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ink/ink5975.xml" ContentType="application/inkml+xml"/>
  <Override PartName="/ppt/ink/ink5976.xml" ContentType="application/inkml+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ink/ink5985.xml" ContentType="application/inkml+xml"/>
  <Override PartName="/ppt/ink/ink5986.xml" ContentType="application/inkml+xml"/>
  <Override PartName="/ppt/ink/ink5987.xml" ContentType="application/inkml+xml"/>
  <Override PartName="/ppt/ink/ink5988.xml" ContentType="application/inkml+xml"/>
  <Override PartName="/ppt/ink/ink5989.xml" ContentType="application/inkml+xml"/>
  <Override PartName="/ppt/ink/ink5990.xml" ContentType="application/inkml+xml"/>
  <Override PartName="/ppt/ink/ink5991.xml" ContentType="application/inkml+xml"/>
  <Override PartName="/ppt/ink/ink5992.xml" ContentType="application/inkml+xml"/>
  <Override PartName="/ppt/ink/ink5993.xml" ContentType="application/inkml+xml"/>
  <Override PartName="/ppt/ink/ink5994.xml" ContentType="application/inkml+xml"/>
  <Override PartName="/ppt/ink/ink5995.xml" ContentType="application/inkml+xml"/>
  <Override PartName="/ppt/ink/ink5996.xml" ContentType="application/inkml+xml"/>
  <Override PartName="/ppt/ink/ink5997.xml" ContentType="application/inkml+xml"/>
  <Override PartName="/ppt/ink/ink5998.xml" ContentType="application/inkml+xml"/>
  <Override PartName="/ppt/ink/ink5999.xml" ContentType="application/inkml+xml"/>
  <Override PartName="/ppt/ink/ink6000.xml" ContentType="application/inkml+xml"/>
  <Override PartName="/ppt/ink/ink6001.xml" ContentType="application/inkml+xml"/>
  <Override PartName="/ppt/ink/ink6002.xml" ContentType="application/inkml+xml"/>
  <Override PartName="/ppt/ink/ink6003.xml" ContentType="application/inkml+xml"/>
  <Override PartName="/ppt/ink/ink6004.xml" ContentType="application/inkml+xml"/>
  <Override PartName="/ppt/ink/ink6005.xml" ContentType="application/inkml+xml"/>
  <Override PartName="/ppt/ink/ink6006.xml" ContentType="application/inkml+xml"/>
  <Override PartName="/ppt/ink/ink6007.xml" ContentType="application/inkml+xml"/>
  <Override PartName="/ppt/ink/ink6008.xml" ContentType="application/inkml+xml"/>
  <Override PartName="/ppt/ink/ink6009.xml" ContentType="application/inkml+xml"/>
  <Override PartName="/ppt/ink/ink6010.xml" ContentType="application/inkml+xml"/>
  <Override PartName="/ppt/ink/ink6011.xml" ContentType="application/inkml+xml"/>
  <Override PartName="/ppt/ink/ink6012.xml" ContentType="application/inkml+xml"/>
  <Override PartName="/ppt/ink/ink6013.xml" ContentType="application/inkml+xml"/>
  <Override PartName="/ppt/ink/ink6014.xml" ContentType="application/inkml+xml"/>
  <Override PartName="/ppt/ink/ink6015.xml" ContentType="application/inkml+xml"/>
  <Override PartName="/ppt/ink/ink6016.xml" ContentType="application/inkml+xml"/>
  <Override PartName="/ppt/ink/ink6017.xml" ContentType="application/inkml+xml"/>
  <Override PartName="/ppt/ink/ink6018.xml" ContentType="application/inkml+xml"/>
  <Override PartName="/ppt/ink/ink6019.xml" ContentType="application/inkml+xml"/>
  <Override PartName="/ppt/ink/ink6020.xml" ContentType="application/inkml+xml"/>
  <Override PartName="/ppt/ink/ink6021.xml" ContentType="application/inkml+xml"/>
  <Override PartName="/ppt/ink/ink6022.xml" ContentType="application/inkml+xml"/>
  <Override PartName="/ppt/ink/ink6023.xml" ContentType="application/inkml+xml"/>
  <Override PartName="/ppt/ink/ink6024.xml" ContentType="application/inkml+xml"/>
  <Override PartName="/ppt/ink/ink6025.xml" ContentType="application/inkml+xml"/>
  <Override PartName="/ppt/ink/ink6026.xml" ContentType="application/inkml+xml"/>
  <Override PartName="/ppt/ink/ink6027.xml" ContentType="application/inkml+xml"/>
  <Override PartName="/ppt/ink/ink6028.xml" ContentType="application/inkml+xml"/>
  <Override PartName="/ppt/ink/ink6029.xml" ContentType="application/inkml+xml"/>
  <Override PartName="/ppt/ink/ink6030.xml" ContentType="application/inkml+xml"/>
  <Override PartName="/ppt/ink/ink6031.xml" ContentType="application/inkml+xml"/>
  <Override PartName="/ppt/ink/ink6032.xml" ContentType="application/inkml+xml"/>
  <Override PartName="/ppt/ink/ink6033.xml" ContentType="application/inkml+xml"/>
  <Override PartName="/ppt/ink/ink6034.xml" ContentType="application/inkml+xml"/>
  <Override PartName="/ppt/ink/ink6035.xml" ContentType="application/inkml+xml"/>
  <Override PartName="/ppt/ink/ink6036.xml" ContentType="application/inkml+xml"/>
  <Override PartName="/ppt/ink/ink6037.xml" ContentType="application/inkml+xml"/>
  <Override PartName="/ppt/ink/ink6038.xml" ContentType="application/inkml+xml"/>
  <Override PartName="/ppt/ink/ink6039.xml" ContentType="application/inkml+xml"/>
  <Override PartName="/ppt/ink/ink6040.xml" ContentType="application/inkml+xml"/>
  <Override PartName="/ppt/ink/ink6041.xml" ContentType="application/inkml+xml"/>
  <Override PartName="/ppt/ink/ink6042.xml" ContentType="application/inkml+xml"/>
  <Override PartName="/ppt/ink/ink6043.xml" ContentType="application/inkml+xml"/>
  <Override PartName="/ppt/ink/ink6044.xml" ContentType="application/inkml+xml"/>
  <Override PartName="/ppt/ink/ink6045.xml" ContentType="application/inkml+xml"/>
  <Override PartName="/ppt/ink/ink6046.xml" ContentType="application/inkml+xml"/>
  <Override PartName="/ppt/ink/ink6047.xml" ContentType="application/inkml+xml"/>
  <Override PartName="/ppt/ink/ink6048.xml" ContentType="application/inkml+xml"/>
  <Override PartName="/ppt/ink/ink6049.xml" ContentType="application/inkml+xml"/>
  <Override PartName="/ppt/ink/ink6050.xml" ContentType="application/inkml+xml"/>
  <Override PartName="/ppt/ink/ink6051.xml" ContentType="application/inkml+xml"/>
  <Override PartName="/ppt/ink/ink6052.xml" ContentType="application/inkml+xml"/>
  <Override PartName="/ppt/ink/ink6053.xml" ContentType="application/inkml+xml"/>
  <Override PartName="/ppt/ink/ink6054.xml" ContentType="application/inkml+xml"/>
  <Override PartName="/ppt/ink/ink6055.xml" ContentType="application/inkml+xml"/>
  <Override PartName="/ppt/ink/ink6056.xml" ContentType="application/inkml+xml"/>
  <Override PartName="/ppt/ink/ink6057.xml" ContentType="application/inkml+xml"/>
  <Override PartName="/ppt/ink/ink6058.xml" ContentType="application/inkml+xml"/>
  <Override PartName="/ppt/ink/ink6059.xml" ContentType="application/inkml+xml"/>
  <Override PartName="/ppt/ink/ink6060.xml" ContentType="application/inkml+xml"/>
  <Override PartName="/ppt/ink/ink6061.xml" ContentType="application/inkml+xml"/>
  <Override PartName="/ppt/ink/ink6062.xml" ContentType="application/inkml+xml"/>
  <Override PartName="/ppt/ink/ink6063.xml" ContentType="application/inkml+xml"/>
  <Override PartName="/ppt/ink/ink6064.xml" ContentType="application/inkml+xml"/>
  <Override PartName="/ppt/ink/ink6065.xml" ContentType="application/inkml+xml"/>
  <Override PartName="/ppt/ink/ink6066.xml" ContentType="application/inkml+xml"/>
  <Override PartName="/ppt/ink/ink6067.xml" ContentType="application/inkml+xml"/>
  <Override PartName="/ppt/ink/ink6068.xml" ContentType="application/inkml+xml"/>
  <Override PartName="/ppt/ink/ink6069.xml" ContentType="application/inkml+xml"/>
  <Override PartName="/ppt/ink/ink6070.xml" ContentType="application/inkml+xml"/>
  <Override PartName="/ppt/ink/ink6071.xml" ContentType="application/inkml+xml"/>
  <Override PartName="/ppt/ink/ink6072.xml" ContentType="application/inkml+xml"/>
  <Override PartName="/ppt/ink/ink6073.xml" ContentType="application/inkml+xml"/>
  <Override PartName="/ppt/ink/ink6074.xml" ContentType="application/inkml+xml"/>
  <Override PartName="/ppt/ink/ink6075.xml" ContentType="application/inkml+xml"/>
  <Override PartName="/ppt/ink/ink6076.xml" ContentType="application/inkml+xml"/>
  <Override PartName="/ppt/ink/ink6077.xml" ContentType="application/inkml+xml"/>
  <Override PartName="/ppt/ink/ink6078.xml" ContentType="application/inkml+xml"/>
  <Override PartName="/ppt/ink/ink6079.xml" ContentType="application/inkml+xml"/>
  <Override PartName="/ppt/ink/ink6080.xml" ContentType="application/inkml+xml"/>
  <Override PartName="/ppt/ink/ink6081.xml" ContentType="application/inkml+xml"/>
  <Override PartName="/ppt/ink/ink6082.xml" ContentType="application/inkml+xml"/>
  <Override PartName="/ppt/ink/ink6083.xml" ContentType="application/inkml+xml"/>
  <Override PartName="/ppt/ink/ink6084.xml" ContentType="application/inkml+xml"/>
  <Override PartName="/ppt/ink/ink6085.xml" ContentType="application/inkml+xml"/>
  <Override PartName="/ppt/ink/ink6086.xml" ContentType="application/inkml+xml"/>
  <Override PartName="/ppt/ink/ink6087.xml" ContentType="application/inkml+xml"/>
  <Override PartName="/ppt/ink/ink6088.xml" ContentType="application/inkml+xml"/>
  <Override PartName="/ppt/ink/ink6089.xml" ContentType="application/inkml+xml"/>
  <Override PartName="/ppt/ink/ink6090.xml" ContentType="application/inkml+xml"/>
  <Override PartName="/ppt/ink/ink6091.xml" ContentType="application/inkml+xml"/>
  <Override PartName="/ppt/ink/ink6092.xml" ContentType="application/inkml+xml"/>
  <Override PartName="/ppt/ink/ink6093.xml" ContentType="application/inkml+xml"/>
  <Override PartName="/ppt/ink/ink6094.xml" ContentType="application/inkml+xml"/>
  <Override PartName="/ppt/ink/ink6095.xml" ContentType="application/inkml+xml"/>
  <Override PartName="/ppt/ink/ink6096.xml" ContentType="application/inkml+xml"/>
  <Override PartName="/ppt/ink/ink6097.xml" ContentType="application/inkml+xml"/>
  <Override PartName="/ppt/ink/ink6098.xml" ContentType="application/inkml+xml"/>
  <Override PartName="/ppt/ink/ink6099.xml" ContentType="application/inkml+xml"/>
  <Override PartName="/ppt/ink/ink6100.xml" ContentType="application/inkml+xml"/>
  <Override PartName="/ppt/ink/ink6101.xml" ContentType="application/inkml+xml"/>
  <Override PartName="/ppt/ink/ink6102.xml" ContentType="application/inkml+xml"/>
  <Override PartName="/ppt/ink/ink6103.xml" ContentType="application/inkml+xml"/>
  <Override PartName="/ppt/ink/ink6104.xml" ContentType="application/inkml+xml"/>
  <Override PartName="/ppt/ink/ink6105.xml" ContentType="application/inkml+xml"/>
  <Override PartName="/ppt/ink/ink6106.xml" ContentType="application/inkml+xml"/>
  <Override PartName="/ppt/ink/ink6107.xml" ContentType="application/inkml+xml"/>
  <Override PartName="/ppt/ink/ink6108.xml" ContentType="application/inkml+xml"/>
  <Override PartName="/ppt/ink/ink6109.xml" ContentType="application/inkml+xml"/>
  <Override PartName="/ppt/ink/ink6110.xml" ContentType="application/inkml+xml"/>
  <Override PartName="/ppt/ink/ink6111.xml" ContentType="application/inkml+xml"/>
  <Override PartName="/ppt/ink/ink6112.xml" ContentType="application/inkml+xml"/>
  <Override PartName="/ppt/ink/ink6113.xml" ContentType="application/inkml+xml"/>
  <Override PartName="/ppt/ink/ink6114.xml" ContentType="application/inkml+xml"/>
  <Override PartName="/ppt/ink/ink6115.xml" ContentType="application/inkml+xml"/>
  <Override PartName="/ppt/ink/ink6116.xml" ContentType="application/inkml+xml"/>
  <Override PartName="/ppt/ink/ink6117.xml" ContentType="application/inkml+xml"/>
  <Override PartName="/ppt/ink/ink6118.xml" ContentType="application/inkml+xml"/>
  <Override PartName="/ppt/ink/ink6119.xml" ContentType="application/inkml+xml"/>
  <Override PartName="/ppt/ink/ink6120.xml" ContentType="application/inkml+xml"/>
  <Override PartName="/ppt/ink/ink6121.xml" ContentType="application/inkml+xml"/>
  <Override PartName="/ppt/ink/ink6122.xml" ContentType="application/inkml+xml"/>
  <Override PartName="/ppt/ink/ink6123.xml" ContentType="application/inkml+xml"/>
  <Override PartName="/ppt/ink/ink6124.xml" ContentType="application/inkml+xml"/>
  <Override PartName="/ppt/ink/ink6125.xml" ContentType="application/inkml+xml"/>
  <Override PartName="/ppt/ink/ink6126.xml" ContentType="application/inkml+xml"/>
  <Override PartName="/ppt/ink/ink6127.xml" ContentType="application/inkml+xml"/>
  <Override PartName="/ppt/ink/ink6128.xml" ContentType="application/inkml+xml"/>
  <Override PartName="/ppt/ink/ink6129.xml" ContentType="application/inkml+xml"/>
  <Override PartName="/ppt/ink/ink6130.xml" ContentType="application/inkml+xml"/>
  <Override PartName="/ppt/ink/ink6131.xml" ContentType="application/inkml+xml"/>
  <Override PartName="/ppt/ink/ink6132.xml" ContentType="application/inkml+xml"/>
  <Override PartName="/ppt/ink/ink6133.xml" ContentType="application/inkml+xml"/>
  <Override PartName="/ppt/ink/ink6134.xml" ContentType="application/inkml+xml"/>
  <Override PartName="/ppt/ink/ink6135.xml" ContentType="application/inkml+xml"/>
  <Override PartName="/ppt/ink/ink6136.xml" ContentType="application/inkml+xml"/>
  <Override PartName="/ppt/ink/ink6137.xml" ContentType="application/inkml+xml"/>
  <Override PartName="/ppt/ink/ink6138.xml" ContentType="application/inkml+xml"/>
  <Override PartName="/ppt/ink/ink6139.xml" ContentType="application/inkml+xml"/>
  <Override PartName="/ppt/ink/ink6140.xml" ContentType="application/inkml+xml"/>
  <Override PartName="/ppt/ink/ink6141.xml" ContentType="application/inkml+xml"/>
  <Override PartName="/ppt/ink/ink6142.xml" ContentType="application/inkml+xml"/>
  <Override PartName="/ppt/ink/ink6143.xml" ContentType="application/inkml+xml"/>
  <Override PartName="/ppt/ink/ink6144.xml" ContentType="application/inkml+xml"/>
  <Override PartName="/ppt/ink/ink6145.xml" ContentType="application/inkml+xml"/>
  <Override PartName="/ppt/ink/ink6146.xml" ContentType="application/inkml+xml"/>
  <Override PartName="/ppt/ink/ink6147.xml" ContentType="application/inkml+xml"/>
  <Override PartName="/ppt/ink/ink6148.xml" ContentType="application/inkml+xml"/>
  <Override PartName="/ppt/ink/ink6149.xml" ContentType="application/inkml+xml"/>
  <Override PartName="/ppt/ink/ink6150.xml" ContentType="application/inkml+xml"/>
  <Override PartName="/ppt/ink/ink6151.xml" ContentType="application/inkml+xml"/>
  <Override PartName="/ppt/ink/ink6152.xml" ContentType="application/inkml+xml"/>
  <Override PartName="/ppt/ink/ink6153.xml" ContentType="application/inkml+xml"/>
  <Override PartName="/ppt/ink/ink6154.xml" ContentType="application/inkml+xml"/>
  <Override PartName="/ppt/ink/ink6155.xml" ContentType="application/inkml+xml"/>
  <Override PartName="/ppt/ink/ink6156.xml" ContentType="application/inkml+xml"/>
  <Override PartName="/ppt/ink/ink6157.xml" ContentType="application/inkml+xml"/>
  <Override PartName="/ppt/ink/ink6158.xml" ContentType="application/inkml+xml"/>
  <Override PartName="/ppt/ink/ink6159.xml" ContentType="application/inkml+xml"/>
  <Override PartName="/ppt/ink/ink6160.xml" ContentType="application/inkml+xml"/>
  <Override PartName="/ppt/ink/ink6161.xml" ContentType="application/inkml+xml"/>
  <Override PartName="/ppt/ink/ink6162.xml" ContentType="application/inkml+xml"/>
  <Override PartName="/ppt/ink/ink6163.xml" ContentType="application/inkml+xml"/>
  <Override PartName="/ppt/ink/ink6164.xml" ContentType="application/inkml+xml"/>
  <Override PartName="/ppt/ink/ink6165.xml" ContentType="application/inkml+xml"/>
  <Override PartName="/ppt/ink/ink6166.xml" ContentType="application/inkml+xml"/>
  <Override PartName="/ppt/ink/ink6167.xml" ContentType="application/inkml+xml"/>
  <Override PartName="/ppt/ink/ink6168.xml" ContentType="application/inkml+xml"/>
  <Override PartName="/ppt/ink/ink6169.xml" ContentType="application/inkml+xml"/>
  <Override PartName="/ppt/ink/ink6170.xml" ContentType="application/inkml+xml"/>
  <Override PartName="/ppt/ink/ink6171.xml" ContentType="application/inkml+xml"/>
  <Override PartName="/ppt/ink/ink6172.xml" ContentType="application/inkml+xml"/>
  <Override PartName="/ppt/ink/ink6173.xml" ContentType="application/inkml+xml"/>
  <Override PartName="/ppt/ink/ink6174.xml" ContentType="application/inkml+xml"/>
  <Override PartName="/ppt/ink/ink6175.xml" ContentType="application/inkml+xml"/>
  <Override PartName="/ppt/ink/ink6176.xml" ContentType="application/inkml+xml"/>
  <Override PartName="/ppt/ink/ink6177.xml" ContentType="application/inkml+xml"/>
  <Override PartName="/ppt/ink/ink6178.xml" ContentType="application/inkml+xml"/>
  <Override PartName="/ppt/ink/ink6179.xml" ContentType="application/inkml+xml"/>
  <Override PartName="/ppt/ink/ink6180.xml" ContentType="application/inkml+xml"/>
  <Override PartName="/ppt/ink/ink6181.xml" ContentType="application/inkml+xml"/>
  <Override PartName="/ppt/ink/ink6182.xml" ContentType="application/inkml+xml"/>
  <Override PartName="/ppt/ink/ink6183.xml" ContentType="application/inkml+xml"/>
  <Override PartName="/ppt/ink/ink6184.xml" ContentType="application/inkml+xml"/>
  <Override PartName="/ppt/ink/ink6185.xml" ContentType="application/inkml+xml"/>
  <Override PartName="/ppt/ink/ink6186.xml" ContentType="application/inkml+xml"/>
  <Override PartName="/ppt/ink/ink6187.xml" ContentType="application/inkml+xml"/>
  <Override PartName="/ppt/ink/ink6188.xml" ContentType="application/inkml+xml"/>
  <Override PartName="/ppt/ink/ink6189.xml" ContentType="application/inkml+xml"/>
  <Override PartName="/ppt/ink/ink6190.xml" ContentType="application/inkml+xml"/>
  <Override PartName="/ppt/ink/ink6191.xml" ContentType="application/inkml+xml"/>
  <Override PartName="/ppt/ink/ink6192.xml" ContentType="application/inkml+xml"/>
  <Override PartName="/ppt/ink/ink6193.xml" ContentType="application/inkml+xml"/>
  <Override PartName="/ppt/ink/ink6194.xml" ContentType="application/inkml+xml"/>
  <Override PartName="/ppt/ink/ink6195.xml" ContentType="application/inkml+xml"/>
  <Override PartName="/ppt/ink/ink6196.xml" ContentType="application/inkml+xml"/>
  <Override PartName="/ppt/ink/ink6197.xml" ContentType="application/inkml+xml"/>
  <Override PartName="/ppt/ink/ink6198.xml" ContentType="application/inkml+xml"/>
  <Override PartName="/ppt/ink/ink6199.xml" ContentType="application/inkml+xml"/>
  <Override PartName="/ppt/ink/ink6200.xml" ContentType="application/inkml+xml"/>
  <Override PartName="/ppt/ink/ink6201.xml" ContentType="application/inkml+xml"/>
  <Override PartName="/ppt/ink/ink6202.xml" ContentType="application/inkml+xml"/>
  <Override PartName="/ppt/ink/ink6203.xml" ContentType="application/inkml+xml"/>
  <Override PartName="/ppt/ink/ink6204.xml" ContentType="application/inkml+xml"/>
  <Override PartName="/ppt/ink/ink6205.xml" ContentType="application/inkml+xml"/>
  <Override PartName="/ppt/ink/ink6206.xml" ContentType="application/inkml+xml"/>
  <Override PartName="/ppt/ink/ink6207.xml" ContentType="application/inkml+xml"/>
  <Override PartName="/ppt/ink/ink6208.xml" ContentType="application/inkml+xml"/>
  <Override PartName="/ppt/ink/ink6209.xml" ContentType="application/inkml+xml"/>
  <Override PartName="/ppt/ink/ink6210.xml" ContentType="application/inkml+xml"/>
  <Override PartName="/ppt/ink/ink6211.xml" ContentType="application/inkml+xml"/>
  <Override PartName="/ppt/ink/ink6212.xml" ContentType="application/inkml+xml"/>
  <Override PartName="/ppt/ink/ink6213.xml" ContentType="application/inkml+xml"/>
  <Override PartName="/ppt/ink/ink6214.xml" ContentType="application/inkml+xml"/>
  <Override PartName="/ppt/ink/ink6215.xml" ContentType="application/inkml+xml"/>
  <Override PartName="/ppt/ink/ink6216.xml" ContentType="application/inkml+xml"/>
  <Override PartName="/ppt/ink/ink6217.xml" ContentType="application/inkml+xml"/>
  <Override PartName="/ppt/ink/ink6218.xml" ContentType="application/inkml+xml"/>
  <Override PartName="/ppt/ink/ink6219.xml" ContentType="application/inkml+xml"/>
  <Override PartName="/ppt/ink/ink6220.xml" ContentType="application/inkml+xml"/>
  <Override PartName="/ppt/ink/ink6221.xml" ContentType="application/inkml+xml"/>
  <Override PartName="/ppt/ink/ink6222.xml" ContentType="application/inkml+xml"/>
  <Override PartName="/ppt/ink/ink6223.xml" ContentType="application/inkml+xml"/>
  <Override PartName="/ppt/ink/ink6224.xml" ContentType="application/inkml+xml"/>
  <Override PartName="/ppt/ink/ink6225.xml" ContentType="application/inkml+xml"/>
  <Override PartName="/ppt/ink/ink6226.xml" ContentType="application/inkml+xml"/>
  <Override PartName="/ppt/ink/ink6227.xml" ContentType="application/inkml+xml"/>
  <Override PartName="/ppt/ink/ink6228.xml" ContentType="application/inkml+xml"/>
  <Override PartName="/ppt/ink/ink6229.xml" ContentType="application/inkml+xml"/>
  <Override PartName="/ppt/ink/ink6230.xml" ContentType="application/inkml+xml"/>
  <Override PartName="/ppt/ink/ink6231.xml" ContentType="application/inkml+xml"/>
  <Override PartName="/ppt/ink/ink6232.xml" ContentType="application/inkml+xml"/>
  <Override PartName="/ppt/ink/ink6233.xml" ContentType="application/inkml+xml"/>
  <Override PartName="/ppt/ink/ink6234.xml" ContentType="application/inkml+xml"/>
  <Override PartName="/ppt/ink/ink6235.xml" ContentType="application/inkml+xml"/>
  <Override PartName="/ppt/ink/ink6236.xml" ContentType="application/inkml+xml"/>
  <Override PartName="/ppt/ink/ink6237.xml" ContentType="application/inkml+xml"/>
  <Override PartName="/ppt/ink/ink6238.xml" ContentType="application/inkml+xml"/>
  <Override PartName="/ppt/ink/ink6239.xml" ContentType="application/inkml+xml"/>
  <Override PartName="/ppt/ink/ink6240.xml" ContentType="application/inkml+xml"/>
  <Override PartName="/ppt/ink/ink6241.xml" ContentType="application/inkml+xml"/>
  <Override PartName="/ppt/ink/ink6242.xml" ContentType="application/inkml+xml"/>
  <Override PartName="/ppt/ink/ink6243.xml" ContentType="application/inkml+xml"/>
  <Override PartName="/ppt/ink/ink6244.xml" ContentType="application/inkml+xml"/>
  <Override PartName="/ppt/ink/ink6245.xml" ContentType="application/inkml+xml"/>
  <Override PartName="/ppt/ink/ink6246.xml" ContentType="application/inkml+xml"/>
  <Override PartName="/ppt/ink/ink6247.xml" ContentType="application/inkml+xml"/>
  <Override PartName="/ppt/ink/ink6248.xml" ContentType="application/inkml+xml"/>
  <Override PartName="/ppt/ink/ink6249.xml" ContentType="application/inkml+xml"/>
  <Override PartName="/ppt/ink/ink6250.xml" ContentType="application/inkml+xml"/>
  <Override PartName="/ppt/ink/ink6251.xml" ContentType="application/inkml+xml"/>
  <Override PartName="/ppt/ink/ink6252.xml" ContentType="application/inkml+xml"/>
  <Override PartName="/ppt/ink/ink6253.xml" ContentType="application/inkml+xml"/>
  <Override PartName="/ppt/ink/ink6254.xml" ContentType="application/inkml+xml"/>
  <Override PartName="/ppt/ink/ink6255.xml" ContentType="application/inkml+xml"/>
  <Override PartName="/ppt/ink/ink6256.xml" ContentType="application/inkml+xml"/>
  <Override PartName="/ppt/ink/ink6257.xml" ContentType="application/inkml+xml"/>
  <Override PartName="/ppt/ink/ink6258.xml" ContentType="application/inkml+xml"/>
  <Override PartName="/ppt/ink/ink6259.xml" ContentType="application/inkml+xml"/>
  <Override PartName="/ppt/ink/ink6260.xml" ContentType="application/inkml+xml"/>
  <Override PartName="/ppt/ink/ink6261.xml" ContentType="application/inkml+xml"/>
  <Override PartName="/ppt/ink/ink6262.xml" ContentType="application/inkml+xml"/>
  <Override PartName="/ppt/ink/ink6263.xml" ContentType="application/inkml+xml"/>
  <Override PartName="/ppt/ink/ink6264.xml" ContentType="application/inkml+xml"/>
  <Override PartName="/ppt/ink/ink6265.xml" ContentType="application/inkml+xml"/>
  <Override PartName="/ppt/ink/ink6266.xml" ContentType="application/inkml+xml"/>
  <Override PartName="/ppt/ink/ink6267.xml" ContentType="application/inkml+xml"/>
  <Override PartName="/ppt/ink/ink6268.xml" ContentType="application/inkml+xml"/>
  <Override PartName="/ppt/ink/ink6269.xml" ContentType="application/inkml+xml"/>
  <Override PartName="/ppt/ink/ink6270.xml" ContentType="application/inkml+xml"/>
  <Override PartName="/ppt/ink/ink6271.xml" ContentType="application/inkml+xml"/>
  <Override PartName="/ppt/ink/ink6272.xml" ContentType="application/inkml+xml"/>
  <Override PartName="/ppt/ink/ink6273.xml" ContentType="application/inkml+xml"/>
  <Override PartName="/ppt/ink/ink6274.xml" ContentType="application/inkml+xml"/>
  <Override PartName="/ppt/ink/ink6275.xml" ContentType="application/inkml+xml"/>
  <Override PartName="/ppt/ink/ink6276.xml" ContentType="application/inkml+xml"/>
  <Override PartName="/ppt/ink/ink6277.xml" ContentType="application/inkml+xml"/>
  <Override PartName="/ppt/ink/ink6278.xml" ContentType="application/inkml+xml"/>
  <Override PartName="/ppt/ink/ink6279.xml" ContentType="application/inkml+xml"/>
  <Override PartName="/ppt/ink/ink6280.xml" ContentType="application/inkml+xml"/>
  <Override PartName="/ppt/ink/ink6281.xml" ContentType="application/inkml+xml"/>
  <Override PartName="/ppt/ink/ink6282.xml" ContentType="application/inkml+xml"/>
  <Override PartName="/ppt/ink/ink6283.xml" ContentType="application/inkml+xml"/>
  <Override PartName="/ppt/ink/ink6284.xml" ContentType="application/inkml+xml"/>
  <Override PartName="/ppt/ink/ink6285.xml" ContentType="application/inkml+xml"/>
  <Override PartName="/ppt/ink/ink6286.xml" ContentType="application/inkml+xml"/>
  <Override PartName="/ppt/ink/ink6287.xml" ContentType="application/inkml+xml"/>
  <Override PartName="/ppt/ink/ink6288.xml" ContentType="application/inkml+xml"/>
  <Override PartName="/ppt/ink/ink6289.xml" ContentType="application/inkml+xml"/>
  <Override PartName="/ppt/ink/ink6290.xml" ContentType="application/inkml+xml"/>
  <Override PartName="/ppt/ink/ink6291.xml" ContentType="application/inkml+xml"/>
  <Override PartName="/ppt/ink/ink6292.xml" ContentType="application/inkml+xml"/>
  <Override PartName="/ppt/ink/ink6293.xml" ContentType="application/inkml+xml"/>
  <Override PartName="/ppt/ink/ink6294.xml" ContentType="application/inkml+xml"/>
  <Override PartName="/ppt/ink/ink6295.xml" ContentType="application/inkml+xml"/>
  <Override PartName="/ppt/ink/ink6296.xml" ContentType="application/inkml+xml"/>
  <Override PartName="/ppt/ink/ink6297.xml" ContentType="application/inkml+xml"/>
  <Override PartName="/ppt/ink/ink6298.xml" ContentType="application/inkml+xml"/>
  <Override PartName="/ppt/ink/ink6299.xml" ContentType="application/inkml+xml"/>
  <Override PartName="/ppt/ink/ink6300.xml" ContentType="application/inkml+xml"/>
  <Override PartName="/ppt/ink/ink6301.xml" ContentType="application/inkml+xml"/>
  <Override PartName="/ppt/ink/ink6302.xml" ContentType="application/inkml+xml"/>
  <Override PartName="/ppt/ink/ink6303.xml" ContentType="application/inkml+xml"/>
  <Override PartName="/ppt/ink/ink6304.xml" ContentType="application/inkml+xml"/>
  <Override PartName="/ppt/ink/ink6305.xml" ContentType="application/inkml+xml"/>
  <Override PartName="/ppt/ink/ink6306.xml" ContentType="application/inkml+xml"/>
  <Override PartName="/ppt/ink/ink6307.xml" ContentType="application/inkml+xml"/>
  <Override PartName="/ppt/ink/ink6308.xml" ContentType="application/inkml+xml"/>
  <Override PartName="/ppt/ink/ink6309.xml" ContentType="application/inkml+xml"/>
  <Override PartName="/ppt/ink/ink6310.xml" ContentType="application/inkml+xml"/>
  <Override PartName="/ppt/ink/ink6311.xml" ContentType="application/inkml+xml"/>
  <Override PartName="/ppt/ink/ink6312.xml" ContentType="application/inkml+xml"/>
  <Override PartName="/ppt/ink/ink6313.xml" ContentType="application/inkml+xml"/>
  <Override PartName="/ppt/ink/ink6314.xml" ContentType="application/inkml+xml"/>
  <Override PartName="/ppt/ink/ink6315.xml" ContentType="application/inkml+xml"/>
  <Override PartName="/ppt/ink/ink6316.xml" ContentType="application/inkml+xml"/>
  <Override PartName="/ppt/ink/ink6317.xml" ContentType="application/inkml+xml"/>
  <Override PartName="/ppt/ink/ink6318.xml" ContentType="application/inkml+xml"/>
  <Override PartName="/ppt/ink/ink6319.xml" ContentType="application/inkml+xml"/>
  <Override PartName="/ppt/ink/ink6320.xml" ContentType="application/inkml+xml"/>
  <Override PartName="/ppt/ink/ink6321.xml" ContentType="application/inkml+xml"/>
  <Override PartName="/ppt/ink/ink6322.xml" ContentType="application/inkml+xml"/>
  <Override PartName="/ppt/ink/ink6323.xml" ContentType="application/inkml+xml"/>
  <Override PartName="/ppt/ink/ink6324.xml" ContentType="application/inkml+xml"/>
  <Override PartName="/ppt/ink/ink6325.xml" ContentType="application/inkml+xml"/>
  <Override PartName="/ppt/ink/ink6326.xml" ContentType="application/inkml+xml"/>
  <Override PartName="/ppt/ink/ink6327.xml" ContentType="application/inkml+xml"/>
  <Override PartName="/ppt/ink/ink6328.xml" ContentType="application/inkml+xml"/>
  <Override PartName="/ppt/ink/ink6329.xml" ContentType="application/inkml+xml"/>
  <Override PartName="/ppt/ink/ink6330.xml" ContentType="application/inkml+xml"/>
  <Override PartName="/ppt/ink/ink6331.xml" ContentType="application/inkml+xml"/>
  <Override PartName="/ppt/ink/ink6332.xml" ContentType="application/inkml+xml"/>
  <Override PartName="/ppt/ink/ink6333.xml" ContentType="application/inkml+xml"/>
  <Override PartName="/ppt/ink/ink6334.xml" ContentType="application/inkml+xml"/>
  <Override PartName="/ppt/ink/ink6335.xml" ContentType="application/inkml+xml"/>
  <Override PartName="/ppt/ink/ink6336.xml" ContentType="application/inkml+xml"/>
  <Override PartName="/ppt/ink/ink6337.xml" ContentType="application/inkml+xml"/>
  <Override PartName="/ppt/ink/ink6338.xml" ContentType="application/inkml+xml"/>
  <Override PartName="/ppt/ink/ink6339.xml" ContentType="application/inkml+xml"/>
  <Override PartName="/ppt/ink/ink6340.xml" ContentType="application/inkml+xml"/>
  <Override PartName="/ppt/ink/ink6341.xml" ContentType="application/inkml+xml"/>
  <Override PartName="/ppt/ink/ink6342.xml" ContentType="application/inkml+xml"/>
  <Override PartName="/ppt/ink/ink6343.xml" ContentType="application/inkml+xml"/>
  <Override PartName="/ppt/ink/ink6344.xml" ContentType="application/inkml+xml"/>
  <Override PartName="/ppt/ink/ink6345.xml" ContentType="application/inkml+xml"/>
  <Override PartName="/ppt/ink/ink6346.xml" ContentType="application/inkml+xml"/>
  <Override PartName="/ppt/ink/ink6347.xml" ContentType="application/inkml+xml"/>
  <Override PartName="/ppt/ink/ink6348.xml" ContentType="application/inkml+xml"/>
  <Override PartName="/ppt/ink/ink6349.xml" ContentType="application/inkml+xml"/>
  <Override PartName="/ppt/ink/ink6350.xml" ContentType="application/inkml+xml"/>
  <Override PartName="/ppt/ink/ink6351.xml" ContentType="application/inkml+xml"/>
  <Override PartName="/ppt/ink/ink6352.xml" ContentType="application/inkml+xml"/>
  <Override PartName="/ppt/ink/ink6353.xml" ContentType="application/inkml+xml"/>
  <Override PartName="/ppt/ink/ink6354.xml" ContentType="application/inkml+xml"/>
  <Override PartName="/ppt/ink/ink6355.xml" ContentType="application/inkml+xml"/>
  <Override PartName="/ppt/ink/ink6356.xml" ContentType="application/inkml+xml"/>
  <Override PartName="/ppt/ink/ink6357.xml" ContentType="application/inkml+xml"/>
  <Override PartName="/ppt/ink/ink6358.xml" ContentType="application/inkml+xml"/>
  <Override PartName="/ppt/ink/ink6359.xml" ContentType="application/inkml+xml"/>
  <Override PartName="/ppt/ink/ink6360.xml" ContentType="application/inkml+xml"/>
  <Override PartName="/ppt/ink/ink6361.xml" ContentType="application/inkml+xml"/>
  <Override PartName="/ppt/ink/ink6362.xml" ContentType="application/inkml+xml"/>
  <Override PartName="/ppt/ink/ink6363.xml" ContentType="application/inkml+xml"/>
  <Override PartName="/ppt/ink/ink6364.xml" ContentType="application/inkml+xml"/>
  <Override PartName="/ppt/ink/ink6365.xml" ContentType="application/inkml+xml"/>
  <Override PartName="/ppt/ink/ink6366.xml" ContentType="application/inkml+xml"/>
  <Override PartName="/ppt/ink/ink6367.xml" ContentType="application/inkml+xml"/>
  <Override PartName="/ppt/ink/ink6368.xml" ContentType="application/inkml+xml"/>
  <Override PartName="/ppt/ink/ink6369.xml" ContentType="application/inkml+xml"/>
  <Override PartName="/ppt/ink/ink6370.xml" ContentType="application/inkml+xml"/>
  <Override PartName="/ppt/ink/ink6371.xml" ContentType="application/inkml+xml"/>
  <Override PartName="/ppt/ink/ink6372.xml" ContentType="application/inkml+xml"/>
  <Override PartName="/ppt/ink/ink6373.xml" ContentType="application/inkml+xml"/>
  <Override PartName="/ppt/ink/ink6374.xml" ContentType="application/inkml+xml"/>
  <Override PartName="/ppt/ink/ink6375.xml" ContentType="application/inkml+xml"/>
  <Override PartName="/ppt/ink/ink6376.xml" ContentType="application/inkml+xml"/>
  <Override PartName="/ppt/ink/ink6377.xml" ContentType="application/inkml+xml"/>
  <Override PartName="/ppt/ink/ink6378.xml" ContentType="application/inkml+xml"/>
  <Override PartName="/ppt/ink/ink6379.xml" ContentType="application/inkml+xml"/>
  <Override PartName="/ppt/ink/ink6380.xml" ContentType="application/inkml+xml"/>
  <Override PartName="/ppt/ink/ink6381.xml" ContentType="application/inkml+xml"/>
  <Override PartName="/ppt/ink/ink6382.xml" ContentType="application/inkml+xml"/>
  <Override PartName="/ppt/ink/ink6383.xml" ContentType="application/inkml+xml"/>
  <Override PartName="/ppt/ink/ink6384.xml" ContentType="application/inkml+xml"/>
  <Override PartName="/ppt/ink/ink6385.xml" ContentType="application/inkml+xml"/>
  <Override PartName="/ppt/ink/ink6386.xml" ContentType="application/inkml+xml"/>
  <Override PartName="/ppt/ink/ink6387.xml" ContentType="application/inkml+xml"/>
  <Override PartName="/ppt/ink/ink6388.xml" ContentType="application/inkml+xml"/>
  <Override PartName="/ppt/ink/ink6389.xml" ContentType="application/inkml+xml"/>
  <Override PartName="/ppt/ink/ink6390.xml" ContentType="application/inkml+xml"/>
  <Override PartName="/ppt/ink/ink6391.xml" ContentType="application/inkml+xml"/>
  <Override PartName="/ppt/ink/ink6392.xml" ContentType="application/inkml+xml"/>
  <Override PartName="/ppt/ink/ink6393.xml" ContentType="application/inkml+xml"/>
  <Override PartName="/ppt/ink/ink6394.xml" ContentType="application/inkml+xml"/>
  <Override PartName="/ppt/ink/ink6395.xml" ContentType="application/inkml+xml"/>
  <Override PartName="/ppt/ink/ink6396.xml" ContentType="application/inkml+xml"/>
  <Override PartName="/ppt/ink/ink6397.xml" ContentType="application/inkml+xml"/>
  <Override PartName="/ppt/ink/ink6398.xml" ContentType="application/inkml+xml"/>
  <Override PartName="/ppt/ink/ink6399.xml" ContentType="application/inkml+xml"/>
  <Override PartName="/ppt/ink/ink6400.xml" ContentType="application/inkml+xml"/>
  <Override PartName="/ppt/ink/ink6401.xml" ContentType="application/inkml+xml"/>
  <Override PartName="/ppt/ink/ink6402.xml" ContentType="application/inkml+xml"/>
  <Override PartName="/ppt/ink/ink6403.xml" ContentType="application/inkml+xml"/>
  <Override PartName="/ppt/ink/ink6404.xml" ContentType="application/inkml+xml"/>
  <Override PartName="/ppt/ink/ink6405.xml" ContentType="application/inkml+xml"/>
  <Override PartName="/ppt/ink/ink6406.xml" ContentType="application/inkml+xml"/>
  <Override PartName="/ppt/ink/ink6407.xml" ContentType="application/inkml+xml"/>
  <Override PartName="/ppt/ink/ink6408.xml" ContentType="application/inkml+xml"/>
  <Override PartName="/ppt/ink/ink6409.xml" ContentType="application/inkml+xml"/>
  <Override PartName="/ppt/ink/ink6410.xml" ContentType="application/inkml+xml"/>
  <Override PartName="/ppt/ink/ink6411.xml" ContentType="application/inkml+xml"/>
  <Override PartName="/ppt/ink/ink6412.xml" ContentType="application/inkml+xml"/>
  <Override PartName="/ppt/ink/ink6413.xml" ContentType="application/inkml+xml"/>
  <Override PartName="/ppt/ink/ink6414.xml" ContentType="application/inkml+xml"/>
  <Override PartName="/ppt/ink/ink6415.xml" ContentType="application/inkml+xml"/>
  <Override PartName="/ppt/ink/ink6416.xml" ContentType="application/inkml+xml"/>
  <Override PartName="/ppt/ink/ink6417.xml" ContentType="application/inkml+xml"/>
  <Override PartName="/ppt/ink/ink6418.xml" ContentType="application/inkml+xml"/>
  <Override PartName="/ppt/ink/ink6419.xml" ContentType="application/inkml+xml"/>
  <Override PartName="/ppt/ink/ink6420.xml" ContentType="application/inkml+xml"/>
  <Override PartName="/ppt/ink/ink6421.xml" ContentType="application/inkml+xml"/>
  <Override PartName="/ppt/ink/ink6422.xml" ContentType="application/inkml+xml"/>
  <Override PartName="/ppt/ink/ink6423.xml" ContentType="application/inkml+xml"/>
  <Override PartName="/ppt/ink/ink6424.xml" ContentType="application/inkml+xml"/>
  <Override PartName="/ppt/ink/ink6425.xml" ContentType="application/inkml+xml"/>
  <Override PartName="/ppt/ink/ink6426.xml" ContentType="application/inkml+xml"/>
  <Override PartName="/ppt/ink/ink6427.xml" ContentType="application/inkml+xml"/>
  <Override PartName="/ppt/ink/ink6428.xml" ContentType="application/inkml+xml"/>
  <Override PartName="/ppt/ink/ink6429.xml" ContentType="application/inkml+xml"/>
  <Override PartName="/ppt/ink/ink6430.xml" ContentType="application/inkml+xml"/>
  <Override PartName="/ppt/ink/ink6431.xml" ContentType="application/inkml+xml"/>
  <Override PartName="/ppt/ink/ink6432.xml" ContentType="application/inkml+xml"/>
  <Override PartName="/ppt/ink/ink6433.xml" ContentType="application/inkml+xml"/>
  <Override PartName="/ppt/ink/ink6434.xml" ContentType="application/inkml+xml"/>
  <Override PartName="/ppt/ink/ink6435.xml" ContentType="application/inkml+xml"/>
  <Override PartName="/ppt/ink/ink6436.xml" ContentType="application/inkml+xml"/>
  <Override PartName="/ppt/ink/ink6437.xml" ContentType="application/inkml+xml"/>
  <Override PartName="/ppt/ink/ink6438.xml" ContentType="application/inkml+xml"/>
  <Override PartName="/ppt/ink/ink6439.xml" ContentType="application/inkml+xml"/>
  <Override PartName="/ppt/ink/ink6440.xml" ContentType="application/inkml+xml"/>
  <Override PartName="/ppt/ink/ink6441.xml" ContentType="application/inkml+xml"/>
  <Override PartName="/ppt/ink/ink6442.xml" ContentType="application/inkml+xml"/>
  <Override PartName="/ppt/ink/ink6443.xml" ContentType="application/inkml+xml"/>
  <Override PartName="/ppt/ink/ink6444.xml" ContentType="application/inkml+xml"/>
  <Override PartName="/ppt/ink/ink6445.xml" ContentType="application/inkml+xml"/>
  <Override PartName="/ppt/ink/ink6446.xml" ContentType="application/inkml+xml"/>
  <Override PartName="/ppt/ink/ink6447.xml" ContentType="application/inkml+xml"/>
  <Override PartName="/ppt/ink/ink6448.xml" ContentType="application/inkml+xml"/>
  <Override PartName="/ppt/ink/ink6449.xml" ContentType="application/inkml+xml"/>
  <Override PartName="/ppt/ink/ink6450.xml" ContentType="application/inkml+xml"/>
  <Override PartName="/ppt/ink/ink6451.xml" ContentType="application/inkml+xml"/>
  <Override PartName="/ppt/ink/ink6452.xml" ContentType="application/inkml+xml"/>
  <Override PartName="/ppt/ink/ink6453.xml" ContentType="application/inkml+xml"/>
  <Override PartName="/ppt/ink/ink6454.xml" ContentType="application/inkml+xml"/>
  <Override PartName="/ppt/ink/ink6455.xml" ContentType="application/inkml+xml"/>
  <Override PartName="/ppt/ink/ink6456.xml" ContentType="application/inkml+xml"/>
  <Override PartName="/ppt/ink/ink6457.xml" ContentType="application/inkml+xml"/>
  <Override PartName="/ppt/ink/ink6458.xml" ContentType="application/inkml+xml"/>
  <Override PartName="/ppt/ink/ink6459.xml" ContentType="application/inkml+xml"/>
  <Override PartName="/ppt/ink/ink6460.xml" ContentType="application/inkml+xml"/>
  <Override PartName="/ppt/ink/ink6461.xml" ContentType="application/inkml+xml"/>
  <Override PartName="/ppt/ink/ink6462.xml" ContentType="application/inkml+xml"/>
  <Override PartName="/ppt/ink/ink6463.xml" ContentType="application/inkml+xml"/>
  <Override PartName="/ppt/ink/ink6464.xml" ContentType="application/inkml+xml"/>
  <Override PartName="/ppt/ink/ink6465.xml" ContentType="application/inkml+xml"/>
  <Override PartName="/ppt/ink/ink6466.xml" ContentType="application/inkml+xml"/>
  <Override PartName="/ppt/ink/ink6467.xml" ContentType="application/inkml+xml"/>
  <Override PartName="/ppt/ink/ink6468.xml" ContentType="application/inkml+xml"/>
  <Override PartName="/ppt/ink/ink6469.xml" ContentType="application/inkml+xml"/>
  <Override PartName="/ppt/ink/ink6470.xml" ContentType="application/inkml+xml"/>
  <Override PartName="/ppt/ink/ink6471.xml" ContentType="application/inkml+xml"/>
  <Override PartName="/ppt/ink/ink6472.xml" ContentType="application/inkml+xml"/>
  <Override PartName="/ppt/ink/ink6473.xml" ContentType="application/inkml+xml"/>
  <Override PartName="/ppt/ink/ink6474.xml" ContentType="application/inkml+xml"/>
  <Override PartName="/ppt/ink/ink6475.xml" ContentType="application/inkml+xml"/>
  <Override PartName="/ppt/ink/ink6476.xml" ContentType="application/inkml+xml"/>
  <Override PartName="/ppt/ink/ink6477.xml" ContentType="application/inkml+xml"/>
  <Override PartName="/ppt/ink/ink6478.xml" ContentType="application/inkml+xml"/>
  <Override PartName="/ppt/ink/ink6479.xml" ContentType="application/inkml+xml"/>
  <Override PartName="/ppt/ink/ink6480.xml" ContentType="application/inkml+xml"/>
  <Override PartName="/ppt/ink/ink6481.xml" ContentType="application/inkml+xml"/>
  <Override PartName="/ppt/ink/ink6482.xml" ContentType="application/inkml+xml"/>
  <Override PartName="/ppt/ink/ink6483.xml" ContentType="application/inkml+xml"/>
  <Override PartName="/ppt/ink/ink6484.xml" ContentType="application/inkml+xml"/>
  <Override PartName="/ppt/ink/ink6485.xml" ContentType="application/inkml+xml"/>
  <Override PartName="/ppt/ink/ink6486.xml" ContentType="application/inkml+xml"/>
  <Override PartName="/ppt/ink/ink6487.xml" ContentType="application/inkml+xml"/>
  <Override PartName="/ppt/ink/ink6488.xml" ContentType="application/inkml+xml"/>
  <Override PartName="/ppt/ink/ink6489.xml" ContentType="application/inkml+xml"/>
  <Override PartName="/ppt/ink/ink6490.xml" ContentType="application/inkml+xml"/>
  <Override PartName="/ppt/ink/ink6491.xml" ContentType="application/inkml+xml"/>
  <Override PartName="/ppt/ink/ink6492.xml" ContentType="application/inkml+xml"/>
  <Override PartName="/ppt/ink/ink6493.xml" ContentType="application/inkml+xml"/>
  <Override PartName="/ppt/ink/ink6494.xml" ContentType="application/inkml+xml"/>
  <Override PartName="/ppt/ink/ink6495.xml" ContentType="application/inkml+xml"/>
  <Override PartName="/ppt/ink/ink6496.xml" ContentType="application/inkml+xml"/>
  <Override PartName="/ppt/ink/ink6497.xml" ContentType="application/inkml+xml"/>
  <Override PartName="/ppt/ink/ink6498.xml" ContentType="application/inkml+xml"/>
  <Override PartName="/ppt/ink/ink6499.xml" ContentType="application/inkml+xml"/>
  <Override PartName="/ppt/ink/ink6500.xml" ContentType="application/inkml+xml"/>
  <Override PartName="/ppt/ink/ink6501.xml" ContentType="application/inkml+xml"/>
  <Override PartName="/ppt/ink/ink6502.xml" ContentType="application/inkml+xml"/>
  <Override PartName="/ppt/ink/ink6503.xml" ContentType="application/inkml+xml"/>
  <Override PartName="/ppt/ink/ink6504.xml" ContentType="application/inkml+xml"/>
  <Override PartName="/ppt/ink/ink6505.xml" ContentType="application/inkml+xml"/>
  <Override PartName="/ppt/ink/ink6506.xml" ContentType="application/inkml+xml"/>
  <Override PartName="/ppt/ink/ink6507.xml" ContentType="application/inkml+xml"/>
  <Override PartName="/ppt/ink/ink6508.xml" ContentType="application/inkml+xml"/>
  <Override PartName="/ppt/ink/ink6509.xml" ContentType="application/inkml+xml"/>
  <Override PartName="/ppt/ink/ink6510.xml" ContentType="application/inkml+xml"/>
  <Override PartName="/ppt/ink/ink6511.xml" ContentType="application/inkml+xml"/>
  <Override PartName="/ppt/ink/ink6512.xml" ContentType="application/inkml+xml"/>
  <Override PartName="/ppt/ink/ink6513.xml" ContentType="application/inkml+xml"/>
  <Override PartName="/ppt/ink/ink6514.xml" ContentType="application/inkml+xml"/>
  <Override PartName="/ppt/ink/ink6515.xml" ContentType="application/inkml+xml"/>
  <Override PartName="/ppt/ink/ink6516.xml" ContentType="application/inkml+xml"/>
  <Override PartName="/ppt/ink/ink6517.xml" ContentType="application/inkml+xml"/>
  <Override PartName="/ppt/ink/ink6518.xml" ContentType="application/inkml+xml"/>
  <Override PartName="/ppt/ink/ink6519.xml" ContentType="application/inkml+xml"/>
  <Override PartName="/ppt/ink/ink6520.xml" ContentType="application/inkml+xml"/>
  <Override PartName="/ppt/ink/ink6521.xml" ContentType="application/inkml+xml"/>
  <Override PartName="/ppt/ink/ink6522.xml" ContentType="application/inkml+xml"/>
  <Override PartName="/ppt/ink/ink6523.xml" ContentType="application/inkml+xml"/>
  <Override PartName="/ppt/ink/ink6524.xml" ContentType="application/inkml+xml"/>
  <Override PartName="/ppt/ink/ink6525.xml" ContentType="application/inkml+xml"/>
  <Override PartName="/ppt/ink/ink6526.xml" ContentType="application/inkml+xml"/>
  <Override PartName="/ppt/ink/ink6527.xml" ContentType="application/inkml+xml"/>
  <Override PartName="/ppt/ink/ink6528.xml" ContentType="application/inkml+xml"/>
  <Override PartName="/ppt/ink/ink6529.xml" ContentType="application/inkml+xml"/>
  <Override PartName="/ppt/ink/ink6530.xml" ContentType="application/inkml+xml"/>
  <Override PartName="/ppt/ink/ink6531.xml" ContentType="application/inkml+xml"/>
  <Override PartName="/ppt/ink/ink6532.xml" ContentType="application/inkml+xml"/>
  <Override PartName="/ppt/ink/ink6533.xml" ContentType="application/inkml+xml"/>
  <Override PartName="/ppt/ink/ink6534.xml" ContentType="application/inkml+xml"/>
  <Override PartName="/ppt/ink/ink6535.xml" ContentType="application/inkml+xml"/>
  <Override PartName="/ppt/ink/ink6536.xml" ContentType="application/inkml+xml"/>
  <Override PartName="/ppt/ink/ink6537.xml" ContentType="application/inkml+xml"/>
  <Override PartName="/ppt/ink/ink6538.xml" ContentType="application/inkml+xml"/>
  <Override PartName="/ppt/ink/ink6539.xml" ContentType="application/inkml+xml"/>
  <Override PartName="/ppt/ink/ink6540.xml" ContentType="application/inkml+xml"/>
  <Override PartName="/ppt/ink/ink6541.xml" ContentType="application/inkml+xml"/>
  <Override PartName="/ppt/ink/ink6542.xml" ContentType="application/inkml+xml"/>
  <Override PartName="/ppt/ink/ink6543.xml" ContentType="application/inkml+xml"/>
  <Override PartName="/ppt/ink/ink6544.xml" ContentType="application/inkml+xml"/>
  <Override PartName="/ppt/ink/ink6545.xml" ContentType="application/inkml+xml"/>
  <Override PartName="/ppt/ink/ink6546.xml" ContentType="application/inkml+xml"/>
  <Override PartName="/ppt/ink/ink6547.xml" ContentType="application/inkml+xml"/>
  <Override PartName="/ppt/ink/ink6548.xml" ContentType="application/inkml+xml"/>
  <Override PartName="/ppt/ink/ink6549.xml" ContentType="application/inkml+xml"/>
  <Override PartName="/ppt/ink/ink6550.xml" ContentType="application/inkml+xml"/>
  <Override PartName="/ppt/ink/ink6551.xml" ContentType="application/inkml+xml"/>
  <Override PartName="/ppt/ink/ink6552.xml" ContentType="application/inkml+xml"/>
  <Override PartName="/ppt/ink/ink6553.xml" ContentType="application/inkml+xml"/>
  <Override PartName="/ppt/ink/ink6554.xml" ContentType="application/inkml+xml"/>
  <Override PartName="/ppt/ink/ink6555.xml" ContentType="application/inkml+xml"/>
  <Override PartName="/ppt/ink/ink6556.xml" ContentType="application/inkml+xml"/>
  <Override PartName="/ppt/ink/ink6557.xml" ContentType="application/inkml+xml"/>
  <Override PartName="/ppt/ink/ink6558.xml" ContentType="application/inkml+xml"/>
  <Override PartName="/ppt/ink/ink6559.xml" ContentType="application/inkml+xml"/>
  <Override PartName="/ppt/ink/ink6560.xml" ContentType="application/inkml+xml"/>
  <Override PartName="/ppt/ink/ink6561.xml" ContentType="application/inkml+xml"/>
  <Override PartName="/ppt/ink/ink6562.xml" ContentType="application/inkml+xml"/>
  <Override PartName="/ppt/ink/ink6563.xml" ContentType="application/inkml+xml"/>
  <Override PartName="/ppt/ink/ink6564.xml" ContentType="application/inkml+xml"/>
  <Override PartName="/ppt/ink/ink6565.xml" ContentType="application/inkml+xml"/>
  <Override PartName="/ppt/ink/ink6566.xml" ContentType="application/inkml+xml"/>
  <Override PartName="/ppt/ink/ink6567.xml" ContentType="application/inkml+xml"/>
  <Override PartName="/ppt/ink/ink6568.xml" ContentType="application/inkml+xml"/>
  <Override PartName="/ppt/ink/ink6569.xml" ContentType="application/inkml+xml"/>
  <Override PartName="/ppt/ink/ink6570.xml" ContentType="application/inkml+xml"/>
  <Override PartName="/ppt/ink/ink6571.xml" ContentType="application/inkml+xml"/>
  <Override PartName="/ppt/ink/ink6572.xml" ContentType="application/inkml+xml"/>
  <Override PartName="/ppt/ink/ink6573.xml" ContentType="application/inkml+xml"/>
  <Override PartName="/ppt/ink/ink6574.xml" ContentType="application/inkml+xml"/>
  <Override PartName="/ppt/ink/ink6575.xml" ContentType="application/inkml+xml"/>
  <Override PartName="/ppt/ink/ink6576.xml" ContentType="application/inkml+xml"/>
  <Override PartName="/ppt/ink/ink6577.xml" ContentType="application/inkml+xml"/>
  <Override PartName="/ppt/ink/ink6578.xml" ContentType="application/inkml+xml"/>
  <Override PartName="/ppt/ink/ink6579.xml" ContentType="application/inkml+xml"/>
  <Override PartName="/ppt/ink/ink6580.xml" ContentType="application/inkml+xml"/>
  <Override PartName="/ppt/ink/ink6581.xml" ContentType="application/inkml+xml"/>
  <Override PartName="/ppt/ink/ink6582.xml" ContentType="application/inkml+xml"/>
  <Override PartName="/ppt/ink/ink6583.xml" ContentType="application/inkml+xml"/>
  <Override PartName="/ppt/ink/ink6584.xml" ContentType="application/inkml+xml"/>
  <Override PartName="/ppt/ink/ink6585.xml" ContentType="application/inkml+xml"/>
  <Override PartName="/ppt/ink/ink6586.xml" ContentType="application/inkml+xml"/>
  <Override PartName="/ppt/ink/ink6587.xml" ContentType="application/inkml+xml"/>
  <Override PartName="/ppt/ink/ink6588.xml" ContentType="application/inkml+xml"/>
  <Override PartName="/ppt/ink/ink6589.xml" ContentType="application/inkml+xml"/>
  <Override PartName="/ppt/ink/ink6590.xml" ContentType="application/inkml+xml"/>
  <Override PartName="/ppt/ink/ink6591.xml" ContentType="application/inkml+xml"/>
  <Override PartName="/ppt/ink/ink6592.xml" ContentType="application/inkml+xml"/>
  <Override PartName="/ppt/ink/ink6593.xml" ContentType="application/inkml+xml"/>
  <Override PartName="/ppt/ink/ink6594.xml" ContentType="application/inkml+xml"/>
  <Override PartName="/ppt/ink/ink6595.xml" ContentType="application/inkml+xml"/>
  <Override PartName="/ppt/ink/ink6596.xml" ContentType="application/inkml+xml"/>
  <Override PartName="/ppt/ink/ink6597.xml" ContentType="application/inkml+xml"/>
  <Override PartName="/ppt/ink/ink6598.xml" ContentType="application/inkml+xml"/>
  <Override PartName="/ppt/ink/ink6599.xml" ContentType="application/inkml+xml"/>
  <Override PartName="/ppt/ink/ink6600.xml" ContentType="application/inkml+xml"/>
  <Override PartName="/ppt/ink/ink6601.xml" ContentType="application/inkml+xml"/>
  <Override PartName="/ppt/ink/ink6602.xml" ContentType="application/inkml+xml"/>
  <Override PartName="/ppt/ink/ink6603.xml" ContentType="application/inkml+xml"/>
  <Override PartName="/ppt/ink/ink6604.xml" ContentType="application/inkml+xml"/>
  <Override PartName="/ppt/ink/ink6605.xml" ContentType="application/inkml+xml"/>
  <Override PartName="/ppt/ink/ink6606.xml" ContentType="application/inkml+xml"/>
  <Override PartName="/ppt/ink/ink6607.xml" ContentType="application/inkml+xml"/>
  <Override PartName="/ppt/ink/ink6608.xml" ContentType="application/inkml+xml"/>
  <Override PartName="/ppt/ink/ink6609.xml" ContentType="application/inkml+xml"/>
  <Override PartName="/ppt/ink/ink6610.xml" ContentType="application/inkml+xml"/>
  <Override PartName="/ppt/ink/ink6611.xml" ContentType="application/inkml+xml"/>
  <Override PartName="/ppt/ink/ink6612.xml" ContentType="application/inkml+xml"/>
  <Override PartName="/ppt/ink/ink6613.xml" ContentType="application/inkml+xml"/>
  <Override PartName="/ppt/ink/ink6614.xml" ContentType="application/inkml+xml"/>
  <Override PartName="/ppt/ink/ink6615.xml" ContentType="application/inkml+xml"/>
  <Override PartName="/ppt/ink/ink6616.xml" ContentType="application/inkml+xml"/>
  <Override PartName="/ppt/ink/ink6617.xml" ContentType="application/inkml+xml"/>
  <Override PartName="/ppt/ink/ink6618.xml" ContentType="application/inkml+xml"/>
  <Override PartName="/ppt/ink/ink6619.xml" ContentType="application/inkml+xml"/>
  <Override PartName="/ppt/ink/ink6620.xml" ContentType="application/inkml+xml"/>
  <Override PartName="/ppt/ink/ink6621.xml" ContentType="application/inkml+xml"/>
  <Override PartName="/ppt/ink/ink6622.xml" ContentType="application/inkml+xml"/>
  <Override PartName="/ppt/ink/ink6623.xml" ContentType="application/inkml+xml"/>
  <Override PartName="/ppt/ink/ink6624.xml" ContentType="application/inkml+xml"/>
  <Override PartName="/ppt/ink/ink6625.xml" ContentType="application/inkml+xml"/>
  <Override PartName="/ppt/ink/ink6626.xml" ContentType="application/inkml+xml"/>
  <Override PartName="/ppt/ink/ink6627.xml" ContentType="application/inkml+xml"/>
  <Override PartName="/ppt/ink/ink6628.xml" ContentType="application/inkml+xml"/>
  <Override PartName="/ppt/ink/ink6629.xml" ContentType="application/inkml+xml"/>
  <Override PartName="/ppt/ink/ink6630.xml" ContentType="application/inkml+xml"/>
  <Override PartName="/ppt/ink/ink6631.xml" ContentType="application/inkml+xml"/>
  <Override PartName="/ppt/ink/ink6632.xml" ContentType="application/inkml+xml"/>
  <Override PartName="/ppt/ink/ink6633.xml" ContentType="application/inkml+xml"/>
  <Override PartName="/ppt/ink/ink6634.xml" ContentType="application/inkml+xml"/>
  <Override PartName="/ppt/ink/ink6635.xml" ContentType="application/inkml+xml"/>
  <Override PartName="/ppt/ink/ink6636.xml" ContentType="application/inkml+xml"/>
  <Override PartName="/ppt/ink/ink6637.xml" ContentType="application/inkml+xml"/>
  <Override PartName="/ppt/ink/ink6638.xml" ContentType="application/inkml+xml"/>
  <Override PartName="/ppt/ink/ink6639.xml" ContentType="application/inkml+xml"/>
  <Override PartName="/ppt/ink/ink6640.xml" ContentType="application/inkml+xml"/>
  <Override PartName="/ppt/ink/ink6641.xml" ContentType="application/inkml+xml"/>
  <Override PartName="/ppt/ink/ink6642.xml" ContentType="application/inkml+xml"/>
  <Override PartName="/ppt/ink/ink6643.xml" ContentType="application/inkml+xml"/>
  <Override PartName="/ppt/ink/ink6644.xml" ContentType="application/inkml+xml"/>
  <Override PartName="/ppt/ink/ink6645.xml" ContentType="application/inkml+xml"/>
  <Override PartName="/ppt/ink/ink6646.xml" ContentType="application/inkml+xml"/>
  <Override PartName="/ppt/ink/ink6647.xml" ContentType="application/inkml+xml"/>
  <Override PartName="/ppt/ink/ink6648.xml" ContentType="application/inkml+xml"/>
  <Override PartName="/ppt/ink/ink6649.xml" ContentType="application/inkml+xml"/>
  <Override PartName="/ppt/ink/ink6650.xml" ContentType="application/inkml+xml"/>
  <Override PartName="/ppt/ink/ink6651.xml" ContentType="application/inkml+xml"/>
  <Override PartName="/ppt/ink/ink6652.xml" ContentType="application/inkml+xml"/>
  <Override PartName="/ppt/ink/ink6653.xml" ContentType="application/inkml+xml"/>
  <Override PartName="/ppt/ink/ink6654.xml" ContentType="application/inkml+xml"/>
  <Override PartName="/ppt/ink/ink6655.xml" ContentType="application/inkml+xml"/>
  <Override PartName="/ppt/ink/ink6656.xml" ContentType="application/inkml+xml"/>
  <Override PartName="/ppt/ink/ink6657.xml" ContentType="application/inkml+xml"/>
  <Override PartName="/ppt/ink/ink6658.xml" ContentType="application/inkml+xml"/>
  <Override PartName="/ppt/ink/ink6659.xml" ContentType="application/inkml+xml"/>
  <Override PartName="/ppt/ink/ink6660.xml" ContentType="application/inkml+xml"/>
  <Override PartName="/ppt/ink/ink6661.xml" ContentType="application/inkml+xml"/>
  <Override PartName="/ppt/ink/ink6662.xml" ContentType="application/inkml+xml"/>
  <Override PartName="/ppt/ink/ink6663.xml" ContentType="application/inkml+xml"/>
  <Override PartName="/ppt/ink/ink6664.xml" ContentType="application/inkml+xml"/>
  <Override PartName="/ppt/ink/ink6665.xml" ContentType="application/inkml+xml"/>
  <Override PartName="/ppt/ink/ink6666.xml" ContentType="application/inkml+xml"/>
  <Override PartName="/ppt/ink/ink6667.xml" ContentType="application/inkml+xml"/>
  <Override PartName="/ppt/ink/ink6668.xml" ContentType="application/inkml+xml"/>
  <Override PartName="/ppt/ink/ink6669.xml" ContentType="application/inkml+xml"/>
  <Override PartName="/ppt/ink/ink6670.xml" ContentType="application/inkml+xml"/>
  <Override PartName="/ppt/ink/ink6671.xml" ContentType="application/inkml+xml"/>
  <Override PartName="/ppt/ink/ink6672.xml" ContentType="application/inkml+xml"/>
  <Override PartName="/ppt/ink/ink6673.xml" ContentType="application/inkml+xml"/>
  <Override PartName="/ppt/ink/ink6674.xml" ContentType="application/inkml+xml"/>
  <Override PartName="/ppt/ink/ink6675.xml" ContentType="application/inkml+xml"/>
  <Override PartName="/ppt/ink/ink6676.xml" ContentType="application/inkml+xml"/>
  <Override PartName="/ppt/ink/ink6677.xml" ContentType="application/inkml+xml"/>
  <Override PartName="/ppt/ink/ink6678.xml" ContentType="application/inkml+xml"/>
  <Override PartName="/ppt/ink/ink6679.xml" ContentType="application/inkml+xml"/>
  <Override PartName="/ppt/ink/ink6680.xml" ContentType="application/inkml+xml"/>
  <Override PartName="/ppt/ink/ink6681.xml" ContentType="application/inkml+xml"/>
  <Override PartName="/ppt/ink/ink6682.xml" ContentType="application/inkml+xml"/>
  <Override PartName="/ppt/ink/ink6683.xml" ContentType="application/inkml+xml"/>
  <Override PartName="/ppt/ink/ink6684.xml" ContentType="application/inkml+xml"/>
  <Override PartName="/ppt/ink/ink6685.xml" ContentType="application/inkml+xml"/>
  <Override PartName="/ppt/ink/ink6686.xml" ContentType="application/inkml+xml"/>
  <Override PartName="/ppt/ink/ink6687.xml" ContentType="application/inkml+xml"/>
  <Override PartName="/ppt/ink/ink6688.xml" ContentType="application/inkml+xml"/>
  <Override PartName="/ppt/ink/ink6689.xml" ContentType="application/inkml+xml"/>
  <Override PartName="/ppt/ink/ink6690.xml" ContentType="application/inkml+xml"/>
  <Override PartName="/ppt/ink/ink6691.xml" ContentType="application/inkml+xml"/>
  <Override PartName="/ppt/ink/ink6692.xml" ContentType="application/inkml+xml"/>
  <Override PartName="/ppt/ink/ink6693.xml" ContentType="application/inkml+xml"/>
  <Override PartName="/ppt/ink/ink6694.xml" ContentType="application/inkml+xml"/>
  <Override PartName="/ppt/ink/ink6695.xml" ContentType="application/inkml+xml"/>
  <Override PartName="/ppt/ink/ink6696.xml" ContentType="application/inkml+xml"/>
  <Override PartName="/ppt/ink/ink6697.xml" ContentType="application/inkml+xml"/>
  <Override PartName="/ppt/ink/ink6698.xml" ContentType="application/inkml+xml"/>
  <Override PartName="/ppt/ink/ink6699.xml" ContentType="application/inkml+xml"/>
  <Override PartName="/ppt/ink/ink6700.xml" ContentType="application/inkml+xml"/>
  <Override PartName="/ppt/ink/ink6701.xml" ContentType="application/inkml+xml"/>
  <Override PartName="/ppt/ink/ink6702.xml" ContentType="application/inkml+xml"/>
  <Override PartName="/ppt/ink/ink6703.xml" ContentType="application/inkml+xml"/>
  <Override PartName="/ppt/ink/ink6704.xml" ContentType="application/inkml+xml"/>
  <Override PartName="/ppt/ink/ink6705.xml" ContentType="application/inkml+xml"/>
  <Override PartName="/ppt/ink/ink6706.xml" ContentType="application/inkml+xml"/>
  <Override PartName="/ppt/ink/ink6707.xml" ContentType="application/inkml+xml"/>
  <Override PartName="/ppt/ink/ink6708.xml" ContentType="application/inkml+xml"/>
  <Override PartName="/ppt/ink/ink6709.xml" ContentType="application/inkml+xml"/>
  <Override PartName="/ppt/ink/ink6710.xml" ContentType="application/inkml+xml"/>
  <Override PartName="/ppt/ink/ink6711.xml" ContentType="application/inkml+xml"/>
  <Override PartName="/ppt/ink/ink6712.xml" ContentType="application/inkml+xml"/>
  <Override PartName="/ppt/ink/ink6713.xml" ContentType="application/inkml+xml"/>
  <Override PartName="/ppt/ink/ink6714.xml" ContentType="application/inkml+xml"/>
  <Override PartName="/ppt/ink/ink6715.xml" ContentType="application/inkml+xml"/>
  <Override PartName="/ppt/ink/ink6716.xml" ContentType="application/inkml+xml"/>
  <Override PartName="/ppt/ink/ink6717.xml" ContentType="application/inkml+xml"/>
  <Override PartName="/ppt/ink/ink6718.xml" ContentType="application/inkml+xml"/>
  <Override PartName="/ppt/ink/ink6719.xml" ContentType="application/inkml+xml"/>
  <Override PartName="/ppt/ink/ink6720.xml" ContentType="application/inkml+xml"/>
  <Override PartName="/ppt/ink/ink6721.xml" ContentType="application/inkml+xml"/>
  <Override PartName="/ppt/ink/ink6722.xml" ContentType="application/inkml+xml"/>
  <Override PartName="/ppt/ink/ink6723.xml" ContentType="application/inkml+xml"/>
  <Override PartName="/ppt/ink/ink6724.xml" ContentType="application/inkml+xml"/>
  <Override PartName="/ppt/ink/ink6725.xml" ContentType="application/inkml+xml"/>
  <Override PartName="/ppt/ink/ink6726.xml" ContentType="application/inkml+xml"/>
  <Override PartName="/ppt/ink/ink6727.xml" ContentType="application/inkml+xml"/>
  <Override PartName="/ppt/ink/ink6728.xml" ContentType="application/inkml+xml"/>
  <Override PartName="/ppt/ink/ink6729.xml" ContentType="application/inkml+xml"/>
  <Override PartName="/ppt/ink/ink6730.xml" ContentType="application/inkml+xml"/>
  <Override PartName="/ppt/ink/ink6731.xml" ContentType="application/inkml+xml"/>
  <Override PartName="/ppt/ink/ink6732.xml" ContentType="application/inkml+xml"/>
  <Override PartName="/ppt/ink/ink6733.xml" ContentType="application/inkml+xml"/>
  <Override PartName="/ppt/ink/ink6734.xml" ContentType="application/inkml+xml"/>
  <Override PartName="/ppt/ink/ink6735.xml" ContentType="application/inkml+xml"/>
  <Override PartName="/ppt/ink/ink6736.xml" ContentType="application/inkml+xml"/>
  <Override PartName="/ppt/ink/ink6737.xml" ContentType="application/inkml+xml"/>
  <Override PartName="/ppt/ink/ink6738.xml" ContentType="application/inkml+xml"/>
  <Override PartName="/ppt/ink/ink6739.xml" ContentType="application/inkml+xml"/>
  <Override PartName="/ppt/ink/ink6740.xml" ContentType="application/inkml+xml"/>
  <Override PartName="/ppt/ink/ink6741.xml" ContentType="application/inkml+xml"/>
  <Override PartName="/ppt/ink/ink6742.xml" ContentType="application/inkml+xml"/>
  <Override PartName="/ppt/ink/ink6743.xml" ContentType="application/inkml+xml"/>
  <Override PartName="/ppt/ink/ink6744.xml" ContentType="application/inkml+xml"/>
  <Override PartName="/ppt/ink/ink6745.xml" ContentType="application/inkml+xml"/>
  <Override PartName="/ppt/ink/ink6746.xml" ContentType="application/inkml+xml"/>
  <Override PartName="/ppt/ink/ink6747.xml" ContentType="application/inkml+xml"/>
  <Override PartName="/ppt/ink/ink6748.xml" ContentType="application/inkml+xml"/>
  <Override PartName="/ppt/ink/ink6749.xml" ContentType="application/inkml+xml"/>
  <Override PartName="/ppt/ink/ink6750.xml" ContentType="application/inkml+xml"/>
  <Override PartName="/ppt/ink/ink6751.xml" ContentType="application/inkml+xml"/>
  <Override PartName="/ppt/ink/ink6752.xml" ContentType="application/inkml+xml"/>
  <Override PartName="/ppt/ink/ink6753.xml" ContentType="application/inkml+xml"/>
  <Override PartName="/ppt/ink/ink6754.xml" ContentType="application/inkml+xml"/>
  <Override PartName="/ppt/ink/ink6755.xml" ContentType="application/inkml+xml"/>
  <Override PartName="/ppt/ink/ink6756.xml" ContentType="application/inkml+xml"/>
  <Override PartName="/ppt/ink/ink6757.xml" ContentType="application/inkml+xml"/>
  <Override PartName="/ppt/ink/ink6758.xml" ContentType="application/inkml+xml"/>
  <Override PartName="/ppt/ink/ink6759.xml" ContentType="application/inkml+xml"/>
  <Override PartName="/ppt/ink/ink6760.xml" ContentType="application/inkml+xml"/>
  <Override PartName="/ppt/ink/ink6761.xml" ContentType="application/inkml+xml"/>
  <Override PartName="/ppt/ink/ink6762.xml" ContentType="application/inkml+xml"/>
  <Override PartName="/ppt/ink/ink6763.xml" ContentType="application/inkml+xml"/>
  <Override PartName="/ppt/ink/ink6764.xml" ContentType="application/inkml+xml"/>
  <Override PartName="/ppt/ink/ink6765.xml" ContentType="application/inkml+xml"/>
  <Override PartName="/ppt/ink/ink6766.xml" ContentType="application/inkml+xml"/>
  <Override PartName="/ppt/ink/ink6767.xml" ContentType="application/inkml+xml"/>
  <Override PartName="/ppt/ink/ink6768.xml" ContentType="application/inkml+xml"/>
  <Override PartName="/ppt/ink/ink6769.xml" ContentType="application/inkml+xml"/>
  <Override PartName="/ppt/ink/ink6770.xml" ContentType="application/inkml+xml"/>
  <Override PartName="/ppt/ink/ink6771.xml" ContentType="application/inkml+xml"/>
  <Override PartName="/ppt/ink/ink6772.xml" ContentType="application/inkml+xml"/>
  <Override PartName="/ppt/ink/ink6773.xml" ContentType="application/inkml+xml"/>
  <Override PartName="/ppt/ink/ink6774.xml" ContentType="application/inkml+xml"/>
  <Override PartName="/ppt/ink/ink6775.xml" ContentType="application/inkml+xml"/>
  <Override PartName="/ppt/ink/ink6776.xml" ContentType="application/inkml+xml"/>
  <Override PartName="/ppt/ink/ink6777.xml" ContentType="application/inkml+xml"/>
  <Override PartName="/ppt/ink/ink6778.xml" ContentType="application/inkml+xml"/>
  <Override PartName="/ppt/ink/ink6779.xml" ContentType="application/inkml+xml"/>
  <Override PartName="/ppt/ink/ink6780.xml" ContentType="application/inkml+xml"/>
  <Override PartName="/ppt/ink/ink6781.xml" ContentType="application/inkml+xml"/>
  <Override PartName="/ppt/ink/ink6782.xml" ContentType="application/inkml+xml"/>
  <Override PartName="/ppt/ink/ink6783.xml" ContentType="application/inkml+xml"/>
  <Override PartName="/ppt/ink/ink6784.xml" ContentType="application/inkml+xml"/>
  <Override PartName="/ppt/ink/ink6785.xml" ContentType="application/inkml+xml"/>
  <Override PartName="/ppt/ink/ink6786.xml" ContentType="application/inkml+xml"/>
  <Override PartName="/ppt/ink/ink6787.xml" ContentType="application/inkml+xml"/>
  <Override PartName="/ppt/ink/ink6788.xml" ContentType="application/inkml+xml"/>
  <Override PartName="/ppt/ink/ink6789.xml" ContentType="application/inkml+xml"/>
  <Override PartName="/ppt/ink/ink6790.xml" ContentType="application/inkml+xml"/>
  <Override PartName="/ppt/ink/ink6791.xml" ContentType="application/inkml+xml"/>
  <Override PartName="/ppt/ink/ink6792.xml" ContentType="application/inkml+xml"/>
  <Override PartName="/ppt/ink/ink6793.xml" ContentType="application/inkml+xml"/>
  <Override PartName="/ppt/ink/ink6794.xml" ContentType="application/inkml+xml"/>
  <Override PartName="/ppt/ink/ink6795.xml" ContentType="application/inkml+xml"/>
  <Override PartName="/ppt/ink/ink6796.xml" ContentType="application/inkml+xml"/>
  <Override PartName="/ppt/ink/ink6797.xml" ContentType="application/inkml+xml"/>
  <Override PartName="/ppt/ink/ink6798.xml" ContentType="application/inkml+xml"/>
  <Override PartName="/ppt/ink/ink6799.xml" ContentType="application/inkml+xml"/>
  <Override PartName="/ppt/ink/ink6800.xml" ContentType="application/inkml+xml"/>
  <Override PartName="/ppt/ink/ink6801.xml" ContentType="application/inkml+xml"/>
  <Override PartName="/ppt/ink/ink6802.xml" ContentType="application/inkml+xml"/>
  <Override PartName="/ppt/ink/ink6803.xml" ContentType="application/inkml+xml"/>
  <Override PartName="/ppt/ink/ink6804.xml" ContentType="application/inkml+xml"/>
  <Override PartName="/ppt/ink/ink6805.xml" ContentType="application/inkml+xml"/>
  <Override PartName="/ppt/ink/ink6806.xml" ContentType="application/inkml+xml"/>
  <Override PartName="/ppt/ink/ink6807.xml" ContentType="application/inkml+xml"/>
  <Override PartName="/ppt/ink/ink6808.xml" ContentType="application/inkml+xml"/>
  <Override PartName="/ppt/ink/ink6809.xml" ContentType="application/inkml+xml"/>
  <Override PartName="/ppt/ink/ink6810.xml" ContentType="application/inkml+xml"/>
  <Override PartName="/ppt/ink/ink6811.xml" ContentType="application/inkml+xml"/>
  <Override PartName="/ppt/ink/ink6812.xml" ContentType="application/inkml+xml"/>
  <Override PartName="/ppt/ink/ink6813.xml" ContentType="application/inkml+xml"/>
  <Override PartName="/ppt/ink/ink6814.xml" ContentType="application/inkml+xml"/>
  <Override PartName="/ppt/ink/ink6815.xml" ContentType="application/inkml+xml"/>
  <Override PartName="/ppt/ink/ink6816.xml" ContentType="application/inkml+xml"/>
  <Override PartName="/ppt/ink/ink6817.xml" ContentType="application/inkml+xml"/>
  <Override PartName="/ppt/ink/ink6818.xml" ContentType="application/inkml+xml"/>
  <Override PartName="/ppt/ink/ink6819.xml" ContentType="application/inkml+xml"/>
  <Override PartName="/ppt/ink/ink6820.xml" ContentType="application/inkml+xml"/>
  <Override PartName="/ppt/ink/ink6821.xml" ContentType="application/inkml+xml"/>
  <Override PartName="/ppt/ink/ink6822.xml" ContentType="application/inkml+xml"/>
  <Override PartName="/ppt/ink/ink6823.xml" ContentType="application/inkml+xml"/>
  <Override PartName="/ppt/ink/ink6824.xml" ContentType="application/inkml+xml"/>
  <Override PartName="/ppt/ink/ink6825.xml" ContentType="application/inkml+xml"/>
  <Override PartName="/ppt/ink/ink6826.xml" ContentType="application/inkml+xml"/>
  <Override PartName="/ppt/ink/ink6827.xml" ContentType="application/inkml+xml"/>
  <Override PartName="/ppt/ink/ink6828.xml" ContentType="application/inkml+xml"/>
  <Override PartName="/ppt/ink/ink6829.xml" ContentType="application/inkml+xml"/>
  <Override PartName="/ppt/ink/ink6830.xml" ContentType="application/inkml+xml"/>
  <Override PartName="/ppt/ink/ink6831.xml" ContentType="application/inkml+xml"/>
  <Override PartName="/ppt/ink/ink6832.xml" ContentType="application/inkml+xml"/>
  <Override PartName="/ppt/ink/ink6833.xml" ContentType="application/inkml+xml"/>
  <Override PartName="/ppt/ink/ink6834.xml" ContentType="application/inkml+xml"/>
  <Override PartName="/ppt/ink/ink6835.xml" ContentType="application/inkml+xml"/>
  <Override PartName="/ppt/ink/ink6836.xml" ContentType="application/inkml+xml"/>
  <Override PartName="/ppt/ink/ink6837.xml" ContentType="application/inkml+xml"/>
  <Override PartName="/ppt/ink/ink6838.xml" ContentType="application/inkml+xml"/>
  <Override PartName="/ppt/ink/ink6839.xml" ContentType="application/inkml+xml"/>
  <Override PartName="/ppt/ink/ink6840.xml" ContentType="application/inkml+xml"/>
  <Override PartName="/ppt/ink/ink6841.xml" ContentType="application/inkml+xml"/>
  <Override PartName="/ppt/ink/ink6842.xml" ContentType="application/inkml+xml"/>
  <Override PartName="/ppt/ink/ink6843.xml" ContentType="application/inkml+xml"/>
  <Override PartName="/ppt/ink/ink6844.xml" ContentType="application/inkml+xml"/>
  <Override PartName="/ppt/ink/ink6845.xml" ContentType="application/inkml+xml"/>
  <Override PartName="/ppt/ink/ink6846.xml" ContentType="application/inkml+xml"/>
  <Override PartName="/ppt/ink/ink6847.xml" ContentType="application/inkml+xml"/>
  <Override PartName="/ppt/ink/ink6848.xml" ContentType="application/inkml+xml"/>
  <Override PartName="/ppt/ink/ink6849.xml" ContentType="application/inkml+xml"/>
  <Override PartName="/ppt/ink/ink6850.xml" ContentType="application/inkml+xml"/>
  <Override PartName="/ppt/ink/ink6851.xml" ContentType="application/inkml+xml"/>
  <Override PartName="/ppt/ink/ink6852.xml" ContentType="application/inkml+xml"/>
  <Override PartName="/ppt/ink/ink6853.xml" ContentType="application/inkml+xml"/>
  <Override PartName="/ppt/ink/ink6854.xml" ContentType="application/inkml+xml"/>
  <Override PartName="/ppt/ink/ink6855.xml" ContentType="application/inkml+xml"/>
  <Override PartName="/ppt/ink/ink6856.xml" ContentType="application/inkml+xml"/>
  <Override PartName="/ppt/ink/ink6857.xml" ContentType="application/inkml+xml"/>
  <Override PartName="/ppt/ink/ink6858.xml" ContentType="application/inkml+xml"/>
  <Override PartName="/ppt/ink/ink6859.xml" ContentType="application/inkml+xml"/>
  <Override PartName="/ppt/ink/ink6860.xml" ContentType="application/inkml+xml"/>
  <Override PartName="/ppt/ink/ink6861.xml" ContentType="application/inkml+xml"/>
  <Override PartName="/ppt/ink/ink6862.xml" ContentType="application/inkml+xml"/>
  <Override PartName="/ppt/ink/ink6863.xml" ContentType="application/inkml+xml"/>
  <Override PartName="/ppt/ink/ink6864.xml" ContentType="application/inkml+xml"/>
  <Override PartName="/ppt/ink/ink6865.xml" ContentType="application/inkml+xml"/>
  <Override PartName="/ppt/ink/ink6866.xml" ContentType="application/inkml+xml"/>
  <Override PartName="/ppt/ink/ink6867.xml" ContentType="application/inkml+xml"/>
  <Override PartName="/ppt/ink/ink6868.xml" ContentType="application/inkml+xml"/>
  <Override PartName="/ppt/ink/ink6869.xml" ContentType="application/inkml+xml"/>
  <Override PartName="/ppt/ink/ink6870.xml" ContentType="application/inkml+xml"/>
  <Override PartName="/ppt/ink/ink6871.xml" ContentType="application/inkml+xml"/>
  <Override PartName="/ppt/ink/ink6872.xml" ContentType="application/inkml+xml"/>
  <Override PartName="/ppt/ink/ink6873.xml" ContentType="application/inkml+xml"/>
  <Override PartName="/ppt/ink/ink6874.xml" ContentType="application/inkml+xml"/>
  <Override PartName="/ppt/ink/ink6875.xml" ContentType="application/inkml+xml"/>
  <Override PartName="/ppt/ink/ink6876.xml" ContentType="application/inkml+xml"/>
  <Override PartName="/ppt/ink/ink6877.xml" ContentType="application/inkml+xml"/>
  <Override PartName="/ppt/ink/ink6878.xml" ContentType="application/inkml+xml"/>
  <Override PartName="/ppt/ink/ink6879.xml" ContentType="application/inkml+xml"/>
  <Override PartName="/ppt/ink/ink6880.xml" ContentType="application/inkml+xml"/>
  <Override PartName="/ppt/ink/ink6881.xml" ContentType="application/inkml+xml"/>
  <Override PartName="/ppt/ink/ink6882.xml" ContentType="application/inkml+xml"/>
  <Override PartName="/ppt/ink/ink6883.xml" ContentType="application/inkml+xml"/>
  <Override PartName="/ppt/ink/ink6884.xml" ContentType="application/inkml+xml"/>
  <Override PartName="/ppt/ink/ink6885.xml" ContentType="application/inkml+xml"/>
  <Override PartName="/ppt/ink/ink6886.xml" ContentType="application/inkml+xml"/>
  <Override PartName="/ppt/ink/ink6887.xml" ContentType="application/inkml+xml"/>
  <Override PartName="/ppt/ink/ink6888.xml" ContentType="application/inkml+xml"/>
  <Override PartName="/ppt/ink/ink6889.xml" ContentType="application/inkml+xml"/>
  <Override PartName="/ppt/ink/ink6890.xml" ContentType="application/inkml+xml"/>
  <Override PartName="/ppt/ink/ink6891.xml" ContentType="application/inkml+xml"/>
  <Override PartName="/ppt/ink/ink6892.xml" ContentType="application/inkml+xml"/>
  <Override PartName="/ppt/ink/ink6893.xml" ContentType="application/inkml+xml"/>
  <Override PartName="/ppt/ink/ink6894.xml" ContentType="application/inkml+xml"/>
  <Override PartName="/ppt/ink/ink6895.xml" ContentType="application/inkml+xml"/>
  <Override PartName="/ppt/ink/ink6896.xml" ContentType="application/inkml+xml"/>
  <Override PartName="/ppt/ink/ink6897.xml" ContentType="application/inkml+xml"/>
  <Override PartName="/ppt/ink/ink6898.xml" ContentType="application/inkml+xml"/>
  <Override PartName="/ppt/ink/ink6899.xml" ContentType="application/inkml+xml"/>
  <Override PartName="/ppt/ink/ink6900.xml" ContentType="application/inkml+xml"/>
  <Override PartName="/ppt/ink/ink6901.xml" ContentType="application/inkml+xml"/>
  <Override PartName="/ppt/ink/ink6902.xml" ContentType="application/inkml+xml"/>
  <Override PartName="/ppt/ink/ink6903.xml" ContentType="application/inkml+xml"/>
  <Override PartName="/ppt/ink/ink6904.xml" ContentType="application/inkml+xml"/>
  <Override PartName="/ppt/ink/ink6905.xml" ContentType="application/inkml+xml"/>
  <Override PartName="/ppt/ink/ink6906.xml" ContentType="application/inkml+xml"/>
  <Override PartName="/ppt/ink/ink6907.xml" ContentType="application/inkml+xml"/>
  <Override PartName="/ppt/ink/ink6908.xml" ContentType="application/inkml+xml"/>
  <Override PartName="/ppt/ink/ink6909.xml" ContentType="application/inkml+xml"/>
  <Override PartName="/ppt/ink/ink6910.xml" ContentType="application/inkml+xml"/>
  <Override PartName="/ppt/ink/ink6911.xml" ContentType="application/inkml+xml"/>
  <Override PartName="/ppt/ink/ink6912.xml" ContentType="application/inkml+xml"/>
  <Override PartName="/ppt/ink/ink6913.xml" ContentType="application/inkml+xml"/>
  <Override PartName="/ppt/ink/ink6914.xml" ContentType="application/inkml+xml"/>
  <Override PartName="/ppt/ink/ink6915.xml" ContentType="application/inkml+xml"/>
  <Override PartName="/ppt/ink/ink6916.xml" ContentType="application/inkml+xml"/>
  <Override PartName="/ppt/ink/ink6917.xml" ContentType="application/inkml+xml"/>
  <Override PartName="/ppt/ink/ink6918.xml" ContentType="application/inkml+xml"/>
  <Override PartName="/ppt/ink/ink6919.xml" ContentType="application/inkml+xml"/>
  <Override PartName="/ppt/ink/ink6920.xml" ContentType="application/inkml+xml"/>
  <Override PartName="/ppt/ink/ink6921.xml" ContentType="application/inkml+xml"/>
  <Override PartName="/ppt/ink/ink6922.xml" ContentType="application/inkml+xml"/>
  <Override PartName="/ppt/ink/ink6923.xml" ContentType="application/inkml+xml"/>
  <Override PartName="/ppt/ink/ink6924.xml" ContentType="application/inkml+xml"/>
  <Override PartName="/ppt/ink/ink6925.xml" ContentType="application/inkml+xml"/>
  <Override PartName="/ppt/ink/ink6926.xml" ContentType="application/inkml+xml"/>
  <Override PartName="/ppt/ink/ink6927.xml" ContentType="application/inkml+xml"/>
  <Override PartName="/ppt/ink/ink6928.xml" ContentType="application/inkml+xml"/>
  <Override PartName="/ppt/ink/ink6929.xml" ContentType="application/inkml+xml"/>
  <Override PartName="/ppt/ink/ink6930.xml" ContentType="application/inkml+xml"/>
  <Override PartName="/ppt/ink/ink6931.xml" ContentType="application/inkml+xml"/>
  <Override PartName="/ppt/ink/ink6932.xml" ContentType="application/inkml+xml"/>
  <Override PartName="/ppt/ink/ink6933.xml" ContentType="application/inkml+xml"/>
  <Override PartName="/ppt/ink/ink6934.xml" ContentType="application/inkml+xml"/>
  <Override PartName="/ppt/ink/ink6935.xml" ContentType="application/inkml+xml"/>
  <Override PartName="/ppt/ink/ink6936.xml" ContentType="application/inkml+xml"/>
  <Override PartName="/ppt/ink/ink6937.xml" ContentType="application/inkml+xml"/>
  <Override PartName="/ppt/ink/ink6938.xml" ContentType="application/inkml+xml"/>
  <Override PartName="/ppt/ink/ink6939.xml" ContentType="application/inkml+xml"/>
  <Override PartName="/ppt/ink/ink6940.xml" ContentType="application/inkml+xml"/>
  <Override PartName="/ppt/ink/ink6941.xml" ContentType="application/inkml+xml"/>
  <Override PartName="/ppt/ink/ink6942.xml" ContentType="application/inkml+xml"/>
  <Override PartName="/ppt/ink/ink6943.xml" ContentType="application/inkml+xml"/>
  <Override PartName="/ppt/ink/ink6944.xml" ContentType="application/inkml+xml"/>
  <Override PartName="/ppt/ink/ink6945.xml" ContentType="application/inkml+xml"/>
  <Override PartName="/ppt/ink/ink6946.xml" ContentType="application/inkml+xml"/>
  <Override PartName="/ppt/ink/ink6947.xml" ContentType="application/inkml+xml"/>
  <Override PartName="/ppt/ink/ink6948.xml" ContentType="application/inkml+xml"/>
  <Override PartName="/ppt/ink/ink6949.xml" ContentType="application/inkml+xml"/>
  <Override PartName="/ppt/ink/ink6950.xml" ContentType="application/inkml+xml"/>
  <Override PartName="/ppt/ink/ink6951.xml" ContentType="application/inkml+xml"/>
  <Override PartName="/ppt/ink/ink6952.xml" ContentType="application/inkml+xml"/>
  <Override PartName="/ppt/ink/ink6953.xml" ContentType="application/inkml+xml"/>
  <Override PartName="/ppt/ink/ink6954.xml" ContentType="application/inkml+xml"/>
  <Override PartName="/ppt/ink/ink6955.xml" ContentType="application/inkml+xml"/>
  <Override PartName="/ppt/ink/ink6956.xml" ContentType="application/inkml+xml"/>
  <Override PartName="/ppt/ink/ink6957.xml" ContentType="application/inkml+xml"/>
  <Override PartName="/ppt/ink/ink6958.xml" ContentType="application/inkml+xml"/>
  <Override PartName="/ppt/ink/ink6959.xml" ContentType="application/inkml+xml"/>
  <Override PartName="/ppt/ink/ink6960.xml" ContentType="application/inkml+xml"/>
  <Override PartName="/ppt/ink/ink6961.xml" ContentType="application/inkml+xml"/>
  <Override PartName="/ppt/ink/ink6962.xml" ContentType="application/inkml+xml"/>
  <Override PartName="/ppt/ink/ink6963.xml" ContentType="application/inkml+xml"/>
  <Override PartName="/ppt/ink/ink6964.xml" ContentType="application/inkml+xml"/>
  <Override PartName="/ppt/ink/ink6965.xml" ContentType="application/inkml+xml"/>
  <Override PartName="/ppt/ink/ink6966.xml" ContentType="application/inkml+xml"/>
  <Override PartName="/ppt/ink/ink6967.xml" ContentType="application/inkml+xml"/>
  <Override PartName="/ppt/ink/ink6968.xml" ContentType="application/inkml+xml"/>
  <Override PartName="/ppt/ink/ink6969.xml" ContentType="application/inkml+xml"/>
  <Override PartName="/ppt/ink/ink6970.xml" ContentType="application/inkml+xml"/>
  <Override PartName="/ppt/ink/ink6971.xml" ContentType="application/inkml+xml"/>
  <Override PartName="/ppt/ink/ink6972.xml" ContentType="application/inkml+xml"/>
  <Override PartName="/ppt/ink/ink6973.xml" ContentType="application/inkml+xml"/>
  <Override PartName="/ppt/ink/ink6974.xml" ContentType="application/inkml+xml"/>
  <Override PartName="/ppt/ink/ink6975.xml" ContentType="application/inkml+xml"/>
  <Override PartName="/ppt/ink/ink6976.xml" ContentType="application/inkml+xml"/>
  <Override PartName="/ppt/ink/ink6977.xml" ContentType="application/inkml+xml"/>
  <Override PartName="/ppt/ink/ink6978.xml" ContentType="application/inkml+xml"/>
  <Override PartName="/ppt/ink/ink6979.xml" ContentType="application/inkml+xml"/>
  <Override PartName="/ppt/ink/ink6980.xml" ContentType="application/inkml+xml"/>
  <Override PartName="/ppt/ink/ink6981.xml" ContentType="application/inkml+xml"/>
  <Override PartName="/ppt/ink/ink6982.xml" ContentType="application/inkml+xml"/>
  <Override PartName="/ppt/ink/ink6983.xml" ContentType="application/inkml+xml"/>
  <Override PartName="/ppt/ink/ink6984.xml" ContentType="application/inkml+xml"/>
  <Override PartName="/ppt/ink/ink6985.xml" ContentType="application/inkml+xml"/>
  <Override PartName="/ppt/ink/ink6986.xml" ContentType="application/inkml+xml"/>
  <Override PartName="/ppt/ink/ink6987.xml" ContentType="application/inkml+xml"/>
  <Override PartName="/ppt/ink/ink6988.xml" ContentType="application/inkml+xml"/>
  <Override PartName="/ppt/ink/ink6989.xml" ContentType="application/inkml+xml"/>
  <Override PartName="/ppt/ink/ink6990.xml" ContentType="application/inkml+xml"/>
  <Override PartName="/ppt/ink/ink6991.xml" ContentType="application/inkml+xml"/>
  <Override PartName="/ppt/ink/ink6992.xml" ContentType="application/inkml+xml"/>
  <Override PartName="/ppt/ink/ink6993.xml" ContentType="application/inkml+xml"/>
  <Override PartName="/ppt/ink/ink6994.xml" ContentType="application/inkml+xml"/>
  <Override PartName="/ppt/ink/ink6995.xml" ContentType="application/inkml+xml"/>
  <Override PartName="/ppt/ink/ink6996.xml" ContentType="application/inkml+xml"/>
  <Override PartName="/ppt/ink/ink6997.xml" ContentType="application/inkml+xml"/>
  <Override PartName="/ppt/ink/ink6998.xml" ContentType="application/inkml+xml"/>
  <Override PartName="/ppt/ink/ink6999.xml" ContentType="application/inkml+xml"/>
  <Override PartName="/ppt/ink/ink7000.xml" ContentType="application/inkml+xml"/>
  <Override PartName="/ppt/ink/ink7001.xml" ContentType="application/inkml+xml"/>
  <Override PartName="/ppt/ink/ink7002.xml" ContentType="application/inkml+xml"/>
  <Override PartName="/ppt/ink/ink7003.xml" ContentType="application/inkml+xml"/>
  <Override PartName="/ppt/ink/ink7004.xml" ContentType="application/inkml+xml"/>
  <Override PartName="/ppt/ink/ink7005.xml" ContentType="application/inkml+xml"/>
  <Override PartName="/ppt/ink/ink7006.xml" ContentType="application/inkml+xml"/>
  <Override PartName="/ppt/ink/ink7007.xml" ContentType="application/inkml+xml"/>
  <Override PartName="/ppt/ink/ink7008.xml" ContentType="application/inkml+xml"/>
  <Override PartName="/ppt/ink/ink7009.xml" ContentType="application/inkml+xml"/>
  <Override PartName="/ppt/ink/ink7010.xml" ContentType="application/inkml+xml"/>
  <Override PartName="/ppt/ink/ink7011.xml" ContentType="application/inkml+xml"/>
  <Override PartName="/ppt/ink/ink7012.xml" ContentType="application/inkml+xml"/>
  <Override PartName="/ppt/ink/ink7013.xml" ContentType="application/inkml+xml"/>
  <Override PartName="/ppt/ink/ink7014.xml" ContentType="application/inkml+xml"/>
  <Override PartName="/ppt/ink/ink7015.xml" ContentType="application/inkml+xml"/>
  <Override PartName="/ppt/ink/ink7016.xml" ContentType="application/inkml+xml"/>
  <Override PartName="/ppt/ink/ink7017.xml" ContentType="application/inkml+xml"/>
  <Override PartName="/ppt/ink/ink7018.xml" ContentType="application/inkml+xml"/>
  <Override PartName="/ppt/ink/ink7019.xml" ContentType="application/inkml+xml"/>
  <Override PartName="/ppt/ink/ink7020.xml" ContentType="application/inkml+xml"/>
  <Override PartName="/ppt/ink/ink7021.xml" ContentType="application/inkml+xml"/>
  <Override PartName="/ppt/ink/ink7022.xml" ContentType="application/inkml+xml"/>
  <Override PartName="/ppt/ink/ink7023.xml" ContentType="application/inkml+xml"/>
  <Override PartName="/ppt/ink/ink7024.xml" ContentType="application/inkml+xml"/>
  <Override PartName="/ppt/ink/ink7025.xml" ContentType="application/inkml+xml"/>
  <Override PartName="/ppt/ink/ink7026.xml" ContentType="application/inkml+xml"/>
  <Override PartName="/ppt/ink/ink7027.xml" ContentType="application/inkml+xml"/>
  <Override PartName="/ppt/ink/ink7028.xml" ContentType="application/inkml+xml"/>
  <Override PartName="/ppt/ink/ink7029.xml" ContentType="application/inkml+xml"/>
  <Override PartName="/ppt/ink/ink7030.xml" ContentType="application/inkml+xml"/>
  <Override PartName="/ppt/ink/ink7031.xml" ContentType="application/inkml+xml"/>
  <Override PartName="/ppt/ink/ink7032.xml" ContentType="application/inkml+xml"/>
  <Override PartName="/ppt/ink/ink7033.xml" ContentType="application/inkml+xml"/>
  <Override PartName="/ppt/ink/ink7034.xml" ContentType="application/inkml+xml"/>
  <Override PartName="/ppt/ink/ink7035.xml" ContentType="application/inkml+xml"/>
  <Override PartName="/ppt/ink/ink7036.xml" ContentType="application/inkml+xml"/>
  <Override PartName="/ppt/ink/ink7037.xml" ContentType="application/inkml+xml"/>
  <Override PartName="/ppt/ink/ink7038.xml" ContentType="application/inkml+xml"/>
  <Override PartName="/ppt/ink/ink7039.xml" ContentType="application/inkml+xml"/>
  <Override PartName="/ppt/ink/ink7040.xml" ContentType="application/inkml+xml"/>
  <Override PartName="/ppt/ink/ink7041.xml" ContentType="application/inkml+xml"/>
  <Override PartName="/ppt/ink/ink7042.xml" ContentType="application/inkml+xml"/>
  <Override PartName="/ppt/ink/ink7043.xml" ContentType="application/inkml+xml"/>
  <Override PartName="/ppt/ink/ink7044.xml" ContentType="application/inkml+xml"/>
  <Override PartName="/ppt/ink/ink7045.xml" ContentType="application/inkml+xml"/>
  <Override PartName="/ppt/ink/ink7046.xml" ContentType="application/inkml+xml"/>
  <Override PartName="/ppt/ink/ink7047.xml" ContentType="application/inkml+xml"/>
  <Override PartName="/ppt/ink/ink7048.xml" ContentType="application/inkml+xml"/>
  <Override PartName="/ppt/ink/ink7049.xml" ContentType="application/inkml+xml"/>
  <Override PartName="/ppt/ink/ink7050.xml" ContentType="application/inkml+xml"/>
  <Override PartName="/ppt/ink/ink7051.xml" ContentType="application/inkml+xml"/>
  <Override PartName="/ppt/ink/ink7052.xml" ContentType="application/inkml+xml"/>
  <Override PartName="/ppt/ink/ink7053.xml" ContentType="application/inkml+xml"/>
  <Override PartName="/ppt/ink/ink7054.xml" ContentType="application/inkml+xml"/>
  <Override PartName="/ppt/ink/ink7055.xml" ContentType="application/inkml+xml"/>
  <Override PartName="/ppt/ink/ink7056.xml" ContentType="application/inkml+xml"/>
  <Override PartName="/ppt/ink/ink7057.xml" ContentType="application/inkml+xml"/>
  <Override PartName="/ppt/ink/ink7058.xml" ContentType="application/inkml+xml"/>
  <Override PartName="/ppt/ink/ink7059.xml" ContentType="application/inkml+xml"/>
  <Override PartName="/ppt/ink/ink7060.xml" ContentType="application/inkml+xml"/>
  <Override PartName="/ppt/ink/ink7061.xml" ContentType="application/inkml+xml"/>
  <Override PartName="/ppt/ink/ink7062.xml" ContentType="application/inkml+xml"/>
  <Override PartName="/ppt/ink/ink7063.xml" ContentType="application/inkml+xml"/>
  <Override PartName="/ppt/ink/ink7064.xml" ContentType="application/inkml+xml"/>
  <Override PartName="/ppt/ink/ink7065.xml" ContentType="application/inkml+xml"/>
  <Override PartName="/ppt/ink/ink7066.xml" ContentType="application/inkml+xml"/>
  <Override PartName="/ppt/ink/ink7067.xml" ContentType="application/inkml+xml"/>
  <Override PartName="/ppt/ink/ink7068.xml" ContentType="application/inkml+xml"/>
  <Override PartName="/ppt/ink/ink7069.xml" ContentType="application/inkml+xml"/>
  <Override PartName="/ppt/ink/ink7070.xml" ContentType="application/inkml+xml"/>
  <Override PartName="/ppt/ink/ink7071.xml" ContentType="application/inkml+xml"/>
  <Override PartName="/ppt/ink/ink7072.xml" ContentType="application/inkml+xml"/>
  <Override PartName="/ppt/ink/ink7073.xml" ContentType="application/inkml+xml"/>
  <Override PartName="/ppt/ink/ink7074.xml" ContentType="application/inkml+xml"/>
  <Override PartName="/ppt/ink/ink7075.xml" ContentType="application/inkml+xml"/>
  <Override PartName="/ppt/ink/ink7076.xml" ContentType="application/inkml+xml"/>
  <Override PartName="/ppt/ink/ink7077.xml" ContentType="application/inkml+xml"/>
  <Override PartName="/ppt/ink/ink7078.xml" ContentType="application/inkml+xml"/>
  <Override PartName="/ppt/ink/ink7079.xml" ContentType="application/inkml+xml"/>
  <Override PartName="/ppt/ink/ink7080.xml" ContentType="application/inkml+xml"/>
  <Override PartName="/ppt/ink/ink7081.xml" ContentType="application/inkml+xml"/>
  <Override PartName="/ppt/ink/ink7082.xml" ContentType="application/inkml+xml"/>
  <Override PartName="/ppt/ink/ink7083.xml" ContentType="application/inkml+xml"/>
  <Override PartName="/ppt/ink/ink7084.xml" ContentType="application/inkml+xml"/>
  <Override PartName="/ppt/ink/ink7085.xml" ContentType="application/inkml+xml"/>
  <Override PartName="/ppt/ink/ink7086.xml" ContentType="application/inkml+xml"/>
  <Override PartName="/ppt/ink/ink7087.xml" ContentType="application/inkml+xml"/>
  <Override PartName="/ppt/ink/ink7088.xml" ContentType="application/inkml+xml"/>
  <Override PartName="/ppt/ink/ink7089.xml" ContentType="application/inkml+xml"/>
  <Override PartName="/ppt/ink/ink7090.xml" ContentType="application/inkml+xml"/>
  <Override PartName="/ppt/ink/ink7091.xml" ContentType="application/inkml+xml"/>
  <Override PartName="/ppt/ink/ink7092.xml" ContentType="application/inkml+xml"/>
  <Override PartName="/ppt/ink/ink7093.xml" ContentType="application/inkml+xml"/>
  <Override PartName="/ppt/ink/ink7094.xml" ContentType="application/inkml+xml"/>
  <Override PartName="/ppt/ink/ink7095.xml" ContentType="application/inkml+xml"/>
  <Override PartName="/ppt/ink/ink7096.xml" ContentType="application/inkml+xml"/>
  <Override PartName="/ppt/ink/ink7097.xml" ContentType="application/inkml+xml"/>
  <Override PartName="/ppt/ink/ink7098.xml" ContentType="application/inkml+xml"/>
  <Override PartName="/ppt/ink/ink7099.xml" ContentType="application/inkml+xml"/>
  <Override PartName="/ppt/ink/ink7100.xml" ContentType="application/inkml+xml"/>
  <Override PartName="/ppt/ink/ink7101.xml" ContentType="application/inkml+xml"/>
  <Override PartName="/ppt/ink/ink7102.xml" ContentType="application/inkml+xml"/>
  <Override PartName="/ppt/ink/ink7103.xml" ContentType="application/inkml+xml"/>
  <Override PartName="/ppt/ink/ink7104.xml" ContentType="application/inkml+xml"/>
  <Override PartName="/ppt/ink/ink7105.xml" ContentType="application/inkml+xml"/>
  <Override PartName="/ppt/ink/ink7106.xml" ContentType="application/inkml+xml"/>
  <Override PartName="/ppt/ink/ink7107.xml" ContentType="application/inkml+xml"/>
  <Override PartName="/ppt/ink/ink7108.xml" ContentType="application/inkml+xml"/>
  <Override PartName="/ppt/ink/ink7109.xml" ContentType="application/inkml+xml"/>
  <Override PartName="/ppt/ink/ink7110.xml" ContentType="application/inkml+xml"/>
  <Override PartName="/ppt/ink/ink7111.xml" ContentType="application/inkml+xml"/>
  <Override PartName="/ppt/ink/ink7112.xml" ContentType="application/inkml+xml"/>
  <Override PartName="/ppt/ink/ink7113.xml" ContentType="application/inkml+xml"/>
  <Override PartName="/ppt/ink/ink7114.xml" ContentType="application/inkml+xml"/>
  <Override PartName="/ppt/ink/ink7115.xml" ContentType="application/inkml+xml"/>
  <Override PartName="/ppt/ink/ink7116.xml" ContentType="application/inkml+xml"/>
  <Override PartName="/ppt/ink/ink7117.xml" ContentType="application/inkml+xml"/>
  <Override PartName="/ppt/ink/ink7118.xml" ContentType="application/inkml+xml"/>
  <Override PartName="/ppt/ink/ink7119.xml" ContentType="application/inkml+xml"/>
  <Override PartName="/ppt/ink/ink7120.xml" ContentType="application/inkml+xml"/>
  <Override PartName="/ppt/ink/ink7121.xml" ContentType="application/inkml+xml"/>
  <Override PartName="/ppt/ink/ink7122.xml" ContentType="application/inkml+xml"/>
  <Override PartName="/ppt/ink/ink7123.xml" ContentType="application/inkml+xml"/>
  <Override PartName="/ppt/ink/ink7124.xml" ContentType="application/inkml+xml"/>
  <Override PartName="/ppt/ink/ink7125.xml" ContentType="application/inkml+xml"/>
  <Override PartName="/ppt/ink/ink7126.xml" ContentType="application/inkml+xml"/>
  <Override PartName="/ppt/ink/ink7127.xml" ContentType="application/inkml+xml"/>
  <Override PartName="/ppt/ink/ink7128.xml" ContentType="application/inkml+xml"/>
  <Override PartName="/ppt/ink/ink7129.xml" ContentType="application/inkml+xml"/>
  <Override PartName="/ppt/ink/ink7130.xml" ContentType="application/inkml+xml"/>
  <Override PartName="/ppt/ink/ink7131.xml" ContentType="application/inkml+xml"/>
  <Override PartName="/ppt/ink/ink7132.xml" ContentType="application/inkml+xml"/>
  <Override PartName="/ppt/ink/ink7133.xml" ContentType="application/inkml+xml"/>
  <Override PartName="/ppt/ink/ink7134.xml" ContentType="application/inkml+xml"/>
  <Override PartName="/ppt/ink/ink7135.xml" ContentType="application/inkml+xml"/>
  <Override PartName="/ppt/ink/ink7136.xml" ContentType="application/inkml+xml"/>
  <Override PartName="/ppt/ink/ink7137.xml" ContentType="application/inkml+xml"/>
  <Override PartName="/ppt/ink/ink7138.xml" ContentType="application/inkml+xml"/>
  <Override PartName="/ppt/ink/ink7139.xml" ContentType="application/inkml+xml"/>
  <Override PartName="/ppt/ink/ink7140.xml" ContentType="application/inkml+xml"/>
  <Override PartName="/ppt/ink/ink7141.xml" ContentType="application/inkml+xml"/>
  <Override PartName="/ppt/ink/ink7142.xml" ContentType="application/inkml+xml"/>
  <Override PartName="/ppt/ink/ink7143.xml" ContentType="application/inkml+xml"/>
  <Override PartName="/ppt/ink/ink7144.xml" ContentType="application/inkml+xml"/>
  <Override PartName="/ppt/ink/ink7145.xml" ContentType="application/inkml+xml"/>
  <Override PartName="/ppt/ink/ink7146.xml" ContentType="application/inkml+xml"/>
  <Override PartName="/ppt/ink/ink7147.xml" ContentType="application/inkml+xml"/>
  <Override PartName="/ppt/ink/ink7148.xml" ContentType="application/inkml+xml"/>
  <Override PartName="/ppt/ink/ink7149.xml" ContentType="application/inkml+xml"/>
  <Override PartName="/ppt/ink/ink7150.xml" ContentType="application/inkml+xml"/>
  <Override PartName="/ppt/ink/ink7151.xml" ContentType="application/inkml+xml"/>
  <Override PartName="/ppt/ink/ink7152.xml" ContentType="application/inkml+xml"/>
  <Override PartName="/ppt/ink/ink7153.xml" ContentType="application/inkml+xml"/>
  <Override PartName="/ppt/ink/ink7154.xml" ContentType="application/inkml+xml"/>
  <Override PartName="/ppt/ink/ink7155.xml" ContentType="application/inkml+xml"/>
  <Override PartName="/ppt/ink/ink7156.xml" ContentType="application/inkml+xml"/>
  <Override PartName="/ppt/ink/ink7157.xml" ContentType="application/inkml+xml"/>
  <Override PartName="/ppt/ink/ink7158.xml" ContentType="application/inkml+xml"/>
  <Override PartName="/ppt/ink/ink7159.xml" ContentType="application/inkml+xml"/>
  <Override PartName="/ppt/ink/ink7160.xml" ContentType="application/inkml+xml"/>
  <Override PartName="/ppt/ink/ink7161.xml" ContentType="application/inkml+xml"/>
  <Override PartName="/ppt/ink/ink7162.xml" ContentType="application/inkml+xml"/>
  <Override PartName="/ppt/ink/ink7163.xml" ContentType="application/inkml+xml"/>
  <Override PartName="/ppt/ink/ink7164.xml" ContentType="application/inkml+xml"/>
  <Override PartName="/ppt/ink/ink7165.xml" ContentType="application/inkml+xml"/>
  <Override PartName="/ppt/ink/ink7166.xml" ContentType="application/inkml+xml"/>
  <Override PartName="/ppt/ink/ink7167.xml" ContentType="application/inkml+xml"/>
  <Override PartName="/ppt/ink/ink7168.xml" ContentType="application/inkml+xml"/>
  <Override PartName="/ppt/ink/ink7169.xml" ContentType="application/inkml+xml"/>
  <Override PartName="/ppt/ink/ink7170.xml" ContentType="application/inkml+xml"/>
  <Override PartName="/ppt/ink/ink7171.xml" ContentType="application/inkml+xml"/>
  <Override PartName="/ppt/ink/ink7172.xml" ContentType="application/inkml+xml"/>
  <Override PartName="/ppt/ink/ink7173.xml" ContentType="application/inkml+xml"/>
  <Override PartName="/ppt/ink/ink7174.xml" ContentType="application/inkml+xml"/>
  <Override PartName="/ppt/ink/ink7175.xml" ContentType="application/inkml+xml"/>
  <Override PartName="/ppt/ink/ink7176.xml" ContentType="application/inkml+xml"/>
  <Override PartName="/ppt/ink/ink7177.xml" ContentType="application/inkml+xml"/>
  <Override PartName="/ppt/ink/ink7178.xml" ContentType="application/inkml+xml"/>
  <Override PartName="/ppt/ink/ink7179.xml" ContentType="application/inkml+xml"/>
  <Override PartName="/ppt/ink/ink7180.xml" ContentType="application/inkml+xml"/>
  <Override PartName="/ppt/ink/ink7181.xml" ContentType="application/inkml+xml"/>
  <Override PartName="/ppt/ink/ink7182.xml" ContentType="application/inkml+xml"/>
  <Override PartName="/ppt/ink/ink7183.xml" ContentType="application/inkml+xml"/>
  <Override PartName="/ppt/ink/ink7184.xml" ContentType="application/inkml+xml"/>
  <Override PartName="/ppt/ink/ink7185.xml" ContentType="application/inkml+xml"/>
  <Override PartName="/ppt/ink/ink7186.xml" ContentType="application/inkml+xml"/>
  <Override PartName="/ppt/ink/ink7187.xml" ContentType="application/inkml+xml"/>
  <Override PartName="/ppt/ink/ink7188.xml" ContentType="application/inkml+xml"/>
  <Override PartName="/ppt/ink/ink7189.xml" ContentType="application/inkml+xml"/>
  <Override PartName="/ppt/ink/ink7190.xml" ContentType="application/inkml+xml"/>
  <Override PartName="/ppt/ink/ink7191.xml" ContentType="application/inkml+xml"/>
  <Override PartName="/ppt/ink/ink7192.xml" ContentType="application/inkml+xml"/>
  <Override PartName="/ppt/ink/ink7193.xml" ContentType="application/inkml+xml"/>
  <Override PartName="/ppt/ink/ink7194.xml" ContentType="application/inkml+xml"/>
  <Override PartName="/ppt/ink/ink7195.xml" ContentType="application/inkml+xml"/>
  <Override PartName="/ppt/ink/ink7196.xml" ContentType="application/inkml+xml"/>
  <Override PartName="/ppt/ink/ink7197.xml" ContentType="application/inkml+xml"/>
  <Override PartName="/ppt/ink/ink7198.xml" ContentType="application/inkml+xml"/>
  <Override PartName="/ppt/ink/ink7199.xml" ContentType="application/inkml+xml"/>
  <Override PartName="/ppt/ink/ink7200.xml" ContentType="application/inkml+xml"/>
  <Override PartName="/ppt/ink/ink7201.xml" ContentType="application/inkml+xml"/>
  <Override PartName="/ppt/ink/ink7202.xml" ContentType="application/inkml+xml"/>
  <Override PartName="/ppt/ink/ink7203.xml" ContentType="application/inkml+xml"/>
  <Override PartName="/ppt/ink/ink7204.xml" ContentType="application/inkml+xml"/>
  <Override PartName="/ppt/ink/ink7205.xml" ContentType="application/inkml+xml"/>
  <Override PartName="/ppt/ink/ink7206.xml" ContentType="application/inkml+xml"/>
  <Override PartName="/ppt/ink/ink7207.xml" ContentType="application/inkml+xml"/>
  <Override PartName="/ppt/ink/ink7208.xml" ContentType="application/inkml+xml"/>
  <Override PartName="/ppt/ink/ink7209.xml" ContentType="application/inkml+xml"/>
  <Override PartName="/ppt/ink/ink7210.xml" ContentType="application/inkml+xml"/>
  <Override PartName="/ppt/ink/ink7211.xml" ContentType="application/inkml+xml"/>
  <Override PartName="/ppt/ink/ink7212.xml" ContentType="application/inkml+xml"/>
  <Override PartName="/ppt/ink/ink7213.xml" ContentType="application/inkml+xml"/>
  <Override PartName="/ppt/ink/ink7214.xml" ContentType="application/inkml+xml"/>
  <Override PartName="/ppt/ink/ink7215.xml" ContentType="application/inkml+xml"/>
  <Override PartName="/ppt/ink/ink7216.xml" ContentType="application/inkml+xml"/>
  <Override PartName="/ppt/ink/ink7217.xml" ContentType="application/inkml+xml"/>
  <Override PartName="/ppt/ink/ink7218.xml" ContentType="application/inkml+xml"/>
  <Override PartName="/ppt/ink/ink7219.xml" ContentType="application/inkml+xml"/>
  <Override PartName="/ppt/ink/ink7220.xml" ContentType="application/inkml+xml"/>
  <Override PartName="/ppt/ink/ink7221.xml" ContentType="application/inkml+xml"/>
  <Override PartName="/ppt/ink/ink7222.xml" ContentType="application/inkml+xml"/>
  <Override PartName="/ppt/ink/ink7223.xml" ContentType="application/inkml+xml"/>
  <Override PartName="/ppt/ink/ink7224.xml" ContentType="application/inkml+xml"/>
  <Override PartName="/ppt/ink/ink7225.xml" ContentType="application/inkml+xml"/>
  <Override PartName="/ppt/ink/ink7226.xml" ContentType="application/inkml+xml"/>
  <Override PartName="/ppt/ink/ink7227.xml" ContentType="application/inkml+xml"/>
  <Override PartName="/ppt/ink/ink7228.xml" ContentType="application/inkml+xml"/>
  <Override PartName="/ppt/ink/ink7229.xml" ContentType="application/inkml+xml"/>
  <Override PartName="/ppt/ink/ink7230.xml" ContentType="application/inkml+xml"/>
  <Override PartName="/ppt/ink/ink7231.xml" ContentType="application/inkml+xml"/>
  <Override PartName="/ppt/ink/ink7232.xml" ContentType="application/inkml+xml"/>
  <Override PartName="/ppt/ink/ink7233.xml" ContentType="application/inkml+xml"/>
  <Override PartName="/ppt/ink/ink7234.xml" ContentType="application/inkml+xml"/>
  <Override PartName="/ppt/ink/ink7235.xml" ContentType="application/inkml+xml"/>
  <Override PartName="/ppt/ink/ink7236.xml" ContentType="application/inkml+xml"/>
  <Override PartName="/ppt/ink/ink7237.xml" ContentType="application/inkml+xml"/>
  <Override PartName="/ppt/ink/ink7238.xml" ContentType="application/inkml+xml"/>
  <Override PartName="/ppt/ink/ink7239.xml" ContentType="application/inkml+xml"/>
  <Override PartName="/ppt/ink/ink7240.xml" ContentType="application/inkml+xml"/>
  <Override PartName="/ppt/ink/ink7241.xml" ContentType="application/inkml+xml"/>
  <Override PartName="/ppt/ink/ink7242.xml" ContentType="application/inkml+xml"/>
  <Override PartName="/ppt/ink/ink7243.xml" ContentType="application/inkml+xml"/>
  <Override PartName="/ppt/ink/ink7244.xml" ContentType="application/inkml+xml"/>
  <Override PartName="/ppt/ink/ink7245.xml" ContentType="application/inkml+xml"/>
  <Override PartName="/ppt/ink/ink7246.xml" ContentType="application/inkml+xml"/>
  <Override PartName="/ppt/ink/ink7247.xml" ContentType="application/inkml+xml"/>
  <Override PartName="/ppt/ink/ink7248.xml" ContentType="application/inkml+xml"/>
  <Override PartName="/ppt/ink/ink7249.xml" ContentType="application/inkml+xml"/>
  <Override PartName="/ppt/ink/ink7250.xml" ContentType="application/inkml+xml"/>
  <Override PartName="/ppt/ink/ink7251.xml" ContentType="application/inkml+xml"/>
  <Override PartName="/ppt/ink/ink7252.xml" ContentType="application/inkml+xml"/>
  <Override PartName="/ppt/ink/ink7253.xml" ContentType="application/inkml+xml"/>
  <Override PartName="/ppt/ink/ink7254.xml" ContentType="application/inkml+xml"/>
  <Override PartName="/ppt/ink/ink7255.xml" ContentType="application/inkml+xml"/>
  <Override PartName="/ppt/ink/ink7256.xml" ContentType="application/inkml+xml"/>
  <Override PartName="/ppt/ink/ink7257.xml" ContentType="application/inkml+xml"/>
  <Override PartName="/ppt/ink/ink7258.xml" ContentType="application/inkml+xml"/>
  <Override PartName="/ppt/ink/ink7259.xml" ContentType="application/inkml+xml"/>
  <Override PartName="/ppt/ink/ink7260.xml" ContentType="application/inkml+xml"/>
  <Override PartName="/ppt/ink/ink7261.xml" ContentType="application/inkml+xml"/>
  <Override PartName="/ppt/ink/ink7262.xml" ContentType="application/inkml+xml"/>
  <Override PartName="/ppt/ink/ink7263.xml" ContentType="application/inkml+xml"/>
  <Override PartName="/ppt/ink/ink7264.xml" ContentType="application/inkml+xml"/>
  <Override PartName="/ppt/ink/ink7265.xml" ContentType="application/inkml+xml"/>
  <Override PartName="/ppt/ink/ink7266.xml" ContentType="application/inkml+xml"/>
  <Override PartName="/ppt/ink/ink7267.xml" ContentType="application/inkml+xml"/>
  <Override PartName="/ppt/ink/ink7268.xml" ContentType="application/inkml+xml"/>
  <Override PartName="/ppt/ink/ink7269.xml" ContentType="application/inkml+xml"/>
  <Override PartName="/ppt/ink/ink7270.xml" ContentType="application/inkml+xml"/>
  <Override PartName="/ppt/ink/ink7271.xml" ContentType="application/inkml+xml"/>
  <Override PartName="/ppt/ink/ink7272.xml" ContentType="application/inkml+xml"/>
  <Override PartName="/ppt/ink/ink7273.xml" ContentType="application/inkml+xml"/>
  <Override PartName="/ppt/ink/ink7274.xml" ContentType="application/inkml+xml"/>
  <Override PartName="/ppt/ink/ink7275.xml" ContentType="application/inkml+xml"/>
  <Override PartName="/ppt/ink/ink7276.xml" ContentType="application/inkml+xml"/>
  <Override PartName="/ppt/ink/ink7277.xml" ContentType="application/inkml+xml"/>
  <Override PartName="/ppt/ink/ink7278.xml" ContentType="application/inkml+xml"/>
  <Override PartName="/ppt/ink/ink7279.xml" ContentType="application/inkml+xml"/>
  <Override PartName="/ppt/ink/ink7280.xml" ContentType="application/inkml+xml"/>
  <Override PartName="/ppt/ink/ink7281.xml" ContentType="application/inkml+xml"/>
  <Override PartName="/ppt/ink/ink7282.xml" ContentType="application/inkml+xml"/>
  <Override PartName="/ppt/ink/ink7283.xml" ContentType="application/inkml+xml"/>
  <Override PartName="/ppt/ink/ink7284.xml" ContentType="application/inkml+xml"/>
  <Override PartName="/ppt/ink/ink7285.xml" ContentType="application/inkml+xml"/>
  <Override PartName="/ppt/ink/ink7286.xml" ContentType="application/inkml+xml"/>
  <Override PartName="/ppt/ink/ink7287.xml" ContentType="application/inkml+xml"/>
  <Override PartName="/ppt/ink/ink7288.xml" ContentType="application/inkml+xml"/>
  <Override PartName="/ppt/ink/ink7289.xml" ContentType="application/inkml+xml"/>
  <Override PartName="/ppt/ink/ink7290.xml" ContentType="application/inkml+xml"/>
  <Override PartName="/ppt/ink/ink7291.xml" ContentType="application/inkml+xml"/>
  <Override PartName="/ppt/ink/ink7292.xml" ContentType="application/inkml+xml"/>
  <Override PartName="/ppt/ink/ink7293.xml" ContentType="application/inkml+xml"/>
  <Override PartName="/ppt/ink/ink7294.xml" ContentType="application/inkml+xml"/>
  <Override PartName="/ppt/ink/ink7295.xml" ContentType="application/inkml+xml"/>
  <Override PartName="/ppt/ink/ink7296.xml" ContentType="application/inkml+xml"/>
  <Override PartName="/ppt/ink/ink7297.xml" ContentType="application/inkml+xml"/>
  <Override PartName="/ppt/ink/ink7298.xml" ContentType="application/inkml+xml"/>
  <Override PartName="/ppt/ink/ink7299.xml" ContentType="application/inkml+xml"/>
  <Override PartName="/ppt/ink/ink7300.xml" ContentType="application/inkml+xml"/>
  <Override PartName="/ppt/ink/ink7301.xml" ContentType="application/inkml+xml"/>
  <Override PartName="/ppt/ink/ink7302.xml" ContentType="application/inkml+xml"/>
  <Override PartName="/ppt/ink/ink7303.xml" ContentType="application/inkml+xml"/>
  <Override PartName="/ppt/ink/ink7304.xml" ContentType="application/inkml+xml"/>
  <Override PartName="/ppt/ink/ink7305.xml" ContentType="application/inkml+xml"/>
  <Override PartName="/ppt/ink/ink7306.xml" ContentType="application/inkml+xml"/>
  <Override PartName="/ppt/ink/ink7307.xml" ContentType="application/inkml+xml"/>
  <Override PartName="/ppt/ink/ink7308.xml" ContentType="application/inkml+xml"/>
  <Override PartName="/ppt/ink/ink7309.xml" ContentType="application/inkml+xml"/>
  <Override PartName="/ppt/ink/ink7310.xml" ContentType="application/inkml+xml"/>
  <Override PartName="/ppt/ink/ink7311.xml" ContentType="application/inkml+xml"/>
  <Override PartName="/ppt/ink/ink7312.xml" ContentType="application/inkml+xml"/>
  <Override PartName="/ppt/ink/ink7313.xml" ContentType="application/inkml+xml"/>
  <Override PartName="/ppt/ink/ink7314.xml" ContentType="application/inkml+xml"/>
  <Override PartName="/ppt/ink/ink7315.xml" ContentType="application/inkml+xml"/>
  <Override PartName="/ppt/ink/ink7316.xml" ContentType="application/inkml+xml"/>
  <Override PartName="/ppt/ink/ink7317.xml" ContentType="application/inkml+xml"/>
  <Override PartName="/ppt/ink/ink7318.xml" ContentType="application/inkml+xml"/>
  <Override PartName="/ppt/ink/ink7319.xml" ContentType="application/inkml+xml"/>
  <Override PartName="/ppt/ink/ink7320.xml" ContentType="application/inkml+xml"/>
  <Override PartName="/ppt/ink/ink7321.xml" ContentType="application/inkml+xml"/>
  <Override PartName="/ppt/ink/ink7322.xml" ContentType="application/inkml+xml"/>
  <Override PartName="/ppt/ink/ink7323.xml" ContentType="application/inkml+xml"/>
  <Override PartName="/ppt/ink/ink7324.xml" ContentType="application/inkml+xml"/>
  <Override PartName="/ppt/ink/ink7325.xml" ContentType="application/inkml+xml"/>
  <Override PartName="/ppt/ink/ink7326.xml" ContentType="application/inkml+xml"/>
  <Override PartName="/ppt/ink/ink7327.xml" ContentType="application/inkml+xml"/>
  <Override PartName="/ppt/ink/ink7328.xml" ContentType="application/inkml+xml"/>
  <Override PartName="/ppt/ink/ink7329.xml" ContentType="application/inkml+xml"/>
  <Override PartName="/ppt/ink/ink7330.xml" ContentType="application/inkml+xml"/>
  <Override PartName="/ppt/ink/ink7331.xml" ContentType="application/inkml+xml"/>
  <Override PartName="/ppt/ink/ink7332.xml" ContentType="application/inkml+xml"/>
  <Override PartName="/ppt/ink/ink7333.xml" ContentType="application/inkml+xml"/>
  <Override PartName="/ppt/ink/ink7334.xml" ContentType="application/inkml+xml"/>
  <Override PartName="/ppt/ink/ink7335.xml" ContentType="application/inkml+xml"/>
  <Override PartName="/ppt/ink/ink7336.xml" ContentType="application/inkml+xml"/>
  <Override PartName="/ppt/ink/ink7337.xml" ContentType="application/inkml+xml"/>
  <Override PartName="/ppt/ink/ink7338.xml" ContentType="application/inkml+xml"/>
  <Override PartName="/ppt/ink/ink7339.xml" ContentType="application/inkml+xml"/>
  <Override PartName="/ppt/ink/ink7340.xml" ContentType="application/inkml+xml"/>
  <Override PartName="/ppt/ink/ink7341.xml" ContentType="application/inkml+xml"/>
  <Override PartName="/ppt/ink/ink7342.xml" ContentType="application/inkml+xml"/>
  <Override PartName="/ppt/ink/ink7343.xml" ContentType="application/inkml+xml"/>
  <Override PartName="/ppt/ink/ink7344.xml" ContentType="application/inkml+xml"/>
  <Override PartName="/ppt/ink/ink7345.xml" ContentType="application/inkml+xml"/>
  <Override PartName="/ppt/ink/ink7346.xml" ContentType="application/inkml+xml"/>
  <Override PartName="/ppt/ink/ink7347.xml" ContentType="application/inkml+xml"/>
  <Override PartName="/ppt/ink/ink7348.xml" ContentType="application/inkml+xml"/>
  <Override PartName="/ppt/ink/ink7349.xml" ContentType="application/inkml+xml"/>
  <Override PartName="/ppt/ink/ink7350.xml" ContentType="application/inkml+xml"/>
  <Override PartName="/ppt/ink/ink7351.xml" ContentType="application/inkml+xml"/>
  <Override PartName="/ppt/ink/ink7352.xml" ContentType="application/inkml+xml"/>
  <Override PartName="/ppt/ink/ink7353.xml" ContentType="application/inkml+xml"/>
  <Override PartName="/ppt/ink/ink7354.xml" ContentType="application/inkml+xml"/>
  <Override PartName="/ppt/ink/ink7355.xml" ContentType="application/inkml+xml"/>
  <Override PartName="/ppt/ink/ink7356.xml" ContentType="application/inkml+xml"/>
  <Override PartName="/ppt/ink/ink7357.xml" ContentType="application/inkml+xml"/>
  <Override PartName="/ppt/ink/ink7358.xml" ContentType="application/inkml+xml"/>
  <Override PartName="/ppt/ink/ink7359.xml" ContentType="application/inkml+xml"/>
  <Override PartName="/ppt/ink/ink7360.xml" ContentType="application/inkml+xml"/>
  <Override PartName="/ppt/ink/ink7361.xml" ContentType="application/inkml+xml"/>
  <Override PartName="/ppt/ink/ink7362.xml" ContentType="application/inkml+xml"/>
  <Override PartName="/ppt/ink/ink7363.xml" ContentType="application/inkml+xml"/>
  <Override PartName="/ppt/ink/ink7364.xml" ContentType="application/inkml+xml"/>
  <Override PartName="/ppt/ink/ink7365.xml" ContentType="application/inkml+xml"/>
  <Override PartName="/ppt/ink/ink7366.xml" ContentType="application/inkml+xml"/>
  <Override PartName="/ppt/ink/ink7367.xml" ContentType="application/inkml+xml"/>
  <Override PartName="/ppt/ink/ink7368.xml" ContentType="application/inkml+xml"/>
  <Override PartName="/ppt/ink/ink7369.xml" ContentType="application/inkml+xml"/>
  <Override PartName="/ppt/ink/ink7370.xml" ContentType="application/inkml+xml"/>
  <Override PartName="/ppt/ink/ink7371.xml" ContentType="application/inkml+xml"/>
  <Override PartName="/ppt/ink/ink7372.xml" ContentType="application/inkml+xml"/>
  <Override PartName="/ppt/ink/ink7373.xml" ContentType="application/inkml+xml"/>
  <Override PartName="/ppt/ink/ink7374.xml" ContentType="application/inkml+xml"/>
  <Override PartName="/ppt/ink/ink7375.xml" ContentType="application/inkml+xml"/>
  <Override PartName="/ppt/ink/ink7376.xml" ContentType="application/inkml+xml"/>
  <Override PartName="/ppt/ink/ink7377.xml" ContentType="application/inkml+xml"/>
  <Override PartName="/ppt/ink/ink7378.xml" ContentType="application/inkml+xml"/>
  <Override PartName="/ppt/ink/ink7379.xml" ContentType="application/inkml+xml"/>
  <Override PartName="/ppt/ink/ink7380.xml" ContentType="application/inkml+xml"/>
  <Override PartName="/ppt/ink/ink7381.xml" ContentType="application/inkml+xml"/>
  <Override PartName="/ppt/ink/ink7382.xml" ContentType="application/inkml+xml"/>
  <Override PartName="/ppt/ink/ink7383.xml" ContentType="application/inkml+xml"/>
  <Override PartName="/ppt/ink/ink7384.xml" ContentType="application/inkml+xml"/>
  <Override PartName="/ppt/ink/ink7385.xml" ContentType="application/inkml+xml"/>
  <Override PartName="/ppt/ink/ink7386.xml" ContentType="application/inkml+xml"/>
  <Override PartName="/ppt/ink/ink7387.xml" ContentType="application/inkml+xml"/>
  <Override PartName="/ppt/ink/ink7388.xml" ContentType="application/inkml+xml"/>
  <Override PartName="/ppt/ink/ink7389.xml" ContentType="application/inkml+xml"/>
  <Override PartName="/ppt/ink/ink7390.xml" ContentType="application/inkml+xml"/>
  <Override PartName="/ppt/ink/ink7391.xml" ContentType="application/inkml+xml"/>
  <Override PartName="/ppt/ink/ink7392.xml" ContentType="application/inkml+xml"/>
  <Override PartName="/ppt/ink/ink7393.xml" ContentType="application/inkml+xml"/>
  <Override PartName="/ppt/ink/ink7394.xml" ContentType="application/inkml+xml"/>
  <Override PartName="/ppt/ink/ink7395.xml" ContentType="application/inkml+xml"/>
  <Override PartName="/ppt/ink/ink7396.xml" ContentType="application/inkml+xml"/>
  <Override PartName="/ppt/ink/ink7397.xml" ContentType="application/inkml+xml"/>
  <Override PartName="/ppt/ink/ink7398.xml" ContentType="application/inkml+xml"/>
  <Override PartName="/ppt/ink/ink7399.xml" ContentType="application/inkml+xml"/>
  <Override PartName="/ppt/ink/ink7400.xml" ContentType="application/inkml+xml"/>
  <Override PartName="/ppt/ink/ink7401.xml" ContentType="application/inkml+xml"/>
  <Override PartName="/ppt/ink/ink7402.xml" ContentType="application/inkml+xml"/>
  <Override PartName="/ppt/ink/ink7403.xml" ContentType="application/inkml+xml"/>
  <Override PartName="/ppt/ink/ink7404.xml" ContentType="application/inkml+xml"/>
  <Override PartName="/ppt/ink/ink7405.xml" ContentType="application/inkml+xml"/>
  <Override PartName="/ppt/ink/ink7406.xml" ContentType="application/inkml+xml"/>
  <Override PartName="/ppt/ink/ink7407.xml" ContentType="application/inkml+xml"/>
  <Override PartName="/ppt/ink/ink7408.xml" ContentType="application/inkml+xml"/>
  <Override PartName="/ppt/ink/ink7409.xml" ContentType="application/inkml+xml"/>
  <Override PartName="/ppt/ink/ink7410.xml" ContentType="application/inkml+xml"/>
  <Override PartName="/ppt/ink/ink7411.xml" ContentType="application/inkml+xml"/>
  <Override PartName="/ppt/ink/ink7412.xml" ContentType="application/inkml+xml"/>
  <Override PartName="/ppt/ink/ink7413.xml" ContentType="application/inkml+xml"/>
  <Override PartName="/ppt/ink/ink7414.xml" ContentType="application/inkml+xml"/>
  <Override PartName="/ppt/ink/ink7415.xml" ContentType="application/inkml+xml"/>
  <Override PartName="/ppt/ink/ink7416.xml" ContentType="application/inkml+xml"/>
  <Override PartName="/ppt/ink/ink7417.xml" ContentType="application/inkml+xml"/>
  <Override PartName="/ppt/ink/ink7418.xml" ContentType="application/inkml+xml"/>
  <Override PartName="/ppt/ink/ink7419.xml" ContentType="application/inkml+xml"/>
  <Override PartName="/ppt/ink/ink7420.xml" ContentType="application/inkml+xml"/>
  <Override PartName="/ppt/ink/ink7421.xml" ContentType="application/inkml+xml"/>
  <Override PartName="/ppt/ink/ink7422.xml" ContentType="application/inkml+xml"/>
  <Override PartName="/ppt/ink/ink7423.xml" ContentType="application/inkml+xml"/>
  <Override PartName="/ppt/ink/ink7424.xml" ContentType="application/inkml+xml"/>
  <Override PartName="/ppt/ink/ink7425.xml" ContentType="application/inkml+xml"/>
  <Override PartName="/ppt/ink/ink7426.xml" ContentType="application/inkml+xml"/>
  <Override PartName="/ppt/ink/ink7427.xml" ContentType="application/inkml+xml"/>
  <Override PartName="/ppt/ink/ink7428.xml" ContentType="application/inkml+xml"/>
  <Override PartName="/ppt/ink/ink7429.xml" ContentType="application/inkml+xml"/>
  <Override PartName="/ppt/ink/ink7430.xml" ContentType="application/inkml+xml"/>
  <Override PartName="/ppt/ink/ink7431.xml" ContentType="application/inkml+xml"/>
  <Override PartName="/ppt/ink/ink7432.xml" ContentType="application/inkml+xml"/>
  <Override PartName="/ppt/ink/ink7433.xml" ContentType="application/inkml+xml"/>
  <Override PartName="/ppt/ink/ink7434.xml" ContentType="application/inkml+xml"/>
  <Override PartName="/ppt/ink/ink7435.xml" ContentType="application/inkml+xml"/>
  <Override PartName="/ppt/ink/ink7436.xml" ContentType="application/inkml+xml"/>
  <Override PartName="/ppt/ink/ink7437.xml" ContentType="application/inkml+xml"/>
  <Override PartName="/ppt/ink/ink7438.xml" ContentType="application/inkml+xml"/>
  <Override PartName="/ppt/ink/ink7439.xml" ContentType="application/inkml+xml"/>
  <Override PartName="/ppt/ink/ink7440.xml" ContentType="application/inkml+xml"/>
  <Override PartName="/ppt/ink/ink7441.xml" ContentType="application/inkml+xml"/>
  <Override PartName="/ppt/ink/ink7442.xml" ContentType="application/inkml+xml"/>
  <Override PartName="/ppt/ink/ink7443.xml" ContentType="application/inkml+xml"/>
  <Override PartName="/ppt/ink/ink7444.xml" ContentType="application/inkml+xml"/>
  <Override PartName="/ppt/ink/ink7445.xml" ContentType="application/inkml+xml"/>
  <Override PartName="/ppt/ink/ink7446.xml" ContentType="application/inkml+xml"/>
  <Override PartName="/ppt/ink/ink7447.xml" ContentType="application/inkml+xml"/>
  <Override PartName="/ppt/ink/ink7448.xml" ContentType="application/inkml+xml"/>
  <Override PartName="/ppt/ink/ink7449.xml" ContentType="application/inkml+xml"/>
  <Override PartName="/ppt/ink/ink7450.xml" ContentType="application/inkml+xml"/>
  <Override PartName="/ppt/ink/ink7451.xml" ContentType="application/inkml+xml"/>
  <Override PartName="/ppt/ink/ink7452.xml" ContentType="application/inkml+xml"/>
  <Override PartName="/ppt/ink/ink7453.xml" ContentType="application/inkml+xml"/>
  <Override PartName="/ppt/ink/ink7454.xml" ContentType="application/inkml+xml"/>
  <Override PartName="/ppt/ink/ink7455.xml" ContentType="application/inkml+xml"/>
  <Override PartName="/ppt/ink/ink7456.xml" ContentType="application/inkml+xml"/>
  <Override PartName="/ppt/ink/ink7457.xml" ContentType="application/inkml+xml"/>
  <Override PartName="/ppt/ink/ink7458.xml" ContentType="application/inkml+xml"/>
  <Override PartName="/ppt/ink/ink7459.xml" ContentType="application/inkml+xml"/>
  <Override PartName="/ppt/ink/ink7460.xml" ContentType="application/inkml+xml"/>
  <Override PartName="/ppt/ink/ink7461.xml" ContentType="application/inkml+xml"/>
  <Override PartName="/ppt/ink/ink7462.xml" ContentType="application/inkml+xml"/>
  <Override PartName="/ppt/ink/ink7463.xml" ContentType="application/inkml+xml"/>
  <Override PartName="/ppt/ink/ink7464.xml" ContentType="application/inkml+xml"/>
  <Override PartName="/ppt/ink/ink7465.xml" ContentType="application/inkml+xml"/>
  <Override PartName="/ppt/ink/ink7466.xml" ContentType="application/inkml+xml"/>
  <Override PartName="/ppt/ink/ink7467.xml" ContentType="application/inkml+xml"/>
  <Override PartName="/ppt/ink/ink7468.xml" ContentType="application/inkml+xml"/>
  <Override PartName="/ppt/ink/ink7469.xml" ContentType="application/inkml+xml"/>
  <Override PartName="/ppt/ink/ink7470.xml" ContentType="application/inkml+xml"/>
  <Override PartName="/ppt/ink/ink7471.xml" ContentType="application/inkml+xml"/>
  <Override PartName="/ppt/ink/ink7472.xml" ContentType="application/inkml+xml"/>
  <Override PartName="/ppt/ink/ink7473.xml" ContentType="application/inkml+xml"/>
  <Override PartName="/ppt/ink/ink7474.xml" ContentType="application/inkml+xml"/>
  <Override PartName="/ppt/ink/ink7475.xml" ContentType="application/inkml+xml"/>
  <Override PartName="/ppt/ink/ink7476.xml" ContentType="application/inkml+xml"/>
  <Override PartName="/ppt/ink/ink7477.xml" ContentType="application/inkml+xml"/>
  <Override PartName="/ppt/ink/ink7478.xml" ContentType="application/inkml+xml"/>
  <Override PartName="/ppt/ink/ink7479.xml" ContentType="application/inkml+xml"/>
  <Override PartName="/ppt/ink/ink7480.xml" ContentType="application/inkml+xml"/>
  <Override PartName="/ppt/ink/ink7481.xml" ContentType="application/inkml+xml"/>
  <Override PartName="/ppt/ink/ink7482.xml" ContentType="application/inkml+xml"/>
  <Override PartName="/ppt/ink/ink7483.xml" ContentType="application/inkml+xml"/>
  <Override PartName="/ppt/ink/ink7484.xml" ContentType="application/inkml+xml"/>
  <Override PartName="/ppt/ink/ink7485.xml" ContentType="application/inkml+xml"/>
  <Override PartName="/ppt/ink/ink7486.xml" ContentType="application/inkml+xml"/>
  <Override PartName="/ppt/ink/ink7487.xml" ContentType="application/inkml+xml"/>
  <Override PartName="/ppt/ink/ink7488.xml" ContentType="application/inkml+xml"/>
  <Override PartName="/ppt/ink/ink7489.xml" ContentType="application/inkml+xml"/>
  <Override PartName="/ppt/ink/ink7490.xml" ContentType="application/inkml+xml"/>
  <Override PartName="/ppt/ink/ink7491.xml" ContentType="application/inkml+xml"/>
  <Override PartName="/ppt/ink/ink7492.xml" ContentType="application/inkml+xml"/>
  <Override PartName="/ppt/ink/ink7493.xml" ContentType="application/inkml+xml"/>
  <Override PartName="/ppt/ink/ink7494.xml" ContentType="application/inkml+xml"/>
  <Override PartName="/ppt/ink/ink7495.xml" ContentType="application/inkml+xml"/>
  <Override PartName="/ppt/ink/ink7496.xml" ContentType="application/inkml+xml"/>
  <Override PartName="/ppt/ink/ink7497.xml" ContentType="application/inkml+xml"/>
  <Override PartName="/ppt/ink/ink7498.xml" ContentType="application/inkml+xml"/>
  <Override PartName="/ppt/ink/ink7499.xml" ContentType="application/inkml+xml"/>
  <Override PartName="/ppt/ink/ink7500.xml" ContentType="application/inkml+xml"/>
  <Override PartName="/ppt/ink/ink7501.xml" ContentType="application/inkml+xml"/>
  <Override PartName="/ppt/ink/ink7502.xml" ContentType="application/inkml+xml"/>
  <Override PartName="/ppt/ink/ink7503.xml" ContentType="application/inkml+xml"/>
  <Override PartName="/ppt/ink/ink7504.xml" ContentType="application/inkml+xml"/>
  <Override PartName="/ppt/ink/ink7505.xml" ContentType="application/inkml+xml"/>
  <Override PartName="/ppt/ink/ink7506.xml" ContentType="application/inkml+xml"/>
  <Override PartName="/ppt/ink/ink7507.xml" ContentType="application/inkml+xml"/>
  <Override PartName="/ppt/ink/ink7508.xml" ContentType="application/inkml+xml"/>
  <Override PartName="/ppt/ink/ink7509.xml" ContentType="application/inkml+xml"/>
  <Override PartName="/ppt/ink/ink7510.xml" ContentType="application/inkml+xml"/>
  <Override PartName="/ppt/ink/ink7511.xml" ContentType="application/inkml+xml"/>
  <Override PartName="/ppt/ink/ink7512.xml" ContentType="application/inkml+xml"/>
  <Override PartName="/ppt/ink/ink7513.xml" ContentType="application/inkml+xml"/>
  <Override PartName="/ppt/ink/ink7514.xml" ContentType="application/inkml+xml"/>
  <Override PartName="/ppt/ink/ink7515.xml" ContentType="application/inkml+xml"/>
  <Override PartName="/ppt/ink/ink7516.xml" ContentType="application/inkml+xml"/>
  <Override PartName="/ppt/ink/ink7517.xml" ContentType="application/inkml+xml"/>
  <Override PartName="/ppt/ink/ink7518.xml" ContentType="application/inkml+xml"/>
  <Override PartName="/ppt/ink/ink7519.xml" ContentType="application/inkml+xml"/>
  <Override PartName="/ppt/ink/ink7520.xml" ContentType="application/inkml+xml"/>
  <Override PartName="/ppt/ink/ink7521.xml" ContentType="application/inkml+xml"/>
  <Override PartName="/ppt/ink/ink7522.xml" ContentType="application/inkml+xml"/>
  <Override PartName="/ppt/ink/ink7523.xml" ContentType="application/inkml+xml"/>
  <Override PartName="/ppt/ink/ink7524.xml" ContentType="application/inkml+xml"/>
  <Override PartName="/ppt/ink/ink7525.xml" ContentType="application/inkml+xml"/>
  <Override PartName="/ppt/ink/ink7526.xml" ContentType="application/inkml+xml"/>
  <Override PartName="/ppt/ink/ink7527.xml" ContentType="application/inkml+xml"/>
  <Override PartName="/ppt/ink/ink7528.xml" ContentType="application/inkml+xml"/>
  <Override PartName="/ppt/ink/ink7529.xml" ContentType="application/inkml+xml"/>
  <Override PartName="/ppt/ink/ink7530.xml" ContentType="application/inkml+xml"/>
  <Override PartName="/ppt/ink/ink7531.xml" ContentType="application/inkml+xml"/>
  <Override PartName="/ppt/ink/ink7532.xml" ContentType="application/inkml+xml"/>
  <Override PartName="/ppt/ink/ink7533.xml" ContentType="application/inkml+xml"/>
  <Override PartName="/ppt/ink/ink7534.xml" ContentType="application/inkml+xml"/>
  <Override PartName="/ppt/ink/ink7535.xml" ContentType="application/inkml+xml"/>
  <Override PartName="/ppt/ink/ink7536.xml" ContentType="application/inkml+xml"/>
  <Override PartName="/ppt/ink/ink7537.xml" ContentType="application/inkml+xml"/>
  <Override PartName="/ppt/ink/ink7538.xml" ContentType="application/inkml+xml"/>
  <Override PartName="/ppt/ink/ink7539.xml" ContentType="application/inkml+xml"/>
  <Override PartName="/ppt/ink/ink7540.xml" ContentType="application/inkml+xml"/>
  <Override PartName="/ppt/ink/ink7541.xml" ContentType="application/inkml+xml"/>
  <Override PartName="/ppt/ink/ink7542.xml" ContentType="application/inkml+xml"/>
  <Override PartName="/ppt/ink/ink7543.xml" ContentType="application/inkml+xml"/>
  <Override PartName="/ppt/ink/ink7544.xml" ContentType="application/inkml+xml"/>
  <Override PartName="/ppt/ink/ink7545.xml" ContentType="application/inkml+xml"/>
  <Override PartName="/ppt/ink/ink7546.xml" ContentType="application/inkml+xml"/>
  <Override PartName="/ppt/ink/ink7547.xml" ContentType="application/inkml+xml"/>
  <Override PartName="/ppt/ink/ink7548.xml" ContentType="application/inkml+xml"/>
  <Override PartName="/ppt/ink/ink7549.xml" ContentType="application/inkml+xml"/>
  <Override PartName="/ppt/ink/ink7550.xml" ContentType="application/inkml+xml"/>
  <Override PartName="/ppt/ink/ink7551.xml" ContentType="application/inkml+xml"/>
  <Override PartName="/ppt/ink/ink7552.xml" ContentType="application/inkml+xml"/>
  <Override PartName="/ppt/ink/ink7553.xml" ContentType="application/inkml+xml"/>
  <Override PartName="/ppt/ink/ink7554.xml" ContentType="application/inkml+xml"/>
  <Override PartName="/ppt/ink/ink7555.xml" ContentType="application/inkml+xml"/>
  <Override PartName="/ppt/ink/ink7556.xml" ContentType="application/inkml+xml"/>
  <Override PartName="/ppt/ink/ink7557.xml" ContentType="application/inkml+xml"/>
  <Override PartName="/ppt/ink/ink7558.xml" ContentType="application/inkml+xml"/>
  <Override PartName="/ppt/ink/ink7559.xml" ContentType="application/inkml+xml"/>
  <Override PartName="/ppt/ink/ink7560.xml" ContentType="application/inkml+xml"/>
  <Override PartName="/ppt/ink/ink7561.xml" ContentType="application/inkml+xml"/>
  <Override PartName="/ppt/ink/ink7562.xml" ContentType="application/inkml+xml"/>
  <Override PartName="/ppt/ink/ink7563.xml" ContentType="application/inkml+xml"/>
  <Override PartName="/ppt/ink/ink7564.xml" ContentType="application/inkml+xml"/>
  <Override PartName="/ppt/ink/ink7565.xml" ContentType="application/inkml+xml"/>
  <Override PartName="/ppt/ink/ink7566.xml" ContentType="application/inkml+xml"/>
  <Override PartName="/ppt/ink/ink7567.xml" ContentType="application/inkml+xml"/>
  <Override PartName="/ppt/ink/ink7568.xml" ContentType="application/inkml+xml"/>
  <Override PartName="/ppt/ink/ink7569.xml" ContentType="application/inkml+xml"/>
  <Override PartName="/ppt/ink/ink7570.xml" ContentType="application/inkml+xml"/>
  <Override PartName="/ppt/ink/ink7571.xml" ContentType="application/inkml+xml"/>
  <Override PartName="/ppt/ink/ink7572.xml" ContentType="application/inkml+xml"/>
  <Override PartName="/ppt/ink/ink7573.xml" ContentType="application/inkml+xml"/>
  <Override PartName="/ppt/ink/ink7574.xml" ContentType="application/inkml+xml"/>
  <Override PartName="/ppt/ink/ink7575.xml" ContentType="application/inkml+xml"/>
  <Override PartName="/ppt/ink/ink7576.xml" ContentType="application/inkml+xml"/>
  <Override PartName="/ppt/ink/ink7577.xml" ContentType="application/inkml+xml"/>
  <Override PartName="/ppt/ink/ink7578.xml" ContentType="application/inkml+xml"/>
  <Override PartName="/ppt/ink/ink7579.xml" ContentType="application/inkml+xml"/>
  <Override PartName="/ppt/ink/ink7580.xml" ContentType="application/inkml+xml"/>
  <Override PartName="/ppt/ink/ink7581.xml" ContentType="application/inkml+xml"/>
  <Override PartName="/ppt/ink/ink7582.xml" ContentType="application/inkml+xml"/>
  <Override PartName="/ppt/ink/ink7583.xml" ContentType="application/inkml+xml"/>
  <Override PartName="/ppt/ink/ink7584.xml" ContentType="application/inkml+xml"/>
  <Override PartName="/ppt/ink/ink7585.xml" ContentType="application/inkml+xml"/>
  <Override PartName="/ppt/ink/ink7586.xml" ContentType="application/inkml+xml"/>
  <Override PartName="/ppt/ink/ink7587.xml" ContentType="application/inkml+xml"/>
  <Override PartName="/ppt/ink/ink7588.xml" ContentType="application/inkml+xml"/>
  <Override PartName="/ppt/ink/ink7589.xml" ContentType="application/inkml+xml"/>
  <Override PartName="/ppt/ink/ink7590.xml" ContentType="application/inkml+xml"/>
  <Override PartName="/ppt/ink/ink7591.xml" ContentType="application/inkml+xml"/>
  <Override PartName="/ppt/ink/ink7592.xml" ContentType="application/inkml+xml"/>
  <Override PartName="/ppt/ink/ink7593.xml" ContentType="application/inkml+xml"/>
  <Override PartName="/ppt/ink/ink7594.xml" ContentType="application/inkml+xml"/>
  <Override PartName="/ppt/ink/ink7595.xml" ContentType="application/inkml+xml"/>
  <Override PartName="/ppt/ink/ink7596.xml" ContentType="application/inkml+xml"/>
  <Override PartName="/ppt/ink/ink7597.xml" ContentType="application/inkml+xml"/>
  <Override PartName="/ppt/ink/ink7598.xml" ContentType="application/inkml+xml"/>
  <Override PartName="/ppt/ink/ink7599.xml" ContentType="application/inkml+xml"/>
  <Override PartName="/ppt/ink/ink7600.xml" ContentType="application/inkml+xml"/>
  <Override PartName="/ppt/ink/ink7601.xml" ContentType="application/inkml+xml"/>
  <Override PartName="/ppt/ink/ink7602.xml" ContentType="application/inkml+xml"/>
  <Override PartName="/ppt/ink/ink7603.xml" ContentType="application/inkml+xml"/>
  <Override PartName="/ppt/ink/ink7604.xml" ContentType="application/inkml+xml"/>
  <Override PartName="/ppt/ink/ink7605.xml" ContentType="application/inkml+xml"/>
  <Override PartName="/ppt/ink/ink7606.xml" ContentType="application/inkml+xml"/>
  <Override PartName="/ppt/ink/ink7607.xml" ContentType="application/inkml+xml"/>
  <Override PartName="/ppt/ink/ink7608.xml" ContentType="application/inkml+xml"/>
  <Override PartName="/ppt/ink/ink7609.xml" ContentType="application/inkml+xml"/>
  <Override PartName="/ppt/ink/ink7610.xml" ContentType="application/inkml+xml"/>
  <Override PartName="/ppt/ink/ink7611.xml" ContentType="application/inkml+xml"/>
  <Override PartName="/ppt/ink/ink7612.xml" ContentType="application/inkml+xml"/>
  <Override PartName="/ppt/ink/ink7613.xml" ContentType="application/inkml+xml"/>
  <Override PartName="/ppt/ink/ink7614.xml" ContentType="application/inkml+xml"/>
  <Override PartName="/ppt/ink/ink7615.xml" ContentType="application/inkml+xml"/>
  <Override PartName="/ppt/ink/ink7616.xml" ContentType="application/inkml+xml"/>
  <Override PartName="/ppt/ink/ink7617.xml" ContentType="application/inkml+xml"/>
  <Override PartName="/ppt/ink/ink7618.xml" ContentType="application/inkml+xml"/>
  <Override PartName="/ppt/ink/ink7619.xml" ContentType="application/inkml+xml"/>
  <Override PartName="/ppt/ink/ink7620.xml" ContentType="application/inkml+xml"/>
  <Override PartName="/ppt/ink/ink7621.xml" ContentType="application/inkml+xml"/>
  <Override PartName="/ppt/ink/ink7622.xml" ContentType="application/inkml+xml"/>
  <Override PartName="/ppt/ink/ink7623.xml" ContentType="application/inkml+xml"/>
  <Override PartName="/ppt/ink/ink7624.xml" ContentType="application/inkml+xml"/>
  <Override PartName="/ppt/ink/ink7625.xml" ContentType="application/inkml+xml"/>
  <Override PartName="/ppt/ink/ink7626.xml" ContentType="application/inkml+xml"/>
  <Override PartName="/ppt/ink/ink7627.xml" ContentType="application/inkml+xml"/>
  <Override PartName="/ppt/ink/ink7628.xml" ContentType="application/inkml+xml"/>
  <Override PartName="/ppt/ink/ink7629.xml" ContentType="application/inkml+xml"/>
  <Override PartName="/ppt/ink/ink7630.xml" ContentType="application/inkml+xml"/>
  <Override PartName="/ppt/ink/ink7631.xml" ContentType="application/inkml+xml"/>
  <Override PartName="/ppt/ink/ink7632.xml" ContentType="application/inkml+xml"/>
  <Override PartName="/ppt/ink/ink7633.xml" ContentType="application/inkml+xml"/>
  <Override PartName="/ppt/ink/ink7634.xml" ContentType="application/inkml+xml"/>
  <Override PartName="/ppt/ink/ink7635.xml" ContentType="application/inkml+xml"/>
  <Override PartName="/ppt/ink/ink7636.xml" ContentType="application/inkml+xml"/>
  <Override PartName="/ppt/ink/ink7637.xml" ContentType="application/inkml+xml"/>
  <Override PartName="/ppt/ink/ink7638.xml" ContentType="application/inkml+xml"/>
  <Override PartName="/ppt/ink/ink7639.xml" ContentType="application/inkml+xml"/>
  <Override PartName="/ppt/ink/ink7640.xml" ContentType="application/inkml+xml"/>
  <Override PartName="/ppt/ink/ink7641.xml" ContentType="application/inkml+xml"/>
  <Override PartName="/ppt/ink/ink7642.xml" ContentType="application/inkml+xml"/>
  <Override PartName="/ppt/ink/ink7643.xml" ContentType="application/inkml+xml"/>
  <Override PartName="/ppt/ink/ink7644.xml" ContentType="application/inkml+xml"/>
  <Override PartName="/ppt/ink/ink7645.xml" ContentType="application/inkml+xml"/>
  <Override PartName="/ppt/ink/ink7646.xml" ContentType="application/inkml+xml"/>
  <Override PartName="/ppt/ink/ink7647.xml" ContentType="application/inkml+xml"/>
  <Override PartName="/ppt/ink/ink7648.xml" ContentType="application/inkml+xml"/>
  <Override PartName="/ppt/ink/ink7649.xml" ContentType="application/inkml+xml"/>
  <Override PartName="/ppt/ink/ink7650.xml" ContentType="application/inkml+xml"/>
  <Override PartName="/ppt/ink/ink7651.xml" ContentType="application/inkml+xml"/>
  <Override PartName="/ppt/ink/ink7652.xml" ContentType="application/inkml+xml"/>
  <Override PartName="/ppt/ink/ink7653.xml" ContentType="application/inkml+xml"/>
  <Override PartName="/ppt/ink/ink7654.xml" ContentType="application/inkml+xml"/>
  <Override PartName="/ppt/ink/ink7655.xml" ContentType="application/inkml+xml"/>
  <Override PartName="/ppt/ink/ink7656.xml" ContentType="application/inkml+xml"/>
  <Override PartName="/ppt/ink/ink7657.xml" ContentType="application/inkml+xml"/>
  <Override PartName="/ppt/ink/ink7658.xml" ContentType="application/inkml+xml"/>
  <Override PartName="/ppt/ink/ink7659.xml" ContentType="application/inkml+xml"/>
  <Override PartName="/ppt/ink/ink7660.xml" ContentType="application/inkml+xml"/>
  <Override PartName="/ppt/ink/ink7661.xml" ContentType="application/inkml+xml"/>
  <Override PartName="/ppt/ink/ink7662.xml" ContentType="application/inkml+xml"/>
  <Override PartName="/ppt/ink/ink7663.xml" ContentType="application/inkml+xml"/>
  <Override PartName="/ppt/ink/ink7664.xml" ContentType="application/inkml+xml"/>
  <Override PartName="/ppt/ink/ink7665.xml" ContentType="application/inkml+xml"/>
  <Override PartName="/ppt/ink/ink7666.xml" ContentType="application/inkml+xml"/>
  <Override PartName="/ppt/ink/ink7667.xml" ContentType="application/inkml+xml"/>
  <Override PartName="/ppt/ink/ink7668.xml" ContentType="application/inkml+xml"/>
  <Override PartName="/ppt/ink/ink7669.xml" ContentType="application/inkml+xml"/>
  <Override PartName="/ppt/ink/ink7670.xml" ContentType="application/inkml+xml"/>
  <Override PartName="/ppt/ink/ink7671.xml" ContentType="application/inkml+xml"/>
  <Override PartName="/ppt/ink/ink7672.xml" ContentType="application/inkml+xml"/>
  <Override PartName="/ppt/ink/ink7673.xml" ContentType="application/inkml+xml"/>
  <Override PartName="/ppt/ink/ink7674.xml" ContentType="application/inkml+xml"/>
  <Override PartName="/ppt/ink/ink7675.xml" ContentType="application/inkml+xml"/>
  <Override PartName="/ppt/ink/ink7676.xml" ContentType="application/inkml+xml"/>
  <Override PartName="/ppt/ink/ink7677.xml" ContentType="application/inkml+xml"/>
  <Override PartName="/ppt/ink/ink7678.xml" ContentType="application/inkml+xml"/>
  <Override PartName="/ppt/ink/ink7679.xml" ContentType="application/inkml+xml"/>
  <Override PartName="/ppt/ink/ink7680.xml" ContentType="application/inkml+xml"/>
  <Override PartName="/ppt/ink/ink7681.xml" ContentType="application/inkml+xml"/>
  <Override PartName="/ppt/ink/ink7682.xml" ContentType="application/inkml+xml"/>
  <Override PartName="/ppt/ink/ink7683.xml" ContentType="application/inkml+xml"/>
  <Override PartName="/ppt/ink/ink7684.xml" ContentType="application/inkml+xml"/>
  <Override PartName="/ppt/ink/ink7685.xml" ContentType="application/inkml+xml"/>
  <Override PartName="/ppt/ink/ink7686.xml" ContentType="application/inkml+xml"/>
  <Override PartName="/ppt/ink/ink7687.xml" ContentType="application/inkml+xml"/>
  <Override PartName="/ppt/ink/ink7688.xml" ContentType="application/inkml+xml"/>
  <Override PartName="/ppt/ink/ink7689.xml" ContentType="application/inkml+xml"/>
  <Override PartName="/ppt/ink/ink7690.xml" ContentType="application/inkml+xml"/>
  <Override PartName="/ppt/ink/ink7691.xml" ContentType="application/inkml+xml"/>
  <Override PartName="/ppt/ink/ink7692.xml" ContentType="application/inkml+xml"/>
  <Override PartName="/ppt/ink/ink7693.xml" ContentType="application/inkml+xml"/>
  <Override PartName="/ppt/ink/ink7694.xml" ContentType="application/inkml+xml"/>
  <Override PartName="/ppt/ink/ink7695.xml" ContentType="application/inkml+xml"/>
  <Override PartName="/ppt/ink/ink7696.xml" ContentType="application/inkml+xml"/>
  <Override PartName="/ppt/ink/ink7697.xml" ContentType="application/inkml+xml"/>
  <Override PartName="/ppt/ink/ink7698.xml" ContentType="application/inkml+xml"/>
  <Override PartName="/ppt/ink/ink7699.xml" ContentType="application/inkml+xml"/>
  <Override PartName="/ppt/ink/ink7700.xml" ContentType="application/inkml+xml"/>
  <Override PartName="/ppt/ink/ink7701.xml" ContentType="application/inkml+xml"/>
  <Override PartName="/ppt/ink/ink7702.xml" ContentType="application/inkml+xml"/>
  <Override PartName="/ppt/ink/ink7703.xml" ContentType="application/inkml+xml"/>
  <Override PartName="/ppt/ink/ink7704.xml" ContentType="application/inkml+xml"/>
  <Override PartName="/ppt/ink/ink7705.xml" ContentType="application/inkml+xml"/>
  <Override PartName="/ppt/ink/ink7706.xml" ContentType="application/inkml+xml"/>
  <Override PartName="/ppt/ink/ink7707.xml" ContentType="application/inkml+xml"/>
  <Override PartName="/ppt/ink/ink7708.xml" ContentType="application/inkml+xml"/>
  <Override PartName="/ppt/ink/ink7709.xml" ContentType="application/inkml+xml"/>
  <Override PartName="/ppt/ink/ink7710.xml" ContentType="application/inkml+xml"/>
  <Override PartName="/ppt/ink/ink7711.xml" ContentType="application/inkml+xml"/>
  <Override PartName="/ppt/ink/ink7712.xml" ContentType="application/inkml+xml"/>
  <Override PartName="/ppt/ink/ink7713.xml" ContentType="application/inkml+xml"/>
  <Override PartName="/ppt/ink/ink7714.xml" ContentType="application/inkml+xml"/>
  <Override PartName="/ppt/ink/ink7715.xml" ContentType="application/inkml+xml"/>
  <Override PartName="/ppt/ink/ink7716.xml" ContentType="application/inkml+xml"/>
  <Override PartName="/ppt/ink/ink7717.xml" ContentType="application/inkml+xml"/>
  <Override PartName="/ppt/ink/ink7718.xml" ContentType="application/inkml+xml"/>
  <Override PartName="/ppt/ink/ink7719.xml" ContentType="application/inkml+xml"/>
  <Override PartName="/ppt/ink/ink7720.xml" ContentType="application/inkml+xml"/>
  <Override PartName="/ppt/ink/ink7721.xml" ContentType="application/inkml+xml"/>
  <Override PartName="/ppt/ink/ink7722.xml" ContentType="application/inkml+xml"/>
  <Override PartName="/ppt/ink/ink7723.xml" ContentType="application/inkml+xml"/>
  <Override PartName="/ppt/ink/ink7724.xml" ContentType="application/inkml+xml"/>
  <Override PartName="/ppt/ink/ink7725.xml" ContentType="application/inkml+xml"/>
  <Override PartName="/ppt/ink/ink7726.xml" ContentType="application/inkml+xml"/>
  <Override PartName="/ppt/ink/ink7727.xml" ContentType="application/inkml+xml"/>
  <Override PartName="/ppt/ink/ink7728.xml" ContentType="application/inkml+xml"/>
  <Override PartName="/ppt/ink/ink7729.xml" ContentType="application/inkml+xml"/>
  <Override PartName="/ppt/ink/ink7730.xml" ContentType="application/inkml+xml"/>
  <Override PartName="/ppt/ink/ink7731.xml" ContentType="application/inkml+xml"/>
  <Override PartName="/ppt/ink/ink7732.xml" ContentType="application/inkml+xml"/>
  <Override PartName="/ppt/ink/ink7733.xml" ContentType="application/inkml+xml"/>
  <Override PartName="/ppt/ink/ink7734.xml" ContentType="application/inkml+xml"/>
  <Override PartName="/ppt/ink/ink7735.xml" ContentType="application/inkml+xml"/>
  <Override PartName="/ppt/ink/ink7736.xml" ContentType="application/inkml+xml"/>
  <Override PartName="/ppt/ink/ink7737.xml" ContentType="application/inkml+xml"/>
  <Override PartName="/ppt/ink/ink7738.xml" ContentType="application/inkml+xml"/>
  <Override PartName="/ppt/ink/ink7739.xml" ContentType="application/inkml+xml"/>
  <Override PartName="/ppt/ink/ink7740.xml" ContentType="application/inkml+xml"/>
  <Override PartName="/ppt/ink/ink7741.xml" ContentType="application/inkml+xml"/>
  <Override PartName="/ppt/ink/ink7742.xml" ContentType="application/inkml+xml"/>
  <Override PartName="/ppt/ink/ink7743.xml" ContentType="application/inkml+xml"/>
  <Override PartName="/ppt/ink/ink7744.xml" ContentType="application/inkml+xml"/>
  <Override PartName="/ppt/ink/ink7745.xml" ContentType="application/inkml+xml"/>
  <Override PartName="/ppt/ink/ink7746.xml" ContentType="application/inkml+xml"/>
  <Override PartName="/ppt/ink/ink7747.xml" ContentType="application/inkml+xml"/>
  <Override PartName="/ppt/ink/ink7748.xml" ContentType="application/inkml+xml"/>
  <Override PartName="/ppt/ink/ink7749.xml" ContentType="application/inkml+xml"/>
  <Override PartName="/ppt/ink/ink7750.xml" ContentType="application/inkml+xml"/>
  <Override PartName="/ppt/ink/ink7751.xml" ContentType="application/inkml+xml"/>
  <Override PartName="/ppt/ink/ink7752.xml" ContentType="application/inkml+xml"/>
  <Override PartName="/ppt/ink/ink7753.xml" ContentType="application/inkml+xml"/>
  <Override PartName="/ppt/ink/ink7754.xml" ContentType="application/inkml+xml"/>
  <Override PartName="/ppt/ink/ink7755.xml" ContentType="application/inkml+xml"/>
  <Override PartName="/ppt/ink/ink7756.xml" ContentType="application/inkml+xml"/>
  <Override PartName="/ppt/ink/ink7757.xml" ContentType="application/inkml+xml"/>
  <Override PartName="/ppt/ink/ink7758.xml" ContentType="application/inkml+xml"/>
  <Override PartName="/ppt/ink/ink7759.xml" ContentType="application/inkml+xml"/>
  <Override PartName="/ppt/ink/ink7760.xml" ContentType="application/inkml+xml"/>
  <Override PartName="/ppt/ink/ink7761.xml" ContentType="application/inkml+xml"/>
  <Override PartName="/ppt/ink/ink7762.xml" ContentType="application/inkml+xml"/>
  <Override PartName="/ppt/ink/ink7763.xml" ContentType="application/inkml+xml"/>
  <Override PartName="/ppt/ink/ink7764.xml" ContentType="application/inkml+xml"/>
  <Override PartName="/ppt/ink/ink7765.xml" ContentType="application/inkml+xml"/>
  <Override PartName="/ppt/ink/ink7766.xml" ContentType="application/inkml+xml"/>
  <Override PartName="/ppt/ink/ink7767.xml" ContentType="application/inkml+xml"/>
  <Override PartName="/ppt/ink/ink7768.xml" ContentType="application/inkml+xml"/>
  <Override PartName="/ppt/ink/ink7769.xml" ContentType="application/inkml+xml"/>
  <Override PartName="/ppt/ink/ink7770.xml" ContentType="application/inkml+xml"/>
  <Override PartName="/ppt/ink/ink7771.xml" ContentType="application/inkml+xml"/>
  <Override PartName="/ppt/ink/ink7772.xml" ContentType="application/inkml+xml"/>
  <Override PartName="/ppt/ink/ink7773.xml" ContentType="application/inkml+xml"/>
  <Override PartName="/ppt/ink/ink7774.xml" ContentType="application/inkml+xml"/>
  <Override PartName="/ppt/ink/ink7775.xml" ContentType="application/inkml+xml"/>
  <Override PartName="/ppt/ink/ink7776.xml" ContentType="application/inkml+xml"/>
  <Override PartName="/ppt/ink/ink7777.xml" ContentType="application/inkml+xml"/>
  <Override PartName="/ppt/ink/ink7778.xml" ContentType="application/inkml+xml"/>
  <Override PartName="/ppt/ink/ink7779.xml" ContentType="application/inkml+xml"/>
  <Override PartName="/ppt/ink/ink7780.xml" ContentType="application/inkml+xml"/>
  <Override PartName="/ppt/ink/ink7781.xml" ContentType="application/inkml+xml"/>
  <Override PartName="/ppt/ink/ink7782.xml" ContentType="application/inkml+xml"/>
  <Override PartName="/ppt/ink/ink7783.xml" ContentType="application/inkml+xml"/>
  <Override PartName="/ppt/ink/ink7784.xml" ContentType="application/inkml+xml"/>
  <Override PartName="/ppt/ink/ink7785.xml" ContentType="application/inkml+xml"/>
  <Override PartName="/ppt/ink/ink7786.xml" ContentType="application/inkml+xml"/>
  <Override PartName="/ppt/ink/ink7787.xml" ContentType="application/inkml+xml"/>
  <Override PartName="/ppt/ink/ink7788.xml" ContentType="application/inkml+xml"/>
  <Override PartName="/ppt/ink/ink7789.xml" ContentType="application/inkml+xml"/>
  <Override PartName="/ppt/ink/ink7790.xml" ContentType="application/inkml+xml"/>
  <Override PartName="/ppt/ink/ink7791.xml" ContentType="application/inkml+xml"/>
  <Override PartName="/ppt/ink/ink7792.xml" ContentType="application/inkml+xml"/>
  <Override PartName="/ppt/ink/ink7793.xml" ContentType="application/inkml+xml"/>
  <Override PartName="/ppt/ink/ink7794.xml" ContentType="application/inkml+xml"/>
  <Override PartName="/ppt/ink/ink7795.xml" ContentType="application/inkml+xml"/>
  <Override PartName="/ppt/ink/ink7796.xml" ContentType="application/inkml+xml"/>
  <Override PartName="/ppt/ink/ink7797.xml" ContentType="application/inkml+xml"/>
  <Override PartName="/ppt/ink/ink7798.xml" ContentType="application/inkml+xml"/>
  <Override PartName="/ppt/ink/ink7799.xml" ContentType="application/inkml+xml"/>
  <Override PartName="/ppt/ink/ink7800.xml" ContentType="application/inkml+xml"/>
  <Override PartName="/ppt/ink/ink7801.xml" ContentType="application/inkml+xml"/>
  <Override PartName="/ppt/ink/ink7802.xml" ContentType="application/inkml+xml"/>
  <Override PartName="/ppt/ink/ink7803.xml" ContentType="application/inkml+xml"/>
  <Override PartName="/ppt/ink/ink7804.xml" ContentType="application/inkml+xml"/>
  <Override PartName="/ppt/ink/ink7805.xml" ContentType="application/inkml+xml"/>
  <Override PartName="/ppt/ink/ink7806.xml" ContentType="application/inkml+xml"/>
  <Override PartName="/ppt/ink/ink7807.xml" ContentType="application/inkml+xml"/>
  <Override PartName="/ppt/ink/ink7808.xml" ContentType="application/inkml+xml"/>
  <Override PartName="/ppt/ink/ink7809.xml" ContentType="application/inkml+xml"/>
  <Override PartName="/ppt/ink/ink7810.xml" ContentType="application/inkml+xml"/>
  <Override PartName="/ppt/ink/ink7811.xml" ContentType="application/inkml+xml"/>
  <Override PartName="/ppt/ink/ink7812.xml" ContentType="application/inkml+xml"/>
  <Override PartName="/ppt/ink/ink7813.xml" ContentType="application/inkml+xml"/>
  <Override PartName="/ppt/ink/ink7814.xml" ContentType="application/inkml+xml"/>
  <Override PartName="/ppt/ink/ink7815.xml" ContentType="application/inkml+xml"/>
  <Override PartName="/ppt/ink/ink7816.xml" ContentType="application/inkml+xml"/>
  <Override PartName="/ppt/ink/ink7817.xml" ContentType="application/inkml+xml"/>
  <Override PartName="/ppt/ink/ink7818.xml" ContentType="application/inkml+xml"/>
  <Override PartName="/ppt/ink/ink7819.xml" ContentType="application/inkml+xml"/>
  <Override PartName="/ppt/ink/ink7820.xml" ContentType="application/inkml+xml"/>
  <Override PartName="/ppt/ink/ink7821.xml" ContentType="application/inkml+xml"/>
  <Override PartName="/ppt/ink/ink7822.xml" ContentType="application/inkml+xml"/>
  <Override PartName="/ppt/ink/ink7823.xml" ContentType="application/inkml+xml"/>
  <Override PartName="/ppt/ink/ink7824.xml" ContentType="application/inkml+xml"/>
  <Override PartName="/ppt/ink/ink7825.xml" ContentType="application/inkml+xml"/>
  <Override PartName="/ppt/ink/ink7826.xml" ContentType="application/inkml+xml"/>
  <Override PartName="/ppt/ink/ink7827.xml" ContentType="application/inkml+xml"/>
  <Override PartName="/ppt/ink/ink7828.xml" ContentType="application/inkml+xml"/>
  <Override PartName="/ppt/ink/ink7829.xml" ContentType="application/inkml+xml"/>
  <Override PartName="/ppt/ink/ink7830.xml" ContentType="application/inkml+xml"/>
  <Override PartName="/ppt/ink/ink7831.xml" ContentType="application/inkml+xml"/>
  <Override PartName="/ppt/ink/ink7832.xml" ContentType="application/inkml+xml"/>
  <Override PartName="/ppt/ink/ink7833.xml" ContentType="application/inkml+xml"/>
  <Override PartName="/ppt/ink/ink7834.xml" ContentType="application/inkml+xml"/>
  <Override PartName="/ppt/ink/ink7835.xml" ContentType="application/inkml+xml"/>
  <Override PartName="/ppt/ink/ink7836.xml" ContentType="application/inkml+xml"/>
  <Override PartName="/ppt/ink/ink7837.xml" ContentType="application/inkml+xml"/>
  <Override PartName="/ppt/ink/ink7838.xml" ContentType="application/inkml+xml"/>
  <Override PartName="/ppt/ink/ink7839.xml" ContentType="application/inkml+xml"/>
  <Override PartName="/ppt/ink/ink7840.xml" ContentType="application/inkml+xml"/>
  <Override PartName="/ppt/ink/ink7841.xml" ContentType="application/inkml+xml"/>
  <Override PartName="/ppt/ink/ink7842.xml" ContentType="application/inkml+xml"/>
  <Override PartName="/ppt/ink/ink7843.xml" ContentType="application/inkml+xml"/>
  <Override PartName="/ppt/ink/ink7844.xml" ContentType="application/inkml+xml"/>
  <Override PartName="/ppt/ink/ink7845.xml" ContentType="application/inkml+xml"/>
  <Override PartName="/ppt/ink/ink7846.xml" ContentType="application/inkml+xml"/>
  <Override PartName="/ppt/ink/ink7847.xml" ContentType="application/inkml+xml"/>
  <Override PartName="/ppt/ink/ink7848.xml" ContentType="application/inkml+xml"/>
  <Override PartName="/ppt/ink/ink7849.xml" ContentType="application/inkml+xml"/>
  <Override PartName="/ppt/ink/ink7850.xml" ContentType="application/inkml+xml"/>
  <Override PartName="/ppt/ink/ink7851.xml" ContentType="application/inkml+xml"/>
  <Override PartName="/ppt/ink/ink7852.xml" ContentType="application/inkml+xml"/>
  <Override PartName="/ppt/ink/ink7853.xml" ContentType="application/inkml+xml"/>
  <Override PartName="/ppt/ink/ink7854.xml" ContentType="application/inkml+xml"/>
  <Override PartName="/ppt/ink/ink7855.xml" ContentType="application/inkml+xml"/>
  <Override PartName="/ppt/ink/ink7856.xml" ContentType="application/inkml+xml"/>
  <Override PartName="/ppt/ink/ink7857.xml" ContentType="application/inkml+xml"/>
  <Override PartName="/ppt/ink/ink7858.xml" ContentType="application/inkml+xml"/>
  <Override PartName="/ppt/ink/ink7859.xml" ContentType="application/inkml+xml"/>
  <Override PartName="/ppt/ink/ink7860.xml" ContentType="application/inkml+xml"/>
  <Override PartName="/ppt/ink/ink7861.xml" ContentType="application/inkml+xml"/>
  <Override PartName="/ppt/ink/ink7862.xml" ContentType="application/inkml+xml"/>
  <Override PartName="/ppt/ink/ink7863.xml" ContentType="application/inkml+xml"/>
  <Override PartName="/ppt/ink/ink7864.xml" ContentType="application/inkml+xml"/>
  <Override PartName="/ppt/ink/ink7865.xml" ContentType="application/inkml+xml"/>
  <Override PartName="/ppt/ink/ink7866.xml" ContentType="application/inkml+xml"/>
  <Override PartName="/ppt/ink/ink7867.xml" ContentType="application/inkml+xml"/>
  <Override PartName="/ppt/ink/ink7868.xml" ContentType="application/inkml+xml"/>
  <Override PartName="/ppt/ink/ink7869.xml" ContentType="application/inkml+xml"/>
  <Override PartName="/ppt/ink/ink7870.xml" ContentType="application/inkml+xml"/>
  <Override PartName="/ppt/ink/ink7871.xml" ContentType="application/inkml+xml"/>
  <Override PartName="/ppt/ink/ink7872.xml" ContentType="application/inkml+xml"/>
  <Override PartName="/ppt/ink/ink7873.xml" ContentType="application/inkml+xml"/>
  <Override PartName="/ppt/ink/ink7874.xml" ContentType="application/inkml+xml"/>
  <Override PartName="/ppt/ink/ink7875.xml" ContentType="application/inkml+xml"/>
  <Override PartName="/ppt/ink/ink7876.xml" ContentType="application/inkml+xml"/>
  <Override PartName="/ppt/ink/ink7877.xml" ContentType="application/inkml+xml"/>
  <Override PartName="/ppt/ink/ink7878.xml" ContentType="application/inkml+xml"/>
  <Override PartName="/ppt/ink/ink7879.xml" ContentType="application/inkml+xml"/>
  <Override PartName="/ppt/ink/ink7880.xml" ContentType="application/inkml+xml"/>
  <Override PartName="/ppt/ink/ink7881.xml" ContentType="application/inkml+xml"/>
  <Override PartName="/ppt/ink/ink7882.xml" ContentType="application/inkml+xml"/>
  <Override PartName="/ppt/ink/ink7883.xml" ContentType="application/inkml+xml"/>
  <Override PartName="/ppt/ink/ink7884.xml" ContentType="application/inkml+xml"/>
  <Override PartName="/ppt/ink/ink7885.xml" ContentType="application/inkml+xml"/>
  <Override PartName="/ppt/ink/ink7886.xml" ContentType="application/inkml+xml"/>
  <Override PartName="/ppt/ink/ink7887.xml" ContentType="application/inkml+xml"/>
  <Override PartName="/ppt/ink/ink7888.xml" ContentType="application/inkml+xml"/>
  <Override PartName="/ppt/ink/ink7889.xml" ContentType="application/inkml+xml"/>
  <Override PartName="/ppt/ink/ink7890.xml" ContentType="application/inkml+xml"/>
  <Override PartName="/ppt/ink/ink7891.xml" ContentType="application/inkml+xml"/>
  <Override PartName="/ppt/ink/ink7892.xml" ContentType="application/inkml+xml"/>
  <Override PartName="/ppt/ink/ink7893.xml" ContentType="application/inkml+xml"/>
  <Override PartName="/ppt/ink/ink7894.xml" ContentType="application/inkml+xml"/>
  <Override PartName="/ppt/ink/ink7895.xml" ContentType="application/inkml+xml"/>
  <Override PartName="/ppt/ink/ink7896.xml" ContentType="application/inkml+xml"/>
  <Override PartName="/ppt/ink/ink7897.xml" ContentType="application/inkml+xml"/>
  <Override PartName="/ppt/ink/ink7898.xml" ContentType="application/inkml+xml"/>
  <Override PartName="/ppt/ink/ink7899.xml" ContentType="application/inkml+xml"/>
  <Override PartName="/ppt/ink/ink7900.xml" ContentType="application/inkml+xml"/>
  <Override PartName="/ppt/ink/ink7901.xml" ContentType="application/inkml+xml"/>
  <Override PartName="/ppt/ink/ink7902.xml" ContentType="application/inkml+xml"/>
  <Override PartName="/ppt/ink/ink7903.xml" ContentType="application/inkml+xml"/>
  <Override PartName="/ppt/ink/ink7904.xml" ContentType="application/inkml+xml"/>
  <Override PartName="/ppt/ink/ink7905.xml" ContentType="application/inkml+xml"/>
  <Override PartName="/ppt/ink/ink7906.xml" ContentType="application/inkml+xml"/>
  <Override PartName="/ppt/ink/ink7907.xml" ContentType="application/inkml+xml"/>
  <Override PartName="/ppt/ink/ink7908.xml" ContentType="application/inkml+xml"/>
  <Override PartName="/ppt/ink/ink7909.xml" ContentType="application/inkml+xml"/>
  <Override PartName="/ppt/ink/ink7910.xml" ContentType="application/inkml+xml"/>
  <Override PartName="/ppt/ink/ink7911.xml" ContentType="application/inkml+xml"/>
  <Override PartName="/ppt/ink/ink7912.xml" ContentType="application/inkml+xml"/>
  <Override PartName="/ppt/ink/ink7913.xml" ContentType="application/inkml+xml"/>
  <Override PartName="/ppt/ink/ink7914.xml" ContentType="application/inkml+xml"/>
  <Override PartName="/ppt/ink/ink7915.xml" ContentType="application/inkml+xml"/>
  <Override PartName="/ppt/ink/ink7916.xml" ContentType="application/inkml+xml"/>
  <Override PartName="/ppt/ink/ink7917.xml" ContentType="application/inkml+xml"/>
  <Override PartName="/ppt/ink/ink7918.xml" ContentType="application/inkml+xml"/>
  <Override PartName="/ppt/ink/ink7919.xml" ContentType="application/inkml+xml"/>
  <Override PartName="/ppt/ink/ink7920.xml" ContentType="application/inkml+xml"/>
  <Override PartName="/ppt/ink/ink7921.xml" ContentType="application/inkml+xml"/>
  <Override PartName="/ppt/ink/ink7922.xml" ContentType="application/inkml+xml"/>
  <Override PartName="/ppt/ink/ink7923.xml" ContentType="application/inkml+xml"/>
  <Override PartName="/ppt/ink/ink7924.xml" ContentType="application/inkml+xml"/>
  <Override PartName="/ppt/ink/ink7925.xml" ContentType="application/inkml+xml"/>
  <Override PartName="/ppt/ink/ink7926.xml" ContentType="application/inkml+xml"/>
  <Override PartName="/ppt/ink/ink7927.xml" ContentType="application/inkml+xml"/>
  <Override PartName="/ppt/ink/ink7928.xml" ContentType="application/inkml+xml"/>
  <Override PartName="/ppt/ink/ink7929.xml" ContentType="application/inkml+xml"/>
  <Override PartName="/ppt/ink/ink7930.xml" ContentType="application/inkml+xml"/>
  <Override PartName="/ppt/ink/ink7931.xml" ContentType="application/inkml+xml"/>
  <Override PartName="/ppt/ink/ink7932.xml" ContentType="application/inkml+xml"/>
  <Override PartName="/ppt/ink/ink7933.xml" ContentType="application/inkml+xml"/>
  <Override PartName="/ppt/ink/ink7934.xml" ContentType="application/inkml+xml"/>
  <Override PartName="/ppt/ink/ink7935.xml" ContentType="application/inkml+xml"/>
  <Override PartName="/ppt/ink/ink7936.xml" ContentType="application/inkml+xml"/>
  <Override PartName="/ppt/ink/ink7937.xml" ContentType="application/inkml+xml"/>
  <Override PartName="/ppt/ink/ink7938.xml" ContentType="application/inkml+xml"/>
  <Override PartName="/ppt/ink/ink7939.xml" ContentType="application/inkml+xml"/>
  <Override PartName="/ppt/ink/ink7940.xml" ContentType="application/inkml+xml"/>
  <Override PartName="/ppt/ink/ink7941.xml" ContentType="application/inkml+xml"/>
  <Override PartName="/ppt/ink/ink7942.xml" ContentType="application/inkml+xml"/>
  <Override PartName="/ppt/ink/ink7943.xml" ContentType="application/inkml+xml"/>
  <Override PartName="/ppt/ink/ink7944.xml" ContentType="application/inkml+xml"/>
  <Override PartName="/ppt/ink/ink7945.xml" ContentType="application/inkml+xml"/>
  <Override PartName="/ppt/ink/ink7946.xml" ContentType="application/inkml+xml"/>
  <Override PartName="/ppt/ink/ink7947.xml" ContentType="application/inkml+xml"/>
  <Override PartName="/ppt/ink/ink7948.xml" ContentType="application/inkml+xml"/>
  <Override PartName="/ppt/ink/ink7949.xml" ContentType="application/inkml+xml"/>
  <Override PartName="/ppt/ink/ink7950.xml" ContentType="application/inkml+xml"/>
  <Override PartName="/ppt/ink/ink7951.xml" ContentType="application/inkml+xml"/>
  <Override PartName="/ppt/ink/ink7952.xml" ContentType="application/inkml+xml"/>
  <Override PartName="/ppt/ink/ink7953.xml" ContentType="application/inkml+xml"/>
  <Override PartName="/ppt/ink/ink7954.xml" ContentType="application/inkml+xml"/>
  <Override PartName="/ppt/ink/ink7955.xml" ContentType="application/inkml+xml"/>
  <Override PartName="/ppt/ink/ink7956.xml" ContentType="application/inkml+xml"/>
  <Override PartName="/ppt/ink/ink7957.xml" ContentType="application/inkml+xml"/>
  <Override PartName="/ppt/ink/ink7958.xml" ContentType="application/inkml+xml"/>
  <Override PartName="/ppt/ink/ink7959.xml" ContentType="application/inkml+xml"/>
  <Override PartName="/ppt/ink/ink7960.xml" ContentType="application/inkml+xml"/>
  <Override PartName="/ppt/ink/ink7961.xml" ContentType="application/inkml+xml"/>
  <Override PartName="/ppt/ink/ink7962.xml" ContentType="application/inkml+xml"/>
  <Override PartName="/ppt/ink/ink7963.xml" ContentType="application/inkml+xml"/>
  <Override PartName="/ppt/ink/ink7964.xml" ContentType="application/inkml+xml"/>
  <Override PartName="/ppt/ink/ink7965.xml" ContentType="application/inkml+xml"/>
  <Override PartName="/ppt/ink/ink7966.xml" ContentType="application/inkml+xml"/>
  <Override PartName="/ppt/ink/ink7967.xml" ContentType="application/inkml+xml"/>
  <Override PartName="/ppt/ink/ink7968.xml" ContentType="application/inkml+xml"/>
  <Override PartName="/ppt/ink/ink7969.xml" ContentType="application/inkml+xml"/>
  <Override PartName="/ppt/ink/ink7970.xml" ContentType="application/inkml+xml"/>
  <Override PartName="/ppt/ink/ink7971.xml" ContentType="application/inkml+xml"/>
  <Override PartName="/ppt/ink/ink7972.xml" ContentType="application/inkml+xml"/>
  <Override PartName="/ppt/ink/ink7973.xml" ContentType="application/inkml+xml"/>
  <Override PartName="/ppt/ink/ink7974.xml" ContentType="application/inkml+xml"/>
  <Override PartName="/ppt/ink/ink7975.xml" ContentType="application/inkml+xml"/>
  <Override PartName="/ppt/ink/ink7976.xml" ContentType="application/inkml+xml"/>
  <Override PartName="/ppt/ink/ink7977.xml" ContentType="application/inkml+xml"/>
  <Override PartName="/ppt/ink/ink7978.xml" ContentType="application/inkml+xml"/>
  <Override PartName="/ppt/ink/ink7979.xml" ContentType="application/inkml+xml"/>
  <Override PartName="/ppt/ink/ink7980.xml" ContentType="application/inkml+xml"/>
  <Override PartName="/ppt/ink/ink7981.xml" ContentType="application/inkml+xml"/>
  <Override PartName="/ppt/ink/ink7982.xml" ContentType="application/inkml+xml"/>
  <Override PartName="/ppt/ink/ink7983.xml" ContentType="application/inkml+xml"/>
  <Override PartName="/ppt/ink/ink7984.xml" ContentType="application/inkml+xml"/>
  <Override PartName="/ppt/ink/ink7985.xml" ContentType="application/inkml+xml"/>
  <Override PartName="/ppt/ink/ink7986.xml" ContentType="application/inkml+xml"/>
  <Override PartName="/ppt/ink/ink7987.xml" ContentType="application/inkml+xml"/>
  <Override PartName="/ppt/ink/ink7988.xml" ContentType="application/inkml+xml"/>
  <Override PartName="/ppt/ink/ink7989.xml" ContentType="application/inkml+xml"/>
  <Override PartName="/ppt/ink/ink7990.xml" ContentType="application/inkml+xml"/>
  <Override PartName="/ppt/ink/ink7991.xml" ContentType="application/inkml+xml"/>
  <Override PartName="/ppt/ink/ink7992.xml" ContentType="application/inkml+xml"/>
  <Override PartName="/ppt/ink/ink7993.xml" ContentType="application/inkml+xml"/>
  <Override PartName="/ppt/ink/ink7994.xml" ContentType="application/inkml+xml"/>
  <Override PartName="/ppt/ink/ink7995.xml" ContentType="application/inkml+xml"/>
  <Override PartName="/ppt/ink/ink7996.xml" ContentType="application/inkml+xml"/>
  <Override PartName="/ppt/ink/ink7997.xml" ContentType="application/inkml+xml"/>
  <Override PartName="/ppt/ink/ink7998.xml" ContentType="application/inkml+xml"/>
  <Override PartName="/ppt/ink/ink7999.xml" ContentType="application/inkml+xml"/>
  <Override PartName="/ppt/ink/ink8000.xml" ContentType="application/inkml+xml"/>
  <Override PartName="/ppt/ink/ink8001.xml" ContentType="application/inkml+xml"/>
  <Override PartName="/ppt/ink/ink8002.xml" ContentType="application/inkml+xml"/>
  <Override PartName="/ppt/ink/ink8003.xml" ContentType="application/inkml+xml"/>
  <Override PartName="/ppt/ink/ink8004.xml" ContentType="application/inkml+xml"/>
  <Override PartName="/ppt/ink/ink8005.xml" ContentType="application/inkml+xml"/>
  <Override PartName="/ppt/ink/ink8006.xml" ContentType="application/inkml+xml"/>
  <Override PartName="/ppt/ink/ink8007.xml" ContentType="application/inkml+xml"/>
  <Override PartName="/ppt/ink/ink8008.xml" ContentType="application/inkml+xml"/>
  <Override PartName="/ppt/ink/ink8009.xml" ContentType="application/inkml+xml"/>
  <Override PartName="/ppt/ink/ink8010.xml" ContentType="application/inkml+xml"/>
  <Override PartName="/ppt/ink/ink8011.xml" ContentType="application/inkml+xml"/>
  <Override PartName="/ppt/ink/ink8012.xml" ContentType="application/inkml+xml"/>
  <Override PartName="/ppt/ink/ink8013.xml" ContentType="application/inkml+xml"/>
  <Override PartName="/ppt/ink/ink8014.xml" ContentType="application/inkml+xml"/>
  <Override PartName="/ppt/ink/ink8015.xml" ContentType="application/inkml+xml"/>
  <Override PartName="/ppt/ink/ink8016.xml" ContentType="application/inkml+xml"/>
  <Override PartName="/ppt/ink/ink8017.xml" ContentType="application/inkml+xml"/>
  <Override PartName="/ppt/ink/ink8018.xml" ContentType="application/inkml+xml"/>
  <Override PartName="/ppt/ink/ink8019.xml" ContentType="application/inkml+xml"/>
  <Override PartName="/ppt/ink/ink8020.xml" ContentType="application/inkml+xml"/>
  <Override PartName="/ppt/ink/ink8021.xml" ContentType="application/inkml+xml"/>
  <Override PartName="/ppt/ink/ink8022.xml" ContentType="application/inkml+xml"/>
  <Override PartName="/ppt/ink/ink8023.xml" ContentType="application/inkml+xml"/>
  <Override PartName="/ppt/ink/ink8024.xml" ContentType="application/inkml+xml"/>
  <Override PartName="/ppt/ink/ink8025.xml" ContentType="application/inkml+xml"/>
  <Override PartName="/ppt/ink/ink8026.xml" ContentType="application/inkml+xml"/>
  <Override PartName="/ppt/ink/ink8027.xml" ContentType="application/inkml+xml"/>
  <Override PartName="/ppt/ink/ink8028.xml" ContentType="application/inkml+xml"/>
  <Override PartName="/ppt/ink/ink8029.xml" ContentType="application/inkml+xml"/>
  <Override PartName="/ppt/ink/ink8030.xml" ContentType="application/inkml+xml"/>
  <Override PartName="/ppt/ink/ink8031.xml" ContentType="application/inkml+xml"/>
  <Override PartName="/ppt/ink/ink8032.xml" ContentType="application/inkml+xml"/>
  <Override PartName="/ppt/ink/ink8033.xml" ContentType="application/inkml+xml"/>
  <Override PartName="/ppt/ink/ink8034.xml" ContentType="application/inkml+xml"/>
  <Override PartName="/ppt/ink/ink8035.xml" ContentType="application/inkml+xml"/>
  <Override PartName="/ppt/ink/ink8036.xml" ContentType="application/inkml+xml"/>
  <Override PartName="/ppt/ink/ink8037.xml" ContentType="application/inkml+xml"/>
  <Override PartName="/ppt/ink/ink8038.xml" ContentType="application/inkml+xml"/>
  <Override PartName="/ppt/ink/ink8039.xml" ContentType="application/inkml+xml"/>
  <Override PartName="/ppt/ink/ink8040.xml" ContentType="application/inkml+xml"/>
  <Override PartName="/ppt/ink/ink8041.xml" ContentType="application/inkml+xml"/>
  <Override PartName="/ppt/ink/ink8042.xml" ContentType="application/inkml+xml"/>
  <Override PartName="/ppt/ink/ink8043.xml" ContentType="application/inkml+xml"/>
  <Override PartName="/ppt/ink/ink8044.xml" ContentType="application/inkml+xml"/>
  <Override PartName="/ppt/ink/ink8045.xml" ContentType="application/inkml+xml"/>
  <Override PartName="/ppt/ink/ink8046.xml" ContentType="application/inkml+xml"/>
  <Override PartName="/ppt/ink/ink8047.xml" ContentType="application/inkml+xml"/>
  <Override PartName="/ppt/ink/ink8048.xml" ContentType="application/inkml+xml"/>
  <Override PartName="/ppt/ink/ink8049.xml" ContentType="application/inkml+xml"/>
  <Override PartName="/ppt/ink/ink8050.xml" ContentType="application/inkml+xml"/>
  <Override PartName="/ppt/ink/ink8051.xml" ContentType="application/inkml+xml"/>
  <Override PartName="/ppt/ink/ink8052.xml" ContentType="application/inkml+xml"/>
  <Override PartName="/ppt/ink/ink8053.xml" ContentType="application/inkml+xml"/>
  <Override PartName="/ppt/ink/ink8054.xml" ContentType="application/inkml+xml"/>
  <Override PartName="/ppt/ink/ink8055.xml" ContentType="application/inkml+xml"/>
  <Override PartName="/ppt/ink/ink8056.xml" ContentType="application/inkml+xml"/>
  <Override PartName="/ppt/ink/ink8057.xml" ContentType="application/inkml+xml"/>
  <Override PartName="/ppt/ink/ink8058.xml" ContentType="application/inkml+xml"/>
  <Override PartName="/ppt/ink/ink8059.xml" ContentType="application/inkml+xml"/>
  <Override PartName="/ppt/ink/ink8060.xml" ContentType="application/inkml+xml"/>
  <Override PartName="/ppt/ink/ink8061.xml" ContentType="application/inkml+xml"/>
  <Override PartName="/ppt/ink/ink8062.xml" ContentType="application/inkml+xml"/>
  <Override PartName="/ppt/ink/ink8063.xml" ContentType="application/inkml+xml"/>
  <Override PartName="/ppt/ink/ink8064.xml" ContentType="application/inkml+xml"/>
  <Override PartName="/ppt/ink/ink8065.xml" ContentType="application/inkml+xml"/>
  <Override PartName="/ppt/ink/ink8066.xml" ContentType="application/inkml+xml"/>
  <Override PartName="/ppt/ink/ink8067.xml" ContentType="application/inkml+xml"/>
  <Override PartName="/ppt/ink/ink8068.xml" ContentType="application/inkml+xml"/>
  <Override PartName="/ppt/ink/ink8069.xml" ContentType="application/inkml+xml"/>
  <Override PartName="/ppt/ink/ink8070.xml" ContentType="application/inkml+xml"/>
  <Override PartName="/ppt/ink/ink8071.xml" ContentType="application/inkml+xml"/>
  <Override PartName="/ppt/ink/ink8072.xml" ContentType="application/inkml+xml"/>
  <Override PartName="/ppt/ink/ink8073.xml" ContentType="application/inkml+xml"/>
  <Override PartName="/ppt/ink/ink8074.xml" ContentType="application/inkml+xml"/>
  <Override PartName="/ppt/ink/ink8075.xml" ContentType="application/inkml+xml"/>
  <Override PartName="/ppt/ink/ink8076.xml" ContentType="application/inkml+xml"/>
  <Override PartName="/ppt/ink/ink8077.xml" ContentType="application/inkml+xml"/>
  <Override PartName="/ppt/ink/ink8078.xml" ContentType="application/inkml+xml"/>
  <Override PartName="/ppt/ink/ink8079.xml" ContentType="application/inkml+xml"/>
  <Override PartName="/ppt/ink/ink8080.xml" ContentType="application/inkml+xml"/>
  <Override PartName="/ppt/ink/ink8081.xml" ContentType="application/inkml+xml"/>
  <Override PartName="/ppt/ink/ink8082.xml" ContentType="application/inkml+xml"/>
  <Override PartName="/ppt/ink/ink8083.xml" ContentType="application/inkml+xml"/>
  <Override PartName="/ppt/ink/ink8084.xml" ContentType="application/inkml+xml"/>
  <Override PartName="/ppt/ink/ink8085.xml" ContentType="application/inkml+xml"/>
  <Override PartName="/ppt/ink/ink8086.xml" ContentType="application/inkml+xml"/>
  <Override PartName="/ppt/ink/ink8087.xml" ContentType="application/inkml+xml"/>
  <Override PartName="/ppt/ink/ink8088.xml" ContentType="application/inkml+xml"/>
  <Override PartName="/ppt/ink/ink8089.xml" ContentType="application/inkml+xml"/>
  <Override PartName="/ppt/ink/ink8090.xml" ContentType="application/inkml+xml"/>
  <Override PartName="/ppt/ink/ink8091.xml" ContentType="application/inkml+xml"/>
  <Override PartName="/ppt/ink/ink8092.xml" ContentType="application/inkml+xml"/>
  <Override PartName="/ppt/ink/ink8093.xml" ContentType="application/inkml+xml"/>
  <Override PartName="/ppt/ink/ink8094.xml" ContentType="application/inkml+xml"/>
  <Override PartName="/ppt/ink/ink8095.xml" ContentType="application/inkml+xml"/>
  <Override PartName="/ppt/ink/ink8096.xml" ContentType="application/inkml+xml"/>
  <Override PartName="/ppt/ink/ink8097.xml" ContentType="application/inkml+xml"/>
  <Override PartName="/ppt/ink/ink8098.xml" ContentType="application/inkml+xml"/>
  <Override PartName="/ppt/ink/ink8099.xml" ContentType="application/inkml+xml"/>
  <Override PartName="/ppt/ink/ink8100.xml" ContentType="application/inkml+xml"/>
  <Override PartName="/ppt/ink/ink8101.xml" ContentType="application/inkml+xml"/>
  <Override PartName="/ppt/ink/ink8102.xml" ContentType="application/inkml+xml"/>
  <Override PartName="/ppt/ink/ink8103.xml" ContentType="application/inkml+xml"/>
  <Override PartName="/ppt/ink/ink8104.xml" ContentType="application/inkml+xml"/>
  <Override PartName="/ppt/ink/ink8105.xml" ContentType="application/inkml+xml"/>
  <Override PartName="/ppt/ink/ink8106.xml" ContentType="application/inkml+xml"/>
  <Override PartName="/ppt/ink/ink8107.xml" ContentType="application/inkml+xml"/>
  <Override PartName="/ppt/ink/ink8108.xml" ContentType="application/inkml+xml"/>
  <Override PartName="/ppt/ink/ink8109.xml" ContentType="application/inkml+xml"/>
  <Override PartName="/ppt/ink/ink8110.xml" ContentType="application/inkml+xml"/>
  <Override PartName="/ppt/ink/ink8111.xml" ContentType="application/inkml+xml"/>
  <Override PartName="/ppt/ink/ink8112.xml" ContentType="application/inkml+xml"/>
  <Override PartName="/ppt/ink/ink8113.xml" ContentType="application/inkml+xml"/>
  <Override PartName="/ppt/ink/ink8114.xml" ContentType="application/inkml+xml"/>
  <Override PartName="/ppt/ink/ink8115.xml" ContentType="application/inkml+xml"/>
  <Override PartName="/ppt/ink/ink8116.xml" ContentType="application/inkml+xml"/>
  <Override PartName="/ppt/ink/ink8117.xml" ContentType="application/inkml+xml"/>
  <Override PartName="/ppt/ink/ink8118.xml" ContentType="application/inkml+xml"/>
  <Override PartName="/ppt/ink/ink8119.xml" ContentType="application/inkml+xml"/>
  <Override PartName="/ppt/ink/ink8120.xml" ContentType="application/inkml+xml"/>
  <Override PartName="/ppt/ink/ink8121.xml" ContentType="application/inkml+xml"/>
  <Override PartName="/ppt/ink/ink8122.xml" ContentType="application/inkml+xml"/>
  <Override PartName="/ppt/ink/ink8123.xml" ContentType="application/inkml+xml"/>
  <Override PartName="/ppt/ink/ink8124.xml" ContentType="application/inkml+xml"/>
  <Override PartName="/ppt/ink/ink8125.xml" ContentType="application/inkml+xml"/>
  <Override PartName="/ppt/ink/ink8126.xml" ContentType="application/inkml+xml"/>
  <Override PartName="/ppt/ink/ink8127.xml" ContentType="application/inkml+xml"/>
  <Override PartName="/ppt/ink/ink8128.xml" ContentType="application/inkml+xml"/>
  <Override PartName="/ppt/ink/ink8129.xml" ContentType="application/inkml+xml"/>
  <Override PartName="/ppt/ink/ink8130.xml" ContentType="application/inkml+xml"/>
  <Override PartName="/ppt/ink/ink8131.xml" ContentType="application/inkml+xml"/>
  <Override PartName="/ppt/ink/ink8132.xml" ContentType="application/inkml+xml"/>
  <Override PartName="/ppt/ink/ink8133.xml" ContentType="application/inkml+xml"/>
  <Override PartName="/ppt/ink/ink8134.xml" ContentType="application/inkml+xml"/>
  <Override PartName="/ppt/ink/ink8135.xml" ContentType="application/inkml+xml"/>
  <Override PartName="/ppt/ink/ink8136.xml" ContentType="application/inkml+xml"/>
  <Override PartName="/ppt/ink/ink8137.xml" ContentType="application/inkml+xml"/>
  <Override PartName="/ppt/ink/ink8138.xml" ContentType="application/inkml+xml"/>
  <Override PartName="/ppt/ink/ink8139.xml" ContentType="application/inkml+xml"/>
  <Override PartName="/ppt/ink/ink8140.xml" ContentType="application/inkml+xml"/>
  <Override PartName="/ppt/ink/ink8141.xml" ContentType="application/inkml+xml"/>
  <Override PartName="/ppt/ink/ink8142.xml" ContentType="application/inkml+xml"/>
  <Override PartName="/ppt/ink/ink8143.xml" ContentType="application/inkml+xml"/>
  <Override PartName="/ppt/ink/ink8144.xml" ContentType="application/inkml+xml"/>
  <Override PartName="/ppt/ink/ink8145.xml" ContentType="application/inkml+xml"/>
  <Override PartName="/ppt/ink/ink8146.xml" ContentType="application/inkml+xml"/>
  <Override PartName="/ppt/ink/ink8147.xml" ContentType="application/inkml+xml"/>
  <Override PartName="/ppt/ink/ink8148.xml" ContentType="application/inkml+xml"/>
  <Override PartName="/ppt/ink/ink8149.xml" ContentType="application/inkml+xml"/>
  <Override PartName="/ppt/ink/ink8150.xml" ContentType="application/inkml+xml"/>
  <Override PartName="/ppt/ink/ink8151.xml" ContentType="application/inkml+xml"/>
  <Override PartName="/ppt/ink/ink8152.xml" ContentType="application/inkml+xml"/>
  <Override PartName="/ppt/ink/ink8153.xml" ContentType="application/inkml+xml"/>
  <Override PartName="/ppt/ink/ink8154.xml" ContentType="application/inkml+xml"/>
  <Override PartName="/ppt/ink/ink8155.xml" ContentType="application/inkml+xml"/>
  <Override PartName="/ppt/ink/ink8156.xml" ContentType="application/inkml+xml"/>
  <Override PartName="/ppt/ink/ink8157.xml" ContentType="application/inkml+xml"/>
  <Override PartName="/ppt/ink/ink8158.xml" ContentType="application/inkml+xml"/>
  <Override PartName="/ppt/ink/ink8159.xml" ContentType="application/inkml+xml"/>
  <Override PartName="/ppt/ink/ink8160.xml" ContentType="application/inkml+xml"/>
  <Override PartName="/ppt/ink/ink8161.xml" ContentType="application/inkml+xml"/>
  <Override PartName="/ppt/ink/ink8162.xml" ContentType="application/inkml+xml"/>
  <Override PartName="/ppt/ink/ink8163.xml" ContentType="application/inkml+xml"/>
  <Override PartName="/ppt/ink/ink8164.xml" ContentType="application/inkml+xml"/>
  <Override PartName="/ppt/ink/ink8165.xml" ContentType="application/inkml+xml"/>
  <Override PartName="/ppt/ink/ink8166.xml" ContentType="application/inkml+xml"/>
  <Override PartName="/ppt/ink/ink8167.xml" ContentType="application/inkml+xml"/>
  <Override PartName="/ppt/ink/ink8168.xml" ContentType="application/inkml+xml"/>
  <Override PartName="/ppt/ink/ink8169.xml" ContentType="application/inkml+xml"/>
  <Override PartName="/ppt/ink/ink8170.xml" ContentType="application/inkml+xml"/>
  <Override PartName="/ppt/ink/ink8171.xml" ContentType="application/inkml+xml"/>
  <Override PartName="/ppt/ink/ink8172.xml" ContentType="application/inkml+xml"/>
  <Override PartName="/ppt/ink/ink8173.xml" ContentType="application/inkml+xml"/>
  <Override PartName="/ppt/ink/ink8174.xml" ContentType="application/inkml+xml"/>
  <Override PartName="/ppt/ink/ink8175.xml" ContentType="application/inkml+xml"/>
  <Override PartName="/ppt/ink/ink8176.xml" ContentType="application/inkml+xml"/>
  <Override PartName="/ppt/ink/ink8177.xml" ContentType="application/inkml+xml"/>
  <Override PartName="/ppt/ink/ink8178.xml" ContentType="application/inkml+xml"/>
  <Override PartName="/ppt/ink/ink8179.xml" ContentType="application/inkml+xml"/>
  <Override PartName="/ppt/ink/ink8180.xml" ContentType="application/inkml+xml"/>
  <Override PartName="/ppt/ink/ink8181.xml" ContentType="application/inkml+xml"/>
  <Override PartName="/ppt/ink/ink8182.xml" ContentType="application/inkml+xml"/>
  <Override PartName="/ppt/ink/ink8183.xml" ContentType="application/inkml+xml"/>
  <Override PartName="/ppt/ink/ink8184.xml" ContentType="application/inkml+xml"/>
  <Override PartName="/ppt/ink/ink8185.xml" ContentType="application/inkml+xml"/>
  <Override PartName="/ppt/ink/ink8186.xml" ContentType="application/inkml+xml"/>
  <Override PartName="/ppt/ink/ink8187.xml" ContentType="application/inkml+xml"/>
  <Override PartName="/ppt/ink/ink8188.xml" ContentType="application/inkml+xml"/>
  <Override PartName="/ppt/ink/ink8189.xml" ContentType="application/inkml+xml"/>
  <Override PartName="/ppt/ink/ink8190.xml" ContentType="application/inkml+xml"/>
  <Override PartName="/ppt/ink/ink8191.xml" ContentType="application/inkml+xml"/>
  <Override PartName="/ppt/ink/ink8192.xml" ContentType="application/inkml+xml"/>
  <Override PartName="/ppt/ink/ink8193.xml" ContentType="application/inkml+xml"/>
  <Override PartName="/ppt/ink/ink8194.xml" ContentType="application/inkml+xml"/>
  <Override PartName="/ppt/ink/ink8195.xml" ContentType="application/inkml+xml"/>
  <Override PartName="/ppt/ink/ink8196.xml" ContentType="application/inkml+xml"/>
  <Override PartName="/ppt/ink/ink8197.xml" ContentType="application/inkml+xml"/>
  <Override PartName="/ppt/ink/ink8198.xml" ContentType="application/inkml+xml"/>
  <Override PartName="/ppt/ink/ink8199.xml" ContentType="application/inkml+xml"/>
  <Override PartName="/ppt/ink/ink8200.xml" ContentType="application/inkml+xml"/>
  <Override PartName="/ppt/ink/ink8201.xml" ContentType="application/inkml+xml"/>
  <Override PartName="/ppt/ink/ink8202.xml" ContentType="application/inkml+xml"/>
  <Override PartName="/ppt/ink/ink8203.xml" ContentType="application/inkml+xml"/>
  <Override PartName="/ppt/ink/ink8204.xml" ContentType="application/inkml+xml"/>
  <Override PartName="/ppt/ink/ink8205.xml" ContentType="application/inkml+xml"/>
  <Override PartName="/ppt/ink/ink8206.xml" ContentType="application/inkml+xml"/>
  <Override PartName="/ppt/ink/ink8207.xml" ContentType="application/inkml+xml"/>
  <Override PartName="/ppt/ink/ink8208.xml" ContentType="application/inkml+xml"/>
  <Override PartName="/ppt/ink/ink8209.xml" ContentType="application/inkml+xml"/>
  <Override PartName="/ppt/ink/ink8210.xml" ContentType="application/inkml+xml"/>
  <Override PartName="/ppt/ink/ink8211.xml" ContentType="application/inkml+xml"/>
  <Override PartName="/ppt/ink/ink8212.xml" ContentType="application/inkml+xml"/>
  <Override PartName="/ppt/ink/ink8213.xml" ContentType="application/inkml+xml"/>
  <Override PartName="/ppt/ink/ink8214.xml" ContentType="application/inkml+xml"/>
  <Override PartName="/ppt/ink/ink8215.xml" ContentType="application/inkml+xml"/>
  <Override PartName="/ppt/ink/ink8216.xml" ContentType="application/inkml+xml"/>
  <Override PartName="/ppt/ink/ink8217.xml" ContentType="application/inkml+xml"/>
  <Override PartName="/ppt/ink/ink8218.xml" ContentType="application/inkml+xml"/>
  <Override PartName="/ppt/ink/ink8219.xml" ContentType="application/inkml+xml"/>
  <Override PartName="/ppt/ink/ink8220.xml" ContentType="application/inkml+xml"/>
  <Override PartName="/ppt/ink/ink8221.xml" ContentType="application/inkml+xml"/>
  <Override PartName="/ppt/ink/ink8222.xml" ContentType="application/inkml+xml"/>
  <Override PartName="/ppt/ink/ink8223.xml" ContentType="application/inkml+xml"/>
  <Override PartName="/ppt/ink/ink8224.xml" ContentType="application/inkml+xml"/>
  <Override PartName="/ppt/ink/ink8225.xml" ContentType="application/inkml+xml"/>
  <Override PartName="/ppt/ink/ink8226.xml" ContentType="application/inkml+xml"/>
  <Override PartName="/ppt/ink/ink8227.xml" ContentType="application/inkml+xml"/>
  <Override PartName="/ppt/ink/ink8228.xml" ContentType="application/inkml+xml"/>
  <Override PartName="/ppt/ink/ink8229.xml" ContentType="application/inkml+xml"/>
  <Override PartName="/ppt/ink/ink8230.xml" ContentType="application/inkml+xml"/>
  <Override PartName="/ppt/ink/ink8231.xml" ContentType="application/inkml+xml"/>
  <Override PartName="/ppt/ink/ink8232.xml" ContentType="application/inkml+xml"/>
  <Override PartName="/ppt/ink/ink8233.xml" ContentType="application/inkml+xml"/>
  <Override PartName="/ppt/ink/ink8234.xml" ContentType="application/inkml+xml"/>
  <Override PartName="/ppt/ink/ink8235.xml" ContentType="application/inkml+xml"/>
  <Override PartName="/ppt/ink/ink8236.xml" ContentType="application/inkml+xml"/>
  <Override PartName="/ppt/ink/ink8237.xml" ContentType="application/inkml+xml"/>
  <Override PartName="/ppt/ink/ink8238.xml" ContentType="application/inkml+xml"/>
  <Override PartName="/ppt/ink/ink8239.xml" ContentType="application/inkml+xml"/>
  <Override PartName="/ppt/ink/ink8240.xml" ContentType="application/inkml+xml"/>
  <Override PartName="/ppt/ink/ink8241.xml" ContentType="application/inkml+xml"/>
  <Override PartName="/ppt/ink/ink8242.xml" ContentType="application/inkml+xml"/>
  <Override PartName="/ppt/ink/ink8243.xml" ContentType="application/inkml+xml"/>
  <Override PartName="/ppt/ink/ink8244.xml" ContentType="application/inkml+xml"/>
  <Override PartName="/ppt/ink/ink8245.xml" ContentType="application/inkml+xml"/>
  <Override PartName="/ppt/ink/ink8246.xml" ContentType="application/inkml+xml"/>
  <Override PartName="/ppt/ink/ink8247.xml" ContentType="application/inkml+xml"/>
  <Override PartName="/ppt/ink/ink8248.xml" ContentType="application/inkml+xml"/>
  <Override PartName="/ppt/ink/ink8249.xml" ContentType="application/inkml+xml"/>
  <Override PartName="/ppt/ink/ink8250.xml" ContentType="application/inkml+xml"/>
  <Override PartName="/ppt/ink/ink8251.xml" ContentType="application/inkml+xml"/>
  <Override PartName="/ppt/ink/ink8252.xml" ContentType="application/inkml+xml"/>
  <Override PartName="/ppt/ink/ink8253.xml" ContentType="application/inkml+xml"/>
  <Override PartName="/ppt/ink/ink8254.xml" ContentType="application/inkml+xml"/>
  <Override PartName="/ppt/ink/ink8255.xml" ContentType="application/inkml+xml"/>
  <Override PartName="/ppt/ink/ink8256.xml" ContentType="application/inkml+xml"/>
  <Override PartName="/ppt/ink/ink8257.xml" ContentType="application/inkml+xml"/>
  <Override PartName="/ppt/ink/ink8258.xml" ContentType="application/inkml+xml"/>
  <Override PartName="/ppt/ink/ink8259.xml" ContentType="application/inkml+xml"/>
  <Override PartName="/ppt/ink/ink8260.xml" ContentType="application/inkml+xml"/>
  <Override PartName="/ppt/ink/ink8261.xml" ContentType="application/inkml+xml"/>
  <Override PartName="/ppt/ink/ink8262.xml" ContentType="application/inkml+xml"/>
  <Override PartName="/ppt/ink/ink8263.xml" ContentType="application/inkml+xml"/>
  <Override PartName="/ppt/ink/ink8264.xml" ContentType="application/inkml+xml"/>
  <Override PartName="/ppt/ink/ink8265.xml" ContentType="application/inkml+xml"/>
  <Override PartName="/ppt/ink/ink8266.xml" ContentType="application/inkml+xml"/>
  <Override PartName="/ppt/ink/ink8267.xml" ContentType="application/inkml+xml"/>
  <Override PartName="/ppt/ink/ink8268.xml" ContentType="application/inkml+xml"/>
  <Override PartName="/ppt/ink/ink8269.xml" ContentType="application/inkml+xml"/>
  <Override PartName="/ppt/ink/ink8270.xml" ContentType="application/inkml+xml"/>
  <Override PartName="/ppt/ink/ink8271.xml" ContentType="application/inkml+xml"/>
  <Override PartName="/ppt/ink/ink8272.xml" ContentType="application/inkml+xml"/>
  <Override PartName="/ppt/ink/ink8273.xml" ContentType="application/inkml+xml"/>
  <Override PartName="/ppt/ink/ink8274.xml" ContentType="application/inkml+xml"/>
  <Override PartName="/ppt/ink/ink8275.xml" ContentType="application/inkml+xml"/>
  <Override PartName="/ppt/ink/ink8276.xml" ContentType="application/inkml+xml"/>
  <Override PartName="/ppt/ink/ink8277.xml" ContentType="application/inkml+xml"/>
  <Override PartName="/ppt/ink/ink8278.xml" ContentType="application/inkml+xml"/>
  <Override PartName="/ppt/ink/ink8279.xml" ContentType="application/inkml+xml"/>
  <Override PartName="/ppt/ink/ink8280.xml" ContentType="application/inkml+xml"/>
  <Override PartName="/ppt/ink/ink8281.xml" ContentType="application/inkml+xml"/>
  <Override PartName="/ppt/ink/ink8282.xml" ContentType="application/inkml+xml"/>
  <Override PartName="/ppt/ink/ink8283.xml" ContentType="application/inkml+xml"/>
  <Override PartName="/ppt/ink/ink8284.xml" ContentType="application/inkml+xml"/>
  <Override PartName="/ppt/ink/ink8285.xml" ContentType="application/inkml+xml"/>
  <Override PartName="/ppt/ink/ink8286.xml" ContentType="application/inkml+xml"/>
  <Override PartName="/ppt/ink/ink8287.xml" ContentType="application/inkml+xml"/>
  <Override PartName="/ppt/ink/ink8288.xml" ContentType="application/inkml+xml"/>
  <Override PartName="/ppt/ink/ink8289.xml" ContentType="application/inkml+xml"/>
  <Override PartName="/ppt/ink/ink8290.xml" ContentType="application/inkml+xml"/>
  <Override PartName="/ppt/ink/ink8291.xml" ContentType="application/inkml+xml"/>
  <Override PartName="/ppt/ink/ink8292.xml" ContentType="application/inkml+xml"/>
  <Override PartName="/ppt/ink/ink8293.xml" ContentType="application/inkml+xml"/>
  <Override PartName="/ppt/ink/ink8294.xml" ContentType="application/inkml+xml"/>
  <Override PartName="/ppt/ink/ink8295.xml" ContentType="application/inkml+xml"/>
  <Override PartName="/ppt/ink/ink8296.xml" ContentType="application/inkml+xml"/>
  <Override PartName="/ppt/ink/ink8297.xml" ContentType="application/inkml+xml"/>
  <Override PartName="/ppt/ink/ink8298.xml" ContentType="application/inkml+xml"/>
  <Override PartName="/ppt/ink/ink8299.xml" ContentType="application/inkml+xml"/>
  <Override PartName="/ppt/ink/ink8300.xml" ContentType="application/inkml+xml"/>
  <Override PartName="/ppt/ink/ink8301.xml" ContentType="application/inkml+xml"/>
  <Override PartName="/ppt/ink/ink8302.xml" ContentType="application/inkml+xml"/>
  <Override PartName="/ppt/ink/ink8303.xml" ContentType="application/inkml+xml"/>
  <Override PartName="/ppt/ink/ink8304.xml" ContentType="application/inkml+xml"/>
  <Override PartName="/ppt/ink/ink8305.xml" ContentType="application/inkml+xml"/>
  <Override PartName="/ppt/ink/ink8306.xml" ContentType="application/inkml+xml"/>
  <Override PartName="/ppt/ink/ink8307.xml" ContentType="application/inkml+xml"/>
  <Override PartName="/ppt/ink/ink8308.xml" ContentType="application/inkml+xml"/>
  <Override PartName="/ppt/ink/ink8309.xml" ContentType="application/inkml+xml"/>
  <Override PartName="/ppt/ink/ink8310.xml" ContentType="application/inkml+xml"/>
  <Override PartName="/ppt/ink/ink8311.xml" ContentType="application/inkml+xml"/>
  <Override PartName="/ppt/ink/ink8312.xml" ContentType="application/inkml+xml"/>
  <Override PartName="/ppt/ink/ink8313.xml" ContentType="application/inkml+xml"/>
  <Override PartName="/ppt/ink/ink8314.xml" ContentType="application/inkml+xml"/>
  <Override PartName="/ppt/ink/ink8315.xml" ContentType="application/inkml+xml"/>
  <Override PartName="/ppt/ink/ink8316.xml" ContentType="application/inkml+xml"/>
  <Override PartName="/ppt/ink/ink8317.xml" ContentType="application/inkml+xml"/>
  <Override PartName="/ppt/ink/ink8318.xml" ContentType="application/inkml+xml"/>
  <Override PartName="/ppt/ink/ink8319.xml" ContentType="application/inkml+xml"/>
  <Override PartName="/ppt/ink/ink8320.xml" ContentType="application/inkml+xml"/>
  <Override PartName="/ppt/ink/ink8321.xml" ContentType="application/inkml+xml"/>
  <Override PartName="/ppt/ink/ink8322.xml" ContentType="application/inkml+xml"/>
  <Override PartName="/ppt/ink/ink8323.xml" ContentType="application/inkml+xml"/>
  <Override PartName="/ppt/ink/ink8324.xml" ContentType="application/inkml+xml"/>
  <Override PartName="/ppt/ink/ink8325.xml" ContentType="application/inkml+xml"/>
  <Override PartName="/ppt/ink/ink8326.xml" ContentType="application/inkml+xml"/>
  <Override PartName="/ppt/ink/ink8327.xml" ContentType="application/inkml+xml"/>
  <Override PartName="/ppt/ink/ink8328.xml" ContentType="application/inkml+xml"/>
  <Override PartName="/ppt/ink/ink8329.xml" ContentType="application/inkml+xml"/>
  <Override PartName="/ppt/ink/ink8330.xml" ContentType="application/inkml+xml"/>
  <Override PartName="/ppt/ink/ink8331.xml" ContentType="application/inkml+xml"/>
  <Override PartName="/ppt/ink/ink8332.xml" ContentType="application/inkml+xml"/>
  <Override PartName="/ppt/ink/ink8333.xml" ContentType="application/inkml+xml"/>
  <Override PartName="/ppt/ink/ink8334.xml" ContentType="application/inkml+xml"/>
  <Override PartName="/ppt/ink/ink8335.xml" ContentType="application/inkml+xml"/>
  <Override PartName="/ppt/ink/ink8336.xml" ContentType="application/inkml+xml"/>
  <Override PartName="/ppt/ink/ink8337.xml" ContentType="application/inkml+xml"/>
  <Override PartName="/ppt/ink/ink8338.xml" ContentType="application/inkml+xml"/>
  <Override PartName="/ppt/ink/ink8339.xml" ContentType="application/inkml+xml"/>
  <Override PartName="/ppt/ink/ink8340.xml" ContentType="application/inkml+xml"/>
  <Override PartName="/ppt/ink/ink8341.xml" ContentType="application/inkml+xml"/>
  <Override PartName="/ppt/ink/ink8342.xml" ContentType="application/inkml+xml"/>
  <Override PartName="/ppt/ink/ink8343.xml" ContentType="application/inkml+xml"/>
  <Override PartName="/ppt/ink/ink8344.xml" ContentType="application/inkml+xml"/>
  <Override PartName="/ppt/ink/ink8345.xml" ContentType="application/inkml+xml"/>
  <Override PartName="/ppt/ink/ink8346.xml" ContentType="application/inkml+xml"/>
  <Override PartName="/ppt/ink/ink8347.xml" ContentType="application/inkml+xml"/>
  <Override PartName="/ppt/ink/ink8348.xml" ContentType="application/inkml+xml"/>
  <Override PartName="/ppt/ink/ink8349.xml" ContentType="application/inkml+xml"/>
  <Override PartName="/ppt/ink/ink8350.xml" ContentType="application/inkml+xml"/>
  <Override PartName="/ppt/ink/ink8351.xml" ContentType="application/inkml+xml"/>
  <Override PartName="/ppt/ink/ink8352.xml" ContentType="application/inkml+xml"/>
  <Override PartName="/ppt/ink/ink8353.xml" ContentType="application/inkml+xml"/>
  <Override PartName="/ppt/ink/ink8354.xml" ContentType="application/inkml+xml"/>
  <Override PartName="/ppt/ink/ink8355.xml" ContentType="application/inkml+xml"/>
  <Override PartName="/ppt/ink/ink8356.xml" ContentType="application/inkml+xml"/>
  <Override PartName="/ppt/ink/ink8357.xml" ContentType="application/inkml+xml"/>
  <Override PartName="/ppt/ink/ink8358.xml" ContentType="application/inkml+xml"/>
  <Override PartName="/ppt/ink/ink8359.xml" ContentType="application/inkml+xml"/>
  <Override PartName="/ppt/ink/ink8360.xml" ContentType="application/inkml+xml"/>
  <Override PartName="/ppt/ink/ink8361.xml" ContentType="application/inkml+xml"/>
  <Override PartName="/ppt/ink/ink8362.xml" ContentType="application/inkml+xml"/>
  <Override PartName="/ppt/ink/ink8363.xml" ContentType="application/inkml+xml"/>
  <Override PartName="/ppt/ink/ink8364.xml" ContentType="application/inkml+xml"/>
  <Override PartName="/ppt/ink/ink8365.xml" ContentType="application/inkml+xml"/>
  <Override PartName="/ppt/ink/ink8366.xml" ContentType="application/inkml+xml"/>
  <Override PartName="/ppt/ink/ink8367.xml" ContentType="application/inkml+xml"/>
  <Override PartName="/ppt/ink/ink8368.xml" ContentType="application/inkml+xml"/>
  <Override PartName="/ppt/ink/ink8369.xml" ContentType="application/inkml+xml"/>
  <Override PartName="/ppt/ink/ink8370.xml" ContentType="application/inkml+xml"/>
  <Override PartName="/ppt/ink/ink8371.xml" ContentType="application/inkml+xml"/>
  <Override PartName="/ppt/ink/ink8372.xml" ContentType="application/inkml+xml"/>
  <Override PartName="/ppt/ink/ink8373.xml" ContentType="application/inkml+xml"/>
  <Override PartName="/ppt/ink/ink8374.xml" ContentType="application/inkml+xml"/>
  <Override PartName="/ppt/ink/ink8375.xml" ContentType="application/inkml+xml"/>
  <Override PartName="/ppt/ink/ink8376.xml" ContentType="application/inkml+xml"/>
  <Override PartName="/ppt/ink/ink8377.xml" ContentType="application/inkml+xml"/>
  <Override PartName="/ppt/ink/ink8378.xml" ContentType="application/inkml+xml"/>
  <Override PartName="/ppt/ink/ink8379.xml" ContentType="application/inkml+xml"/>
  <Override PartName="/ppt/ink/ink8380.xml" ContentType="application/inkml+xml"/>
  <Override PartName="/ppt/ink/ink8381.xml" ContentType="application/inkml+xml"/>
  <Override PartName="/ppt/ink/ink8382.xml" ContentType="application/inkml+xml"/>
  <Override PartName="/ppt/ink/ink8383.xml" ContentType="application/inkml+xml"/>
  <Override PartName="/ppt/ink/ink8384.xml" ContentType="application/inkml+xml"/>
  <Override PartName="/ppt/ink/ink8385.xml" ContentType="application/inkml+xml"/>
  <Override PartName="/ppt/ink/ink8386.xml" ContentType="application/inkml+xml"/>
  <Override PartName="/ppt/ink/ink8387.xml" ContentType="application/inkml+xml"/>
  <Override PartName="/ppt/ink/ink8388.xml" ContentType="application/inkml+xml"/>
  <Override PartName="/ppt/ink/ink8389.xml" ContentType="application/inkml+xml"/>
  <Override PartName="/ppt/ink/ink8390.xml" ContentType="application/inkml+xml"/>
  <Override PartName="/ppt/ink/ink8391.xml" ContentType="application/inkml+xml"/>
  <Override PartName="/ppt/ink/ink8392.xml" ContentType="application/inkml+xml"/>
  <Override PartName="/ppt/ink/ink8393.xml" ContentType="application/inkml+xml"/>
  <Override PartName="/ppt/ink/ink8394.xml" ContentType="application/inkml+xml"/>
  <Override PartName="/ppt/ink/ink8395.xml" ContentType="application/inkml+xml"/>
  <Override PartName="/ppt/ink/ink8396.xml" ContentType="application/inkml+xml"/>
  <Override PartName="/ppt/ink/ink8397.xml" ContentType="application/inkml+xml"/>
  <Override PartName="/ppt/ink/ink8398.xml" ContentType="application/inkml+xml"/>
  <Override PartName="/ppt/ink/ink8399.xml" ContentType="application/inkml+xml"/>
  <Override PartName="/ppt/ink/ink8400.xml" ContentType="application/inkml+xml"/>
  <Override PartName="/ppt/ink/ink8401.xml" ContentType="application/inkml+xml"/>
  <Override PartName="/ppt/ink/ink8402.xml" ContentType="application/inkml+xml"/>
  <Override PartName="/ppt/ink/ink8403.xml" ContentType="application/inkml+xml"/>
  <Override PartName="/ppt/ink/ink8404.xml" ContentType="application/inkml+xml"/>
  <Override PartName="/ppt/ink/ink8405.xml" ContentType="application/inkml+xml"/>
  <Override PartName="/ppt/ink/ink8406.xml" ContentType="application/inkml+xml"/>
  <Override PartName="/ppt/ink/ink8407.xml" ContentType="application/inkml+xml"/>
  <Override PartName="/ppt/ink/ink8408.xml" ContentType="application/inkml+xml"/>
  <Override PartName="/ppt/ink/ink8409.xml" ContentType="application/inkml+xml"/>
  <Override PartName="/ppt/ink/ink8410.xml" ContentType="application/inkml+xml"/>
  <Override PartName="/ppt/ink/ink8411.xml" ContentType="application/inkml+xml"/>
  <Override PartName="/ppt/ink/ink8412.xml" ContentType="application/inkml+xml"/>
  <Override PartName="/ppt/ink/ink8413.xml" ContentType="application/inkml+xml"/>
  <Override PartName="/ppt/ink/ink8414.xml" ContentType="application/inkml+xml"/>
  <Override PartName="/ppt/ink/ink8415.xml" ContentType="application/inkml+xml"/>
  <Override PartName="/ppt/ink/ink8416.xml" ContentType="application/inkml+xml"/>
  <Override PartName="/ppt/ink/ink8417.xml" ContentType="application/inkml+xml"/>
  <Override PartName="/ppt/ink/ink8418.xml" ContentType="application/inkml+xml"/>
  <Override PartName="/ppt/ink/ink8419.xml" ContentType="application/inkml+xml"/>
  <Override PartName="/ppt/ink/ink8420.xml" ContentType="application/inkml+xml"/>
  <Override PartName="/ppt/ink/ink8421.xml" ContentType="application/inkml+xml"/>
  <Override PartName="/ppt/ink/ink8422.xml" ContentType="application/inkml+xml"/>
  <Override PartName="/ppt/ink/ink8423.xml" ContentType="application/inkml+xml"/>
  <Override PartName="/ppt/ink/ink8424.xml" ContentType="application/inkml+xml"/>
  <Override PartName="/ppt/ink/ink8425.xml" ContentType="application/inkml+xml"/>
  <Override PartName="/ppt/ink/ink8426.xml" ContentType="application/inkml+xml"/>
  <Override PartName="/ppt/ink/ink8427.xml" ContentType="application/inkml+xml"/>
  <Override PartName="/ppt/ink/ink8428.xml" ContentType="application/inkml+xml"/>
  <Override PartName="/ppt/ink/ink8429.xml" ContentType="application/inkml+xml"/>
  <Override PartName="/ppt/ink/ink8430.xml" ContentType="application/inkml+xml"/>
  <Override PartName="/ppt/ink/ink8431.xml" ContentType="application/inkml+xml"/>
  <Override PartName="/ppt/ink/ink8432.xml" ContentType="application/inkml+xml"/>
  <Override PartName="/ppt/ink/ink8433.xml" ContentType="application/inkml+xml"/>
  <Override PartName="/ppt/ink/ink8434.xml" ContentType="application/inkml+xml"/>
  <Override PartName="/ppt/ink/ink8435.xml" ContentType="application/inkml+xml"/>
  <Override PartName="/ppt/ink/ink84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7559675" cy="9785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008B"/>
    <a:srgbClr val="FF0066"/>
    <a:srgbClr val="CD9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6723" autoAdjust="0"/>
  </p:normalViewPr>
  <p:slideViewPr>
    <p:cSldViewPr snapToGrid="0">
      <p:cViewPr>
        <p:scale>
          <a:sx n="175" d="100"/>
          <a:sy n="175" d="100"/>
        </p:scale>
        <p:origin x="582" y="-53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1:43:11.180"/>
    </inkml:context>
    <inkml:brush xml:id="br0">
      <inkml:brushProperty name="width" value="0.1" units="cm"/>
      <inkml:brushProperty name="height" value="0.1" units="cm"/>
      <inkml:brushProperty name="color" value="#5B2D90"/>
    </inkml:brush>
  </inkml:definitions>
  <inkml:trace contextRef="#ctx0" brushRef="#br0">1 115 224,'2'0'43,"1"-1"0,0 1-1,-1 0 1,1-1 0,-1 0 0,1 1 0,-1-1 0,1 0-1,-1 0 1,0-1 0,1 1 0,-1 0 0,0-1-1,4-3 1,20-10 3017,-20 15-2945,0-1 1,-1 1-1,1 0 0,-1 0 0,1 1 0,0 0 0,8 2 1,22 2 70,252-23 2188,-171 12-1797,219-39-1,-334 45-575,70-10 100,1 3 0,1 3 0,-1 3-1,1 3 1,143 25 0,-166-16 24,-26-5-15,1-1 0,0-1 0,37 2 1,-9-4 85,1 4 1,55 12 0,35 4-132,565 1 601,-618-23-615,108 5 8,-109 0-37,1-4 0,0-4 1,122-20-1,-163 15 31,0 1-1,0 3 1,0 2-1,76 7 1,175 13 571,136 14-73,-125-7-325,-271-22-1,0-1-1,50-6 1,27 1-173,-39 3 15,81-13 0,-91 6 42,138 2 0,-134 7-76,0-4 1,95-15-1,-93 8-7,149 0-1,45 37 19,-202-19-39,-35-5 7,-1-1 0,1-2 0,0-1 0,-1-1 0,1-2 0,-1-2 0,0-1 0,0-1 0,50-18 0,-51 14-8,1 1-1,0 2 1,1 1 0,-1 1-1,1 2 1,54 0-1,57-6-1,-138 10-337,0 2 0,1-1 0,-1 1 0,0-1 1,0 2-1,0-1 0,0 1 0,0 0 0,8 6 0,-4-4-1123,3 3 205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4.128"/>
    </inkml:context>
    <inkml:brush xml:id="br0">
      <inkml:brushProperty name="width" value="0.1" units="cm"/>
      <inkml:brushProperty name="height" value="0.1" units="cm"/>
      <inkml:brushProperty name="color" value="#00A0D7"/>
    </inkml:brush>
  </inkml:definitions>
  <inkml:trace contextRef="#ctx0" brushRef="#br0">1 3 5817,'0'0'26,"0"0"0,0 0-1,0 0 1,0 0 0,0 0-1,0 0 1,0-1 0,0 1-1,0 0 1,0 0 0,0 0-1,0 0 1,0 0 0,0 0-1,0 0 1,0 0 0,0-1-1,0 1 1,0 0 0,0 0-1,0 0 1,0 0 0,1 0 0,-1 0-1,0 0 1,0 0 0,0 0-1,0 0 1,0-1 0,0 1-1,0 0 1,0 0 0,0 0-1,0 0 1,1 0 0,-1 0-1,0 0 1,0 0 0,0 0-1,0 0 1,0 0 0,0 0-1,0 0 1,0 0 0,1 0-1,-1 0 1,0 0 0,0 0-1,0 0 1,0 0 0,0 0-1,0 0 1,0 0 0,0 0 0,1 0-1,-1 0 1,0 1 0,0-1-1,0 0 1,0 0 0,0 0-1,0 0 1,0 0 0,0 0-1,8 10 59,-7-8 43,0-1-1,0 1 1,-1-1-1,1 1 1,1-1 0,-1 0-1,0 1 1,0-1-1,0 0 1,1 0-1,-1 0 1,1 0 0,-1 0-1,0 0 1,3 0-1,7 0 194,1 0-1,-1 1 1,0 0 0,13 5-1,37 5-374,116-3 242,151 15 275,-25 34-493,-263-46 26,-1 0-1,-1 3 1,0 1 0,-1 2-1,52 35 1,318 217 250,-133-74-283,-230-165 24,-1 3 0,-2 1 0,-2 2 0,-1 2 0,-2 1 0,-1 2 0,-3 1 0,-1 2 0,-3 1 0,-1 1 0,30 77 0,-17-30 27,56 144 19,-87-206-450,-1 1 1,-2 0-1,-2 0 0,0 1 1,-3 65-1,-2-63-370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373"/>
    </inkml:context>
    <inkml:brush xml:id="br0">
      <inkml:brushProperty name="width" value="0.1" units="cm"/>
      <inkml:brushProperty name="height" value="0.1" units="cm"/>
      <inkml:brushProperty name="color" value="#00A0D7"/>
    </inkml:brush>
  </inkml:definitions>
  <inkml:trace contextRef="#ctx0" brushRef="#br0">3 0 2929,'-3'12'264,"4"2"560,3-1 112,5 3 272,4-1-71,10 0-489,4-2-208,10-5-576,6-4-472,7-5 336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77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5089,'1'1'144,"4"0"208,2 2 208,3 4 224,1 2 49,-1 6-97,-1 3-112,-1 5-120,-3 3-56,-3 3-168,-1 3-96,-2 3-112,-2 3-16,-2 4-24,-3 2-24,-1 4-472,-3 3-648,-2 2 632,2-7-8170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 0 5689,'1'0'432,"2"1"336,2 0 73,2 2-97,1 2-168,0 3-344,1 3-88,0 5-56,-2 4 0,0 3-24,0 5-16,-1 5-24,-1 3 8,-1 4 24,-2 2-8,-4 1 16,-3 2-8,-4 0-40,-4 0-32,-4 0-544,-4-3-544,-2-2 600,2-9-7322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8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0 6033,'0'1'256,"0"-1"40,2 2 313,0 0 207,1 2 120,1 2-80,0 5-384,2 3-176,0 5-224,1 4-32,-1 3 0,-1 4 8,-2 4 64,-2 3 8,-3 2 0,-2 2-8,-4 0-80,-1 0-96,-5-1-280,-2 0-224,-4-1-1216,-2-1 1072,2-8-7082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5.3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6 4729,'1'-1'824,"1"-1"681,2 1-617,1 0-48,2 2-368,1 4-120,0 5-192,1 4-40,0 6-48,0 5-8,-1 6 0,-1 3 16,-2 4 48,-3 3 8,-1 3-8,-4 4-24,-3 1-56,-4 1-24,-4 1-368,-5-1-416,-2-1 424,1-9-8962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 0 4073,'-1'2'520,"-1"1"504,-1 2-464,0 2-128,0 1-72,1 1 129,0 2 159,2 1 176,0 1 32,4 2-56,2-1-88,4 0-207,4 0-89,6-1-216,4-1-104,6-1-80,6 0 0,5 0-16,6-2-8,6-1-232,6-5-248,5-7-2025,5-6 1609,-9-3-7490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6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4993,'-1'0'632,"0"2"1033,0 0-553,2 1 176,0 1 32,3 1-207,4 0-145,6 1-296,5-1-80,5 0-168,6 0-96,6-1-128,5 0-64,4 0-72,6 0-16,3 1-16,3-1-16,3-1-8,-1 0-8,0-2-280,-2-3-432,-2-3-2008,-1-5 1655,-11-2-9769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2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 1 4777,'-3'0'424,"-2"1"400,1 0-104,1 2 41,2 0 7,3 1 32,3 1 72,3 1-32,4 2-56,5 1-167,5 1-81,7 1-152,7 1-72,7 2-160,6-1-80,4 0-80,5-2-24,4-3-16,4-4-24,3-8-16,0-7-64,2-8-744,-2-10-921,-1-8 1017,-12 1-8930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95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1 289 6625,'4'0'208,"9"-2"-56,11-1-103,11-4-17,8-3 40,6-5 160,3-5 88,1-5 88,1-5-24,-2-8-160,-2-5-272,-1-7 16,-10 4-8594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9.6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1 418 5097,'1'-1'504,"6"-1"520,5-2-640,4-2-159,4-2-1,5-2 64,3-2-8,4-2-32,1-1-32,2-2-48,1-1 8,3-1 24,1-2 16,3-2-24,0-1-24,1-4-40,-1-3-40,1-5-72,-1-4-280,-1-6 168,-8 4-9386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0.37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0 387 2569,'5'-2'544,"8"-3"568,6-3-240,4-2-248,1-3-128,2 0-184,0-2-64,2-1-88,2-1-55,3-3-89,1-3-16,3-5-41,2-4-79,4-6-488,3-7-360,3-8 480,-8 5-4345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100"/>
    </inkml:context>
    <inkml:brush xml:id="br0">
      <inkml:brushProperty name="width" value="0.1" units="cm"/>
      <inkml:brushProperty name="height" value="0.1" units="cm"/>
      <inkml:brushProperty name="color" value="#00A0D7"/>
    </inkml:brush>
  </inkml:definitions>
  <inkml:trace contextRef="#ctx0" brushRef="#br0">93 6 5817,'-32'-3'1911,"26"2"-1770,0 0 0,1 1 0,-1-1 0,0 1 0,1 0 0,-1 1 0,-6 0 1,12-1-96,-1 1 0,0-1 0,1 0 1,-1 1-1,1-1 0,-1 0 0,1 1 1,0-1-1,-1 1 0,1-1 1,-1 1-1,1-1 0,0 1 0,-1-1 1,1 1-1,0-1 0,-1 1 0,1-1 1,0 1-1,0-1 0,0 1 1,0 0-1,-1-1 0,1 1 0,0-1 1,0 1-1,0 0 0,0-1 0,0 1 1,1-1-1,-1 1 0,0 0 1,0-1-1,0 1 0,0-1 0,1 1 1,-1 0-1,0-1 0,0 1 0,1-1 1,-1 1-1,1-1 0,-1 1 1,0-1-1,1 0 0,-1 1 0,1-1 1,-1 1-1,1-1 0,-1 0 0,1 1 1,-1-1-1,1 0 0,28 23 1435,-9-14-1097,1-2 0,-1 0 0,1-1 0,0-1 0,32 3-1,110 2-278,-158-10-112,83 1-1340,0-4 1,0-3 0,119-26-1,-85 1 26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2.8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 1 624,'0'1'288,"-1"1"504,0 3 273,-1 2 343,0 2-8,-1 4-184,1 2-175,0 3-377,1 1-152,3 2-176,2 1-24,5 0-40,4 1-16,6 1-88,6 1-64,8 2-72,4 2 0,6 0-272,3-2-152,5-5-712,3-6-1097,2-10 1329,-9-6-4841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4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0 7962,'-1'2'312,"-2"3"144,-1 3 88,2 3 96,3 2-88,3 2-160,4 2-16,7 1-32,6 2-31,7 1-113,5 3-88,7 1-64,6 1-24,5-1-256,6 0-297,6-4-903,3-3-752,4-7 1143,-11-5-5816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8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6145,'0'3'448,"3"2"657,1 0-489,4 3 152,4 0-80,4 3-304,7 1-144,5 3-192,6 1-16,5 2-16,4 2 0,3-1-8,2-1-8,0-3-448,1-3-504,2-6 536,-8-3-8282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4.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0 270 7017,'4'1'297,"6"1"223,7 2-328,8 1 24,5 0 32,6-1-32,7-2-8,5-4-56,6-3-32,4-5-72,4-5-32,2-5 0,1-5 0,-1-4 0,-3-4 0,-2-3-536,-3-2-1457,-4-5 1249,-10 6-5361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0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0 362 4473,'2'2'184,"4"1"112,6 2-80,6 0 152,8-1 104,6-2 152,5-3 1,3-5-81,3-5-104,2-6-232,2-7-48,-1-6-96,-1-6-16,-1-3 0,-1-3-8,-1-1-112,0-3-408,-2-1 312,-7 6-7922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4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0 338 2745,'6'-4'440,"8"-3"496,10-5-344,9-5-224,6-5-88,5-3-152,4-4-56,3-3-24,0-2-16,-1-4-384,0-1-928,-2-4 800,-8 7-3049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9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1 392 4041,'1'1'264,"2"1"408,5 0-672,5 0-8,7-2 40,6-1 32,5-2 56,7-3 8,6-3-16,4-3-32,4-6-32,1-3-8,0-5 0,-2-3 8,-1-5-16,-4-2-8,-2-3-88,-4-3-152,-4-1-928,-3 0 744,-6 6-3513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263 11 3809,'0'0'472,"-1"-2"712,-1 0-584,2-1 0,0 1 57,1 1-81,2 1-56,1 5-144,1 3-128,2 6-168,1 6-56,1 7-48,1 8-80,-1 8-248,-2 8-40,-1 6-128,-3 5-48,-3 1 207,-3 0 57,-5-3 96,-5-2 56,-7-1-160,-6-2-224,-7 0-272,-7-1 88,-6-1 208,-3-4 248,-2-3 288,8-11-3057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9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385 1 2345,'0'2'640,"-1"3"568,-1 4-104,0 4-368,0 5-296,-1 6-360,1 6-48,-1 8-40,0 7-136,-1 8-280,-3 6-56,-3 4-248,-5 3-120,-5 2 192,-8 0 112,-7 1 536,-7 0 344,-7-2 96,-4-4-368,-3-6-40,8-12-3625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7.5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22 1888,'1'-1'56,"1"-1"409,3-1 287,3-1 392,3 0 88,2 1-288,5 0-239,2 2-361,4 2-120,1 3-144,2 2-40,2 2-24,0 3 16,0 4 24,2 2 0,1 5 8,0 4-16,-1 5-32,0 4-24,-3 6-464,-4 4-176,-4 5-353,-6 3-463,-4 1 944,-5-8-3529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876"/>
    </inkml:context>
    <inkml:brush xml:id="br0">
      <inkml:brushProperty name="width" value="0.1" units="cm"/>
      <inkml:brushProperty name="height" value="0.1" units="cm"/>
      <inkml:brushProperty name="color" value="#00A0D7"/>
    </inkml:brush>
  </inkml:definitions>
  <inkml:trace contextRef="#ctx0" brushRef="#br0">1080 0 7442,'-37'2'832,"-3"5"1096,-4 4-1736,-8 8-248,-7 5 16,-12 9 424,-7 7 288,-12 12 321,-5 4 47,-7 11-312,3 6-256,12 11-440,8 7-304,22 1-728,11-1-432,20-11-1105,8-6-800,18-16 1913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0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61 5801,'0'-3'280,"0"-3"424,2-3-295,2-2 263,1 0 160,2 2 120,2 1-80,1 4-152,1 5-135,3 4-321,1 5-80,2 4-128,2 5-16,2 5-16,1 5-8,0 5 0,1 6-8,-1 4-128,-1 4-176,-1 3-457,-1 1-183,-4 2-520,-5-2-697,-4 0 1337,-5-10-5089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5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520 1 2761,'1'2'144,"1"4"456,0 6 120,0 6 136,-2 7 56,-2 6-144,-4 6-31,-2 6-41,-5 5-64,-4 5-200,-5 4-96,-6 3-96,-5 3-32,-3 1-104,-4-1-24,-3-3-16,-2-4-16,-2-5-248,-2-6-232,1-6-800,-1-6 680,9-9-7370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07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538 1 6865,'-2'4'321,"-2"5"223,-4 6-400,-4 8 160,-5 6 168,-5 6 32,-6 4-8,-5 4-160,-4 2-160,-5 2-24,-5 0-96,-4 0-24,-5-1-304,-4-2-584,-4-3 512,10-9-8586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0 301 5081,'6'0'776,"9"-1"705,10 0-561,8-2-376,7-1-176,5-1-144,3-2-72,2-2-64,1-3 32,-1-4 40,-1-4 24,-1-5-40,0-6-40,0-4-240,0-7-400,1-5 328,-8 4-9258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41.719"/>
    </inkml:context>
    <inkml:brush xml:id="br0">
      <inkml:brushProperty name="width" value="0.1" units="cm"/>
      <inkml:brushProperty name="height" value="0.1" units="cm"/>
      <inkml:brushProperty name="color" value="#004F8B"/>
    </inkml:brush>
  </inkml:definitions>
  <inkml:trace contextRef="#ctx0" brushRef="#br0">51 37 2993,'1'-8'7491,"0"8"-7364,-11-15 1757,9 15-1815,0 0 0,-1 0 0,1 0 0,0 0 1,0 0-1,-1 1 0,1-1 0,0 0 0,0 1 1,0-1-1,0 1 0,0 0 0,-1-1 0,1 1 1,0 0-1,0-1 0,0 1 0,1 0 0,-3 2 1,3-3-51,-1 0 0,0 1 1,0 0-1,0-1 1,1 1-1,-1-1 0,0 1 1,1 0-1,-1 0 1,0-1-1,1 1 1,-1 0-1,1 0 0,-1 0 1,1-1-1,0 1 1,-1 0-1,1 0 0,0 0 1,-1 0-1,1 0 1,0 0-1,0 0 0,0 0 1,0 0-1,0 0 1,0 0-1,0 0 0,0 0 1,1 0-1,-1-1 1,0 1-1,1 0 0,0 1 1,0 0-13,1-1 0,0 1 1,1-1-1,-1 0 0,0 0 0,0 0 1,1 0-1,-1 0 0,0-1 1,1 1-1,-1-1 0,0 1 0,1-1 1,-1 0-1,1 0 0,-1 0 1,1 0-1,3-1 0,-5 1 7,0 0 1,1 0-1,-1 0 0,0 0 1,1-1-1,-1 1 0,0 0 0,0-1 1,1 1-1,-1-1 0,0 1 1,0-1-1,0 0 0,0 1 1,0-1-1,0 0 0,0 0 0,0 0 1,0 0-1,0 0 0,0 0 1,0 0-1,0 0 0,-1 0 1,1 0-1,-1 0 0,1-1 0,-1 1 1,1 0-1,-1 0 0,1-1 1,-1 1-1,0 0 0,0-3 1,0 3 1,-1 0 1,1-1 0,-1 1 0,0 0 0,0 0-1,0 0 1,1 0 0,-1 0 0,0 0 0,0 0 0,0 0-1,0 1 1,0-1 0,-1 0 0,1 1 0,0-1-1,0 0 1,0 1 0,-1 0 0,1-1 0,0 1-1,-1 0 1,1-1 0,0 1 0,-1 0 0,1 0 0,0 0-1,-1 0 1,1 0 0,0 1 0,0-1 0,-1 0-1,1 0 1,0 1 0,-1-1 0,1 1 0,0 0-1,0-1 1,0 1 0,-2 1 0,2-2-19,0 0 1,0 0-1,0 1 0,0-1 0,0 0 1,0 1-1,0-1 0,0 0 1,1 1-1,-1-1 0,0 1 1,0 0-1,0-1 0,1 1 1,-1 0-1,0-1 0,1 1 1,-1 0-1,0 0 0,1-1 1,-1 1-1,1 0 0,-1 0 1,1 0-1,0 0 0,-1 0 1,1 0-1,0 0 0,0 0 1,0 0-1,0 0 0,-1 0 1,1 0-1,0 0 0,1 0 1,-1 0-1,0-1 0,0 1 1,0 0-1,1 0 0,-1 0 0,0 0 1,1 0-1,-1 0 0,1 0 1,-1 0-1,1-1 0,-1 1 1,1 0-1,0 0 0,-1-1 1,1 1-1,0 0 0,-1-1 1,1 1-1,0 0 0,1 0 1,1 0 1,1 1 1,-1-1 0,0 0-1,0 0 1,0 0-1,1 0 1,-1-1 0,1 1-1,-1-1 1,0 0-1,5 0 1,-6 0 6,-1 0 1,0 0-1,1 0 0,-1 0 1,0 0-1,1 0 0,-1-1 1,0 1-1,0-1 0,1 1 1,-1 0-1,0-1 0,0 0 0,0 1 1,0-1-1,0 0 0,0 0 1,0 1-1,0-1 0,0 0 1,0 0-1,0 0 0,0 0 1,-1 0-1,1 0 0,0-1 1,-1 1-1,1 0 0,-1 0 1,1 0-1,-1-1 0,1 1 0,-1-2 1,0 2-1,0 0 1,0-1 0,0 1-1,0 0 1,0-1 0,-1 1-1,1 0 1,0-1 0,-1 1-1,1 0 1,-1 0-1,0-1 1,1 1 0,-1 0-1,0 0 1,0 0 0,1 0-1,-1 0 1,0 0 0,0 0-1,0 0 1,0 0 0,0 0-1,-1 1 1,1-1-1,0 0 1,0 1 0,0-1-1,-1 1 1,1-1 0,0 1-1,-1 0 1,1-1 0,0 1-1,-1 0 1,1 0-1,0 0 1,-1 0 0,1 0-1,-1 0 1,0 1 0,-2-1-13,1 0 0,-1 1 1,1-1-1,-1 1 0,1 0 1,0 0-1,-1 0 1,1 0-1,0 1 0,0-1 1,0 1-1,0 0 0,0 0 1,0 0-1,-3 3 0,5-4 6,1 0-1,-1 0 0,1 0 0,-1 0 0,0 0 1,1 0-1,0 0 0,-1 0 0,1 0 0,0 0 1,-1 1-1,1-1 0,0 0 0,0 0 0,0 0 0,0 0 1,0 0-1,0 1 0,0-1 0,1 0 0,-1 0 1,0 0-1,1 0 0,-1 0 0,1 0 0,0 2 1,0-1-4,1 1 0,0-1 0,0 1 0,0-1 0,0 0 0,0 0 0,1 0 0,-1 0 0,1 0 0,3 2 0,-4-3 8,1 1-1,-1-1 1,1 1-1,-1-1 1,1 0-1,-1 0 1,1 0 0,0 0-1,0 0 1,0-1-1,-1 0 1,1 1-1,0-1 1,0 0-1,0 0 1,0 0-1,0-1 1,-1 1-1,1-1 1,0 1-1,0-1 1,0 0-1,3-2 1,-5 2 10,1-1 0,-1 0 0,0 0 0,0 0 1,0 0-1,0 0 0,-1 0 0,1 0 0,0 0 0,-1 0 0,0-1 1,1 1-1,-1 0 0,0 0 0,0 0 0,0-1 0,0 1 0,-1 0 1,1 0-1,0 0 0,-1 0 0,0 0 0,1 0 0,-1 0 1,0 0-1,0 0 0,0 0 0,-3-3 0,3 2-4,-1 0 0,1 1-1,-1-1 1,0 0 0,0 1-1,0 0 1,0-1 0,-1 1-1,1 0 1,-1 0 0,1 0 0,-1 1-1,1-1 1,-1 1 0,0-1-1,0 1 1,0 0 0,0 0 0,-4-1-1,5 2-9,-1 0-1,1 0 0,-1 0 1,1 0-1,0 1 0,-1-1 1,1 1-1,0-1 0,0 1 1,-1 0-1,1 0 0,0 0 1,0 0-1,0 0 0,0 0 1,0 1-1,0-1 0,0 1 1,1-1-1,-1 1 0,0 0 1,1 0-1,0 0 0,-1 0 1,1 0-1,0 0 0,0 0 1,0 0-1,0 0 0,0 0 1,0 1-1,1-1 0,-1 0 1,1 1-1,0-1 0,0 0 1,-1 1-1,2 3 0,-1-4-4,0 1 0,0 0 0,1 0 0,-1 0 0,1 0 0,0-1 0,0 1 0,0 0 0,0 0-1,1-1 1,-1 1 0,1-1 0,-1 1 0,1-1 0,0 0 0,0 0 0,0 0 0,0 0 0,0 0 0,0 0 0,1 0 0,-1-1 0,1 1 0,-1-1-1,1 0 1,-1 0 0,1 1 0,0-2 0,0 1 0,-1 0 0,7 0 0,-6-1 12,0 0 1,0 0-1,1 0 0,-1 0 1,0-1-1,0 1 0,1-1 1,-1 0-1,0 0 0,0 0 1,0-1-1,0 1 1,-1-1-1,1 1 0,0-1 1,0 0-1,-1 0 0,1 0 1,-1-1-1,0 1 0,0 0 1,0-1-1,0 0 0,0 1 1,0-1-1,-1 0 0,1 0 1,-1 0-1,0 0 1,0 0-1,0 0 0,1-6 1,-2 7 5,1 0 0,-1 0 0,0-1 0,0 1 0,0 0 0,0 0 0,-1 0 1,1 0-1,-1 0 0,1 0 0,-1 0 0,0 0 0,1 0 0,-1 0 0,0 0 1,0 0-1,-1 1 0,1-1 0,0 0 0,-2-1 0,1 1-7,-1 0 0,1 1 1,-1 0-1,1-1 0,-1 1 0,1 0 0,-1 0 0,0 1 0,1-1 0,-1 1 1,0-1-1,1 1 0,-1 0 0,0 0 0,0 0 0,0 0 0,1 0 1,-1 1-1,-5 1 0,5-2-16,0 1-1,0 0 1,-1 0 0,1 0 0,0 0 0,0 1 0,1-1 0,-1 1-1,0 0 1,0 0 0,1 0 0,0 0 0,-1 0 0,1 1 0,0-1-1,0 1 1,0-1 0,0 1 0,0 0 0,1 0 0,-1 0 0,1 0-1,0 0 1,0 0 0,0 0 0,0 0 0,0 0 0,1 1 0,0-1-1,-1 0 1,1 0 0,1 6 0,-1-6 7,1-1 0,-1 0-1,0 1 1,1-1 0,0 0 0,0 0-1,0 1 1,0-1 0,0 0 0,0 0-1,0 0 1,1 0 0,-1 0 0,1-1-1,-1 1 1,1 0 0,0-1 0,0 1-1,-1-1 1,1 1 0,0-1 0,0 0-1,1 0 1,-1 0 0,0 0 0,0 0-1,0-1 1,1 1 0,-1-1 0,0 1-1,1-1 1,-1 0 0,0 0 0,1 0-1,-1 0 1,0 0 0,1 0 0,-1-1-1,0 1 1,1-1 0,-1 0 0,0 0 0,0 0-1,3-1 1,-3 1 11,1 0 0,-1 0 1,1 0-1,-1-1 0,0 1 0,0-1 0,1 0 0,-1 0 1,0 0-1,-1 0 0,1 0 0,0 0 0,0 0 1,-1 0-1,1-1 0,-1 1 0,0-1 0,0 1 0,0-1 1,0 1-1,0-1 0,-1 0 0,1 1 0,-1-1 0,1 0 1,-1 0-1,0 1 0,0-1 0,0 0 0,-1 0 1,1 1-1,-1-1 0,1 0 0,-1 1 0,-1-4 0,1 3-7,0 1-1,0 0 1,0 0 0,0 0-1,0 0 1,-1 0-1,1 0 1,0 1-1,-1-1 1,1 0-1,-1 0 1,0 1-1,0-1 1,0 1-1,1 0 1,-1 0-1,0 0 1,-1-1-1,1 2 1,0-1-1,0 0 1,0 0-1,0 1 1,-1-1-1,1 1 1,0 0 0,-1 0-1,1-1 1,0 1-1,-1 1 1,1-1-1,0 0 1,0 1-1,-1-1 1,1 1-1,0 0 1,0-1-1,0 1 1,0 0-1,-1 0 1,2 1-1,-1-1 1,-2 2-1,1-2-12,1 0-1,0 1 0,0-1 0,0 1 0,0-1 0,1 1 1,-1 0-1,0-1 0,1 1 0,-1 0 0,1 0 0,-1 0 1,1 0-1,0 0 0,0 1 0,0-1 0,0 0 0,0 3 1,1-3 15,0 0-1,0-1 1,0 1 0,0-1 0,0 1 0,0 0 0,1-1 0,-1 1 0,1-1 0,-1 1 0,1-1 0,0 1 0,-1-1-1,1 1 1,0-1 0,0 0 0,0 1 0,0-1 0,0 0 0,3 2 0,-2-1-71,1 0 0,0 0 1,0 0-1,0-1 0,0 1 0,0-1 0,0 0 1,0 1-1,0-1 0,1-1 0,-1 1 0,0 0 1,1-1-1,-1 0 0,0 0 0,1 0 0,-1 0 1,1 0-1,-1-1 0,0 0 0,1 1 1,-1-1-1,0 0 0,0-1 0,4-1 0,4-4-1828,0-1 638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59.009"/>
    </inkml:context>
    <inkml:brush xml:id="br0">
      <inkml:brushProperty name="width" value="0.1" units="cm"/>
      <inkml:brushProperty name="height" value="0.1" units="cm"/>
      <inkml:brushProperty name="color" value="#004F8B"/>
    </inkml:brush>
  </inkml:definitions>
  <inkml:trace contextRef="#ctx0" brushRef="#br0">71 22 1168,'0'-1'201,"-1"1"0,1-1-1,0 1 1,0-1 0,-1 1-1,1-1 1,-1 1 0,1-1-1,-1 0 202,1 1-202,-1-1 1,1 1 0,-1 0-1,1-1 1,-1 1 0,1 0-1,-1-1 1,0 1 0,1 0 0,-1 0-1,1 0 1,-1-1 0,0 1-1,1 0 1,-1 0 0,0 0-1,1 0 1,-1 0 0,1 0-1,-1 0 1,0 0 0,0 1-1,-7 4 24,15 9-53,-6-13-165,0-1 1,-1 1 0,1-1 0,0 1-1,-1-1 1,1 1 0,0-1-1,0 1 1,-1-1 0,1 0-1,0 1 1,0-1 0,0 0-1,0 0 1,0 1 0,0-1 0,-1 0-1,1 0 1,0 0 0,0 0-1,0 0 1,0-1 0,0 1-1,0 0 1,0 0 0,-1 0-1,1-1 1,0 1 0,0 0-1,0-1 1,-1 1 0,1-1 0,0 1-1,0-1 1,-1 0 0,1 1-1,0-1 1,-1 1 0,1-1-1,-1 0 1,1 0 0,-1 1-1,1-1 1,-1 0 0,0 0-1,1 0 1,-1 1 0,0-1 0,1 0-1,-1 0 1,0 0 0,0 0-1,0 0 1,0 0 0,0 0-1,0 1 1,0-1 0,0 0-1,0 0 1,-1 0 0,1-1 0,-1 2-3,0-1 1,1 1-1,-1 0 1,0 0-1,0-1 1,1 1 0,-1 0-1,0 0 1,0 0-1,0 0 1,1 0 0,-1 0-1,0 0 1,0 0-1,0 0 1,1 0-1,-1 0 1,0 1 0,0-1-1,0 0 1,1 0-1,-1 1 1,0-1-1,1 1 1,-1-1 0,0 1-1,1-1 1,-1 1-1,0-1 1,1 1 0,-1-1-1,1 1 1,-1 0-1,1-1 1,0 1-1,-1 1 1,-4 12 20,6-13-23,0-1-1,-1 1 0,1 0 1,-1-1-1,1 1 0,0-1 1,0 1-1,-1-1 0,1 0 1,0 1-1,0-1 0,0 0 1,-1 1-1,1-1 0,0 0 1,0 0-1,0 0 0,0 1 1,0-1-1,-1 0 0,1 0 1,0-1-1,1 1 0,-1 0 12,-1 1 0,1-1 0,0 0 0,0 0 0,-1 0 0,1 0 0,0 0-1,-1 0 1,1 1 0,0-2 0,-1 1 0,1 0 0,0 0 0,-1 0 0,1 0 0,0 0 0,-1-1-1,1 1 1,0 0 0,-1 0 0,1-1 0,0 1 0,-1-1 0,1 1 0,-1 0 0,1-1 0,-1 1-1,1-1 1,-1 1 0,1-1 0,-1 1 0,0-1 0,1 0 0,-1 1 0,0-1 0,1 0 0,-1 1-1,0-1 1,0 0 0,0 1 0,0-1 0,1 0 0,-1 1 0,0-1 0,0 0 0,0 1 0,0-1-1,0 0 1,-1 1 0,1-1 0,0 0 0,0 0 0,-1 0 3,0 0 1,1 1-1,-1-1 1,0 1-1,1-1 0,-1 1 1,0 0-1,1-1 1,-1 1-1,0 0 1,0-1-1,1 1 0,-1 0 1,0 0-1,0 0 1,0 0-1,1 0 1,-1 0-1,0 0 1,0 0-1,0 0 0,1 0 1,-1 0-1,0 0 1,0 1-1,0-1 1,1 0-1,-1 0 0,0 1 1,0-1-1,1 1 1,-1-1-1,0 1 1,1-1-1,-1 1 0,1-1 1,-1 1-1,1-1 1,-1 1-1,1 0 1,-1-1-1,1 1 0,-1 0 1,1 0-1,0-1 1,-1 1-1,1 1 1,-1 0-19,0-1 0,0 1 0,0-1 1,0 1-1,1 0 0,-1-1 1,1 1-1,-1 0 0,1-1 0,-1 1 1,1 0-1,0-1 0,0 1 0,0 0 1,0 0-1,0 0 0,1-1 1,-1 1-1,0 0 0,1-1 0,-1 1 1,1 0-1,-1-1 0,1 1 1,0 0-1,0-1 0,0 1 0,0-1 1,0 0-1,0 1 0,0-1 1,1 0-1,-1 0 0,0 1 0,3 0 1,-3-1 6,0 0 0,0 0 0,1 0 0,-1-1 0,1 1 0,-1 0 1,0 0-1,1-1 0,-1 1 0,1-1 0,0 0 0,-1 1 0,1-1 1,-1 0-1,1 0 0,-1 0 0,1 0 0,0 0 0,-1 0 0,1-1 0,-1 1 1,1 0-1,-1-1 0,1 0 0,-1 1 0,1-1 0,-1 0 0,0 1 1,1-1-1,-1 0 0,0 0 0,1 0 0,-1 0 0,0 0 0,0 0 0,2-3 1,-3 3 12,1 0 0,-1 0 1,0 0-1,1 0 1,-1 0-1,0 0 1,1 0-1,-1-1 0,0 1 1,0 0-1,0 0 1,0 0-1,0 0 0,0 0 1,0-1-1,-1 1 1,1 0-1,0 0 1,-1 0-1,1 0 0,0 0 1,-1 0-1,0 0 1,1 0-1,-1 0 0,1 0 1,-1 0-1,0 0 1,0 0-1,0 1 1,1-1-1,-1 0 0,0 0 1,0 1-1,0-1 1,0 1-1,0-1 0,0 1 1,0-1-1,0 1 1,-1 0-1,1-1 1,0 1-1,-1 0 0,0-1 11,0 0 0,0 0 0,0 1-1,0-1 1,0 1 0,0 0-1,0-1 1,0 1 0,0 0 0,0 0-1,0 0 1,-1 0 0,1 1 0,0-1-1,0 0 1,0 1 0,0 0 0,1-1-1,-1 1 1,0 0 0,0 0-1,0 0 1,0 0 0,-1 2 0,2-2-30,1 0 0,-1 0 0,1 0 0,0 0 0,0 0 0,-1 0 0,1 0 0,0 1 0,0-1 0,0 0 0,0 0 0,0 0 0,0 0 0,0 0 0,1 0 0,-1 1 0,0-1-1,1 0 1,-1 0 0,0 0 0,1 0 0,0 0 0,-1 0 0,1 0 0,-1 0 0,1 0 0,0-1 0,0 1 0,0 0 0,-1 0 0,1-1 0,0 1 0,0 0 0,0-1 0,0 1 0,0-1 0,0 1 0,0-1 0,2 1 0,-1 0 6,1 1 0,-1-1 0,0 0 0,1 0 0,-1-1 0,1 1 0,-1 0 0,1-1 0,0 0 0,-1 1 0,1-1 0,0 0 0,-1 0 0,1 0 0,-1-1 0,6 0 0,-7 0 6,0 0 1,0 0-1,0 0 1,0 1-1,0-1 1,0 0-1,0 0 1,0-1-1,0 1 1,-1 0-1,1 0 1,0 0-1,-1 0 1,1-1-1,-1 1 1,1 0 0,-1-1-1,1 1 1,-1 0-1,0-1 1,0 1-1,0 0 1,0-1-1,0 1 1,0-1-1,0 1 1,0 0-1,0-1 1,-1 1-1,1 0 1,-1-1-1,1 1 1,-1 0-1,1 0 1,-1-1-1,0 1 1,1 0-1,-1 0 1,-1-2 0,0 1 29,0-1 0,0 0 0,0 1 1,0-1-1,0 1 0,0 0 1,0 0-1,-1 0 0,0 0 0,1 0 1,-1 0-1,0 1 0,0-1 1,1 1-1,-1 0 0,-5-2 1,6 3-35,0-1 1,0 1 0,0 0-1,-1 0 1,1 0 0,0 0 0,0 1-1,0-1 1,0 1 0,0-1-1,0 1 1,0-1 0,0 1 0,0 0-1,0 0 1,-2 2 0,3-3-9,0 1 0,1 0 0,-1 0 1,0 0-1,1 0 0,-1 0 0,1 0 0,-1 0 0,1 0 1,0 0-1,-1 0 0,1 0 0,0 0 0,0 0 1,-1 0-1,1 0 0,0 0 0,0 0 0,0 0 1,0 0-1,1 0 0,-1 0 0,0 1 0,1 1-4,0 1-1,1-1 0,-1 0 1,1 0-1,-1-1 0,1 1 1,0 0-1,0-1 0,0 1 1,1-1-1,-1 1 0,0-1 1,1 0-1,0 0 0,-1 0 1,1 0-1,0-1 0,0 1 1,4 1-1,-4-2 10,1 0 1,-1 0-1,0-1 0,1 1 0,-1-1 1,1 0-1,-1 0 0,1 0 0,-1-1 1,1 1-1,-1-1 0,0 1 0,1-1 1,-1 0-1,0-1 0,1 1 0,-1-1 1,4-2-1,-6 3 9,0 0 0,1 0 0,-1 0 0,0 0 0,0 0 0,0 0 1,-1 0-1,1 0 0,0 0 0,0-1 0,-1 1 0,1 0 0,0-1 0,-1 1 0,0 0 0,1-1 0,-1 1 0,0-1 1,1 1-1,-1-1 0,0 1 0,0-1 0,0 1 0,-1 0 0,1-1 0,0 1 0,0-1 0,-1 1 0,1-1 0,-1 1 0,1 0 1,-1-1-1,0 1 0,1 0 0,-1 0 0,0-1 0,0 1 0,0 0 0,0 0 0,0 0 0,0 0 0,0 0 0,0 0 1,-3-1-1,1 0 36,-1-1-1,1 1 1,-1 0 0,0 0 0,0 0 0,0 1 0,0-1 0,0 1-1,0 0 1,-1 0 0,1 1 0,0-1 0,0 1 0,-1 0 0,1 0-1,0 0 1,0 1 0,-1-1 0,-7 3 0,10-2-55,-1-1 0,1 1 0,0-1 0,-1 1 0,1 0 0,0 0 0,0 0 0,0 0 1,-1 1-1,1-1 0,0 0 0,1 1 0,-1 0 0,0-1 0,0 1 0,1 0 0,-1 0 0,1 0 0,-1 0 0,1 0 1,0 0-1,0 0 0,0 1 0,0-1 0,0 0 0,1 1 0,-1-1 0,1 0 0,-1 1 0,1-1 0,0 1 0,0-1 1,0 1-1,0-1 0,1 5 0,0-4 0,0 0 1,1-1 0,-1 1-1,1 0 1,0-1 0,-1 1-1,1-1 1,0 1 0,1-1-1,-1 0 1,0 0-1,1 0 1,-1 0 0,1 0-1,-1 0 1,1-1 0,0 0-1,0 1 1,0-1-1,-1 0 1,1 0 0,0 0-1,1-1 1,-1 1 0,0-1-1,0 0 1,0 0-1,0 0 1,0 0 0,4-1-1,-4 1 13,0 0 0,0 0-1,0 0 1,0 0-1,0-1 1,0 0 0,-1 1-1,1-1 1,0 0 0,0 0-1,-1-1 1,1 1-1,-1 0 1,1-1 0,-1 0-1,1 1 1,-1-1 0,0 0-1,0 0 1,0-1-1,0 1 1,0 0 0,-1-1-1,1 1 1,-1-1-1,1 1 1,-1-1 0,0 1-1,0-1 1,0 0 0,1-6-1,-2 8 3,0-1 0,0 0 0,0 0-1,0 1 1,0-1 0,-1 0 0,1 0 0,-1 1 0,1-1-1,-1 0 1,0 1 0,1-1 0,-1 0 0,0 1-1,0-1 1,0 1 0,0 0 0,0-1 0,-1 1 0,1 0-1,0 0 1,-1-1 0,1 1 0,0 0 0,-1 0 0,1 1-1,-1-1 1,-3-1 0,1 1-5,0 0-1,0 0 1,0 0 0,0 1 0,0-1-1,0 1 1,0 0 0,0 1-1,0-1 1,0 1 0,-1-1 0,-4 3-1,6-2-9,0 0-1,1 0 1,-1 0-1,0 0 0,1 0 1,-1 1-1,0-1 1,1 1-1,0 0 1,-1-1-1,1 1 0,0 0 1,0 1-1,0-1 1,0 0-1,-2 4 1,4-4-2,-1 0 1,1-1-1,0 1 1,-1 0-1,1 0 1,0 0-1,0-1 1,0 1-1,0 0 1,0 0-1,1 0 1,-1 0-1,1-1 1,-1 1-1,1 0 1,-1 0-1,1-1 1,0 1-1,0-1 1,0 1-1,0 0 1,0-1 0,0 0-1,0 1 1,1-1-1,-1 0 1,0 1-1,1-1 1,2 1-1,-1 1 9,1 0-1,0 0 1,0-1 0,0 0-1,1 0 1,-1 0 0,0 0-1,1-1 1,-1 0 0,1 1-1,-1-2 1,1 1 0,0 0-1,-1-1 1,1 0-1,7-1 1,-11 1 7,1 0 0,-1 0-1,0-1 1,1 1 0,-1-1-1,0 1 1,0-1 0,1 1-1,-1-1 1,0 0 0,0 1 0,0-1-1,0 0 1,0 0 0,0 0-1,0 0 1,0 0 0,0 0 0,0 0-1,-1 0 1,1 0 0,1-3-1,-2 2 7,0 0 0,1-1 0,-1 1 0,0-1 0,0 1 0,0-1 0,-1 1 0,1-1 0,-1 1 0,1-1-1,-1 1 1,0 0 0,0-1 0,0 1 0,0 0 0,0 0 0,-2-3 0,0 0-3,-1 1 0,0-1 1,0 0-1,0 1 0,0 0 1,-1 0-1,0 0 0,1 1 0,-1-1 1,-1 1-1,1 1 0,0-1 1,-1 1-1,-6-3 0,10 4-11,-1 0-1,1 1 1,0-1-1,0 1 1,-1-1-1,1 1 1,0 0-1,-1 0 1,1 0-1,-1 0 1,1 0-1,0 0 1,-1 1-1,1-1 1,0 1-1,0 0 1,-1 0 0,1 0-1,0 0 1,0 0-1,0 0 1,0 0-1,0 1 1,0-1-1,0 1 1,0-1-1,1 1 1,-1 0-1,1-1 1,-1 1-1,1 0 1,0 0-1,0 0 1,-1 1 0,1-1-1,1 0 1,-1 0-1,-1 3 1,2-3-7,-1 1 0,0-1 1,0 1-1,1-1 1,0 1-1,-1-1 1,1 1-1,0-1 0,0 1 1,0-1-1,1 1 1,-1-1-1,1 1 0,-1-1 1,1 1-1,0-1 1,0 1-1,0-1 0,0 0 1,0 0-1,1 0 1,-1 1-1,0-1 1,1 0-1,0-1 0,1 3 1,1-1 6,-1-1 1,0 0-1,1 0 1,-1 0-1,1-1 1,0 1-1,-1-1 1,1 0-1,0 0 1,0 0-1,0 0 1,0-1-1,-1 0 1,1 1-1,4-2 1,-4 1 7,-1 0 0,0 0 1,0-1-1,0 1 0,0-1 0,0 0 0,0 0 1,0 0-1,0 0 0,0-1 0,0 1 0,0-1 1,0 0-1,-1 0 0,1 0 0,-1 0 1,4-4-1,-4 4 1,-1-1 0,0 1 0,0-1 0,0 1 0,0-1 0,-1 1 0,1-1-1,-1 1 1,1-1 0,-1 1 0,0-1 0,0 0 0,0 1 0,0-1 0,-1 0 0,1 1 0,-1-1 0,0 1 0,1-1 0,-1 1 0,0-1 0,0 1 0,-1 0 0,1 0 0,0-1 0,-3-1 0,3 2-8,0 0 0,0 0 0,-1 0 0,1 1 0,-1-1 0,0 0 0,1 1 1,-1-1-1,0 1 0,0 0 0,0-1 0,0 1 0,0 0 0,0 0 0,0 0 0,0 1 0,0-1 1,0 0-1,-1 1 0,1-1 0,0 1 0,0 0 0,-1 0 0,1 0 0,0 0 0,-1 0 0,1 0 1,0 1-1,0-1 0,0 1 0,-1 0 0,1-1 0,0 1 0,0 0 0,-3 2 0,3-2-8,1 0 0,-1 0 0,1 0 0,-1 0 0,1 1 0,0-1 0,0 0-1,0 1 1,-1-1 0,1 0 0,1 1 0,-1-1 0,0 1 0,0 0 0,0-1-1,1 1 1,-1 0 0,1-1 0,-1 1 0,1 0 0,0-1 0,0 1-1,0 0 1,0 0 0,0 0 0,0-1 0,0 1 0,1 0 0,-1 0 0,0-1-1,1 1 1,0 0 0,-1-1 0,1 1 0,0-1 0,0 1 0,0-1 0,0 1-1,0-1 1,0 1 0,0-1 0,0 0 0,1 0 0,-1 0 0,2 2 0,-1-2-85,0 1 1,1-1 0,-1 1-1,1-1 1,-1 0 0,1 0-1,-1 0 1,1 0 0,-1 0-1,1-1 1,0 1 0,0-1-1,-1 0 1,1 1 0,0-1-1,0-1 1,-1 1 0,1 0-1,0-1 1,-1 1 0,1-1-1,2-1 1,10-3-634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0.332"/>
    </inkml:context>
    <inkml:brush xml:id="br0">
      <inkml:brushProperty name="width" value="0.1" units="cm"/>
      <inkml:brushProperty name="height" value="0.1" units="cm"/>
      <inkml:brushProperty name="color" value="#004F8B"/>
    </inkml:brush>
  </inkml:definitions>
  <inkml:trace contextRef="#ctx0" brushRef="#br0">0 218 1128,'32'3'8370,"0"6"-6035,-23-6-2408,1 0-1,-1-1 0,0 0 0,1-1 0,0 0 0,-1 0 0,15-1 0,-10-3 112,0 0 0,0-1 0,0-1 0,0 0 0,-1-1-1,0 0 1,0-1 0,17-12 0,-7 3 335,-2-1 0,0 0 0,29-32 0,-45 43-664,0-1-1,0 0 1,-1 0 0,1-1 0,-1 1-1,-1-1 1,4-9 0,-1-1-708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9.115"/>
    </inkml:context>
    <inkml:brush xml:id="br0">
      <inkml:brushProperty name="width" value="0.1" units="cm"/>
      <inkml:brushProperty name="height" value="0.1" units="cm"/>
      <inkml:brushProperty name="color" value="#849398"/>
    </inkml:brush>
  </inkml:definitions>
  <inkml:trace contextRef="#ctx0" brushRef="#br0">595 22 4361,'0'-1'64,"0"0"1,0 1 0,0-1-1,0 0 1,0 0-1,0 1 1,0-1-1,0 0 1,0 0-1,0 1 1,-1-1-1,1 0 1,0 0 0,0 1-1,-1-1 1,1 0-1,-1 1 1,1-1-1,0 1 1,-1-1-1,1 0 1,-1 1-1,1-1 1,-1 1 0,0-1-1,1 1 1,-1 0-1,0-1 1,1 1-1,-1-1 1,0 1-1,1 0 1,-1 0 0,0-1-1,-1 1 1,-1 0 118,-1 0 1,1 0-1,-1 0 1,1 0-1,-1 1 1,1-1 0,-1 1-1,-4 2 1,-61 28 1413,36-10-1452,1 1 0,1 1 0,1 2 0,1 1 0,1 1 0,2 2 0,1 0 0,1 2 0,-23 38 0,22-27-293,2 1 0,1 1 0,2 1 0,3 1 1,1 0-1,-17 88 0,20-42-335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025"/>
    </inkml:context>
    <inkml:brush xml:id="br0">
      <inkml:brushProperty name="width" value="0.1" units="cm"/>
      <inkml:brushProperty name="height" value="0.1" units="cm"/>
      <inkml:brushProperty name="color" value="#849398"/>
    </inkml:brush>
  </inkml:definitions>
  <inkml:trace contextRef="#ctx0" brushRef="#br0">462 1 3841,'-37'9'688,"-8"9"536,-3 7-192,-6 15-535,-2 8-217,1 14-280,3 9-24,7 9-152,5 5-177,10 6 209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881"/>
    </inkml:context>
    <inkml:brush xml:id="br0">
      <inkml:brushProperty name="width" value="0.1" units="cm"/>
      <inkml:brushProperty name="height" value="0.1" units="cm"/>
      <inkml:brushProperty name="color" value="#849398"/>
    </inkml:brush>
  </inkml:definitions>
  <inkml:trace contextRef="#ctx0" brushRef="#br0">279 2 5121,'-8'-1'1080,"-4"1"929,-2 3-385,-3 3-608,-1 3-184,-3 3-191,-2 5-121,-4 12-216,-1 5-96,-2 14-144,1 9-32,3 13-48,7 5-408,13 7 288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2.897"/>
    </inkml:context>
    <inkml:brush xml:id="br0">
      <inkml:brushProperty name="width" value="0.1" units="cm"/>
      <inkml:brushProperty name="height" value="0.1" units="cm"/>
      <inkml:brushProperty name="color" value="#00A0D7"/>
    </inkml:brush>
  </inkml:definitions>
  <inkml:trace contextRef="#ctx0" brushRef="#br0">0 1 6329,'4'6'89,"0"-1"0,0 0 0,1 0 0,-1 0 0,1 0 0,0-1 0,1 1-1,-1-1 1,1-1 0,-1 1 0,1-1 0,0 0 0,1 0 0,11 3 0,11 3 631,0-2-1,32 3 1,-34-5-244,120 20 510,151 5 0,-243-28-1283,0-2 1,-1-3-1,1-2 0,-1-3 0,0-1 1,61-20-1,-46 3-398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2.261"/>
    </inkml:context>
    <inkml:brush xml:id="br0">
      <inkml:brushProperty name="width" value="0.1" units="cm"/>
      <inkml:brushProperty name="height" value="0.1" units="cm"/>
      <inkml:brushProperty name="color" value="#849398"/>
    </inkml:brush>
  </inkml:definitions>
  <inkml:trace contextRef="#ctx0" brushRef="#br0">675 1 2152,'-12'2'369,"-7"5"503,-3 3 200,-7 5-16,-4 6-88,-13 9-279,-3 4-185,-7 9-208,-2 3-80,-2 11-144,0 8-32,0 14-80,-1 10-344,5 8-1561,3 3 1273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9.463"/>
    </inkml:context>
    <inkml:brush xml:id="br0">
      <inkml:brushProperty name="width" value="0.1" units="cm"/>
      <inkml:brushProperty name="height" value="0.1" units="cm"/>
      <inkml:brushProperty name="color" value="#849398"/>
    </inkml:brush>
  </inkml:definitions>
  <inkml:trace contextRef="#ctx0" brushRef="#br0">1029 0 2529,'2'0'173,"0"0"0,-1 0 1,1 1-1,-1-1 1,1 0-1,-1 0 0,1 1 1,0-1-1,-1 1 1,1 0-1,-1-1 1,0 1-1,1 0 0,-1 0 1,0 0-1,1 0 1,-1 0-1,0 0 1,0 0-1,0 0 0,2 3 1,-2-2 34,-1 0 1,1 1 0,-1-1 0,0 0-1,0 1 1,0-1 0,0 0-1,0 1 1,0-1 0,0 0-1,-1 1 1,0-1 0,1 0-1,-1 1 1,0-1 0,-1 2-1,-7 18 107,-1-2-1,-1 1 0,-1-2 0,-27 35 0,-69 68 1317,88-101-1356,-34 33 133,-2-3-1,-2-2 0,-2-3 0,-69 40 1,-275 127-3424,316-174 1957</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2.359"/>
    </inkml:context>
    <inkml:brush xml:id="br0">
      <inkml:brushProperty name="width" value="0.1" units="cm"/>
      <inkml:brushProperty name="height" value="0.1" units="cm"/>
      <inkml:brushProperty name="color" value="#849398"/>
    </inkml:brush>
  </inkml:definitions>
  <inkml:trace contextRef="#ctx0" brushRef="#br0">228 106 328,'-3'-69'7206,"44"39"-3847,-41 29-3306,1 1 0,0-1 1,-1 0-1,1 1 0,0 0 0,-1-1 1,1 1-1,0-1 0,-1 1 0,1 0 0,0 0 1,0-1-1,-1 1 0,1 0 0,0 0 1,0 0-1,0 0 0,-1 0 0,1 0 1,0 0-1,0 0 0,0 0 0,-1 0 0,1 0 1,0 1-1,0-1 0,-1 0 0,2 1 1,-1 0-5,-1 0 0,1 0 0,-1 0 0,0 1 0,0-1 0,0 0 0,1 0 1,-1 0-1,0 0 0,0 1 0,-1-1 0,1 0 0,0 0 0,0 0 0,0 0 1,-1 2-1,-21 48 418,-6 4-1267,-3-1 1,-2-2-1,-3-1 0,-53 58 1,39-59-244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4.430"/>
    </inkml:context>
    <inkml:brush xml:id="br0">
      <inkml:brushProperty name="width" value="0.1" units="cm"/>
      <inkml:brushProperty name="height" value="0.1" units="cm"/>
      <inkml:brushProperty name="color" value="#849398"/>
    </inkml:brush>
  </inkml:definitions>
  <inkml:trace contextRef="#ctx0" brushRef="#br0">699 1 4377,'2'4'824,"-8"9"952,8 3-463,-5 9-137,-5 7-200,-10 13-272,-7 4-119,-13 12-161,-7 6-56,-20 9-112,-10 6-32,-10 4-64,-5 1-104,3-5-952,4-7-1993,9-16 1753</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5.114"/>
    </inkml:context>
    <inkml:brush xml:id="br0">
      <inkml:brushProperty name="width" value="0.1" units="cm"/>
      <inkml:brushProperty name="height" value="0.1" units="cm"/>
      <inkml:brushProperty name="color" value="#849398"/>
    </inkml:brush>
  </inkml:definitions>
  <inkml:trace contextRef="#ctx0" brushRef="#br0">191 0 1136,'4'0'5241,"-9"7"-3864,-6 7-353,-5 6-120,-9 11-328,-3 4-208,-7 7-592,-1 1-640,-2 2 488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296 4 3945,'-2'0'920,"-1"-1"776,1 1-359,0-1-193,0 0-304,1 0-184,1 1-288,-1 1-104,1 3-136,-1 4-48,-1 5-48,-1 7-24,-2 9-168,-2 9-168,-3 9-232,-3 9-16,-4 6 168,-4 3 128,-4 1 24,-5-1-232,-3-2-568,-5-5-689,-4-5 961,6-12-3993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8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6817,'0'0'313,"4"0"223,2 0 224,4 4 168,2 3-24,2 7-256,2 5-184,-1 8-264,1 7-184,-2 8-368,-1 8-200,-2 7-256,-4 7 32,-4 4 8,-6 3 48,-6-1-185,-6-2-183,-8-4-424,-6-3 760,2-13-2601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3.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513 1 7762,'1'0'496,"0"-1"416,1 1-344,0 2 32,0 3-136,0 3-120,0 4-48,-1 4-23,1 5-25,0 6-120,0 6-48,0 7-56,-1 8-8,-1 8-24,-3 4-16,-4 4-32,-5 1-24,-6-1-88,-8-2 16,-8-3 23,-9-2-23,-10-4 0,-7-4-48,-8-5-296,-4-5-648,-3-7 712,11-9-8586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1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 0 8010,'-3'3'872,"0"4"328,3 5-72,6 3-383,7 3-329,8 4-88,8 3 64,8 3 32,7 3-32,6 0-152,3 0-128,3-1-440,0-3-264,1-5-648,1-4-417,1-4 897,-9-4-8922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 0 6649,'-1'4'401,"-1"4"527,-3 6-312,0 4 520,0 3 144,1 2-55,2 0-121,4 1-448,4 1-200,8 0-224,9 2-80,10 0-96,9 1-24,10 0-104,9-2-176,8-4-456,9-3-200,6-7-673,3-6-671,2-8 1344,-16-4-7362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4.167"/>
    </inkml:context>
    <inkml:brush xml:id="br0">
      <inkml:brushProperty name="width" value="0.1" units="cm"/>
      <inkml:brushProperty name="height" value="0.1" units="cm"/>
      <inkml:brushProperty name="color" value="#00A0D7"/>
    </inkml:brush>
  </inkml:definitions>
  <inkml:trace contextRef="#ctx0" brushRef="#br0">463 0 240,'7'6'335,"-1"1"-1,0-1 1,0 1 0,0 0-1,-1 1 1,0-1 0,-1 1-1,1 0 1,-1 0-1,-1 1 1,0-1 0,3 11-1,-7-16-114,1-1 0,-1 0 0,1 1-1,-1-1 1,0 0 0,0 0 0,0 1 0,0-1-1,0 0 1,0 0 0,-1 0 0,1 0 0,-1-1-1,1 1 1,-1 0 0,0 0 0,0-1 0,0 1-1,0-1 1,0 0 0,-4 2 0,-53 23 2138,45-21-2134,-51 17 251,-1-3-1,-113 17 1,174-35-768,0 0 0,0 0 0,-1 0 1,1-1-1,0 0 0,-1 0 0,1 0 0,0-1 0,-1 0 0,1 0 0,0 0 0,0 0 0,0-1 0,0 0 0,0 0 0,-5-3 0,-10-17-1125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9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10242,'0'3'432,"5"4"-32,6 3 120,9 4 177,8 1-97,9 2-80,6 0-104,4-1-224,5 0-64,2-2-96,4-1-24,7-1-456,5-4-344,7-6-929,4-9 833,-11-3-9450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 8954,'4'1'208,"9"3"-168,9 1-24,8-1 48,8 0 8,7-2 48,6-2 0,9-3-32,6-3-32,7-3-560,5-6-264,2-5-1441,1-8 1177,-13 2-4193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6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0 194 5009,'7'1'1056,"11"0"721,12 1-841,13-1-208,12 1-520,9-2-72,9 0-32,7-1 8,4-3-48,5-1-32,1-5-384,0-3-264,0-7-272,-2-6-48,-5-9-289,-5-10 745,-17 4-5185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723 21 3185,'5'-2'448,"5"-1"616,4-2-240,3 0 248,-1 1 9,-1 3-9,-2 4-192,-3 7-344,-3 9-128,-2 9-248,-4 9-80,-5 8-96,-4 7-8,-7 4 16,-7 4 8,-8 0 24,-7 2-72,-9-1-200,-6 1-104,-8-2-360,-8-2-120,-6-4-224,-6-4 23,-5-5 9,-3-7 24,-3-5 664,15-9-3809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5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1 139 6865,'0'3'737,"4"5"519,3 2 16,6 2-328,7 1 1,9-2-41,8-2-152,8-4-296,8-5-216,7-6-408,7-6-144,5-5-264,4-7-96,1-7-417,0-6-439,-2-6 888,-13 3-8746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0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1 451 7226,'3'0'464,"4"-1"360,8-2-360,6-1 136,9-4 40,8-3-64,8-2-112,9-4-104,8-2-191,7-3-65,5 0-40,2-2-24,1-1 0,0-3-8,-3-4-32,-3-5-96,-5-4-657,-6-5-799,-8-5 848,-12 5-8258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42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7378,'1'1'232,"2"0"-104,1 2 64,2 4 104,1 3 48,0 4 248,0 7 8,1 7-120,0 8-96,1 11-320,2 9-200,3 11-336,0 9-120,0 7-256,-3 4-8,-4-2-105,-4-3-671,-6-9 1024,-2-16-3977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9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160 12 5593,'0'-2'640,"1"-1"1281,2 0-1921,0 0 32,1 3 40,1 5 8,2 5 16,2 9-8,4 9-72,3 12-48,3 11-72,3 9-64,1 8-248,-2 4 16,-5 2 72,-7-1 55,-9-2 273,-11-3 32,-12-1-32,-10-3-64,-10 1-32,-7-1-80,-7-3-1136,-4-2 944,8-12-4465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2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0 279 4297,'1'2'768,"3"3"1120,5 1-935,6 0 183,10 0-96,9-3-192,10-3-400,10-3-152,10-6-280,10-5-168,6-8-376,4-10-112,1-12-360,-4-11-472,-2-11 944,-15 5-6842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0 141 6737,'11'-1'329,"16"-1"-33,17 0-8,14-2-64,11-2-112,7-4-56,5-4-8,3-5-48,-1-6-408,-1-5 288,-15 2-7442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5.770"/>
    </inkml:context>
    <inkml:brush xml:id="br0">
      <inkml:brushProperty name="width" value="0.1" units="cm"/>
      <inkml:brushProperty name="height" value="0.1" units="cm"/>
      <inkml:brushProperty name="color" value="#00A0D7"/>
    </inkml:brush>
  </inkml:definitions>
  <inkml:trace contextRef="#ctx0" brushRef="#br0">1 1 7490,'0'13'760,"0"-4"1176,6 1-1024,8 2-47,4 2-41,11 0-288,6 1-120,12-1-104,4-1-16,7-1-56,4-2-88,8-6-312,4 0-280,1-9-1568,-1-6 1263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1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43 1 7282,'-1'7'312,"-1"10"-64,1 9-80,-1 9-144,1 5-168,-1 5-216,-1 1-64,-2 2-441,-2 0-439,-2 0 792,-1-8-3913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 8178,'6'0'392,"7"-2"232,10-1-656,9-4-160,7-1-80,5-4-216,5-2-80,4-4-489,0-3-351,1-3 776,-9 1-3913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673"/>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1992,'-3'7'-120,"-6"10"-48,-5 7-224,-4 7 392,0-1-1312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9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0 198 8002,'7'-2'304,"10"-2"64,10-4-360,10-5-40,6-5-112,3-4-80,2-6-312,0-4-321,1-5 481,-8 3-6137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2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 0 6897,'-1'4'409,"-2"6"31,-1 7-16,0 5-144,1 8-160,-1 4-112,1 6-16,-1 5-40,0 5-80,-1 3-344,-2 4-344,-2 1 415,1-8-6304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5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0 241 5929,'6'-4'120,"7"-6"-104,8-5 0,6-7 0,6-6-56,2-6-440,1-6-848,0-6 792,-6 5-3177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75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2793,'1'3'-368,"4"4"199,1 1-2087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0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4401,'0'1'120,"0"2"8,2 3-56,3 4 80,4 5-8,4 5-48,5 7-32,2 7-64,3 7-16,1 5-328,0 3-312,-3 3-624,-4 2 623,-4-9-1567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4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8346,'2'-1'160,"5"1"-152,5 2-48,4 3 136,4 6 8,4 7-8,2 9-16,3 10-72,1 9-8,1 8-232,-1 6-208,-1 3-1001,-3 2 841,-6-10-5545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8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 5065,'1'-3'376,"2"-3"256,3-2 120,2 0-95,2 1-33,3 3-120,3 5-112,4 6-128,4 9-72,5 8-128,3 9-32,1 7-16,-1 6 0,-3 4-48,-5 0-144,-6-1-328,-7 0-184,-8 1-176,-8 1 111,-7 3 209,-7 0-288,-4 1 600,1-9-4729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1.794"/>
    </inkml:context>
    <inkml:brush xml:id="br0">
      <inkml:brushProperty name="width" value="0.1" units="cm"/>
      <inkml:brushProperty name="height" value="0.1" units="cm"/>
      <inkml:brushProperty name="color" value="#00A0D7"/>
    </inkml:brush>
  </inkml:definitions>
  <inkml:trace contextRef="#ctx0" brushRef="#br0">1 261 2745,'2'-42'1585,"13"-69"0,-13 101-932,-1 5-527,0 0 0,1 0 0,0 1 0,0-1 0,0 0-1,0 1 1,1 0 0,0-1 0,0 1 0,0 0 0,0 0 0,0 0 0,1 1 0,0-1 0,0 1-1,0 0 1,0 0 0,0 1 0,1-1 0,-1 1 0,1 0 0,0 0 0,-1 0 0,1 0 0,8 0-1,-4 0-38,-1 0-1,1 1 0,-1 0 0,1 1 0,-1 0 1,1 0-1,0 1 0,-1 0 0,1 0 0,-1 1 1,0 0-1,1 1 0,-1 0 0,12 6 0,-3 2-44,0 1-1,-1 1 1,0 0-1,-1 1 1,0 1-1,19 26 1,67 108 112,-88-128-108,-5-8-122,-1 0 0,0 1 1,7 18-1,-13-28-187,0-1 0,1 0 0,-1 1 0,-1-1 0,1 1 0,0-1 0,-1 1 0,0 0 0,0-1 0,0 1 0,0-1-1,-1 1 1,1-1 0,-1 1 0,0-1 0,0 1 0,0-1 0,0 1 0,-4 5 0,-6 0-1045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3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8210,'1'0'432,"0"0"232,3 2-368,1 4 16,2 5-96,3 9-40,2 10-112,2 10-8,2 12 8,0 8 0,1 8-8,-2 5-16,-3 2-8,-3 0-16,-6-2-104,-7-2-168,-6-4-704,-7-3-744,-4-6 919,0-12-6120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7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6417,'1'0'264,"2"2"201,2 1-225,2 5 112,2 4 104,1 7 32,2 9-104,-1 10-40,-1 10-104,0 9-72,-2 10-120,-2 7-40,0 4-128,-2 1-104,-2-2-576,-3-3-880,-3-6 991,-1-15-5672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1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 3289,'1'0'392,"2"-1"840,1 1-128,2 2 305,1 5-1,1 8-408,0 8-384,1 10-416,-2 11-80,-2 10-120,-2 10-56,-4 6-152,-3 4-144,-3 2-480,-4-2-296,-3-4 584,1-13-7106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4577,'0'0'200,"0"0"176,2 0-360,1 2 24,2 2 32,4 1 24,5 3 48,7 1 16,7 0-16,11-3-248,11-4-304,11-6-760,10-9 616,-8-2-3041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22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 4449,'-1'2'408,"-1"0"440,1 2 160,3-1 105,4 0-73,6 0-168,5 0-56,6 0-168,7 0-135,7 2-305,8 0-128,8-1-136,8-1-56,6-3-121,3-6-87,3-5-240,0-7-296,0-6-1480,-3-6 1399,-12 2-5656</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5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5777,'1'0'216,"2"2"160,3 1 32,6 3 209,7 3 143,6 4-16,7 2-200,7 5-112,7 2-224,8 2-312,10-2-1480,11-2 1088,-7-5-7402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5.0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6713,'-3'7'409,"-1"11"167,1 12-8,2 11-32,5 8-192,6 5-224,8 3-72,10 0-632,13-2-944,14-7 903,-3-11-5952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1.874"/>
    </inkml:context>
    <inkml:brush xml:id="br0">
      <inkml:brushProperty name="width" value="0.1" units="cm"/>
      <inkml:brushProperty name="height" value="0.1" units="cm"/>
      <inkml:brushProperty name="color" value="#004F8B"/>
    </inkml:brush>
  </inkml:definitions>
  <inkml:trace contextRef="#ctx0" brushRef="#br0">101 61 640,'-7'-18'7017,"6"17"-6806,1 0 0,-1 0 0,0 0 0,0 0 0,1 0 0,-1-1 1,1 1-1,-1 0 0,1 0 0,0-1 0,-1 1 0,1 0 0,0-1 0,0 1 0,0 0 0,0-3 0,0 3-169,0 1 0,0-1 0,1 1 0,-1-1-1,0 1 1,0-1 0,0 0 0,0 1 0,0-1 0,0 1 0,0-1 0,0 1 0,0-1-1,0 0 1,0 1 0,-1-1 0,1 1 0,0-1 0,0 1 0,0-1 0,-1 1 0,1-1-1,0 1 1,-1-1 0,1 1 0,0-1 0,-1 1 0,1 0 0,-1-1 0,1 1 0,-1-1-1,-14 9 725,-12 26 273,25-30-923,1 0 0,0 0 0,1 0 0,-1 0 1,0 0-1,1 0 0,0 0 0,1 6 0,-1-9-94,0 0 0,-1 0-1,2 0 1,-1-1 0,0 1-1,0 0 1,0 0-1,0 0 1,0 0 0,1 0-1,-1 0 1,1 0-1,-1 0 1,0-1 0,1 1-1,-1 0 1,1 0 0,0 0-1,-1-1 1,1 1-1,0 0 1,-1-1 0,1 1-1,0-1 1,0 1 0,-1-1-1,1 1 1,0-1-1,0 1 1,0-1 0,0 0-1,0 1 1,0-1 0,-1 0-1,1 0 1,0 0-1,0 0 1,0 0 0,0 0-1,0 0 1,2 0-1,-3 0-6,1-1 0,0 1 0,0 0 0,-1-1 0,1 1 0,-1 0 0,1-1 0,0 1 0,-1-1 0,1 1 0,-1-1 0,1 1 0,-1-1 0,1 0 0,-1 1-1,0-1 1,1 1 0,-1-1 0,0 0 0,1 1 0,-1-1 0,0 0 0,0 0 0,1 1 0,-1-1 0,0 0 0,0 0 0,0 1 0,0-1 0,0-1-1,-9-28 305,9 29-316,0 0 0,0 0 1,-1 0-1,1 0 0,0 0 1,-1 1-1,1-1 1,-1 0-1,1 0 0,-1 0 1,1 1-1,-1-1 1,0 0-1,1 1 0,-1-1 1,0 0-1,0 1 0,1-1 1,-1 1-1,0-1 1,0 1-1,0-1 0,0 1 1,1 0-1,-1 0 1,0-1-1,0 1 0,0 0 1,0 0-1,0 0 0,0 0 1,0 0-1,0 0 1,0 0-1,0 0 0,0 0 1,0 0-1,1 1 1,-1-1-1,0 0 0,0 1 1,0-1-1,0 1 0,0-1 1,1 1-1,-1-1 1,0 1-1,0-1 0,1 1 1,-1 0-1,0-1 0,1 1 1,-1 0-1,1 0 1,-1-1-1,1 1 0,-1 0 1,1 0-1,-1 0 1,1 0-1,0 1 0,-1-1 1,0 1 1,0-1-1,0 1 0,0 0 0,1-1 0,-1 1 0,1-1 0,-1 1 0,1 0 0,0-1 0,0 1 1,-1 0-1,1 0 0,0-1 0,1 1 0,-1 0 0,0-1 0,0 1 0,1 0 0,-1 0 1,1-1-1,-1 1 0,1-1 0,0 1 0,0-1 0,0 1 0,0-1 0,0 1 0,0-1 0,0 0 1,0 1-1,0-1 0,0 0 0,1 0 0,-1 0 0,1 0 0,-1 0 0,3 1 0,-1-1 2,-1 0 0,1 0 0,-1-1-1,1 1 1,-1-1 0,1 0 0,-1 0 0,1 1-1,0-2 1,-1 1 0,1 0 0,-1 0-1,1-1 1,-1 1 0,1-1 0,-1 0 0,1 0-1,-1 0 1,0 0 0,1 0 0,-1-1 0,0 1-1,0-1 1,0 1 0,0-1 0,2-2-1,-1 1 9,0-1-1,0 1 0,-1-1 0,1 0 0,-1 0 0,0 0 0,0 0 0,0 0 0,0-1 0,-1 1 1,0 0-1,0-1 0,1-8 0,-2 11-9,0 0 0,0 0-1,-1 1 1,1-1 0,0 0 0,-1 1 0,0-1 0,1 0 0,-1 1 0,0-1 0,0 1-1,1-1 1,-1 1 0,0-1 0,-1 1 0,1 0 0,0 0 0,0-1 0,-1 1-1,1 0 1,0 0 0,-1 0 0,1 0 0,-1 1 0,1-1 0,-1 0 0,0 0-1,1 1 1,-1-1 0,0 1 0,1 0 0,-1-1 0,0 1 0,1 0 0,-1 0 0,0 0-1,0 0 1,-3 1 0,3-1-6,-1 0-1,0 1 1,0-1-1,1 1 1,-1-1-1,0 1 1,1 0-1,-1 0 1,1 0 0,-1 0-1,1 0 1,0 1-1,-1-1 1,1 1-1,0 0 1,0 0-1,0-1 1,0 1-1,0 0 1,0 1-1,1-1 1,-1 0-1,1 0 1,-1 1 0,1-1-1,0 1 1,0-1-1,0 1 1,-1 4-1,2-5 4,-1 0 0,1 0 1,0 0-1,0 0 0,0 0 0,0 0 0,0 0 0,1 0 0,-1 0 0,1 0 1,-1 0-1,1 0 0,-1 0 0,1 0 0,0 0 0,0-1 0,0 1 0,0 0 0,0-1 1,1 1-1,-1 0 0,0-1 0,1 0 0,-1 1 0,1-1 0,0 0 0,-1 0 0,1 0 1,0 0-1,0 0 0,-1 0 0,1 0 0,0 0 0,0-1 0,0 1 0,0-1 0,0 0 1,0 1-1,4-1 0,-4 0 4,0 0 0,0 0 1,0 0-1,0-1 0,0 1 0,0-1 1,0 1-1,0-1 0,0 1 0,0-1 1,0 0-1,0 0 0,-1 0 0,1 0 1,0 0-1,-1-1 0,1 1 0,-1 0 0,1-1 1,-1 1-1,1-1 0,-1 0 0,0 1 1,0-1-1,0 0 0,0 0 0,0 1 1,0-1-1,-1 0 0,1 0 0,0 0 1,-1 0-1,0 0 0,1 0 0,-1 0 1,0 0-1,0-1 0,0 1 0,0 0 1,-1 0-1,1 0 0,-1 0 0,1 0 1,-1 0-1,1 0 0,-1 1 0,0-1 1,0 0-1,0 0 0,0 0 0,0 1 1,-1-1-1,1 0 0,0 1 0,-1 0 1,1-1-1,-1 1 0,-1-2 0,0 2-7,0 0-1,0 0 1,0 0-1,0 0 1,0 0-1,0 0 1,-1 1-1,1 0 1,0-1-1,0 1 1,0 0-1,0 1 1,-1-1-1,1 0 1,0 1-1,0 0 1,0 0 0,0 0-1,0 0 1,0 0-1,0 1 1,1-1-1,-1 1 1,0 0-1,-3 3 1,5-4 1,-1 0 0,1 1 0,-1-1 0,1 1 0,0-1 0,0 1 0,0 0 0,0-1 0,0 1 0,0 0 0,0 0 0,1 0 1,-1 0-1,0-1 0,1 1 0,0 0 0,-1 0 0,1 0 0,0 0 0,0 0 0,0 0 0,0 0 0,1 0 0,-1 0 0,1 0 0,-1 0 1,1 0-1,-1 0 0,1 0 0,0 0 0,0-1 0,0 1 0,0 0 0,0-1 0,0 1 0,1 0 0,-1-1 0,1 0 0,-1 1 0,2 0 1,0 0 2,-1 0 0,1 0 0,-1-1 0,1 1 0,0-1 0,0 1 0,0-1 0,0 0 0,0 0 0,0-1 1,0 1-1,0-1 0,0 1 0,0-1 0,0 0 0,0 0 0,1 0 0,-1-1 0,0 1 0,0-1 1,0 1-1,0-1 0,3-2 0,-3 3 5,-1-1 0,1 0-1,-1 0 1,0-1 0,0 1 0,0 0 0,0-1 0,0 1 0,0-1-1,0 0 1,0 0 0,0 1 0,-1-1 0,1 0 0,-1-1 0,1 1 0,-1 0-1,0 0 1,0-1 0,0 1 0,0 0 0,0-1 0,-1 1 0,1-1-1,-1 1 1,1-1 0,-1 1 0,0-5 0,0 5-4,-1 1 1,1 0-1,0-1 1,-1 1-1,1-1 1,-1 1-1,0 0 1,1-1-1,-1 1 1,0 0-1,0 0 1,0-1 0,0 1-1,0 0 1,0 0-1,0 0 1,0 0-1,0 0 1,-1 0-1,1 1 1,0-1-1,0 0 1,-1 1-1,1-1 1,-1 1-1,-1-1 1,-1 0 9,1 0 0,-1 0 0,0 1 1,0 0-1,0-1 0,1 1 1,-1 1-1,0-1 0,0 1 0,-6 1 1,8-2-24,0 1-1,0 0 1,0-1 0,0 1 0,0 0 0,0 0 0,0 0 0,0 0-1,0 1 1,0-1 0,1 0 0,-1 1 0,0-1 0,1 1-1,-1 0 1,1 0 0,-2 2 0,3-3-22,0 1 0,-1-1 1,1 1-1,0-1 0,0 1 0,0 0 0,0-1 0,0 1 0,0-1 1,0 1-1,1 0 0,-1-1 0,0 1 0,1-1 0,0 1 1,-1-1-1,1 1 0,0-1 0,0 0 0,-1 1 0,1-1 0,0 0 1,0 0-1,1 0 0,-1 1 0,0-1 0,3 1 0,13 12-3654,-8-11 2245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3.702"/>
    </inkml:context>
    <inkml:brush xml:id="br0">
      <inkml:brushProperty name="width" value="0.1" units="cm"/>
      <inkml:brushProperty name="height" value="0.1" units="cm"/>
      <inkml:brushProperty name="color" value="#004F8B"/>
    </inkml:brush>
  </inkml:definitions>
  <inkml:trace contextRef="#ctx0" brushRef="#br0">100 94 1848,'-2'-6'1089,"0"-1"0,0 1 0,-1 0 0,1 0 0,-1 0 0,-7-10 0,10 15-958,-1 1-1,1-1 1,-1 0-1,1 1 1,-1-1-1,0 1 0,1-1 1,-1 1-1,0-1 1,1 1-1,-1-1 0,0 1 1,0-1-1,1 1 1,-1 0-1,0 0 0,0-1 1,0 1-1,1 0 1,-1 0-1,0 0 1,0 0-1,-1 0 0,0 1-65,1-1-1,-1 1 1,1 0-1,0 0 1,-1 0 0,1 0-1,0 0 1,0 0-1,-1 1 1,1-1-1,0 0 1,0 0-1,1 1 1,-1-1-1,0 1 1,0-1-1,0 3 1,0-3-40,0 0 0,1-1 0,-1 1-1,1 0 1,-1 0 0,1 0 0,-1 0 0,1 0 0,0 0 0,-1 0 0,1 0 0,0 0-1,0 0 1,0 0 0,0 0 0,0 0 0,0 0 0,0 0 0,0 0 0,0 0 0,0 0-1,1 0 1,-1 0 0,0 0 0,1 0 0,-1 0 0,0 0 0,1-1 0,0 1 0,-1 0-1,1 0 1,-1 0 0,1 0 0,0-1 0,0 1 0,-1 0 0,1-1 0,0 1-1,0-1 1,0 1 0,0-1 0,-1 1 0,1-1 0,0 1 0,2-1 0,-2 1 0,1-1-1,-1 0 1,1 0 0,0 0 0,-1-1 0,1 1 0,-1 0 0,1 0 0,-1-1 0,1 1 0,-1-1-1,1 1 1,-1-1 0,1 0 0,-1 0 0,0 0 0,1 1 0,-1-1 0,0 0 0,0-1-1,0 1 1,0 0 0,0 0 0,0 0 0,0-1 0,0 1 0,0 0 0,0-1 0,-1 1-1,2-3 1,-2 2 2,1 0-1,0-1 0,-1 1 0,0-1 1,1 1-1,-1-1 0,0 1 1,0-1-1,0 1 0,-1-1 0,1 1 1,0 0-1,-1-1 0,0 1 0,0-1 1,1 1-1,-1 0 0,-1 0 1,1-1-1,-2-2 0,2 4 6,0 0 0,0 0 0,0 0 0,0 0 0,0 0 0,0 1 0,-1-1 0,1 0 1,0 0-1,0 1 0,-1-1 0,1 1 0,0-1 0,-1 1 0,1-1 0,0 1 0,-1 0 0,1 0 0,-1 0 0,1 0 0,-1 0 0,1 0 0,0 0 0,-1 0 0,1 0 0,-1 1 1,1-1-1,0 1 0,-1-1 0,1 1 0,0-1 0,-1 1 0,1 0 0,0 0 0,0 0 0,-2 1 0,2-1-5,-1 0-1,1 0 1,0 0-1,-1 0 1,1 0-1,0 0 0,0 1 1,0-1-1,0 0 1,0 1-1,0-1 1,0 1-1,1-1 1,-1 1-1,0 0 1,1-1-1,-1 1 1,1-1-1,0 1 1,0 0-1,-1 0 1,1-1-1,0 1 1,0 0-1,0-1 1,1 1-1,0 3 1,0-2-9,0 0 1,0-1-1,1 1 1,-1 0-1,1 0 1,-1-1 0,1 1-1,0-1 1,0 1-1,1-1 1,-1 0-1,0 0 1,5 4-1,-5-5-13,0 0-1,0 0 0,-1 0 1,1 0-1,0 0 0,0 0 0,0 0 1,0-1-1,0 1 0,0-1 1,0 1-1,0-1 0,1 0 0,-1 0 1,0 0-1,0 0 0,0 0 1,0 0-1,3-1 0,-4 0 4,1 0 0,-1 0 0,1 0 0,-1-1-1,0 1 1,1 0 0,-1-1 0,0 1 0,0-1 0,0 1 0,0-1-1,0 1 1,0-1 0,-1 0 0,1 1 0,0-1 0,-1 0-1,0 1 1,1-1 0,-1 0 0,0 0 0,0 0 0,0 1 0,0-1-1,0 0 1,0 0 0,-1-2 0,1 1 4,-1 1 0,1-1 0,-1 1 0,0-1 0,0 1 0,0-1 0,0 1 0,0 0 0,0 0 0,-1-1 0,1 1 1,-1 0-1,1 0 0,-1 0 0,0 1 0,0-1 0,0 0 0,0 1 0,0-1 0,0 1 0,-1 0 0,1 0 0,0 0 0,-1 0 0,1 0 0,0 0 0,-1 0 0,1 1 0,-6-1 0,7 0-10,-1 1 0,0 0 0,1 0 0,-1-1 0,0 1 0,0 0-1,1 0 1,-1 1 0,0-1 0,0 0 0,1 1 0,-1-1 0,0 1 0,1-1-1,-1 1 1,1 0 0,-1-1 0,0 1 0,1 0 0,0 0 0,-1 0 0,1 0-1,0 1 1,-1-1 0,1 0 0,0 0 0,0 1 0,0-1 0,0 1 0,0-1-1,0 1 1,1-1 0,-1 1 0,0 0 0,1-1 0,-1 1 0,1 0 0,0-1-1,0 1 1,-1 0 0,1 3 0,0-4 0,0 1 0,0 0 0,0 0 0,1 0-1,-1-1 1,0 1 0,1 0 0,-1-1 0,1 1 0,-1 0 0,1-1 0,0 1-1,0 0 1,0-1 0,0 1 0,0-1 0,0 0 0,0 1 0,0-1 0,0 0-1,1 0 1,-1 0 0,1 0 0,-1 0 0,1 0 0,-1 0 0,1 0 0,-1 0-1,1-1 1,0 1 0,-1-1 0,1 1 0,0-1 0,0 0 0,-1 1 0,1-1-1,0 0 1,0 0 0,2-1 0,0 1 1,0-1 1,-1 0-1,1 1 0,-1-1 1,1-1-1,-1 1 0,1 0 0,-1-1 1,0 0-1,0 0 0,0 0 0,0 0 1,0 0-1,0-1 0,-1 1 1,1-1-1,-1 1 0,4-6 0,-5 7 4,0 0-1,-1 0 0,1 0 0,0 0 0,-1 0 0,1 0 0,0 0 1,-1-1-1,1 1 0,-1 0 0,0 0 0,1-1 0,-1 1 0,0 0 1,0-1-1,0 1 0,0 0 0,0 0 0,0-1 0,0 1 0,0 0 1,-1-1-1,1 1 0,0 0 0,-1 0 0,1-1 0,-1 1 0,1 0 1,-1 0-1,0 0 0,1 0 0,-1 0 0,0 0 0,0 0 0,0 0 1,0 0-1,0 0 0,0 0 0,0 1 0,0-1 0,0 0 0,0 1 0,0-1 1,-1 1-1,1-1 0,0 1 0,0-1 0,-3 1 0,1-1-2,0 0-1,-1 1 1,1 0-1,0 0 1,-1 0-1,1 0 1,-1 0-1,1 0 1,0 1-1,0 0 0,-1 0 1,1 0-1,0 0 1,0 0-1,0 1 1,0-1-1,0 1 1,-4 2-1,6-3-3,0 0-1,0 0 1,1 0-1,-1 0 1,0 0-1,0 0 1,1 0-1,-1 0 1,1 0-1,-1 0 1,1 0-1,-1 0 1,1 1-1,0-1 1,-1 0-1,1 0 1,0 0-1,0 1 1,0-1-1,0 0 1,0 0-1,0 0 1,0 1-1,1-1 1,-1 0-1,0 0 1,1 0-1,-1 0 1,1 2-1,1 0 2,0 0 0,-1-1 0,1 1-1,0-1 1,0 1 0,1-1-1,-1 0 1,0 0 0,1 0 0,-1 0-1,4 2 1,-4-3 3,0 0 0,-1 0 0,1 0-1,0 0 1,0 0 0,-1-1 0,1 1 0,0-1 0,0 1 0,0-1-1,0 0 1,0 0 0,0 0 0,0 0 0,0 0 0,3 0 0,-4-1 0,-1 0 1,1 1-1,0-1 1,0 1 0,0-1-1,-1 0 1,1 0-1,0 0 1,-1 1 0,1-1-1,-1 0 1,1 0-1,-1 0 1,1 0 0,-1 0-1,1 0 1,-1 0 0,0 0-1,0 0 1,0 0-1,1 0 1,-1 0 0,0 0-1,0 0 1,0 0-1,-1 0 1,1 0 0,0 0-1,0-1 1,0 1-1,-1 0 1,1 1 0,-1-3-1,0 2 1,1-1 0,-1 1 0,1 0 0,-1-1 0,0 1 0,1 0 0,-1-1 0,0 1 0,0 0 0,0 0 0,0 0 0,0 0 0,0 0 0,0 0-1,0 0 1,0 0 0,-1 1 0,1-1 0,0 0 0,0 1 0,-1-1 0,1 1 0,-3-1 0,-33-3-221,37 4 36,15-17-6752</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4.957"/>
    </inkml:context>
    <inkml:brush xml:id="br0">
      <inkml:brushProperty name="width" value="0.1" units="cm"/>
      <inkml:brushProperty name="height" value="0.1" units="cm"/>
      <inkml:brushProperty name="color" value="#004F8B"/>
    </inkml:brush>
  </inkml:definitions>
  <inkml:trace contextRef="#ctx0" brushRef="#br0">0 25 464,'25'-25'11548,"-27"43"-9470,0-12-1954,0 0 0,0 0 1,1 0-1,0 1 0,0-1 1,1 0-1,0 1 0,0-1 1,0 1-1,1-1 0,0 0 1,0 0-1,0 1 0,1-1 1,0 0-1,1 0 0,-1 0 1,1-1-1,0 1 0,0-1 1,1 1-1,0-1 0,-1 0 1,2 0-1,-1-1 0,1 1 0,-1-1 1,1 0-1,1 0 0,-1-1 1,0 1-1,1-1 0,0 0 1,-1-1-1,1 1 0,0-1 1,0 0-1,1-1 0,10 2 1,87 5-341,-35-13-3633,-47 1 2614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214"/>
    </inkml:context>
    <inkml:brush xml:id="br0">
      <inkml:brushProperty name="width" value="0.1" units="cm"/>
      <inkml:brushProperty name="height" value="0.1" units="cm"/>
      <inkml:brushProperty name="color" value="#00A0D7"/>
    </inkml:brush>
  </inkml:definitions>
  <inkml:trace contextRef="#ctx0" brushRef="#br0">0 0 1984,'70'40'1191,"-51"-32"-737,-1 2 1,0 0-1,0 2 0,-2-1 0,1 2 0,26 26 1,-41-36-449,1 1 1,0 0 0,-1-1-1,0 1 1,1 0 0,-2 0-1,1 0 1,0 0 0,-1 0-1,0 1 1,0-1-1,0 0 1,0 1 0,-1-1-1,0 1 1,0-1 0,0 0-1,0 1 1,-1-1 0,1 1-1,-1-1 1,0 0 0,-1 0-1,1 1 1,-1-1-1,0 0 1,0 0 0,0 0-1,0-1 1,-1 1 0,1 0-1,-1-1 1,0 0 0,0 0-1,-5 4 1,1 0-146,-1-1 0,0 0 1,0 0-1,0-1 0,0 0 1,-1 0-1,0-1 0,0 0 0,0-1 1,0 0-1,-1 0 0,1-1 0,-1 0 1,0-1-1,-11 1 0,-3-4-442</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4.768"/>
    </inkml:context>
    <inkml:brush xml:id="br0">
      <inkml:brushProperty name="width" value="0.2" units="cm"/>
      <inkml:brushProperty name="height" value="0.2" units="cm"/>
      <inkml:brushProperty name="color" value="#AB008B"/>
    </inkml:brush>
  </inkml:definitions>
  <inkml:trace contextRef="#ctx0" brushRef="#br0">1720 1 1080,'-53'19'366,"2"2"-1,1 3 1,1 2-1,-52 36 1,57-35-39,-110 71 684,5 6-1,4 7 0,5 6 1,-156 170-1,151-134-1029,-131 144-1861,209-219 1261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5.624"/>
    </inkml:context>
    <inkml:brush xml:id="br0">
      <inkml:brushProperty name="width" value="0.2" units="cm"/>
      <inkml:brushProperty name="height" value="0.2" units="cm"/>
      <inkml:brushProperty name="color" value="#AB008B"/>
    </inkml:brush>
  </inkml:definitions>
  <inkml:trace contextRef="#ctx0" brushRef="#br0">642 1 1160,'-6'-1'256,"-4"3"312,-7 9-224,-3 6 17,-8 6-9,-1 7 0,-8 6 48,-2 4-56,-8 9-56,-5 8-72,-5 8-152,1 4-40,0 2-88,3 3-280,5-5-432,1 2-304,7-7 471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043"/>
    </inkml:context>
    <inkml:brush xml:id="br0">
      <inkml:brushProperty name="width" value="0.2" units="cm"/>
      <inkml:brushProperty name="height" value="0.2" units="cm"/>
      <inkml:brushProperty name="color" value="#AB008B"/>
    </inkml:brush>
  </inkml:definitions>
  <inkml:trace contextRef="#ctx0" brushRef="#br0">511 0 1480,'-43'55'392,"-5"10"321,-1 6-169,-6 10-288,-1 1-96,4 4-96,4-2-16,9-7-16,7 1-16,6-7-16,3-5 0,7-8-264,1-8-568,6-10 511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680"/>
    </inkml:context>
    <inkml:brush xml:id="br0">
      <inkml:brushProperty name="width" value="0.2" units="cm"/>
      <inkml:brushProperty name="height" value="0.2" units="cm"/>
      <inkml:brushProperty name="color" value="#AB008B"/>
    </inkml:brush>
  </inkml:definitions>
  <inkml:trace contextRef="#ctx0" brushRef="#br0">75 0 72,'-21'43'8,"2"8"0,1 4-8,2 6-8</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7.428"/>
    </inkml:context>
    <inkml:brush xml:id="br0">
      <inkml:brushProperty name="width" value="0.2" units="cm"/>
      <inkml:brushProperty name="height" value="0.2" units="cm"/>
      <inkml:brushProperty name="color" value="#AB008B"/>
    </inkml:brush>
  </inkml:definitions>
  <inkml:trace contextRef="#ctx0" brushRef="#br0">732 1 1016,'-31'31'256,"-1"6"120,1 1 24,-1 3-47,-1 2-25,-2 7 0,-5 7-16,-6 15-128,-5 5-88,-7 14-56,-3 5-24,-2 11-16,2 6-24,4 6-344,5 1-288,3-1 352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8.073"/>
    </inkml:context>
    <inkml:brush xml:id="br0">
      <inkml:brushProperty name="width" value="0.2" units="cm"/>
      <inkml:brushProperty name="height" value="0.2" units="cm"/>
      <inkml:brushProperty name="color" value="#AB008B"/>
    </inkml:brush>
  </inkml:definitions>
  <inkml:trace contextRef="#ctx0" brushRef="#br0">314 0 2529,'-2'1'352,"-2"4"448,-4 4-240,-3 5-256,-4 2-16,-2 9-144,-1 4-8,-2 7 40,-3 8 8,-3 13-16,-3 6-32,-2 10-96,1 6-24,4 5-48,5 6-64,7 6-672,2 0-640,6-5 760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9.741"/>
    </inkml:context>
    <inkml:brush xml:id="br0">
      <inkml:brushProperty name="width" value="0.2" units="cm"/>
      <inkml:brushProperty name="height" value="0.2" units="cm"/>
      <inkml:brushProperty name="color" value="#AB008B"/>
    </inkml:brush>
  </inkml:definitions>
  <inkml:trace contextRef="#ctx0" brushRef="#br0">149 1 8,'-76'32'8,"4"3"-8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379"/>
    </inkml:context>
    <inkml:brush xml:id="br0">
      <inkml:brushProperty name="width" value="0.2" units="cm"/>
      <inkml:brushProperty name="height" value="0.2" units="cm"/>
      <inkml:brushProperty name="color" value="#AB008B"/>
    </inkml:brush>
  </inkml:definitions>
  <inkml:trace contextRef="#ctx0" brushRef="#br0">1355 1 1216,'-16'7'320,"-6"1"384,-2 2-15,-7 2-129,-4-2-88,-16 8-232,-6 3-88,-16 5-80,-7 5-40,-10 3 16,-6 4 40,-11 6 104,-6 5 8,-3 9-8,0 7-40,3 9-232,1 1-480,9-2 360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969"/>
    </inkml:context>
    <inkml:brush xml:id="br0">
      <inkml:brushProperty name="width" value="0.2" units="cm"/>
      <inkml:brushProperty name="height" value="0.2" units="cm"/>
      <inkml:brushProperty name="color" value="#AB008B"/>
    </inkml:brush>
  </inkml:definitions>
  <inkml:trace contextRef="#ctx0" brushRef="#br0">265 1 1168,'-36'15'72,"-5"5"24,-3 4-80,-5 7-112,1 2-184,2 3 168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2.873"/>
    </inkml:context>
    <inkml:brush xml:id="br0">
      <inkml:brushProperty name="width" value="0.2" units="cm"/>
      <inkml:brushProperty name="height" value="0.2" units="cm"/>
      <inkml:brushProperty name="color" value="#CC0066"/>
    </inkml:brush>
  </inkml:definitions>
  <inkml:trace contextRef="#ctx0" brushRef="#br0">0 183 408,'0'-7'88,"4"-5"80,2-2-64,1-4-80,1-2-24,4 0-8,1-1-24,5-3-24,1 0-32,2 2 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530"/>
    </inkml:context>
    <inkml:brush xml:id="br0">
      <inkml:brushProperty name="width" value="0.1" units="cm"/>
      <inkml:brushProperty name="height" value="0.1" units="cm"/>
      <inkml:brushProperty name="color" value="#00A0D7"/>
    </inkml:brush>
  </inkml:definitions>
  <inkml:trace contextRef="#ctx0" brushRef="#br0">62 0 3329,'-19'2'248,"1"3"320,6 1-784,3 2-216,6 0-536,5 1 487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4.442"/>
    </inkml:context>
    <inkml:brush xml:id="br0">
      <inkml:brushProperty name="width" value="0.2" units="cm"/>
      <inkml:brushProperty name="height" value="0.2" units="cm"/>
      <inkml:brushProperty name="color" value="#CC0066"/>
    </inkml:brush>
  </inkml:definitions>
  <inkml:trace contextRef="#ctx0" brushRef="#br0">2071 1 1248,'-3'0'211,"-1"0"-1,0-1 1,1 1-1,-1 1 1,0-1-1,1 0 1,-1 1 0,0 0-1,1 0 1,-1 0-1,1 0 1,-7 3-1,-44 27 1362,26-14-1308,-47 28 10,2 4 0,2 3 0,-75 71 0,-444 474-64,581-587-201,-505 616 1040,406-470-1468,7 4-1,-103 221 1,160-281-179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6.810"/>
    </inkml:context>
    <inkml:brush xml:id="br0">
      <inkml:brushProperty name="width" value="0.2" units="cm"/>
      <inkml:brushProperty name="height" value="0.2" units="cm"/>
      <inkml:brushProperty name="color" value="#CC0066"/>
    </inkml:brush>
  </inkml:definitions>
  <inkml:trace contextRef="#ctx0" brushRef="#br0">613 0 800,'-19'12'1185,"0"0"0,1 1-1,1 0 1,-22 23 0,17-13-526,1 2 0,-27 39 0,14-8-472,1 3 0,-33 84 0,4 21-200,8 2 0,6 3 0,-42 294 0,79-390-733,3 1 1,4 1-1,6 81 1,8-60-298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37.916"/>
    </inkml:context>
    <inkml:brush xml:id="br0">
      <inkml:brushProperty name="width" value="0.2" units="cm"/>
      <inkml:brushProperty name="height" value="0.2" units="cm"/>
      <inkml:brushProperty name="color" value="#5B2D90"/>
    </inkml:brush>
  </inkml:definitions>
  <inkml:trace contextRef="#ctx0" brushRef="#br0">1274 82 928,'-5'-7'559,"-1"1"0,0-1 0,0 1 0,-1 1 0,1-1 0,-1 1 0,0 0 0,-1 1 0,1 0 0,-1 0 0,-15-5 0,10 5-271,-1 1 0,1 1 0,0 0 1,-1 1-1,1 0 0,-26 2 0,-6 5-105,1 2 1,0 2-1,-63 24 0,89-28 204,-46 15-219,0 3 0,2 3 0,0 3 0,-100 66-1,128-72 64,1 2 0,2 1 0,0 2 0,2 1-1,1 1 1,1 2 0,2 1 0,-39 70 0,50-78-227,1 1 0,2 0 1,1 1-1,1 0 0,1 1 1,2-1-1,1 2 0,1-1 1,1 0-1,2 1 1,2 29-1,1-38-197,1 0 1,1 0-1,0-1 0,2 1 1,1-1-1,0 0 1,1-1-1,1 0 0,1 0 1,1-1-1,0 0 1,1-1-1,1 0 0,1-1 1,0 0-1,18 13 1,-12-13-124,0 0-1,1-2 1,0 0 0,1-2 0,1 0 0,37 13 0,52 10-441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8.048"/>
    </inkml:context>
    <inkml:brush xml:id="br0">
      <inkml:brushProperty name="width" value="0.1" units="cm"/>
      <inkml:brushProperty name="height" value="0.1" units="cm"/>
      <inkml:brushProperty name="color" value="#00A0D7"/>
    </inkml:brush>
  </inkml:definitions>
  <inkml:trace contextRef="#ctx0" brushRef="#br0">1463 0 1472,'-6'28'154,"-1"-1"0,-1 0 0,-1-1-1,-1 0 1,-27 48 0,14-27-66,-187 315 738,127-229-450,37-59-393,-4-2 0,-2-3 1,-3-2-1,-109 101 0,121-130-35,-3-1-1,-1-3 0,-1-1 0,-2-3 1,-1-2-1,-1-2 0,-109 36 0,54-32 67,10-10-22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142"/>
    </inkml:context>
    <inkml:brush xml:id="br0">
      <inkml:brushProperty name="width" value="0.1" units="cm"/>
      <inkml:brushProperty name="height" value="0.1" units="cm"/>
      <inkml:brushProperty name="color" value="#00A0D7"/>
    </inkml:brush>
  </inkml:definitions>
  <inkml:trace contextRef="#ctx0" brushRef="#br0">238 1 1192,'-13'7'236,"-1"1"-1,1 0 1,1 1 0,-1 0-1,2 1 1,-1 1-1,1 0 1,1 0-1,0 1 1,1 0 0,0 1-1,0 0 1,2 0-1,0 1 1,0 0-1,-6 20 1,-1 11-331,2 0 0,2 1-1,2 0 1,-2 54 0,6-41-680,6 98 0,6-87 261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931"/>
    </inkml:context>
    <inkml:brush xml:id="br0">
      <inkml:brushProperty name="width" value="0.1" units="cm"/>
      <inkml:brushProperty name="height" value="0.1" units="cm"/>
      <inkml:brushProperty name="color" value="#00A0D7"/>
    </inkml:brush>
  </inkml:definitions>
  <inkml:trace contextRef="#ctx0" brushRef="#br0">342 0 520,'-2'5'118,"0"1"-1,1-1 1,0 0 0,0 0 0,0 1-1,1-1 1,0 1 0,0-1-1,0 0 1,1 1 0,-1-1-1,1 0 1,4 11 0,-1 14 465,-4-10-317,0 0-1,-2 0 0,0 0 1,-2-1-1,0 1 0,-1-1 1,-1 0-1,0 0 0,-13 24 0,-13 18 537,-55 80 0,0 0 82,71-111-839,1 1 0,1 0 0,2 1 0,-12 49 0,20-66-223,2 1 1,0-1-1,1 0 0,0 1 1,1-1-1,1 1 1,0-1-1,2 0 0,-1 1 1,2-1-1,0 0 1,8 18-1,10 13-405</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4.780"/>
    </inkml:context>
    <inkml:brush xml:id="br0">
      <inkml:brushProperty name="width" value="0.1" units="cm"/>
      <inkml:brushProperty name="height" value="0.1" units="cm"/>
      <inkml:brushProperty name="color" value="#00A0D7"/>
    </inkml:brush>
  </inkml:definitions>
  <inkml:trace contextRef="#ctx0" brushRef="#br0">1 0 616,'8'20'1778,"0"-1"0,7 32 1,-10-33-1619,0 0 0,1 0 0,16 31 0,-9-29-142,0 0 0,2-2 1,0 1-1,1-2 0,1 0 1,1-1-1,27 19 0,-9-10-14,2-1 0,1-2 0,43 18 0,-63-32 1,1-1-1,0-1 1,0-1-1,0-1 1,1 0-1,0-2 1,0 0-1,-1-2 1,1 0-1,0-1 1,29-5-1,-33 2-31,0 1 0,-1-2 1,1 0-1,-1-2 0,0 1 0,-1-2 0,1 0 0,-2-1 0,1 0 0,-1-1 0,0-1 0,-1 0 0,-1-1 0,14-15 0,-25 26 30,0-1 1,0 1-1,0 0 0,0 0 1,0-1-1,0 1 1,0-1-1,0 1 1,0-1-1,-1 1 0,1-1 1,-1 1-1,1-1 1,-1 0-1,0 1 1,1-1-1,-1 0 0,0 1 1,0-1-1,0 0 1,0 1-1,0-1 1,-1 0-1,1 1 0,-1-1 1,0-2-1,-1 2 23,1 0-1,-1-1 1,0 1 0,0 0-1,-1 0 1,1 0-1,0 1 1,-1-1-1,1 1 1,-1-1 0,1 1-1,-1 0 1,-5-2-1,-7-2 97,0 1-1,0 1 0,0 1 1,-26-2-1,31 3-19,0 1 0,0 1-1,0 0 1,0 0 0,0 1 0,0 0-1,0 0 1,1 1 0,-14 6 0,19-7-83,1 0 0,0 0 0,0 0 1,0 0-1,0 1 0,0-1 0,1 1 1,-1 0-1,1 0 0,-1 0 0,1 0 1,0 0-1,0 0 0,0 1 0,1-1 1,-1 1-1,1-1 0,0 1 0,0 0 1,0-1-1,1 1 0,-1 0 0,1 0 1,0 0-1,0-1 0,0 1 0,1 6 1,2 8-38,1-1 0,0 0 0,2 0 1,0 0-1,0-1 0,2 1 1,0-2-1,1 1 0,0-1 1,2 0-1,-1-1 0,2-1 0,0 1 1,0-2-1,26 21 0,-13-14-403,1-1 0,0-1 0,2-1 0,0-1 0,0-2 0,1-1 0,1-1 0,35 8 0,-7-5-330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5.930"/>
    </inkml:context>
    <inkml:brush xml:id="br0">
      <inkml:brushProperty name="width" value="0.1" units="cm"/>
      <inkml:brushProperty name="height" value="0.1" units="cm"/>
      <inkml:brushProperty name="color" value="#00A0D7"/>
    </inkml:brush>
  </inkml:definitions>
  <inkml:trace contextRef="#ctx0" brushRef="#br0">0 12 760,'40'-4'1112,"-15"0"-568,1 2 0,-1 1-1,1 0 1,31 5 0,-50-3-434,0 1 0,0-1 0,-1 1 0,1 0 0,0 1 0,-1 0 0,0 0 0,1 0 0,-1 1 0,0 0-1,-1 0 1,1 0 0,-1 1 0,0-1 0,0 2 0,0-1 0,-1 0 0,1 1 0,-2 0 0,5 8 0,23 48 169,-22-41-256,1 0-1,1 0 1,1-1 0,1 0 0,1-2 0,0 1 0,18 17 0,-8-15-81,1-1 0,0-1 0,2-1 0,0-2 0,1 0 0,1-2 0,0-1 1,45 13-1,-43-17-572,1-2 1,0-1 0,0-1-1,61 0 1,-20-8-88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6.748"/>
    </inkml:context>
    <inkml:brush xml:id="br0">
      <inkml:brushProperty name="width" value="0.1" units="cm"/>
      <inkml:brushProperty name="height" value="0.1" units="cm"/>
      <inkml:brushProperty name="color" value="#00A0D7"/>
    </inkml:brush>
  </inkml:definitions>
  <inkml:trace contextRef="#ctx0" brushRef="#br0">1 0 2040,'5'1'249,"1"1"0,-1-1-1,0 1 1,0 0-1,0 0 1,0 1 0,0 0-1,0 0 1,-1 0-1,1 0 1,-1 1-1,0-1 1,0 1 0,0 0-1,0 0 1,-1 1-1,0-1 1,0 1 0,0 0-1,0 0 1,-1 0-1,0 0 1,0 0 0,3 11-1,-3-9-171,1 0 0,1 0 0,0 0 1,0 0-1,0 0 0,0-1 0,1 1 0,0-1 0,1-1 0,-1 1 0,1-1 0,0 0 0,1 0 1,-1 0-1,1-1 0,9 5 0,-3-4-89,0-1 1,0 0 0,1-1-1,-1-1 1,1 1 0,-1-2-1,1 0 1,23-2-1,-1-1-282,0-2 0,-1-2 0,0-1 0,40-13 0,64-34-3727,-95 34 3026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1.552"/>
    </inkml:context>
    <inkml:brush xml:id="br0">
      <inkml:brushProperty name="width" value="0.1" units="cm"/>
      <inkml:brushProperty name="height" value="0.1" units="cm"/>
      <inkml:brushProperty name="color" value="#00A0D7"/>
    </inkml:brush>
  </inkml:definitions>
  <inkml:trace contextRef="#ctx0" brushRef="#br0">1 231 2312,'163'-85'3611,"-96"55"-3385,1 3 0,2 3 1,135-29-1,-181 48-177,-1 2 0,1 1 0,-1 0 0,1 2 0,0 1 0,44 7 0,-55-5-16,-1 0 0,0 1-1,-1 0 1,1 1 0,-1 1 0,0 0 0,0 0-1,0 1 1,-1 0 0,0 1 0,0 0 0,-1 1-1,0 0 1,12 17 0,69 107 139,-62-88-193,1-1-1,59 66 1,-58-81-540,56 43 0,-50-46 169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3.052"/>
    </inkml:context>
    <inkml:brush xml:id="br0">
      <inkml:brushProperty name="width" value="0.1" units="cm"/>
      <inkml:brushProperty name="height" value="0.1" units="cm"/>
      <inkml:brushProperty name="color" value="#00A0D7"/>
    </inkml:brush>
  </inkml:definitions>
  <inkml:trace contextRef="#ctx0" brushRef="#br0">0 1 7466,'16'21'432,"14"-2"280,6-2 40,13-3 56,5-2 0,6-4-88,2 0-87,-2-3-225,-2-1-464,0-4-2457,-3-5 1737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2.834"/>
    </inkml:context>
    <inkml:brush xml:id="br0">
      <inkml:brushProperty name="width" value="0.1" units="cm"/>
      <inkml:brushProperty name="height" value="0.1" units="cm"/>
      <inkml:brushProperty name="color" value="#00A0D7"/>
    </inkml:brush>
  </inkml:definitions>
  <inkml:trace contextRef="#ctx0" brushRef="#br0">1 0 712,'19'14'548,"-1"1"0,0 0 1,-1 1-1,-1 1 0,26 34 0,-20-24-123,40 39-1,73 52 433,158 145-19,-278-249-873,100 88 40,-100-91-190,0-1-1,0 0 1,2-1 0,-1 0-1,1-2 1,22 8-1,4-5-238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3.785"/>
    </inkml:context>
    <inkml:brush xml:id="br0">
      <inkml:brushProperty name="width" value="0.1" units="cm"/>
      <inkml:brushProperty name="height" value="0.1" units="cm"/>
      <inkml:brushProperty name="color" value="#00A0D7"/>
    </inkml:brush>
  </inkml:definitions>
  <inkml:trace contextRef="#ctx0" brushRef="#br0">0 151 1672,'22'-21'399,"0"0"1,1 1-1,35-22 0,-47 35-371,0 1 0,1 0-1,-1 1 1,2 0 0,-1 1 0,0 0 0,1 1 0,0 1 0,-1 0 0,22-1-1,-16 4 202,1 0-1,0 1 0,-1 1 1,0 0-1,33 12 0,86 42 623,-96-38-858,0-1 0,52 13 0,-57-24-79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8.615"/>
    </inkml:context>
    <inkml:brush xml:id="br0">
      <inkml:brushProperty name="width" value="0.1" units="cm"/>
      <inkml:brushProperty name="height" value="0.1" units="cm"/>
      <inkml:brushProperty name="color" value="#00A0D7"/>
    </inkml:brush>
  </inkml:definitions>
  <inkml:trace contextRef="#ctx0" brushRef="#br0">0 164 1304,'1'4'488,"4"-1"505,2 1-89,10-2-232,4-1-120,11-1-200,5-1-112,5-5-96,1-1 64,4-3 96,4-2 16,6-3-64,6 0-88,8 0-128,4-2-40,1-4-24,0-5-160,-4-6 128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9.941"/>
    </inkml:context>
    <inkml:brush xml:id="br0">
      <inkml:brushProperty name="width" value="0.1" units="cm"/>
      <inkml:brushProperty name="height" value="0.1" units="cm"/>
      <inkml:brushProperty name="color" value="#00A0D7"/>
    </inkml:brush>
  </inkml:definitions>
  <inkml:trace contextRef="#ctx0" brushRef="#br0">0 61 288,'4'0'144,"2"0"336,0-2 96,2 1 160,3-1 57,3-3-161,5 0-112,9-3-232,4-1-192,8-4-888,3-3 568</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21.785"/>
    </inkml:context>
    <inkml:brush xml:id="br0">
      <inkml:brushProperty name="width" value="0.1" units="cm"/>
      <inkml:brushProperty name="height" value="0.1" units="cm"/>
      <inkml:brushProperty name="color" value="#00A0D7"/>
    </inkml:brush>
  </inkml:definitions>
  <inkml:trace contextRef="#ctx0" brushRef="#br0">485 16 1312,'0'-1'84,"0"0"-1,-1 0 1,1 1-1,0-1 0,-1 0 1,1 0-1,0 1 1,-1-1-1,1 0 1,-1 1-1,1-1 0,-1 0 1,1 1-1,-1-1 1,0 1-1,1-1 1,-1 1-1,0-1 0,1 1 1,-1 0-1,0-1 1,0 1-1,1 0 1,-1-1-1,0 1 0,0 0 1,0 0-1,1 0 1,-1 0-1,0 0 1,0 0-1,0 0 1,1 0-1,-1 0 0,0 0 1,0 0-1,0 0 1,1 1-1,-2-1 1,-39 10 323,34-9-271,-17 7 51,0 0 1,1 1-1,-1 2 1,2 0-1,0 1 0,0 1 1,1 2-1,1 0 0,0 1 1,-26 27-1,31-27-307,1 0 1,1 2-1,0 0 0,1 0 1,1 1-1,1 0 0,0 1 1,2 0-1,0 0 1,1 1-1,1 0 0,-4 31 1,5 13-395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0.188"/>
    </inkml:context>
    <inkml:brush xml:id="br0">
      <inkml:brushProperty name="width" value="0.1" units="cm"/>
      <inkml:brushProperty name="height" value="0.1" units="cm"/>
      <inkml:brushProperty name="color" value="#33CCFF"/>
    </inkml:brush>
  </inkml:definitions>
  <inkml:trace contextRef="#ctx0" brushRef="#br0">1 649 944,'0'6'2605,"80"-23"-2441,-2-3 0,0-3 0,94-42-1,-81 29 81,187-89-168,-138 58-136,-101 49 24,-1-3 0,62-44 0,-79 49 31,-1-1 0,-1 0 0,0-2 0,-1 0 0,28-39 0,-45 56 46,0 1 0,1-1-1,-1 1 1,0-1 0,0 0-1,-1 0 1,1 1 0,0-1-1,-1 0 1,1 0 0,-1 0-1,1 0 1,-1 0 0,0 0-1,0 0 1,0 0 0,0 0-1,0-3 1,-1 4 7,1 0 0,-1 0 0,0 0 0,1 0-1,-1 1 1,0-1 0,0 0 0,0 0 0,0 1 0,0-1-1,1 0 1,-1 1 0,0-1 0,0 1 0,0-1 0,-1 1-1,1 0 1,0-1 0,0 1 0,0 0 0,0 0 0,0 0-1,-2 0 1,-3-1 69,-1 2-1,0-1 1,1 1-1,-1 0 1,1 0-1,-1 1 1,1-1-1,0 2 1,-10 3-1,-1 3-65,1 1 0,0 1 0,0 0 0,1 1 0,1 0 0,0 2 0,1-1 0,-23 31 0,33-39-14,0-1-1,0 1 0,0-1 1,1 1-1,0 0 0,0 0 1,0 0-1,1 0 1,-1 0-1,1 1 0,0-1 1,1 0-1,-1 1 0,1-1 1,0 0-1,0 1 0,1-1 1,0 0-1,0 0 1,0 1-1,0-1 0,1 0 1,0 0-1,0 0 0,1 0 1,-1-1-1,1 1 0,0 0 1,0-1-1,0 0 0,1 0 1,-1 0-1,1 0 1,0-1-1,0 1 0,6 3 1,-1-2-87,-1 1-1,1-1 1,0 0 0,0-1 0,1 0 0,-1-1 0,1 0 0,0 0 0,0-1 0,0 0 0,0-1 0,0 0 0,0-1 0,0 0-1,0 0 1,17-4 0,12-3-702,-1-2 0,71-26-1,-98 31 597,32-12-790,40-23 0,-19 5 407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574"/>
    </inkml:context>
    <inkml:brush xml:id="br0">
      <inkml:brushProperty name="width" value="0.1" units="cm"/>
      <inkml:brushProperty name="height" value="0.1" units="cm"/>
      <inkml:brushProperty name="color" value="#33CCFF"/>
    </inkml:brush>
  </inkml:definitions>
  <inkml:trace contextRef="#ctx0" brushRef="#br0">80 68 2080,'-17'-18'168,"0"1"89,1 4-89,1 3-585,0 0 321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933"/>
    </inkml:context>
    <inkml:brush xml:id="br0">
      <inkml:brushProperty name="width" value="0.1" units="cm"/>
      <inkml:brushProperty name="height" value="0.1" units="cm"/>
      <inkml:brushProperty name="color" value="#33CCFF"/>
    </inkml:brush>
  </inkml:definitions>
  <inkml:trace contextRef="#ctx0" brushRef="#br0">83 193 2200,'-7'2'69,"-68"8"1337,109-29-147,-28 17-1255,299-113 103,-246 97-104,1 2-1,0 2 1,81-6 0,-134 19-58,1 1 1,-1 0 0,1 1 0,-1-1-1,1 1 1,-1 1 0,1-1-1,-1 1 1,0 1 0,0-1-1,0 1 1,0 1 0,0-1-1,-1 1 1,1 0 0,-1 1 0,8 6-1,11 9-334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2.991"/>
    </inkml:context>
    <inkml:brush xml:id="br0">
      <inkml:brushProperty name="width" value="0.1" units="cm"/>
      <inkml:brushProperty name="height" value="0.1" units="cm"/>
      <inkml:brushProperty name="color" value="#33CCFF"/>
    </inkml:brush>
  </inkml:definitions>
  <inkml:trace contextRef="#ctx0" brushRef="#br0">46 86 2032,'-5'0'100,"-30"6"1341,29-1-684,23 3-413,7-3-197,0-1 0,1-1-1,-1-1 1,1-2 0,-1 0 0,46-7-1,-8-3-180,89-27 0,-38-3-1695,-56 15 970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3.815"/>
    </inkml:context>
    <inkml:brush xml:id="br0">
      <inkml:brushProperty name="width" value="0.1" units="cm"/>
      <inkml:brushProperty name="height" value="0.1" units="cm"/>
      <inkml:brushProperty name="color" value="#33CCFF"/>
    </inkml:brush>
  </inkml:definitions>
  <inkml:trace contextRef="#ctx0" brushRef="#br0">1 231 1576,'87'-54'2221,"-15"20"-2209,2 4 1,1 4 0,1 2-1,1 4 1,128-17 0,-176 34-104,48 0 1,-68 3 64,0 1 0,0 0-1,-1 0 1,1 1 0,0 0 0,-1 1 0,0 0 0,1 0 0,-1 1 0,8 4 0,12 14-130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44.448"/>
    </inkml:context>
    <inkml:brush xml:id="br0">
      <inkml:brushProperty name="width" value="0.1" units="cm"/>
      <inkml:brushProperty name="height" value="0.1" units="cm"/>
      <inkml:brushProperty name="color" value="#00A0D7"/>
    </inkml:brush>
  </inkml:definitions>
  <inkml:trace contextRef="#ctx0" brushRef="#br0">1 143 2457,'0'0'43,"0"0"0,0 0 0,1 0 0,-1 0 1,0 0-1,0 0 0,0 0 0,1 0 1,-1 0-1,0 0 0,0 0 0,0 0 1,0 0-1,1 0 0,-1 0 0,0-1 1,0 1-1,0 0 0,1 0 0,-1 0 0,0 0 1,0 0-1,0 0 0,0-1 0,0 1 1,0 0-1,1 0 0,-1 0 0,0 0 1,0-1-1,0 1 0,0 0 0,0 0 1,0 0-1,0-1 0,0 1 0,0 0 1,0 0-1,0 0 0,0-1 0,0 1 0,0 0 1,0 0-1,0 0 0,0-1 0,0 1 1,0 0-1,0 0 0,0 0 0,0 0 1,0-1-1,0 1 0,0 0 0,-1 0 1,1 0-1,0 0 0,0-1 0,0 1 0,0 0 1,0 0-1,-1 0 0,1 0 0,0 0 1,0 0-1,0-1 0,0 1 0,-1 0 1,1 0-1,0 0 0,0 0 42,1 0 1,0-1-1,0 1 0,0 0 0,-1 0 1,1 0-1,0 0 0,0 0 1,-1 0-1,1 0 0,0 0 1,0 1-1,0-1 0,-1 0 0,1 0 1,0 1-1,-1-1 0,1 0 1,0 1-1,-1-1 0,1 1 0,0-1 1,-1 1-1,1-1 0,-1 1 1,1-1-1,0 1 0,0 0 0,2 5 71,1-1 0,0 1 0,0-1-1,0 0 1,1 0 0,0-1 0,0 1-1,0-1 1,11 6 0,101 65 75,31 28 136,-110-73-355,1-2 1,1-2 0,64 31-1,357 124-37,-361-144-11,27 7 131,2-5-1,2-6 1,1-6 0,1-6 0,0-6-1,227-2 1,-237-18 57,0-5 0,-1-5 0,0-6-1,-2-5 1,-1-5 0,-1-5 0,166-76 0,-243 92-122,-1-2 1,-1-1 0,-1-3 0,-1-1 0,-1-1 0,-2-3-1,51-55 1,73-75-225,39-46-3953,-167 170 3272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4.644"/>
    </inkml:context>
    <inkml:brush xml:id="br0">
      <inkml:brushProperty name="width" value="0.1" units="cm"/>
      <inkml:brushProperty name="height" value="0.1" units="cm"/>
      <inkml:brushProperty name="color" value="#00A0D7"/>
    </inkml:brush>
  </inkml:definitions>
  <inkml:trace contextRef="#ctx0" brushRef="#br0">304 11 4265,'-5'-3'744,"-2"0"784,-1 0-55,-1 2-153,-2 1-64,-1 3-272,-2 4-143,-3 5-241,-3 6-120,-4 11-184,-1 6-72,-7 14-152,0 5-40,0 4-40,4 2-32,12-4-656,4-4-664,13-10 743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6.760"/>
    </inkml:context>
    <inkml:brush xml:id="br0">
      <inkml:brushProperty name="width" value="0.1" units="cm"/>
      <inkml:brushProperty name="height" value="0.1" units="cm"/>
      <inkml:brushProperty name="color" value="#33CCFF"/>
    </inkml:brush>
  </inkml:definitions>
  <inkml:trace contextRef="#ctx0" brushRef="#br0">323 1016 480,'-9'-13'280,"-118"-175"4500,103 147-3956,2-1 0,-30-79 0,28 52-716,-30-140-1,50 185-393,1 0 0,0 0 0,2-1 0,2 1 0,0 0 0,1 0 0,1-1 1,1 2-1,14-45 0,2 21-393</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335"/>
    </inkml:context>
    <inkml:brush xml:id="br0">
      <inkml:brushProperty name="width" value="0.1" units="cm"/>
      <inkml:brushProperty name="height" value="0.1" units="cm"/>
      <inkml:brushProperty name="color" value="#33CCFF"/>
    </inkml:brush>
  </inkml:definitions>
  <inkml:trace contextRef="#ctx0" brushRef="#br0">12 0 776,'-2'0'40,"-2"0"-160,-2 0 80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583"/>
    </inkml:context>
    <inkml:brush xml:id="br0">
      <inkml:brushProperty name="width" value="0.1" units="cm"/>
      <inkml:brushProperty name="height" value="0.1" units="cm"/>
      <inkml:brushProperty name="color" value="#33CCFF"/>
    </inkml:brush>
  </inkml:definitions>
  <inkml:trace contextRef="#ctx0" brushRef="#br0">1 556 384,'1'-7'113,"0"0"0,0 1 0,1-1 0,-1 0 0,2 1 0,-1 0 0,1-1 0,0 1 0,0 0 0,1 0 0,0 1 0,0-1 0,0 1 0,5-5 0,9-9 566,1 1 1,26-20 0,21-13-253,1 4 0,2 3 0,2 2 1,2 4-1,2 3 0,1 3 0,127-35 0,-145 57-920,0 2 1,115 0-1,-157 8 273,46-1-280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8.270"/>
    </inkml:context>
    <inkml:brush xml:id="br0">
      <inkml:brushProperty name="width" value="0.1" units="cm"/>
      <inkml:brushProperty name="height" value="0.1" units="cm"/>
      <inkml:brushProperty name="color" value="#33CCFF"/>
    </inkml:brush>
  </inkml:definitions>
  <inkml:trace contextRef="#ctx0" brushRef="#br0">1 239 1128,'46'-31'1923,"99"-46"0,-61 42-1362,143-41 0,-206 70-636,0 2-1,0 0 1,0 1 0,0 1 0,1 1-1,-1 1 1,1 1 0,-1 1-1,0 1 1,0 1 0,0 0 0,0 2-1,-1 0 1,0 1 0,0 2-1,0 0 1,-1 1 0,-1 0 0,20 16-1,-18-12-177,0-1-1,1 0 1,1-2-1,0 0 1,0-1-1,1-2 1,0 0-1,1-1 1,-1-2-1,1 0 1,48 2-1,-5-6 18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9.689"/>
    </inkml:context>
    <inkml:brush xml:id="br0">
      <inkml:brushProperty name="width" value="0.1" units="cm"/>
      <inkml:brushProperty name="height" value="0.1" units="cm"/>
      <inkml:brushProperty name="color" value="#33CCFF"/>
    </inkml:brush>
  </inkml:definitions>
  <inkml:trace contextRef="#ctx0" brushRef="#br0">780 672 1136,'-29'-66'2618,"-51"-89"1,65 131-2298,-1 1 0,-2 0 0,0 2 0,0 0 0,-2 1 0,-39-31 1,-27-6-615,-2 3 0,-109-48 0,131 72-502,-3 5 345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0.546"/>
    </inkml:context>
    <inkml:brush xml:id="br0">
      <inkml:brushProperty name="width" value="0.1" units="cm"/>
      <inkml:brushProperty name="height" value="0.1" units="cm"/>
      <inkml:brushProperty name="color" value="#33CCFF"/>
    </inkml:brush>
  </inkml:definitions>
  <inkml:trace contextRef="#ctx0" brushRef="#br0">1872 418 952,'-67'-49'3321,"-139"-75"-1,-86-17-485,247 120-2721,-2 2 1,0 3 0,-1 1 0,-53-8-1,74 18-150,-2 2 0,1 2 0,0 0 0,0 2 0,0 1 0,0 1 0,0 1 0,-49 15 0,18 0-102,1 4-1,1 1 1,1 3-1,-83 55 1,96-53-503,2 2-1,1 2 1,2 2-1,1 1 0,-62 79 1,48-43-478</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1.163"/>
    </inkml:context>
    <inkml:brush xml:id="br0">
      <inkml:brushProperty name="width" value="0.1" units="cm"/>
      <inkml:brushProperty name="height" value="0.1" units="cm"/>
      <inkml:brushProperty name="color" value="#33CCFF"/>
    </inkml:brush>
  </inkml:definitions>
  <inkml:trace contextRef="#ctx0" brushRef="#br0">318 0 1872,'-8'0'354,"-1"1"0,1 0 0,-1 0-1,1 1 1,-1 0 0,1 0-1,0 1 1,0 0 0,0 1 0,0 0-1,0 0 1,-9 7 0,5-2-218,1 1 0,1-1 1,0 2-1,0 0 0,1 0 1,-15 22-1,6-1-90,2 0-1,1 1 1,2 1 0,1 0-1,-8 38 1,12-34-300,2 0 1,2 1-1,1 0 1,3-1-1,0 1 1,3 0-1,1 0 1,14 55-1,3-16-778</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2.043"/>
    </inkml:context>
    <inkml:brush xml:id="br0">
      <inkml:brushProperty name="width" value="0.1" units="cm"/>
      <inkml:brushProperty name="height" value="0.1" units="cm"/>
      <inkml:brushProperty name="color" value="#33CCFF"/>
    </inkml:brush>
  </inkml:definitions>
  <inkml:trace contextRef="#ctx0" brushRef="#br0">1571 1 1056,'-491'7'7476,"398"-7"-6939,51 2-630,-1 1 0,1 3 1,0 1-1,0 2 0,0 1 1,2 3-1,-1 1 0,2 2 1,0 2-1,-41 26 0,27-11-141,1 3-1,2 1 1,2 3-1,1 2 1,3 2 0,-51 63-1,40-29-1133,4 5 465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6.007"/>
    </inkml:context>
    <inkml:brush xml:id="br0">
      <inkml:brushProperty name="width" value="0.1" units="cm"/>
      <inkml:brushProperty name="height" value="0.1" units="cm"/>
      <inkml:brushProperty name="color" value="#33CCFF"/>
    </inkml:brush>
  </inkml:definitions>
  <inkml:trace contextRef="#ctx0" brushRef="#br0">1283 47 1848,'-2'-4'143,"-1"1"-1,0-1 1,1 1-1,-1 0 1,-1 0-1,1 0 1,0 1-1,-1-1 1,1 1-1,-1 0 1,0-1-1,1 2 1,-1-1-1,0 0 1,0 1-1,-1 0 1,1 0-1,0 0 1,0 0-1,0 1 1,-6 0-1,-12-1 155,-1 0 0,-37 6-1,53-4-204,-49 8 8,1 2-1,0 3 0,0 2 0,2 3 1,0 2-1,1 2 0,2 2 1,0 3-1,2 2 0,-87 70 1,92-62-74,1 2 1,2 1 0,3 2 0,1 2 0,2 1 0,-55 100 0,72-113-293,2 0 1,1 1 0,1 0-1,2 1 1,1 1-1,2 0 1,2 0 0,1 0-1,2 1 1,1 0-1,7 70 1,12-25-723</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8.389"/>
    </inkml:context>
    <inkml:brush xml:id="br0">
      <inkml:brushProperty name="width" value="0.1" units="cm"/>
      <inkml:brushProperty name="height" value="0.1" units="cm"/>
      <inkml:brushProperty name="color" value="#33CCFF"/>
    </inkml:brush>
  </inkml:definitions>
  <inkml:trace contextRef="#ctx0" brushRef="#br0">401 1190 2072,'-5'-7'314,"-1"1"-1,0 0 0,0 0 0,0 1 1,0 0-1,-1 0 0,0 0 0,0 1 1,0 0-1,-16-6 0,-20-13 497,-16-14 84,30 20-456,2-2-1,-43-35 0,62 46-419,1 0 0,0 0 0,0 0 0,0-1 0,1 0 0,1 0 0,-1-1 0,1 1 0,1-1 0,0-1 1,0 1-1,-2-14 0,2 1-59,1 0 0,1-1 0,1 0 0,1 0 0,1 1 0,1-1 0,1 1 0,1-1 0,1 1 0,13-35 0,-5 25-31,1 1-1,2 0 1,1 1-1,1 1 1,1 1-1,35-39 1,-7 16-871,2 2 0,2 2-1,82-60 1,-80 71 338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8.468"/>
    </inkml:context>
    <inkml:brush xml:id="br0">
      <inkml:brushProperty name="width" value="0.1" units="cm"/>
      <inkml:brushProperty name="height" value="0.1" units="cm"/>
      <inkml:brushProperty name="color" value="#00A0D7"/>
    </inkml:brush>
  </inkml:definitions>
  <inkml:trace contextRef="#ctx0" brushRef="#br0">357 1 6185,'-9'2'242,"0"1"-1,0 0 1,1 1-1,-1 0 1,1 0-1,0 0 1,0 1-1,0 1 1,-7 6-1,4-5 278,-7 8-190,0 0 0,1 1 0,1 1 0,0 0 0,1 1-1,1 1 1,1 0 0,0 1 0,-11 25 0,7-9-270,2 0 0,2 1 0,1 0 0,-12 66 0,21-84-205,0 0-1,1 0 1,1 0 0,0 1 0,2-1 0,0 0 0,2 0 0,0 0-1,1 0 1,0 0 0,2-1 0,0 1 0,1-1 0,1-1-1,1 0 1,14 22 0,21 10-670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9.602"/>
    </inkml:context>
    <inkml:brush xml:id="br0">
      <inkml:brushProperty name="width" value="0.1" units="cm"/>
      <inkml:brushProperty name="height" value="0.1" units="cm"/>
      <inkml:brushProperty name="color" value="#33CCFF"/>
    </inkml:brush>
  </inkml:definitions>
  <inkml:trace contextRef="#ctx0" brushRef="#br0">1153 109 1344,'-18'-3'481,"2"0"-131,-1 0 0,1-1-1,-1-1 1,2 0 0,-1-2-1,-26-13 1,25 11-160,-1 0 1,0 2-1,0 0 0,0 1 0,-1 0 1,0 2-1,0 0 0,-1 1 1,1 1-1,0 1 0,-1 1 1,0 1-1,1 0 0,0 1 1,-1 1-1,1 1 0,0 1 1,-24 9-1,6 1-165,1 1 1,0 1 0,2 2-1,0 1 1,1 2-1,1 2 1,1 0-1,-31 33 1,17-11-363,1 1 1,3 1-1,1 3 1,-40 70-1,53-70-346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05.180"/>
    </inkml:context>
    <inkml:brush xml:id="br0">
      <inkml:brushProperty name="width" value="0.1" units="cm"/>
      <inkml:brushProperty name="height" value="0.1" units="cm"/>
      <inkml:brushProperty name="color" value="#33CCFF"/>
    </inkml:brush>
  </inkml:definitions>
  <inkml:trace contextRef="#ctx0" brushRef="#br0">1 16 1272,'6'-3'415,"1"0"1,-1 1-1,1 0 0,-1 1 0,1-1 0,0 1 0,0 0 0,0 1 0,-1 0 1,1 0-1,0 0 0,0 1 0,0 0 0,-1 0 0,11 4 0,-8-1-171,-1 0 0,1 0 0,-1 1 0,0 0 0,0 0 0,-1 1 0,0 0 0,0 0 0,0 1 0,7 9 0,1 4-107,-1 2 1,0 0-1,-1 0 1,-2 2-1,0-1 0,-2 1 1,9 33-1,-9-17-82,-1 0 0,-3 1 0,-1-1 0,-2 1 0,-1 1 1,-3-1-1,-9 60 0,-1-34-500,-3-2 1,-2 0 0,-47 111 0,44-131-131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1.364"/>
    </inkml:context>
    <inkml:brush xml:id="br0">
      <inkml:brushProperty name="width" value="0.1" units="cm"/>
      <inkml:brushProperty name="height" value="0.1" units="cm"/>
      <inkml:brushProperty name="color" value="#33CCFF"/>
    </inkml:brush>
  </inkml:definitions>
  <inkml:trace contextRef="#ctx0" brushRef="#br0">237 0 2825,'-1'19'540,"0"0"0,0 1 0,2-1 0,1 0 0,5 29 1,2 25 785,-8-26-984,-1-1 0,-3 0 0,-2 1 1,-2-1-1,-2-1 0,-24 71 0,-117 253-892,125-320-211,4-16 255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2.060"/>
    </inkml:context>
    <inkml:brush xml:id="br0">
      <inkml:brushProperty name="width" value="0.1" units="cm"/>
      <inkml:brushProperty name="height" value="0.1" units="cm"/>
      <inkml:brushProperty name="color" value="#33CCFF"/>
    </inkml:brush>
  </inkml:definitions>
  <inkml:trace contextRef="#ctx0" brushRef="#br0">0 0 2745,'10'36'304,"36"10"400,-31 6-536,6 2 176,1-1 88,3-2 152,-1-2 144,-1-4-72,2-6-63,6-12-193,3-7-176,15-14-352,5-5-224,13-13-1401,4-6 1137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3.858"/>
    </inkml:context>
    <inkml:brush xml:id="br0">
      <inkml:brushProperty name="width" value="0.1" units="cm"/>
      <inkml:brushProperty name="height" value="0.1" units="cm"/>
      <inkml:brushProperty name="color" value="#33CCFF"/>
    </inkml:brush>
  </inkml:definitions>
  <inkml:trace contextRef="#ctx0" brushRef="#br0">2 1 6481,'-2'6'128,"2"7"-16,1 0 176,5 2 345,1 4 143,9 1 160,4-1 0,12 0-144,7-2-119,9-4-289,4-3-152,6-2-232,4-4-144,8-3-312,7-1-361,6-7-735,1-3-376,2-14 951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4.619"/>
    </inkml:context>
    <inkml:brush xml:id="br0">
      <inkml:brushProperty name="width" value="0.1" units="cm"/>
      <inkml:brushProperty name="height" value="0.1" units="cm"/>
      <inkml:brushProperty name="color" value="#33CCFF"/>
    </inkml:brush>
  </inkml:definitions>
  <inkml:trace contextRef="#ctx0" brushRef="#br0">1 0 1176,'0'2'358,"1"0"0,0 0 0,-1 0 0,1 0 0,0 0 0,0 0 0,0 0 0,0-1 0,0 1 0,1 0-1,-1-1 1,0 1 0,1-1 0,0 0 0,-1 1 0,1-1 0,-1 0 0,1 0 0,0 0 0,0 0 0,0 0 0,0 0 0,0-1 0,2 1-1,60 18 429,-44-14-751,-4-2-482,0-1 1,1 0-1,0-1 1,-1 0-1,1-2 1,0 0-1,-1-1 0,1 0 1,-1-1-1,0-1 1,0-1-1,0 0 1,18-9-1,18-7-789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0.880"/>
    </inkml:context>
    <inkml:brush xml:id="br0">
      <inkml:brushProperty name="width" value="0.1" units="cm"/>
      <inkml:brushProperty name="height" value="0.1" units="cm"/>
      <inkml:brushProperty name="color" value="#5B2D90"/>
    </inkml:brush>
  </inkml:definitions>
  <inkml:trace contextRef="#ctx0" brushRef="#br0">17 7 2232,'-16'-7'0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2.129"/>
    </inkml:context>
    <inkml:brush xml:id="br0">
      <inkml:brushProperty name="width" value="0.1" units="cm"/>
      <inkml:brushProperty name="height" value="0.1" units="cm"/>
      <inkml:brushProperty name="color" value="#5B2D90"/>
    </inkml:brush>
  </inkml:definitions>
  <inkml:trace contextRef="#ctx0" brushRef="#br0">1 34 2417,'27'13'85,"30"-12"1976,73-6 1,-45 0-1698,1375-32 2672,-1 78-2588,-1406-36-466,-21-1-51,-1-2 0,0-1-1,0-1 1,62-9 0,-90 8-294,0 1-1,0-1 1,0 0 0,0 0 0,0-1 0,0 1 0,0-1-1,0 1 1,-1-1 0,1 0 0,2-2 0,4-6-867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4.049"/>
    </inkml:context>
    <inkml:brush xml:id="br0">
      <inkml:brushProperty name="width" value="0.1" units="cm"/>
      <inkml:brushProperty name="height" value="0.1" units="cm"/>
      <inkml:brushProperty name="color" value="#5B2D90"/>
    </inkml:brush>
  </inkml:definitions>
  <inkml:trace contextRef="#ctx0" brushRef="#br0">38 44 688,'-14'-4'6898,"12"2"-6663,0 1-1,1 0 0,-1-1 0,0 1 1,1-1-1,-1 1 0,1-1 1,0 0-1,-1 0 0,1 1 1,0-1-1,0 0 0,0 0 1,0 0-1,1 0 0,-1-1 1,0-3-1,1 6-204,1-1-1,-1 1 1,1 0 0,-1-1-1,1 1 1,-1 0 0,1 0-1,-1 0 1,1-1 0,-1 1-1,1 0 1,0 0 0,-1 0-1,1 0 1,-1 0 0,1 0 0,0 0-1,-1 0 1,1 0 0,-1 0-1,1 0 1,-1 0 0,1 1-1,0-1 1,-1 0 0,1 0-1,-1 1 1,1-1 0,-1 0-1,1 1 1,-1-1 0,1 1 0,22 10 434,237 157 1303,-214-136-1600,0 3 0,-2 1 0,63 68 0,101 143 69,-110-126-126,-39-46 21,-4 2 0,-3 3 1,44 92-1,98 271 727,-144-305-552,-6 2 1,44 243-1,-72-269-243,-4 1-1,-5 0 1,-16 223-1,7-321-238,-11 82-772,11-89-109,-1 0 0,0 0 0,-9 19 0,3-15-610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31.544"/>
    </inkml:context>
    <inkml:brush xml:id="br0">
      <inkml:brushProperty name="width" value="0.1" units="cm"/>
      <inkml:brushProperty name="height" value="0.1" units="cm"/>
      <inkml:brushProperty name="color" value="#5B2D90"/>
    </inkml:brush>
  </inkml:definitions>
  <inkml:trace contextRef="#ctx0" brushRef="#br0">1 49 1152,'3'-20'2295,"-3"18"-1784,0 0 0,0 0 0,0 0 0,0-1 0,1 1 0,-1 0 0,1 0-1,-1 0 1,1 0 0,0 0 0,0 0 0,1-2 0,-1 5-430,0 0-1,0 0 1,0-1 0,0 1 0,0 0 0,0 0 0,0 0-1,0 0 1,-1 0 0,1 0 0,0 0 0,-1 0 0,1 1-1,-1-1 1,1 0 0,-1 0 0,0 0 0,1 1 0,-1-1-1,0 2 1,7 35 358,-6-32-359,84 363 272,-82-360-344,-1 2-4,1-1-1,0 0 1,1 0-1,7 14 1,-10-23-4,-1 0 1,1 0-1,0 0 0,-1 0 0,1-1 1,0 1-1,-1 0 0,1 0 0,0 0 1,0-1-1,0 1 0,0 0 1,0-1-1,0 1 0,0-1 0,0 1 1,0-1-1,0 0 0,0 1 0,2-1 1,-2 0-1,1-1 1,-1 1 0,1 0-1,-1-1 1,1 0 0,-1 1-1,0-1 1,1 0-1,-1 0 1,0 0 0,1 0-1,-1 0 1,0 0 0,0 0-1,0 0 1,0 0-1,0 0 1,0-1 0,1-1-1,158-226 230,-23 52-322,-76 102-3137,-46 58 2213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9.072"/>
    </inkml:context>
    <inkml:brush xml:id="br0">
      <inkml:brushProperty name="width" value="0.1" units="cm"/>
      <inkml:brushProperty name="height" value="0.1" units="cm"/>
      <inkml:brushProperty name="color" value="#00A0D7"/>
    </inkml:brush>
  </inkml:definitions>
  <inkml:trace contextRef="#ctx0" brushRef="#br0">151 0 4153,'-20'9'976,"-2"5"912,-1 8-775,-1 7-329,3 9-400,4 5-168,4 12-176,4 2-24,8 5-24,3 0-8,14-3-216,5 0-296,17-7 304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5.779"/>
    </inkml:context>
    <inkml:brush xml:id="br0">
      <inkml:brushProperty name="width" value="0.1" units="cm"/>
      <inkml:brushProperty name="height" value="0.1" units="cm"/>
      <inkml:brushProperty name="color" value="#5B2D90"/>
    </inkml:brush>
  </inkml:definitions>
  <inkml:trace contextRef="#ctx0" brushRef="#br0">1 6 760,'0'-6'32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48.116"/>
    </inkml:context>
    <inkml:brush xml:id="br0">
      <inkml:brushProperty name="width" value="0.2" units="cm"/>
      <inkml:brushProperty name="height" value="0.2" units="cm"/>
      <inkml:brushProperty name="color" value="#5B2D90"/>
    </inkml:brush>
  </inkml:definitions>
  <inkml:trace contextRef="#ctx0" brushRef="#br0">751 1 1088,'-3'2'272,"-1"0"0,1 0 0,-1-1 0,1 1 1,-1-1-1,1 0 0,-1 0 0,0 0 0,1 0 0,-1-1 0,0 0 0,0 1 0,1-1 0,-6-1 0,-21 4 467,15 1-377,0 2 0,0 0-1,1 0 1,0 2 0,0 0 0,0 0 0,-23 20 0,18-12-216,1 1 0,1 1 0,1 0 0,-21 31 0,32-42-85,1-1 0,1 2 0,-1-1 0,1 0 0,0 1 0,1-1 0,0 1 0,0 0 0,0 0 1,1 0-1,0 0 0,1 0 0,0 0 0,1 12 0,3 5-46,1-1-1,2 0 1,11 32-1,-10-35-26,0 0-1,-2 0 1,-1 1-1,4 38 1,-9-47 16,-1-1 0,0 0-1,-1 0 1,-1 0 0,0 0 0,0 0 0,-1-1-1,-1 1 1,0-1 0,-1 0 0,0-1 0,0 1 0,-1-1-1,0 0 1,-1-1 0,-17 17 0,-7 3 44,-1 0-1,-2-2 1,-52 30 0,-64 28-345,126-74 79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3.929"/>
    </inkml:context>
    <inkml:brush xml:id="br0">
      <inkml:brushProperty name="width" value="0.2" units="cm"/>
      <inkml:brushProperty name="height" value="0.2" units="cm"/>
      <inkml:brushProperty name="color" value="#5B2D90"/>
    </inkml:brush>
  </inkml:definitions>
  <inkml:trace contextRef="#ctx0" brushRef="#br0">33 661 1792,'0'-2'204,"-1"1"0,1 0 0,0-1 0,-1 1-1,1 0 1,-1-1 0,1 1 0,-1 0-1,0 0 1,1 0 0,-1-1 0,0 1 0,0 0-1,0 0 1,0 0 0,0 0 0,0 1-1,0-1 1,0 0 0,0 0 0,0 1 0,-2-2-1,2 2-156,1 0 0,-1 0-1,0-1 1,0 1 0,1 0-1,-1-1 1,0 1 0,1 0-1,-1-1 1,1 1 0,-1-1-1,0 1 1,1-1 0,-1 0-1,1 1 1,-1-1 0,1 1-1,0-1 1,-1 0 0,1 1-1,0-1 1,-1 0 0,1 0-1,0 1 1,0-1 0,-1 0-1,1 0 1,0 1 0,0-1-1,0 0 1,0 0 0,0 1-1,0-1 1,0 0 0,1 0-1,-1 1 1,0-1 0,0 0-1,1 0 1,-1 1 0,0-1-1,1 0 1,-1 1 0,0-1-1,1 0 1,-1 1 0,1-1-1,-1 1 1,2-2 0,25-28 398,1 1 1,1 1 0,43-32-1,106-62-159,-48 48-421,3 6 0,255-91 0,-370 152-378,1 0 1,1 2 0,-1 0-1,1 1 1,27-2 0,-11 10-209</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7.264"/>
    </inkml:context>
    <inkml:brush xml:id="br0">
      <inkml:brushProperty name="width" value="0.2" units="cm"/>
      <inkml:brushProperty name="height" value="0.2" units="cm"/>
      <inkml:brushProperty name="color" value="#5B2D90"/>
    </inkml:brush>
  </inkml:definitions>
  <inkml:trace contextRef="#ctx0" brushRef="#br0">75 146 1320,'-8'3'703,"0"0"0,0-1 0,-1 0 0,1 0-1,0-1 1,-14 1 0,22-2-673,0 0 1,0 0-1,-1 0 1,1-1-1,0 1 0,0 0 1,-1 0-1,1 0 1,0 0-1,0-1 1,0 1-1,-1 0 0,1 0 1,0-1-1,0 1 1,0 0-1,0 0 0,0-1 1,-1 1-1,1 0 1,0-1-1,0 1 0,0 0 1,0 0-1,0-1 1,0 1-1,0 0 0,0-1 1,0 1-1,0 0 1,0-1-1,0 1 1,0 0-1,0 0 0,0-1 1,1 1-1,-1 0 1,0 0-1,0-1 0,0 1 1,0 0-1,0 0 1,1-1-1,-1 1 0,0 0 1,0 0-1,1-1 1,-1 1-1,1 0 0,9-15 636,2 3-454,2 2 0,-1-1 1,1 1-1,1 1 0,0 1 1,0 0-1,1 1 0,0 1 1,0 0-1,19-4 0,12-1-72,0 2-1,67-4 1,-73 10-191,0 3-1,1 1 1,-1 2 0,0 1 0,-1 3-1,1 1 1,-1 2 0,-1 2 0,0 2 0,0 1-1,-2 2 1,0 1 0,-1 2 0,47 35 0,-40-21-431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7.044"/>
    </inkml:context>
    <inkml:brush xml:id="br0">
      <inkml:brushProperty name="width" value="0.1" units="cm"/>
      <inkml:brushProperty name="height" value="0.1" units="cm"/>
      <inkml:brushProperty name="color" value="#5B2D90"/>
    </inkml:brush>
  </inkml:definitions>
  <inkml:trace contextRef="#ctx0" brushRef="#br0">4648 0 584,'-38'3'420,"1"2"0,0 2-1,0 0 1,1 3 0,-44 17 0,0-1-186,-92 32 114,-168 82 1,70-6 993,-317 211 1,367-196-1122,7 10-1,7 9 1,7 9 0,-226 261 0,151-108-284,-332 523 1,491-669 87,8 5 1,9 5-1,8 4 1,9 3-1,8 4 1,10 3-1,-67 397 1,102-363-302,23-12 108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136"/>
    </inkml:context>
    <inkml:brush xml:id="br0">
      <inkml:brushProperty name="width" value="0.1" units="cm"/>
      <inkml:brushProperty name="height" value="0.1" units="cm"/>
      <inkml:brushProperty name="color" value="#5B2D90"/>
    </inkml:brush>
  </inkml:definitions>
  <inkml:trace contextRef="#ctx0" brushRef="#br0">51 0 408,'-5'11'383,"0"0"1,0 0-1,1 1 0,0-1 0,1 1 1,-3 22-1,-2 80 170,5-60-376,-4 69 245,13 199 1,2-242-364,3 0 1,5 0-1,37 116 1,-25-114-697,3-2 1,4-2-1,72 121 1,-33-94 142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957"/>
    </inkml:context>
    <inkml:brush xml:id="br0">
      <inkml:brushProperty name="width" value="0.1" units="cm"/>
      <inkml:brushProperty name="height" value="0.1" units="cm"/>
      <inkml:brushProperty name="color" value="#5B2D90"/>
    </inkml:brush>
  </inkml:definitions>
  <inkml:trace contextRef="#ctx0" brushRef="#br0">1 0 928,'11'15'176,"2"-1"0,-1-1 0,2 0-1,0-1 1,25 17 0,-21-16 178,0 0 0,-2 2 0,25 25 0,-13-3-330,-1 2 0,-2 0-1,-2 2 1,-1 0-1,-3 2 1,-1 0 0,-2 1-1,14 66 1,-11-17-213,-4 1 0,-5 1-1,-1 106 1,-13-7-395,-33 233 0,29-376 169</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0.484"/>
    </inkml:context>
    <inkml:brush xml:id="br0">
      <inkml:brushProperty name="width" value="0.1" units="cm"/>
      <inkml:brushProperty name="height" value="0.1" units="cm"/>
      <inkml:brushProperty name="color" value="#5B2D90"/>
    </inkml:brush>
  </inkml:definitions>
  <inkml:trace contextRef="#ctx0" brushRef="#br0">263 1 1928,'12'17'43,"0"-2"16,-2 0 0,1 0 0,-2 1 0,0 1 0,-1 0 0,-1 0 1,0 0-1,-2 1 0,6 25 0,0 46 159,-4 1 1,-4 109-1,-34 179-680,20-305-34,-2-2 0,-3 0 0,-45 120 0,40-140 592,-2-1 0,-3 0 0,-2-2 0,-2-1 0,-53 64 0,42-64-139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2.362"/>
    </inkml:context>
    <inkml:brush xml:id="br0">
      <inkml:brushProperty name="width" value="0.1" units="cm"/>
      <inkml:brushProperty name="height" value="0.1" units="cm"/>
      <inkml:brushProperty name="color" value="#5B2D90"/>
    </inkml:brush>
  </inkml:definitions>
  <inkml:trace contextRef="#ctx0" brushRef="#br0">1 0 1232,'40'23'312,"-1"5"248,3 4-175,-6 4-257,-1 1-40,-4 8-24,-5 5-8,-5 13-8,-5 8-16,-6 18-8,-7 9-16,-5 17 0,-7 8-8,-8 10 0,-3-2 0,-10-9-8,-3-7-192,-11-21 152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088"/>
    </inkml:context>
    <inkml:brush xml:id="br0">
      <inkml:brushProperty name="width" value="0.1" units="cm"/>
      <inkml:brushProperty name="height" value="0.1" units="cm"/>
      <inkml:brushProperty name="color" value="#5B2D90"/>
    </inkml:brush>
  </inkml:definitions>
  <inkml:trace contextRef="#ctx0" brushRef="#br0">2091 0 584,'-27'53'2159,"-50"76"-1,22-41-1551,19-32-842,-1-2 0,-3-2-1,-3-2 1,-49 46 0,-207 167 1294,242-216-602,13-10-34,-1-3-1,-1-2 1,-2-2 0,-1-1 0,-53 20-1,74-37-180,0-2 0,-2-1 0,1-2-1,-1-1 1,0-1 0,0-1 0,0-2-1,-1-1 1,1-1 0,-60-9 0,49 1-317,0-2 1,1-1 0,1-2-1,0-2 1,-57-30 0,58 23-841,0-1 1,2-3-1,1-1 1,1-1-1,-32-35 0,2-5-554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341"/>
    </inkml:context>
    <inkml:brush xml:id="br0">
      <inkml:brushProperty name="width" value="0.1" units="cm"/>
      <inkml:brushProperty name="height" value="0.1" units="cm"/>
      <inkml:brushProperty name="color" value="#00A0D7"/>
    </inkml:brush>
  </inkml:definitions>
  <inkml:trace contextRef="#ctx0" brushRef="#br0">7 1 12227,'5'33'712,"-14"0"752,6 2-1368,3 7-8,2 8-24,1 4 168,4 10 584,5 5 201,12 1 151,6-3-168,19-7-584,12-6-248,21-14-456,8-5-248,3-10-752,-1-5-593,-4-9 1041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946"/>
    </inkml:context>
    <inkml:brush xml:id="br0">
      <inkml:brushProperty name="width" value="0.1" units="cm"/>
      <inkml:brushProperty name="height" value="0.1" units="cm"/>
      <inkml:brushProperty name="color" value="#5B2D90"/>
    </inkml:brush>
  </inkml:definitions>
  <inkml:trace contextRef="#ctx0" brushRef="#br0">34 1 5033,'-22'54'144,"13"0"-80,7-5-88,12-4-512,8-7-312,12-7 416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3.396"/>
    </inkml:context>
    <inkml:brush xml:id="br0">
      <inkml:brushProperty name="width" value="0.1" units="cm"/>
      <inkml:brushProperty name="height" value="0.1" units="cm"/>
      <inkml:brushProperty name="color" value="#5B2D90"/>
    </inkml:brush>
  </inkml:definitions>
  <inkml:trace contextRef="#ctx0" brushRef="#br0">1341 1 4577,'-176'4'-1010,"-56"6"758,197-7 673,2 3 0,-1 1 0,1 1 0,-59 23 0,48-10-163,2 2 0,0 2 0,1 1 0,2 2 0,1 2 0,1 2 0,2 1 0,1 1 0,-43 57 0,41-43 110,2 2 0,3 0 0,1 3-1,3 0 1,3 1 0,1 2 0,-18 74-1,31-90-605,3 1-1,1 0 0,2 0 0,1 0 1,3 0-1,1 1 0,2-1 1,2 0-1,2 0 0,14 46 0,18 27-811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320"/>
    </inkml:context>
    <inkml:brush xml:id="br0">
      <inkml:brushProperty name="width" value="0.1" units="cm"/>
      <inkml:brushProperty name="height" value="0.1" units="cm"/>
      <inkml:brushProperty name="color" value="#5B2D90"/>
    </inkml:brush>
  </inkml:definitions>
  <inkml:trace contextRef="#ctx0" brushRef="#br0">56 0 1576,'-24'33'-352,"-7"-8"216</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676"/>
    </inkml:context>
    <inkml:brush xml:id="br0">
      <inkml:brushProperty name="width" value="0.1" units="cm"/>
      <inkml:brushProperty name="height" value="0.1" units="cm"/>
      <inkml:brushProperty name="color" value="#5B2D90"/>
    </inkml:brush>
  </inkml:definitions>
  <inkml:trace contextRef="#ctx0" brushRef="#br0">8 1 2232,'-7'46'56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832"/>
    </inkml:context>
    <inkml:brush xml:id="br0">
      <inkml:brushProperty name="width" value="0.1" units="cm"/>
      <inkml:brushProperty name="height" value="0.1" units="cm"/>
      <inkml:brushProperty name="color" value="#5B2D90"/>
    </inkml:brush>
  </inkml:definitions>
  <inkml:trace contextRef="#ctx0" brushRef="#br0">963 0 2104,'-53'54'200,"-5"-2"417,-12 0-889,-2 0-97,-8-6 57,-6-1 80,-12-2 184,-9-2 104,-4-3-16,-2-4-160,-2-2 88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329"/>
    </inkml:context>
    <inkml:brush xml:id="br0">
      <inkml:brushProperty name="width" value="0.1" units="cm"/>
      <inkml:brushProperty name="height" value="0.1" units="cm"/>
      <inkml:brushProperty name="color" value="#5B2D90"/>
    </inkml:brush>
  </inkml:definitions>
  <inkml:trace contextRef="#ctx0" brushRef="#br0">345 112 1096,'-65'5'704,"1"-4"385,8-7-329,5-8-320,7-11-816,7-7-416,9-8 392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641"/>
    </inkml:context>
    <inkml:brush xml:id="br0">
      <inkml:brushProperty name="width" value="0.1" units="cm"/>
      <inkml:brushProperty name="height" value="0.1" units="cm"/>
      <inkml:brushProperty name="color" value="#5B2D90"/>
    </inkml:brush>
  </inkml:definitions>
  <inkml:trace contextRef="#ctx0" brushRef="#br0">920 1 3505,'-164'18'1015,"1"7"0,-210 60-1,349-78-1517,-1 2 0,2 0-1,-1 1 1,1 2-1,-24 16 1,-7 10-313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112"/>
    </inkml:context>
    <inkml:brush xml:id="br0">
      <inkml:brushProperty name="width" value="0.1" units="cm"/>
      <inkml:brushProperty name="height" value="0.1" units="cm"/>
      <inkml:brushProperty name="color" value="#5B2D90"/>
    </inkml:brush>
  </inkml:definitions>
  <inkml:trace contextRef="#ctx0" brushRef="#br0">1621 84 3945,'-348'-68'755,"283"60"185,0 3 0,-1 2-1,-92 10 1,114-1-829,-1 3 0,1 1 0,1 2 0,0 3 0,1 1 0,-50 26 0,39-14-96,2 3-1,1 2 1,1 2-1,-53 49 1,76-59 8,1 1 1,0 1 0,3 2-1,0 0 1,2 1-1,1 1 1,1 0 0,-24 62-1,33-67-287,1 1-1,1 0 0,1 0 1,1 1-1,2-1 0,1 1 1,1 0-1,1 0 0,1 0 1,2 0-1,12 53 0,14 18-767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460"/>
    </inkml:context>
    <inkml:brush xml:id="br0">
      <inkml:brushProperty name="width" value="0.1" units="cm"/>
      <inkml:brushProperty name="height" value="0.1" units="cm"/>
      <inkml:brushProperty name="color" value="#5B2D90"/>
    </inkml:brush>
  </inkml:definitions>
  <inkml:trace contextRef="#ctx0" brushRef="#br0">417 1 4329,'-66'13'336,"-8"7"520,3 0-1024,0 4-304,1 1-232,5-1 304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055"/>
    </inkml:context>
    <inkml:brush xml:id="br0">
      <inkml:brushProperty name="width" value="0.1" units="cm"/>
      <inkml:brushProperty name="height" value="0.1" units="cm"/>
      <inkml:brushProperty name="color" value="#5B2D90"/>
    </inkml:brush>
  </inkml:definitions>
  <inkml:trace contextRef="#ctx0" brushRef="#br0">1536 24 2048,'-89'-12'409,"0"4"0,0 5 0,-1 3 0,1 4 0,-110 19 0,147-13-486,2 3-1,0 1 0,0 3 1,-79 39-1,61-23 222,2 3 0,-123 90 0,166-107-57,2 0 0,-1 1 0,2 2 0,1 0 0,1 1 0,1 1 0,1 0 0,0 2 0,2-1 0,-19 51 0,20-37-1704,8-42 1084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772"/>
    </inkml:context>
    <inkml:brush xml:id="br0">
      <inkml:brushProperty name="width" value="0.1" units="cm"/>
      <inkml:brushProperty name="height" value="0.1" units="cm"/>
      <inkml:brushProperty name="color" value="#00A0D7"/>
    </inkml:brush>
  </inkml:definitions>
  <inkml:trace contextRef="#ctx0" brushRef="#br0">0 1 9650,'16'19'624,"7"2"416,5 3-95,9 3 247,5 2 96,13 0-8,8-2-159,20-9-553,10-8-432,12-18-1769,6-10-2279,1-14 2191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842"/>
    </inkml:context>
    <inkml:brush xml:id="br0">
      <inkml:brushProperty name="width" value="0.1" units="cm"/>
      <inkml:brushProperty name="height" value="0.1" units="cm"/>
      <inkml:brushProperty name="color" value="#5B2D90"/>
    </inkml:brush>
  </inkml:definitions>
  <inkml:trace contextRef="#ctx0" brushRef="#br0">230 714 2441,'-90'-69'2035,"69"55"-2103,1-1 1,0-1 0,1 0 0,-26-30 0,43 44 87,0-1 1,1 1 0,-1-1 0,1 0 0,0 0 0,0 0 0,0 0 0,0 0-1,0 0 1,1 0 0,-1 0 0,1 0 0,0 0 0,-1 0 0,2 0 0,-1 0 0,0 0-1,1 0 1,-1 0 0,1 0 0,0 0 0,0 0 0,0 0 0,0 0 0,1 0 0,-1 0-1,4-4 1,3-5 105,1 1-1,0 0 1,0 1-1,19-17 1,9-3-88,2 1 0,0 2 0,2 1 0,1 2 0,69-27 1,234-70-434,-316 112 325,23-8-520,0 3 1,1 2-1,69-8 1,-36 20-73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963"/>
    </inkml:context>
    <inkml:brush xml:id="br0">
      <inkml:brushProperty name="width" value="0.1" units="cm"/>
      <inkml:brushProperty name="height" value="0.1" units="cm"/>
      <inkml:brushProperty name="color" value="#5B2D90"/>
    </inkml:brush>
  </inkml:definitions>
  <inkml:trace contextRef="#ctx0" brushRef="#br0">0 1 88,'54'26'0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8.665"/>
    </inkml:context>
    <inkml:brush xml:id="br0">
      <inkml:brushProperty name="width" value="0.1" units="cm"/>
      <inkml:brushProperty name="height" value="0.1" units="cm"/>
      <inkml:brushProperty name="color" value="#5B2D90"/>
    </inkml:brush>
  </inkml:definitions>
  <inkml:trace contextRef="#ctx0" brushRef="#br0">0 303 512,'46'-36'200,"1"2"0,2 2 0,1 2 0,1 3 0,2 2 0,0 2 0,2 2 0,0 3 0,1 2 1,1 3-1,0 2 0,62-3 0,-95 12-223,-1 2 0,1 0 0,0 2 0,0 1 0,-1 0-1,45 14 1,-55-12-18,1 0-1,-1 1 0,0 0 0,0 1 0,-1 1 0,0 0 0,0 1 0,-1 0 0,0 0 0,-1 1 0,0 1 0,14 18 0,3 13 134,-2 2-1,32 74 1,15 29 119,-60-126-206,1-1-1,2-1 1,-1 0 0,35 33-1,-34-38-74,2-1 1,-1-1-1,2-1 0,0 0 0,0-1 0,0-1 1,1-1-1,1 0 0,-1-1 0,1-2 0,1 0 0,-1-1 1,1-1-1,-1 0 0,1-2 0,37-2 0,166-17-394,-96 0 376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9.076"/>
    </inkml:context>
    <inkml:brush xml:id="br0">
      <inkml:brushProperty name="width" value="0.1" units="cm"/>
      <inkml:brushProperty name="height" value="0.1" units="cm"/>
      <inkml:brushProperty name="color" value="#5B2D90"/>
    </inkml:brush>
  </inkml:definitions>
  <inkml:trace contextRef="#ctx0" brushRef="#br0">39 1 4105,'-21'48'400,"10"-4"424,5-1-432,15-5-72,10-2-136,17-7-176,12-6-8,22-6-16,8-3 0,13-4-152,3-3-240,-2-4-576,3-3-360,-3-6 656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0.041"/>
    </inkml:context>
    <inkml:brush xml:id="br0">
      <inkml:brushProperty name="width" value="0.1" units="cm"/>
      <inkml:brushProperty name="height" value="0.1" units="cm"/>
      <inkml:brushProperty name="color" value="#5B2D90"/>
    </inkml:brush>
  </inkml:definitions>
  <inkml:trace contextRef="#ctx0" brushRef="#br0">0 623 1112,'54'-58'392,"2"-6"280,5-2-279,0-4-161,2-2-184,2 3-24,6 6 0,5 7 0,7 13 32,0 6 24,1 20 208,0 9 16,1 16-40,5 7-80,1 13-416,-1 4-208,-10 5 224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5.929"/>
    </inkml:context>
    <inkml:brush xml:id="br0">
      <inkml:brushProperty name="width" value="0.2" units="cm"/>
      <inkml:brushProperty name="height" value="0.2" units="cm"/>
      <inkml:brushProperty name="color" value="#5B2D90"/>
    </inkml:brush>
  </inkml:definitions>
  <inkml:trace contextRef="#ctx0" brushRef="#br0">0 72 960,'37'-19'184,"0"3"176,-3 2-128,-2 5-160,-2 0-80,-3 5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105"/>
    </inkml:context>
    <inkml:brush xml:id="br0">
      <inkml:brushProperty name="width" value="0.2" units="cm"/>
      <inkml:brushProperty name="height" value="0.2" units="cm"/>
      <inkml:brushProperty name="color" value="#5B2D90"/>
    </inkml:brush>
  </inkml:definitions>
  <inkml:trace contextRef="#ctx0" brushRef="#br0">208 0 208,'-12'28'0,"-2"4"-24,-5 2 328,-1-1 224,-5 0-24,-2 2 280,-3-2-399,2 1-473,-4 1-48</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601"/>
    </inkml:context>
    <inkml:brush xml:id="br0">
      <inkml:brushProperty name="width" value="0.2" units="cm"/>
      <inkml:brushProperty name="height" value="0.2" units="cm"/>
      <inkml:brushProperty name="color" value="#5B2D90"/>
    </inkml:brush>
  </inkml:definitions>
  <inkml:trace contextRef="#ctx0" brushRef="#br0">2179 1 1168,'15'13'332,"1"2"-1,-2 0 1,0 0 0,-1 1-1,19 31 1,-26-37-133,-2 1-1,1-1 1,-1 1 0,0 0-1,-1 1 1,-1-1 0,0 1 0,0-1-1,-1 1 1,-1-1 0,-1 22 0,-2-7 49,-2 1 0,-1-1 0,-1-1 0,-1 1 1,-1-1-1,-1-1 0,-2 1 0,-19 30 1,-5 2 214,-3-2 0,-52 56 0,57-75-185,-1-2 0,-2-2 0,-1-1-1,-2-2 1,0-1 0,-2-3 0,-74 34 0,-30 2 397,-156 41 1,279-94-577,-460 112 978,-6-34-2509,355-65 282,35-5 490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070"/>
    </inkml:context>
    <inkml:brush xml:id="br0">
      <inkml:brushProperty name="width" value="0.2" units="cm"/>
      <inkml:brushProperty name="height" value="0.2" units="cm"/>
      <inkml:brushProperty name="color" value="#5B2D90"/>
    </inkml:brush>
  </inkml:definitions>
  <inkml:trace contextRef="#ctx0" brushRef="#br0">901 1 10690,'-59'20'304,"-14"-11"-80,19-3-848,4-3-280,-2 0-104,-3 2 152,-3 2 400,-4 11 592,-2 5 256,-5 16 216,-1 11-88,7 13-208,3 8-96,15 17-224,9 7-216,16 11-392,10 0-456,14-6 560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302"/>
    </inkml:context>
    <inkml:brush xml:id="br0">
      <inkml:brushProperty name="width" value="0.2" units="cm"/>
      <inkml:brushProperty name="height" value="0.2" units="cm"/>
      <inkml:brushProperty name="color" value="#5B2D90"/>
    </inkml:brush>
  </inkml:definitions>
  <inkml:trace contextRef="#ctx0" brushRef="#br0">203 10 7474,'-69'0'-384,"1"-4"-1433,3-2 1009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1.226"/>
    </inkml:context>
    <inkml:brush xml:id="br0">
      <inkml:brushProperty name="width" value="0.1" units="cm"/>
      <inkml:brushProperty name="height" value="0.1" units="cm"/>
      <inkml:brushProperty name="color" value="#00A0D7"/>
    </inkml:brush>
  </inkml:definitions>
  <inkml:trace contextRef="#ctx0" brushRef="#br0">0 0 11418,'19'68'929,"1"4"1231,20 11-1488,30-3-320,17-4-56,31-11-296,20-15-16,30-23-312,16-15-296,20-25-1568,5-12 1272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946"/>
    </inkml:context>
    <inkml:brush xml:id="br0">
      <inkml:brushProperty name="width" value="0.2" units="cm"/>
      <inkml:brushProperty name="height" value="0.2" units="cm"/>
      <inkml:brushProperty name="color" value="#5B2D90"/>
    </inkml:brush>
  </inkml:definitions>
  <inkml:trace contextRef="#ctx0" brushRef="#br0">316 1 2040,'-85'10'136,"2"1"129,8-6-698,3-2 305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8.920"/>
    </inkml:context>
    <inkml:brush xml:id="br0">
      <inkml:brushProperty name="width" value="0.2" units="cm"/>
      <inkml:brushProperty name="height" value="0.2" units="cm"/>
      <inkml:brushProperty name="color" value="#5B2D90"/>
    </inkml:brush>
  </inkml:definitions>
  <inkml:trace contextRef="#ctx0" brushRef="#br0">1 120 5433,'73'-26'144,"24"3"-64,-6-1-24,11 4-24,7 2-8,8 10-24,3 8 0,2 13-8,1 9-24,-5 12-96,-5 3-176,-12 6-280,-6-2-48,-14 2 264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9.905"/>
    </inkml:context>
    <inkml:brush xml:id="br0">
      <inkml:brushProperty name="width" value="0.2" units="cm"/>
      <inkml:brushProperty name="height" value="0.2" units="cm"/>
      <inkml:brushProperty name="color" value="#5B2D90"/>
    </inkml:brush>
  </inkml:definitions>
  <inkml:trace contextRef="#ctx0" brushRef="#br0">0 503 6801,'17'-7'134,"0"-2"-1,-1 0 0,0 0 0,-1-1 1,0-1-1,-1-1 0,20-20 0,3-1 60,24-13-249,1 1 0,2 4-1,2 2 1,2 4 0,1 2-1,1 4 1,139-39 0,-168 57-575,0 3 0,0 1 0,1 2 0,0 2 1,83 4-1,-17 13-337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1.419"/>
    </inkml:context>
    <inkml:brush xml:id="br0">
      <inkml:brushProperty name="width" value="0.2" units="cm"/>
      <inkml:brushProperty name="height" value="0.2" units="cm"/>
      <inkml:brushProperty name="color" value="#5B2D90"/>
    </inkml:brush>
  </inkml:definitions>
  <inkml:trace contextRef="#ctx0" brushRef="#br0">3 655 2296,'1'-9'592,"0"0"-1,0 0 0,-1 0 0,-1 0 0,0-9 0,-1 11-385,2 1 0,-1-1 0,1 0 0,0 1 0,0-1 0,1 0 0,0 1 0,0-1 0,1 1 0,0-1 0,3-8 0,10-12-94,0 2 0,2 0 0,1 1 0,0 0 0,2 2 0,1 0 0,0 1 1,2 2-1,0 0 0,1 1 0,30-16 0,9-2-101,2 3 0,1 3 0,101-31 1,-113 45-227,1 2 0,0 2 0,1 3 0,72-2-1,-87 9-331,1 3-1,-1 1 1,1 3 0,-1 1-1,0 2 1,59 19-1,-48-6-136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244"/>
    </inkml:context>
    <inkml:brush xml:id="br0">
      <inkml:brushProperty name="width" value="0.2" units="cm"/>
      <inkml:brushProperty name="height" value="0.2" units="cm"/>
      <inkml:brushProperty name="color" value="#5B2D90"/>
    </inkml:brush>
  </inkml:definitions>
  <inkml:trace contextRef="#ctx0" brushRef="#br0">0 591 2409,'9'-21'448,"1"-4"592,9-5-752,4-2-96,6 1-24,6-1 56,4 2 200,4 0 64,8-2-24,4-2-80,5-5-216,3-3-88,7-2-104,2 1-144,11 0-576,7 0-408,3 3 560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990"/>
    </inkml:context>
    <inkml:brush xml:id="br0">
      <inkml:brushProperty name="width" value="0.2" units="cm"/>
      <inkml:brushProperty name="height" value="0.2" units="cm"/>
      <inkml:brushProperty name="color" value="#5B2D90"/>
    </inkml:brush>
  </inkml:definitions>
  <inkml:trace contextRef="#ctx0" brushRef="#br0">185 646 2473,'-7'3'244,"1"0"0,-1-1 1,0 0-1,0 0 1,-1 0-1,1-1 1,0 0-1,-1-1 1,1 1-1,0-1 1,-1-1-1,1 1 1,0-1-1,-1-1 1,1 1-1,0-1 1,0-1-1,0 1 1,0-1-1,1 0 1,-13-8-1,18 10-162,-1-1 1,1 0-1,-1 1 0,1-1 1,0 0-1,0 0 0,0 0 1,0 0-1,0 0 0,0 0 1,0 0-1,0 0 0,1 0 1,-1-1-1,1 1 0,0 0 1,0 0-1,0-1 0,0 1 1,0 0-1,0 0 0,0-1 1,1 1-1,-1 0 0,1 0 0,0 0 1,-1 0-1,1 0 0,2-3 1,1-5 25,1 0 0,0 1 1,0-1-1,12-14 0,6-2-37,0 1-1,1 1 1,54-40-1,94-50-156,-156 105 80,55-35-170,3 5 0,87-35 1,-112 55-200,2 2 0,0 2 0,1 3 0,77-10 0,-104 20-55,0 1 0,0 2 0,1 0 0,40 8 0,8 9-317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725"/>
    </inkml:context>
    <inkml:brush xml:id="br0">
      <inkml:brushProperty name="width" value="0.2" units="cm"/>
      <inkml:brushProperty name="height" value="0.2" units="cm"/>
      <inkml:brushProperty name="color" value="#5B2D90"/>
    </inkml:brush>
  </inkml:definitions>
  <inkml:trace contextRef="#ctx0" brushRef="#br0">51 0 7090,'-6'10'119,"0"-1"0,0 1 1,1 0-1,0 0 1,0 1-1,2 0 1,-1-1-1,1 1 0,1 0 1,0 1-1,0-1 1,1 0-1,1 0 1,0 1-1,0-1 0,1 1 1,0-1-1,1 0 1,1 0-1,0 0 1,0 0-1,1 0 0,0-1 1,11 20-1,-5-14-106,0 0 1,0 0-1,2-1 0,0-1 1,0 0-1,2 0 0,-1-1 0,2-1 1,0 0-1,0-1 0,1-1 0,0 0 1,1-2-1,23 10 0,-17-11-215,0-2-1,0 0 0,0-2 1,1-1-1,0 0 1,-1-2-1,1 0 1,0-2-1,-1-1 0,1-1 1,-1 0-1,0-2 1,30-12-1,-12 3-380,-1-2 0,0-2 0,-2-2 0,0-1 0,-1-2 0,45-39 0,-5-7-117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208"/>
    </inkml:context>
    <inkml:brush xml:id="br0">
      <inkml:brushProperty name="width" value="0.2" units="cm"/>
      <inkml:brushProperty name="height" value="0.2" units="cm"/>
      <inkml:brushProperty name="color" value="#5B2D90"/>
    </inkml:brush>
  </inkml:definitions>
  <inkml:trace contextRef="#ctx0" brushRef="#br0">9 0 760,'-8'15'32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487"/>
    </inkml:context>
    <inkml:brush xml:id="br0">
      <inkml:brushProperty name="width" value="0.2" units="cm"/>
      <inkml:brushProperty name="height" value="0.2" units="cm"/>
      <inkml:brushProperty name="color" value="#5B2D90"/>
    </inkml:brush>
  </inkml:definitions>
  <inkml:trace contextRef="#ctx0" brushRef="#br0">370 1 1872,'46'153'936,"0"-3"-961,-28-65 72,-3 0 0,-5 0 1,1 153-1,-13-193-257,-2 1 0,-2-1 0,-1 0 0,-3-1 0,-2 0 1,-1 0-1,-3-1 0,-39 76 0,31-76 263,-1-1-1,-3-1 1,-1-2-1,-2-1 1,-2-1 0,-1-1-1,-2-2 1,-68 50-1,57-56-312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1.549"/>
    </inkml:context>
    <inkml:brush xml:id="br0">
      <inkml:brushProperty name="width" value="0.2" units="cm"/>
      <inkml:brushProperty name="height" value="0.2" units="cm"/>
      <inkml:brushProperty name="color" value="#5B2D90"/>
    </inkml:brush>
  </inkml:definitions>
  <inkml:trace contextRef="#ctx0" brushRef="#br0">978 1 1536,'-116'7'681,"64"-5"926,1 2 0,-51 11 0,33 0-1056,0 3 0,-110 43 1,157-51-440,1 0-1,0 1 1,1 1-1,0 2 1,1 0 0,0 0-1,1 2 1,1 0 0,1 1-1,0 1 1,-26 39-1,29-34-91,1 0-1,0 1 0,2 1 0,1 0 1,1 0-1,1 1 0,1 0 1,2 0-1,-2 28 0,4-20-128,2 0 0,2-1-1,1 1 1,1-1 0,2 0 0,18 59-1,18 15-171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9.071"/>
    </inkml:context>
    <inkml:brush xml:id="br0">
      <inkml:brushProperty name="width" value="0.1" units="cm"/>
      <inkml:brushProperty name="height" value="0.1" units="cm"/>
      <inkml:brushProperty name="color" value="#00A0D7"/>
    </inkml:brush>
  </inkml:definitions>
  <inkml:trace contextRef="#ctx0" brushRef="#br0">1 1 6753,'2'3'243,"1"0"-1,-1 0 0,0 0 0,0 1 0,0-1 1,0 1-1,2 6 0,8 15 713,2-5-463,2-1 1,0 0-1,1-1 1,0-1-1,2-1 0,0 0 1,1-1-1,25 14 0,-16-13-300,2-2 0,0 0-1,1-2 1,0-2-1,42 9 1,10-6-287,0-4-1,0-3 1,161-10 0,-133-4 144,176-34 0,-228 29-567,-1-3-1,-1-2 0,0-3 0,85-44 1,-63 16-1641,-14-3 809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2.660"/>
    </inkml:context>
    <inkml:brush xml:id="br0">
      <inkml:brushProperty name="width" value="0.2" units="cm"/>
      <inkml:brushProperty name="height" value="0.2" units="cm"/>
      <inkml:brushProperty name="color" value="#5B2D90"/>
    </inkml:brush>
  </inkml:definitions>
  <inkml:trace contextRef="#ctx0" brushRef="#br0">1 308 3025,'1'0'31,"0"0"0,0 1 0,1-1 0,-1 0 0,0 0 0,0 0 0,0 0 0,0 0 0,1 0 0,-1 0 0,0 0 0,0 0 1,0-1-1,0 1 0,0-1 0,1 1 0,-1 0 0,0-1 0,0 0 0,0 1 0,0-1 0,0 0 0,0 1 0,-1-1 0,1 0 0,0 0 0,0 0 1,0 0-1,-1 0 0,1 0 0,-1 0 0,1 0 0,0-1 0,13-16 490,16-18 241,2 1 0,2 1 0,45-35 0,-61 57-771,0 0 0,0 1 0,1 1 1,0 0-1,1 2 0,0 0 0,1 1 0,-1 1 0,33-5 1,-31 9-2,-1 1 0,1 0 0,0 1 1,-1 2-1,1 0 0,-1 1 0,42 12 1,0 7-1182,76 35 1,-124-50 793,39 18-436</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4.891"/>
    </inkml:context>
    <inkml:brush xml:id="br0">
      <inkml:brushProperty name="width" value="0.2" units="cm"/>
      <inkml:brushProperty name="height" value="0.2" units="cm"/>
      <inkml:brushProperty name="color" value="#5B2D90"/>
    </inkml:brush>
  </inkml:definitions>
  <inkml:trace contextRef="#ctx0" brushRef="#br0">0 0 1328,'1'18'208,"3"1"256,4 3-464,2 2-176,3 2-176,1 0-40,4 3 56,3 0 88,3 2 128,1 2 24,1 4 80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2.671"/>
    </inkml:context>
    <inkml:brush xml:id="br0">
      <inkml:brushProperty name="width" value="0.1" units="cm"/>
      <inkml:brushProperty name="height" value="0.1" units="cm"/>
      <inkml:brushProperty name="color" value="#5B2D90"/>
    </inkml:brush>
  </inkml:definitions>
  <inkml:trace contextRef="#ctx0" brushRef="#br0">0 99 1480,'32'-13'426,"1"2"-1,-1 2 1,66-11-1,106 0 212,-163 16-356,239-12-336,0 11 1,373 42 0,-486-14-918,291 82 1,147 100 97,-480-156 698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3.840"/>
    </inkml:context>
    <inkml:brush xml:id="br0">
      <inkml:brushProperty name="width" value="0.1" units="cm"/>
      <inkml:brushProperty name="height" value="0.1" units="cm"/>
      <inkml:brushProperty name="color" value="#5B2D90"/>
    </inkml:brush>
  </inkml:definitions>
  <inkml:trace contextRef="#ctx0" brushRef="#br0">0 209 1296,'45'-21'-83,"0"3"0,2 1 0,70-16-1,-33 10 76,5 1 24,0 3 1,126-9-1,187 7-40,-288 17 28,188 2-36,336 39 0,293 100 82,-360-13 2486,-421-82-1877,251 107 0,-338-121-1221,-2 3 0,103 69 0,-118-64 25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4.495"/>
    </inkml:context>
    <inkml:brush xml:id="br0">
      <inkml:brushProperty name="width" value="0.1" units="cm"/>
      <inkml:brushProperty name="height" value="0.1" units="cm"/>
      <inkml:brushProperty name="color" value="#5B2D90"/>
    </inkml:brush>
  </inkml:definitions>
  <inkml:trace contextRef="#ctx0" brushRef="#br0">1 0 1176,'108'57'542,"143"54"-1,-153-71 429,-2 3 0,124 77 0,-97-39-858,-4 5 0,197 185 0,-286-238-295,-2 0 1,-1 1-1,-2 2 0,-2 1 1,-1 0-1,-1 2 0,-3 1 1,26 79-1,-20-46-413</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121"/>
    </inkml:context>
    <inkml:brush xml:id="br0">
      <inkml:brushProperty name="width" value="0.1" units="cm"/>
      <inkml:brushProperty name="height" value="0.1" units="cm"/>
      <inkml:brushProperty name="color" value="#5B2D90"/>
    </inkml:brush>
  </inkml:definitions>
  <inkml:trace contextRef="#ctx0" brushRef="#br0">1 0 3169,'102'89'1039,"-7"-7"190,115 126 1,-184-178-1117,-1 1 1,-1 2-1,-2 0 1,-2 1-1,-1 2 1,-1 0-1,-2 0 1,17 58-1,-11 13-918,-5 0 0,6 165 0,-21-245 492,4 96-438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967"/>
    </inkml:context>
    <inkml:brush xml:id="br0">
      <inkml:brushProperty name="width" value="0.1" units="cm"/>
      <inkml:brushProperty name="height" value="0.1" units="cm"/>
      <inkml:brushProperty name="color" value="#5B2D90"/>
    </inkml:brush>
  </inkml:definitions>
  <inkml:trace contextRef="#ctx0" brushRef="#br0">1 0 5993,'36'2'192,"-13"-1"160,14 6-408,8 5 24,10 6 16,2 5-8,3 11 8,1 5 0,-1 11 0,0 9 8,1 15-24,0 11-8,-3 20-376,-4 12-352,-7 22 416</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3.942"/>
    </inkml:context>
    <inkml:brush xml:id="br0">
      <inkml:brushProperty name="width" value="0.2" units="cm"/>
      <inkml:brushProperty name="height" value="0.2" units="cm"/>
      <inkml:brushProperty name="color" value="#5B2D90"/>
    </inkml:brush>
  </inkml:definitions>
  <inkml:trace contextRef="#ctx0" brushRef="#br0">1 9 848,'104'-8'318,"162"7"0,104 31-373,-86-6 164,0 15-77,-83-8-330,-141-24 186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5.609"/>
    </inkml:context>
    <inkml:brush xml:id="br0">
      <inkml:brushProperty name="width" value="0.2" units="cm"/>
      <inkml:brushProperty name="height" value="0.2" units="cm"/>
      <inkml:brushProperty name="color" value="#5B2D90"/>
    </inkml:brush>
  </inkml:definitions>
  <inkml:trace contextRef="#ctx0" brushRef="#br0">0 1 1568,'92'4'1528,"193"17"-413,-230-13-1144,-1 2 0,1 2 0,60 23 1,54 29-1,96 33 51,-182-69-19,-1 4 0,118 64-1,-166-77 34,-1 2-1,-1 2 1,0 1-1,-2 1 1,-2 1-1,0 2 1,-1 1-1,24 35 1,-24-24 595,-2 2 0,-2 1-1,24 61 1,-42-92-591,2 0 1,-1-1-1,2 1 0,0-1 1,0-1-1,1 1 0,0-1 1,0-1-1,1 0 0,1 0 0,0-1 1,0 0-1,16 8 0,16 6 56,0-3-1,66 21 0,-77-29 6,-18-7-20,0-1 0,1 0 0,-1-1 0,1-1 0,-1 0 0,1-1-1,-1-1 1,1 0 0,-1-1 0,1-1 0,-1 0 0,0 0 0,14-7 0,-18 7-65,-1-1 1,1 0-1,-1 0 0,1-1 1,-2 0-1,1-1 1,0 0-1,-1 0 0,0-1 1,-1 0-1,1-1 1,-1 1-1,-1-1 0,1-1 1,-2 1-1,1-1 1,-1 0-1,8-19 0,-12 26-13,-1 0-1,1 1 0,-1-1 0,0 0 0,1 0 1,-1 0-1,0 0 0,0 0 0,0 0 0,0 0 1,0 1-1,-1-1 0,1 0 0,0 0 0,-1 0 1,0 0-1,1 0 0,-1 1 0,0-1 1,-1-2-1,2 4-1,-1-1 0,1 1 1,-1 0-1,1 0 0,-1-1 1,1 1-1,0 0 0,-1 0 1,1-1-1,-1 1 1,1 0-1,-1 0 0,1 0 1,-1 0-1,1 0 0,-1 0 1,1 0-1,-1-1 0,1 2 1,-1-1-1,1 0 0,-1 0 1,1 0-1,-1 0 0,1 0 1,-2 1-1,-16 16 22,14-12-28,0 1 0,1 0 0,0 0 1,0 0-1,0 0 0,1 0 0,-1 0 1,2 1-1,-1-1 0,1 1 1,0 0-1,0-1 0,1 1 0,-1 0 1,2-1-1,0 11 0,1-9 5,1 1-1,0-1 1,0 0 0,0 0 0,1 0-1,1-1 1,-1 1 0,1-1-1,0 0 1,1 0 0,7 7-1,8 5-134,1-1-1,0-1 1,1-1-1,1-1 0,1-1 1,42 18-1,45 12-2140,-55-23 1450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179"/>
    </inkml:context>
    <inkml:brush xml:id="br0">
      <inkml:brushProperty name="width" value="0.2" units="cm"/>
      <inkml:brushProperty name="height" value="0.2" units="cm"/>
      <inkml:brushProperty name="color" value="#5B2D90"/>
    </inkml:brush>
  </inkml:definitions>
  <inkml:trace contextRef="#ctx0" brushRef="#br0">5 1 1952,'-5'17'80,"7"0"-88,1 0-80,4-2-96,1 3-32,2-3 0,2 2-16,0-3 128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081"/>
    </inkml:context>
    <inkml:brush xml:id="br0">
      <inkml:brushProperty name="width" value="0.1" units="cm"/>
      <inkml:brushProperty name="height" value="0.1" units="cm"/>
      <inkml:brushProperty name="color" value="#00A0D7"/>
    </inkml:brush>
  </inkml:definitions>
  <inkml:trace contextRef="#ctx0" brushRef="#br0">0 25 4281,'18'0'624,"13"0"400,11-1-344,16-2-496,10-1-152,16 0-80,7-1-8,14 1 32,6 1 32,11 4 104,1 3 80,4 8 81,-1 5-1,-8 13-112,-7 8-264,-20 16-1353,-13 8 993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426"/>
    </inkml:context>
    <inkml:brush xml:id="br0">
      <inkml:brushProperty name="width" value="0.2" units="cm"/>
      <inkml:brushProperty name="height" value="0.2" units="cm"/>
      <inkml:brushProperty name="color" value="#5B2D90"/>
    </inkml:brush>
  </inkml:definitions>
  <inkml:trace contextRef="#ctx0" brushRef="#br0">0 1 1488,'3'40'552,"-2"6"601,2 4-33,0 7-216,1-2-200,5 5-312,1-2-144,8-2-104,2 1-8,6-9-16,-1-3-7,5-6-41,3-5-32,8-11-345,5-5-447,6-12 400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168"/>
    </inkml:context>
    <inkml:brush xml:id="br0">
      <inkml:brushProperty name="width" value="0.2" units="cm"/>
      <inkml:brushProperty name="height" value="0.2" units="cm"/>
      <inkml:brushProperty name="color" value="#5B2D90"/>
    </inkml:brush>
  </inkml:definitions>
  <inkml:trace contextRef="#ctx0" brushRef="#br0">98 1 4537,'-15'27'459,"0"0"0,2 1 0,1 1 0,1 0 0,-12 56 0,20-69-274,0 0 0,2 0 0,0 1 0,1-1 0,1 0 0,0 0 0,1 1 0,1-1 0,0 0 0,1-1 0,1 1-1,13 28 1,-1-12-435,2-1 0,1 0-1,27 32 1,80 79-2495,-112-125 2247,32 30-344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970"/>
    </inkml:context>
    <inkml:brush xml:id="br0">
      <inkml:brushProperty name="width" value="0.2" units="cm"/>
      <inkml:brushProperty name="height" value="0.2" units="cm"/>
      <inkml:brushProperty name="color" value="#5B2D90"/>
    </inkml:brush>
  </inkml:definitions>
  <inkml:trace contextRef="#ctx0" brushRef="#br0">112 1 1320,'-3'0'316,"0"0"1,0 0-1,0 1 0,0-1 0,0 1 1,0 0-1,1 0 0,-1 0 0,0 0 0,0 0 1,1 1-1,-4 2 0,1 0-135,0 0 0,1 0 0,0 0 0,0 1 0,1 0 1,-1 0-1,1 0 0,0 0 0,-4 9 0,1 1 51,1 0 0,0 0 0,1 1 0,1-1 0,-2 21 0,4-26-150,0-1 0,1 1 0,1-1 1,0 1-1,0-1 0,0 0 0,2 1 0,-1-1 1,1 0-1,0 0 0,1 0 0,0-1 0,0 1 1,1-1-1,0 0 0,10 12 0,-3-7-248,1-1 1,0 0-1,1-1 0,0 0 0,1-1 0,0-1 0,33 15 1,-24-12-112,-8-4-298,0-1-1,1 0 1,-1-1-1,25 6 1,-21-10 57</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8.851"/>
    </inkml:context>
    <inkml:brush xml:id="br0">
      <inkml:brushProperty name="width" value="0.1" units="cm"/>
      <inkml:brushProperty name="height" value="0.1" units="cm"/>
      <inkml:brushProperty name="color" value="#5B2D90"/>
    </inkml:brush>
  </inkml:definitions>
  <inkml:trace contextRef="#ctx0" brushRef="#br0">35 12 7642,'-10'1'227,"8"0"-123,0-1 1,1 0 0,-1 0 0,0 0 0,0 0 0,0 0-1,1 0 1,-1 0 0,-6-7 3105,19 3-2092,14 1-200,-17 5-751,0 0 0,0 1-1,0 0 1,0 0 0,0 1 0,-1 0 0,1 0 0,10 9 0,55 49 289,-58-49-343,25 26-58,-2 2 1,-1 1-1,-3 2 1,-1 2-1,-2 0 1,-3 2-1,-1 2 1,-3 0 0,-2 1-1,20 67 1,6 42-132,-7 1 1,32 262 0,-52-97-3852,-21-266 2678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9.553"/>
    </inkml:context>
    <inkml:brush xml:id="br0">
      <inkml:brushProperty name="width" value="0.1" units="cm"/>
      <inkml:brushProperty name="height" value="0.1" units="cm"/>
      <inkml:brushProperty name="color" value="#5B2D90"/>
    </inkml:brush>
  </inkml:definitions>
  <inkml:trace contextRef="#ctx0" brushRef="#br0">73 136 3041,'-3'-1'232,"1"1"0,-1 0 0,1-1 1,0 0-1,-1 0 0,1 0 0,0 0 1,-1 0-1,1 0 0,0 0 0,0-1 1,0 1-1,0-1 0,0 1 0,1-1 1,-1 0-1,0 0 0,1 0 0,-1 0 1,1 0-1,0 0 0,0 0 0,0 0 0,0-1 1,0 1-1,-1-4 0,0 1 397,0 0 0,-1 0 0,1 1 0,-1 0 0,0-1 0,-5-4 0,13 14-122,0 1 1,-1 0-1,0 0 1,0 0-1,5 12 0,26 79-318,-14-34-44,-11-36-109,-6-14 28,0-1 0,1 0-1,1 0 1,0 0 0,0-1 0,1 0 0,13 17-1,-19-27-43,0 0 0,0-1 0,0 1 0,0 0 0,0 0 0,0-1 0,0 1 0,0-1 0,0 1 0,1-1 0,-1 1 0,0-1 0,0 1 0,1-1 0,-1 0 0,0 0 0,0 0 0,1 0 0,-1 0 0,0 0 0,0 0 0,1 0 0,1-1 0,0 0-9,0 0 1,-1-1-1,1 1 1,-1-1-1,1 0 1,-1 1-1,1-1 1,-1 0-1,0-1 1,2-1-1,5-8-55,0 0-1,-1-1 1,9-16 0,-15 23 30,32-59-1788,41-113 1,-54 107 786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0.816"/>
    </inkml:context>
    <inkml:brush xml:id="br0">
      <inkml:brushProperty name="width" value="0.1" units="cm"/>
      <inkml:brushProperty name="height" value="0.1" units="cm"/>
      <inkml:brushProperty name="color" value="#5B2D90"/>
    </inkml:brush>
  </inkml:definitions>
  <inkml:trace contextRef="#ctx0" brushRef="#br0">588 1 3809,'-28'14'8778,"-87"46"-6243,87-43-2385,1 2 1,1 1 0,0 1-1,2 2 1,0 0-1,1 1 1,2 2-1,-27 39 1,24-25-36,1 2 0,1 0-1,3 1 1,2 1 0,-16 62 0,13-18-70,4 1 1,5 0-1,3 1 1,4 0-1,14 162 0,-2-168-530,4-1 0,4 0 0,3-1 0,4 0 0,3-2 0,40 83 0,7-29-755</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1.623"/>
    </inkml:context>
    <inkml:brush xml:id="br0">
      <inkml:brushProperty name="width" value="0.1" units="cm"/>
      <inkml:brushProperty name="height" value="0.1" units="cm"/>
      <inkml:brushProperty name="color" value="#5B2D90"/>
    </inkml:brush>
  </inkml:definitions>
  <inkml:trace contextRef="#ctx0" brushRef="#br0">58 242 4329,'-5'-3'194,"0"-1"1,1 0-1,0 0 0,0 0 1,0-1-1,1 0 0,-1 1 1,1-1-1,-4-9 0,-7-29 6501,22 47-5968,10 11-226,80 92 456,-53-55-814,65 58 0,-95-97-125,1 0 0,0-1 0,1-1-1,1 0 1,0-1 0,0-1 0,1-1 0,33 10 0,-48-17 4,1 0 0,-1 0-1,1 0 1,0-1-1,-1 1 1,1-1-1,0-1 1,-1 1 0,1 0-1,-1-1 1,1 0-1,0 0 1,-1-1 0,0 1-1,1-1 1,-1 0-1,0 0 1,7-5-1,-5 2 29,0 0 0,0-1-1,0 0 1,-1 0-1,0-1 1,0 1-1,-1-1 1,1 0-1,5-15 1,2-11 73,-1 0 0,-2 0 0,9-68 0,-17 97-130,30-193-4223,-21 151 2696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5.706"/>
    </inkml:context>
    <inkml:brush xml:id="br0">
      <inkml:brushProperty name="width" value="0.2" units="cm"/>
      <inkml:brushProperty name="height" value="0.2" units="cm"/>
      <inkml:brushProperty name="color" value="#5B2D90"/>
    </inkml:brush>
  </inkml:definitions>
  <inkml:trace contextRef="#ctx0" brushRef="#br0">1423 101 1568,'-22'-24'7788,"19"24"-7519,-50-15 398,33 11-109,-37-13 570,-1 3 1,-86-8-1,107 19-984,0 1 0,0 3 0,0 1 0,0 1 0,-41 11 0,27-2-80,1 3-1,1 1 1,1 3 0,0 2-1,2 2 1,0 2-1,-42 32 1,52-31-4,1 1 0,2 2 0,1 1 0,1 2 0,1 1 0,2 1 0,2 2 0,-35 60-1,51-77-421,1 1 0,1-1 0,0 1 0,2 1 0,0-1-1,-3 28 1,0 34-743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7.117"/>
    </inkml:context>
    <inkml:brush xml:id="br0">
      <inkml:brushProperty name="width" value="0.2" units="cm"/>
      <inkml:brushProperty name="height" value="0.2" units="cm"/>
      <inkml:brushProperty name="color" value="#5B2D90"/>
    </inkml:brush>
  </inkml:definitions>
  <inkml:trace contextRef="#ctx0" brushRef="#br0">1 301 4801,'9'-17'196,"0"1"0,1 0 1,1 0-1,1 1 0,0 0 0,1 1 0,0 1 1,1 0-1,1 1 0,0 0 0,1 1 0,0 1 1,0 1-1,1 0 0,29-11 0,1 2-214,2 3 0,-1 1 0,1 3 0,89-9 0,-79 16 84,1 3-1,0 3 1,-1 1 0,88 19 0,-54-2-670,-1 4 1,96 40-1,-129-42-43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9.722"/>
    </inkml:context>
    <inkml:brush xml:id="br0">
      <inkml:brushProperty name="width" value="0.2" units="cm"/>
      <inkml:brushProperty name="height" value="0.2" units="cm"/>
      <inkml:brushProperty name="color" value="#5B2D90"/>
    </inkml:brush>
  </inkml:definitions>
  <inkml:trace contextRef="#ctx0" brushRef="#br0">51 307 3289,'-50'5'6206,"50"-5"-6190,0-1 0,0 1-1,0-1 1,1 0-1,-1 1 1,0-1-1,0 1 1,1-1 0,-1 0-1,0 1 1,1-1-1,-1 1 1,1-1-1,-1 1 1,0 0 0,1-1-1,-1 1 1,1-1-1,-1 1 1,1 0-1,0-1 1,-1 1 0,1 0-1,-1 0 1,1-1-1,-1 1 1,1 0-1,0 0 1,0 0 0,23-12 281,165-67 539,4 8 1,212-49-1,-380 115-817,1 0 0,-1 1 0,1 2 0,0 1 0,37 2 0,-53 0-275,-1 0 0,1 1 0,0 0 0,-1 1 0,0 0 0,1 0 0,-1 1 0,-1 0 0,1 1 0,0 0 0,-1 0 0,0 1 0,-1 0 0,1 0 0,-1 1 0,0 0 0,8 10 0,3 9-705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596"/>
    </inkml:context>
    <inkml:brush xml:id="br0">
      <inkml:brushProperty name="width" value="0.1" units="cm"/>
      <inkml:brushProperty name="height" value="0.1" units="cm"/>
      <inkml:brushProperty name="color" value="#00A0D7"/>
    </inkml:brush>
  </inkml:definitions>
  <inkml:trace contextRef="#ctx0" brushRef="#br0">0 1 1616,'29'3'1253,"-1"2"0,0 2 1,-1 0-1,1 2 0,-1 1 0,35 18 0,-44-18-943,0 1 0,-1 1 1,0 1-1,-1 0 0,0 1 1,-1 1-1,-1 0 0,0 1 1,16 25-1,-8-4-182,-1 2 1,25 67-1,11 23-106,-51-120-52,0 0 0,0 0 0,1 0 0,-1 0 1,2-1-1,0-1 0,0 1 0,0-1 0,1 0 0,-1-1 1,2 0-1,11 6 0,-1-3-669,1-1 1,-1 0-1,1-2 0,1 0 1,22 3-1,40 1-1057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2.846"/>
    </inkml:context>
    <inkml:brush xml:id="br0">
      <inkml:brushProperty name="width" value="0.2" units="cm"/>
      <inkml:brushProperty name="height" value="0.2" units="cm"/>
      <inkml:brushProperty name="color" value="#5B2D90"/>
    </inkml:brush>
  </inkml:definitions>
  <inkml:trace contextRef="#ctx0" brushRef="#br0">2520 1 1784,'-57'29'1277,"-87"34"-1,-51 25 748,134-57-1364,-84 30-1,122-54-517,1 0-1,-1-2 0,-1-1 1,1 0-1,-1-2 0,0 0 1,-38-4-1,26-3-103,2-2-1,-1-1 1,-56-22-1,-34-8 103,102 33-77,-1 1 1,0 1 0,0 2 0,0 0-1,0 1 1,0 2 0,1 1 0,-1 0 0,0 2-1,1 0 1,0 2 0,0 1 0,-25 12-1,14-3 48,0 1-1,1 2 0,2 1 0,0 2 0,1 1 0,1 2 0,-38 43 0,39-37-35,-1-2-1,-47 39 0,66-61-53,-1-1 1,1 0-1,-1-1 1,0 0-1,0 0 1,-1-1-1,0-1 1,0 0-1,0-1 0,0 0 1,-1-1-1,-21 2 1,0-5-262,1-1 1,-1-1-1,1-2 1,0-2-1,1-1 1,-1-1-1,2-2 1,-1-1-1,-45-24 1,26 7-372</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854"/>
    </inkml:context>
    <inkml:brush xml:id="br0">
      <inkml:brushProperty name="width" value="0.2" units="cm"/>
      <inkml:brushProperty name="height" value="0.2" units="cm"/>
      <inkml:brushProperty name="color" value="#5B2D90"/>
    </inkml:brush>
  </inkml:definitions>
  <inkml:trace contextRef="#ctx0" brushRef="#br0">146 32 1248,'-34'-21'-216,"-4"13"-104,0 5 8,3 11 152</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4.302"/>
    </inkml:context>
    <inkml:brush xml:id="br0">
      <inkml:brushProperty name="width" value="0.2" units="cm"/>
      <inkml:brushProperty name="height" value="0.2" units="cm"/>
      <inkml:brushProperty name="color" value="#5B2D90"/>
    </inkml:brush>
  </inkml:definitions>
  <inkml:trace contextRef="#ctx0" brushRef="#br0">147 0 3449,'-9'3'32,"0"-1"1,0 2 0,1-1-1,-1 1 1,1 0 0,-1 1 0,1 0-1,0 0 1,1 0 0,0 1-1,-1 1 1,2-1 0,-12 14-1,15-15-20,0 0-1,0 0 1,1 0-1,0 0 1,-1 1-1,2-1 1,-1 1-1,1-1 0,0 1 1,0-1-1,0 1 1,1 0-1,0 0 1,0-1-1,0 1 1,1 0-1,0-1 1,0 1-1,0-1 1,1 1-1,0-1 1,0 1-1,0-1 0,4 6 1,1 0-92,0 0 0,0 0 0,1-1 1,0 0-1,1 0 0,0-1 0,0-1 0,22 16 0,-3-5-118,2-2-1,36 17 0,-6-7-22</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4.940"/>
    </inkml:context>
    <inkml:brush xml:id="br0">
      <inkml:brushProperty name="width" value="0.2" units="cm"/>
      <inkml:brushProperty name="height" value="0.2" units="cm"/>
      <inkml:brushProperty name="color" value="#5B2D90"/>
    </inkml:brush>
  </inkml:definitions>
  <inkml:trace contextRef="#ctx0" brushRef="#br0">30 0 1344,'12'2'24,"0"0"-1,1 0 0,-1 1 0,0 1 0,0 0 1,0 1-1,-1 0 0,0 1 0,0 0 1,0 1-1,13 10 0,-9-5 278,-1 0 0,-1 1 0,0 0 0,0 1 0,-2 0 0,0 1 0,12 19 1,-20-26-207,0 1 0,0-1 1,-1 0-1,0 1 0,0-1 1,-1 1-1,0-1 0,-1 1 1,0-1-1,0 1 0,-1 0 1,0-1-1,0 1 0,-1-1 1,0 1-1,-6 14 0,-6 13 170,-1-2 0,-28 47 0,40-77-256,-47 82 38,16-29-160,2 1 0,-39 100 0,63-133-299,0 1 0,2-1-1,1 1 1,1 0 0,2 0 0,0 0 0,2 1-1,0-1 1,2 0 0,1 0 0,7 29 0,-5-27 228,-2-1 86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7.040"/>
    </inkml:context>
    <inkml:brush xml:id="br0">
      <inkml:brushProperty name="width" value="0.2" units="cm"/>
      <inkml:brushProperty name="height" value="0.2" units="cm"/>
      <inkml:brushProperty name="color" value="#5B2D90"/>
    </inkml:brush>
  </inkml:definitions>
  <inkml:trace contextRef="#ctx0" brushRef="#br0">103 0 952,'-7'1'181,"0"1"0,1-1 1,-1 1-1,0 0 0,0 1 0,1 0 0,0 0 0,-1 0 0,1 1 0,-8 6 1,12-9-143,1 1 1,-1-1 0,0 0 0,1 1 0,-1 0 0,1-1 0,-1 1 0,1 0 0,0 0 0,0-1 0,0 1 0,0 0 0,0 0 0,0 0 0,1 0 0,-1 1 0,0-1 0,1 0 0,0 0 0,0 0 0,-1 0 0,1 1 0,0-1 0,1 0 0,-1 0 0,0 0 0,1 0 0,-1 1 0,1-1 0,0 0 0,-1 0 0,1 0 0,0 0 0,0 0 0,0-1 0,3 4 0,41 50 207,-32-41-247,-1 1 1,0 0 0,-1 1 0,14 27-1,30 50 11,-44-78-28,-1 0 0,-1 0 0,0 1 0,-1 1 0,-1-1 0,0 1 0,-1 0 0,5 29 0,-8-27 28,0 0 1,-2-1-1,0 1 1,-1 0-1,-1 0 1,-1 0-1,-1-1 1,0 1-1,-2-1 1,0 0-1,-1 0 1,0 0 0,-2-1-1,0 0 1,-1 0-1,-21 30 1,14-25-102,1 2 1,1 0-1,0 1 1,2 0-1,2 1 1,0 1-1,1-1 1,-9 53-1,13-46-215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8.217"/>
    </inkml:context>
    <inkml:brush xml:id="br0">
      <inkml:brushProperty name="width" value="0.2" units="cm"/>
      <inkml:brushProperty name="height" value="0.2" units="cm"/>
      <inkml:brushProperty name="color" value="#5B2D90"/>
    </inkml:brush>
  </inkml:definitions>
  <inkml:trace contextRef="#ctx0" brushRef="#br0">326 1 1424,'1'2'35,"0"-1"-1,0 1 0,-1 0 1,1 0-1,-1 0 0,0 0 1,0 0-1,1 0 0,-1 0 1,0 0-1,-1 0 0,1 0 1,0 0-1,-1 0 0,1 0 1,-1 0-1,1 0 0,-1 0 0,0-1 1,0 1-1,0 0 0,0 0 1,-1 1-1,-35 47 150,19-26 47,0 0-429,0-1-1,-2-1 0,0-1 0,-2 0 1,0-2-1,-1 0 0,-1-2 1,-45 26-1,40-27-12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3.663"/>
    </inkml:context>
    <inkml:brush xml:id="br0">
      <inkml:brushProperty name="width" value="0.2" units="cm"/>
      <inkml:brushProperty name="height" value="0.2" units="cm"/>
      <inkml:brushProperty name="color" value="#5B2D90"/>
    </inkml:brush>
  </inkml:definitions>
  <inkml:trace contextRef="#ctx0" brushRef="#br0">198 0 2929,'-6'8'312,"0"2"352,2-4-544,0 1-40,-2-2-120,-2 1-24,-1 0 8,-2 0 32,-4 0 88,0-1 48,-5 2-8,-1 1-24,-1 1-296,-2-1-440,-3 4 384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5.409"/>
    </inkml:context>
    <inkml:brush xml:id="br0">
      <inkml:brushProperty name="width" value="0.2" units="cm"/>
      <inkml:brushProperty name="height" value="0.2" units="cm"/>
      <inkml:brushProperty name="color" value="#5B2D90"/>
    </inkml:brush>
  </inkml:definitions>
  <inkml:trace contextRef="#ctx0" brushRef="#br0">1 122 1032,'24'-12'1156,"0"0"0,24-18 0,-31 19-1126,0 1 0,1 0 1,0 1-1,38-14 1,-50 22-30,1 0 0,-1 0 0,0 0 0,1 0 0,-1 1 0,1 0 0,-1 1 0,1-1 0,-1 1 0,0 1 0,1-1 0,-1 1 0,0 0 0,0 0 0,0 1 0,0 0 0,-1 0 0,1 0 0,9 8 0,17 11-25,55 28-1,-50-29-541,-13-7 294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0.887"/>
    </inkml:context>
    <inkml:brush xml:id="br0">
      <inkml:brushProperty name="width" value="0.1" units="cm"/>
      <inkml:brushProperty name="height" value="0.1" units="cm"/>
      <inkml:brushProperty name="color" value="#5B2D90"/>
    </inkml:brush>
  </inkml:definitions>
  <inkml:trace contextRef="#ctx0" brushRef="#br0">57 281 1904,'-3'0'522,"-1"0"-1,1 0 1,0 0-1,0 1 1,0-1-1,0 1 0,0 0 1,0 0-1,0 0 1,1 0-1,-1 0 1,0 0-1,0 1 0,1 0 1,-1-1-1,-2 3 1,5-3-427,-1 0 0,1-1 0,-1 1 0,1 0 1,-1 0-1,1-1 0,0 1 0,-1 0 0,1 0 1,0 0-1,0 0 0,-1 0 0,1-1 0,0 1 1,0 0-1,0 0 0,0 0 0,0 0 0,0 0 1,0 0-1,1 1 0,0 0 14,0 0 1,0 0-1,0 0 1,0 0-1,0 0 1,1 0-1,-1 0 1,1 0-1,-1-1 0,1 1 1,3 2-1,5 2 85,-1 1 0,1-2 0,0 0 0,1 0 0,-1-1 0,1 0 0,0-1 0,0 0 0,21 3 0,13-1 68,49-1 0,-74-3-198,25-1-48,0-1 0,0-3 0,0-1 0,0-3 0,-1-1 0,0-3 0,0-1 0,-2-2 0,0-2 0,0-2 1,-2-1-1,-1-3 0,0-1 0,54-44 0,-58 40-364,39-33-1583,-36 14-2774,-25 20 2994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1.765"/>
    </inkml:context>
    <inkml:brush xml:id="br0">
      <inkml:brushProperty name="width" value="0.1" units="cm"/>
      <inkml:brushProperty name="height" value="0.1" units="cm"/>
      <inkml:brushProperty name="color" value="#5B2D90"/>
    </inkml:brush>
  </inkml:definitions>
  <inkml:trace contextRef="#ctx0" brushRef="#br0">13 42 2601,'0'0'95,"1"1"0,-1-1 0,0 0 0,0 1 1,0-1-1,0 0 0,0 0 0,0 1 1,0-1-1,0 0 0,0 1 0,0-1 0,0 0 1,0 1-1,0-1 0,0 0 0,0 0 1,-1 1-1,1-1 0,0 0 0,0 1 0,0-1 1,0 0-1,0 0 0,-1 1 0,1-1 1,0 0-1,0 0 0,0 0 0,-1 1 0,1-1 1,0 0-1,0 0 0,-1 0 0,1 0 1,0 1-1,-1-1 0,1 0 0,0 0 0,0 0 1,-1 0-1,1 0 0,0 0 0,-1 0 1,1 0-1,0 0 0,-1 0 0,1 0 0,0 0 1,-1 0-1,1 0 0,0 0 0,0 0 1,-1 0-1,1-1 0,0 1 0,-1 0 0,1 0 1,0 0-1,0 0 0,-1 0 0,1-1 1,0 1-1,0 0 0,0 0 0,-1-1 0,1 1 1,14 21 1356,-8-18-1293,1 0 0,-1 0 0,1-1 1,-1 0-1,1 0 0,0 0 0,-1-1 1,1 0-1,0-1 0,0 1 0,0-1 0,0 0 1,0-1-1,0 0 0,9-2 0,14-4 31,0-2-1,34-15 1,-22 9 6,-18 5-128,-16 7-33,1-1 1,0 1-1,0 1 0,-1-1 0,2 1 1,10 0-1,-19 2-21,-1 0 0,0 1 0,1-1 0,-1 1 0,0-1 0,1 0 0,-1 1 0,0-1 0,0 1 0,1-1 0,-1 1 0,0-1 0,0 1 1,0-1-1,0 1 0,0-1 0,0 1 0,0-1 0,0 1 0,0 0 0,0-1 0,0 1 0,0-1 0,0 1 0,0-1 0,0 1 0,0-1 0,-1 1 0,1-1 0,0 1 0,0-1 0,-1 0 0,1 1 0,0-1 0,-1 1 0,-13 31 154,9-20-105,-1 3-118,1 0 0,1 1-1,1 0 1,0 0 0,1 0-1,1 0 1,0 0 0,1 0 0,1 0-1,0 0 1,2 0 0,5 22-1,-1-16-337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1.246"/>
    </inkml:context>
    <inkml:brush xml:id="br0">
      <inkml:brushProperty name="width" value="0.1" units="cm"/>
      <inkml:brushProperty name="height" value="0.1" units="cm"/>
      <inkml:brushProperty name="color" value="#00A0D7"/>
    </inkml:brush>
  </inkml:definitions>
  <inkml:trace contextRef="#ctx0" brushRef="#br0">1 0 11947,'7'20'616,"20"-8"560,-4 4-1864,28 2-640,19 1-137,36-2-55,15-2 192,27 2-81,9 0-55,8 2 976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5.5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1048 1 952,'-3'0'336,"-4"2"208,-5 2 201,-3 1-17,-6 3-40,-4 4-56,-5 3-208,-5 5-88,-7 4-208,-8 5-152,-7 6-216,-8 6-56,-5 6 0,-4 5 104,-2 6 136,-2 4-8,-1 3-216,-1 4-80,-1 1-256,0 1 280,15-11-2417</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07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1195 0 1648,'-5'3'600,"-7"2"561,-8 5-105,-7 4-72,-7 4-208,-7 4-176,-8 4-375,-8 5-153,-9 6-72,-6 5-16,-7 8 96,-5 7 80,-4 7 88,-4 6-8,0 5-264,2 1-272,5 0-705,7-2-631,8-1 904,16-14-3425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5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1111 4 440,'0'-1'352,"0"0"192,-1 0 48,-5 1-55,-5 5-49,-6 3 0,-7 6 32,-7 5 8,-4 5-152,-4 7-56,-4 6-8,-3 9 40,-5 8 56,-4 10-8,-7 6-144,-6 6-79,-5 2-105,-2 3-32,-1 1-16,3 1-8,4 0-24,6-1-56,4-3-457,7-4-551,6-7 592,11-15-4617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1085 1 1032,'-5'4'384,"-8"7"488,-10 7 73,-8 6-177,-9 6-184,-8 6-336,-6 6-96,-6 6 0,-4 7 0,-2 9-24,-3 7-32,0 8-88,-3 7-48,0 4-104,0 4-56,1 5-64,5 3-72,5 3-320,9-1-264,8-4 488,12-19-2097</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3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1047 0 456,'-7'9'400,"-11"13"408,-14 16 161,-14 15 71,-14 13-40,-8 10-128,-7 9-136,-3 10-336,-2 10-104,-2 9-23,0 8 15,1 6-48,3 3-48,9 1-232,10-2-120,12-8-312,11-11-265,11-12-655,9-14 744,8-21-3873</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8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1198 26 2417,'0'-3'336,"0"-4"176,-2 0 168,-3 0 64,-4 6-88,-6 5-88,-7 11-168,-8 11-64,-9 12-72,-10 13 9,-10 10 7,-9 11 8,-8 10 16,-6 12-40,-4 13-64,-5 11 16,-1 9 32,0 6-8,5 3-56,9 0-96,12-3-352,12-6-272,11-9-1024,12-13 895,10-22-5808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26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1373 1 2393,'-4'1'256,"-8"2"496,-6 3-192,-10 5 160,-7 5 64,-10 8-152,-8 9-56,-9 11-47,-5 9-33,-5 10-64,-1 7-40,-2 11-168,-2 11-96,-3 16-112,-3 16 0,-1 14-8,1 13 0,4 7-8,8 3 0,8-3-24,9-6-24,9-12-184,9-12-96,9-14-184,7-14-88,7-16-65,4-15-47,5-15-624,3-15 784,2-12-3361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6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640 1 2393,'-5'1'552,"-7"3"488,-8 6-88,-7 7 32,-5 8-152,-3 11-127,-4 10-217,0 10-112,-1 11-120,-2 8-48,-1 11-128,-3 9-40,0 12-32,0 9-8,2 8 0,6 4-24,6-3-80,8-6-136,8-8-336,6-11-328,7-11-897,4-14 1001,2-19-3665</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9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375 0 2697,'-3'4'272,"-5"7"208,-5 10-48,-6 12 136,-5 13 32,-5 13 40,-3 16-40,-1 14-264,-2 12-112,2 9-152,1 3-48,2 1-24,5-3-32,4-5-88,4-7-88,6-9-376,4-10-336,5-9 496,2-18-4233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447 1 3137,'-4'2'464,"-5"4"368,-5 8-280,-5 10 64,-7 12-48,-3 11-32,-5 12-15,-2 11-57,-2 9-112,-1 8-72,-1 6-96,2 7-56,4 6-104,5 5-24,7 3-200,5 1-144,6 0-416,5-3-313,5-5-295,4-8-280,2-12 920,2-20-1809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31.563"/>
    </inkml:context>
    <inkml:brush xml:id="br0">
      <inkml:brushProperty name="width" value="0.1" units="cm"/>
      <inkml:brushProperty name="height" value="0.1" units="cm"/>
      <inkml:brushProperty name="color" value="#00A0D7"/>
    </inkml:brush>
  </inkml:definitions>
  <inkml:trace contextRef="#ctx0" brushRef="#br0">52 1782 6497,'-2'-2'301,"0"0"-1,1-1 0,-1 1 1,0-1-1,1 1 1,-1-1-1,1 1 0,0-1 1,0 0-1,0 0 0,-1-4 1,-13-43 147,8 16-353,2 0 1,1 0-1,2 0 0,1-1 0,2 1 0,2 0 0,0-1 1,3 1-1,15-55 0,3 11-40,4 2 0,72-143-1,-70 165-27,2 2-1,2 1 0,3 1 0,2 2 1,1 2-1,3 2 0,66-53 0,-44 47 106,2 4-1,1 2 0,3 3 1,2 4-1,78-29 0,-37 24 104,1 6-1,221-39 0,-176 53-257,250-4-1,-253 27 223,-1 7-1,0 6 1,163 38-1,-223-31-149,-2 5 1,-1 4-1,-1 4 0,-2 4 1,-2 4-1,92 58 0,-87-40 138,-3 5 0,-2 3 0,-4 5 0,144 159 0,-187-184-145,-3 2-1,-2 1 1,-3 2-1,-1 2 1,-3 0-1,-3 2 1,-2 1 0,-2 1-1,-4 1 1,15 75-1,-17-31 5,-5 1-1,-4 0 1,-5 0-1,-5 0 1,-16 111-1,5-127-1,-4 0-1,-4-2 1,-4 0-1,-4-2 1,-3-1-1,-53 96 1,49-112 84,-3-1-1,-3-2 1,-3-2 0,-3-2 0,-2-2 0,-3-3-1,-2-2 1,-3-2 0,-2-3 0,-2-3 0,-97 54 0,70-53-86,-2-5 1,-2-4 0,-1-3 0,-2-5 0,-141 24 0,114-35 42,0-6 1,-1-5 0,-250-17 0,-469-107 647,762 98-475,-153-57-1,186 55-133,2-2-1,0-2 0,1-2 0,-52-41 0,81 54-237,1-2 0,0 0 1,1 0-1,1-2 0,1 0 0,0 0 0,1-1 1,-19-39-1,22 37-510,2 1 0,0-2 1,1 1-1,1-1 0,-4-30 1,7 5-251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2.724"/>
    </inkml:context>
    <inkml:brush xml:id="br0">
      <inkml:brushProperty name="width" value="0.1" units="cm"/>
      <inkml:brushProperty name="height" value="0.1" units="cm"/>
      <inkml:brushProperty name="color" value="#00A0D7"/>
    </inkml:brush>
  </inkml:definitions>
  <inkml:trace contextRef="#ctx0" brushRef="#br0">1864 44 5649,'-2'-2'100,"1"0"0,-1 0 0,1 0 0,-1 0 1,0 1-1,0-1 0,0 0 0,0 1 0,0-1 0,0 1 0,0 0 0,-1 0 0,1 0 0,0 0 0,-1 0 0,1 0 0,-1 0 0,-3 0 0,-55-6-225,40 5 424,-50-3 138,-1 3-1,0 3 1,1 3 0,-1 3-1,1 3 1,-83 24-1,58-7 306,2 5 0,2 3-1,-170 92 1,209-97-417,2 3 0,1 2 0,1 2 0,2 2 0,2 2 0,-61 71 1,80-78-439,1 0 0,2 2 0,1 0 0,-17 40 1,25-40-662,0-1 1,2 2 0,2-1-1,-10 73 1,14 0-865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6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236 1 4457,'-4'0'624,"-2"0"328,-4 3-168,-4 5-23,-3 8-353,-4 10-152,-2 11-96,-3 13-32,1 11-32,1 11-24,4 11-32,2 8-16,5 11-32,5 10-56,3 10-336,3 7-312,4 4-849,3-2-127,2-10 816,0-24-2585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153 0 3009,'-3'1'704,"-5"2"416,-4 4-216,-2 7-128,-3 8-352,1 9-135,-1 10-9,1 10 8,2 11-80,2 12-56,3 13-88,2 11-32,2 10-32,3 6-40,2 2-160,2 0-128,3-5-328,3-5-265,3-9 497,-1-20-5257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133 0 2240,'-4'4'337,"-5"8"239,-5 11 56,-4 11 0,-1 15 48,0 14-24,1 17-280,5 17-112,3 15-192,4 14-48,4 8-40,4 7-64,3 0-352,4-1-216,3-7-864,4-8 800,-2-25-2377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742"/>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 0 2136,'-3'1'313,"-3"2"391,-3 5-240,-2 7 120,0 10 144,-1 12 8,0 16-264,2 15-168,2 18-232,3 17-40,4 16-88,4 12-152,4 10-424,6 5-208,5 2-264,5-2-128,3-6 751,-2-26-1511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171"/>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2 2361,'-2'-1'792,"-1"0"720,-2 4-392,-1 7-200,-1 10-231,1 13-129,1 17-240,1 15-88,1 19-96,3 16-24,1 16-32,3 11 0,2 6-16,3 4-16,4-3-32,2-4-8,2-8-80,2-9-152,1-8-480,2-8-329,-1-4-1007,0-6 1080,-3-17-3057</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5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 1 2024,'-1'0'192,"-3"0"217,-1 5-233,2 8 40,0 12 48,3 15-8,3 16-88,5 17-72,6 16-80,3 13-24,5 12-24,2 9-24,2 4-56,-1 2 16,-2-4-16,-1-5-232,0-8 256,-4-22-2881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2.6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0 825 1080,'16'-10'464,"21"-14"272,23-14-215,21-12-137,18-9-288,14-9-96,13-6-272,10-4-72,7-2-25,4 2 1,2 4 112,-1 3-64,-6 4 176,-26 13-1064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0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1 848 2545,'0'-3'456,"1"-5"440,3-4 56,3-3-64,2-4-144,3-1-280,3-1-151,4 0-193,4 0-56,4-1-32,5-1-24,7-3-16,6-2-16,9-4 24,11-7 24,13-6 8,13-7-8,12-5-24,9-2-16,5 0-32,4 2-120,4 2-505,0 1-303,0 0 464,-22 9-4625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4 941 2072,'-2'-1'577,"1"-3"511,0-3-192,3-2-240,5-3-136,6-3-152,7-2-48,8-3-136,8-1-72,6-4-88,8-4-16,10-4-16,12-6-8,14-8-8,13-6 0,13-8 24,8-4 0,7-3 0,7 0-8,3 1-144,3 4-216,1 2-584,-2 3-384,-3 3 656,-24 12-2577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0 842 2593,'0'-4'312,"4"-5"576,5-6-424,5-4 232,6-4 40,5-1-72,5-1-96,7-1-247,8-1-65,10-2-120,10-2-48,7-3-56,7 0-16,3-3 16,5-1 16,6-1 32,5-1 8,6 0-16,4 0-16,2 1-40,0 1-16,-1 3 0,-4 4 0,-6 5 0,-8 3 0,-10 4-8,-9 1-24,-9 2-200,-7 0-144,-8 2-321,-8 1-303,-7 2 568,-9 2-4953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3.420"/>
    </inkml:context>
    <inkml:brush xml:id="br0">
      <inkml:brushProperty name="width" value="0.1" units="cm"/>
      <inkml:brushProperty name="height" value="0.1" units="cm"/>
      <inkml:brushProperty name="color" value="#00A0D7"/>
    </inkml:brush>
  </inkml:definitions>
  <inkml:trace contextRef="#ctx0" brushRef="#br0">1 812 6601,'0'-5'39,"1"0"-1,0 1 0,0-1 1,1 1-1,-1 0 1,1-1-1,0 1 0,0 0 1,0 0-1,1 0 0,0 0 1,-1 0-1,1 1 0,1-1 1,3-3-1,21-31-29,6-18 379,2 1-1,3 2 1,2 1-1,2 3 1,80-72-1,-67 74-1041,1 2-1,2 3 1,2 2 0,124-59-1,-72 54-453</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4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0 629 1952,'1'-2'152,"0"-3"0,5-4 185,6-5 63,8-4 40,11-5-8,13-6-168,13-5-48,12-7-160,12-6-56,12-3-24,10-3-8,9-1 0,6 1 16,3 0-232,2 1-472,1 2 432,-21 8-2753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5.5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0 779 88,'2'-2'0,"4"-3"0,3-3 32,5-2 104,4-2 112,7-4 224,6-4 16,8-5-72,10-6-104,13-7-224,12-4-48,13-5-64,11-3-24,11-1-24,10 0 0,8 0 24,5-1 0,3 0 40,0 2 0,-2 2 0,-2 4-56,-4 3 40,-22 8-1872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1 650 2497,'10'-5'272,"16"-7"136,16-7-120,16-5-184,13-4-56,9-3-40,6-1 16,8-1 8,5 0 56,6-1 80,4 1 8,3 1-24,3 2-48,3 4-88,2 0-16,1 3 0,-1 0 0,0 2 0,-1 0 8,-3 0 0,-1-1 0,-5 1-64,-3-1-96,-5 0-368,-4 2-336,-8 0 448,-18 4-2009</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6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0 527 1256,'5'-4'576,"6"-5"657,10-7-105,9-4-296,9-4-136,10-1-224,10-1-104,8 0-88,9 1-23,6 2-73,7 2-32,7 2-56,6 1-40,5 0-40,5 0 0,2-2 0,4-2 0,0-1 0,1 0 8,-2-1-16,-3 1 0,-4 2-24,-4 2-64,-6 2-264,-7 4-201,-11 1-535,-10 4-248,-14 2 704,-17 2-3065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0 461 1376,'5'-3'328,"7"-7"280,7-4-23,9-3 7,7-3 0,9-1-80,9 0-96,11 1-272,9 0-96,11 1-40,8 2 0,11-1-8,9 0 8,9-3 24,8-3 0,7-2 0,3-3-8,2 1-16,0 0-8,-4 3 0,-3 4 0,-7 5-16,-6 4-24,-12 5-48,-11 3-96,-13 2-296,-13 3-160,-14 0 312,-17 1-3249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9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1053 0 1488,'-11'6'760,"-16"8"505,-16 11-17,-14 11-96,-13 11-512,-11 13-224,-8 12-343,-6 11-73,-4 6-41,-1 4-23,0 1-264,0 1-392,1 0 408,17-15-5265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8.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847 1 1648,'-11'10'520,"-16"15"441,-16 17-49,-13 15-392,-11 11-184,-8 8-224,-7 5-48,-5 4-40,-2 2-8,1 2-288,4 1-488,7 0 456,17-14-3473</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1 2393,'-1'20'512,"1"28"384,-1 28-400,2 24-112,3 18-216,4 13-56,4 8-56,5 5-32,4-1-320,3-4-408,4-9 400,-3-26-3433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7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1 952,'1'15'448,"3"21"513,3 21 15,1 18-240,0 15-216,2 10-312,-1 6-120,0 2-56,1 1-16,1-2-336,1-1-200,0-3 256,-1-19-3569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1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1504,'0'3'320,"-1"6"457,2 8 47,1 10 24,1 13-80,3 12-288,2 14-136,3 12-184,1 13-56,2 12-64,0 8-40,-1 6-160,-1 5-104,-3 4-64,-2 0 24,-5 0 48,-4-3-112,-4-9-536,-4-7 544,0-23-2865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4.086"/>
    </inkml:context>
    <inkml:brush xml:id="br0">
      <inkml:brushProperty name="width" value="0.1" units="cm"/>
      <inkml:brushProperty name="height" value="0.1" units="cm"/>
      <inkml:brushProperty name="color" value="#00A0D7"/>
    </inkml:brush>
  </inkml:definitions>
  <inkml:trace contextRef="#ctx0" brushRef="#br0">42 349 3329,'-3'-4'207,"0"-1"0,1 0 1,-1 0-1,1 0 0,0 0 1,-2-9-1,-5-13 111,6 23-56,2 0-1,-1 0 0,0 0 0,1 0 0,0 0 1,0-1-1,0 1 0,0-1 0,1 1 0,-1 0 0,2-6 1,-1 7-130,1 0 0,0 0 0,0 1 1,1-1-1,-1 0 0,0 1 0,1-1 1,0 1-1,0 0 0,-1-1 0,1 1 1,1 0-1,-1 0 0,0 0 0,0 0 0,1 0 1,4-2-1,33-20 67,2 2 1,0 1-1,2 2 1,0 3-1,1 1 0,84-16 1,-52 18-207,0 4-1,1 3 1,107 5 0,-128 4 71,0 2 0,0 2 0,-1 3 0,102 32 0,-136-34-291,1 0-1,-1 2 1,-1 1 0,0 0 0,-1 2-1,0 0 1,-1 1 0,0 1 0,-1 1-1,-1 1 1,0 0 0,-2 1 0,0 1-1,16 26 1,8 29-966</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5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50 2729,'0'-4'352,"0"-4"304,0-3-320,1-1-72,-1 3 72,1 4 72,-1 7 80,1 10-32,0 10-136,3 11-72,2 10-160,2 8-32,2 10-32,1 11-24,1 12-16,1 12-8,-1 9-64,-1 6-48,-2 0-400,-3-3-376,-4-3 496,-1-19-4217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1.0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92 1 928,'-1'8'288,"0"11"264,-1 11-80,-1 10 1,-1 7-17,-3 7-64,-2 5-64,-3 7-232,-3 6-248,-5 6 96,3-10-3721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5.7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360 3 4529,'-1'-1'488,"1"0"376,0 0 24,-1 2-175,-2 3-121,-2 6-240,-4 7-112,-5 8-88,-6 10-16,-6 12-32,-5 14-16,-4 13-72,-3 13-16,1 9-32,0 7-8,4 4-136,4 3-72,7-1-344,8-3-344,10-8-1065,8-12 1121,4-20-3377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1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336 0 3753,'-2'2'568,"-3"5"704,-3 6-192,-2 7 17,-4 9-145,-4 10-336,-3 10-160,-3 11-208,-3 10-72,-3 8-72,0 7-24,0 5-64,1 5-16,3 7-16,3 8-80,4 7-448,6 6-288,6 3-1209,9 0 1105,2-22-5017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5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 1 1608,'-2'4'712,"-4"6"849,-4 8-129,0 8-328,-2 10-199,0 11-385,1 11-144,1 13-192,3 12-80,2 13-80,3 10-24,3 8-224,3 6-160,4 1-304,2-1-233,3-4-319,3-6-232,3-7 800,-3-21-2257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1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221 0 1576,'-2'4'512,"-4"6"561,-2 9 127,-4 9-80,-4 12-72,-3 10-231,-3 13-177,-1 12-312,-2 12-136,1 11-160,3 11-32,3 9-48,5 7-24,5 3-144,5 1-216,6-2-889,7-3 793,1-22-5393</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55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333 1 1944,'-1'0'48,"0"1"72,-2 2 121,-2 6 287,-2 6 96,-5 8 8,-3 9-88,-5 8-272,-4 10-96,-5 12-112,-4 11-24,-2 14-40,-2 13-16,2 13-336,3 11-288,7 10 352,7-18-3649</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8.5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1597 1904,'-2'2'224,"-5"3"249,-3 2-97,-1 0 120,-1 1 72,0-2 152,3-3-24,2-2-176,4-3-72,5-5-168,7-5-48,7-8-63,8-8-41,11-10-8,11-9 8,13-8 8,14-7-16,14-7-56,10-6-24,8-6 24,8-7 24,5-4 0,6-3-16,4-2-72,4 0-80,2 3-128,0 2-64,-1 3-176,-5 5-33,-3 5-55,-6 7-160,-6 8-776,-8 9 896,-22 14-2809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0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38 2095 1520,'-2'1'360,"-2"0"305,-3-1 127,0-1 56,0-5 64,1-5 0,3-5-216,2-8-111,4-7-257,7-7-120,7-8-144,8-8-24,9-9-24,11-10 0,11-9-8,12-10 0,14-10-8,12-10 8,11-10-16,11-9-24,9-6-152,10-3-160,8-3-257,6 0-87,4 1-256,1 3-352,1 2 792,-26 25-2881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5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0 232 784,'23'-14'120,"33"-19"184,33-20-488,30-14 128,-5 3-912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5.451"/>
    </inkml:context>
    <inkml:brush xml:id="br0">
      <inkml:brushProperty name="width" value="0.1" units="cm"/>
      <inkml:brushProperty name="height" value="0.1" units="cm"/>
      <inkml:brushProperty name="color" value="#00A0D7"/>
    </inkml:brush>
  </inkml:definitions>
  <inkml:trace contextRef="#ctx0" brushRef="#br0">1075 58 6721,'0'-1'-8,"1"0"-1,-1 0 1,0-1-1,0 1 0,0 0 1,0 0-1,0 0 1,0 0-1,0-1 1,0 1-1,0 0 0,0 0 1,-1 0-1,1 0 1,0-1-1,-1 1 0,1 0 1,-1 0-1,1 0 1,-1 0-1,0 0 0,1 0 1,-1 0-1,0 0 1,0 1-1,0-1 0,0 0 1,1 0-1,-1 1 1,0-1-1,0 0 0,-1 1 1,1-1-1,0 1 1,0-1-1,0 1 1,0 0-1,0-1 0,-2 1 1,-52-16-547,25 13 651,0 1 0,0 1 0,-1 2 0,1 0 0,0 3 0,1 0 0,-1 2 0,1 1 0,-53 20 0,19-1 147,2 3-1,1 2 1,-74 52 0,105-64-191,0 2 0,1 0 0,2 2 1,0 1-1,1 2 0,2 0 0,0 1 1,2 1-1,1 1 0,-20 41 0,2 17-154</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0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0 768 5809,'8'-6'88,"13"-8"-224,16-6-160,18-8 112,17-6 40,21-8 192,17-7 40,17-7-16,15-4-16,13-1-64,8 1 0,7 2-8,4 3 0,1 4 0,-2 4-8,-3 6-584,-3 5-624,-6 7 688,-29 8-2385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46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0 664 6881,'3'-7'305,"4"-8"7,9-8-152,10-6 0,12-5-64,12-2-8,10-2-48,10 0-24,11 1-24,11-1-16,10-1-48,10-1-40,12-3-72,9-3-64,12-4-193,10-3-223,7 0 384,-23 9-5745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17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21 389 6545,'-2'0'240,"-3"0"57,0-1-169,-1-2 144,3-2 96,3-4 80,5-3 48,8-3-104,8-4-32,11-4-88,12-3-88,13-1-120,9-2-80,11 1-72,8-1 8,11 1 104,10 1 32,9 2 88,6 2 16,5 4-40,3 5-64,2 4-208,2 4-144,-1 3-168,-3 2-40,-3 1 96,-7 0 80,-8-1-40,-9 0-72,-12-1-361,-9 1-215,-8 0 552,-16 1-4737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58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1 141 3105,'6'-2'216,"11"-2"336,13-2-432,14-2 128,14-1 176,12-1 48,11-1-96,10-1-120,9 0-168,8 0-48,10 0-40,7 1 0,8 1 0,7 1 0,5 2-72,3 2-64,1 4-240,-3 5-248,-4 5 360,-26 1-4161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9.92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2361,'-3'1'352,"-2"-1"464,1 2-32,-1 0 40,1 2-152,0 2-120,1 2-80,0 3 73,1 3 79,1 5-56,2 4-216,3 7-80,4 7-128,6 7-56,6 6-72,8 7-24,7 5-24,9 4 8,7 2-80,7 1-112,4 0-288,4 1-248,1-2-505,0-3-271,-1-5 824,-11-12-3609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4737,'1'2'64,"2"2"104,1 3-320,3 4 344,3 4 152,1 4 24,4 5-80,2 5-88,6 7-136,3 6-40,5 6-24,4 6 0,2 5 8,1 3 0,0 5 8,-1 2 0,-1 4 0,-1 3 8,-1 3 48,-3 2 32,-4 2 72,-3 0 24,-6 3-39,-3 2-33,-4 3-64,-3 2-32,-3 1-32,-2-2-192,-2-2-1193,-1-6 945,-1-16-4865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9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6433,'7'7'144,"8"7"-64,12 9-256,9 9 136,7 8 8,5 7 80,3 5 32,1 4-8,-1 1-16,-3 4-56,-3 2-32,-3 7-40,-3 9-16,-1 11-176,-1 14-352,0 14 368,-6-14-5097</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1.6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1488,'7'11'288,"10"16"224,8 17 273,6 16 7,2 13 48,1 11-56,-1 9-328,0 6-152,0 5-176,0 6-64,0 5-64,-1 3-16,-2 3 16,-2-1 0,-4-2 16,-3-4 8,-4-7 8,-6-5 0,-4-3 8,-5 0 8,-6 0 152,-4 2 121,-5 4 127,-4 3 16,-3 3-40,-5 3-64,-3 2 72,-4 1 48,-4-2-24,-2-4-72,0-6-448,-1-9-264,0-11-600,2-12-560,1-15 848,6-18-6498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2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328 0 4169,'2'4'392,"2"3"384,4 6-264,2 6 160,3 7-95,1 9-105,2 10-48,0 8-160,1 10-48,2 7-56,1 6-72,1 7-72,-1 5 0,0 8-16,-1 5 0,-2 10 0,-2 8 0,-2 10 16,-3 8 16,-2 9 32,-4 8 64,-3 4 152,-6 3 72,-5-3 8,-5-8-56,-6-9-176,-5-11-88,-7-9-32,-6-8-8,-8-7 40,-7-7 0,-6-4-56,-2-7-144,-3-7-640,1-10-736,1-11 832,12-17-6626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6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4953,'1'8'400,"1"12"624,3 13-1160,5 13 8,3 12-8,4 10 48,3 9 80,2 8-56,0 7-568,0 6-600,-1 7 672,-5-13-2833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146"/>
    </inkml:context>
    <inkml:brush xml:id="br0">
      <inkml:brushProperty name="width" value="0.1" units="cm"/>
      <inkml:brushProperty name="height" value="0.1" units="cm"/>
      <inkml:brushProperty name="color" value="#00A0D7"/>
    </inkml:brush>
  </inkml:definitions>
  <inkml:trace contextRef="#ctx0" brushRef="#br0">1 1 10906,'18'41'360,"14"16"0,11-2-271,18 1 31,10-2 0,20-5 48,10 0 16,15-5 56,7-1 8,10-4-64,7-6-40,20-5-416,9-4-288,23-11-1313,8-2 1081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8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315 1 2112,'-14'26'641,"-17"34"223,-20 26-352,-15 15-408,-14 4-208,8-17-4025</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1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5729,'-4'0'152,"-6"0"-224,-4 0-720,-3 0 512,0 0-4457</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763 1 2160,'-8'2'521,"-13"4"415,-11 6-400,-14 8-592,-10 6-112,-8 9-72,-7 8 8,-3 9 192,-1 8 144,3 7 136,4 6 16,8 5-264,10 3-680,11-1 408,12-12-2761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6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0 1912,'-9'2'32,"-12"5"96,-13 6-32,-9 8 601,-9 9 31,-6 11-104,-3 11-56,-2 11-296,1 9-72,1 8 216,2 5 152,6 6 48,7 5-71,9 4-577,12 2-553,12 0 281,9-18-6177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0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1258 11 2945,'-7'-2'792,"-11"-1"760,-13-1-200,-10 2-535,-10 2-241,-7 5-368,-7 7-120,-8 6 16,-8 9 176,-6 9 440,-4 9 136,-2 7-8,2 9-175,4 7-393,6 8-104,8 7-96,8 6-32,9 6-296,11 3-361,13 4-1487,11 3 1256,10-17-7762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877 0 5425,'-11'2'-8,"-16"2"-200,-14 3-304,-11 5 192,-9 6 40,-6 8 544,-3 7 464,-3 10 640,0 9 121,0 10-361,2 10-256,5 10-536,6 8-176,10 7-288,9 6-272,14 4-752,13 4-320,15 2-809,16-1 1113,4-20-2673</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9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86 1 4089,'-6'6'368,"-7"8"472,-5 9-816,0 5-80,2 4-24,5 2 80,8-1 80,9-1 256,8-2 160,11-3-24,8-3-32,9-1-231,8-2-153,9-4-40,8-3-8,11-5-256,9-5-209,9-7-911,5-7 760,-14-1-4009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3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7 564 4985,'-2'3'304,"0"2"112,0 4 72,3 1 112,5 1 73,5-1 223,7-1-104,8-1-176,9-3-96,10-2-264,7-3-104,7-4-144,6-4-8,3-5-72,3-6 8,-2-6 8,-2-7 8,-5-6 32,-5-7-8,-7-5-8,-8-5-8,-9-3 16,-9 0 16,-10 2-264,-8 4-328,-7 4-1136,-5 6 967,-2 9-6176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8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3 948 6105,'-1'-3'664,"0"-6"393,1-7-617,3-5-32,5-5-344,5-6-32,5-4-16,4-5 8,6-4 40,4-4 48,5-2 96,4-3 8,5-3-24,3-2-56,3-1-104,2 0-24,2 1-56,2 3-56,1 5-64,2 6-88,-1 7-248,1 7-136,0 8-48,-2 6-113,-1 9-503,-3 8 856,-11 3-4369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4 818 4041,'-1'-4'696,"-1"-8"640,1-11-239,5-11-209,5-11-176,6-7-168,8-5-8,5-3-48,8-1-72,7 1-144,8 2-88,8 4-120,10 3-24,8 3-24,6 5-8,3 3-8,3 4-48,-1 6-384,-1 7-272,-1 6-760,-3 9-176,-4 7 839,-15 4-5448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708"/>
    </inkml:context>
    <inkml:brush xml:id="br0">
      <inkml:brushProperty name="width" value="0.1" units="cm"/>
      <inkml:brushProperty name="height" value="0.1" units="cm"/>
      <inkml:brushProperty name="color" value="#00A0D7"/>
    </inkml:brush>
  </inkml:definitions>
  <inkml:trace contextRef="#ctx0" brushRef="#br0">0 1 11010,'25'41'384,"24"1"33,14 2-137,33-1-8,15-4-48,29-5-64,17-6-104,21-8-496,8-6-857,8-8 753</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78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1 103 5961,'4'-2'408,"6"-6"224,10-5-215,8-2-185,10-2-120,9 0-120,5 3-24,4 3-8,1 6-16,0 6-160,-1 8-48,-3 10-185,-3 11-231,-4 15-320,-5 15-280,-6 16-24,-9 13 303,-10 10 777,-11 6 552,-11-1 737,-11-2 87,-11-8-248,-8-8-328,-8-11-1032,-7-12 304,5-16-4473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2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1372 1 3801,'0'1'640,"2"4"288,-1 4-224,0 5-192,0 6-312,-2 6-72,-2 7-56,-3 7 17,-4 7-1,-4 7-8,-5 6 0,-6 4-32,-6 2-16,-7 3-8,-7 0 0,-8 0 8,-9 2-112,-10 1 64,-10 3 384,-11 2 168,-7 0 320,-6-3-56,-3-5-472,0-8-352,1-11-912,3-13-552,3-12 736,19-11-6322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7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1509 0 5377,'-8'5'320,"-11"7"352,-11 6-208,-9 6 33,-6 5-49,-7 3-216,-4 3-72,-6 3-64,-5 4-72,-7 5-264,-7 6-64,-7 4-16,-7 5 32,-7 3 280,-7 2 112,-5 0 8,-4-2-104,-4-5-809,-2-3 537,20-13-6025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25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2021 0 3937,'-7'2'128,"-10"3"-96,-9 3-152,-9 1-16,-7 0-32,-7 2 416,-5-1 400,-6 0 416,-4-1 152,-2-1-287,-1-1-281,-2-2-496,1-2-176,-1 0-96,-1-3 16,-1-2 80,-2-1 24,-4-1-24,-4 0-72,-6 2-48,-4 3 16,-7 5 32,-4 6 72,-4 5 40,0 6-16,3 5-608,6 2-1097,5 2 1017,18-4-4121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8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1056 1 5977,'-9'1'456,"-9"2"497,-9 1-577,-6-1-64,-2 1-64,-2-1 64,-1 1 128,-2 3 128,-2 4-40,-3 6-304,-3 8-192,-5 9-168,-4 10-16,-5 10 88,-5 8 48,-4 9 48,0 6 24,2 4 16,5 2-16,7 2-72,11 0-248,12-1-1568,13-2 1240,10-15-6978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1.3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952 1 2793,'-3'1'392,"-4"0"584,-3 1-1008,-3 0-80,-2 0-16,-2-1 192,-2 0 648,-2 1 304,-2 1 192,-2 0-159,-1 1-481,-1 0-208,-2 0-256,-1 0-48,-2 0-120,-4 1-104,-4 0-112,-5 3-8,-6 4 112,-4 3 64,-3 4-128,-2 1-120,-2 0-353,0 0-295,-2-3-288,-2-2 632,11-4-2993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2.5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44 354 7370,'-5'3'496,"-3"2"96,-2 1-240,1 1-368,1-1-176,5-3-40,3-3 64,4-3 192,4-3 56,4-4 112,3-4 8,4-4-24,5-5-24,5-4-104,5-5-16,5-4-16,5-2 0,5-1 8,4 1 8,2 3 8,1 7 0,-1 6 32,-1 10 8,-5 10 24,-3 10 8,-7 9-8,-4 9-16,-5 6 24,-4 5 48,1 2 8,1 1-8,6-3-72,6-4-64,8-6-32,8-7-24,8-8-56,6-9 0,8-10-16,4-11-48,7-10-184,5-11-224,5-8-1256,3-8 1095,-15 6-5920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3.3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0 382 6641,'2'-1'176,"1"0"-48,4-3-7,2-3 63,1-4-8,1-4-56,0-2-48,-2-4-56,-1-1-8,1-2-8,1 0 0,2-2-8,4 0-8,5 0-8,5-1-16,5 1-72,4 0-8,4 3 8,2 3 16,3 4-17,3 5-71,2 5-112,3 5-88,1 5-712,4 5-488,1 3 848,-8-1-1985</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0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1065 0 1392,'-4'1'280,"-4"1"481,-4-1 63,-4 0 32,-2-1-72,-2-1-344,-2 0-184,0 1-208,-2 1-32,-2 2 8,-1 3 48,-1 3 160,0 2 72,-1 0 112,-1-1 17,0-1-49,0-3 0,-1-1 8,0-3-40,-3 1-96,0-1-72,-3 2-144,-3 3-32,-2 3 24,-5 4 16,-3 6 16,-1 7 8,-1 8-32,3 9-24,3 9-24,4 8-16,6 7-72,7 4-128,7 5-240,8 2-248,10 1 376,6-14-7210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5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730 117 1856,'-2'-2'176,"-4"-5"56,-3-3-15,-3-3 151,-3-2 72,-1-1 424,-3 0 216,-3 2 192,-4 2-71,-2 4-433,-2 5-264,-4 7-408,-1 9-96,-4 9-16,-2 10-8,-2 10 0,-3 9 8,-2 9 16,-1 8 8,0 5 40,2 3 16,5 2-16,6-1-40,11-1-1432,16-5 1024,8-13-6946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54.786"/>
    </inkml:context>
    <inkml:brush xml:id="br0">
      <inkml:brushProperty name="width" value="0.1" units="cm"/>
      <inkml:brushProperty name="height" value="0.1" units="cm"/>
      <inkml:brushProperty name="color" value="#00A0D7"/>
    </inkml:brush>
  </inkml:definitions>
  <inkml:trace contextRef="#ctx0" brushRef="#br0">650 1 1192,'0'3'7498,"-3"10"-4303,-9 13-1713,1-16-1277,0 1 0,-1-1 0,0-1 0,0 0 0,-1-1 1,0 0-1,-1-1 0,0-1 0,0 0 0,-26 7 0,-16 1 1034,-84 10 0,116-21-1011,-15 4-120,-68 6 5,38-15-3429,48-4-38,9-5 1164</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5.5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0 361 5321,'0'-2'440,"0"-3"136,1-3-24,1-5-215,1-2 63,1-3 144,0 1 24,0-1-88,0 1-136,0 3-200,0 1-56,3 2-64,2 1-8,5-1-16,5-1 8,7-3-8,5-4 0,4-1 0,2-1-8,1 1-16,0 4 0,0 5-8,-1 6 0,2 5 16,3 5-8,5 3 8,8 1-8,7-1 8,9-4 0,5-6 0,5-5-16,2-6-24,0-2-88,1-2-352,0 2-240,-4 4-513,-5 8-191,-6 9-32,-8 10 80,-8 9 831,-12 0-1455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2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49 149 4849,'-4'0'1008,"-3"0"881,-3-1-1145,0 0-112,2-2-488,2-1-64,3-2 0,3-4 16,5-2 16,2-3-8,4-1-48,2-1-24,2 1-32,3 1-8,2 2 0,1 3-8,3 3 8,1 5 0,2 4 0,1 7 0,1 6 0,-2 6 8,1 5 16,-2 3 8,0 2-8,1-1-8,4 1 0,3-2-8,4-2 8,5-4 8,5-3 0,5-6 0,6-6-16,6-9-48,6-8-368,6-9-48,3-10-8,2-6 24,-3-6 184,-2-4-480,-5-2 479,-15 7-6496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0 368 6065,'1'-2'216,"1"-3"-72,2-4-8,3-2 32,3-3 137,1-1 247,2 0 48,1-1-32,1 0-160,4-2-256,5-2-64,7-4-64,8-2-16,6-3-16,6-2-8,4 1-16,2 0 8,-3 5-8,-5 6-16,-6 8 32,-8 9 0,-5 10 16,-4 9 8,-2 8-8,2 7 0,4 5-32,6 4-8,9 1-144,13-1-232,15-6-1257,16-9 1057,-7-9-5673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7.787"/>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8 498 9026,'-2'3'-64,"-1"4"-720,1 1-40,3 2-25,5-3 257,3-2 848,4-6 168,2-6 313,3-5 31,1-5-312,2-4-72,3-4-160,4-1-96,6-2-104,5-1-24,7 0-64,4 0-16,3 0-8,0-1 8,-4 0 40,-5 0 24,-7-1 16,-6 0 24,-8 2 8,-7 3 8,-6 4 0,-3 4 8,-1 4-8,2 5-8,3 2-32,5 4-16,8 1-360,7 0-448,10 2 472,-3 0-7282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5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1 199 2449,'1'-2'312,"2"-5"424,3-4 24,3-5 160,3-3 184,2-2 41,0 0-41,1 2-264,-1 2-224,3 2-344,2 3-120,5 1-152,7 1-72,6 2-248,5 2-24,3 3 16,2 3 64,-1 3 240,0 3 32,-1 4 40,-1 3-8,-3 3-8,-1 3-8,-2 3-16,-3 2 0,-1 3 8,-1 1 8,0-1 0,0-2 24,4-4 80,3-6-16,5-8-120,6-8-72,4-10-128,6-9-80,5-9-512,5-8-945,5-7 1001,-10 3-4961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9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59 276 5449,'-10'1'120,"-4"0"-176,-2 1-80,4-2 256,5 0 104,8-4 360,7-4 217,10-4 79,10-4-160,10-4-320,11-5-120,12-3-216,9-4-56,11-2-504,8-2-552,3 1 584,-13 5-6986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9.3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0 253 8746,'4'0'480,"7"-2"280,8-6-696,11-10-528,11-10-144,10-11-144,10-10-200,7-8 671,-8 6-6712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0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674 61 6785,'0'0'377,"4"-1"199,2-2-424,-3-2-80,-4-2-16,-3-1 280,-6-2 144,-4 0 192,-4 2 16,-4 2-240,-5 4-128,-3 4-168,-3 5-40,-4 6-64,-2 6-16,-5 6-24,-3 5 8,-5 8 80,-3 5 64,0 7 41,1 5 15,5 7-88,7 7-80,10 6-288,14 5-625,15 2 529,8-14-10402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5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558 1 9266,'0'3'320,"-1"3"40,1 5-328,0 5-8,1 3 0,0 5 0,2 3 16,0 3 0,1 2 0,-1 3-40,0 2-24,-4 3-24,-4 2 16,-6 2 16,-8 1 24,-8-1 32,-9 0 0,-8 0-16,-8-1-16,-5-2-8,-5-2-40,-3-4-704,-2-3-752,-3-6 816,11-5-6530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0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 2 1360,'-2'-1'584,"-1"1"753,-2 0-57,1 3-8,0 4-47,5 4-161,6 5-136,9 5-384,11 5-184,14 2-512,12 2-192,13-2-368,11-2-120,11-6 104,10-9-81,9-11 553,-14-5-5865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3.564"/>
    </inkml:context>
    <inkml:brush xml:id="br0">
      <inkml:brushProperty name="width" value="0.1" units="cm"/>
      <inkml:brushProperty name="height" value="0.1" units="cm"/>
      <inkml:brushProperty name="color" value="#33CCFF"/>
    </inkml:brush>
  </inkml:definitions>
  <inkml:trace contextRef="#ctx0" brushRef="#br0">982 235 3529,'1'-1'290,"-1"0"1,1 0-1,-1-1 0,0 1 1,0 0-1,1 0 1,-1-1-1,0 1 0,0 0 1,0-1-1,0 1 1,0 0-1,-1 0 0,1-1 1,0 1-1,0 0 1,-1 0-1,1-1 0,-1 1 1,1 0-1,-1 0 1,0 0-1,1 0 0,-1 0 1,0 0-1,0 0 1,0 0-1,0 0 1,-1-1-1,-33-35 2074,30 32-2230,-7-5 184,0 0-1,-1 1 0,0 1 1,-1 0-1,1 1 0,-2 0 1,1 1-1,-1 1 0,0 0 1,0 1-1,0 1 1,0 0-1,-1 1 0,1 0 1,-30 2-1,16 1-231,-1 2-1,1 0 1,0 2-1,0 1 1,1 2 0,0 1-1,-42 18 1,41-11-115,1 0 1,0 2-1,2 1 0,0 1 1,1 1-1,1 1 1,2 2-1,0 0 0,1 1 1,1 1-1,2 1 1,-26 50-1,31-53 2,2 2 0,1 0-1,1 0 1,2 0 0,0 1 0,-4 47-1,9-54 10,1 0 0,2 0 0,0 0 0,1 0-1,1 0 1,0 0 0,2-1 0,0 0 0,14 33 0,-10-34 42,1-1 0,0 0 0,1 0 0,0-1 1,2-1-1,0 0 0,0 0 0,1-2 0,1 0 1,1 0-1,0-1 0,0-1 0,1-1 1,0 0-1,1-2 0,0 0 0,0 0 0,1-2 1,0 0-1,27 4 0,-8-4 106,1-2 0,-1-1 0,1-2 0,0-2 0,-1-1 0,1-2 0,-1-2 0,0-1 0,55-18 0,-43 8 43,-1-2 1,0-2-1,-2-1 0,-1-3 1,-1-2-1,-1-2 0,51-44 1,-75 55-53,0-1 0,-2-1 0,-1-1 0,0-1 0,-1 0 0,22-43 0,-29 46-50,-1 1 1,-2-1 0,0 0 0,0-1 0,-2 0-1,0 1 1,-2-1 0,0-1 0,-1 1-1,-2-21 1,-1 18-61,-1 0 0,0 0 0,-2 0 0,-1 0 0,-1 1 0,0 0 0,-2 1 0,-1-1 0,0 2 0,-1 0 0,-2 0 0,0 1 0,-1 0 0,-30-30 0,29 34-254,-2 1-1,0 1 1,0 0-1,-1 2 1,-1 0-1,0 1 1,0 0-1,-1 2 0,0 0 1,-25-5-1,-31 0-2031,0 7 751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5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807 0 6377,'-2'1'112,"-4"3"-144,-3 2-32,-5 5 80,-4 4 56,-7 4 296,-6 2 177,-5 3 271,-5 3-32,-5 4-272,-4 5-176,-4 9-272,-4 7-40,-1 9-40,0 8-40,1 8-224,3 6-112,4 5 16,6 3 32,8-2 192,9-3 80,11-7-168,9-6-464,10-9 432,5-15-6754</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2.504"/>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979 1 4169,'0'0'688,"-1"2"472,0 3-400,0 5-544,-3 5-119,-2 6-49,-3 4 0,-1 5 88,-4 6-8,-2 5-56,-3 5-24,-4 5-72,-3 5-16,-4 4 48,-2 3 8,-1 4 8,-1 2 8,0 2-16,1-1-8,3-1-120,1-2-32,1-2-40,1-3 7,-1-3 129,-2-2 64,-4-3 73,-2-4 7,-4-6-40,-2-7-40,-2-6-56,-1-6-16,1-3 32,0-2 8,2-1-169,2 0-327,1 2 296,8-3-5953</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3.4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9 686 2232,'-2'1'361,"-1"2"415,0-2-528,3-4-200,3-5-24,3-5 160,4-5 184,3-4 320,2-1 64,1 1-120,1 0-176,0 2-256,2 1 17,1 0 7,3-2 8,4-2-80,2-1-72,5-4-56,4-1-8,5-3-16,5-1 16,3-2-16,3 0 0,1 0 0,0-1-8,1 2-8,0 2 0,1 4 16,-1 3 0,1 5 24,-1 6 0,2 4 8,0 5-8,0 2-16,1 3-8,1 3-8,2 1 0,3 2 8,3 3 0,3 3 0,0 2 8,1 3 0,-1 0 0,-1 1 0,2-3 0,2-3-40,5-5-144,6-5-681,6-9-831,7-10 904,-14-2-3705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4.1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1 226 6969,'0'0'441,"1"1"591,1 0-1008,4 0 8,2-2 24,3-1 24,2-2 160,1-2 104,1 0 144,2-2-8,0-1-144,3-1-88,4-1-144,4-2-24,5-1-24,4-1-24,6 0-32,6-2-8,6-1-48,7 0-48,7 0-64,5 2 8,5 4 24,0 3 64,0 4 56,0 3 8,0 3-152,1 1-336,2 1-832,2 0-633,3 0 953,-15 0-4353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6.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2208,'-1'0'865,"-3"1"783,-3 1 184,-2 0-423,-1 1-273,0 1-504,0 0-192,3 2-280,3 0-112,5 2-48,4 2 0,6 2 0,5 5 24,3 5 8,4 6 8,0 9 8,-1 7-16,-1 8 0,-1 9 0,-2 8-8,0 7-8,-2 7-8,1 5-8,-2 4 0,-2 2 0,-3 1-8,-5-1-8,-6-1-24,-7-2-64,-7-3-456,-6-5-456,-5-7 544,1-17-7978</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31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 1 4161,'1'4'288,"2"7"312,0 5-504,2 7-16,-1 4 32,0 5 48,-1 2 0,-2 5-32,-3 4-40,-2 4-40,-2 7 8,-3 5 48,-2 7 32,0 6-8,0 4-8,0 5-56,1 3-48,-1 4-128,-1 2-160,-1 1-584,0 0-584,0-2 768,1-15-2521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7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342 28 3225,'0'-1'248,"2"-2"96,0-3 16,3-1-40,0 1 40,0 1 80,1 5 168,-1 5 40,0 6-135,-1 9-193,0 8-288,-2 9-40,-2 9-16,-2 8 0,-4 6 48,-4 6 32,-3 5 80,-3 2 16,-2 1-8,-2-1-16,-2-4-88,-2-5-32,-2-6-80,-3-6-32,-5-8-152,-5-6-120,-4-7-953,-3-9 841,7-7-4937</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1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0 672,'4'1'240,"6"1"256,7 2-16,7 1-7,5 0-113,6 2-88,4-1-80,5 1 24,5-2 24,3 0 8,6 1-32,6 0-48,7 4-48,6 4-32,7 5-72,5 5-16,2 4-16,0 5-56,-3 3-272,-4 4-240,-2 2 312,-17-7-2937</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7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 2312,'4'-1'281,"6"-1"207,7-1-32,7 1-32,5 2 56,5 1 136,3 1 56,4 1 64,3 2-71,7 0-193,7 3-120,8 3-232,8 4-64,10 4-48,8 5 8,10 4-16,9 5 0,5 3 8,3 4-8,3 4 8,-2 2-8,-1 5-40,-4 3-312,-7 3-1017,-4 3 873,-22-10-5417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0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3 240,'4'-1'8,"1"-1"-256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4.949"/>
    </inkml:context>
    <inkml:brush xml:id="br0">
      <inkml:brushProperty name="width" value="0.1" units="cm"/>
      <inkml:brushProperty name="height" value="0.1" units="cm"/>
      <inkml:brushProperty name="color" value="#33CCFF"/>
    </inkml:brush>
  </inkml:definitions>
  <inkml:trace contextRef="#ctx0" brushRef="#br0">112 71 3769,'-2'9'9090,"2"-8"-8911,18 6 2087,22 0-2099,-19-4-90,0-2 0,0 0 0,0-1-1,25-4 1,-42 4-55,1-1-1,0 0 1,0 0-1,0 0 1,-1 0-1,1-1 1,-1 0 0,1 0-1,-1 0 1,0 0-1,1-1 1,-1 0-1,0 0 1,-1 0 0,1 0-1,0 0 1,-1-1-1,0 0 1,0 1-1,0-1 1,0-1-1,-1 1 1,0 0 0,3-6-1,-5 9 6,1 0 0,-1 1-1,1-1 1,-1 0 0,0 1-1,0-1 1,1 0 0,-1 0-1,0 1 1,0-1 0,0 0-1,0 0 1,0 1 0,0-1 0,0 0-1,0 0 1,0 0 0,0 1-1,-1-1 1,1 0 0,0 1-1,0-1 1,-1 0 0,1 0-1,0 1 1,-1-1 0,1 0-1,-1 1 1,1-1 0,-1 0 0,-1 1-7,1-1 1,0 1 0,-1 0 0,1 0 0,0 0-1,-1 0 1,1 0 0,0 0 0,-1 0 0,1 0 0,0 1-1,-1-1 1,1 0 0,0 1 0,-2 0 0,-44 24 74,25-10-56,-2-1 0,0 0-1,-42 15 1,55-24 4,-1-1 0,1-1 0,-1 0 1,0-1-1,0 0 0,0-1 0,0 0 0,0-1 1,0 0-1,-21-3 0,31 2-88,-1 1 1,1-1-1,-1 1 1,1-1-1,0 0 1,-1 0 0,1 0-1,0 0 1,0 0-1,-1-1 1,1 1-1,0-1 1,-3-3-1,5 5-26,0 0 0,-1-1 0,1 1 0,0-1 0,0 1 0,0 0 0,0-1 0,0 1 0,0-1 0,-1 1 0,1 0 0,0-1 0,0 1 0,0-1 0,0 1 0,0-1 0,0 1 0,1-1 0,-1 1 0,0 0 0,0-1 0,0 1 0,0-1 0,0 1 0,1 0 0,-1-1 0,0 1 0,19-12-2718,-5 6 1311,4-2 534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2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2184,'9'1'297,"15"2"311,16 2-144,20 4-152,18 2-80,16 4-160,15 2-32,10 3-24,6 3 0,4 2 0,2 2 8,-1 3 64,0 3 40,0 3 16,-3 5 16,-4 4-32,-6 2-24,-7 4-16,-6 1-16,-7 2-48,-9 2-8,-8 3-16,-9 2 8,-6 3 0,-5 2 8,-1 3-208,0 1-408,-1-1 368,-9-11-4009</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9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34 1920,'5'-3'400,"6"-4"409,7-1-393,5-1-120,6 4-144,5 4-80,4 5-40,5 6 56,3 6 272,2 6 152,3 4 168,0 3-32,0 3-224,0 1-127,0 3-185,-3 1-32,-2 2-40,-4 2-8,-5 0-8,-5 1 24,-4 2 56,-3 1 24,-3 3 0,-3 2-16,-2 3-48,-2 1-24,-2 1-8,-1-1 0,-2 2-16,-2 0 8,-1 3-16,-2 2 0,-2 6 8,0 3-8,4 3 0,5 0 8,9-2 0,11-6 0,11-4 8,7-6-8,7-4-8,5-1-32,4-2-656,5 1-593,4-1 689,-10-8-5121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2.8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1584,'6'4'104,"8"5"72,10 6-88,8 5-32,4 5-8,3 5 184,-3 3 185,-3 3 263,-5 3 16,-6 3-192,-2 3-184,-2 3-232,-1 3-24,1 2 48,-1 2 32,0 0 80,-2-1 0,0-2-32,-3-2-40,0-2-88,-2-1-16,1-1-16,2 1 8,1 1-8,3 2 24,2 0 272,4 0 41,7-1-9,8-1-16,12-3-344,11-1-120,9-1-80,8-2 8,2-1 56,0-1 96,-3-1 72,-4-1 0,-2 0-8,-4-1-16,-4-1 8,-7-2-8,-7-2 8,-9-2 8,-10-3 16,-9-1-8,-7 0-8,-5 2-8,-2 3-16,1 3-8,3 3-24,3 4-40,7 3-321,6 4-351,9 4 408,-2-7-5441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3.4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10 5129,'4'-1'144,"4"-1"-64,4-1-40,4 1-16,2 1 0,2 2 336,1 1 192,2 5 265,3 3 79,2 6-288,2 7-184,1 8-248,1 7-88,2 9-56,1 7-8,3 4-8,4 4 0,3 1 0,2 1-8,0-2 0,-2-1-48,-4-3-208,-6-2-208,-6-3-592,-7-3-305,-8-3 697,-6-10-5025</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4.3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 0 2112,'0'1'32,"-7"4"-192,-1 4-192,5 4-24,6 3 32,8 2 568,8-2 496,6 0 513,5-3 47,6 0-352,6 0-320,5 1-480,5 2-64,4 2-40,2 3-8,1 0 8,-1 0-8,-2 1 24,-2-2 24,-4 0 8,-4 1-8,-7 2-24,-6 1-24,-6 4-8,-5 4 0,-2 5 8,0 5 0,5 4-8,9 3 8,10 1 0,12-3 0,11-3 0,8-3 0,6-4-80,2-2-520,-1-1 384,-14-7-5561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3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31 3249,'1'-3'464,"3"-3"296,2-2-320,2 1-200,4 2-176,2 3 16,4 6 192,3 5 64,4 6 64,5 6-32,6 7-176,8 5-56,7 7-63,8 7-17,1 7-32,1 6-8,-5 6 96,-7 3 24,-8 5 0,-7 5 8,-6 6-96,-3 7-40,-5 6-88,-3 3-192,-2-1-945,-3-4 769,-2-19-5289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8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6081,'3'0'96,"6"3"-200,6 3 120,5 5 152,4 5 224,3 4 321,2 5 79,3 4-48,3 4-176,4 6-288,3 6-72,5 7-104,2 7-32,2 8-48,1 7 0,1 6-8,-1 4 0,-1 3-32,-3 2-136,-3 1-384,-5-2-256,-3-3-1329,-3-6 1249,-7-16-4849</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3009,'0'0'96,"0"1"144,2 5-352,2 5 88,2 7 56,4 8 136,5 8 280,6 10 136,6 9 144,7 7-32,6 7-176,6 3-120,4 2-184,3-1-87,1 1-89,-1-2-16,-3-1 0,-3 0-8,-2-2-24,-2 0-64,-3-2-673,-1-3-567,-4-3 696,-7-10-3865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8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2032,'3'5'200,"9"10"113,8 10-25,10 10-144,9 7-24,6 7 136,2 5 56,-1 3 168,-4 1 136,-5 0-64,-4 0-56,-4 2-176,-1 1-152,0 3-168,2 4-32,4 2-448,3 2-408,5 1 480,-6-13-4081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7.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7138,'11'6'168,"15"11"-128,20 15-40,19 15-32,17 14 8,14 11 0,12 11 8,8 10-32,6 8-1401,0 7 1049,-19-14-4953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7.721"/>
    </inkml:context>
    <inkml:brush xml:id="br0">
      <inkml:brushProperty name="width" value="0.1" units="cm"/>
      <inkml:brushProperty name="height" value="0.1" units="cm"/>
      <inkml:brushProperty name="color" value="#33CCFF"/>
    </inkml:brush>
  </inkml:definitions>
  <inkml:trace contextRef="#ctx0" brushRef="#br0">48 3 1832,'-20'-2'3974,"-1"3"3867,20 0-7698,0 0 1,1 0 0,-1 0-1,0 0 1,1 1 0,-1-1-1,1 0 1,0 0 0,-1 1-1,1-1 1,0 0 0,-1 1-1,1-1 1,0 0 0,0 1-1,0-1 1,0 0 0,1 1-1,-1-1 1,1 2 0,-1 6 120,1 0 0,0 1 0,0-1 0,1 0 1,1 0-1,-1 0 0,7 13 0,-6-18-235,-1 0-1,1-1 1,0 1-1,0-1 1,0 1-1,0-1 0,1 0 1,-1 0-1,1 0 1,0-1-1,0 0 1,0 1-1,0-1 1,0 0-1,1-1 1,-1 1-1,6 0 0,8 2 3,0 0-1,1-2 0,-1 0 0,1-1 1,0-1-1,32-4 0,-38 2-438,-1 0 0,0-1 1,0 0-1,0-1 0,0 0 0,15-8 0,-13 0-571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6.73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718 42 512,'-1'-2'176,"-1"-3"360,-2-2 216,-4-1 321,-2 0 79,-7 1-8,-6 3-96,-7 3-207,-9 6-105,-6 7-240,-5 6-144,-4 8-184,-3 6-32,0 8-16,-1 8-32,0 6-56,3 8-8,5 7-432,6 6-488,11 4 512,10-12-7314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0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647 1 4105,'-7'2'232,"-12"3"504,-11 5-584,-11 5 192,-7 6 248,-6 6 80,-2 5-143,-2 5-145,0 8-216,2 6-200,1 9-624,4 6-353,5 8-903,7 5 952,10-11-2385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584 0 5345,'-9'3'184,"-9"3"168,-10 5-48,-8 5 40,-6 3 0,-6 6-119,-3 5-49,-1 7 16,-1 6-32,2 8-96,4 7-64,4 7-120,7 8-56,6 7-128,8 5-65,8 1-375,11-2-296,11-8 584,4-17-4025</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7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391 1 4825,'-13'3'16,"-15"7"-16,-12 6-240,-8 8 504,-4 6 184,1 5 272,3 7 40,7 8-215,7 7-169,11 7-448,10 5-216,14 2-449,13-1-183,14-5-192,15-6-16,15-8-57,14-10 609,-4-12-1120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0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420 1 1792,'-11'3'256,"-14"6"569,-13 7 95,-8 8 528,-6 8 88,0 7-199,1 5-217,5 6-472,7 3-224,9 4-280,10 4-144,11 4-288,11 3-144,14 4-288,11 2-88,11 1-144,10-2-9,11-7 17,10-9 16,9-12-104,6-12 544,-12-12-2409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2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3057,'-10'0'560,"-13"2"336,-10 4 128,-8 5-16,-4 7-63,-1 7-121,3 7-240,5 7-176,7 6-272,9 5-136,11 4-264,11 3-120,13 0-168,11-1-80,13-6-89,11-5-55,11-7-248,8-7-160,9-7 688,-10-7-2913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60 287 2793,'-4'1'176,"-4"4"216,-4 4 48,0 4 0,0 6-16,3 4-168,6 4-112,7 3-112,8 2-48,10-2-144,12-2-88,14-7-160,12-6-48,13-10-24,8-9 96,7-11 184,2-9 104,2-10 136,-1-7-8,-1-7-24,-4-3-8,-7-1-168,-8 1-97,-11 1-15,-11 4 16,-13 4 184,-13 6 0,-14 6 72,-8 9-1576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7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129 0 2136,'-8'8'465,"-9"12"375,-7 12-32,-2 9-272,1 7-184,6 4-352,9-1-120,14-4-72,15-6 8,14-9 144,13-11 48,10-10 8,8-11-16,3-8-128,5-10-16,1-8-128,0-8-160,-2-8-288,-4-5-177,-8-3 417,-13 7-1072</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9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431 12 2200,'-4'-2'337,"-7"-2"239,-8 0-152,-9 3-152,-9 4 0,-7 6 128,-7 8 80,0 6-16,0 6-96,7 5-224,6 1-104,10 1-56,10-2-24,11-5-16,11-5-16,12-7-152,14-8-152,13-9-280,13-10-152,10-9-432,6-10 679,-9 1-1367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2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503 323 1256,'3'-8'352,"4"-13"425,1-10-17,0-8 96,-5-4-16,-5 0-56,-7 1-56,-8 6-208,-7 7-175,-8 8-289,-6 12-56,-5 11-48,-3 13 16,-2 10 80,-2 12 40,1 8 56,1 9-8,5 7-80,5 4-72,11 2-240,11 0-96,15-4-25,14-5 41,14-8 160,11-10 88,8-10-120,7-10-272,3-12 280,-8-8-4977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246"/>
    </inkml:context>
    <inkml:brush xml:id="br0">
      <inkml:brushProperty name="width" value="0.2" units="cm"/>
      <inkml:brushProperty name="height" value="0.2" units="cm"/>
      <inkml:brushProperty name="color" value="#004F8B"/>
    </inkml:brush>
  </inkml:definitions>
  <inkml:trace contextRef="#ctx0" brushRef="#br0">2341 51 2176,'-25'-10'2331,"-52"-10"0,27 11-1771,-1 3 0,-99 0 0,61 10-430,0 4 1,-141 31-1,-167 72-148,278-70 31,1 6 0,-176 96 0,231-107 12,2 3 0,2 3-1,2 2 1,2 2 0,2 3 0,-48 57-1,76-74-19,0 0 0,3 1-1,1 2 1,1 0 0,2 1 0,-19 53-1,29-67-61,1 1 0,2 0 0,0 0 0,1 1 0,1 0 0,1-1-1,2 1 1,0 0 0,1 0 0,2 0 0,0-1 0,8 26 0,-9-39-34,1 0 0,1 0 0,0 0 0,0 0-1,1 0 1,0-1 0,1 0 0,0 0 0,0-1 0,1 1 0,0-1 0,0-1 0,1 1 0,0-1 0,0-1 0,1 1 0,0-1 0,0-1 0,0 0-1,1 0 1,-1-1 0,1 0 0,1-1 0,-1 0 0,0 0 0,1-1 0,18 1 0,0-4-115,0-2 1,-1-1-1,1-1 1,-1-1-1,0-1 1,0-2-1,44-20 1,16-10-146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1.525"/>
    </inkml:context>
    <inkml:brush xml:id="br0">
      <inkml:brushProperty name="width" value="0.1" units="cm"/>
      <inkml:brushProperty name="height" value="0.1" units="cm"/>
      <inkml:brushProperty name="color" value="#33CCFF"/>
    </inkml:brush>
  </inkml:definitions>
  <inkml:trace contextRef="#ctx0" brushRef="#br0">23 3 3033,'-15'-3'8274,"13"4"-7861,-3 3 1431,13 4-721,41 21 1565,-28-16-2106,0-1 0,0-1 0,27 9 0,-40-17-509,1-1 0,0 0 0,0 0 0,0-1 0,0 0 0,0-1 0,0 0 0,0 0 0,0-1 0,1 0 0,-2-1 0,11-3 0,-15 4-164,37-12 492,-39 12-542,0 1 0,0-1 0,0 0 0,0 0-1,0 0 1,0 0 0,0-1 0,-1 1 0,1 0 0,0-1 0,-1 1-1,1-1 1,-1 0 0,1 0 0,0-1 0,-10-5-3416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1608,'0'10'288,"2"12"257,4 12-297,8 7-184,9 4-48,12-1-64,10-2-104,11-5-393,9-5-143,5-6 312,-8-7-584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0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695 136 3521,'-6'-7'536,"-10"-6"408,-11-6-136,-10-4-264,-8 0-112,-8 2-119,-6 4-17,-3 7-8,-1 7 16,0 9 40,4 8-40,5 8-128,6 7-40,9 6-96,8 4-40,9 6-32,11 3-32,13 4-72,11 1-48,14-1-264,13-4-176,16-5-529,12-10-423,12-11 880,-9-10-3377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3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290 1 4537,'-9'5'544,"-10"6"456,-9 9-504,-7 7-104,-4 9-215,-1 8-73,2 11-48,5 10 0,7 10-56,9 9-56,12 5-216,11 1-153,13-3-415,12-7-296,9-11 608,-1-18-3577</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6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481 14 4345,'-10'-2'176,"-12"-1"392,-13-2 176,-9 2 240,-7 2 1,-2 6-321,0 6-136,2 10-120,5 9-32,6 12-120,7 12-72,9 12-184,9 10-104,12 10-192,12 5-48,16 2-80,15-2-72,16-7-216,13-12-345,9-13 577,-8-17-5825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306 0 2713,'-8'4'144,"-11"8"96,-7 6-192,-6 8-16,-4 8 8,-1 5 152,1 5 88,3 4 80,4 0-40,6-1-456,7-2-488,8-4 312,5-10-2985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1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575 1 7802,'-13'0'64,"-17"-1"-200,-16 2-16,-12 3 152,-8 4 104,-2 5 136,1 5 24,6 6-24,7 9-96,10 9-360,10 11-288,11 11-785,13 10-423,12 8 888,6-12-3201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991 28 6737,'-8'-3'224,"-9"-3"17,-11-1-121,-9 0 56,-8 3 168,-8 4 56,-5 6-32,-4 6-56,-2 7-168,-2 7-72,1 8-72,0 7-56,2 9-288,2 5-200,3 5-512,3 4-249,5 2-183,5 2 40,7 0 231,7-3 577,9-11-400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2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715 0 6297,'-12'1'208,"-17"1"192,-15 5-480,-11 7 72,-11 7 249,-7 9 151,-3 6 304,0 6 72,4 4-88,8 3-112,10 2-312,12 2-144,12 1-184,13 1-88,13 0-160,13-3-64,15-5-160,14-7-104,16-11-240,14-14-257,9-15-671,6-15 984,-12-6-2889</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44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978 17 2240,'-4'-3'489,"-8"-1"607,-9-1-56,-9 1-152,-10 3-64,-8 5-239,-11 4-201,-7 6-232,-8 5-64,-4 5-136,0 4-104,-1 2-160,1 2-9,-2 2-95,0 1-344,-2 3 512,14-5-5281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1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1 484 1720,'3'0'288,"7"0"473,6 1-593,7 3-64,5 0 16,3 3 80,1 2 96,-1 1 216,1 2 88,1 2 32,1 3-40,3 3-152,6 2-72,7 1-111,9-1-57,7-4-96,6-8-8,3-10 40,0-11 8,-3-10-56,-3-10-88,-6-8-96,-6-6-24,-9-2 48,-11-2 56,-11 2 16,-15 4-32,-13 5-32,-15 6-16,-11 7-16,-12 7 8,-9 8 72,-8 6 24,-7 7 120,-7 6 64,-3 7 104,-3 4 24,2 4-24,5 2-32,9 2-136,12-1-72,12-1-72,13-4-32,14-4 0,13-5 0,15-4 24,14-6-8,17-5-32,16-5-80,14-4-280,12-2-160,7 0-313,5-1-23,4 2-8,0 1 72,-5 1 344,-7 1 120,-12-1 360,-12 0 112,-13 1 152,-11 1 80,-10 1 64,-8 4-16,-6 3-88,-4 2-64,-3 3-88,-3 0-8,-1 1-8,0-1 0,0-1 0,1-3-8,0-5-32,3-4-24,1-5-40,3-5-24,1-5-96,1-6-72,-1-6-208,-1-8-96,-4-9-440,-1-8 520,-5 5-2449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2.215"/>
    </inkml:context>
    <inkml:brush xml:id="br0">
      <inkml:brushProperty name="width" value="0.1" units="cm"/>
      <inkml:brushProperty name="height" value="0.1" units="cm"/>
      <inkml:brushProperty name="color" value="#33CCFF"/>
    </inkml:brush>
  </inkml:definitions>
  <inkml:trace contextRef="#ctx0" brushRef="#br0">1 27 2617,'22'-27'11464,"-22"27"-11421,-4 20 950,2-10-906,-1 0 0,1 1 1,1-1-1,0 0 0,0 1 1,1-1-1,1 1 0,0-1 0,0 0 1,1 1-1,0-1 0,0 0 1,1 0-1,6 13 0,-5-16-97,1 0 0,-1 0 0,1 0 0,0-1 0,1 0 0,-1 0 0,1 0-1,1 0 1,-1-1 0,1 0 0,0-1 0,0 1 0,0-1 0,0-1 0,1 1 0,0-1-1,-1-1 1,14 4 0,-12-5 136,-1 0-1,1-1 0,-1 0 1,1 0-1,-1-1 1,1 0-1,-1 0 1,1-1-1,-1 0 0,0-1 1,1 0-1,-2 0 1,1 0-1,0-1 1,-1-1-1,1 1 0,-1-1 1,0 0-1,9-10 1,-9 10-142,-1-1-1,0 0 1,0 0 0,-1-1 0,1 0 0,-2 0 0,1 0 0,-1 0-1,0-1 1,0 1 0,-1-1 0,0 0 0,-1 0 0,1 0 0,-2-1 0,1 1-1,-1 0 1,0-1 0,-1-16 0,-4 10-1706,-1 2 571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4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469 107 4073,'-11'-8'256,"-12"-8"-208,-11-4-376,-8-1-136,-5 2 112,-2 6 720,-1 6 216,1 4 136,3 7-96,5 5-352,7 6-128,8 5-176,11 6-64,14 2-168,13 3-104,16-1-128,15-4-40,14-5 0,14-8 32,13-11 0,10-10-105,5-11 377,-13-2-1536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9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452 1236 2168,'-14'0'201,"-18"-1"359,-16 1-32,-9 2 224,-4 2 176,2 2 40,4 3-39,8 1-265,10 2-240,10 0-224,13 0-40,13-1-24,15-2 0,18-2-104,20-2-72,21-6-96,19-7-64,16-12-24,10-14 32,5-14 64,-1-14 64,-5-13-56,-9-11-88,-13-9-144,-15-7-129,-14-3-271,-14-1 96,-13 2 152,-12 5 144,-11 7 520,-11 10 128,-12 11 112,-11 14 24,-10 14-144,-9 15-112,-9 14-112,-7 13-32,-5 11 56,-1 10 48,4 8 40,8 6 0,10 5 24,15 4-7,17 3-33,18 3-24,22 0-88,19-2-40,20-7-168,18-9-241,13-14-231,11-18-32,4-18 80,-1-17 152,-7-15-264,-8-14 440,-21 5-3257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14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501 25 2601,'-8'-4'776,"-14"-3"600,-13-1-304,-12 3-576,-8 4-216,-4 8-192,0 7-40,3 9-40,6 9 0,7 10 40,9 10 8,11 8 16,14 6-16,15 1-48,15-1-8,16-8-24,12-10-8,11-14-144,11-15-256,8-16-1112,7-13 944,-13-6-3585</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4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448 12 2112,'-6'-2'80,"-9"-1"56,-7-1 177,-7 2 95,-5 4 160,-5 5-8,-2 8-176,-4 7-88,0 8-152,1 7-48,3 6-72,6 7-16,7 7-24,10 6-24,12 2-16,13 0-240,14-5-400,12-10-56,12-16 16,8-19 239,6-20 401,3-20 48,2-17-328,-1-14 264,-9 2-1296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6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804 64 1800,'-4'-6'793,"-5"-5"687,-8-4-160,-9-1-152,-9 5-231,-9 7-201,-8 12-184,-5 13-80,-6 15-80,-4 13-8,-2 16-88,-2 13-64,1 11-104,5 9-56,8 4-56,11 2-8,13-3-128,16-2-120,16-7-232,15-8-184,16-10-464,13-11-409,12-11 841,-4-15-5273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8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547 4 3769,'-7'-1'440,"-8"0"440,-8 0-312,-7 2 16,-6 3-176,-3 5-72,-2 6-287,-1 6-41,-1 6-24,0 8-9,-1 6-23,2 6-16,2 4-232,5 4-104,6 2-216,8-1-224,9-1 512,7-10-4081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1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490 3 3465,'-8'-1'72,"-13"0"184,-12 1 256,-11 3 352,-8 4 96,-4 4-192,0 5-231,1 5-345,5 5-112,7 4-80,9 5-24,10 4-40,11 3-80,13 4-200,12 0-121,13-1-279,13-4-136,11-7-376,9-9-72,8-11 695,-8-8-1191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3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155 28 1552,'-1'-3'192,"-4"-3"192,-5-2-135,-3 2-57,-5 2 0,-1 3-16,-1 5-16,0 5 16,3 3 0,2 3-32,4 3-32,6 2-184,6 2-280,9 1 224,2-3-3025</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6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136 0 2361,'-6'3'480,"-7"6"384,-7 6-304,-3 6-408,-1 4-96,3 3-120,4 2-96,7-1-184,9-1-72,9-2-184,11-5-105,11-3 433,2-6-1640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8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1 3809,'-7'4'88,"-6"8"-80,-5 7 0,-3 6-8,1 4 0,4 1-16,7 1-16,8 0-152,9-3-136,10-1-488,10-4 439,0-4-1815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3.912"/>
    </inkml:context>
    <inkml:brush xml:id="br0">
      <inkml:brushProperty name="width" value="0.1" units="cm"/>
      <inkml:brushProperty name="height" value="0.1" units="cm"/>
      <inkml:brushProperty name="color" value="#33CCFF"/>
    </inkml:brush>
  </inkml:definitions>
  <inkml:trace contextRef="#ctx0" brushRef="#br0">16 1 2080,'-11'7'8117,"11"-6"-7793,-5 20 2857,6 25-2536,-1-40 90,2 22-317,1 0 0,2 0 0,0 0 0,2 0 0,1-1 0,2 0 1,0-1-1,17 32 0,-19-44-507,0 1 0,1-2 0,1 1 0,0-1 0,0-1 0,1 0 0,1 0 0,0-1 0,1 0 0,0-1 0,0-1 0,1 0 0,0-1 0,1 0 0,24 8 0,-18-10-953,0-1 1,34 4-1,-10-5-195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5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114 792 1920,'-4'-2'481,"-6"-5"479,-4-5-48,-2-5-120,-2-7-80,0-6-128,3-5-112,4-3-199,4-4-89,6-4-88,8-3 8,7-3 8,10-3-8,9-1-24,11 0-16,12 2-40,9 4 0,7 4-16,5 7-8,1 6-8,0 8-8,0 9 0,-1 9-16,-1 10-264,-2 9-401,-5 10 401,-14 0-6249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8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141 687 2385,'-7'-2'160,"-8"-1"168,-7-4 320,-4-4 184,0-6 104,5-6-88,5-9-408,9-6-152,11-8-200,12-4-48,13-3-40,12-2 0,12 0 0,6 1 0,6 3-8,3 4-16,2 6-56,2 6-72,2 7-336,4 7-232,1 8-784,0 9 800,-13 4-2609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1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184 805 1312,'-8'0'112,"-9"-3"320,-7-4-264,-4-6 112,0-8 113,2-8 63,5-8-88,5-7-72,6-6-56,5-5-56,5-3-128,7-2-40,6 0-24,8 2 0,5 2 8,6 5 8,5 5 8,5 5 8,5 6-16,3 6-8,3 6-16,-1 7-8,-4 6-152,-4 7-168,-7 7-384,-8 6-161,-8 4 441,-9 0-1280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75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1406 15 784,'-14'4'512,"-21"5"480,-19 5 89,-17 2-305,-12 3-232,-8-1-328,-3-1-56,2-2 88,5-2 80,9-4 88,11-3-32,13-3-184,11-2-152,14-1-480,10-1-88,11-1-32,8 1 64,11 1 384,8 1 80,9 3 56,7 4 16,5 5-8,5 4-8,0 4-8,1 1 8,-4 1-8,-4-2 0,-5-2 0,-6-3-8,-5-4 8,-5-2 8,-4-4 56,-3-3 48,-3-5 32,-2-4-8,-2-5-48,-3-6-40,-2-6-24,-5-6 8,-5-5 56,-6-3 48,-8 0 224,-8 0 144,-6 3 33,-7 4-49,-4 7-200,-5 6-120,-3 7-8,-2 7 0,-3 5 48,-2 7-16,-1 6-8,-1 4 24,3 7-16,3 4-16,8 4-72,9 3-64,9 2-64,13 1-16,13 0-40,14-4-88,18-4-376,18-6-240,20-7-728,17-7-265,14-8-191,7-10 183,1-6 745,-4-8 352,-9-5 584,-10-3 80,-14-2 8,-16 5-200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1454 13 2681,'-9'-2'576,"-13"-1"736,-15 0-248,-13 0-64,-12 1 1,-13 3-105,-10 4-144,-8 5-288,-6 5-128,-3 6-184,-1 5-56,1 4-72,3 3 0,5 3-24,6-1-8,9 0 0,10 0-16,11-1-8,11-1-64,11 0-464,11-1-240,10 0-800,11 0-617,11-1 1289,4-4-3177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253"/>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55 4121,'-1'-3'304,"0"-2"240,-2-2 152,-3-2 96,-5-1 41,-4 2-145,-7 1-320,-6 2-96,-8 5-184,-8 4-48,-9 4-40,-7 7 8,-7 4-8,-4 7-8,0 5-8,0 6-40,5 5-304,7 4-232,7 2-553,11 0-295,12-2 768,10-9-3793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5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946 67 2961,'-1'-3'32,"-3"-4"8,-5-4 112,-6-1 184,-9 0 272,-9 1 80,-10 4-152,-8 3-128,-8 5-240,-6 6-80,-2 5-80,-2 7-8,0 5-24,1 6 8,2 6-8,1 6 8,4 5 0,5 4-48,9 4-200,9 1-96,14 0-264,12-2-120,16-5-144,17-4-105,18-9 569,1-10-1144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8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665 95 2072,'-11'-5'200,"-13"-5"209,-13-5-353,-10-1-40,-9 0 8,-5 2 16,-5 3 16,-1 5-16,2 4-40,3 6 0,8 6 24,8 5 16,11 5 16,11 7 8,15 5-24,16 4-8,21 3-128,22 0-256,20-4 216,-1-8-2449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4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1071 74 1776,'-9'-7'232,"-13"-5"265,-13-5-73,-14 1 8,-11 2 56,-8 7 96,-7 7 16,-2 10-72,1 9-104,3 11-208,3 9-104,5 10-112,6 8 0,6 4 0,10 3-8,10-1-16,13-3 8,15-5-8,15-8 0,15-8-32,12-8-80,11-9-248,9-9-96,7-9-24,6-9 88,4-10 264,0-7 112,-1-6 48,-7-3-8,-8 0-16,-12 0 16,-12 2 104,-12 0 104,-15 2 288,-14-1 120,-14 3 0,-13 4-56,-13 5-264,-10 6-127,-9 9 87,-4 7 112,-4 9 96,-2 6 0,0 6-168,-1 5-144,4 3-144,4 2-8,9 1-32,8 0-32,12-1-176,12-3-56,13-1-136,13-2-96,16-2-257,15-2-295,14-2 592,1-4-4681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6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645 205 1824,'-6'-6'737,"-9"-10"519,-9-8-272,-9-5-184,-9-1-472,-9 2-176,-6 4-272,-3 6-56,-2 6-64,2 6 16,5 3 88,6 2 32,8 1-80,7-1-96,10 0-320,7-1-368,7 0 568,5 0-2249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2.515"/>
    </inkml:context>
    <inkml:brush xml:id="br0">
      <inkml:brushProperty name="width" value="0.1" units="cm"/>
      <inkml:brushProperty name="height" value="0.1" units="cm"/>
      <inkml:brushProperty name="color" value="#33CCFF"/>
    </inkml:brush>
  </inkml:definitions>
  <inkml:trace contextRef="#ctx0" brushRef="#br0">40 16 7017,'-11'-16'3078,"3"18"147,-4 29-232,10-19-2731,-1 0 0,1 1 0,1-1 0,1 0 0,-1 1 0,2-1 0,0 1 0,0-1 0,1 0 0,7 23 0,-6-26-272,1 0 1,1 0-1,0 0 1,0-1-1,0 1 1,1-1-1,0 0 1,1-1-1,0 0 0,0 0 1,0 0-1,1-1 1,15 10-1,-7-7-541,0 0 0,0-1 0,0 0-1,1-2 1,0 0 0,1-1-1,20 4 1,13-5-985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2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2128,'1'9'433,"3"14"391,6 16 8,8 15-40,8 15-136,12 9-144,11 5-400,12-1-176,12-7-424,9-9-152,5-13-56,0-17 64,-7-15 296,-10-16 48,-12-13-48,-12-10-96,-13-8 39,-12-6 113,-11-2 192,-11-2 168,-9 2 336,-9 3 225,-8 5 231,-8 5 72,-7 6-40,-6 6-144,-2 7-144,0 6-111,4 6-273,7 5-104,10 7-112,9 5-16,14 6-8,14 5-16,17 6-96,18 5-248,20 6-1345,20 2 1097,-5-8-4265</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81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15 1008,'-3'-3'416,"-6"-2"432,-8 0-71,-8 4 103,-7 4 8,-5 8 96,-4 10-32,-1 9-279,1 10-161,4 8-288,6 7-104,9 4-112,8 2-56,11-1-104,12-3-64,11-4-200,13-6-185,13-6-495,12-7-216,8-8-320,5-11 743,-9-7-1039</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0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404 1 2609,'-12'2'528,"-15"4"616,-14 5-656,-12 7-96,-4 7-160,1 5-48,5 4 0,8 4-24,11 2 0,10 3-8,12 1-336,11 4-280,13 2-528,12 0-360,13-1 688,0-10-1913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4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354 356 544,'-6'1'56,"-9"2"360,-9 4 184,-9 3 441,-5 4 135,-3 3-104,1 2-184,2 2-304,4 1-88,4 0-175,6-2-49,7 0-72,6-3-8,8-1 80,9-3 8,9-3-48,9-3-56,10-4-136,8-3-32,7-5-32,5-5-8,6-6 0,5-7 8,5-8 40,5-7 16,2-5 16,1-4 0,-1-3-48,-2 0-56,-5 1-256,-5 2-152,-6 2-368,-8 3-233,-8 3-663,-8 4 936,-10 8-2857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9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652 94 4393,'4'-4'-24,"8"-5"-120,8-5 48,7-3 64,7 1 216,5 0 48,7 5-8,6 4-48,6 8-120,5 7-96,3 9-136,-3 8-80,-3 10-248,-7 8-152,-8 5-64,-12 2 71,-13 3 113,-14 0 112,-17 1 296,-16 3-272,-15 3 544,-15 3 320,-11 3 112,-10 3 457,-6 0 95,-2 0-64,-3-4-272,-1-6-152,-1-8-320,-2-9-96,1-9-96,3-10-55,6-8-282,9-7-223,11-6-592,12-5-248,13-4 64,11-2 159,11-1 545,12-1 224,10 0 112,8 2 32,5 0-80,4 3 128,-2 1-392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1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535 1 1464,'-2'1'512,"-4"3"473,-5 3-329,-6 3-120,-8 5-200,-8 4-72,-6 3 16,-7 2 16,-6 3 96,-4 1 16,0 1-88,3-1-72,7-1-192,9-3-96,9-4-104,10-4 0,9-4-64,9-5-160,10-4-920,8-4 824,3-2-3633</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0 2032,'0'1'521,"0"0"455,-1 4-64,0 3 32,-1 5-8,1 5-39,-1 8-217,2 5-112,1 7-232,2 6-104,3 5-120,3 2-48,5 3-40,3 1-24,5 0-48,3 1-40,5-1-184,3 0-104,4 0-224,3 0-128,4 0-641,4 1 801,-5-9-4617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8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255 161 2777,'-8'2'424,"-10"3"296,-8 4 192,-6 3 16,-3 4-240,1 4-224,1 4-239,5 3-41,7 3-48,6 3-16,10 1-104,11 0-24,12-1-104,13-2-64,11-3-80,9-4-25,7-5-39,5-5-32,1-9 8,2-10 48,-2-10 112,-2-11 88,-5-9 104,-8-7 64,-8-6 176,-11-3 24,-10-3 56,-11 1 0,-9 3-40,-10 5 65,-6 6 87,-7 6 24,-3 8 16,-4 6-24,-1 6-72,0 7-32,0 5-120,3 7-48,2 5-88,2 7-40,5 6-56,3 6-32,6 7-160,7 6-72,9 4-112,9 4-96,11 1-344,12-2-297,13-3 593,-3-9-5905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1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188 1 6321,'-8'1'432,"-9"4"377,-6 2-217,-4 2 64,0 3-80,1 3-144,3 2-120,4 5-152,6 3-48,9 6-72,8 3-32,10 3-32,12 0-40,10 1-128,12-2-88,9-1-336,8-5-208,3-3-721,1-5-695,-3-5 1264,-12-5-2713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7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4705,'-4'0'544,"-5"2"552,-3 2-303,-1 4 23,-1 4-24,2 6-80,4 6-264,5 6-104,8 6-200,9 6-104,11 3-208,11 2-112,11-1-128,10-2-40,6-4-80,4-6-56,0-6-368,-1-7-313,-5-4 697,-12-7-4665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5.507"/>
    </inkml:context>
    <inkml:brush xml:id="br0">
      <inkml:brushProperty name="width" value="0.1" units="cm"/>
      <inkml:brushProperty name="height" value="0.1" units="cm"/>
      <inkml:brushProperty name="color" value="#33CCFF"/>
    </inkml:brush>
  </inkml:definitions>
  <inkml:trace contextRef="#ctx0" brushRef="#br0">14 0 368,'-13'1'11158,"14"22"-5373,1-13-7461,4 8 1996,0-1 0,1 0 0,1 0 0,0-1-1,19 27 1,-5-12-136,47 49-1,-54-65-242,1 0 0,1-1 0,0-1 0,1-1 0,0 0 0,28 13 0,-32-19-864,0 0 0,0-1 0,0-1 0,1 0 0,0-1 1,15 1-1,5-4-1099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9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4729,'-12'5'576,"-13"7"920,-12 10-751,-9 8 263,-4 10 16,2 6-152,4 6-144,7 5-368,11 4-127,11 1-217,12 2-145,14-2-311,12-3-264,13-3-616,12-4-488,11-7 967,-5-11-5704</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1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4689,'-5'6'368,"-4"8"328,-4 9 24,-1 8-79,0 8-81,2 5-256,5 4-128,6 2-160,8 0-80,8 0-392,8-3-361,7-3-759,7-4-320,4-5 968,-5-9-1505</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4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4153,'6'4'200,"9"4"184,9 5-368,6 3-16,4 3 16,1 1 0,0 1-16,-2 1-16,-3-1-136,-2 2-24,-2 0-288,-4 3-360,-2 2 512,-4-3-2529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12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178 1 4073,'-4'0'96,"-3"1"0,-4 5-320,-1 8 256,-2 10 152,-2 14 280,0 17 24,0 15-184,1 15-88,2 9-288,1 4-144,2 0-400,2-4-296,1-9-408,-2-8 639,2-18-1231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2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455 47 1784,'-14'-5'232,"-19"-4"473,-18-3-113,-14 1-48,-8 4-8,1 5-712,9 4-896,13 3 592,17 1-2185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3 574 2377,'-1'0'592,"1"-1"528,0-1-120,-1 1-400,0 2-208,2 1-264,2 3-48,4 3-40,6 0-8,7 1-16,11-2 16,13-3 160,12-5 88,12-7 49,9-9-25,7-12-192,4-14-128,1-13-328,1-12-201,-2-7-303,-6-6-56,-9-3-264,-12 1 648,-15 14-2761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5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195 0 496,'-6'10'40,"-7"13"400,-7 13-200,-4 6 208,-2 5-120,-2-2-248,0-5-48,1-6-16,5-9-2136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338 555 3401,'-12'7'336,"-15"8"160,-11 8 16,-9 4 112,-3 1-48,3-3-72,5-4-232,9-6-184,9-5-168,10-7-16,11-6 8,9-6 48,10-7 136,10-4 48,9-6 120,11-4 9,10-3-81,9-3-56,4-1-88,4-1-24,1-1-32,1 0-64,1 1-136,1-2-64,0-1-89,0-2-63,-3-3-368,-4-3-264,-5-2-408,-5 0 639,-13 8-1375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1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174 0 2136,'-9'7'128,"-10"10"33,-8 9-129,-3 7-96,1 3-81,3-2-463,7-5 416,5-7-1256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302 52 976,'-8'-4'512,"-11"-4"401,-8-3-89,-7 1-120,-4 0-320,-1 4-168,1 3-200,3 4-16,6 3-16,8 3 8,9 1 24,11 2 16,12 0-16,15 2-120,15-1-408,15-1-208,14-5-369,14-7 505,-8-3-992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34.321"/>
    </inkml:context>
    <inkml:brush xml:id="br0">
      <inkml:brushProperty name="width" value="0.1" units="cm"/>
      <inkml:brushProperty name="height" value="0.1" units="cm"/>
      <inkml:brushProperty name="color" value="#33CCFF"/>
    </inkml:brush>
  </inkml:definitions>
  <inkml:trace contextRef="#ctx0" brushRef="#br0">4 7 1632,'-3'-7'13357,"7"17"-12971,9 6-101,0 0 0,1 0 1,1-2-1,0 0 0,1 0 0,1-1 0,-1-1 0,2-1 0,0-1 0,0 0 0,29 10 1,-12-7-168,0-2 0,0-2 0,1-1 0,0-2 0,62 4 0,-85-9-342,-1-1-1,1 1 0,-1-2 1,1 0-1,-1 0 0,0-1 1,0-1-1,1 0 0,19-8 0,-25 3-3174,-3-1 1295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6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125 162 5641,'-8'4'256,"-8"4"112,-7 4-296,-3 4-16,3 1 24,4 0 80,9-3 112,12-3 25,15-4-49,16-6-88,15-6-120,14-6-56,11-9-200,9-7-120,9-7-265,4-6-135,3-4-744,-2-3 872,-16 7-3049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0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2 254 2921,'-1'-5'352,"0"-6"288,3-6-240,3-3-168,5-4-88,8-1-88,8 0-32,10-2 16,9 1-8,8 1 0,8 4 0,6 6-32,5 5 0,5 8 0,3 5 0,3 7 0,0 5-8,-4 3-8,-5 2-24,-8 2-296,-9 1-384,-8 2 408,-12-4-3161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4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3 451 784,'-1'-7'304,"-1"-9"336,3-12-96,5-9-231,6-8-81,11-5-160,9-1-40,12 0-32,11 4 8,11 5-8,9 8 8,7 9 0,3 11 0,4 11 24,2 12 0,3 12 8,2 11-16,-1 6-88,-3 2-72,-7-2-296,-7-3 255,-17-9-2095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7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63 269 3889,'-5'-3'600,"-5"-5"504,-3-5-56,0-4-359,0-3-169,6-3-296,6-2-104,9-1-96,10-1-8,12 0-16,13 3 0,12 4-8,10 4 0,9 5 0,5 5-8,2 4 16,0 4 0,-3 2 0,-3 4-8,-5 4-168,-7 3-112,-8 5-425,-8 4-271,-8 2-768,-8 2 928,-9-4-2625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1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25 460 2320,'-3'-4'89,"-3"-5"375,-1-6 232,1-5 192,4-6-8,5-6-360,6-3-176,8-4-88,8-3-16,8 0-80,9 0-56,7 3-88,6 2-24,7 7 0,4 6-8,4 8 0,4 9 0,5 9 8,9 10 0,7 8-112,5 5-240,1 4-504,-4 1-328,-8 0 568,-19-6-3113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5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1208,'4'-2'16,"6"-1"-24,8 1 8,7 4 304,7 7 144,10 8 137,7 11 7,10 8-272,8 6-136,8 5-320,5 1-208,0 1-168,-2 0-1,-7 0 185,-10 0 152,-14 1 168,-14-8-1624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8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 1816,'1'-4'384,"4"-4"345,4-3-209,6 0-224,7 4-48,10 7 8,10 9 32,11 10-48,10 9-32,5 7-96,4 5-48,-1 3-32,-2 1 0,-5 0-24,-6 1-48,-8 0-232,-8-2-232,-10-1 264,-11-8-3937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0.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20 880,'0'-3'48,"-1"-3"232,3-1 0,2 3 400,5 5 177,4 8 167,6 9-96,7 12-232,8 12-112,11 10-224,14 10-96,13 5-168,12 2-88,5-3-120,-2-9-32,-9-13 40,-13-14 48,-15-14 64,-16-11-80,-16-8-104,-13-2-8,-12 2 0,-10 4 104,-4 6 160,-3 7 64,3 5 64,3 5 32,8 5 0,8 5-32,11 4-63,13 5-65,16 3-577,19 5-639,21 5 624,-2-8-4569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4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8 411 4713,'-2'2'720,"-1"0"552,1 4-431,2 2-25,5 3-136,5 2-40,10 1-144,10 0-96,11-4-192,12-5-88,11-6-96,6-7-32,4-8-312,0-9-176,-2-7-200,-4-8-80,-3-6-48,-6-5-89,-6 0-199,-7 0 0,-9 6 312,-8 5 264,-9 8 552,-8 8 240,-7 8 408,-7 5 144,-7 6 200,-4 3 41,-4 5-129,-2 2-104,-2 4-304,0 3-168,1 1-240,2 3-48,2 2-56,4 0 0,3 2-40,4-1-8,7-1-32,7-1-24,9-3-112,8-3-56,9-4-88,8-7-48,6-5-40,4-8-40,3-7-289,-1-7-319,-2-7 632,-9 2-4625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69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100 0 2393,'-4'1'608,"-3"3"640,-5 1-384,0 2-248,-2 1-224,2 0-272,1 1-104,2-1-72,2 0-16,2 1-56,1 1-96,2 1-328,1 1-336,2 0 472,1-3-3505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7.829"/>
    </inkml:context>
    <inkml:brush xml:id="br0">
      <inkml:brushProperty name="width" value="0.1" units="cm"/>
      <inkml:brushProperty name="height" value="0.1" units="cm"/>
      <inkml:brushProperty name="color" value="#33CCFF"/>
    </inkml:brush>
  </inkml:definitions>
  <inkml:trace contextRef="#ctx0" brushRef="#br0">0 38 2304,'8'-7'7314,"0"14"-5936,-8-6-1349,1-1 1,-1 1 0,1-1-1,-1 1 1,1-1 0,-1 0-1,1 1 1,-1-1-1,1 0 1,-1 1 0,1-1-1,0 0 1,-1 0 0,1 0-1,-1 1 1,1-1 0,0 0-1,-1 0 1,1 0-1,0 0 1,-1 0 0,1 0-1,-1 0 1,1 0 0,0 0-1,-1-1 1,1 1 0,0 0-1,-1 0 1,1 0 0,-1-1-1,1 1 1,-1 0-1,2-1 1,11-20 436,-12 2-315,-1 19-149,-1 0 1,0 0-1,1 0 1,-1-1-1,1 1 1,-1 0-1,1 0 1,-1 0-1,0 0 1,1 0-1,-1 0 1,1 0-1,-1 0 1,1 1-1,-1-1 1,0 0-1,1 0 1,-1 0-1,1 1 1,-1-1-1,1 0 1,-1 0-1,1 1 1,-1-1 0,1 0-1,0 1 1,-1-1-1,1 1 1,-1-1-1,1 1 1,0-1-1,-1 0 1,1 1-1,0-1 1,-1 2-1,1-2 4,-1 0 0,1 1 0,-1-1 0,1 1 0,-1-1 0,1 0 0,-1 1 0,1-1 0,0 1 0,-1-1 0,1 1 0,0 0 0,-1-1 0,1 1 1,0-1-1,0 1 0,-1-1 0,1 1 0,0 0 0,0-1 0,0 1 0,0 0 0,0-1 0,0 1 0,0-1 0,0 1 0,0 0 0,0-1 0,0 1 0,0 0 0,0-1 0,1 1 0,-1-1 0,0 1 0,1 0 0,-1-1 0,0 1 0,1-1 0,-1 1 0,0-1 0,1 1 0,-1-1 0,1 1 0,-1-1 0,1 0 0,-1 1 1,1-1-1,-1 0 0,1 1 0,-1-1 0,1 0 0,0 0 0,-1 1 0,1-1 0,-1 0 0,1 0 0,0 0 0,-1 0 0,1 0 0,0 0 0,-1 0 0,1 0 0,0 0 0,-1 0 0,1 0 0,1-1 0,-2 1 9</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9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231 0 5545,'-4'3'344,"-5"6"80,-6 8-24,-6 9-152,-2 9-111,-3 9-105,0 7-8,0 6 8,2 3 8,2 4-8,4 3-8,7 2-40,6 2-128,8 0-705,9-1-519,7-4 688,0-13-3545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1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451 1 2449,'-7'1'192,"-9"1"240,-9 4-144,-8 4 128,-7 5 312,-4 7 208,-3 6 104,0 6-55,2 8-297,3 4-224,6 6-344,6 3-128,9 5-320,8 4-248,8 3-1057,10 1 945,3-11-4817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4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514 0 2633,'-8'1'480,"-10"1"696,-10 3-760,-8 3 24,-6 4-56,-3 3-72,-2 4-104,0 5-40,2 7-104,0 7-56,4 10-88,4 9-168,6 10-520,9 8-456,8 7 616,6-11-2753</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8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0 1400,'-6'3'512,"-7"3"465,-5 7-105,-4 6-128,-2 7-88,0 10-104,-1 8-64,2 9-208,2 8-128,4 7-136,4 5-16,8 4-208,6 3-144,8 2-448,7 0-192,7-4-432,5-5 687,-2-16-1399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1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164 0 4073,'-6'2'432,"-7"4"424,-5 4-64,-4 5 137,-1 5-65,0 5-120,2 8-80,3 7-144,5 8-112,6 8-176,8 7-64,8 5-224,10 5-136,11 1-232,8 1-152,8-5-320,6-5-64,1-10-337,2-10-319,-2-10 976,-10-11-3385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7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173 1 3657,'-13'10'552,"-15"13"272,-13 9-728,-7 3-104,6-5-5113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0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686 0 936,'2'4'568,"1"5"313,0 10 135,-2 9-88,-5 13-104,-7 12-40,-7 13-160,-9 12-63,-10 13-145,-8 11-56,-8 4-96,-8 3-80,-8-3-272,-5-5-264,-4-4-937,-1-6-511,3-5 904,14-18-3025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3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1 292 2857,'4'-1'376,"8"-3"144,12-5-72,12-6-280,12-7-160,11-7-192,8-7-56,8-5-432,8-4-297,7-3 545,-11 7-1464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1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1 656,'-4'1'744,"-4"1"329,-3 3 207,0 2-56,1 4-320,2 4-48,1 6-55,3 5-49,2 6-120,3 8-112,4 6-232,3 8-112,3 9-120,3 10-16,2 8-8,1 9 8,3 4 16,4 1-8,6-4-16,8-6-24,8-11-216,8-10-248,7-14-512,6-11-248,3-12-425,4-11-231,3-12 1096,-12-5-2305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152 0 6609,'-9'6'360,"-10"8"121,-6 8-113,-3 8 40,0 6 0,5 5-16,8 3-56,10 5-192,12 3-104,14 4-280,14 3-184,13 2-400,12 0-241,13-2-103,8-5 16,7-5-408,4-7 944,-14-11-1881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19.428"/>
    </inkml:context>
    <inkml:brush xml:id="br0">
      <inkml:brushProperty name="width" value="0.1" units="cm"/>
      <inkml:brushProperty name="height" value="0.1" units="cm"/>
      <inkml:brushProperty name="color" value="#00A0D7"/>
    </inkml:brush>
  </inkml:definitions>
  <inkml:trace contextRef="#ctx0" brushRef="#br0">1554 239 1976,'-4'-10'767,"-1"1"0,0-1 0,0 1-1,-1 1 1,0-1 0,-1 1-1,-13-13 1,8 10-274,-1 0 1,0 1-1,0 1 0,-21-11 0,-2 3-12,-1 2 0,-1 1 0,-48-11 0,49 18-342,-1 0 1,0 3-1,-1 1 1,1 2-1,0 1 1,0 2-1,-1 2 1,1 1-1,1 3 1,-65 19-1,57-11-182,1 1 1,0 2-1,2 2 0,0 1 0,2 3 1,0 1-1,2 2 0,-47 44 1,52-39-7,2 2 0,1 2 0,2 0 0,2 2 0,1 1 1,2 0-1,2 2 0,2 1 0,-27 89 0,37-98 31,1 0 0,3 1-1,0 0 1,2 1 0,4 66-1,2-75 11,0-1 0,2 0 0,1 0-1,1 0 1,1-1 0,2 0 0,0 0 0,19 32-1,-17-38 27,1 0 0,1-1 0,0 0 0,2-2-1,-1 1 1,2-2 0,0 0 0,35 22 0,-24-20-29,0-2 0,1-1 0,0-2 0,1 0 1,55 12-1,-34-14-18,1-2 1,0-3-1,0-1 1,1-4 0,-1-1-1,0-2 1,80-17-1,-87 10 145,0-2 0,-1-2 0,-1-2 0,0-1-1,-1-3 1,-1-1 0,-1-2 0,66-51 0,-84 57 162,-1-2 0,0 0 1,-2-1-1,0-1 0,-1-1 1,-1-1-1,-1 0 0,-1-1 1,-2-1-1,0 0 0,-1-1 1,-2 0-1,-1-1 1,0 0-1,6-46 0,-9 22-37,-4 0 0,-1-1 0,-2 1 0,-3 0 0,-2 0 0,-3 1 0,-1 0 0,-27-77 0,29 106-305,-1 1 1,-1 0-1,0 0 1,-2 1-1,0 1 1,-1 0-1,-1 1 1,-1 0-1,0 1 1,-26-21-1,25 25-497,0 1 1,-1 0-1,0 2 0,-1-1 0,0 2 0,0 0 0,-24-5 1,-15 0-882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6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0 904,'1'6'136,"2"9"136,2 8-40,2 6 24,1 3-16,3 0-56,2 2-23,3-2 47,2 0 16,2-1-8,2-3-8,3-1-200,2-1-96,2-3-240,2-1-48,-1-3-145,1-3 33,0-4 224,-1-5 56,0-4 64,-1-3 104,-4-2-752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8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2216,'3'6'265,"6"8"247,5 9-264,4 8-160,3 7-32,3 5-168,0 4-288,0 2 240,-3-7-2553</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89 6273,'3'-2'921,"5"-1"415,7-3-128,8-3-176,9-3-432,10-2-167,8-1-241,7 1-64,6 4-104,2 6-24,0 10-32,-1 13-8,-3 14-16,-3 13 24,-3 13 40,-5 11 48,-7 8 40,-7 9-8,-7 6-40,-6 7-48,-6 4-200,-4 4-209,-3 0-415,-2 0-160,-3-7-568,-1-10-697,1-12 1369,-2-20-4305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1 440,'0'5'-64,"-1"5"176,0 2-600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9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7314,'2'3'336,"2"6"216,4 5-512,6 7-24,5 10-16,6 13-56,4 14-48,5 14 0,3 12-40,2 6-56,2 2-48,0-3-120,0-8-1,-1-10-159,-3-13-120,-2-11-392,-4-11-152,-3-7 23,-5-7 481,-6-7-712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1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2336,'-1'9'481,"0"13"431,0 11-112,2 8-200,1 3-72,5-1-120,2-3-64,5-7-136,5-7-80,3-7-80,5-10-32,4-7-24,5-9-32,2-9-608,2-6-528,0-7 640,-7 2-3865</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5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6417,'-2'2'184,"0"5"160,-1 7 97,1 10 39,2 11-16,3 13-296,6 12-96,6 8-88,7 5-72,8 1-104,6-2-24,5-6-24,3-7-32,1-9-40,-1-9-65,-2-8-223,-4-7-272,-4-9 512,-8-6-4665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9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 0 3313,'-2'4'192,"-1"6"208,1 6-360,5 5 40,6 5 8,8 3-64,8 2-144,9-1-520,9-3 384,-3-6-2865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5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1 455 4969,'8'-8'456,"11"-11"392,13-13-624,12-9-96,9-8-112,4-3-8,3-1 8,0 3 0,-2 3-8,-3 8-8,-4 8 0,-4 10 0,-2 10 8,-2 10 24,0 9-24,1 9-24,1 6-48,3 5-56,3 3-216,5 1-152,4 0-320,4-2-400,3-3 696,-10-6-2673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91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2240,'2'2'473,"9"1"855,9 1-560,10 1 80,11-1-96,10 0-288,11-2-111,12 0-185,11-1-248,9-1 40,-11 0-7234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1.342"/>
    </inkml:context>
    <inkml:brush xml:id="br0">
      <inkml:brushProperty name="width" value="0.1" units="cm"/>
      <inkml:brushProperty name="height" value="0.1" units="cm"/>
      <inkml:brushProperty name="color" value="#00A0D7"/>
    </inkml:brush>
  </inkml:definitions>
  <inkml:trace contextRef="#ctx0" brushRef="#br0">47 131 2264,'-1'-1'238,"-1"1"0,1 0 0,-1 0 0,1 0 0,-1-1-1,1 1 1,0 1 0,-1-1 0,1 0 0,-1 0-1,1 0 1,-1 1 0,1-1 0,-1 1 0,-1 1 0,-14 2 1063,44-24 1549,-13 9-2725,26-11 111,2 1-1,70-26 1,-154 62 246,14-7-413,0 2 0,-34 19 0,56-27-75,1 2 0,-1-1-1,0 1 1,1-1 0,0 2 0,0-1-1,0 0 1,1 1 0,0 0 0,0 0-1,0 0 1,0 1 0,1-1 0,0 1-1,0 0 1,-3 7 0,6-13 7,0 0 1,0 0 0,0 0-1,0 1 1,-1-1-1,1 0 1,0 0 0,0 0-1,0 0 1,0 0-1,0 1 1,0-1-1,0 0 1,0 0 0,0 0-1,0 0 1,0 1-1,0-1 1,0 0 0,0 0-1,0 0 1,0 1-1,0-1 1,0 0 0,0 0-1,0 0 1,0 1-1,0-1 1,0 0 0,0 0-1,0 0 1,0 0-1,0 1 1,0-1-1,0 0 1,0 0 0,1 0-1,-1 0 1,0 0-1,0 1 1,0-1 0,0 0-1,0 0 1,1 0-1,-1 0 1,0 0 0,0 0-1,0 0 1,0 0-1,1 1 1,10-10 53,22-25 3,-21 21-44,2-2-17,6-5 58,33-26 0,-48 42-75,0 0 1,0 0-1,1 1 0,-1 0 1,1 0-1,0 0 0,0 1 1,0 0-1,0 0 1,0 1-1,1-1 0,8 0 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1.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285 1 6057,'1'0'760,"3"0"337,5 1-369,5 3-240,5 5-344,2 6-96,1 8-48,-1 8-8,-4 8 8,-3 9 32,-8 9 0,-7 9 0,-8 8-32,-8 7-40,-7 5-48,-8 2-16,-7-2-40,-5-6-96,-5-9-192,-3-10-264,-5-11-1129,-2-11 1129,9-13-4449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2.3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51 2328,'-3'-2'313,"-3"-4"167,-3-2-88,-1-1-112,-1 0 24,1 2 248,2 2 200,3 2 168,1 2 33,3 5-113,1 5-96,3 7-120,1 9-88,0 11-160,-1 11-128,-2 11-192,-4 10-64,-4 7-416,-2 1-448,-3-2-1633,0-5 1425,2-14-4729</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3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23 101 3401,'-2'-1'240,"-2"-2"392,-2 1-32,1-1 168,1 1 104,3 0-55,3 1-473,5-2-176,7 0-160,7-3-104,6-1-152,8-3-48,6-1-81,7-2 57,5 0 104,5 1 56,3 5 120,2 6 8,-2 9-264,-3 10-256,-7 11-864,-7 11 760,-11-2-2489</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3 246 4897,'-1'-2'248,"-1"-4"144,3-4 56,3-4 112,4-4-39,6-4-121,5-3-96,7-1-160,7-2-56,6 2-152,7 2-112,4 5-200,4 4-57,0 6 41,-1 7 56,-2 6 40,-4 8-96,-4 6-80,-6 5 16,-7 6 168,-7 3 152,-6 1 136,-5 2 0,-3 0 8,-3-3 0,0-3 0,0-5 8,0-5 0,0-5-8,0-5-296,-1-3-640,-2 0 560,-1-2-2297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1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1 457 3865,'0'-3'160,"1"-3"272,4-6-128,4-6 320,4-6 80,6-5-40,3-4-143,6-4-281,6-3-96,7-2-144,7 1-80,7 1-216,6 3-65,3 6-23,1 5 64,-1 7 200,-2 6 56,-3 7 32,-3 6-8,-4 6-200,-5 6-264,-6 5-760,-6 6 688,-9-2-2801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114 232 1336,'-3'2'296,"-3"4"176,-1 1-167,0 0-273,2-1 8,4-4 96,6-4 40,9-7 24,9-6-88,10-4-96,9-5-8,6-2-8,6-1 8,2-2-40,0 1-40,-2 2-160,-4 3-56,-6 5 7,-8 7 57,-7 6 200,-8 8 112,-7 7 193,-8 7 79,-7 5 144,-5 5 0,-6 4-80,-5 4-64,-4 4-136,-3 5-40,-2 2-72,-3 4-40,-2 3-48,-3 1-24,1 2-40,-1 0-8,4-2-24,3-4-56,6-5-56,5-5 0,8-7-8,7-6-56,8-6-216,8-3-144,6-5-241,7-4 41,4-5 280,2-3 144,1-7 272,0-4 64,-1-5 80,-3-4 56,-3-2 56,-5-1 8,-3 1-32,-6 2 112,-3 5 344,-5 4 80,-5 4 185,-3 5 39,-5 6-104,-4 6 64,-4 7 8,-3 6-127,-2 7-257,-3 7-120,-1 7-208,-4 8 24,-2 7 56,-3 7 16,-2 5 16,-3 4-48,-2 0-64,-2 0-32,-3 1-120,-2-1-256,-3 2-728,-4 1-561,-6-1 761,8-14-4921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0 145 944,'12'-6'128,"17"-8"192,19-8-328,18-8-96,12-8 56,-7 4-1184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6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1 587 4177,'0'0'296,"2"2"400,5 0-632,7 1 96,8 0 104,11-2 232,11-3 80,11-4-63,11-5-89,9-8-256,9-7-136,10-10-56,6-7-24,4-8 16,1-7 16,-6-4 16,-5-3-16,-9 2-280,-8 3-297,-10 6 321,-16 12-6297</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286 0 1616,'-13'13'64,"-13"14"328,-12 13 73,-6 7 47,0 4 0,3-1-232,8-5-32,9-5 48,8-9 56,9-10 32,10-7-32,8-9-56,9-7-64,9-6-144,6-5-56,7-4-160,4-3-216,3-1-432,0 0-168,-3 1 16,-5 2 71,-10 3 585,-9 3-1600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5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20 1624,'-17'12'336,"-20"15"273,-16 14-785,-9 8-337,-2 3-119,3-1 96,7-7 496,8-9 208,9-8 160,8-10 16,8-7-48,7-7 0,7-6-23,6-5-17,4-4-144,4-2-72,3 0-40,1 0 8,1 0 48,-2 2 8,-1 1 32,-2 2 32,-3 1 24,-3 2 0,-4 0-48,-6-1-40,-5 2-64,-7 1-8,-6 2-16,-7 2 8,-4 5-96,-5 3-40,-2 3-8,0 2 16,2-1 96,4 0 56,5-4 56,7-2 32,6-2 56,7-2 16,5-1 72,4 0 112,5 0 256,5 1 96,7 0 32,8 1-96,10 0-183,9 0-33,10-2-32,8-3-16,6-5-96,3-6-56,2-7-128,0-7-40,2-7-56,1-4-96,-1-4-408,0 0-264,-4 1-1081,-7 2 1025,-13 7-4153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2.604"/>
    </inkml:context>
    <inkml:brush xml:id="br0">
      <inkml:brushProperty name="width" value="0.1" units="cm"/>
      <inkml:brushProperty name="height" value="0.1" units="cm"/>
      <inkml:brushProperty name="color" value="#00A0D7"/>
    </inkml:brush>
  </inkml:definitions>
  <inkml:trace contextRef="#ctx0" brushRef="#br0">20 30 1664,'0'-1'179,"0"0"0,0 0 0,0 0 0,-1 1 0,1-1 0,0 0 0,0 1 0,-1-1 0,1 0 0,-1 1 0,1-1 0,-1 0 0,1 1 0,-1-1 0,1 1 0,-1-1 0,1 1 0,-1-1 0,1 1 0,-1-1 0,0 1 0,1-1 0,-1 1 0,0 0 0,0 0 0,-7 2 3483,22 2-3032,5-4 171,0 0 0,27-5-1,21 0-405,-43 2-351,-19 2-38,-1 0 0,0 1 1,0-1-1,1 1 1,-1-1-1,0 1 0,1 1 1,-1-1-1,0 1 1,1-1-1,-1 1 0,0 0 1,7 3-1,-11-4-1,1 1-1,-1-1 1,0 0-1,0 0 1,0 0-1,0 0 1,0 0-1,0 1 1,0-1-1,0 0 1,0 0-1,0 0 1,1 0-1,-1 1 1,0-1-1,0 0 0,0 0 1,0 0-1,0 0 1,0 1-1,0-1 1,0 0-1,0 0 1,-1 0-1,1 0 1,0 1-1,0-1 1,0 0-1,0 0 1,0 0-1,0 0 1,0 1-1,0-1 1,0 0-1,0 0 1,-1 0-1,1 0 1,0 0-1,0 0 1,0 1-1,0-1 1,0 0-1,-1 0 1,1 0-1,0 0 1,0 0-1,-14 5 111,-13 0-3,12-6-71,1 0 0,-1-2 1,-24-6-1,25 5 69,-1 1 1,0 0-1,-26-1 0,17 5-30,39 2-133,41 1 148,-20 0 38,60 13 1,-59-9-38,-70-17 266,8-2-4228,22 8 3015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7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102 1 4705,'-7'6'248,"-9"10"200,-4 7-360,-1 6-24,4 1 48,5 0 96,5-2 0,5-4-8,8-5-40,6-6-88,7-6-32,8-6-16,6-7-16,7-6-72,5-4-160,3-4-720,5-2 600,-8 2-4665</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3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1668 2000,'5'-7'513,"7"-11"559,7-10-24,6-10-232,7-7-128,4-4-240,4-1-104,4 2-87,3 4-17,1 7-48,0 4-16,0 6-64,0 3-40,-1 3-48,2 1-16,0 0-16,1-1-80,0-1-304,0-1-249,-2-1-439,-3 2-112,-3 2-56,-4 4 167,-7 5 441,-6 5 232,-7 3 632,-8 3 256,-4 1 257,-4 0 47,-2 1-248,-1-1-128,2-1-168,1 0-40,5-3 64,3-1 8,6-5-40,4-6-24,5-7-64,5-10-24,5-9-48,5-9-16,7-7-32,6-6-24,6-3-32,5-4-80,1-1-320,0-4-208,-2-1-384,-2-2-24,-4 2 311,-3 4 217,-4 7 432,-10 15-1512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6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 1 2248,'-10'9'-440,"-15"16"632,-2 3-2192</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6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360 231 4929,'-4'-6'40,"-7"-9"-176,-7-8 136,-3-7 192,-4-3 72,-1-1 72,0 3 48,1 5-8,1 6-48,1 9-96,0 9-39,2 14-105,0 14-40,0 16 24,0 16 56,2 16 112,3 15 16,5 12-24,7 8-64,10 2-120,8-2-24,9-4-32,7-8-40,5-9-232,4-11-200,4-14-817,3-15-759,3-13 1128,-8-14-2417</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8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661 1 3825,'-8'0'376,"-13"3"712,-11 5-1112,-9 7 56,-6 6 64,-5 9 64,-2 7 24,-1 10 0,-1 9-32,1 8-64,2 8-24,4 2-48,5 3-16,8-1-96,8 2-160,9 2-600,9 3-472,10 4 680,4-14-2409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1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0 158 992,'5'-8'224,"5"-13"120,5-13-320,3-14-56,-1 2-1520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75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139 18 3473,'-5'-4'488,"-7"-1"664,-5-1-632,-2 4-144,-1 5-64,1 7-88,2 10 0,3 10 24,3 8 9,6 10-33,7 7-56,7 6-72,9 4-32,11 0-40,11-4 8,11-8 8,10-11 8,7-12 8,3-11-8,1-9-24,0-7-8,-1-6-160,-1-3-192,0-2-409,-3 1-183,-3 4-64,-5 7 56,-6 7 240,-8 10 152,-7 9 240,-7 8 111,-4 6 193,-4 3 57,-3 5 183,-2 2 176,-1 2 336,0 3 152,-1 1 48,1-2-88,1-3-239,3-5-113,3-6-176,3-6-72,5-2-104,3-4-48,2 0-64,4-1 0,1-1-24,2-2 8,1-1-8,1-2 0,2-3-8,0-2 0,2-3-16,2-3 0,2-4-8,1-4-8,1-3-80,-1-5-160,-1-5-672,-1-6-481,-1-5 705,-9-1-4601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4.3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 66 7586,'-4'-3'208,"-4"-5"-40,-3-2-40,0-2 200,0 1 56,1 2-32,2 2-72,2 2-176,4 4-64,6 3-32,7 5 0,9 4-8,12 6-16,14 7-16,14 7-40,11 9-48,9 7 0,2 6 0,-1 5 40,-5 2 56,-8 2 8,-8 2-16,-9 2-16,-10 4-32,-8 5-8,-8 4 40,-7 6 16,-5 4 32,-4 3 0,0 3 8,0 1-8,1-2 16,2-5 24,1-10 48,1-14 8,3-16 8,2-14-8,4-12-48,5-11-16,4-7-56,5-6-72,4-5-56,5-5 0,5-3 24,6-3 16,4-1-8,1 1-8,-1 4-48,-4 5-56,-3 7-200,-6 7-121,-6 7-215,-4 8-104,-5 7-184,-3 6-248,-1 2 735,-7-5-1751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1 176 3793,'-1'-4'-128,"2"-4"-168,4-7-32,6-5 536,4-3 136,4-1 120,5 1 24,4 2-144,4 4-128,7 5-184,8 5-120,8 6-184,6 5-16,5 6 24,3 4 80,2 4 168,0 4 16,2 1 8,0 2 0,0 2 0,-3 1-8,-4 1 16,-7 3 16,-8 2 64,-5 1 16,-5-1 72,-2-4 40,-1-5 72,2-9 32,3-10-72,4-11-56,5-11-128,4-11-56,1-11-152,2-10-184,-2-9-704,-1-7 600,-11 7-3553</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4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5281,'3'15'160,"8"20"-40,12 19-64,12 15 24,16 7 192,13-1 112,12-7 176,7-12 33,6-16-185,2-15-136,3-16-272,2-15-128,2-13-200,1-9-72,-3-6-121,-4-3-87,-4 0-320,-6 3-304,-7 6 672,-16 8-2921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496"/>
    </inkml:context>
    <inkml:brush xml:id="br0">
      <inkml:brushProperty name="width" value="0.2" units="cm"/>
      <inkml:brushProperty name="height" value="0.2" units="cm"/>
      <inkml:brushProperty name="color" value="#004F8B"/>
    </inkml:brush>
  </inkml:definitions>
  <inkml:trace contextRef="#ctx0" brushRef="#br0">878 57 3145,'-19'-9'286,"1"0"0,-1 2 1,-1 0-1,1 1 0,-1 1 1,0 0-1,-1 2 0,1 0 1,-1 2-1,1 0 1,-29 3-1,8 1 470,1 2 0,-1 2 0,1 2 0,-66 23 0,56-11-660,1 2-1,1 2 1,-77 54 0,119-75-139,1 0 0,-1 0 0,1 1 0,1 0 0,-1 0 1,0 0-1,1 0 0,0 1 0,0-1 0,1 1 0,0 0 0,0 0 1,0 0-1,1 1 0,-4 11 0,5-9-423,-1 1-1,2-1 1,-1 0 0,1 1-1,1-1 1,2 17-1,4 9-877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3.629"/>
    </inkml:context>
    <inkml:brush xml:id="br0">
      <inkml:brushProperty name="width" value="0.1" units="cm"/>
      <inkml:brushProperty name="height" value="0.1" units="cm"/>
      <inkml:brushProperty name="color" value="#00A0D7"/>
    </inkml:brush>
  </inkml:definitions>
  <inkml:trace contextRef="#ctx0" brushRef="#br0">9 156 1152,'-8'-2'5235,"8"2"-5138,8 12 1333,3-7-1049,0-1 0,0 0 1,0 0-1,0-1 1,0-1-1,1 0 0,-1 0 1,20 0-1,-21-2-313,-1 0 0,1 0 0,-1-1 0,1 0 0,-1-1 0,0 0 0,0 0 0,0-1-1,0 0 1,0-1 0,8-4 0,-6-1-220,-1-1 0,-1 1 0,0-2 0,0 1 0,-1-2-1,0 1 1,-1-1 0,-1 0 0,1 0 0,-2 0 0,6-20 0,-5 17-558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5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147 0 3801,'-5'16'672,"-7"21"696,-5 21-208,-6 19-311,-1 13-153,1 9-296,4 5-120,5-2-160,6-4-72,7-9-224,7-12-104,6-15-288,5-13-240,5-15-649,4-13 809,-2-10-4809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0 3457,'-1'6'-48,"0"7"-144,0 7 88,4 6 256,4 2 152,6-2 48,5-2-16,6-5-56,6-5-128,6-4-56,3-4-24,3-4 48,2-1 136,0 0 80,-1 0 64,1 3-48,-2 5-144,-1 8-80,-2 8-104,-3 10-16,-3 9-8,-4 11 8,-5 10 0,-7 11 8,-8 9 64,-8 9 80,-9 6 137,-7 2 39,-7 3 40,-4 0-48,-5 1-104,-2-2-48,1-5-104,0-6-72,5-10-336,6-12-280,6-13-1033,9-14 913,4-14-4697</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 0 4625,'-5'1'672,"-4"2"1057,-4 4-1425,0 5-48,-1 7 40,2 8 0,0 11-72,2 14-152,2 15-48,3 12-64,3 11-72,4 5-8,3 1 0,5-4 40,2-5 64,4-7 16,3-7 8,2-8 0,4-7 0,2-7-8,3-6 0,3-7-80,3-4-240,2-5-545,2-2-439,2-3 608,-7-4-4073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9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 0 2080,'-2'6'16,"-2"8"-40,-2 10 104,0 9 161,1 9 167,1 8 24,4 8-48,3 6-96,4 4-160,4 3-32,4 2-72,4 1-24,6-2-32,8-2-64,7-7 56,-3-13-3945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7.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1 158 1904,'1'-2'376,"3"-2"209,5-3 159,4-1 144,5-3 48,6-1 40,3-3-31,5-2-73,3-2-72,3-1-56,4 2-232,4 2-112,4 8-200,3 8-64,1 10-48,2 13 0,-2 13-24,-1 16-32,-2 19 0,-2 18-8,-4 16 0,-4 8 8,-3 2-16,-4-3-128,-1-9-672,-2-8-752,0-9 808,-5-20-7530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5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4 709 5225,'-2'0'296,"0"0"312,6 1-88,5 1 209,8 1-33,9 2-176,9 1-104,13 0-200,12 2-72,13-1-80,10 0-24,12-3-16,11-5 0,10-7-16,9-9 0,4-10 0,3-10 0,2-11 8,0-9 0,-3-8-8,-3-7-40,-5-5-288,-5-1-176,-5 0-736,-8 5-809,-9 6 1177,-20 15-3745</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1 794 3249,'0'3'40,"0"2"-72,4 2 24,6 0 168,9-1 72,11-3 88,12-6 16,11-6-64,9-8-24,8-8-80,8-8-32,6-10-56,7-9-32,6-9-32,3-9 0,2-8-24,0-6-64,2-5-224,2-3-280,2 0 304,-17 15-3785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9.6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1324 6721,'5'-3'192,"8"-6"193,7-6 127,4-5 216,4-2 32,-1-2-280,0 1-144,-1 0-224,1-2-72,4-2-40,5-5 0,9-6 0,10-6-8,13-6 8,11-5 8,10-4-8,7-3-8,4-1 8,2 0-8,1 1-48,-1 0-40,-4 2-72,-3 1-64,-6 2-160,-3 3-48,-4 5 24,-1 3-24,-4 5-192,-3 4-281,-6 4-335,-5 2 24,-7 5 216,-5 4 103,-3 6 665,-11 5-1600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0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1 484 1608,'0'-6'32,"1"-8"-8,8-9-16,9-7 48,13-6 0,15-4 88,15-2 321,14-3 87,17 0 32,13 0-112,14 0-384,9 3-328,8 3 136,-20 8-3641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7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31 4649,'5'-2'176,"8"-2"40,10-1-176,11-1-24,6 0 8,6 1 104,3 2 112,0 3 128,0 3 16,2 4-104,0 3-112,2 4-160,2 4-24,4 3-16,2 3-8,0 4 16,0 2 8,-6 4-288,-5 3-120,-9 4-312,-10 6-160,-10 6-136,-11 4 496,-7-7-2105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5.812"/>
    </inkml:context>
    <inkml:brush xml:id="br0">
      <inkml:brushProperty name="width" value="0.1" units="cm"/>
      <inkml:brushProperty name="height" value="0.1" units="cm"/>
      <inkml:brushProperty name="color" value="#00A0D7"/>
    </inkml:brush>
  </inkml:definitions>
  <inkml:trace contextRef="#ctx0" brushRef="#br0">34 205 1568,'-4'-4'827,"-16"-12"6268,20 16-6994,-1 1 1,1-1 0,-1 0 0,1 1 0,-1-1 0,0 0-1,1 1 1,-1-1 0,1 0 0,0 1 0,-1-1 0,1 1-1,-1-1 1,1 1 0,0-1 0,-1 1 0,1-1-1,0 1 1,-1-1 0,1 1 0,0 0 0,0-1 0,0 1-1,-1-1 1,1 1 0,0 0 0,0-1 0,0 1-1,0 0 1,0-1 0,0 1 0,0-1 0,1 1 0,-1 0-1,0-1 1,0 1 0,1 0 0,-1 10-17,0 1 1,1-1-1,1 0 1,-1 0-1,2 0 1,0 0-1,0-1 0,1 1 1,0-1-1,1 0 1,0 0-1,1 0 1,0-1-1,0 1 1,1-2-1,0 1 0,1-1 1,0 0-1,14 11 1,-15-13-13,1-1 1,0 1-1,0-1 1,1-1-1,0 0 0,0 0 1,0 0-1,0-1 1,0-1-1,1 0 1,-1 0-1,1 0 0,-1-1 1,1-1-1,0 0 1,-1 0-1,1-1 1,0 0-1,-1-1 1,1 0-1,-1 0 0,17-7 1,-21 7 41,-1 0 1,0-1-1,0 1 0,0-1 1,0 0-1,0 0 0,0 0 0,-1 0 1,0-1-1,1 1 0,-1-1 1,-1 0-1,1 0 0,-1 0 1,4-6-1,-3 2 19,0-1 1,-1 1-1,0-1 1,0 0-1,-1 1 1,0-1-1,0-16 1,-3-8-102,-2 0 0,-1 0 0,-14-47 1,14 63-185,4 11-204,-1 1 0,1 0-1,0-1 1,0 1 0,1-1 0,0 1-1,0-1 1,0 1 0,1-1-1,0 1 1,0-1 0,0 1 0,0-1-1,4-7 1,7-7-917</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1.2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4273,'-2'6'856,"3"6"-272,4 6 168,4 9 97,6 9-113,4 9-192,3 10-80,2 12-136,-1 9-64,-4 11-128,-6 7-48,-8 6-48,-8 5-64,-11 5-288,-10 3-256,-8 1-1425,-8-1 1201,4-20-5433</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0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3 479 3569,'-1'-2'536,"1"-1"896,-1-1-1216,1 0 56,-1 0 72,1 1 48,0 2 97,2-1 47,2 2-16,4 2-24,6 3-120,9 2-256,11 2-56,14 1-48,12 0 0,11-3 0,11-2 0,11-5-8,8-4 8,6-7 8,4-6 8,-2-10 8,-5-9 8,-7-8 8,-8-7-8,-9-7-24,-10-5-264,-12-5-1168,-14-3 944,-14 11-7146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1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 0 1576,'-4'1'104,"-5"1"184,-1 3-520,0 3-24,7 3 96,9 0 112,12 1 152,13 0 0,13 2-24,11 0-56,11 3-24,-6-2-1584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8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0 767 232,'8'-4'264,"8"-7"488,7-7 240,4-4 217,2-2-89,0 0-328,1 0-240,0 3-328,1 2-80,-1 2-48,2 2 56,1 2 168,0 1 73,2 3 31,1 2-48,0 4-176,0 3-56,-1 4-88,-2 2-16,-1 2-16,-2 3 0,-2 0-8,-1 1 0,-1 0 8,0-1-8,0-2 8,0-3 24,1-5 80,1-7 24,1-7 24,3-7-8,2-7-64,3-7-24,3-5-24,1-5-16,1-4-16,0-3 0,-2-2-24,-4 0-8,-4 2-16,-5 5-8,-5 5 0,-4 8-24,-3 7-48,-3 9-8,-1 6 8,-1 9 16,0 9 64,2 9 8,3 7 16,4 6 0,5 4 0,6 1 0,9-1-8,7-3-40,6-5-120,6-7-24,3-9-32,2-10 32,0-10 96,0-11-128,2-9-641,4-8-415,7-6 592,-10 3-4353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2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1 239 4001,'7'3'104,"13"4"-40,12 2-32,13 0 0,10-1 0,12-6 24,11-5 0,12-7 8,10-9-16,11-9-32,8-7-16,6-6-360,3-6-552,0-3 536,-21 6-2481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1218 1640,'2'-9'312,"3"-11"409,4-13-17,7-12 16,6-10-104,10-8-168,9-8-320,13-6-88,14-6-40,15-5-8,16-4-8,15 0 8,14 0 0,11 3 0,8 6-56,4 7-200,2 12-904,-2 13 752,-26 17-2953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3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1178 2681,'11'-12'888,"14"-18"616,16-21-384,17-17-239,15-13-353,11-9-128,11 0-168,5 2-104,6 5-112,7 6-8,8 3-8,6 2 0,6 1 8,2 3 8,1 4-16,-4 6-8,-7 12-16,-9 12-528,-11 16-825,-12 16-447,-14 21 680,-21 6-2337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6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0 300 2008,'14'-7'449,"18"-9"415,21-11-456,20-7-176,17-5-160,12-3-32,8 1-32,3 4-8,0 7-32,-4 10-48,-9 13-144,-12 13-112,-16 12-592,-18 9 31,-18 6 129,-17 3 152,-12-5 416</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7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61 1 768,'-8'4'32,"-7"6"-176,-4 3 96,1 0-560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0 384,'2'8'488,"2"11"264,3 7 305,4 3 119,4 1-120,3-3-128,6-3-336,4-5-168,6-5-272,7-3-55,8-4-49,8-4-16,8-4-32,8-6-16,8-4-297,7-5-311,7-8 344,-14 1-5673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0.093"/>
    </inkml:context>
    <inkml:brush xml:id="br0">
      <inkml:brushProperty name="width" value="0.1" units="cm"/>
      <inkml:brushProperty name="height" value="0.1" units="cm"/>
      <inkml:brushProperty name="color" value="#00A0D7"/>
    </inkml:brush>
  </inkml:definitions>
  <inkml:trace contextRef="#ctx0" brushRef="#br0">1 224 4009,'3'-12'6945,"6"16"-3738,12 4-1478,2-8-1555,-1-2 0,1 0 1,0-1-1,-1-2 0,0 0 0,0-1 0,28-12 0,145-77 546,-115 53-506,-67 35-576,20-10 21,-16 2-5901,-12 9 4084</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6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0 531 2272,'5'-1'321,"8"-1"383,9-3 128,9-5 176,8-7 40,9-7-151,9-6-457,11-6-184,10-4-208,9-5-24,6-2-24,5-3 8,2 1-8,2 0 0,-1 5-8,-3 6 0,-6 11-16,-8 11 0,-9 16-16,-7 14 0,-6 16 16,-5 12-8,-2 11-184,-1 8-209,-1 2-719,3 0 624,-9-11-4833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3.5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1 783 352,'3'1'32,"-1"2"48,-1 0 448,-1-1 208,-1-1 289,3-4 71,3-3-408,6-6-192,7-5-288,5-5-80,7-7-56,4-7 0,7-8 0,5-8-16,6-7-16,7-6-8,8-1-16,6-1-8,6 4-8,1 3-8,-1 6-8,-5 7 0,-6 10-8,-4 9-8,-3 10-16,-1 11-16,1 9-144,1 10-120,2 7-168,0 6-56,1 3 8,0 1 40,3-3-257,5-3 441,-11-6-1496</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0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72 682 4985,'-8'3'104,"-5"5"-88,-5 4-32,2 1 232,4-1 336,8-6 224,9-7 73,11-11-193,12-10-304,12-12-216,13-10-64,13-8-48,12-8 0,12-4-8,6-2-8,3-1 8,2 4-16,-1 3-16,0 7-48,-2 8-272,-5 8-80,-7 8-88,-11 11 7,-12 9 193,-11 10 56,-12 11 32,-8 9-72,-8 10-288,-5 8-176,-3 9-376,-1 6-193,1 2 753,-1-7-984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4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1 397 488,'2'-2'80,"7"-4"168,7-5 232,11-6 384,14-6 113,16-8-49,17-5-216,16-6-432,13-2-144,10 0-120,9 3-56,5 3-1224,3 4 912,-20 7-3201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2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69 354 1472,'-5'2'552,"-6"4"737,-4 2 71,-1 1-232,2-1-232,6 1-519,10-2-193,13-1-136,14-3-8,15-5-8,13-6-16,10-10 0,8-9-8,5-12 8,6-10-8,2-6-8,2-2-88,-5 3-216,-6 9-193,-10 11-343,-11 14-136,-10 17-224,-9 15 48,-7 16 335,-5 16 217,-4 10 616,2 5 320,5-1 240,9-5 33,11-8-161,9-7-168,10-7-208,8-6-32,10-7-24,-10-5-3377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0 214 2673,'0'0'80,"2"1"24,4 0 0,5 2 72,7-2 152,7-1 40,9-4-16,8-7-56,10-6-152,8-5-56,7-6-56,3-2-8,-1-1-8,-4 2-16,-9 5-8,-11 8-16,-10 8 16,-11 11 0,-10 14 8,-9 15 8,-5 14 0,-4 14-8,0 10 16,4 5 8,6-2 96,10-8 120,14-11 80,17-15 8,20-15-64,20-17-112,19-16-520,17-16-592,14-17 552,-16-1-4073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2.8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10 412 2328,'-1'1'721,"-3"1"487,1 2-72,2 0 801,3 1-1129,5-1-112,4 0-48,5 0-184,6 1-88,8 0-192,9-1-96,9-2-136,11-3-56,26-12-248,16-12 224,9-12 48,4-11 16,0-10-72,-5-8-376,-7-5-432,-8-3 504,-20 12-7346</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28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4 434 2056,'-2'6'-160,"0"8"-184,3 5 72,7 2 528,10-1 200,14-7 209,14-8-25,15-12-232,11-10-312,11-11-456,7-8-72,5-6-8,1-5 135,-3-3 241,-7-1 56,-9-1 8,-12 3 8,-13 4-16,-11 6-40,-12 8-168,-12 9 32,-11 10 224,-9 9 136,-7 7 289,-5 6 47,-3 4-72,1 1-24,1-1 24,4-1-16,3-2-72,5-1-72,6-2-136,4 1-80,7-2-544,7-2-496,8-3 536,-2-2-3161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99 1 2280,'-4'7'457,"-5"9"687,-4 12-656,-3 10 16,-1 8-80,1 6-120,3 3-144,5 1-56,5-2-80,8-4-32,12-8-240,13-11-80,19-10-208,20-13-32,21-9 144,22-9-56,20-6 352,-12 1-3041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75 563 1992,'-3'-3'393,"-7"-4"423,-3-4 112,0-2 48,1 0-200,3 0-352,3 2-72,1 3 0,3 2 1,1 2-33,2 1-56,4-2-184,7-1-24,9-4-32,11-6-8,15-4-8,15-5 0,15-4 8,15-3 0,11-3 8,10-1-16,8-2-8,4 1 0,1 1-56,-3 2-48,-3 3-184,-4 2-176,-3 5-537,-4 6-207,-6 9-216,-9 12 55,-8 14 841,-19 6-1232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2.198"/>
    </inkml:context>
    <inkml:brush xml:id="br0">
      <inkml:brushProperty name="width" value="0.1" units="cm"/>
      <inkml:brushProperty name="height" value="0.1" units="cm"/>
      <inkml:brushProperty name="color" value="#00A0D7"/>
    </inkml:brush>
  </inkml:definitions>
  <inkml:trace contextRef="#ctx0" brushRef="#br0">135 37 2665,'1'0'239,"-1"-1"0,1 0 0,-1 1 0,0-1 0,1 0 0,-1 0 0,0 1 0,1-1 0,-1 0 0,0 0 0,0 1 0,0-1 1,0 0-1,0 0 0,0 0 0,0 1 0,0-1 0,0 0 0,0 0 0,0 0 0,0 1 0,-1-1 0,1 0 0,0 0 0,-1 1 0,1-1 1,0 0-1,-1 1 0,1-1 0,-1 0 0,1 1 0,-1-1 0,1 1 0,-1-1 0,0 1 0,1-1 0,-1 1 0,0-1 0,1 1 1,-1 0-1,-1-1 0,1 0-133,-1 1 1,1 0-1,-1-1 0,1 1 1,-1 0-1,1 0 1,-1 0-1,1 0 1,-1 0-1,1 1 1,-1-1-1,1 0 0,0 1 1,-1-1-1,1 1 1,-1-1-1,1 1 1,0 0-1,-1 0 1,1-1-1,0 1 0,-2 2 1,-1 2 18,0 0 0,1 0 0,-1 0 0,1 1 0,0-1 0,1 1 0,-1 0 0,1 0-1,0 0 1,-1 8 0,3-12-86,-1-1 0,1 1-1,0-1 1,0 1-1,0-1 1,0 1 0,0-1-1,0 1 1,0-1-1,1 1 1,-1-1-1,0 1 1,1-1 0,-1 1-1,1-1 1,0 1-1,-1-1 1,1 0 0,1 2-1,-1-2-14,1-1 0,-1 1 0,0 0 0,1-1 0,-1 1 0,1-1 0,-1 1 0,1-1 0,-1 0-1,1 1 1,-1-1 0,1 0 0,0 0 0,-1 0 0,1-1 0,-1 1 0,1 0 0,-1 0 0,1-1 0,-1 1 0,1-1 0,-1 1 0,2-2-1,0 1 30,-1 0-1,1 0 0,-1 0 0,0 0 0,1 0 0,-1-1 0,0 1 0,0-1 0,0 0 1,0 1-1,0-1 0,-1 0 0,1 0 0,-1 0 0,1 0 0,-1-1 0,1 1 0,-1 0 1,0-1-1,0 1 0,1-4 0,-2 4-27,0 0-1,0 0 1,0 0 0,0 0-1,0 0 1,0 1 0,-1-1 0,1 0-1,0 0 1,-1 0 0,0 0-1,1 1 1,-1-1 0,0 0 0,0 1-1,0-1 1,0 0 0,0 1-1,0-1 1,-1 1 0,1 0 0,0-1-1,-1 1 1,1 0 0,-1 0-1,0 0 1,1 0 0,-1 0-1,0 0 1,-2 0 0,2 0-29,0 1 0,1 0 0,-1-1 0,0 1-1,0 0 1,0 0 0,0 0 0,0 1 0,0-1 0,0 0 0,1 1 0,-1 0 0,0-1 0,0 1-1,0 0 1,1 0 0,-1-1 0,1 2 0,-1-1 0,0 0 0,1 0 0,0 0 0,-1 1 0,1-1 0,0 0-1,0 1 1,-1 0 0,1-1 0,0 1 0,1-1 0,-1 1 0,-1 2 0,0-1 8,1-1 1,0 1-1,-1 0 0,1-1 1,0 1-1,0 0 1,0 0-1,1 0 0,-1 0 1,1 0-1,-1-1 1,1 1-1,0 0 0,0 0 1,0 0-1,1 0 1,-1 0-1,1 0 0,0 0 1,1 5-1,0-6 8,0-1-1,-1 0 1,1 1 0,0-1-1,0 0 1,0 0 0,0 0-1,0 0 1,0 0-1,0-1 1,0 1 0,0-1-1,0 1 1,0-1 0,1 0-1,-1 0 1,0 0 0,0 0-1,0 0 1,1 0-1,-1-1 1,0 1 0,0-1-1,0 1 1,0-1 0,0 0-1,0 0 1,0 0-1,0 0 1,0 0 0,3-3-1,0 1 18,0 1 0,0-2 0,-1 1-1,1 0 1,-1-1 0,0 0 0,0 0 0,0 0-1,0-1 1,-1 1 0,5-8 0,-8 11-21,1 0 0,0 0 0,-1 0 0,1 0 0,-1-1 0,0 1 0,1 0 0,-1 0 0,0 0 0,0-1 0,0 1 0,1 0 0,-1 0 0,0-1 1,-1 1-1,1 0 0,0 0 0,0 0 0,-1-1 0,1 1 0,0 0 0,-1 0 0,1 0 0,-1 0 0,1 0 0,-1 0 0,0 0 0,0 0 0,1 0 0,-1 0 0,0 0 1,0 0-1,0 0 0,0 0 0,0 1 0,0-1 0,0 0 0,0 1 0,0-1 0,0 1 0,0-1 0,-1 1 0,1 0 0,0-1 0,0 1 0,0 0 0,-1 0 0,-1 0 0,-2-1-14,0 1 0,1 0-1,-1 1 1,0-1-1,1 1 1,-1 0-1,1 0 1,-1 0-1,1 0 1,-1 1 0,-7 4-1,11-6 3,0 1 1,-1 0-1,1-1 0,0 1 1,-1 0-1,1 0 0,0 0 1,0 0-1,0 0 0,0 0 1,0 0-1,0 0 0,0 0 1,0 0-1,0 1 0,1-1 1,-1 0-1,0 1 0,1-1 0,-1 1 1,1-1-1,0 0 0,-1 1 1,1-1-1,0 1 0,0-1 1,0 1-1,0-1 0,0 1 1,0-1-1,0 1 0,1-1 1,-1 1-1,1-1 0,0 2 1,0-1 8,0-1 1,1 0 0,-1 0 0,1 0 0,-1 1 0,1-1 0,-1-1 0,1 1 0,-1 0 0,1 0 0,0-1 0,0 1 0,-1-1 0,1 1 0,0-1 0,0 0 0,-1 0 0,1 1 0,0-1 0,0-1 0,0 1-1,0 0 1,-1 0 0,1-1 0,0 1 0,0-1 0,-1 1 0,4-3 0,-1 2 18,0-1 0,0 0 0,0 0 0,-1 0 0,1-1 0,-1 1 0,1-1 0,-1 0 0,0 0 0,0 0 0,0-1 0,-1 1 0,4-5 1,-6 7-15,1 0 0,-1 0 0,1 0 0,-1 0 1,0 0-1,1-1 0,-1 1 0,0 0 0,0 0 1,0 0-1,1-1 0,-1 1 0,-1 0 0,1 0 1,0 0-1,0-1 0,0 1 0,-1 0 0,1 0 1,-1-1-1,0 0-5,0 0 1,-1 1 0,1-1-1,0 1 1,-1 0 0,1-1-1,-1 1 1,1 0 0,-1 0-1,0 0 1,0 0 0,1 0-1,-1 0 1,0 1 0,0-1-1,-3 0 1,2 0-12,-1 1 1,0-1-1,1 1 0,-1 0 0,0 0 1,1 0-1,-1 1 0,0-1 1,1 1-1,-1 0 0,0 0 1,1 0-1,-1 0 0,1 1 0,0 0 1,-1-1-1,1 1 0,0 0 1,0 1-1,0-1 0,1 0 1,-4 4-1,4-4 2,0 0 0,0 0 1,1 0-1,-1 0 0,1 0 0,-1 0 0,1 0 1,0 1-1,-1-1 0,1 1 0,1-1 1,-1 1-1,0-1 0,1 1 0,-1-1 0,1 1 1,0 0-1,-1-1 0,1 1 0,1 0 0,-1-1 1,0 1-1,1-1 0,-1 1 0,1 0 1,0-1-1,0 1 0,0-1 0,0 0 0,0 1 1,2 2-1,-2-3 10,1-1 1,-1 0-1,0 0 0,1 1 1,-1-1-1,1 0 0,-1 0 1,1 0-1,0-1 0,-1 1 1,1 0-1,0-1 0,0 1 1,-1-1-1,1 1 0,0-1 1,0 0-1,0 0 0,0 0 1,-1 0-1,1 0 0,0 0 1,0 0-1,0 0 0,0-1 1,-1 1-1,1-1 0,0 0 1,-1 1-1,1-1 0,0 0 1,-1 0-1,1 0 0,-1 0 1,1 0-1,-1 0 1,3-3-1,-1 2 14,0 0 0,-1-1 0,1 1 0,-1-1 0,0 1 0,1-1 0,-1 0 1,0 1-1,-1-1 0,1 0 0,0-1 0,-1 1 0,0 0 0,1 0 0,-1-1 0,-1 1 0,1 0 0,0-1 1,-1 1-1,0-5 0,0 6-15,0-1 1,-1 1-1,1 0 1,-1 0-1,0-1 1,0 1 0,0 0-1,0 0 1,0 0-1,0 0 1,-1 0-1,1 0 1,-1 0-1,1 0 1,-1 0-1,0 1 1,0-1 0,0 1-1,1-1 1,-1 1-1,-1 0 1,1 0-1,0 0 1,0 0-1,0 0 1,-1 0 0,1 1-1,0-1 1,-1 1-1,1-1 1,0 1-1,-1 0 1,1 0-1,0 0 1,-1 0-1,1 1 1,-1-1 0,-1 1-1,0 0-14,0 0 0,1 0 0,-1 0 0,1 1 0,-1-1 0,1 1 0,0 0 0,-1 0 0,1 0 0,0 0 0,0 0 0,0 1 0,1-1 0,-1 1 0,1 0 0,-1 0 0,1 0 1,0 0-1,0 0 0,0 0 0,1 1 0,-1-1 0,1 1 0,-2 4 0,3-6 10,-1 0 0,1 0 1,-1 0-1,1 0 1,0 0-1,0 0 0,0 0 1,0 0-1,0 0 0,0 0 1,1 0-1,-1 0 1,1 0-1,-1 0 0,1 0 1,0 0-1,0 0 0,0 0 1,0 0-1,0-1 1,0 1-1,0 0 0,1-1 1,-1 1-1,1-1 0,-1 1 1,1-1-1,-1 0 1,1 1-1,0-1 0,0 0 1,-1 0-1,1 0 0,0-1 1,0 1-1,0 0 1,0-1-1,0 1 0,0-1 1,0 0-1,0 1 0,4-1 1,-3 0 12,0-1 0,0 1-1,-1 0 1,1-1 0,0 1 0,0-1 0,-1 0 0,1 0 0,0 0 0,-1 0 0,1-1-1,-1 1 1,1-1 0,-1 1 0,0-1 0,0 0 0,1 0 0,-1 0 0,-1 0 0,1 0-1,0-1 1,0 1 0,-1 0 0,1-1 0,-1 1 0,0-1 0,0 0 0,0 1 0,0-1-1,0 0 1,-1 0 0,1-3 0,-1 3-6,1 1 0,-1-1 1,0 0-1,0 0 0,0 0 0,0 0 0,-1 0 0,1 0 1,-1 1-1,0-1 0,0 0 0,0 0 0,0 1 0,0-1 0,-3-3 1,3 4-13,-1 1 0,1 0 0,0-1 0,-1 1 0,1 0 0,-1 0-1,1 0 1,-1 0 0,0 0 0,0 0 0,1 0 0,-1 1 0,0-1 0,0 0 0,0 1 0,0 0 0,1-1 0,-4 1 0,2 0-8,-1 1-1,0-1 1,1 1-1,-1-1 1,1 1-1,-1 0 1,1 0-1,-1 1 1,1-1-1,0 1 1,0 0 0,0 0-1,0 0 1,0 0-1,0 0 1,0 1-1,1-1 1,-1 1-1,1 0 1,0-1-1,0 1 1,0 0-1,-3 5 1,-3 24-447,8-31 394,0 0 0,0 0 0,0-1 0,0 1 0,0 0 0,0 0 1,0 0-1,0 0 0,0-1 0,1 1 0,-1 0 0,0 0 0,1-1 0,-1 1 0,1 0 1,-1 0-1,0-1 0,1 1 0,0 0 0,-1-1 0,1 1 0,-1-1 0,1 1 1,0-1-1,-1 1 0,1-1 0,0 1 0,0-1 0,-1 0 0,1 1 0,0-1 0,0 0 1,0 1-1,-1-1 0,1 0 0,0 0 0,1 0 0,16-2-715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7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0 374 1656,'9'0'80,"15"-1"8,17-2-32,20-5 64,19-5 136,15-9 313,13-8 119,8-7 0,4-5-128,3-1-328,1 0-152,0 4-216,-5 5-48,-6 7 0,-9 8 32,-9 9 128,-9 8 40,-11 8 64,-10 7 24,-10 5 8,-8 5-16,-3 4-48,-3 3-32,2 4-16,5 2-8,9 2-48,9 1-24,12-3-72,11-5-64,12-8-152,12-7-32,10-8 16,6-5-40,3-3 296,-22-1-2521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5.4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18 800 5553,'-4'1'168,"-3"0"-16,1 1-72,6-2 80,9-5 56,13-7 80,13-9-24,11-11-79,9-9-41,7-8-80,6-6-16,7-5-48,5-3-8,7-1-40,5 1-8,5 3 0,5 4 0,5 4 24,4 4 16,5 8 8,2 5 0,3 10-8,2 8-8,0 11-8,1 10 0,-6 9-40,-5 10-49,-8 9-119,-6 9-72,-6 8-136,-6 6-64,-7 4 32,-4 2 48,-4-1 184,1-3 96,1-5 24,5-8-88,5-9-288,5-8-232,3-11 375,-13-6-1895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0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0 256 1736,'11'-4'144,"14"-5"120,17-7-248,16-7-64,14-5-8,11-5 48,7-1 16,1 2 24,-3 4 0,-5 5-8,-6 7 16,-8 7 24,-7 9 24,-4 8 105,-4 9 95,-4 8 224,-1 6 72,-3 5-40,-1 4-96,2 0-240,2 0-72,4-3-64,6-1-8,6-3-24,8-4-16,6-3-24,5-5-40,5-5-544,2-5-544,5-8 608,-13-4-2657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103 154 4681,'-6'-4'256,"-6"-5"224,-5-3-424,-2-3 16,1 1 136,2-1 40,6 2 24,6 1-16,9 1-104,10 0-16,15 2-32,16 0-24,17 1-80,17 3-56,16 2-88,15 1-8,12 1 32,9 1 40,5 1 72,1 3 8,-3 4 0,-4 5 0,-9 5-64,-11 6-96,-13 6-96,-11 7-32,-10 5 56,-7 4 72,-4 2 104,-3 2 32,-2-1 24,-2 0 0,0-2 0,-2-1 0,2-2 0,3-3-8,2-4-8,4-4-32,4-6-48,0-8-24,2-10-256,1-11-264,3-10 368,-13-5-3353</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7.4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3993,'3'0'112,"6"0"-24,6 1 328,9 0 112,7 2 128,8-1-48,9 0-288,9 1-120,8 0-144,10 1-40,8 0-40,8 1-24,4-1-24,2-1-8,-3-1-24,-8 0-32,-10 2-136,-11 3-104,-14 4-72,-13 3 56,-12 6 232,-9 3 160,-5 4 184,-3 4 16,1 1-24,5 1-16,9 0-64,8-2 0,11-1-40,13-4 0,12-6-56,15-7-288,16-11 200,-9-6-5441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8.2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3 561 3369,'0'0'544,"-1"-3"792,0-3-696,0-2 80,1-3 1,1-3-89,2-2-168,3-2-72,5-2-128,6-2-56,7-3-104,8-1-40,12-2-64,12-2-8,15-3-8,17-3 8,15-3 8,15-3 0,9-1 0,5 1-8,2 4-16,-1 7-56,-5 10-136,-8 12-96,-10 14-256,-8 13-104,-9 13-17,-11 9 57,-10 5 32,-10 0-152,-8 0 480,-14-8-4329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5.6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684 0 1384,'1'3'816,"0"4"521,0 4-153,0 3-200,0 6-488,-2 8-184,-1 12-208,-5 14-56,-5 15-104,-7 14-16,-8 8-24,-11 5-88,-11 1-224,-11 1-104,-9 1-80,-8-2 96,-5-5 264,-3-6-304,-2-12 408,13-17-3225</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1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765 1 5185,'-9'6'176,"-12"11"24,-13 17-184,-12 20 0,-10 20 16,-8 18 112,-4 16 24,-6 11-8,-3 9-32,-3 5-656,-3 2-632,0-5 640,13-24-3497</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7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294 18 2064,'6'-4'385,"7"-2"327,5 0-104,1 5-64,0 7-16,-5 11-56,-5 14-48,-8 13-192,-9 13-64,-8 15-64,-11 14-8,-7 14-32,-10 14-16,-6 10-48,-5 7-48,-1 1-736,0 0 552,10-23-5153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9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281 1 2353,'-3'7'408,"-5"9"400,-5 13-312,-5 14-144,-4 12-136,-4 11-96,-3 10-248,-2 8-168,-2 3-232,-1 1-128,-1-1 328,7-16-2489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8.974"/>
    </inkml:context>
    <inkml:brush xml:id="br0">
      <inkml:brushProperty name="width" value="0.1" units="cm"/>
      <inkml:brushProperty name="height" value="0.1" units="cm"/>
      <inkml:brushProperty name="color" value="#00A0D7"/>
    </inkml:brush>
  </inkml:definitions>
  <inkml:trace contextRef="#ctx0" brushRef="#br0">53 1 2024,'-6'-1'3313,"6"2"-3248,-9 11 836,-4 16-172,7-8-268,1 1 1,0-1-1,2 1 0,0 0 0,1 0 1,1 0-1,2 0 0,2 29 0,1-24-437,0 0 0,2 0 0,1-1 0,0 0 0,2 0 0,16 31-1,-20-47-247,0 1 0,1-1-1,0-1 1,0 1 0,1-1-1,0 0 1,0-1 0,9 8-1,25 13-632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7.9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1616,'7'2'120,"12"4"72,13 5-96,13 9-16,10 8 88,4 10 161,3 8 111,-1 5 360,-3 3 8,-3-2-208,-2-1-304,-1-4-1232,0-2 576,-8-10-3889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7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1 151 4537,'4'-3'752,"6"-6"624,8-4-239,9-4-465,6-4-216,5 0-240,4 0-72,0 4-64,2 2-8,1 6-80,1 5-96,2 7-88,1 7-8,-1 10 40,-1 11 80,-3 12 104,-6 13 8,-6 14 0,-5 11-8,-6 7 16,-4 4 16,-1-2 40,-1-4-8,3-9-16,4-10-24,8-12-48,7-13 0,8-12-272,8-11-208,11-12-904,9-11-769,10-12 1177,-10-1-2969</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9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0 2625,'-1'12'464,"-2"15"416,0 14-200,0 11-56,4 8-80,3 6-120,7 2-64,6 0-320,6 0-576,8-3 336,-2-13-5705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8.7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221 1 2873,'-5'2'-264,"-4"5"-169,-4 5-223,1 7 216,-1 8 304,0 6 560,1 5 168,-1 5 81,0 3-17,0 2-336,0 3-128,0 1-88,1 0-40,0 1-104,2-1-16,0 1-16,2 0 24,0 2 24,1 1 16,2 3 24,1 1 8,2-1 0,2-2-8,4-5-32,2-4-40,3-7-48,4-7-8,4-10 8,3-7 8,4-8 24,3-5-32,4-3-24,2-2-8,3 0 72,0 4 56,0 5 136,-2 4 64,-2 5 48,-4 4-24,-3 3-56,-4 3-56,-5 5-72,-4 4-16,-5 6 32,-5 7 48,-7 7 56,-6 8-8,-5 8-184,-3 7-248,-1 5-352,-1 3-56,2 3 119,0-2-47,1-2 480,4-17-1176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9.3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 1 4369,'1'2'296,"7"6"176,10 9-48,9 11-40,8 12-56,6 14-112,0 11-16,-3 9 80,-6 6 9,-10 5-25,-11 2-16,-13 5-144,-13 4-48,-13 7-32,-10 8-16,-9 8-72,-8 5-160,-6 2-785,-5-5 649,8-22-5945</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4.206"/>
    </inkml:context>
    <inkml:brush xml:id="br0">
      <inkml:brushProperty name="width" value="0.1" units="cm"/>
      <inkml:brushProperty name="height" value="0.1" units="cm"/>
      <inkml:brushProperty name="color" value="#5B2D90"/>
    </inkml:brush>
  </inkml:definitions>
  <inkml:trace contextRef="#ctx0" brushRef="#br0">27 5 464,'-1'-1'104,"0"1"0,1-1 1,-1 1-1,1-1 0,-1 1 0,0 0 0,0-1 0,1 1 1,-1 0-1,0 0 0,1 0 0,-1-1 0,0 1 0,0 0 1,1 0-1,-1 0 0,0 0 0,0 0 0,1 0 0,-1 1 1,0-1-1,0 0 0,1 0 0,-1 0 0,0 1 0,0-1 1,1 0-1,-1 1 0,1-1 0,-1 1 0,0-1 0,1 1 1,-1-1-1,1 1 0,-1-1 0,0 2 0,1 0-26,0 0-1,0 0 1,0 0-1,0 1 0,1-1 1,-1 0-1,1 0 1,0 0-1,-1 0 1,1 0-1,0 0 1,2 3-1,39 57 141,-28-47 19,0-1 1,20 15 0,-19-17 110,-1 0 0,20 23 0,4 11-187,0-1-91,42 64 1,-39-39-1,-28-44-31,1-1 0,2-1 0,0 0 0,2-2 0,28 30 0,-21-25-39,-2 1 0,-1 1 0,-1 1 0,-1 1 1,-2 1-1,19 46 0,-19-35-78,-1 2 1,-2 0-1,16 80 0,3 144 200,-31-179-291,-3 0-1,-4-1 1,-5 1 0,-3-2 0,-45 168 0,34-170 37,-10 37 241,8-42-3844,22-73 3223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31.520"/>
    </inkml:context>
    <inkml:brush xml:id="br0">
      <inkml:brushProperty name="width" value="0.035" units="cm"/>
      <inkml:brushProperty name="height" value="0.035" units="cm"/>
      <inkml:brushProperty name="color" value="#5B2D90"/>
    </inkml:brush>
  </inkml:definitions>
  <inkml:trace contextRef="#ctx0" brushRef="#br0">6 1 872,'-2'0'8,"-2"3"40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5.840"/>
    </inkml:context>
    <inkml:brush xml:id="br0">
      <inkml:brushProperty name="width" value="0.1" units="cm"/>
      <inkml:brushProperty name="height" value="0.1" units="cm"/>
      <inkml:brushProperty name="color" value="#5B2D90"/>
    </inkml:brush>
  </inkml:definitions>
  <inkml:trace contextRef="#ctx0" brushRef="#br0">296 32 1096,'-20'-26'6078,"15"24"-5844,1 1 1,-1 0-1,0 1 1,0-1-1,0 1 1,0 0 0,0 0-1,0 0 1,1 1-1,-1-1 1,0 1-1,0 0 1,0 1 0,1-1-1,-1 1 1,1 0-1,-6 3 1,-13 7-61,-41 29 0,55-34-157,1-3-338,1 1 0,1 0 1,-1 1-1,1-1 0,0 1 0,0 1 0,0-1 0,1 1 0,0 0 0,0 0 0,1 0 1,-4 10-1,-1 13-1060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3.610"/>
    </inkml:context>
    <inkml:brush xml:id="br0">
      <inkml:brushProperty name="width" value="0.35" units="cm"/>
      <inkml:brushProperty name="height" value="0.35" units="cm"/>
      <inkml:brushProperty name="color" value="#CC0066"/>
    </inkml:brush>
  </inkml:definitions>
  <inkml:trace contextRef="#ctx0" brushRef="#br0">2461 1604 1464,'34'-37'6852,"-34"36"-6789,0 0 0,0 0 0,0 1-1,0-1 1,-1 0 0,1 0 0,0 0 0,0 0 0,-1 0 0,1 0 0,0 0-1,-1 0 1,1 0 0,-1 1 0,1-1 0,-1 0 0,0 0 0,1 0-1,-1 1 1,0-1 0,1 1 0,-1-1 0,0 0 0,0 1 0,1-1 0,-1 1-1,0-1 1,0 1 0,0 0 0,-1-1 0,-7-2 58,0 0 1,0 1 0,0 0-1,0 0 1,0 1 0,-1 0-1,1 0 1,0 1-1,-1 1 1,1-1 0,0 2-1,-1-1 1,1 1 0,-17 6-1,8 7-26,18-15-97,0 1 0,0-1-1,1 1 1,-1-1 0,0 0-1,0 1 1,0-1 0,0 0-1,0 1 1,1-1 0,-1 0-1,0 0 1,0 1 0,0-1 0,1 0-1,-1 1 1,0-1 0,1 0-1,-1 0 1,0 0 0,0 1-1,1-1 1,-1 0 0,0 0-1,1 0 1,-1 0 0,0 0 0,1 1-1,-1-1 1,1 0 0,-1 0-1,0 0 1,1 0 0,4 1-19,0-1 1,0 0 0,0 1-1,0-1 1,0-1-1,0 1 1,5-2 0,3-1 17,-1-1 1,0 0-1,0 0 1,0-1-1,-1-1 1,11-7-1,-23 10 199,-11 1-98,-10 1 3,13 1-77,-139 14 851,129-11-802,-1 1 0,0 0 0,1 2 0,0 0 0,-24 12 1,42-17-78,0-1 0,0 0 1,0 0-1,0 1 1,1-1-1,-1 1 1,0-1-1,0 1 0,0-1 1,1 1-1,-1 0 1,0-1-1,1 1 1,-1 0-1,0-1 0,1 1 1,-1 0-1,1 0 1,-1 0-1,1 0 1,-1-1-1,1 1 0,0 0 1,-1 2-1,2-2-4,-1-1 1,0 1-1,1 0 0,0 0 0,-1-1 0,1 1 1,-1 0-1,1-1 0,0 1 0,0 0 0,-1-1 1,1 1-1,0-1 0,0 1 0,0-1 0,-1 0 1,1 1-1,0-1 0,2 0 0,48 10-168,-39-10 186,0 0 1,0 0-1,1-1 0,-1 0 0,0-2 0,-1 1 0,1-1 1,0-1-1,-1 0 0,20-9 0,-31 12-2,1 1 0,-1 0-1,1 0 1,-1 0 0,0 0 0,1 0-1,-1-1 1,0 1 0,1 0-1,-1 0 1,1-1 0,-1 1 0,0 0-1,1 0 1,-1-1 0,0 1 0,0 0-1,1-1 1,-1 1 0,0-1-1,0 1 1,0 0 0,1-1 0,-1 1-1,0-1 1,0 1 0,0 0 0,0-1-1,0 1 1,0-1 0,0 1-1,0-1 1,0 1 0,0 0 0,0-1-1,0 1 1,0-1 0,0 1 0,0-1-1,0 1 1,0 0 0,-1-2-1,-21-4 159,-31 6-82,6 6 51,0 2 0,0 3 0,1 1 1,-49 21-1,87-29-144,1 0 0,0 0 0,0 1-1,0 0 1,-10 10 0,16-14 2,0 0-1,0 0 1,1-1-1,-1 1 1,0 0-1,1 0 1,-1 0-1,0 0 1,1 0-1,-1 0 1,1 0-1,0 0 1,-1 0-1,1 0 1,0 0-1,0 1 1,-1-1-1,1 0 1,0 0-1,0 2 1,1-2-1,0 0 0,0 0 0,-1 0 0,1 0 0,0 0 0,0 0 0,0-1 0,0 1 0,0 0 0,0 0 0,0-1 0,1 1 0,-1 0 0,0-1 0,0 1 0,0-1 0,1 0 0,-1 1 0,0-1 0,1 0 0,-1 0 0,3 0 0,0 0 12,1 1 1,0-2-1,-1 1 0,1 0 1,0-1-1,-1 0 1,1 0-1,-1-1 0,1 1 1,-1-1-1,1 0 1,4-3-1,-50 13 236,20 2-206,1 1 0,0 0 0,1 2-1,0 1 1,1 0 0,1 1 0,0 1 0,-15 18-1,24-24-39,-1 0-1,1 0 1,1 1-1,0 0 1,1 0-1,0 1 1,0 0-1,1 0 1,1 0-1,0 0 1,1 1-1,0 0 1,1 0-1,1-1 1,-1 23-1,3-27-127,1 0 0,-1-1 0,1 1 0,1-1 0,0 0-1,0 1 1,0-1 0,1-1 0,0 1 0,0 0 0,0-1 0,1 0 0,0 0 0,1 0-1,-1-1 1,1 0 0,0 0 0,0 0 0,1-1 0,-1 0 0,1 0 0,8 4-1,-12-8 170,-1 0-1,0 0 1,1 0-1,-1 0 1,1 0-1,-1-1 1,0 1-1,0-1 1,1 1-1,-1-1 1,0 0-1,0 0 1,0 0-1,0 0 1,1 0-1,-2 0 1,1-1-1,0 1 1,0-1-1,0 1 1,-1-1-1,1 0 1,-1 0-1,1 0 1,-1 0-1,0 0 1,1 0-1,-1 0 1,0 0-1,-1 0 1,2-4-1,1-1 119,0 0 0,0 0 0,-1 0 0,0 0 0,-1 0 0,1 0-1,-1-1 1,-1 1 0,0-8 0,0 12-115,0 1 1,0 0-1,-1-1 0,1 1 0,-1 0 1,1 0-1,-1-1 0,0 1 0,0 0 1,0 0-1,0 0 0,-1 0 0,1 0 1,0 0-1,-1 0 0,0 1 0,1-1 1,-1 0-1,0 1 0,0-1 0,0 1 1,0 0-1,0 0 0,0 0 0,0 0 1,0 0-1,-4-1 0,4 1-27,0 1-1,-1 1 1,1-1-1,0 0 1,0 0-1,0 1 1,0-1-1,0 1 1,0 0-1,0-1 1,1 1 0,-1 0-1,0 0 1,0 0-1,1 0 1,-1 1-1,0-1 1,1 0-1,-1 1 1,1-1-1,0 1 1,-1 0-1,1-1 1,0 1 0,0 0-1,0 0 1,0-1-1,0 1 1,1 0-1,-1 0 1,0 4-1,-5 13-19,2-1-1,0 1 0,1 0 0,1 0 0,0 0 1,2 0-1,0 0 0,2 1 0,0-1 0,8 35 1,-6-39 0,1 1 0,1-1 0,0 0 0,1 0 0,0-1 0,1 0 0,1 0 0,0-1 0,1 0 0,1 0 0,0-1 0,0-1 0,16 12 0,-27-22 12,1 0 0,0 0 1,0-1-1,0 1 0,0 0 0,0 0 0,0-1 1,0 1-1,0-1 0,0 1 0,0-1 0,0 1 1,0-1-1,0 1 0,0-1 0,0 0 0,1 0 1,-1 0-1,0 0 0,0 0 0,0 0 0,0 0 1,1 0-1,-1 0 0,2-1 0,-3 0 8,1 0 0,0 0 0,0 0 0,-1 0 0,1 0 0,-1 0 0,1 0 0,-1 0 0,1-1 0,-1 1 0,0 0 0,1 0 0,-1-1 0,0 1 0,0 0 0,0 0-1,0-1 1,0-1 0,-2-10 100,1 1-1,-1 0 1,-6-17-1,4 18-36,0 0 0,-1 1-1,0 0 1,0 0-1,-13-17 1,16 24-61,0 0-1,-1 0 1,1 0 0,0 0 0,-1 1-1,0-1 1,1 1 0,-1 0 0,0 0-1,0 0 1,0 0 0,-1 0 0,1 1-1,0-1 1,-1 1 0,1 0 0,-1 0-1,1 0 1,-1 1 0,1-1 0,-1 1 0,-5 0-1,8 0-4,0 0-1,0 0 0,0 0 0,0 1 1,0-1-1,0 0 0,0 1 0,0-1 1,0 1-1,0-1 0,0 1 0,0-1 1,0 1-1,1 0 0,-1-1 0,0 1 0,0 0 1,1 0-1,-1 0 0,0-1 0,1 1 1,-1 0-1,1 0 0,-1 0 0,1 0 1,-1 2-1,1-1-1,-1 0 1,1 1-1,0-1 0,0 1 0,0-1 1,1 1-1,-1-1 0,0 1 0,1-1 1,0 1-1,0 1 0,3 6-10,1 0 0,0-1 0,0 0 0,9 12 0,3-1-7,1 0 1,0-2-1,2 0 1,0-1-1,1 0 1,0-2-1,39 20 1,-7-8 16,2-2 0,72 21 1,-121-44 11,1 0-1,-1-1 1,1 1 0,0-2 0,0 1 0,-1-1 0,13 0 0,-18 0-13,1-1 0,-1 1 0,0 0 0,0 0 0,0-1 0,0 1 0,0 0 0,0-1 0,0 1 1,0-1-1,0 0 0,0 1 0,0-1 0,0 0 0,-1 1 0,1-1 0,0 0 0,0 0 0,-1 0 0,2-1 0,-2 0-1,1 0-1,-1 1 1,0-1-1,0 0 1,0 1-1,0-1 1,0 0-1,0 1 1,0-1-1,-1 0 1,1 1-1,-1-1 1,1 0-1,-1 1 1,1-1-1,-1 1 1,0-1-1,-1-1 1,-5-8-8,-1 1 1,0 0-1,0 1 0,-1-1 1,0 2-1,0-1 1,-1 1-1,0 1 0,0 0 1,-13-6-1,9 5-7,-1 0 0,0 2 1,0 0-1,0 0 0,-1 2 0,1 0 0,-25-3 0,22 9-116,25 8-68,28 8 42,22 3 114,1-3 0,1-3-1,0-2 1,77 7 0,-89-17 43,0-2 1,-1-2 0,1-2 0,0-2 0,-1-2 0,50-14 0,-72 15 9,-15 5 0,0-1 0,0-1 0,0 1 0,0-1 0,-1-1-1,1 1 1,-1-1 0,0-1 0,11-8 0,-18 13-12,-1 0 1,0-1-1,1 1 0,-1 0 1,0-1-1,1 1 1,-1-1-1,0 1 0,1 0 1,-1-1-1,0 1 1,0-1-1,1 1 0,-1-1 1,0 1-1,0-1 1,0 1-1,0-1 0,0 1 1,1-1-1,-1 1 0,0-1 1,0 1-1,0-1 1,-1 1-1,1-1 0,0 1 1,0-1-1,0 1 1,0-1-1,0 1 0,-1-1 1,1 1-1,0-1 1,-1 0-1,-19-10-86,-28 3-374,45 8 403,0 0 0,0 1 0,0-1 0,0 1 1,0 0-1,1 0 0,-1 0 0,0 0 0,0 0 0,1 0 1,-4 2-1,6-2 50,0-1-1,0 0 1,0 0 0,0 0-1,0 0 1,0 0 0,0 0 0,-1 0-1,1 1 1,0-1 0,0 0 0,0 0-1,0 0 1,0 0 0,0 0 0,0 1-1,0-1 1,0 0 0,0 0-1,0 0 1,0 0 0,0 0 0,0 1-1,0-1 1,0 0 0,0 0 0,0 0-1,0 0 1,0 1 0,0-1 0,0 0-1,0 0 1,0 0 0,1 0 0,-1 0-1,0 0 1,0 1 0,0-1-1,0 0 1,0 0 0,0 0 0,0 0-1,1 0 1,-1 0 0,0 0 0,0 0-1,0 0 1,0 0 0,0 1 0,0-1-1,1 0 1,-1 0 0,0 0-1,0 0 1,0 0 0,24 2-105,-3-4 119,0-1 1,-1 0-1,1-1 1,-1-2-1,0 0 0,-1-1 1,1-1-1,-1 0 1,-1-2-1,0 0 1,0-1-1,-1-1 0,0-1 1,21-21-1,-27 21 93,-11 12-105,0 1-1,1-1 1,-1 1-1,1-1 1,-1 0 0,1 1-1,-1-1 1,1 1-1,-1 0 1,1-1-1,-1 1 1,1-1 0,0 1-1,-1 0 1,1-1-1,-1 1 1,1 0-1,0 0 1,0 0 0,-1-1-1,1 1 1,0 0-1,-1 0 1,1 0-1,0 0 1,-1 0 0,1 0-1,0 0 1,0 1-1,-1-1 1,1 0-1,0 0 1,-1 0 0,1 1-1,-1-1 1,1 0-1,0 1 1,-1-1-1,1 0 1,0 2 0,6 0 4,-1-1 0,0 1 0,1-1 0,-1 0 0,1-1 1,-1 1-1,1-1 0,-1 0 0,1-1 0,-1 0 0,1 0 0,-1 0 1,0-1-1,0 0 0,1 0 0,-1-1 0,0 1 0,-1-1 0,1-1 1,0 1-1,-1-1 0,0 0 0,8-8 0,-4 3 38,0-1 0,-2-1 0,1 0 0,-1 0-1,-1 0 1,0-1 0,0 1 0,-1-2 0,-1 1 0,6-24-1,-1-15 159,-3-1 0,-1 0 0,-4-68 0,1-6-66,8 132-880,13 30 301,11 16-79,-32-50 516,-1 0 1,1-1-1,-1 1 1,1-1-1,0 1 1,-1-1 0,1 0-1,0 1 1,0-1-1,0 0 1,0 0-1,0 0 1,0-1-1,1 1 1,1 0-1,-3-1 15,0 0 0,1 0 0,-1 0 0,0 0 0,0-1 0,0 1 0,0 0 0,0-1 0,0 1 0,0 0 0,0-1 0,0 1 0,0-1 0,0 0-1,0 1 1,0-1 0,-1 0 0,1 0 0,0 1 0,0-1 0,1-2 0,0-1 16,0 0 0,0 0 0,-1 0 0,1 0-1,-1 0 1,0 0 0,0 0 0,0-1 0,-1 1 0,1-1 0,-1 1 0,0 0-1,-1-8 1,-6-18 129,-1-1 1,-2 1-1,-1 0 0,-1 1 0,-20-35 0,5 9 90,20 40-208,3 5-11,0 0 0,-1 1-1,0-1 1,0 1 0,-1 1 0,0-1-1,-11-11 1,17 20-32,0 0-1,0 0-12,1 2-214,-1-2 226,0 1 1,0-1-1,0 0 0,0 0 1,0 0-1,0 0 1,0 0-1,0 0 1,0 1-1,0-1 0,0 0 1,0 0-1,0 0 1,0 0-1,0 0-12,-2 1-214,2-1 226,-1 0 1,10 19-149,3-4 273,-11-15-111,-1 0 0,0 0 0,0 0 0,1 0 0,-1 0 0,0 0 0,0 1 0,1-1 0,-1 0 0,0 0 0,0 0 0,1 0 0,-1 0 0,0 0 0,1 0 0,-1 0-1,0 0 1,0 0 0,1-1 0,-1 1 0,0 0 0,0 0 0,1 0 0,-1 0 0,0 0 0,0 0 0,1-1 0,-1 1 0,0 0 0,0 0 0,0 0 0,1 0 0,-1-1 0,0 1 0,0 0 0,0 0 0,0-1 0,1 1 0,-1 0-1,0 0 1,0-1 0,0 1 0,0 0 0,0 0 0,0-1 0,0 1 0,0 0 0,0-1 0,0 1 0,1-4 45,0 0 0,-1-1 0,0 1-1,0 0 1,0 0 0,0 0 0,-1 0 0,1 0 0,-1-1 0,0 1-1,-2-5 1,-22-49 392,13 32-291,-1-2-2,0 2 0,-2 0 1,0 0-1,-2 2 0,-1 0 0,-1 0 0,-1 2 1,-24-21-1,-3-5 10,29 28-203,0 1 0,-1 1-1,-1 1 1,-1 1 0,-23-15-1,43 31 35,1 0 0,0-1-1,0 1 1,0 0 0,-1 0 0,1 0-1,0 0 1,0-1 0,0 1-1,-1 0 1,1 0 0,0 0 0,-1 0-1,1 0 1,0 0 0,0-1 0,-1 1-1,1 0 1,0 0 0,0 0-1,-1 0 1,1 0 0,0 0 0,-1 0-1,1 0 1,0 0 0,0 1 0,-1-1-1,1 0 1,0 0 0,-1 0-1,1 0 1,0 0 0,0 0 0,-1 1-1,1-1 1,0 0 0,0 0-1,0 0 1,-1 0 0,1 1 0,0-1-1,0 0 1,0 0 0,-1 1 0,1-1-1,0 1 1,3 18-313,16 19 36,-18-37 290,0 0 0,0 0 1,0 0-1,0 0 0,0 0 0,1 0 0,-1 0 0,0-1 0,1 1 0,-1 0 0,0-1 0,1 1 0,-1-1 1,1 1-1,2-1 0,0-4 156,-10-10-56,-13-8-42,0 0-1,-2 2 0,0 0 0,-1 2 0,-1 0 1,-1 1-1,-38-20 0,-192-77 166,182 85-160,43 16-89,-1 1-1,0 1 1,-1 2 0,1 1 0,-2 1-1,-40-3 1,72 10 15,-1 0 1,1 0-1,0 0 0,0 0 0,0 0 1,0 0-1,0 0 0,0-1 1,-1 1-1,1 0 0,0 0 0,0 0 1,0 0-1,0 0 0,-1 0 0,1 0 1,0 0-1,0 0 0,0 0 1,0 0-1,-1 0 0,1 0 0,0 0 1,0 0-1,0 0 0,0 0 0,0 0 1,-1 1-1,1-1 0,0 0 1,0 0-1,0 0 0,0 0 0,0 0 1,-1 0-1,1 0 0,0 0 0,0 1 1,0-1-1,0 0 0,0 0 1,0 0-1,0 0 0,0 0 0,0 1 1,-1-1-1,1 0 0,0 0 0,0 0 1,0 0-1,0 0 0,0 1 0,0-1 1,0 0-1,0 0 0,0 0 1,0 0-1,0 1 0,0-1 0,0 0 1,0 0-1,1 0 0,11 10-406,22 5 13,0-6 324,1-2-1,0-2 0,0-1 0,56 0 0,-89-4 88,-1 0 0,0 0-1,1 0 1,-1 0 0,0 0 0,1 0-1,-1-1 1,0 1 0,0 0 0,1-1 0,-1 1-1,0-1 1,0 1 0,0-1 0,1 1 0,-1-1-1,0 0 1,1-1 0,-2 2 0,0-1 1,1 0-1,-1 1 1,0-1-1,0 1 1,0-1-1,0 0 1,0 1-1,0-1 1,0 1-1,0-1 1,-1 1-1,1-1 1,0 0-1,0 1 1,0-1-1,-1 1 1,1-1-1,0 1 1,0-1-1,-1 1 1,1-1-1,0 1 1,-1-1-1,1 1 1,-1-1-1,-3-3 9,0 0-1,0 1 0,0 0 1,-1 0-1,1 0 0,-1 0 1,-8-3-1,-20-4 7,-2 1 1,1 1-1,-1 2 0,0 1 1,0 2-1,0 2 0,-37 3 1,-3 3-29,0 5 0,-91 22 1,161-31 3,-148 39 44,130-32-84,0 0 0,1 1 0,0 2 1,-30 18-1,52-28 25,-1-1 1,0 0 0,0 0-1,1 1 1,-1-1 0,0 0-1,1 1 1,-1-1 0,1 1-1,-1-1 1,0 1-1,1-1 1,-1 1 0,1 0-1,-1-1 1,1 1 0,-1 0-1,1-1 1,0 1 0,-1 0-1,1-1 1,0 1 0,0 0-1,-1 0 1,1-1-1,0 1 1,0 0 0,0 0-1,0 0 1,0 1 0,1-1-2,0 0 1,0-1-1,0 1 1,1 0 0,-1 0-1,0-1 1,0 1-1,1-1 1,-1 1 0,0-1-1,0 1 1,1-1-1,-1 0 1,1 0-1,1 0 1,55 1-111,-41-3-88,0 0-1,0-1 1,29-10 0,-95 19 481,-18 14-193,2 2 1,0 4-1,1 2 1,2 3 0,1 2-1,2 3 1,1 3-1,-87 76 1,115-86-84,1 2 1,2 1-1,1 0 1,1 2-1,2 1 1,2 1-1,1 1 0,-22 57 1,40-88-9,1 1-1,-1-1 1,1 1-1,0-1 1,1 1 0,-1-1-1,1 1 1,1 0 0,-1-1-1,1 1 1,0-1 0,1 1-1,0-1 1,4 10 0,-5-12-1,0-1 0,1 1 0,0-1 0,0 0 0,0 0 1,0 0-1,0 0 0,1 0 0,-1-1 0,1 1 0,0-1 0,0 0 1,0 1-1,0-1 0,0 0 0,0-1 0,1 1 0,-1-1 1,0 1-1,1-1 0,0 0 0,-1 0 0,1-1 0,-1 1 0,1-1 1,7 0-1,-11 1 31,1-1 0,0 0 0,0 0 0,-1 0 0,1-1 0,0 1 0,0 0 0,0 0 0,-1 0 0,1 0 0,0-1 0,0 1 0,-1 0 0,1-1 0,0 1 0,-1-1 0,1 1 0,-1 0 0,1-1 0,0 0 0,-1 1 0,1-1 0,-1 1 0,1-1 0,-1 0 0,1 1 0,-1-1 0,0 0-1,1 1 1,-1-1 0,0 0 0,0 1 0,1-2 0,-7-2 192,-10 14-139,-3 12-65,0 1 1,2 1-1,1 0 1,1 1-1,1 1 1,1 0-1,1 1 1,1 1-1,2 0 1,1 0-1,1 0 1,1 1-1,-2 40 0,7-46 3,1 0 0,1 0 0,1-1-1,1 1 1,12 41 0,-12-54-9,0-1-1,1 0 1,0-1-1,0 1 1,1-1-1,0 0 1,9 10 0,-11-14-9,1 0 0,0 0 1,0-1-1,0 1 1,0-1-1,1 0 0,-1-1 1,1 1-1,0-1 0,0 0 1,0 0-1,0 0 1,0-1-1,6 2 0,-9-3 13,0 1 0,1-1-1,-1 0 1,0 0 0,0 0-1,1 0 1,-1 0-1,0-1 1,0 1 0,1-1-1,2 0 1,-4 0 14,-1 1-1,1 0 1,0-1 0,-1 1 0,1 0 0,-1-1-1,1 1 1,-1-1 0,1 1 0,-1-1 0,1 1-1,-1-1 1,0 1 0,1-1 0,-1 1 0,0-1-1,1 1 1,-1-1 0,0 0 0,0 1-1,0-1 1,1 0 0,-1 1 0,0-1 0,0 0-1,-1-1 4,1 0 0,-1 1-1,1-1 1,-1 1-1,0-1 1,0 1-1,0 0 1,0-1 0,0 1-1,0 0 1,0 0-1,0-1 1,0 1 0,-1 0-1,1 0 1,0 0-1,-1 1 1,1-1-1,-1 0 1,1 0 0,-1 1-1,1-1 1,-1 1-1,1-1 1,-1 1-1,0 0 1,1 0 0,-4 0-1,-3-1 27,0 1 0,-1 0-1,1 0 1,0 1 0,0 0-1,0 1 1,0 0 0,0 0-1,0 1 1,1 0 0,-1 0-1,1 0 1,-1 1 0,1 0-1,1 1 1,-1 0 0,-9 9-1,11-10-37,0 0 0,1 0 0,0 1 0,0 0-1,0 0 1,1 0 0,0 0 0,-1 0 0,2 1 0,-1-1-1,1 1 1,0 0 0,0 0 0,0 0 0,1 0 0,0 0-1,0 0 1,1 0 0,0 0 0,0 1 0,0-1 0,1 0-1,2 11 1,2-2-14,1-1 1,0 0-1,1-1 0,0 1 0,1-1 0,1-1 0,0 1 0,1-1 0,19 18 0,-12-14-7,1-1 0,0-1-1,1-1 1,0 0 0,39 17 0,-55-28 20,1-1 0,0 0 1,-1 0-1,1 0 1,0-1-1,-1 1 1,1-1-1,7 0 1,-10 0 4,0 0 0,0 0 0,0 0 1,0 0-1,0 0 0,0-1 0,0 1 1,0 0-1,-1-1 0,1 1 1,0 0-1,0-1 0,0 1 0,0-1 1,-1 0-1,1 1 0,0-1 0,0 0 1,-1 1-1,1-1 0,-1 0 0,1 0 1,0 1-1,-1-1 0,0 0 1,1 0-1,-1 0 0,1 0 0,-1 0 1,0 0-1,0 0 0,1 0 0,-1 0 1,0 1-1,0-1 0,0 0 1,0 0-1,0 0 0,-1-2 0,1 3-4,0 0-1,0 0 1,0 0-1,0-1 1,0 1-1,0 0 0,0 0 1,0 0-1,0 0 1,0-1-1,0 1 1,0 0-1,0 0 1,0 0-1,0 0 0,0 0 1,0-1-1,0 1 1,0 0-1,-1 0 1,1 0-1,0 0 1,0 0-1,0 0 0,0-1 1,0 1-1,0 0 1,-1 0-1,1 0 1,0 0-1,0 0 1,0 0-1,0 0 1,0 0-1,-1 0 0,1 0 1,0 0-1,0 0 1,0 0-1,0 0 1,-1 0-1,1 0 1,0 0-1,0 0 0,0 0 1,0 0-1,-1 0 1,1 0-1,0 0 1,0 0-1,0 0 1,0 0-1,0 0 0,-1 1 1,-11 9-27,-7 14-18,17-20 47,1-1-1,0 0 1,0 1-1,0-1 1,0 1-1,0 0 1,0-1 0,1 1-1,0 0 1,0-1-1,0 1 1,0 0-1,0-1 1,1 1 0,1 5-1,1-1 1,0-1-1,0 0 1,0 0 0,1-1-1,0 1 1,0-1-1,6 7 1,9 8-6,1-1-1,1 0 1,25 17 0,-39-32-1,21 16 4,2-1 0,0-1-1,1-2 1,59 23-1,-71-32 12,1-1 0,1-1-1,-1-1 1,1-1-1,0-1 1,0 0 0,0-2-1,0 0 1,29-4-1,-49 3-8,17-2 45,-18 8-54,-1-3-1,0-1 1,0 0 0,0 1 0,1-1 0,-1 1 0,1-1 0,0 1-1,0-1 1,0 1 0,0 2 0,1 0 5,1 1 0,-1-1-1,1 0 1,0 0 0,0 0 0,0-1-1,1 1 1,-1 0 0,1-1 0,1 0-1,-1 0 1,0 0 0,1 0 0,0 0-1,0-1 1,0 1 0,0-1 0,1 0-1,-1 0 1,1-1 0,8 4 0,12 4-6,0 0 0,0-2-1,29 6 1,-27-7 1,35 8 22,2-2 0,0-4 1,73 3-1,-122-12-8,-1 0 1,0 1-1,1 1 1,-1 0-1,0 1 1,0 1-1,0 0 1,-1 1-1,1 0 1,-1 1-1,-1 1 1,16 10-1,-7-5 29,0-1-1,1 0 0,0-2 1,0 0-1,1-2 1,0-1-1,1 0 0,0-2 1,-1 0-1,1-2 0,44-1 1,3-4 52,1-4 0,116-25 1,-144 19-75,-35 10-4,1-1 1,0 1-1,0 1 0,0 0 1,0 1-1,16-1 1,-24 2-15,-1 0 0,1 1 0,-1-1 0,0 1 0,1 0 0,-1-1 1,1 1-1,-1 0 0,0 0 0,0 0 0,1 0 0,-1 0 0,2 2 1,-2-2 0,0 0 1,1 1-1,-1-1 1,0 0-1,1 0 0,0 0 1,-1 0-1,1 0 1,-1 0-1,1 0 1,0-1-1,3 2 1,9-2 3,0 1-1,0-2 1,0 0 0,0-1 0,0 0-1,0-1 1,24-8 0,5-5 13,42-22-1,-18 7 84,-1-2 0,-3-4 0,0-2-1,78-66 1,-109 74-49,0-1-1,-3-1 1,0-2-1,-3-1 1,0-1-1,-3-1 0,-1-1 1,-2-1-1,-1 0 1,-3-2-1,16-59 1,-31 95-39,1 0-1,-1 0 1,-1 0 0,1 0 0,-1 0-1,0 0 1,-1 0 0,-1-11 0,1 16-7,1-1 0,0 1 1,-1 0-1,1 0 0,-1 0 1,0 0-1,1 0 0,-1 0 1,0 0-1,1 0 0,-1 0 1,0 0-1,0 1 0,0-1 1,0 0-1,0 0 0,0 1 1,0-1-1,-1 0 0,0 0-2,-1 1 0,1 0 0,0-1 0,0 1 0,0 0 0,0 0 0,0 0 0,0 1 0,0-1 0,0 0 0,0 1 0,0-1 0,0 1 0,0 0 0,-2 1 0,-3 2-15,1 0 1,-1 1-1,1-1 0,0 2 0,0-1 1,1 1-1,-1-1 0,1 2 0,0-1 1,1 0-1,0 1 0,0 0 1,0 0-1,1 0 0,0 0 0,-3 13 1,4-15 8,0-1 0,1 1 0,-1 0 0,1 1 0,0-1 0,1 0 0,-1 0 0,1 0 0,0 0 0,0 1 0,1-1 0,-1 0 0,1 0 0,0 0 0,1 0 0,-1 0 0,1 0 0,0 0 0,0 0 0,1-1 0,-1 1 1,1-1-1,0 1 0,0-1 0,7 7 0,-8-10 3,-1 0 0,1 0 0,0 0 0,-1-1 0,1 1 0,0 0 0,-1-1 0,1 1 0,0-1-1,0 1 1,0-1 0,-1 0 0,1 0 0,0 0 0,0 0 0,0 0 0,-1 0 0,1 0 0,0-1 0,2 0 0,1-1-2,0 0-1,-1 0 0,1 0 0,-1-1 0,0 1 1,1-1-1,4-5 0,4-5 0,0 0 0,-1-1 0,12-17 0,-11 10 39,0 0 0,-1-2 0,-2 1 0,0-1 0,-1-1 0,-2 0 0,0 0 0,6-44 0,-4-20 130,-1-101-1,-6 102-153,2 2 36,0 25-2,-2 0 0,-3 0 0,-3 0 0,-13-73 0,17 132-66,0-1-1,0 0 1,-1 1 0,1-1-1,0 1 1,-1-1-1,1 0 1,-1 1 0,0-1-1,1 1 1,-1 0-1,0-1 1,0 1 0,0-1-1,0 1 1,0 0 0,0 0-1,-3-2 1,3 3-5,1 0 0,-1 0 0,0 1 0,0-1 1,0 1-1,1-1 0,-1 1 0,0-1 0,1 1 0,-1-1 1,0 1-1,1 0 0,-1-1 0,1 1 0,-1 0 0,1-1 1,-1 1-1,1 0 0,-1 0 0,1 0 0,0-1 0,0 1 1,-1 2-1,-18 66-347,15-46 358,2 0-1,0 0 1,2 0-1,0 0 1,2 0-1,0 0 1,1 0 0,2 0-1,0 0 1,9 21-1,-13-42 17,-1 0 0,0 0 0,1-1-1,0 1 1,-1 0 0,1 0 0,0-1 0,0 1 0,0-1-1,0 1 1,0-1 0,0 1 0,1-1 0,-1 1 0,0-1-1,1 0 1,-1 0 0,1 0 0,-1 0 0,1 0 0,0 0-1,3 1 1,-4-2 6,1 0-1,0-1 0,-1 1 1,1 0-1,0-1 0,-1 1 1,1-1-1,-1 0 0,1 0 1,-1 1-1,1-1 0,-1 0 1,0 0-1,1 0 0,-1 0 0,0-1 1,0 1-1,0 0 0,2-3 1,3-4 24,0-1 0,0 0 0,-1-1 0,-1 1 0,0-1 0,6-17 0,-3-8 63,-1-1-1,-2-1 1,-2 1 0,-1 0-1,-2-1 1,-1 1 0,-9-46 0,-72-248 451,65 269-360,-2-6-83,-3 0-1,-46-89 1,50 120-93,-1 1 1,-2 1-1,-2 0 1,-1 2 0,-48-47-1,65 72-62,0 0-1,0 0 1,-1 1 0,1 0-1,-1 1 1,-1 0-1,1 1 1,-16-6 0,20 9 36,0-1 1,0 1 0,0 0 0,0 0 0,0 1 0,0 0 0,-1 0 0,1 0 0,0 0 0,0 1 0,0 0 0,0 0 0,0 0 0,0 1-1,0-1 1,0 1 0,1 0 0,-1 1 0,-6 4 0,9-6 4,0 1-1,0 1 1,0-1-1,1 0 1,-1 0 0,1 1-1,-1-1 1,1 1-1,0-1 1,0 1 0,0-1-1,0 1 1,1 0-1,-1-1 1,0 5-1,1-5-10,0-1 0,0 1-1,0-1 1,0 0 0,0 1-1,0-1 1,0 1 0,0-1-1,0 1 1,0-1 0,1 0-1,-1 1 1,1-1 0,-1 0-1,1 1 1,0-1 0,-1 0-1,1 0 1,0 1 0,0-1-1,0 0 1,0 0 0,0 0-1,0 0 1,0 0 0,0 0-1,0-1 1,0 1 0,1 0-1,-1 0 1,2 0 0,-3-1 25,1 0 0,-1 0 1,0 0-1,0 0 0,1 0 1,-1 0-1,0 0 0,1 0 1,-1 0-1,0 0 0,0 0 1,1 0-1,-1 0 0,0 0 1,0 0-1,1-1 0,-1 1 1,0 0-1,0 0 0,1 0 1,-1 0-1,0-1 0,0 1 1,1 0-1,-1 0 0,0 0 1,0-1-1,0 1 0,0 0 1,0 0-1,1-1 0,-1 1 1,0 0-1,0 0 0,0-1 1,0 1-1,0 0 1,0 0-1,0-1 0,0 1 1,1-20 101,-8-15 91,2 22-151,-1 0 0,0 0 0,-1 0 1,0 1-1,-1 0 0,-1 0 0,-16-17 0,-79-71 250,80 79-209,-15-11-33,-1 1 1,-1 2-1,-1 2 0,-2 2 1,-1 2-1,0 2 1,-95-29-1,63 29-59,-1 3 0,-1 4 0,0 3 1,-104 0-1,121 13-35,0 3 0,-121 25-1,43-5-198,131-25 192,0 0 1,-1-1-1,1 0 1,0 0-1,0-1 1,0 0-1,0-1 1,0 0-1,-16-8 0,-38-11 49,29 17-28,-1 1 0,0 2 1,-57 3-1,-106 20 57,91-5 12,-206 59 1,245-52-42,1 3 0,1 2 1,-122 74-1,163-86-3,0 1 0,-22 22 0,41-34-9,0 1 0,0 0 1,0 0-1,1 0 0,0 1 0,1-1 1,-1 1-1,1 0 0,1 1 0,-1-1 1,1 1-1,-3 13 0,5-19-8,1-1 0,-1 1 0,1 0 0,0-1 0,0 1 0,-1 0 0,1 0 0,1-1 0,-1 1 0,0 0 0,0-1 0,1 1 0,-1 0 0,1-1 0,-1 1 0,1 0 0,-1-1 0,1 1 0,0-1 0,0 1 0,0-1 0,0 0 0,0 1 0,0-1 0,1 0 0,-1 0 0,0 0 0,0 0 0,1 0 1,-1 0-1,1 0 0,-1 0 0,1 0 0,-1-1 0,1 1 0,0-1 0,-1 1 0,1-1 0,0 1 0,-1-1 0,1 0 0,3 0 0,29 13-313,-33-12 332,-1-1 0,1 1 0,-1 0 0,1 0-1,-1 0 1,0 0 0,1 0 0,-1 0 0,0 0 0,0 0 0,1 0 0,-1-1 0,0 1 0,0 0 0,0 0-1,0 0 1,-1 0 0,1 0 0,0 0 0,0 0 0,0 0 0,-1 0 0,1 0 0,-1 0 0,1 0-1,0 0 1,-1-1 0,0 1 0,1 0 0,-1 0 0,-21 31-16,19-28 17,-121 155 35,35-47 6,-81 134-1,131-180-3,4 2 0,-49 132 0,72-164-37,1 0 0,2 1 0,2 0-1,1 1 1,2-1 0,2 1-1,3 65 1,2-78-90,11 44 1,-12-62 56,0 0 0,0 0 0,1 0 0,-1-1 0,2 1 1,-1-1-1,1 1 0,0-1 0,0 0 0,10 9 0,-13-13 36,0-1 0,1 0 0,-1 0 0,1 0 0,-1 0 0,0 0 0,1 0 0,0 0 0,-1 0 0,1 0 0,0-1 0,-1 1 0,1-1 0,0 1 0,0-1 0,-1 0 0,1 0 0,0 1 0,0-1 0,-1-1 0,1 1 0,0 0 0,0 0 0,0-1 0,-1 1 0,1-1 0,0 1 0,-1-1 0,1 0 0,0 1 0,-1-1 0,1 0 0,-1 0 0,1 0 0,-1 0 0,0-1 0,1 1 0,-1 0 0,0-1 0,2-1 0,-1-1 14,1 0 0,-1 0 0,0 0 0,0 0 0,0 0 0,0 0 0,-1-1 0,0 1 0,0 0 0,0-1 0,0 1-1,-1-1 1,1 1 0,-1-1 0,-1-4 0,0 4 16,1 0 0,-2 1 0,1-1-1,-1 1 1,1-1 0,-1 1 0,0-1-1,-1 1 1,1 0 0,-1 0 0,0 0 0,0 0-1,0 1 1,-4-4 0,5 5-32,0 1 0,1 0 0,-1 0 0,0 0 0,0 0 1,0 0-1,0 0 0,0 1 0,0-1 0,0 1 0,0-1 0,0 1 0,0 0 1,0 0-1,-1 0 0,1 0 0,0 0 0,0 0 0,0 1 0,0-1 0,0 1 0,0-1 1,0 1-1,0 0 0,0 0 0,0-1 0,0 2 0,1-1 0,-1 0 0,0 0 1,1 0-1,-1 1 0,0-1 0,-1 3 0,-12 13 4,1 0 0,0 1-1,1 0 1,2 1 0,-1 0 0,2 1 0,1 0 0,0 0-1,2 1 1,0 0 0,2 1 0,-5 28 0,1 10-2,3 1 1,3 1 0,5 75 0,-1-114-1,1 0 0,0 0 1,2 0-1,1-1 0,1 1 0,1-1 0,0 0 0,2 0 1,1-1-1,0-1 0,2 1 0,0-2 0,1 0 1,1 0-1,1-1 0,29 28 0,-44-46 0,1 1 1,-1-1-1,0 1 1,1-1-1,-1 1 1,1-1-1,-1 1 1,1-1-1,-1 1 1,1-1-1,-1 1 0,1-1 1,-1 0-1,1 1 1,-1-1-1,1 0 1,-1 0-1,1 1 1,0-1-1,-1 0 1,1 0-1,-1 0 0,1 0 1,0 0-1,-1 0 1,1 0-1,0 0 1,-1 0-1,1 0 1,0 0-1,-1 0 1,1 0-1,-1-1 0,1 1 1,0 0-1,-1 0 1,1-1-1,-1 1 1,1 0-1,-1-1 1,1 1-1,-1-1 1,1 1-1,-1-1 0,1 1 1,-1 0-1,0-1 1,1 0-1,-1 1 1,0-1-1,1 1 1,-1-1-1,0 1 1,0-1-1,0 0 0,1 1 1,-1-1-1,0 1 1,0-1-1,0 0 1,0 1-1,0-1 1,0 0-1,0 1 1,0-1-1,-1 0 0,0-53 130,1 49-143,-68-603 443,57 449-434,6 0 0,20-189-1,-4 244 2,5 1-1,4 1 0,5 1 1,53-139-1,-68 215-33,1 1 0,1 0 0,1 1-1,1 0 1,1 1 0,1 0 0,1 1 0,1 1-1,0 1 1,2 1 0,0 0 0,1 2 0,28-18-1,-83 72-361,-53 75-1,46-50 400,2 2 0,4 2 0,2 1 0,3 2 0,-34 124 0,32-66 16,5 1-1,-14 190 1,37-177-1256,7 1 1,30 213-1,-24-306-1885,-2-31 1932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196"/>
    </inkml:context>
    <inkml:brush xml:id="br0">
      <inkml:brushProperty name="width" value="0.35" units="cm"/>
      <inkml:brushProperty name="height" value="0.35" units="cm"/>
      <inkml:brushProperty name="color" value="#CC0066"/>
    </inkml:brush>
  </inkml:definitions>
  <inkml:trace contextRef="#ctx0" brushRef="#br0">520 0 1456,'-11'12'2161,"1"-1"-913,-9 10-40,-3 7-264,-6 10-295,-5 5-113,-7 18-200,-5 12-56,-10 22-88,-1 11-40,1 26-96,2 9-48,12 4-640,8-4-288,14-25 448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9.533"/>
    </inkml:context>
    <inkml:brush xml:id="br0">
      <inkml:brushProperty name="width" value="0.1" units="cm"/>
      <inkml:brushProperty name="height" value="0.1" units="cm"/>
      <inkml:brushProperty name="color" value="#00A0D7"/>
    </inkml:brush>
  </inkml:definitions>
  <inkml:trace contextRef="#ctx0" brushRef="#br0">12 0 2609,'6'1'408,"-9"2"264,-1 2 88,-1 2 104,2 4-88,1 3-72,1 4-95,3 8-329,1 4-120,4 2-144,4 0-24,9-3-712,6-5-921,11-9 945</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660"/>
    </inkml:context>
    <inkml:brush xml:id="br0">
      <inkml:brushProperty name="width" value="0.35" units="cm"/>
      <inkml:brushProperty name="height" value="0.35" units="cm"/>
      <inkml:brushProperty name="color" value="#CC0066"/>
    </inkml:brush>
  </inkml:definitions>
  <inkml:trace contextRef="#ctx0" brushRef="#br0">695 11 3505,'-1'0'43,"1"-1"0,0 1 1,0-1-1,0 1 0,0-1 0,0 1 1,-1-1-1,1 1 0,0-1 0,0 1 1,-1 0-1,1-1 0,0 1 1,-1-1-1,1 1 0,0 0 0,-1-1 1,1 1-1,-1 0 0,1 0 0,-1-1 1,1 1-1,-1 0 0,1 0 1,-1-1-1,1 1 0,-1 0 0,1 0 1,-1 0-1,1 0 0,-1 0 0,1 0 1,-1 0-1,1 0 0,-1 0 1,1 0-1,-1 0 0,1 0 0,-1 0 1,1 1-1,-1-1 0,1 0 0,-1 0 1,1 0-1,0 1 0,-1-1 0,1 0 1,-1 1-1,1-1 0,0 0 1,-1 1-1,1-1 0,0 0 0,-1 1 1,1 0-1,-30 24 1034,26-21-875,-40 41 562,1 1 0,-61 88 0,-54 117-27,112-170-540,4 3 0,4 1 0,4 2 0,3 1 0,-25 122 0,40-128-1327,4 1-1,4-1 1,2 125-1,9-126-268</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032"/>
    </inkml:context>
    <inkml:brush xml:id="br0">
      <inkml:brushProperty name="width" value="0.35" units="cm"/>
      <inkml:brushProperty name="height" value="0.35" units="cm"/>
      <inkml:brushProperty name="color" value="#CC0066"/>
    </inkml:brush>
  </inkml:definitions>
  <inkml:trace contextRef="#ctx0" brushRef="#br0">300 0 6833,'-5'1'117,"0"0"0,1 0 0,-1 0 0,0 0 0,1 1-1,-1 0 1,1 0 0,0 0 0,-1 1 0,1-1 0,0 1-1,1 0 1,-1 0 0,0 0 0,1 1 0,0-1 0,-4 5-1,-8 12 437,-28 43 0,31-42-201,-10 16-144,2 0 0,2 1-1,2 1 1,1 1 0,2 1-1,2 0 1,2 0 0,-5 44-1,6 3-253,3 2-1,12 157 1,-5-215-439,1 1-1,2-1 1,1 0 0,1-1-1,2 1 1,1-2 0,2 1-1,0-1 1,20 32 0,8-3-945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405"/>
    </inkml:context>
    <inkml:brush xml:id="br0">
      <inkml:brushProperty name="width" value="0.35" units="cm"/>
      <inkml:brushProperty name="height" value="0.35" units="cm"/>
      <inkml:brushProperty name="color" value="#CC0066"/>
    </inkml:brush>
  </inkml:definitions>
  <inkml:trace contextRef="#ctx0" brushRef="#br0">112 1 6457,'-11'10'389,"1"1"0,1 0 0,0 1 0,0 0 0,1 0 0,1 1 0,0 0 0,1 1 0,0-1 0,1 1 0,0 0 0,1 0-1,1 1 1,-2 23 0,1 2-112,1 0 0,3 0 0,1 1 0,8 45 0,-2-43-268,1 0 0,3 0-1,1 0 1,2-2 0,2 1-1,25 44 1,-27-60-277,0-2 1,2 0-1,1 0 0,1-2 1,0 0-1,2-1 1,1-1-1,0-1 0,1 0 1,37 22-1,-15-18-547</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702"/>
    </inkml:context>
    <inkml:brush xml:id="br0">
      <inkml:brushProperty name="width" value="0.35" units="cm"/>
      <inkml:brushProperty name="height" value="0.35" units="cm"/>
      <inkml:brushProperty name="color" value="#CC0066"/>
    </inkml:brush>
  </inkml:definitions>
  <inkml:trace contextRef="#ctx0" brushRef="#br0">3 0 4833,'-2'43'688,"8"8"392,5 7-119,9 8-577,6 1-200,9 0-520,3-2-240,3-8-553,4-4-383,3-12 848</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997"/>
    </inkml:context>
    <inkml:brush xml:id="br0">
      <inkml:brushProperty name="width" value="0.35" units="cm"/>
      <inkml:brushProperty name="height" value="0.35" units="cm"/>
      <inkml:brushProperty name="color" value="#CC0066"/>
    </inkml:brush>
  </inkml:definitions>
  <inkml:trace contextRef="#ctx0" brushRef="#br0">53 1 5193,'-29'53'536,"8"5"1025,19 9-1561,6 5-16,16 5-8,6 1 8,15 1-48,5-5-297,9-8-1431,5-8 1192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421"/>
    </inkml:context>
    <inkml:brush xml:id="br0">
      <inkml:brushProperty name="width" value="0.35" units="cm"/>
      <inkml:brushProperty name="height" value="0.35" units="cm"/>
      <inkml:brushProperty name="color" value="#CC0066"/>
    </inkml:brush>
  </inkml:definitions>
  <inkml:trace contextRef="#ctx0" brushRef="#br0">0 1 1688,'4'20'673,"4"8"847,2 4 8,6 12-224,3 5-191,8 13-473,2 5-248,9 10-304,3 5-144,9 2-600,1 0-344,1-3 479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843"/>
    </inkml:context>
    <inkml:brush xml:id="br0">
      <inkml:brushProperty name="width" value="0.35" units="cm"/>
      <inkml:brushProperty name="height" value="0.35" units="cm"/>
      <inkml:brushProperty name="color" value="#CC0066"/>
    </inkml:brush>
  </inkml:definitions>
  <inkml:trace contextRef="#ctx0" brushRef="#br0">30 0 3393,'-6'15'253,"0"0"0,2 0 1,0 1-1,0 0 0,2-1 1,0 1-1,1 0 0,0 0 0,1 0 1,1 0-1,1 0 0,5 23 1,-2-12 242,2-1-1,1 0 1,2 0 0,0-1 0,1 0 0,22 34 0,-13-31-365,0-1 1,2-2-1,1 0 1,0-1-1,37 27 1,-13-15-349,2-2-1,63 32 1,-87-53-64,0-2 1,0 0-1,1-2 0,0-1 0,1-1 0,-1-1 0,1-1 0,1-2 1,-1-1-1,0-1 0,34-3 0,1-7-442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7.151"/>
    </inkml:context>
    <inkml:brush xml:id="br0">
      <inkml:brushProperty name="width" value="0.35" units="cm"/>
      <inkml:brushProperty name="height" value="0.35" units="cm"/>
      <inkml:brushProperty name="color" value="#CC0066"/>
    </inkml:brush>
  </inkml:definitions>
  <inkml:trace contextRef="#ctx0" brushRef="#br0">1 1 7490,'28'51'688,"20"12"336,6 6-192,7 6-456,3-1-168,2-6-336,4-6-200,7-16-480,0-7-312,-1-14-425,-2-9-127,-1-12 920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8.786"/>
    </inkml:context>
    <inkml:brush xml:id="br0">
      <inkml:brushProperty name="width" value="0.35" units="cm"/>
      <inkml:brushProperty name="height" value="0.35" units="cm"/>
      <inkml:brushProperty name="color" value="#CC0066"/>
    </inkml:brush>
  </inkml:definitions>
  <inkml:trace contextRef="#ctx0" brushRef="#br0">375 50 1528,'89'-49'8559,"-99"50"-8256,-24 1 200,-1 2-1,1 1 1,0 2-1,-39 13 1,56-14-439,-1 1 1,1 1-1,1 0 1,0 2-1,0 0 1,0 0-1,2 1 1,-1 1-1,1 1 1,-13 15-1,21-20-213,-1 1 0,1 0-1,0 0 1,1 1-1,0 0 1,1 0-1,-7 20 1,9-20-466,0 0 0,0 1 1,1 0-1,1-1 0,0 1 0,0-1 1,1 1-1,0 0 0,3 10 0,2 1-701</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9.285"/>
    </inkml:context>
    <inkml:brush xml:id="br0">
      <inkml:brushProperty name="width" value="0.35" units="cm"/>
      <inkml:brushProperty name="height" value="0.35" units="cm"/>
      <inkml:brushProperty name="color" value="#CC0066"/>
    </inkml:brush>
  </inkml:definitions>
  <inkml:trace contextRef="#ctx0" brushRef="#br0">63 276 6073,'-7'-5'463,"0"0"-1,0-1 0,0 0 1,1-1-1,-1 1 0,-7-13 1,13 18-410,0-1 1,0 0 0,0 0 0,0 1-1,1-1 1,-1 0 0,1 0 0,-1 1 0,1-1-1,0 0 1,-1 0 0,1 0 0,0 0-1,0 0 1,1 0 0,-1 0 0,0 1 0,1-1-1,-1 0 1,1 0 0,-1 0 0,1 1-1,0-1 1,0 0 0,0 1 0,0-1 0,0 1-1,0-1 1,0 1 0,0-1 0,1 1-1,-1 0 1,1-1 0,-1 1 0,1 0 0,-1 0-1,3-1 1,42-29 879,70-38 0,-96 59-875,0 1 0,1 0 0,0 2 0,0 0 0,0 2-1,37-6 1,-37 11-91,0 0-1,0 1 0,0 2 0,0 0 1,0 1-1,34 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20.142"/>
    </inkml:context>
    <inkml:brush xml:id="br0">
      <inkml:brushProperty name="width" value="0.1" units="cm"/>
      <inkml:brushProperty name="height" value="0.1" units="cm"/>
      <inkml:brushProperty name="color" value="#00A0D7"/>
    </inkml:brush>
  </inkml:definitions>
  <inkml:trace contextRef="#ctx0" brushRef="#br0">2 1 2385,'18'3'80,"-18"3"216,-2 1-40,-3 3 344,1 1 96,0 0 128,0-1-64,4 1-240,2 1-120,4 3-312,4 1-296,3 3 136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311"/>
    </inkml:context>
    <inkml:brush xml:id="br0">
      <inkml:brushProperty name="width" value="0.35" units="cm"/>
      <inkml:brushProperty name="height" value="0.35" units="cm"/>
      <inkml:brushProperty name="color" value="#CC0066"/>
    </inkml:brush>
  </inkml:definitions>
  <inkml:trace contextRef="#ctx0" brushRef="#br0">424 62 464,'-7'-9'6766,"19"3"-6542,-8 6-210,1 0 1,-1 1 0,0 0 0,1-1-1,-1 1 1,0 1 0,0-1 0,0 0 0,0 1-1,0 0 1,0 0 0,0 0 0,-1 1-1,1-1 1,-1 1 0,0 0 0,5 4 0,7 5 28,-15-12-40,1 0-1,-1 1 1,0-1-1,0 0 1,0 0-1,1 1 1,-1-1-1,0 0 1,0 0-1,0 1 1,0-1-1,1 0 1,-1 0-1,0 1 1,0-1 0,0 0-1,0 1 1,0-1-1,0 0 1,0 1-1,0-1 1,0 0-1,0 1 1,0-1-1,0 0 1,0 0-1,0 1 1,0-1-1,0 0 1,0 1 0,-1-1-1,1 0 1,0 0-1,0 1 1,0-1-1,0 0 1,-1 1-1,1-1 1,0 0-1,0 0 1,-1 0-1,1 1 1,0-1-1,0 0 1,-1 0-1,1 0 1,0 0 0,0 0-1,-1 1 1,1-1-1,0 0 1,-1 0-1,1 0 1,0 0-1,-1 0 1,0 0 6,0 1 1,1-1-1,-1 0 1,0 0-1,0 0 1,0 1-1,0-1 1,0 0-1,0 0 1,0 0 0,0 0-1,1-1 1,-1 1-1,0 0 1,0 0-1,0-1 1,0 1-1,0 0 1,1-1-1,-1 1 1,0 0-1,0-1 1,1 1-1,-1-1 1,0 0-1,0 0 1,-4-5 255,1 0 0,0 0 1,0 0-1,1-1 0,-3-7 0,5 12-209,1-1-1,-1 0 0,0 0 0,-1 0 0,1 0 1,0 1-1,-1-1 0,1 1 0,-1-1 0,0 1 0,0-1 1,0 1-1,0 0 0,0 0 0,-1 0 0,1 0 1,-1 1-1,1-1 0,-1 1 0,1-1 0,-1 1 0,0 0 1,0 0-1,0 0 0,0 0 0,0 0 0,0 1 1,0 0-1,0-1 0,0 1 0,0 0 0,-3 1 0,-15 1 33,1 0-1,-1 2 0,1 1 0,-1 0 0,1 2 0,1 0 1,-1 1-1,-28 17 0,33-16-250,0 0 0,1 1 0,0 0 0,1 1-1,0 1 1,1 0 0,0 1 0,1 0 0,0 1 0,-14 26 0,6 13-3682,14-26 2302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814"/>
    </inkml:context>
    <inkml:brush xml:id="br0">
      <inkml:brushProperty name="width" value="0.35" units="cm"/>
      <inkml:brushProperty name="height" value="0.35" units="cm"/>
      <inkml:brushProperty name="color" value="#CC0066"/>
    </inkml:brush>
  </inkml:definitions>
  <inkml:trace contextRef="#ctx0" brushRef="#br0">8 218 3385,'-2'-5'278,"1"0"0,-1-1 1,1 1-1,0-1 0,1 1 0,0-1 1,-1 0-1,2 1 0,-1-1 1,1 1-1,0-1 0,0 0 0,0 1 1,1 0-1,0-1 0,0 1 1,0 0-1,1 0 0,5-9 1,-2 7-130,0 1 1,1 0 0,-1 0 0,1 1 0,0-1 0,1 2 0,-1-1 0,1 1 0,0 0 0,0 1 0,0-1 0,10-1 0,10-4 115,0 1 1,1 2-1,48-5 1,-70 10-247,1 0 0,0 1 0,0 0 0,0 1 0,0 0 0,-1 0 0,1 0 0,0 1 0,-1 0 0,1 1 0,-1 0 1,0 0-1,0 0 0,0 1 0,0 0 0,-1 1 0,1-1 0,10 11 0,-15-11 6,1-1 0,-1 1-1,0-1 1,0 1 0,0 0 0,-1 0 0,1 0 0,-1 0-1,0 0 1,0 0 0,-1 0 0,1 0 0,-1 0 0,0 1-1,0-1 1,0 0 0,0 0 0,-2 6 0,1-3-821,1 0 1,-1 0 0,2 0 0,-1 0 0,2 11-1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328"/>
    </inkml:context>
    <inkml:brush xml:id="br0">
      <inkml:brushProperty name="width" value="0.35" units="cm"/>
      <inkml:brushProperty name="height" value="0.35" units="cm"/>
      <inkml:brushProperty name="color" value="#CC0066"/>
    </inkml:brush>
  </inkml:definitions>
  <inkml:trace contextRef="#ctx0" brushRef="#br0">377 55 1152,'-1'-11'7185,"-26"2"-4762,-34 1-884,49 8-1449,0 0 1,0 1 0,0 0-1,0 1 1,1 1 0,-1 0 0,0 0-1,1 1 1,0 1 0,0 0-1,0 0 1,0 1 0,1 0-1,0 1 1,-16 15 0,17-15-96,2 0 1,-1 0-1,1 1 1,0 0 0,1 1-1,0 0 1,0 0-1,1 0 1,0 0-1,0 1 1,1 0 0,0 0-1,1 0 1,1 0-1,-1 1 1,1-1-1,1 1 1,0 12 0,1-19 0,0-1 0,0 1 1,0 0-1,1-1 0,-1 1 1,1-1-1,0 1 0,0-1 0,0 1 1,1-1-1,-1 0 0,1 0 1,0 0-1,0 1 0,0-2 1,0 1-1,1 0 0,-1 0 1,1-1-1,-1 1 0,1-1 1,0 0-1,0 0 0,0 0 1,0 0-1,6 2 0,-6-3 12,1-1 0,0 1 0,-1-1-1,1 1 1,0-1 0,0-1 0,-1 1-1,1 0 1,0-1 0,-1 0 0,1 1-1,-1-2 1,1 1 0,-1 0 0,1-1 0,-1 1-1,0-1 1,0 0 0,1 0 0,-1 0-1,-1-1 1,1 1 0,0-1 0,-1 0 0,5-5-1,2-2 55,-1 0-1,0-1 1,-1 0-1,10-21 1,-14 25 29,0 0 0,-1 0 1,-1-1-1,1 1 0,-1-1 0,0 1 1,-1-1-1,0 0 0,-1-13 1,-6-22 98,4 33-168,1 1-1,1 0 1,0-1 0,0 1 0,1-1 0,0 0-1,2-11 1,-2 19-22,1 0 0,-1 0-1,1 0 1,0 0 0,0 0-1,0 0 1,0 0 0,0 0-1,1 1 1,-1-1 0,0 0-1,1 1 1,-1-1 0,1 1-1,2-2 1,-1 1-5,1 0 1,-1 1-1,1-1 0,0 1 0,-1 0 1,1 0-1,0 1 0,0-1 0,-1 1 1,1-1-1,5 1 0,-1 0 7,0 0 0,0 1-1,0-1 1,0 2 0,0-1 0,0 1-1,0 0 1,0 1 0,8 3-1,-13-4 0,1 1 0,-1-1 0,0 0 0,1 1-1,-1 0 1,0 0 0,-1 0 0,1 0 0,0 0-1,-1 1 1,0-1 0,0 1 0,0 0 0,0-1 0,-1 1-1,1 0 1,-1 0 0,0 0 0,1 6 0,23 107 125,-26-113-120,1-1 0,-1 1 1,0-1-1,0 1 0,0-1 0,0 0 0,0 1 0,-1-1 0,1 0 0,-1 0 0,0 0 0,0 0 0,0 0 0,-1-1 0,1 1 0,-3 2 0,-45 39 5,37-34-17,0-2 0,-1 0-1,-16 7 1,25-12-80,0-1 1,0 0-1,0 0 0,0-1 0,-1 1 0,1-1 0,0-1 0,-1 1 0,1-1 0,-1 1 0,1-2 0,-9 0 0,13 0 75,-1 1-1,1-1 1,0 0 0,0 0-1,-1 0 1,1 0 0,0 0-1,0 0 1,0 0 0,0-1-1,1 1 1,-1 0 0,0-1-1,0 1 1,1 0-1,-1-1 1,1 1 0,-1-1-1,1 1 1,-1-1 0,1 1-1,0-1 1,0 1 0,0-1-1,0 1 1,0-1 0,0 1-1,0-1 1,1-2 0,0-2 5,0 1 0,0-1 1,0 0-1,1 1 0,-1-1 1,5-8-1,-3 10 1,-1 0 0,1 0 0,0 0 0,0 1 0,0-1 0,1 1 0,-1 0 0,1 0 0,0 0 0,0 0 0,0 0 0,0 1 0,0 0 0,1 0 0,-1 0 0,0 1 0,1-1 0,0 1 0,-1 0 1,1 0-1,0 0 0,0 1 0,-1 0 0,1 0 0,0 0 0,0 1 0,-1-1 0,1 1 0,0 0 0,-1 0 0,1 1 0,-1 0 0,1-1 0,-1 1 0,0 1 0,7 3 0,-10-5 5,1 1 0,-1-1 1,0 0-1,1 1 0,-1-1 0,0 1 0,0-1 1,0 1-1,0 0 0,0-1 0,0 1 1,0 0-1,0 0 0,-1 0 0,1 0 0,-1 0 1,0-1-1,1 1 0,-1 0 0,0 0 1,0 0-1,0 0 0,0 0 0,-1 0 0,1 0 1,0 0-1,-1 0 0,0 0 0,1 0 1,-1-1-1,0 1 0,0 0 0,0 0 0,0-1 1,0 1-1,0-1 0,-2 3 0,-3 4 3,-1 0 0,0 0 0,0-1 1,0 1-1,-14 8 0,16-11-27,-2 0 0,1-1 1,0 0-1,-1-1 0,0 1 1,0-1-1,-11 3 0,14-5 34,-1-1-1,1 0 0,-1 0 1,1 0-1,-1 0 0,1-1 1,-1 1-1,1-1 0,-1 0 1,1-1-1,0 1 0,-1-1 1,-6-3-1,2 1-101,-22-12-152</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827"/>
    </inkml:context>
    <inkml:brush xml:id="br0">
      <inkml:brushProperty name="width" value="0.35" units="cm"/>
      <inkml:brushProperty name="height" value="0.35" units="cm"/>
      <inkml:brushProperty name="color" value="#CC0066"/>
    </inkml:brush>
  </inkml:definitions>
  <inkml:trace contextRef="#ctx0" brushRef="#br0">153 1 1552,'-20'16'5851,"-31"31"-4493,42-34-1214,0-1 1,0 2 0,1-1 0,1 1-1,0 0 1,1 1 0,0-1 0,1 1 0,1 0-1,0 1 1,1-1 0,1 1 0,0 19 0,2-16-518,1 0 1,0 0-1,2 0 1,0 0-1,2 0 1,0-1 0,0 0-1,2 0 1,0 0-1,16 25 1,1-4-678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3.554"/>
    </inkml:context>
    <inkml:brush xml:id="br0">
      <inkml:brushProperty name="width" value="0.35" units="cm"/>
      <inkml:brushProperty name="height" value="0.35" units="cm"/>
      <inkml:brushProperty name="color" value="#CC0066"/>
    </inkml:brush>
  </inkml:definitions>
  <inkml:trace contextRef="#ctx0" brushRef="#br0">0 1 976,'3'5'193,"-1"0"1,1 0-1,0 0 0,0 0 0,1-1 0,-1 1 1,1-1-1,0 0 0,0 0 0,0 0 0,10 6 0,55 31 1239,-48-31-1435,1-2 0,0 0 0,0-1 0,1-1 0,0-2-1,0 0 1,0-1 0,44-1 0,-2-5-125,124-20-1,-127 10-646,-3-4 342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065"/>
    </inkml:context>
    <inkml:brush xml:id="br0">
      <inkml:brushProperty name="width" value="0.35" units="cm"/>
      <inkml:brushProperty name="height" value="0.35" units="cm"/>
      <inkml:brushProperty name="color" value="#CC0066"/>
    </inkml:brush>
  </inkml:definitions>
  <inkml:trace contextRef="#ctx0" brushRef="#br0">0 131 2272,'3'4'235,"-1"-1"-1,1 0 0,0 0 0,0 0 0,0 0 0,1-1 0,-1 1 0,0-1 0,1 0 0,0 0 0,0 0 0,-1 0 0,1-1 0,0 1 0,0-1 0,8 1 0,72 6 1289,-69-7-1321,90 5 262,-4 1-298,112-8 0,-181-2-251,0 0 1,-1-2-1,0-2 1,0 0 0,0-3-1,-1 0 1,52-26-1,39-36-1754,-60 33 1127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567"/>
    </inkml:context>
    <inkml:brush xml:id="br0">
      <inkml:brushProperty name="width" value="0.35" units="cm"/>
      <inkml:brushProperty name="height" value="0.35" units="cm"/>
      <inkml:brushProperty name="color" value="#CC0066"/>
    </inkml:brush>
  </inkml:definitions>
  <inkml:trace contextRef="#ctx0" brushRef="#br0">1 524 2312,'46'-18'834,"0"-2"-1,-1-2 0,-1-1 0,-1-3 0,57-44 1,-77 52-1109,-2-1 1,0-1-1,-1-1 1,-1-1 0,-2-1-1,0 0 1,-1-1-1,-1-1 1,-1 0-1,19-51 1,-18 28-306</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986"/>
    </inkml:context>
    <inkml:brush xml:id="br0">
      <inkml:brushProperty name="width" value="0.35" units="cm"/>
      <inkml:brushProperty name="height" value="0.35" units="cm"/>
      <inkml:brushProperty name="color" value="#CC0066"/>
    </inkml:brush>
  </inkml:definitions>
  <inkml:trace contextRef="#ctx0" brushRef="#br0">86 1 1024,'22'11'2824,"-22"-10"-2716,1 0 1,-1 0 0,1 0-1,-1 0 1,0 0-1,0 0 1,1 0 0,-1 1-1,12 45 977,-10-38-751,5 27-197,-1 0 0,-2 1 0,-2-1 0,-1 1-1,-6 46 1,-1-27-692,-3 0-1,-28 94 0,31-129-148,-2 0 0,0 0 0,-21 35 0,-8-4-262</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5.419"/>
    </inkml:context>
    <inkml:brush xml:id="br0">
      <inkml:brushProperty name="width" value="0.35" units="cm"/>
      <inkml:brushProperty name="height" value="0.35" units="cm"/>
      <inkml:brushProperty name="color" value="#CC0066"/>
    </inkml:brush>
  </inkml:definitions>
  <inkml:trace contextRef="#ctx0" brushRef="#br0">32 1 1216,'19'8'2369,"-16"0"-1473,-1 8-192,-2 4-112,0 6-280,1 4-128,-1 8-152,0 3-64,-4 7-296,-1 5-184,-6 3-152,-4 1 0,-6-2 384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044"/>
    </inkml:context>
    <inkml:brush xml:id="br0">
      <inkml:brushProperty name="width" value="0.35" units="cm"/>
      <inkml:brushProperty name="height" value="0.35" units="cm"/>
      <inkml:brushProperty name="color" value="#CC0066"/>
    </inkml:brush>
  </inkml:definitions>
  <inkml:trace contextRef="#ctx0" brushRef="#br0">15 1 1152,'-9'12'2461,"9"-11"-2398,-4 23 647,3 37-237,2 0-1,12 83 0,-1-19-418,-6-46-1303,-8 122-1,-4-139 397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01.059"/>
    </inkml:context>
    <inkml:brush xml:id="br0">
      <inkml:brushProperty name="width" value="0.1" units="cm"/>
      <inkml:brushProperty name="height" value="0.1" units="cm"/>
      <inkml:brushProperty name="color" value="#33CCFF"/>
    </inkml:brush>
  </inkml:definitions>
  <inkml:trace contextRef="#ctx0" brushRef="#br0">76 15 1424,'-1'0'356,"0"-1"-1,1 1 1,-1 0-1,0 0 1,0 0-1,0-1 1,0 1-1,0 0 1,0 0-1,1 0 1,-1 1-1,0-1 0,0 0 1,0 0-1,0 0 1,-4 3 2132,3-1-2132,-1 3 1923,18-6-2391,15-9 317,-50 14 354,1 1 248,13-4-654,0 1 0,1-1 0,-1 1 0,1 0-1,-1 1 1,1-1 0,0 1 0,-9 6 0,55-18-364,-16-6 263,5-4-271,-11 15-5155,-14 5 4234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763"/>
    </inkml:context>
    <inkml:brush xml:id="br0">
      <inkml:brushProperty name="width" value="0.35" units="cm"/>
      <inkml:brushProperty name="height" value="0.35" units="cm"/>
      <inkml:brushProperty name="color" value="#CC0066"/>
    </inkml:brush>
  </inkml:definitions>
  <inkml:trace contextRef="#ctx0" brushRef="#br0">1 10 1416,'3'-1'191,"0"-1"0,1 1-1,-1-1 1,1 1 0,0 0-1,-1 1 1,1-1-1,0 0 1,0 1 0,-1 0-1,1 0 1,0 0 0,0 1-1,-1-1 1,1 1 0,0 0-1,-1 0 1,1 0 0,-1 0-1,1 1 1,-1-1 0,1 1-1,-1 0 1,0 0-1,0 0 1,0 1 0,0-1-1,0 1 1,-1-1 0,4 5-1,6 8 0,-1 0 0,0 2 0,-1-1 0,13 29 0,-14-27 13,37 71-170,-4 3 1,40 130-1,-39-76-2379,-20-66 1378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274"/>
    </inkml:context>
    <inkml:brush xml:id="br0">
      <inkml:brushProperty name="width" value="0.35" units="cm"/>
      <inkml:brushProperty name="height" value="0.35" units="cm"/>
      <inkml:brushProperty name="color" value="#CC0066"/>
    </inkml:brush>
  </inkml:definitions>
  <inkml:trace contextRef="#ctx0" brushRef="#br0">0 0 2537,'11'18'544,"0"5"488,1 4-216,1 6-360,0 2-160,1 8-200,0 3-48,-2 6-32,-4 5 0,-6 6 32,-2 2 40,-6 6 16,-2 2-16,-5 3-512,-2 1-864,-4 0 760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805"/>
    </inkml:context>
    <inkml:brush xml:id="br0">
      <inkml:brushProperty name="width" value="0.35" units="cm"/>
      <inkml:brushProperty name="height" value="0.35" units="cm"/>
      <inkml:brushProperty name="color" value="#CC0066"/>
    </inkml:brush>
  </inkml:definitions>
  <inkml:trace contextRef="#ctx0" brushRef="#br0">201 0 1560,'4'9'319,"0"0"-1,-1 0 0,0 0 1,-1 0-1,0 0 1,0 1-1,0 17 0,-3 71-331,0-69 171,-45 389 248,43-398-581,-1 0-1,-1-1 1,-1 1-1,-1-1 1,-1 0-1,0-1 0,-1 0 1,-1 0-1,-1-1 1,0 0-1,-1-1 1,-1 0-1,-21 19 0,0-2 128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462"/>
    </inkml:context>
    <inkml:brush xml:id="br0">
      <inkml:brushProperty name="width" value="0.35" units="cm"/>
      <inkml:brushProperty name="height" value="0.35" units="cm"/>
      <inkml:brushProperty name="color" value="#CC0066"/>
    </inkml:brush>
  </inkml:definitions>
  <inkml:trace contextRef="#ctx0" brushRef="#br0">1 523 1208,'35'-8'1545,"-1"-2"-1,1-1 0,50-24 0,-65 25-1451,0-1 0,-1-1-1,-1-1 1,0-1 0,0-1-1,28-30 1,-11 2-427,-3-1 0,-1-2 0,-2-1 0,23-52 0,-24 39-317</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924"/>
    </inkml:context>
    <inkml:brush xml:id="br0">
      <inkml:brushProperty name="width" value="0.35" units="cm"/>
      <inkml:brushProperty name="height" value="0.35" units="cm"/>
      <inkml:brushProperty name="color" value="#CC0066"/>
    </inkml:brush>
  </inkml:definitions>
  <inkml:trace contextRef="#ctx0" brushRef="#br0">88 1 1904,'20'38'820,"-3"2"0,-1 1 0,17 69 0,-23-71-743,-3 1 0,-1 0 0,-2 0 0,-2 0 0,-1 0 0,-2 0 0,-8 49 0,3-58-213,-2 0 0,0 0 0,-2-1 0,-2-1 0,0 0 0,-2 0 0,-1-1 0,-1-1 0,-2 0 0,-22 26 0,6-15-431</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9.335"/>
    </inkml:context>
    <inkml:brush xml:id="br0">
      <inkml:brushProperty name="width" value="0.35" units="cm"/>
      <inkml:brushProperty name="height" value="0.35" units="cm"/>
      <inkml:brushProperty name="color" value="#CC0066"/>
    </inkml:brush>
  </inkml:definitions>
  <inkml:trace contextRef="#ctx0" brushRef="#br0">284 0 584,'2'1'88,"-1"-1"1,0 0-1,0 1 1,0-1-1,0 1 0,0 0 1,0-1-1,0 1 0,0 0 1,0 0-1,0 0 0,0 0 1,-1 0-1,1-1 0,0 1 1,0 1-1,-1-1 1,1 0-1,-1 0 0,1 0 1,-1 0-1,1 0 0,-1 0 1,0 1-1,0-1 0,1 0 1,-1 0-1,0 3 0,3 40 1528,-3-38-1590,-1 22-39,-1 1-1,-1-1 1,-2 0 0,0 0 0,-2 0 0,-1-1-1,-2 0 1,0 0 0,-2-1 0,-1-1 0,0 0-1,-2 0 1,-1-2 0,-1 0 0,-1 0 0,-1-2-1,-28 25 1,2-7-445,3-3 191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1.694"/>
    </inkml:context>
    <inkml:brush xml:id="br0">
      <inkml:brushProperty name="width" value="0.35" units="cm"/>
      <inkml:brushProperty name="height" value="0.35" units="cm"/>
      <inkml:brushProperty name="color" value="#CC0066"/>
    </inkml:brush>
  </inkml:definitions>
  <inkml:trace contextRef="#ctx0" brushRef="#br0">10 1 1232,'-2'2'217,"1"0"0,0 0 0,0 0-1,0 0 1,0 0 0,1 0 0,-1 1-1,1-1 1,-1 0 0,1 1 0,0-1-1,0 0 1,0 1 0,0-1 0,0 0-1,0 1 1,1-1 0,0 4 0,15 43-314,-3-21 361,1-1-1,1 0 1,2-1-1,1-1 1,20 24-1,-12-21-982,0 0 0,2-2 0,53 38 1,-22-25-273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254"/>
    </inkml:context>
    <inkml:brush xml:id="br0">
      <inkml:brushProperty name="width" value="0.35" units="cm"/>
      <inkml:brushProperty name="height" value="0.35" units="cm"/>
      <inkml:brushProperty name="color" value="#CC0066"/>
    </inkml:brush>
  </inkml:definitions>
  <inkml:trace contextRef="#ctx0" brushRef="#br0">1 1 6585,'2'0'39,"0"0"-1,1 0 1,-1 0-1,0 0 1,0 0-1,1 0 1,-1 1-1,0-1 0,0 1 1,1-1-1,-1 1 1,0 0-1,0 0 1,0 0-1,0 0 1,3 3-1,37 30 236,-17-13 39,28 17-144,-2 3 1,-1 2-1,-3 2 1,-1 2 0,73 100-1,-107-131-206,91 120-2329,-60-89 1439</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709"/>
    </inkml:context>
    <inkml:brush xml:id="br0">
      <inkml:brushProperty name="width" value="0.35" units="cm"/>
      <inkml:brushProperty name="height" value="0.35" units="cm"/>
      <inkml:brushProperty name="color" value="#CC0066"/>
    </inkml:brush>
  </inkml:definitions>
  <inkml:trace contextRef="#ctx0" brushRef="#br0">1 1 6809,'56'40'140,"3"-1"1,1-4-1,104 46 0,-13-4-107,-87-42-490,0-4-1,78 27 1,-77-38-1014,-1-2 536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105"/>
    </inkml:context>
    <inkml:brush xml:id="br0">
      <inkml:brushProperty name="width" value="0.35" units="cm"/>
      <inkml:brushProperty name="height" value="0.35" units="cm"/>
      <inkml:brushProperty name="color" value="#CC0066"/>
    </inkml:brush>
  </inkml:definitions>
  <inkml:trace contextRef="#ctx0" brushRef="#br0">1 1 2288,'8'11'361,"4"4"535,5 5-368,4 1 48,6 3 0,5 1-16,7 0-136,4-1-16,0 3-96,3 1-87,3 3-137,2 2-64,4 3-152,6 0-361,7-1 305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364"/>
    </inkml:context>
    <inkml:brush xml:id="br0">
      <inkml:brushProperty name="width" value="0.1" units="cm"/>
      <inkml:brushProperty name="height" value="0.1" units="cm"/>
      <inkml:brushProperty name="color" value="#33CCFF"/>
    </inkml:brush>
  </inkml:definitions>
  <inkml:trace contextRef="#ctx0" brushRef="#br0">0 1 2144,'13'1'361,"0"3"703,2 0 296,6 3 312,3-1-39,7 0-393,-1 2-168,4 1-328,-1 4-191,0 5-273,2 3-136,-1 9-128,0 4-24,-1 5-144,-2 2-393,-6 2-1423,-3-3 1216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466"/>
    </inkml:context>
    <inkml:brush xml:id="br0">
      <inkml:brushProperty name="width" value="0.35" units="cm"/>
      <inkml:brushProperty name="height" value="0.35" units="cm"/>
      <inkml:brushProperty name="color" value="#CC0066"/>
    </inkml:brush>
  </inkml:definitions>
  <inkml:trace contextRef="#ctx0" brushRef="#br0">1 0 3121,'28'13'88,"8"4"-24,2 1-56,5-1 0,0 1 8,7-3 320,4 1 120,8 1 56,4 0-8,3-2-312,0 1-112,-3 0-80,0 1-72,3 3-856,-1-3 648</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870"/>
    </inkml:context>
    <inkml:brush xml:id="br0">
      <inkml:brushProperty name="width" value="0.35" units="cm"/>
      <inkml:brushProperty name="height" value="0.35" units="cm"/>
      <inkml:brushProperty name="color" value="#CC0066"/>
    </inkml:brush>
  </inkml:definitions>
  <inkml:trace contextRef="#ctx0" brushRef="#br0">0 0 904,'61'26'1269,"1"-3"1,1-3-1,94 18 0,-26-7-1241,255 54-1227,-323-77 710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285"/>
    </inkml:context>
    <inkml:brush xml:id="br0">
      <inkml:brushProperty name="width" value="0.35" units="cm"/>
      <inkml:brushProperty name="height" value="0.35" units="cm"/>
      <inkml:brushProperty name="color" value="#CC0066"/>
    </inkml:brush>
  </inkml:definitions>
  <inkml:trace contextRef="#ctx0" brushRef="#br0">1 0 4353,'33'18'-29,"0"-1"1,2-2-1,0-1 0,51 12 1,152 23 204,-173-38-178,18 5-77,1-3 1,1-5 0,0-2-1,0-5 1,0-3 0,85-14-1,-106 5-131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660"/>
    </inkml:context>
    <inkml:brush xml:id="br0">
      <inkml:brushProperty name="width" value="0.35" units="cm"/>
      <inkml:brushProperty name="height" value="0.35" units="cm"/>
      <inkml:brushProperty name="color" value="#CC0066"/>
    </inkml:brush>
  </inkml:definitions>
  <inkml:trace contextRef="#ctx0" brushRef="#br0">0 0 2833,'52'8'264,"15"2"136,8 0-16,8-3-104,5-1-48,7-5-56,-1-1-56,1-4-88,-1-1-24,-1-1-64,-2-1-120,-8 1-472,-6 1-440,-14 0 559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053"/>
    </inkml:context>
    <inkml:brush xml:id="br0">
      <inkml:brushProperty name="width" value="0.35" units="cm"/>
      <inkml:brushProperty name="height" value="0.35" units="cm"/>
      <inkml:brushProperty name="color" value="#CC0066"/>
    </inkml:brush>
  </inkml:definitions>
  <inkml:trace contextRef="#ctx0" brushRef="#br0">0 17 3265,'1'-1'23,"0"-1"0,0 1 0,0 0 0,0 0 0,0 0 0,0 0 0,0 0 0,0 0 0,0 0 0,0 1 0,1-1 0,-1 0 0,0 1 1,0-1-1,1 0 0,-1 1 0,1 0 0,-1-1 0,0 1 0,1 0 0,-1 0 0,1 0 0,-1 0 0,1 0 0,-1 0 0,0 0 0,1 0 0,-1 0 0,1 1 1,1 0-1,54 19 410,-36-12-330,445 109 610,10-40-1246,-402-66 206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466"/>
    </inkml:context>
    <inkml:brush xml:id="br0">
      <inkml:brushProperty name="width" value="0.35" units="cm"/>
      <inkml:brushProperty name="height" value="0.35" units="cm"/>
      <inkml:brushProperty name="color" value="#CC0066"/>
    </inkml:brush>
  </inkml:definitions>
  <inkml:trace contextRef="#ctx0" brushRef="#br0">1 0 2857,'2'4'26,"-1"0"0,2-1 0,-1 1 1,0-1-1,1 1 0,-1-1 1,1 0-1,0 0 0,0 0 1,0 0-1,0-1 0,8 5 0,49 25 227,-40-23-87,356 153 312,-299-136-457,1-4 0,1-2 0,86 8 1,-30-14-527,262-10 0,-322-9-24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826"/>
    </inkml:context>
    <inkml:brush xml:id="br0">
      <inkml:brushProperty name="width" value="0.35" units="cm"/>
      <inkml:brushProperty name="height" value="0.35" units="cm"/>
      <inkml:brushProperty name="color" value="#CC0066"/>
    </inkml:brush>
  </inkml:definitions>
  <inkml:trace contextRef="#ctx0" brushRef="#br0">1 13 1536,'12'5'320,"13"0"273,8 3-169,12 0-272,5 0 0,12-1-24,5-1-8,13-3-32,3-3-56,0-6-32,-3-2 0,-8-2 0,-3-1 8,-5-1-64,-4 3-216,-12 2 168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222"/>
    </inkml:context>
    <inkml:brush xml:id="br0">
      <inkml:brushProperty name="width" value="0.35" units="cm"/>
      <inkml:brushProperty name="height" value="0.35" units="cm"/>
      <inkml:brushProperty name="color" value="#CC0066"/>
    </inkml:brush>
  </inkml:definitions>
  <inkml:trace contextRef="#ctx0" brushRef="#br0">0 0 4313,'3'4'148,"-1"0"0,0 0 1,1-1-1,0 1 0,0-1 1,0 1-1,0-1 0,1 0 0,-1-1 1,1 1-1,-1 0 0,1-1 0,0 0 1,6 3-1,62 23 1494,108 23 266,-42-14-1799,50 8-2003,-119-36 1194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798"/>
    </inkml:context>
    <inkml:brush xml:id="br0">
      <inkml:brushProperty name="width" value="0.35" units="cm"/>
      <inkml:brushProperty name="height" value="0.35" units="cm"/>
      <inkml:brushProperty name="color" value="#CC0066"/>
    </inkml:brush>
  </inkml:definitions>
  <inkml:trace contextRef="#ctx0" brushRef="#br0">0 1 1736,'19'10'833,"3"0"511,1 1-96,5 1-136,5 1-576,3 1-247,5 1-241,5 0-32,9 0-24,5 1 8,5-1 0,4-1 0,4-1 0,4-2-8,7-2-129,2-2-287,2-4-1016,-2-1 888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200"/>
    </inkml:context>
    <inkml:brush xml:id="br0">
      <inkml:brushProperty name="width" value="0.35" units="cm"/>
      <inkml:brushProperty name="height" value="0.35" units="cm"/>
      <inkml:brushProperty name="color" value="#CC0066"/>
    </inkml:brush>
  </inkml:definitions>
  <inkml:trace contextRef="#ctx0" brushRef="#br0">1 0 664,'6'0'8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982"/>
    </inkml:context>
    <inkml:brush xml:id="br0">
      <inkml:brushProperty name="width" value="0.1" units="cm"/>
      <inkml:brushProperty name="height" value="0.1" units="cm"/>
      <inkml:brushProperty name="color" value="#33CCFF"/>
    </inkml:brush>
  </inkml:definitions>
  <inkml:trace contextRef="#ctx0" brushRef="#br0">1 1 3929,'4'1'456,"0"1"416,3 0 280,1 1 129,1 0-65,3 2-104,2 1-168,1 3-280,2 2-127,1 4-281,2 0-128,0 4-120,0 1-40,-4 3-336,-1 2-297,-3 5-975,-2 1-1064,-3 2 1511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369"/>
    </inkml:context>
    <inkml:brush xml:id="br0">
      <inkml:brushProperty name="width" value="0.35" units="cm"/>
      <inkml:brushProperty name="height" value="0.35" units="cm"/>
      <inkml:brushProperty name="color" value="#CC0066"/>
    </inkml:brush>
  </inkml:definitions>
  <inkml:trace contextRef="#ctx0" brushRef="#br0">0 0 1912,'23'4'497,"3"-1"447,4 2-224,5 1-424,4-1-136,6-1-168,5 0-40,5-3-64,2 1-24,2-2 32,0 1 40,5 1 72,2 0 48,2 2-24,-2 0-24,-2-1-720,-5 0 504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773"/>
    </inkml:context>
    <inkml:brush xml:id="br0">
      <inkml:brushProperty name="width" value="0.35" units="cm"/>
      <inkml:brushProperty name="height" value="0.35" units="cm"/>
      <inkml:brushProperty name="color" value="#CC0066"/>
    </inkml:brush>
  </inkml:definitions>
  <inkml:trace contextRef="#ctx0" brushRef="#br0">0 10 1280,'40'-3'120,"0"0"-144,2 0 24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6.318"/>
    </inkml:context>
    <inkml:brush xml:id="br0">
      <inkml:brushProperty name="width" value="0.35" units="cm"/>
      <inkml:brushProperty name="height" value="0.35" units="cm"/>
      <inkml:brushProperty name="color" value="#CC0066"/>
    </inkml:brush>
  </inkml:definitions>
  <inkml:trace contextRef="#ctx0" brushRef="#br0">1 109 1488,'30'-5'381,"0"2"0,0 1 0,0 1 1,57 6-1,-34-1-249,485 7 3535,-409-16-4217,0-6 1,148-31-1,-236 33 17,157-36-1257,-179 39 1562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086"/>
    </inkml:context>
    <inkml:brush xml:id="br0">
      <inkml:brushProperty name="width" value="0.35" units="cm"/>
      <inkml:brushProperty name="height" value="0.35" units="cm"/>
      <inkml:brushProperty name="color" value="#CC0066"/>
    </inkml:brush>
  </inkml:definitions>
  <inkml:trace contextRef="#ctx0" brushRef="#br0">0 16 1384,'16'-9'-296,"2"2"176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346"/>
    </inkml:context>
    <inkml:brush xml:id="br0">
      <inkml:brushProperty name="width" value="0.35" units="cm"/>
      <inkml:brushProperty name="height" value="0.35" units="cm"/>
      <inkml:brushProperty name="color" value="#CC0066"/>
    </inkml:brush>
  </inkml:definitions>
  <inkml:trace contextRef="#ctx0" brushRef="#br0">484 12 1088,'1'-1'0,"25"-10"2476,-37 24-2161,-28 22 748,-2-1-1,-47 29 0,53-39-1009,-18 9-1103,-2-2 0,-91 36 0,134-62 639,-18 8-194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105"/>
    </inkml:context>
    <inkml:brush xml:id="br0">
      <inkml:brushProperty name="width" value="0.35" units="cm"/>
      <inkml:brushProperty name="height" value="0.35" units="cm"/>
      <inkml:brushProperty name="color" value="#CC0066"/>
    </inkml:brush>
  </inkml:definitions>
  <inkml:trace contextRef="#ctx0" brushRef="#br0">415 1 2032,'-6'1'329,"-3"2"399,-2 2-24,-4 3-88,0 0-144,-4 5-224,1 2-48,-1 6 40,-2 3 48,-1 14 8,-3 7-16,-6 19-72,-3 7-72,-6 11-112,1 4-112,2 1-472,5 1-336,10-6 448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596"/>
    </inkml:context>
    <inkml:brush xml:id="br0">
      <inkml:brushProperty name="width" value="0.35" units="cm"/>
      <inkml:brushProperty name="height" value="0.35" units="cm"/>
      <inkml:brushProperty name="color" value="#CC0066"/>
    </inkml:brush>
  </inkml:definitions>
  <inkml:trace contextRef="#ctx0" brushRef="#br0">370 1 2833,'-13'6'500,"0"2"0,0 0 0,1 0 0,1 1 0,-1 1 0,1 0 0,1 0 0,0 1 0,0 0 0,1 1 1,-12 21-1,-5 12 101,-39 95 1,31-51-597,4 2 0,-25 136-1,49-196-276,2 0 0,1 0 0,2 1-1,1-1 1,4 33 0,8 4-280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050"/>
    </inkml:context>
    <inkml:brush xml:id="br0">
      <inkml:brushProperty name="width" value="0.35" units="cm"/>
      <inkml:brushProperty name="height" value="0.35" units="cm"/>
      <inkml:brushProperty name="color" value="#CC0066"/>
    </inkml:brush>
  </inkml:definitions>
  <inkml:trace contextRef="#ctx0" brushRef="#br0">158 1 3505,'-19'9'312,"1"5"328,1 2 160,1 5 200,-1 2 129,0 6 31,1 6-144,3 11-352,1 5-192,5 11-304,2 4-88,5 6-72,2 3-8,7 7-176,2 4-216,6-4-720,1-5-512,5-13 823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564"/>
    </inkml:context>
    <inkml:brush xml:id="br0">
      <inkml:brushProperty name="width" value="0.35" units="cm"/>
      <inkml:brushProperty name="height" value="0.35" units="cm"/>
      <inkml:brushProperty name="color" value="#CC0066"/>
    </inkml:brush>
  </inkml:definitions>
  <inkml:trace contextRef="#ctx0" brushRef="#br0">1 639 1200,'16'-15'793,"1"0"-1,-2-1 1,0 0 0,-1-1-1,0-1 1,-2-1-1,13-22 1,-10 15-645,1 1 1,2 1-1,24-27 1,9 6-173,2 2 1,1 2-1,111-61 0,-110 69-122,54-27-1661,-47 29 1041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033"/>
    </inkml:context>
    <inkml:brush xml:id="br0">
      <inkml:brushProperty name="width" value="0.35" units="cm"/>
      <inkml:brushProperty name="height" value="0.35" units="cm"/>
      <inkml:brushProperty name="color" value="#CC0066"/>
    </inkml:brush>
  </inkml:definitions>
  <inkml:trace contextRef="#ctx0" brushRef="#br0">0 653 112,'6'-13'468,"0"0"1,1 1-1,0 0 0,1 0 1,1 0-1,0 1 1,12-13-1,8-4 594,42-31 1,56-31-816,191-101 1,-219 135-164,-65 37-136,2 1 1,1 2 0,0 1-1,1 2 1,62-12 0,-68 19-578,-1 2 1,1 1 0,0 2 0,43 4 0,-43 1 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729"/>
    </inkml:context>
    <inkml:brush xml:id="br0">
      <inkml:brushProperty name="width" value="0.2" units="cm"/>
      <inkml:brushProperty name="height" value="0.2" units="cm"/>
      <inkml:brushProperty name="color" value="#004F8B"/>
    </inkml:brush>
  </inkml:definitions>
  <inkml:trace contextRef="#ctx0" brushRef="#br0">179 0 5577,'-31'7'272,"1"0"128,2 1-368,4 2-264,2 2-136,5 1-256,2 0-80,7-2 112,5-1-128,5-2 32,1 0 39,6-2 249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2.721"/>
    </inkml:context>
    <inkml:brush xml:id="br0">
      <inkml:brushProperty name="width" value="0.1" units="cm"/>
      <inkml:brushProperty name="height" value="0.1" units="cm"/>
      <inkml:brushProperty name="color" value="#33CCFF"/>
    </inkml:brush>
  </inkml:definitions>
  <inkml:trace contextRef="#ctx0" brushRef="#br0">0 3 856,'3'-2'576,"2"1"625,0 1 151,0 3 48,0 2-200,0 4-159,-1 1-89,2 3-200,-1 1-144,1 4-328,1 1-104,-2 3-136,0 3-40,-2 1-192,-2 1-312,-1 2-768,0 1-713,-2-3 1025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458"/>
    </inkml:context>
    <inkml:brush xml:id="br0">
      <inkml:brushProperty name="width" value="0.35" units="cm"/>
      <inkml:brushProperty name="height" value="0.35" units="cm"/>
      <inkml:brushProperty name="color" value="#CC0066"/>
    </inkml:brush>
  </inkml:definitions>
  <inkml:trace contextRef="#ctx0" brushRef="#br0">1 237 2969,'49'-33'870,"2"3"1,1 2-1,87-34 1,-88 44-770,0 2 1,1 2-1,1 2 1,0 3-1,0 2 1,1 2-1,64 3 1,-91 3-324,-1 1 0,1 2 0,-1 1 0,0 1 0,0 1 0,0 1 0,-1 1 0,0 1-1,-1 2 1,0 0 0,22 17 0,-1 3-551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924"/>
    </inkml:context>
    <inkml:brush xml:id="br0">
      <inkml:brushProperty name="width" value="0.35" units="cm"/>
      <inkml:brushProperty name="height" value="0.35" units="cm"/>
      <inkml:brushProperty name="color" value="#CC0066"/>
    </inkml:brush>
  </inkml:definitions>
  <inkml:trace contextRef="#ctx0" brushRef="#br0">1 66 3241,'20'-11'238,"1"1"-1,0 1 1,1 1 0,-1 1 0,2 1 0,-1 1 0,1 1 0,-1 1 0,1 1-1,0 1 1,0 1 0,0 1 0,36 6 0,-26-1-273,-1 2 0,0 1 0,-1 1-1,0 2 1,-1 1 0,0 1 0,-1 2 0,50 35 0,113 79-2055,-142-101 1438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375"/>
    </inkml:context>
    <inkml:brush xml:id="br0">
      <inkml:brushProperty name="width" value="0.35" units="cm"/>
      <inkml:brushProperty name="height" value="0.35" units="cm"/>
      <inkml:brushProperty name="color" value="#CC0066"/>
    </inkml:brush>
  </inkml:definitions>
  <inkml:trace contextRef="#ctx0" brushRef="#br0">0 7 744,'13'-3'216,"2"1"72,5 1 128,4 1 8,7 4-127,3 2-25,9 6-24,1 3-40,1 10-16,0 2-32,-2 9-112,-2 1-16,3 3-56,-1 0-80,4-1-288,-1-1-377,-6 0 417</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946"/>
    </inkml:context>
    <inkml:brush xml:id="br0">
      <inkml:brushProperty name="width" value="0.35" units="cm"/>
      <inkml:brushProperty name="height" value="0.35" units="cm"/>
      <inkml:brushProperty name="color" value="#CC0066"/>
    </inkml:brush>
  </inkml:definitions>
  <inkml:trace contextRef="#ctx0" brushRef="#br0">313 0 1968,'-44'37'465,"-5"4"391,2 16-464,2 9-160,6 13-232,7 5-80,6-2-312,7-3-248,8-2 344</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318"/>
    </inkml:context>
    <inkml:brush xml:id="br0">
      <inkml:brushProperty name="width" value="0.35" units="cm"/>
      <inkml:brushProperty name="height" value="0.35" units="cm"/>
      <inkml:brushProperty name="color" value="#CC0066"/>
    </inkml:brush>
  </inkml:definitions>
  <inkml:trace contextRef="#ctx0" brushRef="#br0">240 1 2040,'-25'24'200,"-2"4"281,2 4-353,-2 9 72,-3 3 0,4 11-32,0 6-8,7 9-104,3 3-56,6-1-208,3-1-368,6-2 344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723"/>
    </inkml:context>
    <inkml:brush xml:id="br0">
      <inkml:brushProperty name="width" value="0.35" units="cm"/>
      <inkml:brushProperty name="height" value="0.35" units="cm"/>
      <inkml:brushProperty name="color" value="#CC0066"/>
    </inkml:brush>
  </inkml:definitions>
  <inkml:trace contextRef="#ctx0" brushRef="#br0">170 1 648,'-5'9'32,"-3"5"208,0 2 272,-5 6 441,-3 0 151,0 5-8,-3 4-216,2 8-424,1 6-184,2 14-224,0 5-72,3 5-176,3 0-120,4-2-688,3 0 600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096"/>
    </inkml:context>
    <inkml:brush xml:id="br0">
      <inkml:brushProperty name="width" value="0.35" units="cm"/>
      <inkml:brushProperty name="height" value="0.35" units="cm"/>
      <inkml:brushProperty name="color" value="#CC0066"/>
    </inkml:brush>
  </inkml:definitions>
  <inkml:trace contextRef="#ctx0" brushRef="#br0">126 1 1616,'-20'31'745,"1"5"487,0 4-256,2 6-240,4 11-472,1 6-184,2 10-224,1 0-88,4-4-192,3-4-240,5-3 384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550"/>
    </inkml:context>
    <inkml:brush xml:id="br0">
      <inkml:brushProperty name="width" value="0.35" units="cm"/>
      <inkml:brushProperty name="height" value="0.35" units="cm"/>
      <inkml:brushProperty name="color" value="#CC0066"/>
    </inkml:brush>
  </inkml:definitions>
  <inkml:trace contextRef="#ctx0" brushRef="#br0">192 1 1376,'-21'17'64,"0"11"104,-2 5 88,-3 6 553,0 3 199,2 9 256,2 4-128,7 12-488,4 3-215,9 3-353,2 3-345,8 4-1383,4 5 1072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480"/>
    </inkml:context>
    <inkml:brush xml:id="br0">
      <inkml:brushProperty name="width" value="0.35" units="cm"/>
      <inkml:brushProperty name="height" value="0.35" units="cm"/>
      <inkml:brushProperty name="color" value="#CC0066"/>
    </inkml:brush>
  </inkml:definitions>
  <inkml:trace contextRef="#ctx0" brushRef="#br0">217 0 1264,'-6'8'376,"-3"10"401,-2 4 47,-4 12-72,-1 7-80,-2 12-208,-1 5-96,-2 12-200,2 8-72,0 20-80,0 12-16,3 14-32,2 2-120,5 0-816,4-6 656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870"/>
    </inkml:context>
    <inkml:brush xml:id="br0">
      <inkml:brushProperty name="width" value="0.35" units="cm"/>
      <inkml:brushProperty name="height" value="0.35" units="cm"/>
      <inkml:brushProperty name="color" value="#CC0066"/>
    </inkml:brush>
  </inkml:definitions>
  <inkml:trace contextRef="#ctx0" brushRef="#br0">84 1 2849,'-18'39'248,"6"11"136,2 6-32,-1 13 40,1 6 80,0 5 144,0 2 120,7-2-152,4 2-127,10 1-449,4 0-385,6-1-751,2-1-704,8-4 1008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01.558"/>
    </inkml:context>
    <inkml:brush xml:id="br0">
      <inkml:brushProperty name="width" value="0.1" units="cm"/>
      <inkml:brushProperty name="height" value="0.1" units="cm"/>
      <inkml:brushProperty name="color" value="#1571C5"/>
    </inkml:brush>
  </inkml:definitions>
  <inkml:trace contextRef="#ctx0" brushRef="#br0">985 11 576,'-80'-6'1938,"-7"2"383,28 11-3822,19 0 2254,-74 4-1,82-10-368,0 1 0,0 2 0,1 2 0,-38 11 0,35-5-679,1 2-1,1 1 1,0 1 0,1 2-1,1 2 1,0 0 0,2 2 0,1 1-1,-46 50 1,66-66 99,1 2 1,0-1-1,0 1 0,1 0 1,0 0-1,1 1 0,0-1 1,0 1-1,1 0 0,-3 17 1,4-5-35</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309"/>
    </inkml:context>
    <inkml:brush xml:id="br0">
      <inkml:brushProperty name="width" value="0.35" units="cm"/>
      <inkml:brushProperty name="height" value="0.35" units="cm"/>
      <inkml:brushProperty name="color" value="#CC0066"/>
    </inkml:brush>
  </inkml:definitions>
  <inkml:trace contextRef="#ctx0" brushRef="#br0">31 1 2649,'-15'52'672,"0"0"760,14 4-624,9 6-416,5 0-144,7 1-176,4-5-40,8-1-32,4-3-8,12-3-112,4-2-160,6-10-472,-1-3-192,-2-8 440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703"/>
    </inkml:context>
    <inkml:brush xml:id="br0">
      <inkml:brushProperty name="width" value="0.35" units="cm"/>
      <inkml:brushProperty name="height" value="0.35" units="cm"/>
      <inkml:brushProperty name="color" value="#CC0066"/>
    </inkml:brush>
  </inkml:definitions>
  <inkml:trace contextRef="#ctx0" brushRef="#br0">0 1 2569,'11'47'296,"4"4"264,7 4-328,5 4 8,6 0 208,5-2 56,3-6 56,1-5-104,-2-7-280,1-5-80,1-5-152,1-1-168,5-5-232,4-3-200,0-5 320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108"/>
    </inkml:context>
    <inkml:brush xml:id="br0">
      <inkml:brushProperty name="width" value="0.35" units="cm"/>
      <inkml:brushProperty name="height" value="0.35" units="cm"/>
      <inkml:brushProperty name="color" value="#CC0066"/>
    </inkml:brush>
  </inkml:definitions>
  <inkml:trace contextRef="#ctx0" brushRef="#br0">1 0 2489,'4'18'560,"-2"10"504,10 3-352,3 9-320,2 2-144,5 4-104,2-1-48,7 0-72,2 0 0,5-5-16,-3-1 0,2-6-8,-2-4-32,-2-7-360,0-2-560,-1-11 552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517"/>
    </inkml:context>
    <inkml:brush xml:id="br0">
      <inkml:brushProperty name="width" value="0.35" units="cm"/>
      <inkml:brushProperty name="height" value="0.35" units="cm"/>
      <inkml:brushProperty name="color" value="#CC0066"/>
    </inkml:brush>
  </inkml:definitions>
  <inkml:trace contextRef="#ctx0" brushRef="#br0">0 1 4841,'8'30'472,"5"-3"312,18 1-216,16 2-216,6-1-87,10 1-97,0 1-64,-1-3-72,-3 1 0,-3-1-16,6-1-8,6 0-144,3-2-264,2-1-1305,0-4 1073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326"/>
    </inkml:context>
    <inkml:brush xml:id="br0">
      <inkml:brushProperty name="width" value="0.35" units="cm"/>
      <inkml:brushProperty name="height" value="0.35" units="cm"/>
      <inkml:brushProperty name="color" value="#CC0066"/>
    </inkml:brush>
  </inkml:definitions>
  <inkml:trace contextRef="#ctx0" brushRef="#br0">75 17 2953,'-4'0'224,"1"0"0,-1 0 1,1 1-1,-1-1 1,1 1-1,0 0 0,-1 0 1,1 0-1,0 1 1,0-1-1,-1 1 0,1 0 1,0-1-1,1 1 0,-1 1 1,0-1-1,1 0 1,-5 5-1,6-5-203,0-1 0,0 0-1,0 1 1,0-1 0,0 1 0,0-1-1,1 1 1,-1-1 0,0 1 0,1 0 0,-1-1-1,1 1 1,0 0 0,0-1 0,-1 1-1,1 0 1,0-1 0,0 1 0,1 0 0,-1 0-1,0-1 1,0 1 0,1 0 0,-1-1-1,1 1 1,0 0 0,-1-1 0,1 1 0,0-1-1,0 1 1,0-1 0,0 0 0,0 1-1,0-1 1,1 0 0,-1 0 0,0 0-1,1 0 1,1 2 0,12 7-33,2-1 0,-1 0 1,1-1-1,0-1 0,1 0 0,0-1 0,0-1 1,0-1-1,0-1 0,1 0 0,18 0 0,8-2-25,0-1 0,-1-3 0,68-11-1,-61 4-248,0-3 1,-1-2-1,-1-2 0,0-2 0,50-28 0,-23 2-266</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779"/>
    </inkml:context>
    <inkml:brush xml:id="br0">
      <inkml:brushProperty name="width" value="0.35" units="cm"/>
      <inkml:brushProperty name="height" value="0.35" units="cm"/>
      <inkml:brushProperty name="color" value="#CC0066"/>
    </inkml:brush>
  </inkml:definitions>
  <inkml:trace contextRef="#ctx0" brushRef="#br0">1 378 1416,'28'-10'368,"9"-2"393,3-1-65,8-3-216,3-3-104,-1-4-176,1-2-64,-4-3-80,-1 0-24,4-3-24,2-1-8,8-2-16,0-2-72,-5 0-688,-3 1 536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3.556"/>
    </inkml:context>
    <inkml:brush xml:id="br0">
      <inkml:brushProperty name="width" value="0.35" units="cm"/>
      <inkml:brushProperty name="height" value="0.35" units="cm"/>
      <inkml:brushProperty name="color" value="#CC0066"/>
    </inkml:brush>
  </inkml:definitions>
  <inkml:trace contextRef="#ctx0" brushRef="#br0">1 410 104,'52'-17'16,"-3"0"8,-3-2 248,0-5 88,6 0 80,2-2 0,3-4-256,-2 0-96,-5-4-80,-2 0-8,-3-2 0,0-1-16,0-3-408,-1-2 304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142"/>
    </inkml:context>
    <inkml:brush xml:id="br0">
      <inkml:brushProperty name="width" value="0.35" units="cm"/>
      <inkml:brushProperty name="height" value="0.35" units="cm"/>
      <inkml:brushProperty name="color" value="#CC0066"/>
    </inkml:brush>
  </inkml:definitions>
  <inkml:trace contextRef="#ctx0" brushRef="#br0">150 10 2817,'-8'-10'856,"6"11"-688,-1 5-72,-1 6-40,-2 6 64,-2 11 64,-3 8-8,-3 12-48,0 3-96,-2 8-392,1 5-152,-2 7-360,1 6-225,0 3 657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947"/>
    </inkml:context>
    <inkml:brush xml:id="br0">
      <inkml:brushProperty name="width" value="0.35" units="cm"/>
      <inkml:brushProperty name="height" value="0.35" units="cm"/>
      <inkml:brushProperty name="color" value="#CC0066"/>
    </inkml:brush>
  </inkml:definitions>
  <inkml:trace contextRef="#ctx0" brushRef="#br0">1 0 2040,'16'29'761,"0"4"495,3 12-496,-2 5-296,-2 7-384,-1-1-56,-3-3-24,0-4-8,1-6-8,0 1-8,3-1-584,1 5 440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441"/>
    </inkml:context>
    <inkml:brush xml:id="br0">
      <inkml:brushProperty name="width" value="0.35" units="cm"/>
      <inkml:brushProperty name="height" value="0.35" units="cm"/>
      <inkml:brushProperty name="color" value="#CC0066"/>
    </inkml:brush>
  </inkml:definitions>
  <inkml:trace contextRef="#ctx0" brushRef="#br0">0 0 1856,'34'37'759,"-1"2"0,-2 1-1,-2 1 1,-2 1-1,23 49 1,92 235-608,-25 3-2002,-92-251 1184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0.453"/>
    </inkml:context>
    <inkml:brush xml:id="br0">
      <inkml:brushProperty name="width" value="0.1" units="cm"/>
      <inkml:brushProperty name="height" value="0.1" units="cm"/>
      <inkml:brushProperty name="color" value="#1571C5"/>
    </inkml:brush>
  </inkml:definitions>
  <inkml:trace contextRef="#ctx0" brushRef="#br0">3350 888 2200,'107'-23'1333,"-74"14"-933,51-6 0,971-31 2301,-412 31-2423,950 40-348,-1430-16 123,756 53 14,-6 57-99,-437-16 100,-356-69-11,218 92 0,-271-92-38,-2 2 0,-2 2-1,-1 4 1,71 62 0,-89-63 99,-3 3 0,-1 2 1,-3 1-1,-1 1 0,-3 3 1,-2 0-1,38 85 0,-60-117-98,-1 1-1,0 0 1,-1 0-1,-2 0 1,0 1-1,-1 0 0,-1 0 1,0 0-1,-2 0 1,-1 1-1,0-1 1,-2 0-1,0 0 0,-2 0 1,0 0-1,-1 0 1,-1-1-1,-1 0 1,-1 0-1,-1-1 0,0 0 1,-20 29-1,-12 7 116,-1-1-1,-85 81 0,-116 81 60,109-101 0,53-46-173,-3-4 0,-3-4 1,-2-4-1,-3-3 0,-2-5 0,-155 58 0,90-57 151,-2-6 0,-1-7 0,-197 18 1,-507 4-122,545-44-47,-1869-25 435,252-183-192,1591 139 7,-390-113 1,498 94 33,-318-143 0,430 156-333,3-5-1,4-6 0,2-5 1,-112-95-1,194 140 0,1-2-1,2-1 0,2-1 0,1-2 1,1-1-1,2-1 0,-25-51 0,36 59 43,2-1 1,1-1-1,2 0 0,1 0 0,1-1 0,2-1 1,2 1-1,1-1 0,1 0 0,4-51 0,2 53 6,3 0 0,0 0 0,2 0 0,2 1 0,0 1 0,3 0 0,0 0 0,2 1 0,31-47 0,-8 23 14,2 3 0,2 1 0,3 2 0,50-43 0,1 11 70,153-96 0,-171 128-94,113-50 0,94-23-10,-114 50 12,94-33 11,386-99 0,-366 138-23,360-34 1,298 22-20,-889 74 37,1104-40 706,-777 33-574,947 10-63,-1033 4-64,984 61-47,-1274-65 42,140 10-11,1144 89 91,-3 45-173,-1054-111 93,798 125 10,239 130 36,-1083-231-335,-67-11-2945,-75-27 1918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882"/>
    </inkml:context>
    <inkml:brush xml:id="br0">
      <inkml:brushProperty name="width" value="0.35" units="cm"/>
      <inkml:brushProperty name="height" value="0.35" units="cm"/>
      <inkml:brushProperty name="color" value="#CC0066"/>
    </inkml:brush>
  </inkml:definitions>
  <inkml:trace contextRef="#ctx0" brushRef="#br0">0 8 3041,'2'-8'184,"4"8"336,2 4-320,1 9 256,-1 6 56,-2 9-64,0 6-80,1 13-248,1 7-64,2 17-48,1 10 0,3 15-8,0 5-80,3 7-744,4 0-592,7 1 728</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6.691"/>
    </inkml:context>
    <inkml:brush xml:id="br0">
      <inkml:brushProperty name="width" value="0.35" units="cm"/>
      <inkml:brushProperty name="height" value="0.35" units="cm"/>
      <inkml:brushProperty name="color" value="#CC0066"/>
    </inkml:brush>
  </inkml:definitions>
  <inkml:trace contextRef="#ctx0" brushRef="#br0">0 0 2537,'62'4'240,"1"4"288,-1 2-448,-2 2-56,-1 6-24,2 2 0,1 9-8,-1 2 8,-2 2 0,-3 0 8,-7 3-32,-5 0-80,-4 6-560,-4 0 440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7.285"/>
    </inkml:context>
    <inkml:brush xml:id="br0">
      <inkml:brushProperty name="width" value="0.35" units="cm"/>
      <inkml:brushProperty name="height" value="0.35" units="cm"/>
      <inkml:brushProperty name="color" value="#CC0066"/>
    </inkml:brush>
  </inkml:definitions>
  <inkml:trace contextRef="#ctx0" brushRef="#br0">0 0 920,'60'1'60,"0"1"1,76 15-1,118 33 2703,-219-42-2058,-14-3-620,94 20 368,144 51 0,-224-63-509,-1 1 1,-1 2-1,-1 1 0,0 2 0,-1 1 0,-1 1 0,-1 1 0,39 40 0,-34-25-280,60 59-1014,-49-57 956</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037"/>
    </inkml:context>
    <inkml:brush xml:id="br0">
      <inkml:brushProperty name="width" value="0.35" units="cm"/>
      <inkml:brushProperty name="height" value="0.35" units="cm"/>
      <inkml:brushProperty name="color" value="#CC0066"/>
    </inkml:brush>
  </inkml:definitions>
  <inkml:trace contextRef="#ctx0" brushRef="#br0">1 56 920,'0'-2'119,"0"1"0,0 0 0,1 0-1,-1 0 1,0-1 0,1 1 0,-1 0-1,7-8 951,-6 9-950,0-1 0,0 0 0,0 1 0,1-1-1,-1 0 1,0 1 0,0-1 0,0 1-1,0 0 1,1-1 0,-1 1 0,2 0 0,46-6-547,-29 5 680,83-11-514,0 4-1,1 5 1,177 16 0,-245-8-68,1 1 146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628"/>
    </inkml:context>
    <inkml:brush xml:id="br0">
      <inkml:brushProperty name="width" value="0.35" units="cm"/>
      <inkml:brushProperty name="height" value="0.35" units="cm"/>
      <inkml:brushProperty name="color" value="#CC0066"/>
    </inkml:brush>
  </inkml:definitions>
  <inkml:trace contextRef="#ctx0" brushRef="#br0">1452 25 424,'0'-4'2438,"-18"-2"-1360,-24-3-385,-50 3-149,-167 12 0,-89 32-385,332-36-116,-36 6 49,1 3 0,1 1 1,0 3-1,-89 38 0,72-20-1329,2 3-1,-109 78 0,145-92 575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019"/>
    </inkml:context>
    <inkml:brush xml:id="br0">
      <inkml:brushProperty name="width" value="0.35" units="cm"/>
      <inkml:brushProperty name="height" value="0.35" units="cm"/>
      <inkml:brushProperty name="color" value="#CC0066"/>
    </inkml:brush>
  </inkml:definitions>
  <inkml:trace contextRef="#ctx0" brushRef="#br0">727 70 2312,'-1'-4'152,"-1"0"-1,1 0 0,-1 0 1,0 0-1,0 1 0,-1-1 1,1 1-1,-1-1 0,1 1 1,-1 0-1,0 0 0,0 0 1,0 0-1,-1 1 0,1-1 1,-1 1-1,1 0 0,-1 0 1,0 0-1,0 1 0,0-1 1,0 1-1,0 0 0,0 0 1,0 0-1,0 1 0,-1-1 1,1 1-1,0 0 0,0 0 1,0 1-1,-1-1 0,-3 2 1,-17 3-242,0 1 1,0 1 0,1 2 0,-33 15 0,21-9 363,-2 1-260,1 1 1,0 2 0,-35 24 0,51-28-292,0 1 0,1 1 0,1 0 1,1 2-1,-32 41 0,-11 32-2049,36-47 1497</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587"/>
    </inkml:context>
    <inkml:brush xml:id="br0">
      <inkml:brushProperty name="width" value="0.35" units="cm"/>
      <inkml:brushProperty name="height" value="0.35" units="cm"/>
      <inkml:brushProperty name="color" value="#CC0066"/>
    </inkml:brush>
  </inkml:definitions>
  <inkml:trace contextRef="#ctx0" brushRef="#br0">1003 21 1072,'-3'-3'298,"0"1"0,0 0 0,0 0 0,-1 1 0,1-1 0,-1 0 0,1 1 0,-1 0 0,1 0 0,-1 0 0,0 1-1,-6-1 1,-51-1 231,44 2-114,-15 2-302,1 0 0,0 2 0,0 2 0,0 0 0,-49 19 0,5 4-120,-72 40 0,110-49 14,1 1 0,1 2-1,1 1 1,1 2 0,-34 35-1,46-39-325,1 0 1,0 1-1,2 1 0,0 1 0,2 1 0,1 0 0,-21 52 0,27-46-170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027"/>
    </inkml:context>
    <inkml:brush xml:id="br0">
      <inkml:brushProperty name="width" value="0.35" units="cm"/>
      <inkml:brushProperty name="height" value="0.35" units="cm"/>
      <inkml:brushProperty name="color" value="#CC0066"/>
    </inkml:brush>
  </inkml:definitions>
  <inkml:trace contextRef="#ctx0" brushRef="#br0">747 4 1568,'-7'-1'286,"0"0"0,0 0-1,-1 1 1,1-1-1,0 2 1,0-1-1,-1 1 1,1 0 0,0 0-1,0 1 1,-9 3-1,-75 33 358,82-33-590,-27 12-82,2 2 0,0 1 1,1 2-1,1 1 1,1 2-1,2 1 0,0 1 1,-41 51-1,-117 170-3841,150-193 3259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423"/>
    </inkml:context>
    <inkml:brush xml:id="br0">
      <inkml:brushProperty name="width" value="0.35" units="cm"/>
      <inkml:brushProperty name="height" value="0.35" units="cm"/>
      <inkml:brushProperty name="color" value="#CC0066"/>
    </inkml:brush>
  </inkml:definitions>
  <inkml:trace contextRef="#ctx0" brushRef="#br0">0 518 688,'14'-24'716,"0"0"-1,1 0 1,2 1 0,30-32-1,-32 40-480,1 0-1,1 1 1,0 0-1,1 2 1,1 0-1,32-15 1,129-43-602,-128 51 399,161-49-1016,19-7-1263,-160 49 1745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951"/>
    </inkml:context>
    <inkml:brush xml:id="br0">
      <inkml:brushProperty name="width" value="0.35" units="cm"/>
      <inkml:brushProperty name="height" value="0.35" units="cm"/>
      <inkml:brushProperty name="color" value="#CC0066"/>
    </inkml:brush>
  </inkml:definitions>
  <inkml:trace contextRef="#ctx0" brushRef="#br0">1 469 568,'18'-19'144,"7"-4"240,3-5 56,11-5 104,8-7-23,11-3-97,2-1-56,3 3-144,-1 2-56,7 6-128,6 5-128,5 6-552,1 0-249,-6 3-47,-3 1 88,1 2 560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2.823"/>
    </inkml:context>
    <inkml:brush xml:id="br0">
      <inkml:brushProperty name="width" value="0.1" units="cm"/>
      <inkml:brushProperty name="height" value="0.1" units="cm"/>
      <inkml:brushProperty name="color" value="#1571C5"/>
    </inkml:brush>
  </inkml:definitions>
  <inkml:trace contextRef="#ctx0" brushRef="#br0">19 4 840,'-6'-2'80,"-1"2"32,1-1-128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1.539"/>
    </inkml:context>
    <inkml:brush xml:id="br0">
      <inkml:brushProperty name="width" value="0.35" units="cm"/>
      <inkml:brushProperty name="height" value="0.35" units="cm"/>
      <inkml:brushProperty name="color" value="#CC0066"/>
    </inkml:brush>
  </inkml:definitions>
  <inkml:trace contextRef="#ctx0" brushRef="#br0">27 363 1216,'-1'0'95,"-1"0"-1,1 0 1,0-1-1,0 1 1,0 0-1,-1-1 1,1 1-1,0-1 1,0 1 0,0-1-1,0 0 1,0 1-1,0-1 1,0 0-1,0 0 1,0 0-1,0 1 1,0-1-1,1 0 1,-1 0-1,0-1 1,1 1-1,-1 0 1,1 0-1,-1 0 1,1 0-1,-1 0 1,1-1 0,0 1-1,-1 0 1,1 0-1,0-1 1,0 1-1,0 0 1,0 0-1,0-1 1,0 1-1,1 0 1,-1 0-1,0 0 1,1-1-1,-1 1 1,1 0-1,-1 0 1,1 0 0,-1 0-1,1 0 1,0 0-1,-1 0 1,2-2-1,6-7 77,-1 0-1,1 1 0,1-1 1,9-7-1,-11 10-43,11-9-54,0 0 0,1 1 0,1 0 0,0 2-1,1 1 1,44-20 0,-22 16-104,1 3 0,79-15-1,343-37-734,-154 55-2897,-236 13 2740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2.036"/>
    </inkml:context>
    <inkml:brush xml:id="br0">
      <inkml:brushProperty name="width" value="0.35" units="cm"/>
      <inkml:brushProperty name="height" value="0.35" units="cm"/>
      <inkml:brushProperty name="color" value="#CC0066"/>
    </inkml:brush>
  </inkml:definitions>
  <inkml:trace contextRef="#ctx0" brushRef="#br0">0 176 1480,'27'-15'180,"1"0"-1,0 2 0,1 1 1,0 1-1,1 1 0,45-8 1,189-16 206,-257 33-377,443-23 383,-156 11 1058,-245 10-1361,102-3 187,-134 6-444,0 1-1,0 1 1,0 1 0,0 1 0,0 0 0,22 9 0,-13-1-200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269"/>
    </inkml:context>
    <inkml:brush xml:id="br0">
      <inkml:brushProperty name="width" value="0.35" units="cm"/>
      <inkml:brushProperty name="height" value="0.35" units="cm"/>
      <inkml:brushProperty name="color" value="#E71224"/>
    </inkml:brush>
  </inkml:definitions>
  <inkml:trace contextRef="#ctx0" brushRef="#br0">0 23 3561,'10'-22'2991,"3"47"-2346,1 4-704,21 20-81,2-1 1,55 54-1,-46-52-1129,-11-11 620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829"/>
    </inkml:context>
    <inkml:brush xml:id="br0">
      <inkml:brushProperty name="width" value="0.35" units="cm"/>
      <inkml:brushProperty name="height" value="0.35" units="cm"/>
      <inkml:brushProperty name="color" value="#E71224"/>
    </inkml:brush>
  </inkml:definitions>
  <inkml:trace contextRef="#ctx0" brushRef="#br0">0 6 2809,'8'-2'137,"0"1"0,-1 0 1,1 0-1,0 1 0,0 0 1,-1 0-1,1 1 0,0 0 1,0 0-1,-1 1 0,1 0 1,-1 0-1,0 1 0,1 0 1,-1 0-1,0 1 1,-1 0-1,1 0 0,-1 1 1,0-1-1,0 1 0,0 1 1,0-1-1,-1 1 0,0 0 1,0 0-1,-1 1 0,0-1 1,6 13-1,6 15-348,-3 0 0,0 0 0,-2 1 0,11 70 0,-20-94 82,9 45-1235,-1 0 440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266"/>
    </inkml:context>
    <inkml:brush xml:id="br0">
      <inkml:brushProperty name="width" value="0.35" units="cm"/>
      <inkml:brushProperty name="height" value="0.35" units="cm"/>
      <inkml:brushProperty name="color" value="#E71224"/>
    </inkml:brush>
  </inkml:definitions>
  <inkml:trace contextRef="#ctx0" brushRef="#br0">0 0 1256,'18'20'176,"20"6"400,-20 2 65,-4 5 335,-3 2 88,-4 1-104,0 2-240,-1 0-352,0 2-136,-1 1-159,0 4-73,-2 3-617,-1 0-375,-4 4-272,-3-2 0,-4-6 728</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746"/>
    </inkml:context>
    <inkml:brush xml:id="br0">
      <inkml:brushProperty name="width" value="0.35" units="cm"/>
      <inkml:brushProperty name="height" value="0.35" units="cm"/>
      <inkml:brushProperty name="color" value="#E71224"/>
    </inkml:brush>
  </inkml:definitions>
  <inkml:trace contextRef="#ctx0" brushRef="#br0">1 1 1496,'26'42'3750,"20"74"-2380,34 145-1,-67-210-1764,-3 1 1,-2 0-1,-2 0 0,-3 0 1,-5 82-1,-4-91-478,-2-2 322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3.195"/>
    </inkml:context>
    <inkml:brush xml:id="br0">
      <inkml:brushProperty name="width" value="0.35" units="cm"/>
      <inkml:brushProperty name="height" value="0.35" units="cm"/>
      <inkml:brushProperty name="color" value="#E71224"/>
    </inkml:brush>
  </inkml:definitions>
  <inkml:trace contextRef="#ctx0" brushRef="#br0">174 0 4929,'2'2'114,"0"0"1,1-1-1,-1 1 0,0 1 0,0-1 0,0 0 1,-1 0-1,1 1 0,0-1 0,-1 1 1,0-1-1,1 1 0,-1 0 0,0-1 1,0 1-1,-1 0 0,2 5 0,4 56 1305,-5-51-1234,2 38 75,-2 1 1,-2-1 0,-2 0 0,-12 54-1,10-78-548,-2 0 0,-1-1 0,-1 0-1,-1-1 1,-2 0 0,0 0-1,-2-1 1,0-1 0,-24 29-1,6-15-1450,-2-3 598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5.559"/>
    </inkml:context>
    <inkml:brush xml:id="br0">
      <inkml:brushProperty name="width" value="0.35" units="cm"/>
      <inkml:brushProperty name="height" value="0.35" units="cm"/>
      <inkml:brushProperty name="color" value="#E71224"/>
    </inkml:brush>
  </inkml:definitions>
  <inkml:trace contextRef="#ctx0" brushRef="#br0">711 53 2136,'-2'-4'278,"-1"-1"-1,-1 2 0,1-1 0,0 0 0,-1 1 0,0-1 0,0 1 0,0 0 0,0 1 0,-1-1 0,1 1 1,-1-1-1,1 1 0,-1 1 0,0-1 0,0 1 0,0-1 0,0 2 0,0-1 0,0 0 0,0 1 0,-9 0 0,-11 1-180,0 1 0,0 0 0,-29 8 0,25-4 44,0 2 0,1 1 0,1 1 0,0 1 0,0 1 0,1 2 0,0 0 0,1 2 0,-32 27 0,35-24-485,1 2 0,1 0 1,0 1-1,2 1 0,-26 42 0,15-15-426</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044"/>
    </inkml:context>
    <inkml:brush xml:id="br0">
      <inkml:brushProperty name="width" value="0.35" units="cm"/>
      <inkml:brushProperty name="height" value="0.35" units="cm"/>
      <inkml:brushProperty name="color" value="#E71224"/>
    </inkml:brush>
  </inkml:definitions>
  <inkml:trace contextRef="#ctx0" brushRef="#br0">431 5 4089,'-8'-2'379,"-1"1"1,1 0 0,0 1-1,-1 0 1,1 0-1,0 0 1,-1 1 0,1 1-1,0-1 1,-15 6-1,8-2-100,0 1-1,1 0 0,0 1 0,-26 17 0,22-10-166,1 2 0,1-1 0,0 2 0,1 0-1,1 1 1,1 1 0,-20 34 0,18-25-159,2 1 0,0 0 0,2 1 0,1 0 1,-6 33-1,13-46-264,1 1 0,1-1 1,0 1-1,1-1 0,1 1 0,6 29 1,5 6-358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527"/>
    </inkml:context>
    <inkml:brush xml:id="br0">
      <inkml:brushProperty name="width" value="0.35" units="cm"/>
      <inkml:brushProperty name="height" value="0.35" units="cm"/>
      <inkml:brushProperty name="color" value="#E71224"/>
    </inkml:brush>
  </inkml:definitions>
  <inkml:trace contextRef="#ctx0" brushRef="#br0">210 1 3737,'-2'3'240,"0"0"1,-1 0 0,1 0 0,-1 0-1,0-1 1,0 1 0,0-1-1,-4 3 1,-13 11 724,3 1-530,1 2-1,1 0 0,1 1 1,1 1-1,0 0 0,2 0 1,0 1-1,2 1 1,0 0-1,-7 33 0,10-27-415,1 0-1,2 0 0,1 0 1,1 0-1,1 0 1,2 0-1,1 1 0,9 39 1,-9-57-401,0 0-1,1 0 1,0-1 0,1 0-1,10 18 1,9 4-526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5.086"/>
    </inkml:context>
    <inkml:brush xml:id="br0">
      <inkml:brushProperty name="width" value="0.1" units="cm"/>
      <inkml:brushProperty name="height" value="0.1" units="cm"/>
      <inkml:brushProperty name="color" value="#1571C5"/>
    </inkml:brush>
  </inkml:definitions>
  <inkml:trace contextRef="#ctx0" brushRef="#br0">1176 2258 1424,'-65'-12'672,"1"-2"1,1-3-1,0-3 0,-117-55 0,90 32-1051,1-5 0,-158-113-1,218 137 477,1 0 0,1-2 0,1-1-1,2-1 1,0-1 0,2-1 0,2-1-1,0-1 1,-29-67 0,40 78-19,1-1-1,1 0 1,1 0 0,1-1 0,1 0-1,1 1 1,1-2 0,0 1 0,2 0 0,1 0-1,1 0 1,1 0 0,1 0 0,1 1-1,1 0 1,1-1 0,10-22 0,-2 12-88,62-116 97,-66 131-80,1 1 0,1 0 0,1 1 0,0 0 0,32-27 1,-1 6 19,1 3 1,2 1 0,1 2 0,104-47-1,139-37 857,340-87-1,-356 138-596,3 13 0,408-24 0,-346 58 109,589-25 510,1 42-780,102 68-219,451 138 107,-1318-174-8,610 126 59,-172 4-40,-447-105-16,226 117 0,-326-146-9,-1 2 0,-1 3 0,-2 2 0,68 58 0,-100-74-58,94 92-1829,-98-92 1198</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950"/>
    </inkml:context>
    <inkml:brush xml:id="br0">
      <inkml:brushProperty name="width" value="0.35" units="cm"/>
      <inkml:brushProperty name="height" value="0.35" units="cm"/>
      <inkml:brushProperty name="color" value="#E71224"/>
    </inkml:brush>
  </inkml:definitions>
  <inkml:trace contextRef="#ctx0" brushRef="#br0">1 1 7426,'11'13'264,"-11"6"160,0 2 160,2 3 104,2 1-40,5 7-272,4 1-160,5 6-136,3 2-48,5 4-48,0 0-112,6-1-384,0 0-240,3-2-544,2 0-513,4-5 1057</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512"/>
    </inkml:context>
    <inkml:brush xml:id="br0">
      <inkml:brushProperty name="width" value="0.35" units="cm"/>
      <inkml:brushProperty name="height" value="0.35" units="cm"/>
      <inkml:brushProperty name="color" value="#E71224"/>
    </inkml:brush>
  </inkml:definitions>
  <inkml:trace contextRef="#ctx0" brushRef="#br0">24 3 6257,'-1'-1'-3,"1"1"0,-1 0 0,1-1-1,-1 1 1,0 0 0,1 0 0,-1 0 0,1-1-1,-1 1 1,0 0 0,1 0 0,-1 0-1,0 0 1,1 0 0,-1 0 0,0 0 0,1 0-1,-1 0 1,1 1 0,-1-1 0,0 0-1,1 0 1,-1 0 0,1 1 0,-1-1 0,0 0-1,1 1 1,-1-1 0,1 1 0,-1-1-1,1 0 1,-1 2 0,-2 22 1056,4-16-650,0 0 0,1-1 0,0 1 0,1-1 0,4 11 0,-1-8-274,1-1 1,0 0-1,1 0 0,0 0 1,0-1-1,1 0 0,0 0 0,13 8 1,89 49 196,-64-40-189,-15-6-446,2-2 0,0-2 1,1-1-1,0-1 0,1-2 0,66 11 0,-25-14-288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959"/>
    </inkml:context>
    <inkml:brush xml:id="br0">
      <inkml:brushProperty name="width" value="0.35" units="cm"/>
      <inkml:brushProperty name="height" value="0.35" units="cm"/>
      <inkml:brushProperty name="color" value="#E71224"/>
    </inkml:brush>
  </inkml:definitions>
  <inkml:trace contextRef="#ctx0" brushRef="#br0">9 1 4081,'-1'1'137,"0"1"1,0-1 0,0 1-1,1-1 1,-1 1 0,0-1-1,1 1 1,-1 0-1,1-1 1,-1 1 0,1 0-1,0 0 1,0-1 0,0 1-1,0 0 1,0 0-1,0-1 1,0 1 0,1 0-1,-1 0 1,1-1 0,0 3-1,1 0 97,0-1 1,0 1-1,1 0 0,-1-1 0,1 1 1,0-1-1,0 0 0,5 5 0,6 3 152,0-1 0,0-1-1,21 11 1,9 2-722,2-2 1,0-1-1,1-3 1,1-2-1,1-1 1,-1-3-1,2-2 1,-1-3-1,85 0 1,-76-7-446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351"/>
    </inkml:context>
    <inkml:brush xml:id="br0">
      <inkml:brushProperty name="width" value="0.35" units="cm"/>
      <inkml:brushProperty name="height" value="0.35" units="cm"/>
      <inkml:brushProperty name="color" value="#E71224"/>
    </inkml:brush>
  </inkml:definitions>
  <inkml:trace contextRef="#ctx0" brushRef="#br0">1 59 4817,'-1'1'92,"1"0"-1,0 1 1,0-1-1,0 1 1,0-1-1,0 0 1,1 1 0,-1-1-1,0 0 1,1 1-1,-1-1 1,0 0 0,1 1-1,0-1 1,-1 0-1,1 0 1,0 0-1,0 0 1,-1 1 0,1-1-1,0 0 1,0 0-1,0-1 1,0 1-1,0 0 1,1 0 0,-1 0-1,0-1 1,0 1-1,1 0 1,-1-1-1,2 1 1,44 21 1191,-22-13-1208,2-1 1,-1-2-1,1-1 1,0 0-1,0-3 1,0 0-1,0-1 0,0-2 1,0-1-1,46-9 1,-17-1-941,-1-3 0,-1-2 0,-1-2 1,57-30-1,-54 21-226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889"/>
    </inkml:context>
    <inkml:brush xml:id="br0">
      <inkml:brushProperty name="width" value="0.35" units="cm"/>
      <inkml:brushProperty name="height" value="0.35" units="cm"/>
      <inkml:brushProperty name="color" value="#E71224"/>
    </inkml:brush>
  </inkml:definitions>
  <inkml:trace contextRef="#ctx0" brushRef="#br0">0 274 2633,'5'5'416,"0"0"0,0-1 0,0 0 0,0 0 0,1 0 0,-1 0 0,1-1 0,0 0 0,0 0 0,1-1 0,-1 1 0,0-2 1,1 1-1,8 1 0,8 0 5,-1 0 1,44-2-1,-30-3-403,1-2 0,-1-1 0,0-3 0,0 0 1,-1-2-1,0-2 0,62-31 0,-40 13-1449,-1-3 0,-1-3-1,77-66 1,-87 64 410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324"/>
    </inkml:context>
    <inkml:brush xml:id="br0">
      <inkml:brushProperty name="width" value="0.35" units="cm"/>
      <inkml:brushProperty name="height" value="0.35" units="cm"/>
      <inkml:brushProperty name="color" value="#E71224"/>
    </inkml:brush>
  </inkml:definitions>
  <inkml:trace contextRef="#ctx0" brushRef="#br0">562 0 3745,'-4'41'708,"-1"1"0,-16 62 1,17-90-589,-1 1 0,-1-1 0,0 0 1,-1 0-1,0-1 0,-1 0 0,-1 0 0,0-1 1,-1 0-1,-14 14 0,-25 21-533,-3-2-1,-1-3 0,-2-2 1,-1-3-1,-68 34 0,77-49-103</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699"/>
    </inkml:context>
    <inkml:brush xml:id="br0">
      <inkml:brushProperty name="width" value="0.35" units="cm"/>
      <inkml:brushProperty name="height" value="0.35" units="cm"/>
      <inkml:brushProperty name="color" value="#E71224"/>
    </inkml:brush>
  </inkml:definitions>
  <inkml:trace contextRef="#ctx0" brushRef="#br0">0 310 3569,'29'1'88,"6"-5"-64,4-3 16,0-4 40,1-2 48,0-3 80,0-2-8,0-3-40,0 0-56,2-1-104,-1-3-8,3-2-32,1 0 0,3-5-160,-2 1-336,-2-5 328</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0.179"/>
    </inkml:context>
    <inkml:brush xml:id="br0">
      <inkml:brushProperty name="width" value="0.35" units="cm"/>
      <inkml:brushProperty name="height" value="0.35" units="cm"/>
      <inkml:brushProperty name="color" value="#E71224"/>
    </inkml:brush>
  </inkml:definitions>
  <inkml:trace contextRef="#ctx0" brushRef="#br0">155 0 4121,'3'5'146,"0"0"0,0 1 0,-1-1 0,0 1 0,0 0 0,0-1 0,0 1 0,-1 0 0,0 0 0,0 10 0,-2 65 554,0-54-570,-1 80 42,-4 94-72,3-164-274,-2 1 0,-1-1 0,-14 43 0,15-64-228,-1-1 0,-1 1-1,0-2 1,-1 1 0,0-1-1,-2 0 1,1-1 0,-18 19 0,-18 13-639</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191"/>
    </inkml:context>
    <inkml:brush xml:id="br0">
      <inkml:brushProperty name="width" value="0.35" units="cm"/>
      <inkml:brushProperty name="height" value="0.35" units="cm"/>
      <inkml:brushProperty name="color" value="#E71224"/>
    </inkml:brush>
  </inkml:definitions>
  <inkml:trace contextRef="#ctx0" brushRef="#br0">0 1 456,'12'4'1792,"0"-3"-575,6-1-33,7 0-232,13 0-496,5 0-96,9 4-192,0 1-96,2 3-104,2 2-56,5 4-48,8 1-24,5 2-152,-4 1-152,-5 2 272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759"/>
    </inkml:context>
    <inkml:brush xml:id="br0">
      <inkml:brushProperty name="width" value="0.35" units="cm"/>
      <inkml:brushProperty name="height" value="0.35" units="cm"/>
      <inkml:brushProperty name="color" value="#E71224"/>
    </inkml:brush>
  </inkml:definitions>
  <inkml:trace contextRef="#ctx0" brushRef="#br0">0 4 1672,'14'-2'144,"1"1"160,-1 2 361,0 3 95,0 3 40,1 2-128,1 4-352,0 2-88,3 6-136,3 1-48,3 5-64,4 4-8,5 0-40,2 2-136,-1-3-1104,-2-2 888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32.504"/>
    </inkml:context>
    <inkml:brush xml:id="br0">
      <inkml:brushProperty name="width" value="0.1" units="cm"/>
      <inkml:brushProperty name="height" value="0.1" units="cm"/>
      <inkml:brushProperty name="color" value="#1571C5"/>
    </inkml:brush>
  </inkml:definitions>
  <inkml:trace contextRef="#ctx0" brushRef="#br0">13274 1540 1544,'-2'3'6324,"1"-3"-6231,1 1 0,0 0-1,-1 0 1,1 0 0,-1 0-1,1 0 1,0 0 0,0 0 0,-1 0-1,1 0 1,0 0 0,0 0 0,0 0-1,0 0 1,0 0 0,0 0-1,1 0 1,-1 0 0,0 0 0,0 0-1,1 0 1,0 1 0,5 10 63,1 0-1,1-1 1,0 0 0,0 0 0,1-1 0,0 0-1,20 15 1,22 27-89,-35-32-21,-2 0-1,0 1 1,-1 1-1,-2 0 1,0 1-1,-1 0 0,-1 1 1,-2 0-1,0 0 1,-1 1-1,-2-1 1,-1 1-1,0 0 1,-2 35-1,-3-25 21,-1 0 1,-1 0-1,-2 0 1,-2 0-1,-1-1 0,-2-1 1,-1 1-1,-2-2 1,-29 53-1,-9-4 19,-3-3 0,-4-2 0,-3-3 0,-3-2-1,-3-3 1,-2-4 0,-111 78 0,10-27-5,-5-7-1,-259 117 1,298-166 174,-2-6 0,-188 46 1,-299 33 168,51-60-397,-5-44-325,-615 11 184,-964-104 610,1124-48 2,807 84-490,-531-62-39,-690-93-120,1034 114-50,-618-186 0,898 212 140,3-5 1,-146-78-1,204 87-51,2-3 0,2-2 0,2-4-1,-122-115 1,152 126-59,3-3 0,1 0 0,2-2 0,2-2 0,2-1 0,3-1-1,1-1 1,2-1 0,2-1 0,-20-83 0,32 99 150,2 0-1,1 0 1,2-1 0,1 0 0,2 0 0,1 0 0,2 1-1,1-1 1,2 1 0,1 0 0,2 0 0,1 1 0,2 0-1,1 1 1,2 0 0,0 1 0,26-37 0,8 2 14,2 2-1,2 2 1,113-100 0,-78 90 15,3 3 0,121-68 0,-4 26 57,4 9 0,243-80 0,-101 64 335,613-120-1,-436 161-1000,-374 58-2600,-106 12 2015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179"/>
    </inkml:context>
    <inkml:brush xml:id="br0">
      <inkml:brushProperty name="width" value="0.35" units="cm"/>
      <inkml:brushProperty name="height" value="0.35" units="cm"/>
      <inkml:brushProperty name="color" value="#E71224"/>
    </inkml:brush>
  </inkml:definitions>
  <inkml:trace contextRef="#ctx0" brushRef="#br0">0 10 1672,'8'-6'584,"2"3"417,3 4-377,2 3-176,4 4-304,3 4-56,5 6-56,2 6 0,7 8-8,4 7-8,11 5-16,2 3-8,0-1-80,-3-4-112,-7-2-408,-5-3 368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696"/>
    </inkml:context>
    <inkml:brush xml:id="br0">
      <inkml:brushProperty name="width" value="0.35" units="cm"/>
      <inkml:brushProperty name="height" value="0.35" units="cm"/>
      <inkml:brushProperty name="color" value="#E71224"/>
    </inkml:brush>
  </inkml:definitions>
  <inkml:trace contextRef="#ctx0" brushRef="#br0">0 4 1856,'5'-1'243,"1"0"-1,-1 1 0,0-1 0,1 1 0,-1 0 0,0 0 0,1 0 1,-1 1-1,0 0 0,1 0 0,-1 1 0,0-1 0,0 1 0,5 3 1,69 35 140,-61-26-379,0 0-1,-1 1 1,0 1 0,-1 0 0,21 28 0,-18-20-43,1-2 0,32 29 1,65 40-1273,-95-70 932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212"/>
    </inkml:context>
    <inkml:brush xml:id="br0">
      <inkml:brushProperty name="width" value="0.35" units="cm"/>
      <inkml:brushProperty name="height" value="0.35" units="cm"/>
      <inkml:brushProperty name="color" value="#E71224"/>
    </inkml:brush>
  </inkml:definitions>
  <inkml:trace contextRef="#ctx0" brushRef="#br0">1 0 1848,'18'25'3493,"12"8"-2847,2-2 1,1-1-1,60 41 0,-61-49-692,0 2 1,-2 1-1,-1 2 1,-1 1-1,30 38 0,17 46-2736,-50-81 1969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618"/>
    </inkml:context>
    <inkml:brush xml:id="br0">
      <inkml:brushProperty name="width" value="0.35" units="cm"/>
      <inkml:brushProperty name="height" value="0.35" units="cm"/>
      <inkml:brushProperty name="color" value="#E71224"/>
    </inkml:brush>
  </inkml:definitions>
  <inkml:trace contextRef="#ctx0" brushRef="#br0">0 0 1648,'14'4'260,"-1"0"-1,0 0 0,-1 1 0,1 1 0,-1 0 1,0 1-1,-1 0 0,0 1 0,20 18 1,10 4-65,-21-17-81,-1 0-1,0 1 1,-1 2 0,-1-1 0,0 2 0,-1 0 0,-1 2 0,-1-1 0,18 30 0,115 201-1749,-124-210 960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096"/>
    </inkml:context>
    <inkml:brush xml:id="br0">
      <inkml:brushProperty name="width" value="0.35" units="cm"/>
      <inkml:brushProperty name="height" value="0.35" units="cm"/>
      <inkml:brushProperty name="color" value="#E71224"/>
    </inkml:brush>
  </inkml:definitions>
  <inkml:trace contextRef="#ctx0" brushRef="#br0">0 1 1320,'33'58'1086,"-3"1"0,22 65 0,-43-96-750,0 0 0,-3 1 0,0 0 0,-1 0 1,-2 0-1,-1 0 0,-3 33 0,-7 9-465,-3 0 1,-3 0-1,-3-2 0,-3 0 0,-36 81 1,29-85-438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584"/>
    </inkml:context>
    <inkml:brush xml:id="br0">
      <inkml:brushProperty name="width" value="0.35" units="cm"/>
      <inkml:brushProperty name="height" value="0.35" units="cm"/>
      <inkml:brushProperty name="color" value="#E71224"/>
    </inkml:brush>
  </inkml:definitions>
  <inkml:trace contextRef="#ctx0" brushRef="#br0">81 0 1832,'-12'19'400,"18"2"481,-1 5-401,0 1 24,-1 4 128,-2 4 56,-2 6 16,0 4-32,-3 5-231,-1-1-89,-1 1-272,-1 0-128,-2-3-384,-3-4-265,-5 0-631,-1-4-280,-3 2 848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051"/>
    </inkml:context>
    <inkml:brush xml:id="br0">
      <inkml:brushProperty name="width" value="0.35" units="cm"/>
      <inkml:brushProperty name="height" value="0.35" units="cm"/>
      <inkml:brushProperty name="color" value="#E71224"/>
    </inkml:brush>
  </inkml:definitions>
  <inkml:trace contextRef="#ctx0" brushRef="#br0">676 0 728,'-4'27'163,"-2"0"1,-1-1-1,-1 0 0,-1-1 1,-1 0-1,-14 25 0,14-35 65,1 0-1,-2 0 0,0-1 0,0 0 0,-2-1 0,1 0 1,-2-1-1,0 0 0,0-1 0,-17 9 0,-30 15-47,-1-2-1,-1-4 0,-1-2 0,-86 23 0,93-37-316</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440"/>
    </inkml:context>
    <inkml:brush xml:id="br0">
      <inkml:brushProperty name="width" value="0.35" units="cm"/>
      <inkml:brushProperty name="height" value="0.35" units="cm"/>
      <inkml:brushProperty name="color" value="#E71224"/>
    </inkml:brush>
  </inkml:definitions>
  <inkml:trace contextRef="#ctx0" brushRef="#br0">1 30 1576,'9'11'520,"10"-4"841,8-2-57,8-2 56,5-1-183,3 0-417,0 0-96,5-2-80,1 0-48,4 0-176,2-3-128,4-1-264,-1-2-216,-2-4-712,-4-4-632,-1-11 815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182"/>
    </inkml:context>
    <inkml:brush xml:id="br0">
      <inkml:brushProperty name="width" value="0.35" units="cm"/>
      <inkml:brushProperty name="height" value="0.35" units="cm"/>
      <inkml:brushProperty name="color" value="#E71224"/>
    </inkml:brush>
  </inkml:definitions>
  <inkml:trace contextRef="#ctx0" brushRef="#br0">1 212 1240,'1'-9'4946,"5"-17"-2920,-2 19-1975,2 0-1,-1 0 0,1 0 0,0 1 1,0 0-1,1 0 0,0 0 1,0 1-1,0 0 0,1 1 0,9-5 1,15-6-26,47-15 0,-68 27 15,33-12 53,74-16 1,-105 29-247,-1 0-1,1 0 1,0 1 0,0 1 0,-1 0-1,1 1 1,0 0 0,-1 1-1,1 0 1,-1 1 0,13 5 0,-6 2-762,-4 3 369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709"/>
    </inkml:context>
    <inkml:brush xml:id="br0">
      <inkml:brushProperty name="width" value="0.35" units="cm"/>
      <inkml:brushProperty name="height" value="0.35" units="cm"/>
      <inkml:brushProperty name="color" value="#E71224"/>
    </inkml:brush>
  </inkml:definitions>
  <inkml:trace contextRef="#ctx0" brushRef="#br0">12 302 3849,'-2'-4'188,"0"0"-1,1 0 1,-1 0 0,1 0-1,0 0 1,0 0 0,0 0 0,1 0-1,-1 0 1,1 0 0,0 0-1,0 0 1,1-1 0,-1 1 0,1 0-1,0 0 1,0 0 0,0 0-1,1 0 1,-1 1 0,1-1 0,0 0-1,4-6 1,2-3 37,-1 0-1,2 0 1,0 1 0,1 0-1,14-14 1,-10 14-197,0 0 0,1 1 0,0 1 0,1 1 0,0 0-1,0 0 1,1 2 0,0 0 0,0 1 0,28-6 0,-31 10-134,-1 0 1,1 1 0,-1 0-1,1 1 1,-1 0-1,1 1 1,0 1-1,-1 0 1,0 1-1,0 0 1,1 1-1,-2 1 1,1 0 0,23 13-1,-25-10-1142,-4 2 390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7.547"/>
    </inkml:context>
    <inkml:brush xml:id="br0">
      <inkml:brushProperty name="width" value="0.1" units="cm"/>
      <inkml:brushProperty name="height" value="0.1" units="cm"/>
      <inkml:brushProperty name="color" value="#CC0066"/>
    </inkml:brush>
  </inkml:definitions>
  <inkml:trace contextRef="#ctx0" brushRef="#br0">6 561 5241,'-1'0'20,"1"0"-1,-1 0 1,1-1 0,0 1-1,-1-1 1,1 1-1,0 0 1,-1-1 0,1 1-1,0 0 1,0-1-1,-1 1 1,1-1 0,0 1-1,0-1 1,0 1-1,0-1 1,0 1-1,-1-1 1,1 1 0,0-1-1,0 1 1,0-1-1,0 1 1,0-1 0,1 1-1,-1-1 1,0 1-1,0 0 1,0-1 0,0 1-1,1-2 1,12-21 667,24-15 669,53-41-321,4 5 0,156-95 0,-205 144-960,1 2 1,1 2 0,1 2 0,0 2-1,2 2 1,0 3 0,0 1-1,1 3 1,0 2 0,61 1 0,-52 5-3,-1 3 1,0 2-1,0 4 1,-1 1-1,0 3 1,-1 3 0,-1 2-1,87 41 1,-104-39-96,-2 2-1,0 2 1,-2 1 0,-1 1 0,0 2 0,-3 2 0,0 1 0,-2 1-1,48 68 1,-61-70-18,-1 0-1,-1 0 1,-1 1 0,-2 1-1,-1 0 1,-2 1-1,-1-1 1,3 49 0,-5-21 68,-3-1 0,-3 1 0,-16 113 1,7-121-15,-1 0 0,-2-1 0,-3-1 0,-2 0 1,-2-1-1,-3-1 0,-1-1 0,-2-2 0,-3 0 1,-1-2-1,-2-1 0,-2-1 0,-49 45 0,43-50 114,0-1-1,-3-3 1,0-1 0,-2-2-1,-1-3 1,-1-1-1,-76 28 1,82-40 16,0-1 0,0-2 0,-1-1 0,0-3 0,0-2 0,0-1 0,-1-2 0,1-2 0,-82-12 0,41-4-74,1-3 1,1-4 0,-138-60 0,196 72-74,0-1 1,1-1 0,0-1-1,1-1 1,-37-36 0,-79-106-846,127 146 717,-31-47-1389,27 30 923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221"/>
    </inkml:context>
    <inkml:brush xml:id="br0">
      <inkml:brushProperty name="width" value="0.35" units="cm"/>
      <inkml:brushProperty name="height" value="0.35" units="cm"/>
      <inkml:brushProperty name="color" value="#E71224"/>
    </inkml:brush>
  </inkml:definitions>
  <inkml:trace contextRef="#ctx0" brushRef="#br0">0 226 3289,'7'-14'502,"1"1"0,0-1 0,1 1 1,0 1-1,1-1 0,1 2 1,0 0-1,0 0 0,1 1 0,0 0 1,21-12-1,-14 11-399,-1 1-1,1 1 1,1 1 0,-1 0 0,1 1 0,1 2-1,-1 0 1,24-2 0,-30 6-86,-1 1 0,1 0 0,0 1 0,-1 1 0,1 0 0,-1 1-1,1 0 1,19 9 0,-26-10-203,1 1-1,-1 0 1,0 1-1,0 0 1,0 0-1,-1 0 1,1 1-1,-1 0 1,0 0-1,-1 1 1,1 0-1,-1 0 1,0 0-1,-1 0 1,1 1-1,3 7 1,-5-3-500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769"/>
    </inkml:context>
    <inkml:brush xml:id="br0">
      <inkml:brushProperty name="width" value="0.35" units="cm"/>
      <inkml:brushProperty name="height" value="0.35" units="cm"/>
      <inkml:brushProperty name="color" value="#E71224"/>
    </inkml:brush>
  </inkml:definitions>
  <inkml:trace contextRef="#ctx0" brushRef="#br0">34 0 3577,'-4'4'307,"1"-1"0,0 1 0,0-1 1,1 1-1,-1 0 0,1 0 0,0 0 1,0 0-1,0 0 0,1 1 0,-1-1 1,1 0-1,0 1 0,0-1 0,0 10 1,1-11-205,1 0 0,-1-1 0,1 1 0,0 0 0,0 0 0,0 0 0,1-1 0,-1 1 0,1-1 0,-1 1 0,1-1 0,0 0 0,0 1 0,0-1 0,0 0 0,0 0 0,0 0 0,1 0 0,-1-1 0,1 1 1,-1-1-1,1 0 0,-1 1 0,1-1 0,5 1 0,8 3-159,1 0 1,0-1-1,0-1 1,0 0 0,0-2-1,1 0 1,-1-1-1,1 0 1,-1-2-1,0 0 1,28-7 0,-25 4-819,1-1 1,-1-2-1,-1 0 1,1 0 0,25-18-1,-18 8-167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173"/>
    </inkml:context>
    <inkml:brush xml:id="br0">
      <inkml:brushProperty name="width" value="0.35" units="cm"/>
      <inkml:brushProperty name="height" value="0.35" units="cm"/>
      <inkml:brushProperty name="color" value="#E71224"/>
    </inkml:brush>
  </inkml:definitions>
  <inkml:trace contextRef="#ctx0" brushRef="#br0">4 86 3257,'-1'2'209,"0"1"-1,1-1 1,-1 1 0,1-1 0,0 1 0,-1-1 0,1 1 0,0 0 0,1-1-1,-1 1 1,0-1 0,1 1 0,0-1 0,-1 1 0,1-1 0,0 1 0,0-1-1,0 0 1,1 1 0,-1-1 0,0 0 0,3 2 0,0 0-70,0 0 0,0-1-1,0 0 1,0 0 0,1 0 0,0 0 0,0-1 0,-1 1 0,1-1 0,7 2-1,1-1-169,0 0-1,0 0 0,1-1 1,-1-1-1,0 0 0,1-1 1,-1 0-1,17-3 0,-13-1-30,0-1-1,0 0 1,0-1 0,-1-1-1,0 0 1,20-14-1,-27 15-257,0 0 1,0-1-1,-1 0 0,1 0 0,-2-1 0,1 0 0,-1 0 0,0-1 0,-1 0 0,0 0 1,7-14-1,-6-3-491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633"/>
    </inkml:context>
    <inkml:brush xml:id="br0">
      <inkml:brushProperty name="width" value="0.35" units="cm"/>
      <inkml:brushProperty name="height" value="0.35" units="cm"/>
      <inkml:brushProperty name="color" value="#E71224"/>
    </inkml:brush>
  </inkml:definitions>
  <inkml:trace contextRef="#ctx0" brushRef="#br0">1 1 1600,'62'38'4139,"-54"-31"-3982,0 0 1,0 0 0,-1 0-1,10 13 1,-12-12-179,0 0 0,-1 0 0,1 0 0,-2 0 0,1 0 0,-1 1 1,0 0-1,-1 0 0,0 0 0,0 0 0,-1 0 0,-1 0 0,1 0 0,-2 10 0,0-8-173,0-1-1,-1 1 1,-1 0-1,0 0 1,0-1-1,-1 1 1,0-1-1,-1 0 0,0-1 1,-1 1-1,0-1 1,0 0-1,-1 0 1,0-1-1,-16 15 1,1-3-122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9.217"/>
    </inkml:context>
    <inkml:brush xml:id="br0">
      <inkml:brushProperty name="width" value="0.35" units="cm"/>
      <inkml:brushProperty name="height" value="0.35" units="cm"/>
      <inkml:brushProperty name="color" value="#E71224"/>
    </inkml:brush>
  </inkml:definitions>
  <inkml:trace contextRef="#ctx0" brushRef="#br0">378 1 4217,'-12'1'120,"-3"1"224,0 1 168,-6 2 176,-2 1 72,-6 4-223,-2 1-137,-4 6-208,-1 4-88,0 6-64,3 3-8,4 2 8,5 1-8,7 1-32,3 0-48,9 1-272,2 0-329,8 2 369</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118"/>
    </inkml:context>
    <inkml:brush xml:id="br0">
      <inkml:brushProperty name="width" value="0.35" units="cm"/>
      <inkml:brushProperty name="height" value="0.35" units="cm"/>
      <inkml:brushProperty name="color" value="#E71224"/>
    </inkml:brush>
  </inkml:definitions>
  <inkml:trace contextRef="#ctx0" brushRef="#br0">177 0 1624,'-3'3'259,"0"-1"1,0 0-1,0 1 0,0-1 0,0 0 0,-1-1 0,1 1 0,0-1 1,-1 1-1,1-1 0,-1 0 0,0 0 0,1-1 0,-1 1 0,0-1 1,0 0-1,1 0 0,-7 0 0,7 0-189,-1 0 0,1 1 1,0 0-1,0 0 0,-1 0 0,1 0 1,0 0-1,0 1 0,0-1 0,0 1 0,1 0 1,-1 0-1,0 0 0,1 0 0,-1 0 0,1 1 1,0-1-1,0 1 0,0 0 0,-3 5 1,-1 1 45,1 0 1,0 0 0,1 0 0,-1 1-1,-3 16 1,4-3-255,0 0-1,2 0 1,1 1-1,1-1 1,0 1-1,2-1 1,1 0-1,1 0 1,0 0-1,2 0 1,9 22 0,8 9-387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575"/>
    </inkml:context>
    <inkml:brush xml:id="br0">
      <inkml:brushProperty name="width" value="0.35" units="cm"/>
      <inkml:brushProperty name="height" value="0.35" units="cm"/>
      <inkml:brushProperty name="color" value="#E71224"/>
    </inkml:brush>
  </inkml:definitions>
  <inkml:trace contextRef="#ctx0" brushRef="#br0">21 0 6449,'-6'15'593,"0"6"207,1 0 64,1 2 40,4 1-344,0 1-144,8 6-328,1 6-56,8 5-32,6 2-40,15 7-376,4-1-192,12-3-600,7-1-641,10-5 1105</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9.672"/>
    </inkml:context>
    <inkml:brush xml:id="br0">
      <inkml:brushProperty name="width" value="0.35" units="cm"/>
      <inkml:brushProperty name="height" value="0.35" units="cm"/>
      <inkml:brushProperty name="color" value="#F6630D"/>
    </inkml:brush>
  </inkml:definitions>
  <inkml:trace contextRef="#ctx0" brushRef="#br0">1 0 2200,'19'31'4877,"-17"-24"-4389,15 28 798,129 163-2165,-120-158 221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258"/>
    </inkml:context>
    <inkml:brush xml:id="br0">
      <inkml:brushProperty name="width" value="0.35" units="cm"/>
      <inkml:brushProperty name="height" value="0.35" units="cm"/>
      <inkml:brushProperty name="color" value="#F6630D"/>
    </inkml:brush>
  </inkml:definitions>
  <inkml:trace contextRef="#ctx0" brushRef="#br0">1 1 1296,'14'20'829,"-6"-10"-372,-1 0 0,0 0 0,-1 0 0,0 1-1,0 0 1,-1 0 0,4 14 0,6 29-640,-3 1 0,-2 0 0,-2 0 0,-2 1 1,-4 0-1,-1 0 0,-3 0 0,-18 110 0,7-107 66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785"/>
    </inkml:context>
    <inkml:brush xml:id="br0">
      <inkml:brushProperty name="width" value="0.35" units="cm"/>
      <inkml:brushProperty name="height" value="0.35" units="cm"/>
      <inkml:brushProperty name="color" value="#F6630D"/>
    </inkml:brush>
  </inkml:definitions>
  <inkml:trace contextRef="#ctx0" brushRef="#br0">341 1 2056,'24'17'3642,"-24"-16"-3502,1 0 0,-1 1 0,0-1 0,0 0 0,1 2 0,9 50 720,-9-42-698,6 34-222,-2 1 0,-2-1 0,-2 1-1,-2 0 1,-9 65 0,6-88-177,-1 0-1,-1-1 1,-1 1-1,-1-1 1,-1 0-1,-1-1 1,-1 0-1,-1 0 1,0-1-1,-1-1 1,-2 0-1,-23 24 1,0-7-236,-1-2 0,-67 44 0,57-48 397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130"/>
    </inkml:context>
    <inkml:brush xml:id="br0">
      <inkml:brushProperty name="width" value="0.1" units="cm"/>
      <inkml:brushProperty name="height" value="0.1" units="cm"/>
      <inkml:brushProperty name="color" value="#CC0066"/>
    </inkml:brush>
  </inkml:definitions>
  <inkml:trace contextRef="#ctx0" brushRef="#br0">18 490 464,'-17'13'9051,"25"-19"-8169,60-42 541,76-40 0,-36 23-358,213-134 336,-312 193-1404,80-49 543,-78 48-762,1 2 0,0-1 1,0 1-1,0 1 0,25-5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2.930"/>
    </inkml:context>
    <inkml:brush xml:id="br0">
      <inkml:brushProperty name="width" value="0.35" units="cm"/>
      <inkml:brushProperty name="height" value="0.35" units="cm"/>
      <inkml:brushProperty name="color" value="#F6630D"/>
    </inkml:brush>
  </inkml:definitions>
  <inkml:trace contextRef="#ctx0" brushRef="#br0">520 18 664,'-18'-13'2711,"17"13"-2541,-1 0-1,1-1 1,0 1-1,-1 0 1,-1 0-1,-35-4 2194,23 5-2195,-1 1 0,1 0 0,-1 2 0,1-1-1,0 2 1,-23 10 0,-84 46 469,101-49-550,1 1-1,1 1 1,0 0-1,-17 19 1,26-24-316,1 1 0,0 1 0,1-1 0,0 1 1,1 1-1,0-1 0,1 1 0,-8 21 0,5 4-582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441"/>
    </inkml:context>
    <inkml:brush xml:id="br0">
      <inkml:brushProperty name="width" value="0.35" units="cm"/>
      <inkml:brushProperty name="height" value="0.35" units="cm"/>
      <inkml:brushProperty name="color" value="#F6630D"/>
    </inkml:brush>
  </inkml:definitions>
  <inkml:trace contextRef="#ctx0" brushRef="#br0">472 12 3057,'-7'-2'465,"0"-1"1,-1 2 0,1-1 0,0 1 0,-1 0 0,1 0-1,-1 1 1,1 0 0,0 0 0,-1 1 0,-8 1-1,3 1-142,0 1-1,1 0 0,-1 1 0,1 0 0,-21 12 0,7 1-209,1 0 1,0 2-1,1 0 1,-31 36-1,40-40-43,2 0 0,0 1 0,0 1 0,2-1 0,0 2 0,1 0 0,-12 32 0,19-39-245,-1 1 0,1-1 1,1 1-1,1 0 0,-1 0 0,2 0 1,0 0-1,0 0 0,2 0 0,-1 0 1,2 0-1,-1-1 0,9 22 0,9 13-530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890"/>
    </inkml:context>
    <inkml:brush xml:id="br0">
      <inkml:brushProperty name="width" value="0.35" units="cm"/>
      <inkml:brushProperty name="height" value="0.35" units="cm"/>
      <inkml:brushProperty name="color" value="#F6630D"/>
    </inkml:brush>
  </inkml:definitions>
  <inkml:trace contextRef="#ctx0" brushRef="#br0">81 1 4865,'-5'2'280,"1"0"1,-1 0-1,1 1 0,0-1 0,0 1 1,0 0-1,0 0 0,0 1 0,1-1 0,0 1 1,0 0-1,0 0 0,0 0 0,0 0 1,-2 6-1,1-2-28,1 1 0,0 0-1,1 0 1,-1 0 0,2 0 0,-1 0 0,1 16-1,1-4-248,1-1-1,1 0 1,1 0-1,1 0 1,1 0 0,14 37-1,-11-40-397,1-1 0,0 0 0,1-1 0,1 0 0,0 0 1,1-1-1,1-1 0,0 0 0,1-1 0,0 0 0,1-1 0,0-1 0,1 0 0,23 10 0,18 4-597</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4.604"/>
    </inkml:context>
    <inkml:brush xml:id="br0">
      <inkml:brushProperty name="width" value="0.35" units="cm"/>
      <inkml:brushProperty name="height" value="0.35" units="cm"/>
      <inkml:brushProperty name="color" value="#F6630D"/>
    </inkml:brush>
  </inkml:definitions>
  <inkml:trace contextRef="#ctx0" brushRef="#br0">1 1 3585,'1'43'6847,"5"-38"-6535,14 12 2,1-1 1,0-1-1,1-1 1,34 16-1,100 35-599,-116-52 91,0-1 0,0-2 1,1-2-1,0-1 1,81 1-1,-88-9-633,-1-1 0,0-1 1,0-2-1,50-14 0,-36 3-139</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127"/>
    </inkml:context>
    <inkml:brush xml:id="br0">
      <inkml:brushProperty name="width" value="0.35" units="cm"/>
      <inkml:brushProperty name="height" value="0.35" units="cm"/>
      <inkml:brushProperty name="color" value="#F6630D"/>
    </inkml:brush>
  </inkml:definitions>
  <inkml:trace contextRef="#ctx0" brushRef="#br0">0 56 4225,'8'7'407,"-1"-1"1,1 0-1,0 0 0,0-1 1,1 0-1,-1-1 0,1 0 1,0 0-1,14 3 0,-2 1-11,19 7-601,0-2-1,1-1 1,0-3 0,1-1 0,0-2-1,0-2 1,0-1 0,1-3 0,-1-1-1,0-2 1,1-3 0,-2 0 0,1-3-1,-1-2 1,-1-1 0,0-2 0,0-2-1,-2-1 1,64-40 0,-48 21-591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607"/>
    </inkml:context>
    <inkml:brush xml:id="br0">
      <inkml:brushProperty name="width" value="0.35" units="cm"/>
      <inkml:brushProperty name="height" value="0.35" units="cm"/>
      <inkml:brushProperty name="color" value="#F6630D"/>
    </inkml:brush>
  </inkml:definitions>
  <inkml:trace contextRef="#ctx0" brushRef="#br0">187 1 3289,'7'6'898,"-5"-3"-599,0-1 1,0 1-1,-1-1 1,1 1-1,-1 0 1,1 0-1,-1 0 1,0 0-1,0 0 1,0 0-1,-1 0 0,1 0 1,-1 0-1,1 6 1,-3 60 58,1-55-160,-2 23-185,-3-1 0,-1 1 0,-1-1 0,-26 67 0,4-32-487,-52 90-1,44-95 134</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168"/>
    </inkml:context>
    <inkml:brush xml:id="br0">
      <inkml:brushProperty name="width" value="0.35" units="cm"/>
      <inkml:brushProperty name="height" value="0.35" units="cm"/>
      <inkml:brushProperty name="color" value="#F6630D"/>
    </inkml:brush>
  </inkml:definitions>
  <inkml:trace contextRef="#ctx0" brushRef="#br0">1 318 3361,'38'-9'2584,"51"-4"1,-58 9-2400,0-1 1,-1-1 0,42-14 0,-29 2 164,-1-2 0,-1-1 0,59-41 0,-55 29-1504,44-42 1,-57 44 317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853"/>
    </inkml:context>
    <inkml:brush xml:id="br0">
      <inkml:brushProperty name="width" value="0.35" units="cm"/>
      <inkml:brushProperty name="height" value="0.35" units="cm"/>
      <inkml:brushProperty name="color" value="#F6630D"/>
    </inkml:brush>
  </inkml:definitions>
  <inkml:trace contextRef="#ctx0" brushRef="#br0">0 424 2240,'8'4'680,"0"-1"0,0 0 0,0-1 0,0 1-1,0-1 1,0-1 0,1 0 0,-1 0 0,1 0 0,-1-1-1,12-2 1,18 3-592,-11 0 22,0-1 0,-1-1 1,1-1-1,0-2 0,-1-1 0,0-1 0,0 0 0,0-3 0,29-12 0,-19 4 226,-1-2 1,0-1-1,-2-1 0,0-2 0,46-43 0,-54 41-237,-1-1-1,29-40 1,6-20-5523,-45 65 3933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369"/>
    </inkml:context>
    <inkml:brush xml:id="br0">
      <inkml:brushProperty name="width" value="0.35" units="cm"/>
      <inkml:brushProperty name="height" value="0.35" units="cm"/>
      <inkml:brushProperty name="color" value="#F6630D"/>
    </inkml:brush>
  </inkml:definitions>
  <inkml:trace contextRef="#ctx0" brushRef="#br0">97 1 3801,'5'5'176,"0"5"256,0 3 128,0 6-24,-2 3-40,-1 6-264,0 6-88,-3 4 0,-2 4-16,-3 5-56,-4 1-24,-2 7-40,-3 3-8,-5 3-280,-4 2-256,-8 0 288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929"/>
    </inkml:context>
    <inkml:brush xml:id="br0">
      <inkml:brushProperty name="width" value="0.35" units="cm"/>
      <inkml:brushProperty name="height" value="0.35" units="cm"/>
      <inkml:brushProperty name="color" value="#F6630D"/>
    </inkml:brush>
  </inkml:definitions>
  <inkml:trace contextRef="#ctx0" brushRef="#br0">0 1 1328,'9'18'248,"-1"9"184,0 5-71,0 10-105,1 7-120,4 11-104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785"/>
    </inkml:context>
    <inkml:brush xml:id="br0">
      <inkml:brushProperty name="width" value="0.1" units="cm"/>
      <inkml:brushProperty name="height" value="0.1" units="cm"/>
      <inkml:brushProperty name="color" value="#CC0066"/>
    </inkml:brush>
  </inkml:definitions>
  <inkml:trace contextRef="#ctx0" brushRef="#br0">0 8 448,'0'-8'0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8.725"/>
    </inkml:context>
    <inkml:brush xml:id="br0">
      <inkml:brushProperty name="width" value="0.35" units="cm"/>
      <inkml:brushProperty name="height" value="0.35" units="cm"/>
      <inkml:brushProperty name="color" value="#F6630D"/>
    </inkml:brush>
  </inkml:definitions>
  <inkml:trace contextRef="#ctx0" brushRef="#br0">0 0 456,'14'21'32,"1"0"48,2 2-80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0.018"/>
    </inkml:context>
    <inkml:brush xml:id="br0">
      <inkml:brushProperty name="width" value="0.35" units="cm"/>
      <inkml:brushProperty name="height" value="0.35" units="cm"/>
      <inkml:brushProperty name="color" value="#F6630D"/>
    </inkml:brush>
  </inkml:definitions>
  <inkml:trace contextRef="#ctx0" brushRef="#br0">0 1 2945,'19'16'3088,"-9"-7"-2600,0 1-176,3 4-256,1 3-176,3 3-600,3 3-568,4 6 664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060"/>
    </inkml:context>
    <inkml:brush xml:id="br0">
      <inkml:brushProperty name="width" value="0.35" units="cm"/>
      <inkml:brushProperty name="height" value="0.35" units="cm"/>
      <inkml:brushProperty name="color" value="#F6630D"/>
    </inkml:brush>
  </inkml:definitions>
  <inkml:trace contextRef="#ctx0" brushRef="#br0">24 0 2657,'-24'31'632,"24"1"536,6 7-648,0-1-136,-1 6-280,0 2-24,-1 4-56,-1 5-24,-3 6-656,-2 4-664,-8 8 728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725"/>
    </inkml:context>
    <inkml:brush xml:id="br0">
      <inkml:brushProperty name="width" value="0.35" units="cm"/>
      <inkml:brushProperty name="height" value="0.35" units="cm"/>
      <inkml:brushProperty name="color" value="#F6630D"/>
    </inkml:brush>
  </inkml:definitions>
  <inkml:trace contextRef="#ctx0" brushRef="#br0">42 185 1888,'-13'-12'465,"-12"-16"1775,24 27-2202,1 1 0,0-1 0,-1 0 0,1 1-1,0-1 1,-1 0 0,1 1 0,0-1 0,0 0 0,0 0-1,0 1 1,0-1 0,0 0 0,0 0 0,0 0 0,0 1 0,0-1-1,0 0 1,0 1 0,1-1 0,-1 0 0,0 0 0,1 1-1,-1-1 1,0 0 0,1 1 0,-1-1 0,1 0 0,-1 1 0,1-1-1,-1 1 1,1-1 0,-1 1 0,1-1 0,0 1 0,-1 0-1,1-1 1,0 1 0,-1-1 0,1 1 0,1 0 0,53-25 342,1 2 1,0 3-1,2 3 1,67-12 0,-118 27-481,0 1 0,0 0 1,0 1-1,0 0 0,0 0 1,11 1-1,-16 0-34,1 0 0,0-1 0,0 1-1,-1 0 1,1 0 0,-1 1 0,1-1 0,-1 0 0,1 1-1,-1 0 1,0-1 0,0 1 0,1 0 0,-1 0 0,-1 0 0,1 1-1,0-1 1,0 0 0,0 3 0,8 16-674</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205"/>
    </inkml:context>
    <inkml:brush xml:id="br0">
      <inkml:brushProperty name="width" value="0.35" units="cm"/>
      <inkml:brushProperty name="height" value="0.35" units="cm"/>
      <inkml:brushProperty name="color" value="#F6630D"/>
    </inkml:brush>
  </inkml:definitions>
  <inkml:trace contextRef="#ctx0" brushRef="#br0">0 181 1904,'9'-14'1133,"-1"1"-1,2 0 0,0 0 1,16-14-1,-18 19-953,0 2 0,1-1 1,0 1-1,0 1 0,1 0 0,-1 0 0,16-5 0,-13 6-191,13-6 45,-1 2 0,1 0 0,0 2 0,45-6 0,-64 12-59,-1-1-1,1 1 1,0 0-1,0 1 1,-1 0-1,1-1 1,0 2-1,-1-1 1,1 1-1,-1 0 1,1 0-1,-1 0 0,0 1 1,0-1-1,0 1 1,0 1-1,-1-1 1,1 1-1,-1 0 1,0 0-1,0 0 1,0 0-1,-1 1 1,1-1-1,-1 1 1,0 0-1,3 7 1,30 73-3610,-27-64 2823</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708"/>
    </inkml:context>
    <inkml:brush xml:id="br0">
      <inkml:brushProperty name="width" value="0.35" units="cm"/>
      <inkml:brushProperty name="height" value="0.35" units="cm"/>
      <inkml:brushProperty name="color" value="#F6630D"/>
    </inkml:brush>
  </inkml:definitions>
  <inkml:trace contextRef="#ctx0" brushRef="#br0">0 46 816,'16'-5'576,"1"0"0,0 1-1,24-2 1,-32 6-231,-1 0-1,1 1 1,-1 0 0,1 0-1,-1 1 1,0 0 0,1 0 0,14 7-1,12 6-275,-12-3-10,1-2-1,1-1 0,39 9 0,-54-16-157,-1-1 1,1 0-1,0-1 1,-1 0 0,1-1-1,0 0 1,0 0-1,-1-1 1,1 0 0,-1-1-1,0 0 1,1 0-1,10-7 1,3-2-901,37-28-1,-14 6 295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204"/>
    </inkml:context>
    <inkml:brush xml:id="br0">
      <inkml:brushProperty name="width" value="0.35" units="cm"/>
      <inkml:brushProperty name="height" value="0.35" units="cm"/>
      <inkml:brushProperty name="color" value="#F6630D"/>
    </inkml:brush>
  </inkml:definitions>
  <inkml:trace contextRef="#ctx0" brushRef="#br0">23 94 5401,'-1'0'90,"0"1"-1,-1 0 1,1-1 0,0 1-1,0 0 1,-1 0 0,1 0-1,0 0 1,0 0 0,0 0-1,0 0 1,0 0 0,0 1-1,0-1 1,1 0 0,-1 0-1,0 1 1,1-1 0,-1 1-1,1-1 1,-1 0 0,1 1-1,-1-1 1,1 1 0,0-1-1,0 1 1,0-1 0,0 1-1,0-1 1,0 1 0,1-1-1,-1 1 1,0-1 0,1 1-1,-1-1 1,1 0 0,-1 1-1,1-1 1,0 0 0,-1 1-1,1-1 1,0 0 0,0 0-1,0 0 1,0 1 0,0-1-1,0 0 1,3 1 0,3 5 26,1-1 0,-1-1 1,1 1-1,0-1 0,1-1 1,11 5-1,-3-2-95,0-2 0,1 0 0,0-1 0,0-1 0,0-1 0,1 0 0,-1-1 0,1-1 0,-1-1-1,21-3 1,-30 2-41,0 1-1,1-1 0,-2-1 1,1 1-1,0-2 0,0 1 1,-1-1-1,0 0 0,0-1 1,0 0-1,-1 0 0,1-1 1,-1 0-1,0 0 1,-1-1-1,1 1 0,-2-1 1,1-1-1,-1 1 0,0-1 1,8-16-1,-11 19-178,-1 1 0,1-1 0,-1 0 0,0 1 0,0-1 0,-1 0 0,1 0 0,-1 0 0,0 0 0,0 1 0,-1-1 0,0 0 0,-1-8 0,-6-7-767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624"/>
    </inkml:context>
    <inkml:brush xml:id="br0">
      <inkml:brushProperty name="width" value="0.35" units="cm"/>
      <inkml:brushProperty name="height" value="0.35" units="cm"/>
      <inkml:brushProperty name="color" value="#F6630D"/>
    </inkml:brush>
  </inkml:definitions>
  <inkml:trace contextRef="#ctx0" brushRef="#br0">15 0 2921,'2'4'5817,"4"-3"-5732,1 0 0,-1 1 0,0 0 0,0 0 0,1 1 0,-1 0 0,5 3 0,-6-1-59,-1 0-1,0 0 1,-1 0 0,1 0 0,-1 0-1,0 1 1,0 0 0,-1 0-1,0-1 1,0 1 0,0 1 0,0-1-1,-1 0 1,0 0 0,-1 0-1,1 1 1,-1-1 0,-1 0 0,1 1-1,-1-1 1,0 0 0,0 0-1,-4 12 1,2-8-232,0 1 0,-1-1 0,0 0 0,-1 0 1,0 0-1,0-1 0,-1 0 0,-1 0 0,1 0 0,-1-1 0,-1 0 0,1 0 0,-10 6 0,0-2-545</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091"/>
    </inkml:context>
    <inkml:brush xml:id="br0">
      <inkml:brushProperty name="width" value="0.35" units="cm"/>
      <inkml:brushProperty name="height" value="0.35" units="cm"/>
      <inkml:brushProperty name="color" value="#F6630D"/>
    </inkml:brush>
  </inkml:definitions>
  <inkml:trace contextRef="#ctx0" brushRef="#br0">338 49 4001,'-1'-2'37,"1"-2"265,-1 0 0,0 1-1,0-1 1,0 0 0,-1 1-1,1-1 1,-1 1 0,-2-5 0,2 7-214,1 0-1,0 0 1,0 0 0,0 0 0,-1 0 0,1 1 0,0-1 0,-1 0 0,1 1 0,-1-1 0,1 1 0,0 0 0,-1-1-1,1 1 1,-1 0 0,1 0 0,-1 0 0,1 0 0,-1 0 0,1 0 0,-1 1 0,1-1 0,-1 0 0,1 1-1,-1-1 1,-1 2 0,-11 3-33,0 1-1,0 0 1,0 1-1,1 1 1,-24 17-1,-61 56-95,73-59 9,17-15-112,4-4-137,0 0 0,0 0 0,0 0 0,1 1 0,-1-1 0,1 1 0,0 0 0,0 0 0,0 0 0,1 0 0,0 0 0,-1 1 0,-1 5-1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462"/>
    </inkml:context>
    <inkml:brush xml:id="br0">
      <inkml:brushProperty name="width" value="0.35" units="cm"/>
      <inkml:brushProperty name="height" value="0.35" units="cm"/>
      <inkml:brushProperty name="color" value="#F6630D"/>
    </inkml:brush>
  </inkml:definitions>
  <inkml:trace contextRef="#ctx0" brushRef="#br0">407 16 5313,'-13'-4'362,"1"1"-1,-1 0 0,0 1 1,-1 0-1,1 1 1,0 0-1,0 1 1,-1 1-1,1 0 1,0 0-1,0 2 1,-19 5-1,20-4-363,0 1 0,0 0 0,1 0 1,0 1-1,0 1 0,1 0 0,0 1 0,0-1 0,0 2 0,1 0 0,1 0 1,-1 0-1,2 1 0,-1 0 0,1 1 0,1 0 0,0 0 0,0 0 1,1 1-1,-5 17 0,2-2-884,2 1-1,0 1 1,-2 42 0,8-21-221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3.550"/>
    </inkml:context>
    <inkml:brush xml:id="br0">
      <inkml:brushProperty name="width" value="0.1" units="cm"/>
      <inkml:brushProperty name="height" value="0.1" units="cm"/>
      <inkml:brushProperty name="color" value="#CC0066"/>
    </inkml:brush>
  </inkml:definitions>
  <inkml:trace contextRef="#ctx0" brushRef="#br0">45 22 2032,'-19'-10'4202,"-7"-2"-1013,33 13-2446,0 0 0,0 0 0,0 0 0,0 1 0,11 4 0,66 33-47,-51-22-406,9 6 362,0 2 0,-2 2-1,42 37 1,37 25-198,-68-53-342,-14-10 331,1-1 1,80 38 0,-67-39-10,-34-15-525,0-1 0,1-1 0,-1-1 0,21 5-1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850"/>
    </inkml:context>
    <inkml:brush xml:id="br0">
      <inkml:brushProperty name="width" value="0.35" units="cm"/>
      <inkml:brushProperty name="height" value="0.35" units="cm"/>
      <inkml:brushProperty name="color" value="#F6630D"/>
    </inkml:brush>
  </inkml:definitions>
  <inkml:trace contextRef="#ctx0" brushRef="#br0">250 0 5161,'-19'9'304,"-2"2"376,-3 5-328,-1 2 209,-2 5 319,0 1 112,2 0-232,3 3-200,4 5-312,1 1-120,6 8-104,2 3-24,5 8-288,3 6-264,6 9-1088,4 0 936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5.576"/>
    </inkml:context>
    <inkml:brush xml:id="br0">
      <inkml:brushProperty name="width" value="0.35" units="cm"/>
      <inkml:brushProperty name="height" value="0.35" units="cm"/>
      <inkml:brushProperty name="color" value="#F6630D"/>
    </inkml:brush>
  </inkml:definitions>
  <inkml:trace contextRef="#ctx0" brushRef="#br0">1 0 4337,'15'19'120,"11"-1"-72,7-1-24,12-3-128,9-4-72,23-7-280,4-3-368,10-7 480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6.057"/>
    </inkml:context>
    <inkml:brush xml:id="br0">
      <inkml:brushProperty name="width" value="0.35" units="cm"/>
      <inkml:brushProperty name="height" value="0.35" units="cm"/>
      <inkml:brushProperty name="color" value="#F6630D"/>
    </inkml:brush>
  </inkml:definitions>
  <inkml:trace contextRef="#ctx0" brushRef="#br0">0 30 4553,'6'13'568,"7"2"448,3 0 1,8-4-305,4 0-152,9-4-256,6-3-64,13-4-88,5-2-40,9-7-256,1-5-248,-2-7-560,0-6-633,1-5 849</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3.622"/>
    </inkml:context>
    <inkml:brush xml:id="br0">
      <inkml:brushProperty name="width" value="0.35" units="cm"/>
      <inkml:brushProperty name="height" value="0.35" units="cm"/>
      <inkml:brushProperty name="color" value="#FFC114"/>
    </inkml:brush>
  </inkml:definitions>
  <inkml:trace contextRef="#ctx0" brushRef="#br0">420 27 2000,'-7'-4'443,"-1"0"-1,1 1 1,-1 0-1,0 0 1,0 1-1,0 0 1,0 0-1,0 0 1,-1 1-1,1 1 1,0 0-1,-13 1 1,10 0-292,0 1 0,0 1 1,0 0-1,0 0 0,0 1 1,1 1-1,0 0 0,-13 8 1,2 1-469,1 2 1,0 0-1,1 1 1,1 1-1,1 0 1,1 2-1,-21 31 1,11-9-402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071"/>
    </inkml:context>
    <inkml:brush xml:id="br0">
      <inkml:brushProperty name="width" value="0.35" units="cm"/>
      <inkml:brushProperty name="height" value="0.35" units="cm"/>
      <inkml:brushProperty name="color" value="#FFC114"/>
    </inkml:brush>
  </inkml:definitions>
  <inkml:trace contextRef="#ctx0" brushRef="#br0">48 1 3041,'-17'33'496,"4"2"352,3 3-408,5 7-984,2 4-416,3 7 440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568"/>
    </inkml:context>
    <inkml:brush xml:id="br0">
      <inkml:brushProperty name="width" value="0.35" units="cm"/>
      <inkml:brushProperty name="height" value="0.35" units="cm"/>
      <inkml:brushProperty name="color" value="#FFC114"/>
    </inkml:brush>
  </inkml:definitions>
  <inkml:trace contextRef="#ctx0" brushRef="#br0">0 0 2112,'5'14'409,"-2"-1"383,0 1-216,-1 3-184,1 4-128,0 4 16,1 3 96,3 4 24,2-2-16,5 4-424,2-1-528,6 5-968,3 1 816</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028"/>
    </inkml:context>
    <inkml:brush xml:id="br0">
      <inkml:brushProperty name="width" value="0.35" units="cm"/>
      <inkml:brushProperty name="height" value="0.35" units="cm"/>
      <inkml:brushProperty name="color" value="#FFC114"/>
    </inkml:brush>
  </inkml:definitions>
  <inkml:trace contextRef="#ctx0" brushRef="#br0">0 1 368,'3'10'592,"2"1"288,2 1 233,2 1-57,4 6-368,2 2-192,2 5-264,2 4-120,2 3-288,1 2-120,7 0-256,3 1-184,12-2-304,8 0 543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387"/>
    </inkml:context>
    <inkml:brush xml:id="br0">
      <inkml:brushProperty name="width" value="0.35" units="cm"/>
      <inkml:brushProperty name="height" value="0.35" units="cm"/>
      <inkml:brushProperty name="color" value="#FFC114"/>
    </inkml:brush>
  </inkml:definitions>
  <inkml:trace contextRef="#ctx0" brushRef="#br0">0 1 2713,'24'14'64,"21"4"-496,-14 0 247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930"/>
    </inkml:context>
    <inkml:brush xml:id="br0">
      <inkml:brushProperty name="width" value="0.35" units="cm"/>
      <inkml:brushProperty name="height" value="0.35" units="cm"/>
      <inkml:brushProperty name="color" value="#FFC114"/>
    </inkml:brush>
  </inkml:definitions>
  <inkml:trace contextRef="#ctx0" brushRef="#br0">2 141 2425,'-2'-9'320,"2"-1"344,0-2-48,3 1-56,1 0 0,2-1-96,4 0-72,6-2-160,4 1-112,10 0-472,5 0-512,11 3 472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381"/>
    </inkml:context>
    <inkml:brush xml:id="br0">
      <inkml:brushProperty name="width" value="0.35" units="cm"/>
      <inkml:brushProperty name="height" value="0.35" units="cm"/>
      <inkml:brushProperty name="color" value="#FFC114"/>
    </inkml:brush>
  </inkml:definitions>
  <inkml:trace contextRef="#ctx0" brushRef="#br0">1 144 2537,'20'-20'408,"6"0"544,6 1-696,1 2-24,3 2-144,1 0-64,4 3-16,-5 2 16,0 3 88,-3 2 32,-4 3-8,0 1-16,-2 3-296,-4 2-464,-2 3 384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287"/>
    </inkml:context>
    <inkml:brush xml:id="br0">
      <inkml:brushProperty name="width" value="0.2" units="cm"/>
      <inkml:brushProperty name="height" value="0.2" units="cm"/>
      <inkml:brushProperty name="color" value="#004F8B"/>
    </inkml:brush>
  </inkml:definitions>
  <inkml:trace contextRef="#ctx0" brushRef="#br0">1654 18 2841,'-27'-6'591,"-1"1"1,0 2 0,0 1 0,0 1 0,-1 1 0,1 2 0,0 0 0,0 2 0,1 2-1,-49 14 1,45-9-363,0 2-1,1 0 0,1 2 0,0 1 0,1 1 1,1 2-1,0 1 0,-46 44 0,64-53-165,0-1-1,0 1 0,0 0 1,2 1-1,-1 0 1,2 0-1,-1 0 1,2 1-1,0 0 1,0 0-1,1 1 0,1-1 1,0 1-1,1 0 1,0 0-1,1 23 1,2-24-120,0-1 1,1 1 0,1-1-1,0 0 1,0 0 0,1 0 0,1 0-1,0 0 1,1-1 0,0 0-1,0 0 1,1-1 0,1 0 0,0 0-1,0 0 1,1-1 0,0-1-1,17 14 1,-2-5-341,0-1 1,1-1-1,49 22 0,-66-33 391,1-1 0,-1 0 0,1 0 0,0-1 0,0 0 0,0 0 0,0-1 0,1 0 0,-1-1 0,0 0 0,0-1 0,0 1 0,1-2 0,-1 1 0,0-1-1,10-4 1,-17 5 28,-1 1-1,1-1 1,0 0-1,-1 1 1,1-1-1,-1 0 1,1 0-1,-1 0 1,1 0-1,-1 0 1,1 0-1,-1-1 1,0 1-1,0 0 1,0-1-1,0 1 0,0-1 1,0 1-1,0-1 1,1-3-1,-2 4 35,0 0-1,-1 0 1,1 0 0,0 0-1,-1-1 1,1 1-1,-1 0 1,1 0-1,-1 0 1,1 0-1,-1 0 1,0 0-1,0 0 1,1 0-1,-1 0 1,0 1 0,0-1-1,0 0 1,0 0-1,0 1 1,0-1-1,-2 0 1,-5-3 265,0 0 1,-1 0-1,1 1 0,-1 1 1,0-1-1,-17-1 1,-3 3 7,-1 1 0,1 2 0,0 1 0,0 2 0,0 0 0,1 2 1,-1 1-1,-41 18 0,-5 8 339,-127 77 0,117-59-347,2 5 0,-149 132 0,201-160-306,3 1 1,0 1 0,2 1 0,1 2 0,2 0 0,1 2 0,2 0 0,1 1 0,-26 78-1,40-98-37,1-1 0,0 1 1,2 0-1,0 0 0,1 1 0,0-1 0,1 0 0,1 0 0,1 1 0,1-1 0,0 0 0,1-1 0,8 22 0,-6-25-141,0 0-1,1 0 1,1-1 0,0 0-1,1 0 1,0 0 0,1-1-1,0-1 1,0 0 0,1 0-1,1-1 1,0 0 0,0-1-1,0-1 1,26 12 0,48 11-2476,5-8 912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7.985"/>
    </inkml:context>
    <inkml:brush xml:id="br0">
      <inkml:brushProperty name="width" value="0.1" units="cm"/>
      <inkml:brushProperty name="height" value="0.1" units="cm"/>
      <inkml:brushProperty name="color" value="#CC0066"/>
    </inkml:brush>
  </inkml:definitions>
  <inkml:trace contextRef="#ctx0" brushRef="#br0">111 86 2529,'0'-5'11220,"-2"-14"-8995,2 18-2189,-1 1 1,0 0-1,0-1 0,1 1 0,-1 0 0,0-1 1,0 1-1,1 0 0,-1 0 0,0-1 0,0 1 1,1 0-1,-1 0 0,0 0 0,0 0 1,0 0-1,0 0 0,1 0 0,-1 1 0,0-1 1,0 0-1,1 0 0,-1 1 0,0-1 0,0 0 1,1 1-1,-1-1 0,0 1 0,1-1 1,-1 1-1,0-1 0,1 1 0,-2 0 0,2 1 36,-1-1 0,1 0 0,-1 1 0,1-1-1,-1 1 1,1-1 0,0 1 0,0-1 0,0 1 0,0-1-1,0 1 1,0-1 0,0 1 0,0-1 0,1 1-1,-1 1 1,1-2-46,-1 0 0,0 0-1,0 0 1,0 0 0,0 0 0,1 0-1,-1 0 1,0 0 0,1 0-1,-1 0 1,1-1 0,-1 1 0,1 0-1,0 0 1,-1 0 0,1-1 0,0 1-1,0 0 1,-1-1 0,1 1-1,0 0 1,0-1 0,0 1 0,0-1-1,0 1 1,-1-1 0,1 0-1,0 1 1,0-1 0,0 0 0,0 0-1,0 0 1,0 1 0,0-1 0,0 0-1,0-1 1,0 1 0,0 0-1,0 0 1,0 0 0,0 0 0,0-1-1,0 1 1,0 0 0,0-1-1,0 1 1,0-1 0,0 1 0,0-1-1,-1 0 1,1 1 0,0-1 0,0 0-1,-1 1 1,1-1 0,0 0-1,-1 0 1,1 0 0,0-1 0,1 0 8,-1 0 0,1 0 0,-1 0 0,1 0 0,-1-1 0,0 1 1,0-1-1,0 1 0,0-1 0,0 1 0,-1-1 0,1 1 0,-1-1 1,1 0-1,-1 1 0,0-1 0,0 0 0,0 1 0,-1-1 1,0-4-1,1 6-30,-1 0 0,1 0 0,0 0 0,-1 0 1,1 1-1,-1-1 0,0 0 0,1 0 0,-1 0 0,0 1 1,1-1-1,-1 0 0,0 1 0,0-1 0,0 0 1,0 1-1,0-1 0,0 1 0,1-1 0,-3 1 1,1-1-15,0 1 1,-1 0 0,1 0 0,0 0 0,0 0 0,0 0 0,0 0 0,0 1 0,0-1 0,0 1 0,0 0 0,0-1 0,0 1 0,-2 1 0,2-1 6,1 0-1,-1-1 1,1 1 0,-1 0-1,0 0 1,1 0 0,0 0-1,-1 0 1,1 0-1,0 0 1,-1 1 0,1-1-1,0 0 1,0 1 0,0-1-1,0 1 1,0-1 0,1 1-1,-1-1 1,0 1-1,1 0 1,-1-1 0,1 1-1,0 0 1,-1 0 0,1-1-1,0 1 1,0 0 0,0 0-1,0-1 1,0 1 0,1 0-1,-1 0 1,0-1-1,1 1 1,-1 0 0,1-1-1,1 3 1,-1-2 6,0-1 0,0 1 0,1 0 0,-1-1 0,0 1 0,1-1 0,-1 0 0,1 1 0,0-1 0,-1 0 0,1 0 0,0 0-1,0 0 1,0 0 0,0 0 0,0-1 0,0 1 0,0-1 0,0 1 0,0-1 0,0 0 0,0 0 0,0 0 0,0 0 0,0 0 0,0 0 0,0 0 0,0-1 0,0 1 0,0-1 0,0 0 0,3-1 0,-2 1 18,-1 1 0,0-1 0,0 0 0,0 0 0,0 0 0,0-1 0,0 1-1,-1 0 1,1-1 0,0 1 0,-1-1 0,1 0 0,-1 0 0,1 1 0,-1-1 0,0 0 0,0 0 0,0 0 0,0 0 0,0 0 0,0 0 0,0-1 0,-1 1 0,1 0 0,-1 0 0,0-1 0,0 1 0,0 0 0,0 0 0,0-1 0,0 1 0,-1-4 0,0 4-20,0 0 1,0 0-1,0 0 1,0 0 0,0 0-1,-1 0 1,1 1-1,-1-1 1,1 0-1,-1 1 1,0-1 0,1 1-1,-1 0 1,0-1-1,0 1 1,0 0 0,0 0-1,0 0 1,0 0-1,-1 1 1,1-1-1,0 1 1,0-1 0,0 1-1,-1 0 1,1-1-1,0 1 1,-1 0 0,1 1-1,0-1 1,0 0-1,-4 2 1,1-1-13,0 1 0,1-1 0,-1 1 0,0 1-1,1-1 1,0 0 0,0 1 0,0 0 0,0 0 0,0 0 0,0 1 0,1 0 0,-1-1 0,1 1-1,-3 5 1,5-7 10,0-1 0,0 1-1,0-1 1,0 1 0,0 0-1,0-1 1,1 1-1,-1 0 1,0 0 0,1 0-1,0-1 1,-1 1 0,1 0-1,0 0 1,0 0 0,0 0-1,0 0 1,1-1 0,-1 1-1,0 0 1,1 0-1,-1 0 1,1 0 0,0-1-1,-1 1 1,1 0 0,0-1-1,0 1 1,0-1 0,0 1-1,1-1 1,-1 1-1,0-1 1,1 0 0,-1 1-1,1-1 1,-1 0 0,1 0-1,-1 0 1,1 0 0,0 0-1,2 0 1,-1 0 21,-1 0 0,1 0 1,0 0-1,0 0 0,0-1 1,0 0-1,0 1 0,0-1 1,0 0-1,0-1 0,0 1 0,0 0 1,0-1-1,0 0 0,0 1 1,0-1-1,0 0 0,0-1 1,-1 1-1,1 0 0,0-1 0,-1 1 1,1-1-1,-1 0 0,0 0 1,0 0-1,4-4 0,-4 4 13,0 0-1,-1 0 1,1 0 0,-1 0-1,1-1 1,-1 1-1,0 0 1,0 0-1,0-1 1,0 1-1,0-1 1,-1 1 0,1-1-1,-1 1 1,1-1-1,-1 0 1,0 1-1,0-1 1,0 1 0,-1-1-1,1 1 1,0-1-1,-1 0 1,0 1-1,0 0 1,1-1-1,-1 1 1,-1-1 0,1 1-1,0 0 1,-1 0-1,-1-3 1,1 3-43,-1 0 0,1 0 0,0 0 0,0 1 0,-1-1 0,1 1 0,-1 0 0,0-1 0,1 1 0,-1 0 0,0 1-1,0-1 1,1 0 0,-1 1 0,0-1 0,0 1 0,0 0 0,0 0 0,0 0 0,0 1 0,1-1 0,-1 1 0,0-1 0,0 1 0,0 0 0,1 0 0,-1 0 0,0 1 0,1-1 0,-4 3 0,4-3 2,0 0 0,1 0 1,-1 0-1,0 1 0,1-1 0,-1 1 0,1-1 1,-1 1-1,1 0 0,0 0 0,-1-1 1,1 1-1,0 0 0,0 0 0,1 0 0,-1 0 1,0 0-1,1 1 0,-1-1 0,1 0 1,-1 0-1,1 0 0,0 0 0,0 1 1,0-1-1,0 0 0,1 0 0,-1 0 0,0 0 1,1 0-1,0 1 0,-1-1 0,1 0 1,0 0-1,0 0 0,0-1 0,0 1 1,1 0-1,-1 0 0,0 0 0,3 1 0,-1 0 14,0 0 0,1 0 0,-1 0-1,1-1 1,0 0 0,0 0 0,0 0-1,0 0 1,0 0 0,0-1 0,0 0-1,0 0 1,1 0 0,-1 0 0,0-1-1,1 1 1,-1-1 0,1 0 0,-1 0-1,9-2 1,-11 1 13,1 1 0,-1-1-1,0 1 1,0-1 0,0 0 0,1 0 0,-1 0 0,0 0-1,0 0 1,0 0 0,0 0 0,-1-1 0,1 1-1,0-1 1,0 1 0,-1-1 0,1 0 0,-1 0 0,0 0-1,1 1 1,-1-1 0,0 0 0,0-1 0,0 1-1,0 0 1,-1 0 0,1 0 0,-1-1 0,1 1 0,-1 0-1,0 0 1,0-1 0,0 1 0,0 0 0,0-1-1,0 1 1,-1 0 0,1 0 0,-1-1 0,-1-2 0,0 1-7,0 0 0,0 0 1,0 0-1,0 1 1,-1-1-1,0 1 0,0 0 1,0 0-1,0 0 1,0 0-1,-1 0 0,1 1 1,-1 0-1,0-1 1,0 1-1,0 1 0,0-1 1,0 1-1,0-1 1,0 1-1,0 0 0,0 0 1,-8 0-1,9 1-12,0-1-1,-1 1 1,1-1-1,-1 1 1,1 0-1,0 0 1,-1 1-1,1-1 1,-1 1-1,1 0 1,0 0-1,0 0 1,-1 0-1,1 0 1,0 1-1,0-1 1,0 1 0,0 0-1,0 0 1,1 0-1,-1 0 1,1 1-1,-1-1 1,1 1-1,0-1 1,0 1-1,0 0 1,0 0-1,0 0 1,-1 3-1,3-3-4,-1 0 0,1 1-1,-1-1 1,1 0 0,0 1-1,0-1 1,0 0 0,1 1 0,-1-1-1,1 0 1,0 1 0,0-1-1,0 0 1,0 0 0,1 0-1,-1 0 1,1 0 0,0 0-1,0 0 1,0-1 0,0 1 0,0-1-1,1 1 1,-1-1 0,1 0-1,-1 0 1,1 0 0,0 0-1,0 0 1,0-1 0,0 1 0,0-1-1,5 2 1,-5-2 17,-1 0 0,1 0 1,-1 0-1,1-1 0,0 1 1,-1-1-1,1 1 0,0-1 0,0 0 1,-1 0-1,1 0 0,0 0 0,0-1 1,-1 1-1,1-1 0,0 0 0,-1 1 1,1-1-1,-1 0 0,1-1 0,-1 1 1,1 0-1,-1-1 0,0 1 1,0-1-1,1 0 0,-1 0 0,0 0 1,-1 0-1,1 0 0,0 0 0,-1 0 1,1-1-1,-1 1 0,0-1 0,1 1 1,-1-1-1,0 1 0,-1-1 1,1 0-1,0-4 0,-2 10-19,0 0-1,0 0 1,0 0-1,-1 0 1,1-1 0,-1 1-1,0 0 1,0-1-1,0 1 1,0-1 0,0 1-1,0-1 1,-1 0-1,1 0 1,-1 0-1,0-1 1,0 1 0,1 0-1,-1-1 1,0 0-1,0 0 1,0 0 0,0 0-1,0 0 1,-1 0-1,1-1 1,0 0-1,0 1 1,0-1 0,-1-1-1,1 1 1,0 0-1,0-1 1,0 1 0,0-1-1,-1 0 1,1 0-1,0 0 1,0-1 0,1 1-1,-1-1 1,0 1-1,0-1 1,1 0-1,-1 0 1,1 0 0,0-1-1,0 1 1,-1 0-1,1-1 1,1 0 0,-1 1-1,0-1 1,1 0-1,-1 0 1,1 0-1,0 0 1,0 0 0,0 0-1,0 0 1,1 0-1,-1 0 1,1-1 0,0 1-1,0 0 1,0 0-1,1-6 1,-2 15-2,0-1 0,0 1 0,1 0 0,0 0 0,0-1 0,1 1-1,-1 0 1,1 0 0,0-1 0,1 1 0,-1-1 0,1 1 0,0-1 0,1 0 0,-1 0 0,5 6 0,-5-8 20,-1 0-1,1 0 1,0-1 0,1 1 0,-1-1 0,0 0-1,1 0 1,-1 0 0,1 0 0,0 0-1,0 0 1,0-1 0,0 1 0,0-1 0,0 0-1,0 0 1,0 0 0,0 0 0,1 0-1,-1-1 1,0 0 0,0 1 0,1-1 0,-1 0-1,0-1 1,1 1 0,-1-1 0,0 1 0,5-3-1,-7 3 15,1 0-1,-1-1 0,0 1 0,1-1 0,-1 1 1,0-1-1,1 0 0,-1 1 0,0-1 1,0 0-1,0 0 0,0 0 0,0 0 0,0 0 1,0 0-1,0 0 0,0-1 0,0 1 0,-1 0 1,1 0-1,0-1 0,-1 1 0,1 0 1,-1-1-1,1 1 0,-1 0 0,0-2 0,0-1 14,0 1-1,0 0 0,-1-1 0,0 1 1,1 0-1,-1 0 0,0-1 0,-1 1 1,1 0-1,0 0 0,-4-4 0,1 0 4,-1 0-1,0 0 0,0 1 1,-1-1-1,1 1 1,-2 0-1,1 1 0,-14-10 1,19 15-49,0-1-1,0 1 1,0-1 0,1 1 0,-1 0 0,0-1 0,0 1 0,0 0 0,0 0 0,-1 0 0,1 0 0,0 0 0,0 0-1,0 0 1,0 0 0,0 0 0,0 1 0,0-1 0,0 0 0,0 0 0,0 1 0,1-1 0,-1 1 0,0-1 0,0 1-1,0-1 1,-1 2 0,1-1 16,-1 1 0,1 0-1,0 0 1,-1 0 0,1 0-1,0 0 1,0 0 0,0 0 0,0 0-1,1 1 1,-1-1 0,0 2-1,0-1-107,1-1-1,-1 1 1,1-1-1,-1 1 1,1 0-1,0-1 1,0 1-1,0-1 1,1 1-1,-1 0 1,0-1-1,1 1 1,0-1-1,-1 1 1,1-1-1,0 0 1,1 1-1,-1-1 1,0 0-1,1 0 1,-1 1-1,3 2 1,5-4-1558,2-4 567</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819"/>
    </inkml:context>
    <inkml:brush xml:id="br0">
      <inkml:brushProperty name="width" value="0.35" units="cm"/>
      <inkml:brushProperty name="height" value="0.35" units="cm"/>
      <inkml:brushProperty name="color" value="#FFC114"/>
    </inkml:brush>
  </inkml:definitions>
  <inkml:trace contextRef="#ctx0" brushRef="#br0">0 182 2280,'9'-15'749,"1"-1"0,0 2-1,16-18 1,-17 24-712,-1 0 0,2 0 1,-1 1-1,1 0 0,0 1 0,0 0 0,0 0 0,1 1 0,19-6 1,-5 3-33,0 1 1,0 1 0,32-3 0,-44 8-34,0 0-1,1 1 1,-1 0-1,0 1 0,0 0 1,1 1-1,-1 1 1,13 4-1,-23-6-79,-1 0 0,0 0 0,1 0 0,-1 0 1,0 0-1,0 0 0,0 1 0,0-1 0,0 1 0,0-1 0,-1 1 0,3 2 0,1 9-477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238"/>
    </inkml:context>
    <inkml:brush xml:id="br0">
      <inkml:brushProperty name="width" value="0.35" units="cm"/>
      <inkml:brushProperty name="height" value="0.35" units="cm"/>
      <inkml:brushProperty name="color" value="#FFC114"/>
    </inkml:brush>
  </inkml:definitions>
  <inkml:trace contextRef="#ctx0" brushRef="#br0">11 7 440,'-10'-7'8</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410"/>
    </inkml:context>
    <inkml:brush xml:id="br0">
      <inkml:brushProperty name="width" value="0.35" units="cm"/>
      <inkml:brushProperty name="height" value="0.35" units="cm"/>
      <inkml:brushProperty name="color" value="#FFC114"/>
    </inkml:brush>
  </inkml:definitions>
  <inkml:trace contextRef="#ctx0" brushRef="#br0">321 0 1456,'-21'3'312,"-3"3"208,-3 3-183,-4 3-313,1 4-40,-1 4 56,0 4 88,3 4 176,2 4 96,3 6-8,3 0-40,6 0-128,4 0-88,6-1-216,4 4-248,4 4 184</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802"/>
    </inkml:context>
    <inkml:brush xml:id="br0">
      <inkml:brushProperty name="width" value="0.35" units="cm"/>
      <inkml:brushProperty name="height" value="0.35" units="cm"/>
      <inkml:brushProperty name="color" value="#FFC114"/>
    </inkml:brush>
  </inkml:definitions>
  <inkml:trace contextRef="#ctx0" brushRef="#br0">73 0 5449,'-30'19'160,"21"4"-8,1 1 232,-1 5 240,1 3 73,3 7-57,2 3-144,6 6-272,4 3-112,7 1-616,5 0-624,9 3 623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8.208"/>
    </inkml:context>
    <inkml:brush xml:id="br0">
      <inkml:brushProperty name="width" value="0.35" units="cm"/>
      <inkml:brushProperty name="height" value="0.35" units="cm"/>
      <inkml:brushProperty name="color" value="#FFC114"/>
    </inkml:brush>
  </inkml:definitions>
  <inkml:trace contextRef="#ctx0" brushRef="#br0">1 1 3401,'23'13'88,"8"1"-40,5 4 96,1-1 8,6 3-8,0 0-96,5 0-40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0.851"/>
    </inkml:context>
    <inkml:brush xml:id="br0">
      <inkml:brushProperty name="width" value="0.35" units="cm"/>
      <inkml:brushProperty name="height" value="0.35" units="cm"/>
      <inkml:brushProperty name="color" value="#FFC114"/>
    </inkml:brush>
  </inkml:definitions>
  <inkml:trace contextRef="#ctx0" brushRef="#br0">2 15 2328,'-1'7'2610,"1"-7"-2509,0 1 1,0 0 0,0 0-1,0 0 1,-1 0 0,1 0 0,0 0-1,0 0 1,1 0 0,-1-1-1,5 11 1222,-4-9-1222,3 0 10,0 0 1,0 1-1,0-2 0,0 1 0,1 0 0,-1-1 0,0 0 0,1 0 0,-1 0 0,1 0 1,-1-1-1,1 0 0,5 0 0,61-7-70,-59 4-328,0 0 1,0-1 0,-1-1-1,1 1 1,16-12 0,2-2-304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380"/>
    </inkml:context>
    <inkml:brush xml:id="br0">
      <inkml:brushProperty name="width" value="0.35" units="cm"/>
      <inkml:brushProperty name="height" value="0.35" units="cm"/>
      <inkml:brushProperty name="color" value="#FFC114"/>
    </inkml:brush>
  </inkml:definitions>
  <inkml:trace contextRef="#ctx0" brushRef="#br0">6 1 1456,'-1'0'49,"1"0"-1,-1 1 0,1-1 0,-1 1 1,1-1-1,0 1 0,-1-1 1,1 1-1,0-1 0,-1 1 1,1 0-1,0-1 0,0 1 0,0-1 1,-1 1-1,1 0 0,0-1 1,0 1-1,0 0 0,0-1 0,0 1 1,0-1-1,0 1 0,0 0 1,1-1-1,-1 1 0,0-1 0,0 1 1,0 0-1,1-1 0,-1 1 1,0-1-1,1 1 0,-1-1 0,0 1 1,1-1-1,-1 1 0,1-1 1,0 1-1,27 20 288,-24-19-295,0 0 0,-1 0 0,1 1 0,-1-1 0,1 1 0,-1 0 0,4 4 0,-5-3-33,0 0 1,0 0-1,-1 1 1,1-1 0,-1 0-1,0 1 1,0-1 0,-1 1-1,1-1 1,-1 1 0,0-1-1,0 1 1,0-1 0,-1 1-1,0-1 1,-2 8 0,1-4-92,-1 1 0,-1-1 1,0 0-1,0-1 1,0 1-1,-1-1 1,-10 13-1,-3 0-174</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756"/>
    </inkml:context>
    <inkml:brush xml:id="br0">
      <inkml:brushProperty name="width" value="0.35" units="cm"/>
      <inkml:brushProperty name="height" value="0.35" units="cm"/>
      <inkml:brushProperty name="color" value="#FFC114"/>
    </inkml:brush>
  </inkml:definitions>
  <inkml:trace contextRef="#ctx0" brushRef="#br0">358 1 1592,'-8'1'48,"-2"2"-16,-2 0 16,-2 1 400,-2 1 265,-3-1 375,0 2 152,-3 1-288,-3 2-224,-4 4-367,-2 1-169,-2 2-120,1 0-8,4 3-8,2-5-40,8-2-769,3 15-1727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192"/>
    </inkml:context>
    <inkml:brush xml:id="br0">
      <inkml:brushProperty name="width" value="0.35" units="cm"/>
      <inkml:brushProperty name="height" value="0.35" units="cm"/>
      <inkml:brushProperty name="color" value="#FFC114"/>
    </inkml:brush>
  </inkml:definitions>
  <inkml:trace contextRef="#ctx0" brushRef="#br0">407 7 2553,'-8'-2'416,"1"1"0,-1-1 1,0 1-1,1 0 1,-1 1-1,0 0 1,0 0-1,1 1 1,-1 0-1,0 1 1,-8 1-1,3 2-209,0 0-1,0 0 1,0 1-1,0 1 1,-19 13 0,11-5-163,2 2-1,-1 0 1,2 0 0,1 2 0,0 0 0,-20 30 0,29-35-504,0 0 0,1 0 0,1 1 0,0-1 0,0 1 0,2 1 0,0-1 0,-3 20 0,4 2-624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594"/>
    </inkml:context>
    <inkml:brush xml:id="br0">
      <inkml:brushProperty name="width" value="0.35" units="cm"/>
      <inkml:brushProperty name="height" value="0.35" units="cm"/>
      <inkml:brushProperty name="color" value="#FFC114"/>
    </inkml:brush>
  </inkml:definitions>
  <inkml:trace contextRef="#ctx0" brushRef="#br0">321 0 3057,'-9'1'398,"0"0"0,1 0 0,-1 1 0,0 0 0,0 1 0,1 0 0,-1 1 0,1-1 0,0 1 0,0 1 0,1 0 0,-1 0 0,-11 11 0,-8 8-236,2 1-1,-25 32 1,38-43-41,3-4-129,1 1-1,0 0 0,0 0 1,1 1-1,1 0 1,0 0-1,1 0 0,0 1 1,1 0-1,0 0 1,-3 20-1,6-22-294,1 0-1,0-1 1,0 1 0,1 0-1,0 0 1,1-1 0,0 1-1,1-1 1,5 15 0,12 18-627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057"/>
    </inkml:context>
    <inkml:brush xml:id="br0">
      <inkml:brushProperty name="width" value="0.1" units="cm"/>
      <inkml:brushProperty name="height" value="0.1" units="cm"/>
      <inkml:brushProperty name="color" value="#CC0066"/>
    </inkml:brush>
  </inkml:definitions>
  <inkml:trace contextRef="#ctx0" brushRef="#br0">22 0 3313,'-5'10'11230,"-9"34"-8861,13-34-2294,0-1-1,1 1 1,0 0 0,0 0 0,1-1 0,0 1 0,1-1 0,0 1-1,0-1 1,1 1 0,1-1 0,-1 0 0,1-1 0,1 1 0,0-1 0,0 1-1,0-1 1,1-1 0,1 1 0,7 7 0,-4-7-272,0 1 0,0-2 0,1 0 0,0 0 0,0 0 0,1-2 0,0 1 0,0-2 0,0 1 0,0-2 0,1 0 0,-1 0 0,1-1 0,20 1 0,20-3-1237,-5-5 574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125"/>
    </inkml:context>
    <inkml:brush xml:id="br0">
      <inkml:brushProperty name="width" value="0.35" units="cm"/>
      <inkml:brushProperty name="height" value="0.35" units="cm"/>
      <inkml:brushProperty name="color" value="#FFC114"/>
    </inkml:brush>
  </inkml:definitions>
  <inkml:trace contextRef="#ctx0" brushRef="#br0">0 0 4673,'9'20'552,"1"2"232,4 6-320,2 1-168,7 0-280,7 2-48,9-3-144,3 0-120,6-6-480,-1-3-496,6-6 704</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590"/>
    </inkml:context>
    <inkml:brush xml:id="br0">
      <inkml:brushProperty name="width" value="0.35" units="cm"/>
      <inkml:brushProperty name="height" value="0.35" units="cm"/>
      <inkml:brushProperty name="color" value="#FFC114"/>
    </inkml:brush>
  </inkml:definitions>
  <inkml:trace contextRef="#ctx0" brushRef="#br0">1 1 4793,'7'7'528,"7"1"368,5 1-55,8-2-321,3 0-152,6 1-240,4 1-96,5 0-248,1 2-176,3-4-345,-1-1-271,-3-5 560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9.499"/>
    </inkml:context>
    <inkml:brush xml:id="br0">
      <inkml:brushProperty name="width" value="0.35" units="cm"/>
      <inkml:brushProperty name="height" value="0.35" units="cm"/>
      <inkml:brushProperty name="color" value="#FFFFFF"/>
    </inkml:brush>
  </inkml:definitions>
  <inkml:trace contextRef="#ctx0" brushRef="#br0">0 42 1544,'5'-15'7610,"-1"14"-7570,2 0-64,3-2-32,3-1-8,4-1 40,3 1 8,3 0-80,-2 1-168,1 2-872,0 1-777,0 1 993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4.045"/>
    </inkml:context>
    <inkml:brush xml:id="br0">
      <inkml:brushProperty name="width" value="0.1" units="cm"/>
      <inkml:brushProperty name="height" value="0.1" units="cm"/>
      <inkml:brushProperty name="color" value="#00A0D7"/>
    </inkml:brush>
  </inkml:definitions>
  <inkml:trace contextRef="#ctx0" brushRef="#br0">307 18 1416,'1'8'4133,"-4"30"-1595,-8 17-1768,8-35-580,-1-1 0,-1 0 0,0-1-1,-2 1 1,0-1 0,-10 19 0,11-28-151,0 0-1,-1 0 1,0-1-1,-1 0 1,1 0-1,-2 0 1,-16 11-1,-72 38-61,49-31 41,31-20-52,9-3-32,14-4-7,15-1 151,15-5 48,-33 6-28,0 1 0,0 0 1,0 0-1,0 0 0,0 0 1,0 0-1,0 0 0,0 1 1,0-1-1,0 1 0,0 0 1,0 0-1,4 2 1,38 19 536,-39-17-611,0 0-1,-1-1 1,1 2-1,-1-1 1,0 1 0,0-1-1,-1 1 1,0 1 0,0-1-1,0 0 1,-1 1-1,0 0 1,0 0 0,-1 0-1,0 0 1,0 0 0,0 1-1,-1-1 1,0 0-1,-1 10 1,1 18 140,-2 0 1,-1 0-1,-8 37 0,4-27-110,-22 225-247,52-371-1174,17-193 2039,-39 270-645,2 0 0,1 0 0,1 1 0,16-44-1,-21 65-29,0 0 1,0 0-1,0 1 0,1-1 0,-1 0 0,0 1 0,1-1 0,-1 1 0,1-1 0,-1 1 0,1 0 0,0 0 0,0-1 0,-1 1 0,1 0 0,0 1 0,0-1 0,0 0 0,0 1 0,0-1 0,0 1 0,4-1 0,2 1-6,1 0 0,-1 0 0,0 1 0,14 3 0,28 1 21,4-5 20,-54 0 7,-3-1-29,1 0 0,-1 0 0,1 0 0,0-1 0,-1 1 0,1-1 1,0 1-1,0-1 0,0 0 0,0 0 0,-2-2 0,0-4 60,-2 1 1,1 0-1,-1 0 0,0 1 0,-12-10 0,13 11-20,0 1-1,0 0 1,1-1-1,-1 0 1,1 0-1,0 0 1,0-1-1,1 1 1,-1-1-1,1 0 0,1 0 1,-4-9-1,1-6-28,-4-10-8,1 0 1,2-1-1,1 0 1,1 1-1,2-61 1,15 39-77,-12 50 54,0-1-1,0 1 1,0 0 0,1 0 0,-1 0-1,1 0 1,0 0 0,0 0 0,0 0 0,1 0-1,-1 1 1,0 0 0,5-4 0,-30 42-594,15-19 572,0-1 0,1 1 1,1 0-1,1 1 0,-4 24 0,-8 94 34,14-104-19,6 20 27,-2-45-8,0-1 0,0 1 0,0 0 0,-1 0 0,0-1 0,-1 1 0,1 0 0,-1 0 0,-4 13 0,4-20-11,1 1 0,-1 0 0,1 0 1,-1 0-1,1 0 0,-1 0 1,0-1-1,0 1 0,1 0 0,-1-1 1,0 1-1,0-1 0,0 1 1,1 0-1,-1-1 0,0 0 0,0 1 1,0-1-1,0 0 0,0 1 1,0-1-1,0 0 0,0 0 0,0 0 1,0 0-1,0 0 0,0 0 1,0 0-1,0 0 0,0 0 0,0 0 1,0-1-1,0 1 0,0 0 1,0-1-1,0 1 0,0-1 0,0 1 1,0-1-1,1 1 0,-1-1 1,0 0-1,0 1 0,1-1 1,-1 0-1,0 1 0,1-1 0,-1 0 1,1 0-1,-1 0 0,1 0 1,-1 0-1,1 0 0,-1-1 0,-13-47-85,13 49 96,1-1 0,-1 0 0,0 0 0,0 1-1,0-1 1,0 1 0,0-1 0,0 1 0,-1-1 0,1 1 0,0-1 0,0 1 0,0 0-1,0 0 1,0 0 0,-1 0 0,1-1 0,0 1 0,0 1 0,0-1 0,0 0-1,-2 1 1,-1-1 2,-1 0-5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8.288"/>
    </inkml:context>
    <inkml:brush xml:id="br0">
      <inkml:brushProperty name="width" value="0.1" units="cm"/>
      <inkml:brushProperty name="height" value="0.1" units="cm"/>
      <inkml:brushProperty name="color" value="#00A0D7"/>
    </inkml:brush>
  </inkml:definitions>
  <inkml:trace contextRef="#ctx0" brushRef="#br0">89 49 592,'-4'-2'710,"0"0"1,-1 0-1,1 0 0,0 0 0,0 0 0,0-1 1,-6-5-1,-18-11 2425,9 12-2016,18 8-1099,1-1-1,0 0 1,0 1-1,0-1 0,-1 0 1,1 1-1,0-1 1,0 1-1,0-1 0,0 0 1,0 1-1,0-1 0,0 1 1,0-1-1,0 0 1,0 1-1,0-1 0,0 0 1,0 1-1,0-1 0,0 1 1,0-1-1,0 0 1,0 1-1,0-1 0,1 0 1,-1 1-1,0-1 0,0 0 1,1 1-1,-1-1 1,0 0-1,0 1 0,1-1 1,-1 0-1,0 0 1,1 1-1,-1-1 0,0 0 1,1 0-1,-1 1 0,12 23 348,9 15-31,-21-38-327,1 1 0,0-1 0,0 0 0,0 1 0,0-1 0,0 0 0,0 0 0,0 0 1,0 0-1,0 0 0,0 0 0,1 0 0,-1 0 0,0 0 0,1 0 0,-1-1 0,0 1 0,1-1 1,1 1-1,-1-1-7,0-1 1,-1 1 0,1-1-1,-1 1 1,1-1-1,0 0 1,-1 0 0,1 0-1,-1 0 1,0 0 0,1 0-1,-1 0 1,0 0-1,0-1 1,1 1 0,-1 0-1,0-1 1,0 1 0,-1-1-1,1 1 1,0-1 0,0 0-1,-1 1 1,1-1-1,-1 0 1,1 1 0,-1-4-1,1 3 3,0 0-1,-1 0 1,0-1-1,1 1 1,-1 0-1,0 0 0,0 0 1,0-1-1,0 1 1,-1 0-1,1 0 1,0 0-1,-1 0 1,0-1-1,1 1 1,-1 0-1,0 0 0,0 0 1,0 1-1,0-1 1,-1 0-1,-1-2 1,3 3-4,-1 1 1,0-1-1,0 0 0,1 1 1,-1-1-1,0 1 1,0-1-1,0 1 0,1-1 1,-1 1-1,0 0 1,0-1-1,0 1 1,0 0-1,0 0 0,0-1 1,0 1-1,0 0 1,0 0-1,0 0 1,-1 1-1,1-1-1,1 1 1,-1-1-1,1 0 0,0 1 1,-1-1-1,1 1 0,0 0 1,0-1-1,-1 1 0,1-1 1,0 1-1,0-1 0,0 1 1,0 0-1,0-1 1,-1 1-1,1-1 0,0 1 1,1 0-1,-1-1 0,0 1 1,0-1-1,0 1 0,0 0 1,1 2-5,-1-1 1,1 1 0,0-1 0,0 1 0,0-1 0,0 0-1,0 1 1,0-1 0,1 0 0,-1 0 0,1 0 0,0 0-1,-1 0 1,1 0 0,4 2 0,45 10-2798,-39-12 1780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4.624"/>
    </inkml:context>
    <inkml:brush xml:id="br0">
      <inkml:brushProperty name="width" value="0.1" units="cm"/>
      <inkml:brushProperty name="height" value="0.1" units="cm"/>
      <inkml:brushProperty name="color" value="#00A0D7"/>
    </inkml:brush>
  </inkml:definitions>
  <inkml:trace contextRef="#ctx0" brushRef="#br0">195 16 960,'-1'10'5701,"4"30"-3989,-1 0-1494,-3-16-86,-2 1 0,-1-1 0,-1 0 0,-1 0-1,-1 0 1,-1-1 0,-11 24 0,13-34-111,-1 0 1,0 0 0,-1-1-1,0 0 1,-1 0-1,-1-1 1,1 0-1,-2-1 1,0 0-1,0-1 1,0 0-1,-1 0 1,-14 6-1,35-19 216,1 0 0,-1 0 0,1 1 0,0 0 0,0 1-1,14-2 1,-16 10 42,-8-5-272,1-1-1,-1 1 0,1-1 0,-1 1 0,1-1 0,-1 1 0,1 0 1,0-1-1,-1 0 0,1 1 0,0-1 0,-1 1 0,1-1 0,0 0 0,-1 0 1,1 1-1,0-1 0,0 0 0,-1 0 0,2 0 0,1 1 35,-1 0-1,1 0 1,0-1-1,-1 2 1,1-1 0,-1 0-1,1 0 1,-1 1-1,0-1 1,0 1-1,0 0 1,0 0 0,0 0-1,0 0 1,0 0-1,0 0 1,-1 0-1,1 1 1,-1-1-1,0 1 1,0-1 0,1 1-1,-2-1 1,1 1-1,0 0 1,0 5-1,4 8 109,-2 1-1,3 32 1,-10 27-116,1 0-9,3-74-37,0-1 1,0 0-1,0 1 0,0-1 1,0 0-1,0 1 0,1-1 1,-1 0-1,0 0 0,1 1 1,-1-1-1,1 0 0,-1 0 1,1 0-1,0 0 0,-1 1 1,2 0-1,-1-2-6,-1 0-1,1 0 1,-1-1 0,1 1-1,0 0 1,-1 0 0,1 0-1,-1-1 1,1 1 0,-1 0-1,0-1 1,1 1 0,-1 0-1,1-1 1,-1 1 0,0-1-1,1 1 1,-1-1-1,0 1 1,1-1 0,-1 1-1,0-1 1,0 1 0,1-1-1,-1 0 1,16-47-728,-14 29 816,-1 1-1,-1 0 1,-1-1-1,-4-24 0,0-6 28,5 43-99,1 1-1,-1-1 1,1 1 0,0-1 0,0 1 0,1 0 0,-1 0-1,1 0 1,1 0 0,-1 0 0,5-7 0,11-30-15,-17 40 24,0 0 0,0 0 0,0 0 0,0 0 0,0 0 1,0 1-1,1-1 0,-1 0 0,1 1 0,0-1 0,-1 1 1,1-1-1,0 1 0,0 0 0,0-1 0,0 1 0,0 0 1,0 0-1,0 1 0,0-1 0,0 0 0,0 1 0,3-1 0,52-4 163,-53 5-167,-3 0-1,-1 0 1,0 0-1,0 0 0,0-1 0,1 1 0,-1 0 0,0 0 0,0-1 0,0 1 0,0 0 0,0 0 0,0-1 0,1 1 0,-1 0 0,0 0 1,0-1-1,0 1 0,0 0 0,0-1 0,0 1 0,0 0 0,0 0 0,0-1 0,0 1 0,0 0 0,-1-1 0,1 1 0,0 0 0,0 0 1,0-1-1,0 1 0,0 0 0,0 0 0,-1-1 0,1 1 0,0 0 0,0 0 0,0 0 0,-1-1 0,1 1 0,0 0 0,0 0 0,0 0 1,-1 0-1,1 0 0,0-1 0,-1 1 0,1 0 0,0 0 0,0 0 0,-1 0 0,-17-19 12,13 15-8,-28-39 146,27 38-137,1 0-1,1-1 0,-1 1 0,1-1 0,0 0 0,0-1 0,1 1 0,-1-1 0,2 0 1,-1 1-1,1-1 0,0 0 0,0-1 0,1 1 0,-1-9 0,2 12-11,-2-21 0,1 1-1,1-1 1,2 0-1,0 1 0,1 0 1,13-43-1,-16 63-50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5.942"/>
    </inkml:context>
    <inkml:brush xml:id="br0">
      <inkml:brushProperty name="width" value="0.1" units="cm"/>
      <inkml:brushProperty name="height" value="0.1" units="cm"/>
      <inkml:brushProperty name="color" value="#00A0D7"/>
    </inkml:brush>
  </inkml:definitions>
  <inkml:trace contextRef="#ctx0" brushRef="#br0">48 83 1336,'4'-11'2013,"-2"4"268,-3 10-1095,-15 25-832,14-25-333,0 0 0,1 0 1,-1 0-1,0 0 1,1 0-1,0 1 1,0-1-1,0 0 0,0 0 1,0 1-1,1-1 1,-1 1-1,1 4 1,1-8 28,0 0 1,0-1-1,0 1 1,1 0 0,-1-1-1,0 1 1,0-1 0,0 1-1,-1-1 1,1 0 0,0 1-1,0-1 1,0 0-1,0 0 1,-1 0 0,1 1-1,0-1 1,-1 0 0,1 0-1,0 0 1,-1 0-1,1-2 1,16-25 138,-10 7 172,-7 21-351,0-1 0,0 1 0,0 0 0,0-1 0,0 1 0,0 0 1,-1 0-1,1-1 0,0 1 0,0 0 0,0-1 0,0 1 0,-1 0 0,1 0 1,0-1-1,0 1 0,0 0 0,-1 0 0,1 0 0,0 0 0,0-1 1,-1 1-1,1 0 0,0 0 0,-1 0 0,1 0 0,0 0 0,0 0 1,-1-1-1,1 1 0,0 0 0,-1 0 0,1 0 0,-1 0 0,-1 1 2,1-1 0,-1 1 0,0-1 0,0 1 0,1 0 0,-1 0 0,0 0 0,1 0 0,-1 0 0,1 0 0,0 0-1,-1 0 1,1 1 0,0-1 0,-1 0 0,1 1 0,0-1 0,0 1 0,-1 2 0,1-1-14,-1 0 1,1 1-1,0-1 1,0 1-1,0 0 1,0-1-1,1 1 1,-1 0-1,1 6 1,0-9 2,0-1 0,0 1 0,0 0 0,1-1 0,-1 1 0,0 0 0,0-1 0,0 1 0,1 0 0,-1-1 0,0 1 0,0-1 1,1 1-1,-1 0 0,1-1 0,-1 1 0,0-1 0,1 1 0,-1-1 0,1 1 0,0-1 0,0 1 0,0-1 5,0 0-1,0 0 1,1 1 0,-1-2 0,0 1-1,0 0 1,0 0 0,0 0 0,0 0-1,0-1 1,0 1 0,0 0 0,0-1-1,0 1 1,0-1 0,0 1 0,0-1-1,0 0 1,1 0 0,0-1 9,0 1 1,-1 0-1,0 0 1,1-1-1,-1 1 1,0-1-1,1 1 1,-1-1-1,0 0 1,0 1-1,0-1 1,-1 0-1,1 0 1,0 0-1,-1 0 1,1 0-1,-1 1 1,0-1-1,1 0 1,-1 0-1,0 0 1,0 0 0,0 0-1,0 0 1,-1 0-1,1 0 1,-1 0-1,1 0 1,-1 0-1,1 0 1,-1 1-1,0-1 1,0 0-1,0 0 1,-2-2-1,2 3-6,0-1 0,1 1-1,-1 0 1,0 0 0,1 0 0,-1 0-1,0 0 1,0 0 0,0 0-1,0 1 1,0-1 0,0 0 0,0 0-1,0 1 1,-1-1 0,1 1 0,0-1-1,0 1 1,0-1 0,-1 1-1,1 0 1,0 0 0,-1-1 0,1 1-1,0 0 1,0 0 0,-1 0 0,1 1-1,0-1 1,-1 0 0,1 0 0,0 1-1,0-1 1,-1 0 0,1 1-1,0 0 1,0-1 0,0 1 0,0 0-1,0-1 1,0 1 0,0 0 0,0 0-1,0 0 1,0 0 0,0 0-1,0 0 1,1 0 0,-2 2 0,2-3-10,-1 0 1,1 0 0,0 1 0,0-1 0,-1 0-1,1 0 1,0 1 0,0-1 0,0 0 0,0 0 0,-1 1-1,1-1 1,0 0 0,0 0 0,0 1 0,0-1-1,0 0 1,0 1 0,0-1 0,0 0 0,0 1-1,0-1 1,0 0 0,0 0 0,0 1 0,0-1-1,0 0 1,0 1 0,0-1 0,0 0 0,0 1-1,0-1 1,0 0 0,0 0 0,1 1 0,-1-1 0,0 1-1,13-4 11,14-14 16,-3-14 24,-22 29-38,-1 0 0,0 0 0,0 1 0,0-1-1,0 0 1,0 0 0,-1 0 0,1 0 0,0 0 0,-1 0 0,0 0-1,1 0 1,-1-1 0,0 1 0,0 0 0,-1-4 0,1 6-10,0 0 0,0 0 0,0 0 0,0 0 0,0-1 1,0 1-1,-1 0 0,1 0 0,0 0 0,0 0 0,0 0 1,0 0-1,-1 0 0,1 0 0,0-1 0,0 1 0,0 0 1,0 0-1,-1 0 0,1 0 0,0 0 0,0 0 0,0 0 0,-1 0 1,1 0-1,0 0 0,0 0 0,0 0 0,-1 0 0,1 1 1,0-1-1,0 0 0,0 0 0,0 0 0,-1 0 0,1 0 0,0 0 1,0 0-1,0 0 0,0 1 0,0-1 0,-1 0 0,1 0 1,0 0-1,0 0 0,0 0 0,0 1 0,0-1 0,0 0 1,-13 15 36,-5 16-65,9-7-36,9-23-49,0 0-1,-1 0 1,1 0-1,0 0 0,0 0 1,0-1-1,0 1 1,0 0-1,0 0 1,0 0-1,0 0 1,0 0-1,0 0 0,0 0 1,0 0-1,1 0 1,-1-1-1,0 1 1,1 0-1,-1 0 1,1 0-1,-1 0 0,2 1 1,3-1-789</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146"/>
    </inkml:context>
    <inkml:brush xml:id="br0">
      <inkml:brushProperty name="width" value="0.1" units="cm"/>
      <inkml:brushProperty name="height" value="0.1" units="cm"/>
      <inkml:brushProperty name="color" value="#00A0D7"/>
    </inkml:brush>
  </inkml:definitions>
  <inkml:trace contextRef="#ctx0" brushRef="#br0">180 1 944,'-6'74'7450,"-13"4"-5858,15-65-1616,-1-1 0,-1 1 0,1-1 0,-2 0 0,0 0 0,0-1 0,-1 0 0,0 0 0,-15 13 0,19-21 35,-1 0 0,1-1 0,-1 1 0,0-1 0,0-1 1,0 1-1,0 0 0,0-1 0,0 0 0,-1 0 0,1-1 0,-10 0 0,14 0-19,2-1 16,0 0-1,-1 1 1,1-1-1,0 0 1,0 0-1,0 0 1,0 1-1,0-1 1,0 0-1,0 1 1,0-1-1,0 1 1,0-1-1,0 1 1,0-1 0,0 1-1,0 0 1,0-1-1,0 1 1,0 0-1,1 0 1,-1 0-1,2 0 1,28-2 82,-29 2-59,0 0 1,0 0 0,0 1-1,0-1 1,0 0 0,0 1-1,0-1 1,0 1 0,-1 0-1,1 0 1,0 0-1,0 0 1,-1 0 0,1 0-1,0 0 1,-1 0 0,1 1-1,-1-1 1,0 0-1,1 1 1,1 2 0,-1 0 4,0 1-1,1-1 1,-2 1 0,1 0 0,0 0 0,-1 0 0,0 0 0,1 7-1,-1 11 23,0 0 0,-5 44 1,3-58-33,-8 58 43,24-117-720,-9 9 694,-1-65 0,-5 104-35,1 1 0,-1 0 0,0-1 0,1 1 0,-1-1 0,1 1 0,-1 0 0,1-1 0,0 1 0,-1 0 0,1 0-1,0-1 1,0 1 0,0 0 0,0 0 0,0 0 0,0 0 0,0 0 0,0 0 0,0 1 0,1-1 0,-1 0 0,0 0 0,1 1 0,-1-1 0,0 1 0,1-1 0,-1 1 0,1 0 0,2-1 0,46-2 39,-44 3-31,2 2 59,-10 2 87,2-4-158,-1 0 0,1 0 0,-1 0 0,0 0 0,1 0 0,-1 0 1,1 0-1,-1 0 0,1 0 0,-1 0 0,0 0 0,1 0 0,-1 0 0,1 0 0,-1 0 1,1-1-1,-1 1 0,0 0 0,1 0 0,-1-1 0,1 1 0,-1 0 0,1-1 1,-1 1-1,1 0 0,0-1 0,-1 1 0,1-1 0,0 1 0,-1-1 0,1 0 0,-4-5 2,2-1 0,-1 0 0,1 0 0,0 0 0,0 0 0,1 0 0,0 0 0,-1-9 0,-4-23 19,5 30-25,0 1-1,1-1 1,0 1-1,0-1 1,0 0-1,1 1 1,1-1-1,0 1 1,0-1-1,4-8 1,0-7-58,-6 24 38,0 0-1,0 0 0,0 0 0,0 0 0,-1 0 1,1 0-1,0 0 0,0 0 0,0 0 0,0 0 0,0 0 1,0 0-1,-1 0 0,1 0 0,0 0 0,0 0 0,0 0 1,0 0-1,0 0 0,-1 0 0,1 0 0,0 0 0,0 0 1,0 0-1,0 0 0,0 0 0,0 0 0,0 0 0,-1 0 1,1-1-1,0 1 0,0 0 0,0 0 0,0 0 1,0 0-1,0 0 0,0 0 0,0 0 0,0 0 0,0-1 1,0 1-1,0 0 0,0 0 0,-1 0 0,1 0 0,0 0 1,0-1-1,0 1 0,0 0 0,0 0 0,0 0 0,0 0 1,0 0-1,1 0 0,-1-1 0,0 1 0,0 0 0,0 0 1,0 0-1,0 0 0,0 0 0,0 0 0,0 0 1,0-1-1,0 1 0,0 0 0,0 0 0,0 0 0,1 0 1,-11 7-2897,8-6 2194</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800"/>
    </inkml:context>
    <inkml:brush xml:id="br0">
      <inkml:brushProperty name="width" value="0.1" units="cm"/>
      <inkml:brushProperty name="height" value="0.1" units="cm"/>
      <inkml:brushProperty name="color" value="#00A0D7"/>
    </inkml:brush>
  </inkml:definitions>
  <inkml:trace contextRef="#ctx0" brushRef="#br0">38 35 2088,'-1'-1'92,"1"1"-1,0 0 1,0-1-1,0 1 0,0-1 1,-1 1-1,1-1 1,0 1-1,-1 0 0,1-1 1,0 1-1,0-1 0,-1 1 1,1 0-1,-1-1 1,1 1-1,0 0 0,-1 0 1,1-1-1,-1 1 1,1 0-1,-1 0 0,1 0 1,-1 0-1,1-1 0,0 1 1,-1 0-1,1 0 1,-1 0-1,1 0 0,-1 0 1,1 0-1,-1 0 1,1 0-1,-1 0 0,1 1 1,-1-1-1,1 0 1,-1 0-1,1 0 0,-1 1 1,-10 20 456,6-8 273,0 2-146,13-21-212,24-35-878,-15 18-1572,-11 16 1212</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9.049"/>
    </inkml:context>
    <inkml:brush xml:id="br0">
      <inkml:brushProperty name="width" value="0.1" units="cm"/>
      <inkml:brushProperty name="height" value="0.1" units="cm"/>
      <inkml:brushProperty name="color" value="#00A0D7"/>
    </inkml:brush>
  </inkml:definitions>
  <inkml:trace contextRef="#ctx0" brushRef="#br0">42 32 1848,'0'0'98,"0"0"1,-1 0-1,1 0 0,0 0 0,-1 0 0,1 0 0,0 0 0,-1 0 0,1 0 0,0 0 0,0 0 0,-1 0 0,1 0 0,0 0 0,-1 0 1,1 0-1,-2-2 686,2 2-686,0 0 0,0-1 0,0 1 0,0 0 0,-1 0 1,1-1-1,0 1 0,0 0 0,0-1 0,0 1 0,0 0 0,0 0 0,0-1 0,0 1 0,0 0 0,0-1 0,0 1 0,0 0 0,0 0 1,0-1-1,0 1 0,0 0 0,0-1 0,0 1 0,0 0 0,1 0 0,-1-1 0,1 0 687,-1 0-687,1 1 0,-1 0 0,0 0 0,1 0 0,-26 7 351,13 9 339,12-15-760,0-1 0,0 1 0,0-1 0,0 0 0,0 1 1,0-1-1,0 0 0,1 1 0,-1-1 0,0 0 0,0 1 0,1-1 0,-1 0 0,0 0 0,0 1 0,1-1 0,-1 0 0,0 0 0,0 1 0,1-1 0,-1 0 0,0 0 1,1 0-1,-1 0 0,1 1 0,-1-1 0,0 0 0,1 0 0,-1 0 0,0 0 0,1 0 0,1 0 17,0 0-1,0 0 1,0 0 0,0 0 0,0 0-1,0-1 1,0 1 0,0-1-1,0 1 1,0-1 0,0 0-1,0 0 1,-1 0 0,1 0-1,0 0 1,-1 0 0,1 0-1,2-3 1,-3 4-30,0-1 0,0 0 0,0 0 0,0 0 0,-1 0 0,1 0 0,0 0 0,-1 0 0,1 0 0,0 0 0,-1 0 0,1 0 0,-1-1 0,0 1 0,1 0 0,-1 0 0,0 0 0,0-1 0,0 1 0,0 0 0,0 0 0,0-1 0,0 1 0,0 0 0,0 0 0,0 0 0,-1-2 0,0 2-14,0 1 1,0-1 0,0 1-1,1 0 1,-1-1 0,0 1 0,0 0-1,0 0 1,0 0 0,0 0-1,0 0 1,0 0 0,0 0-1,1 0 1,-1 0 0,0 0 0,0 0-1,0 1 1,0-1 0,0 0-1,1 1 1,-1-1 0,0 0-1,0 1 1,0-1 0,1 1 0,-1-1-1,0 1 1,1 0 0,-1-1-1,0 1 1,1 0 0,-1-1-1,1 1 1,-1 0 0,1 0-1,-1 1 1,-9 11 111,11-8-8,18-11 84,-2-9-30,-17 15-157,0-1 1,0 1-1,0-1 1,0 1 0,0 0-1,0-1 1,0 1-1,0-1 1,0 1-1,0 0 1,0-1 0,-1 1-1,1-1 1,0 1-1,0 0 1,0-1 0,-1 1-1,1 0 1,0-1-1,0 1 1,-1 0 0,1-1-1,0 1 1,-1 0-1,1 0 1,0-1-1,-1 1 1,1 0 0,-1 0-1,1 0 1,0-1-1,-1 1 1,1 0 0,-1 0-1,1 0 1,0 0-1,-1 0 1,1 0-1,-1 0 1,1 0 0,-1 0-1,1 0 1,0 0-1,-1 0 1,1 0 0,-1 0-1,1 1 1,-1-1-1,-1 0 6,1 1-1,-1-1 0,1 0 1,-1 1-1,1-1 0,-1 1 1,1 0-1,-1-1 0,1 1 1,-1 0-1,1 0 0,0 0 1,0 0-1,-1 0 1,1 0-1,0 1 0,0-1 1,0 0-1,0 1 0,0-1 1,1 0-1,-1 1 0,0-1 1,1 1-1,-1-1 0,0 1 1,1-1-1,0 1 0,-1 2 1,1-3-6,0 0 0,-1 0 1,1 0-1,0 0 0,0 0 0,0 0 1,0 1-1,0-1 0,0 0 0,1 0 1,-1 0-1,0 0 0,0 0 1,1 0-1,-1 0 0,1 0 0,-1 0 1,1 0-1,-1 0 0,1 0 0,-1 0 1,1 0-1,0-1 0,0 1 0,-1 0 1,1 0-1,0-1 0,0 1 1,0 0-1,0-1 0,0 1 0,0-1 1,0 1-1,0-1 0,0 0 0,0 1 1,0-1-1,0 0 0,0 0 1,0 0-1,0 0 0,0 0 0,1 0 1,-1 0-1,0 0 0,0 0 0,1-1 1,4 0-162,-1 0 1,0 0-1,0-1 1,0 0-1,0 0 1,0 0-1,8-6 0,-1 0-325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674"/>
    </inkml:context>
    <inkml:brush xml:id="br0">
      <inkml:brushProperty name="width" value="0.1" units="cm"/>
      <inkml:brushProperty name="height" value="0.1" units="cm"/>
      <inkml:brushProperty name="color" value="#CC0066"/>
    </inkml:brush>
  </inkml:definitions>
  <inkml:trace contextRef="#ctx0" brushRef="#br0">45 33 6065,'-3'-8'640,"-22"1"409,21 1-49,1 1-128,0 1-200,1 2-144,0 2 32,1 3 137,-1 2 31,2 8-16,0 2-160,3 7-304,3 4-80,9 3-144,5 2-40,12-2-776,8-1-1289,10-13 1249</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0.012"/>
    </inkml:context>
    <inkml:brush xml:id="br0">
      <inkml:brushProperty name="width" value="0.1" units="cm"/>
      <inkml:brushProperty name="height" value="0.1" units="cm"/>
      <inkml:brushProperty name="color" value="#00A0D7"/>
    </inkml:brush>
  </inkml:definitions>
  <inkml:trace contextRef="#ctx0" brushRef="#br0">34 9 1304,'0'0'67,"0"0"0,0 0 0,-2-4 1602,2 4-1602,0 0 0,-1 0-1,1 0 1,0-1 0,0 1 0,0 0-1,0 0 1,-1 0 0,1 0 0,0 0 0,0 0-1,0 0 1,0 0 0,-1 0 0,1 0-1,0 0 1,0 0 0,0 0 0,-1 0 0,1 0-1,-1 1 535,1 0-534,-14 10 1244,5 3-807,9-14-481,0 0 0,0 0 0,0 0 0,0 0 0,0 1 0,0-1 0,0 0 0,0 0 0,0 0 0,0 0 0,0 1 0,0-1 0,0 0 0,0 0 0,0 0 0,0 0 0,0 0 0,0 1 0,0-1 0,1 0 0,-1 0 0,0 0 0,0 0 0,0 0 0,0 0 0,0 1 0,0-1 0,1 0 0,-1 0 0,0 0 0,0 0 0,0 0 0,0 0 0,1 0 0,-1 0 0,0 0 0,0 0 0,0 0 0,0 0 0,1 0 0,-1 0 0,0 0 0,0 0 0,0 0 0,0 0 0,1 0 0,-1 0 0,0 0 0,0 0 0,0 0 0,0 0 0,0 0 0,1 0 0,-1 0 0,0 0 0,0-1-1,0 1 1,0 0 0,0 0 0,0 0 0,1 0 0,-1 0 0,0 0 0,0-1 0,0 1 0,1 0-6,0 0-1,0-1 0,-1 1 0,1 0 0,0-1 0,0 1 0,0-1 0,-1 1 0,1-1 1,0 1-1,-1-1 0,1 1 0,0-1 0,-1 0 0,1 0 0,-1 1 0,1-1 0,-1 0 1,1 0-1,-1 1 0,0-1 0,1 0 0,-1 0 0,0 0 0,1 0 0,-1 1 0,0-1 1,0 0-1,0 0 0,0 0 0,0 0 0,0 0 0,0 0 0,0 0 0,-1 1 0,1-1 1,0-1-1,-10-3 366,-2 19 188,11-13-559,1-1-1,0 0 1,-1 1 0,1-1-1,0 0 1,0 1 0,0-1-1,-1 1 1,1-1 0,0 0 0,0 1-1,0-1 1,0 1 0,0-1-1,0 1 1,0-1 0,0 0-1,0 1 1,0-1 0,0 1 0,0-1-1,0 1 1,0-1 0,0 0-1,0 1 1,1-1 0,-1 1-1,0-1 1,0 0 0,0 1-1,1-1 1,-1 1 0,0-1 0,0 0-1,1 1 1,-1-1 0,0 0-1,1 0 1,-1 1 0,1-1-1,-1 0 1,0 0 0,1 1 0,-1-1-1,1 0 1,-1 0 0,0 0-1,1 0 1,-1 0 0,1 0-1,-1 0 1,1 0 0,-1 0 0,0 0-1,1 0 1,-1 0 0,1 0-1,-1 0 1,1 0 0,-1 0-1,1-1 1,1 1-119,-1 0 0,1 0 0,-1-1 0,1 1 0,-1-1-1,1 1 1,-1-1 0,0 0 0,1 0 0,-1 1 0,0-1 0,0 0 0,1 0-1,-1 0 1,0 0 0,0 0 0,1-3 0,0-2-596</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200"/>
    </inkml:context>
    <inkml:brush xml:id="br0">
      <inkml:brushProperty name="width" value="0.1" units="cm"/>
      <inkml:brushProperty name="height" value="0.1" units="cm"/>
      <inkml:brushProperty name="color" value="#00A0D7"/>
    </inkml:brush>
  </inkml:definitions>
  <inkml:trace contextRef="#ctx0" brushRef="#br0">0 98 3961,'4'0'576,"3"-3"568,2-1-256,0-3-255,2 0-145,0-1-264,1 0-80,0 0-120,-1 0-40,-1 0-232,-2-1-168,0 0-537,-1-1-415,-1 1 752</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465"/>
    </inkml:context>
    <inkml:brush xml:id="br0">
      <inkml:brushProperty name="width" value="0.1" units="cm"/>
      <inkml:brushProperty name="height" value="0.1" units="cm"/>
      <inkml:brushProperty name="color" value="#00A0D7"/>
    </inkml:brush>
  </inkml:definitions>
  <inkml:trace contextRef="#ctx0" brushRef="#br0">4 1 2361,'-1'1'351,"1"1"1,-1-1 0,1 1 0,0 0 0,-1-1 0,1 1-1,0-1 1,0 1 0,0 0 0,0-1 0,0 1-1,0 0 1,1-1 0,-1 1 0,1 2 0,15 25 1841,-13-25-2493,0-1 0,-1 0 0,1 0 0,0 0 0,1 0 0,-1-1 0,0 1 0,1-1 0,0 0 0,-1 0 0,1 0 0,0-1 0,4 2 0,-1-2-858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718"/>
    </inkml:context>
    <inkml:brush xml:id="br0">
      <inkml:brushProperty name="width" value="0.1" units="cm"/>
      <inkml:brushProperty name="height" value="0.1" units="cm"/>
      <inkml:brushProperty name="color" value="#00A0D7"/>
    </inkml:brush>
  </inkml:definitions>
  <inkml:trace contextRef="#ctx0" brushRef="#br0">46 113 3345,'-3'0'480,"-1"-2"496,0-1-144,-1-2-176,-1 1-16,1-3-207,0-1-97,2-3-336,-1-2-144,2 0-360,0 0-225,0 1-583,2 0-320,0 2 904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864"/>
    </inkml:context>
    <inkml:brush xml:id="br0">
      <inkml:brushProperty name="width" value="0.1" units="cm"/>
      <inkml:brushProperty name="height" value="0.1" units="cm"/>
      <inkml:brushProperty name="color" value="#00A0D7"/>
    </inkml:brush>
  </inkml:definitions>
  <inkml:trace contextRef="#ctx0" brushRef="#br0">9 0 1864,'-4'5'809,"1"-1"871,1 1-248,2-1-488,1 0-207,5-1-337,2-2-120,4-1-160,2-3-152,3 1-568,-1 0-449,7-2 513</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398"/>
    </inkml:context>
    <inkml:brush xml:id="br0">
      <inkml:brushProperty name="width" value="0.1" units="cm"/>
      <inkml:brushProperty name="height" value="0.1" units="cm"/>
      <inkml:brushProperty name="color" value="#00A0D7"/>
    </inkml:brush>
  </inkml:definitions>
  <inkml:trace contextRef="#ctx0" brushRef="#br0">122 22 624,'23'-21'7804,"-23"21"-7761,-16 11 28,-88 63 246,102-72-453,1-1-66,0 0 1,-1 0-1,1 0 0,0 0 1,-1-1-1,1 1 1,0 0-1,-1 0 1,1-1-1,-1 1 1,1-1-1,-1 0 1,-2 1-1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653"/>
    </inkml:context>
    <inkml:brush xml:id="br0">
      <inkml:brushProperty name="width" value="0.1" units="cm"/>
      <inkml:brushProperty name="height" value="0.1" units="cm"/>
      <inkml:brushProperty name="color" value="#00A0D7"/>
    </inkml:brush>
  </inkml:definitions>
  <inkml:trace contextRef="#ctx0" brushRef="#br0">40 1 1680,'-2'1'312,"-1"0"-1,0 1 1,1-1-1,-1 1 1,1 0-1,0 0 1,-1 0 0,1 0-1,0 0 1,0 0-1,0 0 1,1 1-1,-1-1 1,0 1-1,1 0 1,0-1-1,-1 1 1,0 5-1,2-7-222,0 0-1,-1 0 0,1 0 1,1 0-1,-1 0 1,0 0-1,0 0 0,0 0 1,0 0-1,1 0 1,-1 0-1,0 0 0,1 0 1,-1 0-1,1 0 1,-1 0-1,1 0 0,0 0 1,-1-1-1,2 3 0,0-2-85,1 0-1,-1 1 1,0-1-1,0 0 0,0 0 1,1 0-1,-1 0 0,1 0 1,-1-1-1,0 1 0,1-1 1,3 1-1,77 2-2547,-77-2 1629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870"/>
    </inkml:context>
    <inkml:brush xml:id="br0">
      <inkml:brushProperty name="width" value="0.1" units="cm"/>
      <inkml:brushProperty name="height" value="0.1" units="cm"/>
      <inkml:brushProperty name="color" value="#00A0D7"/>
    </inkml:brush>
  </inkml:definitions>
  <inkml:trace contextRef="#ctx0" brushRef="#br0">3 126 1728,'-3'4'2737,"3"-8"-1777,1-3-128,1-2-112,3-3-167,0-3-153,3-3-248,1-1-152,-4 1-856,-2 3-505,-3 3 681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4.057"/>
    </inkml:context>
    <inkml:brush xml:id="br0">
      <inkml:brushProperty name="width" value="0.1" units="cm"/>
      <inkml:brushProperty name="height" value="0.1" units="cm"/>
      <inkml:brushProperty name="color" value="#00A0D7"/>
    </inkml:brush>
  </inkml:definitions>
  <inkml:trace contextRef="#ctx0" brushRef="#br0">16 1 1832,'-6'7'721,"2"-2"831,1-1-208,1-1-352,1-1-175,1 2-313,1-1-88,4 0-112,4-2-64,6-1-128,3 0-40,3-2-352,1 1-400,1 1 392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451"/>
    </inkml:context>
    <inkml:brush xml:id="br0">
      <inkml:brushProperty name="width" value="0.1" units="cm"/>
      <inkml:brushProperty name="height" value="0.1" units="cm"/>
      <inkml:brushProperty name="color" value="#00A0D7"/>
    </inkml:brush>
  </inkml:definitions>
  <inkml:trace contextRef="#ctx0" brushRef="#br0">51 88 2809,'-5'2'472,"1"-1"0,-1 1 0,1 1 0,0-1 1,0 1-1,0-1 0,0 1 0,0 0 1,1 0-1,-7 8 0,52-29 1783,106-76-3726,-134 84 654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1.549"/>
    </inkml:context>
    <inkml:brush xml:id="br0">
      <inkml:brushProperty name="width" value="0.1" units="cm"/>
      <inkml:brushProperty name="height" value="0.1" units="cm"/>
      <inkml:brushProperty name="color" value="#CC0066"/>
    </inkml:brush>
  </inkml:definitions>
  <inkml:trace contextRef="#ctx0" brushRef="#br0">20 1 6953,'-13'0'545,"11"2"343,0 3-56,1 2 264,0 5 152,2 1 73,4 5-209,4 2-184,2 7-304,3 5-168,5 6-296,4 1-88,7 1-360,5 1-552,2-2 504</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731"/>
    </inkml:context>
    <inkml:brush xml:id="br0">
      <inkml:brushProperty name="width" value="0.1" units="cm"/>
      <inkml:brushProperty name="height" value="0.1" units="cm"/>
      <inkml:brushProperty name="color" value="#00A0D7"/>
    </inkml:brush>
  </inkml:definitions>
  <inkml:trace contextRef="#ctx0" brushRef="#br0">9 1 4969,'-4'0'1696,"3"3"-583,-1 1-273,1 0-248,1 4-192,2 0-64,1 3-96,0 2-56,1 3-120,0-1-24,3 0-24,0-2-8,2-2-16,2-2-144,-1-2-944,0-3-1032,-1-4 1127</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978"/>
    </inkml:context>
    <inkml:brush xml:id="br0">
      <inkml:brushProperty name="width" value="0.1" units="cm"/>
      <inkml:brushProperty name="height" value="0.1" units="cm"/>
      <inkml:brushProperty name="color" value="#00A0D7"/>
    </inkml:brush>
  </inkml:definitions>
  <inkml:trace contextRef="#ctx0" brushRef="#br0">5 148 3097,'-2'-1'632,"1"-2"656,0-1 16,1-2-191,0-1-241,1-1-400,0-3-136,0 0-160,0-2-56,0-2-104,1-1-64,-1-2-568,1 1-432,-1 0 544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6.197"/>
    </inkml:context>
    <inkml:brush xml:id="br0">
      <inkml:brushProperty name="width" value="0.1" units="cm"/>
      <inkml:brushProperty name="height" value="0.1" units="cm"/>
      <inkml:brushProperty name="color" value="#00A0D7"/>
    </inkml:brush>
  </inkml:definitions>
  <inkml:trace contextRef="#ctx0" brushRef="#br0">18 1 3249,'-5'2'576,"1"3"544,1-1-40,0 1-160,1-1-207,2-1-201,2-1-48,4-2-112,2 0-48,5 0-200,2 0-72,5 1-144,2 0-296,2 1-1545,1 1 1265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146"/>
    </inkml:context>
    <inkml:brush xml:id="br0">
      <inkml:brushProperty name="width" value="0.1" units="cm"/>
      <inkml:brushProperty name="height" value="0.1" units="cm"/>
      <inkml:brushProperty name="color" value="#00A0D7"/>
    </inkml:brush>
  </inkml:definitions>
  <inkml:trace contextRef="#ctx0" brushRef="#br0">49 11 1096,'-18'-3'1474,"17"3"-1173,0 0-1,0-1 1,0 1-1,0 0 0,0 0 1,0 0-1,-1 0 0,1-1 1,0 2-1,0-1 0,0 0 1,0 0-1,0 0 1,0 0-1,0 1 0,0-1 1,0 0-1,0 1 0,-1 0 1,-6 19-775,8-20 543,1 0 0,0 1 0,0-1 0,-1 0-1,1 0 1,0 1 0,0-1 0,0 0-1,0 0 1,-1 0 0,1 0 0,0 0 0,0 0-1,0-1 1,0 1 0,-1 0 0,1 0-1,0 0 1,0-1 0,0 1 0,-1-1 0,1 1-1,0 0 1,-1-1 0,1 1 0,0-1-1,0 0 1,1 0-43,-1 1 0,1-1 0,-1 0-1,1 0 1,-1 0 0,0 0 0,1 0 0,-1 0-1,0 0 1,0 0 0,0 0 0,0 0 0,0-1-1,0 1 1,0-1 0,0 1 0,0 0 0,-1-1-1,2-2 1,-6 18 256,7-8-723,9-12-1759,-4-1 1207</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754"/>
    </inkml:context>
    <inkml:brush xml:id="br0">
      <inkml:brushProperty name="width" value="0.1" units="cm"/>
      <inkml:brushProperty name="height" value="0.1" units="cm"/>
      <inkml:brushProperty name="color" value="#00A0D7"/>
    </inkml:brush>
  </inkml:definitions>
  <inkml:trace contextRef="#ctx0" brushRef="#br0">21 79 3417,'-21'-2'2096,"25"0"-1112,-1-1-183,4-1-305,0-1-72,3-2-104,2 0-72,1-2-272,2 0-200,-2 0-592,1-1-393,-2-1 585</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973"/>
    </inkml:context>
    <inkml:brush xml:id="br0">
      <inkml:brushProperty name="width" value="0.1" units="cm"/>
      <inkml:brushProperty name="height" value="0.1" units="cm"/>
      <inkml:brushProperty name="color" value="#00A0D7"/>
    </inkml:brush>
  </inkml:definitions>
  <inkml:trace contextRef="#ctx0" brushRef="#br0">23 0 4273,'-4'2'392,"-1"1"344,2 1-224,-1 2 40,1 1-120,0 0-95,2 0-169,1-1-40,2 0-64,4 0-24,3-2-24,3 1-16,1-2-16,1 0-64,1 0-657,-1 1-535,0 1 664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191"/>
    </inkml:context>
    <inkml:brush xml:id="br0">
      <inkml:brushProperty name="width" value="0.1" units="cm"/>
      <inkml:brushProperty name="height" value="0.1" units="cm"/>
      <inkml:brushProperty name="color" value="#00A0D7"/>
    </inkml:brush>
  </inkml:definitions>
  <inkml:trace contextRef="#ctx0" brushRef="#br0">51 51 4569,'-5'3'576,"-1"0"384,-1-1 17,0-2-233,1-1-288,0-4-328,1 2-72,0-4-160,3-1-192,1-2-512,0-3-705,1 1 841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362"/>
    </inkml:context>
    <inkml:brush xml:id="br0">
      <inkml:brushProperty name="width" value="0.1" units="cm"/>
      <inkml:brushProperty name="height" value="0.1" units="cm"/>
      <inkml:brushProperty name="color" value="#00A0D7"/>
    </inkml:brush>
  </inkml:definitions>
  <inkml:trace contextRef="#ctx0" brushRef="#br0">7 15 3905,'-6'9'464,"5"-4"568,1-1 120,4-2 81,1-1-209,4-2-536,4-3-200,6-3-480,4-2-600,7-5 480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1.468"/>
    </inkml:context>
    <inkml:brush xml:id="br0">
      <inkml:brushProperty name="width" value="0.1" units="cm"/>
      <inkml:brushProperty name="height" value="0.1" units="cm"/>
      <inkml:brushProperty name="color" value="#00A0D7"/>
    </inkml:brush>
  </inkml:definitions>
  <inkml:trace contextRef="#ctx0" brushRef="#br0">92 0 1208,'0'0'235,"1"0"0,0 1 0,-1-1 0,1 0 0,0 0 0,-1 1 0,1-1 0,4 4 1879,-5-3-1879,1-1 0,-1 1-1,0-1 1,1 1 0,-1 0 0,0-1 0,1 2 0,6 25 1234,-4 25-1464,-4-44 14,0 0-1,0 0 0,-1-1 1,0 1-1,-1-1 0,1 1 1,-2-1-1,1 0 1,-6 9-1,7-12-12,0-1 0,0 0 0,0 0 0,-1 0 0,1 0 0,-1 0 0,0-1 1,0 1-1,0-1 0,0 0 0,0 0 0,0 0 0,-1 0 0,1 0 0,-1-1 0,1 1 0,-1-1 0,1 0 0,-1 0 0,0-1 0,-4 1 1,-7-4-79,20-4-96,22-5 98,-25 11 77,-1 1 0,1-1 0,0 1 0,0-1 0,0 1 0,0 0 0,0 0-1,0 0 1,0 0 0,0 0 0,0 0 0,0 1 0,0-1 0,0 0 0,0 1 0,-1 0 0,1-1 0,0 1-1,0 0 1,0 0 0,-1 0 0,1 0 0,-1 0 0,1 1 0,-1-1 0,1 0 0,-1 1 0,0-1-1,1 1 1,-1-1 0,0 1 0,0 0 0,0-1 0,0 1 0,0 0 0,-1 0 0,1 0 0,-1 0 0,1 0-1,-1 0 1,0-1 0,1 1 0,-1 0 0,0 0 0,0 0 0,0 0 0,-1 0 0,1 0 0,-1 4 0,-11 63 76,5-29 50,-5 78 0,15-107-106,4-18 36,3-22 48,-2-50 60,-4 55-118,-2-1-1,0-1 1,-3-26 0,1 51-52,0-1-1,0 1 1,0-1 0,0 1 0,1-1 0,-1 1 0,0-1 0,1 1-1,-1 0 1,1-1 0,0 1 0,-1 0 0,1 0 0,0-1-1,0 1 1,0 0 0,0 0 0,0 0 0,0 0 0,0 0 0,0 0-1,0 0 1,0 0 0,1 1 0,-1-1 0,0 0 0,1 1 0,-1-1-1,0 1 1,1-1 0,-1 1 0,1 0 0,-1-1 0,1 1-1,-1 0 1,0 0 0,4 0 0,56 4 27,-57-4-31,-10-3 45,1-1 0,-1 0 0,1 0 0,0-1 0,0 0 0,1 0 1,-1 0-1,1 0 0,0 0 0,1-1 0,-1 0 0,-4-11 0,0-7 346,7 20-341,-1 0 0,1 1 0,0-1 0,0 0 0,0 0 0,1 0 0,-1 0 0,1 1-1,0-1 1,0 0 0,0 0 0,1 0 0,-1 0 0,3-7 0,17-39-2107,-18 44 1417</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026"/>
    </inkml:context>
    <inkml:brush xml:id="br0">
      <inkml:brushProperty name="width" value="0.1" units="cm"/>
      <inkml:brushProperty name="height" value="0.1" units="cm"/>
      <inkml:brushProperty name="color" value="#00A0D7"/>
    </inkml:brush>
  </inkml:definitions>
  <inkml:trace contextRef="#ctx0" brushRef="#br0">1 37 952,'7'-3'272,"1"1"136,0-1 0,2-2-160,0 0-143,1-5-210,-1 1 81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6.948"/>
    </inkml:context>
    <inkml:brush xml:id="br0">
      <inkml:brushProperty name="width" value="0.1" units="cm"/>
      <inkml:brushProperty name="height" value="0.1" units="cm"/>
      <inkml:brushProperty name="color" value="#004F8B"/>
    </inkml:brush>
  </inkml:definitions>
  <inkml:trace contextRef="#ctx0" brushRef="#br0">1 2 480,'4'0'0,"1"-1"136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299"/>
    </inkml:context>
    <inkml:brush xml:id="br0">
      <inkml:brushProperty name="width" value="0.1" units="cm"/>
      <inkml:brushProperty name="height" value="0.1" units="cm"/>
      <inkml:brushProperty name="color" value="#00A0D7"/>
    </inkml:brush>
  </inkml:definitions>
  <inkml:trace contextRef="#ctx0" brushRef="#br0">1 1 2200,'0'5'529,"1"1"207,2-2 192,1 0-32,3-1-272,1-2-120,1 0-104,1-1-31,1 1-129,1 0-96,0 1-152,-1 1-248,-1 1-889,1-1-567,-2-1 800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549"/>
    </inkml:context>
    <inkml:brush xml:id="br0">
      <inkml:brushProperty name="width" value="0.1" units="cm"/>
      <inkml:brushProperty name="height" value="0.1" units="cm"/>
      <inkml:brushProperty name="color" value="#00A0D7"/>
    </inkml:brush>
  </inkml:definitions>
  <inkml:trace contextRef="#ctx0" brushRef="#br0">71 67 912,'-21'15'5683,"20"-15"-5369,0 0 0,1 1 1,-1-1-1,0 0 1,0 0-1,0 0 0,1 1 1,-1-1-1,0 0 0,-1 0 1,-14-23 614,-5-28-5774,19 42 3757</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719"/>
    </inkml:context>
    <inkml:brush xml:id="br0">
      <inkml:brushProperty name="width" value="0.1" units="cm"/>
      <inkml:brushProperty name="height" value="0.1" units="cm"/>
      <inkml:brushProperty name="color" value="#00A0D7"/>
    </inkml:brush>
  </inkml:definitions>
  <inkml:trace contextRef="#ctx0" brushRef="#br0">3 1 2585,'0'5'1016,"0"0"744,-1 1-328,0 0-231,1 0-417,0-1-168,3-2-296,2-1-104,4-3-200,2-2-216,7-2-504,3-1-424,5 0 536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0.317"/>
    </inkml:context>
    <inkml:brush xml:id="br0">
      <inkml:brushProperty name="width" value="0.1" units="cm"/>
      <inkml:brushProperty name="height" value="0.1" units="cm"/>
      <inkml:brushProperty name="color" value="#00A0D7"/>
    </inkml:brush>
  </inkml:definitions>
  <inkml:trace contextRef="#ctx0" brushRef="#br0">86 24 872,'4'14'6419,"-2"43"-5396,-1-14-608,-1-40-407,-1 0 1,0 0-1,1 0 1,-2 0-1,1 0 1,0 0-1,0 0 1,-1 0-1,0 0 1,1-1 0,-1 1-1,0-1 1,0 1-1,-1-1 1,1 0-1,0 1 1,-4 1-1,-49 35 32,48-37 5,11-6-42,19-5 92,-3 4-91,-2 2 434,-17 4-421,0 0-1,-1-1 0,1 1 0,-1 0 1,1 0-1,0 0 0,-1 0 1,0-1-1,1 1 0,-1 0 1,1 0-1,-1 0 0,0 0 0,0 0 1,1 0-1,-1 0 0,0 0 1,0 0-1,0 0 0,0 0 1,0 0-1,-1 2 0,3 21 135,-2-21-131,1 1 0,-1-1 1,1 1-1,-1 0 0,0-1 1,-1 1-1,1-1 0,0 1 0,-1-1 1,0 1-1,0-1 0,0 1 0,0-1 1,-4 6-1,3-6 52,5-7-36,5-13 0,-5-7-20,0-1 0,-2-24 0,3 47-18,-1 0 1,0 0-1,1 1 0,0 0 1,-1 0-1,1 0 1,0 0-1,-1 0 0,1 1 1,0-1-1,5 1 1,7-2 20,-17 3 1,0-1-15,1 0-1,-1 0 0,0 0 0,0 0 1,0 0-1,0 0 0,1 0 1,-1 0-1,0 0 0,0 0 1,0-1-1,1 1 0,-1 0 1,0-1-1,0 1 0,1 0 1,-1-1-1,0 1 0,1-1 1,-1 1-1,0-1 0,1 1 0,-1-1 1,1 1-1,-1-1 0,0 0 1,1 1-1,0-1 0,-1 0 1,1 0-1,-1 1 0,1-2 1,-17-17 181,16 17-167,-1 0 0,0 1 0,0-1 0,1 0 0,-1 0 0,1 0 1,-1 0-1,1-1 0,0 1 0,0 0 0,0 0 0,0-1 0,1 1 0,-1-1 1,0 1-1,1 0 0,0-1 0,-1-3 0,0-9-237,1-37 725,0 50-633,0 0 0,0 0 0,0 0 0,1 1 1,-1-1-1,1 0 0,-1 0 0,1 1 0,0-1 0,0 0 0,-1 1 0,1-1 0,0 1 0,1-1 1,-1 1-1,0 0 0,0-1 0,0 1 0,1 0 0,-1 0 0,1 0 0,-1 0 0,3-1 0,3 0-756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292"/>
    </inkml:context>
    <inkml:brush xml:id="br0">
      <inkml:brushProperty name="width" value="0.1" units="cm"/>
      <inkml:brushProperty name="height" value="0.1" units="cm"/>
      <inkml:brushProperty name="color" value="#00A0D7"/>
    </inkml:brush>
  </inkml:definitions>
  <inkml:trace contextRef="#ctx0" brushRef="#br0">0 71 1672,'23'-14'5210,"-16"11"-5403,0-1-1,-1 0 0,1 0 0,-1 0 1,0-1-1,0 0 0,0 0 1,-1-1-1,7-7 0,-10 9-638</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555"/>
    </inkml:context>
    <inkml:brush xml:id="br0">
      <inkml:brushProperty name="width" value="0.1" units="cm"/>
      <inkml:brushProperty name="height" value="0.1" units="cm"/>
      <inkml:brushProperty name="color" value="#00A0D7"/>
    </inkml:brush>
  </inkml:definitions>
  <inkml:trace contextRef="#ctx0" brushRef="#br0">8 1 2777,'-1'0'152,"0"1"0,1-1 0,-1 1 0,1 0 0,-1-1 0,1 1 0,-1 0 0,1-1 1,0 1-1,-1 0 0,1-1 0,0 1 0,-1 0 0,1 0 0,0 0 0,0-1 0,0 1 1,0 0-1,0 0 0,0 0 0,0-1 0,0 1 0,0 0 0,0 0 0,0 0 0,0-1 1,1 1-1,-1 0 0,0 0 0,1-1 0,-1 1 0,0 0 0,1-1 0,-1 1 0,1 0 1,0 0-1,36 5 545,-35-6-826,5 1-487,-1-1 1,0 0-1,1-1 1,-1 1-1,12-4 1,-13 2-392</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756"/>
    </inkml:context>
    <inkml:brush xml:id="br0">
      <inkml:brushProperty name="width" value="0.1" units="cm"/>
      <inkml:brushProperty name="height" value="0.1" units="cm"/>
      <inkml:brushProperty name="color" value="#00A0D7"/>
    </inkml:brush>
  </inkml:definitions>
  <inkml:trace contextRef="#ctx0" brushRef="#br0">41 36 1616,'-8'4'560,"0"1"641,2-3-33,-1-2-8,3-1-176,0-1-263,2-4-441,1-1-160,1 0-328,1 0-248,0-1-921,0 0 801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942"/>
    </inkml:context>
    <inkml:brush xml:id="br0">
      <inkml:brushProperty name="width" value="0.1" units="cm"/>
      <inkml:brushProperty name="height" value="0.1" units="cm"/>
      <inkml:brushProperty name="color" value="#00A0D7"/>
    </inkml:brush>
  </inkml:definitions>
  <inkml:trace contextRef="#ctx0" brushRef="#br0">10 0 2977,'-9'5'2984,"8"-3"-2336,1 0-111,1-1-177,1-1-72,4 0-96,0-1-48,2-1-88,2 1-56,2 1-248,1 0-264,0 2-1385,0 1 1169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2.668"/>
    </inkml:context>
    <inkml:brush xml:id="br0">
      <inkml:brushProperty name="width" value="0.1" units="cm"/>
      <inkml:brushProperty name="height" value="0.1" units="cm"/>
      <inkml:brushProperty name="color" value="#00A0D7"/>
    </inkml:brush>
  </inkml:definitions>
  <inkml:trace contextRef="#ctx0" brushRef="#br0">9 14 2008,'-6'4'2340,"11"-14"-1779,1 3-365,-13 18 1047,1 5 8,17-16-439,21-18-2632,-25 13 1134</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4.895"/>
    </inkml:context>
    <inkml:brush xml:id="br0">
      <inkml:brushProperty name="width" value="0.1" units="cm"/>
      <inkml:brushProperty name="height" value="0.1" units="cm"/>
      <inkml:brushProperty name="color" value="#00A0D7"/>
    </inkml:brush>
  </inkml:definitions>
  <inkml:trace contextRef="#ctx0" brushRef="#br0">89 0 1944,'-12'40'2534,"12"-34"-2416,0 1-1,0-1 0,-1 1 1,0-1-1,0 0 1,0 1-1,-3 6 0,3-11-111,0 0 0,-1 0 0,1 0 0,0 0-1,-1 0 1,1 0 0,-1 0 0,1-1 0,-1 1 0,0 0-1,0-1 1,0 1 0,0-1 0,0 0 0,0 0-1,0 1 1,0-1 0,-1-1 0,1 1 0,0 0-1,-3 0 1,-20 2-183,24-5 63,14-5 149,-12 7-27,1-1-1,-1 0 0,0 1 1,0-1-1,0 1 1,1 0-1,-1-1 1,0 1-1,1 0 0,-1 0 1,0 0-1,1 0 1,-1 0-1,0 0 1,1 0-1,-1 0 0,0 1 1,1-1-1,-1 0 1,0 1-1,0-1 1,1 1-1,-1-1 0,0 1 1,0 0-1,0 0 1,0-1-1,0 1 1,0 0-1,0 0 0,0 0 1,0 0-1,0 0 1,0 0-1,-1 0 0,1 0 1,0 1-1,-1-1 1,1 0-1,-1 0 1,1 2-1,0 0 15,0 1 0,0-1 0,-1 1 0,1 0-1,-1-1 1,0 1 0,0 0 0,0-1 0,0 1 0,-1 0 0,0-1 0,1 1 0,-1-1-1,-2 4 1,-4 9 0,9-26 39,7-29 15,-10 27-22,-3-31 30,4 43-80,0-1 0,0 0 0,0 1 0,0-1 0,0 1 0,0-1 0,0 0 0,0 1 0,0-1 0,0 1 0,0-1 0,0 1 0,1-1 0,-1 1 0,0-1 0,0 0 0,1 1 0,-1-1 0,0 1 1,1-1-1,-1 1 0,0 0 0,1-1 0,-1 1 0,1-1 0,-1 1 0,0 0 0,1-1 0,-1 1 0,1 0 0,0-1 0,-1 1 0,1 0 0,-1 0 0,1 0 0,-1-1 0,1 1 0,-1 0 0,1 0 0,0 0 0,-1 0 0,1 0 1,-1 0-1,1 0 0,0 0 0,-1 0 0,1 1 0,-1-1 0,1 0 0,-1 0 0,1 0 0,-1 1 0,1-1 0,0 1 0,22 13 16,-19-7 26,-18-7 3,13-1-35,0 0 1,0 0-1,0 1 1,-1-1-1,1 0 1,0 0-1,0-1 1,0 1 0,1 0-1,-1 0 1,0 0-1,0-1 1,0 1-1,1 0 1,-1-1-1,1 1 1,-1 0-1,1-1 1,0 1-1,-1-1 1,1 1 0,0-1-1,0 1 1,0-1-1,0 1 1,0-1-1,0 1 1,1-3-1,-1 0 11,0 0-1,1-1 1,0 1 0,-1 0-1,1 0 1,0 0-1,1 0 1,2-7 0,12-10-1471,-12 14 903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7.980"/>
    </inkml:context>
    <inkml:brush xml:id="br0">
      <inkml:brushProperty name="width" value="0.1" units="cm"/>
      <inkml:brushProperty name="height" value="0.1" units="cm"/>
      <inkml:brushProperty name="color" value="#004F8B"/>
    </inkml:brush>
  </inkml:definitions>
  <inkml:trace contextRef="#ctx0" brushRef="#br0">5573 30 1176,'0'-1'55,"-1"-1"1,1 1-1,-1-1 0,1 1 0,-1-1 0,1 1 0,-1 0 1,0-1-1,1 1 0,-1 0 0,0 0 0,0-1 0,0 1 0,0 0 1,0 0-1,-1 0 0,1 0 0,0 0 0,0 0 0,-1 1 1,1-1-1,0 0 0,-1 1 0,1-1 0,-1 1 0,1-1 1,-1 1-1,1 0 0,-1-1 0,1 1 0,-1 0 0,1 0 0,-1 0 1,1 0-1,-2 1 0,-74 4 464,47-1-132,-90 3 80,-173 6-328,30-10 436,-263-6 864,-14 2-365,71 2-668,-279 26 1132,378-10-1430,-186 22 804,462-25-867,-485 88 173,515-85-205,1 4 1,1 2-1,1 3 0,1 3 1,1 2-1,-77 55 0,113-68-25,-1 0-1,2 2 0,1 0 0,0 2 0,2 0 1,0 1-1,2 1 0,0 1 0,2 0 0,0 1 1,2 0-1,-11 33 0,5-1 30,3 0 1,2 2-1,3 0 0,-6 115 0,8-40 70,-17 489 268,28-488 410,6 0 0,39 212 0,-17-218-45,4-1-1,7-1 1,5-3 0,5-1-1,112 193 1,-105-222-683,5-2 0,4-4 1,4-2-1,3-4 0,4-3 0,4-3 0,104 75 1,-87-81-387,4-4 1,2-5 0,3-4 0,3-6-1,1-4 1,3-5 0,140 33 0,-28-27-378</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53.829"/>
    </inkml:context>
    <inkml:brush xml:id="br0">
      <inkml:brushProperty name="width" value="0.1" units="cm"/>
      <inkml:brushProperty name="height" value="0.1" units="cm"/>
      <inkml:brushProperty name="color" value="#00A0D7"/>
    </inkml:brush>
  </inkml:definitions>
  <inkml:trace contextRef="#ctx0" brushRef="#br0">101 7 624,'-2'-6'4590,"6"13"-2931,-3-6-1612,0 1 1,0-1-1,-1 1 1,1 0-1,-1-1 1,1 1-1,-1-1 1,0 1-1,0 0 1,0-1-1,0 1 1,0 0-1,0-1 1,0 1-1,0 0 1,-1 2-1,-4 7 25,0 0 0,-1 1 0,0-2 0,-1 1 0,0-1 0,-1 0 0,0 0 0,0-1 0,-1 0 0,0-1 0,-19 14 0,42-35-88,11-8-26,-24 21 73,0 0 0,0-1 0,0 1-1,0 0 1,0-1 0,0 1 0,0 0 0,1 0 0,-1 0 0,0 0 0,0 0 0,0 0 0,0 0 0,0 1 0,0-1 0,1 0-1,-1 1 1,0-1 0,0 0 0,0 1 0,0 0 0,0-1 0,0 1 0,0-1 0,-1 1 0,2 1 0,0-1-24,-1-1 0,0 1 0,0-1 0,0 0 0,0 1 0,0-1 0,0 0 0,0 0 0,0 0 0,1 1 0,-1-1 0,0 0 0,0-1 0,0 1 0,2 0 0,-2-1-3,-1 1 0,0 0 0,1 0 0,-1 0 0,1-1 0,-1 1 0,0 0 0,1 0 0,-1 0-1,1 0 1,-1 0 0,1 0 0,-1 0 0,0 0 0,1 0 0,-1 0 0,1 0 0,-1 0-1,1 0 1,-1 0 0,0 0 0,1 0 0,-1 0 0,1 1 0,-1-1 0,0 0 0,1 0-1,-1 1 1,0-1 0,1 0 0,-1 0 0,0 1 0,1-1 0,-1 0 0,0 1 0,1-1-1,-1 0 1,0 1 0,0-1 0,0 1 0,1-1 0,-1 0 0,0 1 0,0-1 0,0 1-1,0-1 1,0 0 0,0 1 0,0-1 0,0 1 0,0-1 0,0 1 0,0-1 0,0 0-1,0 1 1,0-1 0,0 1 0,0-1 0,-1 1 0,1-1 0,0 0 0,0 1 0,0-1-1,-1 0 1,1 1 0,0-1 0,-1 1 0,-1 8 0,0 0 0,1 0 0,0 1 0,1-1 0,1 16 0,3-19 5,2-14 10,1-13 17,-10-8-8,2 25-22,0-1 0,0 1 0,1-1-1,-1 0 1,1 0 0,0 1 0,1-1 0,-1 0 0,1 1 0,0-1-1,0 1 1,3-9 0,-2 12 3,-1 0 0,1 0 0,0 0 0,-1 0-1,1 0 1,0 1 0,0-1 0,0 1 0,0 0 0,0-1 0,0 1-1,0 0 1,-1 0 0,1 0 0,0 0 0,0 0 0,0 1 0,0-1 0,3 1-1,5 0 40,-14-1 26,1-1 0,0 1 0,0-1 0,0 0 0,0 0 0,0 0 0,0 0 0,0-1 0,0 1 0,0-1 0,1 0 0,-1 0 0,0 0 0,1 0-1,0 0 1,-4-4 0,5 5-67,0 0 0,-1-1 0,1 1 0,0-1 0,0 1 1,0-1-1,0 0 0,0 0 0,1 1 0,-1-1 0,0 0 0,1 0 0,-1 0 0,1 0 0,0 1 0,-1-1 0,1 0 0,0 0 0,0 0 0,0 0 0,1 0 0,-1 0 0,0 0 0,1 0 0,-1 0 0,1 1 0,1-4 0,10-12-306,-4 10-97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1.277"/>
    </inkml:context>
    <inkml:brush xml:id="br0">
      <inkml:brushProperty name="width" value="0.1" units="cm"/>
      <inkml:brushProperty name="height" value="0.1" units="cm"/>
      <inkml:brushProperty name="color" value="#00A0D7"/>
    </inkml:brush>
  </inkml:definitions>
  <inkml:trace contextRef="#ctx0" brushRef="#br0">302 0 1776,'-9'53'5904,"8"-34"-5754,-1 1 0,-1-1-1,-1-1 1,-1 1-1,0 0 1,-1-1 0,-1 0-1,-1-1 1,0 1-1,-2-2 1,0 1 0,0-1-1,-2-1 1,0 0-1,-1 0 1,0-1 0,-1-1-1,0 0 1,-1-1-1,-1-1 1,-28 16 0,40-25-112,-1-1 1,0 1 0,0-1-1,1 0 1,-1-1-1,0 1 1,0-1 0,-8 0-1,4-1 281,12-1-260,1 1-1,-1-1 1,1 0-1,0 1 1,0 0-1,0 0 1,-1 0-1,1 0 0,0 1 1,8-1-1,-8 2-39,1-1 0,0 1-1,-1 0 1,1 0 0,-1 1-1,1 0 1,-1-1 0,1 1 0,-1 1-1,0-1 1,0 1 0,0-1-1,-1 1 1,1 0 0,0 1-1,-1-1 1,0 1 0,0-1 0,0 1-1,0 0 1,-1 0 0,1 0-1,-1 0 1,0 1 0,0-1-1,-1 0 1,2 8 0,2 3 5,-1 0-1,-1 1 1,0 0 0,-1 0 0,-1 0-1,0 0 1,-2 18 0,-19 172 24,21-194-462,5-24 363,3-24 156,-7-73-68,-4 77-17,3 0-1,7-60 1,-7 88-21,0 1 0,1 0 0,-1 0 0,1 0 1,-1 0-1,1 0 0,0 0 0,0 1 0,0-1 1,1 0-1,-1 1 0,1 0 0,-1 0 0,1-1 1,0 2-1,5-4 0,56-24-17,-43 20 18,-14 7 102,-7 1 5,-13-14-52,-14-16-18,22 27-23,1 0-1,0-1 1,0 1-1,1-1 1,-1 1-1,1-1 1,-4-7-1,4 4-8,0 0 0,1 0 0,-1 0-1,2 0 1,-1 0 0,1 0 0,0-1 0,1 1-1,0 0 1,0-1 0,1 1 0,0 0 0,0 0 0,1-1-1,0 1 1,1 0 0,5-12 0,-3-2-221,6-19 151,2 22-5341,-9 17 4251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2.135"/>
    </inkml:context>
    <inkml:brush xml:id="br0">
      <inkml:brushProperty name="width" value="0.1" units="cm"/>
      <inkml:brushProperty name="height" value="0.1" units="cm"/>
      <inkml:brushProperty name="color" value="#00A0D7"/>
    </inkml:brush>
  </inkml:definitions>
  <inkml:trace contextRef="#ctx0" brushRef="#br0">27 56 2993,'-3'-10'2656,"-11"-36"433,10 55-2579,2 6-525,0 9 19,2-20 10,-1 1-1,1 0 1,0-1 0,0 1 0,0 0 0,0-1 0,3 9-1,-1-17 65,1 0 0,-1 0 0,0 0 0,0 0 0,0-1-1,-1 1 1,2-6 0,-3 9-59,1-1 0,-1 1 0,0 0 0,0-1 0,1 1 0,-1 0-1,0-1 1,0 1 0,0-1 0,0 1 0,-1-1 0,1 1 0,0 0 0,-1-1 0,1 1 0,-2-3 0,-7 19 20,7-13-82,1 0 1,0 0 0,0 0 0,1 1 0,-1-1-1,0 0 1,1 1 0,-1-1 0,1 1-1,0-1 1,0 0 0,0 1 0,0-1-1,0 1 1,1-1 0,-1 0 0,1 1-1,-1-1 1,3 5 0,4-9-2739,-1-2 1597</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1.625"/>
    </inkml:context>
    <inkml:brush xml:id="br0">
      <inkml:brushProperty name="width" value="0.1" units="cm"/>
      <inkml:brushProperty name="height" value="0.1" units="cm"/>
      <inkml:brushProperty name="color" value="#00A0D7"/>
    </inkml:brush>
  </inkml:definitions>
  <inkml:trace contextRef="#ctx0" brushRef="#br0">139 0 1240,'-10'41'6262,"2"-11"-5329,5-13-671,0-1 0,-1 1 1,0-1-1,-13 28 0,15-39-256,0-1 0,0 0 1,-1 0-1,0 0 0,0 0 0,0 0 0,0-1 0,-1 0 1,0 1-1,1-1 0,-1 0 0,0-1 0,0 1 1,-1-1-1,1 0 0,0 0 0,-1 0 0,1 0 1,-1-1-1,0 0 0,-8 2 0,13-4-7,1 0-1,-1 0 1,1 1-1,-1-1 1,1 0 0,-1 1-1,1-1 1,-1 1-1,1-1 1,0 1-1,-1-1 1,1 1 0,0-1-1,0 1 1,-1 0-1,1-1 1,0 1-1,0 0 1,-1 0 0,1-1-1,0 1 1,0 0-1,0 0 1,-1 0-1,1 0 1,0 0 0,0 0-1,0 0 1,0 0-1,-1 0 1,1 1 0,0-1-1,0 0 1,-1 1-1,1-1 1,0 0-1,0 1 1,-1-1 0,1 1-1,0-1 1,-1 1-1,1-1 1,0 2-1,34 24 81,-32-20-79,-1 0-1,0 0 1,-1 0-1,1 0 1,-1 1-1,-1-1 1,1 0-1,-1 0 1,0 1-1,0-1 1,-1 0-1,0 1 1,0-1 0,0 0-1,-1 0 1,-3 9-1,-8 12 77,19-50 33,-1 10-68,1 0-9,0-1-1,-2 0 1,1 0 0,-2-1 0,1 1-1,0-22 1,-4 36-14,54-14 171,-42 16-79,-13-2-105,1-1 1,-1 1-1,0 0 0,0-1 0,0 1 1,0-1-1,1 1 0,-1 0 0,0-1 1,0 0-1,1 1 0,-1-1 0,0 0 0,1 1 1,-1-1-1,1 0 0,-1 1 0,1-1 1,-1 0-1,1 0 0,-1-1 0,-2-2 21,1 0-1,0 0 1,-1 0 0,1-1-1,1 1 1,-1-1-1,1 1 1,0-1-1,0 0 1,0 1-1,0-1 1,1 0 0,0 0-1,0 0 1,0 1-1,1-1 1,-1 0-1,1 0 1,1 1 0,-1-1-1,0 0 1,1 1-1,4-8 1,-6 1-4100,1 3 2853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643"/>
    </inkml:context>
    <inkml:brush xml:id="br0">
      <inkml:brushProperty name="width" value="0.1" units="cm"/>
      <inkml:brushProperty name="height" value="0.1" units="cm"/>
      <inkml:brushProperty name="color" value="#00A0D7"/>
    </inkml:brush>
  </inkml:definitions>
  <inkml:trace contextRef="#ctx0" brushRef="#br0">1 92 2417,'1'0'640,"3"1"624,0 0 160,3-1-432,1-1-167,0-4-425,1-2-168,1-2-240,0-1-128,1-1-224,1-1-184,0-1-353,2 0-303,-1 1 656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875"/>
    </inkml:context>
    <inkml:brush xml:id="br0">
      <inkml:brushProperty name="width" value="0.1" units="cm"/>
      <inkml:brushProperty name="height" value="0.1" units="cm"/>
      <inkml:brushProperty name="color" value="#00A0D7"/>
    </inkml:brush>
  </inkml:definitions>
  <inkml:trace contextRef="#ctx0" brushRef="#br0">8 1 3489,'-5'5'688,"2"0"344,3-2 200,1 0-191,4-1-97,0-1-112,3 0-248,1 0-152,-1 2-264,0 0-88,0 2-80,-1-1-24,0 1-160,1-1-208,0-1-744,-1 0-793,-1-1 1041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3.248"/>
    </inkml:context>
    <inkml:brush xml:id="br0">
      <inkml:brushProperty name="width" value="0.1" units="cm"/>
      <inkml:brushProperty name="height" value="0.1" units="cm"/>
      <inkml:brushProperty name="color" value="#00A0D7"/>
    </inkml:brush>
  </inkml:definitions>
  <inkml:trace contextRef="#ctx0" brushRef="#br0">111 103 2272,'-2'1'356,"1"-1"-1,0 0 1,0 0-1,0 0 1,-1 0-1,1 0 1,0-1-1,0 1 1,0 0-1,-1 0 1,1-1-1,0 1 1,0-1-1,0 1 1,0-1-1,0 1 0,-2-2 1,-17-19 174,-6-27-4903,16 29 1905,0 9 3460,9 11-855,0-1 0,-1 0 1,1 0-1,0 1 0,0-1 0,0 1 1,0-1-1,0 1 0,1-1 1,-1 1-1,0 0 0,0-1 1,0 1-1,0 0 0,1 0 1,-1-1-1,0 1 0,1 0 1,-1 0-1,0 0 0,1 0 1,-1 0-1,1 0 0,0 0 0,-1 0 1,1 0-1,0 0 0,0 0 1,-1 1-1,1-1 0,0 1 1,0-1-103,0-1 1,0 1-1,0 0 0,0-1 1,0 1-1,1 0 1,-1-1-1,0 1 0,0 0 1,0-1-1,1 1 1,-1-1-1,0 1 1,1 0-1,-1-1 0,0 1 1,1-1-1,-1 1 1,1-1-1,-1 0 1,1 1-1,-1-1 0,1 1 1,-1-1-1,1 0 1,0 1-1,-1-1 1,1 0-1,-1 0 0,1 1 1,0-1-1,-1 0 1,1 0-1,0 0 1,-1 0-1,1 0 0,-1 0 1,1 0-1,0 0 1,-1 0-1,1 0 0,1 0 1,36-1 123,-33 1-274,20-2-671,3 0 325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7.921"/>
    </inkml:context>
    <inkml:brush xml:id="br0">
      <inkml:brushProperty name="width" value="0.1" units="cm"/>
      <inkml:brushProperty name="height" value="0.1" units="cm"/>
      <inkml:brushProperty name="color" value="#5B2D90"/>
    </inkml:brush>
  </inkml:definitions>
  <inkml:trace contextRef="#ctx0" brushRef="#br0">279 0 232,'-9'16'100,"-1"-2"-1,0 1 1,-1-1 0,-13 13 0,-31 41 15,-13 26 207,42-59-251,-31 50 0,49-69-141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9.371"/>
    </inkml:context>
    <inkml:brush xml:id="br0">
      <inkml:brushProperty name="width" value="0.1" units="cm"/>
      <inkml:brushProperty name="height" value="0.1" units="cm"/>
      <inkml:brushProperty name="color" value="#5B2D90"/>
    </inkml:brush>
  </inkml:definitions>
  <inkml:trace contextRef="#ctx0" brushRef="#br0">372 0 1920,'-44'20'3945,"39"-17"-3848,0 1-1,0-1 0,0 1 0,0 0 1,1 1-1,0-1 0,-1 1 0,2 0 1,-1 0-1,0 0 0,1 0 1,0 1-1,-2 5 0,-28 78 1385,-16 123-775,22-78-663,-29 172 123,12-50-50,6-33 543,30-188-437,3 1 1,-3 56 0,8-76-134,1 1-1,1-1 1,0 0 0,1 0-1,1 0 1,0 0 0,13 30-1,-12-34-64,-1 0 0,-1 1 1,0 0-1,-1-1 0,0 1 0,-1 0 0,0 0 0,-1 0 0,-2 16 0,1 14-322,0-42 171,1-1 1,0 0-1,0 1 0,0-1 1,0 1-1,1-1 0,-1 1 1,0-1-1,0 0 0,0 1 1,0-1-1,0 1 0,1-1 1,-1 0-1,0 1 0,0-1 1,0 0-1,1 1 0,-1-1 1,0 0-1,1 1 0,-1-1 1,0 0-1,1 1 0,-1-1 1,0 0-1,1 0 0,-1 0 1,0 1-1,1-1 0,-1 0 1,1 0-1,-1 0 0,1 0 1,-1 0-1,0 0 0,1 0 1,-1 0-1,1 0 0,8 0-1069</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535"/>
    </inkml:context>
    <inkml:brush xml:id="br0">
      <inkml:brushProperty name="width" value="0.1" units="cm"/>
      <inkml:brushProperty name="height" value="0.1" units="cm"/>
      <inkml:brushProperty name="color" value="#5B2D90"/>
    </inkml:brush>
  </inkml:definitions>
  <inkml:trace contextRef="#ctx0" brushRef="#br0">7 10 1024,'0'-3'104,"-2"1"136,0-1-264,0 1-192,1 2 136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15.815"/>
    </inkml:context>
    <inkml:brush xml:id="br0">
      <inkml:brushProperty name="width" value="0.1" units="cm"/>
      <inkml:brushProperty name="height" value="0.1" units="cm"/>
      <inkml:brushProperty name="color" value="#004F8B"/>
    </inkml:brush>
  </inkml:definitions>
  <inkml:trace contextRef="#ctx0" brushRef="#br0">402 23 4777,'-2'-2'594,"0"0"1,0 0-1,0 0 0,-1 0 0,1 1 1,0-1-1,-1 1 0,0-1 0,-4-1 1,-9 0 2550,15 3-3113,1 0 1,0 1 0,-1-1-1,1 0 1,0 0 0,0 1-1,-1-1 1,1 0-1,0 1 1,0-1 0,0 0-1,-1 1 1,1-1 0,0 0-1,0 1 1,0-1-1,0 0 1,0 1 0,0-1-1,0 0 1,0 1 0,0-1-1,0 1 1,0-1-1,0 0 1,0 1 0,0-1-1,0 0 1,0 1 0,0-1-1,0 0 1,0 1 0,0-1-1,1 0 1,-1 1-1,0-1 1,0 0 0,0 1-1,1-1 1,21 46 746,1-1-1,45 62 1,-35-58-605,88 113 64,-76-106-45,45 72 0,-90-128-180,0 1-1,0-1 1,1 1 0,-1-1 0,0 0 0,0 1-1,0-1 1,0 1 0,-1-1 0,1 1 0,0-1-1,0 0 1,0 1 0,0-1 0,0 1-1,0-1 1,-1 0 0,1 1 0,0-1 0,0 1-1,-1-1 1,1 0 0,0 1 0,0-1 0,-1 0-1,1 0 1,0 1 0,-1-1 0,1 0 0,-1 0-1,1 1 1,0-1 0,-1 0 0,1 0-1,-1 0 1,1 0 0,0 1 0,-1-1 0,1 0-1,-1 0 1,1 0 0,-1 0 0,1 0 0,0 0-1,-1 0 1,0-1 0,-30 4 130,23-2-100,-52 9-19,0 3 0,0 3 1,-110 45-1,123-39-395,2 1 0,-68 49 0,-12 21-3714,99-72 2970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954"/>
    </inkml:context>
    <inkml:brush xml:id="br0">
      <inkml:brushProperty name="width" value="0.1" units="cm"/>
      <inkml:brushProperty name="height" value="0.1" units="cm"/>
      <inkml:brushProperty name="color" value="#5B2D90"/>
    </inkml:brush>
  </inkml:definitions>
  <inkml:trace contextRef="#ctx0" brushRef="#br0">946 362 856,'0'-2'130,"-1"-1"-1,0 1 1,0 0-1,0-1 1,0 1-1,-1 0 1,1 0 0,0 0-1,-1 0 1,0 0-1,1 0 1,-1 0-1,-3-2 1,-31-26 475,28 24-291,-14-13-50,-2 2 0,0 0 0,-1 2 0,-1 1 0,0 1 0,-1 1 0,-37-11 0,15 5 241,-61-32 1,71 30-258,-1 2 1,-1 2 0,-65-17 0,94 30-313,0 1 0,0 0 0,0 1 1,0 0-1,0 1 0,0 1 0,1 0 0,-1 0 1,0 1-1,0 1 0,1 0 0,-1 1 1,1 0-1,0 0 0,0 1 0,0 1 1,-15 10-1,8-1-1040,2 2 338</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5.928"/>
    </inkml:context>
    <inkml:brush xml:id="br0">
      <inkml:brushProperty name="width" value="0.1" units="cm"/>
      <inkml:brushProperty name="height" value="0.1" units="cm"/>
      <inkml:brushProperty name="color" value="#5B2D90"/>
    </inkml:brush>
  </inkml:definitions>
  <inkml:trace contextRef="#ctx0" brushRef="#br0">0 205 2537,'13'1'453,"-1"0"0,1-1 0,-1-1 1,1 0-1,16-4 0,44-2 1669,-13 6-1715,0-3 1,111-23 0,2 0 80,206-4-382,87-9-76,-399 32-236,115-16 169,-62 0-4024,-95 17 3093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081"/>
    </inkml:context>
    <inkml:brush xml:id="br0">
      <inkml:brushProperty name="width" value="0.1" units="cm"/>
      <inkml:brushProperty name="height" value="0.1" units="cm"/>
      <inkml:brushProperty name="color" value="#5B2D90"/>
    </inkml:brush>
  </inkml:definitions>
  <inkml:trace contextRef="#ctx0" brushRef="#br0">209 0 1536,'-8'4'384,"3"1"529,0 2 23,-4 3-184,0 3-104,-4 6-320,-1 2-72,-4 7 48,-1 3 32,-2 11-16,0 5-56,-1 9-240,0 5-632,-1 5 400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759"/>
    </inkml:context>
    <inkml:brush xml:id="br0">
      <inkml:brushProperty name="width" value="0.1" units="cm"/>
      <inkml:brushProperty name="height" value="0.1" units="cm"/>
      <inkml:brushProperty name="color" value="#5B2D90"/>
    </inkml:brush>
  </inkml:definitions>
  <inkml:trace contextRef="#ctx0" brushRef="#br0">143 1 1808,'-7'13'985,"0"1"0,1 0 0,1 0-1,-6 21 1,2-5-162,-18 60 138,5 0 0,-20 176 0,39-248-1444,1 0 0,1 0-1,1 0 1,0 0-1,1 1 1,1-2 0,1 1-1,6 20 1,2-18-604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9.835"/>
    </inkml:context>
    <inkml:brush xml:id="br0">
      <inkml:brushProperty name="width" value="0.1" units="cm"/>
      <inkml:brushProperty name="height" value="0.1" units="cm"/>
      <inkml:brushProperty name="color" value="#5B2D90"/>
    </inkml:brush>
  </inkml:definitions>
  <inkml:trace contextRef="#ctx0" brushRef="#br0">8 267 1448,'-3'-5'400,"0"0"593,2-2 103,0 1 200,1-2-32,1 1-327,2-1-209,3-1-424,4 0-128,6-6-96,6-3-8,8-6 8,4-3 32,5-4 8,1 0-32,1 2-976,-1 1 656</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1.255"/>
    </inkml:context>
    <inkml:brush xml:id="br0">
      <inkml:brushProperty name="width" value="0.1" units="cm"/>
      <inkml:brushProperty name="height" value="0.1" units="cm"/>
      <inkml:brushProperty name="color" value="#5B2D90"/>
    </inkml:brush>
  </inkml:definitions>
  <inkml:trace contextRef="#ctx0" brushRef="#br0">1027 0 1360,'-8'3'140,"-1"0"1,1 0-1,0 1 0,0 0 0,-11 7 0,17-10-61,-34 21 601,2 1 0,0 1 0,-35 34 0,-86 95 1107,68-63-1803,64-66 73,2 1-1,0 1 1,2 0 0,-22 40 0,-52 124 811,31-59-751,13-35 83,4 2 0,5 2 1,-37 138-1,59-169-271,8-37-87,1 1 0,2 0 1,1 0-1,2 0 1,-1 59-1,11-63-1202,4-9 465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5.193"/>
    </inkml:context>
    <inkml:brush xml:id="br0">
      <inkml:brushProperty name="width" value="0.1" units="cm"/>
      <inkml:brushProperty name="height" value="0.1" units="cm"/>
      <inkml:brushProperty name="color" value="#5B2D90"/>
    </inkml:brush>
  </inkml:definitions>
  <inkml:trace contextRef="#ctx0" brushRef="#br0">0 418 2152,'41'-27'1071,"1"1"0,1 2-1,1 2 1,1 2 0,84-25-1,109-36-725,-156 49-244,129-31-1,77 16-93,-129 24-6,-122 19-411,1 1-1,-1 3 1,0 0 0,1 3-1,62 12 1,-88-13-1101,0 1 539</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6.921"/>
    </inkml:context>
    <inkml:brush xml:id="br0">
      <inkml:brushProperty name="width" value="0.1" units="cm"/>
      <inkml:brushProperty name="height" value="0.1" units="cm"/>
      <inkml:brushProperty name="color" value="#5B2D90"/>
    </inkml:brush>
  </inkml:definitions>
  <inkml:trace contextRef="#ctx0" brushRef="#br0">14 66 200,'-14'-11'1677,"17"2"1213,31-2-976,22-5-1220,-44 12-543,1 0 0,0 1 1,0 0-1,19-2 0,-28 5-148,1 0-1,-1 0 1,0 1 0,1 0-1,-1-1 1,0 1-1,0 1 1,1-1-1,-1 1 1,0-1 0,0 1-1,-1 0 1,1 1-1,0-1 1,-1 1 0,1-1-1,4 7 1,-4-5 8,0-1 0,1 1 0,-1-1 0,1 0 1,-1 0-1,1 0 0,0 0 0,0-1 0,0 0 0,1 0 1,-1 0-1,0-1 0,1 1 0,-1-1 0,1-1 0,6 1 1,4-2 8,0 0 1,1-1-1,-1-1 0,17-5 1,-21 4-81,1 1 0,0 0 0,0 1 0,0 1 0,0 0 0,0 1 0,22 1 0,-33 0 15,0-1-1,0 1 1,-1 0 0,1 0 0,0-1 0,-1 1-1,1 0 1,-1 0 0,1 0 0,-1 1 0,1-1 0,-1 0-1,0 1 1,0-1 0,0 0 0,1 1 0,-1-1-1,-1 1 1,1 0 0,0-1 0,0 1 0,-1 0 0,2 2-1,-2-2-19,1 0-1,0 0 1,0 1-1,0-1 0,0 0 1,0-1-1,1 1 0,-1 0 1,0 0-1,1 0 1,-1-1-1,1 1 0,0-1 1,0 1-1,0-1 0,-1 0 1,1 0-1,4 2 1,8 2-1077,1-1 386</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7.638"/>
    </inkml:context>
    <inkml:brush xml:id="br0">
      <inkml:brushProperty name="width" value="0.1" units="cm"/>
      <inkml:brushProperty name="height" value="0.1" units="cm"/>
      <inkml:brushProperty name="color" value="#5B2D90"/>
    </inkml:brush>
  </inkml:definitions>
  <inkml:trace contextRef="#ctx0" brushRef="#br0">1 23 2136,'38'-15'4720,"-24"12"-4575,1 1 0,0 1 0,-1 0 1,1 1-1,17 2 0,-26 0-43,0 0 1,1 0-1,-1 1 0,-1 0 1,1 1-1,0-1 1,-1 1-1,0 0 0,0 0 1,0 1-1,0-1 0,-1 1 1,0 0-1,5 7 1,-2-3-41,0-1 1,1 0-1,0 0 1,12 8-1,47 15 64,-59-29-120,0 0 1,1 1-1,-1 1 1,-1-1 0,1 1-1,0 1 1,-1-1-1,0 1 1,0 1-1,0-1 1,-1 1 0,0 0-1,0 1 1,7 9-1,-11-12-170,0 0 1,0 0-1,1 0 0,-1 0 0,1 0 0,0-1 0,0 1 0,1-1 0,-1 1 0,1-1 0,-1 0 0,1-1 0,6 4 0,10 3-723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1.677"/>
    </inkml:context>
    <inkml:brush xml:id="br0">
      <inkml:brushProperty name="width" value="0.1" units="cm"/>
      <inkml:brushProperty name="height" value="0.1" units="cm"/>
      <inkml:brushProperty name="color" value="#5B2D90"/>
    </inkml:brush>
  </inkml:definitions>
  <inkml:trace contextRef="#ctx0" brushRef="#br0">50 280 48,'-28'4'611,"28"-4"-510,-1 0 0,0 0 0,0 1 0,1-1 0,-1 0 0,0 0 0,0 0 0,0 0 0,1 0 0,-1 0 0,0-1 0,0 1 0,0 0 0,1 0 0,-1-1 0,0 1 0,1 0 0,-1-1 0,0 1 0,0 0 0,1-1 0,-1 1 0,1-1 0,-1 1 0,0-1 0,1 0 0,-1 1 0,1-1 0,0 0 0,-1 1 0,0-2 0,2 1-28,-1 0 0,1 0 0,0 0-1,0 0 1,-1 0 0,1 0-1,0 0 1,0 1 0,0-1-1,0 0 1,0 0 0,0 1-1,0-1 1,0 1 0,0-1 0,1 1-1,-1-1 1,0 1 0,2-1-1,31-8 447,-28 7-478,103-30 61,81-19-62,637-94-1531,-761 135 578,-9 1 95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02.8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49 2128,'-3'-1'112,"-5"-3"89,-3-1-185,-1 0-16,0 0 8,3-1 248,3 1 128,5 0 264,4 1 56,7 0-176,7 1-136,8 1-272,10 2-80,11 3-80,11 1-72,11 3-128,11 2 8,10 1 24,10 0 72,8 2-56,8 1-264,5 1 264,-17-1-3537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2.468"/>
    </inkml:context>
    <inkml:brush xml:id="br0">
      <inkml:brushProperty name="width" value="0.1" units="cm"/>
      <inkml:brushProperty name="height" value="0.1" units="cm"/>
      <inkml:brushProperty name="color" value="#5B2D90"/>
    </inkml:brush>
  </inkml:definitions>
  <inkml:trace contextRef="#ctx0" brushRef="#br0">1 81 120,'69'-6'-157,"484"-53"1410,-440 43-1299,-112 16 12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409"/>
    </inkml:context>
    <inkml:brush xml:id="br0">
      <inkml:brushProperty name="width" value="0.1" units="cm"/>
      <inkml:brushProperty name="height" value="0.1" units="cm"/>
      <inkml:brushProperty name="color" value="#5B2D90"/>
    </inkml:brush>
  </inkml:definitions>
  <inkml:trace contextRef="#ctx0" brushRef="#br0">3 119 1664,'0'0'12,"-1"0"-1,1 0 0,0-1 0,0 1 1,0 0-1,0 0 0,-1 0 0,1-1 1,0 1-1,0 0 0,0 0 0,0-1 1,0 1-1,0 0 0,0 0 0,-1-1 1,1 1-1,0 0 0,0 0 0,0-1 1,0 1-1,0 0 0,0 0 0,0-1 1,0 1-1,1 0 0,-1 0 0,0-1 1,0 1-1,0 0 0,0 0 1,0-1-1,0 1 0,0 0 0,1 0 1,-1-1-1,0 1 0,0 0 0,0 0 1,0 0-1,1 0 0,-1-1 0,0 1 1,0 0-1,0 0 0,1 0 0,18-10 116,23-2 140,1 5-167,1 2 0,0 2-1,76 5 1,28-1-77,259-37-373,28 0-514,-387 34 637</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531"/>
    </inkml:context>
    <inkml:brush xml:id="br0">
      <inkml:brushProperty name="width" value="0.1" units="cm"/>
      <inkml:brushProperty name="height" value="0.1" units="cm"/>
      <inkml:brushProperty name="color" value="#5B2D90"/>
    </inkml:brush>
  </inkml:definitions>
  <inkml:trace contextRef="#ctx0" brushRef="#br0">22 0 520,'-21'0'8</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883"/>
    </inkml:context>
    <inkml:brush xml:id="br0">
      <inkml:brushProperty name="width" value="0.1" units="cm"/>
      <inkml:brushProperty name="height" value="0.1" units="cm"/>
      <inkml:brushProperty name="color" value="#5B2D90"/>
    </inkml:brush>
  </inkml:definitions>
  <inkml:trace contextRef="#ctx0" brushRef="#br0">1 92 1160,'8'-2'41,"502"-69"3425,-384 59-3286,2 6-1,129 10 0,-250-3-306,1-1-105,0 0 0,0 1 0,0 0-1,0 0 1,0 1 0,-1 0 0,1 0 0,-1 1 0,1 0 0,7 5 0,-9-3-205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4.505"/>
    </inkml:context>
    <inkml:brush xml:id="br0">
      <inkml:brushProperty name="width" value="0.1" units="cm"/>
      <inkml:brushProperty name="height" value="0.1" units="cm"/>
      <inkml:brushProperty name="color" value="#5B2D90"/>
    </inkml:brush>
  </inkml:definitions>
  <inkml:trace contextRef="#ctx0" brushRef="#br0">1 50 472,'143'-22'1797,"1"5"1,287 7-1,174 31-1775,-268-12 5,-65-7-679,-338 6-4296,22-1 4878,9-3 75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6.944"/>
    </inkml:context>
    <inkml:brush xml:id="br0">
      <inkml:brushProperty name="width" value="0.1" units="cm"/>
      <inkml:brushProperty name="height" value="0.1" units="cm"/>
      <inkml:brushProperty name="color" value="#5B2D90"/>
    </inkml:brush>
  </inkml:definitions>
  <inkml:trace contextRef="#ctx0" brushRef="#br0">0 18 1000,'392'-10'1471,"412"2"1032,-601 27-2245,-132-10-385,0-3 1,73-3-1,-200 0-2253,-164 9 1896,164-9 552,394-16 1300,-186 11 162,546-4 926,-687 6-2476,-7-1 4,1 1-1,-1 0 0,0 0 1,1 0-1,-1 0 1,1 1-1,-1-1 1,0 1-1,1 1 1,-1-1-1,0 0 0,7 5 1,-11-6-58,-1 1 1,1 0-1,-1-1 1,1 1-1,-1-1 1,1 1-1,-1-1 1,0 1-1,1-1 1,-1 1-1,0-1 1,1 1-1,-1-1 1,0 0-1,1 1 1,-1-1-1,0 0 1,0 0-1,0 1 1,1-1-1,-1 0 1,0 0-1,0 0 1,0 0-1,1 0 1,-3 0-1,-25 3-320,-144 15-1461,239-11 1876,953-5 2818,-973-2-2811,6 0-62,1 2 1,70 12-1,-184-13-624,1170-3 1980,-937 1-1117,260 6-177,-395-3-39,238 9 25,84 8-899,-294-10-1093,-43-6 1254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7.861"/>
    </inkml:context>
    <inkml:brush xml:id="br0">
      <inkml:brushProperty name="width" value="0.1" units="cm"/>
      <inkml:brushProperty name="height" value="0.1" units="cm"/>
      <inkml:brushProperty name="color" value="#5B2D90"/>
    </inkml:brush>
  </inkml:definitions>
  <inkml:trace contextRef="#ctx0" brushRef="#br0">1 1 2088,'6'0'280,"1"1"-1,0 0 0,0 1 1,0 0-1,-1 0 0,11 5 0,32 8-354,-15-8-376,58 18-1,-13-3-74,153 28 977,-192-41-414,67 26-1,-14 18 1165,119 35-2032,-182-74 1382,20 6-700,7-3-51,62 28-1,-75-27-287,0-2 1,1-1-1,47 7 0,-74-19 357</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8.730"/>
    </inkml:context>
    <inkml:brush xml:id="br0">
      <inkml:brushProperty name="width" value="0.1" units="cm"/>
      <inkml:brushProperty name="height" value="0.1" units="cm"/>
      <inkml:brushProperty name="color" value="#5B2D90"/>
    </inkml:brush>
  </inkml:definitions>
  <inkml:trace contextRef="#ctx0" brushRef="#br0">24 0 1864,'-23'3'1016,"34"5"-675,40 7-1395,-48-14 835,251 59-553,-254-60 798,-1 0-1,1 0 0,0 0 1,0 0-1,0 0 0,0 0 1,0 0-1,-1 0 0,1 0 1,0 0-1,0 0 1,0 1-1,0-1 0,0 0 1,0 0-1,0 0 0,0 0 1,0 0-1,-1 0 0,1 1 1,0-1-1,0 0 0,0 0 1,0 0-1,0 0 0,0 0 1,0 1-1,0-1 1,0 0-1,0 0 0,0 0 1,0 0-1,0 0 0,0 1 1,0-1-1,0 0 0,0 0 1,0 0-1,0 0 0,1 0 1,-1 1-1,0-1 1,0 0-1,0 0 0,0 0 1,0 0-1,0 0 0,0 0 1,0 1-1,0-1 0,1 0 1,-1 0-1,0 0 0,0 0 1,0 0-1,0 0 0,0 0 1,1 0-1,-1 0 1,0 0-1,0 0 0,0 0 1,0 0-1,0 0 0,1 0 1,-1 0-1,0 0 0,0 0 1,12 10 471,13-2-417,1-2 0,-1-1-1,1-1 1,-1-1 0,45 0-1,-3 0-31,266 37-1987,-314-37 1729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356"/>
    </inkml:context>
    <inkml:brush xml:id="br0">
      <inkml:brushProperty name="width" value="0.1" units="cm"/>
      <inkml:brushProperty name="height" value="0.1" units="cm"/>
      <inkml:brushProperty name="color" value="#5B2D90"/>
    </inkml:brush>
  </inkml:definitions>
  <inkml:trace contextRef="#ctx0" brushRef="#br0">49 1 1008,'-38'0'945,"28"0"272,40 1-609,392 37-652,-199-14 116,-24 0-45,104 7 228,-224-28-654,0 2 0,-1 4 0,127 32 1,-191-35-171,-14-1 237,-27 4 129,-40-1-68,10-7 139,0-3 0,-64-10-1,79 6 76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513"/>
    </inkml:context>
    <inkml:brush xml:id="br0">
      <inkml:brushProperty name="width" value="0.1" units="cm"/>
      <inkml:brushProperty name="height" value="0.1" units="cm"/>
      <inkml:brushProperty name="color" value="#5B2D90"/>
    </inkml:brush>
  </inkml:definitions>
  <inkml:trace contextRef="#ctx0" brushRef="#br0">7 1 2457,'-5'1'-265,"4"2"-159,1 0 120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5.4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2070 1 4969,'-6'6'296,"-10"10"240,-11 12-424,-8 11-24,-8 10-32,-6 6-40,-4 4 8,-4 4-24,-5 1-24,-4 3-24,-4 1 0,-5-1 24,-3 0 24,-3-4 40,-1-2 0,-2-2-16,-4-3 0,-3-1-8,-5 0 32,-4-2 200,-4-2 104,-1-3 33,1-6 7,3-8-160,4-7-120,8-9-416,7-8-697,9-10 585,18-4-5729</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874"/>
    </inkml:context>
    <inkml:brush xml:id="br0">
      <inkml:brushProperty name="width" value="0.1" units="cm"/>
      <inkml:brushProperty name="height" value="0.1" units="cm"/>
      <inkml:brushProperty name="color" value="#5B2D90"/>
    </inkml:brush>
  </inkml:definitions>
  <inkml:trace contextRef="#ctx0" brushRef="#br0">12 1 912,'-9'-1'88,"6"1"-112,5 1-112,9 3-104,4-1-56,9 2 168,1-1 32,4 2 40,1-2 56,-2 1 0,-1-1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469"/>
    </inkml:context>
    <inkml:brush xml:id="br0">
      <inkml:brushProperty name="width" value="0.1" units="cm"/>
      <inkml:brushProperty name="height" value="0.1" units="cm"/>
      <inkml:brushProperty name="color" value="#5B2D90"/>
    </inkml:brush>
  </inkml:definitions>
  <inkml:trace contextRef="#ctx0" brushRef="#br0">4 9 2713,'-4'3'88,"11"2"-40,2-1-16,3-1 0,2 0 16,1-3 144,1 0 88,2-1 40,0-1-16,3-2-264,1 1-288,3-3-560,0 1-201,0-1 449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561"/>
    </inkml:context>
    <inkml:brush xml:id="br0">
      <inkml:brushProperty name="width" value="0.1" units="cm"/>
      <inkml:brushProperty name="height" value="0.1" units="cm"/>
      <inkml:brushProperty name="color" value="#5B2D90"/>
    </inkml:brush>
  </inkml:definitions>
  <inkml:trace contextRef="#ctx0" brushRef="#br0">1 0 96,'3'2'0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875"/>
    </inkml:context>
    <inkml:brush xml:id="br0">
      <inkml:brushProperty name="width" value="0.1" units="cm"/>
      <inkml:brushProperty name="height" value="0.1" units="cm"/>
      <inkml:brushProperty name="color" value="#5B2D90"/>
    </inkml:brush>
  </inkml:definitions>
  <inkml:trace contextRef="#ctx0" brushRef="#br0">0 505 1696,'661'-168'3393,"140"-37"-3185,-298 86-2839,-438 107 1869</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996"/>
    </inkml:context>
    <inkml:brush xml:id="br0">
      <inkml:brushProperty name="width" value="0.1" units="cm"/>
      <inkml:brushProperty name="height" value="0.1" units="cm"/>
      <inkml:brushProperty name="color" value="#5B2D90"/>
    </inkml:brush>
  </inkml:definitions>
  <inkml:trace contextRef="#ctx0" brushRef="#br0">321 1 2104,'-12'5'120,"-3"1"217,-9 4-401,-6-1-32,-8 2-41,-4 1-7,-8 2-152,-2 0-216,-5 3 312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542"/>
    </inkml:context>
    <inkml:brush xml:id="br0">
      <inkml:brushProperty name="width" value="0.1" units="cm"/>
      <inkml:brushProperty name="height" value="0.1" units="cm"/>
      <inkml:brushProperty name="color" value="#5B2D90"/>
    </inkml:brush>
  </inkml:definitions>
  <inkml:trace contextRef="#ctx0" brushRef="#br0">0 13 1816,'18'2'192,"7"0"80,2 0-71,6 0-161,2-2-48,2 0-80,1-1-9,-2-2 17,0-1 8,-2 2 48,0-1-40,-1 0-256,1 1-144,0 0 224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899"/>
    </inkml:context>
    <inkml:brush xml:id="br0">
      <inkml:brushProperty name="width" value="0.1" units="cm"/>
      <inkml:brushProperty name="height" value="0.1" units="cm"/>
      <inkml:brushProperty name="color" value="#5B2D90"/>
    </inkml:brush>
  </inkml:definitions>
  <inkml:trace contextRef="#ctx0" brushRef="#br0">1138 1 400,'-550'90'1610,"465"-82"-657,0-4-1,0-3 1,0-4 0,-129-21-1,181 15-2050,34 9 919,0-1 0,1 0-1,-1 1 1,0-1 0,0 1-1,1-1 1,-1 1 0,1 0-1,-1-1 1,0 1 0,1 0 0,-1 0-1,1 0 1,-1 0 0,1 0-1,-1 0 1,0 1 0,3 0-1,12-1-328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148"/>
    </inkml:context>
    <inkml:brush xml:id="br0">
      <inkml:brushProperty name="width" value="0.1" units="cm"/>
      <inkml:brushProperty name="height" value="0.1" units="cm"/>
      <inkml:brushProperty name="color" value="#5B2D90"/>
    </inkml:brush>
  </inkml:definitions>
  <inkml:trace contextRef="#ctx0" brushRef="#br0">0 20 1024,'23'-2'136,"0"-1"184,3-4-472,2-1 104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536"/>
    </inkml:context>
    <inkml:brush xml:id="br0">
      <inkml:brushProperty name="width" value="0.1" units="cm"/>
      <inkml:brushProperty name="height" value="0.1" units="cm"/>
      <inkml:brushProperty name="color" value="#5B2D90"/>
    </inkml:brush>
  </inkml:definitions>
  <inkml:trace contextRef="#ctx0" brushRef="#br0">1 134 1688,'70'-6'520,"-1"-4"-1,0-2 1,0-4-1,-1-2 1,81-34-1,-144 50-535,3-2-189,0 1 1,1 1 0,-1-1 0,1 1 0,16-1-1,-62 23-1024,9-8 573,-8 3 194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843"/>
    </inkml:context>
    <inkml:brush xml:id="br0">
      <inkml:brushProperty name="width" value="0.1" units="cm"/>
      <inkml:brushProperty name="height" value="0.1" units="cm"/>
      <inkml:brushProperty name="color" value="#5B2D90"/>
    </inkml:brush>
  </inkml:definitions>
  <inkml:trace contextRef="#ctx0" brushRef="#br0">0 156 2080,'56'-8'313,"3"-1"175,9-2-176,5-2-152,5-1-120,-2-2-24,-3 2-24,-5 0-16,-4 0-104,-2 1-120,-9 3-144,-4 1-17,-11 3 25,-5 2-24,-8 4 288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5.9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627 0 1008,'-5'1'112,"-11"1"96,-13 2-96,-16 1-88,-15 3 8,-15 1-8,-12 2-8,-13 1-352,-12 1 248,14-1-1024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1.269"/>
    </inkml:context>
    <inkml:brush xml:id="br0">
      <inkml:brushProperty name="width" value="0.1" units="cm"/>
      <inkml:brushProperty name="height" value="0.1" units="cm"/>
      <inkml:brushProperty name="color" value="#5B2D90"/>
    </inkml:brush>
  </inkml:definitions>
  <inkml:trace contextRef="#ctx0" brushRef="#br0">0 0 256,'202'6'3328,"102"15"-2710,103 4-871,915 44 2208,-785-46-35,-239-16-1853,298 7 44,-199-2-97,-366-12-549,-54 3-902,46 3 2129,0 1-1,26 13 1,-37-13-508,-1 0 0,-1 1 0,1 0 0,-1 1 0,15 18 0,-17-18-587,1 1 0,1-1 0,0-1 0,0 0 0,0 0-1,19 10 1,5-3-645</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3.102"/>
    </inkml:context>
    <inkml:brush xml:id="br0">
      <inkml:brushProperty name="width" value="0.1" units="cm"/>
      <inkml:brushProperty name="height" value="0.1" units="cm"/>
      <inkml:brushProperty name="color" value="#5B2D90"/>
    </inkml:brush>
  </inkml:definitions>
  <inkml:trace contextRef="#ctx0" brushRef="#br0">0 1 2529,'18'0'216,"-1"0"240,0-1-512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4.348"/>
    </inkml:context>
    <inkml:brush xml:id="br0">
      <inkml:brushProperty name="width" value="0.1" units="cm"/>
      <inkml:brushProperty name="height" value="0.1" units="cm"/>
      <inkml:brushProperty name="color" value="#5B2D90"/>
    </inkml:brush>
  </inkml:definitions>
  <inkml:trace contextRef="#ctx0" brushRef="#br0">4423 28 648,'0'0'42,"1"0"1,-1 0-1,1 0 1,-1 0-1,1 0 0,-1 0 1,1 0-1,-1-1 0,0 1 1,1 0-1,-1 0 0,1 0 1,-1-1-1,1 1 0,-1 0 1,0-1-1,1 1 0,-1 0 1,0-1-1,1 1 1,-1 0-1,0-1 0,0 1 1,1 0-1,-1-1 0,0 1 1,0-1-1,0 1 0,1-1 1,-1 1-1,0-1 0,0 1 1,0-1-1,0 1 0,0-1 1,0 1-1,0 0 1,0-1-1,0 1 0,0-1 1,0 1-1,-1-1 0,1 1 1,0-1-1,0 1 0,0-1 1,0 1-1,-1 0 0,1-1 1,0 1-1,-1-1 0,1 1 1,0 0-1,-1-1 0,1 1 1,0 0-1,-1-1 1,1 1-1,0 0 0,-1 0 1,1 0-1,-1-1 0,1 1 1,-1 0-1,-1-1-7,0 0 0,0 0 0,0 0 0,0 1 0,0-1 0,0 1 0,-1-1 0,1 1 0,0 0 0,0 0 0,0 0 0,0 0 0,-1 0 0,-2 1 0,-15 4 2,0-1-1,-1-1 0,1-1 1,-1 0-1,-41-4 1,-9 2-26,-120-3 821,-43 3 535,-92 5-755,138-7 308,-64-6 220,147 2-1156,-169 12-1,-2 6-34,20-1-122,-272 3-338,170-10 468,-474 36 86,728-41-64,73-1-356,0 2 1,-1 1 0,1 1 0,1 1-1,-36 9 1,55-8-467</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241"/>
    </inkml:context>
    <inkml:brush xml:id="br0">
      <inkml:brushProperty name="width" value="0.1" units="cm"/>
      <inkml:brushProperty name="height" value="0.1" units="cm"/>
      <inkml:brushProperty name="color" value="#5B2D90"/>
    </inkml:brush>
  </inkml:definitions>
  <inkml:trace contextRef="#ctx0" brushRef="#br0">180 1 824,'-16'4'541,"1"0"1,-1 2-1,1-1 0,1 2 1,-1 0-1,1 1 0,0 0 1,1 1-1,-23 21 0,34-29-536,1 1 0,0 0-1,0 0 1,0 0-1,0 0 1,0 0 0,0 0-1,1 1 1,-1-1 0,1 0-1,-1 0 1,1 0-1,0 1 1,0-1 0,0 0-1,0 0 1,0 1-1,1-1 1,-1 0 0,1 0-1,-1 0 1,1 1 0,0-1-1,0 0 1,0 0-1,2 3 1,-1-2-139,-1 0-1,1 0 1,1 0 0,-1 0-1,0 0 1,0-1 0,1 1-1,0-1 1,-1 0 0,1 0-1,0 0 1,0 0 0,0 0-1,1 0 1,-1-1 0,5 2-1,15 1-510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929"/>
    </inkml:context>
    <inkml:brush xml:id="br0">
      <inkml:brushProperty name="width" value="0.1" units="cm"/>
      <inkml:brushProperty name="height" value="0.1" units="cm"/>
      <inkml:brushProperty name="color" value="#5B2D90"/>
    </inkml:brush>
  </inkml:definitions>
  <inkml:trace contextRef="#ctx0" brushRef="#br0">0 69 128,'2'0'-8,"4"-2"-24,4-1 8,5-2 24,3 0 24,3-3 72,5 0 96,2 1 88,1 0 32,3 1-64,1 3-88,5-2-136,4 1-264,3-2 160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9.848"/>
    </inkml:context>
    <inkml:brush xml:id="br0">
      <inkml:brushProperty name="width" value="0.1" units="cm"/>
      <inkml:brushProperty name="height" value="0.1" units="cm"/>
      <inkml:brushProperty name="color" value="#5B2D90"/>
    </inkml:brush>
  </inkml:definitions>
  <inkml:trace contextRef="#ctx0" brushRef="#br0">84 0 696,'-25'37'2608,"21"-32"-2293,0 0 0,0 0 1,1 1-1,-1-1 0,1 1 0,1-1 0,-1 1 1,1 0-1,0 0 0,0 0 0,1 1 0,-1 7 1,0 5 173,0-13-355,1 1 0,0-1 0,0 1 0,1-1 0,0 1 0,0-1 0,1 1-1,0 0 1,0-1 0,0 0 0,1 1 0,-1-1 0,2 0 0,-1 0 0,1 0-1,0 0 1,0 0 0,0-1 0,9 10 0,-9-10-128,1 0 0,-1 0 1,0 0-1,0 1 0,0-1 0,-1 0 1,0 1-1,0 0 0,0-1 0,-1 1 0,0 0 1,0 0-1,-1 0 0,1 0 0,-1 0 1,0 0-1,-1 0 0,-1 9 0,-4 10 5,0-1-1,-2-1 1,-14 32-1,12-33-442,2 0 0,-9 36 0,14-44-23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0.614"/>
    </inkml:context>
    <inkml:brush xml:id="br0">
      <inkml:brushProperty name="width" value="0.035" units="cm"/>
      <inkml:brushProperty name="height" value="0.035" units="cm"/>
      <inkml:brushProperty name="color" value="#5B2D90"/>
    </inkml:brush>
  </inkml:definitions>
  <inkml:trace contextRef="#ctx0" brushRef="#br0">4 1 904,'-2'0'-48,"0"-1"24</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050"/>
    </inkml:context>
    <inkml:brush xml:id="br0">
      <inkml:brushProperty name="width" value="0.035" units="cm"/>
      <inkml:brushProperty name="height" value="0.035" units="cm"/>
      <inkml:brushProperty name="color" value="#5B2D90"/>
    </inkml:brush>
  </inkml:definitions>
  <inkml:trace contextRef="#ctx0" brushRef="#br0">1 207 1360,'0'0'59,"0"-1"-1,0 1 1,-1 0-1,1-1 0,0 1 1,0-1-1,0 1 1,0-1-1,0 1 1,0-1-1,0 1 0,0-1 1,0 1-1,0-1 1,0 1-1,1 0 0,-1-1 1,0 1-1,0-1 1,0 1-1,0-1 1,1 1-1,-1 0 0,0-1 1,0 1-1,1-1 1,-1 1-1,0 0 1,1-1-1,-1 1 0,1 0 1,-1 0-1,0-1 1,2 1-1,24-16 340,40-9-462,-62 23 271,215-56 693,-132 37 206,22-3-545,2 4 0,139-6 0,55 35-239,-107 2-2054,-174-10 655,-7-1 386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915"/>
    </inkml:context>
    <inkml:brush xml:id="br0">
      <inkml:brushProperty name="width" value="0.035" units="cm"/>
      <inkml:brushProperty name="height" value="0.035" units="cm"/>
      <inkml:brushProperty name="color" value="#5B2D90"/>
    </inkml:brush>
  </inkml:definitions>
  <inkml:trace contextRef="#ctx0" brushRef="#br0">2 198 3489,'-1'-1'26,"1"0"0,0 1 0,0-1 0,0 1 0,0-1 0,-1 1 0,1-1 0,0 0 0,0 1 0,0-1 0,0 1 0,0-1 0,0 0 0,0 1 0,1-1 0,-1 1 0,0-1 0,0 1 0,0-1 0,1 1 0,-1-1 0,0 0 0,0 1 0,1-1 0,-1 1 0,1 0 0,-1-1 0,0 1 0,1-1 0,-1 1 0,1-1 0,-1 1 0,1 0 0,0-1 0,22-22 352,6 12 71,0 1 1,1 2-1,39-7 1,0 0-397,52-12 696,228-19-1,128 26-707,-447 19-4,-11 1-186,-4-2-51,0 2-1,0 0 0,0 0 1,0 1-1,0 1 1,-1 1-1,1 0 0,0 0 1,20 10-1,-22-6-574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2.818"/>
    </inkml:context>
    <inkml:brush xml:id="br0">
      <inkml:brushProperty name="width" value="0.035" units="cm"/>
      <inkml:brushProperty name="height" value="0.035" units="cm"/>
      <inkml:brushProperty name="color" value="#5B2D90"/>
    </inkml:brush>
  </inkml:definitions>
  <inkml:trace contextRef="#ctx0" brushRef="#br0">0 231 2681,'53'-29'3806,"-2"7"-3578,1 3-1,2 2 1,59-10 0,170-19-298,-242 40 97,502-50-333,-311 48-4971,-210 8 4817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618"/>
    </inkml:context>
    <inkml:brush xml:id="br0">
      <inkml:brushProperty name="width" value="0.2" units="cm"/>
      <inkml:brushProperty name="height" value="0.2" units="cm"/>
      <inkml:brushProperty name="color" value="#004F8B"/>
    </inkml:brush>
  </inkml:definitions>
  <inkml:trace contextRef="#ctx0" brushRef="#br0">480 118 11690,'-43'-35'2172,"28"22"-2082,0 0 1,-2 1-1,-29-18 1,41 27-95,1 1-1,-1 0 1,1 1-1,-1-1 1,1 1-1,-1 0 1,0 0 0,0 0-1,0 0 1,0 1-1,1 0 1,-1 0-1,0 1 1,0-1 0,0 1-1,0 0 1,1 0-1,-1 1 1,0-1-1,-5 4 1,-13 7 14,1 1 1,1 2-1,0 0 0,1 1 0,-21 21 1,32-27-52,0-1-1,0 1 1,1 1 0,0-1 0,1 1 0,0 1 0,1-1 0,0 1-1,0 0 1,2 1 0,-6 22 0,9-29-98,0 1 0,1-1 0,0 0 1,0 0-1,1 1 0,0-1 0,0 0 0,0 0 1,1 0-1,0 0 0,0 0 0,1 0 0,-1-1 1,1 1-1,0-1 0,1 1 0,-1-1 0,1 0 0,0-1 1,1 1-1,7 6 0,0-1-490,0-1 0,0-1 0,1 0-1,0 0 1,0-2 0,1 1 0,0-2 0,15 5-1,14 1-695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45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145 297 272,'-12'2'24,"-11"3"16,-7 2 0,-1 0 336,4-1 16,10-3 80,12-3 40,16-5-167,16-4 127,17-4 112,18-4-40,18-3-168,16-2-136,16-1-192,14 0-24,12 1-8,8 2-8,6 0 0,3 2 8,1 2 8,-2 0 40,-1 2 56,-5 1 8,-4 2-8,-6 1-32,-9 2-48,-9 1-8,-13 2 8,-14 1 0,-15 1 8,-16 0 8,-16 1 104,-15 1 16,-15 0-64,-15 0-8,-16 1-104,-15 2-40,-16 0 72,-15 1 16,-13 0 40,-12 2 0,-12 1-16,-9 2-24,-8 2-24,-6 1-24,-5 3-72,-3 2-104,1 1-112,3 1-96,7 1-280,10-1-64,11-1-80,15-1 72,16-2 456,20-4-2105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3.731"/>
    </inkml:context>
    <inkml:brush xml:id="br0">
      <inkml:brushProperty name="width" value="0.035" units="cm"/>
      <inkml:brushProperty name="height" value="0.035" units="cm"/>
      <inkml:brushProperty name="color" value="#5B2D90"/>
    </inkml:brush>
  </inkml:definitions>
  <inkml:trace contextRef="#ctx0" brushRef="#br0">0 209 1824,'113'-38'1915,"-57"18"-873,1 2 0,67-12 0,812-62 255,-850 87-1337,-36 1-670,0 2 0,52 5 0,-101-2-356,-1 0 461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4.652"/>
    </inkml:context>
    <inkml:brush xml:id="br0">
      <inkml:brushProperty name="width" value="0.035" units="cm"/>
      <inkml:brushProperty name="height" value="0.035" units="cm"/>
      <inkml:brushProperty name="color" value="#5B2D90"/>
    </inkml:brush>
  </inkml:definitions>
  <inkml:trace contextRef="#ctx0" brushRef="#br0">1 182 2256,'21'-11'738,"0"1"-1,1 1 0,0 2 1,0 0-1,35-7 0,124-9 1243,-84 12-1437,53-9-455,383-40 688,-273 57-28,-59 2-401,-196 0-1009,-7-1-1088,-3 0 842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5.677"/>
    </inkml:context>
    <inkml:brush xml:id="br0">
      <inkml:brushProperty name="width" value="0.035" units="cm"/>
      <inkml:brushProperty name="height" value="0.035" units="cm"/>
      <inkml:brushProperty name="color" value="#5B2D90"/>
    </inkml:brush>
  </inkml:definitions>
  <inkml:trace contextRef="#ctx0" brushRef="#br0">0 61 824,'221'-40'6059,"3"19"-4328,225 21-1672,-318 17-3084,-125-17 2290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6.440"/>
    </inkml:context>
    <inkml:brush xml:id="br0">
      <inkml:brushProperty name="width" value="0.035" units="cm"/>
      <inkml:brushProperty name="height" value="0.035" units="cm"/>
      <inkml:brushProperty name="color" value="#5B2D90"/>
    </inkml:brush>
  </inkml:definitions>
  <inkml:trace contextRef="#ctx0" brushRef="#br0">1 57 672,'12'-6'487,"0"0"0,0 1 0,1 0-1,0 1 1,-1 0 0,28-3 0,87-4 1408,-57 7-1290,36 0-820,183 15-1,-244-7-1124,-35-3 724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168"/>
    </inkml:context>
    <inkml:brush xml:id="br0">
      <inkml:brushProperty name="width" value="0.035" units="cm"/>
      <inkml:brushProperty name="height" value="0.035" units="cm"/>
      <inkml:brushProperty name="color" value="#5B2D90"/>
    </inkml:brush>
  </inkml:definitions>
  <inkml:trace contextRef="#ctx0" brushRef="#br0">0 11 704,'4'-2'142,"-1"0"-1,1 1 0,0-1 1,-1 1-1,1 0 0,0 1 1,0-1-1,0 0 0,0 1 1,6 0-1,50 1 539,10-1-520,0 3 0,109 20 0,-169-21-690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729"/>
    </inkml:context>
    <inkml:brush xml:id="br0">
      <inkml:brushProperty name="width" value="0.035" units="cm"/>
      <inkml:brushProperty name="height" value="0.035" units="cm"/>
      <inkml:brushProperty name="color" value="#5B2D90"/>
    </inkml:brush>
  </inkml:definitions>
  <inkml:trace contextRef="#ctx0" brushRef="#br0">1 7 3081,'19'-3'788,"0"1"0,38 1 0,-47 1-828,2 0-169,0 0 0,-1 1 1,1 0-1,13 4 0,-17-2-175</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0.192"/>
    </inkml:context>
    <inkml:brush xml:id="br0">
      <inkml:brushProperty name="width" value="0.035" units="cm"/>
      <inkml:brushProperty name="height" value="0.035" units="cm"/>
      <inkml:brushProperty name="color" value="#5B2D90"/>
    </inkml:brush>
  </inkml:definitions>
  <inkml:trace contextRef="#ctx0" brushRef="#br0">21 10 880,'1'-3'2278,"-1"-4"-639,-10 14-256,9-7-1332,0 1-1,1-1 1,-1 1 0,0 0 0,0-1-1,1 1 1,-1 0 0,0-1 0,1 1-1,-1 0 1,1 0 0,-1 0 0,1-1-1,-1 1 1,1 0 0,0 0 0,-1 0-1,1 0 1,0 0 0,0 0 0,0 0-1,-1 0 1,1 0 0,0 0-1,0 0 1,0 0 0,1 1 0,0-1-25,-1 0-1,1 0 1,0-1 0,0 1 0,-1 0 0,1-1 0,0 1 0,0-1 0,0 1-1,0-1 1,0 0 0,0 1 0,0-1 0,0 0 0,0 1 0,0-1-1,0 0 1,0 0 0,2 0 0,22-5 183,-24 5-196,-1-1 0,1 1 0,-1 0-1,1 0 1,-1-1 0,0 1 0,1 0-1,-1-1 1,0 1 0,1-1 0,-1 1-1,0 0 1,1-1 0,-1 1 0,0-1-1,1 1 1,-1-1 0,0 1 0,0 0-1,0-1 1,0 1 0,1-1 0,-1 1-1,0-1 1,0 0 0,0 1 0,0-1-1,0 1 1,0-1 0,0 1 0,0-1-1,-1 1 1,1-1 0,0 1 0,0-1-1,0 1 1,0-1 0,-1 0 0,-6-3-1394,4 4 770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1.392"/>
    </inkml:context>
    <inkml:brush xml:id="br0">
      <inkml:brushProperty name="width" value="0.035" units="cm"/>
      <inkml:brushProperty name="height" value="0.035" units="cm"/>
      <inkml:brushProperty name="color" value="#5B2D90"/>
    </inkml:brush>
  </inkml:definitions>
  <inkml:trace contextRef="#ctx0" brushRef="#br0">1 41 3329,'13'-28'4705,"-13"28"-4682,0 1 1,0-1 0,-1 1 0,1-1-1,0 1 1,0-1 0,0 1 0,0-1-1,0 1 1,-1-1 0,1 1 0,0-1 0,0 1-1,0-1 1,0 1 0,1-1 0,-1 1-1,0-1 1,0 1 0,0-1 0,0 1-1,0-1 1,1 1 0,-1-1 0,0 1-1,0-1 1,1 1 0,-1-1 0,0 1-1,1-1 1,-1 0 0,0 1 0,1-1-1,-1 0 1,1 1 0,-1-1 0,1 0-1,-1 0 1,0 1 0,1-1 0,-1 0-1,1 0 1,-1 0 0,2 1 0,25-8 463,-26 7-477,0 0-1,0-1 0,0 1 1,-1-1-1,1 1 0,0-1 1,0 1-1,0-1 0,0 0 1,-1 1-1,1-1 0,0 0 1,-1 0-1,1 1 0,-1-1 0,1 0 1,-1 0-1,1 0 0,0-2 1,-2 3-4,1-1 0,-1 0-1,0 0 1,1 1 0,-1-1 0,0 0 0,0 1 0,0-1 0,0 1 0,1-1 0,-1 1 0,0-1 0,0 1-1,0 0 1,0-1 0,0 1 0,0 0 0,0 0 0,0 0 0,0 0 0,0 0 0,0 0 0,0 0-1,0 0 1,0 0 0,0 0 0,-2 1 0,1-1-149,0 0 1,0 0-1,0 0 0,0 0 0,0 0 0,0 1 1,1-1-1,-1 1 0,0-1 0,0 1 1,0 0-1,0 0 0,1-1 0,-1 1 0,-2 2 1,4 0-627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2.482"/>
    </inkml:context>
    <inkml:brush xml:id="br0">
      <inkml:brushProperty name="width" value="0.035" units="cm"/>
      <inkml:brushProperty name="height" value="0.035" units="cm"/>
      <inkml:brushProperty name="color" value="#5B2D90"/>
    </inkml:brush>
  </inkml:definitions>
  <inkml:trace contextRef="#ctx0" brushRef="#br0">50 13 2184,'0'0'131,"0"-1"0,0 1 0,0-1 0,0 1-1,0-1 1,0 1 0,-1-1 0,1 1 0,0-1-1,0 1 1,0-1 0,-1 1 0,1-1 0,0 1-1,-1-1 1,1 1 0,0-1 0,-1 1 0,1 0-1,0-1 1,-1 1 0,1-1 0,-1 1 0,1 0-1,-1 0 1,1-1 0,-1 1 0,1 0 0,-1 0-1,1 0 1,-1-1 0,1 1 0,-1 0 0,1 0-1,-1 0 1,1 0 0,-1 0 0,0 0 0,1 0-1,-1 0 1,1 0 0,-1 0 0,1 1-1,-2-1 1,0 1-13,0 0 1,0 0-1,0 1 0,0-1 0,1 1 0,-1-1 1,0 1-1,1-1 0,-1 1 0,1 0 0,-3 3 0,3-3-142,0-1 0,0 1 0,0-1 0,1 1 0,-1-1 1,0 1-1,1-1 0,-1 1 0,1 0 0,-1-1 0,1 1 0,0 0 0,0 0 0,0-1 0,0 1 0,0 2 0,1-3 37,-1 0 0,1 0 0,0 0 0,-1 0 0,1 0 1,0-1-1,-1 1 0,1 0 0,0 0 0,0-1 0,0 1 1,0 0-1,0-1 0,-1 1 0,1-1 0,0 1 0,0-1 1,1 0-1,-1 1 0,0-1 0,0 0 0,0 0 0,0 1 1,0-1-1,0 0 0,0 0 0,0 0 0,0-1 0,0 1 1,2 0-1,16-5-120,-18 5 52,-1 0 0,0 0-1,1 0 1,-1 0 0,0 0 0,1 0 0,-1 0 0,0-1 0,1 1-1,-1 0 1,0 0 0,0 0 0,1-1 0,-1 1 0,0 0 0,0 0 0,1-1-1,-1 1 1,0 0 0,0-1 0,0 1 0,1 0 0,-1 0 0,0-1-1,0 1 1,0 0 0,0-1 0,0 1 0,0-1 0,0 1 0,0 0-1,0-1 1,0 1 0,0 0 0,0-1 0,0 1 0,0 0 0,0-1-1,0 1 1,0 0 0,0-1 0,0 1 0,0 0 0,-1-1 0,1 1 0,0 0-1,0-1 1,-1 1 0,-2-4-704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3.526"/>
    </inkml:context>
    <inkml:brush xml:id="br0">
      <inkml:brushProperty name="width" value="0.035" units="cm"/>
      <inkml:brushProperty name="height" value="0.035" units="cm"/>
      <inkml:brushProperty name="color" value="#5B2D90"/>
    </inkml:brush>
  </inkml:definitions>
  <inkml:trace contextRef="#ctx0" brushRef="#br0">31 32 3177,'4'-21'2166,"-4"21"-2130,0-1-1,0 1 0,0 0 0,0-1 1,0 1-1,0-1 0,-1 1 0,1-1 1,0 1-1,0-1 0,0 1 0,-1 0 1,1-1-1,0 1 0,-1-1 0,1 1 1,0 0-1,-1-1 0,1 1 0,0 0 1,-1-1-1,1 1 0,-1 0 0,1 0 1,0 0-1,-1-1 0,1 1 0,-1 0 1,1 0-1,-1 0 0,1 0 1,-1 0-1,1 0 0,-1 0 0,1 0 1,-1 0-1,1 0 0,-1 0 0,1 0 1,-1 0-1,1 0 0,0 0 0,-1 0 1,1 1-1,-1-1 0,1 0 0,-1 0 1,1 1-1,0-1 0,-1 0 0,1 1 1,-1-1-1,1 0 0,0 1 0,-1-1 1,1 0-1,0 1 0,-1 0-28,0-1 0,0 0 1,1 0-1,-1 1 0,0-1 0,0 0 0,1 1 0,-1-1 0,0 1 0,1-1 0,-1 1 1,1-1-1,-1 1 0,1-1 0,-1 1 0,1 0 0,-1-1 0,1 1 0,-1 0 0,1-1 1,0 1-1,0 0 0,-1 0 0,1-1 0,0 1 0,0 0 0,0 0 0,0 0 0,-1-1 1,1 1-1,1 0 0,-1 0 0,0 0 0,0-1 0,0 1 0,0 0 0,0 0 0,1-1 0,-1 1 1,0 0-1,1 0 0,-1-1 0,0 1 0,1 0 0,-1-1 0,1 1 0,-1-1 0,1 1 1,-1-1-1,1 1 0,0-1 0,-1 1 0,1-1 0,0 1 0,-1-1 0,1 1 0,0-1 1,0 0-1,-1 0 0,1 1 0,0-1 0,0 0 0,0 0 0,0 1-40,0-1 0,-1 0 0,1 1 1,0-1-1,-1 1 0,1-1 0,0 0 0,-1 0 0,1 1 0,0-1 0,0 0 0,-1 0 0,1 0 0,0 0 0,0 0 0,0 0 1,-1 0-1,1 0 0,0 0 0,0 0 0,-1-1 0,1 1 0,0 0 0,0 0 0,-1-1 0,1 1 0,0 0 0,-1-1 0,1 1 1,0-1-1,-1 1 0,1-1 0,-1 1 0,1-1 0,-1 1 0,1-1 0,-1 0 0,1 1 0,-1-1 0,0 0 0,1 1 1,-1-1-1,0 0 0,1 0 0,-1 1 0,0-1 0,0 0 0,0 0 0,0 1 0,0-1 0,0 0 0,0 0 0,0 0 0,0 1 1,0-1-1,0 0 0,0 0 0,-1 1 0,1-2 0,-2-2-762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8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1219 4 864,'3'0'592,"2"0"232,-1 0-143,-7 0-65,-11-1-464,-13 1-80,-17-1-40,-16 1 16,-17-1 40,-12 1 32,-11-1 48,-8 2-8,-4 0-48,0 1-32,3 2-72,7 2-8,10 1-200,15 0-256,15 0 264,20-1-3577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4.398"/>
    </inkml:context>
    <inkml:brush xml:id="br0">
      <inkml:brushProperty name="width" value="0.035" units="cm"/>
      <inkml:brushProperty name="height" value="0.035" units="cm"/>
      <inkml:brushProperty name="color" value="#5B2D90"/>
    </inkml:brush>
  </inkml:definitions>
  <inkml:trace contextRef="#ctx0" brushRef="#br0">55 10 4585,'-2'-1'124,"1"0"0,-1 0 0,0 0 0,1 0 0,-1 0 0,0 1 0,1-1 0,-1 0 0,0 1 0,0-1 0,0 1 0,1 0 0,-1 0 0,0 0 0,0 0 0,0 0 0,0 0 0,0 0 0,1 0 0,-1 1 0,-2 0 0,3-1-99,1 0 0,-1 0 1,0 0-1,1 1 1,-1-1-1,1 0 1,-1 0-1,0 1 1,1-1-1,-1 0 1,1 1-1,-1-1 1,1 1-1,-1-1 1,1 1-1,-1-1 1,1 1-1,-1-1 1,1 1-1,0-1 1,-1 1-1,1-1 1,0 1-1,-1 0 0,1-1 1,0 1-1,0 0 1,0-1-1,0 1 1,-1 0-1,1-1 1,0 1-1,0 0 1,0-1-1,1 1 1,-1 0-1,0-1 1,0 1-1,0-1 1,0 1-1,0 0 1,1-1-1,-1 1 1,0 0-1,1-1 1,-1 1-1,0-1 1,1 1-1,-1-1 0,1 1 1,-1-1-1,1 1 1,-1-1-1,2 1 1,-1 0 11,1 1 0,-1-1 0,1 0 0,-1 0 0,1 0 1,-1 0-1,1-1 0,0 1 0,0 0 0,-1-1 0,1 1 0,3-1 0,-4 1-104,0-1 0,-1 0-1,1 0 1,-1 0-1,1 0 1,0 0 0,-1 0-1,1 0 1,0 0 0,-1 0-1,1-1 1,0 1-1,-1 0 1,1 0 0,-1 0-1,1-1 1,-1 1 0,1 0-1,0-1 1,-1 1-1,1-1 1,-1 1 0,0 0-1,1-1 1,-1 1 0,1-1-1,-1 1 1,0-1-1,1 1 1,-1-1 0,0 0-1,1 1 1,-1-1 0,0 1-1,0-1 1,0 0-1,0 1 1,1-1 0,-1 0-1,0-2-768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0.674"/>
    </inkml:context>
    <inkml:brush xml:id="br0">
      <inkml:brushProperty name="width" value="0.1" units="cm"/>
      <inkml:brushProperty name="height" value="0.1" units="cm"/>
      <inkml:brushProperty name="color" value="#5B2D90"/>
    </inkml:brush>
  </inkml:definitions>
  <inkml:trace contextRef="#ctx0" brushRef="#br0">0 5 1008,'8'-4'80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046"/>
    </inkml:context>
    <inkml:brush xml:id="br0">
      <inkml:brushProperty name="width" value="0.1" units="cm"/>
      <inkml:brushProperty name="height" value="0.1" units="cm"/>
      <inkml:brushProperty name="color" value="#5B2D90"/>
    </inkml:brush>
  </inkml:definitions>
  <inkml:trace contextRef="#ctx0" brushRef="#br0">0 320 3361,'1'0'-33,"-1"1"-1,0-1 1,1 1 0,-1-1 0,0 0-1,1 1 1,-1-1 0,1 1 0,-1-1 0,1 0-1,-1 1 1,1-1 0,-1 0 0,1 0 0,-1 1-1,1-1 1,-1 0 0,1 0 0,-1 0 0,1 0-1,0 1 1,-1-1 0,1 0 0,-1 0-1,1 0 1,-1 0 0,1-1 0,0 1 0,-1 0-1,1 0 1,-1 0 0,1 0 0,-1 0 0,2-1-1,26-1-332,23-11 1246,0-2-1,75-33 1,-4 1-173,257-61-196,-108 35-2507,-211 55 1336</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215"/>
    </inkml:context>
    <inkml:brush xml:id="br0">
      <inkml:brushProperty name="width" value="0.1" units="cm"/>
      <inkml:brushProperty name="height" value="0.1" units="cm"/>
      <inkml:brushProperty name="color" value="#5B2D90"/>
    </inkml:brush>
  </inkml:definitions>
  <inkml:trace contextRef="#ctx0" brushRef="#br0">499 0 1200,'-68'21'224,"0"-1"200,2 0-240,1-3-72,7-3-96,3-2-32,10-4-168,4-2-128,8-2 160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352"/>
    </inkml:context>
    <inkml:brush xml:id="br0">
      <inkml:brushProperty name="width" value="0.1" units="cm"/>
      <inkml:brushProperty name="height" value="0.1" units="cm"/>
      <inkml:brushProperty name="color" value="#5B2D90"/>
    </inkml:brush>
  </inkml:definitions>
  <inkml:trace contextRef="#ctx0" brushRef="#br0">0 125 232,'43'-7'40,"2"-2"56,5-1-64,5-3-32,3 0 0,3-3 0,0 2 8,-4-1-16,-2 0-72,-6 3 56</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585"/>
    </inkml:context>
    <inkml:brush xml:id="br0">
      <inkml:brushProperty name="width" value="0.1" units="cm"/>
      <inkml:brushProperty name="height" value="0.1" units="cm"/>
      <inkml:brushProperty name="color" value="#5B2D90"/>
    </inkml:brush>
  </inkml:definitions>
  <inkml:trace contextRef="#ctx0" brushRef="#br0">430 28 432,'26'1'218,"-18"0"-174,0 0-1,-1-1 1,1 1-1,0-1 1,0-1-1,-1 0 1,1 0-1,0 0 1,-1-1-1,1 0 1,8-4-1,-16 6-31,1-1 0,-1 1 0,0 0-1,0 0 1,0 0 0,0 0 0,0 0 0,0 0-1,1 0 1,-1-1 0,0 1 0,0 0 0,0 0-1,0 0 1,0 0 0,0 0 0,0-1 0,0 1-1,0 0 1,0 0 0,0 0 0,0 0 0,0-1-1,0 1 1,0 0 0,0 0 0,0 0 0,0 0-1,0 0 1,0-1 0,0 1 0,0 0 0,0 0-1,0 0 1,0 0 0,0-1 0,0 1 0,0 0-1,0 0 1,-1 0 0,1 0 0,0 0 0,0 0-1,0-1 1,0 1 0,0 0 0,0 0 0,-1 0-1,1 0 1,0 0 0,0 0 0,0 0 0,0 0-1,-15-6 155,-15 2-322,-17 3 435,-1 3 0,1 2-1,-52 11 1,46-6-538,0-2 0,-56-1-1,67-12-158,29 1 360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862"/>
    </inkml:context>
    <inkml:brush xml:id="br0">
      <inkml:brushProperty name="width" value="0.1" units="cm"/>
      <inkml:brushProperty name="height" value="0.1" units="cm"/>
      <inkml:brushProperty name="color" value="#5B2D90"/>
    </inkml:brush>
  </inkml:definitions>
  <inkml:trace contextRef="#ctx0" brushRef="#br0">214 69 1760,'12'2'54,"1"-1"-1,-1-1 0,0 0 0,1-1 1,-1 0-1,0-1 0,1 0 0,-1-1 1,0 0-1,-1-1 0,1 0 0,-1-1 1,18-10-1,27-17 272,-98 49-283,-1-2 1,-1-2-1,-85 15 0,99-22-432,-79 17-582,51-11 582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977"/>
    </inkml:context>
    <inkml:brush xml:id="br0">
      <inkml:brushProperty name="width" value="0.1" units="cm"/>
      <inkml:brushProperty name="height" value="0.1" units="cm"/>
      <inkml:brushProperty name="color" value="#5B2D90"/>
    </inkml:brush>
  </inkml:definitions>
  <inkml:trace contextRef="#ctx0" brushRef="#br0">158 1 2809,'-48'15'384,"6"-2"416,13-2-1112,6-3-608,8-4 463</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2.488"/>
    </inkml:context>
    <inkml:brush xml:id="br0">
      <inkml:brushProperty name="width" value="0.1" units="cm"/>
      <inkml:brushProperty name="height" value="0.1" units="cm"/>
      <inkml:brushProperty name="color" value="#5B2D90"/>
    </inkml:brush>
  </inkml:definitions>
  <inkml:trace contextRef="#ctx0" brushRef="#br0">0 158 1120,'76'-29'301,"289"-93"-88,-332 116 150,-30 7 658,-18 8 18,-41 17-1725,33-16 276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4.679"/>
    </inkml:context>
    <inkml:brush xml:id="br0">
      <inkml:brushProperty name="width" value="0.1" units="cm"/>
      <inkml:brushProperty name="height" value="0.1" units="cm"/>
      <inkml:brushProperty name="color" value="#5B2D90"/>
    </inkml:brush>
  </inkml:definitions>
  <inkml:trace contextRef="#ctx0" brushRef="#br0">0 5 1032,'10'-2'312,"1"1"224,2 0-120,4 1-231,0 0-113,4 2-128,3 1-88,4 2-41,6 0-119,10 0 176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0.736"/>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1344,'9'0'32,"16"2"-32,19 2-16,19 1-152,18 3-96,16 2 136,-9 0-672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189"/>
    </inkml:context>
    <inkml:brush xml:id="br0">
      <inkml:brushProperty name="width" value="0.1" units="cm"/>
      <inkml:brushProperty name="height" value="0.1" units="cm"/>
      <inkml:brushProperty name="color" value="#5B2D90"/>
    </inkml:brush>
  </inkml:definitions>
  <inkml:trace contextRef="#ctx0" brushRef="#br0">0 3 1072,'0'-2'1353,"4"2"-1057,0 0-88,3 1-128,2 0-152,4 1-224,2 0-9,5-1 81,2 2 112,8 0 112,4 0 16,8 2 24,4 0 0,9 2-16</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565"/>
    </inkml:context>
    <inkml:brush xml:id="br0">
      <inkml:brushProperty name="width" value="0.1" units="cm"/>
      <inkml:brushProperty name="height" value="0.1" units="cm"/>
      <inkml:brushProperty name="color" value="#5B2D90"/>
    </inkml:brush>
  </inkml:definitions>
  <inkml:trace contextRef="#ctx0" brushRef="#br0">33 1 544,'-1'0'72,"-12"1"-88,-5 0 40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657"/>
    </inkml:context>
    <inkml:brush xml:id="br0">
      <inkml:brushProperty name="width" value="0.1" units="cm"/>
      <inkml:brushProperty name="height" value="0.1" units="cm"/>
      <inkml:brushProperty name="color" value="#5B2D90"/>
    </inkml:brush>
  </inkml:definitions>
  <inkml:trace contextRef="#ctx0" brushRef="#br0">362 18 688,'-55'-3'104,"-3"0"144,1 0-224,0 0-64,8 1-88,2 0-136,8 0 160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264"/>
    </inkml:context>
    <inkml:brush xml:id="br0">
      <inkml:brushProperty name="width" value="0.1" units="cm"/>
      <inkml:brushProperty name="height" value="0.1" units="cm"/>
      <inkml:brushProperty name="color" value="#5B2D90"/>
    </inkml:brush>
  </inkml:definitions>
  <inkml:trace contextRef="#ctx0" brushRef="#br0">23 75 520,'3'-2'-3,"0"0"0,0 1-1,0-1 1,0 1 0,0 0 0,0-1-1,0 1 1,0 1 0,1-1 0,-1 0-1,0 1 1,5-1 0,-5 1 108,-1 0 0,1 0 0,0 0 0,0-1 0,0 1 1,0-1-1,-1 0 0,1 0 0,0 0 0,-1 0 0,1-1 0,-1 1 1,5-4-1,-7 4-67,0 1-1,-1-1 1,1 0 0,0 1 0,0-1 0,-1 1 0,1-1-1,-1 1 1,1-1 0,0 1 0,-1-1 0,1 1 0,-1-1-1,1 1 1,-1 0 0,1-1 0,-1 1 0,0 0 0,1-1 0,-1 1-1,1 0 1,-1 0 0,0 0 0,1-1 0,-1 1 0,0 0-1,0 0 1,-24-8-107,24 8 112,-68-25 300,68 24-83,38 3 1022,401 35 19,-580-76-811,194 62-2447,1-13 1035,-40-9 745,0 1 1,-1 1-1,1 0 1,0 0-1,-1 1 1,0 1-1,0 0 1,21 13-1,-28-13-238</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514"/>
    </inkml:context>
    <inkml:brush xml:id="br0">
      <inkml:brushProperty name="width" value="0.1" units="cm"/>
      <inkml:brushProperty name="height" value="0.1" units="cm"/>
      <inkml:brushProperty name="color" value="#5B2D90"/>
    </inkml:brush>
  </inkml:definitions>
  <inkml:trace contextRef="#ctx0" brushRef="#br0">0 0 920,'32'9'24,"-1"2"-16,-1 0-56,-4-1 24</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808"/>
    </inkml:context>
    <inkml:brush xml:id="br0">
      <inkml:brushProperty name="width" value="0.1" units="cm"/>
      <inkml:brushProperty name="height" value="0.1" units="cm"/>
      <inkml:brushProperty name="color" value="#5B2D90"/>
    </inkml:brush>
  </inkml:definitions>
  <inkml:trace contextRef="#ctx0" brushRef="#br0">1 1 1336,'14'3'408,"10"1"449,6 2-241,12 4-296,7 4-104,14 3-184,7 5-56,14 4-64,5 2-8,11 5 8,4 2 48,5-1 72,4 1 16,1 2 8,3-2-64,-2-1-592,-1-2 416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7.305"/>
    </inkml:context>
    <inkml:brush xml:id="br0">
      <inkml:brushProperty name="width" value="0.1" units="cm"/>
      <inkml:brushProperty name="height" value="0.1" units="cm"/>
      <inkml:brushProperty name="color" value="#5B2D90"/>
    </inkml:brush>
  </inkml:definitions>
  <inkml:trace contextRef="#ctx0" brushRef="#br0">4 16 888,'-1'-1'25,"1"1"0,0 0 0,0 0 0,-1 0 1,1-1-1,0 1 0,0 0 0,0-1 0,0 1 0,-1 0 0,1-1 0,0 1 0,0 0 0,0 0 0,0-1 0,0 1 0,0 0 1,0-1-1,0 1 0,0 0 0,0-1 0,0 1 0,0 0 0,0-1 0,0 1 0,0 0 0,0-1 0,0 1 0,1 0 0,-1-1 1,0 1-1,0 0 0,0 0 0,0-1 0,1 1 0,13-5 320,23 6-403,-35-1 52,552 77 1498,-325-39-3178,252 30 245,-437-62 1396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377"/>
    </inkml:context>
    <inkml:brush xml:id="br0">
      <inkml:brushProperty name="width" value="0.1" units="cm"/>
      <inkml:brushProperty name="height" value="0.1" units="cm"/>
      <inkml:brushProperty name="color" value="#5B2D90"/>
    </inkml:brush>
  </inkml:definitions>
  <inkml:trace contextRef="#ctx0" brushRef="#br0">0 1 2457,'315'45'1808,"-80"-15"-1620,54 22-228,3 2-542,307 16 0,-500-68-293,-86-2 637</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593"/>
    </inkml:context>
    <inkml:brush xml:id="br0">
      <inkml:brushProperty name="width" value="0.1" units="cm"/>
      <inkml:brushProperty name="height" value="0.1" units="cm"/>
      <inkml:brushProperty name="color" value="#5B2D90"/>
    </inkml:brush>
  </inkml:definitions>
  <inkml:trace contextRef="#ctx0" brushRef="#br0">1 0 928,'50'8'16,"15"1"16</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015"/>
    </inkml:context>
    <inkml:brush xml:id="br0">
      <inkml:brushProperty name="width" value="0.1" units="cm"/>
      <inkml:brushProperty name="height" value="0.1" units="cm"/>
      <inkml:brushProperty name="color" value="#5B2D90"/>
    </inkml:brush>
  </inkml:definitions>
  <inkml:trace contextRef="#ctx0" brushRef="#br0">1 1 104,'26'1'16,"6"2"8,13 2 0,4 2 88,6 1 280,6 1 48,4 1 8,1-1-8,3 0-200,-1 0-55,-1 0-113,-1 1-104,-3-2-361,-1-1-223,-5-1 344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11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2909 462 1392,'17'4'144,"21"4"200,17 4-280,9 3-32,2 2 8,-6-1 32,-11-3 289,-13-3 7,-16-4 8,-17-5-216,-18-5 168,-17-5 0,-18-4 24,-16-4 200,-16-4-440,-14-2 0,-15-2-24,-12-2-24,-11-2 32,-10 0 0,-6 0-8,-6 0 0,-2 0-32,-3 2 32,0 0 176,0 1 88,3 1 96,3-1-39,4 2-193,7 0-80,7 2-104,7 2-8,10 3-8,9 3 0,10 2-16,12 4 0,13 2-168,15 4-457,16 2-247,17 3 8,18 0 144,18 2 464,22 1 240,20 1-24,23 1 24,-2 0-4121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263"/>
    </inkml:context>
    <inkml:brush xml:id="br0">
      <inkml:brushProperty name="width" value="0.1" units="cm"/>
      <inkml:brushProperty name="height" value="0.1" units="cm"/>
      <inkml:brushProperty name="color" value="#5B2D90"/>
    </inkml:brush>
  </inkml:definitions>
  <inkml:trace contextRef="#ctx0" brushRef="#br0">70 6 544,'-61'-4'1247,"53"2"-1392,39 6-362,167 27 475,-177-27-11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653"/>
    </inkml:context>
    <inkml:brush xml:id="br0">
      <inkml:brushProperty name="width" value="0.1" units="cm"/>
      <inkml:brushProperty name="height" value="0.1" units="cm"/>
      <inkml:brushProperty name="color" value="#5B2D90"/>
    </inkml:brush>
  </inkml:definitions>
  <inkml:trace contextRef="#ctx0" brushRef="#br0">418 66 4769,'-43'-6'136,"-2"1"-56,1 0-80,1 0-160,-1 1-40,6-1-80,-1-1-24,6 0 48,4 0 16,6 0 40,5 0 40,7 3 88,4 0-264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808"/>
    </inkml:context>
    <inkml:brush xml:id="br0">
      <inkml:brushProperty name="width" value="0.1" units="cm"/>
      <inkml:brushProperty name="height" value="0.1" units="cm"/>
      <inkml:brushProperty name="color" value="#5B2D90"/>
    </inkml:brush>
  </inkml:definitions>
  <inkml:trace contextRef="#ctx0" brushRef="#br0">175 3 1120,'-37'-3'160,"-7"3"104,-1 1-424,-3 2 72</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111"/>
    </inkml:context>
    <inkml:brush xml:id="br0">
      <inkml:brushProperty name="width" value="0.1" units="cm"/>
      <inkml:brushProperty name="height" value="0.1" units="cm"/>
      <inkml:brushProperty name="color" value="#5B2D90"/>
    </inkml:brush>
  </inkml:definitions>
  <inkml:trace contextRef="#ctx0" brushRef="#br0">0 331 2913,'493'-89'4428,"328"-78"-4018,-745 144-628,-35 10-46,-1 1 1,2 2-1,64-6 1,-165 52-419,3-11 607,-1-2-1,-68 16 0,-124 20-1482,237-56 1379,-67 14-445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526"/>
    </inkml:context>
    <inkml:brush xml:id="br0">
      <inkml:brushProperty name="width" value="0.1" units="cm"/>
      <inkml:brushProperty name="height" value="0.1" units="cm"/>
      <inkml:brushProperty name="color" value="#5B2D90"/>
    </inkml:brush>
  </inkml:definitions>
  <inkml:trace contextRef="#ctx0" brushRef="#br0">64 96 1128,'685'-91'1810,"-620"87"-2115,-119 32-556,-48 4 1491,-131 24 1,-111 2-2309,329-56 1541,-51 8-17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671"/>
    </inkml:context>
    <inkml:brush xml:id="br0">
      <inkml:brushProperty name="width" value="0.1" units="cm"/>
      <inkml:brushProperty name="height" value="0.1" units="cm"/>
      <inkml:brushProperty name="color" value="#5B2D90"/>
    </inkml:brush>
  </inkml:definitions>
  <inkml:trace contextRef="#ctx0" brushRef="#br0">68 3 1760,'-25'0'144,"2"-1"120,4-1-288</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772"/>
    </inkml:context>
    <inkml:brush xml:id="br0">
      <inkml:brushProperty name="width" value="0.1" units="cm"/>
      <inkml:brushProperty name="height" value="0.1" units="cm"/>
      <inkml:brushProperty name="color" value="#5B2D90"/>
    </inkml:brush>
  </inkml:definitions>
  <inkml:trace contextRef="#ctx0" brushRef="#br0">247 0 1528,'-16'0'248,"2"0"224,0 0-231,1 1-201,-2 1-40,-2-1-80,-2 0-81,-5 2-199,-2 0-88,-4 3 0,1 1 40,0 1 256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010"/>
    </inkml:context>
    <inkml:brush xml:id="br0">
      <inkml:brushProperty name="width" value="0.1" units="cm"/>
      <inkml:brushProperty name="height" value="0.1" units="cm"/>
      <inkml:brushProperty name="color" value="#5B2D90"/>
    </inkml:brush>
  </inkml:definitions>
  <inkml:trace contextRef="#ctx0" brushRef="#br0">0 2 8,'18'-1'0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568"/>
    </inkml:context>
    <inkml:brush xml:id="br0">
      <inkml:brushProperty name="width" value="0.1" units="cm"/>
      <inkml:brushProperty name="height" value="0.1" units="cm"/>
      <inkml:brushProperty name="color" value="#5B2D90"/>
    </inkml:brush>
  </inkml:definitions>
  <inkml:trace contextRef="#ctx0" brushRef="#br0">199 1 3089,'-24'5'128,"0"0"-168,1 1-208,0-2-152,2 1 15,1-2 209,0 0 144,2-1 144,3 0 32,6-1-184,7-1 96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820"/>
    </inkml:context>
    <inkml:brush xml:id="br0">
      <inkml:brushProperty name="width" value="0.1" units="cm"/>
      <inkml:brushProperty name="height" value="0.1" units="cm"/>
      <inkml:brushProperty name="color" value="#5B2D90"/>
    </inkml:brush>
  </inkml:definitions>
  <inkml:trace contextRef="#ctx0" brushRef="#br0">1 3 1672,'34'-2'200,"-2"1"232,0 1-71,-1 0-73,-3 0-88,-3 0-160,-4 0-32,-6 1-8,-2 0 0,-7-1-48,-5 0-104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5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5690 296 1368,'-2'-1'240,"-6"-1"336,-8-3-231,-13-2 135,-14-2-40,-15-2-32,-15-3 8,-14 0-80,-13 0-40,-10 0-104,-10 2-48,-9 0-88,-6 1-24,-7-1 8,-7 1-32,-5-1 8,-5 0 8,-5-1 0,-4-1-8,-4 1-8,-4 0 0,-2 1 0,-4 2 0,-3 1-8,-3 1 8,-4 1 8,-4 1 80,-2 0 280,-3 1 16,0 1 8,2 2-79,3 2-265,4 3-24,6 2-8,9 3 0,10 0 24,13 2-16,17 0-32,19 0-184,21-1-833,24-1-751,23-1 896,22-3-2601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301"/>
    </inkml:context>
    <inkml:brush xml:id="br0">
      <inkml:brushProperty name="width" value="0.1" units="cm"/>
      <inkml:brushProperty name="height" value="0.1" units="cm"/>
      <inkml:brushProperty name="color" value="#5B2D90"/>
    </inkml:brush>
  </inkml:definitions>
  <inkml:trace contextRef="#ctx0" brushRef="#br0">0 299 432,'656'-149'2492,"-397"91"-1855,-136 28-590,-52 11-279,126-17-1,-158 32-646,-23 1 559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765"/>
    </inkml:context>
    <inkml:brush xml:id="br0">
      <inkml:brushProperty name="width" value="0.1" units="cm"/>
      <inkml:brushProperty name="height" value="0.1" units="cm"/>
      <inkml:brushProperty name="color" value="#5B2D90"/>
    </inkml:brush>
  </inkml:definitions>
  <inkml:trace contextRef="#ctx0" brushRef="#br0">1 78 264,'34'-10'64,"-4"1"48,-1-3-64,-1 1-48,0 1-16,-1 3 0,0 0 0,0 1-40,-1 1 40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188"/>
    </inkml:context>
    <inkml:brush xml:id="br0">
      <inkml:brushProperty name="width" value="0.1" units="cm"/>
      <inkml:brushProperty name="height" value="0.1" units="cm"/>
      <inkml:brushProperty name="color" value="#5B2D90"/>
    </inkml:brush>
  </inkml:definitions>
  <inkml:trace contextRef="#ctx0" brushRef="#br0">0 12 2288,'61'-8'265,"1"5"159,-1 2-168,-6 1-224,-6 0-40,-12 0-8,-7 0-32,-16 0-56,-12 0 48,-5 5 16,-13 3-72,-11 7-192,-3 1-241,-5 1 241</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439"/>
    </inkml:context>
    <inkml:brush xml:id="br0">
      <inkml:brushProperty name="width" value="0.1" units="cm"/>
      <inkml:brushProperty name="height" value="0.1" units="cm"/>
      <inkml:brushProperty name="color" value="#5B2D90"/>
    </inkml:brush>
  </inkml:definitions>
  <inkml:trace contextRef="#ctx0" brushRef="#br0">0 102 64,'71'-15'16,"-2"-1"8,-1-1-8,3 4-24,-2 0-8,-1 0-8,-2-1 16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690"/>
    </inkml:context>
    <inkml:brush xml:id="br0">
      <inkml:brushProperty name="width" value="0.1" units="cm"/>
      <inkml:brushProperty name="height" value="0.1" units="cm"/>
      <inkml:brushProperty name="color" value="#5B2D90"/>
    </inkml:brush>
  </inkml:definitions>
  <inkml:trace contextRef="#ctx0" brushRef="#br0">50 0 1232,'-6'3'104,"-6"2"48,-3 1-288,-2 0 64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332"/>
    </inkml:context>
    <inkml:brush xml:id="br0">
      <inkml:brushProperty name="width" value="0.1" units="cm"/>
      <inkml:brushProperty name="height" value="0.1" units="cm"/>
      <inkml:brushProperty name="color" value="#5B2D90"/>
    </inkml:brush>
  </inkml:definitions>
  <inkml:trace contextRef="#ctx0" brushRef="#br0">0 188 2825,'478'-106'2244,"-334"70"-1993,-99 24-325,1 1 1,0 3 0,1 1-1,-1 3 1,68 1 0,-113 3 66,-1 0 0,1 0 0,0 0 0,-1 0 0,1 0 0,-1 0 0,1 0 0,-1 0 0,1 0 0,-1 0 1,1 0-1,-1 0 0,1 1 0,-1-1 0,1 0 0,-1 0 0,1 1 0,-1-1 0,1 0 0,-1 0 0,1 1 0,-1-1 0,0 0 1,1 1-1,-1-1 0,0 1 0,1-1 0,-1 1 0,0-1 0,1 0 0,-1 1 0,0 0 0,-11 14-300,-31 11-588,39-24 745,-72 34-709,45-22 614,-39 23 1,52-25 149</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581"/>
    </inkml:context>
    <inkml:brush xml:id="br0">
      <inkml:brushProperty name="width" value="0.1" units="cm"/>
      <inkml:brushProperty name="height" value="0.1" units="cm"/>
      <inkml:brushProperty name="color" value="#5B2D90"/>
    </inkml:brush>
  </inkml:definitions>
  <inkml:trace contextRef="#ctx0" brushRef="#br0">0 67 216,'110'-23'-125,"-48"9"1067,1 2 0,111-5 0,-173 17-944,1 0 0,-1 0 0,1 0 0,-1 0-1,1 0 1,-1 0 0,1 0 0,-1 0 0,1 1 0,-1-1 0,1 1 0,-1-1 0,1 1 0,-1-1 0,0 1 0,2 1 0,-3-1 1,0-1 0,1 1 0,-1-1 0,0 1 0,0-1 0,0 1 0,0-1 0,0 1 0,0-1 0,0 1 0,-1-1 0,1 1 0,0-1 0,0 1 0,0-1 0,0 1 0,-1-1 0,1 1 0,0-1 0,0 1 0,-1-1 0,1 1 0,0-1 1,-1 1-1,1-1 0,-1 0 0,1 1 0,0-1 0,-1 1 0,-49 33-438,38-27 37,1 1 190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09.481"/>
    </inkml:context>
    <inkml:brush xml:id="br0">
      <inkml:brushProperty name="width" value="0.1" units="cm"/>
      <inkml:brushProperty name="height" value="0.1" units="cm"/>
      <inkml:brushProperty name="color" value="#5B2D90"/>
    </inkml:brush>
  </inkml:definitions>
  <inkml:trace contextRef="#ctx0" brushRef="#br0">0 494 1648,'54'-42'7964,"30"-11"-6133,103-54-1351,202-100 408,-341 180-709,-33 17-105,1 1 0,0 0 0,0 2 0,1-1 0,26-6 0,-53 25-841,-1-4-2562,8-7 2249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1.089"/>
    </inkml:context>
    <inkml:brush xml:id="br0">
      <inkml:brushProperty name="width" value="0.1" units="cm"/>
      <inkml:brushProperty name="height" value="0.1" units="cm"/>
      <inkml:brushProperty name="color" value="#5B2D90"/>
    </inkml:brush>
  </inkml:definitions>
  <inkml:trace contextRef="#ctx0" brushRef="#br0">804 5 1432,'-6'-4'6610,"6"4"-6505,8 14 2220,-4-9-2296,0-1 1,0 1-1,0 1 1,-1-1-1,0 0 1,0 1-1,0 0 1,-1-1-1,3 10 1,-3-9-7,0 0-1,1 1 1,0-1 0,0 0 0,0 0-1,0-1 1,1 1 0,0-1 0,7 8-1,-18-11-133,0 1 1,0 0-1,1 0 0,-1 1 0,1 0 0,-1 0 0,-5 6 0,-56 31-623,-110 46 172,52-24 382,-26 18-689,44-21-157,33-32-439,52-21 1546,12-5-1954,4-2 2382,6 0-342,0 0-1,0 0 1,0 0 0,-1 0 0,1 0-1,0 0 1,0 0 0,0-1 0,0 1-1,-1 0 1,1-1 0,0 1-1,0-1 1,0 1 0,0-1 0,0 0-1,0 1 1,0-1 0,0 0 0,0 0-1,0 0 1,1 1 0,-1-1 0,0 0-1,0 0 1,1 0 0,-1 0-1,1 0 1,-1 0 0,0-2 0,-3-17 632,-6-19 10,10 38-844,0 0 1,-1 0-1,1 0 0,0 0 1,-1 1-1,1-1 1,-1 0-1,1 0 0,-1 0 1,0 0-1,1 1 0,-1-1 1,0 0-1,0 0 1,1 1-1,-1-1 0,0 1 1,0-1-1,0 1 0,0-1 1,1 1-1,-1-1 1,0 1-1,0 0 0,0 0 1,0-1-1,0 1 0,-2 0 1,-2 1-413</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2.951"/>
    </inkml:context>
    <inkml:brush xml:id="br0">
      <inkml:brushProperty name="width" value="0.1" units="cm"/>
      <inkml:brushProperty name="height" value="0.1" units="cm"/>
      <inkml:brushProperty name="color" value="#5B2D90"/>
    </inkml:brush>
  </inkml:definitions>
  <inkml:trace contextRef="#ctx0" brushRef="#br0">56 145 912,'-7'1'5538,"2"-10"-3351,0-19-1866,4 23 299,-17-38 769,15 38-1283,1 0 0,-1 0 0,1 0 0,0 0 0,0-1 0,1 1 0,-1-1 0,0-9 0,2 15-107,0 1-1,1 0 0,-1-1 1,0 1-1,0-1 1,1 1-1,-1-1 1,0 0-1,1 1 0,-1-1 1,1 1-1,-1-1 1,0 0-1,1 1 0,-1-1 1,1 0-1,-1 1 1,1-1-1,-1 0 0,1 0 1,0 1-1,-1-1 1,1 0-1,-1 0 1,1 0-1,-1 0 0,1 0 1,0 0-1,-1 0 1,1 0-1,-1 0 0,1 0 1,0 0-1,27-2 49,-20 1-22,-8 1-9,0-1-17,0 1 0,0 0 1,0-1-1,0 1 0,0 0 1,0-1-1,0 1 1,0 0-1,0-1 0,0 1 1,1 0-1,-1-1 0,0 1 1,0 0-1,0-1 1,0 1-1,0 0 0,1 0 1,-1-1-1,0 1 1,0 0-1,1-1 0,-1 1 1,0 0-1,0 0 0,1 0 1,-1-1-1,0 1 1,1 0-1,-1 0 0,0 0 1,0 0-1,1 0 0,-1-1 1,0 1-1,1 0 1,-1 0-1,1 0 0,-1 0 1,0 0-1,1 0 1,-1 0-1,0 0 0,1 0 1,-1 0-1,0 0 0,1 1 1,0-1 1,-1 0-1,1 1 1,0-1 0,-1 1 0,1-1-1,-1 1 1,1-1 0,-1 1 0,1-1 0,-1 1-1,1 0 1,-1-1 0,1 1 0,-1-1-1,0 1 1,0 0 0,1 0 0,-1-1 0,0 1-1,0 0 1,0-1 0,1 1 0,-1 0-1,0 0 1,0-1 0,0 1 0,-1 1 0,1 3-41,0 1-1,0-1 1,0 0 0,0 1 0,1-1 0,0 0 0,0 1 0,0-1 0,1 0 0,-1 0 0,6 9 0,14 11-4171,-16-21 3189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9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3014 28 1464,'16'0'264,"17"0"457,11 0 143,3 0 488,-5-2-32,-10 0-312,-15-2-255,-17 0-665,-17 0-56,-17 1-16,-17-1-8,-15 2 0,-14 0 0,-14 1-8,-13 3 0,-12 2 0,-9 3 0,-10 3-16,-7 3 8,-6 3 8,-4 3 0,-3 4-136,-2 1-128,-3 4-48,-1 1-17,-1 2 169,1 1 152,3 2 8,6 0-8,9 1-8,11-2-8,13-1-376,15-1-528,15-3 552,24-5-4545</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4.117"/>
    </inkml:context>
    <inkml:brush xml:id="br0">
      <inkml:brushProperty name="width" value="0.1" units="cm"/>
      <inkml:brushProperty name="height" value="0.1" units="cm"/>
      <inkml:brushProperty name="color" value="#5B2D90"/>
    </inkml:brush>
  </inkml:definitions>
  <inkml:trace contextRef="#ctx0" brushRef="#br0">26 6 2288,'-3'-6'3657,"-3"14"-866,-4 15-803,7-3-1708,1-1-1,0 1 1,2 28 0,1-38-888,0 0 0,0-1 0,1 1 0,6 18 0,-4-19-369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5.604"/>
    </inkml:context>
    <inkml:brush xml:id="br0">
      <inkml:brushProperty name="width" value="0.1" units="cm"/>
      <inkml:brushProperty name="height" value="0.1" units="cm"/>
      <inkml:brushProperty name="color" value="#5B2D90"/>
    </inkml:brush>
  </inkml:definitions>
  <inkml:trace contextRef="#ctx0" brushRef="#br0">19 28 2256,'-18'-12'7469,"31"9"-5208,-5 2-2470,28-4 1063,60 1 1,-96 4-866,-42-2-2412,-15 14 1030,55-15 532,2-4 569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6.509"/>
    </inkml:context>
    <inkml:brush xml:id="br0">
      <inkml:brushProperty name="width" value="0.1" units="cm"/>
      <inkml:brushProperty name="height" value="0.1" units="cm"/>
      <inkml:brushProperty name="color" value="#5B2D90"/>
    </inkml:brush>
  </inkml:definitions>
  <inkml:trace contextRef="#ctx0" brushRef="#br0">260 0 952,'-7'29'6545,"-12"9"-4843,-28 39-1971,43-71 593,-40 63-749,-95 114-1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086"/>
    </inkml:context>
    <inkml:brush xml:id="br0">
      <inkml:brushProperty name="width" value="0.1" units="cm"/>
      <inkml:brushProperty name="height" value="0.1" units="cm"/>
      <inkml:brushProperty name="color" value="#5B2D90"/>
    </inkml:brush>
  </inkml:definitions>
  <inkml:trace contextRef="#ctx0" brushRef="#br0">0 0 3633,'0'11'6606,"7"18"-5629,-3-17-381,11 82 970,-13-69-1589,2-1 1,0 0 0,2 0-1,1-1 1,0 1 0,16 31-1,15 18-3705,-30-58 2901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660"/>
    </inkml:context>
    <inkml:brush xml:id="br0">
      <inkml:brushProperty name="width" value="0.1" units="cm"/>
      <inkml:brushProperty name="height" value="0.1" units="cm"/>
      <inkml:brushProperty name="color" value="#5B2D90"/>
    </inkml:brush>
  </inkml:definitions>
  <inkml:trace contextRef="#ctx0" brushRef="#br0">29 0 3641,'-2'6'3104,"1"-4"-2471,0 3-33,-1 2-32,0 5-80,-1 2-40,0 6-192,-1 4-56,0 3-56,1 2-32,1-1-80,1-2-136,1-4-600,0-2-600,4-9 688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8.627"/>
    </inkml:context>
    <inkml:brush xml:id="br0">
      <inkml:brushProperty name="width" value="0.1" units="cm"/>
      <inkml:brushProperty name="height" value="0.1" units="cm"/>
      <inkml:brushProperty name="color" value="#5B2D90"/>
    </inkml:brush>
  </inkml:definitions>
  <inkml:trace contextRef="#ctx0" brushRef="#br0">1 240 1072,'4'4'8970,"1"-8"-9361,3-5 736,0 0-1,0 0 0,-1 0 0,-1-1 0,1 0 0,-2 0 1,9-19-1,9-15 322,-16 31-464,-1 3-127,0 0 0,0 0 1,1 1-1,0-1 0,0 2 0,1-1 1,11-8-1,-18 16-75,1 0-1,-1 1 1,1-1-1,-1 1 1,1-1-1,-1 1 1,1 0 0,-1 0-1,1 0 1,-1 0-1,1 0 1,0 0-1,-1 0 1,1 0 0,-1 0-1,1 1 1,-1-1-1,1 1 1,-1-1-1,1 1 1,-1 0 0,0-1-1,1 1 1,-1 0-1,0 0 1,1 0-1,-1 0 1,0 0 0,0 0-1,0 0 1,0 1-1,0-1 1,0 0-1,1 3 1,27 46 135,-15-13-244,18 42 417,-30-75-571,0 1 1,0-1 0,1 0 0,-1-1-1,1 1 1,0 0 0,0-1 0,1 1-1,-1-1 1,1 0 0,0 0 0,-1-1-1,10 5 1,-4-5-586</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9.516"/>
    </inkml:context>
    <inkml:brush xml:id="br0">
      <inkml:brushProperty name="width" value="0.1" units="cm"/>
      <inkml:brushProperty name="height" value="0.1" units="cm"/>
      <inkml:brushProperty name="color" value="#5B2D90"/>
    </inkml:brush>
  </inkml:definitions>
  <inkml:trace contextRef="#ctx0" brushRef="#br0">10 558 1504,'-9'-7'6169,"8"-9"-3687,10-24-2179,-5 25 813,15-102 1510,46-236-2307,-62 344-1173</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0.632"/>
    </inkml:context>
    <inkml:brush xml:id="br0">
      <inkml:brushProperty name="width" value="0.1" units="cm"/>
      <inkml:brushProperty name="height" value="0.1" units="cm"/>
      <inkml:brushProperty name="color" value="#5B2D90"/>
    </inkml:brush>
  </inkml:definitions>
  <inkml:trace contextRef="#ctx0" brushRef="#br0">0 39 1792,'18'6'8863,"-17"-5"-8707,0 0-1,1 0 1,-1 0 0,1 0 0,0-1 0,-1 1 0,1 0-1,-1-1 1,1 0 0,0 1 0,-1-1 0,1 0-1,0 0 1,1 0 0,144-22 1610,-50 0-5488,-84 19 2672,14-3-358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1.371"/>
    </inkml:context>
    <inkml:brush xml:id="br0">
      <inkml:brushProperty name="width" value="0.1" units="cm"/>
      <inkml:brushProperty name="height" value="0.1" units="cm"/>
      <inkml:brushProperty name="color" value="#5B2D90"/>
    </inkml:brush>
  </inkml:definitions>
  <inkml:trace contextRef="#ctx0" brushRef="#br0">1 8 1816,'8'10'9472,"12"1"-6897,19 6-1788,-24-14-662,1 0 0,-1-1 1,0-1-1,1 0 0,-1-1 0,1 0 1,28-6-1,-4-1-1298,69-23 1,-74 17 428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2.406"/>
    </inkml:context>
    <inkml:brush xml:id="br0">
      <inkml:brushProperty name="width" value="0.1" units="cm"/>
      <inkml:brushProperty name="height" value="0.1" units="cm"/>
      <inkml:brushProperty name="color" value="#5B2D90"/>
    </inkml:brush>
  </inkml:definitions>
  <inkml:trace contextRef="#ctx0" brushRef="#br0">250 132 2104,'0'-6'1010,"0"-1"-1,-1 1 0,0 0 1,0 0-1,0 0 0,-1 0 0,-3-8 1,3 10-670,0 0 0,0 0 0,0 1 0,0-1 0,-1 1 0,0-1 0,1 1 0,-1 0-1,-6-5 1,5 6-239,0-1 0,0 1-1,0 0 1,-1 0 0,1 0-1,0 1 1,-1 0 0,1 0-1,-1 0 1,0 0 0,1 0-1,-1 1 1,0 0 0,1 0-1,-1 0 1,1 1-1,-1 0 1,0 0 0,1 0-1,-1 0 1,-6 4 0,4-2-21,0 1 1,0 0-1,1 0 1,0 0-1,0 1 1,0 0 0,1 0-1,-1 1 1,1 0-1,0 0 1,1 0-1,-1 0 1,1 1 0,1 0-1,-1-1 1,1 1-1,0 1 1,1-1-1,0 0 1,-3 14-1,4-17-76,1 0-1,-1 0 1,0 1 0,1-1-1,0 0 1,0 0-1,0 0 1,1 0-1,0 0 1,-1 1-1,1-1 1,0 0-1,1 0 1,-1-1-1,1 1 1,0 0 0,0 0-1,0-1 1,0 1-1,1-1 1,-1 0-1,1 0 1,0 0-1,0 0 1,0 0-1,0 0 1,0-1 0,1 0-1,-1 1 1,1-1-1,0-1 1,0 1-1,-1 0 1,1-1-1,0 0 1,0 0-1,1 0 1,6 0-1,2 0 2,0-1 0,0-1-1,0 0 1,0-1-1,0 0 1,-1-1-1,1 0 1,-1-1-1,0-1 1,0 0-1,17-9 1,-18 8 43,0 0 0,-1-1 1,0 0-1,0 0 0,0-1 0,-1-1 1,0 0-1,0 0 0,-1 0 0,-1-1 1,13-21-1,-18 28-31,-1 1 0,1-1-1,-1 1 1,0-1 0,1 0 0,-1 0 0,-1 1 0,1-1 0,0 0-1,-1 0 1,1 0 0,-1 0 0,0 0 0,0 0 0,0 0-1,-1 0 1,1 0 0,0 0 0,-1 0 0,0 0 0,0 1-1,0-1 1,0 0 0,0 0 0,-1 1 0,1-1 0,-1 1 0,0-1-1,1 1 1,-1 0 0,0 0 0,-1-1 0,1 2 0,0-1-1,0 0 1,-1 0 0,1 1 0,-5-3 0,-3 0-374,0 0-1,-1 1 1,0 0-1,0 1 1,1 0 0,-1 0-1,-1 1 1,-20 1 0,2 2-601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3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2618 5 2833,'5'-1'184,"4"0"288,1-1-256,-6 1-120,-7 2-32,-14 1-184,-14 3 8,-16 1 112,-16 1 32,-16 1 144,-14 2 64,-12 1 104,-10 3 8,-10 4-96,-6 4-72,-6 4-144,-6 6-32,-3 3 0,-3 3 0,-1 4-8,1 2 0,4 2 8,4 1-32,8 0 8,10-3-32,10-3-40,13-4-8,15-4-848,14-5 680,19-6-3545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49.493"/>
    </inkml:context>
    <inkml:brush xml:id="br0">
      <inkml:brushProperty name="width" value="0.1" units="cm"/>
      <inkml:brushProperty name="height" value="0.1" units="cm"/>
      <inkml:brushProperty name="color" value="#5B2D90"/>
    </inkml:brush>
  </inkml:definitions>
  <inkml:trace contextRef="#ctx0" brushRef="#br0">1 17 960,'0'-1'125,"0"1"0,0-1-1,0 1 1,-1 0-1,1-1 1,0 1 0,0-1-1,0 1 1,0-1 0,0 1-1,0 0 1,0-1 0,0 1-1,0-1 1,0 1 0,0-1-1,0 1 1,1-1 0,-1 1-1,0 0 1,0-1 0,0 1-1,0-1 1,1 1 0,-1 0-1,0-1 1,0 1-1,1 0 1,-1-1 0,0 1-1,1 0 1,-1-1 0,0 1-1,1 0 1,-1 0 0,1-1-1,0 1 1,21-1 1350,22 13-1080,-21 2-282,0 1 0,-1 2-1,-1 0 1,35 36 0,67 90 417,-113-131-525,30 38-53,-4 1 0,-1 1 0,-2 3 0,-3 0 0,-3 2 1,-2 1-1,-2 1 0,-3 1 0,15 80 0,-17-50 262,-4 1 1,-4 0-1,-3 115 1,-9-158-134,-1 1 0,-3-1 0,-2 0 0,-2 0 0,-2-1 0,-2 0 0,-37 82 0,15-68-2080,19-37 1258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33.937"/>
    </inkml:context>
    <inkml:brush xml:id="br0">
      <inkml:brushProperty name="width" value="0.1" units="cm"/>
      <inkml:brushProperty name="height" value="0.1" units="cm"/>
      <inkml:brushProperty name="color" value="#5B2D90"/>
    </inkml:brush>
  </inkml:definitions>
  <inkml:trace contextRef="#ctx0" brushRef="#br0">1790 13 1176,'-64'-7'1394,"0"3"-1,-1 3 1,-69 7-1,50 4-1187,0 4 0,1 3 1,-144 50-1,177-47-34,2 2 0,0 2 0,2 3 1,0 1-1,-46 38 0,-2 12 324,-94 100 1,154-141-393,2 1 1,1 2-1,2 1 0,2 2 1,2 0-1,-35 86 1,28-46-1415,5 1 0,3 1 0,-13 91 0,23-80-21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7.783"/>
    </inkml:context>
    <inkml:brush xml:id="br0">
      <inkml:brushProperty name="width" value="0.035" units="cm"/>
      <inkml:brushProperty name="height" value="0.035" units="cm"/>
      <inkml:brushProperty name="color" value="#5B2D90"/>
    </inkml:brush>
  </inkml:definitions>
  <inkml:trace contextRef="#ctx0" brushRef="#br0">22 77 2697,'-20'-10'808,"20"9"-791,0 1 0,0 0-1,0 0 1,0 0 0,0 0 0,-1 0-1,1 0 1,0-1 0,0 1-1,0 0 1,0 0 0,0 0-1,0 0 1,0-1 0,0 1 0,0 0-1,0 0 1,0 0 0,0-1-1,0 1 1,0 0 0,0 0-1,0 0 1,0 0 0,0-1 0,0 1-1,0 0 1,0 0 0,0 0-1,0-1 1,0 1 0,0 0-1,0 0 1,1 0 0,-1 0 0,0 0-1,0-1 1,0 1 0,0 0-1,0 0 1,0 0 0,1 0 0,-1 0-1,0 0 1,0 0 0,0-1-1,1 1 1,38-10 337,68-3-517,207 3 0,-80 6-619,-107-3 692,202-7-371,-292 13 252</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077"/>
    </inkml:context>
    <inkml:brush xml:id="br0">
      <inkml:brushProperty name="width" value="0.1" units="cm"/>
      <inkml:brushProperty name="height" value="0.1" units="cm"/>
      <inkml:brushProperty name="color" value="#5B2D90"/>
    </inkml:brush>
  </inkml:definitions>
  <inkml:trace contextRef="#ctx0" brushRef="#br0">383 2 1184,'-7'-1'148,"1"1"1,0-1-1,0 1 0,-1 1 0,1-1 0,0 1 1,0 0-1,0 0 0,0 1 0,-1-1 0,2 1 0,-1 1 1,0-1-1,0 1 0,1 0 0,0 0 0,-1 1 0,1 0 1,1 0-1,-6 5 0,-12 12-211,2 1-1,0 1 1,-16 27 0,1-4 433,18-26-455,0 1 0,1 0 1,1 2-1,1 0 0,1 0 0,-11 30 0,17-30-333</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811"/>
    </inkml:context>
    <inkml:brush xml:id="br0">
      <inkml:brushProperty name="width" value="0.1" units="cm"/>
      <inkml:brushProperty name="height" value="0.1" units="cm"/>
      <inkml:brushProperty name="color" value="#5B2D90"/>
    </inkml:brush>
  </inkml:definitions>
  <inkml:trace contextRef="#ctx0" brushRef="#br0">79 1 840,'-7'10'304,"0"1"200,0-1-184,1 1-136,-1 2-136,1 2-16,1 4-32,-1 2-32,0 5-256,-1 2-128,0 3-88,-1 1 152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434"/>
    </inkml:context>
    <inkml:brush xml:id="br0">
      <inkml:brushProperty name="width" value="0.1" units="cm"/>
      <inkml:brushProperty name="height" value="0.1" units="cm"/>
      <inkml:brushProperty name="color" value="#5B2D90"/>
    </inkml:brush>
  </inkml:definitions>
  <inkml:trace contextRef="#ctx0" brushRef="#br0">141 0 1672,'-15'22'964,"2"1"-1,0 0 0,2 0 1,0 1-1,-10 36 0,7-7-987,-14 85 0,15 12-3356,12-114 2389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810"/>
    </inkml:context>
    <inkml:brush xml:id="br0">
      <inkml:brushProperty name="width" value="0.1" units="cm"/>
      <inkml:brushProperty name="height" value="0.1" units="cm"/>
      <inkml:brushProperty name="color" value="#5B2D90"/>
    </inkml:brush>
  </inkml:definitions>
  <inkml:trace contextRef="#ctx0" brushRef="#br0">26 0 1056,'-4'22'-160,"0"2"-88,0 2 16,0 2 272,0-1 136,1-5 8,1-2-144,2-6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3.614"/>
    </inkml:context>
    <inkml:brush xml:id="br0">
      <inkml:brushProperty name="width" value="0.1" units="cm"/>
      <inkml:brushProperty name="height" value="0.1" units="cm"/>
      <inkml:brushProperty name="color" value="#5B2D90"/>
    </inkml:brush>
  </inkml:definitions>
  <inkml:trace contextRef="#ctx0" brushRef="#br0">85 1 688,'-1'0'40,"-1"-1"8,0 1-32,-1 0 0,0 1 0,-1-1 24,1 1-8,-1 1-16,0 0 0,-1 0-32,-1 0-88,1 2-120,-1 2 8,-1 0 16,0 1 88,0 2 112,-1 1 0,0 2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4.066"/>
    </inkml:context>
    <inkml:brush xml:id="br0">
      <inkml:brushProperty name="width" value="0.1" units="cm"/>
      <inkml:brushProperty name="height" value="0.1" units="cm"/>
      <inkml:brushProperty name="color" value="#5B2D90"/>
    </inkml:brush>
  </inkml:definitions>
  <inkml:trace contextRef="#ctx0" brushRef="#br0">248 1 1136,'-35'50'140,"3"2"-1,2 1 1,3 1 0,1 2-1,-33 111 1,25-61-180,30-89-126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0.236"/>
    </inkml:context>
    <inkml:brush xml:id="br0">
      <inkml:brushProperty name="width" value="0.1" units="cm"/>
      <inkml:brushProperty name="height" value="0.1" units="cm"/>
      <inkml:brushProperty name="color" value="#5B2D90"/>
    </inkml:brush>
  </inkml:definitions>
  <inkml:trace contextRef="#ctx0" brushRef="#br0">107 0 784,'-3'7'184,"-1"2"272,-1 1 16,0 4 81,-1 1 87,-2 8 40,0 5-64,-1 9-152,-1 5-120,-1 5-176,-1 1-48,2-2-56,2-2-56,4-5-344,1-2-224,4-6-736,0-5 656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7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1856 0 3673,'-4'0'272,"-7"1"112,-10 0-40,-8 2-152,-10 3-72,-9 1-72,-9 2 16,-10 1 144,-8 2 96,-9 1 56,-6 1 16,-7 3-64,-5 3-80,-4 3 9,-4 5 31,0 4-8,0 4 0,3 2-48,6 1-48,5-1-64,8 1-24,9-3-48,10-2-16,12-3-216,13-4-112,13-4-120,13-4-193,12-5-671,13-4 824,4-4-4737</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2.477"/>
    </inkml:context>
    <inkml:brush xml:id="br0">
      <inkml:brushProperty name="width" value="0.1" units="cm"/>
      <inkml:brushProperty name="height" value="0.1" units="cm"/>
      <inkml:brushProperty name="color" value="#5B2D90"/>
    </inkml:brush>
  </inkml:definitions>
  <inkml:trace contextRef="#ctx0" brushRef="#br0">1 1 5001,'4'2'-200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9.668"/>
    </inkml:context>
    <inkml:brush xml:id="br0">
      <inkml:brushProperty name="width" value="0.1" units="cm"/>
      <inkml:brushProperty name="height" value="0.1" units="cm"/>
      <inkml:brushProperty name="color" value="#5B2D90"/>
    </inkml:brush>
  </inkml:definitions>
  <inkml:trace contextRef="#ctx0" brushRef="#br0">1 0 1304,'6'0'438,"1"1"0,0-1 1,0 1-1,-1 1 0,1-1 0,-1 1 0,0 0 0,1 0 0,-1 1 0,0 0 0,0 0 0,6 5 0,3 3-506,0 1-1,24 28 0,-21-22 264,111 136-2675,-115-136 1757</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106"/>
    </inkml:context>
    <inkml:brush xml:id="br0">
      <inkml:brushProperty name="width" value="0.1" units="cm"/>
      <inkml:brushProperty name="height" value="0.1" units="cm"/>
      <inkml:brushProperty name="color" value="#5B2D90"/>
    </inkml:brush>
  </inkml:definitions>
  <inkml:trace contextRef="#ctx0" brushRef="#br0">16 0 384,'-15'4'168,"17"1"376,1 0 168,3 3-15,2 1-81,1 4-352,1 2-176,2 3-80,0-1-16,0 2-176,0-1-224,-1 2 240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894"/>
    </inkml:context>
    <inkml:brush xml:id="br0">
      <inkml:brushProperty name="width" value="0.1" units="cm"/>
      <inkml:brushProperty name="height" value="0.1" units="cm"/>
      <inkml:brushProperty name="color" value="#5B2D90"/>
    </inkml:brush>
  </inkml:definitions>
  <inkml:trace contextRef="#ctx0" brushRef="#br0">0 12 984,'22'-4'501,"0"0"0,0 2-1,0 1 1,1 0 0,-1 2-1,0 0 1,0 2-1,33 7 1,15 9-855,85 34-1,-123-40 167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6.665"/>
    </inkml:context>
    <inkml:brush xml:id="br0">
      <inkml:brushProperty name="width" value="0.1" units="cm"/>
      <inkml:brushProperty name="height" value="0.1" units="cm"/>
      <inkml:brushProperty name="color" value="#5B2D90"/>
    </inkml:brush>
  </inkml:definitions>
  <inkml:trace contextRef="#ctx0" brushRef="#br0">1 3 2937,'24'-2'817,"0"2"1,45 3 0,-9 0-179,256 2-1123,232 7-564,-455-8 816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270"/>
    </inkml:context>
    <inkml:brush xml:id="br0">
      <inkml:brushProperty name="width" value="0.1" units="cm"/>
      <inkml:brushProperty name="height" value="0.1" units="cm"/>
      <inkml:brushProperty name="color" value="#5B2D90"/>
    </inkml:brush>
  </inkml:definitions>
  <inkml:trace contextRef="#ctx0" brushRef="#br0">173 5 2256,'0'0'82,"0"0"-1,-1-1 1,1 1-1,0 0 0,-1-1 1,1 1-1,0 0 0,-1-1 1,1 1-1,-1 0 1,1 0-1,-1-1 0,1 1 1,-1 0-1,1 0 0,-1 0 1,1 0-1,-1 0 1,1 0-1,-1 0 0,1 0 1,-1 0-1,1 0 0,-1 0 1,1 0-1,-1 0 1,1 0-1,-1 0 0,1 0 1,0 1-1,-1-1 0,1 0 1,-1 0-1,1 1 1,-1-1-1,1 0 0,0 0 1,-1 1-1,1-1 0,0 1 1,-1-1-1,1 0 1,0 1-1,-1-1 0,1 1 1,0-1-1,0 0 0,-1 1 1,-22 32 368,11-15-353,-14 12-171,10-14-361,2 2 0,0-1 0,0 2 0,-11 23 0,17-26-402</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768"/>
    </inkml:context>
    <inkml:brush xml:id="br0">
      <inkml:brushProperty name="width" value="0.1" units="cm"/>
      <inkml:brushProperty name="height" value="0.1" units="cm"/>
      <inkml:brushProperty name="color" value="#5B2D90"/>
    </inkml:brush>
  </inkml:definitions>
  <inkml:trace contextRef="#ctx0" brushRef="#br0">101 0 3457,'-1'1'10,"-1"-1"0,1 1 0,0 0 0,-1 0 0,1 0 0,0 0 0,0 0 0,0 0 0,0 0 0,0 0 0,0 0 0,0 0 0,0 0 0,0 1 1,0-1-1,1 0 0,-1 1 0,0 1 0,-17 32 12,17-32-3,-21 59 155,17-46-614,-1 0-1,0-1 1,-11 21 0,11-27 26</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0.325"/>
    </inkml:context>
    <inkml:brush xml:id="br0">
      <inkml:brushProperty name="width" value="0.1" units="cm"/>
      <inkml:brushProperty name="height" value="0.1" units="cm"/>
      <inkml:brushProperty name="color" value="#5B2D90"/>
    </inkml:brush>
  </inkml:definitions>
  <inkml:trace contextRef="#ctx0" brushRef="#br0">75 9 648,'4'-3'48,"-2"-2"1801,-4 5-1113,-1 1-104,-2 3-344,-2 3-200,-3 2-216,0 2-80,-3 1-240,-2 1-208,0 2 376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1.797"/>
    </inkml:context>
    <inkml:brush xml:id="br0">
      <inkml:brushProperty name="width" value="0.035" units="cm"/>
      <inkml:brushProperty name="height" value="0.035" units="cm"/>
      <inkml:brushProperty name="color" value="#5B2D90"/>
    </inkml:brush>
  </inkml:definitions>
  <inkml:trace contextRef="#ctx0" brushRef="#br0">5 0 1376,'-2'0'192,"-1"0"160,3 2-64,3 0-95,1 0-33,6 0 88,4 0 24,8 0 40,2 0 8,7 0-112,3-1-80,3 1-72,3 0-32,1 0-32,1 0-64,-2 0-352,-3-1-256,-5 0 336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2.905"/>
    </inkml:context>
    <inkml:brush xml:id="br0">
      <inkml:brushProperty name="width" value="0.035" units="cm"/>
      <inkml:brushProperty name="height" value="0.035" units="cm"/>
      <inkml:brushProperty name="color" value="#5B2D90"/>
    </inkml:brush>
  </inkml:definitions>
  <inkml:trace contextRef="#ctx0" brushRef="#br0">0 23 1088,'2'-1'88,"1"1"88,1 0-152,1 0-24,4 0 0,3 0 0,5-2 8,4 0 8,7 0-16,4-1 0,8 0-8,0 0-16,5-1 8,-1 2-8,3 2 8,1 0 8,2 2-48,-2 1 40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2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9 5161,'0'-1'-120,"0"-2"-504,-3 1-600,-4 0 55,-4 2 313,-6 0 616,-9 2 616,-7 1 80,-9 1 265,-7 1-17,-7 2-192,-6 3-72,-6 4-288,-6 5-72,-5 5 352,-4 7 176,-4 6 416,-2 4 345,0 5-105,2 4-136,5 4-400,8 2-360,9 1-288,12 0-64,12-3-40,12-3-32,10-3-16,11-4-8,9-4-224,8-4-176,9-4-336,8-6-344,8-5-1057,10-6 1305,-2-5-4353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5.161"/>
    </inkml:context>
    <inkml:brush xml:id="br0">
      <inkml:brushProperty name="width" value="0.035" units="cm"/>
      <inkml:brushProperty name="height" value="0.035" units="cm"/>
      <inkml:brushProperty name="color" value="#5B2D90"/>
    </inkml:brush>
  </inkml:definitions>
  <inkml:trace contextRef="#ctx0" brushRef="#br0">0 2 576,'8'-1'-24,"0"1"32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6.591"/>
    </inkml:context>
    <inkml:brush xml:id="br0">
      <inkml:brushProperty name="width" value="0.035" units="cm"/>
      <inkml:brushProperty name="height" value="0.035" units="cm"/>
      <inkml:brushProperty name="color" value="#5B2D90"/>
    </inkml:brush>
  </inkml:definitions>
  <inkml:trace contextRef="#ctx0" brushRef="#br0">0 65 1664,'15'-5'432,"4"-1"401,2 2-209,5-3-336,4 1-112,5 0-136,4-3-32,7 3 0,3-2-8,2 4 0,1 1-8,-1 3-16,-2 2-16,-1 5-336,-3 2-216,-4 2-137,-3 0-71,-4-1 464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8.929"/>
    </inkml:context>
    <inkml:brush xml:id="br0">
      <inkml:brushProperty name="width" value="0.035" units="cm"/>
      <inkml:brushProperty name="height" value="0.035" units="cm"/>
      <inkml:brushProperty name="color" value="#5B2D90"/>
    </inkml:brush>
  </inkml:definitions>
  <inkml:trace contextRef="#ctx0" brushRef="#br0">3 121 1584,'0'0'32,"0"-1"0,-1 1 0,1-1 0,0 0-1,-1 1 1,1-1 0,0 1 0,0-1 0,0 0 0,0 1-1,-1-1 1,1 0 0,0 1 0,0-1 0,0 1 0,0-1-1,0 0 1,0 1 0,1-1 0,-1 0 0,0 1-1,0-1 1,0 1 0,1-1 0,-1 0 0,0 1 0,0-1-1,1 1 1,-1-1 0,1 1 0,-1-1 0,0 1-1,1-1 1,-1 1 0,1-1 0,-1 1 0,1 0 0,-1-1-1,1 1 1,0 0 0,-1 0 0,1-1 0,-1 1 0,1 0-1,0 0 1,37-18 1879,-28 14-2188,9-6 508,0 0-1,0 1 0,1 2 1,0 0-1,0 1 1,1 0-1,35-3 0,66 1-406,1 5 0,130 14 0,-159 0-1636,138 33 0,-178-26 1415,-41-8 277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3"/>
    </inkml:context>
    <inkml:brush xml:id="br0">
      <inkml:brushProperty name="width" value="0.035" units="cm"/>
      <inkml:brushProperty name="height" value="0.035" units="cm"/>
      <inkml:brushProperty name="color" value="#5B2D90"/>
    </inkml:brush>
  </inkml:definitions>
  <inkml:trace contextRef="#ctx0" brushRef="#br0">0 57 1896,'7'-4'261,"0"0"0,0 0-1,0 1 1,0 0 0,1 0 0,-1 1-1,1 0 1,0 0 0,0 1-1,-1 0 1,1 0 0,12 1-1,13-3 452,109-12 91,216 6 0,-284 9-693,136 6-1852,-176-3 1138,0 2-1,0 1 1,0 2-1,36 13 1,-55-15 312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4.073"/>
    </inkml:context>
    <inkml:brush xml:id="br0">
      <inkml:brushProperty name="width" value="0.035" units="cm"/>
      <inkml:brushProperty name="height" value="0.035" units="cm"/>
      <inkml:brushProperty name="color" value="#5B2D90"/>
    </inkml:brush>
  </inkml:definitions>
  <inkml:trace contextRef="#ctx0" brushRef="#br0">1 83 1656,'12'-9'4191,"5"0"-4032,0 1-1,27-9 1,52 2 7,2 3 1,103 3-1,-187 8-141,103-1-480,0 4 0,233 36 1,-311-27-909,-24-4 788</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7.0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393 81 152,'-1'-1'304,"0"-1"168,-1-1 304,-2-1 113,0 0-57,-1 0-104,0 0-272,-1 0-144,2 1-200,0 0-40,1 1-8,0-1 16,-1 0 144,0-2 88,0-1 144,-2-1 64,0-1 9,-3 1-73,-2 2-144,-3 2-40,-6 5-128,-5 5-40,-3 7-16,-5 7-64,-1 7-48,-1 7-104,1 7-432,2 5-384,3 6 487,7-8-6120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1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604 1 2961,'0'0'528,"-6"1"224,-8 1-752,-13 2-888,-15 2-16,-17 2 327,-16 4 313,-14 2 376,-8 5-112,-8 3 0,15-1-1720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2.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1204 157 8586,'-13'3'-8,"-17"5"-440,-16 5-544,-13 6-9,-7 4 65,-4 1 480,1-2 472,4-4 584,6-5 48,10-4-160,10-5-288,12-3-600,11-4-216,15-3-128,12-2 104,14-2 424,12-2 208,11-1 232,8 0 88,7-1 144,5 1 32,3-1-64,0 1-72,0-1-216,-3 1-128,-4 1-176,-8 0-16,-11 2 16,-12 1 56,-15 2 64,-17 2-16,-20 2-24,-20 4 8,-23 3 80,-20 4 40,-20 4 200,-16 4 128,-12 2 144,-5 4-7,0 1-193,6 0-176,12-1-448,14-3-153,19-3 25,18-6 56,20-5 312,19-5 120,20-7 0,20-4-24,20-4-32,19-4-16,16-1-24,13-1-8,11 0-80,7 1-40,4 0-176,2 1-72,-2 1 72,-7 1 64,-8 1 280,-13 1 232,-16 1 512,-17 1 112,-19 1-120,-20 0-191,-21 3-497,-20 2-136,-19 4 0,-17 5 16,-13 5-17,-7 4-15,-4 2-16,1 2 40,6-2 32,10-1 40,11-3-96,15-3-264,15-2-944,14-4-312,14-3 735,9-1-1359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1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0 143 992,'1'0'120,"5"0"192,6-1-192,11-2 88,12-2 160,11-2 121,13-3 191,12 0 48,12-1-168,10-1-152,10 1-272,7 0-80,6 1-40,5 3-8,2 1 8,3 1-8,-1 1-8,0 1-32,-1 0-8,-3-1-8,-2-1-104,-4 0-296,-4 0 280,-21 0-4169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 79 2593,'6'-1'664,"10"-1"552,10 0-240,5 0-456,4 0-120,-1 2-56,-5 1 65,-7 0 87,-10 1 24,-11-1-8,-11 1-112,-10 0-216,-8 0-40,-6-1-112,-4 0-24,0 0-40,2-1-32,3-1-64,6 0-32,6 0-184,7 0-112,6 0-24,6 0 56,6 0 248,8-2 168,7 0 96,8-3 32,9-1 56,8-1-8,8-2-24,7 0-40,4 1-72,1 1-8,-2 3 0,-6 1 16,-10 1-32,-10 3-24,-12 0-136,-12 2-128,-14 1-433,-13 1-87,-14 1 176,-10 1 232,-7 1 512,-5 0 104,0 2-456,6 0-792,8 1 576,10-1-3289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5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998 8 3977,'-5'-2'304,"-6"-1"288,-9 1-504,-6 2 16,-8 4-72,-8 6 8,-8 4 192,-7 5 88,-7 6 360,-5 4 97,-6 7 79,-2 7 8,-1 7-224,1 7-128,6 4-272,6 3-104,9 2-160,10 2-56,11 0-24,11-2-8,11-4 8,10-4 32,12-5-48,10-4-248,12-6-648,9-6-577,10-7 785,-4-8-5185</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983 96 1768,'17'-2'488,"21"-1"401,18-2-209,10 0-360,2 0 80,-8 2 336,-12 0 96,-17 3-120,-20 1-207,-22 4-441,-22 2-120,-22 3 8,-18 2-48,-17 3-32,-12 1-9,-10 3 33,-5 0 56,-2 3 40,2 1-72,6 1-344,7 0-304,13 0-360,12-3 48,14-2 352,16-3 215,16-5 473,16-4 24,18-5-8,16-6 89,19-7-113,16-6-16,16-5-1,15-5 1,13-3 8,10-2 8,8 0 8,4 2 32,2 2 169,-1 2 7,-4 5 0,-6 3-16,-11 3-160,-12 4 0,-16 1 376,-18 3 320,-20 0 128,-20 1-56,-21 1-400,-22 0-352,-21 3-200,-20 1 0,-18 4 40,-13 3 40,-11 3 56,-6 2-72,-1 4-1208,0 1 912,22-1-3777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2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1405 28 6321,'-21'1'392,"-28"3"881,-28 1-1537,-22 3 16,-14 1-16,-6-1-1,0 0 257,6-2 121,11-2-49,12-1-177,13-2-343,13 0-32,12-2 176,13-1 184,12 0-56,11 0-112,11 0-408,9 1-200,11-1 184,8 1 143,8-2 481,8 0 224,4-2 257,4-1 79,0-1-56,-1-2-32,-3 1-192,-7 0-88,-7 1-256,-9 1-192,-10 2-408,-12 1-121,-13 1 193,-13 1 264,-12 1 648,-12 0 248,-9 0 40,-8 0-95,-5 1-345,-1-1-96,2 0-136,5 0-353,12 0 369,14 0-1624</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6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1365 0 720,'-12'3'-32,"-21"4"48,-22 5 80,-22 4 344,-20 4 232,-15 3 385,-13 2 31,-6 2-208,-3 2-160,5 2-464,6 2-312,14 0-648,14 0-184,18 0 352,21-7-3193</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6 537 1752,'-3'0'528,"0"-2"481,3-1-25,4-1 80,5-2-80,7-1-119,5-1-273,8-2-168,8-2-248,6-4-96,9-3-160,6-4-40,7-3-32,7-2 0,8-2 56,7-2 24,6 0 32,6-1 8,5 0 24,4 0-8,3-1-208,2 2-160,1 0-569,-1 2-351,-3 1 696,-21 7-3609</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6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1629 0 3177,'-1'0'592,"-4"0"248,-7 2-680,-10 2-760,-10 3-32,-11 3 256,-10 4 280,-8 4 416,-8 4 64,-7 2 32,-6 3-16,-4 1-216,-4 1-64,-2 2-72,-1 0-32,-1 1-8,2 1-16,2-2-40,5 0-8,5-2 24,6-2 32,10-2 64,8-4-16,9-2-40,10-3-8,7-3 48,7-2 128,6-3 160,5-1 8,5-3-64,4-1-128,5-1-80,6-2-8,9-1 40,8-2 0,12-3-56,10-4-16,13-3-40,10-5-80,11-4-96,9-3-16,10-3 16,7-3 56,8-1 96,5-1 16,5 0-40,4 0-216,2 0-824,1 2 696,-23 6-3633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8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46 1 4145,'-20'4'232,"-5"1"-4609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9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403 0 1136,'-19'6'304,"-22"5"248,-21 7-127,-11 4-369,-3 2-529,3 0 265,14-5-1584</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1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1 525 1408,'2'-1'520,"7"-1"601,6-2-217,9-2-304,11-3-120,10-3-224,11-3-72,9-2-40,9-4-16,11-2-16,9-5-24,10-4-80,11-3 8,8-4-16,8-2 8,7-1-8,4-1 24,3 0-32,4 2-440,0 2 320,-25 7-5289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2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 2921,'7'-1'368,"7"-2"416,4-1-856,-3 1-400,-8 0 232,-5 2-3049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3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1391 1 1632,'-23'5'128,"-32"7"296,-31 7-87,-26 8 119,-20 5 80,-12 5-56,-5 3-384,-1 2-136,2 1-232,5 0-184,5-1 280,27-8-2969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867"/>
    </inkml:context>
    <inkml:brush xml:id="br0">
      <inkml:brushProperty name="width" value="0.2" units="cm"/>
      <inkml:brushProperty name="height" value="0.2" units="cm"/>
      <inkml:brushProperty name="color" value="#004F8B"/>
    </inkml:brush>
  </inkml:definitions>
  <inkml:trace contextRef="#ctx0" brushRef="#br0">448 30 504,'12'-22'5995,"-13"20"-5788,0 1-24,0 0 0,-1 1 0,1-1 1,0 0-1,-1 1 0,1 0 0,0-1 1,-1 1-1,1 0 0,-1 0 1,1-1-1,-1 1 0,1 0 0,-1 1 1,1-1-1,-2 0 0,-65 15 1270,43-6-1518,1 0-1,1 2 0,0 1 0,0 1 0,1 1 0,1 1 0,0 1 0,1 1 0,1 0 0,1 2 1,0 0-1,2 1 0,0 0 0,1 1 0,1 1 0,-15 31 0,27-48-112,-1 0 0,0 0 0,1 1 0,0-1 0,1 1 0,-1-1 0,1 1 1,0 0-1,0 0 0,1-1 0,0 1 0,0 0 0,0 0 0,1 0 0,1 8 0,13 8-632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891"/>
    </inkml:context>
    <inkml:brush xml:id="br0">
      <inkml:brushProperty name="width" value="0.35" units="cm"/>
      <inkml:brushProperty name="height" value="2.1" units="cm"/>
      <inkml:brushProperty name="color" value="#004F8B"/>
      <inkml:brushProperty name="inkEffects" value="pencil"/>
    </inkml:brush>
  </inkml:definitions>
  <inkml:trace contextRef="#ctx0" brushRef="#br0">746 1 520,'-10'2'16,"-14"5"24,-15 5 336,-14 9 536,-9 7 561,-7 7 239,-4 10-40,0 8-495,3 9-585,5 9-280,8 7-440,9 7-136,9 4-472,9 4-297,10 1-959,10-2 1040,6-17-2745</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7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0 796 1928,'0'0'-152,"4"-2"24,7-1-336,11-4 392,11-2 64,14-5 56,14-3 424,15-5 321,16-4 103,16-3 8,16-5-408,16-4-312,13-4-104,11-4-64,8-3-16,5 0-16,2 0-16,-1 2 0,-4 2 16,-5 3 24,-6 3 8,-6 4-72,-7 4-88,-10 4-176,-11 3-72,-14 4 32,-16 3 104,-18 5 176,-19 3 88,-20 2 72,-19 4-32,-20 2 16,-20 1 80,-21 4 232,-20 3 152,-17 3 200,-16 3-40,-13 4-224,-9 3-128,-10 3-184,-6 3-47,-7 1-33,-4 3-32,-5 2-281,-3 1-151,-2 1-128,-1 0-160,0-1 184,2 1 168,6-2 360,9-1 208,12-1-224,16-2-664,16-2 320,25-5-3473</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1 621 2657,'13'-4'232,"21"-6"248,20-8-168,22-6-80,19-6 32,15-4 264,13-2 64,11-1-16,10-1-48,6 1-352,5 0-176,2 0-144,-2 2 16,-3 3 8,-6 1 56,-8 2 88,-9 3 0,-9 2 8,-10 2-8,-11 3-16,-11 1-8,-13 4-200,-15 3-248,-16 3-464,-17 2-136,-18 3 288,-19 3 320,-21 2 576,-22 4 184,-19 4-40,-20 3-72,-16 4-96,-15 4-56,-13 5-152,-11 3-480,-11 4 360,21-4-2433</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564 0 1968,'-26'7'385,"-32"8"207,-27 7-640,-16 6-633,-7 3-103,6-1 368,19-5-600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1 508 1016,'16'-5'208,"27"-8"184,28-7-80,25-7-56,22-5-23,17-3-17,11-2-80,8-2-96,2 1-16,1 2-8,-2 0 16,-4 3-8,-5 2-8,-7 2-8,-8 3 0,-11 4 0,-14 4 8,-16 4 0,-19 5-88,-18 3-136,-20 4-136,-19 4-377,-20 3 425,-8 1-1040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167 0 1000,'-27'6'-104,"-39"11"368,-8 1-1424</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5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713 0 4337,'-27'10'664,"-32"13"568,-28 11-608,-16 9-904,-5 4-352,4 0-488,11-4-192,17-6 688,21-9-2265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6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1 152 1264,'12'-4'152,"20"-7"168,24-7-248,23-7-216,22-5-200,17-4 200,-10 4-1032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7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64 1360,'19'-2'648,"22"-4"729,19-2-49,11-1-352,4-1-264,-4 2-440,-9 0-192,-13 3-384,-16 1-320,-16 1 320,-13 2-5217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0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244 9 1384,'9'-1'272,"7"-1"216,7 0-191,1 0-161,-4 0-56,-9 2-376,-11 2-57,-14 1 201,-13 4 96,-12 4 360,-9 3-39,-6 2-530,-4 3-255,0 0 240,9-3-1024</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6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2 532 928,'-1'0'-72,"2"-1"0,5-2-72,10-4 112,11-4 48,14-6-8,12-3 0,12-5-8,8-3 0,7 0 8,3-1 16,1 2-16,-1 1 0,-4 3 0,-4 1 0,-6 3-8,-7 2 0,-7 4-136,-11 2 96,-12 5 40,-16 2 296,-17 5 680,-18 5-576,-18 3 393,-15 5-81,-14 4-392,-9 4-64,-6 1-160,-3 2-72,3 0-32,5-2-8,10-1-40,13-4-176,14-3-128,14-4 136,16-5 440,14-3 304,17-5 240,15-5-120,17-5-360,15-3-120,16-5-120,12-3-16,12-3-16,9-2 0,6-2-8,6-2 0,3 0 0,3 0 0,0 1-24,-1 2-40,-6 3-184,-7 2-24,-12 3 24,-15 3 40,-21 5 160,-20 4 8,-25 4-552,-27 5-392,-26 4-137,-28 5 185,-25 4 920,-21 2 480,-17 3 297,-12 2-129,-5 1-544,0 1-608,5 0 304,24-2-2353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2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667 1 1264,'-5'1'248,"-9"5"440,-10 6 177,-9 7 423,-8 9 112,-7 10-95,-5 11-129,-5 12-512,-2 11-224,0 9-272,2 8-120,6 5-184,5 5-136,8 1-272,6-1-160,10-5-497,8-8-359,12-9 880,4-19-3777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9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0 387 1888,'8'-2'296,"13"-4"241,16-5-185,18-4-304,15-4-232,14-5-240,13-4 7,8-2 137,5-2 168,2 0 480,-2 1 153,-5 1 63,-6 4-32,-8 2-320,-8 4-144,-10 4-56,-9 3 32,-14 3 544,-12 3 216,-14 2 120,-16 1-7,-18 2-513,-17 2-192,-18 3-144,-17 2-8,-14 3-64,-11 1-48,-7 2-104,-3 1-48,2 1-128,6 1-104,10-1-521,14-2-575,15-3 832,17-2-3409</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14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0 222 1040,'19'-6'440,"26"-9"392,24-7 249,20-4 71,14-3-48,5 0-176,-1 3-423,-7 4-193,-13 4-176,-15 4 48,-20 5 16,-22 4-72,-25 4-88,-23 4-88,-25 3-56,-20 5 40,-18 2 8,-13 4-136,-7 3-1169,-5 1 929,16-2-5393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6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659 81 6809,'-6'0'225,"-11"3"471,-11 1-1296,-12 3-441,-10 3-207,-8 3 8,-5 1 360,-3-1 936,-1 0 464,3-1 176,4-3-224,9-2-512,11-2-352,11-1-168,12-3 32,14-1 296,13-2 344,15-2 184,15-3-24,14-2-272,13-3-256,13-4-264,9-1-9,6-3 137,3-1 200,-3 1 440,-5 1 112,-10 2 121,-10 4 7,-15 3-184,-15 4-112,-17 4-144,-19 4-16,-21 4 16,-21 6 16,-20 3 40,-18 5-40,-19 4-160,-14 3-40,-10 4 16,-7 3 8,3 2-256,6 1 288,24-6-2945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6 648,'1'-3'0,"0"0"-648</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499 98 6969,'-5'0'265,"-9"-1"39,-9 1-776,-9 0-185,-9 2 1,-6 0 304,-5 1 352,-1 1 456,0 0 40,5 0-144,4 0-176,8 0-248,10-1-32,9 0 8,9-2 24,12-2 16,13-2-16,14-2-32,14-2-64,13-2-104,12-2 24,7-1 40,4-2 80,1 1 144,-2 1 8,-5 0 8,-4 2-8,-8 2-8,-10 2-8,-10 2 48,-14 2 16,-14 1-72,-16 2-48,-18 1-168,-17 2-56,-17 2 72,-14 2 128,-8 3 256,-5 1 48,3 1-56,7 1-120,10-1-440,13-1-576,14-1-168,14-3 223,13-2 425,14-2 680,14-3 537,13-1-97,13-3-88,13-2-120,10-1-328,10-3-48,9 0-48,5-1 0,2-1 0,0 1 16,-6 0 8,-9 2 0,-13 2 24,-16 2 72,-16 2 112,-16 2-8,-18 2-48,-17 3-56,-17 3 112,-14 4 184,-11 1 240,-6 3-7,-1 2-329,5 1-472,7 2-1209,12 0-391,13-1-64,13-2 327,16-4 1001,15-4 392,17-6 104,17-6 16,-1-2-608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234 0 1544,'-13'5'400,"-15"5"289,-11 5-217,-4 2-496,0 0-400,9-3-289,12-3 313,11-5-1144</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44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1308 0 3225,'0'1'576,"-3"2"256,-7 3-392,-13 3-608,-16 4-128,-17 3 72,-19 2 96,-18 4 160,-18 0 88,-13 2 304,-12 0 168,-5 1 104,0 1-112,7 0-1192,10 1 488,26-5-5857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5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21 1528,'8'-2'224,"13"-2"304,16-3-472,1-1-2392</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6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153 1 5481,'-14'3'0,"-19"7"-760,-19 6 368,-1 1-3937</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7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 1 1256,'-8'3'232,"-6"4"-280,-2 1 104,3 0-1552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5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451 3 5937,'-5'-1'96,"-6"0"-160,-6 2 8,-7 5 24,-4 6 32,-7 9 336,-5 9 168,-4 11 201,-3 11 15,0 11-312,2 9-168,7 7-200,7 5-24,8 6-40,10 2-288,10 2-1032,10-2-865,9-6 1065,2-18-2673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8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78 1120,'19'-5'192,"24"-7"200,24-5-496,17-5 88,-6 1-1568</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97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259 0 1848,'-7'3'721,"-11"6"367,-10 3-416,-8 6-248,-3 2-416,-1 1-48,5-2-224,7-3-64,9-4 80,10-6 16,14-6 216,15-8-8,17-8-696,18-9 480,-1 1-2409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3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114 0 1000,'-6'0'64,"-9"0"152,-9 1-376,-11 1-8,1 0-784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4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 1 1128,'-5'1'-104,"-4"1"128,1 0-1072</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7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436 0 856,'9'0'144,"11"1"208,6 0-144,3 1 240,-3 0 433,-7-1 31,-12 1-64,-13 0-240,-16 0-280,-14 1 32,-13 0 16,-9 2-64,-4 1-184,-1 3-88,1 2-96,5 0-16,7 0-48,9 0-104,10-2-232,9-2 48,11-1 184,10-2 152,12-2 264,11-1-40,14-2-136,11-2-48,12-2-280,11-1-200,6-1-448,5-1-248,1-1 647,-13 1-1383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5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 8 3521,'-3'0'352,"-4"1"232,-2 0-968,-1 2-776,2-1-17,3 1 377,5 0 568,5-1 976,6-2 112,6 0-191,6-2-153,3-1-424,4-1-280,0 0-512,1 0-217,-4 1 433,-5 1-776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9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1312 1 2409,'-6'2'520,"-10"4"384,-13 4-256,-17 3-408,-15 2-32,-16 4 208,-13 1 72,-11 2 48,-8 2-64,-4 1-287,0 3-218,1 1-343,5 3-80,7 1-240,9 1-152,11-2 544,20-6-4009</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1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804 1 3993,'-3'0'512,"-5"2"648,-9 1-1120,-9 3-744,-11 4-80,-12 4 88,-11 4 304,-8 2 760,-6 2 152,-3 2-72,-1 0-296,3 0-880,3 1-312,8-1-161,9-1 393,14-5-32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0 130 896,'9'-2'184,"14"-2"176,17-4-152,17-3-280,16-5-40,11-1 0,9-1 8,4 1 248,0 2 120,-6 4 128,-8 4 97,-9 3 31,-12 4 0,-12 4 8,-14 3-64,-13 3-192,-14 2-104,-14 2-224,-14 1-80,-12 2 24,-12 1 80,-9 2 112,-8 1 56,-6 2-88,-6 0-152,-2 0-560,-1 1-128,4-2 104,5-2 103,10-1 489,14-5-1912</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6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1001 0 1992,'7'0'465,"6"0"311,4 1 80,-1 0-80,-6 2-72,-8 2 72,-12 2-168,-14 4-271,-13 3-49,-13 2-192,-11 4-104,-9 1-48,-9 2-48,-7 1-184,-6 2-105,-4 0-383,-4 1-336,0 0-224,3-1-17,6-1 697,18-6-936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8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345 0 3977,'-6'2'216,"-8"2"144,-8 8-160,-6 10 104,-6 12 88,-3 13-32,-2 14-136,0 13-88,2 13-384,4 9-176,7 6-616,7-1 528,8-18-3433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8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 1 5737,'-7'0'176,"-2"0"-6089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1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970 1 5473,'-2'0'352,"-7"0"280,-10 1-584,-12 2-696,-15 1-232,-16 3-48,-17 1 128,-16 3 672,-14 2 208,-14 4-272,-9 2-416,-9 5 319,19-3-1823</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3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0 5777,'-1'0'176,"1"0"-104,-2 0-608,-2 1-1016,-5 0 904,0 0-2641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4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0 2288,'-17'3'529,"-23"4"527,-23 4-904,-21 5-864,-16 3 384,8 0-2657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5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11 1672,'-5'-1'-64,"-5"-4"88,0 0-1656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579 286 2200,'11'-3'577,"14"-4"535,17-4-512,17-2-152,15-3-264,12-1-104,9-1-64,6-1-8,3-1 0,1 0 8,-3-1 8,-6 1 16,-8 0 64,-11 2 72,-12 1 120,-14 3 88,-13 2 441,-13 3-1,-13 2-160,-14 4-104,-15 2-472,-14 5 0,-14 3 168,-14 4 32,-12 2 16,-9 3-48,-7 2-120,-7 0-40,-3 0-192,-3 0-160,-2 0-424,1 0-360,-1 1-713,2 0-111,1 0 120,2 1 327,4-2 1153,3 1 400,5-2 456,8 0 57,9-2-377,10-1-352,11-2 0,14-4-2953</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7.8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2397 46 2232,'4'-2'601,"5"-2"479,5-2-496,4-1-200,1 0-256,-1 0-40,-3 2 256,-3 1 24,-6 1-88,-7 2-56,-6 2-304,-9 0-32,-9 1 88,-7 2 32,-8 1-88,-6 1-40,-6 0 24,-5 1 56,-4 0 152,-2 1 56,-2-1-32,-1 1-56,2 0-24,0 1-24,5 1 8,3 0 8,4 0-16,5-1-16,5-1-32,4-1-48,3-2-112,5-2-40,4-1-104,6-1-88,7-2 72,7 0 32,8-2 128,8 0 144,6-2 40,4 0 40,3 0 112,0 1 56,-1 0 112,-2 0 32,-4 1 208,-5 1 104,-5 0-23,-5 1-49,-8 0-288,-7 1-144,-7 2-72,-8 2-8,-6 3 0,-6 1-8,-2 1-16,-3 2-8,-1 0-8,-1-1 0,1-1-16,1-2 0,2-2-56,1-1-104,1-2-552,1 0-304,2-1-105,2 1 105,2-1 560,2 0 328,3 0 248,2 0 32,4-1 8,3 1 0,4 0-96,3-1-32,4 1-40,4 0 0,1-1 24,3 0 56,0 0 136,-1 0 24,-1-1 0,-3 1-40,-2-1-64,-2 1 1,-4 0 23,-2 0 8,-1 0-48,-1 1-40,0-1-24,-1 1 0,1 0 56,-2 0 24,-1 2-8,-2 0-32,-4 3-72,-4 1-24,-4 4-24,-2 1 8,-2 2-8,1-1 0,3-1-24,3-1-40,6-2-88,4-2-24,5-1 8,2-1 32,3-2 136,0 0 72,-1-1 104,1 0 40,0 0-56,0-1-64,2 0-216,3 0-160,2-1-144,3 0 16,2-1 120,3 0 111,3-1 25,1-1-152,4 0-896,3 0 752,-1 1-4329</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4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618 0 3513,'-2'0'656,"-3"0"792,-7 1-1376,-5 2-544,-8 3-1024,-6 3 808,-8 3-657,-6 4 113,-5 1 1760,-4 1-280,-1 1 232,-1 1-200,1 2-248,3-1-8,7 0 56,8-1-8,11-2 16,14-3-7,15-2-65,15-5 0,16-4-8,16-6 16,15-5 120,12-5 32,12-4 112,7-4 48,5 0-32,3-2 72,-1 0 48,-3 2-40,-8 0-48,-7 3-96,-11 2-192,-12 3-184,-13 2-240,-15 4-80,-14 3-704,-13 4 720,-8 2-2481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1 1040,'-2'3'224,"0"3"176,6 3-224,13 1-208,18-1-64,24-3-256,27-4 232,-1-1-1120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0 206 6585,'2'-1'8,"4"1"-376,7-2-96,9-2 168,10-2 8,8-2 240,7-2 280,4-2 320,5-1 24,2 0-88,4-1-159,1 0-281,1 1-56,-1 0-104,-1 1 0,0 1 16,-1 0 31,0 1-23,1 0-360,-1-1-1136,-2 1 968,-11 2-3609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453 12 3929,'-4'-2'112,"-5"-2"192,-6 0-1128,-4 3-8,-4 4 23,-3 5 137,-3 7 872,-3 5 296,-3 5 161,-3 5 7,-1 5-352,0 2-136,2 3-144,3 3-104,6 2-440,7 2-385,5 0 457,7-7-1384</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282 0 2056,'-12'1'48,"-17"3"273,-18 2-498,-13 2-79,-10 1 200,6 0-1880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389 1 1536,'-14'1'560,"-18"0"385,-15 1-225,-10 1-544,-4-1-224,3 1-496,8-1-232,9-1 375,12 0-1767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7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33 1720,'3'-1'120,"6"0"56,4-2-112,5-1-296,2-1-152,1-1-136,0 0 184,-5 0-272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9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909 2 120,'-3'0'136,"-8"-1"104,-8 1 184,-11 0 128,-11 2-88,-11 1-184,-9 1-224,-8 0-464,-5 0-128,-3-1 136,-2-2 80,-2-1 288,0-1 112,0-1-112,0-1 8,13 2-576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5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70 792,'9'0'40,"14"0"256,17 0 160,14-1 296,14-1 57,11-1-177,8-1-152,6-1-288,4 0-64,2-1-72,-1-1-64,-1 1-152,-4-1-112,-6 1-352,-6 1-136,-9 0-193,-11 1 425,-15 1-800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7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532 0 1632,'-17'2'536,"-21"1"465,-20 3 7,-13 1-48,-5 0-200,0 1-136,8 0-416,11-1-248,16-2-144,17-1 16,19-2 40,18-2 120,20-1 72,18-1-16,18-2-48,15 0-32,14 0-32,12 1-32,9-1-184,8 2-144,6-1-400,3 1-288,2 1 600,-23-1-2457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1268 0 2857,'-6'0'440,"-11"1"408,-13 1-688,-14 1-488,-13 0-64,-12 1 16,-10 1 56,-8-1 304,-6 0 144,-2 0 320,-3-1 40,2 0-96,4 0-168,5 0-448,8 2-48,9 0 96,11 0 144,12 0 208,13-1 0,13 0 8,13 1-40,14-2 64,14 1 48,13-2-80,13-1-32,12-1-72,14-2-32,13-2-64,11-1-48,12-2-32,8 0-16,6 0 32,3 1 40,2 2 48,-3 1 8,-6 2 8,-6 2-16,-11 1-288,-10 1-320,-14 0-624,-13 1 599,-17-2-159,-15 0 744,-17-2 1305,-17-1-849,-16-1 368,-16 0-336,-15 0-376,-13 1-56,-14 1-8,-12 1 0,-9 2 256,-7 2 208,-2 2 280,1 1 16,5 1-247,9 1-177,11-1-168,13 0 24,14-1 64,17-2-8,14-1-8,14-2-16,15-1-56,17-1-16,17 0-120,17-2-64,18 0-304,17 0-176,14 0-216,11-1 23,9 0 289,6 0 192,4 1 224,3 0-248,0 1-1016,-1 0 840,-24 2-3785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9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589 28 1368,'-18'0'472,"-23"2"481,-20 0-129,-15 2-256,-5 1-224,1 1-208,6 0 96,12 1 168,14-2-40,15-1-112,18-1-128,19-1-176,19 0 24,20-2-56,17-1-176,17 0-408,14-1-32,12-1 56,11 0 144,5 0 152,3 0-41,-2 0 25,-4 1 72,-10 0 304,-13 0 88,-16 1 56,-18-1 120,-20 0 17,-22-1 23,-20 0 192,-20-1 72,-19-1 272,-15-1 104,-14 0-96,-9 0-143,-6 0-233,-4 2-104,2 2-168,2 1-72,5 3-80,7 1 32,9 2 96,11 0 48,14 0-128,14 1-32,18-1-96,17-1-32,18 0 128,17 0-8,16-2-16,16 1-24,12-1-32,10 0-16,7 0-16,4 0 8,0 1-88,-3-2-120,-6 1-352,-9 0-248,-10 0-289,-13-1-111,-16 0-128,-17-1 136,-21 1 207,-18-1 425,-10 0-200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2.0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229 1 1560,'-14'0'232,"-17"1"208,-13 1-231,-6 1-482,1 0 201,9 0-2024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1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313 64 5849,'-17'-2'264,"-19"-2"72,-14-2-424,-6 0-280,4-1-808,9 0 40,11 0 576,12 0 512,13 1 1040,12 1 88,11 1-144,11 1-136,11 3-239,12 2-129,14 2-320,11 2-160,14 1-360,10 3-193,8 0-527,5 1-352,3 1 824,-19-2-3009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3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380 0 4305,'-7'0'88,"-10"4"-88,-10 3-16,-8 7 128,-5 7 120,-3 8 208,-1 8 16,2 10-120,4 9-184,5 10-376,7 6-192,9 2 192,7-11-5017</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4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5 3089,'-4'-1'-328,"0"0"-345,1-1-167,8 1 256,10 3 360,16 2 328,14 3 56,17 3-24,14 2 16,12 2 160,9 1 152,7 2 145,4 0-41,2 0-240,1 0-256,-2 0-88,-19-4-3313</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8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814 218 3457,'-15'-2'208,"-19"-3"56,-18-4-288,-13-3-112,-8-1 16,-3-3 200,2-1 192,4 0 232,6-1 16,7 1-136,5 1-176,6 2-240,6 3-24,7 1 64,6 2 32,8 0-64,7 1-24,7 1 24,7 1 136,6 1 360,6 2 112,5 1 65,5 3-121,5 2-248,3 3-104,5 2-168,3 2-16,5 3-16,5 2-8,6 2-16,7 3-32,5 2-40,7 2 16,5-1 24,6 1 40,8 0 48,5-2 8,7 0 0,5-1 0,3 0-208,3 0-136,2 0-545,-1 0-503,0 1 784,-21-3-3857</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1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450 72 2657,'-18'-4'8,"-21"-4"-48,-19-4-40,-9-1 80,-3 1 0,6 2 96,10 2 40,14 4 168,13 3 216,15 4 400,13 3 48,15 4-96,15 3-216,15 2-479,15 2-105,14 2-56,13 1-8,12 1-24,10 2-32,9-1-169,6 2-167,3-1-832,1 0 728,-22-3-4433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3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 6 6729,'-11'-2'-1032,"-11"0"480,-1 0-4593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5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4617,'10'1'480,"16"3"328,20 3-400,19 3-512,19 3-160,15 2-72,14 1-32,9 2 16,7 1 64,4 0 24,2 0-56,-1 0-56,-4 1-80,-4-1 216,-23-4-2705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8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116 20 3537,'-8'-1'-32,"-10"-3"440,-6 0-784,-2 0 64,3 1 216,9 0 8,11 2 160,14 2 232,18 2 144,16 2 0,17 3-224,17 2-152,14 2-352,12 3-136,11 2-160,8 2-24,6 1 47,3 1 113,2 2 416,-2-2 352,-3 1 369,-7-1 7,-9-2-896,-10 0 216,-24-4-3305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3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2626 163 5793,'-21'-3'-144,"-31"-5"-144,-31-4 136,-22-4 520,-15-1 168,-3 0-56,4 1-184,12 2-440,15 3-160,19 3-120,18 1-64,21 4 144,18 1 96,19 4 88,17 3 64,18 4-96,13 5-56,12 5-8,9 3 0,6 4 112,4 2 48,0 1 32,-2-1 24,-5-2 64,-6-1 16,-11-4 32,-13-3 48,-13-4 184,-17-5 88,-18-4 160,-19-5 56,-22-6-80,-21-4-40,-20-4-104,-18-4-79,-16-2-57,-13-1-48,-11 1-88,-7-1-24,-7-1-24,-5 0-8,0 0-16,0 0-8,5 1-40,8 1-80,11 2-240,13 4-88,16 2-41,17 2 65,18 3 256,17 3 96,18 1 144,14 1 48,12 3-80,12 1-40,9 2-176,7 1-152,6 2-240,7-1-216,3 0-440,3 0-80,0-1 655,-7-1-1111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6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2329 469 808,'-10'-1'88,"-18"-1"64,-18-3-24,-18-2 16,-17-3 8,-15-3 136,-12-4 88,-11-3 81,-8-3 47,-7-3 32,-6-3 16,-2-2 264,-1 0 40,3 0-112,5 1-103,9 3-377,11 3-136,13 3-88,12 3-8,15 3 8,13 3 40,11 1 112,10 2 16,7 1-8,6 0-56,5 1-312,5 1-248,3 0-657,3 0-343,2 1-56,3 2 224,3 0 455,2 1 113,4 1 512,1 1-968</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9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182 30 360,'10'2'64,"12"3"88,12 2-112,8 2-40,4 0 8,1-1 96,-4-2 144,-7-1 480,-7-1 225,-8-3 95,-9 0-208,-7-2-752,-10-2-400,-10 0-392,-11-2 40,-13 0 280,-11-2 176,-13-3 192,-10-1 16,-10-2-489,-10-2 361,12 1-1600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6.2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133 45 3481,'-8'-3'480,"-6"-2"312,-6-3-448,0 0-416,1 1 8,3 2 240,3 1 152,3 1 208,4 2 48,3 1-176,1 0-119,1 0-289,1 0-184,0 1-281,0-1 1,2 0 96,3 2 96,3 0 72,5 1-160,3 1-456,4 1-200,2 1 504,-3-1-2113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6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314 0 1136,'-4'0'136,"-6"2"120,-7 4-152,-5 7-8,-5 7 64,-3 9 288,-3 7 105,0 9 159,-1 6-72,3 6-296,3 4-112,6 3-168,7 0-136,7-4-904,9-4 688,4-12-3257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0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1107 22 536,'-6'-1'-104,"-10"-1"32,-10-1-88,-10 0 672,-9 1 144,-9-1-352,-6 1 393,-5 0-65,-5 0-8,-3 1 64,1 1-8,2 0-232,5 0-136,7 2-216,8-1-104,10 1-208,10 1-160,8-1-24,10 1 112,8 1 328,10 2 272,11 1 168,11 2-64,13 1-176,14 0-96,12 1-104,12 0-8,9 1-24,8 1-8,5 1 0,3 2-16,2 1-16,-1 2-24,1 1-224,-2 0-136,0 0-408,-3-1-80,-3-1 192,-7-3 168,-8-2 456,-11-2 200,-14-3 200,-13-2 112,-14-3 72,-14-2-168,-14-2-352,-14-2-192,-15-3-192,-14-1 128,-15-2 456,-12-2 288,-12 0 408,-9-1 32,-9 0-248,-6 1-216,-5 1-328,-3 0-32,-2 2 0,-1 2 0,0 1-15,1 2-9,2 1-48,5 2 0,5 1-16,8 2-16,8-1-32,10 1-25,10-1-31,12-1-56,11 0-112,11 0-40,11-1-200,8 0 8,7 1-32,5 2-104,7 2-80,5 1-48,5 1 63,4 0 193,4 1 480,3 0 224,3-1 288,3 1 32,2 0-127,1 2-137,3 1-200,3 2-40,4 2-32,4 2 24,4 1 48,6 2 104,4 0 104,4 0 8,3-2-16,2-1-80,2-2-112,-1-3-24,-1-1-24,-4-3-8,-4-2-24,-4-1-16,-3-2-336,-5-1-352,-3-1 400,-10 0-2153</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3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1520,'15'0'88,"21"3"144,24 0-408,20 2-96,17 1-32,12 0 32,10 1 240,6-1 104,3 2-56,2-1 56,-22-1-1016</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429 36 5601,'-21'-2'112,"-29"-2"-32,-24-2-464,-18-2-960,-10 0 872,12 0-3121</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6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 11 608,'-9'-2'-96,"-13"-2"208,-2-1-736</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2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170 99 480,'2'0'256,"4"-1"408,6 2 56,6 0 73,7 1-1,9 4-192,9 1-120,12 3-256,12 2-136,13 1-184,12 0-72,12 0-208,8-2-88,8-1 56,4 0 72,2-1 256,1-1 120,1 1 24,0-1-16,-2 1-64,-3 0-136,-4 1-336,-7-1-121,-9 1-23,-12-1 112,-14 0 376,-15-1 168,-15-1 536,-15-2 80,-16-2 65,-14-3 55,-17-3-304,-15-2-88,-15-3-96,-16-1-96,-14-2-128,-13 0 8,-10 0 0,-10-1-8,-7 0-32,-6 1-8,-5-1 0,-2 0 8,1 0-8,0-1-8,4 0-32,4-1-16,5-2-24,5-2 16,6-1 32,6-1 24,7 1 8,6 2 8,8 2 16,7 3 8,8 2-48,9 4-216,10 1-640,7 3-320,9 2 511,8 0-1223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3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0 832,'-3'0'32,"-2"0"-896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5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6 592,'-1'-1'-72,"0"0"-40,1 0-32,2 0 104,0 0-184</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6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1424,'9'2'656,"12"2"425,16 3-321,16 2-232,15 1-376,14 1-88,12 1-56,9-1 8,9-1 24,5-1 64,6-1 40,4 0-8,2-2-24,2 1-56,0 0-56,-1 0 0,-4 2-328,-5 1-448,-6-1 448,-23 0-3521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9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0 736,'10'1'384,"17"2"240,19 1-104,20 2-319,18 1-129,15 2-64,12 1 0,9 1 0,7 1 0,4 0 8,3 0 0,1 1-112,1 0-281,-2-1 225,-24-1-1824</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2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1416,'-2'0'176,"-2"1"-168,-2 1-400,1-1 104,3 1 328,4 0 864,7 1 201,12 0-233,11 0-296,14 1-480,14 0-152,13 1-80,12 2 0,9 1 48,10 1 64,8 2 88,7 1 32,6 1 24,3 2-8,1 0-48,-3 1-24,-8 1-32,-9 1 0,-14-1-48,-13 0-152,-18-2-720,-16-2 592,-17-4-2801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95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305 0 2320,'-8'1'273,"-9"3"487,-9 6-656,-7 5 16,-4 9-16,-1 10 0,0 9-80,5 11-8,4 9-56,7 8-136,7 5 112,6-11-3481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3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701 156 456,'-21'-5'208,"-30"-7"208,-33-6 32,-30-8-152,-24-4-320,-17-4-48,17 4-1656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9586,'1'0'-24,"6"0"-344,7 1-416,11 0-56,11 1-113,13 1 25,11 1 152,9 1 560,9 1 320,8 1 368,5 2 88,6 1-32,5 3-112,4 2-232,5 2-87,4 2-81,4 3-8,5 1 8,3 1 0,4 1 16,5-1 0,3-1 8,5-1-8,2 0-16,3 0-16,1-1-184,2 1-385,0 0 345,-26-3-6065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1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4 5849,'-1'0'-96,"-2"-1"-32,2 0-160,6 0 576,8 1 296,11 2 176,13 1-23,13 2-265,14 2-136,13 2-200,11 0-80,11 3-40,9 2-8,7 1 8,6 2-8,3 3-8,2 2 0,-1 1-16,0 2 8,-4 1 0,-3 0-16,-6-1-304,-7-1-176,-8-3-601,-8-2-503,-9-2 928,-19-4-3793</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4986 464 6825,'-12'0'-496,"-15"0"-224,-15 2-704,-12 1 216,-10 1 976,-7 1 592,-5 0 560,-3 0 64,-4 0-272,-3 0-272,-3-1-328,-5-1-56,-3-2-56,-6-3-8,-4-4-232,-7-5-296,-8-4-480,-9-3-16,-8-5 416,-8-2 432,-5-2 504,-3-1 16,-3-1-208,-2-1-128,1 1-56,-2 0 32,2 2 24,-1 2 32,3 3 128,2 3 40,4 2-8,3 3-32,3 1-112,3 1-24,4 0 184,6 0 152,5 1 192,8 0 24,8 0-160,8 2-136,11 2-152,11 1-48,14 3-216,15 1-424,16 2-568,14 1-88,15 1 160,13 1 415,11 1 553,12 0 112,11 2 40,10 0-8,8 1-24,8 2-32,5 1-312,3 1-232,1 0 288,-12-1-800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2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2026 41 3417,'-6'0'640,"-10"0"552,-11 1-512,-11 0-440,-11 0-104,-9-1 64,-6 0 96,-6-1 129,-2-1 7,-2 0-120,-1 0-88,0-2-104,2 1-24,2-1-32,7 0 0,8 0-40,10 2-128,14 1-248,13 2-8,14 1 56,13 3 160,14 1 240,13 3 24,13 1-80,12 1-144,12 1-401,9 0-215,6 0-208,3 0 112,0-1 376,-4 0 208,-7 0 16,-9 0-120,-11 1-128,-12-2 24,-13 0 407,-15-3 194,-16-2 359,-15-2 72,-16-3-112,-15-2-24,-16-2 128,-14-3 88,-13-1 224,-12-1 41,-11-1-257,-8-1-152,-7-1-288,-4 0-96,-3 0-144,-1-1-120,1-1-288,2 1-184,4 1-368,6-1-153,8 1-271,8 1-128,9-1 864,21 2-1825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8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498 175 1984,'-11'-1'264,"-13"-1"321,-14-2-497,-9 0-24,-6-1-72,-2 0-16,0-1 24,4 0 80,4 1 152,6-1 56,9 1-72,7 1-72,11-1-128,9 1 72,14-1 456,14 1 72,15 0-32,16-1-144,16 0-560,13-1-144,12 0-80,10 0 0,6 0 120,3 0 8,0 1-8,-3 0-40,-8 1-240,-9-1-128,-12 1-233,-14 0 41,-16-1 344,-17 1 248,-15 1 432,-15-1 56,-14 1-88,-14 1-112,-13 0-128,-14 1 128,-12 0 640,-12-1 281,-10 1 231,-8 0-112,-5-1-576,-3 1-232,-1 1-368,3 0-136,4 2-264,6 1-160,10 1-96,9 1-48,14 1 424,16 0-2457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4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0 362 6305,'1'-1'-16,"3"0"-208,7-2-56,10-3 280,12-2 8,13-2 144,13-4 72,12-1 88,11-3 16,8-2-87,8-2-57,6-1-56,4 1-16,5 0-48,2 3-24,1 0-24,0 3-8,-2 1-8,-4 1-16,-6-1-144,-7 1-112,-10 0-297,-12 0-143,-15 2 112,-17 2 104,-18 3 344,-16 1 112,-19 4-72,-16 4-8,-17 4 8,-13 5 56,-11 3 176,-9 3 56,-4 3-24,-3 2-48,2 1-288,4 0-288,6 0-728,9-2 639,14-4-1759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99 173 1072,'13'-1'320,"19"-2"224,22-3-127,19-3-89,16-4 8,11-3 8,6-2-8,0-2-184,-2 1-72,-7 1 40,-9 2 16,-13 3 0,-13 3-8,-16 4 392,-16 2 8,-17 4-344,-15 3-344,-18 4-1264,-16 4-64,-17 6 847,-14 4 641,-12 4 1105,-10 2 103,-7 3-456,-3-1-280,-1 0-336,2-2-240,5-2-856,6-4-336,10-3-49,12-3 289,12-5 712,15-4 224,14-3 72,14-4-64,16-2 576,17-3 336,17-3 153,17-3-25,17-1-504,15-3-256,12-1-184,9-1-32,4 1 16,3-1 16,-1 1 48,-5 1 16,-6 1 8,-8 3-16,-10 2-16,-10 2-8,-12 3 0,-12 2 8,-11 3 0,-13 1-80,-11 2-416,-9 1-304,-11 2-217,-8 1 49,-9 2 520,-7 1 120,-5 2 856,-4 0 176,0 0-424,4 0 64,5-1-224,9-2-2432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1 154 968,'15'-3'208,"22"-5"160,22-3-152,17-4-192,12-2-8,8 0 24,5 0 24,0 1-8,0 1-24,-4 1-296,-5 3 176,-19 2-1552</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8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0 338 4049,'15'-3'544,"20"-3"952,22-4-1064,22-4 0,19-3-71,17-3-105,14-2-208,10-2-40,7-2-32,3-1-56,2 0-104,-3 1-8,-5 3 23,-7 3 57,-9 4 112,-8 4 8,-11 3 8,-10 1-8,-13 1-224,-14 1-296,-14 0-784,-16 1 704,-15 1-3689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6.8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12 4513,'12'0'128,"17"-1"-24,21 2-56,22 0 0,20 1-8,17 1-40,13-1 8,13-2-8,9-1 0,9-1-8,6-3 8,7 0-8,4 1-64,3 2-408,-1 3-192,-3 3 304,-31 2-2913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1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2566 1 1376,'-20'1'200,"-27"3"280,-27 3-440,-24 2-80,-17 3-184,-12 2-48,-6 1 0,-4 2 32,0 1 192,3 0 72,5 0 40,5-1 48,8-1 104,8-2-104,10-3-288,7-3-144,10-2-32,7-3 96,8-2 448,6-2-192,6-1 608,2-1 104,4 1-135,2 0 263,3 0-672,2 1 8,2 1 80,0-1-8,2 1-112,-1 0-184,-1 0-600,-2 1-384,-1 0 551,5 0-1647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5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76 486 1288,'-4'2'168,"-7"1"176,-2 0-256,-3 2-64,2-1-256,3 0-80,5-2 0,6 0 32,9-2 360,9-2 184,11-2 296,10-1 137,9-1 159,9-2 32,8 0-64,7-2-80,6-1-192,7 0-96,5-2-152,6 0-71,4-2-97,5-1-48,5-3-80,5-2-8,3-2 0,3-2-16,1-2 16,-1-1 8,-1-2 0,-2 1 16,-4 1-16,-4 1 0,-6 2-168,-8 2-80,-10 2-81,-10 3-47,-12 3-64,-11 2-128,-14 5-592,-13 2 632,-11 3-3233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0 452 2609,'19'-3'384,"25"-6"304,27-4-48,24-5-64,20-4-176,15-3-144,11-3-192,5-2-32,2-2-16,0-2 0,-5 0-8,-4 0-8,-6 1-8,-8 2-64,-8 0-464,-9 3-328,-11 2 440,-22 5-3361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9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1 80,'-5'1'0,"0"1"-80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2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94 320,'18'-2'24,"26"-2"24,25-3-24,20-2 112,15-1 136,8 0 144,5 1 0,0 1-112,-4 0-144,-6 2-144,-10 0-16,-11 1-160,-13 1-168,-16 1 64,-18 1 208,-19 2 336,-19 1 120,-20 3-352,-17 3-248,-17 2-208,-15 4 48,-12 3 296,6-2-960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203 1 2104,'-15'4'192,"-20"8"241,-13 5-922,-7 3 289,5-1-1840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77 2505,'13'-2'160,"18"-4"136,17-3-72,15-1-40,11-2-32,8 1-128,4 1 0,-1 2 0,-3 3-8,-4 2 8,-7 2 8,-7 2 0,-11-1 16,-12 1 336,-12 0 136,-11 0-96,-12 2-152,-10 1-816,-11 2-584,-10 3 584,-2 1-2585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 0 936,'-4'3'88,"-2"2"104,0 2-1408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7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81 1176,'22'-3'328,"28"-4"304,28-5-279,24-1-345,17-3-120,9 0 63,-17 3-2287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3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98 1728,'15'-2'825,"21"-3"591,20-4-288,16-1-216,10-1-504,5 0-208,0 0-136,-5 1 0,-10 2 72,-12 0 57,-14 3 415,-15 1 56,-14 2-160,-12 1-152,-13 2-616,-11 2-128,-11 3 48,-11 2 104,-9 4 240,-8 3 72,-3 1 104,-1 2 16,2 2-16,5-1-40,7-1-104,10-2-48,10-2-176,10-3-16,11-1 96,11-3 56,12-2 152,12-3 16,12-4-72,12-3-32,12-3-8,10-3-96,9-1-168,5-1-80,1 0-136,0 2 71,-6 3 193,-7 3 88,-7 3 160,-9 3 8,-8 2-32,-8 0-144,-7 1-776,-7-2-600,-8-1 752,-8 0-2481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0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517 0 1944,'-21'1'64,"-29"0"-16,-25 0-32,-17 2-16,-8 1-224,2 2 168,18-1-1736</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5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319 38 2128,'-7'2'481,"-12"1"487,-12 3-488,-9 2-360,-6 1 8,0 2 40,2 0-64,7-1-232,9-1-24,11-1 136,13-1 104,14-1 208,14-2 16,15-2-184,13-3-56,11-3-32,10-2-8,8-2-8,6-1 0,6-2-16,3 0 0,3-1-8,2-1-72,2 0-520,1-2-408,0-1 512,-17 2-2673</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1136 98 1480,'-9'1'-168,"-10"2"-16,-11 2-272,-9 1 128,-5 0 528,-2 0 368,2 0 544,2-2 49,6 0-313,6-1-328,9-1-648,8-1-104,11-1-8,11-1 80,12-1 192,12 0 32,12-2 40,12-2-8,8-1-32,8-2-24,6-2-32,5 0 0,1 0-8,0-1-16,-1 0 0,-2 1 8,-5 1-8,-6 1-56,-9 1-280,-9 1-56,-13 2 64,-12 1 16,-16 2 128,-15 1 72,-19 3-129,-17 3-175,-17 1-64,-17 2 0,-14 2 296,-13 1 320,-11 2 280,-9 1 64,-6 3 24,-4 2-23,0 3-41,1 0-88,5 1-224,5-1 8,9-1 64,9-2 16,13-3 64,11-2 56,15-5 80,14-2-40,15-3-120,16-3-96,16-2 24,17-2 176,16-1 184,15-2-31,14-2-177,14-2-136,14 0-152,10-1-16,9-1-8,8 0-8,5 0 8,5 0 0,6 0 8,4 0 0,7 0-56,5-1-248,5-1-585,5-1-239,2 0 464,-27 1-4217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76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0 262 1888,'14'-1'713,"19"-2"823,22-2-184,19-2-432,17-1-199,15-1-321,11-1-152,10 0-120,8-1-24,6-1-80,5-2-16,3-2-24,2-1-24,0-1-8,-1 0 0,-1 1 32,-3 0 16,-3 3 0,-1 0-128,-3 2-641,-2 2-519,-2 0 640,-24 2-4393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9.1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344 1 744,'-14'1'192,"-17"2"392,-14 2 48,-8 2-39,-2 1-193,5 0-560,9 0-240,11-1-17,12-1 201,12-1 536,12 0 281,11-2 255,12-1-120,10-1-328,12-2-144,9-1-256,9-1-56,7-1-64,5 0-16,6 0 24,3 0 32,1 0 24,1 0-56,0 1-256,0-1-304,-2-1 360,-15 2-2897</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6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2353,'-4'0'-305,"-4"0"273,0-1-1984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8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58 72,'0'-1'32,"1"-2"80,-1-2 0,0 0-16,0-1-48,-1-1-104,-1-1-8,1 1-48,-1-1 72,1 1-160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94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 3 768,'-1'0'216,"-2"-1"48,-2 0-288,-2 0-64,0 1-1048</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1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94 1 1064,'-4'2'320,"-4"3"456,-6 4-175,-1 2-297,-1 4-56,2 1-304,2 2-200,5 3-425,3 2-87,5 2 40,3 1 168,5-1 504,4-1 184,6-2 136,7-2-40,8-2-112,-2-5-1048</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5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233 0 4017,'-4'0'176,"-6"2"96,-3 1-200,-3 3-48,-2 1-24,1 3-24,-1 3 0,-1 2 24,0 3 40,-1 2 64,-1 2 16,2 2-16,1 3-24,5 2-80,6 3-24,6 2-24,8 1-16,8 0-328,7-3-264,8-4 344,-2-7-3153</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9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157 1 5801,'-3'1'240,"-4"2"120,-3 2-352,-2 3-48,-1 4-56,-1 3-48,1 4 8,0 2 48,0 2 32,1 3 48,-1 1 8,2 3 8,1 1 8,2 3 8,3 1-8,5 2-56,6-1-200,8-1-816,8-3 672,0-7-3801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116"/>
    </inkml:context>
    <inkml:brush xml:id="br0">
      <inkml:brushProperty name="width" value="0.2" units="cm"/>
      <inkml:brushProperty name="height" value="0.2" units="cm"/>
      <inkml:brushProperty name="color" value="#004F8B"/>
    </inkml:brush>
  </inkml:definitions>
  <inkml:trace contextRef="#ctx0" brushRef="#br0">329 1 8178,'-46'30'336,"0"-1"168,10 0-776,3 1-144,2 2-40,1 4 24,-1 1 376,4 3 192,4 2 48,6 3-16,10 3-80,5 2-88,14 1-224,6-1-384,11-1-1097,5-1 985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2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8 1816,'12'0'408,"21"-2"305,25 0-257,24 0-352,23 1-64,19 1-24,15 2 0,10 1 24,7 2-8,3 0 16,2 2-16,0 1 8,-2 1-16,-2 0-64,-6 1-200,-7 0-456,-10 0 408,-26-2-2233</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3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 1 6025,'-4'1'344,"-4"3"240,-5 3-503,0 3-122,-1 3-15,3 4 0,0 3 8,3 4 32,1 4 16,2 5-16,3 4-16,2 3-304,4 1-144,4 0-336,6 0-152,7-5-128,7-5 536,-1-8-1953</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7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189 1 3761,'-5'0'288,"-7"1"256,-7 2-416,-3 3 0,-3 3-88,1 3-40,2 5 16,2 2 0,5 4 8,3 3-16,3 5-8,5 5 0,6 3-8,5 3 8,8 2 40,8-1 8,9-4-16,9-4-144,8-6-736,7-8 560,-6-6-3529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3.5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176 0 2441,'-9'3'168,"-11"3"232,-8 3-128,-3 2 24,1 2-32,4 1-120,8-1-32,7-1 144,9 0 80,8-1 152,9 1 32,10-1 24,10 1 48,12 0-15,10-1-65,12-1-200,11-2-120,10-1-144,8-2-24,5-2-16,3-1-8,0-2-8,-2-2 0,-5-1-16,-4-2-40,-6-1-192,-7-2-200,-6 0-809,-9-1-775,-8-1 1104,-16 2-2513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0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 57 1992,'-5'1'369,"-5"1"311,-2 0-344,0 1-288,3-1 8,5 1 72,5-2 56,8 0 56,7 0-32,9 0-72,8 0-40,8 1-72,10 2 0,8-1-8,8 1 8,9-1 24,8 0 8,7-1 32,6 0 32,5-1 24,3 0 0,2-2-24,3-1-24,2-1-64,0-1-16,1-1-104,-1-2-152,-3-2-368,-3-1-208,-6-1-168,-7-1 63,-9 1 209,-9 1 184,-12 1 352,-16 4-176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4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93 2080,'10'0'521,"14"0"447,16 1-280,15 0-144,14 1-224,12 1-104,11 0-160,10 0-32,8-2 0,7-1 24,3-2 128,4-3 88,1-2 136,0-2 8,-1 0-128,-3-1-103,-3 0-161,-4 2-72,-5 0-225,-6 1-111,-7 2-144,-6 0 16,-8 0 120,-10 2 48,-11-1-8,-10 1-72,-13 0-416,-12 1 488,-10 0-2313</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9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329 81 4273,'-12'-1'448,"-17"-1"936,-11-2-1400,-6-1 0,-2-1-16,4-2 0,6-2 32,8 1 0,8 0-56,8 1-24,8 0-24,9 3 0,10 1 184,10 2 80,12 2 56,13 2 0,14 0-96,13 1-56,12 0-56,11-1-8,10 0 0,8-1-8,6-1 8,5-1 0,2 0 8,2 1-8,0-1 0,2 1-8,-1 1-128,0 1-120,-2 0-296,-3 2-160,-4-1-128,-4-1 16,-4-1 8,-7-1 79,-7-2 217,-8-1 56,-9-1 328,-20 0-392</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4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47 4 1072,'-5'0'288,"-5"-1"96,-3 0-384,2 0-208,3 1 32,8 1 304,10 1 320,12 0 129,14 1-33,13 1-160,14 0-136,12 0-192,12 0-32,11 1-16,9-1 0,8-1 8,5 0 8,4 0 32,2-1 16,0 1 24,-3-1 0,-3 1-16,-3-1-16,-4 1-32,-5 0 0,-6-1-32,-7 1 0,-9-2 0,-9 0-16,-11-1-24,-10-2-48,-13 0-56,-11 0-136,-12 0-304,-12-1-88,-12 1 295,-4 1-1775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7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14 3649,'1'0'-128,"5"1"-328,7 1 192,9 0 272,11 0 0,11-1 8,11 0-8,10 0 0,8-2 8,7 1 0,2-1 0,3 0 8,1-1-8,0 1-8,0-1 0,-1 0-8,-2 0-16,-2 0-16,-4 0-24,-5 0-144,-6-1-185,-7 2 217,-14 0-1928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6.3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721 20 5057,'-7'-1'128,"-7"0"-8,-5-1-112,-2 0-104,0 1-192,5-1-8,3 1 32,7 0 320,5-1 272,7 1 136,8 0 16,7 0-104,8 1-112,9 2-168,8 1-64,6 1-56,4 0-16,3 0 24,1 0 16,-1-1 32,-2-1 16,-4-1 0,-6-2 8,-7 0 0,-10-1 16,-8 0 112,-9-1-56,-8 0-200,-7-1-120,-9 0-264,-7 0 32,-8 1 192,-8 1 96,-8 1 136,-8 1-8,-6 2-152,-7 2-64,-7 2-88,-6 1-8,-5 0 112,-4 2 72,-3-1 216,-2-1 112,2-1 168,2-1 0,6-2-104,7-2-96,10-1-128,11 0-32,13-2-264,14 1-24,13-2-8,14 2 0,15-1 232,14 0 8,15 2-232,14 1-216,13 1 288,-5 1-3081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7.1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5129,'5'0'184,"8"1"24,9-1-744,7 2-152,6-1 24,5 0 128,1 1 440,2-1 240,1-1 176,0 0 32,2 1-48,1-1-104,1 1-144,1 1-32,-1 1-8,-1 1 0,-2 1 0,-3 1-8,-5 0-40,-3 0-80,-7-1-224,-5 0-96,-7-2-296,-5-1 47,-9-2 233,-7-1 128,-10-2 336,-9 0-48,-10-1 32,2 1-1352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4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4 3241,'-13'-1'72,"-16"0"-336,-15 0-416,-12 2-65,-6 1 65,0 1 456,1 1 304,7-1 96,8 0-312,10 1 128,11-1-824</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1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89 75 2945,'1'0'-64,"0"-2"-112,2 0-529,2-1-7,1-2 168,2 0 240,1-1 640,0-2 208,-1 1 176,0-1-47,-2 1-265,-2 1-88,-1 1-72,-2 2 8,-1 1 24,-1 0-8,-2 0-80,-1 0-16,-1 2-64,-2 2-24,-2 1-32,-1 2-24,-2 3 56,-1 2 48,-2 2 8,-2 3 0,0 4-80,0 4-48,3 6-24,3 3-16,6 4 0,8 3-32,10 0-304,13-1-304,12-2 352,-1-8-3985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7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242 2 4881,'0'0'488,"-2"0"488,-2-1-1064,0 1-600,0 0-64,0 0 176,-1 1 312,-1 0 792,-1 1 184,-2-1 104,-2 1-112,-4 1-311,-2 2-113,-2 1-120,-2 3-40,0 2-8,0 4-8,0 3 32,2 3 8,3 4 8,5 4-24,6 2-56,8 2-80,10 1-208,9 2-184,12-2-585,11-1-367,12-5 704,-5-5-4281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3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1976,'0'0'56,"3"1"-48,1 0 0,2 1 16,4 2-16,3 0 32,5 2 72,6 1 201,7-1 127,10 1 168,10-1-40,11-2-216,11-1-120,11-1-200,8-1-32,5 0 0,3-1-16,1 1-272,-1 1-328,-3 1 344,-17-1-3313</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8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3009,'3'1'312,"5"-1"536,5 2-688,7 1 64,9 0 104,7 0 8,10 1-72,8-1-80,8 0-104,8 0-32,5 0-24,7 0-8,6-1 8,4 1-8,6-1 8,3 1-16,3 1 0,2 0 0,1 2-32,-1 1-16,-2 1-488,-2 2-408,-4 0 504,-19-1-3529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2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 4233,'2'0'80,"2"-2"-200,5 1-376,5 0-128,5 0 64,6 0 440,4 2 360,5 0 384,5 2 40,6 0-208,6 1-184,7 1-232,8 1-72,8 0-224,8 1-128,6 0-256,6 0-16,3 0 199,3 0 145,0 0 280,-1-1 40,-3 1-168,-4 0 112,-17-2-1672</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7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1848,'-4'0'440,"-4"0"385,-1 1-401,1-1-80,3 2-8,5-1 24,8 2 24,8-1-48,12 2-144,10-1-48,13 1-72,12-1-16,11 1-40,10 0 0,8 0-8,5 0 0,4 0-8,2 0-8,-2 0-80,-1 0-96,-3 0-368,-7 0-288,-6-1-392,-9-1 63,-9 0 377,-11-1 304,-12 0 392,-13-1 88,-12 0-344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2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690 52 3713,'-6'0'672,"-7"-1"920,-7-1-1240,-2 2-440,0-1-96,3 2-8,5-1 56,4 1 312,7 0 208,6 0 184,7 0 25,5 0-193,7 0-112,6 0-184,5 1-64,4 1-56,5 0-48,4 0-88,2 1-72,1 0-88,-1 0-56,-1-1-121,-4 0-79,-3-2-200,-6-1 0,-7-1 152,-8-1-24,-7-1-8,-8-1-57,-9-1-103,-9 1 360,-8 0 96,-8 0 280,-7 1 560,-8 0-240,-5 0 216,-5 0-120,-5 1-232,-2-1-56,-2 0-48,-2 0 0,0 0 0,1-1 0,2 1-16,3 0-40,4 0-80,4 0-16,4 1 16,4 0 24,3 0 88,3 0 16,3 0-160,2 0-184,2-1 184,5 1-608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4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104 0 928,'-5'0'192,"-5"1"168,-4 0-64,-3 0-104,1 1-64,1 0-112,4 0-24,3 0 8,3 1 112,3 0 337,2 0 95,2 0 40,4 1-88,4-1-336,5 1-88,7 0-136,8 1-144,9-1-472,10 1-264,10 0 455,-5-1-1647</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9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159 1 4945,'0'1'168,"0"5"0,3 4-272,1 5-280,1 5-32,-1 3 64,0 3 112,-3 1 376,-5-1 120,-4 0 56,-4-2-32,-6-2-200,-3-1-200,-4-3-488,-4-1-256,-4-2 416,3-3-2361</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2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1 2537,'-2'0'72,"0"0"-2681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8.9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1 237 768,'19'-6'48,"29"-9"40,31-6-16,28-7 8,21-5 8,15-1-16,10-1-64,4 0 0,-24 5-1240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5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1680,'-1'0'352,"-1"1"305,-1 1-225,1 0-88,3 2 8,5 2 72,5 1-8,8 1-192,7 1-56,7 1-96,7 1-24,3 1-32,3 0 0,1 1 8,0-1 0,0-1-16,-1-2-24,-1-2-224,-1-3-144,-1-2-272,-3-2-88,-2-2 80,-1-2-201,-1-2 577,-7 1-1112</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734 0 2369,'-2'1'24,"-2"2"272,-2 2-713,-2 3 57,-3 1 256,-2 1 272,-3 2 393,-2 0 95,-2 0 96,-3 1-88,-3 1-224,-3-1-88,-5 1-160,-2 0-64,-5-1 88,-3 0 48,-4-3 80,-2-2 8,-3-2-119,-1-3-121,0-2-489,1-3-503,2-2 464,11-1-5153</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2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4217,'4'0'-152,"5"2"-32,7-1-160,1 1-3193</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3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2897,'10'0'160,"11"0"56,14 1-152,10 0-440,7 0 264,-5 0-2737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7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306 1 808,'0'0'-72,"-1"1"-72,-1 2 24,-2 3 408,-2 3 208,-1 3 288,-3 4 73,-2 2-153,-4 4-152,-4 2-208,-4 4-56,-4 1-104,-4 3-64,-3 1-544,-2 0-712,-1 0 656,5-7-2569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1.8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277 0 240,'0'0'8,"0"2"72,-1 0-24,0 3 96,0 3-40,-1 2-48,0 4 48,1 2 152,1 3 64,0 2 8,0 2-64,-2 3-160,-2 3-80,-3 5-72,-5 2-32,-5 3-24,-4 1 8,-6 0 40,-3-3 32,-4-3 8,-3-4-88,-4-5 64,4-6-1640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2.4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160 40 2128,'1'-2'505,"1"-2"503,1-3-632,1 0-208,1 0 8,0 2 104,-1 1 200,0 1 64,-1 2-64,-1 3-88,0 3-200,-1 3-64,-2 6-128,-1 4-32,-2 6-48,-3 4-8,-3 5 24,-2 4 16,-4 2 40,-1 3 0,-1 2-128,-2 1-224,-1 0-800,-1 1-424,-2-2 760,2-9-1641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3.0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374 1 1296,'1'1'352,"3"3"232,1 2-167,2 3-281,0 3-48,-2 2 320,-2 1 152,-4 0 168,-3 1-16,-6 0-328,-4 1-168,-4 1-160,-6-1-32,-3 1-16,-5-2-8,-3-1 0,-5-1 0,-4-3-72,-6-1-272,-6-2 216,6-3-5297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0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511 198 1304,'9'-2'88,"12"-1"32,15-3-128,12-3-120,9-3 8,7-2 72,4-3 88,2-2 200,-3 0 32,-5 0-16,-6 1-56,-6 3-88,-8 1-23,-7 3-33,-6 2-8,-7 3-40,-4 3 8,-5 1 120,-5 3 32,-5 1 24,-6 2-8,-6 2-40,-6 2 16,-7 0 56,-6 2 16,-6-1 40,-6 1-8,-6-1 40,-6 1-24,-6 0-88,-6 1-56,-4 2-88,-5 2-32,-4 2-8,-3 2 0,-4 1-8,-3 1-16,1 1-104,0 2-96,3 0-320,7 0-312,9 0 464,16-6-3001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4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411 1 496,'-3'0'200,"-6"1"120,-5 1-40,-5 3-176,-6 2-56,-5 2 200,-4 3 200,-4 2 121,-1 2 39,-2 1-216,2 2-216,2 1-216,4 2-232,5 1 160,6-3-3353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9.2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2496 0 1848,'-18'1'128,"-26"2"16,-27 3-32,-23 4-104,-21 6-160,-17 6-200,-14 4 0,-11 5 40,-9 2 128,-8 1 184,-6 1 24,-4 2 0,0 2-8,1 4-8,3 3-8,8 2-136,8 2 96,33-9-744</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7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387 11 2881,'-4'0'536,"-5"-2"272,-5-1-360,-4 1-56,-4 0-320,-3 1-40,-3 1 96,-2 3 32,-3 3 8,0 2-16,-1 5-104,1 4-64,2 4-288,3 7-312,3 7 336,6-2-4329</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1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707 93 2200,'-1'-2'377,"-3"-2"295,0-2-312,1-2-152,0-2-120,1-2-40,1-1 88,0 1 200,-1 2 88,-1 2 72,-3 3-80,-2 3-184,-3 3-96,-4 4-72,-2 2 8,-3 3 88,-2 3 64,-5 6 104,-3 5 25,-5 8-57,-3 9-56,-4 10-120,-4 10-40,-3 11-48,-3 10-16,-1 7-16,0 6-16,3 4-248,5 2-392,8-1 375,10-16-6616</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6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527 0 3489,'-4'1'392,"-4"2"336,-5 4-384,-4 4-152,-4 4-96,-4 5-64,-3 5-16,-3 5 0,-2 4 0,-2 6-8,-2 5 0,-1 6-8,-1 5 0,1 9-8,1 9-8,2 10-288,2 12-680,2 9 608,7-12-3273</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2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584 1 1400,'-4'4'320,"-7"9"136,-5 6-135,-5 8-121,-2 6-160,-2 6-8,-3 5 16,-1 6 48,-4 5 48,-3 4 24,-2 6 40,-2 6-40,-1 8-48,-1 7-24,0 9-88,1 8-64,0 9-664,1 7 496,8-16-2601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7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1 808,'-5'8'144,"-6"12"200,-7 12-200,-4 12 104,-5 9 112,-2 8 241,-1 7 143,-1 5 64,-1 4-80,0 3-240,0 6-168,2 6-232,1 6-80,3 6-688,3 4 496,5-15-4785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0.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266 0 5497,'-2'2'320,"-2"3"168,-3 7-248,-3 8-40,-3 12-96,-2 12-72,-2 12-8,-3 10 16,-2 9 49,-1 8 39,0 6 0,-1 7-88,0 8-296,2 8-1009,0 7 801,5-16-4881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2.6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335 0 1400,'-1'1'96,"-1"0"64,-1 1-80,-2 2 96,-1 1 104,-2 3 225,-2 3 135,-4 3 248,-4 4 72,-4 5-32,-4 5-96,-3 4-375,-2 6-161,-1 3-216,2 3-40,3 3-64,3 1-48,6 1-288,4 2-369,5 3 401,4-7-5977</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3.3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307 1 2377,'-4'8'480,"-7"11"424,-8 14-352,-6 12-152,-7 11-184,-4 9-96,-1 6-104,0 8-32,3 4-376,4 5-496,6 0 512,7-14-3017</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94 1256,'0'0'104,"1"-1"24,1-1-24,2 0-80,1-1 24,3 0 424,2-2 193,1-1 343,2-1 112,0-2-320,0 0-184,0 0-336,1 1-144,2 0-112,1 1-16,1 2 8,2 1-16,1 0 0,0 3 0,0 1-16,1 2-24,-1 2-240,2 2-184,1 3-456,1 1-232,2 2 616,-3-1-2865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5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 8 584,'-2'-2'-72,"-2"-1"96,0 0-560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2479 54 1120,'-15'3'32,"-20"6"-8,-24 6-16,-20 6 0,-19 5-8,-16 2 64,-14 4 272,-10 1 344,-9 4 89,-8 3 15,-4 5-272,-2 4-328,0 3-88,6 1-56,7 0 0,10-1-8,14-3 8,16-6-8,17-5 0,19-7-616,21-8-80,19-7-32,19-7-41,21-8 473,20-8 24,22-8-144,19-10 32,19-7 128,17-6 40,14-4 168,12-3 16,10-2 8,8-1 0,5-1 8,5 0 8,0 2-8,0 2 0,-3 4 56,-5 3 128,-7 2 80,-7 3 8,-10 2 32,-10 2-72,-12 3 56,-12 3 97,-14 3 247,-16 4 280,-15 4 264,-15 3-80,-18 4-327,-17 2-313,-17 2-336,-17 3 40,-18 3 64,-14 2 8,-16 5-56,-14 3-56,-14 6-88,-14 4-8,-13 5-16,-11 4-8,-11 2 0,-8 3-40,-6 3 32,-3 4 16,-1 1-8,2 3 48,6 1-48,9 0-32,12-1-160,16-1-120,18-3-520,19-4-585,22-7 809,23-8-5313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8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47 1704,'0'-2'552,"0"-2"489,1-1-249,3-2-432,2 0-120,4 1-112,3 0-8,5 2 8,4 2-8,2 0-32,3 1-8,2 1-24,0 1-32,1 0 0,1 1-8,0 2 0,1 1-8,2 1 0,2 3-8,4 1 0,3 3-16,1 4-280,1 2-392,-2 3 400,-8-2-3929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1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6 632,'-2'-2'0,"-1"-1"-632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4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 2913,'0'-3'536,"1"-1"440,1-3-224,2-1-328,1 0-128,3 0-112,2 1-16,3 1-48,3 2-24,1 0-40,3 2-16,1 1-8,2 2-16,2 0 0,2 2 8,2 2 8,1 0-8,3 2 0,2 3-8,0 1-16,2 3 0,-1 4 0,-1 2-8,-2 3-8,-1 2 0,-3 0-24,-2 1-152,-2-2-456,-2 0-296,-2-1 432,-4-5-3857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0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 1736,'1'-1'520,"3"1"513,2-1-137,3 1-376,2 0-176,2 2-256,2 1-48,2 3-24,3 2 8,2 2-8,3 1 8,2 1 0,1 0 0,-1 1-8,0 1-8,0 2 0,-2 2-8,0 2 0,-1 1 0,-1 2-16,-1 0-16,-1 1-160,0-1-72,-1 1-208,0-1-184,-1 2-432,1-1 599,-3-3-1639</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7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198 0 1480,'-3'2'392,"-2"4"329,-3 4-265,-3 5-336,-1 5-72,-1 6-40,1 7-8,0 5 0,2 6 8,0 8-8,0 5 8,-1 4 0,-1 3 0,1 0 0,-1-2 0,1-3-8,2-1 0,2-1-24,1 0-64,1 0-480,1-1 384,1-9-2225</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0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124 0 1488,'-3'6'152,"-3"8"232,-5 10-352,-2 10-24,-2 8-8,0 7 0,-1 4 0,2 2 0,1 0-272,3 0 192,2-10-1632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6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382 1 608,'-3'0'168,"-2"1"288,-5 1-64,-4 3-8,-3 3 65,-3 5 55,-3 4-8,-3 5-56,-3 5-80,-1 5-192,-2 7-72,-1 6-96,1 8 0,1 5-128,1 8-248,4 7 232,5-9-3729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9.164"/>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415 0 984,'-5'3'472,"-6"3"489,-5 4 23,-7 5-184,-3 4-120,-5 4-104,-2 6-72,-3 6-120,-2 8-80,0 8-176,0 9-72,2 9-208,2 10-392,6 10 336,6-11-5721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7.493"/>
    </inkml:context>
    <inkml:brush xml:id="br0">
      <inkml:brushProperty name="width" value="0.1" units="cm"/>
      <inkml:brushProperty name="height" value="0.1" units="cm"/>
      <inkml:brushProperty name="color" value="#5B2D90"/>
    </inkml:brush>
  </inkml:definitions>
  <inkml:trace contextRef="#ctx0" brushRef="#br0">0 100 1072,'12'10'518,"1"0"1,0 0-1,0-2 0,1 0 0,-1 0 1,2-1-1,-1-1 0,22 7 0,14 7-279,60 25 415,2-5 1,2-5-1,1-5 1,1-5 0,186 16-1,-108-29-7,0-8-1,318-35 0,114-72 560,-459 62-911,270-104-1,-202 50-1837,-193 78 972</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9.810"/>
    </inkml:context>
    <inkml:brush xml:id="br0">
      <inkml:brushProperty name="width" value="0.1" units="cm"/>
      <inkml:brushProperty name="height" value="0.1" units="cm"/>
      <inkml:brushProperty name="color" value="#5B2D90"/>
    </inkml:brush>
  </inkml:definitions>
  <inkml:trace contextRef="#ctx0" brushRef="#br0">30 6 1608,'-5'-1'3104,"-12"-4"-1380,16 5-1683,1 0 1,0 0-1,-1 0 1,1 1-1,0-1 1,-1 0-1,1 0 1,0 0-1,-1 0 1,1 1-1,0-1 0,-1 0 1,1 0-1,0 1 1,0-1-1,-1 0 1,1 0-1,0 1 1,0-1-1,0 0 0,-1 1 1,1-1-1,0 0 1,0 1-1,0-1 1,0 0-1,0 1 1,0-1-1,0 0 1,0 1-1,0-1 0,0 1 1,0-1-1,0 0 1,0 1-1,0-1 1,0 0-1,0 1 1,0-1-1,0 0 0,0 1 1,0-1-1,1 0 1,-1 1-1,0-1 1,0 0-1,0 1 1,1-1-1,-1 1 0,1 1 75,1 0 0,-1 0-1,1 0 1,-1 0-1,1-1 1,0 1-1,0 0 1,0-1 0,0 1-1,0-1 1,0 0-1,0 1 1,0-1-1,0 0 1,1 0-1,-1-1 1,0 1 0,1 0-1,-1-1 1,4 1-1,56 6-223,-53-7 235,190-3 243,-202 5-356,0 1 1,0-1-1,0 0 1,1 1-1,-1 0 0,1 0 1,-1-1-1,1 1 1,0 0-1,-2 5 1,1-3-9,-5 6-118,-1 1-255,0 0-1,1 1 0,1 0 1,0 0-1,-9 25 0,12-22-441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45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2926 41 3353,'13'-3'248,"13"-3"256,10-3-176,3 1-24,-2 0 248,-10 3-32,-11 3-24,-17 3-40,-17 3-288,-18 3-88,-18 3 1,-19 4-25,-16 2-8,-18 4-24,-15 3-8,-14 4-8,-12 4 24,-12 6 24,-8 5 0,-9 8-8,-5 7-8,-3 5-16,-1 6 8,3 3 8,5 2 8,8-2-8,12-2 8,15-5-24,16-5-8,18-7-777,19-6-687,19-8 784,23-9-4209</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0.6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173 59 1328,'1'-2'192,"0"-2"368,0-1-199,0-3 15,0 0 104,0-1-40,-1 1 48,-1 1 48,0 2-160,-2 2-120,0 4-144,-2 3-48,-2 6 24,-1 6 0,-4 8 0,-2 10 8,-3 10-32,-3 10-16,-3 10-8,0 8-168,0 5 88,5-10-5873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315 1 3817,'-4'2'432,"-4"3"184,-3 5 256,-3 4 152,-3 5-23,-2 6-25,-2 6-80,0 7-88,-3 8-192,0 10-144,-2 10-231,0 12-81,1 9-465,3 8-495,2 2-560,5 0-720,4-6 1103,5-18-5432</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6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3745,'-1'3'672,"-3"5"656,-3 5-136,-1 4-231,-2 4-177,-2 4-264,-2 4-120,-1 6-168,-2 8-48,-2 9-104,0 9-152,-1 11-352,2 10-488,3 7 464,3-11-7794</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258 1 4865,'-4'7'312,"-8"12"408,-7 11-360,-5 11 344,-3 10 185,-2 9 255,0 6-88,1 8-408,2 6-224,4 5-800,4 5-576,5 4 544,6-14-8978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5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6505,'-2'4'440,"-3"8"241,-4 9 23,-3 9 144,-4 9-40,-1 8-24,-2 8-16,1 5-119,0 4-65,1 5-176,2 2-104,1 3-352,3 1-160,2 2-432,3 0-305,4 1-1055,3 0 1104,2-14-7850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9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206 0 8522,'-3'5'328,"-4"3"160,-3 7-296,-3 5 240,-4 7 320,-3 9 56,-2 9-95,0 13-241,-1 12-320,3 14-80,2 12-616,4 7-345,4 6-1543,5-1 1288,3-17-6778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4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130 0 9538,'-2'5'272,"-2"7"48,-2 7-56,-2 7 248,-2 5 88,-2 5 9,0 2-9,-1 2-56,1 2-8,-1 4-16,2 4-56,1 7-184,2 7-104,2 9-328,3 7-168,5 7-608,5 8-520,4 3 808,2-15-11107</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88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1 7826,'-2'4'688,"-3"6"424,-1 6-232,-1 6 96,0 5-63,1 5-41,1 6-224,2 4-120,2 4-208,2 5-88,2 3-152,3 3-56,4 1-176,2 0-176,5 1-448,3-1-336,3-2-1289,5 0 1369,-3-11-8266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3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1 7530,'-1'3'608,"-1"5"816,-1 6-1208,0 6 64,2 7 8,1 7 0,3 7-96,1 6-88,4 5-80,2 7-16,4 3 0,3 4-8,3 0-80,3 1-72,2-1-296,0-3-264,1-4-816,-1-4-913,0-6 1361,-5-10-3449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7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0 9938,'-1'6'264,"0"9"-80,1 10 48,2 10 152,3 8 32,2 8-7,2 6-121,4 7-144,4 4-40,4 3-168,4 1-144,3 0-553,2-2-503,3-4 680,-5-12-8898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1837 19 4121,'4'-3'640,"1"-1"520,-1-1-448,-5 0-263,-7 4-249,-12 3-184,-11 4 8,-12 4 16,-13 3 0,-12 3 0,-11 4 8,-11 4-16,-8 4 0,-8 6-16,-6 6-8,-6 4-8,-2 5 0,-2 4 8,2 3 0,3 3 8,7 2-8,9 1-8,9 0-256,13-2-825,12-1-559,13-3 744,17-11-2849</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1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9514,'0'4'696,"1"5"440,2 7-343,2 5-257,3 8-48,4 7-168,4 8-112,3 8-336,6 6-264,3 5-704,5 1-497,3 0 841,-4-11-8978</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7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 0 9194,'0'5'632,"-3"6"232,-2 8-192,-1 9 81,-2 9-185,-1 9-112,1 7-176,2 8-80,1 7-104,4 3-24,3 4-216,3 1-272,6 2-888,4 1-689,4-2 1033,-2-13-8010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1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80 0 6529,'-3'3'705,"-1"3"535,-1 5 160,-2 7-72,0 7-271,-2 7-441,-1 8-184,1 9-248,-1 8-88,2 6-240,3 7-200,2 3-392,4 4-153,4 1-295,4 0-472,2 0 1048,0-14-7418</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62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 1 9746,'0'4'576,"0"9"192,-3 10 41,-1 10-33,-1 10-128,0 8-208,-1 8-112,2 5-176,2 5-88,3 5-64,2 4-80,3 5-392,5 4-312,3 4-1545,4 2 1361,0-14-8706</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0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 0 8466,'-2'3'792,"-1"5"864,-2 6-1096,-1 8 89,-1 11-153,0 12-80,0 13-168,0 13-96,3 10-88,2 9-192,3 3-688,3-2-353,2-4-887,1-8-969,1-10 1833,-2-16-3921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5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96 0 2753,'-1'1'704,"-2"0"568,-2 3 0,-2 2 233,0 3 7,-2 4-96,-1 5-352,1 3-183,-1 6-329,1 4-104,0 7-128,2 6-88,2 5-136,1 3-32,3 3-40,2 0-16,3-2-104,1-2-96,2-2-536,2-4-464,2-3-2137,2-3 1937,-1-8-5802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9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112 1 5305,'-1'2'536,"-3"4"448,-1 5-423,-3 6 135,-1 5-8,-1 7 160,-2 6 104,0 8-72,-1 7-143,1 10-297,1 7-152,3 8-208,3 6-120,3 4-456,5 1-329,3-1-1159,4-2 1072,0-15-7826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8.3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97 0 3881,'-3'4'512,"-3"9"744,-4 9-184,-4 13 185,-1 12-65,-2 16-376,2 14-208,4 15-512,5 12-568,9 9-2000,8 8 1559,3-17-5920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6145,'0'0'-120,"1"1"-408,0 0 272,2 0 616,0 0 224,0 1 449,1 0 103,0 2-152,1 2-192,1 1-416,3 4-128,4 2-128,6 3-24,8 2-24,9 2-8,9 2 0,8 0 0,8 0 16,6-1-16,5-1-40,6-3-120,3-3-416,5-3-288,1-3 368,-14-3-9130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5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11578,'1'1'505,"2"3"463,4 2-1096,4 4-32,7 1-200,5 2 16,7 1 96,5 0 208,5 0 416,6 0 88,5 0 16,6 1-80,7 0-264,6 1-96,7 0-304,4 1-192,4 1-536,0 0-225,1 0-199,-1 0-120,-4-1 936,-14-4-6586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18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1587 10 3673,'-3'-2'-240,"-3"-1"-72,-6-1-456,-8 3 7,-9 4 361,-10 4 168,-11 6 304,-11 6 248,-11 5 152,-10 7 0,-9 4-111,-6 7-145,-6 5-152,-2 6-24,-1 8 0,2 7 0,3 8 0,4 5 8,8 4-16,8 2-8,11-3-8,11-4-8,12-5-288,13-6-32,13-8-217,13-8-231,13-8 536,7-13-896</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9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13515,'1'0'424,"0"0"384,4 2-1072,4 1 200,4 2 16,4 1 8,4 3 104,4 1 48,3 2 40,6 1 16,4 2-64,7 1-32,5 1-48,6 1-24,5 1-8,5 1 8,3 0 8,3 2 8,1 0-152,1 1-240,-1-2-712,0 0-584,-3-2 855,-12-4-10137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4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12851,'0'0'120,"0"0"-184,1 1-288,4 1 328,2 1 32,3 2 80,2 2 64,4 1 112,2 2 32,5 1-24,5 2-56,5 2-88,7 1-56,7 2-64,7 2-8,6 0-8,7 2 8,5 0 8,6 0 0,5 0-48,3-2-136,3 0-352,1-3-312,2-1-777,-1-3-559,-2-2 1176,-16-3-6666</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9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9898,'0'1'432,"1"0"680,2 1-1352,2 1 216,5 1 40,3 0 168,5 2 185,4 0 319,4 2 96,8 2-88,6 2-176,9 2-320,11 3-104,10 3-104,9 4-40,8 3-24,6 2 24,4 3-120,2 1-168,1-1-856,0 0-977,0-3 1177,-17-5-8706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2.53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14675,'2'1'176,"4"1"-560,6 2-184,6 2-80,6 0 8,5 1 288,4 0 288,4 0 488,3 0 80,6 0-40,4 0-112,5 2-160,7 0-88,5 1-80,6 1-24,3 0 0,5-1-8,1 1 8,2-1 0,0 0 0,1-2 0,-1-1-8,-1-1-8,-2-3-88,0-1-160,-3-3-456,-2-2-248,-2-1-385,-4-2-519,-5 0 1160,-12 1-7522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08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1 112 5561,'0'1'592,"1"0"817,2 0-785,4 1-120,4 0 112,6 0 184,6 0 56,5 0 1,6 0-57,6 0-320,5 0-144,5-1-184,4 0-72,6-1-48,3 0-8,4 0 8,3 0 8,2 0 8,3 0 0,0 0-16,1-1 0,1 0 0,-1-2-8,1-1-24,0-2 0,0-3-168,1-3-104,-1-2-224,-1-1-112,-3 0-281,-4 0-223,-6 1-856,-7 1 1072,-12 3-6706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6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1 458 9258,'3'1'520,"5"0"416,6 0-824,7 1 0,7-1-96,7-1 40,6-1 160,5 0 104,3-1 241,3 0 87,2 0-8,2 0-80,1 1-216,2 0-120,2-1-152,1 1-24,2-1-16,1-1 0,0-1-8,-1-2 48,0-2 136,-1-1 24,-1-4 0,-1-3-40,0-4-144,-1-4-48,-1-4-88,0-4-56,0-4-192,0-3-128,1-3-280,0-1-264,-2-1-1817,-2 0 1761,-10 9-7978</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4.7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303 1 7362,'2'0'144,"1"0"-120,2 1 176,0 1 216,-1 1 128,2 0 80,-1 1 24,2 2-56,0 1-88,1 3-168,0 3-40,1 5-63,-2 5-33,-1 6-24,-2 8-48,-4 7-80,-3 7-8,-5 8-8,-3 6 8,-4 6-24,-3 4 0,-2 4-176,-3 3-256,-3 1-409,-2 0-63,-4-2 112,-3-3 144,-4-5 248,-4-4-72,-4-5 224,6-13-7618</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29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1 8082,'1'3'240,"2"8"-120,2 7-40,2 7-64,0 6 0,0 6 16,0 4 56,-1 2 16,-3 3 0,-2 1-24,-3 3-32,-4 0-24,-4 3-8,-4 2-8,-4 2-8,-6 3 0,-5 4-48,-6 2-160,-6 3-104,-5 1-24,-4 0 64,-5-2 192,-2-1 96,-3-2 32,0-5-32,-1-3-472,1-4-425,0-6 481,11-9-5745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7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503 1 1152,'1'0'496,"1"3"761,0 0 55,1 3 80,-1 2-184,1 2-487,0 2-273,0 3-240,-2 2 40,-1 3 120,-3 3 56,-4 3-80,-3 3-88,-3 4-168,-5 4-72,-4 3-16,-3 3-16,-5 5-136,-5 5-64,-5 5-24,-5 4-8,-5 5-304,-4 2-320,-3 2-721,-5 0 721,10-12-4305</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30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1 600 8338,'3'0'368,"9"0"168,10-1-88,11-2-104,10-3 0,9-3 24,7-3 24,7-4 96,4-3 1,4-5-145,3-3-120,3-4-152,2-4-32,2-3-32,0-5 8,1-3-128,0-5-184,-2-5-865,-1-4-1167,-3-6 1304,-15 9-6874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5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987 5 3361,'-6'-1'152,"-10"-1"128,-10 1-280,-9 2 0,-9 5 24,-7 5 24,-7 7 136,-6 8 120,-4 6 144,-4 6 64,-3 6 72,1 8-56,1 5-96,5 6-55,7 4-105,6 5-80,10 2-168,7 3-88,10 0-200,8-2-72,10-3-137,11-5-135,9-7-952,9-9 936,2-12-3169</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7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1400 0 7770,'-1'2'-416,"-2"1"-313,0 2-63,-2 3 304,-1 2 656,-1 3 224,-1 4 80,-2 3-8,-2 4-279,-2 5-226,-3 4-175,-3 6-200,-4 4-384,-5 4 72,-4 3 112,-4 3 304,-5 1 992,-4 0 120,-3-1 240,-4 0 105,-3-3-481,-3-2-120,-2-2-432,0-4-408,-2-2-440,-1-5-473,-1-2-567,-1-4 192,-2-2 792,-3-2 704,-1-1 952,-1-2-32,0 0-824,2 0 72,13-4-4265</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18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1 814 8018,'4'-1'688,"7"-1"448,7-2-416,7-3-184,9-2-32,5-2 41,7-3 7,5-2-48,3-2-64,4-2-80,2-2-32,2-2-40,2-2-16,2-2-64,1-2-8,2-1-72,3-2-24,1-1-48,1-1-16,1-4-64,-1-1-104,0-4-280,0-4-216,-2-3-728,-2-5-337,-2-2-1519,-4-3 1727,-12 10-5232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994 0 7666,'-3'3'-144,"-4"5"-409,-5 5 17,-4 6 224,-3 4 240,-4 5 664,-4 2 257,-2 3 255,-3 1-96,-2 2-568,-2 3-264,-3 2-552,-3 2-216,-4 2-208,-3 4 32,-6 1 400,-4 1 200,-5 1 264,-3 0 144,-2 0-40,-1-2-408,0-1-1113,1-3 793,13-8-5097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1050 6705,'5'-1'601,"8"-2"807,9-5-1256,10-4-96,7-5-40,6-4 96,6-2 616,3-2 216,3-1 217,3 0-17,2-2-520,3 0-192,3-2-192,3-1-72,3-3-96,4-1-24,2-3-32,1-2 0,1-3 8,-1-2-8,-1-2 0,-2-1 0,-3-2-72,-2-1-168,-3-4-376,-3-3-240,-3-1-537,-4-1-303,-5 1 952,-11 10-8482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3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891 1 7250,'-2'2'280,"-4"2"-16,-2 4-488,-2 2 0,-2 3 32,0 2 464,0 2 80,-2 3 40,0 1-8,-2 4-200,-2 2-48,-2 3-32,-2 3-16,-2 3-72,-3 3-8,-3 3-24,-3 4-8,-4 3 0,-4 4-48,-5 3-480,-4 2-360,-5 2-649,-3-3 1,-4-2 544,-4-5 368,-1-5 175,-3-5 409,12-9-2104</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7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1352 3785,'7'-1'640,"10"-4"680,11-4-424,8-2 9,7-4-121,6-2-88,2-3-240,2-1-112,1-1-168,0-3-72,-2-1-80,-1-2-24,-1-1 16,-2-3 0,0-1-8,-1-2 0,0-1-104,0-2-32,1-2-152,0-1-160,2-3-288,1-4-128,1-4-169,0-4 145,0-3 536,-1-5 296,-2-1 408,-2-3 48,0 0-200,-2-3-264,-2 0-880,-1-1-664,-2 1 816,-9 12-2169</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507 1 6609,'0'2'192,"-2"3"-56,1 6-7,-1 5 167,1 5 80,0 6 96,-2 4 32,-2 5-112,-2 5-72,-4 6-128,-3 4-48,-3 5-16,-5 4 64,-3 5 40,-4 4 0,-3 4-88,-2 3-112,-4 2-600,-2 3-392,-2 0-616,-3-1-241,-2-2 153,-1-4 792,7-15-2393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8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61 1 9106,'-1'3'312,"-1"5"24,-2 7 8,0 9-40,2 9-64,1 10-184,2 8-24,0 8-8,0 8-8,-1 6 0,-3 8-16,-1 4-320,-4 4-272,-1 3-1192,-4 1 992,0-15-6506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1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8674,'2'1'408,"4"2"128,4 1-280,6 3 0,6 1-96,4 2-56,5 2 192,5 0 56,4 2 32,6 2-7,4 2-265,6 3-72,7 1-40,6 1 8,8 1-16,8-1 0,9-1-241,8-3-231,9-3-776,6-4-616,4-4 1008,-18-3-6362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8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163 80 9866,'-3'-2'512,"-4"-2"296,-3-2-648,-2-1-128,-1 0-32,0-1 24,0 0 40,0 1 80,0 0 25,1 1-25,1 0-40,0 2-88,1 0 0,2 2-24,1 0-16,3 2 24,2 1-8,3 2 80,5 2 104,4 2 72,5 2 8,7 2-56,5 2-24,8 0-72,6 1 8,7 1 72,8-1-8,6 1 8,8 0-16,8 1-80,6 0-40,6 0-48,6 1 24,5 0 24,5 1 8,6 1 8,4 1-16,5 0-48,4-1-176,4-1-312,2-2-312,1-3-312,1-3 111,-2-4 89,-4-1 184,-7-3-192,-6-1-441,-11-1 777,-21-1-5785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1001 1 1096,'-6'-1'216,"-11"1"136,-10 2-16,-9 2-24,-9 6 81,-7 5 143,-6 6 72,-4 7 88,-4 5-120,-2 8-168,-2 6-32,1 9 96,0 8 88,2 8 49,4 7 7,4 6-104,8 2-144,8 2-136,9-2-72,11-3-208,10-5-56,10-6-256,11-4-360,13-6-929,12-5 921,1-13-5097</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3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9258,'0'0'248,"0"1"32,2 0-232,2 2 32,3 1 48,2 1 128,4 1 96,3 0 152,4 1-16,5 1-207,3 0-105,5 2-152,6 2-32,5 0-16,7 2 0,6 0 24,6 1 8,6 0 16,6 1 0,6 0-8,7-1-8,7-2-88,9-2-128,7-2-49,6-3-47,3-3 64,4-3 120,0-1-168,-1-2-160,0-2-832,-1-2-849,-1-1 1177,-22 0-4889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96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8378,'3'1'560,"6"2"584,6 1-1016,7 1-152,8 2-64,8 0-40,6 0 8,6 0 32,6 1 72,5-1 16,6 0 8,7 1-8,8-1-24,8 0-400,9-1-96,7 0-432,8 0-273,4 0-151,4-1 32,2-1-32,0-1 679,-21-1-1119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3.7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7602,'1'0'136,"1"2"-64,2 1-240,4 2 168,4 2 48,3 2 56,6 2 32,4 1 16,6 2-8,4 2 40,6 1 144,4 1 40,7 0-8,7 2-104,7 1-184,7 0-160,7 2-176,6 1-24,3 1 8,4-1-64,0-1-592,1 0-865,-3-3 945,-16-4-4081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2 10090,'-1'0'424,"-1"0"280,0-1-848,-1 0-40,1 1 56,2 1 144,1 1 144,2 1 112,1 2 0,3 1-72,2 1-87,3 2-97,4 3-16,3 3 0,5 2 8,4 5 40,7 2 16,7 2 0,7 2-16,6 1-40,6-1 0,5-1-16,3-1 0,4-2-24,3-1-8,1-3-233,2-1-231,-1-2-696,-1-1-672,-3-3 1024,-14-2-6426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8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 37 10834,'-2'-1'280,"-2"-2"120,-1-2-464,-2-1 248,1 0 97,0 1 175,2 0-32,0 2-104,2 1-96,2 2-224,2 3 0,3 3 80,3 2 0,3 5-16,4 3 16,6 4-16,5 2-8,8 3-16,7 2-16,7 1-24,7 0-8,6 0 8,6-1 40,3-2 56,5-2 8,3-1 16,2 0-32,1 0-48,1 0-376,-1 0-624,0 1 56,-2-2-1921,-1 0 1561,-14-5-6754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3 12523,'-1'0'8,"-1"-1"-296,-1 0-385,1 1 497,1 1 72,1 1 280,1 2 129,2 2 159,1 1 48,4 3-104,3 1-96,6 2-144,7 2-64,7 2-88,8 2-8,6 2 0,5 2-8,5 2 16,4 0 24,3 0 24,4-1 0,2 0-40,2-2-40,2-1-136,1-1-56,-1-2-48,0-1-8,-2-1-272,-2-2-232,-5-1-929,-3-2-1191,-6-3 1639,-12-3-4696</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9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9394,'0'0'400,"0"0"1264,-1 0-2048,2 1 208,0 1 376,1 1 104,1 2 121,3 0 31,2 1-16,3 1-80,3 2-104,4 1-8,5 2-56,4 2-24,6 2-48,4 2-40,3 3 64,4 1 56,1 1 88,2 0 40,1 0-56,1 0-24,0-2-8,2 0-24,2-2-56,2 0-40,3-2-104,3 0-120,0-1-328,2-1-176,-2-1-512,-2-2-216,-2-2-425,-4-1-423,-4-1 1240,-10-1-6946</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6.4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7242,'2'0'688,"3"1"520,5-1-840,6 2-56,3 0-168,4 2 120,3 0 232,1 1 96,4 2 137,3 1-97,5 3-256,5 1-88,6 3-208,5 1-56,6 2-24,5 3 0,4 0 0,5 2 8,4 0 0,3 0-16,5 0-112,2 0-24,2-1 0,-1 0 8,-1-1 40,-3-2-24,-3-1-208,-5-2-256,-3-2-689,-4-4-639,-5-2 1016,-13-3-6802</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0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6049,'3'0'656,"3"0"1425,5 1-2337,4 0-104,3 2 16,5 0 56,2 1 384,4 1 240,3 1 304,3 1 72,6 1-160,4 1-128,7 0-248,5 1-88,6-1-64,6 1-8,7 0 48,6 1 0,7-1-24,6 0-16,5 0-40,5 1-8,2-1 24,1-1 0,1 0-96,0 0-168,-2-2-448,-1 0-224,-4-1-432,-3 0-281,-6-1 969,-18-1-4369</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6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7722,'4'0'464,"7"1"1184,9 0-2232,8 1 16,7 1 120,7 0 136,6 0 648,4 0 248,4 1 96,4-1-96,5 2-376,5 0-112,4 1-56,5 1 0,4 1 8,3 1 16,2 0 0,2 1-8,1-2 0,0 0-40,1-3-16,-1 0-24,0-3-456,-1-1-376,-1-2-1264,-2-1 1127,-16-1-5328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59.006"/>
    </inkml:context>
    <inkml:brush xml:id="br0">
      <inkml:brushProperty name="width" value="0.1" units="cm"/>
      <inkml:brushProperty name="height" value="0.1" units="cm"/>
      <inkml:brushProperty name="color" value="#00A0D7"/>
    </inkml:brush>
  </inkml:definitions>
  <inkml:trace contextRef="#ctx0" brushRef="#br0">1 25 5769,'1'-5'385,"-1"4"-286,0 0 0,0 0-1,0 1 1,1-1 0,-1 0 0,0 0 0,0 0 0,0 1-1,1-1 1,-1 0 0,1 0 0,-1 1 0,0-1-1,1 0 1,-1 1 0,1-1 0,0 1 0,-1-1 0,1 0-1,-1 1 1,1-1 0,0 1 0,-1-1 0,1 1-1,0 0 1,0-1 0,-1 1 0,1 0 0,0 0 0,0-1-1,0 1 1,-1 0 0,1 0 0,0 0 0,0 0 0,0 0-1,0 0 1,-1 0 0,1 0 0,0 0 0,0 1-1,0-1 1,-1 0 0,2 1 0,7 0 56,-1 1-1,0 0 1,1 1 0,-1-1 0,0 2-1,0-1 1,-1 1 0,1 0 0,-1 1-1,0 0 1,0 0 0,0 0 0,-1 1-1,1 0 1,-2 0 0,1 1 0,-1-1-1,0 1 1,0 1 0,4 7 0,6 12-207,-2 1 0,-1 0 0,-1 0 0,10 43 0,-11-25-303,-1 0-1,-3 0 1,-2 0-1,-1 1 1,-6 71 0,-3-55-1953,-24 105 0,11-96 906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833"/>
    </inkml:context>
    <inkml:brush xml:id="br0">
      <inkml:brushProperty name="width" value="0.2" units="cm"/>
      <inkml:brushProperty name="height" value="0.2" units="cm"/>
      <inkml:brushProperty name="color" value="#004F8B"/>
    </inkml:brush>
  </inkml:definitions>
  <inkml:trace contextRef="#ctx0" brushRef="#br0">341 0 8866,'-18'11'200,"-12"7"-192,8 5-224,-3 7-248,-1 3-64,-2 6 40,1 1 152,-2 6 295,0 3 49,1 9 225,0 5 135,4 14 88,6 8 0,10 12-200,8 4-160,15 0-464,9-3-504,17-8 504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294"/>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276 0 4017,'-8'4'432,"-9"8"392,-10 7 56,-7 10-80,-5 10-39,0 11-137,3 11-72,6 12-168,6 10-120,9 7-216,9 6-24,9 2-8,11-2 8,11-5-144,9-5-184,7-6-496,6-7-368,4-8-817,4-10 1033,-8-14-3369</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22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0 104 10170,'1'0'-352,"1"-1"-448,3 0-256,3-1 688,4 1 168,2 0 520,4 0 240,4 1 352,2-1 16,5 2-456,3-1-176,4 2-160,4 0-72,6 2-40,5 1-8,7 0-8,5 2 0,7-1 40,5 0 80,5 0 200,4-1 73,3-1 79,3-2-56,2 0-144,1-3-64,1 0-64,0-2-32,0-2-88,-1-1-56,-1-3-40,-1 0 0,-3-2 72,-1-1 24,-2-1-408,-2 0-344,-4 0-465,-4 0-143,-5 0-480,-7 2-473,-8 0 1361,-14 2-4097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8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0 325 4521,'2'0'696,"4"-1"1104,5 0-1495,5-1-265,5-2 32,6 0 120,4-2 136,3 1 144,5-1 80,3 0 112,5 0-120,4 1-144,4 0-72,5 0-240,4 0-48,4 1-24,4-1 0,2 0-8,4 0 0,3-1 0,2 1 16,1-2 0,1-1 16,0 0 16,-1-2-8,-1-2 16,0-2 8,0-3-96,0-3-200,1-3-520,-1-4-376,-1-3-1136,-1-1 1239,-14 5-5024</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9.44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1 480 9778,'3'0'344,"6"0"80,7 0-288,7-1-48,6-1-16,7-1-40,5-1 8,5-1 72,5-2 24,4-1 88,3-1 0,4-3-23,3 0 7,3-2 80,2 0 16,4 0 0,4-1-40,3 0-176,2-1-48,2-1-24,1-1 16,-1 0 8,-1-1-8,-2-1 0,-2 0 0,-2-2-32,-2-1 0,-1-3-120,-3-1-128,-1-3-560,-2-1-513,-2 0 713,-14 4-9778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1 684 7634,'2'1'240,"3"0"8,5 1-224,5 0 8,6 0 48,4 1 184,5-2 336,4 0 168,3-2 232,3-1-79,3-2-217,3-1-120,3-2-224,3-2-80,4 0-96,2-3-40,3-1-48,2-2-32,2-2-40,1-3-8,1-2-8,1-3 8,0-4-8,1-4-8,0-2-120,2-5-80,-1-3-112,0-3 16,-2-2 136,-3 0 40,-5 1-56,-4 1-152,-5 1-1089,-5 3 889,-9 8-10114</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6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272 1 6657,'0'0'64,"0"0"833,0 2-1658,0 1 49,-2 3 440,-2 3 272,-2 2 352,-3 4 208,-4 3 9,-3 4-169,-5 5-352,-3 4-208,-5 4-521,-4 3-415,-4 3-768,-5 2 920,6-7-2113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1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0 469 6641,'6'-1'561,"10"-3"495,8-3-448,10-1 0,7-3-56,6-1-32,3-2-24,3 0 16,1-2-31,1 0-25,2-1 8,0 0 16,2-2-32,1-1-72,1 0-192,2-1-128,1-2-216,2-2-120,0-3-280,2-3-280,0-3-1017,0-3-1191,-1-3 1671,-12 6-5000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6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1930 1 3073,'-1'2'200,"-3"2"256,-3 4-520,-4 4-56,-3 3 0,-3 4 16,-4 2 120,-2 3 128,-3 2 184,-4 1 40,-3 2-32,-5 0-72,-4 1-176,-5 1-48,-5 1-296,-6-1-72,-5-1 0,-5-1 16,-5-1 272,-4-3 72,-4-1 112,-4-1-16,-4-2 16,-3-1-8,-2-1 56,-4-1 88,-1-2 80,-2-2-8,-1-2-168,1-3-168,1-3-984,0-2 680,17-1-4065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2.0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 8 6457,'-2'-1'216,"-2"-1"40,-1 0-416,1 1 56,2 0 288,4 1 169,5 3 239,6 1 8,7 2-312,7 2-64,7 1 96,8 2 48,9 0 32,9 1-80,9 0-208,8-1-64,9 0-48,7-1-16,7-1 8,7-2 0,6-1-144,4-2-136,3 0-128,2 0-136,0-1-120,-3-1 104,-2-2-257,-5 0-119,-4-3-848,-5-1 968,-21-1-2585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0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31 6241,'0'-2'448,"0"-1"97,0-1-129,1-2-280,2 1-64,1 1 8,0 0 24,1 2 32,-1 2 0,1 1 0,-1 2-16,0 3-40,1 2-16,0 4-40,2 2 0,3 4-16,1 2 0,3 3 8,2 3-8,2 3 8,2 3 0,2 2 0,3 3-8,2 2-8,3 3 8,3 1 24,2 2 112,5 1 64,6 0 0,6 0-96,7 0-512,8-2-1528,6-2 1239,-10-8-5864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7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23 8962,'-1'-1'576,"0"-2"472,-1 0-800,1-1-104,-1 0-88,1 1-24,0 1 24,1 0-8,0 2 24,1 1 56,2 2 40,1 2 81,3 2 7,4 4-64,3 2-32,3 3 24,3 1 24,1 2 72,1 2 8,1 1-48,0 3-40,1 2-64,0 3-24,-1 3-32,0 1-8,-1 3 0,1 2 8,1 2 8,3 1 0,3 0-8,6 2-24,5 0-184,6 1-344,6 0-952,7 0-761,7-3 1081,-9-8-8242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111 0 4681,'-5'3'376,"-4"4"128,-6 6 32,-2 8-96,-1 8-88,0 7-63,3 8-25,5 7-56,6 6-48,9 5-72,8 3 0,9 4-24,9 2-8,10 1-8,9-1-8,9-3-8,8-5-48,7-6-576,5-6-409,3-7 513,-11-10-5641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4.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2 6921,'-1'0'505,"0"-1"671,1 1-1016,0 0 56,2 2 72,1 2 8,2 1 64,3 1-8,1 2-48,2 2-48,2 1-120,0 2-48,1 2-48,0 2 56,1 3 200,2 3 49,2 2 63,4 3-56,4 2-144,4 3-48,3 3-48,4 3-32,3 2-40,2 3-16,3 2 0,3 0-8,3 0 0,3-1 0,4-1-8,5-1-8,3-2-192,5-3-168,4-1-592,5-4-553,1-2 841,-11-7-8962</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0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10922,'1'-1'200,"0"0"-128,2 1-264,1 0 136,1 2 32,3 2 8,0 2 72,2 2 64,1 1 112,1 2 40,1 1-15,2 2-57,3 3-104,3 2-40,3 3-32,3 2-8,2 3 0,2 2 16,2 1 32,1 2 0,3 1 8,2 2-24,4 2-16,3 0 8,5 0 16,4 0-8,4 0-8,4 0-8,4 0-32,2 0 0,2 0 0,2 0-24,2 0 0,3-1-8,2-1-16,3-1-40,5-2-472,2-2-473,4-1-2071,1-3 1783,-15-5-5224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7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11378,'0'0'136,"1"0"-304,1 1 0,3 1 168,2 1 24,5 1 16,3 2-8,4 2 8,3 1-16,5 3-16,3 1 24,4 3 80,3 1 48,5 1 49,3 1-9,5 1-56,4 2-48,4 1-56,3 0-8,3 1-24,3 1 8,3-1-8,2 0 0,3-2 0,4 0 8,3-3-16,5 0 8,4-2-16,2 0-32,3 0-512,0-1-169,1 0-119,-1 0-56,0-2 336,-3-2 48,-1-1-272,-3-1-177,-3-2-71,-3-1-88,-3-1 664,-16-3-3505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6.3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5001,'6'1'160,"10"2"-184,12 2-408,9 0-200,10 2 8,7 0 304,6 1 400,3-1 672,4 1 200,2-1 64,4 0-216,4 0-447,4 0-201,3 0-136,3 0 8,3 0 168,0 0 144,2 1 112,0-1 0,0 1-160,0-2-136,-2-1-128,-2-2 0,-1-1-8,-2-4-8,-2-2-336,-2-2-472,-2-2-1281,-3-2 1129,-14 1-4097</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1 420 4689,'4'1'392,"8"0"664,9 0-624,7 0-40,8 0 1,6-1 63,4-1 32,5-1 120,3-1 32,3-2-232,2-1-160,3-1-176,3-2-40,2 0-16,2-2 0,1 0 0,2-1-16,0 1-16,1-1-40,1 0-32,0-1-8,0 0 40,-1-1 32,-1-2 56,-1 0 16,-3-2-32,-1-1-184,-2-2-512,-3-2-112,-2-1-136,-1-3 151,-2 0 393,-3-2-296,-2 0 480,-9 4-5305</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4929,'-4'3'-16,"-4"4"-608,-7 5-64,1 0-2913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2809,'-9'4'24,"-2"2"-2857</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70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68 8402,'13'-1'816,"19"-2"1376,19-3-2576,20-4-432,16-4-1608,14-3 1383,-10 1-5704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9.8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0 234 2168,'1'0'793,"1"-1"959,1 0-336,2-1-503,2 1-169,2 0-336,2 1-120,4 1-88,3 1-16,4 1 120,4 1 72,5 1 104,4-1-8,6 0-192,5-2-80,5-2-120,7-3 0,4-3 120,5-2 64,2-3 73,4-1-25,1-2-56,1 0-256,0-2-256,0 0 48,0 0-513,-2-2-55,-3 0-32,-3-2-24,-3-1-288,-6 0-473,-6 0 929,-11 4-4865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40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0 593 8906,'5'0'320,"6"0"80,9-2-440,8-1-48,8-1 0,7-2 16,5-1 136,4-1 176,3-1 176,4-2 24,1 0-40,4-1-104,2-1-144,2 0-16,2-2-48,3 0-24,0-2 65,1-2 71,-1-2 128,-1-1 32,-2-2-48,-1-2-72,-1-2-128,-3-2-40,-1-3-64,-3-1-112,-2-1-320,-4-2-248,-3 1-625,-6-1-455,-5 1 968,-11 7-7578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99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0 6169,'-3'5'120,"-2"7"-136,-1 10-8,5 10 16,6 9 8,12 9 24,13 3 32,14 3 24,15-2 8,15-4 16,12-4 56,11-6 0,9-7-7,6-6-41,4-5-88,0-5-313,1-2-15,-4 0-440,-3 0-464,-5-1 800,-20-1-3841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7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537 0 7370,'0'2'288,"-1"1"264,-2 3-696,-3 4 64,-3 4 40,-4 3 40,-5 5-24,-3 4-136,-5 3-416,-4 4-65,-4 5 17,-5 3 152,-6 4 448,-5 4 72,-5 4-8,-6 3-96,-6 4 32,9-10-5409</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1.6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1038 10122,'6'-1'272,"10"-4"-136,9-3-88,8-4 40,8-2 168,6-3 352,4-2 145,3-2 111,3-2-160,2-1-344,3-1-136,3-1-168,3-2-24,2-1 48,2-1 8,2-2-8,1-1 8,2-1-48,0-3-8,-1 0 0,-1-3-8,-1-1-16,-3-2-8,-2-1-104,-3-2-128,-2 0-600,-3 0-400,-5 1-321,-4 1 81,-7 4 608,-6 3 416,-9 6 176,-6 4-160,-8 6-241,-5 5-143,-4 6-24,-3 5 128,-2 4 0,0 5 136,-1 5 648,-1 2 376,-2 2 608,-1 3 144,-3 1-208,-3 2-231,-3 0-353,-3 2-144,-3-1-168,-4 1-32,-2 1-32,-2 0 0,-2 1 8,-3 2 8,-1 2 72,-2 2 72,-1 3 48,-3 3 0,-1 3-72,-2 3-80,-3 3-136,-3 1-64,-4 2-128,-3-1-64,-3-1 32,-2-1 64,-3-3 88,-3-2-104,-1-1-1281,-3-3 1025,12-6-5793</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0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0 168 9434,'6'1'224,"10"2"-280,10 1-176,10 2-88,7 1 24,7 1 208,4-1 224,3-1 232,4-1 24,3-1-56,3-3-88,3-1-144,3-1-32,4-2-40,1-1-16,3-1-8,1-1-8,0-1-72,2-2-160,-2-2-112,0-3 136,-2-1-16,-2-3 136,-3-2 56,-4-1 8,-5-1-280,-4-1-464,-5 1 456,-13 3-7458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 1 2433,'-13'1'128,"-4"2"-2689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9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1437 10434,'7'-1'232,"12"0"-216,12-2-24,12 0-32,10-2 8,7-1 24,6-1 8,3-3 32,4-1 0,1-3 40,2-2 88,1-2 160,1-2 32,1-2 17,0-2-73,0-1-112,1-2-32,-2-1-48,-1-1-16,-2-2-24,-2-1 0,-1-2-8,-2-3 0,-3-3 0,-2-2 40,-3-4 104,-4-2 64,-4-4 56,-4-1-32,-4-1-120,-5 1-80,-3 1-184,-5 1-136,-2 3-336,-2 2-216,-1 3-192,-2 0-89,-2 2 177,-2 0 184,-3 1 296,-3 1 184,-4 1 168,-2 2-128,-3 4-336,-3 3-345,-2 3-1119,-2 3 1136,0 7-3225</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2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0 2441,'-1'0'696,"-2"0"560,-1 1-128,0 0-272,0 2-63,0 1-65,1 2-72,0 3-224,1 2-88,-2 2-72,0 4-16,-1 1-24,-1 3 8,0 3 56,-1 3 32,-1 4 24,-1 5-40,-3 5-95,-1 6-49,-3 3-80,-2 6-16,-3 3-32,-2 4-24,-4 4-72,-1 3-176,-4 2-249,-3 1-71,-3-2 24,-3-1 144,-4-4 240,-3-4-64,-4-5-968,-3-4-1009,-3-6 1145,8-9-4193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6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0 771 6337,'2'-1'993,"3"-3"1615,3-3-2112,5-2-296,3-3-16,5-2-64,4-2-16,5-1 96,2-1 56,5-2 89,3-1-1,3-2-104,6-3-40,4-1-104,4-3-40,5-2-40,4-2 0,2-2-8,3-2-16,2-2-128,0-3-120,2-1-336,-1-4-185,0-2-495,-1-4-488,-1-3 1024,-14 8-6546</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9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637 0 5497,'-4'5'576,"-5"6"1193,-4 9-2041,-5 7 32,-2 8 56,-3 5 128,-2 3 72,-1 2 40,-2 1 8,-1 1 8,-1 0-16,-2 1-32,-2 1-24,-4 2-40,-3 3-96,-4 2-65,-6 3-223,-5 3-280,-5 2 408,8-9-5281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4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325 1 6777,'-1'0'513,"0"1"239,-1 2 40,-1 1-216,-1 1-136,-1 3-48,-3 0 56,-1 1 160,-1 1 49,-1 1-49,-2 1-88,0 1-176,0 2-104,-1 1-168,0 2-24,-2 3-24,-1 4 0,-1 5 0,-2 6-8,-1 6-8,0 6-16,1 7-24,1 5-16,2 6-200,3 3 0,3 1-80,4 1-152,5-1-401,5-2-535,6-4 728,2-11-8818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9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183 0 7058,'-2'2'168,"-3"3"-160,-3 3 120,-2 3 424,-2 4 192,-2 2 376,-1 2 120,-1 2-159,0 2-81,1 1-184,1 2-152,2 3-256,1 2-128,1 4-208,3 5-40,0 6-40,2 7 40,2 5 16,2 6-8,5 5-8,3 3-184,3 2-496,5 1-368,2-2-1033,2-2-815,1-6 1592,-2-13-6242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 1 5641,'-5'4'128,"-3"5"-104,-2 6-40,6 5 16,8 3 80,12 1 232,13 1 64,12 1 113,12 0-41,9 0-160,7 0-64,7 1-56,5 0 0,3 1 0,4 0 0,4 1-56,2-2-56,3-2-40,1-3-144,2-4-776,-2-4-409,-2-4 601,-17-5-5081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6.4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87 0 11434,'-2'4'176,"-2"6"-400,-1 7 192,-2 5 48,0 5 80,-1 5 377,0 2 207,-1 3 296,0 1 0,0 1-296,1 2-176,2 2-240,2 2-40,3 2-31,4 3-33,4 3-64,5 2-32,4 2-48,4-1-8,4 0-32,3-3-128,4-2-273,4-3-79,2-5-112,1-2-32,1-4-144,1-3-240,-1-2-841,1-3-1071,-2-2 1687,-6-6-5256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0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1 6649,'-1'3'953,"0"5"1743,-1 5-2080,1 5-64,1 6 105,1 3-73,2 4 32,1 2 0,2 2-64,3 3-120,3 0-72,4 1-176,3 0-72,4 1-88,4-1-24,4 0-72,3 0-208,2-2-336,3-1-128,-1-4-312,1-3-24,-1-4-297,-1-2-639,-3-3 1176,-6-4-6682</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4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11827,'-1'4'312,"2"8"-248,1 6 56,3 8 136,2 5 72,4 4 184,3 3 72,3 1-64,4 3-64,3 0-216,4 2-88,4-2-152,4 0-192,6-3-280,5-2-248,4-4-672,4-3-297,2-4 889,-9-7-9306</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93 1 6369,'-1'5'368,"-2"8"89,-2 8 79,-2 9 80,-1 8 8,-2 6 144,-1 7-24,-1 7-192,1 7-112,1 7-55,2 6-57,3 5-88,4 4-112,3 1-696,4 2-353,4-2-791,2-2-528,2-5 1239,-1-15-5112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5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157 0 7378,'-2'2'520,"-3"3"680,-2 5-1120,-3 5 24,-1 5 104,-2 8 296,-1 5 112,0 7 96,-2 7-47,0 8-265,1 7 32,2 8-16,2 9-40,4 8-40,5 7-136,5 5-344,7 3-184,6 1-424,5-2-176,4-4 119,3-8 153,2-9 232,2-9-168,1-10 384,-5-15-9098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8154,'-1'2'640,"-5"4"1056,0 5-1624,-2 5 152,2 7 160,1 5 64,1 6 81,1 6-1,2 5 80,0 4 56,1 5 136,1 5-8,2 3-248,2 4-143,2 4-369,5 2-152,3 2-257,5 1-191,4 0-384,3 0-80,2-1-136,1-2 15,1-5 89,-1-5-424,0-5 920,-5-14-7458</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65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10650,'-1'4'616,"-1"8"833,1 7-1545,2 7 168,4 9 8,3 8 16,5 7 48,3 7 16,4 7-48,3 4-24,3 3-32,3 0 0,1-3 72,3-3 8,3-5-24,1-4-24,3-4-112,2-4-112,1-4-32,2-2-72,2-3-152,2-3-160,2-2-609,3-3-647,1-3 968,-9-5-7786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0.6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5945,'1'1'560,"2"1"905,3 1-2113,3 1-457,4 2 65,4 1 240,1 1 384,1 2 736,1 1 72,-1 2-24,0 1-64,0 3-344,0 1-160,0 3-80,3 2 8,1 2 104,4 0 120,2 1 48,3 0 16,5-2 40,4-2 152,4-2 280,5-2 224,2-2 256,4-1-87,2-1-265,3-1-216,1-1-328,4 0-232,1-2-664,1-1-313,2-2 489,-13-3-5337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3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8442,'2'2'384,"6"2"336,5 3-808,6 3 0,5 3 8,5 2 24,3 2 208,5 1 56,2 0 56,2 1 0,3-1-112,2 0-56,2-2-56,2 1-16,3-1-8,2 0-16,4-1 16,2-1-8,2 1-8,3-1-40,1 0-200,1 0-64,0-2-112,0-2-56,2-3-144,0-5-144,0-4-353,0-5-111,-2-4-48,-2-2-48,-4-3 807,-12 3-1671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8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8274,'1'0'384,"2"2"856,3 0-1680,5 2 200,5 2 16,3 1 8,5 3 128,4 0 176,2 2 208,5 1 32,4 0 64,4 2-48,5 0-80,4 0 0,5 0-56,4-1-56,5-2-80,2-1-40,4-1-88,1-1-48,0-1-80,1-2-80,1-1-216,0-3-160,0-2-880,0-3 872,-12-1-6586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7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1 5633,'-2'1'56,"0"2"-144,5 3 16,6 3 352,11 3 168,11 2 232,11 4 65,11 3-209,11 4-88,8 3-40,9 2 0,7 2-56,6-1-64,5 0-200,5 0-72,1-2-32,-1-2-40,-2 0-280,-3-1-208,-5 0-488,-5-2-441,-5-1 833,-19-4-5489</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2.5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1520,'9'2'88,"12"2"56,15 2-168,11 1 24,9-1 320,8 1 617,3-2 127,2-1-40,1-1-376,-1-1-1696,-1 0 720,-13 0-4017</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11795,'1'1'184,"4"2"-264,3 2-104,4 3 39,5 3-7,4 1 16,4 3 24,2 1 136,3 2 64,3 1 96,2 1 57,4 1 71,3 2-16,4 0-104,5 0-56,5 0-128,5-1-16,3 0-32,4-1-32,2-1-48,4-1 0,2-2-16,2-2 24,3-4 32,2-4-72,1-3-561,2-5-567,0-3 696,-15-2-8650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7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8706,'5'1'232,"7"1"-104,8 2-120,9 1-16,7 0-16,6 1 8,4 1 0,4-1 40,1 1 32,4 0 32,2 0-8,3 0-16,3 0-24,5 1-48,3-1 0,3 0 0,3 1 8,2-1 8,1 0 16,1 0 0,0-1 8,2-1-8,0-2-8,0-1-8,0-3 0,-1-3 16,-2-3 0,-2-3 0,-1-3-8,-4-3-264,-3-3-264,-4-1-968,-5-2 831,-13 3-6032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4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14 297 8322,'-2'1'464,"-1"1"384,-1 0-952,1 2-96,1 1 88,3 1 256,3 1 40,4 0 40,6 0-24,4 0-104,6 1-32,6-1-24,4 0-8,6 0 24,6-1 16,5 0 40,6-1 24,5-1 48,5-2-16,4-1-40,4-2-32,3-2-72,1-3 0,2-2-8,0-3 8,0-3 8,-1-2-8,0-3-8,-2-2-8,-1-3-24,-3-1-80,-2-2-144,-3-2-72,-3-1-344,-3-2-176,-4-1-648,-4-2-433,-4 1 1057,-12 5-4065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8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1232 1 6785,'-2'2'88,"-3"4"-136,-3 3-48,-4 3 152,-3 2 160,-3 2 289,-3 1 55,-3 2-24,-3 0-120,-4 2-280,-3 0-88,-3 2-96,-4 0-32,-4 1-112,-3-1-32,-4 0-8,-5 0 24,-4 0 72,-5 0 40,-5-2 32,-5 0-8,-3-1 48,-2-1 24,-3-1-488,0-1-697,0-1 689,15-4-5161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2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0 863 8234,'5'0'296,"10"1"48,10-1-344,10 1-104,10-1 0,7 0 72,6 0 72,5-1 144,3-1 16,4 0-16,4-3-40,4-2-64,3-3-16,5-2-40,2-4 0,2-2 0,1-2 16,1-2 48,0-2 8,-1-1 8,-1-2-8,-3-1-56,-1-2 0,-4-2-24,-3-3-16,-3-2-72,-4-2-16,-5-4-64,-4-2 24,-5-2 56,-6-3 32,-4-1-8,-5 1-40,-4-1-248,-3 2-392,-3 2 440,-6 8-7794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6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1387 1 5785,'-1'3'672,"-4"7"1281,-4 6-1897,-2 6-16,-4 5 48,-4 5 40,-2 3 32,-3 3 8,-3 2-8,-2 3-16,-3 2-16,-3 3-8,-3 3-40,-3 3-16,-4 2-24,-3 1 16,-5 2 64,-3 0 8,-4-2-16,-3 0-16,-4-2-96,-3-3-72,-3-3-64,-3-5-16,-2-6 0,-1-5 24,-2-6-88,-1-5-264,0-6 296,15-4-8594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6.79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448 1 4441,'0'0'272,"-1"0"64,-2 1-128,-1 1-88,-2 2-56,-3 2 120,-3 4 112,-4 3 200,-2 6 40,-2 4-111,-3 7-113,-1 7-200,-1 7-64,-2 10-56,-1 10-24,-3 10 8,0 10 40,-1 12 208,0 11 32,2 9-88,3 6-184,5 1-1064,6-2 687,5-23-6568</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2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731 0 9442,'-2'2'136,"-3"2"-264,-3 3-8,-2 4 128,-2 3-8,-2 5 16,-2 3 40,-3 5 16,-3 6 0,-3 6-16,-4 5-16,-4 7-8,-4 6-8,-4 6 0,-2 6-8,-3 8 0,-3 8 0,-1 9 8,-1 9 24,1 7 40,4 6 8,5 0-112,7-4-168,8-7-672,10-8-576,10-10 759,6-19-5800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295 0 9562,'-5'5'256,"-5"8"-24,-5 11-392,-2 10-8,-3 13-32,-2 11 16,-2 13 104,0 10 80,-1 10 96,0 7 56,0 7 48,2 6 0,2 5-192,3 6-144,6 5-480,5 5-320,5 4-273,6 1-151,4-2 744,1-25-4425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4.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6689,'6'1'585,"10"2"375,11 2-256,13 3-304,12 1-160,10 1-192,9 2-32,7 0-8,5 0 0,3-1 8,0 1 16,0-1 8,-1 0 0,-3 1-56,-1-1-200,-3 1-736,-2 0-665,-4 0 801,-15-2-5353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21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9586,'-2'10'264,"-1"15"32,-2 15-8,1 16 200,0 12 80,2 10-39,1 7-9,4 2-176,1 0-128,5-1-184,2-2-32,4-3-72,3-2-8,3-3-88,4 0-72,3-1-416,5 2-257,7 1-1103,5 2 1072,-5-13-7098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6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0 8778,'0'7'320,"-3"11"216,1 11-424,1 12 88,3 9 8,3 8-88,3 6 8,4 7-16,4 5-16,2 5-24,4 6-16,3 3-48,3 4-136,4 2-280,5 0-576,3-4 528,-4-16-8314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1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10170,'-1'8'256,"1"13"-96,0 13 24,1 13 328,0 10 113,2 8 111,2 5-40,3 4-280,4 4-112,6 5-256,7 4-72,7 5-360,6 4-216,7 3-520,3-1-121,2-4 649,-7-19-9554</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5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0 9066,'-1'5'144,"0"9"-152,1 9 56,2 13 528,2 11 88,2 13 88,3 11 9,1 12-201,3 9-104,2 6-184,4 5-88,3 2-200,6 2-48,5-1-232,5-1-360,4-3-657,4-5-631,4-6 968,-8-18-7234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0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 1 11690,'-3'6'313,"-1"9"-161,-2 11-24,1 11 88,1 8-16,2 10 112,2 8 56,2 8 24,1 7-24,4 7-160,1 5-88,3 6-320,4 7 48,3 5 8,4 3-136,4 3-280,3-3-256,1-4-1369,1-8 1209,-4-21-8178</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5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0 8170,'-1'4'256,"-1"4"48,-1 7-280,0 8 256,0 7 352,-1 8 176,0 8 264,0 7-23,-1 8-193,-1 7-96,2 8-192,1 7-112,2 7-192,4 6-88,4 4-144,5 6-240,7 3-248,6 3-80,7-1-1280,4-3-969,3-6 1593,-5-20-7522</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03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 10290,'-1'8'368,"-1"12"168,-1 11-432,1 12 176,0 9 73,1 8 167,0 6 184,1 7 208,0 5-16,2 7-176,1 4-200,4 6-400,4 4-80,5 4-296,6 2-48,3 0-320,3-2-416,2-4-64,-1-7-593,0-9 937,-6-18-9818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4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7634,'-1'4'304,"0"8"208,-1 10-72,1 10 408,2 9 128,0 11 137,1 10 63,2 9-256,1 9-152,2 8-360,2 8-160,3 6-184,4 5-48,3 1-272,2 1 8,3-1-248,2-1-208,1-2 144,2-3-392,0-6-457,0-9-647,-2-9 1024,-4-20-6682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 0 8114,'-1'6'680,"-3"9"1216,-1 10-1768,0 9 72,2 11 96,2 10-48,3 10-39,3 10-41,2 8-120,3 7-16,4 6 112,2 4 8,4 1-112,2-1-128,4 0-953,2-3-471,4-2-1160,3-1 1263,-4-17-4224</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5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8650,'-1'7'504,"0"9"552,0 10-936,1 7-16,3 7 32,4 6 40,3 6 16,4 4 96,4 5 32,3 4 33,1 4 47,3 3-88,3 2-64,2 4-120,4 1-64,4 1-24,3 1-8,3 0 8,4-3 0,2-2-96,2-3-160,0-3-776,2-5-433,-2-3-1727,-1-5 1663,-9-11-4384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0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2 6577,'-4'-1'152,"-5"0"-64,-8 2-216,-6 4-24,-9 3 24,-6 5 16,-8 4 112,-8 7 24,-8 7 24,-7 7-8,-6 8-16,-5 8-24,-4 9 0,-2 8 0,0 12 0,0 11 8,3 10 0,4 10 8,5 6-328,7 5-288,9 1-384,10-3-112,13-5 144,11-6 143,13-9 553,7-21-1200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9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11883,'0'5'184,"3"9"-368,4 11 304,7 9 352,6 8 56,5 7 128,6 5-40,5 4-160,5 3-88,3-1-176,6-1-32,3-2-72,3-3-16,4-2-56,1-2-72,1-1-296,-2-2-192,-1-3-512,-4-3-528,-3-4 895,-10-9-10657</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4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12083,'2'5'528,"2"8"224,5 8-392,5 8 168,8 5 72,7 6 16,8 4-48,6 4-79,6 2-161,6 2-72,5 1-152,3-2-48,4-1-40,3-2 0,0-3-88,1-1-192,0-4-473,-2-2-327,-2-3-1248,-3-5 1312,-12-7-10851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9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14211,'5'7'368,"11"11"-32,10 9-320,14 10 216,10 7 24,12 6-40,9 5 24,7 4-88,6 3-32,3 1-56,2 0-48,0-3-296,-2-4-304,-1-7-904,-4-6-689,-2-8-703,-15-10-5938</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4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4 928 7074,'0'0'568,"-2"-1"432,1 0-760,1-1 32,2-3-128,3-2 64,4-4 144,5-4 0,6-4-48,4-6-56,6-4-160,5-4-16,5-5 24,5-4 8,6-3 0,5-4-8,7-3-56,5-3-24,7-1-8,4-1-8,3 2 0,4 2 8,3 3-8,3 3 0,3 5-16,1 4-80,2 5-960,-1 5-888,-2 5 1032,-18 7-6458</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9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78 711 11162,'-4'2'-264,"-5"3"-832,-2 3 592,-2 1 440,1 2 464,2 0 120,1-1-24,3-1-104,3-4-248,3-2-56,4-5 24,5-5-32,5-7 24,7-7 49,7-6 71,7-5 16,9-5-48,8-3-64,7-2-104,8-1-16,7 0-32,5-1-8,5-1 0,4-1 16,3 0 16,3 0 0,2 0-56,1 1-248,0 2-849,-1 1-751,-2 2 944,-16 7-7098</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6.5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1615 0 10378,'-2'1'456,"0"-1"505,-1 2-1274,-1 0 9,-3 3 64,-3 0 72,-4 1 296,-3 1 80,-3-1 24,-3-1-32,-3 0-96,-3 0-39,-3 1-41,-3 0-16,-4 1-16,-4 2-16,-5 1-25,-6 1 1,-4 3 16,-6 2 16,-4 2 16,-5 4 8,-2 2 0,-2 5-8,-1 3 8,-1 4 0,1 3 8,2 4 0,1 4-8,2 1-16,4 2-704,4 1-240,5 0-432,5-2-897,8-3 1521,11-9-4777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1027 10410,'0'-3'-40,"1"-4"-1040,1-4 56,3-6 176,1-4 263,3-3 962,1-4 279,4-3 112,2-1-72,4-2-160,5-2-40,4-1-48,4-1-56,5 0-160,6 0-72,6 0-80,5 0-23,7 0-49,5 1 0,7 0 0,4-1 0,4 1 8,5-1 8,3 2 24,4 0-8,1 1-8,2 3-8,1 2-24,0 3 0,-1 1-8,-4 4 8,-4 1-32,-5 3-96,-5 2-633,-7 3-663,-7 3 768,-14 2-8282</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1704 88 1424,'-5'1'-104,"-5"3"-192,-7 3 1512,-5 1 433,-5 2 263,-4 1-335,-3 0-617,-2 1-224,-3 1-312,-2 0-88,-2 0-136,-3 1-80,-1 1-88,-3 0-24,-2 2-8,-1 0-8,-3 3 8,-1 1-8,-3 3 8,0 3 0,-3 1-24,-1 3-8,0 2 8,-1 2 0,1 2 24,4 2 0,3 0-104,4-1-56,5 1 16,3-2 40,5-1 152,3-3 64,4-4-8,4-3-24,4-3-72,5-4-8,3-3 0,4-4-64,3-2-72,3-5-48,4-2 8,1-2 64,3-4 88,2-2 32,1-3-8,3-3 0,1-2-16,1-2 0,2-2 16,1-2 16,1 0 32,2-2 8,3 0 0,2-1-16,4-1-40,5-2-8,4 0-16,5-3 16,4-3 8,4-1 24,5-2-8,3-1 0,4 0-16,4 0 0,3 0-16,3 1-8,3 1-24,3 2-24,1 1 0,1 2 0,1 0 48,-1 2 24,0 1 0,-1 2 0,-3 3 0,-2 2-16,-3 2-80,-4 4 8,-5 2 8,-5 2 16,-6 2 72,-6 2 16,-7 2-24,-6 0-24,-6 2-80,-4 0-8,-6 0 8,-5 1 0,-6-1 72,-5 0 8,-6 0 16,-6 1 8,-4 1 0,-6 0-16,-3 0-16,-3 1 0,-3 0 24,-4 0 8,-2 1 16,-4 0 16,-5 2-8,-4 1 0,-5 1 24,-5 2 16,-5 2 0,-2 2 0,-2 2-32,-1 2-24,1 1 0,1 2-8,0 3 120,0 2 80,-1 4 216,-2 3 88,0 4 0,0 3-64,2 4-160,2 1-80,6 2-104,7-1-16,6-3-48,7-3 0,7-4-8,6-4 0,4-5 0,5-4 0,3-4-16,3-5-8,4-2-224,3-2-184,3-3-248,4-1 16,4-3 216,3-3 176,5-3 248,3-4 0,5-4 8,4-4 0,3-3 16,4-4 64,2-2 64,4-3 16,3-1-32,4-3-40,3-2-72,4-2-16,3-2 0,4-1-8,3-1 0,4-1 8,3 0-8,3 0 0,4 1 0,2 2-16,3 1 0,1 3-8,2 1-16,0 3 0,0 2 8,-2 3 24,-2 2 8,-3 2 8,-5 3-8,-3 3 0,-5 2 0,-6 3 8,-6 2 0,-6 3 0,-7 1 0,-6 2 0,-5 2 8,-6-1-8,-6 1 168,-4 0-24,-5-1-64,-9 1-64,-7 0-80,-12 1-8,-12 1 0,-6 2 56,-3 1 8,0 1 16,0 0 0,0 0 0,-1 2-16,-2 1 0,-5 1 0,-3 1 32,-3 1 16,-4 1-8,0 0-8,-1 1-24,0 2-8,0 1 0,-1 1 8,-1 1 8,-2 3 8,-1 3 104,-1 3 80,1 3 48,0 5-8,3 2-104,4 4-72,4 1-40,5 2-8,3 0 0,6-1 0,4-1-8,4-2-8,4-4 0,4-2-8,5-4 0,3-4 0,5-4-56,3-4-88,4-6-200,3-3-80,3-5-24,2-4 80,2-3 184,3-4 96,1-3 80,3-4 8,2-3 0,2-3-8,2-3 8,3-2 0,1-3 56,2-2 64,2-1 32,2-3-8,4-1-40,4-2-64,5-2-32,3 0 0,3-2 120,5 0 48,3 0 24,6 0 0,3 1-120,5 0-40,3 2-40,2 1 8,3 3 0,0 1 0,1 3 32,0 2 16,-1 3 32,0 2-8,-1 4-16,-1 3-24,-1 2-32,-4 3 8,-4 3 8,-5 1 24,-6 2 16,-7 1 8,-6 2-8,-5 0-8,-6 0-16,-6 1-16,-5 1 0,-5-1-8,-4-1 88,-3 1 1,-5 0-1,-4 0 8,-5 0-96,-5 0 8,-6 1-8,-3 1-8,-5 1-8,-3 1-8,-5 0 8,-2 1 0,-5 1 8,-4 0 8,-3 2-8,-3 1 8,-3 1-16,-2 2 0,-3 1 8,-2 3 8,-3 1 32,-2 1 0,-1 2-8,-1 2 0,1 1-32,1 3 8,0 3 16,1 2 8,1 3 0,3 1 8,2 1 8,5 1 8,6 0 8,4 0 0,5-1-24,4-2-16,4 0-16,5-2 0,2-1 0,4-4-8,4-3 8,3-4-16,5-5-16,3-4-40,4-3-32,2-4 16,3-3 16,3-3 40,3-4 16,3-3-8,4-4-8,4-4 8,4-3 8,1-4 16,4-2 8,3-3 0,3-2 8,4-2-16,4 0 0,3-1-8,5-1 0,4 1-8,4-1 16,3 1-8,5 0 32,3-1 24,2 2 48,2 0 24,1 2 0,1 2-16,0 1-64,-1 3-24,-1 1-16,-1 2-8,-3 2 8,-2 1-8,-3 2 8,-3 1 0,-3 2 8,-5 1-8,-3 1 0,-5 3-8,-4 0 0,-6 3 0,-4 1 0,-4 2-8,-5 1 8,-4 0 0,-5 2 40,-4-1 16,-3 0-48,-5 0 0,-5 0-24,-5 0-16,-6 1 24,-5 0 8,-5 1 0,-5 2-8,-3 1-8,-1 1 8,-3 1 0,-1 1 16,-1 1 0,-2 0-8,-3 1 0,-1 0-8,-5 2 0,-3 1 0,-6 2 0,-5 2 0,-4 1 8,-4 1 0,-1 1 8,-1 1-8,2 3-8,2 1 0,2 3 0,1 1 0,1 3 8,2 0 16,0 2 8,1 2 16,2 1 24,5 0 0,4-1-16,7-3-8,6-2-32,6-4 16,5-5 8,5-3 16,4-4 8,3-3 0,5-4-16,2-2-48,4-3-72,4-2-8,2-2 0,4-3 32,4-2 32,4-4-8,3-2 0,3-3 16,4-3 8,3-1 0,4-3 0,4-1-8,3-3 0,5-1 0,3-2 8,5-2-8,4 0-8,5-2 16,2 0 0,4-1 8,2 2 24,2 0 32,3 2 0,1 2 8,3 2-32,2 3-24,2 3-8,0 1 0,-1 2 16,-3 2 48,-4 1 48,-4 2 0,-4 2 0,-5 1-48,-5 1-48,-4 2 0,-5 2-8,-5 0 0,-5 1 0,-5 1 16,-5 0 0,-5 1 0,-4 0 0,-5 0-8,-4 1-40,-3-1-32,-4 1-8,-5-1 8,-3 1 24,-6 0 24,-3 1 0,-5 0 0,-2 0 0,-2 1 8,-3 0 0,-1 0 0,-3 0 0,-1 2 0,-4-1-8,-3 1 0,-5 1-8,-5 1 8,-5 0 8,-3 2-8,-3 1 0,0 2 0,-1 1 0,2 2 0,0 0 0,1 2 0,0 2 0,-1 1 0,-1 4 0,-2 3 0,-2 3 0,-1 3 0,-1 2 16,1 2 8,3 0 0,5 0-8,4 0-8,7-1 0,4-1 0,4-2 8,5-3-8,2-2 8,5-2-16,4-3 0,6-4-24,4-3-64,4-4-56,5-4-48,3-3-16,3-3 56,2-2 24,4-3-24,2-3-72,4-4-16,4-3 32,4-3 72,4-3 120,4-3 32,3-3 32,4-2 8,4-3-16,4-2 0,4-1-24,3 0-8,3-1 0,3 1 8,3 0 96,1 0 24,3 2 16,2 1-16,3 1-80,1 2-24,1 2 0,2 1 24,1 1 16,0 2 8,1 2-8,0 3-24,-2 2-32,-1 3 8,-4 4-8,-4 2 0,-5 2 0,-5 3-8,-5 1 0,-6 2 0,-5 1 8,-6 1 8,-5-1-8,-5 1 8,-3-2-8,-5 0-8,-3 0 40,-3-1 24,-4-1-56,-3 1-24,-5-1-32,-4 1-40,-4 0 64,-6 1 24,-3-1 8,-3 1-8,-3 1 0,-3 0 0,-1 0 0,-3 1-8,-2 1 8,-3 2-8,-4 0 0,-5 3-8,-5 1 0,-5 1 0,-5 2 0,-5 1 8,-3 1 0,-4 1 0,-1 3 0,0 1 8,0 2-8,3 3 0,2 2-8,3 4 0,2 1 8,2 2 0,2 1 8,2 1 0,3 1 0,3 0 0,4-1-8,4-1-8,6 0-8,4-2-8,6-2 0,5-2 8,4-4 8,4-3 8,5-5 8,3-3-32,3-6-184,3-2-96,1-4-224,3-2 24,1-2 152,3-2 56,2-3 184,2-3 8,4-5 8,2-3 16,3-4 56,2-4 24,4-4 128,3-3 72,4-2 24,5-1-16,6-2-120,8 0-48,7-1-40,8 1-16,6-1 0,7 0 16,4 0 0,3 1 16,2-1 88,1 2 24,0 1-16,1 2 0,-2 3-88,-2 3-32,-4 4-16,-5 2-8,-6 3 16,-7 3 0,-8 2 24,-8 2 0,-8 1 24,-8 1 8,-8 1 16,-7 2-48,-6 0-56,-6 1-40,-4 0-32,-3 0 48,-3 1 48,-2 0 8,-1 1-16,-1 0-8,-1 0-64,-1 0-24,-3 0 0,-2 1 8,-5 0 48,-4 0 16,-5 3 16,-5 1 8,-6 3 24,-5 2 0,-2 2 8,-3 4 0,-1 2 0,0 3-8,0 3 0,1 2 8,1 3 32,0 0 32,0 3 48,0 1 0,-2 3 16,-2 3 0,-1 4-16,-2 4-16,0 4-32,0 3-24,1 4 24,2 2 56,2 4 72,2 2 48,1 4 16,3 4-56,4 4-80,2 4-160,5 4-344,5 3-256,6 1-1233,6 1 1129,7-14-9914</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8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512 0 6673,'-2'4'457,"-5"8"303,-4 7 216,-3 9 208,-5 7-88,-2 7-207,-3 6-105,-2 8-240,-1 7-136,-1 6-184,-1 5-80,-1 4-96,1 3-8,1 2-48,1 1-192,1 0-112,1 1 0,0-1-176,0-3 160,0-3-368,1-5-601,2-3 825,4-15-9642</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3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478 0 11402,'-4'6'409,"-4"9"111,-5 11-400,-4 13 56,-4 13 144,-2 10 104,-3 11 72,-4 8-24,-1 7-48,-3 4-320,0 3-24,0 1 0,0-2-32,2-2 56,2-5-288,2-4-168,3-3-728,3-3-504,3-1 871,6-13-10553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4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1040 1 5753,'-7'0'464,"-10"1"240,-10 3-127,-9 5-201,-7 6-112,-5 6-104,-3 8-24,-5 9-24,-3 9 24,-5 10 104,-4 9 48,-4 10 0,-2 8-32,-1 10-24,1 8-40,3 7-24,7 6-32,10 1-152,12 1-96,15-3-640,16-3-928,18-5 952,6-20-6466</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9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1362 3489,'-1'-4'616,"-1"-5"208,-1-7-208,0-6-232,1-5-328,1-7-24,1-4 24,0-5 144,1-3 480,0-2 185,2-2 71,-1-1-144,2-1-688,2-2-272,1-4-224,3-3-32,1-2 352,4-2 112,3 1 160,3 2 104,3 2-72,5 5-32,3 3-40,4 5-88,6 4-56,3 3-16,6 3-8,4 3-168,6 0-832,3 2-665,4-1 825,-10 6-5257</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1016 0 2401,'-4'1'776,"-6"1"712,-5 0-192,-6 3-384,-5 0-135,-4 2-161,-4 2-64,-1 2-56,-2 2-32,-1 3-104,1 3-88,0 5-192,-1 4-40,0 6-8,-2 5 0,-2 6 64,-2 4 16,-2 6 8,-2 4-8,-2 4-72,0 3-24,0 2-56,2-1-56,3-2-208,5-3-128,6-4-328,6-3-256,6-3-1313,5-4 1377,5-9-4209</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8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28 1291 6913,'-1'-2'713,"-1"-2"1007,-1-3-1968,0-4-280,0-4 0,1-3 152,-1-3 376,1-3 528,-2-2 72,1-1 24,1-3-168,3-3-312,3-3-64,3-2 40,3-3 48,4-2 24,3 0 0,4-1-96,4 1-56,4 0-32,6 1-8,5-1 0,4-1 0,5-1 0,4 0 0,3 0 0,3 0 0,3 1-8,2 2 0,2 1-112,3 2-208,3 2-160,1 3-112,3 1-272,2 2 64,0 3 63,0 3 113,-1 3 384,0 2 136,-2 5-712,-1 2 600,-14 4-4673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5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1060 35 2713,'1'-1'64,"1"-1"-56,2-1 16,1-1 72,-1 0 312,-1 0 448,-2 0 104,-2 1 120,-4-1-207,-3 1-337,-4 1-88,-4 2-192,-4 1-88,-3 1-112,-4 2-24,-2 1-8,-3 1 56,-3 1 88,-3 3 16,-2 2 16,-2 4-56,-4 4-96,-3 4-8,-3 6-40,-2 4 8,-1 4-8,-2 3 8,1 3-16,1 3-56,1 1-464,3 0-240,3 0-296,4-1-9,4-2 281,4-3-152,5-3 648,7-7-3649</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9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1 904 7106,'1'-1'216,"1"-4"-72,2-4-312,2-5 8,3-3 7,0-5 105,1-2 72,0-3 185,0-2 71,1-1 112,1-1 32,2-2-112,2-1-48,3 1-56,2-1-32,3 1-48,3 1-16,2 1 16,1 0 16,3 1 16,3 0-16,3 1-72,3-1-32,3 0-24,3 0 0,3-1-8,3 1 0,0 0 0,3 0-8,0 2-8,0 3 0,0 3-8,1 3-16,-2 4-88,-1 4-40,-2 4-112,-3 2-88,-2 3-88,-3 3 0,-4 0-328,-4 2-393,-3 0 713,-8-1-5481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6.650"/>
    </inkml:context>
    <inkml:brush xml:id="br0">
      <inkml:brushProperty name="width" value="0.35" units="cm"/>
      <inkml:brushProperty name="height" value="2.1" units="cm"/>
      <inkml:brushProperty name="color" value="#CC0066"/>
      <inkml:brushProperty name="inkEffects" value="pencil"/>
    </inkml:brush>
  </inkml:definitions>
  <inkml:trace contextRef="#ctx0" brushRef="#br0">65 875 6537,'-5'2'200,"-5"2"24,-3 1-568,-1-1 56,3-2 88,3-3 208,5-4 512,3-5 121,6-5 151,3-5-96,3-4-232,5-6-96,5-5-232,4-5-56,6-4-56,5-3 0,5-1 0,3 0-8,3 2 0,3 2-8,2 2-8,1 3 0,2 2 8,2 3-8,1 1 16,2 1-8,1 3 16,2 1 0,1 3 8,2 3-8,1 3 0,0 2-8,1 3 0,-1 3 8,0 2-8,1 2 8,1 2-16,1 1-8,2 0 8,0 1 0,0 0 0,1-1 0,-2 0 0,0 1 0,-1 0-8,-1 1 0,0 1-24,-1 1-56,0 1-296,-1 2-120,-2 2-384,-3 2-360,-2 1 759,-13-2-6200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2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 6289,'4'-1'416,"9"-1"89,9 0-65,8 0-264,8-1-40,6-1 224,5 0 88,5 0 176,4 0 40,2 0-224,3 1-80,3 1-192,1 2-64,2 0-72,2 3 0,0 1 0,1 1 0,0 1 24,-1 2 0,-1 1 0,-1 0 0,-1 1-32,-1 0-8,-1 0 8,-1-1-8,-2-1-16,-2-1-8,-1-1-352,-3 0-192,-2-1-312,-3-1-144,-6 1-128,-6 1-297,-7 1 865,-9-1-5065</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8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 8402,'2'-2'-792,"2"-1"-1369,6-2-263,3 0 1335,5-2 817,4 0 1609,3-1 119,3-1 40,4-1-440,3 0-663,3 0-105,4 2-112,4 0-56,2 3 16,4 1 72,1 3 88,3 3 16,0 2-64,2 3-80,0 2-112,0 2-16,1 1 0,-1 1 0,1 0-8,0 1-8,0-1-8,1 1-8,-1 1 8,1 0-8,-2 3-8,0 1-16,-2 3-344,-2 1-632,-2 2 592,-10-4-7466</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3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 1 9762,'-1'0'200,"-2"0"24,-1 1-656,0 1 144,-1 0 368,0 1 328,0 2 344,-1 1 120,0 1-95,1 1-161,1-1-304,1 0-136,3-1-96,4-1 8,4-2 104,6-1 24,7-1-80,6 0-24,8 0-64,8 1-16,6 4 8,7 2-8,3 5-8,3 2 8,0 3 0,-1 3 8,-2 2 0,-2 1 0,0 1-32,1 1 0,1 1-40,4 2-96,3 2-160,4 4-48,2 5 8,3 5 80,-1 4 112,-1 4-72,-4 2-832,-3 1 7,-5-1-63,-5 0-608,-6-3 1432,-11-11-7538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8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8994,'5'3'368,"7"4"416,9 3-896,9 5 160,8 3 136,6 3 80,5 5 112,5 3 88,3 2-7,2 4-25,3 4-96,4 2-96,4 5-112,3 3-56,5 3-32,4 3-16,3 2-296,2 1-304,1 1-1257,0-1-39,-4-1 832,-15-10-6466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8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708 0 3377,'-11'3'72,"-14"7"-64,-14 8 0,-11 9 176,-10 9 224,-5 9 432,-3 7 48,0 8-168,2 5-216,5 6-455,6 6-194,8 5-47,8 7-24,11 2-176,10 3 96,11 1-216,11-2-288,12 0 512,3-17-3929</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0.4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7 16 9474,'-1'-1'-264,"-2"-1"-712,1-2 392,2 0 488,2 1 376,4 2 336,5 2 40,6 4-104,5 2-56,7 4-32,5 2-40,5 3-168,6 3-40,6 4 1,3 1-17,5 4-24,2 2-16,3 3-104,2 4-32,1 4 0,1 3 0,1 3 8,-1 3 0,-1 2-8,0 1-8,-2 1-16,0 0-16,-2 1-16,0 0 0,-3-1-80,-4 0-88,-4-3-425,-7-5-271,-6-4-1472,-7-7 1376,-9-8-6234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0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152 323 6217,'-5'-5'88,"-8"-4"-280,-5-6-24,-3-3 184,-2 0 232,2 0 528,3 2 209,4 4 71,4 3-104,4 3-256,3 3-136,5 3-192,6 2-80,6 2-88,7 4-64,7 4-64,8 2 8,6 4 0,5 4 1,2 2-1,3 4 0,1 2-8,0 3-8,1 4-16,2 4 0,2 6 0,3 5 0,3 6-16,3 4 16,3 4-8,2 3 8,1 2-32,-2-2 0,-4-4-81,-7-6-159,-10-10-136,-10-9-32,-11-9 40,-10-10 72,-9-8 144,-8-7 16,-9-8 128,-9-7 152,-10-6 128,-8-8 32,-8-7-72,-8-7-72,-6-8-96,-6-6-24,-2-7-8,-1-3 8,1-2 24,0-1 0,1 1 16,1 1 0,-1 0-24,0 0-88,0-2-248,-1-1-80,1-1-256,2 1-56,5 4 216,5 4 120,7 9 408,8 9 184,7 9 120,8 10-80,7 7-192,6 6-32,5 4 8,7 5 160,6 5 192,7 4 32,7 7-32,7 6-120,7 7-120,7 6-32,5 6-24,5 4 0,3 4 56,1 2-8,2 1-24,-1 2-40,0 0-56,0 2-24,-2-1-16,-1 1 0,-2 0 8,-3-1 16,-4 0 32,-3-2 16,-4-3-32,-5-3-32,-5-4-80,-5-5-64,-5-5-104,-5-5-64,-4-7-88,-4-5-104,-4-6 16,-4-7 40,-4-6 160,-4-7 152,-4-7 112,-5-6 8,-3-6-16,-4-6-16,-2-5-16,-3-4-48,-2-3-96,0-2-64,-1-2 8,0 0 56,0 1 120,1 2 64,2 2 104,2 2 136,4 5 232,2 4 56,5 5-8,4 6-120,4 5-72,3 5 72,2 5 80,2 4 8,3 4-120,2 5-96,3 6-48,3 5 17,3 6-9,3 6 0,2 4-56,2 4 0,2 4 24,1 4-8,2 4 16,1 4-24,3 3-88,2 4 0,2 2-72,2 3 0,0 0-8,-1 2 0,-1-3-16,-3-3-16,-4-6-64,-5-7-56,-4-8-104,-6-8-72,-4-9-104,-4-9 47,-4-8 161,-3-9 120,-4-8 192,-2-9 8,-2-6-56,-1-7-56,-1-4-104,0-4-56,-2-4-40,-1-2-16,-2-4-40,-2-1-32,-3-2-192,-2-2-128,-3-2-128,-2-1-8,-1 0 215,-2 0 185,2 2 392,2 2 160,4 6 56,5 4 1,5 9-137,5 7 24,5 9 336,3 8 24,2 7 88,3 7 24,2 7-128,2 7 16,4 6-48,2 8-112,3 5-208,2 7-48,3 5 40,1 4 9,2 5-1,3 5 8,3 4-64,2 5-8,3 3 0,1 3-8,1 2 16,-2-1 8,-2-1 48,-3-3 32,-3-3 96,-4-4 72,-4-5 32,-2-4-40,-4-5-168,-1-7-168,-3-6-144,-1-6-24,-3-8-80,0-6 8,-3-8 0,0-6 0,-2-9 112,-3-7 72,-1-9 24,-3-7 16,-2-8-16,-3-9-104,-4-6-353,-2-7-143,-4-7-168,-2-4 96,-1-3 368,0-2 144,0 0 216,3 1 24,2 4 0,2 4 0,3 4-24,2 6 8,2 7-8,2 6 8,3 8 8,2 7 40,3 8 144,0 8 16,2 8 24,1 7-24,1 9-56,1 6 120,0 8 152,2 4 40,1 6-72,3 6-111,1 4-177,2 6-32,1 4 48,1 5 72,0 4 136,1 3 80,0 2 56,1 4-72,2 1-136,0 2-96,2-2-160,0-1-8,-1-3-40,-2-4 8,-2-4 16,-2-5 8,-3-6-24,-2-5-120,-2-6-304,-2-8-288,-2-6-497,-1-8-191,-1-6-240,-1-6 159,0-5 473,-2-5 296,0-6 544,-1-3 104,-1-6 32,0-4 0,0-6 0,0-6 16,0-5 24,0-6 8,1-5 24,1-2 0,1-2 32,-1-1 88,0 0 264,0 1 56,-2 0 16,-1-2-80,-1 0-248,-3-2-64,-1-2-48,-1 0 0,0 1-8,1 2 8,0 5 0,2 6 8,1 8 64,1 9 185,2 10 87,0 8 16,1 8-40,0 7-160,1 7-72,-1 5 8,1 7 104,1 6 88,0 7 176,2 7 24,0 7-128,2 6-112,1 6-200,0 5-40,2 4 72,0 4 0,-1 2 0,1 3-8,-1 1-64,0 0-48,-2-1-208,-1-1-200,-2-3-168,-1-1 24,-2-3 240,-1-3 208,-2-4 152,-1-5-32,-2-6-368,0-6-224,-1-7-745,-1-7-367,1-5 936,1-9-3721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77 1000,'0'-3'104,"0"-6"-32,1-7-248,0-8 40,1 0-728</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2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1 362 1832,'2'-9'376,"4"-14"289,4-12-121,2-12-256,3-9-136,0-7-672,2-6 384,-3 10-3065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7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0 652 7562,'1'6'-617,"0"4"-959,0 3-432,1-1 407,-1-4 561,1-6 760,0-8 464,0-8 152,0-8-48,2-9 120,0-9 80,0-8 17,0-9-25,0-9-312,-2-8-192,-2-8-376,-4-6-193,-3-6 281,-1 14-1656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3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8466,'4'1'160,"8"0"-264,9 2 120,11 3 24,10 5 0,10 4 80,7 5 200,5 4 80,4 2 80,1-1-72,1-2-200,-1-3-240,-1-2-560,-2-3-504,-2-2 528,-12-2-7698</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9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10618,'2'2'32,"2"1"-320,4 3-264,4 1 488,3 0 128,5 0 328,5-1 88,4 0 120,6-1-103,5 0-193,6 1-96,6 0-136,5 2-8,5 1-16,3-1 8,2 1-16,2 0-16,1-1-136,1-2-48,-2-2-432,0-3-377,-2-1-1671,-2-3 1519,-11 0-5880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5.4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 7610,'8'-3'-360,"13"-2"-1137,12-3 113,13-1 240,10 0 392,9 1 936,6 2 176,5 0 64,4 3-8,4 1-128,3 2-120,3 2-96,1 3-16,2 3-24,1 5-16,2 6-8,0 5-8,1 5-128,0 6-96,-1 5-280,-1 2-560,-3 4 655,-17-7-1759</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0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7578,'3'0'-32,"4"1"-513,8 2-7,6 2 368,6 2 176,4 2 360,2 1 121,1 1 175,2 1-56,1 2-24,3 2-88,4 3-232,3 2-80,4 4-104,4 4 88,4 4 96,2 3 24,3 2 8,2 4-104,2 2-112,2 3-24,1 3-16,-1 3-16,0 4 16,-3 1 0,-3 2-24,-3 0-8,-5 0-416,-3-1-336,-6-2-1808,-6-1 1495,-9-10-5256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6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4849,'4'2'184,"6"3"176,7 3-176,6 4 184,5 4 248,6 3 25,4 3-65,3 3 8,1 4 16,2 2 0,1 2-104,0 4-144,1 2-224,1 3-48,0 3 0,1 3-8,-1 3-16,0 3-8,0 3-32,-3 3-8,-2 1-8,-4 2 8,-4 1-8,-4 2-24,-5 0-40,-3 1-32,-4 1-320,-4 0-416,-3 0 480,-5-12-8770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2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498 1 3209,'-11'9'88,"-14"13"16,-12 16 0,-12 16 8,-7 14 24,-4 13-8,0 8 64,2 8 48,8 6-16,8 4 0,13 4-200,11 1-64,15 5-1088,14 3 816,5-17-2993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7.4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10074,'3'7'176,"6"9"-272,5 12 96,5 9 88,4 11 128,4 9 80,4 7 0,2 6-64,0 5-120,0 2-152,-2 1-120,-4-1-352,-4-2-240,-4-2-864,-4-3-977,-4-3 1497,-5-13-3529</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0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7026,'3'1'128,"3"2"-152,5 3 8,4 1 32,4 3 136,2 3 136,3 3 0,2 5-40,4 4-136,2 5-152,2 4-16,2 5-56,2 4-16,1 3-40,2 4-72,1 2-465,0 4-679,-1 3 792,-7-10-4201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67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6985,'4'1'-112,"7"1"-400,6 3 208,7 3 96,5 2 160,4 2 160,2 3 72,3 3 152,1 2 8,1 4-55,1 3-81,2 3-152,1 4-32,1 4-24,2 4 0,1 5 8,1 5 8,1 5-8,0 4-8,0 5-48,-1 4-32,0 4-8,-2 4 8,-2 2 72,-2 2 24,-3 0-16,-2-1-417,-3-3 289,-8-15-6425</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0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3305,'2'8'48,"0"2"-3401</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1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3257,'1'11'488,"2"14"480,0 13-416,1 11-96,0 8-168,1 5-88,-1 3-176,-1 0-72,0 2-184,-1 0-80,-1-1-968,-2-2 816,1-11-3433</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8394,'3'7'312,"5"9"208,5 9-624,5 11 96,4 7-8,3 8 56,1 7 56,1 6 40,-1 3 112,-1 4 40,-1 2-16,-3 3-32,-2 1-120,-1 2-120,0 3-344,-1 3-152,-1 3-544,-1 3-248,0 2 727,-4-15-6248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1.4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5777,'2'0'208,"0"0"232,1 1-288,0 1 280,2 1 305,1 1 159,1 3 8,1 2-64,3 4-216,3 4-144,4 5-255,4 6-121,6 5-497,4 7-319,4 5-1120,4 4 960,-6-6-7138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042"/>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2328,'-1'-1'777,"-2"-3"1191,-1-1-136,1 0 169,-1-1-241,1 1-495,1 1-273,1 2-384,2 0-112,1 2-200,2 2-80,4 4-40,3 4-24,4 6-40,5 4-24,5 6-32,3 5-24,4 5-120,3 2-96,0 2-288,1 2-216,-1-1-840,-2 0-817,-4-2 1313,-6-7-7786</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4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6985,'1'0'617,"2"1"383,3 1 48,3 3-112,5 4-256,4 2-312,5 4-87,4 5-97,4 3-32,4 4-88,5 4-144,2 4-681,4 4-591,2 2 688,-7-5-8794</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99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9530,'3'0'224,"2"1"-160,2 1 168,3 3 184,1 2 64,3 3 32,2 2-23,3 3-41,3 1-40,2 2-24,1 1-40,2 2-96,1 2-56,2 1-96,1 4-32,3 2-48,0 4-48,2 4-336,-1 2-376,1 2-1393,-3 1 1233,-5-8-9058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135"/>
    </inkml:context>
    <inkml:brush xml:id="br0">
      <inkml:brushProperty name="width" value="0.2" units="cm"/>
      <inkml:brushProperty name="height" value="0.2" units="cm"/>
      <inkml:brushProperty name="color" value="#004F8B"/>
    </inkml:brush>
  </inkml:definitions>
  <inkml:trace contextRef="#ctx0" brushRef="#br0">910 50 3257,'-1'-4'218,"-1"1"0,1 1 1,-1-1-1,0 0 0,0 0 1,-1 1-1,1-1 0,0 1 1,-1 0-1,1-1 0,-1 1 1,0 0-1,0 1 0,0-1 1,0 0-1,-5-1 0,1 1 47,1 0 0,0 1 0,-1 0 0,1 0 0,-1 1 0,1 0 0,-1 0-1,-7 1 1,-7 2 70,0 2 0,1 0 1,-1 1-1,-27 13 0,9-1-123,1 2 0,1 1 0,1 3 0,0 0 0,2 3 0,-57 56 0,51-40-44,1 2 0,2 2-1,2 1 1,-40 75 0,53-83-164,2 2 1,2 0-1,2 1 1,1 0 0,3 2-1,-9 55 1,18-74-134,0 1 1,2-1-1,1 1 1,1-1-1,2 1 0,0-1 1,2 0-1,1 0 1,1-1-1,1 1 1,1-1-1,14 27 1,-11-28-571,0-1 1,1-1-1,2 0 1,0-1-1,1-1 0,1 0 1,1-1-1,1-1 1,1 0-1,28 18 1,11-7-569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7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851 0 5441,'-10'5'512,"-15"8"240,-14 9-95,-14 11-225,-11 11-104,-8 11-112,-4 11-32,-3 10 128,2 10-8,4 10-16,6 7 0,9 8-392,8 6-184,10 4-392,8 2-528,10-4 671,8-21-6360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5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 22 6161,'0'-1'800,"-1"0"721,0-2-449,1-1 136,1 0-143,1 0-97,3 1-336,2 2-152,5 2-216,4 3-80,5 3-112,4 4-24,5 4 0,4 4 0,3 5 8,2 2-16,1 5 8,0 2-16,0 3-32,0 3-56,-2 1-256,-2 2-168,-2 0-640,-3 1-553,-3-3 937,-7-8-9634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92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9050,'0'1'544,"1"0"600,1 1-616,3 0 169,2 2 15,3 4-48,4 3-344,5 6-120,4 5-104,4 6-32,3 4-32,3 4-16,0 2-336,1 3-272,0 0-800,-1 0-761,-2-3 1185,-7-7-7674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4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6305,'0'0'440,"2"0"505,0 0 103,2 0 248,2 2-48,4 1-231,3 4-241,5 6-328,6 7-104,7 9-208,8 10-128,7 10-312,6 10-264,3 6-208,1 3 23,-4-2-319,-5-4-264,-6-5 792,-11-14-8114</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7386,'2'3'208,"3"3"0,3 5-168,3 6 408,3 5 176,2 5 280,2 4 80,2 4-120,3 4-103,2 3-257,1 2-112,1 3-224,1 1-72,-1 1-88,0 0-96,-1 2-216,-1-2-152,-1 0-705,-3-3-975,-3-2 1240,-5-10-7658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4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8602,'-1'3'752,"3"4"352,1 6-344,5 7 73,3 7-305,4 7-72,4 7-96,2 6-40,4 5-24,0 5-24,1 2-96,-1 1-48,-1 2-80,-2-1-128,-3 0-128,-2-3-32,-3-2-88,-2-4-32,-3-3-520,-2-4-209,-1-5-799,-1-6-1105,-3-6 1865,0-8-4313</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8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3657,'0'1'672,"1"2"864,1 1-63,1 3 223,2 4-208,2 4-392,2 4-143,3 7-249,3 5-120,3 7-216,4 6-120,3 6-184,3 4-32,1 6-32,-1 2-24,-1 1-144,-3 0-112,-3-1-256,-3-3-112,-4-1-224,-2-3-233,-3-1-911,-3-2 1160,-2-10-7210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50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210 1 5249,'0'0'104,"0"0"-64,0-1 272,0 1 208,1 2 232,-1 0 41,1 3-129,1 2-40,-1 3 48,1 3 72,0 4 32,-1 4-39,1 3-153,-1 3-48,0 4-32,0 4-8,1 3-88,-1 4-80,1 3-168,-1 3-56,0 1-72,0 2-16,-3-1-64,-1-1-104,-3-1-136,-3-4-48,-3-2-56,-4-4 8,-3-3-80,-3-3-96,-1-3-232,-2-2-89,-1-2-215,1-2-296,0-3 840,5-5-7266</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996"/>
    </inkml:context>
    <inkml:brush xml:id="br0">
      <inkml:brushProperty name="width" value="0.35" units="cm"/>
      <inkml:brushProperty name="height" value="2.1" units="cm"/>
      <inkml:brushProperty name="color" value="#F6630D"/>
      <inkml:brushProperty name="inkEffects" value="pencil"/>
    </inkml:brush>
  </inkml:definitions>
  <inkml:trace contextRef="#ctx0" brushRef="#br0">7 526 7754,'0'1'288,"-2"1"96,1-1-216,-1 0 208,1-2 152,1 0 312,0-2 56,2-1-31,2-2-113,3-1-280,1-2-152,4-3-192,2-2-64,4-3-56,2-3 0,3-4-8,2-4-8,4-3-8,1-2 0,2-3-24,0 1-80,1-1-160,0 0-136,0-1-496,-2 1-281,-1-1-1015,-2 0 1160,-7 7-6546</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7.5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19 620 3217,'-1'0'376,"-2"0"288,0 1 8,-1 0 88,1-1 304,0 1 153,2-1 39,0-1-112,2 0-288,2 0-199,3-2-257,2 0-64,3-3-64,5-1-32,4-3-64,5-3-48,4-3-88,3-4-16,3-3-16,0-3-8,1-4 0,0-2 0,-1-4 0,-1-1-8,-1-3-40,0-1-56,0-2-280,-2-2-256,-3-2-665,-1-2-639,-4-1 1064,-6 8-7314</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165"/>
    </inkml:context>
    <inkml:brush xml:id="br0">
      <inkml:brushProperty name="width" value="0.35" units="cm"/>
      <inkml:brushProperty name="height" value="2.1" units="cm"/>
      <inkml:brushProperty name="color" value="#F6630D"/>
      <inkml:brushProperty name="inkEffects" value="pencil"/>
    </inkml:brush>
  </inkml:definitions>
  <inkml:trace contextRef="#ctx0" brushRef="#br0">45 476 5745,'-3'4'528,"-2"4"657,-2 4-1017,-1 2 32,0 3 184,2 0 336,1-1 104,3-1 0,2-1-128,3-3-328,2-3-119,4-3-273,4-3-145,4-4-183,5-4-56,3-5 8,5-5 64,3-5 152,1-5 72,1-4 112,1-3 32,-1-4 104,-1-1 16,-1-3 24,-1-1-8,-3-2-88,-2-1-16,-3-1-352,-3 0-336,-4-1-1224,-2-1 1016,-4 9-6290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1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916 0 3465,'-9'5'64,"-9"7"-80,-8 8 16,-8 9 0,-6 8 32,-8 6 568,-7 5 288,-8 3 280,-7 3 17,-5 3-553,-2 3-296,0 7-296,3 6-56,6 8-184,9 7-136,10 11-721,12 7-559,13 5 864,11-16-3665</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78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197 827 6673,'-3'5'120,"-6"5"-152,-4 6-24,-5 3 32,-1 2 16,-2 1 8,-1 0 152,2-1 49,2-2 7,1-3-72,4-2-240,3-2-104,2-4-233,4-2 41,2-3 232,3-2 168,3-2 504,1-1 105,3-2 79,1-1-32,3-1-176,3-2-32,1 0-88,3-1-40,1-1-88,3-1-56,2-1-80,1-3 8,1-3 40,1-4 16,2-4-8,-1-3-32,0-5-64,0-3-8,-2-2 16,-1-3 24,-2-1 8,-1-3 1,-3-1-9,-2-1-24,-4-3-16,-4-1-8,-3-2-24,-3-1-24,-4-1-385,-2 1-367,-4 1-1152,-2 1-921,-3 3 1513,0 10-3457</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1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91 1 6665,'1'3'617,"2"6"1103,2 6-1456,1 5 304,2 7 120,1 5 160,0 4-31,1 4-153,-2 4-80,0 4-240,0 3-120,-1 2-176,-1 2-72,-2 1-112,-2 0-8,-3 1-72,-4-1 16,-5-1 40,-4 0-56,-5-2-152,-4-2-96,-3-2-465,-3-2-375,-2-5 752,5-8-8786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55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1080 5385,'3'-5'472,"5"-5"376,4-8 25,5-4-25,1-5-24,2-4-200,0-1-128,0-2-304,-2 0-88,0-3-64,-1-1-24,0-3-16,-1-2 0,0-2-8,0-2 0,0-3 8,-2 0 16,-1-1 8,-3 1 0,-2 1 8,-3 1-8,-2 1-8,-5 1-96,-2 1-368,-4-1-248,-3 0-1080,-1-2 1000,1 9-6290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9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74 0 4041,'2'4'248,"1"6"432,3 5 184,2 6 184,1 3-47,3 4-337,1 3-128,1 2-160,1 3-88,1 2-152,0 2-56,-1 2-40,-2 1-8,0 0-16,-3 2 8,-1 0-16,-3 1 0,-3 1-8,-2 2-16,-4 0-24,-3 3-32,-5 1-8,-4 4 16,-4 2 32,-5 1 40,-3 0 24,-3-2-16,-1-4-256,-1-7-472,-1-8 424,6-10-8314</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1071 4161,'3'-4'352,"3"-4"384,5-6-448,3-4 112,1-3 120,2-3 24,1-2-135,0-3-121,0-1-112,0-2 40,0-1 80,0-3 8,-1-1-56,-1-3-56,-1-3-112,-2-3-32,-3-3-16,-3-2-8,-4-2-8,-3-2-8,-3-1-32,-4-1-16,-4 0-160,-2 1-200,-2 2-576,-3 2-329,0 2 641,2 10-5065</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73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5849,'2'4'296,"3"4"112,4 6 113,3 6 127,4 5 160,3 6-40,2 4-160,3 6-128,2 8-256,1 6-88,1 8-96,0 6-8,0 3-16,-3 2 0,-4-1 0,-3-3 0,-6-4-192,-4-4-216,-4-7-824,-4-4-1065,-5-7 1281,-1-11-4817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2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122 741 5721,'1'-5'560,"1"-4"553,2-7-89,0-4 88,2-4-24,-1-2-152,0-3-183,-1-1-337,-1-1-136,-2-2-176,-1-1-48,-3-2-64,-1-2-40,-3-3-64,-1-1-8,-2-1-16,-3 1-24,-1-1-192,-2 1-265,-2 0-727,-3 1-648,-1 1 1056,2 6-6402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5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3113,'1'2'528,"2"5"272,3 3 96,4 3 64,3 3-143,4 2-89,4 2-176,2 2-64,3 3-168,1 2-64,2 2-96,2 2-48,1 4 24,0 3 8,1 4 0,-1 5-24,1 2-56,-3 5-32,-1 2 8,-4 1 8,-4 2 16,-4 1 0,-5 0 0,-4 2-8,-4 1-16,-4-1-16,-3-1-192,-4-3-184,-3-4-688,-3-6-1305,-2-6 1393,2-10-4961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94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0 872 8306,'1'-3'632,"2"-4"464,0-6-552,1-3-80,0-5 0,1-2 9,0-3-89,-1-1-48,1-2-104,1-3-32,0-1-88,0-3-48,-1-2-48,1-2-8,-1-3-48,0-2-40,-2-1-48,0 0-32,-1 0-96,-2 1-40,-2 3-32,-1 3-41,-2 3-151,-3 3-104,-1 2-576,-1 3-656,-1 1 1079,1 7-5920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2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7874,'2'3'488,"2"4"576,2 4-728,4 6 112,1 4 168,2 4 88,2 4-151,1 3-105,0 4-168,1 4-104,0 3-112,-1 2-8,-1 3-24,-1 2-8,-1 1-16,0 0-8,-2 2-72,-2-1-40,-3 0-152,-1 0-120,-3-1-265,-3-1-111,-2-1-96,-2-3-96,-3-3-672,-2-4 991,0-9-6232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7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1971 4 2625,'0'-1'248,"1"0"16,-2 0 56,-4 0 80,-4 2-40,-7 2 0,-7 2 16,-9 3 8,-10 3 200,-9 4 120,-12 3 57,-10 5-121,-12 4-280,-11 4-128,-13 7-160,-10 7-24,-11 7 40,-8 10 128,-7 8 0,-3 7-8,4 4-128,7 0-240,11-4-544,14-5-704,16-7 775,24-14-6008</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6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76 647 8194,'1'-2'280,"1"-2"72,2-3-120,2-4 232,0-1 296,1-2 96,0-1-63,0-2-153,-1 0-192,0-2-80,-2-2-128,-1-3-56,-1-4-104,-3-3-24,-3-4-64,-2-3-80,-2-4-272,-3-2-168,-4-2-392,-1-2-177,-2 0-303,-2 2-304,0 3 992,3 8-6418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017"/>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5681,'1'1'720,"1"0"1513,1 0-1881,2 1 376,0 0 112,1 3 24,3 2-79,2 4-273,3 4-80,3 5-192,4 6-80,3 7-112,2 7-16,2 8-16,0 7-32,-1 5-232,-1 4-112,-4 3-152,-3 1-88,-4 1-105,-4-1-143,-4-2-1056,-4-2 1112,-2-11-6866</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363"/>
    </inkml:context>
    <inkml:brush xml:id="br0">
      <inkml:brushProperty name="width" value="0.35" units="cm"/>
      <inkml:brushProperty name="height" value="2.1" units="cm"/>
      <inkml:brushProperty name="color" value="#F6630D"/>
      <inkml:brushProperty name="inkEffects" value="pencil"/>
    </inkml:brush>
  </inkml:definitions>
  <inkml:trace contextRef="#ctx0" brushRef="#br0">77 336 4425,'0'-4'160,"0"-6"64,0-7-352,-1-6 232,-2-5 136,-1-3 152,-2-3-8,-2-2-264,-3-2-120,-3-1-904,-1-2 648,0 6-4505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63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6593,'2'2'433,"2"3"535,4 6-848,4 4 232,4 7 64,4 4 96,3 6-16,2 6-176,1 4-80,1 6-144,1 5-136,-1 6-320,-2 5-80,-2 3-248,-3 5-112,-3 1-681,-5 0 849,-3-12-5473</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4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5569,'0'1'-192,"0"0"-168,1 1 280,-1 0 752,-1 0 104,1 0-55,0 0-177,-1-1-56,2 2 48,1 1 96,1 3 16,4 4-120,3 4-104,5 7-184,3 6-56,4 8-96,3 7-40,2 8-80,2 6-128,2 5-480,-1 5-344,-3 1-976,-2 1 1007,-7-11-5784</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9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5897,'1'6'80,"2"10"-80,2 10-360,4 10 296,0-2-5489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3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154 282 1456,'-4'-6'160,"-5"-7"280,-3-5-143,-3-5 207,-2-2 120,1 0 16,0-1 16,2 2-96,1 1-16,2 2 96,2 3 49,1 1-9,3 3 8,2 3-32,2 3-48,3 2-64,3 2-64,5 4-192,4 4-56,5 4-136,4 6-56,6 6-16,4 8-8,3 7-72,3 6-64,1 4-272,0 4-240,-1 0-896,-1-1-609,-4-5 1129,-8-9-4681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7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5273,'-2'-2'768,"-2"-3"1089,-1-1-889,1-1 96,0 1-40,2 1-79,3 2-305,4 5-72,4 3-192,5 5-120,7 5-128,4 4-40,5 5-32,4 3-8,3 3-16,2 2 0,1 3 0,-1 3-16,-1 3-176,-1 2-200,-1 1-712,-4-2-481,-2-3 809,-7-8-9538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108"/>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12 8826,'-1'-2'488,"-1"0"616,0-2-1104,0 1 112,2 2 216,2 3 144,3 4 193,5 5-25,6 7-160,4 5-120,4 5-216,5 4-56,3 3-48,1 0-24,1 0-112,-2-1-160,-2-3-776,-2-2-649,-4-3 889,-5-6-9114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46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2 3273,'1'0'424,"3"-1"696,2 1-680,5 2 80,4 3 24,5 4-48,6 7-223,6 6-73,5 9-753,6 9-1103,3 7 976,-6-4-3721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2040 1 4105,'-9'1'256,"-14"3"80,-13 4-152,-14 5-200,-12 5-104,-11 3-24,-10 3 0,-9 1 176,-7 2 256,-9 1 264,-9 5 80,-11 7 424,-11 7-167,-11 11-225,-8 9-80,-2 9-584,2 7-224,9 7-1264,12 6 999,29-15-6464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8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11546,'4'5'217,"9"9"-322,9 11-15,8 11-104,7 13-352,5 10-664,3 9-408,-1 5 759,-8-9-6072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8.751"/>
    </inkml:context>
    <inkml:brush xml:id="br0">
      <inkml:brushProperty name="width" value="0.35" units="cm"/>
      <inkml:brushProperty name="height" value="2.1" units="cm"/>
      <inkml:brushProperty name="color" value="#E71224"/>
      <inkml:brushProperty name="inkEffects" value="pencil"/>
    </inkml:brush>
  </inkml:definitions>
  <inkml:trace contextRef="#ctx0" brushRef="#br0">432 17 1424,'0'0'672,"0"0"513,0-1 7,0 0 24,-1-1-280,0 0-159,-2 0-177,-2-1-64,-2 1-32,-1 0-24,-4 0-144,-2 2-80,-4 2-152,-2 2-48,-5 3-48,-3 3-8,-4 4-8,-4 3-8,-2 4 0,-1 2-16,-1 2-208,1 2-392,3 2 384,6-3-8842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320"/>
    </inkml:context>
    <inkml:brush xml:id="br0">
      <inkml:brushProperty name="width" value="0.35" units="cm"/>
      <inkml:brushProperty name="height" value="2.1" units="cm"/>
      <inkml:brushProperty name="color" value="#E71224"/>
      <inkml:brushProperty name="inkEffects" value="pencil"/>
    </inkml:brush>
  </inkml:definitions>
  <inkml:trace contextRef="#ctx0" brushRef="#br0">793 12 7642,'-2'-1'272,"-1"0"256,-3-1 152,-2 0 96,-2 0-48,-2 0-296,-2 1-120,-2 1-32,-3 1 1,-2 1-33,-3 1 0,-3 2-16,-4 1 16,-3 1 0,-4 2-8,-3 1-56,-4 3-40,-3 2-80,-3 3-32,0 3-32,-1 4-16,2 3-200,3 2-336,4 4-1169,3 1-1247,6 3 1567,9-7-5544</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9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744 93 1552,'-1'-1'576,"-2"-2"409,-2-2 239,-4-1 112,-1-1-280,-3-2-191,-1-1-369,-2 0-32,-1-2 24,-1 2 8,-3 0-24,-3 3-80,-3 5-176,-4 4-72,-5 5-112,-4 5-32,-4 6-8,-4 6-8,-3 4-16,0 4-64,-1 3-344,1 3-136,3 2-696,4 2-1289,4 1 1609,10-7-3889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0.493"/>
    </inkml:context>
    <inkml:brush xml:id="br0">
      <inkml:brushProperty name="width" value="0.35" units="cm"/>
      <inkml:brushProperty name="height" value="2.1" units="cm"/>
      <inkml:brushProperty name="color" value="#E71224"/>
      <inkml:brushProperty name="inkEffects" value="pencil"/>
    </inkml:brush>
  </inkml:definitions>
  <inkml:trace contextRef="#ctx0" brushRef="#br0">718 62 4945,'-1'-1'456,"-1"-1"816,0-2-871,-3-2 199,-1 0 176,-2-1 0,-2 0-64,-2 0-24,-1 0-16,-2 2-7,-2 0-57,-3 2-48,-3 1-104,-3 4-64,-4 2-152,-4 4-72,-4 3-80,-2 3-8,-3 3-24,-2 1-16,0 3-48,-2 1-48,2 1-280,0 2-312,3 2-1152,3 3-1161,2 5 1609,9-5-6138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059"/>
    </inkml:context>
    <inkml:brush xml:id="br0">
      <inkml:brushProperty name="width" value="0.35" units="cm"/>
      <inkml:brushProperty name="height" value="2.1" units="cm"/>
      <inkml:brushProperty name="color" value="#E71224"/>
      <inkml:brushProperty name="inkEffects" value="pencil"/>
    </inkml:brush>
  </inkml:definitions>
  <inkml:trace contextRef="#ctx0" brushRef="#br0">737 7 2128,'-2'-1'32,"-3"0"0,-4 0 785,-3-1 279,-3 1 392,-3 1 73,-1 0-241,-2 2-88,-1 0-232,-1 1-176,-4 2-391,-3 3-161,-4 3-176,-4 5-32,-6 6-48,-5 6-16,-3 6-32,-3 6-208,-1 7-841,-1 5-263,3 5-728,2 3 895,10-8-5288</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676"/>
    </inkml:context>
    <inkml:brush xml:id="br0">
      <inkml:brushProperty name="width" value="0.35" units="cm"/>
      <inkml:brushProperty name="height" value="2.1" units="cm"/>
      <inkml:brushProperty name="color" value="#E71224"/>
      <inkml:brushProperty name="inkEffects" value="pencil"/>
    </inkml:brush>
  </inkml:definitions>
  <inkml:trace contextRef="#ctx0" brushRef="#br0">756 7 4529,'0'0'256,"0"-1"304,-3 0 384,-1 0 161,-2-1 167,-2 1-144,-4 1-320,-1 0-72,-4 0-95,-2 2-49,-2 1-128,-3 2-40,-5 2-48,-3 3-40,-6 3-72,-3 4-48,-5 2-112,-1 4-48,-1 3-40,-1 3-8,1 2-32,1 3-272,1 2-72,2 2-240,1 3-1192,4 1 1255,7-6-10649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380"/>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0 216 2120,'1'-1'329,"1"-1"575,1-3-488,1-1 184,1-1 48,2-1 136,0 0 24,1-1-79,1 1-89,1-1-280,2 1-128,2 0-128,2 0-32,3 0-40,2-2 0,2 0 104,2-2 112,3-2 224,1 0 72,2 0-32,2 0-104,-1 2-224,0 3-72,0 2-104,-1 3-16,-1 4-208,-2 2-120,-1 2-368,-3 3-304,-1 0-1104,-2 1 1207,-5-1-5240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935"/>
    </inkml:context>
    <inkml:brush xml:id="br0">
      <inkml:brushProperty name="width" value="0.35" units="cm"/>
      <inkml:brushProperty name="height" value="2.1" units="cm"/>
      <inkml:brushProperty name="color" value="#E71224"/>
      <inkml:brushProperty name="inkEffects" value="pencil"/>
    </inkml:brush>
  </inkml:definitions>
  <inkml:trace contextRef="#ctx0" brushRef="#br0">880 47 4601,'-1'-1'512,"0"-2"208,-2-1 184,-1-1 25,-1 0-113,-1-1-80,-3 1-112,0 0 0,-3 0 16,-2 2-7,-3 0-89,-2 1-32,-3 2-72,-2 1-32,-3 0-64,-2 1-48,-4 1-88,-4 0-48,-5 3-56,-3 1-16,-5 4-56,-3 2-24,-2 3-16,-1 4-24,2 2-224,3 2-232,5 2-560,4 0-361,6 2-775,4 1-697,6 2 1649,6-4-4113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3.548"/>
    </inkml:context>
    <inkml:brush xml:id="br0">
      <inkml:brushProperty name="width" value="0.35" units="cm"/>
      <inkml:brushProperty name="height" value="2.1" units="cm"/>
      <inkml:brushProperty name="color" value="#E71224"/>
      <inkml:brushProperty name="inkEffects" value="pencil"/>
    </inkml:brush>
  </inkml:definitions>
  <inkml:trace contextRef="#ctx0" brushRef="#br0">896 3 3473,'-3'0'520,"-5"-1"432,-4 0 136,-5 0-168,-6 1-183,-4 1-185,-4 0 8,-4 3 136,-5 0 104,-2 3 80,-5 2-111,-2 5-281,-3 5-160,-3 7-256,-2 5-56,-1 7-16,0 4-32,2 6-8,2 5-128,3 4-632,4 3-593,5 2 705,10-10-9042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9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1 150 4569,'2'-1'304,"6"0"120,8 0-16,7-1 128,8-1-24,11-2 25,11-1 7,13-2-192,12-2-56,13-3-112,10 0-8,10-2-48,10 0 8,9 2-104,10 1 0,8 2 0,5 2-96,2 3-632,2 1-704,-1 1 743,-27 1-5728</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2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16 4969,'2'0'128,"3"0"-64,2 0 184,2-1 96,2 1 208,2-1 88,1 0-135,3 0-89,2 1-200,4-1-88,4 0-32,3-1 64,4 0 88,2 1 40,2-1 56,1 1-48,1 0-104,0 1-40,-1 2-120,-1 1-32,-2 2-488,-3 2-592,-3 1 616,-7-1-7522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910"/>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650 113 3705,'-2'-1'312,"-2"0"368,-1-1-48,-2 0 136,0 0 185,-1-2-9,0 0-120,0-1-16,0-1-56,-1-1-32,0 0-95,-1-1-113,-3-1-200,-2 0-80,-2 0-136,-4 0-24,-3 0-24,-4 2-16,-3 1-32,-2 2-24,-3 2-8,-1 2 0,-2 2 24,-2 2-8,0 2-40,0 2-336,0 2-665,2 2-607,2 2 768,7-1-7954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5.427"/>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653 81 5153,'-1'-1'320,"-1"-3"416,-2-2 313,-1-1 287,-3-2-120,-2 0-408,-4-1-304,-2 0-296,-6 2-32,-4 1-80,-6 1-32,-6 3-23,-6 2 39,-7 4 0,-4 3-8,-4 5-208,1 5-329,0 4-695,2 6-768,4 3 1008,10-2-6410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4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9 1744,'4'0'64,"5"-2"-168,5-1 8,-1-1-1512</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888"/>
    </inkml:context>
    <inkml:brush xml:id="br0">
      <inkml:brushProperty name="width" value="0.35" units="cm"/>
      <inkml:brushProperty name="height" value="2.1" units="cm"/>
      <inkml:brushProperty name="color" value="#E71224"/>
      <inkml:brushProperty name="inkEffects" value="pencil"/>
    </inkml:brush>
  </inkml:definitions>
  <inkml:trace contextRef="#ctx0" brushRef="#br0">63 130 4705,'-3'-2'616,"-3"-2"640,-3-2-271,-2-2-177,1-1-152,1 0-264,2-1-128,2 0-136,3 0-40,2 1 8,4-1 64,1 1 96,3 0 48,3 2-8,3 1-64,4 1-112,4 2-32,6 1-64,4 1 0,4 1 8,4 1 0,3 0 0,2 1-8,1 0-8,-1 1 0,-1 0-16,-1 0 0,-4 2-112,-1-1-96,-5 1-104,-3 1-24,-4 0 0,-5 0 24,-4 0-304,-6 0-360,-4 1 544,-4-1-7578</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1.6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278 19 4049,'-3'-1'120,"-4"0"8,-6-1 8,-4 0 88,-4 0 64,-3 1 24,-1 0-48,-2 0-8,1 0 120,0 0 248,2 0 105,3 0 39,4 0-152,3-1-224,5 2-80,5 0-72,5 1-16,5 1-56,6 1 80,6 1 96,7 1 0,4 0-24,6-1-79,2 1-97,3-1-8,1-1-24,0 1-8,-1-2-56,-1 1-16,-1 0-16,-2 0 0,-4 0 0,-3 0 8,-4 0-8,-4 0-8,-5-1 0,-5 1-8,-4-1 0,-4 0 8,-6-1 16,-5 1 8,-4-2 0,-4-1 0,-2-1-8,-3-1 0,-1-1-8,-1-1-8,-2-1-8,-1 0-8,-2 0-8,-1 0-8,-2 0-64,-2 2-80,-1-1-64,1 2 0,1 1 63,4 0-31,4 1-152,5 0-64,7 1 8,5 1 104,7 1 232,4 0 64,7 1 8,5 1 8,5 0 0,5 0 0,4 1-8,2 1 0,3-1 8,0 1-8,1-1 0,0 1 0,-1-1 0,-3 0 8,-3-1-8,-4 0-8,-4-1-336,-4-1-112,-5 0-232,-3-1-304,-5-1-249,-4 0-215,-5-1 704,0 0-3257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2.16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0 7946,'1'1'328,"1"0"256,2 1-592,1 0 56,3 0 16,1-1 168,0 1 88,0 0 48,2-1-8,0 0-176,2-1-96,2 1-40,5 1-8,5-1-8,5 1 0,5 0 0,6 0-8,4 1 56,3 0 88,3 1 24,0 1 8,1 0-56,0 0-88,-1 2-40,-2 0 0,-4 1-16,-3 1 0,-5 0-16,-5 0-24,-5 0-352,-3-1-216,-5 0-824,-2-1-801,-4 0 1273,-4-1-4953</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3.613"/>
    </inkml:context>
    <inkml:brush xml:id="br0">
      <inkml:brushProperty name="width" value="0.35" units="cm"/>
      <inkml:brushProperty name="height" value="2.1" units="cm"/>
      <inkml:brushProperty name="color" value="#E71224"/>
      <inkml:brushProperty name="inkEffects" value="pencil"/>
    </inkml:brush>
  </inkml:definitions>
  <inkml:trace contextRef="#ctx0" brushRef="#br0">387 172 6057,'-5'-1'168,"-6"-1"-88,-7 0-40,-5-1-16,-6 0-8,-2 0 144,-2-1 112,0-1 81,3 1 39,2-1 176,4 1-24,5 1-56,5 0-56,5 1-136,5 0 0,5 2 160,6 0 80,5 0-72,6 1-87,7 0-161,6 1-56,6 0-40,4 0 8,4 0 112,3 0 16,2 1 0,1-1-24,0 1-120,1 0-32,-2 0-32,-2 1 0,-2 1-24,-2 0 0,-4 1-8,-4 0 0,-4 1-8,-4 0 0,-4 1 0,-4 1 0,-2-1 0,-3 1-8,-2-1 16,-2 0-8,-2-2 0,-1 0 0,-2-1 0,0-2-8,-2 0 8,-1-1 8,-1-1-24,-1-1-56,-1-1-40,-2-1-16,0 0 32,-3-1 40,-1-1 24,-3 0 8,-3-1 16,-3 0-8,-3-1-8,-5-1 8,-3 1 8,-3-1 16,-4 1 8,-2 0-8,-1 0 0,-1 1 0,0-1 40,0 1 32,-1-1 0,-1 1 8,0-1-56,0 0-8,0 0 0,1 1 8,3-1-8,2 0 0,5 2-16,4-1 8,5 1-8,4 1 8,4 0 8,2 1-16,4 0-40,2 1-16,2 0 0,2 1 0,3 1 40,2 1 0,5 0 0,3 1 0,5 0-8,4 1 8,5 0 0,4 0 0,3 0 16,3 1-8,1-1 0,1 1 8,0 0-8,-2 1 0,-1 0 8,-2 0-8,-1 1 0,-2-1 0,-2 1 0,-2-1 0,-3 0 0,-1 0 8,-4 0-16,-1 0 8,-2-1 0,-1 0 0,-2-1 8,-3 0 0,-2-2 8,-2 0 0,-3-1-8,-2 0 0,-1-1 0,-2 1 0,0-2 24,-2 0 0,1 0-8,-2-1 0,1-1-16,0 0-16,-2-1 0,1 0-8,-2 0 8,-1-1 0,-1 1 8,-1-1 0,-1 0 0,-1 0 0,-1-1-8,-2 0-16,-2 0 0,-3-2 0,-3-1 0,-3-1 8,-3 0-8,-3-2 0,-3 1-8,-3-1-16,-2 1 8,-2 0-8,-3 0 24,0 0-8,-2 0-48,0 1-72,0 1-48,1 0-8,1 2-48,2 0-72,3 2-288,2 1-256,3 1-465,4 1-135,4 1-320,5 0-729,6 1 1553,5 1-2761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661"/>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 75 4345,'1'1'208,"1"0"200,2 2-272,0-1 192,2 2 224,1-2 400,2 0 81,0-2-41,2-2-120,2-2-296,3-2-120,1-2-80,4-1-48,3-2-47,4 1-17,3-1-48,2 2-64,4 1-104,3 2-8,3 2-32,2 3 8,2 1-8,1 2 0,1 1 16,-2 1 0,-2 1 8,-2-1 0,-3 0-8,-3 0 8,-6-1-8,-3 0 0,-6 0 8,-5 0-8,-3 0-16,-4-1 0,-4 1-16,-1-1-24,-3 1-40,0-1 0,-1 0 0,-1-1 32,0 0 16,-1 0-56,1-1-72,-2-1-32,0 1-40,0-1 32,-3 0 39,0 0-7,-1 0 40,-1 1 24,-2-1 48,0 0 24,-1 1 24,-1-1 16,-1-1 8,-2 1-8,-1-1-8,-1 1-8,-4-1 0,-1 1 0,-4 0-8,-2 1 8,-1 0 0,-3 1 0,-1 0 0,-1 1 8,-2 0-8,-1 1 8,-2 1-8,-2 0 8,-3 0 8,-2 0-8,-1-1-8,0-1 8,0 0-8,1-1-8,3 0-240,5 0-168,4-1-128,6 1-8,5-1 248,6-1 184,5-1 144,4-1 8,6 0 0,3 0-24,4-1-8,3 0 8,4 1 56,3 1 88,3 0 208,3 0 40,3 2 16,3 0-80,4 1-128,4 2-40,4 0-24,2 0-16,4 1 65,0 0 39,0 0 64,-2 1 16,-2 0-80,-3 1-48,-4 0-64,-3 2-32,-3 1-64,-3 1-8,-3 1 0,-1 0 0,-1 2 0,-2-1 0,-1 0 0,0-1 0,-3-2-16,-1 0-96,-3-1-680,-1-1-617,-3 0 713,-2-2-9706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99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 2 7770,'-1'0'728,"1"-1"1472,1 1-2216,3 0 24,4 1 336,4 2 136,5 0 113,5 2-41,4 0-216,3 2-144,2 0-136,2 1-24,2 0-336,0 0-520,0 1 488,-6-3-11475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9.4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1 130 2569,'10'-2'64,"18"-4"-48,19-4 0,16-2-16,15-2 0,12 0-16,8-2 8,7 1-8,6 0 8,6 3-8,6 3 0,8 5 8,10 4-8,10 5 8,-21 1-2545</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60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0 100 5841,'1'1'424,"2"0"777,3 1-1569,3 0-97,4 1-7,3-1 72,4 0 248,1-1 128,2 1 72,2 0 0,3 0-8,1 0 0,5-1-8,2 0 0,5-1-8,2-1 8,2-1 128,2-3 128,0-2 104,0-2 9,-1-3-145,-1-1-184,-1-3-1161,-1-3-647,-1-2 864,-9 3-2881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 1 5177,'-2'1'-72,"-1"1"552,-2 2-1344,-1 1-3857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0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451 1 4537,'-4'2'992,"-6"3"881,-6 3-585,-4 2-784,-4 2-216,-3 1-240,-1 1-56,-3 1-160,0 1-32,-3 0-72,-1 0-48,-2-1 0,-1 0-192,-1-2-969,-3 0 937,7-3-5161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3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0 302 9402,'4'0'320,"6"1"16,7 1-520,7 0-80,5-1 0,5 0 40,2-2 488,2-1 256,1-1 264,0-2 8,2 0-271,2-2-185,1-1-256,1 0-40,1-1-24,0 0 0,1-1 0,-2-1 0,0 0 0,-1-1 8,-2 0-16,-2-2-32,-1-2-392,-2-1-265,-2-1-511,-2-2-104,-5-1 304,-3 0 192,-6 1-161,-3 2-471,-5 1 776,-3 4-3465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6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481 0 2296,'-1'1'57,"-3"2"-226,-3 1-231,-3 2 32,-2 2 40,-2 2 376,-2 0 208,-2 1 200,-2 2 32,-3 1-47,-4 2-177,-3 1-200,-4 2-40,-4 0-24,-3 3 0,-5 0 0,-1 0-32,-3 1 24,8-4-3081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1 131 4873,'1'0'344,"4"0"368,3 0-744,5-2-504,3 0-96,4-2 56,2 0 192,3-2 824,3 0 216,2-1 152,1 1-56,2-1-288,1 0-87,3 0-169,1-1-56,1 0-112,2-2-56,1 0-705,0-2-735,0-1 800,-8 1-4161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8.5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14 7850,'-1'1'416,"-2"1"264,0 0-688,1 1-32,2 0 80,3 0 416,4 0 144,3-1 96,5 0-40,4-1-279,5 0-145,4-1-168,4-1-24,5 1-16,3-1 0,4 1 96,4 0 72,1 0 144,4 1 8,3 1-88,2-1-72,2 1-152,2-2-32,1-1-200,-1-2-192,-2-2-624,-1-4-513,-4-2 825,-10 0-9026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15 213 6649,'-2'0'377,"-2"0"199,0 1-272,1 0 312,2 1 144,3 1 392,4 0 137,4 0-233,6 0-168,5-1-400,5 0-168,5-1-136,4 0 8,3 0 56,5-2 8,2 0-40,5 0-48,3-2-104,3-1-32,2 0-24,1-2 8,1 0-8,-1-2-8,-1-1-72,-1-2-80,-1 0-272,-2-2-160,-3-1-392,-2-1-248,-3-1-257,-4-2-31,-5 0 16,-6 0 151,-5 1 297,-8 1-48,-5 2 720,-7 3-3705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3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787 1 2865,'-2'0'656,"-2"2"712,-4 0-176,-1 1-288,-2 0-143,-1 2-169,-1-1 40,-1 2 128,-2 0 32,0 0-96,-2 1-135,-1 1-185,0 0-64,-1 2-96,0 0-24,0 1-104,-1 0-32,-2 2-32,-2 0 0,-2-1-8,-2 1 0,-3 0 0,-2-1 0,-2 0-80,-2-2-96,-1-1-224,-2 0-112,-2-2-249,-1 0-175,-1-1-1200,-3 0 1272,7-2-6546</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71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1 177 9226,'2'0'432,"5"0"344,6-1-760,5 0-56,5 0-16,4-1 8,3 0 40,2 0 64,0-1 136,2 0 48,0 0 64,2-1 0,1 0-112,2-1-47,4 0-73,2-2-24,4 1-24,2-2-16,3-1-24,2 0-8,0-2-56,-1-1-17,-1-2-135,-2-1-208,-2-1-1080,-2-2 952,-8 2-8338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0.5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2093 100 2825,'2'-5'152,"4"-5"16,2-3 16,1-2-8,-2 0-48,-4 2-24,-7 1 32,-7 4-8,-9 2 8,-9 4-24,-9 3-72,-9 6-56,-10 4-8,-8 7-8,-11 6 0,-13 8 16,-12 8 104,-15 11 320,-12 10 192,-13 11 160,-8 10-104,-5 7-263,-1 6-193,6 3-160,9 1-16,14 1-48,16 0-48,22 0-177,21 0-343,23 1 344,20-16-5905</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4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966 281 4777,'-4'2'280,"-6"2"288,-6 3-792,-6 3-128,-5 1 48,-6 2 80,-4 0 336,-4 1 136,-5 0 48,-3 1 8,-4 0 0,-3 1-32,-1 0-80,0-1-88,-1 1-144,2-1-24,2-1 8,2-1 0,3-1-32,4-2-40,5-2-64,7-3 8,6-1 88,7-3-64,7-1-72,5-1 8,6-1 152,4-1 216,5 1 184,4 0 0,5 0-144,3 0-72,4 0 392,3 0 161,2 1 127,2-2 8,2 0-416,4-2-112,1 0-48,3-2 24,1-1 80,1-1-8,2-1-72,2-1-48,0-1-144,2 0-32,-1-1-24,1-1-8,-2-1 16,0-1 16,-1-1 8,-1-2-8,-1-2-8,-1-2-40,-1-2-360,0-2-176,-2-1-368,-1-3-40,-1-1 352,-3 0 160,-2-1-41,-2 0-391,-2 0 512,-7 5-4945</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8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131 1 2128,'-1'3'104,"0"4"73,-1 5-153,1 5-8,-1 3 8,-1 4 112,-1 1 464,-1 3 184,-2 3 120,-2 4-88,-4 3-496,-3 6-320,-4 3-1296,-4 4 888,2-7-3921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1.5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234 5 4097,'0'-1'264,"1"0"120,0-1-72,1 1-8,0 1 48,1 1 208,1 2 136,-1 1 153,0 3-25,0 2-200,0 4-128,0 5-280,0 5-64,-1 5-72,0 5-24,-2 5-8,-2 5-16,-3 4 0,-4 3-8,-3 2-16,-6 0-24,-5 0-48,-4-3-16,-5-3-56,-2-2-184,-3-4-1544,-1-1 1264,6-9-6730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266"/>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852 1 2913,'-1'2'752,"0"6"528,0 3-488,0 5-248,2 4-376,-1 4-88,-1 5-56,-1 5 0,-3 5-8,-4 3 16,-5 3-8,-4 2 8,-5 0-8,-3-1-8,-3-2-8,-3-2-8,-3-4-136,-1-3-216,-3-2-432,-3-4-24,-2-3 208,-3-3 344,-4-3 616,-2-3 56,-3-3-16,-3-1-128,-1-2-472,0 0-600,1-1 480,11-2-3601</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6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0 133 1120,'3'0'688,"3"-2"601,4 0 255,3-1-216,2 1-71,2 0-145,1 1-168,2 0-240,3 1-104,2 1-152,3 0-80,5-1-168,4-1-47,5-1-57,5-2-8,4-2-64,4-1 0,1-2-40,3-1-56,0-2-313,-1 0-263,0-2-776,-1-1-560,-3-1 1071,-10 3-5632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339"/>
    </inkml:context>
    <inkml:brush xml:id="br0">
      <inkml:brushProperty name="width" value="0.35" units="cm"/>
      <inkml:brushProperty name="height" value="2.1" units="cm"/>
      <inkml:brushProperty name="color" value="#FFC114"/>
      <inkml:brushProperty name="inkEffects" value="pencil"/>
    </inkml:brush>
  </inkml:definitions>
  <inkml:trace contextRef="#ctx0" brushRef="#br0">812 0 3953,'-4'1'696,"-4"1"712,-4 0-223,-3 2-273,-3 1-128,-1-1-304,-2 1-96,-1-1-144,-3-1-32,-1 0 0,-2-1 0,-3-1-48,-1 0-32,-4-1-40,-2 0-16,-2 0-40,-2 0 0,-2 2-32,0 1-24,0 1-80,2 1-48,2 0-176,4 0-168,4-2-352,5 0-72,4-3 80,5-1 151,4-1 377,3-2 136,2 0-72,4-1-8,1 1-40,2 1 0,3 0-304,3 2-216,1 0 24,3 1 23,2 0 761,0 1 513,1 0 567,1 0 152,1 0-144,2 0-264,1 0-479,2 1-185,2 1-120,2 0 0,3 1 80,3 1 120,4 0 176,1 1 32,3 1-80,1 0-112,2 0-88,1 0-24,3-2-8,2 0-8,2-3-72,1-2-8,1-3-24,1-2-8,-1-2-168,-1-2-256,-1-1-1112,-2-1 920,-9 1-6594</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7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696 1 6153,'-3'1'312,"-5"1"465,-6 2-833,-3 0 64,-4 2 288,-3-1 240,-2 1 360,-3-2 32,-2 1-240,-2-1-248,-3 0-376,-1-1-48,-3 0-16,-1-1-16,0-1-16,-1 0 0,1-2-8,1 1-88,2-1-568,4 0-416,4-1-848,3 0-657,3 0 1481,6 0-2153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18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2849,'0'0'240,"1"1"296,2-1-40,1 1 200,3 1 88,3 0 104,2 0 89,3 1 95,2 0-16,2 0-152,1 0-152,2-1-287,2 0-121,2 1-152,3-1-40,2-1-72,2 1-24,2 0-32,2-1-8,1 0 0,1 0 0,-1-1-8,0 0-8,0-1-32,-1 0-72,-1-2-360,-2 1-217,-2-1-191,-3-1 40,-3 1 368,-4-1 232,-4 1 344,-4 0 176,-5 0-40,-5 1-88,-4 0-208,-4 2-184,-4 0 40,-4 2 80,-3 0 112,-1 1 8,-3 0 8,-2 1 8,-2-1 72,-2 0 16,-1 1-8,-1-1-32,0 1-88,-1-1-32,0 2-88,0-1-144,-1 0-176,0 1 8,-1-1 88,0-1 8,0 0-321,1-1-255,1 0 400,4-1-4841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6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34 18 2353,'2'0'512,"3"0"416,4 0-488,4 0-144,2 0-120,2 0 48,1 1 200,2-1 104,1 0-8,2 1-80,2-1-215,2 0-121,4 0-96,1 0 8,2 0-8,1 0 0,-1-1-8,1 1 0,-2-1 8,-1 1-8,-3-1 0,-2 0-24,-3 0-40,-3-1-8,-4 0 7,-4 0 9,-4-1 0,-4 1 0,-6 0-128,-4 1-48,-6 0 40,-5 2 24,-5 0 136,-5 2 72,-3 0 72,-4 2 72,-3 0 208,-2 0 49,-2 1-57,0 0-88,-1 0-216,1 0-88,0-1-112,1-1 8,2-1 0,3 0 32,3-2 80,4 0-80,6-1-825,4-1-879,6 0 960,5 0-3097</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1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4089,'0'0'-616,"-1"0"-384,1-1 167,-1 1 489,2 0 1144,0 1 353,2 0 207,1 0-176,2 1-352,1 1-111,4 1-249,4 0-96,4 0-224,5 1-80,4-1 32,5 0 16,3 0 24,3 0-16,3 1-80,3 0-24,3-2-88,1 1-40,2-3-80,0-1-56,0-2-120,-1-2-144,-2-3-945,-2 0 897,-10 0-4977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2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1528 1 4201,'-9'2'320,"-12"3"144,-14 4-248,-12 3-88,-11 6-112,-10 3-8,-8 6 136,-8 4 96,-6 7 96,-7 8 8,-5 11-144,-4 10-88,-1 12-88,1 9 8,3 11 0,6 9-16,9 5-16,11 2-312,15 0-96,15-2-288,16-2 264,14-20-4553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635"/>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44 8058,'-1'1'160,"0"0"56,1 1-416,1 1 152,1 2 176,2 0 384,4 1 80,3 0 48,4 0-120,4 0-352,5 0-80,5 0-56,5 0-80,6-1-24,4-2 0,5-1 0,3-4 72,3-2 0,2-2-80,2-2-320,-1-2-152,0-2-136,-1-1 32,-2-1 80,-2 0-113,-4-2 433,-9 3-6449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2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722 0 4657,'0'0'88,"0"1"-88,0 1 0,0 3 80,-1 3 96,-1 3 200,-2 4 56,-1 3-8,-3 5-64,-3 5-176,-3 5-48,-2 5-7,-4 2 15,-2 3 16,-4 1 8,-2 2-40,-4 0-16,-3 0-64,-3 1-24,-3-2-16,-3-2 8,-1-3 0,-1-5 0,-1-3-8,0-4-40,-2-4-736,1-4-1193,-2-3 1145,8-5-3497</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698"/>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0 379 9498,'4'0'272,"6"-1"-128,9-1-224,7-1-144,7-1-8,5-1 48,3-2 112,4-1 256,1-1 56,1-2 96,2-1 16,1-1-112,2-2-48,0-2-128,2-2-48,0-2-240,1-3-120,-1-2-216,-1-3-112,-1-5-520,-2-4-505,-1-5 953,-10 6-4569</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1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462 0 4305,'0'1'496,"1"1"840,1 2-1224,0 3 0,-1 4 40,0 3 136,-2 6 249,-2 4 39,-2 4 32,-2 4-104,-3 5-168,-2 3-32,-3 4-72,-4 2-32,-4 1-48,-4 0 0,-5 0 8,-5-2-16,-3 1-56,-5-2-56,-2 1-544,-3 0-528,-2-1 568,9-9-8330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6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0 457 8258,'6'-2'624,"6"-4"1072,9-3-2408,7-5-368,4-3-208,4-3 215,-1-4 897,-1-3 576,-4-2 481,-4-2-41,-3-2-408,-3 0-208,-3-2-552,0 0-248,0-1-601,0-1-287,0 0 800,-2 5-4153</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4 1 4345,'0'0'120,"1"2"-56,0 2-24,0 3 168,1 1 152,0 4 280,0 2 104,1 4-31,-1 2-113,1 6-224,0 4-112,0 5-136,0 5-32,-1 4-48,-1 4-16,-1 5-8,-2 2-48,-3 2-800,-1 1-1121,-4 1 1121,1-11-4361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6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653 0 6265,'-1'4'248,"-2"7"96,-5 5-264,-4 7 49,-4 4 319,-6 4 176,-5 2 88,-4 0-8,-6 1-304,-3-1-168,-4-2-144,-4-1-56,-3-2-240,-3-4-152,-6-2-280,-5-3-192,-6-3 472,8-5-7546</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0.6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5 1 7154,'-1'0'280,"0"0"-312,-1 1 440,1 1 0,1 1-16,1-1 296,1 1 144,-1 0 16,2 0-103,-1 1-353,0 1-144,1 3-168,0 1-32,-1 4-24,1 2-16,1 5 8,0 3-8,2 2 8,3 2 0,2 0 8,4 0-8,4-2-8,4 0-56,2-2-432,3 0-321,3-1-1463,2-1 1272,-4-3-7050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10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9362,'0'-1'352,"-1"1"408,1 1-792,0 2 96,1 3 256,1 2 152,2 3 209,1 3 71,3 2 64,2 2-64,3 3-120,2 0-96,3 3-208,4 1-88,3 1-120,2 0-32,2-1-40,1 0-8,0-1-176,-1-1-224,-1-1-624,-1-2-544,1 0 800,-6-5-11867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5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19 9530,'0'-2'616,"0"-1"128,0-1-104,2 0-71,0 0-17,1 3 8,3 2-40,2 3-168,2 4-96,3 3-32,3 3 0,2 3-8,3 2-32,4 2-56,3 1-24,4-1-40,3 0-16,3 0-32,3-2-8,2-2-192,1-1-216,2-2-936,-1-1-1001,-1-1 1297,-8-3-9218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8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1354 1 984,'-7'2'288,"-10"4"168,-12 5 120,-12 7 65,-11 8 47,-9 6 104,-10 7 224,-7 7 88,-9 9 201,-8 10-89,-6 12-192,-6 13-168,-3 15-440,3 12-96,6 11-271,11 7-73,14 5-89,17-1-31,19-3-464,18-6-256,19-5 464,11-23-9178</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10426,'0'1'88,"0"0"-144,3 2-312,0 2 360,3 3 176,3 1 232,3 3 240,2 1 89,5 3-33,3 0-128,4 2-216,3 0-96,4 0-120,1 0-40,3 0-64,1 0 0,2-1-8,0 0-16,2 0-104,-1-1-136,1-1-568,-2-3-512,-2-1 703,-9-4-10561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3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11098,'0'0'216,"2"3"-232,3 1 96,3 3 200,3 3 1,2 2-33,2 3 48,3 1 72,0 3 40,2 1 48,1 2-24,3 0-152,1 1-72,3 1-104,2-1-48,2 1-216,2-1-168,1 0-672,0-1-432,1-2-1865,-1-4 1849,-6-3-5682</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8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12595,'0'0'80,"-1"0"-352,1 2-8,2 2 176,1 4 88,2 2 192,2 4 144,2 2 224,3 4 88,2 2-64,4 2-88,4 3-184,4 0-72,5 0-96,4 0-40,3-3 8,2-1 0,3-2-136,1-3-136,0 0-456,1-2-376,-3-2-1016,-1-2-833,-4-3 1545,-8-3-6290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2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12379,'1'2'480,"0"1"528,1 4-1296,3 5 232,1 3 0,4 5 16,2 1 40,3 3 296,2 0 112,4 1 144,3 0 16,3 1-224,4 1-96,2-1-144,3 1-128,2 0-256,2 1-128,1-1-336,0 0-248,0-2-496,0-3-465,-1-5 1033,-6-5-8218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6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12347,'-1'1'384,"1"2"272,1 4-888,3 4 240,4 5 8,4 4-8,5 4 152,4 2 336,4 0 136,4 1 104,4 0-152,4 1-320,3-1-208,4-1-272,2-1-144,2-2-488,-2-3-416,-1-3-2137,-4-2 2025,-8-5-7274</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1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13299,'0'1'32,"2"1"-408,3 2-104,1 3 472,3 3 0,1 2 160,3 3 144,1 0 272,3 1 72,2 0-8,3 1-104,1 1-192,2 0-32,3 3-40,1 2-31,3 1-73,1 1-48,1 1-80,0 0-24,-1-1-200,1-1-161,-3-2-695,-1-3-704,-3-3 984,-5-4-11843</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59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 14867,'0'-1'288,"1"0"-288,0 0-104,1 1 16,0 3 56,1 2 32,-1 5 32,0 2 80,-1 4 48,0 2 128,0 3 72,1 1 48,2 1-15,3 0-73,3 0-64,5 0-120,3 0-32,3 2-80,2 1-24,0 2-128,0 1-56,-1 1-344,-1-2-241,0-1-607,0-3-432,1-3 976,-4-5-11067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0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37 8 10714,'-1'-1'664,"-1"-1"465,-1-1-969,-1 2-8,0 1-64,0 2 88,0 2 168,0 3 64,1 3 56,0 3 8,0 4-8,2 3-24,0 4-48,3 3-39,2 3-105,2 2-24,5 1-40,4 0-32,5 0-40,6 0-24,4-2-136,4-1-120,2-3-280,1-1-121,1-3-399,-1-3-448,-1-1-2497,-3-3 2385,-6-4-6842</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5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68 8 10666,'-1'-2'232,"-1"0"-216,-1 0-336,0 1 8,-1 1 336,0 2 400,-2 1 352,0 3 137,-1 1-41,1 3-104,-1 4-192,1 2-88,1 4-152,1 3-56,1 4-104,3 4-48,1 5-64,2 3-24,3 3-64,3 2-56,2 0-88,3-1-16,3-2-120,3-4-112,1-3-512,4-4-464,1-4-2273,2-5 2153,-3-6-5962</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 8 8058,'-1'0'1136,"-2"-2"1897,-1 0-2825,-1 0-208,-2 1 0,0 1 232,-1 3 152,-1 2 208,1 2 56,-1 3-120,2 3-112,0 3-96,2 2 0,2 3 48,2 3 33,1 4-1,2 2-24,1 2-96,4 2-48,3 0-112,5 1-24,4-1-56,5 0-136,4 0-368,5-3-144,2-1-457,3-3-303,1-2-1969,0-4 2025,-6-5-8626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2.3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632 1 6065,'-7'2'344,"-9"3"184,-10 7-375,-8 8-25,-6 11-80,-4 12-16,-3 11 24,-2 10 8,-1 8 8,-2 5 8,1 6-16,3 5-16,3 6-8,6 5-16,6 7-16,7 5-240,9 6-801,9 2-391,11-2 600,5-21-3417</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4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2 14923,'0'-1'496,"-1"1"208,0 4-752,1 3 48,1 4 16,2 4 0,0 5 32,1 3 80,1 3 193,1 2 79,2 1 112,2 0-40,4 1-144,3-1-88,3 2-136,4 0-48,4-1-24,5 0-168,3-1-368,5-2-312,2-2-641,2-2-111,0-4-728,-1-4 1231,-9-4-9841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9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0 14539,'-1'1'384,"-1"2"-64,-1 4-984,1 4 200,1 6 56,1 3 392,1 3 248,3 3 384,3 0 176,3 2 112,6 2-119,7 1-313,7 3-168,8 0-200,8 1-96,6-1-192,7-1-152,3-1-560,4-4-321,-1-4-871,0-4-713,-3-6 1569,-13-6-7922</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36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12011,'0'1'800,"0"1"1400,1 3-2328,2 3 80,2 5 48,3 5-8,2 4 32,4 4 80,4 3 168,4 3 88,5 2 80,6 0-39,6 0-153,5-2-80,6-1-160,5-3-64,2-3-136,4-3-145,1-3-399,0-4-304,-1-2-1104,-2-3-1329,-3-3 1977,-12-2-5882</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7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10738,'1'1'408,"4"2"401,4 3-1001,6 4 95,7 4-151,7 4 8,7 4 104,6 2 184,5 1 192,7-1-8,5 0-128,5-2-192,5-1-448,4-2-360,3-4 464,-10-3-9282</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653"/>
    </inkml:context>
    <inkml:brush xml:id="br0">
      <inkml:brushProperty name="width" value="0.35" units="cm"/>
      <inkml:brushProperty name="height" value="2.1" units="cm"/>
      <inkml:brushProperty name="color" value="#FFC114"/>
      <inkml:brushProperty name="inkEffects" value="pencil"/>
    </inkml:brush>
  </inkml:definitions>
  <inkml:trace contextRef="#ctx0" brushRef="#br0">566 37 4913,'-6'0'-64,"-8"0"-248,-8-2-56,-7 0 648,-7-2 264,-3-1 512,-3 0 33,-1-1-305,-1 1-216,0 1-432,2 1-80,2 2-56,3 2 0,4 1 8,4 1 32,5 1 104,5 0 48,6 0 8,5 1 8,6 1-96,6 0-48,6 1-32,5 1-24,5 0 0,4 1 24,5 1 72,5 0 16,5-1 8,5 0-16,6-1-40,4-2 32,3-1 160,3-3 56,0-2 32,0-1-40,0-2-191,-1-2-97,-1-1-353,-2 0-191,0-2-424,-3-1-352,-2-2 744,-9 1-7570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954"/>
    </inkml:context>
    <inkml:brush xml:id="br0">
      <inkml:brushProperty name="width" value="0.35" units="cm"/>
      <inkml:brushProperty name="height" value="2.1" units="cm"/>
      <inkml:brushProperty name="color" value="#FFC114"/>
      <inkml:brushProperty name="inkEffects" value="pencil"/>
    </inkml:brush>
  </inkml:definitions>
  <inkml:trace contextRef="#ctx0" brushRef="#br0">542 0 8410,'-3'1'104,"-5"3"-256,-4 2-120,-5 3 136,-3 2 24,-3 3 168,-3 1 48,-2 1 96,-3 0 8,-4 2-48,-2-1-32,-4 0-72,-4 0-40,-5-1-496,-5-1-1033,-4 0 921,7-2-5593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23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263 20 344,'1'-1'352,"0"-1"128,0-1-88,0-1-232,0 1-456,0 1-64,-1 0 80,0 0 152,0 1 320,0 1 56,0 0 40,0 0-24,0 0-32,-1 0 0,-1 1 121,-4 1 71,-2 1 104,-5 2-16,-3 2-128,-5 4-72,-5 4-168,-5 6-48,-4 5-224,-3 5-320,-1 4 264,7-4-3929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894"/>
    </inkml:context>
    <inkml:brush xml:id="br0">
      <inkml:brushProperty name="width" value="0.35" units="cm"/>
      <inkml:brushProperty name="height" value="2.1" units="cm"/>
      <inkml:brushProperty name="color" value="#FFFFFF"/>
      <inkml:brushProperty name="inkEffects" value="pencil"/>
    </inkml:brush>
  </inkml:definitions>
  <inkml:trace contextRef="#ctx0" brushRef="#br0">418 1 2256,'-1'0'377,"-1"0"439,-2 0-80,-1 0-80,-1 0-48,-3 1-64,-1 0-64,-4 1-104,-1 1-39,-3 0-105,-2 2-48,-3 2-16,-1 1-16,-2 2-48,0 2-48,-1 3-96,0 4-80,0 2-152,-1 5-96,0 4-433,0 4-407,0 5 672,6-5-4201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6.573"/>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428 38 1776,'0'-1'240,"-1"0"305,-1-1 39,-2 0 64,0-2 8,-2 0-48,0 0-8,-2 0-48,0 0-40,0 0-63,-1 1-33,-1 0-24,-1 2 0,-1 1 0,-2 2-16,0 1-56,-1 3-56,-1 1-80,-2 2-48,-1 2-80,-1 3-16,-3 3-32,-1 1-8,-3 3-136,-2 0-144,1 1-472,0 0-336,3-1-1281,3 1 1329,5-3-3441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237"/>
    </inkml:context>
    <inkml:brush xml:id="br0">
      <inkml:brushProperty name="width" value="0.35" units="cm"/>
      <inkml:brushProperty name="height" value="2.1" units="cm"/>
      <inkml:brushProperty name="color" value="#FFFFFF"/>
      <inkml:brushProperty name="inkEffects" value="pencil"/>
    </inkml:brush>
  </inkml:definitions>
  <inkml:trace contextRef="#ctx0" brushRef="#br0">356 0 1896,'-1'0'457,"-2"2"399,-2 1-280,-2 0-32,-2 3 80,-2 1 56,-3 3-8,-2 1-56,-2 4-247,-3 3-105,-3 4-160,-2 3-56,-2 3-32,-1 2-8,-1 2 0,2 0-16,1 1-296,3 0-409,4 1 409,6-5-6105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610"/>
    </inkml:context>
    <inkml:brush xml:id="br0">
      <inkml:brushProperty name="width" value="0.2" units="cm"/>
      <inkml:brushProperty name="height" value="0.2" units="cm"/>
      <inkml:brushProperty name="color" value="#004F8B"/>
    </inkml:brush>
  </inkml:definitions>
  <inkml:trace contextRef="#ctx0" brushRef="#br0">760 34 5337,'-11'-5'963,"1"0"0,-1 0 0,0 1 0,0 1 0,-1 0 0,-19-3 0,13 4-131,-1 1 0,1 1 0,-34 4 0,23 0-406,1 2 0,-1 1 0,1 1 0,1 2 0,-34 15 1,36-12-215,1 1 0,0 1 0,0 2 0,2 0 1,0 1-1,1 1 0,1 1 0,1 0 1,0 2-1,2 0 0,1 1 0,0 1 1,2 1-1,-14 31 0,20-37-121,0 1 0,2 0 0,0 0 0,1 1 0,2-1-1,0 1 1,1 0 0,0 0 0,2 0 0,1 0 0,0 0 0,2 0-1,0 0 1,2-1 0,0 1 0,1-1 0,1 0 0,1-1 0,17 32 0,-7-23-130,1-1 0,1-1 0,1-1 0,1-1 1,1 0-1,1-2 0,2-1 0,0-1 0,1-1 1,0-1-1,2-2 0,45 19 0,-50-24-7,2-1-1,-1-2 0,1-1 1,0 0-1,1-2 1,0-2-1,0 0 1,-1-1-1,1-2 0,0-1 1,0-1-1,0-1 1,0-1-1,-1-2 1,41-13-1,-64 18 35,-1 0 0,1 0-1,-1 0 1,1-1 0,-1 1 0,1 0 0,-1-1-1,0 0 1,0 1 0,0-1 0,4-4 0,-6 6 15,0 0 0,0 0 0,0-1 1,0 1-1,0 0 0,0 0 0,0 0 0,0-1 1,0 1-1,0 0 0,0 0 0,0 0 0,0 0 1,0-1-1,0 1 0,0 0 0,0 0 1,0 0-1,-1 0 0,1-1 0,0 1 0,0 0 1,0 0-1,0 0 0,0 0 0,0 0 1,0 0-1,-1-1 0,1 1 0,0 0 0,0 0 1,0 0-1,0 0 0,-1 0 0,1 0 1,0 0-1,0 0 0,0 0 0,0 0 0,-1 0 1,1 0-1,0 0 0,0 0 0,0 0 1,0 0-1,-1 0 0,1 0 0,-24 2 258,21-1-253,0-1 0,0 1 0,0 0 0,0 0 0,0 0 0,0 0 0,0 0 0,0 1 0,0-1 0,1 1 0,-1 0 0,1 0 0,-1 0 0,1 0 0,0 0 0,-1 0 0,1 1 0,0-1 0,1 1 0,-1 0 0,-2 4 0,3-4-27,1 0 1,-1 1-1,1-1 1,0 1-1,0-1 1,0 1-1,0-1 1,1 1-1,-1-1 1,1 0-1,0 1 1,0-1-1,0 0 1,0 0-1,1 1 1,-1-1-1,1 0 1,0 0-1,4 5 1,8 10-44,1 0 1,1-1-1,1-1 1,0 0 0,1-1-1,1-1 1,21 12-1,1-2-108,1-2-1,65 25 1,-64-31-543,1-3-1,0-1 1,0-3 0,1-1-1,47 1 1,21-8-630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3.5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359 18 3041,'-2'-2'504,"-2"-2"248,-4-1-176,-3 1-416,-3 2-112,-2 4 48,-3 5 144,-3 7 232,-3 7 40,-5 9-24,-4 11-159,-4 10-249,0 11-48,3 9-64,6 8 0,8 7 16,9 6 16,12 5-241,12 2-199,14 0-888,12-3 736,0-18-4057</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86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409 40 1248,'0'-1'648,"0"-1"481,-1-1 71,1-1 8,-2-1-120,0-1-95,-2 0-225,-3 1-96,-2 0-168,-2 3-48,-3 1-56,-3 3-24,-3 4-104,-3 2-64,-1 6-80,-3 3-24,-2 5-32,-2 4-8,0 3-40,0 1-8,2 1-16,1-2-88,4-2-464,4-1-408,6-1-1912,6-1 1663,5-5-4688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8.4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484 30 1056,'-1'-1'352,"-1"0"280,-2-1 161,-1 0 39,-1 0-24,-1 0-56,-1 1-56,1 0-24,-2 0 9,1-1-17,-1 0-120,-1-1-40,0 0-48,-1 1-32,0 0 0,-3 0-40,-1 2-64,-3 2-32,-3 3-80,-3 4-48,-4 4-71,-3 4-33,-2 4-32,-2 2-16,1 3-32,1 2-72,3 2-473,4 2-431,6 2 528,6-4-9194</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072"/>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317 1 1816,'-3'0'408,"-3"1"305,-3 0 55,-2 2 40,-2 1-120,-2 3-56,-1 2-72,-1 3-16,-2 5-31,-1 3-105,-2 5-176,-1 4-72,0 4-120,-2 3-24,2 3-16,1 2-16,4 1-264,3 1-344,5-1 352,4-6-6842</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58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408 1 3489,'-2'0'240,"-6"0"336,-4 1 160,-4 2 256,-4 1-16,-3 3-135,-3 3-137,-3 3-200,-1 5-88,-2 4-200,0 7-72,-1 6-96,1 6-24,1 6-32,3 4-40,5 6-408,5 5-464,9 5 512,5-8-7658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0.316"/>
    </inkml:context>
    <inkml:brush xml:id="br0">
      <inkml:brushProperty name="width" value="0.35" units="cm"/>
      <inkml:brushProperty name="height" value="2.1" units="cm"/>
      <inkml:brushProperty name="color" value="#FFFFFF"/>
      <inkml:brushProperty name="inkEffects" value="pencil"/>
    </inkml:brush>
  </inkml:definitions>
  <inkml:trace contextRef="#ctx0" brushRef="#br0">349 6 2377,'0'0'184,"0"0"496,-1 0 216,0-1 280,-1 0 16,-3 0-271,-2 0-89,-4 0-88,-4 0-32,-4 2-48,-4 2-24,-2 2-80,-3 3-55,-2 4-177,-1 5-96,-1 4-144,1 3-64,3 4-576,3 2-585,5 4 625,5-4-10042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2.795"/>
    </inkml:context>
    <inkml:brush xml:id="br0">
      <inkml:brushProperty name="width" value="0.35" units="cm"/>
      <inkml:brushProperty name="height" value="2.1" units="cm"/>
      <inkml:brushProperty name="color" value="#FFFFFF"/>
      <inkml:brushProperty name="inkEffects" value="pencil"/>
    </inkml:brush>
  </inkml:definitions>
  <inkml:trace contextRef="#ctx0" brushRef="#br0">214 19 3145,'0'-1'808,"1"0"888,0-2-159,0 0-329,-1 0-264,-1 0-520,-1 0-152,0 2-256,0 0-16,-1 2 0,1 0 0,-2 2 24,1 1 8,-2 2 40,0 1 48,-2 1 144,-3 2 40,-2 0 16,-3 0-48,-3 1-144,-2 1-72,-1 0-152,0 1-240,1 0-1088,2 1-1441,4 0 1569,3-4-4329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3.52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200 18 7330,'0'0'64,"1"-1"-192,1 1 16,-1-1 392,0 1 216,-2-1 472,-1-1 152,-1 1 192,-2-1-23,-1 0-185,-1-1-104,0 1-304,-1 1-136,0 0-192,-1 0-39,-1 2-73,0 0-8,-1 2-48,-1 0-24,0 1-32,-1 0-32,0 0-72,0 2-16,1-1-8,1 1-8,2-1 0,2 0-8,1-2-16,3 0-24,1-2-16,2 0 0,1 0 16,2-1 16,1 0 8,3 0 0,1 0 0,2 0-8,3 0 8,0 0 0,1 0 16,0-1 0,0 0 16,-1 0 0,0-1 0,-2-1 0,0-1 0,-2 1 8,-1-1-8,-3 0-8,-2 1-24,-2 1-32,-1 0-16,-3 1 8,-1 0 32,-2 1 16,-3 1 8,-1 1 8,-2 1-8,-2 1 0,-1 0-16,-1 0 0,0 1-40,0 0-40,1-1-112,2 0-32,2 0-24,3-1-41,2-1-247,2 0-80,3 0-344,1-1-208,3 0-729,1-1-1303,4 1 1871,-1-1-5128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4.051"/>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314 0 6633,'-1'0'288,"-1"1"33,-3 0 135,-1 0 328,-3 0 240,-1 0 304,-3 0 9,-1 1-297,-2-1-184,-2 2-232,-1 1-112,-2 1-184,-1 2-56,-2 2-160,-1 2-72,1 2-56,1 2-280,3 3-528,3 1-480,4 2-2209,5 0 2105,4-3-7186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6.1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76 11426,'1'-2'56,"1"-1"-944,3-1-312,2 0 104,1 0 200,1 0 1240,0 0 456,0 0 280,1 0 16,1 0-496,2 1-207,3-1-233,2 1-64,3 0 16,2 1 8,0 1 8,0 1-24,-2 1-64,0 2-40,-1 2-24,-1 0-8,-2 2 8,-2-1 16,-4 1 32,-2-2 32,-5 1 16,-3 0 8,-3 0-24,-3 1-16,-2 0-8,-1 0-16,-1 0 0,0-1-8,0-1 8,1-1-8,-1-1 8,-1 0-24,0-1-96,-1-1-16,0 0-8,-2-1 32,-1-1 96,1-1 24,0-1-8,3-1-32,1-1-64,3-1-24,2-1 24,2 0 32,1 0 40,1-1 8,1 1 0,1 0-8,1 0-8,1 1 16,2 0 16,1 0 16,3 1 0,0 0 0,2 1-16,1 1-8,0 1 0,0 1 0,-1 1 0,0 0 0,-1 2 0,-2 0 8,-1 2 8,-2 0 0,-1 0 0,-2 2 0,-1 0-24,-1 2 8,-2 0-8,-2 2 8,-2 0 0,-2 2 8,-2-1-8,-3 0 8,-1-2 0,-2 0-16,-1-3 8,-2-1 8,-1-2 0,-1-2 0,1-1-32,1-3-40,2-3-8,2-1 8,3-2 40,2-2 24,3-1 16,3-1-16,2 1-24,4 0-8,3 2-16,2 1 0,4 2 0,3 1 8,4 2 8,1 2 16,2 2 8,1 2 16,0 1-16,0 2 0,0 1 0,-2 1-16,-2 0 8,-2 1 0,-4 0 24,-4 2 8,-4-1 8,-4 1 8,-4 1-8,-3-1-8,-3-1 0,-1-1-8,-2-1 16,-1-2-8,0-1 8,-2-2 0,-1-3-8,1-1 0,-2-2 8,1-3 8,0-1-16,0-2 8,1-1-16,1 0-8,2-1-8,2 1-24,4 0 0,4 1 8,2 0 56,5 0 24,3 0 16,4 1-16,2 0-32,3 2-16,1 2-16,1 2 0,0 2-8,-1 2 0,-2 2 0,0 2 0,-3 2 8,-1 0 0,-3 2 0,-3-1 8,-2 1 0,-4 1 8,-3 0-16,-3 0 0,-2-1-32,-3 0 0,-2-1 8,-1-2 24,-2-2 16,-1-1 0,0-3-8,-1-1 0,-1-1 0,1-2 8,2-2 16,1-2 8,3 0-24,2-1-16,4 0-32,3 0 0,4 0 8,4 0 24,3 1 0,5-1 8,3 2 8,3 0-8,1 2 8,0 1-8,0 3 8,-2 1-8,-1 2-8,-2 1 0,-3 2 0,-2 1 0,-4 2 16,-2 1 0,-4 2 0,-2 1 0,-4 1-16,-3 0 8,-2 0-24,-3 0-8,-2-2 8,-1-2 8,-3-2 24,0-3 16,-2-1-8,0-3 0,2-2 8,1-1 0,3-3 0,2-1-24,5-3-16,2 0-16,5-1 0,3-1 16,3 0 16,2 1 16,4 0 8,2 1-8,4 1-16,3 0-8,2 2-8,3 2 0,0 2 8,0 1 0,-1 3 24,-2 2 8,-3 2-16,-1 1 8,-3 2-24,-3 1 8,-3 0 16,-4 1-8,-5 0 8,-3 0 0,-4-1 8,-3 0 8,-2-2 8,-2-1-8,0-2-56,-1-1-32,-1-3-32,1-1-8,-1-2 48,1-3 40,0-1 16,1-1 8,2-2-176,3 0-296,4 0-729,2 0-623,3 0 920,2 2-7898</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196"/>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156 79 8586,'0'0'176,"0"0"-176,1-2 112,2 1 216,1-2 368,2-2 168,2-1 105,2-2-65,1 0-320,1-2-176,2 1-272,0 1-80,0 1-56,2 1 0,-1 3 0,0 1 0,-1 2 16,0 1-8,-2 1 0,-2 2 0,-1 1-8,-2 3 0,-2 2 0,-2 2 16,-3 2 16,-3 2-8,-2 2 0,-4 0-8,-3 1 0,-3 0 0,-3-1-8,-3 0 8,-3-2-40,-1-2-16,-2-3 0,-1-3 8,1-3 24,0-3 24,1-5 0,2-2-16,2-5-96,4-3 0,2-3 32,5-2 64,3-2 136,3-1 16,4 1-16,2 1-56,4 1-80,2 2-24,4 3-24,4 3 8,3 2 8,2 4 8,3 2 16,3 2 0,2 3 0,2 1 0,0 3 0,-1 1 0,0 2-16,-2 1 0,-2 1 0,-2 0 0,-2 0 0,-4 1 0,-3 0-8,-4 0-24,-4 1-104,-4 0-48,-5 1-136,-4 0-32,-4 0 32,-3-2 56,-4 0 176,-2-3 72,-2-1 72,-2-3 0,-2-2-24,-3-3-8,-1-3 0,0-3 8,0-4 24,1-3 0,3-2-8,3-2-8,3-2-8,5-1 24,3 0 128,5 1 8,4-1-16,5 2-24,4 0-136,4 2-16,4 1 8,3 3-16,3 1 24,4 3 0,2 2 16,3 1 48,2 3 16,0 2 8,1 2-8,-1 2-16,-1 1-40,-2 2 0,-2 2-8,-2 1-8,-4 0 0,-3 2-8,-4-1 0,-4 0 8,-5 0-24,-4 0-8,-4 0-16,-3 0-8,-4 0-80,-3-1-48,-2-1-88,-2-1-24,-2-1-25,-1-2 41,-2-1 104,-2-3 32,-2-1 128,-1-3 24,-2-2 0,-1-1 16,2-3 0,2 0-8,4-2 8,3 0-8,5-1 40,4-1 8,5-1 8,5 1 24,4-1-8,3 1-16,4 0-24,4 1-16,2 2-32,3 1-16,2 1 16,3 3 16,1 0 56,2 3 41,-1 1 23,-1 2-8,-2 2-64,-1 1-32,-3 2-40,-2 1-8,-4 2-8,-4-1-8,-3-1-64,-3 0-72,-2-2-433,-3-1-239,-2-1-1072,-1-1 1032,1-1-6698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0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162 0 5537,'-5'6'128,"-8"9"-128,-6 11-16,-4 14 8,0 14-16,-1 12-8,3 11 16,4 8 16,5 4 16,7 3 24,11-1 0,12-1-80,13-3-456,13-5 328,0-17-4793</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666"/>
    </inkml:context>
    <inkml:brush xml:id="br0">
      <inkml:brushProperty name="width" value="0.35" units="cm"/>
      <inkml:brushProperty name="height" value="2.1" units="cm"/>
      <inkml:brushProperty name="color" value="#FFFFFF"/>
      <inkml:brushProperty name="inkEffects" value="pencil"/>
    </inkml:brush>
  </inkml:definitions>
  <inkml:trace contextRef="#ctx0" brushRef="#br0">438 1 8986,'-2'0'200,"-2"0"-232,-3 0-80,-2 2 56,-3 1 104,-4 2 440,-2 2 160,-4 1 192,-4 1-31,-2 2-185,-3 2-88,-2 0-128,0 2-16,0 0-112,1 2-88,3 3-104,4 3-48,3 4-64,4 5-120,4 3-440,4 4-256,3 3-593,3 4-447,2 1 1088,2-6-7890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115"/>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155 1 8810,'-2'0'296,"-2"0"-32,-3 2-208,-2 2-8,-1 3-24,-1 3 104,-1 2 168,-1 1 352,-1 3 176,1 0 65,-1 2-145,2 2-336,1 2-184,2 2-168,2 3-40,3 4-72,1 5-168,3 4-496,2 2-313,2 3-535,4-1-272,4-3 1040,0-8-6690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580"/>
    </inkml:context>
    <inkml:brush xml:id="br0">
      <inkml:brushProperty name="width" value="0.35" units="cm"/>
      <inkml:brushProperty name="height" value="2.1" units="cm"/>
      <inkml:brushProperty name="color" value="#FFFFFF"/>
      <inkml:brushProperty name="inkEffects" value="pencil"/>
    </inkml:brush>
  </inkml:definitions>
  <inkml:trace contextRef="#ctx0" brushRef="#br0">38 1 9466,'-2'2'288,"-2"3"-80,-3 4-176,1 6-8,-1 4 8,2 6 224,1 4 80,2 3 72,2 2-8,5 4-240,5 1-208,6 0-776,8 0-912,7-1 936,-2-8-7402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193"/>
    </inkml:context>
    <inkml:brush xml:id="br0">
      <inkml:brushProperty name="width" value="0.35" units="cm"/>
      <inkml:brushProperty name="height" value="2.1" units="cm"/>
      <inkml:brushProperty name="color" value="#FFFFFF"/>
      <inkml:brushProperty name="inkEffects" value="pencil"/>
    </inkml:brush>
  </inkml:definitions>
  <inkml:trace contextRef="#ctx0" brushRef="#br0">67 1 9074,'-3'2'360,"-2"4"-96,-4 4-48,0 4-104,-1 5-72,0 6 104,1 4 112,2 5 224,3 2 80,3 2-71,5 1-113,7 2-528,7 1-537,7 0 385,1-6-10922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77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423 5 8026,'-1'-1'368,"-1"-1"352,-2 1-1016,-1 0-24,-3 2 128,-2 1 248,-3 1 472,-3 1 224,-5 3 328,-4 1 9,-4 3-177,-3 5-168,-3 4-384,-2 5-152,0 6-184,2 7-88,3 7-280,4 7-160,6 5-624,5 5-601,8 4 985,4-9-8802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2.6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 2657,'-2'0'552,"-1"0"568,-2 0-88,-2 0-40,0-1-15,-1 2-57,0-1-104,0 0-304,0 1-136,2 1-160,0 0 0,3 1 48,1 1 16,4 3 0,2 1-48,5 2-96,3 1-40,6 0-63,4 1-17,5 0-353,5 0 1,3-1 32,5-1 0,2-2 248,2-2-336,3-4-1816,1-2 1448,-7-2-6266</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2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174 1 3145,'-5'-1'64,"-8"1"72,-5 0-224,-4 1 144,-1 1 160,0 0 488,3 1 272,2 0 400,4 0 25,4 0-297,4-1-216,4 1-328,5 0-88,3 1-104,5 1-39,6 2-89,6 0-64,5 3-104,6 0-16,4 1-24,3 1-16,3-1-24,4-1-72,2 0-601,2-2-407,2-1-1064,-1-1-729,-1-2 1601,-9-1-2849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88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10 1472,'-4'-1'304,"-5"0"561,-3-1-57,-3 0 288,1 0 48,2 1-88,4 1-71,2 0-57,4 2-160,4 1-240,5 3-32,5 2-264,5 4-48,8 3-136,7 4-40,8 1-24,6 3 0,7-1 8,5 1-8,5-1-16,4-3-192,4-2-640,3-2-440,4-3-1361,3-2 1409,-12-3-3265</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4.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57 29 6673,'-3'-2'369,"-2"-2"335,-3-1-600,-1 0-8,0 0-64,0 1-24,2 1 56,2 3 72,4 1 192,3 2 64,7 3 24,6 2-48,10 2-184,9 1-72,12 1-88,13 1-32,13 1-528,10 2-616,9 2-1161,4 1 1145,-13-3-3665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0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 4233,'0'0'328,"2"-1"752,2 0-1008,3 0 120,4 1 208,6-1 64,4 0 169,6 1 39,5 0-56,5 0-112,4 2-184,6 1-40,6 1-56,7 0 8,7 1-48,7 0-64,7-2-88,5 0-24,5-1-72,2-2-152,3 0-336,0-2-288,-2-1-864,-1-2-481,-5 0 1153,-18-1-2969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5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60 0 6961,'-2'4'129,"-5"6"-145,-3 8-49,-1 10 25,1 11 8,2 10 0,1 9 8,3 7 120,3 3 97,5 3 143,6 1 48,5 1-40,6 1-64,8 2-88,9 1-40,10 1-280,9 0-440,9-4-1641,9-6 1337,-10-14-4209</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61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 3 4137,'-2'0'552,"-1"-1"776,-1 0-1136,0 1-200,2 1-16,3 1 128,4 3 104,6 3 136,6 1 17,6 2-89,7 2-80,6 0-56,6 1 40,6 0 120,6-1 32,6 0-32,7-1-64,5-1-136,4-1-40,5 1-32,4 0-120,1 1-1632,2 3 1231,-15-2-6480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6.7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177 4 5977,'-1'0'280,"-1"-2"128,-2 1 81,-1 0 127,-2 2-40,-2 2-32,-2 3-56,0 3 136,-2 5 96,0 5 16,0 6-39,0 7-201,1 6-112,-1 6-96,1 5 16,1 8 104,1 6 32,1 6 32,3 6-64,4 3-312,4 3-168,6-1-544,4-2-392,6-6-1225,4-6-1399,4-7 2015,-3-14-4656</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54 0 5705,'0'0'120,"0"0"128,-1 1-440,1 2 328,0 3 128,0 2 176,0 5 97,0 4 103,-1 6 8,0 6 16,-1 6-32,-1 9-144,-2 8-48,-1 8-64,-1 10-24,-1 8-79,0 6-57,2 5-128,1 2-56,5-2-176,3-3-185,5-5-775,3-6-944,4-8 1136,0-14-6658</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74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8 5385,'-1'-1'384,"-1"-1"192,-1-1 137,-1 2 79,-1 1-16,-2 5-56,0 5-160,-2 6-32,0 6-32,0 8-24,1 8-79,0 9-49,2 9-144,3 11-72,3 9-96,4 8-16,6 5-40,4 3-80,5 0-336,5-2-313,4-4-1391,3-3 1256,-3-16-7274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33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6345,'0'2'528,"0"5"345,2 5 119,1 6-88,3 6-152,2 8-288,3 5-88,3 8-112,3 5-47,2 4-73,4 4-40,3 0-72,3 2-16,3 0-16,3 0-8,1-1-120,1-1-169,1-4-511,-1-4-328,-1-4-1168,0-5 1263,-7-9-5248</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8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1 3481,'-1'0'400,"-1"-1"776,-1 1-376,0 2 369,-1 3 79,1 5-48,0 3-136,2 6-288,2 4-95,3 7-209,2 5-64,3 8-136,4 5-48,2 7-96,3 4-40,3 3-40,2 4-16,0 1-8,1 3 0,1 0-16,1 1-8,1-2-208,2-2-184,2-3-424,1-4-217,3-4-583,0-7-328,0-6 1111,-6-12-6048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9.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5033,'-1'3'512,"1"2"512,1 5 97,1 4-1,2 4-72,1 5-216,3 6-104,3 4-119,2 5-33,3 4-72,3 3-64,3 3-104,1 1-72,2 3-120,1 1-48,1 1-48,0-2-32,1-1-64,1-3-96,2-5-208,1-4-136,2-6-432,2-6-505,0-9 817,-5-6-9858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0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0 5737,'-2'1'616,"-2"0"761,-1 1-561,-1 1 48,1 0 48,1 2 64,1 1 33,2 3-81,2 3-112,2 5-272,3 5-120,4 6-168,4 5-88,4 6-88,5 5-32,5 6-24,4 5-16,3 3-8,3 2-24,3-2-160,3-5-104,4-7-408,3-8-248,0-10-616,1-10-777,-3-9 1369,-9-6-7634</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5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4297,'0'1'352,"0"2"384,1 2 120,1 2 201,2 2 223,2 4-24,3 4-288,3 3-176,5 4-367,4 4-169,5 3-216,6 2-40,5 2-88,4-1-56,4-1-104,1-3-25,1-3-111,1-3-112,0-4-64,-2-4-128,-2-3-720,-5-5-1009,-3-4 1385,-8-3-3545</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1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 1 4145,'-1'1'728,"-1"1"800,-1 2 25,0 1-89,1 3-104,1 3-247,2 4-137,4 3-208,3 5-104,5 4-264,3 2-120,5 3-192,5-1-72,4 1-72,5 0-88,5-2-224,5-1-128,3-2-264,4-3-248,2-5-1129,1-4 1265,-7-5-8370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 0 9066,'-2'3'104,"-3"4"-280,0 8 8,0 9 72,1 10 32,3 10 40,2 8-8,4 7 16,5 7 104,7 3 24,8 5 24,11 3 24,10 3-88,10 2 0,10 1-104,9 0-152,7-5-128,8-7 48,4-9-400,5-12 464,-15-13-7378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7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6961,'-1'2'721,"2"1"551,0 4 128,1 2-80,1 3-159,2 4-289,4 3-120,3 2-200,4 3-120,6 1-216,3 0-88,7 0-120,4 0-72,5-1-168,3-1-88,3-1-288,3-2-280,1-2-952,1-4-705,1-6 1321,-10-4-6850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2.2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7346,'2'2'688,"4"4"576,5 3-128,6 2-72,6 2-111,7 1-249,6 1-96,6 1-192,5 1-128,3-1-184,3 1-48,1-1-144,3-2-120,0-1-288,2-3-232,0-2-825,1-3-871,1-4 1360,-10-1-7002</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3.7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309 75 1600,'1'-3'464,"1"-4"409,1-3-345,0-2-88,0 0-80,0 1-48,0 2 40,-2 2 88,0 4 232,-1 3 72,-3 4 97,-1 6-65,-4 5-288,-3 8-88,-3 7-144,-3 8-48,-3 7-48,-1 7-8,-3 8-72,-2 7-16,-2 7-24,-1 5-8,0 4 8,2 0-8,2-1-128,6-3-280,5-3-960,7-6 808,5-13-7490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2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428 1 2801,'-2'1'584,"-3"5"616,-3 4 56,-4 5-184,-2 4-103,-2 4-169,-1 2-64,-2 2-96,-1 1-48,0 2-120,-1 2-32,1 5-39,-1 3-17,0 6-120,0 4-72,0 6-112,0 6-16,0 5-8,0 6 0,0 5 0,2 3-24,1 2-232,2 1-192,3-3-304,2-3-233,5-5-303,3-4-248,4-7 816,2-13-6890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8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276 1 3897,'-2'2'456,"-3"3"816,-3 4-688,-2 5 200,-2 5 241,-2 4-57,-1 6-144,-1 6-88,-1 6-112,-2 8-47,-1 9-57,-1 8-48,0 8-120,1 7-8,1 5-88,2 5-88,3 3-160,3 2-120,3-3-272,3-2-144,3-6-216,4-6-121,2-6-663,3-7-336,3-5 991,0-14-6096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5.4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180 0 4577,'-2'2'528,"-4"3"424,-2 4-240,-2 5-87,-1 4-113,-3 6-24,0 6 56,-3 9 64,-1 10-32,-1 12-128,0 12-104,2 14-248,3 14-112,6 10-488,5 9-440,8 4 528,3-19-8714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086"/>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5 2441,'-2'0'168,"-1"-1"344,1 0 88,1 0 176,1 0 384,0 1 56,-1 0-127,-2 2-73,-3 1-288,-3 3-136,-4 3-288,-4 4-104,-4 5-120,-5 6-32,-4 6-32,-3 8 0,-3 7 16,-2 7 0,-1 7 8,-1 6 0,1 7-8,1 6 0,4 5-32,4 4-288,6 1-1496,7 1 1200,5-16-7930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1 2945,'-1'0'224,"-1"0"320,-1 0-40,-2 1 216,-1-1 256,-2 2 88,-2 0-103,-3 2-129,-1 1-184,-2 2-128,-3 4-240,-3 3-40,-2 4-8,-4 6 0,-2 7 24,-2 8 0,-3 10-40,0 10-15,-1 11-65,1 9-48,2 10-168,2 6-273,5 6-551,4 4-568,5 0 744,6-17-7810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7.5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0 647 2361,'1'-1'336,"1"-1"360,1-1 88,0-1 104,2-1-8,0 0-48,1-1-55,0 0-121,2-2-72,2-2-200,3-2-88,4-3-152,4-1 0,4-4 168,3-1 96,4-3 192,3-2-8,2-2-151,2-2-89,3-2-184,4-1-64,1-1-40,2-2-24,0 0-16,0 0 0,-1 1-16,-1 2-8,-1 4-8,-2 4-8,-3 5-152,-2 3-216,-2 3-625,-2 4-487,0 3-1513,-3 2 1657,-5 2-4105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20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8 866 4777,'0'0'-80,"-2"-2"-248,0-2 256,1-2 488,-1-2 112,1-4 256,2-2-8,0-4-87,3-2-97,1-2-280,4 0-88,1-2-56,4 1-16,4-2-24,3-1-40,4-2-32,4-1 72,3-1 144,2-2 128,4-1 96,1-1-64,2 0-112,3 0-120,2-1-120,2 1-16,3-1-32,1 0-8,0 1 0,-1 0-8,1 2-16,-2 1 0,0 4-8,-3 3-40,-2 4-296,-3 4-232,-2 4-608,-4 3-456,-3 4 896,-7 2-6410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225 1 7266,'-6'6'240,"-10"8"80,-7 11-368,-4 11 8,-2 12-8,0 11 16,3 10-8,3 8 0,3 5 8,6 3 8,4 1 64,8-2 152,9-2 32,10-3 32,13-3-40,13-2-128,15-1 0,13-2-984,15-3-1177,15-5 1193,-11-14-3897</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81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36 836 5521,'-2'-1'360,"-2"-2"400,-2-2 49,-1-2 215,1-2-8,1-2-216,1-1-136,3-3-264,3-1-144,4-2-168,4-3-15,3-2-17,5-4 0,4-2-24,3-4 0,5-2 16,4-3 8,5-2 72,4-1 88,4-2 32,3 0-16,1 0-72,3 1-88,1 2-48,1 1-8,-1 3-16,0 3 0,0 4 0,-2 3-16,-1 3-32,-3 5-136,-4 4-480,-2 3-409,-3 4-1911,-4 4 1751,-7 1-5712</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9.59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0 485 1440,'3'-2'56,"1"-3"48,2-2-40,-1-3 504,-1-2 153,0-1 287,-1-1 16,2 0-384,1 0-88,3-1-200,4-1-32,6 0 97,5-3 63,7-2 208,8-2 104,5-1 96,6-2-56,3 1-216,4 0-135,2 1-265,2 1-88,0 1-80,0 2-16,0 2-8,-1 1-8,-2 1-8,-2 2-8,-1 2-64,-2 2-168,-1 5-353,0 3-215,0 3-416,0 4-136,0 1 768,-8 0-7098</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0.2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1 258 2256,'0'-2'257,"1"-2"591,2-2 80,3-3 248,2 0-32,4-2-359,2-1-217,5-1-248,4 0-40,6-2-48,5 0 8,6-1 80,5 0 72,5 0 112,4 1 24,2 1-8,4 1-63,1 1-121,1 2-72,2 0-128,1 2-40,0 1-48,0 1-8,1 3-16,-1 0-8,-2 3-8,-2 2 0,-4 1-8,-3 2 0,-6 1-80,-3 1-224,-5 1-489,-4-1-503,-6 1 648,-8-2-8962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0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0 106 3617,'1'-1'304,"2"-3"592,1-2-432,2 0 272,0-1 56,2 0-31,0 0-105,0 0-184,1 0 0,1 0-64,2 0-48,2 1-72,3-1-56,4 1-56,4 0 32,5 2 136,3 0 88,3 2 121,3 0-17,2 1-104,3 0-64,2 1-112,2 0-48,-1 0-96,0 2-24,0 0-64,-1 2-16,0 1-8,-1 2 0,0 1-24,-1 3 0,-1 1 0,0 2-40,-1 2-104,-1-1-168,-3 0-512,-4-2-497,-4-1 713,-7-3-10106</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7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42 3665,'0'-1'648,"1"0"760,-1-2-528,2-1 9,0 0 79,1 0 8,1-1-64,1 1-104,2 0-183,1 1-81,3 0-208,2 0-72,3 2-88,3 0-56,5 1-64,2 0 56,4 1 128,2 1 64,3-1 128,3 0-16,2 0-64,2 0-48,2 0-128,0 1-32,1 1-64,-2 1-8,1 1-32,0 1-8,-2 1-16,-2 1 0,-2 0 0,-4 0 0,-3 1-16,-2-1-144,-3 0-368,-3 0-272,-3-3-920,-3 0-897,-3-2 1473,-4-1-8042</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2.4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 4505,'4'0'432,"3"-1"232,4-1 320,2 1 161,2-1 7,2 1-128,1 1-304,4 0-112,2 1-232,3 0-79,4 1-113,3 1 8,3 0 56,1 0 16,2 0 0,0 0-48,1 0-72,2 1-16,-1 0 0,0 1-16,-2 0-40,-2 2-24,-3 0-24,-2 1-24,-2 1-256,-3 1-240,-1-2-720,-2 1-737,0-1 1081,-6-3-8266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3.4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95 2665,'1'0'184,"3"-2"96,3-1-8,4 0 248,3-2 72,3 1 128,3-1-8,3-1-48,0 0 1,1 0-9,1 0-24,-1 0-136,2 1-80,0 0-32,1 1 16,2 0 0,3 1 8,1-1-48,2 1-47,2 0-105,3 1-56,2 0-88,3 0-16,3 1-16,2 0 0,2 0 64,2 0 16,1 0 8,2 1 8,1 0-80,0 0-16,0 0-24,-1 2-8,-2 0-24,-3 0-56,-4 2-360,-4 0-257,-4 0-1111,-3 1-1089,-2-1 1633,-8 0-4345</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04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2 215 3609,'-1'-1'656,"1"0"512,-1-2-56,2 0-271,1-1-113,3-1-128,5 0-80,5-2-128,7-1-112,6-2-104,8-1 48,7 0 128,8-2 56,8-1 96,5 0 9,6-2-65,2-1-80,2 0-144,0 1-80,-3 2-144,-4 3-96,-4 3-456,-5 3-240,-5 5-913,-6 3-647,-4 5 1335,-10 0-5736</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7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883 1 704,'-5'1'424,"-7"3"648,-9 3 337,-9 4 359,-7 3-55,-7 4-273,-4 3-240,-4 6-472,-3 5-192,-2 6-264,-1 8-104,0 6-120,0 7-24,1 6-72,3 6-32,2 8-8,6 7-8,5 7 24,6 8-304,9 7-1168,6 5-1233,9 5 1409,5-19-3689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404 0 3761,'-4'6'936,"-6"10"1016,-7 13-839,-6 13 71,-6 14-152,-4 13-56,-3 11-215,-3 12-153,0 8-256,0 7-128,3 5-176,4 2-248,6-2-328,7-2-337,6-4-1335,7-6 1360,3-20-7474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1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232 1 6593,'-4'2'473,"-3"3"151,-5 6-32,-4 6-144,-4 8-128,-2 8-120,-1 8-48,-2 8-120,0 9-32,1 8-16,3 9 16,3 8-8,7 5-16,8 4-32,10 1-32,11 0 40,12-2 40,14 0-72,12 2-632,14 2 488,-5-17-7946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8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318 1 3721,'-5'9'216,"-6"11"296,-7 13-448,-5 10 280,-3 11 384,-4 9 96,0 10 97,-1 8-201,1 11-336,1 11-112,2 9-264,3 8-328,4 8 176,6-18-8106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30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110 0 6161,'-3'11'448,"-5"17"417,-4 19-81,-3 19 272,0 18-56,-1 14-216,2 11-135,3 8-297,2 2-160,4-1-416,3-4-217,4-5-479,3-8-480,3-5 800,1-21-8106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8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 1 5665,'-1'10'632,"-2"14"993,0 18-1361,2 18-40,1 17 56,3 16-8,3 13-8,4 11-96,6 8-96,8 1-192,7 0-280,8-6-680,7-7-913,8-10 1065,-6-22-4017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4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6 0 7898,'0'7'752,"-3"10"784,1 12-672,1 14-111,4 12-161,4 13-296,4 11-72,6 9-144,5 6-56,7 2-72,6-2-176,6-5-616,4-7-481,5-10 657,-7-17-9258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9234,'1'7'592,"3"11"256,5 14 40,5 14-239,4 15-161,7 13-264,5 12-96,6 10-96,7 7-16,9 6-136,9-1-248,8-5-777,10-8-1175,6-10 1280,-11-19-7066</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9.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157 5 1200,'-1'0'-104,"-3"-1"56,-2 0 360,-2 0 424,-2 0 449,-1 0 95,-1 1-208,-1 1-248,-1 1-352,0 0-143,1 2-177,0 1 48,1 1 200,2 1 112,2 0 64,3 0 40,3 1-88,3 0-56,3 1-80,4 1-72,2 2-64,4 1-15,3 2-41,2 2 8,3 2-40,3 1-8,3 2-48,3 1-32,4 1-40,4 1-8,3 2-16,4 0-16,3 0-56,4-2-296,4-1-881,3-4-807,1-2 1000,-9-4-7178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0.6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9738,'1'2'336,"5"3"120,5 5-472,8 5 16,9 3-8,8 3 8,7 1 0,5 1 16,3 1 8,2 1 56,1-1 40,1 0-16,1-1-8,1 1-72,2 0-48,3 1-416,1-1-328,4-1-1248,3-3 1087,-11-4-5864</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23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7802,'0'3'632,"2"4"832,2 3-1232,6 3-136,6 2-8,7 2 88,5 0 176,4 1 408,5-1 105,3 0-65,5-2-176,5 0-400,7-3-120,6 0-96,7-3-24,6-2-168,7-3-24,4-3-112,2-2-136,2-4-176,0-3-233,-2-2-871,-2-3-1337,-5-1 1793,-15 1-4177</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9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5297,'-1'1'800,"1"3"1081,2 4-1401,3 1 0,5 3-176,5 0 40,5 1 224,5 1 104,3-1 80,5 1-87,5 0-273,4 1-64,5 2-72,4 1-8,7 2-48,6 0-80,7-1-88,6 0-24,6-3-208,4-1-160,2-3-288,1-2-281,0-3-591,-3-2-704,-2-5 1223,-15-1-5944</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2.62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36 8842,'1'0'304,"2"0"16,4-1-208,5 0 24,7-1-48,5 0-56,6 0 16,6 1 168,3 1 96,5 0 168,3 3 56,4 1-39,3 0-33,3 2-64,2-1-32,2-1-88,2 0-64,2-2-88,2 0-48,0-1-40,2 0 0,0-2-40,-1 0-48,1-3-400,-2-1-200,0-3-665,-1-3-359,-1-6 960,-12 1-8386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7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116 1 5265,'-5'5'280,"-8"10"16,-6 12-24,-3 13-80,0 12-104,3 8 32,7 8 48,9 4 32,11 4 33,12 3 223,13 0 16,15 2 40,14 1-24,16 1-272,14 2-96,14 2-1536,12 1 1056,-14-13-7242</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3.2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1156 42 768,'1'-2'432,"1"-2"745,2-3 159,-1 0 120,1-1-24,-2 2-367,0 1-225,-1 2-424,-2 3-160,-2 4-168,-3 4-24,-3 5-16,-4 5 0,-4 5 32,-4 5 40,-4 3 72,-4 4 48,-3 1 8,-4 2-40,-3 2-64,-5 1-48,-5 2-40,-4 1-8,-4 0 208,-5-2 144,-3-1-23,-2-1-25,-3-2-264,-1-3-280,-1-2-329,0-4-223,1-3-496,1-2-640,4-4 1087,12-4-6168</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4.07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377 337 3225,'-1'-5'128,"-1"-6"72,-1-7-496,1-4-272,-1-4-257,1-2 73,0 0 528,0-1 536,-1 1 472,-1 1 137,0 3-321,0 2-344,-1 3-232,1 4-152,0 3-88,2 3 72,2 3 200,3 2 144,1 2 328,3 0 128,2 2 128,0 1 0,1 2-72,-1 2-47,0 2-121,-2 3-16,-1 5 40,-2 4 16,0 5 32,-3 6 0,-3 7-15,-4 7 15,-6 6-112,-7 7-80,-7 8-144,-6 5-104,-8 7-192,-4 3-136,-4 1-472,-2-2-376,2-8-2337,1-6 2057,10-16-6050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5.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4 2873,'0'0'360,"0"0"560,0-1 152,-1 1 368,1-1 1,0 0-41,0 1-168,0 0-247,0 0-113,1 0-320,0 0-112,2 0-72,1 0 8,2 1 56,3 1 24,2 2-32,3 1-24,2 2-128,2 3-71,1 3-121,1 5-64,2 6-32,2 5-8,0 6 8,2 4 8,1 5 0,0 2 8,1 4-48,2 1-89,0 3-119,1 3-40,-1 5 24,-2 4 72,-3 5 104,-4 3-8,-5 2-56,-4 1-176,-4-3-656,-4-5-456,-4-7-2201,-3-7 2072,-2-14-5392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12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5233,'2'2'64,"3"3"-264,2 4 32,5 3 192,3 4 136,3 2 368,3 1 88,2 2-48,1 1-127,1 1-233,1 0-104,-2 2-56,0 2 0,-2 2 8,-1 2 24,-2 2 112,-2 3 56,-2 4 104,-3 2 40,-1 6 0,-3 4-32,-3 6-72,-2 3 16,-2 6 40,-2 2 0,-1 2-24,-1 1-72,0-1-168,0-1-31,0-2-49,-1-1-8,-1-3-201,-1-3-247,-1-2-848,-2-5-712,-2-3 1055,2-12-5808</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7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1336,'2'5'232,"4"5"472,2 7 153,4 6 159,3 5 8,1 4-136,2 4-56,-1 3-199,0 1-97,-1 3-248,-1 1-72,-3 3 16,-2 3 80,-3 3 32,-3 3-8,-2 3-96,-3 1-96,-2 1-128,-2 0-16,-3-1-16,-2-2-8,-1-1 0,-2-2-48,-1-1-272,-1-2-248,-1-3-1024,-1-3 927,3-9-6120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7.3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6625,'1'1'200,"3"3"-32,2 3-71,3 4 135,1 4 32,2 5 104,0 5 32,1 6-48,-1 4-8,-1 5-96,0 4-72,-1 4-80,0 3-32,-1 4-16,-1 4 16,-1 3 0,-2 3 8,-1 3 0,-3 2-16,-2 3-24,-3 1 0,-4 0-16,-1 0-16,-3-3-64,-2-3-152,-1-5-512,-1-6-568,-2-7 696,3-12-6586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0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2953,'2'1'240,"2"1"408,2 2-56,2 2 224,3 1 16,1 2 48,2 1-143,1 2-113,3 3-40,2 2-248,2 2-104,3 2-120,3 2-40,4 1-8,1 2 0,2 2 104,2 3 32,-1 1 32,1 3-8,-1 2-96,-1 2-48,0 1-40,-2 2-8,-3 0-16,-2 1-16,-3 1-112,-3 1-192,-4 1-528,-4 1-456,-6 0 664,-3-8-7122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8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1272,'0'0'664,"0"0"481,0 1 103,0 0-48,0 0-152,1 1-103,2 0-177,2 0-72,1 0-160,2 1-56,1 0-48,3 0-8,2 0-8,2 0-16,4 2-95,4 0-33,4 2-88,3 3-56,4 3-40,2 2-24,2 3-40,2 1 0,2 2-8,2 2 0,2 1 0,-1 2 0,1 1 8,-1 2-8,0 1 0,-2 2-8,-1 2 0,-3 1-8,-2 1 0,-4 1-8,-3-1-88,-3-1-120,-4-3-440,-3-1-313,-5-2-815,-3-3-689,-4-2 1393,-3-5-4537</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9.5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6537,'1'0'424,"1"1"217,2 1 111,2 0 144,3 1 16,2 1 88,1 2-55,2 1-113,3 0-96,2 1-200,4 1-120,3 0-176,4 1-48,3 1-8,3 1 16,3 2 8,1 0-16,3 2-80,2 1-32,3 0-48,0 3-8,1 0 0,-1 3 0,-1 1 0,-3 1 8,-1 2-8,-4 1 0,-2 0-24,-4 1-32,-3-2-288,-4-2-224,-2-2-640,-3-3-464,-3-3-2025,-2-3 2129,-5-3-5754</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9 4705,'-1'0'344,"-1"-1"216,-2 0 152,0-1 129,-1 1 103,0 0-72,0 0-352,2 0-160,2 0-40,1 1 64,3 0 216,4 1 49,4-1-97,4 1-96,3 1-176,3 1-48,3 3 0,2 2-16,2 4-24,2 3-16,3 4-96,2 2-16,2 2-16,2 3-24,0 2-8,1 1-8,1 2-8,-1 0 0,0 2-8,-1 0-64,-2 1-248,-2 0-184,-2 0-616,-3-1-457,-2-2-1647,-2-1 1807,-6-7-4728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7.23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7138,'0'6'328,"1"7"184,4 7 72,7 6 40,11 4-32,13 4-208,13 3-56,14 3-136,11 3-64,9 2 0,9 0 16,7 0 56,9-2-24,9-2-680,7-3-440,7-4-1520,4-7 1255,-21-7-5128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99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37 2040,'-1'-1'248,"-2"-1"657,-1-1-521,1-1 504,0 0 104,1 0 88,0 0-159,1 0-177,1 1 0,0 1-48,0 0-16,2 0-96,1 1-40,3 1-15,3-1 7,4 2-24,4 0-40,3 1-112,5 2-80,4 2-136,4 2-48,3 3-48,4 3-24,4 2-8,3 4-8,4 3-136,3 3-32,1 4-152,2 2-96,-1 2-64,1 2-176,-1-1-337,-2-1-383,-2-1 744,-10-7-8746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2.92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2016,'2'0'473,"0"0"639,2 1-400,3 0 160,3 1-104,3 1-8,3 1-47,3 3 15,3 1-8,4 1-96,2 2-64,3 1-240,2 0-88,1 2-144,2 0-32,2 0-16,1 2 8,1 0 0,1 2-8,1 2-32,0 2-8,0 1-168,0 3-240,0 1-888,-1 2-656,-2 1 991,-6-4-5192</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3.6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4617,'4'4'240,"6"4"192,8 3-368,6 2 8,6 3 104,5 2 128,4 2 264,1 3 57,3 0-25,1 3-112,2 0-248,1 1-72,3 1-96,2 1-24,1 2-32,2 1 0,1 4-8,0 1 0,-2 4-8,-2 2 8,-3 2-8,-1 3-8,-2 1-8,-2 1-32,-2 2-320,-2 0-144,-2 0-609,-3-1-687,-2 0 1088,-6-9-3449</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4.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3553,'4'3'88,"7"6"-56,7 4 88,6 6 184,5 5 128,3 3 200,2 4-16,1 1-136,0 2-96,3 2-176,1 3-48,2 3-63,1 3-17,1 4-56,0 2-8,-1 4-8,1 2 0,0 2 16,-2 4 8,0 2 24,-1 2 8,0 1-8,-1 2-8,-1 1 56,-1 0 112,-2 0 152,-2 0 48,-2 0-48,-3-2-112,-2-2-184,-4-5-56,-2-4-496,-4-5-592,-2-6 608,-5-12-6858</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0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6329,'5'8'128,"6"11"-336,6 12-16,7 10 24,4 8 48,5 8 432,1 4 80,2 4 56,1 2-23,-1 2-233,0 0-72,0 3-56,-1 0 0,-1 3 72,-1 0 32,-1 3 72,-2 2 32,-2 4 32,-3 2 24,-3 4-8,-2 2-32,-3 0-80,-3-1-64,-2 1-64,-3 0 56,-2-1 80,-1 0 16,-3-4-16,-1-4-104,-2-8-472,0-7-320,1-10-1545,-1-10 1305,0-12-5057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69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1992,'1'6'369,"2"8"279,4 8 160,3 8 24,2 7 64,2 6-64,1 5-216,1 3-63,2 4-209,0 3-40,1 2 40,0 2-8,0 2-56,-2 1-40,-1 2-88,-2 0 0,-2 1 24,-3 1 8,-2 3-16,-2 1-8,-3 4-32,-1 1-24,-3 1-48,-2 2-24,-1-1-24,-3 1 0,-2 1 0,-2 0 8,-3 0 0,-3 1 0,-2-2-80,-1-1-160,-2-4-464,-1-3-312,1-4-632,-1-4-153,-1-5 961,5-12-3737</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6.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251 1 1560,'2'4'576,"3"7"761,1 8-113,2 7-40,0 8-64,0 6-263,-1 6-129,0 5-264,-1 6-112,-1 5-136,-2 5-48,-1 3-72,0 4-16,-2 2 16,-1 1 16,-1 1 16,0 1-8,-2 0-32,0 1-16,-1 1-32,-1 1-8,-1 0-24,-1 0-8,0-2-16,-2 0-32,-2-3-88,-2-2 0,-3-3-16,-1-1 24,-4-2 8,-2-2-104,-3-1-264,-2-2-208,-4-1-993,-3-3 993,5-10-5433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02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1 813 5721,'6'-1'512,"8"0"248,6-2-183,5-3-65,5-1-104,5-4-48,5-4-64,3-3-24,3-6-72,2-4-32,3-7-80,1-4-40,1-5 0,2-3-24,-1-2-16,0-2-16,-1-2-24,1 0-8,1-2-152,-1 0-192,1 0-448,-1-1-384,1-1 631,-10 8-6128</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6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1 856 3049,'3'-2'208,"8"-3"128,6-3-40,7-3 16,6-2 80,5-4 112,4-1 40,3-3-8,3-1-96,1-4-176,3-3-63,-1-2-145,1-2-40,-2 0-16,0-1 0,-1 1 64,0-2 24,-2-1 16,-1-3-8,-2-2-48,0-2-32,-2-1-144,-1-1-104,-2-2-257,-3-1-191,-2-1-536,-1-1 672,-7 8-3737</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1 975 2433,'1'-1'720,"3"-1"440,1-2-48,3-2-128,1-1-167,2-3-57,2-1-136,1-3-96,2-3-192,2-2-72,1-2-64,2-1 16,1-2 96,1 1 40,2-1 96,1 0 33,3 0-9,1 0 0,2-2-48,1 1-48,2-2-80,3 0-48,2-2-80,2 0-40,1-2-72,2-2-32,-1-4-32,2-2-16,-2-4-24,-1-2 0,-3 1-128,-2 0-112,-4 1-368,-4 3-280,-3 1-825,-4 3-623,-4 2 1295,-5 8-5904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8.57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4169,'0'0'320,"1"1"72,1 0-32,2 1-272,1 0-40,2 1-8,1 0 96,1 0 128,2 0 24,3 0 24,2 1-80,5 1-120,6-1-32,7 1-40,8 1-16,7 0 169,7-1 71,8 2 24,8 0 0,6 0-176,7 3-72,6 2-40,2 2 0,4 3 0,1 3 16,2 2 24,3 1-8,3-1 8,3 0-128,5-2-440,3-1-393,5-3 449,-20-4-5737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78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0 678 2000,'1'-1'849,"3"-2"623,1-2 64,3-3-39,3-1-169,2-2-128,2-2-328,3-2-168,3-2-295,2-3-105,2-3-168,4-4-56,2-3-48,3-4-16,3-2-16,3-1 0,1-2-24,0-1-16,0-2-112,-1-2-88,-2-1-361,-2-1-311,-3-1-1216,-2 0 1208,-7 8-6498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33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1056 7378,'2'-1'696,"4"-1"512,5-2 16,5-2-184,2-4-135,4-2-329,2-4-168,3-4-224,2-6-72,4-5-64,1-4 0,3-5-24,1-3 0,1-2-8,0-4-8,1-4-8,0-3 8,1-1-8,-2-3 8,0 1 8,-1-1-8,-2 1-8,-1-2-176,-1-1-856,-2-2-657,-2-3 825,-5 10-9314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885"/>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 1 3081,'0'0'184,"1"3"184,-1 1 8,1 3 112,0 3 112,0 4 192,-1 3 72,0 5-47,-2 5-121,0 4-360,-1 5-144,-1 6-176,-1 4-72,-1 6-216,-2 5-120,-1 6-472,-1 6-553,-2 7 825,1-10-4625</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0.4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171 1 3881,'-1'6'568,"-2"9"1000,-1 10-920,-2 10 89,-3 10-1,-1 8-80,-2 10-240,-1 7-88,-2 7-160,-1 5-192,-2 6-672,-2 4-664,-3 2 719,3-14-6344</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1.6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8002,'1'0'280,"2"0"-72,1 0-16,3 1-16,1 1 16,2 1 88,0 3-8,1 2-40,1 3-40,-1 5-88,0 3-40,0 6-40,0 4-16,1 8-24,-1 7-8,1 8-24,-1 8-120,0 8-120,-2 10-144,-4 8-200,-3 10 0,-5 11-617,-5 10-143,-4 10-136,-4 9 520,1-18-1801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0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123 0 4617,'-3'1'544,"-4"1"584,-3 1-1048,-3 1-128,-1 0-112,-1 0 88,1 0 424,2-2 233,1 0 431,2-1 16,3 0-272,1-1-264,2-1-504,2 1-96,3 1 56,4-1 128,4 2 200,5-1 40,7 1 32,6-1-24,9 1-79,8 0-49,9 0-120,9-1-128,9-2-176,7 0-9,6-2 25,4-1 56,2-1-80,1-1-224,-1 2-1232,-2 0 1016,-17 2-7474</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9778,'2'0'224,"0"0"-72,1 0-184,1 1 16,1-1 96,2 0 320,1 0 152,3 0 193,4 0-25,4 1-264,4 0-160,9 1-208,8 1-48,9 0-32,11-1-8,11 0 0,9-2 0,10 0 8,7-1 8,6-1-16,4 1-32,3 1-664,3 0-368,-1 2-465,0-1-23,-2 1 648,-4 0 328,-5-1-305,-7 1-839,-6-1 968,-18 0-3057</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1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 7 11098,'-2'0'328,"-2"-1"-7,-2 1-402,0 0 89,1 0 225,1 1 143,1-1 112,2 1 88,2-1-128,3 1-112,3 0-104,3 0-104,4 1-96,4 1-16,4 0 8,7 2-8,8 0 0,7 0 0,9 0-8,9 0 0,10-1 0,8-1 0,8-1 0,8-2-8,7-2 0,5-1-96,3-2-280,1-2-224,-2 0-632,-3-2-449,-4-1 921,-19 0-9146</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7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24 10898,'3'0'328,"7"0"-128,7 2-360,8 0-272,8 2-32,6 1 112,6 0 240,6-1 424,4 1 72,5-1 0,6 0-88,6-2-192,6-1-64,8-2-72,5-1-24,6-2 8,4-2 8,2 0 32,1-1-40,0-2-464,-1 1-424,-3-2 496,-18 2-8866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3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46 8242,'0'-1'-24,"0"1"144,0 0-720,0-1 360,0 1 584,0 0 352,1 0 240,0 1 8,1-1-240,2 2-224,2-1-223,2 2-41,4 0 56,3 1 16,6 0 16,4 0-8,8 1-144,7-1-64,9 0-40,7-1 0,10-1 0,6-1 32,8-2 8,6-2-8,5-1-40,6-3-64,2-1-232,2-3-144,0 0-752,-1-2-761,-2-1 1089,-18 2-8514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29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1448,'8'0'344,"12"0"361,10 1-209,10 0-16,8 1-56,6 2-88,7 1-120,5 1-8,4 1 32,5 0 40,2 1 192,3-2 56,3 0-24,3-2-23,3 0-217,4-1-120,3 0-104,2 0-8,2 0-32,2 1-104,0 0-801,1 1-991,0-1 1040,-19-1-3025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9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6753,'1'0'305,"1"0"439,3 1-912,3 1 88,3 1 0,4 0 32,3 1 320,4-1 184,3 1 240,4-1 56,6 1-200,6 0-128,8 0-216,7 0-80,7 1-80,7 0-8,5 0-8,6 0 0,4-1-8,5 0-16,2-1-8,4 0-48,2-1-512,2-1-592,1-2 640,-17 0-8314</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8.5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4 153 9370,'-1'-1'416,"0"-1"528,0-1-1232,2 1 72,3 0 80,4 0 128,4 2 88,4 1 56,4 1 80,5 2 32,5 0 32,5 2-40,8 0-64,9 0-56,8 0-72,10-1-32,8-3-8,6-2 8,5-3 8,3-3 33,1-3 39,2-2 0,-1-2-16,1-2-32,-1-2-280,0-2-233,-1-1-655,-3-3-624,-2-2 960,-17 3-6938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24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1457 1 5097,'2'0'128,"3"0"-144,1 1-32,0 1-96,-2 3 56,-2 1 144,-3 2 80,-5 2 272,-4 2 96,-4 2 40,-3 1-31,-5 3-185,-4 1-128,-4 4-144,-4 2-8,-4 4-24,-5 2 0,-4 2-8,-4 3 16,-4 1 48,-5 1 32,-4 0 64,-6 0 48,-4-1 72,-6-1-32,-6-2-88,-4-3-104,-5-1-168,-4-3-24,0-2-552,1-3-1305,3-4 1241,17-3-4881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63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0 320 5801,'9'-2'792,"14"-2"1129,14-2-1649,14-2-96,12-2-184,9-1-8,8-2 16,4-1 136,5-2 176,3-1 8,1-1-32,3-2-112,2-1-152,0-3-32,1-1-336,1-2-320,-2-1-1865,-2-2 1529,-17 4-4649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0.2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5777,'3'0'448,"4"1"160,7 1-95,9 0-297,9-1-88,10 2-16,9-1 88,8 2 96,9 0 8,8 0-40,8 2-104,6 0-128,7 2-16,4 1-160,3 1-184,2 0-408,-1 0-209,-2 0-767,-2-3 944,-20-1-3673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1.4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50 3 6505,'-2'0'256,"-1"-1"-48,0 1-55,-1-1-57,1 1-16,0-1 288,1 1 184,-1 0 192,0 1 0,-1 1-248,-1 2-192,1 2-200,0 4-8,0 2 24,2 3 32,1 3 136,3 1 64,2 3-7,4 0-25,6 1-144,5 1-88,7 1-152,8-1-16,5 1-8,6-1 0,6 0 80,4-1-40,4-1-216,5 1-129,4 1-447,3 0-416,3 0-1281,2 1 1425,-13-4-4657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1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124 131 1104,'-3'-3'40,"-3"-3"-16,-4-2-328,-1-3 16,-1 0 80,-1-2 640,1 0 480,1 0 569,1 1 143,1 0-200,2 2-311,2 3-497,0 1-184,1 3-280,2 1-40,0 2 176,1 1 120,1 1 96,1 1 0,3 3-184,1 3-128,2 4-128,3 2-16,3 4-32,3 3-8,2 4 0,3 2 0,3 4 8,2 2 24,4 3 0,5 1-8,5 3-8,5 1-24,4 1-64,5 1-120,3 0-192,4 2-104,2-2-360,3-1-448,2-2 768,-11-8-6914</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7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19 10 8122,'-2'-1'216,"-2"-1"-160,-1-1-312,1 1 8,1 1-8,3 1 104,1 3 248,3 1 136,1 3 32,4 3 16,4 2-72,6 4-112,5 3-40,6 4-40,6 4-8,6 2 0,5 1 32,5 1 56,2 1 152,5-2 56,2 1-24,2-1-48,2 1-96,2 1 48,2 1 24,0 2-16,2 1-48,1 1-104,-1 0-56,0-1-360,0-2-376,1-5-1160,-1-7 1039,-12-5-6048</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3.4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2 6705,'-1'0'505,"0"-1"967,1 0-1544,1 2-16,2 2 48,2 1 16,3 3 24,4 2 0,3 3 8,4 2 0,4 4-8,3 2 0,5 5-8,4 2 8,4 3 48,5 2 64,4 1 72,5 1 16,5-1-48,4-1-48,5-1-64,3 1-24,2-1-8,3 1-8,2-1 72,1 0 8,3-2-16,1-1-64,2-3-368,1-2-232,2-2-528,-1-3-193,0-2-703,-1-3 1072,-15-4-2201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0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4385,'3'2'344,"5"2"448,6 3-704,6 4-8,6 3-32,4 2 32,3 5 464,3 2 177,4 3 191,2 3 32,5 2-376,3 0-72,6 1-24,6-1-40,8-1-96,7-2-112,7-2-184,6-2-32,6-1-8,4-3-24,4-1-32,1-1-56,2-2-480,1-1-328,-1-2-872,-1 0-673,-1-2 1385,-19-3-3393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6.486"/>
    </inkml:context>
    <inkml:brush xml:id="br0">
      <inkml:brushProperty name="width" value="0.2" units="cm"/>
      <inkml:brushProperty name="height" value="0.2" units="cm"/>
      <inkml:brushProperty name="color" value="#004F8B"/>
    </inkml:brush>
  </inkml:definitions>
  <inkml:trace contextRef="#ctx0" brushRef="#br0">0 0 10570,'2'9'18,"1"-1"-1,0 0 0,0 0 1,0 0-1,1 0 0,0 0 1,1-1-1,0 0 0,0 0 1,0 0-1,1-1 0,0 1 1,0-2-1,1 1 0,0 0 1,0-1-1,12 6 0,16 9-95,1-1 0,55 20 0,-68-30 107,58 21-184,1-3 0,2-4 0,0-3 0,1-4 0,1-4 0,0-3 0,0-4-1,1-5 1,-1-2 0,89-16 0,-137 11-741,0-2 0,-1-1 0,0-2 0,38-19-1,30-21 691,0-7 4920,-94 54-4430,0-1 0,0 2 1,1-1-1,0 2 0,0 0 0,0 0 1,0 1-1,0 0 0,1 1 0,-1 1 0,0 0 1,15 1-1,14 5-433,1 2-1,50 15 1,-4 0 729,64 3-464,248 12-1,-293-36-118,0-4 0,0-6 0,152-29 0,310-99-760,-545 130 665,-18 4 127,0 1-1,0-1 1,-1 1 0,1 0 0,0 1 0,0-1 0,7 1 0,-10 1 38,0 0-1,1 0 1,-1 0 0,-1 1-1,1-1 1,0 1-1,0-1 1,-1 1 0,1 0-1,0 0 1,-1 0 0,0 0-1,0 1 1,4 4 0,0-1-95,1 0 1,-1-1 0,1 1-1,0-1 1,0-1 0,1 1 0,0-1-1,-1-1 1,1 1 0,1-1 0,-1-1-1,0 1 1,1-2 0,-1 1 0,16 0-1,11 0-732,0-3-1,54-6 0,-72 5 316,46-5-363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91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42 1320,'7'1'224,"11"-2"280,12 0-199,11 0-9,10-2-120,6 0-112,6-1 80,1-1 240,2 0 144,0 0 224,1 0-32,0 1-184,3 1-128,2 1-240,3 2-64,4 1-56,4 1 0,5 0-8,4 2 0,6-2 8,4 1-16,5-1-8,3 0-8,1-1 185,2-1 71,0 0 40,1 1-8,0-1-184,0 0-64,-1 1-16,0 0-16,-2 0-32,-3 1-72,-4 0-152,-5 1-56,-7 0-288,-6-1-297,-8 0 521,-17-1-5497</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6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1 125 3369,'12'1'608,"17"1"296,19 1-328,17 2-88,13 2-368,10 0-72,9 0 56,5 1 80,4 0 88,5-2 16,3 1-47,3-2-89,2 0-80,3-3-40,2-3-40,1-3-40,0-4-32,-1-4 8,-2-3 8,-2-4-40,-4-3-521,-4-4-271,-6-3-760,-6-4 760,-20 5-2113</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2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879 0 496,'-1'3'24,"1"3"40,-2 4 256,-2 3 296,-1 4 241,-3 1 31,-2 2-136,-3-1-136,-3 1 16,-3 0 48,-4 0-72,-3 2-103,-4 0-217,-5 3-80,-6 2-72,-5 1-40,-6 3-32,-6 0 8,-4 2-48,-4-1-56,-4-1-496,-2 0-521,-3-2-919,-3-1 960,11-5-2353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0 991 7490,'7'-1'336,"8"-1"184,10-2-336,9-2-48,9-1-32,7 0 8,4-2 104,3-1 120,2 0 24,2-3-32,0 0-120,1-3-120,1-2-24,2-3-40,1-2-8,1-3 0,0-2-8,2-2-24,0-3-72,0-2-80,0-3-24,0-2-80,-2-4-40,0-2 24,-3-4 8,-2-2 24,-2-3-32,-5-3 48,-4-1-8,-5-2-208,-5-1-297,-6 0 449,-8 11-6081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319 74 2601,'1'-2'152,"-1"-2"416,1-2-1064,0-1-17,-1 0 177,0 1 128,0 1 304,0 1 80,1 0 177,1 0 119,1 1 184,0-1 16,0 1-264,1 0-176,1 1-232,1 0-40,2 0 0,0 0 40,2 0 304,0 1 160,2 1 168,0 1-24,0 2-247,1 3-145,0 3-144,0 5-8,-1 4 80,-1 6 72,-3 6 64,-1 7 8,-1 7-8,-2 7-40,-2 6-72,-2 5-24,-3 4-56,-4 5-16,-5 2-8,-6 3 16,-8 1 0,-6 1 0,-8 2-16,-5-1-24,-6 0-160,-2-2-232,-3-3-864,-2-3-713,-1-6 1001,10-13-4329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9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321 5 3849,'0'-1'568,"2"0"664,1-1-576,2 1-8,2 3-103,1 2-33,3 3-208,1 4-56,1 4-104,1 4-64,0 5-16,1 6 48,0 4 96,0 7 32,-1 5 80,-1 6-48,-4 7-72,-7 6-16,-8 8-104,-10 7-16,-9 6-24,-9 7-8,-8 4-8,-6 2-8,-3 0-48,-4-1-200,0-3-912,-1-3-1008,-1-3 1127,9-18-5032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7.5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460 0 6833,'0'0'193,"-3"1"-1,-1 1-216,1 3 32,1 4 8,1 4 24,2 3 40,2 4 232,2 4 72,0 3 136,0 5-8,0 5-184,0 3-72,-1 5-144,0 5-40,0 4-40,-1 4-8,-1 5 8,-3 3 0,-4 4 40,-5 4 8,-8 2 32,-6 4-8,-8 2-24,-7-1-24,-6 0-24,-5-4-8,-3-4-192,-3-5-192,0-6-960,-1-6 776,10-11-7578</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150"/>
    </inkml:context>
    <inkml:brush xml:id="br0">
      <inkml:brushProperty name="width" value="0.35" units="cm"/>
      <inkml:brushProperty name="height" value="2.1" units="cm"/>
      <inkml:brushProperty name="color" value="#AB008B"/>
      <inkml:brushProperty name="inkEffects" value="pencil"/>
    </inkml:brush>
  </inkml:definitions>
  <inkml:trace contextRef="#ctx0" brushRef="#br0">659 3 8930,'0'0'232,"0"-1"-72,0 0-240,0 1 40,-1 1 24,0 3 56,-2 2 48,1 2 104,-1 3 24,0 2 40,1 3-32,0 4-48,0 5-24,1 4-24,0 6-16,-2 8-32,-1 6 32,-3 8 168,-4 8 80,-4 6 113,-5 7 7,-5 7-88,-5 5-48,-5 2-72,-3 0-48,-4 0-96,-3-3-32,-5-2-80,-3-3-32,-2-6-384,-1-4-312,2-8-1241,1-8 1081,11-13-9202</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8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569 0 7314,'2'3'320,"2"3"184,2 6-440,1 6-8,1 6 0,-1 4 24,-2 5 184,-2 2 152,-4 3 160,-3 2 8,-2 3-120,-4 2-56,-3 3-24,-4 4 9,-5 5 15,-4 6-72,-5 6-160,-5 7-48,-4 4-104,-4 3-24,-3 0-56,-3-2-32,-2-5-320,-1-6-288,-2-8-1057,-1-7 969,9-12-8386</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9.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850 0 8434,'2'2'384,"1"2"272,3 4-784,1 5-32,1 4-16,-1 5 88,0 3 272,-3 4 168,-2 2 184,-3 3 32,-2 1-136,-3 2-56,-3 1-56,-4 2-15,-3 3-1,-4 3-40,-4 3-88,-3 3-40,-4 1-72,-2 3-24,-3-1-24,-3 1 0,-2-1 8,-3-1-8,-3-1 8,-3-2 0,-3 1-24,-2-1-40,-3-1-392,-1-1-384,-1-1-1057,0 0-623,-1-2 1287,11-7-5024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101"/>
    </inkml:context>
    <inkml:brush xml:id="br0">
      <inkml:brushProperty name="width" value="0.35" units="cm"/>
      <inkml:brushProperty name="height" value="2.1" units="cm"/>
      <inkml:brushProperty name="color" value="#AB008B"/>
      <inkml:brushProperty name="inkEffects" value="pencil"/>
    </inkml:brush>
  </inkml:definitions>
  <inkml:trace contextRef="#ctx0" brushRef="#br0">837 1 8722,'0'1'576,"0"4"648,0 4-1232,-2 5-24,0 4 0,-4 4 112,-2 3 152,-2 3 280,-4 1 105,-1 1 15,-3 3-104,-2 0-280,-4 3-104,-3 0-96,-4 3-8,-3 2 32,-4 2 64,-4 3 88,-2 2 16,-2 2-48,-2 4-64,-2 1-128,-1 4-120,-1 0-472,0 0-272,-2-1-425,1-4-359,0-5 984,10-11-8682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4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72 5321,'-3'0'456,"-3"0"760,1 1-1304,0 1-40,3 1 16,4 0 80,5 0 232,6 0 153,6 0 135,7-2-40,8 0-136,8 0-112,9-2-160,8 1-16,8-1 32,5 0 24,7 1 40,5 1 8,4 1 0,3 1-32,4 0-24,3 0 0,2 0-24,3-1-16,0 0-24,0-2 0,0-2 0,1-1-8,0-2-80,0-2-112,0-3-184,0-2-104,-1-3-352,0-3-457,0-1 761,-17 2-5249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8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418 1 13027,'-1'0'208,"2"1"-368,2 2 48,2 2 88,1 2 16,0 3 16,0 4 8,0 4 40,-1 3 40,-2 4 56,-3 4 16,-1 5 8,-5 6 0,-3 5 8,-4 8 8,-4 8-8,-5 10-40,-5 8-72,-5 10-32,-3 6-192,-4 4-176,-3 1-424,-1-2-200,-2-7-337,0-8-383,0-12 1024,8-17-8154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1.4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207 1 9530,'2'2'304,"2"4"-72,3 6-144,2 5 0,0 7 56,-2 7 240,-1 8 120,-4 7 153,-3 8-49,-3 8-192,-2 8-104,-3 8-120,-2 5 8,-4 6-32,-2 4-16,-6 2-80,-3 0-200,-5-2-560,-5-4-472,-4-6 559,6-18-10873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3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13 5873,'-1'-1'816,"0"0"825,0-2-521,2 0-80,2 0-192,1 1-191,2 2-57,2 3-56,0 4-32,2 5 16,0 4-24,2 5-24,1 6-8,0 7-64,1 7-31,-1 6-105,0 7-40,-2 3-80,0 4-16,-3 0-64,-2 2-16,-3-1-48,-4 1-24,-3-1-120,-5 0-96,-3-2-272,-2-2-185,-2-3-431,0-3-360,1-6-2113,1-5 2153,3-9-6698</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9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 4 8890,'-1'-1'552,"0"0"192,-1 0 176,1 1 49,1 2-81,0 2 0,1 5-96,2 4-104,0 5-48,1 6-95,2 6-49,0 5-96,1 4-48,0 6-112,-1 5-48,0 6-64,-2 4-16,0 3-48,-1 1-16,-1 2-48,-1 0-32,-1 0-136,-1-1-96,-2-1-264,-2 1-128,0-1-193,-3-1-143,-1-1-312,-1-3-264,-2-3-1489,0-4 1753,2-10-6522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4.6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203 1 7130,'-1'3'640,"0"3"456,1 6 184,-1 5-112,0 4 57,1 5-17,0 2-112,1 4-184,0 1-127,1 4-289,1 2-104,0 5-168,1 4-48,-1 4-16,-1 4 16,1 4 8,-2 4-24,-2 2-24,0 3-40,-2 0-48,-1 0-8,-2-1-16,-1-1 8,-2-2-8,-1-3 0,0-3-8,-1-3-16,-1-4-72,0-2-48,0-3-144,-1-3-120,0-2-232,0-3-136,-1-1-321,0-2-135,-1-1-424,0-3-465,0-2 1209,3-6-8954</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5.552"/>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229 22 4313,'-2'-1'256,"0"-3"240,1 0 208,1-1 280,1 1 417,0 2 135,1 1-120,0 1-95,1 1-273,2 3-152,0 1-304,0 2-96,2 3-48,-1 3 24,0 3 89,0 3 7,-2 2 8,-1 4-24,-2 2-104,0 2-32,-2 1-96,-1 0-48,0-1-24,0-1-32,-1 1-24,1 1-8,-1 2-15,1 3-9,1 1-8,0 3-16,0 1-56,1 1-24,0 0-16,-1-1 0,0-1-8,0-1 8,-2-3 8,1-1-8,-1-3-8,0-1 0,0-1-16,-2-1-8,1 0 8,-1 0-8,0 1-8,0-1 8,0 1-8,0-2 8,0 0 0,-1-2 16,0-1-8,0 0 8,-1-2 16,1 1 0,-1 0 0,0 0-8,0 0-16,-1 0-8,0 1-8,0 0-16,-1 1-24,-1 0 8,1 0-40,-2 1-16,0 1-80,0 0-64,0 0-192,1-2-105,-1 0-287,2-2-200,1-2-408,1-3-289,1-2-1687,2-3 1983,2-5-9497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6.3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697 1 5729,'0'1'488,"1"1"337,1 2-321,0 2 96,1 4-64,-1 3 88,1 3 96,-2 2 72,0 2 145,-2 2 15,-1 2-168,0 3-120,-2 2-224,0 4-136,0 2-176,0 3-56,0 2-24,-1 2-8,0 0 0,0 1-8,-1 0-16,1 0 8,-1 0-16,0 0 0,0 0-8,-1-1-8,-1 1-24,0 1-16,-1-2-16,-1 0-16,-1-2-24,0-1 0,-1-2 16,-1-2 32,0 1 40,-2-1 16,-1 1 0,-3 0-8,-1 1 0,-3 0 0,-3 0 8,-1 1 0,-2 0 16,-1 1 0,0-1-24,-1 0-48,-1-1-120,0-2-72,0-1 0,0-2-16,1-1-240,2-3-240,2-2-993,3-3-863,4-4 1423,4-5-5784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05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954 0 2128,'-2'4'745,"-1"6"639,-3 6-32,-1 4 81,-2 4-233,1 2-136,-2 2-264,0 2-80,0-1-88,-1 1-39,0 0-89,0-1-56,0-1-136,-1-1-80,0 0-112,-2 0-48,-1 0 0,-2 1 48,-2 1 104,-1 2 56,-4 0 112,-1 3-32,-3 0-104,-1 1-56,-2 1-104,0 1-8,0 1 8,-1 1-8,0 1-32,-1-1-16,-1 0-16,-2 0 0,0-1-24,1 0-32,-1-1-64,2-1-88,1-2-232,0-2-104,2-3-368,0-4-216,2-4-689,2-3-871,2-3 1520,6-5-6170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7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1157 6673,'2'-1'849,"2"0"623,2-1-736,2-2-160,3-1-360,2-3-104,2-2-72,1-2 40,2-3 176,3-1 80,2-2 129,2-4 31,4-3 8,2-3-8,1-4-32,1-3-24,1-1-40,1-2-16,3-1-32,1 0-24,1-2-88,1 0-48,0 0-72,1-2-24,0 0-56,0 0-15,-1 0 7,-1 0 0,-3 1-8,-2 1 0,-3-1-24,-1 0-24,-2-2-361,-1 0-359,-1-1-1248,-2-1-1561,-2-1 1985,-4 7-6666</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2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254 1 6177,'1'2'576,"1"5"257,1 6 7,0 7-80,-1 7-168,-1 10-72,-1 10-72,-3 10-152,-2 10-56,-3 10-112,-2 9-32,-4 7-24,-2 5-16,-3 2-8,-2 1-23,-1-2-25,0-4-97,-1-6-255,1-4-152,1-8-480,0-5-296,0-8 728,3-13-7386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133 157 5177,'-6'2'160,"-9"3"24,-5 3-776,-2 2-48,0 2 120,3-1 312,4-1 928,5-3 232,7-3 168,6-2-79,8-3-489,9-2-160,10-3-192,12-2-40,13-1-64,14-3-32,11-2-32,11-1-8,11-2 0,7-2 0,6-2-16,6-1-72,6-4-1488,6-3 1111,-21 3-6472</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99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55 3249,'1'-2'360,"0"-2"336,-2-2 200,0-2 176,0 0-15,0 0-25,2 1-128,1 1-216,1 2-88,3 3-160,3 3-48,2 4-55,2 7-25,1 6-24,1 8-8,0 8 0,-1 8-24,0 7-40,0 9-8,-2 7-16,0 6-24,-1 6-56,0 4-24,-2 3-56,0 1-24,-2 1-56,-1 0-144,0-3-432,-2-1-320,1-4-1433,-1-5 1361,-1-15-7946</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9.94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3305,'1'1'320,"1"3"144,3 3 136,2 5 80,2 3 104,2 5 121,2 2-81,3 4-240,1 1-136,3 1-168,2 1-48,3 1-112,3 2-32,2 1-40,4 4-24,2 3-16,1 4 0,2 4-8,-1 3-8,-1 3 0,-3 3 0,-2 3-24,-3 2-64,-2 2-256,-3 2-176,-1 2-448,0 2-433,-2 3 801,-5-12-5089</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0.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3641,'4'4'296,"8"3"472,7 5-432,4 3 336,3 4 120,2 4 153,3 2-73,2 4-272,4 2-128,3 4-256,2 2-88,3 5 0,1 3 48,3 4 40,1 5-8,3 2-80,2 4-48,-1 1-56,0 2 0,-1 0-16,-4 2 0,-3 2 0,-6 2-8,-6 3-24,-5 2-24,-6 2-104,-6 1-80,-5 0-88,-4 1-136,-4-3-896,-4-2-649,-1-4 1033,-2-14-4225</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1.3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5449,'3'3'168,"5"4"144,5 4 128,5 6 152,5 3 121,2 5 7,2 3-56,1 4-104,2 3-96,2 3-208,2 4-48,3 3-80,0 4-24,2 4-64,1 4-8,-1 5-24,0 4-8,1 4 8,0 6 0,-1 4 8,0 4 8,-1 6-8,-1 3 8,-2 5 8,0 3 0,-2 4 8,-1 2 0,-2 1 0,-4 0-16,-3-1-8,-4-3 0,-5-2 0,-4-5 0,-3-4-40,-4-7-104,-4-8-248,-2-8-216,-1-9-1192,-2-8 1096,1-13-6946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01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3577,'2'2'656,"4"5"640,3 5-816,3 6 32,4 8-176,1 7 73,2 7 191,1 5 64,0 5-32,0 4-80,1 2-264,1 3-88,2 2-80,2 1-16,2 3-32,1 4-24,0 4-16,1 5 0,-1 6-8,0 4 0,-1 4-8,0 3 0,-3 1-16,-3 2 8,-3 1-16,-5 1-8,-4 0-24,-5 1-24,-6 0-272,-4 3-72,-5 0-248,-4 1-376,-2-3 696,0-19-7466</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7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5737,'1'2'416,"-3"3"368,1 4-119,3 3 255,2 4-104,4 4-176,4 3-192,4 5-264,3 4-64,5 4-80,4 4-8,4 3-32,3 4 0,3 3 8,0 4-8,2 3-8,1 4-8,0 4-48,0 3-48,-2 5-40,-4 3 8,-5 2 64,-5 2 48,-5 1 64,-4 1 8,-3-1 24,-4-1 0,-1-1-8,-3-1-16,-1-4-24,0-3-16,-1-4-208,0-4-320,1-7-1392,0-7 1168,-1-12-6354</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3.43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4921,'0'1'248,"2"2"48,5 0 56,4 3-24,6 1-48,5 3 0,4 1-8,5 2 121,2 3 87,2 2 0,2 2-48,2 2-160,3 4-96,1 3-72,2 2-32,2 4-32,1 3 0,0 2-16,1 2 0,1 2 8,-1 1-24,-1 2-56,-2 1-88,-2 1-256,-3 1-264,-2 2-1281,-4 2 1169,-7-8-4849</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4.3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2288,'4'0'65,"4"1"-25,5 1-8,5 0 248,4 0 248,3 0 336,2 0 64,3 1-224,3-2-232,4 0-352,3 0-64,3 0-56,3-1 0,2 1 0,2 0 0,1 1-56,2 1-88,0 3-224,-2 1-312,-1 3 368,-9-1-4505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5.1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13 3297,'4'-1'176,"5"0"120,4 0 16,6 0-40,2-1-64,4 1-160,4 0-8,4 0 0,5-1 0,5 1-56,5 1-136,3 0-552,4 1-464,2 1 599,-9 1-1551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8.6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7 6 2777,'-1'-1'-64,"0"0"-16,-1 0 112,1-1 312,0 1 40,1 1 120,0 1 40,2 2 184,1 1 0,3 0-176,3 1-112,5-1-111,5-1 15,6-1 64,6-2-16,5-2-96,5 0-88,6-2-120,4 1-32,3 1-24,4 1-8,2 2-16,2 2-8,1 2-96,2 2-176,1 1-552,0 0-585,1 0 745,-12-2-5145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3.4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 1704,'4'0'-152,"9"0"-8,9-1-64,10 1 256,6 0 392,6 0 72,3-1 65,3 1-121,2 0-224,3 0-72,2 0-112,3 1-16,3 0 0,3 1 16,3-1 184,4 2 16,4-1 8,2 2-24,4 0-184,3 2-24,3 1-8,4 2 0,3 1-16,2 1 16,3 0-8,0 1 0,2 1 8,1 1 0,0 1-8,0-1 8,-1 2-8,0-1 8,0 2 8,-1-1 0,1 2 8,-1 0-8,0 1 0,0 0 8,-1 2-8,1 1 16,-2 2 0,0 1 0,-1 0 16,-2 2 8,-3 0 16,-3 1-24,-4 0-8,-2 0-16,-3 1-24,-3 1 0,-2 0 8,-4 2 0,-2 1 0,-2 0 8,-4 1-8,-3-1 0,-5 0 0,-3 0-8,-6-1-16,-3 1-56,-3 2-344,-3 1-16,-2 2 8,-2 1 64,-3 0 600,-1 0 144,-3 0 184,-3 1 40,-1 1-232,-3 1-120,-2 2-176,-5 1-24,-3 1-16,-5 1 16,-4-1 88,-5 2 64,-2-1 64,-4 0 32,-3-1-32,-2-2 17,-3-2 79,-4-2 8,-4 2 16,-4 0-24,-7 1-120,-5 3-32,-6 1-88,-6 1-64,-3 3-40,-2 1-8,-1 1 8,1-1 8,1-2 0,1-2 0,1-3-32,0-1-184,-2-1-472,-3 0-192,-4 1-529,-6 1 25,-3-1 0,-5 0 600,11-9-1961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9.0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8066,'15'3'-56,"21"6"-1017,24 5 673,2 1-6137</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4.765"/>
    </inkml:context>
    <inkml:brush xml:id="br0">
      <inkml:brushProperty name="width" value="0.1" units="cm"/>
      <inkml:brushProperty name="height" value="0.1" units="cm"/>
      <inkml:brushProperty name="color" value="#5B2D90"/>
    </inkml:brush>
  </inkml:definitions>
  <inkml:trace contextRef="#ctx0" brushRef="#br0">0 785 3809,'2'1'178,"-1"1"1,1 0 0,-1-1-1,0 1 1,1 0 0,-1 0-1,0 0 1,0 0-1,0 0 1,-1 0 0,2 3-1,10 17 5213,-10-22-5318,-1 1 0,1-1-1,-1 1 1,1-1-1,-1 0 1,1 1 0,-1-1-1,1 0 1,-1 0 0,1 0-1,-1-1 1,1 1 0,-1 0-1,1 0 1,-1-1 0,1 1-1,-1-1 1,0 1 0,1-1-1,-1 0 1,2 0-1,15-9 299,0 0-1,-1-1 0,0-1 1,-1-1-1,0 0 0,22-24 0,-15 11-98,-1 0-1,-1-2 0,20-33 0,-33 46-184,1 0-1,-2-1 1,0 0 0,-1 0-1,-1 0 1,0-1 0,-1 0-1,-1 0 1,0 0-1,-2 0 1,0 0 0,0 0-1,-2-1 1,0 1 0,-1 0-1,-1 0 1,-1 0-1,0 0 1,-1 1 0,0-1-1,-2 1 1,-11-21-1,8 20-286,-1 2 0,0-1 0,-1 2 0,0-1 0,-1 2-1,-1 0 1,-29-22 0,-7 2-3738,29 24 2413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5.893"/>
    </inkml:context>
    <inkml:brush xml:id="br0">
      <inkml:brushProperty name="width" value="0.1" units="cm"/>
      <inkml:brushProperty name="height" value="0.1" units="cm"/>
      <inkml:brushProperty name="color" value="#5B2D90"/>
    </inkml:brush>
  </inkml:definitions>
  <inkml:trace contextRef="#ctx0" brushRef="#br0">18 96 2993,'-4'-2'5976,"-9"-9"-2813,12 11-3126,1-1 0,0 1 0,0-1-1,1 1 1,-1 0 0,0-1 0,0 1 0,0-1 0,0 1 0,0-1 0,0 1 0,0 0 0,1-1-1,-1 1 1,0 0 0,0-1 0,1 1 0,-1-1 0,0 1 0,0 0 0,1 0 0,-1-1-1,0 1 1,1 0 0,-1 0 0,1-1 0,-1 1 0,0 0 0,1 0 0,-1 0 0,1-1-1,-1 1 1,0 0 0,1 0 0,-1 0 0,1 0 0,-1 0 0,1 0 0,-1 0 0,0 0 0,1 0-1,-1 0 1,1 0 0,-1 0 0,1 0 0,-1 1 0,0-1 0,1 0 0,-1 0 0,1 0-1,-1 1 1,0-1 0,1 0 0,-1 0 0,0 1 0,1-1 0,-1 0 0,0 1 0,0-1-1,1 0 1,-1 1 0,0-1 0,0 0 0,1 1 0,-1-1 0,0 1 0,8 28 433,-7 35-336,-2-37-309,1 0 0,2 0 0,0 0 0,2 0 0,7 27 0,-7-55-103,1-10 202,3-14 60,-2-14 14,4-71 1,-10 99 28,0 0 0,-1 0 0,0 0 0,0 0 0,-1 0 0,-1 0 0,1 0 0,-2 1 0,0-1 0,0 1 1,-8-14-1,1 12 86,2-3 382,9 15-478,1-1 1,-1 1 0,1 0 0,0-1 0,-1 1 0,1-1 0,0 1 0,-1 0 0,1-1-1,0 1 1,0 0 0,-1 0 0,1 0 0,0 0 0,0 0 0,-1 0 0,1 0 0,0 0-1,0 0 1,-1 0 0,1 0 0,0 0 0,0 0 0,-1 0 0,1 1 0,1 0 0,97 13 543,-65-8-787,-1-1-1,1-1 1,0-2-1,-1-1 1,54-7-1,-50 0-1431,-10 0 571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9.566"/>
    </inkml:context>
    <inkml:brush xml:id="br0">
      <inkml:brushProperty name="width" value="0.1" units="cm"/>
      <inkml:brushProperty name="height" value="0.1" units="cm"/>
      <inkml:brushProperty name="color" value="#5B2D90"/>
    </inkml:brush>
  </inkml:definitions>
  <inkml:trace contextRef="#ctx0" brushRef="#br0">524 4 3913,'-2'0'130,"1"-1"0,-1 0 1,1 1-1,-1-1 0,0 1 1,1 0-1,-1-1 0,0 1 1,1 0-1,-1 0 0,0 0 1,1 0-1,-1 0 0,0 1 1,1-1-1,-1 0 0,1 1 1,-1-1-1,0 1 0,1 0 1,-1-1-1,1 1 0,-1 0 1,1 0-1,0 0 0,-1 0 0,1 0 1,0 0-1,-2 3 0,-39 44 2111,35-39-1979,-27 38 594,3 2-1,-43 84 1,-33 115 68,68-138-423,4 2 0,4 1 0,6 1 0,5 1 0,-7 158 0,23-177-189,5 0 0,4 0 1,4 0-1,4-1 0,4 0 1,56 171-1,-52-208-375,3 0-1,3-2 1,59 94 0,-68-124-374,1 0 1,1-1-1,1-1 1,1-1-1,1-1 1,1-1-1,1-1 1,1-2-1,36 21 1,37 5-1015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03.802"/>
    </inkml:context>
    <inkml:brush xml:id="br0">
      <inkml:brushProperty name="width" value="0.1" units="cm"/>
      <inkml:brushProperty name="height" value="0.1" units="cm"/>
      <inkml:brushProperty name="color" value="#5B2D90"/>
    </inkml:brush>
  </inkml:definitions>
  <inkml:trace contextRef="#ctx0" brushRef="#br0">172 82 2184,'-3'-6'686,"0"1"-1,0-2 0,0 1 0,1 0 0,0 0 0,0-1 0,1 1 1,-2-14-1,1 8 1505,-3 45-542,5-17-1526,2-1 0,0 1 0,0-1 0,2 0 0,0 0 0,1 0 0,0 0 0,1-1 0,10 18 0,-4-12-91,0-2-1,0 1 1,2-2 0,0 0 0,33 30 0,-23-38-20,-14-8-1,-11-9 43,-1 7-47,0-1 0,0 1-1,0 0 1,0 0 0,0 0-1,0 1 1,0-1-1,0 0 1,0 1 0,0-1-1,0 1 1,-1 0 0,1 0-1,0 0 1,0 0 0,0 0-1,-1 0 1,1 1 0,0-1-1,0 1 1,-3 0 0,-46 18 28,31-7-61,-1 2-1,2 0 1,0 1 0,1 1 0,-24 25-1,-34 50-3726,58-68 2559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0.856"/>
    </inkml:context>
    <inkml:brush xml:id="br0">
      <inkml:brushProperty name="width" value="0.1" units="cm"/>
      <inkml:brushProperty name="height" value="0.1" units="cm"/>
      <inkml:brushProperty name="color" value="#5B2D90"/>
    </inkml:brush>
  </inkml:definitions>
  <inkml:trace contextRef="#ctx0" brushRef="#br0">0 732 3681,'11'-10'3970,"22"-7"-3698,-25 13 111,113-54 181,4 5 0,1 5 1,232-54-1,414-37-12,-562 106-189,878-130 219,7 58-153,-243 109-44,-629 16 3,396 87 1,-583-98-333,377 103 436,-350-91-432,-1 3 0,-1 3 0,-1 3 0,76 50 0,-105-56-18,-2 0 0,-1 2-1,-1 1 1,-1 2 0,-2 0 0,-1 2-1,-1 0 1,-1 1 0,-2 2 0,-2 0-1,-1 0 1,19 61 0,-28-72-188,-1 0 0,-2 0 1,0 0-1,-2 0 0,0 1 1,-1-1-1,-2 1 0,0-1 0,-2 1 1,-6 28-1,8-48-610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3.484"/>
    </inkml:context>
    <inkml:brush xml:id="br0">
      <inkml:brushProperty name="width" value="0.1" units="cm"/>
      <inkml:brushProperty name="height" value="0.1" units="cm"/>
      <inkml:brushProperty name="color" value="#5B2D90"/>
    </inkml:brush>
  </inkml:definitions>
  <inkml:trace contextRef="#ctx0" brushRef="#br0">1 120 1232,'4'-39'4790,"-2"32"-4341,-1 1 0,0-1 1,0 1-1,-1-1 0,0 1 0,0-1 0,0 1 0,-1-1 0,0 1 0,-3-10 0,7 20 565,3 4-860,0 0 0,-1 0 0,0 1 0,0-1 0,3 10 0,4 27 186,-7-22-306,1 0 0,10 23 0,-14-41 4,0 0-1,0 0 1,1-1 0,-1 1-1,1-1 1,0 1-1,1-1 1,-1 0-1,1 0 1,0-1-1,0 1 1,0-1 0,0 0-1,8 5 1,-10-7 34,1-1 1,-1 1 0,0-1 0,1 1 0,-1-1 0,1 0 0,-1 0 0,1 0-1,-1 0 1,1 0 0,-1-1 0,1 1 0,-1-1 0,1 0 0,-1 1-1,0-1 1,1 0 0,-1-1 0,0 1 0,0 0 0,0 0 0,0-1 0,4-3-1,7-6 20,-1-1 0,18-21-1,-2 3-111,8-4-277,-8 8-1209,1 0 1,58-38 0,-60 50 611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0.475"/>
    </inkml:context>
    <inkml:brush xml:id="br0">
      <inkml:brushProperty name="width" value="0.1" units="cm"/>
      <inkml:brushProperty name="height" value="0.1" units="cm"/>
      <inkml:brushProperty name="color" value="#849398"/>
    </inkml:brush>
  </inkml:definitions>
  <inkml:trace contextRef="#ctx0" brushRef="#br0">0 1831 248,'194'-63'2423,"23"-27"-1629,429-164 1312,-126 36-2093,-374 150 227,679-309 424,-303 141-567,-351 156-88,106-43 46,61-17 35,-115 41 275,-170 70-421,-33 17-160,1 1 0,42-17 0,-55 26 25</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6.203"/>
    </inkml:context>
    <inkml:brush xml:id="br0">
      <inkml:brushProperty name="width" value="0.1" units="cm"/>
      <inkml:brushProperty name="height" value="0.1" units="cm"/>
      <inkml:brushProperty name="color" value="#849398"/>
    </inkml:brush>
  </inkml:definitions>
  <inkml:trace contextRef="#ctx0" brushRef="#br0">1 1 1592,'9'7'4790,"8"18"-3683,11 28-829,-26-47-306,11 27-233,0-1 0,2-1 0,2 0 0,1-1 0,26 34 0,-37-55-319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1.355"/>
    </inkml:context>
    <inkml:brush xml:id="br0">
      <inkml:brushProperty name="width" value="0.1" units="cm"/>
      <inkml:brushProperty name="height" value="0.1" units="cm"/>
      <inkml:brushProperty name="color" value="#849398"/>
    </inkml:brush>
  </inkml:definitions>
  <inkml:trace contextRef="#ctx0" brushRef="#br0">1 711 408,'43'-24'3465,"162"-72"-884,-36 20-1796,417-237 333,-409 216-2502,-136 73 1245,-17 10-157,0 0 0,0 2 0,1 1 0,1 1 0,31-9 0,-51 19 119,-4 0 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4.5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1296,'6'1'232,"10"0"248,10 1-7,8 1 143,9 1 152,6 0 216,5-1-32,5 1-232,3 1-175,5 0-281,4 1-80,4 2-72,6 1 0,4 3 16,4 1 24,4 2 40,2 2 8,4 2-24,2 3-16,1 3-56,2 3-16,1 2-24,1 4-16,2 2 0,2 3 32,1 3 16,2 3 8,0 3 0,0 2-16,0 1-16,0 1-8,-3-1-32,-1 1-8,-4 0-32,-3 1 0,-4 0-16,-4 0-8,-3 1-32,-5 1-72,-5 1-40,-6 1 8,-8 1 64,-8 0 88,-9 2-16,-9 3-376,-8 3 280,-10-10-8330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02.287"/>
    </inkml:context>
    <inkml:brush xml:id="br0">
      <inkml:brushProperty name="width" value="0.035" units="cm"/>
      <inkml:brushProperty name="height" value="0.035" units="cm"/>
      <inkml:brushProperty name="color" value="#849398"/>
    </inkml:brush>
  </inkml:definitions>
  <inkml:trace contextRef="#ctx0" brushRef="#br0">5 1749 808,'0'0'2,"0"0"-1,-1 0 1,1 0-1,0-1 1,0 1-1,-1 0 1,1 0-1,0 0 1,0 0-1,0 0 1,-1 0 0,1-1-1,0 1 1,0 0-1,0 0 1,-1 0-1,1-1 1,0 1-1,0 0 1,0 0-1,0 0 1,0-1-1,0 1 1,0 0-1,-1 0 1,1-1-1,0 1 1,0 0 0,0 0-1,0 0 1,0-1-1,0 1 1,0 0-1,0 0 1,0-1-1,0 1 1,0 0-1,1 0 1,-1-1-1,0 1 1,0 0-1,11-9 81,23-6 49,-28 13-120,379-143 4906,-246 93-4604,112-35 931,129-46-831,-250 85-436,134-60 8,21-7 65,153-62 349,-177 68 121,204-73 413,-335 133-261,289-106-493,-212 86-112,426-158 598,-592 209-1163,28-10-164,-23 16-3212,-37 11 2863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6.865"/>
    </inkml:context>
    <inkml:brush xml:id="br0">
      <inkml:brushProperty name="width" value="0.1" units="cm"/>
      <inkml:brushProperty name="height" value="0.1" units="cm"/>
      <inkml:brushProperty name="color" value="#849398"/>
    </inkml:brush>
  </inkml:definitions>
  <inkml:trace contextRef="#ctx0" brushRef="#br0">0 1 1408,'14'10'3760,"16"18"-3368,-8-7-69,49 37 1,-46-39-131,43 41 0,-26-19-437,62 47 0,-62-55-814,70 71 1,-98-88 508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8.077"/>
    </inkml:context>
    <inkml:brush xml:id="br0">
      <inkml:brushProperty name="width" value="0.1" units="cm"/>
      <inkml:brushProperty name="height" value="0.1" units="cm"/>
      <inkml:brushProperty name="color" value="#849398"/>
    </inkml:brush>
  </inkml:definitions>
  <inkml:trace contextRef="#ctx0" brushRef="#br0">1 0 504,'38'21'2289,"-2"2"-1948,-2 2 1,0 1-1,52 54 1,-14-13-371,19 5 54,30 28-897,-99-75 523,-11-14 240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9.416"/>
    </inkml:context>
    <inkml:brush xml:id="br0">
      <inkml:brushProperty name="width" value="0.1" units="cm"/>
      <inkml:brushProperty name="height" value="0.1" units="cm"/>
      <inkml:brushProperty name="color" value="#849398"/>
    </inkml:brush>
  </inkml:definitions>
  <inkml:trace contextRef="#ctx0" brushRef="#br0">10 2 1680,'-1'-2'2336,"-1"6"-909,0 12-282,4 0-733,0 0 0,0 0 0,-2 30 0,-8 14-3243,5-46 1995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1.772"/>
    </inkml:context>
    <inkml:brush xml:id="br0">
      <inkml:brushProperty name="width" value="0.1" units="cm"/>
      <inkml:brushProperty name="height" value="0.1" units="cm"/>
      <inkml:brushProperty name="color" value="#849398"/>
    </inkml:brush>
  </inkml:definitions>
  <inkml:trace contextRef="#ctx0" brushRef="#br0">1 1054 1760,'211'-76'3071,"283"-91"-2463,-491 166-583,531-189-136,-323 115 25,187-62 179,267-102 1123,-641 229-1240,21-9 96,51-31 0,37-17-197,-75 48-1588,-41 15 1112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6.492"/>
    </inkml:context>
    <inkml:brush xml:id="br0">
      <inkml:brushProperty name="width" value="0.1" units="cm"/>
      <inkml:brushProperty name="height" value="0.1" units="cm"/>
      <inkml:brushProperty name="color" value="#849398"/>
    </inkml:brush>
  </inkml:definitions>
  <inkml:trace contextRef="#ctx0" brushRef="#br0">1 1 480,'43'119'1656,"-19"-49"-2183,-14-37 483,2 0 1,1 0-1,2-2 1,1 0 0,22 33-1,-21-42-24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9.012"/>
    </inkml:context>
    <inkml:brush xml:id="br0">
      <inkml:brushProperty name="width" value="0.1" units="cm"/>
      <inkml:brushProperty name="height" value="0.1" units="cm"/>
      <inkml:brushProperty name="color" value="#849398"/>
    </inkml:brush>
  </inkml:definitions>
  <inkml:trace contextRef="#ctx0" brushRef="#br0">0 757 1112,'200'-104'3804,"130"-37"-2130,-54 25-1429,-189 78-230,215-107-70,-86 38-128,-59 33-333,-103 49-1520,-42 18 1465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10.004"/>
    </inkml:context>
    <inkml:brush xml:id="br0">
      <inkml:brushProperty name="width" value="0.1" units="cm"/>
      <inkml:brushProperty name="height" value="0.1" units="cm"/>
      <inkml:brushProperty name="color" value="#849398"/>
    </inkml:brush>
  </inkml:definitions>
  <inkml:trace contextRef="#ctx0" brushRef="#br0">0 197 2008,'27'-9'4339,"62"-28"-3624,31-12-1093,108-42-1257,-199 81 1475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0.664"/>
    </inkml:context>
    <inkml:brush xml:id="br0">
      <inkml:brushProperty name="width" value="0.1" units="cm"/>
      <inkml:brushProperty name="height" value="0.1" units="cm"/>
      <inkml:brushProperty name="color" value="#849398"/>
    </inkml:brush>
  </inkml:definitions>
  <inkml:trace contextRef="#ctx0" brushRef="#br0">2 1 152,'-1'1'8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1.037"/>
    </inkml:context>
    <inkml:brush xml:id="br0">
      <inkml:brushProperty name="width" value="0.1" units="cm"/>
      <inkml:brushProperty name="height" value="0.1" units="cm"/>
      <inkml:brushProperty name="color" value="#849398"/>
    </inkml:brush>
  </inkml:definitions>
  <inkml:trace contextRef="#ctx0" brushRef="#br0">1 160 1120,'41'-14'1012,"166"-64"82,-33 11-430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2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3737,'8'2'408,"9"1"792,12 1-1224,10 2-176,9 2-240,6 1 24,3 0 376,3 0 296,3 0 504,2 0 96,3 0-232,4 3-103,4 2-241,4 3-96,3 4 32,4 4 16,2 5 24,3 5 48,1 6-72,1 5-24,1 4 32,0 2-32,-1 1-32,1 1-24,-1 2-96,0 1-24,-1 1-16,-1-1-8,-3 1 8,-4 0-8,-6 2-8,-7 2 0,-9 1-200,-10 2-256,-13 2-1272,-11 0 1055,-11-11-6336</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2.267"/>
    </inkml:context>
    <inkml:brush xml:id="br0">
      <inkml:brushProperty name="width" value="0.1" units="cm"/>
      <inkml:brushProperty name="height" value="0.1" units="cm"/>
      <inkml:brushProperty name="color" value="#849398"/>
    </inkml:brush>
  </inkml:definitions>
  <inkml:trace contextRef="#ctx0" brushRef="#br0">1 172 1472,'73'-5'576,"-11"0"-239,0-3 0,117-30 0,-4 0-189,-8-3 38,-26 4-90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6.288"/>
    </inkml:context>
    <inkml:brush xml:id="br0">
      <inkml:brushProperty name="width" value="0.1" units="cm"/>
      <inkml:brushProperty name="height" value="0.1" units="cm"/>
      <inkml:brushProperty name="color" value="#849398"/>
    </inkml:brush>
  </inkml:definitions>
  <inkml:trace contextRef="#ctx0" brushRef="#br0">2 1 760,'9'21'2945,"-19"-22"-440,10 16-1563,3-3-723,0-1-1,0 0 1,1 0-1,0 0 0,1 0 1,0-1-1,1 1 1,0-1-1,0-1 1,9 11-1,15 15 37,41 37-1,-53-54-312,9 8-983,-14-16 622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8.634"/>
    </inkml:context>
    <inkml:brush xml:id="br0">
      <inkml:brushProperty name="width" value="0.1" units="cm"/>
      <inkml:brushProperty name="height" value="0.1" units="cm"/>
      <inkml:brushProperty name="color" value="#849398"/>
    </inkml:brush>
  </inkml:definitions>
  <inkml:trace contextRef="#ctx0" brushRef="#br0">98 0 1648,'-14'46'4175,"-3"9"-3561,-4 40 623,14-58-1320,-2 1 1,-19 52 0,27-87-255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9.650"/>
    </inkml:context>
    <inkml:brush xml:id="br0">
      <inkml:brushProperty name="width" value="0.1" units="cm"/>
      <inkml:brushProperty name="height" value="0.1" units="cm"/>
      <inkml:brushProperty name="color" value="#849398"/>
    </inkml:brush>
  </inkml:definitions>
  <inkml:trace contextRef="#ctx0" brushRef="#br0">7 0 744,'-7'6'5486,"7"-5"-5342,4 16 1441,13 17-2047,-15-30 877,24 43-896,3 0-1,55 70 1,-69-101-66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0.762"/>
    </inkml:context>
    <inkml:brush xml:id="br0">
      <inkml:brushProperty name="width" value="0.1" units="cm"/>
      <inkml:brushProperty name="height" value="0.1" units="cm"/>
      <inkml:brushProperty name="color" value="#849398"/>
    </inkml:brush>
  </inkml:definitions>
  <inkml:trace contextRef="#ctx0" brushRef="#br0">0 1 1624,'7'85'5381,"19"45"-4782,-10-54-363,-6-25-557,2 0 0,3-1-1,1-1 1,45 91-1,-55-131-902,0-3 504</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2.294"/>
    </inkml:context>
    <inkml:brush xml:id="br0">
      <inkml:brushProperty name="width" value="0.1" units="cm"/>
      <inkml:brushProperty name="height" value="0.1" units="cm"/>
      <inkml:brushProperty name="color" value="#849398"/>
    </inkml:brush>
  </inkml:definitions>
  <inkml:trace contextRef="#ctx0" brushRef="#br0">6 50 3497,'-5'-2'1384,"8"0"-1280,1-2-8,2-2-72,1-1-24,1-2-72,2 0-392,-1-2 304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4.119"/>
    </inkml:context>
    <inkml:brush xml:id="br0">
      <inkml:brushProperty name="width" value="0.1" units="cm"/>
      <inkml:brushProperty name="height" value="0.1" units="cm"/>
      <inkml:brushProperty name="color" value="#849398"/>
    </inkml:brush>
  </inkml:definitions>
  <inkml:trace contextRef="#ctx0" brushRef="#br0">8 143 3817,'-8'-1'1639,"19"-1"-647,33-7-273,135-72 97,-97 42-1208,-60 28 187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1.612"/>
    </inkml:context>
    <inkml:brush xml:id="br0">
      <inkml:brushProperty name="width" value="0.035" units="cm"/>
      <inkml:brushProperty name="height" value="0.035" units="cm"/>
      <inkml:brushProperty name="color" value="#849398"/>
    </inkml:brush>
  </inkml:definitions>
  <inkml:trace contextRef="#ctx0" brushRef="#br0">1 1811 1640,'58'-39'1561,"194"-72"1999,-236 104-3282,112-40-92,133-59 375,299-137 940,-398 174-1334,153-59-106,-109 44-45,-46 16-1,491-195 700,-115 41-252,-389 160-354,-28 13 320,134-61-241,130-70 12,-362 173-134,-16 6-408,-1 0 0,0-1 0,0 1 0,0-1 0,-1 1 0,1-1 1,4-3-1</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4.214"/>
    </inkml:context>
    <inkml:brush xml:id="br0">
      <inkml:brushProperty name="width" value="0.035" units="cm"/>
      <inkml:brushProperty name="height" value="0.035" units="cm"/>
      <inkml:brushProperty name="color" value="#849398"/>
    </inkml:brush>
  </inkml:definitions>
  <inkml:trace contextRef="#ctx0" brushRef="#br0">1 1774 704,'263'-108'5458,"139"-36"-4170,-199 62-512,-76 29-536,-40 19-48,161-68 2831,-103 42-2926,35-16 142,-20 6-187,-82 39-30,399-182 1209,190-95 349,-584 271-1274,724-279 553,-548 226-707,-112 41-9387,-145 48 7636</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0.716"/>
    </inkml:context>
    <inkml:brush xml:id="br0">
      <inkml:brushProperty name="width" value="0.035" units="cm"/>
      <inkml:brushProperty name="height" value="0.035" units="cm"/>
      <inkml:brushProperty name="color" value="#849398"/>
    </inkml:brush>
  </inkml:definitions>
  <inkml:trace contextRef="#ctx0" brushRef="#br0">9 1 328,'-1'0'41,"1"0"0,0 0 0,0 0 0,0 0 1,0 0-1,-1 0 0,1 0 0,0 0 0,0 0 0,0-1 0,-1 1 0,1 0 0,0 0 1,0 0-1,0 0 0,-1 0 0,1 0 0,0 0 0,0 1 0,0-1 0,-1 0 0,1 0 1,0 0-1,0 0 0,0 0 0,-1 0 0,1 0 0,0 0 0,0 0 0,0 1 0,-1-1 0,1 0 1,0 0-1,0 0 0,0 0 0,0 0 0,0 1 0,0-1 0,-1 0 0,1 0 0,0 0 1,0 1-1,0-1 0,0 0 0,0 0 0,0 0 0,0 1 0,0-1 0,0 0 0,5 15 1757,18 19 821,-21-30-2233,19 26 911,26 36-1502,-40-59-135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5121,'10'1'304,"11"0"320,14 2-592,12 2 0,12 3 32,8 1 160,5 3 88,3 1 49,2 1-49,1 2-176,1 2-104,0 2-48,1 4-8,1 4 8,0 6 8,0 4-8,-1 6-8,-1 4 16,-2 5-8,-3 6-128,-3 2-121,-2 2-23,-4-1 8,-2-2 168,-5-4 144,-4-4 104,-5-2 0,-4-1-24,-5-2-56,-6 0-424,-7 1-208,-6 1-64,-9 0 24,-9 0 304,-8-2-344,-9-1 472,-2-8-3273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1.512"/>
    </inkml:context>
    <inkml:brush xml:id="br0">
      <inkml:brushProperty name="width" value="0.035" units="cm"/>
      <inkml:brushProperty name="height" value="0.035" units="cm"/>
      <inkml:brushProperty name="color" value="#849398"/>
    </inkml:brush>
  </inkml:definitions>
  <inkml:trace contextRef="#ctx0" brushRef="#br0">1 1 400,'7'15'2809,"22"43"1176,26 31-4831,-46-77 563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2.291"/>
    </inkml:context>
    <inkml:brush xml:id="br0">
      <inkml:brushProperty name="width" value="0.035" units="cm"/>
      <inkml:brushProperty name="height" value="0.035" units="cm"/>
      <inkml:brushProperty name="color" value="#849398"/>
    </inkml:brush>
  </inkml:definitions>
  <inkml:trace contextRef="#ctx0" brushRef="#br0">6 2 1608,'0'0'41,"0"-1"-1,0 1 0,0 0 1,0 0-1,0 0 0,0 0 1,0 0-1,-1 0 0,1 0 1,0 0-1,0 0 0,0-1 1,0 1-1,0 0 0,0 0 1,0 0-1,-1 0 0,1 0 1,0 0-1,0 0 0,0 0 1,0 0-1,0 0 0,0 0 1,-1 0-1,1 0 0,0 0 1,0 0-1,0 0 0,0 0 1,0 0-1,-1 0 0,1 0 1,0 0-1,0 0 0,0 0 1,0 0-1,0 1 0,0-1 1,0 0-1,-1 0 0,1 0 1,0 0-1,0 0 0,0 0 1,0 0-1,0 0 0,0 0 1,0 1-1,0-1 0,0 0 1,0 0-1,0 0 0,0 0 1,0 0-1,0 0 0,-1 1 1,1-1-1,0 0 0,0 0 0,0 0 1,0 0-1,1 1 0,5 10 938,12 11-318,13 13-502,29 40 0,-50-61-340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6.078"/>
    </inkml:context>
    <inkml:brush xml:id="br0">
      <inkml:brushProperty name="width" value="0.035" units="cm"/>
      <inkml:brushProperty name="height" value="0.035" units="cm"/>
      <inkml:brushProperty name="color" value="#333333"/>
    </inkml:brush>
  </inkml:definitions>
  <inkml:trace contextRef="#ctx0" brushRef="#br0">91 1 1328,'-4'23'6085,"-9"22"-5108,1-1-811,-10 81 8,-8 147 0,23-183-277,5-70-310,2-7 147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7.434"/>
    </inkml:context>
    <inkml:brush xml:id="br0">
      <inkml:brushProperty name="width" value="0.035" units="cm"/>
      <inkml:brushProperty name="height" value="0.035" units="cm"/>
      <inkml:brushProperty name="color" value="#333333"/>
    </inkml:brush>
  </inkml:definitions>
  <inkml:trace contextRef="#ctx0" brushRef="#br0">119 1 2793,'-26'83'3268,"-15"95"1,-9 228-4800,48-381 1046</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8.672"/>
    </inkml:context>
    <inkml:brush xml:id="br0">
      <inkml:brushProperty name="width" value="0.035" units="cm"/>
      <inkml:brushProperty name="height" value="0.035" units="cm"/>
      <inkml:brushProperty name="color" value="#333333"/>
    </inkml:brush>
  </inkml:definitions>
  <inkml:trace contextRef="#ctx0" brushRef="#br0">14 9 4209,'-8'-6'4670,"3"4"-1020,8 18-2964,2 0-495,2 0 0,-1-1 0,2 1 0,0-2 0,1 1 0,14 17 0,-14-20-1180,1-1 1,0-1-1,0 1 0,15 10 1,-14-14-139</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9.437"/>
    </inkml:context>
    <inkml:brush xml:id="br0">
      <inkml:brushProperty name="width" value="0.035" units="cm"/>
      <inkml:brushProperty name="height" value="0.035" units="cm"/>
      <inkml:brushProperty name="color" value="#333333"/>
    </inkml:brush>
  </inkml:definitions>
  <inkml:trace contextRef="#ctx0" brushRef="#br0">0 1 2056,'11'10'7786,"5"23"-7968,-11-21 870,10 18-305,-7-13-337,-1-1 0,2 0-1,0 0 1,1-1 0,1 0 0,0-1-1,19 18 1,-30-31-28,1-1-1,0 0 1,0 0 0,0 1-1,0-1 1,0 0 0,0 0-1,0 0 1,0 0 0,0 0-1,0 0 1,0 0-1,0-1 1,0 1 0,0 0-1,0 0 1,0-1 0,0 1-1,0-1 1,0 1 0,0-1-1,0 1 1,-1-1 0,1 1-1,0-1 1,0 0 0,-1 1-1,1-1 1,0 0-1,-1 0 1,1 0 0,-1 0-1,1 1 1,0-3 0,26-40 10,-18 27 8,19-21 199,4-7-4210,-27 38 2585</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8.005"/>
    </inkml:context>
    <inkml:brush xml:id="br0">
      <inkml:brushProperty name="width" value="0.1" units="cm"/>
      <inkml:brushProperty name="height" value="0.1" units="cm"/>
      <inkml:brushProperty name="color" value="#333333"/>
    </inkml:brush>
  </inkml:definitions>
  <inkml:trace contextRef="#ctx0" brushRef="#br0">1 1 1760,'5'12'5549,"8"17"-4302,17 42-1639,23 73-677,-43-123 791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2.798"/>
    </inkml:context>
    <inkml:brush xml:id="br0">
      <inkml:brushProperty name="width" value="0.1" units="cm"/>
      <inkml:brushProperty name="height" value="0.1" units="cm"/>
      <inkml:brushProperty name="color" value="#333333"/>
    </inkml:brush>
  </inkml:definitions>
  <inkml:trace contextRef="#ctx0" brushRef="#br0">3 0 360,'-1'1'16,"0"0"56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8.331"/>
    </inkml:context>
    <inkml:brush xml:id="br0">
      <inkml:brushProperty name="width" value="0.1" units="cm"/>
      <inkml:brushProperty name="height" value="0.1" units="cm"/>
      <inkml:brushProperty name="color" value="#333333"/>
    </inkml:brush>
  </inkml:definitions>
  <inkml:trace contextRef="#ctx0" brushRef="#br0">1684 1 1560,'-8'5'3657,"-11"9"-2985,-189 238 203,65-69-830,-52 54 34,-35 66 1005,23-29-174,-26 35-830,61-72 148,11-17-418,63-69-2713,89-135 2039</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19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1 2793,'-1'0'80,"0"0"-24,-1 0 288,0 0 184,0 0 264,0 0 80,0 1 48,1-1-39,0 2-161,0-1-120,1 2-304,0 1-136,2 2-136,1 2-8,1 4-8,3 5-8,2 6 0,2 4-48,2 4-352,2 3-360,1 1-1017,0-2 945,-2-5-4441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6.5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41 3017,'5'-3'168,"8"-3"208,6-2-376,7 0 64,4 1 152,3 1 336,3 4 168,1 3 192,1 3-64,0 5-279,1 4-169,1 4-256,2 6-64,1 4-16,2 4 72,2 3 72,2 3 24,2 3-32,2 3-72,1 3-88,0 4-16,-1 3 0,-3 1 112,-3 3 88,-4 1 0,-5 4 8,-5 3-120,-5 2-88,-5 3-16,-7 1-16,-7 2-8,-9 0-16,-9-1-24,-9 0-184,-9-1-200,-8-2-640,-7-4-753,-7-4 1017,5-13-4745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608"/>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12 5057,'-1'-1'200,"0"-1"104,-1-1-112,1 1 176,0 0 16,0 1 0,0 1-23,2 3-25,1 3 24,2 5-40,2 5-48,3 6-176,2 6-64,1 5-56,3 5-16,0 2-16,1 2-40,-1 0-112,1-2-136,-2-3-528,1-5-425,-1-4 697,-3-7-4529</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93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5425,'0'0'536,"0"0"272,0 2-127,0 0-369,1 3-88,1 2-104,1 3-32,2 5-40,2 4-24,2 5-8,2 3-8,1 3 0,2 1-16,0 0-312,-1-1-256,0-2-825,-1-3-575,-1-3 1048,-3-5-2161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2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4561,'0'0'664,"-1"0"928,-1 0-951,1 0-145,0 1-64,0 1-96,0 1-40,1 4-80,1 3-48,2 3-104,3 4-72,1 2-208,3 4-56,1 1-136,2 0-96,1 1-200,-2-2-177,-1-2 465,-2-5-5641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606"/>
    </inkml:context>
    <inkml:brush xml:id="br0">
      <inkml:brushProperty name="width" value="0.35" units="cm"/>
      <inkml:brushProperty name="height" value="2.1" units="cm"/>
      <inkml:brushProperty name="color" value="#333333"/>
      <inkml:brushProperty name="inkEffects" value="pencil"/>
    </inkml:brush>
  </inkml:definitions>
  <inkml:trace contextRef="#ctx0" brushRef="#br0">29 24 3633,'-1'-1'376,"-1"-2"624,0-1-336,-1 0 160,-1-1 73,0 2-1,0 0-104,1 2-216,0 2-88,1 2-240,1 3-104,3 2-88,0 2-24,3 2-32,2 2-24,0 1-48,2 0-48,0 1-128,-1-1-104,1-1-432,-1-1-328,-1-1-1033,0-3 1145,-2-1-3769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9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3833,'0'0'640,"0"0"552,0 0-8,0 1-287,0 0-209,0 2-328,1 1-120,0 3-144,2 1-48,0 2-104,2 2-72,0 3-168,1 1-88,0 2-184,0 1-72,0 1-321,1 1-295,-1 0 712,-1-2-3801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281"/>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4857,'-1'0'328,"0"1"256,0 0-24,-1 1 161,1 3 103,0 2-56,1 3-264,2 5-152,2 5-208,2 5-56,2 4-48,3 5-32,1 3-272,2 2-240,1 1-496,1 1-305,1-1-503,0-3 936,-3-8-3153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655"/>
    </inkml:context>
    <inkml:brush xml:id="br0">
      <inkml:brushProperty name="width" value="0.35" units="cm"/>
      <inkml:brushProperty name="height" value="2.1" units="cm"/>
      <inkml:brushProperty name="color" value="#333333"/>
      <inkml:brushProperty name="inkEffects" value="pencil"/>
    </inkml:brush>
  </inkml:definitions>
  <inkml:trace contextRef="#ctx0" brushRef="#br0">3 0 6577,'0'1'424,"-1"1"161,0 2 15,0 2 48,2 4-16,1 4 24,2 5-64,4 6-192,2 6-88,3 5-168,2 4-56,2 1-112,2 2-72,0-1-128,1 0-80,1-3-96,-1-3-16,-1-4-144,-2-6-224,-3-4-1153,-3-7 1153,-4-4-5345</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00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8282,'0'0'552,"0"2"256,-1 2-104,2 2 24,0 2-136,2 5-119,2 4-249,2 5-80,2 4-80,4 5-24,2 2-24,2 2-8,1 0 0,1-1-8,1-1-56,-1-3-112,0-2-360,-2-3-185,-1-3-559,-1-3-504,-2-4 1040,-3-4-6658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34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7017,'1'2'281,"0"3"95,3 3-56,1 4 80,3 3 96,1 3-16,3 3-160,2 3-80,1 1-128,0 1-40,0 1-56,0 0-32,0-1-112,-1-1-56,-1-1-80,0-1-80,-1-1-224,-1-3-248,-1-1-1057,-1-4 1065,-3-4-4321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678"/>
    </inkml:context>
    <inkml:brush xml:id="br0">
      <inkml:brushProperty name="width" value="0.35" units="cm"/>
      <inkml:brushProperty name="height" value="2.1" units="cm"/>
      <inkml:brushProperty name="color" value="#333333"/>
      <inkml:brushProperty name="inkEffects" value="pencil"/>
    </inkml:brush>
  </inkml:definitions>
  <inkml:trace contextRef="#ctx0" brushRef="#br0">2 1 6161,'0'0'416,"-1"1"337,1 0-113,0 2 160,1 2 112,1 2-32,2 4-296,2 5-176,2 4-247,3 4-129,1 4-161,2 3-87,1 0-176,0 0-48,1-1-96,0-2-104,0-2-448,0-3-473,-1-4 849,-3-4-5321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1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136 1 8170,'6'1'208,"7"2"-80,10 4-192,8 4 24,7 5 8,4 3 32,5 2 72,2 1 16,0 1-8,2 2-8,-2 2-40,0 3 40,-3 4 112,-3 6 40,-6 6 24,-5 5-40,-9 7-72,-9 6-40,-10 7-16,-11 5-8,-10 5-8,-11 3 0,-10 0 8,-10 2 0,-9-2 0,-9-2-8,-9-2-8,-9 0-24,-6-2-600,-5 2-912,-1-1 864,16-13-7250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0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7154,'0'0'360,"0"1"224,0 1-80,1 0 152,1 2 56,2 1-48,1 1-72,2 3-240,3 2-95,4 1-129,2 1-40,2 1-48,2 0-8,0 0-16,0 0 0,0 0-16,-1-1-40,0-1-248,0-1-273,-1-2-903,-1-1-864,-2-4 1263,-3-2-5344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45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7162,'0'1'480,"0"-1"472,1 1-16,1 0 64,1 0-152,2 0-415,3 0-161,3 1-184,2-1-40,2 1-24,2 0-8,1 1-16,0 0-48,1 2-160,0 1-105,0 1-351,-1 1-240,-1 0-1192,-2-2 1216,-3-2-6266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86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7794,'0'1'688,"2"1"608,1 1-352,2 0-56,1 0-135,2 1-257,2 1-128,2 1-216,1 0-48,1 1-72,1-1-24,1-1-64,1-1-120,0-2-296,1-1-224,-1-1-609,0-1-503,-1-1 1008,-4-1-7410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275"/>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 7362,'0'1'320,"1"0"216,2 2 32,1 0 152,2 1 24,2 1-72,3 1-64,2 0-143,3 0-105,3 0-208,2 0-112,1-3-88,0-2-56,0-2-136,0-2-80,-1-1-233,-1-3-175,0 0-960,-1-1 1008,-4 1-7506</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70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59 8506,'0'0'360,"1"1"168,1-1-136,2 0 192,0-2 80,2 0 0,1 0-103,2-1-273,2 0-112,3-1-112,2 1-32,3 0-16,2-1-8,3 0 0,-1 0-8,1 0-40,-2 1-48,-1 1-184,-1 0-176,-2 0-649,0-1-583,-1-2 912,-3 0-7690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1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 5633,'0'1'536,"1"2"697,2 0-241,2 1 144,1-1 24,3 0-256,2 0-239,1-1-401,3-1-112,2 1-96,2-2-32,1 0-24,2-1 0,2-1-40,-1-1-40,1-2-200,-2 1-216,-1-2-753,-2 0-687,-2-1 1048,-4 1-6898</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69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 7 5081,'0'0'272,"0"0"224,-2-1 216,1 0 233,-1-1 15,0 1-16,0 0-80,1 1-152,0 0-24,2 1-111,0 2-65,4 2-104,2 2-104,3 4-168,5 2-88,2 3-400,2 1-304,1 2-1225,0-1 1057,-3-3-9122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35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 13 2745,'0'0'456,"0"-1"640,0 0 48,-1-1 152,1 1-55,-1-1-265,-1 0-168,1 1-280,-1 0-144,1 0-240,0 1-80,1 0-88,0 1-16,0 2 112,1 2 48,1 3 24,1 4 8,0 4-88,0 4-64,1 5-168,0 4-176,0 3-544,1 3-376,-1 0 656,-1-5-7490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87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57 3785,'-1'-1'288,"-1"-3"296,0-1 168,0-2 168,0 0-23,0 0-113,0 0-112,0 2-224,2 0-104,-1 2-224,1 0-64,1 2-56,0 0 8,0 1 8,0 0 8,0 0 24,-1 0 16,1 0 24,-1 0 0,0 0-24,0 1-16,0-1-48,0 0 0,0 0 0,0 2 64,-1 2 144,1 3 16,1 4 16,1 6-64,0 4-120,2 6-24,2 3-40,1 3-8,0 3-24,1-1-40,1 1-256,-1-2-200,0-1-1104,1-1 952,-2-6-7066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320"/>
    </inkml:context>
    <inkml:brush xml:id="br0">
      <inkml:brushProperty name="width" value="0.35" units="cm"/>
      <inkml:brushProperty name="height" value="2.1" units="cm"/>
      <inkml:brushProperty name="color" value="#333333"/>
      <inkml:brushProperty name="inkEffects" value="pencil"/>
    </inkml:brush>
  </inkml:definitions>
  <inkml:trace contextRef="#ctx0" brushRef="#br0">42 173 2192,'-1'-3'609,"-2"-3"479,-1-4-136,-1-2-104,0-2-240,0-1-88,0 0-255,1 0-65,0 1-96,2 2-48,0 0-48,1 2 8,1 1 8,0 1 40,1 1 104,1 2 56,-1 1 176,2 3 80,-1 2-24,2 4-40,0 4-136,1 4-96,1 5-72,0 5-8,0 5-48,1 3-8,0 5 0,0 3 0,0 1-16,0 2-16,0 1-160,0-2-144,1-1-376,0-4-360,0-5-817,-1-4 993,-1-7-4969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6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1562 1 4353,'-1'5'456,"-4"9"192,-4 11 8,-8 13-336,-9 13-104,-9 9-56,-9 8 24,-10 5 1,-7 2-9,-8 1-88,-5-2-40,-5-4-24,-3-4-16,-3-3 0,-4-3 0,-5-3 8,-5-2-8,-5 0-24,-4-2-24,-3-1-200,-1-5-393,1-7 393,19-11-6153</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83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6 2553,'-1'-1'824,"0"0"656,-2-1-464,1 1-248,-1 0-416,1 2-103,0 1-65,0 2 64,3 3 56,1 2 8,2 3-24,3 2 8,2 3 24,1 3 16,2 1-8,0 2-32,1 0-88,0 0-48,1 1-80,0-1-24,1 1-24,0-1-40,-1 0-616,1 0-616,-1 0 672,-3-5-7682</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5.61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1 305 6777,'0'-1'152,"0"-1"-104,0-2 169,1-1 167,0-1 64,0-1 176,-1-2-40,1 0 56,-1-3 24,1 0-56,0-1-47,0-2-97,0 0-40,1-1-64,2 0-40,0-1-104,2 0-40,0 0-104,0 1-16,1 0-32,0 2-8,0 1 0,0 0-8,0 2-16,-1 2-16,0 2-8,0 1 0,1 3 0,-1 1-8,1 1-40,1 1-32,0 2-40,1 0-32,-1 1 0,1 1 40,0 1 40,-1 0 24,-1 1-112,0 1-72,-1 1-72,-1 1 7,-1 1 161,-1 1 72,-1-1 72,0 1-80,0 0-392,-1-2-176,1 0-272,0 0-264,1-2 768,0-2-6938</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24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19 151 6305,'-1'1'184,"-2"2"0,-1 1-184,0 2 8,1 0-8,1 0-8,1-1 88,1-1 128,2-2 41,2-2 15,1-2-72,3-2-112,2-3-24,2-2 0,1-2-8,0-3 24,1-1 16,0-1 0,-2-1-8,-1 0-32,-2 0-8,-1 2-8,-1 1 8,-2 3 8,-1 2 0,-3 3-16,-1 3-8,-2 2-24,-1 2 0,-2 3 0,-1 1-8,-1 2-48,0 2-72,0 1-24,-1 2-8,0 0 40,1 1 40,0 0-120,0-1-80,2 0-145,1-1-7,1 0 40,1-1-48,1 0-256,2-2-376,1 0 568,1-2-2897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6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 1 4593,'-1'1'256,"-3"3"352,-3 2 16,-1 1 176,-3 2-15,-1 0-265,0 2-176,0 2-232,-1 1-48,1 2-40,1 2-8,0 2-16,1 3-24,2 3-240,2 4-296,3 3-1177,2 4 1009,1-5-4705</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39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1 192 3233,'0'0'304,"0"0"624,1-1-208,0-1 144,1 0 48,-1-1-135,2 0-449,-1-1-80,2 1-40,0-1-8,0 1 16,2-1-8,0-1-48,1 0-16,1-1-64,2-2-24,0-2 8,1-1 0,1-1 0,0-1 0,-1 0-32,-1 0-8,0 0-48,-2 1-208,-1 1-832,0 0-1041,-2 0 1113,-1 2-4489</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810"/>
    </inkml:context>
    <inkml:brush xml:id="br0">
      <inkml:brushProperty name="width" value="0.35" units="cm"/>
      <inkml:brushProperty name="height" value="2.1" units="cm"/>
      <inkml:brushProperty name="color" value="#333333"/>
      <inkml:brushProperty name="inkEffects" value="pencil"/>
    </inkml:brush>
  </inkml:definitions>
  <inkml:trace contextRef="#ctx0" brushRef="#br0">212 1 4321,'0'0'136,"-1"0"0,1 1 280,-1 0 120,0 0 296,0 1-15,0 0-81,-1 0-96,-1 2-328,-1 1-120,-1 1-128,-2 2-16,-1 2 0,-1 1-8,-2 2-8,-2 2 8,-1 1 160,-1 3 16,-2 2-16,0 2-32,-1 3-488,1 1-384,0 3-1497,1 0 1265,3-5-5033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323"/>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0 231 5585,'1'-1'208,"0"-1"264,2-1-96,0-1 249,0-1 55,2-1 32,-1-1-112,1 0-96,1-1-16,0-1-128,0 0-72,1-2-96,1-1-48,0-1-64,1-1-8,-1-1-32,2-1-8,0 0-24,0 1-8,-1-1-496,1 1-592,-1 1 624,-1 2-8954</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6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3705,'0'0'152,"0"0"208,0 1 184,0 0 232,2 1 96,0-1-71,0 1-57,2 1-136,0 1-144,1 0-216,0 1-88,0 0-96,1 0-16,0 1-24,0-1-16,1 1-64,0 1-696,1 0 512,-1 0-8290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2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107 1 6065,'-26'6'200,"-6"9"48,5 9 0,10 10 121,12 8-33,12 5-120,9 4-80,7 0-192,5-2-168,3-4-425,0-7-303,0-6 464,-5-9-4961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72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28 8082,'0'-1'208,"-1"1"104,2-1-72,1-1 304,1-1 40,3 0-48,2-2-56,4 1-168,3 0-72,3 1-128,2 1-47,2 3-33,1 2-8,0 2-8,0 4-8,0 1-16,1 2-48,-2 0-185,-1 1-143,-1-2-408,-2-2-368,-3-3 648,-3-3-8130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090"/>
    </inkml:context>
    <inkml:brush xml:id="br0">
      <inkml:brushProperty name="width" value="0.2" units="cm"/>
      <inkml:brushProperty name="height" value="0.2" units="cm"/>
      <inkml:brushProperty name="color" value="#004F8B"/>
    </inkml:brush>
  </inkml:definitions>
  <inkml:trace contextRef="#ctx0" brushRef="#br0">1 1 5801,'11'8'2241,"-1"-4"-1817,6 3 64,3 2 120,5 1 208,3 2 8,6 4-151,6 2-73,11 4-168,7 1-32,11 3-72,5 0-48,13-2-104,6-3-376,2-10-824,0-8-657,-1-15 777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3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1202 1 4193,'5'4'264,"3"8"24,3 9-8,0 10-128,-1 8-56,-2 10 136,-4 8 136,-7 7 128,-6 7 88,-10 5-23,-9 5-137,-11 6-144,-11 5-72,-11 5-152,-9 3-8,-10 3 0,-6 0 0,-6 1-24,-4-1-8,-5-2-112,-3-2-112,-4-4-376,-1-7-561,-2-7 649,19-18-5641</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0.0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25 12715,'1'-1'416,"3"0"8,5 0-304,6 0 24,5-1-232,7-2-352,4-3 240,-3-1-12891</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41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62 696,'0'-1'152,"0"-2"152,0-1-216,1-1-72,0 0-16,1-1 128,0 1 560,0-1 265,0 2 335,0-1-8,0 2-344,0-1-151,1 2-225,0-1-72,0 1-96,0 0-16,1 1 32,-1 1 48,1 1 0,0 1-32,-1 3-40,0 2-32,-1 4-31,-2 3-41,-1 4-104,-2 2-56,-2 3-160,0 0-152,-1 2-401,-1-2-327,0 0-1168,-1-2 1192,2-5-6882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927"/>
    </inkml:context>
    <inkml:brush xml:id="br0">
      <inkml:brushProperty name="width" value="0.35" units="cm"/>
      <inkml:brushProperty name="height" value="2.1" units="cm"/>
      <inkml:brushProperty name="color" value="#333333"/>
      <inkml:brushProperty name="inkEffects" value="pencil"/>
    </inkml:brush>
  </inkml:definitions>
  <inkml:trace contextRef="#ctx0" brushRef="#br0">266 0 8834,'0'1'208,"0"0"-32,1 1-16,-1 1 136,1 1-48,-2 2-88,0 2 40,-2 1 104,0 3 48,-3 1 112,-1 2-31,-3 3-57,-2 3-56,-1 1-168,-2 3-40,-1 1-64,0 2-8,-1 0 0,0 1 0,0-1-16,-1-1-8,0-1-208,0-3-232,1-3-809,0-4-863,3-3 1152,3-6-7170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2.5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1 166 6617,'1'1'705,"1"0"671,2 0-176,1-1-24,3-1-207,1-1-313,3-2-144,2-2-192,2-3-80,2-3-192,1-2-136,1-3-296,0-1-264,-1-3-1009,0-1-1127,-1-1 1543,-3 4-5776</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3.085"/>
    </inkml:context>
    <inkml:brush xml:id="br0">
      <inkml:brushProperty name="width" value="0.35" units="cm"/>
      <inkml:brushProperty name="height" value="2.1" units="cm"/>
      <inkml:brushProperty name="color" value="#333333"/>
      <inkml:brushProperty name="inkEffects" value="pencil"/>
    </inkml:brush>
  </inkml:definitions>
  <inkml:trace contextRef="#ctx0" brushRef="#br0">40 26 3393,'-2'0'736,"0"1"1112,-2 1-984,-1-1-47,-1 1 71,0 0-8,1 0 16,0-1-168,2 0-136,1 0-151,3 0-105,3-1-176,5-1-72,6-1-224,6-1-48,7-3-424,4-2-769,5-2 849,-5 1-9306</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386"/>
    </inkml:context>
    <inkml:brush xml:id="br0">
      <inkml:brushProperty name="width" value="0.35" units="cm"/>
      <inkml:brushProperty name="height" value="2.1" units="cm"/>
      <inkml:brushProperty name="color" value="#849398"/>
      <inkml:brushProperty name="inkEffects" value="pencil"/>
    </inkml:brush>
  </inkml:definitions>
  <inkml:trace contextRef="#ctx0" brushRef="#br0">4 439 6769,'-2'0'248,"1"-2"65,2 0-273,3-1 8,4-2-16,3-1-16,4-1 16,3-1 120,4-2 56,3 0 72,4-1 40,4-3 8,4-1 8,7-1 48,5-3-16,7-2-96,6-3-56,8-2-128,6-3-56,5-2-96,6-3-112,3-2-488,2-2-464,0-1 608,-16 6-7410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950"/>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1 379 1296,'1'0'192,"2"-1"496,3-1 201,2-2 383,3 0 24,2-1-232,4-2-151,2 0-329,3-1-128,3-1-168,3-2-32,4-1-24,4-2 0,6-2-8,5-2-40,6-2-80,3-2-24,5-2-56,2-1-8,2-1-40,1-1-80,0 1-448,0 0-456,-4 2-1513,-4 2 1401,-11 3-3841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43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0 734 3497,'3'0'744,"2"0"1136,5-1-903,5-2 47,5-2-96,6-3-184,5-4-272,6-4-80,5-4-152,7-3-80,5-5-88,5-4-32,5-3-8,5-3-8,6-2-8,4-2 0,5-2-40,5 0-80,3 0-232,2 0-104,2 1-280,-1 3-128,-2 2-120,-3 4-9,-4 3-87,-6 4-216,-5 3 808,-17 6-3553</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97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1040 9378,'7'-3'224,"12"-7"-136,12-6-104,14-6-8,10-5 0,11-5 8,8-5 16,6-2 56,7-3 16,5-2 72,5-1 32,4-1 80,5-1 0,5 1-64,4 0-56,3 0-88,4 2-24,3 1-8,0 2 0,1 1-8,-3 2 0,-3 1 8,-3 1-16,-6 2-160,-6 2-200,-6 2-544,-6 1-296,-9 3-441,-8 2-319,-10 2 1144,-16 6-3177</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6.55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1018 7818,'3'-2'448,"6"-3"552,7-5-856,8-4 32,8-3-48,7-4-64,6-2-32,5-3 32,5-1 152,4-2 72,4-1 104,5-2 16,6-2-80,5-1-71,7-2-105,6-1-48,7-2-56,6-1-16,6-1-8,4-1 0,3-1-8,2 0 0,2 0-8,-2 0-8,-1 1-24,-2 2-56,-3 0-337,-4 2-263,-3 2-704,-5 2-448,-5 2 999,-20 7-6104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7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1214 0 8002,'-4'3'408,"-10"5"232,-11 7-352,-12 9-8,-14 8-64,-12 8 96,-13 7 72,-10 3 80,-10 3-8,-6-1-216,-3 0-167,-1-1-426,1-4-191,5-3-200,6-6-176,10-6 560,18-8-8482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216"/>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1052 5969,'6'-1'584,"8"-4"985,11-4-1377,10-4 0,10-5-32,9-3-48,8-5 72,6-4 112,5-3 160,5-3 56,5-2-56,5-2-96,4-2-152,6-2-56,3-1-56,5 0 8,2-1 25,1 0-1,2 2-8,1 0-24,-1 1-48,0 1-8,-2 1-24,-2 2-8,-3 2-24,-3 1-16,-5 3-104,-6 2-169,-7 2-375,-7 2-248,-8 4-928,-10 4-617,-11 4 1377,-13 4-3569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75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0 988 7610,'7'-3'408,"12"-4"248,12-7-384,15-7-112,11-5-16,13-7-24,10-4-64,8-4-24,8-4 0,5-2-8,5-2 0,3-1 40,3 0 48,2-1 72,3 1 8,1 0-8,3 2-56,1 0-48,0 3-16,0 2-48,-2 2-16,-3 3-256,-4 3-304,-4 2-1088,-6 2-913,-7 2 1345,-19 6-3105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32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10 797 8130,'-2'0'0,"-1"0"-536,0 0-121,2 1 329,2-2 120,4-1 600,4-1 177,4-3 215,4-2-24,4-3-184,4-2-112,4-3-200,6-2-72,6-3-96,6-2-32,7-2-32,6-3-8,7-1-8,4-1-16,6-1 0,4-2 8,3-1 8,2 0 8,1-1 24,1-1-16,-1 0-24,-1 1-16,-1-1-152,-2 1-112,-2 1-336,-3 0-200,-3 2-304,-6 1-105,-5 2-263,-7 5-200,-8 4 968,-13 5-2001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911"/>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0 834 2945,'4'-2'944,"5"-3"872,6-2-576,7-4-199,7-4-305,5-1-144,6-4-280,4-1-104,5-2-112,4-2-16,5-2-24,4-1-8,3-1-16,5-2-8,3 0 0,3-1-16,2 0 8,3 0-16,2 0 0,1 0-24,3 1-64,0 0-16,1 1-72,0 0-32,-2 1-120,-1 1-80,-2-1-24,-2 0 40,-4 1 128,-3 1 32,-5 0-296,-4 3-409,-6 2 513,-13 4-5249</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44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1014 30 3257,'4'0'88,"6"-2"-24,6-1-40,5-1-8,4 0 32,1 0 304,0 0 176,0 1 232,-2 0 40,-3 1-240,-2 1-176,-5 1-239,-3 1-73,-4 2-56,-3 0 0,-3 1 64,-4 1 88,-2 1 48,-5 2 8,-6 1-48,-5 2-96,-8 3-48,-7 2-8,-8 4 112,-7 2 88,-8 3 184,-8 2 88,-7 2 0,-6 4-72,-6 2-160,-4 4-96,-2 1-120,0 2-48,0 2-456,3 1-344,3 1-1464,5-1 1239,15-8-5224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837"/>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0 415 9106,'9'-2'296,"10"-2"64,13-2-360,10-2 24,9-1-8,4 0 8,2-2 8,0 0 24,-2-1 40,-1-2 16,-3-2 24,0-1-16,-1-2-40,0-1-32,1-1-40,0-1-16,1 1-88,-1 0-56,0 2-184,-1 1-120,-2 1-176,-2 1 0,-3 1 184,-3 1 128,-2 0 96,-3 1-97,-2 0-287,-4 1-368,-3 0 544,-6 3-4441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0.16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1053 0 3985,'-3'1'712,"-3"1"760,-4 2-760,-2 0-71,-2 1-273,-1 0-96,-1 0-168,1 0-24,-1 0-24,-1 0 0,0 1 0,-1 1-8,-1 0-8,-2 1-8,-1 2-8,-3 1 16,-2 2 32,-3 3 8,-3 2-8,-4 2-24,-3 3-40,-5 2 0,-6 1 0,-4 2 0,-7 2 0,-4 1 0,-5 0-96,-4 1-320,-1-1-1289,0-2 1073,13-5-5577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1.64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18 316 4241,'-1'0'360,"-1"0"120,0 0-128,-1 1-192,0-1-144,1 1-48,0-1 8,0 0 144,2-1 104,0 0 88,2-1 24,1 0-32,2-1-7,1 0 63,3-1 8,4-1-48,4-1-48,6-2-144,6-2-48,7-2-56,5-1 0,6-3-16,5-2 0,3-1 0,4-1 0,1-2-8,2 1 0,-1 0-8,-1 1 0,-3 1-96,-3 2-88,-4 1-400,-4 3-289,-6 3-807,-5 1 888,-8 2-3681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173"/>
    </inkml:context>
    <inkml:brush xml:id="br0">
      <inkml:brushProperty name="width" value="0.35" units="cm"/>
      <inkml:brushProperty name="height" value="2.1" units="cm"/>
      <inkml:brushProperty name="color" value="#849398"/>
      <inkml:brushProperty name="inkEffects" value="pencil"/>
    </inkml:brush>
  </inkml:definitions>
  <inkml:trace contextRef="#ctx0" brushRef="#br0">52 177 6489,'-3'1'-216,"-3"1"-392,-1 1-512,-2 0 216,1 0 56,1 0 472,2-1 544,1 0 608,2-2 72,1 1-176,2-1-288,1 0-224,1 1-40,2 1-80,1 1 8,2 0 328,2 0 144,5 0 169,4-1 7,7-2-312,5-2-144,6-3-176,4-1-24,5-2-24,3-2 0,1-1 0,3 0-8,0-1-8,1 1-8,0 0-216,0-1-208,-2 1-528,-2 0-337,-2-1-487,-5-1 55,-4 1 929,-6-1-352,-6 2 912,-7 1 256,-7 2-8,-7 1 0,-7 3 0,-4 2-120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233"/>
    </inkml:context>
    <inkml:brush xml:id="br0">
      <inkml:brushProperty name="width" value="0.35" units="cm"/>
      <inkml:brushProperty name="height" value="2.1" units="cm"/>
      <inkml:brushProperty name="color" value="#849398"/>
      <inkml:brushProperty name="inkEffects" value="pencil"/>
    </inkml:brush>
  </inkml:definitions>
  <inkml:trace contextRef="#ctx0" brushRef="#br0">42 1 464,'-6'2'-40,"-11"5"56,-1 0-456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0.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2060 394 696,'-27'-6'16,"-35"-7"-8,-35-7 8,-27-5 80,-18-3 72,-12-3 96,-3 0 24,2 1-80,4 0-64,8 2-88,7 3-24,10 1-24,10 4 0,10 1 8,13 2 0,13 3 8,13 2 0,16 2-328,13 3-56,14 4-32,13 3 24,12 3 624,12 3 72,13 3 64,12 1 0,12 3-232,12 1 49,13 1 31,12 2-8,13 2-56,11 3-72,11 2-80,10 3-16,9 2-168,6 2-104,5 1-152,4 1-17,1 2-7,2 0 240,-26-5-1072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607"/>
    </inkml:context>
    <inkml:brush xml:id="br0">
      <inkml:brushProperty name="width" value="0.35" units="cm"/>
      <inkml:brushProperty name="height" value="2.1" units="cm"/>
      <inkml:brushProperty name="color" value="#849398"/>
      <inkml:brushProperty name="inkEffects" value="pencil"/>
    </inkml:brush>
  </inkml:definitions>
  <inkml:trace contextRef="#ctx0" brushRef="#br0">460 238 2441,'-8'3'360,"-11"5"408,-11 3-16,-8 4-56,-5 3-32,-3 1-176,-1 0-96,3-1-144,3-1-112,4-2-136,6-3-16,6-1-200,4-2-232,7-3-712,4-2-120,5-2 104,5-1 223,4-2 777,5-3 272,5 0 376,5-3 145,6-1 191,5-2-104,5-2-256,6-1-120,5-2-232,5-2-48,3-2-32,3-1 0,2-2-8,3-1 8,-1-2-8,1 0 8,-1-1-8,-1 0 0,-2 1-16,-4 2-16,-2 2-32,-5 3 8,-4 2 16,-6 3 24,-6 2 16,-6 3-8,-6 2-384,-7 2-360,-4 2 400,-5 1-3249</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93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69 504,'4'-2'368,"6"-1"200,7-3-96,4-2-72,2-1-287,3-1-89,-2 1-56,-2 1-24,-3 2-449,-5 1 345,-4 3-1536</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3.625"/>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58 2136,'0'-2'241,"1"-1"87,0-2-24,0-2-152,2 0-88,0 0-48,2 0 16,-1 1 24,0 2 40,0 0 72,0 1 24,0 1-24,-1 1-24,0 1-72,0 1-8,0 0 168,-1 1 184,1 2 264,-1 2 88,-1 2-15,0 3-129,-1 4-232,1 3-80,-1 4-168,0 3-56,-1 4-48,1 3-16,0 5-8,0 2-32,0 4-352,1 1-240,1-1-521,0-3-663,1-5 1056,-1-8-3337</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075"/>
    </inkml:context>
    <inkml:brush xml:id="br0">
      <inkml:brushProperty name="width" value="0.35" units="cm"/>
      <inkml:brushProperty name="height" value="2.1" units="cm"/>
      <inkml:brushProperty name="color" value="#849398"/>
      <inkml:brushProperty name="inkEffects" value="pencil"/>
    </inkml:brush>
  </inkml:definitions>
  <inkml:trace contextRef="#ctx0" brushRef="#br0">93 2 7242,'-1'0'416,"0"0"288,0-1-464,0 1-80,0 0-72,0 3-56,0 2 32,0 4 128,0 4 32,0 5 24,0 5-32,0 5-72,-1 4-8,0 5 8,-1 4 0,0 5-24,-2 2-48,-1 4-128,0 3-112,-2 0-328,-1 0-192,0-3-632,0-3-601,-1-6 1105,2-10-4305</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509"/>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115 0 7618,'0'2'48,"-1"3"-288,1 4 16,0 5 88,-1 4-9,1 4 113,-1 4 160,-1 3 313,-1 3 87,-3 4-8,-1 2-104,-3 4-176,-3 4-72,-1 1-64,-1 1-80,2-1-568,0-1-792,4-3 743,2-9-6392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94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102 1 6609,'-1'2'400,"-1"4"705,-2 6-1209,0 5 88,-1 6 24,-1 6 8,0 5 40,-1 4 48,-1 3 40,-1 2 0,0 1-48,0 2-96,0-1-696,1 0-841,0-1 857,2-9-4969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5.348"/>
    </inkml:context>
    <inkml:brush xml:id="br0">
      <inkml:brushProperty name="width" value="0.35" units="cm"/>
      <inkml:brushProperty name="height" value="2.1" units="cm"/>
      <inkml:brushProperty name="color" value="#849398"/>
      <inkml:brushProperty name="inkEffects" value="pencil"/>
    </inkml:brush>
  </inkml:definitions>
  <inkml:trace contextRef="#ctx0" brushRef="#br0">94 0 7242,'-3'2'272,"-1"4"8,0 6 48,-1 6 24,0 8-80,1 8-136,-1 8-40,-1 8-8,-1 6 24,-1 4-8,-1 1-32,-1 0-344,1-4-424,1-3 384,2-12-7762</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183"/>
    </inkml:context>
    <inkml:brush xml:id="br0">
      <inkml:brushProperty name="width" value="0.1" units="cm"/>
      <inkml:brushProperty name="height" value="0.1" units="cm"/>
      <inkml:brushProperty name="color" value="#FFC114"/>
    </inkml:brush>
  </inkml:definitions>
  <inkml:trace contextRef="#ctx0" brushRef="#br0">0 1 2449,'14'3'6766,"3"1"-2886,5-1-4119,56-4-2419,-66 0 1630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960"/>
    </inkml:context>
    <inkml:brush xml:id="br0">
      <inkml:brushProperty name="width" value="0.1" units="cm"/>
      <inkml:brushProperty name="height" value="0.1" units="cm"/>
      <inkml:brushProperty name="color" value="#FFC114"/>
    </inkml:brush>
  </inkml:definitions>
  <inkml:trace contextRef="#ctx0" brushRef="#br0">0 7 1304,'6'-7'7698,"-5"7"-7580,21 13 1970,23 23-1432,-32-24-630,19 18-85,-8-13-2715,-13-9 1567</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1.554"/>
    </inkml:context>
    <inkml:brush xml:id="br0">
      <inkml:brushProperty name="width" value="0.1" units="cm"/>
      <inkml:brushProperty name="height" value="0.1" units="cm"/>
      <inkml:brushProperty name="color" value="#FFC114"/>
    </inkml:brush>
  </inkml:definitions>
  <inkml:trace contextRef="#ctx0" brushRef="#br0">1 33 4025,'7'0'5925,"17"-5"-3615,8 0-2162,21-7 121,-6 1-3579,-39 11 2105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4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2991 569 1032,'2'0'128,"-2"0"48,-5-2-136,-9-3-168,-12-4 48,-14-3 80,-13-5 0,-16-3 0,-13-2-16,-13-2 0,-14-2 0,-10-2 16,-11-1 64,-7-2 168,-7-2 40,-6 0 56,-4-1 41,-5 2 23,-3 0 40,-3 4 72,1 2-48,2 3-136,7 2-72,11 3-128,12 2-40,17 2-32,17 3 0,20 2 8,18 2-24,19 2-56,18 3-16,15 2 48,16 3 16,17 3 64,18 3-8,18 4-72,18 3 0,18 3-8,16 4 0,13 3 0,13 3 0,8 3 0,8 1 0,4 1 8,2 0-8,2 0 8,-2 0 8,-2-1-88,-4-1-320,-6-1-608,-9-1-200,-8-2 15,-12-3 337,-12-3 616,-13-4 200,-14-3 48,-20-4-376</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2.488"/>
    </inkml:context>
    <inkml:brush xml:id="br0">
      <inkml:brushProperty name="width" value="0.1" units="cm"/>
      <inkml:brushProperty name="height" value="0.1" units="cm"/>
      <inkml:brushProperty name="color" value="#FFC114"/>
    </inkml:brush>
  </inkml:definitions>
  <inkml:trace contextRef="#ctx0" brushRef="#br0">1 0 2665,'9'3'7115,"13"2"-5136,43 10-2680,89 37 1297,-143-49-566,0 1 0,0 1-1,0 0 1,0 0 0,-1 1-1,0 0 1,11 9-1,14 16-3734,-27-23 2392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3.414"/>
    </inkml:context>
    <inkml:brush xml:id="br0">
      <inkml:brushProperty name="width" value="0.1" units="cm"/>
      <inkml:brushProperty name="height" value="0.1" units="cm"/>
      <inkml:brushProperty name="color" value="#FFC114"/>
    </inkml:brush>
  </inkml:definitions>
  <inkml:trace contextRef="#ctx0" brushRef="#br0">3 0 2601,'-2'8'5911,"8"10"-3762,10 13-1596,173 341 966,-168-319-1786,3 7-3377,-20-52 2520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4.522"/>
    </inkml:context>
    <inkml:brush xml:id="br0">
      <inkml:brushProperty name="width" value="0.1" units="cm"/>
      <inkml:brushProperty name="height" value="0.1" units="cm"/>
      <inkml:brushProperty name="color" value="#FFC114"/>
    </inkml:brush>
  </inkml:definitions>
  <inkml:trace contextRef="#ctx0" brushRef="#br0">12 29 2793,'-4'-1'5304,"-3"-17"-2741,7 8-2398,8 21 1095,74 170-1461,-58-125-2912,-19-45 2384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516"/>
    </inkml:context>
    <inkml:brush xml:id="br0">
      <inkml:brushProperty name="width" value="0.1" units="cm"/>
      <inkml:brushProperty name="height" value="0.1" units="cm"/>
      <inkml:brushProperty name="color" value="#FFC114"/>
    </inkml:brush>
  </inkml:definitions>
  <inkml:trace contextRef="#ctx0" brushRef="#br0">0 91 3553,'2'0'232,"-1"1"1,1 0-1,-1 0 1,1-1-1,0 1 1,-1-1 0,1 0-1,0 1 1,-1-1-1,1 0 1,0 0-1,-1 0 1,1 0-1,0 0 1,-1-1-1,1 1 1,-1 0-1,1-1 1,0 1 0,-1-1-1,1 0 1,-1 1-1,1-1 1,-1 0-1,1 0 1,-1 0-1,0 0 1,0 0-1,2-2 1,25-18 298,-7 4-1674,40-23 0,-53 36 507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933"/>
    </inkml:context>
    <inkml:brush xml:id="br0">
      <inkml:brushProperty name="width" value="0.1" units="cm"/>
      <inkml:brushProperty name="height" value="0.1" units="cm"/>
      <inkml:brushProperty name="color" value="#FFC114"/>
    </inkml:brush>
  </inkml:definitions>
  <inkml:trace contextRef="#ctx0" brushRef="#br0">3 207 5721,'-1'-27'5514,"0"-9"-5252,2-14-375,0 8-1520,4 1-3398,-3 31 4080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235"/>
    </inkml:context>
    <inkml:brush xml:id="br0">
      <inkml:brushProperty name="width" value="0.1" units="cm"/>
      <inkml:brushProperty name="height" value="0.1" units="cm"/>
      <inkml:brushProperty name="color" value="#FFC114"/>
    </inkml:brush>
  </inkml:definitions>
  <inkml:trace contextRef="#ctx0" brushRef="#br0">1 53 5249,'0'-1'2177,"2"-1"-1337,0-1 104,2-1-80,1 1-48,2-1-152,1 0-79,3 0-233,1 1-144,1-1-280,2 0-232,0-1-721,1-1-607,0 0 848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929"/>
    </inkml:context>
    <inkml:brush xml:id="br0">
      <inkml:brushProperty name="width" value="0.1" units="cm"/>
      <inkml:brushProperty name="height" value="0.1" units="cm"/>
      <inkml:brushProperty name="color" value="#FFC114"/>
    </inkml:brush>
  </inkml:definitions>
  <inkml:trace contextRef="#ctx0" brushRef="#br0">0 102 3937,'2'-3'483,"0"0"1,0 1-1,1-1 1,-1 0-1,1 1 1,0 0-1,0-1 1,-1 1-1,1 0 1,1 0-1,-1 1 0,0-1 1,0 1-1,7-3 1,54-12 209,-46 13-175,60-17-726,-27 0-4030,-38 13 2789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366"/>
    </inkml:context>
    <inkml:brush xml:id="br0">
      <inkml:brushProperty name="width" value="0.1" units="cm"/>
      <inkml:brushProperty name="height" value="0.1" units="cm"/>
      <inkml:brushProperty name="color" value="#FFC114"/>
    </inkml:brush>
  </inkml:definitions>
  <inkml:trace contextRef="#ctx0" brushRef="#br0">1 1 5297,'5'0'4177,"-5"4"-3129,-1 6-464,0 1-272,-1 4-448,1 0-664,1-2 448</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986"/>
    </inkml:context>
    <inkml:brush xml:id="br0">
      <inkml:brushProperty name="width" value="0.1" units="cm"/>
      <inkml:brushProperty name="height" value="0.1" units="cm"/>
      <inkml:brushProperty name="color" value="#FFC114"/>
    </inkml:brush>
  </inkml:definitions>
  <inkml:trace contextRef="#ctx0" brushRef="#br0">9 1 2881,'-8'2'160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8.330"/>
    </inkml:context>
    <inkml:brush xml:id="br0">
      <inkml:brushProperty name="width" value="0.1" units="cm"/>
      <inkml:brushProperty name="height" value="0.1" units="cm"/>
      <inkml:brushProperty name="color" value="#FFC114"/>
    </inkml:brush>
  </inkml:definitions>
  <inkml:trace contextRef="#ctx0" brushRef="#br0">0 1 3297,'7'8'7569,"12"22"-6933,-8-13-163,-7-11-446,1 0 0,0 0 0,1-1 0,-1 0 1,1 0-1,0 0 0,8 4 0,29 9-4076,-29-15 2523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8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456 85 1104,'-18'-4'216,"-23"-3"248,-17-4-280,-12-1-48,-1-1-8,4 1 33,12 2 255,14 2 56,15 3 32,17 2 16,17 3 56,17 3 96,17 2 88,17 3-39,18 5-329,15 3-160,13 5-168,12 4-24,8 2-24,8 1 0,3 1 0,4 0 0,1-1 0,0 1-8,-1 0 8,-3-1 0,-3-1-16,-5-1-24,-7-3-520,-8-1-689,-9-2 705,-23-5-5025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124"/>
    </inkml:context>
    <inkml:brush xml:id="br0">
      <inkml:brushProperty name="width" value="0.1" units="cm"/>
      <inkml:brushProperty name="height" value="0.1" units="cm"/>
      <inkml:brushProperty name="color" value="#FFC114"/>
    </inkml:brush>
  </inkml:definitions>
  <inkml:trace contextRef="#ctx0" brushRef="#br0">1 30 3865,'10'-1'3728,"21"-3"-1514,63-12-2602,-44 8-1787,-35 8 1300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732"/>
    </inkml:context>
    <inkml:brush xml:id="br0">
      <inkml:brushProperty name="width" value="0.1" units="cm"/>
      <inkml:brushProperty name="height" value="0.1" units="cm"/>
      <inkml:brushProperty name="color" value="#FFC114"/>
    </inkml:brush>
  </inkml:definitions>
  <inkml:trace contextRef="#ctx0" brushRef="#br0">1 1 1088,'6'8'9057,"20"26"-8033,15 10-1897,-30-33 467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0.418"/>
    </inkml:context>
    <inkml:brush xml:id="br0">
      <inkml:brushProperty name="width" value="0.1" units="cm"/>
      <inkml:brushProperty name="height" value="0.1" units="cm"/>
      <inkml:brushProperty name="color" value="#FFC114"/>
    </inkml:brush>
  </inkml:definitions>
  <inkml:trace contextRef="#ctx0" brushRef="#br0">0 1 2200,'1'1'2057,"0"2"-1305,0 0-304,0 3-336,-1 1-32,2 2-24,0 1 0,-1 2 32,1 0 104,-1 3 48,0 1 0,0 1-72,0-1-152,0 1-688,-1 0-720,1-1 768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137"/>
    </inkml:context>
    <inkml:brush xml:id="br0">
      <inkml:brushProperty name="width" value="0.1" units="cm"/>
      <inkml:brushProperty name="height" value="0.1" units="cm"/>
      <inkml:brushProperty name="color" value="#FFC114"/>
    </inkml:brush>
  </inkml:definitions>
  <inkml:trace contextRef="#ctx0" brushRef="#br0">3 1 1240,'-1'4'5659,"-1"7"-3392,52 36-406,8-8-3663,-45-32 1179</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868"/>
    </inkml:context>
    <inkml:brush xml:id="br0">
      <inkml:brushProperty name="width" value="0.1" units="cm"/>
      <inkml:brushProperty name="height" value="0.1" units="cm"/>
      <inkml:brushProperty name="color" value="#FFC114"/>
    </inkml:brush>
  </inkml:definitions>
  <inkml:trace contextRef="#ctx0" brushRef="#br0">1 1 776,'0'25'6003,"2"5"-3807,8 64-3845,-7-73 1140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2.703"/>
    </inkml:context>
    <inkml:brush xml:id="br0">
      <inkml:brushProperty name="width" value="0.1" units="cm"/>
      <inkml:brushProperty name="height" value="0.1" units="cm"/>
      <inkml:brushProperty name="color" value="#FFC114"/>
    </inkml:brush>
  </inkml:definitions>
  <inkml:trace contextRef="#ctx0" brushRef="#br0">15 0 1680,'-14'5'7281,"30"7"-4134,2 0-3242,19 22 180,16 12-284,-12-26-3550,-28-17 2536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345"/>
    </inkml:context>
    <inkml:brush xml:id="br0">
      <inkml:brushProperty name="width" value="0.1" units="cm"/>
      <inkml:brushProperty name="height" value="0.1" units="cm"/>
      <inkml:brushProperty name="color" value="#FFC114"/>
    </inkml:brush>
  </inkml:definitions>
  <inkml:trace contextRef="#ctx0" brushRef="#br0">8 111 1880,'4'-30'5300,"-10"-25"-2847,4 43-1999,-1-2-3374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827"/>
    </inkml:context>
    <inkml:brush xml:id="br0">
      <inkml:brushProperty name="width" value="0.1" units="cm"/>
      <inkml:brushProperty name="height" value="0.1" units="cm"/>
      <inkml:brushProperty name="color" value="#FFC114"/>
    </inkml:brush>
  </inkml:definitions>
  <inkml:trace contextRef="#ctx0" brushRef="#br0">0 73 1968,'25'-14'8067,"17"-9"-6085,18-8-7967,-54 27 4530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6.915"/>
    </inkml:context>
    <inkml:brush xml:id="br0">
      <inkml:brushProperty name="width" value="0.1" units="cm"/>
      <inkml:brushProperty name="height" value="0.1" units="cm"/>
      <inkml:brushProperty name="color" value="#FFC114"/>
    </inkml:brush>
  </inkml:definitions>
  <inkml:trace contextRef="#ctx0" brushRef="#br0">5 37 2873,'0'-1'310,"-1"-1"1,0 1-1,1-1 1,-1 1-1,1-1 1,-1 0-1,1 1 1,0-1-1,0 1 1,0-1-1,0 0 1,0 1-1,0-1 0,0 0 1,0 1-1,1-1 1,0-2-1,4-2 1564,-1 26-1291,-4 11-460,4 31-1929,-2-51 1061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7.427"/>
    </inkml:context>
    <inkml:brush xml:id="br0">
      <inkml:brushProperty name="width" value="0.1" units="cm"/>
      <inkml:brushProperty name="height" value="0.1" units="cm"/>
      <inkml:brushProperty name="color" value="#FFC114"/>
    </inkml:brush>
  </inkml:definitions>
  <inkml:trace contextRef="#ctx0" brushRef="#br0">0 32 960,'1'0'2470,"18"-2"4400,-9 1-7003,-1-1 0,1 0 1,0 0-1,-1-1 1,1 0-1,14-8 0,-15 5-172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31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474 88 2296,'-12'-3'73,"-17"-3"-17,-15-2-24,-11-1-8,-6-2 0,-1 1 40,3 0 64,8 1 184,8 0 200,12 3 48,11 2-56,13 2-184,13 1-208,16 3-88,14 1-8,15 3-16,14 1 0,13 3-8,10 2 0,9 3 8,6 0 8,4 2 16,1 1 8,-3-1 8,-3 0 0,-6-2-16,-7 0 0,-9-1-16,-9-2-8,-10-2-144,-9-1-184,-10-1-616,-9-2 536,-10-1-3009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8.063"/>
    </inkml:context>
    <inkml:brush xml:id="br0">
      <inkml:brushProperty name="width" value="0.1" units="cm"/>
      <inkml:brushProperty name="height" value="0.1" units="cm"/>
      <inkml:brushProperty name="color" value="#FFC114"/>
    </inkml:brush>
  </inkml:definitions>
  <inkml:trace contextRef="#ctx0" brushRef="#br0">43 19 456,'9'-18'7727,"-14"33"-5466,-13 34-2027,12-35-574,1 0 0,0 0 0,-4 25 0,6-16-248</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3.991"/>
    </inkml:context>
    <inkml:brush xml:id="br0">
      <inkml:brushProperty name="width" value="0.1" units="cm"/>
      <inkml:brushProperty name="height" value="0.1" units="cm"/>
      <inkml:brushProperty name="color" value="#FFC114"/>
    </inkml:brush>
  </inkml:definitions>
  <inkml:trace contextRef="#ctx0" brushRef="#br0">22 13 1888,'-4'-13'10932,"0"28"-10513,0 5 18,1-12-588,1 1 1,0 0-1,1 0 0,0 0 1,1 0-1,-1 0 0,2 0 1,1 13-1,0-14-382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4.827"/>
    </inkml:context>
    <inkml:brush xml:id="br0">
      <inkml:brushProperty name="width" value="0.1" units="cm"/>
      <inkml:brushProperty name="height" value="0.1" units="cm"/>
      <inkml:brushProperty name="color" value="#FFC114"/>
    </inkml:brush>
  </inkml:definitions>
  <inkml:trace contextRef="#ctx0" brushRef="#br0">1 7 2617,'8'-3'7283,"3"2"-3555,33 6-3615,-24-2 562,-6-2-1405,-1-1 0,1-1 0,-1 0 0,23-5 0,-19 2-322</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042"/>
    </inkml:context>
    <inkml:brush xml:id="br0">
      <inkml:brushProperty name="width" value="0.1" units="cm"/>
      <inkml:brushProperty name="height" value="0.1" units="cm"/>
      <inkml:brushProperty name="color" value="#FFC114"/>
    </inkml:brush>
  </inkml:definitions>
  <inkml:trace contextRef="#ctx0" brushRef="#br0">1 3 328,'0'-1'120,"0"-1"304,0 2-560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324"/>
    </inkml:context>
    <inkml:brush xml:id="br0">
      <inkml:brushProperty name="width" value="0.1" units="cm"/>
      <inkml:brushProperty name="height" value="0.1" units="cm"/>
      <inkml:brushProperty name="color" value="#FFC114"/>
    </inkml:brush>
  </inkml:definitions>
  <inkml:trace contextRef="#ctx0" brushRef="#br0">12 46 1336,'-12'7'8165,"25"-10"-5609,24-10-1705,27-11-477,-36 15-4330,-19 6 2424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0.939"/>
    </inkml:context>
    <inkml:brush xml:id="br0">
      <inkml:brushProperty name="width" value="0.1" units="cm"/>
      <inkml:brushProperty name="height" value="0.1" units="cm"/>
      <inkml:brushProperty name="color" value="#FFC114"/>
    </inkml:brush>
  </inkml:definitions>
  <inkml:trace contextRef="#ctx0" brushRef="#br0">49 7 1416,'4'-7'5885,"-10"26"-4966,-30 42-3626,26-43 1955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2.356"/>
    </inkml:context>
    <inkml:brush xml:id="br0">
      <inkml:brushProperty name="width" value="0.1" units="cm"/>
      <inkml:brushProperty name="height" value="0.1" units="cm"/>
      <inkml:brushProperty name="color" value="#FFC114"/>
    </inkml:brush>
  </inkml:definitions>
  <inkml:trace contextRef="#ctx0" brushRef="#br0">0 0 4625,'0'1'240,"3"1"328,1-1 152,0 0 193,3-1-25,1 1-320,1 0-160,2 0-224,1 0-80,0 0-312,0 1-320,1 1-1473,0-1 1217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3.100"/>
    </inkml:context>
    <inkml:brush xml:id="br0">
      <inkml:brushProperty name="width" value="0.1" units="cm"/>
      <inkml:brushProperty name="height" value="0.1" units="cm"/>
      <inkml:brushProperty name="color" value="#FFC114"/>
    </inkml:brush>
  </inkml:definitions>
  <inkml:trace contextRef="#ctx0" brushRef="#br0">3 1 4409,'-3'3'3569,"6"-3"-2705,1 0-96,1 2-296,-1 0-144,3 2-296,0 1-248,2 3-1296,1 4 1000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4.521"/>
    </inkml:context>
    <inkml:brush xml:id="br0">
      <inkml:brushProperty name="width" value="0.1" units="cm"/>
      <inkml:brushProperty name="height" value="0.1" units="cm"/>
      <inkml:brushProperty name="color" value="#FFC114"/>
    </inkml:brush>
  </inkml:definitions>
  <inkml:trace contextRef="#ctx0" brushRef="#br0">75 8 1616,'-2'-8'4353,"-1"14"-2363,0-1-2258,-37 78 761,19-26-3013,15-41 1553</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6.629"/>
    </inkml:context>
    <inkml:brush xml:id="br0">
      <inkml:brushProperty name="width" value="0.1" units="cm"/>
      <inkml:brushProperty name="height" value="0.1" units="cm"/>
      <inkml:brushProperty name="color" value="#FFC114"/>
    </inkml:brush>
  </inkml:definitions>
  <inkml:trace contextRef="#ctx0" brushRef="#br0">0 1 2825,'3'0'4689,"0"2"-3817,1-1-104,1 1-240,1-1-96,2-1-728,2-2-888,3-2 696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84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1229 101 1928,'-20'-3'248,"-27"-5"201,-28-3-193,-21-3-160,-15-1-24,-9 0 24,0 1 24,4 3 40,11 4 8,15 4-56,17 6-88,19 6-488,19 6 40,21 2 40,20 2 47,21-1 497,20-1-15,19-3 79,17-1 48,16-2 56,11-1-16,10-1 32,7-1 32,5 0-16,2-1-8,-1 0-128,-3 0-80,-8 0-88,-9 1-24,-13 0-16,-15 1-8,-16-1-288,-18 0-248,-17-2-16,-16 0-8,-18-1 264,-17 0 232,-18-1 24,-19 1 32,-18-1 96,-18 1 168,-17-1 392,-15 1 168,-12-2 184,-9 0-64,-6-2-351,-1 0-169,3 1-256,6 1-64,11 3-40,12 1-32,16 4-144,16 3-112,18 2-744,19 2-41,18 2-87,18 2-120,18 1 976,9-3-3265</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8.326"/>
    </inkml:context>
    <inkml:brush xml:id="br0">
      <inkml:brushProperty name="width" value="0.1" units="cm"/>
      <inkml:brushProperty name="height" value="0.1" units="cm"/>
      <inkml:brushProperty name="color" value="#FFC114"/>
    </inkml:brush>
  </inkml:definitions>
  <inkml:trace contextRef="#ctx0" brushRef="#br0">5 1 2737,'-4'10'6001,"4"-8"-5153,2 1-248,0 2-144,4 2-264,0 2-104,5 3-288,3-1-464,6-2 400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8.7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92 5729,'0'1'416,"-1"0"473,0 0-801,2 2-88,1-1-24,2 1-57,1-1 1,3 0 16,0 0 32,2-1 48,2-1 8,1-1 16,3-3 16,2-1 33,4-3-1,2-3-8,1-2-24,2-2-457,0-3-919,-1 0 808,-4 2-4545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12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191 0 8266,'0'0'248,"0"1"24,1 0-336,-1 1 16,0 3 0,-1 1 56,-2 3 88,-2 4 128,-3 2 24,-3 3-24,-3 2-56,-3 3-96,-3 2-40,-1 3-232,-1 1-232,-2 3-1416,-1 0 1135,4-4-5792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5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1 246 6321,'1'-2'288,"1"-2"161,3-2-570,1-3-423,3-1-144,1-1 0,1-1 168,0-1 640,1 0 280,-1-2 192,1-1-24,-1-1-232,0-1-144,-1-1-344,0 1-224,0 0-552,-1 1-376,0 2 664,-1 3-2665</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8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381 1 3081,'0'-1'640,"0"1"568,-1 0-600,0 2-400,0 1-48,-2 3 144,0 3 88,-2 3 57,-2 3-33,-1 4-152,-2 4-72,-1 2-104,-2 3-8,-3 3-32,-1 0 0,-2 2-32,-1-1-8,-2 2-56,0 0-56,-2 1-160,-1-2-88,-2-1-97,0-1-79,0-4-352,1-2-216,1-3 568,5-5-3433</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40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229 3 1232,'-1'0'144,"1"-1"264,-1 0 217,0 0 319,-1 1 528,-1 1 120,-1 2-159,-1 2-201,-1 2-536,-2 4-240,-2 2-328,-2 4-72,-3 3-48,-3 3-8,-1 2 24,-3 2-8,0 2-200,0 1-256,0-1-1368,3 0 1112,3-6-6642</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8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167 0 6665,'0'0'56,"0"0"-344,1 1-104,0 1 120,0 1 32,-1 2 400,-1 2 152,-2 2 88,-3 2 8,-2 3-200,-2 2-71,-4 3-57,-1 2-24,-3 2-40,-1 2-8,-1-1-160,0 1-369,1-1 313,3-5-6225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18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207 6 5753,'2'-1'192,"1"0"64,2-1 144,0 1 305,-1 1 127,-3 4 152,-2 2-208,-3 3-312,-5 4-136,-2 4-240,-4 2-40,-2 3-16,-1 1 8,-2 1-16,-1 1 8,-1-1-168,0-1-296,-2-1-1288,1-2 1056,4-3-7338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5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24 81 1600,'-1'1'712,"0"2"721,-1 1-145,0 3-224,-1 0-127,-1 1-169,1 0-88,0-1-272,0-2-96,2-1-112,1-1-56,1-3-80,2-1-56,3-2-96,3-3-64,3-3-144,4-2-48,3-2-88,4-3-24,3-2-40,1-2-233,2-2 441,-4 3-6049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9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1 3665,'-2'0'360,"0"2"536,-2 1-840,0 2-8,-1 0-48,0 2 32,-1 0 232,0 1 104,-2 1 120,-1 1 16,-1 1-143,-2 2-73,-1 2-112,-2 3-40,-1 2-144,-2 3-112,-1 3-192,-2 1-49,-2 1 25,-1 0 56,0-1 112,0-2-24,2-3-1032,2-4 840,5-4-3873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5.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 0 6385,'-6'6'400,"-8"9"377,-9 11-1297,-6 13 335,1 1-6672</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3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0 233 4825,'1'0'-56,"1"0"-480,2 0 80,2 0 328,1-1 272,1 1 712,1-1 248,-1 0 64,2-1-135,1-1-417,1 0-184,4-2-280,1-2-112,3-2-176,2-3-112,1-1-184,0-2-24,0-1 96,-1-2 96,1-1 120,-1-1-177,-1-1-543,0-2-544,-1 0 704,-4 2-3153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60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116 89 448,'1'-3'248,"0"-2"240,1-2 96,0-3 49,1 0-129,0-1-104,0 1-40,0 1 40,0 2 296,0 0 168,-1 3 96,-1 1-15,0 1-281,-1 1-192,-1 1-296,-1 2-96,-1 0-64,0 3 0,-1 1 0,-1 1 0,-1 3-8,0 2-8,-1 2-16,-1 2-32,-2 1-128,-1 2-112,-2 2-240,-2 2-96,-1 2-769,-2 2 833,3-3-4801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09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1 213 1928,'1'-3'633,"2"-3"567,1-4-144,2-1-392,1-3-120,0 0-184,2-1-120,0 0-160,1-1-32,-2 1 8,1 0 40,-2 0 25,-2 2-1,-1 0-32,-2 3-40,-1 1-64,-1 2-48,0 2-80,-1 2-49,1 1 33,-1 1 64,0 2 128,-1 1 88,0 2 8,0 2-24,-1 2-63,-1 3-25,-1 2-16,0 2-8,-1 2-8,-1 0 7,-1 1 1,0 1 8,1 0-464,0 0-680,2 0 672,1-4-4457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7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1 306 6073,'0'-1'408,"2"1"481,0-2-785,3 1-40,1-1-8,1-1-24,1 0 16,2-2 176,0-1 128,1-3 184,1-1 56,0-2-152,3-3-112,1-1-232,1-1-96,1-2-104,1 1-16,0 0-16,-1 0 8,0 1-40,-1 0 8,0 1 16,-1 1-8,-2 1-216,0 0-352,0 1-1553,-1-1 1353,-3 4-3929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128 1 5889,'-1'0'256,"0"1"192,-2 1-552,0 1-8,0 2-16,-3 3 16,0 1 96,-2 2 32,-3 3 8,-1 3-8,-2 2-72,-1 5-232,0 3-928,-1 5 768,3-4-3721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4.56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53 0 5713,'-1'0'120,"0"0"-120,0 1 24,1 2 224,-1 0 128,1 2 152,-1 3 17,1 2-193,-1 4-120,-1 4-128,-1 4-32,-1 4-32,0 4 8,-2 1-32,0 3-32,0 1-416,0 0-440,1-1 471,0-6-6296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14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57 1360,'2'-2'600,"2"-2"393,3-2 39,1-1-40,2-1-168,-1 0-72,1 0-215,-1 2-137,-1 2-192,-1 1-56,0 2-48,-2 3 40,-1 4 32,-1 4-16,-2 4-48,-1 5-32,-2 6-104,-1 4-192,0 5-448,-1 4-281,-1 1-743,-1 0-240,-1-1 1055,1-9-1415</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6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 7282,'0'-2'248,"0"-1"24,1-1-176,2-1-32,-1 1-16,2 2 32,0 1 112,0 3 136,0 2 24,1 2-40,1 3-88,-1 2-128,2 4-32,0 5-32,0 3-8,0 5-16,0 2-56,0 3-184,-1 1-120,-1 0-432,-2 1-376,-1-2 663,0-5-6152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1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 5793,'-1'0'296,"-1"0"272,-1 0-592,1 1-24,1 1 32,1 2 216,1 1 169,0 2 167,2 2 32,1 2-192,2 3-144,2 4-168,2 3-32,3 4-8,3 2-8,1 3-64,2 3-144,0 3-400,-2 2-320,-1 0-713,-2 0-167,-3-2 920,-4-7-2081</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5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8098,'0'0'184,"1"0"-128,2 0-88,0 1 56,1 1 48,1 2 136,0 1 88,0 2 80,-1 1-8,2 3-128,-1 2-80,2 4-104,2 4-24,2 4-16,2 4 0,1 3-104,2 4-176,0 3-736,0 2-704,0 0 895,-3-7-5496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4.0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125 1 2296,'-8'8'137,"-11"10"-17,-7 11-208,-2 9-337,4 5 241,5-4-1672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1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 4433,'0'-1'520,"-1"1"1112,2 0-1600,1 0 32,1 0 56,2 2 16,1 0 97,2 2 39,1 0 8,2 3-24,0 1-48,0 3-16,1 4-16,0 3-16,0 5-64,0 5-32,1 4-56,0 5-120,1 3-544,1 4-569,1 1 649,-4-7-5737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51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8970,'-1'0'248,"-1"1"-104,0 1-40,0 3-8,1 4-32,0 5-48,-1 4-8,0 6 0,-2 4 16,-1 5 8,-2 3 0,-3 2-8,-3 0-8,-2 1-136,-3 0-152,-1-2-584,-1-1-616,-2-2 799,4-6-5720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7618,'0'1'152,"0"0"-192,1 2-80,-1 2-88,0 3-40,-1 3 39,-2 2 105,-3 3 152,-3 3 24,-2 1-7,-3 2-25,-3 2-40,-1 2-81,-3 3-607,0 4-608,-2 3 696,3-5-3801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3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336 0 4409,'0'1'192,"-1"1"-24,0 3 8,-3 3-8,-1 3-64,-4 4 0,-4 4 168,-2 2 240,-4 2 136,-2 1 209,-3 2-121,-2-1-216,-2 0-136,0-1-328,0 0-184,1-3-408,1-1-296,3-3-921,2-3 961,5-4-4473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63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214 31 4793,'2'-1'584,"1"-2"904,2-1-1319,0-1-153,0 0 16,-1 0 32,-1 1 48,-3 2 120,-2 1 80,-2 2 176,-4 3 72,-2 2 24,-2 2-64,-3 2-208,0 2-104,-2 2-192,0 2-120,-1 2-296,0 2-152,-1 0-440,0 0-120,0-1-257,1-1-127,1-2 888,5-3-3249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145 10 7714,'0'-1'120,"0"-1"-240,1 0 32,0-1 32,0 2-16,-2 1 80,-1 3 88,-3 2 152,-2 3 40,-2 3-16,-3 2-24,-3 3-64,0 2-40,-2 1-104,-1 3-144,1 1-960,0 1 728,4-4-7186</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2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0 1720,'-1'1'232,"0"0"112,-2 2 137,1 2 279,-1 1 136,1 2 224,-1 1-104,1 2-383,1 1-193,1 1-280,0 0-56,2 0-72,2 1-24,2 0-72,1 0-112,2 0-384,2-2-321,2-1 457,-2-3-5417</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5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149 1 2721,'-1'1'248,"-2"3"128,-1 4 232,-2 3 40,-2 2 96,-3 5 0,-1 2-16,-1 3 9,-2 3-129,1 2-144,0 1-232,1 0-232,2-1-960,1-2-793,2-4 873,2-5-4385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894"/>
    </inkml:context>
    <inkml:brush xml:id="br0">
      <inkml:brushProperty name="width" value="0.35" units="cm"/>
      <inkml:brushProperty name="height" value="2.1" units="cm"/>
      <inkml:brushProperty name="color" value="#FFC114"/>
      <inkml:brushProperty name="inkEffects" value="pencil"/>
    </inkml:brush>
  </inkml:definitions>
  <inkml:trace contextRef="#ctx0" brushRef="#br0">40 15 896,'-2'-1'224,"-4"-1"128,-3-1-112,-3-1-160,1 0-1872</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24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5601,'-1'2'112,"1"1"-112,-1 3-24,2 2 136,1 1 104,1 2 288,2 0 177,2 1 135,3-2-56,4 0-272,3-1-168,4 0-272,3-2-128,2-1-240,4-1-96,2-2-136,1-2-48,2-3-689,0-3 801,-7 0-5401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1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80 1 1080,'-6'5'40,"-5"7"-56,-5 9-216,-2 8-16,3 5 24,5 3 48,7 3 176,8-1 8,4-7-240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6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 1 6993,'-3'0'465,"-2"0"231,-2 1-496,0 1 0,-1 3-168,0 1-16,1 3 136,2 2 64,1 2 152,2 2 80,2 2-24,3 2-40,4 2-120,3 0-72,4 1-104,5-1-24,2-1-288,3-2-296,2-3-824,2-1-696,0-3 1079,-4-4-5152</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0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 0 8178,'-2'1'424,"-1"0"24,-1 2-88,1 0-112,1 2-144,4 0-64,3 2 24,5 1 32,3 1 8,6 1-16,3 1-16,5 1-48,3 0-40,3-1-312,0-1-200,1-4-672,-2-3-985,-2-5 1305,-5-2-4233</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3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8354,'0'1'344,"2"0"168,1 1-448,3 1 96,3 1-72,4 1-32,4 1-24,3 0 8,3 0-8,2 1 0,2-1-8,2-1-16,2 0-136,0-2-256,1 0-1176,-1-2 960,-6 0-6474</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6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 0 8810,'-1'1'352,"-3"2"192,0 1-504,0 1 16,2 1-8,2-1 0,3 1 56,4-1 112,3-1 16,4-1-32,5-1-48,2 0-136,2 0-48,1 0-352,1-1-264,1 1-1144,-1-1 1008,-3-1-6394</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9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178 0 7866,'-2'2'576,"-3"2"768,-1 3-1312,-2 4-160,-1 3-8,-1 2 16,-1 2 88,-1 1 216,-2 1 24,-1-1 16,1 1-56,-1 0-144,1 1-112,2 1-408,1 1-312,2 1-1377,3 0 1257,2-3-4777</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2.1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 0 8642,'0'1'704,"-2"2"1312,0 1-2384,-1 3-248,-1 2-72,1 1-160,-2 2 168,0 1 360,0 0 40,-1-1-761,0 0 737,2-3-5913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28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1 302 2641,'1'0'312,"1"0"512,2 0-768,3-1-232,2 0-96,2-1 0,1-1 56,2 0 544,1 0 264,2-2 144,0 1-24,1-2-360,2 1-176,3-1-152,4-1 0,4-1 32,4-2 16,4-1 40,5-3 24,3 0 24,5-3-16,3-1-64,4-2-80,4-2-344,2-2-272,3-1-160,1 0-272,1-1 600,-13 4-2921</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839"/>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1 462 5049,'2'-1'392,"4"0"408,5-2-696,5-2-152,6-2-32,4-1 24,5-3 8,5 0 48,4-2 0,4-2 0,3-1 0,4-1 8,4-1 16,4-2-16,3-1-8,4-1-24,4-2-8,3 0 0,2-1-16,1 0 24,1-1-8,0 1-112,-2-1-24,-2 0-168,-2 0-312,-3 1 408,-12 4-4185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403"/>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1 529 3153,'4'-2'80,"6"-2"-80,7-2-8,7-3 0,6-3 16,6-2 192,4-1 24,4-3 16,4 0-24,3-2-88,2-1 16,3-1 24,2 0 24,3-1 64,1 0 8,2 1-32,1-1-16,1 1-144,0-1-56,0 0-8,-2 0-16,0-1-64,-3 1-56,-2-1-216,-2-1-120,-2 1-312,-3 0 384,-10 5-3225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976"/>
    </inkml:context>
    <inkml:brush xml:id="br0">
      <inkml:brushProperty name="width" value="0.35" units="cm"/>
      <inkml:brushProperty name="height" value="2.1" units="cm"/>
      <inkml:brushProperty name="color" value="#FF0066"/>
      <inkml:brushProperty name="inkEffects" value="pencil"/>
    </inkml:brush>
  </inkml:definitions>
  <inkml:trace contextRef="#ctx0" brushRef="#br0">878 21 1880,'2'-1'665,"2"-2"575,2 0-184,1-1-440,1 1-168,-1 0-240,-1 0-64,-1 2-184,-1 2-72,-3 0 24,-2 1 24,-3 1 80,-2 2 32,-5 0-8,-2 2-24,-6 2-16,-3 1-24,-5 2 0,-5 2 0,-4 2 24,-5 1 64,-5 2 176,-3 1 32,-4 2-24,-2 2-72,-2 0-312,-1 2-168,-1-1-168,2 1 0,0-2-8,4-1 48,2-2 64,5-2-248,4-2 384,10-4-3257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327"/>
    </inkml:context>
    <inkml:brush xml:id="br0">
      <inkml:brushProperty name="width" value="0.2" units="cm"/>
      <inkml:brushProperty name="height" value="0.2" units="cm"/>
      <inkml:brushProperty name="color" value="#004F8B"/>
    </inkml:brush>
  </inkml:definitions>
  <inkml:trace contextRef="#ctx0" brushRef="#br0">1 37 8322,'22'13'88,"12"-4"-296,10-3-64,19-5-136,9-2-129,8-5-151,8-3-8,2-4-104,3-2-280,2-6 672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279 94 2473,'1'-6'80,"-1"-6"-8,-2-4-24,-1-1 16,-2 1-16,-3 2-24,-2 5 48,-5 5 216,-2 5 128,-4 5 168,-3 4-16,-2 5-248,-1 4-128,-1 4-312,2 3-232,1 2-488,5 2-272,6-2 551,5-6-1703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8.231"/>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36 976,'6'-2'112,"9"-3"112,8-3-280,4-3 8,-1 1-1160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9.20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1 429 5145,'3'-1'392,"6"-1"408,5-1-664,7-1-24,4-2-88,4-1 0,3 0 48,1-2 16,2-1 24,2-1-8,2-1-39,3-3-9,1-1-24,4-3-8,1-1-8,3-1-16,2-2-8,1-1-32,1 0-97,1-1-31,1 1 0,-1 0 32,-2 0 120,-1 2 40,-2 0-8,-3 2-256,-3 2 160,-9 3-6169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163"/>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0 229 2296,'0'0'113,"0"0"63,1 0-112,0 0 104,2-1 112,1 0 264,2-2 96,2 0-48,4-1-104,2-1-224,5-2-56,4-1-80,5-2-32,4-1-80,6-2-16,3-1-24,3-3 8,3 0-232,1-1-64,1 0-208,0 0-184,-2 1-248,-1 0-201,-3 2 601,-9 3-1040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40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17 0 1200,'-3'2'-272,"-4"3"576,0 0-1536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567"/>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0 176 1560,'2'-1'528,"4"-1"401,5-1-233,4-3-456,5-1-72,5-3 120,4-2 56,5-1 32,2-2-56,4-2-224,2 0-56,1-2-512,1 1-392,-1-1 472,-7 3-3465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7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11 0 1728,'-5'3'112,"-1"1"-1952</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191"/>
    </inkml:context>
    <inkml:brush xml:id="br0">
      <inkml:brushProperty name="width" value="0.35" units="cm"/>
      <inkml:brushProperty name="height" value="2.1" units="cm"/>
      <inkml:brushProperty name="color" value="#FF0066"/>
      <inkml:brushProperty name="inkEffects" value="pencil"/>
    </inkml:brush>
  </inkml:definitions>
  <inkml:trace contextRef="#ctx0" brushRef="#br0">53 233 2353,'-3'2'336,"-3"3"576,-4 1-744,0 1-24,1-1-176,1 0-120,4-2-160,2-2-64,4-2 336,3-2 280,5-1 208,3-2 40,4-2-80,4 0-80,4-2-72,4-1-8,3-2-104,3-1-88,2-1-48,3-1-8,1-2-64,0-1-8,1-1 0,-1 0 24,-1 0 32,-3 1 24,-3 2 0,-3 1 8,-6 3-72,-4 3-136,-5 3-240,-4 2 24,-7 3 64,-4 3 16,-8 3 112,-5 3 48,-8 4 144,-5 1 112,-6 4 120,-5 1-64,-3 3 8,-3 0 48,-1 2 0,1-1-72,-1 1-344,2 0-120,2 0-376,0-1-16,2 0 31,1-1 81,4-1 472,2-3 128,5-2-32,5-3 96,6-4-920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3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18 3281,'5'-2'112,"6"-1"-184,8-3 56,0-1-3289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750"/>
    </inkml:context>
    <inkml:brush xml:id="br0">
      <inkml:brushProperty name="width" value="0.35" units="cm"/>
      <inkml:brushProperty name="height" value="2.1" units="cm"/>
      <inkml:brushProperty name="color" value="#FF0066"/>
      <inkml:brushProperty name="inkEffects" value="pencil"/>
    </inkml:brush>
  </inkml:definitions>
  <inkml:trace contextRef="#ctx0" brushRef="#br0">189 1 5417,'-4'2'192,"-7"3"304,-5 3-856,-3 1-216,-2 1 0,0 1 144,1-2 152,2-1 552,3-2 184,2-2 56,2-2-96,3-1-440,3-1-256,1 0-568,2-1-544,2 0 768,1 0-1745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955"/>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1 181 432,'0'1'216,"1"-1"216,0 0 64,1 0 16,0 0-31,2 0-1,1-2 0,2 0-40,1-2-72,3-2-176,3-2-80,2-2-112,4-3 0,4-1-8,4-2-32,4-3-128,3-2-72,4-1-544,2-2 464,-5 3-2761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4.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 2 3993,'-1'-1'128,"0"1"24,5 0-136,6 0 64,9 1 176,12 0 32,14 1 0,15 0-56,16 1-184,13 1-32,9 2-24,7 1-8,3 3 0,-2 4 8,-4 6-216,-7 8 160,-21-1-5097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2.783"/>
    </inkml:context>
    <inkml:brush xml:id="br0">
      <inkml:brushProperty name="width" value="0.35" units="cm"/>
      <inkml:brushProperty name="height" value="2.1" units="cm"/>
      <inkml:brushProperty name="color" value="#FF0066"/>
      <inkml:brushProperty name="inkEffects" value="pencil"/>
    </inkml:brush>
  </inkml:definitions>
  <inkml:trace contextRef="#ctx0" brushRef="#br0">577 171 2585,'-4'1'48,"-4"1"-48,-5 1 16,-5 1 304,-3 2 312,-2-1 424,-1 2 48,1-1-272,0 1-303,1 0-457,0-1-48,1 2-32,0-1-24,-1 1 0,0 1 0,-2 0 8,-1 2 8,-2 1 32,-1 1 40,-1 0 24,1 0 0,2 0-264,2-1-185,4-1-111,2-1 0,4-2 272,3-3 192,3-1 128,3-2 32,2-3 56,4-3-8,4-2 40,4-2 56,4-1-24,4-3-39,3 0-65,5-2-72,4-1-64,3-2-8,4 0 56,1-1 8,2 0 32,2-1 8,0 0-64,-1 0-16,-1 0-24,-1 2-8,-2 1 24,-3 1-8,-1 1-8,-3 1 0,-2 2-16,-2 0-32,-3 2-176,-1 1-104,-2 0-297,-1 2-151,-3-1-120,-2 2 24,-2-1 176,-3 1 152,-2 1 288,-2 0 112,-3 1 208,-2 1 56,-2 1 152,-2 1 24,-2 2 32,-2 1 16,-2 1-104,-1 2-48,-2 0-104,-1 1-48,-1 1-40,-1 0 16,-2 1 16,-2-1 40,-1 1 0,-2 1-16,-2 0-40,-1 0-24,1 0-8,1 0-32,2-1-352,3-1-224,3-2 304,5-1-3769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218"/>
    </inkml:context>
    <inkml:brush xml:id="br0">
      <inkml:brushProperty name="width" value="0.35" units="cm"/>
      <inkml:brushProperty name="height" value="2.1" units="cm"/>
      <inkml:brushProperty name="color" value="#FF0066"/>
      <inkml:brushProperty name="inkEffects" value="pencil"/>
    </inkml:brush>
  </inkml:definitions>
  <inkml:trace contextRef="#ctx0" brushRef="#br0">333 1 360,'0'0'480,"1"2"264,-1 0 289,0 1 55,-2 2-112,-1 1-80,-2 2-160,0 0-136,-2 2-167,-2 1-65,-1 2-88,-1-1-32,-2 2-72,-1 0-56,-2 0-96,-1 0-40,-2 1-32,-2 0 0,-1 1 16,-3 0 32,-1 0 0,0 1 0,1-1-616,3-1-793,2-1 809,4-3-5193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535"/>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0 113 1440,'5'-1'296,"5"-1"361,7-2 39,4-2-64,5 0-56,1-2-192,2 0-104,0-1-112,1 0-24,-2 0-40,-2 0-24,-2 0-32,-2 1-8,-3 1-40,-3 1-16,-2 1-288,-3 2-200,-4 0-128,-2 2 24,-3 1 336,-3 1 248,-4 2 200,-2 1-24,-5 1-72,-2 1-56,-4 2-120,-3 2-48,-3 1-24,-4 1-168,-2 2 216,4-1-2633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3.624"/>
    </inkml:context>
    <inkml:brush xml:id="br0">
      <inkml:brushProperty name="width" value="0.1" units="cm"/>
      <inkml:brushProperty name="height" value="0.1" units="cm"/>
      <inkml:brushProperty name="color" value="#333333"/>
    </inkml:brush>
  </inkml:definitions>
  <inkml:trace contextRef="#ctx0" brushRef="#br0">11 23 1432,'-11'-23'4132,"17"36"-2676,71 166-439,24 53 676,-41-91-1176,-42-94-779,2-1 1,1-1-1,45 68 1,-56-100-784,0-3 347</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4.529"/>
    </inkml:context>
    <inkml:brush xml:id="br0">
      <inkml:brushProperty name="width" value="0.1" units="cm"/>
      <inkml:brushProperty name="height" value="0.1" units="cm"/>
      <inkml:brushProperty name="color" value="#333333"/>
    </inkml:brush>
  </inkml:definitions>
  <inkml:trace contextRef="#ctx0" brushRef="#br0">1 0 680,'0'2'192,"0"0"-1,0-1 1,0 1 0,0-1 0,1 1-1,-1 0 1,1-1 0,-1 1-1,1-1 1,-1 1 0,1-1-1,0 1 1,0-1 0,0 1-1,0-1 1,0 0 0,0 0-1,2 2 1,23 29 1001,119 110-1266,-133-130-88</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6.441"/>
    </inkml:context>
    <inkml:brush xml:id="br0">
      <inkml:brushProperty name="width" value="0.1" units="cm"/>
      <inkml:brushProperty name="height" value="0.1" units="cm"/>
      <inkml:brushProperty name="color" value="#333333"/>
    </inkml:brush>
  </inkml:definitions>
  <inkml:trace contextRef="#ctx0" brushRef="#br0">30 187 4409,'-12'7'-3170,"-6"-2"9958,33-8-5874,259-78 2446,-9-21-6790,-236 90 2313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2.698"/>
    </inkml:context>
    <inkml:brush xml:id="br0">
      <inkml:brushProperty name="width" value="0.1" units="cm"/>
      <inkml:brushProperty name="height" value="0.1" units="cm"/>
      <inkml:brushProperty name="color" value="#333333"/>
    </inkml:brush>
  </inkml:definitions>
  <inkml:trace contextRef="#ctx0" brushRef="#br0">0 2031 832,'21'-28'4631,"7"-24"-3935,-19 34-144,169-282 250,-77 139-568,-23 16-197,21-33 69,71-101 1135,-146 235-898,22-58 1,-28 58-281,42-72-1,34-52 336,26-39-351,-31 54-1042,-84 145 760,9-19-2910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4.857"/>
    </inkml:context>
    <inkml:brush xml:id="br0">
      <inkml:brushProperty name="width" value="0.1" units="cm"/>
      <inkml:brushProperty name="height" value="0.1" units="cm"/>
      <inkml:brushProperty name="color" value="#333333"/>
    </inkml:brush>
  </inkml:definitions>
  <inkml:trace contextRef="#ctx0" brushRef="#br0">20 1 976,'-4'0'96,"0"0"-40,-1 2-280,-2-1 112</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5.858"/>
    </inkml:context>
    <inkml:brush xml:id="br0">
      <inkml:brushProperty name="width" value="0.1" units="cm"/>
      <inkml:brushProperty name="height" value="0.1" units="cm"/>
      <inkml:brushProperty name="color" value="#333333"/>
    </inkml:brush>
  </inkml:definitions>
  <inkml:trace contextRef="#ctx0" brushRef="#br0">1 425 1320,'75'-19'6761,"49"1"-5914,0 0-908,862-169 395,-259 36 915,-680 137-1120,4-1-293,-19 13-3177</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7.732"/>
    </inkml:context>
    <inkml:brush xml:id="br0">
      <inkml:brushProperty name="width" value="0.1" units="cm"/>
      <inkml:brushProperty name="height" value="0.1" units="cm"/>
      <inkml:brushProperty name="color" value="#333333"/>
    </inkml:brush>
  </inkml:definitions>
  <inkml:trace contextRef="#ctx0" brushRef="#br0">1 5 632,'-1'-5'4960,"5"19"-3780,-1 10-466,5 35-354,20 70 0,-19-105-2019,-4-15 953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0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0 2681,'-1'3'944,"-1"5"888,1 4-384,5 4-231,6 4-545,8 4-368,9 2-272,8 1-8,7 1-80,7 0-80,4-4-88,5-3-24,4-6-32,2-7-24,2-5-208,2-7-169,0-4 353,-12-2-6057</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8.322"/>
    </inkml:context>
    <inkml:brush xml:id="br0">
      <inkml:brushProperty name="width" value="0.1" units="cm"/>
      <inkml:brushProperty name="height" value="0.1" units="cm"/>
      <inkml:brushProperty name="color" value="#333333"/>
    </inkml:brush>
  </inkml:definitions>
  <inkml:trace contextRef="#ctx0" brushRef="#br0">0 0 4241,'0'1'316,"0"0"-1,1 1 1,-1-1 0,0 0-1,0 0 1,0 0 0,1 0 0,-1 0-1,1 0 1,-1 0 0,1 0-1,-1 0 1,1 0 0,-1 0 0,1 0-1,1 2 1,21 18 851,27 9-1354,18-4-3009,-56-22 2205</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162"/>
    </inkml:context>
    <inkml:brush xml:id="br0">
      <inkml:brushProperty name="width" value="0.1" units="cm"/>
      <inkml:brushProperty name="height" value="0.1" units="cm"/>
      <inkml:brushProperty name="color" value="#333333"/>
    </inkml:brush>
  </inkml:definitions>
  <inkml:trace contextRef="#ctx0" brushRef="#br0">1 20 3105,'21'-7'4849,"22"3"-3658,10-1-2336,-39 2 803</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761"/>
    </inkml:context>
    <inkml:brush xml:id="br0">
      <inkml:brushProperty name="width" value="0.1" units="cm"/>
      <inkml:brushProperty name="height" value="0.1" units="cm"/>
      <inkml:brushProperty name="color" value="#333333"/>
    </inkml:brush>
  </inkml:definitions>
  <inkml:trace contextRef="#ctx0" brushRef="#br0">11 0 3361,'-10'4'4249,"10"-4"-4103,0 1 1,0-1-1,0 1 1,-1-1-1,1 0 1,0 1-1,5 16 1679,23 23-2306,-21-32 872,25 42-184,-19-29-170,0 0 0,2 0 1,0-2-1,1 0 1,30 27-1,-43-44-443,-1 0-1,0-1 1,0 1 0,0-1-1,1 1 1,-1-1-1,1 0 1,-1 0 0,5 1-1,-3-3-825</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0.275"/>
    </inkml:context>
    <inkml:brush xml:id="br0">
      <inkml:brushProperty name="width" value="0.1" units="cm"/>
      <inkml:brushProperty name="height" value="0.1" units="cm"/>
      <inkml:brushProperty name="color" value="#333333"/>
    </inkml:brush>
  </inkml:definitions>
  <inkml:trace contextRef="#ctx0" brushRef="#br0">98 1 3361,'-9'10'584,"1"1"312,-2 1 136,0-1-136,-2 2-175,1 0-73,0 0-232,1 0-96,2-4-208,2-1-440,3-6 192</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4.689"/>
    </inkml:context>
    <inkml:brush xml:id="br0">
      <inkml:brushProperty name="width" value="0.1" units="cm"/>
      <inkml:brushProperty name="height" value="0.1" units="cm"/>
      <inkml:brushProperty name="color" value="#333333"/>
    </inkml:brush>
  </inkml:definitions>
  <inkml:trace contextRef="#ctx0" brushRef="#br0">41 0 88,'-2'0'113,"0"0"0,0 0 0,1 1-1,-1-1 1,1 0 0,-1 1 0,0-1 0,1 1 0,-1-1-1,1 1 1,-1 0 0,1-1 0,-1 1 0,1 0 0,-1 0-1,1 0 1,0 0 0,0 0 0,-1 1 0,1-1 0,0 0-1,0 1 1,0-1 0,1 0 0,-1 1 0,0-1 0,0 1-1,1 0 1,-1-1 0,1 1 0,-1-1 0,1 1 0,0 0-1,0-1 1,-1 1 0,1 0 0,0-1 0,1 1 0,-1 0 0,0-1-1,0 1 1,1 0 0,0 2 0,0 3-49,1-1 0,0 1 1,0-1-1,0 1 0,1-1 1,-1 0-1,2 0 0,-1 0 1,7 9-1,-2-9-31,-1 1 0,-1 0-1,1 1 1,-1-1 0,-1 1 0,1 0 0,-1 1 0,-1-1 0,0 1-1,0 0 1,0 0 0,-1 1 0,-1-1 0,0 1 0,0-1-1,0 1 1,-2 0 0,1 14 0,-2 6 271,-1 5-305,0 0 0,-13 56 0,14-83-1060,-1-2 454</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5.525"/>
    </inkml:context>
    <inkml:brush xml:id="br0">
      <inkml:brushProperty name="width" value="0.1" units="cm"/>
      <inkml:brushProperty name="height" value="0.1" units="cm"/>
      <inkml:brushProperty name="color" value="#333333"/>
    </inkml:brush>
  </inkml:definitions>
  <inkml:trace contextRef="#ctx0" brushRef="#br0">0 410 680,'0'0'492,"14"-42"3622,3-131-1808,-13 116-4131,13-73 0,-16 122 988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6.226"/>
    </inkml:context>
    <inkml:brush xml:id="br0">
      <inkml:brushProperty name="width" value="0.1" units="cm"/>
      <inkml:brushProperty name="height" value="0.1" units="cm"/>
      <inkml:brushProperty name="color" value="#333333"/>
    </inkml:brush>
  </inkml:definitions>
  <inkml:trace contextRef="#ctx0" brushRef="#br0">0 84 1048,'40'-20'7182,"41"-9"-5816,-39 15-542,-32 11-859,-2-1-260,0 2 1,0-1-1,-1 1 1,1 0-1,0 0 1,1 1-1,12 0 0,-12 2-716</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8.874"/>
    </inkml:context>
    <inkml:brush xml:id="br0">
      <inkml:brushProperty name="width" value="0.1" units="cm"/>
      <inkml:brushProperty name="height" value="0.1" units="cm"/>
      <inkml:brushProperty name="color" value="#333333"/>
    </inkml:brush>
  </inkml:definitions>
  <inkml:trace contextRef="#ctx0" brushRef="#br0">205 1 1104,'-3'-1'779,"-5"12"-539,-8 14-96,-124 243 2817,108-203-2400,26-51-605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1.150"/>
    </inkml:context>
    <inkml:brush xml:id="br0">
      <inkml:brushProperty name="width" value="0.1" units="cm"/>
      <inkml:brushProperty name="height" value="0.1" units="cm"/>
      <inkml:brushProperty name="color" value="#333333"/>
    </inkml:brush>
  </inkml:definitions>
  <inkml:trace contextRef="#ctx0" brushRef="#br0">1 1 640,'3'8'5492,"16"11"-3724,33 26-2675,-34-30 1418,318 246-2534,-323-252 1487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2.085"/>
    </inkml:context>
    <inkml:brush xml:id="br0">
      <inkml:brushProperty name="width" value="0.1" units="cm"/>
      <inkml:brushProperty name="height" value="0.1" units="cm"/>
      <inkml:brushProperty name="color" value="#333333"/>
    </inkml:brush>
  </inkml:definitions>
  <inkml:trace contextRef="#ctx0" brushRef="#br0">0 1 192,'2'3'333,"1"1"1,-1 0-1,0-1 1,1 1-1,0-1 1,0 0-1,0 0 1,0 0-1,1 0 0,-1-1 1,1 1-1,-1-1 1,6 2-1,51 27 586,-59-31-898,161 59 2272,-83-32-1789,-56-17-874,-1 0 1,0 2 0,0 0 0,27 23 0,-42-31-139,2 2-1083,-3-3 588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4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97 1 7306,'-4'1'152,"-3"1"-272,-3 2-176,-2 1-145,-1 1 25,0 1 248,1-2 176,1 1 136,3 1-16,3 1-104,4 3-16,5 1-8,7 2-72,8 2-104,6-1-8,8-1-40,5-2-152,5-5-240,2-5-160,1-5-384,-1-5 39,-1-5 641,-9 0-664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3.280"/>
    </inkml:context>
    <inkml:brush xml:id="br0">
      <inkml:brushProperty name="width" value="0.1" units="cm"/>
      <inkml:brushProperty name="height" value="0.1" units="cm"/>
      <inkml:brushProperty name="color" value="#333333"/>
    </inkml:brush>
  </inkml:definitions>
  <inkml:trace contextRef="#ctx0" brushRef="#br0">28 16 336,'-27'-16'3439,"29"34"-2297,8 13-722,2-2-1,1 1 1,1-2 0,36 54 0,-6-7 54,3 22-72,9 15-584,-49-103-1848</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1.978"/>
    </inkml:context>
    <inkml:brush xml:id="br0">
      <inkml:brushProperty name="width" value="0.1" units="cm"/>
      <inkml:brushProperty name="height" value="0.1" units="cm"/>
      <inkml:brushProperty name="color" value="#333333"/>
    </inkml:brush>
  </inkml:definitions>
  <inkml:trace contextRef="#ctx0" brushRef="#br0">1 62 1544,'17'-14'4616,"19"-2"-3672,38-11-3162,-61 23 1661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417"/>
    </inkml:context>
    <inkml:brush xml:id="br0">
      <inkml:brushProperty name="width" value="0.1" units="cm"/>
      <inkml:brushProperty name="height" value="0.1" units="cm"/>
      <inkml:brushProperty name="color" value="#333333"/>
    </inkml:brush>
  </inkml:definitions>
  <inkml:trace contextRef="#ctx0" brushRef="#br0">20 0 6889,'-6'1'497,"5"2"167,-1 2-16,0 5-176,-1 4-208,0 3-208,1 2-24,1 0-32,1 2-16,1-2-1016,3 1-1305,0-3 1337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934"/>
    </inkml:context>
    <inkml:brush xml:id="br0">
      <inkml:brushProperty name="width" value="0.1" units="cm"/>
      <inkml:brushProperty name="height" value="0.1" units="cm"/>
      <inkml:brushProperty name="color" value="#333333"/>
    </inkml:brush>
  </inkml:definitions>
  <inkml:trace contextRef="#ctx0" brushRef="#br0">2 31 5473,'-2'1'3465,"5"-2"-2705,2 0-320,2-1-104,3 0-176,2-1-80,4 0-56,1 0-8,3-2-448,0 0-392,0-1 440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3.497"/>
    </inkml:context>
    <inkml:brush xml:id="br0">
      <inkml:brushProperty name="width" value="0.1" units="cm"/>
      <inkml:brushProperty name="height" value="0.1" units="cm"/>
      <inkml:brushProperty name="color" value="#333333"/>
    </inkml:brush>
  </inkml:definitions>
  <inkml:trace contextRef="#ctx0" brushRef="#br0">24 4 320,'-1'-4'5449,"-1"6"-4921,0 2-216,0 1-32,-1 4-135,1 3-65,-2 4-64,1 4-24,1 4-665,-1 1-1015,3 1 992</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5.876"/>
    </inkml:context>
    <inkml:brush xml:id="br0">
      <inkml:brushProperty name="width" value="0.1" units="cm"/>
      <inkml:brushProperty name="height" value="0.1" units="cm"/>
      <inkml:brushProperty name="color" value="#333333"/>
    </inkml:brush>
  </inkml:definitions>
  <inkml:trace contextRef="#ctx0" brushRef="#br0">12 17 1144,'-11'-11'5631,"22"12"-4336,13 1-1446,25-7-1168,-31 2 808</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6.704"/>
    </inkml:context>
    <inkml:brush xml:id="br0">
      <inkml:brushProperty name="width" value="0.1" units="cm"/>
      <inkml:brushProperty name="height" value="0.1" units="cm"/>
      <inkml:brushProperty name="color" value="#333333"/>
    </inkml:brush>
  </inkml:definitions>
  <inkml:trace contextRef="#ctx0" brushRef="#br0">9 11 2409,'0'0'52,"-1"0"0,1 0 0,0 0 0,0 0 0,-1 0 1,1 0-1,0 0 0,0 0 0,0 0 0,-1 0 1,1 0-1,0 0 0,0 0 0,-1 0 0,1 0 1,0 0-1,0 0 0,0-1 0,-1 1 0,1 0 0,0 0 1,0 0-1,0 0 0,-1 0 0,1-1 0,0 1 1,0 0-1,0 0 0,0 0 0,-1 0 0,1-1 1,0 1-1,0 0 0,0 0 0,0 0 0,0-1 0,0 1 1,0 0-1,0 0 0,0-1 0,0 1 0,0 0 1,-1 0-1,1-1 0,1 1 0,-1 0 0,0 0 1,0 0-1,0-1 0,0 1 0,0 0 0,0 0 0,0-1 1,0 1-1,0 0 0,0 0 0,0 0 0,1-1 1,-1 1-1,0 0 0,0 0 0,0 0 0,0-1 0,1 1 1,-1 0-1,0 0 0,0 0 0,0 0 0,1 0 1,-6-1 1600,16 9-1981,2-1 318,-1 1 0,-1 1 0,1 0 0,15 17 0,9 6-1222,-19-18 720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7.828"/>
    </inkml:context>
    <inkml:brush xml:id="br0">
      <inkml:brushProperty name="width" value="0.1" units="cm"/>
      <inkml:brushProperty name="height" value="0.1" units="cm"/>
      <inkml:brushProperty name="color" value="#333333"/>
    </inkml:brush>
  </inkml:definitions>
  <inkml:trace contextRef="#ctx0" brushRef="#br0">21 0 1464,'-2'11'368,"-1"2"577,0 0-81,0 2-144,0 0-104,0 2-376,2 1-144,-1-1-584,2 1-448,-1-2 504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421"/>
    </inkml:context>
    <inkml:brush xml:id="br0">
      <inkml:brushProperty name="width" value="0.1" units="cm"/>
      <inkml:brushProperty name="height" value="0.1" units="cm"/>
      <inkml:brushProperty name="color" value="#333333"/>
    </inkml:brush>
  </inkml:definitions>
  <inkml:trace contextRef="#ctx0" brushRef="#br0">1 0 1760,'2'5'544,"1"1"617,1 0-81,1 1-240,1-1-128,3 1-264,0 1-128,3 0-176,0 1-31,1 1-41,0 2-32,0 3-32,-2 2-184,1 3 119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982"/>
    </inkml:context>
    <inkml:brush xml:id="br0">
      <inkml:brushProperty name="width" value="0.1" units="cm"/>
      <inkml:brushProperty name="height" value="0.1" units="cm"/>
      <inkml:brushProperty name="color" value="#333333"/>
    </inkml:brush>
  </inkml:definitions>
  <inkml:trace contextRef="#ctx0" brushRef="#br0">22 0 2040,'-9'0'112,"7"2"241,0 2 63,1 3 184,-2 3 304,2 1 64,-1 2-104,1 2-87,1 4-209,0 1-104,1 4-168,1 1-56,1 1-120,0 1-72,1 0-240,0-1-256,0-5-1153,1-2 961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62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682 40 2841,'-1'-3'696,"-5"-4"776,-6-2-360,-8 0-560,-8 1-111,-9 4-265,-9 6-32,-7 7 24,-5 5 24,-3 6 24,-3 6-40,2 7-104,3 6-64,5 6-216,8 5-112,10 2-833,12-2-623,13-4 984,8-10-3225</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0.525"/>
    </inkml:context>
    <inkml:brush xml:id="br0">
      <inkml:brushProperty name="width" value="0.1" units="cm"/>
      <inkml:brushProperty name="height" value="0.1" units="cm"/>
      <inkml:brushProperty name="color" value="#333333"/>
    </inkml:brush>
  </inkml:definitions>
  <inkml:trace contextRef="#ctx0" brushRef="#br0">1 0 656,'3'7'3489,"0"-6"-2729,1 0-120,2 2-104,0 1-88,2 3-168,1 0-88,3 3-135,1 1-41,2 1-265,1 0-231,0 0-768,1 0 664</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230"/>
    </inkml:context>
    <inkml:brush xml:id="br0">
      <inkml:brushProperty name="width" value="0.1" units="cm"/>
      <inkml:brushProperty name="height" value="0.1" units="cm"/>
      <inkml:brushProperty name="color" value="#333333"/>
    </inkml:brush>
  </inkml:definitions>
  <inkml:trace contextRef="#ctx0" brushRef="#br0">1 0 1120,'-1'9'3612,"1"29"-1706,0-38-1789,1 27 938,0 2-861,0 0-1,9 41 1,-7-60-471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971"/>
    </inkml:context>
    <inkml:brush xml:id="br0">
      <inkml:brushProperty name="width" value="0.1" units="cm"/>
      <inkml:brushProperty name="height" value="0.1" units="cm"/>
      <inkml:brushProperty name="color" value="#333333"/>
    </inkml:brush>
  </inkml:definitions>
  <inkml:trace contextRef="#ctx0" brushRef="#br0">1 8 744,'0'-1'166,"1"0"1,0 1-1,-1-1 0,1 1 0,0-1 0,0 1 0,0-1 1,-1 1-1,1-1 0,0 1 0,0 0 0,0 0 1,0-1-1,0 1 0,0 0 0,-1 0 0,1 0 1,0 0-1,0 0 0,0 0 0,0 0 0,0 0 1,0 0-1,0 1 0,0-1 0,0 1 0,26 18 2482,23 48-464,-35-45-1527,-13-19-955,1 0 0,-1 0 1,1-1-1,0 1 0,0-1 1,0 0-1,0 1 0,0-1 1,6 2-1,3 1-804</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2.666"/>
    </inkml:context>
    <inkml:brush xml:id="br0">
      <inkml:brushProperty name="width" value="0.1" units="cm"/>
      <inkml:brushProperty name="height" value="0.1" units="cm"/>
      <inkml:brushProperty name="color" value="#333333"/>
    </inkml:brush>
  </inkml:definitions>
  <inkml:trace contextRef="#ctx0" brushRef="#br0">1 30 2336,'2'0'385,"2"-2"711,-1 0-488,0 1 296,1-1 160,0 1 113,1 1-105,2-1-328,1 0-144,2 0-304,1 0-96,1-1-112,0 0-48,1 0-72,0 0-168,2-1-424,1 1-368,-1-2 480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3.430"/>
    </inkml:context>
    <inkml:brush xml:id="br0">
      <inkml:brushProperty name="width" value="0.1" units="cm"/>
      <inkml:brushProperty name="height" value="0.1" units="cm"/>
      <inkml:brushProperty name="color" value="#333333"/>
    </inkml:brush>
  </inkml:definitions>
  <inkml:trace contextRef="#ctx0" brushRef="#br0">0 0 3105,'1'6'2120,"3"11"2650,15 6-3628,8 2-901,6 5-239,64 46 0,-59-58-1609,-19-14 962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2.400"/>
    </inkml:context>
    <inkml:brush xml:id="br0">
      <inkml:brushProperty name="width" value="0.1" units="cm"/>
      <inkml:brushProperty name="height" value="0.1" units="cm"/>
      <inkml:brushProperty name="color" value="#333333"/>
    </inkml:brush>
  </inkml:definitions>
  <inkml:trace contextRef="#ctx0" brushRef="#br0">0 1 360,'18'9'9046,"23"30"-7585,-29-28-1198,16 18-276,-11-8-3160,-12-14 2014</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192"/>
    </inkml:context>
    <inkml:brush xml:id="br0">
      <inkml:brushProperty name="width" value="0.1" units="cm"/>
      <inkml:brushProperty name="height" value="0.1" units="cm"/>
      <inkml:brushProperty name="color" value="#333333"/>
    </inkml:brush>
  </inkml:definitions>
  <inkml:trace contextRef="#ctx0" brushRef="#br0">183 1 1264,'-15'30'5049,"-25"13"-5187,16-20-25,-67 90-1264,79-96 899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893"/>
    </inkml:context>
    <inkml:brush xml:id="br0">
      <inkml:brushProperty name="width" value="0.1" units="cm"/>
      <inkml:brushProperty name="height" value="0.1" units="cm"/>
      <inkml:brushProperty name="color" value="#333333"/>
    </inkml:brush>
  </inkml:definitions>
  <inkml:trace contextRef="#ctx0" brushRef="#br0">341 0 2609,'-13'7'3088,"-10"16"-2745,10-9-108,-177 133 1201,103-82-2644,72-54 754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4.697"/>
    </inkml:context>
    <inkml:brush xml:id="br0">
      <inkml:brushProperty name="width" value="0.1" units="cm"/>
      <inkml:brushProperty name="height" value="0.1" units="cm"/>
      <inkml:brushProperty name="color" value="#333333"/>
    </inkml:brush>
  </inkml:definitions>
  <inkml:trace contextRef="#ctx0" brushRef="#br0">0 69 2545,'5'0'349,"0"-1"-1,0 1 1,1-1 0,-1 0 0,0 0 0,-1 0 0,1-1 0,0 1 0,0-1 0,-1-1 0,1 1 0,4-4 0,3 1-50,-1 0-205,3-2-208,0 1 1,1 0 0,-1 2 0,1-1 0,0 2 0,22-3-1,-25 6-398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5.352"/>
    </inkml:context>
    <inkml:brush xml:id="br0">
      <inkml:brushProperty name="width" value="0.1" units="cm"/>
      <inkml:brushProperty name="height" value="0.1" units="cm"/>
      <inkml:brushProperty name="color" value="#333333"/>
    </inkml:brush>
  </inkml:definitions>
  <inkml:trace contextRef="#ctx0" brushRef="#br0">1 1 2537,'1'2'306,"1"0"0,-1 1 1,1-1-1,-1 0 0,0 1 1,0-1-1,0 1 0,0-1 1,-1 1-1,2 5 0,2 56-537,-3-46 327,-1-5-682,1 0 258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8.4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65 0 10114,'-6'5'328,"-7"8"-96,-2 8-168,1 10-16,3 7-48,6 6 0,6 4 0,8 0-280,8-1-352,9-3-176,7-4-584,7-4-313,7-7 1017,-5-7-4593</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155"/>
    </inkml:context>
    <inkml:brush xml:id="br0">
      <inkml:brushProperty name="width" value="0.1" units="cm"/>
      <inkml:brushProperty name="height" value="0.1" units="cm"/>
      <inkml:brushProperty name="color" value="#333333"/>
    </inkml:brush>
  </inkml:definitions>
  <inkml:trace contextRef="#ctx0" brushRef="#br0">1 0 2521,'7'9'5804,"39"33"-5621,-32-31-135,0 0 0,18 20 0,28 20-2707,-49-44 1779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791"/>
    </inkml:context>
    <inkml:brush xml:id="br0">
      <inkml:brushProperty name="width" value="0.1" units="cm"/>
      <inkml:brushProperty name="height" value="0.1" units="cm"/>
      <inkml:brushProperty name="color" value="#333333"/>
    </inkml:brush>
  </inkml:definitions>
  <inkml:trace contextRef="#ctx0" brushRef="#br0">1 29 3457,'1'0'1880,"1"-1"-1304,1-1 104,1 0-151,0-1-81,1 1-176,1-1-88,3 1-120,1 0-32,2 0-56,0 1-40,3-1-80,-2 1-56,0-1-176,0 1-161,0 0-615,0 0 656</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1.240"/>
    </inkml:context>
    <inkml:brush xml:id="br0">
      <inkml:brushProperty name="width" value="0.1" units="cm"/>
      <inkml:brushProperty name="height" value="0.1" units="cm"/>
      <inkml:brushProperty name="color" value="#333333"/>
    </inkml:brush>
  </inkml:definitions>
  <inkml:trace contextRef="#ctx0" brushRef="#br0">13 0 3945,'-2'4'240,"1"2"312,-1 2-216,0 2 48,0 3-8,1 2-80,0 4-112,-1 0-24,2 1-64,0 0-72,1-1-672,1-2-984,1-4 952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286"/>
    </inkml:context>
    <inkml:brush xml:id="br0">
      <inkml:brushProperty name="width" value="0.1" units="cm"/>
      <inkml:brushProperty name="height" value="0.1" units="cm"/>
      <inkml:brushProperty name="color" value="#333333"/>
    </inkml:brush>
  </inkml:definitions>
  <inkml:trace contextRef="#ctx0" brushRef="#br0">39 4 296,'-5'-4'4259,"2"9"-3149,-2 10-1222,-17 63-1281,19-61 786</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756"/>
    </inkml:context>
    <inkml:brush xml:id="br0">
      <inkml:brushProperty name="width" value="0.1" units="cm"/>
      <inkml:brushProperty name="height" value="0.1" units="cm"/>
      <inkml:brushProperty name="color" value="#333333"/>
    </inkml:brush>
  </inkml:definitions>
  <inkml:trace contextRef="#ctx0" brushRef="#br0">42 1 2232,'-4'2'2657,"2"1"-1961,1 2-64,-2 3 40,0 1-39,-1 4-201,0 2-152,-1 2-456,0 2-336,2-2-681,0 0-207,0-3-80,2-2 191,1-4 865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9.189"/>
    </inkml:context>
    <inkml:brush xml:id="br0">
      <inkml:brushProperty name="width" value="0.1" units="cm"/>
      <inkml:brushProperty name="height" value="0.1" units="cm"/>
      <inkml:brushProperty name="color" value="#333333"/>
    </inkml:brush>
  </inkml:definitions>
  <inkml:trace contextRef="#ctx0" brushRef="#br0">11 1 1016,'0'0'136,"1"0"-1,0 0 0,0 0 1,-1 0-1,1 0 0,0 0 1,-1 0-1,1 0 1,0 0-1,-1 1 0,1-1 1,-1 0-1,1 1 0,0-1 1,-1 0-1,1 1 0,-1-1 1,1 1-1,-1-1 1,1 1-1,-1-1 0,1 1 1,-1-1-1,0 1 0,1-1 1,-1 1-1,0 0 1,1-1-1,-1 1 0,0 0 1,0-1-1,0 1 0,1 0 1,-1-1-1,0 1 0,0 0 1,0-1-1,0 1 1,0 0-1,0-1 0,0 1 1,-1 0-1,1-1 0,0 1 1,-1 1-1,-13 39-649,7-26-195,3 0 186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04.393"/>
    </inkml:context>
    <inkml:brush xml:id="br0">
      <inkml:brushProperty name="width" value="0.1" units="cm"/>
      <inkml:brushProperty name="height" value="0.1" units="cm"/>
      <inkml:brushProperty name="color" value="#004F8B"/>
    </inkml:brush>
  </inkml:definitions>
  <inkml:trace contextRef="#ctx0" brushRef="#br0">3 0 1000,'-2'1'560,"2"0"-144,-1 3-23,1 0-57,0 1-16,0 2 96,1 1 272,1 1 96,2 4-72,2 4-176,2 6-344,1 5-120,3 5-80,1 1-8,5-1-592,1 0-968,3-7 936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33 226 3033,'-2'1'520,"0"2"344,-2 2-256,-1 2-424,1 0-72,0 1 136,0-1 80,1 0 144,0-2 48,2-2 17,0 0-1,2-3-56,2-2-64,3-4-176,2-2-88,4-5-88,4-2-24,3-4-24,3-1-16,3-2-8,2-1-8,-1 0-32,0 0-48,-1 2-304,-2 1-248,-2 2-553,-2 2-199,-3 3-144,-2 2 696,-4 3-2313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21 334 6489,'-2'2'344,"-2"3"161,0 1-689,-1 1-385,2-1-71,1-2 120,1-1 416,2-3 568,2-1 184,1-3 113,2-2-97,3-2-264,3-2-112,4-4-208,4-3-40,3-4-32,3-4-8,2-2 0,3-4 0,1 0 0,1-1 0,0 1-40,-1 2-120,-3 2-536,-4 5-513,-4 4 617,-5 6-5385</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0 216 3457,'1'-1'608,"2"-1"904,3-3-1160,2-1-8,2-3-136,2 0-40,1-2 128,1-1 57,-1 0 63,0 0-16,0 0-168,1 0-80,0-1-112,2 0-48,0 0-232,1 0-152,0 1-344,-1 0-129,-2 1-239,0 1-584,-2 1 1056,-3 3-2241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3.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6001,'8'1'176,"11"2"-16,12 2-160,9 4-8,9 4 8,5 4 0,4 3 104,3 3 112,1 1 225,2 2 71,2 0 32,0 1-40,1 1-160,-1 3-56,0 2-112,-1 4-56,0 3-64,0 3-16,-1 2-8,2 1 0,1 2-8,1 1 0,3 2-8,0 0 0,1 1-8,-2 0 8,-1 1 0,-2 1 0,-3 2 0,-1 2 0,-2 0-8,-1 1 8,1-1 0,1-1 8,2-2-8,1-5 8,3-6 8,3-9 8,3-8-8,3-9-72,3-8-696,3-6-584,3-8 680,-14-3-6738</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8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0 308 1752,'1'0'593,"0"-2"591,2-1-24,2-1-208,2-2-112,2-2-191,3-2-145,4-3-264,3-3-96,3-3-112,3-2-8,2-2 24,1 0 40,0 1 104,0-1 40,-1 3-8,0 0-48,-2 2-304,1 1-296,-1 2-1225,-2 1 993,-4 4-5521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58.892"/>
    </inkml:context>
    <inkml:brush xml:id="br0">
      <inkml:brushProperty name="width" value="0.1" units="cm"/>
      <inkml:brushProperty name="height" value="0.1" units="cm"/>
      <inkml:brushProperty name="color" value="#5B2D90"/>
    </inkml:brush>
  </inkml:definitions>
  <inkml:trace contextRef="#ctx0" brushRef="#br0">1878 2864 648,'5'31'1042,"-4"-10"3205,-13-75-1319,3 18-1112,6 21-1590,-100-500 3283,76 409-3391,-6 1 1,-81-179-1,-162-220-38,184 375-64,-189-205 0,279 332-16,-121-121 49,-241-187 0,267 232-28,51 37-135,-48-55 0,61 60-1359,-2 1 0,-73-57 1,76 72 630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8:01.955"/>
    </inkml:context>
    <inkml:brush xml:id="br0">
      <inkml:brushProperty name="width" value="0.1" units="cm"/>
      <inkml:brushProperty name="height" value="0.1" units="cm"/>
      <inkml:brushProperty name="color" value="#5B2D90"/>
    </inkml:brush>
  </inkml:definitions>
  <inkml:trace contextRef="#ctx0" brushRef="#br0">137 423 2561,'1'0'5764,"-12"-16"-2728,-24-123-2191,29 105-639,-1 1-1,-2 0 1,-1 0-1,-1 1 0,-2 0 1,-18-30-1,26 53 434,11 15-275,25 23 28,-22-25-298,142 55 858,-134-53-976,0-2 1,0 0 0,0-1-1,0-1 1,1 0 0,-1-2-1,22-1 1,-35 1-334,1-1 0,-1 0 1,1-1-1,-1 1 0,0-1 0,0 1 0,1-1 1,3-3-1,-3 1-664</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39.231"/>
    </inkml:context>
    <inkml:brush xml:id="br0">
      <inkml:brushProperty name="width" value="0.1" units="cm"/>
      <inkml:brushProperty name="height" value="0.1" units="cm"/>
      <inkml:brushProperty name="color" value="#33CCFF"/>
    </inkml:brush>
  </inkml:definitions>
  <inkml:trace contextRef="#ctx0" brushRef="#br0">1 87 1432,'67'-18'1437,"101"12"-294,20-2-538,145-10 690,-115 11-1142,511-17 323,-250 33 528,-323-1-915,540-1-95,-404-9 60,174-12 155,-328 9-202,113-2-2612,-247 7 1578,0-2 394</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4.488"/>
    </inkml:context>
    <inkml:brush xml:id="br0">
      <inkml:brushProperty name="width" value="0.1" units="cm"/>
      <inkml:brushProperty name="height" value="0.1" units="cm"/>
      <inkml:brushProperty name="color" value="#33CCFF"/>
    </inkml:brush>
  </inkml:definitions>
  <inkml:trace contextRef="#ctx0" brushRef="#br0">1 32 320,'14'-31'10564,"-8"47"-9039,1 76 867,-7-71-2692,1-1 0,1 0 0,9 40 1,-8-53-927,4-7 436</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5.712"/>
    </inkml:context>
    <inkml:brush xml:id="br0">
      <inkml:brushProperty name="width" value="0.1" units="cm"/>
      <inkml:brushProperty name="height" value="0.1" units="cm"/>
      <inkml:brushProperty name="color" value="#33CCFF"/>
    </inkml:brush>
  </inkml:definitions>
  <inkml:trace contextRef="#ctx0" brushRef="#br0">1 8 1656,'13'-8'6192,"-10"21"-1989,1 6-3394,1 8-354,-1-1-1,-1 1 1,-1 43-1,0-16-2776,-2-46 1528</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1.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858 48 632,'-1'-1'584,"-1"1"304,-1-1 113,-1 0-105,0-1-416,-1 1-160,-1 0-232,0 0-72,0 1-8,0 0 0,1 1 32,0-1 96,1 0 80,2 0 0,0 1-16,1-1-88,0 0-88,-1 0 0,1 1 72,-2 1 40,0 0 8,1 0-8,0 0-80,0 0-40,1-1 8,1-1 8,-1 1 32,1-1 64,0-1 104,1 1 49,-2 0 95,0-1-48,-1 0-104,-1 0-56,-2 1-120,0 1 48,-2 2 184,-2 2 96,-2 4 264,-2 2 40,-4 4-80,-1 4-80,-2 3-255,-2 5-113,0 5-96,-2 3-24,-1 2-16,-2 3 8,-1 1-8,-2 2 8,-1 1-8,-1 1 8,1 0 0,0-2 0,2 0 0,1-2-8,4-1-8,2-1-8,2-2 8,4-1-8,2-2 0,3-2-8,2-4 8,3-2 0,2-4 8,1-3-8,1-4-8,0-3-24,2-4 0,0-3 0,1-2 16,1-2 8,0-2 8,2-2 16,0-3 8,0-1-8,1-4 0,1-2 0,0-2-8,0-3 0,2-3 56,1-3 24,1-2 16,2-4-8,3-3-64,1-3-16,3-3 0,2-1 0,2-3 0,0-1 8,1 0-8,0 1 0,-1 3-16,1 3 8,1 3-8,0 2 0,1 1 0,1 2 0,1 1 0,0 1 0,1 1 0,2 0 0,1 1 0,0 2 0,-1 1 8,-2 1 0,-3 2 8,-3 2 0,-3 2-8,-3 2-8,-2 2 8,-3 1 8,-1 3 8,-2 1 0,-2 1 0,-2 2 8,-2 1 16,-1 0 16,-1 2 0,-2 0-16,-1 0-16,-2 0-16,0 1-8,-1 1 8,0 0-16,-1 1 8,0 0-8,-1 1-16,-2 1 8,-1 1 8,-3 2-8,-3 3 0,-3 2 0,-3 4 0,-3 3 8,-4 3 0,-2 4 8,-2 2 0,0 2-8,-1 1 8,1 1-8,1 1-8,1 1-8,1 4 0,2 2-8,1 5 16,1 2 8,1 4 0,-2 0 16,0-1 0,1-2 0,0-3-8,2-2 8,2-4 0,3-2-8,1-2 8,3-1-8,1-2-8,2-1-8,1 1-8,2-2 0,1-1 8,2-3 8,1-3 8,1-2 8,1-3-8,0-2 0,1-2-8,-1-2 0,0-1 0,0-2-24,1-1-24,-1-1-112,2-1-88,-1-1-40,2-1 8,0-2 112,0-1 96,1-2 8,-1-2 8,1-2-8,0-3-8,0-4 40,1-4-1,0-4 9,2-3 0,0-4 16,0-1 8,1-3 0,0 0 0,0-1-8,1-2 0,2-2-8,1-1 0,2-1 8,3-1 0,2-2 8,3 0 0,4-1 0,2-2 8,2 1 8,3-1 8,0 0 48,2 1 1,-1 4-1,0 2-16,0 3-40,-1 3-8,-1 2 8,0 2 0,-1 2 0,-1 0 0,1 2 8,-1 0 16,0 1 0,0 1 8,-2 0 0,-1 1 0,-4 1-16,-3 1 0,-3 2 16,-5 2 0,-3 2 32,-2 3 0,-2 3 0,-2 2-16,0 2-40,0 0-16,-1 1-8,0 0 0,1 0 24,0 1 0,0-1 8,-1 0-8,0 0 0,-2 0-8,0 0 0,-2 0-8,-1 2 0,-1 2 0,-4 3-8,-3 2 8,-4 5 0,-4 4-8,-3 5 0,-2 3 0,-3 3 0,0 4 0,-2 3 8,-2 3 8,-1 3 0,-2 2 0,-2 3 0,0 1-8,-1 1-8,0 1 0,1 0 0,0 2-8,3 1 0,2 2-8,3 2 0,2 2 0,4 0 0,2 0 16,2-3-8,3-3 8,1-4 0,3-4 0,3-4 8,2-4-8,1-3-8,3-5 8,2-2-48,1-4-136,2-3-88,2-4-24,1-4-72,2-2 79,0-3 65,1-4 16,0-3 112,0-3 64,0-3 24,-1-2 8,0-2 0,0-2-8,-1-1-32,1-3 0,-1 0 0,0-3 8,0-1 32,0-2 0,0-2 0,0-2 0,1-2-8,0-3 8,2-1-8,0-2 8,1-1 0,0 0 0,0-1 0,1 0 0,0-2 8,1 0-8,1-1 8,2-1-8,1-2 0,4-2-8,3-1 8,3-2 8,2 0 0,2 1 0,1 1 8,0 3-8,0 3 8,-1 2 64,-1 4 96,0 1 40,0 2 40,0 1-39,0 1-65,1 0-24,2 2-40,2-1-16,1 1-40,2 0-16,-1 1 0,-1 1 24,-3 3 56,-3 3 16,-2 2 0,-3 2 16,-1 2-24,-1 2-8,-3 2 0,0 4-32,-3 1-40,0 3 0,-2 2-8,1 1 8,-1 2 0,1 0-8,-1 0-136,-1-1-280,0 1-1369,-1 0 1105,-2-2-9578</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2.4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42 1616,'0'-1'296,"2"-1"505,0-1-225,1-1 280,0 1-24,0 0-208,-1 1-104,1 0-256,0 1-48,1 0 152,1 0 81,1 0 191,2 0 104,0 0 24,2-1-48,0-1-232,1-1-160,0 1-240,-1 1-48,0 0-16,0 2-16,-1 1 8,0 2 0,1 0 0,1 1 40,0 1 64,1 0 8,1 1 1,-1 1-41,0 0-40,0 1-8,-1 0-8,1 1 96,-1-1 32,2 0 16,0-1 40,2 0-96,3-1-32,1-1-24,2-1-32,1-1-16,1-1-304,1-1-360,3-1-1905,1-1 1545,-4 0-7450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3.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99 2505,'-1'-1'576,"0"-3"664,-1-2 88,-1-2-240,1 0-151,-1 0-401,0 2-200,1 2-64,1 1 72,1 1 136,0 1 32,1 0 0,2 0-48,3-1-56,1 0 33,4-1-9,3-1-8,3-2-8,1 1-40,1-1-144,-1 0-56,-1 1-72,-1 2-24,-1 0 32,-1 2 0,0 2 24,-2 2 0,1 1-16,0 3 8,0 2-8,1 1-8,0 1-16,2 2-16,0-1-40,2 0 0,0-2 0,1 0-8,-1-2 0,-1-1-8,-2 0-8,-1 0-8,1 0-552,1-1-336,3 0-1176,4-3-817,5-4 1601,-1-3-6706</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3.9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 96 4697,'-1'0'312,"0"0"136,0 0 48,0 0 64,0-1-47,0 2-25,-2-1 72,0 1 0,0 0-64,-1 1-104,1 0-184,1-1 64,0 0 280,2 0 120,1-2 49,2-2-49,2-3-216,1-2-72,1-3-120,1-2-64,1 1-96,1-1-32,1 2-56,2 2-8,2 2-8,1 2-8,1 2 40,1 1 56,1 2 88,1 0 32,0 1 16,0 1-32,-1 1-64,-1 2-16,-1 1-48,-2 1-8,-2 3-8,0 1-8,0 2 32,-1 1 24,1 2 8,-1-1 8,2 0-32,0 0-24,2 0 16,1-2 24,2-1 48,2-3 25,1-3 15,2-2-24,2-5-48,-1-3-32,3-5-64,0-3-136,3-5-465,3-3-439,2-3-1648,3-3 1535,-5 4-10361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1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6881,'5'3'529,"9"3"719,9 4-1216,11 3-40,9 3-8,7 3 8,4 0 8,5 0 16,1 0 0,2-1 8,0 0-8,2 1-8,1 2 0,2 4-8,3 3 0,3 3 0,3 3 0,3 3 16,2 3-8,0 4 40,0 3 88,-1 4 248,-2 1 104,-3 2 192,-2 0-24,-2 2-176,-2 2-71,-2 2-137,-3 2-56,-1 2-48,-2 1-40,-1 1-56,-1 1-16,-1-2-16,2-3-16,2-4-376,5-3-504,6-4-1649,7-4 1417,-10-11-7138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4.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36 135 2937,'-3'1'256,"-3"-1"488,-1 0-16,0-2 264,1 0 16,2-1-167,1-2-129,3 0-64,2-1-24,2 0-136,3-1-88,3 0-136,4 0 16,2-1 112,4-1 25,3-1-9,2 0-8,3 0-56,1-1-24,-1 2-40,0 1-56,-3 2-56,-1 3-32,-4 2-48,-1 2-8,-1 2 8,-1 2 0,0 2 40,1 1-8,1 0-24,1 2-16,0 1-40,1 0 0,-1 1 56,0-1 24,0-2 16,0-1 0,1-1-56,2-3-32,2-2-8,1-1-8,1-1-464,2-2-648,3-2 624,-4 0-13123</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6.5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279 0 1272,'-3'6'336,"-5"9"344,-4 9-71,-6 9-161,-4 9-168,-4 6-152,-3 6 64,-1 4 216,1 4 48,1 3-8,4 2-72,5 0-240,5 0-48,4-2-88,5 0-24,3-1-208,5-1-120,2-2-344,4-4-104,2-4 112,3-4-145,3-6 585,-1-10-1736</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7.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334 0 1088,'-3'2'432,"-3"3"641,-3 3-17,-3 2-272,-2 4-136,-2 3-376,-1 3-80,-2 3 120,-1 3 48,-1 3 56,-1 4 49,-1 5 7,0 4 16,0 7 32,1 7-56,2 5-192,2 5-80,2 5-128,3 3-24,4 2-32,3 1 0,4-1-192,4 0-256,3-3-984,4-3 823,2-13-6376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7.5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398 1 2016,'-3'3'721,"-5"4"599,-4 5-360,-6 7-184,-5 6-296,-5 8-112,-3 6-80,-4 6 17,0 5 23,1 4-32,2 4-40,3 3-40,2 7-120,3 6-32,4 7-40,3 7-16,5 5 0,4 4-8,7 2-320,5 0-56,6-2-937,7-3-783,8-6 1248,-1-16-2729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8.1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639 0 1872,'-4'4'497,"-7"6"655,-8 9-96,-8 11-296,-6 10-152,-6 11-280,-2 8-64,-1 6-16,-1 6 1,1 4-113,0 5-56,1 3-48,-1 4-8,2 2-16,2 3 0,3-1-8,4 0-8,4-4-737,7-5-1023,7-11 1024,5-16-3313</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9.0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1684 4681,'-1'-1'112,"-1"0"-80,1-4 16,0-3 72,0-6 136,2-5 216,0-6 96,1-5 80,3-6 9,1-4-17,4-5-40,3-3-112,4-4-120,3-4-208,4-2-16,1-4 88,3 0 80,1-1 144,1-1 32,2 2-39,1 0-49,3 1-120,3 0-48,3-1-88,3-1-32,2 1-24,1 2-8,-2 4-24,-3 6 0,-3 7-24,-3 5-8,-3 7-8,-3 3 8,-1 5-8,-2 3-8,-2 4 8,-1 1 0,-2 3 0,-3 3 0,-4 2-8,-3 2 0,-4 1-16,-2 2-16,-3 1-24,-2 0-56,-2 1-232,1 0-64,-1 0-192,2 0-49,1 0 161,2-1 72,0-2 216,2-1 96,1-3 96,0-2 8,2-1 0,-1-1-8,0 1-120,-1 0-16,-1 1 8,-3 1 8,-1 0 120,-2 2 32,-1 0 8,-1 1 0,-1-1 0,0 1 8,-1-1-8,0 1 88,0-1 80,-2 2-8,-3 2-8,-2 4-88,-5 3-80,-6 7 8,-6 7-8,-8 8 0,-7 12-16,-7 9 0,-6 9 8,-6 8 0,-6 7 0,-6 6 0,-1 6-24,1 5-16,4 6-24,8 5-360,8 5-1184,7 4 1040,13-16-7834</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49.5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662 150 608,'3'-4'272,"4"-6"192,2-4 400,3-4 97,0 0 15,-2 0-16,-2 3-80,-2 1-32,-3 3-47,-3 3-73,-2 1-136,-2 2-24,-2 1 24,-1 2 40,-4 1-96,-3 2-103,-5 5-177,-6 4-120,-7 8-88,-5 8-16,-5 12-16,-3 11-8,-5 11-8,-2 11-16,-2 11 0,-2 9 0,1 9 8,3 4 8,5 0-8,8-6-264,7-7-833,8-8-807,7-10 920,8-17-6874</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0.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0 964 1976,'1'-2'168,"2"-2"321,4-3 319,3-3 208,3-3 216,3-2-48,0-1-279,1-2-113,0-1-80,-1 0-48,0-2-112,0-2-40,0-3-64,3-2-63,1-3-129,3-2-72,3-3-40,1-1 0,2-1 24,-1 0 0,0 3-48,-2 2-24,-2 3 8,-2 2-8,1 1-16,0 1-8,1 1-48,3 0-8,2 0 0,4-1 0,2 0 8,3 0 0,-1 0-8,-2 2 8,-3 0-8,-4 3 0,-2 1-8,-3 2-136,-1 2-552,-1 1-392,-1 2-1465,-1 1 1385,-5 4-6954</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0.5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1202 4 3961,'-1'-1'104,"0"1"72,-2 0 200,0-1 232,-1 1 88,-1-1 152,-1 0-63,-1 1-73,-2 1-72,-3 1-240,-2 3-128,-4 2-112,-4 4-8,-5 5 24,-5 6 8,-5 6 104,-7 7 88,-5 6 56,-4 6-7,-2 7-113,-2 7-96,-2 8-136,-1 6-24,0 5-32,1 3-8,3 3-8,3 2 8,2 1-8,2 0 8,2-1-8,1-3-8,3-2 0,4-2-104,4-1-392,5 0-337,6-3-1463,5-1 1328,6-14-6866</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0.9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835 4 608,'-2'-1'608,"-2"-1"216,-5 1 257,-4 4-121,-5 7-216,-6 8-8,-6 9-160,-6 10-56,-4 9-111,-4 11-57,-3 10-160,-4 14-80,-3 13-80,-3 14-8,-3 12 72,0 11 128,1 6 120,4 4 160,7-2-56,6-5-240,9-10-352,9-9-280,8-12-648,8-11-417,8-9-399,5-10 808,2-15-2425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4321,'6'4'112,"10"5"-80,10 6 0,7 4 160,5 4 128,3 2 200,0 2 104,0 0-8,-2 1-71,0 2-137,-1 2-56,1 3-64,1 3 16,1 2-16,2 3-56,2 4-64,3 3-56,3 3-48,2 1-8,1-1-24,2-2-8,-1-3-8,0-2 0,-3-1-8,-1-1 0,-2-1-8,-2 0 8,-2 0 0,0 3-8,0 1 8,0 3 8,2 2 0,0-1 0,5-2-8,3-3-152,6-1-1504,3-3 1160,-10-8-7002</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1.3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260 1 4801,'-3'0'512,"-6"1"264,-4 2-112,-4 6-279,-2 7-97,-2 10-72,-3 12-40,0 11-72,-2 11 16,0 10 120,1 10 56,3 4 16,5 3-24,7-4-160,7-5-48,9-9-56,8-10-8,9-8-16,8-9-16,6-7-248,7-6-232,3-6-560,4-6-641,1-8 937,-8-6-4377</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1.6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146 0 4249,'-6'6'264,"-8"7"232,-4 9-408,-4 9 80,0 5 392,0 5 136,4 1 33,4-1-73,6-2-280,6-3-72,6-4-16,6-3 0,5-1-152,7-3-64,7-2-56,7-2-16,8-6 0,8-4-8,3-7 8,1-7 8,0-5-328,-4-6-440,-2-3 432,-11 0-7650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2.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 1 5601,'-3'5'280,"-3"8"40,-2 7-24,1 7 32,0 5-47,2 2-49,3 2-40,3 0 48,4-1-8,5-2-24,3-3-16,7-3-144,5-6-16,8-7 0,7-7-8,5-8-8,4-7-8,3-8 8,0-5-8,1-5 0,1-4 8,1-5-280,1-4-384,-2-5 376,-10 6-7154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2.4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0 895 6641,'2'0'256,"5"0"-71,7-1-1,6-1-160,7-3-24,7-2 0,5-4 0,6-5 120,5-5 64,4-4 40,3-5 8,2-5-72,1-6-32,1-5-24,1-5 8,1-6-48,1-5-8,0-5-8,-2-3-8,-3-3 16,-5 0-440,-4 0-1393,-5 2 1185,-10 14-5473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2.9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1723 3073,'1'1'440,"5"-1"184,5-1-104,7-2-128,7-1-80,6-3 168,4-2 72,5-3 121,3-5 7,4-5 32,4-7 8,5-8 8,5-7-56,4-8-216,2-7-88,1-5-31,1-4-1,1-3 48,0 0 0,-2-1-152,-4 0-56,-2 0-96,-3-1-24,-2-1-8,0-1-16,-3-2 8,-2 0-8,-5-1 0,-6 0 0,-5 2-352,-5 3-256,-5 2-1081,-3 4-1527,-6 2 1863,-4 11-5224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6.2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475 120 952,'-3'-2'560,"-2"-4"337,-3-4 127,-1-4 120,0-2-80,1 0-56,2 0-183,3 3-137,2 2-128,2 3-48,4 3-96,2 2-64,3 4-112,1 5-16,2 6 56,1 8 24,1 10-24,0 9-24,0 11-87,-1 12-57,-1 11-48,-2 10-8,-5 9-8,-4 6 0,-6 4 0,-6 5-8,-5 2 16,-6 2-8,-5-1 8,-6 0 8,-5-3 8,-6-2 8,-6-6-24,-6-5-8,-3-6-232,-4-8-296,2-7-1401,3-8 1137,11-16-8618</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6.8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833 54 2681,'1'-2'792,"-1"-3"592,2-2-48,-1-2-103,1 0-177,-1 1-112,0 1-232,0 3-80,-1 2-72,1 3-55,0 5-25,-1 5 0,1 8-104,-2 9-32,0 10-120,-2 13-64,-1 14-88,-2 15-40,-3 15-8,-2 11 0,-6 10 8,-4 7 8,-6 4 8,-5 1-8,-6 0-88,-6-2-72,-5-5-72,-7-4-72,-5-4-96,-5-3 0,-4-5-256,0-4-233,-1-5-991,3-6-785,2-9 1385,12-17-4457</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7.4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1024 13 3881,'-2'-1'392,"0"0"104,2-2 112,2 0 8,1 0-96,1 1 17,1 3 95,0 3 24,-1 5-8,0 6-64,-2 9-136,-3 8-16,-2 10-24,-5 11-8,-5 12-72,-4 10-55,-6 9-121,-4 8-48,-5 7-56,-4 3 0,-4 3 8,-4 1-8,-2-1-8,-4 0-8,-2 0-24,-4 0 0,-4 0-240,-3 0-96,-2-3-449,-1 0-239,-2-2-384,-2-1-393,-3-1-487,-1-1 1144,12-18-2305</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19:58.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252 1 3073,'-2'2'232,"-2"4"192,-2 3-56,-3 4 80,-2 2 152,-2 1 160,-2 3-24,-1 0 17,0 1-113,0 0-216,-1 2-64,0 2-240,-1 3-48,0 4 152,0 5 112,1 4 144,1 3 32,4 2-176,4 0-120,6 0-144,6 1-40,6-1-16,6 2-8,5-2-8,6 0-8,4-2 0,4-3-8,4-2 8,1-2-224,4-4-496,3-4-264,6-5-624,6-9-193,7-12 1049,-8-6-4305</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0.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1209 1 792,'-2'1'248,"-5"3"208,-3 3 16,-6 4-55,-6 5-97,-7 6-96,-4 5-24,-4 5 64,-3 4 72,-4 4 184,-3 5 128,-6 5 72,-4 5-48,-5 7-168,-2 9-135,-1 10-217,-2 10-64,-3 13-64,-2 9-8,-1 9 104,2 3 40,5-1 0,7-4-8,10-8-128,9-10-48,12-10-1281,11-12 945,9-18-6009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5.7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6129,'2'5'432,"0"8"545,4 7-825,6 9 136,6 7 80,7 6 32,7 3 16,7 1-8,5 0 48,6 0 128,3 0 24,5-1-7,5 1-73,5-3-160,6-3-40,4-3-168,4-5-48,3-3-56,-1-5-8,0-5-8,-2-5-16,-2-6-88,-3-6-184,-2-6-544,-2-7-361,-1-7-1887,-2-7 1775,-12 1-5656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0.7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672 0 2176,'-3'1'857,"-4"3"631,-6 1-152,-4 3-39,-6 3-297,-5 5-128,-4 4-128,-4 6-56,-2 6-128,-3 7-80,-1 8-103,-3 8-9,-2 10-104,-1 12-24,1 11 8,1 12 40,3 10 224,5 7-16,6 4-144,8 4-96,9 2-384,8 3-128,9 3-152,6 1-152,7-1-224,4-3-248,5-7-689,4-10-1368,3-13 1801,-3-24-4345</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1.2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215 0 1680,'-2'2'448,"-3"3"553,-3 4-65,-3 6-48,-2 4 8,-3 5 24,-1 4-23,0 3 103,-1 3 48,0 3-64,0 4-96,1 7-231,1 8-81,2 12-136,2 13-96,4 12-160,4 9-56,6 6-64,5 2-16,8-2-16,6-1-8,6-1 8,4-2 0,6-1-8,4-2-208,5-4-624,7-6-544,6-5 623,-8-18-10369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1.7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0 4697,'-1'2'1024,"-5"4"1225,-1 4-1169,-1 6-136,2 8-376,0 9-184,2 9-264,2 9-40,1 7 184,3 5 105,2 4 87,3 2 16,3 2-152,4 2-104,4 5-96,3 5-16,4 4-64,6 4-8,4 1-24,5-4-8,4-4 0,3-6-8,2-8-144,1-6-184,2-6-712,3-5-601,3-4 873,-9-11-8802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2.5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4489,'-1'6'568,"0"9"416,2 9 129,-1 10-89,0 10-72,1 10 24,2 9-24,2 9-151,3 8-113,4 6-304,6 6-136,5 5-152,6 4-24,7 4-32,7 4-8,8 2 8,6 3-8,7 1-312,5-2-152,1-7-208,1-8-209,1-14-271,-1-15-456,1-15 872,-12-18-7186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3.0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6025,'1'6'384,"0"7"361,2 9 159,0 6 128,2 6-64,3 6-240,5 6-112,5 5-199,7 4-65,6 4-160,6 1-72,6 1-72,4 0-16,5-1-8,4-1 0,1 0-256,0-1-248,-2-3-977,-5-4-1271,-5-6 1543,-10-12-5344</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3.4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0 4129,'-2'7'688,"0"6"1048,0 6-911,-1 3 111,2 3 24,2 2 24,2 3-136,2 3-264,2 4-111,2 5-265,2 3-96,3 3 24,2 1 48,3 2 160,4 1 40,4-1-80,4 1-64,5-1-184,5-2-40,5-2-168,4-6-176,0-5-512,1-8-377,-1-8-1591,-2-8 1616,-8-7-6418</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3.9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 0 4385,'-3'2'448,"-4"1"544,-2 2 8,-3 1 209,0 2 287,-1 0-48,1 2-391,2-1-209,4 2-288,2 0-96,5 0-168,5 3-72,6 4-96,5 6-16,6 7-8,3 7-8,2 8-8,2 3-24,3 3-16,3-1-40,4-2-24,5-3 0,6-3-8,5-5-64,0-3-272,0-5-264,-5-5-928,-3-4-593,-5-7 1137,-9-6-8234</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4.4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 0 7138,'-2'4'488,"-3"6"248,-2 6-32,1 6-112,1 3 8,1 5-32,3 3-56,5 5-152,3 6-63,5 8-121,5 9-24,6 7-32,7 6-16,6 1-40,6-1 0,5-4-32,4-4-24,2-7-8,3-4 0,3-6-16,4-5-224,1-6-521,2-6-447,-3-8 536,-11-7-9146</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4.9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4865,'-1'3'624,"0"5"344,0 4 129,3 6 31,2 6-72,4 7-96,5 7-208,5 9-127,7 6-265,5 8-128,6 2-152,4 2-40,4-1-24,3-4 0,3-4 0,1-5 0,2-4-16,1-5-8,-1-5-32,0-7-16,-2-5-440,0-9-377,-2-7-1471,1-8 1280,-9-5-6906</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5.9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18 458 4729,'-1'1'944,"-2"2"1081,-1 1-1057,1 1-200,0 1-256,0 0-16,2 2-16,2 0 16,1 2 1,3 1-73,5 1-128,4 0 0,7-1 48,9-3 48,10-5 32,11-6-16,9-6-120,8-4-88,6-4-112,7-3-16,5-2-40,4-2 0,3-3 0,3-4 0,3-5-208,0-5-192,-2-9-504,-4-9-336,-4-9-1705,-6-9 1737,-16 9-7386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596"/>
    </inkml:context>
    <inkml:brush xml:id="br0">
      <inkml:brushProperty name="width" value="0.2" units="cm"/>
      <inkml:brushProperty name="height" value="0.2" units="cm"/>
      <inkml:brushProperty name="color" value="#004F8B"/>
    </inkml:brush>
  </inkml:definitions>
  <inkml:trace contextRef="#ctx0" brushRef="#br0">72 1 11226,'-13'8'525,"7"-4"-396,-1 0 0,1 0 0,0 1 0,0 0-1,1 0 1,-9 10 0,13-13-152,0 0 0,0 0 0,0 0-1,0 0 1,0 0 0,0 0-1,1 0 1,-1 1 0,1-1-1,0 0 1,-1 0 0,1 1 0,0-1-1,0 0 1,1 0 0,-1 1-1,0-1 1,1 0 0,0 0 0,-1 0-1,1 1 1,0-1 0,0 0-1,0 0 1,0 0 0,0 0 0,2 2-1,6 7 33,0 1 0,0-1 0,1-1-1,0 0 1,1 0 0,0-1 0,1-1 0,0 1 0,16 7-1,3 0 126,1-1-1,55 17 0,-48-21-160,1-2 0,0-1 0,0-2 0,1-2 0,-1-2 0,1-1 0,71-9 0,-64 1-990,-1-2-1,-1-2 1,70-26-1,-1-10-624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3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1 213 5705,'9'3'1000,"12"5"617,13 3-761,15 4-144,11-1-392,9-1-128,3-1-112,2-4 48,-2-4 144,-3-3 64,-3-5 72,-4-4-47,-2-5-137,-3-4-72,0-6-96,-1-6-88,-1-5-472,-1-6-393,-1-5-1479,-3-3 1312,-9 7-6482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6.4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1 776 2409,'2'0'632,"5"-2"656,5-2 72,5-4-136,7-4-103,8-5-329,7-4-200,9-7-368,7-5-96,8-9-96,7-7 0,7-9-8,7-9 0,6-9-8,5-8-8,3-8-1576,2-6 1152,-16 14-7506</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7.2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1046 4657,'0'2'616,"-1"0"712,1 0-367,3 0-33,4-2-80,5-2-192,5-3-72,8-3-120,8-4-96,9-3-136,7-5-63,7-5-89,5-5-16,5-7-16,5-9 8,3-8 104,4-9 24,0-10-8,3-8-8,1-8-96,3-6-24,-1-6-552,-2-3-577,-4-1 609,-14 17-10338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07.7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0 479 4641,'8'-3'616,"13"-8"480,15-10-399,13-12-433,13-12-96,9-13-88,9-10-32,7-9-48,7-10 0,-13 11-7610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0.8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5 896,'0'0'488,"0"0"769,0 0 111,0-1 72,0 0-192,1 1-439,0-1-217,1 0-256,2 1-24,3 1-80,4 1-16,4 3 32,5 1 24,5 4 40,6 2 48,3 4-80,4 3-48,2 4-120,2 5-56,1 4-24,0 4 0,-1 6 8,-2 3 32,-3 5 128,-6 4 81,-7 6 87,-8 5-24,-9 6-104,-7 6-72,-6 3-112,-7 3-16,-5 0-8,-5 2-8,-7 1 0,-5 1-8,-7 1 0,-5 0-40,-2-3-384,-3-3-408,0-6-2257,1-5 1857,9-16-6298</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1.5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0 662 1312,'3'1'432,"2"-1"425,4-1 63,2-1-24,2-1-32,1-1-88,1-1-304,2 0-128,1-1-175,3-1-57,5-2-80,5-2-8,8-3-8,7-3-8,9-2-8,8-3 0,7-3 0,8-4 0,7-6 0,7-7 0,7-8 8,3-9 0,0-9-913,-3-8-519,-6-6 728,-18 10-3529</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2.2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17 952 4065,'-1'2'528,"-3"2"704,-1 2-464,1 0 41,1 1-65,4 0-168,2 1-120,5 1-136,5 0-64,6-1-80,8-1-32,8-2-104,10-3-16,7-4 0,8-2-8,7-3-16,6-4 8,5-4-8,6-4 0,2-8 0,1-7 0,0-9 0,-2-10 8,0-9 8,-2-9 0,-3-10-8,0-8 8,-1-8-8,1-6-248,-1-5-1456,-3-4 1160,-14 19-7250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2.8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1687 2993,'1'1'368,"1"1"408,2 1 88,3 2 184,4 0-71,2 0-177,5 0-152,4-2-304,4 0-88,5-2-136,5-2-32,4-2 16,5-3 40,4-6 72,7-5-8,7-8-56,8-9-40,7-8-80,6-8-8,4-7 0,4-4 0,-1-5 0,-4-2-8,-5-4 8,-7-3-8,-4-3 0,-3-6-8,-6-5-176,-4-4-192,-7-5-408,-7-3-176,-7-3-40,-6-1 135,-7 2-183,-6 2-400,-5 5 872,-7 17-2769</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3.5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452 0 5089,'1'1'144,"1"-1"240,3 1 168,4 3 329,3 3 111,4 6-176,4 5-112,6 6-312,5 6-128,8 6-144,4 6-56,4 7-32,3 5 8,1 6-8,2 5 0,0 5 8,0 3 0,-4 5 0,-6 3 0,-9 4 0,-10 3-8,-9 1-16,-10 1-16,-9 1 0,-8 1 0,-9 2 0,-6-1 0,-7 0 16,-4-2 0,-6-2-8,-5-2-8,-5-2-208,-5-2-144,-6-3-40,-5-2 0,-4-2 208,-4-2 144,-5-2 48,-3-1-64,-1-4-792,-1-5-553,1-6 697,15-13-5553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4.0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1707 2753,'2'1'400,"4"0"296,6 0 0,7-1 24,5 0 64,8 0 88,4 0-55,5 0-361,4-1-144,5-2-216,7-3-64,7-5 96,6-7 72,7-7 120,5-6 16,4-9-96,4-6-88,1-9-96,-2-8-16,-3-8 0,-3-7 0,-4-9-8,-3-7 0,-5-7-16,-4-6 0,-7-6 0,-4-5-8,-6-6-568,-6-6-384,-8-4-1417,-7-3 1201,-9 21-4121</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4.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174 1 5985,'1'1'552,"3"2"313,4 3-89,3 2-272,5 3-128,4 5-104,5 5 16,6 5 40,6 7 16,7 7 0,7 9 0,5 7-48,4 8-32,2 8-79,1 7-49,0 8-72,-2 6-8,-7 5 0,-9 2 8,-12 1 0,-13 0 0,-14-1-16,-13 1 0,-15 2-8,-12 3 0,-13 2 0,-9 2-16,-8-1-8,-8-2-32,-6-3-208,-3-7-224,-1-8-617,-1-9-247,0-8-408,-1-9-305,1-10 1241,14-14-4105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6881,'7'-1'185,"10"-1"-129,7 1 8,7 0 112,5 1 208,0 1 288,0 2 120,-1 2-8,-2 3-176,-2 2-240,-2 3-96,-2 4-40,-2 3 41,0 6 47,0 5-16,-1 6-88,1 5-72,0 5-88,3 2-16,2 0 24,5-3 0,3-5 16,6-5-8,4-7-16,5-5-24,5-8-168,3-6-192,3-6-544,2-7-481,-1-6 721,-11 0-9242</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7.1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2977,'1'8'208,"3"10"328,5 12 128,5 10 192,7 9 48,5 10-7,6 9-89,6 8 40,3 9-16,4 7-208,4 3-160,8 4-320,8 1-88,10 0-48,10 2 0,9 0-48,7 0-120,5-4-32,4-6-264,2-12 40,2-15-56,0-17-792,0-16-889,-2-15 1161,-20-11-3697</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19.7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5073,'1'4'152,"0"5"-72,3 4-16,3 4 80,2 3 112,4 5 216,4 3 80,5 5 33,5 5-65,6 3-200,4 3-40,6 3-136,6 1-40,5 1-24,8 2-24,6 1 56,5 3 104,3 1 56,1 3 8,1 1-72,2 1-112,-1-3-72,1-2-16,1-6-240,1-7-184,1-6-872,2-7-849,0-8 1201,-15-7-4153</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0.3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0 4057,'-1'3'160,"0"3"112,-1 4-48,0 3 200,0 4 448,1 4 169,1 4 87,0 1-104,1 2-256,2 0-104,1 0-224,3-2-112,4 1-192,5-1-72,7 2-48,8 4-8,8 3-8,7 4 0,7 3-8,6 3-8,6 1-8,8-1 8,4-2 0,4-5 0,2-4 16,0-5 0,2-4 16,-1-3-8,-1-2 0,-2-2-224,-1-2-400,-1-2-392,-2-4 448,-14-3-8602</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0.9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 1 1408,'-2'2'624,"-1"3"553,-2 3-25,-1 2-176,0 3-168,1 1-144,1 1 9,4 1-137,3 2-136,6 2-200,8 4-88,11 6-80,9 8-16,10 7 136,7 5 48,6 3 32,6 1-8,7-1-128,6-1-40,6-2-48,4-3 0,6-5-8,3-5 0,4-5 72,0-8-416,0-5-456,-5-4-320,-6-4 335,-19-3-5992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1.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4065,'1'4'128,"3"5"24,4 4-152,6 2 224,5 2 440,7 1 160,7 1 233,6 0-145,7 0-360,5 1-120,6 0-216,6 1-80,9 1-64,6 1-24,6 2-16,4 2 152,4 2 64,2 1 0,0-1 0,1-4-144,0-4-72,-2-7 0,-4-4-888,-4-5 632,-18-3-9306</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2.5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51 3185,'-3'-1'792,"-3"-2"904,-1-1-808,1-3-215,3-1-49,1 0 248,1 0 152,2 3 56,-1 1-127,1 2-385,0 2-208,-1 2-248,0 4-48,1 2-56,1 1 0,2 1 16,4-1 32,4 0 120,5-2 48,5 1 56,5 1-16,7 1-72,5 1-32,7 1-72,7 1-16,6-1-32,6 1-16,6 1-16,5 0-8,3 1-112,3 0-136,5-3-488,6-2-472,6-6-1721,5-5 1681,-14-3-6786</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3.2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9554,'-1'0'384,"-1"0"40,1 0-232,1 0-168,2 2 0,3 0-8,4 2 24,3 1 112,6 1 80,5 2 120,6 0 9,7 3-57,6 1-48,7 2-72,6 1 24,11-1 32,9-1-16,11-3-32,9-2-56,8-3-88,6-1-24,4-2-352,4-2-576,3-3 536,-18-2-11603</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4.5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947 93 2449,'-1'-2'112,"0"-2"200,1-4 32,-1-1 536,0-1 184,0-1 160,0 0-119,-1 0-481,1 1-184,0 3-320,0 1-104,0 3-56,-1 2-16,1 3 128,-1 3 96,0 5 176,0 4 88,1 6 32,0 7-64,1 6-160,1 7-80,0 8-112,-1 7-8,-3 9 48,-4 7 96,-7 8 256,-6 5 105,-9 8 119,-8 7-48,-9 8-216,-8 10-104,-5 8-168,-3 7-64,-1 4-48,0 1-8,2 0-24,0-3-24,1-5-328,-1-6-280,1-8-993,1-8-879,0-7 1368,11-21-6874</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5.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1233 2881,'8'-4'744,"12"-7"632,11-8-496,8-9-608,6-7 8,4-8 176,3-8 89,4-5 143,3-4-144,2-3-224,1-3-96,1-4-160,0-4-24,2-6-24,2-5-8,0-6-360,0-6-392,-2-4-1489,-2-6 1257,-13 15-4057</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5.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1213 1 3369,'-1'4'712,"-1"7"472,-4 10-136,-5 10-608,-4 12-143,-7 12-113,-7 10-88,-7 9 128,-6 6 112,-6 6 136,-3 4 24,-2 5-168,-3 5-120,-3 4-152,-3 5-24,-4 2-32,-1 3-144,-2-1-240,-1-2-56,-2-2-104,-2-3 16,-3-3 136,-2-3-177,0-7 321,12-18-5985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5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10090,'2'2'504,"8"3"488,6 5-1000,8 6 40,7 6-16,7 5 0,4 3 73,4 1 207,1 1 120,0 0 152,-1-1-16,0 0-128,0 0-104,1-1-144,0 0-40,2-2-136,0-4-168,-2-4-392,0-5-160,-4-5-208,-3-5-57,-5-4-351,-3-5-480,-4-3 992,-8-2-6458</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6.1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1779 312,'9'-2'256,"12"-6"376,11-4 264,8-5 441,5-4-81,1-6-184,0-4-176,-1-7-303,1-5-25,2-6-48,3-7-80,2-6-152,3-8-104,1-7-128,2-7-16,1-6-8,1-6-8,2-6 0,-1-3 0,0-3-8,-2-1-8,-1 1-8,-1 2-8,-2 5-560,-2 5-544,-3 7 616,-9 17-6794</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6.5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879 1 2112,'-2'3'585,"0"4"631,-1 6-144,-2 4-200,0 5-64,-2 5 1,-1 4-1,-2 6-64,-1 5-112,-3 8-272,-2 8-136,-2 11-160,-3 12-24,-1 13-40,-4 15 0,-1 12-200,-4 11-16,-4 7 16,-5 2-8,-6-1 96,-7-5-16,-5-4-192,-5-4-112,-5-4-160,-3-1-88,-3-4-737,-3-3 849,12-23-4705</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8.5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0 1440,'-1'2'32,"0"1"-32,0 1 0,0 1 72,-1 0 296,-1 0 537,-1 0 143,-1 0 56,-1-1-272,2 0-544,0 0-144,2 0-120,1 1 56,1 1 320,2 1 169,-1 4 191,1 4 0,1 7-272,-1 8-144,2 12-192,0 11-64,1 12-48,2 12-8,1 10 96,3 9 72,5 7 56,5 7 0,8 6-112,9 8-72,10 7-424,11 8-384,10 6-1696,11 2 1399,-9-23-5440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9.1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 1 2905,'-1'3'632,"-1"6"720,0 4-56,0 5-215,0 5-89,0 5-200,0 5-96,0 5-128,1 9-80,3 8-192,4 11-104,6 11-88,9 12-16,9 12-32,10 12-8,10 11-32,10 8 0,10 8-8,10 3 0,5-1-112,4-5 8,0-10 0,-2-12-16,-4-15-240,-3-14-288,-4-14-944,-3-13 816,-15-16-7114</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29.9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 1 1568,'-2'2'608,"-1"4"585,-2 3-113,0 2-200,0 3-16,1 5 97,1 5 15,2 7-136,3 7-168,4 8-216,7 9-40,7 10-72,9 10-32,8 10-168,10 8-64,9 8-64,10 5-8,11 1-616,10-2-632,8-4 688,-12-20-8466</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0.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3337,'0'6'512,"0"8"504,3 9 0,1 10 80,3 9-39,2 9 7,4 10-80,4 8-240,4 8-128,6 9-255,6 8-105,10 9-104,11 10-32,13 6-80,12 4-16,10-1-304,9-4-8,5-8-425,4-6-527,3-9 832,-16-19-9058</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1.3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4 2689,'-4'0'256,"0"0"128,-1 0-104,2-1 296,1-1 224,1 1 120,1 2 128,0 2-327,0 6-177,3 4-24,2 8-88,4 8-168,5 8 64,7 9 24,7 8 0,10 7-16,9 7-120,13 5-144,10 5-32,13 4-32,12 2-8,13 1-8,10-2 0,7-4-392,2-7-496,0-7 520,-22-14-9074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2.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 3417,'2'-1'632,"0"-1"280,1 0 128,-1-1 73,1 0-441,-2 1-176,1 1-312,-1 0-72,0 1-16,1-1 0,2 1 200,2 1 128,2-1 152,2 1 48,3 2-40,2 0-55,1 2-105,3 2-56,2 2-152,3 3-72,3 1-64,4 2-32,4 1-24,5 1-8,6-1 0,5 0 8,7 0 24,6-1 24,6 1 16,5 1 0,4 2-24,3 3-40,4 2-24,4 3-24,5 2-88,8 0-64,6-2 8,6-4 16,8-6 112,6-6 72,6-6 24,6-5 0,4-4-32,2-2-16,0-1-384,-2 2-424,-3 1-1897,-5 2 1585,-25 2-6954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3.6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6 433 5425,'-1'1'216,"-2"0"-40,2 2-304,1 2 8,3 0 8,3 0 312,3 1 152,3 0 304,3 1 129,2-1-9,3 1-104,3 0-304,4 1-136,2 0-168,5-1-40,3 1 0,5-2-8,5 0 16,5-2 80,5-2 128,5-1 32,4-1 24,3-2-72,5-2-128,4 0-40,4-1-40,4-2 0,4 0 0,3-2 0,2 0 0,3-2 0,4-2-16,2-1 8,3-2-8,3-2 0,3-3 16,1-4 0,0-3 8,0-4 0,-1-3-24,0-2 0,-1-1-464,1-2-408,-1-2-1256,0-1-545,-2-1 1361,-18 6-2377</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4.3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1157 3409,'9'-2'304,"15"-3"120,14-2-112,11-3-256,9-2 112,6-1 176,5-2 8,4-1 16,3-3-152,4-4-184,3-2-32,4-5 0,3-4 0,1-4 16,2-4 16,1-2 168,-1-2 96,1-3 72,-2-1 25,-2-1-161,-1-2-96,-2-2-120,-2-3-120,-2-2-296,-3-3-129,-2-2-487,-3-4-120,-3-1 40,-4-2 400,-15 11-2001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96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10242,'1'3'928,"3"3"1529,5 5-2457,7 7 32,8 6-8,7 5-16,5 3 80,4 1 224,1 1 104,1 0 136,1-1-48,0-1-192,0-1-96,2 0-136,1-2-32,2-4-136,3-5-104,0-4-328,1-5-232,-3-5-680,-2-3-569,-5-4 1097,-9-1-9426</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4.9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2371 1 7578,'-1'0'240,"-1"2"-40,-2 2-128,0 3 16,-1 4-24,-1 5-8,-1 5-8,-3 7-40,-2 8 0,-5 7 0,-3 9 0,-5 6-8,-3 6 8,-6 4-8,-6 4 0,-6 2 16,-8 2 24,-9 3 24,-7 3-8,-9 3-8,-7 2-8,-6 2-40,-7 2 0,-6 1 8,-6-1 0,-7-1 8,-6-1 0,-5-2-8,-5-2-16,-4-4-304,-4-4-192,-2-5-449,-4-4-471,-1-6 824,25-13-4305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5.4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1 154 4569,'12'-1'528,"18"-2"288,19-2-304,16-1-416,13-3-256,11-2-440,5-2-48,5-3 16,3-2 168,4-4-224,2-4 520,-16 3-2993</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6.3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5 2681,'-1'0'344,"-2"-2"320,-1 1-424,1 0-104,0 0-88,2 2 0,4 1 56,2 1 96,5 1 192,3 1 40,3 1 24,1 2-48,0 0-40,0 2 32,-1 2-23,1 0-41,2 2-56,2 1-24,2 2-32,2 1-8,3 2-88,3 1-64,5 0-40,5 1-8,5 0-8,4 1 8,2 1 0,3 2-8,2 0 0,3 3 0,2 2 0,2 3-8,0 2 8,1 2-8,2 2 0,2 1 0,4-2 8,3-1-8,4-2 24,3-4 64,3-3 32,4-4 48,3-3 32,2-5-56,1-2-48,0-2-40,-2-2-880,-3-1-568,-5 0 719,-16-3-6264</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7.0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3897,'3'2'368,"6"5"144,7 3-112,5 3-352,7 4-16,4 2 72,4 2 32,4 1 8,5 1 16,3 1-72,3-1-32,2 1-8,3-1 16,2-1 24,3 1 40,3-2 40,5 1-16,2-2-40,4-2-40,4-2-64,5-3-16,6-4-56,4-4-24,4-4 16,4-3 8,3-4 48,4-4 16,2-3-8,2-4-144,2-3-384,1-3-136,-2-1-224,-2-1 72,-1-1-56,-2 0 495,-19 3-1735</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7.8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2292 7122,'11'-2'400,"17"-1"64,18-2-160,14-2-368,12 1-40,5-1-48,4 0-112,0-1 56,1 0 0,0-1 40,0-2 112,-1-3 48,1 0 8,0-3 8,3-2 16,2-2 8,3-4-8,3-3 0,3-3 0,4-3-8,3-3-8,2-4 24,2-4 144,2-4 48,3-6 8,1-4-16,2-4-144,1-4-56,-2-2 8,-1-3 0,-4-1 0,-5-3 32,-4-1-8,-5-2 0,-4-1-8,-2-1-32,-3-2 0,-1 0 0,-4-1 0,-2 1 0,-5 1-8,-5 2-240,-7 0-304,-5 2-305,-7 3-167,-5 1-392,-4 4-128,-5 3 863,-8 13-1551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8.7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1699 0 4249,'-3'3'416,"-3"5"600,-6 7-984,-4 8-112,-7 9-136,-6 8-56,-8 5 24,-5 4 120,-6 4 120,-5 2 96,-3 2-8,-3 1-24,-3 0-16,-3 0-8,-3-2 32,-2 0 144,-2-2 0,-3 0-8,-2 0-56,-1 0-328,0 0-104,-1-1-104,1-4-72,0-5 168,0-5 88,2-6 112,0-6 56,3-8-536,1-6 416,12-6-3017</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39.6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4121,'4'2'376,"7"4"184,6 3-192,8 4-320,5 2-16,4 2 248,5 2 240,1 1 385,3 2 79,2 2-200,3 2-248,2 2-384,4 1-88,3 1-48,3 0-8,5-1 8,4-2 0,3-3-8,3-3 16,2-5-8,0-3-8,2-4-200,0-4-368,1-5-1529,0-3 1273,-13-2-5369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0.4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5857,'3'4'688,"8"5"569,7 4-777,10 3-368,8 3-312,7 2-96,6-2 8,5 0 192,1-1 176,0-1 192,1-1 0,2-2-24,3-1-80,5 0-160,5-2-64,5-2-408,6-2-264,4-3-337,4-4 41,4-5 424,3-6 280,2-6 376,1-6 24,-1-7-32,-2-5-8,-3-4-408,-3-4 264,-17 5-3953</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3.6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1 179 1072,'3'-1'40,"5"0"-8,5-1 0,3-1 216,4 1 80,1-1 80,2 1 17,1 0-209,2-1-88,0 0-72,2-1 80,2-1 232,2-2 96,0-1 208,2-1 40,1-1-80,1 0-96,4 0-208,3 0-144,6 0-159,4-1-25,5 0-297,3-1-215,2 0-1184,1-3 976,-11 2-3097</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4.2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0 268 3457,'3'0'464,"6"0"224,6-1-120,8-3-400,8-1-88,6-4-32,5-1 8,5-3-8,1-2 8,2-1 72,0-1 8,3-2 8,3-1-8,5-1-96,4-2-24,2 0-480,2-2-608,2 0 616,-11 4-3785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3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8442,'5'4'208,"6"4"-304,10 5-208,8 2-40,10-1 0,8-1 440,4-5 312,4-5 304,2-5 16,1-5-264,1-3-360,0-3-1304,0-3-1153,-1-2 1233,-9 2-4281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5.0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1 874 1624,'4'-1'504,"8"0"521,7-1-305,9-2-104,7-2 0,5-1-40,3-3-112,2-2-48,1-2-200,4-3-64,3-4-80,4-3-31,5-4-17,2-3 0,2-4-8,3-2 8,1-2-16,1-2 8,0 0-8,0-2-8,-1 0 0,-2 0-8,-2-2-161,-2-1-23,-4-1-280,-6-1-136,-7 0-216,-6-1-336,-5 0 688,-10 8-2785</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5.5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926 193 624,'-1'0'96,"-1"-1"232,-1 0 184,1-1 120,-1 1 129,1-1-65,1 0-192,1 0-80,2-3-120,2 0-72,2-4-128,3-1-24,3-4-72,3-1 0,3-3-8,1-1 8,1 0 0,-1 1 16,-3 1 88,-2 3 32,-3 4 152,-2 4 32,-3 4 144,-2 4 65,-2 5 39,-4 7 56,-3 7-32,-4 7-32,-3 9-88,-4 9-88,-4 10-192,-4 12-64,-7 9-72,-6 8-8,-6 6 32,-5 3 24,-4 3 0,-3 0 0,-4-1-56,-3-3-32,-5-3-144,-3-2-176,-5-3-272,-5-3-24,-4-5-128,-3-5-360,0-5 752,14-14-7418</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6.1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1488 1928,'8'-4'200,"14"-5"321,16-8-209,12-7 32,9-5 48,6-6 152,3-3 32,1-4 24,2-3-72,0-4-248,1-3-96,-1-5-80,2-3-24,0-3-48,0-3-8,-1-3 0,-4 0 0,-7 1 8,-7 1 8,-8 2 0,-6 2-8,-7 1-8,-6 2-16,-5 2-8,-4 0-16,-5 3-120,-3 4-96,-4 3-224,-2 6-408,-2 6 512,-1 10-4465</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6.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354 0 1264,'-1'3'400,"-1"3"505,-2 5-25,0 3-216,-1 4-120,1 3-264,0 4-144,0 4-88,-1 7 64,-4 8 144,-3 8 40,-5 9 0,-5 9-72,-7 10-184,-6 9-64,-8 8-520,-6 5-424,-7 5 512,7-16-3897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7.2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3 227 1432,'0'-1'344,"-1"0"409,1-1-145,-1 0-144,1-1-56,-1 1-32,1 0 56,2-1 168,1 0 32,4-2-72,4-3-79,7-2-137,7-3-48,8-4-48,9-2 16,9-2 8,6 0-8,6 0 16,3 1-48,2 2-112,4 4-24,1 3-48,1 4-8,0 5-16,0 4 0,0 4-16,1 6 0,1 3 0,0 4-8,1 2 8,-2 2 0,-3 1-8,-4 1 0,-7 0-296,-8 1-464,-11 1-1177,-10 2 1057,-11-4-4929</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7.8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1 140 4945,'-1'-3'200,"2"-4"104,3-4-192,2-2 104,2-2 248,1 1 128,2 0 129,1 3-97,2 1-232,5 3-136,8 1-192,8 0-40,9 1 344,7 0 160,8 1 240,6-1 88,7 2-247,6 2-137,6 4-240,6 3-80,3 4-96,4 6-24,-1 5-8,-2 6 8,-6 5-8,-6 6 8,-6 4 0,-6 2-8,-6 0 0,-7-1-16,-7-4-320,-6-4-368,-9-4-1521,-6-4 1273,-8-6-8138</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48.5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31 2785,'7'-1'960,"10"-3"728,12-2-488,11-1-95,9 1-329,4 1-88,4 4-136,2 4-56,2 7-176,4 6-64,3 10-112,3 10-72,6 11-32,5 8-8,8 8-24,8 4-8,5 5-544,2 3-640,1 5 664,-18-12-8354</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0.1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5665,'1'0'448,"1"2"352,-1 0-415,0-1-17,2 0 16,1 1 96,3-1 24,1 1-56,3 3-64,1 2-80,4 4-192,3 6-48,5 7-16,6 8 56,6 10 104,7 10 24,7 9 8,7 11-40,6 9-96,2 9-32,-1 8-24,-4 8-8,-5 6-8,-6 4 1,-7 3-9,-6 2 0,-6 2-8,-5 1-8,-6 1-497,-4 0-47,-3-2-1208,-3-2 920,-4-22-7362</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0.7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4769,'2'6'192,"2"9"112,3 10-312,4 10 32,3 8 48,2 8 296,3 6 96,3 4 16,2 4-47,4 5-273,1 4-88,1 5-40,1 4 0,-2 5 8,1 5 8,-2 4-8,0 4 0,-2 5-32,-2 4-8,-2 6-8,-5 5-8,-3 4-464,-6 5-105,-4 2-999,-5 1 800,-3-22-3329</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1.4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2096,'3'5'513,"7"9"575,9 9-600,11 10-176,10 9-1200,10 8 592,-4-5-3017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 0 944,'-1'3'280,"-1"2"344,1 3-103,3 4 39,7 3-64,7 1-96,7 1-104,9-2-16,6-1 16,8-4-296,7-3-520,6-3 256,-6-3-3649</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2.6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0 319 2433,'0'0'256,"1"-1"176,-1-1-176,0 0-192,0 0-24,0-2 216,0 0 72,0-2 192,0-1 48,1-1-176,2-1-88,2-2-40,2-1 48,2-2 208,6-2 65,4-1-113,7-3-128,8 0-232,7-2-72,9 0-16,7 0 0,6 1 48,5 1 80,3 3 104,4 2 8,3 4-56,3 3-72,3 3-112,4 5-16,4 4-8,5 4 0,3 4 0,4 5 0,2 4 0,2 6 0,2 5-16,1 5-24,0 3-216,-3 2-56,-5 1-48,-5 0-240,-9-3-1065,-7-3 1105,-19-7-5297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4.9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15 253 1672,'0'1'440,"-1"-1"305,0 1-297,-1 1-88,0-1 176,-1-1 152,1-2 224,0-1 88,1-3-159,1-1-161,3-2-200,3-1-128,2-2-184,5-2-40,4-2-40,5-2-16,7-2 16,6-1 16,7-1 40,7 1 0,7 1-56,4 2-24,5 4-48,7 3-8,6 3 0,6 3 0,5 5-8,7 3 48,3 6 104,2 6 24,1 6 8,-2 8-40,-2 6-104,-5 7-24,-4 6-8,-5 4-8,-4 3-184,-4 0-80,-4-1-176,-6-3-104,-8-5-464,-11-5-697,-10-4 993,-12-10-5481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5.6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1 250 4241,'3'-2'352,"6"-5"256,7-4-48,6-3-16,4-3-48,4-2 33,3 0 7,2 0-16,4 1-24,3 0-96,5 2-56,6 0-24,7 0 8,6 2 16,5 0 64,3 2 104,4 3 17,1 3-105,1 3-96,-2 7-192,-1 5-64,-1 6-24,0 6-16,1 6-8,0 4 104,2 4 88,0 4 24,2 2 40,0 2-72,-1 1-64,-1-1-8,-4 2-40,-4 1-32,-6 2-32,-5 2-8,-8 2 8,-8 1-8,-7 0 0,-8-3 8,-5-3-32,-3-5-88,-4-5-416,-2-6-264,-1-5-1081,-3-6-1247,-1-5 1800,-3-6-5914</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6.2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5865,'10'0'640,"14"2"273,12 2 63,12 4 0,7 3-144,5 4-88,5 5-232,0 5-103,1 6-217,-1 6-104,2 4-72,0 5 0,2 4-8,0 2 16,1 2-8,0 2 8,1 2 8,0 2-16,-2 1 0,-3 0-8,-6 0-488,-6 0-649,-8 1 649,-13-10-9754</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7.4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99 182 2481,'-3'-3'432,"-4"-5"328,-3-5-320,-3-5-352,-1-3-64,1-2 0,1 1 0,2 2 120,3 4 80,2 4 184,2 3 144,1 4 72,4 0-16,1 2 1,3 0 23,3 2 48,3 3 24,4 6-80,4 8-136,6 10-176,4 10-32,3 12-40,3 12-16,2 12-7,2 10 23,1 10 56,-1 5-24,0 5-48,-1 4-56,-2 3-128,-3 3-8,-3 3-16,-3 3 0,-2 3-8,-4 1-8,-2 1-288,-1-1-200,-1-1-569,-1-4-447,-5-4-1128,-5-5 1431,-4-22-4784</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7.9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5625,'1'5'400,"4"9"520,5 11-455,4 12 135,4 14 104,4 14-80,3 15-208,3 15-112,1 11-112,1 9 48,-2 7 72,-3 3-8,-5 1-32,-4 3-88,-5 2-128,-4 3-24,-6 4-64,-3 3-392,-4 1-1672,-1 0 1376,0-25-7658</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8.8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1 528,'1'0'296,"3"-1"296,3 1 264,2 1 57,2 0 207,2 2 16,3 3-192,2 2-55,3 3-193,2 4-120,4 2-104,4 2-56,8 2-176,6 1-64,10-1-112,7-3-24,7-3-24,7-6-48,4-7-1600,1-9 1184,-12-3-7410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0:59.8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 1 1648,'3'0'48,"-2"1"-32,-3 2 32,-3 3 80,-4 3 8,-3 3 152,-3 3 193,0 4 303,0 0 40,3 3-56,4 2-120,5 4-312,9 6-40,10 8-96,11 6-112,11 8-32,9 7 120,9 6 81,9 5 15,10 4-24,9 2-120,13-3-744,10-4-793,11-9 801,-15-15-4633</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00.5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158 16 6137,'0'-2'184,"-4"-1"104,-1 0-288,0 0 232,1 1 105,-1 1 159,-2 0 72,-2 1-16,-4 1-48,-4 3-168,-2 3-120,0 4-200,1 5-24,2 6-16,5 9 8,5 9 88,7 8 48,10 6 136,10 5 16,13 2-48,12 3-32,12-1-104,10 0-32,10-4-16,8-5 0,9-8-8,8-6-8,8-10-312,11-7-400,10-9-1424,10-9 1200,-19-7-6322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1.4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788 2 488,'-1'-1'200,"-3"1"288,-4 0 56,-3 0 64,-3 0 25,-3 2 15,-1 1-40,-1 0-144,-2 3-160,-3 4-264,-4 5-40,-5 8-128,-8 10-176,-8 11-96,-9 12 8,-7 12 104,-7 10 184,-5 12 104,-4 9-416,1 8 288,13-15-2737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6.947"/>
    </inkml:context>
    <inkml:brush xml:id="br0">
      <inkml:brushProperty name="width" value="0.1" units="cm"/>
      <inkml:brushProperty name="height" value="0.1" units="cm"/>
      <inkml:brushProperty name="color" value="#00A0D7"/>
    </inkml:brush>
  </inkml:definitions>
  <inkml:trace contextRef="#ctx0" brushRef="#br0">659 3 1512,'10'-3'8912,"-8"9"-7621,-5 15-1223,-1 0 1,-1-1 0,-1 1 0,-1-1 0,-1 0 0,0-1-1,-2 0 1,0 0 0,-1-1 0,-1-1 0,0 0 0,-1 0-1,-1-1 1,-1-1 0,0 0 0,-1-1 0,-1-1 0,0-1-1,-1 0 1,0-1 0,0-1 0,-1 0 0,-1-2 0,1 0-1,-31 7 1,28-11 364,-1 0-1,0-1 1,0-2-1,-41-2 1,53 0-483,1-1-1,-1 0 1,1 0-1,-1-1 1,-12-6 0,17 6-330,0 0 0,0 0 1,1-1-1,-1 1 1,1-1-1,0-1 1,0 1-1,0-1 1,-5-7-1,-6-14-1131</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1.8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573 1 1616,'-8'6'368,"-9"12"489,-11 13 159,-9 11 112,-9 11-48,-6 10-312,-3 7-247,0 8-385,1 6-72,3 6-336,3 3-385,3 3-823,2 2 752,9-16-3689</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2.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905 74 3393,'0'-4'408,"-1"-3"544,-3-4-536,-3-2 56,-3 0-32,-4 1-96,-4 3-40,-5 4-72,-4 5-23,-5 5-49,-5 7-24,-5 7-88,-6 10-24,-5 11-8,-6 14 0,-4 15 40,-7 14 80,-3 15 48,-4 13-16,3 10-176,5 8-368,10 2 208,14-20-7394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2.6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776 1 3545,'-3'-1'296,"-5"2"304,-7 1-424,-5 5-16,-6 3-32,-5 7-16,-5 7-8,-6 11-40,-6 9-16,-6 11 120,-7 11 48,-4 11 8,-2 10-16,0 11-184,1 8-328,4 6-960,4 3 816,12-19-3609</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2.9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756 1 2120,'-3'-1'401,"-5"3"343,-7 3-8,-7 7-368,-8 8-80,-8 12-88,-10 10 128,-9 13 264,-6 11 104,-5 12-63,-4 13-153,0 13-312,-1 12-328,4 10-1321,3 8 1001,15-19-5153</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3.2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769 4 3233,'-3'-1'448,"-3"-1"256,-7 2-40,-7 4-312,-9 7-136,-9 8-160,-7 11-8,-6 10-24,-3 12 0,-3 12 8,-2 14-8,-2 14-8,-3 14 0,2 12-16,3 9-16,7 4-248,10-1-880,10-5 736,11-24-3617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3.6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793 0 2665,'-7'6'152,"-10"10"152,-11 11-264,-10 13 64,-9 13 280,-7 11 256,-5 14 344,-4 10 32,-5 9-207,-2 10-249,1 7-368,4 9-168,4 9-368,5 8-297,5 7 321,12-23-6249</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3.9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497 0 2897,'-6'6'552,"-9"11"408,-9 12 0,-9 10-288,-6 11-112,-5 7-160,-3 8-71,0 9-73,2 9-48,2 9-56,4 9-16,4 7-280,5 3-328,7 1-577,7-4-399,8-10 696,6-21-3465</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4.3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812 1 3545,'-5'3'312,"-7"6"160,-9 9-240,-9 11-32,-9 12-96,-7 13 224,-6 13 192,-5 11 384,-2 10 41,-4 8-225,-1 7-192,1 7-392,3 7-88,4 7-312,6 6-264,7 4-1185,5 2-495,7-5 1104,9-23-2073</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4.7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1005 1 1592,'-7'4'456,"-9"9"465,-11 9-81,-10 12-232,-8 11-152,-8 11-136,-7 11 0,-8 10 56,-6 10 48,-4 11 0,-3 8-7,0 8-137,1 4-48,4 4-240,6 3-288,9 3-1169,9 2 929,13-21-4825</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5.1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574 5 2433,'-2'0'352,"-2"-1"416,-4 0 160,-3-1 120,-3 1-64,-2 1-159,-4 1-121,-1 2-224,-3 2-120,-1 3-208,-3 4-56,-3 4-24,-3 4-16,-2 6-8,-3 7 0,-1 9-24,0 10-8,0 10-32,1 11-72,1 8-1128,3 8 856,7-12-7354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9.979"/>
    </inkml:context>
    <inkml:brush xml:id="br0">
      <inkml:brushProperty name="width" value="0.1" units="cm"/>
      <inkml:brushProperty name="height" value="0.1" units="cm"/>
      <inkml:brushProperty name="color" value="#00A0D7"/>
    </inkml:brush>
  </inkml:definitions>
  <inkml:trace contextRef="#ctx0" brushRef="#br0">278 47 2048,'2'-7'1613,"2"1"-1,-1 0 0,1-1 0,0 1 0,8-9 0,-18 60 718,-9 6-2229,-3-2-1,-2 0 1,-2 0 0,-2-2 0,-52 75-1,49-84-1916,-56 57-1,67-80 765</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5.5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1 935 1136,'2'-4'224,"3"-8"200,5-8 80,6-10 153,5-9 47,7-10-8,9-8-56,10-4-272,7-3-128,8 0-128,4 1-56,4 3-32,4 2-8,4 3 0,1 0 0,1 3-16,-4 2-152,-3 5-480,-5 5-808,-6 7 768,-14 10-2265</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5.9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1 683 3665,'0'-4'192,"1"-7"152,2-8-304,2-8 8,4-7-16,4-5 16,5-5 96,6-3 8,8-1-16,6-1-8,6-1-120,5 1-8,5 2 0,3 1 8,3 3-8,2 4 0,0 6-280,-2 8-416,-5 7 408,-12 8-3393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6.2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545 1 2593,'-2'-1'280,"-4"1"256,-3 0-96,-3 1 96,-1 2-16,-4 2 200,-2 4 56,-4 4 65,-4 5-89,-5 7-352,-7 6-144,-5 7-200,-5 8-32,-1 5-8,1 6-8,2 5-16,5 4-408,5 4 288,9-9-8074</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6.5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478 1 4753,'-4'-1'88,"-5"3"-96,-6 4-32,-8 8 32,-9 11 40,-10 14 80,-8 15 16,-7 15-8,-4 17-24,-4 15-200,0 13 72,11-12-5105</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7.2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623 43 2529,'0'-2'144,"-1"-1"96,0-2 96,-2-2 72,-1-1 152,-2 0-16,-2 2-168,-4 3-96,-3 5-208,-5 9-72,-6 9-24,-6 11 0,-7 13 16,-8 14 8,-5 16 8,-6 16 0,-2 16-8,-4 14 0,1 14-864,2 10 624,11-19-4105</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7.6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463 0 1832,'-9'8'112,"-9"14"425,-11 14-65,-8 15 56,-6 14-8,-4 10-304,-2 10-136,-1 9-80,0 9-16,2 8-1000,2 8 728,10-15-2689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8.0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 1 1024,'-3'22'32,"-2"32"8,-1 31 16,0 23 64,3 15 8,3 4-48,2-19-1560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8.3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 1 2729,'-5'13'88,"-6"20"-48,-3 20 16,-2 20 24,1 16 16,3 14 8,3 12-8,5 10-432,5 7 256,3-18-2793</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8.7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 1 2144,'-4'14'561,"-6"19"311,-3 23-144,-2 20-88,0 18-336,3 12-96,5 7-120,5 3-16,7-4-24,7-5-72,9-8-48,8-11-8,5-10-104,4-11-144,2-9 208,-6-15-4737</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9.0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0 2320,'-3'11'433,"-4"16"311,-2 21-288,-1 20-216,3 19-152,3 18-56,5 11 0,6 5 32,7-2 24,7-8 128,5-12 0,6-13-32,4-13-80,3-10-1288,1-8 856,-5-14-3377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7.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122 24 3161,'0'0'440,"0"-3"472,0 0-80,-1-2-88,-1 0-8,-1 0 25,-2 3-49,-1 3-152,-3 4-96,-1 7-272,-3 6-88,0 10-40,-2 9 16,1 12 120,1 12 64,3 15 32,3 12-40,7 11-128,6 7-72,7 3-56,8-2-40,7-6-288,6-9-456,5-11-1552,5-11 1359,-5-18-5520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9.3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0 2481,'-4'15'240,"-1"24"72,-2 25-24,3 24-200,5 19-48,7 11-40,7 2-40,8-5-64,6-9 8,6-12-216,5-13-457,4-13 489,-4-18-1568</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19.7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1 5209,'-2'7'480,"-4"10"200,0 16-264,2 14-55,4 17-225,5 16-48,8 13-48,7 11 0,7 5-288,6-1-41,4-5-7,4-11-240,3-12-544,2-12 712,-7-18-4265</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0.0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5233,'0'13'200,"2"20"-48,4 20-8,6 17-64,8 13-16,6 8 0,6 5-8,5 1-16,3-2-272,4-5-1056,2-7 864,-7-18-3665</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0.3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 1 7402,'-4'8'320,"-4"14"104,-3 17 48,-1 20-24,-1 20-96,3 17-232,3 16-48,5 10-48,8 4-8,10-1-8,13-6 8,12-10-200,13-12-208,9-13-1849,8-14 1433,-9-17-5241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0.6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0 3353,'-3'10'696,"-4"17"552,-2 20 16,1 27-543,2 25-217,5 21-328,6 16-88,8 6-448,9-2-665,8-9 601,1-28-5817</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0.9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 1 4841,'-6'6'512,"-6"13"448,-6 15 113,-4 18-233,-1 19-104,1 18-312,4 17-184,7 11-192,9 8-80,10 1-480,10-2-304,12-6-1273,12-11 1129,-1-22-4305</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1.2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293 0 4657,'-6'4'480,"-7"7"464,-8 9-472,-5 11-8,-6 14-175,-3 15-161,-1 15-32,1 15-64,2 13-16,7 10-528,7 7-377,10 2 465,7-21-5329</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1.5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452 1 5073,'-7'1'528,"-7"3"504,-8 5-431,-7 8 39,-4 10-88,-6 12-56,-4 12-72,-2 15-144,-2 13-72,1 11-128,3 9-40,8 6-400,8 1-272,10-3-920,12-7 799,7-19-5904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1.7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263 1 5473,'-6'9'456,"-8"14"64,-9 19-40,-8 20-199,-5 21-177,-3 20-40,2 19-497,3 14-503,9 8 520,7-21-5177</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2.0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328 0 6721,'-7'9'345,"-9"16"79,-9 17-64,-9 20 24,-5 21-88,-4 19-56,0 16-96,4 12-288,5 7-200,9 1-568,9-3-305,10-8 617,6-26-5097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2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270 38 1976,'-2'-2'481,"-2"-3"759,-3-2-80,-2 0 344,-2-1-119,-2 2-345,-1 3-168,-1 4-352,-3 5-80,-2 6-72,-4 9-48,-2 11-56,-1 12 1,0 14 71,3 16 64,6 16 32,8 18-48,11 17-160,13 14-88,13 9-144,14 3-184,10-2-800,9-8-713,7-13 865,-8-29-9170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2.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354 1 5041,'-5'2'352,"-7"6"208,-5 10-144,-8 14-8,-5 16 57,-5 19-1,-4 18-64,-3 15-176,1 14-120,4 9-384,6 6-120,8 1-801,11 0 641,7-24-5433</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2.7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6137,'-4'17'256,"-4"25"-8,-2 26-88,3 23-72,3 19-280,8 13-1496,6 6 1160,3-18-3953</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3.5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3 721 3297,'-1'0'192,"0"1"360,1 0-24,1-2 72,3-1 72,2-3 16,3-4 73,1-4 71,3-4-72,2-4-256,1-4-112,3-3-168,3-4-72,3-5-112,6-4-8,6-5-16,8-4 0,7-2 0,6-2 0,3 3 0,2 4-8,1 6-8,-1 7 0,3 6-376,0 6-312,2 3-656,-1 2-625,-1 1 1089,-14 2-4177</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3.9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1157 5177,'-1'-3'40,"1"-6"-16,1-7 208,3-6 336,2-7 104,3-4 9,3-4-105,4-5-224,4-4-96,5-3-184,4-4-32,4-2 128,5-1 32,2-2 120,3-1 24,2 0-128,3 0-40,5 0-128,4 2-24,6 1-8,3 4 0,0 4 0,0 5 0,-2 5 0,-2 5 8,-3 5-8,-3 5-8,-5 6-232,-8 5-352,-8 6-792,-7 7-1137,-9 7 1369,-6 3-3369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4.3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1 552 3593,'3'-6'776,"8"-10"400,8-10-88,10-8-79,9-8-249,5-5-80,4-2-120,3-2-56,1 2-184,1 1-64,3 5-128,2 5-64,2 6-32,1 6-16,0 6-8,0 7 0,2 5 8,0 5-128,-1 5-312,-1 4-400,-3 4 400,-13 1-8786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4.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884 18 4713,'-2'-2'928,"-3"-1"953,-5-1-937,-4 0-344,-7 1-208,-7 1-104,-8 4-8,-7 4 16,-6 4 0,-4 6 0,-2 7 0,-2 11-48,-3 11-48,-2 13-95,-1 15-33,0 13-72,3 13-8,4 12-16,8 9-16,9 7-305,9 3-311,10 1-1096,12-2 960,6-23-7426</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5.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1550 3 1560,'-2'0'352,"-4"-2"513,-5 1 295,-8 1 72,-7 2 72,-8 2-143,-9 4-273,-8 4-352,-6 6-192,-5 5-232,-8 6 24,-6 8 72,-7 7 56,-5 11 88,-4 12-40,-5 16-88,-4 15-56,-2 18-120,-1 16-8,5 16-40,6 11-176,12 6-952,15 1-672,15-2 872,17-30-6306</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5.8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592 1 8042,'-5'0'448,"-8"3"280,-8 10-600,-7 12 32,-10 13 128,-6 15 104,-7 14 168,-5 14 56,-2 12-39,0 12-65,3 10-136,6 7-88,8 6-184,8 2-64,9 1-216,10 0-216,10-1-472,10-4-361,10-7-1703,10-8 1751,0-25-5320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6.5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126 3 6353,'-3'-1'656,"-1"0"369,-1 0-209,-2 2-312,0 3-200,0 4-160,-1 5-8,-1 5 32,1 6 96,-1 4 192,0 7 104,0 9 129,-1 7-65,-1 10-184,2 9-136,1 6-232,5 4-56,6 3-48,7-1-208,10-3-320,8-6-136,11-10-505,11-11-327,13-13 920,-4-14-8058</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6.9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 1 9234,'-3'4'280,"-2"6"88,-3 6-16,-1 7 224,-2 6 56,0 7 17,-1 7-41,1 6-160,1 5-72,2 6-200,2 4-88,5 7-72,3 6-8,6 6-8,6 4-16,5 1-304,8-3-120,9-6-352,10-10-225,10-13-711,6-14-1193,4-18 1697,-8-12-4129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8.774"/>
    </inkml:context>
    <inkml:brush xml:id="br0">
      <inkml:brushProperty name="width" value="0.2" units="cm"/>
      <inkml:brushProperty name="height" value="0.2" units="cm"/>
      <inkml:brushProperty name="color" value="#004F8B"/>
    </inkml:brush>
  </inkml:definitions>
  <inkml:trace contextRef="#ctx0" brushRef="#br0">47 381 5409,'-3'-1'-80,"0"0"0,0 1 1,-1-2-1,1 1 0,0 0 0,0-1 0,0 1 0,1-1 0,-1 0 0,0 0 1,1 0-1,-1 0 0,-3-5 0,5 6 221,1-1 0,-1 0 0,1 1 1,0-1-1,0 0 0,-1 0 0,1 1 0,0-1 0,1 0 1,-1 0-1,0 1 0,0-1 0,1 0 0,-1 0 0,1 1 1,0-1-1,-1 0 0,1 1 0,0-1 0,0 1 0,0-1 1,0 1-1,0-1 0,0 1 0,0 0 0,1 0 0,-1 0 0,0-1 1,2 0-1,20-18-11,0 0 1,1 1-1,0 2 1,2 0 0,0 2-1,30-14 1,174-62-140,-178 72 205,2 4-1,0 1 0,1 4 0,1 1 0,-1 3 0,1 2 1,0 3-1,64 6 0,-76 0-308,1 2 0,-1 2 0,0 2-1,-1 2 1,-1 1 0,0 3 0,0 1 0,-2 2 0,-1 2 0,57 41-1,-25-4-492,-67-55 461,1 1 1,-1-1-1,0 1 0,0 0 0,-1 0 1,1 1-1,-1-1 0,0 1 0,-1-1 1,1 1-1,2 11 0,-9 7-1186,-9 0 415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6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 7130,'-2'8'360,"-2"14"168,0 16 48,2 15 0,2 15-24,5 12-160,4 10-104,7 7-168,5 5-64,8 3-80,6 1-80,11 0-592,9-1-696,9-6 768,-5-18-7114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7.3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1 6721,'-5'6'641,"-6"10"535,-5 11-424,-4 11 8,-2 12-64,-1 10-24,1 7-63,1 7-201,3 7-128,5 5-200,7 5-48,8 2-56,7-1-16,10-4-80,8-7 0,11-11-64,10-11-232,11-15-713,9-14-831,7-17 1008,-10-11-6930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7.6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202 1 7650,'-8'7'608,"-9"13"312,-8 12-208,-5 15-192,-1 14-176,2 11-160,3 9-88,7 6-88,6 5-16,9 2-24,10-1 0,11-4 0,11-7-8,11-8-152,11-8-128,11-9-1472,12-8 1160,-6-12-7330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8.0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196 1 7586,'-9'9'624,"-10"13"720,-8 12-840,-4 13 16,-1 10-104,3 11-104,5 8-8,7 8 1,10 4-49,11 0-120,14-2-72,13-5-56,13-9-8,11-9-80,11-11-144,9-13-537,6-12-455,3-13-1000,-2-14-409,-5-13 1377,-16-5-2761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8.3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0 9442,'-1'6'344,"-1"8"-24,4 8-168,6 7 16,9 6-56,11 4-24,13 5-64,12 3-16,13 0 0,9-2-8,9-6 24,7-9 0,4-11-216,3-11-392,-1-11 352,-18-5-9474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8.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12 324 7474,'-3'6'336,"-2"6"160,2 7-344,3 3 128,7 1-48,9 0-64,8-4-24,11-5-136,11-8 0,9-10-8,7-11 0,6-13 0,3-12 8,4-11 8,3-9-8,3-6-560,0-5-832,-1-1 799,-14 11-6224</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9.0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9 155 6057,'-1'7'496,"-4"8"793,2 6-1153,5 4 168,7 1 0,9 0-32,9-3-80,10-3-128,12-5-8,9-4 0,9-7 0,6-7-24,5-7-8,4-9 8,4-10-8,2-10 0,1-12-168,-1-10-2169,-2-10 1657,-14 6-5649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29.5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1 650 2753,'1'4'464,"4"5"504,6 3-72,6 3-104,6-1-152,8-1 49,6-5-25,5-6-72,4-8-32,3-10-376,3-10-80,6-12-64,5-9-8,7-9-16,6-8 0,6-7-8,5-5-8,5-5-920,3-3-1273,1-4 1265,-15 14-4449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0.0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1005 3609,'4'-1'608,"7"-3"424,10-2-240,11-4-320,12-4-56,9-3 145,9-2 63,5-2-80,3-3-64,5-4-160,3-4-56,2-6 0,1-5 16,-2-8-48,1-5-40,-1-7-88,-1-6-24,-2-5-40,-3-7-8,-1-4-440,0-6-536,-1-5 544,-12 14-8794</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0.7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353 1 2529,'0'4'432,"0"5"680,-1 5-16,1 4 160,1 2-63,-1 3-129,0 2-128,0 4-232,0 4-112,0 5-312,2 6-152,1 9-88,1 12-8,-1 11 0,0 12 0,-2 8 0,-1 5 0,-3 4-24,-3 0 0,-3 0-8,-7 0 0,-8-2-16,-9 0-40,-9 0-416,-9-1-408,-8 2-1848,-8-1 1583,8-17-5096</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1.2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522 0 8098,'2'2'440,"1"2"176,2 5-424,3 5-8,0 9-120,2 9-8,-3 10 136,-1 12 56,-5 13 40,-3 16-16,-6 15-128,-4 16-56,-4 15-64,-5 14-16,-5 9-536,-5 6-48,-6 0 8,-5-6 0,-8-8 488,-7-9 24,-8-11-688,-6-10-857,-1-12 937,11-22-4865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0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2224,'-2'2'409,"-1"4"575,0 4 216,1 6 400,2 5-23,3 8-257,5 6-232,6 9-544,6 8-192,8 10-232,8 9-72,7 7-48,8 5-56,7 0-288,4-3-240,3-6-184,1-6-168,-1-8-640,-2-10 999,-11-12-6048</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1.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1313 2505,'9'-4'528,"11"-6"440,14-8-200,12-8-120,11-8-64,10-9-24,9-10 97,7-11 7,5-11-112,3-9-128,1-9-240,0-8-104,-1-7-72,-3-7-320,-3-5-1008,-2-5-761,-3-5 961,-16 20-3177</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2.0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563 0 1720,'-5'9'408,"-5"12"457,-5 12 103,-4 9 176,-2 8-80,0 5-207,0 5-201,-1 2-416,0 4-104,-3 3-112,-4 3-8,-4 4 0,-3 4 8,-4 4-8,-3 2 0,-3 1-112,-5 2-352,-4 1 288,7-15-7306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2.4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1 763 1760,'8'-2'320,"13"-4"281,13-3 119,14-5 88,10-3 16,8-5 80,6-5-96,2-7-271,2-6-129,2-8-264,2-8-64,1-9-48,1-7-16,1-9-8,1-7-624,2-9 440,-15 12-7002</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2.7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420 1 3057,'-8'9'424,"-9"14"112,-11 17-104,-10 16-112,-10 18-224,-11 14-24,-11 16-1032,-10 13 704,8-13-3465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3.3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702 1 2184,'-2'3'825,"-4"6"1031,-6 5-504,-5 7-23,-6 8-393,-6 10-512,-6 12-104,-8 15-168,-9 16-48,-9 18 56,-7 14 8,-2 15-8,1 12-24,5 10-112,9 6-168,11 5-1504,12-1 1152,12-26-7346</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3.6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168 0 10210,'-6'13'368,"-10"21"208,-7 21-304,-6 23 9,-3 20-25,3 18-168,7 17-320,11 11-2089,14 7 1609,7-22-8074</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4.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531 1 2985,'-5'6'88,"-6"8"-48,-5 12-24,-6 8 88,-5 10 248,-5 7 96,-6 8 168,-4 9-16,-4 13-200,-2 12-80,-1 14-168,1 14-64,2 10-64,7 8-8,8 6-592,11 3 424,9-25-5369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4.9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361 1 4929,'-7'6'392,"-8"9"296,-8 13-496,-7 13-88,-5 12-72,-3 8-8,-2 6 0,0 6-16,3 6-8,4 7-8,6 11 0,6 11-8,9 14-888,10 11 672,5-16-4993</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5.3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160 1 4105,'-4'6'240,"-7"9"280,-5 12-440,-3 11 40,-3 9 0,0 8-8,1 10-64,3 8-32,3 10-16,6 12 0,7 13-192,8 14-848,9 10 680,3-15-3409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5.7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174 0 3713,'-4'13'224,"-7"16"272,-5 21-296,-6 23 168,-3 24 40,-2 21 16,0 20-40,4 16-192,8 13-72,11 10-816,14 7 512,5-27-5465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4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0 4737,'-3'2'376,"-2"2"152,-2 3 64,-2 4 96,1 5 25,2 4 31,1 6 64,3 6-32,2 6-216,3 5-152,4 5-288,5 3-88,6 2-32,6 3 0,8 1-24,9 0-120,8 1-632,11-3-448,8-5 608,-7-11-7682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6.1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 1 4529,'-3'12'336,"-5"17"80,-3 18 8,1 15-168,4 13-128,4 9-80,7 7-8,6 5-8,9 5 8,9 4-16,10 2-384,11 1-336,11-1-576,9-3 544,-8-19-2489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6.5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1 7674,'-3'11'408,"-3"18"264,1 16-536,0 12-16,5 12-56,5 10 248,7 9 80,9 6 24,9 5-8,10-2-288,9-4-48,7-8-552,7-11-448,9-12 528,-9-17-8586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7.1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236 1 2112,'-6'11'521,"-9"17"519,-7 18-24,-5 21-320,-4 18-168,-1 19-296,1 18-72,3 20-80,5 16-8,7 15-112,11 11-440,11 4-968,12-2 856,4-34-3305</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7.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289 1 3401,'-7'11'472,"-7"18"232,-9 20 32,-6 21-240,-5 21-168,-3 19-120,1 18-40,2 18-56,4 13-40,7 15-648,8 12-920,9 8 872,6-29-3377</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8.0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501 1 848,'-3'2'320,"-5"6"280,-5 8-56,-6 11 193,-6 11 79,-6 10 24,-5 13-64,-7 11-144,-4 12-216,-2 14-88,0 14-168,2 14-55,6 10-57,6 9-24,8 4-184,8 0-233,10-3-1167,10-5 944,4-27-3849</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8.4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291 1 2537,'-4'9'200,"-7"15"200,-6 17-40,-6 19 160,-5 20 120,-5 18-32,-2 17-216,0 13-160,3 9-176,4 4-216,7-1-888,6-4 704,6-24-4049</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8.7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494 1 1632,'-5'4'352,"-5"9"433,-8 12-145,-6 15 336,-7 16-96,-7 18-160,-5 19-168,-6 18-416,-2 17-72,1 14-24,3 12-16,5 7-144,8 6-224,8-1-1088,10-2 872,7-30-3785</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9.0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570 0 496,'-6'1'40,"-7"2"128,-8 5 256,-7 9 272,-7 11 353,-4 14 39,-6 16-328,-3 17-240,-3 19-344,-2 19-72,0 19-56,2 14-24,6 11-488,8 5-512,10-3 544,10-29-3289</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9.3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571 1 1640,'-4'-1'384,"-6"3"297,-8 6-129,-9 11-32,-10 17-96,-7 19-72,-7 21-136,-3 21-96,-3 24-88,-1 21-8,-1 18-32,2 14-248,4 7 176,12-27-4521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9.6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461 0 1616,'-8'11'232,"-12"22"216,-10 26 33,-12 31-113,-7 29-16,-6 24-128,-2 19-72,2 9-128,5 1-264,8-7-704,11-11 584,9-32-1993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9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4201,'0'3'944,"0"5"1057,0 5-841,3 5 80,4 6-368,4 6-248,7 7-328,7 7-112,7 8-120,7 8-32,6 8-24,5 6-8,6 1-168,4 0-240,5-4-976,7-3-912,6-6 1207,-12-13-5192</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39.9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665 1 4113,'-7'6'264,"-10"14"136,-12 18-72,-13 21 104,-11 24-8,-9 24 48,-8 27-8,-5 23-151,0 21-73,2 13-424,6 8-529,12 1 417,15-35-5961</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0.2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414 1 1472,'-9'18'384,"-13"28"273,-12 34-81,-12 35-112,-9 35-160,-5 30-72,0 23-576,6 14-392,11 2 384,12-37-2305</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0.5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401 0 4033,'-10'17'328,"-12"29"72,-14 30 8,-11 33-168,-8 29-96,-4 23-64,2 16-24,8 7-704,10-1 480,13-31-4705</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0.8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287 1 2336,'-10'19'289,"-14"30"223,-14 33-48,-11 36-96,-8 33-144,-2 28-200,9-16-4241</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1.0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357 0 3113,'-12'20'304,"-15"28"544,-14 32-824,-10 32-8,-3 29-8,1 25-8,4 20-768,9 11 560,10-26-3129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1.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166 1 2457,'-10'22'288,"-11"34"144,-9 34-128,-2 29-328,2 20-416,5 6 272,8-20-2681</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1.6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556 3 2617,'-4'-1'568,"-7"-1"632,-6 3-560,-7 4-272,-7 7-64,-7 12-16,-6 14-136,-6 17-24,-3 19-64,-2 19-8,0 19-40,2 13-8,4 9-1016,8 3 736,10-23-4857</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1.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236 0 1192,'-9'10'64,"-11"16"24,-12 19 64,-9 22 0,-5 20-40,-1 18-8,7-10-1968</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2.2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0 774 240,'10'-13'72,"14"-19"160,17-21 144,13-18 248,12-14 16,7-8-111,6-4-169,5 2-288,3 5-280,1 8 152,-15 19-2825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2.8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951 1 216,'-4'1'16,"-5"3"8,-6 1 192,-4 2 120,-4-2 504,-3-1 377,-5-3 159,-4-3-48,-7 0-448,-7 1-360,-11 6-375,-10 8-65,-12 12-80,-10 15-8,-7 14-409,-5 14-623,0 11 608,18-9-4865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3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7994,'-1'6'312,"1"8"96,1 10-104,4 9 56,5 11 112,7 10-24,9 8-144,8 7-48,10 2-192,10 0-168,10-4-480,8-5-280,7-8-1048,5-9 1015,-13-12-5664</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3.4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881 1 1944,'-21'6'1081,"-29"10"615,-31 11-112,-27 9-415,-18 11-617,-9 10-240,1 9-1112,9 9 584,25-8-7106</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4.4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2032 141 1008,'-2'0'424,"-4"0"424,-5 0-167,-4-1-265,-7 1-160,-5-1-32,-5-1 64,-4-3 168,-3-4 0,-6-2-136,-6-4-88,-9-1-128,-8-3-16,-11 0-24,-11 1-8,-13 3-48,-12 6 8,-11 9-8,-11 10 0,-7 15-8,-7 14 16,0 14 8,2 12-24,8 8-1352,11 4 992,29-10-3929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44.9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1718 1 7450,'-14'0'168,"-18"4"-256,-21 5-88,-22 6 0,-20 6 24,-20 9 160,-18 7 48,-16 11 48,-13 13 0,-8 13-40,0 15-64,8 14-977,12 14-383,16 15 656,30-15-3617</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2.1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 1144,'0'-2'72,"0"-1"-1288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2.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1264,'2'2'272,"2"5"344,3 6 25,2 8 47,1 9-16,-1 10-64,-1 12-64,-3 12-192,-5 13-104,-4 13-424,-6 13-784,-6 9 608,-1-15-4065</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2.8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275 43 1160,'0'-2'296,"2"-3"424,1-2 1,1-2-9,0 1-48,0 1-32,-1 3-16,0 4-120,0 5-32,-2 9-208,-2 12-128,-4 14-72,-6 15 0,-7 16-7,-6 16-1,-7 15-8,-5 13-16,-5 12-449,-4 10-527,-4 4 536,8-23-4929</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3.2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 58 1064,'4'-4'128,"3"-4"144,5-2-192,1-2 120,0 2 224,-1 1 113,-3 5 191,-2 4-144,-3 9-80,-4 10-56,-6 12-112,-6 15 0,-7 17-152,-7 19-64,-9 18-408,-6 16-448,-7 12 424,6-16-4297</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3.5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221 1 2208,'-8'17'329,"-12"28"263,-15 32-400,-12 32-576,-11 28 248,6-9-2665</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4.1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20 182 1328,'-1'0'408,"0"0"609,-1-1 63,0-1 216,-1-2 88,1 0-191,-1-1-201,1-1-464,0 1-264,0 1-256,3 0-32,2-1-32,5 0 32,6-2 88,8-1 16,10-3 8,12-3 8,11-2 16,10-1 40,7-1 32,5 2 8,3 3-72,4 3-56,-1 5-40,-1 3-8,-2 4-16,-3 4-232,-5 3-1272,-6 1 1024,-14-1-7890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4.6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84 4193,'7'-2'256,"11"-4"560,12-4-280,8-2 320,8-1 129,6 0-145,6 1-120,6 3-280,4 4-136,5 4-160,3 5-40,2 7-72,2 8-8,1 9 64,0 8 48,-2 9 16,1 4 0,-1 2-152,1-1-376,-2-4-1832,-1-5 1456,-14-10-6690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7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3609,'-1'3'344,"-1"6"752,2 5-528,1 5 248,2 4 65,5 4-209,5 5-112,5 6-104,7 5 16,7 5-40,9 4-64,9 2-192,8 0-88,8 1-80,7-2-8,4-2-392,4-2-192,4-6-1176,1-6-833,0-9 1457,-14-10-2945</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5.1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 6913,'1'0'257,"3"-1"207,3 0-368,3 1 344,4 1 112,3 4 144,6 5 16,5 6-152,4 9-88,4 8-168,5 9-15,5 8-81,4 5-24,5 5-16,2 3-72,0 4-40,-1 2-16,-3 1-128,-4 1-328,0-1-1673,0-2 1345,-7-11-8426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5.7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 5161,'0'0'216,"3"-2"344,4-1-376,6 1 544,4 2 169,4 3 119,1 5-88,0 6-344,0 9-168,1 9-224,2 10-96,3 12-72,5 11-16,5 8 8,5 6-8,4 5-320,2 2-424,0-1 424,-8-15-9362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6.3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477 0 3553,'0'1'792,"1"1"512,1 3-136,1 4-207,1 5-337,0 7-136,1 9-208,-1 8-24,-2 10-56,-3 9 56,-5 9 80,-7 10 0,-8 11-24,-8 12-104,-8 12-152,-8 10-16,-6 6-224,-4 3-192,-4-3-824,-4-6-808,-3-10 1103,10-24-5592</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6.8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766 0 2625,'-1'1'784,"-2"2"808,-2 3-72,0 3-295,-3 3-273,0 3-392,-2 4-160,-2 5-200,-1 5-48,-3 6-80,-4 9-16,-7 8-8,-7 8-8,-7 10 0,-7 9-16,-8 9-24,-7 7-152,-8 5-288,-7 3-120,-7-2-512,-2-2 592,12-18-7106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7.3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1109 3057,'10'-5'528,"12"-9"512,11-8-48,10-7-320,6-6-200,5-4-360,5-3-72,0-3-24,-1-2-8,-3-4-208,-3-4-160,-3-6-136,-2-6-80,-2-7 96,0-5-48,-2-2 40,-3-2 64,-6 3 112,-5 4 80,-8 7 200,-6 14-2777</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7.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390 6 688,'0'-1'480,"1"0"512,1 0 129,1-1-65,0 2-120,1 0-192,1 2-80,-1 2 105,0 3-41,-2 5-32,-3 7 16,-4 9-192,-6 9-48,-7 11-112,-7 12-80,-6 12-176,-6 14-48,-3 12-40,-2 9-8,-1 5-312,0 0-280,0-2-1136,0-6 960,8-20-7274</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8.2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1 3457,'0'0'288,"-2"-1"144,-1 2-56,-1 2-8,0 4 64,1 4 88,0 6-40,4 7-192,3 7-72,4 5-31,4 7-41,5 4-32,2 5 8,0 4-56,-2 4-8,-2 7-16,-3 5-16,-5 6-456,-5 3-945,-4 0 841,-2-14-4721</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8.7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 4137,'4'-1'328,"5"-2"104,4-1-88,4 1-200,3 1 32,1 2 32,2 3 0,1 4-80,1 5-40,-1 6-40,0 7 0,-2 9 0,-3 9 0,-3 10-16,-2 10-16,-3 12-112,-2 9-448,-2 8 352,-3-13-5409</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9.1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0 4425,'2'3'272,"2"4"328,2 7-536,3 9 0,2 9 0,-1 10-16,-1 10 8,-1 11 16,-3 13 0,-3 10-16,-5 11-8,-6 9-208,-6 7-280,-6 5-968,-5 1 816,1-20-2649</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9.5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398 1 4553,'1'0'104,"0"1"-56,1 2 16,-3 6 192,-2 8 32,-5 12-8,-4 12-8,-5 15-192,-4 14-32,-4 14-24,-4 12 0,-4 9-8,-4 8-8,-3 3-128,-5-1-232,-1-4-968,0-7 816,7-21-3265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1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6089,'1'5'248,"2"7"232,4 7 25,5 6 119,6 3 144,9 3-96,9 2-288,9 0-120,8 2-176,7 0-88,7 0-216,7 1-56,6-2-168,5-2-104,2-4-280,0-5-233,-2-4-399,-4-5-272,-4-6 984,-15-4-2097</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1:59.8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344 16 2232,'3'-1'161,"4"-3"239,2 0 64,1 0 312,-1 1 64,-3 4-104,-3 5-48,-5 7-328,-6 8-80,-5 9 49,-8 12-41,-6 11-56,-7 14-16,-7 13-168,-7 10-24,-5 7-24,0 2-408,3-4 288,10-18-7426</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2.1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0 240 9122,'4'0'240,"6"1"-176,7 0-24,8 0-40,8 0-8,7 0-8,7-1 8,5-2 8,6-1 0,5-4-8,7-2-64,6-3-256,9-3-32,7-3 0,7-2 64,7-3 280,4-2 32,3-2-8,1-2-288,1 0 192,-19 4-7562</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2.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66 318 5457,'-7'2'224,"-5"4"48,-4 4-456,2 1-368,2 2 8,7 0 168,8-1 320,9-2 592,8-1 104,9-3-24,8-2-120,7-3-264,9-3-96,8-4-96,8-2 121,7-4 31,6-3-8,4-4 0,5-5-144,4-5-56,3-5-192,4-5-585,0-4-199,1-4-96,-3-1 88,-5-1 704,-19 9-3009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3.1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1647 1 3273,'0'2'608,"-1"6"416,-2 7-304,-5 11-536,-5 11-112,-8 11-64,-8 8 8,-8 8 8,-9 3 16,-9 2 200,-8 2 96,-10 2 161,-9 1 55,-9 1-152,-8 1-88,-5-1-192,-3-1-72,1-3-200,2-6-256,4-6-464,4-8-97,3-7-183,5-6 128,4-7 192,4-5 368,16-8-2137</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3.8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1852 1144,'9'-2'280,"13"-4"368,13-2-55,10-2-17,11-1 8,7 0-160,4 1-120,4-1-216,1-1-48,2-3-24,2-4 8,4-6 144,2-5 40,1-5 40,3-5 0,1-5-144,0-4-32,0-4-32,-2-6 24,-3-7 8,-2-6-8,-3-8-32,-4-6-192,-3-6-96,-3-4 0,-4-1-280,-2-1-64,-3 3-144,-3 3-152,-4 4 335,-7 6 457,-6 7 713,-9 8 383,-8 10 136,-7 8-224,-6 10-520,-3 10-216,-3 8-144,-2 8 24,0 7 88,-1 6 128,-1 5 24,-2 7-15,-2 5-33,-3 5-64,-3 6 0,-2 4-8,-2 6-56,-2 3-48,0 5-48,-2 5 0,-4 5-8,-4 5 0,-5 6 0,-6 6 0,-4 5-8,-4 7 0,-4 4-24,-5 4 8,-5 3 0,-5 2 8,-3 0 8,-5-1 0,-3-3 8,-3-3-8,-2-5-48,-3-5-24,0-6-24,-1-7-32,1-8-104,1-9-96,5-9-465,3-8-255,4-9-352,4-7-24,2-6 391,2-5 313,3-4 736,4-2 272,6-2-104,7-3 72,10 0-1768</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4.0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0 798 1504,'9'-3'536,"13"-3"465,12-5-425,11-1-152,9-2-264,7-2-72,7-1-32,4-2 96,4-3 136,3-3 40,1-6 56,2-4-88,1-6-136,1-5-40,2-6-104,-1-6-136,2-8-352,-1-7-160,-2-9-864,-3-8 840,-16 11-2057</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4.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1167 1 5193,'-2'7'368,"-2"10"504,-3 12-832,-3 12-8,-4 12-8,-6 11 0,-5 10 8,-6 9-8,-5 7 0,-6 5 0,-5 6 0,-5 2 176,-7 3 249,-5 2 71,-6-1 96,-4 2-160,-4 0-256,-2-1-72,-2-3-632,1-4-432,1-9-841,4-11-471,3-14 1200,13-18-1689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4.6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0 735 2136,'10'-3'505,"14"-6"479,14-5-584,12-6-192,10-5-152,7-5-8,6-5 256,3-4 128,2-6 80,-2-5 0,-2-6-272,-2-8-128,-2-11-416,-1-11-472,-2-11 448,-13 10-4713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5.0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1681 0 4761,'-3'0'240,"-3"2"56,-4 3-176,-3 8-88,-1 8-32,-3 11 24,-2 11 0,-2 10 24,-3 11 8,-4 10 0,-3 9-8,-5 10 120,-5 6 144,-5 4 264,-5 2 113,-4 1-41,-3-3-128,-4-1-264,-2-3-104,-2-2-104,-3-3-40,-2-5-320,-1-3-192,0-6-208,0-5-25,1-6 185,0-5 24,2-8 160,2-7 40,2-8 48,4-6 128,3-6-40,2-6-96,3-3-616,4-5 568,9-4-2553</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5.2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1 833 3833,'9'-4'496,"14"-4"320,16-7-296,15-7-368,11-5-88,9-7-48,4-4 0,2-5 0,2-4 0,-1-4 0,0-5-8,-1-7-8,-1-6 0,1-10-208,0-10-488,1-10 432,-14 11-4537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4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6713,'1'3'489,"3"7"583,7 6-272,7 7 176,11 6-96,9 6-304,11 4-151,11 1-233,8 0-80,6-4-320,4-4-153,0-5-263,0-5-200,0-5-632,0-4-1241,-1-3 1585,-12-4-3841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5.5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1330 1 4489,'-3'5'568,"-7"6"944,-6 9-1288,-5 9-120,-6 12 0,-5 12-79,-5 12-1,-6 11 8,-4 10-16,-7 10 8,-5 8-8,-6 8 0,-3 5 0,-4 3-8,-4 0 0,-2-1 0,-2-3 0,-1-4-32,0-6-217,0-6-599,0-7-240,2-10-576,2-9 768,15-18-1585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5.6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3 696,'-4'0'-152,"-1"-1"248,0-1-736</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5.8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0 920 1280,'9'-4'416,"11"-4"337,12-6-265,12-4-352,10-2-88,8-3-80,8-2-56,5-1-16,3-3 8,4-4 224,2-3 328,0-4 576,-1-2 160,-4-4-112,-1-4-263,-2-4-569,0-7-176,0-7-280,-1-8-168,0-6-809,-2-6 673,-13 12-5033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6.1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1112 0 1280,'-6'7'560,"-9"11"497,-8 12-65,-6 12-440,-4 10-144,-4 10-176,-2 8-80,-3 10-64,-4 7-24,-4 7-32,-5 4 0,-3 3 56,-2-2 8,-1-3 56,0-5 0,-1-7-40,-1-6-24,-1-7-160,-1-6-216,0-7-640,1-7-280,2-9 560,11-10-2345</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6.3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0 286 2761,'17'-6'648,"26"-10"504,27-11-576,28-14-312,23-16-904,19-14 472,-14 4-4425</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6.6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0 3265,'-2'6'216,"-1"5"904,1 2-5721</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7.1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123 1 10066,'-6'27'368,"-11"46"-328,-10 50-2040,-10 49 1296,1-5-7066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8.0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7066,'0'0'512,"1"2"872,4 3-1400,5 7 16,6 10 24,8 10-8,7 13 8,4 13-8,4 13 8,3 15-16,1 16-24,1 15-24,-3 15-128,-3 13 8,-8 10 96,-10 2 32,-15-1 128,-13-8 0,-11-11-48,-11-13-24,-5-17-304,-4-16-800,-1-20 672,6-21-6666</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8.4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8378,'3'10'208,"3"16"-152,6 20-32,7 22-24,6 22-16,4 25-24,2 23-64,-2 21-392,-4 17-304,-7 12-361,-6 5 25,-10-1 208,-10-8 48,-9-16 648,-2-36-2641</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8.8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5561,'4'2'200,"7"8"24,8 9-160,8 15-8,7 14-8,5 16 96,2 17 72,0 15 104,-3 17 17,-3 17-105,-5 16-56,-6 17-104,-7 13-24,-8 10-16,-7 6 0,-8-4-8,-7-10 0,-6-19-40,-5-25-544,-3-29-481,-4-30-911,-4-31 880,4-22-2097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0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496 13 2345,'0'-1'696,"0"0"584,0-1-176,-1 0-448,-1 0-136,-2 0-95,-1 0 55,-2 1 104,-3 2 0,-3 0-112,-3 4-72,-4 4-176,-2 6-104,-4 8-56,-3 11-8,-4 10 0,-5 14 0,-3 12 56,-4 12 24,0 12 0,3 10-16,4 10-88,9 7-48,9 4-344,10 2-408,12-5 432,5-22-8842</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9.1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6961,'1'3'161,"3"7"-153,5 8 32,6 14 0,6 13-16,5 17 0,4 19 0,3 21 8,1 22 0,-2 20-8,-2 18 8,-6 14-32,-5 9-8,-5 4-112,-6 1-64,-5-6-177,-4-11-143,-4-19-1192,-5-23 1080,-1-35-3297</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9.5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7354,'1'6'344,"3"11"264,4 16-576,7 18 8,6 21-32,7 21-8,3 23-248,3 20-8,-3 19 16,-5 12 16,-7 5 256,-10-1 32,-11-8 0,-9-11-8,-9-14 8,-6-14-24,-3-16-656,0-17-393,1-19 497,5-22-5089</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09.7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3081,'1'13'208,"3"24"0,1 29-208,2 29-8,0 0-3481</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0.1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2697,'2'2'88,"2"9"88,2 14 16,1 23 32,1 25-56,1 28-176,1 24-432,0 20 296,0-15-2809</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0.4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8930,'-1'11'208,"3"22"-192,3 26 8,4 29-176,4 26-240,3 21-440,0 16-297,0 7-503,-2-1 160,-5-5 432,-5-9 287,-9-11 681,-2-27-1632</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0.6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9738,'-1'17'224,"-1"29"-552,0 31-264,3 32-1160,1 25 951,0-11-5688</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0.9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8666,'0'21'408,"0"31"320,1 34-1336,3 31 424,1-6-8826</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1.2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10362,'2'15'288,"3"26"-120,4 29-168,5 33-528,5 29-464,5 23-920,1 14-473,0 5 1249,-4-28-2729</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1.5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8842,'0'8'664,"0"13"768,3 18-1272,2 22 8,4 25-120,4 26-24,2 23-176,3 20-120,0 11-152,0 5-88,-3-4-216,-4-12-168,-3-17-849,-6-23-175,-3-25 976,-3-28-2801</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2.0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1031 1 5385,'0'1'112,"2"2"-112,1 3 0,3 5 72,3 5-8,1 6 0,1 8-16,-2 8 0,-3 9 24,-4 8 336,-6 6 176,-5 6 313,-7 5 111,-5 4-8,-6 4-48,-4 5-160,-4 4-119,-3 6-305,-1 5-112,-3 6-168,-1 2-40,-2 4-24,-2 0 0,-1 0-16,0-2 0,-1-3 0,0-4 0,-2-6-8,0-5-16,-3-7-120,-1-5-88,0-8-360,1-8-193,2-8-479,4-9-640,5-10 1120,9-10-6578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6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596 1 1040,'-1'0'488,"-1"0"673,-2 1 31,-2 1-48,-2 2-112,-1 1-344,-3 2-63,-2 3-137,-4 1-56,-4 4-88,-4 4-40,-5 7-112,-5 9-40,-3 10 64,-5 11 120,-3 14 272,-2 12 8,0 13-104,3 10-151,4 11-337,7 7-88,9 4-257,7 2-215,10 0-1096,7-5 976,5-22-8090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2.4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2280 5409,'1'1'328,"0"0"360,3 0-71,2-2 167,3-2-40,3-3-232,3-3-152,3-3-216,4-3-32,3-2 24,4-2 24,5-4 56,4-5 16,4-7-8,5-8-8,3-8 32,2-8 0,2-7-40,0-7-23,2-5-49,1-3 24,-1-5 96,0-4 16,-2-4-24,0-6-56,0-4-136,1-6-32,-1-4-192,0-3-64,-2-1-120,-5 1-72,-4 2-81,-4 3-111,-5 5-480,-1 4-392,-2 5 824,-6 20-6906</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2.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1026 1 7954,'-4'6'336,"-4"7"168,-3 9-472,-2 9-32,-1 8-8,-1 7 8,0 8 8,-2 6 16,-3 4 0,-2 6 8,-4 4-8,-2 4-16,-4 5 8,-5 2-8,-5 1 8,-7-1 16,-7 0 0,-4-2 8,-4-2-8,-3-2-24,0-2-16,0-3-288,0-2-232,3-5-384,3-3-345,6-8 697,11-11-5001</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3.2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1193 4001,'4'0'232,"6"-2"48,8-1-48,8-4-120,8-4-40,8-6-48,7-8 0,8-9-16,4-9 0,3-9 8,0-10 8,1-7 16,0-8 16,0-7 48,2-6 0,-1-5-16,0-5-24,1-5-496,0-3-840,-1-5 768,-11 17-2777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3.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750 0 4913,'1'6'504,"0"9"688,2 10-1000,2 11-48,3 11-63,-1 9-57,0 10 8,-1 9-8,-3 9 0,-5 9 0,-3 8 8,-7 7 8,-5 6 8,-7 3 240,-4 3 72,-6 0 40,-4 0 0,-4-2-232,-4 0-88,-4-1-56,-4 1-24,-2 0-96,-1 0-176,0-1-384,-1-2-297,1-5-271,1-8-408,2-8 960,10-21-2817</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4.2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2451 5257,'3'-7'664,"3"-11"376,7-11-503,7-12-33,9-10-368,6-7-80,5-7-48,4-4 0,4-4-16,2-2-16,4-5-16,2-2 8,1-6 16,-1-5 24,0-4 40,0-5 112,-1-4 136,0-3 0,0-2-16,-2-1-128,-4 0-240,-6 0-104,-7 1-72,-6 2 0,-6 0 96,-7-1-136,-4-1-1737,-3-4 1425,-4 19-4777</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4.5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321 0 1616,'1'6'464,"2"9"393,2 8 127,3 10-88,1 6-152,2 8-120,3 5-104,1 7-119,1 4-17,0 7-8,-1 6 104,-3 7 232,-2 9 80,-4 11 48,-2 12-112,-3 12-287,-1 12-153,-1 12-216,-2 10-40,-2 6-128,-3 4-168,-5-1-193,-7-4-63,-8-7-8,-9-9 48,-9-10 16,-8-13 0,-7-12-160,-3-11-224,-4-12 512,10-21-6834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4.8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1177 4673,'7'-10'328,"10"-15"136,11-15-208,11-14-488,9-13-128,5-10-192,1-9-8,0-5 272,-3-5 120,-2-3 200,-2-3 8,0-4-48,0-5-288,0-4 192,-8 18-3121</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5.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449 0 4393,'-1'6'608,"0"6"800,1 9-727,3 9 143,3 9-184,3 9-256,4 10-80,1 11-104,0 10-40,-1 12 24,-2 11 16,-2 11 8,-4 9 32,-3 12-16,-5 11-32,-5 10-96,-5 9-32,-8 6-24,-5 2 8,-9-2 0,-8-6 0,-8-8-32,-8-11-208,-7-8-832,-6-6-784,-7-7 904,10-23-6378</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7.4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3321,'-1'9'272,"3"13"64,1 15-16,2 15-104,2 12-48,3 11 104,4 6 8,6 4-40,6 0-424,8-5 80,-1-15-5033</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7.8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8490,'1'6'208,"1"11"-176,4 12-16,5 13-16,5 7 0,5 5 80,6 1 40,6-1 16,5 0 8,5 0-88,3 2-32,3 0-472,3 0-416,4-4 472,-8-10-7210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9.521"/>
    </inkml:context>
    <inkml:brush xml:id="br0">
      <inkml:brushProperty name="width" value="0.2" units="cm"/>
      <inkml:brushProperty name="height" value="0.2" units="cm"/>
      <inkml:brushProperty name="color" value="#004F8B"/>
    </inkml:brush>
  </inkml:definitions>
  <inkml:trace contextRef="#ctx0" brushRef="#br0">67 383 7482,'-5'-1'35,"0"0"1,0-1-1,0 1 1,0-1 0,1 0-1,-1 0 1,1 0 0,-1-1-1,1 1 1,-7-7-1,10 8-85,0 1 0,1-1 0,-1 0 0,0 0-1,1 1 1,-1-1 0,1 0 0,-1 0 0,1 0 0,0 0-1,-1 0 1,1 0 0,0 0 0,-1 0 0,1 0-1,0 0 1,0 0 0,0 0 0,0 0 0,0 0-1,0 0 1,0-1 0,1 0 56,0 0 0,0 0 0,0 0 0,1 1 0,-1-1 0,0 0 1,0 1-1,1-1 0,-1 1 0,1-1 0,0 1 0,-1 0 0,1-1 0,0 1 0,2-1 0,9-5 246,1 1 0,0 0 0,1 0 0,-1 2 0,25-5 0,81-8 266,-86 13-459,688-45 37,-704 49-217,0 0 1,1 1 0,-1 1-1,0 1 1,1 1 0,28 10-1,-44-13-6,1 1 0,-1-1 0,1 1-1,-1 0 1,0 0 0,0 1 0,0-1-1,0 1 1,0-1 0,0 1 0,-1 0-1,1 0 1,-1 0 0,0 0 0,3 6-1,-4-5-18,0 0 0,0 1-1,0-1 1,-1 0-1,1 0 1,-1 1 0,0-1-1,0 0 1,-1 0 0,1 1-1,-1-1 1,0 0-1,0 0 1,-1 0 0,1 0-1,-1 0 1,-2 5-1,-32 56 77,23-46 85,2 1 0,0 1-1,1 0 1,1 0 0,-7 29 0,14-45 4,1 0 0,1-1 0,-1 1-1,1 0 1,0 0 0,0 0 0,0 0 0,1 0 0,-1 0 0,1-1 0,1 1 0,-1 0 0,0 0 0,1-1 0,0 1 0,0-1 0,1 0 0,-1 1 0,1-1 0,0 0-1,0-1 1,0 1 0,1 0 0,-1-1 0,1 0 0,0 0 0,0 0 0,0 0 0,0 0 0,5 1 0,7 4 76,1-2 1,-1 0-1,1-1 1,0 0-1,0-1 0,1-2 1,-1 1-1,1-2 1,-1 0-1,34-4 1,12-3-238,101-25 1,-73 8-34,-1-3 1,-2-4-1,-1-4 1,94-52 0,-157 73 289,-1-1 1,0-1 0,-1-1-1,-1-1 1,-1 0 0,0-2 0,23-28-1,-38 41-30,0-1 0,0 0-1,0 0 1,-1 0 0,0-1-1,-1 1 1,1-1-1,-2 0 1,1 0 0,-1 0-1,0 0 1,-1 0 0,1-1-1,-2 1 1,1 0-1,-1-1 1,-1 1 0,1-1-1,-2 1 1,1 0 0,-1 0-1,0 0 1,0 0-1,-1 0 1,-1 0 0,1 0-1,-9-12 1,6 11-28,-1 1 1,0 0 0,-1 1-1,0-1 1,0 1-1,0 1 1,-1 0-1,0 0 1,0 1-1,-1 0 1,0 0-1,0 1 1,0 0-1,0 1 1,0 0 0,-11-1-1,1 0-146,1 2 0,-1 0 0,1 0 0,-1 2 0,0 1-1,1 0 1,-38 8 0,45-6 100,1 1-1,0 0 1,0 1-1,0 0 1,0 0-1,1 1 1,0 0-1,-10 9 1,17-13-56,1-1 0,0 1 0,0 0 0,0 0 0,0 0 0,1 0 0,-1 0 0,0 0 0,1 0 0,-1 1 0,1-1 0,0 1 0,0-1 0,0 1 1,0-1-1,1 1 0,-1-1 0,0 1 0,1 0 0,0 0 0,0-1 0,0 1 0,0 0 0,0-1 0,0 1 0,1 0 0,-1-1 0,1 1 0,0 0 0,0-1 0,0 1 0,0-1 0,0 1 1,1-1-1,-1 0 0,1 1 0,-1-1 0,1 0 0,0 0 0,2 2 0,8 7-388,-1 0 0,2-1-1,-1-1 1,1 0 0,18 10 0,13 3-207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1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354 0 2377,'-5'7'352,"-8"8"184,-6 12-88,-5 8 0,-3 10-160,-2 7-56,0 7 64,-1 8 128,0 5 200,1 7 40,-1 9 57,2 10-65,4 10-184,4 9-88,8 8-192,8 9-72,10 7-80,10 6-8,10 2-40,9-3-216,9-12-1728,7-15 1351,-4-28-5920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8.2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1 11602,'-4'6'273,"-2"9"-241,2 9-80,3 10-185,6 9-7,6 7 16,7 7 32,6 2 24,6 0-176,4-3-232,4-6-152,3-8 24,2-9 192,0-9 264,0-6 168,-2-8 136,-3-5-16,-4-5-825,-3-5 577,-8-2-6505</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8.5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0 9170,'-3'4'712,"-2"7"864,0 8-1400,4 8-39,5 9-73,7 7-217,7 7-95,6 6-384,4 4-344,6 3-688,2 1-153,3-2 265,1-3 360,0-8 824,-1-9 240,-1-12 136,-1-13 16,-3-14 40,-4-13-120,-4-13 48,-7-2-3129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8.8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 1 10274,'-4'6'448,"-2"8"-64,-2 11-32,1 11-272,3 10-24,5 9 40,6 7 1,6 5-17,8 2-64,7-1-225,5-6-95,5-10-112,4-11 24,1-14 144,2-13 0,0-13-56,0-11-304,-1-11-1216,-2-11 1127,-8 0-5936</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9.1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10066,'-2'7'472,"1"12"-56,2 11-120,4 10-296,6 7-144,6 3-240,6 0-96,5-3 48,6-5-16,2-8 40,4-7 64,3-10-112,2-10-248,2-11-969,-1-12 993,-7-3-4417</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9.4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1 10386,'-3'6'336,"-2"11"-136,-1 9 16,2 8-32,2 6-32,6 4-40,7 1-48,6-1-152,6-2-72,4-4-96,3-6-56,0-7 48,0-8 56,-2-9 104,-2-9-32,-2-11-440,0-8-448,-2-10 512,-4 0-7498</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9.6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 7178,'-3'4'336,"-2"8"160,-2 7 136,-1 6 232,1 6-40,3 5-248,2 3-168,4 1-296,4 0-200,3 0-328,3-3-112,1-5-160,2-5 16,0-8 136,1-9-16,-1-10-152,0-11-65,-3-10-655,-2-10 792,-3 1-3785</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19.9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 1 5697,'-3'3'504,"-2"7"569,-3 5 15,1 8-120,2 7-72,2 6-344,3 5-168,5 3-184,5 2-72,5-1-144,6-5-48,6-5-120,5-8-40,5-10-240,6-10-216,2-10-544,2-10-569,-2-10 993,-9 0-5241</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0.1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1 8914,'-4'10'856,"-4"14"416,1 13-503,7 11-481,11 8-424,16 7-1209,21 5 881,1-11-9690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7.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 1 2008,'-2'0'184,"-3"2"121,-3 3-153,-3 5-136,-2 4 96,-2 8 376,-2 6 120,-2 9 40,2 9-104,3 10-376,7 10-624,10 6 312,3-9-4489</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8.0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0 2889,'-2'5'88,"0"6"80,0 7 112,4 6 24,4 6 0,6 3-152,8 4-104,9 3-8,9 1-8,9 1-528,7-1 360,-6-7-3537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156 1 5233,'-3'-1'336,"-3"1"328,-4 2-312,-2 3 121,-2 5 15,-3 8 120,0 8 64,0 10 136,0 10 32,1 12-160,3 10-136,4 12-255,4 12-89,7 13-80,8 12-48,8 11-88,7 7-160,8 1-617,6-2-487,6-9 632,-3-24-8818</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8.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2993,'2'3'96,"5"4"8,6 5-96,10 6 16,9 4 112,8 4 40,7 2 8,6 0-8,4-2-112,4-2-48,-9-6-3993</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8.8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2393,'1'5'216,"4"8"224,5 8 48,8 6 24,7 3 16,8 0-168,8-3-64,8-3-144,7-5-72,5-6-328,3-4-768,5-7 632,-11-4-3433</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9.4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0 605 1624,'1'-3'640,"1"-4"337,2-6-233,0-4-192,2-5-432,2-4-120,3-4-256,5-3-160,5-6-120,5-4 24,5-3 224,5-4 160,4 0 128,3 0 0,1 3-273,0 5-79,-1 6-272,-3 6 248,-6 9-520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29.9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486 0 960,'-8'3'320,"-12"5"280,-11 8-71,-11 8-81,-7 9-64,-7 8-128,-4 8-40,-1 8-168,1 7-304,5 10 168,12-9-3329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1.0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1024 0 4337,'-9'1'312,"-13"3"40,-14 5-32,-13 8-136,-11 8-48,-9 9-8,-5 7 0,-6 11 8,-4 9-64,0 10-72,3 12 0,3 9-56,5 11-320,5 10-608,6 9-72,8 7 344,13-18-2209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1.5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505 17 2561,'-2'-1'56,"-2"-2"-8,-2-1-8,-1 0 96,-4 0 24,-2 3 0,-3 4 0,-4 6-56,-3 8-32,-6 10-40,-6 10-8,-4 10-16,-4 8 0,-1 8 0,-1 6 0,2 7 0,3 3-8,5 2-632,6-4 464,8-14-2625</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1.9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421 0 1000,'-4'2'64,"-5"5"352,-7 7 112,-5 7 305,-7 7 55,-4 7-296,-6 7-152,-3 5-280,-2 5-80,0 4-56,4 1-16,5 1-448,6 0-224,7-1-544,7-1 503,5-11-1311</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2.2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576 0 3481,'-8'7'136,"-12"10"144,-13 15-296,-11 17 8,-11 14 24,-5 14 0,-3 10 8,0 9 8,4 7-8,4 8-24,7 6-640,9 4 464,10-18-2993</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3.9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1224,'2'17'608,"3"24"273,4 23-217,7 19-376,7 15-280,0-11-3681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4.3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4041,'3'18'488,"4"25"224,8 28-192,7 27-96,8 21-240,9 18-72,7 10-80,8 6-16,8-2 32,7-5-432,7-10 288,-9-28-6001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 1 5489,'-2'8'744,"-4"12"625,-2 14-241,0 16-112,1 14-296,6 15-320,5 14-88,10 12-136,8 9-72,10 7-96,8 0-8,10-1-704,9-5-424,10-10 592,-6-21-8562</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4.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0 3929,'-2'7'392,"-3"12"232,0 14-96,3 16-96,4 18-16,7 20 24,9 19-63,10 15-193,10 14-56,10 8-464,12 6-449,11-1 433,-6-24-5625</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5.0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1432,'4'15'408,"7"22"369,9 21-241,10 21-104,11 16-208,10 11-128,6 9-424,4 3-16,0-3-232,-3-8-369,-2-15 697,-10-22-1216</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5.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4185,'-1'6'440,"-2"11"352,2 12-304,3 14-32,5 12-64,5 11 25,6 9 7,7 6-88,6 4-72,6 0-144,8-1-56,8-3-200,6-5-40,7-4-216,2-5-160,-1-5-361,-2-6-479,-4-8 792,-12-11-3617</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5.7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2649,'2'9'512,"2"15"408,6 16-64,5 17-88,6 17-128,7 14-120,6 13-263,10 10-97,8 4-96,9 2-352,5-6-241,4-6-151,-1-11-632,-2-11 120,-5-14 616,-12-18-2193</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6.1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2000,'1'12'441,"5"18"215,6 20-48,8 19-88,10 17-168,10 15 48,8 11 112,7 8 0,4 4-32,3-1-96,2-6-320,3-11-232,0-13-552,1-13-528,1-10 648,-11-19-3593</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6.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3273,'3'14'576,"5"20"376,9 22-256,10 26 40,13 24-312,13 21 41,14 14-169,10 6-280,6-3-96,0-12-144,-2-19-129,-3-22-167,-4-22-376,-6-18-336,-4-14 648,-14-15-2961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6.9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1896,'5'14'440,"8"20"377,12 22-201,12 23 0,14 18-256,12 15-104,10 7-200,6 3-32,2-4 0,0-4-16,-3-8-848,-2-10 624,-15-21-3841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7.3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0 1240,'-1'5'512,"-1"7"609,2 8 39,1 9-136,4 12-96,6 13-264,7 15-167,10 17-305,13 18-72,15 18-368,15 18-489,15 13 441,-6-18-5881</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8.5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6697,'5'1'160,"5"3"-104,5 4-16,6 4-16,6 3-16,5 5-24,4 2-8,3 3 16,5 1 0,5 1 0,7-3-8,10-2 0,9-5 0,12-5 0,13-4 0,13-5-8,14-3-8,12-4-224,10-4-160,7-4-640,6-5-256,2-5 688,-26 1-2497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39.0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0 136 5569,'1'3'-16,"3"3"-392,7 2-48,6 3 120,10-2 176,10 0 408,11-4 264,11-2 104,11-5-112,11-4-432,13-6-344,14-8-824,14-8-208,12-8 23,13-8 409,-20 3-448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3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4897,'4'12'520,"7"19"272,9 20-184,12 14-47,10 10 7,9 3 96,8-1 0,5-3-200,6-2-184,6-2-448,5 0-328,6 1-624,4-1-481,3 0 817,-16-12-5065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0.5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3 2849,'-3'-1'648,"-1"0"520,-1 1-224,-1 0-360,3 3-96,2 3 41,5 4 95,7 7-16,7 6-48,9 7-104,10 5-48,11 4-64,12 2-48,13 0-128,11-2-72,11-7-72,11-7-184,7-10-312,6-10-320,0-13 352,-19-5-8490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1.1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1 116 9082,'4'3'368,"8"4"72,9 3-376,13 1 8,12-1-72,14-5-16,15-6 16,13-9 8,16-12-536,13-11-832,11-16 808,-17 2-7026</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1.8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1 591 2112,'9'-2'297,"11"-2"207,10-4 136,8-3-80,9-1-128,9-2-144,9-3-208,6-2-48,5-5-128,4-6-32,2-8 8,1-10 8,0-10 96,-2-11-56,-3-8-600,-4-8 472,-14 11-3329</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2.3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0 600 680,'6'-1'264,"7"-2"208,11-3-24,8-5-184,10-3-64,8-4 89,5-4 47,3-4 40,1-4-48,1-5-208,1-5-56,2-8-88,4-7-144,1-10-352,0-8-176,-2-8 311,-13 10-1663</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2.9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1 504 912,'10'-4'144,"14"-6"152,15-8-48,11-6 64,7-7 32,3-6-23,4-3-73,1-5-176,2-3-32,0-7-96,0-6-160,-2-9 128,-12 9-2489</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3.2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346 1 1384,'-12'19'320,"-16"26"224,-16 22-151,-12 18-457,-10 10-473,-8 5 257,8-15-1480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3.6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1 911 1864,'7'-3'344,"10"-7"337,12-5-65,10-6-136,7-5 0,4-2-24,1-3 8,0 0-40,0-2-64,-1-1-136,1-4-72,0-5-112,1-4-24,-2-7-80,-1-4-136,-4-5-304,-2-4-160,-1-6-312,-1-6-224,2-5 704,-7 12-2001</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3.8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547 0 360,'-6'13'16,"-7"18"160,-8 20 56,-8 19 176,-8 14 56,-7 11-104,-9 8-80,-7 5-175,-8 3-65,-6 2-569,-2 0 385,10-20-1624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4.1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1 635 2232,'10'-9'305,"14"-11"175,15-12-160,13-12-320,8-8-40,4-6-8,0-4 24,-2-5 40,-1-2 8,-1-6-792,-1-4 559,-10 11-2079</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4.3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252 0 896,'-6'14'336,"-8"18"304,-8 18-127,-5 15-249,-4 10-112,-4 6-312,-2 2-289,-5 1 257,5-15-1808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6017,'4'8'864,"7"11"953,9 11-857,10 9-224,10 5-288,9 2-312,7 0-88,6-2-24,4-2-8,2-3-16,1-5-128,2-4-56,1-6-32,0-8-400,-1-6-184,-3-8-1016,-3-4 951,-13-3-5576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4.7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1040 2136,'8'-5'273,"13"-9"279,14-9-96,13-10-136,9-9-24,6-8-120,2-7-72,2-4-48,1-3-24,1-2-16,-1 0 0,-1-1-16,-2 0-16,-2-3-32,-1 0-96,0-2-184,-1-1-144,-2-3 224,-11 12-2929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5.0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372 0 536,'-2'9'416,"-3"13"296,-2 13 289,-2 11 47,-3 7-72,-3 6-144,-3 4-392,-1 2-152,-3 4-240,-1 2-56,-2 3-280,-1 2-104,-1 0-304,-1-2-192,-3-4 0,-2-2-217,-3-5 641,3-12-1104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5.2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1 872 1664,'8'-7'344,"11"-9"353,14-9-401,11-9-96,9-8 40,5-7 40,3-4 80,-1-3 48,-1-1-136,-3-1-64,0-1-104,-2 1-48,-2-1-48,-3 0-24,-5-1-288,-4 0-208,-5-5 264,-8 10-3809</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5.5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 2280,'-1'9'161,"0"17"63,0 15-56,1 15 40,2 10-48,1 7 56,1 3 80,0 3-8,0 2-32,-2 2-136,-2 4-432,-2 2 216,-1-15-3873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6.5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39 181 4577,'-4'-4'-368,"-2"-3"-352,-2-6 0,0-4 744,2-3 144,1-2 232,3-1 96,3 1 48,1 4-56,4 4-160,2 3-32,5 4 0,4 4 56,5 4 80,5 5 17,5 7 79,6 8 16,7 10-72,9 10-88,9 12-200,8 10-88,9 11-824,7 11-945,6 8 953,-14-11-5409</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7.0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 7009,'2'-2'209,"3"1"-1,5-1-216,5 3 48,6 2 56,5 5 32,6 5 40,6 6 152,5 5 8,5 6 0,3 7-24,5 8-176,6 6-56,6 7-48,5 6-8,3 6-8,2 6-224,1 7-800,0 6-617,-3 2 769,-14-14-4785</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7.4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 7778,'3'-2'56,"5"0"-376,8-1 240,9 1 80,9 1 32,8 4 16,6 4 152,7 6 40,8 6 16,6 6-8,6 7-144,5 7-32,5 7-40,3 6-16,2 6-8,2 7-72,-2 6-1384,-4 8 1039,-15-9-6360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8.3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2 303 6361,'-1'0'-224,"2"1"-608,4 0-272,4-1 368,5-3 144,6-2 416,5-5 376,5-3 200,7-6 88,6-3 184,8-5-88,7-3-40,6-1-48,4 1-224,3 1-96,1 3-120,2 4-32,1 5-40,0 5-72,-2 5-424,-3 5-160,-3 4-552,-3 4 560,-12 1-2769</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8.7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0 314 7418,'1'-5'152,"3"-6"-80,6-6-128,8-4 72,9-4 16,7-4-16,10-1 0,9-1-8,7 0 0,7 3 144,3 3 96,4 5 128,1 4 56,4 3-112,3 5-104,4 4-112,2 5-64,2 4-264,2 4-408,-1 5 368,-16-1-8186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49.5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 84 4841,'-4'0'472,"-3"2"632,-1 2-968,-1 4-160,2 2 0,5 4 0,4 0 8,8 1 16,7-1 104,9-2 216,10-1 81,10-4 135,9-2-40,11-4-168,8-4-56,10-4-128,9-6-48,5-4-40,4-5-24,0-2-32,-3 0-200,-5 0-968,-6 0-857,-8 1 1001,-17 3-3809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6.11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7954,'6'5'440,"11"10"120,13 9 48,13 7-96,10 7-56,8 3-104,7 2-80,5-3-136,2-4-48,3-7-80,-1-7-16,-1-7-400,-3-8-544,-4-6 552,-14-3-9218</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0.0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169 421 2849,'-7'3'-80,"-9"4"-160,-6 3-9,-4 2 378,0-1 295,2-2 624,3-3 64,6-4-80,6-4-240,6-4-600,9-2-79,9-4-113,11-4-16,11-4-89,10-4-15,10-5-8,7-2 0,7-3 96,6-1 24,4-2 0,3 0 8,2 1 0,3 3 0,0 3 0,-2 3 0,-2 6 0,-4 4 0,-1 5 0,-1 4 0,-1 3 0,-3 5-8,-2 4 0,-4 4-16,-4 6-520,-3 8-536,-6 7 600,-13 0-3953</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0.4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1 228 3113,'4'-3'320,"11"-4"488,11-4-728,14-4-40,13-1-16,13-3-8,11 0-8,10-2 0,8 1 8,7-1 0,7 1 88,3 2 80,3 2 48,3 4 88,-1 5-64,0 5-72,-3 6-32,-6 5-96,-6 7-32,-9 6-72,-12 6-240,-14 5-792,-14 5 672,-16-5-3729</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1.0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1 296 3417,'1'-1'536,"6"-1"288,5-3 24,8-3-304,8-3-112,7-2-16,6-3 9,6-1-73,8 0-96,7-1-144,10 0-56,7 1-32,8-1 8,4-2 304,5 0 128,3-1 88,2 0 8,2 1-288,0 3-144,-2 6-104,-4 6-16,-4 9-24,-4 8-8,-6 9-208,-5 8-40,-8 4-64,-8 4-80,-9 1-144,-6 0-376,-7 0 520,-9-6-6994</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1.5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0 188 4177,'6'-3'208,"10"-7"160,11-5-320,11-5 72,9-3 0,9-1-16,10 0-16,10 3-104,8 3-224,10 4-160,8 5-8,8 4 40,8 3 192,6 4 184,6 4 48,4 3 272,1 4 120,-2 5 336,-6 3 144,-9 5-144,-9 5-111,-10 5-337,-7 8-176,-9 6-144,-7 6-24,-7 8-424,-7 7-441,-6 7 481,-14-10-6049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2.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80 2377,'4'-1'440,"6"-4"472,8-1-512,8-2-152,8-2-64,6-1-56,5 0-16,5 0-56,5 2-24,3 3-24,4 4 0,2 5 16,0 5 8,2 4 32,0 4-8,1 2 16,1 2-32,0 2-24,-2 2-24,-2 1-1256,-5 1 920,-12-4-3249</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2.5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85 4745,'1'-2'56,"4"-2"-112,5-2-8,8-1 200,8-2 24,9-1 16,10-1 0,10 1-104,6 0-24,5 2-16,2 3 8,2 3 136,-1 3 56,0 4 48,-2 3 8,-3 3-144,-5 2-56,-4 3-72,-5 2-8,-6 3-16,-7 1-168,-6 2-1040,-6 1 832,-6-3-4585</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2.9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 52 4849,'-4'-3'744,"-1"-2"1201,-2-2-1705,1 0-216,2-1-16,3 2-32,6 1-16,9 1-160,9 1-32,12 1 0,11 1 7,10 2 185,7 1 32,7 1 40,5 2 104,3 1 73,2 1 7,-2 3-40,-2 2-96,-3 3-72,-4 3-16,-4 4-673,-2 4-655,-4 2 744,-12-3-4457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3.4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85 704,'2'-2'456,"4"-3"432,6-1-7,8-3-369,8 0-192,10-1-240,9 1-56,9 0-8,8 1 0,4 1 272,4 2 120,3 1 200,4 3 40,2 1-248,2 3-112,-2 3-192,-4 3-48,-4 4-40,-6 3-8,-5 5-752,-6 4-872,-6 5 920,-12-3-2905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3.8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2024,'9'0'393,"13"2"519,14 1 120,13 3 160,12 2 48,8 3-119,4 3-193,-1 5-416,-1 4-184,-2 6-240,-4 6-48,-3 6-24,-4 8-24,-4 7-528,-4 6-328,-5 3-865,-4 1-559,-5-4 1296,-8-11-2417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4.4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3185,'5'-1'152,"6"1"344,7 1-64,7 4 376,7 6 120,6 7-72,5 6-127,5 9-337,4 8-120,4 10-168,0 9-40,1 11-40,-4 10 0,-3 9-8,-4 12 8,-5 9-296,-4 9-672,-3 8 583,-8-20-6568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1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743 72 2505,'1'-3'640,"3"-3"440,2-3-240,3-3-72,0 1 88,1 1 161,-2 1 71,-2 3-104,-1 2-272,-3 3-184,1 2-296,-1 3-72,2 3-96,0 4-24,1 4 72,-2 6 25,-3 7-1,-5 11 8,-7 11-96,-6 13-40,-7 15-128,-6 14-120,-8 14-113,-9 12-15,-8 9 88,-7 4 56,-7 2 0,-3-5-176,-3-10-216,-3-14-248,-1-14-1081,0-14 1201,12-21-4977</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4.9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97 2889,'2'-6'712,"2"-7"560,4-4-448,4-3-136,4 2-168,5 3-39,5 7-9,6 10 40,7 12-88,6 12-40,7 13-136,6 14-96,5 13-96,4 13-16,3 10 0,1 8-8,-2 7 0,-3 4-24,-4 6-208,-3 3-232,-4 3-688,-4 2-313,-4-1 713,-12-21-5161</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5.4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2224,'3'2'705,"4"5"511,7 7-280,5 13 8,8 13-472,7 16-184,9 15-192,8 11-48,7 10-8,5 5 8,0 2 297,-2-1 55,-5 1 16,-5-1-16,-3 5-328,-5 4-344,-5 10 184,-10-16-8202</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6.8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0 579 1848,'5'0'96,"8"-2"417,11-2 143,10-7 336,6-6 136,4-7-136,2-8-47,1-7-313,-1-8-160,2-6-336,3-9-192,1-7-480,2-5-321,-1-4 401,-10 11-6049</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7.1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756 0 6809,'-1'3'80,"0"2"-320,1 3-80,-3 5 128,-1 4 0,-5 3 200,-3 3 64,-5 2 48,-3 3 8,-3 3-16,-4 4-40,-4 5-40,-6 6-8,-8 9-8,-9 9-8,-11 6-8,-9 7 0,-7 4-376,-6 3-400,-2 1 432,14-15-4697</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8.1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1 603 3329,'7'-4'1000,"10"-3"768,13-7-423,14-4-257,13-7-456,10-5-192,9-5-264,3-7-80,0-5-72,-2-6-24,-5-6-344,-5-6-344,-8-3-1096,-8-5 967,-13 10-5448</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8.3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1 3265,'-3'5'392,"-3"10"904,-3 10-880,-1 11 32,-3 13 32,-3 13-176,-1 13-192,-3 13-40,-2 13-88,-2 12-848,-1 7 608,5-16-5393</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9.4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3505,'5'0'16,"3"0"344,3 1-552,4 0 552,3 0 336,3 1 48,7 1-200,8 1-144,10 5-312,11 4-56,10 8-32,8 10 8,6 11 0,3 10 8,2 11-8,2 9-48,-1 8-1448,-1 6 1080,-16-11-4249</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2:59.8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6305,'1'-1'96,"7"1"-192,5 0 88,9 1 112,7 2 80,7 5 104,6 5 41,6 8-9,4 10-72,1 10-96,-1 12-48,-2 10-64,0 11 0,-1 7-24,2 5-8,1 1-496,1-3-337,-2-4 433,-9-17-6033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0.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1056,'7'0'512,"10"2"633,9 4 95,10 5-40,6 5-128,6 7-280,2 6-199,0 5-289,-2 6-88,-2 6-136,-2 7-24,-1 6-16,0 7-16,1 7-8,1 6-40,0 5-656,-2 5-521,-2 4 633,-8-15-5305</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1.2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4 126 4329,'-1'-1'200,"0"0"232,0-1-272,2-2 280,2-1 72,4-3-24,5-3-80,6-2-247,6-2-81,7 0-64,5 0-24,6 3-184,4 2-177,5 3-55,3 3 8,5 2 224,3 2 280,2 1 224,1 2 48,-3 3-16,-3 4-112,-3 4-151,-3 6-41,-1 7-177,-4 5-223,-2 5-928,-6 6 776,-8-6-4273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6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800 0 2545,'2'0'216,"1"2"328,3 2-480,2 5 64,-1 7 360,0 7 176,-3 9 192,-5 7 0,-5 9-336,-4 7-191,-6 9-441,-5 8-177,-6 5-183,-8 6-136,-8 5 120,-9 3 104,-6 3 184,-8 2 160,-6-2 136,-7-4 0,-6-6-56,-5-8-216,-5-6 96,15-15-4513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1.8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1 116 4937,'0'-2'104,"0"-2"-56,2-3 8,1-1 224,1-2 96,2 1 240,1 1 33,2 1 87,1 0 0,2 1-144,3-2-80,3 0-248,4-2-112,6 1-112,4 1 8,5 4 96,5 3 64,2 6 112,2 5 24,1 5-88,0 1-48,-1 3-111,-1 2-25,-1 0-40,-2 3 0,0 2-96,0 2-225,-1 2-519,1 2-384,-1-1-824,-1 0-497,-3-2 1401,-7-7-2753</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2.3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1 138 1768,'0'-1'376,"1"-2"185,1-3 255,2 0 128,0-1 56,2-1-40,1 0-119,1-1-105,4 0-312,3 0-120,6-1-184,7 0-56,7 0-24,7-1 8,4 2 32,5 1 8,2 1-16,3 2-24,2 4-24,1 3-8,-2 5-8,-1 6-8,-3 8-408,-2 7-304,0 6-1169,1 4 993,-8-4-4561</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3.1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1 147 3025,'-1'-2'152,"3"-2"112,2-2-248,4-3 0,5-1 8,5-2 64,5-1 424,5-1 192,4-1 184,5 0-24,4 0-375,3 3-185,4 1-144,4 5-40,4 4 8,5 5 16,5 7 48,4 6 48,1 6 64,0 6 0,0 7-64,0 8-48,-3 7-112,-3 8-32,-6 7-504,-5 5-200,-8 5-296,-7 2-257,-6 1 777,-9-13-5361</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3.7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 3801,'5'-1'448,"9"-1"240,10 0-328,9 3 112,8 3 48,5 6 80,3 8 217,3 9-57,1 12-232,3 12-128,1 14-256,2 15-64,0 14-48,-2 14-16,-1 10-96,-2 9-208,-2 6-592,-4 2-232,-5-2-257,-7-6 81,-11-11-112,-13-12 800,-7-23-2049</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4.1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5865,'1'2'184,"4"3"-32,5 6 40,2 9 144,5 12 81,2 14 7,3 16-152,2 17-136,4 17-112,1 15-48,3 13-544,1 12-265,-2 9-95,-3 4 40,-8 1 264,-10-2 72,-12-5-440,-13-6 479,-3-27-1567</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4.4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1 230 3441,'10'-3'152,"14"-6"0,14-6-56,9-6-184,5-5-152,2-7-424,0-5-241,0-6 441,-10 4-1016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4.7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 1 2497,'-1'10'168,"-1"18"8,1 17 0,1 18 40,1 11 48,2 9 96,1 5 24,2 1-112,-1 2-88,0 1-112,-2 1-40,-3 2-216,-4 3-88,-8 2-464,-8 1-224,-9 0 551,1-17-1831</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5.0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1 357 1368,'9'-3'80,"14"-3"32,11-5-80,8-3-32,4-5 0,3-6 0,2-6 8,0-6 0,1-7 8,-1-8-24,-3-8 8,-8 6-1616</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5.4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1107 0 1248,'-2'9'304,"-2"11"240,-3 14-135,0 13-1,-1 13-160,0 11-24,-1 12-112,-2 10-24,-3 10-32,-4 7-32,-5 3-8,-7 1 8,-7-2 16,-6-3 32,-7-4 72,-5-5-8,-4-6-136,-4-6-80,-1-9-88,-1-8-168,1-10 224,0-8 80,2-11-16,1-9 176,3-10-16,4-10 16,6-9 48,7-7-24,8-7-152,9-4-304,10-5-704,8-2 607,5 1-1903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5.6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1 701 2441,'7'-2'512,"11"-3"464,10-2-192,11-5-384,8-3-152,7-6-184,7-5-24,6-5-24,5-4 0,2-4-24,-2-2-16,-1-3-96,-4-2-88,-2-4-88,-3-4 0,-4-7 8,-3-7-64,-4-8 240,-11 9-3681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2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0 639 4233,'3'1'616,"5"1"976,6 0-903,9 0-137,9 1-72,11-4-72,10-2 8,10-6 136,9-5 56,6-6-104,7-5-112,5-6-192,5-5-72,4-3-80,3-5-32,2-5-96,3-4-144,0-5-384,-1-5-336,-4-5-1160,-5-5 1199,-20 11-5664</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5.9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441 0 2128,'-5'11'160,"-5"18"185,-7 20-305,-4 18 136,-5 17 8,-4 14 216,-3 8 152,-2 5-112,-1 0-16,-2-4-224,0-6-152,0-7-408,-1-8-536,-1-10 520,6-17-3089</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6.1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0 452 1792,'4'-5'408,"7"-5"409,8-5-73,8-6-248,9-5-144,7-3-240,5-2-64,4-4-40,0-2-8,0-4-8,-2-3-72,0-7-840,0-5 648,-8 5-3225</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6.4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1 3601,'-4'0'208,"-3"0"48,-1 2-128,0 3 48,1 5 296,3 6 120,4 7 112,4 8-112,5 9-328,6 10-127,6 9-129,5 9-16,5 6-305,1 7-183,-1 5-728,-2 5-384,-6 2 872,-6-14-2017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7.0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 3577,'0'-1'352,"0"-1"448,4-2-672,6 0-56,9 0 40,8 1 88,7 3 128,7 6 24,4 7-56,3 10-80,4 10-144,4 11-32,4 9-16,2 8 0,0 4 0,-2 4-8,-5 3-8,-5 3-104,-5 3-712,-6 5-696,-7 2 776,-9-13-2777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7.7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4 612 3977,'-1'2'184,"-1"4"88,2 1-296,4 2-16,6-1 48,6-2 64,7-3 88,7-5 8,5-6-136,5-5-56,7-7-128,6-9-16,5-11 56,4-9 0,0-10 112,-1-7 8,-6-6 8,-4-4-16,-6-1-696,-5 0 504,-10 13-3185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7.9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233 1 880,'-3'4'96,"-2"8"176,-3 7-144,-3 9 24,-3 8 0,-1 6-8,-2 7-56,-3 4 8,-1 6 8,-1 3-8,-2 4-48,0 3-24,-3 0-24,5-11-2280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8.1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1 377 928,'7'-5'96,"11"-7"168,10-7-240,7-7-24,4-5 8,2-4 8,-1-3 16,-1-2 0,0-2-16,0-1-16,0-3-8,-6 7-1400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8.3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167 0 2697,'-5'10'176,"-5"14"56,-6 16-64,-3 16-104,-2 12-24,0 9-16,1 3-8,3 1-8,1-4-96,4-4 64,2-15-3289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8.5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 1920,'4'-4'24,"0"-1"-1968</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8.9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350 0 520,'-6'7'16,"-9"10"32,-8 10 192,-7 9 152,-5 9 232,-2 8 81,-1 8 279,1 7 72,3 5 16,4 4-112,4 1-423,7 2-209,7 0-248,5-1-48,7-4 24,4-5-120,6-6-112,4-6-217,5-5-671,6-3-296,5-4 640,-3-9-3153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5 743 4641,'-2'4'816,"0"6"1041,1 4-849,4 3-272,5 2-96,8-2-144,9-2 0,10-3 88,10-5-15,8-6-121,7-3-112,7-5-240,5-4-56,6-6-160,7-5-16,5-10-104,6-9-112,4-9-273,4-8-239,0-6-304,-1-4 48,-4-4 360,-7 0 111,-8-2-159,-9 1-184,-11 2-664,-8 2 760,-14 14-1481</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9.2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 0 3473,'-4'5'712,"-6"7"504,-4 8-408,-3 10-56,-1 7-335,2 8-121,5 6-136,5 6-80,8 7-40,8 6-8,8 4-16,7 1-136,10-2-144,8-5-208,11-6-929,10-10-375,6-11 864,-9-12-2145</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9.5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1 4033,'-4'5'504,"-3"10"464,-3 9 96,-1 11-239,1 10-225,2 11-408,5 8-112,5 9-72,7 7 24,7 2-280,7 0-192,7-3-393,4-4-263,2-7-528,0-6 880,-6-14-2577</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09.8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215 0 4753,'-5'2'296,"-6"1"440,-6 7-760,-4 7 32,-4 9 272,-3 11 64,1 9 32,1 10 1,4 9-257,5 8-72,6 10-32,7 6-8,8 7-248,10 2-369,10 2 361,2-17-5993</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0.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 1 3049,'-4'6'520,"-4"11"288,-4 11-56,-2 12-136,1 12-160,2 9-24,5 8-256,5 7-88,6 6-344,7 4-24,7 3-504,5 1-360,7-1 736,-3-17-3617</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0.4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 0 1856,'-4'8'617,"-5"13"527,-3 15-448,-2 13-184,1 13-296,3 10-88,5 8-24,6 6-480,7 5-328,6 0 408,1-15-3601</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0.8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1344,'1'9'200,"5"15"160,4 15-144,5 14-184,5 12-400,3 5 248,-1-10-1544</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1.1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348 1 3977,'-6'-1'112,"-9"1"-32,-6 3-152,-7 4-8,-6 7 8,-3 7 40,-1 8 80,0 8 264,2 8 40,5 6-8,5 5-40,7 1-232,6 2-40,7 2-16,8 2-304,9 4 208,2-10-4945</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1.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1 4441,'-4'10'160,"-6"14"64,-1 17-240,3 18-392,8 13-792,10 11 744,3-10-2289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1.9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3457,'6'1'408,"6"1"296,8 4 96,6 6-104,4 9-136,4 12-168,1 11-63,3 14-89,1 14-16,2 14-80,3 15-56,2 15-312,-1 15-304,-2 14-889,-4 12 769,-9-22-4577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2.2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6257,'1'3'152,"4"11"-64,3 15 48,4 24 8,3 29-448,2 32 192,-1-2-6249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5.766"/>
    </inkml:context>
    <inkml:brush xml:id="br0">
      <inkml:brushProperty name="width" value="0.2" units="cm"/>
      <inkml:brushProperty name="height" value="0.2" units="cm"/>
      <inkml:brushProperty name="color" value="#004F8B"/>
    </inkml:brush>
  </inkml:definitions>
  <inkml:trace contextRef="#ctx0" brushRef="#br0">8 336 2985,'-1'-2'19,"0"1"0,0 0 1,1 0-1,-1 0 1,0 0-1,1-1 0,-1 1 1,1 0-1,-1-1 0,1 1 1,0 0-1,-1-1 1,1 1-1,0 0 0,0-1 1,0 1-1,0-1 0,0 1 1,1 0-1,-1-1 1,0 1-1,1-3 0,12-36 1798,-9 31-1336,1-4-163,1 0 1,1 1-1,0 0 1,0 0-1,1 1 1,1 0 0,0 0-1,1 1 1,0 0-1,0 1 1,1 0-1,0 1 1,0 0-1,1 1 1,0 0-1,1 1 1,18-7-1,7-2-281,1 3 0,0 1 0,1 2 0,69-7 0,-27 10-29,0 3 0,0 4 0,0 3-1,-1 4 1,132 30 0,-107-10-797,-1 4 0,-2 5 0,168 85-1,-173-68-1534,-21-2 721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0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333 0 3873,'0'2'128,"1"2"-160,-1 6-360,1 6-312,-3 9 15,-4 8 273,-5 10 248,-5 8 368,-7 10 0,-6 10-152,-5 8-112,-5 6-112,-2 2-64,-4-1-208,-2-6 296,6-16-816</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7.8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11 442 2793,'-3'0'240,"-1"-1"320,1-2-496,3-2-96,5-3-48,6-3 80,5-5 328,4-5 184,5-3 112,3-4-88,4-1-328,4-2-136,6-1-400,6-1-136,6-2-64,6-1 8,1-1 328,0 2 104,-2 3 88,-11 7-3705</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8.2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1 394 2144,'7'-4'473,"12"-5"351,15-6 16,14-8-216,13-5-120,10-6-144,7-4-112,3-4-184,1-2-24,1 1-224,-3 1-520,-3 2 440,-14 9-4705</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8.6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0 408 5097,'3'-3'200,"5"-4"104,7-4-296,9-5 8,7-3-8,7-4 0,4-2 8,4-3 16,5-2 0,4-2 8,7-2-8,5-1-16,4 1-8,1 2 0,-2 4-8,0 6 0,-3 6-864,-3 7 632,-13 5-4497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8.9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1 507 3209,'6'-5'288,"11"-6"352,12-7-552,13-7-48,10-6 120,10-5 120,7-2 48,7-4 48,5-1-120,5-2-144,3 0-56,4 3-224,2 3-200,-1 4-912,-3 6 768,-15 7-2993</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9.2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0 187 4569,'11'-8'368,"19"-11"368,19-8-904,21-5-368,16 0-160,13 3-472,6 6 624,-14 6-2017</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19.5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2 371 5641,'-1'-2'184,"0"-5"456,7-8-872,11-8 128,15-11 112,14-11 16,14-9 8,15-8-24,14-6 0,-9 7-6217</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4.8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216 0 2312,'-9'13'369,"-13"19"279,-11 19-256,-7 15-448,-1 10-744,2 5 528,7-12-2321</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5.1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557 44 560,'3'-4'128,"3"-4"360,0-3 328,-1 0 81,-4 3-73,-9 7-264,-9 9-328,-10 14-8,-10 13 88,-10 15 64,-8 14 16,-6 11-72,-5 9-120,1 6-144,3 3-32,7 1-992,10-3 704,12-17-4913</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5.4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609 57 3961,'-2'-4'832,"-4"-4"808,-2-3-911,-3-1-41,-3 0-264,-4 4-80,-5 6-128,-7 10-72,-6 14-136,-7 17-8,-6 18 0,-7 17 0,-3 15-96,-1 14-248,2 10-776,4 9-553,8 4 809,11-19-4025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5.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656 0 4793,'-5'0'312,"-10"4"160,-9 7 80,-11 13 168,-9 14-15,-9 19-121,-7 22-144,-7 21-328,-3 20-72,-1 18-416,3 13-400,8 6-929,12 0 841,13-26-4145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1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79 1 1272,'-13'6'-200,"-18"8"296,-3 3-1264</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5.9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519 1 728,'-6'2'24,"-8"5"-8,-10 9 24,-9 12 296,-8 13 120,-8 15 144,-5 16-7,-5 17-289,-3 15-128,-1 12-800,0 8 456,12-18-2313</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6.2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39 343 1320,'-3'-4'312,"-4"-3"248,-2-6-247,0-6-329,2-4-96,3-5-233,6-4-31,6-3 8,8-5 64,9-5 112,11-6 136,-2 6-680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6.7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858 1 1232,'-8'3'48,"-12"7"32,-15 9 40,-15 9 152,-15 9 312,-10 7 57,-9 8-73,-5 8-144,-3 9-312,0 9-72,2 9-416,3 8 280,16-13-3553</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7.1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0 552 520,'2'-8'232,"3"-11"176,3-13 40,5-10 144,3-8 65,5-6 63,3-2-120,8-1-368,8 0-136,12 0-1208,13-1 808,-4 10-2785</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7.6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1114 89 992,'1'-3'368,"1"-3"336,0-3-151,-2-1-105,-3-3 8,-4 0 8,-4 0-8,-6 2-120,-7 3-96,-9 5-88,-7 7-56,-10 8-80,-8 10-8,-8 10-16,-5 12-8,-6 9 0,-4 11-8,-3 10 16,-3 13 0,-1 11 8,1 13 0,1 11-776,4 8 568,15-18-4017</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8.0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1125 14 896,'-5'-2'-32,"-6"-1"56,-8 0-176,-7 0 64,-7 1 104,-6 2 264,-3 1 48,-3 3 8,-1 2-24,-3 6-232,-4 7-48,-8 9 136,-7 12 41,-8 13 119,-6 13 80,-5 10-104,-1 9-32,1 7-136,6 4-264,9 5 80,17-14-3633</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28.4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966 0 3097,'-8'2'144,"-10"4"112,-10 6-480,-12 9-32,-12 9 32,-10 11 144,-11 10 576,-6 10 176,-5 9 104,-2 7-128,1 7-352,2 7-136,4 10-152,7 11-336,7 12 232,14-14-5249</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1.9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499 18 1392,'-1'0'312,"-3"-2"208,-2-1 25,-4-1-113,-3 0 128,-4 1 224,-5 2 40,-4 3-120,-4 4-152,-4 8-296,-4 10-103,-4 10-121,-3 13-16,-2 11-89,-1 10-303,3 10-864,5 7 760,9-11-4433</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2.3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13 451 3905,'-2'-2'80,"-1"-3"-64,0-4-32,0-5 40,2-3 88,1-5 120,3-2 40,3-3-8,3-2-80,4-2-112,5 0-48,6-2-32,6-1-16,7 0-32,6 2-120,2 0-200,2 3-384,0 3 408,-9 7-3065</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3.7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1 113 3665,'4'0'72,"3"-1"-72,1-2 0,2 0 88,1-3 168,0 0 408,0-2 184,0 0 240,0 0-71,-1-1-281,2 1-104,1 1-216,3 1-88,2 1-120,4 0-80,4 0-96,5-1 0,5 1-24,5-1 128,2 1 104,1 2 16,-1 3 16,-3 4-120,-2 3-104,-3 3-8,-3 2-16,-3 3-16,-3 2-984,-3 1-1464,-2 1 1423,-6-2-5944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5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0 728 7818,'5'-1'688,"7"-1"616,10-1-1032,10-2-128,10-2-192,9-1 0,6-1 120,4-1 144,5-3 152,3-4 24,2-4-88,2-6-96,3-6-151,4-4-49,3-5-40,3-3-65,1-6-119,-1-3-168,-2-7-352,-2-5-176,-4-6-784,-3-5 935,-14 11-6160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4.2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1 228 8074,'2'-1'168,"2"-1"-184,6-2 32,4-1 8,7-3-8,6-1 48,7-3 88,8-2 192,4-3 48,5-1 40,3-1-72,3-1-160,2 0-48,3 1-80,0 2-24,0 2-24,-3 3-8,-5 3-8,-4 4 0,-5 4-8,-4 5 0,-3 4 0,-2 4 0,-3 5 0,0 2 0,-2 3 8,0 3-8,-1 2-392,-1 1-320,1 0-1128,0-1 967,-5-5-5872</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4.8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17 632,'1'-1'112,"4"0"72,2 0-72,1-1-64,2-1 80,-2 1 200,0 0 160,-2 0 161,-2 1-49,-2 0-136,0 0-144,-1 1-152,2 1-32,0 0 120,2 1 80,1 0 104,3 1 32,2 0-184,3 1-72,2 0-56,2-1 80,2 1 89,3-1 7,3-1-64,3 0-112,2-1-120,4 0-8,4-2-16,3 0-16,4-1-128,1 0-360,2 0-1353,-1 0 1137,-8-1-4097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5.4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48 3809,'0'-1'440,"0"0"496,1 0 48,2-2 137,3 1-129,4 0-192,4-1-88,6 2-176,6-1-80,7 2-240,5 2-96,6 0-88,3 2-16,5 2 0,4-1-8,5 0 0,7-3-8,5-3-368,4-6-368,1-6-1664,0-5 1383,-12-1-5664</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6.0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81 7482,'-2'1'264,"0"0"168,-1 2 48,1 0 88,1 2-40,3 0-248,1 2 0,4 0 8,3 2-24,5-1-24,4 1-88,7 0-112,5 0-8,6 0-16,5-2 8,5-3 0,5-3 16,6-4 88,3-4 0,2-4 9,0-4-17,-2-4-200,-2-4-329,-3-1-999,-4-3-704,-4 1 1015,-10 4-5744</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6.5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5 163 5985,'-1'0'608,"-1"0"1017,1 1-1385,1-1-16,2 1 72,5 0 80,4-1 40,6 1 152,6-1 48,7 2 0,7 2-71,4 2-241,6 3-80,3 0-152,2 1-16,3-2-16,2-3 0,2-3 0,2-6 8,-2-5 8,-4-6 8,-6-6-24,-7-4-24,-6-5-408,-3-1-384,-4-1-1641,-2 2 1377,-6 6-7450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6.9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1 347 4313,'-1'-3'480,"2"-4"712,1-4-272,3-5-119,5-4-89,5-3-384,7-3-184,5-2-128,8-1-8,5 0-24,6 2-24,7 3-576,7 2-296,7 2-401,5 2-79,4 1-8,0 2 776,-13 3-1977</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7.3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98 238 2401,'-4'3'192,"-6"2"384,-3 1-320,-3-1 704,0-1 184,1-2 80,2-3-279,5-2-673,6-3-168,7-3-112,9-3-8,9-2 8,9-3 0,9-3 8,8-2 0,8-1 0,6-3-120,2-1-712,1-1-561,-1-2 681,-12 5-4265</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7.5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216 0 808,'-2'1'384,"-2"2"312,-6 3 17,-4 2-41,-6 3-152,-6 3-120,-5 2-320,-5 2-520,-3 3 264,5-2-3481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8.3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0 264,'8'4'32,"14"4"160,12 8-8,11 7 8,5 7-24,2 7-248,-2 8 64,-10-5-920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8.6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62 3009,'0'-3'280,"0"-4"128,3-4 16,3-1-104,3 1-48,4 1 16,3 4 8,5 5 8,2 7-48,4 9-128,2 12-40,1 11-208,1 11-288,-1 9-664,-1 6-272,-3 2 616,-5-12-1673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9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974 1 4089,'1'0'376,"1"2"408,0 1-784,1 3-112,0 3 56,-1 3 320,-2 3 176,-2 4 184,-5 6 9,-4 6-193,-5 7-112,-6 9-168,-4 9-72,-5 8-72,-4 5-16,-3 1-40,-3 0-56,-5-3-40,-4-3 24,-6-4 48,-3-4 40,-5-4 40,-2-5-8,-2-5-448,-2-4-265,-1-4-511,-2-3-344,0-4 896,12-5-2377</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9.1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0 441 512,'10'-1'240,"13"-3"192,11-2-16,10-3-64,6-4 73,3-3 255,1-5 64,3-4-72,0-4-120,1-3-304,0-4-120,-1 0-88,0-1-16,0 1-16,1 4-8,-2 3 0,-1 5 0,-4 4 0,-6 5 0,-6 4-16,-8 5-200,-6 3 144,-7 4-5097</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9.5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813 30 3449,'-3'-2'584,"-6"-3"512,-4 0-448,-5-2-32,-5 1-296,-5 2-136,-5 4-144,-5 3-16,-3 6 0,-4 6-8,-4 8-8,-5 9-8,-3 10-8,-5 8-8,-2 10-8,0 9-16,2 9-608,4 6-640,6 4 720,13-13-3849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39.9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785 0 3889,'-12'6'688,"-20"12"296,-19 14-56,-18 17-488,-14 19-384,-10 17-360,-6 18-64,1 11-88,3 8-208,9 4 456,20-20-4777</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5.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 13 2913,'-2'0'680,"-2"-1"816,-1 0 24,-2 0-87,-2-1-73,1 1-288,0-1-240,0 1-383,1 0-153,1-1-224,2 2-64,1-1-40,2 2 8,5 2 48,6 1 32,9 3 24,11 2-32,11 2-40,12 3-8,12-1-24,11 1-8,10-1-312,9-4-289,5-4-1159,4-5 1000,-17-3-7882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6.1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59 166 3129,'0'-1'840,"-2"0"760,-1-1-224,-1 0-519,-3 0-121,0 1-8,-1 0 48,0 0 144,0 1-31,3 1-257,1-1-160,1 1-312,3 0-80,5 0-32,7 0 16,11 1-16,11 0-24,14 1-16,13 1 0,12 1-8,12-1 0,11-1 0,8-3 0,6-5 0,2-4 0,0-5 0,-3-3 0,-4-3-176,-4-2-344,-6-1-1193,-5-1-1263,-7-2 1567,-18 4-5192</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6.7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0 399 9066,'1'2'168,"1"1"-208,5 1 24,4 2 168,5-1 96,6 0 216,4 0 96,3-2 56,3 1-55,4-2-169,5 1-96,7-1-104,9 0 8,7-2-24,8-1-16,7-2-56,6-3-40,5-4-40,3-4-16,5-7 8,2-6 0,3-8-8,2-8 16,1-8-448,0-6-328,-4-4-1649,-3-2 1337,-20 10-7754</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7.2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29 622 9626,'-4'3'328,"-3"2"112,0 1-536,0-1 80,4 0 192,4-2 208,6 0 24,10-3 0,9-2-47,11-3 23,11-2 16,11-3-72,9-1-88,10-1-112,9 1-40,9 0-48,7 1-8,8 0-16,5-1 0,4 0-16,3-3 8,1-4-8,1-4 0,-1-6-240,-1-8-32,-3-7-304,-2-9-176,-5-7-321,-4-5-383,-6-6-1273,-5-2 1505,-21 9-4153</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7.7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1100 8042,'3'0'296,"6"0"88,10-2-328,9-1-8,12-4-16,11-2-16,11-4 8,11-3 48,12-4 88,8-3 48,10-5 48,6-3 8,7-6-24,5-4-32,3-6 40,0-5-16,0-7-56,-3-7 0,-4-5-104,-5-6-32,-4-5-368,-5-4-312,-6-2-880,-5 1-665,-8 2 1169,-18 16-4545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8.5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1648,'0'0'448,"1"2"465,1 0 79,1 1 56,1 2 32,2 0 41,1 2-25,3 0-256,4 2-208,4 0-336,6 1-88,10 2-96,8 3-16,10 2-48,9 5-16,9 1-24,9 3 0,7-1-8,7-2 8,5-1 0,4-4 0,0-4-8,0-5-32,-3-4-656,-5-4-456,-5-6 600,-17-1-7698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49.0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11610,'1'1'449,"3"0"231,3 1-680,5 2 48,6 0-16,4 2-8,5 1 72,6 1 16,5 3 0,8 3 0,8 2-64,7 2-32,7 2 8,6 1-8,4 0 0,6 0 8,3-3-8,5-2 0,1-4-8,3-3-344,1-4-376,1-4-1769,3-5 1457,-16-2-7882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2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1 544 3441,'8'-4'648,"11"-6"480,12-7-560,11-5-208,8-7-232,6-5-40,4-4-8,3-5-16,1-4-56,1-6-40,-1-4-400,0-6-360,0-5 424,-12 10-4521</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2.3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0 349 1568,'1'0'16,"1"0"24,4-1 88,4-1 304,3-3 145,5-3 279,4-3 88,4-3-104,2-3-144,3-3-344,3-4-200,1-5-624,3-4-336,3-7-624,2-6-201,3-6 897,-7 6-784</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2.6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666 1 2304,'-6'7'49,"-5"10"-49,-7 12-41,-6 11 33,-6 10 0,-5 8 73,-5 6 151,-5 4 184,-4 5 16,-1 2-88,1 1-128,2-1-192,1-3-8,1-6-232,0-4-200,1-5-352,-1-4 359,9-10-1631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2.8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1 387 920,'3'-2'304,"6"-2"272,5-2-104,8-2-183,7-3-129,8-2-128,8-2-8,6-3 0,4-2 88,3-5 64,0-4 8,3-7-16,0-7-96,3-7-664,0-7 432,-11 7-2601</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3.1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758 6 2072,'-2'-2'657,"-3"-1"511,-4 2-336,-4 4-616,-5 6-64,-4 8 80,-3 10 8,-3 11-8,-1 10-24,-4 10-24,-3 8 16,-4 5 48,-4 5 32,-6 3-23,-2 2-49,-1-1-64,2-1-48,2-3-80,3-3-24,3-3-320,3-3-353,1-5 385,8-13-6033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3.8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0 661 3097,'4'-3'560,"9"-5"384,9-5-288,12-7-384,12-7-152,9-7-88,6-7 0,5-8-8,1-5-8,1-6-8,1-6-24,-1-5-760,-1-3-400,-2-2 592,-13 11-2625</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3.8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670 1 1520,'-7'7'80,"-9"12"224,-7 13-64,-7 14 33,-6 13-1,-4 8-80,-5 6 72,-3 5 312,-3 1 8,-1 1-64,-1-2-136,1-2-336,2-2-40,2-3-592,3-4-536,4-6 600,9-12-2521</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3.9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1 715 1832,'8'-2'272,"10"-5"441,12-3-33,8-6 32,7-4 32,7-7-144,4-5-104,6-8-192,4-7-48,2-7-120,0-7-40,-1-4-56,-2-2-16,-5 3-184,-4 4-248,-7 5-928,-7 6 776,-11 11-3881</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4.1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635 0 3921,'-7'6'368,"-8"9"424,-9 10-632,-7 10-144,-4 10-8,-3 7 0,0 5 8,0 3-8,1 1 0,0 0 0,-1-3 0,-1-2-8,0-5 0,-1-4-88,1-5-176,0-5-576,2-4-360,2-4 583,6-8-1695</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4.4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1 546 1208,'6'-5'272,"7"-6"368,9-7-135,8-5 7,5-5 72,4-3-8,6-5-104,3-4-104,4-6-136,2-6-80,1-6-192,2-7-352,-1-6 256,-9 9-4817</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4.6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562 1 1736,'-8'12'657,"-10"18"559,-11 15-88,-10 12-488,-6 8-248,-4 1-280,-1-1-64,1-5-64,3-4-168,3-6-392,4-3-160,1-3-304,1-2-57,-1 0 681,5-8-1448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6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413 0 2849,'4'1'24,"4"0"-72,4 2 8,1 4 424,0 4 232,-5 4 280,-5 7 32,-6 7-368,-5 9-192,-5 10-288,-5 11-72,-5 10-32,-3 11-8,-6 8 24,-5 6 8,-6 5-40,-5 5-152,-7 2-624,-3 0-384,-1-4 576,9-20-3065</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4.9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1141 1856,'6'-6'416,"11"-10"449,11-11-73,14-10-168,10-9-48,8-7-160,5-6-64,0-3-136,1-4-72,-1-1-80,-3-1-16,-2 1-16,-5 0 0,-5 0-32,-6 1-144,-6 0-184,-6 0-104,-5 2-472,-5 1-416,-4 3 776,-4 12-2217</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5.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444 1 2745,'-2'4'208,"-2"7"208,-3 8-144,-2 8 48,-1 10 40,-2 8-56,0 7-96,-1 4-48,-1 2-112,-1 1-16,-1-1-8,-4-1 0,-4 0-8,-5-1-8,-6 1 0,-5 2-8,-3 2-224,-3 3-288,-4 3 296,8-11-3985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5.4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0 853 3153,'6'-7'488,"11"-10"360,10-10-288,13-8-368,9-7-104,8-5-80,4-4-8,0-2-8,-1-3 8,-3-1 8,-2-3 8,0-3-16,-1-2 8,0-2-384,-1-3-328,-1-3 384,-9 11-3641</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5.7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877 1 1576,'-5'3'272,"-8"5"361,-6 7-473,-6 10-136,-6 10-24,-2 10 0,-3 9 0,-1 8 16,2 4 264,0 4 104,2 2 144,2 0 104,1-1-40,-1-1-72,0 0-152,-3 1-104,-4 2-224,-2 2-80,-2 2-304,-1-2-104,-1-3-160,0-4-80,0-5-112,1-6-225,-1-5 561,8-10-1408</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5.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1 845 992,'9'-11'288,"14"-17"232,13-17-192,11-14-368,11-12-96,6-7-16,4-4 8,1-1 72,-2 0 72,-5 1-16,-5 3-224,-4 0 160,-13 14-1168</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6.2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864 1 1928,'-7'10'809,"-9"15"567,-9 15-472,-7 15-248,-6 14-448,-4 12-120,-4 11-56,-2 8-8,-5 6-8,-1 1 8,-3 2-16,1-1-8,1-2-272,1-5-16,4-5-48,3-7-8,4-9 200,4-10-192,5-12-560,5-13-136,7-12 439,5-12-1239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6.9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1544 24,'3'-6'24,"6"-8"80,7-9 64,7-8 248,6-8 120,7-5 136,4-4-23,4-4-201,4-2-104,3-2 8,2 0 48,1 3 80,-1 2 40,-3 3-56,-4 4-40,-4 1-64,-3 2-64,0-1-144,1-3-72,3-5-64,3-6-24,4-7-272,2-5-104,-1-6-120,-3-3-8,-4 1 264,-7 3 104,-7 8 80,-8 11 64,-8 12 24,-7 13-80,-5 11-144,-6 10-200,-4 10-128,-2 10 80,-4 9 192,-4 10 152,-3 11 112,-6 9 8,-6 11 0,-5 8 0,-7 10 0,-3 6 0,-3 6 0,0 4 8,2 2-8,0 2 8,3-3 104,2-5 0,1-7-16,2-9-200,2-9-536,1-10-65,2-9 17,1-6 232,1-8 792,0-5 208,1-7 129,1-5-49,1-6-600,3-5-272,3-4-385,5-3-31,3-4 232,5-3 216,4-5 360,3-4 80,6-4 8,3-4 0,4-1 32,3 0 25,5 0 47,3 3-72,5 0-144,5 2-56,4 1-40,5 0 80,5 1 64,5-1 8,4-1-16,4-3-88,2-4-80,2-8 0,2-7 8,1-8-8,1-7-24,0-6-264,-3-5 192,-11 9-3705</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7.1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853 0 1056,'-11'14'256,"-17"17"176,-16 18-144,-10 15-232,-7 11-32,-3 7 40,-2 4 72,0 1 33,1-3-1,2-4-56,4-7-72,5-7-176,6-8-209,4-11-199,6-8 16,3-9 64,5-9 264,8-7-384</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7.3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1 653 1392,'4'-4'248,"6"-4"280,7-6-31,7-5-113,8-3-72,6-4-168,7-1-72,6-3-56,6-1-8,4-4-8,1-4 8,1-4-8,1-7 0,1-5-24,1-5-80,-1-5-768,-2-2 599,-13 10-2063</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3:58.2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886 1 5129,'1'2'296,"2"2"296,1 3-432,0 5 120,0 5 96,-4 7 209,-4 8 151,-6 7 112,-6 8-32,-7 7-184,-6 8-120,-7 6-208,-8 6-64,-7 4-88,-7 4-47,-6 3-49,-3 5-16,-5 4-40,-2 1-16,-3-2-617,1-2-447,2-8-1584,4-9 1383,14-16-4904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2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465 6 2889,'0'-1'648,"1"0"544,1-1-72,0 1-64,1 1-47,0 1-73,1 1-184,0 1-88,1 3-248,2 4-136,0 4-176,2 6-40,1 9-48,0 9-16,-1 10 24,-1 12-8,-3 12 8,-4 12 0,-4 13-24,-5 13-8,-6 9-16,-6 7-40,-7 4-160,-6 0-128,-7-3-488,-8-7-120,-5-8-8,-5-11 23,-4-11 177,-3-12-432,-2-11 736,11-16-3953</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0.0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21 465 3009,'-2'-1'520,"0"-2"360,-1-1-304,-1-1-456,2-2-48,-1-1 0,1 1-8,1-1-16,0 2-24,0 2-24,1 1-16,1 1 0,2 1 0,2 1 24,3 1 40,6 2 48,5 1 0,8-1-8,8 0-32,12-3-40,11-3-8,11-4-8,9-5 8,9-4 8,5-7-8,6-6 0,4-5 0,1-8-272,-1-4-256,-3-4-520,-3-4-352,-5-2 727,-19 9-1255</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0.5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9 806 6737,'-3'0'0,"0"2"-128,1 0-72,3 1 56,5-1 128,6 0 224,8-2 32,8-1 24,8-3 17,11-3-185,12-3-16,11-5-40,12-6-8,12-7-24,9-9 8,9-9 0,6-9 0,2-9 8,2-10-8,0-7-176,-2-9-321,-1-6-1023,-3-5 872,-20 15-4177</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1.0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939 1 6609,'-1'1'264,"1"4"177,1 2-425,1 4 24,0 5 136,1 5 104,0 6 216,-2 6 96,-1 7 40,-3 7-40,-5 9-168,-6 9-64,-9 11-144,-9 8-56,-10 9-40,-10 6-24,-9 7-32,-7 2 0,-8 2-32,-6 0-16,-5-2-120,-1-4-216,1-8-680,3-10-552,5-11 776,16-19-7162</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1.4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1361 6121,'4'-2'632,"7"-5"449,8-5-553,10-5-96,8-5-168,5-4 0,3-3-32,0-3-16,0-2-48,-3-4-16,0-3-8,-2-4 16,1-5 0,0-6-32,-1-6-40,-1-9-16,-3-6-24,-5-7-8,-5-3-32,-2-3-16,-4-1-488,-1 1-288,-2 3-584,-4 6-441,-5 8 1041,-3 17-4937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1.7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357 0 1424,'0'2'144,"0"2"168,2 5-40,0 4 193,2 2 7,0 4 120,1 2 8,-1 2-16,-2 3 56,-1 2 32,-4 4-32,-2 6-119,-5 8-113,-5 10-232,-6 12-72,-7 15-72,-6 14-16,-6 17-24,-5 12-104,-1 10-1025,-1 2-599,0-2 856,7-26-3321</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3.3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6089,'1'0'136,"2"0"56,4 0 160,2 0 209,2 0 87,2 0 48,1 1 48,3 2 72,4 0-24,4 3-176,5 2-143,7 2-113,8 2 48,9 1 96,9 0 24,8 1-104,4 1-112,1 1-168,-2 2-56,-4 2-56,-3 5-16,-3 3-8,-2 2 0,-2 2-352,-2 0-408,-2-1-1577,-1-4 1321,-9-5-9506</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3.8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8474,'3'0'368,"2"1"32,5 1 64,3 1 64,4 1-48,4-1-32,3 0-16,5 1 33,4-1 31,4 1-56,2 2-40,5 1-168,3 2-112,5 1-88,4 2-8,3 0-8,3 1-8,3 0 8,4 0-16,1 0-160,1-1-384,0-1-1161,-2 1-999,1 1 1352,-13-3-6026</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4.2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5161,'-1'2'336,"1"4"336,1 5-24,3 4 185,4 4 191,5 4-32,5 2-256,7 4-144,7 2-296,8 4-120,9 1-112,9 0-32,6-2 0,7-1 0,3-4 0,2-3-8,0-4-8,1-1-7,-3-2-562,-4-2-743,-2 0 744,-13-4-8754</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4.6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 0 8306,'-6'1'464,"-6"3"288,-3 2-528,-1 4-16,3 2-136,4 4-80,7 3-32,9 5-8,10 3 16,12 5 8,12 1 8,12 2 0,10-1 40,7-3-96,4-5-408,0-4-944,2-7 808,-14-6-6658</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5.0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215 0 5337,'-1'2'128,"-3"4"-88,-1 4-16,-2 7 96,-1 7 24,-1 10 24,-2 12 0,-1 13-88,-4 13-24,-3 11-40,-2 8 0,-3 4-256,-2 1-408,-2-4 392,5-18-4897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8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250 1 4193,'0'0'232,"2"2"192,1 3-336,2 4 80,2 7 224,1 6 80,0 10 104,-1 9-15,-1 9-161,-2 7-72,-3 5-152,-2 7-72,-4 6-96,-2 7-8,-6 8 0,-5 7-16,-8 4-208,-8 3-216,-9 0-625,-7-3-471,-5-3 816,6-19-3401</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5.4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26 728,'3'-2'-160,"3"-2"128,5-1-160,2-1 0,0 2 632,-2 0-48,-2 3 368,-2 5 25,-3 4-145,-2 8-136,-3 8-72,-3 10-56,-1 10-104,-3 9-72,0 9-176,0 9-192,0 6-304,3 3-136,1 0-552,2-3 647,1-16-1543</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5.7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 0 5505,'-2'6'448,"-1"12"256,-4 15 73,-2 18-225,-3 17-160,0 14-288,2 10-72,4 5-136,7 1-328,5-4-553,6-6-311,4-10 552,-1-18-4209</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6.0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203 1 5713,'-7'9'328,"-8"15"200,-9 17-384,-6 17-40,-4 14-112,0 14-1440,1 10 1040,7-10-4545</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6.9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0 7530,'-1'0'272,"0"1"192,0 3-248,1 4 80,-1 9 0,0 11-80,0 12-144,1 13-40,0 14-8,1 10-8,1 8-8,3 5 0,1 1-32,1-3-200,-1-8-784,-2-8-1169,-1-11 1185,-2-16-4033</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7.2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3041,'1'1'608,"0"1"584,2 4 136,0 7-359,1 10-265,0 13-464,1 14-136,0 16-72,2 14-8,0 12-24,0 10-176,-2 6-528,0 3-425,-3-4 529,0-19-5033</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7.5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1 4073,'-1'3'536,"-3"10"352,-2 11 0,0 15-320,-2 15-183,2 14-233,0 13-56,3 9-72,3 6-16,3 1-176,6-4-192,4-5-1193,3-7 961,0-16-4353</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7.7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35 3337,'0'-4'192,"2"-3"64,1-3 32,0 1 8,-2 5 112,-2 6 56,-3 9-32,-4 12 32,-2 14-88,-2 14-88,-2 14-112,-1 10-47,0 7-113,3 1-121,2-3-1423,5-8 1080,3-14-4593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8.0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15 3561,'-2'-2'264,"-2"-4"104,-2 1-200,-2 3-80,-2 7 128,-2 11 64,-5 13 8,-3 16-64,-2 16-168,0 12-96,1 8-96,4 2-280,4-3-280,5-8 360,5-15-3553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8.2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205 1 1712,'-2'-1'96,"-3"3"312,-4 5 161,-5 10 95,-5 14-8,-4 16-296,-4 16-216,-2 14-352,0 12-248,2 4 256,6-14-3545</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8.4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246 0 2200,'-2'2'401,"-6"4"591,-5 11-376,-6 12-232,-6 16-88,-4 14-272,-2 14-80,0 7-344,3 3-184,4-2-200,6-6-41,7-10 481,5-15-1576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4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1992,'0'0'489,"-1"1"567,-1 2-88,1 0-64,1 1-48,2 1-128,3 0-15,2-1-65,1 0-56,2 1-88,1 2-64,2 3-176,0 5-80,2 6-104,0 10-40,0 11-40,-2 11 0,-1 13 0,-2 10-8,-3 11-16,-3 10-64,-6 10-736,-8 12-560,-9 13 720,-3-15-6802</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8.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265 288 32,'3'-15'184,"4"-19"472,1-14 144,0-5 377,-3 2 31,-4 8-368,-5 13-120,-7 17-136,-7 16-168,-8 20-72,-6 18-15,-4 18-233,-2 16-72,2 11-48,3 7-192,6 0-289,8-3-183,7-11-88,7-13 56,8-16 280,5-20 160,6-19-208,3-20-192,2-19 359,0-4-1951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8.9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264 40 3345,'0'-5'672,"-1"-5"632,-1-1-688,-2 1-176,-4 6-232,-4 11-32,-7 14-40,-7 18 9,-5 20-65,-3 19-56,0 14-161,2 9-271,6 2-536,7-4-160,7-13-184,8-16 183,7-20 681,5-20 184,4-21 328,3-19 80,3-18-384,3-15-176,2-14 184,-3 2-728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9.1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388 8 3273,'-4'-3'784,"-4"-1"544,-8 3-544,-7 8-168,-9 13-287,-5 14-17,-6 14-128,-1 17-72,0 13-128,4 13-144,6 7-360,8 1-209,7-7-151,7-9 120,7-16 40,4-17 240,4-19 200,3-18-8,2-20 176,3-17-80,2-18-97,1-16-95,3-15 248,-2 5-1640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9.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312 146 1752,'0'-7'833,"-2"-7"543,-2-3-256,-4 2-200,-6 7-472,-4 9-72,-5 13-127,-5 14 23,-4 14 16,-1 14-64,-1 11-96,1 11-56,4 6-72,6 3-48,5-3-248,8-8-168,8-13-241,6-15 41,7-18 272,4-20 144,5-21 232,3-19-8,2-20 8,0-14 16,2-13 24,0-10-80,0-5-712,0-2-88,-2 3 160,-5 8 336,-5 14 1048,-7 17 160,-6 17-80,-7 17-232,-6 18-344,-5 17-16,-6 20-64,-4 18-24,-3 17-40,-1 14-32,0 9-16,3 2-8,4-3 0,4-9 0,7-13-48,4-14-240,7-17-80,5-17-32,5-18-384,4-18-32,4-18 456,-1-3-2433</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9.7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274 1 984,'-1'0'144,"-3"5"424,-4 8-16,-6 13 217,-5 15 103,-5 17-112,-5 16-168,-2 15-296,-2 11-112,2 6-168,3 0-248,5-7-328,7-11-136,6-17-464,8-16 183,5-21 129,6-20 288,1-12-144</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09.9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333 1 3609,'-3'-1'504,"-4"1"600,-5 6-488,-6 9-56,-7 14 73,-5 15-73,-5 19-160,-4 17-128,-1 17-208,1 12-184,6 9-672,7 3-257,10-2 457,7-22-5177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0.2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207 0 3369,'-7'7'440,"-10"11"480,-7 14-352,-7 20-120,-4 19-192,0 20-1128,3 17 624,7-9-4633</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0.4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130 0 5177,'-8'13'248,"-12"23"88,-9 26-416,-9 27 80,4-1-5681</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0.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1 688 4329,'4'0'584,"10"-3"400,11-2-312,12-4-272,10-4-95,6-4-49,5-3-16,1-4-112,1-4-56,1-5-32,2-6-8,2-7-16,0-7 0,2-10-8,2-10-168,3-10-1081,3-12 857,-11 12-5913</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1.3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17 6121,'-4'2'160,"-2"2"-56,2 1-96,6 1 40,10-1 32,12-3 8,16-8-256,19-10 104,-1-3-6313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9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231 0 2913,'0'2'-48,"1"4"-192,0 7 160,-1 11 200,-2 12 152,-4 17 200,-3 17 24,-4 19-64,-6 19-112,-4 15-216,-4 12-80,-3 4-368,-3-2-424,-4-8 432,4-25-3001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3.1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877 77 2144,'2'-4'857,"1"-6"471,2-3 64,-1-1-200,-3 1-487,-3 2-49,-6 3-248,-6 5-104,-7 7-72,-9 10-200,-8 12-32,-10 13-16,-10 14-40,-7 13 8,-7 13-8,-6 11 8,-5 14 32,-3 14-128,0 15-712,6 11-1313,10 7 1233,17-22-3969</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3.4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485 1 4817,'-10'11'216,"-15"21"152,-15 24-200,-15 28-24,-12 28-32,-9 27-616,-2 20-768,4 12 728,15-23-2961</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3.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569 1 3481,'-11'11'136,"-15"20"64,-19 26 32,-18 30 72,-15 34 24,-10 31-48,-5 26-1048,3 16 552,16-26-3761</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4.1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197 1 3753,'-12'20'152,"-17"32"64,-16 35-360,-12 34 104,4-3-3897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4.4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359 1 2336,'-10'15'81,"-13"26"-9,-14 26-56,-12 27-8,-9 24-8,-6 18-353,0 12 257,10-19-1968</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4.7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801 5 3097,'-3'-2'344,"-6"0"296,-7 1-384,-9 8-8,-10 11 8,-12 18 136,-13 18 88,-10 23-48,-9 22-80,-6 25-136,-3 20-112,2 17-688,7 9-640,11 1 680,18-28-3921</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5.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342 0 1040,'-12'21'424,"-14"28"216,-16 31-183,-10 29-153,-6 21-264,-1 15-192,7 5 96,12-24-2641</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5.3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598 0 1280,'-10'10'264,"-15"18"496,-15 22-7,-15 26 167,-10 24 0,-7 22-240,-4 17-176,3 12-288,8 2-112,13-4-432,14-12-192,17-19-680,16-22-224,15-23 783,5-25-1647</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5.5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602 0 2425,'-11'11'600,"-15"19"456,-15 21-8,-12 24-432,-9 24-184,-7 19-232,-2 18-96,3 10-80,7 4-8,9-3-456,12-6-456,12-13-640,13-12 664,10-28-1905</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5.8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524 1 1176,'-11'13'408,"-14"19"280,-15 26 113,-14 27-89,-11 29-176,-7 25-112,-3 21-552,3 13-616,10 4 432,15-28-3249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2.136"/>
    </inkml:context>
    <inkml:brush xml:id="br0">
      <inkml:brushProperty name="width" value="0.1" units="cm"/>
      <inkml:brushProperty name="height" value="0.1" units="cm"/>
      <inkml:brushProperty name="color" value="#00A0D7"/>
    </inkml:brush>
  </inkml:definitions>
  <inkml:trace contextRef="#ctx0" brushRef="#br0">89 34 832,'18'-21'7590,"-38"24"-4017,18-1-3562,0-1 1,0 1 0,0-1-1,0 1 1,0 0 0,0 0-1,1 0 1,-1 0 0,1 0-1,-1 0 1,1 1 0,0-1-1,0 0 1,0 1 0,-1 2-1,-19 58 321,20-59-315,0-1 0,1 1 0,-1-1 0,1 1 0,0-1 0,0 1 0,0-1 0,0 1 0,1 0 0,-1-1 0,1 1 0,0-1 0,0 0 1,0 1-1,1-1 0,1 4 0,-3-6-12,1-1 1,-1 1 0,1 0-1,-1-1 1,0 1 0,1-1-1,-1 1 1,1-1-1,-1 0 1,1 1 0,-1-1-1,1 1 1,-1-1 0,1 0-1,0 0 1,-1 1 0,1-1-1,-1 0 1,1 0-1,0 0 1,-1 1 0,1-1-1,0 0 1,-1 0 0,1 0-1,0 0 1,-1 0-1,1 0 1,0 0 0,-1-1-1,1 1 1,-1 0 0,2-1-1,16-19 137,4-32-10,-15 3-23,-6 46-95,-1 1 0,0-1 0,0 0 0,0 1-1,0-1 1,0 1 0,-1-1 0,1 1 0,-1-1-1,0 1 1,1-1 0,-1 1 0,0-1 0,0 1 0,-1 0-1,-1-4 1,2 6-8,0 0-1,0-1 0,1 1 1,-1 0-1,0 0 0,0 0 1,0 0-1,1 0 0,-1 0 1,0 0-1,0 0 0,0 1 1,1-1-1,-1 0 0,0 0 1,0 1-1,1-1 0,-1 0 1,0 1-1,1-1 0,-1 1 1,0-1-1,1 1 1,-1-1-1,1 1 0,-1-1 1,0 1-1,1 0 0,0-1 1,-1 1-1,1 0 0,-1-1 1,1 1-1,0 0 0,-1 1 1,-15 28 15,8-12-7,1 1 0,-8 33 0,13-46-20,1 0 0,0 1 0,0-1 0,0 0 1,1 1-1,0-1 0,1 1 0,-1-1 0,1 0 1,0 1-1,1-1 0,2 9 0,-3-13 3,-1-1-1,1 0 1,-1 0-1,1 0 0,-1 0 1,1 0-1,0 0 1,0 0-1,-1 0 0,1 0 1,0 0-1,0 0 1,0 0-1,0-1 1,0 1-1,0 0 0,0-1 1,0 1-1,0-1 1,0 1-1,0-1 0,1 1 1,-1-1-1,0 0 1,0 1-1,2-1 0,-1-1 3,0 1-1,0-1 1,0 1-1,0-1 1,-1 0-1,1 0 1,0 1-1,0-2 1,-1 1-1,1 0 1,0 0-1,-1 0 1,1-1-1,1-1 0,3-4 10,-1 0 0,1 0-1,-1-1 1,-1 1-1,0-1 1,4-9 0,-6 10 18,0 0 1,-1 0 0,0 0 0,0 0 0,-1 0 0,0 0 0,0 0 0,-3-13 0,3 18-9,0 0 1,0 1-1,0-1 1,-1 0-1,1 0 1,0 1-1,-1-1 0,0 0 1,1 1-1,-1-1 1,0 0-1,0 1 1,0-1-1,0 1 1,0-1-1,0 1 1,0 0-1,-1-1 1,1 1-1,0 0 1,-1 0-1,1 0 1,-1 0-1,1 0 1,-1 0-1,0 0 1,1 1-1,-1-1 1,0 1-1,1-1 1,-1 1-1,0 0 1,0-1-1,0 1 1,1 0-1,-1 0 1,0 0-1,0 0 1,-3 1-1,2 1-12,0-1-1,0 1 0,0 0 1,1 0-1,-1 0 0,0 0 1,1 0-1,-1 0 0,1 1 1,0 0-1,0-1 1,0 1-1,0 0 0,0 0 1,1 0-1,-1 0 0,1 0 1,0 0-1,0 0 0,-1 7 1,-2 2 9,1 0 1,1 1-1,1-1 0,-1 17 1,2-25-23,0 1 0,0 0 0,1-1 1,-1 1-1,1-1 0,0 1 1,1-1-1,-1 1 0,1-1 1,0 0-1,0 1 0,3 3 0,-4-7 5,0 0 0,0 0 0,0 0 0,0 0 0,1 0 0,-1 0 0,0 0-1,1 0 1,-1-1 0,0 1 0,1-1 0,-1 1 0,1-1 0,-1 1 0,1-1-1,-1 0 1,1 0 0,0 1 0,-1-1 0,1-1 0,-1 1 0,1 0 0,-1 0-1,1 0 1,-1-1 0,1 1 0,-1-1 0,1 1 0,-1-1 0,1 0 0,-1 1-1,0-1 1,1 0 0,-1 0 0,0 0 0,0 0 0,0 0 0,0 0 0,1-2-1,4-2 17,-1-1 0,0 0-1,0 0 1,-1 0 0,1-1 0,-2 1-1,1-1 1,-1 0 0,0 0-1,0 0 1,-1-1 0,0 1-1,0-1 1,1-14 0,-2 18 26,0 1 1,-1 0 0,0-1 0,0 1 0,0-1-1,0 1 1,0-1 0,-1 1 0,1-1 0,-1 1 0,0 0-1,0-1 1,0 1 0,-1 0 0,1 0 0,-1 0-1,0 0 1,0 0 0,0 0 0,0 0 0,0 0 0,-1 1-1,1-1 1,-1 1 0,1 0 0,-1 0 0,0 0-1,0 0 1,0 0 0,0 1 0,0-1 0,-1 1 0,1 0-1,-6-1 1,7 1-19,0 1 0,0-1-1,-1 1 1,1 0 0,0 0-1,0 1 1,-1-1 0,1 0 0,0 1-1,0-1 1,-1 1 0,1 0-1,0-1 1,0 1 0,0 0-1,0 0 1,0 1 0,0-1 0,0 0-1,1 1 1,-3 2 0,0 0-13,1 0 1,-1 0 0,1 1-1,1 0 1,-1-1-1,1 1 1,0 0 0,-3 10-1,1 0-27,1-1-1,0 1 1,2-1-1,-1 1 1,2 0-1,1 15 1,-1-24 3,1 0 1,0 0-1,1 0 0,-1 0 1,1 0-1,0 0 0,1 0 1,-1-1-1,1 1 0,0-1 1,1 1-1,5 6 1,-7-11 7,-1 1 1,1-1 0,0 1 0,0-1 0,-1 0 0,1 0 0,0 0 0,0 0 0,0 0 0,1 0-1,-1-1 1,0 1 0,0-1 0,0 1 0,0-1 0,1 0 0,-1 0 0,0 0 0,0 0 0,1 0-1,-1 0 1,0-1 0,0 1 0,0-1 0,0 1 0,1-1 0,-1 0 0,0 0 0,0 0 0,0 0-1,-1 0 1,1-1 0,0 1 0,0 0 0,-1-1 0,4-3 0,2-2 20,-1 0 0,0-1 0,0 0 0,0 0 0,-1 0 0,0-1 0,-1 0 0,1 0 0,-2 0 0,0 0 0,0-1 0,3-15 0,-5 20 22,0 0-1,0 0 1,0 0 0,-1 0 0,1 1 0,-1-1 0,-1 0-1,1 0 1,-1 0 0,0 0 0,0 0 0,0 0 0,0 1-1,-1-1 1,0 1 0,0-1 0,0 1 0,-1-1 0,1 1 0,-1 0-1,0 0 1,0 0 0,-1 1 0,1-1 0,-1 1 0,-7-6-1,9 8-32,1 0-1,-1 0 1,0 0-1,0 1 1,0-1-1,1 0 1,-1 1-1,0-1 1,0 1-1,0 0 1,0 0-1,0-1 1,0 1-1,0 0 1,0 1-1,0-1 1,0 0-1,0 1 0,0-1 1,0 1-1,1-1 1,-1 1-1,0 0 1,-2 1-1,1 1-10,0-1-1,0 1 0,0 0 0,0 0 0,0 0 0,0 1 0,1-1 1,0 1-1,0-1 0,-4 9 0,1-1-17,1 1-1,0 0 1,1 0 0,0 1-1,1-1 1,-1 23-1,3-27 10,1-1-1,0 0 1,0 0-1,0 0 1,1 0 0,0 0-1,0-1 1,5 10-1,-6-14 12,-1-1 1,1 0-1,0 0 0,0 0 0,0 1 1,0-1-1,0 0 0,0 0 1,0 0-1,0-1 0,0 1 0,0 0 1,1 0-1,-1 0 0,0-1 0,0 1 1,1-1-1,-1 1 0,2-1 0,-1 0 2,0 0 0,0 0-1,0 0 1,0-1-1,0 1 1,0-1-1,0 1 1,-1-1 0,1 0-1,0 0 1,0 0-1,0 0 1,-1 0-1,1 0 1,-1 0 0,1 0-1,-1-1 1,2-1-1,6-6 10,-1-1-1,0-1 0,-1 1 0,0-1 1,0 0-1,-1-1 0,-1 1 1,7-21-1,-9 25 19,-1 1 0,0-1 0,0 0 0,-1 0 0,0 0 0,0 0 0,-1-1 0,1 1 0,-2 0 0,1 0 0,-1 0 0,0 0 0,0 0 0,-1 0 0,0 0 0,-5-12 0,5 16-9,1 0 0,-1 1 0,0-1 0,1 1 0,-1-1 1,-1 1-1,1 0 0,0 0 0,0 0 0,-1 0 0,1 0 0,-1 0 1,0 1-1,1-1 0,-1 1 0,-3-1 0,4 1-14,0 1-1,0 0 1,-1 0 0,1 0-1,0 0 1,0 0-1,0 0 1,0 1 0,0-1-1,0 1 1,0-1 0,0 1-1,0 0 1,0 0-1,0 0 1,0 0 0,-3 2-1,-1 3-16,0-1 0,1 1-1,-1 0 1,1 0 0,1 0-1,-1 1 1,1-1-1,0 1 1,1 0 0,-1 1-1,-2 8 1,0 6-21,0 0 0,1 0 0,-4 38 0,8-51-32,1 0 0,-1 0 0,2 1-1,-1-1 1,1 0 0,1 0-1,0 0 1,0-1 0,0 1-1,1 0 1,1-1 0,4 10-1,-7-17 57,-1 0 0,1 1 0,0-1 0,0 0 0,0 0 0,0 0 0,0 0 0,0 0 0,0 0 0,0 0 0,0 0 0,0 0 0,1 0 0,-1 0 0,0-1 0,1 1 0,-1-1 0,0 1 0,1-1 0,-1 1 0,1-1 0,-1 0 0,0 0 0,1 1 0,-1-1 0,1 0 0,-1-1 0,3 1 0,-1-1 8,0 0 0,0-1 0,1 1 0,-1-1-1,0 0 1,0 0 0,0 0 0,-1 0 0,1 0 0,0-1 0,3-4 0,2-3 22,0-1 0,0 0 0,-1 0 0,0-1 1,8-18-1,-12 19 14,0 1 0,0-1-1,-1 0 1,0 0 0,-1 0 0,0 0 0,-1 0 0,-2-17 0,2 24-14,-1 0 1,1 1-1,-1-1 0,0 0 1,0 1-1,0-1 1,0 1-1,-1-1 0,1 1 1,-1 0-1,0-1 0,0 1 1,-1 0-1,1 0 1,0 1-1,-1-1 0,0 0 1,1 1-1,-1-1 0,0 1 1,-1 0-1,1 0 1,0 0-1,0 1 0,-1-1 1,1 1-1,-1 0 1,-6-2-1,8 3-19,-1 0 1,1 0-1,0 0 1,-1 1-1,1-1 1,0 1-1,-1-1 1,1 1-1,0 0 1,0 0-1,0 0 1,0 0-1,0 0 1,0 1-1,0-1 1,0 0-1,0 1 1,0 0-1,1-1 1,-1 1-1,1 0 1,-1 0-1,1 0 1,0 0-1,0 0 1,0 0-1,0 0 1,0 0-1,-1 3 1,-2 5-16,0 0 1,1 1 0,0-1 0,-2 22 0,3-13-12,1 0 1,2 33 0,-1-48 22,0-1-1,0 1 1,1 0 0,-1-1-1,1 1 1,0-1 0,0 1-1,0-1 1,0 1 0,1-1 0,0 0-1,-1 1 1,1-1 0,0 0-1,0 0 1,1-1 0,-1 1 0,1 0-1,-1-1 1,1 1 0,0-1-1,3 2 1,-4-3-5,0-1-1,0 1 1,0-1-1,0 1 1,0-1-1,0 0 1,0 0-1,0 0 1,0 0-1,0-1 1,0 1-1,0 0 1,0-1-1,0 1 1,0-1-1,0 0 1,0 0-1,0 0 1,0 0-1,-1 0 1,1 0-1,0 0 1,-1 0-1,1-1 1,-1 1-1,1-1 1,-1 1-1,0-1 1,2-1-1,1-4-745,1 1 0,-1-1 0,-1 1-1,1-1 1,-1 0 0,3-12 0,2-13-1354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199"/>
    </inkml:context>
    <inkml:brush xml:id="br0">
      <inkml:brushProperty name="width" value="0.2" units="cm"/>
      <inkml:brushProperty name="height" value="0.2" units="cm"/>
      <inkml:brushProperty name="color" value="#004F8B"/>
    </inkml:brush>
  </inkml:definitions>
  <inkml:trace contextRef="#ctx0" brushRef="#br0">0 431 6017,'433'97'-5442,"-408"-92"5599,1-1 0,0-1 0,-1-2 0,1 0 0,0-2 1,0-1-1,-1-1 0,31-7 0,-20 1 9,-1-2 1,1-2-1,-2-1 1,0-1-1,35-23 0,-10-1-127,-1-1 0,-3-4-1,-2-2 1,-1-2 0,70-85-1,-88 91-191,-6 8 64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4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1207 1 4913,'-6'11'280,"-9"16"96,-11 16-208,-9 14-168,-11 9 48,-7 7 528,-9 3 169,-6 2 71,-4 0-8,-5-4-496,-2-7-160,-3-8-168,-2-9-88,-2-7-24,0-7 16,4-7-8,4-6-200,10-7-1249,10-5 1009,15-6-5705</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6.0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508 0 3113,'-11'9'448,"-14"18"352,-16 24-392,-14 30-224,-12 31-128,-9 35-56,-6 31-328,0 25 232,14-23-4489</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6.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564 0 3849,'-10'7'312,"-12"17"408,-15 22-424,-13 32 8,-12 36-48,-11 39-144,-7 36-40,-3 31-1304,2 22 904,15-31-4033</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6.6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547 1 4801,'-11'14'512,"-16"22"312,-15 30-456,-11 32-160,-10 32-176,-7 29-16,-1 24-432,3 18-8,8 6-664,12-2 504,15-37-3665</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6.8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341 0 3481,'-10'15'496,"-14"27"240,-14 30-104,-10 35-400,-8 31-152,-4 26-1080,3 17 736,10-22-4129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7.1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359 0 4241,'-11'14'488,"-14"24"224,-14 30-120,-12 33-400,-7 31-104,-4 26-776,1 21 504,10-20-5257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7.4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532 0 2625,'-8'14'624,"-12"21"456,-13 27-400,-14 28-48,-11 26-256,-7 22-72,-3 18-120,2 12-416,8 1-272,8-5-192,14-18 216,13-32-4113</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7.9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802 0 1136,'-2'2'312,"-3"3"344,-3 3-55,-2 2 15,-2 2 96,0 0 144,-1 0-72,0-1-240,1-1-168,0-1-240,-1 1-40,-3 2 16,-3 3 113,-6 5 247,-6 5 128,-7 9 144,-7 12-72,-7 15-248,-6 17-136,-6 17-192,-3 18-48,0 13-464,2 10-504,7 6-1273,10-1 1145,11-24-4881</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8.3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933 5 4553,'-3'-2'648,"-4"1"448,-4-1 49,-5 4-361,-5 4-144,-5 8-128,-5 9 40,-7 12 168,-7 12 48,-8 14 9,-8 13-49,-6 12-264,-3 12-112,-1 10-192,-1 8-88,2 7-64,4 4-8,5 0-416,9-3-360,10-3-1553,12-7 1313,10-21-8426</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8.7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1004 1 5089,'-7'4'328,"-10"8"224,-10 8 112,-10 9 201,-9 9 79,-7 11 16,-6 10-16,-7 13-160,-6 13-111,-7 16-241,-3 13-136,0 11-224,4 9-312,6 4-152,8 3-241,9-1-927,8-1-608,11-3 1127,11-25-5528</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9.1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985 4 2497,'-1'-1'688,"-3"0"680,-3 0-96,-6 2 169,-4 3-33,-8 7-24,-9 8-112,-8 11-447,-12 15-209,-12 19-304,-11 20-112,-7 22-128,-4 22-40,-2 21-32,1 19-8,6 15-328,10 13-408,12 6-1929,15-1 1593,15-35-7466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9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777 1 7074,'-5'6'544,"-7"9"528,-6 13-944,-7 15-440,-7 14-128,-8 14 16,-9 13 88,-11 12 320,-8 11 104,-8 10 0,-5 7-40,-2 1-400,1-5-585,2-8 561,15-23-5473</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19.7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696 1 6553,'-11'11'633,"-17"17"271,-18 17-88,-16 21-248,-14 21-96,-9 24-128,-5 21-72,1 21-816,6 16-1184,11 13 1032,19-25-6898</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0.8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 2024,'-1'1'681,"-1"1"583,-1 4-136,0 1-560,1 4-240,4 1-296,6 3-24,7 1 0,8 2 0,6 1 0,6 2 0,4 2 0,0 2 8,3 3 0,0 2-8,4 2-504,5-1-944,5-1 872,-8-7-3041</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2.0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102 409 1512,'-1'-2'696,"-2"-2"521,0-2-153,-2-2-200,0-1-384,-1 0-184,0 0-216,0 1-32,1 1 24,0 1 128,0 1 313,0 0 95,0 0 40,-1 0-128,-1 0-296,0-1-56,0 0-72,1 0-8,1 0-40,2 1-40,3-1-8,2-2 0,5 0 56,2-3 64,4-2 128,1-2 16,1 0-8,0-1-64,0 0-112,1 0-40,1 2-16,3 1-16,2 2 0,4 0 0,3 1 8,3 0 0,2 1 8,3-1 80,0 0 72,1 0 16,-2-1-8,-1 0-80,-4 1-64,-3 1-24,-2 2-8,-3 3 0,-2 1-8,-1 4-8,0 2 0,2 3 0,3 3 0,4 2 0,3 1 0,3 2-8,2 0-504,1 0-288,-3-2-624,-2-1-521,-3-2 1137,-8-3-5233</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2.6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0 284 6129,'0'-2'144,"2"-4"-72,3-4-72,4-4 32,3-3 8,5-1 224,3-2 185,4 0 239,3 1 32,3 1-224,4 2-184,1 1-168,2 1 96,0 1 208,0 0 104,0 0 32,-1 0-79,-2 0-129,-3 2-72,-3 2-104,-4 3-40,-4 3-104,-2 3-16,-2 3-8,-1 4-16,-1 3 0,0 4 0,2 3 80,0 3 48,2 4 56,2 1 16,2 1-72,4-1-48,4-1-40,4-2-24,2-3 0,3-3 8,2-3 0,1-4 0,1-4 0,-2-4 0,-2-4-16,-2-4-16,-2-4-424,-3-3-392,0-2-1625,-1-2 1369,-6 3-8498</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3.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1 266 5441,'1'-1'608,"3"0"1185,3-1-1777,4-1 8,4 1-8,2-1 0,1 2 208,1 1 120,0 2 208,0 1 88,1 1-40,1 2-56,3 0-40,1 0-15,3-1-17,2 1-24,2 0-112,1 2-56,-1 1-144,1 0-32,1 2-64,2-1 0,2-2 8,3-2 32,3-2 160,2-3 48,1-4 72,-1-1-8,-1-2-152,-3 0-56,-3-1-80,-2 0-32,0-1-16,0 0-8,3-2-200,2 0-136,2-4-320,1-2-128,0-5-32,-1-6 24,-1-5 79,-1-4 9,-2-2-192,1-1-304,-2 0 696,-8 8-7490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3.8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1 174 4953,'3'-2'408,"5"-3"160,6-2-16,7-4 49,6-2-89,7-2-16,5 1 80,7-1 16,6 2-48,5 0-88,6 2-232,4 1-88,3 1-80,6 1-16,4 0-8,2 1-8,1 1-8,-1 2 0,-2 2-16,-2 2 0,-3 2-568,-2 2-616,-3 3 664,-13-1-8010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5.6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 13 2176,'1'0'144,"1"1"369,1-1-337,1 0 320,-1 0 112,-1 0-8,-1 0-24,-2-2-72,-3 0 120,-1 0 81,-2 0-153,-1-1-96,1 2-248,2-1-72,2 2 208,2 1 168,6 2 168,7 3-32,9 2-280,10 3-168,11 4-160,11 3-16,10 6-24,10 6-8,9 4-528,9 5-376,9 1-1376,5-1 1191,-15-6-5352</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29.5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 22 8786,'-4'-2'384,"-2"-1"184,-3-1 104,0-1 256,1 2-95,2 0-297,2 1-144,3 3-208,5 2 24,6 4 56,8 5-56,9 7-96,13 8-40,13 10-48,12 12-8,11 12 0,7 11-8,4 15-48,2 13-112,-1 15-248,-3 15-240,-5 13-1137,-4 10-1351,-4 5 1751,-15-24-5320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0.0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4921,'0'0'560,"-1"1"1177,2-1-1353,1 0 552,3 0 232,2 5 128,4 5-127,4 9-497,4 11-240,7 11-288,4 12-72,6 11-32,4 11 0,6 12 0,4 10 64,2 12 32,2 12 0,-3 13 0,-3 11-80,-7 11-40,-6 7-32,-7 6-288,-8 1-200,-6 0-312,-7-2-145,-4-7-1215,-4-8 1376,-1-31-7818</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0.4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36 6185,'0'-1'600,"-1"-4"329,2-1-289,1-2 80,1 0 64,2 2 104,3 5 16,3 6-127,5 11-297,5 15-152,8 18-224,9 20-40,7 20-32,8 20-8,4 17 8,1 13-8,1 9-8,-2 6 16,-6 3-24,-7 1 0,-9-1-192,-12-2-224,-10-3-584,-9-1-489,-9-1-1583,-6-1 1711,-2-25-4744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4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1532 1 5465,'-6'3'624,"-9"5"1129,-7 7-2041,-9 6-72,-7 6 111,-7 6 249,-9 5 433,-7 4 103,-8 4-64,-8 3-176,-7 2-216,-7 2-80,-8 2-128,-7 1-48,-7 2 40,-4-1 24,-1 0-104,3-3-248,10-3-1209,11-6 993,22-10-4497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1.0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 2937,'2'-2'912,"4"-2"1024,6 0-399,3 3-345,4 3-232,2 9-416,3 9-152,1 14-256,1 15-32,2 19-32,3 22-8,3 23-32,3 23-16,4 24-16,1 18-8,-2 12-16,-4 5 8,-7-3 8,-8-7-8,-7-11-328,-8-9-320,-6-10-600,-5-9-761,-4-9 1137,0-28-4689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1.4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33 5049,'-2'-2'744,"0"-2"649,-2-3-113,0 1-408,1 0-144,1 1-136,1 3-80,1 2-24,3 6-15,3 8-177,3 11-80,5 14-128,5 17-48,9 21-40,7 20-40,9 21-456,6 19-241,4 15-415,-1 12-200,-6 6 272,-9 0 248,-13-5-217,-13-9-583,-12-10 1024,-7-29-3185</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1.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6 6841,'-1'-1'417,"3"0"335,2-2-592,-1 3-64,0 3 136,0 7 272,2 11 88,2 14 72,5 17-144,6 18-296,6 21-88,6 20-120,5 19 0,4 16-24,1 11-8,-2 6-56,-4 1-104,-8-6-200,-8-7-128,-9-11-1488,-8-12 1304,-5-27-6650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2.4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4 8402,'-4'-2'280,"-2"1"24,0 6 8,2 9 72,3 12 48,3 15 0,5 18-112,5 17-56,6 20-64,6 17-56,6 19-96,7 15-32,6 12-24,4 7-152,2 1-416,-1-3-408,-4-8-1304,-8-11 1271,-8-30-5488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2.8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62 6249,'0'-1'352,"2"-2"361,2-4-665,3-2-16,2-2-24,3 0 0,0 0 272,2 3 128,1 8 168,1 10 24,4 15-248,4 18-120,3 23-160,4 21-24,0 23-40,-1 21-24,-3 17-104,-5 13-16,-7 8-232,-7 1-208,-7-5-200,-6-10-545,-5-13 769,-1-31-5569</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3.2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82 0 7106,'-2'5'552,"-2"7"336,1 10-376,0 12-88,3 15-104,2 17 0,2 17-16,3 18 0,2 16 0,1 12-80,1 10-32,-2 6-88,-3 4-24,-4 0-16,-5-1-15,-5-2-25,-4-4-16,-4-6-353,-1-6-255,-2-8-960,0-8-969,0-10 1433,3-22-4553</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0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1 167 3089,'14'-4'600,"19"-5"376,21-6-456,18-5-136,14-5-912,11-4-536,7-5 560,-14 3-2969</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2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0 536,'-16'4'24,"-4"0"-584</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3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349 1 2641,'-17'3'440,"-22"6"560,-21 4-1168,-15 4-872,-8 2 592,9-1-1977</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6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17 478 4169,'-3'1'608,"-3"0"168,1 0-312,2 0-456,7-1-112,7 0 184,9-1 24,10 0 8,11-1-24,11 0-88,9-2-88,8-1-88,8-3-16,9-3 72,6-3 192,6-1 312,5-1 144,3 1 193,1 2-49,2 1-176,-1 1-112,1 0-232,3 0-88,1-2-192,3-3-208,1-4-160,0-4-16,-4-5 168,-5-2 192,-7-3 160,-9 0 16,-10 0-673,-8 0-1039,-6 1 992,-16 5-3537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8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4441,'8'2'872,"13"2"584,13 3-671,14 2-185,11 0-272,10-1-8,8-2 32,8-3-16,7-5-280,4-3-312,4-3-632,3-3-561,4-2 729,-16 1-5513</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8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213 1 3393,'-13'5'32,"-18"6"584,-16 8-1616,-15 5 512,3-2-2065</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5.8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 0 1768,'-16'5'-88,"-21"5"464,-4 1-2432</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6.1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0 380 1640,'15'-3'488,"21"-4"385,21-4-281,18-4-96,13-3-280,12-3-136,5-4-56,5-3-8,2-2 8,-1-3-8,1-2-8,-2-2-40,-1-3-976,0-1 720,-20 6-2857</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6.2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64 840,'7'-7'40,"8"-7"-48,8-7-32,0-1-792</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6.4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1322 0 928,'-7'4'416,"-12"6"544,-13 5 105,-12 7-105,-10 4-200,-8 6-432,-6 3-304,-5 4-568,-4 3-96,-3 2-120,-3 1 88,-1 1 408,-3 0 80,-2-1 127,-2-1 25,-3-2-72,-3 1-184,-1-2 176,15-7-1672</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6.7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1 672 1976,'9'-2'401,"16"-5"415,17-6-200,14-5-272,12-4-120,11-3-200,8-2-8,5-1 0,4-1-8,3 0 16,3-1-8,3-1-8,1-2 0,1-2-8,1-3 8,0-3-8,-1-1 0,-2-2 0,-3-2-8,-5 0-696,-4-1 512,-19 8-3409</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7.2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1900 0 4665,'-14'8'472,"-16"11"856,-17 13-1488,-14 10-104,-10 10-112,-7 5 32,-7 2 240,-3-1 112,-2-3 168,0-4 80,1-6 104,3-4 64,2-5 8,4-5-71,2-2-137,3-3-80,-1-1-80,2-2-24,0-1-88,2-2-8,2-1-8,2-3-72,6-2-176,4 0-97,8-2-199,6-1-40,9-1 16,7-2 64,6-1 216,8-2 192,7-2 408,8-1 136,8-4 128,9-2-40,10-3-104,10-3-32,10-3 0,8-1 40,7-1 33,6 0-33,7-1-112,7 0-72,6-3-136,6-3-24,7-5-16,6-5-16,5-5-8,6-5-200,4-4-737,2-5-551,1-3 720,-20 8-3881</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7.3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48 1968,'14'-8'160,"17"-11"113,4-1-2674</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7.6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2120 1 4049,'-6'5'376,"-11"7"240,-10 9-280,-10 6-264,-10 8 40,-8 5 128,-9 6 64,-6 5 208,-8 4 57,-6 3-41,-5 1-48,-4 0-224,-1 0-112,-2-1-120,-1-1-8,0-2-8,-2-1-16,-2-3-200,-2-2-40,-2-4 8,-1-4 8,0-4 16,3-4-176,4-5-449,6-3-335,7-5 608,19-4-3945</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7.6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2 1296,'-1'0'-256,"1"-1"216,0 0-960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3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7282,'3'1'488,"7"1"280,8 3-584,8 1-48,10 1-136,7 0 0,7-1 16,4-1 32,3 1 16,4-2-24,3-1-192,6-2-208,7-3-432,7-6-457,7-8-791,6-7 1088,-12-1-2529</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7.8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1 841 1000,'8'-1'152,"12"-1"232,14-2-184,12-2-24,11-2-64,10-2-88,9-3-72,9-4-24,7-3 24,6-4 56,5-4 601,4-4 255,4-4 368,3-3 0,3-5-520,3-4-248,2-4-415,2-6-146,-1-3-287,-1-5-184,-2-2-504,-3-3-296,-6-1 752,-20 12-2329</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8.1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1591 76 1752,'3'-6'793,"4"-5"567,2-4-264,-2-1-816,-2 3-280,-4 3-160,-6 5 8,-7 7 320,-5 6 128,-7 9 96,-5 8-8,-8 9-168,-9 9-56,-9 10-64,-10 8 0,-10 8-48,-10 7 40,-9 6 185,-8 4 7,-5 3-8,-4 3-56,-3-2-184,-1-4-40,2-6-448,1-7-321,3-8-791,1-6 736,20-13-3513</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8.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1 895 4065,'15'-5'448,"21"-10"416,23-9-600,20-11-168,16-8-168,11-8-88,7-6-40,3-5 8,-1-5 120,-2-3 72,-4-2 32,-4-3-24,-2-2-528,-2-5-648,-2-4 656,-18 13-2369</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8.6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778 1 7650,'-10'11'320,"-14"15"-40,-14 16-64,-11 14-168,-9 10-144,-7 7-328,-4 4-168,-4 0-393,-3-2-87,-4-1 16,-2-3-16,-1 0 664,12-13-2401</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8.9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0 479 5433,'13'-8'312,"19"-13"48,19-13-120,17-14-552,13-11-216,10-10-560,7-9-312,4-8 800,-15 11-1817</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9.3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1445 86 2665,'2'-6'352,"2"-7"240,3-4-688,0-1-856,0 2 47,-2 5 345,-3 6 568,-5 9 752,-7 8-39,-7 11-169,-7 9-128,-9 12 32,-7 10 88,-7 12 112,-6 11 8,-7 10-136,-6 8-104,-5 8-207,-4 7-49,-3 5-56,0 2-8,-1 1-48,2-4-48,0-4-200,1-8-105,1-7-167,-1-8-208,0-7-216,-1-8-136,1-6-320,2-7 679,14-14-1287</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9.5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0 851 4745,'12'-3'520,"16"-4"256,18-5-144,16-6-368,13-6-135,11-6-97,9-6-24,3-7 8,4-7 0,0-6 24,1-8 16,-1-7 16,-1-8 0,1-6-120,-2-6-313,-3-7 217,-17 14-6681</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39.8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1527 34 976,'0'-5'48,"0"-3"104,0-2-64,-3 2 88,-2 5 264,-6 8 481,-7 10 167,-7 11 144,-7 10-192,-8 11-408,-5 10-151,-6 11-193,-4 8-72,-6 10-64,-4 9-8,-7 9 104,-5 7 72,-6 6 8,-3 4-8,-2 2-120,0 0-96,4-5-216,4-6-216,6-9-344,7-11-184,5-13-121,4-11 89,3-13-248,2-9-336,4-11 872,9-10-1953</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0.1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1 402 2673,'7'-2'400,"11"-4"232,10-3-104,11-5-280,9-3-128,6-4-96,4-4 0,0-4 0,-1-5-16,-2-4-80,-1-7-256,1-6-792,1-7 688,-9 5-2297</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0.3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708 1 6073,'-8'9'344,"-12"14"337,-9 14-657,-8 11-40,-5 10-201,-3 7-15,-2 4 0,0 0 24,-2-2 176,-2-4 32,-2-5 8,0-7 8,1-5-40,1-7-200,4-5-1080,5-5 864,8-8-3777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7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0 440 5209,'1'0'-176,"2"0"-216,5-1 320,7-1 608,6-2 192,6-1 184,6-3-55,5-2-25,5-3-48,5-1-160,5-2-112,6-1-208,6-1-64,4-1-120,4 2-56,2-1-40,0-1-24,0-1-16,1-4-96,0-3-312,1-5-288,2-3-808,0-5-697,0-3 1209,-13 6-4089</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0.6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0 295 3505,'5'-2'552,"9"-2"544,11-3-768,11-3-152,11-5-408,10-5-200,8-5-216,4-6-80,3-7 64,3-6 80,3-8 359,-13 6-1919</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1.1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6473,'3'1'721,"5"2"1175,7 2-1592,9 3-144,8 2 0,8 1 32,7-1 48,8 1 40,7 0 0,5-1-144,5 1-64,4 0-48,2 0 0,6-3 0,3-2-8,6-6-160,4-6-336,4-8 296,-16 0-10010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1.7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60 9218,'1'1'384,"3"5"240,6 3-448,8 5 16,7 3-32,9 2-80,6 4-8,4 1-24,4 2-8,2-1-32,2 0-8,5-3-16,5-4 16,4-5 16,4-7 40,2-8 96,3-7 0,2-7-8,1-7-64,0-6-384,0-7-296,1-6-880,0-6-696,0-6 1175,-13 6-5024</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2.2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71 7258,'2'2'40,"4"2"-361,5 0-23,6 1 104,6-1 40,6-3 208,4 0 80,5-4 64,4-1-8,4-3-48,3-4-352,5-7-944,3-6 776,-6 0-4377</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2.7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375 1 3321,'-7'13'96,"-13"23"-40,-12 26-48,-12 26-120,-12 25-168,-11 21-593,-11 16 513,8-18-1496</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2.8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 0 320,'-17'17'32,"-21"20"40,-3 3-496</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3.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0 119 3417,'12'-5'176,"17"-9"-200,21-11-672,17-12 376,-1 0-2233</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3.6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1385 0 4121,'-3'6'576,"-5"7"960,-4 9-1120,-5 10-176,-4 11-31,-5 13-185,-4 13-24,-7 11 8,-7 10-8,-5 7 40,-6 4 104,-2 0 176,-3-1 16,-1-2-24,-2-3-96,-1-3-184,-2-3-16,-2-3 0,-2-2-16,-4-2-104,-3-3-80,-5-1-240,-3-2-208,-4-2-1073,-1-4 1025,14-13-4153</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4.0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0 350 3401,'7'-2'712,"10"-4"688,11-4-792,10-5-104,11-5-344,10-5-136,8-6-256,8-5-240,7-7-480,5-7-336,6-9 672,-12 6-2633</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4.3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1359 1 1240,'-3'3'248,"-4"5"264,-6 6-23,-6 6 151,-7 7 168,-6 5-32,-7 7-128,-6 7-176,-4 6-288,-6 7-64,-6 6-96,-6 6-8,-7 6-8,-6 7-8,-8 6 8,-5 4-8,-5 3-40,-3 2-176,-3-1-792,-3-2-488,-1-3 712,18-18-1865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2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1 874 9706,'0'1'8,"2"1"-576,6-1-72,5-3 272,9-4 312,5-3 776,5-3 224,3-3 208,2-2-119,2-2-361,3-2-216,3 0-288,4 0-96,4-1-64,4-1-16,3-1 0,1-3 0,-1-2-24,-1-4-48,-3-4-224,-3-4-152,-2-6-224,-2-6-65,-4-6-23,-2-6 16,-3-5-152,-3-2-272,-2-1 695,-7 13-6424</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4.7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2013 1920,'9'-4'609,"16"-4"791,16-5-376,16-4-368,13-5-184,11-4-344,10-5-96,6-5-32,6-5 0,3-7 16,2-6 0,0-5 16,0-6 0,-4-5 0,-3-3 8,-4-2-8,-5-1 0,-5-2-16,-6 0-8,-4-3-16,-3-2-40,-4-3-384,-5-4-256,-5-3-568,-6-2-176,-7-1 367,-7 1 361,-5 1 808,-6 4 208,-3 4-392,-3 3 184,-4 17-1408</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5.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1311 0 4121,'-4'11'232,"-8"16"160,-5 15-352,-7 16-256,-5 12-16,-5 10 32,-3 6 32,-3 4 208,-3 2 0,-5 2-16,-5 2-16,-5 2-8,-5 2 0,-3 1 8,-4 1 0,-2 1 8,-4-2 0,-3 0 0,-3-2-16,0-3-200,-2-2-104,0-5-536,0-5 456,14-16-2033</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5.5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2629 344,'8'-5'136,"15"-8"184,15-8 0,13-10 8,12-7 80,8-6 329,8-6 39,4-4-16,3-4-88,1-3-240,-2-4-24,-1-4 0,-1-4-24,-2-5-152,-2-4-88,-3-6-72,-3-7-16,0-6-24,-1-7-24,0-6-128,0-7-168,-2-4-248,-2-3-32,-1 1 128,-2 3 160,-5 5 248,-5 6 32,-9 8-72,-7 7-136,-10 6-352,-8 7-256,-6 5 408,-6 16-2241</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5.9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1382 1 3761,'0'3'200,"1"5"8,2 8-64,1 6-56,0 7-56,-1 6-8,-3 6-8,-3 6 112,-4 6 96,-6 7 144,-4 6 64,-4 8-72,-4 8-88,-4 9-136,-5 7-56,-5 9-48,-6 5 0,-6 4-8,-4 2 8,-3 1 40,-3-2 16,-1-3-16,-2-3-24,-1-4-248,-2-2-136,0-3-360,-1-2-152,-1-3 152,0-5 120,-2-5 376,-1-5 160,1-6-160,1-7-609,2-7 505,12-14-1664</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6.3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2073 2577,'10'-7'568,"15"-10"592,15-12-96,13-11-224,12-10-128,7-9-239,6-7-121,3-6-152,2-5-72,-1-4-72,-4-4 88,-1-5 88,-1-6 0,0-10-24,1-9-120,1-9-264,2-9-88,0-7-96,0-3-120,-5-2-385,-7 2-375,-9 3 640,-14 26-4449</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6.6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869 0 3513,'-4'8'432,"-6"12"184,-6 17-152,-5 17-248,-3 17-144,-3 16-48,-3 15 72,-2 12 120,-3 10 16,-2 7-8,-2 3-64,-2 0-120,-1-3-16,-1-7 8,0-7 96,2-8 16,2-8 0,0-6-24,-1-4-88,-4-2-272,-5 0-360,-6 0-1104,-7 1 960,7-15-2897</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46.9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0 403 2505,'14'-11'392,"20"-16"288,23-18-280,23-18-344,18-16-608,18-14 360,-12 8-3097</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0.8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0 1192,'-1'1'152,"-2"1"128,-1 4-152,-2 4-112,-2 6-16,-2 5-16,-1 4 8,-1 5 8,0 6 24,0 7 24,1 10 16,4 14 8,4 17-16,9 23-56,8 24 8,3-9-2024</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1.3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1 928,'2'7'160,"2"9"104,3 5-88,4 2-120,4 1-40,2 0-8,1 1 0,1 8 0,1 12 0,1 19 0,1 22 0,3 28-352,5 27 256,-4-11-1128</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1.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 15 2745,'-5'-1'496,"-4"-2"264,-4-1-96,-1 0-360,2 2-192,2 4-112,2 7 0,3 9 0,2 9 0,1 10 0,1 9 8,1 12 8,1 10-8,3 12-8,4 11 0,3 10-8,5 9-16,4 6 0,3 4 0,4-2-64,3-5-536,5-7 424,-5-22-3921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6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621 0 5721,'1'1'152,"1"2"8,3 2-480,1 4 104,1 5 96,-1 6 344,-3 9 112,-5 9 176,-7 12-48,-8 10-207,-6 11-89,-7 12-208,-6 10-112,-6 7-41,-7 3 17,-5-1 112,-6-7 64,-4-6 40,-3-8-208,-3-8-1408,0-7 1080,12-16-4017</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2.0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0 288,'1'18'64,"4"25"16,4 27-40,6 26-8,6 19-40,5 14-64,5 7 48,-2-20-376</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2.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0 2401,'-3'14'592,"-2"22"496,1 25-144,5 27-360,7 21-264,9 18-280,11 10-192,9 5-648,9 0-384,9-4 536,-4-27-2537</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2.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5041,'4'20'472,"8"28"248,13 31-368,15 30-208,16 23-200,15 15-392,13 9 296,-8-23-5921</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2.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3553,'-1'18'504,"1"28"232,5 34-184,10 35-240,13 31-832,17 23-416,14 15 16,13 3 272,-6-31-1985</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3.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3937,'-2'13'608,"2"18"784,3 22-1112,7 24-72,11 23-144,11 21-40,12 17-24,12 12-456,10 8-456,7 2-528,6-4 584,-10-27-1993</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3.7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2601,'2'12'344,"5"22"192,6 23 32,8 24-184,7 18-24,9 12-40,10 6-88,9 1-168,8-2-32,10-3-32,8-4 0,9-4-752,7-4 552,-13-19-4289</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4.0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 4153,'-2'5'368,"1"12"240,2 16-336,9 18-24,10 20-152,11 16-96,14 14 8,14 9-16,12 5-328,11 0-96,8-3 8,3-7-672,2-8 824,-15-21-2913</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4.3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5745,'3'15'384,"9"20"80,10 22-96,12 17-271,12 14-57,9 5-32,9 1-8,9-7 0,5-10-8,5-11-481,2-9-503,1-5 552,-14-12-4737</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4.6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4961,'-2'8'808,"0"10"601,3 11-753,6 10-160,11 8-384,12 5-72,13 1-40,13 0-8,10-3-488,8-4-216,8-3-393,5-5-311,1-4 880,-14-9-3673</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5.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4057,'4'23'456,"6"31"360,7 29-368,8 25-248,7 16-104,10 10-80,9 4-16,11-4 8,10-6 0,11-9 8,11-8-8,15-7-392,18-4-1056,18-3 904,-14-17-3233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394 34 5513,'1'-4'816,"0"-2"1049,1-2-1513,0 0-152,2 3-176,-1 2 120,0 6 312,-2 6 88,-2 8 88,-4 9-120,-3 10-304,-2 10-80,-3 13-96,-2 14-8,-3 14-8,-1 13-8,-1 11-8,0 11 0,0 6 0,0 5 0,0 0 0,0-4-8,0-9-168,-2-8-184,-4-9-448,-4-8-296,-3-8-1233,-4-10 1329,4-17-4665</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6.9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156 0 6881,'-4'0'441,"-1"0"183,-4 1-368,-3 1-160,-3 2-104,-1 2-8,-1 2 16,1 1 200,1 1 184,1 2 288,2-1 48,2 2-104,3 0-72,4 0-159,5-1 23,5 1 152,8 0-8,6 2-72,9 1-80,8 4-200,7 3-96,10 2-80,10 2-24,12-3-16,15-4-16,17-8-88,14-9 0,14-8-168,11-9-176,8-6-256,4-7-240,1-5-777,-1-3-1287,-3-4 1791,-28 6-4576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7.5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0 568 5025,'10'1'640,"12"-1"440,15 0-503,13-1-249,13-2-136,11-2-8,11-3-72,11-4-48,9-4-48,9-6 0,8-6-8,7-7 8,5-6 8,5-6-8,2-6 8,0-4-16,-2-3-544,-1-2-961,-5-2 889,-24 9-5081</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8.3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2104,'8'1'281,"10"2"399,12 3-312,8 2-56,8 4 32,4 1 0,4 2-192,0 1-32,2 1-64,0 0-40,3 1-8,3 1-8,5 0 0,3 0-8,3-1 8,3-1 0,2 0 8,2-3 0,-1-2-216,-1-3-752,-1-3 624,-13-3-2953</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8.7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 6 8562,'-5'-1'408,"-3"0"16,-3-1-736,2 1-344,2 0-64,3 2 104,3 1 375,3 2 265,3 3 24,3 3 8,1 3-16,4 4-23,3 3-9,4 2-8,5 2 16,6 1 88,6 0 48,6 1 72,4-1 0,4-2-88,3-1-48,3-2-80,3-2-24,3-3-680,2-1-809,2-2 849,-11-4-4465</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9.1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0 8818,'-3'1'768,"-2"1"592,0 0-1024,4 0-304,5 1-272,8 0-192,8 2-56,7 0 56,7 0 144,5 2 216,4 1 48,6 1 24,7 1 0,4 1 0,4 2 0,3 0 8,0 2 8,1 0-8,2-1-8,2-2-512,1-2-568,0-2 608,-13-2-6834</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4:59.6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6593,'1'1'-64,"5"2"-616,7 1-392,9 1-304,7 0 175,8-1 449,7 2 416,6-1 360,4 3 8,4 0-16,3 0-8,4 1-8,6 1 0,3-1 0,5 2 8,1-1 152,2 0 80,3-2 72,1-1 16,0-2-143,0-2-89,-2-3-545,-2-3 329,-14 0-1832</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0.1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2 4769,'-1'0'696,"0"-1"905,1 1-1281,2 0-248,4 3-80,5 3-56,7 2-16,6 3 16,4 3 24,5 3 40,2 4 24,1 3 0,3 3-8,2 2 8,3 2-8,4 1-8,5 1-8,5 0-8,4 0-24,3-1-553,3-2-199,4-2-544,2-2-408,1-3 1079,-11-5-1527</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0.7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345 1 6681,'-11'25'200,"-16"32"-200,-14 31-752,-9 22-624,-6 11-8,-2-1 23,2-12 601,10-24-488</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1.0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1 173 6697,'10'-1'216,"17"0"-7,20-6-394,19-6-447,19-11-616,14-12-312,10-10 688,-13 2-1753</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2.9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10 289 5625,'-1'-1'24,"-2"-2"-280,1 0-24,0-3-16,1-1 128,1-2 208,1-4 96,4-2 272,2-2 160,2-2 248,4-1-15,2 1-209,5 0-144,5 0-200,5 2-24,4 0 72,5 2 8,3 2-48,4 1-48,3 2-112,4 2-40,3 2 0,5 1 0,3 1 0,2 0 0,2 1 216,0 0 88,0 1 120,0 3 33,-2 1-193,-2 4-96,0 3-120,0 4-48,0 4-32,1 4-8,1 5 0,-1 4-8,-1 3 8,0 3 8,1 1 8,0 1-8,1 0 0,1 0 0,0 1-16,0 1 0,0 3-8,-3 4 0,-4 6 16,-5 5 8,-6 6 0,-6 7 0,-2 4-8,0 6 0,1 1-8,3 1 0,3-2-48,2-4-280,-2-1-1481,-2-1 1201,-9-13-9698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6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228 0 3385,'4'5'-128,"7"7"-400,7 8 39,7 7 465,4 5 569,-1 2 1047,-3 1 232,-6 1-183,-6 4-409,-9 7-792,-8 11-240,-9 13-304,-9 13-104,-10 13-120,-9 9-48,-8 7-32,-7 3-288,-6 2-1337,-5-2 1297,10-20-4065</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3.8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0 9658,'0'0'240,"-1"0"-136,0 0-240,1 1 8,2 2 8,4 2 64,3 2 56,5 2 8,4 3 40,2 1-8,3 2 40,3 2 48,2 3 24,3 4 0,4 3-40,4 6-56,5 5-32,3 7-16,3 8 0,1 9 0,-1 8 64,-2 8 120,-1 6 120,-3 4 8,0 4-64,0 3-120,-3 6-112,-2 6-15,-5 6 7,-4 9-8,-6 7 8,-4 8-16,-5 4-137,-2 3-95,-3-1-176,-3-3-160,-2-7-776,-3-8-1225,-1-12 1489,-1-24-4329</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4.4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 4417,'0'-1'384,"1"0"232,3 0-120,2 2-64,4 3 24,4 5 129,2 6 47,5 7-8,4 6-88,4 6-200,3 6-96,4 6-96,1 6 16,3 7 16,1 6-8,2 9-56,0 8-40,0 8-32,-2 9 0,-2 6 112,-3 5 8,-2 5 8,-1 2-8,-3 3-96,-1 5-24,-3 3 0,-4 4 0,-4 4-32,-3 3-112,-4 1-408,-3 0-360,-5-4 432,-3-25-9130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4.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5305,'2'2'296,"4"3"288,7 4-872,7 6-320,6 7-256,5 9 16,2 10 344,2 12 320,-1 12 336,-1 11 8,0 10-16,-1 10-24,0 10-120,0 8-16,1 10 8,-2 6 8,-2 5 40,-1 3 0,-4-2-16,-3-2-176,-3-5 96,-5-25-3281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5.4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10274,'1'-1'288,"2"2"-16,6 1-336,5 5 48,7 7-40,5 8-8,4 10 16,4 10 16,2 10 40,2 9 8,0 7 16,-1 6-8,0 7 0,0 6 0,-2 4 0,0 6-8,-1 5-16,-1 6-48,1 7-608,-1 6-280,-1 3-936,-2 1-721,-3-5 1537,-7-23-2505</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5.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 6209,'1'-2'744,"4"-1"1433,7 0-2121,7 2 24,8 6-32,7 8 0,6 11 8,2 10 0,3 11-16,-1 12-16,2 10-24,0 10 0,1 10 0,0 8 0,-1 9 0,-1 10 0,-4 8-96,-3 8-8,-5 4 8,-5 1-80,-5-2-400,-6-5-464,-4-9 527,-4-24-6424</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6.2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53 4553,'1'-6'496,"2"-6"376,5-2-232,3 1-143,5 5-137,4 10-16,3 11-32,4 13-64,1 13-16,1 15-152,-1 13-24,0 14-16,-1 13 0,-2 14-8,-1 11 0,-3 10 16,-1 7 16,-3 5-8,-3 2-8,-3-1-176,-3-4-192,-3-7-584,-4-8-521,-5-9 761,-1-23-4945</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6.7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 4793,'1'-3'184,"4"-2"-16,4 1 56,3 3 136,3 6 72,3 11 200,3 13-15,1 17-233,2 19-88,2 20-264,1 19-80,1 17-160,1 15-104,0 11-8,-3 4 79,-4 1 161,-5-3 112,-8-4 16,-6-4 1,-8-3-33,-7-4-16,-6-3-105,-4-5-135,-4-6-224,-4-5-16,-4-7 120,-3-8 88,-4-11-856,-3-12 840,7-19-3433</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7.1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507 0 3673,'-3'13'640,"-5"21"472,-4 28-608,-6 31-88,-4 32-328,-5 30-40,-2 25-48,-1 18-224,1 7-728,3 1-208,2-6 8,3-11 255,0-14 905,-1-16 321,-3-18 87,-2-19-16,-3-22-184,-3-21-200,-1-21-728,-1-19 488,5-16-2321</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7.3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0 418 736,'5'-17'264,"7"-24"336,7-25-152,6-22-496,5-19 128,-3 9-2160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7.6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594 0 2897,'-3'12'744,"-3"19"640,-4 25-728,-2 26-176,-1 27-360,-1 23-88,0 19-24,0 12-8,1 6-296,0 2-56,-2-3 8,-1-5 8,-2-9 288,-1-11 56,-1-12-32,0-11-32,-2-10 0,-2-11-232,-3-10 200,-6-10 56,-4-10-48,-6-9 24,-4-8-768,-3-7-240,1-8 431,7-9-1119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674"/>
    </inkml:context>
    <inkml:brush xml:id="br0">
      <inkml:brushProperty name="width" value="0.2" units="cm"/>
      <inkml:brushProperty name="height" value="0.2" units="cm"/>
      <inkml:brushProperty name="color" value="#004F8B"/>
    </inkml:brush>
  </inkml:definitions>
  <inkml:trace contextRef="#ctx0" brushRef="#br0">24 612 10138,'-3'-3'-84,"0"-1"-1,1 1 0,0-1 1,0 0-1,0 0 0,0 0 1,1 0-1,-1 0 0,1 0 1,0-1-1,0 1 0,1 0 1,-1-1-1,1 1 0,0 0 1,1-7-1,0 3 109,1-1 0,0 1 0,0 0 0,1-1 0,0 1 0,0 0 0,9-14 0,2 2 412,0 0 1,2 1 0,0 0 0,0 2 0,24-20 0,12-2-320,1 2 0,2 2 0,1 3 1,1 2-1,2 3 0,1 2 0,1 3 1,1 3-1,89-17 0,-103 28-340,1 1 1,0 2-1,1 3 0,-1 2 0,0 1 1,1 3-1,-2 3 0,1 1 1,-1 2-1,0 3 0,61 24 0,-19 4-746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14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357 2 6081,'1'-1'496,"0"0"713,2 2-945,2 3 56,2 6 168,2 7 32,1 9-80,0 10-112,-1 10-200,-3 12-56,-2 11-56,-5 11 0,-2 9 8,-4 5 8,-3 2 0,-3-1-8,-3-1-16,-4-1-8,-5 1-224,-6 2-88,-7-1-64,-8-3-40,-5-5-296,-4-8-544,-2-11 719,8-17-6128</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7.8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0 673 1592,'8'-9'112,"12"-12"72,13-14-104,12-13 152,9-10 177,6-10 199,3-9 16,0-7-224,2-7-416,1-6-48,-11 13-4097</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7.8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1 102 1152,'2'-17'208,"4"-23"112,-1-5-2000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8.1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704 1 2601,'-3'5'328,"-3"10"248,-3 11-160,-2 16-104,-2 15-104,-1 17-88,-1 17-24,-1 16-64,-2 17-8,-2 13-24,-4 12 8,-3 8 8,-4 4 8,-4 1 0,-3 0 8,-2-2 0,-1-2 32,-3-3 64,0-5 80,-2-10 24,0-10-32,1-16-152,1-15-392,3-17 208,8-22-5113</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8.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1473 56,'9'-9'24,"12"-14"568,10-13 384,5-9 497,1-8 103,-1-6-472,-2-6-376,-5-5-472,-3-7-120,-3-7-80,-5-9-16,-4-8-31,-4-6-9,-4-4-129,-3-3-119,-4 1-456,-4 1-432,-1 2 616,0 20-3769</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8.7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205 8 1992,'-3'-2'473,"-3"-1"359,-4 0-624,-1 3-136,0 4-184,1 5 8,2 7 328,3 9 128,2 9 80,2 11 0,0 14-168,2 12-128,0 12-88,1 11-8,-1 10-24,0 6-8,1 4-8,-1 2 8,0 0-32,1 1-80,-1-2-64,-1-1-136,-2-2-8,-3-4 88,-3-3 80,-5-3 128,-5-3 24,-5-3-112,-3-3-728,-2-3 568,2-16-2569</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8.9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84 208,'10'-14'0,"14"-19"0,2-4-208</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9.0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0 573 376,'6'-20'176,"7"-29"152,5-27-24,3-21-136,0-13-240,-1-8 24,-5 16-1184</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9.6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1125 61 2617,'-3'-5'424,"-4"-5"392,-2-3-168,-2-1-208,-1 2-112,0 5-176,0 8-48,-1 9 48,-2 12 40,-1 15 48,-1 13-16,-2 18-120,-1 18-48,-2 20-40,-1 19 0,-3 17-8,-1 15-8,-2 10 24,0 4 0,0-1 0,0-5-8,-1-9-168,1-9-384,-2-12-648,-3-11-48,-3-13 56,-4-10 343,-3-12 649,-2-10 184,-1-10 96,0-9 80,3-10 120,2-9-120,3-12-128,2-11-32,2-9-88,2-10 72,2-6 248,2-4 49,5-1-17,5 2-96,5 0-144,5 3-40,7 0 72,7-2 40,9-2 32,9-6 0,7-4-88,6-5-24,4-4-16,2-2-8,3-2-8,3-1 0,4-2-8,4-3 0,2-4-16,2-5 0,0-5 24,-1-5 0,0-8 8,-2-7-8,0-8-40,-1-10-40,-4-9-392,-3-11-112,-5-9 271,-9 15-1839</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9.6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1 216 224,'2'-16'24,"3"-18"16,2-16-32,0-10 0,-1 5-312</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09.9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595 10 3001,'-1'-1'528,"0"-2"416,0-1-280,0 3-288,-1 3-152,-1 7-56,0 7 8,-2 11 8,-1 13-24,-2 14-56,-2 18-40,-3 19-40,-2 17-16,-2 20-176,-4 16-208,-2 13-304,-3 10 0,-4 3 400,-4-2 408,-5-6 464,-4-10 16,-3-9-240,-3-10-328,-1-10-712,-2-8-536,0-11 616,8-23-3113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7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20 4825,'1'-2'824,"1"0"953,0-1-1209,1-1-496,2 2-40,1-1 240,2 2 216,0-1 312,1 2 104,2 0-104,0 4-183,0 6-297,0 8-128,-1 12-136,-4 12-40,-4 14-8,-4 12 8,-5 10 0,-4 5-8,-5 4-24,-2 4-96,-5 1-384,-3 0-233,-3-3-847,-2-7-704,-1-9 1295,4-17-5432</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0.4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 1 3193,'-3'12'168,"-5"20"56,-4 27-160,-4 29-16,-4 31-64,-4 30-208,-4 25 152,4-17-3313</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1.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3777,'2'2'192,"5"4"112,4 6-208,5 8 40,6 10 40,3 12 32,3 15-8,1 17-64,2 17-72,1 15-64,-4-9-5289</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1.4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6641,'0'0'88,"1"1"-160,4 3-136,5 4 0,5 4-24,3 6 16,2 6 96,1 8 112,1 9 8,-1 11 8,1 12-8,1 14 16,1 13-8,2 14-8,4 13-32,4 11-1376,2 6 1024,-4-19-3489</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1.8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2032,'1'6'224,"3"8"289,2 14-281,2 14 0,3 19 0,0 16-8,3 14-144,0 12-48,2 7-504,1 3 352,-1-18-3089</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2.2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4497,'1'0'384,"3"2"216,4 1-344,4 1 112,6 2-16,5 2-8,5 1-23,3 2-121,6 1-144,2 1-24,3 0 96,0-2 88,0-4 56,0-5 8,-2-5-104,0-7-496,-1-6 216,-7 0-7954</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2.7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11 212 3713,'-2'1'464,"-2"3"616,1 1-704,1 2 72,5-1 8,5 1 145,4-3-17,7-4-112,4-3-24,3-5-192,3-3-32,3-5-96,1-2-72,1-2-24,-1-2-16,-1 0 0,-3-2 0,-3 2-152,-3 0-288,-2 1-1385,-4 0 1129,-3 5-5657</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3.2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 3905,'0'1'576,"3"1"888,3 2-1264,6 2 16,6 1-136,7 1-24,6-2 216,7 1 81,5-3 39,6 0-8,6-3-224,6-2-80,3-2-40,2 0 0,2-2-8,0 1 0,1 1-8,-1-1-8,-2-2-96,0-2-544,-1-4 408,-12-1-7186</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3.9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8538,'-1'2'184,"0"3"-184,2 3-32,2 4-72,4 4 0,1 4 24,3 5 24,2 5 64,3 6 8,2 9 0,1 10-8,1 10 0,1 11-8,-1 9 8,1 8 0,1 9-128,1 6-288,-2 6-505,-1 4-343,-4 2-568,-3 0 944,-4-21-2137</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4.2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1952,'2'0'80,"4"2"48,5 5 81,6 10 7,4 12-16,4 16-56,3 18-480,4 16 256,-4-4-2433</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4.7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6073,'1'1'184,"3"-1"-48,5 4-128,5 3 8,5 6 0,3 7 0,4 7-8,2 8 8,2 8-8,1 9 0,2 10 8,3 10-8,4 8 0,4 7 0,3 6-16,3 5-376,0 4 272,-8-15-5913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1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 2 5505,'1'-1'-248,"2"0"-288,2 1 8,3 1 640,2 1 504,1 1 592,0 1 169,-2 3-49,-1 3-240,-2 5-496,-2 6-192,-1 10-264,-3 9-80,-2 12-40,-2 11-16,-2 10 0,-4 9 0,-2 8-24,-1 8-16,-2 4-288,1 1-280,1-3-816,-1-6-809,1-11 1217,1-20-4433</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7.1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 1 1696,'-3'17'344,"-6"24"369,-3 25-1162,-2 21 329,2-4-2064</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7.4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248 0 5105,'-4'5'152,"-5"7"-48,-6 11-88,-3 15 0,-4 15-8,-3 15 8,-1 15 0,-2 12 0,1 10 0,2 7-24,4 4-584,6-1-488,6-4 576,5-22-2777</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7.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334 1 2288,'-6'4'529,"-10"10"583,-9 12-208,-7 15 120,-5 15-240,-4 17-319,-2 17-137,2 17-288,3 15-577,6 12 369,9-17-6601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8.1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673 15 3617,'-1'-2'392,"1"-1"224,-1-1 16,0 0-72,-1 2-152,-2 3-104,-3 2-176,-4 5-40,-5 3 120,-6 4 345,-3 4 135,-5 3 224,-2 5 8,-1 6-176,-3 8-56,-2 11-119,-1 10-89,-4 14-128,-3 11-80,-1 14-176,0 13-64,3 11-40,4 11-208,6 10-432,6 7-225,7 3-887,7-1-880,6-7 1559,5-28-4952</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18.9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1 844 2096,'2'-7'505,"4"-12"415,7-13-472,7-13-232,8-11 24,9-11 128,8-8 160,6-5 24,6-3-184,8 0-152,7 5-208,9 8-496,5 9-944,6 11 880,-13 13-3441</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1.0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 1098 4089,'-1'1'608,"-2"2"392,-1 1-344,0 4-504,0 3-104,-1 2 144,1 4 145,0 2 367,0 1 136,0 1 40,1-2-72,1-1-184,2-2-56,2-2-23,4 0-1,2-1 0,5-1-8,5-2-80,8-3-56,7-4-120,8-4-24,7-6 32,6-6 32,8-9 16,7-8-24,7-8-87,5-9-41,1-7-56,1-6-16,-1-5-56,-1-3-8,-1-6-24,-2-5 0,0-4-24,-1-4-8,-2-2-216,-2 0-96,-5 3-425,-7 3-311,-8 6-840,-6 5-737,-7 7 1441,-9 14-7858</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1.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1818 3 8570,'-2'0'528,"-1"-1"152,-2 0-384,0 1-288,1 1-112,0 1-8,0 3 64,0 2 40,-1 3 48,0 2 80,0 3 272,-2 1 104,-1 3 88,-1 4-31,-2 4-217,-2 6-80,-3 8-104,-5 6-48,-7 7-48,-8 5-8,-7 6-8,-6 3-8,-7 2 16,-6 0 0,-6-2-8,-7-2 0,-4-4-8,-2-4-16,-3-3-16,-1-2-24,-1-3-184,-1-1-80,1-3-120,0-2-104,1-3-273,3-5-223,4-4-16,5-5 72,6-7 368,6-4 176,4-6-1105,5-5 1017,11-2-4537</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1.9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1 479 2817,'3'0'1000,"4"1"776,6 0-648,5 0-335,5 0-465,5-1-104,5 0-120,5-2-16,2-1-24,3-2 32,1-1 208,0-2 64,2-3 80,1-2 24,4-2-120,3-4-48,3-3-72,3-3-88,0-4-120,1-5-24,2-6-560,1-4-368,2-4-944,-1-5-769,-2-4 1481,-12 8-2745</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2.5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 1 3985,'-3'3'488,"-2"4"456,-1 6-416,-2 5 80,1 4 89,-1 6 127,1 4-96,0 6-40,-2 6-200,0 6-128,-3 6 24,1 5 32,-1 0 80,3 1 57,4-1-97,4 0-8,5-3-128,4-1-64,5-4-64,5-5-48,4-6-32,6-6 0,6-6-40,9-6-32,9-8-24,8-7 8,4-7-8,3-6 8,2-7-464,0-5-280,1-6-696,-2-5-689,-2-5 1225,-13 3-7978</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3.1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 1 9570,'-2'1'512,"-3"4"224,1 3-528,0 4-120,3 5-72,1 4 8,3 5 32,1 4 128,2 4 96,1 3 17,4 2 15,5 4-104,6 0-64,6 2 16,8-2-40,4-2-24,5-5-32,2-7-32,3-7-16,3-8 0,4-11-8,4-9-136,2-11-432,1-10-321,0-7-1647,-2-8 1504,-11 4-7002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6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427 1 7426,'-3'10'-104,"-6"17"-1089,-7 19-519,-6 20-80,-8 19 215,-9 16 1057,-9 11 584,-9 7 344,-9 5-40,-7 0-176,10-21-1752</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3.5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 0 9658,'-4'5'528,"-6"4"256,-1 8-624,-2 7-72,2 5-96,3 4 8,2 2 192,4 2 161,2 0 167,3 1 24,4 0-176,4 1-120,6-3-64,7-2 16,7-5 32,8-6-32,6-7-80,5-7-48,3-9-40,5-9-8,5-9-376,6-9-264,5-10-696,2-7-505,-2-5 1001,-14 6-8770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4.0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1 11482,'-4'3'345,"-3"6"-161,-2 6-72,0 5-120,3 4-8,3 3 16,4 2 48,4 0 56,5-1 32,6-1 112,4-1 24,6-2 120,5-2 48,7-2 0,5-3-48,5-3-144,3-2-80,6-5-112,6-6-16,6-6-216,6-8-240,3-6-624,-1-6-344,-4-3-577,-5-3-519,-4-3 1455,-14 5-5576</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4.4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 1 6489,'-5'3'633,"-3"6"639,-2 4-992,1 4 64,3 4-16,4 2 208,6 1 152,5 2 104,5-1-47,4 1-153,5-2-136,7-1-144,7-2 16,7-4-40,7-3-8,6-5-120,5-5-64,8-8-56,6-7 0,5-9-48,4-9-256,-1-7-752,-2-5-616,-2-5 767,-16 6-10049</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5.0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 1 8546,'-4'3'584,"-5"4"224,-2 5-424,3 3-288,3 5-96,4 1 40,6 3 64,5 1 160,5 0 64,4-1 40,5 0-23,5-2-129,6-1-32,9-2-88,6-3-16,8-4-32,4-5-24,4-7-8,4-7-8,2-8 8,2-8 8,-1-6 0,-4-5 24,-4-3-776,-4-4-713,-3-2 801,-11 7-9202</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5.4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31 511 11346,'-5'3'248,"-3"2"-360,-1 3-296,3 1-344,4 1-168,6 0 160,9-1 232,9-3 328,9-4 200,8-4 48,7-6 56,9-5 48,8-7 24,10-5 32,6-7-24,7-5-32,4-5-8,3-4-88,3-3-8,0-1-32,-3 0-8,-5-1-112,-6-1-368,-7 0 304,-17 8-8298</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5.7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385 0 7706,'-3'4'360,"-5"8"-48,-3 9-40,-4 11-192,-4 12-64,-5 13-168,-7 12-144,-7 12-88,-11 13-112,-9 10-1393,-10 8 1329,7-15-4409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6.0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0 691 2857,'10'-6'712,"14"-9"640,12-10-320,10-8-584,7-9-168,5-5-216,3-4-32,2-3-8,0 0-8,-1-2-24,-3 0-360,-3-3-680,-2-4-232,1-6 464,-11 9-2481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6.3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247 0 3961,'-5'13'136,"-8"18"-8,-7 17-112,-6 16-24,-4 12-16,-5 8 0,-4 5-672,-3 3 520,5-14-3137</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7.5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968 1 4313,'-2'3'432,"-4"7"128,-3 8-40,-4 11-416,-5 9-56,-6 9-24,-5 6 0,-6 6-8,-5 2 8,-6 2-8,-4 0-8,-3 0 0,-3-3-8,-3-3-16,-3-4-48,-3-4-48,-7-4 0,-5-3-248,-7-4-528,-5-1 568,11-7-3905</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7.9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1 487 1376,'8'-2'352,"12"-1"200,11-4-47,11-2-449,8-2-24,8-2 56,5-1 168,2-2 216,2-2 72,0 0 0,0-2-152,1-1-224,2-1-72,0-1-88,0-3-24,-1-1-40,-3-2-8,-2 0 16,-3-1 16,-3 1 48,-5 1-8,-5 2-312,-5 2-880,-4 1 744,-10 4-2881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492 0 7690,'-2'6'328,"-4"12"128,-3 16-528,-3 15-120,-2 17 16,-3 12 112,-3 7 184,-2 4 312,-4-1 0,-3-2-80,-2-3-104,-3-4-288,-3-6-160,-4-7-416,-4-8-344,-4-8-1369,-3-8 1345,6-10-3441</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8.1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974 1 1416,'-9'5'584,"-11"7"497,-11 8-273,-11 7-144,-8 5-344,-5 5-168,-5 1-152,-1 2-48,-1-2-80,-1-2 0,0-3 24,-1-3 40,-1-4 72,0-2 8,-1-1-16,-1-2-376,-4 0 264,11-3-3977</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8.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1 788 1704,'9'-3'392,"13"-4"329,13-3-353,12-3-128,12-2-144,8 0-24,6 0-32,2 1 112,2 0 120,2 0 16,2 0 0,2 0-120,2-4-112,1-2 32,1-5 40,1-4 0,1-7-16,2-6-32,3-6-64,3-7 0,1-4-8,0-4 0,-2-2-24,-3 1-520,-6 0 368,-17 13-4553</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8.9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1955 10 2417,'0'-1'208,"0"-1"120,-1-1-936,-3 1-121,-2 1 33,-4 1 272,-3 2 616,-2 3 136,-2 1 56,-1 3-16,-2 1 32,1 2 1,-3 2 15,-1 2-16,-3 2-80,-3 2-48,-5 3-8,-4 3 16,-5 3-56,-2 3 0,-4 3-96,-2 3-56,-3 3 16,-4 1 80,-4 2 96,-4 2 16,-2 0-48,-3 3-88,-1 1-96,-3 2-32,-1 0-16,-1 0-16,-2-1-8,0-1 8,-4-2 16,-1-2 24,-1-2 16,0-2-8,2-1-24,4-3-288,3-2 192,16-8-6001</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9.2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0 952 3121,'11'-2'616,"13"-2"480,14-3-544,12-3-296,11-2-192,7-2-24,8-3 128,4-1 48,2-4 64,2-2 0,2-4-112,3-5-64,0-5-56,2-5-15,-1-6-17,1-5 0,-1-3 8,-4-2 0,-3-1-8,-6 1-8,-3-1-24,-4 1-225,-5 0-887,-3 1-616,-4 0 816,-12 11-2161</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9.5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1165 0 360,'-2'3'-32,"-6"4"-16,-6 6-8,-5 4 256,-6 5 256,-2 4 216,-4 2 56,-1 3-215,-3 1-209,-2 3-208,-5 3-40,-4 2 0,-7 4 0,-6 3 0,-6 4 88,-6 2 192,-5 3 48,-5 2 8,-4 2-112,-4 0-512,-3 2-640,-3 0 520,15-10-3145</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29.8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0 322 2336,'19'-5'297,"27"-8"79,25-7-56,24-7-192,16-7-112,10-4-8,5-5-336,0-3-336,-2-5 367,-22 7-1895</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0.2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667 0 4577,'-1'2'256,"0"3"96,1 3-128,2 5-24,1 5-88,1 8-40,0 8 40,-3 12 144,-5 12 56,-5 12-8,-8 11-31,-6 12-145,-8 8-56,-7 4-40,-7 1-8,-5-4 0,-4-5 0,-5-7-24,-5-5-304,-6-7-633,-4-6-287,-2-6 472,12-14-3385</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0.8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1145 5361,'4'1'584,"9"3"264,8 1-135,11 2-489,9 0-120,9-2-64,5-3-8,3-5 8,1-6 8,-1-7 144,0-6 80,0-7 136,0-7 8,-3-6-136,-3-6-80,-6-4-152,-5-3-24,-6-4-32,-6-1-24,-5-1-16,-3-1-32,-4-1-224,0-1-144,-2 0-456,0 0-169,-1 2 137,0 3 168,-3 5 488,-2 5 200,-4 8 112,-4 7 80,-3 8 312,-2 6 128,-1 8 224,1 5-63,0 5-313,0 3-120,0 4-216,1 3 8,0 5 88,1 4 56,1 5 80,-1 5 112,-1 3 152,-1 3 32,-2 4 8,-2 2-80,0 3-207,-1 3-81,-1 2-56,0 0-16,-1 2-8,-2 2-16,-4 4-56,-4 5-32,-5 4-24,-7 4-8,-6 2 0,-6-1-16,-4-2-264,-3-3-232,2-6-793,2-6-519,3-6 952,10-12-7434</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1.1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1 727 5113,'3'-4'832,"6"-6"633,4-5-361,5-6-640,4-4-192,3-3-208,2-2-24,3-2-16,0 0-8,0-2-16,1-2 0,-2-4 0,0-6 0,-1-5-56,-2-6-216,2-6-752,0-4-593,2-6 777,-4 11-4745</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1.3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 1 1992,'0'4'224,"-1"6"105,-1 8-129,-2 10-120,-2 10-48,-2 11-16,-2 11-8,-2 10 8,-1 10-16,0 6 0,2-11-2897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4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557 0 6417,'-4'7'392,"-6"14"161,-7 17-297,-7 19-224,-7 18-16,-5 12 136,-4 8 120,-3 1 104,-2-2-8,-3-1-136,-1-2-168,-3-2-456,-2-4-488,-2-6 504,8-17-7106</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3.3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29 8538,'3'-2'240,"2"-2"-136,2-2-40,2 0-48,3 1-8,4 1 8,3 2 0,6 3-8,4 3 8,7 5 48,6 5 32,7 7 184,7 7 48,6 7-32,6 9-32,2 7-152,1 8 16,-2 9 136,-5 7 48,-7 9 32,-8 9-79,-8 8-674,-6 8-1111,-4 7 904,-7-16-8618</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3.8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4369,'0'7'656,"-1"10"328,1 16-480,0 15-128,2 16-352,4 15-24,4 11-56,6 8 8,6 5-40,5 2-120,4 0-448,1 2-216,-2 1-288,-5 4-288,-6 4 919,-6-18-1319</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4.3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2 144 7610,'-1'-6'416,"1"-9"0,0-7-208,2-2-488,5-1-264,4 3-56,5 5 47,5 7 569,3 8 296,2 9 361,1 11 167,2 12 80,1 11-112,1 13-264,3 11-184,3 11-240,3 10-56,2 9-40,2 8-8,0 6-8,-1 3-8,-3 2 8,-4-1 0,-7-1 0,-7-1-8,-8-2-200,-7-2-168,-7-2-816,-7-2-1008,-4-5 1255,-1-19-5584</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4.6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22 9554,'-1'-3'824,"-1"-2"1129,2-2-1857,2 1-16,4 5-88,4 8 0,1 14 8,3 16 16,0 20-16,2 21 8,1 21-136,2 21-80,3 17-64,5 11-17,4 6 89,3 1 48,-1-5-152,-2-7-144,-5-6-624,-7-8-488,-6-6 848,-6-24-6458</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5.0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0 117 8274,'1'-7'296,"3"-8"-120,3-6-16,3-3 8,4 2 104,1 5 280,1 8 56,-1 8 24,1 10-120,-1 14-263,-1 14-81,1 15-40,-1 17 48,1 13 8,1 13-8,-1 10 0,0 10-104,-1 6-24,-2 7-32,-2 5-16,-4 2-248,-3 0-224,-4-1-713,-4-4-479,-2-7-1233,-4-11 1521,2-24-3825</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5.4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 9834,'1'-3'352,"1"0"104,4 2-392,3 5 64,4 9 24,0 14 32,2 15-16,-1 18-48,1 15-56,0 14-48,2 10 0,1 9-8,1 5 8,2 1 8,-1 1 0,-2-2-8,-3-2 0,-3-2-160,-5 0-184,-7-1-496,-5-1-256,-6-3-1593,-4-6 1577,-1-19-4417</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5.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8370,'1'-1'320,"2"1"168,2 3-488,4 6 24,3 7 0,2 9 8,1 12 8,0 13 72,-2 12 32,0 12 56,-3 12 16,0 9 32,-2 8 24,2 6-40,0 7-40,1 4-104,1 6-56,-1 4-344,-2 2-256,-4-1-616,-7-2-520,-8-6 935,-3-23-5728</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6.2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306 0 8826,'0'0'248,"0"1"-8,3 4-280,1 5 40,1 8 0,0 12 16,-1 14 8,-2 15 0,-3 17 8,-1 17-8,-4 19-8,-2 18-8,-3 15-8,-5 12 0,-3 7 8,-5-1 24,-3-5 16,-4-9-8,-3-13-24,-3-11-400,-1-12-1368,-2-9 1143,6-22-6208</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6.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1 6425,'-3'11'472,"-5"17"305,-4 21-529,-2 22-136,-3 19-800,0 17-945,1 14 945,3-14-4337</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8.1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14 6097,'1'-2'608,"3"-1"513,0-1-641,1 1-128,0 1-136,1 2 16,3 2 40,2 3 160,5 1 96,3 2 192,2 1 57,2 2-1,1 2 8,1 0-104,5 2-96,5-1-160,10 0-104,10-1-168,11-2-64,11-3-56,11-4-8,9-5-16,6-5-120,5-6-440,1-5-368,1-4-1080,-2-2-1209,-5-3 1817,-19 5-6130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8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528 0 6825,'-3'8'697,"-6"10"1263,-6 14-2640,-4 14-112,-7 11 56,-5 9 295,-5 8 609,-6 3 113,-4 0 47,-4-3-64,-1-5-256,-2-8-216,1-9-1601,0-8 1233,10-12-4713</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5:38.7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 33 4377,'-2'-1'80,"-2"-2"-176,-3 0 8,-1-2 0,0 0 72,0 0 496,0 1 216,2 1 88,2 0-48,1 3-295,2 2 7,2 2 272,4 3 136,5 3 152,6 3-120,8 3-263,10 3-121,12 3-248,11 3-104,12-1-104,12-1-16,11-2-56,12-5-280,12-6-1537,9-6 1233,-16-4-9458</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02.470"/>
    </inkml:context>
    <inkml:brush xml:id="br0">
      <inkml:brushProperty name="width" value="0.1" units="cm"/>
      <inkml:brushProperty name="height" value="0.1" units="cm"/>
      <inkml:brushProperty name="color" value="#E71224"/>
    </inkml:brush>
  </inkml:definitions>
  <inkml:trace contextRef="#ctx0" brushRef="#br0">9 1 4265,'-4'12'112,"3"-1"-72,0-2-16,0-1-144,0 0-96,0-5-48,1-1-96</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32.259"/>
    </inkml:context>
    <inkml:brush xml:id="br0">
      <inkml:brushProperty name="width" value="0.1" units="cm"/>
      <inkml:brushProperty name="height" value="0.1" units="cm"/>
      <inkml:brushProperty name="color" value="#E71224"/>
    </inkml:brush>
  </inkml:definitions>
  <inkml:trace contextRef="#ctx0" brushRef="#br0">53 651 808,'-30'41'1175,"7"-11"5951,33-38-6100,13-19-1144,-3-4 274,-2-1 1,-1-1 0,-1-1 0,-2 0-1,-1-1 1,-2-1 0,11-67-1,-9 33-76,-9 55 64,-1 0 1,0 0 0,-1-1-1,-1 1 1,0 0-1,-1-1 1,-3-21 0,1 25-45,6 17-6,2 23 225,-11 82 135,-27 151 0,5-58-436,28-187-333,8-28 190,7-28 111,11-70 42,-5 0 0,-4-2 0,4-181 0,-22 291-22,1-4 18,-1-1 1,0 1-1,0-1 0,-1 1 0,0-1 1,0 1-1,0 0 0,-4-10 0,4 18 2,-1-1-1,1 1 0,0-1 0,0 1 0,0 0 1,0-1-1,1 1 0,-1 0 0,0 0 1,1-1-1,-1 4 0,-6 42 14,2 0 1,2 51-1,-7 67 296,1-109-194,4-29-138,0 0 1,2 0 0,0 1 0,2-1 0,1 0-1,6 43 1,-2-63-113,-1-18 97,-2-22 50,5-247 73,1 61-79,-8 146 35,-1 58 42,-2 50 66,-4 70-92,5 1-1,19 193 1,-7-268-179,-6-35 21,-5-17 73,-7-87 54,5-1 0,11-129 0,-7 224-48,-2-66 17,9 421-28,-9-293 13,0-21-7,0 1 0,2-1 0,2 0 0,0 1 0,2-1 0,8 31 0,-12-56-1,0-1 0,0 0 0,1 1 0,-1-1-1,0 0 1,1 1 0,0-1 0,-1 0 0,1 0 0,0 0 0,-1 0 0,1 1 0,0-1-1,0 0 1,0 0 0,0 0 0,0-1 0,2 2 0,-3-2 1,1 0 0,-1-1 1,1 1-1,0-1 0,-1 1 0,1-1 1,-1 1-1,1-1 0,-1 1 0,0-1 1,1 0-1,-1 1 0,1-1 0,-1 0 1,0 1-1,0-1 0,1 0 0,-1 1 1,0-1-1,0 0 0,0 0 0,0-1 1,6-53 4,-5 38 5,1-141 18,-2 141-7,-2 0 0,0 0 0,-2 0 0,1 0 0,-2 1 0,0 0 0,-9-18 0,14 34-17,1 0 1,-1 0 0,0 0 0,0 0-1,0-1 1,0 1 0,0 0 0,-1 0-1,1 0 1,0 0 0,0-1 0,0 1-1,0 0 1,0 0 0,0 0-1,0 0 1,0 0 0,0-1 0,0 1-1,0 0 1,0 0 0,-1 0 0,1 0-1,0 0 1,0 0 0,0 0 0,0-1-1,0 1 1,0 0 0,-1 0 0,1 0-1,0 0 1,0 0 0,0 0 0,0 0-1,-1 0 1,1 0 0,0 0-1,0 0 1,0 0 0,0 0 0,0 0-1,-1 0 1,1 0 0,0 0 0,0 0-1,0 0 1,0 0 0,-1 0 0,1 0-1,0 0 1,0 0 0,0 0 0,0 1-1,0-1 1,-1 0 0,1 0 0,0 0-1,0 0 1,0 0 0,0 0-1,0 0 1,0 1 0,-5 15 50,2 22-63,4 12 13,1-1 0,11 62 0,-10-94 3,1-1-1,0 1 1,1-1-1,1 0 1,0 0-1,2 0 1,0-1-1,0 0 1,1-1-1,14 17 1,-30-46 419,4 5-389,-1 1 0,0 0-1,0 1 1,-1-1 0,-10-12 0,15 20-59,10 27-723,-3-12-3866,-2-14 3007</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39.410"/>
    </inkml:context>
    <inkml:brush xml:id="br0">
      <inkml:brushProperty name="width" value="0.1" units="cm"/>
      <inkml:brushProperty name="height" value="0.1" units="cm"/>
      <inkml:brushProperty name="color" value="#E71224"/>
    </inkml:brush>
  </inkml:definitions>
  <inkml:trace contextRef="#ctx0" brushRef="#br0">284 1 2753,'-30'26'6013,"8"18"-5459,3 0 1,1 1 0,3 1-1,1 0 1,2 2 0,3-1-1,-4 50 1,12-71-712,0-1-1,2 1 1,1-1 0,9 43-1,-10-61 42,-5-51-8,2 0 1,5-56-1,-1 8 132,0 64 79,0 1-1,2 0 1,1 0-1,1 0 1,1 0-1,2 1 1,14-31-1,-36 97 528,-10 55-1,11-46-517,-10 40-207,-40 182 455,51-206-1003,2 0 0,1 81 0,33-199-1558,10-79 2480,-6-1-1,19-206 1,-48 334-238,1-19 1080,-6 33-759,-11 44-439,13-44 204,-36 164-91,40-183-23,0 0-1,-1-1 0,0 1 0,-1-1 1,-1 1-1,1 0 0,-2-1 0,-6-18 1,3 4 10,1 2 42,2 8-50,0 0 1,-2 0-1,-10-26 0,14 38 44,-1 0 0,1 0 1,-1 1-1,1-1 0,-1 0 1,0 1-1,0-1 0,0 1 0,0 0 1,-1 0-1,1 0 0,-1 0 0,1 0 1,-1 1-1,0-1 0,1 1 1,-1-1-1,0 1 0,0 0 0,0 0 1,0 0-1,0 1 0,0-1 1,-6 0 216,27 34-125,-9-17-122,-1 0-1,-1 0 1,0 1-1,-1-1 1,-1 1-1,0 1 1,-1-1 0,-1 1-1,-1-1 1,-1 1-1,0 22 1,-3-6 7,-1 1 0,-2-1 1,-1 0-1,-19 61 0,20-76 18,2-10-1702,3-30 927,10-130 764,1-35 19,-11 154 8,-1-1 1,-2 0 0,-13-55 0,5 39 490,11 49-477,17 20 488,-10 1-467,0 0-1,-2 1 0,5 38 0,2 7-67,-2-19-20,-2 1-1,-2 0 1,-2 1 0,-5 92 0,-1-136-243,1 0 1,-1-1-1,0 0 1,0 1 0,-1-1-1,0 0 1,0 0-1,-7 8 1,-13 28-869,22-39 1067,-12 38-295,11-26 37,9-18-258,6-12 692,0 0-1,-1-1 0,-1 0 1,0-1-1,-1 0 0,-1-1 1,-1 0-1,7-25 0,8-38 386,43-104 0,-41 118-520,-15 34-2,26-53 0,-32 79 3,1 0 1,-1 0-1,1 1 1,0-1-1,1 1 0,0 1 1,0-1-1,0 1 1,1 0-1,0 0 1,13-7-1,-6 6-18,-25 13 121,2 1-100,1 0 0,-1 0 0,2 1 0,-1 0 0,1 0 0,0 1 0,1 0 0,0 0 1,-9 17-1,-1 0-1,-6 11-244,2 0-1,1 1 0,2 1 0,2 0 1,1 1-1,2 1 0,2 0 0,-9 75 1,19-114 58,0 0 1,-1-1 0,1 1-1,0 0 1,-1 0 0,1-1-1,0 1 1,1 0 0,-1 0-1,0-1 1,0 1 0,1 0-1,-1-1 1,1 1 0,-1 0-1,2 2 1,-1-5 98,0 1-1,0-1 1,0 0-1,0 1 1,0-1-1,0 0 1,-1 0 0,1 0-1,0 0 1,0 1-1,-1-1 1,1 0-1,-1 0 1,1 0 0,-1 0-1,1-1 1,0 0-1,25-64 77,-11 22-968,52-137 2459,-57 160-1299,1 1 1,0 0 0,2 1-1,0 0 1,2 1 0,21-23 0,-18 24-505</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35.849"/>
    </inkml:context>
    <inkml:brush xml:id="br0">
      <inkml:brushProperty name="width" value="0.1" units="cm"/>
      <inkml:brushProperty name="height" value="0.1" units="cm"/>
      <inkml:brushProperty name="color" value="#E71224"/>
    </inkml:brush>
  </inkml:definitions>
  <inkml:trace contextRef="#ctx0" brushRef="#br0">726 74 768,'-71'48'5126,"58"-41"-4862,-1 0 0,0-1 1,-1-1-1,1 0 1,-1-1-1,-20 3 0,-2 1-228,-43 14-1,50-13-13,0-1 1,-57 8-1,-167 4-1024,238-21 1254,29-3-173,30-6-34,11 5 565,60 1 0,-83 5-507,0-2 0,0-1 0,1-1 0,-2-1 0,1-2 0,0-1-1,33-13 1,-22 2-89,-1-2 1,-1-1-1,-1-2 0,70-55 0,-94 60-90,-33 26 0,-8 7 78,-228 119 177,228-123-160,-1-1 1,0-1-1,-1-1 1,0-1 0,0-2-1,0-1 1,-56 1-1,82-5-17,0 0 0,0 0 0,0-1 0,0 1 0,0 0 0,0-1 0,0 0 0,0 1 0,0-1 0,1 0 0,-1 0 0,-2-1 0,4-5 0,16 3-15,30-3 22,1-3 0,-1-2 0,45-17 0,-36 11-19,80-16 0,-123 31-8,0-1 0,-1 0 1,0 0-1,0-1 0,0 0 0,-1-1 0,1 0 0,-1-1 0,-1 0 1,1-1-1,-1 0 0,12-13 0,-42 31-854,-64 107 1000,74-102-110,-2 0 0,0-1 0,-1-1 0,0 0-1,-1-1 1,0-1 0,-1 0 0,-23 11 0,21-12-7,-1-2 0,0 0 0,-1-1 0,1-1-1,-37 6 1,47-10 18,0-1 0,-1 0-1,1-1 1,0 0 0,-1-1-1,1 0 1,0 0 0,-1-1-1,1 0 1,0 0 0,0-1 0,1-1-1,-1 1 1,1-1 0,-10-6-1,5-1 78,14 6 146,23 9 317,3 4-248,0-2 0,1-2 0,0 0 1,30-1-1,-29-1 88,0 0 1,0 2-1,49 12 1,-45-8-366,16 5 42,-85-15-227,-60-35-1037,38 12 1170,44 20 38,1 2-1,-1 0 0,-19-2 0,-32-8 388,133 4 531,-42 12-875,0 1 0,0 1-1,36 11 1,8 2-41,1 6-93,-36-10-2928,-23-12 1791</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05.797"/>
    </inkml:context>
    <inkml:brush xml:id="br0">
      <inkml:brushProperty name="width" value="0.1" units="cm"/>
      <inkml:brushProperty name="height" value="0.1" units="cm"/>
      <inkml:brushProperty name="color" value="#E71224"/>
    </inkml:brush>
  </inkml:definitions>
  <inkml:trace contextRef="#ctx0" brushRef="#br0">282 203 2256,'-7'-9'8436,"-23"-14"-6015,17 14-1898,11 7-478,0 1 0,0 0 0,0-1 0,0 1 0,-1 0 0,1 0 0,0 1 0,-1-1 0,1 0 0,-1 1 0,1-1 0,-1 1-1,1 0 1,-1 0 0,1 0 0,-1 0 0,1 0 0,-1 1 0,1-1 0,-1 1 0,1 0 0,-1-1 0,1 1 0,0 0 0,-1 0 0,1 1 0,0-1 0,0 0-1,0 1 1,0-1 0,0 1 0,0 0 0,1 0 0,-1 0 0,-2 2 0,2-2-38,0 1 1,1-1-1,-1 0 1,0 1-1,1-1 1,-1 1-1,1-1 1,0 1-1,0 0 1,0 0-1,0-1 1,1 1-1,-1 0 0,1 0 1,-1 0-1,1 0 1,0 0-1,0 0 1,0 0-1,1 0 1,-1-1-1,1 1 1,-1 0-1,1 0 0,0 0 1,0-1-1,0 1 1,1 0-1,-1-1 1,1 1-1,1 2 1,2-1 9,-1 0 0,1 0-1,-1 0 1,1-1 0,1 1 0,-1-1 0,0 0 0,1-1 0,-1 1 0,1-1 0,0-1 0,-1 1 0,1-1 0,0 0 0,0 0 0,0 0 0,9-1 0,-12 0 10,0 0 0,0-1 0,-1 1 0,1 0-1,0-1 1,-1 0 0,1 0 0,-1 0 0,1 0 0,-1 0 0,1 0 0,-1-1 0,0 1 0,1-1 0,-1 0 0,0 0 0,0 0 0,0 0 0,-1 0 0,1 0 0,0 0 0,-1 0 0,1-1 0,-1 1 0,0 0 0,0-1 0,0 0 0,0 1 0,0-1 0,-1 1 0,1-1 0,-1 0 0,1 0 0,-1 1 0,0-1 0,0 0 0,0 1 0,-1-1 0,1 0 0,-1-2 0,0-2 2,0 1 1,-1 0 0,1 0 0,-1 0 0,0 0 0,-1 0 0,1 0 0,-1 1-1,0-1 1,-1 1 0,1 0 0,-1 0 0,0 0 0,0 0 0,-1 1-1,1-1 1,-7-3 0,8 6-30,0 0 0,-1 0 0,1 0 0,-1 1 0,1-1 0,-1 1 0,0 0 0,1 0 0,-1 0 0,0 0 0,0 1 0,0-1 0,0 1 0,0 0 0,1 0 0,-1 1 0,0-1 0,0 1 0,0 0 0,0 0 0,1 0 0,-1 1 0,0-1 0,1 1 0,-1 0 0,1 0 0,0 0 0,-4 3 0,2-2-6,1 1 1,0 0-1,0 0 0,1 1 1,-1-1-1,1 1 1,0-1-1,0 1 0,0 0 1,1 0-1,0 0 0,0 1 1,0-1-1,0 0 0,1 1 1,0-1-1,0 1 0,1-1 1,-1 1-1,1 0 1,0-1-1,1 1 0,0 0 1,-1-1-1,2 1 0,-1-1 1,1 0-1,-1 1 0,2-1 1,-1 0-1,0 0 0,1 0 1,0 0-1,0 0 1,1-1-1,-1 0 0,1 1 1,0-1-1,0-1 0,0 1 1,1 0-1,6 3 0,-8-5 12,-1 0-1,1 0 0,-1-1 0,1 0 1,0 1-1,-1-1 0,1 0 0,0 0 1,0 0-1,0-1 0,0 1 0,0-1 1,0 1-1,0-1 0,0 0 0,0 0 1,0-1-1,0 1 0,0-1 0,0 1 1,0-1-1,0 0 0,-1 0 1,1 0-1,0 0 0,0-1 0,-1 1 1,1-1-1,-1 1 0,1-1 0,-1 0 1,0 0-1,4-4 0,-3 1 18,0 0 1,1 0-1,-2 0 0,1 0 1,-1 0-1,1-1 0,-1 1 0,-1-1 1,1 0-1,-1 1 0,0-1 1,-1 0-1,1 0 0,-1 0 1,0 0-1,-1-8 0,0 9-6,1 0 1,-1 1-1,0-1 0,0 0 1,-1 1-1,1-1 0,-1 1 0,0 0 1,0 0-1,0-1 0,-1 1 1,0 0-1,1 1 0,-1-1 1,-1 1-1,1-1 0,-5-3 0,4 5-14,0 0-1,0 0 0,0 1 0,1-1 0,-1 1 1,-1 0-1,1 1 0,0-1 0,0 1 0,0-1 1,0 1-1,0 0 0,0 1 0,-1-1 0,1 1 1,0 0-1,0 0 0,0 0 0,0 0 0,-4 3 1,0-1-11,1 0 0,0 1 1,-1 0-1,2 0 0,-1 0 1,0 1-1,1 0 0,0 1 1,0-1-1,0 1 0,1 1 1,0-1-1,-8 14 0,11-17 6,1 0 0,-1 0 0,1 0 0,0 1 0,0-1-1,0 0 1,1 1 0,-1-1 0,1 1 0,0-1 0,0 1 0,0-1-1,0 1 1,1-1 0,-1 1 0,1-1 0,0 1 0,0-1-1,0 0 1,0 0 0,1 1 0,-1-1 0,1 0 0,0 0-1,0 0 1,0-1 0,0 1 0,0 0 0,1-1 0,-1 1-1,1-1 1,0 0 0,0 0 0,4 3 0,0-2 11,0 1-1,0-1 1,0-1 0,0 1-1,0-1 1,0 0 0,1-1-1,-1 0 1,0 0-1,1 0 1,-1-1 0,1 0-1,-1-1 1,1 0 0,-1 0-1,1 0 1,10-5 0,-14 6 15,0-1 1,-1-1-1,1 1 1,0-1 0,0 1-1,0-1 1,-1 0-1,1-1 1,-1 1-1,0 0 1,0-1-1,0 0 1,0 0 0,0 0-1,0 0 1,-1 0-1,1-1 1,-1 1-1,0-1 1,0 1-1,0-1 1,-1 0 0,1 0-1,-1 0 1,0 0-1,0 0 1,0 0-1,-1 0 1,0 0-1,1 0 1,-1 0 0,0 0-1,-1-5 1,0 5-12,0 1 1,0-1 0,0 0-1,-1 1 1,1-1 0,-1 1-1,1-1 1,-1 1 0,-1 0-1,1-1 1,0 1 0,-1 1-1,1-1 1,-1 0 0,0 0 0,0 1-1,0 0 1,0-1 0,0 1-1,-1 1 1,1-1 0,0 0-1,-1 1 1,0-1 0,1 1-1,-1 0 1,0 1 0,0-1-1,1 0 1,-9 1 0,2 0-17,1 0 0,-1 0 0,0 1 0,0 0 0,0 1 0,1 0 0,-1 1 0,1 0 1,-1 1-1,-16 8 0,18-7-6,1 0 0,-1 0 0,1 1 0,0 0 1,0 1-1,1-1 0,0 1 0,0 1 0,1-1 0,-7 12 1,10-16 5,1-1 0,0 1 0,0-1 1,0 1-1,0 0 0,1-1 0,-1 1 1,1 0-1,-1-1 0,1 1 0,0 0 1,0 0-1,0-1 0,0 1 0,1 0 1,-1-1-1,1 1 0,0 0 1,0-1-1,0 1 0,0 0 0,0-1 1,0 0-1,1 1 0,-1-1 0,1 0 1,-1 0-1,1 1 0,0-1 0,0-1 1,0 1-1,0 0 0,0 0 0,1-1 1,-1 1-1,0-1 0,1 0 0,4 2 1,1 0 7,-1 0 1,1 0-1,0-1 1,-1 0-1,1 0 1,0-1-1,0 0 1,1-1-1,-1 0 1,0 0-1,0-1 1,0 0-1,0 0 1,0-1-1,0 1 1,-1-2-1,1 1 1,0-1-1,-1-1 1,0 1-1,0-1 1,0-1-1,7-4 1,-9 5 12,1 0 0,-1-1 1,0 1-1,0-1 0,-1 0 0,0 0 1,1 0-1,-2-1 0,1 1 0,-1-1 1,0 0-1,0 0 0,0 0 0,-1-1 1,0 1-1,0 0 0,-1-1 0,1 0 1,-2 1-1,1-1 0,-1 0 0,0 1 1,0-1-1,0 0 0,-1 1 0,0-1 1,-1 1-1,-2-8 0,3 9-5,-1 1 1,0-1-1,0 1 0,0 0 0,-1 0 0,0 0 1,1 0-1,-1 0 0,0 1 0,-1-1 0,1 1 1,-1 0-1,1 0 0,-1 0 0,0 0 0,0 0 1,0 1-1,-1 0 0,1 0 0,-1 0 0,1 1 1,-10-3-1,6 3-14,1 1-1,-1-1 1,0 1 0,0 1 0,0-1-1,1 1 1,-1 1 0,0-1 0,1 1-1,-1 1 1,1-1 0,-1 1 0,-7 5 0,8-4-11,0 0 1,0 1 0,0-1-1,1 1 1,0 0 0,0 1 0,0 0-1,1 0 1,0 0 0,0 0 0,0 1-1,-7 14 1,11-17 8,-1 1-1,0-1 0,1 1 1,0 0-1,0 0 0,0-1 1,1 1-1,-1 0 0,1 0 1,0 0-1,1 0 0,-1 0 1,1 0-1,0-1 0,0 1 1,1 0-1,-1-1 0,1 1 1,0-1-1,0 1 1,1-1-1,4 6 0,-3-4 12,0 0 1,0-1-1,1 0 0,0 0 0,0 0 0,0 0 0,1-1 1,0 0-1,0 0 0,0-1 0,0 1 0,0-1 0,1-1 1,-1 1-1,1-1 0,0 0 0,0-1 0,0 1 0,0-1 1,0-1-1,0 1 0,0-1 0,0-1 0,0 1 0,0-1 1,0 0-1,-1-1 0,1 0 0,0 0 0,0 0 0,-1-1 1,0 0-1,1 0 0,-1 0 0,0-1 0,0 0 0,-1 0 1,1-1-1,-1 1 0,0-1 0,0-1 0,-1 1 0,0 0 1,0-1-1,0 0 0,0 0 0,-1 0 0,0-1 0,0 1 1,-1-1-1,0 1 0,0-1 0,0 0 0,-1 0 0,1-11 1,-1 14 3,-1 0 0,0-1 0,0 1 0,0 0 0,0 0 1,-1 0-1,1 0 0,-1 0 0,0 0 0,0 0 0,-1 0 0,1 0 0,-1 0 1,0 1-1,0-1 0,0 0 0,0 1 0,0 0 0,-1-1 0,0 1 1,-5-4-1,4 4-9,0 1 1,-1-1-1,1 1 1,-1 0-1,0 1 1,0-1-1,1 1 0,-1 0 1,0 0-1,0 0 1,0 1-1,-1 0 1,1 0-1,0 0 1,0 1-1,0-1 1,-9 4-1,2-1-15,0 0 0,0 2 1,0-1-1,0 2 0,0-1 0,1 2 0,0-1 0,1 2 1,-1-1-1,-11 13 0,18-17 7,1 0 0,0 0 1,0 0-1,0 1 0,0-1 0,1 1 1,-1 0-1,1 0 0,0 0 0,0 0 0,0 0 1,1 1-1,0-1 0,-1 0 0,1 1 0,1-1 1,-1 1-1,1-1 0,0 1 0,0-1 0,0 1 1,0-1-1,1 1 0,0-1 0,0 1 1,0-1-1,1 1 0,-1-1 0,1 0 0,0 0 1,0 0-1,3 5 0,-1-5 2,-1 1-1,0-1 1,1 0 0,0 0 0,0 0-1,0 0 1,0-1 0,0 1-1,1-1 1,0 0 0,0-1-1,-1 1 1,2-1 0,-1 0 0,0 0-1,0-1 1,0 1 0,6 0-1,-3-2 5,0 1-1,0-1 1,0-1 0,0 1-1,0-1 1,0-1-1,0 1 1,0-1-1,-1-1 1,1 0-1,12-6 1,-12 5 10,0-1 0,0 0 0,0 0 0,0-1 0,-1 0 0,0-1 0,0 1 0,-1-1 0,11-15-1,-14 16 6,1 1-1,-1-1 1,-1 1-1,1-1 1,-1 0-1,0 0 0,0 0 1,-1 0-1,1-1 1,-1 1-1,-1 0 0,1 0 1,-1-1-1,-1 1 1,0-9-1,0 12-4,0-1-1,0 0 0,0 0 1,0 1-1,0-1 1,-1 1-1,0-1 1,0 1-1,0 0 1,0 0-1,-1 0 0,1 0 1,-1 0-1,1 0 1,-1 0-1,0 1 1,0 0-1,0-1 0,-1 1 1,-5-3-1,3 3-10,-1-1-1,0 1 0,0 0 1,0 1-1,0-1 0,0 1 1,0 1-1,0 0 0,0 0 1,0 0-1,-8 1 1,7 1-13,0-1 1,-1 1 0,1 0 0,0 1 0,0 0 0,0 0 0,0 1 0,1 0-1,-10 6 1,14-7 6,-1-1-1,1 1 0,0 0 0,-1 0 1,1 0-1,0 1 0,1-1 1,-1 1-1,1 0 0,0-1 0,-1 1 1,2 0-1,-1 0 0,0 0 1,1 1-1,0-1 0,-1 7 0,1-7 3,1-1-1,1 1 0,-1 0 0,0-1 0,1 1 1,0 0-1,0-1 0,0 1 0,0-1 1,1 1-1,-1-1 0,1 1 0,0-1 0,0 0 1,0 0-1,0 0 0,1 0 0,-1 0 0,1-1 1,0 1-1,0-1 0,0 0 0,0 1 0,0-1 1,0-1-1,0 1 0,1 0 0,-1-1 1,1 0-1,-1 0 0,1 0 0,4 1 0,0 0 5,1 0-1,0 0 1,0-1-1,1 0 1,-1-1-1,0 0 0,0 0 1,0-1-1,0 0 1,0-1-1,0 0 1,11-4-1,-13 3 13,0 0 1,-1-1-1,1 0 1,-1-1-1,0 0 1,0 0-1,0 0 0,-1 0 1,1-1-1,-1 0 1,-1 0-1,1 0 1,-1-1-1,0 0 0,-1 0 1,1 0-1,-2 0 1,5-14-1,-6 16-5,0 0 1,0 0-1,0 0 1,-1 0-1,0 0 0,0 0 1,0 0-1,-1 0 0,0 0 1,0 0-1,0 0 0,0 1 1,-1-1-1,0 0 0,0 1 1,0-1-1,-1 1 1,1-1-1,-1 1 0,0 0 1,0 0-1,0 1 0,-1-1 1,0 1-1,1-1 0,-1 1 1,0 0-1,0 1 0,-1-1 1,-4-2-1,4 3-14,0 1 0,0-1 0,0 1-1,-1 0 1,1 0 0,0 1 0,0-1 0,0 1 0,-1 1-1,1-1 1,0 1 0,0-1 0,0 2 0,-1-1 0,1 0-1,0 1 1,1 0 0,-1 0 0,0 1 0,1-1-1,-1 1 1,-6 5 0,3-2-8,0-1 0,1 2-1,-1-1 1,1 1 0,0 0 0,1 1-1,0 0 1,0 0 0,1 0 0,0 0-1,-5 12 1,9-17 11,0-1 0,0 1 0,1 0-1,-1-1 1,1 1 0,-1 0 0,1 0 0,0-1-1,0 1 1,0 0 0,1-1 0,-1 1 0,0 0 0,1 0-1,0-1 1,0 1 0,0-1 0,0 1 0,0-1 0,2 4-1,0-2 2,0-1 0,1 1 0,-1 0 0,1-1 0,-1 0 0,1 0 0,0 0 0,0 0 0,1-1 0,7 4 0,-4-2 3,1 0-1,0-1 1,0-1 0,1 1 0,-1-2-1,0 1 1,1-1 0,-1-1 0,1 1 0,-1-2-1,14-1 1,-17 1 10,0-1 0,-1 0-1,1 0 1,-1-1 0,1 0 0,-1 0 0,0 0 0,0 0-1,0-1 1,-1 0 0,1 0 0,-1 0 0,0-1 0,0 1-1,-1-1 1,1 0 0,-1 0 0,0 0 0,0 0-1,-1-1 1,1 1 0,-1-1 0,0 0 0,-1 1 0,1-1-1,-1 0 1,-1 0 0,1 0 0,-1 0 0,0 0-1,0 0 1,-1 0 0,1 0 0,-1 0 0,-1 0 0,1 0-1,-1 1 1,0-1 0,0 1 0,-1-1 0,0 1-1,0 0 1,-7-10 0,6 9-17,-1 0 0,0 1 1,-1-1-1,1 1 0,-1 0 0,0 1 0,0-1 0,0 1 0,-1 0 1,0 1-1,0 0 0,0 0 0,0 0 0,0 1 0,0 0 0,-14-2 1,14 4-14,0 0-1,0 0 1,0 1 0,0 0 0,0 1 0,0-1 0,0 1 0,0 0 0,1 1 0,-1 0 0,1 0 0,0 0 0,-1 1 0,1 0 0,1 0 0,-1 0 0,-9 10 0,11-10 13,0 0 0,1-1-1,-1 1 1,1 0 0,0 1 0,0-1 0,0 1 0,0-1 0,1 1 0,0 0 0,0 0 0,0 0 0,1 0 0,0 0-1,0 0 1,0 0 0,0 1 0,1-1 0,0 0 0,0 1 0,2 9 0,-1-9 3,1 0 0,0-1 1,1 1-1,0-1 0,-1 0 0,1 0 1,1 0-1,-1 0 0,1-1 0,0 1 1,0-1-1,0 0 0,1 0 0,-1 0 1,1-1-1,0 0 0,0 0 0,0 0 1,10 3-1,-8-3 9,-1 0 1,1-1-1,0 0 1,0-1-1,0 0 1,0 0-1,1 0 1,-1-1-1,0 0 1,0 0-1,0-1 1,0 0-1,0 0 0,0-1 1,0 0-1,0 0 1,0-1-1,0 1 1,-1-2-1,0 1 1,1-1-1,-1 1 1,0-2-1,-1 1 1,1-1-1,-1 0 1,0 0-1,0 0 0,-1-1 1,1 1-1,-1-1 1,0 0-1,-1-1 1,0 1-1,0 0 1,0-1-1,0 0 1,-1 0-1,-1 0 1,3-11-1,-4 13 1,1 0 0,-1 0 1,0 1-1,-1-1 0,1 0 0,-1 0 0,0 0 1,0 1-1,-1-1 0,1 1 0,-1-1 0,0 1 1,0-1-1,0 1 0,-1 0 0,0 0 0,1 0 1,-1 0-1,-1 1 0,1-1 0,0 1 0,-1 0 1,0 0-1,0 0 0,0 0 0,0 0 0,0 1 0,-1 0 1,1 0-1,-6-1 0,2 0-17,0 1 1,0 0-1,0 0 0,0 1 1,-1 0-1,1 1 0,-1 0 1,1 0-1,0 1 0,-1 0 1,1 0-1,0 1 0,0 0 1,0 0-1,0 1 0,-11 6 1,7-2-6,1 0 1,0 1-1,0 1 1,1 0 0,0 0-1,0 1 1,1 0-1,1 1 1,-12 18 0,17-24 10,1 0 0,-1 0 1,1 0-1,0 0 0,0 0 1,1 1-1,0-1 0,0 0 1,0 1-1,0-1 1,1 10-1,0-12 2,1 1 0,0 0-1,0-1 1,0 1 0,0 0 0,1-1-1,-1 0 1,1 1 0,0-1 0,0 0 0,0 0-1,0 0 1,0 0 0,1 0 0,0 0 0,-1-1-1,1 1 1,6 3 0,-3-3 6,0 0 0,1 0 0,-1 0-1,1-1 1,0 0 0,0 0 0,0 0 0,0-1 0,0 0 0,0-1 0,0 0-1,1 0 1,-1 0 0,0-1 0,0 0 0,0 0 0,0-1 0,0 0 0,0 0-1,-1-1 1,1 1 0,7-6 0,-9 6 7,0 0 0,0-1-1,0 0 1,-1 0 0,1 0 0,-1-1-1,0 1 1,0-1 0,0 0 0,0 0-1,-1 0 1,0-1 0,1 0 0,-2 1-1,1-1 1,0 0 0,-1 0 0,0 0-1,0-1 1,-1 1 0,1 0 0,-1-1-1,-1 1 1,1-1 0,-1 1 0,1-1-1,-1 1 1,-1-1 0,0-6 0,-1 7-4,0 0 1,0-1 0,-1 1 0,0 0-1,1 1 1,-2-1 0,1 1 0,0-1-1,-1 1 1,0 0 0,0 0 0,0 0 0,0 1-1,-1-1 1,1 1 0,-1 0 0,0 1-1,0-1 1,0 1 0,0 0 0,-1 0-1,1 0 1,0 1 0,-1 0 0,1 0-1,-1 0 1,-7 1 0,9-1-16,-1 1-1,0 0 1,0 0 0,1 0 0,-1 0 0,0 1-1,0 0 1,1 0 0,-1 0 0,1 1 0,-1-1-1,1 1 1,-1 0 0,1 1 0,0-1 0,0 1-1,0-1 1,0 1 0,1 0 0,-1 1 0,1-1-1,0 1 1,0-1 0,0 1 0,0 0 0,1 0-1,-1 0 1,1 1 0,0-1 0,0 0 0,-2 10-1,4-11 7,-1 0-1,1-1 0,-1 1 1,1 0-1,0 0 1,0 0-1,0 0 0,1 0 1,-1-1-1,1 1 0,-1 0 1,1 0-1,0-1 0,0 1 1,0 0-1,1-1 0,-1 1 1,1-1-1,-1 1 1,4 2-1,-2-1 3,1-1 1,0 0 0,0 0-1,0-1 1,0 1-1,0-1 1,1 0-1,-1 0 1,1 0-1,-1 0 1,8 0-1,-2 0 6,0 0-1,0-1 0,0 0 0,1 0 0,-1-2 0,0 1 1,1-1-1,-1-1 0,0 0 0,0 0 0,11-4 0,-11 0 9,0 1 0,0-2 0,0 1 0,-1-1 0,0-1 1,0 0-1,12-14 0,-19 19-3,1 0-1,-1 0 1,1-1 0,-1 1 0,0-1 0,-1 0 0,1 0 0,-1 0 0,1 1 0,-1-1 0,1-5 0,-2 7-3,0 0 0,0 0 0,0 0 1,-1-1-1,1 1 0,-1 0 0,1 0 0,-1 0 0,1 0 0,-1 0 1,0 0-1,0 0 0,0 0 0,0 0 0,0 0 0,-1 1 1,1-1-1,0 0 0,-1 1 0,0-1 0,1 1 0,-3-2 0,1 1-9,-1 0 1,1 0-1,0 0 0,-1 1 0,1 0 0,-1-1 0,1 1 0,-1 0 0,0 1 0,0-1 0,1 1 0,-1-1 0,0 1 0,0 0 0,0 1 0,1-1 0,-1 1 0,0-1 0,1 1 0,-1 0 0,0 1 0,1-1 0,-1 1 0,1-1 0,0 1 0,-1 0 0,1 0 1,0 0-1,0 1 0,-4 4 0,-4 3-20,-1 0 1,2 1-1,0 1 1,0-1 0,1 2-1,-10 16 1,16-23 17,-1 1 0,2-1 1,-1 0-1,1 1 0,0 0 0,0-1 1,1 1-1,-1 0 0,2 0 0,-1 0 1,1 0-1,0 0 0,0 0 0,1 0 1,0 0-1,0 0 0,4 11 1,-3-13 3,0-1 1,0 0 0,1 0 0,-1 0-1,1 0 1,0 0 0,0-1 0,0 1 0,0-1-1,0 0 1,1 0 0,0 0 0,-1 0-1,1-1 1,0 1 0,1-1 0,-1 0 0,0 0-1,0-1 1,1 1 0,-1-1 0,1 0-1,0 0 1,-1 0 0,1-1 0,0 0 0,7 0-1,-6 0 7,-1 0-1,1-1 0,-1 0 1,0 0-1,1 0 0,-1 0 1,0-1-1,0 0 1,0 0-1,0 0 0,0-1 1,0 0-1,0 0 0,-1 0 1,0 0-1,1-1 0,-1 1 1,-1-1-1,1 0 0,0-1 1,-1 1-1,6-10 0,-5 6 15,0-1-1,-1 1 1,0-1-1,-1 0 1,1 0-1,-2 0 1,1 0-1,-1-1 1,-1 1-1,1 0 1,-2 0-1,-2-18 1,2 19-10,0-1 0,-1 1 0,0 0 0,-1 0 0,0 1 0,0-1 1,-1 0-1,0 1 0,0 0 0,0 0 0,-1 0 0,0 1 0,-1-1 1,-7-6-1,9 10-17,0 0 0,0 0 0,-1 1-1,1-1 1,-1 1 0,0 0 0,0 0 0,0 0 0,0 1 0,0 0 0,0 0 0,-1 0 0,1 0 0,0 1 0,0 0 0,-1 0 0,1 1 0,0-1 0,0 1 0,0 0 0,0 1 0,0-1 0,0 1 0,-6 2-1,1 1-13,-1 0 0,1 1 0,1 0 0,-1 1 0,1 0 0,0 0 0,0 1 0,1 0 0,-12 16 0,17-21 16,0 1 0,0-1 0,1 1 0,-1 0 0,1 0 0,0 0 0,0 0 0,1 0 0,-1 0 0,1 0 0,0 1 0,0-1 0,0 0 0,1 1 0,0-1 0,-1 1 0,2-1 0,-1 1 0,0-1 0,1 1 0,0-1 0,0 0 0,0 1 0,0-1 0,1 0 0,0 0 0,4 7 0,0-3 2,1 0 1,0-1-1,0 0 0,1 0 0,0-1 0,1 1 0,-1-2 0,1 0 0,0 0 0,0 0 0,0-1 0,1 0 0,0-1 0,0 0 0,0-1 0,0 0 1,0 0-1,0-1 0,0 0 0,0-1 0,18-2 0,-20 2 10,0-1 0,-1 0 0,1 0 0,-1-1 0,1 0 0,-1-1 0,0 1 1,0-1-1,0 0 0,0-1 0,-1 0 0,1 0 0,-1 0 0,0-1 0,0 0 0,0 0 0,-1-1 0,0 1 1,0-1-1,0 0 0,-1-1 0,0 1 0,0-1 0,0 0 0,-1 0 0,0 0 0,-1 0 0,1 0 0,1-13 0,-3 14 0,-1 0-1,0-1 0,-1 1 0,1 0 1,-1 0-1,0 0 0,0 0 0,-1 0 1,0 0-1,0 0 0,0 1 0,-1-1 0,0 1 1,0-1-1,0 1 0,-1 0 0,0 0 1,0 1-1,0-1 0,0 1 0,-1 0 1,1 0-1,-1 0 0,-7-4 0,6 4-20,0 0 0,0 1 0,-1-1 0,0 1 0,1 0 0,-1 1 0,0 0 0,-1 0 0,1 0 0,0 1 0,0 0 0,-1 1 0,1-1 0,-1 1 0,1 1 0,0 0 0,-1 0 0,1 0-1,-14 5 1,7 0-14,0 2 0,1 0 0,0 1-1,0 0 1,0 0 0,2 2-1,-1 0 1,1 0 0,-12 16 0,17-20 21,1 0 0,0 0 0,0 1 1,0-1-1,1 1 0,0 0 0,1 1 1,0-1-1,0 1 0,0-1 0,1 1 1,1 0-1,-1 0 0,2-1 1,-1 1-1,1 0 0,2 14 0,-1-18 4,1 1 0,-1-1 0,1 0 0,1 0 0,-1 0-1,1 0 1,0-1 0,0 1 0,0-1 0,0 0 0,1 1-1,0-2 1,0 1 0,0 0 0,0-1 0,1 0 0,-1 0 0,1 0-1,0 0 1,0-1 0,0 0 0,0 0 0,0 0 0,0 0-1,1-1 1,-1 0 0,0 0 0,1-1 0,9 0 0,-6 1 0,0-1 0,0-1 1,0 1-1,-1-2 1,1 1-1,0-1 0,-1-1 1,1 1-1,-1-1 1,0-1-1,0 1 1,0-2-1,-1 1 0,1-1 1,-1 0-1,0 0 1,11-12-1,-14 12-42,0-1 0,0 1 0,-1-1 0,0 0 0,0 0 0,-1 0 0,0 0 0,0 0 0,0-1 0,-1 1 0,1-1 0,-2 1 0,1-1 0,-1 1 0,0-1 0,0 0 0,-1 1 0,0-1 0,0 1 0,0-1 0,-1 1 0,0 0 0,0 0 0,-1 0 0,0 0 0,0 0 0,0 0 0,0 1 0,-1-1 0,0 1 0,0 0 0,-1 0 0,0 1 0,1-1 0,-7-3 0,10 7 17,0 1 0,1-1 0,-1 1 0,1-1 0,-1 1 0,0 0 0,0-1 0,1 1 0,-1 0 0,0 0 0,0 0 0,1 0 0,-1 0 0,0 0 0,0-1 0,1 2 1,-1-1-1,0 0 0,0 0 0,1 0 0,-1 0 0,0 0 0,0 1 0,1-1 0,-1 0 0,0 1 0,1-1 0,-1 0 0,-1 1 0,-17 24-276,-7 34 48,26-56 203,-2 2-75,1 0 0,-1 1 0,1-1 0,1 1 0,-1-1 0,1 1 0,0-1 0,1 1 0,-1-1 0,1 0 0,1 7 0,-1-10 23,-1-1 1,0 0-1,1 0 1,-1 0-1,1 0 1,0 1-1,-1-1 1,1 0-1,0 0 1,0 0-1,-1 0 1,1 0-1,0-1 1,0 1-1,0 0 1,0 0-1,0-1 1,0 1-1,0 0 1,3 0-1,-2-1-99,0 0 0,0 0 0,0 0-1,0 0 1,0 0 0,0 0 0,0-1 0,-1 1-1,1-1 1,0 1 0,0-1 0,0 0 0,0 0 0,-1 0-1,1 0 1,0 0 0,2-2 0,12-10-2196,-1-2 926</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05.923"/>
    </inkml:context>
    <inkml:brush xml:id="br0">
      <inkml:brushProperty name="width" value="0.1" units="cm"/>
      <inkml:brushProperty name="height" value="0.1" units="cm"/>
      <inkml:brushProperty name="color" value="#E71224"/>
    </inkml:brush>
  </inkml:definitions>
  <inkml:trace contextRef="#ctx0" brushRef="#br0">19 20 3313,'-6'-10'96,"0"4"-584,0 2 352</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06.046"/>
    </inkml:context>
    <inkml:brush xml:id="br0">
      <inkml:brushProperty name="width" value="0.1" units="cm"/>
      <inkml:brushProperty name="height" value="0.1" units="cm"/>
      <inkml:brushProperty name="color" value="#E71224"/>
    </inkml:brush>
  </inkml:definitions>
  <inkml:trace contextRef="#ctx0" brushRef="#br0">66 1 1376,'-8'15'552,"1"-3"369,2-2-161,-1-1-96,1-4-232,0 0-136,1-1-128,-1 0-72,2-2-320,-1-1-176,0-1-24,1 0 16,-1 1-392,1-1 608</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43.496"/>
    </inkml:context>
    <inkml:brush xml:id="br0">
      <inkml:brushProperty name="width" value="0.1" units="cm"/>
      <inkml:brushProperty name="height" value="0.1" units="cm"/>
      <inkml:brushProperty name="color" value="#E71224"/>
    </inkml:brush>
  </inkml:definitions>
  <inkml:trace contextRef="#ctx0" brushRef="#br0">92 243 4689,'-2'1'50,"1"0"0,0-1 1,-1 1-1,1 0 0,0 0 0,0 1 1,0-1-1,0 0 0,0 0 0,0 0 1,0 1-1,0-1 0,1 0 0,-1 1 0,0-1 1,1 1-1,-1-1 0,1 1 0,0-1 1,-1 1-1,1-1 0,0 1 0,0 2 0,1-2 89,-1-1-1,1 1 1,0-1-1,0 0 1,0 1-1,0-1 1,0 0-1,0 0 0,1 0 1,-1 1-1,0-1 1,0 0-1,1-1 1,-1 1-1,1 0 1,-1 0-1,4 1 0,7 2 395,-1-1-1,2 0 1,-1 0 0,17 1-1,74 7-131,1-4-1,141-9 1,-185-3-1208,-93-4-3282,-200-15 3688,3 1-256,214 21 747,0 1 0,0 0 0,0 1 0,0 1 0,0 0 0,0 1 0,0 1 0,0 0 1,-29 12-1,61-21 289,1 1 0,0 0 1,0 2-1,0 0 1,0 1-1,19 0 0,118 6 139,-14 0-279,-98-6-215,64 0 27,-95 2-50,0 1 0,-1 0 0,1 1-1,-1 0 1,1 1 0,-1 0 0,13 6 0,-20-7-23,-1-1 0,1 1 1,0-1-1,0 0 1,0 0-1,0 0 1,0 0-1,0-1 0,0 1 1,0-1-1,0 0 1,0 1-1,0-2 1,0 1-1,0 0 1,0 0-1,0-1 0,1 0 1,-2 0-1,1 0 1,0 0-1,4-2 1,-6 3 9,-1 0 0,0 0 1,0 0-1,0 0 0,0 0 1,1 0-1,-1 0 0,0 0 1,0 0-1,0 0 0,1 0 1,-1 0-1,0 0 0,0 0 1,0 0-1,0-1 1,0 1-1,1 0 0,-1 0 1,0 0-1,0 0 0,0 0 1,0 0-1,0 0 0,1-1 1,-1 1-1,0 0 0,0 0 1,0 0-1,0 0 0,0 0 1,0-1-1,0 1 1,0 0-1,0 0 0,0 0 1,0 0-1,0-1 0,0 1 1,0 0-1,0 0 0,0 0 1,0 0-1,0-1 0,0 1 1,0 0-1,0 0 0,0 0 1,0 0-1,0-1 1,0 1-1,0 0 0,0 0 1,0 0-1,0 0 0,-1-1 1,-13-2-443,-18 2 353,-45 11 388,1-4 0,-1-4 0,0-2 0,-82-12 0,104 9-237,41 3-42,0-1-1,1 0 1,-1-1 0,1 0-1,-1-1 1,-17-6 0,31 9-5,-1-1 1,1 1-1,-1-1 1,1 0-1,0 1 1,-1-1 0,1 1-1,-1-1 1,1 0-1,0 1 1,0-1-1,-1 0 1,1 1 0,0-1-1,0 0 1,0 0-1,0 1 1,0-1-1,0 0 1,0 1-1,0-1 1,0 0 0,0 0-1,0 1 1,0-1-1,1 0 1,-1 1-1,0-1 1,1 0 0,-1 1-1,1-2 1,11-25-42,-9 23 47,-2 0-51,0-1-1,0 0 1,0 0 0,0 0 0,-1 0 0,0 0-1,0 0 1,0 0 0,-1 0 0,-2-10 0,0-24-16,3 29 115,2-8 1212,-2 18-1236,1-1-1,-1 1 1,1 0 0,-1 0 0,1 0 0,-1 0 0,1 0 0,-1-1 0,1 1 0,-1 0 0,1 0 0,-1 0 0,1 1 0,-1-1-1,1 0 1,-1 0 0,1 0 0,-1 0 0,1 0 0,-1 0 0,1 1 0,-1-1 0,1 0 0,-1 1 0,1-1 0,-1 0-1,0 0 1,1 1 0,-1-1 0,1 1 0,-1-1 0,0 0 0,1 1 0,-1-1 0,0 1 0,1 0 0,2 3 52,0 0 0,1 0 0,-2 1 0,1-1 0,0 1 0,-1 0 1,3 8-1,-2-6-77,-1-1 1,1 0-1,0 0 1,1 0-1,5 7 1,4-1 152,0-1 1,0 0-1,1-1 1,1-1-1,0 0 1,0-1-1,0 0 1,1-2-1,21 7 1,-13-8-93,-1-1 1,48 2-1,-9-2 158,-169-49 107,75 35-341,0-1 0,1-2 0,-44-25 0,65 33 13,1-1 0,0 0-1,1-1 1,0 1 0,0-2 0,0 1 0,1-1-1,0-1 1,0 1 0,1-1 0,0 0-1,1 0 1,0-1 0,0 0 0,-3-12-1,3-12 71,5 34-73,0 0-1,0 0 1,0 0-1,0-1 1,0 1-1,0 0 1,0 0-1,0 0 1,0 0-1,0 0 1,0 0-1,0 0 1,0 0-1,1 0 1,-1-1-1,0 1 1,0 0-1,0 0 1,0 0-1,0 0 1,0 0-1,0 0 1,0 0-1,0 0 1,1 0-1,-1 0 1,0 0-1,0 0 1,0 0-1,0 0 1,0 0-1,0 0 1,0 0-1,0 0 1,1 0-1,-1 0 1,0 0-1,0 0 1,0 0-1,0 0 1,0 0-1,0 0 1,0 0-1,0 0 1,1 0-1,-1 0 1,0 0-1,0 0 1,0 0-1,0 0 1,0 1-1,0-1 1,0 0-1,0 0 1,0 0-1,0 0 1,0 0-1,0 0 1,0 0-1,1 0 1,-1 0-1,0 1 1,0-1-1,10 18 108,-3-4-72,0 0 1,2-1-1,-1 0 1,2 0-1,0-1 1,0 0-1,1-1 1,0 0 0,1-1-1,0 0 1,1-1-1,0 0 1,1-1-1,-1-1 1,1 0-1,1 0 1,17 4-1,-14-3-7,-1 0-1,23 15 1,-33-18-27,1 0 0,-1 0 1,1 0-1,1-1 0,-1-1 0,0 1 1,1-1-1,0-1 0,0 1 1,0-1-1,0-1 0,0 0 0,0 0 1,0-1-1,12-1 0,4-5 55,-17 4-20,-18 2-33,-15 5-14,2 0 0,-26 10 0,-35 7-14,-116-2 4,192-19 5,1 0 0,0 1 0,0 0 0,0 1-1,0 0 1,0 0 0,0 0 0,1 1 0,-1 0 0,1 0-1,0 1 1,0 0 0,1 0 0,-1 0 0,1 0 0,0 1-1,-5 9 1,-1 1 5,2 1 0,0 1 0,2-1 0,0 1 0,-8 29 0,2-22-139,25-40-324,7-6 503,2 1-1,1 0 0,38-26 0,-45 36-10,1 1-1,0 1 1,0 1 0,0 0-1,1 1 1,0 1-1,21-4 1,155-16 82,-190 24 13,-10 2-78,-28 2-122,15-1 5,1 1-1,-30 9 0,26-3 73,1 1 0,-1 1-1,-37 27 1,50-32 0,2 1-1,-1 0 1,1 1 0,0 0 0,0 0 0,1 1 0,0 0 0,1 0 0,0 1 0,-9 18-1,15-27-17,0-1-1,-1 0 1,1 0-1,0 1 1,0-1-1,0 0 1,-1 0-1,1 1 1,0-1-1,0 0 1,0 1-1,0-1 1,0 0-1,0 1 1,-1-1-1,1 0 1,0 1-1,0-1 1,0 0-1,0 1 1,0-1-1,0 0 0,1 1 1,-1-1-1,0 0 1,0 1-1,0-1 1,0 0-1,0 1 1,0-1-1,1 0 1,-1 1-1,0-1 1,0 0-1,0 0 1,1 1-1,-1-1 1,0 0-1,0 0 1,1 1-1,-1-1 1,0 0-1,0 0 1,1 0-1,-1 0 0,0 0 1,1 1-1,-1-1 1,1 0-143,0-1 1,0 1-1,0 0 0,0 0 1,0-1-1,0 1 0,-1 0 1,1-1-1,0 1 1,0-1-1,0 1 0,-1-1 1,1 0-1,0 1 0,-1-1 1,1 0-1,0 1 0,0-2 1,9-16-899</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52.925"/>
    </inkml:context>
    <inkml:brush xml:id="br0">
      <inkml:brushProperty name="width" value="0.1" units="cm"/>
      <inkml:brushProperty name="height" value="0.1" units="cm"/>
      <inkml:brushProperty name="color" value="#F6630D"/>
    </inkml:brush>
  </inkml:definitions>
  <inkml:trace contextRef="#ctx0" brushRef="#br0">113 371 2737,'0'1'299,"0"1"0,-1-1 0,1 0 0,-1 0 0,0 0 1,1 1-1,-1-1 0,0 0 0,0 0 0,0 0 0,0 0 0,0 0 1,0 0-1,0 0 0,0-1 0,0 1 0,0 0 0,0-1 1,-1 1-1,1 0 0,-2 0 0,2-1-260,0 0 1,1 1-1,-1-1 0,0 0 0,1 0 0,-1 1 1,0-1-1,1 0 0,-1 0 0,0 0 1,1 0-1,-1 0 0,0 0 0,0 0 1,1 0-1,-1 0 0,0-1 0,1 1 1,-1 0-1,0 0 0,1 0 0,-1-1 1,0 1-1,1 0 0,-1-1 0,1 1 1,-1-1-1,1 1 0,-1-1 0,1 1 1,-1-1-1,1 1 0,-1-1 0,1 1 0,-1-1 1,1 0-1,0 1 0,-1-1 0,1 1 1,0-1-1,0 0 0,0 0 0,-1 1 1,1-1-1,0 0 0,0 0 0,-8-29 1377,2 28-1143,0 19-165,6-13-106,-1 0 0,1 1 1,0-1-1,0 0 1,0 0-1,0 1 0,1-1 1,0 0-1,0 0 0,2 6 1,-2-8 12,-1-1 0,1 0 0,-1 1 0,1-1 0,0 0 1,0 0-1,0 0 0,0 0 0,-1 1 0,1-1 0,1 0 0,-1 0 1,0-1-1,0 1 0,0 0 0,0 0 0,1-1 0,-1 1 1,0 0-1,1-1 0,-1 1 0,1-1 0,-1 0 0,0 1 0,1-1 1,-1 0-1,1 0 0,-1 0 0,1 0 0,-1 0 0,1 0 0,-1-1 1,0 1-1,3-1 0,-2 0 3,-1 0-1,1 0 1,-1 0 0,0-1-1,0 1 1,1 0 0,-1-1 0,0 1-1,0-1 1,0 1 0,0-1-1,-1 1 1,1-1 0,0 0-1,-1 1 1,1-1 0,-1 0 0,1 1-1,-1-1 1,0 0 0,0 0-1,0 0 1,0 1 0,0-1 0,0 0-1,0 0 1,-1 1 0,1-1-1,-1 0 1,1 0 0,-2-1-1,2 0 2,0 1 0,-1 0-1,1 0 1,-1 0 0,1 0 0,-1 0-1,0 0 1,0 0 0,0 0-1,0 1 1,0-1 0,0 0-1,0 0 1,-1 1 0,1-1-1,-1 1 1,1-1 0,-1 1-1,1 0 1,-1 0 0,0-1-1,0 1 1,0 0 0,0 0-1,0 1 1,0-1 0,-2 0-1,0 2-34,1 0-1,-1 0 1,1 1-1,-1 0 1,1-1-1,0 1 1,-1 0-1,1 1 1,0-1-1,0 1 1,1-1-1,-1 1 1,-4 5-1,5-6 18,1 0-1,-1 0 0,0 0 1,0 0-1,1 1 0,-1-1 1,1 0-1,0 1 0,0-1 1,0 1-1,0 0 1,0-1-1,0 1 0,1 0 1,0-1-1,-1 1 0,1 0 1,0 0-1,0 4 0,1-5 4,0-1 0,0 0 0,0 1 0,0-1 0,0 0 0,0 1 0,0-1 1,0 0-1,1 0 0,-1 0 0,0 0 0,1 0 0,-1 0 0,1-1 0,-1 1 0,1 0 0,-1-1 0,1 1 0,-1-1 0,1 1 0,3-1 0,-1 1 22,0-1 1,0 0-1,0 0 1,1 0 0,-1 0-1,0-1 1,0 1 0,0-1-1,5-2 1,-7 3-14,-1-1 0,1 0-1,0 1 1,-1-1 0,1 0 0,-1 0 0,1 0 0,-1 0 0,1 0 0,-1 0 0,0 0 0,1 0 0,-1-1 0,0 1-1,0-1 1,0 1 0,0-1 0,0 1 0,1-3 0,-2 2-11,0 0 1,0 0-1,0 1 1,0-1-1,0 0 1,-1 0-1,1 1 1,-1-1-1,1 0 1,-1 1-1,0-1 1,1 0-1,-1 1 1,0-1-1,0 1 1,0 0-1,0-1 1,-1 1-1,1 0 1,0-1-1,0 1 1,-1 0-1,1 0 1,-1 0-1,-1-1 1,1 1-8,0-1 0,1 1 0,-1 0 0,0 0 0,0 0 0,-1 0 0,1 0 0,0 0 0,0 0 0,0 1 0,-1-1 0,1 1 0,0 0 0,0-1 0,-1 1 0,1 0 0,0 0 0,-1 1 0,1-1 0,0 0 0,0 1 0,-1 0 0,1-1 0,0 1 0,0 0 0,0 0 0,0 0 1,0 0-1,0 0 0,0 1 0,0-1 0,0 1 0,1-1 0,-1 1 0,0 0 0,1-1 0,0 1 0,-1 0 0,1 0 0,0 0 0,0 0 0,0 0 0,0 0 0,0 0 0,0 1 0,1-1 0,-1 0 0,1 0 0,0 1 0,0-1 0,-1 0 0,1 1 0,1-1 0,-1 0 0,1 4 0,-1-5 7,0 0 1,1 0-1,-1 0 0,1 0 0,-1 0 0,1 0 0,0 0 1,-1 0-1,1 0 0,0 0 0,0 0 0,-1 0 0,1 0 1,0-1-1,0 1 0,0 0 0,0-1 0,0 1 1,0 0-1,0-1 0,0 0 0,1 1 0,-1-1 0,0 1 1,0-1-1,0 0 0,0 0 0,1 0 0,-1 0 1,0 0-1,0 0 0,0 0 0,1 0 0,-1 0 0,0-1 1,0 1-1,0 0 0,0-1 0,0 1 0,0-1 0,1 1 1,0-2-1,2 1 15,1-1 0,-1 0 0,1 0 0,-1-1 0,0 1 0,0-1 0,0 0 0,0 0 0,4-4 0,-7 6-11,0 0 0,0 0 0,0-1 0,0 1 0,0 0 0,0 0 0,0-1 0,-1 1 0,1-1 0,0 1 0,-1 0 0,1-1 0,-1 1 0,0-1 0,1 1 0,-1-1 0,0 0 0,0 1 0,0-1 0,0 1 0,0-1 0,0 1 0,-1-1 0,1 1 0,0-1 0,-1 1 0,0-1 0,1 1 0,-1-1 0,1 1 0,-1 0 0,0-1 0,0 1 0,0 0 0,0 0 0,0-1 0,0 1 0,0 0 0,0 0 0,-1 0-1,1 0 1,-2 0 0,1 0-8,0 0 0,0 0 0,0 1-1,0-1 1,-1 0 0,1 1-1,0 0 1,0 0 0,-1-1-1,1 1 1,0 1 0,0-1-1,-1 0 1,1 0 0,0 1 0,0 0-1,-1-1 1,1 1 0,0 0-1,0 0 1,0 0 0,0 0-1,0 0 1,0 1 0,1-1-1,-1 0 1,0 1 0,1 0 0,-3 2-1,2-2 2,1-1 0,-1 1 0,1-1 0,0 1 0,0 0 0,-1-1 0,1 1 0,0 0-1,1 0 1,-1 0 0,0 0 0,0 0 0,1 0 0,-1 0 0,1 0 0,0 0 0,0 0 0,0 0 0,0 0-1,0 0 1,0 0 0,0 0 0,0 0 0,1 0 0,-1 0 0,1 0 0,0 0 0,0 0 0,0 0 0,-1 0-1,2 0 1,-1-1 0,0 1 0,0 0 0,0-1 0,1 1 0,-1-1 0,1 1 0,-1-1 0,1 0 0,0 0 0,2 2-1,-2-2-7,1 0-1,-1 0 0,0 0 0,1-1 0,-1 1 0,1-1 0,-1 1 0,1-1 1,-1 0-1,1 0 0,-1 0 0,1 0 0,-1 0 0,0-1 0,1 1 0,-1-1 1,1 0-1,-1 1 0,0-1 0,1 0 0,-1-1 0,0 1 0,0 0 1,0 0-1,0-1 0,0 0 0,0 1 0,0-1 0,0 0 0,-1 0 0,1 0 1,-1 0-1,1 0 0,-1 0 0,0 0 0,1-3 0,-1 4-51,0 0 0,-1 1 0,1-1 0,-1 0 0,1 0 0,-1 0 0,1 0 0,-1 0 0,1-1 0,-1 1-1,0 0 1,0 0 0,1 0 0,-1 0 0,0 0 0,0 0 0,0 0 0,0 0 0,0-1 0,0 1 0,-1 0 0,1 0 0,0 0 0,-1 0 0,1 0-1,-1 0 1,1 0 0,-1 0 0,1 0 0,-1 0 0,1 0 0,-1 0 0,0 0 0,0 1 0,1-1 0,-1 0 0,0 0 0,0 1 0,0-1 0,0 0 0,0 1-1,0-1 1,0 1 0,0 0 0,0-1 0,0 1 0,0 0 0,0-1 0,0 1 0,-1 0 0,0 0 0,1 0 66,9-52 685,-9 15-681,1 0 1,2 0 0,12-69-1,2-6-75,-30 141-100,11-24 162,0 0 1,1 0 0,0 0-1,-1 0 1,2 0 0,-3 8-1,-3 32-22,-4 24 40,-22 79 0,33-147-18,-5 13-55,1-1 0,1 1 0,0 0 0,1 0 0,0 0-1,1 24 1,17-68-1952,20-167 2168,-33 173-166,-2 19 4,3-34-10,-4 37-1,0 0 0,1 0 1,-1 1-1,-1-1 0,1 0 0,0 0 0,0 1 0,-1-1 0,1 0 1,-1 0-1,1 1 0,-1-1 0,0 0 0,1 1 0,-1-1 0,0 1 1,-1-2-1,1 3 14,1 0 1,-1 1-1,1-1 1,-1 1-1,1-1 1,-1 1 0,1-1-1,-1 1 1,1-1-1,-1 1 1,1-1-1,0 1 1,-1-1-1,1 1 1,0-1-1,0 1 1,-1 0 0,1-1-1,0 1 1,0 0-1,0-1 1,0 1-1,0 0 1,0-1-1,0 1 1,0 0-1,0-1 1,0 1 0,1 1-1,-4 29-275,3-29 182,-15 188-6265,15-182 6360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2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480 0 4577,'0'7'200,"-3"8"112,-4 13-312,-3 11 8,-5 13-8,-6 13 0,-5 14 32,-4 11-8,-5 8 0,-4 6-16,-2 0-8,-4-1-72,-4-1-336,-3-3-224,-5-2 296,7-19-3401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6:55.546"/>
    </inkml:context>
    <inkml:brush xml:id="br0">
      <inkml:brushProperty name="width" value="0.1" units="cm"/>
      <inkml:brushProperty name="height" value="0.1" units="cm"/>
      <inkml:brushProperty name="color" value="#F6630D"/>
    </inkml:brush>
  </inkml:definitions>
  <inkml:trace contextRef="#ctx0" brushRef="#br0">301 65 1496,'0'1'139,"0"0"-1,0 1 0,-1-1 0,1 0 1,-1 0-1,1 0 0,-1 0 0,1 0 0,-1 0 1,0 0-1,1 0 0,-1 0 0,0 0 1,0 0-1,0 0 0,0 0 0,0-1 1,0 1-1,0 0 0,0-1 0,0 1 1,0 0-1,0-1 0,0 0 0,0 1 0,0-1 1,-1 0-1,1 1 0,0-1 0,0 0 1,0 0-1,-1 0 0,-1 0 0,-52-9 85,11 1-186,25 9-373,0 0-1,0 2 1,1 0 0,-1 0 0,-30 12-1,49-15 273,40-2 116,0-1 0,0-3 0,0-1-1,0-2 1,38-14 0,-39 13 367,-37 10-181,-4 1-87,-21 5-394,-13 2-509,0-2-1,-74 4 0,-9 0 1826,100-4 213,19-6-1256,0 0-1,-1 0 0,1 0 0,0 0 1,0 0-1,0 1 0,0-1 1,0 0-1,0 0 0,0 0 0,0 0 1,-1 0-1,1 1 0,0-1 0,0 0 1,0 0-1,0 0 0,0 0 1,0 1-1,0-1 0,0 0 0,0 0 1,0 0-1,0 0 0,0 1 0,0-1 1,0 0-1,0 0 0,0 0 1,0 0-1,1 1 0,-1-1 0,0 0 1,0 0-1,0 0 0,0 0 0,0 0 1,0 1-1,0-1 0,0 0 0,1 0 1,-1 0-1,0 0 0,0 0 1,0 0-1,0 0 0,1 1 0,2 0 94,-1 0 0,1 1-1,1-1 1,-1 0 0,0 0-1,0-1 1,0 1 0,0-1-1,4 1 1,25-1 369,-1-1-1,33-5 1,-38 2-246,0 2 0,0 1 0,52 4 0,-31 3-214,58 1 0,-89-5-253,-31 5-83,6-3 277,6-3 3,0 0 1,0 0-1,0-1 0,0 1 1,-1-1-1,1 0 0,0 0 1,0 0-1,0 0 0,0 0 1,0-1-1,0 1 0,0-1 1,0 0-1,0 0 0,-4-2 1,-50-30-756,49 28 691,0-1 1,-1 1-1,0 0 0,0 1 1,-10-4-1,-9 2 395,36 7 943,49 7-330,9-9-357,0-3 1,92-18 0,-126 13-447,-18 6-61,-40 15-636,8-5 286,0-2 0,0 0 0,0-1 1,-1 0-1,0-2 0,1 0 0,-1-1 0,-29-2 0,17 0 218,10 3 101,0 0-1,0 2 1,-33 8-1,2 1-95,105-21-1,-49 7 74,2-1 8,-1 1 0,0-1-1,0 0 1,0 0 0,0 0-1,0-1 1,-1 0 0,9-6-1,-28-17-23,15 25 17,0 0 1,0 0 0,0 1-1,0-1 1,0 0 0,0 0-1,-1 0 1,1 0-1,0 1 1,0-1 0,0 0-1,-1 0 1,1 1 0,0-1-1,-1 0 1,1 0 0,-1 1-1,1-1 1,-1 0 0,1 1-1,-1-1 1,0 0-1,1 1 1,-1-1 0,0 1-1,1-1 1,-1 1 0,0 0-1,1-1 1,-1 1 0,0 0-1,-1-1 1,1 1 0,0 0 0,0 1 0,0-1 0,0 1 0,1-1 0,-1 0 0,0 1 1,0 0-1,1-1 0,-1 1 0,0-1 0,1 1 0,-1 0 0,0-1 0,1 1 0,-1 0 0,1 0 0,0-1 0,-1 1 1,1 0-1,-1 0 0,1 0 0,0 0 0,0-1 0,-1 1 0,1 0 0,0 0 0,0 0 0,0 0 0,0 1 0,-7 50 76,-27 98 0,2-15-409,30-117-556,6-26-890,6-32 1100,-5-16 1012,-3 18 67,1 0-1,16-65 1,-11 86-83,-4 30 337,-5 29-42,-6 60-96,-38 184 0,58-351-749,5-71 0,-11 69-26,22-94 0,-27 151 250,-2 7-2,1 1-1,-1-1 1,1 1 0,-1-1-1,1 1 1,0 0 0,0-1-1,0 1 1,0 0 0,0 0 0,0-1-1,0 1 1,1 0 0,2-2-1,-3 6-45,-1 0-1,0 1 1,0-1-1,1 0 1,-1 1-1,-1-1 1,1 1 0,0-1-1,0 0 1,-2 5-1,-10 46-1669,4-19 1028</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15.052"/>
    </inkml:context>
    <inkml:brush xml:id="br0">
      <inkml:brushProperty name="width" value="0.1" units="cm"/>
      <inkml:brushProperty name="height" value="0.1" units="cm"/>
      <inkml:brushProperty name="color" value="#F6630D"/>
    </inkml:brush>
  </inkml:definitions>
  <inkml:trace contextRef="#ctx0" brushRef="#br0">39 243 568,'-5'-33'7081,"0"26"-4930,1 25-1282,-5 50-843,2-22-150,2 1 0,2 81 1,6-111-424,3-16-61,-5-3 610,0 0 0,-1 0 1,1-1-1,0 1 1,-1 0-1,1 0 1,-1 0-1,1-1 1,-1 1-1,0 0 1,0-4-1,1-42 151,3-1 1,2 1-1,2 0 1,3 0-1,21-63 0,3-13 465,-34 124-572,-1 1 0,1-1 1,0 1-1,-1-1 0,1 1 1,-1-1-1,1 1 0,0 0 0,-1-1 1,1 1-1,-1 0 0,0 0 1,1-1-1,-1 1 0,0 0 1,1 0-1,-1 0 0,0-1 1,0 1-1,0 0 0,1 2 1,-2 35-7,-1 0 1,-2 0-1,-1-1 1,-2 1 0,-14 45-1,-3 15-203,13-54 26,7-31-54,0 1 0,1-1 0,0 1 0,1 0 0,1 0 0,0 18 0,19-75-368,1-50 973,-4-2 0,-4 0-1,-2-109 1,-13 172-15,-1 27-21,-1 19-243,-10 48-47,-9 76-1,21-108-336,2 0 0,1 0 0,2 1 0,6 50-1,-2-59-887,3-9 322</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16.283"/>
    </inkml:context>
    <inkml:brush xml:id="br0">
      <inkml:brushProperty name="width" value="0.1" units="cm"/>
      <inkml:brushProperty name="height" value="0.1" units="cm"/>
      <inkml:brushProperty name="color" value="#F6630D"/>
    </inkml:brush>
  </inkml:definitions>
  <inkml:trace contextRef="#ctx0" brushRef="#br0">151 90 2841,'-8'2'564,"0"1"0,1 0 0,0 0 0,-1 1 0,1-1 0,1 2 0,-1-1 0,0 1 0,1 0 0,0 0 0,1 1 0,-1 0 0,1 0 0,-5 7 0,26-22 3133,-4 3-3427,1 1 1,1 0-1,16-3 0,-19 8-218,-1 1-1,0-1 0,0 2 0,0-1 1,0 1-1,-1 1 0,1 0 1,14 7-1,-11-5-36,0-1 1,0 0-1,0-1 1,16 3-1,-11-5 8,0-1-1,0 0 0,20-4 1,-32 4-16,0-1 1,0 0-1,0-1 0,-1 1 1,1-1-1,0-1 1,-1 1-1,1-1 0,-1 0 1,0 0-1,0 0 1,0-1-1,5-4 1,-10 8-32,1-1 1,-1 1-1,1 0 1,-1-1 0,0 1-1,1 0 1,-1-1 0,0 1-1,0-1 1,1 1-1,-1 0 1,0-1 0,0 1-1,1-1 1,-1 1 0,0-1-1,0 1 1,0-1 0,0 1-1,0-1 1,0 1-1,0-1 1,0 1 0,0-1-1,0 1 1,0-1 0,0 1-1,0-1 1,0 1-1,-1-1 1,1 1 0,0 0-1,0-1 1,0 1 0,-1-1-1,0 0 1,-20-9-588,-35 4-16,52 6 590,-78 0 133,0 4-1,-127 21 1,170-19-104,50-8 557,30-5-88,55-3-1,-26 7-440,0-3 1,137-30-1,-388 74-2506,140-32 2174,-17 3 263,-74 1 1,194-21 468,-23 3-339,26-3-174,3 2-551,0-4 1,-2-2-1,75-28 0,-105 28-1453,-7 5 744</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18.806"/>
    </inkml:context>
    <inkml:brush xml:id="br0">
      <inkml:brushProperty name="width" value="0.1" units="cm"/>
      <inkml:brushProperty name="height" value="0.1" units="cm"/>
      <inkml:brushProperty name="color" value="#F6630D"/>
    </inkml:brush>
  </inkml:definitions>
  <inkml:trace contextRef="#ctx0" brushRef="#br0">27 17 4785,'-14'-16'-608,"2"16"1640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19.144"/>
    </inkml:context>
    <inkml:brush xml:id="br0">
      <inkml:brushProperty name="width" value="0.1" units="cm"/>
      <inkml:brushProperty name="height" value="0.1" units="cm"/>
      <inkml:brushProperty name="color" value="#F6630D"/>
    </inkml:brush>
  </inkml:definitions>
  <inkml:trace contextRef="#ctx0" brushRef="#br0">52 74 2240,'-31'24'1798,"11"-12"6121,36-20-7753,0 0-1,1 1 1,0 1-1,0 1 1,33-6-1,97-5-173,-36 6 25,52-19-1914,-117 20 1197</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19.652"/>
    </inkml:context>
    <inkml:brush xml:id="br0">
      <inkml:brushProperty name="width" value="0.1" units="cm"/>
      <inkml:brushProperty name="height" value="0.1" units="cm"/>
      <inkml:brushProperty name="color" value="#F6630D"/>
    </inkml:brush>
  </inkml:definitions>
  <inkml:trace contextRef="#ctx0" brushRef="#br0">91 43 4273,'-3'-4'453,"0"-1"1,0 1 0,0 0-1,-1-1 1,0 2-1,1-1 1,-7-4-1,10 7-394,-1 1 0,1-1 0,-1 1 0,0-1 0,1 1 0,-1 0 0,0-1 0,1 1 0,-1-1 0,0 1 0,0 0-1,1 0 1,-1 0 0,0-1 0,0 1 0,1 0 0,-1 0 0,0 0 0,0 0 0,0 0 0,1 0 0,-1 0 0,0 0 0,0 1 0,0-1 0,1 0 0,-1 0 0,0 1-1,0-1 1,1 0 0,-1 1 0,0-1 0,1 1 0,-1-1 0,1 1 0,-1-1 0,0 1 0,1 0 0,-1-1 0,1 1 0,-1-1 0,1 1 0,0 0 0,-1 0 0,1-1-1,0 1 1,-1 0 0,1-1 0,0 1 0,0 0 0,0 0 0,0 0 0,0-1 0,0 1 0,0 0 0,0 0 0,0 1 0,-6 45 374,0 68 0,2-20-222,1-54-158,-3 40-815,4 90 0,9-105 150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01.156"/>
    </inkml:context>
    <inkml:brush xml:id="br0">
      <inkml:brushProperty name="width" value="0.1" units="cm"/>
      <inkml:brushProperty name="height" value="0.1" units="cm"/>
      <inkml:brushProperty name="color" value="#FFC114"/>
    </inkml:brush>
  </inkml:definitions>
  <inkml:trace contextRef="#ctx0" brushRef="#br0">57 81 2977,'-2'-39'6465,"3"21"-4841,-2 1-560,0 17-1034,0 0 0,0 1 0,0-1 1,0 0-1,0 0 0,0 0 1,0 1-1,0-1 0,0 1 1,0-1-1,0 0 0,0 1 0,1 0 1,-1-1-1,0 1 0,0 0 1,1-1-1,-1 1 0,0 0 0,1 0 1,-2 0-1,0 2 49,-1 0-1,1 0 0,0 0 1,-1 0-1,1 0 1,1 0-1,-1 0 1,0 1-1,1-1 1,0 1-1,0-1 1,0 1-1,0-1 1,0 6-1,1-8-75,0 0 0,-1 0 0,2 0-1,-1 0 1,0 0 0,0 0 0,0 0 0,0 0 0,1 0-1,-1 0 1,0 0 0,1 0 0,-1 0 0,1-1 0,-1 1-1,1 0 1,-1 0 0,1 0 0,0-1 0,-1 1 0,2 1 0,0-1-3,-1-1 0,1 1 0,-1-1 1,1 1-1,0-1 0,-1 0 0,1 1 1,0-1-1,-1 0 0,1 0 0,0 0 1,-1 0-1,1-1 0,0 1 1,-1 0-1,1-1 0,2 0 0,-1 0 35,0 0 0,-1 0 0,1-1 0,0 1 0,-1-1 0,0 1 0,1-1 0,-1 0 0,0 0 0,0 0 0,0 0 0,0 0 0,0 0 0,-1 0 0,1-1 0,0 1 0,-1-1 0,0 1 0,0-1 0,0 0 0,0 1 0,0-1 0,0 0 0,-1 0 0,1-5 0,-1 7-17,0 0-1,0 0 1,0-1 0,0 1-1,0 0 1,0 0 0,-1 0-1,1-1 1,0 1 0,-1 0-1,1 0 1,-1 0 0,0 0-1,1 0 1,-1 0 0,0 0-1,1 0 1,-1 0 0,0 0-1,0 0 1,0 0 0,0 1-1,-1-2 1,0 1-18,0 1 0,0-1 0,0 1 0,-1-1 1,1 1-1,0 0 0,0-1 0,0 1 0,-1 0 0,1 1 1,0-1-1,0 0 0,0 1 0,-1-1 0,1 1 0,0 0 0,-4 1 1,4 0-4,-1-1 0,0 1 1,1 0-1,-1 0 0,1 0 1,0 0-1,0 0 1,0 0-1,0 1 0,0-1 1,0 1-1,0 0 0,1-1 1,0 1-1,-1 0 1,1 0-1,-1 5 0,1-6 5,0 0 1,1 0-1,-1 0 0,1 0 0,0 0 0,-1 0 0,1 0 0,0 0 0,0 0 0,0 0 1,1 0-1,-1 0 0,0 0 0,1 0 0,-1 0 0,1 0 0,0 0 0,0 0 1,0 0-1,-1 0 0,2-1 0,-1 1 0,0 0 0,0-1 0,1 1 0,-1-1 0,3 3 1,-2-3 3,0-1 1,1 1-1,-1-1 1,1 1-1,-1-1 1,0 0-1,1 1 1,-1-1 0,1-1-1,-1 1 1,1 0-1,-1 0 1,1-1-1,-1 0 1,0 1-1,1-1 1,-1 0-1,0 0 1,0 0 0,0-1-1,1 1 1,-1 0-1,-1-1 1,1 1-1,0-1 1,0 0-1,1-1 1,1 0 17,-1 0 1,0 0-1,0-1 1,0 1-1,0 0 1,-1-1-1,1 0 1,-1 1-1,0-1 1,0 0-1,0 0 1,-1 0-1,1-1 1,0-6-1,-1 10-17,-1 0-1,0 0 0,0 0 1,0 0-1,0 0 0,0 0 0,0 0 1,0-1-1,0 1 0,0 0 1,0 0-1,0 0 0,-1 0 1,1 0-1,-1 0 0,1 0 0,-1 0 1,1 0-1,-1 0 0,1 1 1,-1-1-1,0 0 0,1 0 1,-1 0-1,0 1 0,0-1 0,1 0 1,-1 1-1,0-1 0,0 1 1,0-1-1,0 1 0,0-1 1,0 1-1,-1-1 0,0 1-6,0 1 0,0-1 0,0 0-1,0 1 1,0 0 0,0-1 0,0 1 0,0 0-1,0 0 1,1 0 0,-1 0 0,0 0 0,1 0-1,-1 1 1,1-1 0,-3 3 0,3-3-5,-1 1 1,1-1-1,0 1 1,0 0-1,-1-1 1,1 1 0,0 0-1,1 0 1,-1-1-1,0 1 1,0 0-1,1 0 1,-1 0-1,1 0 1,0 0-1,0 0 1,-1 3-1,2-4 5,-1 1 0,1-1 0,0 0 0,-1 1-1,1-1 1,0 0 0,-1 0 0,1 0 0,0 0-1,0 0 1,0 1 0,0-2 0,0 1 0,1 0-1,-1 0 1,0 0 0,0 0 0,0-1 0,1 1 0,-1-1-1,0 1 1,1-1 0,-1 1 0,1-1 0,-1 0-1,1 1 1,-1-1 0,0 0 0,4 0 0,-4-1 7,1 1 1,0 0-1,0 0 0,-1-1 1,1 1-1,0-1 1,0 0-1,-1 0 0,1 1 1,-1-1-1,1 0 1,-1 0-1,1 0 1,-1 0-1,1-1 0,-1 1 1,0 0-1,0-1 1,0 1-1,0-1 0,0 1 1,0-1-1,0 1 1,1-4-1,-1 3-56,0 1 1,0-1-1,0-1 0,0 1 1,0 0-1,-1 0 0,1 0 1,-1 0-1,0 0 0,1-1 1,-1 1-1,0 0 0,0 0 1,0-1-1,-1 1 0,1 0 1,-1 0-1,1 0 0,-2-4 1,-3 3-1703,0 2 664</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01.767"/>
    </inkml:context>
    <inkml:brush xml:id="br0">
      <inkml:brushProperty name="width" value="0.1" units="cm"/>
      <inkml:brushProperty name="height" value="0.1" units="cm"/>
      <inkml:brushProperty name="color" value="#FFC114"/>
    </inkml:brush>
  </inkml:definitions>
  <inkml:trace contextRef="#ctx0" brushRef="#br0">62 1 1448,'1'1'696,"-1"3"625,0 2-41,-2 6-528,0 3-208,-2 7-216,-2 3-40,-2 8-72,0 2-55,-1 4-121,0 2-177,3-2-447,0-3-192,4-5-472,1-6 584</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02.330"/>
    </inkml:context>
    <inkml:brush xml:id="br0">
      <inkml:brushProperty name="width" value="0.1" units="cm"/>
      <inkml:brushProperty name="height" value="0.1" units="cm"/>
      <inkml:brushProperty name="color" value="#FFC114"/>
    </inkml:brush>
  </inkml:definitions>
  <inkml:trace contextRef="#ctx0" brushRef="#br0">7 24 1120,'-6'2'3545,"11"-1"-2705,6-1-72,4 0 41,8-1-209,4-2-80,7-1-16,0-2-16,1 0-128,-1 1-96,-2 3-336,0 2-328,-1 1-784,-1 0-841,5 0 1057</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02.782"/>
    </inkml:context>
    <inkml:brush xml:id="br0">
      <inkml:brushProperty name="width" value="0.1" units="cm"/>
      <inkml:brushProperty name="height" value="0.1" units="cm"/>
      <inkml:brushProperty name="color" value="#FFC114"/>
    </inkml:brush>
  </inkml:definitions>
  <inkml:trace contextRef="#ctx0" brushRef="#br0">55 1 6785,'-7'21'913,"-3"11"511,-2 5-168,0 8-792,1 4-752,8 2 104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7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157 1 2208,'-2'9'209,"-1"12"127,-2 17-192,-2 16 0,-1 15 176,-1 12 152,-1 10 48,-2 7-8,-1 8-304,-4 7-472,-4 5-960,-5 3 776,3-19-2689</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24.232"/>
    </inkml:context>
    <inkml:brush xml:id="br0">
      <inkml:brushProperty name="width" value="0.1" units="cm"/>
      <inkml:brushProperty name="height" value="0.1" units="cm"/>
      <inkml:brushProperty name="color" value="#FFC114"/>
    </inkml:brush>
  </inkml:definitions>
  <inkml:trace contextRef="#ctx0" brushRef="#br0">27 347 376,'4'-73'4300,"-1"-22"-2928,-3 83-1375,0-1 1,1 1 0,0 0-1,1 1 1,1-1-1,0 0 1,0 0-1,1 1 1,0 0-1,1 0 1,1 0-1,-1 0 1,11-12-1,-16 23 0,0-1-1,0 1 0,0 0 1,0 0-1,0 0 1,0 0-1,0-1 0,0 1 1,0 0-1,0 0 0,0 0 1,0-1-1,0 1 0,0 0 1,0 0-1,1 0 1,-1 0-1,0 0 0,0-1 1,0 1-1,0 0 0,0 0 1,1 0-1,-1 0 1,0 0-1,0 0 0,0 0 1,0 0-1,1 0 0,-1-1 1,0 1-1,0 0 1,0 0-1,0 0 0,1 0 1,-1 0-1,0 0 0,0 0 1,0 0-1,1 0 1,-1 0-1,0 0 0,0 0 1,0 1-1,0-1 0,1 0 1,-1 0-1,0 0 0,0 0 1,0 0-1,0 0 1,1 0-1,-1 0 0,0 0 1,0 1-1,0-1 0,0 0 1,0 0-1,0 0 1,1 1-1,-3 16-69,-9 29 105,10-43-31,-66 263-1192,54-198 711</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26.598"/>
    </inkml:context>
    <inkml:brush xml:id="br0">
      <inkml:brushProperty name="width" value="0.1" units="cm"/>
      <inkml:brushProperty name="height" value="0.1" units="cm"/>
      <inkml:brushProperty name="color" value="#FFC114"/>
    </inkml:brush>
  </inkml:definitions>
  <inkml:trace contextRef="#ctx0" brushRef="#br0">62 99 1568,'11'-44'1986,"0"-11"-16,-13 90-1448,-1-1 0,-9 36 0,1-8-474,-45 462-1255,59-477-917,1-40 1446</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26.917"/>
    </inkml:context>
    <inkml:brush xml:id="br0">
      <inkml:brushProperty name="width" value="0.1" units="cm"/>
      <inkml:brushProperty name="height" value="0.1" units="cm"/>
      <inkml:brushProperty name="color" value="#FFC114"/>
    </inkml:brush>
  </inkml:definitions>
  <inkml:trace contextRef="#ctx0" brushRef="#br0">16 418 568,'3'-44'911,"-5"-60"-1,2-34 1063,1 122-1573,1 1-1,1 0 1,0-1-1,2 1 1,-1 0-1,13-25 1,-19 48-164,1-1 0,0 1 1,0-1-1,1 1 0,1 12 1,-1 2-167,-6 59-135,-19 97-1,15-124-344,4-10 162</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27.884"/>
    </inkml:context>
    <inkml:brush xml:id="br0">
      <inkml:brushProperty name="width" value="0.1" units="cm"/>
      <inkml:brushProperty name="height" value="0.1" units="cm"/>
      <inkml:brushProperty name="color" value="#FFC114"/>
    </inkml:brush>
  </inkml:definitions>
  <inkml:trace contextRef="#ctx0" brushRef="#br0">35 82 3689,'-1'0'84,"-1"0"0,1 1-1,-1-1 1,1 1 0,-1-1 0,1 1 0,0 0 0,-1-1 0,1 1-1,0 0 1,-1 0 0,1 0 0,0 0 0,0 0 0,0 0 0,0 0-1,0 0 1,0 1 0,0-1 0,0 0 0,0 1 0,1-1 0,-2 3 0,2-3-37,0 0 1,-1 0 0,1 0 0,0-1-1,0 1 1,0 0 0,1 0 0,-1 0-1,0 0 1,0 0 0,0-1 0,1 1-1,-1 0 1,0 0 0,1 0 0,-1-1 0,0 1-1,1 0 1,-1-1 0,1 1 0,0 0-1,-1-1 1,1 1 0,-1 0 0,1-1-1,0 1 1,-1-1 0,1 1 0,0-1 0,0 0-1,-1 1 1,1-1 0,0 0 0,0 1-1,0-1 1,0 0 0,-1 0 0,1 0-1,0 0 1,0 0 0,0 0 0,0 0-1,0 0 1,0 0 0,39 0 717,78-8 0,7-1-381,-118 9-359,29 0 5,-35 0-25,0 0 0,0 0 0,0 0 1,0 0-1,0 0 0,0 0 0,0 0 1,0 0-1,0 0 0,-1-1 0,1 1 0,0 0 1,0-1-1,0 1 0,0 0 0,-1-1 1,1 1-1,0-1 0,0 0 0,-1 1 1,1-1-1,0 1 0,-1-1 0,1 0 1,0 0-1,-1 1 0,1-1 0,-1-1 0,0 1 7,-1 0 0,1 1-1,-1-1 1,1 0 0,-1 0-1,0 1 1,1-1-1,-1 1 1,0-1 0,0 0-1,0 1 1,1-1 0,-1 1-1,0 0 1,0-1-1,0 1 1,0 0 0,0-1-1,0 1 1,0 0 0,0 0-1,0 0 1,0 0-1,-1 0 1,-30-3 19,29 3-22,-45 1-158,-62 7-1,61-3 101,-64-2 0,111-4 21,10-2 63,26-4 145,49-6 97,-44 11-204,6 0-24,60-11 0,-92 10-36,1 0-1,-2-1 0,1 0 1,0-1-1,-1 0 0,0-1 1,0 0-1,0-1 0,10-9 1,-22 16-12,0 0 1,0 0-1,0 0 1,0 1-1,0-1 1,-1 0-1,1 0 0,0-1 1,0 1-1,0 0 1,0 0-1,0 0 1,0 0-1,0 0 1,0 0-1,-1 0 1,1 0-1,0 0 1,0 0-1,0 0 1,0 0-1,0 0 1,0 0-1,0 0 1,0 0-1,0 0 1,0 0-1,0-1 1,0 1-1,-1 0 1,1 0-1,0 0 1,0 0-1,0 0 0,0 0 1,0 0-1,0 0 1,0 0-1,0-1 1,0 1-1,0 0 1,0 0-1,0 0 1,0 0-1,0 0 1,0 0-1,0 0 1,0 0-1,0-1 1,0 1-1,0 0 1,0 0-1,0 0 1,0 0-1,1 0 1,-1 0-1,0 0 1,0 0-1,0 0 1,0 0-1,0-1 1,0 1-1,0 0 0,0 0 1,0 0-1,-16 0-45,-18 5-127,-126 49-1380,107-33-1764,-94 22 1,131-40 2908</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31.768"/>
    </inkml:context>
    <inkml:brush xml:id="br0">
      <inkml:brushProperty name="width" value="0.05" units="cm"/>
      <inkml:brushProperty name="height" value="0.05" units="cm"/>
      <inkml:brushProperty name="color" value="#FFFFFF"/>
    </inkml:brush>
  </inkml:definitions>
  <inkml:trace contextRef="#ctx0" brushRef="#br0">9 0 72,'-5'6'-8,"1"-2"8</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32.545"/>
    </inkml:context>
    <inkml:brush xml:id="br0">
      <inkml:brushProperty name="width" value="0.05" units="cm"/>
      <inkml:brushProperty name="height" value="0.05" units="cm"/>
      <inkml:brushProperty name="color" value="#FFFFFF"/>
    </inkml:brush>
  </inkml:definitions>
  <inkml:trace contextRef="#ctx0" brushRef="#br0">32 48 1008,'-22'8'5608,"15"-3"-3619,24-6-2511,-10 4 757,-15-4 213,9 1-435,0 1-1,-1-1 1,1 1 0,-1-1 0,1 1 0,-1-1-1,1 1 1,-1 0 0,1-1 0,-1 1-1,0 0 1,1-1 0,-1 1 0,0 0-1,0-1 1,1 1 0,-1 0 0,0-1 0,0 1-1,0 0 1,0 0 0,0-1 0,0 1-1,0 0 1,0 0 0,0-1 0,0 1 0,0 0-1,-1-1 1,1 1 0,0 0 0,0-1-1,-1 1 1,1 0 0,0-1 0,-1 1-1,1 0 1,-1-1 0,1 1 0,-1-1 0,1 1-1,-1-1 1,1 1 0,-2 0 0,6-3-11,0-1 0,0 1 0,0 0 0,-1-1 0,1 0 0,-1 0 0,0 0 0,0 0 0,0-1 0,4-5 0,-6 8 8,0-1 0,1 0-1,-1 1 1,0-1 0,0 0-1,0 0 1,0 0 0,0 0-1,0 0 1,-1 0 0,1 0-1,-1 0 1,1 0 0,-1-1-1,0 1 1,0 0 0,0 0-1,0 0 1,0 0 0,0 0-1,-1-1 1,1 1 0,-2-3-1,2 5-6,-1 0-1,0-1 0,1 1 0,-1 0 0,0-1 0,1 1 1,-1 0-1,0 0 0,0-1 0,1 1 0,-1 0 1,0 0-1,0 0 0,1 0 0,-1 0 0,0 0 0,0 0 1,1 1-1,-1-1 0,0 0 0,0 0 0,1 0 1,-1 1-1,0-1 0,1 0 0,-1 1 0,0-1 0,1 1 1,-1-1-1,1 1 0,-1-1 0,1 1 0,-1-1 1,1 1-1,-1-1 0,1 1 0,-1 0 0,1-1 1,0 1-1,-1 1 0,-21 26-14,21-28 13,-2 5 3,0 1 0,0-1 0,0 0-1,1 1 1,0 0 0,-2 8 0,3-13-15,1-1 0,0 1-1,0 0 1,0 0 0,-1 0 0,1 0 0,0 0-1,0 0 1,0-1 0,1 1 0,-1 0 0,0 0 0,0 0-1,0 0 1,1 0 0,-1-1 0,0 1 0,1 0-1,-1 0 1,1 0 0,-1-1 0,1 1 0,-1 0 0,1-1-1,-1 1 1,1 0 0,0-1 0,-1 1 0,1-1-1,0 1 1,0-1 0,-1 1 0,1-1 0,0 0 0,0 1-1,0-1 1,-1 0 0,1 0 0,0 1 0,0-1-1,0 0 1,0 0 0,0 0 0,0 0 0,-1 0 0,1 0-1,0 0 1,0-1 0,0 1 0,0 0 0,0 0-1,-1-1 1,1 1 0,1-1 0,9-3-1025,-1-4 428</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7:33.813"/>
    </inkml:context>
    <inkml:brush xml:id="br0">
      <inkml:brushProperty name="width" value="0.05" units="cm"/>
      <inkml:brushProperty name="height" value="0.05" units="cm"/>
      <inkml:brushProperty name="color" value="#FFFFFF"/>
    </inkml:brush>
  </inkml:definitions>
  <inkml:trace contextRef="#ctx0" brushRef="#br0">39 38 10133,'-1'1'0,"1"0"0,-1 0 0,0 0 0,0-1 0,1 1 0,-1 0 0,0 0 0,0-1 0,0 1 0,0 0 0,0-1 0,1 1 0,-1 0 0,0-1 0,0 1 0,0-1 0,0 0 0,0 1 0,0-1 0,0 1 0,0-1 0,0 0 0,1 0 0,-1 0 0,0 1 0,0-1 0,0 0 0,0 0 0,0 0 0,1-1 0,-1 1 0,0 0 0,0 0 0,0 0 0,1-1 0,-1 1 0,0 0 0,1-1 0,-1 1 0,1-1 0,-1 1 0,0-1 0,1 1 0,-1-1 0,1 1 0,0-1 0,-1 0 0,1 1 0,-1-1 0,1 0 0,0 0 0,0 0 0,0 0 0,-1 1 0,1-1 0,0 0 0,0 0 0,0 0 0,0 0 0,0 0 0,0 0 0,1 0 0,-1 0 0,0 0 0,0 0 0,0 0 0,1 0 0,-1 0 0,1 0 0,-1 0 0,0 0 0,1 0 0,-1 0 0,1 0 0,-1 0 0,1 0 0,0 0 0,-1 0 0,1 0 0,0 0 0,-1 0 0,1 0 0,0 0 0,0 1 0,-1-1 0,1 0 0,0 0 0,0 1 0,0-1 0,0 0 0,0 1 0,-1-1 0,1 0 0,0 1 0,0-1 0,0 1 0,0 0 0,0-1 0,0 1 0,0-1 0,0 1 0,0 0 0,-1 0 0,1 0 0,0-1 0,0 1 0,0 0 0,0 0 0,0 0 0,-1 1 0,1-1 0,0 0 0,0 0 0,0 0 0,-1 1 0,1-1 0,0 0 0,-1 1 0,1-1 0,-1 1 0,1-1 0,0 1 0,-1-1 0,1 1 0,-1-1 0,0 1 0,1 0 0,-1-1 0,1 1 0,-1 0 0,0 0 0,0 0 0,0 0 0,1-1 0,-1 1 0,0 0 0,0 0 0,0 0 0,0 0 0,0 0 0,0 0 0,-1 0 0,1 0 0,0 0 0,0 0 0,0 0 0,-1 0 0,1 0 0,-1 0 0,1 0 0,0 0 0,-1 0 0,1 0 0,-1 0 0,1 0 0,-1 0 0,0 0 0,1 0 0,-1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8:32.231"/>
    </inkml:context>
    <inkml:brush xml:id="br0">
      <inkml:brushProperty name="width" value="0.1" units="cm"/>
      <inkml:brushProperty name="height" value="0.1" units="cm"/>
      <inkml:brushProperty name="color" value="#5B2D90"/>
    </inkml:brush>
  </inkml:definitions>
  <inkml:trace contextRef="#ctx0" brushRef="#br0">994 15 4193,'0'0'31,"0"0"-1,-1 0 1,1 0-1,0 0 1,-1 0 0,1 0-1,0 0 1,-1 0-1,1 0 1,0 0 0,-1 0-1,1 0 1,0 0-1,-1 0 1,1 0 0,0 0-1,-1 0 1,1-1 0,0 1-1,-1 0 1,1 0-1,0 0 1,0-1 0,-1 1-1,1 0 1,0 0-1,0-1 1,-1 1 0,1 0-1,0 0 1,0-1-1,0 1 1,0 0 0,-1-1-1,1 1 1,0 0 0,0-1-1,0 1 1,0 0-1,0-1 1,0 1 0,0 0-1,0-1 1,0 1-1,0 0 1,0-1 0,0 1-1,0 0 1,0-1-1,0 1 1,1 0 0,-1-1-1,0 1 1,0 0 0,0-1-1,0 1 1,1 0-1,-1-1 1,0 1 0,0 0-1,1 0 1,-1 0-1,0-1 1,0 1 0,1 0-1,-1 0 1,0 0-1,1-1 1,-29 4 2196,-10 12-1241,-130 54 1821,140-55-2542,1 2 0,1 0 1,-47 38-1,24-10 97,3 2 1,1 1 0,2 3 0,3 2 0,2 1 0,-34 64 0,33-43 146,3 2 1,4 2 0,3 1 0,-24 107 0,28-76 203,4 1 0,6 1 0,-2 131 0,17-187-645,1 0 0,4-1 1,1 1-1,3-1 1,3-1-1,2 0 0,2 0 1,31 69-1,-29-86-635,2-1-1,1-2 1,51 64-1,-37-61-204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8:33.999"/>
    </inkml:context>
    <inkml:brush xml:id="br0">
      <inkml:brushProperty name="width" value="0.1" units="cm"/>
      <inkml:brushProperty name="height" value="0.1" units="cm"/>
      <inkml:brushProperty name="color" value="#5B2D90"/>
    </inkml:brush>
  </inkml:definitions>
  <inkml:trace contextRef="#ctx0" brushRef="#br0">387 12 1864,'0'0'116,"1"-1"0,-1 1-1,0 0 1,0-1 0,0 1-1,0-1 1,0 1 0,0 0-1,0-1 1,0 1 0,0 0-1,0-1 1,0 1 0,0 0-1,-1-1 1,1 1 0,0 0-1,0-1 1,0 1 0,0 0 0,0-1-1,-1 1 1,1 0 0,-1-1 231,1 1-232,0-1 1,0 1 0,-1 0-1,1 0 1,0 0 0,-1-1-1,1 1 1,0 0 0,-1 0-1,1 0 1,0 0 0,-1 0-1,1 0 1,0 0 0,-1 0-1,1-1 1,-1 1 0,1 0-1,0 1 1,-1-1 0,1 0-1,0 0 1,-1 0 0,1 0-1,0 0 1,-1 0 0,1 0-1,0 0 1,-1 1 0,1-1-1,0 0 1,-1 0 0,1 1 231,-1-1-232,1 1 1,0-1 0,0 0-1,-1 0 1,1 1 0,-18 23 832,13 7-391,2 0-1,1 0 0,1 0 1,4 37-1,-2-55-552,0 0 0,1 0 0,1 0 0,0-1 0,1 1 0,0-1 0,1 0 0,8 15 0,-11-16 15,-2 0-1,1 0 1,-1 0-1,-1 0 0,-2 14 1,3-24-18,0-1 0,0 1 0,0-1-1,0 1 1,0 0 0,-1-1 0,1 1 0,0-1 0,0 1 0,-1-1 0,1 1 0,0-1-1,0 1 1,-1-1 0,1 1 0,-1-1 0,1 0 0,0 1 0,-1-1 0,1 1 0,-1-1-1,1 0 1,-1 1 0,1-1 0,-1 0 0,1 0 0,-1 0 0,0 1 0,1-1 0,-1 0-1,1 0 1,-1 0 0,1 0 0,-1 0 0,0 0 0,-26-9 90,-21-26 250,28 18-245,-1 1 0,-1 0 0,0 2 0,-27-13-1,38 21-82,0 2-1,-1 0 0,0 0 0,0 1 0,0 0 0,0 1 1,-1 1-1,1 0 0,0 0 0,-1 1 0,-13 2 1,56 15-4137,-15-15 2757</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8:39.271"/>
    </inkml:context>
    <inkml:brush xml:id="br0">
      <inkml:brushProperty name="width" value="0.1" units="cm"/>
      <inkml:brushProperty name="height" value="0.1" units="cm"/>
      <inkml:brushProperty name="color" value="#5B2D90"/>
    </inkml:brush>
  </inkml:definitions>
  <inkml:trace contextRef="#ctx0" brushRef="#br0">362 57 2833,'-5'-17'1337,"-6"-22"2908,15 39-3661,0 1 0,0-1 0,-1 1 0,1 0 0,0 0 0,-1 1 0,7 2 0,1 3-251,0-1 0,-1 2 1,0-1-1,0 1 0,-1 1 1,0 0-1,0 0 0,-1 1 1,0 0-1,8 15 0,7 14 220,27 66 0,-36-74-287,53 125 793,77 270 0,-113-301-829,-5 2 0,17 233 1,-34-118 151,-29 339 0,2-417-173,-8 0 1,-90 314-1,-106 113-171,188-518-712,-3-2 1,-4-1-1,-2-2 0,-4-2 0,-97 106 0,128-156-135,0 0 0,-28 18 0,29-25 306,0 0 0,-30 11 0,44-20 489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7.2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4809,'-3'6'152,"-2"9"8,-4 11-144,-3 9 8,-4 9 256,-4 6 128,-4 7 192,-6 5 25,-7 6-233,-7 6-136,-8 7-256,-6 4-176,-4 5-1153,-2 2 889,10-15-5337</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28:42.973"/>
    </inkml:context>
    <inkml:brush xml:id="br0">
      <inkml:brushProperty name="width" value="0.1" units="cm"/>
      <inkml:brushProperty name="height" value="0.1" units="cm"/>
      <inkml:brushProperty name="color" value="#5B2D90"/>
    </inkml:brush>
  </inkml:definitions>
  <inkml:trace contextRef="#ctx0" brushRef="#br0">0 78 3073,'5'-24'967,"-5"23"-962,0-1 1,0 1-1,0-1 0,0 1 0,1-1 0,-1 1 0,0-1 0,1 1 1,-1-1-1,1 1 0,0-1 0,-1 1 0,1 0 0,0-1 1,0 1-1,0 0 0,0 0 0,0 0 0,0-1 0,0 1 1,0 0-1,0 0 0,1 1 0,-1-1 0,0 0 0,1 0 0,-1 1 1,0-1-1,1 0 0,-1 1 0,1-1 0,-1 1 0,2 0 1,18-9 963,-19 8-857,0 0 0,-1 0 0,1 0 0,0 1 0,-1-1 0,1 0-1,0 1 1,0-1 0,0 1 0,0 0 0,-1 0 0,4-1 0,-4 2 203,0-1 1,0 0 0,0 1 0,0-1-1,5 5 2211,-6-4-2210,1 0 0,-1-1 0,1 1-1,-1 0 1,1 0 0,0 1 0,4 8 497,-4-8-777,0 0 0,1 0 1,-2 1-1,1-1 1,0 0-1,0 0 1,-1 1-1,1-1 1,-1 0-1,0 1 0,1-1 1,-1 1-1,-1 2 1,-10 386 766,30-433-926,-5-34 244,10-146 0,-20 175-91,-4 45-7,0-30 2,0 31 0,0 1 1,0-1 0,0 0-1,0 0 1,0 0-1,0 1 1,-1-1 0,1 0-1,0 0 1,0 1-1,-1-1 1,1 0-1,-1 0 1,1 1 0,0-1-1,-1 0 1,1 1-1,-1-1 1,0 1 0,1-1-1,-1 1 1,1-1-1,-1 1 1,0-1-1,0 1 1,1 0 0,-1-1-1,0 1 1,0 0-1,1-1 1,-1 1 0,-1 0-1,1 0-8,26 0 129,250 28 1720,-93-11-1545,-181-17-336,0 0 0,1 0 0,-1 0 0,0 0 0,0 1-1,1-1 1,-1 0 0,0 1 0,0-1 0,0 0 0,1 1 0,-1-1 0,0 1 0,0 0 0,0-1 0,0 1 0,0 0-1,0 0 1,0 0 0,0 0 0,-1 0 0,2 1 0,-1 26-4288,-1-15 2484</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1.4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4 339 2961,'1'0'400,"-2"2"272,0 1-312,0 1-40,0 0-192,0 0-40,3-1 48,1 0 88,2-2 248,3-3 128,1-3 177,3-4-33,2-3-184,3-4-104,3-4-208,6-3-72,5-4-96,7-2-40,6-2-56,4 0-24,5 1-16,2 0-160,2 3-912,1 1-969,1 1 1089,-10 6-3873</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1.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14 755 2232,'-1'0'337,"-1"-1"775,-1 0-408,0-2 328,1-1 88,0-2-111,2-1-169,1-2-216,2-2-72,1-3-128,3-2-88,2-3-152,3-4-40,3-2-64,4-3-24,5-4-40,6-3-24,7-3-8,8-2-16,8-2 8,7 0 8,5-1 8,3 1 0,4 1 0,1 2-16,3 1 8,0 1-24,0 3-480,0 2-472,-3 3 544,-13 6-8194</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2.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35 663 4361,'-1'0'496,"-3"0"672,-2-1-224,0-1 73,0-2-137,0-2-296,2-2-88,2-3-80,2-2 8,3-3-48,2-2-80,5-2-136,6-4-55,8-4-105,9-4 8,10-5-8,9-4 0,8-3 96,6-2 32,5-1 16,2 1 0,2 2-80,0 3-48,-1 6-128,-3 5-208,-2 6-561,-5 6-343,-7 5-904,-6 4 1095,-13 5-5592</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3.0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19 837 6913,'-2'-1'40,"-2"-1"-312,0-3 416,-1-2 209,3-3 191,1-3 80,2-3 24,2-2-24,4-3-32,2-1-72,3-1-64,5-3-48,3-1-79,4-1-33,6-2-80,5-1-8,6-2-32,6 0-16,4-1-64,4 0-32,4 1-56,5 0 0,4 2-8,5 0 8,4 1-8,3 1 0,2 0 0,2 2 0,1 1 0,0 1 0,0 1 0,-2 1-8,-1 1-200,-4 3-112,-4 3-312,-6 4-313,-9 4-767,-8 4-681,-12 4 1273,-11 1-4705</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3.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1 354 3425,'3'-2'480,"4"-3"200,6-3 128,7-4 104,4-2-71,4-2-89,3 0-232,3-1-120,1 0-120,4 0 8,3 0 80,4-1 8,5 0 80,5-1 32,3 0-24,3 0-39,3 0-121,3 1-56,2 2-88,0 2-32,1 2-64,1 2-24,1 2-8,0 1-8,1 2 0,0 0-8,0 2 0,-2 1 0,0 1 0,-2 1-8,-1 2 0,-2 0 0,0 1-8,-2 0-8,-3 1-168,-3 1-96,-4 1-312,-4 0-201,-5 2-359,-5 2-232,-4 0-1169,-6 2 1449,-7-1-3993</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4.1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0 112 5241,'3'-2'192,"6"-4"72,5-3 24,7-1 72,6-1 136,4-1-23,3 2-153,3 0-72,2 2-32,3 2-8,3 0 48,4 0 56,3 1-32,3 1 16,4 1-8,1 0-16,2 2-32,2 2-8,0 2-56,2 2-40,-1 1-72,-1 3-32,0 2-8,0 1-8,-2 3 8,-2 1 0,-3 2-8,-2 2 0,-2 0-8,-3 0-8,-2 1-16,-3 0-24,-3 0-304,-4 0-224,-5 0-944,-4-1-953,-4-1 1385,-6-3-3913</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4.8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4065,'3'0'176,"6"0"96,8 0-192,6 0 48,7 1 128,5 1 264,4 2 88,3 1 128,2 3-47,5 1-169,2 2-64,3 2-144,2 2-64,2 3-56,0 1-24,2 1 8,3 1 72,1 1 96,3 1 24,2 1-48,1 2-80,1 0-112,1 1-16,-2 1-8,-2 1 0,-2 2-48,-2 0-16,-2 1-16,-4 1-7,-4 0-9,-3 1 0,-5 0-8,-2 0-8,-2 1-161,-3 0-103,-2 0-448,-3 0-416,-2-1-1481,-3-1 1489,-6-6-4545</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6.8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 43 72,'-2'0'16,"-1"-1"32,-1 1 104,-3-1 32,-1 0 32,0 0-24,-2 0-80,1 1 88,1-1 288,1 1 168,1-1 265,0-1 71,2-1-56,0-1-40,1 0-24,1-1-71,1 0-57,1 1-56,2 0-184,1 1-64,2 2-112,2 0-40,3 3-32,3 1-16,6 3 40,5 1-23,6 2-25,6 2-32,5 3-96,4 4-8,3 5 24,2 4 24,3 5 8,1 3-8,3 5-32,0 2-32,0 2-32,0 4-8,1 2 8,2 4 0,3 5-8,4 4 0,2 5-8,1 2 0,1 1-8,-3-1-8,-2-1 0,-3-1-8,-3-1 8,-4 1 0,-4-2 0,-3-1 0,-4-2-88,-4-2-120,-5-3-288,-6-1-152,-3-3-329,-5-2-367,-3-4 800,-6-10-8898</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7.5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5865,'0'0'456,"3"-1"617,2 1-609,4 1 104,5 3 112,5 3 0,6 3-72,4 5-24,6 2-120,6 3-103,3 3-185,5 4-64,2 3 8,1 3 24,4 5 8,2 3 8,3 6-72,1 4-32,0 5-16,0 3-16,-1 3-16,-2 2 8,0 1-16,-1 3 8,-1 3 0,0 2 0,-2 3 8,-1 2-8,-2 1-8,-1 2-8,-5-1 0,-2 0 8,-5 0 0,-3-2 0,-3-1-24,-2-1-56,-4-2-64,-2 0-24,-3-1-72,-3-1-72,-3-3-321,-4-3-199,-3-5-448,-4-5-280,-3-8-505,-4-7 1049,-1-10-3561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006"/>
    </inkml:context>
    <inkml:brush xml:id="br0">
      <inkml:brushProperty name="width" value="0.2" units="cm"/>
      <inkml:brushProperty name="height" value="0.2" units="cm"/>
      <inkml:brushProperty name="color" value="#004F8B"/>
    </inkml:brush>
  </inkml:definitions>
  <inkml:trace contextRef="#ctx0" brushRef="#br0">1 102 4433,'34'-12'544,"15"1"904,9 0-1360,10-2-40,4 0-48,0 0 0,1 1 8,-1 4 16,-3 1-8,-8 5-328,-7 3-1088,-15 7 896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8.6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857 1 3553,'-5'0'480,"-7"1"368,-8 3-424,-7 4-344,-6 6-56,-6 6-8,-6 6 64,-8 7 376,-7 5 128,-7 10 41,-5 8-73,-5 12-400,-1 12-176,0 11-328,4 10-321,8 7 369,15-14-6217</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19.5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0 281 5897,'4'-2'208,"4"-2"24,6-3-192,2-2-32,3-1-16,0-2-24,0 0-8,0 0 8,-2-1 24,-1 1 8,-1 1 16,-2 0 8,-1 0 0,0 0 24,1-1 0,1 0 24,1 0 40,3 0-16,2 0 0,3 1-48,2 1-32,4 1-16,1 1-8,3 1 0,2 1 8,2 1 24,2 1 40,4 0 89,3 0 15,3 0 40,4 1-24,2-1-64,1 1-8,4 2-56,1 1-24,2 1-8,2 2 0,2 1-8,2 0 8,3-1-8,2-1 8,1-1-16,2 1 8,2-1-16,1 2 8,1 1-8,1 1 8,2 1-8,2 1 0,1 1 0,-1 1 0,0 3 0,-1 1 0,-4 5-8,-2 4-8,-3 5-24,-3 6 0,-2 5-16,-2 4-24,-4 2-56,-1 2-8,-3 0-64,-2 0-80,-2-1-185,-2-1-287,-3-1 408,-10-7-5185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0.3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1808,'1'0'144,"3"0"200,1-1-320,3 2 81,3 0 215,3 2 56,1 2 64,3 2-32,2 2-200,3 3-48,3 2-80,5 2-32,5 4-32,5 3 8,6 5 120,4 5 64,5 5 104,2 3 24,4 5-104,2 2-64,2 4-104,2 3-40,2 4-16,0 4 0,1 4 0,1 5 0,0 3 0,0 5-8,-2 1-32,-1 0-72,-4-1-136,-4-2-168,-5-4 216,-12-14-4865</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1.8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1 149 2553,'1'-1'224,"3"-2"120,1-2 48,3-1 32,0 0-56,2-1 0,1 1 120,0 0 64,2 1 64,1 0-48,1 1-183,2-1-57,3-2 40,2-1 32,3-2 56,2-1-8,2-1-64,2 0-48,1 1-104,-1 2-40,2 3-72,0 2-24,1 4-32,2 4-8,2 2-16,2 3-16,0 3 0,1 2 0,0 2-8,1 3 0,0 2 8,0 3-8,1 4 0,0 4 0,-1 3-8,-1 3 8,-2 2 0,-2 3-8,-1 1 0,-2 2 0,1 1-8,0 3-8,0 2-16,1 1 0,-1 1 8,0 1 0,-2 2-16,-1 1-48,-2 1-344,-1 0-288,-3 0-1128,-1-3 1016,-6-9-6218</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2.7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3529,'0'3'120,"3"5"-16,4 4-64,5 4 96,3 4 104,4 1 8,4 4 96,2 2-16,3 3 0,1 3 8,2 3-96,2 2-72,0 3-96,1 3 0,-2 1 56,-1 2 32,-1 1 48,-3 3 17,-2 2 71,-1 3 0,-3 3-48,-1 1-32,-2 2-72,-2 1-8,0-1 72,-2 2 48,0-1-24,-2 1-32,-1 1-88,-3 0-64,-2-1-32,-2 1-16,-4-1 0,-3-1-8,-5-1 0,-4-2 8,-3-2-8,-4-1-56,-3-1-128,-3-1-64,-3-2-56,-2 0-64,-2-2-656,0-2-753,0-1 961,6-10-3745</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3.6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477 1 2561,'0'7'216,"1"11"248,0 11-280,-1 11 216,-1 7 200,-2 8 336,-4 6 144,-3 4-7,-4 5-137,-4 2-336,-3 3-144,-4 2-88,-2 1-48,-1 0-56,-1-1-32,-1 1-224,-2-2-88,0-1-176,-2-4-64,0-2-168,-1-4-208,0-4-1080,0-5 1079,6-10-5688</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5.3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5 599 1952,'0'0'609,"-2"0"375,1 0-344,-1-2-96,2-2-176,2-2 32,1-4-64,4-2-96,4-3-136,3-3 48,3-3 72,2-2 24,3-3 25,2-1-105,1-1-96,2-1-16,2 2-16,0 0 40,3 0 48,1 1-8,1 0 0,2 0-56,1-1-40,0 2-8,0-1-8,-2 1 8,-1 2-8,-1 1 8,-1 2-8,-1 4 16,1 2 0,-2 4 0,0 4-8,0 2 0,-2 4-16,-1 2 0,-2 4 0,0 3 0,0 2 8,0 3-8,1 1 8,1 2-8,1 2 8,1 0 8,-1 1 8,1-1 0,-2 1-8,-1 0-8,-3 2-8,-3 1-8,-2 3-8,-3 1 0,-3 3 96,-2 3 16,-3 4 16,-4 3 0,-2 4-120,-3 4-32,-4 3-56,-2 4-168,-4 4-1033,-3 3 881,1-9-6057</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6.1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8 1760,'0'0'184,"-1"-1"425,1-1 23,-1 1 376,1-1 40,-1 1-256,1 0-224,1 2-312,0 0-31,1 2 55,1 1 0,2 2-16,2 2-32,3 3-56,2 3-16,4 4-56,3 3-32,3 5-40,1 4-8,1 5 0,0 5-8,-1 6 0,1 5 0,-2 4 0,-1 5 0,-2 1 16,-2 3 24,-4 0 128,-2 1 24,-4 2-16,-4 0-16,-3-1-120,-4 0-16,-4 0 72,-5 1 104,-4 0 192,-5 3 48,-4 1 8,-5 3-79,-4 0-201,-1 0-80,-3-1-152,0-2-72,-1-1-16,2-2 23,0-2 73,1 0 40,1-2-88,2-3-128,1-1-248,1-4-184,-1-2-688,1-3-296,0-2 855,6-11-5688</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6.8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1563 1808,'3'-6'184,"5"-10"265,6-10-65,6-10 48,4-6-56,3-6-48,4-4 0,0-3 0,1-3 8,0-2-104,0-4-80,1-1-88,0-2-8,0-2-32,0 0 8,0 0 0,-1-1-8,-1 1 0,-2 1-8,-3 1-8,-3 0-8,-3 2-16,-2 2 0,-2 1 0,-2 1-32,-1 1-880,0 1 672,-3 10-4081</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7.3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743 1 2361,'0'0'88,"0"1"112,0 1-200,1 2 136,0 3 56,0 1 184,1 3 72,0 2 144,-1 3 56,0 2-32,0 3-24,0 4-40,-1 4-7,1 3-137,-1 5-56,0 5-168,0 4-96,0 5-8,-2 6 24,-1 6 24,-2 4 0,-3 5 8,-4 3 8,-3 5 56,-6 5 24,-3 4-24,-5 4-32,-3 4-80,-3 3-32,0 2-24,0 1-8,0-1-24,0-1-40,1-2-136,-1-5-80,-1-5-240,0-6-56,-2-8-64,-1-8-96,0-8 31,1-8-47,0-8-424,3-6-208,1-7 768,8-8-2137</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7.8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1337 912,'4'-4'88,"4"-4"328,7-7 104,4-4 73,3-6-25,4-5-232,2-4-48,1-4-48,1-5-8,0-4-136,-1-4-32,0-6-48,0-3 8,-1-4-8,-1-5-8,-1-3 0,0-3-8,-1-3-24,0-2-16,-1-1-248,0-1-144,-1 1-168,-1 1-88,-2 1 407,-5 15-1791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1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1044 0 3649,'-5'1'704,"-6"0"736,-7 3-752,-6 1-312,-5 3-151,-4 2 79,-2 1 88,-2 3 112,-2 1 8,-3 5-200,-3 4-80,-6 7-136,-8 10-48,-6 13 8,-8 15 0,-4 13 16,-1 14-8,2 11-40,7 10-40,8 9-480,11 7-392,11 2 464,12-22-7506</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8.5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0 538 2985,'1'0'368,"3"-1"600,1-2-600,3-2-64,2-1-24,1 0-72,1-2 56,2 0 152,1-1 72,2-2 81,3-2-113,2-5-192,4-3-80,3-6-136,4-5-24,6-4-24,4-3 8,5-3-8,4 0 0,3-1-8,2 1 0,0 3-32,2 4-312,-1 5 248,-9 9-7586</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9.1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5 992 2833,'-1'-1'552,"0"-1"776,-1-3-16,1-1 225,2-1-121,0-2-304,3-1-128,1-2-207,1 0-105,3-3-192,3-1-96,1-3-160,4-4-64,4-4-64,4-5 0,4-3 8,4-4 0,4-3 16,3-2-16,4-2-16,4-1-16,5 1-48,4-1 0,5-1-24,4 1 0,4 1 0,4 2-8,2 2 0,2 3 8,0 4-8,0 3 8,0 5-8,-3 3-136,-3 3-424,-3 4-264,-6 4-593,-3 5-271,-4 3 952,-12 3-8418</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29.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3 762 4137,'-1'-1'864,"1"0"1353,-1-2-1217,1-2-320,2-1-160,1-2-336,3-1-32,1-2 128,4-2 80,2-1 48,5-2-56,5-3-168,5-3-80,4-4-56,5-3 16,4-2 80,4-2 41,6-2 95,6-1 0,6-2-56,5 0-48,7-2-96,4 1-32,4 1-24,4 1-8,4 2-16,1 3 0,3 2 0,2 3 0,-1 3-8,-2 4-8,-4 3-352,-6 4-304,-8 4-865,-6 4-815,-9 4 1295,-14 2-5944</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0.3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0 635 8074,'3'-4'248,"6"-6"-32,8-6-208,5-6-8,6-4 0,2-3 24,2 0 0,0 1 80,1 1 32,0 0 40,1 2 40,4-1 72,3 0 32,3 0 112,3-1 48,3 0 32,3 1 1,4-1-129,4 0-88,4 1-176,3 1-56,2 1-40,3 2 0,0 2-8,2 2 0,-2 4 0,-1 1 0,-2 4 16,-2 4 8,-3 2-8,-3 2-8,-5 3-32,-3 2-16,-4 0-272,-4 2-328,-4-1-1153,-5 1-1335,-4 0 1703,-9-2-4216</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0.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1 893 5737,'-1'-1'104,"1"-2"256,1-4-488,2-2 416,2-4 272,1-1 137,2-2 63,1-1-48,0-1-200,2-1-144,2-1-256,3-1-48,4-3-40,3-2-16,4-2-8,3-2 24,3-2 144,3-1 88,3 0 112,5-2 16,4 0-112,5 0-79,4-1-73,3 1-16,4 1-32,3 0 0,4 2-32,3 1 24,3 2 8,0 3 8,1 1 0,0 1-32,-1 3-24,-1 1-8,-4 2 0,-2 2-8,-4 2-8,-5 2-16,-7 4-328,-6 2-224,-8 3-745,-6 3-471,-8 4 976,-7 1-7018</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1.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1 622 2649,'1'-2'280,"3"-4"456,5-3-632,5-5 368,3-2 184,3-2 360,3-1 105,3 0-185,3 0-144,5 0-328,2-2-120,5-2-88,5-2 8,3-2 40,7-2 16,6-2-16,5-1-8,4-1 48,2 0 25,4 1 23,0 3-8,1 2-112,-1 3-72,1 3-96,0 3-32,0 1-24,-1 3 40,-1 1 104,-1 2 56,-2 3 48,-3 1-24,-3 3-88,-5 2-56,-3 3-56,-5 2-8,-3 2-40,-3 1 8,-5 2-24,-5 1-24,-4 0-480,-5 1-352,-5-1-840,-3-1-577,-5 0 1241,-5-2-7746</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2.2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1 693 5065,'0'0'208,"0"0"592,2-2-1208,4-3 392,2-2 224,4-2 384,2-2 137,3-3 87,3-2-48,4-3-144,4-2-72,4-3-112,4-1-64,3-3-112,2-1-24,5-1 72,3-1 49,6-1 39,5-1-8,5 0-136,4-1-72,4 1-88,4 0-16,2 2 0,1 2 0,2 2 80,-1 1 24,-1 2 8,-2 3-8,-5 2-96,-5 3-24,-4 4-40,-6 3-16,-6 4-48,-7 1-136,-8 4-296,-8 1-216,-7 1-817,-7 1-639,-6-1 1184,-4 0-7458</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2.7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1 671 4817,'-1'0'144,"2"-2"104,3-3 8,2-3 168,4-3 56,4-3 40,4-4 1,3-2-1,5-3-72,5-3-40,5-2 64,7-1 176,6-2 56,4-2 0,6-1-55,5 0-161,5 0-72,5 0-152,4 1-88,5 2-120,3 1-24,3 1-8,2 2 8,-1 3 24,0 3 24,-3 3 40,-3 2 0,-4 2-32,-3 2-32,-6 2-40,-5 2-16,-7 1-200,-8 3-200,-7 1-624,-8 3-545,-8 2 833,-9 0-9322</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3.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1 846 2529,'3'-4'424,"4"-4"232,6-5 248,3-6 64,5-4-48,3-3-31,3-5-81,2-2-56,4-4-184,4 0-80,4-2-224,5 0-80,3 0-40,3 0-32,5 0 56,5-1 96,4 1 200,3 0 65,1 2-65,1 1-96,2 2-192,0 3-72,0 2-72,-3 3-16,-2 2-16,-4 3 8,-4 3-304,-5 4-224,-8 2-481,-6 4-311,-8 2-720,-6 2 1104,-7 3-6186</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3.8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998 2 4057,'0'0'464,"-2"-1"320,0 1 296,-2 0 153,-2 0-81,-2 0-192,-3 2-192,-2 2-48,-4 2-111,-3 2-57,-4 3-128,-4 3-72,-5 3-120,-4 4-48,-5 5-96,-4 3-16,-3 5-24,-4 5 8,-2 3-8,-4 4-8,-2 4-24,0 2-16,0 2-88,2 0-80,4 1-360,4-1-144,5-2-729,7-1-535,6-1 1128,10-9-7530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874 0 1912,'-4'2'424,"-6"2"425,-7 3-177,-7 2-80,-6 1 128,-7 3 224,-4 2 9,-6 4 7,-4 7-80,-6 9-208,-4 13-88,-5 15-272,-3 17-144,-1 18-288,0 18-240,3 18-488,5 13-504,10 5 712,14-24-6682</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4.3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941 0 5001,'-3'1'376,"-4"-1"584,-5 2-215,-5 2 151,-5 2 112,-4 1-112,-4 4-288,-3 3-72,-3 3-184,-4 4-88,-3 5-151,-3 5-57,-3 5 88,-2 5 56,-4 6 120,-1 8 64,-3 6-80,1 5-56,2 5-208,5 1-248,6 1-480,5 0-273,6 0-935,5 0-873,5-1 1601,5-12-4593</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4.9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803 0 4777,'-6'4'240,"-6"5"200,-7 7-392,-9 8 152,-6 8 128,-7 6 288,-5 7 153,-3 6 151,-4 6-72,-3 7-256,-2 5-168,-3 6-496,0 4-280,-1 5-560,2 3-336,2 2-697,3-1 1009,11-14-3801</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5.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1143 3809,'3'-7'488,"6"-9"408,6-11-552,8-11-192,7-10-120,7-7 0,7-7 160,5-5 96,5-4 144,5-1 1,4-1-153,5-1-96,4 1-168,3-1-144,3 2-313,1 1-103,1 3-136,-1 2-144,-2 6 552,-14 11-4417</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6.1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1349 984,'1'-4'528,"4"-4"329,4-7-65,4-6-72,5-7-208,4-8-80,4-8-184,5-8-96,3-10-112,6-8-16,5-7-16,6-8 0,6-4-8,5-4 8,6-1 0,5 0-8,3 2-16,4 3-40,0 4-272,0 6-272,-2 6 328,-15 15-3777</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6.6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1450 2513,'2'-4'632,"3"-8"560,6-7-464,4-9-144,7-10-144,6-9-88,8-8-120,6-7-88,7-5-120,6-3-8,6-2 0,4-2-8,3 1 8,3 1 8,2 2-8,0 2 8,1 1 57,1 3 143,1 3 64,-1 4 24,0 4-48,-1 4-152,0 4-80,-3 4-32,-1 3-272,-3 2-200,-2 3-697,-5 3-551,-4 4 944,-12 7-3089</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7.2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1087 5641,'1'-3'160,"2"-4"24,5-6 96,5-8 192,6-7 137,5-7 231,5-6 56,6-5-80,5-4-136,7-2-384,6-2-128,5 0-128,6-1-24,5 1 0,6 0 0,4 1 8,4 0 0,1 1 0,2 2 48,0 1 48,-1 4 8,-1 4-8,-3 4-39,-2 5-73,-5 4 0,-4 4-16,-7 4-129,-5 4-455,-6 5-432,-7 5-1264,-8 4 1239,-9 3-5592</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7.7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0 842 3569,'0'-2'192,"0"-1"264,2-4 24,3-3 208,4-4 328,3-3 33,7-3-217,5-2-184,8-4-344,8-2-120,7-3-152,8-3-16,6-3 80,8-3 128,5-2 184,6-1 32,4-2-56,3 1-112,3 0-136,2 1-24,2 3-16,-1 2-15,0 4-41,-1 3-16,-1 3-8,-2 2-8,-2 3 0,-4 3-8,-3 3 0,-4 3-16,-6 5-225,-4 3-191,-7 3-752,-8 3-536,-7 2 928,-11 2-6634</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8.4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1 601 3193,'0'-1'232,"1"-1"168,3-2 336,1-2 184,4-3 160,4-3-63,3-1-353,6-2-144,5-2-272,5-1-96,6-3-80,4-2-16,5-3 16,5-2 8,5-2 128,6-1 96,4-2 136,4 0 32,4 1-112,3 1-112,2 2-160,1 2-40,3 2-24,-1 3-8,2 2 0,-2 1 0,0 3 0,-3 1 1,-2 3-1,-2 3 0,-4 1 0,-4 2-8,-3 2 0,-3 1 8,-3 3-8,-6 2 0,-6 3-8,-6 3 0,-7 3-273,-6 3-239,-7 2-936,-6 1-600,-6 2 1079,-5-3-5592</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9.0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1 311 7882,'0'0'472,"3"-1"440,4-1-832,5-3-96,6-2-24,5-1 8,5-2 8,4-1 32,3-1 56,3 0 160,2-2 80,2-1 120,3 0 0,6-2-128,3 0-56,5-2 0,4 1 25,3 1 23,3 0 8,4 2-80,1 1-16,2 2-8,0 2 8,1 1 40,0 2-16,0 1-32,1 1-16,0 1-80,0 1 0,1 0 32,-2 1-8,-1 0-8,0 1-40,-3 1-40,-3 0 0,-4 1-8,-5 0 0,-7 2-16,-5 1-120,-8 1-584,-8 1-464,-9 0-1945,-8 0 1745,-6-1-6898</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39.7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14 847 3321,'-2'1'168,"-2"2"552,1-1-968,0 1 72,1-1 416,2-2 264,2-1 200,1-1-24,2-3-192,2-2-96,1-3 1,2-3 47,3-3 176,3-2 120,3-5 48,4-2-32,7-5-104,5-3-112,7-3-255,6-2-73,5-1-80,5-1 8,6 1 56,3-1 32,5 1 8,4 1-40,4 0-80,3 1-40,3 1-32,2 1-8,0 2-8,1 2-8,-2 3 0,-3 3 0,-3 2-16,-4 5 0,-6 3 0,-4 3 0,-8 3-144,-8 2-184,-7 2-488,-8 0-425,-8 1-1439,-6 1 1528,-8 2-6106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3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0 173 2961,'3'-2'608,"6"-2"408,7-2-352,10-1-496,11-1-136,13-1-32,12-1 0,14 0 16,12-3 0,11-2 0,8 0-8,8-1-216,5 1-224,3 1-392,1 1-344,-1 4 615,-22 3-1767</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0.4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9 987 7818,'-3'-1'336,"-1"-2"304,3-3-624,3-5 48,5-5 56,4-7 56,4-4 64,5-4 24,4-4-16,5-2-32,5-2 8,3 0-8,4-1 0,4 0 24,4 0 40,4 1 56,5 0 121,4 1 7,5 2-104,3 2-80,4 0-168,2 2-56,3 3-40,2 0 0,2 3 0,2 1 0,3 1 8,2 1-8,3 0-8,4 1 0,2 0-8,3 0 8,1 3 0,1 0-8,0 3 0,-2 1 0,-1 2 0,-3 4 0,-4 2 0,-4 3-8,-6 5 8,-6 3-8,-7 4-320,-8 2-320,-7 4-753,-8 2-359,-7 1-617,-7 2 1177,-10-2-4585</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4.0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 14 1400,'-2'-1'224,"-4"0"136,-3-1-464,-3 0-216,-3-1-32,-1 1 160,2 0-824</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4.3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75 134 2224,'-2'0'553,"-3"0"583,-1 0-240,-2-1-344,-2 2-40,-1-1-8,1 1 16,2 0 41,2 0-41,2 0-136,1-1 0,2-2-32,1-1 8,1-3-24,1-1-80,1-1-112,3-1-24,1 0 32,3 0 16,2 0 64,1 1 48,2 2 0,3 1-16,1 1-71,4 2-25,2 0-24,5 0-16,3 1-8,3-2-24,3-1-48,1-1-8,2-1-16,0 0 0,2 0-8,0 0-8,0 1 8,0 2-8,-2 1-8,-3 3-40,-2 1-288,-4 3-312,-3 1-977,-3 2-1175,-3-1 1551,-6 0-4824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5.0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1 347 5905,'2'-1'328,"3"-3"248,4-3-480,5-4-96,5-2 0,4-3-8,3 0 8,2-1 48,2 0 81,2 1 103,2 0 48,3-1 80,2 1-8,4-1 72,3 1 40,3-1 56,2 0-24,3 1-88,3 0-48,3 1-96,2 1-56,1 1-72,2 1-40,0 2-63,2 2-9,-1 2 8,0 3 16,0 3 56,-2 3 40,0 2 32,-1 1 8,0 3-64,-1 0-40,-1 2-48,0 0-16,-1 1-56,-1 0-96,-2 1-184,-3 2-88,-4 1-321,-4 2-295,-4 2-864,-5 3 1024,-8-3-6394</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6.0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9 139 3777,'0'0'-32,"-2"-1"-56,0-1 32,0-1 512,0-1 152,1-1 128,2 0-8,1 0-144,1 1-151,3-1-185,1 0-80,3 0-112,3 0 24,2 0 40,3 0 72,2-1 136,4 0 16,2-1 32,5 0-32,3-1-88,3 0-32,3 1-64,2-1-16,3 2-40,2 1 8,2 0 0,3 2-16,2 1-40,2 1-8,1 1-16,1 1 16,1 2 24,2 3 8,-1 3 72,0 2 24,-1 4 32,0 3 0,0 2-31,-1 4-33,0 1-48,-1 1-16,-1 3-40,-1 1-8,0 1-16,-2 1 0,-2 0 0,-2 0-16,-2-2-256,-4-1-64,-3-1-449,-4-1-559,-3-1 832,-8-5-8642</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6.9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8898,'3'0'128,"2"1"-200,2-1 8,1 0 184,1 0 16,2 1 32,3-1 64,2 1 160,2 0 80,4 2 144,3 0 0,4 1-119,4 0-65,4 0-96,4 0-48,4 0-48,3 1-32,1 0-56,2 1-32,3 1-40,3 2-16,1 1-32,2 1-8,2 1-8,0 0 0,1 3-8,0 0 8,0 3 0,-1 3 0,-2 2 0,-1 3 0,0 4 0,-2 4 8,-2 3-8,-2 3 0,-2 3 0,-2 2-8,-1 2-8,0 3 0,-2 2 0,-1 1 0,-2-1-8,-1-2-24,-3-2-176,-2-2-144,-3-2-384,-1-3-280,-4-2-889,-2-2-975,-3-2 1623,-6-7-4680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7.6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50 6705,'-1'-1'152,"0"-2"0,1-2-256,2-3 104,2 0 169,5-1 39,4 2 240,4 1 48,5 3-24,5 4 0,4 3-176,2 4-40,4 4-56,4 3 0,2 3 16,4 2 8,4 4 8,2 3-8,3 3-32,2 4-8,2 3 0,1 4-7,2 5-41,1 5-16,2 4-72,-1 4-8,2 4 0,-1 5 0,0 4 0,-1 5 0,-2 5-8,-1 5-8,-2 3-8,-1 1-8,-2 1-16,-5-2-120,-4-3-657,-6-3-447,-4-4-1760,-6-4 1615,-7-15-4440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8.2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5841,'2'4'272,"5"3"376,6 6-720,7 5 72,5 5 32,5 4 32,3 4 201,2 5 103,2 4 72,2 4-24,2 6-160,0 6-72,2 5-40,0 6 24,-1 6 24,-2 6-16,-1 4 56,-3 4 24,-2 2 40,-3 0-8,-2-1-136,-4-2-280,-4-3-1008,-4-3-1024,-4-3 1103,-5-15-5080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9.2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 53 2817,'-1'-1'112,"-3"-1"56,-1-1-128,-1-1-32,-1 0 0,1 1 56,-1 0 144,0 1 344,0 1 136,0 0 136,0 0-48,2 1-168,0 0-39,2 0-41,1 0-64,1-1-64,1 1-8,1-2-96,3 1-24,1-1-72,3-1-16,3 0 40,2 0 24,3 0 80,2-1 32,2 2 81,4-1 47,2 2-16,4 2-96,3 2-184,4 2-80,1 5-88,2 3 0,0 4-8,2 5 8,-1 5 8,1 3 24,-1 4 32,-1 1 8,0 3-8,-2 2-24,-2 3-48,0 3 0,-1 3-16,-2 3 0,-1 2 8,-2 2-8,0 1 8,-3 2-8,-1-1-8,-2 2-128,-2-1-384,-2 1-256,-1-1-889,-1 1-607,-2 0 1272,-2-10-6602</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49.9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9498,'1'1'56,"4"3"-352,4 1 112,6 4 240,6 3-24,5 4-24,5 5 0,3 5 224,2 6 64,2 5 176,1 5 64,3 4-136,2 2-64,1 4-160,1 2-71,0 3-49,-1 4-16,0 3 32,-2 3 24,-1 4 48,-1 2 16,-1 4-24,0 4-40,-2 2-48,-3 2-16,-5 2-8,-3 2-8,-4 1 8,-4 1 0,-4 1 8,-3 0 0,-4 0-8,-3 0 8,-3-1-16,-3-2-8,-2-2-8,-4-2-248,-3-3-753,-2-2-695,-4-4 816,2-14-8138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9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0 297 4793,'4'-2'152,"4"-3"-40,8-3-104,6-3-40,6-1-32,4 0 136,2-2 216,3 0 288,1-1 40,2-1-95,2 1-177,3 0-272,2-1-48,4 1-24,4-1-8,7 0 8,6 1 8,9-1-48,8 1-152,10 2-673,7 1-415,8 2-504,5 2 735,-16 3-1223</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1.0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5 170 5497,'0'0'208,"-2"0"336,0 0-696,1 1 384,3-1 112,3 0 169,1 0 95,4 0-24,2 0-80,3-1-168,3 0-104,4-1-104,3 0 48,2-1 208,3-1 96,1-1 104,1-1 17,2-2-113,1-1-96,2-1-152,3-1-88,3-2-112,1-2-16,3 0-8,-1 0-8,1 1-8,-2 1-24,-1 3-104,-2 2-48,-1 4-48,-3 3-16,-2 3-312,-2 3-393,-4 2-1671,-3 3 1496,-5 0-6018</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1.8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5 174 2625,'-1'-1'992,"0"0"816,0 0-800,0-1-39,0-1-521,2 0-112,0-2 48,3 0 0,2-2-24,3-1 8,3 0-48,3-1-16,3-1 64,2 0 0,3 0 24,2 0 17,3 1-25,2 0-24,3 0-96,2 1-56,3 1-112,1-1-40,3 0-32,1 1 0,3 0-8,0 2-8,2 2 16,0 2 0,-1 2 24,-1 3 0,0 2-8,-1 3-8,1 3-24,0 4 0,0 3 0,0 4-8,-1 4 8,0 3-8,-1 1 8,-1 1 8,0 1-16,1-2 8,-2 0-104,-1 0-168,-2-1-616,-2 1-281,-3 0-1167,-3 1 1216,-6-4-6610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2.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0 157 5089,'1'-2'504,"1"-4"977,3-5-1529,3-3 48,2-3 32,4-1 40,3 0 192,3 1 64,3 2 128,3 1 64,4 4 48,2 2 0,3 3-80,3 4-72,3 3-216,2 3-56,1 4-64,1 4-24,2 3-24,1 3 0,3 2 16,1 3 0,1 3 32,-1 4 16,1 4 48,0 4 9,0 5-17,0 6-24,-1 7-80,-2 5-16,-1 5-8,-3 4 8,-1 2 8,-3 3-8,-1 3 0,-2 1 8,-3 1 0,-3 3 0,-5 0 0,-4 0-16,-4-1-224,-4-2-329,-3-3-935,-3-1-600,-3-3 1031,-2-14-5912</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3.2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7570,'1'3'8,"3"8"-384,4 7 288,4 7 112,3 8 24,3 6 64,3 8 32,0 6 72,1 6 48,1 6 8,-1 6-24,0 6-8,-2 6 24,-1 4 128,-3 4 72,-1 3 64,-3 2-24,-2 2-184,-3-1-80,-2 0-128,-2-2-56,-3-3-16,-3-2-8,-2-4 0,-4-2-8,-2-4-7,-3-3-17,-2-3-57,-3-5-143,-1-3-528,-2-6-376,0-6-984,-1-6 1079,5-11-5512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4.1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 7618,'1'0'560,"1"0"744,4-2-1248,4 0-16,5 0 0,3 2-8,5 0 16,2 4 120,2 2 64,1 3 56,0 3 0,1 4-80,1 3-24,0 3 88,1 3 40,2 4 25,2 4-41,2 3-136,2 4-72,2 5-48,-1 4-16,-1 5 0,-2 3-8,-3 3 0,-5 2 0,-4 3 0,-6 3-8,-5 2 16,-5 3 8,-7 2 0,-4 1 0,-6 2-112,-5 2-48,-6 2-152,-4 2-104,-6 3-57,-6 3-143,-6 1-520,-6 1-344,-3 0-761,-3-1-223,-1-2 1336,8-16-1529</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4.9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115 1 9082,'0'0'248,"0"-1"136,1 3-592,3 2 144,2 3-48,2 7 0,2 6 16,1 6 24,2 9 64,1 6 16,0 8 0,2 6 24,1 7-8,1 6 16,0 4 56,0 6 40,-1 3 8,-1 3-16,-3 3-48,-3 2-48,-4 0 0,-3 0-16,-4-1 0,-3-2-8,-5 1 8,-5 0 8,-4 1 24,-5-1 24,-4 0 32,-4-1-32,-3-1-24,-1-1-312,-3-1-328,-1-1-1064,-2-1 927,8-15-6256</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5.6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1878 7098,'2'-1'224,"0"-1"240,3-5-616,2-4 184,2-6 0,2-4 40,2-5 48,1-4 16,1-5 0,2-5-40,1-4-48,1-5-24,1-4 8,2-4 72,2-2 32,1-3 64,3-1 16,0-2-48,1-3-24,1-1-80,0-3-24,1-2-32,0-2-8,1-1-8,-2-1-24,0 1-216,-1 0-144,-2 1-520,-2 1-377,-2 2-191,-3 3 136,-4 4 560,-4 6 392,-4 4 216,-3 4 144,-2 12-2321</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6.0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459 0 6769,'0'4'257,"2"5"103,1 7-384,2 5-665,0 6-263,2 6-56,-1 7 56,-1 5 688,-1 5 480,-2 4 440,-2 3 72,-1 3 64,-2 3-192,-2 4-352,0 3-72,-2 6-96,-1 4-31,-3 4-17,-1 4-8,-2 5 64,-4 2 88,-1 3 80,-3 2 8,-2-1-48,-2-2-96,-1-2-80,-2-3-24,-2-3-16,-1-4-8,-2-4-192,-2-4-200,0-5-689,1-5-519,1-6 848,6-13-3449</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6.4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2098 3961,'2'-3'720,"2"-6"904,2-6-1256,4-8-88,3-7-224,2-7-31,3-5-1,1-5 64,2-4 176,1-2 96,3-4 168,3-2-40,1-3-136,2-4-64,1-3-24,1-2 80,-1-4 104,2-3-24,1-4-136,2-2-128,0-3-136,2-2-16,-1 1-16,-3-1-8,-3 1 8,-3 2 0,-5 2-168,-3 3-112,-4 4-208,-5 5-152,-3 3-304,-5 5-344,-3 3 719,-3 12-6336</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7.0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 7730,'0'0'216,"0"0"32,0-1-264,1 0 32,2 0 88,2 1 72,2 0 120,2 1 32,2 1-32,4 1-72,2 1-64,2 1 16,2 0 152,1 0 80,2 2 72,2 0-16,2 2-103,1 3-73,2 2-112,1 3-40,1 5-72,-1 2-16,1 5-24,-1 2-8,0 4-8,-1 3 8,-1 2-8,0 3 16,-1 3 8,-1 2 40,-2 1 40,-2 3 0,-3 1-16,-3 3-32,-3 4-64,-3 3-16,-4 3-72,-4 3-24,-3 2-160,-6 4-40,-4 1 0,-5 2 24,-6 3 144,-5 1-17,-6 2-399,-4 1-472,-5 4-1648,-4 1 1495,6-14-4944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2.4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44 558 1304,'-2'-1'80,"-1"-2"16,-2-2 104,-2-2 272,-1-2 129,1-2 263,0-1-16,3-2-280,3 0-128,5-2-280,5-2-96,6-3-64,6-3-8,6-5-32,6-3 8,8-3 16,6-3 8,9 0 24,8 1 0,10 0-88,9 3-112,8 2-328,8 0-344,8 0 472,-15 6-3233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7.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588 0 9906,'3'3'112,"3"4"-232,4 6-168,3 6 176,1 8 24,0 8 72,0 8 0,-2 7 16,-1 7 8,-3 6 0,-3 6 8,-3 6 16,-4 4 128,-4 5 80,-4 4 40,-5 4 56,-4 3-112,-4 3-80,-4 2-48,-3 3-56,-3 2-8,-3 2-8,-2 1 0,-2 1 0,-1-2 0,-3-1-16,-1-2-48,-3-2-400,0-2-240,-2-2-632,-1-4-913,0-3 1329,9-17-4609</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8.4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1885 4569,'5'-2'424,"5"-5"392,7-6-448,5-5-72,4-6 40,4-5 73,1-5 95,1-5 64,2-4-40,1-5-96,2-5-176,2-5-80,1-5-136,2-7-16,-1-4-8,1-5 0,-1-4 8,0-3-8,0-4-8,1-2 0,-1-2-8,1-2-24,-2 0-416,-2 1-224,-3 1-184,-5 2-33,-4 5-39,-6 3-392,-4 5 832,-5 16-3785</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6:59.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10 675 8890,'-1'0'56,"-2"0"-40,0-1-216,1-3 176,1-3 240,3-6 72,4-4 0,3-5-24,4-5-48,4-3 0,4-2 32,4-2 0,4-1-48,4 0-64,5 1-24,5 1 56,4 1 88,5 2 25,4 0-49,3-1-64,5 0-96,3 0-40,4-1-32,2 1 0,0 3-8,-1 3-8,-1 4-8,-3 6 0,-1 5-8,-3 6-8,-2 7-144,-1 5-128,-3 5-249,-3 4-71,-3 2-280,-4 0-448,-6-1 856,-9-4-7266</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0.0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0 168 1288,'2'-4'224,"2"-5"384,4-6-255,3-4-113,4-3 40,3 0 128,2 0 80,0 3 368,2 4 144,-1 4-88,-1 4-103,1 4-361,1 4-168,0 4-120,2 3 8,0 4 96,1 2 32,1 5-24,-1 4-56,1 6-144,0 7-72,2 7-72,0 7 0,2 9 0,-1 6 16,0 8-24,-1 5-72,-4 6-88,-3 3-88,-6 4-128,-4 1-144,-7 1-449,-5 0-231,-4 0 656,-3-16-3937</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0.6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3921,'1'4'208,"3"7"-8,4 7-536,3 6 8,2 7 32,2 7 640,1 5 240,1 6 152,1 5 8,0 3-360,0 2-176,0 4-208,0 2-88,-3 3-40,-1 2 0,-5 3 56,-4 2 64,-5 2 48,-7 2 16,-6 2 0,-5 1-16,-6 3-360,-4 0-520,-3 1 488,3-14-4273</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1.2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275 1 4833,'0'5'168,"0"10"16,2 8-176,-1 10-8,2 8 0,0 9 0,-1 7 0,0 7 0,-1 6 8,-1 6 0,-2 3 8,-2 3 16,-3 3 8,-3 1 16,-4 1 80,-4 2 144,-2 2 32,-3 1-8,-2 1-112,-1 1-496,-1 1-424,-1-1-680,-1-1-200,-1-3 775,5-17-863</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1.8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4801,'2'1'192,"3"3"72,5 2-224,3 3-8,5 3 8,3 4 0,3 4-8,2 5-8,1 5-16,2 5 0,-2 6 16,-1 5 8,-3 6 88,-2 5 48,-2 4 64,-3 4-8,-1 4-72,-3 2-72,-2 4-80,-2 3 0,-4 1-16,-2 2-8,-4 0-328,-2-4-504,-3-3 496,1-15-4545</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2.3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3633,'3'0'416,"4"3"664,5 1-1032,4 4-16,4 3-8,3 6 16,1 6 0,1 6 56,1 6 48,0 8 40,-1 5 8,1 7-32,-1 4-48,-1 3-48,0 1-16,-2 2-24,-1 1-8,-2 0 0,-3 0-8,-3 0 0,-4-2-32,-3-1-472,-5-3-448,-3-3 504,-2-10-4041</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2.7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3273,'2'0'376,"4"2"680,4 1-1008,4 3 16,3 3 48,4 3 32,2 6 40,2 6 8,1 6 8,2 7 0,1 8-40,1 7-16,0 7-88,-1 7-16,0 4 16,-4 4-8,-3 2-16,-4 0-264,-5 1-1056,-5-1 848,-3-14-3985</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3.2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5777,'4'2'152,"6"4"-80,7 6-48,7 6 8,4 6 0,4 6 136,3 7 72,1 5 56,2 4 1,-1 3-137,0 4-72,-1 1-48,-3 3-16,-3 2-8,-4 2 0,-3 4-8,-4 1-8,-3 2-681,-3-1-775,-4 0 824,-4-12-4041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0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1 326 3185,'1'-2'160,"4"-2"96,5-3-272,5-2-32,4-3 128,3-1 232,4-2 408,2-2 96,5-1-40,4-1-208,6 0-343,7-1-81,6 1-112,8 1-24,6 2-8,7 1 0,6 2-8,6 0-48,6 1-32,5-1-1,4 0-15,3 0 8,2 1-104,0 4-240,0 3-1096,-2 5 960,-19 2-3449</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3.7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8954,'3'3'320,"4"5"112,7 6-408,5 8 16,6 7-8,3 8-8,4 6 16,1 6 8,2 2 24,1 4-8,0 3-8,-2 3-16,-2 4-24,-2 3 0,-4 4 0,-2 2 8,-3 4 8,-2 2-8,-3 3-16,-4-2-32,-2-2-552,-5-5-472,-4-7-1049,-4-7 1001,-1-14-4345</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4.2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7314,'3'5'104,"4"8"-312,6 10-1,6 8 49,6 9 24,4 10 144,2 8 0,1 8 0,1 8 8,-2 7-16,-2 6 0,-1 5 0,-2 2 0,-2 2 8,-4-1 0,-3-2-296,-3-4-192,-4-4-264,-5-5-424,-3-7 720,-3-15-3185</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4.6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7802,'1'3'72,"2"4"-392,3 8 32,4 9-105,3 8-31,3 11 152,2 9 16,2 10 200,1 8 72,0 7 32,0 6 0,0 6 0,-1 4-8,0 4-16,-2 3-16,-2 0-464,-3 0 336,-3-19-5401</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09.4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3569,'0'0'160,"1"2"152,1 0-296,2 2 0,3 4-8,1 4-8,3 6 8,0 4 16,0 5 16,0 6 0,-1 4 0,0 6-24,-2 6-8,-1 5-16,0 7-8,-2 5 8,0 7 0,-2 5 8,-1 4 16,0 5-8,-2 2 0,1 2-8,0 2-8,-1-2-248,0-1-696,1-3 592,-1-16-2313</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0.0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145 1 3369,'0'6'104,"1"11"-64,0 12 0,1 11-16,1 8-16,0 8 8,-1 5 8,-2 4 168,-2 2 40,-2 2 8,-4 1-32,-2-2-280,-2 0-168,-3-1-200,-2 0 0,-3-1 32,-2 1-8,-3-1 320,3-11-2289</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0.4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0 627 2857,'4'-4'464,"5"-6"680,6-9-968,5-8-72,5-9-104,4-9-16,2-6-8,1-7-8,1-4 24,0-2-8,-1-1-152,0-1-304,-1 1 288,-6 11-3641</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0.8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180 0 6217,'-1'6'328,"-1"7"417,0 9-825,2 10-64,0 9-225,1 9-95,0 8-88,0 6 16,-2 4 16,-3 3 64,-1 2 136,-3 0 88,-3 1 200,-2-2 8,-3 1-8,-1 0 16,-3 0 8,-1 0 16,0 0-856,-1-1 632,3-12-2233</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1.1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1 972 664,'3'-5'40,"5"-7"8,5-8-32,4-7 88,5-6 192,1-5 224,3-4 56,1-2 41,1-3-145,0-1-192,1-3-64,0-2-144,-2-2-48,-3-2-64,-1-2-120,-4-3-56,-2-1-48,-2-2-344,-3-2-209,-1 0 457,-4 10-1120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1.4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1 3921,'-1'5'112,"0"7"-56,1 8-64,1 7-8,1 6 0,1 6-32,0 5-8,0 3-32,0 4 0,0 5 32,-1 3 8,0 3 40,-2 2 8,-2 1 24,-1 2 0,-2-1-16,-1 1-24,-2 0-440,-2 1-176,-3 2 303,1-11-1951</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1.8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1024 1752,'3'-3'216,"3"-5"321,4-6-265,4-7-80,4-6-48,2-5-104,2-5-24,4-3-8,1-2 8,2-3 0,2-2 0,2-2 0,2-3 8,1-3-8,0-1 0,0-3-8,-2-1 0,-1-1-8,-2-1-48,-2-2-528,-1-2-241,-3-1 401,-5 11-1040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0 221 1000,'7'-3'208,"9"-2"240,11-4-56,10-2-7,8-2 71,8-1 64,5-1-24,6-2-8,5 1-32,5-1-88,5 0-48,5 1-176,4 0-80,4 1-64,3 3 0,3 1-8,2 3 8,0 4 0,1 2 8,-1 5-8,0 4-24,-2 3-232,-4 3-272,-5 3-696,-7 1 648,-17-2-2561</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2.2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239 1 2505,'0'5'184,"0"8"296,2 9-472,0 7 24,2 7 8,1 5-8,0 5-16,1 4-16,-1 5-8,0 3 8,-2 5 24,-2 3 80,-1 2 248,-4 2 80,-2 2 136,-3 1 80,-3 1-56,-2-1-80,-2-1-136,-2-2-151,-2-2-217,1-3-241,-1-3-495,1-3-96,-1-3-24,0-4 144,-1-5 104,0-7-240,0-8 431,4-8-1535</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2.5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1 796 1400,'1'-4'216,"3"-5"192,3-6-47,2-5 47,2-3-48,3-3-64,1-2 0,3-2-88,1-3-56,1-2-40,1-3-56,1-4-48,0-1-8,0-4 8,1 0-8,-1-2 0,0-2 0,0 0 0,-2-1-24,0-1-536,-1-1 408,-4 8-3401</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2.9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 0 1880,'0'8'240,"2"10"401,2 10-617,2 10-16,1 7-8,1 6 0,1 4 16,-1 2-8,-1 2 8,-1 1-16,-2 2 8,-1 0 0,-2 2-8,-2 0-72,-2 0-16,-1 1 32,-1 0 8,-3 1 128,-1-2 160,-1 0 160,-2-1 0,0-4-256,-1-2-304,-1-3-456,0-4-104,-1-4-81,-1-5 417,3-10-784</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3.2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0 383 1632,'3'-8'344,"4"-10"233,3-11-249,2-8-104,3-5-184,0-5-24,0-3-32,0-1-104,-3-4 88,-2 9-2961</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3.5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6721,'2'5'160,"6"10"-120,5 9-64,6 10-80,6 9-104,4 10-72,1 8-16,1 7-32,0 6 40,-1 6 64,-2 6-8,-1 5 112,-1 3 56,-3 2-152,-2-3-584,-2-5 520,-5-18-3177</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4.0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5041,'2'2'-160,"4"2"-304,5 1-184,4 3 576,4 1 40,3 3 280,2 2 48,3 4-16,0 2-48,3 4-184,2 3-48,2 4 0,2 3 0,1 4-24,1 5 0,-1 5 0,-2 3-152,-2 3 128,-7-7-4425</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4.5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 6793,'0'0'-48,"2"-2"-224,2-1-96,4 0 328,4 0-16,4 3-16,5 4-8,3 5 0,4 4 0,1 6 16,2 4-8,1 5 32,1 3 8,-1 3 72,2 3 24,0 3 0,1 3 8,2 2-72,1 2-32,0 3-560,1 2-224,0 2 392,-8-8-3441</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5.0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 8458,'2'-2'72,"2"0"-216,5-2-88,5 1 192,5 1-8,5 4 0,3 4 8,5 5 40,3 6 8,2 4 40,3 6 8,0 6 16,-1 5 0,1 6-16,-1 5-8,1 6-32,0 7-16,0 5-112,0 4-96,-2 3-240,-2 2-273,-3 2-407,-4 0 8,-5 1 200,-5-1 168,-4-4 600,-6-14-2641</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5.5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8018,'1'0'40,"2"-1"-240,4 0-72,3 2 72,5 4-128,4 5 15,3 7 65,3 8 112,3 8 144,2 9 0,2 6-8,1 6 16,-1 4 0,0 4 8,-3 2-8,-2 2 8,-2 2-24,-1 1 0,-2 0-208,-1 0-176,-2-2-760,-1-1 640,-5-12-3729</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15.9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5345,'1'0'40,"2"1"-152,3 1-24,4 3 128,5 5 16,5 6 64,3 8 88,4 10 48,1 12 0,1 9-40,0 11-88,1 8-32,-1 6-48,0 5-16,-2 0-264,-2-1-256,-2-5 296,-5-15-4769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1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51 1424,'9'-2'376,"10"-4"489,12-2-17,8-1-128,8 1-128,6 0-328,6 3-112,4 1-120,5 4-16,4 1-16,2 3 0,2 1-8,4 2 0,1 2-8,3 1-56,1 1-64,-1 2-8,-3 2 8,-3 3 40,-4 1 24,-5 4-96,-3 2-248,-4 2-168,-3 1 280,-11-4-2825</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0.5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75 194 312,'-1'-3'280,"-1"-3"352,-1-4 208,0-4 329,-1-3 95,-1-3 48,-2-2-152,0 1-455,-2-1-241,0 4-408,1 2-232,1 4-392,2 5-9,1 2 97,3 4 216,4 5 448,5 5 40,6 6-16,8 8-48,9 7-160,8 8-32,9 10-472,6 10-352,5 11-344,2 10 0,1 7 520,-2 5 343,-5 2 369,-4 0-72,-6-1 8,-9-15-2024</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1.0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3401,'2'0'392,"2"1"504,4 3-304,6 4 40,5 7-72,6 6-152,6 7-39,5 10-73,3 8-80,3 11-112,2 8-40,2 9-40,1 7 0,-2 4 0,-2 1 0,-3-2 0,-4-4-8,-6-4-40,-4-6-208,-6-7-641,-5-8-407,-5-9 600,-4-12-4297</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1.4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6737,'1'0'401,"4"1"199,4 2 96,6 4 48,7 5-168,7 6-248,6 6-96,6 7-128,4 7-32,5 6-56,4 7-16,4 6-72,2 5-336,4 7-920,0 5-561,0 5 841,-11-11-4713</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1.8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97 1752,'0'-3'320,"3"-5"593,1-5-17,4-2 320,4-2-128,5 2-352,4 3-135,4 3-265,6 5-80,5 5-128,6 7-40,5 7-48,5 7-16,7 7-24,4 7-32,4 6-64,3 3-208,2 3-825,0 2-159,-2-1-504,-5-1 720,-12-9-1609</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2.2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 4817,'2'-2'360,"4"1"240,7 0 144,8 3-15,8 6-217,10 7-352,11 10-104,9 9-40,8 8-8,7 8-8,3 4-32,1 3-376,0 0-329,-2-2-1247,-3 0 1088,-13-10-3049</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2.6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40 4865,'-1'-2'448,"1"-1"488,0-3-55,2-1-9,5-1-176,6 1-320,6 1-136,8 6-80,7 4-16,9 8-88,7 5-24,7 7-32,6 4-32,5 6-24,3 3-112,0 4-216,-1 3-96,-2 3-264,-2 3-433,-5 1 737,-13-7-5785</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7.2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5665,'2'3'272,"4"4"208,4 5-232,4 6-40,5 6-23,4 8-113,4 8-48,5 8 144,2 7 48,2 9 16,0 8 16,-1 8-176,-3 7-32,-2 6-80,-4 6-304,-5 3-593,-3 1-239,-6-1-744,-5-4 984,-3-18-1841</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7.7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3617,'1'-1'320,"1"1"576,0 0-592,3 2 152,1 5 304,3 6 49,1 7 63,3 9-24,3 9-216,3 11-112,2 10-232,4 12-80,0 11-144,1 11-32,-1 8-8,-1 6-16,-3 2-8,-4-3-160,-3-6-360,-5-8-176,-4-12-800,-4-13-721,-5-13 1305,-1-15-3745</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8.2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29 6769,'2'-2'289,"1"-3"15,3-3-56,2 1 32,2 2-32,3 4 16,2 4 64,4 8 16,5 9-24,3 8-48,5 12-168,3 12-64,3 11-240,2 12-168,1 8-224,-1 6-272,-3 4-1305,-2 0 1377,-8-14-4033</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8.7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0 4233,'2'3'336,"1"5"696,3 5-576,2 7 360,3 6 201,2 6 47,1 6-32,0 5-112,1 6-119,-1 4-273,-1 4-112,0 3-240,0 2-88,-2 2-40,-1 1-8,-2 1 0,-2 0 0,-3 0 0,-4 0 0,-2 0-8,-3 1-8,-2 3-16,-3 2-8,-1 3-48,-2 3-240,-2 2-464,-4 1-225,-3 1-791,-4-1-336,-2-3 1207,3-14-5496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7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50 744,'3'-2'576,"4"-1"304,4-2 217,4 0-73,3-1-424,5 0-208,5 1-312,7 1-72,7 1-40,7 0-64,6 0-24,5 1 24,5 0 72,2 1 64,1 2 64,1 3-16,0 3-40,2 4-24,3 3-96,2 3-24,2 3 8,1 1 24,-1 2 72,-1 2 24,-4 3-24,-4 3-56,-7 3-328,-5 5-224,-7 4-504,-7 5 520,-10-7-1769</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9.1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1 837 3241,'1'-1'408,"3"-3"376,3-3-72,4-4 96,5-5-56,3-6-143,4-4-257,3-5-104,1-3-192,1-3-56,-1-3-24,1-4-144,-2-4-96,0-3-56,-2-4-9,-2-4 137,-1-5 96,-2-4-112,-2-6-904,-2-4 752,-3 11-4537</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39.6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1 4537,'-1'0'224,"-2"1"376,0-1-128,-1 0 288,2 0 105,1 1-33,1-1-128,4 0-232,3 1-120,5 1-184,5 2-72,5 2 48,6 3 24,6 2 64,5 3 24,4 4-80,4 4-32,1 6-64,0 6-16,-1 6-40,-1 5-8,-3 3-40,-3 1-64,-6 1-200,-4-1-168,-7 0-568,-6 1-416,-6 0 768,-4-8-6722</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0.2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7 6281,'-1'-1'208,"1"0"24,2-1 48,3 1 185,4 0 287,2 0 144,4 2 8,4 1-24,4 1-152,6 0-103,5 0-185,2 1-112,3 3-176,-1 2-56,0 5-80,-1 6-8,0 5 8,-2 6 0,-2 5 16,-3 3-8,-4 4-8,-4 1-8,-5 2-192,-5 1-168,-4-1-552,-3 0-569,-1 0 809,-1-8-9162</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0.7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 6489,'0'-2'649,"0"0"463,0-2-232,1 0 96,1 1-120,2 2-79,3 2-97,4 4-64,5 2-152,6 4-64,7 5-144,6 4-48,6 6-32,5 5-48,3 4-80,4 4-16,1 2-8,0 3 0,-2 0-8,-6 2-8,-5 0 0,-9-1-16,-6 0-312,-6 0-304,-5-2-1200,-4 1-1201,-5-1 1665,-2-8-6306</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1.1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 7586,'2'-2'224,"4"0"152,4-1 16,3 2 360,3 5 128,3 5 104,2 7-79,4 8-249,2 6-144,5 8-320,4 7-96,5 8-80,3 9-8,2 8 0,0 6 16,-3 4-8,-3 4-8,-5 1-72,-6 1-200,-4-3-432,-6-3-241,-5-4-1423,-4-5 1400,-5-14-7394</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1.6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8162,'1'0'296,"1"-1"120,3 1-16,3 3 216,3 4 16,4 6 96,3 7 1,2 8-49,2 8-40,1 7-224,-1 8-32,-2 6-40,-2 5-24,-3 4-80,-2 3-40,-1 4-120,-3 4-32,0 4-16,-1 3-16,-2 2-24,0 3-128,-2 0-360,-1-1-184,-2-3-456,-2-4-329,-3-7-671,-2-6-681,-3-8 1505,0-15-3881</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2.1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178 3 4897,'1'-1'904,"-1"0"553,2 0-169,0 2-176,1 3-232,0 6-80,3 6-223,0 8-33,3 8-8,3 9-32,3 8-104,3 10-104,3 11-200,2 12-56,0 11-24,-1 11-16,-2 9 0,-2 6 0,-4 2-40,-6-1-8,-6-4-16,-7-6-24,-9-6-144,-9-8-24,-6-8-112,-7-8-48,-5-9 8,-3-10-56,-1-8-201,-1-8-279,2-8-1944,1-7 1807,8-9-5304</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2.8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159 7 4865,'-2'-1'568,"-1"-1"352,-2 0 17,-1 1-25,-1 0-152,2 1-72,0 2 48,1 1 104,2 2-15,1 3-153,2 3-136,3 5-288,3 6-80,4 8-64,2 8-16,3 10-64,1 11-16,0 11-16,0 12 8,-2 10 16,-1 7 8,-4 4 16,-4 1-8,-5-1 0,-4-2-8,-6-4-40,-4-3-56,-5-4-152,-4-4-64,-5-5-40,-5-6-80,-3-7-352,-2-8-497,-2-7 689,7-14-9570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3.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1047 1 4753,'-5'4'576,"-12"3"1121,-9 4-1473,-7 3 152,-6 4 192,-3 3 80,-5 5 24,-4 5-16,-4 6 40,-4 7-40,-4 9-183,-3 8-113,-2 10-264,-1 10-64,0 9-32,0 10-8,2 7-144,4 7-120,7 5-1345,8 4 1041,13-19-9282</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4.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552 1 7562,'-7'6'240,"-12"10"24,-10 10-224,-11 11 192,-8 8 80,-5 10 56,-5 6 16,0 7-200,1 7-96,2 7-640,5 7-608,6 7 656,10-13-6954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182"/>
    </inkml:context>
    <inkml:brush xml:id="br0">
      <inkml:brushProperty name="width" value="0.2" units="cm"/>
      <inkml:brushProperty name="height" value="0.2" units="cm"/>
      <inkml:brushProperty name="color" value="#004F8B"/>
    </inkml:brush>
  </inkml:definitions>
  <inkml:trace contextRef="#ctx0" brushRef="#br0">78 0 5449,'-38'18'464,"14"2"-32,8 1-328,16 2-888,8 1-48,15-4 304,9-1 280,15-5 480,6-1 0,12-3-168,2-1-416,7-3 232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0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 3825,'0'-1'-432,"2"-1"-625,3 0 409,1 0-1040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4.5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1021 0 4553,'-7'2'656,"-9"3"1152,-11 5-783,-12 5 159,-9 8 24,-11 8-144,-6 9-63,-6 11-129,-4 9-112,-2 11-312,-2 10-120,0 10-256,3 10-80,5 7-344,7 8-128,9 4-392,10 4-360,11 2-1185,12 1 1393,10-21-7570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5.0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441 1 7226,'-7'5'192,"-9"9"-160,-8 9 16,-8 10-24,-6 9-24,-3 9-8,-3 7-8,-1 8-8,1 8 8,1 10-48,2 9-393,4 10 305,8-12-6633</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5.5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470 1 7530,'-10'13'208,"-12"17"-48,-11 17-144,-9 17 32,-5 13-16,-4 13 64,-1 8 104,2 6 96,3 4 8,7 0-384,7 2-192,10-1-1745,10 2 1233,7-19-4953</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5.9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257 0 5449,'-6'8'720,"-7"13"433,-7 12-177,-5 14-424,-4 12-272,0 9-256,-1 8-16,2 6-8,2 3-24,5 1-328,5 0-24,6 0-896,6-1 687,5-15-5968</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6.3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 0 4273,'-4'11'224,"-5"15"240,-4 19 128,-1 20 272,1 19-63,4 18-233,5 13-120,9 12-1040,9 5 488,3-19-7434</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6.8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3209,'2'8'72,"1"10"-32,3 10-56,5 10 104,3 8 240,5 7 136,6 3 0,5 2-424,7 0-984,8-2 528,-4-10-2913</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7.2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 1 6201,'-4'3'224,"-7"6"377,-4 5-25,-1 7 392,1 6 72,5 5 0,4 6-200,6 5-367,7 4-105,8 4-384,8 1-200,8 1-537,9-1-375,7-1-1704,8-1 1631,-7-10-4984</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7.7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1 6809,'-3'6'200,"-2"11"81,-2 10 39,0 8 312,1 9 16,4 5 32,5 6-136,6 2-328,9 3-72,8 0-448,10-1-456,11-2 448,-3-10-8786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8.0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5865,'4'4'528,"5"5"265,9 6-249,8 3-144,9 3-272,6-1-1104,8-3-1097,8-4 1153,-6-5-3369</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9.5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0 757 3793,'0'-4'112,"5"-6"-32,9-8-192,11-8-160,9-7-160,11-9 32,10-7 120,7-7 160,8-6 168,6-4 8,7-3-24,5 2-16,3 2 0,4 6-8,2 6-192,1 9 127,-15 11-2247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2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1136,'8'-2'416,"12"-1"320,13-2-199,12 0-321,10 1-144,7 3-152,7 2-48,5 4-32,3 3 0,4 2 88,1 3 72,1 3 112,-1 3 0,-2 5 0,-3 6-32,-4 9-136,-5 9-96,-4 8-361,-5 8 305,-12-7-1792</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49.9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1 359 3113,'0'-4'728,"2"-7"792,1-6-536,2-6-279,3-5-217,3-5-288,3-5-128,4-6-953,5-6-855,8-8 960,-2 6-3641</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0.4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1068 5841,'-2'-3'328,"0"-5"160,0-6-224,2-9-87,5-7-65,5-10-80,7-7-16,6-8-16,8-7 0,5-4 0,7-5 8,6-3-24,8-3-80,7-2-777,7 0-231,5 0 8,5 4 88,3 4 424,2 7 488,-12 14-2297</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0.8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0 735 4425,'2'-3'184,"2"-4"104,6-6 208,5-6 120,7-7 8,8-5-135,9-7-297,9-4-136,9-5-64,10-3-8,8-3-32,7-3-32,5 0-96,5 0 15,3 3 9,1 3-80,1 6-336,-1 7-480,-1 6 520,-18 9-3825</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1.3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1 670 6193,'0'-2'600,"-1"-4"793,4-5-665,3-4 104,5-5-80,7-4-200,6-3-360,9-3-144,10-1-112,10-1-216,10-3-192,11-1 8,8-3 40,8-3 216,7 0 208,5-2 24,2 2 40,2 2 32,-1 2 24,-1 5-16,-2 5-392,-3 5-608,-2 5 512,-19 7-7834</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1.8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0 173 2320,'10'-4'369,"16"-5"511,17-5-400,17-3-80,13-3-136,12 0-112,8 2 24,6 0 56,5 3 24,2 3-112,0 2-56,0 2-56,-1 3-32,-1 2 0,-3 3 0,-1 2-32,-3 2-208,-2 2-432,-4 2-200,-4 0 344,-18 0-2921</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2.3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1 109 2833,'2'-2'264,"4"-4"304,4-3-112,7-2 80,5-1 8,7 0-120,6 0-168,6 1-64,7 1-112,6 2-32,5 1-40,5 3-8,7 1-8,5 2 0,4 1 8,4 3 8,3 2 16,0 2 16,1 2 16,1 2-8,0 0-16,1 2-32,-1 2-376,-1 0-384,-1 2 424,-16-1-4593</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2.8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87 1624,'2'-3'272,"5"-2"233,5-3 15,6-3 72,6 0-8,5-1 80,5 1 64,5 2 16,2 2-72,3 2-255,3 1-97,4 3-192,4 2-72,4 2-40,3 2-8,3 2 8,4 1 0,3 4 8,1 3-8,1 2 0,0 4-16,-1 3-8,-1 1 0,-3 4 8,-3 1 0,-4 2-88,-4 1-184,-3 2-745,-3-1-511,-5-1 760,-10-6-3481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3.4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82 6585,'0'-3'160,"1"-2"-72,5-3-136,5-1-48,7-2-24,8 0-80,8 1 8,8 1 72,6 2 40,6 1 80,5 3 16,4 3 8,6 3 8,4 4 112,4 3 16,4 4 24,2 3-8,2 5-104,1 4-24,0 5-32,-2 4-16,-1 4 0,-3 3 0,-5 3 8,-3 2 32,-4 0 32,-4 3-7,-3 0-9,-3 1-24,-4-1-233,-4-1-247,-2-1-752,-4-2 664,-9-9-4201</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3.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0 9826,'-2'1'184,"2"1"-232,3 2-72,7 2 0,8 4-8,9 3 0,8 3 40,8 3 88,7 4 16,6 2 0,6 5 0,6 4-8,4 4 0,4 3 0,1 3 0,-1 4-8,-1 4 0,-4 5-8,-4 4 0,-4 5-8,-6 3-32,-4 3-208,-4 0-112,-3 0-184,-4-4-144,-3-3-761,-2-6 905,-9-13-4945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4.5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6577,'2'0'112,"7"1"-168,6 2 0,8 3 56,6 6 16,5 6 120,5 7 112,4 7 145,3 7 55,3 7-56,4 5-96,1 5-144,3 7-56,3 4 8,4 5 16,4 3 40,3 2 16,3 2-16,3 1-24,1 0-40,0 0-24,0 0-48,-2 0-24,-4 2-600,-3 2-1240,-5 0 1111,-13-13-5904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2.8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1576,'0'1'-64,"1"-1"-144,0 2-24,1 0 232,1 1 232,0 1 584,0 2 217,0 3 47,1 1-152,0 3-496,3 3-232,2 3-248,4 4-72,3 2-320,4 3-296,3 2 400,-1-5-3777</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5.0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63 5577,'0'-3'-24,"1"-3"-280,6-4-344,5-2 48,7 1 160,7 1 296,5 3 688,5 4 168,6 4 112,5 6-32,4 7-424,3 7-128,1 9-71,1 7-33,1 8-48,0 7-16,1 8-32,-1 7-8,-1 8 40,-2 6 0,-1 6-8,0 5-8,-1 2-24,0 3-16,-4 1-16,-2 0-32,-5-1-200,-4-1-241,-4-2-695,-4-4-344,-5-4 752,-6-16-2809</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5.4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20 1568,'0'-3'328,"2"-1"345,3-2 87,4 2-56,5 2-136,8 4-232,6 7-80,8 7-128,5 9-8,6 10-24,2 11 8,2 10 64,2 11 16,1 9-8,-1 8-40,-1 7-64,-1 7 8,-2 4 120,-1 4 16,1 1-7,0 3-41,0 0-665,1-1-791,-1-4 744,-9-19-4377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6.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 7194,'0'-1'304,"2"0"-8,3 0-64,4 1-56,5 0-88,4 3-56,3 1 8,3 3 256,2 2 136,3 1 224,2 3 56,3 2-168,4 4-112,4 4-143,3 4-49,4 5-56,4 4-16,5 5-88,5 3-32,3 3-16,4 3 0,0 1-16,2 4-8,0 4 0,-1 5-8,-2 4 8,-3 4 0,-1 5 0,-1 2 0,-2 2-8,-1 1 0,-4 0-40,-2-1-296,-3-2-825,-2-2-735,-2-4 904,-9-13-7154</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6.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8090,'3'0'352,"6"1"248,7 1-600,7 5 0,8 5-8,5 8 0,6 6 8,4 9 0,2 7 8,1 10 0,0 8 8,1 9 16,0 7 0,2 6 80,1 5 72,0 2 72,1 3 24,2 2-56,1 2-64,3 0-80,1 2-24,0 2-24,1 2 0,-1 2-16,-2 2-8,-3 1 0,-3 1-8,-4-2 0,-5-3-384,-5-4-728,-5-4-256,-6-5-393,-6-4 49,-6-6 1128,-7-16-3065</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7.2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 4441,'1'-1'104,"2"-1"-40,5 0-16,4 2 160,5 4 32,4 4 32,2 7 32,2 9-72,2 8 40,-2 12-16,0 9-8,-2 12-64,-3 10-48,-3 9 1,-4 7 15,-4 7-8,-3 6-16,-3 7-72,-4 4-32,-4 5-24,-3 1-64,-2-2-288,-2-6-193,-1-11-1343,1-14 1136,2-22-3297</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7.5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5097,'2'6'240,"3"11"160,2 12-384,3 14-352,0 17-160,-1 16-192,-4 15-200,-5 15 552,-3-11-2673</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3513,'3'9'296,"5"15"472,6 16-736,6 12-24,5 10-464,4 7-360,0 7 424,-4-10-2561</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8.4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4577,'3'6'416,"3"11"320,4 15-360,4 14-8,3 18-168,1 16-80,-1 16-64,-1 16-8,-4 11-40,-4 8-16,-3 5-184,-6 0-32,-3-5 32,-5-8 16,-4-12 168,-2-13-16,-1-14-248,-1-13-312,2-15 312,3-16-4681</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9.3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5417,'7'0'168,"12"0"-16,13 1-112,15 1-24,11 2-8,11 1-8,10 3 8,6 4 8,5 2 0,4 4 64,2 4 48,1 6 112,-2 6 64,-4 9 16,-3 7-31,-6 8-97,-5 6-56,-7 6-88,-6 4-16,-4 4-32,-4 1-8,-3 0-905,-4-2-959,-5-2 1048,-9-14-3169</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7:59.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55 7202,'2'-4'456,"4"-6"480,6-2-920,8 0-104,9 1 0,9 5 0,9 6 48,9 8 40,8 7 0,6 9 8,5 9 32,3 11 24,2 11 0,0 8 0,-1 9-16,-1 5-32,-2 4 0,0 1-16,-3 2-8,-1-1-464,-2 1-608,-4 2 615,-12-13-6136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4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1712,'0'1'336,"-1"0"337,1 1-249,0 1 56,0 0 320,0 0 152,0 2 144,1 1-47,0 3-225,0 2-120,0 3-192,0 4-88,0 3-192,0 1-56,1 3-104,0 1-24,2 3-32,2 3-8,3 3-40,4 2-96,6 0-560,6 0-432,7-3 576,-2-8-7482</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0.2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 7698,'4'-3'288,"10"-3"96,8-1-344,11 2 16,7 4 40,8 8 56,5 7 40,5 9 8,5 9-24,5 11-64,4 9-32,4 10-56,3 7 0,2 6 0,1 5-16,-1 2 8,-1 2-8,-5 0 0,-3 0-8,-8-2-512,-5-1-800,-8-1 776,-12-15-6690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0.7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3 150 6097,'-1'-6'584,"0"-6"801,2-6-1265,5-5-152,7-1-24,7 1-24,7 3 8,5 6 40,5 6 40,2 7 120,4 7 16,4 7 0,4 8-32,5 8-80,5 7-8,3 8 56,5 6 40,3 4 40,1 6 8,1 5-56,0 5-40,0 5-64,0 5-360,-3 4-896,-2 1-665,-6 2 849,-13-15-3585</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1.1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1720,'3'2'248,"5"3"553,5 5-137,5 9 104,5 10-24,6 10-160,3 11 8,6 10-40,3 8-87,3 9-265,1 6-96,0 6-72,-1 4-8,-3 4 0,-2 1 8,-4 0 16,-4-2-8,-3-4 0,-5-5-24,-4-6-32,-5-7-152,-5-9-1065,-3-6 849,-4-14-5513</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1.4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2 144 7194,'0'-6'248,"-2"-8"40,2-7-304,2-4-88,4 0-16,3 3 120,4 4 48,4 8 88,4 8 8,4 12-168,2 12-136,2 16-553,1 15-535,-2 14 664,-6-5-4505</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2.1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1 134 7450,'0'-3'600,"3"-2"688,1-3-1032,3 0-160,3-1-24,3 2-48,3 0 40,2 3 200,2 1 96,2 1 144,3 1 40,1 1-31,4-1 15,4-1 56,4-2 16,6-1-48,5-2-72,6-2-168,4-1-80,4 0-104,3 0-32,2 2-48,1 2-24,0 3 0,0 1-16,-2 2 8,1 1 0,-1 2-16,-2 0 8,-1 1-8,-3 1-8,-2 1-144,-4 1-168,-6 2-512,-5 1-392,-8 1-1185,-8 0-1135,-8 0 1991,-7-1-4096</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3.3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2508 153 9762,'-3'-2'512,"-4"-5"416,-4-4-928,-2-4-32,-1-3-32,-2 1 16,-2 0 24,-1 2 0,-2 2 24,-2 3 0,-3 2 24,-3 2 40,-2 1 64,-2 1 152,-1 2 57,-2 0 39,-2 2-40,-2 1-144,-1 1-64,-4 2-88,-2 2-24,-3 2-8,-3 3-8,-4 2 8,-3 3 16,-3 3 16,-4 3 0,-1 1 40,-4 3 24,-1 1 32,-1 1 8,-2 0-8,-1 2 32,1 0 72,-1 2 0,0 1-8,0 1-56,0 4-96,3 1-16,1 2-24,5 1-24,4-1-8,4 1-8,5-1 0,5-1 8,4-1 0,5-1-8,3-1 0,3-3 0,4-1-32,5-3-136,3-2-48,5-1-16,4-3-160,3-2-16,5-3 8,3-3 0,4-5 208,3-4 168,3-5 40,4-6 24,2-4-8,3-5-16,4-4-56,2-3-8,5-4-8,2-3 8,4-3 32,3-3 8,5-4-8,4-3 0,6-4 0,6-1 8,4-3 8,4 0 0,4 1 16,1 2 0,2 1 0,0 4 0,-1 3-16,0 4-8,-2 3-8,1 4 0,-1 2 0,-1 4 0,-1 1 8,-2 3 0,-2 2 8,-2 1 0,-3 2 0,-4 2 0,-4 1 8,-5 3-8,-3 1-8,-4 1-192,-1 2-529,-3 0-175,-3 1-104,-3 1 208,-5 0 528,-6-1 224,-5 1 208,-6 0 24,-7 0 32,-5 1-24,-8 0-104,-6 3-16,-5 1-48,-4 1-16,-3 2-16,-2 0-8,-2 1 8,0-1 0,-2-1 24,-1 0-8,-1-1 0,-2-1 0,-2 2-8,-2-1-8,-2 2 8,-2 0 16,-2 1 40,-1 0 0,-2 1 16,-1 2-8,-1 2-32,-2 3-16,-1 4-8,-3 5 8,-2 4 48,-2 5 96,1 3 152,0 2 8,1 1-48,3 1-96,1 1-152,3 0-8,2 1 0,0 0 0,2 0 64,0 0 8,2 0-24,2 0-32,4 0-456,3-1-432,5-1 472,9-9-9178</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5.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441 652 7250,'1'-2'416,"2"-4"64,1-3-136,2-2-336,2-1-24,1 0-8,2 0 16,1 1 24,1-1 16,3 0 120,2-2 96,3-1 152,5-1 24,6-3-72,5-1-112,7-2-152,8-2-24,7-1-40,7-2-16,6 0-8,4 0-8,5 0 0,4 1-8,1 0-16,1 0-16,-1 1-112,-1 2-56,-2 1-72,-4 2-8,-5 4-312,-5 4-192,-6 3-136,-6 4 31,-7 3 281,-6 3 80,-8 2 0,-6 0 8,-5 2 0,-4-1-48,-5-1-137,-3 0-47,-4 0 280,-3-1 360,-4-1 744,-4 0 112,-4 0-111,-3 0-129,-4-2-408,-4 1-112,-2-2-192,-3 0-16,-4-1 48,-2 0 160,-3-1 400,-5 1 136,-5 0 32,-4 2-96,-5 0-160,-5 1-16,-4 1 24,-4 1 32,-4 1 24,-2 2-80,-2 1-120,-2 4-24,-2 4-120,-3 4-24,-3 5 8,-4 5 16,-3 4 0,-3 3 24,-2 3 168,0 2 88,1 1 105,2 1-9,4 0-168,7-1-112,5-2-152,8-2-160,8-4-24,7-3 8,9-6 87,9-4 145,7-6 73,9-5-17,7-5-16,7-5-16,7-5-24,8-5 0,7-4 8,7-4 8,6-3 72,6-2 96,6-2 200,5-1 40,7-2-40,5 0-88,7-2-176,6 0-56,7-1-8,4 0 72,3 0 152,4 1 56,2 1 32,4 1-40,1 2-80,2 2-16,1 2-16,-1 1-8,0 3-88,-2 3-31,0 3-49,-1 2-16,-1 4-8,0 2 0,0 3 8,-1 1 8,-2 2-8,-1 1 0,-2 1 0,-3 2 0,-1 1 0,-3 1 0,-3 3-8,-2 2-16,-5 1 0,-5 1 0,-5 1-8,-6 0-8,-6 1-24,-5-1-24,-7 0 24,-8 0 16,-7-1 40,-8-1 32,-5 0-16,-6-1-16,-3-2-32,-3-1-112,-2-2-65,-1-3-23,-1-3 8,0-2 96,-2-5 112,-1-2 24,-2-2 16,-3-3-16,-3-2-48,-5-1-64,-2 0-200,-4-1-104,-3-1-160,-3 0 56,-3 0 232,-3 0 112,-4-1 240,-4 0 48,-4 1-8,-5 1 0,-3 0-56,-5 2-40,-3 0-24,-4 3-8,-4 1 0,-5 2 0,-5 4 8,-3 1 8,-5 4 48,-2 1 40,-2 3 144,-2 1 48,1 1-24,0 1-24,2 1-160,2 1-64,0 1-32,0 2 0,1 1 8,-1 1 8,1 1 0,1 3 0,3 0-8,3 2 16,5-1 0,7-1 24,7-2 32,8-1 0,7-2 8,7-2-8,9-1-72,7-2-48,9-3-192,8-1-16,5-1 40,5-2 56,6-1 176,6-2 24,6-2-8,6-2-8,7-2-16,5-1 0,5-1-8,5 0 8,4-1-8,6 0 0,5 0 0,7-1 8,5 0 0,3 1 0,4 0 8,1 0 0,1 2 72,-1 1 8,-2 1 24,-1 3-8,-2 2-48,-2 3-24,-3 1-16,-2 2-16,-1 2 0,0 0-8,-2 0 8,-1 0-8,-1 0 0,-1 0 0,-2 0-8,-2 0 0,-3 2-24,-6 0-128,-4 1-416,-4 2-376,-4 1 456,-9-2-8426</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5.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0 181 9586,'3'-3'408,"5"-5"448,8-5-952,8-3 120,7-2-16,7-1 8,7 0 0,8 1-8,8 2 8,6 1 0,5 3 8,4 1 16,4 4 16,3 3 16,2 2 32,1 4-16,1 4-16,0 4-24,0 4-48,-2 5 0,-2 4-16,-4 5 8,-4 4 8,-6 4 0,-4 1-8,-4 2-96,-4 0-392,-4 0-208,-4-1-752,-6-1-729,-4-3 1273,-10-7-4561</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6.4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 8954,'2'-1'536,"2"-1"688,6 0-1216,5 2 40,6 1-24,6 2 8,6 4 72,5 3 24,4 4 64,4 3 8,2 5-64,1 4 33,1 4 111,1 6 80,1 2 80,2 3-24,1 3-160,1 2-80,0 2-104,-2 4-24,0 2-24,-1 2-16,-2 0 8,-2 0 0,-5-1-8,-5-2 0,-6 0-16,-6-1-160,-6-1-464,-4 0-304,-4-3-1641,-3-2 1505,-3-10-7418</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7.0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98 7362,'-1'-4'936,"0"-4"1824,0-5-2664,3-2 40,4-2-16,3 2-8,3 3-24,5 3-48,3 5 89,3 5 63,3 6 112,2 5 40,3 8-32,2 5-40,1 6-88,0 6-40,0 7-48,1 7-16,1 8-48,1 6-16,2 7 0,0 4-16,1 5 8,-2 1 0,-1 3 0,-4 0 0,-3 0 8,-3 0-8,-4-2 0,-1-3 0,-3-3-560,0-5-376,-1-5-1457,-1-5 1233,-4-14-7674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8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 0 2208,'-1'2'681,"-3"3"607,-1 3-352,-1 3-536,-1 2-152,1 1-120,1 2 24,0 0 144,2 1 32,1 3 33,0 2-25,2 3-144,2 4-48,3 2-72,5 1-56,5 1-360,7 1-353,7-1-1231,5-1 1080,-3-7-3121</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7.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12155,'6'-1'272,"7"1"-256,7-1-16,8 3 0,6 1-8,6 3 16,3 2 8,5 4 16,4 1-8,5 3-8,3 1 0,5 1-8,3 1-8,3 2 16,0 2-16,-2 4 0,-3 5 0,-5 5-8,-4 6-16,-6 6-392,-5 5-265,-6 5-783,-5 2-880,-5 0 1359,-7-11-5664</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8.0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 12315,'2'-2'184,"3"-1"-320,7 0-96,6 1 136,7 5 8,6 4 56,5 6 24,5 6 40,4 6 16,4 7 0,3 7-8,2 6-8,2 8-8,2 6-8,-2 6 0,-1 6 0,-3 6-8,-4 5-16,-4 6-392,-3 5 279,-10-12-11537</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8.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9642,'1'1'200,"3"1"-72,5 4-288,4 6 184,6 6-8,6 9 8,5 10 232,3 8 96,2 11 80,1 8 16,1 10-224,1 9-95,3 11-81,1 10-16,1 8-8,-1 8 0,-2 4 0,-3 4-8,-3-1-16,-5-2 8,-4-7-8,-6-9-48,-5-10-321,-4-12-391,-4-10-2072,-2-11 1727,-3-15-5672</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8.9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33 9546,'2'-3'200,"4"-4"-120,5-1-400,6-1-32,6 4-96,5 5 40,4 10 272,2 9 136,3 12 128,1 11-16,1 12-56,1 12-40,-2 12-16,-1 12 0,-3 8 8,-3 8 32,-4 6 104,-4 3 32,-4 4 0,-4 1-16,-4 0-128,-4-1-72,-4-5-728,-3-8-913,-2-10 961,-2-22-5281</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9.2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5825,'1'2'440,"3"6"625,2 7-633,3 11 64,5 12-56,2 17-216,3 15-48,1 17-96,0 16-24,-1 11-336,-2 7-480,-3 1 432,-5-20-7538</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09.8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7938,'0'0'480,"0"-1"632,3 2-1112,3 0 8,6 5-8,4 5-8,4 7 16,4 8 8,4 9-8,2 9 8,3 12-16,1 11 0,1 11 8,0 12 16,2 8-8,0 6 8,0 5-8,0 3-8,-4-1 0,-4-1 0,-6-3-8,-8-3-240,-7-6-1312,-8-7 1056,-3-19-6906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0.3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 5889,'1'-1'216,"0"-1"96,3 0-96,2 3 80,3 2 1,1 5 15,2 7 8,2 6-40,1 9-24,2 8-112,1 10-8,2 10-8,0 9 8,1 12-32,0 8-24,0 10-40,-2 5-16,-3 3 0,-3 0 0,-5-4 0,-3-7 0,-5-7-112,-3-8-568,-5-10 424,-1-15-8074</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0.7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3737,'3'1'664,"3"3"1176,4 3-1224,4 7 33,2 7-121,3 11-280,1 11-40,2 68-72,2 29-40,-1 5-56,0-6 0,-1-69 40,-2-32 56,-3-7 48,-3 5 0,-5 11-32,-3 11-56,-5 9-64,-3 5-40,-4 0-600,-3-4-584,-2-7 656,1-15-6786</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1.1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 9250,'3'-1'232,"6"0"-128,5 0-136,8 4-8,4 4 8,5 7-8,3 8 16,1 7 16,-1 8 96,0 8 64,-1 8 88,-3 8 0,-1 8-72,-3 7-64,-2 9-80,-2 7-320,-3 6-1320,-3 4-961,-4 1 1209,-4-18-3201</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1.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9106,'3'0'392,"3"-2"304,5 2-736,7 2 16,7 5-40,4 5 8,4 9 72,3 6 56,1 7 120,1 8 24,0 8-32,0 6-32,-1 6-80,-2 7-24,-2 6-24,-3 5-16,-4 5-72,-6 3-216,-5 1-720,-5-3-432,-3-6-1193,-5-9 1321,-1-17-2985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3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3905,'0'2'-32,"0"1"-304,2 4 8,2 3 80,1 5 136,1 4 520,0 4 160,1 1 88,-2 2-48,1 1-312,-1 2-152,0-1-120,1 1-8,0-1 0,1-1-8,3-1-8,2-2-8,3-1-136,5-1-176,2 0-576,4 1 520,-4-4-3473</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1.8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32 9994,'3'-3'480,"5"-4"544,7-1-1104,8-1 72,6 4-16,5 6-24,4 8 40,3 9 8,3 13 16,2 12 24,2 12-32,2 12 0,0 10 0,-2 8 8,-4 4 16,-4 2 0,-7-2 0,-7-4-8,-8-7-368,-7-7-440,-8-8 448,-3-16-9746</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2.2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 11178,'3'-2'336,"6"-3"17,7 1-546,7 3-23,7 7-48,6 9 8,3 11 152,2 12 48,-1 14 32,-2 13 8,-3 13 0,-6 10 8,-4 8-144,-5 5-176,-5 1-376,-5-2-144,-6-6-817,-5-7 961,-2-18-5609</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2.5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7570,'2'3'344,"5"5"344,4 9-712,5 11 32,4 13-24,2 15 0,2 15 0,0 14 8,-1 12 8,-2 9 16,-3 8 0,-5 2 0,-4 0 16,-5-3-8,-5-6 8,-6-9-8,-3-10-144,-5-11-248,-4-12-1521,-2-10 1209,1-15-4953</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2.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0 5273,'0'2'192,"1"2"32,0 5-192,1 6-152,-1 6-112,-1 7-320,-2 8-272,-3 5 464,0-3-3273</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3.1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0 861 4841,'5'-6'400,"8"-8"216,8-11-192,11-9-240,9-10-80,7-9-88,5-6 0,2-7-16,1-5 0,0-4-16,-1-4-8,-1-4-736,-3-3-760,-3-4 856,-11 14-2953</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3.4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370 0 5281,'-2'10'272,"-2"15"160,-2 16-376,-2 17-8,-3 15-32,-4 13 0,-3 12 8,-5 10 8,-4 6 0,-3 6 16,-3 3-24,-3 0-24,-3-3-456,-1-5-792,-2-9 736,6-23-3553</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3.7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1 949 4665,'3'-5'312,"7"-9"368,6-11-632,7-9-32,6-9-32,4-9 0,4-8-8,2-5 8,2-6-8,1-4-40,0-4-304,-2-4-192,-4-3-376,-2-2-72,-4-4 543,-7 15-1759</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4.0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609 1 2777,'-1'4'384,"0"6"232,-1 10 72,-2 9-64,0 12 64,-2 11 64,-2 13-119,-2 10 7,-2 12-8,-2 10-56,-2 9-80,-3 10-72,-3 8-200,-3 8-40,-3 5-104,-4 2-40,-4-3-8,-3-6-8,-2-8 0,-1-9-8,-1-10 0,0-9-48,-1-10-584,2-11-568,1-9 632,7-17-7634</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4.5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1406 0 8498,'-5'4'488,"-10"4"432,-7 6-936,-9 7-240,-6 6-96,-9 5-24,-8 6 104,-9 6 240,-10 8 120,-9 8 312,-8 10 136,-6 11 72,-4 9 8,-1 11-248,2 9-152,4 10-120,6 7-32,9 5-32,9 4-16,12 1-296,13-4-528,14-4 472,13-25-9882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4.9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992 0 10282,'-8'3'272,"-12"5"8,-14 13-1000,-15 15 120,-14 23 40,-14 21 144,-15 24 552,-10 22 112,-10 18 8,-5 19-16,1 17-1880,4 13 1208,22-26-6914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8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2569,'0'1'480,"0"1"440,1 2-264,2 0-24,0 2-32,2 1 16,-1 1 49,0 1 31,0 3-80,0 3-96,0 4-240,0 3-120,1 3-104,0 3-16,2 5-24,0 2 0,2 3-16,1 0-8,1 0-8,2-1-16,1-3-104,4-3-184,2-4-584,3-4-505,2-5 721,-2-6-5337</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5.3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94 304 10034,'-40'-9'296,"0"-12"-40,26-11-256,39-7-32,39-3-32,36 1-16,30 3 16,25 6 24,18 7 40,15 9 8,11 8-200,9 10-584,8 9 488,-33 3-8770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8.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4 492 6657,'-1'-1'192,"-1"-1"-160,3-2-472,7-1-496,10-3-48,11-4-104,13-6 264,9-5 447,9-5 105,6-4 280,6-4 16,4 0-8,3-1 0,4 0-8,5 1 8,4 2 0,4 0 0,3 2 8,1 3-8,-2 2-16,-17 7-2120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8.7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 1 2641,'-15'7'120,"-19"12"72,-3 3-3145</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9.1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1426 1 168,'-6'0'32,"-11"1"24,-12 3-8,-11 2-16,-11 4 0,-11 5 24,-12 6 56,-10 6 224,-11 7 16,-10 5-16,-7 6-64,-9 6-240,-5 10-32,-6 9-72,-1 11-48,2 8 64,24-12-1560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9.4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760 0 848,'-6'0'184,"-9"1"88,-9 4-80,-10 4-104,-9 6-64,-9 7 32,-11 7 144,-10 9 96,-9 10 25,-8 10-41,-6 13-192,-3 12-64,16-7-2897</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19.8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1478 129 672,'3'-7'144,"0"-8"192,-1-7 144,-4-3-40,-8 1 57,-8 4-113,-9 7-176,-11 10-320,-13 11-120,-11 12-160,-13 12-1,-13 13 201,-13 13 48,-13 13 448,-12 10 321,-6 9 391,-2 7 24,4 4-304,10 3-296,14 3-1608,18 0 856,24-17-4065</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0.1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1392 3 2945,'-4'-1'352,"-6"0"376,-8 2-232,-11 8-272,-12 8-56,-13 11-160,-15 13-16,-14 14 0,-15 14 8,-13 14 8,-13 14 16,-7 13 24,-6 11 16,1 11-16,4 9-16,12 7-24,25-21-5145</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0.5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1082 0 2216,'-16'10'337,"-24"17"439,-26 21 0,-26 24-72,-20 24-136,-16 21-312,-8 19-112,-2 16-112,4 8-344,11 4 216,27-26-5305</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0.8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1553 9 4425,'-4'-3'456,"-5"0"456,-10 1-744,-9 6-96,-13 8-96,-11 11 0,-11 11 32,-11 10 16,-10 12 8,-10 10 0,-10 12-8,-9 13 0,-8 12-16,-3 9 8,-1 7-16,4 6 0,7 3-16,10 1-472,14-1 344,22-22-5361</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1.2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1435 1 4889,'-6'0'96,"-8"1"-120,-9 4-32,-9 8-8,-10 7 24,-11 10 40,-10 9 48,-10 10 200,-9 10 24,-10 9 8,-6 10-8,-5 9-168,-3 9-48,0 7-24,2 7-16,3 7-16,5 6-24,5 6-1208,7 6 896,18-20-4201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3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31 3849,'-1'-2'48,"0"-1"-56,0-3-24,-1 0 280,0 1 248,-1 0 328,0 2 48,1 3-143,-1 2-145,3 3-248,1 4-72,3 3-8,3 4 48,5 3 80,2 3 24,4 3 8,1 1-48,4 2-104,1 1-56,3 0-120,2 1-32,3-1-56,3-1-72,3-1-368,0-2-272,1-3-952,0-3 896,-7-5-6538</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1.6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1468 1 1216,'-8'1'304,"-11"4"312,-13 5-207,-11 7-41,-11 8-104,-9 8-48,-11 8 272,-9 8 72,-12 8 40,-9 10-8,-9 10-400,-5 10-120,-3 9-72,0 9-32,4 8-576,4 9-352,7 5 488,22-19-3353</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2.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1469 0 1848,'-8'1'104,"-13"1"64,-13 2-112,-16 5-16,-11 4-8,-12 7-16,-8 4-8,-7 6-8,-3 3 8,-4 3-8,0 2-8,-1 3-8,-2 6-8,0 9 8,-2 10 0,-1 15-16,1 13-512,2 15 384,18-11-1304</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2.4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925 0 2769,'-15'7'328,"-21"12"136,-24 12 8,-22 15-184,-17 13 40,-13 12 16,-6 8-24,1 6-320,7 5-1304,11 4 840,23-14-3081</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2.7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1356 1 3521,'-9'0'128,"-14"2"-40,-15 4-32,-14 9-48,-16 11-16,-16 13-8,-15 14 8,-14 12 8,-13 12 0,-8 10 0,-5 9-8,3 6-8,8 6-336,12 5 240,26-18-3169</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3.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1221 0 784,'-11'2'56,"-17"8"56,-18 8-112,-20 13-8,-17 12 0,-17 13 8,-16 13 184,-11 14 344,-9 12 64,-3 12 17,2 9-169,8 9-360,27-17-3449</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3.8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1753 1 624,'-6'1'96,"-7"3"80,-9 2-64,-7 1-64,-5 1 24,-4 0 8,-3-1 0,-1-1-32,-2-2 8,-2-1 104,-2-1 32,-5 1-8,-3 4-40,-9 5-136,-8 8-24,-11 10 0,-14 9 16,-11 10 313,-12 10 239,-9 10 248,-4 10 8,1 10-312,6 6-592,11 7 0,26-13-4729</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4.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1402 117 1184,'4'-5'264,"4"-6"200,3-6-216,0-3-80,-3-2-111,-5 2-41,-8 6-16,-12 6 16,-12 11-16,-14 10 16,-16 12 0,-14 11 8,-16 11 184,-13 12 192,-13 12 224,-10 11 8,-9 12-168,-6 12-200,-1 12-232,2 9-32,8 5 0,27-20-5097</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4.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1424 12 4449,'-4'-3'304,"-7"-1"96,-8 0-216,-9 4-384,-9 5-120,-13 9-16,-12 10 24,-14 9 312,-12 11 184,-11 10 224,-11 9 64,-8 11-8,-4 9-128,0 9-192,3 7-72,8 3-88,11 3-272,15-1 200,23-18-5769</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4.9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1169 1 2080,'-13'6'136,"-19"12"81,-20 13 199,-18 16 64,-17 17 0,-15 18-96,-10 21-216,-9 18-64,-5 19-72,0 17-8,4 14-872,7 10 624,25-26-3225</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5.2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767 0 5017,'-14'12'504,"-19"19"168,-21 24-104,-19 28-303,-14 25-113,-8 23-72,-4 20-16,5 14-593,8 10-543,11 7 584,19-27-4745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1200,'0'3'688,"0"2"777,0 4 47,1 2-264,1 4-199,2 1-217,1 1-48,4 2-152,4 1-80,5 0-232,4 1-120,5 0-88,4 0-8,4-1-48,4-1-40,2-2-200,2-1-200,-1-2-480,0-1-280,-2-1-785,-2-1 1033,-7-3-4473</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5.5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328 1 6281,'-13'18'384,"-17"33"25,-15 35-25,-13 35-648,-5 33-753,-2 25 617,12-17-5377</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5.8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315 1 2497,'-13'18'656,"-16"27"576,-17 31-600,-10 32-368,-5 31-1048,1 26 480,11-15-3889</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6.1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325 1 4225,'-11'14'544,"-16"22"568,-13 26-808,-9 29-32,-5 29-224,1 25-584,2 23 384,12-17-5665</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6.7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1757 2993,'7'-19'496,"10"-28"384,10-28-472,11-23-264,8-15-144,8-7-8,5 0-16,4 3-96,5 8-192,3 7-72,4 7-144,5 7 72,5 6 152,5 7 48,7 6 160,5 7 8,7 6 55,8 4 17,8 3-160,6 3-8,2 3 0,1 5 64,-2 7 264,-7 7 24,-4 8-8,-8 8-40,-21 5-2344</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7.1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1 335 4897,'2'-3'312,"6"-5"216,8-7-360,12-5-112,13-3-24,15-4-16,14 0-8,15-1 0,13-1-8,12 2 8,10 1 0,7 1 0,5 3 8,4 2-8,1 4 8,1 4-8,0 5-8,-1 7-528,-2 7 392,-22 1-5297</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7.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1 347 4097,'3'-4'48,"9"-3"-176,11-6 120,12-4 16,14-4 24,14-5 280,14-2 112,14-3 72,14-1 16,12-1-152,12 1-80,7 2-88,7 4-16,3 6-128,2 5-16,0 6-8,-2 7-8,-3 7-280,-2 7-560,-6 6 496,-25-1-5177</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7.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18 399 5737,'-4'-5'184,"-2"-6"-168,0-5 0,5-5-16,6-3-24,10-3 56,11-3 0,14-1 0,15-2-8,16 0-8,16-1 0,15 2-8,15 1 0,12 4 0,10 6 0,8 6 0,7 7-8,5 8 0,5 9 0,2 9-336,-2 8-320,-5 7 368,-30-1-4553</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8.3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 7090,'9'-2'208,"17"-2"-40,20-1-128,20 2-24,18 2-8,16 5 0,8 6 8,5 4-8,0 5 8,-1 4-16,-2 5 0,-4 5-585,-3 6-503,-5 6 592,-18-6-4913</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8.8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1 661 3345,'3'-7'464,"4"-8"680,9-10-712,12-9 8,13-7-152,14-5-144,12-3-104,13-1-16,11-3-16,11 0 8,10 0-16,9 0 0,10 4-8,7 5 0,8 8-8,5 9 0,4 9 8,0 11-8,1 9 8,-2 11-88,-3 11-336,-6 12-408,-7 12 440,-26-2-4097</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9.3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0 298 7458,'3'-3'296,"5"-4"160,11-4-440,16-4 16,16-4-16,17-2 0,16-3 80,15-1 56,15-2 24,13-1 0,13 0-72,11 1-56,11 4-24,7 4-8,5 5 8,1 8-8,-4 7-8,-7 10 0,-11 10-16,-14 9-136,-15 6-864,-15 5-873,-14 1 985,-24-6-4305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6.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6881,'-1'1'-400,"0"0"-648,2 2 16,2 2 488,3 2 480,3 1 672,3 3 144,3 3 32,4 1-96,3 3-223,4 2-89,5 0-128,5 1-64,6-2-112,6-2-32,6-2-40,3-1-16,2-1-224,0-1-224,-2 1-905,-2 1 785,-11-2-4753</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29.7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36 842 8170,'-7'-2'200,"-4"-1"-232,0-3-168,5-3-8,7-5 40,10-6 168,10-7 32,12-7-8,12-7 0,12-5-24,13-5 0,12-5-16,12-4 0,12-2 0,12-1 8,9 2 8,6 4 0,6 4 0,2 7 0,2 7-8,1 6-16,-1 7-280,-2 8-289,-6 7-1007,-6 7 880,-27 5-3817</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0.1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1 224 4753,'12'-4'216,"22"-5"-24,25-7-64,26-3-64,21-3-48,19-2-16,13 1 0,11 0 0,7 2 0,4 1-200,2 3-416,-1 3 376,-28 3-4073</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0.6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1 252 5321,'2'-5'376,"8"-6"296,9-8-176,13-5 113,13-3-129,15-2-200,14 0-56,11 1-168,11 3-16,7 4 48,4 5 80,3 5 40,-1 5 32,-2 6 40,-2 4-32,-2 6-8,-3 4-8,-3 4-104,-1 4-48,-1 4-48,-1 3-16,-3 3-16,-1 3 0,-4 2-16,-4 2 0,-4 2-152,-4 2-48,-6 0-40,-6 1-8,-7-2-80,-6 0-328,-7 0 408,-10-8-8034</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1.0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9162,'5'-1'224,"10"0"-168,14 3-32,11 3-16,11 5 0,8 5 0,5 6 8,4 4 0,2 5 8,2 5-8,4 4 8,2 4-16,3 4 8,2 2 0,0 2 0,-1 3-8,0 5 8,-1 3-16,-1 4 0,0 5-688,-3 3-424,-3 2 576,-13-10-6794</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1.4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10682,'3'1'408,"6"5"160,8 5-528,8 10-15,10 9-17,6 13 0,3 11-8,1 10 8,-3 8 8,-2 7-8,-3 7-8,-2 5 0,-1 4 0,-2 2-8,1-1 0,0-3-24,0-3-137,0-5-719,-1-3-896,-3-3 960,-5-14-7234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1.9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6385,'9'4'488,"11"10"121,13 13-113,13 14-280,10 17-136,7 17-56,1 16 0,-2 16 0,-4 14 8,-4 9-16,-4 10-16,-2 4-368,-1 2-216,-1-3-465,-3-7-95,-2-12-168,-5-14-192,-6-16 967,-8-23-1359</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2.2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5721,'10'0'360,"14"0"176,13 4-288,14 7-96,10 10-79,8 13-49,3 13 0,0 16-16,-3 15-8,-6 16-801,-5 17-823,-7 17 904,-12-14-3281</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2.6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7418,'10'2'248,"14"6"0,15 10-200,13 12-24,7 13-24,4 15 0,-5 17-176,-6 16-496,-12 17-305,-11-10-5184</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8:32.9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6809,'5'1'353,"10"4"23,11 5-96,7 9-192,6 11-88,2 12-88,-3 14-176,-7 15-1089,-8 13 929,-8-7-5353</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5.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 28 5281,'-2'-2'816,"-5"-3"1169,-1 0-593,-1 0 80,0 0-111,2 2-385,3 0-128,3 3-328,4 3-120,5 5-192,7 7-104,6 5-120,8 8-16,8 7-24,5 6-8,4 6 24,3 5 16,1 5 24,1 6 24,0 6 0,0 5-32,-3 5-72,-1 5-56,-5 4-232,-2 5-96,-5 4-256,-3 2-80,-5 1-72,-3-1-193,-5-4-615,-4-6-913,-4-9 1433,-4-17-4073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710"/>
    </inkml:context>
    <inkml:brush xml:id="br0">
      <inkml:brushProperty name="width" value="0.2" units="cm"/>
      <inkml:brushProperty name="height" value="0.2" units="cm"/>
      <inkml:brushProperty name="color" value="#004F8B"/>
    </inkml:brush>
  </inkml:definitions>
  <inkml:trace contextRef="#ctx0" brushRef="#br0">142 428 5889,'-7'0'59,"-1"1"0,0-1 0,1 2-1,-1-1 1,1 1 0,-1 0 0,1 0-1,0 1 1,0 0 0,0 0 0,0 1-1,-9 6 1,13-7 25,0-1-1,0 1 0,0 0 1,1-1-1,-1 1 0,1 0 1,-1 1-1,1-1 0,0 0 1,0 1-1,1-1 0,-1 1 1,1-1-1,0 1 0,0 0 1,0 0-1,0 0 0,0-1 1,1 1-1,0 0 0,0 0 1,0 0-1,0 0 0,1 0 1,-1 0-1,3 6 0,-1-4 13,1 1-1,0-1 1,0 0-1,1 0 1,0-1-1,0 1 1,0-1-1,1 0 0,-1 0 1,1 0-1,0 0 1,1-1-1,-1 0 1,1 0-1,0-1 1,8 5-1,11 4-36,0-1 0,45 13 1,4-4-47,1-3 1,1-3-1,0-4 1,0-3 0,1-3-1,0-4 1,-1-3-1,1-3 1,101-22 0,-161 25-77,0-1 0,-1-1 1,1-1-1,-1 0 1,-1-1-1,16-9 0,-25 13 89,-1-1 0,0 0 0,0 0 0,-1-1 0,1 1 0,-1-1 0,0 0 0,0 0 0,0-1 0,-1 1 0,0-1 0,0 0 0,0 0 0,-1 0 0,0 0-1,0 0 1,0 0 0,1-13 0,0 0-31,-2-1 0,0 1 0,0-1 0,-2 1 0,-1-1 0,0 1 0,-1-1 0,-1 1 0,-1 0-1,-1 1 1,0-1 0,-2 1 0,0 0 0,-1 1 0,0 0 0,-2 0 0,0 1 0,0 0 0,-2 1-1,0 1 1,-16-15 0,-26-13 601,37 28-732,-1 0 1,2-1 0,0-1-1,-15-18 1,31 34 50,1-1 1,-1 0-1,1 1 1,-1-1-1,1 0 1,0 1-1,-1-1 1,1 0-1,-1 0 1,1 1-1,0-1 1,0 0-1,0 0 0,-1 1 1,1-1-1,0 0 1,0 0-1,0 0 1,0 0-1,0 1 1,1-1-1,-1 0 1,0 0-1,0 0 1,0 1-1,1-1 1,-1 0-1,0 0 0,1 1 1,0-2-1,5-5-625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2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485 72 384,'0'-1'8,"-2"-1"0,0-1-8,-1-1-8,0-1 0,0-1-24,-1 0-8,-1-2 16,1 0 40,-1 0 272,2 2 256,0 1 424,1 1 137,1 1-113,0 2-168,0 0-368,1 2-160,2 2-128,-1 3-8,2 3-48,0 3 0,0 2-24,-1 3-32,-1 4-32,-2 3 0,-3 4 8,-2 3 0,-5 5 16,-5 2 0,-6 1 24,-5-1-8,-5 0-16,-5-2-8,-5-1-48,-6-1-128,-3 0-328,-5 0-200,0-2 304,7-6-4913</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5.9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7434,'1'2'464,"1"4"520,3 5-312,4 7 48,6 6-112,6 7-288,6 7-128,6 6-104,4 7-16,6 9-40,3 8-8,4 10-32,2 9-40,2 8-104,-2 7-32,-1 5-80,-2 3-56,-2 2-168,-3 0-288,-2-2-536,-3-2-649,-4-5 1049,-8-19-4273</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6.4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6529,'2'1'817,"2"4"751,5 6-448,3 7-216,5 9-264,4 10-311,6 10-57,4 13 8,6 11 48,5 13-8,5 11-32,2 9-136,1 8-88,0 3-192,-2 2-136,-2-3-48,-3-4-88,-3-4 128,-4-5 48,-4-5-249,-5-5-71,-4-7-616,-5-8-336,-4-9 840,-5-16-7026</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6.8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8586,'0'3'1152,"1"3"1321,1 6-1369,3 6-24,5 10-352,4 13-216,8 14-304,8 16-72,9 18-96,9 17-24,7 17-72,5 11-120,2 7-240,1 2-56,-4-4-136,-5-7-112,-7-11-288,-7-12-225,-9-16-471,-7-13-544,-8-16 1351,-6-18-5600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7.4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14 5433,'-1'-2'528,"0"0"569,-1-2 63,2 1 144,1 0 112,2 3-175,3 5-153,4 4-256,4 10-264,5 11-248,6 11-104,7 11-160,8 11-32,6 11-56,6 9-152,2 5-456,1 3-272,-3-3-1113,-4-4-1511,-6-8 2103,-10-15-5088</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7.8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3985,'0'0'592,"3"-1"664,2 1 313,4 2 39,4 5-208,5 8-488,5 10-375,8 11-337,6 14-136,6 14-392,7 14-145,2 12-319,3 9-208,-1 7-440,-1 2-1105,-1 1 1505,-11-20-3465</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8.2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7522,'2'5'480,"6"8"168,7 12-40,6 13-104,7 14-80,4 13-48,4 12-16,0 9-56,1 6-72,0 4-120,0 0-40,0 0-128,0-3-160,-3-5-520,-2-6-336,-5-8-760,-5-9-801,-5-10 1537,-6-14-2905</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8.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5 6745,'-1'-1'545,"-2"-1"735,1 0 64,2 4 481,2 8-137,6 11-600,8 16-296,10 19-744,12 20-424,12 21-960,10 18-737,6 13 1073,-7-16-9570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5.4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68 188 2665,'-3'-6'640,"-4"-7"712,-1-7-176,-1-4-136,-1-3-31,1 3-145,1 2-128,2 4-320,2 4-152,1 4-224,2 4-40,2 3 0,2 4-8,3 7 32,5 9 64,5 12 72,8 11 8,9 13-16,8 13-40,8 12-88,6 10-16,4 8-336,1 4-352,0 1-1992,0-1 1615,-10-17-5136</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5.6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4673,'4'7'480,"8"10"192,6 11-288,9 14-80,5 12-224,7 14-48,6 12-56,4 10-128,3 8-344,2 6-296,-4-1 392,-9-17-4361</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6.0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2609,'0'1'704,"0"4"800,2 4-504,2 8 0,3 10-127,4 12-105,6 13-296,4 14-144,5 12-168,6 12-40,4 10-80,4 6-24,2 3-200,0 1-272,-3-4-832,-2-7-777,-5-7 1081,-7-20-3633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8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304 10 896,'2'0'96,"1"-2"72,2 1 32,1 0 128,1-1 248,0 1 177,0 0 135,-2 0-72,-1 1-192,-2 0-120,0 0-120,0 1-8,-2 2 24,-2 2 1,-1 4-121,-2 3-56,-4 7-136,-2 5-56,-2 9-32,-3 6-16,-3 7-88,-3 5-48,-3 3-168,-3 1-113,-5 1-455,-5 0-312,-4-1-368,-6-1 672,6-11-1561</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6.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3 1672,'-1'-1'536,"-1"0"481,0 1-209,0 1-152,0 3 0,2 6 72,4 7 16,4 9-207,5 9-145,5 12-216,7 12-96,5 13-80,7 13-160,7 13-681,5 11-695,4 5 792,-9-16-3977</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6.7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3505,'2'5'352,"3"9"248,5 11-8,8 13-96,7 15-32,7 15-80,7 12-96,6 13-184,4 9-232,6 9-1112,3 3 840,-9-16-4617</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7.0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5241,'2'6'424,"5"12"240,7 16-216,10 17-127,9 17-153,10 18-144,7 14-24,7 10-297,3 7-591,2 0 536,-11-19-5401</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7.3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2529,'2'5'424,"4"10"320,6 14-120,6 15 24,10 15-216,6 15-208,7 11-128,5 8-168,1 5-640,1 1-464,-2-1 576,-8-19-2561</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7.6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2280,'0'1'417,"1"5"711,2 7-672,3 9 80,5 13 16,7 13-128,6 14-80,8 15-264,8 12-64,6 11-224,5 9-272,3 7-656,0 2 608,-9-18-3353</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7.9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6 3297,'-1'-2'688,"-1"0"648,0 1-656,2 2-176,1 8-120,5 9-31,6 15 79,7 15 0,9 18-200,9 15-104,9 16-264,8 11-152,5 8-520,1 6-257,1-1-903,-3-4 1032,-11-22-2329</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8.2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19 110 2312,'-2'-8'521,"-2"-9"567,0-5-136,0-2 72,0 3 16,3 7-207,4 11-73,6 14-352,7 15-144,8 19-48,7 16-16,7 16-88,6 14-40,4 12-72,5 10-16,2 7-168,0 4-8,-3-1-264,-5-4-232,-6-13-593,-8-13-807,-7-18 1176,-9-22-3073</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8.6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36 3841,'-1'-3'480,"0"-3"456,0-1-24,-1-1-47,2 1-17,2 2-120,1 5-160,5 6-128,4 9-16,7 9-16,5 9-24,5 13-144,5 10-64,2 11-72,4 12-40,3 10-16,2 10-16,3 8-40,2 8-120,0 5-320,1 2-328,-1 0-888,-2-3-833,-2-7 1361,-9-22-3705</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9.1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18 111 3033,'-1'-6'280,"-2"-6"376,0-7-80,-1-1 400,1 1 128,1 3 41,1 5-65,1 4-280,3 6-112,2 8 0,4 8-64,5 12-71,5 12-105,7 15-232,7 13-72,7 14-88,6 13-24,4 10-8,1 9-16,0 7-24,-1 4-144,-2 3-384,-2 1-249,0-1-927,-1-2-528,-2-3 1239,-8-23-5632</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9.4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0 2008,'1'7'168,"-1"8"73,0 9-33,0 7-40,0 5-16,1 6-56,-1 3-24,0 2-248,-1 1-208,-1 0 208,-1-9-2201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9.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308 0 3129,'-1'0'160,"0"1"80,0 1-24,-1 2 104,-1 2 64,-1 2 128,-2 3 16,-1 5-136,-3 4-80,-1 8-200,-1 6-72,-2 7-32,-1 5-8,-1 2 16,-2 0-16,-4 0 8,-4-2-8,-4-1-232,-4 0-376,-5 0 368,4-9-5057</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0.1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663 2970 1184,'1'2'120,"0"2"112,2 1-184,0 1-24,3-2 112,0-2 72,2-3 0,1-5-32,0-6-103,0-5 87,0-5 120,-1-6 168,0-5 112,-1-5 72,0-5-16,-1-5-80,0-4-96,-2-5-216,-2-3-96,-2-3-80,-2-3 152,-3-2 281,-1-2 151,-2-2 152,0-1-144,-2-1-280,0-2-152,-2-1-152,-3-1-24,-1-2-8,-2-1-8,-3-1 8,-1-1-8,-2 0 8,-2-2 0,0-1-8,-2-1-16,-2 0-488,-1 0-248,-3 1-424,-1 0-129,-2 3 369,0 3 232,2 3 424,1 4 144,4 3 56,2 4-200,3 5-608,3 4-177,2 6 57,3 6 224,2 6 688,0 7 184,1 6 32,1 4 40,1 3 8,2 4-16,1 2 72,3 5-40,1 2-48,2 4 8,2 2 120,1 4 105,2 2 119,1 2 16,2 2-104,1 1-56,2 1-64,1 2-32,1 2-64,2 1-24,2 4 112,1 4 80,2 7 64,3 6-40,4 9-216,3 9-112,5 7-304,2 5-256,4 5-304,1 2-136,0 1 472,-7-12-3505</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0.3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54 105 768,'-5'-10'136,"-7"-13"-48,-6-13-24,-1 1-1120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0.5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65 110 1784,'-3'-5'577,"-5"-5"503,-2-5-376,-1-2-456,0-1-144,2 2-72,3 3-8,1 4 88,3 4 40,3 3 136,2 5 40,3 4 0,3 3 0,3 5-24,4 4-48,4 5-88,4 8-64,3 8-296,3 9-112,3 9-256,1 9-408,2 6 608,-6-9-4177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0.9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2353,'7'15'96,"12"22"-24,12 21-160,14 23 64,-2-3-2385</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2.5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9 860 2232,'-2'0'129,"-1"0"95,1 1 96,1-1 200,1 0 56,2-1 128,1-2 16,2-1-88,3-3-88,2-3-216,5-4-119,6-5-153,7-6-32,9-6 0,8-8 16,7-6 56,6-6 32,7-4 16,4-3-16,4-2-48,2-1-40,2 1-40,0 1 0,1 5-32,-1 3-176,-3 5-809,-4 4-927,-4 5 1024,-13 9-2857</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3.0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1061 2 2673,'0'0'432,"-1"-1"424,0 1-168,-2 0-120,-2 0-56,-3 1 8,-4 1 104,-6 2 33,-5 1-9,-8 4-96,-8 4-152,-7 7-208,-8 7-48,-9 9-120,-6 10-24,-7 10-32,-6 8-16,-5 9-40,-5 8-24,-2 6-592,0 5-809,4 1 897,18-14-5761</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3.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1497 3 504,'0'-1'144,"-1"0"216,-1 1 80,-3 1 184,-3 2 177,-5 3 151,-4 2-88,-6 3-224,-4 3-232,-6 3-288,-6 2-16,-4 5-8,-5 3-16,-6 6-16,-7 9-24,-6 7-40,-5 7 8,-7 5-8,-3 6 0,-4 6 0,-4 7 0,-5 7 88,-1 6 32,0 3 0,4 1-24,8-4-728,10-7-704,11-8 736,17-16-3505</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4.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1264 0 1696,'-5'2'424,"-9"4"329,-8 4-209,-10 6-64,-11 4 72,-10 7 272,-11 5 136,-11 7 1,-10 9-105,-8 9-328,-6 12-176,-4 11-528,-2 11-136,1 10-344,1 7-177,4 5-791,7 1 912,19-19-3905</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5.5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1343 18 4113,'-2'-1'488,"0"-1"296,0-1-368,1 0-16,-2 0-288,0 0-88,-2 2-80,0 0-8,-2 1 24,-2 0 40,-1 1 0,-1 1-8,-1 1 8,0 2-8,0 1 8,-1 2 16,-1 1 16,-1 2 32,1 1 24,-1 1 8,0 0-16,1-1-24,0 1-48,2-1 0,0-1 0,1-1 16,2-2 80,1 0 16,1-1 16,1-2 9,0 1 15,1-2 8,1 0 56,1-2 32,1 0 40,0 0 32,0-1 56,0-1 8,0 2-32,-2 0-8,0 1 16,-1 3 24,-1 2 48,-3 4 25,-3 5 31,-4 7-16,-6 7-104,-6 8-80,-8 9-104,-7 10-8,-9 12 24,-7 10 0,-7 12-88,-5 9-48,-5 9-80,0 4-176,0 5-456,2 2-128,3-1-128,3-1-81,6-5-1071,4-5 1344,12-21-7434</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6.1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1579 89 2465,'0'-3'544,"1"-3"496,-1-3 8,0-2-72,0-2-120,-2 0-63,0 0-113,-3 3-160,-2 3-64,-4 3-24,-5 5 32,-5 7 0,-5 5-16,-6 8-144,-4 7-39,-5 8-9,-6 8 56,-6 11 0,-5 9 16,-6 11 8,-6 12 0,-6 11 16,-5 11-32,-5 10-112,-2 5-88,0 4-88,2 0-16,5 0-16,4-3 8,5-4 0,6-7 0,6-7-40,6-6-72,8-9-416,6-7-384,8-9-1137,6-8-927,8-8 1599,7-13-5400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0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738 1 1552,'1'0'440,"0"1"457,1 0-297,1 1-48,0 0 136,1 1 72,-1 2 104,-1 2-15,-3 2-289,-3 5-168,-3 6-248,-4 5-56,-5 6 0,-4 7-8,-7 4-16,-7 4-8,-6 4-32,-8 2-8,-5 2-32,-6 0-56,-4 1-232,-3-2-104,-2-1-240,2-2-145,2-4-687,3-4 856,13-9-3745</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6.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1573 0 4841,'-4'1'576,"-6"4"376,-5 4-39,-6 6-65,-7 5-136,-4 5 24,-6 6 16,-5 6 32,-6 7 9,-4 9-97,-5 7-88,-5 11-192,-5 9-120,-5 10-144,-5 9-32,-4 11-16,-2 8 0,-2 8-8,1 4-24,2 2-32,4 0-24,6-2-328,5-4-296,5-4-624,6-4-273,4-6-639,5-6-505,4-7 1569,9-21-4017</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7.5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1616 107 1384,'-1'-2'400,"-1"-3"321,-3-2-65,0-1-96,-1-2-192,1 0-32,0 1 104,-1 0 144,2 1 248,-1 0 33,0 1-89,1 1-96,0 1-72,0 1-16,0 1-8,-1 0-24,1 1-104,-2 1-55,0 2-49,-2 2-24,-3 3-80,-2 4-40,-4 4 16,-6 6 16,-6 7 64,-6 9-8,-8 11-96,-7 12-48,-10 15-56,-9 14-24,-10 14 56,-7 11 0,-4 10-32,-4 7-16,1 4-96,1 3-40,3 0-80,5 0-8,5-3 0,7-5 32,7-4-32,6-7-128,7-7-528,7-9-400,7-9-1641,6-8 1625,9-18-6658</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8.0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1470 39 4953,'0'-3'464,"-2"-3"432,-3-2-296,-2 0 1,-4 0-49,-2 4 80,-4 3-8,-3 5 112,-4 7 80,-4 7-8,-4 8 9,-5 9-73,-6 7-112,-7 10-144,-7 12-64,-8 11-72,-7 15 0,-9 12 88,-5 13 105,-4 11-25,-1 7-48,2 3-184,4 2-144,7-2-96,5-2-16,7-4-64,5-4-200,8-5-520,6-7-481,8-7-2479,10-8 2247,10-21-9089</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8.5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1 600,'0'0'0,"-2"-1"-600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9.0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491 124 120,'-1'-2'0,"1"-3"0,-1-2 128,0-3 760,0-1 312,1-2 401,1-1 47,1-1-416,0 2-183,0 1-273,1 3 8,-2 2-88,1 3 8,0 2 80,-1 3-39,1 2-41,0 2-64,1 7-160,-1 7-104,-2 11-200,-2 12-64,-4 13-64,-5 12-16,-4 9-8,-6 9 0,-4 4 0,-4 5 0,-5 1-8,-4 1 0,-3 0-96,0-2-168,0-2-136,1-4-120,2-3-256,2-6-96,2-6-1561,1-6 1473,7-15-7914</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9.5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566 100 7186,'2'-4'736,"1"-6"392,2-3-144,1-1-480,-1-1-120,-1 1 16,-1 2 81,-2 3 143,0 3-48,-2 4-152,-1 5-80,0 6-128,-1 8-32,-2 12-64,-1 10-40,-3 14-56,-3 13 8,-5 12-16,-3 12 0,-6 11 16,-5 9-8,-4 4-16,-3 0-8,-1-2-160,0-5-120,0-6-160,3-8-96,0-8-112,1-8 24,0-8-161,1-7-207,0-7-1040,0-7 1192,7-12-6346</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49.8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396 39 2328,'1'-3'881,"0"-3"1039,2-2-136,0-1-271,0 1-177,-1 4-400,-1 3-144,-4 8-303,-2 9-105,-5 12-72,-4 12-40,-7 13-64,-5 13-32,-5 10-88,-5 8-16,-2 3-24,-2 1-24,2-5-312,1-7-304,4-8-1145,2-11-1575,5-12 1887,6-13-4784</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0.4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167 22 3537,'0'-1'672,"-2"-1"608,0-2-136,-1 0-223,0-1-57,0 2-208,0 0-160,0 3-200,0 4-48,0 4 32,1 6 40,1 8-8,0 9-40,0 12-56,-1 12-32,-2 13-71,-3 11-49,-4 10-64,-3 5-193,-3 4-543,-3 0-488,-2-3-1721,1-7 1673,2-17-4233</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0.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239 0 5713,'0'1'536,"-2"1"377,-1 2 31,0 3-104,0 6-104,1 6-120,-1 7-96,0 11-152,0 10-64,0 11-160,-1 10-47,-1 9-57,0 9-16,-3 6 0,-1 5 0,-3 4-16,-3 1-8,-3 1-112,-2 0-177,-3-3-551,-1-3-504,0-6-1345,-2-5 1449,5-18-4097</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1.4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386 1 4745,'-1'0'536,"-1"1"488,-2 2 41,-1 5-161,-1 5 8,-2 7-104,-2 8-88,0 12-160,-2 11-87,-1 12-145,0 12-48,-2 11-56,-2 9-16,-1 9-48,-3 5-32,-1 5-48,0 1-88,0-2-480,0-2-224,-1-4-417,0-6-183,-1-4-232,-1-6-601,-1-5 1273,4-16-4073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508 56 104,'3'-1'8,"3"-2"16,4-1-24,1-2 16,2-1 392,0 0 224,-2 0 368,-1 0 113,-3 1-321,-1 2-200,-3 2-344,0 0-88,-2 4 56,-1 1 64,-2 5 120,-2 5 0,-3 6-80,-4 8-48,-5 10-103,-5 10-25,-3 9-40,-5 8-24,-4 5-40,-3 2 0,-5 0 0,-3-2-8,-4-3-32,-4-3-168,-4-5-569,-4-2-463,-5-3 576,10-11-4281</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1.8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711 56 5681,'2'-5'688,"2"-4"449,3-2-641,0-2-24,1 2-40,-1 5 96,-2 6 192,-3 9 80,-3 13-200,-3 15-111,-3 15-233,-5 17-104,-4 16-88,-5 16-24,-6 16 0,-7 12-8,-4 9 0,-3 4 0,-2 0-8,0-2 0,-1-5-8,0-7 0,1-6-72,2-7-136,0-5-320,2-5-137,1-5-431,0-6-232,1-8-400,1-8-401,0-10 1177,7-17-3273</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2.2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0 834 4161,'1'0'624,"1"-1"416,2-1-200,2-1-63,2-3-209,3-1-72,2-3-128,4-3-40,2-3-136,6-6-88,4-5-96,6-7-24,4-9 8,4-9 0,3-10 8,2-9 0,1-9 8,1-8-280,2-9-1072,1-10 896,-8 15-6970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3.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278 100 2417,'-2'-3'904,"-1"-3"728,-2-3-168,0-3-167,0-2-369,1 0-200,2 0-256,0 3 8,2 2 24,1 3 112,1 4 97,1 4-97,1 6-144,2 8-152,0 10-240,2 12-32,0 13-8,-1 11-16,-2 11 8,-2 6-8,-5 4-8,-4 3 0,-4 2-88,-5-1-8,-5 0-8,-4-2-16,-2-3-152,-2-3-152,-1-4-296,1-2-185,0-4-327,2-3-112,3-6-1257,1-5 1465,6-13-3873</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3.6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296 3 6129,'0'0'864,"-1"-1"721,1 0-265,1 1-432,-1 3-64,1 4-87,0 7-73,1 9-112,-1 10-136,-2 14-176,-1 12-24,-3 11-72,-1 12-32,-3 8-72,-2 9-16,-2 4-16,-3 4-32,-4 2-64,-2 0-24,-4-3-136,-2-5-152,-2-8-392,1-8-312,-1-10-1041,2-9 1193,4-17-7946</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4.0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362 49 1264,'0'-4'600,"1"-3"729,-1-4 199,1 1 336,-1 1-151,0 3-337,0 4-120,-1 8-367,-2 8-121,-3 11-192,-3 13-112,-3 13-216,-6 15-80,-4 15-80,-5 15-8,-5 10-48,-4 7-72,-3 2-488,0-5-272,2-7-945,3-12-1207,6-15 1751,7-19-5776</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59.6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0 4353,'-6'1'216,"-2"0"-4785</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0.1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0 447 2625,'2'-1'128,"1"-1"144,5-3-80,5-4 240,7-4 264,8-5 120,9-5-40,10-4-200,9-4-240,9-1-87,10-2-121,9-2-16,9 0-24,7-2-40,9 2-40,7 2 8,5 5-8,2 6 0,0 9-192,-4 8-297,-5 9-1327,-6 6 1096,-22 2-3617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0.6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1 272 4161,'1'0'672,"1"-1"648,3 0-456,2-2-223,2-2-137,3-1-120,3-3-8,3-2-56,4-2-56,6-1-64,5-2-16,7-1-56,8 0-16,6-1-56,6 0-32,8 0 104,6 1 80,5 0 80,8 1 16,4 1-112,6 2-80,3 2-496,3 3-456,2 3-640,-2 3-257,-1 2-455,-3 4 1192,-19 1-2809</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1.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0 262 2673,'5'-2'832,"8"-3"856,7-4-264,8-2-479,8-3-129,7-1-176,5-1-32,5-1-48,3 0-88,3 0-176,3 0-88,4 1-160,4 2-24,6-1-24,4 1 8,7 1 8,4 0 8,6 2 0,5 1-8,4 3-24,6 2-328,4 2-1008,2 2-920,2 2 1087,-21 0-5016</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1.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93 326 2993,'-2'-1'616,"-1"-2"504,-3 0-368,-2-1-176,-3 1-184,-1 0-56,-2 2-160,2 1-71,2 1-89,2 0 0,3 0 184,3 0 24,5-1 88,5-2 24,6-3-168,8-4-40,8-4-64,9-4-32,9-4-32,10-4 8,10-2-8,8-1 8,8-2 0,7 0-8,4 0-352,3 2-600,-1 2 559,-16 6-6496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2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0 687 2993,'2'0'776,"1"-2"776,4-1-840,4-2-64,4-1-199,4-1 39,2-2 136,3-2 16,3-3-112,3-2-120,4-4-200,5-3-80,4-3-64,3-2-16,3-3-16,1-1-16,1-1-8,3-2-8,4-1-16,3 0-8,5-2-48,4-2-208,1-3-416,0-3-264,-1-3-1409,-2-4 1409,-12 8-3985</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2.4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248 333 5137,'-2'0'208,"-3"0"488,-2 2-840,-3 0 216,-2 1 128,-4 2 24,-2 2 72,-2 1 16,-2 1 73,-2 1 15,1 1-48,0 0-24,4-2-56,2-1-40,5-2-72,3-2-48,3-2-48,4 0 104,1-2 200,3 1 64,2-2 32,3 0-96,4-2-144,5-2-8,5-2 41,6-4 15,7-3-32,6-4-56,9-2-104,8-3-40,8-2-40,8-1-8,9-2-144,9-2-152,10-1-273,6-1-167,8-1-128,3 1 104,0 3 152,-1 4 88,-4 5 0,-5 8-313,-8 6 497,-19 5-5993</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2.9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1 307 3345,'1'-2'880,"3"0"600,4-1-568,4-2-143,6-1-385,7-1-56,6-3-16,9-2-8,9-3 104,10-2 64,9-2 112,11-2-24,10-1-136,10 0-56,10-1-135,9 1-25,8 2-56,6 1-56,5 3-64,3 2-16,2 2-24,-1 4-208,-1 3-553,-1 2-287,-4 2-768,-6 1-601,-10 3 1441,-24 0-4001</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3.3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 1872,'2'-1'256,"3"-1"217,4-2 503,5-1 224,5 0 32,4 0-215,5 1-497,4 0-200,5 1-240,5 1-40,4 0-24,4 2-8,4 0 0,3 1-8,4 2-160,2 0-304,3 2-673,1 0-391,-1 2 728,-12-1-3129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4.2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 67 4233,'-1'-3'144,"-1"-3"-24,-2-2-176,-1-1-8,-2 0 8,0 0 152,-1 2 112,0 1 128,1 1 16,1 2-96,1 1 48,2 2 192,2 3 104,1 3 169,3 3-89,2 4-256,1 6-112,2 7-80,2 8-16,-1 11-40,1 11-16,-2 13-112,-2 10-32,-3 10-16,-4 8 0,-4 5 0,-6 2 8,-5 0-240,-4-2-304,-3-5-952,-3-5 816,3-18-6410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4.7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316 1 5417,'0'1'656,"-1"4"545,0 6-41,-1 8-152,0 9-208,-2 11-312,1 11-112,-2 13-168,-1 14-48,-4 13-96,-3 13-32,-4 11-16,-5 11 0,-3 9-16,-4 5-24,-2 2-264,-1-1-304,0-6-896,2-9-680,2-14 1127,5-24-4960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5.0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512 0 4625,'0'1'792,"1"2"424,0 6-39,-1 8 7,-1 11-312,-3 15-104,-3 16-280,-2 16-72,-4 19-167,-2 17-89,-5 16-96,-3 15-32,-4 10-16,-5 8-8,-4 1-64,-3-2-16,-2-7-289,0-12-127,1-15-424,2-16-272,3-17-296,1-14-329,1-14 1065,7-17-4217</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5.3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0 993 1832,'2'-3'224,"4"-6"313,5-7 167,3-9 224,5-7-64,4-8-112,3-6-120,4-6-200,4-6-103,1-7-201,1-5-64,-1-8-40,0-8-216,0-10-785,-1-8-759,0-10 848,-4 16-2769</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5.6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590 1 2104,'-1'2'689,"-2"5"759,-1 7 48,-3 8-336,-2 10-223,-3 10-441,-2 10-144,-3 11-152,-2 10-32,-3 9-24,-4 7 0,-3 7-48,-3 5-8,-3 6-24,-2 5-24,-1 2-40,-1-1-16,1-3-224,0-7-152,0-8-232,2-10-160,1-10-1033,1-11 1145,8-17-4409</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5.9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1316 1784,'5'-4'865,"5"-8"623,8-8-136,8-8-104,6-10-415,7-9-209,5-11-296,2-9-176,3-10-80,0-10 0,2-8-32,1-8 0,-1-6-40,0-4-208,-2-4-584,-2-2-545,-3-2 633,-8 20-5153</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6.1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456 0 2937,'0'3'856,"-3"3"544,-1 8-368,-2 7-127,-2 11-393,-3 10-72,-4 12-200,-4 10-80,-3 12-96,-3 9-24,-4 9-24,-3 9 0,-2 5 8,-4 6-16,-2 4-176,-2 2-160,-2 1-1025,-2-1 825,8-22-5745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6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675 1 3417,'-1'1'136,"-4"2"80,-1 3-368,-1 1 0,-1 3 120,-1 1 168,0 1 320,-2 1 64,-1 2 16,-1 2-96,-1 4-192,-3 3-56,-1 6-112,-2 5-16,-4 7-48,-1 5-16,-4 3 0,-4 4 8,-5 0 8,-5 0 0,-5 0-32,-5-1-200,-2 1-696,-4 0-320,-4 2 544,9-10-2409</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6.6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1645 1632,'4'-5'200,"6"-5"248,5-8 9,4-8 127,5-6 288,4-6 168,2-5-64,3-3-111,1-4-281,3-4-168,0-5-304,1-7-72,-1-8-24,0-7 8,-1-6-8,-1-3 0,-2-2 8,-1 0-8,-2 1-232,-1 3-256,-1 2-505,-4 3-95,-2 5 80,-5 8 160,-3 10 464,-4 11 152,-3 13 368,-3 11 168,-4 12 448,-3 10 120,-3 12 128,-3 11 89,-4 14-121,-4 13-72,-4 12-288,-3 14-144,-3 10-280,-2 10-88,0 10-72,0 6-16,-1 8-24,0 7-16,-1 3-192,0 1-200,-1-2-376,0-8-312,-1-8-1217,0-12 1377,6-21-4121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6.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1427 1720,'5'-5'584,"7"-6"513,7-6-121,6-7-56,5-6-152,4-6-120,4-6-287,3-6-105,2-6-152,1-7-48,0-9-24,0-7 0,-1-10-32,-1-7-8,0-6-152,-1-5-8,-1 0-153,-2 0-111,-3 4-520,-4 6-768,-4 6 976,-6 18-2305</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7.2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622 0 3761,'-1'4'688,"-3"7"312,-3 10-248,-2 9-88,-5 12-311,-4 11 15,-4 12-8,-4 11-16,-3 13-32,-4 10-64,-3 10-96,-2 9-24,-2 9-80,0 5-32,-1 2-16,2-3-40,1-10-176,2-12-56,3-16-176,3-14-104,3-14-185,3-12-287,3-12 584,5-12-5025</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7.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154 1753 2216,'2'-2'481,"2"-4"471,3-2-120,3-4-96,4-3 32,2-4 72,4-3-7,4-5-89,2-6-88,3-5-192,1-6-64,1-8-144,3-7-80,1-7-56,1-7-48,2-7-40,1-6 8,-1-2-8,-1-2-8,-3 1 0,-3 2-8,-2 1-8,-2 3 0,-2 2-344,-1 3-208,-1 3-384,-2 2-160,0 5 223,-2 7 225,-3 9 464,-4 10 312,-4 12 232,-4 11 65,-4 11 111,-4 9-64,-4 10-40,-3 10-64,-5 11-120,-5 11-72,-4 11-24,-4 11 0,-3 12-48,-5 11-32,-3 12-32,-3 9-16,-2 7 40,-2 5 40,0 3 40,0-2-8,1-4-48,1-5-56,2-9-32,1-10-8,3-10-48,2-11-112,4-11-80,4-10-64,3-9-120,3-7-24,1-7-376,4-6-120,1-6-465,3-6-207,1-7 120,3-6 591,2-4-863</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8.0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 1072 1864,'-2'0'561,"-3"0"399,-1 0-240,-1 0-520,0 0-112,1 0 16,3 0 64,2-2 192,2-2 128,4-2 200,2-3 88,4-4 65,4-4-1,3-6-128,4-6-128,3-7-248,3-8-128,2-10-136,5-9-40,2-10-8,4-9-8,2-9-8,2-7 0,-1-7-904,0-6-664,-3-3 832,-7 17-6746</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8.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836 1 2393,'-2'2'736,"-4"5"736,-3 6-80,-5 7-287,-2 7-169,-5 9-248,-3 10-112,-3 12-152,-5 13-48,-5 12-96,-3 13-40,-3 9-88,-3 8-32,-1 4-32,0 1-32,0 0-16,0-4-32,2-6-16,1-8-64,3-10-352,3-12-208,4-12-360,3-13-144,5-12-145,4-11 169,4-11 216,4-10 104,3-9 632,4-5-3417</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09.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241 1530 1472,'2'-1'408,"3"-4"537,3-3 23,4-4 16,3-6 56,3-5 40,2-6-15,3-7-145,3-7-144,4-7-344,3-7-128,3-7-160,1-8-56,0-8-40,0-8-8,-2-7-16,-1-4 16,-2-1-16,-1 1 8,-2 3-8,-2 7-8,-3 7-176,-3 10 16,-3 10 0,-5 10 24,-3 13 200,-4 11 72,-2 10 32,-2 8 8,-3 8 16,-2 7 0,-2 8 48,-4 9 17,-3 11-9,-5 10-64,-3 11-64,-2 10-8,-3 6-40,-1 5-8,-2 2-32,0 2-16,-1-1 0,-2 1-8,-2-1 0,-2 1-8,-3 0 0,-1 1 0,-2-2-16,-1-1-8,2-2-112,1-4-40,2-6-96,0-5 8,0-6 88,2-5 40,2-5-177,2-4-159,5-6-208,5-4-16,4-7 144,5-5 104,4-5 136,3-5-96,2-4 32,2-2 40,1-2 56,1-3 128,1 0 95,1-2 25,-1 0 24,1 0 17,-1 1 23,1 1 16,0 1 72,0 0 64,0-1 152,2 0 72,2-2 200,2-2 48,3-3 64,3-3 24,5-4 17,3-3-25,4-3-40,2-5-64,2-3-192,1-5-96,1-7-168,0-5-64,2-8-56,1-6-16,2-8 0,0-5 0,-1-4 0,-1-3 0,-3-2-16,-2-1-8,-2 1-16,-2 1-8,0 0-32,-2 0-72,-1 3-48,0 2-32,-2 7 24,-3 8 48,-2 10 72,-4 11 24,-3 12 8,-3 10-40,-4 9-16,-1 5-16,-2 5-8,-2 2 40,0 3 40,-2 2 0,-1 4 40,-2 4 0,-2 6-8,-2 5-8,-2 7-8,-3 8-8,-2 7-8,-3 9 0,-3 5 0,-2 7 0,-2 3 8,-3 6 8,-1 3-8,-2 3 8,-1 3-24,-2 2-16,0-1-120,0-3-48,3-4-96,1-6-40,3-8 0,2-7-40,2-10-88,3-8-112,2-7-249,2-6-63,1-7 104,2-4 128,1-4 40,2-3-96,1-2-985,2-3 937,3-1-4377</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0.1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1882 2489,'1'0'696,"3"-2"648,2-1-176,4-3-288,4-3-55,3-4 79,3-4 112,3-4 24,1-5-96,1-4-183,3-6-113,1-4-184,3-5-72,1-5-200,2-3-88,0-4-64,-1-2 0,-1-2-8,-3-4 0,-1-4 0,-1-3-8,0-3 8,-1-3-8,1-4-8,0-1 8,1-2-8,-1 0 0,0 1-16,-2 3 0,-2 4-136,-5 5-8,-4 9-16,-4 8-56,-5 8 104,-2 9 0,-3 7-8,0 6 24,-1 4-56,0 4-16,0 4-24,0 2 16,-1 2-72,1 3-24,-2 1 23,0 2 9,-1 2 144,0 1 40,0 2 24,1 1 8,0 1 8,0 2-8,1 2-8,-1 2-8,-1 3-16,-1 3 0,-3 6 24,-3 5-8,-2 10 24,-4 9 0,-3 13-24,-3 12-16,-4 14-520,-3 11-344,-3 10-960,-3 9-289,-2 2 505,-3-2 359,-1-5 985,0-7 312,1-10 16,8-20-1944</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0.6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2079 2200,'6'-10'361,"8"-14"279,8-16-232,6-12-240,5-9-72,0-7 480,-1-2 176,-1 1 248,-3 1 81,-2 2-497,0 1-176,-1-1-264,1-1-88,2-1-48,2-3-8,0-1 0,1 0 0,-2 0 24,-1 4 8,-3 2 0,-2 5-8,-3 3-24,-1 1-296,-2 2-32,-2 0-8,-1 1 16,-3 2 304,-1 3 40,-2 1 16,-3 4 0,-2 2-8,-3 3-24,-1 3-56,-3 3-48,0 3 0,-2 4-16,0 3-1,0 3-271,0 2-176,0 3-152,2 2 64,0 1 312,1 2 168,2 3 0,0 3 16,0 2-16,0 3-160,1 4 296,-1 2-3289</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1.5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1301 6 5745,'-1'-1'392,"-3"0"456,0 0-175,-1 0 127,-1 0-48,-1 0-128,-1 2-168,-2 1-144,-1 1-64,-2 3-88,-2 3-16,-5 4-24,-4 5 32,-5 5 96,-6 7 41,-4 7 47,-6 7 48,-4 7-72,-5 8-40,-3 8 8,-3 8-40,-2 9-88,0 8-32,0 8-80,0 7-24,1 5-8,1 3 16,4 1 16,4 0-16,3-2 8,5-3-16,2-4-8,3-4-8,4-5-24,4-6-168,4-5-616,4-6-448,5-6-2209,6-8 1993,4-14-5578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0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0 445 2969,'3'0'488,"3"-2"464,5-2-384,6-2-272,6-4-128,7-4-136,5-4-16,4-5 8,1-3 56,1-2 168,1-1 16,1 0-8,1 0-56,2 0-168,3 0-32,4-2-288,4-1-344,2-3-928,1-3 840,-9 6-2673</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1.8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845 1 5497,'-4'3'336,"-8"6"280,-7 7 89,-8 8 143,-7 9 48,-8 10-48,-7 11-128,-6 13-256,-8 13-144,-5 12-248,-5 10-24,-3 9-24,1 4-8,2 3-32,5-2-296,8-4 216,14-21-10890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3.0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 1 5025,'-1'0'96,"-1"3"56,-2 1 112,-1 2 400,-1 3 136,2 3 97,1 3-33,3 7-160,3 7-48,6 9-160,5 11-80,8 13-184,8 15-96,8 17-112,10 17-24,10 15-360,9 14-400,8 7-1456,6-1 1248,-12-24-6154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3.4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7362,'5'12'360,"8"17"160,10 21-208,9 19 136,9 22 40,11 16-16,8 16-184,9 9-160,7 6-928,7 2-1152,6-1 1119,-13-25-5960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3.8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3985,'0'3'848,"1"6"1240,4 8-1007,3 10 167,7 12-224,6 12-240,10 15-424,10 14-160,12 16-168,10 13-48,10 12-568,8 7-168,6 3-160,3-4-144,-3-10-216,-5-13-457,-7-15 929,-16-22-3729</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4.1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6713,'3'9'417,"6"16"183,10 17-384,11 20 0,12 17-136,11 16-24,9 11-296,6 6-969,3-1 777,-9-19-5985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5.2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1696 5369,'-2'4'464,"-2"5"296,-1 3 153,-1 3 71,0-1-80,1-1-184,2-3 0,1-4-264,3-4-39,3-6-105,3-8-192,5-10-144,5-15-24,6-16-8,7-19-8,6-18-16,7-18 0,7-15-81,8-14-47,8-10-16,6-6 24,6-1-48,6 2-144,3 6-616,3 7-752,1 10 943,-14 26-5952</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5.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919 1 1136,'-7'8'392,"-12"15"416,-14 16 129,-14 18 351,-14 16-48,-12 17-264,-10 16-127,-6 16-529,-5 15-224,-1 13-400,3 9-441,5 3-1167,9 0 1056,18-29-3369</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6.2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546 0 3065,'-18'28'624,"-26"41"464,-23 42-176,-16 34-456,-9 25-216,0 13-1064,8 3 608,18-30-5129</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6.6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1122 0 3217,'-1'1'272,"-3"3"376,-6 6-472,-6 10 288,-10 10 176,-11 16 192,-11 14-23,-12 18-313,-10 19-168,-11 17-232,-8 18-80,-6 16-48,-3 14-32,1 13-16,2 9 8,7 4 16,7-3-328,10-8 272,17-35-7082</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7.0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1319 0 2529,'-6'1'200,"-9"2"304,-10 6-168,-11 8 96,-9 10 64,-9 12 56,-9 13-16,-8 16-32,-10 18 48,-8 17 169,-7 17 7,-6 16-96,-3 13-104,-2 14-376,3 11-96,7 10-80,8 5-320,13 2 232,18-31-8866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1 432,'0'0'0,"0"0"48,0 1-528</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7.4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882 1 3057,'-14'16'640,"-17"26"512,-20 27 40,-17 26 121,-13 23-249,-9 18-248,-3 13-456,1 10-128,4 5-192,9 1-48,10-2-536,13-6-920,14-7 872,14-30-6666</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7.7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605 0 2385,'-18'27'976,"-23"38"808,-21 39-432,-17 33-783,-8 27-305,-2 19-496,2 11-425,8 2 393,16-33-5913</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8.1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1112 122 2913,'3'-9'592,"2"-11"680,0-6-336,-2-2-280,-4 5-296,-9 9-408,-10 13-56,-12 18 32,-11 20 24,-12 21 16,-10 21 8,-8 23-16,-7 22 0,-6 23-8,-5 22 8,-3 20 0,0 14 8,5 6 24,6-2 0,11-12-32,12-19-504,13-26 376,15-38-5225</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8.4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796 0 2449,'-18'29'792,"-23"39"744,-23 40-352,-17 33-87,-12 27-377,-5 17-176,1 7-368,3 0-128,11-12-1088,11-17 760,18-35-6946</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8.8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953 1 976,'-10'9'208,"-12"15"160,-15 22 216,-15 25 129,-13 24 375,-9 23 88,-7 22-176,-4 18-208,-1 16-479,1 12-177,4 5-176,6-2-80,9-12-441,10-20-519,11-24 600,13-34-4593</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9.1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604 0 2769,'-16'27'360,"-21"38"312,-19 39-480,-14 33-184,-9 24-64,-3 12-8,3-2 56,5-12-120,11-22 96,16-33-3681</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9.4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1043 0 6457,'-5'1'440,"-8"4"553,-9 9-937,-11 13-8,-11 18-40,-11 21 0,-11 21 0,-8 20 8,-8 17 8,-4 15 0,-2 10 0,1 8-16,3 3-8,6 0-64,7-3-760,9-7-809,9-12 889,13-29-4105</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19.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688 0 2825,'-13'16'680,"-17"26"488,-19 28 120,-15 27-256,-12 23-215,-7 19-273,-3 14-128,2 10-248,5 3-128,9 0-48,17-29-8962</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0.0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 1 2016,'-8'15'16,"-10"24"72,-10 30-632,-7 30 264,3-2-1016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0.3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448 1 2673,'-4'5'560,"-7"12"392,-8 14-272,-9 16-328,-6 19-128,-8 18 48,-3 18 24,-4 17-24,-1 11-80,1 7-240,4 1-592,4-7 424,10-25-5353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6 184,'1'-3'8,"0"0"-200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0.6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312 1 2993,'-10'20'288,"-14"28"240,-11 30-368,-9 26-8,-3 18-240,1 12-256,4 2-688,6-5 591,8-25-1775</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0.9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386 28 1072,'1'-5'152,"0"-4"240,-3-1-160,-4 6 144,-8 12 1,-8 15 199,-8 20 200,-7 19-56,-5 20-56,-3 16-360,0 14-152,2 10-136,3 3-88,5-1 48,8-23-5689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1.1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439 0 1736,'-3'3'472,"-6"6"769,-6 11 119,-9 12 128,-6 16-231,-6 16-561,-3 15-168,-4 15-240,-2 11-64,0 7-144,2 1-176,6-3-600,6-7-416,8-10 543,7-22-6328</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1.4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365 157 1088,'5'-11'232,"5"-11"112,4-10 40,-1-1 457,-3 4 95,-6 8-8,-7 12-40,-7 15-616,-9 17-72,-7 15 88,-6 15 96,-5 12 41,-4 10-73,-1 9-152,1 7-104,2 4-192,4 2-168,4-5-521,6-7-215,6-11-832,6-15 936,5-16-2089</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1.7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460 1 1824,'-11'20'464,"-14"29"449,-15 31 175,-11 26-112,-7 22-248,-4 15-384,0 9-232,4 0-1544,6-6 1040,11-28-4233</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2.0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820 0 2497,'-7'9'848,"-10"17"560,-12 18-208,-13 23-544,-12 20-215,-8 22-73,-8 18-40,-5 19-96,-2 16-96,-1 11-112,2 5-16,4-2-208,8-10-496,9-17 423,13-34-6704</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2.7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737 680 2529,'11'-22'192,"17"-27"208,12-23-248,9-14 272,2-5 400,-3 7 224,-10 13 328,-12 18-239,-12 20-353,-15 21-200,-15 22-288,-15 24-16,-14 24-16,-12 23 72,-8 20 72,-7 17 24,-4 16-7,-1 11-97,0 10-176,2 5-64,4 2-40,4-3-8,6-7-24,8-14-8,8-17-248,10-20-280,10-22-193,8-22-151,9-20 224,7-17 264,8-16 168,8-15 104,7-17-224,9-17-32,7-18 32,7-18 48,7-15 256,4-13 24,6-11 32,3-9-8,4-5 24,2-1-8,0 1 24,-1 4 16,0 4 32,-2 7 8,-3 7-8,-3 5-16,-1 8-48,-4 7-16,-3 10-40,-8 12-24,-9 16 96,-10 16 32,-15 20 8,-13 19 16,-16 24-136,-16 23-8,-17 25-8,-14 24 0,-15 23 24,-12 21 8,-13 21 288,-9 15 200,-5 11 80,0 6 0,6 1-288,8-6-232,14-13-544,15-18-400,16-25-1496,16-27 1303,15-32-4904</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3.1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872 460 312,'10'-15'32,"12"-19"32,9-16 312,5-11 320,3-3 761,-1 1 335,-4 8 152,-7 9-47,-7 13-545,-7 10-304,-8 11-488,-7 9-271,-8 10-145,-9 12 48,-10 12 192,-8 16 72,-10 15-8,-10 17-24,-8 17-64,-8 14-48,-6 14-64,-3 12-40,-2 11-152,0 9-48,1 8-32,3 4-104,6-2-320,7-9-120,10-15-400,11-19-337,12-23-1191,10-23 1424,11-24-6978</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3.2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1 331 48,'12'-22'24,"16"-29"16,14-25 0,8-18-32,-4 7-168</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3.4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1138 47 2312,'1'-7'1105,"1"-5"959,-2-2-295,-5 3-881,-9 8-432,-10 16-440,-13 21-24,-13 23 8,-12 25 16,-11 23 64,-9 20 40,-8 19 16,-6 14-16,-4 14-48,-2 9-48,2 5-24,6-2-112,9-11-1176,12-16 896,19-35-6986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992"/>
    </inkml:context>
    <inkml:brush xml:id="br0">
      <inkml:brushProperty name="width" value="0.2" units="cm"/>
      <inkml:brushProperty name="height" value="0.2" units="cm"/>
      <inkml:brushProperty name="color" value="#004F8B"/>
    </inkml:brush>
  </inkml:definitions>
  <inkml:trace contextRef="#ctx0" brushRef="#br0">0 1 4665,'9'13'720,"7"-1"720,8 5-1376,8-1-272,8-4-24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6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476 4 1184,'0'-1'288,"-1"0"248,1 0-224,0 0-63,-1 1-17,0 1 104,-1 3 176,-1 2 64,0 5-8,-3 5-128,-1 6-232,-1 7-112,-4 9-80,-1 9 0,-5 10-16,-3 7 8,-4 5 16,-5 1 0,-4-1 176,-3-4 80,-1-5 8,-3-4-56,-1-4-672,-2-3-720,-4-3 632,7-8-3969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3.7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1063 0 3649,'-5'4'512,"-6"8"536,-13 14-544,-11 18-88,-15 21-136,-12 23 72,-11 22 377,-9 20 79,-7 16-48,-2 14-192,0 12-448,3 8-80,6 3-64,6 0-112,10-11-584,9-15-552,10-23 655,14-33-6400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3.8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1 344 2641,'11'-22'144,"16"-30"-40,14-27-416,10-20 184,-3 7-2321</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4.0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1070 1 2937,'-2'0'568,"-5"3"672,-7 9-824,-10 13-272,-13 21 24,-11 21 176,-14 23 304,-9 22 97,-10 19-73,-5 18-208,-4 17-336,1 13-104,1 9-40,5 3-16,6-5 16,7-14-128,11-21-1104,12-25 871,13-34-6288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4.2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1313 584,'11'-26'48,"16"-37"24,16-35 0,12-28-24,9-18 16,4-7-16,0 3-8,-4 10 24,-8 15-32,-8 19-104,-10 19-24,-12 21 40,-10 21-792</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4.4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902 0 1888,'-9'16'633,"-16"23"671,-17 29-32,-14 27-224,-12 25-103,-8 22-321,-5 17-176,-2 12-304,1 7-112,4 1-120,5-5-96,8-13-104,9-20-136,11-26-665,12-27-199,13-29 160,10-24 168,12-24 768,11-20 280,10-19-24,9-19-32,8-18 472,6-18 24,5-16 8,3-14 0,4-13-456,3-12-8,2-9-72,3-9-296,2-4-712,0-3 608,-10 28-3033</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4.7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731 0 2529,'-18'30'608,"-22"41"600,-23 41-568,-16 33-112,-9 21-104,-3 10-8,3-1-192,9-9-240,11-18-880,15-20-760,14-25 880,14-30-2457</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4.8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0 391 1264,'11'-24'152,"15"-33"216,14-31-336,13-26-8,-3 6-1864</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5.3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1192 217 1384,'4'-10'432,"3"-10"289,0-5-169,-3 3-320,-8 9-168,-11 17-88,-14 21 80,-14 25 432,-14 24 192,-11 25 176,-10 21-32,-6 19-63,-4 17-65,-2 12-120,1 9-48,5 2-320,5-3-128,10-10-48,11-15-8,10-23-280,12-26-96,11-27-248,11-25-8,10-25 280,10-21 55,10-22 129,9-22-144,8-24-16,10-21 16,7-20 128,9-18 152,5-15 32,6-12 8,4-8-40,3-4-56,1 2-248,0 5-72,-2 10 24,-2 10 56,-5 12 248,-6 13 88,-7 15 456,-11 15 256,-10 17 280,-13 17-39,-12 17-481,-13 19-272,-15 20-400,-16 23-32,-16 25-8,-15 25 16,-14 25 112,-11 22 64,-10 19 80,-7 15 96,-2 11 88,1 3 8,4-1-40,8-6-72,10-14-96,13-16-16,14-21-536,15-21-457,14-25-471,14-21 40,12-22 592,11-20 424,11-23 464,11-23-16,10-24-432,8-25-417,9-21 441,-6 5-1328</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5.5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362 1 4185,'-16'29'208,"-21"41"208,-17 37-224,-12 28-32,-3 17-104,3 5-56,13-25-5217</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6.3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1108 222 4665,'0'-4'592,"0"-2"360,-4 3-432,-8 9-592,-9 13-8,-13 21-8,-13 21-16,-14 25 8,-11 22 8,-10 22 88,-7 18 8,-4 14 8,-2 11 0,4 6-16,4 2-8,10-5-16,10-12-160,13-20-296,13-24-128,11-28-288,12-28 320,10-27 456,9-25 240,9-23 464,8-21-104,8-21 32,7-18 8,8-17 0,6-14 16,6-12-103,4-12-113,5-9-136,5-9-56,3-6-72,5-5-368,3-3-769,1 1-103,-1 5-16,-2 9 384,-7 11 968,-9 16 256,-10 18 208,-12 19-24,-13 23-448,-14 23-200,-15 27-344,-17 29-24,-18 31 184,-18 31 104,-15 29 344,-15 25 112,-8 22 120,-6 17-16,-1 9-192,2 4-64,6-2-120,7-9-32,11-15-64,11-17-88,13-21-328,11-24-152,12-24-432,11-23 176,9-25 439,9-21 177,8-22 464,8-21-80,6-19-120,7-19 0,6-16 144,6-15 113,6-13 119,6-10 32,4-8-104,4-7-96,4-4-112,3-3-200,2 0-608,2 1 464,-11 26-2705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0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3081,'0'0'216,"1"-1"200,1 0-224,2 0 24,4-2 32,3-1 128,4-2 176,4-4 48,5-4 48,5-3-87,6-3-121,5-3-16,5-2-128,5-2-88,3-4-120,2-2-48,1-3-16,2-2-8,2-2-16,2-2 0,2-1-80,2-2-176,0-1-600,0-3-449,-2-2 649,-11 7-4833</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6.6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1110 0 992,'-1'1'216,"-5"7"240,-7 12-248,-12 18-128,-14 23 0,-13 26 241,-15 28 199,-10 27 304,-10 22 32,-5 20-280,-3 16-200,0 10-304,4 4-48,7-3 0,8-12 16,12-22-80,11-27-208,13-30-448,11-30-88,12-28 272,11-25 248,10-25 456,10-23 88,9-26-200,9-26-40,8-27-32,9-27 0,8-23 16,5-21 0,4-16 8,3-10-8,3-5-752,1 0 536,-11 33-2721</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6.8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1060 14 2857,'0'-4'544,"-3"-2"360,-4 2-312,-7 8-464,-10 13-64,-11 19 128,-11 23 64,-13 25 232,-11 26 48,-10 25-63,-8 23-65,-3 18-224,0 12-80,3 8-136,7 2-296,8-5-313,10-11-183,10-19-488,11-23-56,11-27 760,11-33-2009</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7.1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2203 1184,'8'-20'560,"12"-27"729,13-31 31,12-27-40,10-21-184,7-16-407,5-11-201,5-8-304,2-3-40,1-1-40,0 4-8,-3 6-168,-4 11 0,-5 13-56,-6 14-56,-9 17 56,-10 17-16,-11 20-152,-9 16 16,-11 19 15,-11 15-7,-11 19 152,-13 19 40,-13 24 56,-12 24 16,-14 28 16,-11 27 16,-11 26-16,-7 22 0,-3 15 0,1 7-16,5-3 8,20-33-6409</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7.3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1 391 776,'11'-23'232,"14"-32"136,15-33-56,14-27-272,-3 5-1768</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7.5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230 0 1712,'-14'31'296,"-15"37"225,-12 30-241,-3 19-376,3 6-128,6-6 120,10-24-2281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7.6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1512 872,'9'-9'80,"12"-18"96,13-18-128,13-21-40,11-19 8,8-18-8,8-15 0,5-11 8,5-7 8,5-4 16,2 0 0,2 2-72,3 3-232,1 2 168,-17 25-848</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7.8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537 0 1952,'-19'36'521,"-23"49"487,-22 48-128,-13 34-416,-5 21-112,3 0-560,7-12-680,13-25 496,17-38-3297</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8.1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 1563 2120,'11'-21'681,"15"-28"551,16-28-440,14-25-184,11-19-200,8-13-32,6-8-152,3-2-72,1 2-72,-2 7-16,-6 11 16,-7 15 80,-10 17 25,-13 18-25,-13 21-160,-14 20-160,-14 22-193,-15 24 9,-16 26 136,-17 26 80,-15 27 192,-13 24 16,-9 23-16,-9 20-16,-5 18-48,0 14-8,2 6 16,6-3 0,11-13-168,12-20-272,15-29-856,13-29 736,13-32-3409</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8.2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1 740 1456,'12'-21'528,"18"-27"449,17-27-265,14-23-400,10-18-136,8-13-912,4-7 560,-13 20-3073</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8.5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178 1 3977,'1'3'528,"0"8"272,-2 11-232,-2 13-448,-5 12-96,-5 11-16,-5 9 0,-4 3 24,-2 1-8,-1-4-8,3-8-72,4-11-408,4-11-72,5-12 24,6-11 48,5-12 392,5-10 56,6-12-48,6-11-64,6-12-128,6-12-160,5-12 216,-3 5-2721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3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174 0 576,'-1'2'128,"-2"1"232,-1 4 64,-1 2 176,-2 3 73,-1 3 31,-2 2-56,0 3-208,-1 2-48,-1 2-128,0 2-56,0 2-72,0 2-56,-1 5-112,0 3-88,0 5-712,-2 2 560,3-6-4105</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9.2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 1106 4121,'-8'7'280,"-7"5"-96,-4 3-936,3-3-248,6-5-25,9-10 377,12-13 464,12-13 400,11-13 152,9-13 288,8-10 113,7-10 71,4-7-8,3-7-192,0-4-160,1-1-184,-2 0 40,-3 6 112,-5 7 73,-6 11 111,-8 11-80,-9 13-120,-9 12-8,-8 11-312,-7 9-112,-6 8-128,-6 7-72,-4 7 96,-6 5 40,-2 4 56,-4 3 8,-2 2 0,-2 2 8,-1 1-8,-2 2-16,-2 4-8,-2 3-8,-2 6 0,-2 6 16,-3 6 0,-4 4 16,0 1 0,0-1 0,3-4-168,6-6-152,7-8-448,6-8-393,8-9 137,6-9 168,8-8 504,7-9 440,8-10 48,7-8 0,7-8-56,6-7-16,5-7-8,4-6-8,5-3 8,3-4-40,0 0 8,0 2-8,-4 4 64,-6 6 16,-6 7 0,-9 8-64,-8 10-72,-8 8-72,-8 10-488,-8 9-472,-9 12 592,-3 2-2489</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29.3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298 0 632,'-12'16'408,"-18"22"152,-14 19-136,-11 13-95,-3 6-698,4-2 273,10-14-1792</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0.1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535 137 4929,'8'-8'128,"9"-10"-72,8-7-24,1-2-40,-1 2 16,-7 5 112,-10 9 32,-12 9 104,-11 12-24,-13 12-104,-10 13-32,-9 11-16,-6 10 72,-6 6 272,-2 4 193,-1 2 111,2 0-80,4-2-272,6-4-200,8-7-240,8-7-144,9-9-320,8-9-16,8-10 96,8-9 136,7-8 320,7-8 40,6-9-8,7-8-8,4-8-16,4-7 0,5-6 0,4-6 0,3-3 24,3-2 64,-1 0 104,0 2 80,-2 3 80,-3 3-40,-3 5-96,-1 4-56,-4 4-72,-3 5 40,-5 4 40,-6 5 8,-5 4 144,-5 5 64,-5 4-104,-5 2-32,-3 6-184,-5 3-104,-5 6 16,-5 5 16,-5 8-8,-5 5 8,-5 8-24,-6 7-8,-3 6-24,-6 7-48,-4 5-16,-2 5 8,-1 1 24,1-1 48,6-7-216,6-6-176,8-11-456,10-9-152,9-10 176,9-10 127,9-10 377,10-9 128,7-10 64,10-10 48,7-10 104,6-8 72,4-7 208,2-6 72,0-2 80,-1 0-7,-2 0-137,-1 1-64,-4 3-88,-3 2-40,-6 5-40,-7 6 0,-8 8 0,-8 9 24,-9 9 8,-7 9 64,-10 10 16,-7 10-8,-10 12-32,-9 11-64,-9 12-32,-7 11-8,-7 10-8,-3 7-8,0 3-192,3 1-248,6-5-921,9-7 801,12-16-5705</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1.1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583 451 2497,'8'-8'720,"8"-9"808,7-7-144,3-3-215,0-1-97,-3 2-336,-5 4-152,-4 5-192,-5 5-80,-5 4-56,-4 3-32,-6 5-112,-4 4-16,-5 5 40,-4 4 32,-5 7 32,-4 5 1,-5 5 7,-4 5-16,-2 4-64,-1 4-32,-2 3-72,-1 3-40,1 1-368,2 0-193,2-3-95,5-7 16,6-7-56,7-8-56,7-8 48,7-8-8,8-9 287,8-7 217,9-7 80,7-8 16,5-6 216,5-6 136,1-3 281,0-2 151,0-2 128,-1 1-64,-1-1-224,1 1-128,-2 1-224,0-1-48,-2 2-56,-2 0-8,-4 2-8,-2 0 8,-2 4 16,-3 2 80,-3 5 120,-4 3 40,-2 5 8,-3 5-88,-3 3-119,-2 4-25,-1 2-48,-2 2-56,-1 1-81,-4 1-15,-1 3 16,-4 2 40,-3 3-56,-4 3-8,-4 2-136,-4 4-24,-8 5 88,-5 6 24,-7 7 144,-5 6 48,-4 5 24,-2 3 0,-1-1-8,1-2-8,5-4-168,8-5-80,8-5-48,9-8-144,9-8 112,8-6 96,8-9 64,7-7 160,8-8 48,5-8-8,8-8-32,4-5 8,6-6 120,3-4 64,2-3 80,-1-2 40,0 0-80,-1 0-64,-1 2-80,-1 3-40,0 1-48,-3 4-8,-4 3-88,-5 5-72,-8 6-72,-8 7-24,-10 10 16,-11 12 8,-13 14 64,-11 12 16,-12 12 72,-9 11 40,-8 9 32,-4 7-32,-2 5-504,1 1-337,4 0-439,6-3-216,8-7 864,13-14-2593</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1.6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577 355 2361,'8'-11'360,"11"-14"248,9-12-136,5-8-176,1-2-8,-2 1 224,-6 6 8,-9 9-144,-8 10-96,-10 12-280,-9 12 8,-10 11 224,-8 13 72,-10 10 48,-8 10 49,-7 10-1,-7 10 24,-3 6-8,-1 5-96,0 2-160,4-3-72,7-5-152,7-9-192,9-11-608,11-14-104,10-14 135,10-13 193,11-15 600,9-13 96,11-13-48,7-10-8,7-10 24,5-6 0,3-6 136,1-4 24,-1-1 16,1-1-16,-2 2-120,-1 2-32,-4 3 16,-5 6 56,-7 5 160,-8 9 89,-10 9-105,-8 9-72,-10 13-176,-10 11-88,-10 14 72,-10 12 16,-9 13 0,-7 10 16,-5 10-16,-4 9 8,-3 6-8,1 5 0,1 0-8,6-3-72,8-6-929,10-11 713,10-15-5873</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3.5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936 912 1576,'9'-12'360,"14"-17"321,10-17-313,10-11-280,6-8-40,2-4-8,0 1 8,-5 3 80,-7 6 112,-10 10 304,-9 10 40,-11 12-80,-11 11-128,-12 13-304,-11 12-64,-12 15 0,-11 15 16,-9 13 32,-8 13 56,-7 9 80,-5 8 32,-2 5-16,2 1-48,5-3-104,8-8-120,12-12-800,13-15-320,14-15 104,13-15 136,13-17 808,12-14 320,12-13-64,9-13-24,8-11 16,6-9 72,6-7 72,4-6-8,3-5-32,1-1-88,-2-1-96,-2 1-24,-3 4-8,-4 6 0,-6 6 144,-7 10 296,-9 11 120,-11 11-8,-12 13-152,-11 12-312,-13 14-168,-13 13-24,-12 15 16,-11 15 32,-11 13 112,-8 12 96,-6 9 104,-5 8 80,-2 5 41,2 0-65,6-2-128,9-8-256,12-10-985,13-14-647,14-15 824,13-18-1297,13-17 1089,11-19 968,11-16 200,11-16 184,9-12 96,9-12 128,6-8 128,6-9-71,3-5-177,3-3-104,-1-1-64,-2 3 0,-5 5 104,-7 7 8,-9 8-88,-9 10-24,-10 11-80,-10 11 8,-8 10 32,-8 9 16,-7 9-40,-9 11-40,-10 13-72,-10 15-16,-10 17 32,-10 15 48,-7 14 80,-7 12 8,-1 8-48,-1 5-40,5 1-88,7-6-56,10-10-688,11-16-536,14-17-152,11-20 295,14-19 825,11-18 568,12-19 232,10-18-167,10-15 159,9-14 152,8-10 128,5-10-48,5-7-280,3-5-184,1-4-216,2-2-192,-3-1-184,-3 2 0,-7 7 176,-8 8 368,-11 12 640,-12 13 56,-10 16-223,-12 13-265,-10 16-536,-11 15-80,-12 17 88,-10 16 80,-13 15 80,-10 13 24,-9 13 80,-8 9 64,-4 9 32,-2 4-16,1 0-88,5-4-72,11-9-152,11-12-200,14-14-552,13-15 23,13-17 193,11-14 216,12-15 536,10-15-8,10-13-80,8-13-24,7-11-8,8-11-8,6-9 8,2-6-8,2-6-32,0-1-24,-3 3-8,-3 4 8,-6 9 48,-7 9 40,-9 10 288,-9 12 72,-10 12-24,-11 13-32,-11 14-240,-12 16-71,-12 16 23,-13 16 8,-9 15 32,-11 13-16,-6 8-8,-5 8-8,-1 3-32,0 0 0,6-4 0,6-7-8,12-12-40,11-13-184,13-16 112,14-14 72,12-15 128,14-14 208,11-14-80,10-14-48,10-13-96,8-14-32,7-11-16,6-9 0,6-8 8,2-5 0,0-3 8,-3 0 16,-3 4 40,-8 6 0,-7 9-16,-10 10-24,-10 11-96,-8 11-144,-10 11-56,-8 12-24,-10 11 8,-10 11 144,-12 15 48,-11 13 16,-9 15 32,-10 13 0,-6 13 8,-6 9 0,-1 8 8,1 2-8,4 0 0,6-5 0,9-8 8,10-11 0,9-14-112,11-15 8,12-16 24,10-15 8,11-17 104,10-14-16,9-14 16,7-11 48,6-10 56,6-8 16,3-6-24,2-5-56,0-2-40,-3-1-16,-4 3-16,-6 6-8,-8 9-160,-9 12-168,-13 16-312,-13 17-65,-13 19 161,-14 19 192,-12 17 344,-12 15 88,-9 15 32,-9 11 56,-7 10 112,-5 10 8,-2 5-24,0 2-71,5-2-353,8-6-713,10-11 561,16-20-5553</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3.6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0 448 1736,'11'-17'536,"14"-21"433,13-21-433,10-17-248,6-11-448,4-5 128,-9 14-3841</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3.7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634 1 2088,'-9'7'425,"-12"13"319,-16 15-368,-13 18-128,-13 16-88,-9 16-16,-7 11-24,-3 10-32,1 4-664,4 0 424,15-17-3513</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4.1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593 574 2593,'11'-15'368,"14"-21"328,11-17-280,9-11-264,3-6-40,-1 1-64,-5 4-16,-7 7-64,-9 9-24,-9 9 8,-10 9-16,-9 13 0,-11 13 0,-13 14-16,-11 15 40,-10 16 56,-11 16 24,-7 15 40,-8 16 32,-6 17 8,-5 14-8,-2 13-48,0 8-64,4 3-432,6-3-248,9-9 344,16-28-2729</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4.4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912 307 680,'11'-14'192,"10"-14"248,8-14 80,4-5 193,0-3 31,-5 5 112,-8 7-144,-9 10-256,-12 13-152,-14 16-296,-12 15 40,-16 18 280,-12 16 96,-12 19 120,-9 17-15,-8 17-233,-5 15-88,-4 15-128,-2 12-32,3 7-48,4 3-40,8-4-408,11-12-289,14-17-815,14-21 776,13-28-3801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4.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148 155 1384,'-1'-3'616,"-2"-3"217,-3-3-153,0-3-280,-2-2-184,-2 0 112,0 0 320,-1 1 176,-1 2 200,0 0 33,0 2-185,1 1-168,1 0-336,1 2-136,1 1-96,1 0 24,2 2 24,2 1-24,1 1-64,1 0-32,0 2-56,3 1 8,1 3 8,3 4 0,3 4-16,5 6-8,4 5-8,7 6-16,6 4-40,7 5-72,6 6-320,5 4-144,1 5-184,1 4-40,-3 3 152,-4 1-9,-5 2-479,-4-1 704,-8-11-4745</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4.7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495 932 2320,'10'-17'505,"13"-23"551,14-22-688,11-17-184,6-12-272,4-7-104,-2-1-104,-2 3-8,-5 8 144,-8 9 120,-8 13 440,-9 14 144,-11 15 48,-10 15-24,-12 17-360,-12 17-128,-12 19-48,-12 21-8,-13 21 0,-13 22 0,-11 21-16,-10 18 0,-6 15-8,-2 10 8,3 2-8,5-4-48,12-9-1384,11-14 1040,19-29-3609</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5.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503 823 1304,'13'-22'328,"16"-27"344,16-28-399,11-20-185,7-10-88,-2-2 0,-4 7 208,-11 14 528,-11 16 40,-15 19-8,-12 19-216,-14 22-472,-14 20-48,-14 21-8,-14 22-16,-12 22-24,-11 19 8,-9 21-8,-6 18 8,-2 13 8,1 8 8,4 0 8,8-5-16,9-12-256,10-13-664,11-17 568,14-26-3945</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5.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1344 68 1256,'4'-6'592,"4"-4"465,3-5 135,-1 0 72,-4 2-456,-5 5-232,-9 8-464,-10 8-32,-11 11 113,-11 12-1,-11 12-16,-11 13-48,-12 16-120,-9 16-8,-11 18-64,-8 15-176,-8 18-209,-6 14-23,-2 11 56,-1 7 168,7-4-152,11-9-880,16-19 800,24-32-3105</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5.9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1259 0 3209,'-6'3'272,"-10"6"432,-13 12-600,-14 14 8,-16 20-8,-15 21 8,-16 25 24,-16 25 8,-13 23 0,-10 21-48,-4 15-32,1 7-40,7-4-728,14-8 280,24-36-3673</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6.2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1117 1 1824,'-6'3'-96,"-12"10"-440,-14 15 272,-17 22 0,-17 23 256,-19 25 1144,-14 25-511,-11 22 599,-8 17-200,-1 13-552,2 9-232,6 4-1272,7-2 736,21-33-3753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6.5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1038 1 2529,'-15'20'440,"-23"31"520,-23 34-48,-20 33-72,-14 27-136,-11 23-320,-5 14-144,2 6-199,5-3-25,11-12-8,14-18-105,14-23-815,17-27 624,15-31-5489</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6.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1 522 2361,'13'-24'392,"21"-32"320,18-31-312,16-25-1168,10-16 560,-7 14-2681</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6.8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1194 0 2441,'-10'13'112,"-18"18"72,-18 27 56,-18 25 216,-16 26 232,-12 23 24,-10 19-200,-5 15-224,-2 11-224,1 5-40,6-3-8,7-9-16,11-17-408,13-22-240,15-26 328,17-31-4041</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6.9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0 550 1120,'16'-24'120,"20"-32"168,21-34-240,17-27-256,15-21 152,-9 13-1256</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7.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1244 0 2697,'-7'6'96,"-15"12"16,-17 16-112,-19 19 56,-19 19 160,-17 20 176,-15 19 64,-13 18 88,-8 16-120,-5 10-176,3 4-64,8-3-696,14-10 368,26-29-4625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12 115 3217,'0'-3'88,"-1"-4"160,0-4 232,0-3 432,0-2 240,0 1 241,-1 0-113,1 2-360,0 4-248,0 2-488,1 4-120,-1 1-64,1 4 0,1 2 0,3 5 8,4 2 8,5 4-16,5 4-16,5 3-16,3 4-32,2 5-112,1 6-384,-1 7-216,0 5-336,-1 5-185,-1 5-103,-4 1 136,-3-1 368,-5-1 232,-4-4 543,-5-11-2135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7.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1428 18 1456,'0'-4'264,"0"-2"152,-3 0-127,-7 5-153,-9 7 112,-12 13 280,-13 13 128,-15 16 232,-15 18-24,-14 18-96,-12 19-63,-11 17-233,-7 14-120,-3 11-184,0 4-64,5-1-80,10-7-104,13-13-440,16-16-241,18-20-439,17-22-272,16-22 616,17-21 288,15-20 448,15-19 360,15-19-176,14-18-40,11-14 120,10-13 88,9-11 128,7-9 24,5-7-104,6-6-72,2-3-152,1-1-176,0 1-848,-2 2 656,-18 20-3041</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7.8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1102 1 1416,'-9'7'392,"-17"13"321,-17 17-137,-19 18-32,-18 17-48,-15 15-56,-12 13-72,-10 10-264,-5 6-96,-1 1-504,4-3-448,8-8 496,24-22-2721</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8.0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0 855 616,'6'-6'144,"11"-10"264,12-11-88,11-12 72,11-11 32,10-10-79,8-10-9,7-8-136,6-6-80,3-3-88,2-3-32,0 2-536,-1 0 384,-15 17-2497</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8.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880 0 1080,'-19'19'440,"-27"28"360,-27 25 17,-21 21-105,-14 16-232,-5 7-72,1 0-408,10-8-224,13-12-752,17-16 616,21-21-2817</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8.6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539 943 1280,'14'-14'328,"18"-19"216,18-18-143,14-15-265,9-8-80,4-3-32,1-1-16,-3 2-8,-4 3 8,-5 5-16,-5 4-8,-6 7-80,-6 6-24,-9 5 0,-8 7-33,-10 7 161,-11 8 89,-10 9 199,-12 11 128,-13 10 192,-13 11 96,-15 13 88,-13 15 16,-15 16-168,-12 14-87,-12 16-81,-9 11-40,-5 8-24,-1 6-40,3 0-176,8-4-64,10-5-96,13-10-120,15-11-576,16-13-496,17-17-481,16-18 65,15-19 552,16-19 496,15-19 208,12-16-265,15-14 329,-2 2-1328</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8.6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1 275 240,'15'-14'40,"20"-18"40,17-16-48,13-11-104,8-6 56,-8 9-288</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8.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1228 1 1856,'-3'-1'248,"-4"3"377,-7 3-521,-10 6-32,-9 8 32,-13 10 176,-12 12 208,-12 13 328,-10 11 56,-10 10-40,-8 10-192,-4 7-343,-3 6-105,2 4-152,5 1-24,10-5-248,13-9-145,16-14-447,17-16-40,18-19 160,15-16-8,17-17 416,16-14-72,16-16 176,1-2-2721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9.2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707 536 1560,'13'-12'368,"16"-14"217,14-13-121,10-10-288,7-6-112,1-3-56,0-2 0,-5 4 16,-6 4 8,-9 7 344,-9 10 104,-12 9-16,-11 9-16,-12 11-328,-14 11-104,-14 14 0,-14 15 0,-16 16 16,-13 15 8,-13 16 8,-14 15 0,-10 13 0,-6 11 0,-3 6-16,1 1 0,9-4-72,12-8-352,17-15 264,22-23-4865</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9.6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1484 1 2521,'-5'1'160,"-10"6"128,-14 8-200,-16 14 200,-17 15 112,-16 17 160,-15 14 16,-12 15-200,-9 11-112,-7 12-160,-4 9-24,1 6-48,4 2 0,8-4-88,12-7-216,16-12-496,19-16-208,18-20-40,19-22 303,17-21 681,16-21 224,17-22 129,16-18-113,16-19-344,13-14-121,11-14-15,9-9 0,6-6 176,4-5 88,1-1 8,1 0-240,-1 2 168,-16 18-1232</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39.9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1537 1 496,'-5'2'144,"-9"6"144,-13 9 88,-15 10 224,-16 14 113,-15 15 207,-14 14-24,-13 15-264,-10 14-144,-8 13-240,-6 13-168,-4 9-16,0 5-8,6-2-32,9-6-24,16-15-608,19-19-432,21-22-152,20-23 247,19-23 897,17-20 497,17-19 191,15-20-216,15-17-296,14-15-72,12-13-16,9-11-16,7-9-8,5-5 0,3-3 0,1 0-8,-1 2-8,0 4-24,-3 3-504,-1 5-248,-3 4-209,-3 3 289,-17 16-304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8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46 3169,'0'-3'632,"0"-3"432,-1-2-280,1-2-24,0 2-352,2 2-111,1 3-145,2 2-40,3 3-40,3 4 56,3 5 32,2 4-8,4 7-8,3 6-96,3 7-40,1 8 0,2 6-120,0 6-200,1 3-417,0 1-151,-1 0-120,-2-2 136,-2-4 376,-3-3 104,-4-4-232,-3-4 424,-5-8-2329</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0.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1392 1 1024,'-5'2'168,"-11"8"440,-11 10 41,-15 10 103,-15 14 136,-13 15-128,-14 15-8,-13 15-64,-9 14-144,-8 11-223,-5 11-81,0 3-168,3 1-72,8-6-248,12-9-121,15-16-719,17-19-488,20-21 880,17-20-2793</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0.4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251 0 1600,'-7'10'640,"-10"15"473,-10 15-225,-9 16-224,-5 16-344,-3 13-400,1 11 32,7-10-5049</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0.9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632 7 1136,'-1'-1'200,"-1"-1"224,-1 0-184,-2 1 0,-3 2 81,-2 2 39,-3 3 64,-4 4-16,-3 5-168,-6 6-88,-7 10-128,-9 11 0,-10 9 0,-8 10 0,-8 4 8,-4 3-24,0-1-536,1-3 384,14-12-3465</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1.3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336 445 952,'10'-10'272,"15"-12"224,13-10-288,11-7-112,6-5-96,1-3 8,-3 1 80,-6 2 128,-7 3 337,-7 5 207,-9 6 104,-6 7-88,-9 6-320,-7 7-224,-8 6-168,-9 7 0,-8 8 104,-8 6 40,-6 8 136,-7 5 97,-4 5 127,-3 2 64,-2 2-56,1-1-88,-2 1-232,-1-1-88,1 2-104,1-1-24,4 1-40,4-2-40,7-5-336,6-5-248,8-6-528,7-6-321,8-6 801,4-4-5049</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1.6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974 38 376,'5'-3'120,"3"-3"480,2-2 256,-1 0 185,-2 0-33,-7 3-376,-7 5-240,-10 7-200,-10 9-16,-11 9-72,-11 11-16,-12 12-40,-10 12-16,-11 12-8,-9 12-8,-8 12-8,-6 7-24,0 5-472,5 2-488,9-5 544,21-19-3369</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1.8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757 38 4345,'6'-4'128,"4"-5"-456,3-1-192,-2 1 56,-6 4 32,-12 7 488,-12 10 144,-14 15 80,-16 14-8,-13 16-24,-13 15-48,-12 14-120,-8 11-16,-5 10-40,-1 4-96,5-1 40,18-20-4017</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2.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687 322 4665,'12'-11'120,"13"-14"-80,14-15-40,7-7 0,4-4-8,-4 2 208,-8 8 96,-11 10 16,-12 11-24,-15 13-200,-15 15-96,-17 17-24,-16 18 8,-17 19 24,-13 15 0,-11 13 48,-7 11 16,-5 8-8,1 5 0,5-1-56,8-4-184,12-10-1048,14-15 824,18-21-3929</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2.4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248 757 440,'14'-15'128,"18"-21"80,19-21-24,13-16-120,9-11-48,3-3-16,0 0 0,-6 5 160,-7 9 168,-12 13 384,-13 14 97,-13 14-113,-13 14-152,-12 12-312,-13 12-48,-13 17-40,-14 15 0,-15 19 48,-14 18 8,-12 16 88,-10 13 16,-6 10-104,-2 5-72,3 1-656,7-4-904,11-9 840,19-22-3161</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2.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40 712,'15'-17'8,"4"-5"-728</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2.6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1050 0 1936,'-6'7'352,"-15"12"201,-14 17-49,-18 18-232,-16 16-88,-14 17-56,-12 15 16,-9 12 80,-7 8 0,0 5-24,3 0-64,8-6-968,13-10 600,20-25-3561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3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4953,'-1'0'336,"1"-1"168,0 0-360,2 1 64,1 1 96,1 4 144,1 3 201,1 4-41,2 6-136,1 5-120,1 6-184,3 8-48,1 6-56,3 4-24,0 3-8,1 2-8,0-2-16,0 0-32,1-3-72,1-1-64,-1-4-128,-2-2-56,-2-2-208,-5-2-320,-4-3 527,-2-7-6408</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2.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1057 1 1064,'-13'12'352,"-22"22"472,-24 24 1,-23 27-17,-19 23-8,-13 21-192,-8 15-192,-2 10-352,3 2-288,9-4-880,14-14 704,22-30-3633</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3.0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0 226 480,'16'-21'40,"19"-29"48,21-27-80,-1 0-624</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3.2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1204 2 2409,'-1'-1'208,"-4"3"280,-7 5-24,-13 13 232,-14 16 128,-17 20 144,-16 19-168,-13 20-287,-11 17-137,-8 16-224,-6 13-56,0 7-40,2 1-8,9-6-16,13-14-16,14-18-576,17-22-521,17-23-855,17-21 856,12-18-2409</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3.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1296 14 2553,'4'-4'576,"0"-2"368,-1 2-256,-9 8-384,-11 12-208,-18 16-64,-17 21 8,-20 20 112,-18 20 64,-15 20 72,-10 16-8,-7 14-112,-2 9-40,3 4-96,6 1-16,9-6-72,13-12-240,16-18 192,21-30-5953</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3.8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1234 0 2449,'-10'10'168,"-14"17"192,-20 22-208,-19 25 184,-20 22 304,-17 20 88,-12 16 80,-7 10-144,-3 7-304,3 1-88,7-5-175,11-11-73,17-19-489,18-22-727,20-25 688,17-24-4393</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4.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1233 1 2505,'-4'2'344,"-10"9"416,-14 11-104,-15 16-32,-17 17 40,-15 18-64,-13 15-56,-10 15-183,-8 13-121,-5 10-176,-2 9-24,1 5-24,7 0-112,11-8-777,14-13-751,19-21 840,20-27-3257</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4.3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916 1 1632,'-3'3'472,"-7"8"529,-11 11-17,-13 16-168,-14 17-88,-15 18-184,-13 17-104,-9 13-128,-7 13-95,-3 10-145,0 4-240,5 0-617,7-5-487,14-15 568,17-25-3585</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4.6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640 1 3865,'-5'6'320,"-9"13"160,-12 14 8,-12 16-48,-14 16-184,-12 15-208,-10 14-16,-6 11-16,-2 6-24,3 1-952,8-4 696,17-21-4449</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4.8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620 0 3729,'-7'7'328,"-13"11"56,-13 17-16,-15 16-224,-14 17-104,-11 15-40,-7 12 0,-3 7-408,2 1-776,7-4 712,15-19-2457</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5.1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637 1 4257,'-5'1'72,"-8"6"-64,-10 8-8,-12 11 88,-13 12-8,-11 14-32,-11 12-32,-8 11-16,-4 8-16,-1 6-1096,5 1 808,15-14-2833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 5713,'0'0'160,"2"-1"8,1-1-144,3 2 296,3 1 184,1 2 353,3 3 79,2 4-152,1 2-192,1 5-424,2 5-128,0 4-64,2 5 0,-2 4 16,-1 2 24,-3 2 8,-3 3 0,-4 1-24,-3 2-48,-3 0-408,-2 1-256,-3 0-696,-2-1-537,-3-1 1097,1-8-4009</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5.3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437 1 1416,'-2'0'360,"-7"2"713,-6 6-369,-9 7 24,-9 8-136,-7 10-352,-5 8-112,-4 8-96,-1 6-8,0 1-24,3-1-104,6-3 72,10-12-5129</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5.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652 6 2304,'-2'-2'281,"-2"-1"167,-6 3-16,-7 6-40,-10 10 0,-11 12-8,-11 12-184,-10 13-128,-9 12-72,-8 12-8,-3 9-480,-2 6-616,3 3 640,15-15-2377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5.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868 1 2953,'-8'4'112,"-15"10"-16,-16 15-24,-18 20-48,-17 20-16,-17 21 0,-15 19 0,-10 16-40,-7 14-360,-3 11 264,21-21-2601</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6.1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748 1 944,'-5'4'288,"-12"14"448,-13 16-103,-18 22-81,-16 23-104,-15 23-280,-14 23-72,-10 21-80,-6 18-48,0 11 24,19-23-3833</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6.3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780 0 5945,'-9'12'288,"-18"19"56,-18 24-136,-20 27-24,-18 25-127,-15 23-234,-13 20-391,-8 15-920,-2 9 856,20-26-3529</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6.6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993 1 1656,'-5'4'112,"-9"10"96,-13 15-160,-17 18 56,-17 20 473,-15 17 183,-13 14 200,-9 11-40,-5 9-456,-3 7-200,2 4-544,3 3-880,9-2 712,20-24-3737</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6.9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626 30 3065,'4'-4'584,"3"-3"944,1-2-928,-3 2 32,-6 4 113,-9 7-65,-10 11 16,-12 13-56,-12 14-312,-10 16-144,-10 15-160,-6 11-16,-3 9-296,1 2-272,6-2-760,7-7-537,10-9 985,13-19-3945</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7.2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622 2 2569,'-3'-1'152,"-4"1"160,-7 1-88,-7 5 160,-8 5-16,-8 10-120,-9 10-48,-7 12-152,-7 13-48,-5 12 0,-3 9-8,1 5-352,6-1-752,9-4 680,14-15-2161</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7.7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251 248 128,'5'-8'1080,"5"-10"313,2-6 303,-1-1 88,-4 3-936,-3 4-287,-5 6-313,-5 7-128,-5 7 80,-6 9 80,-6 7 112,-6 7 48,-3 6-32,-1 4-48,0 1-96,1-1-88,5-2-152,5-3-24,5-6-248,6-6-16,6-7-8,6-6-32,8-9 40,6-7-200,8-9-464,6-8-217,5-6-303,5-6-8,2-4 224,0-1 255,-3 1 537,-5 2 320,-5 6 920,-8 7 305,-6 7 327,-7 7-32,-6 5-592,-6 6-272,-3 3-127,-5 3 31,-3 3 144,-2 3 0,-3 2-200,-2 4-104,-4 4-160,-2 4-40,-2 3-24,-1 4-16,1 0-32,3 0-16,4-3-376,4-3-216,6-5-560,4-3-321,6-6-183,4-4 16,6-7 935,2-2-1535</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7.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408 7 6329,'-1'-1'512,"-2"-1"233,-2 0-393,-3 1-184,-4 2-136,-6 5 0,-6 5 8,-6 7-8,-6 7-16,-4 9-16,-3 8 0,0 6-184,0 1-280,3 0-1153,5-4 969,9-10-4697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4.1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7386,'0'0'168,"0"2"-120,1 1-48,1 2 8,0 1-8,2 2 0,0-1 0,1 1 16,0-1 16,1 0 24,-2 0 48,1 0 208,-2 0 88,0 3 80,0 1-32,0 2-200,2 1-96,0 2-104,3-1-16,2-1-24,3-1 0,2-3-8,2-2 0,1-3 8,1-3 8,1-3 8,-2-2 0,-1-2 8,-3-1 0,-3-1-8,-2 1 0,-3 1-16,-1 1-16,-3 1-88,-1 1-72,0 1-264,-2 1-216,0 0-800,-1-1-825,-1 1 1257,1-1-3041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8.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376 82 1608,'3'-5'472,"2"-5"649,2-6 55,0-1-40,-4 1-216,-4 4-432,-8 6-215,-7 9-185,-8 9 0,-9 11-24,-6 9-16,-6 10-48,-5 8-8,-1 6-384,1 4-497,4-2 505,10-10-5425</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8.4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519 13 3321,'0'-3'632,"-1"-1"624,-3 0-704,-5 2-304,-7 6-72,-7 6-32,-8 8 0,-8 9-88,-7 8-40,-6 10-16,-4 8 0,0 5-16,1 3-184,4-1-1168,6-4 936,10-12-4097</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8.6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338 2 6217,'-1'-1'272,"-4"0"120,-5 2-336,-5 4 16,-9 5 1,-7 6 15,-7 8-16,-4 7-16,-3 6-80,-1 7-385,1 2 281,9-5-6609</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8.9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639 1 3449,'-3'0'408,"-4"1"608,-8 5-464,-7 6 72,-11 10-72,-10 11-103,-8 11-321,-7 12-72,-6 10-48,-2 6 8,1 2-56,4 1-329,8-7-911,9-9-504,12-14 776,11-13-1769</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9.1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564 21 3361,'-1'-4'320,"-2"-2"72,-3 0 56,-7 2 24,-7 7-56,-11 9-32,-9 12-64,-10 13-224,-9 14-56,-7 14-40,-5 13-16,-2 11-832,1 7 608,13-12-4905</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9.3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 1 6289,'-3'6'136,"-6"12"-184,-6 12-72,-6 12-56,-6 12-216,-5 7 224,5-7-5353</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9.6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375 1 5761,'-6'5'280,"-8"8"-40,-11 12-72,-10 12-8,-9 13-128,-6 10-16,-5 6-136,1 3-408,3-4 336,10-12-5625</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49.8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294 0 5529,'-3'3'200,"-3"6"144,-7 8-120,-7 10 64,-8 10-16,-7 10-152,-5 8-55,-2 4-578,1 2-679,4-2 680,8-11-4313</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0.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341 0 7562,'-5'8'248,"-9"13"-72,-9 15-104,-10 15 0,-11 14-72,-8 10-184,-6 8-1273,-2 4 993,8-13-5561</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0.3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651 0 7762,'-12'7'424,"-16"10"-24,-14 12-152,-9 11-24,-9 13-240,-4 11-56,-3 12-16,-2 12 8,-1 10-528,2 10-625,2 7 705,13-16-5905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0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1 4185,'-2'0'336,"-2"1"112,0 0 32,0 1-48,0 1 40,0 0 329,1 1 95,-1 2-8,0 1-104,0 2-392,0 3-128,2 1-144,0 4-48,2 1-64,2 2-24,3 1-232,3 1-224,4 0-824,5-2-273,2 0-671,3-3 1016,-2-3-2289</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0.6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1013 0 7858,'0'1'528,"-3"3"280,-6 7-568,-9 9-64,-13 15-160,-15 18-16,-16 22-8,-16 21-8,-15 22 8,-13 19 0,-8 17-136,-5 14-280,-2 11-1841,4 10 1481,22-29-5185</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1083 43 2144,'4'-6'873,"2"-5"1143,1-1-280,-3 2-511,-3 7-185,-8 10-272,-8 14 104,-11 16-24,-11 18-111,-12 19-409,-10 19-168,-10 18-104,-7 15-16,-6 14 0,-4 9-8,0 6-8,1 4-8,4 0-24,6-2-216,8-6-376,8-8-121,8-14-319,10-15-104,9-19 736,11-25-8402</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1.2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432 1 5993,'-1'0'408,"-1"1"305,-2 1 167,-1 0 208,-4 3 32,-2 1-168,-5 4-175,-3 4-337,-5 6-184,-5 8-176,-4 9-88,-3 11-168,-3 10-80,-1 10-216,1 5-153,2 3-727,3-2-1080,4-4 1415,7-15-5352</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1.5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624 4 9026,'0'-1'584,"-3"-1"384,-5 2-808,-5 4 0,-9 11-168,-9 14-16,-12 20 8,-10 20-8,-10 22 16,-6 19 0,-3 14-16,0 11-176,6 4-1176,5 0 936,14-24-8330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1.8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1030 1 5785,'-8'6'456,"-12"15"144,-13 20-39,-17 22-105,-14 24-104,-15 24-32,-10 19 0,-9 19-72,-5 14-112,-2 12-408,0 10-248,4 4-776,4 0 671,19-33-5896</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2.1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1102 0 3601,'-3'1'712,"-5"3"912,-9 9-656,-12 13-279,-13 17-145,-14 21-272,-13 21-40,-12 22 24,-10 20-24,-5 16-48,-4 15-96,-1 13-456,3 10-320,6 4-881,7-2-631,9-12 1192,18-35-2561</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2.4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1099 1 4385,'0'0'464,"-1"0"288,-5 5-152,-6 8 24,-12 13 145,-12 16 7,-16 19-168,-14 19-200,-14 22-264,-12 21-64,-10 20-56,-8 21-16,-2 16-448,-1 14-576,4 8-1345,7 1 1233,21-34-3569</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2.7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1252 0 6817,'-1'1'345,"-4"4"295,-8 8-376,-12 16 24,-15 17-32,-17 22-80,-17 23 40,-18 24 48,-13 22 8,-9 20-16,-7 16-104,1 12-144,3 11-256,7 6-864,9 3-745,12-5 897,22-36-4817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3.1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1148 1 4121,'-5'3'496,"-8"6"896,-11 14-1232,-14 16 0,-18 21-40,-16 23 96,-17 19 273,-12 19 87,-10 14 24,-3 7-152,2 5-344,6 0-312,9-4-992,12-7-641,13-14 865,19-27-3681</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3.4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874 11 6745,'1'-2'753,"0"-2"407,-2 1-248,-4 2-440,-4 4-184,-8 8-112,-9 8 8,-9 13-56,-12 12-8,-10 14-56,-10 15-24,-9 13-32,-5 11 0,-3 9-24,1 5-48,5-1-488,9-4-384,10-9-1248,11-14 1127,15-21-5192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8.507"/>
    </inkml:context>
    <inkml:brush xml:id="br0">
      <inkml:brushProperty name="width" value="0.2" units="cm"/>
      <inkml:brushProperty name="height" value="0.2" units="cm"/>
      <inkml:brushProperty name="color" value="#004F8B"/>
    </inkml:brush>
  </inkml:definitions>
  <inkml:trace contextRef="#ctx0" brushRef="#br0">1 548 5489,'0'-7'382,"0"0"0,1-1-1,0 1 1,0 0 0,0 0-1,1 0 1,0 0 0,0 0 0,1 1-1,0-1 1,6-9 0,3-11 624,-4 7-535,1 0-1,1 0 1,1 1 0,0 0 0,2 1 0,0 0 0,1 1 0,17-16 0,-6 11-369,0 0 0,2 2 0,1 1 1,50-26-1,-37 24-183,1 2 1,1 1 0,0 2-1,59-13 1,-85 25-255,0 1 0,1 0-1,-1 2 1,1 0 0,-1 0 0,1 2-1,-1 0 1,1 1 0,-1 1 0,0 0-1,0 2 1,0 0 0,-1 0-1,25 13 1,5 15-801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5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40 0 3561,'-2'1'288,"-1"1"424,-2 2-320,-1 3 136,1 0 72,0 3 152,1 1 89,1 1 31,0 1-72,1 1-240,1 2-112,1 1-72,1 1 8,1 2 24,2 0-39,1 1-121,3 0-56,1 0-128,2 1-40,2 0-80,1 0-136,3 0-393,2-1-215,3 0-760,3-1-520,1-2 1175,-4-3-5336</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3.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865 14 4961,'0'-2'448,"1"-2"320,-3-1-376,-3 3 40,-8 4-39,-9 9 159,-10 13 48,-12 14-64,-11 16-144,-12 16-280,-8 15-48,-8 14-48,-2 12-16,0 6-432,3 0-336,10-6-849,10-12-783,14-19 1352,15-21-2353</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3.9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700 8 5793,'-1'-2'400,"0"-1"248,-3 1-496,-5 3 49,-7 8 135,-10 11 112,-11 14 48,-12 16-48,-11 17-264,-9 17-104,-8 14-72,-3 13-16,0 7-584,5 3-800,10-5 807,14-21-6032</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4.2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665 10 4601,'2'-3'736,"1"-1"440,-1 1-399,-5 5-97,-8 10-240,-11 12 40,-14 18-64,-12 17-64,-14 18-136,-9 17-104,-7 12-96,-4 8-16,3 3-440,7-5-480,10-9 512,17-23-7826</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4.4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627 3 1752,'2'-1'392,"0"0"513,1 2 47,-4 3 184,-5 8 32,-8 10-215,-11 14-353,-12 14-192,-12 16-256,-10 15-88,-8 11-48,-5 10-8,-1 4-8,1 1-240,8-3-1465,10-6 1169,13-21-5489</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4.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612 5 2849,'0'-2'600,"0"0"640,-4 4-480,-8 8-160,-11 14-80,-12 16-55,-14 20-249,-14 19-112,-13 19-96,-10 16-8,-6 11-689,-1 5 497,14-19-6289</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4.9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1266 0 5569,'-6'1'272,"-9"7"232,-14 10-368,-15 17-8,-17 20-32,-18 23-88,-19 25 16,-16 23 96,-14 23 0,-10 20-23,-7 19-25,-2 17-817,3 16 537,26-31-5985</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5.3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1410 0 4249,'-8'9'672,"-11"16"400,-17 22-504,-15 23 81,-16 25-73,-14 23 72,-13 19 144,-8 15-96,-6 12-288,-4 8-120,0 5-200,3 1-56,6-2-40,8-7-32,10-14-272,12-19-168,14-22-512,14-25-616,13-24 951,13-24-5984</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5.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884 11 3737,'2'-3'600,"3"-1"472,-1 1-40,-3 4-39,-7 10-65,-7 13-120,-13 15-136,-11 18 0,-14 18-48,-11 17-80,-12 19-167,-9 15-113,-5 15-216,-3 13-72,2 8-576,4 4-393,10-3-1391,9-10 1240,16-30-6082</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5.8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377 1 1728,'-1'2'160,"-3"6"361,-3 7 207,-7 12 312,-6 13 96,-8 14-112,-7 15-143,-5 14-369,-2 13-160,-2 11-264,1 6-72,4 1-1144,5-3 823,8-21-6448</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6.7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431 0 3177,'1'1'-64,"-1"0"-128,1 2 80,-1 2 776,0 1 280,0 2 392,-1 1 57,0 4-305,-2 5-208,0 6-280,-3 7-88,-2 11-168,-2 10-56,-3 13-136,-3 12-72,-4 12-56,-4 10 0,-5 10-8,-5 8-32,-5 7-536,-4 6-320,-3 3-912,-2-1-609,0-4 1361,7-25-3473</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0 5337,'-1'1'368,"0"-1"408,-1 2-656,-1 2 40,1 2 129,-1 2 95,1 3 136,0 3 16,0 2-112,1 2-80,1 2-136,2 2-40,1 0 64,3 1 32,3 2-16,4 0-16,2 0-144,4 1-64,2 0-128,2-2-104,2-2-64,2-3-136,3-4-768,3-4-1121,4-2 1281,-5-4-4225</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7.1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747 0 5513,'-4'5'832,"-5"9"1041,-6 11-1265,-5 12 120,-4 13-160,-4 14-112,-4 12-64,-3 13-88,-5 10-144,-4 9-32,-4 5-48,-3 3-32,-1 0-104,-1-2-128,0-4-248,-1-6-184,2-7-600,2-10-480,4-13 935,10-18-5968</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7.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683 169 1400,'3'-8'576,"4"-11"681,2-7 55,1-4-8,0 0-160,-3 6-311,-3 6-193,-3 8-200,-2 7 8,-5 9 88,-3 9 48,-4 11-32,-4 12-120,-5 15-224,-4 14-63,-5 16-105,-4 12-8,-5 10-8,-5 7 0,-4 6 8,-6 4-16,-1-1-8,0-2-96,1-7-457,3-8-335,2-13-832,5-13-825,5-13 1441,9-17-4033</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8.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1238 1112,'1'0'432,"0"-1"320,3-3 425,2-2 151,5-3-96,4-4-143,6-5-321,5-4-120,5-5-184,4-6-80,2-6-184,2-7-64,2-7-72,3-6-8,3-6-24,0-7 0,2-7-16,-1-7-16,0-7-200,0-6-184,1-6-616,0-3-457,-1-1 777,-8 18-5521</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8.2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835 0 1928,'-3'4'641,"-5"8"543,-5 9 112,-6 11-192,-4 12-240,-5 13-215,-6 12-73,-5 13-112,-5 12-24,-4 10-80,-3 9-56,0 6-136,-1 4-32,0 2-56,0-1-40,0-3-64,2-4-144,1-7-408,3-9-248,1-10-1009,3-12 1009,8-19-5161</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8.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1439 2945,'4'-3'568,"8"-4"440,6-5 152,6-5-176,5-4-15,3-3-41,1-3-80,3-4-216,2-3-104,3-6-192,1-8-80,2-10-128,1-9-40,0-10-56,1-11-16,1-10-112,2-8-136,1-7-344,1-5-224,-1-2-752,-1 1-705,-1 3 1281,-8 21-3961</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8.7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737 0 1128,'-2'4'360,"-4"5"352,-4 10 145,-7 14 167,-6 14 264,-7 15 56,-4 14-151,-5 13-185,-3 14-456,-2 12-216,-3 12-256,-3 9-48,-2 6-40,-2 2-8,-1-1-40,2-7-104,2-10-752,2-13-544,5-14 727,9-25-5848</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9.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1368 5337,'3'-2'560,"4"0"320,4-2-255,2-1-425,3 0-72,2-2 24,2 0 40,2-2 112,1-2 24,1-3-48,2-5-56,1-5-104,3-6-32,2-8-40,2-9 0,2-8-8,2-11-16,1-11-8,4-11-16,3-10-80,2-7-136,2-6-352,0-1-144,-1 4-256,-4 7-169,-4 12-607,-5 12 976,-9 20-2633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9.2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657 1 1432,'-5'7'280,"-7"13"617,-9 16-9,-8 17 96,-9 17-16,-7 16-392,-7 16-224,-4 16-280,-4 14-56,-1 11-72,-1 6-64,1 0-336,3-5-432,4-13 496,11-29-4161</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9.5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1071 1224,'1'0'512,"3"0"609,3 0 15,3-1-184,2-2-8,3-2-24,3-4-47,1-3-113,2-4-104,2-5-248,1-6-120,3-7-160,1-6-40,4-9-56,2-9-16,4-8 0,3-8 0,2-9-16,1-6-80,1-6-352,-1-5-296,2-2-1056,-1 0 983,-7 17-5464</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8:59.7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584 0 1096,'-4'8'456,"-7"12"713,-7 15 119,-8 17 112,-6 15-120,-5 16-423,-3 14-209,-3 14-352,-2 11-104,-1 10-152,-1 6-136,2 1-264,3-3-112,3-10-208,5-14 39,5-15-487,3-16 680,6-21-4449</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1 8042,'-1'1'368,"0"1"416,2 2-832,0 2 48,3 3 80,3 0 72,4 3 208,3 1 80,3 0 144,2 1 64,3 0-47,0 0-25,2-2-128,0-1-112,2-2-192,0-1-104,3 0-328,0 0-168,1 1-432,0-1-241,-1 1-671,-1-2-849,0 0 1529,-5-3-4105</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0.0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1029 3609,'2'-4'464,"4"-5"400,4-6-48,3-4-248,3-4-64,3-4-95,1-3-73,2-5-88,3-4-56,0-7-104,2-6-40,0-7-32,2-10-8,1-10-24,2-9-200,4-13-857,3-10-967,3-8 1064,-5 16-2873</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0.2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481 1 4377,'-6'16'544,"-11"26"152,-11 26-16,-8 25-256,-8 21-184,-3 15-63,-2 11-17,0 6-112,1 2-120,3-4-601,2-6-711,5-12 744,8-26-3937</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0.5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1487 3209,'2'-1'488,"3"-1"456,4-2 88,4-2-72,3-4-111,3-3-233,3-4-72,2-5-120,4-7-56,2-9-104,3-9-88,1-14-128,3-12-16,2-15-24,2-14-16,4-14-392,3-10-208,2-8-480,0-2-225,-2 4 121,-1 6 16,-4 12 728,-8 24-3281</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0.7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570 0 3249,'-9'17'664,"-11"23"424,-13 27-320,-10 24-184,-9 21-296,-4 16-64,-1 11-128,1 6-48,3 0-40,5-6-128,4-10-640,5-11-472,5-13 600,8-24-3641</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1.0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1151 4281,'4'-4'656,"4"-4"448,5-5-232,7-5-191,5-6-201,5-4-72,2-4-112,2-6-16,1-5-32,-2-7-32,1-6-88,0-8-32,2-8-72,1-9-8,3-8-256,2-10-240,2-8-632,1-6-441,-1-2 817,-7 18-4929</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1.2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532 1 2096,'-1'2'337,"-5"6"215,-4 8 0,-6 11 80,-6 11 184,-5 15 264,-4 14 9,-3 13-377,-4 14-224,-2 12-320,-3 12-80,0 7-72,1 6-16,1 1-480,2 1-288,2-4-1097,3-6 953,6-24-3689</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1.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0 915 2905,'3'0'704,"2"-2"776,4-2-488,2-2-224,3-5-223,2-5-241,2-6-72,2-8-40,2-8-24,1-9-40,2-9-24,3-10-48,3-12-24,3-13-88,4-12-272,1-11-905,2-9 769,-6 16-6065</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1.7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1 5249,'-5'14'288,"-5"23"32,-6 24-72,-4 22-8,-3 16-136,-1 11-96,0 2-80,3-3-568,3-11-480,4-14 584,4-23-3553</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2.7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 2609,'-3'21'-393,"-1"33"73,-1 7-1576</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3.0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153 37 3113,'0'-5'520,"1"-4"712,0-2-64,0 2 1,-2 6-89,-3 11-304,-2 12-80,-3 15-136,-3 18-176,-2 19-248,-1 20-56,-1 20-112,0 18-192,1 13-560,0 9-352,2-1-809,2-6 961,2-27-4825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7146,'0'1'-56,"-1"2"-361,0 3 41,0 2 272,1 2 128,1 1 352,1 2 137,1 0 247,1 0 40,1 1-8,2 0-80,2-1-160,3 0-104,4-1-264,4 0-48,3-1-112,3 0-24,2-2-232,2-1-240,0-1-672,2-1-504,0-3 864,-4-1-6450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3.3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 1 5337,'0'0'440,"-1"3"488,0 4-39,-1 9-17,-2 11-160,-2 14-424,-3 16-112,-1 18-160,-2 17-96,-2 17-160,0 12-96,0 7-264,0 1-88,1-3-785,2-8 849,2-24-4993</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3.6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129 0 4713,'-2'5'336,"-3"8"32,-4 13-104,-2 17 40,-4 19-176,-2 19-32,-1 19-56,-1 13-360,1 10 216,4-17-5721</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3.8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136 1 5289,'-1'5'216,"-3"9"80,-3 12-48,-4 15 96,-3 17 24,-3 17 1,-2 15-209,0 12-96,1 5-857,3 2 577,4-18-6129</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04.1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0 4993,'-4'9'912,"-7"13"281,-5 19-129,-5 21-320,-4 22-504,-1 20-88,0 19-456,2 13-592,5 6 528,5-21-7362</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2.9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 56 2641,'1'-3'760,"1"-4"496,1-2-376,1-3-184,-1 2-344,1 1-32,-2 4 89,0 4 39,-2 8 64,-1 7-16,-2 11-120,-1 9-64,-2 12-144,-1 11-72,-2 10-72,-1 9-16,-1 8-40,-3 6-208,0 4-664,-3 0-536,-2-2 695,2-16-5648</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3.1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214 16 2136,'1'-1'697,"1"-3"487,1 0-32,1 0 24,-1 2-143,1 3-73,-2 6-200,0 6-104,-1 8-136,-1 9-32,-1 8-120,-1 10-48,-1 8-80,-2 9-39,-1 8-73,-3 9-24,0 6-64,-3 6-16,-1 2-24,-1 0-16,-2-2-288,-1-4-121,-2-4-303,-2-4-152,-1-6-440,-2-7-657,1-9 1153,3-15-4889</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3.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313 55 1392,'1'-4'264,"2"-5"400,0-2 17,0-1 87,0 2-32,-1 3-80,-2 5-280,-1 6-8,-2 7 184,0 9 105,-2 10 7,-1 11-24,-2 14-144,0 13-88,-3 12-168,-2 13-88,-3 7-96,-2 7-24,-3 2-16,-1 0-16,-2-3-312,-2-3-120,-2-6-400,0-8-264,-2-11-577,-1-11 889,6-18-3905</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3.8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1 766 1216,'1'-1'424,"2"-2"409,3-2-81,3-4 40,2-2 96,3-4 88,2-2-56,3-4-271,3-4-161,0-5-216,2-3-72,-1-4-136,0-3-24,-1-3-32,1-3-8,-1-3-16,1-5-16,0-3-272,1-6-216,1-6-921,1-5 793,-4 10-4913</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4.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202 0 2024,'0'2'192,"-1"2"513,-1 4-113,0 5 296,-2 4 80,-1 6-136,0 6-128,-1 7-167,-1 7-81,1 6-144,-1 8-56,-1 7-152,0 6-48,-2 6-32,-1 6-8,-1 7-16,-2 6-16,-2 4-360,-1 4-320,-2 2-1081,-3-1 953,2-18-4153</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4.3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0 506 4185,'3'-6'688,"4"-9"536,5-8-352,3-6-503,3-4-153,3-4-168,0-3-32,1-2-16,0-4-24,1-6-344,0-5-537,0-9 537,-3 7-5585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2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7562,'-1'0'552,"0"1"1248,0 1-2088,2 0 88,2 2 144,2 1 56,3 2 136,3 0 104,2 1 208,2 1 64,3 1-24,2 0-72,5 0-231,3-1-81,3-1-56,2-1 0,0-1-16,1-1 0,0-1-152,0-1-177,0-1-519,-1-2-424,0 0-1296,-2-1 1399,-7-1-4776</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4.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368 0 3449,'-5'16'752,"-6"21"384,-6 24-208,-5 21 113,-4 18-425,-2 13-144,-2 7-176,-1 4-112,-2 1-152,-1-3-152,0-7-568,-1-8-561,1-12 633,7-23-5617</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5.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0 612 1384,'4'-5'624,"4"-7"545,5-9-225,2-7-536,4-8-176,1-7-200,0-8-16,2-6-8,-1-6-8,1-8-184,-1-4-296,1-6 280,-3 13-3753</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5.3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269 0 1808,'-9'23'32,"-11"32"-32,-11 31 8,-8 25 24,-4 15-16,-2 4-360,0-3 256,9-23-1376</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5.5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3 777 3401,'-1'0'496,"0"-1"280,0 0-264,1-1-392,2 0-80,1-2 64,2-1 88,3-4 232,2-3 96,2-5 41,4-6-57,4-7-184,3-7-96,5-6-128,3-7-32,3-6-48,1-7 0,1-8-32,1-8-176,1-10-904,2-9 727,-6 13-6344</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5.8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353 1 5889,'-5'17'328,"-7"22"296,-7 21-423,-4 16-57,-5 13 64,-2 9 56,-1 5-8,-3 2-40,-1 0-168,0-3-688,-1-4-825,1-8 809,6-19-4761</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6.0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0 621 4481,'1'-1'256,"3"-4"88,4-3 24,4-6-112,4-4 8,4-6-16,3-4-56,3-5-40,3-5-56,2-7-80,4-5 0,2-8-32,3-8-240,1-9-984,1-9 816,-7 10-4329</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6.2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 0 4281,'-7'23'488,"-10"29"896,-9 26-1376,-6 21-376,-4 9 248,5-13-5553</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6.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1 588 3249,'0'-2'648,"0"-2"752,2-5-984,2-4-32,3-5-144,3-4-16,2-5-48,3-5-56,3-5-80,3-7-16,3-6-24,3-7-8,3-6-232,2-6-400,2-6 384,-6 9-5521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6.7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1 4081,'-4'12'168,"-4"17"120,-7 19-280,-4 18 16,-3 16-8,-2 10 0,-1 6-32,2 0-488,2-5 352,5-18-3777</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7.0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0 614 3625,'3'-12'576,"5"-16"832,3-14-1176,4-15-56,3-10-144,1-8-32,0-6-496,1-5-360,-2-3 448,-2 13-3881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6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10106,'0'1'112,"0"2"-248,2 2-64,2 2 208,4 3 72,3 0 56,4 2 8,4-1-24,3 1-48,3-1-32,2 0 0,2-2 0,3-2-8,2-1-128,2-2-264,1-3-1200,0-1 976,-6-2-7410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7.2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1 944,'-1'2'472,"-1"4"657,-2 9 63,-2 10 16,-3 14-136,-1 13-368,-3 16-103,-1 14-113,-1 14-80,-1 14-80,0 11-40,0 7-176,3 5-72,2 0-760,3-3-288,1-8-409,1-12-207,1-15 1040,1-23-3049</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7.4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0 402 424,'1'-6'192,"2"-10"264,1-8 104,2-7 185,1-6-1,1-4 24,1-1-40,1-1-232,-1 1-152,2 0-840,1 0 352,-2 7-4673</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7.7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 0 1488,'-1'18'176,"0"27"136,-2 27-40,0 25-71,-2 16 63,1 7-8,-1-3-8,0-9-128,0-14-216,2-17-280,-1-15-281,2-18 385,0-15-1664</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17.9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 0 456,'0'8'288,"-3"10"144,-1 16-48,-1 17-88,-3 17-216,0 17-440,-2 14 248,2-9-1352</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3.2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153 39 1760,'0'-3'713,"0"-2"471,0-3-168,0 0-208,0 1-320,0 1-88,1 4-32,-1 5 57,-1 9-17,0 10-56,-2 12-144,0 14-72,-3 14-96,-2 12-8,-2 14 0,-3 10 8,-1 7-24,-3 5-16,-1 0-840,-2-4-649,-1-5 801,3-20-4721</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3.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0 588 3785,'1'-2'536,"2"-1"416,1-3-304,1-2-136,3-3-72,0-3-31,2-3-169,3-3-80,1-4-104,4-3-24,2-5-32,3-4 0,2-6-16,0-5-16,2-6-192,-2-5-160,0-5-801,-1-4 673,-5 9-4905</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3.7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160 1 3873,'-2'12'160,"-2"17"32,-1 20-64,-2 19 48,-2 17 72,-1 12 112,-1 9 16,-2 4-56,-1 1-96,0-6-176,-2-6-64,1-10-872,0-12-648,1-11 800,3-17-2193</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4.0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0 870 4713,'1'-1'592,"2"-3"424,3-3-271,2-4-369,4-6-152,2-6-152,2-6-40,2-6-8,2-6 0,1-5 0,1-5-8,2-5-16,2-5 0,2-3-24,1-5-8,1-2-336,-2-2-265,-1-1-1167,-1-1 1000,-6 13-3401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4.1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283 1 3785,'-3'12'368,"-5"20"224,-4 21 8,-5 18-184,-4 17-152,-2 13-232,-3 9-56,-2 5-192,-2 2-8,-1-2-352,0-6-616,2-10 784,6-22-3009</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4.4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1 697 4329,'2'-3'360,"4"-3"192,3-5-176,3-4-112,2-3 8,1-2 64,2-1-8,2-1-79,1-1-73,2-1-128,1-2-32,3-2-24,3-4-24,1-5-32,0-4-8,0-8-145,0-6-143,-3-7-448,-2-5-416,-2-6 656,-5 9-3385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34 5561,'1'0'384,"1"-1"656,1-1-1432,2 0 56,1 0 48,0 0 144,1 0 440,0 1 136,0 0 217,0 1 31,1-1-48,1 1-48,2 0-88,3 0-32,2 1-104,3 0-80,3 1-136,2 0-56,3 0-64,1-1-8,2 0-8,2 0-8,1-2-24,1-2-48,0-2-408,-2-1-424,0-2 488,-7 1-8666</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4.6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 1 1904,'-1'7'457,"-2"14"551,-2 14-96,-2 16-144,-1 16-208,-1 17-328,0 14-136,-1 11-96,1 4-40,0 0-912,0-4-504,0-9 744,2-21-2065</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5.1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1285 1640,'1'-4'552,"2"-4"529,3-7-105,1-5-408,3-5-200,0-5-248,2-5-8,1-4-8,1-4 0,0-3-40,1-5-32,1-5-16,-1-4-8,1-7 0,-1-5-8,2-5-32,0-5-248,1-3-656,-1 1-160,0 4-41,-1 5 257,-1 8 664,-3 10 176,-3 13 56,-2 11 40,-3 13-32,-3 10 0,-1 12 112,-3 10 144,-2 12 425,-2 12 191,-2 12 160,-1 13-80,-2 12-384,-2 12-184,0 10-288,-2 9-96,1 6-384,1 2-272,0 0-680,2-3 640,2-21-2801</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5.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0 619 3169,'2'-2'448,"2"-2"392,2-3-328,3-2-80,2 0 88,2-1 64,0 1-7,1 1-49,1-1-224,1 0-96,1-3-136,2-5-32,0-5-8,2-6 0,1-7-8,0-6 0,0-7-24,2-7-32,-1-8-888,0-8-801,1-9 945,-5 9-4121</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5.6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267 1 4625,'-2'10'312,"-4"15"336,-3 18-96,-5 16 120,-3 17-95,-3 13-249,-2 12-104,-1 8-168,-1 6-56,0 4-280,-2-1-216,-1-4-897,-1-5 769,4-21-4577</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5.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0 386 3945,'1'-1'384,"1"-1"248,2-5-24,5-5 104,3-7-176,5-8-167,5-7-105,4-8-168,6-8-56,4-9-1809,4-11 1289,-4 8-4857</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6.3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0 673 5729,'1'0'128,"-1"0"-56,1-1-72,0-1 64,0-2 0,1-1 88,-1-3 80,1-4 88,0-3 17,2-5-113,1-4-80,3-5-112,2-4-16,4-5-8,3-4-8,3-6-8,4-6 0,4-6-88,2-6-272,3-5-1025,0-5 873,-5 11-4609</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6.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217 0 3385,'-5'13'176,"-5"19"48,-6 15-80,-5 14-112,-2 7-16,-2 3-16,0 0-16,0-4-96,0-5-264,2-8 240,5-13-3201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6.8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0 724 2729,'2'-4'568,"3"-6"488,4-7-408,4-6-128,4-6-104,4-6-48,3-5-120,1-4-72,1-3-120,2-4-16,0-2-40,1-4 0,2-2-8,0-4-136,2-2-912,0-3 728,-5 10-4961</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7.2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1 489 1712,'3'-3'304,"6"-7"249,7-7-185,5-6-96,5-7-80,4-6-16,2-6-104,2-6-40,1-4-40,2-4-16,3-3-472,1-2 360,-6 10-2881</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7.6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1118 3185,'-2'1'472,"0"0"480,0 0-608,1-4-208,4-4-104,2-7-8,5-6-16,4-7 8,3-6 24,4-6 16,3-5 8,4-4-8,3-5-32,3-4-16,3-2-8,2-2-8,3-1-192,0 0-80,0-1-80,-1-3-8,-2-1 192,-2-2 88,-2-2-64,0 1-296,-3 1 272,-5 13-2985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4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82 6177,'1'0'144,"2"1"-112,3 1-24,2 0 16,3 1 0,4-1 24,1 0 16,4-1 120,2-1 64,3-3 113,4-1 15,4-3-112,4-1-80,2-1-136,1-1-48,0-1-176,1 0-288,-1-1-1321,-1 2 1105,-6 0-4401</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7.8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198 0 992,'-8'18'144,"-11"23"176,-9 22-304,-7 17-112,-2 9-48,-1 2 64,6-14-1072</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8.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0 933 2937,'1'-3'784,"2"-3"632,2-5-512,4-5-256,4-4-287,4-3-97,4-4-136,4-1-40,2-3-64,3-1-8,1-3 0,2-1-8,3-2 0,2-4 0,3-4-8,0-5 0,1-5 0,-1-6-16,-2-4-8,-2-6-168,0-6-865,-1-4 705,-6 11-5617</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8.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0 3177,'-2'8'248,"-5"13"176,-3 13-256,-5 14-104,-3 14-40,-4 12 120,-4 10 80,-3 8 24,-3 5 0,-3 4-136,0 2-112,-1-1-472,0-2-144,1-5-528,-1-6 479,7-18-1519</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8.6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0 830 2865,'2'-2'592,"2"-4"544,3-3-320,4-6-432,4-5-104,4-5-152,5-6-48,4-6-40,4-5-16,2-7-8,1-7-8,0-6-8,0-6-8,1-6-24,1-6-392,1-5-888,2-6 816,-7 14-3601</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9.2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0 471 6041,'5'-2'320,"3"-3"16,4-7-64,3-6-167,5-7-73,3-8-32,4-7 0,3-6-145,4-6-15,3-5-512,2-4-624,3-4 800,-7 10-3841</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9.4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382 1 5337,'-8'15'160,"-9"23"-64,-9 19-72,-6 15-16,-5 9-16,0 2-56,0-2-72,3-5 0,2-8 0,4-9-160,3-10-96,3-10-392,3-10-288,3-8 583,4-8-1623</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9.7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1144 2481,'2'-2'360,"2"-2"248,2-4-144,3-1-64,2-3 48,3-3 208,3-1 72,4-2-16,3-2-31,4-4-161,5-4-80,4-4-176,2-6-96,2-5-144,2-5-24,1-6-24,2-6-8,3-6-8,2-6-280,0-5-368,0-4-201,-3-2-455,-2 0 72,-4 5 144,-5 7 159,-7 13 601,-7 15-1512</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29.9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408 0 1088,'-10'18'488,"-14"24"224,-12 24 9,-11 18-297,-7 11-128,-1 3-32,1-2-176,4-9-1096,6-11 688,10-18-2433</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0.2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1 978 3033,'4'-6'624,"6"-7"624,7-10-368,8-9-408,7-7-152,8-7-200,6-5-56,6-5-32,5-4-8,2-5-16,2-4 0,0-4-32,0-2-16,-1-2-304,-3 0-224,-4 1-1048,-4 0 904,-10 12-2817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0.4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393 1 2897,'-12'18'192,"-14"25"144,-14 22-272,-9 17-24,-7 8-32,-1 3-8,0-5-488,4-7 368,10-19-2809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9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1 152 4961,'0'0'400,"2"0"264,1 0-416,3 0-8,2 0 56,2-1 73,2-1 231,3-1 88,2 0-104,2-1-104,4-1-216,2-1-72,3 0-48,2-1-8,0-1-24,1-1-40,1 0-48,0-1-32,2 0-120,-1-1-144,0-1-448,-1 1-408,-2-1-889,-2 0 1041,-6 2-4249</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0.5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63 1408,'5'-4'48,"8"-4"16,9-7-336,7-3 200,-2 1-1104</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0.6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1 120 416,'8'-11'56,"10"-15"24,10-15-40,0-1-632</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0.8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460 0 808,'-7'14'64,"-11"19"224,-10 20 304,-9 19 489,-9 14-113,-6 10-352,-4 5-240,-1 1-1016,0-2-472,1-4 568,11-19-1953</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1.1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0 966 3873,'4'-3'472,"5"-4"344,8-4-152,7-6-360,7-6-104,6-5-152,3-6-24,2-4 0,2-5-8,1-4 0,1-3 0,1-2 0,0-3 0,0-1-8,-1-2 8,-1-1-16,-2-1 8,0 0-200,-1 1-248,-1 2-472,-3 3-232,-4 1 552,-8 11-2665</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1.3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307 1 288,'-6'9'144,"-7"12"184,-8 14 0,-7 12 32,-4 9-40,-3 8-40,-2 5-8,0 1-175,1-1-362,2-4 177,7-12-1976</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1.6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1 678 1784,'3'-2'456,"5"-5"457,4-2-49,5-4-208,2-3-96,2-2-200,3-3-104,2-2-176,2-2-24,2-4-32,0-4 0,1-4 0,-1-3-8,0-4 0,-2-2 0,0-4-24,-1-2-248,0-2-704,-1-2-408,-1 0 600,-5 9-1977</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1.7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154 1 568,'-7'12'688,"-8"15"232,-7 12-31,-3 7-233,0 0-736,1-3-392,4-8 256,5-9-2737</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2.0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1 790 928,'5'-6'296,"7"-10"496,7-7 1,6-6 39,5-4-32,2-1-216,2-1-152,-2 0-232,1 0-72,-2-1-72,1-1-24,-1 0-8,-1 1 0,0 0 0,0 0 0,-1 0 0,-2 1-8,-3 0-8,-1 1 0,-4 0 0,-1 1-8,-2 1-384,-3 1-344,-1 0 392,-3 6-4249</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2.2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182 1 1384,'-3'8'88,"-3"12"176,-6 12 144,-3 13 145,-3 11 439,-1 8 72,-1 6-256,0 3-144,2 0-448,2-5-208,3-8-504,2-9-568,4-14 584,3-12-3929</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2.8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1 2721,'-2'4'296,"-5"8"536,-3 7-560,-3 7-72,-3 8-16,-3 9-160,-4 8 8,-5 9 8,-2 10-8,-4 8-8,-1 8 0,-1 5-24,2 2-8,2-3-360,4-4-256,4-7-368,5-9 407,6-15-1519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5.7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76 0 4625,'0'1'208,"0"1"168,-1 2-352,-1 1-8,-1 3 144,-1 0 144,0 1 288,-2 0 120,-1 0 57,-1 1-81,-1 1-208,1 0-80,0 2-160,1 1-64,2 2-72,2 1-32,2 2-16,3 2-8,2 2-8,2 1-8,2 1-32,2 0-112,2-1-288,1-2-176,1-1-688,3-1-465,2-3 969,-2-3-4521</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3.2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578 1 1904,'-3'6'441,"-3"9"527,-6 13-544,-5 15-104,-8 14-48,-5 13-8,-7 15 88,-4 10 48,-4 11 40,-1 7-32,-2 6-168,1 2-96,1-2-152,1-3-32,4-6-544,5-9-872,6-9 864,8-21-3305</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3.5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577 6 3081,'-1'-1'800,"-1"-1"648,-2 0-768,-2 3-192,-4 4-400,-3 8-48,-4 10-24,-5 8 8,-4 12 0,-5 10-8,-2 11-16,-3 10 0,-3 12 8,-2 10 0,-3 9 8,-2 5 0,1 3-16,3 1 0,3-1-272,6-5-440,6-6 424,8-21-5193</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3.9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607 0 1208,'-3'3'288,"-4"4"280,-5 7-143,-5 10-113,-4 10-104,-4 12 16,-4 13 24,-3 12 8,-3 12-40,-4 14-112,-3 11-112,-1 12-24,-2 8-288,1 4-16,2 0 32,2-7 24,4-13 296,4-14 24,5-20-216,6-19 128,7-19-2561</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4.3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455 1 1208,'-1'1'152,"-4"3"184,-3 5-64,-4 8-72,-4 9-56,-4 13-103,-5 10 23,-3 12 64,-3 11 0,-1 10-16,0 9-40,-1 7-24,1 4 56,-1 0 72,2-3 16,2-8-32,4-11-56,3-12-104,5-14-120,5-13-760,5-14 600,3-11-497,4-11 49,3-10 1240,4-10-352,4-10 152,3-12-144,3-10-128,3-10-24,2-10-8,0-9-8,1-8 0,-3 11-2072</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4.5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436 1 648,'-3'5'208,"-6"13"120,-5 14-40,-7 17-192,-5 17-8,-6 15 192,-3 14 185,-3 9 223,-1 9 8,-1 1-184,0-1-168,4-6-248,3-9-48,7-13-424,5-14-320,7-18 360,6-17-3041</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4.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 0 1712,'-2'4'-56,"-4"6"-232,-5 10 128,0 3-1048</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5.0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115 896 1664,'-5'14'424,"-7"16"433,-5 13-201,-2 8-240,0 0-128,2-4-192,4-7-80,5-12-16,4-10 8,5-11 8,6-13 64,5-13-32,6-13 0,4-13-16,5-13-16,2-11 0,1-9 0,0-6-8,-1-5 0,0-1 0,-1 0-8,-1 3 8,0 2-40,-2 6-336,-1 6-144,-1 7-384,-3 7-121,-3 10 601,-4 10-448,-5 12 240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5.1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235 0 776,'-6'15'72,"-7"20"56,-7 19-72,-5 16-48,-4 9 8,0 2 16,-1-2 16,2-8-8,5-11-8,4-14-24,6-15-1224</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5.4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499 0 2753,'-1'4'272,"-3"10"192,-5 14-32,-6 16-8,-6 17-8,-6 17-40,-6 17-96,-5 14-192,-3 13-40,-2 11-32,0 7 0,2 4-8,4 1 0,3-4 8,5-6 8,3-14 8,6-16-24,4-19-544,5-20-472,5-20 536,3-17-3193</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5.7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520 1 1096,'-4'9'48,"-7"18"0,-8 20-48,-9 23 16,-8 21 376,-7 19 377,-5 15 79,-2 10 40,0 7-360,3 2-376,4 0-72,4-3-80,5-9-48,5-12-712,7-16 536,5-27-3609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017"/>
    </inkml:context>
    <inkml:brush xml:id="br0">
      <inkml:brushProperty name="width" value="0.2" units="cm"/>
      <inkml:brushProperty name="height" value="0.2" units="cm"/>
      <inkml:brushProperty name="color" value="#004F8B"/>
    </inkml:brush>
  </inkml:definitions>
  <inkml:trace contextRef="#ctx0" brushRef="#br0">963 3 1240,'-5'-1'373,"0"0"0,0 1 1,1-1-1,-1 1 0,0 0 0,0 1 0,0-1 0,-9 3 0,-64 13-527,-140 49 0,170-46 315,0 3 0,1 1 0,-80 55 0,93-54 9,2 1-1,0 1 0,2 2 1,1 1-1,1 2 1,2 0-1,-41 63 0,58-78-330,0 1-1,0 0 0,2 1 1,0-1-1,1 2 0,1-1 0,1 0 1,0 1-1,2 0 0,0 0 1,1 0-1,0-1 0,2 1 1,0 0-1,2 0 0,0 0 0,1 0 1,0-1-1,9 21 0,-7-24-30,1-1-1,0 0 0,0 0 1,1-1-1,1 0 1,16 18-1,19 12-250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3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 4513,'-1'0'408,"-2"0"328,0-1-440,-2 0-128,0 1-24,0 1 64,0 1 96,0 1 217,0 2 87,1 0 128,-1 1-32,0 2-128,0 2-48,2 1-96,0 3-48,3 1-128,2 2-71,3 1-105,2 1-24,3 1-16,3 1-16,2-1 0,1 0 0,3 0-8,2-3-8,1-2-200,1-2-145,0-1-511,0-2-440,0-1-1289,0 0 1409,-5-3-4401</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6.1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626 0 2232,'-1'1'521,"-2"0"535,-4 7-624,-5 8-280,-6 15-152,-5 17-32,-7 19 8,-7 17 24,-5 17 40,-6 13 56,-2 9 232,-1 6 48,2 2-8,2-1-40,4-5-232,4-10-48,4-12-16,5-16-32,6-16-368,7-17-272,5-16-744,6-13 7,5-13 353,4-10 280,5-10 632,5-10 0,3-8 0,2-9-8,3-8 120,-2 3-56</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6.3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1848,'-1'2'-88,"-1"5"32,0 0-1648</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6.5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1644 2905,'0'1'472,"-1"1"432,1 0-272,-1 0-352,2-2-56,1-4 88,1-6 24,4-8 16,2-8-16,4-11-208,4-11-56,4-11-24,5-11-15,5-11-9,4-11-8,3-11-8,3-8 0,2-6-8,2-4 0,2 0-16,3 2-8,1 3-273,1 6-239,0 4-928,-2 6 808,-8 19-3441</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6.8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746 0 2024,'-5'9'721,"-4"11"527,-6 10-376,-4 8-216,-2 5-376,-3 2-120,-1 0-104,-2-2 8,-3-1 80,-1 0 64,-2 2 120,0 1-15,0 3-97,1 6-72,2 5-136,0 7-8,0 7-16,-2 9-8,-2 9 16,-1 8-8,-2 5-8,0 4 0,3-1-80,3-3-241,5-9-567,4-8-624,4-12 768,6-17-2897</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7.1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1382 2401,'3'-8'360,"5"-12"208,5-11-96,6-12-304,3-9-80,4-8-64,1-6-8,1-5 8,2-3-8,0-3-8,2-5 8,3-3-16,3-4-8,4-3-48,1-3-16,1 0-128,1 1-136,0 3-600,1 4 559,-9 17-1799</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7.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655 1 2248,'-8'15'225,"-11"23"279,-12 23-72,-9 22 0,-9 15 32,-6 13 96,-3 5 8,-1 3-72,1-2-48,4-6-224,4-6-160,4-8-376,6-9-312,5-7-992,5-8 880,8-17-2641</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7.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 1776 1008,'3'-8'312,"4"-12"264,5-13 57,4-12 71,4-11 32,2-10-72,2-8-232,2-6-152,-1-5-208,2-4-32,2-2-16,2-3-8,4-2-8,5-1 0,3-2-8,3 0 8,0 2-8,-1 3-8,-3 5-16,-2 8-112,-4 10-240,-4 9-16,-5 12 16,-4 10 112,-5 12 128,-6 9 32,-4 8 0,-6 9 16,-6 9 168,-5 8 72,-6 11 216,-6 11 40,-5 10 16,-4 9 8,-3 10-120,-3 9-48,-3 9-80,-3 9-88,-3 9-64,-1 8 80,-2 5 128,0 4 8,1 1-15,-1 1-81,1-1-136,1-4-32,2-7-329,2-6-231,4-10-688,4-7 624,8-18-3785</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8.1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1533 1464,'2'-8'392,"3"-10"313,4-11-265,2-10-64,3-9 48,3-7 24,1-6 40,2-6-32,4-3-224,2-6-64,4-4-104,3-7-40,3-5-16,3-4 0,2-4-16,3 0-8,3 1 8,0 4-8,0 5-240,-3 6-336,-1 6 344,-10 17-4305</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8.4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808 0 800,'-7'12'224,"-8"15"184,-10 17-136,-9 13-152,-7 10 40,-4 9 393,-4 7 239,-2 5 280,-1 4 80,-1 2-312,0 2-232,2 1-383,2 1-161,4 1-248,4-1-17,3-1 9,2-3-104,4-5 8,3-7-128,4-8-1048,4-11 952,6-15-3225</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8.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29 456,'0'-3'72,"1"-4"112,-1-1-56,-2 0-64,-1 6-8,-2 2-1016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 0 1160,'0'0'200,"-1"1"296,0 1-88,0 2 233,0 1 471,1 1 224,1 1 112,0 1-87,0 1-241,1 2-128,0 3-256,0 2-112,1 4-215,1 2-65,0 4-80,2 1-8,1 1 48,2-1 16,1-2-48,3-1-56,3-3-160,2-2-144,3-2-488,2-3-280,3-2-841,2-3-503,1-3 1224,-4-2-6706</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8.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0 528,'-6'16'368,"-8"21"200,-8 19 40,-5 14-183,-3 8-225,0 0-112,3-4-88,7-16-2785</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39.2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312 363 1224,'2'-6'568,"0"-8"793,1-3 55,-1-1-280,0 1-240,-2 3-496,-1 3-215,-1 5-209,-2 5-64,-3 7-193,-3 9-39,-5 10 88,-3 13 48,-5 11 136,-3 11 48,-4 7 8,-1 5 0,1 1 0,2-2 0,3-4-8,4-7 0,3-8-8,4-8-32,4-11-408,4-9-72,3-9 72,3-8 192,4-10 432,2-8 80,3-9-48,3-9-160,2-11-24,3-8 0,3-10-16,2-8-8,2-7 0,3-6-16,2-5-104,-1-1-24,1 1-40,-2 1-128,-1 4-304,-1 6-232,-2 5 392,-3 15-1913</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4.6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75 180 4737,'-2'-2'288,"0"-4"136,2-4-72,1-4 136,1-3 24,2-2 17,-1-1-65,1 1-248,-1 0-96,1 2-104,-1 2-24,-1 4-16,1 3 16,-1 5 232,-1 6 40,1 9 40,-2 11 0,-1 15-184,-2 17-24,-2 19-32,-2 18-16,-2 15-40,-2 10-8,-1 3-256,-3-2-344,0-7-1185,1-10 1017,2-23-5361</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4.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0 736 1136,'0'-3'-24,"1"-3"112,0-5-88,1-3 224,0-1 544,1-2 177,1 0 55,-1 1-96,1 0-408,1-2-168,0-1-176,1-3-48,1-4-64,0-2-16,2-5-16,0-2 0,0-4-8,1-2 0,0-4 0,0-1-168,0-4-368,1-3-272,0-4-696,2-1 784,-3 8-1745</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5.1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170 4 1752,'0'-1'568,"-1"-1"449,-1 1-297,0 3-184,-3 6-144,0 8-24,-3 10 0,0 11 16,-2 12-16,0 11-32,-1 11-136,-1 9-79,0 9-113,-1 7-80,0 6-489,-1 4-295,-1 3-648,0 0 688,2-19-2513</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5.6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1539 5089,'1'-5'392,"4"-9"216,3-10-208,4-10-216,5-6-32,2-7 8,1-5 33,1-4 79,0-2 56,-1 0 16,-1 0-24,0 0-120,-1 1-64,0 1-88,0-1-8,1 0-16,0-1-8,1-1 0,1-1-8,0-2 0,0 0-8,-1 1-56,-2 2-96,-3 2 16,-3 3 8,-3 6 64,-3 5 72,-2 5-8,-2 5 0,-1 5-32,-1 4-24,-1 4-112,0 4-8,-2 4 8,1 5 16,-1 2 144,0 3 8,0 4 16,0 2 0,-1 5-24,1 4 0,-1 7 0,0 7 0,0 9 0,-2 8 0,1 9 0,-1 8-8,-1 7-184,0 5-160,-1 5-289,-1 6-87,-1 4-64,-2 5-136,0 3 608,2-16-3273</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6.1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1083 1152,'0'-10'352,"2"-13"448,1-13-31,1-12 63,2-7-32,1-5-152,0-3-56,2-2-232,-1 0-120,1 1-144,0 1-40,1 4-40,-2 4-8,1 4 8,-2 6-8,1 4 0,-2 6-8,0 4 0,0 5-24,-1 2-128,1 3-112,0 2-256,0 0-80,0 0 24,0 2 104,-1 0 280,0 2 152,-1 2 320,-1 2 104,-1 4 16,-2 2-40,0 4-200,-2 4-64,-1 6 32,-1 5 40,0 6 72,-2 9 0,-1 9-40,-1 12-64,-1 15-104,-1 16-40,-1 19-232,0 17-248,0 16-952,-1 10 824,3-20-3329</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6.4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224 31 1768,'1'-5'552,"2"-5"737,0 0-145,-1 4-320,0 9-128,-4 16-296,-2 18-7,-2 22-9,-3 22-32,-3 24-120,-1 22-72,-2 19-104,-2 16-24,-1 9-56,-3 4-80,-1-4-336,-2-9-200,-1-12-841,0-14 809,4-30-4249</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6.6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1 115 768,'4'-7'152,"5"-7"112,5-5-168,3-3-64,2 1-88,1 5-48,-1 6 72,-3 5-1088</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7.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458 1 2096,'-3'6'561,"-6"13"639,-6 15 0,-7 17-256,-6 17-160,-7 16-383,-8 16-193,-6 12-160,-4 10-16,-1 5-192,0 1-345,3-5 297,9-23-6393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7.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 1 2336,'-1'0'481,"-1"0"447,-2 1-336,-1 1-144,0 1 8,-1 1 256,0 0 144,1 1 153,1-1-33,1 1-136,1-1-128,1 1-208,2 2-96,0 0-144,2 3-39,1 1-49,2 3-16,2 3-80,2 3-8,1 1-24,2 0 8,3 0-8,2-1 0,2-2-8,0-2-24,2-1-64,0-2-152,0-2-497,2-1-375,1-1-1952,3-2 1783,-3-1-4968</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7.6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 1070 3193,'1'0'424,"1"-1"720,1 1-1008,1-2 24,2 1 64,0 1-8,1 1-8,1 0-16,1 1-24,2-2 24,2-2 136,4-5 72,3-6 49,5-7-33,3-8-160,3-8-96,3-9-120,3-9-32,3-8-64,3-8-144,3-5-296,2-4-137,-1-4-247,-2 0 0,-4 2 72,-6 3 120,-4 8 232,-7 8 88,-6 11 48,-6 13 47,-6 14 89,-7 15 48,-6 17 96,-8 15-56,-8 18 16,-9 17 88,-10 15 464,-10 14 225,-8 13 207,-6 11-80,-6 9-400,-3 6-240,-1 3-440,1-1-192,2-6-664,5-11 640,13-23-2473</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47.9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1 786 3073,'2'-6'800,"5"-7"576,4-6-328,3-4-207,5-1-305,3 0-104,4 2-160,2 0-72,3 2-88,3 0-24,1-3-48,2-3 0,3-6-24,4-7 0,4-7-24,3-8-88,1-9-424,3-7-328,3-9-1305,3-7 1193,-9 11-3345</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1.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1 214 6473,'-1'0'152,"1"-1"-152,3-1 16,1-1-8,2-2 8,1-2 8,2-2 8,0-2 8,1-2 0,-1-1-8,1-1 0,-1-2-16,0 1-8,0-1 0,-1 2 8,-1 0 0,-1 2 8,-1 2-16,0 2-8,-1 1-296,-2 3-712,1 0 616,-2 3-4873</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1.8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373 58 6073,'0'-2'432,"3"-3"233,0-3-73,2-2-96,2 0-96,-1 1-88,-1 2 0,-1 2 0,-1 4-24,-3 3-120,-1 5-48,-5 7-120,-4 8-32,-5 9-16,-7 7 0,-5 9 32,-7 6 16,-3 5 0,-3 4-80,0 1-328,0-2-216,4-3-584,3-5-345,5-8-447,5-8 960,6-10-2073</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2.4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286 397 4113,'2'-4'544,"3"-6"768,4-6-1080,2-4-136,2-3-64,0-1 0,0 1-16,-1 0 8,0 1 0,-3 2 8,0 2 104,-2 2 88,-2 2 145,-1 2 71,-1 3 128,-2 2 56,-1 3-168,-1 2-144,-5 4-488,-4 6-440,-6 7-296,-7 8 64,-6 8 279,-4 6 289,-5 5 408,-2 2 80,-1 1 56,0-3 1,2-3-105,5-6-72,7-7-304,6-8-73,10-8-23,8-10 0,9-9 216,9-9 48,9-10 16,7-7 0,6-6 32,3-5 8,2-2 48,1-1 64,0 2 72,-2 1 0,-3 4-40,-4 4-64,-6 5-80,-6 6 0,-7 7-88,-7 7-32,-7 8 0,-7 9 24,-7 8 208,-7 9 48,-7 8-24,-4 6-8,-5 5-128,-3 6 0,-3 2 8,0 4-8,1-2-8,2-1-32,4-7-480,5-6-696,7-11 696,7-8-4225</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2.9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531 180 3257,'4'-6'400,"7"-9"256,5-6-264,4-6-344,0-1-32,-1 1 56,-4 4 88,-7 5 128,-8 9 24,-9 7 48,-8 10-24,-7 10-88,-5 8-24,-6 8-112,-3 7-64,-5 4 0,-2 5 41,0 1 15,0 0-8,6-3-80,5-5-289,8-8-871,8-9-64,8-11 24,7-12 208,8-11 791,5-12 57,8-9 48,4-8 120,5-5 281,4-5 95,1-2 128,1 0-8,-2 0-168,-3 3-96,-3 6-104,-5 7 176,-6 8 192,-5 9-8,-6 8-32,-6 9-224,-7 9-248,-5 10-8,-8 11-8,-5 9-8,-8 10 0,-4 9 16,-4 7 25,-3 6 7,0 4-8,2-1-16,4-3-56,4-7-281,7-10-839,6-12-488,9-13 32,8-13 263,10-16 849,8-14 480,10-15 16,0-3-560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3.0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70 152,'8'-12'8,"10"-15"24,2-3-224</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4.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501 0 2721,'0'0'752,"-3"3"688,-4 5-536,-7 7-752,-8 11-48,-7 12-32,-7 10 32,-6 11 160,-4 7 72,-2 4 49,-1 2-49,2-2-152,5-4-96,5-6-88,7-10-16,7-10-328,8-10-16,6-12 55,7-10 33,7-9 320,5-10 16,6-9-40,5-8-16,4-8-8,5-6 0,4-4 0,1-2 0,1-1 24,0 2-8,-2 2 0,-3 4 0,-3 5 0,-3 4 32,-3 7 161,-4 5 55,-4 6 224,-4 6 200,-5 6-112,-4 6-56,-5 9-280,-6 11-216,-6 10-24,-6 9 0,-5 9 56,-2 4-8,0 2-48,2-1-16,4-6-200,5-8-136,6-9-168,6-11 16,6-10 232,7-10 136,6-12 192,6-11 0,7-10-48,5-7-8,5-7 8,3-3 0,2 0 16,0 1 0,-3 5 8,-5 5 0,-5 7-8,-7 8 16,-8 10-104,-7 10-48,-9 11-24,-9 11 0,-9 11 104,-9 10 32,-6 7 16,-4 5-8,-2 4-8,2 1 0,2-2-48,6-4-336,6-7-1097,6-9-151,9-11 120,7-11 391,8-12 1121,7-10 232,6-10 144,6-9 9,5-8 79,4-7-8,5-5-120,3-4-40,0 0-64,0 1 16,-4 5 64,-5 6 88,-5 9 504,-8 8 49,-8 10-137,-7 10-56,-9 11-512,-8 11-96,-8 13-32,-7 10-72,-5 8-48,-3 7-8,-1 2-136,2-1-72,4-3-256,6-7-112,6-7-296,7-10 103,6-12 353,7-11 168,7-12 464,7-12 24,6-11 64,7-7 96,6-8 177,2-4 7,2-4-104,0-1-144,0-2-200,-1 2-64,-1 2-48,-2 4 0,-3 6 0,-3 7-8,-7 9 120,-7 8-8,-9 10-8,-8 10 0,-9 12-88,-8 9 0,-7 11-8,-3 6 0,-2 6-24,-1 3-8,2 0-24,4-3-88,4-4-104,5-6-48,5-9-240,6-8 96,6-9 152,5-8 72,6-10 304,5-8 48,4-8 32,5-6-16,5-6-24,2-5-48,3-3-64,3-1-16,0 0 8,0 2-8,-4 4 0,-6 7 32,-6 8 88,-7 8 72,-7 12 56,-7 12-8,-8 11-64,-6 10-80,-6 9-64,-5 7-24,-3 6-40,0 4-56,2 1-168,3 0-128,4-4-392,5-7-168,5-8-225,6-12 145,5-11 424,5-12 192,6-14 256,5-12-168,6-11-80,5-9 24,4-7 232,2-2 304,0 0 296,-1 3 56,-4 4 64,-4 6-16,-4 7 80,-7 8 200,-4 7-127,-6 7-185,-6 9-376,-5 6-408,-7 9-272,-7 7-73,-5 6-359,-6 7-160,-4 5 632,4-4-3705</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4.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560 225 960,'3'-9'32,"4"-11"104,2-10 120,1-6 368,-1 0 281,-4 3 399,-5 6 24,-5 7-312,-7 8-263,-7 11-481,-6 10-144,-9 14-96,-8 13-32,-9 12-56,-7 11-8,-5 7-16,-2 5-88,0 0-377,3-3-607,5-9 624,12-13-4625</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5.1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690 6 7906,'-3'-1'528,"-5"-2"424,-5 2-632,-4 3-152,-5 7-80,-5 12-88,-6 12 0,-5 15 0,-5 12-8,-5 12 8,-4 9-8,-3 6 0,-2 4-16,0 1-576,3-3-360,4-4-737,4-7-663,8-11 1376,10-16-2329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0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24 1 6177,'-1'0'528,"-2"-1"457,0 1-641,-1 0-128,0 1-104,2 0 96,0 0 160,0 2 280,1 1 120,0 0 8,0 3-87,2 1-209,2 2-104,3 3-144,3 0-56,3 2-48,2 0-8,3 0-40,1-1-8,0-1-16,2 0-16,1-2-8,2-1-8,2-2-24,3-1-40,0-1-304,1-1-192,-2-2-537,0-1-383,-2 0-1312,-2-2 1551,-4 0-4984</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5.3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635 1 3009,'-2'-1'480,"-4"4"448,-8 7-504,-9 15-360,-11 15-64,-12 21-32,-12 19 0,-9 19 16,-6 17 8,-6 13-184,-2 12-464,-1 8 408,13-21-3473</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5.6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916 15 1848,'0'-4'208,"-1"-1"137,-3 0-177,-7 5-232,-7 8 8,-10 11 104,-10 15 128,-11 16 328,-11 17 72,-9 17-80,-7 15-104,-4 14-312,-3 13-72,0 9-40,3 6-64,6 0-168,8-6-272,11-14 296,14-27-3321</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5.9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356 867 2529,'12'-18'240,"15"-25"152,15-23-168,12-17-168,7-10-24,2-3-24,-1 1 8,-5 8 40,-5 9 232,-9 12 264,-9 12 96,-10 13-40,-11 12-264,-13 13-296,-12 15-120,-14 16 16,-12 15 24,-11 17 48,-10 16 0,-7 13-16,-6 13-24,-4 10-8,-3 8 0,0 2 24,3-1 8,5-7 0,9-13-104,11-17-600,12-16-664,12-19 712,10-16-2329</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6.2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459 840 2328,'11'-15'665,"15"-21"551,13-19-296,12-15-160,8-10-336,5-6-160,0 1-176,-3 2-16,-4 6 152,-7 8 113,-7 9 199,-9 11 144,-11 12-104,-11 11-136,-13 14-216,-13 14-176,-15 16-96,-14 18-32,-15 18-8,-13 19 16,-11 13 40,-9 12 32,-3 8-8,-2 4-80,3 3-736,2 1-400,6 0-433,5-2-279,10-7 1176,16-20-2225</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6.5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237 1012 3177,'9'-13'528,"13"-18"624,13-19-864,13-17-144,10-14-168,9-9-40,3-6-8,0 0 16,-5 2 56,-5 7 184,-8 9 152,-9 10 80,-9 11 40,-10 11-216,-11 13-320,-12 13-128,-14 16-40,-12 15 80,-13 19 168,-11 19 56,-11 20 120,-9 20 64,-9 19 104,-5 14 9,-4 12-137,0 8-88,0 4-432,2 2-609,4-4 537,16-27-5545</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7.6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646 1258 4969,'11'-18'216,"16"-24"120,15-23-360,12-18-40,8-9-24,1-5-8,-2 4 48,-8 7 88,-9 12 152,-11 14 40,-12 16-48,-12 16-104,-14 19-248,-14 19-176,-15 23-320,-16 23-56,-15 25 88,-13 22 144,-9 19 384,-8 14 104,-3 12 56,-2 5-8,3 3 8,6-3-16,8-9-16,12-13-112,14-21-328,13-22-9,15-26 185,12-26 272,12-25 705,10-24 103,12-22-104,9-20-128,11-20-344,10-18-80,11-16-56,9-12-8,7-9-48,6-5-16,4-3-16,2 0-8,0 5-32,-2 5-24,-2 8-8,-6 10 0,-9 12 48,-9 12 64,-12 17 176,-11 15 40,-13 17-96,-12 19-112,-14 22-328,-16 24-48,-18 26 64,-16 26 128,-15 21 280,-12 18 48,-8 15 0,-4 9-40,-3 7-120,0 1-24,4-2-32,4-6-8,8-12-16,9-14-16,13-19-16,13-21-48,13-23 16,13-22 48,12-21 72,11-20 96,12-22 136,9-19 89,11-18 159,9-16 48,7-13 8,6-8-96,4-6-200,2-2-80,4-1-120,1 1-32,3 0-56,-1 1-120,1 2-184,0 4-72,-3 3-88,-3 6 16,-5 7 0,-5 7 24,-7 9 64,-6 12-25,-11 13 145,-11 16 24,-14 19 16,-17 21 88,-18 25 40,-16 23 24,-16 24 48,-12 20 8,-10 17 8,-7 15-8,-4 10-8,-2 6-8,0 1 8,4-4 0,6-10 16,8-14 8,12-20-240,14-22-616,14-23-264,13-23 48,14-24 527,13-22 794,11-22 775,13-19 176,11-18 56,10-15-47,9-11-337,8-9-176,5-4-312,3-4-128,2 1-192,1 0-48,-1 3-192,0 3-80,-4 4-120,-2 7-88,-7 7-104,-7 8-48,-5 9-233,-6 9-287,-5 9 680,-9 14-4609</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8.3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728 347 1632,'2'-3'504,"4"-4"553,3-5-153,3-4-88,3-3-256,2-1-208,1-1-288,1 0-40,1 1-8,-1 1 0,0 0 0,1 0 0,1 1-8,1 0 8,3 0 0,1 1 8,0 0 136,-1 2 128,-2 3 297,-4 1 127,-5 3 88,-4 3-96,-4 2-280,-4 0-120,-3 1-208,-2 1-32,-2 0-24,-1 0 8,-3 0-16,-2 1 8,-2 1-16,-4 2-8,-4 3-32,-6 4-16,-6 6-24,-9 9 8,-9 8 16,-11 8 16,-11 8 8,-9 7 8,-7 7 0,-5 5 8,-2 5-32,2 1-336,4-1-848,9-4-585,11-6 809,17-14-4825</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9.5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235 1140 3433,'1'-1'520,"1"-2"408,2-1-176,3-2-264,1-3-72,2-2-80,2-3-7,3-4 63,3-2 8,3-3-32,3-2-40,5-2-200,5-2-56,5-4-56,6-3 0,4-5-8,3-4 8,4-4 0,4-1 0,3-2 0,2 1 0,2-1-8,2-1 8,1 1-16,0 0-16,-1 3-104,-2 2-48,-1 3-8,-4 4 8,-4 2 88,-6 5 56,-7 3 16,-7 4 0,-6 4-40,-8 4-48,-5 4-128,-5 3-112,-6 5 32,-3 2 31,-4 2 129,-3 3 120,-4 1 40,-2 3 40,-2 2 16,-2 1-16,0 2-31,0 1-17,-1 1-8,1 1 0,-2 0 24,-1 0 0,-1-1 24,-1 0 24,0-1 0,0-1-8,0 0-16,1-1-16,1-1-24,-1 0 0,0 0 8,-1 0-8,-1 1 8,-3 2 0,-3 2-8,-4 4 0,-6 6-8,-7 5 0,-7 8-8,-7 6-8,-8 9-8,-6 6 8,-7 7 8,-4 6 8,-3 4 0,0 3 0,0 1-24,3 0-32,4 0-120,5-4-129,8-6-439,6-8-192,8-9-160,7-9 136,9-9 520,7-7 344,7-9 520,7-5 224,6-6 136,3-3-8,4-2-64,2-3-160,4-3-96,3-2-15,3-2-33,3-3 8,2-2-80,4-4-72,4-3-160,3-4-48,5-5-48,6-6-8,6-6-32,7-7-48,8-7-80,8-6-40,7-5-8,6-7 24,7-4 72,5-2 16,2-2-96,1 1-64,-1 3-184,-3 5-121,-4 5-199,-5 8-24,-8 7 184,-9 8 128,-10 7 352,-11 7 88,-10 9-8,-11 6 0,-12 9 24,-11 7 24,-12 8 272,-10 8 88,-9 6 72,-9 5 8,-9 7-184,-8 5-56,-7 7 152,-6 6 40,-4 6-8,-2 4-39,-2 1-217,-1 3-88,1 0-24,-2 2-8,1 0-8,-1 0 0,0-1-8,0 1 0,1-1-16,3 0-8,3-3-136,5-3-97,5-4-15,3-5 0,6-4 56,4-5 80,5-4-120,8-6-256,6-4 336,9-9-4905</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9:59.9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 1370 936,'6'-5'296,"9"-9"256,10-9-136,10-10-47,8-7-145,7-9-56,8-7-104,7-8-8,7-6-32,6-5-8,6-4 8,3-2-8,2-3 0,0 1-8,0 1-8,-2 2-24,-4 3-8,-3 3-8,-7 7 24,-6 6 8,-7 9 8,-9 8 24,-12 10-160,-12 9-64,-16 11-24,-14 11-25,-18 13 217,-16 11 64,-15 14 49,-16 14-1,-13 13 64,-13 13 88,-12 13 88,-8 9 16,-7 9-48,-4 6-64,1 2-64,1 3-24,6-2-80,7-1-120,9-5-912,10-4 672,19-21-2689</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0.2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1023 992,'4'-5'376,"6"-7"400,6-9-111,7-7-233,6-8-104,5-5-176,4-5-56,1-3-80,2-3 0,-1-2-8,1-1 8,0 0-8,2 0 8,0 0-8,2 1 0,-1 0-24,1 0-8,-2 1 0,0 1 8,-2 4 24,-2 5 16,-5 7 8,-6 8 8,-8 8-152,-7 8-128,-9 8-488,-9 8-153,-9 10 113,-12 11 144,-8 13 728,-10 11 240,-7 12 56,-6 9-24,-5 10-264,-4 7-112,-2 6-152,0 3-248,1 0 232,13-17-1032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6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4681,'0'1'512,"-1"1"784,0 2-1208,1 1-88,1 1-16,1 2 16,2 1 160,1 0 441,2 2 151,1-1 216,1 1-64,3 0-352,3 0-136,1 1-240,4 0-88,1-1-56,3 1-16,1-1 0,3 0-8,0-1-8,2 0 0,-1-1-240,1-1-184,-1-2-752,1-1-696,-1-2 1031,-4-1-5856</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1.5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313 1184 4025,'-15'15'184,"-18"18"112,-13 16-296,-6 10-72,0 2-392,7-5-272,10-9-144,12-13 207,12-17 553,12-15 296,12-17 216,12-15-127,13-14-145,12-11 40,10-11 104,9-8 32,6-5 0,5-4-72,4-2-136,3-1-32,1 0-64,-1 3-32,-2 4-120,-5 3-24,-4 4-8,-5 6 16,-5 6 112,-6 7 40,-6 6 56,-7 7 80,-8 7 72,-6 6 16,-9 6-16,-6 7 56,-6 5 0,-5 3-16,-5 4-40,-4 2-96,-3 3-80,-3 2 16,-2 2 192,-3 4 48,-4 4 48,-4 4-16,-6 7-168,-7 6-56,-5 7-40,-4 5-16,0 2-16,3 0-24,6-5-56,8-8-96,8-8-32,8-10-32,8-8-8,9-8 104,6-7 40,7-7 40,6-6 64,4-6 0,2-3 8,2-3 0,0 0 16,-3 1 0,-1 2 8,-2 0-8,0 1-8,-1 1-8,1 0-8,1-1 0,0 2-16,0 0 0,-2 2 0,-2 2 8,-4 3 8,-4 4 24,-3 2 32,-2 4 40,-3 1 40,-2 2 0,0 2-16,1 0-32,-1 0-40,2 2-24,-1-1-24,1 2 0,0 0-16,0 1-8,-1 1-8,0 0-8,-1 1-24,1 0 0,0 0 16,2 1 8,1-1 40,2-1 8,0-1 0,0 0 0,-1 0 32,-3 0 40,-3 0 8,-4 0 8,-4 2 0,-4 1 0,-5 2 72,-5 2 40,-3 3 32,-5 3-24,-4 5-88,-5 6-40,-8 8-96,-9 8-104,-12 9-336,-9 10-224,-11 7-200,-6 6 72,-3 3-88,2-3 544,15-12-2385</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1.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978 23 2529,'4'-4'512,"4"-1"680,1-2-192,-1 2-240,-3 3-128,-8 8-352,-9 8-143,-14 13-105,-14 12 8,-14 15 8,-14 14 0,-12 12 0,-10 11-8,-7 9-8,-5 4 0,1 2-8,6-3-24,11-8-545,15-11-607,15-14 648,18-19-4681</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1.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69 200,'13'-12'0,"16"-15"8,2-2-216</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2.1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727 0 1016,'-6'8'-176,"-13"16"-48,-14 16 56,-17 17 480,-16 17 400,-12 15 225,-11 13-105,-7 12-480,-5 9-328,-2 9-64,18-19-3537</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2.4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560 357 1536,'14'-13'88,"16"-17"16,16-14-288,11-8-40,4-3 0,-2 2 200,-7 7 200,-11 11 328,-13 13 48,-13 15-127,-14 16-289,-18 18-504,-18 18-17,-19 20 417,-17 16 297,-14 15 287,-12 12-48,-8 8-392,-5 8-80,0 2-168,4 1-416,9-6 312,21-24-3017</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2.7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702 2 1696,'2'-2'224,"-1"3"88,-3 5-87,-10 10-89,-10 14 24,-15 15 408,-12 17 144,-12 15 48,-9 13-104,-5 9-456,-1 5-160,2 1-152,4-3-64,7-8-592,9-13 488,15-20-4073</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3.1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45 457 2008,'11'-13'120,"16"-17"24,13-16-47,12-13-65,6-7 8,1-1 560,-4 7 136,-7 11 120,-12 13 112,-11 14-472,-12 13-128,-13 16-128,-13 15-120,-13 17-96,-12 16 0,-9 13 40,-8 9 25,-2 6 7,-1 1-8,5-3-88,7-7-241,9-11-695,12-13-40,12-14 104,13-15 232,12-15 696,11-15 56,11-13-48,6-12 40,6-9 200,5-7 56,3-2 40,1-1-24,1 3-192,-4 4-56,-4 8-48,-8 9-8,-8 9 120,-8 12 16,-11 13 32,-9 12-24,-11 15-128,-10 14-32,-11 15-24,-8 10 0,-6 8-16,-4 5-120,2 1 72,9-13-6697</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4.4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44 5825,'0'-1'264,"3"-2"152,1-1-376,2-1-24,1 0 0,1-1 32,0 1 80,0 1 72,-1 1 25,-1 0-9,0 1-32,-1 0-16,0 1-8,1 1 8,0 1-32,1 1-64,1 4 0,-1 5-48,-1 9 0,-1 10-16,-2 12-8,-2 12-104,-2 10-104,-2 7-624,0 4-737,0-1 889,0-13-4337</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4.6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103 221 2649,'2'-11'120,"3"-12"48,3-11-136,0-6-8,0 2 128,-2 5 184,-3 8 64,-3 11 16,-4 12 72,-3 13-104,-4 15-16,-1 14-16,-3 15-208,0 15-88,1 13-168,0 14-320,0 11-536,1 10-184,0 2 480,2-20-2081</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4.7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0 154 552,'2'-15'56,"3"-19"104,2-18-168,0-1-752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4.4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330 0 6601,'-1'0'264,"1"1"-87,-1 1-9,1 2-152,1 1-24,-1 3-8,-1 1 8,-1 3 88,-2 1 88,-2 4 128,-2 3 16,-1 3-48,-2 2-88,-3 4-136,-1 2-40,-4 3-112,-2 4-56,-3 2-104,-3 1-32,-1 0-88,-1-2-57,0-3-479,-1-3-656,2-4 912,5-6-2977</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4.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0 2240,'-1'1'313,"-2"3"255,-1 6-208,-3 9-264,-1 11-8,-3 13-8,-2 15 0,-2 15 0,-1 14-8,-2 15-56,-1 10-208,0 5-464,0 2-177,1-7 337,3-22-1320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5.2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244 692 600,'3'-16'208,"3"-24"176,3-22-128,3-18-168,2-11-48,0-3 224,-1 4 281,-3 12 647,-4 17 152,-5 17-152,-4 18-279,-5 16-633,-4 17-144,-4 15-64,-2 15 16,-3 12 8,-1 14-16,-1 11-48,-1 13-32,0 10-8,0 11-8,-1 6-40,2 3-72,0-5-248,3-10-233,1-14-879,4-17 856,3-21-3865</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5.4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84 653 2096,'3'-16'553,"3"-24"375,4-21-376,3-15-176,3-10-256,0-1-48,-1 7-32,-1 10 0,-3 14 232,-4 16 136,-3 14 104,-4 12-8,-3 13-232,-3 13-152,-2 15-104,-4 15-16,-3 17 0,-2 14 0,-2 15-8,-2 12 8,0 11-208,0 7-288,0 3-1000,2-2 856,4-21-3393</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5.6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97 648,'2'-16'-16,"3"-22"16,1-5-632</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5.7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174 0 3537,'-2'1'416,"-1"4"216,-4 5-160,-3 11-352,-3 11-64,-3 15 0,-2 13 16,-1 13-8,-1 11 0,3 11-40,1 6-24,3 2-512,4-2-360,2-8 464,4-20-3313</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6.0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1126 1392,'2'-5'232,"2"-12"288,2-13-79,3-14-33,2-14-8,1-12-16,2-11 16,1-9 24,-1-6 48,1-3 0,-1 0-32,-1 6 8,-1 8-48,-2 12-71,-2 13-17,-2 13-120,-2 12-64,-1 12-80,-1 9-24,0 7 16,-1 7 16,-1 7 16,0 8 0,-1 11-48,-2 13-16,0 15-8,-2 14-8,1 13-8,-1 13 0,2 9-64,-1 8-128,2 3-496,0-1-289,1-5 489,1-21-5105</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6.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106 635 864,'1'-17'416,"3"-22"600,0-22-159,3-15-185,0-7-184,0 1-256,-1 6 80,-1 13 128,-2 12 32,-2 13 88,-2 13-40,-1 10-79,-1 7-41,-1 7-232,-1 8-88,-1 8-80,-2 12-16,-1 13 8,-1 15 8,-2 15-16,0 14 0,0 13-144,-1 10-160,1 6-433,0 3-295,1-3-616,1-6 848,2-22-2305</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6.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1515 1104,'1'-9'432,"0"-15"577,1-15 39,2-17-80,2-14-64,2-13-256,4-10-152,2-8-256,3-4-72,1-2-103,1 3-9,1 3-16,-1 5 8,0 7 0,-1 7 0,-2 5-8,-1 7 8,-3 7 160,-2 10 72,-3 11 40,-2 13-16,-2 12-168,-2 12-72,-2 16-40,-2 17 0,-2 18 8,-2 18 0,-2 18-16,-1 14-8,0 14-40,-1 11-256,0 6-264,0 4-24,0-2 39,0-6 233,1-12-160,0-12-400,1-16 472,3-21-4457</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7.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1179 1080,'1'-8'496,"2"-11"529,2-14-121,3-15-320,2-13-152,4-14-256,2-13-72,2-9-72,3-7-8,1-3 16,2 1 88,1 7 240,-1 10 88,-1 13 184,-2 15 9,-4 15-201,-4 14-72,-3 13-160,-4 11-88,-3 13-40,-3 12 0,-4 18-40,-4 19-24,-5 21 8,-4 20-8,-3 17-8,-3 13 0,1 7-64,0-1-144,1-7-296,3-10-168,1-16-217,3-15 33,2-18-64,1-16 80,4-16 32,1-15 103,5-14 329,3-14 104,3-13 232,4-15 8,3-13 16,3-14 16,1-13 112,3-11 32,2-10 16,2-7-16,2-4-95,3 1-17,-1 4-16,1 6 0,-2 10 24,-3 10 8,-3 12 136,-3 11 144,-2 13 168,-4 12 40,-4 12-104,-2 13-160,-5 16-168,-4 17-32,-3 19 72,-5 18 24,-2 16 16,-3 14-32,-1 11-96,-1 8-40,0 4-32,-1 1 0,1-4-192,1-8-120,3-12-184,2-15-240,3-17-16,4-17 64,3-17 207,4-16 249,5-15 248,3-15 96,4-14 17,3-13-17,3-14-8,2-12 80,-1-10 72,1-10 0,-2-6-16,-1-4-88,0-2 8,-2-2-8,-2 4 24,-1 5 144,-3 10 112,-2 14 48,-3 16 136,-2 15-80,-3 14-152,-3 12-63,-1 13-161,-2 11-96,-2 13-48,-3 16-8,0 16 0,-2 17-8,-1 19-16,1 17-16,0 16-376,2 10-353,1 7 417,2-21-5585</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7.7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1 522 1288,'1'-14'352,"1"-22"272,3-23-223,1-24-345,1-21-368,3-15 207,-2 12-2199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5.3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432 3 6265,'1'-1'568,"1"0"745,1 0-1433,-1 1-80,1 2 16,-2 1 176,-1 2 152,-2 1 200,-3 2 48,-1 3-8,-4 2-80,-1 3-152,-4 4-40,-1 2-48,-4 3-24,-2 2-32,-3 1 0,-2 0 0,-3 1-8,-1 0-8,-1 1-56,-1-1-184,1 0-160,-2-2-480,1-2-417,0-2 729,6-5-5521</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8.0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391 148 1344,'1'-10'520,"1"-10"577,1-7-73,0-2-56,-1 2-144,-1 5-360,-2 9-96,-3 13-304,-2 16-56,-5 19 160,-4 21 89,-3 19 111,-4 18 16,-2 14-112,-2 14-96,-2 10-128,-2 7-32,0 5-24,-1-1-8,0-4-96,1-8-136,3-14-376,3-16-161,5-21-551,5-19-272,6-21 360,4-20 167,5-20 633,3-19 392,4-18 32,2-16 0,3-16 112,2-13 104,2-10 16,1-8 0,2-4-280,2 0 48,-3 19-1328</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8.1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 0 400,'-9'28'24,"-12"37"0,-10 32-16,0-1-464</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8.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1 585 2593,'0'-1'152,"1"-1"192,2-3-312,3-5 232,5-5 96,4-6 72,6-5 24,5-8-128,5-9-80,5-8-80,4-10-56,3-10-96,3-9-104,4-8 56,-7 11-5353</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8.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520 1 2385,'-9'19'808,"-13"26"632,-10 24-504,-8 17-216,-6 12-408,-1 4-120,-2-2-128,3-5-48,3-9-264,5-11-224,5-10-280,6-11-56,4-12 48,4-11 24,5-10 136,2-10-57,4-8 169,2-9 96,2-7 224,3-2-624</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9.2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1240 2569,'1'0'288,"0"1"328,1 0-88,2-1 112,1 0 280,2 0 96,1-3 49,3-1-49,2-1-200,3-3-128,3-3-232,6-3-112,4-7-152,5-5-64,5-8-72,2-8-24,4-9-32,2-7 0,2-6 0,1-6 0,2-6-32,-1-4-32,0-5-184,-2-3-104,-1-2-296,-1-1-192,0 1-520,-3 3-457,-4 7 1001,-9 17-4377</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9.4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431 1 2288,'-10'15'201,"-11"21"151,-12 19-200,-8 14-136,-5 12-16,-4 6 16,0 3-8,0-3 8,1-5-56,4-8 24,10-17-2977</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9.8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1773 4433,'2'-2'704,"4"-2"336,5-5-119,5-3-201,7-4-312,6-5-96,7-6-112,4-7-24,5-8-32,2-8-24,3-8-56,2-7-24,2-8-24,1-5 0,2-7-16,-1-5-24,0-4-288,0-6-168,0-3-384,-1-3-233,-1 0-343,-5 0-24,-3 5 320,-4 6 255,-7 11 633,-5 13 224,-7 14 80,-6 16-248,-8 14 152,-4 11-1064</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09.9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456 0 4121,'-9'17'496,"-11"23"344,-12 22-360,-10 21-448,-6 13-112,-5 9-512,-2 4-368,2 0-392,0-2 23,3-4 681,9-19-360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0.3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1135 1464,'4'-5'656,"4"-8"433,6-8-193,6-8-224,5-7-216,5-6-64,4-6-88,3-5-56,3-4-128,3-5-48,3-3-48,3-4 0,2-4-8,0-4 0,-2-2-16,-1-2-32,-2-3-840,-2 0-744,0-1 872,-8 13-2441</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0.8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1050 4105,'3'-3'272,"4"-6"192,7-7-328,6-6 0,6-7-48,6-6 0,4-5-24,4-4 0,2-5-16,2-6-8,3-6-16,3-7-8,3-7-8,2-6 8,1-7 0,2-4-16,2-5-408,2-4 304,-10 16-4969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6.6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730 1 7282,'-3'0'192,"-5"1"-344,-5 2-281,-4 1-119,-4 1 48,-4 1 568,-4 0 272,-1 0 272,-3 1 1,-3-1-225,0 1-160,-2-1-176,0 0-16,0 0-56,0 0-48,1-1-80,1 1-72,1-1-168,1 0 23,3 0 73,1-1 80,3-1 32,3-1-176,4 0-512,3 0-280,3-1 24,4-1 207,4 1 417,2-1 216,2-1 208,3 1 32,1 0 344,2-1 336,1 1 393,1 0 127,2 0 16,1 1-136,3 0-312,3 0-151,2-1-249,3 0-96,2 0 24,2-2 88,1 1 120,0-2 32,2 1-96,0-1-88,0 1-144,0 0-32,0 0-64,0 1-32,1 1-32,1-1-32,1 0-200,1-1-80,1 0-136,1-2-104,0 0-1104,0-2 1079,-5 1-6216</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1.9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131 214 4809,'-5'4'256,"-7"3"168,-6 5-16,-2 2 80,0 1-16,1-1 25,3-2-25,4-3-144,5-4-48,6-4 64,6-5-24,10-7 8,11-9-24,12-9-384,12-10-240,11-9-712,9-5-817,5-3 1001,-8 9-4753</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2.1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0 420 1376,'4'-2'368,"3"-2"313,3-4-313,4-5-168,1-5-104,1-6 48,0-7 0,-1-9-8,-2-6-32,-1-6-96,-1-6-48,-1-8 24,-3 8-3553</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2.4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307 1 5121,'0'0'128,"1"2"88,-1 6-48,-1 7 496,-2 12 81,-4 14 23,-5 15-128,-3 16-352,-5 15-136,-4 16-176,-2 14-104,-3 9-240,-2 8-168,-3 2-481,-2-2-295,-1-6 720,5-26-4321</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2.8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112 972 2152,'5'-16'553,"6"-21"367,6-19-168,7-15-344,5-8-240,4-4-160,1 0-128,1 3-192,0 3-160,-2 3-368,-2 5 16,-1 6 191,-3 6 225,-4 9 648,-3 11 248,-5 10 377,-4 13-9,-5 13-200,-5 15-56,-6 17-112,-5 18 128,-5 19 192,-5 19-23,-4 17-249,-4 18-144,-2 14-248,-3 13-48,-2 6-32,-3 1-8,-1-4-40,0-9-16,1-13-240,0-12-272,2-14-760,-1-12-537,1-10 937,5-19-3481</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3.1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1122 4953,'5'-2'528,"7"-5"352,9-5-224,7-8-359,6-7-81,5-9-120,1-10-24,3-9-40,1-11-16,2-10-16,1-11-72,-1-10-352,-1-10-105,-2-10-407,-2-7-432,1-7 864,-7 19-3409</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3.3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359 1 3633,'-6'15'672,"-9"23"432,-9 24-312,-7 21-8,-6 21-471,-4 14-185,-2 13-280,0 8-305,1 8-871,0 4 760,7-23-4353</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3.7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1869 2745,'4'-2'368,"7"-3"312,5-3-104,5-5-16,5-3 24,3-5 24,2-4-88,4-5-200,3-4-95,3-6-137,2-5-40,1-9-24,0-7 0,-1-10 0,0-9 0,1-11-8,1-10-8,1-12-24,-1-8-208,-2-8-473,-2-4-207,-2 0-304,-2 3 112,-3 7 240,-1 10-1,-2 13 585,-6 24-1040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3.8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352 1 1904,'-1'1'513,"0"3"623,-3 8-200,-4 12-216,-5 13 32,-5 17 72,-6 16-23,-4 17-97,-3 16-152,-1 15-344,0 15-120,1 11-272,1 8-280,2 4-672,2-3-497,1-6 841,6-29-4137</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14.3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 1 5265,'-7'26'-56,"-10"37"-1112,-8 39 744,0 3-3193</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1.7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0 182 1192,'0'-6'136,"1"-8"216,1-6-488,0-5-40,2-1-24,0 1 40,0 3 328,1 5 256,-2 4 465,-1 5 127,0 4-96,-1 3-240,-2 1-440,1 2-184,-1 4-304,0 3-112,-1 4-176,0 7-16,0 7 192,-1 8 136,-1 8 336,0 5 96,0 4 8,0 0-40,2 1-296,2-2-192,3-2-624,2-3 535,1-10-1663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1.38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56 52 1056,'-2'0'400,"-2"-1"288,-2-1-119,-1 1-345,-1-1-80,0-1 256,1 1 128,1-1 56,2 1-64,1 0-352,2 0-144,3 0-48,2-1 0,2-1 8,4 0 8,3 0 40,3-1 72,4 1 144,2 1 56,4 1 8,3 2-48,3 2-136,1 4-64,1 2-40,0 5 16,0 3-8,0 3-8,-1 5-24,0 3-200,-2 3-1056,-2 2 840,-5-3-4521</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2.0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23 752 320,'2'-11'24,"1"-16"16,2-18-24,1-14-8,-1-11 16,0-5 176,-1-2 112,-1 3 392,-2 6 289,-1 8 287,-2 9-8,-1 10-368,-1 10-304,0 7-456,1 7-112,0 5-64,0 5 0,1 4 24,0 4 16,0 5 88,0 5 8,0 8-23,1 7-41,1 7-193,1 7-127,1 5-224,1 4-32,-2 4 152,0 2 96,-1 2 120,-2 3 8,-1 1 8,-1 1 16,-1-3-56,-1-5-376,0-8 352,1-12-3177</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2.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17 140 528,'-1'-9'96,"-2"-13"80,-1-10-296,0-8 88,-1 3-616</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2.3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 1424,'-1'6'232,"-1"12"200,-2 11-95,-2 11-121,0 8-24,0 5 0,-2 5-8,1 0-48,-1-2-32,0-5-184,1-7-272,0-11 208,3-10-2729</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2.5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0 920,'-1'8'376,"-2"12"296,0 14-23,0 12-313,1 11-136,1 10-200,2 8-104,2 5-272,1 2-169,1-5 273,0-16-1584</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2.7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1536,'1'6'200,"0"10"176,2 11-160,2 13-119,1 8-65,3 8-32,0-6-2457</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4.7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87 3849,'11'-2'416,"14"-1"816,18-1-1696,17 0-96,15 0-32,11 0 32,12-1 504,7-2 280,7-1 216,5-2 0,3 1-96,4 1-192,2 1-200,3 1-16,0 3 8,-1 1 24,-2 2 32,-6 2 0,-8 1-144,-7 2-168,-12 2-760,-11 1 624,-19-1-2241</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4.9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64 8514,'5'-2'184,"9"-2"-208,11-1-48,12-1-16,10 1 8,10 0 48,8 0 48,9 1 40,8-1 8,8 1 0,7-1 16,7 1 16,5 0 16,5 1 8,3 1-8,3 2-48,0 1-16,1 1-72,-1 3-32,-1 2-88,-4 2-56,-3 1-80,-5 1-96,-5 2-216,-7 1-113,-8 0-295,-9 2-176,-9-1 672,-17-2-3673</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5.5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1991 48 736,'4'0'48,"5"-1"32,5 0-80,3 0 0,3 0 8,0 1 16,0 0 328,-3-1 176,-2 2 281,-3-1 167,-4 0-184,-4 1-168,-5-1-280,-6 0-176,-8-1-144,-6-1-8,-8 0-32,-7-1-32,-8-1-8,-8 0 8,-7-1 160,-8-1 24,-8 0-104,-9 1-136,-7 1-224,-9 1-8,-8 3 192,-7 2 152,-8 5 120,-7 4 16,-5 7 112,-4 7 24,0 6 16,2 5-40,7 3-248,10 0-312,11-1 184,25-7-5561</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5.9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471 29 2889,'0'-2'136,"1"-1"-8,-1-2-232,-1 0-48,-1 1-8,-3 0 208,-3 0 152,-2 3 80,-3 1-8,-4 3-160,-5 5-88,-5 4-32,-6 5-8,-6 5 16,-5 3 0,-4 1 16,0 1 0,3-1-24,5-1-56,9-4-304,9-3-112,9-3-129,9-6 33,11-4 120,11-6 264,2-2-736</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6.1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859 1 2513,'-7'1'160,"-12"5"160,-12 4-280,-14 8 112,-11 7 200,-11 7 384,-10 6 208,-7 4 96,-4 2-191,-1 1-409,2 0-416,6 0-1169,9-2 745,17-7-5625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3.4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 1664,'0'-1'544,"2"-1"641,0 0 7,0-1-224,2 1-40,1 0-55,1 0-17,2 2-144,1 1-136,1 2-312,2 2-128,2 2-72,1 2 8,1 3 96,1 3 48,1 4 32,0 2-16,0 4-96,-1 4-120,0 5-304,-1 3-232,-1 4-536,-1 3-424,-2 1 816,-3-6-6378</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6.5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676 1 5625,'-7'0'624,"-8"2"1177,-9 3-1809,-7 5-64,-8 4-56,-5 6 0,-6 5 48,-4 2 56,-4 2 56,-1 1 8,0 0-8,4-1-32,5-2-160,7-2-128,9-2-345,7-4-151,9-3 88,9-5 48,10-4 208,8-4 104,9-5-56,8-5 8,9-3-152,6-3 303,-3 0-1951</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6.7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869 13 2665,'-4'-2'192,"-5"0"232,-4-2-760,-6 2-136,-5 0-105,-4 2 97,-6 4 296,-5 3 160,-7 4 312,-6 6 120,-5 4 89,-5 6 55,-5 4 56,-2 4-56,0 2-144,3 3-120,3 3-472,5 3-320,8 2 272,11-7-3657</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7.2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930 1 3481,'-8'4'392,"-13"6"640,-13 10-968,-16 8-128,-12 10 24,-12 6 104,-8 7 112,-4 3 152,0 2 8,2 1-112,7-1-120,8-3-384,11-4-120,9-5-232,12-5-312,10-5-64,9-6 63,10-7 217,10-8 240,9-9 320,9-10 16,8-9 48,-1-2-144</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7.6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1589 1 1456,'-5'1'560,"-7"1"425,-7 3-281,-9 2-104,-8 3-280,-9 3-64,-11 5 48,-11 6 96,-11 6 240,-10 7 56,-11 6-71,-8 5-145,-8 8-272,-4 5-88,-2 8-112,2 4-32,5 6-360,7 2-376,9 3-1273,10 2 1129,21-14-3353</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8.0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1047 10 3833,'-1'-2'88,"-2"-1"-120,-4 0 56,-5 1 200,-5 4 88,-8 4 256,-7 6 72,-8 7-88,-8 5-88,-7 8-15,-6 8 79,-8 8 104,-4 8 24,-3 9-208,-2 6-144,1 6-200,3 4-88,4 4-408,6 1-272,9-1-712,8-1-585,10-5 1097,11-16-3689</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8.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928 1 6721,'-7'-1'224,"-10"3"65,-11 3-289,-10 7 0,-9 9 0,-12 11 0,-10 13 8,-10 13 200,-8 13 104,-6 12 88,-2 11-24,3 9-344,8 7-464,9 7 232,17-17-7738</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8.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739 1 4505,'-6'3'168,"-9"8"176,-12 11-96,-10 15 224,-11 15 104,-9 15-16,-8 15-71,-5 11-225,-2 10-192,0 6-400,3 3-177,6 2-631,8 1-544,8 0 984,11-18-2657</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9.0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1011 1 1112,'-11'5'464,"-15"7"433,-17 11 399,-15 11 240,-14 13-8,-11 11-183,-7 13-537,-4 8-240,0 9-488,2 5-288,5 4-560,6 4-280,9 1-985,11 0 1105,14-16-3721</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9.5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1705 42 5329,'-5'-3'248,"-8"-3"328,-7-2-720,-9-1 56,-10 1 32,-8 2 72,-9 4 232,-7 4 120,-8 6 185,-4 4-9,-6 5-104,-4 5-96,-4 6-160,-3 6-40,-3 7-56,-3 7-16,-2 8-48,-3 8-16,-1 8 0,0 9-8,5 8-384,6 7-600,12 5 584,18-14-6738</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29.9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1177 5 5553,'-7'-2'552,"-11"0"969,-12 2-1553,-11 3-40,-10 7-16,-7 8 8,-7 8 48,-4 7 40,-5 5 88,-2 6 32,-2 5 112,-1 6 24,-1 8-64,2 7-240,2 10-128,4 8-80,5 11-352,6 11-257,7 12 473,12-15-5577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374"/>
    </inkml:context>
    <inkml:brush xml:id="br0">
      <inkml:brushProperty name="width" value="0.2" units="cm"/>
      <inkml:brushProperty name="height" value="0.2" units="cm"/>
      <inkml:brushProperty name="color" value="#004F8B"/>
    </inkml:brush>
  </inkml:definitions>
  <inkml:trace contextRef="#ctx0" brushRef="#br0">441 0 7450,'-39'4'224,"1"4"-152,1 2-200,1 4-128,0 4-24,-2 3 95,-1 5 129,-1 5 216,3 3 129,2 8 47,5 3-32,10 7-160,6 0-600,13 3 296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50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6425,'0'0'689,"0"-1"567,1 1-576,-1 1-40,2 0-120,0 3 56,1 1-16,0 3-103,1 3-57,1 3-176,1 3-24,0 2 8,1 2 0,1 1 16,-1-1-24,1 1-24,-1 1-32,0-1-40,-2 1-8,-1 1-16,-2 0 0,-2-1-16,-3 0-8,-1-1-16,-1-1-16,-2 0-16,0-1 0,0 0-24,0-1-16,0 0-120,0-1-128,1-1-280,1-1-176,1-3-401,0-2-231,2-3 760,0-3-8850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0.3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1123 7 3873,'-10'-2'-184,"-11"0"-176,-14 0-432,-12 2 455,-10 4 73,-8 7 232,-8 5 977,-5 8 231,-4 7 200,-2 5-168,1 7-687,2 7-233,3 7-232,6 9-112,5 10-481,8 12-207,9 8-296,10 6-160,14 1 744,11-18-2985</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0.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1712 17 4137,'-8'-2'312,"-15"-2"368,-14-1-456,-14 1-56,-14 2-40,-11 3-104,-8 2 0,-9 2-16,-6 3 16,-4 2 280,-1 3 136,1 3 88,1 6 9,4 6-273,1 10-120,4 11-88,3 11-8,5 11-24,6 10-24,8 10-304,9 9-440,11 11 423,13-14-6384</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1.1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1420 270 7874,'-2'-6'248,"-2"-8"-280,-3-7-136,-7-6-112,-6-4-8,-8-1 296,-8-1 128,-7 3 240,-7 3 80,-7 4-56,-7 7-72,-7 7-144,-7 9-24,-8 11 144,-7 12 88,-5 11 96,-4 13-32,-1 13-184,2 11-120,7 12-704,7 9-488,13 6-1752,11 4 1487,18-15-4472</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1.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 69 4945,'-7'-7'0,"-9"-8"-232,-10-8-312,0-1-3625</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1.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650 0 4041,'-15'6'832,"-21"9"720,-19 12-399,-18 18-521,-13 18-280,-9 23-680,-6 23-728,-2 24 607,18-12-6280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1.9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819 1 4545,'-9'1'488,"-14"4"904,-14 7-615,-14 12 303,-12 13 8,-10 19-296,-7 18-144,-6 19-432,-1 18-288,1 18-984,2 15-704,7 14 856,15-20-6330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2.4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1441 1 5673,'-10'1'224,"-14"3"80,-13 2-304,-12 4-16,-10 3-24,-7 2 0,-8 5 40,-5 4 8,-7 6 72,-5 5 104,-3 7 32,-3 7-8,-1 8 33,2 8-73,2 8-96,3 8-8,6 6-256,4 7-337,8 5 337,16-14-6241</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2.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1430 23 5145,'-7'-3'424,"-10"-3"680,-10 0-1104,-11 0 16,-8 4 48,-8 3 128,-6 5 305,-6 3 103,-4 4 56,-3 3-104,-5 5-296,-2 5-96,-4 6-112,-3 6-32,-3 8 0,-2 6 0,0 6 0,1 3-16,6 4-256,8 3-368,11 1 360,16-11-8370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3.2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1284 67 7330,'-6'-3'240,"-6"-5"-40,-9-2-264,-7-2-16,-8 1 0,-5 1 40,-7 2 112,-6 4 128,-7 5 288,-8 5 88,-6 6 56,-4 6-96,-2 6-272,-1 3-104,3 4-128,2 4-24,3 6-24,3 5-24,3 9-248,3 6-328,4 7-1320,7 3 1135,12-9-5976</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3.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1172 9 4249,'-11'-2'112,"-15"-2"-72,-15 2-56,-15 3 8,-14 5 8,-10 8 152,-9 8 120,-6 9 168,-3 10 48,-3 10 72,0 10-88,3 10-207,4 9-265,10 9-1385,11 7 913,18-13-4697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9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198 1 4721,'0'0'328,"0"2"304,0 0 112,0 2 57,0 1-65,0 1-280,-1 2-160,-1 2-80,0 1 48,-2 3 32,-1 1-8,-1 2-96,-1 2-64,-2 2-8,0 1-8,-1 1-40,0 2-40,-2 1-104,1 1-72,-2 2-24,1 0-8,0 0-24,-1-1-32,0-1-208,0-1-176,1-2-1073,0-1 1025,2-5-5369</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4.0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754 1 2433,'-11'0'752,"-14"-1"808,-13 3-176,-9 3-143,-8 7-241,-6 7-376,-4 9-160,-4 10-280,-1 9-96,0 10-176,1 10-280,4 10-1040,4 11 872,14-10-6794</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4.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570 1 5441,'-9'11'528,"-11"16"272,-11 16-455,-10 17-97,-7 16-224,-6 13-24,-5 14-32,-3 11-104,-2 12-233,0 7-127,-1 5 224,12-22-5809</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4.9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0 717 224,'2'-2'96,"3"-5"56,6-7 40,6-8-40,8-8-16,8-7 16,8-6 72,7-4 168,4-2 208,2 0 433,2 1 47,1 3-136,1 2-208,1 1-480,-1 0-152,2-3-376,1-3-360,4-7 352,-11 7-5009</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5.2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581 0 5297,'-5'8'624,"-7"11"368,-8 16-583,-9 14-81,-7 16-280,-7 13-8,-6 12 16,-4 10-8,-4 10-16,-3 6-40,0 4-664,2 0-833,3-3 857,11-22-4393</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5.4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0 421 1888,'8'-8'633,"10"-12"351,10-13-320,8-9-176,6-9-408,3-9-136,3-7-1104,2-7 808,-8 9-2817</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5.6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638 1 1768,'-4'10'312,"-6"15"145,-8 20-209,-7 20-40,-10 19-200,-7 18-8,-9 15-8,-6 10-8,-6 8-16,-3 3-88,-4 1-264,0-2-273,1-6 337,12-24-1144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5.9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0 682 624,'4'-5'104,"8"-7"64,6-9-24,8-7-120,6-7-8,6-8-8,4-6-8,1-8 8,1-5 0,0-7 8,0-5-16,1-3-248,0-4 176,-8 13-728</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6.1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712 1 3073,'-2'0'336,"-2"4"224,-4 5-144,-4 9-120,-5 10-16,-5 13 32,-6 14-48,-6 15-104,-8 16-8,-8 14-32,-5 13-32,-6 10-32,-2 8-32,-2 3-272,-2 2-184,2-4-576,1-6 504,11-23-3441</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6.4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1059 3105,'4'-1'360,"6"-1"240,9-2-296,10-4-168,8-4-128,8-4-88,3-4-24,4-3-16,1-5 16,1-4 72,0-4 32,-1-6 0,0-5 16,-1-7-16,-1-7 0,0-6 0,1-7 0,1-8-384,1-6-104,-3-6-48,-1-1-49,-3 0 441,-9 17-1808</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6.6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524 28 3265,'0'-3'480,"0"-3"496,0-2-248,-1 2-344,0 2-80,-3 4-184,-2 8-72,-4 9 16,-4 10 64,-5 12 232,-5 12 121,-4 12 71,-3 12-40,-2 12-240,-2 10-112,0 9-152,-2 7-48,-1 5-200,0 3-240,-1 0-560,2-4-201,1-5-703,4-10 1000,7-23-1969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3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0 131 4137,'2'0'184,"2"0"72,2 0-208,2-1-184,0 1-16,1-1 16,-1 0 120,-1 0 424,-1 0 104,-1 1 64,-2-1-88,0 1-320,0 0-136,-1 0-80,2 0-16,0 0 24,2 1 32,1-1-8,3 1-8,1-1-72,4-1-48,1 0 16,3-1 8,2-1 88,3-1 32,2-2 16,3-1-8,2-1-8,1-2-16,2-1-104,0-1-208,1-2-80,0-1-296,0-3 360,-6 3-3409</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7.1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1252 3041,'4'-1'312,"8"-1"160,6-2-152,6-1-264,5-4-32,3-2-24,3-2-8,3-5 0,2-3 8,2-5 16,1-5 0,1-8 0,1-8 0,1-8-8,2-10 8,2-7-8,2-8 8,2-6-8,2-5-8,-1 0-16,1 2-56,-3 6-64,-3 7 0,-6 11 16,-5 10 64,-8 11 184,-6 12 112,-6 10 128,-6 9 120,-4 8 96,-3 7 24,-4 9 0,-3 7-95,-2 11-209,-5 11-120,-4 13-128,-4 13-24,-8 15-16,-5 14-8,-8 14-8,-6 12 0,-2 8-56,-2 4-224,2-1-825,2-4-471,5-10 712,8-24-3185</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7.4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1 881 1912,'3'-11'368,"3"-17"393,6-17-465,5-17-128,4-15-128,3-11-232,3-10-496,1-3-73,1-1 25,-1 3 160,-1 5 512,-5 19-464</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7.5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447 1 3849,'-4'6'520,"-8"13"360,-6 14-120,-8 18-232,-5 17-112,-6 18-135,-3 18-49,-3 18-112,-3 17-64,-2 13-376,-2 9-409,0 2 409,9-27-5953</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7.8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1320 728,'2'-14'424,"4"-20"288,4-19-111,5-17-161,5-14-256,3-9-104,4-6-216,2-4-32,0 1 24,-3 5 120,-5 8 384,-6 10 128,-4 10 72,-5 10-96,-2 7-224,0 5-104,-1 1-136,2 1-288,2-1 192,-1 8-4465</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7.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331 1 2184,'-2'6'497,"-3"13"439,-4 15-312,-4 17-136,-4 20-208,-5 19-112,-4 19-144,-4 15-16,-1 12-72,-1 5-152,0-1-312,3-7-176,3-13-208,3-16-129,3-19 617,6-24-896</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8.1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0 491 448,'1'-14'80,"2"-22"128,1-22-112,2-21-24,2-18-216,1-12 104,-1 12-680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8.2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 28 3033,'1'-4'736,"-1"-4"536,1-1-352,0 2-520,-1 8-184,0 10-128,-2 16 24,-1 17-64,-1 20-40,-1 21-88,-2 20-216,0 19-704,-1 16-648,0 12 840,1-19-2193</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8.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1 214 512,'4'-20'32,"6"-26"-32,6-28-8,0 0-528</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8.5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 3 2369,'-1'-1'560,"-1"-1"376,-2 3-312,-2 5-568,-3 7-152,-4 14-440,-4 17-376,-5 20 512,1 1-2201</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9.0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319 149 1992,'1'-7'393,"2"-9"407,1-6-224,2-3-24,0 0 80,-1 3-64,1 5-104,-2 6-40,-1 8-88,0 7 81,-2 9 151,0 8 40,-2 10 16,-1 10-64,-2 10-160,-3 10-48,-2 11-96,-3 8-40,-2 9-72,-3 8-40,-2 7-64,-1 5-24,-2 3-56,1 1-80,-2-3-160,0-6-96,0-7-256,0-10-40,0-10-40,2-11 64,1-11 176,2-11-73,2-10-999,2-11 1000,4-10-3913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9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35 252 6329,'-3'1'480,"-2"1"633,-2 0-1081,0 1-64,1 0 16,2 0 40,2-1 152,2 0 56,2 0 0,3-1-40,2-1-96,4-1-24,3 0 24,3-1 56,3 0 192,3-1 0,2-1-48,2-1-56,1-1-184,3 0-16,0-1 16,1-2 8,1 0 16,1-1-8,-1-1-16,1-2-16,1 0-32,-1-3 8,0-1-48,0-1-40,1 0-176,-1-2-128,-1-1-392,-1 0-432,-1-1 672,-6 4-7138</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9.3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470 18 6273,'0'-3'280,"2"-1"88,-1-2-280,2 2-15,0 4-9,-1 5 128,-1 8 24,-2 11 136,-3 11 64,-2 13-16,-4 13 0,-3 15-152,-4 14-80,-5 16-128,-4 16-32,-6 12-48,-5 11-16,-4 6-320,-5 0-96,-1-4-104,0-6-248,-1-12-1073,2-13 1233,7-26-4017</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9.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1192 3089,'4'-3'632,"7"-4"552,6-8-240,7-7-496,4-8-104,3-10-184,3-8-40,3-11-88,2-9-24,4-11-8,1-11 0,1-14 0,0-11-96,-1-10-520,0-8-448,0-4 544,-8 21-4145</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39.9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290 0 2961,'0'2'480,"0"6"448,-1 8-320,-2 11-400,-2 14-24,-4 16-80,-3 16-56,-4 20-24,-6 16-8,-5 18-16,-4 12 0,-3 7-24,-1 1-136,2-8-352,6-15-528,6-19 552,7-28-2849</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0.2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 1 2168,'1'0'697,"0"2"503,-1 7-48,-2 10-528,-3 12-240,-3 15-240,-2 14-240,-3 14-568,0 12-504,0 9 592,2-13-3289</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0.3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0 190 680,'5'-17'56,"6"-25"48,5-23-96,1-1-856</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0.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236 1 2561,'-3'2'544,"-6"7"504,-6 9-288,-5 14-384,-5 16-136,-2 17-192,-3 17-40,1 17-232,0 12-464,2 12 424,6-17-4145</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0.7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204 1 2152,'-1'2'217,"-4"6"303,-3 10-8,-5 14-120,-4 17-16,-4 19-216,-4 20-88,-3 20-416,-3 19-632,1 14 584,5-17-2297</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1.0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1025 888,'4'-17'240,"6"-25"224,6-26-192,4-24-232,3-19-24,3-12 0,1-3 16,-1 6 481,-4 13 295,-5 21 336,-6 21 40,-7 22-440,-6 21-296,-5 19-352,-4 20-56,-4 19-48,-4 19-8,-2 19-8,-2 18-16,0 14-184,-1 13-248,2 7-736,4 0 672,4-21-3881</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1.2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1026 2585,'4'-13'360,"6"-21"288,7-22-296,7-24-264,5-19-56,5-15-224,1-8-56,-1 1 32,-3 9 344,-5 16 784,-7 20 312,-7 23 185,-6 19-353,-6 19-576,-4 17-280,-3 19-200,-5 20-8,-2 20-40,-3 21-88,-2 20-472,-2 18-393,1 11 513,3-15-6041</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1.3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0 450 1888,'6'-17'208,"9"-25"193,8-28-281,8-26-665,6-21 393,-3 10-1768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3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160 1 3081,'-1'1'-72,"-3"2"-657,-1 2 473,-2 1-512,-1 1 200,0 1 1672,-2 0-423,0 1 591,-1 1-232,-2 1-552,0 2-232,-3 2-512,-1 1-432,-3 3 384,3-3-3977</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1.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3113,'0'0'640,"0"2"768,-1 4-904,-1 8-272,-1 13-144,-1 14-32,-1 18-312,-1 19-336,0 18 336,1-8-4681</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0:41.7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1 917 4281,'2'-12'408,"5"-19"192,4-21-192,4-18-392,4-15-16,3-9 0,1-3 8,1 1 0,-1 6 0,-1 10-264,-3 11 24,-3 14-8,-2 14-40,-4 13 200,-2 12 8,-2 15 40,-1 15 24,-2 18-360,0 21-656,2 22 584,-1-2-2265</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799"/>
    </inkml:context>
    <inkml:brush xml:id="br0">
      <inkml:brushProperty name="width" value="0.2" units="cm"/>
      <inkml:brushProperty name="height" value="0.2" units="cm"/>
      <inkml:brushProperty name="color" value="#33CCFF"/>
    </inkml:brush>
  </inkml:definitions>
  <inkml:trace contextRef="#ctx0" brushRef="#br0">196 164 4745,'0'-38'6696,"1"-9"-5060,-2 43-1516,1 1 0,-1 0-1,0 0 1,0-1 0,0 1-1,0 0 1,0 0 0,-1 0-1,0 0 1,1 0 0,-1 1-1,0-1 1,0 0 0,-1 1-1,1 0 1,-1-1 0,1 1-1,-1 0 1,-4-3 0,5 5-96,0-1 1,-1 1-1,1 0 1,0-1-1,0 1 0,0 0 1,0 0-1,-1 1 1,1-1-1,0 0 1,0 1-1,0-1 0,0 1 1,0 0-1,0 0 1,0 0-1,0 0 1,0 0-1,0 0 1,0 0-1,1 0 0,-1 1 1,0-1-1,1 1 1,-1-1-1,1 1 1,0 0-1,-1 0 1,1 0-1,0-1 0,-1 4 1,-4 6 18,0 0 1,1 0-1,0 0 1,1 1-1,0 0 1,1 0-1,0 0 0,1 0 1,0 0-1,1 0 1,1 1-1,1 20 1,-1-29-41,0 0 0,0 0 1,1 0-1,0 0 0,0 0 0,0-1 1,0 1-1,0 0 0,1 0 1,0-1-1,-1 1 0,1-1 1,1 0-1,-1 1 0,0-1 0,1 0 1,0 0-1,-1-1 0,1 1 1,0 0-1,1-1 0,-1 0 1,0 0-1,1 0 0,-1 0 0,1 0 1,0-1-1,-1 0 0,1 1 1,0-1-1,0-1 0,0 1 1,0 0-1,0-1 0,0 0 0,0 0 1,-1 0-1,1-1 0,0 1 1,0-1-1,0 0 0,5-2 1,-2 2 69,1-2 1,-1 1 0,1-1-1,-1 0 1,0 0 0,0-1-1,0 0 1,-1 0-1,1-1 1,-1 0 0,0 0-1,-1 0 1,1-1 0,-1 0-1,0 0 1,0 0 0,-1-1-1,0 1 1,0-1 0,0 0-1,2-9 1,-4 11-9,-1 0 1,1-1 0,-1 1-1,0-1 1,-1 1 0,1-1-1,-1 0 1,0 1 0,0-1-1,-1 1 1,0-1 0,0 1-1,0-1 1,-1 1 0,0-1-1,0 1 1,0 0 0,0 0-1,-1 0 1,0 0 0,0 1-1,0-1 1,-1 1 0,1-1-1,-1 1 1,0 0 0,0 1-1,-1-1 1,-8-5 0,7 5-61,-1 1 0,1-1-1,-1 1 1,0 1 0,0-1 0,0 1 0,0 0 0,0 1 0,0 0 0,-1 0 0,1 0 0,0 1 0,0 0 0,-1 0 0,1 1-1,0 0 1,-1 0 0,1 1 0,0 0 0,0 0 0,0 1 0,1 0 0,-1 0 0,1 1 0,-1-1 0,-9 9 0,11-9-12,0 1 1,1 1 0,-1-1 0,1 1 0,0-1 0,0 1 0,0 1-1,1-1 1,0 0 0,0 1 0,0 0 0,1-1 0,-1 1-1,1 0 1,1 0 0,-1 0 0,1 1 0,0-1 0,1 0 0,-1 0-1,1 1 1,1-1 0,-1 0 0,1 1 0,0-1 0,0 0-1,1 0 1,0 0 0,0 0 0,0 0 0,4 6 0,-3-7 5,-1 0 0,1 0 1,0-1-1,0 1 0,1-1 0,0 1 1,-1-1-1,2 0 0,-1-1 1,0 1-1,1-1 0,-1 0 0,1 0 1,0 0-1,0 0 0,0-1 1,8 3-1,-6-4 4,1 1-1,0-1 1,-1-1 0,1 1 0,0-1 0,0-1-1,-1 1 1,1-1 0,0-1 0,-1 1 0,12-5-1,-6 1 11,0 0-1,0-1 0,-1 0 0,1-1 0,-2-1 0,1 0 0,-1 0 1,0-1-1,-1 0 0,0-1 0,0-1 0,-1 1 0,12-20 0,-18 27-4,-1-1-1,0 1 1,0-1-1,0 0 0,-1 0 1,1 0-1,-1 0 0,0 0 1,0 0-1,0 0 1,-1 0-1,1 0 0,-1 0 1,0 0-1,0-1 0,-1 1 1,1 0-1,-1 0 1,0 0-1,0 0 0,0 0 1,0 0-1,-1 0 0,0 0 1,0 1-1,0-1 1,0 1-1,0-1 0,-1 1 1,1 0-1,-1 0 0,0 0 1,-6-5-1,2 4 6,0-1 1,0 1-1,0 1 0,0-1 1,-1 1-1,1 1 0,-1-1 1,0 1-1,0 0 1,0 1-1,0 0 0,0 1 1,0-1-1,0 1 0,0 1 1,-12 1-1,13 0-17,0 0 1,0 0-1,0 0 1,1 1-1,-1 0 1,1 1-1,-1-1 1,1 1-1,0 0 0,0 1 1,1 0-1,-1-1 1,1 2-1,0-1 1,1 1-1,-1-1 1,1 1-1,0 0 1,1 1-1,-1-1 1,1 1-1,0 0 0,1-1 1,0 1-1,0 0 1,0 1-1,1-1 1,0 0-1,0 0 1,1 0-1,0 1 1,0-1-1,1 0 1,0 1-1,0-1 0,1 0 1,0 0-1,0 0 1,0 0-1,1-1 1,0 1-1,1-1 1,-1 1-1,1-1 1,0 0-1,1 0 1,0-1-1,7 8 0,-6-9 5,1 1-1,0-1 1,0 0-1,0 0 0,1-1 1,-1 0-1,1 0 1,0-1-1,-1 0 0,1 0 1,0-1-1,0 0 1,1-1-1,-1 1 0,0-2 1,0 1-1,0-1 1,0 0-1,0-1 0,0 1 1,0-2-1,-1 1 1,1-1-1,-1 0 0,0-1 1,10-5-1,-10 4 9,0 1 1,0-1-1,-1 0 0,0 0 0,0 0 0,0-1 0,0 0 1,-1 0-1,0-1 0,-1 1 0,8-14 0,-10 14 5,1 1 0,-1-1 1,-1 0-1,1 1 0,-1-1 0,0 0 0,0 0 0,-1 0 0,0 0 0,0 0 0,0 1 1,-1-1-1,0 0 0,0 0 0,0 0 0,-1 0 0,-3-7 0,2 7-4,0 0-1,-1 0 0,0 0 0,0 0 1,-1 0-1,0 1 0,0 0 1,0 0-1,0 1 0,-1-1 0,0 1 1,1 0-1,-2 0 0,1 1 1,0 0-1,-1 0 0,0 1 0,1-1 1,-1 2-1,0-1 0,0 1 1,0 0-1,0 0 0,0 1 0,-1-1 1,1 2-1,-9 0 0,8 0-20,0-1-1,0 1 1,0 1-1,0-1 1,0 1 0,0 1-1,1-1 1,-1 2-1,1-1 1,0 1-1,-1 0 1,2 0-1,-1 1 1,0-1 0,1 2-1,0-1 1,0 1-1,1 0 1,0 0-1,0 0 1,0 1-1,0 0 1,-5 12 0,8-14 3,0 0 0,0 1 1,1-1-1,-1 1 1,1-1-1,1 1 1,-1-1-1,1 1 1,0 0-1,0-1 0,1 1 1,-1-1-1,1 1 1,0 0-1,1-1 1,-1 0-1,1 1 0,0-1 1,1 0-1,-1 0 1,1 0-1,0 0 1,0-1-1,1 1 1,-1-1-1,1 0 0,6 6 1,-4-6 4,0 0 0,0 0 1,0-1-1,0 0 0,1 0 1,-1-1-1,1 1 0,0-1 1,-1-1-1,1 1 0,0-1 1,0 0-1,0-1 0,0 0 1,0 0-1,0 0 0,0-1 1,0 0-1,0-1 0,0 1 0,11-5 1,-7 1 6,0 0 0,0-1 1,-1 0-1,0-1 0,0 0 1,0 0-1,-1-1 0,0 0 0,0-1 1,-1 0-1,11-16 0,-16 21 6,0 0-1,0 0 0,-1-1 1,1 1-1,-1-1 0,0 0 1,0 1-1,-1-1 0,1 0 0,-1 0 1,0 0-1,0-1 0,-1 1 1,0 0-1,0 0 0,0 0 1,0 0-1,-1 0 0,0 0 0,0 0 1,0 0-1,-1 0 0,1 0 1,-1 0-1,0 0 0,-1 1 1,1-1-1,-1 1 0,-5-7 1,3 6-5,0 1 0,0 0 0,-1 0 1,1 1-1,-1-1 0,0 1 1,0 0-1,0 1 0,0-1 1,0 1-1,-1 1 0,1-1 1,-1 1-1,1 0 0,-12 0 0,6 1-62,-1 0 0,1 0 0,0 1-1,0 1 1,0 0 0,0 0-1,-20 8 1,30-10-105,0 1 0,0 0-1,1 0 1,-1 0 0,0 0-1,0 0 1,1 1 0,-1-1 0,0 0-1,1 1 1,-1 0 0,1-1-1,0 1 1,0-1 0,0 1-1,-1 0 1,2 0 0,-1 0 0,0 0-1,0 0 1,0 0 0,1 0-1,-1 0 1,1 0 0,0 0 0,0 0-1,0 0 1,-1 0 0,2 0-1,-1 0 1,0 0 0,0 0-1,1 0 1,-1 1 0,2 2 0,6 23-1612</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00"/>
    </inkml:context>
    <inkml:brush xml:id="br0">
      <inkml:brushProperty name="width" value="0.2" units="cm"/>
      <inkml:brushProperty name="height" value="0.2" units="cm"/>
      <inkml:brushProperty name="color" value="#33CCFF"/>
    </inkml:brush>
  </inkml:definitions>
  <inkml:trace contextRef="#ctx0" brushRef="#br0">114 214 1312,'-1'-20'5337,"-1"-2"-4027,3 17-747,6-29 628,-7 34-1168,0 0 0,0 1-1,0-1 1,-1 0 0,1 1-1,0-1 1,0 0 0,-1 0-1,1 1 1,0-1 0,0 0-1,-1 0 1,1 1-1,0-1 1,-1 0 0,1 0-1,0 0 1,-1 1 0,1-1-1,-1 0 1,1 0 0,0 0-1,-1 0 1,1 0-1,-1 0 1,1 0 0,0 0-1,-1 0 1,1 0 0,0 0-1,-1 0 1,1 0 0,-1 0-1,1-1 1,0 1 0,-1 0-1,1 0 1,0 0-1,-1 0 1,1-1 0,0 1-1,-1 0 1,1 0 0,0-1-1,0 1 1,-1 0 0,1 0-1,0-1 1,0 1 0,-1 0-1,1-1 1,0 1-1,0-1 1,0 1 0,0 0-1,0-1 1,-1 1 0,1 0-1,0-1 1,0 1 0,0-1-1,0 1 1,0 0-1,0-1 1,0 1 0,0 0-1,1-2 1,-4 4 65,0 1 0,1-1 0,-1 0 1,1 1-1,0-1 0,0 1 0,0 0 0,0-1 0,0 1 0,1 0 1,-1 0-1,1 0 0,0 1 0,0-1 0,0 0 0,0 0 0,0 1 1,1-1-1,-1 0 0,1 1 0,0-1 0,0 0 0,1 5 0,0-6-72,-1 0 0,1 0 0,0 0 0,0 0 0,0-1 0,0 1 0,0 0 0,0 0 0,0-1 0,0 1 0,1-1 0,-1 1 0,1-1-1,-1 0 1,1 0 0,-1 1 0,1-1 0,0 0 0,-1 0 0,1-1 0,0 1 0,0 0 0,0-1 0,0 1 0,0-1 0,0 1 0,0-1-1,0 0 1,0 0 0,0 0 0,0 0 0,0 0 0,0 0 0,0-1 0,0 1 0,0-1 0,0 1 0,-1-1 0,3-1 0,3-1 58,-1 0 1,0 0 0,0-1-1,0 0 1,0 0 0,-1-1-1,1 0 1,-1 0 0,0 0-1,-1 0 1,0-1 0,1 0-1,-2 0 1,1 0 0,3-8-1,-5 10 15,-1 1 0,1 0-1,-1-1 1,0 0-1,0 1 1,0-1-1,-1 0 1,1 1-1,-1-1 1,0 0-1,0 1 1,0-1-1,-1-5 1,0 6-24,0 1 1,0 0 0,0 0-1,0 0 1,0 0 0,-1 0-1,1 0 1,0 0 0,-1 1-1,0-1 1,1 0 0,-1 1-1,0-1 1,0 1 0,0 0-1,0 0 1,0-1 0,0 1 0,0 0-1,0 1 1,0-1 0,0 0-1,-4 0 1,1 0-37,-1 1-1,0 0 1,0 0 0,0 0 0,1 1 0,-1-1-1,0 1 1,0 1 0,1-1 0,-1 1 0,1 0-1,0 0 1,-1 1 0,1-1 0,0 1 0,0 1-1,1-1 1,-1 1 0,1-1 0,-1 1 0,1 0-1,-5 8 1,2-5-33,1 0 0,0 0 0,1 1 0,-1 0 0,2 0 0,-1 1 0,1-1 0,0 1 0,1 0 0,0 0-1,0 0 1,1 0 0,-1 12 0,3-16-5,1 0 0,-1 0 0,1 0 0,0-1 0,0 1 0,1 0 0,-1-1 0,1 1 0,0-1 0,0 1 0,1-1 0,-1 0 0,1 0 0,0 0 0,0 0 0,0-1 0,1 1 0,-1-1 0,1 0 0,0 0 0,0 0 0,0 0 0,0-1 0,0 1 0,0-1 0,1 0 0,0-1 0,-1 1 0,1-1 0,7 2 0,-2-1 0,0 0 1,-1-1-1,1 0 0,0 0 1,0-1-1,0 0 0,-1-1 1,1 0-1,0-1 0,0 0 1,-1 0-1,1-1 0,-1 0 1,13-6-1,-15 5 30,-1 0 0,1-1 1,-1 0-1,0 0 0,0 0 0,0-1 1,-1 0-1,0 0 0,0 0 0,0-1 0,-1 0 1,0 0-1,0 0 0,3-9 0,-6 13 16,0-1-1,0 0 0,-1 1 0,1-1 0,-1 0 0,0 0 0,0 0 1,0 0-1,-1 1 0,1-1 0,-1 0 0,0 0 0,0 1 0,0-1 1,0 1-1,-1-1 0,0 1 0,1-1 0,-1 1 0,0 0 0,-1 0 0,1 0 1,-1 0-1,1 0 0,-1 1 0,0-1 0,0 1 0,0-1 0,0 1 1,0 0-1,-6-2 0,2 0-7,-1 1 0,1-1 1,-1 2-1,0-1 0,0 1 0,0 0 1,0 1-1,-1 0 0,1 0 0,0 1 0,-1 0 1,1 0-1,0 1 0,-12 2 0,16-2-32,0-1-1,0 1 1,0 1-1,0-1 1,0 1-1,0-1 1,0 1-1,1 0 1,-1 0-1,0 1 1,1-1-1,0 1 1,0 0-1,-1 0 1,2 0-1,-1 0 1,0 0-1,1 1 1,-1-1-1,1 1 1,0 0-1,0 0 1,1-1-1,-1 1 1,1 0-1,0 1 1,0-1-1,0 0 1,-1 8-1,3-8-7,-1 1 0,1 0 0,-1 0 0,2 0 0,-1 0 0,0-1 0,1 1 0,0-1 0,0 1 0,0-1 0,0 0 0,1 0 0,0 1 0,0-2 0,0 1 0,0 0 0,1-1 0,-1 1 0,1-1 0,0 0 0,0 0 0,0-1 0,0 1 0,0-1 0,9 3 0,-4-1-9,1 0 0,-1 0 1,1-1-1,0-1 0,0 0 0,0 0 0,0-1 0,0 0 1,0-1-1,0 0 0,16-2 0,-16-1 19,0 1-1,-1-1 1,0-1-1,1 0 1,-1 0-1,-1-1 1,1 0-1,-1-1 0,0 0 1,0 0-1,0-1 1,-1 1-1,0-2 1,-1 1-1,1-1 1,-1 0-1,8-14 1,-12 17 15,1 0 1,-1 0 0,0 0 0,0-1-1,-1 1 1,1 0 0,-1-1 0,0 1-1,-1-1 1,1 1 0,-1-1 0,0 1-1,0-1 1,-1 0 0,0 1-1,0-1 1,0 1 0,-1 0 0,1-1-1,-1 1 1,-1 0 0,1 0 0,-1 0-1,0 0 1,0 1 0,0-1 0,0 1-1,-1 0 1,0 0 0,0 0-1,0 0 1,-7-4 0,2 2 2,1 1 0,-1 1 0,0 0-1,0 0 1,0 1 0,0 0 0,-1 0 0,0 1 0,1 0 0,-1 1-1,0 0 1,0 1 0,0 0 0,1 0 0,-19 4 0,23-4-27,0 1 0,0 0-1,0 0 1,1 0 0,-1 1 0,0-1 0,1 1 0,-1 0 0,1 1-1,-1-1 1,1 1 0,0 0 0,0 0 0,1 0 0,-1 1 0,0-1 0,1 1-1,0 0 1,0 0 0,0 0 0,1 0 0,-1 0 0,1 1 0,0-1-1,0 1 1,0-1 0,1 1 0,0 0 0,-1 0 0,2 0 0,-1 0-1,1 0 1,-1 5 0,2-4-40,0 1 0,1 0 0,0 0 0,0-1-1,0 1 1,0-1 0,1 1 0,0-1 0,1 0 0,-1 0 0,1-1-1,0 1 1,1-1 0,-1 1 0,1-1 0,0-1 0,0 1-1,1-1 1,0 0 0,-1 0 0,1-1 0,0 1 0,1-1 0,-1-1-1,9 4 1,-9-4 9,-1 0 0,1 0 1,0-1-1,-1 1 0,1-1 0,0-1 0,0 1 0,0-1 0,-1 0 0,1 0 0,0-1 0,0 1 0,0-1 1,0-1-1,-1 1 0,1-1 0,-1 0 0,1 0 0,-1-1 0,0 1 0,0-1 0,0-1 0,0 1 0,0-1 1,-1 1-1,1-1 0,-1 0 0,0-1 0,6-8 0,-9 11 7,1 1 0,-1-1 1,0 0-1,0 1 0,0-1 0,0 0 1,-1 0-1,1 0 0,0 0 0,-1 0 1,1 0-1,-1 0 0,0 0 0,0 0 0,1 0 1,-1 0-1,-1 0 0,1 0 0,0 0 1,0 0-1,-1 0 0,1 0 0,-1 0 0,0 0 1,1 0-1,-1 0 0,0 1 0,0-1 1,0 0-1,-1 0 0,1 1 0,0-1 0,-1 1 1,1-1-1,-1 1 0,1 0 0,-4-3 1,-1 1-428,0-1 1,-1 1-1,0 1 1,1-1-1,-1 1 1,0 0-1,0 1 1,0-1 0,-11 1-1,-9-1-1062</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3"/>
    </inkml:context>
    <inkml:brush xml:id="br0">
      <inkml:brushProperty name="width" value="0.2" units="cm"/>
      <inkml:brushProperty name="height" value="0.2" units="cm"/>
      <inkml:brushProperty name="color" value="#33CCFF"/>
    </inkml:brush>
  </inkml:definitions>
  <inkml:trace contextRef="#ctx0" brushRef="#br0">2 36 176,'-1'-8'0,"1"1"-8,0-2-8,3 1 0,-1 5 16</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4"/>
    </inkml:context>
    <inkml:brush xml:id="br0">
      <inkml:brushProperty name="width" value="0.2" units="cm"/>
      <inkml:brushProperty name="height" value="0.2" units="cm"/>
      <inkml:brushProperty name="color" value="#33CCFF"/>
    </inkml:brush>
  </inkml:definitions>
  <inkml:trace contextRef="#ctx0" brushRef="#br0">177 326 1784,'3'-1'290,"-1"0"-1,0-1 0,1 0 0,-1 1 0,0-1 0,0 0 0,0 0 1,0 0-1,0 0 0,-1 0 0,1-1 0,-1 1 0,1-1 1,-1 1-1,0-1 0,0 1 0,0-1 0,0 1 0,0-1 1,-1 0-1,1 0 0,-1 1 0,0-1 0,1 0 0,-2 0 1,1 0-1,0 1 0,0-1 0,-1 0 0,-1-4 0,2 5-189,0 0-1,-1 0 0,1 1 0,-1-1 1,1 0-1,-1 1 0,0-1 1,0 1-1,0-1 0,0 0 0,0 1 1,0 0-1,0-1 0,0 1 1,0 0-1,-1 0 0,1-1 0,0 1 1,-1 0-1,1 0 0,-1 1 1,1-1-1,-1 0 0,0 0 0,1 1 1,-1-1-1,0 1 0,1-1 1,-1 1-1,0 0 0,0 0 0,1 0 1,-1 0-1,0 0 0,0 0 1,1 0-1,-1 0 0,0 1 0,0-1 1,1 1-1,-1-1 0,0 1 1,1 0-1,-1 0 0,1 0 0,-1 0 1,-1 1-1,-5 4-16,0-1 0,0 2-1,1-1 1,0 1 0,0 0 0,1 1 0,-1 0 0,2 0-1,-1 0 1,1 0 0,-5 13 0,8-18-70,1 0 1,0 1-1,-1-1 1,2 0-1,-1 1 1,0-1-1,0 1 1,1 0-1,0-1 0,0 1 1,0-1-1,0 1 1,0-1-1,1 1 1,0 0-1,0-1 0,0 0 1,0 1-1,0-1 1,1 0-1,-1 1 1,1-1-1,0 0 1,0 0-1,0 0 0,0 0 1,1-1-1,-1 1 1,1-1-1,-1 1 1,1-1-1,0 0 1,6 3-1,-6-3-7,0 0 0,0-1 0,1 0-1,-1 1 1,1-1 0,-1-1 0,1 1 0,-1 0 0,1-1 0,-1 0 0,1 0-1,-1 0 1,1 0 0,0 0 0,-1-1 0,1 1 0,-1-1 0,6-2 0,-3 0 2,1 0 0,-1 0 0,1-1 0,-1 1 0,0-1 0,-1-1 1,1 1-1,-1-1 0,7-7 0,-7 6 17,1-1 0,-1 0-1,0 0 1,-1 0 0,0-1 0,0 1-1,5-16 1,-8 19 4,1 0 0,-1 0 0,-1-1-1,1 1 1,-1 0 0,1-1 0,-1 1 0,0 0-1,-1-1 1,1 1 0,-1 0 0,0 0 0,0-1 0,0 1-1,-2-4 1,2 5-1,-1 0-1,1-1 0,-1 1 1,0 0-1,0 1 1,0-1-1,0 0 1,-1 1-1,1-1 0,-1 1 1,1-1-1,-1 1 1,0 0-1,0 0 0,0 1 1,0-1-1,0 0 1,0 1-1,-1 0 1,1 0-1,0 0 0,-1 0 1,1 0-1,-1 1 1,1 0-1,-1 0 1,1-1-1,-1 2 0,1-1 1,0 0-1,-1 1 1,1 0-1,-1 0 0,1 0 1,0 0-1,-4 2 1,0 0-23,0 0 0,0 1 0,1 0 0,0 0 0,0 0-1,0 1 1,0 0 0,0 0 0,1 0 0,0 1 0,1 0 0,-1 0 0,1 0 0,0 1 0,0-1 0,-2 8 0,3-7-5,1 0-1,0 1 1,1-1-1,-1 1 1,1-1 0,1 1-1,0-1 1,0 1-1,0-1 1,1 1 0,0-1-1,0 1 1,1-1-1,0 0 1,0 0 0,1 1-1,0-2 1,8 14-1,-9-16 3,1 0 0,0 0 0,1-1 0,-1 1-1,1-1 1,0 0 0,-1 0 0,1 0 0,0 0-1,1-1 1,-1 1 0,0-1 0,1 0 0,0-1-1,-1 1 1,1-1 0,0 0 0,0 0 0,-1 0-1,1-1 1,0 0 0,0 0 0,0 0 0,0 0-1,0-1 1,-1 0 0,1 0 0,0 0-1,0 0 1,4-3 0,0 0 16,0 0 1,0 0-1,-1-1 0,1 0 1,-1 0-1,-1-1 0,1 0 0,-1-1 1,0 1-1,0-1 0,-1-1 1,0 1-1,0-1 0,-1 0 0,8-15 1,-11 18 1,0 1 0,0-2 0,0 1 1,0 0-1,-1 0 0,0-1 0,0 1 1,0 0-1,-1-1 0,1 1 0,-1-1 1,-1 1-1,1-1 0,-1 1 0,0 0 1,0-1-1,-1 1 0,1 0 0,-1 0 1,0 0-1,-1 0 0,1 0 0,-1 0 1,0 0-1,0 1 0,-1 0 0,1 0 1,-1 0-1,-4-4 0,0 2 5,-1 0 0,1 1 0,-1 0 0,0 1 0,0 0 0,0 0 0,0 1 0,-1 0 0,0 1 0,1 0 0,-1 0 0,-18 0 0,13 2-31,0 0-1,0 0 0,0 1 0,0 1 0,0 1 0,0 0 0,-24 9 0,37-12 3,0 1 1,0 0-1,0 0 0,0 0 1,1 0-1,-1 0 1,0 1-1,0-1 1,1 0-1,-1 1 0,1-1 1,-1 1-1,1 0 1,0-1-1,0 1 1,-1 0-1,1 0 0,1 0 1,-1 0-1,0 0 1,0 0-1,0 3 1,0-1 1,1 0 1,0 0-1,1 0 0,-1-1 1,1 1-1,-1 0 1,1 0-1,0 0 1,0-1-1,1 1 1,2 6-1,2 1 1,1 0 0,0 0 0,1-1 1,0 0-1,0 0 0,19 16 0,-18-20 0,0 0 1,0 0-1,0-1 0,0-1 1,1 1-1,0-2 0,0 1 1,0-1-1,1-1 1,-1 0-1,0 0 0,1-1 1,0 0-1,-1-1 0,17-2 1,-18 2 11,0-1 1,0-1-1,-1 0 1,1 0-1,-1 0 1,1-1 0,-1-1-1,0 0 1,0 0-1,0 0 1,-1-1-1,1 0 1,-1 0 0,-1-1-1,1 0 1,-1 0-1,0 0 1,11-15-1,-15 17 2,0 1 0,0-1 0,0 0-1,0 0 1,0 0 0,-1 0 0,0 0-1,0-1 1,0 1 0,0 0 0,-1-1-1,1 1 1,-1 0 0,0-1 0,-1 1-1,1-1 1,-1 1 0,0 0 0,-2-8-1,1 7-3,-1-1-1,0 1 0,0 0 0,0 0 0,-1 0 1,0 0-1,0 1 0,0 0 0,0-1 1,-1 1-1,1 1 0,-1-1 0,-6-3 1,5 3-18,0 1 0,0-1 0,0 1 0,0 1 0,-1-1 0,1 1 0,-1 0 0,1 1 0,-1-1 1,0 1-1,0 1 0,1-1 0,-1 1 0,0 0 0,0 1 0,0-1 0,0 2 0,1-1 0,-1 1 0,0 0 1,1 0-1,0 0 0,-1 1 0,1 0 0,-9 6 0,11-5 1,0-1 1,0 1-1,1 0 0,-1 0 0,1 1 1,0-1-1,0 1 0,0 0 0,1 0 1,0-1-1,-1 2 0,2-1 0,-1 0 0,1 0 1,0 0-1,0 1 0,0-1 0,1 1 1,-1-1-1,2 6 0,0-3 4,0 1 0,1-1-1,0 0 1,0-1 0,1 1 0,0 0-1,0-1 1,1 1 0,0-1 0,0 0-1,1 0 1,8 9 0,-8-10 7,1 0 0,0 0 0,0 0 0,1-1 1,0 0-1,0 0 0,0-1 0,0 0 0,0 0 1,1-1-1,0 0 0,11 3 0,-13-5 3,-1 0 1,1 0-1,-1-1 1,1 0-1,-1 0 0,1 0 1,0-1-1,-1 1 0,1-1 1,-1-1-1,1 1 1,-1-1-1,0 0 0,0 0 1,0 0-1,0-1 1,0 0-1,0 0 0,7-6 1,-9 7 4,0-1 1,-1 0-1,1 0 1,0 0-1,-1 0 1,0 0 0,1 0-1,-1 0 1,-1-1-1,1 1 1,0-1-1,-1 1 1,0-1-1,1 0 1,-2 0-1,1 0 1,0-6 0,-1 3 2,0 1 1,-1 0 0,0 0 0,0-1-1,0 1 1,-1 0 0,0 0-1,0 1 1,-1-1 0,-3-7 0,-3-1 7,-1 0 1,1 1-1,-2 0 1,0 0 0,-1 1-1,0 1 1,-20-15-1,23 19-13,0 1-1,0 0 1,-1 0-1,0 1 0,0 0 1,0 1-1,-1 0 1,1 1-1,-21-4 1,25 7-13,1 0 1,-1 0 0,1 0 0,-1 1 0,1-1 0,0 1 0,-1 1 0,1-1 0,0 1 0,0 0 0,0 0 0,0 0 0,0 1 0,1-1 0,-1 1 0,1 1 0,-1-1 0,1 1 0,0-1 0,0 1 0,-5 8 0,4-6-4,0 1-1,0 0 1,1 0 0,0 0-1,1 1 1,-1-1 0,1 1 0,1 0-1,0 0 1,0 0 0,0 0 0,1 0-1,0 0 1,1 1 0,-1-1-1,2 0 1,-1 0 0,1 1 0,1-1-1,-1 0 1,1 0 0,1 0 0,-1-1-1,1 1 1,5 7 0,-5-8 9,1-2 1,-1 1-1,1 0 1,1-1-1,-1 1 0,1-1 1,0-1-1,0 1 1,1-1-1,-1 0 1,1 0-1,0 0 0,0-1 1,0 0-1,1 0 1,-1 0-1,1-1 1,-1 0-1,1 0 1,0-1-1,0 0 0,0 0 1,-1-1-1,1 1 1,0-2-1,0 1 1,0-1-1,0 0 1,0 0-1,7-3 0,1-1 16,1-1 0,-1 0 0,0-1 0,-1-1 0,0 0 0,0-1 0,-1-1 0,0 0 0,0-1 0,-1 0 0,18-23 0,-23 26 2,-1-1-1,-1 1 0,1-1 0,-1 0 0,-1-1 0,0 1 0,0-1 0,4-18 1,-7 22-5,0-1 1,0 0 0,-1 1-1,0-1 1,0 1-1,-1-1 1,0 0 0,0 1-1,0-1 1,-1 1 0,0 0-1,0-1 1,-1 1 0,-4-9-1,0 4-7,0 0 0,-1 0-1,0 0 1,0 1 0,-1 0 0,-1 1-1,0 0 1,-19-14 0,26 21-18,0 0 1,0 0 0,-1 0-1,1 1 1,0-1 0,-1 1-1,1 0 1,-1-1-1,1 2 1,-1-1 0,0 0-1,1 1 1,-1 0 0,0-1-1,0 1 1,1 1-1,-1-1 1,0 1 0,1-1-1,-1 1 1,1 0-1,-1 0 1,1 1 0,-1-1-1,1 1 1,0 0 0,-1 0-1,1 0 1,0 0-1,0 0 1,1 0 0,-1 1-1,0 0 1,1-1 0,-3 5-1,-4 5-6,1 1-1,0 1 1,1 0 0,1 0-1,0 0 1,1 1 0,0-1-1,2 1 1,-1 0 0,2 1-1,0-1 1,1 0 0,0 1-1,1-1 1,1 1 0,3 18-1,-2-23 16,0 0-1,1-1 1,0 1-1,1 0 1,0-1-1,1 0 0,0 0 1,0-1-1,1 1 1,9 11-1,-9-15 6,-1 0-1,1-1 1,0 1-1,1-1 0,-1-1 1,1 1-1,0-1 1,0 0-1,0-1 1,1 0-1,-1 0 0,1 0 1,0-1-1,0 0 1,10 1-1,-10-2 14,0-1-1,0 0 0,0 0 1,0-1-1,0 0 1,0-1-1,0 1 0,0-1 1,0-1-1,-1 0 1,1 0-1,-1 0 0,0-1 1,0 0-1,0 0 1,0-1-1,-1 0 0,0 0 1,0 0-1,0-1 1,0 0-1,-1 0 0,0-1 1,-1 1-1,1-1 1,-1 0-1,0 0 0,-1-1 1,0 1-1,0-1 1,-1 0-1,0 1 0,0-1 1,0 0-1,-1 0 1,-1 0-1,1-1 0,-1 1 1,-1 0-1,1 0 1,-1 0-1,-1 0 0,1 0 1,-2 0-1,1 1 1,-1-1-1,0 1 1,0-1-1,-9-12 0,4 9-2,0-1 0,-1 2 0,-1 0 0,0 0 0,0 0 0,-1 1 0,0 1 0,-1 0 0,-21-11 0,29 16-24,-1 1 0,0-1 0,0 1 1,-1 0-1,1 1 0,0 0 0,-1-1 1,1 2-1,0-1 0,-1 1 0,1-1 1,-1 2-1,1-1 0,-1 0 0,1 1 1,-1 0-1,1 1 0,0-1 0,0 1 1,-1 0-1,1 0 0,0 0 0,1 1 1,-1 0-1,0 0 0,-7 7 0,6-5 0,0 1 1,1 1-1,-1-1 0,1 1 0,1 0 0,0 0 0,0 0 0,0 1 1,1 0-1,0-1 0,0 1 0,1 0 0,0 0 0,0 1 0,1-1 1,0 0-1,1 1 0,-1-1 0,2 0 0,-1 1 0,1-1 1,0 0-1,1 0 0,0 0 0,0 0 0,1 0 0,0 0 0,1 0 1,-1-1-1,1 0 0,1 0 0,-1 0 0,1 0 0,1 0 0,-1-1 1,1 0-1,0 0 0,0-1 0,1 0 0,0 0 0,0 0 0,0-1 1,0 0-1,0 0 0,1-1 0,0 0 0,0 0 0,8 1 1,-6-3-346,0 0 0,1-1 1,-1 0-1,0 0 1,0-2-1,0 1 1,0-1-1,-1 0 1,1-1-1,0 0 0,-1-1 1,0 0-1,14-8 1,20-15-1476</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5"/>
    </inkml:context>
    <inkml:brush xml:id="br0">
      <inkml:brushProperty name="width" value="0.2" units="cm"/>
      <inkml:brushProperty name="height" value="0.2" units="cm"/>
      <inkml:brushProperty name="color" value="#33CCFF"/>
    </inkml:brush>
  </inkml:definitions>
  <inkml:trace contextRef="#ctx0" brushRef="#br0">682 521 4465,'-14'-3'728,"-1"-8"1289,-15-4-1065,-13-4-64,-3-1-184,-9-8-432,-3-2-32,-5-12-8,-4-6-40,-3-8-96,-2-3-152,7-1-584,11 3-576,24-15 640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6"/>
    </inkml:context>
    <inkml:brush xml:id="br0">
      <inkml:brushProperty name="width" value="0.2" units="cm"/>
      <inkml:brushProperty name="height" value="0.2" units="cm"/>
      <inkml:brushProperty name="color" value="#33CCFF"/>
    </inkml:brush>
  </inkml:definitions>
  <inkml:trace contextRef="#ctx0" brushRef="#br0">68 0 1376,'-66'17'3125,"66"-17"-3064,-2 37 817,3-33-781,-1 0 0,1 0 0,0-1 0,0 1 1,0 0-1,0 0 0,1-1 0,0 1 0,0-1 0,0 1 1,0-1-1,0 0 0,0 0 0,1 0 0,0 0 0,0 0 1,-1-1-1,2 1 0,-1-1 0,0 0 0,0 0 0,1 0 0,-1 0 1,1 0-1,-1-1 0,1 0 0,5 2 0,11 2 43,0-1-1,1-1 1,-1-1-1,23-1 1,-18 1-61,56 1-648,-1-2 1,1-5 0,-1-3 0,134-28 0,-123 9-215</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7"/>
    </inkml:context>
    <inkml:brush xml:id="br0">
      <inkml:brushProperty name="width" value="0.2" units="cm"/>
      <inkml:brushProperty name="height" value="0.2" units="cm"/>
      <inkml:brushProperty name="color" value="#33CCFF"/>
    </inkml:brush>
  </inkml:definitions>
  <inkml:trace contextRef="#ctx0" brushRef="#br0">424 1 3113,'0'7'552,"-9"4"360,-4 4-184,-7 4-416,-4 3-184,-8 0-184,-1 4-32,-10 4-312,-7 1-104,-9 2 32,-4 3-328,-15 1 576</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8"/>
    </inkml:context>
    <inkml:brush xml:id="br0">
      <inkml:brushProperty name="width" value="0.2" units="cm"/>
      <inkml:brushProperty name="height" value="0.2" units="cm"/>
      <inkml:brushProperty name="color" value="#33CCFF"/>
    </inkml:brush>
  </inkml:definitions>
  <inkml:trace contextRef="#ctx0" brushRef="#br0">8 1 4609,'-7'9'120,"7"2"8,3 0 112,12-3 200,8-1 48,14-5 8,7-2-112,14-2-191,5-5-73,7-3-433,-1-1-455,5-5 432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8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0 209 4441,'2'0'288,"2"0"96,3 0-72,3 0-176,1-1-48,2 1-24,2-1 48,1 0 128,0-1 80,2 1 176,2-2-23,0 1-89,2-1-88,1-1-144,0-1-8,2-1 0,2 0-8,0-2-48,1-1-40,2 0-24,0-1-8,1-1-8,0-1-8,2 0-8,-1-1-48,1-1-288,0-1-168,-1-1-377,0 0-223,-3 1 640,-5 2-4929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59"/>
    </inkml:context>
    <inkml:brush xml:id="br0">
      <inkml:brushProperty name="width" value="0.2" units="cm"/>
      <inkml:brushProperty name="height" value="0.2" units="cm"/>
      <inkml:brushProperty name="color" value="#33CCFF"/>
    </inkml:brush>
  </inkml:definitions>
  <inkml:trace contextRef="#ctx0" brushRef="#br0">101 0 2008,'-19'13'80,"1"4"152,-1-2 81,1 2 15,5-5 72,3 0-120,7-3-48,3-2-56,0 1-104,1-1-216,3 2-232,5-1-616,3-1 559</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0"/>
    </inkml:context>
    <inkml:brush xml:id="br0">
      <inkml:brushProperty name="width" value="0.2" units="cm"/>
      <inkml:brushProperty name="height" value="0.2" units="cm"/>
      <inkml:brushProperty name="color" value="#33CCFF"/>
    </inkml:brush>
  </inkml:definitions>
  <inkml:trace contextRef="#ctx0" brushRef="#br0">289 0 2232,'-53'21'361,"-3"3"255,6 2-256,5-2-312,8-2-48,11-7-560,4-4 416</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1"/>
    </inkml:context>
    <inkml:brush xml:id="br0">
      <inkml:brushProperty name="width" value="0.2" units="cm"/>
      <inkml:brushProperty name="height" value="0.2" units="cm"/>
      <inkml:brushProperty name="color" value="#33CCFF"/>
    </inkml:brush>
  </inkml:definitions>
  <inkml:trace contextRef="#ctx0" brushRef="#br0">6 168 2833,'-6'9'304,"10"-4"304,3-3-160,12-6-120,3-5-64,8-9-144,5-1-56,8-5-136,3-2-168,2 0-264,0-2-280,-5-1 392</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2"/>
    </inkml:context>
    <inkml:brush xml:id="br0">
      <inkml:brushProperty name="width" value="0.2" units="cm"/>
      <inkml:brushProperty name="height" value="0.2" units="cm"/>
      <inkml:brushProperty name="color" value="#33CCFF"/>
    </inkml:brush>
  </inkml:definitions>
  <inkml:trace contextRef="#ctx0" brushRef="#br0">1 1 1904,'20'9'328,"6"8"209,2 3-89,0 12-280,-1 5-192,-1 9-136,-2 8-112,-3 5-529,-3 4 561</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3"/>
    </inkml:context>
    <inkml:brush xml:id="br0">
      <inkml:brushProperty name="width" value="0.2" units="cm"/>
      <inkml:brushProperty name="height" value="0.2" units="cm"/>
      <inkml:brushProperty name="color" value="#33CCFF"/>
    </inkml:brush>
  </inkml:definitions>
  <inkml:trace contextRef="#ctx0" brushRef="#br0">276 0 3777,'12'15'452,"-2"0"0,1 1 0,-2 0 0,0 0 0,-1 1 0,6 19 0,30 109 135,-42-136-577,6 28-130,-2 1 0,-1 0 1,-2 0-1,-2-1 0,-1 1 1,-2 0-1,-2 0 0,-1 0 1,-2-1-1,-2 0 0,-1 0 1,-29 67-1,7-34-374,-2-2 0,-4-1 1,-2-2-1,-4-2 0,-73 84 0,80-107-12</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4"/>
    </inkml:context>
    <inkml:brush xml:id="br0">
      <inkml:brushProperty name="width" value="0.2" units="cm"/>
      <inkml:brushProperty name="height" value="0.2" units="cm"/>
      <inkml:brushProperty name="color" value="#33CCFF"/>
    </inkml:brush>
  </inkml:definitions>
  <inkml:trace contextRef="#ctx0" brushRef="#br0">1 24 3737,'11'-13'80,"4"4"-32,-2 7 112,0 8 160,0 5 16,3 17-32,-1 5-80,2 21-136,-2 9-48,-6 20-224,0 6-520,-3 7 432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5"/>
    </inkml:context>
    <inkml:brush xml:id="br0">
      <inkml:brushProperty name="width" value="0.2" units="cm"/>
      <inkml:brushProperty name="height" value="0.2" units="cm"/>
      <inkml:brushProperty name="color" value="#33CCFF"/>
    </inkml:brush>
  </inkml:definitions>
  <inkml:trace contextRef="#ctx0" brushRef="#br0">0 1 3057,'4'5'184,"3"12"144,3 4-176,-1 8-24,2 8-48,-2 11-56,3 8-64,-7 9-536,1 5 400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6"/>
    </inkml:context>
    <inkml:brush xml:id="br0">
      <inkml:brushProperty name="width" value="0.2" units="cm"/>
      <inkml:brushProperty name="height" value="0.2" units="cm"/>
      <inkml:brushProperty name="color" value="#33CCFF"/>
    </inkml:brush>
  </inkml:definitions>
  <inkml:trace contextRef="#ctx0" brushRef="#br0">77 0 2377,'-4'13'168,"-5"10"96,-2 1 24,-2 7-40,-2 3-80,2-3-400,2-1 184</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7"/>
    </inkml:context>
    <inkml:brush xml:id="br0">
      <inkml:brushProperty name="width" value="0.2" units="cm"/>
      <inkml:brushProperty name="height" value="0.2" units="cm"/>
      <inkml:brushProperty name="color" value="#33CCFF"/>
    </inkml:brush>
  </inkml:definitions>
  <inkml:trace contextRef="#ctx0" brushRef="#br0">30 0 4177,'-22'4'3825,"17"5"-2793,3 6-448,2 2-112,9 5-112,8 2-24,16 2-40,12 2-48,25 0-128,12-1-64,16-1-320,6-2-208,-3-7-576,1-4-232,-7-11-649,-1-6 977</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8"/>
    </inkml:context>
    <inkml:brush xml:id="br0">
      <inkml:brushProperty name="width" value="0.2" units="cm"/>
      <inkml:brushProperty name="height" value="0.2" units="cm"/>
      <inkml:brushProperty name="color" value="#33CCFF"/>
    </inkml:brush>
  </inkml:definitions>
  <inkml:trace contextRef="#ctx0" brushRef="#br0">34 1 2689,'-13'2'248,"4"1"216,1 3 120,5-1 160,3 1-40,7 1 88,6 1 9,6 5-209,3 2-160,8 1-552,1 5-264,8-1-657,9 0-559,10-3 904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2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405 0 320,'-1'2'208,"-2"2"224,-1 2 56,-2 2 64,-2 2-7,-2 0-1,-1 2-24,-1 0-96,-2 1-48,0 1-144,-2 0-40,-1 0-88,-1 1-56,-2 0-32,-2 0 8,-2 1 16,-2-1-8,-1-1-40,-2-1-184,-1 0-712,-1-2-240,-2 0 487,4-3-1535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69"/>
    </inkml:context>
    <inkml:brush xml:id="br0">
      <inkml:brushProperty name="width" value="0.2" units="cm"/>
      <inkml:brushProperty name="height" value="0.2" units="cm"/>
      <inkml:brushProperty name="color" value="#33CCFF"/>
    </inkml:brush>
  </inkml:definitions>
  <inkml:trace contextRef="#ctx0" brushRef="#br0">8 1 2873,'-7'14'256,"9"-2"352,7-1 80,13-2 48,6-2-152,11 1-400,7-5-120,8-1-584,5-2-544,8-3 576</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0"/>
    </inkml:context>
    <inkml:brush xml:id="br0">
      <inkml:brushProperty name="width" value="0.2" units="cm"/>
      <inkml:brushProperty name="height" value="0.2" units="cm"/>
      <inkml:brushProperty name="color" value="#33CCFF"/>
    </inkml:brush>
  </inkml:definitions>
  <inkml:trace contextRef="#ctx0" brushRef="#br0">0 1 2280,'8'11'16,"12"-2"-96,4-3-40,13-8-280,8-6 272</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1"/>
    </inkml:context>
    <inkml:brush xml:id="br0">
      <inkml:brushProperty name="width" value="0.2" units="cm"/>
      <inkml:brushProperty name="height" value="0.2" units="cm"/>
      <inkml:brushProperty name="color" value="#33CCFF"/>
    </inkml:brush>
  </inkml:definitions>
  <inkml:trace contextRef="#ctx0" brushRef="#br0">69 0 944,'-6'4'616,"18"7"753,2 4 167,3 11-96,0 4-424,-2 12-663,-4 6-153,-6 12-152,-3 5-56,-7 9-144,-8 0-120,-10 0-561,-6-2-287,-10-5-568,-8-4 752</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2"/>
    </inkml:context>
    <inkml:brush xml:id="br0">
      <inkml:brushProperty name="width" value="0.2" units="cm"/>
      <inkml:brushProperty name="height" value="0.2" units="cm"/>
      <inkml:brushProperty name="color" value="#33CCFF"/>
    </inkml:brush>
  </inkml:definitions>
  <inkml:trace contextRef="#ctx0" brushRef="#br0">377 0 2897,'4'4'107,"0"1"0,0-1 0,0 1 0,-1 0 0,1 0 0,-1 1 0,-1-1 0,1 0 1,-1 1-1,0 0 0,0-1 0,0 1 0,-1 0 0,0 0 0,0 0 0,-1 0 0,1 0 1,-1 0-1,-1 0 0,1 0 0,-3 10 0,-1 13 3,-2 0 1,-18 54-1,13-52-39,-2 1 0,0-2 1,-2 0-1,-2-1 0,0 0 0,-32 37 1,35-49-435,-2 0 0,0-1 1,-1-1-1,0 0 1,-1-1-1,-1-1 0,0-1 1,-1 0-1,0-2 0,-28 11 1,26-14-380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3"/>
    </inkml:context>
    <inkml:brush xml:id="br0">
      <inkml:brushProperty name="width" value="0.2" units="cm"/>
      <inkml:brushProperty name="height" value="0.2" units="cm"/>
      <inkml:brushProperty name="color" value="#33CCFF"/>
    </inkml:brush>
  </inkml:definitions>
  <inkml:trace contextRef="#ctx0" brushRef="#br0">1 1 352,'2'9'72,"1"-2"88,7-3-152,1 0 8</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4"/>
    </inkml:context>
    <inkml:brush xml:id="br0">
      <inkml:brushProperty name="width" value="0.2" units="cm"/>
      <inkml:brushProperty name="height" value="0.2" units="cm"/>
      <inkml:brushProperty name="color" value="#33CCFF"/>
    </inkml:brush>
  </inkml:definitions>
  <inkml:trace contextRef="#ctx0" brushRef="#br0">20 1 984,'-5'5'296,"-2"1"256,3 5-240,0 0-144,4 2 41,4 0 7,5 4-32,0-2-120,2-2-769,2-2 473</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5"/>
    </inkml:context>
    <inkml:brush xml:id="br0">
      <inkml:brushProperty name="width" value="0.2" units="cm"/>
      <inkml:brushProperty name="height" value="0.2" units="cm"/>
      <inkml:brushProperty name="color" value="#33CCFF"/>
    </inkml:brush>
  </inkml:definitions>
  <inkml:trace contextRef="#ctx0" brushRef="#br0">147 1 1456,'-26'24'800,"0"4"529,2 3-97,0 2-272,5 1-400,3-3-112,8-5-183,5 0-49,4 2-48,9 0-72,6 3-424,5 1-361,6-10-735,1-2-456,2-3 983</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76"/>
    </inkml:context>
    <inkml:brush xml:id="br0">
      <inkml:brushProperty name="width" value="0.2" units="cm"/>
      <inkml:brushProperty name="height" value="0.2" units="cm"/>
      <inkml:brushProperty name="color" value="#33CCFF"/>
    </inkml:brush>
  </inkml:definitions>
  <inkml:trace contextRef="#ctx0" brushRef="#br0">41 0 1592,'-17'23'184,"4"1"336,6 3-343,3 1 23,6 6-8,9 1-40,11 4-112</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3"/>
    </inkml:context>
    <inkml:brush xml:id="br0">
      <inkml:brushProperty name="width" value="0.2" units="cm"/>
      <inkml:brushProperty name="height" value="0.2" units="cm"/>
      <inkml:brushProperty name="color" value="#33CCFF"/>
    </inkml:brush>
  </inkml:definitions>
  <inkml:trace contextRef="#ctx0" brushRef="#br0">202 143 2377,'1'-3'524,"0"0"1,0 0-1,0 0 1,0 0 0,-1 0-1,1 0 1,-1 0 0,0 0-1,0-1 1,0 1-1,0 0 1,-2-6 0,2 9-459,0-1 1,0 0-1,-1 0 1,1 0-1,0 0 1,-1 0-1,1 1 1,-1-1-1,1 0 1,-1 0-1,1 0 1,-1 1-1,0-1 1,1 0-1,-1 1 1,0-1-1,0 1 1,1-1-1,-1 1 1,0-1-1,0 1 0,0 0 1,0-1-1,1 1 1,-1 0-1,0-1 1,0 1-1,0 0 1,0 0-1,0 0 1,0 0-1,0 0 1,0 0-1,0 0 1,0 0-1,0 1 1,1-1-1,-1 0 1,0 0-1,0 1 1,0-1-1,0 1 1,0-1-1,1 1 1,-1-1-1,0 1 1,0-1-1,0 2 1,-4 1-24,0 1 1,0 1-1,0-1 0,0 1 1,1 0-1,0 0 1,0 0-1,0 1 1,1-1-1,-4 9 0,5-11 5,0 0-1,0 1 0,1-1 1,-1 1-1,1 0 0,0-1 0,0 1 1,0 0-1,1 0 0,-1 0 1,1 0-1,0 0 0,0-1 0,0 1 1,1 0-1,-1 0 0,1 0 1,2 6-1,-2-9-24,0 1 1,0-1-1,0 0 0,0 1 1,0-1-1,1 0 0,-1 0 1,0 1-1,1-1 0,-1 0 1,1-1-1,0 1 1,-1 0-1,1 0 0,0-1 1,-1 1-1,1-1 0,0 1 1,-1-1-1,1 0 0,0 1 1,0-1-1,0 0 0,-1 0 1,1-1-1,0 1 0,0 0 1,0 0-1,-1-1 1,1 1-1,0-1 0,-1 0 1,1 1-1,0-1 0,-1 0 1,3-2-1,-1 2 1,0-1 1,1 0 0,-1 0-1,0 0 1,-1-1-1,1 1 1,0-1-1,-1 1 1,1-1-1,-1 0 1,0 0-1,0 0 1,0 0-1,0 0 1,0-1-1,-1 1 1,2-5 0,-2 2 84,-1 0 1,1-1 0,-1 1 0,0 0-1,-1-1 1,1 1 0,-1 0 0,0-1 0,-1 1-1,0 0 1,0 0 0,0 0 0,-1 0-1,1 0 1,-2 1 0,1-1 0,0 1 0,-8-9-1,9 13-103,1 0 0,0 1-1,0-1 1,0 1 0,-1-1-1,1 1 1,0-1-1,0 1 1,-1 0 0,1-1-1,0 1 1,-1 0 0,1 0-1,0 0 1,-1 0 0,1 0-1,0 0 1,-1 1-1,1-1 1,0 0 0,-1 1-1,1-1 1,0 1 0,0-1-1,-1 1 1,1 0 0,0-1-1,0 1 1,0 0-1,0 0 1,0 0 0,0 0-1,0 0 1,0 0 0,0 0-1,0 1 1,-4 4 10,0 0-1,1 0 1,0 0-1,-7 14 1,9-14-6,-1 1 0,2-1 0,-1 0 0,1 1 0,0 0 0,0-1 0,0 1 0,1 0 1,0-1-1,1 1 0,-1 0 0,1-1 0,3 11 0,-3-15-8,0 1 1,0-1 0,0 0-1,0 0 1,0 1 0,0-1-1,0 0 1,1 0 0,-1 0-1,1 0 1,-1-1 0,1 1-1,0 0 1,0-1 0,0 1-1,0-1 1,0 0 0,0 1-1,0-1 1,0 0-1,1 0 1,-1 0 0,0-1-1,1 1 1,-1-1 0,1 1-1,-1-1 1,0 0 0,1 0-1,-1 0 1,1 0 0,-1 0-1,1 0 1,-1-1 0,0 1-1,1-1 1,-1 0 0,0 1-1,4-3 1,-3 2 3,0 0 1,-1 1 0,1-1-1,0-1 1,-1 1-1,1 0 1,-1 0 0,0-1-1,1 0 1,-1 1 0,0-1-1,0 0 1,0 0-1,0 0 1,0 0 0,-1-1-1,1 1 1,0 0-1,-1-1 1,0 1 0,0-1-1,0 1 1,0-1 0,0 0-1,0 1 1,-1-1-1,1 0 1,-1 0 0,0 1-1,1-1 1,-1 0-1,-1-4 1,0 2 8,0 0 0,-1 0 0,0 1 0,0-1 0,0 0 0,0 1 0,-1-1 0,0 1-1,0 0 1,0-1 0,0 2 0,-1-1 0,1 0 0,-1 1 0,0-1 0,-8-4 0,10 6-14,0 1 1,0 0-1,0 0 0,0-1 0,-1 1 1,1 0-1,0 1 0,0-1 1,-1 0-1,1 1 0,0-1 1,-1 1-1,1 0 0,0 0 1,-1 0-1,1 0 0,-1 0 1,1 0-1,0 1 0,-1-1 0,1 1 1,0-1-1,0 1 0,-4 2 1,3-1-4,0 0 1,0 1 0,0 0 0,0-1 0,1 1-1,-1 0 1,1 0 0,0 1 0,0-1-1,0 0 1,0 1 0,1-1 0,-1 1-1,0 4 1,0-2-1,0-1 0,0 1 1,1 0-1,0 0 0,0 0 0,1 0 0,-1 0 0,1 0 1,1 0-1,-1 1 0,1-1 0,0 0 0,0-1 0,1 1 0,0 0 1,0 0-1,0-1 0,1 1 0,6 9 0,-7-13 3,1 0 0,-1 0 0,1-1 0,-1 1 0,1-1 0,0 1 0,0-1 0,-1 0 0,1 0 0,0 0 0,0-1 0,0 1 1,0-1-1,0 0 0,0 1 0,0-1 0,1-1 0,-1 1 0,0 0 0,0-1 0,0 0 0,0 1 0,-1-1 0,1 0 0,0 0 0,0-1 0,0 1 0,-1-1 0,1 1 0,2-4 0,2 1 8,-2 0-1,1 0 1,0-1-1,-1 0 1,0 0-1,0 0 1,0-1 0,-1 1-1,0-1 1,0 0-1,6-13 1,-8 14 10,-1-1 0,0 0 0,0 1 0,0-1 0,0 0 0,-1 0 0,0 1 0,0-1 0,-1 0 0,1 0 0,-1 0 0,0 1 0,-1-1 0,0 1 0,0-1 0,0 1 0,0-1 0,-1 1 0,0 0 0,-3-4 0,3 5-14,1 0 1,-1 1 0,0 0 0,-1 0-1,1 0 1,0 0 0,-1 1-1,1-1 1,-1 1 0,0 0 0,0 0-1,0 0 1,0 0 0,0 1 0,-1 0-1,1 0 1,0 0 0,-1 0-1,1 0 1,0 1 0,-1 0 0,1 0-1,-1 0 1,1 1 0,0 0 0,-9 2-1,10-3-7,1 2 0,-1-1 0,0 0 0,1 1-1,-1-1 1,1 1 0,-1 0 0,1-1 0,0 1-1,0 0 1,0 1 0,0-1 0,0 0 0,0 1-1,1-1 1,-1 1 0,1-1 0,-1 1-1,1 0 1,0-1 0,0 1 0,1 0 0,-1 0-1,0 0 1,1 0 0,0 0 0,-1 0 0,1 0-1,0 0 1,1-1 0,0 6 0,-1-3-2,1-1 0,0 0-1,-1 0 1,2 0 0,-1 1 0,0-1 0,1-1 0,0 1 0,0 0 0,0 0-1,0-1 1,0 1 0,1-1 0,0 1 0,0-1 0,0 0 0,0 0 0,0 0-1,0-1 1,1 1 0,6 2 0,-6-3 6,-1-1-1,1 0 1,0 0-1,0 0 1,0 0-1,0-1 1,0 0-1,0 1 1,0-2-1,0 1 1,1 0-1,-1-1 1,-1 0-1,1 0 1,0 0-1,0 0 1,0-1-1,0 1 1,-1-1-1,1 0 1,-1 0-1,1 0 1,-1-1-1,0 1 1,0-1-1,0 0 1,0 0-1,0 0 1,-1 0-1,0 0 1,1-1-1,-1 1 1,0-1-1,0 1 1,-1-1-1,1 0 1,-1 0-1,2-6 1,-2 6 4,0 0 1,0 1 0,0-1-1,-1 0 1,1 0 0,-1 0-1,0 0 1,0 0 0,0 0-1,-1 0 1,1 0-1,-1 0 1,0 0 0,0 0-1,-1 0 1,1 0 0,-1 1-1,0-1 1,0 1-1,0-1 1,0 1 0,0 0-1,-1-1 1,1 1 0,-1 1-1,0-1 1,0 0 0,0 1-1,-1-1 1,1 1-1,0 0 1,-1 0 0,1 0-1,-1 1 1,0-1 0,0 1-1,0 0 1,1 0-1,-8-1 1,4 2-11,0 0 1,0 1-1,1 0 0,-1 0 0,0 0 1,0 1-1,1 0 0,-1 0 0,1 1 1,0 0-1,0 0 0,0 0 0,0 1 1,0 0-1,1 0 0,0 0 0,-1 1 1,2 0-1,-1 0 0,0 0 0,1 0 1,0 1-1,-4 8 0,3-8 2,1 0 0,1 0 0,-1 0 0,1 1-1,0-1 1,0 1 0,1 0 0,0 0 0,0 0 0,1 0 0,-1 0 0,2 0 0,-1 1-1,1-1 1,0 0 0,1 0 0,-1 1 0,1-1 0,1 0 0,-1 0 0,1 0 0,4 7-1,-4-10 5,0-1-1,0 0 1,0 1 0,1-1-1,-1 0 1,1 0-1,0-1 1,0 1-1,0-1 1,0 1-1,1-1 1,-1 0-1,1 0 1,-1 0-1,1-1 1,0 1-1,7 1 1,-5-2-1,0-1 0,0 1-1,1-1 1,-1 0 0,0 0 0,0-1 0,1 0 0,-1 0-1,0-1 1,10-3 0,-7 2 4,-1 0-1,1-1 1,-1-1 0,1 1 0,-1-1-1,-1-1 1,1 1 0,-1-2-1,0 1 1,0-1 0,-1 1 0,0-2-1,0 1 1,0-1 0,4-8-1,-8 11 9,-1 1-1,1 0 1,-1-1-1,0 1 0,0-1 1,0 1-1,-1-1 1,1 0-1,-1 1 0,0-1 1,-1 1-1,1-1 0,-1 0 1,0 1-1,0-1 1,0 1-1,-1 0 0,1-1 1,-1 1-1,0 0 1,0 0-1,-1 0 0,1 0 1,-1 0-1,0 1 0,0-1 1,0 1-1,-1 0 1,1 0-1,-8-5 0,7 5-8,1 1-1,-1 0 0,1 1 0,-1-1 0,0 0 0,0 1 1,0 0-1,0 0 0,0 0 0,0 1 0,0-1 0,0 1 1,0 0-1,0 0 0,-1 1 0,1-1 0,0 1 0,0 0 1,0 0-1,0 0 0,0 0 0,1 1 0,-1-1 0,0 1 1,1 0-1,-1 0 0,1 1 0,-1-1 0,1 1 0,0-1 1,0 1-1,0 0 0,1 0 0,-5 7 0,2-2-5,1 0-1,0 1 1,0-1-1,1 1 0,0 0 1,0 0-1,1 0 1,0 0-1,1 1 1,0-1-1,0 0 1,1 1-1,1-1 0,-1 1 1,4 14-1,-3-18 5,1-1-1,-1 1 0,1 0 0,0-1 0,1 1 0,-1-1 0,1 1 1,0-1-1,0 0 0,1-1 0,5 7 0,-6-8 0,0 0 0,0-1-1,0 0 1,1 1 0,-1-1-1,1 0 1,-1-1 0,1 1 0,0-1-1,0 1 1,0-1 0,0 0 0,0-1-1,0 1 1,0-1 0,0 1-1,0-1 1,4-1 0,-4 1 4,1 0 0,-1-1 1,1 0-1,-1 0 0,1 0 0,-1 0 1,0-1-1,0 1 0,0-1 0,0 0 1,0-1-1,0 1 0,0-1 0,-1 1 1,1-1-1,-1 0 0,0 0 1,0-1-1,0 1 0,0-1 0,0 1 1,-1-1-1,0 0 0,0 0 0,0 0 1,0 0-1,2-8 0,-2 5 10,-1-1 0,0 1 0,0-1-1,0 0 1,-1 0 0,0 1 0,-1-1 0,0 0-1,0 1 1,0-1 0,-1 0 0,0 1 0,-1 0-1,0-1 1,-4-7 0,-1 1 39,0 0-1,-1 1 1,-1 1 0,0-1-1,-17-15 1,24 25-51,0 0-1,0-1 0,-1 2 1,1-1-1,-1 0 1,0 1-1,0-1 1,0 1-1,0 0 1,0 0-1,0 1 1,-1 0-1,1-1 1,-1 1-1,1 1 1,-1-1-1,1 0 1,-1 1-1,1 0 0,-1 0 1,0 1-1,1-1 1,-6 2-1,6 0-3,1 1-1,-1-1 1,1 0-1,0 1 1,0 0-1,0-1 1,1 1-1,-1 1 1,1-1-1,-1 0 1,1 0-1,0 1 1,0-1-1,1 1 0,-1 0 1,1 0-1,-1-1 1,1 1-1,1 0 1,-2 7-1,0 2 4,0-1-1,1 0 0,1 0 1,0 1-1,3 19 0,-2-25 2,1 0-1,0 1 1,1-1-1,-1 0 1,2 0-1,-1 0 1,1-1-1,-1 1 1,2-1-1,-1 0 1,1 0-1,10 10 1,-13-14 1,1 1 0,0-1 1,0 0-1,-1 0 0,2 0 0,-1-1 1,0 1-1,0-1 0,0 1 0,1-1 1,-1 0-1,0-1 0,1 1 0,-1 0 1,1-1-1,-1 0 0,1 0 0,0 0 1,-1 0-1,1 0 0,-1-1 0,1 0 1,-1 0-1,0 0 0,1 0 0,-1 0 1,0 0-1,0-1 0,6-3 0,-6 3 2,0 0 0,0-1-1,-1 1 1,1-1 0,0 0 0,-1 1-1,0-1 1,0 0 0,0 0-1,0 0 1,0-1 0,0 1-1,-1 0 1,0-1 0,1 1 0,-1-1-1,1-7 1,-2 4 3,1 0 0,-1-1 0,0 1 1,-1-1-1,1 1 0,-2-1 0,1 1 0,-5-14 0,4 14-7,0 0-1,-1 1 1,0-1-1,0 1 1,0-1-1,-1 1 0,0 0 1,0 0-1,0 1 1,-1-1-1,0 1 0,0 0 1,-1 0-1,1 1 1,-1-1-1,0 1 0,0 0 1,0 1-1,-13-5 1,18 7-6,-1 1 1,0 0-1,0-1 1,0 1-1,1 0 0,-1 0 1,0 0-1,0 1 1,1-1-1,-1 0 1,0 1-1,0-1 1,1 1-1,-1-1 1,0 1-1,1 0 0,-1 0 1,1 0-1,-1 0 1,1 0-1,0 0 1,-3 2-1,1 1-1,1-1 0,-1 0 0,1 1 0,0 0 0,0 0 0,1-1 0,-1 1 0,1 0 0,-2 6 0,0 3 1,1 1-1,1-1 0,0 0 0,0 1 0,3 17 1,-2-25 1,1 0 1,0 0-1,1 0 1,0 0-1,0 0 1,0 0-1,0 0 1,1-1-1,0 1 1,0-1-1,1 0 1,-1 0-1,1 0 1,0 0-1,1-1 1,-1 1 0,11 6-1,-11-8 2,0-1 1,0 0-1,0 0 1,1 0-1,-1-1 0,1 1 1,-1-1-1,1 0 1,-1-1-1,1 1 0,0-1 1,0 1-1,-1-2 0,1 1 1,0 0-1,-1-1 1,1 0-1,0 0 0,-1 0 1,1-1-1,-1 1 1,0-1-1,1 0 0,5-4 1,-3 2 4,-1-1 1,0 0 0,0 0 0,0-1-1,0 1 1,-1-1 0,0 0-1,0-1 1,0 1 0,-1-1-1,0 0 1,-1 0 0,1 0 0,-1-1-1,-1 1 1,1-1 0,-1 0-1,-1 0 1,2-15 0,-2 17-2,-1 1 0,0-1 1,0 0-1,-1 1 0,0-1 0,0 1 1,0-1-1,0 1 0,-1-1 0,0 1 0,0 0 1,-1 0-1,1 0 0,-1 0 0,0 0 1,-1 0-1,1 1 0,-1 0 0,0-1 1,0 2-1,0-1 0,0 0 0,-1 1 1,0-1-1,1 1 0,-1 1 0,0-1 1,-11-3-1,12 4-12,0 1 0,0 0-1,-1 0 1,1 1 0,0-1 0,-1 1 0,1 0 0,-1 0 0,1 0 0,0 0-1,-1 1 1,1 0 0,0 0 0,-1 0 0,1 1 0,0-1 0,0 1 0,0 0 0,0 0-1,0 0 1,1 1 0,-1-1 0,1 1 0,-1 0 0,1 0 0,0 0 0,0 1 0,1-1-1,-6 8 1,3-3 3,0-1 0,1 2 0,0-1 0,0 0 0,1 1 0,0 0 0,0 0 0,1 0-1,0 0 1,1 0 0,0 0 0,0 0 0,2 12 0,-1-16 1,1 0 1,-1 0-1,1 0 1,1 0-1,-1 0 1,1 0-1,0 0 1,0 0-1,0-1 0,1 1 1,-1-1-1,1 1 1,0-1-1,0 0 1,1 0-1,0-1 1,-1 1-1,1-1 1,0 0-1,5 4 0,-5-5 4,0-1 1,1 1-1,-1-1 0,0 1 0,0-1 0,1-1 0,-1 1 0,0-1 0,1 1 0,-1-1 0,1 0 0,-1-1 0,0 1 0,1-1 1,-1 0-1,0 0 0,1 0 0,-1-1 0,0 1 0,0-1 0,0 0 0,0 0 0,-1-1 0,5-2 0,-2 1 3,0-1 0,-1 0 1,1 0-1,-1 0 0,-1 0 0,1-1 0,-1 0 0,0 0 0,0 0 0,0 0 0,-1-1 0,0 1 0,4-14 0,-6 16 3,0 1 0,-1 0 0,1 0 0,-1-1 0,0 1-1,0 0 1,0-1 0,0 1 0,0 0 0,-1-1 0,0 1-1,1 0 1,-1-1 0,0 1 0,-1 0 0,1 0 0,0 0 0,-1 0-1,0 0 1,0 1 0,0-1 0,0 0 0,0 1 0,0-1-1,-1 1 1,1 0 0,-1 0 0,0 0 0,0 0 0,1 0-1,-7-2 1,-2-1 5,0 0 0,0 1-1,-1 1 1,1-1-1,-1 2 1,-14-2 0,23 3-61,-1 1 0,1-1 0,-1 1 0,1 0 1,-1 0-1,1 0 0,-1 1 0,1-1 0,-1 1 1,1 0-1,0 0 0,-1 0 0,1 0 0,0 1 1,0-1-1,0 1 0,0 0 0,0 0 0,0 0 1,0 0-1,1 1 0,-1-1 0,1 1 0,-1-1 1,-2 5-1,1 1-1709,4-7 1584,0 0 0,0 0 0,0 0 0,0 0 0,0 0 0,0 0 0,0 0 0,0 0 0,0-1 0,1 1 0,-1 0 0,0 0 0,0 0 0,1 0 0,-1 0 0,37 12-5005</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4"/>
    </inkml:context>
    <inkml:brush xml:id="br0">
      <inkml:brushProperty name="width" value="0.2" units="cm"/>
      <inkml:brushProperty name="height" value="0.2" units="cm"/>
      <inkml:brushProperty name="color" value="#D06F34"/>
    </inkml:brush>
  </inkml:definitions>
  <inkml:trace contextRef="#ctx0" brushRef="#br0">84 0 6561,'-24'43'440,"8"7"89,1 3-137,4 7-232,1 3-96,5 7 32,3 4 48,6 10 0,7 1-16,7 13-200,8 0-416,11-1-809,2-1-583,11-9 888</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1 188 288,'4'-1'432,"5"0"120,5-2 16,4-1 17,3-1-233,2 0-24,2-1 24,1 0-16,0-1-160,1 0-72,-1-1-72,1-1 8,-1 0 56,1 0 96,0-1 64,-1 0 0,1-1-80,0 0-96,0-1-104,1-1-160,0 0-696,1-2 576,-6 2-3505</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5"/>
    </inkml:context>
    <inkml:brush xml:id="br0">
      <inkml:brushProperty name="width" value="0.2" units="cm"/>
      <inkml:brushProperty name="height" value="0.2" units="cm"/>
      <inkml:brushProperty name="color" value="#D06F34"/>
    </inkml:brush>
  </inkml:definitions>
  <inkml:trace contextRef="#ctx0" brushRef="#br0">71 14 8482,'-3'-2'34,"-1"0"0,1 1 0,-1-1 0,0 1 0,0-1 0,0 1 0,0 0 0,0 1 0,0-1 0,0 1 0,-8 0 1,11 0-31,0 0 0,1 0 0,-1 1 1,0-1-1,0 1 0,0-1 0,1 1 1,-1-1-1,0 1 0,1-1 0,-1 1 1,0-1-1,1 1 0,-1 0 0,1-1 1,-1 1-1,1 0 0,-1 0 1,1-1-1,0 1 0,-1 0 0,1 1 1,-1 1-7,0 0 1,1 1-1,0-1 1,-1 0-1,1 1 1,0-1-1,1 1 1,0 4-1,8 35 234,1-2-1,2 0 0,2 0 1,2-1-1,28 51 1,123 183 189,-66-116-397,17 44-56,-49-79-478,5-2-1,131 162 1,-103-168-1209,3 3 521</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6"/>
    </inkml:context>
    <inkml:brush xml:id="br0">
      <inkml:brushProperty name="width" value="0.2" units="cm"/>
      <inkml:brushProperty name="height" value="0.2" units="cm"/>
      <inkml:brushProperty name="color" value="#D06F34"/>
    </inkml:brush>
  </inkml:definitions>
  <inkml:trace contextRef="#ctx0" brushRef="#br0">0 1 5457,'0'31'568,"21"-5"873,8 7-1225,20 5-88,6 0-16,10 5-64,7 2-8,8 6-8,0 5-16,7 7-448,4 2-377,1 0-583,5-2-248,-1-4 856</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7"/>
    </inkml:context>
    <inkml:brush xml:id="br0">
      <inkml:brushProperty name="width" value="0.2" units="cm"/>
      <inkml:brushProperty name="height" value="0.2" units="cm"/>
      <inkml:brushProperty name="color" value="#D06F34"/>
    </inkml:brush>
  </inkml:definitions>
  <inkml:trace contextRef="#ctx0" brushRef="#br0">1 0 2849,'2'22'896,"9"4"888,15 11-704,3 6-231,14 9-409,7 0-200,13 7-192,11 0-40,13-7-56,4 2-80,11-6-56,4-3-56,1-4-280,3-6-153,3-9-295,3-4-264,8-5 720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8"/>
    </inkml:context>
    <inkml:brush xml:id="br0">
      <inkml:brushProperty name="width" value="0.2" units="cm"/>
      <inkml:brushProperty name="height" value="0.2" units="cm"/>
      <inkml:brushProperty name="color" value="#D06F34"/>
    </inkml:brush>
  </inkml:definitions>
  <inkml:trace contextRef="#ctx0" brushRef="#br0">163 84 5769,'-18'5'572,"-1"1"-1,1 1 1,-20 11-1,32-16-575,1 1 0,0 1 0,0-1 0,0 1 0,1-1 0,-1 1-1,1 1 1,0-1 0,0 1 0,1-1 0,-1 1 0,1 0 0,0 0 0,-4 10 0,6-13 1,1 0 0,-1 0 0,1 0 0,0 0 0,-1 0 0,1 0 0,0 0 0,0 0 0,1 0 0,-1-1 0,0 1 0,1 0 0,-1 0 0,1 0 0,-1 0 0,1 0 0,0 0 0,0-1 0,0 1 0,0 0 0,0-1 0,0 1 0,1-1 1,-1 1-1,0-1 0,1 1 0,-1-1 0,1 0 0,-1 0 0,1 0 0,2 2 0,6 2 96,0 0 0,0 0 0,1-1 0,15 4 0,57 11 420,0-4 0,142 7-1,-131-14-283,664 38 444,-543-45-676,329-40-1,226-103 107,-270-6-3476,-423 119 1626,-24 2 632</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89"/>
    </inkml:context>
    <inkml:brush xml:id="br0">
      <inkml:brushProperty name="width" value="0.2" units="cm"/>
      <inkml:brushProperty name="height" value="0.2" units="cm"/>
      <inkml:brushProperty name="color" value="#D06F34"/>
    </inkml:brush>
  </inkml:definitions>
  <inkml:trace contextRef="#ctx0" brushRef="#br0">306 0 3569,'-96'10'32,"9"-3"144,22-5-1184,8-2 471</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0"/>
    </inkml:context>
    <inkml:brush xml:id="br0">
      <inkml:brushProperty name="width" value="0.2" units="cm"/>
      <inkml:brushProperty name="height" value="0.2" units="cm"/>
      <inkml:brushProperty name="color" value="#D06F34"/>
    </inkml:brush>
  </inkml:definitions>
  <inkml:trace contextRef="#ctx0" brushRef="#br0">0 171 3313,'2'-1'70,"-1"0"0,0 0 0,1 0 0,-1 0 1,1 0-1,0 1 0,-1-1 0,1 1 0,0-1 0,-1 1 1,1-1-1,0 1 0,0 0 0,-1 0 0,1 0 1,0 0-1,0 0 0,-1 0 0,1 1 0,2-1 0,5 1 40,561 15 630,176-44-345,-505 4-1128,254-60 0,-319 41 241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1"/>
    </inkml:context>
    <inkml:brush xml:id="br0">
      <inkml:brushProperty name="width" value="0.2" units="cm"/>
      <inkml:brushProperty name="height" value="0.2" units="cm"/>
      <inkml:brushProperty name="color" value="#D06F34"/>
    </inkml:brush>
  </inkml:definitions>
  <inkml:trace contextRef="#ctx0" brushRef="#br0">256 1 6817,'-67'37'8,"3"9"-504,2 2-1032,-1 1 896</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2"/>
    </inkml:context>
    <inkml:brush xml:id="br0">
      <inkml:brushProperty name="width" value="0.2" units="cm"/>
      <inkml:brushProperty name="height" value="0.2" units="cm"/>
      <inkml:brushProperty name="color" value="#D06F34"/>
    </inkml:brush>
  </inkml:definitions>
  <inkml:trace contextRef="#ctx0" brushRef="#br0">0 1053 6665,'135'-39'641,"6"-16"935,0-3-1520,-8-1-472,-6-6-56,-11-7 64,-6-6 216,-14-9 424,-7 0 40,-11-9-368,-8 1-488,-11 4-841,-3 0-383,-23 12 904</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3"/>
    </inkml:context>
    <inkml:brush xml:id="br0">
      <inkml:brushProperty name="width" value="0.2" units="cm"/>
      <inkml:brushProperty name="height" value="0.2" units="cm"/>
      <inkml:brushProperty name="color" value="#D06F34"/>
    </inkml:brush>
  </inkml:definitions>
  <inkml:trace contextRef="#ctx0" brushRef="#br0">2070 49 2833,'-1'-3'173,"-1"-1"1,1 1 0,-1 0 0,0-1 0,0 1-1,0 0 1,-1 1 0,1-1 0,-1 0-1,1 1 1,-1-1 0,0 1 0,-6-4 0,7 5-50,0 0 1,0 1 0,-1-1 0,1 1 0,0-1 0,-1 1 0,1 0 0,0 0-1,-1 0 1,1 0 0,0 0 0,-1 1 0,1-1 0,0 1 0,-1-1 0,1 1-1,0 0 1,0 0 0,0 0 0,-1 0 0,1 0 0,-3 3 0,-5 3 173,1 1 1,0 0 0,1 0 0,0 1-1,0 0 1,-13 20 0,-34 69 564,38-64-657,-5 6-40,-48 92 174,-139 196 0,113-204-289,-175 173 0,198-228-499,-3-4-1,-3-3 0,-135 81 1,126-95-425,-2-3 1,-2-5 0,-2-3 0,-131 32 0,91-39-42</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4"/>
    </inkml:context>
    <inkml:brush xml:id="br0">
      <inkml:brushProperty name="width" value="0.2" units="cm"/>
      <inkml:brushProperty name="height" value="0.2" units="cm"/>
      <inkml:brushProperty name="color" value="#D06F34"/>
    </inkml:brush>
  </inkml:definitions>
  <inkml:trace contextRef="#ctx0" brushRef="#br0">0 653 10282,'110'-56'328,"18"-5"-280,3 0-720,-7-7-1336,-5-3-401,-15-5 257,-8-5 447,-9-6 1089,-5-4 544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0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455 0 1792,'-2'2'56,"-3"2"8,-2 2 0,-3 2 321,-2 2 215,-2 1 392,-1 0 144,0 1-208,-2 0-200,0-1-383,0 1-169,0 0-136,-1 1-8,0-1-32,-1 0 0,-1 0-24,0 0-8,-2-1-48,-1 0-48,-1 0-409,-1-1-223,-3 0-424,-1-1-208,-4 0 808,6-1-2033</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5"/>
    </inkml:context>
    <inkml:brush xml:id="br0">
      <inkml:brushProperty name="width" value="0.2" units="cm"/>
      <inkml:brushProperty name="height" value="0.2" units="cm"/>
      <inkml:brushProperty name="color" value="#D06F34"/>
    </inkml:brush>
  </inkml:definitions>
  <inkml:trace contextRef="#ctx0" brushRef="#br0">961 0 8354,'-100'71'560,"-2"5"472,-2 13-1288,-3 20-792,-12 11-496,-14 18-193,-8-3-215,-13 4 1136</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6"/>
    </inkml:context>
    <inkml:brush xml:id="br0">
      <inkml:brushProperty name="width" value="0.2" units="cm"/>
      <inkml:brushProperty name="height" value="0.2" units="cm"/>
      <inkml:brushProperty name="color" value="#D06F34"/>
    </inkml:brush>
  </inkml:definitions>
  <inkml:trace contextRef="#ctx0" brushRef="#br0">643 1 9786,'-31'59'320,"-29"28"-144,29 9-384,-2 17-208,-8 6-56,-15 3 152,-9-1 96,-24-1-16,-13-1-520,-33 9 488</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7"/>
    </inkml:context>
    <inkml:brush xml:id="br0">
      <inkml:brushProperty name="width" value="0.2" units="cm"/>
      <inkml:brushProperty name="height" value="0.2" units="cm"/>
      <inkml:brushProperty name="color" value="#D06F34"/>
    </inkml:brush>
  </inkml:definitions>
  <inkml:trace contextRef="#ctx0" brushRef="#br0">290 1 5121,'-34'9'592,"21"4"304,2 6-223,-2 1 47,-3 12-88,-5 3-48,-5 17-144,-2 9-144,1 17-216,-1 11-32,2 26-48,4 20-16,5 48-208,10 17-288,14 19-928,10 3 824</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8"/>
    </inkml:context>
    <inkml:brush xml:id="br0">
      <inkml:brushProperty name="width" value="0.2" units="cm"/>
      <inkml:brushProperty name="height" value="0.2" units="cm"/>
      <inkml:brushProperty name="color" value="#D06F34"/>
    </inkml:brush>
  </inkml:definitions>
  <inkml:trace contextRef="#ctx0" brushRef="#br0">168 0 3849,'-35'100'480,"1"13"144,5 15 208,1 11 56,5 17-247,7-1-161,14 5-264,11 1-168,28 9-1361,13 10 937</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899"/>
    </inkml:context>
    <inkml:brush xml:id="br0">
      <inkml:brushProperty name="width" value="0.2" units="cm"/>
      <inkml:brushProperty name="height" value="0.2" units="cm"/>
      <inkml:brushProperty name="color" value="#D06F34"/>
    </inkml:brush>
  </inkml:definitions>
  <inkml:trace contextRef="#ctx0" brushRef="#br0">36 0 4817,'-15'41'40,"7"26"-72,-1 20 24,5 20-72,4 8-464,15 17 352</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0"/>
    </inkml:context>
    <inkml:brush xml:id="br0">
      <inkml:brushProperty name="width" value="0.2" units="cm"/>
      <inkml:brushProperty name="height" value="0.2" units="cm"/>
      <inkml:brushProperty name="color" value="#D06F34"/>
    </inkml:brush>
  </inkml:definitions>
  <inkml:trace contextRef="#ctx0" brushRef="#br0">136 0 2497,'-24'15'408,"4"9"480,1 4 200,2 2 16,3 1 57,-1 3 31,4 1-56,1 13-168,5 6-184,7 22-424,3 11-159,6 31-169,4 20-32,7 30-40,6 16-65,19 23-359,6 6-368,25-3 440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1"/>
    </inkml:context>
    <inkml:brush xml:id="br0">
      <inkml:brushProperty name="width" value="0.2" units="cm"/>
      <inkml:brushProperty name="height" value="0.2" units="cm"/>
      <inkml:brushProperty name="color" value="#D06F34"/>
    </inkml:brush>
  </inkml:definitions>
  <inkml:trace contextRef="#ctx0" brushRef="#br0">34 0 6505,'-26'58'328,"19"18"177,7 11 111,7 24-88,4 11-64,19 15-232,5 4-144,17 0-400,11-9-416,13-17 416</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2"/>
    </inkml:context>
    <inkml:brush xml:id="br0">
      <inkml:brushProperty name="width" value="0.2" units="cm"/>
      <inkml:brushProperty name="height" value="0.2" units="cm"/>
      <inkml:brushProperty name="color" value="#D06F34"/>
    </inkml:brush>
  </inkml:definitions>
  <inkml:trace contextRef="#ctx0" brushRef="#br0">43 278 7922,'-29'24'384,"19"0"112,7 1-120,16 0 16,9 3 112,19-4 248,7-3-16,15-16-183,13-10-145,26-29-336,16-14-240,29-24-801,5-15-527,3-15-1569,-1-4 1569</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3"/>
    </inkml:context>
    <inkml:brush xml:id="br0">
      <inkml:brushProperty name="width" value="0.2" units="cm"/>
      <inkml:brushProperty name="height" value="0.2" units="cm"/>
      <inkml:brushProperty name="color" value="#D06F34"/>
    </inkml:brush>
  </inkml:definitions>
  <inkml:trace contextRef="#ctx0" brushRef="#br0">239 1 2657,'-37'83'264,"0"11"400,0 10-32,0 15 184,2 11 32,5 12-208,10 5-168,14 3-431,10-2-378,18-2 193</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4"/>
    </inkml:context>
    <inkml:brush xml:id="br0">
      <inkml:brushProperty name="width" value="0.2" units="cm"/>
      <inkml:brushProperty name="height" value="0.2" units="cm"/>
      <inkml:brushProperty name="color" value="#D06F34"/>
    </inkml:brush>
  </inkml:definitions>
  <inkml:trace contextRef="#ctx0" brushRef="#br0">0 1172 1520,'47'-32'216,"18"-18"481,7-9 151,17-19 328,2-11 216,-1-13-7,-3-3-169,-7-10-480,-2-4-272,0-11-744,-4-10-584,-7-12 480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1 135 5481,'3'0'160,"5"-1"-64,5-1-96,6-1-248,3 0-24,2 0 24,2-1 120,0 0 440,-1-1 128,1-1 128,-1 0-80,1 0-184,0-1-119,1-1-177,0 1-88,1-1-273,2 0-87,0-1-64,0 1-8,0-1-104,1 0-320,-1-1 520,-5 2-2873</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5"/>
    </inkml:context>
    <inkml:brush xml:id="br0">
      <inkml:brushProperty name="width" value="0.2" units="cm"/>
      <inkml:brushProperty name="height" value="0.2" units="cm"/>
      <inkml:brushProperty name="color" value="#D06F34"/>
    </inkml:brush>
  </inkml:definitions>
  <inkml:trace contextRef="#ctx0" brushRef="#br0">25 38 2609,'-13'56'544,"1"-18"272,24-23-352,10-11-72,19-17-336,3 0-40,10-17-136,3-9-440,8-16 360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6"/>
    </inkml:context>
    <inkml:brush xml:id="br0">
      <inkml:brushProperty name="width" value="0.2" units="cm"/>
      <inkml:brushProperty name="height" value="0.2" units="cm"/>
      <inkml:brushProperty name="color" value="#D06F34"/>
    </inkml:brush>
  </inkml:definitions>
  <inkml:trace contextRef="#ctx0" brushRef="#br0">0 575 4369,'47'13'168,"25"-20"56,13-13-184,32-19 16,9-6 16,13-16 16,5-4 0,5-9-48,6-7-40,5-14-728,-8-5 520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7"/>
    </inkml:context>
    <inkml:brush xml:id="br0">
      <inkml:brushProperty name="width" value="0.2" units="cm"/>
      <inkml:brushProperty name="height" value="0.2" units="cm"/>
      <inkml:brushProperty name="color" value="#D06F34"/>
    </inkml:brush>
  </inkml:definitions>
  <inkml:trace contextRef="#ctx0" brushRef="#br0">1 66 4249,'74'-2'80,"11"-17"-192,26-25-104</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8"/>
    </inkml:context>
    <inkml:brush xml:id="br0">
      <inkml:brushProperty name="width" value="0.2" units="cm"/>
      <inkml:brushProperty name="height" value="0.2" units="cm"/>
      <inkml:brushProperty name="color" value="#D06F34"/>
    </inkml:brush>
  </inkml:definitions>
  <inkml:trace contextRef="#ctx0" brushRef="#br0">1 202 1408,'89'-57'-168,"3"-8"72,5-15-128</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09"/>
    </inkml:context>
    <inkml:brush xml:id="br0">
      <inkml:brushProperty name="width" value="0.2" units="cm"/>
      <inkml:brushProperty name="height" value="0.2" units="cm"/>
      <inkml:brushProperty name="color" value="#D06F34"/>
    </inkml:brush>
  </inkml:definitions>
  <inkml:trace contextRef="#ctx0" brushRef="#br0">353 0 4585,'-15'32'192,"-32"18"152,25 13 8,-11 22 216,-6 11 88,-7 25 65,1 7-121,6 12-240,4 3-240,15 2-2193,9-1 1481</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0"/>
    </inkml:context>
    <inkml:brush xml:id="br0">
      <inkml:brushProperty name="width" value="0.2" units="cm"/>
      <inkml:brushProperty name="height" value="0.2" units="cm"/>
      <inkml:brushProperty name="color" value="#D06F34"/>
    </inkml:brush>
  </inkml:definitions>
  <inkml:trace contextRef="#ctx0" brushRef="#br0">56 1 1936,'-35'163'-256,"14"15"144</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1"/>
    </inkml:context>
    <inkml:brush xml:id="br0">
      <inkml:brushProperty name="width" value="0.2" units="cm"/>
      <inkml:brushProperty name="height" value="0.2" units="cm"/>
      <inkml:brushProperty name="color" value="#D06F34"/>
    </inkml:brush>
  </inkml:definitions>
  <inkml:trace contextRef="#ctx0" brushRef="#br0">16 1 6665,'-15'89'-56,"17"20"-744,5 8-440,15 7 616</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2"/>
    </inkml:context>
    <inkml:brush xml:id="br0">
      <inkml:brushProperty name="width" value="0.2" units="cm"/>
      <inkml:brushProperty name="height" value="0.2" units="cm"/>
      <inkml:brushProperty name="color" value="#D06F34"/>
    </inkml:brush>
  </inkml:definitions>
  <inkml:trace contextRef="#ctx0" brushRef="#br0">34 1 2873,'-21'122'-128,"8"8"424</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3"/>
    </inkml:context>
    <inkml:brush xml:id="br0">
      <inkml:brushProperty name="width" value="0.2" units="cm"/>
      <inkml:brushProperty name="height" value="0.2" units="cm"/>
      <inkml:brushProperty name="color" value="#D06F34"/>
    </inkml:brush>
  </inkml:definitions>
  <inkml:trace contextRef="#ctx0" brushRef="#br0">34 0 2064,'-15'151'-408,"-4"10"384</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4"/>
    </inkml:context>
    <inkml:brush xml:id="br0">
      <inkml:brushProperty name="width" value="0.2" units="cm"/>
      <inkml:brushProperty name="height" value="0.2" units="cm"/>
      <inkml:brushProperty name="color" value="#D06F34"/>
    </inkml:brush>
  </inkml:definitions>
  <inkml:trace contextRef="#ctx0" brushRef="#br0">160 0 5505,'-28'34'432,"0"25"216,2 17-199,0 30-97,2 9-128,8 22-264,5 2-376,11 3 223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971"/>
    </inkml:context>
    <inkml:brush xml:id="br0">
      <inkml:brushProperty name="width" value="0.2" units="cm"/>
      <inkml:brushProperty name="height" value="0.2" units="cm"/>
      <inkml:brushProperty name="color" value="#004F8B"/>
    </inkml:brush>
  </inkml:definitions>
  <inkml:trace contextRef="#ctx0" brushRef="#br0">482 0 5537,'-26'16'769,"1"0"0,-45 40 1,33-25-275,3-3-177,2 1-1,0 2 0,2 1 0,-49 69 0,63-76-131,1 0-1,1 1 1,1 1 0,1 0-1,1 0 1,2 1 0,1 0-1,-6 40 1,12-57-214,0 0 0,2 0 1,-1 1-1,1-1 0,1 0 0,0 1 0,0-1 0,2 0 0,-1 0 1,1 0-1,1 0 0,0 0 0,0-1 0,1 0 0,0 0 0,1 0 1,13 17-1,-7-16-129,0 1 1,25 16-1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729"/>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473 0 3817,'-2'1'536,"-3"2"824,-3 3-1448,-2 1-480,-3 3-88,0 1 144,-2 1 240,-1 0 640,-1 1 192,0 0 40,-2-1-112,0-1-272,-2 1-96,-1-1-104,-1 1-16,-1 1-72,-1 0-72,-2 2-64,-1 0-32,-1 2-320,-2-1-208,1 1-480,-2-2 551,6-3-1351</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5"/>
    </inkml:context>
    <inkml:brush xml:id="br0">
      <inkml:brushProperty name="width" value="0.2" units="cm"/>
      <inkml:brushProperty name="height" value="0.2" units="cm"/>
      <inkml:brushProperty name="color" value="#D06F34"/>
    </inkml:brush>
  </inkml:definitions>
  <inkml:trace contextRef="#ctx0" brushRef="#br0">13 1 2112,'-13'68'601,"19"19"527,10 4-520,20 5-616,8 5-264,10 4-216,5 1-56,13-10-16,4-11-217,11-27 489</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6"/>
    </inkml:context>
    <inkml:brush xml:id="br0">
      <inkml:brushProperty name="width" value="0.2" units="cm"/>
      <inkml:brushProperty name="height" value="0.2" units="cm"/>
      <inkml:brushProperty name="color" value="#D06F34"/>
    </inkml:brush>
  </inkml:definitions>
  <inkml:trace contextRef="#ctx0" brushRef="#br0">1 0 4329,'9'87'280,"26"4"40,17 2-448,15-4-544,5 0-448,8-23 616</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7"/>
    </inkml:context>
    <inkml:brush xml:id="br0">
      <inkml:brushProperty name="width" value="0.2" units="cm"/>
      <inkml:brushProperty name="height" value="0.2" units="cm"/>
      <inkml:brushProperty name="color" value="#D06F34"/>
    </inkml:brush>
  </inkml:definitions>
  <inkml:trace contextRef="#ctx0" brushRef="#br0">8 0 6537,'-8'58'649,"21"5"391,17 5-520,24 14-352,13 7-248,12 11-320,3 0-240,7-11-1361,2-10 1233</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8"/>
    </inkml:context>
    <inkml:brush xml:id="br0">
      <inkml:brushProperty name="width" value="0.2" units="cm"/>
      <inkml:brushProperty name="height" value="0.2" units="cm"/>
      <inkml:brushProperty name="color" value="#D06F34"/>
    </inkml:brush>
  </inkml:definitions>
  <inkml:trace contextRef="#ctx0" brushRef="#br0">1 1 88,'55'78'0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19"/>
    </inkml:context>
    <inkml:brush xml:id="br0">
      <inkml:brushProperty name="width" value="0.2" units="cm"/>
      <inkml:brushProperty name="height" value="0.2" units="cm"/>
      <inkml:brushProperty name="color" value="#D06F34"/>
    </inkml:brush>
  </inkml:definitions>
  <inkml:trace contextRef="#ctx0" brushRef="#br0">1 0 6153,'89'43'256,"-37"-2"256,18 3-872,10-1-104,9-3-288,5 5-88,8-4 480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0"/>
    </inkml:context>
    <inkml:brush xml:id="br0">
      <inkml:brushProperty name="width" value="0.2" units="cm"/>
      <inkml:brushProperty name="height" value="0.2" units="cm"/>
      <inkml:brushProperty name="color" value="#D06F34"/>
    </inkml:brush>
  </inkml:definitions>
  <inkml:trace contextRef="#ctx0" brushRef="#br0">1 6 5361,'83'17'224,"21"-2"-48,15-4-584,27-5-384,8-5-104,3-6-16,-1-3 143,-4-6 329,-2 1 72,2-2 232</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1"/>
    </inkml:context>
    <inkml:brush xml:id="br0">
      <inkml:brushProperty name="width" value="0.2" units="cm"/>
      <inkml:brushProperty name="height" value="0.2" units="cm"/>
      <inkml:brushProperty name="color" value="#D06F34"/>
    </inkml:brush>
  </inkml:definitions>
  <inkml:trace contextRef="#ctx0" brushRef="#br0">1 273 3985,'40'0'264,"27"0"16,17 0-280,23-4-656,10-3-56,16-8 80,6-5 343,11-6 682,8-2 79,5-5-40,2-1-120,2-1-280,1 0-224,-1 0 120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2"/>
    </inkml:context>
    <inkml:brush xml:id="br0">
      <inkml:brushProperty name="width" value="0.2" units="cm"/>
      <inkml:brushProperty name="height" value="0.2" units="cm"/>
      <inkml:brushProperty name="color" value="#D06F34"/>
    </inkml:brush>
  </inkml:definitions>
  <inkml:trace contextRef="#ctx0" brushRef="#br0">506 1 2905,'4'20'232,"15"8"352,-42 1-744,-10 5 80,0-1 160,-8 4 600,0 0 216,-3 11 112,-3 4-127,-7 13-529,-3 7-512,-15 16-1393,-12 8 1009</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3"/>
    </inkml:context>
    <inkml:brush xml:id="br0">
      <inkml:brushProperty name="width" value="0.2" units="cm"/>
      <inkml:brushProperty name="height" value="0.2" units="cm"/>
      <inkml:brushProperty name="color" value="#D06F34"/>
    </inkml:brush>
  </inkml:definitions>
  <inkml:trace contextRef="#ctx0" brushRef="#br0">1 1465 2433,'3'1'62,"1"1"0,0-1 0,-1 0 0,1 1 0,0-2 1,0 1-1,0 0 0,0-1 0,0 0 0,0 0 0,0 0 0,0 0 1,0-1-1,5-1 0,60-19 608,-54 15-488,594-270 5084,-423 182-4698,14-10-727,299-208-1,134-196-3923,-472 359 3179</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4"/>
    </inkml:context>
    <inkml:brush xml:id="br0">
      <inkml:brushProperty name="width" value="0.2" units="cm"/>
      <inkml:brushProperty name="height" value="0.2" units="cm"/>
      <inkml:brushProperty name="color" value="#D06F34"/>
    </inkml:brush>
  </inkml:definitions>
  <inkml:trace contextRef="#ctx0" brushRef="#br0">1075 1 2601,'-11'26'392,"-11"7"224,-6 6-104,-18 13 32,-8 7-104,-16 10 0,-10 1 24,-13 4-200,-7 2-32,-13 4-112,-3 2-48,-1 5-360,2-2-600,6-2 536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1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0 144 3153,'4'-1'304,"6"0"424,6-2-408,5-2-24,4 0-40,3-2-120,2-1-64,1 0-40,0-1-8,0 0-16,1 0 8,-1-1-8,-1 1 0,0-1-8,0 0 0,0 1-136,0-1-248,0-1 232,-5 2-4537</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5"/>
    </inkml:context>
    <inkml:brush xml:id="br0">
      <inkml:brushProperty name="width" value="0.2" units="cm"/>
      <inkml:brushProperty name="height" value="0.2" units="cm"/>
      <inkml:brushProperty name="color" value="#D06F34"/>
    </inkml:brush>
  </inkml:definitions>
  <inkml:trace contextRef="#ctx0" brushRef="#br0">360 1588 4777,'41'-5'294,"-1"-2"0,1-2 0,41-14 1,118-52 1024,-115 42-425,36-16 831,154-88 0,-173 77-1559,-3-4 1,-2-5-1,133-122 1,-143 105-943,-5-3 1,-4-4 0,-3-3-1,61-108 1,-129 193 603,7-10-205,0 0 1,-2-1-1,-1 0 1,-1-1 0,0 0-1,-2 0 1,9-42-1,-16 61 385,-1 1-1,0-1 1,0 1-1,0-1 0,0 1 1,0-1-1,-1 1 0,1-1 1,-1 1-1,0 0 1,-2-6-1,2 8 25,0-1-1,0 1 1,0 0 0,0 0-1,0-1 1,0 1-1,0 0 1,0 0 0,-1 0-1,1 0 1,0 0 0,-1 0-1,1 0 1,-1 1 0,1-1-1,-1 0 1,1 1 0,-3-1-1,0 0 47,0 1 1,-1 0-1,1 0 0,-1 1 0,1-1 0,0 1 0,-1 0 1,1 0-1,0 0 0,0 1 0,0 0 0,0-1 0,0 1 1,0 1-1,-7 4 0,-16 15 316,1 2 1,1 1-1,2 1 0,0 0 1,-37 59-1,8-12 42,-29 32 64,-5-2 0,-113 104 0,-151 124 580,-183 164-864,449-423-357,-138 113-380,178-152 24,-2-2 0,-1-2-1,-56 26 1,82-46-219,-1-1-1,0 0 1,0-2-1,-34 6 1,2-8-507</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6"/>
    </inkml:context>
    <inkml:brush xml:id="br0">
      <inkml:brushProperty name="width" value="0.2" units="cm"/>
      <inkml:brushProperty name="height" value="0.2" units="cm"/>
      <inkml:brushProperty name="color" value="#D06F34"/>
    </inkml:brush>
  </inkml:definitions>
  <inkml:trace contextRef="#ctx0" brushRef="#br0">96 21 2553,'-4'-5'246,"3"4"-90,-1-1 0,1 1 0,0 0 0,0-1 0,-1 1 0,1 0 0,-1 0 0,1 0 0,-1 0 0,0 0 0,1 0 0,-4-1 1,4 3-88,-1-1 0,1 1 0,0-1 0,0 1 0,0 0 1,0-1-1,-1 1 0,1 0 0,0 0 0,0 0 0,1 0 1,-1 0-1,0 0 0,0 0 0,0 0 0,1 0 0,-1 0 1,0 0-1,1 0 0,-1 1 0,0 1 0,-6 13 268,1-1 0,0 1 0,1 1 0,0-1-1,-3 34 1,-1 88 410,8-116-642,0 51-263,3-1 0,3 1 0,3 0 0,3-1 0,4-1 0,3 0 0,2-2 0,4 0 0,3-1 0,38 69 0,11-9-733</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7"/>
    </inkml:context>
    <inkml:brush xml:id="br0">
      <inkml:brushProperty name="width" value="0.2" units="cm"/>
      <inkml:brushProperty name="height" value="0.2" units="cm"/>
      <inkml:brushProperty name="color" value="#D06F34"/>
    </inkml:brush>
  </inkml:definitions>
  <inkml:trace contextRef="#ctx0" brushRef="#br0">5 0 2745,'-2'50'696,"0"22"760,4 16 16,9 19-215,7 12-225,18 10-432,4 3-272,18 3-408,1 0-248,15 6-800,4 2-961,13 5 1129</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8"/>
    </inkml:context>
    <inkml:brush xml:id="br0">
      <inkml:brushProperty name="width" value="0.2" units="cm"/>
      <inkml:brushProperty name="height" value="0.2" units="cm"/>
      <inkml:brushProperty name="color" value="#D06F34"/>
    </inkml:brush>
  </inkml:definitions>
  <inkml:trace contextRef="#ctx0" brushRef="#br0">123 6 2897,'-31'-6'576,"3"16"512,8 8-184,3 19-160,4 13-160,4 22-135,5 14-57,11 14-96,14 7-112,16 10-232,13 0-216,17-2-1089,7-1 889</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29"/>
    </inkml:context>
    <inkml:brush xml:id="br0">
      <inkml:brushProperty name="width" value="0.2" units="cm"/>
      <inkml:brushProperty name="height" value="0.2" units="cm"/>
      <inkml:brushProperty name="color" value="#D06F34"/>
    </inkml:brush>
  </inkml:definitions>
  <inkml:trace contextRef="#ctx0" brushRef="#br0">113 0 592,'-4'2'243,"0"0"-1,0 0 1,0 0 0,0 1-1,0-1 1,0 1 0,0 0-1,1 0 1,-1 0 0,1 1-1,0-1 1,0 1 0,0 0-1,1 0 1,-1 0 0,1 0-1,0 0 1,-2 6 0,-3 8-42,2 1 1,0 0 0,-2 23 0,1-8 124,0-5-307,1 0-1,1 0 1,2 0 0,1 1-1,1-1 1,2 1 0,10 57-1,5-26-294</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30"/>
    </inkml:context>
    <inkml:brush xml:id="br0">
      <inkml:brushProperty name="width" value="0.2" units="cm"/>
      <inkml:brushProperty name="height" value="0.2" units="cm"/>
      <inkml:brushProperty name="color" value="#FFFFFF"/>
    </inkml:brush>
  </inkml:definitions>
  <inkml:trace contextRef="#ctx0" brushRef="#br0">0 583 368,'210'-129'10124,"-65"50"-8789,275-107-1,-298 143-1073,2 6 0,2 5 0,1 5 0,1 6 0,1 6 0,0 5 0,1 6 0,192 18 0,-295-9-927,-13 0-764</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49:29.931"/>
    </inkml:context>
    <inkml:brush xml:id="br0">
      <inkml:brushProperty name="width" value="0.2" units="cm"/>
      <inkml:brushProperty name="height" value="0.2" units="cm"/>
      <inkml:brushProperty name="color" value="#FFFFFF"/>
    </inkml:brush>
  </inkml:definitions>
  <inkml:trace contextRef="#ctx0" brushRef="#br0">77 1 1904,'-13'1'1647,"-25"5"4428,37-6-6006,0 0 0,0 1 0,0-1 0,0 0-1,1 1 1,-1-1 0,0 1 0,0-1 0,1 1 0,-1-1-1,1 1 1,-1 0 0,0-1 0,1 1 0,-1 0 0,1-1-1,-1 1 1,1 0 0,0 0 0,-1 0 0,1-1 0,0 1-1,-1 0 1,1 0 0,0 0 0,0 0 0,0 0 0,0-1-1,0 1 1,0 0 0,0 0 0,0 0 0,0 0-1,0 0 1,0 0 0,1-1 0,-1 1 0,1 1 0,0-1-15,-1 0 0,1 1 1,0-1-1,0 0 0,0 0 1,0-1-1,0 1 0,1 0 1,-1 0-1,0 0 0,0-1 1,1 1-1,-1 0 0,0-1 1,0 1-1,1-1 0,-1 0 1,2 1-1,35 6 224,-20-4-145,3 4-16,-1 1 0,0 1 0,0 1 0,-1 1 0,-1 1 0,0 1 0,23 19 0,52 34 175,-84-59-258,1-1-1,-1 1 1,-1 1 0,1 0 0,-1 0 0,-1 0 0,1 1-1,-1 0 1,8 15 0,-13-20-24,1 0 0,-1 0 1,0 0-1,0 0 0,-1 0 0,1 0 0,-1 1 1,0-1-1,0 1 0,-1-1 0,1 1 0,-1-1 1,0 1-1,0-1 0,0 1 0,-1-1 0,1 1 1,-1-1-1,0 0 0,-1 1 0,1-1 0,-1 0 1,0 0-1,0 0 0,0 0 0,-5 7 0,2-6 4,0-1 0,0 0 0,0-1 0,0 1 0,-1-1 0,1 0 0,-1-1 0,0 1 0,-12 2 0,10-2-7,0 0 1,-1 1-1,1-1 1,1 1-1,-11 8 0,-167 148-8,163-141-118,1 0 1,0 1-1,-24 32 1,39-44-500,0 1 0,1-1 0,0 1 0,-4 12 1</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34.776"/>
    </inkml:context>
    <inkml:brush xml:id="br0">
      <inkml:brushProperty name="width" value="0.05" units="cm"/>
      <inkml:brushProperty name="height" value="0.05" units="cm"/>
      <inkml:brushProperty name="color" value="#5B2D90"/>
    </inkml:brush>
  </inkml:definitions>
  <inkml:trace contextRef="#ctx0" brushRef="#br0">10550 489 1536,'-16'-15'10992,"29"12"-9268,3 1-2449,17-2 868,0 1 1,0 2 0,1 2-1,-1 0 1,57 12-1,-67-9-101,-1 2 0,0 0 0,-1 1-1,0 2 1,0 0 0,0 1 0,-1 1-1,-1 1 1,24 19 0,-37-27 8,-1 1 0,0 0 1,0 0-1,0 1 0,0 0 1,-1 0-1,0 0 0,-1 0 1,1 0-1,-1 1 0,0-1 0,-1 1 1,1 0-1,-1 0 0,-1 0 1,1 0-1,-1 1 0,0 7 0,-2-2 9,0 0 0,0 0 0,-2-1 0,1 1 0,-1-1 0,-1 0 0,0 0-1,-1 0 1,-10 18 0,9-19 2,0 0 0,0-1-1,-1 0 1,0 0 0,-1-1-1,0 1 1,-1-2 0,0 1-1,0-1 1,-1-1 0,0 0 0,0 0-1,0-1 1,-1 0 0,0-1-1,0 0 1,-1 0 0,1-2 0,-1 1-1,0-2 1,0 1 0,0-2-1,-1 1 1,1-2 0,0 1-1,-22-4 1,22 2 39,9 1-47,-1 1 0,1-1 0,-1-1 1,0 1-1,1 0 0,-1-1 0,1 0 0,-1 0 0,1 0 0,-1 0 0,1 0 0,0-1 0,0 0 0,0 1 0,-1-1 0,2 0 1,-1-1-1,0 1 0,-3-4 0,6 6-54,0-1 0,1 1 0,-1 0 1,0 0-1,1-1 0,-1 1 0,1 0 1,-1 0-1,0 0 0,1-1 0,-1 1 0,1 0 1,-1 0-1,0 0 0,1 0 0,-1 0 1,1 0-1,-1 0 0,1 0 0,-1 0 1,0 0-1,1 0 0,-1 0 0,1 0 0,-1 0 1,1 1-1,-1-1 0,0 0 0,1 0 1,-1 0-1,0 1 0,1-1 0,-1 0 0,1 0 1,-1 1-1,0-1 0,1 1 0,20 7-43,-6 2 11,-1 1-1,0 0 1,0 1-1,-1 0 1,-1 1-1,0 1 1,0 0-1,-2 0 1,0 1-1,11 22 1,-2 1 10,-2 1 1,-2 0-1,13 54 1,-24-81-33,-1 1 1,-1 0 0,0 0 0,-1 1 0,-1-1 0,0 0-1,0 0 1,-1 0 0,-1 1 0,-1-1 0,1-1-1,-2 1 1,-6 15 0,6-17 62,-1-1 0,-1-1 1,0 1-1,0-1 0,-1 0 0,0 0 0,-1 0 0,0-1 0,0-1 1,0 1-1,-1-1 0,0-1 0,-1 0 0,1 0 0,-19 8 1,2-4 23,0-1 0,-1-1 1,0-2-1,0 0 1,-52 3-1,59-8-42,0-1 0,-1 0 1,1-2-1,0 0 0,0-1 0,0-2 0,1 1 0,-34-14 0,49 16 48,-1 0 0,1 0 0,-1 0 0,1-1 0,0 0 0,0 0 0,0 0 0,0 0 0,1 0 0,-1-1 0,1 0-1,0 1 1,0-1 0,0 0 0,0-1 0,-3-6 0,7 10-49,-1 1-1,0 0 0,1 0 0,-1-1 1,1 1-1,-1 0 0,1-1 0,-1 1 1,1 0-1,-1 0 0,1 0 0,-1 0 1,1 0-1,-1 0 0,1-1 0,-1 1 1,1 0-1,-1 0 0,1 0 1,-1 1-1,1-1 0,-1 0 0,1 0 1,-1 0-1,1 0 0,-1 0 0,1 1 1,-1-1-1,1 0 0,-1 0 0,1 1 1,-1-1-1,0 0 0,1 1 0,-1-1 1,1 1-1,22 10-91,-13-4 109,0 0 0,-1 1 0,0 0 0,0 0 0,0 1 0,-1 1 0,-1-1 0,0 1 0,0 0 0,-1 1-1,0 0 1,0 0 0,-2 0 0,1 0 0,-1 1 0,-1 0 0,3 16 0,-5-19 2,0 0 0,-1 0 0,0 0 0,-1 0 0,0 0-1,0 0 1,-1 0 0,0 0 0,0-1 0,-1 1 0,0-1 0,-1 0 0,0 1-1,0-2 1,-1 1 0,0 0 0,0-1 0,-1 0 0,1 0 0,-2-1-1,1 1 1,-1-1 0,0-1 0,-12 8 0,2-3 4,-1 0 0,0-2 0,-1 0 0,0-2 0,-1 1 0,1-2 0,-1-1 0,-35 3 0,-4-3-129,-102-5-1,80-5 30,-140-26 1,180 22 123,0-2-1,0-1 1,2-2 0,0-2 0,-43-25 0,-91-75 68,169 155 75,2-28-176,-1 0 1,0-1-1,-1 1 1,0 0-1,-1-1 1,0 0-1,0 0 1,-1 0-1,0-1 0,0 0 1,-1 0-1,0-1 1,-1 1-1,0-2 1,-8 7-1,-12 7 1,0-1 1,-1-2-1,-40 18 0,-9-2 1,0-4 0,-2-3 1,-1-4-1,0-3 0,-2-4 0,0-4 0,0-3 1,-1-3-1,-158-14 0,194 4 3,0-2 0,0-2-1,0-3 1,1-1 0,1-3 0,-50-23 0,70 25-4,0 0 0,1-1 0,1-2 1,1 0-1,0-2 0,1 0 0,1-2 0,1 0 1,1-1-1,1-1 0,-23-38 0,30 39 36,8 16-23,0-1-1,0 1 0,-1 0 1,0 0-1,0 0 1,0 0-1,0 1 1,-1 0-1,0 0 1,0 0-1,-7-5 1,11 10-17,0 0 0,0 0-1,-1 0 1,1 0 0,0 0 0,0 1 0,0-1 0,0 0 0,0 1 0,0-1-1,0 0 1,0 1 0,0-1 0,0 1 0,0-1 0,1 1 0,-1 0 0,0-1-1,0 1 1,0 0 0,1 0 0,-1-1 0,0 2 0,-23 27-37,14-18 33,-20 21 42,-1-2 0,-2-2 0,-1-1-1,-1-1 1,-1-2 0,-2-1 0,0-3 0,-79 32 0,47-26-56,-2-3 0,-1-4 1,-89 13-1,127-27 7,-1-2 0,1-1 1,0-1-1,-1-3 0,1-1 0,0-1 1,0-2-1,1-1 0,-35-13 0,49 12-4,1-1-1,0-1 1,0 0-1,1-2 0,0 0 1,1-1-1,0 0 0,-20-23 1,28 27 15,1 0 0,0-1 1,0 0-1,1-1 1,0 0-1,1 0 0,0-1 1,1 1-1,0-1 1,0 0-1,2 0 0,0-1 1,0 1-1,1-1 0,-1-14 1,3 27-2,0 0 1,0-1 0,-1 1-1,1 0 1,0 0-1,0-1 1,-1 1-1,1 0 1,0 0 0,0 0-1,-1 0 1,1-1-1,0 1 1,-1 0-1,1 0 1,0 0 0,0 0-1,-1 0 1,1 0-1,0 0 1,-1 0 0,1 0-1,0 0 1,-1 0-1,1 0 1,0 0-1,-1 0 1,1 0 0,0 0-1,-1 0 1,1 0-1,0 1 1,0-1 0,-1 0-1,1 0 1,0 0-1,0 0 1,-1 1-1,1-1 1,0 0 0,0 0-1,-1 0 1,1 1-1,0-1 1,0 0 0,0 1-1,-1-1 1,-18 14-57,17-12 60,-38 27 33,-1-1 0,-2-2 0,0-1 0,-2-3 0,0-2 0,-2-1 0,-53 13 0,-28 2-45,-3-6 0,0-5-1,-1-6 1,-243-1 0,347-17-22,0-2 0,1-1 1,0-1-1,-1-2 0,-28-10 1,40 11-9,1 0 1,-1-2 0,2 1 0,-1-2-1,1 0 1,0-1 0,1 0 0,0-1-1,-19-21 1,28 26 24,0 0 1,0 1-1,1-1 0,-1 0 1,2-1-1,-1 1 0,1 0 0,0-1 1,0 1-1,0-1 0,1 0 1,0 0-1,1 1 0,0-1 1,0 0-1,0 0 0,0 0 0,1 0 1,1 1-1,-1-1 0,1 0 1,0 1-1,0-1 0,1 1 1,5-10-1,-20 35-2,-1 0 1,-2 0-1,0-1 1,0-1-1,-2-1 0,0 0 1,-1-1-1,0-1 1,-22 12-1,-19 8 52,-2-3 0,-1-2 0,-1-3-1,-2-3 1,0-3 0,-1-3 0,0-2 0,-2-4 0,1-2 0,-1-3 0,-126-6 0,144-4-81,2-1 0,-1-3 0,1-2 0,-68-23 0,90 24 8,0-2-1,1-1 1,0-1-1,1-1 0,0-1 1,1-1-1,1-1 1,1-1-1,-26-28 1,35 32 1,0-2 1,1 1 0,1-1 0,1-1-1,0 0 1,1 0 0,-11-33 0,16 42 9,1-1 0,0 1 0,0-1 0,0 0 0,1 0 1,1 0-1,-1 1 0,1-1 0,1 0 0,0 0 0,0 0 0,1 0 0,0 1 0,0-1 1,1 1-1,0-1 0,0 1 0,9-13 0,-35 49-9,0-2 0,-1 0 1,-2-1-1,-1-2 0,0-1 0,-2-1 1,0-1-1,-2-2 0,0-1 0,-1-1 0,-37 13 1,-6-3 139,-2-3 0,-1-3 1,-150 19-1,159-31-123,1-3 1,-1-3-1,-110-11 0,153 6-27,1-1 0,0-1-1,0-1 1,1-1-1,0-2 1,0 0-1,1-1 1,0-2-1,1 0 1,0-1 0,1-1-1,1-1 1,-21-20-1,31 25 1,1 0-1,0-1 0,1-1 1,1 1-1,-1-1 1,-9-24-1,15 33 39,0-1 0,1 0-1,-1 0 1,1 0 0,0 0 0,0 0-1,0 0 1,1 0 0,-1 0-1,1 0 1,0 0 0,0-1 0,1 1-1,-1 0 1,1 0 0,0 0-1,0 0 1,0 0 0,1 0 0,-1 1-1,1-1 1,0 0 0,0 1 0,0-1-1,1 1 1,-1-1 0,5-2-1,-7 5 3,1 0 0,0 0 0,-1 0 0,1 0 0,0 1 0,0-1 0,0 0 0,0 1-1,0-1 1,-1 1 0,1-1 0,0 1 0,0-1 0,0 1 0,1-1 0,-1 1-1,0 0 1,0 0 0,0 0 0,0 0 0,0 0 0,0 0 0,0 0 0,0 0 0,0 0-1,1 0 1,-1 0 0,0 1 0,1 0 0,-1 0 2,0 0-1,-1 0 1,1 0-1,-1 0 1,1 0 0,-1 0-1,0 1 1,0-1 0,1 0-1,-1 0 1,0 0-1,0 0 1,0 1 0,0-1-1,0 0 1,0 0 0,-1 0-1,1 1 1,0-1-1,-1 0 1,1 0 0,-1 0-1,1 0 1,-1 0 0,1 0-1,-1 0 1,-1 2-1,-4 8 16,-1 0 0,0 0 0,-1-1 0,0 0-1,0-1 1,-1 1 0,0-2 0,-1 1 0,0-1-1,0-1 1,-1 1 0,0-2 0,-12 6-1,8-6-9,0 0 0,-1-1 0,1-1-1,-1-1 1,0 0 0,0-1-1,0 0 1,0-2 0,-26-1 0,21-1-5,0-1 0,0-1 0,0-1 1,0-1-1,1 0 0,0-2 1,1 0-1,-1-1 0,1-1 0,1-1 1,0-1-1,1 0 0,0-1 1,1-1-1,-28-31 0,32 29 0,1 0-1,0 0 1,1-1 0,1-1-1,1 0 1,1 0-1,0 0 1,1-1 0,1 0-1,1 0 1,-3-32-1,6 35-1,1-1 0,0 0-1,1 0 1,1 0-1,0 1 1,1-1-1,1 1 1,1-1-1,0 1 1,1 1-1,1-1 1,0 1-1,18-26 1,-21 35 14,0 0-1,0 1 1,1 0 0,0 0 0,0 0 0,0 1 0,0-1-1,1 1 1,0 1 0,0-1 0,0 1 0,0 0-1,0 0 1,1 0 0,-1 1 0,1 0 0,-1 1 0,13-2-1,-10 3 16,0 0 0,-1 1-1,1-1 1,0 2 0,0 0-1,-1 0 1,1 0 0,-1 1-1,0 0 1,0 1 0,0 0-1,0 0 1,-1 0 0,9 8 0,15 10 22,-1 2 1,37 38 0,-148-134 147,57 47-216,1-1 0,1 0 0,1-2-1,-31-54 1,44 65 15,0 0 0,1-1-1,1 1 1,0-1 0,2 0 0,0-1-1,1 1 1,1-1 0,0 1 0,2-32 0,3 29 16,1 0 0,0 0 0,2 1 0,0 0 0,1 0 0,1 0 0,1 1 1,1 0-1,0 0 0,2 1 0,0 1 0,1 0 0,0 1 0,20-18 0,-15 16 20,0 2 0,1 0 0,1 1-1,0 1 1,1 1 0,0 0-1,1 2 1,1 1 0,0 0 0,0 2-1,47-11 1,-62 18-24,-1 0-1,1 1 1,-1-1-1,1 2 1,-1-1-1,0 1 1,1 0-1,-1 0 1,0 1-1,1 0 1,-1 0-1,0 1 1,0 0 0,-1 0-1,1 1 1,-1 0-1,1 0 1,9 8-1,1 5 18,0 1 1,0 1-1,-2 0 0,17 28 0,8 9-4,-40-55-19,0-1 1,0 0-1,0 0 1,0 1-1,0-1 1,0 0-1,0 0 1,1 0 0,-1 1-1,0-1 1,0 0-1,0 0 1,0 0-1,1 0 1,-1 1-1,0-1 1,0 0-1,0 0 1,1 0 0,-1 0-1,0 0 1,0 0-1,1 0 1,-1 1-1,0-1 1,0 0-1,1 0 1,-1 0-1,0 0 1,0 0 0,1 0-1,-1 0 1,0 0-1,0 0 1,1-1-1,-1 1 1,0 0-1,0 0 1,1 0-1,-1 0 1,0 0-1,0 0 1,0 0 0,1-1-1,-1 1 1,0 0-1,0 0 1,0 0-1,1 0 1,-1-1-1,0 1 1,7-21-55,-1-36-51,-6 49 99,3-23-4,1 0 1,1 0 0,2 1 0,20-59 0,-21 73 6,2 1 0,-1 0 0,2 0 0,0 1 0,0 0 0,2 1 0,-1 0 0,2 0 0,0 1 0,25-20 0,-14 18-1,1 1 1,0 1-1,0 1 1,1 1-1,1 1 0,-1 1 1,2 1-1,-1 2 1,0 0-1,1 2 1,0 1-1,0 1 0,0 1 1,0 2-1,45 8 1,-60-7 7,0 0 0,0 1 1,-1 0-1,1 1 0,-1 0 1,-1 1-1,1 0 0,-1 1 0,0 0 1,0 1-1,-1 0 0,0 0 1,-1 1-1,10 12 0,4 10 15,-2 0-1,-1 2 0,19 43 0,-26-50-15,-10-22-2,-1-1 0,1 1 0,0-1 0,0 0 0,0 1 0,0-1 1,1 0-1,-1 0 0,1-1 0,0 1 0,0 0 0,0-1 0,0 0 0,7 4 1,-7-5-1,0 0 0,0-1 0,-1 0 1,1 1-1,0-1 0,0 0 1,0-1-1,0 1 0,0 0 0,0-1 1,0 0-1,-1 0 0,1 1 1,0-1-1,-1-1 0,1 1 0,0 0 1,-1-1-1,0 1 0,4-4 1,81-51-7,3 4 1,2 4 0,130-49 0,-151 72 6,0 3-1,2 3 1,1 3-1,0 4 1,102-5-1,-150 16-2,0 2-1,1 0 0,-1 2 1,0 0-1,-1 2 0,1 1 1,34 13-1,-44-12 6,0 0 0,0 1 0,-1 1 0,-1 1 0,1 0 0,-2 0 0,1 1 0,-1 1 0,-1 1 0,0-1 0,-1 2 0,9 14 0,-12-16-1,0-1 0,0 0-1,1 0 1,1 0 0,0-2 0,22 18 0,-27-23-2,1-1 1,-1 0-1,1-1 0,0 1 0,0-1 0,0 0 0,0-1 0,0 1 0,1-1 1,-1 0-1,0-1 0,1 0 0,-1 0 0,1 0 0,-1-1 0,0 0 1,11-2-1,23-10 2,-1-1 1,-1-2 0,0-1 0,44-28 0,55-25 24,-122 64-28,0 1-1,1 0 1,0 1 0,-1 1 0,1 0-1,1 1 1,-1 1 0,0 0 0,0 2-1,0 0 1,0 0 0,0 2-1,0 0 1,0 0 0,0 2 0,-1 0-1,0 1 1,0 0 0,0 1 0,22 15-1,-20-11 14,0 2-1,0 0 1,-1 1-1,-1 0 1,-1 1-1,0 1 1,0 0-1,-2 1 1,0 1-1,-1 0 1,-1 0-1,-1 1 1,0 0-1,-1 0 1,7 30-1,-14-44-9,0 0 0,0 0 0,1 0 0,0 0-1,0 0 1,0-1 0,1 1 0,4 6 0,-6-10-1,-1-1 0,1 1 0,-1 0 0,1-1 0,0 1 0,-1-1 0,1 1 0,0-1 0,0 0 0,-1 1 0,1-1 0,0 0 0,0 1 0,0-1 0,0 0 0,-1 0 0,1 0 0,0 0 0,0 0 0,0 0 0,1 0 1,0-1 3,0 1 0,0-1 0,0 0 1,0 0-1,-1 0 0,1 0 1,0 0-1,-1-1 0,1 1 1,-1 0-1,1-1 0,-1 1 0,2-3 1,17-20 18,1 1-1,0 1 1,2 1 0,1 1 0,0 1 0,2 1 0,53-28-1,26-7 7,170-73 42,-246 115-66,0 2-1,1 1 0,0 2 0,0 1 1,0 1-1,1 1 0,51 3 0,-67 2-4,0 1-1,0 1 0,-1 0 0,1 1 0,-1 0 0,0 2 0,-1-1 0,1 2 0,-1 0 0,-1 0 1,0 1-1,16 15 0,0 2 14,-1 2 0,-1 1 0,38 55 0,-28-17 6,-29-51-13,0-1 0,2 0 0,12 17 0,-20-30-7,1 0 1,0 0-1,0 0 1,0-1-1,0 1 1,0-1-1,1 0 1,-1 1-1,0-1 1,1 0-1,-1 0 1,1 0-1,-1-1 1,1 1-1,-1-1 1,1 1-1,-1-1 1,1 0-1,-1 0 1,1 0-1,0 0 1,-1-1-1,1 1 1,-1-1-1,1 1 1,-1-1-1,1 0 1,4-2-1,7-3-5,0-1-1,0-1 1,21-16-1,-19 13 6,119-79 2,253-154 122,-365 232-113,1 1-1,0 1 0,0 1 0,1 1 0,0 2 0,0 0 0,1 1 0,33-1 0,-45 6-8,1 0 0,-1 1 0,0 0-1,-1 1 1,1 1 0,0 0 0,0 1 0,-1 0-1,0 1 1,0 0 0,0 2 0,-1-1 0,0 1-1,0 1 1,-1 0 0,19 17 0,-8 0 0,-1 0 0,-2 1 1,0 1-1,-2 1 0,-1 1 0,20 47 1,-5-11-27,-30-64 23,0 1 0,0 0 0,0-1 0,0 1-1,0-1 1,0 0 0,1 1 0,-1-1 0,1 0 0,-1 0 0,1 0 0,-1 0 0,1 0 0,0 0 0,-1-1 0,1 1 0,0 0-1,-1-1 1,1 1 0,0-1 0,0 0 0,0 1 0,0-1 0,-1 0 0,1 0 0,0 0 0,0-1 0,0 1 0,0 0 0,-1-1 0,1 1-1,0-1 1,0 1 0,3-3 0,8-3 2,0 0 0,0-1 0,19-14-1,-11 7 3,78-42 73,3 3 1,204-72-1,-224 98-32,1 5-1,2 3 1,0 3-1,128-5 1,-188 20-39,1 1 0,-1 1 1,0 1-1,1 2 0,-1 1 1,0 0-1,-1 2 1,25 10-1,-39-13-9,0 1-1,0 0 1,0 0 0,-1 1 0,0 1 0,0-1-1,-1 1 1,0 1 0,0-1 0,0 1 0,-1 1-1,0-1 1,-1 1 0,0 1 0,0-1 0,-1 1-1,-1 0 1,1 0 0,-1 0 0,4 20 0,1 29-20,8 31-8,-15-82 30,0-1 1,1 0-1,0 0 1,0 0-1,1 0 1,-1 0-1,2-1 1,-1 0-1,9 10 1,-11-15 0,-1 0 0,1 0 0,0-1 0,0 1 0,-1 0 0,1-1 0,0 1 0,0-1-1,0 1 1,0-1 0,0 0 0,0 0 0,-1 0 0,1 0 0,0 0 0,0 0 0,0-1 0,0 1 0,0-1 0,0 1 0,-1-1 0,1 1 0,0-1 0,1-1 0,46-24-21,-45 23 25,87-55 95,225-130-79,-198 126 6,-44 21-14,1 4 1,95-34 0,-144 63-14,0 0 1,0 2-1,1 1 1,0 1-1,0 2 1,0 0-1,0 2 1,0 1-1,0 1 0,-1 1 1,28 7-1,-3 2 8,81 32 1,-118-39-6,-1 2 1,0-1 0,0 2 0,0-1 0,-1 2-1,-1 0 1,1 0 0,-1 1 0,-1 0-1,17 22 1,-16-19-3,-2 0 1,0 1-1,0 1 0,-1 0 0,-1 0 0,0 0 1,-1 1-1,-1 0 0,-1 0 0,0 0 0,-1 0 0,2 31 1,-10-43-71,0-1 0,-1 0 0,1 0 0,-1-1 0,1 0 0,-1 0-1,-7 2 1,3-2-566,-12 1-2271,12-10-3339,7 0 4598</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40.341"/>
    </inkml:context>
    <inkml:brush xml:id="br0">
      <inkml:brushProperty name="width" value="0.05" units="cm"/>
      <inkml:brushProperty name="height" value="0.05" units="cm"/>
      <inkml:brushProperty name="color" value="#5B2D90"/>
    </inkml:brush>
  </inkml:definitions>
  <inkml:trace contextRef="#ctx0" brushRef="#br0">1 191 3481,'229'58'4454,"-80"-24"-3958,-119-26-442,638 147 1672,-544-134-1368,2-5 1,0-6 0,180-8-1,-216-11-314,-1-3-1,0-4 0,124-41 1,250-111 21,-297 103-90,195-53-218,-295 103 216,0 2 0,1 3 0,110-1 0,-135 11 24,0 2 1,0 2-1,0 2 1,-1 1 0,0 3-1,-1 1 1,0 2-1,0 1 1,-1 2-1,-1 2 1,50 32-1,-63-33 2,73 42-1623,-70-45 1029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42.070"/>
    </inkml:context>
    <inkml:brush xml:id="br0">
      <inkml:brushProperty name="width" value="0.05" units="cm"/>
      <inkml:brushProperty name="height" value="0.05" units="cm"/>
      <inkml:brushProperty name="color" value="#5B2D90"/>
    </inkml:brush>
  </inkml:definitions>
  <inkml:trace contextRef="#ctx0" brushRef="#br0">0 1 4593,'10'4'50,"0"0"0,0 0 0,0-1 1,1 0-1,-1-1 0,1 0 0,0 0 0,17-1 0,3 2 505,81 7 500,122-6 0,-13-1-185,294 47-239,-392-28-20,-1 5-1,136 48 1,-83-10-578,97 32 756,-206-77-450,2-3 0,80 10 0,292 14 495,-356-38-715,0-4 1,-1-3-1,107-21 0,-92 3 91,99-38-1,-107 31-220,80-14-484,-55 29-5240,-86 12 4086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4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526 1 3169,'-2'1'208,"-3"2"192,-3 2-336,-2 3-32,-2 1 216,-2 1 96,-1 0 184,-2 1 56,-1-1-200,-1 1-112,-1-1-160,-2 1-64,-1 0-24,-2 0-8,-2 0-16,-1 1-16,-2-1-144,-2 1-48,-1-1-104,-1 1 0,-1-1-40,0 0-376,2-1 488,5-2-3865</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43.591"/>
    </inkml:context>
    <inkml:brush xml:id="br0">
      <inkml:brushProperty name="width" value="0.05" units="cm"/>
      <inkml:brushProperty name="height" value="0.05" units="cm"/>
      <inkml:brushProperty name="color" value="#5B2D90"/>
    </inkml:brush>
  </inkml:definitions>
  <inkml:trace contextRef="#ctx0" brushRef="#br0">0 720 5449,'42'14'127,"0"-1"-1,0-3 1,2-1 0,-1-2-1,47 1 1,221-10 1999,-98-11-1719,-1-9 0,-2-9 0,286-79 0,-493 109-406,285-91 55,-226 68-43,-1-2 0,89-53 0,-134 69 8,-1-2-1,0 0 0,0-1 1,-2 0-1,0-1 0,0 0 1,-1-1-1,12-20 0,-20 29-34,1-1-1,-1 0 0,-1 0 1,1 0-1,-1 0 0,0-1 1,-1 1-1,0-1 0,0 0 1,-1 1-1,0-1 0,0 0 1,0 0-1,-1 0 0,-1 0 1,1 0-1,-1 0 0,-1 1 0,1-1 1,-1 0-1,-1 1 0,-3-10 1,3 13-7,1 0 0,-1 0 0,0 0 0,0 1-1,0-1 1,0 1 0,-1 0 0,1 0 0,-1 0 0,0 0 0,1 1 0,-2 0 0,1 0 0,0 0 0,-6-2 0,2 1-17,-2 1-1,1 0 1,0 1 0,0 0 0,0 0-1,-1 1 1,-11 1 0,1 1 14,0 1 1,0 1 0,0 1-1,1 1 1,0 0-1,-27 14 1,35-15 37,0 2 0,1-1 0,0 1 0,0 1 0,0-1 0,1 2 0,0-1 0,1 1 0,0 1 0,0 0 0,1 0 0,0 0 0,1 1 0,0 0 0,1 0 0,0 0 0,1 1 0,0-1 0,-4 19 0,6-15 5,1 0 1,0 0 0,1 0-1,0 0 1,1 1-1,1-2 1,0 1 0,1 0-1,1 0 1,0-1-1,1 0 1,1 0 0,0 0-1,1 0 1,14 20-1,-2-9 81,0-1-1,2-2 1,0 0 0,2-1-1,0-1 1,1-1-1,1-1 1,1-2-1,44 23 1,-3-9 124,1-2 0,135 35-1,-146-49-31,2-3-1,-1-3 0,1-2 0,0-3 0,84-5 0,-63-6-38,0-4 0,-1-3-1,110-35 1,-77 13-10,122-33-26,-223 67-166,1 1 0,0 1 0,0 0 0,-1 1 0,1 0 0,0 0 0,0 2 0,0-1 0,-1 1 0,1 1 0,17 6 0,-8 0-643,-1 1 0,1 0 1,-2 2-1,1 0 1,18 17-1,-7-4-16</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44.763"/>
    </inkml:context>
    <inkml:brush xml:id="br0">
      <inkml:brushProperty name="width" value="0.05" units="cm"/>
      <inkml:brushProperty name="height" value="0.05" units="cm"/>
      <inkml:brushProperty name="color" value="#5B2D90"/>
    </inkml:brush>
  </inkml:definitions>
  <inkml:trace contextRef="#ctx0" brushRef="#br0">1 24 8690,'36'-8'16,"0"2"0,0 1 0,0 2 0,1 2 0,52 4 0,-2-1 31,-64-2-59,278 12 252,-269-8-233,0 1 0,-1 1-1,0 2 1,0 1 0,0 1 0,-1 2 0,35 19-1,-42-16 39,0 2 0,-2 0 0,0 1 0,26 30 0,-30-29-2,0-1 1,2-1 0,0-1 0,1 0-1,39 22 1,-19-20-99,1-2 0,0-2 1,1-2-1,0-1 0,1-3 0,0-1 0,83 2 1,-16-10-395,211-28 1,-249 18-209</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49.178"/>
    </inkml:context>
    <inkml:brush xml:id="br0">
      <inkml:brushProperty name="width" value="0.05" units="cm"/>
      <inkml:brushProperty name="height" value="0.05" units="cm"/>
      <inkml:brushProperty name="color" value="#5B2D90"/>
    </inkml:brush>
  </inkml:definitions>
  <inkml:trace contextRef="#ctx0" brushRef="#br0">4213 245 2657,'-3'6'157,"0"0"0,0 0 1,0 0-1,-1-1 1,0 0-1,0 1 0,-1-2 1,0 1-1,1 0 1,-2-1-1,1 0 0,0 0 1,-1-1-1,1 1 1,-1-1-1,0 0 1,0-1-1,-1 1 0,1-1 1,0-1-1,-1 1 1,1-1-1,-8 0 0,-8 3 243,-1-2-1,0-1 0,0-1 0,0-1 1,-32-6-1,23 1-106,0-2 1,1-1-1,-59-26 1,-85-55-95,131 63-251,-2 2 0,-1 3 0,-1 1 0,-1 2 0,-66-15 0,31 19 88,-170-9-1,205 24-18,0 2 1,0 2 0,1 2-1,-94 25 1,-41 32 43,-242 120 0,-44 17 25,400-175-65,-56 21 26,-1-5-1,-171 33 0,275-73 135,-1-1 0,1 0 0,0-2 0,0 0 0,0-1 0,1-2 0,-1 0-1,-31-13 1,16 7 76,-63-11-1,41 14-228,0 2-323,0-3 0,1-2 1,-107-36-1,132 35-1394,-4 3 580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50.795"/>
    </inkml:context>
    <inkml:brush xml:id="br0">
      <inkml:brushProperty name="width" value="0.05" units="cm"/>
      <inkml:brushProperty name="height" value="0.05" units="cm"/>
      <inkml:brushProperty name="color" value="#5B2D90"/>
    </inkml:brush>
  </inkml:definitions>
  <inkml:trace contextRef="#ctx0" brushRef="#br0">4121 21 6433,'-85'57'590,"-3"-5"-1,-1-3 1,-187 72-1,149-78-255,-2-5 0,-202 32 0,-238 8 936,432-66-829,0-6 0,-161-14-1,251 5-437,1-2 0,0-3 0,0-1 0,1-3-1,0-1 1,1-2 0,0-3 0,-42-22 0,79 36-11,1 0 0,-1 0 0,1 0 1,0 0-1,0-1 0,1 0 0,-1-1 1,1 1-1,0-1 0,0 0 0,1 0 1,0 0-1,0-1 0,0 0 0,1 1 1,0-1-1,0-1 0,1 1 0,0 0 1,0 0-1,1-1 0,0 1 0,0-1 1,1 1-1,0-1 0,0 0 0,0 1 1,1-1-1,1 1 0,-1-1 0,1 1 1,0 0-1,1 0 0,0 0 0,0 0 1,0 0-1,1 0 0,0 1 0,0 0 1,1 0-1,0 0 0,7-8 0,0 4-15,-1 0 0,1 0 0,1 1 0,0 1 0,0 0 0,1 0 0,-1 2 0,2 0-1,25-8 1,8 1-23,84-11 1,-108 21 53,-1 1 0,1 1 1,-1 2-1,1 0 1,-1 2-1,0 0 0,1 1 1,-2 2-1,26 8 1,-35-9-7,1 1 1,-1 0 0,0 1 0,0 0 0,-1 1 0,0 0-1,0 1 1,-1 0 0,0 1 0,-1 0 0,0 1 0,-1 0-1,0 0 1,0 1 0,13 26 0,-18-29 20,-1 0-1,1 0 1,-2 0 0,1 1-1,-2-1 1,1 1 0,-1 0-1,0-1 1,-1 1 0,0 0-1,-1 0 1,-2 11 0,0-6 30,-1 1 0,-1-1 0,0 0 0,-1 0 1,-1-1-1,-15 26 0,-2-7 18,0-1 0,-2-2 0,-1 0 0,-2-2 0,-34 28 0,13-19 117,-1-1-1,-1-3 0,-2-2 0,-2-2 0,0-3 0,-93 28 0,51-24 209,-3-6 0,0-3 0,-121 8 0,161-26-394,-1-3-1,1-2 0,0-4 0,0-1 0,-75-20 0,-79-34-1759,5-10-3565,146 48 4136</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3:52.098"/>
    </inkml:context>
    <inkml:brush xml:id="br0">
      <inkml:brushProperty name="width" value="0.05" units="cm"/>
      <inkml:brushProperty name="height" value="0.05" units="cm"/>
      <inkml:brushProperty name="color" value="#5B2D90"/>
    </inkml:brush>
  </inkml:definitions>
  <inkml:trace contextRef="#ctx0" brushRef="#br0">12 619 5145,'-1'0'4,"0"1"0,1-1 0,-1 0 0,0 0 0,1 1 1,-1-1-1,1 1 0,-1-1 0,1 0 0,-1 1 0,1-1 0,-1 1 0,1-1 0,0 1 0,-1 0 0,1-1 0,0 1 0,-1-1 0,1 1 0,0 0 1,0-1-1,-1 1 0,1 0 0,0-1 0,0 1 0,0 1 0,25-5-485,-1-4 1008,-1-2 0,43-22 1,-18 8 24,36-16 382,-21 9-261,2 2 1,80-22-1,44 1-430,237-31 0,-353 71-122,1 4-1,0 3 1,1 3 0,-1 3 0,-1 4-1,107 24 1,-54-1 548,2-5 0,245 15 0,-307-39-537,-1-3-1,1-2 1,-1-4-1,-1-2 1,1-4-1,-2-2 1,105-39-1,-107 30-103,124-56 70,-154 64-107,0-2 1,-1-1 0,48-39-1,1-14-2903,-56 47 1834</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5.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 5161,'-2'0'376,"0"0"96,0 1-64,0 0-16,1 0 1,1 0 207,-1 2 160,1 0 144,0 2-64,0 2-168,-1 1-128,-1 3-159,0 2 15,-1 5 152,-1 4 96,0 6 160,0 8 8,0 8-144,2 10-112,4 9-207,5 7-89,4 4-120,7 0-40,6 0-80,8-2-24,8-3-24,7-4-168,6-5-248,6-6-329,7-9-1223,3-8-1521,3-13 1953,-12-8-7202</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6.2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0 6561,'-2'0'793,"-2"3"599,-1 4-216,-2 4 160,0 7-103,-1 8-161,0 8-168,0 11-64,0 10-208,2 9-103,2 10-193,4 5-56,3 6-56,7 2-8,6 3-48,8 0-72,7-2-120,8-5-32,7-9-320,8-10-352,6-12-1145,7-15-1416,1-16 1801,-9-11-8466</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7.1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35 6577,'-3'-1'753,"-3"-1"607,-1-1-96,-1 0-152,1-1-231,1 0-281,3 0-144,2 0-176,3 0 0,2 0-16,4 2 24,5 2-24,4 4-32,5 5-72,6 5-48,5 8-24,3 7 24,3 8 24,3 9-8,1 6-24,1 4-32,-1 3-40,-4 1-24,-5-1-360,-5-3-320,-6-4-1664,-6-6 1359,-5-11-10249</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7.6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6 7906,'-2'0'736,"-1"-1"616,-1 0-384,1 0-135,2-1-161,4 2-80,3 0 80,5 4-56,6 6-104,6 8-280,9 12-128,7 12-80,8 13-120,5 10-72,0 7-104,-4 1-440,-6-4-312,-8-6-2529,-6-11 2185,-9-14-6658</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8.1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381 0 6769,'-6'1'337,"-7"3"159,-6 2 48,-6 2 200,-3 2-64,-3 3-240,1 1-64,1 1-240,1-1-96,2 1-80,2 0-32,1 0 16,2 0 8,2 0 48,3 0 24,4 1-16,3-2-104,1 0-944,3 0-1449,0-1 1409,2-2-4593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8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0 328 5577,'3'0'240,"5"-3"144,4-1-304,6-1-32,4-2-8,3-1 56,1-1 112,1 0 289,1 0 127,0 0 232,-1 0-40,-1 1-208,0-1-120,0-1-272,0 1-88,0-1-72,0-1-16,1 0-24,-1-1-8,1 0-8,0-1-8,0 0-72,-1-1-80,0-1-272,-2 0-128,0 0-40,-2 0-8,0-1-240,-1 0-497,1-1 769,-4 2-5233</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8.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39 8786,'1'-2'344,"4"-1"104,7-3 104,6-2 544,7 0 97,6 1-25,6 3-152,4 4-504,4 8-208,5 8-184,4 9-24,2 12 16,2 11 0,-1 14 40,-2 13-8,-3 11 0,-8 7 17,-8 6-89,-9 1-8,-10-1-56,-9-5-168,-7-5-873,-5-8-967,-4-10 1040,-1-16-11491</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9.1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0 8674,'-2'0'1144,"-1"1"1849,0 0-2529,-1 0 80,2 1 80,3 1 136,2 4 32,6 5-175,5 6-169,8 8-264,7 10-96,8 10-64,6 10 8,7 10 8,6 11 32,5 10 16,2 12-8,1 10-24,-2 9-72,-2 7-368,-4 2-120,-4 1-337,-5-4-207,-8-5-424,-8-6-529,-8-4 1113,-9-22-9682</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29.6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10106,'0'6'392,"0"5"248,1 2-640,2 5 328,0 3 129,3 6 175,2 7 88,4 7-96,4 8-120,4 8-184,5 8-120,5 7-80,3 8 24,3 6 104,2 6 32,1 5-8,-2 6-24,-2 6-120,-3 6-112,-6 5-232,-7 3-16,-8 0 0,-8-4 48,-10-4 56,-7-8-48,-7-7-240,-4-8-152,-2-8-544,0-8-649,0-9 1009,6-15-9850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0.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61 9194,'-1'-3'568,"-1"-3"288,-1-4-208,1-1 105,1-1-97,3 3-8,2 2 16,3 4-80,3 7-120,6 8-224,5 9-112,6 12-80,6 10-8,7 11 0,6 14 0,2 15 16,2 15 0,-2 13-24,-4 13-8,-3 10-232,-4 5-160,-4 2-400,-6-1-240,-5-5-456,-6-6-721,-6-9 1305,-4-24-7978</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0.6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6 8282,'-2'-1'992,"0"0"1088,-1-1-1247,1 1-1,0 1-160,2 4-56,3 7-72,3 7 0,4 10-144,6 14-88,6 13-160,6 12-32,7 12-15,4 9-1,3 9 0,2 8-8,1 9-32,-2 9-24,-4 8-16,-4 7 0,-6 5-16,-7 2-64,-7-2-160,-9-3-121,-6-9-351,-7-7-168,-6-10-408,-5-11-128,-4-10-1361,-2-13 1593,2-18-7066</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1.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3 9538,'-1'-1'944,"0"0"697,-1 0-329,0 2-344,1 4-352,0 5-448,3 8-40,2 9 48,5 12 8,6 13 8,4 14-56,7 16-80,6 18-40,2 17-48,1 16-104,-3 12-104,-6 5 0,-7-1-216,-9-7-152,-9-12-976,-6-14-1217,-5-18 1561,-2-26-7498</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1.7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137 1000 6897,'-4'1'673,"-4"1"367,-4 1-120,-3-1-480,-1-1-88,0-1-120,0-2-56,2 1-72,2-1-8,2 0-48,3-1-48,2 0-24,3-1 8,3-2 120,3-4 112,2-4 224,2-2 105,2-5 111,3-2-32,4-3-168,5-4-80,7-4-176,6-4-56,9-6-56,6-6-32,8-7-48,7-6 8,7-6-16,6-4 0,4-1-72,4 1-200,1 5-448,-2 6-280,-4 10-721,-6 10-535,-7 13 1288,-14 11-6890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2.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1411 6609,'-1'-1'0,"0"-2"-224,0-3-8,2-3 120,-1-5 200,2-2 376,0-5 105,1-2 231,1-5-16,2-6-80,2-5-8,4-9-136,5-8-64,6-9-184,7-8-63,7-5-1,7-3 32,5-1 48,7 1 0,4 4-56,5 2-16,5 3-24,5 3-8,4 5-32,6 4-48,4 6-72,4 8-16,4 8-40,4 8-80,2 7-240,1 6-240,0 5-528,-3 4-385,-5 3 777,-19 3-9610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2.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1102 6777,'1'-3'505,"4"-6"279,3-5 112,5-5 96,5-5 56,5-3 57,3-4-33,4-1-200,3-3-128,6-2-176,5-3-56,8-2-160,8-4-79,9-3-129,8-3-40,7-2 24,8-2 16,7-3 88,7-1 16,6 0 64,7 1 32,8 4-32,6 4-24,7 5-104,5 6-64,4 6-72,2 6 0,-4 8 0,-5 6 16,-7 9-8,-10 5-8,-11 6-64,-9 5-176,-11 1-392,-11 2-272,-12 0-537,-12-1-319,-14-1-760,-13 0-777,-16 0 1801,-9-1-6002</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3.3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33 704 10842,'-5'0'208,"-2"-1"-48,-2-1-160,1-2 440,4-2 145,7-3 199,8-3 64,10-4-72,10-3-80,12-4-152,12-3-48,12-4-39,13-3-25,14-5-64,11-3 8,12-4 96,11-2 56,8-1 64,9 2-64,8 1-232,7 4-120,7 2-136,6 5-24,4 4-16,1 5 0,-2 6 0,-6 6 16,-10 5 24,-12 5-16,-13 4-88,-13 4-120,-16 3-272,-13 1-152,-14 1-360,-14 1-232,-12 1-1033,-12-1-959,-13 1 1767,-10-3-8985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230"/>
    </inkml:context>
    <inkml:brush xml:id="br0">
      <inkml:brushProperty name="width" value="0.35" units="cm"/>
      <inkml:brushProperty name="height" value="2.1" units="cm"/>
      <inkml:brushProperty name="color" value="#CC0066"/>
      <inkml:brushProperty name="inkEffects" value="pencil"/>
    </inkml:brush>
  </inkml:definitions>
  <inkml:trace contextRef="#ctx0" brushRef="#br0">262 1 2673,'-1'2'328,"0"2"264,-2 3-96,0 3-160,-2 4 32,-2 2-16,-1 2-16,-2 4-72,-2 3-72,-1 2-88,-2 3-32,-2 1-64,-2 1-8,-2 0 0,-2-1-16,-3 0-288,0-1-608,-2-1 552,5-6-4169</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3.9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0 653 7202,'0'-4'1296,"1"-8"1216,2-8-1367,6-9-57,6-7-592,8-6-160,9-5-304,10-3-72,10-1-32,10 0 24,9 2 192,10 3 112,9 3 128,12 5 8,13 4-120,12 4-88,12 4-128,9 6 0,4 5 32,1 6 8,-6 8 0,-8 8-16,-9 6-48,-9 5-72,-10 3-296,-9 3-200,-11 1-392,-9 0-160,-14 1-929,-12-1 1177,-17-4-9458</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4.4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4 150 13059,'-1'-1'288,"-2"-3"-224,3-3-128,5-3 64,5-1 88,7-2 56,7 1 136,9 1 104,8 0 120,11 2 64,9 0 88,11 0 9,9 0 31,10 0-24,9 0-112,8 2-80,6 1-216,7 4-88,2 2-104,4 4-24,2 3-16,-1 3 0,-1 3 8,-4 3 0,-8 3 16,-10 4-8,-9 4-8,-11 4-8,-10 2-128,-9 3-104,-10-1-408,-11 0-360,-10-4-897,-10-3-583,-10-6 1288,-8-6-11419</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4.9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13 127 8306,'-2'-3'920,"-3"-5"1344,1-3-1863,2-3 119,4-1 104,6 0 8,7 1 32,7 2-24,12 3-128,11 2 8,14 1 25,13 2 39,13 1 88,12 0 16,13 1-48,10 2-104,8 2-224,8 4-104,4 6-128,2 4-24,-2 7-56,-4 6 0,-8 5-160,-10 5-64,-12 3-144,-15 1-176,-13 1-456,-14-1-408,-11-1-2009,-11-3 1969,-11-9-10307</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5.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54 7490,'-3'-1'632,"-1"-4"464,0-2 80,-1-2 64,1 0-71,0 1-193,1 2-56,3 2-208,1 1-88,5 2-95,4 0-137,6 2-104,7 1 56,7 2 112,9 2 72,6 4 16,8 5-72,5 6-176,7 6-72,5 7-104,5 7-24,5 8-24,4 7 0,3 7-24,3 8 8,1 8 0,2 9 16,-1 8 16,-1 9 8,-1 8 40,-4 7 17,-4 8-1,-4 7-8,-6 8 0,-3 7 0,-3 4-16,-3 3-16,-3 0-72,-3-2-16,-6-4-16,-5-3-8,-7-3-56,-5-2-56,-8-5-272,-6-6-193,-7-9-999,-8-10-744,-7-15 1255,-3-23-14914</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6.6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16107,'0'2'441,"2"5"-177,6 3-240,6 4-24,7 2 0,5 5 40,5 3 0,5 3 120,3 4 72,4 4 144,3 5 64,5 6 24,3 4 0,5 7-16,6 8-8,3 7-48,5 9-56,2 9-96,4 8-55,0 9-97,0 7-24,-1 8 16,-3 8 0,-2 8 16,-4 9 0,-3 10-40,-3 6 8,-3 6 0,-4 1-8,-6 0 56,-6-4 32,-8-4 8,-7-7-48,-10-10-264,-7-10-200,-7-14-545,-7-15-455,-7-16-992,-5-17-905,-7-18 1761,1-20-10963</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7.2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 12099,'4'-1'520,"4"0"-56,7 0-80,6 2-152,7 2 16,5 4 144,5 7 96,5 5 32,6 6-16,5 6 57,6 6-17,4 7 40,6 8 8,4 10-168,4 12-80,1 14-72,1 14-40,-2 14-48,-1 15-16,-4 12-48,-3 9-32,-4 10-40,-3 6 0,-5 5-8,-4 6 8,-5 2 0,-6 3 8,-7 1 40,-5 1 16,-6 0 0,-3 0-16,-5-4-40,-5-3-40,-4-8-16,-3-7-120,-6-11-256,-4-12-240,-4-14-1008,-6-15-881,-4-20 1369,1-26-13227</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7.7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11154,'3'2'1425,"3"4"2335,6 6-3487,10 6-41,7 7-192,7 8-8,5 8-8,3 10 8,3 11 16,3 10 0,0 12 104,1 11 80,-2 11 240,-4 12 104,-4 10 0,-3 9-48,-4 11-224,-4 8-96,-6 9-112,-4 6-16,-8 4-48,-6 2-24,-9-4-184,-6-8-328,-6-11-1296,-4-14-897,-2-17 1353,3-31-12467</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8.4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 0 8154,'-1'3'1520,"-1"5"1905,1 3-2217,1 5-680,2 4-232,4 5-200,2 5-24,2 5 272,0 7 168,1 7 313,0 7 111,1 8-152,0 6-136,2 6-304,-1 3-112,1 1-128,-3-1-24,-2-2-8,-3-3-8,-5-4-8,-6-4-8,-5-5-96,-8-6-112,-6-4-448,-8-7-264,-5-6-856,-7-6-553,-5-5 1273,5-8-12635</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8.9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435 1 8106,'-2'1'960,"-3"1"928,-2 1-807,-2 2-97,1 1-224,0 2-152,0 2 0,2 5-184,0 5-72,1 5-152,0 5-80,-1 8 64,-2 5 25,-2 7 63,-4 6 56,-4 5 96,-6 6 40,-5 4-32,-5 2-88,-5-1-280,-1-2-320,0-8-1328,2-8-1073,2-11 1345,6-14-11691</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39.4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334 67 1568,'1'-4'392,"1"-5"897,1-3 335,-1-1 424,-1 1 105,-1 4-129,0 2-295,0 3-409,1 5-160,0 6-440,2 5-63,2 7-65,0 7-88,2 7-160,0 8-80,0 8-152,-3 8-32,-3 8-8,-4 6 16,-7 7 8,-6 5-16,-7 1-24,-6 1-40,-6-2-280,-5-3-304,-3-7-632,-4-7-353,-1-10-1327,-1-11 1607,9-15-9977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6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1 227 4025,'3'-2'184,"3"-3"64,5-3-136,3-3-80,3-1-24,1-2-16,2-1 8,1-1 48,0-1 120,-1-1 48,0 0 0,-1-1-208,-1 0-256,0 1-880,1-1 672,-4 3-2969</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0.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5817,'1'0'192,"1"2"-176,3 0-288,5-1-672,2 0-384,4 0 632,-2 0-2089</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0.8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1 127 10602,'-1'0'432,"4"-1"136,4 0-463,5-3 63,7-2 8,6-3 176,7-3 88,7-1 120,5 0 16,6 1 16,3 1 40,4 2 80,6 0-15,6 2-113,6 0-88,6 1-152,5 2-64,4 2-40,4 2-16,0 6-32,1 4 0,0 4 24,-2 6 24,-2 4-16,-1 3-16,-3 4-104,-1 0-40,-3 1-56,-2 0-8,-4 0-672,-5-2-704,-5-2-3233,-7-3 2672,-13-7-9697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1.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1 413 6641,'2'-1'1401,"2"-2"1439,3-3-1727,5-4-121,5-3-408,4-3 16,6-3 96,6-3 16,7 0-48,4-1-79,6-1-233,5-1-96,6-1-96,8 0 24,7-2 40,8 1 24,7 1 24,6 1-40,6 3-64,5 4-40,4 5-56,4 3-16,2 4-32,1 5 0,-1 4-24,-3 4-32,-5 7-528,-7 5-376,-8 6-889,-9 5-663,-9 3 1384,-18-4-11179</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2.2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0 173 11218,'7'-4'464,"15"-5"-55,16-6-217,17-5-32,14-2-120,13-2-32,8 1 144,6 2 304,6 5 72,2 5 184,1 4-8,3 6-8,1 4 9,2 4 15,2 4-88,1 4-248,2 5-88,-1 4-112,1 5-40,-1 5-32,0 6-8,-1 5-40,-1 5 0,0 6-8,-3 7 8,-1 6-24,-3 7-16,-3 6-8,-5 5-8,-4 5-8,-5 3-120,-4 2-304,-4 0-248,-6-1-696,-6-2-249,-6-3-1471,-4-6 1711,-13-16-9313</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2.9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78 11002,'-2'-3'737,"0"-4"887,1-4-1504,3-2 128,5-1 96,5 1 40,6 3 104,5 4-8,6 5 136,5 6 113,6 6 175,5 4 16,4 5-32,3 5-48,3 6-63,3 5-57,2 4-160,3 5-96,3 5-224,2 6-80,3 6-104,2 6-24,2 6-8,1 7 0,-1 7 0,-2 7-8,-4 8 16,-2 6-8,-6 7 0,-4 6 0,-3 3 8,-2 3 8,-1 2-8,-2 0-8,-4 0-8,-2-1-8,-4-2-8,-2-1 0,-3-3-96,-2-3-112,-3-4-312,-2-5-184,-4-7-288,-4-8-185,-5-9-455,-5-9-393,-6-12-1159,-6-12 1671,-1-14-10113</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3.6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51 146 5185,'-3'-7'800,"-2"-7"785,-3-6-337,-1-4 32,1 0 24,1 2 89,1 5-65,3 5-480,1 7-240,3 6-336,3 7-96,4 7-32,2 6 48,6 8 65,4 5 87,4 7 176,5 6 16,4 6-16,5 8-80,4 6-168,4 8-64,2 8-120,2 7-32,3 7-16,2 8 0,0 6-8,-1 7 16,-1 7 8,-3 6 16,-1 6 0,-3 7-16,-3 6-8,-4 4 48,-4 5 120,-4 4 40,-4 2 48,-3 2-71,-3 1-121,-2 0-48,-1-2-48,-2-1-16,-2-2 0,-2-4-8,-2-5-96,-3-5-72,-3-7-169,-4-8-103,-3-11-208,-4-10-152,-4-12-760,-2-11-601,-3-13 1185,1-19-13115</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4.2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 12987,'3'-1'448,"2"-1"104,6-1-544,5 3-8,5 4-32,5 7 8,3 8 72,4 11 48,2 10 32,3 11 48,1 10 176,1 10 104,1 10 296,0 11 97,2 11-73,1 10-104,1 10-304,-1 8-128,-3 7-160,-4 8-16,-8 5 0,-7 4-8,-9 4 24,-10 1 0,-10 1-8,-9-1 80,-9-2 56,-8-1 0,-6-3-8,-6-3-104,-4-5-256,-2-5-120,-3-8-296,-2-9-312,-1-10-808,1-11-753,1-11 1297,11-22-11859</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4.8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13139,'4'1'344,"6"1"-216,6 3-64,6 7-16,5 7 0,3 12 224,1 12 136,0 14 280,-1 14 168,-2 14 57,0 13-49,-1 13-184,0 12-128,-2 12-152,-4 10 64,-5 11 152,-6 11 97,-9 8 55,-7 6-120,-9 1-272,-7-3-128,-6-9-432,-5-13-336,-4-17-1233,-3-19-863,-3-21 1344,5-28-15620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5.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1274 1 6721,'-7'2'329,"-9"4"231,-6 4-120,-7 3 112,-3 4 136,-4 2 40,-1 4 96,-3 3-24,-2 4 97,-4 4 79,-2 8-8,-4 7-8,-5 11-248,-4 10-239,-4 12-313,-5 9-64,-1 8 336,0 6 184,0 5 272,2 4 88,4 4-272,6 6-176,7 6-287,8 7-105,7 7-120,8 6-16,8 3-8,6 1-8,8-2 56,4-3 24,6-5 0,4-8 8,6-7-72,4-8-120,6-8-48,5-7-161,7-9-183,7-9 0,7-10-408,6-10-40,4-12-793,3-12-783,2-14 1480,-9-13-11715</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6.5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635 1 15187,'-7'8'400,"-10"10"-256,-9 12-232,-4 9-200,-2 10-112,-2 8 24,0 5 104,-2 6 320,0 5 280,-2 4 400,-3 4 200,-2 7 129,-2 5-89,1 7-288,2 8-216,4 8-296,5 10-80,7 11-96,8 11-24,7 11-8,7 9-16,9 7 24,9 2-88,8-2 16,10-7-8,8-11-224,8-14-208,8-17-920,6-19-673,6-19 1097,-7-25-12699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162 0 2441,'-1'2'80,"1"1"-32,-1 4 0,-2 3 168,-1 3 88,-3 4 112,-1 2 48,-3 2-152,-1 2-88,-1 2-120,-1 1-48,1 3-40,-2 1-8,1 2-136,-1 0-560,-2 2 448,3-6-3441</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7.1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267 0 11819,'0'2'624,"-1"3"-16,0 5 0,-1 8-400,-1 8-104,-3 11 120,-4 9 192,-4 9 400,-4 10 145,-4 9 47,-2 11-152,-1 8-344,-1 12-136,0 12-88,1 9 56,2 10 216,4 7 120,5 4 105,6 3-81,10-1-272,10-1-144,10 0-352,12-3-144,8-1-392,9-4-224,7-5-241,5-8-87,3-11 168,0-14 88,0-13-169,-1-15-207,-1-13-1408,1-14 1503,-11-15-10057</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7.6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 1 12307,'-4'6'784,"-4"9"304,-3 9-616,-1 8-200,0 10-160,1 10 80,1 8 96,0 9 64,2 7-16,3 8-87,3 6-17,4 7 64,6 8 80,7 9 160,7 9 48,7 11 120,10 9 0,10 9-128,11 5-128,10 3-279,9-2-242,8-9-511,5-13-328,1-18-536,0-21-56,-2-24 183,-4-21 105,-6-22-456,-5-18 1032,-15-12-11067</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8.3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963 1 11098,'-9'6'552,"-12"10"473,-11 10-969,-8 10-8,-5 9 104,-5 8 152,-2 8 224,-2 9 96,-2 8 24,-1 9-32,0 9-88,0 9-63,1 11-169,2 11-104,2 14-136,1 14-24,1 14 88,3 12 152,4 10 32,7 4 8,11 1-120,10-4-280,11-8-280,13-9-352,10-15-1721,10-14 1537,0-34-12995</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8.9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1023 1 12115,'-3'2'344,"-5"5"-192,-4 4-16,-5 6-112,-5 5 72,-6 6 144,-5 8 88,-7 6 128,-6 7-48,-5 5-120,-3 3-88,-3 4 16,-2 2 72,-1 4 208,-2 3 121,1 8 103,-1 7 32,1 10-48,0 10 8,2 10-104,5 9-120,8 9-216,10 6-160,14 5-304,14 5-256,15 2-1096,13 0-472,13-5-1065,9-6-416,6-13 2097,-6-28-7194</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9.4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328 1 10002,'-5'6'584,"-5"11"304,-4 10-607,-3 12-17,-1 10-152,-3 9 288,-1 6 224,-2 8 440,-2 6 240,-1 8-7,-1 8-129,0 7-424,3 7-248,4 4-368,4 4-88,5 2-24,3 1-16,5 0 112,5 1 72,6-1 104,6-2 24,8-1-128,8-2-152,11-5-264,10-7-40,9-10-384,6-15-152,5-16-448,3-18-673,1-19 1129,-12-13-13771</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49.9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0 9802,'-3'9'632,"-1"13"160,0 15 73,0 14-169,-1 15-64,1 12 0,1 11-16,3 13 24,3 11 96,5 10 97,6 9-41,7 7-176,8 4-64,6 0-184,6-2-72,4-7-96,5-6-112,3-7-104,4-8-112,3-6-456,3-9-400,4-8-1217,5-6-1335,4-7 1975,-12-15-9217</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0.5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207 3453 3417,'-4'-3'832,"-3"-6"912,-5-7-207,-1-6-241,-1-5-208,0-4-240,-1-3-80,1-5-167,1-3-41,0-6-80,0-6-56,1-5 0,-1-7 72,-1-7-104,2-8 232,1-7-24,2-5-71,5-6-17,6-3-264,4-2-104,6-4-56,3-4-48,3-3 0,3-5-24,3-3-8,5-3-8,5-2-8,7-2 0,7-1 8,6 0 0,6 1 0,6 2 32,6 3-8,6 5-64,7 7-192,8 7-656,5 7-489,6 7-1151,3 7-593,3 6 1697,-18 17-6762</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1.6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247 0 8090,'-4'3'328,"-5"4"-72,-2 3-24,-3 6 72,-1 6 216,-1 5 264,-1 7 88,-1 7-103,-3 8-89,-1 9 72,-1 10 88,0 10 16,2 12-88,4 10-343,6 12-169,7 8-208,7 6-344,10 2-545,10-3-623,10-6-2249,8-12 2225,-3-24-7490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2.4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 0 8938,'-4'4'904,"-5"8"993,-4 6-1433,-1 9-48,2 10-184,2 11-32,4 12 24,3 11-24,7 11-48,10 10-144,11 6-32,14 5-24,13 3-248,12-1-232,11-5-184,8-10-1057,7-15-735,5-17 1383,-13-20-5512</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3.0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 0 9002,'-3'7'800,"-3"7"520,-2 8-864,-1 6 1,1 7-1,1 6 144,2 5 232,3 6 8,4 7-240,5 8-136,6 11-296,9 12-72,9 12-120,11 11-48,11 6-184,11 1 0,9-1-520,9-12-384,6-17 712,-11-23-12651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6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0 393 4105,'3'-1'504,"2"-3"952,3-2-1416,3-2-16,2-1 8,2-2 0,1 0 176,1-2 88,1 0 81,0-1 15,0-2-144,0 0-88,-1-2-80,-1-1-24,0-1-32,-1 0-48,-1-1-336,0 0-88,-1 0-145,-1 0 17,0 0 296,-1 1 0,0 1-640,-1 0-280,-1 2 544,-2 4-2041</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3.4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171 1 11698,'-2'0'257,"-5"4"-225,-2 3-176,-3 5-1,-2 8 170,-1 7 183,-2 10 344,0 9 144,-1 12 80,0 12-80,2 13-280,3 14-152,4 14-240,6 9-40,8 8-40,10 3-8,12 0 0,13-3-280,13-4-432,13-6-392,12-11-1481,11-13 1569,-10-23-8058</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4.1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2410 8898,'2'-3'472,"2"-6"224,2-7-512,2-8-96,2-8-56,-1-7 8,-2-8 0,-2-5 0,-2-7 392,-2-4 136,1-7 145,2-6 55,4-8-304,5-7-112,7-8-8,8-6 0,9-3-56,10-3-24,11 0-160,12 0-64,10-1-32,10 1-16,9-2-120,8 1-64,6 0-48,7 3-168,4 4-432,4 7-320,1 9-1481,1 10 1465,-23 19-7210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4.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2353 8842,'-1'-9'928,"1"-13"392,3-17-359,4-13-161,8-15-440,8-12-128,10-9-136,9-10-48,10-6-8,11-5 0,10-5 0,10-3 8,8-2-8,8-3 8,7-2 168,8 0 48,6-1 32,7 3 0,5 5-168,5 5-32,3 10-56,0 9-16,-1 12-184,-4 13-304,-6 12-856,-8 14-873,-10 12 1153,-25 12-8986</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5.2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1474 7586,'-4'-1'768,"0"-4"1688,0-4-2608,4-6 248,3-5 376,6-6 217,5-6 375,5-5 32,6-7-64,6-5-96,6-7-143,8-6-17,10-5-40,9-4-72,9-1-208,9 0-144,9 1-224,8 4-48,7 3-8,6 4-8,8 2 0,7 1-8,9 0 8,6 1-8,6 1 0,3 4 0,0 4 0,1 6-16,-4 6-264,-3 6-248,-8 5-712,-7 6-432,-13 3-737,-13 2-560,-16 3 1681,-22 3-8546</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5.7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1552 8282,'-1'-3'728,"0"-4"344,1-8 72,4-6-95,5-6-153,6-8-8,9-6 8,9-6-112,12-7-63,10-6-121,13-6-32,11-5 48,11-4 16,11-1-128,12-3-88,12 0-208,12-1-72,12 1-72,10 1-16,10 3-8,8 1 0,5 4-16,6 4-8,2 5-200,0 7-216,-3 6-224,-8 9-736,-10 8-449,-12 10-167,-11 8 728,-31 7-11523</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6.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214 2180 7658,'-3'-1'528,"-2"-1"584,-2-6-1008,-1-5-32,0-8 72,-1-7 112,0-7 184,1-6 56,-1-7-24,-1-5-64,0-6-71,0-6 7,-2-4 160,-2-6 72,-2-2 184,-2-2 72,1-2-104,0 0-87,4-3-193,5-1-128,5-3-136,8-3-48,7-2-160,9-3-16,9-1-32,10-1 8,12 0-96,10 3-64,10 5-112,9 8-169,6 11-527,6 11-400,3 11-1433,2 10 1521,-16 12-8058</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7.3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141 1976 11891,'-6'-6'832,"-8"-10"576,-7-11-704,-4-13-112,0-12-208,3-12-208,6-12-64,6-8-24,8-6 8,8-4 145,6 0 103,7 2 176,8 2 136,9 3 24,11 3-48,13 1-208,11 1-136,13 1-168,9-1-56,11 3-48,6 1 0,6 4-48,4 5-104,3 5-144,2 5-120,1 5-344,1 6-216,0 6-713,-3 6-647,-5 8 1280,-24 8-11659</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8.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1199 8466,'9'-8'1472,"15"-11"1929,16-12-2737,13-9 8,14-7-520,11-5-80,10-4-32,7-2 0,7-5 152,8-2 120,7-1 272,6-1 129,8 3-25,6 3-96,7 3-256,8 5-112,8 2-144,8 2-16,11 3-32,8 1-8,6 1-8,4 3 8,-2 5-8,-5 5-8,-9 7-192,-10 8-304,-13 9-1016,-13 8-1009,-15 7 1329,-30 3-11827</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8.6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1128 14403,'3'-9'384,"8"-15"-176,10-16-136,14-13 16,14-10-32,15-6-40,12-3 0,11 1-8,10 2 16,9 3 104,9 3 168,8 1 344,7 2 121,10 0 135,7 1-88,8 2-296,8 4-120,7 5-264,3 7-64,3 8-48,-2 8-8,-3 7-48,-6 8-32,-9 7-80,-11 6-32,-13 5-280,-11 4-256,-12 3-1000,-12 2-929,-12 4 1441,-20-4-11507</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9.2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1144 13283,'1'-8'368,"3"-11"-112,8-15-288,12-12 32,12-12-8,13-8 48,12-5 0,12-3 152,10 2 104,10 1 280,10 4 160,9 3 1,10 2-49,10 3-144,10 3-96,11 3-128,7 4-40,7 5-144,2 4-48,3 6-40,-1 6-8,0 6-16,-1 5 0,-2 4 0,-3 4 0,-5 3-8,-7 4 0,-7 4-16,-9 5-80,-10 5-904,-9 4-384,-13 6-2017,-15 3 1841,-22-2-10299</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4.0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114 1 336,'0'1'296,"0"2"248,0 2 72,-1 3-7,0 3-105,-1 2-128,-1 3-72,-1 2-184,-1 3-48,-1 0-40,-1 2 8,-2-1-8,-2 2-8,-3 1-24,-2 1-32,-2 4 16,2-4-3841</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4:59.8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 2205 7034,'-5'-3'1112,"-7"-4"1488,-4-6-2184,-1-6-120,3-6-296,4-6 88,6-7 417,5-5 247,7-3 344,3-4 0,5-4-280,6-2-207,6-5-265,9-5-40,10-5 56,11-4 24,10-5 40,12-3 32,10-1-56,10-1-8,9 1-72,8 1-72,7 0-120,6 1-40,7-1-56,6 1-8,5 0 0,3 2 8,4 2 8,2 3 8,2 4 8,2 5-16,-1 5-16,-1 6-168,-5 9-376,-9 7-240,-12 10-488,-14 9 32,-15 9 95,-15 7-111,-15 8-1232,-14 7 1535,-16 2-10025</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0.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2951 11 13515,'-7'-2'232,"-11"-1"-224,-10 0-1976,-7 1-121,-6 1-47,-5 2 871,-7 3 1545,-6 2 825,-6 4 855,-9 4 80,-7 5-111,-9 5-129,-7 6-527,-8 10-265,-8 10-368,-6 11-80,-6 12-120,-6 12-88,-4 12-192,-4 13-80,-4 11-40,-2 9-8,-2 9 144,1 7 72,3 7 8,8 5 0,11 6-144,13 3-79,17 5-58,18 2 90,18 0-330,19-2-247,17-4-696,16-7-464,13-10-313,12-13-183,8-17-697,7-19 1601,-2-27-7914</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0.8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1755 1 8290,'-5'0'968,"-4"0"1825,-7 2-2865,-6 3 8,-8 5-48,-8 7 64,-10 6 136,-8 8 128,-11 8 352,-9 7 152,-9 9 56,-7 10-88,-7 11-208,-5 11-24,-3 13 104,-2 13 113,0 14 127,4 12-48,4 14-192,6 12-128,8 11-248,9 6-56,10 4 72,11 1 24,13-2-8,14-3 0,15-5-336,13-6-72,12-11-88,11-12-56,7-17 112,6-19-128,3-22-448,2-21-216,3-23-1033,2-24-1183,4-25 1951,-7-12-9529</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1.3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555 10 11618,'-4'-4'425,"-5"0"-185,-4 3-176,-6 7-40,-3 11 240,-5 15 288,-5 16 464,-4 17 112,-3 17-184,-3 16-159,-1 15-337,-1 13-104,1 10 32,2 9 56,4 6 168,4 5 80,5 3-72,7 0-144,7 0-263,7-1-185,7 1-369,6 0-239,9 1-568,7 0-160,10-5-801,8-10-847,9-14 1775,-4-31-10329</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1.9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1 10626,'-4'7'280,"-5"9"-184,-4 8 16,-5 9 184,-3 8 465,-5 9 199,-2 9 200,-3 8-80,-2 9-184,-2 9-127,1 10-73,0 9 24,3 8-72,2 7 16,5 8-32,6 9-104,6 10-79,9 11-25,9 8-136,11 5-48,12-1-144,12-7-72,11-14-208,10-17-208,8-22-705,7-22-471,7-20-1329,5-19 1513,-12-18-13539</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2.4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1 13027,'-3'8'856,"-3"13"376,-3 14-512,1 15 1,3 14-321,5 14-216,7 12-40,8 13-40,9 12 0,9 9 104,10 10 32,6 6 104,7 4 96,4 0 72,3-1 0,2-5-80,0-4-104,2-8-176,0-7-72,4-12-80,5-12-280,6-12-496,5-14-456,6-11-2265,6-11 2129,-15-13-12219</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2.9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0 12851,'-5'15'544,"-2"17"-128,0 15-112,4 14-72,7 11-200,8 66 104,11 29 112,13 11 152,13 1 32,16-57-144,14-21-120,16-3-152,13 6-16,14 2-8,11 0-144,9-10-432,5-16-384,4-20-2297,1-23 2001,-25-19-8562</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3.7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0 13211,'-2'2'392,"-1"2"-168,-1 3-216,2 5-104,1 4-24,3 7 56,1 6 40,3 6 296,1 4 152,3 5 152,3 4 64,5 4-48,3 3-7,6 5 7,4 5-24,6 7-152,6 10-96,3 10-176,4 13-40,0 12-56,-4 11-48,-7 11-128,-9 8-24,-11 6 16,-11 5 32,-11 4 88,-10 1-104,-7 1-560,-7 0-521,-5-4-1063,-2-5-1185,-1-9 1929,6-29-7522</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4.2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8410,'1'0'352,"-1"0"240,3 2-592,3 5 40,5 4 64,3 7 216,5 8 128,1 8 256,3 9 73,1 8-73,2 8-72,2 9-120,0 9-32,1 9 32,0 11 24,-3 10-72,-3 12-64,-5 9-120,-5 9-63,-5 5-201,-5 2-257,-7-1-535,-6-4-272,-6-8-512,-7-13-321,-4-16 1097,2-25-9426</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4.9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 2182 7026,'1'2'624,"1"1"648,3 0-1056,3 1-64,0-1 32,1-2 152,-1-3 344,-3-4 88,-1-4-95,-3-5-153,-2-8-328,-1-9 0,-2-9 120,-2-12 176,-2-8 376,-3-9 56,-2-5 0,-1-4-119,1-3-345,0-3-104,3-4-160,4-3-72,4-5-24,6-4-8,5-2 32,6 0 136,3 2 96,4 6 0,1 5-56,1 5-144,1 6-240,1 5-144,1 3-208,0 4-144,2 3-240,0 5-96,0 7-417,-1 6-295,-2 9-713,-4 9-847,-2 9 1823,-5 8-5640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1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3401,'1'1'432,"2"0"320,2 2-152,3 1-360,1 1-64,3 1 128,2 2 128,2 1 248,2 2 89,2 1-129,2 1-104,3 1-192,2 1-96,2 0-112,4-1-64,3-2-504,3-2-208,1-1-576,2-3-449,0-2 1009,-7-1-4497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5.3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401 19 12011,'0'-1'304,"0"-2"-144,1-1-160,1 0 56,1 0 16,-2 1 8,-1 4 0,-5 3 160,-3 7 152,-4 7 224,-4 9 112,-6 9 160,-4 9 89,-7 10 231,-3 10 24,-4 11-232,-1 13-240,1 11-455,2 12-153,6 9-136,7 7-192,7 3-393,7 1-215,6-4-368,5-7 16,4-10-65,2-11 25,2-13-136,2-12-296,1-13 983,0-16-10913</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5.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152 2252 5865,'-3'-4'736,"-2"-9"721,-3-11-185,-2-12-120,-1-14-72,-3-15-119,-1-14-121,-2-15-248,-2-14-80,2-11 64,1-7 0,5-3 104,5 2 57,9 4-185,8 7-40,10 7-176,9 7-104,9 6-144,10 6-40,10 4-8,10 3-184,9 5-232,9 5-120,5 7-176,3 7 128,1 9-121,0 8-247,-1 7-1064,-2 6-1593,-2 6 1993,-18 6-6338</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6.2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1577 9954,'-2'-2'576,"-3"-4"120,-3-5-215,0-9-313,2-8-80,3-11 32,3-11 168,6-11 480,6-10 256,6-8 416,7-6-23,8-6-321,11-4-224,11-3-448,12-2-128,11 0-168,10 5-40,9 6-56,9 8-104,6 10-272,5 9-232,5 7-424,3 9-8,2 6 159,0 8 49,-3 6-424,-4 6-568,-6 6 903,-21 5-10513</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6.7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1147 14019,'2'-4'320,"4"-10"-280,9-13-32,8-14 40,9-10 32,6-10 136,6-4 120,4-4 312,4-3 73,6-1-9,6-2-112,8 0-272,8-1-96,8 3-24,10 4 8,8 5-16,8 7-40,7 7-112,5 8-32,5 9-128,1 8-120,1 7-256,-3 8-208,-4 7-601,-6 7-327,-10 8-1401,-11 7 1625,-24 0-8882</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7.2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 1320 12643,'-4'-8'656,"-5"-9"712,-2-8-1456,0-8 32,2-7-16,4-5 32,6-5 248,7-4 136,9-5 272,8-5 209,12-4 95,10-5-24,14-5-168,11-3-136,14-2-192,12 0-72,12 2-104,11 5-40,10 8-128,6 7-112,6 10-64,3 9-72,2 10-184,-1 8-24,-4 8-104,-4 9 8,-8 6-112,-11 7-176,-13 6-657,-13 5-399,-15 5-1537,-13 4 1833,-18-2-7450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7.7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40 730 14595,'-4'-3'504,"-5"-7"160,-1-7-1144,1-8 144,3-6 16,5-6 288,5-5 184,8-2 280,6-3 184,8-2 337,8-1 39,8 0-32,8 0-104,9 2-256,9 1-72,10 5-160,10 3-79,9 7-145,9 5-64,8 8-48,6 7-8,8 5-8,5 5 0,3 6 24,2 3 0,0 6 8,-1 4-8,-4 5-8,-3 4-24,-5 3-160,-5 3-24,-8 1-104,-8 3-113,-8-1-87,-8 0-208,-7-2-872,-7-2-713,-10-2 1225,-16-6-13763</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8.3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5 439 12979,'-2'-5'88,"0"-7"-432,2-6 72,2-6 576,3-3 184,5-2 248,7-1 112,8-1 8,7 1-87,8 0-193,8 1-104,10 1-184,10 1-16,11 1 80,10 3 72,9 3 24,9 3-40,9 4-40,7 3-32,7 4-56,9 3-24,6 4-87,7 4-57,6 6-48,2 6 24,2 7-8,0 9-8,-3 9-16,-3 8-24,-4 7-16,-6 5 0,-7 1-8,-7 1-96,-10 0-392,-10-1-273,-12-2-567,-11-4-224,-12-5-457,-11-4-295,-11-6 1320,-15-9-11211</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08.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1 464 16275,'0'-7'273,"2"-9"-129,6-9-577,8-8 409,10-3 0,8-3 88,10-1 81,8 1 103,9 1 16,10 3-24,9 4-48,10 2 0,11 4 24,10 3 16,11 4 0,9 4-8,10 4 0,6 4 72,6 5 16,4 6 48,2 6-16,1 6-112,0 7-48,-2 8-120,0 7-24,-3 8 8,-2 5 0,-3 5 0,-2 2-16,-6 2-8,-6 3 0,-8 2-8,-9 1-8,-9 2-120,-11-1-248,-11 2-776,-11-2-560,-11-1 832,-18-12-15732</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0.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138 1 4161,'1'0'1144,"0"1"1081,-2 1-809,-4 2-192,-2 3-128,-4 3-63,-3 6-177,-2 6-72,-2 6-216,0 8-64,1 8 8,2 11-8,4 13 9,5 14-9,8 17 16,9 18 40,12 19 48,14 19 200,16 15 8,15 11-120,17 3-223,15-5-289,15-11-456,16-14-201,12-20-359,8-22-232,3-26-136,-2-25 16,-6-23-505,-10-21-1063,-11-19 1687,-27-9-10113</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0.8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 1 5241,'-2'0'696,"-2"2"1153,-2 5-1169,-2 6 480,-1 9 160,-1 10 281,2 12 39,0 13-176,3 11-111,4 12-417,4 9-224,5 9-368,8 8-144,8 8 128,8 8 208,11 8 264,9 5 33,11 3-185,11-1-240,13-5-328,11-9-80,9-13-288,6-17-152,4-19-312,0-21-313,-4-21-655,-5-22-721,-10-19 1345,-21-8-13931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357"/>
    </inkml:context>
    <inkml:brush xml:id="br0">
      <inkml:brushProperty name="width" value="0.1" units="cm"/>
      <inkml:brushProperty name="height" value="0.1" units="cm"/>
      <inkml:brushProperty name="color" value="#00A0D7"/>
    </inkml:brush>
  </inkml:definitions>
  <inkml:trace contextRef="#ctx0" brushRef="#br0">4 1 672,'-3'6'3305,"3"-7"-2985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223"/>
    </inkml:context>
    <inkml:brush xml:id="br0">
      <inkml:brushProperty name="width" value="0.2" units="cm"/>
      <inkml:brushProperty name="height" value="0.2" units="cm"/>
      <inkml:brushProperty name="color" value="#004F8B"/>
    </inkml:brush>
  </inkml:definitions>
  <inkml:trace contextRef="#ctx0" brushRef="#br0">388 20 2713,'-3'-3'188,"-1"1"1,0 0-1,1 0 1,-1 0-1,0 0 1,0 1 0,0-1-1,0 1 1,0 0-1,0 1 1,0-1 0,0 1-1,-1-1 1,1 1-1,0 0 1,0 1-1,0-1 1,-1 1 0,1 0-1,0 0 1,-6 2-1,3-1 105,0 1 1,-1 0-1,1 0 0,0 1 0,1 0 0,-1 0 0,1 1 0,0-1 0,0 1 0,0 1 0,-5 5 0,-8 15-255,2 0 0,1 1 1,1 0-1,-18 49 0,-32 123-66,52-152-242,3 0 0,1 1 0,-3 82 0,12-37-173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63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3313,'1'0'352,"2"1"168,2 0-152,3 1-296,2 0-48,3 2-16,2 1 16,1 2 48,2 0 72,1 1 240,1 1 80,2 1 48,2 1-24,3 1-216,3 1-79,3 0-105,2 0-64,2-1-200,2-1-345,1-1-1039,0-1 904,-7-2-3753</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1.2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 0 12171,'-4'13'648,"-6"17"56,-3 17 16,0 15 16,2 13-112,3 11 152,4 9-7,5 10-193,7 7-56,8 9-256,9 6-96,13 7-72,12 8-40,15 5-200,13 2 8,11 0-24,12-6-64,11-10-272,9-14-288,9-18-641,6-23-535,-1-25 1128,-21-22-11835</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1.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4905,'4'15'-280,"5"21"136,2 5-4337</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1.9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475 3409 3241,'-8'-16'752,"-11"-25"760,-10-24-104,-11-22-175,-7-19-25,-5-13 16,-3-11 73,2-7-137,2-5-216,8-2-456,8-3-216,11-6-200,9-4-32,11-6-8,10-5-24,8-2-8,9 2-24,7 4-88,7 9-56,6 9-168,6 12-168,4 9-376,6 9-200,6 8-377,5 6-39,6 9-529,4 7 1073,-12 19-4905</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2.4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2374 7242,'0'-2'680,"0"-6"824,0-8-744,1-12 96,4-12-143,4-14-249,5-13-104,5-15-152,5-12-40,6-11-72,7-11-40,10-11-40,11-10-8,14-10-8,13-8 0,14-7 56,14-3-8,12 1-8,11 5 0,9 6-504,6 8-568,5 8 599,-24 27-10953</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2.9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2290 8578,'3'-8'760,"3"-14"576,5-16-119,6-18-329,6-16-152,6-15-336,6-12-104,5-10-112,6-8-48,5-7-48,7-4-48,10-6-24,9-4-8,11-4-16,10-1 0,10 2-32,7 6 8,5 10 8,1 14 8,-1 16 8,-3 14-384,-1 16-1192,-1 12-1225,-3 13 1361,-20 13-6866</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3.3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176 2421 11915,'-7'3'88,"-8"1"-304,-6-2 15,-4-3 594,0-6 143,1-7 264,2-8 64,4-8-80,5-11-120,8-11-280,9-13-160,11-16-152,11-15 0,14-15 1,12-13 7,15-12 0,14-7 56,15-7 56,12-3-8,14-1-80,12 5-72,11 5-80,10 9 8,8 12 40,5 11-144,0 13-208,-3 16-145,-9 15-479,-9 14-208,-14 15-1553,-12 12 1593,-27 10-8994</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3.8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1052 1 10538,'-10'0'560,"-18"3"601,-15 5-881,-14 5-64,-9 8-32,-8 13-136,-4 13 88,-5 20 136,-2 20 80,-1 24 288,0 24 80,3 27 16,5 28-15,9 28-321,12 25-128,16 18-824,18 8-313,19-5-255,18-14-248,16-20 632,14-23-112,15-21 527,-4-43-11105</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4.3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146 0 11690,'-4'14'777,"-6"21"231,-4 25 144,-5 23-136,-2 18-15,-1 15 79,2 9 0,3 4-120,5 2-168,6 0-344,7 2-127,9 0-265,11 2-136,13 0-297,15-1-303,14-3-480,17-6-368,13-11-1969,11-13 2105,-12-25-11275</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4.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191 0 9010,'-2'3'344,"-4"2"208,-3 4-32,-4 6 264,-4 8 601,-3 9 183,-3 13 64,-1 15-175,1 16-593,2 17-288,4 17-440,6 16-104,6 16-40,10 15-8,10 12-96,12 8-48,13 0-360,10-7-304,13-15-617,9-22-527,8-25 1064,-9-32-12003</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5.1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 1 11755,'-3'5'592,"-6"9"120,-4 13-272,-3 12-8,1 16-216,1 14-112,4 15-48,7 15 48,7 15 96,9 13 8,11 13-72,11 9-120,13 6-944,12 1-280,11-6-1929,11-12 1625,-9-29-6674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6.1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6233,'-1'0'392,"0"2"393,1 0-793,0 0-80,2 1-8,1 1 48,3 1 40,2 0 96,2 0 104,2 2 144,3 1 40,3 0 48,1 2-8,3 2-64,3 1-40,3 0-120,3 2-56,5 0-80,4-1-24,3 0-32,4-2-8,2 0-1152,2-2 848,-7-2-8282</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5.7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 1694 9434,'-2'-11'632,"-5"-16"408,-4-19-431,0-16 31,1-14 152,4-12 32,7-6 24,8-6-144,12-3-304,13-3-200,12-4-296,11-2-104,12-1-120,9 1 0,7 4-112,6 8 16,5 9-376,1 13-256,1 13-1185,-2 11 1201,-16 16-8202</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6.1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1069 1 5105,'-6'0'-24,"-10"0"-512,-10 2 1096,-10 3 504,-12 6 305,-7 5 95,-8 9-32,-3 7-63,-4 9-153,-1 11-144,-2 14-288,-2 16-184,0 22-200,-1 24-48,2 25-87,4 25-41,8 22-120,11 19-448,16 14-881,16 10-543,18 0 728,9-40-11403</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6.6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374 1 11178,'-6'10'328,"-8"18"-119,-8 22-97,-7 20 232,-5 19 168,-4 17 368,-3 14 176,-1 15 128,1 16-127,4 16-353,4 17-176,10 17-288,9 15-560,14 9-912,14 4-609,16-6-1816,14-13 2001,1-42-7970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7.0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701 1 11010,'-9'11'849,"-14"16"439,-13 18-600,-13 19-40,-9 19-224,-7 18 152,-3 20 80,-3 20 137,1 19 39,3 20-152,6 19-80,10 17-312,11 15-224,15 10-424,17 5-352,19-3-1080,18-11-449,16-20-728,13-27-479,11-33 2031,-7-43-5040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7.5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 3937 5929,'-2'-1'576,"-1"-5"593,-2-5-329,-1-9 176,-2-11 24,-1-13-56,0-16-79,0-19-209,2-21-160,5-24-200,7-25-96,12-24-112,13-19-328,16-17-328,18-10-24,19-5-136,20-1 312,22 3 312,19 8 32,18 7 40,12 7 0,8 8 16,2 7 0,-4 9 32,-4 11-8,-9 12-224,-9 14-289,-9 16 257,-32 29-11066</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8.0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1592 5881,'3'-9'1104,"6"-12"1017,6-15-625,9-12-464,7-13-359,10-10-169,9-7-48,9-5-112,9-1-24,11-3-232,9-1-40,13-2-32,11-2 0,12-2 88,12-1 192,10 1 416,11 4 104,6 6-71,7 10-169,4 11-440,2 13-320,0 11-664,-2 12-513,-3 9-1303,-5 7-497,-9 7 1665,-30 3-6274</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8.5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12 978 7338,'-3'-5'128,"-2"-7"8,1-8-472,4-8 256,6-9 40,8-5 296,8-3 288,10-2 344,10-1 40,11 1-192,12 0-248,13-2-168,14-1 121,16-3 303,15-2 128,15-1 0,16 0-152,16 2-336,13 4-128,11 5-160,8 5-32,4 8-16,0 6-8,-5 7-16,-5 8 0,-7 7 40,-9 8-320,-10 8-592,-12 7-248,-15 6-280,-18 5 175,-21 1-71,-21 2-1000,-21 0 1375,-23-6-5840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9.0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0 697 14443,'2'-1'208,"7"-3"-456,9-4 176,11-4 72,13-7 72,12-7 216,14-7 80,15-5 208,15-6 80,18-5 1,17-3-9,18-2-120,17-2-112,16 2-208,12 3-72,11 5-96,6 7-16,4 7 8,1 6-16,-2 7 8,-6 5-112,-9 4-248,-12 4-192,-16 3-848,-17 2-433,-21 2-2048,-22 1 2105,-31 1-7522</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29.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 1481 13867,'-6'0'408,"-2"-2"280,0-4-1216,5-7 312,6-7 80,10-9 544,8-7 192,12-7 216,13-8 65,13-7-257,14-6-168,14-6-168,16-5-8,14-5 80,15-4 48,14-1 96,15-1-32,14 1-144,14 1-72,14 3-144,12 4-48,8 6-32,5 6-8,-2 9-8,-6 9 16,-10 10-96,-15 9-120,-17 8-232,-19 7-128,-21 5-296,-23 3-248,-22 3-1185,-21 2-1295,-22 3 1959,-19 0-8849</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0.0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2999 102 12811,'-2'-3'1328,"-3"-5"2305,-3-4-4425,-3-2-9,-4-1-47,-7 0 328,-9 2 232,-8 3 240,-8 3 192,-6 3 88,-5 4 40,-4 2 144,-3 2 48,-3 4 161,-2 2 63,-6 5-104,-6 6-104,-8 8-192,-10 10-32,-9 10 40,-9 11 32,-6 10-32,-5 9-64,-1 8-168,0 7-32,1 9 136,0 8 80,1 10 120,0 10 17,1 11-137,3 8-80,6 3-104,7 0-16,12-3-40,15-4 48,15-8-384,18-5-168,16-7-449,16-6-439,15-5-848,15-4-921,13-5 1729,3-21-10547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2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78 1448,'2'0'480,"6"0"497,4 0-409,7 0-48,5 0-264,5-2-136,5 0-96,3-2-8,3-2 0,2 0 0,1-2-8,1-1-40,1-1-656,1 0-392,0-1 543,-7 1-1575</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0.5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1304 1 16211,'-11'4'257,"-14"8"-538,-14 10 137,-13 16 40,-11 16 48,-10 21 208,-9 20 56,-7 20 17,-6 20-9,-5 16-144,-1 16 8,0 12 408,4 9 160,6 9 200,9 8 40,11 8-200,14 15-136,16 16-383,15 15-201,19 9-841,17 2-447,17-9-496,17-15-417,13-24 1257,-2-48-12891</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2.1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123 1 9610,'0'0'376,"-1"0"224,2 3-336,3 3 40,4 4 8,4 8-31,3 7 15,4 10 64,0 9 280,1 9 144,0 9 40,-2 8 32,0 9-88,-2 8-111,-2 10-209,0 10-112,-1 11-216,0 12-48,-2 12-16,-4 8-8,-5 5-32,-7 3-24,-8-2-8,-8-2 0,-8-7 16,-6-9-40,-5-8-224,-1-10-184,0-11-697,1-11-335,3-13-1304,2-11 1471,7-20-9201</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2.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2293 4409,'1'-8'400,"2"-14"464,2-16-232,3-13-120,2-12 1,3-10-225,1-9-64,1-8-72,0-7-72,0-6 160,0-5 240,2-2 416,3-1 96,6 1 57,6 2-153,9 3-264,8 2-16,11 3-88,9 3-24,13 5 0,11 3-72,13 4-144,13 5-96,12 6-352,11 7-208,10 7-400,5 8-144,2 9-120,-3 9 72,-7 12-249,-10 9-527,-10 11 1048,-28 5-7802</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3.2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2257 67 6041,'0'0'936,"0"0"809,-2 0-553,-2-1-448,-4-2-344,-7-1-344,-7-2 16,-9 0 24,-7-2 8,-7 0 104,-6 1-39,-3 0-89,-5 1 0,-3 1-24,-4 2 104,-6 0 296,-4 3 208,-6 3 208,-5 4-40,-6 6-232,-6 4-192,-6 8-288,-5 6-56,-4 8 96,-3 10 97,-1 9 159,1 11 24,4 11-144,7 10-240,10 10-496,12 7-344,12 6-897,12 2-471,14 0 1136,13-20-10691</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3.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1084 11851,'-1'-7'496,"0"-15"88,3-16-480,5-13 24,9-11-128,7-8 104,10-3 312,10-1 128,10 1 224,11 1-48,14 4-216,12 3-47,13 3 7,10 5 32,12 3 40,8 5-56,10 5-184,8 5-88,6 5-120,6 6-16,2 8-24,2 6 0,0 7 24,-1 6 0,-2 9 0,-4 8 16,-6 10 0,-9 8 8,-10 9-8,-11 8-8,-13 9-32,-11 8-8,-13 5-56,-11 4-40,-14-1-248,-10-1-320,-11-3-912,-7-5-569,-7-6 1057,-8-15-13419</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4.3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0 384 10514,'0'-6'432,"2"-11"224,4-12-688,8-9 24,7-5 104,6-1 489,6 1 199,6 3 224,5 5-56,9 5-400,7 6-168,11 6-144,8 7-7,10 6 183,9 6 152,6 6 168,7 7 48,5 6-128,4 5-136,3 7-168,4 7-88,1 7-112,3 8 32,-1 8 1,0 9 7,-3 8 16,-6 8-48,-7 8-88,-9 7-48,-10 5-64,-10 5-16,-10 2-8,-8 0 8,-9 0-216,-7-3-217,-10-5-519,-7-5-224,-8-8-832,-7-9-1081,-5-11 1881,-6-17-10915</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4.8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 11899,'4'-1'936,"8"0"1152,9 1-1912,12 4-8,10 5-128,9 6-24,7 10 176,6 8 160,5 9 281,3 9 63,4 11-144,2 9-144,4 12-232,2 9 32,0 11 192,-1 9 56,-2 11 24,-4 10-48,-4 12-176,-6 9-56,-6 6-112,-6 2-168,-7-4-824,-9-7-632,-9-10-2225,-8-9 2049,-9-29-11147</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5.6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13563,'9'1'568,"13"3"264,17 1-792,15 4 8,14 4-56,10 3 0,9 5 64,4 3 56,3 3 136,1 4 56,0 5 120,3 4 41,2 6 7,4 6-16,4 5 64,4 7 16,1 7-8,1 8-8,0 6-152,0 8-88,-2 7-104,-2 7 8,0 6-48,-1 5 0,2 5 1,0 4-33,0 2-40,-2 3 0,-3 2 8,-7 2-8,-9 0-16,-8 0 8,-11 0-32,-8-3 0,-9-3-24,-5-4-48,-8-5-256,-5-5-273,-7-7-879,-6-6-520,-6-8-3065,-5-11 2944,-4-19-8017</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6.4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1 190 12195,'9'-7'168,"13"-8"-592,15-8 192,12-4 63,9-1 81,6 1 417,6 4 79,4 5 32,6 5-56,5 6-192,6 6-24,6 7 232,4 6 112,4 6 216,4 7 88,4 5-135,4 6-73,5 9-136,6 9-120,5 9-112,5 9-56,5 9-136,3 7-8,3 6-8,3 6-8,1 5-8,0 4 88,-1 6 152,-3 7 40,-5 9 24,-6 10-64,-9 9-160,-6 8-40,-9 8-8,-7 5-32,-8 4 24,-8 2 8,-11 2 0,-10 1-8,-12 0-8,-13-1-184,-12-3-648,-13-5-520,-10-8-1809,-9-11 1721,-5-30-11963</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7.1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0 273 11939,'6'-5'616,"9"-7"704,12-6-1400,11-4 40,10-2-16,9 0 24,8 0 16,8 1 8,6 1 8,9 0 0,8 1 80,8 1 40,10 4 144,8 3 80,9 6 136,7 7 16,8 9-120,7 9-88,7 10-208,6 9-56,4 10-24,3 7 0,1 8 32,-1 7 0,-3 3 0,-5 4-8,-5 2-24,-7 2-144,-8 2-400,-9 3-408,-12 2-1080,-13 3-801,-17 3 1505,-25-15-7154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66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817 1 3505,'-4'1'80,"-5"2"-56,-5 3-40,-4 2-48,-4 0-24,-3 2-32,-4 0 32,-2 1 136,-3 0 96,-3 0 176,-2 1 40,-2 0-88,-3 1-48,-1-1-64,-1 1 40,0 0 72,0-1 0,2 0-80,1-2-80,2 0-96,2-3-64,3-1-312,4-2-264,3-2 312,7-2-4169</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7.9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1168 2 10858,'-8'-1'224,"-10"1"256,-7 1-712,-8 3 464,-4 5-7,-3 5-105,-4 7-48,-3 6-64,-3 7 40,-5 7 296,-4 5 120,-4 5 192,-3 4 104,-3 7-72,-2 5 32,0 8 161,2 7-89,4 8-208,4 8-136,6 13-520,5 10-200,8 11-360,9 7-104,9 3 23,12 0 73,12-2-88,13-4-256,13-2-768,12-2-449,12-5 1161,-2-24-7562</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8.5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 2365 12427,'-3'-8'792,"-1"-15"384,-2-19-464,0-18-208,2-17-232,3-14-208,2-11-32,4-10-24,2-6 0,3-3 128,3-3 32,4 1 129,5 0 7,6 3-120,6 4-32,6 5-16,4 5 56,5 8 104,5 6 0,4 6-120,7 6-64,7 4-120,10 5-24,9 7-16,9 7-120,8 9-400,6 8-352,2 10-777,0 9-263,-3 7-417,-4 6-375,-5 5 1663,-21 3-5736</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9.0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1497 48 14739,'-6'-4'-752,"-12"-3"-2937,-10-2 737,-13-1 1143,-13 1 1001,-11 3 2392,-10 3 121,-6 6-361,-6 4-264,-3 8-104,-3 6 81,0 8 151,0 7 56,1 9-40,2 11-87,4 10-329,3 11-192,6 10-312,8 9-144,10 7-144,12 5-16,13 6-40,12 3 0,11 3 8,9 3 0,7 2 16,6 2-192,7 1-152,5 0-128,6 0-368,6-1 23,6-6-151,5-8 104,6-13 352,5-14 152,5-15-464,4-15-841,1-14 953,-9-14-9562</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39.5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951 1 9474,'-5'-1'400,"-5"1"432,-7 2-976,-5 4 208,-6 5 208,-6 7 104,-5 8 81,-6 9-25,-5 9-208,-5 9-80,-5 8 8,-3 6 120,-3 5 168,-1 4 88,0 5 328,2 3 88,2 6 41,4 6-41,9 5-368,10 8-232,12 7-248,13 8-96,13 7-288,12 7-56,12 5-200,10 3-232,10 1 263,5-4 9,4-9-64,-1-10 264,0-14-104,-1-15-120,-1-15-96,3-14-376,3-14 512,-8-16-11291</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0.1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531 2083 12699,'-1'-1'448,"-1"-5"0,-1-5-352,0-6-40,0-5-24,-2-4 0,0-3 0,-3-2 8,-2-3 8,-3-3 80,-4-3 80,-4-6 144,-3-4 24,-3-6-8,-2-4-32,-2-4-48,-3-3 0,-2-2 9,-1-2-41,-2-1-120,1-2-56,1-4-88,4-2-16,4-3-16,6-1 0,8 1 8,7 1-8,10 2-8,11 3-16,10 3-24,13 2 0,11 3 0,13 3-33,12 4-319,12 3-400,13 4-1384,9 2 1256,-12 11-10923</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0.7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1663 1 10898,'-11'2'256,"-17"6"-56,-21 7-384,-17 10 128,-17 11 32,-13 8 80,-10 10 104,-6 6 56,-4 7 209,0 8 47,1 7 32,4 8-32,5 8 8,6 8 24,6 10 96,7 10 24,10 9-184,10 8-128,13 6-416,16 5-312,15 1-608,15-3-168,15-4-208,13-6 223,11-8-399,12-11 864,-3-25-8042</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1.3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130 2302 13731,'-7'-8'552,"-6"-16"-8,-5-17-72,-1-19-192,0-16-104,2-13-152,3-12-16,3-7-8,3-5 8,5-4 48,5-1 72,7 0 168,9 1 25,11 1-41,11 3-48,14 4-112,12 4 0,13 4-16,12 7-8,13 7-96,13 9-8,13 8-8,13 7-224,12 8-448,11 5-321,6 5-687,5 6 16,-1 6-161,-4 6-863,-6 10 1775,-33 7-5808</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1.7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1276 8914,'-2'-2'216,"-3"-5"-24,-1-8 88,1-12 624,1-12 256,4-13 369,5-14 39,5-11-144,10-9-167,11-9-441,14-4-320,19-1-552,17 0-144,20 4-32,16 7 48,12 9 112,10 10 48,5 13 32,4 10-8,1 13-16,1 12 32,1 10-1184,1 9 167,-2 6-1415,-5 4-1737,-7 3 2969,-29-2-6890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2.2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 1434 16492,'-4'-5'192,"-3"-11"-609,-1-12 129,4-16 112,5-15 16,7-14 112,9-12 56,10-9 136,9-7 120,12-4 153,11-1-1,14 3-72,14 3-112,16 6-144,15 7-8,14 7-24,15 10-8,12 10 0,10 12-56,9 12-112,6 12-208,4 11-496,3 10-353,-2 9-999,-2 8-713,-9 4 1601,-34 1-7642</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2.5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 1 2993,'-9'1'328,"-15"1"-320,-14 2-56,0 1-3233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1088,'3'0'40,"6"-1"176,5 1 144,4 0 425,4-1 207,4 1 96,3 0-80,3 0-360,2 0-184,3 1-168,2 0-39,3 0-65,1 0-32,3 1-128,1-1-32,1 1-104,0-1-336,1 0-953,0-1 849,-8-1-4601</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2.9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294 1 13923,'0'4'424,"0"8"200,3 11-1024,6 12-32,5 17-16,4 15 24,3 16 272,2 16 104,-1 14-168,1 13-144,-2 10-449,-1 7-375,-5 3-56,-4 2 168,-7-2 568,-8-6 536,-9-6 392,-10-9 8,-10-8-96,-10-8-56,-8-9-120,-7-10-80,-6-8-336,-5-10-472,-6-7 376,11-16-7738</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3.6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12883,'3'3'448,"6"5"-152,9 7-176,9 5-8,10 6-104,6 5 48,9 4 184,6 2 112,7 1 168,9 2 32,8-1-112,10 0-71,10 0-113,11-1-48,11-2-16,11-3-16,9-7-48,9-5-24,7-8-48,3-8-24,1-7-64,-1-9-168,-2-9-536,-4-8-545,-4-10 657,-28 1-14051</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4.3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 11755,'2'2'496,"5"4"40,7 5-264,8 3 24,9 4-48,8 2 40,9 0 72,9 1 64,8 0-96,9 0-120,9-1-72,8 1 80,9 0 64,9-2 32,9-3-7,9-2-121,8-4-40,7-5 8,5-3-24,6-6-48,6-6-8,6-7-48,7-8 8,4-9-512,1-9-577,-4-8-1887,-8-4 1607,-32 6-10121</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5.0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 11682,'0'3'649,"-2"7"527,-1 7-1056,3 7-16,4 7-56,6 6 208,5 4 176,6 2 208,5 1 40,7 0-224,7 1-191,8 0-169,8 0-8,9-1 56,10-2 72,10-3 136,11-2 0,10-3-88,10-2-56,8-6-184,8-5-104,7-8-184,5-9-112,3-9-448,3-10-369,-2-7-2391,-4-9 2191,-26 3-9145</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5.4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9978,'4'5'768,"7"6"289,10 7-137,10 8-64,12 7-240,13 5-168,12 4-24,14 2-200,12 1-64,11-3-96,11-4-8,10-8-192,8-7-416,8-12-2056,5-11 1655,-23-5-10369</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6.1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481 1 11394,'-13'11'296,"-13"18"-207,-12 20-17,-6 20 8,-5 19-48,-2 17 8,-1 16 72,1 14 112,2 12 128,6 11 112,8 9-64,13 7-408,15 8-536,15 7-1681,15 2-591,11-3 319,8-9 673,6-17 2040,5-19 760,5-23 48,8-24-552,9-24-352,-9-25-6569</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6.5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0 11018,'-4'3'520,"-9"8"249,-6 13-521,-7 15 128,-4 19-48,-2 18 64,-1 19 16,2 20-24,3 19-64,6 18-144,10 14-56,12 9-80,14 6-32,14 0-16,12-2-192,9-5 16,8-8-240,7-13-320,4-17-64,4-23-657,4-27-631,5-33 1216,-12-26-7418</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7.1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1264 4 10162,'-2'-1'512,"-4"-1"144,-5 2-175,-8 2-145,-7 4 24,-10 7 96,-9 6-8,-9 10-96,-10 10-80,-8 12-192,-9 11-56,-7 12 16,-7 13 152,-4 10 360,0 12 120,4 11 8,7 12-143,11 15-473,10 15-360,12 16-561,13 11-287,13 6-768,16-3-305,14-11-335,13-15 135,11-20 737,9-19 119,7-23 1209,-2-28-1536</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7.5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1709 4 6833,'-7'-1'825,"-13"-1"983,-12 2-1368,-10 2-296,-9 3-104,-10 6-48,-9 5 48,-8 7 328,-8 7 88,-7 7 48,-7 9-31,-4 8-313,-3 8 32,-2 9 424,0 7 288,3 8 280,4 11-8,8 12-431,8 14-313,9 15-464,12 16-400,13 15-1465,16 10 1161,14-26-13499</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8.0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1511 0 9026,'-9'2'488,"-11"3"752,-14 5-1440,-11 6 144,-12 7 16,-11 7 40,-9 7 8,-10 7 8,-8 6 0,-6 6 80,-6 4 496,-2 5 273,-1 7 399,2 6 16,5 9-416,7 13-256,9 15-560,12 14-304,17 16-1440,18 11 1056,16-20-12883</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93 1008,'-1'0'136,"1"-1"136,1-1-216,0-1-40,2 0-112,1-1-16,2 0 8,1 0 8,2 0 88,1-1 8,2 0 0,3-1 0,1 1 0,4 0-8,2-1 0,2 0 8,5-1 8,2-1-8,4 0 0,-4 1-1064</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8.5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1981 1 11939,'-11'0'128,"-14"0"-360,-16 4 31,-18 3 209,-15 5 16,-15 6 217,-14 7 71,-11 6-8,-10 8-16,-6 8 112,-5 10 304,-1 11 432,1 12 32,4 15-287,6 17-377,7 17-432,9 16-152,13 13-472,14 10-489,17 3-2287,17 2 1999,18-30-10017</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5:49.0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1747 1 13115,'-15'2'232,"-21"4"-368,-24 8 200,-23 8 200,-21 13 280,-17 14 344,-14 17 32,-11 21-79,-4 20-257,0 21-344,3 19-80,10 20-192,10 18-224,15 18-624,16 12-521,21 6 705,22-34-13755</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7.2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1061 1 3225,'0'0'1048,"-4"0"736,-2 0-47,-4 2-57,-2 1-384,-4 3-231,-3 3-409,-5 4-160,-4 4-280,-7 6-88,-5 8-80,-8 9 0,-6 14 112,-8 15 120,-6 21 224,-6 22 64,-5 22-72,-3 23-112,2 16 24,2 14 113,7 9 327,9 5 32,13 5-224,14 2-176,15-2-600,15-7-416,16-12-1064,15-15-993,13-21 1353,1-36-12283</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7.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497 0 5393,'-4'5'712,"-6"5"345,-6 6 55,-4 6 248,-6 8-24,-5 9 1,-5 11-233,-4 14-136,-3 16-264,-3 19-96,-1 18-192,1 17-111,3 17-209,5 16-80,9 14-56,11 8-24,14 4-49,16-3-15,14-9-480,14-13-368,12-18-2361,12-19 1961,-5-32-8506</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8.0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397 1 10530,'-15'14'264,"-13"24"24,-11 24 136,-7 22 169,-2 20 7,-1 15-200,3 13-136,5 10 8,6 7 32,8 4-16,10 0-24,11-3-208,12-6-8,13-8-704,11-11-504,11-14 640,-3-24-11739</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8.4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490 0 6865,'-12'15'697,"-15"20"263,-15 25-472,-11 23-64,-7 20-312,-4 16-24,2 15-24,4 11-16,10 11-48,11 9-16,15 4-664,18 3 496,9-28-8682</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9.1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1807 11034,'8'-15'240,"14"-24"-240,17-25 16,17-22 24,16-18 168,13-12 265,11-7 39,10-4 8,8 1-152,11 0-248,11 3-56,10 3-264,12 5-40,10 6-24,8 10-16,7 10-328,5 13-513,-1 14-679,-5 16-88,-11 17 551,-16 16 465,-21 16-400,-22 13 928,-30 5-3025</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09.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 1023 13315,'-6'-2'136,"-3"-7"-288,1-6-304,4-9 320,8-9 24,11-8 48,11-8 0,14-8 0,15-6 8,16-7 24,17-6 0,16-2 104,15 0 192,16 1 320,15 5 80,16 7 40,16 7-168,15 10-296,13 9-72,10 9-104,4 10-24,-2 7-40,-7 8-8,-16 5-64,-15 5-136,-19 5-784,-19 4-992,-17 3 1079,-30-2-10545</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0.0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1 950 13563,'0'-5'248,"6"-9"-80,8-9-496,12-11 304,11-9 16,14-5 16,11-5-8,11-2-24,12-2 0,11 0-8,11-2 96,14-1 176,14-1 80,16 1 200,14 2 32,15 3 40,12 5-48,9 7-103,6 5-113,2 8-168,0 6-48,-3 9-56,-2 8-16,-5 7-8,-6 7-8,-7 8-64,-10 6-40,-13 5-136,-15 4-168,-17 3-593,-16 3-295,-17 2-840,-16 0-849,-18-1 1769,-19-7-7146</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0.5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81 16259,'2'-1'289,"8"-2"31,9-4-913,15-2 545,13-1-16,15-2 56,12 0 0,12 1 0,11 3 8,12 3 96,11 2 73,13 4 175,10 3 72,9 3 104,9 5 8,6 4-64,3 5-64,2 6-168,-1 4-64,-1 4-64,-3 2-32,-4 2-16,-5 1 8,-6 2-16,-7 2 8,-8 2-8,-9 1-24,-10 1-280,-11-1-256,-11-4-336,-13-2-240,-13-6-593,-13-5-391,-13-5 1144,-14-7-11635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342 0 3273,'-3'1'352,"-6"2"488,-4 1-760,-4 2-208,-4 1-64,-2 2 8,-2-1 32,-1 2 216,-2-1 64,0 0 8,-1-1-32,-1 1-136,-1-1-280,-1 1 200,5-2-3753</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1.0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4 384 13507,'-1'-5'40,"-2"-10"-512,4-8-504,7-8 495,8-7-63,10-3 336,8-1 208,8 1 480,6 4 233,7 6 239,8 4 16,10 7-136,9 4 8,12 5 73,10 6 7,11 5-8,9 8-136,9 8-368,6 8-128,5 10-176,6 7-48,2 7-32,4 5 16,1 7 16,1 4 32,-1 5 40,-1 4 24,-3 1-8,-4 3-8,-6 0-32,-8 0 0,-10-1-39,-12 0-17,-13 0-137,-12 0-151,-13-1-584,-11-1-424,-10-4-1056,-11-3-897,-9-6 1793,-10-12-10387</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1.8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93 15603,'-4'-3'8,"-1"-5"-992,2-3 664,4-2 232,4-2 16,5 2 224,6 1 40,4 3 16,6 3 0,5 4-88,5 3-40,8 6-32,6 5 32,8 4 112,7 4 112,8 5 248,7 6 73,6 6-33,8 7-104,5 7-248,6 7-96,6 8-80,6 5-16,5 5 0,4 3 8,2 0-16,1 0 0,-2 1 24,-1 1 8,-3 1-8,-3 1 0,-4 3 8,-4 3 0,-7 4 32,-7 3-88,-6 2-584,-9 2-368,-8-4-601,-10-5-303,-11-10-552,-9-10-809,-9-14 1833,-11-16-5986</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2.4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57 2729,'7'-4'-841,"11"-5"1946,10-2 279,8 0 928,8 1-367,5 3-297,6 3-768,7 4-247,7 6-41,7 3 24,9 5 128,7 5 160,9 3 0,6 4-104,6 3-31,5 3-57,2 3-160,1 4-40,1 6-192,0 6-104,-2 6-136,-2 6-24,-4 8-24,-2 6 0,-5 7-32,-6 5 0,-6 4-16,-8 3-16,-10 0-104,-11 0-136,-11-1-392,-10-2-344,-12-3-793,-8-4-311,-10-5-1345,-6-6 1833,-6-15-6890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2.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 13779,'6'-1'-144,"12"-1"-464,11 0-256,12 2 976,9 1 64,8 3 184,7 2 184,5 2 216,5 4-40,5 5-152,4 6-168,5 8-280,5 8-24,5 9 8,4 10 40,3 9 209,2 10 47,0 9 24,-1 6-32,-4 5-184,-6 2-56,-9-2-80,-11-5-112,-13-5-384,-13-7-232,-13-7-529,-13-7-263,-12-6-920,-13-6-1465,-13-7 2240,-4-11-5128</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3.5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19 498 10178,'-3'1'616,"-2"0"1097,-1 0-1905,2-2 128,3-4 232,5-4 184,3-6 368,6-5 152,3-5 72,6-4-64,7-4-319,8-3-153,11-3-232,13-1-64,15-1-8,13 2 8,15 1-8,13 4-24,11 5-32,9 5-16,7 5-24,7 6 8,6 5-16,3 4 0,2 5-8,1 4-16,-1 4-208,-2 3-88,-3 5-216,-5 4-81,-6 2-63,-10 4-16,-12 2-384,-13 2-280,-17 3 776,-24-3-11227</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4.1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1254 14395,'-4'-3'112,"-5"-4"-616,-2-6 88,0-6 328,1-6 88,4-7 304,6-6 104,8-7 48,7-6 8,10-6 8,8-4 24,9-5 1,11-1-65,12-3-152,13-1-56,13 0-120,14 0-16,15 2-64,13 2-8,14 2-152,13 4-24,11 6-8,11 6-96,7 8-32,3 8-161,0 9-343,-4 8-184,-9 9-1144,-12 7 1263,-34 4-10641</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4.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2110 69 16948,'-8'-3'-120,"-12"-4"-280,-11-3-905,-11-1 1033,-10-1 64,-8 2 32,-7 1 168,-7 4 16,-6 3 16,-6 6 64,-6 5 136,-6 5 280,-3 6 48,-1 3-15,0 5-17,1 6-112,3 7 48,1 6 88,2 7-112,2 9-152,0 7-88,1 8-88,3 7 16,6 6 0,7 5-32,11 5-80,12 4-24,17 4-72,15 2-72,19 2-320,16 3-288,13 0-424,11-2-49,7-5-151,4-9-24,3-10 7,0-12-527,0-14 1168,-10-17-8034</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5.1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1665 8066,'-4'-6'240,"-4"-8"16,-5-13-192,-2-11 120,1-12 200,2-10 104,5-9 72,6-8 0,9-6 96,8-3-39,12-2-41,11 0-16,14-2-216,16-2-40,19-3-88,19-1-56,18 0-72,17 4-16,13 6-56,12 7 8,8 9-16,7 11-8,5 10-104,4 12-16,1 12-176,0 12-224,-4 13-104,-7 12-3185,-9 13 3113,-33 2-7578</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5.6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 1916 11282,'-5'-8'841,"-7"-13"1071,-7-12-1392,-2-15-168,-1-13 8,4-11-152,5-8-24,7-6-40,7-4-32,10-3-56,9-3-8,11-1 128,10-1 65,13-1 135,12 1 64,15-1-96,15 1-64,17 3-88,17 3-80,16 6-56,15 8-144,12 9-120,10 10-96,7 8-128,3 10 88,1 8-48,-4 11-73,-9 10-455,-9 12-440,-14 12-1929,-14 11 1873,-31 3-7602</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6.2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170 1115 9890,'-6'-3'-120,"-8"-6"-440,-6-6 64,-4-8 768,0-7 0,0-10 376,2-8 264,4-8 129,5-5-105,8-5-456,11-4-264,12-4-160,15-4 120,15-1 176,14-1 32,15 4 88,14 6-8,15 7-128,14 8-32,16 12-168,13 9-120,14 11-256,11 10-16,8 7 24,5 8 40,1 7 192,-3 7 16,-5 8-424,-9 9-432,-11 8-1513,-14 8 1289,-32-3-9554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1 156 2665,'4'-1'152,"6"-1"168,7-1-200,7-2-24,6-1-16,3-1-72,4-1 0,1 0 8,2-1 0,-2 1 8,0-1 16,0 0 40,-2-1 24,-1 1 8,-1 0 0,0 0-56,0 0-32,0 0-56,0 0-296,1 0 224,-6 1-3465</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6.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1 125 9810,'10'-6'1048,"13"-8"1649,16-6-2441,19-3-184,18 1 24,19 4-16,14 4 8,14 7 16,10 7-16,10 6-56,8 7 0,8 6-16,6 6 8,3 3 0,0 4-8,-1 1-8,-4 2 8,-4 0-432,-5-1-280,-7-1-784,-9-2-801,-11-2 1321,-27-7-7714</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7.3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1 308 8666,'4'-7'240,"5"-7"1320,12-7-2456,13-4 808,12-4 616,12-3 240,11-1 321,9 1 23,10 2-328,9 3-176,10 5-144,10 4-32,9 7-8,7 5 16,7 6-79,5 6-49,4 5-104,4 7-88,1 5-72,1 6-24,-1 3-8,-2 4 8,-4 3-8,-3 3 8,-5 1 0,-2 3-16,-5 3-96,-3 2-88,-6 2-200,-7 1-105,-7-1-183,-10-1-160,-12 1-192,-12 1-72,-13 3-385,-14 2-415,-15 3 1128,-14-8-7722</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7.8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0 161 13731,'1'-2'224,"-1"-1"944,6-2-2064,6-1 728,10-1 264,10-1 32,12-3 120,14-1 8,14-3-40,16-2-24,16 0 16,16 0 104,16 2 272,15 2 113,14 4-17,10 6-136,10 8-248,7 9-120,2 13-120,1 14-24,-5 13-16,-6 13-8,-10 9 8,-9 8 0,-9 5 0,-10 2 0,-11 4 16,-9 2-24,-11 4-296,-12 4-200,-13 3-704,-12 3-689,-15 3 1081,-19-18-13459</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8.3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9642,'11'0'672,"16"4"897,20 5-1433,17 9-8,17 10-48,13 10 32,10 13 112,9 12 96,5 13 144,5 12-48,3 15-48,3 11-24,1 12 72,2 12 56,0 10 24,1 12-16,-3 11-183,-6 13-81,-12 16-120,-14 17-56,-19 20-969,-19 20-663,-17 14-472,-13 7 103,-10-7-1023,-5-14 2063,-6-51-5616</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 11154,'5'-6'376,"8"-5"553,10-3-1401,10 2 175,11 2 129,10 4 112,9 5 200,9 4 73,8 7 127,9 6 56,9 9 88,9 10 64,9 13 32,9 15 0,6 17 80,3 20 8,-1 22 89,-2 23 15,-4 26-96,-6 27-112,-6 30-248,-8 30-184,-11 29-632,-13 23-216,-17 14 24,-18 3 104,-18-11-225,-16-18-231,-13-24-2857,-9-26 2225,-3-54-7786</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19.7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11074,'5'4'600,"8"7"641,8 12-1097,9 15 96,7 18 80,4 17-16,4 19-24,1 19-72,2 19-152,2 18-16,2 19-8,4 16-168,4 16-232,4 14-152,3 14-544,1 10-225,-4 7-47,-11 2 160,-18-5 656,-21-11 584,-22-18 392,-21-22-96,-16-24-528,-13-24-1000,-9-23 632,6-31-6602</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0.2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291 0 11787,'-1'5'240,"2"11"-200,2 13-8,4 18 240,3 18-32,2 19-88,1 19 72,1 17 0,0 15-8,-1 13 0,-2 13-72,-5 11-104,-5 7-8,-9 4 16,-9 2 8,-10-1-8,-8-5-16,-9-9-184,-6-9-232,-4-14-704,-2-14-833,0-15 1057,9-28-8770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0.7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13411,'3'8'304,"9"15"-296,9 19-8,11 23-8,7 23 0,4 26 16,3 26 16,-2 26 8,-4 25 8,-5 23-8,-5 19 16,-6 14-400,-4 9-312,-6-1-665,-6-6-1055,-9-11 1408,-4-47-7210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1.2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9090,'5'1'488,"7"2"104,9 6-152,6 8 96,4 10-64,2 12-7,1 13-33,1 14-32,2 18-16,-1 20-32,-1 21-128,-3 22-48,-5 19 16,-7 15 96,-7 10 48,-8 5 0,-8 0-120,-9-4-112,-8-8-720,-9-12-776,-6-17 800,3-34-12331</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1.7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1 15363,'5'9'232,"5"13"-312,7 20-792,5 22 216,2 22-176,-1 22 104,-4 19 456,-5 16 128,-5 16 248,-7 11 40,-5 10 0,-6 9-8,-5 7-72,-8 5-48,-5 0-800,-7-2-1473,-6-9 1353,4-36-7770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8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843 0 3057,'-3'2'40,"-2"0"-208,-2 3-104,-4 1 8,-2 2 87,-2 0 442,-2 1 271,-2 0 128,0 0-64,-3 1-232,-1 0-112,-1 1-88,-3 1-8,-1 0-56,-1 1-56,-2 1-24,-1-1-16,-1 1 8,-1-1 0,0-1 0,-1 0 0,0 0-24,0-1-48,1 0-104,1-1-32,-1-1-8,2-1 32,-1-1 104,1 0 32,1 0-224,1-1-328,1 0 336,6 0-3265</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2.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606 0 12571,'-6'12'912,"-7"18"936,-8 15-1632,-6 18-312,-4 16 40,-4 13 96,-3 11 40,-5 10 8,-4 10-24,-4 7-192,-3 6-352,-4 2-1064,-4 0-1113,-2-2 1393,8-23-8330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2.6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0 685 5201,'19'-7'736,"27"-11"593,29-13-289,25-11-528,19-12-160,14-12-248,8-10-88,1-12-936,-2-10-665,-4-10 809,-25 12-5233</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6:23.1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1100 4241,'5'-1'1064,"9"-4"1049,11-5-577,10-9-600,12-9-216,9-14-184,9-13-48,7-16-111,6-16-49,4-17-192,4-16-312,1-13-1185,1-12-1279,-2-6 1359,-15 23-5736</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3.05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 15 7426,'-2'0'736,"-1"-2"584,-2-1-264,1-1 225,1 1 111,1 1-48,2 1-224,3 4-167,2 3-417,3 5-176,5 8-256,5 7-64,6 10-96,6 10-8,6 12-16,6 13 16,3 11-24,4 13-64,-1 10-152,-2 7-64,-5 3-241,-6-1-23,-8-7-120,-9-8-256,-10-12-568,-7-11-769,-10-14 1273,-2-17-7426</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3.58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10186,'0'1'520,"3"2"464,5 3-463,4 4-25,5 5-120,4 7-280,3 10-48,3 11 8,2 10 40,0 12 168,-1 12 72,0 12 120,-3 9 0,-2 10-144,-4 7-64,-7 5-176,-5 4-32,-9 3-272,-5 2-360,-7-3-1368,-3-2-1193,-4-7 1641,2-24-6602</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4.0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0 12379,'-2'2'328,"-3"3"-80,0 6 56,0 6 192,1 8 16,4 8-136,4 10-72,6 12-176,5 10-40,8 15-32,5 14 0,6 15 0,3 14-8,-2 10 16,-4 10 8,-7 4-16,-7 3-24,-6-1-472,-8-4-384,-6-8-1224,-7-10-1681,-7-11 2160,-1-27-5424</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4.580"/>
    </inkml:context>
    <inkml:brush xml:id="br0">
      <inkml:brushProperty name="width" value="0.35" units="cm"/>
      <inkml:brushProperty name="height" value="2.1" units="cm"/>
      <inkml:brushProperty name="color" value="#F6630D"/>
      <inkml:brushProperty name="inkEffects" value="pencil"/>
    </inkml:brush>
  </inkml:definitions>
  <inkml:trace contextRef="#ctx0" brushRef="#br0">614 0 11418,'-1'6'617,"0"10"519,-1 11-992,0 14 64,0 10 152,-1 11 200,-2 9 64,-1 8-56,-3 6-88,-3 6-183,-5 3-41,-4 3-96,-6 1-64,-6 1-64,-7-2-16,-4-2-320,-4-4-249,-4-6-263,-2-5-184,-4-6-280,-3-8-321,-1-7 905,9-14-10026</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5.23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1838 1 15515,'4'1'504,"4"2"9,3 3-521,3 4-48,1 4-24,-2 5 31,-5 7 73,-4 4 73,-7 7 23,-7 5-16,-6 6-40,-5 7-16,-6 6-8,-7 4 80,-6 4 32,-8 2 24,-9 4 8,-8 2-88,-8 3-16,-9 3-48,-8 2-40,-8 1-72,-7 0-192,-7-2-112,-7-1-281,-6-4-135,-6-2 192,-5-3 120,-1-6-672,-1-5-1297,2-9 1441,24-13-8722</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5.85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11907,'4'4'416,"5"5"-136,7 6-8,7 4-80,9 4-56,9 4 40,7 2 40,7 2 128,5 2 64,7 2 16,6-1-64,8-1-160,9-5-96,8-6-120,8-8-8,6-7 16,6-8-128,5-6-456,3-4-400,2-5-1497,3-3 1401,-21 0-9002</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6.405"/>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12755,'7'6'1104,"9"7"416,10 8-568,11 6-119,11 4-553,12 4-152,10 0-112,9 1-8,7 0-16,5 0-8,5-2 0,5-2 8,5-3-8,4-6 0,5-5 16,4-7-8,2-8-168,1-8-96,0-11-713,-1-10-551,-2-13 856,-21 1-13179</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20.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1 151 2401,'3'-1'304,"4"-2"192,6-1-144,4-1-192,4-1-72,3-1 40,2 0 32,1-1 32,1 0 0,1 1-72,1-1-32,0 0-32,0 0-8,0 0-16,0 1-16,1-1-16,0 0-8,0 0-24,0 0-80,1-1-792,1 1 624,-6 1-3217</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6.94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0 171 16460,'6'3'216,"8"3"-480,10 3-1,11 1 209,9 2 8,12 1 40,8 1 8,10 0 24,8 0-16,8 0-24,8-3-8,9-3 24,9-6 8,9-7 160,7-7 8,7-9-55,5-8-266,1-8-615,0-6-392,-3-7-2089,-5-5 1977,-25 7-8674</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7.5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1109 1 13635,'-1'2'392,"2"3"-40,6 4-536,7 5 40,7 6-288,4 7 8,4 7 80,0 9 152,-1 10 208,-2 8 8,-3 10-16,-2 9 8,-4 8 40,-5 7 72,-7 7 176,-8 5 32,-9 0-16,-11 0-56,-9-2-176,-11-4-32,-8-3-8,-9-4 40,-7-4-48,-7-3-120,-5-4-304,-5-4-112,-7-5-208,-4-3-136,-8-4-449,-5-4-175,-6-2 248,-2-4 304,1-2 679,19-12-6600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7.94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0 631 8866,'12'-12'944,"16"-18"1033,14-19-1689,13-18-576,8-14-1265,5-11-431,2-10-785,-1-4 1225,-14 14-2393</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8.4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0 14091,'-2'5'320,"-1"6"-280,1 5-120,4 5 40,6 6-16,8 4 32,7 7 16,8 5-8,6 7 8,7 6-8,3 7 16,5 8 8,3 7 16,4 6 152,2 5 48,0 4 40,-2 1 16,-2-1-144,-5 0-40,-5 0-64,-7 2-32,-7 2-232,-9 5-224,-10 5-768,-10 4-512,-10 2-417,-10 1-568,-8-2 1593,0-20-4665</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8.93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10274,'1'0'496,"4"0"368,3 1-872,6 4-168,5 5-16,3 8 32,4 9 120,1 11 176,1 10 32,0 12 56,-1 9-95,-2 9-25,-3 6 88,-3 5 88,-6 5 72,-5 4 168,-6 3-72,-7 5-80,-5 4-80,-7 4-168,-5 2-88,-6 1-480,-6-1-344,-5-4-1097,-5-5-831,-5-7 1488,7-21-6106</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49.651"/>
    </inkml:context>
    <inkml:brush xml:id="br0">
      <inkml:brushProperty name="width" value="0.35" units="cm"/>
      <inkml:brushProperty name="height" value="2.1" units="cm"/>
      <inkml:brushProperty name="color" value="#F6630D"/>
      <inkml:brushProperty name="inkEffects" value="pencil"/>
    </inkml:brush>
  </inkml:definitions>
  <inkml:trace contextRef="#ctx0" brushRef="#br0">94 0 10114,'3'2'560,"1"5"120,-1 5-127,-2 6-73,-3 8-48,-3 7 88,-4 6-8,-3 7-48,-2 7-72,0 8-64,-1 10 0,2 10-8,2 10 40,4 10 73,5 8 55,8 6 192,10 4-32,12-1-200,11-3-112,11-7-368,10-9-96,8-13-352,7-15-240,5-17-528,4-18-313,2-16-799,3-16-1417,0-14 2289,-14-5-5794</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0.152"/>
    </inkml:context>
    <inkml:brush xml:id="br0">
      <inkml:brushProperty name="width" value="0.35" units="cm"/>
      <inkml:brushProperty name="height" value="2.1" units="cm"/>
      <inkml:brushProperty name="color" value="#F6630D"/>
      <inkml:brushProperty name="inkEffects" value="pencil"/>
    </inkml:brush>
  </inkml:definitions>
  <inkml:trace contextRef="#ctx0" brushRef="#br0">62 1 12987,'-4'1'560,"-4"1"416,-3 2-1296,1 3 80,0 4 8,3 8 232,1 9 368,3 11 104,1 11 208,3 10 32,6 9-183,6 9-81,8 6-200,9 5-88,9 5 40,11 2-8,11 1-8,9-3-48,11-5-224,8-7-104,6-11-280,5-12-160,2-12-225,0-12-191,-2-11-880,-3-12-561,-7-10 1305,-17-5-7986</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0.640"/>
    </inkml:context>
    <inkml:brush xml:id="br0">
      <inkml:brushProperty name="width" value="0.35" units="cm"/>
      <inkml:brushProperty name="height" value="2.1" units="cm"/>
      <inkml:brushProperty name="color" value="#F6630D"/>
      <inkml:brushProperty name="inkEffects" value="pencil"/>
    </inkml:brush>
  </inkml:definitions>
  <inkml:trace contextRef="#ctx0" brushRef="#br0">24 0 14451,'-4'8'304,"-4"11"-312,1 13-56,2 12 72,7 11-8,9 12 16,10 11 40,11 13 0,12 12 0,13 11-296,13 9-176,13 3-376,12-3-248,9-10-97,7-15 113,2-19-8,1-20-368,-4-22 976,-20-17-6946</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1.160"/>
    </inkml:context>
    <inkml:brush xml:id="br0">
      <inkml:brushProperty name="width" value="0.35" units="cm"/>
      <inkml:brushProperty name="height" value="2.1" units="cm"/>
      <inkml:brushProperty name="color" value="#F6630D"/>
      <inkml:brushProperty name="inkEffects" value="pencil"/>
    </inkml:brush>
  </inkml:definitions>
  <inkml:trace contextRef="#ctx0" brushRef="#br0">227 0 12563,'-7'9'744,"-10"15"-8,-6 14-96,-5 15-264,-1 11-128,1 12 128,1 10 80,4 9 25,3 8-49,5 9-160,7 7-88,7 8-128,9 8-8,11 6-32,8 5 136,11 1 168,8-3 24,10-6-64,10-9-232,8-13-368,8-13-120,3-17-456,2-19-385,-2-21-1215,-3-21-1489,-5-22 2201,-16-12-5786</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1.6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97 0 13339,'-1'9'656,"-5"12"0,-4 14-8,-4 14-384,0 13-32,0 11 152,1 11 97,2 9 175,2 7 0,5 8-200,6 7-128,11 6-208,12 8-64,14 7-56,13 4 0,13 1-144,11-4-16,9-10-192,8-15-104,3-18-288,1-20-377,-3-22-855,-6-20-313,-9-19-1359,-8-20 1895,-16-8-4536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987"/>
    </inkml:context>
    <inkml:brush xml:id="br0">
      <inkml:brushProperty name="width" value="0.2" units="cm"/>
      <inkml:brushProperty name="height" value="0.2" units="cm"/>
      <inkml:brushProperty name="color" value="#004F8B"/>
    </inkml:brush>
  </inkml:definitions>
  <inkml:trace contextRef="#ctx0" brushRef="#br0">389 1 4097,'-5'0'442,"0"0"1,0 1-1,0 0 1,0 0-1,0 0 1,0 1-1,0-1 1,0 1-1,1 0 1,-7 4 0,3-1-227,1 0 0,-1 1 0,1 0 0,0 1 0,-6 7 0,-5 9-137,0 0 1,-21 42 0,36-61 52,-28 55 443,1 1 0,4 1 0,2 1-1,3 1 1,3 1 0,-16 99 0,26-108-671,3 2-1,2-1 1,3 0-1,2 1 1,2-1-1,3 0 1,29 108-1,-31-145-459,1-1 0,1 1 0,1-1 0,0-1 1,2 0-1,0 0 0,15 20 0,27 18-1231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3.7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 3 2328,'0'0'577,"-6"-2"599,-7 2-800,-7 1-88,-7 5-152,-6 5 32,-5 8 240,-5 8 216,-4 8 232,-3 9 1,-2 5-209,0 7-216,2 6-472,4 5-456,7 4-1601,8 3 1297,10-12-4641</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2.088"/>
    </inkml:context>
    <inkml:brush xml:id="br0">
      <inkml:brushProperty name="width" value="0.35" units="cm"/>
      <inkml:brushProperty name="height" value="2.1" units="cm"/>
      <inkml:brushProperty name="color" value="#F6630D"/>
      <inkml:brushProperty name="inkEffects" value="pencil"/>
    </inkml:brush>
  </inkml:definitions>
  <inkml:trace contextRef="#ctx0" brushRef="#br0">44 0 14075,'-3'8'704,"-5"12"-88,-1 13-176,-2 14-128,3 16-256,4 15-32,6 15 0,9 16-40,10 16-224,12 16-224,11 15-176,13 10-112,12 4 224,10-3 272,7-10 312,4-17 216,0-18 88,1-22 0,-1-21-304,-1-21-1720,1-17 1176,-16-17-11819</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2.452"/>
    </inkml:context>
    <inkml:brush xml:id="br0">
      <inkml:brushProperty name="width" value="0.35" units="cm"/>
      <inkml:brushProperty name="height" value="2.1" units="cm"/>
      <inkml:brushProperty name="color" value="#F6630D"/>
      <inkml:brushProperty name="inkEffects" value="pencil"/>
    </inkml:brush>
  </inkml:definitions>
  <inkml:trace contextRef="#ctx0" brushRef="#br0">6 1 17796,'-4'11'368,"2"16"-408,5 16-32,10 17-32,13 15 24,17 11 40,15 10-296,15 6-1105,14 3-1071,11-1 1224,-10-17-10963</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2.9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65 1 8530,'0'6'920,"-1"8"1625,0 11-2433,-1 10 0,-1 12-56,-1 10-16,-3 10 160,-2 9 136,-1 7 160,-2 7 64,3 6-88,3 8-136,6 6-256,8 8-144,11 7-552,10 4-592,14 4 688,0-21-11867</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3.5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302 3 7914,'1'-1'352,"-2"0"112,-2 1-784,-3 4-24,-5 5 0,-5 8 200,-4 9 784,-5 8 312,-4 8 584,-2 7 113,-2 8-345,0 7-240,2 8-464,3 9-184,7 11-232,8 11-224,12 9-912,14 10-1056,16 7 1096,3-18-11099</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3.983"/>
    </inkml:context>
    <inkml:brush xml:id="br0">
      <inkml:brushProperty name="width" value="0.35" units="cm"/>
      <inkml:brushProperty name="height" value="2.1" units="cm"/>
      <inkml:brushProperty name="color" value="#F6630D"/>
      <inkml:brushProperty name="inkEffects" value="pencil"/>
    </inkml:brush>
  </inkml:definitions>
  <inkml:trace contextRef="#ctx0" brushRef="#br0">186 0 12739,'-5'8'648,"-9"12"176,-7 13-440,-4 13-96,0 14-184,0 11-120,3 10-16,2 9-32,5 5 8,5 5-216,6 4-224,9 3-512,9 1-280,12 0-289,11-3 161,9-10-16,7-14-9,6-16 961,-9-21-4929</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4.7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7394,'3'0'328,"2"1"144,6 2-416,5 2 0,6 4-40,5 5-8,5 5 16,4 4 24,3 6 72,2 6 72,1 8 56,0 10-8,-3 11-64,-2 9-80,-3 9-72,-4 8-8,-5 6-264,-5 4-640,-5 1 552,-6-17-7706</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5.369"/>
    </inkml:context>
    <inkml:brush xml:id="br0">
      <inkml:brushProperty name="width" value="0.35" units="cm"/>
      <inkml:brushProperty name="height" value="2.1" units="cm"/>
      <inkml:brushProperty name="color" value="#F6630D"/>
      <inkml:brushProperty name="inkEffects" value="pencil"/>
    </inkml:brush>
  </inkml:definitions>
  <inkml:trace contextRef="#ctx0" brushRef="#br0">2 0 6497,'-1'5'921,"1"8"1559,1 6-1976,4 8-168,4 6-88,4 7-240,5 6 8,3 6-8,2 6 0,0 5-8,0 3 8,0 2-24,-2 2-8,0-2-312,-1-2-280,1-2-608,0-2-673,1-3 1049,-4-12-5225</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5.845"/>
    </inkml:context>
    <inkml:brush xml:id="br0">
      <inkml:brushProperty name="width" value="0.35" units="cm"/>
      <inkml:brushProperty name="height" value="2.1" units="cm"/>
      <inkml:brushProperty name="color" value="#F6630D"/>
      <inkml:brushProperty name="inkEffects" value="pencil"/>
    </inkml:brush>
  </inkml:definitions>
  <inkml:trace contextRef="#ctx0" brushRef="#br0">24 1 7250,'0'4'608,"0"6"336,1 7-600,2 8-72,1 8-232,1 8-32,0 9-8,-1 8-24,-2 7-88,-3 7-280,-2 5-176,-3 2-8,-2-1 88,0-5-657,-1-7-591,2-11 960,1-14-2873</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6.23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1 172 8682,'1'-8'120,"5"-8"-248,5-9 0,6-4 192,6-1 88,4 3 168,3 6 80,3 8-72,2 11-72,4 10-144,1 13-80,2 13 0,2 12 16,2 15 56,3 14 16,3 13 0,4 13-16,1 10-40,0 8-32,-3 3-440,-4 1-744,-6-5 688,-10-21-8346</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6.643"/>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7 11787,'5'-1'544,"8"-2"736,11 1-1560,12 1 120,13 5-32,10 6 24,9 11 96,6 11 64,5 16 64,1 16 16,1 17 0,0 16-16,-4 11-40,-6 8 0,-8 4 24,-9 0 24,-13-1 0,-10-2-112,-11-3-2089,-7-3 1529,-6-20-9786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1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669 31 5545,'-4'-3'256,"-4"-3"16,-5-1-112,-3-1-144,-4 3-8,-3 3 40,-5 5 64,-5 8 56,-5 7 0,-8 10-32,-5 9-64,-7 9-72,-2 8-16,-2 10-192,2 9-224,4 9-736,4 8 664,11-10-4129</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7.030"/>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14387,'6'3'256,"11"8"-448,13 10 144,12 16-8,9 18 8,6 16 40,4 19 8,0 20 24,-1 17 8,-5 15 0,-6 11 0,-7 7 8,-6 1-8,-8-4-24,-8-8-336,-9-9-464,-9-12-336,-8-11-2025,-9-13 1977,0-24-6738</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7.37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12331,'4'0'576,"4"2"568,6 1-1352,6 7-112,6 8-128,5 11-224,3 14-41,4 17 97,-1 17 40,-1 19 216,-6 16 64,-8 15 176,-10 10 216,-11 5 416,-11 0 40,-8-4-128,-6-8-520,-2-10-32,2-25-10954</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7.753"/>
    </inkml:context>
    <inkml:brush xml:id="br0">
      <inkml:brushProperty name="width" value="0.35" units="cm"/>
      <inkml:brushProperty name="height" value="2.1" units="cm"/>
      <inkml:brushProperty name="color" value="#F6630D"/>
      <inkml:brushProperty name="inkEffects" value="pencil"/>
    </inkml:brush>
  </inkml:definitions>
  <inkml:trace contextRef="#ctx0" brushRef="#br0">256 1 7001,'1'5'369,"2"8"103,2 10-280,1 11-64,1 11-104,-2 13-176,-1 10-96,-3 13-240,-5 9-65,-6 8 145,-6 7 128,-8 5 576,-7-1 216,-6-2 25,-4-5-81,-2-6-1377,-1-7 665,6-18-6425</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8.093"/>
    </inkml:context>
    <inkml:brush xml:id="br0">
      <inkml:brushProperty name="width" value="0.35" units="cm"/>
      <inkml:brushProperty name="height" value="2.1" units="cm"/>
      <inkml:brushProperty name="color" value="#F6630D"/>
      <inkml:brushProperty name="inkEffects" value="pencil"/>
    </inkml:brush>
  </inkml:definitions>
  <inkml:trace contextRef="#ctx0" brushRef="#br0">470 0 7210,'-7'5'112,"-9"6"-176,-8 7-96,-7 4 55,-6 5 129,-8 2 185,-6 1-49,-7 1-392,-7 1-545,-7 1 433,9-4-5689</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8.48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0 716 7218,'13'0'496,"18"0"200,19-1-416,18-3-120,15-4-208,12-5-40,8-6-24,6-7-88,3-5 8,3-8 8,1-6 0,1-7 80,1-6 56,2-5-40,-1-4-392,-1-5-169,0-2-615,-3-3 584,-20 11-3849</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8.845"/>
    </inkml:context>
    <inkml:brush xml:id="br0">
      <inkml:brushProperty name="width" value="0.35" units="cm"/>
      <inkml:brushProperty name="height" value="2.1" units="cm"/>
      <inkml:brushProperty name="color" value="#F6630D"/>
      <inkml:brushProperty name="inkEffects" value="pencil"/>
    </inkml:brush>
  </inkml:definitions>
  <inkml:trace contextRef="#ctx0" brushRef="#br0">973 0 6417,'-6'6'617,"-8"5"991,-8 7-2528,-5 5-529,-6 5-479,-3 2 96,-4 4 1007,-2 0 625,-3 3 880,0 0 73,-2 3-145,0 1-128,-2 4-432,-1 1-64,-1 3-8,-3 3 0,-2 2 64,-3 2 48,-3 3-40,-3-1-184,-2 1 96,11-11-3953</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9.2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1468 4177,'10'-4'496,"14"-7"352,13-8-280,13-6-360,10-8-96,6-6-88,3-5 96,1-7 216,-1-4 33,-2-5-17,-3-5-104,-6-6-416,-7-3-72,-7-3-32,-8-1 7,-7 1 225,-6-1 24,-6-2 8,-4-3-104,-3-4-440,-4-4-296,-3-2-832,-1-1 856,-2 16-2009</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7:59.440"/>
    </inkml:context>
    <inkml:brush xml:id="br0">
      <inkml:brushProperty name="width" value="0.35" units="cm"/>
      <inkml:brushProperty name="height" value="2.1" units="cm"/>
      <inkml:brushProperty name="color" value="#F6630D"/>
      <inkml:brushProperty name="inkEffects" value="pencil"/>
    </inkml:brush>
  </inkml:definitions>
  <inkml:trace contextRef="#ctx0" brushRef="#br0">615 1 5409,'-2'0'720,"-2"1"849,-3 3-1305,0 4-216,-2 6-96,0 8 48,-2 8 224,-1 9 192,-1 9 184,-1 9 16,-1 7-152,-1 8-176,1 5-216,-1 5-56,-1 4-16,-2 3 0,-4 4 8,-4 2 0,-3 2 16,-4 3-8,-4 2 8,-3-1-24,-3-2-408,-4-4-392,-1-5-1440,-2-5 1239,8-17-5288</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2.98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8650,'3'12'40,"8"19"-1232,9 20-761,8 19 1121,-1-3-3881</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3.523"/>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9 5481,'1'-1'840,"4"-2"745,3 0-833,6 2-112,5 3-328,4 6-104,5 7-120,3 9-24,2 9-24,2 11-16,3 7-8,3 9-8,3 4 0,4 4-8,4 1 0,4-2-8,7-3-32,6-7-280,7-9-1192,6-11 1008,-11-12-7178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425 2 536,'-4'-1'264,"-5"1"248,-8 1 248,-6 4 121,-6 5 215,-6 7-8,-5 9-168,-4 8-128,-1 10-255,2 10-121,3 9-184,6 8-88,6 6-192,8 5-224,9 3-520,8 0-417,9-1 601,4-16-4641</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3.95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 1 9354,'-3'4'744,"-5"7"897,0 6-1481,1 6 0,3 8-120,4 7 0,5 6 40,8 8 8,9 6-16,9 7-8,10 7-152,9 5-88,8 5-16,5 1-8,5-3 95,3-7 65,3-8-376,2-10-360,1-12-1192,0-12 1048,-13-12-6642</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4.36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7874,'0'9'888,"0"12"1432,3 12-2056,8 11-168,7 10-8,9 5-88,8 4 8,7 0-8,6-3 0,7-5-8,5-6-8,8-8-16,5-9-40,7-8-216,5-7-328,5-5-2112,3-4 1735,-13-4-5792</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4.7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11514,'2'7'249,"5"10"-257,10 12-8,13 13-25,12 12-23,14 12-8,11 8-72,10 8-632,8 2-560,7-2-1425,7-5 1385,-14-16-3793</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5.188"/>
    </inkml:context>
    <inkml:brush xml:id="br0">
      <inkml:brushProperty name="width" value="0.35" units="cm"/>
      <inkml:brushProperty name="height" value="2.1" units="cm"/>
      <inkml:brushProperty name="color" value="#F6630D"/>
      <inkml:brushProperty name="inkEffects" value="pencil"/>
    </inkml:brush>
  </inkml:definitions>
  <inkml:trace contextRef="#ctx0" brushRef="#br0">67 0 9154,'-4'7'632,"-5"11"224,-3 13-528,0 14-184,0 15-208,3 14-8,3 12 8,4 12-40,5 7 56,7 6 16,9 3 16,11 0 40,11 1-24,13-1-8,13-3-144,11-6-176,11-11-360,6-13-184,6-17-913,1-20 1033,-16-16-5401</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5.550"/>
    </inkml:context>
    <inkml:brush xml:id="br0">
      <inkml:brushProperty name="width" value="0.35" units="cm"/>
      <inkml:brushProperty name="height" value="2.1" units="cm"/>
      <inkml:brushProperty name="color" value="#F6630D"/>
      <inkml:brushProperty name="inkEffects" value="pencil"/>
    </inkml:brush>
  </inkml:definitions>
  <inkml:trace contextRef="#ctx0" brushRef="#br0">63 0 13323,'-6'9'544,"-7"12"-56,-2 16-336,1 18 0,4 19-152,6 18-16,7 18 48,7 15-320,8 13-168,7 8-8,9 4-136,9 1 320,12-4 160,13-7 16,12-10-184,11-12-249,7-16-967,2-18-1168,-3-22 1503,-17-21-5024</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5.9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305 0 12363,'-9'3'992,"-10"4"848,-9 4-1272,-5 7-208,-3 8-240,0 11-72,0 12 32,3 13-7,4 12 7,6 12-136,7 14-145,9 14-487,11 12-200,14 11-224,16 6 104,15-2 504,15-6 160,11-13-169,9-16-311,4-18-1664,1-18 1407,-15-21-5736</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6.263"/>
    </inkml:context>
    <inkml:brush xml:id="br0">
      <inkml:brushProperty name="width" value="0.35" units="cm"/>
      <inkml:brushProperty name="height" value="2.1" units="cm"/>
      <inkml:brushProperty name="color" value="#F6630D"/>
      <inkml:brushProperty name="inkEffects" value="pencil"/>
    </inkml:brush>
  </inkml:definitions>
  <inkml:trace contextRef="#ctx0" brushRef="#br0">41 1 13619,'-4'10'688,"-6"14"240,-2 18-800,2 16-128,6 16-416,7 14-144,8 13-80,9 11 96,8 10-104,5 7 144,6 5 71,4 0 25,6-3 328,9-8-288,10-14-1256,9-18 1096,-8-24-8082</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6.6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8162,'0'12'472,"5"16"576,4 18-1024,6 17-24,8 17 80,7 11 16,8 10-168,10 5-296,11 0 184,-3-16-9074</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7.0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8658,'6'7'648,"10"9"144,11 10-392,11 9-16,11 6-320,9 5-24,5 2-24,5 2-16,2-1-488,2-1-568,0-6 600,-12-10-8546</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7.3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11955,'0'9'536,"3"8"304,6 8-632,12 5-88,14 3-48,16 1-80,15 0-8,15 2-336,13 0-264,11 2-905,8 0-631,5-2 1160,-17-7-7082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497 41 4473,'-6'-2'192,"-6"-3"72,-7-2-272,-5-1-8,-3 0 40,-2 1 136,0 3 336,-3 5 160,-1 7 96,-1 8-119,-3 9-289,0 11-168,0 11-184,1 11-40,3 10-304,3 11-352,6 9 399,7-10-6424</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7.70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5 11530,'6'3'505,"13"1"-81,15 2-56,13 0-368,13-2-48,8-1-160,7-3-200,3-2-409,3-4-375,1-5 608,-12 0-8986</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8.20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0 788 4857,'6'1'528,"7"0"472,12 0-560,10-2-15,11-1-217,9-3-96,9-3-72,6-2-16,7-3-16,6-4-8,5-6 8,5-6 0,6-5 24,3-7 160,3-5 104,2-3 24,0-4-16,-1-5-136,-1-3-128,-4-3-24,-2-4-288,-4-3-424,-6-3 408,-16 11-7482</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8.8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1443 5217,'3'0'752,"5"1"1321,6 0-1905,7-2-72,7-3-64,6-2-16,8-4-8,8-4-8,8-7 0,10-6 0,8-5 32,7-7 0,8-5 24,4-5 8,3-7 48,1-3 48,0-5 24,-2-2 0,-3-3-80,-3-2-56,-5-3-40,-6-2 8,-8-1-16,-7 1 8,-9 1 0,-8 1-48,-6 4-16,-8 2-8,-5 5-208,-7 4-360,-6 3 392,-6 11-7834</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9.455"/>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0 200 1984,'0'-8'393,"1"-7"383,0-7-296,2-5-232,-1-1 40,2 1 72,-1 3 56,1 5-48,2 4-128,2 5-96,4 6-16,5 4 72,3 7 24,4 7-64,2 9-32,-1 11-88,1 12 8,-2 12-16,1 12 0,0 13-32,1 10 0,0 8 8,0 7 0,-1 4 8,-2 4 0,-3 2-8,-4 2-24,-5 0-144,-7 2-8,-6 0-256,-6 1-840,-5-2 856,-1-20-3897</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09.938"/>
    </inkml:context>
    <inkml:brush xml:id="br0">
      <inkml:brushProperty name="width" value="0.35" units="cm"/>
      <inkml:brushProperty name="height" value="2.1" units="cm"/>
      <inkml:brushProperty name="color" value="#F6630D"/>
      <inkml:brushProperty name="inkEffects" value="pencil"/>
    </inkml:brush>
  </inkml:definitions>
  <inkml:trace contextRef="#ctx0" brushRef="#br0">512 0 4137,'3'2'400,"3"7"64,4 8-16,2 13-312,0 15-80,-2 16 16,-1 14-16,-4 17-424,-6 14-264,-6 13-16,-7 11 352,-10 8 1328,-10 7 688,-9 4 649,-10 3-137,-7-2-871,-7-3-489,-2-8-1624,-2-9-1993,-2-14 1609,11-25-7642</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29.145"/>
    </inkml:context>
    <inkml:brush xml:id="br0">
      <inkml:brushProperty name="width" value="0.1" units="cm"/>
      <inkml:brushProperty name="height" value="0.1" units="cm"/>
      <inkml:brushProperty name="color" value="#33CCFF"/>
    </inkml:brush>
  </inkml:definitions>
  <inkml:trace contextRef="#ctx0" brushRef="#br0">16 383 3465,'-4'-14'856,"0"-1"0,1 0 0,1 0 1,-1-18-1,3 21-855,1 0 1,0 0-1,1 0 1,0 0-1,1 0 1,0 0-1,1 1 1,0 0-1,1-1 1,0 1-1,0 1 1,1-1-1,1 1 1,0 0-1,12-12 1,-9 11-108,0 2 0,1-1 1,0 1-1,1 1 0,0 0 0,13-6 1,-4 2-677,6-5 231</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29.582"/>
    </inkml:context>
    <inkml:brush xml:id="br0">
      <inkml:brushProperty name="width" value="0.1" units="cm"/>
      <inkml:brushProperty name="height" value="0.1" units="cm"/>
      <inkml:brushProperty name="color" value="#33CCFF"/>
    </inkml:brush>
  </inkml:definitions>
  <inkml:trace contextRef="#ctx0" brushRef="#br0">60 19 360,'-3'0'56,"-2"-1"-8,-1 0-104,-2-1-56,-1 1 8,0-2 312,0-2 32,-1-1-80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35.661"/>
    </inkml:context>
    <inkml:brush xml:id="br0">
      <inkml:brushProperty name="width" value="0.1" units="cm"/>
      <inkml:brushProperty name="height" value="0.1" units="cm"/>
      <inkml:brushProperty name="color" value="#33CCFF"/>
    </inkml:brush>
  </inkml:definitions>
  <inkml:trace contextRef="#ctx0" brushRef="#br0">5 1 2865,'0'0'42,"0"0"-1,0 0 1,-1 0 0,1 0 0,0 0 0,0 0 0,-1 1 0,1-1 0,0 0 0,0 0 0,-1 0 0,1 0 0,0 1-1,0-1 1,0 0 0,0 0 0,-1 0 0,1 1 0,0-1 0,0 0 0,0 0 0,0 1 0,0-1 0,0 0 0,-1 1-1,1-1 1,0 0 0,0 0 0,0 1 0,0-1 0,0 0 0,0 0 0,0 1 0,0-1 0,0 0 0,0 1 0,1-1-1,-1 0 1,0 1 0,9 16 1156,25 24 527,-22-27-762,16 22-620,-3 1 0,37 71 0,-51-84-287,0 1 1,-2 0-1,-1 1 0,-1-1 0,-2 2 0,4 26 0,-9-37-214,-1 0 1,0 1-1,-1-1 0,0 0 1,-1-1-1,-1 1 0,-1 0 1,0-1-1,-1 0 0,-1 0 1,0-1-1,-1 0 1,0 0-1,-13 15 0,1-3-429</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37.243"/>
    </inkml:context>
    <inkml:brush xml:id="br0">
      <inkml:brushProperty name="width" value="0.1" units="cm"/>
      <inkml:brushProperty name="height" value="0.1" units="cm"/>
      <inkml:brushProperty name="color" value="#33CCFF"/>
    </inkml:brush>
  </inkml:definitions>
  <inkml:trace contextRef="#ctx0" brushRef="#br0">0 29 4097,'14'-7'1865,"-8"4"-1404,0-1 0,0 1-1,0 1 1,1-1 0,-1 1 0,11-2 0,-14 4-449,0 0 1,0 0-1,-1 0 0,1 1 1,0-1-1,-1 1 0,1-1 1,-1 1-1,1 0 0,-1 0 1,1 0-1,-1 1 0,0-1 1,1 0-1,-1 1 0,0 0 1,0-1-1,0 1 0,0 0 1,0 0-1,2 3 0,37 37 57,83 67 0,-83-75-107,-31-28-87,-1 1 1,1-1-1,1-1 0,-1 0 0,1 0 0,0-1 0,0 0 0,21 4 0,-7-3-260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38.425"/>
    </inkml:context>
    <inkml:brush xml:id="br0">
      <inkml:brushProperty name="width" value="0.1" units="cm"/>
      <inkml:brushProperty name="height" value="0.1" units="cm"/>
      <inkml:brushProperty name="color" value="#33CCFF"/>
    </inkml:brush>
  </inkml:definitions>
  <inkml:trace contextRef="#ctx0" brushRef="#br0">1 16 1312,'20'-5'2978,"-10"2"-2305,0 1-1,0 0 1,0 1-1,1-1 1,17 2 0,-24 1-686,1 0 1,-1 0-1,0 0 1,1 0-1,-1 1 0,0 0 1,0 0-1,0 0 1,-1 0-1,1 1 1,0 0-1,-1-1 1,0 1-1,1 1 0,-1-1 1,5 7-1,5 6 56,0 2-144,1-1 1,28 25 0,-36-38-43,0 1 0,0-1 0,1 0 0,-1 0 0,1 0 0,0-1 0,0 0 0,0-1 0,1 1 0,-1-1 1,13 1-1,14-2-259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 36 6521,'-4'-6'-504,"-5"-8"112,0-2-5233</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0.683"/>
    </inkml:context>
    <inkml:brush xml:id="br0">
      <inkml:brushProperty name="width" value="0.1" units="cm"/>
      <inkml:brushProperty name="height" value="0.1" units="cm"/>
      <inkml:brushProperty name="color" value="#33CCFF"/>
    </inkml:brush>
  </inkml:definitions>
  <inkml:trace contextRef="#ctx0" brushRef="#br0">1 405 1192,'25'8'5660,"7"-10"-4222,33-17-2581,-51 14 1684,3-1-539,-1 0 0,0-2 0,0 0 0,-1-1 0,0 0 0,0-1 0,-1-1 0,-1 0 0,0-1 0,0 0 0,16-22 0,-15 15-168,-1 0 1,-1-1 0,-1 0 0,-1-1-1,0 0 1,-2-1 0,0 0-1,5-29 1,-6 15-370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1.511"/>
    </inkml:context>
    <inkml:brush xml:id="br0">
      <inkml:brushProperty name="width" value="0.1" units="cm"/>
      <inkml:brushProperty name="height" value="0.1" units="cm"/>
      <inkml:brushProperty name="color" value="#33CCFF"/>
    </inkml:brush>
  </inkml:definitions>
  <inkml:trace contextRef="#ctx0" brushRef="#br0">27 0 2865,'3'1'167,"0"0"-1,1 0 1,-1 0 0,0 1 0,0-1 0,0 1 0,0 0 0,-1 0 0,1 0-1,0 0 1,-1 0 0,1 0 0,-1 1 0,0-1 0,0 1 0,0 0 0,0 0 0,0 0-1,-1 0 1,1 0 0,-1 0 0,0 0 0,2 5 0,2 11 81,0 0 1,-1-1-1,1 21 1,-3-19 233,6 65-580,-5 0-1,-8 102 1,3-140-175,0-32-159,0 0 1,0 0 0,-2-1 0,0 1-1,0-1 1,-2 1 0,1-1 0,-2-1 0,0 1-1,-1-1 1,0 0 0,0-1 0,-20 21-1,14-17 412</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2.762"/>
    </inkml:context>
    <inkml:brush xml:id="br0">
      <inkml:brushProperty name="width" value="0.1" units="cm"/>
      <inkml:brushProperty name="height" value="0.1" units="cm"/>
      <inkml:brushProperty name="color" value="#33CCFF"/>
    </inkml:brush>
  </inkml:definitions>
  <inkml:trace contextRef="#ctx0" brushRef="#br0">1 0 2753,'37'60'6041,"10"-13"-3658,-35-38-2434,1-1 1,-1 0 0,1 0-1,1-2 1,0 1 0,0-2 0,0 0-1,0 0 1,1-2 0,-1 0-1,25 2 1,44-3-2812,-36-6 1688</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3.487"/>
    </inkml:context>
    <inkml:brush xml:id="br0">
      <inkml:brushProperty name="width" value="0.1" units="cm"/>
      <inkml:brushProperty name="height" value="0.1" units="cm"/>
      <inkml:brushProperty name="color" value="#33CCFF"/>
    </inkml:brush>
  </inkml:definitions>
  <inkml:trace contextRef="#ctx0" brushRef="#br0">1 27 2769,'14'4'680,"2"-3"536,5-7-776,1-4-792,4-6 152</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4.489"/>
    </inkml:context>
    <inkml:brush xml:id="br0">
      <inkml:brushProperty name="width" value="0.1" units="cm"/>
      <inkml:brushProperty name="height" value="0.1" units="cm"/>
      <inkml:brushProperty name="color" value="#33CCFF"/>
    </inkml:brush>
  </inkml:definitions>
  <inkml:trace contextRef="#ctx0" brushRef="#br0">1 0 2705,'50'67'2829,"56"100"-5275,-97-151 2536,8 16-426,-10-17 183</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6.801"/>
    </inkml:context>
    <inkml:brush xml:id="br0">
      <inkml:brushProperty name="width" value="0.1" units="cm"/>
      <inkml:brushProperty name="height" value="0.1" units="cm"/>
      <inkml:brushProperty name="color" value="#33CCFF"/>
    </inkml:brush>
  </inkml:definitions>
  <inkml:trace contextRef="#ctx0" brushRef="#br0">1 403 3793,'15'-78'5681,"-10"63"-4955,0-1 0,14-27 0,-15 35-700,0 1 0,1-1 0,0 1-1,0 0 1,1 0 0,-1 1 0,2 0 0,-1 0-1,1 0 1,0 1 0,0 0 0,0 0-1,0 0 1,1 1 0,0 1 0,9-4 0,39-9 32,96-13 0,-114 24-755,0-1 1,0-2-1,-1-2 0,0-1 1,0-1-1,44-24 1,-55 21-106</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49.977"/>
    </inkml:context>
    <inkml:brush xml:id="br0">
      <inkml:brushProperty name="width" value="0.1" units="cm"/>
      <inkml:brushProperty name="height" value="0.1" units="cm"/>
      <inkml:brushProperty name="color" value="#33CCFF"/>
    </inkml:brush>
  </inkml:definitions>
  <inkml:trace contextRef="#ctx0" brushRef="#br0">3 377 1256,'-3'3'7060,"3"-12"-5264,5-20-1736,9 0-88,0 0 1,2 2-1,1 0 1,2 0-1,0 2 1,2 0-1,0 2 1,2 0-1,1 2 1,0 0 0,38-24-1,-57 43-265,-1-1 1,1 1-1,-1 0 0,1 0 1,0 0-1,0 1 1,0-1-1,10 0 0,2 1-466</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51.227"/>
    </inkml:context>
    <inkml:brush xml:id="br0">
      <inkml:brushProperty name="width" value="0.1" units="cm"/>
      <inkml:brushProperty name="height" value="0.1" units="cm"/>
      <inkml:brushProperty name="color" value="#33CCFF"/>
    </inkml:brush>
  </inkml:definitions>
  <inkml:trace contextRef="#ctx0" brushRef="#br0">120 957 2689,'-7'-7'74,"1"0"0,0 0 0,0 0 0,0 0 0,1-1 0,0 0 0,0 0 0,1-1 0,-5-14 0,-1 1 443,-27-70 2100,34 84-2490,0-1 1,1-1-1,0 1 1,0 0-1,1 0 1,0-1-1,1-16 1,4 13-49,1 0 0,-1 0 0,2 1 0,0 0 0,0 0 0,1 1 0,1 0 0,0 0 0,10-11 0,11-17 581,3-6-505,-13 19-142,-2 0-1,15-28 0,-27 45-15,-1-1-1,0 1 1,-1-1-1,0 0 1,-1 0-1,0-1 1,0 1 0,-1 0-1,0 0 1,-2-13-1,-19-153-1375,12 133 1029</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52.472"/>
    </inkml:context>
    <inkml:brush xml:id="br0">
      <inkml:brushProperty name="width" value="0.1" units="cm"/>
      <inkml:brushProperty name="height" value="0.1" units="cm"/>
      <inkml:brushProperty name="color" value="#33CCFF"/>
    </inkml:brush>
  </inkml:definitions>
  <inkml:trace contextRef="#ctx0" brushRef="#br0">768 218 3681,'2'-4'426,"-1"0"1,1 0-1,-1 0 1,0 0 0,0-1-1,-1 1 1,1 0-1,-1-1 1,0-5-1,-1 8-358,0 1 0,0-1-1,1 0 1,-1 1-1,-1-1 1,1 1 0,0-1-1,0 1 1,0 0-1,-1-1 1,1 1 0,-1 0-1,1 0 1,-1 0-1,1 0 1,-1 0 0,0 0-1,1 1 1,-1-1-1,0 0 1,0 1 0,1 0-1,-5-1 1,-12-6 106,0 0 0,0-1 1,1 0-1,0-2 0,1 0 0,-19-14 1,-17-11 101,44 30-224,0 0-1,0 1 1,-1 0-1,0 1 1,0 0 0,0 0-1,0 1 1,0 0 0,-1 1-1,1 0 1,0 0-1,-17 2 1,11 1-15,0 0 0,1 1 0,-1 1 0,1 0 0,0 1 0,0 0 0,-19 11 0,6 0-321,1 1 0,0 1-1,2 2 1,0 0 0,1 1 0,1 2-1,-21 27 1,7 0-1122,4 0 480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54.175"/>
    </inkml:context>
    <inkml:brush xml:id="br0">
      <inkml:brushProperty name="width" value="0.1" units="cm"/>
      <inkml:brushProperty name="height" value="0.1" units="cm"/>
      <inkml:brushProperty name="color" value="#33CCFF"/>
    </inkml:brush>
  </inkml:definitions>
  <inkml:trace contextRef="#ctx0" brushRef="#br0">1468 8 2905,'-18'4'777,"-1"-1"1,1 0 0,-1-1 0,0-1 0,-28-2 0,-2 0-726,22 1 425,-54-9 0,61 5-164,-1 1 0,0 1 0,0 1 0,-34 3 0,18 5-155,-1 1-1,2 2 0,-1 1 0,-45 22 1,-136 77 112,-35 16-294,184-97-483,43-17-492,0-1-1,-1-1 1,-1-1 0,1-1 0,-2-2-1,-33 4 1,25-8 254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9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 4 968,'-5'-2'8,"-2"1"-984</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8:58.768"/>
    </inkml:context>
    <inkml:brush xml:id="br0">
      <inkml:brushProperty name="width" value="0.1" units="cm"/>
      <inkml:brushProperty name="height" value="0.1" units="cm"/>
      <inkml:brushProperty name="color" value="#33CCFF"/>
    </inkml:brush>
  </inkml:definitions>
  <inkml:trace contextRef="#ctx0" brushRef="#br0">10 655 2216,'-2'-7'161,"0"1"0,0-1-1,1 0 1,0 0 0,0 0-1,0 1 1,1-1-1,1 0 1,-1 0 0,1 0-1,0 0 1,0 0-1,1 1 1,0-1 0,0 1-1,0-1 1,1 1-1,0 0 1,1 0 0,6-10-1,4-6 484,2 0 0,0 2 0,1 0 0,22-20 0,-14 18-178,-14 12-377,0 0 0,0-1 0,18-23-1,-26 29-83,-1 0-1,1 1 0,-1-1 0,0 0 1,0 0-1,0-1 0,-1 1 0,0 0 0,0 0 1,0-1-1,0 1 0,-1-1 0,0 1 1,0 0-1,-2-7 0,-2-10-6,-1 0 1,-9-24-1,-9-38-3290,19 52 2052</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01.138"/>
    </inkml:context>
    <inkml:brush xml:id="br0">
      <inkml:brushProperty name="width" value="0.1" units="cm"/>
      <inkml:brushProperty name="height" value="0.1" units="cm"/>
      <inkml:brushProperty name="color" value="#33CCFF"/>
    </inkml:brush>
  </inkml:definitions>
  <inkml:trace contextRef="#ctx0" brushRef="#br0">59 1 680,'3'0'1138,"-1"0"-395,0 0-1,1 0 1,-1 0 0,0 0-1,0 0 1,0 0 0,1 1-1,-1-1 1,0 1 0,0-1-1,4 3 1,-5-1-685,1-1 1,-1 1-1,0 0 0,0 0 0,0 0 1,0 0-1,0 0 0,-1 0 0,1 0 1,0 0-1,-1 0 0,0 0 0,1 1 1,-1 1-1,1 8-12,-1 0 0,0 0 0,0 0 0,-1 0 0,-1 0 0,0 0 0,-1-1 0,0 1 0,-6 15 0,0-4-923,-1 0 0,-2-1-1,-21 32 1,19-36-2083,7-15 1894</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09.054"/>
    </inkml:context>
    <inkml:brush xml:id="br0">
      <inkml:brushProperty name="width" value="0.1" units="cm"/>
      <inkml:brushProperty name="height" value="0.1" units="cm"/>
      <inkml:brushProperty name="color" value="#33CCFF"/>
    </inkml:brush>
  </inkml:definitions>
  <inkml:trace contextRef="#ctx0" brushRef="#br0">19 89 4257,'-1'0'116,"1"0"-1,-1 0 1,0 0 0,1 0 0,-1 0-1,0 0 1,0 0 0,1-1 0,-1 1 0,0 0-1,1 0 1,-1 0 0,0-1 0,1 1-1,-1 0 1,1-1 0,-1 1 0,1 0-1,-1-1 1,0 1 0,1-1 0,-1 1-1,1-1 1,0 1 0,-1-1 0,1 1-1,-1-1 1,1 0 0,0 1 0,-1-1 0,1 1-1,0-1 1,0 0 0,-1 0 0,2-1 10,0 1 0,-1-1 0,1 1 0,0-1 1,0 1-1,0 0 0,0 0 0,0-1 0,0 1 1,0 0-1,0 0 0,1 0 0,1-2 0,49-26 623,-34 23-691,0 0 1,1 2 0,-1 0 0,1 1 0,0 1 0,0 1-1,0 0 1,0 2 0,0 0 0,27 5 0,-8 2-34,0 1 0,0 1 0,-1 3 0,39 18 0,-49-16-13,-2 0 1,0 2 0,0 1-1,-2 1 1,38 39 0,-32-29-14,2-2 1,36 26 0,-55-45-11,0-1 1,1 0-1,-1-1 1,1 0-1,1-1 0,-1-1 1,1 0-1,-1-1 1,1 0-1,15 1 0,-4-3-109,1-1 0,-1-1 0,1-2 0,-1 0 0,0-1 0,0-2 0,-1 0 0,33-14 0,4-8-280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10.103"/>
    </inkml:context>
    <inkml:brush xml:id="br0">
      <inkml:brushProperty name="width" value="0.1" units="cm"/>
      <inkml:brushProperty name="height" value="0.1" units="cm"/>
      <inkml:brushProperty name="color" value="#33CCFF"/>
    </inkml:brush>
  </inkml:definitions>
  <inkml:trace contextRef="#ctx0" brushRef="#br0">1 2 1312,'52'0'4458,"-45"0"-4295,0-1 0,0 1 0,-1 0 1,1 0-1,0 1 0,0 0 0,0 0 1,0 1-1,-1 0 0,1 0 0,-1 0 1,1 1-1,8 5 0,1 4-93,-1 0 0,-1 1 0,0 0 0,13 18 0,-19-21-71,0 0 0,1-1-1,-1 0 1,2-1 0,-1 1 0,1-2 0,1 1 0,-1-2-1,1 1 1,0-1 0,0-1 0,18 6 0,-16-9-193,1 0 0,-1 0 0,0-1 0,1-1 0,-1 0 0,1-1 0,-1-1 1,0 0-1,19-5 0,9-5-496</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27.069"/>
    </inkml:context>
    <inkml:brush xml:id="br0">
      <inkml:brushProperty name="width" value="0.1" units="cm"/>
      <inkml:brushProperty name="height" value="0.1" units="cm"/>
      <inkml:brushProperty name="color" value="#33CCFF"/>
    </inkml:brush>
  </inkml:definitions>
  <inkml:trace contextRef="#ctx0" brushRef="#br0">75 0 4465,'-4'19'1327,"3"-16"-1349,1 1 0,-1-1-1,0 0 1,0 1-1,-1-1 1,1 0 0,-1 0-1,1 0 1,-1 0-1,0 0 1,0-1 0,-5 6-1,2-2 178,0 1 0,0 0 0,0 0 0,1 0-1,0 1 1,1-1 0,0 1 0,0 0 0,0 0 0,1 0 0,0 0 0,1 1-1,0-1 1,0 0 0,0 1 0,2 12 0,0-11-258,0 0-1,1 0 1,0-1 0,0 1 0,1 0-1,1-1 1,-1 0 0,1 1-1,1-1 1,0-1 0,0 1 0,1-1-1,9 11 1,5 1-392</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28.588"/>
    </inkml:context>
    <inkml:brush xml:id="br0">
      <inkml:brushProperty name="width" value="0.1" units="cm"/>
      <inkml:brushProperty name="height" value="0.1" units="cm"/>
      <inkml:brushProperty name="color" value="#33CCFF"/>
    </inkml:brush>
  </inkml:definitions>
  <inkml:trace contextRef="#ctx0" brushRef="#br0">5 0 2977,'6'11'1500,"-5"-10"-1413,-1-1 0,1 0 1,-1 1-1,0-1 0,1 0 0,-1 1 0,1-1 0,-1 1 0,0-1 0,0 1 1,1-1-1,-1 1 0,0-1 0,0 1 0,1-1 0,-1 1 0,0-1 0,0 1 1,0-1-1,0 1 0,0 0 0,0-1 0,0 1 0,0-1 0,0 1 0,0-1 0,0 1 1,0-1-1,-1 1 0,1 0 0,0-1 0,-1 1 0,-3 19 424,0-1-1,1 0 1,1 1-1,1 0 1,0 0-1,2-1 1,3 27-1,-1-2 113,-2-33-626,0-1 0,1 0 1,0 1-1,0-1 1,1 0-1,0 0 0,1 0 1,0-1-1,1 1 1,0-1-1,0 0 0,1 0 1,0-1-1,1 0 0,0 0 1,0 0-1,0-1 1,1 0-1,0 0 0,1-1 1,12 7-1,-13-8-154,0-1 1,1 2-1,-2-1 0,1 1 0,-1 1 0,0-1 1,0 1-1,-1 1 0,0-1 0,0 1 0,-1 0 0,0 0 1,0 0-1,-1 1 0,0 0 0,5 18 0,-3-2-760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29.703"/>
    </inkml:context>
    <inkml:brush xml:id="br0">
      <inkml:brushProperty name="width" value="0.1" units="cm"/>
      <inkml:brushProperty name="height" value="0.1" units="cm"/>
      <inkml:brushProperty name="color" value="#33CCFF"/>
    </inkml:brush>
  </inkml:definitions>
  <inkml:trace contextRef="#ctx0" brushRef="#br0">2 0 664,'-2'15'0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03:59:34.545"/>
    </inkml:context>
    <inkml:brush xml:id="br0">
      <inkml:brushProperty name="width" value="0.1" units="cm"/>
      <inkml:brushProperty name="height" value="0.1" units="cm"/>
      <inkml:brushProperty name="color" value="#33CCFF"/>
    </inkml:brush>
  </inkml:definitions>
  <inkml:trace contextRef="#ctx0" brushRef="#br0">17 16 1632,'0'-1'130,"0"0"1,0 1-1,0-1 0,0 0 0,-1 0 0,1 1 0,0-1 0,-1 0 0,1 1 0,0-1 1,-1 0-1,1 1 0,-1-1 0,1 1 0,-1-1 0,1 1 0,-1-1 0,1 1 0,-1-1 1,0 1-1,1-1 0,-1 1 0,0 0 0,1-1 0,-1 1 0,0 0 0,1 0 1,-2-1-1,1 3 3,1-1 1,-1 1 0,1-1 0,0 1 0,-1-1 0,1 1-1,0-1 1,0 1 0,0-1 0,0 1 0,0-1 0,1 1-1,-1-1 1,0 1 0,1 1 0,3 9 71,-1-1-1,2 0 1,-1 0-1,1-1 1,9 13 0,15 37 469,-27-55-644,5 12 11,-1 0 1,-1 1-1,0-1 1,-1 1 0,-1 1-1,-1-1 1,0 36-1,-6-5 47,1-14-75,1 0 0,3 49 0,0-79-181,0-1-1,0 0 0,0 0 1,0 0-1,1 0 1,0 0-1,0 0 1,0 0-1,0 0 0,1-1 1,-1 1-1,1-1 1,0 0-1,4 5 1,7 2-705</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25.678"/>
    </inkml:context>
    <inkml:brush xml:id="br0">
      <inkml:brushProperty name="width" value="0.1" units="cm"/>
      <inkml:brushProperty name="height" value="0.1" units="cm"/>
      <inkml:brushProperty name="color" value="#5B2D90"/>
    </inkml:brush>
  </inkml:definitions>
  <inkml:trace contextRef="#ctx0" brushRef="#br0">1 407 832,'6'-2'4946,"24"-6"-3851,224-126 2548,50-23-3647,-139 75-2524,-124 58 1610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26.364"/>
    </inkml:context>
    <inkml:brush xml:id="br0">
      <inkml:brushProperty name="width" value="0.1" units="cm"/>
      <inkml:brushProperty name="height" value="0.1" units="cm"/>
      <inkml:brushProperty name="color" value="#5B2D90"/>
    </inkml:brush>
  </inkml:definitions>
  <inkml:trace contextRef="#ctx0" brushRef="#br0">168 3 2377,'-85'-3'1884,"78"3"-1504,0 1 1,0-1-1,1 2 1,-1-1-1,0 0 1,0 1-1,1 1 1,-1-1-1,-12 7 1,19-9-355,0 0 1,0 0 0,0 1-1,0-1 1,-1 0-1,1 0 1,0 0 0,0 0-1,0 0 1,0 0-1,0 0 1,-1 1 0,1-1-1,0 0 1,0 0-1,0 0 1,0 0 0,0 0-1,0 1 1,0-1-1,0 0 1,0 0 0,0 0-1,-1 0 1,1 1-1,0-1 1,0 0 0,0 0-1,0 0 1,0 1-1,0-1 1,0 0 0,0 0-1,0 0 1,1 0-1,-1 1 1,0-1 0,0 0-1,0 0 1,0 0-1,0 0 1,0 1 0,0-1-1,0 0 1,0 0-1,1 0 1,-1 0 0,0 0-1,0 0 1,0 1 0,0-1-1,1 0 1,13 6 634,17-1-101,35-2 49,112-12 1,-128 6-573,-17-1-22,-17 2 8,-1 1-1,30 1 1,-44 0-18,-1 0-1,0 0 1,1 1 0,-1-1-1,1 0 1,-1 0 0,1 0 0,-1 0-1,0 1 1,1-1 0,-1 0 0,0 0-1,1 1 1,-1-1 0,1 0-1,-1 1 1,0-1 0,0 0 0,1 1-1,-1-1 1,0 0 0,0 1-1,1-1 1,-1 1 0,0-1 0,0 1-1,0-1 1,0 0 0,0 1-1,0-1 1,0 1 0,0-1 0,0 1-1,0-1 1,0 1 0,0-1-1,0 0 1,0 1 0,0-1 0,0 1-1,0-1 1,0 1 0,-1-1 0,1 0-1,0 1 1,0-1 0,-1 1-1,1-1 1,0 0 0,0 1 0,-1-1-1,1 0 1,0 1 0,-1-1-1,-18 25 165,17-24-154,-23 26 97,-38 29-1,40-37-622,1 1-1,1 0 0,-18 24 1,25-22-239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5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126 0 1248,'-9'8'80,"-12"10"64,-9 11-424,-4 10 184,3-2-1000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27.713"/>
    </inkml:context>
    <inkml:brush xml:id="br0">
      <inkml:brushProperty name="width" value="0.1" units="cm"/>
      <inkml:brushProperty name="height" value="0.1" units="cm"/>
      <inkml:brushProperty name="color" value="#5B2D90"/>
    </inkml:brush>
  </inkml:definitions>
  <inkml:trace contextRef="#ctx0" brushRef="#br0">1 737 1816,'38'-58'4832,"105"-147"-1619,-101 148-3179,-3-2-1,60-120 1,-15 28-2434,-68 124 1735</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28.364"/>
    </inkml:context>
    <inkml:brush xml:id="br0">
      <inkml:brushProperty name="width" value="0.1" units="cm"/>
      <inkml:brushProperty name="height" value="0.1" units="cm"/>
      <inkml:brushProperty name="color" value="#5B2D90"/>
    </inkml:brush>
  </inkml:definitions>
  <inkml:trace contextRef="#ctx0" brushRef="#br0">366 1 3473,'-6'4'498,"1"1"1,0 0-1,0 0 1,0 0-1,1 1 1,0 0-1,0 0 1,1 0-1,-4 8 1,-23 30-399,11-25-53,-1-1 1,-1-1-1,0-1 1,-1-1-1,-1-1 1,-1-1-1,0-1 1,0 0-1,-52 14 1,76-26-49,0 1 1,-1-1 0,1 0-1,0 0 1,0 1 0,-1-1-1,1 0 1,0 0 0,-1 0-1,1 1 1,0-1 0,0 0-1,-1 0 1,1 0 0,0 0-1,-1 0 1,1 0 0,0 0-1,-1 0 1,1 0 0,0 0-1,-1 0 1,1 0 0,0 0-1,-1 0 1,1 0 0,0 0-1,-1 0 1,1 0 0,0 0-1,-1 0 1,1-1 0,0 1-1,-1 0 1,1 0 0,0 0-1,0-1 1,-1 1 0,1 0 0,0 0-1,0-1 1,-1 1 0,1 0-1,0 0 1,0-1 0,-1 0-1,13-15-43,28-19 10,232-153 670,-242 176-319,-29 12-291,0 0-1,0 0 1,-1 0 0,1 0 0,0 0 0,0 0 0,0 0 0,-1 0 0,1 1 0,0-1-1,-1 0 1,1 1 0,0-1 0,0 0 0,-1 1 0,1-1 0,0 1 0,-1-1-1,1 1 1,-1-1 0,1 1 0,0 0 0,1 3 46,-1 0-1,0 0 1,1 0 0,-2 0 0,1 0-1,0 0 1,-1 0 0,0 0 0,0 0-1,0 0 1,-1 6 0,-4 35 39,3-26 87,0 1 1,1 34-1,1-49-409,1 0 0,-1 0-1,1-1 1,0 1 0,1 0 0,-1 0-1,1-1 1,0 1 0,0-1 0,0 0 0,1 0-1,-1 0 1,1 0 0,0 0 0,0 0-1,5 4 1,16 10-1178</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29.254"/>
    </inkml:context>
    <inkml:brush xml:id="br0">
      <inkml:brushProperty name="width" value="0.1" units="cm"/>
      <inkml:brushProperty name="height" value="0.1" units="cm"/>
      <inkml:brushProperty name="color" value="#5B2D90"/>
    </inkml:brush>
  </inkml:definitions>
  <inkml:trace contextRef="#ctx0" brushRef="#br0">1 480 5913,'16'-15'504,"7"-8"505,7-2-433,4-3-56,0 1-40,2-2-112,-4-1-48,1-2-96,0-1-96,-2-2-120,0 2-32,1-2-264,-1 0-344,0-1-1016,-3 2-793,-3 5 1257</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39:32.363"/>
    </inkml:context>
    <inkml:brush xml:id="br0">
      <inkml:brushProperty name="width" value="0.1" units="cm"/>
      <inkml:brushProperty name="height" value="0.1" units="cm"/>
      <inkml:brushProperty name="color" value="#5B2D90"/>
    </inkml:brush>
  </inkml:definitions>
  <inkml:trace contextRef="#ctx0" brushRef="#br0">14 86 2096,'-14'-5'4518,"25"4"-2360,19-3-1301,48-23 263,-55 17-1031,1 1-1,0 2 1,0 0 0,1 2 0,0 0 0,34-1-1,-58 7-83,0-1 0,-1 0-1,1 1 1,0-1 0,0 1-1,-1-1 1,1 1 0,-1 0-1,1-1 1,-1 1 0,1 0-1,-1-1 1,1 1 0,-1 0-1,1-1 1,-1 1 0,0 0-1,1 0 1,-1 0 0,0-1-1,0 1 1,0 0 0,1 0-1,-1 0 1,0 0-1,0 0 1,0-1 0,-1 3-1,1 31 156,0-28-119,-2 22 120,-11 50-1,8-50-1249,-4 51 0,10-60 258</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07.462"/>
    </inkml:context>
    <inkml:brush xml:id="br0">
      <inkml:brushProperty name="width" value="0.1" units="cm"/>
      <inkml:brushProperty name="height" value="0.1" units="cm"/>
      <inkml:brushProperty name="color" value="#00A0D7"/>
    </inkml:brush>
  </inkml:definitions>
  <inkml:trace contextRef="#ctx0" brushRef="#br0">142 1 1728,'-3'0'99,"0"0"0,1 0 0,-1 0 0,1 0 1,-1 1-1,1-1 0,0 1 0,-1-1 0,1 1 0,-1 0 0,1 0 0,0 0 0,0 1 0,-1-1 0,1 0 0,0 1 0,0-1 0,0 1 0,1 0 0,-1 0 0,0-1 0,1 1 0,-1 0 0,1 1 0,-2 1 0,-35 59 967,29-44-952,1-1 0,1 2-1,1-1 1,-5 31 0,9-39-211,0 1 0,1-1 1,0 1-1,1-1 0,1 1 0,-1-1 1,2 1-1,0-1 0,5 17 0,3-6-224</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07.996"/>
    </inkml:context>
    <inkml:brush xml:id="br0">
      <inkml:brushProperty name="width" value="0.1" units="cm"/>
      <inkml:brushProperty name="height" value="0.1" units="cm"/>
      <inkml:brushProperty name="color" value="#00A0D7"/>
    </inkml:brush>
  </inkml:definitions>
  <inkml:trace contextRef="#ctx0" brushRef="#br0">100 0 2625,'-5'2'136,"0"1"0,0-1 1,0 1-1,0 0 0,1 0 1,-1 0-1,1 1 0,0-1 1,0 1-1,0 0 0,0 0 1,1 1-1,-1-1 1,1 1-1,0 0 0,1 0 1,-1 0-1,1 0 0,0 0 1,-2 9-1,-1 2-17,1-1 0,0 1 0,1 1 0,1-1-1,0 30 1,2-35-102,1-1-1,0 1 0,1 0 1,0-1-1,0 0 0,1 1 0,0-1 1,1 0-1,9 16 0,-11-22-140,1 0 0,0 0-1,0-1 1,0 1-1,0-1 1,0 0-1,1 1 1,0-1-1,0-1 1,-1 1 0,2-1-1,-1 1 1,0-1-1,0 0 1,1-1-1,-1 1 1,1-1 0,-1 0-1,1 0 1,0 0-1,0 0 1,-1-1-1,10 0 1,17-4-677</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08.462"/>
    </inkml:context>
    <inkml:brush xml:id="br0">
      <inkml:brushProperty name="width" value="0.1" units="cm"/>
      <inkml:brushProperty name="height" value="0.1" units="cm"/>
      <inkml:brushProperty name="color" value="#00A0D7"/>
    </inkml:brush>
  </inkml:definitions>
  <inkml:trace contextRef="#ctx0" brushRef="#br0">12 0 3201,'-6'15'80,"4"-1"-40,-1-1-16,2 0 208,2-2 168,2-2 216,4 1 32,3 2-192,1 0-152,5 0-240,1-2-40,4-3-48,1-1-48,3-5-104,0-1-104,1-2-272,0-3-184,2-2 400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08.992"/>
    </inkml:context>
    <inkml:brush xml:id="br0">
      <inkml:brushProperty name="width" value="0.1" units="cm"/>
      <inkml:brushProperty name="height" value="0.1" units="cm"/>
      <inkml:brushProperty name="color" value="#00A0D7"/>
    </inkml:brush>
  </inkml:definitions>
  <inkml:trace contextRef="#ctx0" brushRef="#br0">0 153 2120,'2'3'227,"0"1"0,0-1-1,0 0 1,1 0-1,-1 0 1,1-1 0,0 1-1,0 0 1,0-1-1,0 0 1,0 0 0,0 0-1,1 0 1,-1 0 0,1-1-1,-1 1 1,1-1-1,0 0 1,-1 0 0,1-1-1,7 2 1,-1-2-194,-1 1-1,1-1 1,-1-1 0,1 1 0,-1-2 0,1 1-1,15-6 1,-2-2-312,0-2 0,-1 0 0,-1-1 0,1-2 0,-2 0-1,0-1 1,-1-1 0,0-1 0,28-33 0,-29 30-609</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09.984"/>
    </inkml:context>
    <inkml:brush xml:id="br0">
      <inkml:brushProperty name="width" value="0.1" units="cm"/>
      <inkml:brushProperty name="height" value="0.1" units="cm"/>
      <inkml:brushProperty name="color" value="#00A0D7"/>
    </inkml:brush>
  </inkml:definitions>
  <inkml:trace contextRef="#ctx0" brushRef="#br0">1 22 1448,'3'-6'296,"1"2"224,0-1-87,1 1-225,2 2-80,1 2-80,2-1 0,2 2-8,2 0-8,3 1-8,1 1-24,1 3-16,-1 2-8,-1 5 8,-3 2-8,-2 2-32,-1 0-88,-2 0 80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0.507"/>
    </inkml:context>
    <inkml:brush xml:id="br0">
      <inkml:brushProperty name="width" value="0.1" units="cm"/>
      <inkml:brushProperty name="height" value="0.1" units="cm"/>
      <inkml:brushProperty name="color" value="#00A0D7"/>
    </inkml:brush>
  </inkml:definitions>
  <inkml:trace contextRef="#ctx0" brushRef="#br0">1 12 1936,'1'-1'54,"1"0"0,-1 0-1,1 0 1,0 0-1,0 0 1,0 0-1,-1 0 1,1 0 0,0 1-1,0-1 1,0 1-1,0-1 1,0 1-1,0 0 1,0 0 0,0 0-1,0 0 1,0 0-1,0 0 1,4 1-1,-2 1-13,0 0-1,0-1 0,0 1 0,0 1 0,-1-1 1,1 0-1,-1 1 0,0 0 0,5 5 1,5 6-29,-2 1 0,0 1 0,14 25 0,-21-35 21,1 3-70,-1-1 1,1 1-1,-1 1 0,-1-1 0,1 1 1,-2-1-1,1 1 0,-1 0 0,0 11 1,-2-6-163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1183 390 2232,'5'-14'48,"4"-18"-80,1-13-184,0-8 16,-3-2 152,-7 3 488,-7 6 297,-9 8 375,-11 9-56,-9 11-328,-8 11-112,-7 10-320,-6 10-88,-4 9-79,-5 6-17,-5 7 72,-4 5 24,-3 8-8,-4 7-24,-1 7-104,-3 8-32,1 5-24,3 5-24,9 7-592,11 5-593,13 5 657,16-14-5241</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0.934"/>
    </inkml:context>
    <inkml:brush xml:id="br0">
      <inkml:brushProperty name="width" value="0.1" units="cm"/>
      <inkml:brushProperty name="height" value="0.1" units="cm"/>
      <inkml:brushProperty name="color" value="#00A0D7"/>
    </inkml:brush>
  </inkml:definitions>
  <inkml:trace contextRef="#ctx0" brushRef="#br0">1 1 1368,'4'4'280,"0"2"144,0 3-23,0 2-41,0 3-112,-2 4 96,-1 3-8,-1 1 0,0 1-72,-2 0-144,1 2-104,-1 0-16,0-3-8,0 0-64,0 0-704,-1-2 544</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1.630"/>
    </inkml:context>
    <inkml:brush xml:id="br0">
      <inkml:brushProperty name="width" value="0.1" units="cm"/>
      <inkml:brushProperty name="height" value="0.1" units="cm"/>
      <inkml:brushProperty name="color" value="#00A0D7"/>
    </inkml:brush>
  </inkml:definitions>
  <inkml:trace contextRef="#ctx0" brushRef="#br0">296 64 1272,'-2'-4'117,"1"0"0,-1 1 0,0-1 0,0 0 0,0 1 0,-1-1 0,1 1 0,-1 0 0,0 0 0,0 0 0,0 0 0,0 1 0,0-1 0,-1 1 0,1-1 0,-1 1 0,0 0 0,1 1 0,-1-1 0,0 1 0,-7-2 0,5 2-142,0 0 0,-1 1 0,1 0 1,0 0-1,-1 1 0,1 0 0,0 0 0,-1 0 0,1 1 0,0 0 1,0 0-1,0 0 0,-9 6 0,5-2-91,0 0-1,1 0 1,0 1-1,0 0 1,1 1-1,0 0 1,0 0-1,1 1 1,0 0-1,0 0 1,1 0-1,0 1 1,1 0 0,-4 11-1,-1 10-10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2.095"/>
    </inkml:context>
    <inkml:brush xml:id="br0">
      <inkml:brushProperty name="width" value="0.1" units="cm"/>
      <inkml:brushProperty name="height" value="0.1" units="cm"/>
      <inkml:brushProperty name="color" value="#00A0D7"/>
    </inkml:brush>
  </inkml:definitions>
  <inkml:trace contextRef="#ctx0" brushRef="#br0">63 1 1024,'-15'18'320,"2"1"312,1 2-127,2 1-97,3 2-168,1-1-96,6-1-136,3-2-16,6-5-16,4-2-8,3-3 0,3-1-176,5-1-272,2-4 279</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5.079"/>
    </inkml:context>
    <inkml:brush xml:id="br0">
      <inkml:brushProperty name="width" value="0.1" units="cm"/>
      <inkml:brushProperty name="height" value="0.1" units="cm"/>
      <inkml:brushProperty name="color" value="#00A0D7"/>
    </inkml:brush>
  </inkml:definitions>
  <inkml:trace contextRef="#ctx0" brushRef="#br0">268 1 808,'-10'0'175,"1"0"0,-1 1 0,1 0-1,-1 1 1,1 0 0,0 0 0,-1 1 0,1 0-1,1 1 1,-1 0 0,0 0 0,-15 12 0,8-5-200,0 1 0,1 0 0,0 1 0,1 1 0,-16 21 0,27-32 24,0 1 0,0 0 0,0 0 0,1 1 0,0-1 0,0 0 0,0 1 0,0 0 0,1-1 0,0 1 0,0 0 1,0 0-1,1-1 0,-1 1 0,1 0 0,0 0 0,1 0 0,0 5 0,8 14-31</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5.537"/>
    </inkml:context>
    <inkml:brush xml:id="br0">
      <inkml:brushProperty name="width" value="0.1" units="cm"/>
      <inkml:brushProperty name="height" value="0.1" units="cm"/>
      <inkml:brushProperty name="color" value="#00A0D7"/>
    </inkml:brush>
  </inkml:definitions>
  <inkml:trace contextRef="#ctx0" brushRef="#br0">143 0 168,'-20'17'232,"1"0"224,-2 3 392,-1 2 129,3 2 7,3 0-168,3 0-344,4 0-64,6 1-136,2 1-16,5 1-72,5 0-72,5 2-112,5-1-120,9-4-752,6-6-408,6-9 608</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5.935"/>
    </inkml:context>
    <inkml:brush xml:id="br0">
      <inkml:brushProperty name="width" value="0.1" units="cm"/>
      <inkml:brushProperty name="height" value="0.1" units="cm"/>
      <inkml:brushProperty name="color" value="#00A0D7"/>
    </inkml:brush>
  </inkml:definitions>
  <inkml:trace contextRef="#ctx0" brushRef="#br0">45 0 1752,'-16'19'609,"3"1"271,3 2 8,6 1-592,3 0-168,6 0 48,5 1 104,2 5 64,2 1-8,3 1-112,2-3-112,3-6-296,5-5-408,4-11 360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6.396"/>
    </inkml:context>
    <inkml:brush xml:id="br0">
      <inkml:brushProperty name="width" value="0.1" units="cm"/>
      <inkml:brushProperty name="height" value="0.1" units="cm"/>
      <inkml:brushProperty name="color" value="#00A0D7"/>
    </inkml:brush>
  </inkml:definitions>
  <inkml:trace contextRef="#ctx0" brushRef="#br0">1 0 1280,'12'11'208,"3"5"176,1 4-112,0 3-136,-1 2-15,-5 1 7,-4-2-32,-4 1-24,-2 1-24,-2 4-336,-3 2 208</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6.937"/>
    </inkml:context>
    <inkml:brush xml:id="br0">
      <inkml:brushProperty name="width" value="0.1" units="cm"/>
      <inkml:brushProperty name="height" value="0.1" units="cm"/>
      <inkml:brushProperty name="color" value="#00A0D7"/>
    </inkml:brush>
  </inkml:definitions>
  <inkml:trace contextRef="#ctx0" brushRef="#br0">1 0 352,'6'4'9,"0"0"0,-1 0 0,1 0 0,-1 1 0,0-1 0,0 1 0,0 1 0,-1-1-1,0 1 1,7 11 0,-2-4 30,2 1-16,-1 1-1,-1 0 0,0 1 0,-1 0 0,-1 0 0,9 30 0,-14-40-25,-1 1 1,1 0-1,-2 1 0,1-1 0,-1 0 0,0 0 1,0 0-1,-1 0 0,0 0 0,0 0 0,0 0 1,-1 0-1,0 0 0,-1 0 0,0-1 0,0 1 1,0-1-1,-1 0 0,-6 9 0,-13 12-21,-2-1 12</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7.491"/>
    </inkml:context>
    <inkml:brush xml:id="br0">
      <inkml:brushProperty name="width" value="0.1" units="cm"/>
      <inkml:brushProperty name="height" value="0.1" units="cm"/>
      <inkml:brushProperty name="color" value="#00A0D7"/>
    </inkml:brush>
  </inkml:definitions>
  <inkml:trace contextRef="#ctx0" brushRef="#br0">1 3 56,'3'-2'16,"1"1"1768,-4 2-1472,0 1-160,0 0-144,1 1-8,2-1 8,1 1 1,1 0-1,1 0-16,2 2-529,0-1 385</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7.808"/>
    </inkml:context>
    <inkml:brush xml:id="br0">
      <inkml:brushProperty name="width" value="0.1" units="cm"/>
      <inkml:brushProperty name="height" value="0.1" units="cm"/>
      <inkml:brushProperty name="color" value="#00A0D7"/>
    </inkml:brush>
  </inkml:definitions>
  <inkml:trace contextRef="#ctx0" brushRef="#br0">75 1 2489,'-14'8'64,"0"3"8,1 3 136,0 2 144,2 0 48,5 0 24,2 1-104,6 2-136,5 2-48,4 1-80,5 0-40,4 0-16,0-3 0,3-4 0,2-5 8,2-4-432,3-2-456,2-4 488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51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1877 129 5569,'2'-4'440,"3"-3"120,2-3-79,0-2-337,-3-2-56,-5 0-8,-7 0 0,-9 0 136,-10 0 80,-9 2 80,-10 3 0,-11 4-144,-10 7-96,-13 9-96,-13 9-24,-13 11-8,-12 10 8,-11 10 8,-10 11 16,-4 11 168,0 11 8,4 9-16,9 10-40,13 10-464,15 10-392,16 8-1737,18 4 1457,19-20-4617</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8.172"/>
    </inkml:context>
    <inkml:brush xml:id="br0">
      <inkml:brushProperty name="width" value="0.1" units="cm"/>
      <inkml:brushProperty name="height" value="0.1" units="cm"/>
      <inkml:brushProperty name="color" value="#00A0D7"/>
    </inkml:brush>
  </inkml:definitions>
  <inkml:trace contextRef="#ctx0" brushRef="#br0">1 16 1160,'11'0'136,"3"-1"88,0-1-96,1 0-96,0-2-32,2 1-152,1-1 104</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8.728"/>
    </inkml:context>
    <inkml:brush xml:id="br0">
      <inkml:brushProperty name="width" value="0.1" units="cm"/>
      <inkml:brushProperty name="height" value="0.1" units="cm"/>
      <inkml:brushProperty name="color" value="#00A0D7"/>
    </inkml:brush>
  </inkml:definitions>
  <inkml:trace contextRef="#ctx0" brushRef="#br0">3 0 2176,'-1'1'16,"1"-1"-1,0 1 0,0-1 0,-1 1 1,1 0-1,0-1 0,0 1 0,0 0 1,0-1-1,0 1 0,0 0 0,0-1 1,0 1-1,0 0 0,0-1 0,0 1 1,0 0-1,0-1 0,1 1 0,-1-1 1,0 1-1,0 0 0,1-1 0,-1 1 1,0-1-1,1 1 0,-1-1 0,1 1 1,-1-1-1,1 1 0,-1-1 0,1 1 1,0 0-1,22 32 840,-18-26-654,5 10-169,0 1-1,-1 0 1,-1 0-1,-1 1 0,0 0 1,-2 0-1,0 1 1,-1 0-1,-1 0 0,-1 0 1,0 0-1,-3 26 1,-2-26-611,-3 1 247</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9.188"/>
    </inkml:context>
    <inkml:brush xml:id="br0">
      <inkml:brushProperty name="width" value="0.1" units="cm"/>
      <inkml:brushProperty name="height" value="0.1" units="cm"/>
      <inkml:brushProperty name="color" value="#00A0D7"/>
    </inkml:brush>
  </inkml:definitions>
  <inkml:trace contextRef="#ctx0" brushRef="#br0">0 144 1384,'6'2'448,"3"-1"393,2-2-217,3-3-352,4-3-48,4-5-48,1-2-24,2-5-48,2-2-64,-1-1-336,0-1-368,-4 0 376</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19.631"/>
    </inkml:context>
    <inkml:brush xml:id="br0">
      <inkml:brushProperty name="width" value="0.1" units="cm"/>
      <inkml:brushProperty name="height" value="0.1" units="cm"/>
      <inkml:brushProperty name="color" value="#00A0D7"/>
    </inkml:brush>
  </inkml:definitions>
  <inkml:trace contextRef="#ctx0" brushRef="#br0">1 1 1096,'10'9'83,"1"1"0,-2 0 0,1 1 0,-1 0 0,-1 1 0,0-1-1,-1 2 1,0-1 0,6 16 0,2 0-56,-11-19-28,-1 0-1,0 1 0,0-1 0,-1 0 0,0 1 0,-1-1 0,0 1 0,0 0 0,-1-1 0,0 1 0,-1 0 0,0 0 1,0-1-1,-1 1 0,-1-1 0,1 0 0,-2 0 0,1 1 0,-1-2 0,0 1 0,-1 0 0,-10 13 0,-1 0-450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0.047"/>
    </inkml:context>
    <inkml:brush xml:id="br0">
      <inkml:brushProperty name="width" value="0.1" units="cm"/>
      <inkml:brushProperty name="height" value="0.1" units="cm"/>
      <inkml:brushProperty name="color" value="#00A0D7"/>
    </inkml:brush>
  </inkml:definitions>
  <inkml:trace contextRef="#ctx0" brushRef="#br0">0 13 792,'7'1'96,"0"-1"168,2 0-240,0 0-16,0-3-24,1 0-32,0-5 32</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0.586"/>
    </inkml:context>
    <inkml:brush xml:id="br0">
      <inkml:brushProperty name="width" value="0.1" units="cm"/>
      <inkml:brushProperty name="height" value="0.1" units="cm"/>
      <inkml:brushProperty name="color" value="#00A0D7"/>
    </inkml:brush>
  </inkml:definitions>
  <inkml:trace contextRef="#ctx0" brushRef="#br0">265 1 1576,'-11'0'125,"1"0"0,-1 0 0,1 1 0,-1 0 0,1 1 1,-1 0-1,1 0 0,0 1 0,0 1 0,0 0 0,1 0 0,-1 1 0,1 0 0,0 0 0,0 1 0,1 1 0,0-1 0,0 1 0,0 1 0,-8 10 0,10-12-144,1 0-1,-1 0 1,1 1 0,1 0-1,-1 0 1,1 0 0,1 0-1,-1 1 1,1-1-1,0 1 1,1 0 0,0 0-1,0 0 1,1 0 0,0 0-1,0 0 1,1 0 0,0 1-1,1-1 1,-1 0 0,1 0-1,1 0 1,0 0 0,0 0-1,1 0 1,5 13-1,12 7-98</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1.032"/>
    </inkml:context>
    <inkml:brush xml:id="br0">
      <inkml:brushProperty name="width" value="0.1" units="cm"/>
      <inkml:brushProperty name="height" value="0.1" units="cm"/>
      <inkml:brushProperty name="color" value="#00A0D7"/>
    </inkml:brush>
  </inkml:definitions>
  <inkml:trace contextRef="#ctx0" brushRef="#br0">4 1 1776,'-3'21'160,"5"0"136,5 1-63,5 0-17,5-3-32,6-1-72,3-3-8,2-5-32,-1-1-8,-1-4-24,-2 0-8,0-4-368,1-1-417,1-4 417</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1.411"/>
    </inkml:context>
    <inkml:brush xml:id="br0">
      <inkml:brushProperty name="width" value="0.1" units="cm"/>
      <inkml:brushProperty name="height" value="0.1" units="cm"/>
      <inkml:brushProperty name="color" value="#00A0D7"/>
    </inkml:brush>
  </inkml:definitions>
  <inkml:trace contextRef="#ctx0" brushRef="#br0">22 0 1664,'-3'5'229,"0"-1"-1,1 1 0,0 0 0,-1-1 0,2 1 0,-1 0 0,0 0 1,1 0-1,0 0 0,1 1 0,-1-1 0,1 0 0,0 0 0,0 0 1,0 1-1,2 7 0,-1-9-167,1 0 0,0 0 0,-1 0 0,1-1 0,0 1 0,1-1 0,-1 1 1,1-1-1,0 0 0,-1 0 0,1 0 0,1 0 0,-1 0 0,0-1 0,1 1 0,-1-1 0,1 0 0,-1 0 1,1-1-1,0 1 0,6 1 0,1 0-45,-1-1 1,1-1-1,0 1 0,-1-2 1,1 1-1,0-1 1,0-1-1,0 0 1,-1-1-1,15-3 0,15-7-572,50-19 0,-81 27 268,14-5-250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2.007"/>
    </inkml:context>
    <inkml:brush xml:id="br0">
      <inkml:brushProperty name="width" value="0.1" units="cm"/>
      <inkml:brushProperty name="height" value="0.1" units="cm"/>
      <inkml:brushProperty name="color" value="#00A0D7"/>
    </inkml:brush>
  </inkml:definitions>
  <inkml:trace contextRef="#ctx0" brushRef="#br0">1 25 1736,'0'-1'56,"0"0"-1,0 0 0,0 0 0,0 0 0,0 0 0,0 0 0,0 0 1,1 0-1,-1 0 0,0 0 0,1 0 0,-1 1 0,1-1 0,-1 0 1,1 0-1,-1 0 0,1 0 0,-1 1 0,1-1 0,0 0 0,0 1 1,-1-1-1,1 0 0,0 1 0,0-1 0,0 1 0,-1-1 0,1 1 1,0 0-1,0-1 0,0 1 0,0 0 0,0-1 0,0 1 0,0 0 1,0 0-1,0 0 0,0 0 0,0 0 0,0 0 0,0 0 0,0 0 1,1 1-1,2 0 87,-1-1 0,0 1 0,0 0 0,0 0 0,0 0 0,0 1 0,0-1 0,0 1 0,-1-1 0,1 1 0,0 0 0,2 3 0,5 6-87,-1 1 1,-1 0-1,1 1 0,-2 0 0,0 0 1,-1 1-1,0 0 0,-1 0 0,5 19 0,-8-22-161,0-1 0,0 1-1,-1 0 1,0 1 0,-1-1 0,0 0-1,-1 0 1,0 0 0,-1 0-1,0 0 1,-1-1 0,0 1-1,-6 11 1,-4 3-430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7.763"/>
    </inkml:context>
    <inkml:brush xml:id="br0">
      <inkml:brushProperty name="width" value="0.1" units="cm"/>
      <inkml:brushProperty name="height" value="0.1" units="cm"/>
      <inkml:brushProperty name="color" value="#00A0D7"/>
    </inkml:brush>
  </inkml:definitions>
  <inkml:trace contextRef="#ctx0" brushRef="#br0">127 154 1232,'58'-51'6627,"-57"50"-6572,0 1 0,0 0 0,-1-1-1,1 1 1,0-1 0,0 0 0,-1 1 0,1-1 0,0 1-1,-1-1 1,1 0 0,0 0 0,-1 1 0,1-1-1,-1 0 1,1 0 0,-1 0 0,0 0 0,1 0 0,-1 1-1,0-1 1,0 0 0,1 0 0,-1 0 0,0 0 0,0 0-1,0 0 1,0 0 0,0 0 0,-1 0 0,1 0 0,0 0-1,0 0 1,0 0 0,-1 1 0,1-1 0,-1 0 0,1 0-1,0 0 1,-1 0 0,0 1 0,1-1 0,-1 0 0,1 0-1,-2 0 1,0 0-14,0 0 0,1 0 0,-1 0 0,0 0 0,0 0-1,0 0 1,0 1 0,-1-1 0,1 1 0,0 0 0,0-1 0,0 1-1,0 0 1,0 0 0,0 0 0,-1 1 0,1-1 0,0 0 0,-4 2-1,-1 1-34,1 0-1,0 1 0,-1-1 1,1 1-1,0 0 0,1 1 1,-8 6-1,10-8 26,0 0 0,1 0 0,-1 0 0,0 0-1,1 1 1,0-1 0,0 1 0,0-1 0,0 1 0,1 0-1,-1 0 1,1 0 0,0 0 0,-1 6 0,2-9-19,0 0 1,0 1 0,1-1-1,-1 1 1,1-1 0,-1 0-1,0 1 1,1-1-1,0 0 1,-1 1 0,1-1-1,0 0 1,0 0 0,0 0-1,0 1 1,0-1-1,0 0 1,0 0 0,0 0-1,0-1 1,0 1 0,0 0-1,1 0 1,-1-1-1,0 1 1,1-1 0,-1 1-1,0-1 1,1 1-1,-1-1 1,1 0 0,-1 0-1,1 0 1,-1 0 0,1 0-1,-1 0 1,3 0-1,1 0 7,-1 0 0,1-1 0,0 1-1,-1-1 1,1 0 0,-1 0-1,1 0 1,-1-1 0,1 0 0,6-3-1,-9 3 14,0 0 1,0 0-1,0 1 0,0-1 0,0-1 0,0 1 0,-1 0 0,1 0 0,-1-1 1,1 1-1,-1 0 0,0-1 0,0 0 0,0 1 0,0-1 0,-1 0 0,1 1 1,-1-1-1,0 0 0,1 1 0,-2-5 0,1 5-13,0 0-1,-1 1 1,1-1-1,-1 0 1,1 0-1,-1 0 1,0 1-1,0-1 1,0 0-1,0 1 1,0-1-1,0 1 1,0-1-1,0 1 1,-1 0-1,1-1 1,-1 1-1,1 0 1,-1 0-1,1 0 1,-1 0-1,0 0 1,1 0-1,-1 1 1,0-1-1,0 1 1,0-1-1,1 1 1,-1-1-1,0 1 1,0 0-1,-2 0 1,-2 0-18,1 1-1,-1 0 1,1 0 0,0 0-1,-1 0 1,1 1 0,0 0-1,0 0 1,0 1 0,0-1-1,1 1 1,-1 0 0,-6 5-1,8-5-2,-1-1 0,1 1 0,0 0-1,0 0 1,0 0 0,0 1 0,0-1 0,1 1-1,-1-1 1,1 1 0,0 0 0,0 0-1,1 0 1,-1 0 0,1 0 0,0 0-1,-1 7 1,2-9 1,-1-1 1,1 1-1,1-1 0,-1 0 0,0 1 0,0-1 0,1 1 1,-1-1-1,0 0 0,1 1 0,-1-1 0,1 0 1,0 0-1,-1 1 0,1-1 0,0 0 0,0 0 0,0 0 1,0 0-1,0 0 0,0 0 0,0 0 0,0 0 0,0 0 1,0-1-1,2 2 0,0-1 2,1 0 1,-1 0-1,0-1 1,0 1-1,1-1 0,-1 1 1,0-1-1,1 0 1,-1-1-1,7 0 0,-1-1 7,-1 0 0,1 0 0,-1-1 0,1 0 0,-1 0 0,0-1-1,14-9 1,-18 9 6,0 0 0,1 0 0,-2 0-1,1-1 1,0 0 0,-1 1 0,0-2 0,0 1-1,-1 0 1,1 0 0,-1-1 0,0 1 0,2-12-1,-3 15-4,-1 0-1,0 0 1,0 0-1,0 1 1,0-1 0,0 0-1,-1 0 1,1 0-1,0 1 1,-1-1-1,1 0 1,-1 0-1,0 1 1,0-1-1,1 0 1,-1 1-1,0-1 1,0 1-1,-2-2 1,1 1-5,0 1 0,-1-1 0,1 1 0,0 0-1,-1-1 1,1 1 0,-1 0 0,1 1 0,-1-1 0,0 0 0,1 1 0,-1 0 0,1-1 0,-1 1 0,0 0 0,0 0 0,-2 1 0,-3 0-9,1 0 1,-1 1-1,1 0 0,0 0 0,0 0 1,0 1-1,0 0 0,0 0 0,1 1 0,-1 0 1,1 0-1,0 1 0,0 0 0,1 0 1,-1 0-1,1 0 0,0 1 0,0 0 1,1 0-1,0 0 0,0 1 0,-6 12 1,10-17 2,-1 0 0,1 0 0,0 0 0,-1 0 0,1 0 0,0 0 0,0 0 1,0 0-1,0 0 0,0 0 0,1 0 0,-1 0 0,1 0 0,-1-1 0,1 1 0,0 0 1,-1 0-1,1 0 0,0-1 0,0 1 0,0 0 0,1-1 0,-1 1 0,0-1 0,1 1 1,-1-1-1,0 0 0,1 0 0,0 1 0,-1-1 0,1 0 0,0 0 0,-1-1 0,1 1 1,0 0-1,0 0 0,4 0 0,0 1 4,1-1-1,-1 1 1,1-1 0,-1 0 0,1-1 0,0 0-1,0 0 1,-1 0 0,1-1 0,7-1 0,-6-1 10,1 0 1,-1-1-1,0 0 1,0 0 0,-1-1-1,1 0 1,-1 0-1,0-1 1,0 0 0,-1 0-1,1-1 1,-1 1-1,5-9 1,-9 12-6,0 0 0,0 0 1,0 0-1,0 0 0,-1 0 0,1 0 0,-1 0 1,0-1-1,0 1 0,0-1 0,0 1 0,-1 0 1,1-1-1,-1 1 0,0-1 0,0 1 0,0-1 1,0 1-1,-1-1 0,0 1 0,1-1 0,-1 1 1,-1 0-1,1-1 0,0 1 0,-1 0 0,1 0 1,-1 0-1,0 0 0,0 0 0,0 0 0,-1 1 1,1-1-1,0 1 0,-1 0 0,-4-4 0,3 4-10,-1-1 0,1 1 0,0 0 0,-1 0 0,0 1 0,1-1 0,-1 1 0,0 0 0,0 0 0,1 1 0,-1-1 0,0 1 0,0 0 0,0 0 0,0 1 0,0 0 0,1 0-1,-1 0 1,0 0 0,0 1 0,1-1 0,-1 1 0,1 0 0,0 1 0,0-1 0,-1 1 0,2 0 0,-5 3 0,3-2-2,0-1 0,0 1-1,1 0 1,-1 1 0,1-1 0,0 1 0,0-1 0,1 1 0,-1 1-1,1-1 1,1 0 0,-1 1 0,1-1 0,-1 1 0,1 0 0,1 0 0,-1 0-1,1 0 1,0 0 0,1 0 0,0 0 0,0 8 0,0-11 4,1 0 0,-1-1 0,1 1 0,0 0 0,0-1 0,0 1 0,0 0 0,0-1 0,1 1 1,-1-1-1,1 0 0,0 0 0,-1 1 0,1-1 0,0 0 0,0 0 0,0-1 0,1 1 0,-1 0 0,4 2 0,-2-3 4,1 1-1,-1-1 0,0 0 1,1 0-1,-1-1 0,0 1 0,1-1 1,-1 0-1,1 0 0,-1 0 1,1-1-1,3 0 0,3-1 10,-1-1 0,0 0-1,0-1 1,0 0 0,0 0 0,-1-1 0,1 0-1,-1-1 1,-1 0 0,10-8 0,-13 9 7,0-1 0,0 1 0,-1-1 1,0-1-1,0 1 0,0-1 0,-1 1 1,0-1-1,-1 0 0,1 0 0,-1 0 1,2-13-1,-4 18-15,0-1-1,0 1 1,1-1 0,-2 0 0,1 1-1,0-1 1,0 1 0,-1-1 0,1 1-1,-1-1 1,0 1 0,0-1 0,0 1-1,0 0 1,0 0 0,-1-1 0,1 1-1,-1 0 1,1 0 0,-1 0 0,0 0-1,1 1 1,-1-1 0,0 0 0,0 1-1,-1-1 1,1 1 0,0 0 0,0 0-1,-1 0 1,1 0 0,0 0 0,-1 0-1,1 0 1,-1 1 0,1 0 0,-1-1-1,0 1 1,-3 0 0,-3 0-20,1 0 0,-1 1 0,0 0 1,1 0-1,-1 1 0,0 0 0,1 1 0,0-1 1,0 2-1,0-1 0,0 1 0,-14 9 1,17-10 12,0 1 0,1-1 0,-1 1 0,1 0 0,0 0 0,0 0 0,0 0 0,0 1 0,1 0 0,0 0 0,0 0 0,0 0 1,0 0-1,1 0 0,0 1 0,0-1 0,0 1 0,1 0 0,0-1 0,-1 9 0,2-12 1,0 0 0,0 0 0,0 0 1,1 0-1,-1 0 0,0-1 0,1 1 0,-1 0 0,1 0 0,0 0 0,-1 0 1,1-1-1,0 1 0,0 0 0,0-1 0,0 1 0,1-1 0,-1 1 0,0-1 1,1 1-1,-1-1 0,3 2 0,-1-2 0,0 1 0,0-1 0,0 0 0,0 0 0,1 0 1,-1 0-1,0-1 0,1 1 0,-1-1 0,1 0 0,5 0 0,2-1 6,0 0 0,0-1 0,0-1 0,0 0 0,-1 0 0,18-9-1,-22 9 14,1 0-1,-2-1 1,1 0-1,0-1 1,-1 1-1,0-1 0,0 0 1,0 0-1,-1 0 1,0-1-1,7-11 0,-10 15-9,0 0 0,0 0 1,0 0-1,-1 0 0,1 0 0,-1 0 0,1 0 0,-1 0 0,0 0 0,0 0 0,0 0 0,0 0 0,0 0 0,-1 0 0,1 0 0,0 0 0,-2-3 0,1 2-4,-1 1 0,1 0 1,-1-1-1,0 1 0,0 0 1,0 0-1,0 0 0,0 0 1,0 1-1,0-1 0,-1 1 1,1-1-1,-1 1 0,1 0 1,-1 0-1,-3-2 1,0 2-9,0-1 0,-1 2 0,1-1 0,0 0 0,0 1 0,0 0 1,0 1-1,0-1 0,-1 1 0,1 0 0,0 1 0,0 0 0,1 0 1,-1 0-1,0 0 0,1 1 0,-1 0 0,1 0 0,0 0 1,0 1-1,-9 8 0,10-9 0,-1 1 0,1 0-1,0 0 1,0 0 0,1 1 0,-1 0 0,1-1 0,0 1 0,0 0 0,0 0 0,1 1-1,0-1 1,0 0 0,0 1 0,1 0 0,0-1 0,0 1 0,0 0 0,1-1 0,-1 1-1,1 0 1,1 0 0,1 8 0,-2-12 4,0 0 0,0 0-1,1 0 1,-1 0 0,1-1 0,-1 1-1,1 0 1,0 0 0,0 0 0,0-1-1,0 1 1,0 0 0,0-1 0,0 1-1,1-1 1,-1 1 0,0-1 0,1 0-1,0 0 1,-1 0 0,1 1 0,-1-1-1,1-1 1,0 1 0,0 0 0,0 0-1,-1-1 1,1 1 0,0-1 0,0 1-1,0-1 1,0 0 0,0 0 0,0 0-1,0 0 1,0 0 0,0 0 0,0-1-1,0 1 1,-1-1 0,1 1 0,0-1-1,2-1 1,2 0 6,0-1 1,-1 0-1,0-1 0,0 0 0,0 1 1,0-2-1,0 1 0,-1 0 0,0-1 1,0 0-1,0 0 0,4-7 0,-7 11-26,0 0 0,0-1 0,0 1 0,0-1 0,0 1 0,-1-1 0,1 1 0,0-1 0,-1 0 0,1 1 0,-1-1 0,0 0 0,1 0 0,-1 1 0,0-1 0,0 0 0,0 0 0,0 1 0,0-1 0,-1 0 0,1 0 0,0 1 0,-1-1 0,1 0 0,-2-2 0,0 3 16,1 0 0,0 1 0,-1-1 0,1 0 0,-1 1 0,1-1-1,-1 1 1,1-1 0,-1 1 0,0 0 0,1-1 0,-1 1 0,1 0 0,-1 0-1,0 0 1,1 0 0,-1 1 0,1-1 0,-1 0 0,0 1 0,-1 0 0,-2 0-148,0 1 0,1 0 0,-1 0 0,0 0 0,1 0 0,0 1 0,-8 6 1,10-8-33,1 0 0,-1 0 1,1 0-1,-1 1 1,1-1-1,0 1 0,0-1 1,0 1-1,0-1 1,0 1-1,0 0 0,0-1 1,0 1-1,1 0 1,-1 0-1,1 0 0,-1-1 1,1 1-1,0 0 1,-1 3-1,5 4-943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9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1313 3 6929,'-9'-1'281,"-14"0"63,-12 3-1161,-12 5-271,-10 6-128,-10 7 160,-10 6 1144,-10 5 576,-8 4 624,-6 5 104,-5 7-399,-1 7-305,3 9-520,4 11-240,8 11-872,10 11-465,12 13 689,17-13-4793</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28.492"/>
    </inkml:context>
    <inkml:brush xml:id="br0">
      <inkml:brushProperty name="width" value="0.1" units="cm"/>
      <inkml:brushProperty name="height" value="0.1" units="cm"/>
      <inkml:brushProperty name="color" value="#00A0D7"/>
    </inkml:brush>
  </inkml:definitions>
  <inkml:trace contextRef="#ctx0" brushRef="#br0">104 83 3945,'2'-2'151,"-1"1"-1,1 0 1,-1 0 0,0-1 0,1 1 0,-1-1-1,0 1 1,0-1 0,0 1 0,0-1 0,0 0-1,0 0 1,0 1 0,-1-1 0,1 0 0,0 0-1,-1 0 1,0 0 0,1 0 0,-1 0-1,0 0 1,0 0 0,0 0 0,0 0 0,-1 0-1,1 0 1,0 1 0,-1-1 0,0 0 0,1 0-1,-1 0 1,0 0 0,0 1 0,0-1 0,0 0-1,0 1 1,0-1 0,0 1 0,-1-1 0,1 1-1,-1 0 1,1-1 0,-1 1 0,1 0-1,-1 0 1,0 0 0,1 0 0,-1 0 0,0 1-1,0-1 1,0 0 0,1 1 0,-1-1 0,0 1-1,0 0 1,-4 0 0,2 0-108,0 1 0,0 0-1,0 1 1,0-1 0,1 1 0,-1 0-1,0-1 1,1 2 0,-1-1 0,1 0 0,0 1-1,0-1 1,0 1 0,0 0 0,0 0 0,1 0-1,-1 1 1,1-1 0,0 1 0,0-1-1,0 1 1,-2 6 0,3-8-31,0 0 0,1 0-1,-1-1 1,1 1 0,-1 0 0,1 0 0,0 0 0,-1 0 0,1 0-1,0 0 1,0 0 0,1 0 0,-1 0 0,0 0 0,1 0-1,-1 0 1,1-1 0,-1 1 0,1 0 0,0 0 0,0 0-1,0-1 1,0 1 0,0-1 0,0 1 0,1 0 0,-1-1 0,0 0-1,1 1 1,-1-1 0,1 0 0,-1 0 0,1 0 0,0 0-1,0 0 1,-1 0 0,1 0 0,0-1 0,0 1 0,0-1-1,0 1 1,0-1 0,0 0 0,-1 1 0,1-1 0,0 0 0,3-1-1,4 2 26,1-1-1,0-1 0,-1 1 0,1-2 0,-1 1 1,13-5-1,-18 5 35,0 0 1,0 0-1,-1-1 0,1 1 1,-1-1-1,1 0 1,-1 0-1,1-1 1,-1 1-1,0-1 0,0 1 1,0-1-1,-1 0 1,1 0-1,-1 0 0,1 0 1,3-8-1,-6 10-57,1-1 0,-1 1-1,1-1 1,-1 1 0,0-1-1,1 0 1,-1 1-1,0-1 1,0 1 0,0-1-1,-1 0 1,1 1 0,0-1-1,0 1 1,-1-1 0,1 1-1,-1-1 1,0 1 0,1-1-1,-1 1 1,0-1 0,0 1-1,0 0 1,0-1-1,0 1 1,0 0 0,0 0-1,0 0 1,-1 0 0,1 0-1,0 0 1,-1 0 0,1 0-1,0 1 1,-1-1 0,1 0-1,-1 1 1,1-1 0,-1 1-1,-2-1 1,0 0-6,0 0 0,-1 0 1,1 0-1,0 0 0,-1 1 0,1 0 0,0 0 1,-1 0-1,1 0 0,-1 1 0,1 0 1,0 0-1,-9 2 0,-2 7-8,-1 2-7</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2.016"/>
    </inkml:context>
    <inkml:brush xml:id="br0">
      <inkml:brushProperty name="width" value="0.1" units="cm"/>
      <inkml:brushProperty name="height" value="0.1" units="cm"/>
      <inkml:brushProperty name="color" value="#00A0D7"/>
    </inkml:brush>
  </inkml:definitions>
  <inkml:trace contextRef="#ctx0" brushRef="#br0">210 77 1376,'1'-1'182,"0"0"0,0-1 0,0 1 1,0-1-1,0 0 0,0 1 0,0-1 0,0 0 0,-1 1 0,1-1 0,-1 0 0,1 0 0,-1 0 0,0 1 0,1-1 0,-1 0 0,0 0 0,0 0 0,-1 0 0,1 0 0,0 1 0,-1-1 1,1 0-1,-1 0 0,1 0 0,-1 1 0,0-1 0,0 0 0,1 1 0,-1-1 0,-1 0 0,1 1 0,0 0 0,0-1 0,0 1 0,-1 0 0,1-1 0,-1 1 0,1 0 0,-1 0 0,-2-1 1,1 0-83,0 1 0,0 0 0,0 0 0,0 0 0,0 0 0,0 0 0,0 1 0,0-1 0,0 1 0,-1 0 0,1 0-1,0 0 1,0 1 0,0-1 0,0 1 0,0-1 0,0 1 0,-1 0 0,1 0 0,1 0 0,-1 1 0,0-1 0,0 1 0,-4 3 0,1 1-25,-1 1-1,1-1 1,1 1-1,0 1 1,0-1-1,0 1 1,1 0-1,0 0 1,0 0-1,1 0 1,0 1-1,-2 11 1,4-17-63,1-1 0,0 1 1,-1 0-1,1 0 0,0 0 1,0-1-1,1 1 0,-1 0 1,1 0-1,-1-1 0,1 1 1,0 0-1,0-1 0,0 1 1,0-1-1,0 1 1,3 3-1,-1-4-18,-1 0 1,0 0 0,1 0-1,0-1 1,-1 1-1,1 0 1,0-1-1,0 0 1,0 0-1,0 0 1,0 0 0,0 0-1,0-1 1,0 1-1,0-1 1,0 0-1,0 0 1,1 0-1,3-1 1,-1 1 13,1-1 0,-1 0 0,0 0 0,0-1 1,0 0-1,0 0 0,0-1 0,0 1 0,0-1 0,-1-1 0,0 1 0,9-8 1,-12 10-3,0-1 0,0 0 1,0 0-1,0 0 1,0 0-1,-1 0 1,1 0-1,-1 0 1,0-1-1,1 1 1,-1 0-1,0-1 1,-1 1-1,1-1 1,0 1-1,-1-1 0,1 0 1,-1 1-1,0-1 1,0 0-1,0 1 1,0-1-1,0 1 1,-1-1-1,1 0 1,-1 1-1,1-1 1,-1 1-1,0-1 1,0 1-1,0-1 0,-1 1 1,-1-3-1,2 3 3,-1 0 0,1 0 1,-1 0-1,1 0 0,-1 1 0,0-1 0,0 0 0,1 1 0,-1 0 0,0-1 0,0 1 0,0 0 0,-1 0 0,1 0 0,0 0 0,0 1 0,-1-1 0,1 1 0,0-1 0,-5 0 0,2 2-4,0-1-1,0 0 1,1 1 0,-1 0-1,0 0 1,1 1 0,-1-1-1,1 1 1,-1 0 0,-4 3-1,3-2 3,1 0 0,0 0 0,0 0 1,0 1-1,0 0 0,1 0 0,-1 0 0,1 1 0,0 0 0,1-1 0,-1 1 0,1 0 0,0 1 0,0-1 0,0 1 0,1-1 0,-2 7 1,4-10-6,-1 0 0,1 0 1,0 0-1,0 0 1,0 0-1,0-1 0,1 1 1,-1 0-1,0 0 1,1 0-1,-1 0 0,1 0 1,0 0-1,0-1 1,-1 1-1,1 0 0,0-1 1,1 1-1,-1 0 1,0-1-1,0 1 0,1-1 1,1 2-1,0-1-4,0 0 1,0-1-1,1 1 0,-1-1 0,0 0 0,1 1 0,-1-2 0,1 1 0,0 0 0,-1-1 1,7 1-1,-2-1 2,1 0 0,-1-1 0,0 0 0,0 0 0,0-1 0,0 1 0,-1-2 0,1 1 0,0-1 0,12-7 1,-17 8 8,0 0 1,-1 0 0,1 0 0,0-1 0,-1 1 0,1-1 0,-1 0 0,1 0 0,-1 0 0,0 0 0,-1 0 0,1 0 0,0 0 0,-1-1 0,0 1 0,0 0 0,0-1 0,0 1 0,0-1 0,-1 0 0,1 1 0,-1-1 0,0 1 0,0-1 0,0 0 0,-1 1 0,1-1 0,-1 1 0,0-1 0,0 1 0,0-1 0,-1 1 0,1 0 0,-1 0 0,-2-4 0,1 2-1,0 1 1,0 0-1,0 0 1,-1 0-1,0 0 1,0 0-1,0 1 1,0-1-1,0 1 1,-1 0-1,0 1 0,1-1 1,-1 1-1,0 0 1,0 0-1,0 0 1,0 1-1,-1 0 1,1 0-1,0 0 1,-1 1-1,1-1 1,-8 2-1,6 0-8,0 1 0,0 0 1,0 0-1,1 0 0,-1 1 0,1 0 0,-1 1 0,1 0 0,0 0 0,0 0 0,0 0 0,1 1 0,0 0 1,0 0-1,-8 11 0,10-13 2,2-1 0,-1 1 1,0 0-1,0-1 0,1 1 1,-1 0-1,1 0 0,0 0 1,0 0-1,0 1 0,0-1 1,1 0-1,-1 0 0,1 0 1,0 1-1,0-1 0,0 0 1,0 0-1,1 0 0,-1 1 1,1-1-1,0 0 0,0 0 1,0 0-1,0 0 0,1 0 1,-1 0-1,1 0 0,-1-1 1,1 1-1,0 0 0,0-1 1,0 1-1,1-1 0,-1 0 1,1 0-1,2 2 0,2 0-5,0 0 0,0 0-1,0-1 1,0 0 0,0 0-1,1-1 1,0 0 0,-1 0-1,1-1 1,0 0 0,0 0-1,0-1 1,-1 0 0,1 0-1,0-1 1,0 0 0,8-2-1,-12 2 10,0 0-1,1 0 1,-1 0-1,0 0 0,0-1 1,-1 0-1,1 0 1,0 0-1,0 0 1,-1 0-1,1-1 1,-1 1-1,0-1 0,0 0 1,0 0-1,0 0 1,-1-1-1,1 1 1,-1-1-1,0 1 1,1-1-1,-2 0 1,1 0-1,0 0 0,-1 0 1,0 0-1,0 0 1,0 0-1,0 0 1,-1-1-1,0 1 1,0-8-1,0 10 1,0 0-1,0-1 1,-1 1 0,1 0 0,-1 0-1,1 0 1,-1 0 0,0 0-1,0 0 1,0 0 0,0 0-1,0 0 1,0 0 0,0 0-1,-1 0 1,1 1 0,-1-1 0,1 1-1,-1-1 1,0 1 0,1 0-1,-5-3 1,3 3-1,0 0 0,-1 0-1,1 0 1,-1 0 0,1 1 0,-1-1-1,1 1 1,-1 0 0,1 0 0,-1 0 0,1 1-1,-1-1 1,-4 2 0,3-1-21,0 0-1,0 1 1,-1 0-1,1 0 1,0 0 0,1 1-1,-1-1 1,0 1-1,1 0 1,-1 0 0,1 1-1,0-1 1,0 1 0,0 0-1,1 0 1,0 1-1,-1-1 1,-4 10 0,8-13-37,0 0 0,0 0 0,-1 0 0,1 0 0,0 0 0,0 0 0,0 0 0,0 0 0,0 0 0,1 0 0,-1 0 1,0 0-1,0 0 0,1 0 0,-1 0 0,0-1 0,1 1 0,-1 0 0,1 0 0,-1 0 0,1 0 0,0 0 0,-1-1 0,1 1 1,0 0-1,-1-1 0,1 1 0,0 0 0,0-1 0,0 1 0,1 0 0,14 5-493</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4.985"/>
    </inkml:context>
    <inkml:brush xml:id="br0">
      <inkml:brushProperty name="width" value="0.1" units="cm"/>
      <inkml:brushProperty name="height" value="0.1" units="cm"/>
      <inkml:brushProperty name="color" value="#00A0D7"/>
    </inkml:brush>
  </inkml:definitions>
  <inkml:trace contextRef="#ctx0" brushRef="#br0">0 52 1232,'2'-3'214,"1"-1"-1,-1 1 1,1-1-1,0 1 1,0 0-1,0 0 1,0 0-1,0 0 1,1 0-1,-1 1 1,1 0-1,-1-1 1,1 2-1,0-1 0,0 0 1,0 1-1,5-2 1,-6 2-220,-1 1 1,0-1-1,1 1 0,-1 0 0,1-1 1,-1 1-1,0 0 0,1 1 1,-1-1-1,1 0 0,-1 1 1,0-1-1,1 1 0,-1 0 0,0-1 1,0 1-1,0 1 0,1-1 1,-1 0-1,0 0 0,0 1 1,0-1-1,-1 1 0,1-1 1,0 1-1,-1 0 0,1 0 0,-1 0 1,1 0-1,1 4 0,-1-2 8,0 0 1,0 0-1,0 0 0,0-1 0,1 1 0,-1 0 0,1-1 0,0 0 0,0 0 0,0 1 0,1-2 0,-1 1 0,1 0 1,4 2-1,-4-4-7,0 0 0,0 0 0,0 0 0,0-1 1,0 1-1,0-1 0,0 0 0,0 0 0,0-1 0,0 1 1,0-1-1,0 0 0,0 0 0,0 0 0,0 0 1,4-3-1,13-5-137,0-1 0,0 0 0,30-23 0,-26 15-65</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5.730"/>
    </inkml:context>
    <inkml:brush xml:id="br0">
      <inkml:brushProperty name="width" value="0.1" units="cm"/>
      <inkml:brushProperty name="height" value="0.1" units="cm"/>
      <inkml:brushProperty name="color" value="#00A0D7"/>
    </inkml:brush>
  </inkml:definitions>
  <inkml:trace contextRef="#ctx0" brushRef="#br0">1 1 1464,'-1'4'496,"4"0"633,2 0-177,2 2-296,1 3-184,5 1-352,2 0-80,2 0-40,1-1-40,2-1-472,1 0-432,5-3 512</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6.309"/>
    </inkml:context>
    <inkml:brush xml:id="br0">
      <inkml:brushProperty name="width" value="0.1" units="cm"/>
      <inkml:brushProperty name="height" value="0.1" units="cm"/>
      <inkml:brushProperty name="color" value="#00A0D7"/>
    </inkml:brush>
  </inkml:definitions>
  <inkml:trace contextRef="#ctx0" brushRef="#br0">0 1 1152,'0'7'480,"1"2"313,-1 5-25,0 1-32,0 4 48,-1 2 24,1 0-208,2 0-176,2-1-384,2 0-384,3-1-768,3 0 656</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6.868"/>
    </inkml:context>
    <inkml:brush xml:id="br0">
      <inkml:brushProperty name="width" value="0.1" units="cm"/>
      <inkml:brushProperty name="height" value="0.1" units="cm"/>
      <inkml:brushProperty name="color" value="#00A0D7"/>
    </inkml:brush>
  </inkml:definitions>
  <inkml:trace contextRef="#ctx0" brushRef="#br0">155 3 2897,'-3'-1'544,"0"-1"424,-2 2-32,-2 2-72,-2 4-80,-2 1-95,-3 5-265,-3 2-96,-2 6-176,0 2-80,1 5-608,2 0-472,3 2 535</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8.062"/>
    </inkml:context>
    <inkml:brush xml:id="br0">
      <inkml:brushProperty name="width" value="0.1" units="cm"/>
      <inkml:brushProperty name="height" value="0.1" units="cm"/>
      <inkml:brushProperty name="color" value="#00A0D7"/>
    </inkml:brush>
  </inkml:definitions>
  <inkml:trace contextRef="#ctx0" brushRef="#br0">1 228 856,'6'-6'496,"0"-2"713,-2-1 7,1-3-224,0-3-232,-2-1-472,1-1-168,-2 2-88,2-2 8,-2 0 24,1-1 16,0-1-16,-1-1-16,-1 0-1056,-1 1 736</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8.966"/>
    </inkml:context>
    <inkml:brush xml:id="br0">
      <inkml:brushProperty name="width" value="0.1" units="cm"/>
      <inkml:brushProperty name="height" value="0.1" units="cm"/>
      <inkml:brushProperty name="color" value="#00A0D7"/>
    </inkml:brush>
  </inkml:definitions>
  <inkml:trace contextRef="#ctx0" brushRef="#br0">155 404 1024,'-1'-3'466,"0"0"0,1 0 0,-1 1 0,0-1 0,0 0 0,-1 0 0,1 0 0,-1 1 0,1-1 0,-1 1 0,-3-4 0,-28-32 1277,17 21-1650,-11-13 305,18 21-271,1 0 1,0 0-1,1-1 0,-8-13 1,13 18-129,0 0 1,0-1 0,0 1 0,0-1-1,1 1 1,0-1 0,0 1 0,1-1-1,0 0 1,0 0 0,0 1 0,1-9-1,8-107-2308,-7 100 1496</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39.711"/>
    </inkml:context>
    <inkml:brush xml:id="br0">
      <inkml:brushProperty name="width" value="0.1" units="cm"/>
      <inkml:brushProperty name="height" value="0.1" units="cm"/>
      <inkml:brushProperty name="color" value="#00A0D7"/>
    </inkml:brush>
  </inkml:definitions>
  <inkml:trace contextRef="#ctx0" brushRef="#br0">80 0 512,'-9'5'124,"0"0"0,0 1 1,0 0-1,-8 8 0,14-11 340,0 0-1,0 0 1,0 0 0,0 0-1,1 0 1,-1 1 0,-2 6-1,4-8-446,1 0 0,0 0-1,0 0 1,-1 0 0,1 0-1,1 0 1,-1 0 0,0 1-1,1-1 1,-1 0 0,1 0-1,-1 0 1,1 0-1,0 0 1,0 0 0,0 0-1,2 2 1,25 37 202,-13-20-171,-11-14-398,0 1 0,-1 0 0,0 1 1,0-1-1,2 13 0,-4-15 167,2 3-583</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0.367"/>
    </inkml:context>
    <inkml:brush xml:id="br0">
      <inkml:brushProperty name="width" value="0.1" units="cm"/>
      <inkml:brushProperty name="height" value="0.1" units="cm"/>
      <inkml:brushProperty name="color" value="#00A0D7"/>
    </inkml:brush>
  </inkml:definitions>
  <inkml:trace contextRef="#ctx0" brushRef="#br0">1 0 1104,'7'53'4096,"-4"-39"-4210,0-1 0,1 0 1,0 1-1,1-2 0,1 1 1,0 0-1,1-1 0,0 0 1,0-1-1,2 0 0,13 15 0,-9-16-488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3.671"/>
    </inkml:context>
    <inkml:brush xml:id="br0">
      <inkml:brushProperty name="width" value="0.2" units="cm"/>
      <inkml:brushProperty name="height" value="0.2" units="cm"/>
      <inkml:brushProperty name="color" value="#004F8B"/>
    </inkml:brush>
  </inkml:definitions>
  <inkml:trace contextRef="#ctx0" brushRef="#br0">59 1 5921,'-1'0'82,"-1"0"0,0 0 0,0 0 0,0 0 0,0 0 0,1 0 0,-1 1 0,0-1 0,0 0-1,1 1 1,-1 0 0,0-1 0,1 1 0,-1 0 0,0 0 0,1 0 0,-1 0 0,1 0 0,0 0 0,-1 0 0,1 1-1,0-1 1,-2 3 0,1 1-56,0 0-1,0 1 0,1-1 0,-1 1 0,1-1 1,0 11-1,1-15-34,-4 37 519,1 0 1,2 0-1,2 1 0,8 47 0,-6-64-433,2 0-1,0-1 0,2 0 0,0 0 0,1 0 0,1-1 0,1-1 1,24 36-1,-30-49-235,0-1 1,0 1-1,1-1 1,0 0-1,0 0 1,0 0-1,1-1 1,0 1-1,0-1 1,0-1-1,0 1 1,0-1 0,1 0-1,-1-1 1,1 1-1,0-1 1,13 2-1,27-10-862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37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1245 5 3681,'-11'-2'312,"-16"0"296,-16 1 144,-16 6 56,-11 6 24,-10 8-55,-6 10-89,-5 11-224,-3 10-112,-2 10-232,1 11-72,2 9-48,5 8 0,6 9 0,8 8-8,12 9-192,15 6-224,15 6-616,18 2-553,18-1 833,8-24-4657</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0.944"/>
    </inkml:context>
    <inkml:brush xml:id="br0">
      <inkml:brushProperty name="width" value="0.1" units="cm"/>
      <inkml:brushProperty name="height" value="0.1" units="cm"/>
      <inkml:brushProperty name="color" value="#00A0D7"/>
    </inkml:brush>
  </inkml:definitions>
  <inkml:trace contextRef="#ctx0" brushRef="#br0">0 41 2088,'1'-2'172,"1"0"0,-1 0 0,0 0 0,1 0 0,-1 0 0,1 1-1,0-1 1,0 0 0,0 1 0,0-1 0,0 1 0,0 0-1,0 0 1,0-1 0,0 1 0,0 1 0,1-1 0,-1 0 0,4 0-1,47-10 1518,-47 11-1659,0 0 0,-1 0 0,1 0 0,0 1 0,0 0 0,0 0 0,-1 0 0,1 1 0,-1 0 0,1 0 0,-1 0 0,0 1 0,0 0 0,0 0 0,0 0 0,0 0 0,-1 1 0,1 0 0,-1 0 0,6 7 0,-6-6-243,0 1 0,-1-1 1,1 1-1,-1 0 0,0 1 0,-1-1 1,1 0-1,-1 1 0,0-1 1,1 13-1,-1-6-618</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1.761"/>
    </inkml:context>
    <inkml:brush xml:id="br0">
      <inkml:brushProperty name="width" value="0.1" units="cm"/>
      <inkml:brushProperty name="height" value="0.1" units="cm"/>
      <inkml:brushProperty name="color" value="#00A0D7"/>
    </inkml:brush>
  </inkml:definitions>
  <inkml:trace contextRef="#ctx0" brushRef="#br0">25 113 552,'-1'1'105,"0"-1"-1,0 0 0,1 0 1,-1 1-1,0-1 1,0 0-1,0 0 0,1 0 1,-1 0-1,0 0 1,0 0-1,0 0 0,1 0 1,-1-1-1,0 1 1,0 0-1,0 0 0,1-1 1,-1 1-1,0 0 1,0-1-1,1 1 0,-1-1 1,0 1-1,1-1 1,-1 1-1,1-1 1,-1 1-1,0-1 0,1 0 1,-1 0-1,1-1-34,0 1 0,0-1 0,0 1 0,0-1 0,0 0 0,0 1 1,1-1-1,-1 1 0,0-1 0,1 1 0,-1-1 0,1 1 0,0-1 0,1-1 0,3-5 56,0 1 1,0 0-1,0 0 1,1 0-1,8-7 1,-10 11-56,0-1 0,1 1 0,-1 0 0,0 1 1,1-1-1,0 1 0,0 0 0,-1 0 0,1 0 1,0 1-1,0 0 0,1 0 0,-1 0 0,0 1 1,0-1-1,10 2 0,-7 0-68,1 2 0,-1-1 0,1 1-1,-1 0 1,0 1 0,0 0 0,0 0 0,-1 1 0,9 6-1,-12-8-166,1 0-1,0-1 1,0 1-1,1-1 1,-1 0-1,0-1 0,1 1 1,-1-1-1,1 0 1,0-1-1,-1 1 0,1-1 1,0 0-1,-1 0 1,1-1-1,9-1 1,1-2-715</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2.473"/>
    </inkml:context>
    <inkml:brush xml:id="br0">
      <inkml:brushProperty name="width" value="0.1" units="cm"/>
      <inkml:brushProperty name="height" value="0.1" units="cm"/>
      <inkml:brushProperty name="color" value="#00A0D7"/>
    </inkml:brush>
  </inkml:definitions>
  <inkml:trace contextRef="#ctx0" brushRef="#br0">118 0 1576,'-13'4'512,"-1"1"345,-1 3-329,-1 0-160,0 3-304,1 1-64,4 0-96,1 1-120,5-3-128,3-1-80,4-2 32,2 0 103,5-2 137,3 1 72,2 0-272,0 0 256</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2.966"/>
    </inkml:context>
    <inkml:brush xml:id="br0">
      <inkml:brushProperty name="width" value="0.1" units="cm"/>
      <inkml:brushProperty name="height" value="0.1" units="cm"/>
      <inkml:brushProperty name="color" value="#00A0D7"/>
    </inkml:brush>
  </inkml:definitions>
  <inkml:trace contextRef="#ctx0" brushRef="#br0">1 137 528,'2'0'24,"5"-3"160,1-1 152,2-3 152,1 0 56,2-3 41,-2-1-49,2-2-104,1-2-88,0 0-232,2-1-120,1-2-832,1 1 600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3.407"/>
    </inkml:context>
    <inkml:brush xml:id="br0">
      <inkml:brushProperty name="width" value="0.1" units="cm"/>
      <inkml:brushProperty name="height" value="0.1" units="cm"/>
      <inkml:brushProperty name="color" value="#00A0D7"/>
    </inkml:brush>
  </inkml:definitions>
  <inkml:trace contextRef="#ctx0" brushRef="#br0">0 1 696,'5'8'304,"1"2"416,1 1 41,-2 1-113,0 2-80,-1 2-272,0-1-104,0 2-96,-1-2-48,-1 2-48,-2-2-8,-3 1-80,0-2-192,-3 0-640,-1 0 568</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3.888"/>
    </inkml:context>
    <inkml:brush xml:id="br0">
      <inkml:brushProperty name="width" value="0.1" units="cm"/>
      <inkml:brushProperty name="height" value="0.1" units="cm"/>
      <inkml:brushProperty name="color" value="#00A0D7"/>
    </inkml:brush>
  </inkml:definitions>
  <inkml:trace contextRef="#ctx0" brushRef="#br0">0 33 1312,'0'-6'240,"4"0"400,1 0-215,2 1 71,1 1-40,1 1-168,-1 1-48,1 2-136,-1 0-48,4 2-48,-1-2-8,4 0-8,1 0-8,-1 2 8,3 1-24,0 2-936,1-1 696</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4.316"/>
    </inkml:context>
    <inkml:brush xml:id="br0">
      <inkml:brushProperty name="width" value="0.1" units="cm"/>
      <inkml:brushProperty name="height" value="0.1" units="cm"/>
      <inkml:brushProperty name="color" value="#00A0D7"/>
    </inkml:brush>
  </inkml:definitions>
  <inkml:trace contextRef="#ctx0" brushRef="#br0">0 1 1248,'7'6'440,"0"1"353,1-1-225,2-1-128,0 3-248,3-1-128,0 1-416,2-2-248,-1 0-305,0-2-15,-1-1 480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4.777"/>
    </inkml:context>
    <inkml:brush xml:id="br0">
      <inkml:brushProperty name="width" value="0.1" units="cm"/>
      <inkml:brushProperty name="height" value="0.1" units="cm"/>
      <inkml:brushProperty name="color" value="#00A0D7"/>
    </inkml:brush>
  </inkml:definitions>
  <inkml:trace contextRef="#ctx0" brushRef="#br0">1 190 1824,'40'-44'1686,"-26"31"-1585,-1-1 0,-1 0 0,-1 0 1,0-1-1,-1-1 0,16-30 0,-26 46-140,0-1-1,0 1 1,0-1-1,0 1 0,0-1 1,0 1-1,0-1 1,0 1-1,0-1 0,0 1 1,0-1-1,1 1 1,-1-1-1,0 1 1,0-1-1,1 1 0,-1-1 1,0 1-1,0-1 1,1 1-1,-1 0 1,1-1-1,-1 1 0,0 0 1,1-1-1,-1 1 1,1 0-1,-1 0 1,1-1-1,-1 1 0,1 0 1,-1 0-1,1 0 1,-1 0-1,1-1 1,-1 1-1,1 0 0,-1 0 1,1 0-1,-1 0 1,1 0-1,-1 0 1,1 1-1,13 19-926,0 2 861,-6-16 11</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5.159"/>
    </inkml:context>
    <inkml:brush xml:id="br0">
      <inkml:brushProperty name="width" value="0.1" units="cm"/>
      <inkml:brushProperty name="height" value="0.1" units="cm"/>
      <inkml:brushProperty name="color" value="#00A0D7"/>
    </inkml:brush>
  </inkml:definitions>
  <inkml:trace contextRef="#ctx0" brushRef="#br0">30 31 2032,'-26'4'1718,"23"-8"-217,15-6-624,-6 7-847,0 0-1,0 1 1,0-1 0,0 1-1,0 0 1,0 1 0,1-1 0,-1 1-1,0 0 1,1 1 0,-1 0-1,1 0 1,-1 0 0,1 1 0,-1 0-1,0 0 1,10 3 0,4 3-799,1 2 1,-2 0-1,34 21 1,-44-25 461,5 2 115,0-2 95</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45.526"/>
    </inkml:context>
    <inkml:brush xml:id="br0">
      <inkml:brushProperty name="width" value="0.1" units="cm"/>
      <inkml:brushProperty name="height" value="0.1" units="cm"/>
      <inkml:brushProperty name="color" value="#00A0D7"/>
    </inkml:brush>
  </inkml:definitions>
  <inkml:trace contextRef="#ctx0" brushRef="#br0">1 1 1888,'4'1'625,"5"1"719,2-1 120,3 4-152,3-1-159,6 2-433,4 1-224,7-2-352,3 0-568,10-6 280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687 28 5689,'-6'-2'304,"-9"-4"120,-8-1-304,-6 1-64,-5 1-40,-5 4 192,-5 4 81,-4 6 87,-5 7 40,-4 8-120,-2 8-72,1 8-96,2 11-64,6 10-64,8 10-24,8 11 16,10 8-8,10 7-208,12 4-392,15 1 368,4-18-7226</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3.567"/>
    </inkml:context>
    <inkml:brush xml:id="br0">
      <inkml:brushProperty name="width" value="0.1" units="cm"/>
      <inkml:brushProperty name="height" value="0.1" units="cm"/>
      <inkml:brushProperty name="color" value="#00A0D7"/>
    </inkml:brush>
  </inkml:definitions>
  <inkml:trace contextRef="#ctx0" brushRef="#br0">152 2 248,'-1'-1'144,"0"1"184,-1 0 48,-1 2-56,-1 0-32,-1 1-104,0 1-80,-3 0-72,-1 2-16,-5 2-8,-1 2 8,-3 4 88,-1 0 8,2 5-15,1 0-33,2-1-64</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4.148"/>
    </inkml:context>
    <inkml:brush xml:id="br0">
      <inkml:brushProperty name="width" value="0.1" units="cm"/>
      <inkml:brushProperty name="height" value="0.1" units="cm"/>
      <inkml:brushProperty name="color" value="#00A0D7"/>
    </inkml:brush>
  </inkml:definitions>
  <inkml:trace contextRef="#ctx0" brushRef="#br0">319 0 240,'-5'3'392,"-1"-1"0,1 0 0,-1 0 1,0 0-1,1 0 0,-1-1 0,0 0 0,0 0 0,0-1 0,0 0 0,-8 0 1,7-1-210,-1 1 0,1 1-1,0-1 1,0 1 0,-1 1 0,1-1 0,0 1 0,-8 4 0,4 0-125,0 0 1,1 1-1,0 1 1,0 0-1,1 0 0,0 1 1,1 0-1,0 1 1,0-1-1,-7 13 0,6-8-440,1 1 0,0 0 0,1 1 0,1-1 0,0 1 0,-7 32 0,11-25-449</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4.694"/>
    </inkml:context>
    <inkml:brush xml:id="br0">
      <inkml:brushProperty name="width" value="0.1" units="cm"/>
      <inkml:brushProperty name="height" value="0.1" units="cm"/>
      <inkml:brushProperty name="color" value="#00A0D7"/>
    </inkml:brush>
  </inkml:definitions>
  <inkml:trace contextRef="#ctx0" brushRef="#br0">267 8 2064,'-3'-1'243,"-1"-1"-1,1 1 1,-1 0-1,1 0 0,-1 1 1,0-1-1,1 1 1,-1 0-1,1 0 0,-1 0 1,0 0-1,1 0 1,-1 1-1,1 0 0,-1 0 1,1 0-1,-1 0 1,-4 2-1,-4 2-62,0 1 0,0 0 0,-19 13 0,15-7-90,1-1 0,0 2 0,1 0 0,-16 21 0,25-30-165,2 1 0,-1 0-1,0 1 1,1-1 0,0 1-1,0-1 1,1 1 0,0 0-1,0 0 1,0 0-1,1 0 1,-1 1 0,2-1-1,-1 0 1,1 1 0,0-1-1,0 8 1,5 6-440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5.131"/>
    </inkml:context>
    <inkml:brush xml:id="br0">
      <inkml:brushProperty name="width" value="0.1" units="cm"/>
      <inkml:brushProperty name="height" value="0.1" units="cm"/>
      <inkml:brushProperty name="color" value="#00A0D7"/>
    </inkml:brush>
  </inkml:definitions>
  <inkml:trace contextRef="#ctx0" brushRef="#br0">169 1 2681,'-11'5'298,"-1"1"0,2 1 1,-1 0-1,1 1 0,0 0 0,0 0 1,1 1-1,0 0 0,1 1 1,0 0-1,0 0 0,1 0 1,0 1-1,1 1 0,1-1 1,-1 1-1,2 0 0,-6 19 1,7-18-478,1 0 1,1 0 0,0 0 0,0 0-1,1 0 1,1 0 0,0 0-1,1-1 1,0 1 0,1 0 0,8 21-1,1-5-637</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5.616"/>
    </inkml:context>
    <inkml:brush xml:id="br0">
      <inkml:brushProperty name="width" value="0.1" units="cm"/>
      <inkml:brushProperty name="height" value="0.1" units="cm"/>
      <inkml:brushProperty name="color" value="#00A0D7"/>
    </inkml:brush>
  </inkml:definitions>
  <inkml:trace contextRef="#ctx0" brushRef="#br0">27 0 2713,'-6'11'656,"2"3"608,-1 2-528,1 0 56,0 2-264,2 1-119,0 3-161,2 0-64,3 3-112,1-1-24,6 1-32,2 1-16,7 2-96,4 0-200,8-2-761,5-1-535,6-5 776</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6.146"/>
    </inkml:context>
    <inkml:brush xml:id="br0">
      <inkml:brushProperty name="width" value="0.1" units="cm"/>
      <inkml:brushProperty name="height" value="0.1" units="cm"/>
      <inkml:brushProperty name="color" value="#00A0D7"/>
    </inkml:brush>
  </inkml:definitions>
  <inkml:trace contextRef="#ctx0" brushRef="#br0">0 1 3689,'5'9'128,"4"0"-40,3 1 0,6-3-8,3 0 0,7 0 168,5-1 64,2-2 48,0-1-24,-2-2-152,-1-1-88,-1-2-96,2-2-40,0-1 16</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6.624"/>
    </inkml:context>
    <inkml:brush xml:id="br0">
      <inkml:brushProperty name="width" value="0.1" units="cm"/>
      <inkml:brushProperty name="height" value="0.1" units="cm"/>
      <inkml:brushProperty name="color" value="#00A0D7"/>
    </inkml:brush>
  </inkml:definitions>
  <inkml:trace contextRef="#ctx0" brushRef="#br0">0 27 4617,'1'3'109,"1"-1"1,-1 1-1,1-1 1,-1 0-1,1 0 0,0 0 1,0 0-1,0 0 1,0 0-1,0 0 0,0-1 1,1 1-1,-1-1 1,0 1-1,1-1 1,-1 0-1,1 0 0,0 0 1,-1 0-1,1-1 1,0 1-1,3-1 0,64 7 692,-37-9-1061,-1-1 0,0-2 0,0-1-1,-1-2 1,0-1 0,38-16 0,-41 13-468</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7.058"/>
    </inkml:context>
    <inkml:brush xml:id="br0">
      <inkml:brushProperty name="width" value="0.1" units="cm"/>
      <inkml:brushProperty name="height" value="0.1" units="cm"/>
      <inkml:brushProperty name="color" value="#00A0D7"/>
    </inkml:brush>
  </inkml:definitions>
  <inkml:trace contextRef="#ctx0" brushRef="#br0">1 119 5545,'5'7'152,"2"1"-72,4 0-24,0-1 8,3 1 64,4-3 104,2 0 32,7-3-16,-1-2-80,7-3-120,2-4-24,3-6-24,0-3 8,-3-4 9,-4-4-186,-5-3-311,-3-1-344,-3-3 368</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7.572"/>
    </inkml:context>
    <inkml:brush xml:id="br0">
      <inkml:brushProperty name="width" value="0.1" units="cm"/>
      <inkml:brushProperty name="height" value="0.1" units="cm"/>
      <inkml:brushProperty name="color" value="#00A0D7"/>
    </inkml:brush>
  </inkml:definitions>
  <inkml:trace contextRef="#ctx0" brushRef="#br0">1 0 4889,'0'1'29,"-1"-1"-1,1 1 1,0-1-1,0 0 1,0 1-1,0-1 1,0 1-1,0-1 1,0 1-1,0-1 1,0 1-1,0-1 1,0 0-1,1 1 1,-1-1-1,0 1 1,0-1-1,0 0 1,0 1-1,1-1 1,-1 0 0,0 1-1,0-1 1,1 1-1,-1-1 1,0 0-1,1 0 1,-1 1-1,0-1 1,1 0-1,-1 0 1,1 1-1,-1-1 1,0 0-1,1 0 1,0 0-1,22 21 476,-14-13-311,2 3-238,-1 0 0,-1 1 0,0 0-1,-1 1 1,0 0 0,-1 0-1,0 1 1,-1-1 0,-1 1 0,0 1-1,-1-1 1,0 1 0,-1 0 0,-1 0-1,0-1 1,-1 2 0,-1-1-1,0 0 1,-5 26 0,-3-16-314</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8.084"/>
    </inkml:context>
    <inkml:brush xml:id="br0">
      <inkml:brushProperty name="width" value="0.1" units="cm"/>
      <inkml:brushProperty name="height" value="0.1" units="cm"/>
      <inkml:brushProperty name="color" value="#00A0D7"/>
    </inkml:brush>
  </inkml:definitions>
  <inkml:trace contextRef="#ctx0" brushRef="#br0">0 0 1760,'12'3'216,"3"2"177,-1 3 63,-1 4 112,-2 4-128,-2 4-120,-1 3-24,-1 5-80,1 1-32,-2 3-72,-1 1-40,-2-2-64,-2 2-16,-3-3-80,-2 1-224,-5-3-696,-1-4 624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1 976,'2'1'-200,"3"3"112,2-1-600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8.507"/>
    </inkml:context>
    <inkml:brush xml:id="br0">
      <inkml:brushProperty name="width" value="0.1" units="cm"/>
      <inkml:brushProperty name="height" value="0.1" units="cm"/>
      <inkml:brushProperty name="color" value="#00A0D7"/>
    </inkml:brush>
  </inkml:definitions>
  <inkml:trace contextRef="#ctx0" brushRef="#br0">96 0 2312,'-17'14'553,"1"5"415,0 2-232,2 2-296,2 1-240,3 2-160,0 2 0,8 1-16,0 1-16,7-4-8,4 0-64,7-3-520,3-3-504,6-3 584</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8.958"/>
    </inkml:context>
    <inkml:brush xml:id="br0">
      <inkml:brushProperty name="width" value="0.1" units="cm"/>
      <inkml:brushProperty name="height" value="0.1" units="cm"/>
      <inkml:brushProperty name="color" value="#00A0D7"/>
    </inkml:brush>
  </inkml:definitions>
  <inkml:trace contextRef="#ctx0" brushRef="#br0">48 1 2993,'-8'7'376,"2"2"288,-1 2-96,2 1 176,0 1-208,0 4-168,0 3-56,1 4-136,2 1-48,4 4-40,5 1-24,7-2-55,4 0-26,6-6-151,5-2-184,7-3-1184,3-1 976</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9.456"/>
    </inkml:context>
    <inkml:brush xml:id="br0">
      <inkml:brushProperty name="width" value="0.1" units="cm"/>
      <inkml:brushProperty name="height" value="0.1" units="cm"/>
      <inkml:brushProperty name="color" value="#00A0D7"/>
    </inkml:brush>
  </inkml:definitions>
  <inkml:trace contextRef="#ctx0" brushRef="#br0">8 0 1784,'-2'4'175,"1"-1"-1,0 1 0,0 0 1,0 0-1,0 0 0,1-1 1,0 1-1,0 0 0,0 0 0,0 6 1,7 46 665,-6-47-562,1 7-432,1 1 1,1-1 0,0 1 0,1-1 0,1 0-1,0-1 1,1 0 0,1 0 0,15 22-1,-7-19-564</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6:59.905"/>
    </inkml:context>
    <inkml:brush xml:id="br0">
      <inkml:brushProperty name="width" value="0.1" units="cm"/>
      <inkml:brushProperty name="height" value="0.1" units="cm"/>
      <inkml:brushProperty name="color" value="#00A0D7"/>
    </inkml:brush>
  </inkml:definitions>
  <inkml:trace contextRef="#ctx0" brushRef="#br0">1 0 1040,'6'13'576,"1"1"257,0 2-145,1 2-296,-1 1-312,1 1-48,-2-1-16,1-3 0,-1 0 8,-1 0 8,4-4-8,1 2 0,4-3-72,4-2-568,9-2 424</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0.909"/>
    </inkml:context>
    <inkml:brush xml:id="br0">
      <inkml:brushProperty name="width" value="0.1" units="cm"/>
      <inkml:brushProperty name="height" value="0.1" units="cm"/>
      <inkml:brushProperty name="color" value="#00A0D7"/>
    </inkml:brush>
  </inkml:definitions>
  <inkml:trace contextRef="#ctx0" brushRef="#br0">0 22 1792,'9'-5'408,"1"0"257,0 1-225,1 1-176,1 0-120,3 2-16,1 1-40,0 1-48,2 3-48,2 1-24,2 5-8,1 2-24,0 5-64,-1 1-88,-5 3-336,-2-2-225,-4 0 401</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1.353"/>
    </inkml:context>
    <inkml:brush xml:id="br0">
      <inkml:brushProperty name="width" value="0.1" units="cm"/>
      <inkml:brushProperty name="height" value="0.1" units="cm"/>
      <inkml:brushProperty name="color" value="#00A0D7"/>
    </inkml:brush>
  </inkml:definitions>
  <inkml:trace contextRef="#ctx0" brushRef="#br0">1 15 2985,'1'-2'91,"0"1"0,0 0 0,0 0 0,0 0 0,0 0 0,0 0 1,0 0-1,1 0 0,-1 1 0,0-1 0,1 0 0,-1 1 0,0-1 0,1 1 1,-1-1-1,1 1 0,-1 0 0,1 0 0,-1-1 0,1 1 0,-1 0 0,2 1 1,2-1 82,-1 1 1,1 0-1,0 0 1,-1 0-1,1 1 0,-1 0 1,5 2-1,6 4 61,0 1 0,25 20-1,-25-15-389,0 0 0,0 0 0,-1 2-1,-1 0 1,-1 0 0,0 1 0,-1 1-1,-1 0 1,-1 0 0,0 1 0,-2 0 0,8 26-1,-9-18-621</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1.826"/>
    </inkml:context>
    <inkml:brush xml:id="br0">
      <inkml:brushProperty name="width" value="0.1" units="cm"/>
      <inkml:brushProperty name="height" value="0.1" units="cm"/>
      <inkml:brushProperty name="color" value="#00A0D7"/>
    </inkml:brush>
  </inkml:definitions>
  <inkml:trace contextRef="#ctx0" brushRef="#br0">78 1 784,'-14'25'600,"-1"2"344,1 2-39,0 0-17,5 0-512,1 1-200,5-2-176,2-3 8,6-3-32,5-1-40,9-1-232,6 0-448,8-2 448</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2.318"/>
    </inkml:context>
    <inkml:brush xml:id="br0">
      <inkml:brushProperty name="width" value="0.1" units="cm"/>
      <inkml:brushProperty name="height" value="0.1" units="cm"/>
      <inkml:brushProperty name="color" value="#00A0D7"/>
    </inkml:brush>
  </inkml:definitions>
  <inkml:trace contextRef="#ctx0" brushRef="#br0">1 52 1280,'7'-1'-107,"-1"-1"0,1 1 1,-1-2-1,0 1 0,1-1 0,-1 1 0,10-8 0,-8 5 111,0 1-1,0 0 1,1 0-1,0 1 1,14-4-1,-22 7 12,1 0 1,0-1-1,0 1 0,0 0 1,-1 0-1,1 1 0,0-1 1,0 0-1,0 1 0,-1-1 0,1 1 1,0-1-1,-1 1 0,1 0 1,0 0-1,-1 0 0,1 0 0,-1 0 1,1 0-1,-1 0 0,0 0 1,1 1-1,-1-1 0,0 0 1,0 1-1,0-1 0,0 1 0,0-1 1,0 1-1,-1 0 0,1-1 1,0 4-1,2 3 125,-1 0-1,-1 0 1,0 0-1,0 0 1,0 0 0,-1 0-1,0 1 1,-1-1 0,0 0-1,0 0 1,-1 0 0,-3 13-1,0-8-215,1 1 0,-2-1 1,0 0-1,0 0 0,-2 0 0,-11 15 0,4-10-151</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2.811"/>
    </inkml:context>
    <inkml:brush xml:id="br0">
      <inkml:brushProperty name="width" value="0.1" units="cm"/>
      <inkml:brushProperty name="height" value="0.1" units="cm"/>
      <inkml:brushProperty name="color" value="#00A0D7"/>
    </inkml:brush>
  </inkml:definitions>
  <inkml:trace contextRef="#ctx0" brushRef="#br0">38 1 2016,'-4'3'273,"0"1"0,0 0 0,1 1 0,-1-1 0,1 1 0,0-1 0,1 1 0,-1 0 0,1 0 0,-3 7 0,5-11-225,0 1-1,0 0 1,0 0-1,0-1 1,0 1-1,0 0 1,1 0-1,-1-1 0,1 1 1,-1 0-1,1-1 1,-1 1-1,1-1 1,0 1-1,0 0 0,0-1 1,0 0-1,0 1 1,0-1-1,0 1 1,0-1-1,0 0 1,1 0-1,-1 0 0,1 0 1,-1 0-1,1 0 1,-1 0-1,1 0 1,-1-1-1,1 1 1,0-1-1,-1 1 0,1-1 1,0 1-1,2-1 1,7 3-31,0-1 0,1-1 1,-1 0-1,1 0 0,-1-1 0,1-1 1,-1 0-1,0 0 0,1-1 1,17-6-1,-8 2-524,0-2 0,0 0 0,-1-1 0,30-19 0,-19 8-234</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3.145"/>
    </inkml:context>
    <inkml:brush xml:id="br0">
      <inkml:brushProperty name="width" value="0.1" units="cm"/>
      <inkml:brushProperty name="height" value="0.1" units="cm"/>
      <inkml:brushProperty name="color" value="#00A0D7"/>
    </inkml:brush>
  </inkml:definitions>
  <inkml:trace contextRef="#ctx0" brushRef="#br0">18 1 3361,'-8'17'624,"2"-1"592,2 0-360,5 0-32,2-2-263,5 0-241,1 0-80,4 1-160,2 1-24,3 1-24,2-2-16,4 1-24,-1 0-160,5-3-808,2-2-457,5-5 665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79 496,'13'-6'264,"18"-11"120,19-11-136,0 0-1640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3.559"/>
    </inkml:context>
    <inkml:brush xml:id="br0">
      <inkml:brushProperty name="width" value="0.1" units="cm"/>
      <inkml:brushProperty name="height" value="0.1" units="cm"/>
      <inkml:brushProperty name="color" value="#00A0D7"/>
    </inkml:brush>
  </inkml:definitions>
  <inkml:trace contextRef="#ctx0" brushRef="#br0">0 37 3465,'21'10'96,"3"2"-32,7 1-32,3-1 16,3-2 184,2-2 32,0-5 200,-3-2 56,-2-7-152,-1-1-48,-2-8-208,0-1-240,-1-2-624,-2-3-504,1-1 600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3.809"/>
    </inkml:context>
    <inkml:brush xml:id="br0">
      <inkml:brushProperty name="width" value="0.1" units="cm"/>
      <inkml:brushProperty name="height" value="0.1" units="cm"/>
      <inkml:brushProperty name="color" value="#00A0D7"/>
    </inkml:brush>
  </inkml:definitions>
  <inkml:trace contextRef="#ctx0" brushRef="#br0">9 0 2024,'-7'7'433,"6"1"191,1-1 72,5 1-208,3 0-168,3 0-96,3 0-48,-1-6 8,1-2 8,-1-6 0,1-2-16,2-3-360,-2-1-360,0-2 296</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4.047"/>
    </inkml:context>
    <inkml:brush xml:id="br0">
      <inkml:brushProperty name="width" value="0.1" units="cm"/>
      <inkml:brushProperty name="height" value="0.1" units="cm"/>
      <inkml:brushProperty name="color" value="#00A0D7"/>
    </inkml:brush>
  </inkml:definitions>
  <inkml:trace contextRef="#ctx0" brushRef="#br0">3 0 2689,'-2'10'480,"3"4"376,3 3 104,2 4-232,2 5-176,1 5-280,1 1-104,3 3-112,1-1-16,2-2-24,-1-1 8,-1-5-8,-1-1-8,-8-3-24,-2-3-288,-5-1-1216,-1-2 1008</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47:04.426"/>
    </inkml:context>
    <inkml:brush xml:id="br0">
      <inkml:brushProperty name="width" value="0.1" units="cm"/>
      <inkml:brushProperty name="height" value="0.1" units="cm"/>
      <inkml:brushProperty name="color" value="#00A0D7"/>
    </inkml:brush>
  </inkml:definitions>
  <inkml:trace contextRef="#ctx0" brushRef="#br0">163 0 672,'-30'18'40,"-2"5"296,1 2 304,4 2 321,4 1 7,11 1-376,4 0-616,10 0-80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28.884"/>
    </inkml:context>
    <inkml:brush xml:id="br0">
      <inkml:brushProperty name="width" value="0.1" units="cm"/>
      <inkml:brushProperty name="height" value="0.1" units="cm"/>
      <inkml:brushProperty name="color" value="#FFC114"/>
    </inkml:brush>
  </inkml:definitions>
  <inkml:trace contextRef="#ctx0" brushRef="#br0">86 40 912,'-7'-6'492,"1"0"0,-1 0 0,0 1-1,-13-7 1,19 11-408,1 1-1,-1-1 0,0 1 1,0 0-1,0-1 0,0 1 1,0-1-1,0 1 0,0 0 1,0 0-1,0 0 0,0 0 1,0 0-1,0 0 0,0 0 1,0 0-1,0 0 0,0 0 1,0 0-1,0 0 0,0 1 1,0-1-1,0 0 0,0 1 1,1-1-1,-1 1 0,0-1 1,0 1-1,0 0 1,0-1-1,1 1 0,-1 0 1,0-1-1,1 1 0,-1 0 1,0 0-1,1 0 0,-1-1 1,1 1-1,-1 0 0,1 0 1,0 0-1,-1 0 0,1 0 1,0 0-1,0 0 0,0 0 1,0 0-1,-1 0 0,1 0 1,1 0-1,-1 1 0,-2 19 544,2-1 0,0 0 0,1 0-1,8 38 1,25 82 737,-24-104-1146,24 83 63,5-2-1,60 125 1,-61-166-826,3-1 0,3-2 0,104 130 0,-133-185-193,1-1-1,1 0 1,1-2-1,22 16 1,11-1-503</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29.413"/>
    </inkml:context>
    <inkml:brush xml:id="br0">
      <inkml:brushProperty name="width" value="0.1" units="cm"/>
      <inkml:brushProperty name="height" value="0.1" units="cm"/>
      <inkml:brushProperty name="color" value="#FFC114"/>
    </inkml:brush>
  </inkml:definitions>
  <inkml:trace contextRef="#ctx0" brushRef="#br0">0 0 5345,'3'14'316,"0"-1"0,1 1 0,0-1 0,1 0 0,1 0 0,0-1 0,11 18 0,6 13 137,484 866 2722,16-185-8101,-473-666 4344</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29.856"/>
    </inkml:context>
    <inkml:brush xml:id="br0">
      <inkml:brushProperty name="width" value="0.1" units="cm"/>
      <inkml:brushProperty name="height" value="0.1" units="cm"/>
      <inkml:brushProperty name="color" value="#FFC114"/>
    </inkml:brush>
  </inkml:definitions>
  <inkml:trace contextRef="#ctx0" brushRef="#br0">0 0 5497,'4'26'396,"1"-1"0,1 0 0,2-1 0,0 1 0,1-1 0,17 28 0,-2 3 134,279 558 2682,-244-517-3321,4-2-1,3-3 1,5-3-1,87 83 1,-99-114-1315,2-3 1,96 66 0,-84-78 414</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1.448"/>
    </inkml:context>
    <inkml:brush xml:id="br0">
      <inkml:brushProperty name="width" value="0.1" units="cm"/>
      <inkml:brushProperty name="height" value="0.1" units="cm"/>
      <inkml:brushProperty name="color" value="#FFC114"/>
    </inkml:brush>
  </inkml:definitions>
  <inkml:trace contextRef="#ctx0" brushRef="#br0">0 0 4289,'351'118'288,"-95"-53"-633,349 43-1,-332-76-1065,-211-27 1264</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2"/>
    </inkml:context>
    <inkml:brush xml:id="br0">
      <inkml:brushProperty name="width" value="0.1" units="cm"/>
      <inkml:brushProperty name="height" value="0.1" units="cm"/>
      <inkml:brushProperty name="color" value="#FFC114"/>
    </inkml:brush>
  </inkml:definitions>
  <inkml:trace contextRef="#ctx0" brushRef="#br0">47 1 2905,'-4'0'149,"-30"5"-223,26 2 324,20 3 785,22 1-750,0-1 1,1-2 0,0-2-1,0 0 1,50 0-1,-54-4-82,512 9 1813,-373-12-1945,-155 1-80,1144-38-794,-1059 26 445</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2.586"/>
    </inkml:context>
    <inkml:brush xml:id="br0">
      <inkml:brushProperty name="width" value="0.1" units="cm"/>
      <inkml:brushProperty name="height" value="0.1" units="cm"/>
      <inkml:brushProperty name="color" value="#FFC114"/>
    </inkml:brush>
  </inkml:definitions>
  <inkml:trace contextRef="#ctx0" brushRef="#br0">0 672 5289,'125'7'1299,"243"-20"0,122-50-1574,-257 30 742,670-133 701,-693 110-2643,-2-9 0,241-111 0,-293 103-349,-85 40 1363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6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891 0 5401,'-14'0'232,"-18"3"0,-18 3-88,-15 6-48,-9 5-48,-5 6-8,-1 5 16,0 6 0,2 6 0,4 7-32,6 7-16,7 7-40,10 8-328,12 7-776,13 7-448,12 4 680,9-12-1473</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3.269"/>
    </inkml:context>
    <inkml:brush xml:id="br0">
      <inkml:brushProperty name="width" value="0.1" units="cm"/>
      <inkml:brushProperty name="height" value="0.1" units="cm"/>
      <inkml:brushProperty name="color" value="#FFC114"/>
    </inkml:brush>
  </inkml:definitions>
  <inkml:trace contextRef="#ctx0" brushRef="#br0">1 984 6457,'57'-1'382,"1"-3"1,-1-2-1,1-2 0,94-28 0,217-92 838,-300 102-827,175-72-292,-5-11-1,252-156 1,-100 13-4352,-319 202 3084</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3.634"/>
    </inkml:context>
    <inkml:brush xml:id="br0">
      <inkml:brushProperty name="width" value="0.1" units="cm"/>
      <inkml:brushProperty name="height" value="0.1" units="cm"/>
      <inkml:brushProperty name="color" value="#FFC114"/>
    </inkml:brush>
  </inkml:definitions>
  <inkml:trace contextRef="#ctx0" brushRef="#br0">1366 1 6841,'-104'87'581,"-4"-5"-1,-4-4 0,-159 83 1,-388 137-3939,548-256 2762</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4.031"/>
    </inkml:context>
    <inkml:brush xml:id="br0">
      <inkml:brushProperty name="width" value="0.1" units="cm"/>
      <inkml:brushProperty name="height" value="0.1" units="cm"/>
      <inkml:brushProperty name="color" value="#FFC114"/>
    </inkml:brush>
  </inkml:definitions>
  <inkml:trace contextRef="#ctx0" brushRef="#br0">0 733 5169,'96'-27'576,"11"-3"256,0-2-295,3 0-273,2-2-200,-4-3-24,2-3 8,1-1-16,-1-3 8,3 0-32,1-3 0,-6-2-8,1-3-16,-4-2-585,-5-2-327,-4-1-912,-2 0 840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4.810"/>
    </inkml:context>
    <inkml:brush xml:id="br0">
      <inkml:brushProperty name="width" value="0.1" units="cm"/>
      <inkml:brushProperty name="height" value="0.1" units="cm"/>
      <inkml:brushProperty name="color" value="#FFC114"/>
    </inkml:brush>
  </inkml:definitions>
  <inkml:trace contextRef="#ctx0" brushRef="#br0">0 169 6369,'50'-9'376,"4"-3"241,5 0-649,2-1-176,-1-3-257,0 0-15,5-3 112,0-2 112,-1-4-768,-1 0 736</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5.416"/>
    </inkml:context>
    <inkml:brush xml:id="br0">
      <inkml:brushProperty name="width" value="0.1" units="cm"/>
      <inkml:brushProperty name="height" value="0.1" units="cm"/>
      <inkml:brushProperty name="color" value="#FFC114"/>
    </inkml:brush>
  </inkml:definitions>
  <inkml:trace contextRef="#ctx0" brushRef="#br0">1 543 6577,'5'2'82,"0"0"-1,0-1 1,0 0-1,0 0 1,0 0-1,0 0 0,0-1 1,1 0-1,-1 0 1,9-2-1,-1 2-11,68-4-63,-1-4-1,0-3 1,99-27-1,229-86 532,-217 57-970,-4-8-1,207-115 0,-338 157-103</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6.079"/>
    </inkml:context>
    <inkml:brush xml:id="br0">
      <inkml:brushProperty name="width" value="0.1" units="cm"/>
      <inkml:brushProperty name="height" value="0.1" units="cm"/>
      <inkml:brushProperty name="color" value="#FFC114"/>
    </inkml:brush>
  </inkml:definitions>
  <inkml:trace contextRef="#ctx0" brushRef="#br0">0 1141 4689,'4'-6'81,"0"0"1,0 1-1,0 0 1,0 0-1,1 0 0,0 0 1,0 1-1,10-7 1,51-30-160,-42 28 142,405-269 2134,-340 218-2110,-4-3 1,112-114-1,-147 128-863,-3-3 1,-1-2-1,-4-1 0,57-105 0,-73 114 467</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6.634"/>
    </inkml:context>
    <inkml:brush xml:id="br0">
      <inkml:brushProperty name="width" value="0.1" units="cm"/>
      <inkml:brushProperty name="height" value="0.1" units="cm"/>
      <inkml:brushProperty name="color" value="#FFC114"/>
    </inkml:brush>
  </inkml:definitions>
  <inkml:trace contextRef="#ctx0" brushRef="#br0">0 849 3721,'45'-40'251,"1"1"1,79-48-1,-15 11-160,-30 18-128,222-172 169,-225 165-411,121-132 1,-149 141 47</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7.950"/>
    </inkml:context>
    <inkml:brush xml:id="br0">
      <inkml:brushProperty name="width" value="0.1" units="cm"/>
      <inkml:brushProperty name="height" value="0.1" units="cm"/>
      <inkml:brushProperty name="color" value="#FFC114"/>
    </inkml:brush>
  </inkml:definitions>
  <inkml:trace contextRef="#ctx0" brushRef="#br0">0 0 3601,'20'23'352,"-17"7"304,0 7 184,-1 13 256,-1 6 57,0 7 23,0 6-152,3 6-440,3 6-168,4 10-296,4 7-88,7 12-40,2 7-8,10 9-288,6 4-264,12-4-1272,4-7 1064</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8.435"/>
    </inkml:context>
    <inkml:brush xml:id="br0">
      <inkml:brushProperty name="width" value="0.1" units="cm"/>
      <inkml:brushProperty name="height" value="0.1" units="cm"/>
      <inkml:brushProperty name="color" value="#FFC114"/>
    </inkml:brush>
  </inkml:definitions>
  <inkml:trace contextRef="#ctx0" brushRef="#br0">2 1 2272,'-2'51'81,"11"8"103,3 6 152,4 11 472,4 7 112,6 9 16,5 4-184,9 5-472,2 1-120,5 2-120,2-1-16,7-6-8,7-5-8,5-11-320,0-9-336,-2-14 360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8.886"/>
    </inkml:context>
    <inkml:brush xml:id="br0">
      <inkml:brushProperty name="width" value="0.1" units="cm"/>
      <inkml:brushProperty name="height" value="0.1" units="cm"/>
      <inkml:brushProperty name="color" value="#FFC114"/>
    </inkml:brush>
  </inkml:definitions>
  <inkml:trace contextRef="#ctx0" brushRef="#br0">1 1 3577,'20'30'616,"-11"9"760,15 4-384,5 7 25,2 2-177,9 5-304,6 3-168,13 4-224,4 2-56,5-1-72,2-3-16,4-8-272,2-6-304,-1-8 328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418 145 5889,'-3'-6'152,"-4"-7"-88,-6-6-64,-5-3 0,-5-1 8,-4 2 48,-5 3 8,-3 5 16,-3 5 8,-2 7-32,-1 6-16,1 7-16,4 8-24,5 8-8,9 8-8,11 6-16,11 7-32,14 3-312,13 2-168,12-1-320,14-5-152,12-10-232,13-12 663,-7-11-1183</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9.477"/>
    </inkml:context>
    <inkml:brush xml:id="br0">
      <inkml:brushProperty name="width" value="0.1" units="cm"/>
      <inkml:brushProperty name="height" value="0.1" units="cm"/>
      <inkml:brushProperty name="color" value="#FFC114"/>
    </inkml:brush>
  </inkml:definitions>
  <inkml:trace contextRef="#ctx0" brushRef="#br0">1 1 3257,'17'23'408,"1"3"584,8 3-336,3 3 144,9 3 0,4 3-23,9 7-401,4 4-152,4 5-112,3 1-48,5-6-56,0-4-8,-4-9-8,-2-5-8,-1-6-464,2-5-304,5-7-1265,-1-4 1073</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39.943"/>
    </inkml:context>
    <inkml:brush xml:id="br0">
      <inkml:brushProperty name="width" value="0.1" units="cm"/>
      <inkml:brushProperty name="height" value="0.1" units="cm"/>
      <inkml:brushProperty name="color" value="#FFC114"/>
    </inkml:brush>
  </inkml:definitions>
  <inkml:trace contextRef="#ctx0" brushRef="#br0">0 1 4497,'8'22'504,"0"0"1,2 0-1,0-1 0,2 0 1,0-1-1,23 28 0,-10-12 12,15 21-179,3-1 0,3-3 0,1-1 0,3-3 0,74 57 0,-64-61-675,2-3-1,2-2 1,1-4-1,129 52 1,-160-75-537,1-2 1,45 8-1,-17-12 51</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0.959"/>
    </inkml:context>
    <inkml:brush xml:id="br0">
      <inkml:brushProperty name="width" value="0.1" units="cm"/>
      <inkml:brushProperty name="height" value="0.1" units="cm"/>
      <inkml:brushProperty name="color" value="#FFC114"/>
    </inkml:brush>
  </inkml:definitions>
  <inkml:trace contextRef="#ctx0" brushRef="#br0">44 50 3617,'-18'-40'2608,"6"31"-654,11 9-1919,1 1 0,-1-1 0,0 1 0,1 0 0,-1 0-1,1-1 1,-1 1 0,1 0 0,-1 0 0,1 0 0,0-1-1,-1 1 1,1 0 0,0 0 0,0 0 0,-1 0 0,1 0-1,0 0 1,0 0 0,0 0 0,0-1 0,0 2 0,-4 58-9,3-1 1,2 1 0,10 63 0,42 175-60,-29-193-475,5-1-1,55 129 1,-13-80-101</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1.536"/>
    </inkml:context>
    <inkml:brush xml:id="br0">
      <inkml:brushProperty name="width" value="0.1" units="cm"/>
      <inkml:brushProperty name="height" value="0.1" units="cm"/>
      <inkml:brushProperty name="color" value="#FFC114"/>
    </inkml:brush>
  </inkml:definitions>
  <inkml:trace contextRef="#ctx0" brushRef="#br0">74 1 2577,'-12'12'480,"3"7"616,-5 3-328,2 9 232,1 5-152,2 13-295,4 8-121,3 15-304,3 7-80,7 17 32,4 7 8,9 11-16,5 6-120,13 3-1569,7-2 1145</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2.117"/>
    </inkml:context>
    <inkml:brush xml:id="br0">
      <inkml:brushProperty name="width" value="0.1" units="cm"/>
      <inkml:brushProperty name="height" value="0.1" units="cm"/>
      <inkml:brushProperty name="color" value="#FFC114"/>
    </inkml:brush>
  </inkml:definitions>
  <inkml:trace contextRef="#ctx0" brushRef="#br0">1 1 4801,'15'72'800,"4"7"560,11 6-711,7 3-129,13-5-416,7-2-432,12-15 224</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3.069"/>
    </inkml:context>
    <inkml:brush xml:id="br0">
      <inkml:brushProperty name="width" value="0.1" units="cm"/>
      <inkml:brushProperty name="height" value="0.1" units="cm"/>
      <inkml:brushProperty name="color" value="#FFC114"/>
    </inkml:brush>
  </inkml:definitions>
  <inkml:trace contextRef="#ctx0" brushRef="#br0">41 0 4369,'-9'40'536,"9"15"664,-12 9-263,2 19 175,3 14-72,4 25-232,5 15-160,11 24-360,6 5-120,13 5-232,5-9-272,9-16-704,2-14-280,5-30-921,2-14 1129</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3.681"/>
    </inkml:context>
    <inkml:brush xml:id="br0">
      <inkml:brushProperty name="width" value="0.1" units="cm"/>
      <inkml:brushProperty name="height" value="0.1" units="cm"/>
      <inkml:brushProperty name="color" value="#FFC114"/>
    </inkml:brush>
  </inkml:definitions>
  <inkml:trace contextRef="#ctx0" brushRef="#br0">70 0 3897,'-14'27'696,"-1"12"648,2 8 9,2 18-185,2 14-136,4 29-344,3 15-200,9 27-288,8 8-144,20 14-744,10 7-720,20 6 784</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4.348"/>
    </inkml:context>
    <inkml:brush xml:id="br0">
      <inkml:brushProperty name="width" value="0.1" units="cm"/>
      <inkml:brushProperty name="height" value="0.1" units="cm"/>
      <inkml:brushProperty name="color" value="#FFC114"/>
    </inkml:brush>
  </inkml:definitions>
  <inkml:trace contextRef="#ctx0" brushRef="#br0">111 0 3713,'-17'43'448,"1"17"448,-2 12 120,-1 19 65,-1 14-25,7 25-288,6 13-216,9 22-392,8 5-96,17 4-704,7-3-1408,13-19 1255</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5.310"/>
    </inkml:context>
    <inkml:brush xml:id="br0">
      <inkml:brushProperty name="width" value="0.1" units="cm"/>
      <inkml:brushProperty name="height" value="0.1" units="cm"/>
      <inkml:brushProperty name="color" value="#FFC114"/>
    </inkml:brush>
  </inkml:definitions>
  <inkml:trace contextRef="#ctx0" brushRef="#br0">2 0 5993,'-1'23'640,"0"7"521,6 17-481,3 13 8,9 25-200,4 16-80,17 40-40,7 13-88,8 10-64,6-2-8,11-26-848,3-12-784,4-18 816</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5.842"/>
    </inkml:context>
    <inkml:brush xml:id="br0">
      <inkml:brushProperty name="width" value="0.1" units="cm"/>
      <inkml:brushProperty name="height" value="0.1" units="cm"/>
      <inkml:brushProperty name="color" value="#FFC114"/>
    </inkml:brush>
  </inkml:definitions>
  <inkml:trace contextRef="#ctx0" brushRef="#br0">1 0 7314,'47'109'160,"10"26"-328,8 13-361,5 4 321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19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262 0 3985,'-8'1'120,"-10"1"-40,-10 2-104,-6 2-352,-3 3-64,1 4 16,3 3 24,5 3 304,7 2-57,7 2-119,9 2-16,10 3-72,10 2 200,2-4-1032</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7.072"/>
    </inkml:context>
    <inkml:brush xml:id="br0">
      <inkml:brushProperty name="width" value="0.1" units="cm"/>
      <inkml:brushProperty name="height" value="0.1" units="cm"/>
      <inkml:brushProperty name="color" value="#FFC114"/>
    </inkml:brush>
  </inkml:definitions>
  <inkml:trace contextRef="#ctx0" brushRef="#br0">3 454 3809,'-2'0'546,"6"-4"-230,21-6-157,34-7-164,286-13 3191,-185 19-2966,225-43 0,-200 6-1001,-3-8-1,261-118 1,-332 124 3</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7.663"/>
    </inkml:context>
    <inkml:brush xml:id="br0">
      <inkml:brushProperty name="width" value="0.1" units="cm"/>
      <inkml:brushProperty name="height" value="0.1" units="cm"/>
      <inkml:brushProperty name="color" value="#FFC114"/>
    </inkml:brush>
  </inkml:definitions>
  <inkml:trace contextRef="#ctx0" brushRef="#br0">0 939 4033,'979'-405'4129,"-35"-71"-6170,-845 418 1505</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8.366"/>
    </inkml:context>
    <inkml:brush xml:id="br0">
      <inkml:brushProperty name="width" value="0.1" units="cm"/>
      <inkml:brushProperty name="height" value="0.1" units="cm"/>
      <inkml:brushProperty name="color" value="#FFC114"/>
    </inkml:brush>
  </inkml:definitions>
  <inkml:trace contextRef="#ctx0" brushRef="#br0">0 1046 7009,'640'-243'1182,"-456"161"-1181,240-146 1,-260 126-895,259-213 0,-339 240 182</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8.803"/>
    </inkml:context>
    <inkml:brush xml:id="br0">
      <inkml:brushProperty name="width" value="0.1" units="cm"/>
      <inkml:brushProperty name="height" value="0.1" units="cm"/>
      <inkml:brushProperty name="color" value="#FFC114"/>
    </inkml:brush>
  </inkml:definitions>
  <inkml:trace contextRef="#ctx0" brushRef="#br0">1876 0 7058,'-64'91'78,"21"-29"-2184,-3-1 0,-60 62 1,-34 9 2843,-311 223 0,-193 61-779,367-243-221,173-107 94</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9.160"/>
    </inkml:context>
    <inkml:brush xml:id="br0">
      <inkml:brushProperty name="width" value="0.1" units="cm"/>
      <inkml:brushProperty name="height" value="0.1" units="cm"/>
      <inkml:brushProperty name="color" value="#FFC114"/>
    </inkml:brush>
  </inkml:definitions>
  <inkml:trace contextRef="#ctx0" brushRef="#br0">0 964 1416,'81'-37'843,"1"3"0,154-41 0,-90 31-815,864-350 2476,-365 68-5214,-547 272 1848</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49.825"/>
    </inkml:context>
    <inkml:brush xml:id="br0">
      <inkml:brushProperty name="width" value="0.1" units="cm"/>
      <inkml:brushProperty name="height" value="0.1" units="cm"/>
      <inkml:brushProperty name="color" value="#FFC114"/>
    </inkml:brush>
  </inkml:definitions>
  <inkml:trace contextRef="#ctx0" brushRef="#br0">1 629 4761,'274'-35'1965,"283"-52"-1875,-300 23 596,416-163-1,-289 63-2577,-273 113 1150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0.332"/>
    </inkml:context>
    <inkml:brush xml:id="br0">
      <inkml:brushProperty name="width" value="0.1" units="cm"/>
      <inkml:brushProperty name="height" value="0.1" units="cm"/>
      <inkml:brushProperty name="color" value="#FFC114"/>
    </inkml:brush>
  </inkml:definitions>
  <inkml:trace contextRef="#ctx0" brushRef="#br0">1 47 136,'93'-22'8,"9"-3"-8</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1.020"/>
    </inkml:context>
    <inkml:brush xml:id="br0">
      <inkml:brushProperty name="width" value="0.1" units="cm"/>
      <inkml:brushProperty name="height" value="0.1" units="cm"/>
      <inkml:brushProperty name="color" value="#FFC114"/>
    </inkml:brush>
  </inkml:definitions>
  <inkml:trace contextRef="#ctx0" brushRef="#br0">0 0 7530,'28'0'200,"19"2"-120,3 2-40,3 1-40,0 2 8,7 1-8,5-1-16,12-1-160,4-1-128,10-1-249,2-2-63,3 1 144,3-3 128,7 1 256,1-1 72,10-2-344,3 2-568,-2-2 552</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1.860"/>
    </inkml:context>
    <inkml:brush xml:id="br0">
      <inkml:brushProperty name="width" value="0.1" units="cm"/>
      <inkml:brushProperty name="height" value="0.1" units="cm"/>
      <inkml:brushProperty name="color" value="#FFC114"/>
    </inkml:brush>
  </inkml:definitions>
  <inkml:trace contextRef="#ctx0" brushRef="#br0">7 0 6633,'-1'4'55,"-1"0"0,1 0 0,0 0 0,1 0 0,-1 0-1,1 0 1,-1 0 0,1 0 0,1 0 0,-1 0 0,0 0-1,1 0 1,0 0 0,0 0 0,0-1 0,0 1 0,1 0-1,-1 0 1,1-1 0,0 1 0,0-1 0,1 1 0,-1-1-1,1 0 1,2 3 0,10 11-37,0-1 0,0-1 0,2 0 0,0-1 0,0-1 0,2-1 0,28 16 0,149 57 3,-170-75-11,467 159 18,-277-115-2937,-125-36 1789</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2.480"/>
    </inkml:context>
    <inkml:brush xml:id="br0">
      <inkml:brushProperty name="width" value="0.1" units="cm"/>
      <inkml:brushProperty name="height" value="0.1" units="cm"/>
      <inkml:brushProperty name="color" value="#FFC114"/>
    </inkml:brush>
  </inkml:definitions>
  <inkml:trace contextRef="#ctx0" brushRef="#br0">1 0 6305,'6'6'151,"1"0"0,0-1 0,0 1-1,1-2 1,0 1 0,0-1 0,0-1-1,0 1 1,17 4 0,-2 0-72,61 22 539,133 30-1,95-1-43,-151-30-681,301 40-2416,-368-63 1581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3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19 3073,'1'-4'-448,"2"-3"127,0-1-1983</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3.025"/>
    </inkml:context>
    <inkml:brush xml:id="br0">
      <inkml:brushProperty name="width" value="0.1" units="cm"/>
      <inkml:brushProperty name="height" value="0.1" units="cm"/>
      <inkml:brushProperty name="color" value="#FFC114"/>
    </inkml:brush>
  </inkml:definitions>
  <inkml:trace contextRef="#ctx0" brushRef="#br0">0 0 5993,'23'11'392,"8"0"240,15 3-479,7 0-33,9 1-104,4 0 0,7 0-16,7 1 8,7-2 0,3 0-8,9 0 0,0 1-8,7 0-8,7 3-120,1 0-329,4-2-319,7-1 376</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1:53.742"/>
    </inkml:context>
    <inkml:brush xml:id="br0">
      <inkml:brushProperty name="width" value="0.1" units="cm"/>
      <inkml:brushProperty name="height" value="0.1" units="cm"/>
      <inkml:brushProperty name="color" value="#FFC114"/>
    </inkml:brush>
  </inkml:definitions>
  <inkml:trace contextRef="#ctx0" brushRef="#br0">0 240 7754,'38'11'165,"0"-1"1,1-2 0,0-2 0,47 2-1,161-7-260,-197-3 152,296-16-771,0-15 0,-3-15-1,359-100 1,-566 114 300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6.524"/>
    </inkml:context>
    <inkml:brush xml:id="br0">
      <inkml:brushProperty name="width" value="0.1" units="cm"/>
      <inkml:brushProperty name="height" value="0.1" units="cm"/>
      <inkml:brushProperty name="color" value="#00A0D7"/>
    </inkml:brush>
  </inkml:definitions>
  <inkml:trace contextRef="#ctx0" brushRef="#br0">125 5 1384,'-19'-2'4499,"17"1"-4424,0 1 1,0-1-1,0 1 0,0 0 0,0 0 0,0 0 0,0 0 0,0 0 1,0 0-1,0 0 0,0 1 0,0-1 0,0 1 0,0-1 0,-3 3 1,0-1-39,0 1 1,0 0 0,1 0 0,-1 1 0,1-1 0,0 1 0,0 0 0,1 0 0,-1 0 0,1 1 0,0-1 0,0 1 0,0 0 0,1 0-1,-1 0 1,1 0 0,0 0 0,1 0 0,-1 1 0,1-1 0,-1 9 0,1-2-187,1-1 1,0 0-1,1 0 1,0 0-1,0 1 1,1-1-1,1 0 1,0-1-1,7 19 1,9 12-462</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7.055"/>
    </inkml:context>
    <inkml:brush xml:id="br0">
      <inkml:brushProperty name="width" value="0.1" units="cm"/>
      <inkml:brushProperty name="height" value="0.1" units="cm"/>
      <inkml:brushProperty name="color" value="#00A0D7"/>
    </inkml:brush>
  </inkml:definitions>
  <inkml:trace contextRef="#ctx0" brushRef="#br0">19 1 5409,'-3'9'600,"0"5"553,0 3-1,-1 6-72,1 2-64,1 4-248,2 2-127,8-1-305,4 0-144,7-3-312,3-1-208,6-1-409,2-2-423,4-2 616</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7.785"/>
    </inkml:context>
    <inkml:brush xml:id="br0">
      <inkml:brushProperty name="width" value="0.1" units="cm"/>
      <inkml:brushProperty name="height" value="0.1" units="cm"/>
      <inkml:brushProperty name="color" value="#00A0D7"/>
    </inkml:brush>
  </inkml:definitions>
  <inkml:trace contextRef="#ctx0" brushRef="#br0">0 15 1496,'5'-3'664,"10"-1"225,6 0 295,1 1-16,4 2-360,3 3-128,0 5-335,0 6-185,-5 7-528,-2 4-393,-5 7 417</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8.328"/>
    </inkml:context>
    <inkml:brush xml:id="br0">
      <inkml:brushProperty name="width" value="0.1" units="cm"/>
      <inkml:brushProperty name="height" value="0.1" units="cm"/>
      <inkml:brushProperty name="color" value="#00A0D7"/>
    </inkml:brush>
  </inkml:definitions>
  <inkml:trace contextRef="#ctx0" brushRef="#br0">1 0 4473,'9'4'166,"-1"1"0,0 0-1,1 0 1,-2 1 0,1 0 0,-1 0 0,0 1-1,0 0 1,0 0 0,-1 0 0,0 1 0,-1 0-1,0 0 1,0 1 0,-1-1 0,0 1 0,0 0-1,-1 0 1,0 0 0,-1 1 0,0-1-1,0 1 1,0 16 0,-2-11-283,0 1 1,-1 0-1,-1-1 0,0 1 0,-1-1 1,-1 1-1,0-1 0,-1 0 0,-1-1 0,0 1 1,-1-1-1,-1 0 0,-18 25 0,4-13-387</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8.703"/>
    </inkml:context>
    <inkml:brush xml:id="br0">
      <inkml:brushProperty name="width" value="0.1" units="cm"/>
      <inkml:brushProperty name="height" value="0.1" units="cm"/>
      <inkml:brushProperty name="color" value="#00A0D7"/>
    </inkml:brush>
  </inkml:definitions>
  <inkml:trace contextRef="#ctx0" brushRef="#br0">1 136 3145,'2'3'256,"2"0"360,0-1-584,4 1 232,1-1 144,6 1 152,3-1 72,4 0-200,2-2-144,2-2-160,1-4-72,2-3-56,1-2-80,1-8-440,-1-1-312,-1-7-520,-3-3-168,-5-2 823</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9.266"/>
    </inkml:context>
    <inkml:brush xml:id="br0">
      <inkml:brushProperty name="width" value="0.1" units="cm"/>
      <inkml:brushProperty name="height" value="0.1" units="cm"/>
      <inkml:brushProperty name="color" value="#00A0D7"/>
    </inkml:brush>
  </inkml:definitions>
  <inkml:trace contextRef="#ctx0" brushRef="#br0">0 1 2000,'13'11'4754,"23"5"-4213,-27-13-156,32 16-324,-1 2 0,-1 1-1,56 42 1,-90-60-251,-1-1 0,0 1 0,-1 0 0,1 0 0,-1 0 0,0 1 0,4 6 0,2 12-444</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09.689"/>
    </inkml:context>
    <inkml:brush xml:id="br0">
      <inkml:brushProperty name="width" value="0.1" units="cm"/>
      <inkml:brushProperty name="height" value="0.1" units="cm"/>
      <inkml:brushProperty name="color" value="#00A0D7"/>
    </inkml:brush>
  </inkml:definitions>
  <inkml:trace contextRef="#ctx0" brushRef="#br0">0 1 1512,'21'9'248,"3"9"377,2 2-89,2 9-136,1 2-88,-5 2-256</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1.417"/>
    </inkml:context>
    <inkml:brush xml:id="br0">
      <inkml:brushProperty name="width" value="0.1" units="cm"/>
      <inkml:brushProperty name="height" value="0.1" units="cm"/>
      <inkml:brushProperty name="color" value="#00A0D7"/>
    </inkml:brush>
  </inkml:definitions>
  <inkml:trace contextRef="#ctx0" brushRef="#br0">352 93 488,'-42'-25'1951,"41"24"-1987,0 0-1,0-1 0,1 1 1,-1 0-1,1-1 0,-1 1 1,1 0-1,0-1 1,0 1-1,-1-1 0,1 1 1,0-1-1,0 1 0,0 0 1,1-1-1,-1 1 0,0-1 1,0 1-1,1 0 1,-1-1-1,1 1 0,-1-1 1,2-1-1,-1 1 133,0 1 0,-1-1 0,1 1 0,-1-1 0,1 1 0,-1-1 0,1 1 0,-1-1 0,0 0 0,0 1 0,0-1 0,0 0 0,0 1-1,0-1 1,-1 1 0,0-3 0,1 4-45,-1-1-1,0 1 0,0 0 0,0-1 0,1 1 0,-1 0 1,0-1-1,0 1 0,0 0 0,0 0 0,0 0 0,0 0 1,1 0-1,-1 0 0,0 0 0,0 0 0,0 0 0,0 0 1,0 1-1,0-1 0,1 0 0,-1 1 0,-1 0 1,-26 9 402,24-8-236,-15 6 96,2 1 0,-1 0-1,1 2 1,1 0-1,0 0 1,0 2 0,1 0-1,1 0 1,0 2 0,-23 31-1,30-36-419,-1 1-1,2 0 1,0 0-1,0 1 0,1 0 1,1-1-1,0 2 1,0-1-1,1 0 1,1 1-1,0 0 1,1-1-1,0 1 1,1 0-1,0 0 0,1 0 1,5 24-1,6 2-884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4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0 456,'0'0'8,"2"1"24,1 0-48,2 3-8,4 4 16,1 0-440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1.904"/>
    </inkml:context>
    <inkml:brush xml:id="br0">
      <inkml:brushProperty name="width" value="0.1" units="cm"/>
      <inkml:brushProperty name="height" value="0.1" units="cm"/>
      <inkml:brushProperty name="color" value="#00A0D7"/>
    </inkml:brush>
  </inkml:definitions>
  <inkml:trace contextRef="#ctx0" brushRef="#br0">84 1 4145,'-16'34'540,"2"-5"319,1 0 0,1 1 0,-10 42 0,20-64-770,0 0 0,1 0-1,0 0 1,1 0 0,-1 0 0,2 1-1,-1-1 1,1 0 0,0 0 0,1 0-1,0 0 1,0 0 0,1-1 0,0 1-1,0-1 1,0 1 0,1-1 0,7 9-1,3 2-504,0-1-1,2 0 1,0-1 0,0-1-1,2 0 1,37 24-1,-16-19-562</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2.296"/>
    </inkml:context>
    <inkml:brush xml:id="br0">
      <inkml:brushProperty name="width" value="0.1" units="cm"/>
      <inkml:brushProperty name="height" value="0.1" units="cm"/>
      <inkml:brushProperty name="color" value="#00A0D7"/>
    </inkml:brush>
  </inkml:definitions>
  <inkml:trace contextRef="#ctx0" brushRef="#br0">17 1 5849,'-9'34'464,"3"-3"393,4 0-385,6-3 24,6-1-96,8-1-112,5 0-80,9-3-112,2-2-136,8-7-216,2-6-312,7-9-1449,4-3 1281</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2.716"/>
    </inkml:context>
    <inkml:brush xml:id="br0">
      <inkml:brushProperty name="width" value="0.1" units="cm"/>
      <inkml:brushProperty name="height" value="0.1" units="cm"/>
      <inkml:brushProperty name="color" value="#00A0D7"/>
    </inkml:brush>
  </inkml:definitions>
  <inkml:trace contextRef="#ctx0" brushRef="#br0">24 1 7001,'-11'19'369,"4"2"-9,2 1-24,4-1-216,2 1-80,5-1 8,4 0 8,7-3-24,3-1-240,9-4-792,4 0-801,7-6 889</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3.200"/>
    </inkml:context>
    <inkml:brush xml:id="br0">
      <inkml:brushProperty name="width" value="0.1" units="cm"/>
      <inkml:brushProperty name="height" value="0.1" units="cm"/>
      <inkml:brushProperty name="color" value="#00A0D7"/>
    </inkml:brush>
  </inkml:definitions>
  <inkml:trace contextRef="#ctx0" brushRef="#br0">1 36 1768,'11'-10'873,"1"0"607,1 2-192,1 2-176,3 4-495,2 2-193,1 6-288,2 2-104,1 7-216,-1 4-264,0 7-377,-3 4-263,-1 3-232,0-1-112,-1-1 807</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3.682"/>
    </inkml:context>
    <inkml:brush xml:id="br0">
      <inkml:brushProperty name="width" value="0.1" units="cm"/>
      <inkml:brushProperty name="height" value="0.1" units="cm"/>
      <inkml:brushProperty name="color" value="#00A0D7"/>
    </inkml:brush>
  </inkml:definitions>
  <inkml:trace contextRef="#ctx0" brushRef="#br0">1 30 4481,'3'-3'117,"0"0"0,0 1 0,0-1-1,0 1 1,1 0 0,-1 0 0,1 0 0,0 0 0,0 0 0,-1 1 0,1 0 0,0-1-1,0 2 1,0-1 0,0 0 0,9 1 0,-7 0-9,1 1 0,-1 0 1,0 0-1,1 1 0,-1 0 0,0 0 1,0 0-1,0 1 0,0 0 0,5 4 1,0 0-100,0 0 1,-1 1 0,-1 1 0,1 0 0,-1 0 0,-1 1 0,1 0-1,-2 0 1,0 1 0,10 18 0,-10-11-545,-1 0 1,0 1-1,-1-1 1,-1 1-1,-1 1 0,1 29 1,-4-10-306</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4.078"/>
    </inkml:context>
    <inkml:brush xml:id="br0">
      <inkml:brushProperty name="width" value="0.1" units="cm"/>
      <inkml:brushProperty name="height" value="0.1" units="cm"/>
      <inkml:brushProperty name="color" value="#00A0D7"/>
    </inkml:brush>
  </inkml:definitions>
  <inkml:trace contextRef="#ctx0" brushRef="#br0">19 1 1544,'6'12'400,"-1"4"393,0 3-89,-4 5-208,-1 2-88,0 3-176,-3 0-96,-2 2-248,-2 0-264,-2-2-648,-3-1 560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4.742"/>
    </inkml:context>
    <inkml:brush xml:id="br0">
      <inkml:brushProperty name="width" value="0.1" units="cm"/>
      <inkml:brushProperty name="height" value="0.1" units="cm"/>
      <inkml:brushProperty name="color" value="#00A0D7"/>
    </inkml:brush>
  </inkml:definitions>
  <inkml:trace contextRef="#ctx0" brushRef="#br0">56 0 3313,'-17'23'448,"3"6"312,1 3 96,5 1-152,5 0-192,5-4-280,6-3-120,7-1-728,3-2-224,7-5 400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18.937"/>
    </inkml:context>
    <inkml:brush xml:id="br0">
      <inkml:brushProperty name="width" value="0.1" units="cm"/>
      <inkml:brushProperty name="height" value="0.1" units="cm"/>
      <inkml:brushProperty name="color" value="#33CCFF"/>
    </inkml:brush>
  </inkml:definitions>
  <inkml:trace contextRef="#ctx0" brushRef="#br0">292 3 1312,'-4'-1'263,"1"1"1,-1-1-1,1 1 0,-1 0 0,0 0 0,1 0 0,-1 0 1,0 1-1,1-1 0,-1 1 0,1 0 0,-1 0 1,1 0-1,0 1 0,-1-1 0,-5 5 0,-50 33 2577,43-25-2739,0 0 1,1 1-1,1 1 1,0 0-1,1 1 1,1 1-1,1-1 0,1 2 1,-9 19-1,14-27-104,1 0 0,0 1 0,0-1 0,2 1 0,-1-1 0,1 1 0,1 0 0,0 0 0,1 0-1,0 0 1,1-1 0,0 1 0,1 0 0,0 0 0,1-1 0,0 1 0,7 14 0,9 10-1578,28 41 1,-28-49-87,2 7 343</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1.320"/>
    </inkml:context>
    <inkml:brush xml:id="br0">
      <inkml:brushProperty name="width" value="0.1" units="cm"/>
      <inkml:brushProperty name="height" value="0.1" units="cm"/>
      <inkml:brushProperty name="color" value="#33CCFF"/>
    </inkml:brush>
  </inkml:definitions>
  <inkml:trace contextRef="#ctx0" brushRef="#br0">101 1 2136,'1'0'70,"-1"0"0,1 0 0,0 0 0,0 0 0,-1 0 0,1 0 0,0 0 0,0 0 0,0 0 0,-1 0 0,1 0 0,0 0 0,0 1 0,-1-1 0,1 0 0,0 1 0,-1-1 0,1 1 0,0-1 0,-1 0 0,1 1 0,-1-1 0,1 1 0,-1 0 0,1-1 0,-1 1 0,1-1 0,-1 1 0,1 1 0,-9 21 3780,0-5-3948,-14 40 60,2 0 1,3 1-1,3 1 0,2 0 0,3 1 0,-2 96 0,13-97-587</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1.903"/>
    </inkml:context>
    <inkml:brush xml:id="br0">
      <inkml:brushProperty name="width" value="0.1" units="cm"/>
      <inkml:brushProperty name="height" value="0.1" units="cm"/>
      <inkml:brushProperty name="color" value="#33CCFF"/>
    </inkml:brush>
  </inkml:definitions>
  <inkml:trace contextRef="#ctx0" brushRef="#br0">101 0 1896,'-4'2'457,"1"-1"455,-1 1-16,0 1-144,-2 2-64,1 2-16,-2 4-304,0 2 49,-3 7 63,0 3-16,0 7-56,1 6-80,0 8-176,2 2-72,3 1-176,2-2-472,6-5 368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0 3201,'-4'3'480,"-6"6"792,-1 5-824,2 8-24,6 6-32,7 6-64,10 5-32,11 2 1,11 1-1,12-2-32,10-1 24,9-5-24,8-5-32,7-5-112,5-7-192,6-7-480,2-6-296,0-7-721,-2-5-215,-5-3 968,-17-1-2145</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2.608"/>
    </inkml:context>
    <inkml:brush xml:id="br0">
      <inkml:brushProperty name="width" value="0.1" units="cm"/>
      <inkml:brushProperty name="height" value="0.1" units="cm"/>
      <inkml:brushProperty name="color" value="#33CCFF"/>
    </inkml:brush>
  </inkml:definitions>
  <inkml:trace contextRef="#ctx0" brushRef="#br0">90 1 1160,'1'1'1641,"-2"4"-761,-3 0 88,-2 6-264,-2 5-80,-4 8 72,-1 6-143,-2 12-97,3 6-80,1 12-208,3 3-88,8 1-408,3-1-913,12-11 769</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3.183"/>
    </inkml:context>
    <inkml:brush xml:id="br0">
      <inkml:brushProperty name="width" value="0.1" units="cm"/>
      <inkml:brushProperty name="height" value="0.1" units="cm"/>
      <inkml:brushProperty name="color" value="#33CCFF"/>
    </inkml:brush>
  </inkml:definitions>
  <inkml:trace contextRef="#ctx0" brushRef="#br0">15 66 4601,'-15'4'2905,"20"-1"-2033,4-2-168,5-1-80,9 0-376,6-3-80,15-2-104,7-3-392,10-6-1208,4-4-849,3-7 1089</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4.142"/>
    </inkml:context>
    <inkml:brush xml:id="br0">
      <inkml:brushProperty name="width" value="0.1" units="cm"/>
      <inkml:brushProperty name="height" value="0.1" units="cm"/>
      <inkml:brushProperty name="color" value="#33CCFF"/>
    </inkml:brush>
  </inkml:definitions>
  <inkml:trace contextRef="#ctx0" brushRef="#br0">0 85 3217,'0'6'560,"0"1"616,2 0-16,4 0-95,2 0-209,10-1-384,7-1-120,13-5-72,5-5-24,8-6-40,2-2-56,10-5-136,5-1-16,0-2-216,1-1-352,-4 1 336</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4.617"/>
    </inkml:context>
    <inkml:brush xml:id="br0">
      <inkml:brushProperty name="width" value="0.1" units="cm"/>
      <inkml:brushProperty name="height" value="0.1" units="cm"/>
      <inkml:brushProperty name="color" value="#33CCFF"/>
    </inkml:brush>
  </inkml:definitions>
  <inkml:trace contextRef="#ctx0" brushRef="#br0">1 193 1384,'36'-18'264,"5"-4"168,3 0-63,7-2-145,1 0-64,3-2-56,-2-2-40,-5-1-64</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5.474"/>
    </inkml:context>
    <inkml:brush xml:id="br0">
      <inkml:brushProperty name="width" value="0.1" units="cm"/>
      <inkml:brushProperty name="height" value="0.1" units="cm"/>
      <inkml:brushProperty name="color" value="#33CCFF"/>
    </inkml:brush>
  </inkml:definitions>
  <inkml:trace contextRef="#ctx0" brushRef="#br0">4 1 6689,'-3'10'232,"5"3"1,2 1 87,7 1 8,5-3-56,11-4-168,7-2-96,11-6-424,4-4-256,12-5-721,0-4 705</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6.294"/>
    </inkml:context>
    <inkml:brush xml:id="br0">
      <inkml:brushProperty name="width" value="0.1" units="cm"/>
      <inkml:brushProperty name="height" value="0.1" units="cm"/>
      <inkml:brushProperty name="color" value="#33CCFF"/>
    </inkml:brush>
  </inkml:definitions>
  <inkml:trace contextRef="#ctx0" brushRef="#br0">28 0 3569,'-19'42'1072,"12"4"544,6 9-439,1 0-185,8 0-688,4 0-128,10-3-80,4-4-360,8-7-1088,5 1 919</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6.716"/>
    </inkml:context>
    <inkml:brush xml:id="br0">
      <inkml:brushProperty name="width" value="0.1" units="cm"/>
      <inkml:brushProperty name="height" value="0.1" units="cm"/>
      <inkml:brushProperty name="color" value="#33CCFF"/>
    </inkml:brush>
  </inkml:definitions>
  <inkml:trace contextRef="#ctx0" brushRef="#br0">23 0 4961,'-3'20'592,"-2"7"1169,1 3-1225,0 7-16,0 3-40,1 3-328,3-2-72,6-3-64,3-2-32,8-7-560,4-1-424,9-9 528</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7.453"/>
    </inkml:context>
    <inkml:brush xml:id="br0">
      <inkml:brushProperty name="width" value="0.1" units="cm"/>
      <inkml:brushProperty name="height" value="0.1" units="cm"/>
      <inkml:brushProperty name="color" value="#33CCFF"/>
    </inkml:brush>
  </inkml:definitions>
  <inkml:trace contextRef="#ctx0" brushRef="#br0">4 1 2801,'-3'21'792,"2"7"648,1 5-16,5 7-407,2 1-281,8 3-368,4 0-136,8 2-184,4 1-48,4-1-312,5-1-72,9-4-536,4-4-481,11-10 881</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7.921"/>
    </inkml:context>
    <inkml:brush xml:id="br0">
      <inkml:brushProperty name="width" value="0.1" units="cm"/>
      <inkml:brushProperty name="height" value="0.1" units="cm"/>
      <inkml:brushProperty name="color" value="#33CCFF"/>
    </inkml:brush>
  </inkml:definitions>
  <inkml:trace contextRef="#ctx0" brushRef="#br0">1 1 5993,'16'7'432,"9"0"185,3-1-65,8 1-216,4 0-120,6 0-160,1 1-336,3-2 192</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28.575"/>
    </inkml:context>
    <inkml:brush xml:id="br0">
      <inkml:brushProperty name="width" value="0.1" units="cm"/>
      <inkml:brushProperty name="height" value="0.1" units="cm"/>
      <inkml:brushProperty name="color" value="#33CCFF"/>
    </inkml:brush>
  </inkml:definitions>
  <inkml:trace contextRef="#ctx0" brushRef="#br0">1 45 7674,'11'0'512,"3"3"216,3-1-144,5 2-168,0 1-112,6-1-136,3-1-48,12-4-72,8-5-96,12-8-872,7-5-800,6-6 920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6.073"/>
    </inkml:context>
    <inkml:brush xml:id="br0">
      <inkml:brushProperty name="width" value="0.2" units="cm"/>
      <inkml:brushProperty name="height" value="0.2" units="cm"/>
      <inkml:brushProperty name="color" value="#004F8B"/>
    </inkml:brush>
  </inkml:definitions>
  <inkml:trace contextRef="#ctx0" brushRef="#br0">1 0 11498,'22'21'369,"17"0"23,8 1-272,13-2 0,6 2 16,3-4-40,6 0-32,5-2-80,2-3-296,8-10-2289,4-7 1785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12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4745,'-3'5'192,"-2"7"-40,0 8-40,2 10-64,5 7-32,5 8-8,7 4-8,8 3-192,9 1-304,11-2 288,-2-10-4169</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30.292"/>
    </inkml:context>
    <inkml:brush xml:id="br0">
      <inkml:brushProperty name="width" value="0.1" units="cm"/>
      <inkml:brushProperty name="height" value="0.1" units="cm"/>
      <inkml:brushProperty name="color" value="#33CCFF"/>
    </inkml:brush>
  </inkml:definitions>
  <inkml:trace contextRef="#ctx0" brushRef="#br0">1 448 840,'3'2'114,"-1"0"0,1-1-1,1 1 1,-1-1 0,0 1-1,0-1 1,0 0 0,1 0-1,-1-1 1,1 1 0,-1-1-1,0 0 1,1 1 0,-1-1-1,1-1 1,-1 1 0,1 0 0,-1-1-1,4-1 1,70-21 1791,-71 21-1782,48-18 55,0-3 0,-2-2 0,-1-2-1,-1-3 1,-1-1 0,61-52 0,-90 64-258,-1 0 1,0-1 0,-2-1-1,0-1 1,22-40 0,-23 31-135</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2:31.243"/>
    </inkml:context>
    <inkml:brush xml:id="br0">
      <inkml:brushProperty name="width" value="0.1" units="cm"/>
      <inkml:brushProperty name="height" value="0.1" units="cm"/>
      <inkml:brushProperty name="color" value="#33CCFF"/>
    </inkml:brush>
  </inkml:definitions>
  <inkml:trace contextRef="#ctx0" brushRef="#br0">513 1 384,'-30'15'2218,"8"-4"-1334,1 1 1,0 1-1,-37 29 1,7-1-646,33-28 49,1 1 0,-26 26 0,8 0-158,2 1 1,-39 65 0,55-76-596,-18 43-1,24-45-1044,2-1-1,-7 30 0,13-39 995</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08.8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96 110 1304,'0'-1'-8,"-1"-2"-104,-1-2 72,0-2 80,0-1 88,-1-2 120,1 1 280,0-1 73,0 1-73,0 0-120,0 1-296,0 2-88,1 0-24,0 2-8,1 1 16,0 0 48,1 0 96,2 1 32,1 0 64,1 1 16,1 0 144,-1 2 64,0 1 72,1 2-24,-1 3-168,-1 3-63,0 3-97,0 5-32,-2 4 40,0 6 32,-3 7 0,-1 7 0,-2 7-80,-3 7-56,-3 5-56,-1 4-24,-3 2-136,-1-2-128,1-2-392,0-6-281,0-6-1055,2-6 1104,2-11-3153</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09.4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372 1 2072,'0'0'321,"0"0"479,1-1-192,-1 1 152,0 1 96,1 0-24,-1 2 49,0 2-9,0 2 16,-1 4-8,1 4-232,-1 5-120,-1 7-160,-1 7-88,-2 9-111,-3 6-25,-2 6-48,-3 4 0,-2 3-16,-3 1 0,-2-1 0,0-2-16,-1 0-16,-1-3-16,0 0-8,-1-3-8,-1-1-16,-1-2-120,0-4-392,-1-1-313,1-5-1127,0-2 1080,5-8-7370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0.0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661 7 2617,'1'-1'336,"-1"-1"456,1 1 24,0-1 160,0 2-104,-1 1-183,0 2-65,-1 3 40,-1 1 24,-2 3 16,-1 2-56,-1 2-184,-2 4-80,-1 4-120,-2 5-31,-2 4-25,-1 5-32,-2 3-72,-2 4-32,-2 2-32,0 3-8,-3 3-8,-1 3-8,-2 2-16,-1 3-8,-1 2-16,0 1-24,-1 0 8,1 1 8,-2-1 16,1-1 8,-2-3-128,1-2-152,-1-4-273,1-4-143,1-5-320,2-5-208,1-5-937,3-3 1185,4-8-4185</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0.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604 1 1808,'-1'0'200,"0"1"417,0 2-329,0 0 256,-1 2 88,-1 1 0,-1 1-80,-1 2-128,0 1-24,-2 1-32,0 1-48,-2 1-120,0 1-7,-1 2 31,-2 1 56,0 2 40,-2 1-56,0 3-104,-3 3-64,-1 3-72,-3 5-24,-2 4-8,-5 4-16,-3 4 0,-4 3 8,-3 2-8,-2 1-8,-2 1-392,1 0-304,0-2-721,0-2-615,2-3 1136,7-10-1897</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1.1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730 1 1640,'0'0'592,"-1"1"425,-2 1-193,0 1-48,-2 2-104,-1 1-24,-2 2-48,0 2-55,-2 1-201,0 2-88,-1 2 48,-1 1 16,-1 2-16,-1 3-32,-2 1-136,-2 3-72,-3 3-32,-3 1-8,-2 3-24,-3 1-8,-2 1 0,-1 1-8,-2 1-152,-1 1-176,-2 1-200,-2 0-136,-2 0-25,-1-1 177,2-1 200,1-2 152,3-3-168,3-3-576,4-5 544,6-6-3849</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1.8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0 306 2224,'0'0'137,"1"1"135,-1 0-144,1 1 104,0 0 128,0 0 224,1 2 128,0-1 168,0 1-48,2-1-143,0 0-97,2-1-280,3-2-88,2-1-88,3-2-24,3-1-16,5-2-8,3-3-56,4-1-8,3-3-8,4-4 0,4-4 0,4-5 0,4-3 0,4-6-280,0-3-928,0-3-993,-2-2 1081,-9 6-2897</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2.4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1 594 5193,'0'0'520,"0"1"216,0 0-39,1 1-337,1-1-64,0 1 8,0 0 56,2 1 104,0-2-56,4 0-72,2-1-48,3-2-80,5-3-16,2-1-40,4-3 40,3-2 40,3-3-16,4-2-40,5-3-40,5-3-72,3-3-24,3-4-24,3-2 0,1-3-8,3-2-8,0-2 0,0 0 16,0-1-432,1-1-200,-2 0-504,-1-2-352,-3 2-401,-5 0 961,-9 8-4305</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3.1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0 909 2136,'1'0'665,"2"-1"599,1-1-248,3-1-336,2-2-136,3-1-40,2-3 41,2-2 15,3-1-16,1-2-112,4-2-88,4-2-112,2-3-32,3-3 24,2-2 16,2-4 24,3-2 8,2-2-64,3-2-24,1-2-56,2-1-40,0-3-56,2-2-8,0 0 0,-1-2 0,-2 0-8,-1 0-8,-4-1-184,-2 1-352,-2 1-1168,-2-1-945,-2 2 1329,-7 8-3737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5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7490,'-1'4'264,"0"6"-32,4 7-304,7 5-104,7 5-56,8 2 8,9 2 184,8-1 216,8-1 264,10-2 56,8-5-80,9-5-184,9-7-248,7-8-88,5-9-72,4-9-88,0-9-408,-2-7-281,-2-7-735,-2-8 856,-17 5-3465</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3.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717 763 1192,'-5'6'424,"-9"7"353,-8 8-137,-7 5-336,-7 5-160,-3 2-192,-3 3-16,-3 0 0,-2 0 24,0-1 256,-1-1 24,1-1-16,4-2-16,3-2-208,3-2-32,3-1 16,3-2 16,3-1 352,3-3 208,3-1 120,6-4-16,4-2-200,5-4-151,6-4 31,5-2 32,5-4-120,5-3-40,5-4-152,3-4-24,4-3 0,3-4 80,4-3 160,3-3 48,3-3 72,5-2-32,2-4-128,3-3 8,2-2 8,0-1-8,2-3-8,1-1-40,0-1-96,-1-1-48,1-3-24,-1 0 0,1-3-8,-1-1 0,-1-2-8,-2 0 1,-1 0-9,-1-1 8,-3 2-16,-2 1 0,-3 2-297,-4 3-231,-4 3-456,-3 3-256,-3 2-312,-4 3-193,-2 3 1009,-5 7-3913</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4.2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769 0 2296,'-1'2'673,"-2"2"671,-1 2-296,-2 2-392,-1 2-56,-1 2-31,-2 3 55,0 2 104,-3 2-56,-1 3-160,-2 2-120,-3 2-240,-2 3-56,-2 2-48,-3 2-24,-3 4-8,-2 2-8,-3 4-8,-2 2 0,-2 2-16,-4 3-16,-3 1 8,-2 1-8,-1-1-272,-1 0-256,0-1-496,0 0-553,0-1 897,8-9-5401</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5.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1499 1600,'2'-1'176,"1"-1"393,4-3-1,3-2 256,4-2 96,3-2-24,4-2-48,3-2-232,2-2-87,2-2-121,1-2-40,1-2-24,2-3 16,3-3 48,3-2 24,3-4 56,3-2-16,1-2-128,1-3-72,3-1-112,1-2-47,0-1-49,1-2-8,-1 0-24,0-1 0,-1-1-16,0 0 8,-1-1-8,-2 0 8,-2 0-8,-2 0 0,-2 2-8,-1-1 8,-1 3-8,-3 0-8,-3 4 8,-3 3-8,-4 4 0,-4 3-16,-3 6-224,-3 2-89,-3 4-271,-2 3-136,-3 1-16,-3 1-88,-1 2 48,-3 2 120,-1 1 127,-2 1 185,0 3 168,-2 1-152,0 3-224,-1 1-24,0 3 64,0 1 224,0 1 480,0 2 80,1 0 32,-1 0 24,1 1 8,-1-1 16,2 0 8,-1-1-48,2 0-80,-1 0-24,1 0 8,-1 0 32,1 0 17,-1 2 7,-1 1-8,-1 2-16,0 1-40,-2 2-24,-1 2-32,-2 2-32,-1 1-32,-2 3-24,-2 3-32,-2 3-8,-3 3-8,-2 4 0,-3 4 0,-3 3 8,-3 4-8,-5 2 0,-3 2 0,-4 2-24,-3 2-352,-1 1-168,-1 0-665,-1 1-423,0-1 936,9-9-3369</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5.6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1359 3313,'1'0'240,"1"-2"224,3 0 120,1-3 120,3-1 128,2-2 89,3-2-25,2-3-224,3-2-144,3-4-248,2-2-88,3-2-80,2-4-16,0-3-16,3-2 32,1-2 48,3-2 32,0 0 32,2-2-48,1-1-48,-1-2-40,1 0-56,0-2-8,0-1 0,1-2 8,0 1-16,-1-2 0,-1 0-8,-1-1 0,-1 1-8,-1 0 0,-2 0 0,-3 2 0,-3 1-16,-4 2-88,-3 1-448,-3 2-216,-4 0-320,-2 1-168,-1 2-297,-2 1-327,0 2 1016,-1 6-2209</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6.6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24 1920,'1'-1'529,"-1"-1"431,2 0-232,-1-1-88,1-1-40,-1 1 8,0 0-40,0 0-31,0 2-81,-1 0-8,1 1 24,0 0 32,0 3 8,0 1 16,1 2 8,-1 4 8,1 3 0,-2 6-31,-1 6-145,-1 8-80,-2 7-160,-2 7-48,-4 6-48,-1 3-8,-4 1 0,-2 2 0,-1-2 0,-2-2-8,0-1-24,0-3-176,0-4-288,0-2-192,1-3-569,1-4-215,0-4-1369,2-3 1569,2-7-3833</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7.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0 466 2336,'0'0'617,"1"0"511,1-2-336,2 0-24,1-3-152,2-1-56,3-3-55,3-3 15,2-3 40,2-2 72,3-3 48,1-2 0,2-1-120,3-1-112,1 0-192,1-1-87,0 1-121,-1 0-8,0 2-24,-2 1 8,0 3-16,-1 2 0,0 1 0,2 1-8,1 2 8,1 1 0,2 1-8,-1 0 8,0 1-8,0 0 0,-2 0-8,0 0-24,-2 1-321,-1 2-255,-1 0-784,-3 3-696,-3 0 1135,-4 2-5616</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8.1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1 252 4329,'1'0'504,"3"-2"464,3-1-32,4-1 9,2-2-25,3-2-80,3-2-48,1 0-176,2-1-128,2-1-192,3 0-79,2-2-17,3 0 32,4 0 80,2-1 16,2 1-32,1 0-48,1 2-80,1 0-64,1 1-72,1 1-8,0 0 0,-1 1-8,-1 2 0,-2 0-16,-2 2 0,-1 1-16,-2 2-64,-3 2-120,-3 1-176,-4 2-136,-3 0-569,-4 2-319,-4 0-1144,-2 0 1303,-4-1-5160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8.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89 1616,'0'-1'753,"1"0"495,1-1-32,1-2-56,1 1-208,2-2-63,2 1-65,0 0-48,3 0-96,2 0-40,3 0-160,3 0-80,3 0-103,2 0-33,4 0 8,3-1 16,4 0 24,4 0 0,3 0-64,1 0-24,1 0-24,-1 2-8,-1 1-8,-2 1-16,0 2-80,-1 2-24,-1 1-32,-2 2 0,-2 1-24,-1 1 8,-2 1-16,1 1 0,-1-1 0,0 0 0,-1-1-16,-1 1-48,-3-1-296,-3-1-176,-3 0-544,-3-1-377,-4-1-903,-3-1 1256,-3-1-6754</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19.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0 370 2905,'0'0'640,"1"-2"480,0-1-512,1-1-192,1 0-176,1-2 16,2-1 128,2-1 89,1-1 39,2-1-72,4-1-144,2-1-96,5-1-144,5-2 16,3-1 192,3 0 48,2-2 48,2-1-16,1 0-136,2 0 0,3 0 56,1 0 16,1 1 0,0 2-56,3 0-88,0 2-32,2 2-72,1 2-8,-1 1-8,0 1 17,-2 2-1,-1 1 32,-2 2 40,-2 0 16,-3 2 16,-4 2-24,-3 1-32,-2 1-16,-2 2-32,0 1-24,-1 1-8,0-1-16,0 1-232,-2-1-192,0-1-609,-3-1-383,-1 0-600,-3 0-273,-3-1 1281,-4-1-2889</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0.3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70 1176,'1'-1'368,"2"-2"481,1-2-1,3-1 24,2-1 104,1 0 168,1 0-15,1 0-1,0 1-64,1 0-240,0 2-128,0 0-248,1 2-95,2 0-105,1 0 0,3 1 8,2 1 8,3 1 8,4 1-16,2 1-16,3 1-16,0 0-8,0 2-16,1 0-32,-1 1-24,2 0-40,1 2-16,0-1-32,1 1-16,-2 1-24,-1 1 0,-2 1-16,-1 1 8,-2 2-8,-2 1 0,-1 0-40,-2 2-128,-2-2-416,-1 0-384,-3-1-2153,-1-3 1905,-4-3-7626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 0 2689,'-3'1'-553,"-3"2"241,0 0-1512</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1.5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607 0 2369,'0'0'456,"2"1"408,0 0 48,0 1-216,1 1 16,-1 2-8,0 1-31,-1 1-41,-1 2-48,-2 3-112,-1 2-56,-2 3-56,-1 3-64,-2 5-80,-2 5-24,-2 2 16,-2 4 0,-2 3 16,-2 1 24,-2 3-104,-2 3-32,-2 0-39,-2 1-33,-1 1-16,-1-2 0,0 1-16,-1-2 8,0 1-16,0-1 8,0 1-8,-1-1-8,1 1-40,0-2-48,0-2-265,2-2-239,1-3-568,1-5-376,2-4 824,5-7-6626</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2.2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1018 1 2320,'-1'0'889,"1"1"599,0 2-424,-1 1-120,-1 2-383,0 2-9,-2 2 40,-1 2 24,-2 3-8,-2 2-32,-2 2-104,-3 3-48,-3 3-88,-1 3-15,-2 3-81,-2 2-40,0 1-56,-1 3-40,-1 0-56,0 2-8,-1 1-8,-2 0 0,-1 1-8,-2-1-8,-1 1 16,-2-1 0,-1 0-8,-1 0-8,0 0-8,-1-2 0,-1 0-8,0-2 8,-1 0-8,1-1 8,2-1-88,1-1-200,1-2-376,1 0-161,2-3-311,1-1 72,1-3 288,2-2 144,1-4 7,3-1-191,3-3 472,4-3-5273</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2.7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1 740 4241,'0'1'336,"-1"-1"368,1 0-440,2 0-16,1-2 136,4-1 32,3-4 177,4-2 31,6-4-144,5-3-112,6-3-168,5-5-16,3-2 32,4-3 48,2-3 80,2-2-16,1-2-24,2-1-40,-1-2-96,-1-1-40,-1 0-72,-1-1-24,-3 1-24,-3 0-8,-3 1-216,-3 0-184,-3 1-576,-3 2-464,-3 2 776,-5 6-6794</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3.8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773 22 440,'0'-1'32,"2"0"40,-1-1 88,0 0 216,-1 0 440,0-1 161,-2 1 135,0 0-104,0 0-296,-1 0-144,-1 1-240,0 0-88,-1 1-112,-1 0 1,0 2 7,-1 1 24,-2 1 144,0 2 112,-2 1 96,-1 2-40,-1 3-144,-3 4-128,-3 5-120,-4 3-32,-4 5-32,-6 4 0,-4 4-8,-3 5 8,-5 5 8,-3 4 0,-3 5-16,0 3-8,-1 3 0,3 1-16,3 0-240,3 2-360,3-2-1577,5 0 1329,9-11-5057</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4.5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748 25 912,'1'-1'296,"-1"-1"448,1-1 145,-1-1 151,0 0 32,0 0-64,-2 0-8,-2 2-71,0 2-137,-2 2-208,-2 3-56,-2 3-128,-2 4-64,-2 3-32,-2 4-24,-2 2-40,-3 4 8,-1 2-63,-4 4-33,-2 3-32,-2 3-8,-2 5-48,-2 4-24,-2 4-32,0 4 8,-2 4-8,0 4 0,-1 2-8,1 1 0,2-1-40,1 0-120,4-3-224,3-4-81,3-5-399,4-6-176,3-6-304,3-6-177,3-7-567,3-6 1152,2-7-2537</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5.1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824 10 2224,'0'0'88,"2"-2"49,-1 0 103,0 0 184,0 0 376,-2 1 144,0 0 104,-2 1-80,-1 1-159,0 2-33,-2 0-112,-1 2-48,-2 2-136,-1 2-64,-3 2-32,-2 2-8,-3 4-39,-2 2-57,-5 5-96,-3 4-56,-4 6-56,-3 5 0,-3 7 40,-3 5 48,-2 4 80,-1 6 8,-1 3-64,0 6-64,2 3-80,2 4-8,3 2-24,2 2 0,3 0-16,2-2-152,3-3-320,3-4-176,5-6-425,3-7-143,5-6-272,3-8-121,4-7 889,2-9-5441</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5.7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626 0 1552,'-1'1'544,"-1"2"577,-1 2 175,-2 1 48,-3 3-87,-1 3-89,-3 3-104,-2 2-160,-2 3-104,-1 3-184,-3 3-63,-1 4-105,-3 3-16,-1 5-8,-3 5-16,-1 4-40,-1 5-16,0 4-80,0 5-64,1 4-88,0 1-40,1 3 16,1 0 24,0 2 48,2 0 0,2 0-40,1-1-40,3 0-56,1-1-24,3-3-8,2-3-16,2-5-144,4-5-40,1-5-128,4-6-128,2-5-312,2-5-232,3-5-889,3-6-599,2-5 1400,-1-6-6658</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6.3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370 1 5969,'-2'2'920,"-2"4"777,-2 4-625,-3 5 80,-2 3-352,-1 5-87,-3 2-113,-1 3-16,-1 2-104,-2 3-80,0 3-144,-2 2-48,0 4 16,-2 3-16,-1 3-40,1 4-16,1 2-64,2 3-32,1 1 8,3 1 0,2 0-16,3-1-8,2-1-40,1-2 0,4-2 0,1-2-16,2-4-16,1-1 0,2-3-48,1-2-8,2-3-96,1-4-120,1-3-128,2-4-184,1-4-432,2-5-288,2-5-1849,1-6 1873,-2-3-5986</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6.8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132 1 6113,'-1'2'977,"-3"5"1023,-2 5-880,-2 4-8,-2 5-239,-1 3-129,-1 3-264,1 3-56,-1 2-16,2 2-16,0 2-48,2 2-32,0 2-64,1 2-8,1 3-80,2 1-56,2 1-64,1-2-16,2-1-16,3-2-8,2-3-104,3-3-8,2-4-104,2-2-104,2-5-320,2-2-280,3-5-1225,2-4 1225,-2-4-9826</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7.5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228 1 7130,'-2'3'464,"-6"4"296,-3 5-216,-4 4 344,-1 6 8,-2 3 177,-1 4-25,0 3-128,0 3-56,1 4-176,1 3-112,1 6-224,1 4-103,3 6-153,2 3-40,3 3-48,3 0-8,3-1-24,3-1 0,4-3-112,2-3 7,3-3-31,2-4-128,2-5-120,3-5-144,1-5-344,1-6-224,3-6-2025,2-7 1953,-3-7-7346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0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46 1784,'3'-1'160,"4"-3"241,6-3-65,6 0-32,6-1-64,4 1-184,5 1-32,2 2-24,2 3 0,-2 3-8,-1 3 8,-4 5 248,-3 4 208,-4 5 144,-5 6 8,-3 7-248,-3 9-192,-4 9-152,-5 10-8,-5 7-40,-6 6-32,-8 2-72,-7-1-32,-7-5-192,-7-7-120,-6-10-168,-4-10-384,-6-12 616,7-10-2009</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9.2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1 2144,'0'0'609,"-1"0"423,0 0-440,-1 0-224,1-1-312,1 1-56,0 0 200,1 0 128,1 1 168,1-1 40,2 1-104,2 1-79,3 0-105,4 0-48,3 0-24,4-1 0,3 1-16,3-2 24,1 1-32,3 0-24,2 1-40,1-1-40,3 1-48,1-1-8,2 0-200,0-1-168,1-1-616,2-1-609,-1-1 889,-6-1-4097</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29.9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0 4745,'0'0'592,"-2"0"920,0 0-1408,1 1-104,-1 1 0,2 0 64,0 0 121,2 2 191,1-1 72,1 0 88,4 1-48,2-1-144,4 0-64,3-1-136,4 0-56,3 0 32,4-2 56,3 1 64,3-1 8,4 0-88,3 1-64,1 0-88,1 0-8,1 0-8,0 0-8,1 0-128,1 0-200,-2-1-592,-2 0-392,-3 0-1233,-4-1 1385,-8 1-3265</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0.6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0 7210,'-2'0'352,"-1"0"152,0 1-392,0 0-88,1 0-24,2 1 168,2 1 80,3 0 120,3 0 56,3 1-88,4-2-48,5 1-72,4 0-24,4-1 80,2-1 48,1 0 88,2 0-15,2 0-113,0 0-88,3 0-128,0 1-32,1 0-32,1 1-8,-1 0-8,1-1 0,1 1 8,0-2-48,2 0-24,0-1-8,-2 0 0,-1-1-40,-3 0-225,-1 1-175,-1-1-560,-2 1-448,-3 0 872,-5 0-7082</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1.2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1 150 4193,'0'0'632,"1"1"464,1-1-576,2 2-48,2-1-319,1 1-81,3 0-48,3 0 16,2-1 144,2 0 72,2-1 232,1 0 64,3 0-112,1-1-72,3-1-224,4 0-80,4-2-40,3 0-8,3 0 8,1-1-8,1 0 16,1 0 0,1 0-8,2 0 0,1 0-24,1-1 0,1 1 0,0-1 0,1-1 0,-1 0 8,-2-1-88,-2 0-120,-3-1-296,-3 0-120,-4-1-80,-3 1-80,-4 1-609,-3-1-447,-3 1 928,-7 2-2009</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1.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1 255 5289,'1'0'200,"1"1"-64,3-1-8,3-1 48,2 1 104,2-1 120,3-1 65,2-1-1,3-1-40,5 0-72,4-2-72,5-1-112,5-2-24,4-2 88,5-1 104,5-1 144,3-2-24,3-2-152,2-1-104,1-1-328,0-1-200,-2-2-504,-2-1-408,-4-3 656,-11 3-7218</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2.7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244 1 2537,'-1'0'496,"1"0"544,-2 2 120,1 1-64,0 1-119,2 0-169,0 3-32,1 0-120,1 3-80,2 2-224,-1 2-104,2 3-48,-1 2 8,1 3-16,0 3-32,-1 2-56,0 4-40,-1 4-16,-2 2 1,-3 3 7,-2 2 16,-3 2 8,-2 1-8,-2 1-24,-1 1-8,-2-1-24,-2 0 0,-1 0 0,-2-1 0,-2-3-8,-1-1-16,0-3-120,-2-4-184,1-3-433,-1-3-335,1-4-1400,0-3 1439,4-5-5352</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3.3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950 1 2336,'-1'1'329,"1"1"247,-1 2-72,-1 2 128,0 0 104,-1 2-40,-1 1-24,-2 3-95,-1 1-281,-1 2-96,-2 2-128,-1 2-32,-2 2-24,0 2 0,-2 2 56,-1 2 48,-2 3 40,-2 0 24,-1 1-8,-2 0-48,-2 0-32,-1-1-16,-1 0-40,-1 0-8,0-1-24,-2 1-8,1 0 0,-1-1 0,-1-1-32,0-2-40,-2-1-320,-2-1-80,0-2-48,-3-2 31,0 0 225,-1-2 64,-1 0-72,-3-1-80,0-1-440,-2 0-352,0-2 616,9-3-2737</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3.9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0 378 2288,'3'0'457,"4"-1"463,5 0-400,3-2-112,5-1-24,4 0-32,3-2-8,3 0-32,4-2-80,2-1-8,2-1-80,1-2-56,2-1-16,0-2 0,1 0 120,1-1 9,0 0-1,-1 0 0,-2 0-160,-2 0-16,-1 1-24,0 1-8,1-1-32,-1-1-120,-1-1-32,0-1-24,-2-1-137,-2-1-55,-2 0-768,0 0 696,-7 3-4161</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4.6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1 441 2873,'2'0'248,"4"-1"320,4 0-40,4 0 104,4-1 104,4-1 80,2-1 9,2 0-169,1-1-128,2-1-264,1 1-136,2 0-96,2 0-8,2 0 0,2 0 104,2-1 192,0-1 72,1-1 104,2-1-72,2-2-152,1-2-72,1 0-96,0-2-24,0 0-48,0-1 8,0 0-16,-1 0-8,-1-2 0,-2 0-8,0-2 0,0-1 0,0 0-8,-2 0 0,-1-1-280,-3 0-232,-4 1-592,-2 0-480,-3 0 856,-6 3-6514</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5.3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1 881 2513,'1'0'576,"3"0"608,2 0-96,4-2-144,4-1-23,3-2-89,4-2-64,4-1-264,4-3-144,3-1-224,4-2-64,2-1-24,1-2 40,2-1 80,1-1 48,2-2 48,0 0-8,0-1-32,0 0-40,-1-1-72,0-1-32,0-2-48,0 0-16,0-2 0,-2 0-8,-2-2 8,-3-1-8,-2-2 0,-3-1-8,-1-3-152,-2-1-48,-1-1-176,-3 0-192,-1-1-392,-3 1-192,-1 0-641,-2 0-511,0 0 1368,-4 8-2265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3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1 327 5153,'11'-2'-192,"16"-4"-464,17-3-584,16-4-17,10-5 585,7-5 640,4-4 816,2-2 65,0-2-273,1 0-296,-3 2-256,-2 2-32,-3 3-384,-1 2-376,-2 2 415,-12 4-1743</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6.0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605 0 2208,'1'1'457,"0"1"639,1 1 192,-1 1 96,1 1-183,0 3-457,0 1-152,1 4-232,0 4-40,1 4-40,2 6 16,-1 6 72,0 6-32,-1 5-32,-2 6 0,-2 5-87,-3 5-9,-2 2-64,-2 1-48,-1 0-40,-3-3 0,-1-2-16,-3-3 0,-2-2 0,-4-3-8,-2-3-8,-2 0 0,-3-3-8,0-1 0,-2-2-16,-2-2-8,0-1-56,-2-2-64,-1-2-80,0-1-80,1-3-113,1-1-127,1-2-400,1-2-176,1-1-520,0-2-289,-1-1 1121,5-5-3769</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7.5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60 189 2529,'0'0'280,"-1"-1"280,1 0 120,-2-1-120,0 0-24,-1 0-176,-2 1-136,0-1-80,-1 1 24,0 1 24,0-1 32,0 1 32,1 0 65,0-1 111,2 0 8,0-1-48,2 0-40,1-2-56,3 0-8,2 0-24,3-2-24,2-1-72,4 0-40,3-1-40,2 0 0,3-1 48,4 0 56,4 1 56,4-1 8,6 0-80,4 0-56,5 0-72,4 0-24,5 0-8,3 0-8,3 1 0,2 1-8,0 1 0,1 1-8,0 1-16,-1 2 16,-2 1 0,-4 1 0,-6 2 0,-8 0-8,-7 2-224,-7 1-296,-7 0-1176,-5 0 1000,-6 0-7450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7.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1 1312,'-3'0'88,"0"0"-1488</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8.1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26 175 1032,'-2'-1'464,"-1"0"360,-1-1-103,0-1-113,0-2-40,1 0 192,0-1 96,2-1-56,0-1-55,2-1-201,1 0-120,2-1-168,3 0-80,2-1-104,4 1 16,2 1 80,5 1 56,4 0 8,5 1-32,5 1-72,4 0-64,5-1 104,4 2 64,4-1 144,4 2 16,3 0-120,3 0-56,1 2-144,3 0-31,1 2-17,1 2-8,1 1-16,2 3 0,-1 1 0,1 1 0,-1 2 0,-2-1 0,-5 1 8,-3-1-105,-5 0-775,-5 1-608,-4 0 744,-11-1-7850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39.8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2585,'-2'0'168,"0"0"-2921</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0.2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16 187 1008,'0'-1'128,"-1"-1"232,1-1-328,-1 0-8,0-2 368,-1 0 209,1 1 407,-1 0 176,0 1 32,0 0-47,1 2-265,0 0-176,0 1-344,0 0-136,2 0-40,1-1 96,1 0 216,2-2 80,2-2 56,2-2-71,4-2-233,1-2-96,4-1-160,1-2-40,4 1 0,3 0 16,1 1 56,3 2 24,1 1 0,2 1-16,4 2-56,3 1-24,3 0-32,1 2-8,2 0-8,-2 2 0,0 1-8,-2 1 0,-1 1-8,-2 2-264,-2 0-592,-3 1-585,-1 0 673,-8-1-9762</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1.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33 543 2016,'-1'1'681,"-2"2"711,-1 2-120,-1 1-264,0 0-159,0 0-217,1-1-80,1-2-40,2 0-88,0-2-96,1-3-40,1-2-160,1-4-24,2-5 80,1-4 32,2-4 80,0-5 16,1-3-144,-1-4-40,1-2-88,-1-1-16,0 0-8,1 1 0,1 1-16,0 3-8,1 3-24,2 3 0,0 3 0,2 3-24,-1 1 8,1 1 8,0 2-128,1 0-176,-1 2-592,1 0-248,-1 2-472,0 1-385,-1 1 1257,-2 2-3441</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1.6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1 787 2553,'0'-1'560,"0"-3"568,1-3-240,0-4-240,1-4-128,-1-4-160,1-3-16,0-2 41,0-4 47,1-2 40,1-2-40,-1-2-32,-1-2-32,1 0-32,-1-1-56,0-1-136,1 0-48,0 0-56,1 0-24,1 2 0,2 1-16,2 2 0,1 0-8,2 3-16,1 1-32,0 4-304,-1 4-168,1 3-608,-1 4-313,0 3-463,-1 3 888,-2 3-2897</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2.2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1 716 2705,'1'-3'616,"3"-6"576,2-5-40,2-6-112,2-6-71,2-4-121,-1-3-80,2-3-320,-1-1-144,1-3-184,-1-1-72,-1 0-24,1-1 0,-1 1-8,0 1 0,1 1-16,0 2 0,0 4 0,0 2 0,1 4-24,1 4-8,1 3-64,0 3-64,3 4-216,0 4-104,2 2-160,1 3-104,-1 2-305,1 2-415,-1 0 824,-3 1-3945</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2.9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1 374 5457,'2'-2'456,"3"-3"520,3-5-367,4-6 31,2-6 0,3-6-152,2-4-184,2-4-280,1-4-272,3-5-944,2-2-1113,3-2 1193,-4 8-3625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7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270 1 2961,'-8'0'168,"-9"0"160,-8 3-312,-6 2-40,-1 4-8,-1 4 0,3 5 32,3 4 48,3 5 192,4 5 40,6 6 24,6 4-16,9 4-168,12 3-48,12 3-24,12 0 0,11-1 208,10 0 104,10-4 160,7-7 32,9-9-104,6-11-79,4-12-169,2-11-56,0-10-368,-1-8-217,-1-6-623,-2-4-616,-2-4 952,-17 4-2817</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3.9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12 3921,'-1'1'224,"0"0"208,0 0-208,0 1 216,1-2 96,2 0 232,1-1 41,2-1-17,3-1-64,2 0-192,2-1-72,3 2-120,1 1-56,4 1-24,1 4 8,3 1 24,2 3 8,2 1-55,4 2-73,3 0-96,5 3-24,2 1-16,2 3 8,2 3 0,1 5-16,1 3 0,0 5-8,0 3-8,-1 3 8,0 1-8,-1 0 0,-1 1-8,0-1 0,0-2-8,-2-1-16,-2-2-152,-2-3-72,-3-2-217,-3-3-199,-3-2-400,-3-3-352,-3-3 752,-6-4-7202</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4.5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 3761,'0'-1'104,"2"0"120,1-1 136,1 1 280,2 1 200,1 1 104,2 3-39,2 0-105,2 3-80,2 0 16,2 2 8,3 2-40,2 2-47,4 3-225,2 5-96,4 4-152,3 6-56,2 3-88,2 5-24,-1 2-8,-1 3-8,-1 3 8,-1 2-8,-2 3-72,0 2-16,-2 2-8,-2 3 16,-1 0 72,-2 3 16,-3 0 16,-3 2-24,-3 1-64,-2 0-8,-3 0 0,-2 0-40,-2-2-176,-1-2-104,-2-4-161,-2-2-151,-1-6-480,-1-5-352,-2-7 768,1-10-6466</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5.2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4297,'1'2'512,"2"3"496,2 2 0,2 4-151,3 3-25,1 3-104,3 4-128,2 3-200,1 4-104,1 2-176,2 2-56,1 3-40,0 2 8,1 2 120,0 3 80,-1 2 120,1 3 25,0 3-97,1 2-88,1 3-120,0 1-40,0 2-32,-1 2-40,-4 2 16,-2 1 0,-3 0 32,-4 0 16,-1-1-8,-3 0 0,-3-2-16,0 0 0,-2-1-16,-2 0-8,-1 1 8,-1 0 8,0-1 8,-1 0-88,1-4-192,-1-2-105,1-5-311,0-4-184,0-6-488,0-4-601,1-7 1097,0-7-4969</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7.1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0 584 4633,'1'0'408,"1"-1"136,2 0-104,3-1-360,0 0-56,2 0-16,1-1 0,1 0 24,0 1 120,0 0 176,2 1 65,1-1 71,3 0-96,3-2-136,4-1-8,3-3 48,3-1 24,2-2 24,2-1-32,1-1-72,1-1-8,3-2-56,2-1-24,2-3-48,2-2-32,2-2 152,0-3 80,2-1 24,1-1 8,1 0-160,0-2-88,0 1-80,1-1-184,0 0-592,0 1-224,-2-1-328,0 0-217,-2 0 1009,-9 5-5625</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7.8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1 839 4481,'0'1'448,"1"-1"632,1 1-976,4-1-80,2-2 0,3 0 216,4-2 80,2-2 201,2 0 71,4-2-128,2 0-56,3-1-192,2-2-72,2-1-32,3-1 64,4-3 88,2-2 48,3-2 32,3-3-32,1-1-80,3-4-56,1-1-88,3-2-32,0-2-32,0-1 8,2 0-8,-1 0 0,1-1-16,0-1-16,-1 0-168,0-2-104,-2-1-32,0 1 16,-1-2 168,-3 2 80,-1 0-584,-3 2-728,-2 2 768,-9 7-6826</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8.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1382 4825,'4'-2'456,"5"-4"296,5-3-312,6-3-200,3-2-120,4-3 313,1-1 151,2 0 224,2-1 56,1-2-264,1-1-136,1-2-208,2-2-32,1-2 56,1-1 56,1-1 137,1-2 7,1 0-160,0-3-80,0-1-152,1-2-32,0-3-24,2-1 32,1-1 0,0-3 8,2-1-16,-1-1-32,0-2-16,-1 0 0,-3 0-8,-3 0 8,-3 0-16,-2 1-80,-2 0-152,-1 0-64,-1 2-304,0 1-193,-3 2-775,-2 2-712,-3 3 1247,-5 7-5680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9.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478 32 2312,'0'-1'641,"-1"-2"591,0-1-624,-1-1-192,0-1-192,-1 1-24,-1 1 0,0 1-8,-1 2 40,0 2 56,1 2 104,0 2 41,1 2 31,1 2-40,0 3-144,0 3-64,0 3-152,-1 5-32,0 4-16,-2 3-8,-2 4 0,-3 3 8,-2 3-8,-2 5 0,-2 2 0,-2 4-8,-3 3 8,-2 0-8,-3 1 0,-2 0-56,-3-2-192,-3 0-176,-1-3-384,-1-2-337,-1-1-695,-3-2 984,7-8-2697</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49.7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2047 1688,'3'-2'448,"2"-3"385,4-4-129,3-3-40,4-2-16,3-3-16,2-2-32,4-3-32,2-2-199,2-2-121,1-1-168,1-2-32,1-2 128,2-1 40,0-2 120,1-2 64,1-2-80,1-2-24,0-2-96,0-1-64,1-3-72,1-1-24,0 0-24,-1-1 0,-2-1 8,-3 1 0,-2 0 8,-3-1 0,-2 0 0,-1 0 0,-2-1 0,0 0-16,0-1-16,1-1 0,0-1-16,-1 0 0,-1 0 8,-2 0 0,-2 1 0,-3 2-24,-1 0-88,-3 2-104,0 2-168,-2 2-88,-1 1-112,0 2-64,-1 1-249,0 2-15,0 3 152,-1 1 168,0 5 392,0 2 80,-1 4-80,0 3-232,0 3 256,-1 5-2873</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0.0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1103 1 2056,'-1'2'297,"-1"5"303,-2 4-72,0 5-72,-1 4-16,-1 3-16,-1 5-8,-1 3-40,-1 3-40,-2 4-104,-2 3-80,-2 2-32,-1 4 0,-2 3 64,-2 3 72,-2 2 73,-3 2-17,-1 3-64,-1 2-96,-2 2-112,0 1-16,-1 1-16,-1 0 0,-1 0-8,-2-1 8,-1-1 0,-2 0 0,-2-2 0,-2 0 0,0-2 0,-2 0 0,1-2-8,-1-1-64,0-2-256,0-2-128,-1-1-289,-1-3-135,-1-1-352,-1-1-208,-2-1 784,9-9-1777</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0.5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1041 6201,'5'-2'672,"8"-3"513,8-4-721,9-4-64,7-3-264,5-4-40,4-2-48,2-2-16,2-2-8,1-1-16,1-2 8,1-2-8,1-2 8,0-3 8,1-1 8,-1-2 8,0-2 8,-1-1-8,0-2-24,0-2-88,1-1-384,0 0-120,-1-2-288,1-1-121,0-1 97,-1-1-8,1-1 16,-1 0-8,-1 0 528,-9 9-2281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0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372 1 2609,'-11'-1'536,"-14"2"400,-12 1-352,-7 2-496,-2 3-72,0 4 32,4 3 88,5 5 136,5 3 104,6 3 88,9 5-48,8 5-104,10 5-88,13 4-135,11 2-49,13-4-32,12-6 0,11-9-8,9-12 0,6-12-128,6-13-145,3-12-607,1-11-504,0-10 728,-16 3-3185</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0.9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714 1 5721,'-4'7'192,"-7"11"-64,-6 10-64,-7 8-24,-4 8-32,-5 3 8,-3 4 8,-5 1-8,-3 1 0,-4-2-48,-4 0-96,-3-2-240,-4-1-152,-4 0-336,-4-2-264,-3-2 632,9-8-2225</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2.1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482 0 4561,'0'1'112,"1"2"-96,-1 1-16,1 3 0,-1 1 0,-1 3 24,0 1 24,0 1 160,-2 2 32,0 1 96,-1 1 80,-1 1-64,-1 1 16,-1 2-48,-1 1-87,1 1-97,1 3-48,-1 3-64,0 2 0,-2 3 8,0 0 72,-2 3 160,0-1 80,-2 2 64,-2 0-72,-1 2-152,-2 1-72,-2 1-72,0 0 0,-2 0 0,0 0-8,0-1 0,1 0-16,-1-2 0,1 0 0,1-1-8,0-2 8,1-1-8,0-3-8,0-1-320,1-1-408,1-3 416,4-6-7882</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2.7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517 188 3673,'2'-4'400,"2"-6"608,2-6-936,2-3-120,1-3-144,0 0-224,0 1-56,1 1 56,-2 3 136,-1 3 392,0 3 208,-2 4 232,-2 3 72,0 3 104,-1 3-40,0 2-24,0 3 17,-1 3-241,0 3-88,-1 4-192,-1 3-72,-3 3-32,-1 4-8,-3 2 16,-3 4 8,-2 2 40,-2 4 72,-1 3 136,-2 3 24,-1 2-16,-1 2-80,0 2-112,-2 1-8,-1 1 112,-2 0 72,0-1 56,-2-2-31,0 0-129,0-2-96,0-2-72,1 0-16,1-2-8,1-1-8,0-2-8,0-2-16,1-2-56,2-1-64,0-3-344,1-3-385,1-2-1335,0-4 1256,3-5-6786</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4.4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1 111 6921,'0'1'177,"2"0"-129,1 0-16,3 2 0,1-1 0,1 1 88,2 0 32,1 0 200,2 0 56,1 0-56,2 0-48,0 0-176,3 1-56,1-1-24,2 0 24,3 0 104,2-2 40,3 1 16,2-2-16,1 0-104,2 0-40,2 0-24,1 1-8,2 0-24,2 0 0,1 1-16,2-1 8,1-1-8,2 0 8,0-1 8,2-1-8,-1 0 0,0 0-8,1-1 0,-1-1 0,2 0 0,0-2 0,1-1 0,0-1 0,1-1 0,-1-2-8,-1 1-360,-1-1-128,-1 0-336,0 0-144,-1 0 31,1-1-143,-1 0-504,-1-1 888,-8 2-2729</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5.1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0 171 5713,'2'0'184,"2"0"-72,3 0-16,4 0-40,3 0-16,3 0 112,3 0 72,2 0 72,3-2 1,4 1-121,4-2-96,3 0-72,3-1 0,2 1 8,2-1 0,2 1 0,0 1 0,2 0-16,0 0 8,2 2-8,0 0-16,0 1-32,1 0-56,1 0-184,1 1-9,0-2 33,0 1 72,1-2 192,1-1 24,-1-1 32,1-1 8,-2-1 88,0-1 8,-1-2-8,0 0-15,-2-1-105,0-2-32,0-1-24,-1-1-33,1-2-495,0-2-784,-1-1 776,-8 2-3993</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5.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0 285 4873,'3'1'576,"5"-1"328,6-1-223,6 1-297,4 0-120,5-1-32,2 0-8,3 0-16,2 0-48,3-1-64,2 0-32,1 0-32,2-1-8,1 0-8,1 0 0,1-1 8,1 0 8,0-1-8,1-1 8,0-2-8,1 0-8,0-1-8,0-1 0,-1-2 16,-1-1 40,-1-1 104,-2 0 24,-1-1 0,-2-1-24,-2 0-120,-1 0-48,-3-1-144,-2 1-144,-2-1-552,-3 1-472,-2 0 703,-5 2-5976</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6.6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1 527 5961,'0'0'272,"2"-1"120,1-1-328,2 0-8,3-1-48,3 0-8,2 0 0,4-1 0,3 1 8,2-2 16,4 0 16,1-1 16,3 0 209,2-2 87,2-1 224,3-1 64,3-1-136,2-1-80,2-2-208,2 0-80,1-1-80,2 0-16,0-1-24,1-1 0,0 0 0,0-1-8,0-1 0,0-2 0,-2-1-8,-2-2 0,-3-2 8,-3-1-16,-3-1-320,-3 0-248,-2-1-680,-4 0-761,-2-1 1153,-5 6-4257</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8.3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6617,'1'1'168,"1"1"153,1 0-514,2 2 217,1-1 8,0 2 41,2-1 79,-1 1 176,1 1 96,0-1 40,1 1-64,-1 1-160,2 2-88,0 1-88,0 1-8,1 2 80,0 2 32,0 1 40,1 1 24,0 1-40,1 3-48,1 2-32,0 4-40,0 2-40,1 3-16,-1 2 0,1 3 0,1 1 0,0 2 0,1 2 0,1 1-8,2 1 0,1 2 0,-1 0 0,1 2 0,-3 3 0,-1 1 0,-3 2 8,-2 1 0,-2 3-8,-4 1-8,-1 1 0,-3 2 0,-2 0 0,-3-1 0,-1 0 0,-1-2-48,0-2-160,-1-3-216,0-3-1096,1-3-1073,0-4 1401,1-9-3633</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9.1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11 4305,'-1'-1'264,"0"-1"88,0 0-48,0-1-120,0 1-32,1 2-16,2 1 40,1 2 200,3 3 56,1 2-39,2 3-1,1 3-56,1 3 8,1 4 120,0 4-8,0 4-136,1 4-88,-1 4-168,1 3 24,1 3 96,1 3 32,1 3 56,0 3-16,0 2-104,-1 2-32,-1 2-64,-2 2-16,-2 2-16,-2 1 0,-1 0-8,-3 2-16,-1 0 0,-1 0-120,-1 1-368,-1 0-192,-1 0-256,0-1 112,-2 1 384,-1-1 232,-3-1 400,-1-1 40,-2-1 32,-2-1-24,-2-1-152,0-1-72,-1-1-576,0-1-441,0-1-903,0-3 896,3-9-2985</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7:59.8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710 1 6025,'0'0'152,"0"2"88,0 2 64,0 3 1,-1 4 31,0 5-48,0 3 32,-1 5 104,0 4 16,-2 3-104,-1 5-56,-2 3 24,-1 4 16,-2 3 128,-1 2 64,-1 3-24,0 2-55,0 2-161,0 0-88,0 2-120,-1 1-16,0 0-32,-1 2 0,-1-1 0,-1 0 0,0-1 8,-1-1 0,-1-3 0,-1-2 0,0-2 0,-1-1 8,-1-3 0,-1 0-8,-2-2 8,-1-2-16,0-2-8,-1-1-8,-1-2-16,1-1 0,-1 0-32,0-2-24,0 0-152,2-2-96,1-1-265,1-3-231,2-2-576,3-4-656,1-3 1135,4-5-5488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2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939 19 1000,'-8'-1'416,"-9"-3"328,-14-1-127,-12 1-97,-12 1-104,-10 2-24,-7 4-8,-3 3-32,0 3-88,3 3-56,5 3-48,5 2 8,6 3-16,5 3-16,6 3-80,4 4-24,5 4 0,6 2-8,8 5-8,8 4 0,12 5-32,13 5-112,14 6-888,14 4 696,1-9-4305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0.3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490 1 7482,'0'3'192,"1"6"-120,1 8-24,-1 6-8,-2 7 80,-1 6 144,-2 5 32,-2 5 72,-3 4-16,-3 3-48,-1 2-16,-2 3 8,-2 1 8,-1 1 80,-1 1 40,-1 1 32,-2-1-7,-1-1-81,-1 0-64,-2-1-104,-2-1-80,-1 0-88,-1-2-24,-1-2-272,0-1-232,1-4-521,0-3-575,1-4 896,4-8-8410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2.4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1070 9 1320,'-1'-1'344,"1"0"425,-2-1-145,1 0 104,-1 0-80,-1 1-80,-1 1-136,-2 1-176,-2 2-16,-2 1 24,-3 2 16,-2 3 0,-3 2 25,-4 3 39,-4 3 16,-4 3 144,-4 3 24,-2 3-88,-4 5-72,-3 4-224,-2 4-72,-4 3-40,-2 2 0,-3 2 144,-1 3 112,-1 3 80,0 4 0,3 1-160,3 3-120,3 1-128,5 2-24,2 1-32,3 0-96,4 1-368,4 1-368,4-1-1008,6-3 1023,5-11-5736</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3.0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930 1 3865,'-3'2'384,"-6"3"368,-5 4 168,-4 5 24,-5 2 41,-3 4-49,-1 1-112,-2 1-216,-1 2-72,0 2-168,-3 4-64,-1 4-88,-3 4-7,-1 5 111,-2 5 40,-2 4 128,-1 5 32,-1 6-40,-1 6-56,1 5-136,0 4-104,3 3-144,1 3-24,4-1-16,2-1-120,4-3-200,2-5 0,4-5-288,5-7-64,6-8-352,4-7-465,7-8-1535,5-7 1711,2-8-4768</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3.6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545 1 4785,'-2'2'568,"-7"3"640,-4 3-463,-4 3 183,-3 4-40,-3 4 32,-2 4 8,-3 4-111,-1 6-57,-1 6-136,-2 5-96,-1 4-200,0 8-104,-1 7-184,1 6-32,0 4-8,3 3-8,2 1-112,3 1-144,4 1-472,3 0-160,5-1-1209,3-2 1185,5-13-8330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4.2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245 1 3401,'-1'1'1056,"-3"3"744,-3 3-455,-3 2-1,-3 3-344,-1 2-48,0 4-184,-2 4-79,1 5-177,1 5-80,0 5-184,0 4-104,1 5-96,1 4-16,0 5-8,0 3 0,1 4-8,-1 4-8,1 1-8,2 3-8,1 0-272,2-1-16,4 0-280,1-1-192,3-2-209,1-4-127,2-3-16,1-5-40,2-6-641,2-6 1057,0-9-4265</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4.9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132 1 5393,'-2'3'696,"-4"3"521,-2 3-401,-3 4-96,-2 3-152,-1 3 88,0 2 56,0 4 88,1 3 1,2 5-145,1 4-112,3 5-264,2 6-88,2 6-104,3 7-32,2 5-24,3 4-16,2 1-16,3 0-264,2-1-80,3-3-168,2-2-440,3-4-89,2-3-1047,1-4-793,1-3 1601,-3-12-3601</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5.4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1 5929,'-2'2'496,"-2"3"513,-3 4-289,-1 4 144,-2 5 192,-1 4 40,0 4-207,0 5-129,2 4-256,1 4-136,1 5-104,2 3 0,1 5-8,2 2 8,3 3 8,3 1 48,2 1 32,4-1-48,4 1-96,3-2-136,5-1-384,4-1-224,4-3-600,2-4-352,4-3-897,2-6 1233,-6-10-8106</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6.0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 1 6937,'-2'3'561,"-3"4"559,-2 5-392,-1 5 288,0 3 0,0 5 41,2 3-113,1 4-264,2 4-160,2 4-280,3 4-88,3 4-72,4 3-8,3 4-8,5 3-8,3 3-40,4 3-16,3 2-152,3 1 0,4-2-184,3-3-128,3-8-216,2-6-224,0-8-553,0-8-487,-1-7 1096,-7-8-7474</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6.5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7602,'1'2'592,"-1"5"440,0 3-256,1 3 104,1 4-72,1 3-55,1 4-177,2 4-56,2 5-8,3 4-48,1 4-80,3 2-48,2 2-144,2 1-64,3 1-96,4 0-24,4 1-8,5-2-16,3 0 8,3-1 8,1-2 0,-1-2 0,-1-1-112,-3-3-16,-2-3-216,-1-4-232,-1-5-680,-2-6-721,0-4 1057,-6-6-9338</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7.0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7410,'0'1'888,"-1"3"880,1 4-928,1 1 89,2 5-249,3 2-104,2 4-160,5 4-80,4 3-72,5 3-32,5 3-104,3 1-24,2 1-40,2 1-16,0 0-24,1 0-8,1-1-32,1-3-8,0-4-192,1-4-96,-2-5-408,0-7-448,-1-6-2121,-1-6 1993,-6-4-6386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6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489 309 3617,'0'-8'392,"-1"-10"96,-1-6-280,-4-6-384,-5 0-216,-5 1 8,-7 3 216,-5 3 160,-6 3 112,-4 3 80,-2 3 128,0 1 16,1 2 8,4 1-72,3 1-168,5 2-40,4 0-8,4 1 64,2 2 104,2 2 0,2 1 0,1 2-80,2 1-8,4 1 0,4 0 0,7 2 8,7 1-80,7-1-24,9 0-32,6-2-136,8-2-760,5-3-656,4-5 776,-6-1-2673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7.7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6801,'0'2'457,"-1"5"511,0 3 96,0 6 224,1 5-39,1 5-241,1 7-168,1 5-240,1 5-96,2 3-200,2 3-48,3 1 0,1 1-16,2 0 24,3-1 33,3-3-33,4-2-24,5-3-96,4-5-136,7-4-88,3-5-32,4-6-240,2-5-121,1-5-567,0-3-392,-2-5-1537,-2-2 1681,-9-2-8018</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8.4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 7498,'0'2'680,"-2"3"704,1 3-680,-1 2 120,-1 3 97,2 2-25,0 3-112,1 1-48,2 2-168,3 2-88,4 4-88,3 2-8,4 3-111,6 2-57,5 2-88,5 0-64,5 1-72,3-2-8,2-1-16,2-2-16,2-2-112,-1-4 0,0-3-73,-1-3-111,-4-2-304,-3-3-384,-5-2-1456,-3-2 1415,-8-3-9617</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8.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0 8194,'0'2'528,"-1"4"312,-1 3 16,1 3 40,1 3-39,1 1-65,2 3-40,2 1-56,3 1-40,3 3-88,3 1-80,4 2-135,4 2-49,3 0-88,3 1-40,3-2-24,3 0-8,1-2-32,3-1-24,0-3-40,1-1-32,0-3-32,-1-1-48,-1-4-112,-1-2-112,-1-4-440,-1-3-401,-2-4-1191,-2-4-1377,-3-4 2057,-7-1-6034</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09.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10874,'-1'3'648,"1"4"345,1 5 47,1 3-32,3 2-128,4 4-192,3 1-111,7 2-169,5 1-104,7-1-184,4 0-48,6-1-56,3-3-8,4-3 0,1-2 0,0-4-8,-2-2 0,-2-3-216,-4-3-184,-3-3-665,-5-3-535,-4-3 864,-6-1-12899</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0.3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 1 4681,'-2'2'368,"-4"2"288,-1 2 136,-2 1 153,0 1 47,1-1 72,1-1-16,2-1-8,2 0-23,1-1-169,1 0-120,1 1-232,2 0-88,2 2-80,1 0-24,2 2 40,2 2 25,3 0-17,5 2-24,4-1-96,6 1-56,5-2-56,3 0-24,4-2-40,1 0-16,0-1-16,-1-2-16,0-1 0,-1-2-8,-2-2-240,-2-1-136,-4-3-480,-3-1-329,-2-1-943,-4-1 1152,-4 1-11131</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0.8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8386,'0'0'600,"-1"0"400,1 1 120,0 0 153,1 0-97,2 1-176,1 1-120,3 1-248,3 1-127,3 1-217,2 2-88,5 2-80,3 0 0,4 2 32,4 0 16,3 1 16,2-1-16,1 0-72,3-2-16,1-1-40,0-1-8,-1-2-32,-2-2-48,-2-2-456,-3-2-320,-3-2-1081,-3-2-975,-3-5 1607,-6 0-9513</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1.2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9786,'1'2'488,"0"2"456,2 2-199,4 2 175,3 2-72,4 1-216,6 0-112,6 1-152,5-3-120,6-1-304,5-3-184,5-4-256,6-3-248,4-5-928,2-6-1553,0-5 1881,-11-1-6378</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1.9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693 85 1240,'1'-3'688,"3"-2"657,1-4-89,1-1-272,0-2-120,0 1-175,-2 0-65,-1 2-232,-3 2-152,-2 2 0,-4 3-8,-3 3 0,-3 3-8,-5 6-16,-4 6 56,-5 7 80,-6 7 80,-6 10 112,-6 9 32,-7 12 105,-6 12 23,-4 10-192,-2 10-104,1 7-232,6 3-128,6 2-472,8 0-304,9-5-921,9-5-783,10-8 1352,6-20-6634</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2.4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444 0 3513,'-6'6'400,"-8"10"672,-10 14-184,-11 15 329,-9 16-89,-7 17-392,-6 17-200,-1 14-368,1 14-616,2 8 304,12-18-8922</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4.1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552 0 6129,'-8'8'400,"-11"12"273,-9 13 63,-8 14 144,-5 13-176,-4 12-256,-1 9-96,-2 9-128,2 9-32,1 6-80,4 7-120,3 3-568,5 2-200,6-3-320,6-5-665,5-9 569,6-12 192,7-13 304,3-20-3049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8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6 3465,'-3'-2'-232,"-3"0"128,-1 0-3025</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4.6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391 0 4953,'-6'9'1128,"-7"13"673,-9 15-233,-7 14-288,-5 12-600,-3 11-231,-2 8-321,-1 7-72,1 3-56,3 1-248,4-2-241,7-6-271,6-5-1032,6-6 1128,6-15-7426</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5.0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0 3817,'-3'6'856,"-4"11"848,-4 10-463,-5 10-289,-2 10-264,-2 7-320,-1 6-112,3 3-224,2 1-64,4 0-1008,5-1-1105,5-3 1201,3-10-4809</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5.3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147 0 6481,'-4'8'577,"-5"14"335,-6 15 8,-4 16-264,-3 12-152,-1 9-264,3 5-104,4 0-128,4-5-272,6-5-464,6-7-144,4-7-632,5-5-425,3-6 1185,0-9-3649</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5.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 1 5601,'-2'3'576,"-4"6"529,-2 6 63,-2 9 8,-3 7-128,-1 9-392,-1 5-199,2 4-337,2 2-88,3 2-104,5-2-153,3-1-319,4-2-224,4-4-776,4-4-665,3-4 1241,-1-8-4641</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6.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 0 4617,'-2'6'688,"-5"10"616,-3 10-311,-2 11-329,-1 8-192,0 7-240,3 5-104,2 3-120,4 1-24,3 0-512,5-2-432,3-4 528,1-11-6738</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6.3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1 5689,'-2'8'680,"-3"11"393,-2 12-433,0 11-232,1 7-304,2 4-88,5 3-584,4 0-448,6-1 543,0-11-6080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6.7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4361,'-1'5'960,"-3"8"576,-2 9-279,0 9-313,-1 7-488,2 8-168,2 4-216,3 5-32,2 1-40,3 1 0,4-1-328,4-3-176,3-3-1120,6-4 919,-3-10-6048</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7.1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 0 6073,'-3'8'616,"-3"12"313,-2 14-129,-3 13-96,1 12-296,2 7-144,3 5-224,4 0-40,5 0-232,4-5 40,6-4-240,4-7-224,5-6-624,5-7-953,3-6 1233,-3-10-2809</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7.4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1 4833,'-2'5'936,"-2"9"665,-1 11-625,-2 10-88,2 11-464,1 9-120,4 9-184,2 4-64,5 3-64,5 1-304,5-1-608,6-4-712,6-6 791,-2-13-5584</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7.7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 0 5649,'-2'8'592,"-3"11"505,-2 13-497,-2 12-112,0 10-232,1 7-200,1 4-24,1 1-32,2-1 0,2-2-24,1-5-96,2-3-520,3-4-513,1-5 593,1-9-5713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3.498"/>
    </inkml:context>
    <inkml:brush xml:id="br0">
      <inkml:brushProperty name="width" value="0.1" units="cm"/>
      <inkml:brushProperty name="height" value="0.1" units="cm"/>
      <inkml:brushProperty name="color" value="#00A0D7"/>
    </inkml:brush>
  </inkml:definitions>
  <inkml:trace contextRef="#ctx0" brushRef="#br0">17 0 984,'-9'2'208,"4"5"696,3-1 345,7 3 559,7 1 56,13 1-367,9-1-289,14 3-568,8 1-232,14 1-448,9 0-280,13-8-328,5-5-88,12-12-80,3-8-8,2-14-305,2-6 625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1181 31 4393,'-4'-3'752,"-5"-3"512,-5-1-439,-6 0-577,-7 2-176,-7 3-80,-8 2-8,-10 5 24,-10 3 80,-12 6 320,-10 5 88,-8 7 16,-6 7-64,0 12-320,2 12-96,6 14-552,9 14-136,11 10-344,11 5-425,14 2 961,16-18-5121</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8.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 0 7058,'-3'6'408,"-4"10"240,-2 11 64,-1 12-136,0 10-72,2 10-272,3 7-88,4 5-112,5 3-40,6-1-624,5 0-328,4-5-1049,4-4 937,-2-14-4561</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8.4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 1 7106,'-2'4'728,"-2"8"496,-3 10 16,-1 12-360,-1 12-223,0 11-369,3 7-152,2 7-136,3 2-24,4 0-176,4-1-209,3-4-679,3-6-568,4-5 864,-1-13-7298</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8.8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 1 4065,'-2'3'896,"-4"6"880,-2 9-735,-3 7 15,-2 10-416,-1 7-176,-1 9-280,2 7-72,1 6-72,3 4-16,4 3-24,3 1-16,4-1-248,3-2-216,4-4-704,3-5-601,1-6 969,-1-12-4937</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9.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 0 6057,'-2'3'320,"-4"6"184,-3 7 161,-2 8 95,-3 7-16,0 9-184,0 8-168,1 8-256,2 6-80,3 3-240,4 2-216,4-3-496,4-4-336,4-7-777,3-7 1049,0-12-3553</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9.4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139 1 4025,'-3'3'864,"-4"4"1112,-4 7-975,-2 7 111,-3 7-200,0 8-160,-1 6-328,0 6-144,3 6-216,2 2-64,3 2-56,5 0-128,5-2-448,4-1-368,6-4-1705,3-3 1569,0-10-4561</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19.9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 1 6425,'-2'5'729,"-3"8"391,-1 8 0,-2 5-352,0 5-160,-1 3-176,1 1-80,1 2-135,0 2-65,1-1-56,2 1-16,1-3-32,3-1-32,2-3-256,3-3-41,2 0-535,3-2-560,1-2 848,0-5-8394</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0.2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0 8778,'-2'6'600,"-1"9"312,-2 7-168,2 8-224,1 6-135,3 3-225,4 2-72,3 1-80,4-2-32,3-3-160,5-5-56,2-4-377,4-6-383,3-7-1448,1-6 1391,-3-5-5568</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0.6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 0 6337,'-1'4'961,"-3"5"1463,0 5-1776,-1 4-56,0 2-216,2-1-112,3-1-224,2-2-24,4-2-16,5-2 0,6-3-24,5-3-8,7-2 0,5-4-272,4-4-672,4-5-448,4-5 608,-4-1-7234</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1.3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246 1 136,'-1'0'8,"0"2"0,0 0-8,-1 2 8,0 0 168,-1 2 680,0 0 264,-1 2 217,0 0-113,-1 3-656,-1 0-264,-3 3-240,-1 3-72,-4 2-360,-4 4-8,-3 3 16,-5 4 24,-2 3 128,-2 3-472,-2 0 424,6-5-2961</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1.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0 227 1472,'1'0'560,"2"1"697,2-1-73,3 0-104,4 0-104,3-2-247,5-1-153,3-3-216,5-2-112,3-3-144,3-1-32,4-3-32,5-2-8,4-2-32,1-4-40,1-2-616,0-4-561,-3-2 657,-8 4-5657</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54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705 0 4633,'-6'6'480,"-11"6"880,-11 11-1504,-11 10-96,-11 10-48,-11 9 24,-6 6 248,-4 5 200,1 2 128,4 1 0,6 0-136,8-2-192,8 1-480,10-1-456,10 2 504,9-11-4145</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2.2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0 364 1696,'2'-1'600,"4"-2"753,3-2-41,4-1-224,4-3-120,4-1-359,5-2-193,4-2-232,5-2-72,4-2-88,2-3 0,2-1-8,1-2-8,2-1-24,0-2-16,0-1-304,0-2-296,-3-2-985,-1-1 873,-9 5-4289</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2.6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1 398 2433,'3'-1'280,"6"-3"520,6-4 144,6-3 328,6-2-48,4-4-191,2-1-25,3 0-224,-1-2-160,1 0-344,1-3-144,2-1-120,2-4-16,2-1-80,0-3-144,1-2-624,0 0-680,-1-1 808,-7 7-6714</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3.1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4 259 1552,'-1'1'184,"0"2"200,0 1 73,2 0 87,2-2 368,5-1 48,4-4 40,4-1-112,5-3-423,5-2-185,4-2-216,4-2-48,5-3-16,4-1-8,5-3-16,3-3-32,2-3-432,1-2-265,0-4-855,-1-3 784,-10 5-3121</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3.5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1 136 3289,'1'0'624,"3"1"592,3 1-256,5-2-248,4-1-127,5-2-217,3-2-96,5-4-184,4-2-56,4-2-48,4-3-32,2-3-624,1-1-489,-1-2 617,-8 3-5161</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3.8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65 4921,'1'2'200,"3"3"88,3 0 16,4 1 96,5-1-8,6-3-112,4-2-80,7-5-143,6-3-41,6-6-457,5-4-711,5-5 680,-8 1-4521</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4.6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677 0 2665,'-1'1'520,"-2"1"304,-2 0-8,-3 2 80,-2 0-136,-2 1-23,-2 0 95,-2 1 80,-4 0-8,-2 3-112,-5 4-368,-5 7-176,-6 10-176,-7 10 0,-6 12 0,-6 12 0,-2 11-48,-1 8-32,1 7-848,5 2-816,6 1 920,12-16-7602</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5.0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695 1 4929,'-6'3'568,"-8"6"496,-9 8-31,-10 11-201,-10 12-56,-9 14-200,-7 15-168,-6 13-224,-4 12-56,-1 11-72,1 6 176,6 2-896,9-1-704,10-5 848,13-22-7714</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5.4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444 1 3457,'-2'0'456,"-4"2"536,-4 2-448,-4 4 72,-5 3-56,-4 6-31,-6 5-209,-4 7-80,-3 7-120,-3 9-56,-1 8-64,0 7-24,-1 8-672,0 8-929,2 9 945,7-10-4193</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6.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1256,'0'0'248,"0"1"360,0 0 113,1 0 287,1 2-24,3 2-96,2 1-200,3 2-232,3 2-71,1 4-89,3 3-48,1 4-88,1 4-32,1 5-56,2 4-16,0 3-24,2 4-8,0 2-8,0 2-8,0 0 0,-1 0 8,-3-2 16,-3-1 0,-4-1 0,-3-2 0,-5-1-64,-2 0-328,-4-3-1153,-2-1 969,-1-7-5441</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6.8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5697,'1'0'312,"1"-1"112,2 1 88,2 1 153,0 1 71,2 1 200,0 2 8,0 3-112,2 2-143,0 4-337,2 4-128,1 2-176,1 4-24,1 3-16,0 3 8,-1 3 0,-1 4 8,-2 3-16,-3 2 0,-2-1-208,-2-1-280,-3-4-1233,-2-5 1025,-1-8-8706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880"/>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775 165 1296,'-1'-6'184,"-2"-7"200,-3-6-256,-5-3-56,-6-1-16,-7 1 0,-8 3 16,-9 2 201,-10 5 103,-9 4 360,-7 4 208,-4 6 8,-1 5-80,3 6-368,6 6-231,7 7-458,9 6-111,10 8-248,11 7-88,10 7 112,12 4 72,12 1 128,13-1-112,12-3-440,12-4 488,-3-11-2161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7.3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8314,'0'0'304,"-1"2"96,2 1-224,0 1 56,2 2 128,2 2 96,2 3-16,1 3 8,4 2-120,2 2-96,4 3-143,4 3-25,4 2-24,2 3 0,3 1 0,1 3 0,-2 0 0,-2 1-8,-4 0-8,-2 0 0,-4 0-16,-3-1-8,-3 0-136,-2-2-144,-3-1-537,-3-3-711,-3-2 864,-1-7-8042</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7.7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4481,'1'0'352,"2"2"208,2 2 8,1 2 64,0 5 153,2 4-1,-1 5-32,0 5-56,-1 4-344,-1 4-176,-1 4-128,-1 2-8,-1 3-24,0 2-16,0 0-56,-2-1-144,1-4-392,-2-4-256,0-6-1249,-1-6 1209,0-6-4673</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8.1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300 0 4369,'-1'1'736,"-2"2"1193,-1 2-1265,-2 3 24,-3 3-216,-1 4-176,-4 5-144,-2 6-8,-3 4-16,-2 7-24,-3 4-104,-2 6-88,-1 5-480,0 2-288,1 2-513,1 0-559,2-1 1136,5-10-3289</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8.5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514 1 3897,'-3'1'576,"-5"4"352,-6 3 264,-5 4-15,-6 5-9,-6 6-48,-4 6-344,-5 5-120,-3 7-303,-3 7-169,0 5-168,-1 5-24,4 3-312,4 2-297,7 0-1103,7-2 960,8-10-7858</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8.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556 1 5369,'-5'2'360,"-6"4"272,-7 5-112,-8 6 57,-5 6-105,-6 9-64,-5 10-56,-4 9-64,-3 12-24,-4 10-184,-1 10-40,0 7-288,4 5-560,5 1 488,11-16-7666</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9.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554 1 6673,'-6'6'401,"-7"12"23,-9 14 40,-8 15 96,-9 16 72,-7 16 56,-6 16-192,-4 15-112,-1 12-552,0 11-416,3 5-960,5 2-993,8-5 1377,10-24-3569</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29.6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704 0 5801,'-1'3'432,"-5"3"352,-3 6 17,-5 6 39,-4 5-88,-5 6-136,-4 4-32,-3 4-56,-4 4-32,-4 3-79,-4 5-49,-4 5-96,-4 6-64,-2 6-128,-1 6-56,1 5-64,1 3-24,3 1-504,5-2-585,5-2 657,10-15-10186</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0.0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670 0 6569,'-6'5'489,"-9"9"311,-9 11 176,-11 14 8,-8 12-48,-7 15-216,-6 14-207,-4 14-289,-3 13-128,-1 12-456,1 10-513,5 4-543,4 0-608,9-7 1039,11-24-5664</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0.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569 1 4361,'-5'5'488,"-9"8"240,-8 11-136,-9 14-16,-8 16-119,-8 16 39,-9 18-72,-6 17-32,-4 13-152,0 10-432,4 2-1577,6-3 1193,13-24-5641</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0.7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397 0 1824,'-10'20'641,"-16"30"519,-14 29-424,-10 27-456,-7 17-168,0 7-72,4-5-72,9-12-976,9-16 720,10-26-3177</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1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4697,'0'6'408,"3"8"328,5 8-536,10 11-392,10 7-240,13 4-104,8 2 8,9-5 296,5-5 160,3-11-16,3-9-288,0-10 240,-11-6-3313</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1.0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577 2 3905,'-2'-1'744,"-5"1"560,-5 2 121,-5 4-401,-7 7-40,-7 10-128,-6 11-192,-5 11-336,-5 13-120,-2 12-160,-3 12-24,-1 12-40,2 10-208,3 9-1032,5 6-1216,7 1 1311,11-20-5224</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1.4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442 0 4865,'-7'9'400,"-10"15"344,-10 18 112,-10 18 9,-9 17-113,-5 16-304,-2 13-176,1 9-192,4 4-440,6 0-1328,7-3 1103,9-21-6064</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1.7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419 0 4137,'-8'13'544,"-13"21"304,-12 24 96,-11 26-279,-10 25-225,-4 21-232,-2 15-120,4 6-1585,8 1 1097,11-26-5577</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2.0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283 0 3465,'-6'12'656,"-10"16"1056,-9 19-992,-7 19 25,-6 17-153,0 15-296,0 13-120,5 10-600,6 8-761,9 6 705,6-22-5793</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3.0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0 2272,'-1'0'129,"-2"0"-442,-1 1 145,-1 0-1752</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3.1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10 816,'-2'-2'-96,"-1"-1"216,1-1-960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3.4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153 7 1576,'-1'0'809,"-1"-1"631,0-1 72,-1 0-56,0 1-335,2 0-105,0 2-272,2 1-48,1 2 96,2 3-47,1 3-161,2 5-104,1 4-184,0 5-64,0 5-72,1 7-32,-2 7-56,-2 7-8,-4 8-24,-3 6 16,-3 6-16,-5 6 0,-3 2-16,-3 3-16,-3-1-16,-1-1-160,-2-5-512,0-4-312,0-6-881,1-7-479,3-7 1320,3-12-5994</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3.8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306 0 6073,'1'1'272,"0"1"352,0 4-55,-1 4 111,-3 6 32,-2 7-128,-3 7-40,-4 9-88,-4 10-80,-3 9-224,-3 12-80,-3 10-72,-3 9-184,-3 7-568,-3 5-264,-2 0-1177,-1 0 1161,5-18-4905</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4.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410 1 4377,'0'3'800,"-1"7"656,-2 9-127,-2 9-561,-3 11-200,-3 11-296,-2 11-88,-5 11-88,-2 9-16,-5 9-16,-2 4-16,-3 2-40,0-2-40,-1-5-240,0-7-104,0-8-264,-1-7-224,0-7-1289,-2-7 1329,6-13-4065</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4.8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392 0 1744,'0'4'617,"-3"5"263,-2 8 312,-4 11-104,-2 10-336,-5 12-128,-2 11-367,-5 12-105,-2 10-72,-3 7-24,-2 3-40,-2 0-16,-1-2-112,-1-4-217,0-6-415,1-6-528,2-6 656,5-16-3769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5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1 5113,'-4'3'304,"-5"8"160,-1 6-8,0 6-144,6 7 8,7 3 33,10 2 23,14 0-48,13 1-40,17-2-184,16-2-56,13-3-24,12-4 0,6-3 8,2-5-8,0-5-64,-3-6-264,-5-7-1625,-5-7 1289,-19-1-5017</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5.1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226 1 3009,'1'3'816,"-1"5"544,1 7-256,-1 9-215,-3 11-425,-1 12-176,-4 10-72,-4 10-24,-3 6-48,-3 4-16,-2 2-96,-2-2-40,0-3-184,0-6-152,0-6-488,0-8-369,1-10 657,4-12-4977</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5.4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249 1 4601,'1'1'368,"-1"5"200,0 4-264,-4 7-160,-3 8 120,-5 10 160,-4 8 9,-5 10-81,-2 7-200,-2 5-256,-2 5-104,-2 1-577,-1-2-455,0-2 672,5-14-4137</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5.8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316 1 2897,'-2'5'320,"-1"7"400,-5 11-600,-3 9-40,-3 11 40,-4 9 128,-2 6 248,-2 6 24,0 2-72,-1 2-144,-1 0-528,-1 0-160,-4-1-496,-2-4-672,-3-5 944,5-13-2017</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6.2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542 1 4705,'-4'7'680,"-3"12"272,-6 14 129,-5 12-65,-6 13-192,-5 11-40,-6 9-232,-4 8-112,-3 4-192,-1 0-112,-1-4-120,2-7-16,1-7-200,2-10-120,2-8-464,4-6-504,4-8 744,7-10-7754</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6.7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386 1 4753,'-1'-1'408,"0"2"432,-2 0 160,-1 3 113,0 4-41,-2 3-200,0 6-128,-2 6-112,0 5-55,-1 5-89,-2 6-56,-2 6-128,-2 7-96,-3 6-104,-4 7-32,-2 4-32,-3 2-8,-1 1-24,0-1-16,2-4-48,1-4-192,3-6-424,1-6-280,3-7-817,3-7-687,2-10 1399,4-9-5424</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7.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245 0 4137,'-1'0'320,"0"0"400,0 1 0,-1 1 144,-2 2 257,1 2-1,-2 2-136,1 1-72,0 3-272,1 2-135,1 2-169,2 1-16,0 2 24,2 1 8,1 1-16,1 4-32,-1 3-72,-1 6-16,-1 5-56,-3 6-24,-2 6-40,-2 5-24,-3 6-32,-1 4-8,-1 2-8,-3 1 0,0-2 0,-3-3 0,-1-4-24,0-5-168,-2-5-440,0-4-272,1-6-824,1-4-441,1-7 1201,4-7-7722</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8.0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588 1 4081,'0'0'520,"0"1"464,-2 3 16,-2 2 105,-2 3-105,-2 4-48,-2 4-64,-3 3-136,-1 5-79,-2 4-257,-1 5-128,0 4-176,-2 5-48,0 4-24,-1 3 0,-2 1 0,-2 1 24,-2 2 40,-2 1 8,-2 1-24,-1-2-40,1-3-48,1-1-24,1-3-88,1-3-128,1-3-312,1-3-160,1-5-545,2-4-343,2-4-1169,3-5 1481,3-6-3529</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8.6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641 5 3409,'1'0'896,"-1"-2"928,0 0-567,0 2-145,-1 1-328,-1 4-208,-2 4-96,-2 3 56,-2 3 72,-2 4 9,-1 3-137,-3 4-80,-1 3-152,-2 4-56,-3 4-40,-2 4-24,-1 2-48,-1 3-32,-1 0-24,-1 2 0,1 1-16,-1-1 0,1 1-8,-2 0 0,0-1-24,0-2-40,-1-1-200,1-2-88,2-4-208,0-4-64,0-3 7,1-3-7,1-4-40,1-3-136,1-4-848,1-2 967,4-5-6288</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9.0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0 819 4457,'1'0'528,"2"-1"416,1-1-216,3-1-95,3-1 39,1-1 8,3 0-56,1-2 0,2 0-128,3-1-104,2-2-168,5-3-72,3-2 56,3-4 72,2-3 137,2-3 39,0-4-128,2-3-72,0-2-152,2-1-40,-1-2-24,1-2-8,-2-2-8,0-2 0,-1-2-8,1-2-16,1-2-248,-2-2-272,0 1-617,-3 0-455,-3 0 832,-6 10-8386</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39.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1195 3649,'-1'2'544,"-3"4"520,0 2-208,0 2-160,1 0 49,1-2 71,2 0-16,2-3-64,3-2-88,3-1-120,3-3-120,3-2-159,4-1-33,3-3-96,4-2-8,2-2 40,3-3 0,3-2 40,4-5 8,4-4-72,4-4-16,3-4-40,0-4-24,0-4-16,1-5-8,1-4-8,0-4-8,0-5 8,0-4-16,0-3 0,-1-5-8,-1-4 0,-1-2-144,-2-3-328,-3 0-296,-2 1-897,-3 3-375,-2 4 1064,-8 15-6226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8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8706,'0'6'208,"5"10"-176,11 13-16,17 13-40,16 10-16,19 7 8,14 2 8,13-3 32,10-5 16,9-7-8,7-6-8,8-5-32,4-3-72,2-3-224,1 0-288,-3-2-1105,-2-2 1017,-23-4-4745</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0.3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337 0 1936,'-1'1'208,"0"0"401,0 2 223,-2 3 256,0 2 0,-1 3-96,-1 5-15,-2 5-9,0 6-120,-1 6-264,1 6-144,-1 7-200,1 6-40,-2 7 8,-1 4-8,-1 4 32,-1 3 17,-2 0-49,-2 1-16,0-2-64,-3-2-48,0-3-32,-2-4-8,-2-5-296,0-5-312,1-6-1065,0-6-1432,1-7 1737,4-9-4321</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0.7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 0 5417,'1'0'1208,"0"1"953,0 3-825,-1 5-8,-2 8-703,-3 10-225,-4 10-296,-2 10-56,-3 9-256,-2 6-408,1 6-1665,1 2 1393,3-11-7746</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2.7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7074,'0'0'216,"0"1"-8,1 0-288,0 1 24,1 0 8,0 0 72,1-1 144,0 0 200,1 0 80,0-1 72,0 0-40,0 0-88,0 0-48,1 0-88,1 1-32,1-1-96,0 1-16,1 0 48,1 0 40,0 2 48,0 0-8,2 2-39,0 1-57,2 0 0,2 1 24,2 0 24,1-1 24,2 0 0,2-1-40,2 0-56,0 0-16,3-1-64,2 1 0,3 0-24,2 0-8,3 0 8,1 0 0,2 1-8,1 1 0,1 0-8,3-1 0,2 1-8,2-2-8,2 0 16,0-2 0,1 0 0,-1-1 0,0-1-16,0-1-104,0 0-304,1 0-128,-1-1-361,0 0-263,-4 0-1048,-3 0 1280,-10 0-6122</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3.3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 8354,'0'0'320,"0"0"168,1 1-488,2 1 40,1 1-16,3 1 0,1 0 72,2 0 80,3 1 248,2-1 104,3 1 64,4-1-24,3 0-151,3 0-81,4 0-40,2-1-40,3 0-64,3 0-32,3-1-88,2 0-16,3-1-24,3 0-8,1-2-8,3-1 0,1-1-8,1-2-8,-1 0 0,1-1-16,-2 0-176,1-1-208,-3-1-544,0 1-473,-2-2-983,-1 1 1263,-9 0-5872</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3.9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19 227 3833,'-2'0'160,"-1"-1"64,-1-1 72,0 0 200,1 0 480,1 0 161,2 0-49,1 0-128,2 1-456,2 1-176,3 1-192,3 1-8,2 0 184,3 1 160,4 1 225,4 0 31,5-1-160,3 1-128,3-1-232,4-1-80,4-1-64,4 0 0,3-2 16,2-2 24,4-1 16,1-2 0,3-1-24,0-1-8,0-1-32,0-2-24,-1 0-16,-1-1-16,0-1-72,-1 0-192,-1-2-312,-1 0-152,-2-1-184,-2-2 119,-5 1 65,-3-1-72,-5 1-800,-3 1 944,-9 4-6874</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4.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0 477 6553,'0'0'577,"1"0"623,1-2-872,3 0-216,3-1-40,2 0-40,3-1 16,3 0 136,2 0 96,4 0 184,1 1 64,3-1-24,1-1-56,3 1-88,3-2-71,3 0-81,4-2-40,2-1-64,2-1 24,2-2 72,2-1 24,-1-2 72,1-1 0,0-1-56,-1 0-32,-2-1-72,0-2-48,0-1-40,0-1-32,1-2-40,0 1-280,0-2-384,0 0-144,-1-1-265,-2 1 57,-3-2-520,-2 0 904,-8 4-7482</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4.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0 121 3033,'1'-1'248,"0"-1"368,1-2-624,2-2-88,0-2-104,0-1-384,2-1-185,0-1-15,0 0 104,0-1 376,0 1 224,1-1-8,1-1 64,-1 3-256</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6.3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 5049,'-2'0'304,"1"2"344,0 0-600,2 1-8,0 2-8,1 0 56,1-1 216,0 1 120,0 0 161,1-1 15,1 0-96,0 1-56,1 1 32,2 0-8,0 0-32,2 1-16,1 1-144,1-1-56,1 2-56,1 1-23,2 2 7,0 2 0,2 3-8,2 1-16,1 3-64,1 2-8,1 1 32,2 2 0,0 2 0,-1 1-16,-1 2-32,-1 1 0,-3 2 24,-3 3 0,-2 2 8,-2 4-8,-2 3-32,-1 3-16,-1 3 0,0 2-8,0 4-8,0 2-8,-1 2-88,2 0-256,1 1-665,0 0-583,1-2 784,-2-11-8450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7.1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3817,'1'1'352,"1"1"144,4 2-8,1 2-200,4 2 96,1 2 240,2 1 169,1 2 119,0 1-88,0 3-296,0 2-176,-1 4-264,1 3-48,0 4-16,1 2 0,0 2 80,0 3 48,-1 2 96,-1 3 24,-2 3-64,-2 3-56,-1 4-104,-2 3-24,0 3-24,-1 3-8,0 2-280,-1 2-320,1 2-656,-2 1-392,-1 1 823,-1-11-5752</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7.9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12835,'2'0'144,"5"2"-608,4 1 176,3 3 40,1 3 24,0 2 159,-1 2 65,-1 2 41,-1 1-1,-1 2 0,1 1-8,0 1 16,0 2 48,0 3 72,0 2 24,1 3-24,0 4-48,1 5-72,1 4-32,0 4 0,0 3-8,-1 3-8,0 3 8,-1 2-8,0 0 0,0 1 0,0 0-8,-1 0 8,-1 1 0,-2 0 0,-1-1 16,-4 0 0,-4 0 0,-4-2-24,-5-1-128,-4-1-536,-5-2-361,-4-2-1367,-4-1 1296,2-11-6314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2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0 5969,'-3'7'200,"-1"7"136,5 8 56,9 6 33,14 3-1,16 1-64,17 1-88,16-2 8,14-1-8,11-1-120,10-2-56,8 0-56,7-1-24,6 0-32,4-2-168,3-4-448,0-3-344,-2-4-1129,-3-6 1153,-23-2-3417</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8.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717 1 8554,'0'0'352,"-2"1"208,0 2-536,-1 1-8,0 3 0,-1 4 8,-1 3 16,0 3 88,-2 3 56,0 2 48,-1 3 32,0 2 64,-2 3 32,0 3 40,-1 3-7,-1 2-113,0 2-48,-2 3-64,0 2-16,-2 2-40,-2 3-32,-3 1-48,-1 2 0,-3 0-8,-1-1-8,-2 0-8,0-1-8,-2-2-8,0-1-40,0-2-88,-2-4-8,-1-3 16,-1-4-48,-1-3-192,-1-3-337,0-1-1439,1-3-849,-1-3 1537,7-5-3249</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49.3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652 1 6737,'-1'1'689,"0"2"1303,0 3-1992,-1 2 48,-1 3 0,1 2 40,0 3 80,0 4 64,0 3 64,-1 5-40,0 6-80,0 5-72,-3 6-72,-1 4 0,-3 5 80,-1 2 40,-2 2 104,-1 2 49,-1 0 7,-3 1-48,-1-1-96,-2 2-64,-1 0-104,-1 0-32,-1 1-136,0 0-24,-1-1-88,-1-1-17,-1-4 73,-2-2 8,-1-4-64,-3-4-176,-1-4-560,-2-3-288,-2-3-577,-3-3-199,-2-2 1216,5-7-2417</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0.0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1 615 7026,'1'0'160,"1"1"-136,3 0-8,3 0 24,2-1-8,3 1 192,2-1 168,3-1 240,3 0 80,2-1-160,3-1-152,5-1-248,3-1-80,4-2-40,3-2 48,2-2 184,4-2 56,2-2 8,1-1-47,2-2-185,1-2-64,0 0-32,0-3 0,0-3-8,-1-2 8,-2-3 0,-1-2 0,-2-2-32,-2-2-97,-1-3-287,-2-2-232,-2-2-712,-3-2-504,-1-2 999,-8 7-5680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0.4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621 1 8490,'-3'3'168,"-3"5"-184,-4 6 8,-3 6 8,-4 4 8,-3 3 0,-3 4 8,-2 2-8,-2 2 0,-2 1-8,-1 0 8,-1 1-8,-2-2 0,0 0 0,-3-3-40,-1 0-208,-2-3-112,-1-2-368,-2-3-169,-1-1-703,-2-2 880,7-5-3377</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0.7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0 497 6153,'6'-1'592,"8"-1"609,10-2-817,11-1-160,9-2-112,7-2-88,6-2 0,5-2-8,4-4 8,1-3-8,3-4 0,-1-4 8,1-4 8,-1-4 8,-2-4-8,-2-3-104,-1-5-336,-4-3-1073,-2-6 913,-12 8-5817</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1.4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10538,'1'1'280,"2"4"-104,3 3-168,2 5 8,3 2-8,1 4 8,2 2-8,0 2 16,1 1-8,1 2 8,0 1-8,0 2 8,1 3-8,0 4 24,0 4 24,-2 5 16,0 3 8,-2 5-24,-1 4-32,-2 3-16,-2 4-8,-1 2 0,-3 2 0,-2 1 0,-2 1-8,-4-1-96,-3 0-192,-4 0-336,-3-3-96,-4-1 72,-4-4 200,-3-4 344,-2-3 24,-1-3-1320,-2-4 1007,4-9-6392</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2.4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2 5041,'-1'0'280,"-1"0"272,0-1-656,-1 1-160,-1 0-160,1 0 16,0 0 192,1 1 328,1-1 440,0 0 64,1 0-8,0 0-152,2-1-272,1 1-31,1 1-33,1 0-16,3 2 24,1 1 16,1 1-32,3 2 0,2 1-56,2 1-16,2 1 152,2 1 104,2 2 200,0 0 88,1 3-88,0 2-80,2 3-184,1 3-80,2 1-64,3 1-24,2 1-16,3-1 16,1 0 88,1 0 40,0 1 56,1-1-23,1 1-97,0 1-32,1 1-72,1-2 0,3 0-24,4-2 0,4-3-24,3-1-32,3-3-112,2-2-8,0-2 23,0 0 33,-1-2 136,-1 0-240,-1 0-792,0 0-800,-1-1 864,-11-1-6530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3.3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7826,'2'0'256,"3"1"-104,5 1-8,3 1-120,4 2-8,2 1 0,1 3-8,2 1 0,1 1 8,1 1 0,3 1 0,2 1 0,3 0 8,2 1 136,2 0 128,2 2 176,4 0 32,2 2-136,2 1-120,2 3-184,2 2-40,2 2-16,2 2 0,3 1 0,1 1-8,3 0 8,1 0-8,2-1 0,2 0 0,1 0-16,3-1-40,1 1-40,2-1 8,2-1 24,-1-1 40,1 0 56,-1-2 0,-1 0 0,-2-1-16,-1 0-8,0 0-168,-1 0-776,2-1-632,0-1 783,-12-3-6000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4.0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6249,'5'1'528,"6"1"209,7 3-305,7 3-168,5 1-176,5 3-40,4 0-16,4 2-16,2 0 0,4 0-8,4 1 8,3 1-8,3-1 0,4 1 0,5 0 8,4 0 56,5-2 24,5 0 8,4-1-8,4-1-64,3 0-48,3 0-536,2-1-472,3-1 551,-17-2-6336</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5.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10 1136,'-1'0'216,"0"-1"208,-1 1-264,0 0-112,1-1 104,-1 1 369,0-1 159,0 0 200,0 0-80,-1 0-280,0 0-128,-1 0-104,1 1 0,1-1 96,0 1 73,1 0 47,1 0 8,-1 0-112,1 0-96,1 0-160,-1 0-64,0 1-40,1 0 0,0 1 152,0 0 120,1 0 240,1 0 72,1 1-8,1 0-87,0 1-217,1 1-72,0 1-120,1 3 0,1 0 32,1 3 16,1 1 24,1 2-16,1 2-24,2 2-16,2 2-48,0 4-8,2 2-32,0 4 0,1 2-32,1 4-8,1 2-8,3 3 0,1 1-16,2 2 0,2-2-24,2 0-192,2-1-456,0-1-344,1-1-1201,0-2 1257,-5-7-8042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8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1154 1 3849,'-12'5'96,"-15"9"-216,-18 11-264,-14 9-288,-15 8-1,-11 6 185,-10 4 288,-7 2 368,-5 3 16,-1 2-32,1-1-32,5-1-112,10 0-24,13 0 16,20-10-2024</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5.8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42 7346,'-1'-2'216,"-2"-2"-72,-1 0-88,1-1-56,-1 0 0,2 0 0,1 1 56,1 0 168,1 1 72,1 0 16,2 1-48,1 2 0,2 1-8,0 1 80,1 2 88,0 1 48,0 1 16,1 2 16,0 2-71,2 2-129,2 3-48,2 4-104,1 4-24,2 5-72,1 4-8,2 5-32,3 3 0,2 4 0,3 1-8,3 2-8,2 1 0,3 0-16,3 0 0,3 0-24,2-3 8,2-2-336,-1-2-184,1-1-793,-1-2-1031,0 0 1408,-8-7-6410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6.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6321,'1'1'664,"0"-1"1265,2 2-1929,2 1 16,1 1 0,3 2 8,0 2-8,1 1 8,1 0-8,0 2-8,0 1 24,1 0 32,0 2 64,0 0 64,2 1 64,0 1 8,1 1 80,2 2-24,1 2-48,2 1-32,2 4-144,0 2-48,2 2-24,0 1-16,1 3-16,2 0-16,1 2-8,1 0 0,0 1 0,1 0-144,0 0-312,0 0-256,0-2-1136,0-2 1096,-5-6-6338</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7.4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0 4761,'-2'0'456,"0"1"664,0 1-1056,0 1-64,0 2 8,2 3 72,2 1 56,2 3 72,2 2 17,2 2-49,2 1-64,2 2 8,2 2 88,1 0 232,2 2 112,1 2 120,3 2-24,1 2-120,4 3-80,3 3-168,4 2-64,2 2-112,3 3-24,0 2-32,0 2-7,0 3-25,1 1-8,0 0-8,1 1 0,2-2 0,0-1 0,2-2 8,1-3 0,2-1-16,2-4-48,1-3-313,0-2-239,0-3-816,-1-1-856,-1-4 1287,-9-5-5040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8.1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4737,'0'1'448,"1"3"624,1 3-976,1 3-8,2 2 72,1 1 112,1 2 273,0 0 119,1 1 48,0 1-80,1 0-160,0 2-64,1 1-40,2 2 16,1 2 104,1 3 17,2 3-41,3 1-48,3 2-184,3-1-88,3 2-80,4-1-24,2 1-8,3 1 0,3 0 48,3 0 16,5-2 32,2 0 0,5-3-32,2-2-16,2-2-32,1 0-8,2-2-16,1-1-8,1 0-16,-1-2-16,0 0-8,-2 0-136,-2 0-304,-3-1-232,-4 0-913,-1-1-687,-4-1 1264,-8-3-6882</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8.9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7098,'1'0'240,"2"-1"8,3 1-232,2 1 0,2 1 48,2 2 120,1 2 304,2 1 128,1 2 96,2 2-64,2 1-192,0 1-80,3 2-80,1 1-15,2 2-1,1 1 24,3 2 32,2 0 0,3 1-24,3 0-56,5 0-96,2-1-40,4 1-80,3-1-24,4 1-8,3-2-8,3 0-8,3-1-8,3-2 16,1-1 16,3-2 0,2-1 8,1-1-16,1-2 8,2 0-16,1-2 0,1 0-32,0-2-184,1 0-392,-1 0-264,0-1-681,0-1-199,-1-1-897,-1-1 1385,-14 0-3753</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8:59.6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9066,'0'0'200,"0"0"-88,1 0-144,0 2 32,2 1 32,2 1 104,1 1 64,3 2 112,2 0 8,3 1-40,3 2-56,3-1 32,4 1 80,3 0 105,5 1 15,4-1-48,3 1-64,4 1-112,4-1-40,5 1-80,5-1-40,4-1-48,5-1-8,4-2-8,3-2-8,2-1 8,3-2 0,2-3 0,2-1-8,2-3 8,1-3-8,1-3-40,0-2-120,-2-3-280,0-1-120,-4-2-312,-2 0-193,-5-1-839,-3 0-945,-4 0 1577,-14 4-3345</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0.3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1 203 4633,'3'1'456,"7"-1"248,6 1-160,6 0-160,6 0-47,5 0 79,4 0 0,2-2 144,4 0-88,2-1-160,3-1-48,3-1-160,3-1-8,2-1-32,3-1-16,4-2-16,2-3-24,3-1-8,3-2-16,1-3-40,3-2-192,1-2-880,0-1-809,1-3 969,-13 4-4529</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1.2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0 886 5425,'6'0'440,"8"-1"368,10 0-656,9-2-16,7 0-104,5 0 105,6-1 343,2 0 136,3-1 128,1 0-72,2 0-344,3 0-128,1-1-144,3-1-8,2-1 96,1-1 96,2-2 96,2-1 16,1-2-96,1-2-95,1-1-105,1-3-24,2-2-24,0-1-8,1-2 0,-1-2 8,0-2 8,-1-1 0,-1-3 8,-1-1-16,-1-2-8,-1-2 0,-3-1 0,-1-2 0,-4-1 0,-3-2-120,-2-1-201,-2 0-279,-2 0-992,-2 0-865,-1-1 1297,-11 8-4521</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1.7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1636 0 5825,'-1'3'560,"-1"2"809,-3 5-1201,-1 4-24,-3 4-32,-2 4-16,-2 2-8,-3 3 48,-2 2 56,0 2 48,-2 2-16,0 2-48,-2 3 8,-2 2 56,-2 2 32,-3 3 48,-3 2-24,-4 3-72,-4 2-24,-3 2-88,-5 1-24,-2-1-48,-3-1-16,-3-1-8,-2-2 8,-3-3-8,-1-3-8,-3-4-56,-1-3-80,-2-4-8,-1-3-48,-3-3-24,0-2 72,-2-3-216,-1-3-208,-1-1-848,-1-2-689,-1-1 1089,14-4-4121</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2.7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 8866,'0'-1'376,"0"1"-8,-1-1-248,2 1-96,0 0-40,2 1 16,2 1 16,2 0 144,2 1 72,1 0 136,2 1 56,2 0-56,1 0-32,3 1-39,3 0-9,3 1-8,3-1 0,4 1 32,2-1 0,3 1-32,2-1-24,3-1-104,4 0-40,3 0-40,2-2-8,1 0-8,2-1 0,1 0-16,1 0-16,1-1-16,0 0 0,1-1-16,0-1-8,1-1-184,0-1-168,-1-2-384,0-1-208,-2-2-241,-1-1-183,-4-1-1232,-4 0 1551,-9 1-4904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23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1619 14 4241,'-22'-2'96,"-28"-3"-64,-29 1-32,-24 2 0,-17 4 0,-13 6 112,-7 5 200,-3 6 272,2 6 88,4 6-56,9 7-215,12 10-313,15 9-513,20 9-511,19 9-512,22 4 592,18-11-2633</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3.3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1 252 10946,'1'0'552,"2"1"689,4 2-1305,4 1 64,4 2-8,3 0 0,4 1 8,4 0 16,3-1 64,4 0 56,4-2 40,4 0 8,4-2 8,4-2-16,3-1 16,3-1 16,4-2-48,3-1-32,2-2-64,3-2-32,2-1-32,1-2-176,2-2-40,0-1-8,0-2 8,-1-2 104,-1-1-184,-1-2-128,-3-2-264,-1-1-113,-3-1-471,-2 0-528,-2-1 1016,-11 4-6610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3.9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768 0 5145,'0'2'48,"0"4"-272,0 4-16,0 5 0,-2 2 72,0 3 176,-2 2 32,-2 2 32,-1 1 8,-2 0 40,-2 0 64,-4 2 152,-3 0 24,-4 1-8,-5 3-80,-4 2-208,-5 3-176,-4 3-448,-5 2-248,-5 1-216,-4 1-8,-5-1 287,-3-1 257,-4-2 240,-3-1-24,-3-3 248,11-7-872</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4.7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 9554,'0'0'272,"2"-2"-48,2 0-256,2 0-88,3 0-16,2 1 8,2 0 8,2 1 112,2 2 16,0 0 24,1 1 0,1 1 0,0 0 8,1 1 128,0 1 40,1 0 64,1 3 0,1 2-112,1 3-48,3 3-80,2 3-8,3 3-24,3 2 8,2 2 0,4 2 0,3 1 104,3 2 104,3 0 168,2 0 49,1 0-81,2 1-96,1 0-168,2 0-40,0 1-24,1-1 0,0-1-24,0-2 0,1-2-24,2-2-16,1-2-408,3-3-321,1-3-735,2-3-376,0-4-601,0-2 1241,-13-4-3233</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5.4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3417,'1'0'160,"3"-1"152,4 2-344,2 0-8,3 2 32,1 3 24,2 2 216,1 2 32,1 3 8,0 1-16,1 4-184,1 1-16,2 3 88,1 2 64,2 2 40,3 0 32,2 1 0,4 1-56,3 2-24,1 1-40,3 1-112,1 2-32,3 2-16,2-1 0,2-1-8,3-1 0,2-1 8,2-2 8,3-2 0,2-1 0,1-1-16,3-1-16,0-2-120,2 0-96,-1-3-616,0-2-552,-1-1 776,-12-4-2849</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6.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4745,'1'0'440,"0"0"856,1-1-1384,2 2 16,0 0 24,2 3 16,0 1 40,0 2 32,1 2 16,0 2-16,2 1-8,2 3 104,1 0 64,1 2 24,3 1 33,2 1-113,2 1-64,4 3-24,5 2-32,3 1-8,6 2-8,3 3-8,3 1-8,3 2 0,4 1-16,2 2-8,2 1-16,1 2-200,4 1-369,2 1-239,4 0 360,-9-7-4729</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6.8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4361,'0'0'64,"0"-1"-96,2 2-24,1 0 64,2 2 32,4 2 112,3 2 40,3 2 40,5 2-8,2 3-64,3 2 0,2 2 104,1 3 48,1 1 16,2 3-48,1 3-152,1 1-72,3 3-56,2 2-8,2 2-8,3 0 16,3 0 0,4-2 8,3-3 0,3-1-8,4-3 8,2-3 0,3-3-8,2-2 8,0-2 0,1-1 0,-1-2-8,0-2 0,0 0-264,-1-1-304,1-2 320,-12-3-5577</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7.5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3321,'2'2'424,"6"1"104,4 3-80,6 3-224,5 1-16,6 3 40,4 1 232,5 1 112,2 1 49,3 1 7,2 0-192,3 1-112,4 1-192,2 0-48,2 1-56,3 0-8,2 1 48,0-1 0,1 1 0,1-1-8,0-1-56,0 0-24,2-1-16,1-1-24,1-1-232,2-2-112,2-3-128,0-2-80,-1-3-345,0-2-415,-2-1 760,-13-2-3985</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8.1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4201,'1'1'264,"4"-1"120,3 1-256,3 0 40,6 1 304,3 1 160,4 1 281,4 0 23,2 2-328,4-1-144,2 2-280,3 0-80,3 1-64,4 0-16,2 0 0,2 2-8,3-1 128,4 0 48,2 0 56,4-1 56,3-1 40,3 1-8,0 1-32,2-1-64,0 1-167,0-1-57,0 0-353,1-2-263,0-1-496,-2-2-248,-1-2-481,-4-2 969,-12-1-4849</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8.8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1 218 4537,'7'2'320,"10"1"24,12 3-24,10 1-152,10 0 0,7 1 224,6 0 80,4-1 153,4-1-41,3-1-232,4-2-72,2-1-168,4-3-48,3-2-40,2-3 8,3-2-8,2-3 0,1-1-24,1-2-8,0-2-224,-1-2-184,0-1-376,-2-2-249,-1-2-255,-2-2 128,-2-1 392,-3-1 232,-2-1 488,-16 5-2457</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9.2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867 1 7698,'-3'0'96,"-2"3"-208,-5 1-24,-3 3 152,-3 3-16,-4 3 24,-2 2 32,-2 1 48,-3 2 16,-2 2-32,-3 0-40,-2 2-168,-3 1-104,-3 2-120,-3 2-57,-5 1-127,-3 3-24,-7 1 48,-4 0 48,-7 2 104,-5-1-152,-6 0 328,10-6-3665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6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2266 211 6961,'-10'-5'265,"-12"-6"71,-14-5-352,-13-3-48,-10 0-16,-10-1 24,-10 0 104,-10 1 128,-8 1 200,-9 0 72,-8 1-8,-7 3-96,-6 4-184,-4 5-80,-4 8-64,-1 7-16,0 10 0,4 8 0,6 9-8,9 8 0,13 10-32,14 7 0,18 8-144,17 6-80,19 3-40,18 2-56,19 1-280,18-1-409,19-2 593,4-14-5625</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9.6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1 526 1672,'12'-2'432,"16"-4"577,15-5-17,12-3-88,10-2-104,4-3-368,3 0-136,1-2-208,0-1-56,-1-1-32,0-1-8,-1-3-8,0-1-8,-2-2-32,-2-3-48,-3-2-112,-4-2-56,-3-2-248,-4-2-224,-5-1 424,-9 5-4057</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09.9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131 1 5521,'-1'6'120,"-4"10"-192,-2 10-152,-5 9-240,-3 8-224,-3 5-272,-5 4-185,-3 3 641,2-8-1080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0.7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23 1808,'-5'-4'-336,"-8"-5"168,-2 0-1136</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1.4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90 2 5777,'0'0'360,"-1"0"673,0-1-1145,1 1 104,0 0 48,1-1 104,-1 1 168,1 0 40,-1 1 64,1-1 0,1 2-56,1 1 8,1 2 32,2 2 32,1 2-8,1 4-24,0 2-56,1 3-79,-2 4-113,0 5-40,-1 5-56,-1 7-24,-1 5-24,-1 4 8,-1 4-16,-2 2-16,-2 2 8,-3-1 0,-3-1-176,-4-3-73,-3-3-127,-5-5-88,-4-3-184,-3-4-296,-4-4 544,3-6-8346</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2.0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424 32 3865,'-1'-2'360,"1"-3"696,0-1-992,1 0 184,2 1 40,0 1 64,1 1-32,1 2 16,0 1-7,1 2-89,1 3-24,1 2-32,0 3 80,1 3 136,0 3 32,0 3 16,-3 3-56,-1 3-72,-3 4-16,-3 3-24,-2 4-64,-4 2-72,-1 3-32,-2 2-64,-2 2-8,-3 1-24,-1 2 8,-4 0 0,-2 2 0,-3 0 0,-2 2 0,-3 0-16,-2 1-16,-1-2-240,-1-2-152,-1-3-272,-1-3-8,-2-1 224,0-3-88,0-3 448,6-6-8202</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2.6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1 871 4745,'2'0'592,"3"-1"832,4-1-1127,5-2-185,6-2-32,5-2-56,4-3 0,5-2 32,4-3 0,3-2 0,3-2-8,2-2-24,3-2 24,1-2 96,3-2 40,1-1 72,2-2-32,0-1-104,1-1-48,0-1-72,-1 0-40,-1 0-168,-2 0-80,-3 0-208,-4-2-97,-3 0 65,-6 0 64,-3-1 176,-5 0 120,-3-1 104,-3-1-88,-2-1-1120,-1-2 904,-5 6-3289</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3.1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 0 6361,'-1'2'296,"0"1"305,0 4-633,1 2 24,2 4 8,1 3 24,1 3 24,2 3 24,0 3 16,0 2 8,-1 4-16,1 2-16,-2 2-16,0 3-8,-2 4-16,-1 4 0,-3 3-8,-2 3-16,-4 2 8,-4 3-8,-3 0-24,-3 1-200,-2-1-1073,-3 0 873,4-11-5457</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4.1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1073 1 5705,'-1'3'136,"-1"7"32,-1 5-608,0 6 80,0 4 136,0 3 224,1 2 200,-2 1 64,0 1-8,-1 1-32,-2 1-112,-2 0-88,-2 0-32,-2 1 0,-4 0 16,-2 0 24,-4 0 104,-3 0-8,-2 0-16,-2 0-24,-1 0-96,-1 1-40,-1 1-80,-3 1 8,-3 0 16,-2 0 32,-2-1-8,-2-1-80,-2-2-80,-2-2-80,0-2-80,-1-1 56,-2-1 56,0-3 8,0-2-96,-2-1-24,0-1-160,-1-2 223,10-3-1951</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4.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1 119 3705,'14'-5'248,"18"-5"288,19-8-784,17-7-672,13-6 568,-8 2-2617</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5.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575 1 6065,'-4'3'200,"-4"7"-104,-4 6 0,-1 6-96,-1 3-128,0 4-320,0 1-192,-1 2-368,-2 1-120,-1 2 183,-4 0 209,-3 1 488,-4 2 240,-3 2 112,-3 4 8,-3 5 24,-2 6 40,0 8 8,-1 8 0,1 8-192,2 8-440,1 8 296,8-13-1304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7.979"/>
    </inkml:context>
    <inkml:brush xml:id="br0">
      <inkml:brushProperty name="width" value="0.1" units="cm"/>
      <inkml:brushProperty name="height" value="0.1" units="cm"/>
      <inkml:brushProperty name="color" value="#00A0D7"/>
    </inkml:brush>
  </inkml:definitions>
  <inkml:trace contextRef="#ctx0" brushRef="#br0">1 4 1008,'14'-4'16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9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1595 286 2136,'-10'-7'40,"-14"-8"-32,-15-8-56,-13-4 104,-10-3 153,-10 0 359,-7 0 128,-5 2 72,-2 2-80,-2 3-328,-1 3-144,0 5-200,-3 6-48,-3 6-16,-3 9 8,-3 8 24,0 8 0,2 10-88,6 8-552,13 10 440,19-4-4369</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6.0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652 0 6377,'-6'7'64,"-9"11"-280,-9 13 216,-8 14 208,-9 13 104,-8 12 465,-7 11 183,-3 9 72,-1 5-80,1 4-456,3 2-232,7 1-256,6 0-136,7 0-224,7-1-136,8-2-624,9-3-888,8-3 1183,4-17-5520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6.4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1 9594,'-6'9'168,"-4"15"-256,-5 15 48,-1 15 40,-1 12-8,-1 9 0,1 7 0,2 2-248,1 3-336,3 1-1096,4 0-537,3 0 1073,3-14-2545</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6.8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 0 9762,'-5'10'504,"-4"13"632,-2 14-1576,1 11-192,2 11-496,5 8-248,6 7-113,4 3-423,7 3 1168,-1-14-2937</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7.3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717 0 7009,'-3'2'193,"-8"3"-73,-6 6 80,-7 7 144,-7 8 72,-5 7 88,-5 7-48,-5 8-152,-3 7-96,-3 8-160,-2 7-32,-1 6-16,0 6-16,3 3-168,2 5-168,5 2-392,6 1-424,6 1 631,9-15-6280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7.7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535 1 6033,'-5'3'152,"-9"10"-48,-9 10 64,-8 14 248,-7 12 105,-5 14 31,-5 12-64,-3 13-264,-1 12-120,2 8-376,4 7-232,6 3-577,6 0-311,8-2-240,6-3 728,6-21-2073</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8.1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347 0 7514,'-5'9'272,"-9"14"-56,-8 16 0,-7 17 56,-5 15-56,-3 11-56,-1 10-48,1 7-400,4 4-312,5 1-625,4-1-159,6-6 112,4-9 64,6-12 864,2-18-2313</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19.4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1 417 4257,'3'0'632,"3"0"600,2 1-95,2-1-369,3 2-184,0-1-368,2 1-104,1 1-72,1 0 8,3 1 16,1 1 32,3-2 88,3-1 16,4-4 72,5-3 24,2-5 16,4-5 0,4-4-96,4-4-64,3-5-120,2-3-32,1-3-48,1-3-112,1-2-224,-2-2-192,0 0-784,-3-1-913,-3 1 1289,-10 6-4393</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0.0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40 609 4345,'-2'1'544,"-3"1"808,-2-1-712,0 1-55,-1 1-89,3-1-264,1 0-112,2 1-120,4-1-8,3-1 40,3 0 32,5-1 136,3-3 96,4-2 168,5-3 32,4-2-88,4-4-80,3-3-184,5-4-56,3-3-48,4-3-8,1-3-24,2-3 0,0-3-8,0-3-8,1-2-40,-1-2-104,-1-2-248,-2-1-136,0-1-368,0-2-352,-1 0 736,-7 7-6570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0.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292 745 2112,'-7'6'0,"-10"9"281,-7 9-498,-7 5 345,-3 5 441,-2 1 215,3-2 208,2-2 0,5-3-408,5-6-272,6-4-264,5-6 64,4-4 176,6-5 121,4-5 111,5-4-72,4-4-40,4-4-56,3-4-80,5-3-48,3-3-144,4-3-24,4-2-48,5-5 0,3-3-8,2-4 0,3-3 0,3-3 0,1-2-16,2-4 0,2-2-24,0-3-8,1-2-8,1-4 0,0-2-248,1-4-232,-1-3-1048,0-3 887,-10 11-5720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0.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417 0 5289,'-4'10'136,"-6"12"-128,-5 12-16,-6 10-408,-3 6-144,-4 2 0,-3 2 48,-3 0 392,-4-2 152,-1-2 24,-4-3-24,-1-3-792,-2-4 552,6-8-2201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0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1561 1 2361,'-10'0'128,"-13"1"-32,-15 3-8,-15 5-48,-12 8 104,-11 7 280,-10 10 184,-8 9 240,-7 9-24,-5 8-232,-2 9-168,0 9-264,2 8-88,3 10-64,4 8 8,5 4 120,9 3-7,12 0-65,15-2-88,17-6-929,18-8 633,13-19-5545</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1.2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54 636 1816,'-4'3'520,"-4"3"393,-3 3-41,-1 1-176,3 0-128,3-1-152,3 0-80,4-3-232,5-2-48,5-3-8,3-4-16,5-5 24,5-5 32,3-5 232,5-5 105,4-4 55,4-5-40,3-3-240,4-3-112,4-4-88,2-2-24,4-2-296,1-3-184,1-2-353,1-3-79,0-1-128,-1-2-264,-1-1 848,-10 8-2481</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1.9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664 0 4257,'-2'2'440,"-2"3"696,-2 6-1248,-3 5-56,-1 7-16,-3 8 48,-2 7 80,-3 8-136,-3 7-16,-4 7-8,-4 6 24,-4 6 176,-3 2 16,-2 1 8,0-2-8,0-6-224,0-5-56,1-9 24,1-6 64,2-7 464,1-6 136,4-4 16,2-3-56,4-3-272,3-3-112,3-2-272,4-4-152,3-4-128,3-5 32,4-6 296,1-6 264,3-7 344,1-5 104,3-7 232,2-3 8,2-5 8,2-1-16,2-2-215,2-2-129,1 1-192,1-2-80,2 1-72,-1-1 8,2 0-8,0 0 8,2 0-24,0 0-8,0 0 0,-1 0 0,-1-1-16,-2 1-64,-2-1-272,-2-1-153,0-1-207,-2 0-168,-2-1-152,-1 0-32,-2 3 536,-2 7-1977</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2.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0 2433,'0'4'192,"2"6"120,1 7 32,1 7-160,1 8-8,-2 5 8,-2 5 48,-2 5 80,-3 3 0,-2 3-120,-3 3-64,-3 1-88,-3 3-8,-4 2 0,-5 1-16,-2 0-40,-2-1-216,1-2 160,4-12-4697</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2.4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1 339 2136,'6'-5'96,"9"-8"57,10-9-129,7-8-24,6-6 0,4-5 8,3-5-8,1-3-289,1-3 217,-8 7-1984</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2.7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456 1 664,'-2'4'192,"-4"7"360,-4 8 136,-2 8 305,-3 8 63,-2 6 32,-1 6-168,0 5-312,-1 5-151,-1 3-249,-1 5-32,-2 3-32,-3 3-16,-2 4-48,-2 0-32,-2 1-40,-2-1 0,0-2-160,0-5-544,3-6 439,5-13-6656</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2.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1 380 4233,'5'-2'528,"6"-4"752,6-5-1064,8-4-168,5-5-48,4-4-312,4-2-136,1-5-192,0-3-200,0-3-136,-2-4-9,-1-4 73,-2-2 376,-6 6-120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3.2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425 0 5073,'-3'8'640,"-3"11"1185,-4 13-1745,-3 13-8,-3 12-56,-2 11-32,-4 8-48,-3 5-48,-2 4-24,-2 0 0,-3-2-201,-1-4-79,0-5-136,-2-8-144,2-10-120,0-8-88,2-10 480,6-10-2673</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3.4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0 481 2264,'4'-1'505,"4"-3"407,6-2-160,7-3-304,5-4-200,6-2-200,4-4-32,4-3-8,4-4-16,2-5-8,2-5-8,2-6 8,1-4-8,1-5-296,-2-3-232,0-3 296,-10 8-3729</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3.8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383 0 7802,'-3'9'280,"-4"12"-8,-3 14-232,-3 13-16,-2 10-48,-2 8-40,-3 5-56,0 3 8,-2 1-136,0-2-96,0-3-273,-1-3-159,1-6 8,0-6-48,1-6 184,-1-5 168,0-5 152,1-6 176,0-4-232,0-5 272,5-7-2425</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4.0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1 725 1696,'0'-2'504,"2"0"601,1-3-225,2-2-208,3-1-48,2-2-104,3-2-64,3-1-128,2-3-55,4-2-129,3-2-48,2-3-72,1-3-16,2-4-8,2-3-8,1-4-8,1-3 8,2-4-24,-1-4-16,1-2-193,-2-3-223,0-3-808,-1-2-440,0-3 856,-7 8-1817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779 1 4721,'-9'0'136,"-12"2"-64,-12 3-48,-10 7-40,-9 7-16,-7 8 16,-6 9 24,-5 8 344,-2 9 88,1 9 32,3 10-24,6 7-328,8 8-176,10 9-848,10 8 624,12-13-5209</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4.3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529 1 1224,'-2'5'696,"-3"6"521,-3 8-105,-3 7-136,-3 8-400,-2 7-192,-3 7-224,0 5-56,-2 4-64,-1 3-24,-1 2-8,-1 0-8,-2-1 16,-2 1 8,-1-2 0,-2-1 8,-2-2-16,-1-1-32,0-5-344,0-3-160,0-4-720,0-6 632,6-9-3273</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4.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1 454 3857,'0'-1'376,"3"-1"224,1-1-232,3-1-288,3-2-40,3-1 72,2-2 56,3 0 208,2-1 112,3-1 48,1-1-23,0-1-217,3-2-112,0-2-144,3-4-24,3-3-16,2-4 0,2-5-24,1-5-144,2-5-552,0-5-313,1-5 473,-8 7-4985</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4.9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577 1 8498,'-4'8'240,"-7"14"-80,-5 14-160,-5 13-8,-2 10-144,-2 8-392,-2 5-152,0 3-257,-2 1 129,-1-1 400,-2-3 176,-1-5 264,-1-7 0,0-5-24,1-6-16,0-5 8,1-4-8,2-6-160,2-5-224,3-6-328,4-5-144,4-4 415,5-5-1871</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5.1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0 611 1496,'2'-1'336,"3"-2"249,4-3-201,3-3-96,4-3 80,3-2 232,2-3 48,3-4-136,2-2-144,3-4-248,3-2-56,3-2-40,2-4-16,1-3-8,1-3 0,0-3-64,0-4-192,1-2-408,0-4-296,0-4 432,-6 8-2801</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5.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439 0 7714,'-5'10'184,"-6"16"-176,-5 16 0,-5 12-56,-1 10-24,-4 8 16,-1 3 16,-2 2 56,-2-1 24,0-3-24,0-3-136,2-5-480,2-6-257,2-5-287,3-7 80,4-6 440,1-7 240,2-8 160,3-6-56,2-6-393,2-5 361,2-5-1176</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5.6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0 375 1696,'3'-3'296,"3"-5"289,6-6-137,4-3-192,4-5-88,5-4-128,3-2-16,3-2-8,3-3-8,2-1-8,1-3-8,1-3-872,1-4 640,-7 5-2169</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6.7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33 1872,'-1'-1'-8,"-1"-2"-8,-1 0 32,-1-2 128,1 0 329,1 0 103,0 1 64,1 1-48,0 1-176,1 1-80,0 1-176,1 0-32,0 2 144,2 0 64,1 2 112,2 1 24,3 1-103,1 1-17,3 2-32,0 2-16,2 3-40,0 3-48,1 4-80,-1 5-32,0 6 8,-1 6 16,-1 4 64,0 4 8,1 3-32,1 1-8,2 3-80,2 2-8,1 2-40,1 1-8,0 1 0,-2 1-8,-2-1 0,-3 1 8,-4-2 0,-3-1 0,-3-1 0,-3-2 0,-4 0-24,-2-3-8,-2-1-184,-2-3-88,-1-4-784,-2-2-1041,-3-5 1249,2-7-4905</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7.5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0 5745,'2'3'392,"3"5"472,4 5-823,3 6-9,3 7-8,3 6-16,2 4 0,3 6-8,0 3 0,2 4 0,1 5 8,0 3 24,0 4 80,-1 1 240,-2 0 112,-2 1 184,-3-1-56,-2-1-192,-5-1-128,-2-1-184,-3 0-32,-3-2-32,-3 0-16,-3-2 0,-3 0-64,-5-2-48,-3 0 8,-5 0 0,-5-1 72,-4 1-24,-4-1-48,-3 0-136,-4 0-112,-3 0-224,-4 0-40,-3 0 128,-3-1 88,-2-1-129,0-3-359,-2-1 496,9-9-4865</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7.8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0 700 4105,'4'-2'688,"6"-4"792,7-5-992,6-3-376,7-5-80,7-4-48,6-3-8,6-4 16,3-2 8,5-2 8,2-1 8,2-1 8,4 0-8,1-2-16,3 0 8,2-3-8,2-1 0,1-2-16,0-2-168,0-4-960,-1-2 776,-14 8-4849</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8.2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1343 1 6673,'-4'10'377,"-5"13"159,-6 15-336,-5 13 8,-5 9-80,-3 8-24,-5 6-40,-3 3 48,-5 1 72,-3 0 40,-4-2-24,-3-3-120,-3-3-88,-3-2-48,-3-5 24,-2-3 48,-3-4 56,-2-4 32,-2-4-16,0-4-32,1-5-136,0-5-120,1-5-368,3-5-184,2-5-737,4-4-327,3-5 1000,12-3-2793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6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665 0 2841,'-8'4'224,"-11"6"272,-11 8-424,-9 9-32,-7 9 32,-6 9 240,-7 8 160,-3 9 120,-4 8-32,2 9-248,3 9-168,8 6-200,10 6-320,11 3-1136,12 2 968,10-17-3105</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8.5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0 799 1288,'7'-3'240,"9"-4"208,11-5-184,9-4-200,7-2 33,7-4 263,5-1 168,4-3 336,1-1 72,3-1-160,1-1-160,2-2-320,0-2-144,2-1-104,0-3-16,0-2-24,0-2 9,0-1-9,-1-2 0,0-2-8,-3-1 0,-1-2-489,-3-1-383,-3-1 464,-11 8-4873</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8.8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562 1 6145,'-7'9'128,"-11"14"8,-10 14-288,-10 11 128,-7 10-152,-7 5 8,-4 5 8,-5 1 24,-2-1-104,-4-2-416,-1-5 392,10-11-4169</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9.1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1006 2248,'-6'2'833,"-5"1"647,-4 1-536,-1 0-296,2-1-384,5-1-40,5-3 16,7-2 97,7-5 103,7-3-40,7-3-96,4-4-80,6-2-120,5-2-24,5-2 0,5-2-8,4-3 8,3-2 0,4-2-40,4-4-8,2-2-16,2-3-8,2-2 0,0-3-8,-1-1 0,0-3-8,-1-1-16,-2-2 0,-1-2-240,-1-3-248,-1-2-680,-2-5-697,-1-3 1017,-11 10-3529</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29.8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1091 0 7578,'-1'6'656,"-3"8"952,-3 8-1416,-1 8-72,-1 8-32,0 7-88,-2 6 0,-1 6-40,-2 2 8,-2 5 0,-2 1 8,-4 2 16,-4 2 0,-4 0 8,-4 0 0,-4 1 0,-4-1-120,-5 1-280,-3-2-96,-3 0-40,-3-1 120,-2-3 256,0-4 24,1-4-224,1-4-233,3-6-655,3-5-176,4-6 232,3-6 295,5-7 729,4-5 264,6-7 48,5-4-56,5-4 105,6-4 95,5-3 96,5-3 0,4-3-160,3-3-104,5-1-88,3-4 56,4-1 72,4-3 0,4-2-16,2-1-56,3-3-88,3-2 0,4-1-8,4-3 8,3-1 0,4-3 0,2-1 0,2-1 0,3-2 0,2-1 0,2-2 0,1-3 0,1-1 0,0-3 8,-1-2-8,-1-2 0,-2-3-456,-1-1 328,-10 8-3833</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0.1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1068 2 2064,'-1'-1'160,"-1"1"129,-1 2-169,-3 4-16,-1 6-24,-4 7 72,-2 7 72,-3 7 40,-1 7 0,-3 7-40,-1 7-80,-3 5-56,-3 6-32,-3 5-64,-3 3 0,-5 3 8,-3 2 16,-3 1 0,-3-1 8,-3 2-24,-1-1 0,-3 1-16,-3 1 16,-2-1 96,-1 1 168,-1-2 80,1-2 8,0-6-248,3-5-576,3-9 280,11-13-4561</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0.4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 1017 2673,'-2'0'360,"-2"-1"408,0-2-400,0-3-64,4-4-72,3-4-56,4-4-104,4-4-32,6-2 0,4-2 0,5-2 0,5-3-16,5-2-16,5-3-8,4-2-16,3-4 0,3-1 8,3-3-8,1-2 16,1 0 0,1-2 8,1 0 0,0-1 0,1-2-8,1-3-8,1-2-184,1-3-872,0-4 720,-9 10-3161</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0.7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815 1 5409,'-4'6'480,"-6"9"673,-6 12-1041,-6 10-32,-3 9-16,-4 8 0,-3 7-8,-2 4-16,-1 3-8,-2 4 0,-1 1-16,-3 2-16,-2 1-8,-2 1-8,-3 0-8,-2 1 24,-3-1 0,0 0 16,-2-3 8,3-3-1073,1-4 777,9-12-5937</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1.0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1363 1464,'1'-3'128,"3"-4"136,3-4-40,4-4 57,4-4 87,3-3 224,4-2 48,4-4 136,4-1 8,5-3-232,3-2-96,5-4-264,3-2-104,4-5-72,3-3-16,3-4 8,2-3 0,0-2 0,-1-2 8,0-2-8,-1 0 0,-2-2-8,-1-2-8,-1-2-24,-2-3 0,0-2-216,0-2-224,-3-1-1088,-3 0 912,-8 14-3233</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1.2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478 0 1200,'-6'11'64,"-8"15"8,-8 15 0,-9 15-8,-6 11-16,-7 7 240,-3 5 8,-5 2-39,-3 2-153,-3-1-705,-2 0 369,8-16-1400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1.3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212 1 1176,'-10'8'312,"-13"10"264,-13 9-159,-9 7-722,-6 5 273,4-6-2112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2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326 153 2136,'-5'-1'200,"-7"1"305,-7 0-625,-4 1-256,-4 2-201,-4 3 17,-1 2 560,-3 5 560,0 3 593,1 5 63,5 2-392,6 3-328,8 2-416,10 2-80,10 3-224,11 1-128,10 0-96,9-2-88,6-4 200,4-8 208,3-11 192,1-14 104,0-15 24,-2-12-40,-3-11-32,-3-7 0,-5-4-16,-7 0 0,-7 2 136,-7 5 56,-7 6 256,-9 6 160,-6 6-7,-8 6-33,-7 6-112,-5 7-120,-5 6-128,-3 7-56,-4 9-144,-2 8-64,-2 8-32,0 6 0,1 5-16,2 4 0,6 2-40,6 2-8,10 2-280,9 1-192,11 0-552,12-3-369,11-7-487,8-10 928,0-9-2097</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1.6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1 717 992,'5'-3'424,"7"-2"392,8-3-15,10-4-57,7-3-96,8-2-160,5-4-96,6-3-232,4-3-88,5-4-56,3-4 0,4-5-8,1-4-8,2-4 8,-1-4 0,0-2-8,-3-1 0,-1-2-520,-3-1-544,-2-2 600,-12 10-3081</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2.0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1359 1 5433,'-4'6'544,"-6"10"1081,-7 10-1697,-5 9 72,-5 8-8,-5 7 0,-4 4 8,-4 3 8,-4 1 40,-5 2 16,-4 0 16,-4 0 48,-3 0 88,-4-1 8,-3-1 0,0-1-24,-1-2-96,-1-1-24,1-3-272,0-1-192,1-4-592,0-2-193,1-2 169,2-4 136,1-3 112,3-4 536,11-8-3121</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2.4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1209 5113,'4'-1'384,"7"-3"224,7-2-8,8-3-223,5-3-25,7-1 40,5-3-8,5-2 48,4-3-8,4-3-112,2-2-40,3-2-32,2-4-16,2-1-40,1-2-32,1-2-80,1-1-24,-1-2-16,0-1-24,0-2 8,0-1-16,-2-2 0,0-2 0,-1-2 0,-1-3-8,0-1-8,-1-2-16,-2-1-128,0 0-160,-2 1-440,-2 0-288,-4 0-833,-2 2 1001,-10 10-4641</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2.7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1187 0 8042,'-7'8'328,"-8"10"200,-10 11-528,-8 10 24,-7 7-24,-6 6-8,-4 4-8,-3 3 0,-4 1 8,-3 0-72,-2 1-8,-3 0-8,-3-2-80,-3 0-280,-2-1-192,-2-2-289,-3-1-31,-1-1-24,-2-2-264,0-3 792,14-8-2249</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3.2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1918 3001,'5'-3'600,"8"-4"576,8-4-640,10-5-176,7-3-136,7-2-16,5-3-24,4-2-24,4-2-56,2-2-32,2-1-8,3-2 8,0-1 48,2-2 25,1-2 23,1-2 56,0-1 24,0-2-16,-1-2-40,0-3-48,-1-1-104,-2-2-16,0-1-24,-2-3 0,-3 0 16,-1-2 0,-2-2 0,-2 0 0,-2-2 0,0 0-16,0-2-8,-2 0-112,-1-1-296,-3-1-80,-2 0-25,-3 1 89,-3 0 280,-3 2 64,-2 2-56,-2 2-184,-3 1-864,-2 2 752,-5 11-3601</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3.5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813 0 6017,'-2'5'400,"-4"8"176,-3 8 81,-2 7 55,-3 7-96,-2 4-168,-1 6-152,-2 3-200,-1 4-48,-1 2-40,-2 2-8,-1 3 8,-3 1 8,-2 2 16,-4 0 104,-2 1 72,-2-1 8,-3 0-32,-2-1-112,-1 0-288,-2-1-104,0-1-288,-3 0-160,-2-1-560,-2-1-545,-4 0 1049,8-11-3985</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4.0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1917 4905,'4'-2'784,"6"-3"1049,8-4-1457,6-5-96,7-4-216,6-5-16,5-2-40,3-4 8,4-1 8,3-2 32,1-3 8,1 0 8,0-3 72,0-2 32,-1-2 104,-2-2 80,-2-2 8,0-2-48,-2-1-112,-1-2-96,0-2-88,0-3-16,-1-3 0,-1-1 0,1-2 0,-2-2 8,0 0 0,-3 0 8,-1-1-8,-2 2 8,-1 0-40,-2 2-160,-2 0-288,-1 0-176,-1 1-320,-3-1 40,-2 1 199,-3 1 105,-2 2-64,-3 3-160,-1 2 448,-4 10-3833</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4.4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663 1 6425,'-3'6'280,"-4"8"105,-5 10-313,-2 7-56,-2 8-24,-3 6-24,0 3 8,-2 3 24,0 1 8,-1 0 40,-2 0 48,0 1 192,-2 0 56,0 0 16,0 0-48,0 0-216,0 2-72,0 0-80,-1 0-112,-2 1-192,0-1-128,-3 1-409,-3-1-175,-1 0-160,-4 0 96,-1 1 632,6-10-2273</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4.9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2566 2312,'3'-1'601,"4"-3"487,5-3-464,6-3-192,4-5-272,5-4-64,4-5-88,5-4-8,3-5-16,3-4 0,2-4-16,1-3-16,3-4-72,-1-2 0,1-3 32,-1-1 16,0-2 80,-1-1 16,-1 0 0,-2-1-8,-2 0 0,-4-2 0,-1 0-8,-3-2 8,-2-1 0,-1-1 152,-1-1 256,-2 0 88,-1 0 120,-3-1-79,-3 1-169,-3 0-56,-3 1-128,-2 0-48,-3 0-80,-1 0-8,-2 0 96,-2 0 0,-1 0-8,-1 0-16,-1 0-104,-2 0-8,-1 2-8,-1 0-56,-3 2-144,0 0-96,-1 1-512,0-1-425,0 1 681,1 9-5537</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5.4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7858,'1'3'168,"1"3"-168,2 6 0,3 5 0,0 5 0,2 4 16,1 3 8,0 2 0,0 2 8,1 2 0,0 3 0,0 1 8,1 3 8,-1 1 72,1 3 16,-1 0 0,-1 3-8,0 2-64,-1 1-32,0 1-16,-1 1-16,0 0-8,-1 1 0,0 0 8,-1 1 0,-2-1 0,0 1 8,-1-1-8,0-1 0,0 1 8,1-1-8,-1 2 0,-1 0-8,0 1-16,-1 1-128,-2 2-352,-2-1-104,-2 1-145,-4 0 49,-3 0 224,-5 0-80,-4 0-792,-6-1 872,3-10-2801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4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358 1 6889,'-7'0'585,"-9"1"223,-9 2-280,-7 4-312,-5 5-152,-2 6-64,-1 8 0,0 6 8,3 6-8,3 5-16,8 3-24,8 5-312,12 3-312,12 2-1369,13 2 1185,3-9-4297</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6.3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6929,'3'6'265,"4"10"-97,4 9-16,5 9-112,1 9-24,2 6 8,0 6-8,0 3 16,-2 3-8,-1 3 0,-1 1-8,-1 2-8,-3 0 0,-1 1 0,-2-1 0,-3 0 0,-1 0 0,-2 0-8,-2 1-16,-3 0-232,-3 1-208,-3-1-425,-3 0-271,-3-3 608,2-12-3913</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6.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3585,'2'2'232,"4"4"280,4 3-464,4 5-8,2 4 72,2 4 128,0 5 184,1 3 96,1 3 8,0 4-112,1 1-184,1 3-79,1 3-41,1 2 0,0 4-8,0 3 0,0 5-72,-1 4-8,-1 3-24,-2 3-16,0 3-32,-2 3-192,-1 0-273,-3 1-55,-1-1-240,-4 0-48,-4-1 136,-4 0-8,-4-1-185,-4-1 593,-2-12-1480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7.7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4433,'1'0'384,"2"0"608,2 2-976,3 3 0,1 2-8,1 4 16,2 4 96,1 5 32,1 4 48,2 4-16,1 4-112,1 4-24,1 4-40,1 5 0,1 5 8,-1 2 56,1 4 88,0 3 9,-1 3-1,-1 4-48,0 3-104,-1 3-16,0 2 0,-1 1 0,-1 2-8,-1 1-16,-1 0-184,-4 0-41,-2-1 1,-2 0 8,-4-1 120,-3-1-72,-3-3-312,-4-3-408,-3-2-520,-4-4 103,-4-4 569,3-11-400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8.4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173 1 3713,'3'5'192,"4"8"152,4 8-328,4 9-8,4 7-8,2 9 24,0 5 16,-1 6 256,-2 5 144,-2 4 168,-3 1 80,-2 3-23,-2 0-57,-1 1-160,-3-1-72,-1 1-232,-2 0-88,-2 0-32,-3 1-16,-2-1 8,-4 0-32,-3-2-48,-3 0-32,-4-3-80,-4-1-32,-5-2 0,-3-1 16,-5-3 48,-2-1 16,-3-2-328,0-1-409,0-2 481,7-10-5393</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8.8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453 1 6393,'-5'10'80,"-7"15"-120,-8 15-128,-6 13 168,-7 11-8,-4 8 0,-6 4-40,-5 5-248,-4 2-200,-6 1-832,-5 1 744,7-15-2913</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9.2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398 344 5129,'-8'-5'-240,"-11"-9"-440,-8-7-384,-8-6 79,-2-5 545,-3-3 448,2 1 657,0 0 39,3 1-224,1 2-248,2 2-880,1 2 456,7 5-2777</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39.5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5857,'1'0'504,"1"0"449,4 2-721,3 0 0,3 2-168,4 3-48,2 3-8,1 3 0,2 4 16,0 3 0,1 4 112,1 4 64,2 4 56,3 3 0,3 5-112,4 1-56,3 1-72,3 1-16,1 0-392,1 1-288,0 1-929,0-1-631,0-2 1216,-8-8-2049</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0.1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6193,'-1'1'320,"1"3"48,0 4-240,2 3 1,1 3-17,2 3 96,3 2 64,3 1 8,2 2-80,3 2-96,5 0-80,3 2 48,5 0 32,3 2 8,5 0-8,2 2-48,5 0-40,3 2-8,4 0-8,3 2-8,2 2-16,3 0-24,1 2-632,1 1-553,-1 0 681,-9-6-5713</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0.9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7034,'0'2'336,"2"1"8,2 3-144,3 4-80,3 4-88,2 3-16,2 2 0,2 1 8,3 2 80,2 2 80,3 0 64,3 2 80,3 2-56,3 1-48,2 2-8,3 2 16,4 0-8,4 0-32,3 1-48,4 1-104,2 1-16,3 1-16,3 2 0,1 2 8,1 0-8,0 0 8,1 1-8,-1 0-8,0 0-8,0 1-16,0 0-16,0-2-496,-1 0-272,1-4-720,-2-2-625,-1-4 1257,-11-6-3729</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1.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4425,'2'3'256,"4"4"-8,3 4-8,5 5 120,4 4-16,4 2 120,5 3 32,4 2-103,4 3-57,3 2-120,4 4-72,2 3-112,3 3 136,3 2 272,3 1 72,2 0 96,2 0-72,3 0-224,3-1-64,4-2-72,2-1-72,4-2-64,3-2-16,2-2-24,2-1 8,0-1 0,1-1 16,-1 0-24,-1-3-168,-1-1-688,-2-2-704,-2-3 784,-14-4-7026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0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457 1 4369,'-7'8'472,"-9"12"576,-9 12-232,-8 11 161,-6 10-97,-4 11-192,-3 9-24,0 11-64,-1 9-96,4 8-192,4 8-128,7 3-280,8 4-136,11-3-328,9-3-200,12-11-472,12-13-513,12-16 1017,0-22-5433</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2.2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6569,'0'0'577,"1"0"1095,2 1-1752,5 0 24,4 2-160,5 1 16,5 3 8,3 3 32,3 2 184,4 3 8,5 1 16,3 3 0,5 2-16,4 3-8,4 3-24,3 3 0,4 4 152,4 2 72,4 2 128,3 2 16,3 0-128,3 1-64,2-1-128,3 1-32,2 0-16,2-2 0,2-2-40,2-4-440,2-5-1456,0-4 1247,-15-7-5864</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2.9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5249,'2'3'272,"3"5"40,6 5 32,5 6-160,5 4-48,5 4-72,5 4-48,4 3-16,3 2 0,1 2 0,2 3 8,3 0 136,1 2 88,4 0 121,3 2 31,2 2-80,4 2-80,3 2-112,4 3-56,3 0-48,3 1-16,4-2-8,3 0 16,3-1 0,3-2 0,3-3-8,1-2-40,2-2-360,2-3-224,0-2-881,1-4 793,-16-7-4329</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4.0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655 3 6041,'-2'0'336,"-4"-1"160,-3 0-488,-4 0-592,-3 2-256,-3 3-40,-4 1 112,-2 3 552,-2 2 216,-3 2 64,-3 2 80,-1 2 80,-2 2 8,-1 3 136,-2 2-24,-1 3-64,-1 5 32,-2 4-112,1 5-64,1 6-216,2 3-352,5 4 248,8-7-5017</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4.5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644 0 3337,'-4'1'360,"-6"0"536,-6 3-856,-6 4 0,-5 2-24,-3 5 152,-4 2 208,-2 4 64,-1 1 0,0 3-136,1 2-208,1 1-72,0 2-24,1 2-8,-1 2 8,0 3 8,-1 3 24,1 3-8,3 2-24,3 1-24,7 1-872,6 1-672,8 0 832,5-8-2633</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5.0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688 0 1096,'-6'2'-104,"-8"4"-136,-7 2 176,-8 4 288,-5 3 168,-3 1 280,-4 2 225,-1-1 151,0 1-72,1 0-280,1 2-264,2 1-376,2 2-32,1 3 0,1 4-8,0 3-8,0 3 0,2 4-8,1 1-16,4 2-560,4 1 416,6-7-5249</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5.6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992 3 1120,'-5'0'112,"-7"-1"392,-9-1-512,-7 2 464,-5 1 193,-7 3 383,-4 2 120,-4 4 48,-5 4-95,-2 6-265,-4 5-112,-3 5-248,-2 6-168,-2 5-224,0 5-48,2 5-32,3 3-8,6 2-48,6 2-72,8 0-480,10 1-392,9-1 512,9-11-7098</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6.3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434 0 7266,'-5'5'200,"-10"5"-48,-9 7-176,-7 7-168,-5 7-80,-3 6-41,-1 7 9,-1 6 176,0 6-8,0 4-88,2 4-152,4 3-1040,8 1 912,7-12-3225</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6.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 60 2913,'-5'8'360,"-3"-33"680,-5-2-472,-2 12-32,1 18-80,3 18-312,5 15-96,6 11-104,9 6-176,8 2-712,10 0-472,10-4 688,-2-10-1961</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7.4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532 1 6489,'-7'1'328,"-11"3"257,-10 4-689,-7 4 0,-6 4-8,-2 5 104,-1 5 168,0 4 232,2 4 24,3 4-40,2 6-112,3 3-224,4 6-48,2 3-8,4 4-8,5 3-8,6 3-208,8-1-336,9 1-233,11-1-359,11-3-328,12-4 880,-1-13-3121</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7.9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6417,'0'10'-200,"3"13"-1488,4 15 840,1 0-2833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4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484 49 2841,'-4'-4'688,"-5"-4"792,-5-3-72,-5 0-279,-4 1-129,-4 6-344,-4 8-152,-2 11-16,-2 12 72,-1 13 104,0 13-23,0 15-225,2 17-120,1 21-176,1 19-40,3 20-56,5 17-24,5 8-360,9 1-280,10-9-649,10-15-607,10-24 1048,2-32-7114</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8.3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3873,'7'10'120,"10"12"-48,12 12 232,11 9 200,12 6 136,10 3 16,9-1-264,9-3-208,8-6-696,9-7-656,7-8 648,-15-8-4025</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8.7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5577,'0'6'512,"1"10"857,2 8-1345,5 8-24,7 6-56,7 1-24,8 1-337,6-1 1,9-3-352,6-3-216,8-5 680,-5-7-4153</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49.5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3985,'3'0'176,"3"0"0,6 1-104,4 0-24,5 3-48,4 1 0,4 3-8,3 1 0,6 2 0,3 1-8,6 3 0,4 1-8,4 1 0,5 2 8,2 1 0,4 2 16,2 1 0,2 2 0,1 0-432,1 2-440,1 2 480,-13-5-2233</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0.0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1472,'9'1'440,"14"3"305,13 2-129,11 3-392,9 3-88,8 3 48,5 2 8,4 2-8,3 2-16,3 2-160,1 3-24,0 2-520,1 1-528,-1 1 591,-14-5-1807</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0.7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 6169,'1'-1'136,"2"-2"0,5-2-456,4 0 80,6 0-16,5 1 72,5 2 80,4 1 96,5 3 8,6 1 8,5 2 0,4 1 0,6 2 8,3 2 200,4 1 64,2 1 56,3 2 0,2 1-200,2 2-64,3 2-56,3 2-16,2 2-24,3 2-72,1 3-200,3 0-16,-1 2 24,1 1 72,-1 1 216,-3-1 24,-4 1 0,-4 0-8,-6 1-720,-6 1 512,-14-4-4505</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1.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7970,'3'0'312,"4"1"152,7 0-496,8 3-16,6 2-8,6 2 8,4 3 32,4 3 16,4 1 32,4 2-8,5 2-8,3 1-8,5 2-16,4 1-16,4 3 8,4 2 0,2 3 16,2 1 0,0 3 0,0 2-8,0 3-536,-2 3-360,-2 3-865,-2 2 801,-13-8-3401</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1.9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 5977,'1'-1'264,"3"-1"232,2 0-544,5 0 32,4 1 0,4 2 16,4 1 8,4 2 8,4 3 0,4 2-8,5 3-8,3 3-24,3 3 8,3 3-8,2 3 8,1 4 0,1 3 8,0 4 8,-1 2 8,1 4 8,0 3 0,1 4-8,0 2-8,0 3-8,-1 3-208,-2 1-696,-2 0-624,-4 0 736,-9-10-2377</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2.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5777,'3'3'152,"6"6"-96,7 8-40,4 9-8,5 8-8,3 8 24,1 7 0,-2 5 96,0 3 104,-4 4 160,-2 2 97,-2 2 47,-3 3-48,-3 2-128,-3 4-88,-3 2-144,-3 3-64,-4 1-56,-2 2-24,-4 1-384,-1-1-272,-2 0-617,-2-2-423,-1-4 936,2-14-3369</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3.8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8410,'1'0'256,"4"1"8,3 0-256,2 0 24,4 2-8,1 0 8,3 0 0,1 0 112,1 1 88,2 0 160,1-1 48,3 1-48,2 0-56,3-1-80,2 0-8,3 0 41,2-2 31,2 1-48,2 0-48,2 0-104,2 1-56,1 2-48,1 2-8,1 3 0,1 1 0,2 2-8,0 2-16,0 2-8,1 2-8,-2 2-208,0 2-144,-2 0-417,-3 2-207,-3 0-48,-4 0-80,-3-1-1193,-3 0 1513,-7-5-4169</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4.4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25 7538,'0'-1'816,"1"-2"1648,2-1-2528,4 0 32,5 0 0,4 0 16,6 2 8,4 0 8,4 2 24,4 1 24,2 2 104,3 1 64,4 1 112,3 2 57,2 1-1,2 2 0,2 2-80,1 3-48,0 3-112,-1 3-56,0 4-64,-1 3-8,-1 2-16,0 1 8,-2 2-8,0 0 8,-3 2-8,0 0-16,-2 1-248,-3 0-176,-1-1-496,-4 0-321,-3-1-671,-4-1-769,-3 0 1545,-7-6-3593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77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0 5753,'-5'14'840,"-6"20"625,-4 18-697,1 15-520,6 10-368,8 4-432,11-1-176,10-6-777,10-8 849,-1-17-4857</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4.9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5745,'4'4'280,"5"8"200,7 8-424,6 9-16,6 9-24,6 8-40,2 9-16,1 7 0,0 7 8,-3 6 32,-3 6 0,-3 3 16,-3 4 8,-3 0 8,-4 0-8,-1-1-8,-3-1-8,0-4-360,-1-2-872,0-4 760,-3-15-4097</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5.7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463 0 10426,'1'2'224,"3"2"-240,2 4 16,4 4 8,3 3 8,0 4 24,1 2 48,0 1 64,0 2 16,-1 0-16,0 2-48,0 1-64,-1 3-8,-2 4 8,-1 4 8,-3 5 0,-4 4-8,-4 3-16,-6 4-8,-5 2-24,-5 2-8,-6 2-112,-4-1-120,-5-1-248,-3 0-56,-3-2 88,-4-3 136,-3-1 264,-3-3 64,-2-3 16,0-1-8,0 0-392,1-2-528,2 0 528,9-8-7306</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6.1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1 461 8786,'4'0'520,"9"-2"440,8-1-856,11-3-360,8-1-208,8-3-64,5-1 24,5-3 72,4-3 24,3-2-224,1-4-81,2-3 225,-1-4 160,0-5 400,-2-3 120,-1-4 8,-2-2-48,-2-2-1568,-2-1 1016,-12 7-4017</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6.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647 0 7538,'0'3'440,"-2"7"456,0 7-856,-2 9 0,-1 9-24,-5 7-8,-3 9 16,-5 7 0,-5 6 0,-5 6-8,-6 5 0,-3 3 0,-6 3 0,-3 0-8,-4 0 0,-3-2 0,-3-2 0,-1-5-128,-2-5-344,1-7 288,9-15-8210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6.8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0 723 5137,'6'-4'600,"10"-4"544,10-6-527,9-4-257,10-5-152,6-5-184,6-4-24,4-4 0,1-4-8,1-3-24,-1-3-64,-3-3-184,-4-1-104,-3-2-273,-5-2-95,-6-2-160,-5-3-232,-4-1 680,-8 9-2897</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7.2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613 1 6953,'-2'4'745,"-3"8"1423,-3 7-2240,-1 10-64,-1 9-88,-1 8 0,-3 6 88,-1 4 80,-3 4 112,-3 1 16,-3 3 16,-4 1-8,-3 4-32,-3 2-8,-4 3-24,-4 1-8,-2 0 0,-3-1 0,0-2-24,1-4-232,2-6-1096,2-5 896,9-14-6938</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7.4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1 769 1656,'5'-7'600,"8"-11"473,8-11-321,6-10-544,5-6-128,5-7-64,3-4-8,0-3 40,-1-1 8,-2-1 144,-4 0 40,-1 1-16,-3 1-32,-1 1-752,-2 0 400,-5 11-4473</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7.7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343 1 6097,'-1'7'264,"-1"11"168,-1 13-416,-1 12-16,-1 11 0,0 10 16,-2 7 16,-1 5 24,-2 1 8,-2 0-15,-2 0-25,-3-2-8,-4-2-16,-3-1-8,-5-1 0,-4-2-8,-3-1-49,-3-1-183,0-2 152,6-11-6529</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8.0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1 445 4521,'7'-5'328,"12"-7"168,12-8-296,9-7-104,7-7-72,5-6-24,3-4 0,1-3-32,0-5-184,-1-2-728,-2-5 616,-11 8-3817</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8.2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559 1 7674,'-4'7'176,"-6"13"-160,-6 13 16,-5 12-16,-5 12 0,-3 8-8,-5 8-8,-3 6-8,-5 4-16,-2 3 0,-3 2-16,-2-1-240,-2-2-377,-1-3-1255,-1-4 1104,10-16-3377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0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322 0 7466,'-7'2'720,"-9"2"896,-7 3-1376,-5 2-88,-2 5-232,-1 4-64,0 8-24,0 7 48,2 9 112,1 9 32,3 9 0,4 7-16,7 4-216,7 3-272,9-1-800,9-4-785,9-8 1089,1-13-3745</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8.5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1 508 3713,'3'-4'664,"5"-4"560,6-6-672,6-4-192,5-5-256,6-4-56,2-2-48,4-3 8,1-2-16,4-4-8,3-2-16,2-4-16,4-3-328,3-4-336,1-2 392,-8 7-4841</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8.8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335 1 7514,'0'3'216,"0"5"-72,0 6-144,0 5-32,0 7-8,-1 6 32,-3 5 120,-2 6 136,-4 6 48,-4 5 32,-3 4-104,-4 6-120,-4 6-48,-5 4-56,-5 4-16,-5 3-272,-4-1-360,-3-1 368,7-14-7650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0:59:59.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5433,'0'3'328,"2"4"368,2 5-688,3 5 8,5 4 0,4 3 184,4 4 161,4 2 175,4 4 64,4 1-96,4 2-136,3 0-176,4-1-72,6-1-88,4-1-16,5-3-8,3-1 0,4-3-16,2-3-144,4-3-712,2-4-673,2-3 785,-11-5-5377</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0.1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1504,'4'2'184,"9"2"128,7 4-112,10 3-160,8 3 40,9 1 25,7 3-17,6 2-24,-7-2-2641</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0.7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6649,'4'3'160,"5"3"-136,7 6 0,8 3-24,7 5 0,7 2 0,4 3 16,4 1 104,3 0 41,4 0 71,2-3 56,3-2 72,3-3 24,3-3-16,3-1-56,2-3-168,3-1-72,2-1-184,2-1-504,3-1 400,-14-2-8154</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1.4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6825,'2'2'160,"5"3"-128,4 3-32,6 3 9,5 3 7,4 3 24,5 1 184,5 2 88,5 2 64,5 0-8,6 1-192,5 1-96,5 0-112,6 0-240,3-1-832,5-3 711,-11-4-6424</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1.9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352 0 5841,'-5'5'424,"-7"8"240,-6 8-239,-7 10 87,-5 9-96,-3 7-56,-4 7-168,-2 4-120,-1 3-688,0-1-616,0-1 671,7-12-5936</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2.2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1 171 9530,'5'0'480,"7"-2"160,10-2-528,10-1-232,9-3-640,6-3-192,5-3-336,2-4 63,1-4-159,-1-5-144,0-4 880,-11 2-2209</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2.6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2 2817,'-2'-1'-304,"0"1"384,1 0-1233,0 1 769,2 2 312,3 3 632,1 1 313,1 3 215,3 1 16,3 2-504,3 2-248,3 1-144,5 1 16,6 3 104,6 1 0,6 2-88,5 2-79,4 3-161,5 2-33,1 2-111,1 2-48,0 1-96,-2 3-24,-2 3 80,-3 1-40,-4 2-568,-5 1-576,-5 2 736,-9-7-1961</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3.2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4593,'8'1'168,"14"2"64,12 4-232,13 5 24,8 7 0,6 7 0,4 6 8,-2 7 8,-2 7 8,-4 6-8,-6 5 0,-7 5-40,-6 6 0,-8 5 32,-9 4 0,-7 6 32,-7 5-8,-6 3-24,-6 3-16,-6 3-184,-6 2-120,-5 3-512,-8 1-240,-6 2 544,2-18-2209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8.468"/>
    </inkml:context>
    <inkml:brush xml:id="br0">
      <inkml:brushProperty name="width" value="0.1" units="cm"/>
      <inkml:brushProperty name="height" value="0.1" units="cm"/>
      <inkml:brushProperty name="color" value="#00A0D7"/>
    </inkml:brush>
  </inkml:definitions>
  <inkml:trace contextRef="#ctx0" brushRef="#br0">16 46 1000,'-3'3'1709,"3"-2"-1567,-1-1 1,1 0-1,0 0 0,-1 0 1,1 0-1,0 0 1,-1 1-1,1-1 0,0 0 1,-9-4 3559,9 3-3560,0 1 1,0 0-1,-1-1 1,1 0-1,6-9 3653,4 4-4541,4 0 763,0 1 0,0 1 0,0 0 0,1 1 0,-1 1 0,1 0-1,-1 1 1,1 1 0,0 0 0,18 3 0,-27-3-118,1 2 1,-1-1-1,1 1 0,-1 0 0,0 0 0,1 1 0,-1 0 0,0 0 1,-1 0-1,1 1 0,0 0 0,-1 0 0,0 0 0,0 1 0,0-1 0,-1 1 1,0 1-1,1-1 0,-2 0 0,1 1 0,-1 0 0,0 0 0,0 0 1,3 11-1,-4-10 81,-1-1 0,0 1 0,-1 0 1,0 0-1,0-1 0,0 1 0,-1 0 1,0 0-1,0-1 0,-1 1 0,0-1 0,0 1 1,0-1-1,-1 0 0,0 0 0,0 0 1,-1 0-1,1 0 0,-1-1 0,0 0 1,-1 0-1,0 0 0,1 0 0,-1 0 0,-1-1 1,1 0-1,-7 4 0,-3-4-117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3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285 0 7266,'-10'4'312,"-13"5"136,-9 8-304,-5 9-64,-2 11-8,1 13 240,4 12 152,4 13 168,7 12 32,8 13-248,12 10-168,17 5-240,21 0-248,24-7-808,26-15-792,27-24 936,-6-22-6130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3.5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 0 6873,'0'15'144,"-2"24"-144,-1 24-64,-4 23-88,-3 19-328,-6 16 288,-1-12-5937</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9.1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579 146 552,'-1'-1'152,"-1"0"104,-1-1 56,0 0 32,1-2 120,0 1 433,1-2 119,1 0 40,1-1-112,1-1-448,1 0-208,1-2-208,1 0-48,2-1-8,2-1 48,0 0 153,0 0 39,1 2 8,1 1-48,-1 1-152,-1 1-24,1 2-16,-2 0 112,-1 2 392,-2 0 80,-3 2 80,-4 2-72,-4 5-360,-7 5 24,-6 7 129,-8 9 87,-9 10 64,-7 11-112,-7 11-216,-7 12-120,-4 12-96,-3 10-24,1 9-648,2 4-416,5 2-825,5-2-503,8-6 1335,10-20-5512</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09.6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801 6 3553,'-1'-1'728,"-2"-1"320,-2 0-200,-2 1-192,-3 3-263,-3 4 63,-4 4 200,-5 6 72,-5 6 88,-5 6-80,-6 7 0,-7 10 1,-6 10-169,-6 12-88,-3 12-264,-2 12-104,-1 13-88,1 12-16,3 10-264,5 8-288,7 2-1353,9-2 1121,11-25-9250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0.1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586 0 5633,'-2'0'992,"-5"0"1097,-3 2-1345,-4 0 144,-4 5-192,-4 3 49,-5 7 87,-4 7-32,-5 7-120,-2 8-96,-1 9-224,0 9-128,1 10-120,1 10-32,0 12-64,2 11-16,1 10-24,3 6-8,3 3-320,5 0-336,5-5-816,5-8-441,7-11 985,3-22-9018</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0.5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529 1 7578,'-5'3'872,"-7"4"536,-7 6-592,-6 6 48,-5 9-271,-5 10 55,-4 10 80,-4 13 0,-4 12-80,-1 13-96,1 12-264,2 10-64,5 7-128,8 5 56,6 3-632,7-1-296,8-2-752,5-5-633,7-10-783,5-11 1527,3-21-5472</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1.0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464 1 8714,'-4'3'584,"-6"2"304,-4 5-320,-4 5-32,-5 6-200,-3 7-135,-3 8-33,-2 9 144,-3 9 96,-1 9 120,0 7 16,1 5-184,2 4-104,1 0-176,4-1-32,2-2 152,4-3 8,4-3-8,6-4 0,5-3-312,6-2-176,7-2-640,6-1-408,7-4-945,6-3-1096,5-6 1969,-3-11-4201</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1.4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221 0 7642,'-4'4'816,"-6"4"1128,-3 6-1560,-5 5 104,-1 5-39,-1 3 55,0 5 32,1 3 8,0 4-8,1 6-40,0 5-184,3 6-120,2 5-152,3 4-32,6 4-40,4 0-248,7 0-264,5-3-192,5-5-560,6-5-321,3-8 913,-1-13-8978</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1.8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154 1 8234,'-5'2'840,"-4"2"480,-5 5-288,-3 4-271,-1 5-137,-1 6 16,0 6-56,3 5-176,1 6-88,4 4-176,3 5-88,5 3-88,4 4-112,6 0-432,3 0-304,6-4-1121,4-4-1247,5-8 1879,-2-10-5344</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2.1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 0 6241,'-2'5'728,"-4"7"569,-3 8-361,0 9-32,0 8-272,1 7-264,3 6-104,3 3-232,5 3-40,5 0-304,4-3-88,6-4-240,3-6-144,5-6-304,4-7-633,2-7 1009,-3-8-5025</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2.5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 0 6057,'-3'4'520,"-5"7"465,-2 7 215,-3 8-48,1 7-24,1 6-311,2 5-265,5 2-360,4 2-144,6-2-352,5-2-88,5-3-337,5-5-247,5-4-304,4-7-312,4-6 863,-4-7-5920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5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356 1 7698,'-4'2'456,"-6"3"240,-4 3-512,-5 4-48,-1 2-88,-1 1 48,0 1 136,-1 1 32,0 3 40,-1 6-32,-3 8-120,-1 13-32,-3 14-56,0 14-40,2 13-112,6 9-248,8 6-1568,12 4 1256,5-16-7122</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2.7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 1 7210,'-4'5'704,"-3"9"456,-3 10-16,-2 10-280,2 10-183,4 8-305,4 5-192,8 5-456,8 2-297,8-2-711,7-2-352,7-6 824,-2-12-6954</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3.1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 0 6289,'-2'7'769,"-2"10"583,-2 12-264,0 14-448,2 11-256,2 9-480,6 6-536,5 2-1504,6-1 1295,1-12-5976</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3.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333 0 7434,'-5'0'808,"-7"2"272,-6 1-304,-6 5 96,-3 6-264,-2 7 49,-2 7-1,0 9-16,-1 8-64,2 8-80,2 10-184,3 7-112,5 8-184,6 7-40,7 4-408,7 2-120,7-2-448,8-5-481,7-10-567,7-12-705,6-15 1457,-2-15-4249</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3.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148 0 7778,'-6'4'512,"-7"6"384,-6 6-96,-3 9 152,-2 6-55,2 6-137,3 6-104,4 6-256,7 4-144,8 4-216,8 3-48,9 4-392,8 1-224,7 1-777,6-2-503,5-5-256,4-10-449,4-10 1537,-7-13-2697</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4.1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 1 5697,'-4'8'624,"-4"12"233,-3 15-217,-1 12-696,3 11-1121,6 6 681,2-7-5593</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4.4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176 0 5305,'-5'6'440,"-9"8"392,-6 12-472,-5 11-39,-2 12-129,-1 9-168,4 10-192,5 6 104,6-8-7178</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4.7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1 968,'-6'19'136,"-7"27"48,-4 24-192,0 2-1272</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5.0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259 1 3625,'-6'14'440,"-8"22"216,-10 26-200,-6 25-336,-5 19-88,-2 11-8,1 4-72,4-4-1056,6-11 792,7-22-3577</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5.3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419 0 72,'-3'2'392,"-6"5"344,-7 9 400,-8 12 81,-8 16-153,-8 18-272,-7 19-368,-4 19-144,-2 19-232,0 13-664,3 8 416,10-20-5145</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5.6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456 0 3449,'-10'15'568,"-12"22"280,-13 28-104,-12 28 8,-9 25-368,-4 23-128,1 16-568,5 9-24,10 0-168,10-8-448,12-16 752,9-32-4497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9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318 1 4761,'-7'4'672,"-10"7"584,-7 8-799,-5 9-1,-4 8-304,-2 9-32,-1 7 88,2 7 24,2 6-24,4 4-48,6 2-368,7 3-176,9-1-689,10 0-895,12-1 1152,2-13-3417</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5.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573 0 1296,'-4'0'600,"-7"3"825,-7 4-9,-7 9 0,-7 10-71,-6 12-337,-5 16-224,-5 17-384,-6 20-160,-3 24-176,-3 24-32,3 22-760,5 17-480,9 5 624,12-27-6922</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6.3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475 0 3473,'-8'10'888,"-11"17"680,-12 21-383,-11 24-233,-9 29-480,-7 28-208,-3 26-48,2 21-920,7 13-809,9 1-471,12-13 504,12-36-1857</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6.6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343 1 4881,'-8'11'384,"-10"17"320,-13 22-576,-10 24-16,-8 23-136,-4 20-320,-1 14-872,5 9 768,9-19-3729</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7.0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503 1 5729,'-10'11'400,"-14"22"72,-16 24-47,-12 24-273,-12 24-80,-6 19-72,-1 13-257,4 6-967,8 1 800,14-25-4921</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7.3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428 1 3849,'-9'13'888,"-14"21"672,-12 24-711,-12 24-265,-8 22-424,-5 21-88,1 18-568,4 13-305,7 7 417,12-24-5897</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7.7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431 0 6137,'-6'9'448,"-9"17"97,-11 20-105,-9 23-296,-9 22-72,-5 23-40,-3 19 0,1 13-16,5 8-512,6-2 47,10-7-287,9-14-1160,10-15 1480,6-28-3457</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8.1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385 1 6033,'-9'13'536,"-11"21"281,-12 22-441,-8 23 56,-7 22-216,-3 17-40,0 14-40,4 10-104,8 4-56,9-1-48,12-8-344,10-11-520,13-15 543,4-26-6520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8.4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212 0 4537,'-5'5'720,"-6"10"696,-7 11-343,-5 16-17,-4 14-160,-1 16-216,-1 17-112,3 17-304,4 17-104,7 12-416,8 9-48,9-1-488,11-5-320,9-12-744,8-14 927,-1-27-5192</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8.8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0 7194,'-4'11'424,"-5"19"112,-3 22 0,0 22-224,2 21-104,6 17-160,7 13-240,9 5-120,8-2-216,8-7-416,9-12 63,8-15-1055,9-17 1136,-7-20-2865</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9.1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144 0 4945,'-6'9'944,"-8"14"1441,-6 16-1473,-4 15-16,-2 14-88,3 12-192,5 9-167,7 8-257,10 2-120,11 1-296,11-3-105,11-7-159,11-10-104,11-12-184,11-15-96,10-16-512,9-14-697,6-17 1273,-11-8-3857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3.2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622 0 4785,'-7'1'240,"-12"4"0,-10 4-88,-11 7 312,-8 7 280,-7 9 393,-4 7 87,-2 6-352,3 8-328,2 7-400,6 9-112,6 11-352,6 12-368,10 11-1945,9 9 1601,8-15-4873</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9.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14 450 9386,'-2'5'688,"-3"5"384,1 4-544,2 1-87,5 1-217,8-2-80,8-3-56,11-4-16,11-7-24,10-5-8,10-8-40,9-6 0,8-8 0,7-6-16,5-7 16,2-5 0,3-5 0,1-6-128,-1-4-632,-2-5-633,-2-4 705,-17 9-9058</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19.9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240 11 7210,'0'-2'328,"-1"0"160,0-1-176,-1 1 232,1 1 64,-1 1 56,0 2-16,0 4-176,1 4-112,2 6-167,0 7-73,1 10-80,-1 10-24,1 12 0,-2 12 0,0 14-8,-2 13 0,-3 11-8,-2 9-192,-4 7-193,-4 1-71,-7-2-72,-4-7 48,-6-8-296,-5-11-632,-4-9 792,4-19-6594</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0.9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 4513,'0'0'672,"3"-2"344,0 1 25,2 2-137,2 5-296,0 4-80,3 9-312,1 9-96,3 11-40,2 10-32,3 12-512,3 9-432,3 6 488,-1-9-7570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1.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1013 4529,'4'0'456,"5"0"216,6-1-16,5-1 8,6-2-63,5-2 7,4-4-56,6-3-48,6-3-128,4-4-96,5-4-160,4-4-64,5-4-48,3-3 0,5-3 0,1-3 8,2-4 32,1-2 0,1-4 0,-1-3-8,0-4-32,-1-4-208,-2-5-208,-3-3-112,-3-3-408,-5-3-296,-4 0 727,-14 12-6032</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2.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662 1 7426,'-7'7'504,"-8"11"352,-10 9-664,-7 9 8,-7 8-152,-5 3 0,-5 5-16,-5 1 0,-4 3-32,-5 1-32,-4 3-416,-4 2-464,-4 0 520,12-10-7162</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2.5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0 957 4721,'10'-3'712,"13"-4"568,15-5-471,13-7-513,11-5-144,9-6-104,5-5-24,3-5-8,2-4-8,1-3-16,0-4-104,-2-4-280,-1-5-185,-1-4-175,-2-4 32,-1-7 24,-2-4-40,-2-5-496,-2-2 663,-13 12-1703</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2.7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342 0 4321,'-4'6'784,"-7"9"520,-7 9-175,-6 12-561,-6 10-280,-5 10-256,-4 8-32,-3 7-456,-4 7-376,-4 6 447,7-12-6368</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3.1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1358 4009,'8'-4'488,"11"-7"200,12-7-272,9-9-96,9-7-248,3-7-40,2-6 128,1-4 32,-2-4 8,0-3-8,-4-3-120,-3-3-40,-4-3-16,-4-4 0,-5-3-8,-3-2 8,-3-3 8,-4-1-64,-2 0-424,-4 1-264,-3 2-624,-4 2-240,-4 4 879,-2 14-1351</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3.4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294 1 4369,'0'2'224,"-1"4"24,0 5 96,1 6 136,-1 5 64,0 6 128,0 6-7,-1 5-105,0 5-96,-1 5-168,0 3-96,0 4-160,-1 2-24,1 2-16,-1 2 0,-1 2 16,-1 1 0,0 1-16,-2 2-16,-1 0-320,-2 1-208,-3 0-64,-4 1 16,-5-3 103,-4-2-23,-4-3-464,-4-4-600,-3-4 856,4-11-2065</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3.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91 2216,'3'-2'193,"5"-5"295,7-6-576,8-6-272,7-6 223,-2 1-2175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2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2841,'0'2'352,"-1"2"304,1 4-288,1 3 24,1 4 216,-1 2 48,2 3 112,1 1-23,1 0-289,4 1-72,4-1-248,5-1-96,5 1-80,5-1-144,7-1-520,7-2-417,4-3-911,5-4 1024,-8-3-2305</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4.2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4145,'4'8'448,"6"10"160,6 14-32,5 12-304,3 12-56,2 10 40,0 9-32,0 8-88,-3 5-8,-1 5-55,-1 3-25,-3 4-40,0 1-16,-3 4-56,-1 2-1,-4 1 9,-4 1 8,-4-1 40,-5 0 16,-4-3 48,-5-4 8,-4-4 9,-3-6-9,-2-7-16,-2-7-32,-1-8-553,-1-8-359,0-7-752,-1-9 712,5-11-2265</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4.3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1 163 224,'0'-9'80,"0"-14"24,0-13-96,1-13 32,0 3-496</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4.7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4929,'1'6'336,"3"10"88,3 10-104,2 11 48,3 11-56,2 9-8,1 9-111,1 9-57,-1 6-72,-1 4-8,0 2 40,0 0 80,-2-1 176,0-4 96,-2-2 72,-1-1-32,-2-2-168,-3-1-88,-3-2-144,-3-1-32,-3-2-48,-3-3-8,-2-3-176,-3-4-176,-3-4-448,-1-4-296,-2-4-617,-2-5 873,4-9-4409</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5.3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1696,'3'4'568,"4"7"465,5 9-225,3 9-432,2 11-128,2 11-96,0 9-16,-1 10-88,0 7-32,-3 6-40,-1 4-32,-3 4-24,-2 1 16,-4 1 48,-3-1 16,-4 0 56,-2-1-8,-4-2 8,-3-2-8,-3-1 0,-2-3-8,-2-5-40,-2-4-488,-2-5 344,3-16-4361</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5.8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1 2489,'4'4'272,"5"9"72,4 9 80,5 10 24,1 10-32,2 10 176,-1 8 0,-1 10-112,-1 6-80,-3 7-160,-3 5-96,-3 4-72,-3 2 8,-3 2-56,-2 1 9,-4 0-17,-1 2 0,-3-1-8,-3 0 0,-2-2 8,-3-2 0,-4-5 0,-2-4-313,-4-7-775,-1-7-688,-3-9 800,3-14-2097</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6.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4417,'2'3'560,"4"6"216,4 8-40,4 6-344,5 8-167,3 7-81,3 6-8,3 7 0,1 5-32,2 6-8,-1 4-16,0 6-8,0 4-16,-2 6-24,-1 5-8,-2 6 8,-2 4 16,-4 4 8,-2 5-32,-3 2-184,-5 1-128,-3-3-136,-4-3-129,-5-7-103,-4-7-240,-4-8 504,0-17-4385</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6.9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5521,'2'2'296,"5"4"-80,4 5-48,6 5-8,6 6-152,5 5 0,3 4 0,4 4 8,1 4 0,1 4 8,1 3 24,0 4 8,1 4-24,1 2-24,-1 5-40,-2 3-24,-4 3 16,-4 5-24,-4 1-304,-6 2-328,-3 0 376,-6-14-4689</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7.3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31 8706,'2'-2'504,"4"-3"512,5-3-984,8 1-64,6 1-216,5 4-8,5 4 24,2 6 72,1 6 160,2 7 0,0 8 40,1 7 40,-1 10 48,0 8 0,-1 7-48,-3 7-48,-2 4-32,-4 6 8,-3 2 16,-3 5 8,-2 1-16,-2 4-16,-1 1-16,-1 2-40,-2 1-720,-2 3-360,-4 1-1217,-2 0 1105,-3-15-3065</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7.6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2425,'2'10'120,"0"16"80,2 17-200,-1 19-8,0-3-2729</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7.7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483 1 3145,'-6'16'1192,"-10"23"936,-11 19-815,-9 14-353,-9 8-624,-6 2-192,-5-1-480,-4-6-208,-3-6-1249,-3-8 1025,10-15-5009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60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132 1 4577,'-6'5'504,"-8"7"568,-6 6-768,-2 4-152,1 4 0,2 1 153,3 2 63,7 3 200,5 2 24,7 3-88,7 2-56,7 3-224,9 1-104,8-1-96,8 0-32,7-4-128,7-5-72,7-5-288,6-8-224,3-8-1097,1-7 1065,-11-6-5025</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8.2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4433,'4'2'616,"5"2"552,6 4 1,7 3-281,6 4-144,6 5-328,5 3-152,5 4-192,4 4-32,5 4-24,5 3-8,5 3-8,6 3 0,4 1-160,5 1-424,4-2-832,2-1-929,4-4 1169,-14-9-2977</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8.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8218,'8'3'440,"15"7"144,14 5-248,15 5-48,11 6-144,11 5-128,7 4 8,6 1 0,5 1 8,3-1 0,4-3-8,4-3-8,1-3-8,4-4 8,0-3 16,2-1-8,1-2 0,0-1-24,2-2-8,0-2-208,2-2-328,1-4-1296,0-3 1095,-19-2-6184</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9.4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6377,'0'2'552,"5"2"257,8 3-529,10 3-8,8 2-168,9 2 24,8 2 56,6 3 24,6 2-56,5 2-24,7 2-72,5-1-16,5 0-24,6-2 16,5-3 48,6-4 32,4-3 16,3-3-8,3-3-56,1-3-24,0-1-40,0-3-104,0-2-832,-1-4-592,-2-3 767,-19 0-5792</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29.8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0 133 9322,'2'2'528,"3"3"696,7 3-1064,7 2 152,9 1 1,10-2-129,9 0-8,11-3-144,10-4-16,10-2-16,8-5 0,9-4-56,8-4-16,8-5-80,7-4-128,6-6-329,6-4-399,3-4 528,-21 4-9130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4.1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14 137 3697,'-2'-1'64,"-1"1"-176,0-1 0,0 1 192,1-2 232,2 0 568,1-1 232,1-1 57,2 0-193,2-1-472,2 1-248,3-1-256,3 1-128,5-1 16,3-1 8,6-1 48,5-2 136,7-1 32,8-1 0,8-1-24,7 1-56,6 0-32,6 2-16,3 2-24,3 4-16,0 2-496,-1 4-440,-2 3 543,-15 1-6296</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4.6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20 280 2937,'-2'-2'432,"0"-3"392,-2-2 32,-1-1-240,1-2-128,2 0-264,1-1-120,4-1-32,4 0 80,4-2 233,4-2 79,3-1 64,5-2-64,5 0-224,5-1-80,5 1-120,7 1-24,5 1 32,5 3 72,5 2 72,3 3 8,4 3-24,2 4-80,4 3-104,1 5-184,1 5-736,0 6-712,-1 4 839,-15-1-5464</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5.1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45 8658,'1'-1'376,"2"-4"232,4-2-560,4-1-16,5 0-16,6 2-16,5 1 8,7 2-8,6 1 0,9 3 8,7 0 0,7 1 16,7 2 8,6 1 32,3 2 16,4 2 0,1 3-16,2 4-24,0 3-8,0 2-32,1 3 0,0 0-128,0 2-280,-1 0-648,-3 1-464,-6 1 735,-15-5-5496</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5.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55 6377,'0'-2'729,"2"-3"1567,1-2-2416,4-2 32,3 0 56,5 1 32,3 2 120,5 1 64,5 2 104,5 3 40,6 2-48,7 3-64,6 3-104,6 3-16,6 2 8,6 3 24,5 1 32,4 1 0,4 1-40,2 1-16,1 2-48,0 2-8,0 3-16,-3 5-15,-4 4-17,-4 5-25,-5 5-231,-5 4-168,-4 2-440,-5 2-408,-4-1 720,-11-9-7770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6.1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0 135 6561,'3'-3'48,"2"-5"-88,3-4-544,3-4 72,3-1 200,3-1 312,0 2 520,2 0 144,1 4 129,2 3-89,1 3-272,3 5-128,1 3-136,3 4-32,2 3 0,2 4 32,1 4 24,2 4 0,1 5-56,3 3-40,1 5-48,3 3-16,3 3-8,1 2-8,3 2-16,-1 2 0,1 2-24,-1 2 0,0 3-256,0 2-368,1 3-1176,-2 0 1039,-9-8-5552</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7.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21 5169,'2'1'-216,"3"-1"-424,2-1-752,2-2 671,0-1 105,-2-1 424,0 1 192,-2 0-1392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94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8226,'-3'4'352,"-4"4"184,2 5-432,4 4 0,9 2-24,10 2 16,8 1 104,9 0 64,7 0 104,5 0-8,4-1-56,4-3-64,5-4-128,7-4-112,3-6-216,4-6-176,-1-7-624,-2-8-600,-4-7 888,-14 1-6650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8.1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4 278 8650,'-1'0'128,"0"-3"-96,0-1-216,1-1 296,0-2 72,0 0 184,0 0 88,0-1 40,0 1-16,0 0-104,0 0-56,0 0-80,1 0 9,0-3 15,2-2 8,2-2 8,1-3 8,1-2 24,2 0-8,1 1-24,2 2-24,2 3-72,3 2-40,3 4-56,3 1-24,4 1-24,3 2-8,3-1 8,4 0-16,5 0-16,3-1-8,3 1-24,2 0 0,1 0-32,-1 2-168,0 2-488,-2 0-464,-3 2 560,-9 1-11339</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8.6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0 380 8754,'2'-3'56,"-1"-5"-472,2-4 264,1-4 96,2-2 88,1 0 128,2-2 80,2 1 0,1 0-48,2-1-8,1 1 112,1 1 96,1 1 120,2-1-24,3 0-192,3-1-104,2 0-144,3 0 0,2 1 8,3 1 8,1 3-32,3 2-16,2 3-48,3 3-152,1 3-424,2 2-264,0 3-592,-2 1-329,-1 1 1017,-8 0-5169</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9.1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1 223 6049,'0'-3'424,"1"-5"737,3-4-1249,3-3 80,3-4-16,5-1 8,4-1 48,4 0 136,3 0 208,6 2 48,3 1 80,4 3-48,3 3-72,3 3-40,4 4-96,4 1-80,4 3-120,2 3-16,2 2-24,2 4-8,0 4-16,0 2-304,0 5-584,1 3-352,-2 3-937,-1 1 1145,-11-3-3905</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39.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92 3993,'3'-2'208,"4"-3"272,4-3-528,5-3 80,5-1 16,5 0-24,6-1 8,5 2-24,4 2-8,5 2 0,2 5 0,4 5 24,3 4 264,1 7 96,3 5 56,2 7 104,1 5-248,2 5-96,3 5-55,1 4-161,2 4-201,0 3-407,-1 2-288,0 0 408,-13-9-4321</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0.1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74 11755,'2'-3'128,"2"-3"-272,4-4-849,4-3 113,4-1 96,4 3 288,4 2 376,3 3 104,4 5 56,3 4 96,4 5 72,3 6 16,4 7 0,2 7-48,3 7 24,2 5-8,2 6-24,3 4-48,2 3-112,1 4-8,2 4-8,1 4 0,-1 4-16,-1 3-80,-2 5-232,-2 4-8,-4 1 24,-6 2-152,-6-1-840,-6-1 895,-10-16-6384</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0.6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5393,'3'2'152,"5"2"-72,8 2-24,7 4 152,8 2 120,7 4 120,6 2 17,7 5-177,5 3-128,5 6-120,5 5-32,4 7-8,2 5 0,3 8 0,2 6-8,1 7 8,1 8-72,-2 4-545,-2 4-159,-6 1-312,-7-3 368,-15-15-3625</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1.1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2 118 7226,'-1'-5'120,"0"-5"-376,3-5 39,2-3-143,5-1-32,4 1 152,4 2 152,2 5 464,3 5 256,3 6 321,4 7-73,5 7-296,5 6-208,6 8-320,5 7-24,4 7-32,3 9 0,4 8-24,1 9 8,1 9 8,0 9 16,-2 5-288,-1 4-216,-4 1-328,-5-2-64,-7-4-329,-8-7-639,-7-5 1168,-10-17-2705</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1.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6089,'4'1'184,"6"3"-88,8 5 0,10 5-16,9 7-24,6 9-8,7 8-8,4 9-16,4 10-16,3 9-16,0 7-16,-1 9-200,-2 7 8,-3 7 24,-6 5 32,-6 2 240,-6 1 8,-6 0-40,-7-3-8,-4-5-840,-5-3 576,-5-19-4905</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2.0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6241,'3'8'472,"5"14"609,4 13-1057,8 16-32,5 15-16,7 15-104,4 11-16,3 9-24,2 5 0,-2 0-993,-2-2-335,-5-4 48,-6-5 31,-6-7 1097,-6-5 376,-6-7-24,-5-6-128,-5-4 64,-2-15-1264</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2.5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4001,'2'4'528,"4"9"288,5 10-248,4 14-464,5 12-80,4 13-24,4 11 0,4 9 0,3 9 0,3 8-328,1 6-248,0 6-600,-2 3 16,-4 2 303,-4 0 137,-7-3 624,-6-3-8,-7-4 24,-6-5 104,-5-6-16,-3-19-984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2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9410,'-1'4'456,"-1"6"368,3 4-800,5 5-16,9 3-56,9 1-80,10 0-192,10 0-112,7-2-280,4-3-128,5-3-393,3-5-143,4-3-240,5-4 720,-11-2-2225</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3.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8746,'3'6'184,"8"9"-192,7 11-8,9 11 0,7 11 0,5 7 16,4 6 8,0 4 0,0 2 0,-2 4-72,-1 2-32,-3 3-32,-3 2-16,-3 0 72,-4 1 40,-5-2-368,-6-2-40,-6-1-393,-4-3-191,-6-2-400,-5-2 728,-1-13-2849</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3.4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1132 4065,'1'-2'528,"4"-4"480,2-5-512,4-4-72,3-4-160,3-5-40,1-4-167,2-4-25,1-4-24,0-3-8,1-3-16,1-4 0,0-2 0,0-2 16,1-3 0,0-2 0,0-3 16,-1-3-8,-2-5 8,-2-3 8,-4-3-369,-2-3-263,-4-3-632,-4-2 568,-3 13-3585</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3.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3057,'0'8'88,"1"13"-32,2 12-16,3 13-24,2 10-24,4 10-16,1 7 0,2 7 16,0 5 0,-1 3 8,-1 2 0,-3 0-144,-3 0 104,-3-15-2961</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4.0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1159 3249,'2'-2'520,"5"-4"336,5-4-256,7-6-416,5-5-128,4-5-56,5-7-16,2-5 16,2-5 0,0-5 0,2-3 0,-1-5-16,0-3-8,0-3 0,-2-3 8,-2-4 16,-1-4 16,-2-3-8,-3-2-136,-1-4-312,-4-3-456,-4-2 448,-5 14-3033</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4.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8978,'2'8'168,"5"14"-368,4 13 8,5 12 0,3 12 32,2 7 152,2 8-200,1 4-224,-3 4-32,-1 3 7,-5 1 209,-5 0 224,-5-1 32,-7-1 24,-5-1 8,-5-3-1056,-4-2 760,1-15-5113</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4.6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1132 5561,'3'-3'488,"5"-6"144,6-6-71,6-7-369,6-7-104,5-6-88,4-5 0,2-5-40,2-5-8,2-4-256,1-6-9,-2-3-23,0-5-16,-3-4 272,-3-3 24,-1-2 48,-1-4 0,-2-2-664,-2-3-664,-2-4 728,-7 15-2753</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5.2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1 640 7890,'1'-1'80,"2"-3"-208,3-3-8,5-5 152,4-3 24,4-4 40,5-3 0,5-1-8,2-3-24,4-2-48,1-3-8,2-3-32,0-4-64,1-6-24,-2-5 16,-1-4 0,-3-5-200,-3-2-873,-1-3 769,-7 10-5209</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5.5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0 8474,'-3'5'8,"-2"8"-472,-4 6-32,-2 8-297,-2 4 113,-1 4 224,-2 2 48,-1 2-360,-3 1-536,-2 2 672,2-7-1849</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9.1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590 33 4713,'-1'-1'208,"-1"0"80,-1-1-216,-1-1 80,-2 1 200,1-1 144,0-1 224,0 1 17,1 0-73,0-1-136,0 2-240,-1-1-112,-2 2-16,0 1 24,-3 1 40,-2 3 48,-3 3-72,-3 7-40,-6 8-56,-6 9-56,-8 10-48,-8 10 0,-7 12 0,-6 10-16,-1 8-960,-1 7-1224,5 1 1263,11-15-5680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9.6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499 50 6377,'0'-2'224,"0"-2"-8,0-3-152,0 0-24,-1 0-16,-2 0 233,-1 2 79,-2 0 176,-2 2 48,-1 1-120,0 2-56,-1 1-112,0 1 0,-1 3 88,-2 3 72,-3 4 88,-3 4-39,-5 7-153,-4 7-96,-6 9-152,-5 8-40,-5 11-48,-2 8-392,0 9-1121,2 3-895,3 3 1111,8-13-5496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5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4969,'4'5'656,"8"5"400,13 5-535,11 3-201,12 1-456,10-1-184,6-2-177,6-4-63,4-2 72,4-2 72,1-3 224,0-2 72,1-3 104,-13-1-4761</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49.9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179 2 280,'0'0'32,"0"-1"8,-1 1 288,-1 2 216,-2 2 496,-1 3 273,-2 2-25,-3 3-200,-1 2-504,-1 2-280,-2 2-264,0 1-16,-1 0-24,1 1-8,-1 0-368,0-1-296,1-2-984,0-2 864,3-4-2609</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0.4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11 3921,'-1'-1'504,"0"-2"512,0 0-824,1 0-32,2 2-160,3 3 0,3 1 208,2 3 216,2 1 281,3 2 55,2 2-128,1 1-200,2 2-272,1 1-56,2 1-56,0 3 0,0 1 136,0 2 24,-1 3 16,-1 3-16,-2 5-128,-3 6-40,-3 4-8,-4 4-352,-4 4-1112,-3 1-1073,-5 1 1201,-2-8-3425</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0.7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141 1 5289,'2'1'464,"2"3"120,2 3-104,0 7-263,0 5-145,-1 7-40,-3 7-8,-3 5 0,-3 6-8,-6 2 0,-4 4 0,-4 1 8,-4 1-8,-3 0-168,-1-2-457,-2-5 385,5-8-6065</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1.1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55 7946,'3'-4'336,"4"-5"-56,4-3-40,4 0-160,2 2-64,1 4-16,-1 4 120,-2 7 56,-2 7 8,-5 9 0,-4 7-112,-5 10-40,-5 8 0,-5 7-8,-5 6 0,-3 2 8,-5 2-8,-2 0-96,-3-4-232,-3-4-1032,-2-6 840,4-11-7098</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1.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562 3 7698,'0'-1'168,"1"0"-176,-1 1-8,0 5-232,-4 6 16,-4 8 16,-6 7-1,-8 9 217,-7 7 24,-8 8 24,-8 9 17,-6 10 15,-6 9-16,-4 10-32,-3 9-32,1 7-1409,3 3 1033,12-16-5081</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1.7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408 1 4073,'-8'7'496,"-10"13"216,-10 15-96,-8 18-416,-8 19-104,-5 17-24,-2 17 0,0 13-24,3 12-440,6 8 264,9-19-5737</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2.1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713 1 3769,'-2'1'720,"-3"4"848,-4 6-920,-5 9-119,-5 9-273,-7 12 64,-8 10 184,-8 13 240,-9 12 128,-7 14-152,-6 12-168,-3 10-248,1 8-128,3 4-304,7 2-304,8-1-768,9-4-704,9-8 976,10-22-6162</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2.5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680 1 7386,'-5'0'480,"-8"2"72,-7 6-168,-9 7 24,-6 11-16,-6 12 56,-6 13 112,-5 14-32,-3 14-192,-3 12-103,2 12-169,1 8-48,6 7-24,7 5-24,6 2-321,7 1-135,7-3-456,5-3-184,6-6 656,4-23-7890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2.9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201 1 9122,'-5'5'704,"-7"11"248,-5 12-312,-5 14-231,-3 14-201,0 16-80,0 12-8,2 12-72,4 8-32,5 5-360,4 3-17,7-3-119,4-5-176,5-9 104,5-11-48,3-11-16,4-9-16,2-11-489,3-7-559,4-9 880,-4-11-3705</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3.3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 0 7362,'-3'6'688,"-2"6"664,-2 9-1088,2 6-48,2 5-192,5 4-8,4 3-8,6 1-8,5-1-16,7 0-16,5-3-24,7-3-24,5-5-112,6-5-16,5-6-168,4-5-104,1-6-112,1-4-248,0-5-793,1-5 969,-10-2-4097</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8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8082,'0'4'80,"2"5"-128,4 3-144,8 5 216,9 3 32,11 3-8,12 2 40,11 3-16,11 0-32,11 2-184,12-1-200,11-3-144,10-3 15,10-7 169,6-5 128,3-7 120,0-6-288,-2-5-1096,-4-5 936,-23-1-3473</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3.7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1 328 8466,'-1'2'216,"3"5"-152,3 2-24,5 3-16,5 2 8,5 0 64,7-1 0,6-3-8,6-3-16,7-6-72,7-6-8,6-7 0,6-8 8,6-8 0,3-8 16,4-7-8,1-5-104,3-5-440,0-5-520,-1-3 543,-14 9-6488</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4.3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228 0 5529,'1'3'520,"1"3"128,3 5-231,2 6-153,1 7-232,2 7 0,0 7 8,-3 8 8,-3 8 0,-5 6 0,-6 6-8,-8 6-24,-6 5-8,-6 3-8,-5 2 16,-3-1 0,-2-1-88,-1-2-520,0-4 383,7-13-6640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4.9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 16 2136,'0'-1'561,"2"0"439,0-2-160,1 1-128,1-1-72,1 1-24,1 0-63,0 1-57,0 1 8,1 1 32,-2 2 80,0 2 32,-1 4-80,-1 3-120,1 5-208,0 4-40,1 6-48,0 6-16,0 8-15,0 8-49,-2 8-32,-1 7-8,-4 8 0,-4 5 8,-5 6-24,-5 3-8,-5 1-8,-3 2 0,-2 0-321,-1-1-351,-1 0-1840,0-2 1512,5-15-6458</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5.4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583 2 3529,'-2'0'472,"0"-1"384,-1 2-112,0 2 16,-2 6 73,-1 5 7,-1 8-80,-2 10-344,-2 8-168,-3 9-160,-1 10-32,-3 7-16,-1 7 48,-3 6 72,-2 4 8,-1 4 8,-2 3-64,-2 2-96,-2 2-32,-3-1-288,-2-2-40,-4-4 8,-1-8 8,-1-7 80,0-10-312,1-8 336,7-13-7778</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5.9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1015 1112,'2'-1'216,"2"-1"312,4-2 73,2-1 279,2-2 72,3-3 16,1-2-40,3-4-128,1-4-63,3-6-137,2-5-72,3-6-208,3-6-128,3-7-136,4-6-32,3-6-24,2-6 0,0-3-24,0-3-104,-1-2-200,0 1-112,-2 1-632,-3 3-609,-5 3 977,-7 12-4361</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6.2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1428 33 448,'1'-3'120,"-1"-4"184,1-1-40,-1 0 88,0 3 72,-2 4 241,-1 4 191,-3 7 256,-4 6-24,-2 6-32,-5 6-95,-3 6-145,-4 6-16,-3 6-48,-4 5-16,-2 4 40,-1 3-15,-2 3-81,-1 2-80,-2 3-176,-1 1-64,-1 2-160,0 2-64,0 1-80,-1 1-32,-1 0-16,-1 0-8,-2-1-24,-3-2-32,-1-3-16,-1-3-8,-2-4 8,1-5-80,0-4-144,3-5-104,2-3-408,2-3-216,1-2-753,1-2-255,2-3 231,2-2 321,3-4 936,3-1 368,3-3-264,3-2 328,7-4-3321</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6.6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1232 4609,'4'-3'512,"5"-3"240,6-4-176,6-4-384,4-3-104,4-4-48,3-2-8,1-5 0,2-2 40,2-5 49,2-3 7,4-5 0,1-3-24,3-4 104,1-3 32,1-5 8,3-2-8,1-3-136,0-2-48,1-3-24,-2-1-24,-1-2-24,-2-1-336,-2-2-688,-2-1-769,-3-1 849,-8 13-3385</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7.0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1091 1 6769,'-5'9'497,"-7"12"207,-6 14-392,-7 12-168,-6 10-112,-4 8 8,-3 5 208,-4 4 128,-3 1 152,-1 1 16,-3 0-184,-1-1-120,-1 0-168,0-1-32,-1-2-8,0-1-8,0-2 0,1-3-8,0-4 0,1-3-16,1-5-144,0-5-160,0-5-384,-1-5-368,2-6 568,8-8-7850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7.4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0 742 1776,'6'-1'641,"9"-3"743,8-2-80,7-4-120,6-3-183,6-4-337,5-3-160,4-4-288,3-4-88,2-2-104,2-2-8,1-3-8,0 0 0,1-3 0,-1-2 8,0-3-8,0-2 8,0-3-16,0-3-120,-1-3-456,-1-2-432,0-5 503,-11 10-6192</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7.7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1017 1 7162,'-7'7'472,"-8"10"168,-9 11-248,-7 10-312,-7 8-24,-5 6 0,-3 6 0,-2 3-8,-3 2 8,-1 1 16,-2 1 40,0-1 64,-1-2-8,1-2-40,-2-2-64,1-3-240,-1-1-168,-1-3-376,0-3-224,-1-4-737,1-3 929,9-9-4369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263"/>
    </inkml:context>
    <inkml:brush xml:id="br0">
      <inkml:brushProperty name="width" value="0.1" units="cm"/>
      <inkml:brushProperty name="height" value="0.1" units="cm"/>
      <inkml:brushProperty name="color" value="#00A0D7"/>
    </inkml:brush>
  </inkml:definitions>
  <inkml:trace contextRef="#ctx0" brushRef="#br0">130 5 2625,'25'-5'7714,"14"7"-6299,-34-2-1455,-1 1 1,1 0 0,-1 0 0,1 0 0,0 1 0,-1 0 0,0 0 0,1 0 0,-1 0 0,0 1 0,0-1 0,-1 1 0,1 0 0,0 0 0,-1 1-1,0-1 1,6 8 0,-6-5 14,1-1-1,-1 2 0,0-1 0,-1 0 0,1 0 0,-1 1 1,0-1-1,-1 1 0,0 0 0,0 0 0,0-1 0,-1 1 1,0 0-1,0 0 0,-1-1 0,0 1 0,0 0 1,0 0-1,-3 7 0,-5 8-84,-1 0 0,0-1-1,-2 0 1,-16 23 0,24-38 50,-20 23-1530,23-28 1219,0 0 0,-1 0 1,1 0-1,0 0 0,-1-1 1,1 1-1,-1 0 0,1-1 1,-1 1-1,1-1 0,-1 0 1,1 1-1,-4-1 0,32-17-438,-20 16 1083,1-1 0,0 1 0,-1 0 0,1 1 0,-1 0 0,1 0 1,0 1-1,-1 0 0,1 0 0,-1 1 0,0 0 0,1 0 0,-1 1 0,0 0 0,0 0 0,0 0 1,11 9-1,-13-9-281,1 1 1,-1 0 0,0 0 0,0 0-1,0 1 1,-1-1 0,1 1 0,-1 0-1,0 1 1,-1-1 0,1 1 0,-1 0-1,0 0 1,0 0 0,-1 0-1,0 0 1,0 0 0,-1 1 0,1-1-1,0 12 1,-4 2 134,0 1 0,-2 0 0,0-1 1,-1 0-1,-1 0 0,-1 0 0,0-1 0,-2 0 0,0-1 0,-1 0 0,-1 0 0,-1-1 1,-1 0-1,0-1 0,-1-1 0,0 0 0,-28 22 0,36-33 58,0-1-1,-1 0 1,1 0 0,-1 0-1,0-1 1,1 0 0,-1 0-1,0-1 1,0 0 0,-12 1-1,15-2-83,-1 0-1,1 0 1,0 0 0,0-1 0,0 1-1,0-1 1,0 0 0,0 0-1,0-1 1,0 1 0,0-1-1,1 1 1,-1-1 0,0-1-1,1 1 1,0 0 0,-1-1-1,1 0 1,-5-5 0,8 8-105,0 0 1,0 0 0,0 0 0,0-1-1,-1 1 1,1 0 0,0 0 0,0 0 0,0-1-1,0 1 1,0 0 0,0 0 0,0-1-1,0 1 1,0 0 0,0 0 0,0-1-1,0 1 1,0 0 0,0 0 0,0 0 0,0-1-1,0 1 1,0 0 0,0 0 0,0-1-1,0 1 1,0 0 0,0 0 0,0 0-1,1-1 1,-1 1 0,0 0 0,0 0 0,0 0-1,0-1 1,1 1 0,-1 0 0,0 0-1,0 0 1,0 0 0,1 0 0,-1-1 0,16-3-164,15 2-83,-18 3-23,-1 1 0,0 0-1,1 0 1,-1 2-1,0-1 1,0 1 0,0 1-1,-1 0 1,0 1-1,0 0 1,0 1 0,-1 0-1,0 1 1,0 0-1,-1 1 1,0-1 0,0 2-1,-1-1 1,0 1-1,-1 0 1,7 13 0,-7-12 8,-1 1 0,-1 0 0,0 0-1,-1 0 1,0 0 0,0 1 0,-1 0 0,-1-1 0,-1 1 0,1 0 0,-2 19 0,-1-22 524,0 0 0,-1 1 0,0-1-1,0 0 1,-1 0 0,-1 0 0,0-1 0,0 1 0,-7 11 0,1-6 90,-1-1 0,0 1 1,-1-2-1,-1 0 0,0 0 1,0-1-1,-1-1 0,-1 0 0,-24 14 1,14-12-449,1-2 0,-2 0 1,0-1-1,0-1 0,-44 8 0,58-16-408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2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1 238 6945,'10'5'265,"17"3"-49,23 3-136,23-1-200,23-5-144,20-6-25,15-9 25,9-6 144,5-6 136,4-5 288,1-1 9,3-3-17,2-2-104,1-3-1097,2-3 641,-28 5-6137</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8.4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287 1 7954,'-4'6'584,"-5"11"272,-4 12-504,-3 11-152,-1 10-168,-2 8 0,0 6 104,-1 5 80,-1 3 128,0 3 96,-1 2 104,-1 1-7,0 0 87,3-1-48,2-1-112,5-2-32,6-3-208,6-5-56,6-6-96,7-4-56,6-5-40,4-6-104,5-7-24,3-5 0,3-8-400,3-6-232,4-6-1025,2-5-735,1-4 1384,-8-2-6338</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8.8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0 7994,'-4'5'768,"-4"7"320,-3 8-288,-2 7-184,1 6-151,1 6 135,2 5 56,4 4-104,3 3-88,5 2-240,4 2-96,6-1-104,4 0-24,5-3 0,4-3 0,4-5 8,5-4-8,4-5-72,4-5-144,3-5-544,2-5-352,0-6-1209,1-7 1241,-7-3-7746</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9.3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 1 9610,'-5'5'496,"-2"7"-8,-2 8-48,1 6-352,2 6-48,4 3-16,4 2 8,6 1-8,5 0 0,6 0-8,6-2-8,4-1 8,5-1-8,3-2 8,3-1 0,1-3-24,3-3-16,0-3-184,2-5-328,1-5-1480,4-5 1240,-7-3-7002</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0:59.8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 8202,'-2'6'568,"-3"6"432,1 5-808,2 5 8,5 2-160,6 3-8,7 1 0,7-1-8,7 0 0,5-2-16,6-2-16,4-3-8,6-4-8,4-5 8,4-7 8,3-6 0,3-8 8,0-6-104,1-5-392,0-5-328,-1-3-1497,-1-4 1337,-12 5-4529</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0.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9 125 9842,'-3'3'224,"0"2"-176,1 2-64,3 1-16,6 0 16,6-2 16,8-2 0,9-4-24,10-5-32,8-6-400,9-6-312,7-7-800,7-8-577,4-8 1161,-10 4-3065</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0.6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466 1 8338,'-4'4'360,"-8"7"192,-7 6-544,-5 6-40,-4 7 0,-5 7 32,-3 7 24,-4 7 176,-4 9 64,-1 9 16,0 9-24,2 10-736,6 9-1520,5 8 1223,8-14-6184</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1.2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661 0 8178,'-2'1'648,"-4"-1"232,-2 3-424,-2 1-240,-2 3-176,-1 4-8,-2 4 80,-2 3 136,-3 5 264,-3 4 97,-4 4 31,-4 5-104,-4 6-160,-5 5-40,-2 7-48,-3 7-32,-2 8-112,1 8-72,0 6-256,4 5-368,4 4-792,7 0-409,5-3-687,8-7-1,5-9 1409,6-18-3801</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1.6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931 19 816,'-2'-3'496,"-1"-1"336,-3-1-15,-1 0-233,-2 3-144,-2 4 280,-2 4 264,-4 3 353,-3 6 31,-4 4-120,-5 7-136,-3 7-232,-4 7-127,-5 11-281,-6 9-96,-7 11-112,-5 10-24,-6 9 56,-5 10 24,-1 7-16,2 6-56,4 3-416,9 1-384,9 0-1256,11-1-1937,10-5 2145,10-21-5434</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2.5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 6145,'0'-1'480,"3"-2"409,1-1-713,0-1-16,1 0-144,-2 2-8,1 1 56,-1 0 96,0 2 192,0 1 88,2 2 160,0 0 72,2 4 120,1 1 9,-1 6-89,-2 6-128,-1 7-312,-3 10-88,-1 9-152,-2 9-136,-1 8-728,0 4-449,0 3-1807,0 1 1639,0-12-5336</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3.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0 362 8706,'0'-3'272,"1"-4"-72,0-3-272,1-1-560,0-1-168,1 0 31,0 1 89,-2 0 712,-1 1 408,0 0 401,-1 0 55,0-1-128,2 0-168,2-1-136,3-2 88,3 0 152,3-1-7,4 1-217,4-2-136,3 1-232,3-1-56,4 1-48,2-1 0,3 0 0,2 0 8,-1 2 24,0 1 16,-1 2 0,-2 2-16,-2 4-48,0 3-160,-2 3-400,-1 4-200,-3 2-433,-2 2-191,-3 2-752,-3 1 1183,-4-1-5272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7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0 138 11634,'0'5'113,"5"8"-290,9 7-215,13 4 40,16 2 64,18-2 48,17-4 96,15-4 136,13-4 48,8-4 128,6-3 48,4 0 48,2-1-24,4 0-104,3-1-40,2-3-72,2-4-24,2-7-176,0-7-144,-1-8-344,-2-9-280,-1-10-576,-3-10-649,-3-14 1217,-23 5-3633</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3.4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18 230 8506,'-3'-1'272,"0"-2"-264,-1 0-368,0-2-184,2 1-8,1-2 256,2 0 175,1-2 306,2-1 127,2-1 280,2-3 152,3-1 168,4-4 40,3-1-120,4-1-87,5 0-289,3 2-144,4 2-168,3 3-56,1 3-80,3 3-8,2 3-32,4 2-200,1 2-456,1 2-161,0 1-111,-3 1 40,-3 1-584,-5 2 1000,-10-2-7002</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3.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574 5 4857,'-2'-1'192,"-1"0"40,-3-1 8,-3 1-40,-4 2 80,-3 0 72,-5 3 120,-3 1 153,-3 2 7,-2 1 40,-2 1-24,-2 2-72,-1 2-24,-1 1-72,0 4-24,-1 3-71,0 4-65,0 5-176,2 4-80,3 5-400,4 5-249,5 3-535,5 2-232,6 2-312,6-2-337,4-2 1209,3-10-3737</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4.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419 0 2969,'0'0'80,"0"1"-48,-2 1-24,-1 2 248,-2 4 56,-4 3 232,-3 5 144,-5 5 32,-5 6 144,-5 6 113,-5 7-41,-4 8-272,-5 8-184,-1 9-368,1 10-264,1 8-840,4 6-777,5 1 889,9-13-4969</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4.9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113 16 5673,'1'-2'344,"2"-1"344,1-2-496,1 2-47,3 1-65,0 3-88,0 3 8,-2 4 88,-2 4 176,-5 4 264,-3 4 88,-4 4 24,-4 4-128,-4 6-192,-3 6-104,-1 5-112,-1 4-56,1 4-552,3 3-648,4 1 656,4-10-7802</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5.2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377 1 4625,'-2'1'368,"-6"4"272,-4 2-424,-4 6-56,-6 6-96,-5 6-40,-4 7 40,-4 7 80,-3 7 16,-1 7-32,1 5-56,3 3-920,5 2-560,5-1 736,7-10-3065</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5.6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558 7 5753,'-3'-2'704,"-6"0"721,-4 0-1153,-6 2-80,-5 6-312,-6 5-8,-5 8 136,-6 6 160,-4 8 272,-5 8 16,-2 7-120,0 7-144,4 8-352,4 5-272,8 5-752,9 2-769,8-3 1041,8-13-4145</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5.9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589 11 8930,'-5'-2'560,"-7"-1"448,-7 0-896,-6 1-32,-5 4-128,-5 5-16,-5 7 16,-3 6 24,-4 7 24,-2 7 24,-2 7-8,1 6-8,4 5-16,4 4-24,6 5-568,9 3-440,7 1 568,9-10-7930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6.2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587 21 8810,'-5'-3'696,"-6"-2"408,-6-1-888,-6 1-192,-6 4-384,-6 5-16,-5 9 112,-5 8 168,-5 10 192,-2 9 0,-2 11-32,1 10-40,2 11-528,3 12-528,7 11 584,9-11-7602</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6.5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269 0 7001,'-9'8'305,"-12"13"-81,-11 15-16,-7 17-176,-6 15-328,0 13-1521,2 12 1225,9-10-4473</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6.9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453 0 6257,'-8'3'264,"-9"6"168,-10 9-432,-8 9 0,-8 14-24,-4 11 8,-2 11 0,-1 9 0,3 7-176,4 5-272,6 3-1016,8 3 864,8-14-3513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1 8346,'-4'11'248,"1"15"136,8 14-592,14 12 160,20 7-24,22 2 8,21-4 40,18-6 56,13-10 48,12-10-8,9-12-16,8-11-344,6-13-288,7-13-1425,6-13 1169,-24-1-4273</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7.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570 1 4385,'-5'0'792,"-8"3"312,-7 3 121,-6 6-161,-5 7-472,-2 8-208,-4 10-296,-2 10-56,-1 10-224,-1 11-376,0 7-808,2 8-217,1 4 201,3 1 384,2-2 808,3-6 152,3-9-472,4-11 352,5-16-2433</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7.5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446 1 6897,'1'0'385,"0"1"359,0 2-696,-1 6-24,-2 6 0,-3 9-24,-3 10 0,-4 10-40,-5 10-32,-5 10-184,-5 9-56,-5 5-8,-4 3 31,-3-3 233,-2-5 64,0-10 40,1-10-144,3-13-656,3-10-840,2-11 848,8-9-2905</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7.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1 270 3521,'4'0'448,"6"1"496,6 0-688,7-1-56,6-1-144,6-2-40,6-5 8,4-4 8,3-5 200,3-5 48,1-5 16,1-3-16,0-4-200,0-4-376,1-4 200,-9 5-6177</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8.3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351 0 9954,'0'1'624,"-1"2"80,0 3-288,2 4-87,0 5-257,1 5-32,0 4-16,-1 5 8,-2 4 200,-2 5 96,-2 4 64,-2 4 0,-2 4-176,-3 5-112,-2 4-64,-2 5-16,-3 4 0,-3 2 0,-3 2 8,-3-2-8,-2-4-24,-2-5-208,-1-6-648,-2-7-617,0-7 713,5-10-9970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8.8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734 10 6273,'0'-1'656,"-1"-2"353,2 0-465,0 1-256,1 2-168,1 4 24,0 5 128,-1 5 64,-3 6 144,-2 5 32,-3 7-64,-3 5-56,-3 6-127,-2 5-65,-3 4-80,-4 2-32,-2 2-40,-4 1-8,-2-1 0,-3-1-8,-4-2 8,-3-3 0,-3-4-16,-3-4 0,-1-3-48,-1-2-200,-1-3-633,-1-2-327,-1-2-640,-1-2-129,-2-1 1145,9-6-4753</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9.3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1 864 4321,'2'0'368,"5"-1"240,5 0-128,4-1-192,4 0-8,4-2 0,4-2 8,3-1 9,6-2-49,3-3-96,4-2-48,3-3-72,2-3-16,2-4 8,2-3 16,2-3 96,0-3 8,1-3-8,0-2-24,0-1-112,-1 0-112,-2-1-88,-5 1 0,-4 0 32,-5 0 96,-3 1 96,-5 1 8,-4 0-176,-3 1-208,-4 1-41,-4 0-7,-1 1-272,-3 1-272,0 0 544,-3 5-3953</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09.6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311 146 672,'0'-4'120,"1"-5"152,1-4-200,0-4-40,0-1-128,1 0-144,-1 2-8,0 1 0,0 3 104,0 2 144,-1 3 336,1 3 232,-1 1 544,0 3 201,0 2 55,1 2-80,-1 3-367,1 2-177,-1 4-336,1 2-160,-1 3-160,-1 4-40,-1 4 0,-3 4-8,-2 4 56,-3 3 0,-2 4 0,-3 3-16,-2 4-56,-2 3-24,-3 4-48,-3 2-192,-4 1-360,-5 1-56,-3-1-297,-4-2-359,-4-1 896,6-11-4473</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0.0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1 289 3233,'7'-4'232,"10"-4"296,13-6-496,9-4-120,8-3-184,5-2 0,2-1 24,0-1 96,1-1 152,0-3-96,-1-2-609,-2-4 481,-9 4-1744</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0.3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410 1 4929,'-2'8'136,"-4"13"-64,-4 15-56,-5 13-24,-3 12-8,-3 8-8,-5 8 16,-3 3 0,-4 3-416,-2 1-64,-2 0-48,-2-2 32,1-5 400,0-4-160,3-9 208,8-16-2657</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0.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1 436 3729,'2'-3'240,"4"-3"128,4-4-176,5-3-104,5-3-40,4-2-56,6-3-16,5-3 0,4-3 16,1-2 0,1-4 8,0-3 0,-1-1 0,-1-3-224,-1-1-480,-2-3 432,-6 7-3121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3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12355,'3'8'288,"6"11"88,13 12-808,15 8-160,18 6-513,16 1-183,14-2 0,13-4 312,8-6 615,5-7 249,4-8 112,0-7-40,1-9-336,-3-7-288,-1-7 352,-21-2-5161</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0.7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570 0 3617,'-7'7'392,"-9"12"272,-10 14-216,-9 15-120,-5 11-80,-6 11-80,-2 8-16,0 5-96,0 2-88,2-1-184,4-4-56,3-10-344,6-10 64,4-13 112,6-14 8,5-13 272,5-12-96,4-10-240,5-9-249,4-7 409,2 0-1184</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0.9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1 201 1976,'3'-3'465,"4"-2"327,5-2-208,3-1-328,4 0-144,2 1 8,2 0 16,1 0 224,0 1 136,0-1 56,-2-1-8,-1-2-232,0-2-144,0-3-360,0-3-336,0-4-664,0-5 624,-4 3-3825</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1.1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242 1 3129,'-3'7'696,"-4"10"464,-5 12-304,-3 12-592,-3 9-160,-1 8-96,-2 5 0,-1 4-16,-2 2-48,-1 0-416,-1-2-448,-1-4 512,5-12-3953</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1.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5609,'0'0'896,"1"1"681,0 1-481,2 3-216,3 3-352,3 5-136,2 4-184,3 5-24,2 4 48,3 3 49,4 2 23,4 1-48,7 0 88,6-1-8,5-2 0,5-2-16,3-3-152,2-3-64,2-1-96,-1-3-96,0-2-608,-2-4-544,-1-4 639,-10-3-10833</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2.1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8 10682,'-2'-1'240,"-3"-1"-256,-1 0-32,1 0-16,2 1 32,3 2 64,3 2 16,3 3-8,3 1 24,4 3 112,4 2 56,4 2 129,5 3 23,5 2-16,6 1-8,5 2 0,5-1-32,4 0-96,4-1-56,2-2-112,1-1-32,-1-2-32,0-2-296,-3-2-624,-2 0-361,-4-2-967,-5 0-409,-6-3 1505,-9-1-4313</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2.5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8082,'1'0'216,"1"1"-144,4 0-40,5 1 8,3 2-16,6 0 0,4 1 64,4 1 184,5 1 80,3 0 104,3 1 0,2 1-136,2 2-64,3 1-112,1 1-64,2 3-56,-1 2-16,-1 3-8,-2 2 0,-2 3-32,-1 3-136,-1 1-936,-1 0-928,-1 0 1055,-7-6-5656</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3.0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7986,'1'-1'568,"2"1"696,4 0-1184,4 1 0,6 2-72,6 2-8,4 2 0,4 1 16,2 1 208,2 1 80,0 1 80,3 2 8,1 2-184,4 1-88,2 2-88,4 2-16,4 1-16,3 0-24,5 0-160,2-1-352,3-2-1456,1-2 1232,-10-4-7426</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3.5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10482,'-1'0'208,"2"2"-224,3 2-32,2 2 32,5 3 8,4 2 8,6 3 0,4 0 56,6 2 80,5 1 152,3 0 56,5 1 33,5 1-57,5 1-168,4 0-48,4-1-88,4 0-16,2-2-144,3-2-128,0-3-273,-1-2-247,-1-3-816,-2-2-953,-3-2 1433,-13-2-4217</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4.0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399 1 3137,'-3'6'712,"-4"8"664,-6 12-424,-7 12-128,-7 14-263,-8 14-161,-8 14-216,-6 12-96,-5 7-712,0 3-1097,2-6 1017,10-18-4481</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4.4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1 209 8562,'2'3'208,"6"4"-176,5 3-8,8 3-32,7 0-40,5-3-32,6-4-8,3-7-24,3-7-104,2-8-216,2-7-120,0-6-289,0-5-7,-3-5-80,-4-2-248,-5-2 728,-8 7-2601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82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1 7626,'-5'5'192,"-7"8"232,-2 6-200,0 6 280,5 5-72,9 5-160,13 3-200,15 3-16,16 0-32,17 1-64,13-2-72,10-3 40,7-3 104,3-4 104,0-4 136,0-4 8,-1-6-56,0-3-40,-1-5-112,-3-5-40,-3-6-64,-3-5-16,-4-5-16,-5-5 0,-8-3 24,-8-4 16,-12 0 88,-10-1 56,-11 0 96,-12 1 0,-11 0-104,-9 2-96,-8 3-280,-5 2-104,-4 4 0,0 4 64,1 6 264,3 5 96,6 8 88,7 6-24,10 8-64,10 7-40,13 7-96,11 6-208,14 5-400,13 2-352,13-1-705,12-2-95,11-6 936,-11-10-2865</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4.6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247 1 3953,'-7'8'416,"-10"14"216,-8 15-232,-6 10-336,-5 9-96,-1 3-720,1-2-616,4-5 744,7-12-2065</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5.0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1 531 6945,'0'1'537,"1"2"319,3 0-560,3 1 8,4 0-64,5-3 64,4-2 40,3-5-16,5-6-128,3-5-112,4-6-224,5-6-208,4-6-680,1-7-352,1-5-465,-3-4 33,-3-1 712,-6 0 439,-6 4 1122,-7 6 271,-7 8-16,-5 7-176,-6 9-832,-5 8-144,-5 9 0,-5 9 120,-5 9 400,-6 8 96,-4 10 24,-5 7-16,-5 9-88,-3 8-64,-1 5-32,-1 4 0,2 1-8,7-12-3993</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5.2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1 347 2961,'4'-6'112,"6"-8"8,7-8 72,6-7 368,4-3 88,2-3 88,1 1-88,-2 2-328,-1 1-104,-1 2-152,-1 0-360,-1 0 176,-5 5-6041</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5.4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340 3 3329,'-1'-1'672,"-2"0"720,-4 3-760,-4 4-296,-4 7-88,-4 9 0,-5 9-88,-4 11-15,-3 11-73,-3 10-32,-2 12-32,0 8-16,0 7-1321,3 4 961,8-15-5209</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5.8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39 6905,'2'-3'633,"3"-3"1079,6-2-1720,5 0-8,7 1-16,5 3 16,5 2 8,3 2 0,3 3 8,1 4 0,2 2-8,2 6 8,1 5-8,-1 6-16,-1 8-24,0 6-184,0 6-928,-1 3-625,-1 2 865,-7-9-4057</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6.2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17 6129,'6'-2'144,"9"-2"-128,11 0-8,7 0-16,7 2 8,2 2 176,3 4 56,0 3 24,0 4 1,0 4-177,-2 3-48,-1 5-24,-2 4-8,-3 4-248,-4 4-377,-4 2-1111,-6 3 968,-7-5-3185</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6.5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 8786,'4'-1'408,"5"-3"368,9 1-816,9 1-80,8 2-344,7 4-48,5 4-192,4 4-152,2 2 87,2 0-7,2 1-368,2-2 712,-10-2-3721</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6.9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7394,'0'1'320,"2"2"280,2 2-456,5 2 40,6 2-40,5 1-112,6 1-8,5 1 0,4-1 0,6-2-24,3-1-8,5-3-408,3-2-264,2-5-801,0-3-711,-2-6 1240,-10-1-2209</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7.3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6649,'0'0'489,"2"1"191,3 0 32,3 2-40,4 1-128,5 0-96,5 2-88,5 1-176,4 0-72,5 0-128,4 0-256,5-1-704,6-2-504,5-2 680,-8-2-6506</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7.7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3289,'0'0'296,"3"1"248,3 1 64,4 1-96,4 0-136,6-1-264,4 1-64,4-1-48,2 1-216,4 0 144,-4-1-5425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1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 1 11690,'-7'4'-504,"-6"4"496,-1 0-11170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8.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3153,'11'1'96,"13"2"-16,13 1-64,13 2-8,9 1-56,6-1-728,4 0 551,-10-1-2079</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8.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757 1 10026,'-4'1'392,"-6"4"152,-4 4-720,-4 5-48,-3 6-56,-5 4-64,-2 6-24,-6 4-376,-3 3-72,-6 4 48,-4 1 127,-6 1 441,-5-3 136,-3-1 56,-3-5-176,-1-3-112,0-5-352,5-5 320,11-7-4545</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8.8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3777,'4'1'408,"6"0"168,9 0-48,8 2-80,7 1-256,6 1-184,4 1 0,4 2 0,3-1-16,2 1-696,2-3 512,-10-1-4857</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9.1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346 0 9250,'-7'6'288,"-10"7"-160,-9 10-48,-6 10-320,-6 8-352,-4 8-312,-3 5-217,-3 3-919,-1 2 1288,7-10-3345</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9.3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1 229 4569,'3'-5'272,"4"-5"272,6-8-488,4-4 0,4-3-32,2 0 0,2 0-24,0 2 0,0 2-288,-2 1-368,-2 1 384,-5 3-4057</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9.5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295 0 4753,'-8'7'400,"-10"8"560,-11 10-912,-10 10-48,-7 8-264,-6 8-1072,-3 3 888,8-7-3665</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19.8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1 357 4993,'3'-2'296,"4"-4"168,8-2 8,6-2-32,8-2-136,6-1-231,5-1-57,6 0-57,4-2-183,6-2-216,4-2-88,3-3-176,4-3 152,2-2 248,2-1 80,1-1 8,1 0-456,1-2 408,-12 6-2625</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0.2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8082,'1'0'144,"4"0"-224,5 0 24,5 0 24,6 2 8,5 1 24,3 2 0,4 3 16,4 3 0,3 6-24,3 4-16,2 8-24,2 8 0,2 8 0,1 7 16,0 7-432,-1 7-393,-2 4 473,-10-9-5769</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0.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 2577,'5'0'232,"7"-1"568,7 0-496,6 1 144,6 4 8,5 5-208,3 6-32,2 7-120,2 7 0,0 10 40,-3 7 8,-2 10 136,-5 7 48,-5 8-32,-4 6-24,-7 5-167,-4 2-73,-5 0-641,-3-2-935,-3-3 904,-1-15-3633</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1.1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6377,'2'4'448,"3"5"-31,4 8-9,4 9-8,5 11-272,3 10 40,4 11 96,0 9 200,0 10 296,0 8-40,-1 9-104,-1 6-216,0 5-296,0 2-80,-2 0-40,-2 0-64,-5-2-408,-3-3-240,-6-4-296,-5-3-440,-4-3 896,-1-18-6762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35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72 6473,'6'4'472,"11"4"289,13 7-233,14 4-248,14 4-144,11 2-464,8-1-136,6-3-56,3-5 31,3-4 313,1-7 136,-1-7 64,-1-6 16,0-6-24,-2-8-16,-1-6-384,0-7-368,-3-7-800,-3-7 752,-15 6-2425</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1.7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4185,'1'0'136,"1"0"16,3 1-152,3 2 8,2 0 80,1 3 232,1 3 480,-1 3 160,1 5 161,0 5-137,0 6-376,1 8-160,1 8-232,0 9-80,3 9-120,0 9-24,1 9-32,2 8-40,-1 6-912,-2 7-784,-3 5 951,-5-16-5632</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2.3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7578,'-1'2'440,"1"3"496,0 7-928,1 7 0,1 8-16,2 8 0,1 8 8,0 6 0,2 8 8,1 4 8,1 6 8,0 5 0,1 3-24,0 3 16,-1 3-8,-1 3 0,0 1-16,-1 0-24,-1 1-304,-1 1-384,-2 1-1033,-1 0 945,-1-14-4593</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2.9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3553,'0'0'424,"1"0"360,2 0 32,1 1-280,3 2-128,1 3-256,2 2 0,1 3 153,0 3 87,1 3 144,-1 4-8,2 3-48,2 5-40,1 4-72,2 4-24,0 6-64,1 5-56,-1 5-80,1 6-48,-1 5-64,-1 6-32,-1 4-16,-2 5 8,-3 3-16,-3 2-16,-3 4-296,-4 1-40,-3 2-128,-2 0-72,-3 0 152,-3-1-8,-2-2 120,-2-5-264,-4-4-1353,-1-6 1305,2-15-4193</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3.6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482 1 7178,'0'0'184,"1"4"-144,1 3 56,1 5 40,2 7 32,0 6 128,0 7 32,0 6 120,0 6 56,1 4 16,-1 3 8,2 3-112,0 3-32,2 2-88,2 3-39,0 1-89,1 0-40,0 2-72,0 1-32,-2 1-8,-1 2-16,-3 2-24,-2 1 16,-2 0 16,-3 0 0,-2-2 8,-3-1-16,-3-1-16,-5-1-104,-4 0-225,-4 0-87,-6 0-128,-5 2-56,-5 1-88,-4 1-72,-4-1-312,-2-2-169,-2-3 257,-1-3 192,1-4 480,0-5 304,2-4-576,4-6 448,10-9-3193</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4.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528 4 8570,'0'-1'712,"0"0"920,-1-1-1392,0 3 0,1 1-80,0 5-40,1 5-7,1 5-25,-1 6-8,0 5-8,-1 6 0,-2 5 8,-1 5 40,-3 5 40,-2 5-8,-2 4-40,-2 5-40,-3 6-72,-3 5 0,-3 5-8,-2 4 8,-2 3 8,-3 2-8,-3 2-224,-2 0-120,-3 1-329,-3 0-319,-2-2-392,-3-3-192,-1-2-713,-4-5 1233,8-15-3201</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6.4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452 37 1768,'-1'0'168,"-1"-3"96,0 0-71,-1-1 7,0 0 48,0-1 152,0 0 32,0 0-8,-1 1-136,0 1-224,-2 2-56,-3 4 40,-3 4 216,-5 4 272,-5 6 56,-6 8-32,-5 8-208,-4 8-264,-4 10-72,-4 7-48,-3 7-392,2 4-920,2 4 840,8-11-4105</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6.8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509 7 3953,'-2'-2'280,"-3"0"40,-3 0-56,-5 3-264,-5 5-8,-4 7-8,-6 9 8,-5 9 8,-3 9 0,-4 6 0,-4 7 0,-2 5-72,-1 3-176,1 1-136,1 0-184,3-2 256,8-12-2889</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7.1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0 5385,'-5'5'136,"-6"8"-88,-8 10-40,-7 11-32,-6 10-96,-5 10-80,-3 7 0,-2 4 16,1 1-96,2-1-688,3-3 648,8-11-2961</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7.4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441 0 6529,'-5'3'176,"-7"5"-96,-8 7-80,-8 8 0,-7 10-16,-6 9 8,-6 11 8,-5 10 8,-3 6-8,1 6-400,3 2 280,10-13-6129</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7.7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378 1 2713,'-4'1'224,"-7"3"72,-6 4-32,-7 8-168,-5 7-56,-5 7-40,-5 9 0,-3 10-8,-4 10-16,-1 9-344,1 7 264,8-8-3025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83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401 97 4593,'-1'-4'1112,"-5"-4"945,-6-5-777,-10-3-1064,-8 0-232,-9 0-144,-5 3 32,-3 5 144,0 6 80,4 6 40,6 6 32,8 7 32,6 5 16,9 5 56,7 5-72,11 5-120,10 4-48,11 3-216,10 2-40,11 0-112,10-1 8,9-3 168,8-3 56,6-5 176,6-5 24,5-6-16,4-8-24,3-7-40,0-8-16,-2-8-8,-5-7-24,-6-6-32,-8-7 8,-10-4 56,-10-4 0,-11-4-56,-11-3-184,-12-4-120,-9 1 48,-9 0 320,-7 5 272,-6 6 200,-3 7-8,-1 8-120,1 7 56,1 6-40,3 6-16,3 5-96,4 6-168,7 4-128,8 5-96,10 4-176,10 2-184,10 2-192,8 0-112,8-3-192,7-4 71,6-4-207,5-5-200,4-6 816,-13-3-3425</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7.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1 1600,'-12'23'24,"-14"35"-24,-4 7-1624</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8.2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1 3233,'-6'9'648,"-7"13"688,-8 15-720,-7 17-144,-2 14-304,-1 13-1288,1 11 808,6-11-4729</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8.5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212 1 5593,'-5'7'408,"-6"13"48,-8 17-8,-5 19-400,-5 19-48,-3 17-328,-2 17-552,2 11 528,7-13-5041</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8.8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1 4465,'-4'13'136,"-5"20"-80,-2 20-8,-2 20-408,0 14-624,3 12 584,2-12-2561</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9.1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 1 5905,'-4'9'328,"-6"13"8,-3 14-64,-1 15-232,-1 13-248,2 10-792,3 6 648,3-9-4969</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9.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138 1 5033,'-5'7'520,"-5"12"152,-7 14 0,-2 16-463,-3 15-105,2 15-64,3 10-48,3 7-577,5 2-599,5-4 656,3-18-4417</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29.7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193 0 4209,'-6'8'704,"-6"11"368,-7 13-528,-5 16-47,-3 13-441,-1 13-72,3 10-561,3 8-543,4 3 616,6-14-4361</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0.0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240 1 5713,'-7'10'472,"-10"18"144,-9 17-135,-6 21-353,-2 16-112,0 15-264,2 9-313,7 6-1071,5-2 936,7-18-3593</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0.3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362 1 4497,'-9'11'360,"-12"21"168,-13 22 24,-11 24-272,-8 22-72,-3 19-176,0 15-632,7 10 408,10-21-5473</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1.7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5617,'1'3'864,"4"3"1273,3 6-1729,4 6 16,5 6-224,3 4-64,2 6-56,0 3-8,-1 4-16,-2 4-8,-3 4-24,-2 6-8,-3 5-24,-3 5-48,-1 6-520,-3 6-280,0 3-1017,-3 3 905,-1-11-4777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0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 0 3265,'-3'4'40,"-1"1"-3345</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1.9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281 3 4761,'1'0'792,"-1"-1"689,1 0-161,0 1-272,1 1-64,1 1-224,0 4-127,1 4-281,1 3-152,1 5-128,1 5-24,1 5-32,-1 6-8,0 6 0,-2 7-8,-2 7-8,-2 6 0,-2 5-112,-2 5-72,-1 2-8,-3 0 0,-3-1 127,-3-5 65,-3-4-96,-3-5-136,-4-3-128,-3-5-120,-3-3-208,-4-3-24,-4-2-376,-3-2-177,-5-3 729,7-7-5601</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3.5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4417,'5'2'800,"4"2"1025,5 2-937,5 1-192,6 2-264,4 2-328,4 2-48,4 1-40,2 3-8,2 1-32,1 3-40,2 1-176,1 2-40,3 1-104,2 2-16,1 0-88,2-1-193,0 0-647,0-3 736,-10-4-4169</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3.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8378,'0'0'344,"0"1"208,1 1-552,1 1 24,1 2-8,2 2 0,2 1 96,2 2 72,2 1 80,3 1 24,4 2 96,4 0 16,7 2 64,5 2 25,6 2-97,5 2-72,5 3-112,5 1-56,5 2-64,4 1-24,5 0-40,4-1-16,3-1-24,3 0-176,1-2-400,1 0-337,1-3-991,0-1-1153,-1-3 1761,-15-5-3825</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4.2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41 1240,'0'-2'72,"-1"-2"56,0-3-128,2 0 48,2 0 192,3 1 409,3 2 151,4 1 160,4 2-176,3 4-392,2 1-136,4 4-200,3 3-24,4 3 8,3 3 48,4 3 296,3 3 200,3 1 209,4 3-9,4 0-232,3 0-184,4 1-192,2 0-40,5 1-96,2 0-16,4 1-24,3 0-16,2 1-40,0-1-128,1-1-136,-1-3-96,1-4-304,1-3-297,0-5 569,-15-4-6001</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4.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6729,'2'1'609,"4"2"311,4 2-296,4 3-248,5 2-80,5 3 48,4 1 24,4 3-16,5 0-112,6 2-176,4 1-32,8 1-24,6-1 0,7 1 0,6-1 0,5 0 0,5-1 0,4 0 16,4 0-24,4-2-432,4-1-488,4-3 504,-15-2-8842</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5.3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999 0 8986,'-1'2'192,"-3"4"-192,0 4 8,-3 3 8,-1 5 0,-2 4 32,-3 4 0,-3 4 0,-4 3-16,-5 4-16,-5 3-8,-4 2 0,-4 2 0,-4 0 24,-4 1 0,-5-2-8,-4 0 24,-6-1-392,-5-1-240,-4-1-320,-5-1-353,-5-2-151,-3-2-64,-3-2 752,12-7-2161</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5.7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1 215 5673,'7'-1'616,"11"-1"313,11-2-481,11-2-112,10-3-280,9-2-40,8-3-32,7-3-8,6-3-512,5-2-201,3-3-199,3-2-192,1-3 728,-16 4-3897</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6.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458 1 4281,'-5'5'360,"-6"7"136,-9 8-168,-7 8-72,-7 7-152,-7 6 16,-4 3 0,-5 3-32,-4-1-560,-3 1-936,-4-2 840,9-8-3137</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6.5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1 431 5657,'9'-2'280,"13"-3"16,15-3-72,12-4-144,9-1-32,8-4 8,4-1 40,2-1 152,0-3 25,0-2-17,-1-3-48,0-3-176,-2-3-296,-1-3-329,-1-2-247,-4-4-792,-2-3 952,-12 6-3065</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6.8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497 1 3313,'-1'5'320,"-4"6"432,-3 9-648,-4 9-32,-3 8-56,-3 8-16,-4 6 8,-4 6 248,-4 4 128,-4 3 80,-3 3 0,-4 1-224,-4 1-136,-4 1-104,-3 0-336,-3-1 224,8-12-5937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6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5121,'6'1'320,"14"1"168,17 2-200,18 0-136,17 1-56,17 0-96,13 0 0,10 1 0,7 0 8,6 1-8,3-1 0,3-1 0,1-1 0,0 0-8,0-3-312,-2-2-744,-1-4 680,-24-1-4313</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7.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1 566 2697,'9'-1'624,"13"-3"656,16-3-792,14-3-104,13-4-280,11-3-64,8-4-48,7-4 8,4-3 8,3-4 8,2-3 8,-1-2 0,0-4 16,-4-3 0,-2-3-24,-3-2-184,-4-3-1112,-3-3 872,-15 8-3513</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7.4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491 1 7594,'-3'4'216,"-7"6"-144,-7 8-24,-6 9-32,-5 6-24,-6 7-8,-4 5 8,-4 4-8,-3 2-8,-2 2-8,-3 2-160,-2 3-817,-2 0 673,7-8-5969</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7.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 4553,'2'0'880,"3"0"664,4 1-703,4 1-313,4 1-352,5 2-88,3 2 0,4 0 40,2 2 128,4 1 72,3 1 32,4-1 24,4 1 32,4-1-56,5-2-96,5-3-72,5-3-176,7-4-16,5-4-208,4-4-72,4-3-192,3-3-104,0-1-224,-1 0-352,-3-1 672,-16 4-6954</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8.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88 7242,'5'1'656,"10"-1"352,10 2-136,9 1-496,8 0-136,7 2-192,5 0-24,3 1-16,4 0-8,3 0 0,3-2-16,2-1 0,3-2 16,1-3 0,1-2 8,0-3 136,1-3 24,0-1 0,1-3-8,0 0-152,-1-1-192,-4 0-648,-4 1-680,-6 0 776,-14 2-7098</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9.2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2 270 11859,'-1'0'376,"1"-1"-80,0 1-64,2 0-72,3-1-24,4 1-72,4-1-32,3 0-16,5-1-16,4-1 72,5-2 40,5-1 64,4-1 32,5-3-24,5-2-32,3 0-48,3-1-32,0 0-40,0 0 0,-1 1-24,1-1-8,-2 0-16,-2 0-24,-1-1-104,-3-1-56,-3 1-152,-3 0-208,-2 0-464,-5 0-377,-4 2-1471,-5 0 1615,-7 2-5200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39.9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872 1 5601,'-1'3'736,"0"3"1049,-2 4-1449,-1 3-120,-1 4-104,-2 2-72,-2 3 0,-1 2 264,-2 2 128,-1 2 80,0 3 16,-1 1-248,0 3-128,-2 3-88,-1 1-24,-3 3-8,-3 1 80,-3 1 160,-4 0 49,-2 1 31,-3-2-88,-2-2-152,-2-1-72,-1-3-112,-2-2-16,-2-2-144,-2-1-120,-2-2-241,-2-1-167,-4-2-512,-2 0-728,-4-1 1191,10-5-5696</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1.6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862 1 7306,'1'0'688,"1"1"800,1 1-1048,1 1-72,1 2-144,-1 1-72,0 3 96,-1 1 224,-1 3 105,-1 3 31,-2 3-104,-2 3-240,-2 3-88,-2 4-104,-4 3 8,-3 4 48,-4 2 32,-4 2 104,-3 1-16,-4 0-32,-2-1-40,-3 0-112,-3-2-16,-2 0-168,-3-1-72,-3 1-328,-3-1-112,-4-1-152,-3-1 48,-5-1 327,-2-3-79,-2-2-472,-1-2-720,-1-1 824,10-7-6738</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1.6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1443 0 8666,'-1'1'312,"-2"2"96,-2 0-424,-2 3 8,-3 1 64,-3 2 32,-3 0 40,-3 1 0,-3 0-88,-4 1-8,-2 1-112,-4 0 0,-3 0 8,-5 1 16,-3 0 104,-5 0 16,-4 0-16,-2 0-16,-4-1-32,-2 1 0,-2-1-56,-2 0-16,-3-1 8,-2-1 8,-2-2 48,-2-1 16,-2-2 0,-2-1-8,-2-1-128,-2 0-272,-2 0 248,13-1-8666</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2.2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47 5833,'7'0'536,"12"1"273,13 1-257,11 1-288,11 1-152,9 0-104,7 0-16,6-1 8,5-2-8,4-1 8,3-4 8,6-2-8,3-2 0,4-2-16,3 1-16,2-1-168,1 2-280,1 0 280,-19 2-6978</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4.1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5393,'0'2'496,"2"3"128,3 5-256,4 5-111,3 5-217,4 7-16,2 5 48,2 6 32,0 6 48,1 6 32,0 8 32,1 6 16,1 7-16,1 6-24,1 8-88,-1 7-56,-3 7-48,-3 5-8,-4 3-24,-6 1-264,-5 0-1873,-7-1 1505,-2-18-4889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720"/>
    </inkml:context>
    <inkml:brush xml:id="br0">
      <inkml:brushProperty name="width" value="0.1" units="cm"/>
      <inkml:brushProperty name="height" value="0.1" units="cm"/>
      <inkml:brushProperty name="color" value="#00A0D7"/>
    </inkml:brush>
  </inkml:definitions>
  <inkml:trace contextRef="#ctx0" brushRef="#br0">1 1 2633,'9'20'776,"0"3"656,0-2-208,1 2-472,0 0-199,1-2-321,-1 1-224,2-2-464,-1-1-185,1-3-375,0 0-400,1-8 824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8386,'2'5'416,"7"6"656,9 8-1848,12 4-312,14 5-73,13 0 97,10-1 128,10-4 392,8-5 128,6-5-480,4-6 560,-15-4-2321</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4.3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 5665,'2'0'336,"4"-1"392,2 0-728,3 1 0,2 2-8,1 2 8,0 4 16,0 2 96,0 3 145,1 3 71,1 4 160,0 5-32,0 4-64,1 5-48,1 7-128,1 6-40,2 7-48,0 7-32,1 6-40,-2 6-16,-2 6-16,-2 5 0,-3 5-16,-3 5 0,0 5-232,-2 4-392,-1 4-1753,0 1 1457,-2-17-4857</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4.8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2072,'2'2'665,"4"4"527,3 5-488,4 6 8,3 6-152,0 5 32,2 6-55,1 4 31,1 3-72,0 5-72,2 5-120,1 5-136,2 6-136,-1 7-24,1 7-8,-1 8 0,-3 9-8,-3 8 0,-5 8 16,-4 6 8,-5 4 0,-5 3-16,-4 1-32,-4-1-320,-6 0-1056,-5 0-841,-5 1 1065,1-20-2649</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45.7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11 1512,'0'-2'208,"-1"0"473,1-1 127,-1 0 240,0 3 32,-1 1-232,0 4-32,-2 5-199,-1 5-153,-1 5-248,-2 8-96,-2 7-96,-2 6-16,-2 8 16,-2 6 8,-2 5-16,-2 5 0,-2 5-16,-2 2-16,-4 2 0,-1 1-24,-3 0-432,-1 0-296,-3-1 407,5-12-6504</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1:59.872"/>
    </inkml:context>
    <inkml:brush xml:id="br0">
      <inkml:brushProperty name="width" value="0.1" units="cm"/>
      <inkml:brushProperty name="height" value="0.1" units="cm"/>
      <inkml:brushProperty name="color" value="#F6630D"/>
    </inkml:brush>
  </inkml:definitions>
  <inkml:trace contextRef="#ctx0" brushRef="#br0">28 48 2729,'2'23'6693,"0"4"-6520,-2 0 1,-3 38-1,-4-17-559,-1 73 0,20-393-1562,-12 270 1950,3-82 1409,-13 250 1072,0-40-2275,1-33-1028,9-85-2180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0.807"/>
    </inkml:context>
    <inkml:brush xml:id="br0">
      <inkml:brushProperty name="width" value="0.1" units="cm"/>
      <inkml:brushProperty name="height" value="0.1" units="cm"/>
      <inkml:brushProperty name="color" value="#F6630D"/>
    </inkml:brush>
  </inkml:definitions>
  <inkml:trace contextRef="#ctx0" brushRef="#br0">13 5 2873,'17'-1'7314,"94"1"-5652,-46 9-960,-16-2-179,62 1 1,-110-8-559,-43 0-1617,-33-12 261,42 6 1092,-64-4 0,14 11 368,51 0 106,28 0 111,11 0 194,281 2 737,-287-3-1391,16 1-10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2.902"/>
    </inkml:context>
    <inkml:brush xml:id="br0">
      <inkml:brushProperty name="width" value="0.1" units="cm"/>
      <inkml:brushProperty name="height" value="0.1" units="cm"/>
      <inkml:brushProperty name="color" value="#F6630D"/>
    </inkml:brush>
  </inkml:definitions>
  <inkml:trace contextRef="#ctx0" brushRef="#br0">155 2 1760,'-19'24'6184,"16"-21"-6290,0-1-1,1 1 1,-2-1 0,1 1-1,0-1 1,0 0-1,-1 0 1,1-1-1,-1 1 1,0-1 0,1 1-1,-1-1 1,0 0-1,0-1 1,-4 1-1,71-23 461,-61 22-350,0-1 0,0 1 0,-1-1 1,1 0-1,0 1 0,-1-1 0,1 0 1,0 0-1,-1 0 0,1 0 0,-1 0 1,0-1-1,3-2 0,-5-5-33,-14 1-28,12 9 72,0 0 0,0 0-1,1 1 1,-1-1 0,1 1 0,-1-1-1,1 1 1,-1 0 0,1 0-1,-2 2 1,-18 11 108,-69 15-2811,85-28 2164</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3.268"/>
    </inkml:context>
    <inkml:brush xml:id="br0">
      <inkml:brushProperty name="width" value="0.1" units="cm"/>
      <inkml:brushProperty name="height" value="0.1" units="cm"/>
      <inkml:brushProperty name="color" value="#F6630D"/>
    </inkml:brush>
  </inkml:definitions>
  <inkml:trace contextRef="#ctx0" brushRef="#br0">0 40 1328,'0'0'154,"0"1"0,0-1 1,0 0-1,0 1 0,1-1 0,-1 1 0,0-1 0,0 1 0,0-1 0,1 1 0,-1-1 1,0 0-1,0 1 0,2 0 462,-2 0-462,0-1 0,1 0 1,-1 0-1,1 1 0,-1-1 0,0 0 0,1 0 0,-1 1 0,1-1 0,-1 0 0,1 0 1,21 1 878,16-8-1139,-32 5 71,3 0-82,-1-1-1,0 0 1,0 0 0,0 0 0,0-1 0,-1-1 0,10-7 0,-10 6-437</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3.711"/>
    </inkml:context>
    <inkml:brush xml:id="br0">
      <inkml:brushProperty name="width" value="0.1" units="cm"/>
      <inkml:brushProperty name="height" value="0.1" units="cm"/>
      <inkml:brushProperty name="color" value="#F6630D"/>
    </inkml:brush>
  </inkml:definitions>
  <inkml:trace contextRef="#ctx0" brushRef="#br0">22 0 3009,'-5'9'705,"2"-6"-182,1 1 0,0-1 0,0 1 1,0-1-1,1 1 0,0 0 0,-2 6 1,3-8-436,0-1 1,0 1-1,0 0 1,0 0 0,1 0-1,-1 0 1,0 0-1,1 0 1,0 0 0,0 0-1,-1-1 1,1 1-1,0 0 1,0-1-1,0 1 1,1-1 0,-1 1-1,0-1 1,3 3-1,9 9 7,1-1-1,24 17 0,12-2-2732,-37-23 1899</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7.252"/>
    </inkml:context>
    <inkml:brush xml:id="br0">
      <inkml:brushProperty name="width" value="0.1" units="cm"/>
      <inkml:brushProperty name="height" value="0.1" units="cm"/>
      <inkml:brushProperty name="color" value="#F6630D"/>
    </inkml:brush>
  </inkml:definitions>
  <inkml:trace contextRef="#ctx0" brushRef="#br0">1 1 2625,'3'12'8089,"0"-5"-7955,-1-1 0,1 0 0,0 0 0,0 0-1,0 0 1,1-1 0,6 8 0,42 16-218,-14-16-4377,-25-9 3038</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7.711"/>
    </inkml:context>
    <inkml:brush xml:id="br0">
      <inkml:brushProperty name="width" value="0.1" units="cm"/>
      <inkml:brushProperty name="height" value="0.1" units="cm"/>
      <inkml:brushProperty name="color" value="#F6630D"/>
    </inkml:brush>
  </inkml:definitions>
  <inkml:trace contextRef="#ctx0" brushRef="#br0">17 1 4681,'-16'7'6394,"35"9"-5231,37 11-1919,-30-18-1951,-12-6 1590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06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2295 73 2593,'-11'-3'-393,"-16"-3"-159,-17-3 200,-16-2 840,-13-1 209,-11-1-97,-10 2-56,-10 4-272,-8 6-72,-11 8-64,-11 10-16,-11 12 184,-11 14 376,-11 15 672,-7 13 185,0 13-129,7 12-392,17 11-1144,24 8-1512,26 6 992,31-18-7586</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8.349"/>
    </inkml:context>
    <inkml:brush xml:id="br0">
      <inkml:brushProperty name="width" value="0.1" units="cm"/>
      <inkml:brushProperty name="height" value="0.1" units="cm"/>
      <inkml:brushProperty name="color" value="#F6630D"/>
    </inkml:brush>
  </inkml:definitions>
  <inkml:trace contextRef="#ctx0" brushRef="#br0">10 1 3897,'0'0'75,"0"0"0,-1 0 1,1 0-1,0 0 0,-1 0 0,1 0 1,0 0-1,-1 0 0,1 0 1,0 0-1,-1 0 0,1 0 0,0 0 1,0 0-1,-1 0 0,1 0 1,0 0-1,-1 0 0,1 0 0,0 1 1,0-1-1,-1 0 0,1 0 0,0 0 1,0 1-1,-1-1 0,1 0 1,0 0-1,0 0 0,0 1 0,-1-1 1,1 0-1,0 0 0,0 1 0,0-1 1,0 0-1,0 1 0,0-1 1,0 0-1,0 0 0,-1 1 0,1-1 1,0 0-1,0 1 0,1 0-13,-1-1 0,0 1 1,1-1-1,-1 1 0,0-1 0,1 1 0,-1-1 0,1 1 0,-1-1 0,1 0 0,-1 1 0,1-1 0,-1 0 1,1 1-1,-1-1 0,1 0 0,0 0 0,-1 0 0,1 1 0,-1-1 0,1 0 0,-1 0 0,1 0 0,1 0 1,4 0 245,0 0 1,1 1 0,-1 0-1,0 0 1,0 0-1,1 1 1,6 3 0,-12-5-388,1 1 0,-1 0 0,1 0 0,-1 0 0,0 0 0,1 1 0,-1-1 0,0 0 1,0 1-1,0-1 0,0 0 0,0 1 0,0-1 0,0 1 0,-1 0 0,1-1 0,0 1 0,-1-1 0,0 1 0,1 0 1,-1 0-1,0-1 0,0 1 0,0 0 0,0 0 0,0-1 0,0 1 0,0 0 0,-1-1 0,1 1 0,-1 2 1,0 2-661</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08.925"/>
    </inkml:context>
    <inkml:brush xml:id="br0">
      <inkml:brushProperty name="width" value="0.1" units="cm"/>
      <inkml:brushProperty name="height" value="0.1" units="cm"/>
      <inkml:brushProperty name="color" value="#F6630D"/>
    </inkml:brush>
  </inkml:definitions>
  <inkml:trace contextRef="#ctx0" brushRef="#br0">10 122 2705,'-1'-2'262,"0"1"1,0-1-1,0 0 1,0 1-1,0-1 1,1 0 0,-1 0-1,0 1 1,1-1-1,0 0 1,-1 0-1,1 0 1,0 0 0,0 0-1,0 0 1,0 0-1,0 0 1,0 1 0,1-1-1,-1 0 1,0 0-1,1 0 1,0 0-1,1-2 1,0 0-131,1 1 0,-1-1 0,1 1 0,0 0 0,0 0 0,1 0 0,-1 1 0,1-1 0,-1 1 0,7-4 0,5-1-817,0 1 0,1 0 0,0 1 0,29-6 0,-28 9-306</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0.890"/>
    </inkml:context>
    <inkml:brush xml:id="br0">
      <inkml:brushProperty name="width" value="0.1" units="cm"/>
      <inkml:brushProperty name="height" value="0.1" units="cm"/>
      <inkml:brushProperty name="color" value="#F6630D"/>
    </inkml:brush>
  </inkml:definitions>
  <inkml:trace contextRef="#ctx0" brushRef="#br0">12 3 3209,'1'1'109,"-1"-1"1,1 0-1,0 1 1,-1-1-1,1 1 1,0-1-1,-1 1 1,1-1-1,-1 1 1,1 0-1,-1-1 1,1 1-1,-1 0 1,0-1-1,1 1 1,-1 0-1,0-1 1,0 1-1,1 0 1,-1 0-1,0-1 1,0 1-1,0 0 1,0 0-1,0 0 1,0-1-1,0 1 1,0 0-1,0 1 1,1 28-73,-17 74-1204,18-151-388,0-63 3930,-2 161 244,-11 144-2276,13-181-1204,10-45-5100,-12-1 5777,-1 14 156</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1.433"/>
    </inkml:context>
    <inkml:brush xml:id="br0">
      <inkml:brushProperty name="width" value="0.1" units="cm"/>
      <inkml:brushProperty name="height" value="0.1" units="cm"/>
      <inkml:brushProperty name="color" value="#F6630D"/>
    </inkml:brush>
  </inkml:definitions>
  <inkml:trace contextRef="#ctx0" brushRef="#br0">0 8 4417,'4'-6'5656,"-4"6"-5549,33-2 1579,44 6-1601,-26 2-3263,-27-5 1847</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5.890"/>
    </inkml:context>
    <inkml:brush xml:id="br0">
      <inkml:brushProperty name="width" value="0.1" units="cm"/>
      <inkml:brushProperty name="height" value="0.1" units="cm"/>
      <inkml:brushProperty name="color" value="#FFC114"/>
    </inkml:brush>
  </inkml:definitions>
  <inkml:trace contextRef="#ctx0" brushRef="#br0">17 29 680,'0'-29'6803,"-4"47"-6375,-2 33-1326,0 55-1,6-87-63,-1 14-13</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6.556"/>
    </inkml:context>
    <inkml:brush xml:id="br0">
      <inkml:brushProperty name="width" value="0.1" units="cm"/>
      <inkml:brushProperty name="height" value="0.1" units="cm"/>
      <inkml:brushProperty name="color" value="#FFC114"/>
    </inkml:brush>
  </inkml:definitions>
  <inkml:trace contextRef="#ctx0" brushRef="#br0">35 0 1304,'-4'5'470,"1"0"0,0 1 0,0-1 0,1 1 0,-1-1 0,1 1-1,1 0 1,-1 0 0,1 0 0,-1 6 0,-2 68 39,2-31-1240,1-28-41,-1-2 246</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7.204"/>
    </inkml:context>
    <inkml:brush xml:id="br0">
      <inkml:brushProperty name="width" value="0.1" units="cm"/>
      <inkml:brushProperty name="height" value="0.1" units="cm"/>
      <inkml:brushProperty name="color" value="#FFC114"/>
    </inkml:brush>
  </inkml:definitions>
  <inkml:trace contextRef="#ctx0" brushRef="#br0">0 23 1512,'6'-10'5553,"9"5"-3473,25 4-2439,-23 1 1070,130-7-1852,-134 7 451</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7.601"/>
    </inkml:context>
    <inkml:brush xml:id="br0">
      <inkml:brushProperty name="width" value="0.1" units="cm"/>
      <inkml:brushProperty name="height" value="0.1" units="cm"/>
      <inkml:brushProperty name="color" value="#FFC114"/>
    </inkml:brush>
  </inkml:definitions>
  <inkml:trace contextRef="#ctx0" brushRef="#br0">0 6 7594,'3'0'528,"3"0"216,2 1-40,5-1-96,2 0-152,6-1-136,2 0-56,6 0-96,2 1-32,3-1-88,1 0-24,-2 1-64,-2-1-272,-5 1-1064,-2 1 896</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8.270"/>
    </inkml:context>
    <inkml:brush xml:id="br0">
      <inkml:brushProperty name="width" value="0.1" units="cm"/>
      <inkml:brushProperty name="height" value="0.1" units="cm"/>
      <inkml:brushProperty name="color" value="#FFC114"/>
    </inkml:brush>
  </inkml:definitions>
  <inkml:trace contextRef="#ctx0" brushRef="#br0">13 0 3713,'-13'3'360,"14"0"280,2-1 104,4 0 56,2-1-40,4 0-7,1 1-73,3 0-152,0 1-136,1 0-288,2-1-48,2 1-72,1-1-136,0 1-848,0-1-977,-2 0 1065</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18.684"/>
    </inkml:context>
    <inkml:brush xml:id="br0">
      <inkml:brushProperty name="width" value="0.1" units="cm"/>
      <inkml:brushProperty name="height" value="0.1" units="cm"/>
      <inkml:brushProperty name="color" value="#FFC114"/>
    </inkml:brush>
  </inkml:definitions>
  <inkml:trace contextRef="#ctx0" brushRef="#br0">9 4 6201,'4'-4'3673,"-4"11"-3137,1 2-104,-1 10-208,-2 5-112,-1 10-216,-1 6-232,1 4-1000,2-1 824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46 1 5121,'-9'2'-944,"-8"4"584,-3 1-3457</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22.446"/>
    </inkml:context>
    <inkml:brush xml:id="br0">
      <inkml:brushProperty name="width" value="0.05" units="cm"/>
      <inkml:brushProperty name="height" value="0.05" units="cm"/>
      <inkml:brushProperty name="color" value="#FFFFFF"/>
    </inkml:brush>
  </inkml:definitions>
  <inkml:trace contextRef="#ctx0" brushRef="#br0">48 51 232,'0'0'70,"0"0"0,1 0 1,-1-1-1,0 1 0,0 0 0,1 0 0,-1 0 0,0-1 0,0 1 1,0 0-1,0 0 0,1-1 0,-1 1 0,0 0 0,0-1 1,0 1-1,0 0 0,0 0 0,0-1 0,0 1 0,0 0 0,0-1 1,0 1-1,0 0 0,0-1 0,0 1 0,0 0 0,0 0 1,0-1-1,0 1 0,0 0 0,-1-1 0,1 1 0,0 0 1,0 0-1,0-1 0,0 1 0,-1 0 0,1 0 0,0-1 0,0 1 1,0 0-1,-1 0 0,1 0 0,-1-1 0,-15-7 2679,7 5-855,9 4-1801,1 0 0,-1-1 1,1 1-1,-1 0 0,1 0 1,-1-1-1,1 1 0,0 0 1,-1-1-1,1 1 0,0-1 0,0 1 1,-1-1-1,1 1 0,0-1 1,0 0-1,0 1 0,-1-1 1,1 0-1,0 1 0,0-1 1,0 0-1,0 0 0,0 0 1,0 0-1,-1 0 0,1 0 0,0 0 1,0 0-1,0 0 0,1-1 1,-1 1-68,0 0-1,0 0 1,0 0 0,0 0 0,0 0 0,0 0-1,0-1 1,0 1 0,0 0 0,0-1 0,0 1-1,0 0 1,0-1 0,0 1 0,0-1 0,-1 0-1,1 1 1,0-1 0,0 0 0,-1 1 0,1-1-1,0 0 1,-1 0 0,1 0 0,-1 1 0,1-1 0,-1 0-1,1 0 1,-1 0 0,0 0 0,1 0 0,-1 0-1,0 0 1,0 0 0,0 0 0,0 0 0,0 0-1,0 0 1,0 0 0,0-2 0,-1 2-28,0 0 1,0 1-1,1-1 1,-1 0-1,0 0 1,0 1-1,0-1 1,0 0-1,0 1 1,0-1-1,0 1 1,0-1-1,0 1 1,-1 0-1,1-1 1,0 1-1,0 0 1,0 0-1,0 0 1,0 0-1,-1 0 1,1 0 0,0 0-1,0 0 1,0 0-1,0 1 1,0-1-1,-1 0 1,1 1-1,0-1 1,0 1-1,0-1 1,0 1-1,0-1 1,0 1-1,-1 1 1,0-1 7,-1 1 0,1-1 0,0 1 0,0 0 1,0-1-1,0 1 0,0 0 0,0 0 1,1 0-1,-1 0 0,1 1 0,-1-1 0,1 0 1,0 1-1,0-1 0,0 1 0,0-1 0,0 4 1,1-6-8,0 1 0,0 0 0,0-1 0,0 1 0,0 0 0,0-1-1,0 1 1,0 0 0,0-1 0,0 1 0,1 0 0,-1-1 0,0 1 0,0-1 0,1 1 0,-1 0 0,1-1 0,-1 1 0,0-1 0,1 1 0,-1-1 0,1 1 0,-1-1 0,1 0 0,1 1 0,-1 0-26,1 0-1,0-1 1,0 1-1,0-1 1,0 0 0,0 1-1,0-1 1,0 0-1,0 0 1,0 0 0,0-1-1,0 1 1,3-1 0,28-10-3025,-13 2 1739</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23.537"/>
    </inkml:context>
    <inkml:brush xml:id="br0">
      <inkml:brushProperty name="width" value="0.05" units="cm"/>
      <inkml:brushProperty name="height" value="0.05" units="cm"/>
      <inkml:brushProperty name="color" value="#FFFFFF"/>
    </inkml:brush>
  </inkml:definitions>
  <inkml:trace contextRef="#ctx0" brushRef="#br0">71 42 2240,'0'-1'203,"1"-1"-1,-1 1 0,0-1 0,0 1 0,1-1 0,-1 1 0,0-1 0,-1 1 0,1-1 0,0 1 0,0-1 0,-1 1 0,1-1 0,-1 1 1,1 0-1,-1-1 0,-1-2 0,1 4-138,1-1 0,-1 1 0,1-1-1,-1 1 1,0-1 0,1 1 0,-1 0 0,0-1 0,0 1 0,1 0 0,-1 0 0,0 0 0,0-1 0,0 1 0,1 0-1,-1 0 1,0 0 0,0 0 0,1 0 0,-1 0 0,0 0 0,0 1 0,-1-1 0,0 1-37,0 0-1,-1 0 1,1 0 0,0 0 0,0 0-1,0 0 1,0 1 0,0-1 0,0 1-1,1-1 1,-1 1 0,0 0 0,1 0-1,-1 0 1,1 0 0,0 0 0,-1 0-1,1 0 1,0 0 0,-1 3 0,2-5-2,0 1 0,0-1 0,0 0 0,0 1 0,0-1 0,-1 0 0,1 1 0,0-1 0,0 0 0,0 1 1,0-1-1,0 0 0,0 1 0,0-1 0,0 0 0,0 1 0,0-1 0,0 0 0,0 1 0,0-1 0,1 0 0,-1 1 0,0-1 1,0 0-1,0 1 0,0-1 0,1 0 0,-1 0 0,0 1 0,0-1 0,0 0 0,1 0 0,-1 1 0,0-1 0,0 0 0,1 0 1,0 1-1,13-5 341,12-14-212,-24 17-148,-1-1-1,0 1 1,0 0-1,0 0 1,0-1-1,0 1 1,0-1-1,0 1 1,0-1 0,-1 1-1,1-1 1,-1 0-1,1 1 1,0-3-1,-1 3 0,0 1 0,-1-1-1,1 1 1,0-1 0,0 1 0,0-1-1,0 1 1,-1 0 0,1-1 0,0 1-1,0-1 1,-1 1 0,1 0 0,0-1 0,-1 1-1,1 0 1,0-1 0,-1 1 0,1 0-1,0-1 1,-1 1 0,1 0 0,-1 0-1,1 0 1,-1-1 0,1 1 0,0 0-1,-1 0 1,1 0 0,-1 0 0,0 0-1,-2 0-17,0 0-1,0 0 1,1 0-1,-1 0 0,0 1 1,0 0-1,0-1 1,1 1-1,-1 0 0,0 0 1,1 0-1,-1 1 1,1-1-1,-1 1 0,-3 2 1,-4 8-1485,9-9 901</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36.968"/>
    </inkml:context>
    <inkml:brush xml:id="br0">
      <inkml:brushProperty name="width" value="0.1" units="cm"/>
      <inkml:brushProperty name="height" value="0.1" units="cm"/>
      <inkml:brushProperty name="color" value="#5B2D90"/>
    </inkml:brush>
  </inkml:definitions>
  <inkml:trace contextRef="#ctx0" brushRef="#br0">1 117 1408,'14'-3'544,"4"0"505,4-1-153,3 1-80,4-2-144,1 0-144,0-1-280,1-2-136,1 0-136,1-1-24,4 0 8,3 1 8,1-2 24,0 1-8,-3 0-304,-2 1-496,-1-1 480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37.618"/>
    </inkml:context>
    <inkml:brush xml:id="br0">
      <inkml:brushProperty name="width" value="0.1" units="cm"/>
      <inkml:brushProperty name="height" value="0.1" units="cm"/>
      <inkml:brushProperty name="color" value="#5B2D90"/>
    </inkml:brush>
  </inkml:definitions>
  <inkml:trace contextRef="#ctx0" brushRef="#br0">29 1 1592,'-28'13'7470,"43"-11"-6671,25-2-725,-22 0-52,-1 0 0,1 1-1,-1 0 1,33 9-1,-49-10-24,-1 0-1,0 0 0,0 0 0,0 0 0,0 0 0,0 0 0,0 0 0,1 0 0,-1 1 1,0-1-1,0 0 0,0 0 0,0 0 0,0 0 0,0 0 0,0 1 0,0-1 0,0 0 0,1 0 1,-1 0-1,0 0 0,0 1 0,0-1 0,0 0 0,0 0 0,0 0 0,0 0 0,0 1 0,0-1 1,0 0-1,0 0 0,-1 0 0,1 0 0,0 1 0,0-1 0,0 0 0,0 0 0,0 0 0,0 0 1,0 1-1,0-1 0,0 0 0,0 0 0,-1 0 0,1 0 0,0 0 0,0 0 0,0 0 1,0 1-1,-1-1 0,-12 12-22,-15 8 83,27-20-59,-39 33-878,30-23 520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39.728"/>
    </inkml:context>
    <inkml:brush xml:id="br0">
      <inkml:brushProperty name="width" value="0.1" units="cm"/>
      <inkml:brushProperty name="height" value="0.1" units="cm"/>
      <inkml:brushProperty name="color" value="#5B2D90"/>
    </inkml:brush>
  </inkml:definitions>
  <inkml:trace contextRef="#ctx0" brushRef="#br0">1 427 4777,'4'-46'5125,"21"-102"-3429,-7 40-1511,-1 8-3226,-12 75 2317</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0.411"/>
    </inkml:context>
    <inkml:brush xml:id="br0">
      <inkml:brushProperty name="width" value="0.1" units="cm"/>
      <inkml:brushProperty name="height" value="0.1" units="cm"/>
      <inkml:brushProperty name="color" value="#5B2D90"/>
    </inkml:brush>
  </inkml:definitions>
  <inkml:trace contextRef="#ctx0" brushRef="#br0">112 37 1296,'-6'-5'3984,"6"5"-3912,-14 11 1611,-27 32-2003,13-13 510,6-15-191,29-31-351,28-30 29,11-2 317,-44 46 17,0 0 0,0 1-1,0-1 1,0 0 0,0 1-1,1-1 1,-1 1 0,1 0 0,-1-1-1,1 1 1,0 1 0,-1-1-1,1 0 1,0 1 0,0-1-1,-1 1 1,1 0 0,0 0 0,0 0-1,-1 0 1,4 1 0,-3 0 19,1 1 0,-1 0 0,0 0 0,-1 0 0,1 0 0,0 0 0,-1 1 0,1-1 0,-1 1 0,0 0 0,0-1 0,3 7 0,21 43-74,-10-18-133,-4-16-252,1-4 167</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1.888"/>
    </inkml:context>
    <inkml:brush xml:id="br0">
      <inkml:brushProperty name="width" value="0.1" units="cm"/>
      <inkml:brushProperty name="height" value="0.1" units="cm"/>
      <inkml:brushProperty name="color" value="#5B2D90"/>
    </inkml:brush>
  </inkml:definitions>
  <inkml:trace contextRef="#ctx0" brushRef="#br0">422 186 4921,'-24'-13'408,"4"-3"352,-1 0 128,-4 1 9,-3 1-97,-5 0-200,-2 1-88,-1 0-96,1 2-104,1-1-344,1 2-208,1-2-672,-1 0-536,1-3 784</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3.190"/>
    </inkml:context>
    <inkml:brush xml:id="br0">
      <inkml:brushProperty name="width" value="0.1" units="cm"/>
      <inkml:brushProperty name="height" value="0.1" units="cm"/>
      <inkml:brushProperty name="color" value="#5B2D90"/>
    </inkml:brush>
  </inkml:definitions>
  <inkml:trace contextRef="#ctx0" brushRef="#br0">44 225 4017,'-12'-21'1477,"10"19"-1298,0 0 0,0 0 0,0-1 0,0 1 0,1-1 0,-1 1 0,1-1 0,0 1 0,0-1 0,-2-4 0,3 6-149,0 0 1,-1 0-1,1 0 1,0 0-1,0-1 0,-1 1 1,1 0-1,0 0 1,0 0-1,0 0 1,0 0-1,1 0 0,-1 0 1,0 0-1,0 0 1,1-1-1,-1 1 1,0 0-1,1 0 0,-1 0 1,1 0-1,-1 0 1,1 1-1,0-1 1,-1 0-1,1 0 0,0 0 1,0 0-1,0 1 1,1-2-1,0 2 46,-1 0-1,1 0 1,-1 0-1,1 1 1,-1-1 0,1 1-1,-1-1 1,0 1-1,1-1 1,-1 1-1,1 0 1,-1-1 0,0 1-1,0 0 1,0 0-1,1 0 1,-1 0 0,0 0-1,0 0 1,0 0-1,1 3 1,9 9-45,1 0-198,-1 1-1,-1 0 1,0 1-1,0 0 1,9 21-1,-35-64-3711,4 5 4849,-1 0 0,-1 0 0,0 1 1,-2 1-1,-34-36 0,55 58-917,0-1-1,-1 1 1,1-1 0,0 0-1,0 0 1,0-1 0,0 1-1,9-3 1,-14 3-44,30-7-393,-1-1 0,-1-2 0,0 0 1,43-24-1,-55 24-383</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4.825"/>
    </inkml:context>
    <inkml:brush xml:id="br0">
      <inkml:brushProperty name="width" value="0.1" units="cm"/>
      <inkml:brushProperty name="height" value="0.1" units="cm"/>
      <inkml:brushProperty name="color" value="#5B2D90"/>
    </inkml:brush>
  </inkml:definitions>
  <inkml:trace contextRef="#ctx0" brushRef="#br0">0 83 1928,'2'-2'137,"0"0"-1,-1 1 0,1-1 0,-1 0 0,1 0 0,-1 0 0,0 0 1,0 0-1,0 0 0,0-1 0,0 1 0,0 0 0,0 0 0,-1-1 1,1 1-1,-1 0 0,0-1 0,1 1 0,-1-1 0,0 1 0,-1 0 1,1-1-1,0 1 0,-2-4 0,1-15 3350,1 21-3437,0-1 0,1 1 0,-1 0 0,0 0 0,1-1 0,-1 1 0,0 0 0,0 0 0,1 0 0,-1-1 0,0 1 0,1 0 0,-1 0 0,0 0 0,1 0 0,-1 0 0,0 0 0,1 0 0,-1 0 0,1 0 0,-1 0 0,0 0 0,1 0 0,-1 0 0,0 0 0,1 0 0,-1 0 0,0 0 0,1 0 0,-1 0 0,0 0 0,1 1 0,-1-1 0,0 0 0,1 0 0,-1 0 0,0 1 0,0-1 0,1 0 0,-1 0 0,0 1 0,0-1 0,1 0 0,-1 1 0,0-1 0,0 0 0,0 1 0,17 12-159,12 23 327,-2 0 0,-1 2 0,-2 1 1,34 75-1,17 27-1870,-25-57-1554,-27-44 2018</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6.094"/>
    </inkml:context>
    <inkml:brush xml:id="br0">
      <inkml:brushProperty name="width" value="0.1" units="cm"/>
      <inkml:brushProperty name="height" value="0.1" units="cm"/>
      <inkml:brushProperty name="color" value="#5B2D90"/>
    </inkml:brush>
  </inkml:definitions>
  <inkml:trace contextRef="#ctx0" brushRef="#br0">183 1 1280,'-4'15'4704,"7"23"-3607,-2-27-159,2 14-310,-1-8-600,0 0 1,-2 0-1,1 0 0,-2 0 0,0 0 0,-5 21 1,3-38-29,0-1 0,0 1 0,0-1 0,0 1 0,0-1 0,0 0 0,0 0 0,0 0 0,1 0 0,-1-1 0,0 1 0,-2-3 0,-7-1 164,-40-4 613,43 8-995,1 1 0,0-2 1,0 1-1,0-1 0,0 0 0,-9-4 1,5-1-475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5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 0 880,'-21'16'0,"-6"4"-880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2:47.601"/>
    </inkml:context>
    <inkml:brush xml:id="br0">
      <inkml:brushProperty name="width" value="0.1" units="cm"/>
      <inkml:brushProperty name="height" value="0.1" units="cm"/>
      <inkml:brushProperty name="color" value="#5B2D90"/>
    </inkml:brush>
  </inkml:definitions>
  <inkml:trace contextRef="#ctx0" brushRef="#br0">1 588 3201,'13'-4'554,"0"0"0,0-2 0,0 1 0,-1-2 1,0 1-1,0-2 0,0 0 0,17-16 0,0 3 120,268-186-79,-73 53-1528,-78 49-2469,-109 76 2337</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0.973"/>
    </inkml:context>
    <inkml:brush xml:id="br0">
      <inkml:brushProperty name="width" value="0.2" units="cm"/>
      <inkml:brushProperty name="height" value="0.2" units="cm"/>
      <inkml:brushProperty name="color" value="#FF0066"/>
    </inkml:brush>
  </inkml:definitions>
  <inkml:trace contextRef="#ctx0" brushRef="#br0">1 1 3905,'52'34'1292,"-44"-27"-1376,0-1-1,1 0 1,-1 0-1,1-1 1,13 5-1,47 14-1252,-51-17 1209</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1.433"/>
    </inkml:context>
    <inkml:brush xml:id="br0">
      <inkml:brushProperty name="width" value="0.2" units="cm"/>
      <inkml:brushProperty name="height" value="0.2" units="cm"/>
      <inkml:brushProperty name="color" value="#FF0066"/>
    </inkml:brush>
  </inkml:definitions>
  <inkml:trace contextRef="#ctx0" brushRef="#br0">0 1 4505,'3'2'200,"2"3"72,1 0 40,3 0-64,2 0-32,0 1-112,1 0-56,2 0-24,-1 0-8,3 1-16,1-1-24,2 1-56,1-1-24,2 1-32,1-1-232,-1 1-456,-1 0-272,-1 0 472</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1.934"/>
    </inkml:context>
    <inkml:brush xml:id="br0">
      <inkml:brushProperty name="width" value="0.2" units="cm"/>
      <inkml:brushProperty name="height" value="0.2" units="cm"/>
      <inkml:brushProperty name="color" value="#FF0066"/>
    </inkml:brush>
  </inkml:definitions>
  <inkml:trace contextRef="#ctx0" brushRef="#br0">1 1 6977,'21'6'531,"0"1"-1,28 14 0,35 11-464,81 4-796,-75-18-3274,-66-12 3097</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2.294"/>
    </inkml:context>
    <inkml:brush xml:id="br0">
      <inkml:brushProperty name="width" value="0.2" units="cm"/>
      <inkml:brushProperty name="height" value="0.2" units="cm"/>
      <inkml:brushProperty name="color" value="#FF0066"/>
    </inkml:brush>
  </inkml:definitions>
  <inkml:trace contextRef="#ctx0" brushRef="#br0">1 0 4465,'110'39'1954,"-74"-24"-1764,46 11 0,13-6-1400,-71-17 846</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2.680"/>
    </inkml:context>
    <inkml:brush xml:id="br0">
      <inkml:brushProperty name="width" value="0.2" units="cm"/>
      <inkml:brushProperty name="height" value="0.2" units="cm"/>
      <inkml:brushProperty name="color" value="#FF0066"/>
    </inkml:brush>
  </inkml:definitions>
  <inkml:trace contextRef="#ctx0" brushRef="#br0">1 0 4929,'24'4'470,"42"14"-1,-45-11-577,1-2 0,37 6 0,7-9-1479,-51-3 959</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3.039"/>
    </inkml:context>
    <inkml:brush xml:id="br0">
      <inkml:brushProperty name="width" value="0.2" units="cm"/>
      <inkml:brushProperty name="height" value="0.2" units="cm"/>
      <inkml:brushProperty name="color" value="#FF0066"/>
    </inkml:brush>
  </inkml:definitions>
  <inkml:trace contextRef="#ctx0" brushRef="#br0">0 34 7138,'7'-3'95,"0"0"0,0 1 1,0 0-1,0 0 0,0 0 1,0 1-1,0 0 0,0 0 1,1 1-1,8 0 0,-8 1-310,0-2 0,1 1 0,-1-1 0,0 0 0,0-1 0,1 0 0,13-5-1,-16 4-392</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3.442"/>
    </inkml:context>
    <inkml:brush xml:id="br0">
      <inkml:brushProperty name="width" value="0.2" units="cm"/>
      <inkml:brushProperty name="height" value="0.2" units="cm"/>
      <inkml:brushProperty name="color" value="#FF0066"/>
    </inkml:brush>
  </inkml:definitions>
  <inkml:trace contextRef="#ctx0" brushRef="#br0">130 164 7866,'0'-3'7,"0"0"1,0 0-1,0 0 1,0 0-1,-1 0 1,1 0-1,-1 0 1,0 1 0,0-1-1,0 0 1,0 0-1,0 1 1,-1-1-1,1 1 1,-1-1-1,0 1 1,-1-3-1,-43-43-3962,23 25 2620,-9-8 906,21 21 371</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3.709"/>
    </inkml:context>
    <inkml:brush xml:id="br0">
      <inkml:brushProperty name="width" value="0.2" units="cm"/>
      <inkml:brushProperty name="height" value="0.2" units="cm"/>
      <inkml:brushProperty name="color" value="#FF0066"/>
    </inkml:brush>
  </inkml:definitions>
  <inkml:trace contextRef="#ctx0" brushRef="#br0">92 61 4881,'-2'-7'368,"-2"1"576,0 2-1024,-1 2-120,-1-1-256,-1 0-8,-2-1 96,1-1 112,-1 0 256,0 0 0,0 0-424,0-1-392,-1 1 440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4"/>
    </inkml:context>
    <inkml:brush xml:id="br0">
      <inkml:brushProperty name="width" value="0.2" units="cm"/>
      <inkml:brushProperty name="height" value="0.2" units="cm"/>
      <inkml:brushProperty name="color" value="#FF0066"/>
    </inkml:brush>
  </inkml:definitions>
  <inkml:trace contextRef="#ctx0" brushRef="#br0">85 38 3585,'-8'-5'304,"-1"0"288,-1 1-480,0 0-16,-2-1-88,0 0-48,0 0-712,1 0 536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81 0 2777,'-14'11'-224,"-18"16"48,-2 3-2201</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4.364"/>
    </inkml:context>
    <inkml:brush xml:id="br0">
      <inkml:brushProperty name="width" value="0.2" units="cm"/>
      <inkml:brushProperty name="height" value="0.2" units="cm"/>
      <inkml:brushProperty name="color" value="#FF0066"/>
    </inkml:brush>
  </inkml:definitions>
  <inkml:trace contextRef="#ctx0" brushRef="#br0">345 131 576,'-284'-109'2976,"240"93"-3163,28 10 175</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4.759"/>
    </inkml:context>
    <inkml:brush xml:id="br0">
      <inkml:brushProperty name="width" value="0.2" units="cm"/>
      <inkml:brushProperty name="height" value="0.2" units="cm"/>
      <inkml:brushProperty name="color" value="#FF0066"/>
    </inkml:brush>
  </inkml:definitions>
  <inkml:trace contextRef="#ctx0" brushRef="#br0">379 104 2689,'-360'-98'425,"341"93"-842</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5.044"/>
    </inkml:context>
    <inkml:brush xml:id="br0">
      <inkml:brushProperty name="width" value="0.2" units="cm"/>
      <inkml:brushProperty name="height" value="0.2" units="cm"/>
      <inkml:brushProperty name="color" value="#FF0066"/>
    </inkml:brush>
  </inkml:definitions>
  <inkml:trace contextRef="#ctx0" brushRef="#br0">266 40 1704,'-17'-3'464,"0"1"345,-1-1-353,1 2-144,1 0-232,0 0-40,0 0-32,0-2 8,0 0-8,0-1 8,0 0 0,0 1-8,-1 0-8,1 0-72,-1 1-816,-1 0 624</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4:25.567"/>
    </inkml:context>
    <inkml:brush xml:id="br0">
      <inkml:brushProperty name="width" value="0.2" units="cm"/>
      <inkml:brushProperty name="height" value="0.2" units="cm"/>
      <inkml:brushProperty name="color" value="#FF0066"/>
    </inkml:brush>
  </inkml:definitions>
  <inkml:trace contextRef="#ctx0" brushRef="#br0">350 1 3377,'-18'1'263,"1"1"0,-1 0 1,-17 6-1,18-4-271,0-1 1,0 0-1,-27 0 1,35-3-115,-1 0 0,0 0 0,0 2 0,1-1 0,-1 1 0,1 0-1,-1 1 1,1 0 0,0 0 0,-13 8 0,18-9-23,1 0-1,-1 1 0,1 0 0,0-1 0,-1 1 0,1 1 0,1-1 0,-1 0 0,0 1 0,1-1 0,0 1 1,0 0-1,-3 6 0,3-6 305,1 1 1,0 0-1,0-1 1,1 1-1,-1 0 0,1-1 1,0 1-1,1 9 1,3 10-358,0-11 98</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05:49.427"/>
    </inkml:context>
    <inkml:brush xml:id="br0">
      <inkml:brushProperty name="width" value="0.1" units="cm"/>
      <inkml:brushProperty name="height" value="0.1" units="cm"/>
      <inkml:brushProperty name="color" value="#5B2D90"/>
    </inkml:brush>
  </inkml:definitions>
  <inkml:trace contextRef="#ctx0" brushRef="#br0">66 17 344,'-1'0'205,"1"-1"0,1 0 0,-1 1 0,0-1 0,0 0 0,0 1 1,0-1-1,0 0 0,0 1 0,1-1 0,-1 0 0,0 1 0,1-1 0,-1 1 0,0-1 0,1 1 0,-1-1 0,1 1 0,-1-1 0,1 1 0,-1-1 0,1 1 1,-1-1-1,1 1 0,-1 0 0,1-1 0,0 1 0,-1 0 0,1 0 0,-1-1 0,1 1 0,0 0 0,-1 0 0,1 0 0,0 0 0,-1 0 0,1 0 0,0 0 1,-1 0-1,1 0 0,1 0 0,4 0 201,-7 5-358,-1-1 0,0 0 0,0 0 0,0-1 0,0 1 0,0 0 0,-1-1 0,-4 5 0,-5 9-32,-3 7 9,9-16 18,0 0 0,1 1 0,1-1 0,-1 1 0,2 0 0,-1 0 0,-3 15 0,7-23-38,1 0 0,-1 0 1,1 0-1,0 0 1,0 0-1,-1 0 1,1 0-1,0 0 1,0 0-1,0 0 1,0-1-1,0 1 1,0 0-1,0-1 1,0 1-1,0-1 0,0 1 1,0-1-1,0 0 1,0 1-1,0-1 1,0 0-1,1 0 1,-1 1-1,0-1 1,0 0-1,0 0 1,1-1-1,1 1 0,38-1 500,-9-5-238,0-2 0,-1-2 0,36-15 1,26-8-2762,-77 28 1601</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4.7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2633,'16'0'88,"18"-1"-24,15 1-192,9-1-433,3 1 361,-9 0-1696</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4.9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2414 1 808,'-24'0'320,"-32"0"208,-34-1-208,-32 1-136,-27 1-176,-20 1-16,-17 0 0,-10 1 8,-5 1 64,-1 2 16,5 1-23,5 2-130,11 2-351,11 3-96,14 1 200,33-2-696</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5.1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 1288,'23'0'-32,"27"-2"-8,25 0-136,-1-1-864</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5.3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4268 21 2248,'-1'-1'169,"-7"-1"127,-8-2-88,-13 1 24,-13-1 56,-15 2 184,-16 0 8,-15 0-8,-15 2-32,-16 0-176,-13 1-40,-14 0-72,-14 1-24,-13-1 8,-13 1 56,-14-1 136,-12-1 65,-11 0 119,-7-1-8,-3 0-176,1 1-80,5 1-224,10 3-144,10 2-64,12 2 0,15 0-16,17 0-240,22 1-897,22-1-647,27 0 912,29-2-2145</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5.7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2956 158 1768,'43'0'120,"54"0"216,53 0-336,40 1-8,26 0 24,13-1 8,0 2 8,-9-1 16,-16-1-7,-20 1 7,-26-2 176,-26-1 144,-27-1 288,-29-3 16,-27-1-216,-28-2-160,-28-2-296,-26-1-40,-27 0 40,-25 1 8,-23-1-8,-22 2 8,-19 1 24,-19 0 96,-16 1 144,-16 0 128,-17 1 32,-16 1-80,-17 0-128,-16 2-128,-15 0-31,-10 1-1,-3 1-16,3 1-40,7 1-849,11 1-335,13 2-88,14-1 56,17 0 856,15-1 335,20-1-127,18-1 128,41 0-2160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26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704 42 3057,'-4'-4'312,"-4"-4"488,-6-3-1008,-5 1-16,-6 3 88,-6 5 224,-6 7 504,-5 7 152,-7 7 168,-3 8-104,-4 7-367,-1 9-185,0 11-384,2 10-128,4 11-337,4 8-239,7 5-648,6 3 784,9-14-2761</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6.2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1744,'32'1'625,"44"2"559,46 0-264,40 2-520,31 2-176,22 0-160,18 2 8,11 0 48,8-1 0,6 1-32,2 0-32,-1-1-32,-1 1 0,-5-1 120,-5 0 24,-6 0 24,-8-2-16,-10 0-112,-10-2-32,-14-2-416,-16 0-240,-19-2-328,-21-1-104,-23-1 152,-24-3 239,-27-1 201,-25-3 88,-28-1 192,-26-1 0,-29-1 176,-27 1 24,-28 0 328,-26 2 224,-26 0 192,-22 1 9,-23 2-233,-21 1-168,-21 2-24,-19 2 48,-20 0 0,-18 2-56,-16 2-152,-14 2 104,-8 1 216,0 1-8,5 2-167,13 2-634,15 3-1567,17 1 1136,55-1-3617</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6.3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 1208,'-15'1'40,"-5"0"-1288</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7.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1496 260 2353,'41'0'576,"57"0"608,58 1-176,51 1-320,41 1-160,30 3-264,19 1-72,11 2-88,5 2-48,-2 1-56,-5 1 0,-7-1 121,-7 0 23,-8-3-8,-8-1-8,-11-2-128,-12-1-56,-17-1-8,-18-1 0,-20-1 40,-21-2 16,-20-2-160,-21-1-89,-21-3-103,-21 0-24,-22 0 32,-21-1 88,-24-1 40,-22-2 16,-27-1 128,-26-4-8,-29-2 48,-27-1 8,-28-3 24,-27 0 0,-26-1 216,-24-1 224,-23 0 368,-18-1 81,-16 0-73,-12 1-152,-11 1-240,-8 2 8,-10 3 56,-6 3-24,-6 3-104,-4 4-88,0 4-168,2 3-40,8 6-32,12 5-16,19 5-144,23 4-336,27 5-504,28 4-152,29 2-120,29 2 351,30 1 513,29-3 208,32-2 272,30-2 0,33-5 8,32-2-16,33-5 8,31-3 32,32-2 0,29-2 16,27 0 80,25 0 1,24 1 31,21 1 104,20 0-56,18 0 0,18 1-16,15 0-64,14 0-72,12 0 32,8 1-64,6 0 96,2 0-96,-3 0 0,-9-1-80,-13 0-104,-16-2 48,-17-1-248,-19-3-16,-20-1-128,-22-4-40,-24-2 280,-26-2 8,-27-3 96,-31-1-120,-31-2-168,-32-2-457,-30-2-183,-31-1 40,-29-3 128,-31-1 488,-30-2 264,-30-1 360,-28-1 104,-25 0 160,-24 0 40,-24 0-40,-21 0 16,-22 0-112,-21 0-71,-22 0-49,-24 2-56,-23 0 272,-21 1 152,-19 0 88,-15 2-32,-13 3-296,-8 4-160,-4 6-200,-2 6-248,6 7-112,11 6-56,14 6-168,20 5 56,24 4-504,23 4-208,28 2-129,26 1-39,30-1 0,31-1-40,34-3 727,46-6-1311</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8.1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772 473 2353,'45'2'520,"65"1"528,66 1-16,58 2-192,47 0-208,35 0-360,25-1-120,15 1-96,10-1 0,3 0-8,1 0-23,-1 0-25,-3 1-25,-4 1-7,-8-1-40,-11 1 48,-12-2-24,-16 0 56,-14-2 40,-17-1-288,-18-1-48,-22-2-8,-22-1 40,-25-2 288,-25-1-32,-26-1-256,-27-3-136,-28 0-160,-29-3 80,-29-1 240,-29-4 80,-29-1 200,-28-2 16,-28-2 80,-26 0 40,-24-1 152,-24-1 64,-23-1 160,-22-1 72,-22-1-16,-22 0-63,-21-1-73,-23-2-72,-23 0-56,-21-1 56,-18 1 128,-14 1 120,-8 2-8,-5 4-48,-2 5-223,-1 7-169,1 8-112,4 7-40,6 9-32,11 7 0,17 7-16,21 5-344,27 5 63,31 3-175,34 1-352,37-1 240,38-2-264,38-2 16,39-3 352,36-3 112,37-3 232,36-3 176,34-2 160,34-2 88,32-1 56,32-1 0,30 1-136,27 1-80,25 1-88,24 0-16,20 0-16,18-1-16,15-1-16,13-2-16,11-2 16,10 0 0,6-2 8,3 0-8,1 0 0,-2-1-8,-6 1-48,-8-1-144,-11 0-24,-11-1-24,-14-1-552,-14-2-113,-17-1-47,-19-3-24,-23-3 512,-23-2 64,-25-3-624,-25-2 624,-41-1-1993</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8.6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8644 724 1760,'-7'-5'192,"-13"-7"265,-19-6-169,-22-7 32,-26-4 56,-25-4 40,-26-3 152,-24-2 24,-24 0-80,-22-1-80,-22-2-48,-22 0 80,-21-1 313,-20-2 71,-21-1-48,-18 1-48,-18 1-240,-13 2-88,-11 6-160,-8 6-80,-5 7-104,-3 7-24,0 7 8,4 8-8,9 5-8,13 7 0,18 7-48,23 6 0,25 8-120,28 6-24,32 3-224,33 2 8,36-1 16,35-1-24,37-2 56,36-2 24,36-2 112,34-2 24,38-2 192,34-1-24,36-1-8,32 0 0,32-1 16,28 0-8,26-2 8,23-2 16,22-2-16,20-3 0,20-2-24,17-2-32,15-2 24,11-2-8,7-1-8,3 0 24,0 1 0,-3 0-248,-8 2-96,-10 1-16,-14 1 0,-15 0-48,-16-2-1089,-16-2 1009,-58-4-4993</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8.9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6040 202 3145,'-46'-6'448,"-65"-6"384,-67-6 120,-62-4 80,-50-2 17,-40-1-193,-27 0-144,-19 2-384,-11 3-160,-3 6-80,1 4-32,6 8-64,11 6-144,15 7-464,17 7-264,20 6-409,22 5 105,27 3 464,29 3 208,34 0 472,53-5-4225</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3:59.0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1104,'44'2'520,"61"3"401,61 2-129,52 2-304,41 2-184,26 2-120,18 0-32,8 0-64,3-1-208,-1-1 64,-53-3-4321</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0.5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6227 321 8010,'-38'-4'184,"-53"-5"-176,-56-4-8,-48-2 8,-39 0 0,-27 0 32,-19 2 0,-10 2-8,-5 3-8,-1 2-8,4 4 0,7 3 0,11 5 0,15 3-8,19 4 0,23 3 0,25 3-8,28 1-384,28 2-176,29 1-633,31 1-79,32 1 392,34-1 184,36-3 720,39-3 136,39-4 16,37-3 56,37-2 104,33-1 32,30-1 24,27 1-56,21 0-200,16 0-48,9 1-40,5 0 8,1-2 16,-2 0-16,-4-3 16,-6 0-32,-9-2-48,-11-1-240,-16 0-24,-16-2-64,-18-2-296,-19-1 112,-20-3-184,-20-3 80,-25-3 376,-26-2 152,-27-2 320,-29-3-32,-29-2-88,-30-2-32,-30-3-48,-31-2 96,-31-1 176,-28 0 56,-27 0 120,-24 1 0,-24 1 136,-20 1 104,-22 2 112,-19 0 73,-21 1-33,-17 1-80,-18 0-192,-13 2-136,-13 2-208,-10 4-64,-9 3-80,-5 4-16,-1 3-8,2 4-8,8 3-16,12 4-8,17 4-24,20 5-8,26 4-32,28 3-24,31 3-424,34 2-184,34-1-152,36-1-96,38-2 424,38-3 200,40-2 136,39-2 104,38-2-16,35-2 8,33-1 8,29-2 16,28 0 8,23-1 8,20 0 0,15 1 0,12 1-16,8 1-16,4 0-120,3 0-65,1 0-295,-1 0 0,-4-1 120,-4 0 80,-6-1 296,-9-1-296,-12-1-816,-13-1-88,-17-3-89,-19-2 313,-22-3 824,-24-4 96,-27-3 264,-27-4 192,-31-3 72,-30-2-40,-30-4-168,-31-1-192,-32-2-56,-31-2 48,-29 1 88,-28 1 40,-27 1 113,-24 1 231,-24 1 360,-22 1 168,-21 0 224,-20 0-63,-18-1-233,-17 1-136,-17 3-232,-16 3-160,-13 4-88,-10 5-40,-7 5-72,-3 5-32,3 6-104,7 5-56,13 7-48,17 5 0,22 5-8,25 3 16,29 4-8,30 0 0,36-1-120,35-1-112,36-3-400,35-3-32,34-3 112,33-5 104,37-4 384,34-5 16,40-5-8,39-4-208,40-2-336,36-2-152,32 0-161,28 1 201,21 3 368,14 2 176,8 4-304,5 1-8,-1 0 16,0 0-8,-3-2 480,-5-2 16,-8-1-32,-10-2 8,-15-2 8,-16-1 8,-19-3 0,-21-1-24,-23-2-696,-21-3 504,-43 0-2377</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1.0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5143 251 4041,'-33'-5'616,"-47"-8"488,-48-6-248,-45-6-383,-37-3-169,-31-1-208,-25 0-32,-19 1-32,-12 3-16,-6 5 8,-2 5 0,2 5 136,5 6 120,8 4 248,10 7 96,12 5 56,14 6-96,19 6-232,22 6-112,25 5-312,29 3-48,31 3-112,31 3-40,31 1-32,30 3-104,29 2 88,27 2 48,28 0 176,27-1 112,30-3 0,30-5-8,30-3-8,28-4-40,26-3-8,25-5 0,19-4 48,15-4 0,11-6 40,8-3 8,2-4-40,1-3 8,0 0-24,-3-2-32,-5 0-496,-6-1-296,-7-2-1241,-8-2 1057,-50-1-3497</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2.3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5053 392 1952,'-2'-5'56,"-12"-6"-72,-15-5 48,-23-6-56,-23-3 16,-28-3 248,-25-1 177,-28-1 519,-24-1 240,-23 0 224,-21 0-31,-18 0-401,-15 1-232,-12 4-416,-9 5-120,-5 6-72,-4 7-24,3 7-16,4 7-16,10 8-48,12 7-8,17 6-8,18 5-8,25 5 0,28 3 16,32 1-8,33 2-8,36 1 40,35 0 8,35-1 80,36-1 24,37-2-24,38-1-24,39-2-80,36-1-8,34 0-32,29-1-16,24-2 8,20-3-32,15-5 56,10-3 0,8-6 8,6-3 32,6-4-32,2-3 0,1-2-216,-3-2-440,-7-3 408,-9-3 0,-11-3-32,-12-4 368,-13-2-456,-14-3-48,-17-3 144,-16-2 80,-23-2 104,-25-3 80,-28 0 184,-29-3 16,-30 0-48,-28 0-224,-27 0-528,-23 0-529,-23 2-631,-23 1 80,-24 1 463,-20 1 569,-23 2 880,-19 1 296,-21 1 281,-20 3 71,-20 2-112,-18 2-64,-20 2-96,-18 2 24,-17 2 97,-14 3 87,-10 2-32,-4 3-104,-1 4-240,1 5-168,4 4-168,7 5-56,11 3-40,14 1-8,18 0-64,21-1-72,26-3-368,28-4-160,32-2-224,35-2 40,38-1 351,39-2 145,41-2 280,37-1 16,37 0 40,34-1 16,33 0 40,28 0 0,25 1 24,20 0-8,17 2-32,11 0 72,8 0-32,5 0-16,2-1-48,-2 0-80,-6-1-336,-8-2 0,-10-2-80,-12-4-24,-14-3 328,-16-4 8,-21-4 152,-21-5 24,-22-3-528,-24-4-136,-23-3-8,-24-2 7,-23 0 817,-23-1 112,-21 1 1,-21 1 71,-20 2-216,-21 2 96,-21 2 256,-21 4 56,-21 2 88,-21 3 64,-20 2 40,-18 2-8,-20 1 49,-16 1-17,-15 1-72,-15 0-16,-11 0-72,-12 1-80,-9 0-128,-10 0-32,-8-1-15,-8 0 31,-4-1-8,-4 2-48,-1 1-104,2 4-80,6 4-208,9 6-72,14 4-200,18 4-264,22 3-273,22 1-247,26 1-456,28-1-169,30-2 73,30-2 288,36-3 664,35-1 423,39-1 337,39-1-8,39 1-312,38 1-120,33 3-32,29 2 24,25 3 320,18 3 104,15 2 72,11 1 0,8 2 16,7-1-144,3-2 48,-49-5-448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526 109 3161,'0'-5'376,"0"-6"584,-3-5-944,-2-3-424,-4-1-176,-4 3-72,-5 3 87,-6 7 898,-6 8 431,-5 7 520,-4 7 64,-4 8-448,-1 8-287,-1 8-529,-1 9-272,0 10-681,0 9-343,2 7 568,8-9-4017</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2.8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8077 604 1064,'6'-3'368,"5"-5"32,0-5-576,-8-4-200,-14-4-80,-19-3 232,-24-2 408,-25-2 72,-27 0 96,-25 0 160,-25 0 353,-23 0 111,-22-1 160,-19 0-72,-18-1-176,-16 0-39,-15 0-25,-15 0-24,-15 0 16,-14 1-16,-15 1-88,-14 1-55,-11 4-153,-9 5-112,-5 5-208,-2 7-64,3 10-80,4 9-40,8 10-136,12 10-56,18 6-184,23 5-112,30 1-241,32 0-183,38-1-352,37-2-56,43-4 296,40-4 279,45-3 545,41-5 192,45-4 80,43-2-32,40-3 0,38-2 24,34 0 40,30-1-24,26 0-16,22 0-56,20 1-48,17 0-336,14 0-336,11 0-488,11 0 536,-57-3-2953</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4.4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10042 507 1472,'-2'-3'32,"-8"-3"168,-17-4-184,-22-4 160,-28-3 264,-29-4 185,-32-2 287,-30-2 80,-31 0 48,-27 0-64,-26-1-135,-23 2-97,-21 0-96,-19 2-80,-16 2-216,-17 2-80,-16 3-96,-16 3-16,-16 2 8,-12 3 24,-9 3-32,-5 4-32,-1 5-40,3 5-40,7 6-32,9 7-32,14 7-112,16 5-88,21 5-208,25 3-168,32 2-320,34 1-168,41-3-465,42-1-143,47-3 624,44-5 480,46-2 752,41-4 376,42-2-200,38-1-216,37-1-48,34-1 8,33-1 8,27-2 32,29-3 112,23-3 0,25-3-8,21-3-32,20-2-160,16-2-40,11 0 16,8 0-8,3-1 24,1-1 32,-2 1-24,-4 0-40,-7 1-8,-9 0-24,-15 1 8,-14-1-64,-20-1-248,-20-1-8,-25-1 16,-24 0 72,-28-2 280,-27-2 32,-28-2 16,-28-2 24,-30-2 112,-27-2-16,-30-4-16,-28-4 0,-30-3-104,-29-3 40,-31-3 24,-29-1-8,-30 0 48,-29-1 40,-28-2 208,-25 0 57,-24-1 55,-21-1 16,-20 0-136,-18 1 0,-17 0-80,-13 0-64,-9 2-64,-7 2-48,-4 2 0,-2 3 24,0 5 32,3 5 0,6 6-56,12 6-48,14 5-96,17 7-40,21 4-136,21 6-120,24 4-240,27 3-24,29 2 40,30 1 56,32-2 176,31-3 48,33-2 224,32-3 72,35-1 128,33-1 0,35-2-144,34-1-24,36-1-32,33-1 8,33 0 0,28 0 8,26-1 16,19 0-8,15-2 8,11-1-8,7-1 0,3-2 16,3-1-8,-2-1 8,-2-1-32,-5-1 0,-8 0-8,-10 0-8,-16-1 8,-19-1 0,-24-1 16,-27-2 16,-29-2-8,-29-1-96,-31-3-400,-30-1-296,-30-3-761,-32-2 57,-33-5 432,-34-3 304,-35-4 808,-33-4 128,-33-3 208,-29-1 128,-27-2 208,-25-2 88,-21-1 56,-20-1-23,-19 1-105,-15 1-152,-15 2-240,-9 2-104,-7 1-88,-3 3 16,0 2-8,1 3-16,6 4-40,9 6-56,14 7-48,17 7-8,22 8-8,25 6-8,31 6-280,32 5-40,38 4-88,37 3-16,40 3 280,37 2 24,39 4 104,34 2 16,33 1 0,28 2 16,25-2-8,21-2 16,21-4 16,17-4-32,17-4 8,13-2 0,13-2 8,11-3 0,8-3 8,10-3-8,10-2-56,8-4 8,9-2-32,7-3 0,4-1-24,3-3 0,0-2-112,0-1-160,-4-2-360,-5-2-193,-9 0-399,-10-1-240,-15-1-145,-52 1-343</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5.0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6111 162 1584,'-50'-6'464,"-73"-7"545,-71-7-25,-63-3-216,-47-2-104,-34 1-248,-22 3-112,-14 4 0,-8 7-24,-2 7-56,0 9-23,6 7-145,9 6-16,15 7-32,18 4 0,27 4-48,28 3-32,34 1-48,36 1-9,39 0-367,39-1-192,40-1-48,36-1 48,37-1 552,32 0 344,36-2 176,32-2-8,35-4-48,33-2-112,34-2-80,31-3-24,30-1-88,26-2 0,22-2 16,20-3 16,15-2 200,13-4 48,9 0 40,6-2-23,5 0-193,0 1-72,-1 1-48,-3 0 0,-4-1 8,-3-2 8,-5-5-24,-5-3-8,-9-4 8,-9-3 8,-10-2 8,-13-2-8,-15-1-152,-19 0-64,-22 0-73,-24-1-71,-26-1-144,-26 0-120,-26-2-440,-27-1-96,-26 0 183,-24-2 321,-23 5-1032</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6.8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4617 35 1128,'-19'-2'648,"-29"-3"729,-33-2-33,-33 0-320,-29 1-200,-28 1-328,-24 2-95,-21 3-121,-16 3-72,-16 3-120,-11 4-16,-8 4-16,-7 2 0,-2 4 16,0 4-8,6 3-16,9 2-8,15 1-8,19 0 8,23 0 8,26-2 40,28-2 40,32-2-56,34-2-88,35 0-64,39-1-56,37-1 24,39 1 64,37-2 0,34-2 32,32 0 32,28-3 8,24 0 16,22 0-24,15 1-32,11 0-40,7 1-8,2 1 40,2 0-8,-3-2-168,-3-5 40,-6-4-16,-7-5-24,-10-7 48,-11-4-57,-16-6-63,-16-4 8,-20-2 112,-19-4 8,-20 0-8,-20-2 0,-21 1-224,-21 2-112,-20 2-96,-19 2-208,-19 4 208,-19 3 120,-20 1 167,-20 3 289,-23 2 281,-22 1 151,-21 1 312,-20 1 136,-18 1 0,-16-1-32,-14 2-120,-12-1-95,-10 2-105,-9 0 0,-10 1-120,-7 0-40,-5 2-96,-5 1-80,1 1-80,4 2-32,7 0-40,9 3-8,11 1 0,12 2 8,17 1-24,20 1-120,24 0-448,26-1-120,30 0-128,29 0 128,29-2 440,30-1 127,31-1 129,31-1-16,30-1-32,27-1-32,24 1 8,19 0 32,14 0 136,12 0 33,7-1-25,4 0-8,1-1-104,-1 0-8,-5-2 16,-5-1 0,-9-4-8,-11-4 0,-12-3 24,-13-5 8,-16-5 16,-16-3-8,-18-3 0,-17-3-16,-17 0-80,-16 1-48,-17 1-144,-16 3-217,-14 3-7,-14 2 8,-15 3 144,-16 3 224,-17 2 152,-17 3 112,-17 3 240,-16 3 104,-17 3 137,-13 1 39,-15 2-32,-12 1-56,-12 1-128,-10 1-80,-8-1-168,-6 1-48,-5-1-24,-5-1 32,-5 0 88,-2 0 16,-1-1-39,3 0-65,6 0-112,9 0-32,11 1-24,13 1 0,14 1-24,16 2-104,17 1-345,20 2-159,20-1-248,22-1 64,23-1 296,23-2 168,26 0 216,25-2 32,26 0 16,26 0 8,25 1 0,21 0 0,21 2 0,17 0 16,14 2-48,11 1-24,8 0-344,4 0-41,1-2 97,-1 0 40,-4-3 360,-5-1 32,-7-3-16,-9-3 24,-12-3-8,-13-2 8,-17-3-16,-16-2 0,-18-3 0,-17-2-8,-16-1-88,-16-3-8,-14-1-24,-15 0-40,-13 0-216,-13 2-96,-12 1-72,-14 2 40,-14 2 328,-13 1 128,-16 1 264,-14 2 152,-15 2 232,-15 2 64,-15 0-32,-14 0-39,-15 1-57,-13-1-24,-13 0-32,-13 0-40,-12 0-168,-9 0-56,-10 2-96,-8 1-48,-9 1-40,-6 3 0,-7 2-40,-5 2 8,-3 2 0,-2 0-8,1 2 0,3 0-8,8 1-16,9-1 0,15 1-168,14 0-168,19 1-360,19 1-176,22 1-289,23 0-31,24 1-144,24-1 184,26 1 519,27 0 201,27 0 528,28-1 48,28-1 184,27 0 49,26 0 63,24 0-24,22-1-240,20 0-32,16 0-72,14-2-8,11-2 136,7-1 80,6-3 152,3-1 104,1-3-120,1-3-72,-1-1-184,-3-3-120,-6-1-40,-5-2-296,-7-2-440,-8-2-640,-7-2 656,-39 2-2217</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7.6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8673 35 1160,'-36'-1'608,"-50"0"409,-53-1-81,-46-1-48,-40-1-304,-29-1-128,-23 0-88,-16 1 8,-15-1 48,-13 2 201,-12 2 39,-9 1-32,-7 3-144,-4 1-232,-1 4-136,-1 3-40,2 3-40,2 4-8,7 3-24,8 3-24,14 2-184,17 3-176,22 1-416,25 0-248,30 0-209,32-1 105,36-3 200,36-2 168,40-3 520,35-3 152,38-4 672,36-3 264,36-4 8,35-2-72,34-1-440,32-2-160,28 1-144,25 0-8,22 0 0,18 1-8,14 0 0,12 0 8,11-2 0,7-1 0,5-2 0,3-1 8,-1-1-8,-2 0 8,-7-1-8,-9-1-16,-14 1-16,-17 1 0,-20 0 16,-21 0 16,-22 0 16,-24-1-72,-24-1-208,-25 0-64,-28-2-144,-28 0 48,-28-1 192,-28 0 56,-29-2 160,-28 0 40,-28 0 16,-27 0 32,-26 0 16,-24 0 16,-23 1 56,-22 0 24,-23 1 136,-20-1 48,-20 1 16,-17-2-15,-15-1-105,-12-1-48,-12-1-136,-8-1 0,-5 0-48,-3 0-16,1 2-8,5 0 0,8 1-16,12 2-8,14 1-16,15 3-24,19 2-128,19 2-56,21 2-160,22 2-81,24 2-191,24 0-152,25 1-728,24 2 856,29-1-2233</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8.1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795 340 2521,'21'0'288,"31"2"216,34-1-240,34 1-208,27-1-40,25 0 0,19-1 8,12-1 16,8-2 144,2-2 168,0-3 24,-5-2-16,-6-3-136,-11-1-192,-10-1-16,-17-2-8,-16-1-8,-20-2-64,-22-1-64,-24 0-168,-25 0-24,-27 0-24,-26 0 48,-26 2 128,-25 1 24,-25 2-72,-23 2 32,-22 3 24,-20 1 48,-19 2 336,-17 1 144,-15 2 304,-11 0 112,-11 2 40,-7 2-48,-6 2-215,-2 2-121,-1 3-216,3 3-72,5 3-64,9 3-40,12 2-16,16 2-16,21 1-24,21 0-32,26 0-720,27 0-313,29-2-399,26-1 16,28-3 696,25-2 335,28-2 409,24-4 16,27-3 0,21-1-256,23-2 184,-15-1-1648</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8.3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23 648,'33'0'56,"41"-2"104,38-1-168,25-2-160,14-1 120,-19 0-592</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08.5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743 1 1240,'-26'2'600,"-35"5"641,-32 4-145,-22 5-424,-10 3-272,2 2-1216,11 2 584,24-2-3969</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5.1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271 201 360,'1'-8'96,"2"-9"24,0-9-8,1-5 136,-1-2 400,-1 1 313,-1 6 719,-3 8 8,-2 9-111,-3 11-201,-3 12-640,-4 16-176,-4 17-320,-5 20-128,-4 23-80,-4 26-24,0 26-16,0 21 8,3 18 0,4 10-168,7-2 16,5-7-16,5-19-40,6-20 48,3-26-336,5-25-296,3-26-136,4-23 127,3-26 465,1-24 344,2-24 384,1-22 65,-1-22-65,0-18-32,-2-19-200,-1-15-64,-2-13-88,0-9-8,-2-6-168,1-2-112,-1 3-104,0 8 23,0 12 185,-1 16 176,-1 19 369,-2 21 31,-1 20 112,-4 21 72,-2 23-120,-6 24 104,-5 31 112,-6 35-64,-4 40-48,-5 43-143,0 40-225,0 37-128,3 26-112,4 13 0,4-3-40,4-18 40,4-27-208,5-32-97,4-33-295,4-32-136,4-31-240,2-30 88,1-30 304,1-32 176,0-33 480,-1-35 32,-2-37 64,-1-34 48,-2-32 0,-1-25-16,-2-18-64,0-10-48,-1 0-48,-2 7 0,-2 14-96,-3 17-24,-1 20-88,-2 18-8,1 18 80,0 15 64,1 18 312,1 16 128,-1 19 200,0 20 32,-4 23 0,-3 26-48,-6 36 8,-4 37-16,-6 45-184,-2 48-47,0 49-417,3 45-49,5 28-31,6 10-40,7-13-208,7-29-184,7-38-496,5-41-384,5-43 911,0-45-6320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5.1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0 860 1296,'2'-32'384,"1"-47"337,1-52-361,-2-52-232,-2-42-104,-1 16-2937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4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3712 361 5457,'4'-2'368,"3"-3"400,0-2-736,-2-4-24,-5-3 8,-7-3 152,-10-4 137,-7-4 71,-8-3 16,-7-2-80,-6-1-56,-7 1-56,-8 2-32,-9 2-96,-13 3-24,-14 3-40,-17 3 8,-17 4 0,-19 5 48,-19 4 200,-15 6 80,-17 9 272,-13 10 112,-13 10 57,-8 12-1,-4 10-240,2 8-152,9 9-272,16 6-160,22 9-552,25 8-408,26 9-1545,25 4 1409,33-14-7178</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5.3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182 1 3825,'-1'0'744,"-4"6"912,-3 14-103,-4 23-249,-6 32-136,-3 38-424,-5 41-168,-2 47-223,3 45-441,4 42-241,8 32-63,10 13-648,8-6 16,8-23-864,6-34 887,0-62-5160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5.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336 1 7898,'-9'24'504,"-12"43"96,-10 50 88,-9 55-104,-4 53-136,-2 46 80,4 32-88,4 17-31,8 4-25,9-6-192,10-12-16,9-22-288,7-27-272,5-34-1433,6-34-1279,5-32 1591,-1-42-4432</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5.8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1 104 1872,'1'-45'40,"1"-14"-1952</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6.0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246 1 8930,'-9'33'752,"-12"57"352,-10 64-272,-8 66-255,-1 61-137,3 48-232,5 34-24,10 18-376,10 1-16,9-17 88,8-29-48,5-39-160,2-37-401,4-35-887,3-28-160,5-26-961,3-25 1409,-2-36-2497</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6.7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226 1792 896,'-2'-36'392,"-3"-49"200,-3-44-23,0-33-617,0-20-161,1-7-79,1 3 8,2 10 136,1 14 144,1 20 624,-2 22 265,0 24 599,-3 27 112,-2 26-463,-4 28-113,-4 33-232,-2 36-56,-2 38 88,0 42-104,1 42-303,4 40-129,6 32-104,3 19-56,4 2-112,2-11-120,2-16-264,4-18-177,4-18 97,3-17 144,2-23 72,2-23-104,3-25-712,2-24-448,1-25-369,2-24 73,-1-24 672,0-24 455,-2-29 505,-2-27 216,-4-28 24,-3-25 72,-5-22 257,-5-18 79,-6-15 72,-4-11-96,-6-7-224,-4-3-80,-2 4-96,0 7 8,2 14 0,1 18 104,1 21 224,2 22 192,1 25 352,0 24-79,0 24-193,0 26-152,1 31-352,1 33 8,3 39 40,3 39-16,4 37-32,5 29-32,4 22-80,7 13-40,5 1 24,4-6 0,2-18 0,1-22-32,0-26-160,0-29-400,-1-28-288,-1-29-224,1-29-121,0-27 377,1-28 304,1-26 232,1-24 272,0-20 0,-1-17-728,-5-15-144,-5-14 392,-6 13-2177</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7.4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0 705 2072,'3'-13'497,"3"-15"303,5-15 48,2-10-64,3-6-136,-1 0-136,0 3-48,-1 4-272,0 3-120,0 3-136,0 2-72,2 1-56,1 3 8,2 4 72,0 5 48,0 5 32,1 8-8,1 9-16,1 10 16,1 12-136,1 12-176,-2 14-776,-1 12-288,-2 12 663,-5-5-1391</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7.7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1 314 952,'0'-10'216,"0"-12"224,1-10 80,1-6 361,1-4 191,2 0 24,0 4 32,1 5-327,1 7-249,0 8-192,3 7-144,2 9-168,3 9 0,5 9-8,4 11 0,3 10-16,1 10-8,0 8 16,-2 8 0,-3 6-8,-4 4-8,-4 2-472,-5 3-616,-4 0 615,-4-14-6112</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8.1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44 1776,'3'-4'697,"6"-4"407,7-3-56,7 1-128,7 2-424,6 6-144,3 10-152,3 12-64,1 14-40,-1 14-56,-1 14-72,-3 14-8,-5 15-24,-5 16 8,-5 19 32,-7 17 24,-5 18 24,-5 16-144,-3 12-56,-5 3-8,-4-5-264,-3-16-96,-4-20-584,-2-23 552,2-32-2921</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8.4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24 1840,'0'-5'1057,"0"-2"807,0-1 88,1 5-735,1 7-433,0 14-464,1 16-152,2 23-160,4 25-32,2 29-8,4 28 8,1 29 32,1 24 40,-1 18 16,-2 11 0,-3-1-8,-3-9-24,-4-19-352,-2-23-520,-1-26 488,-2-36-7538</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8.7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 3305,'1'-3'496,"3"-3"472,2-1 136,2 2-40,1 4-127,0 12-289,-1 13-128,0 19-168,-1 22 48,-2 23-40,-1 25-32,-1 25-168,-2 22-80,-3 21-56,-2 17-24,-3 14 0,-1 7 0,-2 1-136,0-4-184,1-6-720,3-6-736,1-8 943,2-37-5808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8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44 1 1504,'-8'7'-64,"-9"11"64,-1 2-1440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9.0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0 4193,'0'2'832,"0"4"696,0 10-271,-1 15-49,0 21-288,-2 23-176,-1 29-424,-1 27-112,-1 26-152,1 25-8,2 19-24,1 14-24,3 8-312,2 1-152,1-8-392,1-14-344,-1-19-969,-2-24 1233,-1-37-4465</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9.3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209 1 3177,'1'1'784,"-1"5"984,0 7-167,-2 11-321,-2 12-216,-4 17-568,-3 19-176,-4 21-264,-3 25-24,-1 27-16,-1 26-8,0 20-8,2 14-120,1 2-480,2-5-432,2-13-857,1-15-23,2-21 928,3-36-3081</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9.6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156 0 4289,'-2'7'360,"-3"11"160,-4 11-192,-2 12-264,-3 12-32,-2 9-8,0 9 0,-1 4-16,0 3-24,2-2-352,1-4-408,3-6 432,2-13-3801</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09.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0 724 2280,'3'-30'577,"1"-40"383,2-44-464,0-40-744,-2-31-448,-1 14-2673</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0.0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 0 3113,'-4'28'448,"-3"48"320,-3 53-40,1 59-432,2 55-80,3 45-352,3 29-48,2 9-192,1-13-152,0-27 408,1-62-4105</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0.1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1927 3929,'0'-33'592,"2"-50"296,0-48-136,0-46-456,2-35-176,0-21-136,-2-7-104,-1 5-336,-2 13-344,-2 20 424,-1 43-4433</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0.5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199 1 3161,'-2'10'960,"-6"24"936,-4 31-367,-4 39-649,-3 40-144,-3 41-240,0 35-48,0 31 40,2 22-136,1 10-88,2-1-24,5-12-216,5-19-80,7-23-304,5-28-256,4-31-424,2-32-40,0-33 104,2-29 231,-1-29 489,1-27 112,1-29 136,1-25-344,0-25-928,1-23-120,-2-21 47,0-16 417,-1-13 1352,-3-11 360,-1-9 265,-2-8-41,-2-11-456,-2-10-248,-2-10-720,-1-8 304,0 30-4281</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1.0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 0 4337,'-3'5'728,"-3"13"976,-4 16-567,-2 25 23,-1 29-144,-1 35-224,2 38-56,3 37-223,5 34-89,5 23-224,5 13-96,4-1-88,4-13-24,3-21-136,3-26-96,1-32-176,1-32-153,-1-36-167,-1-33-48,-1-34 176,-1-30 176,0-32 272,-2-30 120,1-30 24,-2-27-8,-2-26 24,-2-22 8,-3-20-144,-5-17-200,-3-11-264,-4-7-121,-1 2-127,-1 8 16,-1 15 104,0 20 120,0 24 384,-1 25 424,1 30 616,-2 28 80,-1 29 336,-3 29-47,-2 30-225,-3 34-40,-2 37-296,1 38-144,1 40-184,3 34-32,4 22-47,4 12-73,4-2-56,5-11-56,5-19-248,3-25-153,3-29-359,2-31-168,1-31-328,1-31 112,-1-30 407,0-26 193,1-29 520,0-25 16,1-25 0,0-21-16,0-20-1448,-2-15 1064,-3 13-4129</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1.3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145 533 2689,'-3'5'296,"-5"8"496,-3 11-648,-4 15 24,-2 17 56,-2 18 32,0 21 80,2 19 32,2 18-16,4 11-32,4 5-168,5-3-96,4-10-424,4-15-16,4-20-88,2-23-168,0-24 400,2-23 88,1-21 104,2-21 168,2-22-8,3-19-24,3-22 168,3-20 88,1-21 120,1-18 8,-1-20-192,-1-16-96,-2-14-160,-3-13-64,-3-9-520,-5-7-616,-3-5 664,-5 35-3393</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1.8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193 0 6577,'-5'23'440,"-4"38"233,-3 40-129,-2 42-120,1 36-144,2 31-256,5 22-48,4 11-120,6 0-24,2-12 40,3-19-24,0-27-232,1-31-272,-1-32-57,-1-31-111,0-30 360,0-26 296,-1-24 88,0-23 152,0-21 8,0-21-8,-1-21 8,-2-19-8,-3-17-32,-3-14-16,-3-9-8,0-4 0,-1 2 8,-1 5-8,1 7-8,1 9-8,0 6 0,0 6 0,1 5 0,0 6 0,0 5-16,-1 9 8,0 12 8,-1 12 72,-1 16 16,-2 19 32,-1 23 72,-3 23-24,-2 31 56,0 31 8,0 35-56,3 35-32,2 28-63,4 19-57,2 8-265,2-2-255,2-12-192,-1-15-16,-1-18 216,-1-19 208,-3-19-344,-1-20-320,-3-22 471,0-25-1663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145"/>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528 15 4137,'-13'-3'432,"-17"-2"864,-15 1-1544,-12 2-96,-7 5-32,-2 7 32,1 7 200,6 7 112,8 7 0,13 7-216,13 9 152,11-5-3905</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2.3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289 2780 1608,'-1'-11'248,"-1"-19"281,-1-20-153,0-21-8,1-16 32,0-13-32,2-6-24,1-1-40,2 4-24,2 4-24,1 7-8,3 3-128,0 1-48,0-2-32,-1-6-16,0-10-16,-2-11-8,0-13 0,-1-11-8,0-8-104,-2-2-328,0 1-520,-3 7-240,-2 14-25,-4 16 361,-4 21 640,-4 22 400,-4 24 560,-3 23 104,-4 23 201,-3 24-33,-3 25-248,-2 28-48,-1 31-96,0 37-15,3 40-201,3 39-56,5 30-176,8 17-88,7 3-104,8-11-32,8-22-184,7-31-216,4-39-417,2-39-335,-1-42-224,-1-38 160,-1-37 719,-5-21-1375</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2.6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 1 8370,'-5'18'664,"-4"34"352,-3 42-72,0 45-400,2 44-151,4 36-257,5 25-32,7 15-136,7 4 24,7-7-16,7-13-72,3-24-192,4-30-169,1-31-423,1-33-176,-1-32 16,-2-31 112,-3-31 415,-4-30 89,-5-32-1168,-4-30 1120,-5-5-3889</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2.9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145 0 3417,'-4'3'840,"-5"4"728,-5 11-351,-5 15 15,-3 24-192,-1 27-136,1 36-256,4 38-128,7 36-280,8 32-87,13 26-442,12 17-271,14 2-168,11-11-224,7-26-280,3-34-25,-2-41-655,-4-40 200,-7-41 383,-5-37 265,-5-36 912,-8-17-440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3.2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 1 6817,'-6'11'393,"-5"21"103,-4 22 16,-2 25 40,2 24-136,4 23-128,8 19-16,11 17-136,12 12-104,11 6-112,10 1-96,8-7-200,6-14-88,4-21-408,0-25-81,1-29-423,-3-30-440,-5-33 1168,-10-19-2505</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3.5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1187 4793,'-2'11'400,"-1"14"64,0 11-40,3 6-160,2 2-104,5-5-40,4-8-8,5-13-104,4-13-8,6-15 0,5-15 0,5-15-8,5-13-8,2-15-240,3-15 8,0-14 24,-2-17 8,-5-15 240,-5-17 8,-9-14-32,-9-13-544,-8-9 384,-5 25-4969</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3.7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 1 3833,'-5'13'760,"-5"24"1072,-4 26-927,-3 34-313,1 35-152,2 38-288,5 37-56,7 27-56,7 17-24,6 2-96,4-11-64,1-24-24,-1-28 0,-2-34-32,-2-32-120,-2-32-104,-2-28-137,-2-25 105,-1-22 152,-1-18 40,-2-16 80,0-15-784,-3-12 632,0 2-3753</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4.2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2616 1008,'0'5'280,"0"7"416,1 6 49,2 3 111,3 0 200,2-3-176,4-3-208,4-5-136,5-5-328,4-8-47,3-9-1,3-9 144,1-12 120,0-15 80,0-15-40,-1-16-168,-2-19-136,-3-18-96,-3-20-24,-4-20-16,-5-19-136,-4-17-120,-4-11-112,-2-9-48,-2 0 40,1 6 48,-2 15-80,0 19-73,-2 27-31,-3 30-64,-3 32 296,-5 32 176,-3 32 296,-4 30 248,-3 28 144,-1 21 49,0 18-65,0 17-112,2 15-264,2 17-104,3 19-208,4 19-112,2 18-296,3 14-80,2 8 47,3-1 113,2-9 200,2-18-328,2-22 384,-1-38-5465</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4.7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2700 1640,'1'0'384,"1"-2"561,5-3 87,5-6 96,7-10 16,7-11-287,9-13-193,6-15-216,3-15-96,1-17-32,-1-16-8,-4-20-168,-5-20-32,-6-21-40,-5-21-24,-6-20 0,-4-16-24,-4-11-16,-4-7-48,-1-2-1080,-2 0 800,0 42-7882</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5.0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330 0 3369,'-4'19'736,"-4"26"544,-5 31-336,-4 31-584,-2 31-184,-2 28-128,-1 26-16,-1 21 0,1 13-8,1 7-232,-1 1-8,0-8-168,-2-11-144,-1-18-136,1-19-384,1-21 576,4-38-3009</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5.2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1964 1672,'1'-15'576,"4"-23"585,1-25-209,3-22-440,2-19-168,2-17-248,0-15-40,1-13-24,-1-13-8,1-11-24,0-9-8,0-7-176,1-4-320,1 0 304,-3 33-4329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179"/>
    </inkml:context>
    <inkml:brush xml:id="br0">
      <inkml:brushProperty name="width" value="0.1" units="cm"/>
      <inkml:brushProperty name="height" value="0.1" units="cm"/>
      <inkml:brushProperty name="color" value="#00A0D7"/>
    </inkml:brush>
  </inkml:definitions>
  <inkml:trace contextRef="#ctx0" brushRef="#br0">1 287 2312,'32'3'337,"3"-1"327,5-2-120,1-2 24,5-2 160,0-1 16,-1-3-144,0-3-88,-1-5-327,2-3-129,5-9-64,1-2-16,0-9-144,-1-1-81,-5-4-631,-5-1 520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8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867 2 1720,'-6'0'64,"-10"-1"16,-8 0-48,-9 2-8,-8 1 80,-7 2 377,-7 4 183,-6 3 296,-7 5 24,-4 5-232,-3 6-152,0 7-280,3 8-112,8 6-143,9 6-49,12 5-201,12 3-247,12 2-752,11-1-456,11-1 816,5-12-1985</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5.4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1 992,'-2'21'80,"-1"31"72,0 37-136,1 36-16,1 35-8,2-9-1224</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5.8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 2646 848,'0'-12'320,"0"-22"248,1-23-120,2-28-304,1-26-63,2-25-65,0-22 8,1-15 104,0-9 176,-1-1 160,-1 4 24,-2 8-112,0 10-168,-1 9-184,-1 8-48,0 8-16,0 7-8,-2 12-136,0 14 80,-3 18 192,-1 19 120,-3 21 248,-1 20 24,-3 24-32,-2 24-16,-1 30 88,-1 31-55,1 35-185,3 37-72,2 40-216,4 37-368,3 30-465,3 21-55,2 1-32,1-13 88,0-28 8,2-35 504,-1-53-2249</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6.5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 2607 4121,'0'-21'800,"0"-32"592,0-38-335,-1-39-641,0-35-176,0-34-168,0-27-48,0-17-56,1-4-72,1 8-96,1 20-24,-1 27-80,0 29 104,0 31 103,-1 28 49,-1 27 169,1 23-57,0 20-48,0 17 0,2 16-56,0 17 0,2 20 16,1 20 7,1 27 1,0 28 16,1 32 24,-1 32 9,-1 31-1,-1 26-8,-1 17-8,-1 8-16,-2-2 0,-2-10-64,-1-19 7,-1-24 17,-2-28-16,0-29 48,0-31-240,0-28-160,1-27-72,1-23 32,1-22 272,0-18 176,0-18 184,1-16 144,-1-15 176,-1-17 48,-1-18-15,-2-20-129,-1-20-200,-1-18-64,0-15-80,0-11-24,1-7-8,2-1-16,2 1 0,2 4 8,3 6 0,2 8 0,3 9 16,2 10-16,3 11-16,2 9-8,3 10-8,3 11-8,2 13 40,1 14 48,0 16 176,-1 16 32,-1 18-16,-1 18-16,-2 25-144,-2 24 0,-1 31 104,-1 30 8,1 31 0,-1 26-40,0 21-80,-1 14-24,-3 9-24,-4 5-24,-6 0-232,-7-3-88,-5-3-168,-6-6-136,-3-9-320,-1-9-425,1-16 737,5-35-5641</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7.2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125 2265 2016,'0'-32'353,"-1"-45"223,0-47-176,0-37-256,0-29-96,0-15-88,0-1-16,1 8 16,0 17 40,0 20 216,2 22 96,1 18 104,2 18-8,3 14-112,1 11 32,3 13 48,0 11 88,1 14 72,-1 12-71,-1 16-9,-3 17-48,-2 21 48,-2 22 64,-3 29-24,-2 27-24,-1 31-160,1 29-104,0 28-128,2 24-32,-1 18-216,0 11-176,0 3-272,-2-4-40,-2-12 184,-4-19 160,-2-26-64,-3-29-232,0-33-521,-2-32-327,0-31 464,0-29 400,-1-30 656,-1-29 376,0-29-112,-1-28-128,2-23-128,2-23 0,2-18 104,3-16 120,4-11 136,3-8 48,5-2 24,3 1-32,3 7 73,1 10-33,1 14-112,0 15-64,0 15-240,-2 17-16,-2 16-16,-2 15 40,-1 18 80,-3 16-32,-2 16-80,-2 18-48,-2 21-64,-3 26 40,0 32 128,-1 38 8,3 43-8,3 44-280,6 41-1280,7 34-321,5 13-71,3-3 264,-2-25 919,-2-36 513,-5-57-1792</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7.5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287 2395 4329,'-2'-33'520,"0"-48"400,-2-47-280,2-40-480,0-28-176,4-15-304,2-2-88,2 7 32,2 14 88,0 18 168,-1 16 72,0 18 0,-2 16 48,-1 17 120,-2 18 64,-2 18 120,-2 18-48,-2 19-160,-1 18-80,-4 22-80,-4 24-8,-5 28 48,-4 29 24,-4 33 96,-4 30 0,-1 31 32,0 28-32,0 23-56,3 17-8,2 3-24,4-5 16,5-17-120,7-21-248,7-27-992,9-26 816,3-40-3465</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7.8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181 1962 2120,'0'-35'329,"1"-51"223,0-49-152,1-39-216,1-28-40,-1-9 104,0 2 24,-1 15 56,-2 22-16,-2 24-104,-1 25-32,-2 25 96,-1 23 88,-1 21 72,0 21-8,-3 20-63,0 24-65,-3 27-96,-3 33-8,-3 39-112,-1 44-40,-1 46-16,3 44-32,5 36-120,7 22-88,8 3-529,7-13-247,6-30-528,4-38 680,-1-57-2665</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8.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 2747 2088,'0'-22'617,"0"-34"495,-1-40-112,0-39-360,-1-38-232,0-32-240,1-24-80,3-13-176,2-2-184,4 10-312,3 19-48,3 24 56,1 24 176,1 25 280,0 21 88,-2 22 344,-2 21 120,-4 23 128,-2 21 48,-6 25-176,-6 29-64,-6 34 192,-8 38 89,-6 42 175,-7 40 8,-1 42-232,1 37-168,5 36-552,10 30-584,12 17-1104,12 5-161,8-19 17,7-35 167,1-50 1385,-3-66-888</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8.4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 2717 1712,'0'-28'681,"0"-41"511,-1-44-240,0-41-568,0-36-192,2-27-136,2-19-48,2-9-240,3 0-96,2 12-160,2 17-104,0 25 128,-1 27 80,-3 30 368,-3 27 312,-3 28 416,-4 23 40,-3 24-168,-4 24-120,-3 30-48,-4 35 152,-5 42 313,-2 45 23,0 50-216,2 51-208,6 49-1376,10 44 664,6-36-8058</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8.8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 1542 2088,'-1'-37'409,"-2"-50"311,0-49-256,0-37-264,0-23-104,2-4-40,2 8-32,1 24 32,1 29 32,0 35 280,0 34 64,-3 33 80,-2 34 16,-2 38-96,-3 38 32,-1 42 41,0 41-33,3 39-184,3 33-104,6 27-560,7 18-416,6 1-81,5-15-15,1-34 176,-1-45 120,-3-52 48,-4-49 32,-5-47 216,-4-42 256,-3-38-88,-5-33 16,-3-34 24,-3-27 32,-2-25 80,0-20 16,0-18-24,3-10 0,2-5-48,5 1-417,3 12 305,1 40-1704</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18.9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 1312,'0'1'520,"0"11"593,-1 18-129,-1 29-296,0 34-240,0 40-360,1 41-64,2 38-616,4 35 432,2-24-4265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7.088"/>
    </inkml:context>
    <inkml:brush xml:id="br0">
      <inkml:brushProperty name="width" value="0.35" units="cm"/>
      <inkml:brushProperty name="height" value="2.1" units="cm"/>
      <inkml:brushProperty name="color" value="#004F8B"/>
      <inkml:brushProperty name="inkEffects" value="pencil"/>
    </inkml:brush>
  </inkml:definitions>
  <inkml:trace contextRef="#ctx0" brushRef="#br0">596 13 5585,'-7'-3'288,"-11"-2"328,-11 1-960,-11 4-96,-9 5 0,-7 8 40,-6 7 392,-2 6 128,1 6 40,4 4-16,6 3-88,10 3-8,11 2-40,14 3-232,15 4 160,9-6-5041</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2.5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101 99 3769,'-3'2'624,"-4"5"392,-2 3-296,-2 5-376,0 4-208,-1 2-104,1 0 16,0-1 24,2-2 16,1-3 64,2-5 1,4-5-17,3-5 0,3-7 152,5-6 32,3-6 24,4-6-24,3-5-224,1-1-48,1 0-48,1 1-8,0 3-16,-1 4-24,-1 7-64,-3 7-24,-1 9-16,-3 10 0,-1 13 64,-4 15 16,-3 16 56,-6 16 8,-3 15 8,-5 13-8,-2 8-296,0 3-176,1-2-369,2-9-311,2-12-536,2-15 904,2-20-1945</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3.1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157 242 1080,'-1'-4'240,"0"-6"152,0-3-160,0-2-72,1 0-120,0 1-24,0 2 136,2 3 73,-1 4 103,0 5 0,0 8-136,-2 10-72,-3 13-96,-2 15 0,-4 15-16,-2 13 0,-2 11-8,-2 9-24,-1 2 16,1-4 8,1-11-120,2-13-64,3-17-96,2-16-8,2-15 224,1-14 200,2-14 480,2-12 136,1-13 64,2-10-48,1-11-248,3-9-120,1-12-184,3-8-128,0-7-672,1-3-312,0 0-88,-2 6 72,-2 10 704,-1 13 440,-2 14 392,-2 14 0,0 12-176,1 11-168,0 9-432,1 8-48,2 10-8,3 8-8,2 10 144,2 9 24,3 9-80,3 6-128,0 5-536,1 2 472,-3-10-2825</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3.5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51 511 568,'-2'-7'-120,"-3"-8"208,-3-8-80,-1-6 624,0-4 216,1-2 121,2 0-25,3 0-272,2 0-176,5 1-256,3-2-88,3 0-48,4 1-8,3 1 88,0 4 64,2 5 168,0 5 8,1 8-127,1 10-73,0 14-200,2 15-24,0 19-112,2 17-48,0 16-81,0 11 17,-1 9 64,-2 2 48,-3 2-96,-3-1-280,-5-2-1024,-3-1 888,-5-18-3049</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3.8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28 315 2505,'-3'-8'448,"-1"-10"344,-3-9-208,1-6-352,2-4-64,1 0 160,2 0 160,3 4 240,2 4 97,2 5-17,2 7-152,3 6-264,2 7-128,2 9-256,5 9-8,3 8 8,4 7 0,3 6 160,2 6 64,0 4 104,0 8 112,-3 12-128,-3 15-64,-4 19-160,-5 21-272,-4 23-632,-5 20-264,-2 16-440,-4 9-561,-3 1 1321,-2-33-3953</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4.3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3 244 1456,'-1'-8'304,"0"-10"305,0-9-33,2-7 144,0-2 8,3 0 104,0 4-40,1 6-80,1 8-87,2 10-169,1 10-40,2 12-64,2 14 48,2 14 8,1 16 72,1 15 16,-1 16-56,0 16-120,-2 17-72,-3 17-152,-3 21-32,-3 21-24,-1 22-16,-3 21-32,0 15-64,-1 7-440,-1-3-312,-1-12-128,-1-21-16,-1-26-240,-2-30-313,-2-30 873,1-37-4233</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4.6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46 266 1808,'0'-13'881,"1"-16"655,0-11-200,-1-5-112,-1 1-383,0 5-89,-1 10-192,-1 9-40,-1 14-152,0 14-48,-2 22-48,0 27-72,0 34 0,0 38-64,1 39-88,2 33-8,3 23-16,2 8-8,2-4-96,3-12-104,1-16-152,0-17-136,-1-13-304,-3-14-136,-4-12-280,-2-12-81,-4-15 41,-2-17-48,-1-18 776,0-25-2337</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5.0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8 323 1160,'1'-9'432,"2"-14"296,3-12-303,1-10-145,2-4 432,-1-1 144,1 5 368,-3 10 73,-1 12-385,-3 14-144,-2 21-360,-3 23-112,-1 28-240,-1 28-8,1 27-24,-1 23-8,2 17 0,0 10-8,0 4 0,0-1-8,0-6-248,0-10-280,0-15-632,0-18-305,0-20-63,0-22 184,0-20 552,0-18 295,1-16 65,-1-12 16,2-9 240,0-5-912</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5.3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98 1 1576,'0'1'360,"-1"3"537,-2 4-145,-1 7-16,-1 8 40,-1 9-176,-1 10-88,-1 11-240,-2 10-120,0 10-152,1 9-56,-1 6-72,2 3-32,0 0-56,3-6-160,2-9-528,3-14-576,2-18 768,1-15-1889</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5.6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 97 392,'-1'-8'56,"-1"-7"144,0-7 240,-2 0 384,1 3 41,-1 9-9,0 11-216,-1 17-400,1 17-48,0 21-128,1 23-40,0 22-24,-1 22 8,-1 16 8,-1 14 16,-1 7 24,-2 3-16,0 0 0,0-1-16,0-3-24,2-6-16,1-5-512,1-8-304,2-9-216,0-7 15,1-10 329,-1-10 448,1-23-336</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6.1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148 1960 704,'0'-17'256,"0"-27"152,0-29-72,0-27-304,0-24-32,3-16 8,0-12 16,3-5 24,2 0 24,0 2-16,1 6-8,1 9-24,-1 9-8,0 13 16,-1 17 56,-2 19 545,-3 21 215,-2 21 168,-4 22-32,-3 23-456,-4 25-184,-3 30-176,-2 30-16,-3 35-72,-2 30-48,0 28-16,-1 21 0,1 12-8,2 4-8,1-10-232,2-15-200,3-24-416,3-28-208,2-31-408,3-32 215,1-32 609,4-29 336,1-31 784,2-26 56,0-30-160,1-27-127,0-28-153,1-27-64,1-25-64,2-20-129,2-14-231,2-8-184,1-1 264,0 38-736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8.7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3137,'9'7'8,"16"7"-176,22 6-80,2-2-2481</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6.7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263 122 1736,'-1'-3'785,"-2"-4"415,-2 3-104,-3 6-120,-5 15-120,-5 20 129,-3 27-97,-4 31-128,-2 35-344,0 36-168,1 34-272,2 26-144,3 15-288,5 3-88,3-12-160,5-19-104,3-29-313,4-31-119,2-36-296,3-32 127,1-33 657,1-28 336,1-27 664,0-28 136,-1-26-16,-1-26-104,-1-26-104,0-24 1,-1-20 151,2-18 64,1-10 40,0-7-16,0 1-216,0 6-80,-3 9-88,0 13-16,-2 16-64,-2 15-40,0 15-104,-2 14-48,1 14 56,-2 14 88,0 13 408,0 13 184,-1 16 240,-1 19 96,-1 21-64,-2 27-80,-1 31-207,0 35-145,1 34-264,3 30-232,4 19-408,5 8-225,3-9-63,2-19 168,1-30 216,0-30-112,-1-32-40,-1-28-17,0-26 137,-1-22 360,-1-21 208,0-19 40,-1-19 40,-1-20-32,1-18-64,0-18-8,1-18 8,2-14-16,1-11-104,1-4-112,-1 1 112,-1 28-1584</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6.8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 1 1960,'-3'10'537,"-4"21"439,-3 27-128,-4 35-440,0 34-168,0 34-232,1 29-160,3 16-376,3 5-328,4-12 408,2-39-2545</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1 450 1264,'0'-26'168,"0"-36"184,0-38-448,0-34 64,1 6-1624</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7.4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142 195 2080,'-1'6'321,"-4"14"207,-2 19-120,-2 27-48,-2 27-88,0 30-40,1 30-32,1 28-112,3 20-40,4 8-88,3-5-232,3-17-216,3-25-24,2-29 32,-1-30 312,1-30 336,-2-26 256,-1-24 216,-1-23 112,-1-21 104,-1-24-168,-1-24-168,-1-25-192,0-29-239,0-27-33,1-25-345,1-18-367,0-11-544,0-1-104,-1 11 320,-2 18 375,-2 25 593,-1 27 112,-3 27 24,0 23-7,-1 20 95,-1 17 72,2 14 16,-1 14 24,0 18 176,-3 22 0,-2 33-16,-4 39-32,-2 45-528,1 44-576,2 35-656,6 20-49,7-4 209,6-22 520,3-48 432</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7.5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0 894 1664,'2'-19'336,"0"-29"241,1-33-193,0-34-320,1-27-104,0-21-448,-1-11 336,-1 23-2193</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7.7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 1 1064,'-3'9'480,"-7"19"353,-4 23-137,-5 28-352,-1 25-144,0 22-72,4 14-48,4 3-56,6-5-232,7-15-32,4-20-24,6-23-352,3-22 231,3-22-111,2-19-40,1-18 448,-2-10-928</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7.9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 0 2817,'-6'19'296,"-6"29"128,-7 35-128,-3 31-288,0 26-72,5 14-800,5 4 600,6-26-2385</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8.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187 0 3705,'-5'8'408,"-8"15"392,-6 18-96,-5 22-88,-3 24-216,-1 23-336,2 22-136,5 18-1296,6 14 976,7-21-4473</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28.4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 1 2833,'-6'17'128,"-5"27"96,-5 28-328,-2 27 72,3-4-3017</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7.7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 87 2905,'-1'-1'592,"0"1"392,-2-1-248,1 2-488,0 2-152,1 2-160,2 2-192,0 2-496,2 0-176,1 1 32,0-3 167,1-2 577,-1-5 336,1-3 369,-2-4 39,0-3-48,0-2-184,0-2-320,2-1-80,1-1-224,1 0-120,1 0-200,1 1-81,-3 5 153,-2 4 112,-4 7 264,-5 9 152,-5 9 184,-5 10 56,-3 9 72,-2 10-64,-2 9-112,1 7-63,2 8-194,2 2-391,5 0 320,4-13-1424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1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 1 11522,'-3'5'-64,"0"7"-416,0 8-24,4 5 224,4 6 200,7 4 64,6 3 16,6 2 32,6 0 24,3 1 32,6-2 0,4-2-352,4-4-224,5-6-512,3-7-400,2-9-633,3-7 1065,-9-6-3241</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8.6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84 666 904,'2'-11'80,"2"-16"120,2-15-184,4-13-16,2-11 8,1-6 16,1 0 104,-2 3 112,-1 10 176,-4 11 97,-2 13 103,-4 13-56,-4 13-128,-4 12-64,-4 14-96,-3 12 0,-3 14-48,-3 10-32,-1 10-112,0 7-48,1 3-16,3 3-8,3-4 0,5-6-8,4-12-56,4-12-56,4-14-16,3-15-8,3-16 40,3-15 48,2-15 40,2-13 16,0-11 128,0-8 80,-2-4 112,-2-1 0,-2 1-80,-4 6-80,-2 7-120,-4 11-48,-3 13-32,-3 12-8,-3 14 8,-2 13 16,0 10 24,-2 12 8,0 9 0,0 9-16,0 7 0,1 5-8,1 1 0,3-3 8,2-7 0,3-9 0,4-12 8,4-15 0,4-16 8,3-15 0,4-14-8,3-13 0,1-10 0,0-8-8,3-19 32,-2-4 8,-2 4 0,-6 12 8,-4 17-16,-5 17-24,-6 17 0,-5 19-16,-5 15 0,-2 17 0,-3 13 8,0 10 0,1 7-8,1 2 8,2-2-8,3-6-32,4-7-136,2-9-480,3-11-80,4-11 24,4-13 144,2-15 512,3-11 96,2-13 296,1-8 136,1-7 128,1-4 0,0 2-224,0 3-152,-1 8-128,-3 10 0,-3 11-24,-4 14-8,-5 13-8,-4 13-24,-3 11-24,-1 8-8,-1 5 0,1 3 8,1 0-8,2-1 0,1-3-40,2-4-104,2-7-224,2-8-80,2-8-584,1-7 600,1-5-3889</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9.0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30 413 832,'-2'-9'32,"-2"-12"24,-1-12-32,-1-10 88,1-7 32,1-3 192,1 2 80,3 4 1,2 7 71,1 9 96,3 9 24,2 11 72,2 10-56,2 11-192,1 11-96,2 8-136,1 7-40,0 5-96,0 5-8,0 3-32,-2 3 0,-2 6 0,-2 4-8,-3 7 0,-5 7-8,-3 4 8,-5 2 0,-1-3-16,-2-8-64,0-11-264,1-13-192,1-16-544,2-16-200,2-17 656,1-9-2289</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9.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 33 2625,'0'-2'304,"-1"-4"472,-1-1-744,2-2-72,1 2 56,1 6 256,-1 8 64,-2 12 56,-1 14-40,-2 15-232,1 12-56,0 11-48,2 7 0,3 2 0,1-2 0,1-4 8,-2-7 8,-1-5 0,-3-5-16,-2-2-464,0-2-712,-2-2 680,2-10-2849</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9.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34 4801,'-1'-4'232,"-1"-3"0,1-3-72,2 2-160,0 3 8,3 9 128,0 11 16,2 14 16,1 14-32,0 15-96,2 12 0,1 9 8,1 4 16,-1 1-16,-1-3 0,-3-2-24,-4-4-8,-4-1-16,-2 0-56,-1-2-360,-2-3-288,2-8-536,0-11 576,2-13-2609</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39.9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86 3649,'-1'-6'624,"-1"-9"352,-1-4-272,0-1-208,-1 3-312,1 8 8,0 12-40,2 15 9,1 20-9,4 22-104,2 23-32,4 23 8,4 20-8,3 14 8,2 8-8,-1 5-8,-3 3-192,-4 3-113,-5 1-263,-7 2-160,-5-1-296,-3-4-80,-3-7-120,-1-12 527,1-29-975</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0.2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351 1 3633,'-2'1'896,"-2"4"896,-3 9-903,-2 11-137,-3 16-336,-1 18-104,-1 22-176,-1 22-72,0 25-72,1 22-16,-1 24-184,1 22-104,-1 22-232,-1 17-120,-2 10 39,-3 1 113,-1-7 192,0-14-40,0-20-184,2-22-256,2-24-280,3-24 167,3-26 201,3-26 352,3-28-544</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0.3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0 102 8,'3'-17'8,"5"-23"-8,1-4-16</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0.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163 0 3465,'-2'2'680,"-2"6"552,-4 8-456,-3 13-504,-2 15-136,-2 17-80,-1 18-8,-1 18-8,0 14 0,1 9-24,2 7-16,3-1-456,2-3-688,3-7 664,2-25-4201</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0.7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 0 3017,'-4'6'664,"-4"11"464,-4 11-232,-2 13-560,-2 14-168,1 16-136,1 13-24,4 12-32,3 7-32,4 2-592,5-5-400,4-10 544,2-20-3465</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0.9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197 3 3497,'-4'-1'760,"-7"0"696,-5 4-408,-5 8-591,-4 11-17,-1 15-56,-1 15-48,3 18-128,5 18-88,5 19-120,6 16 0,7 10-8,5 3 0,7-6-32,5-10-24,6-16-144,6-18-224,4-22-569,3-21-79,5-22-536,2-20 792,-6-11-2601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4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 1 2713,'-2'5'184,"-3"6"312,-1 8-88,1 4-96,4 4-96,4 2-416,8 1-72,7-1-56,8-1-24,8-2 16,6-4 48,5-2 104,4-4 79,2-3 105,1-4-40,-2-3 32,-9-2-2208</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1.2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219 2 3617,'-5'-1'1248,"-6"0"961,-7 3-977,-5 4-448,-3 9-600,0 10-96,2 12-72,1 14-16,4 16-16,3 16 0,4 16 0,4 12 8,3 9-8,3 3-80,2-4-200,3-8-144,3-15-472,2-17-185,4-19-311,2-20-416,4-18 1088,-1-14-1761</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1.4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177 1 3305,'-3'0'824,"-3"5"672,-4 7-432,-5 13-639,-3 14-209,-2 15-168,-1 16-16,0 13-16,1 13-16,3 8-8,4 7-16,4-1-240,5-4-209,5-12-391,4-15-200,5-18-464,4-19 832,-1-17-1809</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1.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2160 1928,'5'-30'817,"9"-41"543,6-42-392,6-39-272,4-32-432,3-24-136,4-18-104,1-13-32,2-8-384,-2-1-168,-3 5 264,-8 45-4633</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2.2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335 1 2232,'-1'0'297,"-1"0"327,-1 0-136,-1 4-128,0 2-32,-1 4-96,1 4-48,2 6-24,1 6 0,3 6 32,2 10 24,1 9 48,0 12-24,0 11-48,-1 12-32,-1 11-56,-1 13 24,-2 12 32,-2 14-8,-1 12-40,0 11-55,-2 9-41,-1 7 8,-2 6 0,-3 4 8,-2 2-8,-3 1-8,-1-1-16,-1-3 0,-2-6-40,-1-8-32,-1-9-185,1-9-7,-1-11-40,0-10-168,0-12-480,0-10-280,-1-9-193,0-7 521,4-19-352</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2.8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199 768 1616,'0'-9'176,"1"-14"208,1-14-344,2-13-184,0-11-40,2-7 8,0-3 64,0 0 112,0 4 32,-2 6 0,-1 7 136,1 6 232,-1 7 369,1 6 135,0 7 304,-1 6-168,1 8-232,-1 6-111,-1 10-409,0 9-64,0 15-136,2 15-48,0 19-32,2 18 0,0 19 0,0 17-8,-1 16 0,-4 14 0,-4 9 0,-4 6 16,-5 2 8,-5-1 0,-2-2-8,-2-4-8,-1-5 0,2-5 0,0-8-32,2-7-120,1-11-232,0-11-112,0-15-393,0-16-71,-1-17-40,-2-17-8,0-15 624,2-13-2817</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3.1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 1 688,'-2'4'304,"-2"7"288,-1 4-104,-1 3-280,1 0-79,0 0-89,2-1-16,1-1-24,2-2 0,2-2-48,2-2-16,3-3-305,4-5-215,2-4 304,0-3-848</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3.3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1114 864,'1'-18'32,"0"-24"-16,2-26-40,0-20-24,0-14 8,-1-7 24,-1-2 16,-1 3 24,-3 4 8,0 5-16,-2 3-16,1 3-8,0 18-840</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4.0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57 2377,'-2'-2'352,"-1"-3"168,0-2-216,0-2-160,3 0-136,2 0 8,2 2 8,3 1 24,1 4 56,1 3 48,0 7 168,2 8 136,0 11 272,1 14 48,1 16-55,2 20-153,3 20-328,4 19-112,4 18-96,5 14-16,1 7-24,-1 2-24,-5-3 8,-9-6 0,-10-6 32,-12-6 8,-11-3-168,-9-1-176,-7-1-289,-3-2-503,1-5 640,5-24-4793</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4.4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29 2104,'1'-4'289,"0"-3"479,3-1-616,2 1 64,3 4 80,3 6 0,5 8-56,3 7-64,4 9-128,3 8-16,2 8 232,-1 8 184,-1 9 368,-4 7 89,-5 10-153,-5 13-176,-3 14-376,-3 19-104,-1 21-512,2 22-784,1 23 719,0-20-6096</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4.8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159 0 1808,'1'14'344,"2"22"417,1 29-361,4 31-64,1 31-104,1 27-72,-1 20 24,-4 10 384,-7 3 480,-7-4 104,-9-8-47,-6-6-377,-4-9-472,-2-7-120,2-4-88,2-5-72,7-2-760,6-3-288,5-4-665,6-7 673,2-26-3521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6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7082,'6'3'-201,"12"4"-879,15 1-672,17 1 1048,1-3-2641</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5.1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346 21 2705,'-2'-3'848,"-5"-3"656,-3-1-656,-5 2-112,-5 9-335,-5 12-1,-4 20-88,-4 26-40,-4 36-136,0 41-64,-1 50-808,3 50-985,2 52 993,8-25-4321</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5.5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300 147 3369,'-2'-13'296,"-3"-11"472,-5-7-544,-2-1 88,-3 5 72,-1 10 176,-2 15 104,-3 22 49,-4 26-41,-2 35-224,-3 37-176,-1 42-176,1 43-32,5 41-216,6 37-360,8 28-496,9 17-49,5 2 209,4-13 360,1-29 520,-2-37 56,0-43 8,-1-42-192,1-43-72,0-37-104,0-33-344,3-29 64,1-30 248,-1-14-2681</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6.2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223 199 2104,'1'-12'809,"1"-15"615,1-10-368,1-5-264,-2 3-360,-2 10-160,-4 16-160,-4 22-31,-5 31-17,-6 34 32,-3 42 8,-5 43-8,-1 46-32,1 43-24,1 38-16,4 30-192,5 20-393,5 7 9,6-12 24,3-25 216,2-42 376,3-49 0,1-51-64,3-46-80,2-42-48,3-35-24,2-32-24,2-27 24,1-28-8,1-28 32,-1-29 80,-2-31 48,0-32 24,0-28 0,2-25-24,2-17-8,4-11-8,4-1 8,1 8 24,1 14 56,-3 25 696,-4 28 256,-6 30 233,-6 29-17,-6 24-560,-5 21-200,-3 19-264,-2 16-24,-2 17-160,-2 20-56,-3 27-8,-2 30 0,-5 39 32,-2 41 8,-1 42 16,-1 38 0,4 29-88,3 19-56,4 6-40,6-8-8,3-19 80,3-27 8,3-34-296,3-35-176,2-35-352,1-34-145,2-31 345,0-28 184,1-26 352,1-27 176,1-29-16,-1-30-24,-1-35-512,1-33-496,-1-30 576,0 16-3017</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6.5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188 127 3433,'-2'-10'600,"-1"-10"488,-2-8-240,-1-1-144,0 4-151,-2 10-169,-3 16-16,-3 24-200,-4 28-32,-3 38-24,0 38-40,1 43-40,4 37-224,4 35-848,4 24-297,4 9-87,3-6 200,-1-21 856,0-32 304,-1-39 112,0-40 64,1-38-40,2-36 0,3-31-16,3-29-56,3-29 24,3-28-16,1-33 0,1-33 0,1-38-8,0-38-288,1-36 208,-2 20-2809</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6.7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437 34 4625,'-4'-5'672,"-6"-3"432,-6-2-183,-4 1-465,-6 7-208,-4 14-160,-5 17 0,-4 28 40,-4 30 16,-1 38-24,0 38-32,3 42-72,4 39-424,9 37 288,9-30-8050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6.8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1 353 640,'1'-36'56,"2"-44"72,0-38-136,-1 0-808</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7.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304 201 2288,'-3'-15'529,"-5"-14"535,-4-11-72,-3-3-120,-4 6-136,-2 10-224,-2 18-159,-2 23-97,-3 29 40,-2 35 32,-1 37-32,1 41-120,3 39-72,7 37-48,9 30-24,11 21-328,9 9-64,7-10 8,3-24 8,0-40 328,-1-45 32,-1-46-64,-2-42-64,-1-34-313,0-25-55,1-19-896,1-13-400,1-12 1008,-2-3-1785</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7.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0 399 344,'1'-33'80,"1"-52"32,0-54-40,0-3-680</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7.3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263 0 1888,'-3'5'465,"-5"14"559,-8 19-32,-6 31-120,-7 36-64,-5 46-264,-3 51-152,0 58-239,4 57-137,7 53-16,8-36-7154</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48.1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233 729 2705,'0'-26'712,"-2"-30"552,0-27-360,0-15-120,-1-6-272,0 4-47,0 12 287,-1 16 96,-1 19 88,-2 19-136,-2 20-432,-2 21-136,-3 25-232,-1 28 0,-3 31 0,0 33 8,0 36 0,1 33-16,3 27-104,2 19-8,1 0 16,1-11 24,1-26 72,0-30-16,1-32-224,3-31-80,2-27-248,3-26-8,4-23 168,3-21 72,4-20 232,3-20 16,2-22-64,1-22-152,0-22-272,0-19-41,1-16 65,-2-8 184,1 0 304,-2 9 88,-1 15 400,-2 22 240,-3 24 401,-3 22-17,-4 20-344,-3 20-272,-4 17-400,-2 18-16,-2 22-8,-1 21 8,-2 21 8,0 20 0,-2 15 0,1 9-16,0 3 0,3-1-72,2-8-536,3-11-120,5-18-496,3-21-121,3-26 513,4-26 104,3-30 496,2-29 168,2-32 16,2-29 8,1-27-168,1-23-72,1-18-56,-1-9 8,-2 3 232,-2 15 624,-7 29 616,-6 37 168,-9 44 193,-11 44-465,-9 41-464,-6 35-168,-3 27-256,0 17-88,7 3-728,10-4-1345,15-19 1217,9-26-5145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3:40.610"/>
    </inkml:context>
    <inkml:brush xml:id="br0">
      <inkml:brushProperty name="width" value="0.1" units="cm"/>
      <inkml:brushProperty name="height" value="0.1" units="cm"/>
      <inkml:brushProperty name="color" value="#5B2D90"/>
    </inkml:brush>
  </inkml:definitions>
  <inkml:trace contextRef="#ctx0" brushRef="#br0">1 86 1056,'40'0'3752,"65"-9"-1,-97 9-3627,0 0 1,0 0-1,0 1 0,0 0 0,0 1 0,0-1 1,-1 2-1,10 2 0,38 9 92,22-10 515,149-10 0,-57-2-237,1420-19 342,-1081 35-666,-111 0-133,0-4 14,1198-12-46,-822 4 43,38-1 12,658-18-52,-690 17 40,-419 3-35,459-13 74,468 9-28,-662 13 53,160-3 380,-608-1-354,-78 1-83,179-19 0,-215 7-4289,-46 6 3163</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18.975"/>
    </inkml:context>
    <inkml:brush xml:id="br0">
      <inkml:brushProperty name="width" value="0.35" units="cm"/>
      <inkml:brushProperty name="height" value="0.35" units="cm"/>
      <inkml:brushProperty name="color" value="#33CCFF"/>
    </inkml:brush>
  </inkml:definitions>
  <inkml:trace contextRef="#ctx0" brushRef="#br0">23 0 3529,'-6'5'-40,"4"11"-296,-3 17 56,0 6-136,0 2 231</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25.531"/>
    </inkml:context>
    <inkml:brush xml:id="br0">
      <inkml:brushProperty name="width" value="0.35" units="cm"/>
      <inkml:brushProperty name="height" value="0.35" units="cm"/>
      <inkml:brushProperty name="color" value="#33CCFF"/>
    </inkml:brush>
  </inkml:definitions>
  <inkml:trace contextRef="#ctx0" brushRef="#br0">525 612 880,'3'-9'298,"0"1"0,1 0 0,0 0-1,1 1 1,-1-1 0,2 1 0,-1 0 0,1 0-1,25-26 2418,-23 23-1506,10-17 0,-18 25-1097,1 0 1,0 1-1,-1-1 1,1 0 0,-1 0-1,0 0 1,0 0 0,0 0-1,0 0 1,0 0 0,0 0-1,0 0 1,-1 1-1,1-1 1,-1 0 0,1 0-1,-1 0 1,0 0 0,1 1-1,-1-1 1,0 0 0,0 1-1,0-1 1,-1 1 0,1-1-1,0 1 1,0-1-1,-1 1 1,1 0 0,-1 0-1,0 0 1,1 0 0,-1 0-1,-2-1 1,-3-2 95,1 0 0,-1 1-1,0 0 1,1 0 0,-1 1 0,-1 0 0,-13-3 0,10 5-153,0 1 0,0 0 1,0 0-1,0 1 0,0 1 1,0-1-1,0 2 0,1 0 1,0 0-1,0 0 0,0 2 1,0-1-1,1 1 0,0 1 1,0-1-1,-15 16 0,10-8-52,0 0-1,0 1 1,2 1-1,0 0 1,1 1-1,0 0 1,2 0-1,-13 31 1,19-42-11,1 1 0,-1 0 0,1 0 1,1 0-1,-1 1 0,1-1 0,1 0 1,-1 0-1,1 1 0,0-1 1,1 0-1,0 1 0,0-1 0,1 0 1,-1 0-1,1 0 0,1 0 0,0 0 1,0 0-1,0-1 0,1 1 0,-1-1 1,2 0-1,-1 0 0,1 0 0,-1-1 1,2 0-1,-1 0 0,1 0 1,-1 0-1,1-1 0,0 0 0,1 0 1,-1-1-1,1 0 0,0 0 0,-1 0 1,1-1-1,8 2 0,3-1 14,1 0 0,0-1 0,0 0 0,0-2 0,0 0 0,0-2 0,-1 0 0,35-8 0,-40 7 13,1 0 0,-2-2 0,1 1 0,0-2 0,-1 1 0,0-2 0,0 1 0,-1-2 0,0 0 0,0 0 0,0-1 0,-2 0 0,11-12 0,-16 15-5,0 0 0,0 0 0,-1 0 0,0 0 0,0-1 0,0 0 0,-1 0 0,0 1 0,-1-1 0,1 0 0,-1 0 0,-1-1 0,1 1 0,-1 0 0,0 0 0,-1 0 0,0 0 0,0 0 0,-1 0 0,1 0 0,-1 0 1,-1 0-1,1 1 0,-1-1 0,-1 1 0,1-1 0,-1 1 0,-6-7 0,1 1-32,0 0 1,-1 0-1,-1 1 1,0 0-1,-1 1 1,0 0-1,0 1 1,-1 1-1,0 0 0,0 0 1,-1 1-1,-19-6 1,15 9 26,1 0 0,-1 2 0,0 0 0,0 1 0,0 1 0,0 0 0,0 1 0,0 1 0,0 1 0,0 1 0,1 0 0,-1 2 0,1 0 0,0 0 0,1 2 1,0 0-1,0 0 0,-19 15 0,22-14 4,1 1 1,0 0 0,1 1 0,0 0 0,0 0 0,1 1-1,1 1 1,0 0 0,-12 22 0,16-24-23,1-1 0,0 1 0,1 0 0,0 0 0,0 0 1,1 1-1,1-1 0,0 0 0,0 1 0,2-1 0,-1 1 0,1-1 0,5 22 0,-4-26 5,-1 1 1,2-1-1,-1-1 0,1 1 0,0 0 0,0-1 0,1 1 1,0-1-1,0 0 0,0 0 0,1-1 0,0 1 0,0-1 0,1 0 1,-1 0-1,8 4 0,-4-4 4,0 0-1,1-1 1,-1 0 0,1-1-1,-1 0 1,1-1 0,0 0-1,0 0 1,0-1 0,16 0-1,2-2 18,0-2-1,0-1 1,-1-1-1,1-1 1,-1-1-1,-1-2 1,42-19-1,-41 16 14,0-2 0,-2 0 1,0-2-1,0-1 0,-2-1 0,41-39 1,-57 50-24,0-1 0,-1 0 1,0 0-1,0 0 1,-1-1-1,0 1 1,-1-1-1,0 0 1,0-1-1,-1 1 0,0-1 1,-1 1-1,0-1 1,0 0-1,-1 0 1,0 0-1,-1 0 0,0 0 1,-1 0-1,0 0 1,0 0-1,-1 0 1,-1 1-1,-3-11 0,4 13-28,-1 0 0,0 0-1,-1 1 1,1-1-1,-1 1 1,-1 0 0,1 0-1,-1 0 1,0 1-1,0-1 1,-1 1-1,0 0 1,-10-6 0,6 5-3,0 1 0,-1 0 0,1 1 0,-1 0 1,0 1-1,0 0 0,0 0 0,-16 0 0,3 1 10,0 2 0,-1 1 0,1 0 0,0 2 0,0 1 0,0 1 0,-45 15 0,50-12 31,-1 1 0,2 0 0,-1 1 0,1 1 0,0 1 0,2 0 0,-1 1 1,1 1-1,1 1 0,0 0 0,-21 30 0,30-36-20,0 0 1,0 1-1,1-1 1,0 1-1,1 0 0,0 1 1,0-1-1,2 1 0,-1-1 1,1 1-1,0 0 1,1 0-1,1 0 0,0 0 1,0 0-1,1 0 1,0 0-1,1 0 0,0 0 1,1-1-1,0 1 1,1-1-1,9 20 0,-7-20-1,0 0 0,0 0-1,1 0 1,1-1-1,0 0 1,0 0 0,1-1-1,0 0 1,0-1 0,1 0-1,-1 0 1,20 9 0,-12-9 5,-1 0 1,1-2-1,0 0 1,1 0-1,-1-2 1,1 0-1,0-1 1,18-1-1,-9-1 20,-1-2-1,1 0 0,0-2 1,-1-1-1,0-1 0,0-1 1,0-2-1,-1 0 1,0-2-1,-1 0 0,32-21 1,-42 21 4,1 1 0,-2-2 0,1 0 1,-1-1-1,-1 0 0,-1 0 0,0-1 1,0-1-1,-2 0 0,14-27 0,-19 32-26,0 0-1,-1 0 1,0 0-1,0-1 1,-1 1-1,-1-1 1,0 0-1,0 1 0,-1-1 1,0 1-1,-1-1 1,-1 0-1,1 1 1,-1-1-1,-1 1 1,0 0-1,-1 0 1,0 0-1,-5-10 0,2 7-31,-1 1-1,0 0 1,0 0-1,-1 1 0,-1 0 1,0 0-1,0 1 1,-1 1-1,0 0 1,-1 0-1,-20-11 0,15 12 18,-1 0 0,0 1-1,0 0 1,-1 2 0,1 0 0,-1 1-1,0 1 1,-22 0 0,13 2 28,0 1 0,0 2 0,0 1 0,1 1 0,-1 1 0,1 1 0,0 2 0,0 1 0,1 1 0,0 1 0,1 1 0,-28 19 0,42-24-19,1 0 0,-1 1 1,2 1-1,-1 0 0,1 0 0,0 1 0,1 0 1,0 1-1,1-1 0,0 2 0,1-1 1,0 1-1,0-1 0,2 2 0,-1-1 0,2 0 1,-1 1-1,2 0 0,0 0 0,0 0 0,1 0 1,1 0-1,0 0 0,1 0 0,0 0 1,1 0-1,0 0 0,1-1 0,1 1 0,0-1 1,1 1-1,6 12 0,-4-12 2,1 1 0,1-1 1,0-1-1,0 1 0,1-2 0,1 1 0,0-1 1,0-1-1,1 0 0,0-1 0,1 0 0,0-1 0,16 8 1,-10-8 10,0-1 0,1 0 0,0-1 0,0-1-1,1-1 1,-1-1 0,1-1 0,0-1 0,22-1 0,-13-2 36,1-1 0,-1-2 0,0-1 0,0-1 0,-1-1 0,0-2 0,0-1 0,-1-1 0,0-2 0,-1-1 0,-1 0 0,-1-2 0,34-29 0,-49 38 9,-1-1 1,0-1-1,-1 1 1,0-2-1,-1 1 1,1-1-1,-2 0 0,0 0 1,0-1-1,-1 0 1,4-12-1,-7 14-58,0 0 0,-1-1 0,0 1 0,0-1 0,-1 1 0,0 0 1,-1-1-1,0 1 0,-1-1 0,0 1 0,0 0 0,-1 0 0,-8-17 0,3 9-50,-1 0 0,0 1 0,-1 1 0,-1 0 0,-1 0 0,0 1-1,-1 0 1,0 1 0,-1 1 0,-1 0 0,0 1 0,-1 0 0,0 1 0,-1 1 0,-20-9 0,17 11 45,-1 0 0,0 2 0,0 0 0,0 1 1,-1 2-1,1 0 0,-1 1 0,0 1 0,0 1 1,1 1-1,-1 1 0,0 1 0,-28 8 0,26-4 23,0 1 1,0 1-1,0 1 0,1 1 0,1 1 0,0 1 0,1 1 1,0 0-1,1 2 0,1 1 0,0 0 0,1 1 0,-26 35 1,34-38-12,-1 0 0,2 1 1,0 0-1,1 1 1,0-1-1,1 1 1,1 1-1,1 0 1,1-1-1,0 2 1,1-1-1,1 0 0,1 0 1,1 1-1,0-1 1,1 1-1,1-1 1,1 0-1,8 29 1,-8-37 0,0 0 0,1 0 0,1 0 0,0 0 0,0-1 0,1 0 0,0 0 0,0 0 0,1-1 0,0 0 0,1 0 0,0-1 0,0 0 0,10 7 0,-6-7 7,1 0 0,-1-1 0,1 0 0,0-1 0,1-1 0,0 0 0,-1 0 0,1-2 0,25 3 0,-10-5 19,0 0-1,0-2 1,-1-1 0,1-1 0,-1-2 0,0-1 0,0-1 0,0-1 0,-1-1 0,26-15-1,-22 8 20,-1-1 0,-1-1 0,-1-2 0,0-1 0,-2-1 0,-1-1 0,0-1-1,-2-1 1,-1-2 0,24-39 0,-37 52-31,-1 0 1,-1 0-1,-1-1 0,0 0 1,-1 0-1,0 0 0,-2-1 1,0 0-1,-1 1 0,1-19 1,-4 21-36,0 0 1,-1 0 0,0 1-1,-1-1 1,0 1 0,-2-1-1,1 1 1,-1 0 0,-1 1-1,-1-1 1,1 1 0,-2 1 0,-14-19-1,11 17 5,-2 0-1,1 1 0,-1 0 1,-1 1-1,0 1 0,-1 0 1,0 1-1,0 0 0,-1 2 1,0-1-1,-1 2 1,1 0-1,-1 1 0,0 1 1,-1 1-1,1 0 0,0 1 1,-1 1-1,0 0 0,-21 3 1,8 1 3,0 1 1,0 1 0,0 2-1,1 1 1,0 1 0,0 2-1,2 1 1,-1 1-1,1 1 1,-41 29 0,52-30 16,1 1 1,1 0-1,0 1 1,1 1-1,1 0 1,0 0-1,1 2 1,1 0 0,1 0-1,0 0 1,1 2-1,2-1 1,0 1-1,0 0 1,2 0-1,1 1 1,0-1-1,0 24 1,3-29 2,0 0-1,1 0 1,1 1 0,1-1-1,0 0 1,1 0 0,0 0 0,1 0-1,1-1 1,1 1 0,0-1-1,0-1 1,2 1 0,-1-1-1,2 0 1,0-1 0,0 0 0,1 0-1,0-1 1,1 0 0,1-1-1,0 0 1,0-1 0,1-1-1,17 10 1,-6-7 14,0-2 0,1 0 0,0-2 0,0-1-1,1 0 1,0-2 0,0-1 0,0-1 0,0-2 0,0 0 0,0-2 0,0 0-1,45-12 1,-34 5 24,0-1 1,-1-3-1,0 0 0,-1-3 0,-1-1 0,-1-1 0,0-2 0,54-43 1,-73 51-24,0-1 0,-1 0 0,-1 0 0,0-1 0,-1-1 0,-1 0 0,0-1 0,-1 0 0,0 0 1,-2-1-1,0 0 0,7-24 0,-11 28-33,-1 0 1,0 0 0,-1-1-1,0 1 1,-1 0 0,-1 0-1,0-1 1,0 1 0,-2 0-1,1 0 1,-2 0 0,0 1-1,0-1 1,-1 1 0,-1 0-1,0 0 1,-12-18 0,7 17-9,1 0 1,-1 1 0,-1 0-1,0 1 1,-1 1 0,0 0-1,0 1 1,-1 0 0,-1 1 0,1 0-1,-1 1 1,0 1 0,-1 0-1,1 2 1,-1-1 0,0 2-1,-1 0 1,-23-1 0,9 3-17,0 0 1,0 2-1,1 1 1,-1 2-1,0 1 1,1 1-1,0 2 1,1 0-1,-30 14 1,42-14 39,1 0 1,-1 0 0,2 2 0,-1 0 0,1 1 0,1 1 0,0 0-1,0 0 1,1 2 0,1 0 0,0 0 0,1 1 0,1 0 0,0 1-1,1 0 1,1 1 0,1 0 0,0 0 0,1 0 0,0 1 0,2 0-1,0 0 1,1 0 0,1 1 0,1-1 0,0 1 0,2-1 0,0 1-1,1-1 1,0 0 0,2 1 0,0-1 0,1-1 0,15 34 0,-14-37 6,2 0 0,-1-1 1,2 0-1,0 0 1,0-1-1,1 0 1,1-1-1,0 0 0,0-1 1,1 0-1,0-1 1,26 16-1,-21-17 10,0-1-1,0-1 0,0 0 1,1-1-1,0 0 1,0-2-1,0 0 1,0-1-1,1-1 1,29-2-1,-12-2 26,0-2 1,0-1-1,-1-2 1,0-2-1,0-1 1,-1-1-1,0-2 1,50-29-1,-63 30-15,1-1-1,-2-1 0,0-1 1,-1-1-1,28-31 1,-36 35-19,-1-1 1,0 0-1,-1-1 1,0 1-1,-1-2 1,-1 1 0,-1-1-1,0 0 1,4-17-1,-8 22-26,0 1-1,-1-1 1,0 1-1,0-1 1,-1 1-1,0-1 1,-1 1-1,0-1 1,-1 1 0,0 0-1,-1-1 1,0 1-1,0 0 1,-1 1-1,-1-1 1,0 1-1,0-1 1,0 1-1,-1 1 1,-1-1-1,1 1 1,-10-9 0,2 5-10,1 1 0,-1 1 0,-1 0 0,0 0 1,0 2-1,0 0 0,-1 1 0,-1 0 1,1 1-1,-1 1 0,0 1 0,-30-4 1,20 5 23,0 1 1,-1 2 0,1 1-1,0 1 1,0 1 0,0 1-1,0 2 1,0 1 0,1 1-1,0 1 1,1 1 0,0 1-1,-32 20 1,44-23-1,0 0 0,1 1-1,0 1 1,0 0 0,1 1 0,0 0 0,1 1 0,0 0 0,1 0 0,0 1-1,1 0 1,1 1 0,0-1 0,0 2 0,2-1 0,0 1 0,0-1 0,2 1-1,-1 1 1,2-1 0,0 0 0,1 1 0,1-1 0,2 30 0,0-33-3,0 0 0,0 1-1,1-1 1,1 0 0,0 0 0,0 0 0,1-1 0,1 1 0,0-1 0,1-1 0,0 1 0,0-1 0,17 18 0,-13-18 11,1-1 1,0 0-1,0 0 1,1-1-1,0-1 0,0 0 1,1-1-1,0 0 1,0-1-1,23 5 1,-11-5 23,1-2 1,0 0-1,0-1 1,0-2 0,1-1-1,-1-1 1,0-1-1,-1-2 1,1 0-1,-1-2 1,0-1 0,40-18-1,-45 16 10,0-1 0,0-2-1,-1 0 1,-1-1 0,0-1-1,-1 0 1,-1-2 0,0 0-1,-1-1 1,23-34 0,-33 43-51,0 0 1,-1-1-1,-1 1 1,1-1-1,-2 0 1,1 0-1,-1 0 1,-1-1-1,0 1 1,0-1-1,-1 1 1,-1-1-1,1 0 1,-2 1-1,1-1 1,-2 1-1,1-1 1,-2 1-1,1-1 1,-1 1-1,-1 0 1,0 0 0,0 0-1,-1 1 1,0 0-1,-8-11 1,4 7-22,-1 1 0,0 1 0,0 0 0,-2 0 0,1 1 0,-1 0 0,-1 1 0,1 1 0,-2 0 0,1 0 0,-1 1 0,0 1 0,-15-4 1,8 4 3,-1 0 1,1 2 0,-1 1 0,0 0 0,0 2 0,0 1 0,0 0-1,-38 6 1,35-1 19,1 0 0,0 2 0,0 0 0,1 1 1,0 2-1,1 0 0,-37 24 0,44-24 16,1 0 1,0 1 0,0 1-1,1 1 1,1-1-1,0 2 1,0 0 0,2 0-1,0 1 1,-15 29-1,20-33-17,1 0 0,0 1 0,0-1-1,1 1 1,1-1 0,0 1 0,1 0-1,0 0 1,0 0 0,2-1-1,-1 1 1,1 0 0,1 0 0,0 0-1,6 15 1,-5-17 10,1 0 0,1-1 0,0 0-1,0 0 1,1 0 0,0-1 0,0 0 0,1 0 0,0 0-1,0-1 1,1 0 0,0 0 0,0-1 0,1 0 0,-1-1-1,1 0 1,19 8 0,-6-5 19,1-2-1,0 0 0,0-1 1,0-2-1,0 0 1,1-2-1,-1 0 0,1-1 1,-1-2-1,1 0 1,-1-2-1,0 0 1,0-2-1,42-16 0,-33 9 25,0-1 0,-1-1 0,-1-2 0,0-1 0,-1-2-1,-1-1 1,-2 0 0,0-2 0,36-42 0,-51 53-31,-2-1 1,1 0-1,-2-1 1,0 0-1,0 0 1,-2-1 0,1 0-1,-2 0 1,0 0-1,-1-1 1,-1 0-1,3-25 1,-5 30-39,-1-1 1,-1 1-1,0-1 1,0 1-1,-1 0 1,-1-1-1,0 1 0,0 0 1,-1 1-1,-1-1 1,1 1-1,-2-1 0,1 2 1,-2-1-1,1 0 1,-1 1-1,0 1 1,-14-13-1,8 10-12,-1 0 0,0 2-1,0 0 1,-1 0 0,0 1 0,-1 1-1,0 1 1,0 0 0,0 1 0,-1 0 0,1 2-1,-1 0 1,0 1 0,0 0 0,0 2-1,-31 2 1,10 1 1,0 3-1,0 1 0,1 1 1,0 3-1,0 0 0,-50 25 0,54-20 36,1 2 0,0 1 0,2 1 0,0 2 0,2 1 0,0 1 0,-42 49 0,56-58-7,2 1 1,0 0-1,1 1 1,0 0 0,1 1-1,1 0 1,1 0-1,1 1 1,1 0-1,0 1 1,1-1-1,1 1 1,1 0-1,1 0 1,0 34-1,3-43 6,0-1-1,1 1 1,0-1-1,0 0 1,1 1-1,0-1 1,1 0-1,0-1 0,1 1 1,0-1-1,1 0 1,-1 0-1,2 0 1,10 11-1,-7-11 11,1 0 0,0 0-1,0-1 1,1 0 0,0-1-1,0 0 1,1-1 0,0-1 0,25 8-1,-3-5 28,1-2-1,0-1 0,0-2 1,0-1-1,0-2 0,0-2 1,60-10-1,-56 5 6,-1-1 0,0-3 0,-1-1-1,0-1 1,-1-3 0,-1-1 0,-1-1 0,51-36 0,-69 41-13,0 0-1,-1-2 1,-1 0 0,-1 0-1,0-2 1,-1 1 0,18-31-1,-23 32-14,-1 0-1,0 0 0,-1 0 0,-1-1 1,-1 0-1,0 0 0,-1-1 0,-1 1 1,0-1-1,-1-29 0,-3 26-32,0-1 1,-1 1-1,0-1 1,-2 1-1,-1 0 0,0 1 1,-1 0-1,-2 0 0,0 0 1,0 1-1,-21-28 1,20 32-2,-1 1 1,-1 0 0,0 0-1,-1 1 1,-1 1 0,1 0 0,-2 1-1,1 1 1,-2 0 0,1 1-1,-1 0 1,0 1 0,0 1 0,-18-4-1,8 5-26,0 1 0,0 1 0,-1 1-1,1 1 1,-1 2 0,1 0 0,-1 2-1,-47 11 1,37-4 43,1 1 0,0 2 0,1 2 0,1 1 0,-52 32 0,64-32 14,1 0 1,1 2-1,1 0 0,0 1 0,1 1 0,1 1 1,1 0-1,1 1 0,1 1 0,1 0 1,1 1-1,-16 48 0,21-51-11,1 0 1,1 0-1,1 1 0,1 0 0,1-1 1,0 1-1,3 24 0,0-31-1,1 0 0,1 0 0,0 0 0,1 0 0,0-1 0,2 0 0,-1 1 0,2-2 1,0 1-1,14 21 0,-12-24 3,0 0 0,0-1 0,1 0 1,0-1-1,0 0 0,1 0 0,0-2 1,1 1-1,0-1 0,20 9 0,-11-9 12,0 0-1,0-1 1,0 0-1,1-2 1,0-1 0,24 1-1,1-4 39,0-2-1,-1-2 1,1-2 0,-1-2-1,73-23 1,-80 19-3,-1-3 0,0-1 0,-1-1 0,-1-3 0,55-37 0,-74 45-17,0-1 0,-1-1-1,-1 0 1,0-1 0,-1-1-1,-1 0 1,0-1 0,-1 0-1,-1-1 1,-1 0 0,0-1-1,12-35 1,-19 45-40,-1-2 0,0 1 0,0 0 0,-1 0 0,-1 0-1,0-1 1,0 1 0,-1 0 0,0-1 0,0 1 0,-1 0 0,-1 0 0,-7-19 0,3 15-24,0 0 1,-1 1-1,0 0 1,-1 0-1,0 1 1,-1 0 0,-1 1-1,-18-16 1,4 7-3,-1 1 0,-1 2 1,0 0-1,-2 2 0,1 1 0,-2 2 1,1 0-1,-48-10 0,46 15 6,0 2 1,0 1-1,-1 2 0,1 0 1,-1 3-1,1 0 0,0 2 1,-1 1-1,2 2 0,-1 1 1,-54 20-1,62-17 25,0 0 0,1 2 0,0 0 0,1 2 0,1 0 0,0 1 1,1 1-1,0 1 0,1 1 0,1 1 0,1 0 0,1 1 0,1 0 0,0 1 0,-13 30 0,16-27-10,1 1 0,1 0-1,1 0 1,2 1-1,0 0 1,2 1 0,0-1-1,2 1 1,2-1-1,0 1 1,6 43 0,-4-55 7,1-1-1,1 1 1,0 0 0,1-1 0,0 0 0,1 0 0,1-1-1,0 1 1,1-1 0,0-1 0,1 0 0,0 0 0,1-1-1,1 0 1,0 0 0,0-1 0,1-1 0,0 0 0,0 0 0,1-1-1,26 11 1,-10-9 29,0-1 0,0-1 0,1-1 0,0-2 0,0-1 0,1-2 0,-1 0 0,1-3 0,-1 0 0,1-2-1,40-9 1,-30 4 50,0-3 0,-1-1 0,-1-3 0,0 0 0,-1-3 0,0-1 0,61-43 0,-79 48-17,-2-1 1,0-1-1,0-1 0,-2-1 0,0 0 1,-1-1-1,-1 0 0,0-2 1,20-42-1,-28 48-60,0 1 1,-1-1 0,-1-1-1,0 1 1,-1-1-1,0 1 1,-2-1 0,0 0-1,0 0 1,-2 1-1,0-1 1,-1 0 0,0 0-1,-1 1 1,-1-1-1,-7-17 1,2 12-36,-1 0 0,-1 1 0,0 0 0,-2 0 0,0 1 0,-1 1 0,-1 0 0,-1 1 0,-1 1 0,0 0 0,-1 2 0,0 0 0,-1 0 0,-1 2 0,0 0 0,0 2 0,-2 0 0,-35-11 0,23 11-14,0 1 1,-1 2 0,0 2-1,-1 1 1,1 1 0,-1 2-1,1 2 1,-1 1 0,1 2 0,0 1-1,-52 14 1,62-11 43,0 0 1,1 2-1,0 0 1,0 2-1,1 1 1,1 0-1,0 2 1,1 0-1,1 2 1,0 0-1,1 1 1,1 1-1,1 1 1,0 1-1,2 0 1,0 1-1,1 0 1,2 1-1,0 1 1,2 0-1,0 0 1,2 1-1,1 0 1,0 1-1,-2 27 1,7-34 11,0 0 1,1-1 0,1 1-1,1 0 1,1 0 0,0 0 0,1 0-1,2-1 1,-1 0 0,2 0 0,1 0-1,11 23 1,-10-28 9,0 0 0,0 0 0,2-1 0,-1 0 0,2-1 1,-1 0-1,1-1 0,1 0 0,0-1 0,1 0 0,-1-1 0,2 0 0,-1-1 0,1 0 1,27 8-1,-8-6 20,0-2 1,0-2 0,1-1 0,0-1 0,-1-2 0,1-1-1,0-2 1,-1-1 0,1-2 0,56-15 0,-34 3 12,0-1 0,-2-3-1,-1-3 1,0-1 0,69-47 0,-92 53 3,-2-2 1,0-1-1,-1 0 0,-2-3 0,0 0 1,40-54-1,-55 65-36,-1-1 0,-1 0-1,0 0 1,-1-1 0,-1 0 0,0 0 0,-1-1 0,-1 1-1,0-1 1,-2 0 0,0 0 0,-1 0 0,0 0-1,-1-1 1,-1 1 0,-4-19 0,1 16-38,-1 1 1,-1 1-1,0-1 0,-2 1 0,0 0 1,-1 1-1,0 0 0,-2 0 1,0 1-1,0 0 0,-2 1 1,0 0-1,-1 1 0,0 1 0,-1 0 1,0 1-1,-1 1 0,-1 0 1,1 1-1,-2 1 0,-35-14 1,23 12-23,0 2 1,-1 0 0,0 3-1,0 0 1,-1 2 0,0 1 0,1 2-1,-1 1 1,0 1 0,1 2 0,-1 1-1,-58 16 1,57-10 39,0 2-1,2 2 1,-1 0 0,2 2-1,0 2 1,1 0 0,1 2 0,1 1-1,0 2 1,2 0 0,1 2-1,-31 39 1,37-39 11,1 0 0,1 1 0,1 1 0,2 0 0,0 1 0,2 0 0,2 1-1,0 0 1,2 1 0,1 0 0,1 0 0,2 0 0,1 0 0,2 41 0,1-52-1,1 0-1,1 0 1,1 0 0,1 0-1,0-1 1,1 0 0,1 0 0,1 0-1,14 23 1,-15-30-1,0 0-1,2-1 1,-1 0 0,1 0 0,1-1-1,-1 0 1,2-1 0,-1 0-1,1 0 1,0-1 0,1-1 0,-1 0-1,1 0 1,23 6 0,-5-5 27,0-1 1,1-1-1,0-2 1,-1-1-1,1-2 1,0-1-1,0-1 1,-1-1 0,1-2-1,-1-1 1,38-14-1,-25 6 12,-1-2 0,0-2 0,-1-1 0,-1-3 0,-1-1-1,-1-2 1,38-33 0,-55 41-4,-1-2 1,-1-1-1,0 0 0,-1-1 0,-2-1 0,26-44 1,-36 54-32,0 0 0,-1 0 0,0-1 0,-1 0 0,-1 0 0,0 0 0,0 0 0,-1-1 1,-1 1-1,0-1 0,-1 1 0,-1-1 0,0 1 0,-1-1 0,-6-23 0,2 18-33,0-1 0,-2 1 0,0 1 0,-2-1 0,0 1 0,-1 1 0,0 0-1,-1 1 1,-1 0 0,-1 1 0,-1 0 0,-26-21 0,19 20 0,-1 1 0,-1 1 0,0 1 0,-1 1 1,0 1-1,-1 2 0,0 0 0,-48-8 0,34 10-12,0 2-1,0 2 1,0 2-1,0 2 0,-1 1 1,1 2-1,1 2 1,-1 1-1,1 3 0,0 1 1,1 1-1,1 2 1,-38 21-1,52-22 38,1 1-1,0 1 1,1 1 0,1 1-1,1 1 1,0 1 0,1 0-1,1 1 1,1 1-1,1 1 1,1 0 0,1 1-1,1 1 1,1 0 0,1 0-1,1 1 1,1 0 0,1 0-1,1 1 1,2 0-1,0 0 1,2 1 0,1-1-1,1 0 1,4 31 0,-2-44-7,0 1-1,1 0 1,0-1 0,2 0 0,-1 0 0,1 0 0,1-1 0,1 1-1,-1-1 1,2-1 0,0 1 0,0-1 0,1-1 0,0 0-1,1 0 1,0 0 0,0-1 0,1-1 0,1 0 0,-1-1 0,1 0-1,0 0 1,1-1 0,17 5 0,4 0 36,1-2 1,0-2-1,1-1 1,-1-1-1,1-3 1,0 0-1,0-3 1,0 0-1,0-3 1,47-10-1,-47 6 17,0-1-1,-1-2 1,0-2-1,0-1 1,-1-1-1,-1-2 0,-1-1 1,-1-2-1,56-46 1,-74 54-20,-1 0 0,0-1 0,-1 0 0,0-1 0,-1 0-1,-1 0 1,0-1 0,-1-1 0,-1 1 0,0-1 0,-1-1 0,-1 1 0,-1-1 0,0 0 0,-1 0 0,1-22 0,-4 17-40,0-1 0,-2 1 1,0-1-1,-2 1 0,0 0 0,-2 0 1,0 0-1,-2 1 0,0 0 0,-1 0 1,-24-37-1,20 38-18,0 0 0,-2 2 0,0 0 0,-1 0-1,-1 2 1,-1 0 0,0 0 0,-1 2 0,0 1 0,-1 0 0,-1 1 0,0 1 0,0 1 0,-1 1 0,-1 1-1,-36-8 1,33 11-7,0 2 0,0 0 0,1 2 0,-1 0 0,0 2-1,0 1 1,0 1 0,0 2 0,1 0 0,0 1 0,0 2-1,0 1 1,1 0 0,1 2 0,-23 14 0,22-10 39,1 1 0,1 2 0,0 0 1,1 1-1,2 1 0,0 1 0,1 1 1,1 1-1,1 0 0,1 1 0,1 0 1,1 1-1,1 1 0,-12 39 0,18-45 8,0 1 0,1-1 0,1 1 0,1 1 0,1-1 0,0 0 0,2 0-1,1 1 1,0-1 0,2 0 0,0 0 0,1 0 0,2 0 0,0-1 0,1 1-1,1-2 1,0 1 0,2-1 0,18 28 0,-17-33 18,0-1-1,1 0 1,0-1-1,1 0 1,0-1-1,1 0 1,1-1 0,-1-1-1,29 14 1,-19-13 2,1-1-1,-1-1 1,1-2 0,0 0-1,1-1 1,28 1 0,-12-4 17,0-2 0,1-2 1,-1-2-1,-1-2 0,1-1 1,-1-2-1,78-29 0,-85 24-14,-1-1-1,-1-2 0,-1-1 1,0-1-1,-2-2 1,0-1-1,-1-1 1,-1-2-1,-2 0 1,0-2-1,26-38 0,-39 48-29,-1 0-1,0-1 0,-2 0 1,0 0-1,-1-1 0,-1 0 1,-1-1-1,0 0 0,-2 0 1,0 0-1,-1 0 0,-1 0 0,-1-1 1,-1 1-1,-1-1 0,-1 1 1,0 0-1,-2-1 0,0 1 1,-1 1-1,-10-26 0,5 23-40,-1 0 0,0 1-1,-2 0 1,0 1 0,-1 0 0,-2 1-1,0 1 1,0 0 0,-2 2-1,0-1 1,-1 2 0,-1 1-1,0 0 1,0 2 0,-2 0 0,1 1-1,-2 1 1,1 1 0,-1 2-1,-1 0 1,1 1 0,-1 1 0,0 1-1,0 2 1,0 0 0,-1 1-1,1 2 1,0 0 0,0 2 0,0 1-1,0 0 1,-31 11 0,25-3 26,0 0 0,2 2 1,-1 1-1,2 1 1,0 2-1,1 0 0,1 2 1,1 1-1,0 1 1,2 1-1,0 0 0,2 2 1,-20 31-1,28-38 16,0 2 0,2-1 0,0 2 0,1-1 0,1 1 0,1 1 0,0-1-1,2 1 1,1 0 0,1 1 0,0-1 0,2 1 0,1-1 0,0 1 0,2-1 0,0 0 0,2 1 0,0-1 0,11 29 0,-10-37 8,1-1 1,0 0-1,1 0 1,0-1-1,1 1 1,0-1 0,1-1-1,1 0 1,0 0-1,0-1 1,1 0-1,0-1 1,22 14 0,-15-13 11,1-1 0,0 0 0,0-2 0,1 0 0,0-1 0,0-1 0,0-1 0,1-1 0,24 1 0,-4-3 27,0-2 0,-1-1 1,1-2-1,0-2 0,-1-1 1,0-3-1,-1-1 0,53-22 1,-63 21-15,-1-2 0,-1 0-1,0-2 1,-1-1 0,-1-1 0,-1-1 0,0-1 0,-1-1 0,-2-1 0,0-1 0,30-44 0,-44 56-24,-1 1 0,-1-1 1,0 0-1,0 0 0,-1 0 1,-1-1-1,0 1 0,0-1 1,-1 0-1,-1 0 0,0 0 1,-1 0-1,-1-15 0,-1 10-42,-1 0 1,0 1-1,-2-1 0,0 1 0,-1 0 0,0 0 0,-1 1 1,-15-24-1,4 11-45,-2 2 0,-1-1 0,-1 2 0,-2 1 0,0 1 1,-1 1-1,-1 1 0,-1 2 0,-32-18 0,32 22 32,-1 1-1,-1 2 1,0 1 0,-1 1-1,0 1 1,0 2 0,-1 1 0,0 2-1,0 0 1,0 2 0,0 2-1,0 1 1,-44 6 0,49-2 37,1 1 1,-1 0-1,1 2 1,1 1 0,-1 1-1,2 1 1,-1 1-1,2 1 1,-1 1-1,2 1 1,0 1 0,1 1-1,1 1 1,0 0-1,1 2 1,-20 28 0,23-25 5,1-1 1,1 2 0,2 0 0,0 0 0,1 1 0,2 0 0,0 1 0,2 0 0,1 0 0,1 0 0,1 1 0,1-1 0,3 43-1,0-52 17,1 0-1,1 0 0,0 0 0,1 0 0,1 0 0,1-1 0,0 0 1,1 0-1,0-1 0,2 0 0,0 0 0,0 0 0,2-1 0,-1-1 1,2 0-1,0-1 0,0 0 0,1 0 0,1-1 0,0-1 0,28 16 1,-13-13 17,0-2 1,1 0-1,0-2 1,0-1 0,1-2-1,0-1 1,0-1 0,0-1-1,1-2 1,37-4 0,-21-1 27,0-2 0,0-3 0,0-1 1,-1-3-1,87-35 0,-94 30-7,-2-2 0,0-2 0,-1-1 0,48-40-1,-66 48-11,-2-1 0,0-1 0,0 0-1,-2-1 1,0-1 0,-2 0 0,0-1-1,-1-1 1,17-38 0,-24 46-33,-1-1 1,-1 0-1,0 0 1,-1 0-1,0 0 1,-1-1-1,-1 1 1,0 0-1,-1-1 1,-4-20-1,0 15-41,0 0 1,-2 0-1,0 1 0,-1 0 1,-1 0-1,-19-29 0,8 18-20,-2 2-1,-1 1 1,-1 0-1,-1 2 0,-1 1 1,-1 1-1,-2 1 1,-35-21-1,44 31 11,0 1 0,-1 1 0,0 1-1,0 1 1,-1 0 0,0 2 0,-1 0 0,1 2-1,-1 0 1,0 2 0,0 0 0,0 2 0,0 0-1,0 2 1,0 0 0,0 2 0,1 0 0,-1 2-1,1 0 1,0 2 0,1 0 0,0 1 0,0 2-1,-25 15 1,19-7 45,0 1 0,2 2 0,0 0 0,1 1 0,2 2 0,0 0 0,2 2 0,0 0 0,2 1 0,1 0 0,-25 61 0,33-68 7,1 1 0,1 0 0,1 1 0,0 0 0,2 0 0,1 0 0,1 0 0,1 0 0,0 1 0,2-1 0,1 0 0,1 0 0,1 0 0,1 0 0,1 0 0,0-1 0,19 39 0,-17-47 5,1-1-1,0 1 1,1-2 0,0 1-1,2-1 1,-1-1-1,1 0 1,0-1-1,1 0 1,1-1 0,-1 0-1,1-1 1,1-1-1,0 0 1,0-1-1,0 0 1,0-2 0,30 6-1,7-2 46,0-2 0,1-2 0,-1-3 0,78-7-1,-91 3-7,0-2-1,0-2 1,-1-1-1,0-2 1,0-2-1,-1-1 1,-1-2-1,44-24 1,-65 29-14,0 1 0,-1-2 1,0 0-1,0-1 1,-1 0-1,-1-1 1,0 0-1,19-29 1,-25 30-10,1 0 0,-2 0 0,1 0-1,-2-1 1,0 0 0,0 0 0,-1 0 0,-1 0 0,0-1 0,-1 1 0,0-1 0,-3-26 0,-1 17-46,-1-1 0,-1 1 1,-1 0-1,-1 0 0,-1 1 0,-1 0 1,-1 1-1,0-1 0,-2 2 0,-1 0 1,0 0-1,-2 1 0,0 1 0,-1 0 1,0 1-1,-2 1 0,0 1 0,0 0 0,-30-16 1,25 17-33,0 1 0,-1 1 0,-1 2 0,0 0 1,0 1-1,-1 2 0,0 1 0,0 0 0,-1 2 0,1 2 0,-1 0 1,0 1-1,0 2 0,0 1 0,1 1 0,-52 12 0,48-5 10,-1 1-1,2 1 0,-1 2 1,2 1-1,0 1 0,1 2 1,0 0-1,2 2 0,0 1 1,1 0-1,-24 31 0,24-25 30,3 2 0,0 0 0,2 2 0,1 0 0,1 1 0,2 1 0,1 0 0,2 1 0,-14 62 0,23-81 22,0-1 0,2 1-1,-1 0 1,2 0 0,0 0 0,0 0-1,2 0 1,0 0 0,1 0 0,0 0-1,1-1 1,0 0 0,2 1-1,9 19 1,-6-20 11,0-1 1,1 0-1,0 0 0,1-1 0,1 0 1,0-1-1,0 0 0,1-1 0,0 0 1,1-1-1,0-1 0,1 0 0,16 6 1,7 1 19,1-2-1,0-1 1,1-3 0,0-1 0,1-2 0,0-1 0,0-2 0,0-3 0,74-7 0,-66 1 10,-1-2 0,0-2 0,0-3 1,-1-1-1,-1-3 0,0-1 0,81-47 1,-112 56-40,1-2 1,-2 1 0,1-2 0,-2 0-1,1-1 1,-2 0 0,0 0 0,0-2 0,-1 1-1,-1-2 1,-1 1 0,0-1 0,-1-1 0,0 1-1,-2-1 1,0-1 0,-1 1 0,0-1-1,-2 0 1,0 0 0,-1 0 0,-1-1 0,-1-23-1,-2 13-55,-1 0 1,-1-1-1,-2 1 0,0 1 0,-3-1 0,0 1 0,-2 1 0,0 0 0,-2 0 0,-1 1 0,-1 1 0,-2 1 1,-37-45-1,37 50-28,-1 1 1,-1 0 0,0 2 0,-1 0 0,0 1-1,-1 1 1,-1 1 0,0 2 0,-1 0-1,-1 1 1,1 1 0,-1 1 0,-1 1 0,1 1-1,-1 1 1,-41-2 0,38 7 55,0 1 0,0 1-1,0 2 1,0 1 0,1 1 0,0 1 0,0 1 0,0 2 0,1 0-1,1 2 1,0 1 0,0 1 0,2 1 0,-1 1 0,2 1 0,0 1-1,1 1 1,1 1 0,1 0 0,1 2 0,1 0 0,1 1-1,0 1 1,2 0 0,1 1 0,1 0 0,1 1 0,-14 51 0,19-45 28,0-1 0,3 1 1,0 0-1,2 0 1,1 1-1,2-1 1,1 0-1,2-1 1,8 32-1,-8-44 4,0-1 0,2 0 0,0 0 1,1-1-1,0 0 0,2 0 0,0-1 0,0 0 0,2-1 0,0 0 0,1-1 0,0-1 0,1 0 0,0 0 0,1-1 0,25 14 0,-15-14 31,0-1-1,0-1 1,1-1-1,1-2 1,0 0-1,0-2 1,0-1-1,0-1 0,0-2 1,1 0-1,-1-2 1,1-1-1,-1-1 1,0-1-1,0-2 1,0 0-1,-1-2 1,39-17-1,-43 15 6,-1 0-1,-1-1 1,0-2-1,0 0 1,-2-1-1,1-1 1,-2 0-1,0-1 1,25-32-1,-31 32-37,0 1 0,-1-2 0,-1 1-1,-1-1 1,-1-1 0,0 1 0,-1-1-1,-1 0 1,0-1 0,-2 1 0,0-1 0,1-37-1,-6 29-64,0 0 0,-1 0 0,-2 1 0,-1-1 0,-1 1 0,-1 0 0,-1 1 0,-1-1 0,-2 2 0,0 0 0,-2 0 0,0 1 0,-2 1 0,0 0 0,-2 2 0,0-1-1,-1 2 1,-1 1 0,-1 0 0,0 2 0,-1 0 0,-1 2 0,-1 0 0,0 1 0,0 2 0,-1 0 0,-1 2 0,0 1 0,0 1 0,0 1 0,-55-5 0,52 11 5,-1 1 1,1 1 0,0 1 0,0 2 0,0 1-1,1 1 1,-1 2 0,2 0 0,-1 2 0,2 2-1,-48 27 1,56-28 32,1 1 0,0 1 0,0 0 0,1 1 0,1 1 0,1 0 0,-16 23 0,21-25 6,1 0 0,0 0 0,1 0 0,1 1 1,0 0-1,1 1 0,1-1 0,1 1 0,0 0 0,-2 23 0,5-28 5,0 0 0,0 0 0,1 0-1,1 0 1,0 0 0,0 0 0,1 0 0,1-1-1,-1 0 1,2 1 0,-1-1 0,2-1 0,6 12-1,-1-7 17,-1-1 0,2 0 0,0-1 0,0 0-1,2-1 1,-1 0 0,27 15 0,-3-6 29,1-1 1,1-3-1,0-1 1,1-2-1,1-1 1,46 6-1,-38-10 20,1-1 1,-1-4-1,1-1 0,0-2 0,78-11 1,-105 7-17,1-1 1,-1-2-1,1 0 1,-2-1-1,40-21 1,-49 22-4,0-1-1,0-1 1,-1 0 0,0-1 0,-1 0-1,0-1 1,-1 0 0,0 0-1,-1-1 1,9-15 0,-10 11-28,0 0 0,-2 0 0,0-1 0,-1 0 0,0 0 0,-1 0-1,-1-1 1,-1 1 0,-1-1 0,0 0 0,-2-21 0,-1 12-24,-2 0 1,0 0-1,-1 0 0,-2 0 0,-1 1 0,-17-39 0,19 51-12,-2 0-1,0 0 0,0 1 1,-1 0-1,-1 1 1,0 0-1,-1 0 0,0 1 1,-1 0-1,0 1 1,-1 1-1,-15-10 0,10 10-22,0 0-1,-1 1 0,0 1 0,0 0 0,-1 2 0,1 0 0,-1 2 0,-34-3 0,19 5-11,-1 2-1,0 1 1,1 2 0,-1 1-1,1 2 1,1 2-1,-1 1 1,1 1 0,1 2-1,-46 25 1,48-20 62,2 2 1,0 0 0,1 2 0,1 1-1,1 1 1,1 1 0,1 1 0,2 2-1,-38 59 1,45-61-2,1 0 0,1 1 0,1 0 0,2 1 0,1 0-1,1 1 1,1 0 0,1 0 0,2 0 0,1 1 0,2 0 0,2 36-1,0-52 8,1 0 0,0 0 0,1 0 0,1-1 0,0 1-1,1-1 1,0 0 0,1 0 0,1-1 0,0 0 0,0 0-1,1 0 1,1-1 0,0 0 0,1-1 0,-1 0 0,18 13-1,-13-13 14,1 0 0,0-2-1,0 0 1,1 0-1,0-2 1,1 0 0,-1 0-1,1-2 1,0 0-1,0-1 1,0-1 0,1 0-1,30-2 1,-12-4 2,-1-1 0,1-1-1,-1-3 1,-1-1 0,1-1 0,-2-2 0,0-1 0,0-1 0,-2-2-1,0-2 1,-1-1 0,-1-1 0,0-1 0,41-43 0,-55 48-36,0 0 0,-2-2 0,0 0 1,15-29-1,-24 41-88,0 0-1,-1 0 1,0 0-1,-1 0 1,1-1 0,-1 1-1,-1-1 1,1 0 0,-1 1-1,-1-1 1,0 0-1,0 0 1,0 1 0,-1-1-1,0 0 1,-3-11 0,2 15-113,1 0 0,-1 1 0,0-1 1,-1 1-1,1-1 0,0 1 0,-1 0 1,0 0-1,0 0 0,0 0 0,0 0 1,0 1-1,0-1 0,-1 1 0,1 0 1,-1 0-1,-6-2 0,-33-11-1246</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57.793"/>
    </inkml:context>
    <inkml:brush xml:id="br0">
      <inkml:brushProperty name="width" value="0.2" units="cm"/>
      <inkml:brushProperty name="height" value="0.2" units="cm"/>
      <inkml:brushProperty name="color" value="#004F8B"/>
    </inkml:brush>
  </inkml:definitions>
  <inkml:trace contextRef="#ctx0" brushRef="#br0">49 60 480,'-48'-19'4101,"63"23"-3752,27 3-322,0-3 0,0-1 0,63-4 0,-24 0-16,1015-42-51,-997 31-1503,-83 11 998</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58.015"/>
    </inkml:context>
    <inkml:brush xml:id="br0">
      <inkml:brushProperty name="width" value="0.2" units="cm"/>
      <inkml:brushProperty name="height" value="0.2" units="cm"/>
      <inkml:brushProperty name="color" value="#004F8B"/>
    </inkml:brush>
  </inkml:definitions>
  <inkml:trace contextRef="#ctx0" brushRef="#br0">325 2 848,'-72'-1'128,"-10"1"96,-3 2-168,0 2-40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59.365"/>
    </inkml:context>
    <inkml:brush xml:id="br0">
      <inkml:brushProperty name="width" value="0.2" units="cm"/>
      <inkml:brushProperty name="height" value="0.2" units="cm"/>
      <inkml:brushProperty name="color" value="#004F8B"/>
    </inkml:brush>
  </inkml:definitions>
  <inkml:trace contextRef="#ctx0" brushRef="#br0">30 100 1424,'-26'0'851,"22"0"-492,7 0-45,39-1 498,5 0-742,949-29 53,-296 12-100,-687 18 318,25-2-1369,-62-2 35,-176 1 1090,29 2 175,-426-15-2489,457 13 3137,113 4-734,22 1-139,16 1-14,103 7 799,174-6-1,-142-5-743,-28 2 32,550-9 449,-1000 2-370,131-7-77,16 0-77,348 29-340,86-6 358,89 7-18,-491-18-78,104 2 6,-22 2-241,54-2 160</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00.999"/>
    </inkml:context>
    <inkml:brush xml:id="br0">
      <inkml:brushProperty name="width" value="0.2" units="cm"/>
      <inkml:brushProperty name="height" value="0.2" units="cm"/>
      <inkml:brushProperty name="color" value="#004F8B"/>
    </inkml:brush>
  </inkml:definitions>
  <inkml:trace contextRef="#ctx0" brushRef="#br0">25 450 592,'-2'-1'161,"0"0"-1,1 0 1,-1 0-1,1-1 1,-1 1 0,1-1-1,-1 1 1,1-1-1,0 0 1,0 1 0,-1-1-1,1 0 1,1 0-1,-1 0 1,0 1 0,0-1-1,1 0 1,-1 0-1,1 0 1,-1 0-1,1-1 1,0 1 0,0 0-1,0 0 1,0 0-1,0 0 1,1 0 0,-1 0-1,0 0 1,2-3-1,2-3-46,0 0-1,1 1 0,-1-1 0,2 1 0,11-13 1,-8 9 167,11-15 56,22-39 1,-27 39-30,32-39 1,-40 56-182,1 1 0,0 0 0,0 1 0,1 0 0,-1 0 0,2 1 0,-1 0 0,13-5 0,12-3 61,1 1-1,0 2 1,1 1-1,0 2 1,1 2-1,0 1 1,45 0 0,-25 5-43,0 3 0,0 2 1,-1 3-1,57 14 0,-93-17-130,0 1 1,0 1-1,0 1 1,-1 0-1,0 1 0,0 2 1,-1 0-1,-1 0 1,0 2-1,0 0 0,-2 1 1,1 1-1,-2 0 1,0 1-1,-1 0 0,0 1 1,-2 1-1,0 0 1,-1 1-1,0-1 0,9 31 1,-17-39-29,0 0 0,0 1 1,-1-1-1,-1 0 0,0 1 1,0-1-1,-1 0 0,0 1 0,-1-1 1,0 0-1,-6 17 0,-2 17-1591,6-26 871</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05.303"/>
    </inkml:context>
    <inkml:brush xml:id="br0">
      <inkml:brushProperty name="width" value="0.2" units="cm"/>
      <inkml:brushProperty name="height" value="0.2" units="cm"/>
      <inkml:brushProperty name="color" value="#004F8B"/>
    </inkml:brush>
  </inkml:definitions>
  <inkml:trace contextRef="#ctx0" brushRef="#br0">637 32 1152,'-1'-1'174,"0"-1"0,-1 1 0,1 0 0,0 0 0,-1 0 0,1 1 1,-1-1-1,0 0 0,1 0 0,-1 1 0,0-1 0,1 1 0,-1 0 0,0-1 0,0 1 0,1 0 0,-1 0 0,0 0 0,0 0 0,1 0 0,-1 1 0,0-1 0,0 0 0,-1 1 0,-49 18-139,36-13 428,-14 6-303,0 1-1,0 2 1,1 1-1,1 1 0,1 2 1,1 0-1,0 2 1,-41 43-1,21-20-899,113-76 5,-2-14 1003,86-78 0,-149 122-222,0 0-1,0 0 0,0-1 0,0 1 1,-1-1-1,1 1 0,-1-1 0,1 1 1,-1-1-1,0 0 0,0 0 0,0 1 0,0-1 1,0-5-1,-1 8-26,0-1-1,0 0 1,0 1 0,0-1 0,0 0-1,0 1 1,-1-1 0,1 1-1,0-1 1,0 1 0,0-1 0,-1 0-1,1 1 1,0-1 0,-1 1-1,1-1 1,0 1 0,-1-1 0,1 1-1,-1-1 1,1 1 0,0 0-1,-1-1 1,1 1 0,-1 0 0,0-1-1,-1 1 9,0-1 0,1 1 0,-1 0 0,0 0 0,0 0 0,1 0 0,-1 0 0,0 0 0,0 0 0,1 0 0,-1 1 0,0-1 0,1 1 0,-3 0 0,-19 10-26,0 0 1,1 1-1,0 1 1,1 1 0,1 1-1,0 1 1,1 1-1,0 0 1,2 2-1,0 0 1,-18 26-1,22-19-227,13-26 217,0 1-1,1-1 0,-1 0 1,0 0-1,1 0 0,-1 0 1,0 0-1,0 0 0,1 1 0,-1-1 1,0 0-1,1 0 0,-1 0 1,0 0-1,1 0 0,-1 0 1,0 0-1,0 0 0,1-1 1,-1 1-1,0 0 0,1 0 1,-1 0-1,0 0 0,0 0 0,1 0 1,-1-1-1,0 1 0,0 0 1,1 0-1,-1 0 0,0-1 1,0 1-1,1 0 0,-1 0 1,0 0-1,0-1 0,0 1 0,1-1 1,41-39-158,101-112 449,-129 114-58,-14 18 9,0 20-219,-1-1 0,1 1 1,0 0-1,0-1 0,-1 1 1,1-1-1,0 1 0,0 0 1,-1-1-1,1 1 0,-1 0 1,1 0-1,0-1 0,-1 1 1,1 0-1,0 0 0,-1-1 1,1 1-1,-1 0 0,1 0 1,-1 0-1,1 0 0,-1 0 1,1 0-1,0 0 0,-1 0 1,1 0-1,-1 0 0,1 0 1,-1 0-1,1 0 0,-1 0 1,1 0-1,-1 1 0,-6 2 21,0 1-1,0-1 1,1 2-1,0-1 0,0 1 1,0 0-1,0 0 0,1 1 1,-6 7-1,-3 2 1,-27 25-12,2 3-1,2 1 0,-34 53 1,71-97-25,0 0 1,0 0-1,-1 0 1,1 0-1,0 1 1,0-1-1,0 0 0,-1 0 1,1 0-1,0 1 1,0-1-1,0 0 1,0 0-1,0 0 1,-1 1-1,1-1 1,0 0-1,0 0 1,0 1-1,0-1 1,0 0-1,0 1 1,0-1-1,0 0 1,0 0-1,0 1 1,0-1-1,0 0 1,0 0-1,0 1 1,0-1-1,0 0 1,1 0-1,-1 1 1,0-1-1,0 0 1,0 0-1,0 1 1,0-1-1,1 0 1,-1 0-1,0 0 1,0 1-1,0-1 0,1 0 1,-1 0-1,0 0 1,1 1-1,17-4-16,26-16 35,-41 18-19,33-20 49,0-1-1,-1-1 0,-1-2 1,-2-2-1,0-1 0,-2-1 1,42-53-1,-71 81-30,0 0-1,0 1 1,0-1-1,0 0 1,0 0-1,0 0 1,-1 0-1,1 0 1,0 0-1,0 0 1,-1 0 0,1 0-1,-1 0 1,1 0-1,-1 0 1,0 0-1,1 0 1,-1 0-1,0-1 1,0 1-1,0 0 1,0 0 0,0 0-1,0-2 1,-1 2-4,0 1 0,0 0 0,-1-1 0,1 1 1,0 0-1,-1 0 0,1 0 0,0 0 0,0 0 1,-1 0-1,1 0 0,0 0 0,-1 1 0,1-1 1,0 1-1,0-1 0,-2 1 0,-59 26 49,29-7-58,1 0-1,1 3 0,-37 33 1,-76 86-354,141-137 286,-1-1-1,1 0 1,0 1-1,0-1 1,0 1-1,0 0 1,1 0-1,-2 6 1,4-10 50,-1-1 1,1 1-1,0 0 0,0 0 1,0-1-1,0 1 0,0 0 1,0 0-1,0-1 1,0 1-1,0 0 0,0 0 1,0-1-1,0 1 0,0 0 1,1 0-1,-1-1 0,0 1 1,1 0-1,-1-1 1,0 1-1,1 0 0,-1-1 1,2 2-1,-1-2 2,0 1 1,1 0-1,-1-1 1,1 1-1,-1-1 1,1 0-1,-1 0 1,1 1-1,0-1 1,-1 0-1,1 0 1,-1 0-1,1 0 1,-1-1-1,1 1 1,-1 0-1,3-1 1,15-6 14,0 0 1,0-1-1,-1 0 1,0-2-1,-1 0 0,17-13 1,31-18 105,49-15 130,-75 39-131,0-2 0,-2-1 0,0-2-1,42-34 1,-78 55-64,1 0 1,-1-1-1,1 1 0,-1 0 0,0-1 0,1 1 0,-1-1 0,0 0 0,0 1 0,0-1 0,0 0 0,0-2 1,-1 4-29,0-1 0,0 1 0,0-1 0,0 1 0,0-1 0,0 1 0,0-1 0,0 1 0,0 0 1,0-1-1,0 1 0,0-1 0,0 1 0,-1-1 0,1 1 0,0 0 0,0-1 0,-1 1 0,1-1 1,0 1-1,-1 0 0,1-1 0,0 1 0,-1 0 0,1-1 0,0 1 0,-1 0 0,1 0 1,-1-1-1,0 1 0,-2-1-4,0 0 1,-1 1-1,1-1 1,-1 1 0,1-1-1,-1 1 1,1 0-1,-1 1 1,1-1 0,-1 1-1,1-1 1,-4 2-1,-53 16-32,2 3-1,0 3 0,-83 46 1,-150 116-637,275-170-360,32-16 482,43-19 343,-53 17 214,505-207 1089,-474 194-1036,53-26 99,-81 36-85,0 0-1,0-1 0,-1 1 1,0-2-1,0 1 0,14-15 1,-22 21-81,0 0 0,0-1 0,0 1 0,1 0-1,-1 0 1,0 0 0,0 0 0,0-1 0,0 1 0,1 0 0,-1 0 0,0 0 0,0-1 0,0 1 0,0 0 0,0 0 0,0-1-1,0 1 1,0 0 0,1 0 0,-1-1 0,0 1 0,0 0 0,0 0 0,0-1 0,0 1 0,0 0 0,0 0 0,0-1 0,-1 1-1,1 0 1,0 0 0,0 0 0,0-1 0,0 1 0,0 0 0,0 0 0,0-1 0,-1 1 0,1 0 0,0 0 0,0 0 0,0-1-1,0 1 1,-1 0 0,1 0 0,0 0 0,0 0 0,-1-1 0,-17 0 78,-23 9-123,-29 16 14,1 3-1,1 4 0,2 2 1,2 3-1,-109 80 0,165-110-61,5-5 17,1 1 0,0-1 0,-1 1 0,1 0 0,0 0 0,0-1 0,0 1 0,0 1 0,0-1-1,1 0 1,-4 5 0,6-7 52,-1 0-1,0 1 0,0-1 0,1 0 1,-1 1-1,0-1 0,0 0 0,1 0 0,-1 1 1,0-1-1,1 0 0,-1 0 0,0 0 1,1 0-1,-1 1 0,1-1 0,-1 0 1,0 0-1,1 0 0,-1 0 0,0 0 1,1 0-1,-1 0 0,1 0 0,-1 0 1,0 0-1,1 0 0,-1 0 0,1-1 1,-1 1-1,0 0 0,1 0 0,-1 0 0,0 0 1,1-1-1,19-4-87,375-145 1383,-136 49-531,-249 97-718,-1 1 45,0 0 0,-1-1 0,1 0 0,15-11-1,-64 23 447,-88 36-584,2 6 0,-201 111-1,318-156 12,3-2-40,-1 0 0,1 0-1,0 1 1,0 0 0,0 0 0,0 1-1,1 0 1,0 0 0,0 0-1,-5 7 1,10-12 73,0 0 0,0 1 1,0-1-1,0 1 0,0-1 0,0 0 0,0 1 0,0-1 0,1 1 0,-1-1 1,0 0-1,0 1 0,0-1 0,1 0 0,-1 1 0,0-1 0,0 0 0,1 1 1,-1-1-1,0 0 0,1 1 0,-1-1 0,0 0 0,1 0 0,-1 0 0,0 1 1,1-1-1,-1 0 0,1 0 0,-1 0 0,0 0 0,1 0 0,-1 0 0,1 0 0,-1 0 1,0 0-1,1 0 0,-1 0 0,1 0 0,-1 0 0,0 0 0,1 0 0,-1 0 1,1 0-1,-1 0 0,0 0 0,1-1 0,-1 1 0,1 0 0,-1-1 0,27-2-106,575-190 2293,-591 189-2093,-7 3-34,0 0-1,0 0 1,0-1 0,-1 1-1,1-1 1,0 0-1,-1 0 1,1 0 0,-1 0-1,0-1 1,0 1-1,0-1 1,0 0 0,4-4-1,-7 6-30,-1 1 0,1-1 0,0 1-1,-1-1 1,1 1 0,-1 0 0,1-1 0,-1 1-1,1 0 1,0 0 0,-1-1 0,1 1-1,-1 0 1,1 0 0,-1-1 0,0 1 0,1 0-1,-1 0 1,1 0 0,-1 0 0,1 0 0,-1 0-1,1 0 1,-1 0 0,1 0 0,-1 0-1,0 0 1,1 0 0,-1 1 0,1-1 0,-1 0-1,0 1 1,-20 2 21,-80 25-22,1 5 1,-102 50-1,104-42-7,76-32-1,-9 3-13,1 1 0,1 1 0,-45 29 0,67-36-457,10-4 148,20-4 11,32-11 233,282-84 663,-96 30-273,-189 51-67,-1-3 0,52-25 1,-128 41 269,1 5-520,0 1 1,0 1 0,1 1 0,-33 13 0,-91 46-4,89-37 10,37-19-15,-35 17 47,52-25-49,0 1-1,1 1 1,-1-1-1,1 0 1,0 1-1,0 0 1,0 0-1,0 0 1,0 0-1,-4 6 0,11-9-28,-1 1 0,1-1 0,-1 0 0,1-1 0,0 1 0,-1-1-1,1 1 1,4-3 0,50-13 53,347-107 399,-700 225 2,292-101-410,0 0-4,0 0-1,-1 0 1,1 0 0,0 0 0,0 1 0,0 0 0,0-1-1,0 1 1,0 0 0,1 0 0,-1 0 0,1 1 0,-1-1 0,1 1-1,-4 4 1,7-6 0,-1 0 1,1-1-1,0 1 0,-1-1 1,1 1-1,0-1 0,0 1 1,-1-1-1,1 1 0,0-1 0,0 0 1,0 0-1,0 1 0,-1-1 1,1 0-1,0 0 0,0 0 0,0 0 1,0 0-1,0 0 0,0 0 1,-1 0-1,1 0 0,2-1 1,25 0-62,29-7 85,107-32 0,-33 6 12,-133 34 28,-88 27 133,73-22-192,0 1 0,1 1 0,-1 1 0,2 0 0,-16 10 0,31-18-2,0 1 0,-1-1 0,1 0 0,0 0 0,0 0 1,0 0-1,0 0 0,0 0 0,0 0 0,0 0 0,-1 0 0,1 1 1,0-1-1,0 0 0,0 0 0,0 0 0,0 0 0,0 0 1,0 0-1,0 1 0,0-1 0,0 0 0,0 0 0,0 0 1,0 0-1,0 0 0,0 1 0,0-1 0,0 0 0,0 0 0,0 0 1,0 0-1,0 0 0,0 1 0,0-1 0,0 0 0,0 0 1,0 0-1,0 0 0,0 0 0,0 0 0,0 1 0,0-1 1,1 0-1,-1 0 0,0 0 0,0 0 0,0 0 0,0 0 0,0 0 1,0 0-1,0 1 0,1-1 0,-1 0 0,0 0 0,0 0 1,0 0-1,1 0 0,14 3-93,17-2-37,1-6 164,1 0-1,-1-3 1,36-12 0,-56 16-27,-23 7 10,0 0-1,0 1 0,0 0 1,0 1-1,1 0 1,0 0-1,0 1 1,-12 10-1,21-16-16,0 0 0,0 0 0,-1 0 0,1 0 0,0 1 0,0-1 1,0 0-1,0 0 0,-1 0 0,1 0 0,0 1 0,0-1 0,0 0 0,0 0 0,0 0 0,0 0 0,0 1 0,0-1 1,0 0-1,-1 0 0,1 0 0,0 1 0,0-1 0,0 0 0,0 0 0,0 1 0,0-1 0,0 0 0,0 0 1,1 0-1,-1 1 0,0-1 0,0 0 0,0 0 0,0 0 0,0 1 0,0-1 0,0 0 0,0 0 0,0 0 0,1 0 1,-1 1-1,0-1 0,0 0 0,0 0 0,0 0 0,1 0 0,-1 1 0,15 1-79,17-5-31,-18 1 111,43-8 3,-55 10-3,1-1 0,-1 1 0,1 0 1,-1 0-1,1 0 0,-1 0 0,0 1 0,1-1 1,-1 1-1,1 0 0,-1-1 0,0 1 0,1 0 1,-1 0-1,0 0 0,0 1 0,0-1 0,3 3 1,-5-3 2,-1 1 0,1-1 0,0 0 1,-1 1-1,1-1 0,-1 0 1,0 1-1,1-1 0,-1 0 1,0 0-1,0 0 0,0 1 1,0-1-1,0 0 0,0 0 1,0 0-1,0 0 0,0-1 0,0 1 1,-1 0-1,0 0 0,-15 17-421,18-18 220,0 1 0,0-1 0,0 1 0,0-1 0,0 1 0,0-1 0,0 1 0,0-1 0,1 0 0,-1 0 0,0 0 0,0 0 0,0 0 0,0 0 0,0 0 0,1 0 0,0 0 0,15-1-924</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17.610"/>
    </inkml:context>
    <inkml:brush xml:id="br0">
      <inkml:brushProperty name="width" value="0.1" units="cm"/>
      <inkml:brushProperty name="height" value="0.1" units="cm"/>
      <inkml:brushProperty name="color" value="#FFFFFF"/>
    </inkml:brush>
  </inkml:definitions>
  <inkml:trace contextRef="#ctx0" brushRef="#br0">90 21 1552,'3'-21'3939,"-9"53"-3330,-73 187-1648,72-198 523</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17.970"/>
    </inkml:context>
    <inkml:brush xml:id="br0">
      <inkml:brushProperty name="width" value="0.1" units="cm"/>
      <inkml:brushProperty name="height" value="0.1" units="cm"/>
      <inkml:brushProperty name="color" value="#FFFFFF"/>
    </inkml:brush>
  </inkml:definitions>
  <inkml:trace contextRef="#ctx0" brushRef="#br0">70 9 1512,'3'-3'384,"1"0"441,3 1 1151,-7 5-1328,-2 3-40,-3 4-192,-1 3-160,0 4-200,-3 3-24,0 5-32,0 2 0,-1 4 0,1 0 0,2-1-264,0-2-384,2-5 376</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18.455"/>
    </inkml:context>
    <inkml:brush xml:id="br0">
      <inkml:brushProperty name="width" value="0.1" units="cm"/>
      <inkml:brushProperty name="height" value="0.1" units="cm"/>
      <inkml:brushProperty name="color" value="#FFFFFF"/>
    </inkml:brush>
  </inkml:definitions>
  <inkml:trace contextRef="#ctx0" brushRef="#br0">6 12 4393,'0'0'37,"0"0"0,0 0 1,0 0-1,-1 0 0,1 0 0,0 0 0,0 0 1,0 0-1,0 0 0,-1 0 0,1 0 0,0 0 1,0 0-1,0 0 0,0 0 0,-1 0 0,1 0 1,0 0-1,0 0 0,0 0 0,0 0 0,0 0 1,-1 0-1,1 1 0,0-1 0,0 0 0,0 0 1,0 0-1,0 0 0,0 0 0,-1 0 0,1 1 1,0-1-1,0 0 0,0 0 0,0 0 1,0 0-1,0 0 0,0 1 0,0-1 0,0 0 1,0 0-1,0 0 0,0 0 0,0 1 0,0-1 1,0 0-1,0 0 0,0 0 0,0 0 0,0 1 1,0-1-1,0 0 0,0 0 0,0 0 0,0 0 1,0 1-1,0-1 0,0 0 0,1 0 0,-1 0 1,0 0-1,0 0 0,0 0 0,0 1 0,18 3 802,21 0-724,-18-6-51,0 0 1,34-8-1,26-2-1040,-74 12 606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4:01.043"/>
    </inkml:context>
    <inkml:brush xml:id="br0">
      <inkml:brushProperty name="width" value="0.1" units="cm"/>
      <inkml:brushProperty name="height" value="0.1" units="cm"/>
      <inkml:brushProperty name="color" value="#5B2D90"/>
    </inkml:brush>
  </inkml:definitions>
  <inkml:trace contextRef="#ctx0" brushRef="#br0">0 67 1096,'1'1'250,"-1"0"-1,1-1 1,0 1 0,0 0-1,0-1 1,0 1 0,0-1-1,-1 1 1,1-1 0,0 0-1,0 1 1,0-1-1,0 0 1,0 1 0,0-1-1,0 0 1,0 0 0,0 0-1,0 0 1,0 0-1,1 0 1,0-1 0,30 3 410,170-3 277,271 4 1496,413-30-504,-696 15-1799,939-15 660,-982 26-692,552-2 201,450-5 661,390 17-343,-1118-3-294,300 8-103,-186 0-176,85 2 33,-2 13 109,-289-32 23,34 2 45,132 8-70,-106-5 32,-115-11 36,-175 3-98,-93 6-316,42-4 532,-48 4-415,1 0 1,0 0 0,-1 0 0,1 0 0,-1 0 0,1 0-1,0 0 1,-1 0 0,1 0 0,-1 0 0,1-1 0,-1 1-1,1 0 1,-1 0 0,1 0 0,-1-1 0,1 1 0,-1 0-1,1-1 1,-1 1 0,1 0 0,-1-1 0,1 1 0,-1-1 0,0 1-1,1-1 1,-1 1 0,0 0 0,1-1 0,-1 0 0,0 1-1,0-1 1,1 1 0,-1-1 0,0 1 0,0-1 0,0 1-1,0-1 1,0 0 0,0 1 0,0-1 0,0 1 0,0-1-1,0 1 1,0-1 0,0 0 0,0 1 0,-1-1 0,1 1-1,0-1 1,0 1 0,-1-1 0,1 1 0,0-1 0,0 1 0,-1-1-1,1 1 1,-1-1 0,1 1 0,0 0 0,-1-1 0,1 1-1,-1-1 1,-7-3-3131,-1-3 2129</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18.844"/>
    </inkml:context>
    <inkml:brush xml:id="br0">
      <inkml:brushProperty name="width" value="0.1" units="cm"/>
      <inkml:brushProperty name="height" value="0.1" units="cm"/>
      <inkml:brushProperty name="color" value="#FFFFFF"/>
    </inkml:brush>
  </inkml:definitions>
  <inkml:trace contextRef="#ctx0" brushRef="#br0">1 12 928,'1'7'4713,"-1"-7"-4643,15 7 848,2-7-677,1-1 0,-1 0 0,0-2 0,23-6 0,8 0-735,-33 7 284</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20.142"/>
    </inkml:context>
    <inkml:brush xml:id="br0">
      <inkml:brushProperty name="width" value="0.1" units="cm"/>
      <inkml:brushProperty name="height" value="0.1" units="cm"/>
      <inkml:brushProperty name="color" value="#FFFFFF"/>
    </inkml:brush>
  </inkml:definitions>
  <inkml:trace contextRef="#ctx0" brushRef="#br0">107 63 2008,'-1'0'290,"0"1"-1,-1-1 0,1 0 0,0 1 0,-1-1 0,1 0 0,0 0 0,-1 0 1,1 0-1,-1 0 0,1 0 0,0 0 0,-1-1 0,1 1 0,0 0 1,0-1-1,-2 0 0,2 1-184,1-1 1,0 1 0,-1-1-1,1 1 1,0-1-1,-1 1 1,1-1-1,0 1 1,0-1 0,0 1-1,-1-1 1,1 1-1,0-1 1,0 1 0,0-1-1,0 1 1,0-1-1,0 1 1,0-1-1,0 0 1,0 1 0,0-1-1,1 1 1,-1-1-1,0 1 1,0-1 0,1 0-1,0-2 2,1 0 0,-1 0 0,1 1 0,0-1 0,0 1 0,0-1 0,0 1 0,1 0 0,-1 0 0,0 0 0,1 0 0,0 0 0,4-2-1,-2 1-85,1 2-1,0-1 0,-1 0 0,1 1 0,0 0 0,-1 0 0,1 1 0,0 0 1,0 0-1,0 0 0,-1 1 0,1 0 0,0 0 0,0 0 0,5 2 1,-7-1 4,0-1 1,-1 1 0,1 0 0,-1 0 0,0 0 0,1 0 0,-1 1 0,0-1 0,0 1 0,0 0 0,-1-1 0,1 1 0,-1 1-1,0-1 1,1 0 0,-1 1 0,-1-1 0,1 1 0,0-1 0,-1 1 0,0 0 0,0-1 0,1 6 0,-2-6 8,0 0 1,-1 1 0,1-1-1,-1 0 1,1 0-1,-1 0 1,0 0 0,0 0-1,-1 0 1,1 0-1,0 0 1,-1 0 0,0 0-1,0-1 1,0 1-1,0-1 1,0 1 0,0-1-1,-1 0 1,1 0-1,-1 0 1,1 0 0,-6 3-1,-1 0 115,1 0 0,-1 0 0,0-1 0,-1 0-1,1 0 1,-14 2 0,60 14-125,-33-18-22,0 0-1,0 1 1,0-1 0,-1 1-1,1 0 1,-1 0 0,1 1-1,-1-1 1,0 0 0,0 1-1,-1 0 1,1 0 0,-1 0-1,3 4 1,-4-5 15,0-1 1,-1 0-1,1 1 0,0-1 1,-1 1-1,1-1 0,-1 1 1,0-1-1,0 1 0,0-1 0,0 1 1,0 0-1,0-1 0,-1 1 1,0-1-1,1 0 0,-1 1 1,0-1-1,0 1 0,0-1 0,0 0 1,0 0-1,-1 0 0,1 0 1,-1 0-1,-2 3 0,-2 1 22,0 0-1,0-1 1,0 0 0,-1 0-1,0-1 1,0 0 0,0 0-1,0 0 1,0-1-1,-13 4 1,16-6-20,-1-1 0,1 1 0,-1-1 0,1 0 0,-1 0 0,1 0 0,0 0 0,-1-1 0,1 0 0,-1 0 0,1 0 0,0 0-1,0-1 1,0 0 0,0 0 0,0 0 0,0 0 0,0 0 0,0-1 0,-5-5 0,4 4-128,-35-36-3816,35 33 2579</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21.779"/>
    </inkml:context>
    <inkml:brush xml:id="br0">
      <inkml:brushProperty name="width" value="0.2" units="cm"/>
      <inkml:brushProperty name="height" value="0.2" units="cm"/>
      <inkml:brushProperty name="color" value="#849398"/>
    </inkml:brush>
  </inkml:definitions>
  <inkml:trace contextRef="#ctx0" brushRef="#br0">103 95 2369,'-1'-1'92,"0"1"1,0-1 0,0 1 0,0-1 0,1 1 0,-1 0 0,0-1 0,0 1 0,0 0 0,0 0 0,0 0 0,0-1 0,0 1 0,0 0 0,0 0 0,0 0 0,0 1 0,0-1 0,0 0 0,0 0 0,0 1 0,0-1 0,0 0 0,0 1 0,0-1 0,1 1 0,-1-1 0,0 1 0,0-1 0,0 1 0,1 0 0,-1-1 0,0 1 0,1 0 0,-1-1 0,0 1 0,1 0 0,-1 0 0,1 0 0,-1 0 0,1 0 0,0 0 0,-1 0 0,1 0 0,0 1 0,-14 53 732,12-45-534,-12 56 131,-18 110-111,30-153-309,0 0 0,2 0 0,0 0-1,2 0 1,7 38 0,-9-58-47,1 0 1,0 0-1,0 0 0,0 0 1,0 0-1,1 0 0,-1 0 1,1-1-1,0 1 0,0 0 1,0-1-1,0 0 0,0 1 1,0-1-1,4 3 0,-5-5-9,0 0-1,-1 1 0,1-1 0,0 0 1,0 1-1,0-1 0,0 0 0,-1 0 1,1 1-1,0-1 0,0 0 0,0 0 1,0 0-1,0 0 0,-1 0 0,1-1 1,0 1-1,0 0 0,0 0 0,0-1 1,1 1-1,-1-1-5,1-1 1,-1 1 0,1 0-1,-1 0 1,0-1-1,1 1 1,-1-1-1,0 1 1,0-1-1,0 1 1,0-1-1,0 0 1,1-3 0,10-27-62,-1-1 0,-1 0 0,9-67 1,0-108-734,-18 186 824,1 0 104,0-43-51,-2 61 25,0-1 0,0 1 0,-1-1 1,0 1-1,0-1 0,0 1 0,0-1 1,-1 1-1,0 0 0,0 0 0,-3-5 1,5 9-7,0-1 1,-1 1-1,1-1 1,-1 1 0,1-1-1,-1 1 1,1-1-1,-1 1 1,1 0 0,-1-1-1,1 1 1,-1 0-1,1-1 1,-1 1-1,0 0 1,1 0 0,-1-1-1,1 1 1,-1 0-1,0 0 1,1 0-1,-1 0 1,0 0 0,1 0-1,-1 0 1,0 0-1,1 0 1,-1 0 0,1 1-1,-1-1 1,0 0-1,1 0 1,-1 1-1,1-1 1,-1 0 0,1 0-1,-1 1 1,1-1-1,-1 1 1,1-1-1,-1 1 1,1-1 0,-1 0-1,1 1 1,0 0-1,-1-1 1,1 1 0,0-1-1,-1 1 1,1-1-1,0 1 1,0 0-1,-1-1 1,1 1 0,0-1-1,0 2 1,-16 40 182,15-37-90,-17 69 29,3 0 1,4 1-1,2 0 0,4 140 1,4-195-268,1 0 1,2 0-1,-1 0 1,2-1 0,1 1-1,1-1 1,12 35 0,-17-53 54,0-1 1,0 1-1,1-1 1,-1 1-1,0-1 1,0 1-1,0-1 0,1 1 1,-1-1-1,0 0 1,1 1-1,-1-1 1,0 1-1,1-1 1,-1 0-1,0 1 1,1-1-1,-1 0 1,1 1-1,-1-1 1,1 0-1,-1 0 1,1 1-1,-1-1 0,0 0 1,1 0-1,0 0 1,-1 0-1,1 0 1,-1 0-1,1 0 1,-1 0-1,1 0 1,-1 0-1,1 0 1,-1 0-1,1 0 1,14-18-576,2-29 618,-3-11 216,-2-1 0,-2 1 0,-3-1 0,-3-1 1,-3 1-1,-1-1 0,-4 1 0,-16-86 0,20 143-244,-11-34 946,2 28-186,-3 23-351,4 6-278,0 0-1,2 1 1,0 0-1,2 0 1,-3 30-1,0 119 114,7-136-229,-1-9 19,-1 15 3,2 0 0,1 0 0,3 0 0,1 0 0,13 49 0,-18-89-5,0 1 0,0 0 0,1 0 0,-1 0 0,1-1 0,0 1 0,-1 0 0,1 0 0,0-1 0,0 1 0,0-1 0,0 1 0,0-1-1,1 1 1,-1-1 0,0 0 0,1 0 0,-1 1 0,1-1 0,-1 0 0,3 1 0,-3-2-1,0-1 0,1 1 0,-1 0-1,0-1 1,0 1 0,0-1 0,0 1 0,1-1 0,-1 1 0,0-1-1,0 0 1,0 0 0,0 1 0,0-1 0,-1 0 0,1 0-1,0 0 1,0 0 0,-1 0 0,1 0 0,0 0 0,0-2-1,6-11-12,0 0 0,-1 0 0,5-23 0,6-24 144,-3-1 1,10-117 0,-22 142-107,-1 0 0,-2 0-1,-1 1 1,-3-1 0,0 0 0,-15-46 0,20 81-16,0 0-1,-1 0 0,0 0 1,1 0-1,-1 0 1,0 0-1,0 0 0,0 0 1,0 1-1,0-1 0,-1 0 1,1 0-1,-1 1 1,1-1-1,-3-1 0,3 3-1,1 0 0,-1 0 0,0 0 0,1 0 0,-1 0 0,0 0 0,1 0 0,-1 0 0,1 0 0,-1 0 0,0 0 0,1 1 0,-1-1 0,0 0 0,1 0 0,-1 1 0,1-1 0,-1 0 0,1 1 0,-1-1-1,1 1 1,-1-1 0,1 1 0,-1-1 0,1 1 0,-1-1 0,1 1 0,0-1 0,-1 1 0,1 0 0,-5 8 7,1-1 0,0 1 0,1 0-1,0 0 1,-2 10 0,-11 49-42,3 0 1,4 0-1,2 1 0,3 0 1,3 0-1,4 1 0,20 124 1,-23-190-39,1-1 0,-1 0 0,1 0 0,0 1 1,0-1-1,1 0 0,-1 0 0,1 0 0,-1 0 1,4 3-1,-5-6 51,0 0 0,1 1-1,-1-1 1,0 0 0,0 0 0,1 0 0,-1 0 0,0 0 0,1 1-1,-1-1 1,0 0 0,0 0 0,1 0 0,-1 0 0,0 0 0,1 0-1,-1 0 1,0 0 0,1 0 0,-1 0 0,0 0 0,1 0 0,-1-1-1,0 1 1,0 0 0,1 0 0,-1 0 0,0 0 0,1 0-1,-1-1 1,0 1 0,0 0 0,1 0 0,-1 0 0,0-1 0,12-21-91,10-49 391,-3-1 1,12-103 0,-26 144-211,3-16-38,-1-1 0,-3 1 1,-2-1-1,-2 0 0,-2 0 0,-11-62 1,12 106-8,1 1 1,-1 0 0,0 0 0,0 0-1,0 0 1,-1 0 0,1 0 0,-1 0-1,0 0 1,1 0 0,-1 1 0,0-1-1,-1 1 1,-1-3 0,3 4-16,0 1 1,1 0-1,-1-1 1,0 1-1,1 0 0,-1 0 1,0-1-1,0 1 1,1 0-1,-1 0 1,0 0-1,0 0 1,1 0-1,-1 0 0,0 0 1,0 0-1,0 0 1,1 0-1,-1 0 1,0 1-1,0-1 1,1 0-1,-2 1 1,0 0-8,0 1 0,0-1 0,0 1 0,0 0 0,1 0 0,-1-1 0,0 1 0,1 0 0,-1 0 0,-1 5 0,-11 19-12,2 2 1,0 0-1,2 0 0,2 1 1,-8 36-1,-11 153-3,23-164-4,2 0-1,3 0 1,2 0 0,10 59-1,-12-111-12,-1 1-1,0 0 1,1 0-1,0 0 1,0-1-1,0 1 1,0 0-1,0-1 1,0 1-1,1-1 1,-1 1-1,1-1 1,0 0-1,0 0 1,0 1-1,0-1 1,0-1-1,0 1 1,4 3-1,-5-5 15,0 0-1,0 0 1,0 1-1,0-1 1,0 0-1,0 0 1,0 0-1,0 0 1,0 0 0,0 0-1,0 0 1,0-1-1,0 1 1,0 0-1,0-1 1,0 1-1,0 0 1,0-1-1,0 1 1,0-1-1,0 0 1,2-1 17,-1 0 1,0-1 0,0 1 0,0 0 0,0-1-1,0 0 1,0 1 0,-1-1 0,3-4 0,12-35 83,-2-1 1,-2 0 0,-2 0-1,-2-1 1,-2 0 0,2-72 0,-7 75-43,-7-67 1,4 91-29,-1-1 0,-1 0 1,0 1-1,-1 0 1,-1 0-1,-10-20 0,15 36 1,1-1-1,-1 1 1,0-1-1,1 1 0,-1-1 1,0 1-1,0 0 0,0-1 1,0 1-1,0 0 0,0 0 1,-1 0-1,1 0 1,0 0-1,0 0 0,-1 0 1,1 0-1,-1 0 0,1 1 1,-1-1-1,1 1 1,-1-1-1,1 1 0,-4-1 1,3 2 1,0-1 0,0 1 1,0-1-1,0 1 0,1 0 0,-1 0 1,0 0-1,0 0 0,1 0 1,-1 1-1,0-1 0,1 0 0,-1 1 1,1-1-1,0 1 0,-2 2 0,-4 7-1,0 0 0,1 0 0,0 1 0,1-1 0,-4 14 0,-7 29-34,3 0-1,-12 104 1,23-126 5,0 0 0,2 0 0,2 0 0,1 0 0,1 0 0,12 45 1,-15-73-47,0 0 1,1 1-1,-1-1 1,1 0-1,0-1 1,0 1-1,0 0 1,1 0 0,-1-1-1,1 0 1,0 1-1,0-1 1,5 4-1,-7-6 25,0-1 0,0 1-1,0-1 1,0 1-1,0-1 1,0 0-1,1 1 1,-1-1 0,0 0-1,0 0 1,0 0-1,0 0 1,0 0 0,0 0-1,0 0 1,1 0-1,-1 0 1,0-1-1,0 1 1,2-1 0,-1-1 21,1 1 1,-1-1-1,0 0 1,1 1-1,-1-1 1,0 0-1,0-1 1,-1 1-1,1 0 1,0 0-1,2-5 1,8-16 25,-1-1 0,0 0 0,-2-1 0,7-27 0,18-104 390,-28 116-348,-1-1 0,-1-57 1,-4 77-78,-1 0 0,-1 0 0,-2 0 0,0 0 1,0 0-1,-12-28 0,15 47 18,1 1-1,0-1 1,-1 1-1,1-1 1,-1 1 0,0 0-1,1-1 1,-1 1 0,0 0-1,0-1 1,0 1-1,0 0 1,0 0 0,0 0-1,0 0 1,0 0 0,0 0-1,0 0 1,-1 0-1,1 1 1,0-1 0,-1 0-1,1 1 1,-1-1 0,1 1-1,-3-1 1,2 1-2,1 1 0,-1 0 1,0 0-1,0-1 0,0 1 0,1 0 1,-1 1-1,0-1 0,1 0 0,-1 0 1,1 1-1,0-1 0,-1 0 1,1 1-1,0 0 0,0-1 0,-1 3 1,-8 12-13,2 0 0,0 1 0,-6 18 0,14-33 14,-16 47-2,2 1 1,2 1 0,3 0-1,1 0 1,3 1 0,3-1-1,1 1 1,11 85 0,-9-130-91,0 1 1,1 0 0,0-1-1,0 1 1,6 13 0,-7-20 52,-1 0 0,1 0 0,-1 0-1,1-1 1,-1 1 0,1 0 0,0 0 0,-1-1 0,1 1 0,0 0 0,0-1 0,-1 1-1,1-1 1,0 1 0,0-1 0,0 1 0,0-1 0,0 0 0,0 1 0,0-1-1,1 0 1,0 0 13,-1 0-1,1-1 0,-1 1 0,1-1 1,-1 1-1,1-1 0,-1 0 0,1 0 1,-1 1-1,1-1 0,-1 0 0,0 0 1,0 0-1,1-1 0,-1 1 0,0 0 1,1-3-1,7-7 43,0-2 0,-2 1 0,0-1 0,0 0 0,-1 0 0,0-1 0,4-18 0,21-105 74,-27 113-67,4-16-17,-2-1 0,-2 0 0,-2 0 0,-1-1 0,-2 1 0,-3 0 0,0 0 0,-17-62 0,6 73 64,14 29-60,0 1 0,1-1 0,-1 0 1,1 1-1,-1-1 0,0 1 0,0-1 0,1 1 1,-1 0-1,0-1 0,0 1 0,0 0 0,0 0 1,1-1-1,-1 1 0,0 0 0,0 0 0,0 0 1,0 0-1,0 0 0,-1 0 0,-1 1-2,1 1 0,-1-1 0,1 1 0,-1 0 0,1-1 0,0 1 0,0 0 0,-1 0 0,1 0 0,1 1 0,-1-1-1,0 0 1,0 1 0,1-1 0,0 1 0,-1 0 0,0 4 0,-15 32-20,3 2 0,1 0 0,2 0 0,2 1 0,-6 75 0,10-48-7,4 0 0,14 123 0,-11-172-27,6 38 17,-8-55-36,1 0-1,-1 0 1,1 0 0,0 0-1,0 0 1,1-1 0,-1 1-1,0 0 1,1 0 0,0-1-1,0 1 1,-1-1 0,2 0-1,2 3 1,-4-4 35,0 0-1,0-1 1,0 1 0,0-1 0,0 1-1,0-1 1,0 0 0,0 0 0,1 1 0,-1-1-1,0 0 1,0 0 0,0 0 0,0 0-1,1 0 1,-1 0 0,0 0 0,0-1-1,0 1 1,0 0 0,0-1 0,1 1 0,-1-1-1,1 0 1,25-24-101,-19 13 151,0 0-1,-1-1 1,6-14 0,4-17 165,-2-1-1,-1 0 1,-3-1 0,-2 0 0,-2 0 0,2-52 0,-7 25-80,-3 1 0,-4-1-1,-17-90 1,22 161-99,0-1 0,-1 0-1,1 0 1,-1 1-1,0-1 1,0 0-1,0 1 1,0-1 0,0 1-1,-1-1 1,1 1-1,-1-1 1,1 1 0,-1 0-1,0 0 1,0 0-1,0 0 1,0 0-1,0 0 1,-5-2 0,6 4-4,0-1 0,0 1 1,0 0-1,0 0 0,0 0 0,0 0 1,-1 0-1,1 0 0,0 0 1,0 0-1,0 0 0,0 1 1,0-1-1,0 0 0,-1 1 0,1-1 1,0 1-1,0-1 0,-1 2 1,-1 0 3,0 0 1,1 0 0,0 1 0,-1-1-1,1 1 1,0 0 0,0-1 0,0 1-1,-1 4 1,-14 34 67,2-1-1,2 2 0,2 0 1,1 0-1,-5 57 1,9-60-76,-2 19-34,2 0 1,2 0-1,3 1 1,2-1-1,12 75 0,-13-131-9,1 0 0,-1 1 0,0-1 0,1 0 0,-1 0 0,1 1-1,0-1 1,0 0 0,0 0 0,0 0 0,0 0 0,0 0-1,0 0 1,1 0 0,-1 0 0,1 0 0,0-1 0,3 4 0,-4-5 30,1 0 1,0 0-1,-1 0 0,1 0 1,-1-1-1,1 1 1,-1 0-1,1-1 1,-1 1-1,1-1 1,-1 1-1,1-1 1,-1 0-1,0 0 1,1 0-1,-1 0 1,0 0-1,0 0 1,1 0-1,-1 0 1,0 0-1,0 0 1,0-1-1,-1 1 1,1 0-1,0-1 1,0 1-1,0-2 1,15-23 113,-1 0 1,-2-1 0,0 0 0,12-42-1,24-119 763,-38 132-787,8-101 1,-17 132-65,-2 0 1,-1 0-1,-1 0 1,-1 0 0,-1 1-1,-12-40 1,15 62 3,0-1 0,0 0-1,0 1 1,0-1 0,0 1 0,0-1 0,-1 1 0,1-1-1,-1 1 1,1 0 0,-1 0 0,0 0 0,0 0 0,0 0 0,0 0-1,-1 0 1,1 1 0,0-1 0,-1 1 0,1 0 0,-1 0-1,1-1 1,-1 2 0,0-1 0,1 0 0,-5 0 0,4 1 1,0 1 1,0-1-1,0 1 1,0 0-1,0-1 1,0 2-1,0-1 1,0 0 0,1 0-1,-1 1 1,0 0-1,1 0 1,-1-1-1,1 1 1,-1 1-1,1-1 1,0 0 0,0 0-1,0 1 1,0 0-1,1-1 1,-4 6-1,-4 11-23,0 0 0,1 1 0,1 0 0,1 0 0,0 1 0,-2 25 0,-9 132-63,14-132 63,-3 136-55,7-156-128,1 0-1,1 0 0,1 0 1,15 48-1,-19-72 158,1 0 1,-1-1 0,1 1-1,-1 0 1,1-1-1,0 1 1,-1 0-1,1-1 1,0 1 0,0-1-1,0 1 1,0-1-1,1 0 1,-1 1 0,0-1-1,0 0 1,1 0-1,-1 0 1,1 0 0,2 1-1,-3-2 14,0 0-1,0 0 0,0 0 1,0-1-1,0 1 0,1 0 1,-1-1-1,0 1 0,0-1 1,0 1-1,0-1 0,0 1 1,0-1-1,-1 0 0,1 1 1,0-1-1,0 0 0,0 0 1,-1 0-1,1 0 0,0 0 1,0-1-1,6-9-7,-1 0 0,-1 0 1,0 0-1,4-15 0,11-37 360,-4 0 1,18-130-1,-31 164-269,-1 0-1,-2 1 1,-1-1-1,-1 0 0,-1 0 1,-2 1-1,-1-1 1,-1 1-1,-13-34 1,18 57-26,-1-1 0,0 0-1,0 1 1,0 0 0,-1-1 0,-8-7 0,12 12-32,-1 0 0,1 1 0,-1-1 0,0 1 1,1-1-1,-1 1 0,0-1 0,0 1 0,1 0 1,-1-1-1,0 1 0,0 0 0,0 0 0,0-1 1,1 1-1,-1 0 0,0 0 0,0 0 0,0 0 0,0 0 1,-1 1-1,0-1-8,1 1-1,0 0 1,-1 0 0,1 0 0,0 0 0,0 0-1,0 0 1,0 0 0,0 0 0,0 0 0,0 0-1,0 1 1,0-1 0,1 0 0,-1 1 0,1-1-1,-2 2 1,-13 39 5,0 1-1,3 0 0,2 1 1,-8 75-1,5 180-16,13-283 12,-1 18 3,2 1 1,1-2-1,10 54 1,-12-86-5,1 0 0,-1 1 0,0-1 0,0 0 0,1 0 0,-1 0 0,0 0 0,1 0 0,-1 0 0,1 0 0,-1 0 0,1 0 0,0 0 0,-1 0 0,1-1 0,0 1 0,0 0 0,-1 0 0,1-1 1,0 1-1,0 0 0,0-1 0,0 1 0,0-1 0,0 1 0,0-1 0,0 1 0,0-1 0,0 0 0,0 0 0,0 1 0,1-1 0,-1 0 0,0 0 0,0 0 0,0 0 0,0 0 0,0-1 0,0 1 0,0 0 0,0 0 0,1-1 1,-1 1-1,0 0 0,0-1 0,0 1 0,0-1 0,-1 0 0,1 1 0,0-1 0,0 0 0,0 0 0,0 1 0,0-2 0,6-4 4,0 0 0,-1 0 0,1 0 0,-2-1 0,9-11 1,1-9 40,0-1 1,-2 0 0,-1-1 0,-1 0-1,-2-1 1,7-36 0,-5 11 91,-4-1 0,2-87 0,-8 98-111,1 16-7,-2 0 1,-1-1 0,-1 1-1,-1 0 1,-12-46 0,15 74-19,0 0 0,0-1 1,-1 1-1,1 0 0,-1-1 0,1 1 1,-1 0-1,1 0 0,-1 0 0,0-1 1,0 1-1,1 0 0,-1 0 0,0 0 1,0 0-1,0 0 0,0 1 1,0-1-1,0 0 0,-1 0 0,1 1 1,0-1-1,0 0 0,-2 0 0,1 1-9,1 1-1,-1-1 0,1 0 1,-1 1-1,1-1 0,0 1 1,-1-1-1,1 1 0,-1 0 1,1 0-1,0-1 0,0 1 1,0 0-1,-1 0 0,1 0 1,0 0-1,-1 3 0,-5 5-31,0 0 0,1 1 0,0-1 1,-6 16-1,-11 36 35,2 0 0,4 1 1,2 1-1,2 0 0,4 1 1,2 0-1,3 114 0,5-160 4,-2-10 1,1 1 0,0-1-1,1 1 1,0-1 0,0 0 0,1 1-1,0-1 1,0 0 0,1 0 0,7 15-1,-10-23 4,1 1-1,0 0 1,0-1-1,-1 1 1,1 0-1,0-1 1,0 1-1,0-1 1,0 0-1,0 1 1,0-1-1,-1 0 1,1 1-1,0-1 0,0 0 1,0 0-1,0 0 1,0 0-1,0 0 1,0 0-1,0 0 1,0 0-1,0 0 1,0 0-1,0-1 1,0 1-1,0 0 1,0-1-1,0 1 1,0-1-1,0 1 1,0-1-1,-1 1 1,1-1-1,0 1 1,0-1-1,-1 0 0,1 0 1,0 1-1,-1-1 1,1 0-1,-1 0 1,1 0-1,-1 1 1,1-3-1,27-43-15,-6-3-15,30-98 0,-38 95-3</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29.446"/>
    </inkml:context>
    <inkml:brush xml:id="br0">
      <inkml:brushProperty name="width" value="0.2" units="cm"/>
      <inkml:brushProperty name="height" value="0.2" units="cm"/>
      <inkml:brushProperty name="color" value="#CC0066"/>
    </inkml:brush>
  </inkml:definitions>
  <inkml:trace contextRef="#ctx0" brushRef="#br0">29 1 1864,'-3'2'248,"-1"5"105,0 3-17,-1 6-16,1 4 112,1 3 344,0 2 152,2 5 8,0 3-168,1 7-319,3 0-129,2 4-152,3 3-32,4-1-120,1 1-240,4-3-777,0-1-807,0-9 936</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29.936"/>
    </inkml:context>
    <inkml:brush xml:id="br0">
      <inkml:brushProperty name="width" value="0.2" units="cm"/>
      <inkml:brushProperty name="height" value="0.2" units="cm"/>
      <inkml:brushProperty name="color" value="#CC0066"/>
    </inkml:brush>
  </inkml:definitions>
  <inkml:trace contextRef="#ctx0" brushRef="#br0">1 1 2913,'0'12'581,"0"1"1,1 0 0,0 0-1,1-1 1,1 1 0,0-1 0,8 23-1,-3-10-32,4 17-155,2-1 0,31 63 0,-38-91-493,0 1 0,1-2 0,0 1 0,1-1 0,0 0 0,1-1 0,0 0 0,1-1 0,0 0 0,1-1-1,16 11 1,-26-19-128,1 0 0,-1 0 1,1 0-1,-1 0 0,1 0 0,-1 0 0,1-1 0,-1 1 0,1-1 0,3 1 0,9-4-624</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30.317"/>
    </inkml:context>
    <inkml:brush xml:id="br0">
      <inkml:brushProperty name="width" value="0.2" units="cm"/>
      <inkml:brushProperty name="height" value="0.2" units="cm"/>
      <inkml:brushProperty name="color" value="#CC0066"/>
    </inkml:brush>
  </inkml:definitions>
  <inkml:trace contextRef="#ctx0" brushRef="#br0">1 91 6009,'11'11'1673,"-4"-10"-1425,3-1 200,-2 0 24,4-1 0,1-2-112,4-1-176,2 2-40,1 1-128,2-2-88,2 1-256,2-6-152,0-7-304,3-1-144,2-6-761,0-3 977</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31.030"/>
    </inkml:context>
    <inkml:brush xml:id="br0">
      <inkml:brushProperty name="width" value="0.2" units="cm"/>
      <inkml:brushProperty name="height" value="0.2" units="cm"/>
      <inkml:brushProperty name="color" value="#CC0066"/>
    </inkml:brush>
  </inkml:definitions>
  <inkml:trace contextRef="#ctx0" brushRef="#br0">8 48 4609,'-7'-3'2848,"6"2"-2780,9-8 1058,16-7-436,-16 12-583,0 1 0,-1 1 0,1-1 0,0 1 0,1 0 0,-1 1 0,0 0 0,0 0 0,1 1 0,15 1 0,-18 1-87,0-1 0,0 1 0,0 0 0,-1 0 0,1 1 1,0-1-1,-1 1 0,0 0 0,0 1 0,0 0 0,0-1 0,0 2 0,-1-1 0,1 0 1,4 7-1,26 39-414,-2 1 0,-3 1 0,26 59 0,-42-82-792,1 5-1020,-4 0 791</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31.467"/>
    </inkml:context>
    <inkml:brush xml:id="br0">
      <inkml:brushProperty name="width" value="0.2" units="cm"/>
      <inkml:brushProperty name="height" value="0.2" units="cm"/>
      <inkml:brushProperty name="color" value="#CC0066"/>
    </inkml:brush>
  </inkml:definitions>
  <inkml:trace contextRef="#ctx0" brushRef="#br0">10 1 5817,'-10'0'831,"18"9"964,11 10-1043,6 27-664,-2 1-1,-1 0 1,-3 2-1,21 85 1,-35-116-150,-1 0 0,-1 1 0,2 24 1,-5-36-377,0-1 1,0 1-1,-1 0 0,0 0 1,0 0-1,-1 0 1,-2 8-1,-4 0-630</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32.315"/>
    </inkml:context>
    <inkml:brush xml:id="br0">
      <inkml:brushProperty name="width" value="0.2" units="cm"/>
      <inkml:brushProperty name="height" value="0.2" units="cm"/>
      <inkml:brushProperty name="color" value="#CC0066"/>
    </inkml:brush>
  </inkml:definitions>
  <inkml:trace contextRef="#ctx0" brushRef="#br0">16 198 3585,'-16'1'4833,"17"-3"-4385,3-5-264,2-3-96,2-5-88,0-5-8,3-5-24,1-2-24,1-4-712,1-2-1025,-3 4 1033</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44.851"/>
    </inkml:context>
    <inkml:brush xml:id="br0">
      <inkml:brushProperty name="width" value="0.2" units="cm"/>
      <inkml:brushProperty name="height" value="0.2" units="cm"/>
      <inkml:brushProperty name="color" value="#CC0066"/>
    </inkml:brush>
  </inkml:definitions>
  <inkml:trace contextRef="#ctx0" brushRef="#br0">109 16 608,'12'-16'1591,"-13"18"-1518,1 1-1,-1-1 0,1 0 1,-1 0-1,0-1 0,0 1 1,0 0-1,0 0 0,0 0 1,0 0-1,-3 2 0,-81 109 539,63-86-664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7:27.078"/>
    </inkml:context>
    <inkml:brush xml:id="br0">
      <inkml:brushProperty name="width" value="0.1" units="cm"/>
      <inkml:brushProperty name="height" value="0.1" units="cm"/>
      <inkml:brushProperty name="color" value="#FFC114"/>
    </inkml:brush>
  </inkml:definitions>
  <inkml:trace contextRef="#ctx0" brushRef="#br0">18 21 848,'-8'-11'-136,"-1"2"24</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45.269"/>
    </inkml:context>
    <inkml:brush xml:id="br0">
      <inkml:brushProperty name="width" value="0.2" units="cm"/>
      <inkml:brushProperty name="height" value="0.2" units="cm"/>
      <inkml:brushProperty name="color" value="#CC0066"/>
    </inkml:brush>
  </inkml:definitions>
  <inkml:trace contextRef="#ctx0" brushRef="#br0">135 0 472,'-1'2'160,"0"0"136,0 1 24,-1 0 144,-1 1 72,1 1 89,-2 0-81,0 1-256,-1 2-104,-1-1-136,-1 1-24,-2 3-8,-1 0 0,-1 6-16,-5 3 0,0 4-24,-3 1-160,1-1 120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45.660"/>
    </inkml:context>
    <inkml:brush xml:id="br0">
      <inkml:brushProperty name="width" value="0.2" units="cm"/>
      <inkml:brushProperty name="height" value="0.2" units="cm"/>
      <inkml:brushProperty name="color" value="#CC0066"/>
    </inkml:brush>
  </inkml:definitions>
  <inkml:trace contextRef="#ctx0" brushRef="#br0">169 1 992,'4'0'1617,"-4"2"-1233,-1 3 96,-3 4-8,-4 5-192,-1 2-112,-6 4-120,-2 4 0,-3 3-16,-2 2-8,2 1-272,-1 1-224,3-2-664,0-2 583</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6:46.015"/>
    </inkml:context>
    <inkml:brush xml:id="br0">
      <inkml:brushProperty name="width" value="0.2" units="cm"/>
      <inkml:brushProperty name="height" value="0.2" units="cm"/>
      <inkml:brushProperty name="color" value="#CC0066"/>
    </inkml:brush>
  </inkml:definitions>
  <inkml:trace contextRef="#ctx0" brushRef="#br0">62 13 512,'27'-12'1042,"-21"16"-332,-13 13-417,-68 108 1608,63-97-1926</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40.506"/>
    </inkml:context>
    <inkml:brush xml:id="br0">
      <inkml:brushProperty name="width" value="0.2" units="cm"/>
      <inkml:brushProperty name="height" value="0.2" units="cm"/>
      <inkml:brushProperty name="color" value="#333333"/>
    </inkml:brush>
  </inkml:definitions>
  <inkml:trace contextRef="#ctx0" brushRef="#br0">85 59 2457,'-1'0'133,"-1"0"0,1 0 0,-1 0 1,0-1-1,1 1 0,-1 0 0,1-1 1,-1 0-1,1 1 0,0-1 0,-1 0 1,1 1-1,0-1 0,-1 0 0,1 0 1,0 0-1,0 0 0,0-1 0,-2-1 1,2 0 443,0 0 0,0 0 1,0 0-1,0 0 0,0 0 0,1 0 1,0 0-1,-1 0 0,2-6 0,-2 9-566,1 0 0,0-1 0,-1 1 0,1 0 0,0-1 0,-1 1 0,1 0 0,0 0 0,-1-1 0,1 1 0,-1 0 0,1 0 1,0 0-1,-1-1 0,1 1 0,-1 0 0,1 0 0,-1 0 0,1 0 0,-1 0 0,1 0 0,0 0 0,-1 0 0,1 0 0,-1 0 0,1 0 0,-1 0 0,1 1 0,-1-1 0,1 0 0,0 0 0,-1 0 0,1 0 0,-1 1 0,1-1 0,0 0 0,-1 1 0,1-1 0,0 0 0,-1 0 0,1 1 0,0-1 0,0 1 0,-1-1 0,1 1 0,-20 14 226,20-15-234,-1 0 0,1 1-1,-1-1 1,1 1-1,-1-1 1,1 1-1,0-1 1,-1 1-1,1-1 1,0 1 0,-1-1-1,1 1 1,0-1-1,0 1 1,0-1-1,-1 1 1,1-1-1,0 1 1,0 0-1,0-1 1,0 1 0,0-1-1,0 1 1,0 0-1,0-1 1,0 1-1,0-1 1,1 1-1,-1 0 1,0-1 0,0 1-1,1 0 1,19 7 133,-17-8-103,1 0 1,-1 0 0,1 0-1,-1 0 1,1-1 0,-1 1-1,1-1 1,-1 0-1,0 0 1,1 0 0,-1 0-1,5-3 1,-7 3-28,0 1 0,-1 0 0,1-1 0,-1 1 0,1-1 1,0 0-1,-1 1 0,1-1 0,-1 1 0,1-1 0,-1 0 0,0 1 0,1-1 0,-1 0 0,0 0 0,1 1 1,-1-1-1,0 0 0,0 0 0,0 0 0,0 1 0,1-1 0,-1 0 0,0 0 0,0 0 0,-1 1 1,1-1-1,0 0 0,0 0 0,0 1 0,0-1 0,-1 0 0,1 0 0,0 1 0,-1-1 0,1 0 0,-1 1 1,1-1-1,-1 0 0,1 1 0,-1-1 0,1 0 0,-1 1 0,1-1 0,-1 1 0,0-1 0,-1 0 1,0 0-7,1 0-1,-1 0 1,0 0 0,0 0 0,0 1 0,-1-1 0,1 1 0,0-1 0,0 1 0,0 0 0,0-1 0,-1 1 0,1 0 0,0 0 0,0 1 0,0-1 0,-3 1 0,3-1 5,1 1-1,-1-1 1,0 0-1,1 1 1,-1-1-1,1 1 1,-1 0-1,1 0 1,-1-1-1,1 1 1,0 0-1,-1 0 1,1 0-1,0 0 1,0 1 0,-1-1-1,1 0 1,0 1-1,0-1 1,0 0-1,1 1 1,-1-1-1,0 1 1,1-1-1,-1 1 1,0-1-1,1 1 1,0 0-1,-1-1 1,1 1 0,0 0-1,0 2 1,1-2 1,0-1 0,0 1 0,0-1 0,0 0 0,1 1 0,-1-1 0,0 0 0,1 0 0,-1 0 0,1 1 0,-1-2 0,1 1 0,-1 0 0,1 0 0,0 0 0,-1-1 0,1 1 0,0-1 0,0 1 0,-1-1 0,1 0 0,0 0 0,0 0 0,0 0 0,0 0 0,-1 0 0,1 0 0,0-1 0,0 1 0,1-1 0,2 0 9,-1-1 0,0 1 0,1-1 0,-1 0 0,0 0-1,0-1 1,0 1 0,-1-1 0,6-4 0,-9 7-13,1-1 1,0 1-1,-1-1 0,1 1 1,-1-1-1,1 1 0,-1-1 1,1 1-1,-1-1 0,1 1 0,-1-1 1,1 0-1,-1 1 0,0-1 1,1 0-1,-1 1 0,0-1 1,0 0-1,1 1 0,-1-1 0,0 0 1,0 0-1,0 1 0,0-1 1,0 0-1,0 1 0,0-1 1,0 0-1,0 0 0,0 1 0,-1-1 1,1 0-1,0 0 0,0 1 1,-1-1-1,1 0 0,0 1 1,-1-1-1,1 1 0,-1-1 1,1 0-1,-1 1 0,1-1 0,-1 1 1,1-1-1,-1 1 0,1-1 1,-1 1-1,0 0 0,1-1 1,-1 1-1,0 0 0,1-1 0,-1 1 1,0 0-1,0 0 0,1 0 1,-1 0-1,0 0 0,0 0 1,1 0-1,-1 0 0,0 0 1,-1 0-1,-3-1-9,-1 1 1,0 0-1,1 0 0,-1 0 1,0 0-1,-6 3 0,9-3-12,1 0 0,0 1 0,-1-1 0,1 1 0,-1 0 0,1 0 0,0-1 0,0 2 0,-1-1 0,1 0 0,0 0 0,0 1 0,0-1 0,0 1 0,0 0 0,-2 2 0,33 2-5752</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41.728"/>
    </inkml:context>
    <inkml:brush xml:id="br0">
      <inkml:brushProperty name="width" value="0.2" units="cm"/>
      <inkml:brushProperty name="height" value="0.2" units="cm"/>
      <inkml:brushProperty name="color" value="#333333"/>
    </inkml:brush>
  </inkml:definitions>
  <inkml:trace contextRef="#ctx0" brushRef="#br0">86 71 992,'1'-2'166,"0"0"0,-1 1 0,1-1 0,-1 0 0,1 0 0,-1 0 0,0 1 1,0-1-1,0 0 0,0 0 0,0 0 0,0 0 0,0 1 0,-1-1 0,1 0 0,-1 0 0,1 1 0,-1-1 0,1 0 0,-1 1 0,0-1 0,0 0 0,0 1 0,0-1 0,0 1 0,-1 0 0,1-1 0,0 1 0,-1 0 0,1 0 0,0 0 0,-1 0 1,0 0-1,1 0 0,-1 0 0,1 0 0,-1 0 0,0 1 0,0-1 0,1 1 0,-1 0 0,0-1 0,0 1 0,0 0 0,-2 0 0,2 0-124,0 0-1,0 0 1,0 1-1,0-1 1,0 1-1,0-1 1,0 1 0,0 0-1,1 0 1,-1 0-1,0 0 1,0 0-1,1 0 1,-1 0 0,0 0-1,1 1 1,-1-1-1,1 1 1,0-1 0,0 1-1,-1-1 1,1 1-1,0 0 1,0 0-1,0-1 1,1 1 0,-2 2-1,2-3-32,0 0 0,-1 0-1,1 0 1,0-1 0,0 1 0,0 0-1,-1 0 1,1 0 0,0-1 0,0 1-1,0 0 1,0 0 0,1 0 0,-1-1-1,0 1 1,0 0 0,0 0 0,1 0-1,-1-1 1,0 1 0,1 0 0,-1-1 0,1 1-1,-1 0 1,1-1 0,-1 1 0,1 0-1,-1-1 1,1 1 0,-1-1 0,2 1-1,0 0 10,1 0-1,-1 0 1,0 0-1,0 0 1,1-1-1,-1 1 1,1-1-1,-1 1 1,0-1-1,1 0 1,2-1-1,-1 2 1,-1-2-1,1 1 1,-1 0 0,0-1-1,1 1 1,-1-1 0,0 0 0,0 0-1,0-1 1,1 1 0,-1-1-1,0 1 1,-1-1 0,1 0-1,0 0 1,0 0 0,4-5-1,-6 6-8,-1-1 0,1 0 0,0 1 0,0-1 1,-1 0-1,1 1 0,-1-1 0,1 0 0,-1 0 0,0 1 0,0-1 0,0 0 0,0 0 0,0 0 0,0 0 0,-1-3 0,0 4-6,1 0 0,-1 0 0,1 1 0,-1-1 0,0 0 0,1 0 0,-1 0 0,0 0 0,0 1 0,1-1 1,-1 0-1,0 1 0,0-1 0,0 1 0,0-1 0,0 1 0,0-1 0,0 1 0,0-1 0,-2 1 0,0-1-3,-1 1 0,1 0 0,-1 0 0,0 0 0,1 0 0,-1 0 0,1 1 0,-1 0 0,1-1 0,0 1 0,-1 0 0,1 1 0,0-1 0,0 1 0,-5 2 0,7-3 5,-1 0 1,0 0 0,1 0-1,-1 0 1,1 0 0,0 0-1,-1 1 1,1-1 0,0 0-1,0 1 1,0-1 0,0 1-1,0-1 1,0 1 0,0 0-1,0-1 1,1 1 0,-2 3-1,3-4 3,-1 0-1,0 0 0,0 0 0,1 0 1,-1-1-1,0 1 0,1 0 0,-1 0 0,1 0 1,-1 0-1,1 0 0,-1-1 0,1 1 1,0 0-1,-1 0 0,1-1 0,0 1 1,0-1-1,0 1 0,-1-1 0,1 1 1,0-1-1,0 1 0,1 0 0,3 1 19,1 0-1,-1-1 0,1 1 0,0-1 1,-1 0-1,1-1 0,0 1 1,-1-1-1,1 0 0,6-1 0,-11 1-17,0 0 0,0-1 0,1 1-1,-1 0 1,0 0 0,0-1-1,0 1 1,0-1 0,0 1 0,0-1-1,0 1 1,0-1 0,0 0 0,0 1-1,0-1 1,0 0 0,-1 0-1,2 0 1,-2 0-6,0 0 0,1 1-1,-1-1 1,0 1 0,0-1 0,0 0-1,0 1 1,0-1 0,0 0 0,0 1-1,0-1 1,0 1 0,0-1 0,0 0-1,0 1 1,0-1 0,0 1 0,-1-1-1,1 0 1,0 1 0,-1-1 0,1 1-1,-1-2 1,0 1-10,0-1-1,-1 1 1,1-1-1,-1 1 0,1 0 1,-1-1-1,1 1 1,-1 0-1,0 0 0,0 0 1,1 0-1,-1 1 1,0-1-1,0 0 1,0 1-1,0-1 0,0 1 1,0 0-1,-3 0 1,-32 10-33,36-9 41,0-1 1,0 1-1,-1-1 1,1 1-1,0 0 1,0-1-1,0 1 1,0 0-1,0 0 1,0 0-1,0 0 0,0 0 1,1 0-1,-1 0 1,0 0-1,0 0 1,1 0-1,-1 0 1,1 0-1,-1 1 1,1-1-1,0 0 0,-1 0 1,1 1-1,0-1 1,0 0-1,0 3 1,1-3-28,-1 0 1,1 0-1,0-1 1,0 1-1,1 0 1,-1 0-1,0-1 0,0 1 1,0 0-1,0-1 1,1 1-1,-1-1 1,0 0-1,0 1 1,1-1-1,-1 0 1,0 0-1,1 0 1,-1 0-1,0 0 0,1 0 1,-1 0-1,2-1 1,35-2-3451,-21 1 1952</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42.817"/>
    </inkml:context>
    <inkml:brush xml:id="br0">
      <inkml:brushProperty name="width" value="0.2" units="cm"/>
      <inkml:brushProperty name="height" value="0.2" units="cm"/>
      <inkml:brushProperty name="color" value="#333333"/>
    </inkml:brush>
  </inkml:definitions>
  <inkml:trace contextRef="#ctx0" brushRef="#br0">21 172 1384,'-1'0'142,"1"0"1,-1 0-1,0 0 0,0 0 0,1 0 0,-1 0 0,0 0 1,0 0-1,0 0 0,-10 8 2417,10-7-2417,1 0-21,0-1 0,1 1 0,-1 0 0,1-1 0,-1 1 0,1 0 1,0-1-1,-1 1 0,1-1 0,0 1 0,-1-1 0,1 1 0,0-1 0,-1 0 0,1 1 0,0-1 0,0 0 0,-1 1 0,1-1 1,0 0-1,0 0 0,0 0 0,-1 0 0,1 0 0,0 0 0,0 0 0,0 0 0,-1 0 0,2 0 0,17 0-46,0-1 0,0 0 0,0-1-1,0-1 1,0-1 0,-1 0 0,0-2-1,0 0 1,0-1 0,0-1 0,-1 0 0,-1-1-1,1-1 1,20-18 0,-33 25-294,-1 0-1,1-1 1,-1 0 0,0 1 0,0-1-1,-1 0 1,1-1 0,-1 1-1,0 0 1,0-1 0,0 1 0,-1-1-1,0 0 1,0 1 0,0-1 0,1-9-1,-2 1-720</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45.717"/>
    </inkml:context>
    <inkml:brush xml:id="br0">
      <inkml:brushProperty name="width" value="0.2" units="cm"/>
      <inkml:brushProperty name="height" value="0.2" units="cm"/>
      <inkml:brushProperty name="color" value="#333333"/>
    </inkml:brush>
  </inkml:definitions>
  <inkml:trace contextRef="#ctx0" brushRef="#br0">0 0 2969,'19'20'4104,"-4"-7"-4123,1 1 1,1-2-1,19 11 1,24-1-478,-25-16 282</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48.885"/>
    </inkml:context>
    <inkml:brush xml:id="br0">
      <inkml:brushProperty name="width" value="0.2" units="cm"/>
      <inkml:brushProperty name="height" value="0.2" units="cm"/>
      <inkml:brushProperty name="color" value="#333333"/>
    </inkml:brush>
  </inkml:definitions>
  <inkml:trace contextRef="#ctx0" brushRef="#br0">42 0 1000,'7'18'7650,"-4"11"-4707,-6 38-3129,1-38 1178,-22 300 1049,9-180-2213,7 222-1,8-364 77,9 104-1833,5-38-2159,-4-40 2459</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5:51.830"/>
    </inkml:context>
    <inkml:brush xml:id="br0">
      <inkml:brushProperty name="width" value="0.2" units="cm"/>
      <inkml:brushProperty name="height" value="0.2" units="cm"/>
      <inkml:brushProperty name="color" value="#333333"/>
    </inkml:brush>
  </inkml:definitions>
  <inkml:trace contextRef="#ctx0" brushRef="#br0">29 4 1768,'13'-3'5409,"-12"3"-5277,6 20 1766,-4 34-1039,-3-50-396,-26 358 2684,3-106-2815,20-186-2372,10 116-1,-2-148 532</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1.236"/>
    </inkml:context>
    <inkml:brush xml:id="br0">
      <inkml:brushProperty name="width" value="0.05" units="cm"/>
      <inkml:brushProperty name="height" value="0.05" units="cm"/>
      <inkml:brushProperty name="color" value="#333333"/>
    </inkml:brush>
  </inkml:definitions>
  <inkml:trace contextRef="#ctx0" brushRef="#br0">46 0 104,'-5'9'304,"0"0"88,0 2 24,-1 2-8,1 1-192,0 2-24,1 3-32,0 1 1,2 4-113,0 2-64,0-1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1.746"/>
    </inkml:context>
    <inkml:brush xml:id="br0">
      <inkml:brushProperty name="width" value="0.35" units="cm"/>
      <inkml:brushProperty name="height" value="0.35" units="cm"/>
      <inkml:brushProperty name="color" value="#FFC114"/>
    </inkml:brush>
  </inkml:definitions>
  <inkml:trace contextRef="#ctx0" brushRef="#br0">953 467 1616,'26'-36'13677,"-27"35"-13591,-3-1 132,0-1 1,1 0-1,0 0 0,0 0 0,0 0 0,0 0 0,0-1 0,1 0 0,-1 1 0,1-1 1,0 0-1,0 0 0,-2-7 0,2 5-47,0 1 0,0 1 0,-1-1 1,1 0-1,-1 0 0,-7-6 0,8 9-119,0 0 0,0 1 0,0-1 0,0 1-1,0 0 1,-1 0 0,1-1 0,0 2 0,-1-1 0,1 0 0,-1 0-1,1 1 1,-1-1 0,0 1 0,1 0 0,-1 0 0,1 0 0,-6 1-1,-3 1 21,1 0 0,-1 1 0,1 0-1,0 1 1,0 0 0,0 1-1,0 0 1,1 0 0,0 1 0,0 0-1,0 1 1,1 0 0,0 0 0,-9 11-1,0 1-47,1 0 0,1 1 0,1 1 0,1 1-1,-12 24 1,16-26-35,1 0 0,1 1-1,1 0 1,0 0-1,2 1 1,0-1 0,2 1-1,0 0 1,1 0-1,1 0 1,4 25 0,-3-38 18,1 0 1,0 0 0,0-1 0,0 1 0,1 0 0,1-1-1,-1 0 1,1 0 0,1 0 0,-1 0 0,1-1 0,1 0 0,0 0-1,0 0 1,0 0 0,0-1 0,1 0 0,0-1 0,0 0-1,1 0 1,0 0 0,0-1 0,0 0 0,0 0 0,0-1 0,1 0-1,0-1 1,-1 0 0,15 2 0,-8-3 69,0-1 0,0-1 0,0 0 0,0-1 0,0-1 0,-1 0 0,1-1 0,-1 0-1,0-1 1,0-1 0,0 0 0,-1-1 0,1 0 0,-2-1 0,1-1 0,-1 0 0,18-18 0,-19 17-1,-1 0-1,0 0 1,0-1 0,-1-1-1,0 0 1,-1 0 0,0-1 0,-1 0-1,0 0 1,-2 0 0,1-1-1,-1 0 1,-1 0 0,-1 0-1,0-1 1,-1 1 0,0-1 0,-1-16-1,-2 18-22,-1 0 0,0 0-1,-1 0 1,-1 0 0,0 1 0,-1 0-1,0-1 1,0 1 0,-2 1-1,1-1 1,-2 1 0,1 0 0,-1 1-1,-1 0 1,0 0 0,0 1-1,-1 0 1,0 1 0,-1 0 0,0 0-1,0 1 1,-14-6 0,9 5-63,0 2 0,0 0 0,0 0 0,-1 2 0,0 0 0,0 1 1,0 0-1,-1 2 0,1 0 0,0 1 0,-1 0 0,1 2 0,0 0 0,-1 1 0,1 0 0,-23 9 1,26-7-4,0 1 1,0 0-1,1 1 1,-1 1 0,1 0-1,1 1 1,0 0-1,0 1 1,1 0 0,0 1-1,-18 22 1,24-25 4,0 1 1,0-1-1,0 1 1,1 0-1,1 0 0,0 1 1,0-1-1,0 1 1,1-1-1,1 1 1,0 0-1,0-1 0,1 1 1,0 0-1,0 0 1,1 0-1,1-1 1,0 1-1,4 13 0,-1-9-2,0 0 0,1-1 0,0 0-1,1 0 1,1 0 0,0-1-1,1 0 1,0-1 0,1 0-1,0 0 1,1-1 0,0-1 0,0 1-1,1-2 1,0 0 0,1 0-1,16 7 1,-13-8 8,-1-1 0,2 0-1,-1-1 1,0-1 0,1-1 0,0 0-1,0-1 1,0-1 0,0 0 0,0-1 0,0-1-1,0-1 1,-1-1 0,29-7 0,-16 0 13,-2 0 0,1-2 0,-1-2 1,-1 0-1,-1-1 0,0-2 0,35-30 0,-46 35 2,-1 0-1,-1-1 0,0 0 0,0-1 1,-2 0-1,0-1 0,0 0 0,-1 0 1,-1-1-1,-1 0 0,0-1 1,-1 0-1,7-34 0,-11 40 9,-1 1 0,-1-1-1,0 1 1,0-1 0,-1 1 0,-1-1-1,0 1 1,0 0 0,-1-1 0,0 1-1,0 0 1,-1 1 0,-7-13 0,3 9 4,-1 1 0,0 0 1,0 1-1,-1-1 0,0 2 0,-1 0 1,0 0-1,-23-14 0,13 11-21,-1 1-1,0 1 1,0 1 0,-1 1-1,0 1 1,-1 1-1,0 1 1,0 1 0,0 2-1,-1 0 1,-30 0 0,29 5-33,-1 1 0,1 0 1,0 2-1,0 1 0,0 1 1,1 2-1,0 0 0,0 2 1,1 0-1,0 2 0,2 0 1,-31 24-1,42-28 17,0 0-1,0 0 0,1 1 1,1 1-1,-1-1 0,2 2 1,0-1-1,0 1 1,1 0-1,0 1 0,1 0 1,1 0-1,0 0 0,0 1 1,2-1-1,0 1 0,0 0 1,1 0-1,1 0 1,0 0-1,1 1 0,1-1 1,0 0-1,6 25 0,-1-13 3,2-2 0,0 1 0,2-1-1,1-1 1,1 0 0,0 0 0,2-1 0,1-1-1,1 0 1,0-1 0,32 30 0,-33-37 1,0-1 0,0 0 1,1-1-1,1 0 0,-1-2 1,2 0-1,-1-1 1,1 0-1,1-2 0,-1 0 1,1-1-1,0-1 1,0 0-1,0-2 0,1 0 1,22-1-1,-17-4 40,-1 0 1,0-1-1,0-2 0,0 0 0,-1-1 1,1-2-1,-2 0 0,1-2 1,-1 0-1,-1-2 0,0 0 0,-1-1 1,-1-1-1,0-1 0,-1 0 1,0-2-1,-2 0 0,0-1 0,-1-1 1,-1 0-1,21-39 0,-30 45-4,0 0-1,-1 0 0,-1-1 0,0 1 1,-1-1-1,0 0 0,-1 1 1,-1-1-1,0 0 0,-1 0 1,-1 1-1,0-1 0,-1 1 1,-1-1-1,0 1 0,0 0 0,-2 0 1,0 1-1,0 0 0,-16-23 1,11 18-22,-1 1 0,-1-1 1,-1 2-1,-1 0 0,0 1 1,-1 0-1,0 1 0,-1 1 0,-1 0 1,0 2-1,0 0 0,-1 1 1,-35-13-1,32 17-34,-1 1-1,1 1 1,-1 1 0,1 2 0,-1 0-1,0 1 1,0 1 0,1 1 0,-1 1-1,1 1 1,-1 1 0,1 1-1,1 1 1,-1 1 0,1 1 0,-25 14-1,27-13-21,1 1-1,1 1 0,0 0 0,1 1 1,0 0-1,1 2 0,0 0 0,1 0 0,1 1 1,1 1-1,0 0 0,1 1 0,1 0 0,1 1 1,0 0-1,2 0 0,-11 39 0,14-34 34,1 0 0,1 1 0,1-1 0,1 1 0,2-1 0,0 0 0,1 0 0,1 0 0,2 0 0,12 35 0,-14-47 17,0-2-1,1 1 1,0-1-1,1 1 1,0-1-1,1-1 1,-1 1-1,2-1 1,0 0-1,0-1 0,0 0 1,1 0-1,0-1 1,0 0-1,1-1 1,0 0-1,0 0 1,1-1-1,0 0 1,0-1-1,0-1 1,0 1-1,22 2 1,-11-5 8,0-1 0,0-1 0,0-1 0,-1 0 0,1-2 0,-1-1 0,0-1 0,0 0 0,0-2 0,37-18 0,-28 10 18,-1-1 0,-1-2 0,0 0 1,-1-2-1,-2-1 0,32-34 0,-46 44 8,0-1 1,-1 0-1,-1-1 1,0 0-1,-1 0 1,0-1-1,-1 0 0,-1-1 1,-1 1-1,0-1 1,-1 0-1,0 0 0,1-23 1,-5 26-5,0 0 0,0-1 0,-2 1-1,1 0 1,-2 0 0,0 0 0,0 1 0,-2-1 0,1 1 0,-1-1 0,-1 2-1,0-1 1,-1 0 0,0 1 0,-1 1 0,-18-20 0,9 12-21,-2 2 0,0 1-1,-1 0 1,-1 1 0,0 1 0,-1 1 0,0 1 0,-1 1 0,0 1-1,0 1 1,-1 1 0,0 1 0,0 1 0,-1 1 0,1 2 0,-1 0-1,-46 3 1,39 1-31,0 1 1,0 2-1,0 1 0,0 2 0,1 1 0,0 1 0,1 1 0,0 2 1,1 1-1,1 2 0,0 0 0,1 2 0,-32 27 0,47-33 11,0-1-1,1 2 0,0-1 1,1 2-1,0-1 0,1 1 1,1 1-1,0-1 0,1 2 1,0-1-1,2 1 0,0 0 1,0 0-1,2 0 0,0 0 1,0 1-1,2-1 1,0 1-1,1 0 0,1 0 1,0-1-1,1 1 0,1-1 1,1 0-1,0 1 0,1-2 1,1 1-1,0 0 0,1-1 1,16 24-1,-12-20 10,1 0-1,1-1 1,0 0 0,2-1-1,0-1 1,1-1-1,0 0 1,1-1 0,1 0-1,0-2 1,1 0-1,0-1 1,1-1 0,0-1-1,0 0 1,1-2 0,0 0-1,1-2 1,0 0-1,-1-1 1,1-2 0,1 0-1,-1-1 1,0-1-1,27-4 1,-21-1 32,0-2-1,0 0 1,-1-2-1,0-1 1,-1-2-1,0 0 1,0-1-1,-2-2 1,0-1-1,0 0 1,-2-2-1,22-22 1,-32 28-7,0-1 1,-1 0-1,-1-1 0,0 0 1,-1-1-1,0 0 0,-1-1 1,-1 0-1,6-21 0,-9 24-1,-1 0 0,-1 0 1,0-1-1,-1 0 0,0 1 0,-2-1 0,1 1 0,-1-1 0,-1 1 0,-1-1 0,0 1 0,-8-25 0,4 21-13,-1 0 1,-1 0-1,0 0 0,-1 1 0,0 1 0,-2 0 0,0 0 1,0 1-1,-1 1 0,-1 0 0,0 1 0,-1 0 0,0 1 1,-1 1-1,0 0 0,-20-8 0,16 10-31,1 0-1,-2 1 0,1 1 1,-1 1-1,0 1 1,0 1-1,0 1 1,0 1-1,-1 0 1,1 2-1,0 0 1,0 2-1,-41 10 1,38-6-5,0 2 1,0 0 0,1 2-1,1 1 1,0 0 0,0 2 0,1 0-1,1 2 1,1 0 0,0 1 0,-24 28-1,34-35 19,1 1-1,0 0 0,0 0 1,1 0-1,0 1 0,1 0 0,1 0 1,0 1-1,1 0 0,0-1 1,0 2-1,2-1 0,0 0 0,0 0 1,1 1-1,1-1 0,0 1 1,1-1-1,0 1 0,1-1 1,1 0-1,0 0 0,5 14 0,1-7 0,0 0 1,1 0-1,2-1 0,0 0 0,1-1 0,0 0 0,2-1 0,0-1 0,1 0 0,0-1 0,1-1 0,1-1 0,0 0 0,1-1 0,0-1 0,1-1 0,31 11 0,-24-11 9,1-2-1,1 0 0,-1-2 1,1-2-1,0 0 1,1-2-1,-1-1 0,0-1 1,0-2-1,0-1 1,0-1-1,53-15 0,-50 9 7,0-2 0,-1-1 0,0-1 0,-1-2-1,-1-1 1,0-2 0,-1 0 0,25-24 0,-41 31 6,0 1 0,-1-2 0,-1 1 0,0-1 0,-1-1 0,0 0 0,-1 0 0,7-19-1,-11 23 4,0-1 0,-1 0 0,-1 0 0,0-1-1,0 1 1,-1 0 0,-1-1 0,0 1 0,0 0-1,-1-1 1,0 1 0,-6-21 0,0 11 5,-1-1 0,-1 1 0,-1 1-1,-1 0 1,-1 0 0,0 1 0,-1 0 0,-2 1 0,1 1 0,-2 0 0,-22-18 0,15 16-22,-1 0 0,0 2 1,-1 1-1,-1 1 0,-1 1 1,0 1-1,0 1 0,-36-9 1,30 14-23,0 1 1,0 1 0,0 2 0,-1 2 0,1 0 0,0 3 0,-1 1 0,1 1 0,0 1 0,-46 15 0,54-12-2,0 2-1,1 0 1,0 1 0,1 1-1,0 1 1,-20 17 0,28-19 8,1 1 0,1 1 0,0 0 0,1 0 0,0 1 0,1 1 0,1 0 0,0 0 0,-9 20 0,14-22 6,0 0-1,0 0 0,1 0 1,1 1-1,0-1 0,1 1 1,0 0-1,1-1 0,1 1 1,0 0-1,1 0 0,3 17 1,0-13-4,1 0 0,1 0 0,0-1 1,1 0-1,1 0 0,0 0 1,2-1-1,16 22 0,-10-17 6,0-2 0,2 0-1,0-1 1,2 0 0,-1-2-1,2 0 1,0-2 0,1 0-1,1-1 1,0-1 0,0-2-1,1 0 1,32 8 0,-28-13 20,0-1 0,-1-1 0,1-1 0,0-2 1,0-1-1,0-1 0,0-1 0,-1-2 1,1 0-1,-1-2 0,0-1 0,-1-2 0,40-18 1,-42 16 15,0-1 1,-1-1-1,-1-1 1,0-1-1,-1-1 0,0-1 1,-2 0-1,0-2 1,-1 0-1,-1-1 1,-1-1-1,-1-1 1,-1 0-1,11-25 1,-20 36 0,0 0 0,-1 0 0,-1 0 0,0-1 0,0 0 0,-2 1 0,1-1 1,-2 0-1,1 0 0,-2 0 0,0 0 0,0 1 0,-6-22 0,2 18-6,-1 0-1,-1 0 0,0 1 1,-1 0-1,0 0 0,-1 1 1,-1 0-1,0 0 1,-19-18-1,10 14-15,0 0 0,-2 1 1,0 2-1,0 0 0,-2 1 0,0 1 0,0 1 1,-1 1-1,0 1 0,-1 1 0,0 2 0,-1 0 1,-34-4-1,29 10-23,-1 0 0,0 2 0,1 2 0,-1 1 0,1 1 0,0 1 0,0 2 0,1 1 0,0 2 0,0 1 0,-41 23 0,47-22 2,0 1 1,2 1-1,-1 1 0,2 2 1,0 0-1,1 1 0,1 1 1,1 0-1,0 2 1,2 0-1,0 1 0,2 0 1,-18 39-1,26-46 5,1 0 0,1 0 0,0 0 0,1 0 0,1 0 0,0 1 0,2-1 0,-1 1 0,2-1 0,0 1 0,1-1 0,1 0 0,0 1 0,2-1 1,-1-1-1,2 1 0,0-1 0,1 0 0,1 0 0,0-1 0,1 0 0,0 0 0,1-1 0,12 13 0,-8-11 11,-1-2 0,2 0 0,-1 0 0,2-1 1,0-1-1,0-1 0,1 0 0,0-1 0,1-1 0,-1-1 1,2 0-1,-1-1 0,1-2 0,0 1 0,0-2 1,0-1-1,0 0 0,1-1 0,-1-1 0,25-3 0,-16-2 20,-1-2 0,0 0-1,0-2 1,-1-1 0,0-1-1,-1-1 1,0-2 0,-1 0-1,31-24 1,-34 22 2,0-2 1,-2 1-1,0-2 0,-1-1 1,-1 0-1,-1-1 1,-1-1-1,-1 0 0,-1-1 1,12-26-1,-20 36-6,-1 0-1,0 0 0,-1-1 1,0 1-1,-1-1 0,-1 0 1,0 0-1,0 1 1,-2-1-1,0 0 0,0 0 1,-1 1-1,-1-1 0,0 1 1,-1-1-1,-1 1 1,0 0-1,0 1 0,-2-1 1,1 1-1,-1 0 1,-1 1-1,0 0 0,-1 0 1,-15-15-1,12 15-13,1 1 0,-2 0 0,1 0 0,-1 2 0,-1-1 0,1 2 0,-1 0 0,-1 0 0,1 1 0,-1 1 0,0 1 0,0 0 0,-1 1 0,1 0 0,-1 1 0,0 1 0,1 1 0,-1 0 0,0 1 0,1 1 0,-1 0 0,-18 6 0,15-2-15,0 1 1,1 1 0,0 0 0,0 2 0,1 0-1,1 1 1,0 1 0,0 0 0,1 1 0,1 0-1,0 2 1,1 0 0,-17 24 0,23-29 3,0 0 0,1 0 0,0 1 0,1 0 0,0 0 0,1 0 1,0 1-1,1-1 0,0 1 0,1 0 0,0 0 0,1 0 0,1 0 0,0 0 0,0 0 1,1 0-1,0 0 0,1 0 0,1 0 0,0 0 0,0-1 0,1 1 0,8 13 0,-9-18 8,1-1 0,0 1 0,0-1 0,0 0-1,1 0 1,0 0 0,1-1 0,-1 0-1,1 0 1,0 0 0,0-1 0,0 0 0,1 0-1,-1 0 1,1-1 0,0 0 0,0 0-1,0-1 1,1 0 0,-1 0 0,1-1 0,-1 0-1,1 0 1,-1-1 0,1 1 0,-1-2-1,1 1 1,-1-1 0,14-3 0,-2-1 11,0-1 1,0 0 0,0-2-1,-1 0 1,0-1-1,-1 0 1,0-2 0,0 0-1,-1 0 1,20-20 0,-13 9 13,0 0 1,-1-2-1,-1 0 1,32-50-1,-50 68-15,1 0-1,-1 0 1,0 0 0,0 0-1,-1 0 1,0 0 0,0-1-1,-1 1 1,1-1 0,-1 0-1,-1 1 1,1-1 0,-1 0-1,0 0 1,-1 1 0,0-1 0,0 0-1,0 1 1,-1-1 0,0 1-1,0 0 1,0-1 0,-1 1-1,0 0 1,0 0 0,-1 1-1,0-1 1,0 1 0,-7-8-1,5 6-4,-1 0 0,0 1-1,0 0 1,-1 1 0,1-1-1,-1 1 1,0 1 0,-1 0-1,1 0 1,-1 0 0,0 1 0,0 0-1,0 1 1,0 0 0,0 1-1,-12-1 1,8 2-8,0 0 1,0 2-1,-1 0 1,2 0-1,-1 1 1,0 0-1,0 1 1,1 1-1,0 0 1,-20 12-1,16-8-3,1 1 0,0 1 0,1 0 0,0 0 0,0 2 0,1 0 0,1 0 0,0 1 0,1 1 0,1 0 0,0 0 0,1 1 0,1 0 0,0 1 1,1 0-1,-9 32 0,15-37 1,0 0 1,0 0 0,1-1 0,1 1 0,0 0 0,1-1 0,0 1-1,0 0 1,1-1 0,1 0 0,0 0 0,1 0 0,0 0-1,0-1 1,1 0 0,0 0 0,1 0 0,0-1 0,1 0 0,0 0-1,0-1 1,12 9 0,-11-9 7,1-1 0,0 0 0,0-1 1,0 0-1,1 0 0,0-1 0,0 0 0,1-1 0,-1-1 0,1 1 0,0-2 0,0 0 1,0 0-1,0-1 0,0-1 0,0 0 0,0 0 0,0-1 0,0-1 0,0 0 0,17-6 1,-7 0 15,-1-1 0,0-1 0,-1-1 1,0 0-1,-1-2 0,0 0 0,-1-2 0,0 0 1,23-26-1,-31 30-4,0-1 0,-2 0 0,1 0 0,-1 0 0,-1-1 1,0-1-1,-1 1 0,-1-1 0,0 0 0,0 0 0,-2-1 0,0 1 0,0-1 0,-1 0 1,-1-25-1,-3 15-1,-1 0 0,-2 0 1,0 0-1,-2 1 0,-1 0 1,-1 1-1,0 0 0,-2 0 1,-1 1-1,0 0 0,-2 1 1,0 0-1,-19-19 0,20 26-17,0 1 1,-1 1-1,0 0 0,0 0 0,-2 2 0,1 0 1,-1 1-1,-19-9 0,23 13-4,-2 1-1,1 0 1,0 0-1,-1 1 1,1 1 0,-1 1-1,0 0 1,0 0 0,1 1-1,-1 1 1,-21 4 0,16-1-9,1 1 1,0 0-1,0 2 1,0 0-1,1 1 1,0 1-1,0 1 1,1 0-1,1 1 1,0 1-1,0 0 1,1 1-1,1 0 1,0 1 0,1 1-1,0 0 1,-11 19-1,12-15 4,1 1-1,0 0 1,1 1-1,2-1 1,0 2-1,1-1 1,1 1-1,1 0 1,0 0-1,2 0 1,1 0-1,1 0 1,1 1-1,5 32 1,0-24 4,2 0 0,1 0 0,1-1 1,2 0-1,1-1 0,1 0 0,2-1 0,1-1 1,0 0-1,3-1 0,0-1 0,24 23 0,-30-35 6,-1 0-1,2-1 1,0 0-1,1-1 1,0-1 0,0 0-1,1-1 1,0-1-1,0-1 1,1-1-1,0 0 1,1-1-1,-1-1 1,1 0-1,0-2 1,0 0-1,0-1 1,0-1 0,0-1-1,-1 0 1,30-7-1,-21 1 11,-1-2 0,-1 0 0,0-2 0,0-1 0,-1 0 0,0-2 0,-1-1 0,-1-1 0,-1-1 0,0 0 0,20-23 0,-28 27 14,-1-1-1,-1 1 1,0-2-1,-1 0 1,-1 0-1,0-1 0,-1 0 1,-1 0-1,0-1 1,-1 0-1,-1 0 1,-1 0-1,0-1 1,-1 1-1,-1-1 0,-1 0 1,-1-34-1,-5 23-14,-1 0-1,-2 1 1,-1 0 0,-1 1-1,-1 0 1,-1 0-1,-1 1 1,-2 1-1,0 0 1,-2 1-1,-1 1 1,-1 0 0,0 2-1,-2 0 1,0 1-1,-2 1 1,0 1-1,-1 1 1,0 2-1,-2 0 1,0 1 0,0 2-1,-53-17 1,52 23-34,0 1 1,0 2-1,-1 1 1,1 1-1,-1 1 1,0 2-1,1 0 1,0 2-1,0 1 1,0 1-1,-40 15 1,24-4-13,1 1 0,1 2 0,0 2 0,2 1 0,1 3 0,-41 34 0,61-45 19,1 1 0,0 1 0,1 0 0,1 1-1,1 1 1,1 0 0,0 1 0,-10 22 0,17-28-1,0 1 0,1 0 0,1 0 0,0 0 1,1 0-1,0 0 0,1 1 0,1-1 0,1 1 0,0-1 1,1 1-1,0-1 0,5 20 0,1-13 5,0 0 0,1 0 0,2 0 0,0-1 0,1-1 0,1 1 0,1-2 0,0 0-1,2 0 1,0-2 0,1 0 0,1 0 0,1-2 0,0 0 0,28 17 0,-12-11 20,0-1 0,1-2-1,1-1 1,1-2 0,0-2 0,0-1-1,2-2 1,53 7 0,-56-14 18,0-1 0,0-2 0,0-1 0,0-2 0,0-1 0,0-2 0,-1-2 0,0-1 0,-1-2 0,43-18 0,-50 16 7,0 0-1,-1-1 1,0-2 0,-1-1-1,-1-1 1,0-1 0,-2 0-1,0-2 1,-1-1 0,-2-1-1,0 0 1,27-44 0,-39 51-7,0 1 0,0-1 0,-2 0 0,0 0 0,-1 0-1,0-1 1,-1 0 0,-1 0 0,-1 0 0,0 0 0,-1 0 0,-1 0 0,-1 1 0,0-1 0,-2 0 0,-8-27 0,-1 5 10,-2 1-1,-2 0 1,-2 2 0,-1 0-1,-45-60 1,48 73-31,-1 1 0,-1 1 0,-1 1 0,0 0 0,-2 1 0,0 2 0,-2 0 0,1 1 0,-31-14 0,31 20-15,-1 0 0,1 2 0,-2 0 0,1 2 0,-1 1 0,1 1 0,-1 1 0,-1 1 0,1 1 0,-40 4 0,32 1-13,-1 1 1,1 2-1,0 2 1,1 0-1,0 3 1,1 0-1,0 2 1,0 1-1,2 2 1,0 1-1,1 1 1,1 1-1,1 2 1,1 0-1,-39 46 1,46-47 12,2 0-1,0 1 1,2 1 0,1 1 0,0 0-1,2 0 1,1 1 0,1 0 0,0 1-1,3 0 1,0 1 0,1-1 0,2 1-1,0 0 1,2 0 0,1 0-1,2 0 1,0-1 0,2 1 0,7 30-1,-2-27 8,1-2-1,2 1 0,0-1 0,2-1 1,1 0-1,1-1 0,1-1 1,1 0-1,2-2 0,0 0 0,1-1 1,2-1-1,0-1 0,1-1 1,1-1-1,42 23 0,-41-27 13,0-1 0,1-2 0,0 0 0,1-2-1,0-1 1,0-2 0,1 0 0,0-2 0,0-1 0,0-2 0,0 0 0,0-2-1,0-1 1,0-2 0,-1 0 0,1-2 0,41-15 0,-33 7 24,-1-1-1,0-3 1,-2 0 0,0-2 0,-1-2 0,-1-1 0,-2-1-1,0-2 1,46-52 0,-63 63-6,-1 0 0,0-1-1,-1-1 1,-1 1 0,-1-2 0,-1 1 0,0-1-1,-1-1 1,-1 1 0,0-1 0,-2 0-1,0-1 1,-1 1 0,-1-1 0,-1 1 0,-1-1-1,0 1 1,-2-1 0,0 1 0,-1-1-1,-8-24 1,0 9-4,-3 1-1,0 0 0,-2 1 1,-2 1-1,-1 0 1,-1 1-1,-2 2 0,-1 0 1,-1 1-1,-1 1 0,-2 2 1,-31-24-1,38 33-31,0 1 0,-2 1-1,0 1 1,0 1 0,-1 1 0,-1 1-1,0 1 1,0 1 0,0 1-1,-1 1 1,0 2 0,-1 0 0,1 2-1,-1 0 1,1 2 0,-1 1-1,1 1 1,-29 5 0,23 2-13,0 0 0,0 2 0,1 1 0,0 2 0,1 0 0,1 2 0,0 2 0,1 0 0,1 2 0,1 0 0,1 2 0,0 1 0,2 1-1,-35 49 1,43-53 16,1 2-1,1-1 0,1 2 0,1-1 0,1 1 0,1 1 0,2-1 0,-8 46 0,12-49 8,0 1 0,2 0 0,1 0 0,0 0 0,1-1 0,2 1 0,0-1 0,1 1 0,1-1 0,1-1-1,12 26 1,-6-19-1,2-2-1,0 1 1,2-2-1,1 0 1,0-1-1,2 0 1,0-2-1,2-1 1,0 0-1,1-2 1,0 0-1,2-2 1,0 0-1,1-2 1,34 13 0,-32-16 9,1 0 0,0-3 1,1 0-1,0-1 0,0-2 1,0-2-1,0 0 0,0-2 1,1-1-1,-1-2 0,0-1 1,0-1-1,-1-1 0,44-16 1,-32 6 19,-1-1 0,-1-3 0,-1-1 0,0-1 0,-2-2 0,0-2 0,-2-2 0,33-33 0,-49 42 0,-1 0 0,-1-1-1,0 0 1,-2-2 0,0 0 0,-2 0 0,0-1 0,-2 0 0,0-1 0,-2-1 0,0 1 0,-2-1 0,-1-1 0,0 1 0,0-26 0,-5 23-2,-1 0 0,-1 0 0,-1 0 1,-2 0-1,-1 1 0,0 0 0,-3 0 1,0 0-1,-1 1 0,-2 1 1,0 0-1,-2 0 0,-1 2 0,-1 0 1,0 0-1,-37-37 0,31 39-29,-1 1 0,-1 1-1,-1 0 1,-1 2 0,0 1 0,-1 1-1,0 2 1,-1 0 0,-1 2 0,0 1-1,-1 1 1,1 2 0,-2 1 0,1 1 0,-39 0-1,29 4-40,0 3 0,1 1 0,-1 3 0,1 0 0,1 3 0,-1 1 0,1 2 0,1 1 0,0 3 0,1 0-1,1 2 1,-59 42 0,72-44 30,0 0 0,1 2-1,0 1 1,2 1 0,0 0 0,2 1-1,0 1 1,1 1 0,1 0-1,2 1 1,0 1 0,1 0-1,2 1 1,1 0 0,0 0 0,2 1-1,2 0 1,0 0 0,-1 34-1,6-30 7,2 1-1,1-1 0,1 1 0,2-1 1,1 0-1,2-1 0,1 0 1,1 0-1,1-1 0,2 0 0,1-2 1,1 1-1,1-2 0,1 0 1,2-1-1,0-1 0,2-1 0,32 27 1,-34-33 12,1 0 0,0-2 0,1 0 1,0-2-1,2 0 0,-1-2 0,1-1 1,1 0-1,0-2 0,0-1 0,1-1 1,-1-1-1,1-1 0,1-1 0,-1-2 1,0 0-1,0-2 0,1-1 0,-1-1 1,0-1-1,-1-1 0,35-12 0,-28 4 22,-1 0-1,0-2 0,-1-2 1,0 0-1,-2-2 1,0-1-1,-1-2 0,-2 0 1,0-2-1,-1 0 0,20-29 1,-29 35 7,-2-2 1,0 1-1,-1-2 1,-1 1-1,-1-2 1,-1 1-1,-1-1 1,-1-1-1,-1 0 0,-1 1 1,-1-2-1,0 1 1,-2 0-1,-1-1 1,-1 1-1,-5-43 1,-1 38-8,-1 0 1,-1 1-1,-1 0 0,-2 1 1,-1 0-1,0 0 1,-2 1-1,-1 1 0,-1 0 1,-1 2-1,-1 0 1,-1 0-1,-1 2 0,0 0 1,-2 2-1,0 0 1,-47-27-1,46 30-42,-2 2-1,0 1 1,0 2 0,-1 0-1,-1 1 1,1 2-1,-1 1 1,0 0 0,-1 3-1,1 0 1,-1 1-1,0 2 1,1 1 0,-1 1-1,0 1 1,1 2 0,0 1-1,-37 12 1,34-6-11,1 0 0,1 2 0,0 2-1,1 0 1,1 1 0,0 2 0,2 1 0,0 1 0,-39 43 0,48-44 20,-1 0 0,2 1-1,1 0 1,1 1 0,0 1 0,2 0 0,1 0 0,0 1-1,2 0 1,1 1 0,1-1 0,-4 46 0,8-41 1,2 0 0,1-1 0,1 1 0,1-1 0,2 1 0,1-1 1,1-1-1,1 1 0,1-2 0,2 1 0,0-1 0,2-1 0,1-1 0,1 0 0,1 0 0,1-2 1,1 0-1,1-1 0,1-2 0,26 21 0,-24-22 4,2-1 1,0-1-1,0-1 1,2-1-1,0-1 1,0-2-1,1 0 1,1-2-1,0-2 1,0 0-1,0-2 0,1-1 1,-1-1-1,1-2 1,0-1-1,0-1 1,-1-1-1,1-2 1,40-10-1,-33 2 25,0-1 1,-1-1-1,-1-2 1,0-2-1,-1-1 0,-1-2 1,-1-1-1,-1-2 0,-1 0 1,38-42-1,-51 47 6,0 0 1,-2-2-1,-1 0 0,0 0 0,-2-2 0,0 1 1,11-34-1,-17 38 2,-1 0-1,-1 0 1,-1-1 0,0 1 0,-1-1 0,-1 0-1,-1 1 1,-1-1 0,0 0 0,-8-32-1,1 20 7,-2 0 0,-2 1 0,0 1-1,-2 0 1,-1 1 0,-2 0-1,0 1 1,-2 1 0,-1 1 0,-38-37-1,26 30-25,-2 3-1,-1 1 1,-1 1-1,-1 2 1,-1 2-1,-1 1 1,-46-18 0,57 30-31,0 2 1,0 1 0,-1 0 0,1 3-1,-1 0 1,0 2 0,0 1 0,-1 1 0,1 2-1,0 0 1,0 2 0,1 2 0,-1 0-1,-27 11 1,23-5-3,0 1-1,1 1 0,1 2 0,0 1 0,1 2 1,1 1-1,1 1 0,0 1 0,2 1 1,1 2-1,-30 36 0,42-42 14,0 0 0,1 0 0,1 1 0,0 0 0,2 1 0,1 0-1,0 1 1,2-1 0,0 2 0,1-1 0,-2 38 0,6-30-1,1 0 1,1 1-1,2-1 1,1 0-1,1 0 1,2-1-1,1 0 0,15 37 1,-9-33-4,2 0 0,1 0 0,1-2 0,2 0 0,1-2 0,43 47 0,-43-55 0,0 0 1,2-2-1,0 0 1,1-2-1,1-1 1,0 0-1,1-2 1,36 14-1,-42-21 20,1-1 0,-1-1 0,1 0 0,0-2-1,0 0 1,1-2 0,-1 0 0,0-1 0,1-2 0,-1 0-1,30-7 1,-25 3 14,0-2 0,0-1 0,-1-2 0,-1 0 1,0-1-1,0-2 0,-1 0 0,31-26 0,-31 21 12,-1-1 0,-1 0 0,0-2-1,-2-1 1,-1 0 0,-1-1 0,0-1 0,-2-1 0,-1 0 0,-1-1 0,-2 0 0,0-1 0,-2 0 0,-1-1 0,-2 1 0,0-2 0,2-37-1,-9 37-3,0 0 0,-2 0-1,-1 0 1,-1 1-1,-2 0 1,-1 0 0,-1 0-1,-2 1 1,0 1-1,-2 0 1,-1 0 0,-1 1-1,-1 1 1,-2 1-1,-27-32 1,30 40-31,-1 0 1,0 1-1,-2 1 1,1 0-1,-2 1 1,1 1-1,-2 1 1,0 0-1,0 2 1,0 0-1,-1 1 1,-1 2-1,1 0 1,-1 1-1,0 1 1,0 1-1,-1 1 1,1 1-1,0 1 1,-1 1-1,-26 4 1,16 2-13,1 2 1,-1 0 0,2 3 0,0 0-1,0 2 1,1 1 0,1 2 0,0 1 0,2 1-1,0 1 1,1 1 0,1 2 0,1 0-1,-41 52 1,51-55 8,0 1 0,1 0-1,2 0 1,0 2 0,1-1-1,1 1 1,1 1 0,1-1 0,-4 30-1,8-33 7,2 1 0,0-1 0,1 0 0,1 0 0,1 0 0,1 0 0,0 0 0,2 0 0,0-1 0,1 0 0,1 0 0,11 21 0,-1-10-4,1-1 0,1-1 0,2 0 0,1-2 0,1 0 0,1-2 0,1-1 0,1 0 1,1-2-1,1-1 0,0-2 0,2 0 0,0-2 0,43 16 0,-22-12-4,1-3 0,1-1 0,0-3 1,1-2-1,1-3 0,-1-2 0,1-2 0,67-5 0,-90-1 21,0-2 0,0 0 0,-1-3 0,0 0 0,0-2 0,-1-2 0,0 0 0,56-31-1,-71 33-2,-1-1 0,0 0 0,0 0 0,-1-2 0,-1 1 0,0-2 0,0 0 0,-1 0-1,-1-1 1,0 0 0,-1-1 0,0 0 0,-1 0 0,-1-1 0,-1 0 0,0 0 0,-1-1 0,3-20-1,-5 10 20,-1 0 0,-1 1 0,-1-1 0,-2 0-1,-1 0 1,-1 0 0,-1 1 0,-1 0-1,-2 0 1,0 0 0,-2 1 0,-14-27 0,4 13-8,-2 2 1,-1 1 0,-1 1 0,-3 0 0,0 2-1,-59-53 1,65 68-37,0 2 1,-2 0-1,0 2 0,0 0 1,-1 1-1,-1 2 0,0 0 0,0 2 1,-1 1-1,0 1 0,-1 1 1,1 1-1,-1 1 0,0 2 0,0 1 1,0 1-1,0 1 0,0 1 0,0 2 1,0 0-1,0 2 0,1 1 1,0 1-1,1 1 0,0 2 0,0 0 1,1 2-1,0 0 0,2 2 0,-30 23 1,28-18-5,0 1 1,2 2-1,0 0 1,2 1 0,1 2-1,0 0 1,2 0-1,1 2 1,2 0-1,0 1 1,-15 48 0,23-56 16,0 2 0,1-1 1,1 0-1,2 1 0,0 0 1,1 0-1,1-1 0,1 1 1,2 0-1,0 0 1,1-1-1,1 0 0,1 0 1,1 0-1,1-1 0,18 34 1,-13-32-6,0-1 0,2-1 0,1 0 0,0-1 0,2 0 0,0-1 1,1-2-1,1 0 0,37 25 0,-40-32 6,0-1-1,1 0 1,0-2 0,0 0 0,1-1-1,0-1 1,0 0 0,0-2-1,1 0 1,-1-1 0,1-1 0,-1-1-1,32-3 1,-23-1 18,-1-2 0,1 0 0,-1-2 0,0-1 0,-1-1 0,0-1 0,0-1 0,-1-2 0,-1 0 0,0-2-1,-1 0 1,-1-2 0,0 0 0,-2-2 0,29-34 0,-34 36 8,-2 0 0,0-1 0,-1-1 0,-1 0 0,-1 0 0,-1-1 0,-1-1 0,0 1-1,-2-2 1,0 1 0,-2 0 0,-1-1 0,0 0 0,-2 0 0,0 0 0,-2 1 0,0-1 0,-2 0 0,-8-38-1,3 37-4,0 0-1,-1 1 0,-1 0 1,-2 0-1,0 1 0,-1 0 1,-1 1-1,-1 1 0,-1 0 0,-1 1 1,-1 1-1,0 1 0,-1 0 1,-1 1-1,0 2 0,-2 0 1,-34-18-1,37 23-29,0 1 1,-1 0-1,1 1 1,-2 2-1,1 0 1,-1 1-1,1 0 1,-1 2-1,0 1 0,0 0 1,0 2-1,0 0 1,0 2-1,0 0 1,0 1-1,1 1 1,0 1-1,0 1 0,0 1 1,1 0-1,-27 17 1,28-13 7,1 0 1,1 1-1,0 1 0,1 1 1,0 0-1,1 1 1,1 0-1,1 1 1,0 0-1,1 1 0,1 1 1,1-1-1,-12 33 1,18-41-114,0 1 0,0-1 0,1 1 0,0-1 0,1 1 0,0-1 0,1 1 0,0 0 1,0 0-1,1-1 0,1 1 0,0 0 0,0-1 0,1 0 0,0 1 0,1-1 0,0-1 0,1 1 0,0 0 1,0-1-1,1 0 0,1 0 0,-1-1 0,1 0 0,1 0 0,-1 0 0,1-1 0,10 6 0,48 24-971,-66-37 1083</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1.777"/>
    </inkml:context>
    <inkml:brush xml:id="br0">
      <inkml:brushProperty name="width" value="0.05" units="cm"/>
      <inkml:brushProperty name="height" value="0.05" units="cm"/>
      <inkml:brushProperty name="color" value="#333333"/>
    </inkml:brush>
  </inkml:definitions>
  <inkml:trace contextRef="#ctx0" brushRef="#br0">104 1 504,'-8'27'2115,"-18"41"1,15-45-1736,2 1 0,-10 41 0,-10 197-1891,27-241 972</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2.272"/>
    </inkml:context>
    <inkml:brush xml:id="br0">
      <inkml:brushProperty name="width" value="0.05" units="cm"/>
      <inkml:brushProperty name="height" value="0.05" units="cm"/>
      <inkml:brushProperty name="color" value="#333333"/>
    </inkml:brush>
  </inkml:definitions>
  <inkml:trace contextRef="#ctx0" brushRef="#br0">64 1 1368,'-35'121'5306,"12"7"-3879,20-103-1445,1-1 1,2 1-1,0 0 0,2-1 0,0 1 1,2-1-1,0 0 0,12 33 1,-15-53-148,0 0 0,1 1 1,0-1-1,0 0 0,0 0 0,0-1 1,1 1-1,0 0 0,-1-1 1,1 1-1,0-1 0,1 0 1,-1 0-1,1 0 0,5 3 0,0-3-380</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2.681"/>
    </inkml:context>
    <inkml:brush xml:id="br0">
      <inkml:brushProperty name="width" value="0.05" units="cm"/>
      <inkml:brushProperty name="height" value="0.05" units="cm"/>
      <inkml:brushProperty name="color" value="#333333"/>
    </inkml:brush>
  </inkml:definitions>
  <inkml:trace contextRef="#ctx0" brushRef="#br0">33 1 2288,'-8'26'1270,"0"1"-1,2 1 0,-4 34 1,10-52-1169,-1 1 0,2-1 0,-1 0 0,2 1 0,-1-1 0,1 0 0,1 0 0,0 0 0,0 0 0,1-1 0,0 1 0,7 9 0,-6-10-53,0-1 1,0 0-1,1 0 0,10 10 0,-14-16-162,1 1 0,-1-1 1,1 0-1,-1-1 0,1 1 0,0 0 0,0-1 0,0 1 0,0-1 1,0 0-1,0 0 0,0 0 0,0-1 0,0 1 0,1-1 1,-1 1-1,4-1 0,10-2-644</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3.413"/>
    </inkml:context>
    <inkml:brush xml:id="br0">
      <inkml:brushProperty name="width" value="0.05" units="cm"/>
      <inkml:brushProperty name="height" value="0.05" units="cm"/>
      <inkml:brushProperty name="color" value="#333333"/>
    </inkml:brush>
  </inkml:definitions>
  <inkml:trace contextRef="#ctx0" brushRef="#br0">15 0 1448,'2'2'428,"-1"1"0,1-1 0,-1 0 0,0 1 0,1-1 0,-1 0 0,0 1 0,0 0 0,-1-1 0,2 4 0,4 54-460,-5-39 485,4 32-566,-2 0-1,-2 1 0,-3-1 0,-2 0 0,-21 99 1,18-119-796,0-6 308</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3.872"/>
    </inkml:context>
    <inkml:brush xml:id="br0">
      <inkml:brushProperty name="width" value="0.05" units="cm"/>
      <inkml:brushProperty name="height" value="0.05" units="cm"/>
      <inkml:brushProperty name="color" value="#333333"/>
    </inkml:brush>
  </inkml:definitions>
  <inkml:trace contextRef="#ctx0" brushRef="#br0">105 2 544,'0'0'84,"0"0"0,1 0 0,-1-1 0,0 1 0,1 0 0,-1 0 0,0 0 0,1 0 0,-1 0 0,1 0 0,-1-1 0,0 1 1,1 0-1,-1 0 0,0 0 0,1 0 0,-1 0 0,0 0 0,1 1 0,-1-1 0,1 0 0,-1 0 0,0 0 0,1 0 0,-1 0 0,0 0 0,1 1 0,-1-1 0,0 0 0,0 0 0,1 0 0,-1 1 0,0-1 0,0 0 0,1 1 0,-1-1 0,0 0 0,1 1 0,2 19 1498,-9 27-670,6-43-700,-101 515-136,95-495-942,-1-3 266</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4.316"/>
    </inkml:context>
    <inkml:brush xml:id="br0">
      <inkml:brushProperty name="width" value="0.05" units="cm"/>
      <inkml:brushProperty name="height" value="0.05" units="cm"/>
      <inkml:brushProperty name="color" value="#333333"/>
    </inkml:brush>
  </inkml:definitions>
  <inkml:trace contextRef="#ctx0" brushRef="#br0">1 192 1312,'3'0'440,"3"-2"321,2-3-129,3-4-352,2-2-152,4-6-104,1-1-8,2-4-8,0-1 0,2-2-24,1-4-280,-3-2 200</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7.921"/>
    </inkml:context>
    <inkml:brush xml:id="br0">
      <inkml:brushProperty name="width" value="0.05" units="cm"/>
      <inkml:brushProperty name="height" value="0.05" units="cm"/>
      <inkml:brushProperty name="color" value="#333333"/>
    </inkml:brush>
  </inkml:definitions>
  <inkml:trace contextRef="#ctx0" brushRef="#br0">167 211 576,'-14'28'3989,"18"-29"-1703,10-14-1894,160-207 2966,-214 270-3296,-7 10-92,-63 97 1,99-137 35,6-9 30,20-26-20,148-186 988,-152 180-882,-23 29 67,-25 30 61,13-6-251,9-12-2,1 0 0,0 1-1,1 0 1,2 1 0,0 0 0,-12 31 0,51-69-6,16-34 512,58-89 0,-96 124-347,-18 19-82,-20 20-105,-3 15-106,2 1-1,2 2 0,-49 82 0,145-187 185,-28 21 343,53-88-1,-89 132-387,-1-1 0,1 1 0,-1-1 0,0 1-1,1 0 1,-1-1 0,0 1 0,1-1 0,-1 1 0,0-1 0,1 1 0,-1-1 0,0 0 0,0 1-1,0-1 1,0 1 0,1-1 0,-1 1 0,0-1 0,0 0 0,0 1 0,0-1 0,0 1 0,0-1-1,0 1 1,-1-1 0,1 0 0,0 1 0,-1-2 0,-14 10-16,-21 23-28,-83 104 1,-11 11-167,252-250 204,-91 73 111,-1-2-1,-2-1 1,-2-1 0,34-60-1,-105 144-154,-124 203-478,169-252 524,0 0 1,0 0 0,0 0 0,0 0 0,0 0 0,0 0 0,1 0 0,-1 1 0,0-1 0,0 0 0,0 0 0,0 0 0,0 0 0,0 0 0,0 0 0,1 0 0,-1 0 0,0 0-1,0 0 1,0 0 0,0 1 0,0-1 0,0 0 0,0 0 0,0 0 0,0 0 0,0 0 0,0 0 0,0 0 0,0 1 0,0-1 0,0 0 0,0 0 0,0 0 0,0 0-1,0 0 1,0 0 0,0 1 0,0-1 0,0 0 0,0 0 0,0 0 0,0 0 0,0 0 0,0 0 0,0 1 0,0-1 0,0 0 0,0 0 0,0 0 0,0 0 0,0 0 0,0 0-1,0 0 1,-1 0 0,1 1 0,0-1 0,0 0 0,0 0 0,0 0 0,0 0 0,0 0 0,0 0 0,-1 0 0,1 0 0,0 0 0,0 0 0,0 0 0,0 0 0,12-7 2,14-13 46,2-12 131,-1-2-1,-2-1 1,28-51 0,-29 47-173,-8 9 61,-16 29-41,-14 11 15,-19 28-61,-44 67 1,12-15-14,88-115-222,-11 13 203,-1-1 1,-1 0-1,13-19 1,-4 1-1583,2 2-3371,-13 18 3594</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09.636"/>
    </inkml:context>
    <inkml:brush xml:id="br0">
      <inkml:brushProperty name="width" value="0.05" units="cm"/>
      <inkml:brushProperty name="height" value="0.05" units="cm"/>
      <inkml:brushProperty name="color" value="#333333"/>
    </inkml:brush>
  </inkml:definitions>
  <inkml:trace contextRef="#ctx0" brushRef="#br0">82 40 1232,'-13'1'239,"-1"5"8351,31-5-7497,0 0-955,-1-2 0,1 0 0,-1-1 1,0-1-1,21-5 0,-43 9-119,1 0 1,-1 0 0,1 0 0,-1 0 0,0-1 0,1 0 0,-1 0-1,0 0 1,1-1 0,-1 0 0,0 0 0,1 0 0,-1-1 0,1 0-1,0 0 1,0 0 0,-6-4 0,-10-4 4,5 2 60,43 14 252,-13-2-178,1 1-1,-2 1 1,1 1 0,-1 0-1,14 10 1,7 2-5,-41-23 70,-77-37 209,74 36-357,0 2 0,-1-1 0,1 1 0,-1 1 0,0 0 0,1 0 0,-1 1 0,-11 0 0,21 1-66,1 0 1,0 0-1,0 0 1,-1 0-1,1 0 1,0 0 0,0 0-1,0 0 1,-1-1-1,1 1 1,0 0-1,0 0 1,-1 0 0,1 1-1,0-1 1,0 0-1,-1 0 1,1 0-1,0 0 1,0 0 0,-1 0-1,1 0 1,0 0-1,0 0 1,0 0-1,-1 1 1,1-1-1,0 0 1,0 0 0,0 0-1,-1 0 1,1 1-1,0-1 1,0 0-1,0 0 1,0 0 0,0 1-1,0-1 1,0 0-1,-1 0 1,1 1-1,0-1 1,0 0 0,0 0-1,0 1 1,0-1-1,0 1 1,12 8 277,19 7 105,12 2-101,-30-12-233,0 0-1,0-1 0,0-1 1,1 0-1,-1 0 0,1-2 1,22 3-1,-36-5 30,-26-6 130,16 2-217,1 1-1,0-2 1,0 1-1,0-1 1,0-1-1,-13-10 1,13 9-31,-1 0 0,0 1 0,-21-11 0,37 20-79,13 4 27,0 1-1,34 21 0,-48-26 109,0 0 0,0 0 0,1-1 0,-1 0 0,1 0 0,0 0 0,-1-1 0,1 0 0,0 0 0,0 0 0,0-1 0,7 0 0,-22-2 2,0 0-1,0-1 1,1 0-1,0 0 0,-1-1 1,1-1-1,0 1 1,-9-8-1,5 4-6,0-1-22,10 7-5,0 0 1,-1 0-1,1 1 0,0-1 1,-1 1-1,1-1 1,-1 1-1,1 0 0,-1 0 1,-5-2-1,13 4 4,0 0-1,0 0 1,-1 1-1,1-1 1,-1 1-1,1 0 1,-1 0-1,1 1 1,-1-1-1,0 1 1,0 0-1,6 6 1,-5-5-439,-1 0 1,1 0-1,0-1 0,0 1 1,1-1-1,-1-1 1,1 1-1,9 2 1,-6-5-2785,2-1 1208</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15.031"/>
    </inkml:context>
    <inkml:brush xml:id="br0">
      <inkml:brushProperty name="width" value="0.2" units="cm"/>
      <inkml:brushProperty name="height" value="0.2" units="cm"/>
      <inkml:brushProperty name="color" value="#333333"/>
    </inkml:brush>
  </inkml:definitions>
  <inkml:trace contextRef="#ctx0" brushRef="#br0">330 0 1816,'5'11'4851,"-33"4"-3515,-10 15-1307,2 1-1,0 2 1,3 1-1,1 2 1,1 1-1,2 1 1,-25 44-1,42-56-891,6-5 296</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17.825"/>
    </inkml:context>
    <inkml:brush xml:id="br0">
      <inkml:brushProperty name="width" value="0.2" units="cm"/>
      <inkml:brushProperty name="height" value="0.2" units="cm"/>
      <inkml:brushProperty name="color" value="#333333"/>
    </inkml:brush>
  </inkml:definitions>
  <inkml:trace contextRef="#ctx0" brushRef="#br0">432 48 120,'-12'-27'885,"12"27"-812,0-1 0,-1 1-1,1-1 1,0 1 0,0-1 0,-1 1 0,1-1 0,0 1 0,0 0 0,0-1 0,0 1 0,-1-1-1,1 0 1,0 1 0,0-1 0,0 1 0,0-1 0,0 1 0,0-1 0,0 1 0,0-1 0,1 1 0,-1-1-1,0 1 1,0-1 0,0 1 0,1-1 0,-1 1 0,0 0 0,0-1 0,1 1 0,-1-1 0,0 1-1,1 0 1,-1-1 0,0 1 0,1 0 0,-1-1 0,1 1 0,-1 0 0,1-1 0,-1 1 0,0 0-1,1 0 1,-1 0 0,1-1 0,-1 1 0,1 0 0,-1 0 0,1 0 0,0 0 0,0 1-20,0-1 1,-1 1 0,1-1 0,-1 1-1,0-1 1,1 1 0,-1 0 0,1-1-1,-1 1 1,0 0 0,0 0 0,1-1 0,-1 1-1,0 0 1,0 0 0,0-1 0,0 1-1,0 0 1,0 0 0,0-1 0,0 1-1,0 0 1,0 0 0,0-1 0,0 1-1,-1 0 1,1 0 0,0-1 0,0 1-1,-1 0 1,1-1 0,-1 2 0,-11 28 885,12-29-882,-38 74 629,-3-2 1,-3-1-1,-60 73 1,68-102-1436,-70 65 1,73-75-2024,15-16 1386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911"/>
    </inkml:context>
    <inkml:brush xml:id="br0">
      <inkml:brushProperty name="width" value="0.1" units="cm"/>
      <inkml:brushProperty name="height" value="0.1" units="cm"/>
      <inkml:brushProperty name="color" value="#00A0D7"/>
    </inkml:brush>
  </inkml:definitions>
  <inkml:trace contextRef="#ctx0" brushRef="#br0">1 43 2937,'-1'-2'437,"1"0"1,0-1 0,0 1 0,0-1 0,0 1 0,1-1 0,-1 1-1,1 0 1,-1-1 0,1 1 0,0 0 0,0-1 0,0 1 0,2-3-1,-2 4-219,-1 1 0,1-1-1,0 1 1,0-1-1,0 1 1,-1-1 0,1 1-1,0 0 1,0 0-1,0-1 1,0 1 0,0 0-1,0 0 1,0 0-1,0 0 1,0 0 0,0 0-1,-1 0 1,3 1-1,19 5-349,-10 0 310,0 1 1,-1-1-1,1 2 0,-1 0 0,-1 0 0,0 1 1,0 0-1,0 1 0,-1 0 0,-1 0 0,0 1 1,7 12-1,8 16 15,-2 0 0,21 56 0,-23-41-113,-1 0 0,-4 2 0,-1-1 1,-3 1-1,3 70 0,-10-47-756,-3 1-1,-3 0 1,-17 92-1,7-104-1278,-7-10 733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594"/>
    </inkml:context>
    <inkml:brush xml:id="br0">
      <inkml:brushProperty name="width" value="0.1" units="cm"/>
      <inkml:brushProperty name="height" value="0.1" units="cm"/>
      <inkml:brushProperty name="color" value="#00A0D7"/>
    </inkml:brush>
  </inkml:definitions>
  <inkml:trace contextRef="#ctx0" brushRef="#br0">0 0 1752,'11'4'430,"0"1"0,-1 0 0,1 0 0,-1 1 0,0 0 0,-1 1 0,1 0-1,-2 0 1,1 1 0,9 11 0,5 7-477,-2 0 0,22 37 0,-37-54-181,0 1 0,0 0-1,-2 1 1,1 0 0,-1-1 0,-1 1 0,0 0-1,0 1 1,-1-1 0,-1 0 0,0 1 0,0-1-1,-2 14 1,0-11 292,-2 0-1,0-1 1,0 1-1,-1-1 1,-1 0-1,0 0 1,-1 0-1,0-1 1,-1 0-1,-14 19 0,5-10-174,-1 0-1,-1-1 0,-1-1 0,-1-1 0,-31 23 1,12-16-365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8.317"/>
    </inkml:context>
    <inkml:brush xml:id="br0">
      <inkml:brushProperty name="width" value="0.1" units="cm"/>
      <inkml:brushProperty name="height" value="0.1" units="cm"/>
      <inkml:brushProperty name="color" value="#FFC114"/>
    </inkml:brush>
  </inkml:definitions>
  <inkml:trace contextRef="#ctx0" brushRef="#br0">66 53 2040,'-38'-32'5197,"10"14"2643,31 18-7626,-1-1 0,1 1 1,-1-1-1,1 1 1,0 0-1,-1 0 0,1 0 1,-1 0-1,1 0 1,0 1-1,-1-1 1,1 1-1,-1 0 0,1 0 1,-1 0-1,1 0 1,-1 0-1,0 0 0,0 0 1,1 1-1,-1-1 1,2 4-1,6 2 4,-1 1 0,-1 0 0,13 14 0,-8-4-141,0-1 0,-1 2 0,-1 0 0,-1 0 0,-1 1 0,0 0 0,-1 0 0,-2 1 0,0 0 0,-1 1 0,-1-1 0,-1 1 0,-1 0 0,-1 0 0,-1-1 0,-1 1 0,-4 26 0,5-42-111,-3 22-523,0 0-1,-2 0 0,-16 52 1,10-61-1748,1-16 779</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21.857"/>
    </inkml:context>
    <inkml:brush xml:id="br0">
      <inkml:brushProperty name="width" value="0.2" units="cm"/>
      <inkml:brushProperty name="height" value="0.2" units="cm"/>
      <inkml:brushProperty name="color" value="#333333"/>
    </inkml:brush>
  </inkml:definitions>
  <inkml:trace contextRef="#ctx0" brushRef="#br0">230 28 2120,'-26'-11'8090,"45"12"-8171,-99 14 1217,50-8-1144,1 0 0,-55 3 0,110-12 0,-1-2 0,1 0 0,24-8 0,-8 2 33,80-14 49,-161 31-75,0 2 1,-53 19-1,64-13-248</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23.179"/>
    </inkml:context>
    <inkml:brush xml:id="br0">
      <inkml:brushProperty name="width" value="0.2" units="cm"/>
      <inkml:brushProperty name="height" value="0.2" units="cm"/>
      <inkml:brushProperty name="color" value="#333333"/>
    </inkml:brush>
  </inkml:definitions>
  <inkml:trace contextRef="#ctx0" brushRef="#br0">108 43 704,'19'-7'1898,"0"-1"-977,1 1 1,0 1 0,1 1 0,30-5 0,-69 11-793,0 0-1,0 1 1,0 0 0,0 2-1,1 0 1,-1 1 0,1 1-1,0 0 1,-16 9 0,101-28 148,48-14 922,-136 30-993,-2 1-183,0 0 1,0 1 0,1 2-1,0 0 1,0 1-1,-27 15 1,65-32-33,1 1 1,0 2-1,0 0 0,1 0 1,19-2-1,-6 1 30,1-4 106,-27 7 119,-23 7-8,-34 11-219,-91 39 0,100-36-70,86-35-142,1 2-1,1 2 1,-1 2 0,59-8 0,-89 21-2266</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28.615"/>
    </inkml:context>
    <inkml:brush xml:id="br0">
      <inkml:brushProperty name="width" value="0.2" units="cm"/>
      <inkml:brushProperty name="height" value="0.2" units="cm"/>
      <inkml:brushProperty name="color" value="#33CCFF"/>
    </inkml:brush>
  </inkml:definitions>
  <inkml:trace contextRef="#ctx0" brushRef="#br0">1 161 1064,'18'-11'25,"0"1"-1,1 1 0,0 1 1,0 0-1,1 1 1,0 1-1,1 1 0,-1 1 1,1 1-1,0 1 1,0 0-1,0 2 0,0 0 1,-1 2-1,1 0 1,0 1-1,0 1 1,-1 1-1,36 14 0,-17-6 204,0-1 0,1-3-1,0-1 1,1-1-1,-1-3 1,1-1 0,0-2-1,72-8 1,-59-2-229,0-3 1,-1-2 0,0-2-1,-1-2 1,-1-3-1,78-43 1,-98 48-437</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29.441"/>
    </inkml:context>
    <inkml:brush xml:id="br0">
      <inkml:brushProperty name="width" value="0.2" units="cm"/>
      <inkml:brushProperty name="height" value="0.2" units="cm"/>
      <inkml:brushProperty name="color" value="#33CCFF"/>
    </inkml:brush>
  </inkml:definitions>
  <inkml:trace contextRef="#ctx0" brushRef="#br0">0 65 984,'27'-9'56,"3"-1"8,3-1-40,1-2-56,3 3-208,0-1 168</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31.638"/>
    </inkml:context>
    <inkml:brush xml:id="br0">
      <inkml:brushProperty name="width" value="0.2" units="cm"/>
      <inkml:brushProperty name="height" value="0.2" units="cm"/>
      <inkml:brushProperty name="color" value="#33CCFF"/>
    </inkml:brush>
  </inkml:definitions>
  <inkml:trace contextRef="#ctx0" brushRef="#br0">737 1 544,'-26'9'291,"0"1"0,1 1-1,0 1 1,1 1 0,0 1-1,1 2 1,1 0 0,0 1 0,1 2-1,1 0 1,-21 26 0,23-23-238,0-1 1,-2 0-1,-41 32 0,49-44 73,-1 0 0,0-1 1,-1-1-1,1 0 0,-1-1 0,-1-1 0,1 0 0,-26 5 0,13-4-130,-42 3 347,64-9-416,0 0 0,0 0 0,1-1 1,-1 0-1,0 0 0,1 0 1,-1 0-1,1-1 0,-1 0 0,1 0 1,0 0-1,-7-4 0,0-2-292</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32.394"/>
    </inkml:context>
    <inkml:brush xml:id="br0">
      <inkml:brushProperty name="width" value="0.2" units="cm"/>
      <inkml:brushProperty name="height" value="0.2" units="cm"/>
      <inkml:brushProperty name="color" value="#33CCFF"/>
    </inkml:brush>
  </inkml:definitions>
  <inkml:trace contextRef="#ctx0" brushRef="#br0">6 93 984,'-1'-1'86,"0"1"1,1-1-1,-1 0 0,1 0 0,-1 0 1,1 0-1,-1 0 0,1 0 0,0 0 0,0 0 1,-1 0-1,1 0 0,0 0 0,0 0 0,0 0 1,0 0-1,0 0 0,0 0 0,0 0 1,1 0-1,-1-1 0,0 1 0,1 0 0,-1 1 1,0-1-1,1 0 0,-1 0 0,1 0 0,0 0 1,-1 0-1,1 0 0,0 1 0,-1-1 1,1 0-1,0 0 0,0 1 0,0-1 0,-1 1 1,1-1-1,0 0 0,0 1 0,0 0 0,0-1 1,0 1-1,0 0 0,2-1 0,56-16-721,-49 15 908,31-7-304,-9 1 110,1 1 1,36-3 0,-59 9-136,0 1 0,1 0 0,-1 1 0,0 0-1,0 0 1,0 1 0,0 1 0,0 0 0,0 0 0,-1 0 0,12 7 0,2 3-184</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34.635"/>
    </inkml:context>
    <inkml:brush xml:id="br0">
      <inkml:brushProperty name="width" value="0.2" units="cm"/>
      <inkml:brushProperty name="height" value="0.2" units="cm"/>
      <inkml:brushProperty name="color" value="#33CCFF"/>
    </inkml:brush>
  </inkml:definitions>
  <inkml:trace contextRef="#ctx0" brushRef="#br0">1 1 968,'16'1'606,"-1"1"0,1 1 0,-1 0 0,22 8 0,14 4-204,-10-7-283,0 2 1,52 21 0,-80-25-124,0 0 1,0 1-1,-1 0 1,0 1-1,0 1 0,0 0 1,-1 0-1,-1 1 1,0 1-1,13 17 1,-15-19-8,0-1 0,0 0 0,0 0 0,1 0 0,0-1 0,1 0 0,15 7 0,79 35-560,-64-32-371,-18-8 448</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35.380"/>
    </inkml:context>
    <inkml:brush xml:id="br0">
      <inkml:brushProperty name="width" value="0.2" units="cm"/>
      <inkml:brushProperty name="height" value="0.2" units="cm"/>
      <inkml:brushProperty name="color" value="#33CCFF"/>
    </inkml:brush>
  </inkml:definitions>
  <inkml:trace contextRef="#ctx0" brushRef="#br0">0 1 1592,'0'3'55,"0"1"1,1-1-1,-1 1 0,1-1 0,-1 0 0,1 1 0,0-1 1,0 0-1,1 0 0,-1 1 0,1-1 0,-1 0 0,1 0 0,0-1 1,0 1-1,0 0 0,0-1 0,4 3 0,-1-1-8,0 0 0,0-1-1,0 0 1,1 0 0,-1 0-1,1-1 1,0 1-1,0-2 1,8 3 0,11 0 6,0-1 1,0-2-1,46-2 1,-65 1-40,87-7-371,-66 5 180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35.904"/>
    </inkml:context>
    <inkml:brush xml:id="br0">
      <inkml:brushProperty name="width" value="0.2" units="cm"/>
      <inkml:brushProperty name="height" value="0.2" units="cm"/>
      <inkml:brushProperty name="color" value="#33CCFF"/>
    </inkml:brush>
  </inkml:definitions>
  <inkml:trace contextRef="#ctx0" brushRef="#br0">1 1 768,'36'10'2823,"-17"-5"-2758,-1 1 0,0 1 0,0 0 0,-1 2 0,0 0-1,0 1 1,-1 0 0,0 2 0,-1 0 0,-1 0-1,1 1 1,-2 1 0,0 1 0,15 22 0,-14-13-476</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4.096"/>
    </inkml:context>
    <inkml:brush xml:id="br0">
      <inkml:brushProperty name="width" value="0.35" units="cm"/>
      <inkml:brushProperty name="height" value="2.1" units="cm"/>
      <inkml:brushProperty name="color" value="#1F2D5B"/>
      <inkml:brushProperty name="inkEffects" value="pencil"/>
    </inkml:brush>
  </inkml:definitions>
  <inkml:trace contextRef="#ctx0" brushRef="#br0">102 14 1840,'0'-1'577,"1"0"543,0 0-96,1-2-320,1 1-168,2 0-280,1 0-96,0 1-152,2 1-8,0 2-24,0 2 16,1 3 8,0 3 56,-2 3 136,-1 4 56,-2 4 16,-3 5-31,-4 5-145,-3 5-48,-3 6-32,-3 5 0,-3 3-224,-1 2-153,-3 0-247,-3-2-168,-4-4-624,-4-5 832,2-9-2785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9.336"/>
    </inkml:context>
    <inkml:brush xml:id="br0">
      <inkml:brushProperty name="width" value="0.1" units="cm"/>
      <inkml:brushProperty name="height" value="0.1" units="cm"/>
      <inkml:brushProperty name="color" value="#FFC114"/>
    </inkml:brush>
  </inkml:definitions>
  <inkml:trace contextRef="#ctx0" brushRef="#br0">71 1 4257,'-7'3'1205,"-1"1"-1,1-1 1,-1-1 0,0 0-1,-25 4 4555,55-6-3710,-9 4-1896,-2 1 1,1 0-1,0 0 0,-1 1 1,0 0-1,0 1 0,-1 1 1,0-1-1,0 2 1,-1-1-1,0 1 0,0 1 1,-1-1-1,-1 2 0,1-1 1,8 18-1,8 18-113,-1 2 0,26 81 0,-40-104 136,53 177 95,-27-84-1061,-11-59-2966,-14-46 2283</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4.54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1 318 624,'2'0'80,"5"1"376,7-1 48,6-1 160,7-3 25,6-2-233,8-2-120,7-2-160,5-2-56,4-1-80,2-2-16,1-2-16,0-2 0,0-2 0,0-3 0,-2-1 0,-1-2-8,-2-2-496,-3-1-456,-3-1 519,-10 5-1895</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5.111"/>
    </inkml:context>
    <inkml:brush xml:id="br0">
      <inkml:brushProperty name="width" value="0.35" units="cm"/>
      <inkml:brushProperty name="height" value="2.1" units="cm"/>
      <inkml:brushProperty name="color" value="#1F2D5B"/>
      <inkml:brushProperty name="inkEffects" value="pencil"/>
    </inkml:brush>
  </inkml:definitions>
  <inkml:trace contextRef="#ctx0" brushRef="#br0">5 233 1456,'-1'0'632,"0"-1"393,0 1-321,-1-1-152,2 0-320,2 1-72,3 0-16,4 1-8,7-1-80,7 2-8,7-1 16,8 0 80,6-1 224,5-1 40,6-1 40,5-4-56,5-3-207,3-3-33,1-4-56,-1-2-32,-4-2-40,-3-1-24,-3-1-120,-5 1-120,-4-1-513,-4 0-511,-4-1 696,-8 4-3977</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5.580"/>
    </inkml:context>
    <inkml:brush xml:id="br0">
      <inkml:brushProperty name="width" value="0.35" units="cm"/>
      <inkml:brushProperty name="height" value="2.1" units="cm"/>
      <inkml:brushProperty name="color" value="#1F2D5B"/>
      <inkml:brushProperty name="inkEffects" value="pencil"/>
    </inkml:brush>
  </inkml:definitions>
  <inkml:trace contextRef="#ctx0" brushRef="#br0">54 313 456,'-4'1'-16,"-5"2"-40,-2 1-8,-1 0 72,2 0 80,4 0 344,4-1 128,7 0 184,7-1 9,7 0-265,6 0-104,6-1-88,6-1 8,7-1 8,6-1-16,6-3-112,5-2-80,3-3-32,1-2-16,-1-3-8,-2-2-8,-1-3-8,-3-4 0,-4-1 0,-5-2 0,-5-2-16,-5-1-8,-5 0-264,-2-2-312,-4 0 320,-5 4-4321</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6.016"/>
    </inkml:context>
    <inkml:brush xml:id="br0">
      <inkml:brushProperty name="width" value="0.35" units="cm"/>
      <inkml:brushProperty name="height" value="2.1" units="cm"/>
      <inkml:brushProperty name="color" value="#1F2D5B"/>
      <inkml:brushProperty name="inkEffects" value="pencil"/>
    </inkml:brush>
  </inkml:definitions>
  <inkml:trace contextRef="#ctx0" brushRef="#br0">572 1 1192,'1'1'352,"1"2"384,2 3-71,0 3 23,0 3-8,-1 5-32,-1 3-40,-3 5-208,-2 4-80,-2 3-128,-4 3-32,-3 2 0,-3 3 16,-6 3 17,-5 2-1,-6 1-80,-5 3-32,-5 1-40,-5 1-24,-2-1-24,-3 0-192,1-4-297,0-3-223,1-6-800,1-4 880,9-9-3385</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6.387"/>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0 256 1464,'6'0'160,"8"0"232,8-2-72,8-1 65,5-1 79,5-3 0,2-1 88,3-2 16,2-1-80,2 0-72,0-2-256,1 0-88,-2-1-56,-1-1-16,-1-2 0,-1-1 0,1-1-184,-1-2-288,1-2-664,0-2 608,-8 4-3073</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6.752"/>
    </inkml:context>
    <inkml:brush xml:id="br0">
      <inkml:brushProperty name="width" value="0.35" units="cm"/>
      <inkml:brushProperty name="height" value="2.1" units="cm"/>
      <inkml:brushProperty name="color" value="#1F2D5B"/>
      <inkml:brushProperty name="inkEffects" value="pencil"/>
    </inkml:brush>
  </inkml:definitions>
  <inkml:trace contextRef="#ctx0" brushRef="#br0">585 1 1216,'0'1'128,"-1"3"136,0 2 64,1 3 8,0 1-55,1 3-113,1 1-128,1 1 0,1 0 96,-1 0 88,0 0 264,-2 0 104,-2 1 32,-3 0-72,-4 3-208,-4 3-80,-5 4-112,-5 3-16,-6 5-64,-7 4-32,-5 2-16,-5 1-16,-4 0-120,-3-2-72,-3 0-288,-2-3-192,-3-2-336,-2-2 488,9-6-3001</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7.083"/>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1 301 1584,'6'-1'72,"9"-2"40,8-2 64,7-2 48,5-2 73,3-1-1,2 0-8,2 0-40,2 0-88,2-1-32,0 0-96,1-1-8,0-2 8,-2-1 0,-2-2 8,0-2-16,-3-2-16,0-1-8,-2-1-24,-1-1-208,-2-1 160,-7 4-3377</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7.510"/>
    </inkml:context>
    <inkml:brush xml:id="br0">
      <inkml:brushProperty name="width" value="0.35" units="cm"/>
      <inkml:brushProperty name="height" value="2.1" units="cm"/>
      <inkml:brushProperty name="color" value="#1F2D5B"/>
      <inkml:brushProperty name="inkEffects" value="pencil"/>
    </inkml:brush>
  </inkml:definitions>
  <inkml:trace contextRef="#ctx0" brushRef="#br0">681 1 928,'0'2'256,"-1"3"232,1 5-96,-1 3-103,1 3-17,0 3 32,-1 2 48,0 2 120,-1 2 24,-3 1 0,-2 2-48,-2 1-192,-3 2-104,-3 3-104,-3 2-8,-1 2-8,-3 0 0,-2 0 0,0-2 0,-3-1-8,-2-2 8,-2-1-16,-2-2 0,-3-2 8,-3-1-8,-1-2-16,-3-2-56,-3-1-352,-3-2-120,-1-2-488,-3-1 480,9-4-2865</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7.88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0 493 848,'5'-2'264,"5"-2"360,7-2-128,7-1-175,5-2-57,4 0-88,4-1 32,1 0 184,1-1 56,1-2-56,0-1-56,2-1-200,1-3-72,1-3-32,-1-1-8,-1-2 0,-3 0-8,-5 1-16,-4-1 0,-4 1-152,-4-1-40,-2-1-48,-3 0-72,-2-1-48,-2-1-112,-1 0-480,-1 0 535,-2 4-1551</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8.250"/>
    </inkml:context>
    <inkml:brush xml:id="br0">
      <inkml:brushProperty name="width" value="0.35" units="cm"/>
      <inkml:brushProperty name="height" value="2.1" units="cm"/>
      <inkml:brushProperty name="color" value="#1F2D5B"/>
      <inkml:brushProperty name="inkEffects" value="pencil"/>
    </inkml:brush>
  </inkml:definitions>
  <inkml:trace contextRef="#ctx0" brushRef="#br0">328 0 768,'0'0'280,"1"0"368,0 0-64,0 1-135,1 2-81,0 0-208,1 3-72,0 2-40,1 3 104,0 3 96,1 3 32,0 3 56,-2 3-80,-1 3-8,-3 2 16,-3 4-40,-4 2-32,-3 3-88,-4 3-48,-3 2-16,-3 3-8,-3 1-8,-1 0-16,-2-1 0,-1-2-8,0-2 8,-2-3-8,0-3-48,-3-3-264,1-3 200,4-7-5289</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7.445"/>
    </inkml:context>
    <inkml:brush xml:id="br0">
      <inkml:brushProperty name="width" value="0.1" units="cm"/>
      <inkml:brushProperty name="height" value="0.1" units="cm"/>
      <inkml:brushProperty name="color" value="#FFC114"/>
    </inkml:brush>
  </inkml:definitions>
  <inkml:trace contextRef="#ctx0" brushRef="#br0">206 1 2961,'-1'0'9794,"-14"8"-7339,9-5-2112,0 0 1,-1 0-1,1 1 0,1 0 1,-1 0-1,1 0 0,-1 1 1,1 0-1,0 0 1,1 0-1,-1 0 0,1 1 1,-6 10-1,-5 11 471,-21 46 0,24-39-562,1 0 1,1 1 0,2 0-1,1 0 1,3 1 0,0 0-1,2 0 1,2 0 0,1 0-1,2 0 1,2 0 0,14 59-1,3-38-545,-21-55 160,-1-1-1,1 1 1,0 0 0,0-1-1,-1 1 1,1-1 0,0 1 0,1-1-1,-1 0 1,0 1 0,0-1 0,0 0-1,1 0 1,-1 1 0,1-1-1,-1 0 1,1-1 0,-1 1 0,1 0-1,0 0 1,-1-1 0,1 1 0,0-1-1,-1 1 1,1-1 0,0 0 0,0 0-1,-1 1 1,5-2 0,13-14-1325</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9.173"/>
    </inkml:context>
    <inkml:brush xml:id="br0">
      <inkml:brushProperty name="width" value="0.35" units="cm"/>
      <inkml:brushProperty name="height" value="2.1" units="cm"/>
      <inkml:brushProperty name="color" value="#1F2D5B"/>
      <inkml:brushProperty name="inkEffects" value="pencil"/>
    </inkml:brush>
  </inkml:definitions>
  <inkml:trace contextRef="#ctx0" brushRef="#br0">702 17 1352,'-2'-2'432,"-3"0"537,-4-2-217,-3 0-320,-3 1-104,-5 2-248,-5 2-24,-6 4-40,-6 4-16,-7 6 0,-7 5-8,-5 6 8,-4 5 0,-2 7 0,0 6-8,1 5-48,4 4-384,5 3 296,11-9-3617</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39.651"/>
    </inkml:context>
    <inkml:brush xml:id="br0">
      <inkml:brushProperty name="width" value="0.35" units="cm"/>
      <inkml:brushProperty name="height" value="2.1" units="cm"/>
      <inkml:brushProperty name="color" value="#1F2D5B"/>
      <inkml:brushProperty name="inkEffects" value="pencil"/>
    </inkml:brush>
  </inkml:definitions>
  <inkml:trace contextRef="#ctx0" brushRef="#br0">807 24 1336,'-2'-1'400,"-2"-1"521,-2-2-121,-4-1-80,-3 0-8,-3 1-128,-5 1-80,-4 4-208,-6 4-120,-4 4-152,-4 5-8,-4 4 0,-2 4-8,-3 5 8,-1 3 112,-1 5 32,-1 6 8,-1 5-23,0 4-105,1 3-64,5 2-217,5 1-799,7 0-704,9-1 856,8-11-2345</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0.098"/>
    </inkml:context>
    <inkml:brush xml:id="br0">
      <inkml:brushProperty name="width" value="0.35" units="cm"/>
      <inkml:brushProperty name="height" value="2.1" units="cm"/>
      <inkml:brushProperty name="color" value="#1F2D5B"/>
      <inkml:brushProperty name="inkEffects" value="pencil"/>
    </inkml:brush>
  </inkml:definitions>
  <inkml:trace contextRef="#ctx0" brushRef="#br0">813 0 1328,'-3'0'192,"-5"1"408,-6 0-95,-6 3 183,-6 2-64,-5 2-184,-7 4-16,-5 4-64,-6 4-32,-5 6 40,-4 6-48,-1 6-40,-1 7-16,0 5-136,2 4-56,4 5-80,4 4-8,6 4-576,7 1-592,9 0 664,10-11-4081</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0.493"/>
    </inkml:context>
    <inkml:brush xml:id="br0">
      <inkml:brushProperty name="width" value="0.35" units="cm"/>
      <inkml:brushProperty name="height" value="2.1" units="cm"/>
      <inkml:brushProperty name="color" value="#1F2D5B"/>
      <inkml:brushProperty name="inkEffects" value="pencil"/>
    </inkml:brush>
  </inkml:definitions>
  <inkml:trace contextRef="#ctx0" brushRef="#br0">503 1 2128,'-6'2'64,"-7"5"169,-8 4 183,-8 7 304,-7 5 160,-8 8 200,-5 7-8,-5 7-191,-1 6-177,3 7-440,5 4-424,8 5-488,10 1-433,10 1 481,10-11-5353</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0.953"/>
    </inkml:context>
    <inkml:brush xml:id="br0">
      <inkml:brushProperty name="width" value="0.35" units="cm"/>
      <inkml:brushProperty name="height" value="2.1" units="cm"/>
      <inkml:brushProperty name="color" value="#1F2D5B"/>
      <inkml:brushProperty name="inkEffects" value="pencil"/>
    </inkml:brush>
  </inkml:definitions>
  <inkml:trace contextRef="#ctx0" brushRef="#br0">201 1 5337,'-6'6'336,"-4"8"24,-6 10-128,-5 9-72,-3 9-144,-1 8-40,1 8-8,0 7-8,4 5-96,3 3-560,6 2-488,8-1 608,5-13-3177</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1.840"/>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 3081,'0'1'464,"0"0"408,1 3-120,2 0-296,4 1-136,5 1-216,6-1-40,7 1-48,9-1 0,9-1-16,9 0 0,8-1-16,8-2-312,7-1-624,5-4-384,4-4 544,-13-1-1929</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2.284"/>
    </inkml:context>
    <inkml:brush xml:id="br0">
      <inkml:brushProperty name="width" value="0.35" units="cm"/>
      <inkml:brushProperty name="height" value="2.1" units="cm"/>
      <inkml:brushProperty name="color" value="#1F2D5B"/>
      <inkml:brushProperty name="inkEffects" value="pencil"/>
    </inkml:brush>
  </inkml:definitions>
  <inkml:trace contextRef="#ctx0" brushRef="#br0">23 0 5585,'-2'3'144,"-1"6"-48,-2 6 80,-1 7 120,2 5 32,2 5-16,3 3-87,4 1-129,7 1-40,6 0-40,6-1-16,7 0-8,5-2-16,7 0-521,5-1-407,4-2 512,-5-5-4921</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2.664"/>
    </inkml:context>
    <inkml:brush xml:id="br0">
      <inkml:brushProperty name="width" value="0.35" units="cm"/>
      <inkml:brushProperty name="height" value="2.1" units="cm"/>
      <inkml:brushProperty name="color" value="#1F2D5B"/>
      <inkml:brushProperty name="inkEffects" value="pencil"/>
    </inkml:brush>
  </inkml:definitions>
  <inkml:trace contextRef="#ctx0" brushRef="#br0">12 1 5657,'-2'4'208,"-2"9"128,1 8-184,1 8 24,3 8-16,6 4-80,7 4-80,8 1-224,8 1-104,8-3-320,9-1-136,9-5-64,7-4-392,8-5 799,-10-8-1815</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3.09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0 2200,'3'3'56,"4"5"-16,6 4-48,11 4 16,9 1 8,11 1 25,9 0 23,6-3 24,5-3-16,4-3-473,5-4 313,-11-2-2000</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3.554"/>
    </inkml:context>
    <inkml:brush xml:id="br0">
      <inkml:brushProperty name="width" value="0.35" units="cm"/>
      <inkml:brushProperty name="height" value="2.1" units="cm"/>
      <inkml:brushProperty name="color" value="#1F2D5B"/>
      <inkml:brushProperty name="inkEffects" value="pencil"/>
    </inkml:brush>
  </inkml:definitions>
  <inkml:trace contextRef="#ctx0" brushRef="#br0">16 0 6289,'-3'2'168,"-2"1"16,0 3-208,3 1 216,3 2 41,7 0 39,8 1 32,9 0-144,10 0 8,9 1-24,6 0-24,7 1-48,6 0-24,6 0-32,4 0 0,4-1-8,2-2 0,1-3-8,0-5-256,0-5-648,-3-5-753,-1-5 801,-15 1-3849</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30.272"/>
    </inkml:context>
    <inkml:brush xml:id="br0">
      <inkml:brushProperty name="width" value="0.1" units="cm"/>
      <inkml:brushProperty name="height" value="0.1" units="cm"/>
      <inkml:brushProperty name="color" value="#FFC114"/>
    </inkml:brush>
  </inkml:definitions>
  <inkml:trace contextRef="#ctx0" brushRef="#br0">266 48 408,'1'-1'270,"-1"-1"-1,1 1 1,-1-1-1,0 1 1,1-1 0,-1 0-1,0 1 1,0-1-1,0 0 1,0 1-1,0-1 1,-1 0 0,1 1-1,0-1 1,-1 1-1,1-1 1,-1 0 0,0 1-1,0-1 1,1 1-1,-1 0 1,0-1-1,0 1 1,0 0 0,0-1-1,0 1 1,-1 0-1,1 0 1,0 0 0,-3-1-1,2 1 4,-1 1 0,1 0 0,-1 0 0,0 0 0,1 0 0,-1 0 0,0 0-1,1 1 1,-1-1 0,1 1 0,-1 0 0,0 0 0,1 0 0,0 0 0,-1 0 0,1 0 0,-4 3 0,-5 4 51,1 1 0,0 0 1,0 0-1,1 1 1,0 0-1,1 0 0,0 1 1,1 0-1,0 1 1,-9 19-1,-5 16-283,-18 66 0,36-106 0,-6 22-623,-10 59 0,14-34 84</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3.960"/>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44 4985,'5'2'72,"7"2"-120,10 2-16,11 1 96,11 0 232,11 0 48,9-1 24,8 1-32,7-2-216,4-1-56,5-3-24,2-3-8,1-4-200,-2-4-8,-2-6-328,-5-3-312,-4-5 552,-15 1-3937</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4.408"/>
    </inkml:context>
    <inkml:brush xml:id="br0">
      <inkml:brushProperty name="width" value="0.35" units="cm"/>
      <inkml:brushProperty name="height" value="2.1" units="cm"/>
      <inkml:brushProperty name="color" value="#1F2D5B"/>
      <inkml:brushProperty name="inkEffects" value="pencil"/>
    </inkml:brush>
  </inkml:definitions>
  <inkml:trace contextRef="#ctx0" brushRef="#br0">302 0 1984,'0'2'617,"0"3"663,-2 5-80,-2 6-288,-1 7-192,-3 7-383,-1 9-129,0 8-152,-2 7-40,-2 7 0,-1 4 0,-2 3 8,-2 0 0,-1-1 8,-1-5-16,-2-6-8,-2-7-48,-2-7-553,-1-7-527,-2-5 600,3-9-4673</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5.037"/>
    </inkml:context>
    <inkml:brush xml:id="br0">
      <inkml:brushProperty name="width" value="0.35" units="cm"/>
      <inkml:brushProperty name="height" value="2.1" units="cm"/>
      <inkml:brushProperty name="color" value="#1F2D5B"/>
      <inkml:brushProperty name="inkEffects" value="pencil"/>
    </inkml:brush>
  </inkml:definitions>
  <inkml:trace contextRef="#ctx0" brushRef="#br0">46 0 2433,'0'1'464,"1"3"952,1 3-672,2 4 112,-1 5-128,1 6-392,0 5-159,1 7-121,1 6-24,1 8-8,1 6 0,0 4-8,1 3 8,-2 1 0,0-1 8,-2-1-8,-1-3-8,-2-4-16,-4-4-88,-4-7-385,-5-5-119,-8-4-352,-7-4-448,-9-2 904,2-6-2961</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5.576"/>
    </inkml:context>
    <inkml:brush xml:id="br0">
      <inkml:brushProperty name="width" value="0.35" units="cm"/>
      <inkml:brushProperty name="height" value="2.1" units="cm"/>
      <inkml:brushProperty name="color" value="#1F2D5B"/>
      <inkml:brushProperty name="inkEffects" value="pencil"/>
    </inkml:brush>
  </inkml:definitions>
  <inkml:trace contextRef="#ctx0" brushRef="#br0">31 0 2144,'0'0'160,"1"2"105,0 0 271,1 2 120,2 1 176,2 2 8,3 2-160,1 2-104,3 2-239,0 4-65,1 5-48,-1 4-8,-1 6-8,-2 6-48,-1 5-96,-2 4-16,-2 3-8,-2 3-8,-2 3 8,-5 1 8,-5 0-8,-4 0-16,-4-3-64,-5-4-152,-1-6-584,-3-6-561,-1-5 689,5-8-4801</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6.109"/>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 1504,'0'-2'128,"0"-1"-24,2-2 176,0 0 105,0 0 167,0 0 96,0 2 96,0 2-40,1 2-144,1 5-88,0 4-184,2 6-64,1 6-40,1 6-8,1 8 41,-1 6-1,1 7-40,1 5-24,-1 4-88,0 1-16,0-1-16,-1 0-8,-2-1-8,-2-2-8,-1-2-176,-1-3-456,-3-2-1185,0-4 1049,-2-10-3785</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6.644"/>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12 1608,'2'-1'368,"3"0"217,2-2-105,2 0-216,3 0-160,2 2-64,2 1 72,2 4 88,1 3 0,2 5-8,0 5-56,0 6-40,1 6-8,-1 5 0,-1 6-24,-1 2-40,-1 2 0,1 0-8,-1 0-8,1-3-56,0-2-528,-1-4 392,-3-7-3705</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7.136"/>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 5945,'3'0'128,"3"0"-136,5 0-8,5 2 16,3 2 32,3 3 128,1 4 32,1 4-8,1 5-16,2 5-128,2 4-40,0 6 8,2 5-8,1 5 0,1 5 8,-1 4-8,0 3 8,-4 1 8,-3-2-8,-6-2-16,-6-6-64,-6-5-272,-8-6-232,-6-6 296,-3-8-5313</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7.535"/>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363 0 808,'-1'5'248,"-2"6"224,0 7 80,-2 6-119,-1 6-81,0 4-80,-1 4-56,-1 2-48,-2 2-8,-2 0 0,-3-2 0,-5-3 24,-4-3-8,-7-3-88,-5-3-32,-5-2-424,-5-1-560,-2-2 528,7-5-2409</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7.93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1 307 2985,'3'-1'744,"3"0"216,7-1 64,5-2-208,7-1-432,6-2-79,6-1-65,3-1-32,4-1-56,3 0-32,4-1-80,5 1-24,4-2-8,3-2 0,1-1 0,1-3 0,0-3-8,0-3 0,-1-4-576,-1-4-529,-4-2 601,-12 3-5337</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4:48.364"/>
    </inkml:context>
    <inkml:brush xml:id="br0">
      <inkml:brushProperty name="width" value="0.35" units="cm"/>
      <inkml:brushProperty name="height" value="2.1" units="cm"/>
      <inkml:brushProperty name="color" value="#1F2D5B"/>
      <inkml:brushProperty name="inkEffects" value="pencil"/>
    </inkml:brush>
  </inkml:definitions>
  <inkml:trace contextRef="#ctx0" brushRef="#br0">453 1 1464,'0'1'512,"-2"3"433,-2 4-265,-2 4-144,-6 6-240,-6 7-104,-7 6-112,-7 6-16,-8 3-24,-5 2-8,-5 1-24,-3-1-120,-3-2-624,-3-2 496,9-7-3521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5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3081,'0'6'-16,"-1"8"56,1 7-664,1 5-209,3 1 473,0-4-928</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3.775"/>
    </inkml:context>
    <inkml:brush xml:id="br0">
      <inkml:brushProperty name="width" value="0.35" units="cm"/>
      <inkml:brushProperty name="height" value="2.1" units="cm"/>
      <inkml:brushProperty name="color" value="#1F2D5B"/>
      <inkml:brushProperty name="inkEffects" value="pencil"/>
    </inkml:brush>
  </inkml:definitions>
  <inkml:trace contextRef="#ctx0" brushRef="#br0">53 26 200,'-2'0'304,"-1"-2"496,-2 1 224,-2-2 257,0 0-145,-1 0-112,0 0-168,2 0-303,2 0-145,2 1-360,1 0-56,3 1-32,2 2 8,1 2 8,2 3 8,1 4 8,1 5 8,0 5-16,1 5 8,-2 8-16,-1 5 0,-4 5-112,-4 4-177,-5 3-551,-5 2-736,-4 0 880,0-8-3081</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4.270"/>
    </inkml:context>
    <inkml:brush xml:id="br0">
      <inkml:brushProperty name="width" value="0.35" units="cm"/>
      <inkml:brushProperty name="height" value="2.1" units="cm"/>
      <inkml:brushProperty name="color" value="#1F2D5B"/>
      <inkml:brushProperty name="inkEffects" value="pencil"/>
    </inkml:brush>
  </inkml:definitions>
  <inkml:trace contextRef="#ctx0" brushRef="#br0">223 1 3809,'0'3'128,"-1"5"0,1 6-96,-2 4 40,0 4 16,-2 3 8,-2 2 8,-3 3 24,-2 2 8,-4 4-8,-3 3-16,-3 4-72,-3 1-32,-3 3-488,-1 0-488,-2-1 536,5-8-2697</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4.763"/>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369 3 2609,'0'-1'256,"1"0"472,1 1-728,0 0 64,2 1 64,-1 3 272,-1 3 104,-3 5 160,-3 6 8,-3 5-264,-4 7-104,-3 5-192,-4 4-56,-4 4-32,-2 2 0,-2 3 0,-3 1-8,0-1 8,0 0 1,-1-2 7,0-4-8,1-3-369,0-5-527,1-5 504,6-8-5145</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5.388"/>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367 10 1816,'2'-1'376,"1"-1"313,1-1-169,1 1-160,1 0 0,-1 2 96,1 3 128,-1 2 64,-1 3 32,-2 3-47,-3 4-121,-3 3-128,-4 5-112,-5 4-96,-5 6 80,-5 5-24,-4 4-8,-5 3-72,-4 2-184,-2 0-400,0-2-240,0-3-424,2-5-169,1-5-527,1-5 984,7-7-2425</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5.74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1 214 2921,'1'0'384,"4"-1"304,3 0-248,2 0-64,4 0-168,2 1-120,2-1-40,1 0-8,3-2 0,1 0 8,1-2 16,3-1 32,1-2 16,2-2 16,2-2-16,1-1-56,3-3-16,2-2-168,0-2-160,0-1-488,-2-3-560,-2-2 736,-6 4-2161</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6.141"/>
    </inkml:context>
    <inkml:brush xml:id="br0">
      <inkml:brushProperty name="width" value="0.35" units="cm"/>
      <inkml:brushProperty name="height" value="2.1" units="cm"/>
      <inkml:brushProperty name="color" value="#1F2D5B"/>
      <inkml:brushProperty name="inkEffects" value="pencil"/>
    </inkml:brush>
  </inkml:definitions>
  <inkml:trace contextRef="#ctx0" brushRef="#br0">750 1 2961,'-1'0'304,"-1"0"208,-1 2-200,-1 1-8,-1 2-16,0 2 8,-1 3 112,0 2 16,-1 1 40,0 2 0,1 1-184,-1 1-63,1 1 47,-1 1 32,-2 2 16,-1 3-24,-3 2-128,-2 2-48,-4 3-24,-1 2-16,-4 1-40,-2 0-8,-3 0-8,-2 0 8,-2-2 8,-1-1 0,-1-2-8,-1-2 0,0-1-24,0-3-16,-1-3-112,-1-1-48,1-4-320,-1-3-232,2-3-537,3-3-591,3-3 1032,8-1-2721</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6.483"/>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1 463 2168,'2'0'393,"3"1"255,3-1 64,4 1-112,3 0-24,1-1-8,2 0-48,1 1-128,0-2-56,1 0-23,0-2 31,0-1 56,2-1-24,1-3-80,3-1-72,1-2-128,2-2-32,2-2-32,2-1 8,1-2-8,0-1 0,-2-1-8,-1-1 0,-3 1-24,-3 0-72,-3-1-216,-1 0-104,-2-2-152,-1-1-16,-3-2-81,-1-2-63,-3 0-16,-1 1-40,-1 2-448,-3 3 760,-1 5-2425</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6.835"/>
    </inkml:context>
    <inkml:brush xml:id="br0">
      <inkml:brushProperty name="width" value="0.35" units="cm"/>
      <inkml:brushProperty name="height" value="2.1" units="cm"/>
      <inkml:brushProperty name="color" value="#1F2D5B"/>
      <inkml:brushProperty name="inkEffects" value="pencil"/>
    </inkml:brush>
  </inkml:definitions>
  <inkml:trace contextRef="#ctx0" brushRef="#br0">538 1 2048,'-1'0'457,"1"2"599,-1 1-128,0 1-176,0 1-80,-1 1-200,-2 1-88,-1 2-95,-2 2-65,-2 2-104,-2 4-16,-4 3-32,-2 4-8,-5 4-24,-2 4-24,-4 1 0,-4 1-8,-2 1 8,-3-2-16,-1-2-24,0-3-88,-1-1-136,0-4-97,1-2-599,3-3-448,2-4 768,7-4-3425</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7.24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0 772 1808,'2'0'112,"5"-1"144,4-1 105,4 0 151,4-2 272,3 0-72,2-3-144,1 0-112,2-3-216,1-1 8,1-2-16,2-1-32,-1-2-72,1-2-32,-1-1-16,-3-1 8,-3-1 97,-2-1 95,-3-1 88,-3-1-8,-1-3-96,-1-2-120,-1-3-112,0-3-24,-2 0-40,-2-2-24,-1 0 0,-2 0 16,-3 1 32,-2 3 8,-1 1-32,-1 2-152,-1 1-400,1 1-329,-1 0-1103,1 1 1112,0 5-2793</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7.682"/>
    </inkml:context>
    <inkml:brush xml:id="br0">
      <inkml:brushProperty name="width" value="0.35" units="cm"/>
      <inkml:brushProperty name="height" value="2.1" units="cm"/>
      <inkml:brushProperty name="color" value="#1F2D5B"/>
      <inkml:brushProperty name="inkEffects" value="pencil"/>
    </inkml:brush>
  </inkml:definitions>
  <inkml:trace contextRef="#ctx0" brushRef="#br0">11 15 2905,'-1'-1'272,"0"-1"160,-1-1 168,0 1 144,0-1-160,0 1-176,2 0-104,0 3-200,2 0 8,2 4-24,2 4-24,2 3-40,2 4-8,1 5 96,1 3 40,2 4 41,0 2 7,0 4-96,-1 3-32,-1 1-40,-1 3-8,-1 1-16,-3 2 0,-3 2-8,-2 2 0,-3 0-8,-2 1-264,-3-1-609,-1-1-479,-2-1 608,2-10-3537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77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294 1 5089,'-8'1'-296,"-13"1"-472,-10 2 216,-9 3 696,-4 2 176,0 3-8,2 3-304,6 3 0,8-2-4273</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8.232"/>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4 4401,'1'-1'320,"2"0"296,3 0 152,1 0-24,1 2-31,1 2-153,1 4-96,1 4-56,0 5-64,-1 5-144,1 5-40,-2 6-72,0 6-32,-1 3-24,-1 4-8,-1 2 0,-1 1 8,-2 0 0,-2-2 0,-2 0-8,-4-3-8,-2 0-272,-4-3-280,-2-3-1056,-2-2 887,2-7-6264</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8.746"/>
    </inkml:context>
    <inkml:brush xml:id="br0">
      <inkml:brushProperty name="width" value="0.35" units="cm"/>
      <inkml:brushProperty name="height" value="2.1" units="cm"/>
      <inkml:brushProperty name="color" value="#1F2D5B"/>
      <inkml:brushProperty name="inkEffects" value="pencil"/>
    </inkml:brush>
  </inkml:definitions>
  <inkml:trace contextRef="#ctx0" brushRef="#br0">38 0 4385,'1'0'640,"0"1"248,1 1 112,2 1 49,2 1-425,-1 3-168,1 2-296,0 4-80,-1 5-56,-2 4-16,-1 5-8,-3 5 0,-1 4 0,-1 4 8,-3 4 0,-1 3 0,-1 3-8,-1 1-112,-1-1-776,0 1-529,-2-3 697,1-8-5481</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9.340"/>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0 316 2369,'3'0'264,"4"-2"640,6 0-864,4-2 264,4-2-32,1-3 152,3-2 80,2-3 144,1-2 0,2-3-240,2-2-151,0-2-193,0 0-72,0-2-329,0 0-47,-1-1-152,1-3-184,-2-3 512,-4 4-4705</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49.729"/>
    </inkml:context>
    <inkml:brush xml:id="br0">
      <inkml:brushProperty name="width" value="0.35" units="cm"/>
      <inkml:brushProperty name="height" value="2.1" units="cm"/>
      <inkml:brushProperty name="color" value="#1F2D5B"/>
      <inkml:brushProperty name="inkEffects" value="pencil"/>
    </inkml:brush>
  </inkml:definitions>
  <inkml:trace contextRef="#ctx0" brushRef="#br0">439 1 1264,'0'1'544,"0"0"393,-1 1 47,1 0-120,0-1-96,0 1-112,0 0-96,1 0-312,-1 1-120,-1 0-39,-1 3 71,-1 0 136,-3 3 32,-2 3-32,-2 4-80,-4 4-152,-5 7-32,-4 5-24,-4 6 8,-4 5-16,-3 3 8,-1 3-8,-1 1-8,0 0-296,1-2-208,1-2-457,2-4-359,3-5 752,6-9-4193</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0.029"/>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0 257 2048,'3'-2'160,"4"-4"209,4-2-337,5-4-16,4-2 16,1-1 104,3-2 80,1-1 184,0-2 56,0-1-88,0-2-96,1-1-808,-1-1-568,1-3 567,-5 4-1791</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0.441"/>
    </inkml:context>
    <inkml:brush xml:id="br0">
      <inkml:brushProperty name="width" value="0.35" units="cm"/>
      <inkml:brushProperty name="height" value="2.1" units="cm"/>
      <inkml:brushProperty name="color" value="#1F2D5B"/>
      <inkml:brushProperty name="inkEffects" value="pencil"/>
    </inkml:brush>
  </inkml:definitions>
  <inkml:trace contextRef="#ctx0" brushRef="#br0">811 1 704,'0'1'16,"0"1"32,1 2 176,-1 1 0,0 2-8,-3 3 56,-1 3 32,-4 4 8,-3 2-7,-2 4-185,-3 3-80,-3 3-32,-3 2 8,-4 3 48,-4 2 32,-4 2 0,-1 2-8,-1-1-64,-1 1-24,0-1-16,-2 0 0,-2 0 16,-2-2 8,-3-2 32,-2-1 16,-2-3 24,0-3 0,3-3-72,2-3-336,5-4 224,9-4-2881</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0.554"/>
    </inkml:context>
    <inkml:brush xml:id="br0">
      <inkml:brushProperty name="width" value="0.35" units="cm"/>
      <inkml:brushProperty name="height" value="2.1" units="cm"/>
      <inkml:brushProperty name="color" value="#1F2D5B"/>
      <inkml:brushProperty name="inkEffects" value="pencil"/>
    </inkml:brush>
  </inkml:definitions>
  <inkml:trace contextRef="#ctx0" brushRef="#br0">18 7 368,'-1'0'144,"-2"-1"64,-1-1-256,-1 0 48,1 1-672</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0.77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81 856,'0'0'336,"1"0"448,1 0 57,0 1-1,2 0-104,1-1-288,1 1-136,1-1-184,2 0-48,2 1 160,2-1 136,4 0 48,3-1 0,5 0-143,4 0-137,4-1-64,2-1-16,2-1-40,4-2-8,2 0-16,4-2 0,2-1-256,2-1-361,0-2-1127,-1 0 984,-10 2-3297</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1.332"/>
    </inkml:context>
    <inkml:brush xml:id="br0">
      <inkml:brushProperty name="width" value="0.35" units="cm"/>
      <inkml:brushProperty name="height" value="2.1" units="cm"/>
      <inkml:brushProperty name="color" value="#1F2D5B"/>
      <inkml:brushProperty name="inkEffects" value="pencil"/>
    </inkml:brush>
  </inkml:definitions>
  <inkml:trace contextRef="#ctx0" brushRef="#br0">25 211 2801,'-3'2'264,"-1"2"96,-1 1 72,-1 1-80,2 0 0,2-1 80,3-3-64,4-1-40,5-3-64,4-2-160,6-3-40,6-2-48,6-3-8,6-3-8,6-2 0,5-2 16,2-2 0,0-1-8,-1-1 8,-2 0-24,-3 0-280,-3-1 200,-8 4-5729</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1.746"/>
    </inkml:context>
    <inkml:brush xml:id="br0">
      <inkml:brushProperty name="width" value="0.35" units="cm"/>
      <inkml:brushProperty name="height" value="2.1" units="cm"/>
      <inkml:brushProperty name="color" value="#1F2D5B"/>
      <inkml:brushProperty name="inkEffects" value="pencil"/>
    </inkml:brush>
  </inkml:definitions>
  <inkml:trace contextRef="#ctx0" brushRef="#br0">650 0 1568,'-2'3'344,"-6"5"273,-4 5-73,-5 6-216,-5 5-120,-5 5-104,-4 4-8,-4 1 152,-3 1 72,-3-2 208,-2-2 8,-2-1-152,-1-3-72,1-3-224,1-2-80,1-3-184,1-2-184,2-3-840,2-3 712,8-3-3521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2.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4513,'2'10'360,"5"13"264,6 13-960,8 12-824,11 8 648,0-5-2977</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2.03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87 1064,'2'0'264,"4"0"456,4 1 89,3-1 55,4-1-152,2 1-368,3-2-160,3-1-120,2 0-24,4 0 0,2-2-16,3 0-16,3-2-8,3-1-56,1-1-120,2 0-312,-2-2-200,0-1 336,-9 2-3025</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2.605"/>
    </inkml:context>
    <inkml:brush xml:id="br0">
      <inkml:brushProperty name="width" value="0.35" units="cm"/>
      <inkml:brushProperty name="height" value="2.1" units="cm"/>
      <inkml:brushProperty name="color" value="#1F2D5B"/>
      <inkml:brushProperty name="inkEffects" value="pencil"/>
    </inkml:brush>
  </inkml:definitions>
  <inkml:trace contextRef="#ctx0" brushRef="#br0">567 1 3185,'-7'3'360,"-7"3"536,-9 4-808,-5 4-184,-6 2-112,-2 2-40,0-1 8,-1 0 152,3-2 88,1-1 8,2-3 8,1-3-8,0-1 8,0-2 16,0-1 0,1-2-16,1 0-136,3-1-288,4-1-144,6 0 111,5 0 273,5-1 593,5 0 271,6-1 56,5 2-96,4-1-280,5 0-104,3 1-104,2-1 0,3 0 40,1-1-8,3-1-40,2 0-56,4-1-88,4-2 0,3-2-8,3-1 8,2-2 8,1 0 0,-2-1-8,-3-1 0,-2 0 0,-4 0-16,-4 0-408,-2 0-488,-3 0 504,-6 2-4337</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3.114"/>
    </inkml:context>
    <inkml:brush xml:id="br0">
      <inkml:brushProperty name="width" value="0.35" units="cm"/>
      <inkml:brushProperty name="height" value="2.1" units="cm"/>
      <inkml:brushProperty name="color" value="#1F2D5B"/>
      <inkml:brushProperty name="inkEffects" value="pencil"/>
    </inkml:brush>
  </inkml:definitions>
  <inkml:trace contextRef="#ctx0" brushRef="#br0">393 41 2841,'-8'2'152,"-10"3"224,-10 2-88,-7 3-440,-5 2-224,-1 1-200,1 2 15,3-1 497,4 0 240,5-2 113,4-2-25,5-2-64,4-2-144,4-2-264,3-2-104,4-1-1,1-1 153,3-1 304,0 0 145,2-2 175,2 1-16,2 0-8,3 0 40,3-1-8,4 1-8,3-1-40,3 0-72,5-1-168,2-1-56,4-1-104,4-2-24,2-1-8,0-2-16,1-2 0,-2 0 0,0-1-64,-2 0-120,-2 0-616,-2-1-624,-1 0 776,-6 3-2241</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7:53.543"/>
    </inkml:context>
    <inkml:brush xml:id="br0">
      <inkml:brushProperty name="width" value="0.35" units="cm"/>
      <inkml:brushProperty name="height" value="2.1" units="cm"/>
      <inkml:brushProperty name="color" value="#1F2D5B"/>
      <inkml:brushProperty name="inkEffects" value="pencil"/>
    </inkml:brush>
  </inkml:definitions>
  <inkml:trace contextRef="#ctx0" brushRef="#br0">6 118 832,'-2'1'328,"0"1"304,1 0 113,3 0-209,5-1-120,6-3-208,8-2-120,9-4-72,6-4-16,6-4 0,5-2-24,4-3-920,3-3 680,-8 3-2305</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0.062"/>
    </inkml:context>
    <inkml:brush xml:id="br0">
      <inkml:brushProperty name="width" value="0.2" units="cm"/>
      <inkml:brushProperty name="height" value="0.2" units="cm"/>
      <inkml:brushProperty name="color" value="#CC0066"/>
    </inkml:brush>
  </inkml:definitions>
  <inkml:trace contextRef="#ctx0" brushRef="#br0">405 7 1104,'-1'-4'4889,"-26"1"-3961,-34 3-1338,-74 5 393,-23 3-2882,135-5 1993</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0.156"/>
    </inkml:context>
    <inkml:brush xml:id="br0">
      <inkml:brushProperty name="width" value="0.2" units="cm"/>
      <inkml:brushProperty name="height" value="0.2" units="cm"/>
      <inkml:brushProperty name="color" value="#CC0066"/>
    </inkml:brush>
  </inkml:definitions>
  <inkml:trace contextRef="#ctx0" brushRef="#br0">10 1 1192,'-5'4'0,"1"0"184</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0.423"/>
    </inkml:context>
    <inkml:brush xml:id="br0">
      <inkml:brushProperty name="width" value="0.2" units="cm"/>
      <inkml:brushProperty name="height" value="0.2" units="cm"/>
      <inkml:brushProperty name="color" value="#CC0066"/>
    </inkml:brush>
  </inkml:definitions>
  <inkml:trace contextRef="#ctx0" brushRef="#br0">44 1 624,'-14'1'24,"0"0"8,-2 0-40</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0.654"/>
    </inkml:context>
    <inkml:brush xml:id="br0">
      <inkml:brushProperty name="width" value="0.2" units="cm"/>
      <inkml:brushProperty name="height" value="0.2" units="cm"/>
      <inkml:brushProperty name="color" value="#CC0066"/>
    </inkml:brush>
  </inkml:definitions>
  <inkml:trace contextRef="#ctx0" brushRef="#br0">80 0 3369,'-11'4'-32,"2"3"-200,1 0-72,1-2 160,-1 0 40,1-2 120,1-1 8,-1-2-24,1 1-96,0-1-457,1-1 369</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0.826"/>
    </inkml:context>
    <inkml:brush xml:id="br0">
      <inkml:brushProperty name="width" value="0.2" units="cm"/>
      <inkml:brushProperty name="height" value="0.2" units="cm"/>
      <inkml:brushProperty name="color" value="#CC0066"/>
    </inkml:brush>
  </inkml:definitions>
  <inkml:trace contextRef="#ctx0" brushRef="#br0">39 0 1008,'-13'8'16,"1"1"-40,-2-1 8</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1.248"/>
    </inkml:context>
    <inkml:brush xml:id="br0">
      <inkml:brushProperty name="width" value="0.2" units="cm"/>
      <inkml:brushProperty name="height" value="0.2" units="cm"/>
      <inkml:brushProperty name="color" value="#CC0066"/>
    </inkml:brush>
  </inkml:definitions>
  <inkml:trace contextRef="#ctx0" brushRef="#br0">1 0 2665,'-1'4'128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25 50 3081,'-2'-3'-32,"-3"-3"32,-2-2-464,0-1 55,4 0 409,3 1 377,5 3 543,7 3 48,6 3-232,6 4-256,8 2-440,6 3-120,7 3-368,5 3-232,6 2-608,7 3 648,-9-2-1921</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2.150"/>
    </inkml:context>
    <inkml:brush xml:id="br0">
      <inkml:brushProperty name="width" value="0.2" units="cm"/>
      <inkml:brushProperty name="height" value="0.2" units="cm"/>
      <inkml:brushProperty name="color" value="#CC0066"/>
    </inkml:brush>
  </inkml:definitions>
  <inkml:trace contextRef="#ctx0" brushRef="#br0">471 1 2441,'-63'7'400,"-29"-3"-484,0 4 1,-96 21 0,152-22-131</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2.604"/>
    </inkml:context>
    <inkml:brush xml:id="br0">
      <inkml:brushProperty name="width" value="0.2" units="cm"/>
      <inkml:brushProperty name="height" value="0.2" units="cm"/>
      <inkml:brushProperty name="color" value="#CC0066"/>
    </inkml:brush>
  </inkml:definitions>
  <inkml:trace contextRef="#ctx0" brushRef="#br0">211 0 1320,'-60'17'1271,"-75"33"0,134-50-1289,0 1 0,0-1 0,0 0 1,1 0-1,-1 1 0,0-1 0,0 1 0,1-1 0,-1 0 0,0 1 0,1-1 0,-1 1 0,1 0 1,-1-1-1,0 1 0,1-1 0,-1 1 0,1 0 0,0-1 0,-1 1 0,1 0 0,-1 0 0,1-1 0,0 1 1,-1 1-1,2-1-10,-1 0 0,0 0 1,1 0-1,-1-1 0,1 1 1,-1 0-1,1 0 0,0-1 1,-1 1-1,1-1 0,0 1 0,-1 0 1,1-1-1,0 1 0,0-1 1,-1 1-1,1-1 0,1 1 1,45 13-1088,-28-12 775</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2.884"/>
    </inkml:context>
    <inkml:brush xml:id="br0">
      <inkml:brushProperty name="width" value="0.2" units="cm"/>
      <inkml:brushProperty name="height" value="0.2" units="cm"/>
      <inkml:brushProperty name="color" value="#CC0066"/>
    </inkml:brush>
  </inkml:definitions>
  <inkml:trace contextRef="#ctx0" brushRef="#br0">1 1 1760,'7'6'418,"1"0"-1,1 0 1,-1-1-1,1 0 1,0 0-1,0-1 1,0 0-1,0-1 1,1 0-1,16 3 1,9 0-382,56 4 0,128-9-1297,-174-4 754</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3.169"/>
    </inkml:context>
    <inkml:brush xml:id="br0">
      <inkml:brushProperty name="width" value="0.2" units="cm"/>
      <inkml:brushProperty name="height" value="0.2" units="cm"/>
      <inkml:brushProperty name="color" value="#CC0066"/>
    </inkml:brush>
  </inkml:definitions>
  <inkml:trace contextRef="#ctx0" brushRef="#br0">0 1 7242,'5'5'232,"1"-1"144,6 5-1465,2 0-263,4-2-200,3-1 184,6-2 655,3-2 337,4-1 320,3-1 64,3 0-256,3 0 184</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3.510"/>
    </inkml:context>
    <inkml:brush xml:id="br0">
      <inkml:brushProperty name="width" value="0.2" units="cm"/>
      <inkml:brushProperty name="height" value="0.2" units="cm"/>
      <inkml:brushProperty name="color" value="#CC0066"/>
    </inkml:brush>
  </inkml:definitions>
  <inkml:trace contextRef="#ctx0" brushRef="#br0">0 0 6025,'8'2'464,"2"2"745,5 2-1513,0-1-48,1-1 7,0 0 65,3-2 240,2 1 56,4-1 8,1 0 8,1 0-8,0-1-8,1 0-16,1-1 0,1 0-200,2-1-288,1 1-1088,-2-1 928</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3.792"/>
    </inkml:context>
    <inkml:brush xml:id="br0">
      <inkml:brushProperty name="width" value="0.2" units="cm"/>
      <inkml:brushProperty name="height" value="0.2" units="cm"/>
      <inkml:brushProperty name="color" value="#CC0066"/>
    </inkml:brush>
  </inkml:definitions>
  <inkml:trace contextRef="#ctx0" brushRef="#br0">1 0 7650,'6'2'24,"8"3"-681,2 0-255,1-3 72,0-1 128,0-1 560,3-1 192,3-1 144,2 0-8,4 0-40,2 1-40,4-1-128,-1 1-40,1 0-152,1 0-240,1-1 272</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4.042"/>
    </inkml:context>
    <inkml:brush xml:id="br0">
      <inkml:brushProperty name="width" value="0.2" units="cm"/>
      <inkml:brushProperty name="height" value="0.2" units="cm"/>
      <inkml:brushProperty name="color" value="#CC0066"/>
    </inkml:brush>
  </inkml:definitions>
  <inkml:trace contextRef="#ctx0" brushRef="#br0">1 18 7058,'6'4'-8,"3"0"-537,0-1 57,-3-2 40,-1 0 128,0-1 320,1-2 32,2 1-8,0-3-16,5 0-128,0-1-200,7 0-408,0 0-240,5 1 472</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4.305"/>
    </inkml:context>
    <inkml:brush xml:id="br0">
      <inkml:brushProperty name="width" value="0.2" units="cm"/>
      <inkml:brushProperty name="height" value="0.2" units="cm"/>
      <inkml:brushProperty name="color" value="#CC0066"/>
    </inkml:brush>
  </inkml:definitions>
  <inkml:trace contextRef="#ctx0" brushRef="#br0">1 35 7482,'7'-3'144,"3"2"-424,1 0-105,-1 0-95,0-1-24,1-2 272,-1 0 112,2-1 96,-1 2 24,2 1-272,0-1-384,1-2 376</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4.567"/>
    </inkml:context>
    <inkml:brush xml:id="br0">
      <inkml:brushProperty name="width" value="0.2" units="cm"/>
      <inkml:brushProperty name="height" value="0.2" units="cm"/>
      <inkml:brushProperty name="color" value="#CC0066"/>
    </inkml:brush>
  </inkml:definitions>
  <inkml:trace contextRef="#ctx0" brushRef="#br0">1 72 904,'3'-7'3225,"-2"3"-2737,0-1-360,0 1-88,0 0-40,0-3-8,0 0 40,-1-1 40,0 2 32,0-2-24,0 2-736,-2 0 496</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4.767"/>
    </inkml:context>
    <inkml:brush xml:id="br0">
      <inkml:brushProperty name="width" value="0.2" units="cm"/>
      <inkml:brushProperty name="height" value="0.2" units="cm"/>
      <inkml:brushProperty name="color" value="#CC0066"/>
    </inkml:brush>
  </inkml:definitions>
  <inkml:trace contextRef="#ctx0" brushRef="#br0">281 47 720,'-13'-4'80,"-3"0"160,-2 1-184,-2-1 136,-3 0 176,2 0 88,-2 0 121,3 0-97,1 2-96,0-1-96,-1 1-168,1 1-72,1-1-456,1 0-352,3-1 416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150 0 2040,'-14'3'-112,"-19"3"-504,-18 2 352,0-1-784</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4.999"/>
    </inkml:context>
    <inkml:brush xml:id="br0">
      <inkml:brushProperty name="width" value="0.2" units="cm"/>
      <inkml:brushProperty name="height" value="0.2" units="cm"/>
      <inkml:brushProperty name="color" value="#CC0066"/>
    </inkml:brush>
  </inkml:definitions>
  <inkml:trace contextRef="#ctx0" brushRef="#br0">190 16 1856,'-25'0'80,"1"-1"-24,-1 0-112,0 0-48,1-2-8,2 0 0,-1 0 8,1-1 56</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5.219"/>
    </inkml:context>
    <inkml:brush xml:id="br0">
      <inkml:brushProperty name="width" value="0.2" units="cm"/>
      <inkml:brushProperty name="height" value="0.2" units="cm"/>
      <inkml:brushProperty name="color" value="#CC0066"/>
    </inkml:brush>
  </inkml:definitions>
  <inkml:trace contextRef="#ctx0" brushRef="#br0">171 8 2849,'-18'-2'192,"-3"1"160,-2 1-408,1 0-152,0-1 0,0 0 32,1-1 72,0 1 104</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5.528"/>
    </inkml:context>
    <inkml:brush xml:id="br0">
      <inkml:brushProperty name="width" value="0.2" units="cm"/>
      <inkml:brushProperty name="height" value="0.2" units="cm"/>
      <inkml:brushProperty name="color" value="#CC0066"/>
    </inkml:brush>
  </inkml:definitions>
  <inkml:trace contextRef="#ctx0" brushRef="#br0">581 13 4593,'-83'13'-159,"56"-7"132,0-2 1,-49 1-1,38-8 203,1-1 0,-40-10 0,50 8-629,-1 0-1,0 2 0,-1 2 1,1 0-1,-29 3 0,39 1-18</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5.685"/>
    </inkml:context>
    <inkml:brush xml:id="br0">
      <inkml:brushProperty name="width" value="0.2" units="cm"/>
      <inkml:brushProperty name="height" value="0.2" units="cm"/>
      <inkml:brushProperty name="color" value="#CC0066"/>
    </inkml:brush>
  </inkml:definitions>
  <inkml:trace contextRef="#ctx0" brushRef="#br0">177 4 1256,'-10'-1'456,"0"0"561,-3 0-129,0 1-208,-5 0-112,1 0-264,-1 2-128,-1 0-176,3 0-136,0 1-408,1-1-232,4 0 360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06.495"/>
    </inkml:context>
    <inkml:brush xml:id="br0">
      <inkml:brushProperty name="width" value="0.2" units="cm"/>
      <inkml:brushProperty name="height" value="0.2" units="cm"/>
      <inkml:brushProperty name="color" value="#CC0066"/>
    </inkml:brush>
  </inkml:definitions>
  <inkml:trace contextRef="#ctx0" brushRef="#br0">18 1 7738,'-18'1'48,"20"1"-376,1 2-80,1-1 167,-1 0 41,2 1 176,0-1 56,8-1 16,5 1-24,10-1-392,9-1-648,14 0 600</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49.4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201 59 1792,'-1'-2'512,"-1"-3"385,-1-3-425,0-1-200,1 0-232,0 0-32,0 1 0,1 3 24,1 1 240,-2 4 56,1 5 160,-2 5 64,-1 11-16,-2 11 40,-3 17-23,-1 17-49,-3 21-192,0 20-104,-2 19-120,0 17-32,-2 10-8,0 8 32,1-1 56,1-6 8,2-12-16,4-13-152,3-18-528,5-19-168,4-20-881,2-20-231,3-19 1048,0-17-2745</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49.8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262 756 800,'1'-13'32,"2"-18"-8,1-17-8,2-15 0,1-11 0,-1-7 56,0-1 184,-1 1 392,-2 7 73,0 10 55,-2 11-48,-1 13-200,0 12-32,-2 11-88,0 10-96,-3 11 40,-1 14 96,-4 18 81,-3 21 79,-5 27 40,-4 26 0,-3 30-8,-2 27-80,-1 22-288,0 15-128,1 5-112,3-3-8,3-11-120,4-16-112,4-19-400,4-23-240,3-23-344,3-23-121,3-25 9,4-23 168,3-23 432,4-21 248,4-22 400,3-21 56,2-22 16,2-22 0,1-21-16,-5 7-2865</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0.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319 1 1048,'-2'2'464,"-5"7"240,-4 11-31,-6 16 15,-4 21 224,-4 23 160,-4 27 56,0 25-103,1 27-353,2 24-176,5 19-240,4 15-72,4 6-128,2-2-24,1-9-32,2-16-112,0-19-160,0-21 8,2-24-56,1-21 0,3-24-216,3-19-137,3-19-383,4-18-80,2-17 272,2-17 168,1-20 496,2-22 192,1-26 80,0-26-16,0-25-32,-1-22-16,-3-19-168,-2-13-112,-2-8 8,-2-2 15,-2 6 313,0 10 217,-1 15 47,1 14-16,0 12-224,1 10-216,2 6-312,0 7-73,0 9 145,-1 12 288,-3 16 632,-2 18 137,-4 21 223,-3 21-120,-6 26-304,-4 26 112,-4 30-8,-3 29 113,-3 31-1,1 30-136,2 31-296,1 27-160,4 22-72,4 16-8,4 7-48,2-4-104,4-15-192,2-23-192,3-27-353,1-31-215,1-32-320,1-29-232,1-28 911,-1-27-1447</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0.6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1296 1184,'1'-29'240,"2"-41"280,3-42-344,1-35-88,3-25-40,1-18-8,1-9-352,2-5 240,-3 32-1840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1.2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311 0 2080,'-4'10'625,"-6"20"607,-8 28 200,-5 31-16,-7 36-79,-2 37-257,-1 35-168,3 33-416,2 26-168,6 16-176,6 9-112,5 3-184,6-5-16,3-10-160,2-15 40,4-23-72,0-27-152,3-31-120,0-33-272,2-33-385,1-29-399,1-27 200,0-26 295,1-23 577,0-24 576,0-25 168,-1-23 8,1-25 0,-1-20-24,1-20-80,-1-16-8,-1-12-8,-3-10 16,-3-8 32,-3-6 9,-3-3 23,-2-2-8,0-2-32,0 2-16,1 5-8,1 7 40,1 10 152,1 12 32,0 14-8,1 16 8,-1 20 144,0 21 200,-3 24 120,-1 26 88,-4 27-248,-3 27-231,-3 32-105,-2 32-88,-3 36 168,-1 36 128,0 34 88,0 31-48,1 26-184,4 21-120,2 12-96,2 6-24,4-1-56,3-9-184,3-14-16,3-19-8,3-24-248,3-27 72,2-26-384,2-26-249,0-23-375,2-19-88,-1-18-64,-1-18 679,-3-17-711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65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11 184 4369,'-1'0'600,"-2"0"336,0-1-136,0-1 49,3-2 63,3-3 16,6-3-152,7-4-160,9-5-376,11-3-136,11-1-184,12-1-40,12 3-16,9 2 8,7 7 72,4 7 32,0 8 8,-4 10-8,-7 9-280,-11 9-280,-12 9-696,-15 7-489,-15 6-423,-18 5 216,-17 2 791,-17 3 753,-15-1 952,-11-1 64,-9-3-192,6-13-2712</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1.5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1324 1552,'0'-31'192,"0"-41"160,1-40-160,0-31-160,1-21-7,1-5 7,1 6 96,-1 17 384,-2 24 136,0 29 240,-3 28-16,-2 29-360,-1 28-128,-2 30-232,-1 33-32,-1 38 128,0 39 73,1 41 159,1 34 32,2 29-56,3 17-80,2 5-240,2-4-160,1-15-304,3-18-184,1-21-168,1-23-33,2-20-127,0-21 16,1-19-464,1-19 680,-1-26-2697</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2.0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158 2168 2969,'2'-28'488,"0"-39"376,1-40-264,-2-34-376,-2-27-56,-5-13-64,-3-6 24,-4 6 56,0 12 16,-2 14 8,2 17 0,1 16 56,3 17 40,1 18 25,2 17 95,1 19 0,0 19 32,-1 23-64,-1 23-128,-1 30-144,-1 31-112,0 34 8,2 33 32,3 31 16,4 26 8,4 17 8,4 10-16,4-1 0,2-9-24,1-17-48,0-22-32,-1-25-88,0-26-72,-1-27-168,-1-24-56,-1-22-328,1-21 48,-1-18 207,0-17 65,1-17 400,-1-16 32,-2-19 8,-1-17 0,-3-18 16,-1-18-8,-3-18-8,-2-14-8,-1-15 0,-3-12 0,-1-7 8,0-6-8,-2-3-40,0 0-128,2 1-120,1 0-16,2 2-152,4 2-216,2 2 440,0 30-3873</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2.4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131 0 1216,'-2'8'264,"-6"20"232,-5 25-119,-4 36 303,-4 38 224,1 39 248,1 38-32,4 34-512,5 26-239,5 19-289,5 10-120,3 2-160,3-8-1,2-18 81,0-27 104,0-36 8,0-37-152,1-42-720,2-37-160,0-34 216,1-29 200,1-26 800,0-20 328,1-22 128,1-18-40,0-21-168,1-20-176,1-20-216,0-19-24,-1-20 16,-1-18-16,-2-18 16,-3-19 8,-4-16-16,-2-15 8,-1-12-96,0-5-248,2 0-1088,3 4 896,0 48-3073</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2.6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118 0 3881,'-5'34'472,"-4"55"272,-5 57-48,0 58-96,1 46-344,1 33-568,3 17-72,1 0-160,1-15 32,0-26 320,0-30-80,0-33 248,1-51-4385</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3.1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 2793,'4'-1'336,"4"1"480,5 3-256,5 5 312,3 5-48,1 10-32,1 9 25,-1 13-185,-3 14-72,-1 20-192,-3 22-64,-2 28-104,-2 32-40,-1 34-64,-1 32-24,-1 31-88,0 23-24,-1 14-456,1 7-304,-1-8-744,-2-17-417,-1-28 1081,-3-57-3585</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3.5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 0 2208,'1'5'281,"2"9"375,1 9-24,0 12 136,-1 11 72,-2 14-8,-1 17-88,-3 22-271,-2 26-161,0 30-232,-2 33-32,0 32-32,0 28-296,2 18-505,0 11-71,1-6-112,-1-14 8,-1-24-48,-1-28 576,1-48-2169</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4.1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 1 1176,'1'8'624,"2"14"441,2 17 79,1 21-280,0 22-96,1 24 40,-1 25-119,-1 30-289,0 27-88,1 25-208,2 19-32,1 11-488,2 2-201,-1-7-15,-2-14-16,-4-22 432,-4-24-40,-4-26-208,-4-24-104,-2-24-240,-1-23 184,0-24 103,-1-21 105,0-23 304,0-22 120,-1-22 368,-2-24 209,0-27 279,-1-26 56,-1-30-240,2-28-192,1-26-304,3-22-112,3-16-40,4-8-8,4 2-40,2 6-128,2 12-144,1 16-336,0 13 320,1 40-4281</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4.3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0 616,'0'3'376,"0"9"272,0 13-64,0 17 17,1 18-113,1 22 216,1 23 112,3 24 48,2 25-48,4 24-255,2 20-129,4 15-216,1 8-40,0 2-80,-1-2-8,-3-9-40,-3-10-232,-3-11-128,-4-11-136,-2-14-465,-2-16-303,-1-17 664,0-32-3953</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4.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25 768 1840,'-2'-33'136,"-2"-46"112,-1-46-168,0-39-624,0-29 408,1 19-1488</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4.7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3105,'2'17'544,"0"30"368,3 37-264,0 42-368,1 40 104,-1 36 256,-1 28 65,-2 18-73,-1 9-176,-3 0-288,-1-7-88,0-12-288,-1-15-280,1-16-344,-1-14-137,0-13-135,0-11-104,0-10 752,1-32-2833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115"/>
    </inkml:context>
    <inkml:brush xml:id="br0">
      <inkml:brushProperty name="width" value="0.1" units="cm"/>
      <inkml:brushProperty name="height" value="0.1" units="cm"/>
      <inkml:brushProperty name="color" value="#00A0D7"/>
    </inkml:brush>
  </inkml:definitions>
  <inkml:trace contextRef="#ctx0" brushRef="#br0">173 1 848,'21'26'488,"-3"4"344,-5 8 153,-3 2-49,-5 5-64,-5 2-32,-6 3-120,-2 2-47,-7 2-265,-2 0-200,-8-2-448,-4-1-160,-4-4-177,-4-3-71,2-5-832,0-5 984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2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1 212 208,'4'-3'104,"4"-6"200,7-6 640,3-5 313,3-4 303,3-3-40,0 1-359,0 2-177,1 4-232,-1 3-48,1 4-176,2 4-120,3 5-184,5 4-80,6 3-144,6 5 0,6 4-32,5 5-88,3 6-200,-1 4-64,-1 5-400,-2 3-192,-4 3 576,-10-7-7386</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5.4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 1192 1016,'1'-32'192,"2"-44"144,3-38-96,3-27-72,2-10 144,1 2 185,1 13 207,-1 18-8,-2 22-200,0 19-296,-3 22-280,-2 20-32,-2 23 24,-3 24 152,-3 28 296,-3 28 128,-1 31 152,0 29-8,0 29-239,0 22-121,1 18-184,1 14-40,0 6-8,-1 3 16,-1-4 8,-1-6 16,-1-10 8,0-10-16,0-12-32,2-11-16,2-12-24,1-12 0,2-15-56,1-15-56,0-20-256,0-19-72,-1-20-177,0-20 49,-1-21 224,0-21 64,-1-23 200,-1-23 8,0-23-8,0-21 24,-1-21 16,2-18 24,0-15 32,3-11 0,3-5 16,2-2 16,4 5-8,3 9 0,2 13 0,2 13-8,1 16 8,0 12 0,0 12 72,-1 10 96,-2 12 264,-2 13 128,-3 16 73,-2 13-49,-4 18-192,-2 18-128,-4 18-120,-3 21-72,-2 21-80,-2 21-8,-2 24-48,-2 22-8,-1 23 0,0 18 0,-1 14 24,1 7 8,1 0-88,3-7-240,0-16-784,3-20-697,1-24 913,2-34-3761</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5.9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163 1649 1264,'2'-23'88,"2"-30"64,1-30-72,3-24-24,0-16 0,0-6 16,0 3 16,-2 10 264,-1 15 393,-3 21 351,-1 22 40,-4 23-208,-3 23-384,-2 24-328,-2 23-23,-3 27-25,-1 24 16,-1 26 0,-1 21-24,0 21-48,1 15-32,1 9-48,2 2-8,1-7-16,1-11-8,1-17-40,1-20-56,1-22-208,1-23-208,1-22-137,0-21-55,1-18 168,1-15 192,0-18 136,0-16 96,2-18 48,-1-19 16,2-20 24,1-19 8,0-19 16,2-19-8,0-18 24,3-16 0,1-14 8,1-11 8,3-7-8,2-4 0,2-4-136,2-3-688,2-2 528,-3 36-3033</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6.1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 1 4985,'-4'25'736,"-2"40"416,-4 47 49,0 48-449,0 45-312,2 43-920,2 34-408,2 23-321,4 9-15,1-8 616,1-24-32,0-36-232,-1-43 536,-1-56-2673</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6.4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2716 584,'0'-36'184,"-2"-48"120,1-50-112,0-39-48,1-27-64,1-15 8,1-4-16,0 3-8,2 5-40,-1 9-24,1 8-376,-1 9-32,1 15-16,-2 18 216,-1 26 736,-2 29 208,-3 31 33,-1 31-177,-4 34-368,-2 35-152,-3 41 16,-3 41 120,-1 44 136,1 44 24,3 44-32,5 38-152,7 27-1336,6 15 840,3-49-2993</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7.0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 2755 1640,'-1'-29'192,"-2"-45"152,0-47-135,0-45-145,1-35-16,2-27 8,4-14-8,3-3 8,5 3-24,3 14-32,1 18-192,1 22 23,0 23-7,-3 26-8,-3 27 456,-3 27 361,-4 30 71,-4 30 216,-3 33-224,-5 39-296,-5 41-48,-4 47-16,-3 45 120,-1 46 25,1 40 7,5 33-424,6 23-432,6 10-1305,5-5-327,4-19 616,-1-32 487,0-45 1321,-3-50 233,-1-51-657,-2-48-281,1-45-143,-1-38 72,0-37 272,0-33 56,0-29 72,0-28 64,0-25 168,0-22 8,1-21-23,-1-15-33,3-11 128,1-5 152,1 3 336,3 6 0,3 14-272,1 14-208,1 18-472,0 19-32,-1 22 88,-2 24 232,-4 27 352,-3 28 33,-3 32-49,-4 32-176,-3 40-152,-1 41-16,0 47-40,0 45-32,2 45-64,4 37-192,4 30-496,6 17-305,3 0-255,2-16 184,0-31 504,-1-39 288,-2-47-240,-2-44 360,-2-46-3185</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7.9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225 2687 1464,'-3'-39'352,"-3"-53"369,-2-53-193,-1-44-16,2-30-40,2-15-24,5-4-208,3 4-120,3 10-80,2 13-16,2 16-56,-1 17 64,0 24 360,-3 26 176,-4 31 184,-2 32-47,-4 34-313,-4 34-160,-4 39-112,-3 40-16,-3 44 80,-1 45 24,2 49 8,5 43-8,6 39-328,9 25-424,7 10-1593,7-6 1289,2-25-1352,-1-37-489,-3-50 2721,-4-52 0,-4-53 16,-3-48-48,-3-43-168,-2-39 72,-1-35 56,-2-32 8,-1-31 32,-2-28 8,-1-25 40,-2-23 8,1-19 32,1-13 32,2-10 8,3-5 0,3-1-16,3 1-16,3 7-48,3 9-8,1 18-8,-1 22 240,-1 31 761,-4 31 255,-3 37 168,-5 35-160,-3 37-615,-4 35-201,-4 40-120,-1 40-32,-1 44-72,0 45-24,3 45-56,3 43-40,5 34-176,5 23-184,6 5-184,2-13-8,1-28 16,1-37 136,-1-43 72,-2-42-169,1-42-583,-2-37-280,1-33-88,0-28 279,1-24 809,-1-23 344,-2-23 273,-2-23-89,-3-28-104,-3-27-48,-4-34-64,-3-33 0,-3-33-24,-1-31-8,0-22 0,2-14-16,3-1 0,4 8-8,4 21-40,4 25-8,2 34 128,0 33 232,-2 34 480,-1 33 152,-3 30-32,-3 27-127,-3 29-417,-3 27-112,-3 35 72,-2 38 32,0 44 80,1 45-16,4 47-176,7 43-136,10 35-576,10 25-648,11 13-688,10-3 23,4-20 449,1-34 592,-4-49 704,-8-65-3489</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8.2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147 963 1336,'-1'-32'112,"-3"-41"88,-2-35-72,-1-24-40,-1-12 80,0 4 385,-2 15 183,-1 25 400,-1 29-56,-2 34-208,0 37-167,-1 39-337,2 40 24,1 42-168,4 37 0,4 37-104,6 31-64,7 29-72,7 21-304,8 13-240,7 3 0,4-12-1,1-23 153,-3-33-224,-3-39-528,-3-42 600,-8-46-3161</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8.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218 1 4097,'-4'7'440,"-5"16"408,-6 21 144,-2 29 113,-3 36-73,0 43-224,1 46-176,6 48-288,5 42-128,10 31-336,9 19-64,10 4-256,7-12-104,7-26-80,3-36-56,0-44-128,-3-46-185,-4-47-663,-5-44 24,-5-39 279,-3-37 281,-6-34 944,-3-33 72,-6-31 48,-4-31 8,-6-30-16,-5-29 0,-6-28 8,-6-25 8,-3-19 24,0-13 8,1-2 56,4 6 88,3 12 56,4 17 0,3 20-40,1 20-64,1 24 464,0 25 233,-1 29 559,-1 30 112,-2 28-368,-1 26-215,-2 28-537,-2 25-32,-2 31 48,1 31 88,0 39 136,4 38-56,5 43-168,7 38-104,9 35-192,10 23-56,7 10-280,7-5-32,4-22-152,3-30-104,1-37-168,1-38-392,-1-37-945,-1-37 1113,-6-35-4081</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9.2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178 1 2897,'-3'-1'680,"-5"5"560,-4 9-424,-3 16-608,-5 23 40,-1 29 184,-3 35 48,0 40-7,2 40-25,4 42-144,8 36-64,9 27-96,12 17-40,11 4-344,11-8-56,6-19-488,5-31-665,0-38 945,-5-58-4937</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8:59.4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 1 2945,'-5'8'656,"-5"15"448,-4 22-392,-2 25-40,1 31-384,5 33-120,8 38-104,10 36-40,13 38-1024,14 33 720,-1-32-5073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3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663 1 4017,'-14'6'888,"-23"9"1096,-22 5-111,-21 4-481,-16-1-232,-6-3-936,-2-6-912,9-8 376,20-6-10226</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0.1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4223 2272,'-3'-28'177,"-4"-39"103,-4-36-112,-3-30-96,-2-19-16,-1-7 8,0 2 0,0 10 352,2 12 176,0 14 288,2 12 32,1 15-320,3 12-168,3 11-303,1 10-41,3 6-32,2 6-8,2 4-8,1 2-8,2 1-24,1 2 0,1 0 0,-2-1 8,0-2 8,-1 0 0,-2-2-16,-1-1 0,0-2 0,0-6-16,3-7-8,1-9 0,3-12-281,2-12-119,2-14-128,1-12-8,1-9 280,1-6 120,0 1-56,1 2 16,-1 6-80,1 8-112,0 7 32,1 8-96,1 9-40,0 9 135,-1 10 281,0 11 176,-3 13 225,-3 13-9,-4 12-32,-4 13-24,-5 12-32,-3 12 48,-5 11 136,-4 11 40,-3 14 120,-2 14-24,-1 14-192,-2 15-96,-2 16-160,-1 17-48,-3 18-8,0 19-8,-1 19 0,1 17 0,5 13-32,5 9-80,7 3-648,7-2-472,7-12 600,4-40-3577</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0.2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1091 336,'1'-9'88,"0"-19"64,2-22-32,-1-27-96,2-26 0,-1-25 8,0-25-8,2-22-128,1-21 80,0 24-648</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0.4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273 1 1200,'-4'12'392,"-6"25"729,-7 28-153,-6 33 328,-4 33-24,-5 32-231,-1 29-145,0 26-376,1 20-352,5 11-328,7 4-264,9-7-720,8-16-297,9-21 689,2-47-4201</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1.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201 1865 3097,'0'-20'384,"-1"-24"488,-1-22-680,1-15-80,-1-7-64,0-2-24,0-1 8,1 3-16,0 4-136,1 5-64,0 3-8,1 5 16,-1 5 136,1 6 56,-1 6 24,1 5 0,0 5 0,1 4-8,2 2-24,2 1-8,2-2 0,1 0 0,0 0-32,1 4-24,-1 6-104,-2 9 0,-3 14 56,-2 17 40,-3 21 120,-5 25 16,-3 29 16,-3 31-8,-3 32-16,-2 30-16,-1 25-24,-1 17 0,-1 11-8,-1 1 0,0-6-8,1-13 0,2-20-144,3-25-152,2-29-248,3-29-16,3-30 79,2-27 177,2-27 568,1-24 201,1-23 319,-1-20 72,0-22-184,0-18-136,0-18-64,1-17-64,1-16-80,3-15-47,4-16-169,4-13-32,3-10-40,3-6-8,2-1 16,0 3 40,1 8 24,0 12 8,-1 16-48,1 15-48,0 15-48,1 15-32,0 12 0,0 13 0,0 12-104,0 11-16,0 10-249,0 9-103,0 10 64,0 8 8,-1 9 176,-1 8 88,-2 9-8,-3 7 24,-3 6 80,-3 4 16,-3 3 72,-3 3-16,-2 4-560,-3 4 424,-1-4-3649</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1.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1235 704,'1'-13'64,"2"-19"56,0-20-72,4-18-48,1-14 0,4-11-8,3-5-8,1-2 16,2 3 8,0 6 16,0 8-8,-2 8 0,-2 8-8,-1 8 8,-2 8-32,-1 8 264,-1 7 56,-1 9 64,0 9 64,-1 7-191,0 8-17,0 9 192,1 10-32,0 13-64,1 16-24,-2 18-240,0 17 16,-2 19-16,-1 17 8,-2 19 8,-2 16 0,-1 16 8,-2 10 8,-1 3-32,1-2-32,0-9-168,0-12-96,0-19-512,0-22 416,0-29-3049</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2.0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 1 1936,'1'-1'152,"2"2"145,0 2-25,2 4 320,0 6 16,1 7-64,-1 7-48,0 8-224,-1 9-48,-2 10-24,-1 12-32,-3 13-136,-2 18-8,-3 19 0,-3 21 8,0 20-32,-2 17-224,-1 12-896,-1 5 736,1-30-3761</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2.4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1982 880,'-1'-11'456,"1"-14"432,0-14 17,1-16-129,0-11-88,1-11-88,-1-9-80,0-5-208,0-3-88,0-2 24,-1-2 24,1 1 9,0 1 31,3 3-88,1 2 0,4 4 32,2 3-24,5 4-88,3 6-120,4 5-64,3 7-8,0 5 0,-1 5 72,-3 5-16,-2 3-40,-3 5-192,-1 3-128,-1 3-401,0 4-255,-2 4-328,-1 5-80,-3 3 760,-2 6-1929</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2.9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71 371 1216,'-1'15'232,"-3"21"192,-1 23 185,-2 23 39,0 18 48,0 15 24,0 8-368,3 3-120,1-3-232,1-6-288,2-8-312,1-12-48,0-13 48,-1-15 176,0-16 288,-2-15-25,0-16-111,0-14-8,-1-15-88,1-15 72,1-16 176,-2-16 80,1-13 160,-1-12 64,0-10 280,1-8 88,1-7-79,2-6-49,3-1-240,1 0 40,2 3 88,2 6 8,1 7-48,0 7-136,1 7-128,1 5-8,0 7-120,-1 6 24,1 10 16,-1 9 0,0 10 80,-1 10-16,0 10-24,-1 8 8,1 9 16,-2 10 8,0 11 56,0 13 8,-2 15 8,-1 12 8,-1 13-56,-2 10 0,-1 9-8,-2 9 8,-2 10 0,-1 9-8,-1 7 0,0 5-48,-1 2 32,1-22-4353</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3.3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1 519 2240,'1'-14'273,"1"-18"15,3-17-32,0-12-80,1-6-168,1 0-24,1 4-64,-1 8-8,0 11-8,-1 10 56,1 12 168,0 11 72,1 14 336,2 13 128,1 19 112,4 19-40,2 21-264,4 22-144,0 23-208,1 21-24,-3 20-56,-4 17-15,-4 12-25,-4 7-33,-4 1-447,-3-3-848,-1-9 792,0-35-4129</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3.7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1512,'0'6'768,"-1"11"681,1 18-145,0 21-456,2 25-336,2 30-352,3 29-64,2 29-48,2 23-24,0 14-16,0 4-80,-3-7-112,-4-14-32,-4-17-72,-5-20-104,-3-21-680,-2-18 680,0-30-3721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0 613 1032,'0'0'696,"1"2"785,2 1 15,1 4-296,3 4-240,2 4-335,4 3-17,4 2-40,5 1-64,5-3-184,7-2-112,7-5-168,7-6-40,6-7-16,4-8 64,1-9 216,-1-9 64,-5-9 8,-3-9-32,-6-9-192,-5-7-64,-6-6-112,-9-4-80,-9-1-176,-12 2-64,-10 7-168,-11 8-200,-8 12-1561,-5 12 1473,3 12-4953</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3.8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1 165 280,'2'-28'24,"2"-36"-8,2-8-336</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4.0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 30 968,'0'-6'304,"-1"-5"176,0 1-192,-2 7-64,-1 13 201,-3 21 239,-1 24 96,-3 29-128,0 31-192,-1 32-120,1 28-72,1 25-104,2 17-48,1 8-56,3-3-24,1-14-208,2-22-256,2-26-512,0-30-104,2-31 488,-1-33-2233</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4.1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4 492 296,'-1'-31'24,"-1"-41"40,1-40-48,2-31-16,0 10-400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4.4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 12 1264,'-1'-3'184,"-2"-2"240,-2 1-352,-2 7 0,-2 13 224,-1 19 97,-2 24 167,-1 27 40,0 31-88,1 30-32,2 26-152,3 22-88,4 12-152,3 3-80,4-9-328,1-16-48,1-24 16,-1-26 32,-2-28 304,-1-26-8,-1-26-240,-1-23-72,0-23-64,-1-25 56,-1-26 232,-2-25 80,-1-25 56,-2-23 0,0-21 0,0-19 0,3-16 0,4-13-24,4-9 0,2 30-2753</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4.6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 46 1760,'0'-7'256,"0"-6"161,-2-2-145,0 5-256,-3 10 112,-2 14 248,-2 18 168,-3 22 168,-1 25-48,0 28-200,2 29-128,2 29-184,2 25-56,5 18-64,3 9 8,5-1-8,4-13-32,4-21-272,3-25-120,2-29-264,1-26-152,0-28 504,-4-25-3561</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4.9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3 238 1984,'0'-15'689,"-1"-13"575,0-11-400,0-4-584,1 2-104,1 6 40,1 10 104,0 13 248,3 17 105,1 22 39,4 22-64,2 29-256,5 30-128,3 33-152,4 33-56,2 33-32,1 27-88,-1 20-208,-4 9 0,-5-3 8,-6-11 72,-5-22 96,-5-26-144,-3-29-440,-2-28-281,-2-27-431,1-22-104,-1-22 840,1-23-2001</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5.2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 1285 1248,'-1'-24'456,"-2"-33"529,-1-31-89,0-23-208,0-16-160,2-6-320,3-1-40,3 6-88,1 8-16,2 12 144,0 15 224,-2 19 288,-3 21 49,-1 23-97,-4 25-224,0 29-312,-2 30-72,0 34-64,-1 33-8,1 34 8,0 29 8,1 24 8,2 16-8,1 7-256,1-3-192,1-9-416,0-17-321,0-19-519,1-22 896,-1-37-2777</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5.5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 1 3521,'-2'12'464,"-1"19"296,-1 25-392,0 27 0,-1 29-72,2 24-8,0 23 0,1 17-40,0 11-168,1 7-40,1 0-160,0-5-296,1-10-424,-1-13-272,0-17 496,0-33-3001</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5.8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 0 2312,'-1'3'641,"1"7"575,-2 12-456,0 16-40,-2 18-40,-2 20-24,-1 21-111,-2 22-113,0 20-272,0 16-96,-1 11-72,1 5-104,1-4-248,1-9-184,0-15-505,3-16-263,0-19 712,2-27-3601</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5.9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46 24,'1'-20'0,"0"-6"-24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3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4641,'-2'1'256,"0"1"256,-1 1 88,1 2 160,3 1 97,4 2-73,4 3-256,6 5-152,5 5-184,5 6-112,1 8-376,2 9-416,-2 9-1161,-2 10-287,-5 5 320,-6 2 615,-9-1 1681,-10-5 441,-11-6-113,-10-7-376,-9-9-376,1-10-4089</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6.1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0 2064,'-2'4'489,"-1"6"615,-2 15-536,-2 17-200,-1 24-120,-1 23-120,-1 26-104,2 26-8,0 24-16,2 21-16,2 16-48,2 8-360,1 0-256,0-9 16,-1-18 48,0-23 351,-3-30-87,0-30-208,-1-30 280,2-27-808</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6.4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 0 1616,'0'0'416,"0"2"337,0 5-305,-1 7-176,-1 13 248,-1 14 120,-1 14 16,-2 14-56,0 16-232,-1 12-80,1 9-72,0 6-72,0-1-208,2-5-168,0-10-176,1-11-72,-1-14-104,1-12-120,-1-13 432,2-15-3921</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6.7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6793,'1'23'216,"3"38"-103,5 39-1,6 37-88,5 30-32,7 17-265,3 5-199,5-7-976,2-15 816,-5-37-3793</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6.9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1 5369,'-2'8'424,"-4"12"152,-2 16 40,0 19-183,2 19-97,2 22-104,5 22-72,6 22-104,5 16-40,5 10-424,5 3-328,3-6-1001,4-12 881,-4-31-3625</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7.3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 1 6753,'-4'8'465,"-4"15"47,-3 19-112,1 21-96,3 24-200,5 22-24,8 23-64,7 19-16,8 14-24,7 8-72,6-2-288,4-10-120,4-18-209,0-24-183,0-27-368,-2-25-128,-4-24 680,-8-20-1937</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7.6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18 2577,'-4'-4'984,"-7"-2"840,-7 0-424,-4 5-831,-3 7-257,0 12-184,1 12 0,3 16 16,5 14-8,5 15-48,5 11-24,7 8-40,5 5-16,6-1-24,6-5-16,6-10-32,3-12-16,3-15-256,1-15-96,1-14-129,-1-14-71,0-11-360,-1-12-568,-2-11 888,-5-1-2337</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8.2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1313 3745,'-2'11'96,"-1"17"-32,0 15-8,1 12 48,2 8-8,3 1-32,2-2-40,4-6-272,2-8-312,4-10-296,2-11-73,2-12 209,1-13 288,2-13 288,-1-15 72,1-13 0,-1-12 0,-1-12 16,-2-10 8,0-7 56,-2-6 24,-2-4 32,-3-5 32,-1-2 0,-2-3-8,-2-2-16,-1 0-16,-2 2-16,-1 1 0,-3 6 0,-1 4 16,-3 8 128,-2 6 32,-1 9 32,-1 8-24,-1 9-96,-1 10 24,1 9 441,-1 11 175,1 9 176,0 9 24,1 11-304,1 11-136,1 12-192,1 15-96,3 15-168,0 15-39,2 16-17,1 13-8,0 13 0,1 8 0,-1 6 0,0 3 0,0-2-8,-1-3-24,0-7-81,-1-10-71,0-13-336,0-13-200,-1-13-240,-1-13-112,1-13 16,-2-15 63,-1-12 561,1-12-656</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8.6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1809 4233,'0'4'152,"1"3"-16,1 3-80,2 0 32,3-2 40,3-4 16,3-6 48,3-6 0,2-10 80,2-9-16,2-12-40,1-13-64,2-12-120,1-14-24,0-14 0,0-13 0,0-13 8,-2-14 0,-2-11 8,-3-10-24,-3-9-328,-5-6-264,-3-4-680,-4-1 624,-1 28-2841</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8.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184 0 2361,'-4'12'280,"-6"20"312,-5 23-56,-3 24 40,-2 22 32,-1 22-56,1 19-88,3 17-248,1 15-88,4 12-120,2 7-8,4 2-16,1-6-40,2-11-544,1-18-328,-1-21 464,1-35-3793</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9.0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2748 920,'2'-11'192,"2"-17"168,3-17-176,2-18-80,0-15-56,1-12-8,-2-10 96,1-7 64,-2-7 49,1-6 15,-2-7-88,1-8-56,-2-9-40,0-10 0,-1-10-16,0-10 8,-1-9-16,1-6-16,0-4-128,0 1-400,-1 7 312,-1 33-2457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81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30 0 5001,'-4'2'296,"-2"2"168,-3 2-120,2 4 32,3 1-16,6 4-111,8 2-81,12 2-705,11 2-583,13 0 608,-3-4-4577</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9.2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0 1568,'0'26'416,"-2"42"281,1 47-185,0 46-432,2 41-160,2 35 48,1-24-3129</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9.5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3528 680,'-2'-32'232,"-2"-45"224,-3-46-96,0-40-184,-1-29-24,1-18-24,1-9 0,2-3-15,0 4 71,2 9 136,1 11-8,0 13 64,0 13-16,0 9-112,1 8-8,0 9-72,1 8-64,0 10-72,-1 10-16,0 13-64,-1 13-72,-1 14-160,0 13-64,-1 13-472,0 12 472,0 12-2489</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9.6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 1536,'0'13'160,"-1"23"200,-1 29-63,0 34-73,0 34-16,2 36-96,0 32-56,3 25-32,3 18-8,2 9-16,3 3-24,2-8 8,-2-46-2937</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09.9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 1973 1120,'-2'-30'448,"-2"-40"232,-2-36-231,-2-30-105,1-19-248,0-11-8,1-1-24,2 2-8,2 9 8,1 10-8,1 13-56,2 14 0,1 14-56,0 14-104,2 14-360,-1 13-209,0 13 329,-1 16-1200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0.0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1 496,'0'13'128,"2"23"96,2 30-40,2 33-40,1 33 8,1 31 0,2 29-16,-1 23-72,1 19-64,1 14-232,-1 8-144,0-1 184,-2-44-688</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0.2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 2 992,'-1'-2'232,"0"3"272,-1 8-8,-1 16-87,0 25-25,-1 35-120,1 38-96,1 42-160,1 40-80,3 34 40,1-23-3321</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0.6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0 984,'-1'18'504,"-2"26"280,-1 38-167,-1 38-257,0 39-240,3 37-40,2 31-80,3 26-288,3 17 200,0-36-2985</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1.2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1501 1560,'0'-32'96,"0"-43"56,2-43-80,3-33-128,2-24-128,2-8-144,2 3-8,1 14 0,-1 24 256,-1 27 312,-2 31 64,-2 29 184,-3 30-72,-1 30 193,-3 30 47,-1 35 144,-2 36 56,0 38-280,-1 39-96,2 34-248,3 30-128,2 22-480,2 14-200,1 3-152,0-7 24,-1-18 408,-3-24 200,-2-32 120,-2-36-24,-3-37-728,-1-34-121,0-32 49,0-25 56,0-23 760,1-18 128,0-19-24,0-19-32,2-21-64,1-24-8,1-25-8,1-25 0,2-25 16,0-20 8,1-15 48,1-5 40,2 2 256,1 10 96,1 17 24,2 20-15,-1 21-97,0 23 32,-1 23 32,-2 24 96,-1 27-88,-1 27-112,-3 35-88,0 34-104,-2 37-104,-1 33-16,0 27-8,0 22 8,0 13 0,0 9 16,1 3 8,0 0 0,1-4-8,1-9 0,0-16-40,0-22-112,1-29-824,0-29-552,2-33 744,-1-27-1889</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1.5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2463 616,'0'-32'128,"3"-44"112,1-43-72,2-37-80,3-24-16,2-16-24,4-6-8,1 1-16,3 6 8,1 8 64,1 11 56,-1 12 128,-2 13 40,-2 18-31,-3 20-17,-6 24-8,-6 27-40,-5 32-56,-7 32-40,-5 38-72,-3 37 48,-1 39 80,1 33-8,3 28-56,4 22-152,6 13-976,4 8 704,3-35-2641</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1.7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1253 2096,'-1'-43'232,"0"-59"185,2-59-177,2-48-200,3-35-200,5-20 104,-1 35-2753</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08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1 906 2545,'13'-9'856,"15"-13"808,16-15-480,10-14-656,6-11-223,1-10-217,-2-8-32,-5-4-144,-8-4-8,-11 2-1,-14 6 25,-16 9 385,-15 12 143,-12 15 224,-9 12-24,-5 13-480,-2 10-472,1 9-704,2 5-41,4 5 273,3 1 472,4 1 624,6-1 0,5-2-176,5-4-168,4-4-240,4-4-32,2-4-168,3-2-424,0-3 504,0 1-3913</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1.7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14 344,'0'-6'8,"-2"-2"-360</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2.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 0 2168,'-3'16'657,"-4"28"591,-3 33-240,-1 37-424,0 35-216,2 28-232,3 18-64,2 3-160,4-9-304,1-20 8,2-25-16,1-30 64,-1-29 144,1-28-136,-1-24 0,1-24-40,-1-20 48,0-21 24,-1-20 16,0-20 128,-2-16 168,-1-17 120,-1-13 16,0-13-56,1-11-56,1-9-32,2-3 8,2 5 16,0 10 40,1 19 344,-1 22 88,-3 26-56,-1 24-64,-2 25-352,-3 22-56,-3 26 240,0 27 176,-2 29 120,0 32-16,1 33-224,3 32-144,2 28-672,3 19-616,2 3-144,1-9 24,0-24 223,0-33 841,0-43-944</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2.4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 1687 704,'0'-25'144,"-2"-37"152,1-38-168,0-34-88,2-26-24,1-16 8,2-6 0,2 3 8,1 12 48,0 18 56,-1 24 400,-2 25 121,-2 30-25,-2 27-88,-3 29-416,-2 29-72,-3 33 176,-3 33 184,-2 34 272,-1 33-8,0 32-200,2 28-152,2 28-312,5 21-312,4 16-1072,5 5 888,2-44-4393</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2.5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0 262 184,'2'-44'16,"4"-59"0,0-12-232</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2.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236 2 4273,'-2'-1'312,"-2"5"272,-5 11-208,-3 20 16,-6 28 56,-5 37 120,-3 38 9,-3 42 15,0 38-64,3 36-176,5 32-120,7 24-888,8 15-680,7 0-969,6-11 49,2-33 1287,0-43 665,-4-54 648,-3-56-144,-2-54-592,-2-47-40,-1-46 320,-2-39 96,-2-36 48,-1-31 112,-1-27 232,2-25 56,1-20 17,3-18-97,4-13-232,3-9-72,5-1-528,4 5 352,-2 41-2217</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2.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190 3 2401,'-2'-2'576,"-3"2"528,-3 6-256,-4 20-344,-6 25 32,-4 38 104,-4 42 153,-2 46-25,1 45-120,5 43-280,7 38-224,11 30-976,11 20-464,13 4 623,2-60-5856</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3.0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4 495 872,'-1'-43'272,"0"-63"216,0-65-240,1-4-2128</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3.2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231 0 4825,'-4'8'256,"-7"17"176,-5 25 96,-7 33 280,-4 39-7,-4 44-49,-1 44-56,2 44-248,3 39-144,7 38-728,10 30-512,12 23 496,5-53-7610</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3.5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91 2268 2040,'-1'-27'673,"-1"-36"495,-2-37-208,0-32-192,-1-24-280,0-17-104,1-11-184,1-6-24,1 0-40,1 3-15,0 7-33,2 11-8,-2 16-96,0 21 24,-1 25 64,-2 30-16,-3 35 16,-1 37-56,-1 42-88,-1 45 8,2 44 40,2 41 8,3 36 0,4 27 0,6 19-80,3 10-81,6-4-119,2-11-136,3-25-584,0-30-264,-1-37 632,-4-45-2689</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3.7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2540 472,'-1'-24'248,"-3"-39"176,-2-42-72,-1-42-128,0-38-104,1-33-48,3-25 0,4-19-16,3-12-24,5-4-448,5 4-96,3 15 224,-1 51-568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428"/>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339 289 1168,'-1'-6'432,"-1"-8"473,-2-7 311,0-6 224,0-3 136,0-2-135,0 1-329,1 2-216,1 2-304,1 4-120,1 4-168,3 4-31,2 5 55,5 6 56,6 6-8,6 8-32,7 9-176,6 11-112,5 12-56,6 12-24,3 12-56,3 10-56,0 7-88,-4 4 0,-8 0 56,-12-2 72,-12-3 136,-16-4 24,-16-3 120,-16-3 64,-17-1 144,-14 0 40,-12 1-88,-9 1-80,-6-1-400,1-3-368,2-3-688,4-8-593,9-9 921,16-13-9154</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3.8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2 1704,'-1'-1'408,"-1"8"385,-4 16-129,-3 28-160,-4 34 96,-4 38 192,-1 39 56,2 36-79,4 32-209,7 28-440,8 23-464,9 15-1209,7 5 977,1-47-4713</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4.3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2841,'2'12'448,"4"21"560,4 25-96,5 27 8,6 25 17,7 23-129,6 20-112,5 22-224,5 20-120,-1 20-152,-2 19-48,-7 13-96,-9 6-16,-10-5-240,-9-9-48,-8-17-248,-8-19-200,-4-20-56,-5-19-97,-3-18-1039,-1-18 1216,2-30-3369</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4.9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9 5289,'-1'-2'120,"-1"0"-88,1-1-104,0 1-24,2 3 24,0 4 64,0 4 32,1 5 96,1 7 40,0 8 24,3 10-16,2 12 72,3 13 64,4 15 232,6 17 105,4 20-1,6 21-80,2 26-264,1 27-112,-2 27-136,-4 24-8,-5 18-16,-7 12 0,-5 5-16,-7-2-72,-6-9-432,-4-12-584,-4-14 592,-1-48-6778</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5.3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0 1768,'0'4'560,"0"8"273,-1 14-81,0 19 48,0 23-272,-2 27-104,1 30-128,-1 29-80,0 30-136,-1 27-32,1 20-16,-1 16-24,1 7-32,0 0-64,0-10-1008,-1-12 776,1-46-4497</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5.6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1425 456,'0'-34'88,"0"-45"232,0-42-40,3-31 0,2-17 16,2-6 56,3 7 73,1 15 255,0 21 24,0 28-112,-3 28-48,-2 30-144,-3 30-8,-3 33 24,-3 33-8,0 37-120,-2 35-63,1 37-137,0 31-56,-1 26-24,0 17 8,-1 7 0,0-2-8,-2-12-160,0-16-201,0-19-383,2-18-120,0-21-760,1-19 920,2-31-2209</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5.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212 0 4697,'-1'1'376,"-2"7"296,-2 8-408,-4 17-208,-4 21 0,-2 25 288,-4 27 200,-1 27 225,-1 24 15,1 19-288,2 17-200,2 9-232,3 3-24,2-2-40,2-10-64,2-13-272,2-19-224,1-20-672,2-22-545,2-24 969,1-29-3873</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16.2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183 144 1280,'2'-13'432,"4"-12"561,2-8 95,0 0 184,-3 7-296,-5 12-448,-5 20-176,-8 24-320,-5 30 24,-5 32-7,-4 31 7,0 28-8,0 20-16,3 13-257,3 7-719,5-1 592,5-32-5321</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26.791"/>
    </inkml:context>
    <inkml:brush xml:id="br0">
      <inkml:brushProperty name="width" value="0.35" units="cm"/>
      <inkml:brushProperty name="height" value="0.35" units="cm"/>
      <inkml:brushProperty name="color" value="#33CCFF"/>
    </inkml:brush>
  </inkml:definitions>
  <inkml:trace contextRef="#ctx0" brushRef="#br0">525 612 880,'3'-9'298,"0"1"0,1 0 0,0 0-1,1 1 1,-1-1 0,2 1 0,-1 0 0,1 0-1,25-26 2418,-23 23-1506,10-17 0,-18 25-1097,1 0 1,0 1-1,-1-1 1,1 0 0,-1 0-1,0 0 1,0 0 0,0 0-1,0 0 1,0 0 0,0 0-1,0 0 1,-1 1-1,1-1 1,-1 0 0,1 0-1,-1 0 1,0 0 0,1 1-1,-1-1 1,0 0 0,0 1-1,0-1 1,-1 1 0,1-1-1,0 1 1,0-1-1,-1 1 1,1 0 0,-1 0-1,0 0 1,1 0 0,-1 0-1,-2-1 1,-3-2 95,1 0 0,-1 1-1,0 0 1,1 0 0,-1 1 0,-1 0 0,-13-3 0,10 5-153,0 1 0,0 0 1,0 0-1,0 1 0,0 1 1,0-1-1,0 2 0,1 0 1,0 0-1,0 0 0,0 2 1,0-1-1,1 1 0,0 1 1,0-1-1,-15 16 0,10-8-52,0 0-1,0 1 1,2 1-1,0 0 1,1 1-1,0 0 1,2 0-1,-13 31 1,19-42-11,1 1 0,-1 0 0,1 0 1,1 0-1,-1 1 0,1-1 0,1 0 1,-1 0-1,1 1 0,0-1 1,1 0-1,0 1 0,0-1 0,1 0 1,-1 0-1,1 0 0,1 0 0,0 0 1,0 0-1,0-1 0,1 1 0,-1-1 1,2 0-1,-1 0 0,1 0 0,-1-1 1,2 0-1,-1 0 0,1 0 1,-1 0-1,1-1 0,0 0 0,1 0 1,-1-1-1,1 0 0,0 0 0,-1 0 1,1-1-1,8 2 0,3-1 14,1 0 0,0-1 0,0 0 0,0-2 0,0 0 0,0-2 0,-1 0 0,35-8 0,-40 7 13,1 0 0,-2-2 0,1 1 0,0-2 0,-1 1 0,0-2 0,0 1 0,-1-2 0,0 0 0,0 0 0,0-1 0,-2 0 0,11-12 0,-16 15-5,0 0 0,0 0 0,-1 0 0,0 0 0,0-1 0,0 0 0,-1 0 0,0 1 0,-1-1 0,1 0 0,-1 0 0,-1-1 0,1 1 0,-1 0 0,0 0 0,-1 0 0,0 0 0,0 0 0,-1 0 0,1 0 0,-1 0 1,-1 0-1,1 1 0,-1-1 0,-1 1 0,1-1 0,-1 1 0,-6-7 0,1 1-32,0 0 1,-1 0-1,-1 1 1,0 0-1,-1 1 1,0 0-1,0 1 1,-1 1-1,0 0 0,0 0 1,-1 1-1,-19-6 1,15 9 26,1 0 0,-1 2 0,0 0 0,0 1 0,0 1 0,0 0 0,0 1 0,0 1 0,0 1 0,0 1 0,1 0 0,-1 2 0,1 0 0,0 0 0,1 2 1,0 0-1,0 0 0,-19 15 0,22-14 4,1 1 1,0 0 0,1 1 0,0 0 0,0 0 0,1 1-1,1 1 1,0 0 0,-12 22 0,16-24-23,1-1 0,0 1 0,1 0 0,0 0 0,0 0 1,1 1-1,1-1 0,0 0 0,0 1 0,2-1 0,-1 1 0,1-1 0,5 22 0,-4-26 5,-1 1 1,2-1-1,-1-1 0,1 1 0,0 0 0,0-1 0,1 1 1,0-1-1,0 0 0,0 0 0,1-1 0,0 1 0,0-1 0,1 0 1,-1 0-1,8 4 0,-4-4 4,0 0-1,1-1 1,-1 0 0,1-1-1,-1 0 1,1-1 0,0 0-1,0 0 1,0-1 0,16 0-1,2-2 18,0-2-1,0-1 1,-1-1-1,1-1 1,-1-1-1,-1-2 1,42-19-1,-41 16 14,0-2 0,-2 0 1,0-2-1,0-1 0,-2-1 0,41-39 1,-57 50-24,0-1 0,-1 0 1,0 0-1,0 0 1,-1-1-1,0 1 1,-1-1-1,0 0 1,0-1-1,-1 1 0,0-1 1,-1 1-1,0-1 1,0 0-1,-1 0 1,0 0-1,-1 0 0,0 0 1,-1 0-1,0 0 1,0 0-1,-1 0 1,-1 1-1,-3-11 0,4 13-28,-1 0 0,0 0-1,-1 1 1,1-1-1,-1 1 1,-1 0 0,1 0-1,-1 0 1,0 1-1,0-1 1,-1 1-1,0 0 1,-10-6 0,6 5-3,0 1 0,-1 0 0,1 1 0,-1 0 1,0 1-1,0 0 0,0 0 0,-16 0 0,3 1 10,0 2 0,-1 1 0,1 0 0,0 2 0,0 1 0,0 1 0,-45 15 0,50-12 31,-1 1 0,2 0 0,-1 1 0,1 1 0,0 1 0,2 0 0,-1 1 1,1 1-1,1 1 0,0 0 0,-21 30 0,30-36-20,0 0 1,0 1-1,1-1 1,0 1-1,1 0 0,0 1 1,0-1-1,2 1 0,-1-1 1,1 1-1,0 0 1,1 0-1,1 0 0,0 0 1,0 0-1,1 0 1,0 0-1,1 0 0,0 0 1,1-1-1,0 1 1,1-1-1,9 20 0,-7-20-1,0 0 0,0 0-1,1 0 1,1-1-1,0 0 1,0 0 0,1-1-1,0 0 1,0-1 0,1 0-1,-1 0 1,20 9 0,-12-9 5,-1 0 1,1-2-1,0 0 1,1 0-1,-1-2 1,1 0-1,0-1 1,18-1-1,-9-1 20,-1-2-1,1 0 0,0-2 1,-1-1-1,0-1 0,0-1 1,0-2-1,-1 0 1,0-2-1,-1 0 0,32-21 1,-42 21 4,1 1 0,-2-2 0,1 0 1,-1-1-1,-1 0 0,-1 0 0,0-1 1,0-1-1,-2 0 0,14-27 0,-19 32-26,0 0-1,-1 0 1,0 0-1,0-1 1,-1 1-1,-1-1 1,0 0-1,0 1 0,-1-1 1,0 1-1,-1-1 1,-1 0-1,1 1 1,-1-1-1,-1 1 1,0 0-1,-1 0 1,0 0-1,-5-10 0,2 7-31,-1 1-1,0 0 1,0 0-1,-1 1 0,-1 0 1,0 0-1,0 1 1,-1 1-1,0 0 1,-1 0-1,-20-11 0,15 12 18,-1 0 0,0 1-1,0 0 1,-1 2 0,1 0 0,-1 1-1,0 1 1,-22 0 0,13 2 28,0 1 0,0 2 0,0 1 0,1 1 0,-1 1 0,1 1 0,0 2 0,0 1 0,1 1 0,0 1 0,1 1 0,-28 19 0,42-24-19,1 0 0,-1 1 1,2 1-1,-1 0 0,1 0 0,0 1 0,1 0 1,0 1-1,1-1 0,0 2 0,1-1 1,0 1-1,0-1 0,2 2 0,-1-1 0,2 0 1,-1 1-1,2 0 0,0 0 0,0 0 0,1 0 1,1 0-1,0 0 0,1 0 0,0 0 1,1 0-1,0 0 0,1-1 0,1 1 0,0-1 1,1 1-1,6 12 0,-4-12 2,1 1 0,1-1 1,0-1-1,0 1 0,1-2 0,1 1 0,0-1 1,0-1-1,1 0 0,0-1 0,1 0 0,0-1 0,16 8 1,-10-8 10,0-1 0,1 0 0,0-1 0,0-1-1,1-1 1,-1-1 0,1-1 0,0-1 0,22-1 0,-13-2 36,1-1 0,-1-2 0,0-1 0,0-1 0,-1-1 0,0-2 0,0-1 0,-1-1 0,0-2 0,-1-1 0,-1 0 0,-1-2 0,34-29 0,-49 38 9,-1-1 1,0-1-1,-1 1 1,0-2-1,-1 1 1,1-1-1,-2 0 0,0 0 1,0-1-1,-1 0 1,4-12-1,-7 14-58,0 0 0,-1-1 0,0 1 0,0-1 0,-1 1 0,0 0 1,-1-1-1,0 1 0,-1-1 0,0 1 0,0 0 0,-1 0 0,-8-17 0,3 9-50,-1 0 0,0 1 0,-1 1 0,-1 0 0,-1 0 0,0 1-1,-1 0 1,0 1 0,-1 1 0,-1 0 0,0 1 0,-1 0 0,0 1 0,-1 1 0,-20-9 0,17 11 45,-1 0 0,0 2 0,0 0 0,0 1 1,-1 2-1,1 0 0,-1 1 0,0 1 0,0 1 1,1 1-1,-1 1 0,0 1 0,-28 8 0,26-4 23,0 1 1,0 1-1,0 1 0,1 1 0,1 1 0,0 1 0,1 1 1,0 0-1,1 2 0,1 1 0,0 0 0,1 1 0,-26 35 1,34-38-12,-1 0 0,2 1 1,0 0-1,1 1 1,0-1-1,1 1 1,1 1-1,1 0 1,1-1-1,0 2 1,1-1-1,1 0 0,1 0 1,1 1-1,0-1 1,1 1-1,1-1 1,1 0-1,8 29 1,-8-37 0,0 0 0,1 0 0,1 0 0,0 0 0,0-1 0,1 0 0,0 0 0,0 0 0,1-1 0,0 0 0,1 0 0,0-1 0,0 0 0,10 7 0,-6-7 7,1 0 0,-1-1 0,1 0 0,0-1 0,1-1 0,0 0 0,-1 0 0,1-2 0,25 3 0,-10-5 19,0 0-1,0-2 1,-1-1 0,1-1 0,-1-2 0,0-1 0,0-1 0,0-1 0,-1-1 0,26-15-1,-22 8 20,-1-1 0,-1-1 0,-1-2 0,0-1 0,-2-1 0,-1-1 0,0-1-1,-2-1 1,-1-2 0,24-39 0,-37 52-31,-1 0 1,-1 0-1,-1-1 0,0 0 1,-1 0-1,0 0 0,-2-1 1,0 0-1,-1 1 0,1-19 1,-4 21-36,0 0 1,-1 0 0,0 1-1,-1-1 1,0 1 0,-2-1-1,1 1 1,-1 0 0,-1 1-1,-1-1 1,1 1 0,-2 1 0,-14-19-1,11 17 5,-2 0-1,1 1 0,-1 0 1,-1 1-1,0 1 0,-1 0 1,0 1-1,0 0 0,-1 2 1,0-1-1,-1 2 1,1 0-1,-1 1 0,0 1 1,-1 1-1,1 0 0,0 1 1,-1 1-1,0 0 0,-21 3 1,8 1 3,0 1 1,0 1 0,0 2-1,1 1 1,0 1 0,0 2-1,2 1 1,-1 1-1,1 1 1,-41 29 0,52-30 16,1 1 1,1 0-1,0 1 1,1 1-1,1 0 1,0 0-1,1 2 1,1 0 0,1 0-1,0 0 1,1 2-1,2-1 1,0 1-1,0 0 1,2 0-1,1 1 1,0-1-1,0 24 1,3-29 2,0 0-1,1 0 1,1 1 0,1-1-1,0 0 1,1 0 0,0 0 0,1 0-1,1-1 1,1 1 0,0-1-1,0-1 1,2 1 0,-1-1-1,2 0 1,0-1 0,0 0 0,1 0-1,0-1 1,1 0 0,1-1-1,0 0 1,0-1 0,1-1-1,17 10 1,-6-7 14,0-2 0,1 0 0,0-2 0,0-1-1,1 0 1,0-2 0,0-1 0,0-1 0,0-2 0,0 0 0,0-2 0,0 0-1,45-12 1,-34 5 24,0-1 1,-1-3-1,0 0 0,-1-3 0,-1-1 0,-1-1 0,0-2 0,54-43 1,-73 51-24,0-1 0,-1 0 0,-1 0 0,0-1 0,-1-1 0,-1 0 0,0-1 0,-1 0 0,0 0 1,-2-1-1,0 0 0,7-24 0,-11 28-33,-1 0 1,0 0 0,-1-1-1,0 1 1,-1 0 0,-1 0-1,0-1 1,0 1 0,-2 0-1,1 0 1,-2 0 0,0 1-1,0-1 1,-1 1 0,-1 0-1,0 0 1,-12-18 0,7 17-9,1 0 1,-1 1 0,-1 0-1,0 1 1,-1 1 0,0 0-1,0 1 1,-1 0 0,-1 1 0,1 0-1,-1 1 1,0 1 0,-1 0-1,1 2 1,-1-1 0,0 2-1,-1 0 1,-23-1 0,9 3-17,0 0 1,0 2-1,1 1 1,-1 2-1,0 1 1,1 1-1,0 2 1,1 0-1,-30 14 1,42-14 39,1 0 1,-1 0 0,2 2 0,-1 0 0,1 1 0,1 1 0,0 0-1,0 0 1,1 2 0,1 0 0,0 0 0,1 1 0,1 0 0,0 1-1,1 0 1,1 1 0,1 0 0,0 0 0,1 0 0,0 1 0,2 0-1,0 0 1,1 0 0,1 1 0,1-1 0,0 1 0,2-1 0,0 1-1,1-1 1,0 0 0,2 1 0,0-1 0,1-1 0,15 34 0,-14-37 6,2 0 0,-1-1 1,2 0-1,0 0 1,0-1-1,1 0 1,1-1-1,0 0 0,0-1 1,1 0-1,0-1 1,26 16-1,-21-17 10,0-1-1,0-1 0,0 0 1,1-1-1,0 0 1,0-2-1,0 0 1,0-1-1,1-1 1,29-2-1,-12-2 26,0-2 1,0-1-1,-1-2 1,0-2-1,0-1 1,-1-1-1,0-2 1,50-29-1,-63 30-15,1-1-1,-2-1 0,0-1 1,-1-1-1,28-31 1,-36 35-19,-1-1 1,0 0-1,-1-1 1,0 1-1,-1-2 1,-1 1 0,-1-1-1,0 0 1,4-17-1,-8 22-26,0 1-1,-1-1 1,0 1-1,0-1 1,-1 1-1,0-1 1,-1 1-1,0-1 1,-1 1 0,0 0-1,-1-1 1,0 1-1,0 0 1,-1 1-1,-1-1 1,0 1-1,0-1 1,0 1-1,-1 1 1,-1-1-1,1 1 1,-10-9 0,2 5-10,1 1 0,-1 1 0,-1 0 0,0 0 1,0 2-1,0 0 0,-1 1 0,-1 0 1,1 1-1,-1 1 0,0 1 0,-30-4 1,20 5 23,0 1 1,-1 2 0,1 1-1,0 1 1,0 1 0,0 1-1,0 2 1,0 1 0,1 1-1,0 1 1,1 1 0,0 1-1,-32 20 1,44-23-1,0 0 0,1 1-1,0 1 1,0 0 0,1 1 0,0 0 0,1 1 0,0 0 0,1 0 0,0 1-1,1 0 1,1 1 0,0-1 0,0 2 0,2-1 0,0 1 0,0-1 0,2 1-1,-1 1 1,2-1 0,0 0 0,1 1 0,1-1 0,2 30 0,0-33-3,0 0 0,0 1-1,1-1 1,1 0 0,0 0 0,0 0 0,1-1 0,1 1 0,0-1 0,1-1 0,0 1 0,0-1 0,17 18 0,-13-18 11,1-1 1,0 0-1,0 0 1,1-1-1,0-1 0,0 0 1,1-1-1,0 0 1,0-1-1,23 5 1,-11-5 23,1-2 1,0 0-1,0-1 1,0-2 0,1-1-1,-1-1 1,0-1-1,-1-2 1,1 0-1,-1-2 1,0-1 0,40-18-1,-45 16 10,0-1 0,0-2-1,-1 0 1,-1-1 0,0-1-1,-1 0 1,-1-2 0,0 0-1,-1-1 1,23-34 0,-33 43-51,0 0 1,-1-1-1,-1 1 1,1-1-1,-2 0 1,1 0-1,-1 0 1,-1-1-1,0 1 1,0-1-1,-1 1 1,-1-1-1,1 0 1,-2 1-1,1-1 1,-2 1-1,1-1 1,-2 1-1,1-1 1,-1 1-1,-1 0 1,0 0 0,0 0-1,-1 1 1,0 0-1,-8-11 1,4 7-22,-1 1 0,0 1 0,0 0 0,-2 0 0,1 1 0,-1 0 0,-1 1 0,1 1 0,-2 0 0,1 0 0,-1 1 0,0 1 0,-15-4 1,8 4 3,-1 0 1,1 2 0,-1 1 0,0 0 0,0 2 0,0 1 0,0 0-1,-38 6 1,35-1 19,1 0 0,0 2 0,0 0 0,1 1 1,0 2-1,1 0 0,-37 24 0,44-24 16,1 0 1,0 1 0,0 1-1,1 1 1,1-1-1,0 2 1,0 0 0,2 0-1,0 1 1,-15 29-1,20-33-17,1 0 0,0 1 0,0-1-1,1 1 1,1-1 0,0 1 0,1 0-1,0 0 1,0 0 0,2-1-1,-1 1 1,1 0 0,1 0 0,0 0-1,6 15 1,-5-17 10,1 0 0,1-1 0,0 0-1,0 0 1,1 0 0,0-1 0,0 0 0,1 0 0,0 0-1,0-1 1,1 0 0,0 0 0,0-1 0,1 0 0,-1-1-1,1 0 1,19 8 0,-6-5 19,1-2-1,0 0 0,0-1 1,0-2-1,0 0 1,1-2-1,-1 0 0,1-1 1,-1-2-1,1 0 1,-1-2-1,0 0 1,0-2-1,42-16 0,-33 9 25,0-1 0,-1-1 0,-1-2 0,0-1 0,-1-2-1,-1-1 1,-2 0 0,0-2 0,36-42 0,-51 53-31,-2-1 1,1 0-1,-2-1 1,0 0-1,0 0 1,-2-1 0,1 0-1,-2 0 1,0 0-1,-1-1 1,-1 0-1,3-25 1,-5 30-39,-1-1 1,-1 1-1,0-1 1,0 1-1,-1 0 1,-1-1-1,0 1 0,0 0 1,-1 1-1,-1-1 1,1 1-1,-2-1 0,1 2 1,-2-1-1,1 0 1,-1 1-1,0 1 1,-14-13-1,8 10-12,-1 0 0,0 2-1,0 0 1,-1 0 0,0 1 0,-1 1-1,0 1 1,0 0 0,0 1 0,-1 0 0,1 2-1,-1 0 1,0 1 0,0 0 0,0 2-1,-31 2 1,10 1 1,0 3-1,0 1 0,1 1 1,0 3-1,0 0 0,-50 25 0,54-20 36,1 2 0,0 1 0,2 1 0,0 2 0,2 1 0,0 1 0,-42 49 0,56-58-7,2 1 1,0 0-1,1 1 1,0 0 0,1 1-1,1 0 1,1 0-1,1 1 1,1 0-1,0 1 1,1-1-1,1 1 1,1 0-1,1 0 1,0 34-1,3-43 6,0-1-1,1 1 1,0-1-1,0 0 1,1 1-1,0-1 1,1 0-1,0-1 0,1 1 1,0-1-1,1 0 1,-1 0-1,2 0 1,10 11-1,-7-11 11,1 0 0,0 0-1,0-1 1,1 0 0,0-1-1,0 0 1,1-1 0,0-1 0,25 8-1,-3-5 28,1-2-1,0-1 0,0-2 1,0-1-1,0-2 0,0-2 1,60-10-1,-56 5 6,-1-1 0,0-3 0,-1-1-1,0-1 1,-1-3 0,-1-1 0,-1-1 0,51-36 0,-69 41-13,0 0-1,-1-2 1,-1 0 0,-1 0-1,0-2 1,-1 1 0,18-31-1,-23 32-14,-1 0-1,0 0 0,-1 0 0,-1-1 1,-1 0-1,0 0 0,-1-1 0,-1 1 1,0-1-1,-1-29 0,-3 26-32,0-1 1,-1 1-1,0-1 1,-2 1-1,-1 0 0,0 1 1,-1 0-1,-2 0 0,0 0 1,0 1-1,-21-28 1,20 32-2,-1 1 1,-1 0 0,0 0-1,-1 1 1,-1 1 0,1 0 0,-2 1-1,1 1 1,-2 0 0,1 1-1,-1 0 1,0 1 0,0 1 0,-18-4-1,8 5-26,0 1 0,0 1 0,-1 1-1,1 1 1,-1 2 0,1 0 0,-1 2-1,-47 11 1,37-4 43,1 1 0,0 2 0,1 2 0,1 1 0,-52 32 0,64-32 14,1 0 1,1 2-1,1 0 0,0 1 0,1 1 0,1 1 1,1 0-1,1 1 0,1 1 0,1 0 1,1 1-1,-16 48 0,21-51-11,1 0 1,1 0-1,1 1 0,1 0 0,1-1 1,0 1-1,3 24 0,0-31-1,1 0 0,1 0 0,0 0 0,1 0 0,0-1 0,2 0 0,-1 1 0,2-2 1,0 1-1,14 21 0,-12-24 3,0 0 0,0-1 0,1 0 1,0-1-1,0 0 0,1 0 0,0-2 1,1 1-1,0-1 0,20 9 0,-11-9 12,0 0-1,0-1 1,0 0-1,1-2 1,0-1 0,24 1-1,1-4 39,0-2-1,-1-2 1,1-2 0,-1-2-1,73-23 1,-80 19-3,-1-3 0,0-1 0,-1-1 0,-1-3 0,55-37 0,-74 45-17,0-1 0,-1-1-1,-1 0 1,0-1 0,-1-1-1,-1 0 1,0-1 0,-1 0-1,-1-1 1,-1 0 0,0-1-1,12-35 1,-19 45-40,-1-2 0,0 1 0,0 0 0,-1 0 0,-1 0-1,0-1 1,0 1 0,-1 0 0,0-1 0,0 1 0,-1 0 0,-1 0 0,-7-19 0,3 15-24,0 0 1,-1 1-1,0 0 1,-1 0-1,0 1 1,-1 0 0,-1 1-1,-18-16 1,4 7-3,-1 1 0,-1 2 1,0 0-1,-2 2 0,1 1 0,-2 2 1,1 0-1,-48-10 0,46 15 6,0 2 1,0 1-1,-1 2 0,1 0 1,-1 3-1,1 0 0,0 2 1,-1 1-1,2 2 0,-1 1 1,-54 20-1,62-17 25,0 0 0,1 2 0,0 0 0,1 2 0,1 0 0,0 1 1,1 1-1,0 1 0,1 1 0,1 1 0,1 0 0,1 1 0,1 0 0,0 1 0,-13 30 0,16-27-10,1 1 0,1 0-1,1 0 1,2 1-1,0 0 1,2 1 0,0-1-1,2 1 1,2-1-1,0 1 1,6 43 0,-4-55 7,1-1-1,1 1 1,0 0 0,1-1 0,0 0 0,1 0 0,1-1-1,0 1 1,1-1 0,0-1 0,1 0 0,0 0 0,1-1-1,1 0 1,0 0 0,0-1 0,1-1 0,0 0 0,0 0 0,1-1-1,26 11 1,-10-9 29,0-1 0,0-1 0,1-1 0,0-2 0,0-1 0,1-2 0,-1 0 0,1-3 0,-1 0 0,1-2-1,40-9 1,-30 4 50,0-3 0,-1-1 0,-1-3 0,0 0 0,-1-3 0,0-1 0,61-43 0,-79 48-17,-2-1 1,0-1-1,0-1 0,-2-1 0,0 0 1,-1-1-1,-1 0 0,0-2 1,20-42-1,-28 48-60,0 1 1,-1-1 0,-1-1-1,0 1 1,-1-1-1,0 1 1,-2-1 0,0 0-1,0 0 1,-2 1-1,0-1 1,-1 0 0,0 0-1,-1 1 1,-1-1-1,-7-17 1,2 12-36,-1 0 0,-1 1 0,0 0 0,-2 0 0,0 1 0,-1 1 0,-1 0 0,-1 1 0,-1 1 0,0 0 0,-1 2 0,0 0 0,-1 0 0,-1 2 0,0 0 0,0 2 0,-2 0 0,-35-11 0,23 11-14,0 1 1,-1 2 0,0 2-1,-1 1 1,1 1 0,-1 2-1,1 2 1,-1 1 0,1 2 0,0 1-1,-52 14 1,62-11 43,0 0 1,1 2-1,0 0 1,0 2-1,1 1 1,1 0-1,0 2 1,1 0-1,1 2 1,0 0-1,1 1 1,1 1-1,1 1 1,0 1-1,2 0 1,0 1-1,1 0 1,2 1-1,0 1 1,2 0-1,0 0 1,2 1-1,1 0 1,0 1-1,-2 27 1,7-34 11,0 0 1,1-1 0,1 1-1,1 0 1,1 0 0,0 0 0,1 0-1,2-1 1,-1 0 0,2 0 0,1 0-1,11 23 1,-10-28 9,0 0 0,0 0 0,2-1 0,-1 0 0,2-1 1,-1 0-1,1-1 0,1 0 0,0-1 0,1 0 0,-1-1 0,2 0 0,-1-1 0,1 0 1,27 8-1,-8-6 20,0-2 1,0-2 0,1-1 0,0-1 0,-1-2 0,1-1-1,0-2 1,-1-1 0,1-2 0,56-15 0,-34 3 12,0-1 0,-2-3-1,-1-3 1,0-1 0,69-47 0,-92 53 3,-2-2 1,0-1-1,-1 0 0,-2-3 0,0 0 1,40-54-1,-55 65-36,-1-1 0,-1 0-1,0 0 1,-1-1 0,-1 0 0,0 0 0,-1-1 0,-1 1-1,0-1 1,-2 0 0,0 0 0,-1 0 0,0 0-1,-1-1 1,-1 1 0,-4-19 0,1 16-38,-1 1 1,-1 1-1,0-1 0,-2 1 0,0 0 1,-1 1-1,0 0 0,-2 0 1,0 1-1,0 0 0,-2 1 1,0 0-1,-1 1 0,0 1 0,-1 0 1,0 1-1,-1 1 0,-1 0 1,1 1-1,-2 1 0,-35-14 1,23 12-23,0 2 1,-1 0 0,0 3-1,0 0 1,-1 2 0,0 1 0,1 2-1,-1 1 1,0 1 0,1 2 0,-1 1-1,-58 16 1,57-10 39,0 2-1,2 2 1,-1 0 0,2 2-1,0 2 1,1 0 0,1 2 0,1 1-1,0 2 1,2 0 0,1 2-1,-31 39 1,37-39 11,1 0 0,1 1 0,1 1 0,2 0 0,0 1 0,2 0 0,2 1-1,0 0 1,2 1 0,1 0 0,1 0 0,2 0 0,1 0 0,2 41 0,1-52-1,1 0-1,1 0 1,1 0 0,1 0-1,0-1 1,1 0 0,1 0 0,1 0-1,14 23 1,-15-30-1,0 0-1,2-1 1,-1 0 0,1 0 0,1-1-1,-1 0 1,2-1 0,-1 0-1,1 0 1,0-1 0,1-1 0,-1 0-1,1 0 1,23 6 0,-5-5 27,0-1 1,1-1-1,0-2 1,-1-1-1,1-2 1,0-1-1,0-1 1,-1-1 0,1-2-1,-1-1 1,38-14-1,-25 6 12,-1-2 0,0-2 0,-1-1 0,-1-3 0,-1-1-1,-1-2 1,38-33 0,-55 41-4,-1-2 1,-1-1-1,0 0 0,-1-1 0,-2-1 0,26-44 1,-36 54-32,0 0 0,-1 0 0,0-1 0,-1 0 0,-1 0 0,0 0 0,0 0 0,-1-1 1,-1 1-1,0-1 0,-1 1 0,-1-1 0,0 1 0,-1-1 0,-6-23 0,2 18-33,0-1 0,-2 1 0,0 1 0,-2-1 0,0 1 0,-1 1 0,0 0-1,-1 1 1,-1 0 0,-1 1 0,-1 0 0,-26-21 0,19 20 0,-1 1 0,-1 1 0,0 1 0,-1 1 1,0 1-1,-1 2 0,0 0 0,-48-8 0,34 10-12,0 2-1,0 2 1,0 2-1,0 2 0,-1 1 1,1 2-1,1 2 1,-1 1-1,1 3 0,0 1 1,1 1-1,1 2 1,-38 21-1,52-22 38,1 1-1,0 1 1,1 1 0,1 1-1,1 1 1,0 1 0,1 0-1,1 1 1,1 1-1,1 1 1,1 0 0,1 1-1,1 1 1,1 0 0,1 0-1,1 1 1,1 0 0,1 0-1,1 1 1,2 0-1,0 0 1,2 1 0,1-1-1,1 0 1,4 31 0,-2-44-7,0 1-1,1 0 1,0-1 0,2 0 0,-1 0 0,1 0 0,1-1 0,1 1-1,-1-1 1,2-1 0,0 1 0,0-1 0,1-1 0,0 0-1,1 0 1,0 0 0,0-1 0,1-1 0,1 0 0,-1-1 0,1 0-1,0 0 1,1-1 0,17 5 0,4 0 36,1-2 1,0-2-1,1-1 1,-1-1-1,1-3 1,0 0-1,0-3 1,0 0-1,0-3 1,47-10-1,-47 6 17,0-1-1,-1-2 1,0-2-1,0-1 1,-1-1-1,-1-2 0,-1-1 1,-1-2-1,56-46 1,-74 54-20,-1 0 0,0-1 0,-1 0 0,0-1 0,-1 0-1,-1 0 1,0-1 0,-1-1 0,-1 1 0,0-1 0,-1-1 0,-1 1 0,-1-1 0,0 0 0,-1 0 0,1-22 0,-4 17-40,0-1 0,-2 1 1,0-1-1,-2 1 0,0 0 0,-2 0 1,0 0-1,-2 1 0,0 0 0,-1 0 1,-24-37-1,20 38-18,0 0 0,-2 2 0,0 0 0,-1 0-1,-1 2 1,-1 0 0,0 0 0,-1 2 0,0 1 0,-1 0 0,-1 1 0,0 1 0,0 1 0,-1 1 0,-1 1-1,-36-8 1,33 11-7,0 2 0,0 0 0,1 2 0,-1 0 0,0 2-1,0 1 1,0 1 0,0 2 0,1 0 0,0 1 0,0 2-1,0 1 1,1 0 0,1 2 0,-23 14 0,22-10 39,1 1 0,1 2 0,0 0 1,1 1-1,2 1 0,0 1 0,1 1 1,1 1-1,1 0 0,1 1 0,1 0 1,1 1-1,1 1 0,-12 39 0,18-45 8,0 1 0,1-1 0,1 1 0,1 1 0,1-1 0,0 0 0,2 0-1,1 1 1,0-1 0,2 0 0,0 0 0,1 0 0,2 0 0,0-1 0,1 1-1,1-2 1,0 1 0,2-1 0,18 28 0,-17-33 18,0-1-1,1 0 1,0-1-1,1 0 1,0-1-1,1 0 1,1-1 0,-1-1-1,29 14 1,-19-13 2,1-1-1,-1-1 1,1-2 0,0 0-1,1-1 1,28 1 0,-12-4 17,0-2 0,1-2 1,-1-2-1,-1-2 0,1-1 1,-1-2-1,78-29 0,-85 24-14,-1-1-1,-1-2 0,-1-1 1,0-1-1,-2-2 1,0-1-1,-1-1 1,-1-2-1,-2 0 1,0-2-1,26-38 0,-39 48-29,-1 0-1,0-1 0,-2 0 1,0 0-1,-1-1 0,-1 0 1,-1-1-1,0 0 0,-2 0 1,0 0-1,-1 0 0,-1 0 0,-1-1 1,-1 1-1,-1-1 0,-1 1 1,0 0-1,-2-1 0,0 1 1,-1 1-1,-10-26 0,5 23-40,-1 0 0,0 1-1,-2 0 1,0 1 0,-1 0 0,-2 1-1,0 1 1,0 0 0,-2 2-1,0-1 1,-1 2 0,-1 1-1,0 0 1,0 2 0,-2 0 0,1 1-1,-2 1 1,1 1 0,-1 2-1,-1 0 1,1 1 0,-1 1 0,0 1-1,0 2 1,0 0 0,-1 1-1,1 2 1,0 0 0,0 2 0,0 1-1,0 0 1,-31 11 0,25-3 26,0 0 0,2 2 1,-1 1-1,2 1 1,0 2-1,1 0 0,1 2 1,1 1-1,0 1 1,2 1-1,0 0 0,2 2 1,-20 31-1,28-38 16,0 2 0,2-1 0,0 2 0,1-1 0,1 1 0,1 1 0,0-1-1,2 1 1,1 0 0,1 1 0,0-1 0,2 1 0,1-1 0,0 1 0,2-1 0,0 0 0,2 1 0,0-1 0,11 29 0,-10-37 8,1-1 1,0 0-1,1 0 1,0-1-1,1 1 1,0-1 0,1-1-1,1 0 1,0 0-1,0-1 1,1 0-1,0-1 1,22 14 0,-15-13 11,1-1 0,0 0 0,0-2 0,1 0 0,0-1 0,0-1 0,0-1 0,1-1 0,24 1 0,-4-3 27,0-2 0,-1-1 1,1-2-1,0-2 0,-1-1 1,0-3-1,-1-1 0,53-22 1,-63 21-15,-1-2 0,-1 0-1,0-2 1,-1-1 0,-1-1 0,-1-1 0,0-1 0,-1-1 0,-2-1 0,0-1 0,30-44 0,-44 56-24,-1 1 0,-1-1 1,0 0-1,0 0 0,-1 0 1,-1-1-1,0 1 0,0-1 1,-1 0-1,-1 0 0,0 0 1,-1 0-1,-1-15 0,-1 10-42,-1 0 1,0 1-1,-2-1 0,0 1 0,-1 0 0,0 0 0,-1 1 1,-15-24-1,4 11-45,-2 2 0,-1-1 0,-1 2 0,-2 1 0,0 1 1,-1 1-1,-1 1 0,-1 2 0,-32-18 0,32 22 32,-1 1-1,-1 2 1,0 1 0,-1 1-1,0 1 1,0 2 0,-1 1 0,0 2-1,0 0 1,0 2 0,0 2-1,0 1 1,-44 6 0,49-2 37,1 1 1,-1 0-1,1 2 1,1 1 0,-1 1-1,2 1 1,-1 1-1,2 1 1,-1 1-1,2 1 1,0 1 0,1 1-1,1 1 1,0 0-1,1 2 1,-20 28 0,23-25 5,1-1 1,1 2 0,2 0 0,0 0 0,1 1 0,2 0 0,0 1 0,2 0 0,1 0 0,1 0 0,1 1 0,1-1 0,3 43-1,0-52 17,1 0-1,1 0 0,0 0 0,1 0 0,1 0 0,1-1 0,0 0 1,1 0-1,0-1 0,2 0 0,0 0 0,0 0 0,2-1 0,-1-1 1,2 0-1,0-1 0,0 0 0,1 0 0,1-1 0,0-1 0,28 16 1,-13-13 17,0-2 1,1 0-1,0-2 1,0-1 0,1-2-1,0-1 1,0-1 0,0-1-1,1-2 1,37-4 0,-21-1 27,0-2 0,0-3 0,0-1 1,-1-3-1,87-35 0,-94 30-7,-2-2 0,0-2 0,-1-1 0,48-40-1,-66 48-11,-2-1 0,0-1 0,0 0-1,-2-1 1,0-1 0,-2 0 0,0-1-1,-1-1 1,17-38 0,-24 46-33,-1-1 1,-1 0-1,0 0 1,-1 0-1,0 0 1,-1-1-1,-1 1 1,0 0-1,-1-1 1,-4-20-1,0 15-41,0 0 1,-2 0-1,0 1 0,-1 0 1,-1 0-1,-19-29 0,8 18-20,-2 2-1,-1 1 1,-1 0-1,-1 2 0,-1 1 1,-1 1-1,-2 1 1,-35-21-1,44 31 11,0 1 0,-1 1 0,0 1-1,0 1 1,-1 0 0,0 2 0,-1 0 0,1 2-1,-1 0 1,0 2 0,0 0 0,0 2 0,0 0-1,0 2 1,0 0 0,0 2 0,1 0 0,-1 2-1,1 0 1,0 2 0,1 0 0,0 1 0,0 2-1,-25 15 1,19-7 45,0 1 0,2 2 0,0 0 0,1 1 0,2 2 0,0 0 0,2 2 0,0 0 0,2 1 0,1 0 0,-25 61 0,33-68 7,1 1 0,1 0 0,1 1 0,0 0 0,2 0 0,1 0 0,1 0 0,1 0 0,0 1 0,2-1 0,1 0 0,1 0 0,1 0 0,1 0 0,1 0 0,0-1 0,19 39 0,-17-47 5,1-1-1,0 1 1,1-2 0,0 1-1,2-1 1,-1-1-1,1 0 1,0-1-1,1 0 1,1-1 0,-1 0-1,1-1 1,1-1-1,0 0 1,0-1-1,0 0 1,0-2 0,30 6-1,7-2 46,0-2 0,1-2 0,-1-3 0,78-7-1,-91 3-7,0-2-1,0-2 1,-1-1-1,0-2 1,0-2-1,-1-1 1,-1-2-1,44-24 1,-65 29-14,0 1 0,-1-2 1,0 0-1,0-1 1,-1 0-1,-1-1 1,0 0-1,19-29 1,-25 30-10,1 0 0,-2 0 0,1 0-1,-2-1 1,0 0 0,0 0 0,-1 0 0,-1 0 0,0-1 0,-1 1 0,0-1 0,-3-26 0,-1 17-46,-1-1 0,-1 1 1,-1 0-1,-1 0 0,-1 1 0,-1 0 1,-1 1-1,0-1 0,-2 2 0,-1 0 1,0 0-1,-2 1 0,0 1 0,-1 0 1,0 1-1,-2 1 0,0 1 0,0 0 0,-30-16 1,25 17-33,0 1 0,-1 1 0,-1 2 0,0 0 1,0 1-1,-1 2 0,0 1 0,0 0 0,-1 2 0,1 2 0,-1 0 1,0 1-1,0 2 0,0 1 0,1 1 0,-52 12 0,48-5 10,-1 1-1,2 1 0,-1 2 1,2 1-1,0 1 0,1 2 1,0 0-1,2 2 0,0 1 1,1 0-1,-24 31 0,24-25 30,3 2 0,0 0 0,2 2 0,1 0 0,1 1 0,2 1 0,1 0 0,2 1 0,-14 62 0,23-81 22,0-1 0,2 1-1,-1 0 1,2 0 0,0 0 0,0 0-1,2 0 1,0 0 0,1 0 0,0 0-1,1-1 1,0 0 0,2 1-1,9 19 1,-6-20 11,0-1 1,1 0-1,0 0 0,1-1 0,1 0 1,0-1-1,0 0 0,1-1 0,0 0 1,1-1-1,0-1 0,1 0 0,16 6 1,7 1 19,1-2-1,0-1 1,1-3 0,0-1 0,1-2 0,0-1 0,0-2 0,0-3 0,74-7 0,-66 1 10,-1-2 0,0-2 0,0-3 1,-1-1-1,-1-3 0,0-1 0,81-47 1,-112 56-40,1-2 1,-2 1 0,1-2 0,-2 0-1,1-1 1,-2 0 0,0 0 0,0-2 0,-1 1-1,-1-2 1,-1 1 0,0-1 0,-1-1 0,0 1-1,-2-1 1,0-1 0,-1 1 0,0-1-1,-2 0 1,0 0 0,-1 0 0,-1-1 0,-1-23-1,-2 13-55,-1 0 1,-1-1-1,-2 1 0,0 1 0,-3-1 0,0 1 0,-2 1 0,0 0 0,-2 0 0,-1 1 0,-1 1 0,-2 1 1,-37-45-1,37 50-28,-1 1 1,-1 0 0,0 2 0,-1 0 0,0 1-1,-1 1 1,-1 1 0,0 2 0,-1 0-1,-1 1 1,1 1 0,-1 1 0,-1 1 0,1 1-1,-1 1 1,-41-2 0,38 7 55,0 1 0,0 1-1,0 2 1,0 1 0,1 1 0,0 1 0,0 1 0,0 2 0,1 0-1,1 2 1,0 1 0,0 1 0,2 1 0,-1 1 0,2 1 0,0 1-1,1 1 1,1 1 0,1 0 0,1 2 0,1 0 0,1 1-1,0 1 1,2 0 0,1 1 0,1 0 0,1 1 0,-14 51 0,19-45 28,0-1 0,3 1 1,0 0-1,2 0 1,1 1-1,2-1 1,1 0-1,2-1 1,8 32-1,-8-44 4,0-1 0,2 0 0,0 0 1,1-1-1,0 0 0,2 0 0,0-1 0,0 0 0,2-1 0,0 0 0,1-1 0,0-1 0,1 0 0,0 0 0,1-1 0,25 14 0,-15-14 31,0-1-1,0-1 1,1-1-1,1-2 1,0 0-1,0-2 1,0-1-1,0-1 0,0-2 1,1 0-1,-1-2 1,1-1-1,-1-1 1,0-1-1,0-2 1,0 0-1,-1-2 1,39-17-1,-43 15 6,-1 0-1,-1-1 1,0-2-1,0 0 1,-2-1-1,1-1 1,-2 0-1,0-1 1,25-32-1,-31 32-37,0 1 0,-1-2 0,-1 1-1,-1-1 1,-1-1 0,0 1 0,-1-1-1,-1 0 1,0-1 0,-2 1 0,0-1 0,1-37-1,-6 29-64,0 0 0,-1 0 0,-2 1 0,-1-1 0,-1 1 0,-1 0 0,-1 1 0,-1-1 0,-2 2 0,0 0 0,-2 0 0,0 1 0,-2 1 0,0 0 0,-2 2 0,0-1-1,-1 2 1,-1 1 0,-1 0 0,0 2 0,-1 0 0,-1 2 0,-1 0 0,0 1 0,0 2 0,-1 0 0,-1 2 0,0 1 0,0 1 0,0 1 0,-55-5 0,52 11 5,-1 1 1,1 1 0,0 1 0,0 2 0,0 1-1,1 1 1,-1 2 0,2 0 0,-1 2 0,2 2-1,-48 27 1,56-28 32,1 1 0,0 1 0,0 0 0,1 1 0,1 1 0,1 0 0,-16 23 0,21-25 6,1 0 0,0 0 0,1 0 0,1 1 1,0 0-1,1 1 0,1-1 0,1 1 0,0 0 0,-2 23 0,5-28 5,0 0 0,0 0 0,1 0-1,1 0 1,0 0 0,0 0 0,1 0 0,1-1-1,-1 0 1,2 1 0,-1-1 0,2-1 0,6 12-1,-1-7 17,-1-1 0,2 0 0,0-1 0,0 0-1,2-1 1,-1 0 0,27 15 0,-3-6 29,1-1 1,1-3-1,0-1 1,1-2-1,1-1 1,46 6-1,-38-10 20,1-1 1,-1-4-1,1-1 0,0-2 0,78-11 1,-105 7-17,1-1 1,-1-2-1,1 0 1,-2-1-1,40-21 1,-49 22-4,0-1-1,0-1 1,-1 0 0,0-1 0,-1 0-1,0-1 1,-1 0 0,0 0-1,-1-1 1,9-15 0,-10 11-28,0 0 0,-2 0 0,0-1 0,-1 0 0,0 0 0,-1 0-1,-1-1 1,-1 1 0,-1-1 0,0 0 0,-2-21 0,-1 12-24,-2 0 1,0 0-1,-1 0 0,-2 0 0,-1 1 0,-17-39 0,19 51-12,-2 0-1,0 0 0,0 1 1,-1 0-1,-1 1 1,0 0-1,-1 0 0,0 1 1,-1 0-1,0 1 1,-1 1-1,-15-10 0,10 10-22,0 0-1,-1 1 0,0 1 0,0 0 0,-1 2 0,1 0 0,-1 2 0,-34-3 0,19 5-11,-1 2-1,0 1 1,1 2 0,-1 1-1,1 2 1,1 2-1,-1 1 1,1 1 0,1 2-1,-46 25 1,48-20 62,2 2 1,0 0 0,1 2 0,1 1-1,1 1 1,1 1 0,1 1 0,2 2-1,-38 59 1,45-61-2,1 0 0,1 1 0,1 0 0,2 1 0,1 0-1,1 1 1,1 0 0,1 0 0,2 0 0,1 1 0,2 0 0,2 36-1,0-52 8,1 0 0,0 0 0,1 0 0,1-1 0,0 1-1,1-1 1,0 0 0,1 0 0,1-1 0,0 0 0,0 0-1,1 0 1,1-1 0,0 0 0,1-1 0,-1 0 0,18 13-1,-13-13 14,1 0 0,0-2-1,0 0 1,1 0-1,0-2 1,1 0 0,-1 0-1,1-2 1,0 0-1,0-1 1,0-1 0,1 0-1,30-2 1,-12-4 2,-1-1 0,1-1-1,-1-3 1,-1-1 0,1-1 0,-2-2 0,0-1 0,0-1 0,-2-2-1,0-2 1,-1-1 0,-1-1 0,0-1 0,41-43 0,-55 48-36,0 0 0,-2-2 0,0 0 1,15-29-1,-24 41-88,0 0-1,-1 0 1,0 0-1,-1 0 1,1-1 0,-1 1-1,-1-1 1,1 0 0,-1 1-1,-1-1 1,0 0-1,0 0 1,0 1 0,-1-1-1,0 0 1,-3-11 0,2 15-113,1 0 0,-1 1 0,0-1 1,-1 1-1,1-1 0,0 1 0,-1 0 1,0 0-1,0 0 0,0 0 0,0 0 1,0 1-1,0-1 0,-1 1 0,1 0 1,-1 0-1,-6-2 0,-33-11-1246</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102 14 1840,'0'-1'577,"1"0"543,0 0-96,1-2-320,1 1-168,2 0-280,1 0-96,0 1-152,2 1-8,0 2-24,0 2 16,1 3 8,0 3 56,-2 3 136,-1 4 56,-2 4 16,-3 5-31,-4 5-145,-3 5-48,-3 6-32,-3 5 0,-3 3-224,-1 2-153,-3 0-247,-3-2-168,-4-4-624,-4-5 832,2-9-2785</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1"/>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1 318 624,'2'0'80,"5"1"376,7-1 48,6-1 160,7-3 25,6-2-233,8-2-120,7-2-160,5-2-56,4-1-80,2-2-16,1-2-16,0-2 0,0-2 0,0-3 0,-2-1 0,-1-2-8,-2-2-496,-3-1-456,-3-1 519,-10 5-1895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7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1336,'9'1'48,"2"0"-1432</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2"/>
    </inkml:context>
    <inkml:brush xml:id="br0">
      <inkml:brushProperty name="width" value="0.35" units="cm"/>
      <inkml:brushProperty name="height" value="2.1" units="cm"/>
      <inkml:brushProperty name="color" value="#1F2D5B"/>
      <inkml:brushProperty name="inkEffects" value="pencil"/>
    </inkml:brush>
  </inkml:definitions>
  <inkml:trace contextRef="#ctx0" brushRef="#br0">5 233 1456,'-1'0'632,"0"-1"393,0 1-321,-1-1-152,2 0-320,2 1-72,3 0-16,4 1-8,7-1-80,7 2-8,7-1 16,8 0 80,6-1 224,5-1 40,6-1 40,5-4-56,5-3-207,3-3-33,1-4-56,-1-2-32,-4-2-40,-3-1-24,-3-1-120,-5 1-120,-4-1-513,-4 0-511,-4-1 696,-8 4-3977</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3"/>
    </inkml:context>
    <inkml:brush xml:id="br0">
      <inkml:brushProperty name="width" value="0.35" units="cm"/>
      <inkml:brushProperty name="height" value="2.1" units="cm"/>
      <inkml:brushProperty name="color" value="#1F2D5B"/>
      <inkml:brushProperty name="inkEffects" value="pencil"/>
    </inkml:brush>
  </inkml:definitions>
  <inkml:trace contextRef="#ctx0" brushRef="#br0">54 313 456,'-4'1'-16,"-5"2"-40,-2 1-8,-1 0 72,2 0 80,4 0 344,4-1 128,7 0 184,7-1 9,7 0-265,6 0-104,6-1-88,6-1 8,7-1 8,6-1-16,6-3-112,5-2-80,3-3-32,1-2-16,-1-3-8,-2-2-8,-1-3-8,-3-4 0,-4-1 0,-5-2 0,-5-2-16,-5-1-8,-5 0-264,-2-2-312,-4 0 320,-5 4-4321</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4"/>
    </inkml:context>
    <inkml:brush xml:id="br0">
      <inkml:brushProperty name="width" value="0.35" units="cm"/>
      <inkml:brushProperty name="height" value="2.1" units="cm"/>
      <inkml:brushProperty name="color" value="#1F2D5B"/>
      <inkml:brushProperty name="inkEffects" value="pencil"/>
    </inkml:brush>
  </inkml:definitions>
  <inkml:trace contextRef="#ctx0" brushRef="#br0">572 1 1192,'1'1'352,"1"2"384,2 3-71,0 3 23,0 3-8,-1 5-32,-1 3-40,-3 5-208,-2 4-80,-2 3-128,-4 3-32,-3 2 0,-3 3 16,-6 3 17,-5 2-1,-6 1-80,-5 3-32,-5 1-40,-5 1-24,-2-1-24,-3 0-192,1-4-297,0-3-223,1-6-800,1-4 880,9-9-3385</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0 256 1464,'6'0'160,"8"0"232,8-2-72,8-1 65,5-1 79,5-3 0,2-1 88,3-2 16,2-1-80,2 0-72,0-2-256,1 0-88,-2-1-56,-1-1-16,-1-2 0,-1-1 0,1-1-184,-1-2-288,1-2-664,0-2 608,-8 4-3073</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6"/>
    </inkml:context>
    <inkml:brush xml:id="br0">
      <inkml:brushProperty name="width" value="0.35" units="cm"/>
      <inkml:brushProperty name="height" value="2.1" units="cm"/>
      <inkml:brushProperty name="color" value="#1F2D5B"/>
      <inkml:brushProperty name="inkEffects" value="pencil"/>
    </inkml:brush>
  </inkml:definitions>
  <inkml:trace contextRef="#ctx0" brushRef="#br0">585 1 1216,'0'1'128,"-1"3"136,0 2 64,1 3 8,0 1-55,1 3-113,1 1-128,1 1 0,1 0 96,-1 0 88,0 0 264,-2 0 104,-2 1 32,-3 0-72,-4 3-208,-4 3-80,-5 4-112,-5 3-16,-6 5-64,-7 4-32,-5 2-16,-5 1-16,-4 0-120,-3-2-72,-3 0-288,-2-3-192,-3-2-336,-2-2 488,9-6-3001</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7"/>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1 301 1584,'6'-1'72,"9"-2"40,8-2 64,7-2 48,5-2 73,3-1-1,2 0-8,2 0-40,2 0-88,2-1-32,0 0-96,1-1-8,0-2 8,-2-1 0,-2-2 8,0-2-16,-3-2-16,0-1-8,-2-1-24,-1-1-208,-2-1 160,-7 4-3377</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8"/>
    </inkml:context>
    <inkml:brush xml:id="br0">
      <inkml:brushProperty name="width" value="0.35" units="cm"/>
      <inkml:brushProperty name="height" value="2.1" units="cm"/>
      <inkml:brushProperty name="color" value="#1F2D5B"/>
      <inkml:brushProperty name="inkEffects" value="pencil"/>
    </inkml:brush>
  </inkml:definitions>
  <inkml:trace contextRef="#ctx0" brushRef="#br0">681 1 928,'0'2'256,"-1"3"232,1 5-96,-1 3-103,1 3-17,0 3 32,-1 2 48,0 2 120,-1 2 24,-3 1 0,-2 2-48,-2 1-192,-3 2-104,-3 3-104,-3 2-8,-1 2-8,-3 0 0,-2 0 0,0-2 0,-3-1-8,-2-2 8,-2-1-16,-2-2 0,-3-2 8,-3-1-8,-1-2-16,-3-2-56,-3-1-352,-3-2-120,-1-2-488,-3-1 480,9-4-2865</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89"/>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0 493 848,'5'-2'264,"5"-2"360,7-2-128,7-1-175,5-2-57,4 0-88,4-1 32,1 0 184,1-1 56,1-2-56,0-1-56,2-1-200,1-3-72,1-3-32,-1-1-8,-1-2 0,-3 0-8,-5 1-16,-4-1 0,-4 1-152,-4-1-40,-2-1-48,-3 0-72,-2-1-48,-2-1-112,-1 0-480,-1 0 535,-2 4-1551</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0"/>
    </inkml:context>
    <inkml:brush xml:id="br0">
      <inkml:brushProperty name="width" value="0.35" units="cm"/>
      <inkml:brushProperty name="height" value="2.1" units="cm"/>
      <inkml:brushProperty name="color" value="#1F2D5B"/>
      <inkml:brushProperty name="inkEffects" value="pencil"/>
    </inkml:brush>
  </inkml:definitions>
  <inkml:trace contextRef="#ctx0" brushRef="#br0">328 0 768,'0'0'280,"1"0"368,0 0-64,0 1-135,1 2-81,0 0-208,1 3-72,0 2-40,1 3 104,0 3 96,1 3 32,0 3 56,-2 3-80,-1 3-8,-3 2 16,-3 4-40,-4 2-32,-3 3-88,-4 3-48,-3 2-16,-3 3-8,-3 1-8,-1 0-16,-2-1 0,-1-2-8,0-2 8,-2-3-8,0-3-48,-3-3-264,1-3 200,4-7-5289</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1"/>
    </inkml:context>
    <inkml:brush xml:id="br0">
      <inkml:brushProperty name="width" value="0.35" units="cm"/>
      <inkml:brushProperty name="height" value="2.1" units="cm"/>
      <inkml:brushProperty name="color" value="#1F2D5B"/>
      <inkml:brushProperty name="inkEffects" value="pencil"/>
    </inkml:brush>
  </inkml:definitions>
  <inkml:trace contextRef="#ctx0" brushRef="#br0">702 17 1352,'-2'-2'432,"-3"0"537,-4-2-217,-3 0-320,-3 1-104,-5 2-248,-5 2-24,-6 4-40,-6 4-16,-7 6 0,-7 5-8,-5 6 8,-4 5 0,-2 7 0,0 6-8,1 5-48,4 4-384,5 3 296,11-9-3617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81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8 256,'14'-3'8,"5"-1"-272</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2"/>
    </inkml:context>
    <inkml:brush xml:id="br0">
      <inkml:brushProperty name="width" value="0.35" units="cm"/>
      <inkml:brushProperty name="height" value="2.1" units="cm"/>
      <inkml:brushProperty name="color" value="#1F2D5B"/>
      <inkml:brushProperty name="inkEffects" value="pencil"/>
    </inkml:brush>
  </inkml:definitions>
  <inkml:trace contextRef="#ctx0" brushRef="#br0">807 24 1336,'-2'-1'400,"-2"-1"521,-2-2-121,-4-1-80,-3 0-8,-3 1-128,-5 1-80,-4 4-208,-6 4-120,-4 4-152,-4 5-8,-4 4 0,-2 4-8,-3 5 8,-1 3 112,-1 5 32,-1 6 8,-1 5-23,0 4-105,1 3-64,5 2-217,5 1-799,7 0-704,9-1 856,8-11-2345</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3"/>
    </inkml:context>
    <inkml:brush xml:id="br0">
      <inkml:brushProperty name="width" value="0.35" units="cm"/>
      <inkml:brushProperty name="height" value="2.1" units="cm"/>
      <inkml:brushProperty name="color" value="#1F2D5B"/>
      <inkml:brushProperty name="inkEffects" value="pencil"/>
    </inkml:brush>
  </inkml:definitions>
  <inkml:trace contextRef="#ctx0" brushRef="#br0">813 0 1328,'-3'0'192,"-5"1"408,-6 0-95,-6 3 183,-6 2-64,-5 2-184,-7 4-16,-5 4-64,-6 4-32,-5 6 40,-4 6-48,-1 6-40,-1 7-16,0 5-136,2 4-56,4 5-80,4 4-8,6 4-576,7 1-592,9 0 664,10-11-4081</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4"/>
    </inkml:context>
    <inkml:brush xml:id="br0">
      <inkml:brushProperty name="width" value="0.35" units="cm"/>
      <inkml:brushProperty name="height" value="2.1" units="cm"/>
      <inkml:brushProperty name="color" value="#1F2D5B"/>
      <inkml:brushProperty name="inkEffects" value="pencil"/>
    </inkml:brush>
  </inkml:definitions>
  <inkml:trace contextRef="#ctx0" brushRef="#br0">503 1 2128,'-6'2'64,"-7"5"169,-8 4 183,-8 7 304,-7 5 160,-8 8 200,-5 7-8,-5 7-191,-1 6-177,3 7-440,5 4-424,8 5-488,10 1-433,10 1 481,10-11-5353</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5"/>
    </inkml:context>
    <inkml:brush xml:id="br0">
      <inkml:brushProperty name="width" value="0.35" units="cm"/>
      <inkml:brushProperty name="height" value="2.1" units="cm"/>
      <inkml:brushProperty name="color" value="#1F2D5B"/>
      <inkml:brushProperty name="inkEffects" value="pencil"/>
    </inkml:brush>
  </inkml:definitions>
  <inkml:trace contextRef="#ctx0" brushRef="#br0">201 1 5337,'-6'6'336,"-4"8"24,-6 10-128,-5 9-72,-3 9-144,-1 8-40,1 8-8,0 7-8,4 5-96,3 3-560,6 2-488,8-1 608,5-13-3177</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6"/>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 3081,'0'1'464,"0"0"408,1 3-120,2 0-296,4 1-136,5 1-216,6-1-40,7 1-48,9-1 0,9-1-16,9 0 0,8-1-16,8-2-312,7-1-624,5-4-384,4-4 544,-13-1-1929</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7"/>
    </inkml:context>
    <inkml:brush xml:id="br0">
      <inkml:brushProperty name="width" value="0.35" units="cm"/>
      <inkml:brushProperty name="height" value="2.1" units="cm"/>
      <inkml:brushProperty name="color" value="#1F2D5B"/>
      <inkml:brushProperty name="inkEffects" value="pencil"/>
    </inkml:brush>
  </inkml:definitions>
  <inkml:trace contextRef="#ctx0" brushRef="#br0">23 0 5585,'-2'3'144,"-1"6"-48,-2 6 80,-1 7 120,2 5 32,2 5-16,3 3-87,4 1-129,7 1-40,6 0-40,6-1-16,7 0-8,5-2-16,7 0-521,5-1-407,4-2 512,-5-5-4921</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8"/>
    </inkml:context>
    <inkml:brush xml:id="br0">
      <inkml:brushProperty name="width" value="0.35" units="cm"/>
      <inkml:brushProperty name="height" value="2.1" units="cm"/>
      <inkml:brushProperty name="color" value="#1F2D5B"/>
      <inkml:brushProperty name="inkEffects" value="pencil"/>
    </inkml:brush>
  </inkml:definitions>
  <inkml:trace contextRef="#ctx0" brushRef="#br0">12 1 5657,'-2'4'208,"-2"9"128,1 8-184,1 8 24,3 8-16,6 4-80,7 4-80,8 1-224,8 1-104,8-3-320,9-1-136,9-5-64,7-4-392,8-5 799,-10-8-1815</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199"/>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0 2200,'3'3'56,"4"5"-16,6 4-48,11 4 16,9 1 8,11 1 25,9 0 23,6-3 24,5-3-16,4-3-473,5-4 313,-11-2-2000</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16 0 6289,'-3'2'168,"-2"1"16,0 3-208,3 1 216,3 2 41,7 0 39,8 1 32,9 0-144,10 0 8,9 1-24,6 0-24,7 1-48,6 0-24,6 0-32,4 0 0,4-1-8,2-2 0,1-3-8,0-5-256,0-5-648,-3-5-753,-1-5 801,-15 1-3849</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1"/>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44 4985,'5'2'72,"7"2"-120,10 2-16,11 1 96,11 0 232,11 0 48,9-1 24,8 1-32,7-2-216,4-1-56,5-3-24,2-3-8,1-4-200,-2-4-8,-2-6-328,-5-3-312,-4-5 552,-15 1-3937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 0 9762,'-3'5'192,"-4"5"-216,0 6 8,-1 4 24,2 2 16,2 2 0,4 0-24,6-1-24,6 0-32,7-1-176,8-1-224,10-2-664,8-3-489,9-2 817,-5-5-4889</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2"/>
    </inkml:context>
    <inkml:brush xml:id="br0">
      <inkml:brushProperty name="width" value="0.35" units="cm"/>
      <inkml:brushProperty name="height" value="2.1" units="cm"/>
      <inkml:brushProperty name="color" value="#1F2D5B"/>
      <inkml:brushProperty name="inkEffects" value="pencil"/>
    </inkml:brush>
  </inkml:definitions>
  <inkml:trace contextRef="#ctx0" brushRef="#br0">302 0 1984,'0'2'617,"0"3"663,-2 5-80,-2 6-288,-1 7-192,-3 7-383,-1 9-129,0 8-152,-2 7-40,-2 7 0,-1 4 0,-2 3 8,-2 0 0,-1-1 8,-1-5-16,-2-6-8,-2-7-48,-2-7-553,-1-7-527,-2-5 600,3-9-4673</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3"/>
    </inkml:context>
    <inkml:brush xml:id="br0">
      <inkml:brushProperty name="width" value="0.35" units="cm"/>
      <inkml:brushProperty name="height" value="2.1" units="cm"/>
      <inkml:brushProperty name="color" value="#1F2D5B"/>
      <inkml:brushProperty name="inkEffects" value="pencil"/>
    </inkml:brush>
  </inkml:definitions>
  <inkml:trace contextRef="#ctx0" brushRef="#br0">46 0 2433,'0'1'464,"1"3"952,1 3-672,2 4 112,-1 5-128,1 6-392,0 5-159,1 7-121,1 6-24,1 8-8,1 6 0,0 4-8,1 3 8,-2 1 0,0-1 8,-2-1-8,-1-3-8,-2-4-16,-4-4-88,-4-7-385,-5-5-119,-8-4-352,-7-4-448,-9-2 904,2-6-2961</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4"/>
    </inkml:context>
    <inkml:brush xml:id="br0">
      <inkml:brushProperty name="width" value="0.35" units="cm"/>
      <inkml:brushProperty name="height" value="2.1" units="cm"/>
      <inkml:brushProperty name="color" value="#1F2D5B"/>
      <inkml:brushProperty name="inkEffects" value="pencil"/>
    </inkml:brush>
  </inkml:definitions>
  <inkml:trace contextRef="#ctx0" brushRef="#br0">31 0 2144,'0'0'160,"1"2"105,0 0 271,1 2 120,2 1 176,2 2 8,3 2-160,1 2-104,3 2-239,0 4-65,1 5-48,-1 4-8,-1 6-8,-2 6-48,-1 5-96,-2 4-16,-2 3-8,-2 3-8,-2 3 8,-5 1 8,-5 0-8,-4 0-16,-4-3-64,-5-4-152,-1-6-584,-3-6-561,-1-5 689,5-8-4801</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 1504,'0'-2'128,"0"-1"-24,2-2 176,0 0 105,0 0 167,0 0 96,0 2 96,0 2-40,1 2-144,1 5-88,0 4-184,2 6-64,1 6-40,1 6-8,1 8 41,-1 6-1,1 7-40,1 5-24,-1 4-88,0 1-16,0-1-16,-1 0-8,-2-1-8,-2-2-8,-1-2-176,-1-3-456,-3-2-1185,0-4 1049,-2-10-3785</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6"/>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12 1608,'2'-1'368,"3"0"217,2-2-105,2 0-216,3 0-160,2 2-64,2 1 72,2 4 88,1 3 0,2 5-8,0 5-56,0 6-40,1 6-8,-1 5 0,-1 6-24,-1 2-40,-1 2 0,1 0-8,-1 0-8,1-3-56,0-2-528,-1-4 392,-3-7-3705</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7"/>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 5945,'3'0'128,"3"0"-136,5 0-8,5 2 16,3 2 32,3 3 128,1 4 32,1 4-8,1 5-16,2 5-128,2 4-40,0 6 8,2 5-8,1 5 0,1 5 8,-1 4-8,0 3 8,-4 1 8,-3-2-8,-6-2-16,-6-6-64,-6-5-272,-8-6-232,-6-6 296,-3-8-5313</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8"/>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363 0 808,'-1'5'248,"-2"6"224,0 7 80,-2 6-119,-1 6-81,0 4-80,-1 4-56,-1 2-48,-2 2-8,-2 0 0,-3-2 0,-5-3 24,-4-3-8,-7-3-88,-5-3-32,-5-2-424,-5-1-560,-2-2 528,7-5-2409</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09"/>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1 307 2985,'3'-1'744,"3"0"216,7-1 64,5-2-208,7-1-432,6-2-79,6-1-65,3-1-32,4-1-56,3 0-32,4-1-80,5 1-24,4-2-8,3-2 0,1-1 0,1-3 0,0-3-8,0-3 0,-1-4-576,-1-4-529,-4-2 601,-12 3-5337</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0"/>
    </inkml:context>
    <inkml:brush xml:id="br0">
      <inkml:brushProperty name="width" value="0.35" units="cm"/>
      <inkml:brushProperty name="height" value="2.1" units="cm"/>
      <inkml:brushProperty name="color" value="#1F2D5B"/>
      <inkml:brushProperty name="inkEffects" value="pencil"/>
    </inkml:brush>
  </inkml:definitions>
  <inkml:trace contextRef="#ctx0" brushRef="#br0">453 1 1464,'0'1'512,"-2"3"433,-2 4-265,-2 4-144,-6 6-240,-6 7-104,-7 6-112,-7 6-16,-8 3-24,-5 2-8,-5 1-24,-3-1-120,-3-2-624,-3-2 496,9-7-3521</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1"/>
    </inkml:context>
    <inkml:brush xml:id="br0">
      <inkml:brushProperty name="width" value="0.35" units="cm"/>
      <inkml:brushProperty name="height" value="2.1" units="cm"/>
      <inkml:brushProperty name="color" value="#1F2D5B"/>
      <inkml:brushProperty name="inkEffects" value="pencil"/>
    </inkml:brush>
  </inkml:definitions>
  <inkml:trace contextRef="#ctx0" brushRef="#br0">53 26 200,'-2'0'304,"-1"-2"496,-2 1 224,-2-2 257,0 0-145,-1 0-112,0 0-168,2 0-303,2 0-145,2 1-360,1 0-56,3 1-32,2 2 8,1 2 8,2 3 8,1 4 8,1 5 8,0 5-16,1 5 8,-2 8-16,-1 5 0,-4 5-112,-4 4-177,-5 3-551,-5 2-736,-4 0 880,0-8-3081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482"/>
    </inkml:context>
    <inkml:brush xml:id="br0">
      <inkml:brushProperty name="width" value="0.1" units="cm"/>
      <inkml:brushProperty name="height" value="0.1" units="cm"/>
      <inkml:brushProperty name="color" value="#00A0D7"/>
    </inkml:brush>
  </inkml:definitions>
  <inkml:trace contextRef="#ctx0" brushRef="#br0">19 0 3297,'-10'18'-48,"2"-2"-112,7 0 8,1 0 304,6-4 776,3 1 320,7-6 192,3-1-207,11-5-609,4-3-272,8-5-408,5-3-536,2-4 360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3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3449,'1'0'280,"1"2"184,0 2-120,0 3-8,0 4 136,-2 3 192,-1 3 32,-1 3-31,1 0-73,0 2-40,1 0 32,1 0-8,2 0-88,2 2-200,2 1-88,1 4-96,3 1-40,1 2-120,2 1-120,2 2-200,0-1-160,2 0-216,0-3-48,0-2-40,0-5 71,0-4-423,-1-5 712,-3-4-4361</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2"/>
    </inkml:context>
    <inkml:brush xml:id="br0">
      <inkml:brushProperty name="width" value="0.35" units="cm"/>
      <inkml:brushProperty name="height" value="2.1" units="cm"/>
      <inkml:brushProperty name="color" value="#1F2D5B"/>
      <inkml:brushProperty name="inkEffects" value="pencil"/>
    </inkml:brush>
  </inkml:definitions>
  <inkml:trace contextRef="#ctx0" brushRef="#br0">223 1 3809,'0'3'128,"-1"5"0,1 6-96,-2 4 40,0 4 16,-2 3 8,-2 2 8,-3 3 24,-2 2 8,-4 4-8,-3 3-16,-3 4-72,-3 1-32,-3 3-488,-1 0-488,-2-1 536,5-8-2697</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3"/>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369 3 2609,'0'-1'256,"1"0"472,1 1-728,0 0 64,2 1 64,-1 3 272,-1 3 104,-3 5 160,-3 6 8,-3 5-264,-4 7-104,-3 5-192,-4 4-56,-4 4-32,-2 2 0,-2 3 0,-3 1-8,0-1 8,0 0 1,-1-2 7,0-4-8,1-3-369,0-5-527,1-5 504,6-8-5145</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4"/>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367 10 1816,'2'-1'376,"1"-1"313,1-1-169,1 1-160,1 0 0,-1 2 96,1 3 128,-1 2 64,-1 3 32,-2 3-47,-3 4-121,-3 3-128,-4 5-112,-5 4-96,-5 6 80,-5 5-24,-4 4-8,-5 3-72,-4 2-184,-2 0-400,0-2-240,0-3-424,2-5-169,1-5-527,1-5 984,7-7-2425</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1 214 2921,'1'0'384,"4"-1"304,3 0-248,2 0-64,4 0-168,2 1-120,2-1-40,1 0-8,3-2 0,1 0 8,1-2 16,3-1 32,1-2 16,2-2 16,2-2-16,1-1-56,3-3-16,2-2-168,0-2-160,0-1-488,-2-3-560,-2-2 736,-6 4-2161</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6"/>
    </inkml:context>
    <inkml:brush xml:id="br0">
      <inkml:brushProperty name="width" value="0.35" units="cm"/>
      <inkml:brushProperty name="height" value="2.1" units="cm"/>
      <inkml:brushProperty name="color" value="#1F2D5B"/>
      <inkml:brushProperty name="inkEffects" value="pencil"/>
    </inkml:brush>
  </inkml:definitions>
  <inkml:trace contextRef="#ctx0" brushRef="#br0">750 1 2961,'-1'0'304,"-1"0"208,-1 2-200,-1 1-8,-1 2-16,0 2 8,-1 3 112,0 2 16,-1 1 40,0 2 0,1 1-184,-1 1-63,1 1 47,-1 1 32,-2 2 16,-1 3-24,-3 2-128,-2 2-48,-4 3-24,-1 2-16,-4 1-40,-2 0-8,-3 0-8,-2 0 8,-2-2 8,-1-1 0,-1-2-8,-1-2 0,0-1-24,0-3-16,-1-3-112,-1-1-48,1-4-320,-1-3-232,2-3-537,3-3-591,3-3 1032,8-1-2721</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7"/>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1 463 2168,'2'0'393,"3"1"255,3-1 64,4 1-112,3 0-24,1-1-8,2 0-48,1 1-128,0-2-56,1 0-23,0-2 31,0-1 56,2-1-24,1-3-80,3-1-72,1-2-128,2-2-32,2-2-32,2-1 8,1-2-8,0-1 0,-2-1-8,-1-1 0,-3 1-24,-3 0-72,-3-1-216,-1 0-104,-2-2-152,-1-1-16,-3-2-81,-1-2-63,-3 0-16,-1 1-40,-1 2-448,-3 3 760,-1 5-2425</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8"/>
    </inkml:context>
    <inkml:brush xml:id="br0">
      <inkml:brushProperty name="width" value="0.35" units="cm"/>
      <inkml:brushProperty name="height" value="2.1" units="cm"/>
      <inkml:brushProperty name="color" value="#1F2D5B"/>
      <inkml:brushProperty name="inkEffects" value="pencil"/>
    </inkml:brush>
  </inkml:definitions>
  <inkml:trace contextRef="#ctx0" brushRef="#br0">538 1 2048,'-1'0'457,"1"2"599,-1 1-128,0 1-176,0 1-80,-1 1-200,-2 1-88,-1 2-95,-2 2-65,-2 2-104,-2 4-16,-4 3-32,-2 4-8,-5 4-24,-2 4-24,-4 1 0,-4 1-8,-2 1 8,-3-2-16,-1-2-24,0-3-88,-1-1-136,0-4-97,1-2-599,3-3-448,2-4 768,7-4-3425</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19"/>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0 772 1808,'2'0'112,"5"-1"144,4-1 105,4 0 151,4-2 272,3 0-72,2-3-144,1 0-112,2-3-216,1-1 8,1-2-16,2-1-32,-1-2-72,1-2-32,-1-1-16,-3-1 8,-3-1 97,-2-1 95,-3-1 88,-3-1-8,-1-3-96,-1-2-120,-1-3-112,0-3-24,-2 0-40,-2-2-24,-1 0 0,-2 0 16,-3 1 32,-2 3 8,-1 1-32,-1 2-152,-1 1-400,1 1-329,-1 0-1103,1 1 1112,0 5-2793</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11 15 2905,'-1'-1'272,"0"-1"160,-1-1 168,0 1 144,0-1-160,0 1-176,2 0-104,0 3-200,2 0 8,2 4-24,2 4-24,2 3-40,2 4-8,1 5 96,1 3 40,2 4 41,0 2 7,0 4-96,-1 3-32,-1 1-40,-1 3-8,-1 1-16,-3 2 0,-3 2-8,-2 2 0,-3 0-8,-2 1-264,-3-1-609,-1-1-479,-2-1 608,2-10-3537</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1"/>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4 4401,'1'-1'320,"2"0"296,3 0 152,1 0-24,1 2-31,1 2-153,1 4-96,1 4-56,0 5-64,-1 5-144,1 5-40,-2 6-72,0 6-32,-1 3-24,-1 4-8,-1 2 0,-1 1 8,-2 0 0,-2-2 0,-2 0-8,-4-3-8,-2 0-272,-4-3-280,-2-3-1056,-2-2 887,2-7-6264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8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1 259 3473,'3'-4'784,"5"-4"840,5-3-504,6-5-471,6-1-113,6-2-40,6-1 48,4 0 56,3 0-32,2 0-216,3 0-120,3 1-152,6 2-56,7 1-24,7 2-16,8 4-24,7 3-16,6 7-32,6 5-16,2 8 8,2 7 16,-2 7 40,-3 6 8,-3 5 16,-5 3 8,-5 1 16,-6 0 16,-9-3 8,-8-4 8,-9-5-24,-7-6-136,-7-5-456,-4-6-264,-3-5-1657,-2-6 1465,-6-2-4529</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2"/>
    </inkml:context>
    <inkml:brush xml:id="br0">
      <inkml:brushProperty name="width" value="0.35" units="cm"/>
      <inkml:brushProperty name="height" value="2.1" units="cm"/>
      <inkml:brushProperty name="color" value="#1F2D5B"/>
      <inkml:brushProperty name="inkEffects" value="pencil"/>
    </inkml:brush>
  </inkml:definitions>
  <inkml:trace contextRef="#ctx0" brushRef="#br0">38 0 4385,'1'0'640,"0"1"248,1 1 112,2 1 49,2 1-425,-1 3-168,1 2-296,0 4-80,-1 5-56,-2 4-16,-1 5-8,-3 5 0,-1 4 0,-1 4 8,-3 4 0,-1 3 0,-1 3-8,-1 1-112,-1-1-776,0 1-529,-2-3 697,1-8-5481</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3"/>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0 316 2369,'3'0'264,"4"-2"640,6 0-864,4-2 264,4-2-32,1-3 152,3-2 80,2-3 144,1-2 0,2-3-240,2-2-151,0-2-193,0 0-72,0-2-329,0 0-47,-1-1-152,1-3-184,-2-3 512,-4 4-4705</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4"/>
    </inkml:context>
    <inkml:brush xml:id="br0">
      <inkml:brushProperty name="width" value="0.35" units="cm"/>
      <inkml:brushProperty name="height" value="2.1" units="cm"/>
      <inkml:brushProperty name="color" value="#1F2D5B"/>
      <inkml:brushProperty name="inkEffects" value="pencil"/>
    </inkml:brush>
  </inkml:definitions>
  <inkml:trace contextRef="#ctx0" brushRef="#br0">439 1 1264,'0'1'544,"0"0"393,-1 1 47,1 0-120,0-1-96,0 1-112,0 0-96,1 0-312,-1 1-120,-1 0-39,-1 3 71,-1 0 136,-3 3 32,-2 3-32,-2 4-80,-4 4-152,-5 7-32,-4 5-24,-4 6 8,-4 5-16,-3 3 8,-1 3-8,-1 1-8,0 0-296,1-2-208,1-2-457,2-4-359,3-5 752,6-9-4193</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0 257 2048,'3'-2'160,"4"-4"209,4-2-337,5-4-16,4-2 16,1-1 104,3-2 80,1-1 184,0-2 56,0-1-88,0-2-96,1-1-808,-1-1-568,1-3 567,-5 4-1791</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6"/>
    </inkml:context>
    <inkml:brush xml:id="br0">
      <inkml:brushProperty name="width" value="0.35" units="cm"/>
      <inkml:brushProperty name="height" value="2.1" units="cm"/>
      <inkml:brushProperty name="color" value="#1F2D5B"/>
      <inkml:brushProperty name="inkEffects" value="pencil"/>
    </inkml:brush>
  </inkml:definitions>
  <inkml:trace contextRef="#ctx0" brushRef="#br0">811 1 704,'0'1'16,"0"1"32,1 2 176,-1 1 0,0 2-8,-3 3 56,-1 3 32,-4 4 8,-3 2-7,-2 4-185,-3 3-80,-3 3-32,-3 2 8,-4 3 48,-4 2 32,-4 2 0,-1 2-8,-1-1-64,-1 1-24,0-1-16,-2 0 0,-2 0 16,-2-2 8,-3-2 32,-2-1 16,-2-3 24,0-3 0,3-3-72,2-3-336,5-4 224,9-4-2881</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7"/>
    </inkml:context>
    <inkml:brush xml:id="br0">
      <inkml:brushProperty name="width" value="0.35" units="cm"/>
      <inkml:brushProperty name="height" value="2.1" units="cm"/>
      <inkml:brushProperty name="color" value="#1F2D5B"/>
      <inkml:brushProperty name="inkEffects" value="pencil"/>
    </inkml:brush>
  </inkml:definitions>
  <inkml:trace contextRef="#ctx0" brushRef="#br0">18 7 368,'-1'0'144,"-2"-1"64,-1-1-256,-1 0 48,1 1-672</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8"/>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81 856,'0'0'336,"1"0"448,1 0 57,0 1-1,2 0-104,1-1-288,1 1-136,1-1-184,2 0-48,2 1 160,2-1 136,4 0 48,3-1 0,5 0-143,4 0-137,4-1-64,2-1-16,2-1-40,4-2-8,2 0-16,4-2 0,2-1-256,2-1-361,0-2-1127,-1 0 984,-10 2-3297</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29"/>
    </inkml:context>
    <inkml:brush xml:id="br0">
      <inkml:brushProperty name="width" value="0.35" units="cm"/>
      <inkml:brushProperty name="height" value="2.1" units="cm"/>
      <inkml:brushProperty name="color" value="#1F2D5B"/>
      <inkml:brushProperty name="inkEffects" value="pencil"/>
    </inkml:brush>
  </inkml:definitions>
  <inkml:trace contextRef="#ctx0" brushRef="#br0">25 211 2801,'-3'2'264,"-1"2"96,-1 1 72,-1 1-80,2 0 0,2-1 80,3-3-64,4-1-40,5-3-64,4-2-160,6-3-40,6-2-48,6-3-8,6-3-8,6-2 0,5-2 16,2-2 0,0-1-8,-1-1 8,-2 0-24,-3 0-280,-3-1 200,-8 4-5729</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30"/>
    </inkml:context>
    <inkml:brush xml:id="br0">
      <inkml:brushProperty name="width" value="0.35" units="cm"/>
      <inkml:brushProperty name="height" value="2.1" units="cm"/>
      <inkml:brushProperty name="color" value="#1F2D5B"/>
      <inkml:brushProperty name="inkEffects" value="pencil"/>
    </inkml:brush>
  </inkml:definitions>
  <inkml:trace contextRef="#ctx0" brushRef="#br0">650 0 1568,'-2'3'344,"-6"5"273,-4 5-73,-5 6-216,-5 5-120,-5 5-104,-4 4-8,-4 1 152,-3 1 72,-3-2 208,-2-2 8,-2-1-152,-1-3-72,1-3-224,1-2-80,1-3-184,1-2-184,2-3-840,2-3 712,8-3-3521</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31"/>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87 1064,'2'0'264,"4"0"456,4 1 89,3-1 55,4-1-152,2 1-368,3-2-160,3-1-120,2 0-24,4 0 0,2-2-16,3 0-16,3-2-8,3-1-56,1-1-120,2 0-312,-2-2-200,0-1 336,-9 2-3025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3.32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4817,'5'9'-120,"9"13"-568,11 10-128,9 9 40,8 5 263,3 3 785,0-1 265,-3-2 143,-6-2-40,-8-2-320,-9-1-176,-8-1-304,-7 0-224,-6 0-728,-4 1 616,-2-6-1849</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32"/>
    </inkml:context>
    <inkml:brush xml:id="br0">
      <inkml:brushProperty name="width" value="0.35" units="cm"/>
      <inkml:brushProperty name="height" value="2.1" units="cm"/>
      <inkml:brushProperty name="color" value="#1F2D5B"/>
      <inkml:brushProperty name="inkEffects" value="pencil"/>
    </inkml:brush>
  </inkml:definitions>
  <inkml:trace contextRef="#ctx0" brushRef="#br0">567 1 3185,'-7'3'360,"-7"3"536,-9 4-808,-5 4-184,-6 2-112,-2 2-40,0-1 8,-1 0 152,3-2 88,1-1 8,2-3 8,1-3-8,0-1 8,0-2 16,0-1 0,1-2-16,1 0-136,3-1-288,4-1-144,6 0 111,5 0 273,5-1 593,5 0 271,6-1 56,5 2-96,4-1-280,5 0-104,3 1-104,2-1 0,3 0 40,1-1-8,3-1-40,2 0-56,4-1-88,4-2 0,3-2-8,3-1 8,2-2 8,1 0 0,-2-1-8,-3-1 0,-2 0 0,-4 0-16,-4 0-408,-2 0-488,-3 0 504,-6 2-4337</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33"/>
    </inkml:context>
    <inkml:brush xml:id="br0">
      <inkml:brushProperty name="width" value="0.35" units="cm"/>
      <inkml:brushProperty name="height" value="2.1" units="cm"/>
      <inkml:brushProperty name="color" value="#1F2D5B"/>
      <inkml:brushProperty name="inkEffects" value="pencil"/>
    </inkml:brush>
  </inkml:definitions>
  <inkml:trace contextRef="#ctx0" brushRef="#br0">393 41 2841,'-8'2'152,"-10"3"224,-10 2-88,-7 3-440,-5 2-224,-1 1-200,1 2 15,3-1 497,4 0 240,5-2 113,4-2-25,5-2-64,4-2-144,4-2-264,3-2-104,4-1-1,1-1 153,3-1 304,0 0 145,2-2 175,2 1-16,2 0-8,3 0 40,3-1-8,4 1-8,3-1-40,3 0-72,5-1-168,2-1-56,4-1-104,4-2-24,2-1-8,0-2-16,1-2 0,-2 0 0,0-1-64,-2 0-120,-2 0-616,-2-1-624,-1 0 776,-6 3-2241</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33.234"/>
    </inkml:context>
    <inkml:brush xml:id="br0">
      <inkml:brushProperty name="width" value="0.35" units="cm"/>
      <inkml:brushProperty name="height" value="2.1" units="cm"/>
      <inkml:brushProperty name="color" value="#1F2D5B"/>
      <inkml:brushProperty name="inkEffects" value="pencil"/>
    </inkml:brush>
  </inkml:definitions>
  <inkml:trace contextRef="#ctx0" brushRef="#br0">6 118 832,'-2'1'328,"0"1"304,1 0 113,3 0-209,5-1-120,6-3-208,8-2-120,9-4-72,6-4-16,6-4 0,5-2-24,4-3-920,3-3 680,-8 3-2305</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42.130"/>
    </inkml:context>
    <inkml:brush xml:id="br0">
      <inkml:brushProperty name="width" value="0.2" units="cm"/>
      <inkml:brushProperty name="height" value="0.2" units="cm"/>
      <inkml:brushProperty name="color" value="#004F8B"/>
    </inkml:brush>
  </inkml:definitions>
  <inkml:trace contextRef="#ctx0" brushRef="#br0">49 60 480,'-48'-19'4101,"63"23"-3752,27 3-322,0-3 0,0-1 0,63-4 0,-24 0-16,1015-42-51,-997 31-1503,-83 11 998</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42.131"/>
    </inkml:context>
    <inkml:brush xml:id="br0">
      <inkml:brushProperty name="width" value="0.2" units="cm"/>
      <inkml:brushProperty name="height" value="0.2" units="cm"/>
      <inkml:brushProperty name="color" value="#004F8B"/>
    </inkml:brush>
  </inkml:definitions>
  <inkml:trace contextRef="#ctx0" brushRef="#br0">325 2 848,'-72'-1'128,"-10"1"96,-3 2-168,0 2-40</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42.132"/>
    </inkml:context>
    <inkml:brush xml:id="br0">
      <inkml:brushProperty name="width" value="0.2" units="cm"/>
      <inkml:brushProperty name="height" value="0.2" units="cm"/>
      <inkml:brushProperty name="color" value="#004F8B"/>
    </inkml:brush>
  </inkml:definitions>
  <inkml:trace contextRef="#ctx0" brushRef="#br0">30 100 1424,'-26'0'851,"22"0"-492,7 0-45,39-1 498,5 0-742,949-29 53,-296 12-100,-687 18 318,25-2-1369,-62-2 35,-176 1 1090,29 2 175,-426-15-2489,457 13 3137,113 4-734,22 1-139,16 1-14,103 7 799,174-6-1,-142-5-743,-28 2 32,550-9 449,-1000 2-370,131-7-77,16 0-77,348 29-340,86-6 358,89 7-18,-491-18-78,104 2 6,-22 2-241,54-2 160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42.133"/>
    </inkml:context>
    <inkml:brush xml:id="br0">
      <inkml:brushProperty name="width" value="0.2" units="cm"/>
      <inkml:brushProperty name="height" value="0.2" units="cm"/>
      <inkml:brushProperty name="color" value="#004F8B"/>
    </inkml:brush>
  </inkml:definitions>
  <inkml:trace contextRef="#ctx0" brushRef="#br0">25 450 592,'-2'-1'161,"0"0"-1,1 0 1,-1 0-1,1-1 1,-1 1 0,1-1-1,-1 1 1,1-1-1,0 0 1,0 1 0,-1-1-1,1 0 1,1 0-1,-1 0 1,0 1 0,0-1-1,1 0 1,-1 0-1,1 0 1,-1 0-1,1-1 1,0 1 0,0 0-1,0 0 1,0 0-1,0 0 1,1 0 0,-1 0-1,0 0 1,2-3-1,2-3-46,0 0-1,1 1 0,-1-1 0,2 1 0,11-13 1,-8 9 167,11-15 56,22-39 1,-27 39-30,32-39 1,-40 56-182,1 1 0,0 0 0,0 1 0,1 0 0,-1 0 0,2 1 0,-1 0 0,13-5 0,12-3 61,1 1-1,0 2 1,1 1-1,0 2 1,1 2-1,0 1 1,45 0 0,-25 5-43,0 3 0,0 2 1,-1 3-1,57 14 0,-93-17-130,0 1 1,0 1-1,0 1 1,-1 0-1,0 1 0,0 2 1,-1 0-1,-1 0 1,0 2-1,0 0 0,-2 1 1,1 1-1,-2 0 1,0 1-1,-1 0 0,0 1 1,-2 1-1,0 0 1,-1 1-1,0-1 0,9 31 1,-17-39-29,0 0 0,0 1 1,-1-1-1,-1 0 0,0 1 1,0-1-1,-1 0 0,0 1 0,-1-1 1,0 0-1,-6 17 0,-2 17-1591,6-26 871</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42.134"/>
    </inkml:context>
    <inkml:brush xml:id="br0">
      <inkml:brushProperty name="width" value="0.2" units="cm"/>
      <inkml:brushProperty name="height" value="0.2" units="cm"/>
      <inkml:brushProperty name="color" value="#004F8B"/>
    </inkml:brush>
  </inkml:definitions>
  <inkml:trace contextRef="#ctx0" brushRef="#br0">637 32 1152,'-1'-1'174,"0"-1"0,-1 1 0,1 0 0,0 0 0,-1 0 0,1 1 1,-1-1-1,0 0 0,1 0 0,-1 1 0,0-1 0,1 1 0,-1 0 0,0-1 0,0 1 0,1 0 0,-1 0 0,0 0 0,0 0 0,1 0 0,-1 1 0,0-1 0,0 0 0,-1 1 0,-49 18-139,36-13 428,-14 6-303,0 1-1,0 2 1,1 1-1,1 1 0,1 2 1,1 0-1,0 2 1,-41 43-1,21-20-899,113-76 5,-2-14 1003,86-78 0,-149 122-222,0 0-1,0 0 0,0-1 0,0 1 1,-1-1-1,1 1 0,-1-1 0,1 1 1,-1-1-1,0 0 0,0 0 0,0 1 0,0-1 1,0-5-1,-1 8-26,0-1-1,0 0 1,0 1 0,0-1 0,0 0-1,0 1 1,-1-1 0,1 1-1,0-1 1,0 1 0,0-1 0,-1 0-1,1 1 1,0-1 0,-1 1-1,1-1 1,0 1 0,-1-1 0,1 1-1,-1-1 1,1 1 0,0 0-1,-1-1 1,1 1 0,-1 0 0,0-1-1,-1 1 9,0-1 0,1 1 0,-1 0 0,0 0 0,0 0 0,1 0 0,-1 0 0,0 0 0,0 0 0,1 0 0,-1 1 0,0-1 0,1 1 0,-3 0 0,-19 10-26,0 0 1,1 1-1,0 1 1,1 1 0,1 1-1,0 1 1,1 1-1,0 0 1,2 2-1,0 0 1,-18 26-1,22-19-227,13-26 217,0 1-1,1-1 0,-1 0 1,0 0-1,1 0 0,-1 0 1,0 0-1,0 0 0,1 1 0,-1-1 1,0 0-1,1 0 0,-1 0 1,0 0-1,1 0 0,-1 0 1,0 0-1,0 0 0,1-1 1,-1 1-1,0 0 0,1 0 1,-1 0-1,0 0 0,0 0 0,1 0 1,-1-1-1,0 1 0,0 0 1,1 0-1,-1 0 0,0-1 1,0 1-1,1 0 0,-1 0 1,0 0-1,0-1 0,0 1 0,1-1 1,41-39-158,101-112 449,-129 114-58,-14 18 9,0 20-219,-1-1 0,1 1 1,0 0-1,0-1 0,-1 1 1,1-1-1,0 1 0,0 0 1,-1-1-1,1 1 0,-1 0 1,1 0-1,0-1 0,-1 1 1,1 0-1,0 0 0,-1-1 1,1 1-1,-1 0 0,1 0 1,-1 0-1,1 0 0,-1 0 1,1 0-1,0 0 0,-1 0 1,1 0-1,-1 0 0,1 0 1,-1 0-1,1 0 0,-1 0 1,1 0-1,-1 1 0,-6 2 21,0 1-1,0-1 1,1 2-1,0-1 0,0 1 1,0 0-1,0 0 0,1 1 1,-6 7-1,-3 2 1,-27 25-12,2 3-1,2 1 0,-34 53 1,71-97-25,0 0 1,0 0-1,-1 0 1,1 0-1,0 1 1,0-1-1,0 0 0,-1 0 1,1 0-1,0 1 1,0-1-1,0 0 1,0 0-1,0 0 1,-1 1-1,1-1 1,0 0-1,0 0 1,0 1-1,0-1 1,0 0-1,0 1 1,0-1-1,0 0 1,0 0-1,0 1 1,0-1-1,0 0 1,0 0-1,0 1 1,0-1-1,0 0 1,1 0-1,-1 1 1,0-1-1,0 0 1,0 0-1,0 1 1,0-1-1,1 0 1,-1 0-1,0 0 1,0 1-1,0-1 0,1 0 1,-1 0-1,0 0 1,1 1-1,17-4-16,26-16 35,-41 18-19,33-20 49,0-1-1,-1-1 0,-1-2 1,-2-2-1,0-1 0,-2-1 1,42-53-1,-71 81-30,0 0-1,0 1 1,0-1-1,0 0 1,0 0-1,0 0 1,-1 0-1,1 0 1,0 0-1,0 0 1,-1 0 0,1 0-1,-1 0 1,1 0-1,-1 0 1,0 0-1,1 0 1,-1 0-1,0-1 1,0 1-1,0 0 1,0 0 0,0 0-1,0-2 1,-1 2-4,0 1 0,0 0 0,-1-1 0,1 1 1,0 0-1,-1 0 0,1 0 0,0 0 0,0 0 1,-1 0-1,1 0 0,0 0 0,-1 1 0,1-1 1,0 1-1,0-1 0,-2 1 0,-59 26 49,29-7-58,1 0-1,1 3 0,-37 33 1,-76 86-354,141-137 286,-1-1-1,1 0 1,0 1-1,0-1 1,0 1-1,0 0 1,1 0-1,-2 6 1,4-10 50,-1-1 1,1 1-1,0 0 0,0 0 1,0-1-1,0 1 0,0 0 1,0 0-1,0-1 1,0 1-1,0 0 0,0 0 1,0-1-1,0 1 0,0 0 1,1 0-1,-1-1 0,0 1 1,1 0-1,-1-1 1,0 1-1,1 0 0,-1-1 1,2 2-1,-1-2 2,0 1 1,1 0-1,-1-1 1,1 1-1,-1-1 1,1 0-1,-1 0 1,1 1-1,0-1 1,-1 0-1,1 0 1,-1 0-1,1 0 1,-1-1-1,1 1 1,-1 0-1,3-1 1,15-6 14,0 0 1,0-1-1,-1 0 1,0-2-1,-1 0 0,17-13 1,31-18 105,49-15 130,-75 39-131,0-2 0,-2-1 0,0-2-1,42-34 1,-78 55-64,1 0 1,-1-1-1,1 1 0,-1 0 0,0-1 0,1 1 0,-1-1 0,0 0 0,0 1 0,0-1 0,0 0 0,0-2 1,-1 4-29,0-1 0,0 1 0,0-1 0,0 1 0,0-1 0,0 1 0,0-1 0,0 1 0,0 0 1,0-1-1,0 1 0,0-1 0,0 1 0,-1-1 0,1 1 0,0 0 0,0-1 0,-1 1 0,1-1 1,0 1-1,-1 0 0,1-1 0,0 1 0,-1 0 0,1-1 0,0 1 0,-1 0 0,1 0 1,-1-1-1,0 1 0,-2-1-4,0 0 1,-1 1-1,1-1 1,-1 1 0,1-1-1,-1 1 1,1 0-1,-1 1 1,1-1 0,-1 1-1,1-1 1,-4 2-1,-53 16-32,2 3-1,0 3 0,-83 46 1,-150 116-637,275-170-360,32-16 482,43-19 343,-53 17 214,505-207 1089,-474 194-1036,53-26 99,-81 36-85,0 0-1,0-1 0,-1 1 1,0-2-1,0 1 0,14-15 1,-22 21-81,0 0 0,0-1 0,0 1 0,1 0-1,-1 0 1,0 0 0,0 0 0,0-1 0,0 1 0,1 0 0,-1 0 0,0 0 0,0-1 0,0 1 0,0 0 0,0 0 0,0-1-1,0 1 1,0 0 0,1 0 0,-1-1 0,0 1 0,0 0 0,0 0 0,0-1 0,0 1 0,0 0 0,0 0 0,0-1 0,-1 1-1,1 0 1,0 0 0,0 0 0,0-1 0,0 1 0,0 0 0,0 0 0,0-1 0,-1 1 0,1 0 0,0 0 0,0 0 0,0-1-1,0 1 1,-1 0 0,1 0 0,0 0 0,0 0 0,-1-1 0,-17 0 78,-23 9-123,-29 16 14,1 3-1,1 4 0,2 2 1,2 3-1,-109 80 0,165-110-61,5-5 17,1 1 0,0-1 0,-1 1 0,1 0 0,0 0 0,0-1 0,0 1 0,0 1 0,0-1-1,1 0 1,-4 5 0,6-7 52,-1 0-1,0 1 0,0-1 0,1 0 1,-1 1-1,0-1 0,0 0 0,1 0 0,-1 1 1,0-1-1,1 0 0,-1 0 0,0 0 1,1 0-1,-1 1 0,1-1 0,-1 0 1,0 0-1,1 0 0,-1 0 0,0 0 1,1 0-1,-1 0 0,1 0 0,-1 0 1,0 0-1,1 0 0,-1 0 0,1-1 1,-1 1-1,0 0 0,1 0 0,-1 0 0,0 0 1,1-1-1,19-4-87,375-145 1383,-136 49-531,-249 97-718,-1 1 45,0 0 0,-1-1 0,1 0 0,15-11-1,-64 23 447,-88 36-584,2 6 0,-201 111-1,318-156 12,3-2-40,-1 0 0,1 0-1,0 1 1,0 0 0,0 0 0,0 1-1,1 0 1,0 0 0,0 0-1,-5 7 1,10-12 73,0 0 0,0 1 1,0-1-1,0 1 0,0-1 0,0 0 0,0 1 0,0-1 0,1 1 0,-1-1 1,0 0-1,0 1 0,0-1 0,1 0 0,-1 1 0,0-1 0,0 0 0,1 1 1,-1-1-1,0 0 0,1 1 0,-1-1 0,0 0 0,1 0 0,-1 0 0,0 1 1,1-1-1,-1 0 0,1 0 0,-1 0 0,0 0 0,1 0 0,-1 0 0,1 0 0,-1 0 1,0 0-1,1 0 0,-1 0 0,1 0 0,-1 0 0,0 0 0,1 0 0,-1 0 1,1 0-1,-1 0 0,0 0 0,1-1 0,-1 1 0,1 0 0,-1-1 0,27-2-106,575-190 2293,-591 189-2093,-7 3-34,0 0-1,0 0 1,0-1 0,-1 1-1,1-1 1,0 0-1,-1 0 1,1 0 0,-1 0-1,0-1 1,0 1-1,0-1 1,0 0 0,4-4-1,-7 6-30,-1 1 0,1-1 0,0 1-1,-1-1 1,1 1 0,-1 0 0,1-1 0,-1 1-1,1 0 1,0 0 0,-1-1 0,1 1-1,-1 0 1,1 0 0,-1-1 0,0 1 0,1 0-1,-1 0 1,1 0 0,-1 0 0,1 0 0,-1 0-1,1 0 1,-1 0 0,1 0 0,-1 0-1,0 0 1,1 0 0,-1 1 0,1-1 0,-1 0-1,0 1 1,-20 2 21,-80 25-22,1 5 1,-102 50-1,104-42-7,76-32-1,-9 3-13,1 1 0,1 1 0,-45 29 0,67-36-457,10-4 148,20-4 11,32-11 233,282-84 663,-96 30-273,-189 51-67,-1-3 0,52-25 1,-128 41 269,1 5-520,0 1 1,0 1 0,1 1 0,-33 13 0,-91 46-4,89-37 10,37-19-15,-35 17 47,52-25-49,0 1-1,1 1 1,-1-1-1,1 0 1,0 1-1,0 0 1,0 0-1,0 0 1,0 0-1,-4 6 0,11-9-28,-1 1 0,1-1 0,-1 0 0,1-1 0,0 1 0,-1-1-1,1 1 1,4-3 0,50-13 53,347-107 399,-700 225 2,292-101-410,0 0-4,0 0-1,-1 0 1,1 0 0,0 0 0,0 1 0,0 0 0,0-1-1,0 1 1,0 0 0,1 0 0,-1 0 0,1 1 0,-1-1 0,1 1-1,-4 4 1,7-6 0,-1 0 1,1-1-1,0 1 0,-1-1 1,1 1-1,0-1 0,0 1 1,-1-1-1,1 1 0,0-1 0,0 0 1,0 0-1,0 1 0,-1-1 1,1 0-1,0 0 0,0 0 0,0 0 1,0 0-1,0 0 0,0 0 1,-1 0-1,1 0 0,2-1 1,25 0-62,29-7 85,107-32 0,-33 6 12,-133 34 28,-88 27 133,73-22-192,0 1 0,1 1 0,-1 1 0,2 0 0,-16 10 0,31-18-2,0 1 0,-1-1 0,1 0 0,0 0 0,0 0 1,0 0-1,0 0 0,0 0 0,0 0 0,0 0 0,-1 0 0,1 1 1,0-1-1,0 0 0,0 0 0,0 0 0,0 0 0,0 0 1,0 0-1,0 1 0,0-1 0,0 0 0,0 0 0,0 0 1,0 0-1,0 0 0,0 1 0,0-1 0,0 0 0,0 0 0,0 0 1,0 0-1,0 0 0,0 1 0,0-1 0,0 0 0,0 0 1,0 0-1,0 0 0,0 0 0,0 0 0,0 1 0,0-1 1,1 0-1,-1 0 0,0 0 0,0 0 0,0 0 0,0 0 0,0 0 1,0 0-1,0 1 0,1-1 0,-1 0 0,0 0 0,0 0 1,0 0-1,1 0 0,14 3-93,17-2-37,1-6 164,1 0-1,-1-3 1,36-12 0,-56 16-27,-23 7 10,0 0-1,0 1 0,0 0 1,0 1-1,1 0 1,0 0-1,0 1 1,-12 10-1,21-16-16,0 0 0,0 0 0,-1 0 0,1 0 0,0 1 0,0-1 1,0 0-1,0 0 0,-1 0 0,1 0 0,0 1 0,0-1 0,0 0 0,0 0 0,0 0 0,0 0 0,0 1 0,0-1 1,0 0-1,-1 0 0,1 0 0,0 1 0,0-1 0,0 0 0,0 0 0,0 1 0,0-1 0,0 0 0,0 0 1,1 0-1,-1 1 0,0-1 0,0 0 0,0 0 0,0 0 0,0 1 0,0-1 0,0 0 0,0 0 0,0 0 0,1 0 1,-1 1-1,0-1 0,0 0 0,0 0 0,0 0 0,1 0 0,-1 1 0,15 1-79,17-5-31,-18 1 111,43-8 3,-55 10-3,1-1 0,-1 1 0,1 0 1,-1 0-1,1 0 0,-1 0 0,0 1 0,1-1 1,-1 1-1,1 0 0,-1-1 0,0 1 0,1 0 1,-1 0-1,0 0 0,0 1 0,0-1 0,3 3 1,-5-3 2,-1 1 0,1-1 0,0 0 1,-1 1-1,1-1 0,-1 0 1,0 1-1,1-1 0,-1 0 1,0 0-1,0 0 0,0 1 1,0-1-1,0 0 0,0 0 1,0 0-1,0 0 0,0-1 0,0 1 1,-1 0-1,0 0 0,-15 17-421,18-18 220,0 1 0,0-1 0,0 1 0,0-1 0,0 1 0,0-1 0,0 1 0,0-1 0,1 0 0,-1 0 0,0 0 0,0 0 0,0 0 0,0 0 0,0 0 0,1 0 0,0 0 0,15-1-924</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50.016"/>
    </inkml:context>
    <inkml:brush xml:id="br0">
      <inkml:brushProperty name="width" value="0.1" units="cm"/>
      <inkml:brushProperty name="height" value="0.1" units="cm"/>
      <inkml:brushProperty name="color" value="#FFFFFF"/>
    </inkml:brush>
  </inkml:definitions>
  <inkml:trace contextRef="#ctx0" brushRef="#br0">90 21 1552,'3'-21'3939,"-9"53"-3330,-73 187-1648,72-198 523</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50.017"/>
    </inkml:context>
    <inkml:brush xml:id="br0">
      <inkml:brushProperty name="width" value="0.1" units="cm"/>
      <inkml:brushProperty name="height" value="0.1" units="cm"/>
      <inkml:brushProperty name="color" value="#FFFFFF"/>
    </inkml:brush>
  </inkml:definitions>
  <inkml:trace contextRef="#ctx0" brushRef="#br0">70 9 1512,'3'-3'384,"1"0"441,3 1 1151,-7 5-1328,-2 3-40,-3 4-192,-1 3-160,0 4-200,-3 3-24,0 5-32,0 2 0,-1 4 0,1 0 0,2-1-264,0-2-384,2-5 376</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075"/>
    </inkml:context>
    <inkml:brush xml:id="br0">
      <inkml:brushProperty name="width" value="0.35" units="cm"/>
      <inkml:brushProperty name="height" value="2.1" units="cm"/>
      <inkml:brushProperty name="color" value="#FFC114"/>
      <inkml:brushProperty name="inkEffects" value="pencil"/>
    </inkml:brush>
  </inkml:definitions>
  <inkml:trace contextRef="#ctx0" brushRef="#br0">6 107 6625,'-2'-2'160,"0"-3"-504,0-3-560,3-3-600,3-1-144,2-1 463,3-1 401,3 0 560,3-1 208,0 2-160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50.017"/>
    </inkml:context>
    <inkml:brush xml:id="br0">
      <inkml:brushProperty name="width" value="0.1" units="cm"/>
      <inkml:brushProperty name="height" value="0.1" units="cm"/>
      <inkml:brushProperty name="color" value="#FFFFFF"/>
    </inkml:brush>
  </inkml:definitions>
  <inkml:trace contextRef="#ctx0" brushRef="#br0">6 12 4393,'0'0'37,"0"0"0,0 0 1,0 0-1,-1 0 0,1 0 0,0 0 0,0 0 1,0 0-1,0 0 0,-1 0 0,1 0 0,0 0 1,0 0-1,0 0 0,0 0 0,-1 0 0,1 0 1,0 0-1,0 0 0,0 0 0,0 0 0,0 0 1,-1 0-1,1 1 0,0-1 0,0 0 0,0 0 1,0 0-1,0 0 0,0 0 0,-1 0 0,1 1 1,0-1-1,0 0 0,0 0 0,0 0 1,0 0-1,0 0 0,0 1 0,0-1 0,0 0 1,0 0-1,0 0 0,0 0 0,0 1 0,0-1 1,0 0-1,0 0 0,0 0 0,0 0 0,0 1 1,0-1-1,0 0 0,0 0 0,0 0 0,0 0 1,0 1-1,0-1 0,0 0 0,1 0 0,-1 0 1,0 0-1,0 0 0,0 0 0,0 1 0,18 3 802,21 0-724,-18-6-51,0 0 1,34-8-1,26-2-1040,-74 12 606</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50.018"/>
    </inkml:context>
    <inkml:brush xml:id="br0">
      <inkml:brushProperty name="width" value="0.1" units="cm"/>
      <inkml:brushProperty name="height" value="0.1" units="cm"/>
      <inkml:brushProperty name="color" value="#FFFFFF"/>
    </inkml:brush>
  </inkml:definitions>
  <inkml:trace contextRef="#ctx0" brushRef="#br0">1 12 928,'1'7'4713,"-1"-7"-4643,15 7 848,2-7-677,1-1 0,-1 0 0,0-2 0,23-6 0,8 0-735,-33 7 284</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19:50.019"/>
    </inkml:context>
    <inkml:brush xml:id="br0">
      <inkml:brushProperty name="width" value="0.1" units="cm"/>
      <inkml:brushProperty name="height" value="0.1" units="cm"/>
      <inkml:brushProperty name="color" value="#FFFFFF"/>
    </inkml:brush>
  </inkml:definitions>
  <inkml:trace contextRef="#ctx0" brushRef="#br0">107 63 2008,'-1'0'290,"0"1"-1,-1-1 0,1 0 0,0 1 0,-1-1 0,1 0 0,0 0 0,-1 0 1,1 0-1,-1 0 0,1 0 0,0 0 0,-1-1 0,1 1 0,0 0 1,0-1-1,-2 0 0,2 1-184,1-1 1,0 1 0,-1-1-1,1 1 1,0-1-1,-1 1 1,1-1-1,0 1 1,0-1 0,0 1-1,-1-1 1,1 1-1,0-1 1,0 1 0,0-1-1,0 1 1,0-1-1,0 1 1,0-1-1,0 0 1,0 1 0,0-1-1,1 1 1,-1-1-1,0 1 1,0-1 0,1 0-1,0-2 2,1 0 0,-1 0 0,1 1 0,0-1 0,0 1 0,0-1 0,0 1 0,1 0 0,-1 0 0,0 0 0,1 0 0,0 0 0,4-2-1,-2 1-85,1 2-1,0-1 0,-1 0 0,1 1 0,0 0 0,-1 0 0,1 1 0,0 0 1,0 0-1,0 0 0,-1 1 0,1 0 0,0 0 0,0 0 0,5 2 1,-7-1 4,0-1 1,-1 1 0,1 0 0,-1 0 0,0 0 0,1 0 0,-1 1 0,0-1 0,0 1 0,0 0 0,-1-1 0,1 1 0,-1 1-1,0-1 1,1 0 0,-1 1 0,-1-1 0,1 1 0,0-1 0,-1 1 0,0 0 0,0-1 0,1 6 0,-2-6 8,0 0 1,-1 1 0,1-1-1,-1 0 1,1 0-1,-1 0 1,0 0 0,0 0-1,-1 0 1,1 0-1,0 0 1,-1 0 0,0 0-1,0-1 1,0 1-1,0-1 1,0 1 0,0-1-1,-1 0 1,1 0-1,-1 0 1,1 0 0,-6 3-1,-1 0 115,1 0 0,-1 0 0,0-1 0,-1 0-1,1 0 1,-14 2 0,60 14-125,-33-18-22,0 0-1,0 1 1,0-1 0,-1 1-1,1 0 1,-1 0 0,1 1-1,-1-1 1,0 0 0,0 1-1,-1 0 1,1 0 0,-1 0-1,3 4 1,-4-5 15,0-1 1,-1 0-1,1 1 0,0-1 1,-1 1-1,1-1 0,-1 1 1,0-1-1,0 1 0,0-1 0,0 1 1,0 0-1,0-1 0,-1 1 1,0-1-1,1 0 0,-1 1 1,0-1-1,0 1 0,0-1 0,0 0 1,0 0-1,-1 0 0,1 0 1,-1 0-1,-2 3 0,-2 1 22,0 0-1,0-1 1,0 0 0,-1 0-1,0-1 1,0 0 0,0 0-1,0 0 1,0-1-1,-13 4 1,16-6-20,-1-1 0,1 1 0,-1-1 0,1 0 0,-1 0 0,1 0 0,0 0 0,-1-1 0,1 0 0,-1 0 0,1 0 0,0 0-1,0-1 1,0 0 0,0 0 0,0 0 0,0 0 0,0 0 0,0-1 0,-5-5 0,4 4-128,-35-36-3816,35 33 2579</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08.825"/>
    </inkml:context>
    <inkml:brush xml:id="br0">
      <inkml:brushProperty name="width" value="0.2" units="cm"/>
      <inkml:brushProperty name="height" value="0.2" units="cm"/>
      <inkml:brushProperty name="color" value="#E71224"/>
    </inkml:brush>
  </inkml:definitions>
  <inkml:trace contextRef="#ctx0" brushRef="#br0">102 152 1264,'7'-50'4081,"-1"21"-2561,-7 12 693,-2 23-2101,0 0 0,1 0 0,0 0 0,0 0 0,0 0 0,1 0 1,-1 0-1,1 7 0,-3 10 2,-7 23-41,-19 80 71,-20 177 0,77-411 294,-10 31-32,-1 8-158,-2-1 0,7-139-1,-32 254-9,3-17-216,-15 83-7,4 1-1,-4 164 0,26-260-168,5-32 62,6-32 34,8-44 44,31-150 523,-45 191-405,-2 1 0,-1-93 0,-7 135-37,-1 9-28,-5 17-17,-7 33-21,-14 87-18,6 1 0,-5 165 0,30-277-157,6-42 17,7-41 139,-15 55 25,57-310 1205,-44 219-1047,0-131 1,-24 282-229,1-14 64,-10 65 2,3-21-10,3 2-1,4-1 1,3 111 0,7-200 3,0 0 0,-1 0 1,1 0-1,0 0 0,0 0 1,0 0-1,0 0 1,1 0-1,-1 0 0,0 0 1,0 0-1,0 0 0,1 0 1,-1 0-1,1-1 0,-1 1 1,0 0-1,1 0 1,0 0-1,-1 0 0,2 0 1,8-15-24,7-37 55,-17 48-24,67-270 533,-61 237-492,-1 0-1,-2 0 1,-1 0-1,-2 0 1,-8-62-1,8 97-42,0 0 0,0 0 0,0 0 0,0 0-1,0-1 1,-1 1 0,1 0 0,0 0 0,-1 0 0,1 0-1,0 0 1,-1 0 0,1 0 0,-1 0 0,0 0 0,1 0 0,-1 0-1,0 0 1,1 0 0,-1 1 0,0-1 0,-1-1 0,1 3-3,0-1 0,0 0 0,0 1 0,1-1 0,-1 1 0,0 0 0,1-1 0,-1 1 0,0-1 0,1 1 0,-1 0 0,0 0 0,1-1 0,-1 1 0,1 0 1,0 0-1,-1 0 0,1 0 0,-1 1 0,-17 54-48,-3 44 29,5 1 0,-7 167 0,23-268 17,0 0 1,0-1-1,0 1 1,0 0-1,0 0 1,0 0-1,0 0 1,0 0 0,0 0-1,0 0 1,0 0-1,0 0 1,1 0-1,-1 0 1,0 0-1,0 0 1,0 0-1,0 0 1,0 0-1,0 0 1,0 0-1,0 0 1,0 0-1,0 0 1,0 0-1,0 0 1,1 0-1,-1 0 1,0 0 0,0 0-1,0 0 1,0 0-1,0 0 1,0 0-1,0 0 1,0 0-1,0 0 1,0 0-1,0 0 1,0 0-1,1 0 1,-1 0-1,0 0 1,0 0-1,0 0 1,0 0-1,0 0 1,0 1-1,0-1 1,0 0 0,0 0-1,7-14-28,6-18 45,0-7 17,-3 0 0,-1-1 0,-3 0 0,0-1 0,-3 1 0,-1-1-1,-5-43 1,3 82-27,0 0 0,0 0 0,0 1 0,0-1 0,0 0 0,0 1 0,-1-1 0,1 0 0,-1 1 0,1-1 0,-1 0 0,0 1 0,1-1 0,-1 1 0,0-1 0,-2-1 0,3 3-4,-1 0 0,0 1 0,1-1 0,-1 0 0,0 0 0,1 1 0,-1-1 0,1 0 0,-1 1 0,1-1 0,-1 1 0,0-1 0,1 1 0,0-1 0,-1 1 0,1-1 0,-1 1 1,1 0-1,0-1 0,-1 1 0,1-1 0,0 1 0,-1 0 0,1-1 0,0 2 0,-21 62-45,8-12 8,2 1 0,3 0-1,2 0 1,2 1-1,4 75 1,0-129-4,5 27-341,-5-26 303,0-1 0,0 1 0,0-1-1,0 1 1,0-1 0,0 1 0,0-1 0,0 1 0,1-1 0,-1 1-1,0-1 1,0 0 0,0 1 0,1-1 0,-1 1 0,0-1 0,0 0-1,1 1 1,2 2-633,-3-3 633,1 0 0,-1 0 0,1 0 0,-1 0-1,1 1 1,-1-1 0,1 0 0,-1 0 0,0 0 0,1 0 0,-1 0-1,1 0 1,-1 0 0,1 0 0,-1 0 0,1-1 0,0 1 0,8-9-1227</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12.159"/>
    </inkml:context>
    <inkml:brush xml:id="br0">
      <inkml:brushProperty name="width" value="0.2" units="cm"/>
      <inkml:brushProperty name="height" value="0.2" units="cm"/>
      <inkml:brushProperty name="color" value="#E71224"/>
    </inkml:brush>
  </inkml:definitions>
  <inkml:trace contextRef="#ctx0" brushRef="#br0">101 155 280,'3'-4'438,"-1"-1"1,1 0-1,-1 1 0,0-1 1,-1 0-1,1 0 0,-1 0 1,1-8-1,6-58 1867,-9 58-1399,-10 47-486,-34 233-681,32-173 28,8-58 235,-1 45 1,18-149 789,-1-35-306,-3 26 315,-2-115 1,-13 162-250,0 29-97,-1 19-301,-6 53-184,3 0 0,4 0 0,1 99 0,5-148-23,1-13 4,-1 1 0,1-1 0,1 0 0,0 1 0,3 15 0,-3-25 45,-1 0-1,1-1 0,-1 1 1,1 0-1,-1 0 0,1 0 1,-1-1-1,0 1 0,1 0 1,-1 0-1,1-1 1,-1 1-1,0 0 0,1-1 1,-1 1-1,1 0 0,-1-1 1,0 1-1,0-1 0,1 1 1,-1-1-1,0 1 0,0 0 1,1-1-1,-1 1 0,0-1 1,0 1-1,0-1 0,0 1 1,0-1-1,0 1 0,0-2 1,9-19 11,32-175 236,-36 166-151,-3-1 0,0 1 0,-2-1 0,-6-47-1,7 77-74,-1 0-1,0 1 0,0-1 1,0 0-1,0 0 0,-1 0 1,1 0-1,0 0 0,0 0 0,0 0 1,-1 0-1,1 0 0,-1 0 1,1 0-1,0 1 0,-1-1 1,0 0-1,1 0 0,-1 0 0,1 1 1,-2-2-1,-7 18 156,-3 40-99,12-54-70,-16 92-188,4 2-1,4-1 0,5 131 0,3-226 183,0 1-1,0-1 0,0 0 1,0 0-1,0 0 0,-1 1 1,1-1-1,0 0 0,0 0 1,0 1-1,0-1 0,0 0 1,0 1-1,0-1 0,0 0 1,0 0-1,0 1 0,0-1 1,0 0-1,0 0 0,0 1 1,1-1-1,-1 0 0,0 0 1,0 1-1,0-1 0,0 0 1,0 0-1,0 0 0,1 1 1,-1-1-1,0 0 0,0 0 1,0 0-1,1 1 0,-1-1 1,0 0-1,0 0 0,1 0 1,-1 0-1,0 0 0,0 0 1,1 1-1,-1-1 0,0 0 1,0 0-1,1 0 0,-1 0 1,9-15-51,4-25 81,8-54 271,-5-1 0,7-185 1,-23 276-286,1-4 42,-1 0 0,0 0 1,-1 0-1,1 0 0,-2 0 0,1 0 0,-1 0 0,-3-9 0,3 20-28,1-1 1,-1 0-1,1 1 1,-1-1-1,1 1 0,0-1 1,0 1-1,0 0 1,0-1-1,0 4 0,-50 251-55,44-208-266,2 0-1,2 0 0,5 67 0,0-107 151,2-9 52,6-22 20,5-33 64,1-31 216,-3 1 1,4-171-1,-17 251-186,0 0 11,0 0 0,0 0-1,0-1 1,-1 1 0,0 0-1,0 0 1,0 0 0,-1-1-1,1 1 1,-1 1 0,-4-9-1,5 13-26,1 0 0,0 0-1,-1 0 1,1 0 0,0 0-1,-1 0 1,1 0 0,0 0-1,-1 0 1,1 0 0,0 0-1,-1 0 1,1 0 0,0 1-1,-1-1 1,1 0-1,0 0 1,-1 0 0,1 0-1,0 1 1,-1-1 0,1 0-1,0 0 1,0 1 0,-1-1-1,1 0 1,0 0 0,0 1-1,-1-1 1,1 0 0,0 1-1,0-1 1,0 0 0,0 1-1,0-1 1,0 0 0,-1 1-1,1-1 1,0 0 0,0 1-1,-7 17 27,7-17-26,-18 63-108,3 1 0,3 0 0,2 1 0,4 1 0,2 75 0,4-140 78,-1 1 0,2 0 0,-1-1 0,0 1 1,0 0-1,1-1 0,-1 1 0,1-1 1,0 1-1,0-1 0,1 4 0,5-8-290,0-19 121,14-69 133,3-11 363,-4-1 0,9-133 0,-30 204-231,1 30-60,0 0 0,0 1 0,0-1-1,1 0 1,-1 0 0,0 0 0,0 1-1,0-1 1,-1 0 0,1 0 0,0 0-1,0 1 1,0-1 0,-1 0 0,1 0-1,0 1 1,-1-1 0,1 0 0,0 1-1,-1-1 1,1 0 0,-1 1 0,1-1-1,-1 1 1,1-1 0,-1 0 0,0 1-1,-1-1 1,0 5-1,-1 0 0,1 0 0,-1 0 0,1 0 0,1 1 0,-1-1 0,0 1 0,1-1 1,0 1-1,0 0 0,0 8 0,-2 1-24,-19 78-454,4 0-1,4 2 1,-4 178-1,22-249-284,3-31-215,5-34 328,20-97 963,-21 100-315,-2 0 0,-1-1-1,4-72 1,-12 112-36,0 0-1,0 0 1,0 0-1,0 0 1,0 0 0,1-1-1,-1 1 1,0 0-1,0 0 1,0 0-1,0 0 1,0 0 0,0-1-1,0 1 1,0 0-1,0 0 1,0 0-1,0 0 1,0-1 0,0 1-1,0 0 1,0 0-1,0 0 1,-1 0-1,1 0 1,0-1-1,0 1 1,0 0 0,0 0-28,-2-1-302,2 1 330,0 0-1,0 0 1,0 0-1,0 0 1,-1 0-1,1 0 1,0 0 0,0 0-1,0 0 1,0 0-1,-1 0 1,-3 4-583</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15.406"/>
    </inkml:context>
    <inkml:brush xml:id="br0">
      <inkml:brushProperty name="width" value="0.2" units="cm"/>
      <inkml:brushProperty name="height" value="0.2" units="cm"/>
      <inkml:brushProperty name="color" value="#E71224"/>
    </inkml:brush>
  </inkml:definitions>
  <inkml:trace contextRef="#ctx0" brushRef="#br0">182 44 2120,'-1'-5'-134,"-16"-20"5315,10 40-4624,-13 61-569,3 2-1,4 0 0,-7 157 1,23-211-228,5-33 101,6-39 368,-5-2 123,-1 0-1,-3-1 1,-2 1-1,-2-1 0,-8-68 1,7 117-318,0 0 1,0 0-1,-1 0 0,1 0 1,-1 0-1,1 0 1,-1 0-1,1 0 1,-1 0-1,0 1 0,0-1 1,0 0-1,-2-2 1,3 4-27,-1 0 0,1 1 1,-1-1-1,1 0 1,-1 0-1,1 0 1,0 0-1,-1 0 1,1 0-1,-1 1 0,1-1 1,-1 0-1,1 0 1,0 1-1,-1-1 1,1 0-1,0 1 0,-1-1 1,1 0-1,0 1 1,-1-1-1,1 0 1,0 1-1,0-1 0,-1 1 1,1-1-1,0 1 1,0-1-1,0 0 1,0 1-1,0-1 1,0 1-1,-17 57 92,16-55-112,-14 63-10,3 0 0,4 1 0,2 0 0,3 93 1,4-152-14,-2-4 5,1 0-1,0 0 0,0 0 0,1 0 0,-1 0 1,1 0-1,0 0 0,0-1 0,0 1 0,1 0 1,0 0-1,-1-1 0,5 6 0,-6-9 29,1 0 1,-1 0-1,1 0 1,0 0-1,-1 0 0,1 0 1,-1 0-1,1-1 0,-1 1 1,1 0-1,0 0 0,-1-1 1,1 1-1,-1 0 1,1-1-1,-1 1 0,0 0 1,1-1-1,-1 1 0,1-1 1,-1 1-1,0-1 0,1 1 1,-1-1-1,0 1 0,0-1 1,1 1-1,-1-1 1,0 0-1,0 1 0,0-1 1,0 1-1,0-1 0,1 0 1,7-24 45,3-34 208,-3 0 1,1-67 0,-5 49-39,-1 41-153,3-64 112,-6 89-96,-1 1-1,1-1 1,-2 0-1,0 1 1,0-1-1,-7-17 0,7 29-69,0 1 0,1 0-1,-1 0 1,1 0-1,-1 0 1,1 0-1,0 0 1,0 1 0,0-1-1,0 0 1,0 1-1,0 2 1,-18 67-201,3 0 1,4 1 0,2 0-1,4 1 1,4 96 0,3-157 134,-1-4-1,0 1 1,1 0 0,0-1 0,4 16 0,-5-25 56,0 0 1,0 0-1,0 0 1,0 1-1,0-1 0,0 0 1,0 0-1,0 0 1,0 1-1,0-1 0,1 0 1,-1 0-1,0 0 1,0 1-1,0-1 1,0 0-1,0 0 0,0 0 1,0 0-1,0 0 1,1 1-1,-1-1 0,0 0 1,0 0-1,0 0 1,0 0-1,1 0 1,-1 0-1,0 0 0,0 0 1,0 1-1,0-1 1,1 0-1,-1 0 1,0 0-1,0 0 0,0 0 1,1 0-1,-1 0 1,0 0-1,0 0 0,0 0 1,1 0-1,-1 0 1,0 0-1,0-1 1,0 1-1,1 0 0,-1 0 1,0 0-1,0 0 1,9-12-63,3-18 41,9-56 670,18-160 0,-28 160-466,-7 57-120,0 8-5,-1 0 0,0-1 0,-2 1 0,-1-1 1,0 0-1,-6-33 0,6 55-48,0-1 1,0 1 0,0 0-1,0-1 1,0 1-1,0 0 1,0-1-1,0 1 1,0-1-1,0 1 1,0 0-1,-1-1 1,1 1-1,0 0 1,0-1 0,0 1-1,0 0 1,-1-1-1,1 1 1,0 0-1,0-1 1,-1 1-1,1 0 1,0 0-1,-1-1 1,1 1 0,0 0-1,-1 0 1,1 0-1,0-1 1,-1 1-1,1 0 1,0 0-1,-1 0 1,1 0-1,0 0 1,-1 0-1,1 0 1,-1 0 0,1 0-1,0 0 1,-1 0-1,0 0 1,-12 16 100,-8 30-133,4 7 7,2 0 0,2 1 0,-7 69 0,4 168-1328,35-339 1079,0-16 469,-3 0 0,-3-1 0,-3-1 0,-3 0 0,-2-100 1,-5 161-189,0 0 1,0 0-1,0 0 1,0 0-1,-1 0 1,0 1-1,0-1 1,0 0 0,0 1-1,-1-1 1,0 1-1,-4-9 1,4 14-7,1 0 0,0 0 0,-1 0 0,1 0 0,0 1 0,0-1-1,0 0 1,0 1 0,0-1 0,0 1 0,1-1 0,-1 1 0,0-1 0,1 1 0,-1-1 0,0 3 0,1-3-4,-13 35-23,2 2 1,1 0-1,-5 47 1,-5 119-105,20-203 122,-1 14-25,-1-6-29,1 1 0,1 0 0,0-1 0,0 1 0,1 0 0,0 0-1,5 16 1,-6-26 49,0 1-1,0-1 0,0 0 1,0 1-1,0-1 0,0 0 1,0 1-1,0-1 0,0 0 1,1 1-1,-1-1 0,0 0 1,0 0-1,0 1 0,1-1 1,-1 0-1,0 0 0,0 1 1,1-1-1,-1 0 0,0 0 1,0 0-1,1 1 0,-1-1 1,0 0-1,1 0 0,-1 0 1,0 0-1,1 0 0,-1 0 1,0 0-1,1 0 0,-1 0 1,0 0-1,1 0 0,8-9-109,6-23 52,-15 30 59,17-47 108,-1 0 0,-3-1 0,-3 0 0,-1-1 0,-3-1 0,0-86 1,-6 134-90,0 0 0,-1 0 1,1 0-1,-1-1 1,0 1-1,0 0 0,-3-6 1,4 10-13,0 0 1,0-1 0,-1 1-1,1 0 1,0-1-1,0 1 1,0 0-1,-1-1 1,1 1-1,0 0 1,0 0 0,-1 0-1,1-1 1,0 1-1,-1 0 1,1 0-1,0 0 1,-1-1-1,1 1 1,0 0 0,-1 0-1,1 0 1,0 0-1,-1 0 1,1 0-1,0 0 1,-1 0-1,1 0 1,0 0 0,-1 0-1,1 0 1,-1 0-1,-13 17 21,4 3-33,2 0-1,0 0 1,2 0-1,-8 39 1,-7 91-66,16-106 70,0-7-21,1-14-73,0 1 1,2-1-1,1 1 1,1-1 0,1 1-1,6 36 1,-7-59 41,0-1 1,0 1 0,-1-1 0,2 0-1,-1 1 1,0-1 0,0 1 0,0-1-1,0 0 1,0 1 0,0-1 0,0 1-1,0-1 1,1 0 0,-1 1 0,0-1-1,0 0 1,0 1 0,1-1 0,-1 0-1,0 1 1,0-1 0,1 0 0,-1 0-1,0 1 1,1-1 0,-1 0-1,0 0 1,1 0 0,-1 1 0,0-1-1,1 0 1,-1 0 0,1 0 0,-1 0-1,0 0 1,1 0 0,-1 0 0,1 0-1,-1 0 1,0 0 0,1 0 0,-1 0-1,1 0 1,0 0 0,7-8-1011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6.844"/>
    </inkml:context>
    <inkml:brush xml:id="br0">
      <inkml:brushProperty name="width" value="0.05" units="cm"/>
      <inkml:brushProperty name="height" value="0.05" units="cm"/>
      <inkml:brushProperty name="color" value="#F6630D"/>
    </inkml:brush>
  </inkml:definitions>
  <inkml:trace contextRef="#ctx0" brushRef="#br0">140 1 1992,'-6'0'320,"-2"1"345,-3 1-449,0 1-136,-2 1-48,1 0 32,-2 2 24,2-1-8,0 2-232,1-1-192,3 1-120,1-1-9,1 0 217,2 1 144,1 1 56,2-1-64,2 1 72</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7.365"/>
    </inkml:context>
    <inkml:brush xml:id="br0">
      <inkml:brushProperty name="width" value="0.05" units="cm"/>
      <inkml:brushProperty name="height" value="0.05" units="cm"/>
      <inkml:brushProperty name="color" value="#F6630D"/>
    </inkml:brush>
  </inkml:definitions>
  <inkml:trace contextRef="#ctx0" brushRef="#br0">33 0 2032,'-1'0'66,"0"0"0,-1 0-1,1 0 1,0 0 0,-1 1-1,1-1 1,0 0 0,0 0-1,-1 1 1,1-1 0,0 1-1,0-1 1,-1 1 0,1 0-1,0-1 1,0 1 0,0 0-1,0 0 1,0 0 0,0 0-1,0 0 1,1 0 0,-1 0-1,0 0 1,0 0 0,1 0-1,-1 0 1,1 1 0,-1-1-1,1 0 1,-1 0 0,1 0-1,0 1 1,0-1 0,-1 0-1,1 3 1,1-2 4,-1 0 1,1 1-1,0-1 0,0 0 0,0 0 1,0 0-1,0 0 0,0 0 1,0 0-1,1 0 0,-1 0 1,1 0-1,-1 0 0,1-1 0,0 1 1,0-1-1,0 1 0,0-1 1,2 2-1,11 3-122,0-1 1,0 0-1,0-1 1,0 0-1,1-1 1,-1-1-1,1-1 0,0 0 1,-1-1-1,1-1 1,24-3-1,-16 1-548</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7.715"/>
    </inkml:context>
    <inkml:brush xml:id="br0">
      <inkml:brushProperty name="width" value="0.05" units="cm"/>
      <inkml:brushProperty name="height" value="0.05" units="cm"/>
      <inkml:brushProperty name="color" value="#F6630D"/>
    </inkml:brush>
  </inkml:definitions>
  <inkml:trace contextRef="#ctx0" brushRef="#br0">35 5 8370,'-1'0'-9,"0"-1"-1,0 1 1,0-1 0,0 1 0,0-1 0,0 1-1,0 0 1,0-1 0,0 1 0,-1 0 0,1 0-1,0 0 1,0 0 0,0 0 0,0 0 0,0 0 0,0 0-1,0 1 1,0-1 0,0 0 0,0 0 0,0 1-1,0-1 1,0 1 0,0-1 0,0 1 0,0 0-1,0-1 1,0 1 0,0 0 0,1-1 0,-2 2-1,2-1-14,1 1 0,-1-1-1,0 0 1,1 1-1,-1-1 1,1 0-1,0 1 1,-1-1 0,1 0-1,0 0 1,0 0-1,0 0 1,-1 0-1,1 0 1,0 0 0,1 0-1,-1 0 1,0 0-1,0-1 1,0 1-1,0 0 1,1-1 0,-1 1-1,0-1 1,1 1-1,0-1 1,17 6-327,0-1-1,1-1 1,-1-1 0,0-1-1,1-1 1,0 0 0,-1-2-1,34-4 1,-33 4-297,8-2 4</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8.005"/>
    </inkml:context>
    <inkml:brush xml:id="br0">
      <inkml:brushProperty name="width" value="0.05" units="cm"/>
      <inkml:brushProperty name="height" value="0.05" units="cm"/>
      <inkml:brushProperty name="color" value="#F6630D"/>
    </inkml:brush>
  </inkml:definitions>
  <inkml:trace contextRef="#ctx0" brushRef="#br0">17 1 4161,'-6'0'416,"2"1"280,0 1-384,3 1-136,0 2-144,2 0-56,2 1-8,3 1 8,0 0 8,3 1-16,1 0-8,1 0-208,0 0-248,1 0-464,1-1-304,1-3 639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3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576 10 1712,'5'-1'673,"5"-2"719,4 1-120,-1 0-152,-1 0-151,-6 3-185,-6 2-72,-8 3-176,-10 4-16,-7 4-56,-9 5-64,-6 5-160,-7 6-64,-8 6-112,-6 7-16,-5 5 24,-2 4-8,3 5-24,9 4-280,11 6-2312,15 5 1776,13-8-6914</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8.349"/>
    </inkml:context>
    <inkml:brush xml:id="br0">
      <inkml:brushProperty name="width" value="0.05" units="cm"/>
      <inkml:brushProperty name="height" value="0.05" units="cm"/>
      <inkml:brushProperty name="color" value="#F6630D"/>
    </inkml:brush>
  </inkml:definitions>
  <inkml:trace contextRef="#ctx0" brushRef="#br0">18 1 6153,'0'0'7,"-1"0"0,0 0 0,0 0 1,0 1-1,1-1 0,-1 0 0,0 0 0,0 1 0,1-1 0,-1 0 0,0 1 0,1-1 0,-1 1 0,0-1 0,1 1 0,-1-1 0,1 1 0,-1 0 0,1-1 0,-1 1 0,1 0 0,-1-1 0,1 1 0,0 0 1,-1-1-1,1 1 0,0 0 0,0 0 0,-1-1 0,1 1 0,0 0 0,0 0 0,0 0 0,0-1 0,0 1 0,0 0 0,0 0 0,0 0 0,0-1 0,1 1 0,-1 0 0,0 0 0,0 0 0,1-1 1,-1 1-1,1 0 0,-1-1 0,0 1 0,1 0 0,-1-1 0,1 1 0,-1-1 0,1 1 0,0 0 0,-1-1 0,1 0 0,0 1 0,-1-1 0,2 1 0,3 3-52,0 0 0,0-1-1,0 0 1,1 0-1,-1 0 1,11 3 0,1-2-246,0-1 0,0-2-1,0 1 1,0-2 0,1 0 0,-1-1 0,27-5 0,-30 4-406</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8.693"/>
    </inkml:context>
    <inkml:brush xml:id="br0">
      <inkml:brushProperty name="width" value="0.05" units="cm"/>
      <inkml:brushProperty name="height" value="0.05" units="cm"/>
      <inkml:brushProperty name="color" value="#F6630D"/>
    </inkml:brush>
  </inkml:definitions>
  <inkml:trace contextRef="#ctx0" brushRef="#br0">1 61 4801,'1'0'8,"0"0"0,1 0 0,-1 0-1,0 0 1,1 0 0,-1 0 0,0 0 0,1 0 0,-1 0-1,0 0 1,0-1 0,1 1 0,-1 0 0,0-1 0,0 1-1,0-1 1,1 0 0,-1 1 0,0-1 0,0 0 0,0 0-1,2-1 1,26-24-561,-15 7-398,-10 12 659</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8.941"/>
    </inkml:context>
    <inkml:brush xml:id="br0">
      <inkml:brushProperty name="width" value="0.05" units="cm"/>
      <inkml:brushProperty name="height" value="0.05" units="cm"/>
      <inkml:brushProperty name="color" value="#F6630D"/>
    </inkml:brush>
  </inkml:definitions>
  <inkml:trace contextRef="#ctx0" brushRef="#br0">59 0 864,'-5'3'8,"0"0"-96,0 0-16,0 0 0,-1 0 8,0 0 104,-1 0 0,0-1 0,0 1-8,1-1 0</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9.332"/>
    </inkml:context>
    <inkml:brush xml:id="br0">
      <inkml:brushProperty name="width" value="0.05" units="cm"/>
      <inkml:brushProperty name="height" value="0.05" units="cm"/>
      <inkml:brushProperty name="color" value="#F6630D"/>
    </inkml:brush>
  </inkml:definitions>
  <inkml:trace contextRef="#ctx0" brushRef="#br0">0 1 3897,'6'1'128,"3"2"-56,2 1-40,3 1-48,1 2-16,3-1 8,2 0 8,3 0 32,2-1 16,0 0 0,1 0 24,1-1 32,0-1 8,2-1-24,1 0-24,0-1-520,-3 0 344</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09.778"/>
    </inkml:context>
    <inkml:brush xml:id="br0">
      <inkml:brushProperty name="width" value="0.05" units="cm"/>
      <inkml:brushProperty name="height" value="0.05" units="cm"/>
      <inkml:brushProperty name="color" value="#F6630D"/>
    </inkml:brush>
  </inkml:definitions>
  <inkml:trace contextRef="#ctx0" brushRef="#br0">29 2 320,'-2'-1'140,"0"1"-1,1 0 1,-1 0-1,0 0 1,1 0-1,-1 0 1,0 0 0,1 1-1,-1-1 1,0 1-1,1-1 1,-1 1-1,1-1 1,-1 1 0,-1 1-1,3-1-62,-1-1-1,1 1 1,0-1-1,0 1 1,0-1-1,0 1 1,0-1-1,0 1 1,1-1-1,-1 1 1,0-1-1,0 1 1,0-1-1,0 1 1,1-1-1,-1 1 0,0-1 1,0 1-1,1-1 1,-1 0-1,0 1 1,1-1-1,-1 1 1,0-1-1,1 0 1,-1 0-1,1 1 1,-1-1-1,1 0 1,0 1-1,6 4 130,0-1 0,0 0 0,1 0 0,14 5-1,0-3-297,0-1-1,0-1 1,1 0-1,-1-2 1,1 0-1,0-2 1,0-1 0,27-3-1,-37 1-227</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10.489"/>
    </inkml:context>
    <inkml:brush xml:id="br0">
      <inkml:brushProperty name="width" value="0.05" units="cm"/>
      <inkml:brushProperty name="height" value="0.05" units="cm"/>
      <inkml:brushProperty name="color" value="#F6630D"/>
    </inkml:brush>
  </inkml:definitions>
  <inkml:trace contextRef="#ctx0" brushRef="#br0">306 91 2056,'1'-1'69,"0"1"-1,1-1 0,-1 1 0,0-1 0,1 0 0,-1 1 0,0-1 0,0 0 0,1 0 0,-1 0 0,0 0 0,0 0 0,0 0 0,0 0 0,0 0 1,0 0-1,-1 0 0,1-1 0,0 1 0,-1 0 0,1-1 0,-1 1 0,1 0 0,-1-1 0,1 1 0,-1-1 0,0 1 0,0 0 0,0-1 0,0-2 1,-1 3 42,0-1 0,0 1 1,0-1-1,0 1 1,0 0-1,0-1 1,-1 1-1,1 0 0,0 0 1,-1 0-1,1 0 1,-1 0-1,1 0 0,-1 0 1,0 1-1,1-1 1,-1 1-1,0-1 1,1 1-1,-1-1 0,0 1 1,0 0-1,1 0 1,-4 0-1,-112-16 976,71 8-1922,-54-1 0,72 8 347</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10.870"/>
    </inkml:context>
    <inkml:brush xml:id="br0">
      <inkml:brushProperty name="width" value="0.05" units="cm"/>
      <inkml:brushProperty name="height" value="0.05" units="cm"/>
      <inkml:brushProperty name="color" value="#F6630D"/>
    </inkml:brush>
  </inkml:definitions>
  <inkml:trace contextRef="#ctx0" brushRef="#br0">252 42 4409,'-1'-2'97,"0"0"-1,0 0 1,0 0 0,0 0 0,0 0-1,-1 0 1,1 0 0,-1 0 0,1 0-1,-1 1 1,0-1 0,1 1 0,-1-1-1,0 1 1,0 0 0,0 0 0,0 0-1,-3-1 1,0 0 232,-1 0-1,0 0 1,0 1-1,0 0 1,0 0-1,-11 1 1,-5 1 210,1 1 0,-39 8 0,48-8-639,9-2-74,-1 1-1,0-1 0,0 1 0,0 0 0,1 0 0,-1 0 0,0 1 0,1-1 0,0 1 0,-1 0 1,-3 3-1,2 2-725</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3.675"/>
    </inkml:context>
    <inkml:brush xml:id="br0">
      <inkml:brushProperty name="width" value="0.2" units="cm"/>
      <inkml:brushProperty name="height" value="0.2" units="cm"/>
      <inkml:brushProperty name="color" value="#849398"/>
    </inkml:brush>
  </inkml:definitions>
  <inkml:trace contextRef="#ctx0" brushRef="#br0">15 24 1552,'-2'-23'6187,"5"36"-5459,7 108 331,-9 201 0,-4-198-1176,2-43-1835,12-246 1643,-34-181 1957,12 249-727,25 472 479,-13-245-3525,3-5-3946</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4.282"/>
    </inkml:context>
    <inkml:brush xml:id="br0">
      <inkml:brushProperty name="width" value="0.2" units="cm"/>
      <inkml:brushProperty name="height" value="0.2" units="cm"/>
      <inkml:brushProperty name="color" value="#849398"/>
    </inkml:brush>
  </inkml:definitions>
  <inkml:trace contextRef="#ctx0" brushRef="#br0">4 0 2232,'0'1'81,"-1"-1"-1,1 1 0,0 0 0,-1 0 1,1-1-1,0 1 0,-1 0 0,1 0 0,0-1 1,0 1-1,0 0 0,-1 0 0,1 0 1,0-1-1,0 1 0,0 0 0,1 0 0,-1 0 1,0-1-1,0 1 0,0 0 0,0 0 1,1 0-1,-1-1 0,0 1 0,1 0 0,-1-1 1,1 1-1,-1 0 0,1-1 0,-1 1 1,1 0-1,-1-1 0,1 1 0,0-1 0,-1 1 1,1-1-1,0 1 0,-1-1 0,1 0 1,0 1-1,-1-1 0,1 0 0,0 1 0,0-1 1,0 0-1,-1 0 0,1 0 0,0 0 1,0 0-1,0 0 0,1 0 0,52 6 2004,-48-6-2121,48 2 1301,102-11 1,-19-15-2522,-126 22-259,-1 2 487</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4.983"/>
    </inkml:context>
    <inkml:brush xml:id="br0">
      <inkml:brushProperty name="width" value="0.2" units="cm"/>
      <inkml:brushProperty name="height" value="0.2" units="cm"/>
      <inkml:brushProperty name="color" value="#849398"/>
    </inkml:brush>
  </inkml:definitions>
  <inkml:trace contextRef="#ctx0" brushRef="#br0">14 24 2713,'-13'-13'5835,"13"11"-5619,17-5 2662,40 5-1667,-50 3-943,26 0-19,0 2 0,0 2-1,37 9 1,-46-7-324,0-2 0,1-1 0,-1-1 1,1-1-1,-1-1 0,1-1 0,27-3 1,20-13-4739,-55 14 3350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3.4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828 271 1568,'-1'-1'296,"-3"-3"361,-1-2 111,-3-4 128,-1-1 256,-2-3 16,-2-2-71,-2 0-57,-3-2-320,-2 0-168,-4-2-328,-3 0-104,-4 0 48,-5 0 80,-4 0 128,-5 1 8,-2 2-111,-2 5-89,-1 4-152,-1 8-24,-1 9 0,-1 10 0,1 11 8,4 12 8,6 11-24,7 8-16,10 6-32,10 7-24,13 5-521,15 6-591,15 1 672,4-13-9050</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5.495"/>
    </inkml:context>
    <inkml:brush xml:id="br0">
      <inkml:brushProperty name="width" value="0.2" units="cm"/>
      <inkml:brushProperty name="height" value="0.2" units="cm"/>
      <inkml:brushProperty name="color" value="#849398"/>
    </inkml:brush>
  </inkml:definitions>
  <inkml:trace contextRef="#ctx0" brushRef="#br0">42 1 3545,'-1'1'221,"-18"59"5919,14-42-5684,2-1 0,-1 1-1,0 22 1,-1 303 222,9-198-4206,-3-125 2339</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5.888"/>
    </inkml:context>
    <inkml:brush xml:id="br0">
      <inkml:brushProperty name="width" value="0.2" units="cm"/>
      <inkml:brushProperty name="height" value="0.2" units="cm"/>
      <inkml:brushProperty name="color" value="#849398"/>
    </inkml:brush>
  </inkml:definitions>
  <inkml:trace contextRef="#ctx0" brushRef="#br0">27 1 8058,'3'29'1801,"-13"81"377,-10 298-3505,21-394-106,1-6 566</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6.499"/>
    </inkml:context>
    <inkml:brush xml:id="br0">
      <inkml:brushProperty name="width" value="0.2" units="cm"/>
      <inkml:brushProperty name="height" value="0.2" units="cm"/>
      <inkml:brushProperty name="color" value="#849398"/>
    </inkml:brush>
  </inkml:definitions>
  <inkml:trace contextRef="#ctx0" brushRef="#br0">85 0 2985,'4'9'522,"0"0"1,-1 1 0,0-1 0,0 1 0,-1 0 0,1 12 0,-2-11-436,-1 1 0,0-1 0,0 0 0,-1 0 0,-1 0 0,0 0 0,0 0 0,-1 0 0,-5 12 0,5-21-90,0 0 1,0 1-1,0-1 0,0-1 0,0 1 1,0 0-1,0-1 0,-1 0 1,1 0-1,-1 0 0,1 0 0,-1 0 1,-4 0-1,-13 4 40,9-2-1075,6-3 595</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8.521"/>
    </inkml:context>
    <inkml:brush xml:id="br0">
      <inkml:brushProperty name="width" value="0.2" units="cm"/>
      <inkml:brushProperty name="height" value="0.2" units="cm"/>
      <inkml:brushProperty name="color" value="#849398"/>
    </inkml:brush>
  </inkml:definitions>
  <inkml:trace contextRef="#ctx0" brushRef="#br0">180 102 2977,'-5'-3'1146,"4"2"-917,0 1 0,0-1 0,0 1 0,0 0 1,0-1-1,-1 1 0,1 0 0,0 0 0,0 0 1,0 0-1,0 0 0,-1 0 0,1 0 0,0 1 1,0-1-1,0 0 0,0 1 0,0-1 0,0 0 1,-3 2-1,3 0-70,-1 0 0,0-1 0,0 1-1,0 0 1,1 0 0,0 0 0,-1 1 0,1-1 0,0 0 0,0 0 0,-2 5 0,-1 7-34,0 1 0,1-1 0,-1 20 0,4-30 90,-6 63-264,4 97-1,15-12-4030,-10-263 2146,-4 62 2084,-9-141 2574,7 156-2106,-2 1 0,-1 0-1,-17-49 1,22 79-589,1 1-1,-1-1 1,0 1-1,0 0 1,-1-1 0,1 1-1,0 0 1,-1 0-1,1 0 1,-1 0-1,0 0 1,0 0-1,0 0 1,0 0-1,0 1 1,-4-3 0,6 4-18,-1 0 1,1-1 0,-1 1-1,0 0 1,1 0 0,-1 0-1,1 0 1,-1 0 0,0 0-1,1 0 1,-1 0 0,1 1-1,-1-1 1,1 0 0,-1 0-1,1 0 1,-1 1 0,0-1-1,1 0 1,0 0 0,-1 1-1,1-1 1,-1 1 0,1-1-1,-1 0 1,0 1 0,-9 26 86,6 21-89,2 0 1,2 0-1,9 71 0,-5-64-37,-2-29-6,-2-14-117,0 1 0,1-1 1,0 1-1,1-1 0,1 1 1,0-1-1,0 0 0,1 0 1,10 19-1,-14-31 144,0 0 0,0 1 1,1-1-1,-1 0 0,0 0 0,0 0 1,0 0-1,0 0 0,0 0 0,1 1 1,-1-1-1,0 0 0,0 0 0,0 0 1,0 0-1,1 0 0,-1 0 0,0 0 1,0 0-1,0 0 0,0 0 0,1 0 1,-1 0-1,0 0 0,0 0 1,0 0-1,0 0 0,1 0 0,-1 0 1,0 0-1,0 0 0,0 0 0,0 0 1,1-1-1,-1 1 0,0 0 0,0 0 1,0 0-1,0 0 0,0 0 0,1 0 1,-1 0-1,0-1 0,0 1 0,0 0 1,0 0-1,0 0 0,0 0 0,0 0 1,0-1-1,0 1 0,1 0 0,-1 0 1,0 0-1,0-1 0,6-17-58,2-21 100,-1-9 299,-3 0-1,-2-1 1,-2 1 0,-2 0 0,-2 0-1,-15-67 1,18 112-314,1 0-1,-1 1 0,0-1 0,0 1 1,0-1-1,0 1 0,0-1 0,-1 1 1,1 0-1,-1-1 0,0 1 0,1 0 1,-4-2-1,5 3-11,-1 1-1,1 0 1,0 0 0,-1 0 0,1 0 0,-1-1-1,1 1 1,0 0 0,-1 0 0,1 0 0,-1 0-1,1 0 1,-1 0 0,1 0 0,0 0 0,-1 0 0,1 0-1,-1 0 1,1 0 0,0 1 0,-1-1 0,1 0-1,-1 0 1,1 0 0,0 1 0,-1-1 0,1 0-1,0 0 1,-1 1 0,1-1 0,-12 24 64,3 19-91,1 0-1,3 0 1,2 1-1,1-1 1,3 1-1,1-1 1,10 50-1,-12-88-5,11 47-270,-10-49 241,0 0 0,0 0 0,0 0 0,0 0 0,0 0 0,1 0 0,-1-1 0,1 1 0,0-1 0,0 1 0,0-1 0,0 0 0,4 3 0,-5-4 44,0-1 0,0 0 0,0 1-1,0-1 1,0 0 0,0 0 0,0 0 0,0 0 0,0 0-1,0 0 1,0 0 0,0 0 0,0 0 0,0 0 0,0-1 0,0 1-1,0 0 1,0-1 0,0 1 0,0-1 0,-1 1 0,1-1-1,0 1 1,0-1 0,0 0 0,-1 1 0,1-1 0,0 0-1,0 0 1,-1 1 0,1-1 0,-1 0 0,1 0 0,-1 0-1,1 0 1,0-2 0,18-39 103,-17 37-98,13-36 275,-1-1 0,-3-1-1,-1 0 1,-2 0 0,-2-1-1,-2 0 1,-3-76 0,-9 87-97,1 29-2,0 21-104,-2 31-59,3 1 0,2 0 0,2 0 0,2 0 0,2 0 1,2-1-1,12 55 0,-14-89-12,-1-9-9,0 0 0,0 1 1,0-1-1,0 0 0,1 1 0,0-1 1,0 0-1,0 0 0,1-1 1,3 7-1,-5-10 8,-1-1-1,1 1 1,-1-1 0,1 0 0,-1 1-1,1-1 1,-1 0 0,1 1 0,-1-1-1,1 0 1,0 0 0,-1 0 0,1 0-1,0 1 1,-1-1 0,1 0 0,-1 0-1,1 0 1,0 0 0,-1 0 0,1 0-1,0-1 1,-1 1 0,1 0 0,-1 0-1,1 0 1,-1-1 0,1 1 0,0 0-1,-1 0 1,1-1 0,-1 1 0,1-1-1,-1 1 1,1 0 0,-1-1 0,0 1-1,1-1 1,-1 1 0,1-1 0,-1 1-1,0-1 1,1 1 0,-1-1 0,0 0-1,0 1 1,0-1 0,1 0 0,13-32-45,0-12 154,-3-1 1,10-84-1,-5-94 715,-16 208-710,1 5-11,0 0 0,-1 0-1,-1 1 1,0-1 0,-2-10-1,-14 57 202,7 7-301,1 0 0,3 0 0,1 1 0,2 0 0,2 0 0,2 0 0,2 0 0,2-1 0,13 59 0,-17-99-7,-1-1 0,0 0 0,1 0 0,-1 0 0,1 0 0,0 0 0,0 0 0,0 0 0,0 0 1,0-1-1,0 1 0,0 0 0,0 0 0,1-1 0,-1 1 0,1-1 0,-1 1 0,1-1 0,0 0 0,3 3 0,-3-5 4,-1 1-1,1-1 1,-1 0-1,1 0 1,-1 1-1,1-1 1,-1 0-1,0 0 1,1 0-1,-1 0 1,0-1-1,0 1 1,0 0-1,1-1 1,-2 1-1,1 0 1,0-1-1,0 1 1,0-1-1,-1 1 1,1-1-1,0 0 1,-1 1-1,0-1 1,1 0-1,-1-1 1,15-47 66,-2 0 1,-3-1 0,-2 0-1,-2-1 1,-2 1-1,-4-60 1,-4 91 108,-4 30-56,-4 33-81,5-8-94,2 0 0,2 1 1,1-1-1,1 1 0,2 0 0,2-1 0,2 0 1,0 0-1,13 38 0,-18-71 45,0 0 0,1-1 0,-1 1 1,1-1-1,-1 1 0,1-1 0,0 1 0,0-1 1,0 0-1,-1 1 0,1-1 0,1 0 0,-1 0 1,0 1-1,0-1 0,3 1 0,-4-1 10,1-1 1,0 0-1,-1 0 0,1 0 1,0 0-1,-1-1 0,1 1 1,0 0-1,-1 0 0,1 0 1,0 0-1,-1-1 0,1 1 1,-1 0-1,1 0 0,0-1 1,-1 1-1,1-1 0,-1 1 1,1 0-1,-1-1 0,1 1 1,-1-1-1,0 1 0,1-1 1,0-1-1,3-4-7,0-1 1,-1 1-1,0-1 1,0 0-1,3-11 0,10-50-451,-3 0-1,-3 0 0,3-137 0,-14 178-619,-1 12 413</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29.270"/>
    </inkml:context>
    <inkml:brush xml:id="br0">
      <inkml:brushProperty name="width" value="0.2" units="cm"/>
      <inkml:brushProperty name="height" value="0.2" units="cm"/>
      <inkml:brushProperty name="color" value="#849398"/>
    </inkml:brush>
  </inkml:definitions>
  <inkml:trace contextRef="#ctx0" brushRef="#br0">65 1 2969,'-47'11'3632,"29"-7"275,61 6-1483,-14-8-2396,-7-1-131,0 1 0,28 6 0,-14-3-1719,-18-5 1067</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5.060"/>
    </inkml:context>
    <inkml:brush xml:id="br0">
      <inkml:brushProperty name="width" value="0.1" units="cm"/>
      <inkml:brushProperty name="height" value="0.1" units="cm"/>
      <inkml:brushProperty name="color" value="#33CCFF"/>
    </inkml:brush>
  </inkml:definitions>
  <inkml:trace contextRef="#ctx0" brushRef="#br0">0 1201 2184,'19'-13'630,"-2"-2"0,0 0 1,20-22-1,-22 22-391,23-23 429,-10 9-392,34-26-1,-52 47-222,1 0 1,0 1-1,0 1 0,1-1 1,0 2-1,0 0 0,17-5 0,246-41 1056,-159 34-909,-90 11-193,0-1 1,0-1 0,0-2-1,-1 0 1,-1-2-1,0 0 1,29-21 0,6-9-66,81-72 0,-127 100-3,0 1 1,0-1-1,-2-1 0,0 0 1,0-1-1,-2 0 0,0-1 1,0 0-1,6-22 0,-1-2-603,-3-1-1,12-79 0,-22 111 585,1 1-1,1 0 0,-1-1 1,1 1-1,1 0 1,0 0-1,0 1 0,1-1 1,0 1-1,0 0 0,9-10 1,4 0 196,0 0 0,1 2 0,22-15 0,-24 18-366,1 0 98</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5.952"/>
    </inkml:context>
    <inkml:brush xml:id="br0">
      <inkml:brushProperty name="width" value="0.1" units="cm"/>
      <inkml:brushProperty name="height" value="0.1" units="cm"/>
      <inkml:brushProperty name="color" value="#33CCFF"/>
    </inkml:brush>
  </inkml:definitions>
  <inkml:trace contextRef="#ctx0" brushRef="#br0">586 18 3113,'-6'-3'125,"-1"1"1,1-1 0,-1 1-1,0 0 1,0 0 0,0 1 0,0 0-1,0 0 1,0 0 0,0 1-1,0 1 1,0-1 0,0 1 0,-9 2-1,4 0-94,1 1 0,0 0 0,1 1 0,-1 0 0,1 1 0,0 0 0,-18 14 0,-2 7-130,1 1 0,2 1 0,-45 64 0,34-41 1,-34 67-1,13 5-2878,56-118 2914,1 0 0,-1-1 0,-1 1 0,1-1 0,-1 0 0,-4 5 0,-9 8-36</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6.928"/>
    </inkml:context>
    <inkml:brush xml:id="br0">
      <inkml:brushProperty name="width" value="0.1" units="cm"/>
      <inkml:brushProperty name="height" value="0.1" units="cm"/>
      <inkml:brushProperty name="color" value="#33CCFF"/>
    </inkml:brush>
  </inkml:definitions>
  <inkml:trace contextRef="#ctx0" brushRef="#br0">0 235 1552,'19'-20'1449,"0"1"0,36-27-1,-40 35-1435,1 2 0,0-1-1,0 2 1,1 0 0,0 1-1,0 1 1,1 0-1,19-2 1,-4 3 101,0 2 1,0 1 0,1 1-1,-1 3 1,36 4-1,-28-2-156,-19-3-84,-1-1-1,1-1 0,-1-1 1,0-1-1,0 0 0,0-2 1,0-1-1,-1 0 0,0-1 0,34-18 1,-19 5-441</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7.657"/>
    </inkml:context>
    <inkml:brush xml:id="br0">
      <inkml:brushProperty name="width" value="0.1" units="cm"/>
      <inkml:brushProperty name="height" value="0.1" units="cm"/>
      <inkml:brushProperty name="color" value="#33CCFF"/>
    </inkml:brush>
  </inkml:definitions>
  <inkml:trace contextRef="#ctx0" brushRef="#br0">1 1 2473,'0'4'397,"0"0"1,0 0-1,1 1 1,0-1 0,-1 0-1,2 0 1,-1 0 0,0 0-1,1 0 1,0 0-1,0 0 1,4 6 0,-3-6-221,1 0 0,0 0 0,0 0 0,0 0 0,0-1 0,1 0 0,0 0 0,8 5 0,7 0-327,0-1 0,0-1 0,1 0 0,25 2 0,3 2 867,292 75-738,-326-83-575,1 0 0,-1 0 0,16-2 0,11-1-440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9.145"/>
    </inkml:context>
    <inkml:brush xml:id="br0">
      <inkml:brushProperty name="width" value="0.1" units="cm"/>
      <inkml:brushProperty name="height" value="0.1" units="cm"/>
      <inkml:brushProperty name="color" value="#33CCFF"/>
    </inkml:brush>
  </inkml:definitions>
  <inkml:trace contextRef="#ctx0" brushRef="#br0">0 124 2665,'239'-101'3003,"-224"96"-2944,-1 1 1,1 0-1,0 1 0,0 0 1,0 1-1,0 1 0,0 1 1,0 0-1,1 1 1,28 5-1,-36-4-47,0 0-1,0 1 1,-1 0-1,1 0 1,-1 0 0,1 1-1,-1 0 1,-1 1-1,1-1 1,-1 1 0,1 0-1,-1 1 1,-1 0-1,1 0 1,-1 0-1,0 1 1,0-1 0,-1 1-1,0 0 1,0 0-1,5 16 1,-5-12 11,11 35 32,3 0-1,27 51 1,-37-83-24,0-1 0,1 0 0,0 0 0,1-1-1,1 0 1,0-1 0,0 0 0,1-1 0,0 0 0,1-1 0,15 8 0,-6-5-334,2-1 1,0-1 0,0-1 0,1-1 0,0-1 0,0-1 0,36 4 0,-20-9-550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4.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0 1936,'-7'1'841,"-9"2"831,-9 2-168,-8 4-520,-5 5-159,-3 7-225,-1 10-56,3 9-152,5 9-112,7 6-272,8 4-96,12 3-128,13 3-56,13 3-120,16 1-152,14-1-1617,15-4 1393,-4-14-4377</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49.968"/>
    </inkml:context>
    <inkml:brush xml:id="br0">
      <inkml:brushProperty name="width" value="0.1" units="cm"/>
      <inkml:brushProperty name="height" value="0.1" units="cm"/>
      <inkml:brushProperty name="color" value="#33CCFF"/>
    </inkml:brush>
  </inkml:definitions>
  <inkml:trace contextRef="#ctx0" brushRef="#br0">1 38 1072,'16'0'549,"-1"-1"0,1 0 0,0-2 1,-1 0-1,27-8 0,-26 6-443,0 1 0,1 1 0,0 0 0,19-1 0,-29 4-102,-1 1-1,0-1 1,0 1 0,0 1 0,0-1 0,0 1 0,0 0 0,0 0-1,-1 0 1,1 1 0,-1 0 0,1 0 0,-1 1 0,0-1 0,7 7-1,2 5-27,0 0-1,17 25 0,-22-27-360,0 0 0,1-1-1,1 0 1,0-1 0,17 13 0,-4-8-204</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50.527"/>
    </inkml:context>
    <inkml:brush xml:id="br0">
      <inkml:brushProperty name="width" value="0.1" units="cm"/>
      <inkml:brushProperty name="height" value="0.1" units="cm"/>
      <inkml:brushProperty name="color" value="#33CCFF"/>
    </inkml:brush>
  </inkml:definitions>
  <inkml:trace contextRef="#ctx0" brushRef="#br0">1 1 1512,'9'4'616,"-2"1"865,0 1-81,-3 0-248,1 1-183,-1 2-449,2 3-224,-1 3-176,2 4-40,0 3-72,1 3 0,1-1 0,4 2-8,3-2 0,1 1-16,5 1-192,1 3-408,6 1 376</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11.395"/>
    </inkml:context>
    <inkml:brush xml:id="br0">
      <inkml:brushProperty name="width" value="0.1" units="cm"/>
      <inkml:brushProperty name="height" value="0.1" units="cm"/>
      <inkml:brushProperty name="color" value="#E71224"/>
    </inkml:brush>
  </inkml:definitions>
  <inkml:trace contextRef="#ctx0" brushRef="#br0">330 135 1152,'0'-29'5216,"-2"47"-1399,-11 60-3359,-2 136 0,32-267-818,6-99 1001,-21 127-566,-1 0-1,-1 0 1,0 0 0,-6-29 0,6 54-67,-1 0 0,1 0 0,0 0 0,0 0 0,0 0 0,0 0 0,0 0 0,0 1 0,0-1 0,0 0 0,0 0 0,-1 0 0,1 0 0,0 0 0,0 0 0,0 0 0,0 0 0,0 0 0,0 0 0,0 0 0,-1 0 1,1 0-1,0 0 0,0 0 0,0 0 0,0 0 0,0 0 0,0 0 0,0 0 0,-1 0 0,1 0 0,0 0 0,0 0 0,0 0 0,0-1 0,0 1 0,0 0 0,0 0 0,0 0 0,-1 0 0,1 0 0,0 0 0,0 0 0,0 0 0,0 0 0,0 0 0,0-1 0,0 1 0,0 0 0,0 0 0,-7 21 98,-3 29-104,-7 95-10,16-127-224,1-1-1,1 0 0,0 1 0,1-1 0,1 0 0,6 24 1,-9-41 207,0 0 1,0 0 0,0 1 0,0-1 0,0 0 0,0 0 0,0 1-1,0-1 1,0 0 0,0 0 0,0 1 0,0-1 0,0 0 0,1 0-1,-1 0 1,0 1 0,0-1 0,0 0 0,0 0 0,0 0 0,0 1-1,1-1 1,-1 0 0,0 0 0,0 0 0,0 1 0,1-1 0,-1 0-1,0 0 1,0 0 0,0 0 0,1 0 0,-1 0 0,0 0 0,0 0-1,1 0 1,-1 1 0,0-1 0,0 0 0,1 0 0,-1 0 0,0 0-1,0 0 1,1 0 0,-1-1 0,0 1 0,0 0 0,1 0 0,-1 0-1,8-15-288,1-21 537,4-29 288,-5 30-321,-1-1-1,-2 0 1,-1 0-1,-2-57 1,-2 93-162,0-1 1,0 0 0,0 0-1,0 0 1,0 0 0,0 0-1,0 0 1,0 0-1,0 0 1,-1 1 0,1-1-1,0 0 1,0 0 0,-1 0-1,1 0 1,-1 0 0,1 1-1,-1-1 1,1 0 0,-1 1-1,1-1 1,-2-1 0,-7 16 201,-5 35-241,3 2-280,2-1 1,2 1-1,3 0 1,2 0 0,4 52-1,6-119-1942,1-19 2444,3-39 662,-3 29-633,-2 1 0,-2-1 0,-2-1 0,-6-85 0,3 130-222,0 0 0,0 0 0,0 0 0,0 0 1,0 0-1,0 0 0,0 0 0,-1 0 0,1 0 0,0 0 0,-1 0 1,1 0-1,0 0 0,-1 0 0,0 0 0,1 0 0,-1 0 0,1 1 0,-2-2 1,-7 14 316,-2 36-224,1 24-488,4-1 0,2 2 0,8 85 1,10-190-3385,1-50 4560,-12 66-477,3-19 45,-1 1-1,-2-1 1,-1 1-1,-5-57 1,3 90-339,0 1-1,0-1 1,0 1 0,0-1-1,0 0 1,0 1 0,0-1 0,0 0-1,0 1 1,0-1 0,0 1-1,0-1 1,-1 0 0,1 1 0,0-1-1,0 1 1,-1-1 0,1 1-1,0-1 1,-1 1 0,1-1 0,0 1-1,-1-1 1,1 1 0,-1-1-1,1 1 1,-1 0 0,1-1 0,-2 1-1,-6 15 280,-4 30-234,5 1-292,2 1 1,1 0 0,3 0-1,8 80 1,-3-131-533,3-20 819,5-28 616,-7 27-319,14-105 363,-18 118-684,0-1 1,-1 0 0,-1 1 0,0-1 0,-1 1-1,0-1 1,0 1 0,-6-13 0,1 19 333,1 15-260,-3 18-141,-2 30-73,3 1-1,2-1 1,2 90 0,8-120-380,2-38 130,6-43 440,2-42 673,-7 64-640,-1-1 0,-2 0 0,-1 0 0,-2 0 0,-1 0-1,-5-34 1,5 66-106,0 0-1,0 0 1,0 0-1,0 0 1,0 0-1,-1 0 1,1 0-1,0 0 1,0 0-1,-1 0 0,1 0 1,0 0-1,-1 0 1,1 0-1,-1 0 1,0 1-1,1-1 1,-1 0-1,0 0 1,1 0-1,-1 1 1,0-1-1,0 0 0,1 1 1,-1-1-1,-1 0 1,1 2-7,-1-1 0,1 1 1,0 0-1,0-1 0,0 1 1,1 0-1,-1 0 0,0 0 0,0 0 1,0 0-1,1 0 0,-1 0 1,0 0-1,1 0 0,-1 0 0,1 0 1,-1 2-1,-20 56-35,9-15-77,2 0 0,2 1 0,2 1 0,1-1 0,4 87-1,9-103-245,-7-29 331,-1 1 0,0-1 0,0 0 0,1 1 0,-1-1 1,0 0-1,1 1 0,-1-1 0,0 0 0,1 0 0,-1 1 0,0-1 1,1 0-1,-1 0 0,1 0 0,-1 1 0,0-1 0,1 0 0,-1 0 0,1 0 1,-1 0-1,1 0 0,-1 0 0,1 0 0,-1 0 0,0 0 0,1 0 0,-1 0 1,1 0-1,-1 0 0,1-1 0,1 0 9,0-1 0,0 0 0,0 1 0,0-1 0,0 0 0,0-1 0,-1 1 0,1 0 0,-1 0 0,0-1 0,1 1 0,-1-1 1,0 1-1,-1-1 0,2-4 0,7-27 74,-1 0 1,-2 0 0,-1-1 0,-2 0 0,-1 0 0,-2 0 0,-8-60-1,9 95-61,-1-1-1,0 1 1,0-1-1,0 1 1,0-1-1,0 1 1,0-1-1,0 1 1,0-1-1,0 1 1,0-1-1,0 1 1,0-1-1,0 1 1,-1-1-1,1 1 1,0 0-1,0-1 0,0 1 1,-1-1-1,1 1 1,0-1-1,-1 1 1,1 0-1,0-1 1,-1 1-1,1 0 1,0-1-1,-1 1 1,1 0-1,-1 0 1,1-1-1,-1 1 1,1 0-1,0 0 1,-2-1-1,-6 20 79,-3 34-131,11-52 46,-10 52-74,3-20-44,1 1 0,1 0-1,2 1 1,2-1 0,3 48-1,-2-82 115,0 0 0,0 0-1,0 0 1,0 0-1,0 0 1,0 0-1,0 0 1,1 0 0,-1 0-1,0-1 1,0 1-1,0 0 1,0 0-1,0 0 1,0 0 0,0 0-1,0 0 1,0 0-1,0 0 1,0 0 0,1 0-1,-1 0 1,0 0-1,0 0 1,0 0-1,0 0 1,0 0 0,0 0-1,0 0 1,0 0-1,1 0 1,-1 0 0,0 0-1,0 0 1,0 0-1,0 0 1,0 0-1,0 0 1,0 0 0,0 0-1,0 0 1,0 0-1,0 1 1,1-1 0,-1 0-1,0 0 1,5-19 123,4-25 213,-8 42-307,8-49 268,-3-1-1,-1 0 0,-3 0 0,-7-82 0,6 133-281,-1 0-1,0 0 1,0 0-1,0 0 1,-1 0-1,1-1 1,0 1-1,0 0 1,-1 0-1,1 0 1,0 0-1,-1 0 1,1 0-1,-1 0 1,1 0-1,-1 0 1,0 0-1,0 0 1,1 0-1,-1 1 1,-1-2-1,-9 17 10,-3 40-115,3 14-121,3 0 0,3 0-1,4 77 1,6-119-307,-4-27 511,-1 0 1,0 0-1,0 0 0,1 0 1,-1 0-1,0 0 1,1 0-1,-1 0 0,0 0 1,1 0-1,-1 0 0,0 0 1,0-1-1,1 1 1,-1 0-1,0 0 0,0 0 1,1 0-1,-1 0 1,0-1-1,0 1 0,1 0 1,-1 0-1,0 0 0,0-1 1,0 1-1,1 0 1,-1 0-1,0-1 0,0 1 1,0 0-1,0-1 1,0 1-1,0 0 0,0 0 1,1-1-1,-1 1 0,0 0 1,0-1-1,0 1 1,13-51 121,-2-17 240,-3-1 0,-4-1 0,-4-86 0,-11 111 115,11 45-457,-1-1 0,1 0 1,0 1-1,0-1 0,-1 1 0,1-1 1,0 1-1,0-1 0,-1 1 0,1-1 0,-1 1 1,1-1-1,0 1 0,-1 0 0,1-1 1,-1 1-1,1 0 0,-1-1 0,1 1 0,-1 0 1,0 0-1,1-1 0,-1 1 0,1 0 1,-2 0-1,1 0-10,0 1 0,0-1 0,0 1 0,1 0 1,-1-1-1,0 1 0,0 0 0,0 0 0,0 0 0,1 0 1,-1-1-1,0 1 0,1 0 0,-1 0 0,1 0 0,-1 1 0,1-1 1,-1 0-1,1 1 0,-11 31-23,1 1 0,3 0 0,0 0 0,2 0 0,0 52 0,1-42 22,1-11-12,1-21-63,0 1 0,1-1 0,0 1 1,2-1-1,-1 1 0,1 0 0,4 15 0,5-80 36,-3-7 200,1 3-52,-3 0-1,-2 0 1,-6-68-1,-6 91 85,9 33-189,0 0 0,0 0 0,0 0 0,0-1 0,0 1 0,-1 0 0,1 0 0,0 0 0,0 0 1,0 0-1,0 0 0,-1-1 0,1 1 0,0 0 0,0 0 0,0 0 0,0 0 0,-1 0 0,1 0 0,0 0 0,0 0 0,0 0 1,-1 0-1,1 0 0,0 0 0,0 0 0,0 0 0,-1 0 0,1 0 0,0 0 0,0 0 0,0 0 0,-1 0 0,1 0 0,0 0 1,0 0-1,0 0 0,-1 1 0,1-1 0,0 0 0,0 0 0,0 0 0,0 0 0,-10 20 47,-4 36-80,2 0 0,3 1 0,2 1 0,3-1 0,3 68 1,5-103-209,3-32 102,4-36 180,-9 33-33,25-170 440,-24 148-305,-1 0 0,-2 0 0,-5-44 0,5 77-137,0 1 0,0-1 0,0 0 0,0 0-1,0 0 1,-1 1 0,1-1 0,-1 0 0,1 0 0,-1 1 0,0-1-1,1 1 1,-1-1 0,0 0 0,0 1 0,0-1 0,-3-1 0,4 3-8,-1 0 1,0 0-1,0 1 1,1-1-1,-1 0 1,0 1-1,0-1 1,1 0 0,-1 1-1,0-1 1,1 1-1,-1-1 1,0 1-1,1 0 1,-1-1-1,1 1 1,-1 0-1,1-1 1,-1 1 0,1 0-1,0-1 1,-1 1-1,1 0 1,0 0-1,-1 1 1,-21 66-63,7 14 10,5 0 1,-2 119-1,15-190-224,4-28 285,5-33 157,12-133 130,-21 155-260,-3 0 0,0 0 0,-1 0 0,-9-44 0,10 71-32,0 0 1,0-1-1,-1 1 0,1 0 0,0 0 0,0-1 1,-1 1-1,1 0 0,-1 0 0,1-1 0,-1 1 1,0 0-1,1 0 0,-1 0 0,0 0 0,0 0 1,0 0-1,0 0 0,0 0 0,-2-1 0,3 2-5,-1 0 0,0 0 0,0 1 0,1-1-1,-1 0 1,0 1 0,0-1 0,1 1-1,-1-1 1,0 1 0,1-1 0,-1 1-1,0-1 1,1 1 0,-1 0 0,1-1 0,-1 1-1,1 0 1,-1-1 0,1 1 0,0 0-1,-1 0 1,1 0 0,-21 56-90,12-16 47,2 1 1,2-1-1,1 1 0,2 0 0,7 72 0,-5-114 40,0 0-1,0 0 0,0 0 0,1 0 0,-1 0 0,0 0 0,0 0 1,0 0-1,0 0 0,0 0 0,1 0 0,-1-1 0,0 1 1,0 0-1,0 0 0,0 0 0,0 0 0,1 0 0,-1 0 0,0 0 1,0 0-1,0 0 0,0 1 0,1-1 0,-1 0 0,0 0 0,0 0 1,0 0-1,0 0 0,0 0 0,1 0 0,-1 0 0,0 0 0,0 0 1,0 0-1,0 1 0,0-1 0,0 0 0,0 0 0,0 0 0,1 0 1,-1 0-1,0 0 0,0 1 0,0-1 0,0 0 0,0 0 0,0 0 1,0 0-1,0 1 0,0-1 0,0 0 0,10-26 113,5-37 101,-6 13-143,-1-1 0,-3 1 1,-3-1-1,-3-53 0,1 102-56,0 1 0,0 0 1,0-1-1,0 1 0,0 0 0,0-1 0,-1 1 0,1 0 0,-1 0 0,1-1 0,-1 1 0,1 0 1,-1 0-1,1 0 0,-1 0 0,0 0 0,-1-2 0,1 3-7,1 0 1,-1 0-1,0 0 1,1 0-1,-1 0 1,1 0-1,-1 1 1,1-1-1,-1 0 1,1 0-1,-1 1 0,1-1 1,-1 0-1,1 1 1,-1-1-1,1 0 1,0 1-1,-1-1 1,1 1-1,-1-1 0,1 0 1,0 1-1,-1-1 1,1 1-1,0-1 1,-1 2-1,-18 44-20,5 21-21,3 1 0,3 0 1,1 87-1,10-129-68,4-36 65,7-41 145,-6 3-3,-3 0 0,-1-1 0,-2 1 1,-7-69-1,5 116-97,0 0-1,0-1 1,0 1 0,0 0 0,0-1 0,0 1 0,0 0 0,-1 0 0,1-1 0,0 1-1,-1 0 1,1 0 0,-1-1 0,0 1 0,1 0 0,-1 0 0,0 0 0,0 0 0,1 0-1,-1 0 1,-2-1 0,2 2-7,0 1 0,1-1 0,-1 1 0,0 0 0,0-1 0,0 1 0,1 0 0,-1 0 0,0 0 0,0-1 0,1 1-1,-1 0 1,1 0 0,-1 0 0,1 0 0,-1 0 0,1 0 0,-1 2 0,-18 60-126,9-17 96,2 1-1,1 0 1,3 0-1,2 1 1,5 60-1,-3-108 30,0 0 1,0-1-1,0 1 1,0 0-1,0 0 1,0 0-1,1 0 1,-1 0-1,0 0 1,0 0-1,0 0 1,0 0-1,0 0 0,0 0 1,1 0-1,-1 0 1,0 0-1,0 0 1,0 0-1,0 0 1,0 0-1,1 0 1,-1 0-1,0 0 0,0 0 1,0 0-1,0 0 1,0 0-1,0 0 1,1 0-1,-1 0 1,0 0-1,0 1 1,0-1-1,0 0 1,0 0-1,0 0 0,0 0 1,0 0-1,1 0 1,-1 0-1,0 0 1,0 1-1,0-1 1,0 0-1,0 0 1,0 0-1,0 0 1,0 0-1,0 1 0,0-1 1,0 0-1,0 0 1,0 0-1,0 0 1,0 0-1,0 0 1,0 1-1,0-1 1,0 0-1,0 0 0,0 0 1,0 0-1,0 0 1,0 0-1,0 1 1,-1-1-1,1 0 1,8-15 42,4-22 105,0-15-35,5-61 0,-15 90-94,-1-1 1,-1 1-1,-1-1 0,-1 1 0,-5-25 1,7 47-19,1 0 1,-1 0-1,0 0 1,-1 0-1,1 0 1,0 0-1,0 1 1,0-1-1,0 0 0,-1 0 1,1 0-1,0 0 1,-1 0-1,1 1 1,-1-1-1,1 0 1,-1 0-1,1 0 1,-1 1-1,0-1 1,1 0-1,-1 1 1,0-1-1,1 1 1,-1-1-1,0 1 0,0-1 1,0 1-1,0-1 1,0 2-7,-1 0-1,1 0 1,0-1 0,0 1 0,0 0 0,0 0 0,0 1-1,0-1 1,0 0 0,1 0 0,-1 0 0,0 1-1,1-1 1,-1 0 0,0 3 0,-19 59-144,8-7 125,3 0-1,2 1 0,0 95 1,18-179 105,4-23 19,-11 29-72,11-41 13,-3-1 1,-3-1 0,1-82 0,-10 145-37,0 0-1,0 0 1,1-1 0,-1 1-1,0 0 1,0 0-1,0 0 1,0 0-1,-1 0 1,1-1-1,0 1 1,0 0-1,-1 0 1,1 0-1,0 0 1,-1 0-1,1 0 1,-1 0-1,0 0 1,1 0-1,-1 0 1,0 0-1,-1-1 1,1 3-8,0-1 0,0 1 0,0 0 1,0 0-1,0 0 0,0 0 0,0 0 0,0 0 0,1 0 0,-1 0 1,0 0-1,1 1 0,-1-1 0,1 0 0,-2 2 0,-21 60-122,9 1 59,1 1 0,4 0 0,-2 126 0,29-267 320,-6 14-85,-2 23-111,-2-1 0,-2 1-1,-2-1 1,-1 0 0,-4-63 0,1 101-53,0 1 1,0 0-1,0-1 1,0 1-1,0 0 1,-1-1-1,1 1 1,0 0-1,-1-1 0,1 1 1,-1 0-1,1 0 1,-1 0-1,0 0 1,0-1-1,1 1 1,-3-1-1,3 2-3,-1 0 0,1 0 0,-1 0 0,1 1 0,-1-1 0,1 0 1,-1 0-1,1 1 0,-1-1 0,1 0 0,-1 0 0,1 1 0,-1-1 0,1 1 0,0-1 0,-1 0 0,1 1 0,-1-1 0,1 1 0,0-1 0,0 1 0,-1-1 0,1 1 0,0-1 0,0 1 0,-1 0 1,-16 48-88,6 16 35,3-1 1,2 2-1,6 111 0,1-171-16,2-7 47,4-17 70,7-28 82,-9 23-88,11-33 16,-3 0-1,-3-2 0,5-73 0,-15 130-55,0 0 1,0 0-1,1 0 0,-1 1 0,0-1 0,0 0 1,0 0-1,0 0 0,0 0 0,0 0 0,0 0 0,-1 0 1,1 0-1,0 0 0,0 0 0,-1 0 0,1 1 1,-1-1-1,1 0 0,-1 0 0,1 0 0,-1 1 1,0-2-1,-11 17-37,-8 37-58,10-12 55,-9 70 0,17-90 25,1 1 1,0-1 0,2 0 0,0 1 0,7 29-1,-9-49 10,1-1-1,0 1 0,1 0 0,-1-1 1,0 1-1,0 0 0,0 0 0,0-1 1,1 1-1,-1 0 0,0-1 0,1 1 1,-1 0-1,0-1 0,1 1 0,-1-1 0,1 1 1,-1 0-1,1-1 0,-1 1 0,1-1 1,-1 0-1,1 1 0,0-1 0,-1 1 1,1-1-1,0 0 0,-1 1 0,1-1 1,0 0-1,-1 0 0,1 0 0,0 1 0,-1-1 1,1 0-1,1 0 0,0-1 3,0 0 0,0 0 0,0 0 0,1 0 0,-2 0 0,1-1 0,0 1 0,0-1 0,0 1 1,-1-1-1,3-3 0,36-52 65,-30 35-39,-1 1-1,0-1 1,-2-1 0,-1 1-1,0-1 1,-2 0-1,3-38 1,-7 60-20,0 0 0,0 0 0,0 0 0,0 0 1,0 0-1,0 0 0,0 0 0,0 0 0,0 0 1,-1 0-1,1-1 0,0 1 0,-1 0 0,1 0 1,-1 0-1,1 1 0,-1-1 0,-1-2 0,2 3-4,-1 0-1,1 0 1,-1 0-1,1 0 1,-1 0-1,1 0 0,-1 0 1,1 0-1,-1 1 1,1-1-1,-1 0 1,1 0-1,-1 0 0,1 1 1,0-1-1,-1 0 1,1 0-1,-1 1 0,1-1 1,0 0-1,-1 1 1,1-1-1,0 0 1,-1 1-1,1-1 0,-1 1 1,-21 36-50,12-9 11,1 1 1,2 0 0,-7 47 0,12-59 23,1 0 0,0-1 0,2 1-1,-1 0 1,2 0 0,0-1 0,9 33 0,-10-48 9,-1 0 1,0-1-1,0 1 0,0 0 0,0 0 1,1 0-1,-1 0 0,0 0 1,1 0-1,-1 0 0,1-1 0,-1 1 1,1 0-1,-1 0 0,1 0 0,-1-1 1,1 1-1,0 0 0,0-1 0,-1 1 1,1-1-1,0 1 0,0-1 1,-1 1-1,1-1 0,0 1 0,0-1 1,0 0-1,0 0 0,0 1 0,1-1 1,0-1 4,-1 0 0,1 0 0,-1 0 0,1 0 0,-1 0 0,0 0 1,1 0-1,-1 0 0,0-1 0,0 1 0,0 0 0,0-1 0,0 1 1,2-4-1,24-61 110,-16 30-44,-1 0-1,-1-1 0,-3 0 0,-1-1 0,1-62 0,-10 85 111,-4 29-170,-3 26-90,5-10 61,0-1 1,3 2-1,0-1 1,2 0 0,1 0-1,1 1 1,2-1-1,13 57 1,-16-86 19,0 0 0,0-1 0,0 1 0,0 0 0,0 0 0,1-1 0,-1 1 0,0 0 0,0 0 0,1-1 0,-1 1 0,0 0 0,1-1 0,-1 1 0,1-1 0,-1 1 0,1 0 1,-1-1-1,1 1 0,0-1 0,-1 1 0,1-1 0,-1 0 0,1 1 0,0-1 0,0 1 0,-1-1 0,1 0 0,0 0 0,0 0 0,-1 1 0,3-1 0,-2-1 5,1 0 1,-1 0-1,1 1 0,-1-1 0,0-1 0,1 1 1,-1 0-1,0 0 0,0 0 0,0-1 0,0 1 1,0 0-1,2-4 0,26-57 126,-28 60-129,48-145 86,-44 129-73,-1-1 1,-1 0-1,0 0 1,-2 0-1,0 0 1,-2-20-1,1 39-13,1-1-1,-1 1 1,0 0 0,0-1-1,0 1 1,0-1-1,0 1 1,0 0 0,0-1-1,0 1 1,0-1 0,0 1-1,0-1 1,0 1 0,0 0-1,0-1 1,-1 1-1,1 0 1,0-1 0,0 1-1,0-1 1,-1 1 0,1 0-1,0-1 1,0 1 0,-1 0-1,1-1 1,0 1 0,-1 0-1,1 0 1,0-1-1,-1 1 1,1 0 0,0 0-1,-1 0 1,1 0 0,0-1-1,-1 1 1,0 0 0,-10 15-97,-5 27-35,7-8 80,2 0 1,-4 60-1,10-76 23,1 1 1,0-1-1,1 0 1,2 0-1,-1 0 1,12 35-1,-14-52 21,0 0 0,0 0 0,0 0-1,1 0 1,-1 0 0,0 0 0,1 0-1,-1 0 1,1 0 0,-1 0-1,1 0 1,-1 0 0,1-1 0,0 1-1,-1 0 1,1 0 0,0 0 0,0-1-1,-1 1 1,1 0 0,0-1-1,0 1 1,0-1 0,0 1 0,0-1-1,0 0 1,0 1 0,1-1 0,0 0 7,-1-1 1,0 0-1,1 1 1,-1-1-1,0 0 1,0 0-1,0 0 1,0 0-1,1 0 0,-2-1 1,1 1-1,0 0 1,0 0-1,0-1 1,0 1-1,0-3 1,22-61 172,-11 17-103,-3 0 0,-2-1 0,-2 1 0,-3-98 0,-7 125-12,-3 29-96,-4 36-90,6 14-60,2-1 0,3 1 0,11 98 0,-8-145-252,1-11 141,4-21-48,2-33-561,0-47-1590,-7 69 2101</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6.528"/>
    </inkml:context>
    <inkml:brush xml:id="br0">
      <inkml:brushProperty name="width" value="0.05" units="cm"/>
      <inkml:brushProperty name="height" value="0.05" units="cm"/>
      <inkml:brushProperty name="color" value="#333333"/>
    </inkml:brush>
  </inkml:definitions>
  <inkml:trace contextRef="#ctx0" brushRef="#br0">0 5 184,'1'-2'32,"1"0"40</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6.811"/>
    </inkml:context>
    <inkml:brush xml:id="br0">
      <inkml:brushProperty name="width" value="0.05" units="cm"/>
      <inkml:brushProperty name="height" value="0.05" units="cm"/>
      <inkml:brushProperty name="color" value="#333333"/>
    </inkml:brush>
  </inkml:definitions>
  <inkml:trace contextRef="#ctx0" brushRef="#br0">90 10 1328,'-2'-9'3570,"-2"10"-1332,-8 24-602,-9 39-1609,5-6-123,-11 89-1,20-57-4076,7-76 3053</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7.286"/>
    </inkml:context>
    <inkml:brush xml:id="br0">
      <inkml:brushProperty name="width" value="0.05" units="cm"/>
      <inkml:brushProperty name="height" value="0.05" units="cm"/>
      <inkml:brushProperty name="color" value="#333333"/>
    </inkml:brush>
  </inkml:definitions>
  <inkml:trace contextRef="#ctx0" brushRef="#br0">95 1 2473,'-4'-1'3886,"4"1"-3793,-7 23 852,-5 30-1014,-15 84 91,-10 61 408,33-168-1099,2 0-1,0 0 1,3 1-1,5 44 1,-4-65-138,1-2 358</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7.713"/>
    </inkml:context>
    <inkml:brush xml:id="br0">
      <inkml:brushProperty name="width" value="0.05" units="cm"/>
      <inkml:brushProperty name="height" value="0.05" units="cm"/>
      <inkml:brushProperty name="color" value="#333333"/>
    </inkml:brush>
  </inkml:definitions>
  <inkml:trace contextRef="#ctx0" brushRef="#br0">29 0 1048,'-4'8'521,"0"0"-1,1 0 1,0 0-1,0 0 1,1 0-1,0 1 1,1-1 0,0 1-1,0-1 1,1 1-1,1 15 1,-2 9-374,-2-8-117,2 0 1,0 0-1,2 0 1,0 0-1,2 0 0,11 46 1,-13-69-130,-1-1-1,0 0 1,1 1-1,0-1 1,-1 0-1,1 0 1,0 1-1,-1-1 1,1 0-1,0 0 1,0 0-1,0 0 1,0 0 0,0 0-1,0 0 1,0 0-1,0-1 1,2 2-1,3-1-552</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8.156"/>
    </inkml:context>
    <inkml:brush xml:id="br0">
      <inkml:brushProperty name="width" value="0.05" units="cm"/>
      <inkml:brushProperty name="height" value="0.05" units="cm"/>
      <inkml:brushProperty name="color" value="#333333"/>
    </inkml:brush>
  </inkml:definitions>
  <inkml:trace contextRef="#ctx0" brushRef="#br0">16 1 3185,'-2'1'154,"1"0"0,-1 1 0,1-1 1,0 1-1,0 0 0,0-1 0,0 1 1,0 0-1,0-1 0,1 1 0,-1 0 1,0 0-1,1 0 0,0 0 0,-1 0 0,1 0 1,0 0-1,0 0 0,0 0 0,0 0 1,1 3-1,0-3-86,0-1 1,0 1-1,0-1 1,0 1-1,0-1 1,0 1-1,1-1 1,-1 0-1,1 0 0,-1 0 1,1 0-1,-1 0 1,1 0-1,0 0 1,-1 0-1,1 0 1,0-1-1,2 1 1,3 1-53,1 0 1,-1-1 0,1 0 0,-1 0 0,1-1 0,0 0 0,-1-1-1,1 0 1,14-3 0,9-5-1132,-22 8 696</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8.569"/>
    </inkml:context>
    <inkml:brush xml:id="br0">
      <inkml:brushProperty name="width" value="0.05" units="cm"/>
      <inkml:brushProperty name="height" value="0.05" units="cm"/>
      <inkml:brushProperty name="color" value="#333333"/>
    </inkml:brush>
  </inkml:definitions>
  <inkml:trace contextRef="#ctx0" brushRef="#br0">1 36 4313,'0'3'472,"1"1"432,2-1-112,0 0-71,2 0-113,1-2-240,0 0-96,2-2-176,1-1-40,0-2-56,1 0-40,2-2-384,0-1-304,2-2-425,2-1-327,0-1 816</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9.202"/>
    </inkml:context>
    <inkml:brush xml:id="br0">
      <inkml:brushProperty name="width" value="0.05" units="cm"/>
      <inkml:brushProperty name="height" value="0.05" units="cm"/>
      <inkml:brushProperty name="color" value="#333333"/>
    </inkml:brush>
  </inkml:definitions>
  <inkml:trace contextRef="#ctx0" brushRef="#br0">79 1 536,'-3'6'866,"1"1"0,0-1 0,0 1-1,0 0 1,1 0 0,-2 11 0,3 8-949,3 47 1,1-14 287,-7-4-439,-3-1-1,-2-1 0,-22 82 0,11-57-1965,15-58 1399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1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3641,'-2'4'504,"-1"7"400,0 7-312,2 7-208,5 7 16,6 5 136,8 6 57,11 2-97,9 0-104,12-1-224,12-3-72,13-6-184,14-7-144,13-9-112,12-9-8,9-13 152,9-13 112,4-16-152,4-16-457,0-15-943,-5-12 864,-25 6-3273</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39.629"/>
    </inkml:context>
    <inkml:brush xml:id="br0">
      <inkml:brushProperty name="width" value="0.05" units="cm"/>
      <inkml:brushProperty name="height" value="0.05" units="cm"/>
      <inkml:brushProperty name="color" value="#333333"/>
    </inkml:brush>
  </inkml:definitions>
  <inkml:trace contextRef="#ctx0" brushRef="#br0">96 27 3025,'-1'-7'-155,"-3"-12"2221,2 19-705,-2 13-635,-49 371 1122,29-194-2532,18-133-1428,5-45 1566</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0.523"/>
    </inkml:context>
    <inkml:brush xml:id="br0">
      <inkml:brushProperty name="width" value="0.05" units="cm"/>
      <inkml:brushProperty name="height" value="0.05" units="cm"/>
      <inkml:brushProperty name="color" value="#333333"/>
    </inkml:brush>
  </inkml:definitions>
  <inkml:trace contextRef="#ctx0" brushRef="#br0">55 69 1024,'0'-8'477,"3"-29"1563,-3 36-1957,0 0-1,0 0 1,0 0 0,0 0 0,1 0 0,-1 0-1,0 0 1,1-1 0,-1 1 0,1 0 0,-1 0-1,1 0 1,-1 1 0,1-1 0,0 0-1,-1 0 1,1 0 0,0 0 0,0 1 0,0-1-1,-1 0 1,1 1 0,0-1 0,2 0 0,-12 48 1333,-8 48-1509,-6 133 1,5-30-3453,12-138 2634,6-56 845</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0.983"/>
    </inkml:context>
    <inkml:brush xml:id="br0">
      <inkml:brushProperty name="width" value="0.05" units="cm"/>
      <inkml:brushProperty name="height" value="0.05" units="cm"/>
      <inkml:brushProperty name="color" value="#333333"/>
    </inkml:brush>
  </inkml:definitions>
  <inkml:trace contextRef="#ctx0" brushRef="#br0">90 33 2937,'-4'-29'3277,"-1"26"-1409,0 19-1674,-44 362 497,25-125-3074,23-234 2003,0 10-2315,1-24 2059</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1.301"/>
    </inkml:context>
    <inkml:brush xml:id="br0">
      <inkml:brushProperty name="width" value="0.05" units="cm"/>
      <inkml:brushProperty name="height" value="0.05" units="cm"/>
      <inkml:brushProperty name="color" value="#333333"/>
    </inkml:brush>
  </inkml:definitions>
  <inkml:trace contextRef="#ctx0" brushRef="#br0">18 1 264,'0'2'64,"0"3"424,0 1-16,-1 3 296,-1 2 89,0 1-137,0 0 40,0 3-272,0 1-136,0 1-232,1 1-88,-1-2-40,1-2-32,0-2-504,1-3-600,0-3 648</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1.809"/>
    </inkml:context>
    <inkml:brush xml:id="br0">
      <inkml:brushProperty name="width" value="0.05" units="cm"/>
      <inkml:brushProperty name="height" value="0.05" units="cm"/>
      <inkml:brushProperty name="color" value="#333333"/>
    </inkml:brush>
  </inkml:definitions>
  <inkml:trace contextRef="#ctx0" brushRef="#br0">1 0 2481,'0'3'537,"0"1"1,0-1 0,0 0 0,1 0 0,0 1 0,-1-1 0,1 0 0,0 0 0,3 6 0,-2-7-394,-1 0 0,0 0 1,1-1-1,-1 1 0,1 0 1,-1 0-1,1-1 0,0 1 1,0-1-1,0 0 0,3 2 0,-1-1-301,0-1 0,1 1 0,-1-1-1,0 0 1,0-1 0,0 1-1,1-1 1,-1 0 0,0 0 0,1 0-1,-1 0 1,0-1 0,1 0-1,5-2 1,-1 0-570</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2.237"/>
    </inkml:context>
    <inkml:brush xml:id="br0">
      <inkml:brushProperty name="width" value="0.05" units="cm"/>
      <inkml:brushProperty name="height" value="0.05" units="cm"/>
      <inkml:brushProperty name="color" value="#333333"/>
    </inkml:brush>
  </inkml:definitions>
  <inkml:trace contextRef="#ctx0" brushRef="#br0">4 1 2288,'-2'5'681,"0"1"567,2 0-40,0 0-48,1 0-247,0-1-177,0 0-280,0 1-88,3-1-64,1-1-16,3 0-96,1-2-48,2-1-80,0-1-56,2-2-472,0-1-424,2-3-1521,0-1 1321</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2.856"/>
    </inkml:context>
    <inkml:brush xml:id="br0">
      <inkml:brushProperty name="width" value="0.05" units="cm"/>
      <inkml:brushProperty name="height" value="0.05" units="cm"/>
      <inkml:brushProperty name="color" value="#333333"/>
    </inkml:brush>
  </inkml:definitions>
  <inkml:trace contextRef="#ctx0" brushRef="#br0">17 2 1248,'0'0'114,"0"-1"0,-1 1 0,1 0 0,-1 0 0,1 0 0,-1 0 0,1 0 0,-1 0 0,1 0 0,-1 0 0,1 0 0,-1 0 0,1 0 0,-1 0 0,1 0 0,-1 0 0,1 0 0,-1 1 0,1-1 0,-1 0 0,1 0 0,-1 1 0,1-1 0,-1 0 0,1 1 0,0-1 0,-1 0 0,1 1 0,0-1 0,-1 0 0,1 1 0,0-1 0,-1 1 0,1-1 0,0 1 0,0-1 0,0 0 0,-1 1 0,1-1 0,0 1 0,0-1 0,0 1 0,0-1 0,0 1 0,0-1 0,0 1 0,0-1 0,0 1 0,0-1 0,0 1 0,0-1 0,0 1 0,1-1 0,-1 1 0,0-1 0,0 1 0,0-1 0,1 1 0,-1 0 0,12 31 1982,-9-29-2051,0 0 1,0-1 0,0 1 0,0-1 0,0 0 0,0 1 0,1-2-1,-1 1 1,1 0 0,0-1 0,-1 1 0,1-1 0,0 0 0,0 0 0,0-1-1,0 1 1,0-1 0,4 0 0,-5 0-266,1 0-1,-1-1 1,1 1 0,-1-1 0,0 0-1,0 0 1,1 0 0,-1 0-1,0-1 1,0 0 0,0 1 0,0-1-1,4-3 1,3-6-573</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3.661"/>
    </inkml:context>
    <inkml:brush xml:id="br0">
      <inkml:brushProperty name="width" value="0.05" units="cm"/>
      <inkml:brushProperty name="height" value="0.05" units="cm"/>
      <inkml:brushProperty name="color" value="#333333"/>
    </inkml:brush>
  </inkml:definitions>
  <inkml:trace contextRef="#ctx0" brushRef="#br0">101 1 2008,'-1'9'3590,"3"19"-2303,-1 18-1423,-12 62-649,-5 0 0,-53 189 0,63-280 328</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4.268"/>
    </inkml:context>
    <inkml:brush xml:id="br0">
      <inkml:brushProperty name="width" value="0.05" units="cm"/>
      <inkml:brushProperty name="height" value="0.05" units="cm"/>
      <inkml:brushProperty name="color" value="#333333"/>
    </inkml:brush>
  </inkml:definitions>
  <inkml:trace contextRef="#ctx0" brushRef="#br0">0 428 176,'0'0'39,"0"0"0,1 0 0,-1 0 0,0 0 0,0 0 0,0 0 0,0 0 0,0 0 0,0 0 0,0 0 0,0 0 0,0 0 0,0 0 0,0 0 0,1 0-1,-1 0 1,0 0 0,0 0 0,0 0 0,0 0 0,0 0 0,0 0 0,0 0 0,0 0 0,0 0 0,0 0 0,0 1 0,1-1 0,-1 0 0,0 0 0,0 0 0,0 0 0,0 0 0,0 0 0,0 0 0,0 0 0,0 0 0,0 0 0,0 0 0,0 0 0,0 0 0,0 0 0,0 1 0,0-1-1,0 0 1,0 0 0,0 0 0,0 0 0,0 0 0,0 0 0,0 0 0,0 0 0,0 0 0,0 0 0,0 1 0,0-1 0,0 0 0,9-10 912,6-14 426,-1-8-477,0-1 1,-3 0-1,13-55 1,-16 45-2105,-2-1 1,2-64 0,-8 92 432</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4.916"/>
    </inkml:context>
    <inkml:brush xml:id="br0">
      <inkml:brushProperty name="width" value="0.05" units="cm"/>
      <inkml:brushProperty name="height" value="0.05" units="cm"/>
      <inkml:brushProperty name="color" value="#333333"/>
    </inkml:brush>
  </inkml:definitions>
  <inkml:trace contextRef="#ctx0" brushRef="#br0">33 395 2328,'1'-138'5144,"-3"88"-4357,-3-1 0,-11-52 0,8 58-3320,6 38 1722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6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85 1480,'4'-2'312,"6"-4"401,7-2-153,9-1-88,5-2-32,5 2-136,4 0-64,5 1-88,5 3-16,5 1 272,5 2 120,2 2 88,4 2-40,5 0-311,5 1-177,7-1-425,7-1-327,6-4-1040,6-5 920,-16-2-3017</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5.376"/>
    </inkml:context>
    <inkml:brush xml:id="br0">
      <inkml:brushProperty name="width" value="0.05" units="cm"/>
      <inkml:brushProperty name="height" value="0.05" units="cm"/>
      <inkml:brushProperty name="color" value="#333333"/>
    </inkml:brush>
  </inkml:definitions>
  <inkml:trace contextRef="#ctx0" brushRef="#br0">110 219 800,'2'-11'447,"1"0"0,-1 0-1,-1 1 1,0-1 0,-1 0-1,0 0 1,0 0 0,-4-17 0,4 21-234,-2 0 1,1 1 0,-1-1-1,0 1 1,0-1 0,-1 1-1,0 0 1,0-1 0,0 1-1,-1 1 1,0-1 0,0 1-1,0-1 1,-10-7 0,13 12-197,0 1 0,0-1 1,-1 1-1,1-1 0,0 1 1,-1 0-1,1 0 0,0 0 0,-1 0 1,1 0-1,0 0 0,-1 0 1,1 0-1,0 0 0,-1 1 1,1-1-1,0 0 0,-1 1 1,1-1-1,0 1 0,0 0 0,0-1 1,0 1-1,-1 0 0,1 0 1,0 0-1,0 0 0,0-1 1,1 1-1,-3 2 0,1 0-332,-1 0-1,1-1 1,-1 1-1,1 0 1,0 0-1,0 1 1,0-1-1,1 0 1,-1 1-1,-1 5 1,3-1-752</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5.840"/>
    </inkml:context>
    <inkml:brush xml:id="br0">
      <inkml:brushProperty name="width" value="0.05" units="cm"/>
      <inkml:brushProperty name="height" value="0.05" units="cm"/>
      <inkml:brushProperty name="color" value="#333333"/>
    </inkml:brush>
  </inkml:definitions>
  <inkml:trace contextRef="#ctx0" brushRef="#br0">98 13 1280,'-1'-1'197,"0"-1"-1,0 1 1,0 0 0,0 1-1,0-1 1,0 0-1,0 0 1,-1 0-1,1 1 1,0-1 0,-1 1-1,1-1 1,0 1-1,-1-1 1,1 1 0,-1 0-1,1 0 1,-1-1-1,1 1 1,-1 0-1,1 0 1,0 1 0,-1-1-1,1 0 1,-1 0-1,1 1 1,-1-1-1,1 1 1,0-1 0,-1 1-1,1 0 1,0-1-1,0 1 1,-1 0-1,0 1 1,-2 1-174,0 0 0,1 0 0,-1 1 0,1-1 0,-1 1-1,1 0 1,0 0 0,-4 8 0,-6 20-1866,12-24 1212</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6.395"/>
    </inkml:context>
    <inkml:brush xml:id="br0">
      <inkml:brushProperty name="width" value="0.05" units="cm"/>
      <inkml:brushProperty name="height" value="0.05" units="cm"/>
      <inkml:brushProperty name="color" value="#333333"/>
    </inkml:brush>
  </inkml:definitions>
  <inkml:trace contextRef="#ctx0" brushRef="#br0">189 84 1880,'-11'-13'2221,"10"12"-2094,0 1 1,1-1 0,-1 0-1,0 0 1,1 0-1,-1 0 1,1 0-1,-1 0 1,1 0 0,-1 0-1,1 0 1,0 0-1,-1 0 1,1 0-1,0 0 1,0 0-1,0 0 1,0 0 0,0 0-1,0 0 1,0 0-1,1-2 1,-1 1-47,0 0 0,-1 0 0,1 0 1,0 1-1,0-1 0,-1 0 0,1 0 0,-1 0 1,0 1-1,0-1 0,1 0 0,-1 0 0,0 1 1,0-1-1,0 1 0,-1-1 0,1 1 0,0 0 1,-1-1-1,1 1 0,0 0 0,-1 0 0,0 0 1,1 0-1,-1 0 0,0 0 0,1 0 0,-1 1 1,0-1-1,0 0 0,0 1 0,-3-1 0,2 1-41,-1-1 0,0 1 1,0 0-1,0 0 0,1 0 0,-1 1 0,0-1 0,0 1 0,1 0 0,-1 0 0,0 0 0,1 1 0,-1-1 0,1 1 0,-4 2 1,-1 2-112,1 0 0,-1 0 0,1 1 0,0 0 0,-7 10 0,12-14-304,0 1 0,0-1 0,0 0 0,0 0-1,1 1 1,0-1 0,-1 1 0,1 0 0,0-1 0,0 6 0,1 1-924</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7.053"/>
    </inkml:context>
    <inkml:brush xml:id="br0">
      <inkml:brushProperty name="width" value="0.05" units="cm"/>
      <inkml:brushProperty name="height" value="0.05" units="cm"/>
      <inkml:brushProperty name="color" value="#333333"/>
    </inkml:brush>
  </inkml:definitions>
  <inkml:trace contextRef="#ctx0" brushRef="#br0">166 2 952,'-3'1'371,"1"0"1,-1 0-1,0-1 0,0 1 1,0 0-1,1-1 0,-1 0 0,0 0 1,0 0-1,0 0 0,0 0 1,0 0-1,0-1 0,-4-1 0,4 1-364,0 0-1,0 1 1,0-1-1,0 1 0,0 0 1,0 0-1,0 0 1,0 0-1,0 0 0,0 0 1,0 1-1,0-1 1,0 1-1,0 0 0,0 0 1,1 0-1,-1 1 1,0-1-1,-2 2 0,-1 2-210,1-1 1,0 1-1,1 0 0,-1 0 0,1 1 0,0-1 0,0 1 0,1 0 0,0 0 0,0 0 0,0 1 0,1-1 0,-3 12 0,4-7-325</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0:47.898"/>
    </inkml:context>
    <inkml:brush xml:id="br0">
      <inkml:brushProperty name="width" value="0.05" units="cm"/>
      <inkml:brushProperty name="height" value="0.05" units="cm"/>
      <inkml:brushProperty name="color" value="#333333"/>
    </inkml:brush>
  </inkml:definitions>
  <inkml:trace contextRef="#ctx0" brushRef="#br0">8 0 2008,'-8'4'248,"12"0"297,2 0 111,2 1 72,1 0-40,3 1-248,0 1-144,3 0-208,1-1-48,5-2-40</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01.536"/>
    </inkml:context>
    <inkml:brush xml:id="br0">
      <inkml:brushProperty name="width" value="0.05" units="cm"/>
      <inkml:brushProperty name="height" value="0.05" units="cm"/>
      <inkml:brushProperty name="color" value="#333333"/>
    </inkml:brush>
  </inkml:definitions>
  <inkml:trace contextRef="#ctx0" brushRef="#br0">2 72 360,'-1'-2'5549,"0"-3"-4267,6-1-1170,1 1 1,-1 0-1,1 0 1,-1 0-1,1 0 0,1 1 1,-1 0-1,1 0 1,-1 1-1,1 0 0,0 0 1,10-2-1,1 2 190,0 0 0,0 2 0,32 0 0,-37 1-359,-6 0 73,54 5 27,-57-4-43,-1 0-1,1 0 0,0 1 0,-1 0 0,1-1 1,-1 1-1,0 1 0,1-1 0,-1 0 1,0 1-1,0-1 0,-1 1 0,5 4 0,0 2 5,-1 0-1,1 0 0,-2 0 0,1 1 1,-1-1-1,4 12 0,22 27 30,-4-11-10,-10 0-26,-1 1 0,-1 0 0,16 74 1,-11-39-4,33 89-72,18 68 130,-60-169-82,-3 1-1,1 121 0,13 187-1455,-12-255 1644,17 621-79,-24-683 85,4 0 0,1-1 0,22 73 0,-23-96 84,-4-15-264,0-2 169,0 1-1,1-1 1,0 0-1,9 18 1,-10-25-130,1-1 0,-1 1-1,0-1 1,1 0 0,0 0 0,0 0-1,0-1 1,1 1 0,-1-1 0,1 0-1,0 0 1,0-1 0,9 4 0,18 5 27,0-1 1,0-2-1,1-2 1,61 5 0,-94-11-51,321 53 25,-83-41 15,76-4-22,-93-6-2,-144 1 5,-1-4 1,1-3 0,108-20-1,-129 17 178,-44 7-124,0-1 1,0-1 0,0 1 0,0-2-1,0 0 1,0 0 0,-1-1 0,20-10 0,-27 10-150,-1 0 1,0-1 0,0 0 0,0 1 0,0-1 0,-1 0 0,0-1 0,0 1 0,0 0 0,0-1-1,-1 1 1,0-1 0,0 1 0,-1-1 0,1-6 0,3-15-2972,-3 24 2410</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03.920"/>
    </inkml:context>
    <inkml:brush xml:id="br0">
      <inkml:brushProperty name="width" value="0.05" units="cm"/>
      <inkml:brushProperty name="height" value="0.05" units="cm"/>
      <inkml:brushProperty name="color" value="#333333"/>
    </inkml:brush>
  </inkml:definitions>
  <inkml:trace contextRef="#ctx0" brushRef="#br0">4 53 1360,'-4'3'6281,"12"-16"-3807,19-21-1629,-24 32-778,-1 1 1,1 0 0,0 0 0,0 0 0,-1 0-1,1 1 1,0-1 0,0 1 0,0-1-1,0 1 1,0 0 0,0 0 0,0 1 0,0-1-1,0 1 1,0-1 0,0 1 0,0 0-1,-1 0 1,6 2 0,58 34 378,-57-31-426,15 5-62,1 3-98,-13 6-4925,-11-15 3328</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05.185"/>
    </inkml:context>
    <inkml:brush xml:id="br0">
      <inkml:brushProperty name="width" value="0.05" units="cm"/>
      <inkml:brushProperty name="height" value="0.05" units="cm"/>
      <inkml:brushProperty name="color" value="#333333"/>
    </inkml:brush>
  </inkml:definitions>
  <inkml:trace contextRef="#ctx0" brushRef="#br0">0 158 3425,'4'-3'445,"-1"0"-1,0 0 1,0 0 0,0 0 0,0-1-1,-1 1 1,1-1 0,-1 1 0,0-1 0,3-8-1,19-24 1081,-16 29-1360,0 0 0,1 0-1,-1 1 1,2 0 0,-1 1 0,1 0-1,-1 0 1,1 1 0,0 0 0,1 1-1,-1 0 1,1 1 0,-1 0-1,1 1 1,0 0 0,21 1 0,-12 0-311,0 0 1,0-2 0,23-4-1,-40 5-273</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5.793"/>
    </inkml:context>
    <inkml:brush xml:id="br0">
      <inkml:brushProperty name="width" value="0.1" units="cm"/>
      <inkml:brushProperty name="height" value="0.1" units="cm"/>
      <inkml:brushProperty name="color" value="#333333"/>
    </inkml:brush>
  </inkml:definitions>
  <inkml:trace contextRef="#ctx0" brushRef="#br0">137 12 2040,'-3'-11'8425,"-13"17"-8269,-20 14 386,34-19-526,0 0 0,0 1 0,0-1 0,1 0 0,-1 1 0,0-1 0,1 1 0,-1-1 0,1 1 0,0 0 0,0-1 0,-1 1 0,1 0 0,0 0 0,0 0 0,1 0-1,-2 2 1,3-3-13,-1-1-1,1 0 0,-1 1 0,1-1 1,0 0-1,-1 1 0,1-1 1,-1 0-1,1 0 0,0 0 0,-1 1 1,1-1-1,0 0 0,-1 0 0,1 0 1,0 0-1,-1 0 0,1 0 0,0 0 1,-1-1-1,1 1 0,0 0 0,-1 0 1,1 0-1,-1-1 0,1 1 0,0 0 1,-1-1-1,1 1 0,-1 0 1,1-1-1,23-10 97,-21 9-40,0 0-1,0 0 0,0-1 0,0 1 0,0-1 0,0 0 0,-1 1 0,1-1 0,-1-1 1,3-3-1,-5 7-52,0 0 0,0-1 0,0 1 1,0 0-1,0-1 0,1 1 0,-1 0 0,0 0 1,0-1-1,0 1 0,0 0 0,0-1 1,0 1-1,0 0 0,0-1 0,0 1 0,0 0 1,0-1-1,0 1 0,0 0 0,0 0 0,0-1 1,-1 1-1,1 0 0,0-1 0,0 1 1,0 0-1,0 0 0,-1-1 0,1 1 0,0 0 1,0 0-1,0-1 0,-1 1 0,1 0 1,0 0-1,0 0 0,-1-1 0,1 1 0,-27 3 157,-18 17 26,43-19-187,-1 0-1,1 1 1,-1-1 0,1 1 0,0 0 0,0 0-1,0 0 1,0 0 0,0 0 0,0 0 0,1 1 0,-1-1-1,1 1 1,-1-1 0,0 3 0,2-4-2,0-1 1,0 0 0,-1 0 0,1 1-1,0-1 1,0 0 0,0 0 0,0 1-1,0-1 1,0 0 0,0 0 0,0 1-1,0-1 1,0 0 0,0 1 0,0-1-1,1 0 1,-1 0 0,0 1-1,0-1 1,0 0 0,0 0 0,0 0-1,0 1 1,1-1 0,-1 0 0,0 0-1,0 0 1,0 1 0,1-1 0,-1 0-1,0 0 1,0 0 0,0 0-1,1 0 1,-1 1 0,0-1 0,0 0-1,1 0 1,-1 0 0,1 0 0,14-2 37,15-9 13,-19 5-26,-6 4-11,0-1 0,0 1-1,-1-1 1,1 0 0,-1 0-1,0 0 1,0-1 0,0 1-1,0-1 1,5-6 0,-12 9-6,0 1 0,0-1 0,0 1 0,0 0 0,0 0 0,0 0 1,0 1-1,1-1 0,-1 1 0,0 0 0,-4 1 0,0 0-9,1 0 1,0 0-1,0 1 0,-1 0 1,2 0-1,-1 0 0,0 1 0,1-1 1,-1 2-1,1-1 0,0 0 1,1 1-1,-1 0 0,-4 7 1,9-12-1,-1 0 0,1 0 0,0 1 0,0-1 1,0 0-1,0 0 0,0 1 0,-1-1 0,1 0 1,0 1-1,0-1 0,0 0 0,0 0 0,0 1 1,0-1-1,0 0 0,0 1 0,0-1 1,0 0-1,0 1 0,0-1 0,0 0 0,0 0 1,0 1-1,1-1 0,-1 0 0,0 1 0,0-1 1,0 0-1,0 0 0,1 1 0,-1-1 0,0 0 1,0 0-1,0 0 0,1 1 0,-1-1 1,0 0-1,0 0 0,1 0 0,-1 1 0,17 0-5,17-9 22,-27 6 1,0-1 1,-1 0-1,1 0 1,-1 0-1,0-1 1,1 0-1,-2 0 1,1-1 0,0 0-1,-1 0 1,8-9-1,-13 14-13,0-1-1,0 1 1,0 0-1,0 0 1,0-1-1,0 1 1,1 0 0,-1-1-1,0 1 1,0 0-1,0 0 1,0-1-1,-1 1 1,1 0-1,0 0 1,0-1-1,0 1 1,0 0 0,0-1-1,0 1 1,0 0-1,0 0 1,0-1-1,-1 1 1,1 0-1,0 0 1,0 0-1,0-1 1,-1 1-1,1 0 1,0 0 0,0 0-1,0 0 1,-1-1-1,1 1 1,0 0-1,0 0 1,-1 0-1,1 0 1,0 0-1,0 0 1,-1 0 0,-18-1 22,-16 8-38,-4 12 18,37-19-5,1 1-1,0-1 0,0 1 1,0-1-1,0 1 0,0 0 1,0-1-1,0 1 0,0 0 0,0 0 1,0 0-1,0 0 0,0 0 1,0 0-1,1 0 0,-1 0 1,0 0-1,1 0 0,-1 0 1,1 1-1,-1-1 0,1 0 0,0 0 1,-1 1-1,1-1 0,0 0 1,0 0-1,0 1 0,0-1 1,0 2-1,1-2 2,1 0 0,-1 0 0,0-1 0,0 1 0,1 0 0,-1-1 0,0 1 0,1-1 1,-1 1-1,0-1 0,1 0 0,-1 1 0,1-1 0,-1 0 0,1 0 0,-1 0 0,1 0 0,-1 0 0,0 0 0,1-1 0,-1 1 1,1 0-1,-1-1 0,0 1 0,1-1 0,-1 1 0,0-1 0,1 0 0,1-1 0,40-22 43,-14-6 103,-29 30-145,0 0 1,1-1-1,-1 1 0,0 0 0,0-1 0,0 1 0,1 0 0,-1-1 1,0 1-1,0-1 0,0 1 0,0 0 0,0-1 0,0 1 0,0-1 1,0 1-1,0 0 0,0-1 0,0 1 0,0-1 0,0 1 1,0-1-1,0 1 0,0 0 0,0-1 0,-1 1 0,1 0 0,0-1 1,-1 0-1,0 1-1,0-1 1,0 1-1,0 0 1,0-1-1,-1 1 1,1 0-1,0 0 1,0 0-1,-1 0 1,1 0-1,0 0 1,0 0-1,0 0 1,-1 0-1,1 1 1,-2-1-1,-5 2 4,-1 1 0,1-1 1,-1 1-1,1 1 0,0 0 0,0 0 0,1 0 1,-1 1-1,1 0 0,0 0 0,0 1 0,0 0 0,-11 14 1,18-20-8,0 0 0,0 1 0,0-1 0,0 0 0,-1 0 0,1 1 0,0-1 0,0 0 0,0 1 0,0-1 0,0 0 0,0 1 0,0-1 0,0 0 0,0 1 0,0-1 0,0 0 0,0 1 0,0-1 0,0 0 0,0 1 0,0-1 0,0 0 0,0 1 0,1-1 0,-1 0 1,0 0-1,0 1 0,0-1 0,0 0 0,1 0 0,-1 1 0,0-1 0,0 0 0,1 0 0,-1 1 0,0-1 0,0 0 0,1 0 0,-1 0 0,1 1 0,19 1-91,19-8-1008,-23-1 670</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7.354"/>
    </inkml:context>
    <inkml:brush xml:id="br0">
      <inkml:brushProperty name="width" value="0.1" units="cm"/>
      <inkml:brushProperty name="height" value="0.1" units="cm"/>
      <inkml:brushProperty name="color" value="#333333"/>
    </inkml:brush>
  </inkml:definitions>
  <inkml:trace contextRef="#ctx0" brushRef="#br0">75 45 400,'0'-1'335,"1"0"0,0 0 0,-1 0 0,1 0 0,0 0 0,-1 1 0,0-1 0,1 0 0,-1-1 0,1 1 0,-1 0 0,0 0 0,0 0 0,0 0 0,0 0 0,1 0 0,-1 0 0,-1 0 0,1 0 0,0 0-1,0 0 1,-1-2 0,1 1-142,-1 1-1,0 0 1,0 0-1,1 0 0,-1 0 1,0 0-1,0 0 0,0 0 1,0 0-1,0 1 1,0-1-1,0 0 0,0 1 1,-1-1-1,1 0 0,-2 0 1,2 1-147,-1-1 0,0 0-1,0 1 1,0-1 0,1 1 0,-1 0 0,0 0 0,0-1 0,0 1 0,0 0 0,0 1 0,1-1-1,-1 0 1,0 0 0,0 1 0,0-1 0,0 1 0,1 0 0,-1 0 0,0-1 0,1 1-1,-1 0 1,0 0 0,1 0 0,-3 3 0,4-3-29,0-1 1,0 1-1,0 0 0,1 0 0,-1 0 1,0 0-1,0 0 0,1 0 0,-1-1 1,0 1-1,1 0 0,-1 0 0,1 0 1,-1-1-1,1 1 0,-1 0 1,1-1-1,0 1 0,-1 0 0,1-1 1,0 1-1,0-1 0,-1 1 0,1-1 1,0 1-1,0-1 0,0 0 0,-1 1 1,1-1-1,0 0 0,0 0 1,0 0-1,1 1 0,32 11 79,3-12-30,-36 0-57,0 0 1,1 0 0,-1 0 0,0-1 0,1 1-1,-1 0 1,0-1 0,1 1 0,-1-1 0,0 0-1,0 1 1,0-1 0,0 0 0,0 0 0,0 0-1,0 0 1,0 0 0,0 0 0,0 0 0,0 0-1,0 0 1,0 0 0,-1 0 0,2-2 0,-3 2-6,1 0 1,0 0 0,-1 0 0,1 0-1,-1 1 1,1-1 0,-1 0 0,1 0-1,-1 1 1,1-1 0,-1 0 0,0 1-1,1-1 1,-1 0 0,0 1-1,1-1 1,-1 1 0,0 0 0,0-1-1,0 1 1,0-1 0,1 1 0,-1 0-1,0 0 1,0-1 0,0 1 0,0 0-1,0 0 1,0 0 0,0 0 0,-1 0-1,-33-2 90,-9 7 183,43-5-265,-1 0-1,1 0 0,0 0 0,0 0 0,-1 0 1,1 1-1,0-1 0,0 0 0,0 1 0,0-1 0,-1 1 1,1 0-1,0-1 0,0 1 0,0 0 0,0-1 1,0 1-1,0 0 0,1 0 0,-1 0 0,0 0 1,0 0-1,1 0 0,-1 0 0,0 0 0,1 0 1,-1 0-1,1 1 0,-1-1 0,1 0 0,0 0 1,-1 2-1,2-1 4,0-1 0,0 1 0,0-1 0,1 0 0,-1 1 0,0-1 1,1 0-1,-1 0 0,0 0 0,1 0 0,-1 0 0,1 0 0,0 0 0,-1 0 1,1-1-1,0 1 0,-1-1 0,1 1 0,0-1 0,0 1 0,-1-1 0,4 0 1,40 4 63,6-10-3,-50 6-69,0 0 0,1 0 1,-1 0-1,0 0 1,1-1-1,-1 1 1,0 0-1,0-1 1,1 1-1,-1-1 1,0 1-1,0-1 1,0 0-1,0 0 1,0 1-1,0-1 0,0 0 1,0 0-1,0 0 1,0 0-1,0 0 1,0 0-1,-1 0 1,1 0-1,-1-1 1,1 1-1,0 0 1,-1 0-1,0 0 1,1-1-1,-1 1 1,0 0-1,0-1 0,1-1 1,-2 1-6,0 1-1,0-1 1,0 1-1,0-1 1,-1 1 0,1 0-1,0-1 1,-1 1-1,1 0 1,-1 0 0,1 0-1,-1 0 1,1 0-1,-1 0 1,1 1 0,-1-1-1,0 1 1,0-1-1,1 1 1,-1-1 0,0 1-1,0 0 1,0 0-1,1 0 1,-1 0 0,0 0-1,0 0 1,0 0-1,1 1 1,-3 0 0,-6 0 2,1 1 1,-1 0 0,1 0 0,-12 5-1,19-6-4,0-1 0,1 1 0,-1-1-1,1 1 1,-1 0 0,0-1 0,1 1 0,0 0 0,-1 0-1,1 0 1,-1 1 0,1-1 0,0 0 0,0 0-1,0 1 1,0-1 0,0 0 0,0 1 0,-1 1-1,2-2 1,0 0 0,0 0 0,1-1-1,-1 1 1,0 0 0,1 0-1,-1-1 1,1 1 0,-1 0 0,0-1-1,1 1 1,0 0 0,-1-1 0,1 1-1,-1-1 1,1 1 0,0-1-1,-1 1 1,1-1 0,0 1 0,-1-1-1,1 0 1,0 1 0,0-1-1,-1 0 1,1 0 0,1 1 0,3 0-1,0 0 1,0 1-1,0-2 1,0 1-1,0 0 1,0-1 0,0 0-1,0 0 1,0-1-1,0 1 1,0-1-1,7-2 1,-10 2 3,0 0 1,-1 1-1,1-1 0,-1 0 1,1 0-1,-1 0 1,1 0-1,-1 0 0,1-1 1,-1 1-1,0 0 1,0-1-1,0 1 0,2-3 1,-3 3-1,0 1 1,0-1 0,1 0-1,-1 1 1,0-1 0,0 0-1,0 0 1,0 1 0,0-1-1,0 0 1,0 0 0,0 1-1,0-1 1,-1 0 0,1 0-1,0 1 1,0-1-1,-1 0 1,1 1 0,0-1-1,-1 0 1,1 1 0,-1-2-1,-1 0 2,0 1 0,0-1 0,0 0-1,-1 1 1,1-1 0,0 1 0,-1 0-1,1 0 1,0 0 0,-1 0 0,0 0-1,1 0 1,-1 1 0,1-1 0,-1 1-1,0 0 1,-4 0 0,1 1-7,0 0 1,0 1-1,0 0 0,1 0 1,-1 0-1,0 1 0,1 0 1,-9 6-1,12-8 1,1 0 1,-1 0-1,1 0 0,0 0 1,-1 0-1,1 1 0,0-1 1,0 0-1,0 1 0,0-1 0,0 1 1,0-1-1,1 1 0,-2 3 1,2-4-1,0 0 1,0 0-1,0 0 1,0 0-1,0 0 1,1 0-1,-1 0 1,0 0-1,1 0 1,-1 0-1,1 0 1,-1 0-1,1 0 1,-1 0 0,1 0-1,0-1 1,-1 1-1,1 0 1,0 0-1,0-1 1,0 1-1,-1 0 1,1-1-1,0 1 1,0-1-1,0 1 1,1 0-1,3 1-61,0 0 0,0-1 0,-1 1 0,1-1 0,0 0 0,0 0 0,0-1 0,0 1 0,1-1 0,-1 0 1,0 0-1,6-2 0,34-10-3396,-32 5 2520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6.24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0 560 3489,'3'1'-120,"6"0"-336,10-2 280,10-2 296,10-4 200,10-2 432,9-3 200,6-3 56,5-2-152,6-2-391,3-4-145,1-3-176,0-5-24,-1-6 0,-2-6-64,-5-9 16,-6-7-16,-7-9-1056,-7-6 751,-12 9-6600</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8.492"/>
    </inkml:context>
    <inkml:brush xml:id="br0">
      <inkml:brushProperty name="width" value="0.1" units="cm"/>
      <inkml:brushProperty name="height" value="0.1" units="cm"/>
      <inkml:brushProperty name="color" value="#333333"/>
    </inkml:brush>
  </inkml:definitions>
  <inkml:trace contextRef="#ctx0" brushRef="#br0">16 3 2969,'-16'2'9455,"16"-1"-9277,0 0-108,0 0 1,0 0 0,0 0-1,0-1 1,0 1-1,0 0 1,1 0-1,-1 0 1,0 0-1,1 0 1,-1 0 0,0 0-1,1-1 1,-1 1-1,1 0 1,-1 0-1,1 0 1,-1-1 0,1 1-1,0 0 1,-1-1-1,1 1 1,0-1-1,0 1 1,0 0-1,11 5 98,0-1 0,0 0-1,0 0 1,0-1 0,0-1-1,1 0 1,0-1-1,0 0 1,-1-1 0,1 0-1,0-1 1,0-1-1,17-2 1,68-18-2019,-5-10-4893,-72 24 4965</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39.079"/>
    </inkml:context>
    <inkml:brush xml:id="br0">
      <inkml:brushProperty name="width" value="0.2" units="cm"/>
      <inkml:brushProperty name="height" value="0.2" units="cm"/>
      <inkml:brushProperty name="color" value="#333333"/>
    </inkml:brush>
  </inkml:definitions>
  <inkml:trace contextRef="#ctx0" brushRef="#br0">13 481 1464,'-1'3'4954,"4"-16"-2844,1-84-1344,-15-157-1,5 154-2063,5 81 747</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0.425"/>
    </inkml:context>
    <inkml:brush xml:id="br0">
      <inkml:brushProperty name="width" value="0.2" units="cm"/>
      <inkml:brushProperty name="height" value="0.2" units="cm"/>
      <inkml:brushProperty name="color" value="#333333"/>
    </inkml:brush>
  </inkml:definitions>
  <inkml:trace contextRef="#ctx0" brushRef="#br0">9 2 2457,'-9'-2'8990,"47"4"-6833,13-3-1766,0 3-1,70 11 1,49 2 292,-160-15-1414,0-1 1,-1-1-1,1 1 0,0-1 0,-1-1 0,16-6 1</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4.828"/>
    </inkml:context>
    <inkml:brush xml:id="br0">
      <inkml:brushProperty name="width" value="0.05" units="cm"/>
      <inkml:brushProperty name="height" value="0.05" units="cm"/>
      <inkml:brushProperty name="color" value="#333333"/>
    </inkml:brush>
  </inkml:definitions>
  <inkml:trace contextRef="#ctx0" brushRef="#br0">32 1 2385,'-5'6'2059,"-1"4"3895,3 4-5872,-5 19 1994,6-26-1961,0-1 0,0 1 0,1-1 0,0 1 0,0-1 0,1 1 0,-1 0 0,1 0 0,2 9 0,16 27-2995,-16-35 2152</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5.233"/>
    </inkml:context>
    <inkml:brush xml:id="br0">
      <inkml:brushProperty name="width" value="0.05" units="cm"/>
      <inkml:brushProperty name="height" value="0.05" units="cm"/>
      <inkml:brushProperty name="color" value="#333333"/>
    </inkml:brush>
  </inkml:definitions>
  <inkml:trace contextRef="#ctx0" brushRef="#br0">25 1 2264,'-1'0'259,"0"0"0,0 0 0,1 0 0,-1 0 0,0 0 0,0 1 0,0-1 0,1 0 0,-1 0 0,0 1 0,0-1 0,1 1 0,-1-1-1,0 1 1,1-1 0,-1 1 0,1-1 0,-1 1 0,0 0 0,1-1 0,0 1 0,-1 0 0,0 1 0,-6 24 2063,7 39-2022,1-52 364,13 217-199,5-77-4257,-12-108 2388</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5.761"/>
    </inkml:context>
    <inkml:brush xml:id="br0">
      <inkml:brushProperty name="width" value="0.05" units="cm"/>
      <inkml:brushProperty name="height" value="0.05" units="cm"/>
      <inkml:brushProperty name="color" value="#333333"/>
    </inkml:brush>
  </inkml:definitions>
  <inkml:trace contextRef="#ctx0" brushRef="#br0">14 1 3385,'0'47'5821,"-11"91"-4501,9 171-1,2-291-1393,0 7-133,0 0-1,2 0 1,1 0-1,1 0 1,10 35-1,-8-54-4118,-3-9 2719</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6.744"/>
    </inkml:context>
    <inkml:brush xml:id="br0">
      <inkml:brushProperty name="width" value="0.05" units="cm"/>
      <inkml:brushProperty name="height" value="0.05" units="cm"/>
      <inkml:brushProperty name="color" value="#333333"/>
    </inkml:brush>
  </inkml:definitions>
  <inkml:trace contextRef="#ctx0" brushRef="#br0">17 0 1888,'-16'2'8647,"36"2"-6011,10 2-2216,27 8-202,0-3-1,1-2 1,0-3 0,76-1-1,-97-3-393,-1 2-2564,-23 0 1595</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7.667"/>
    </inkml:context>
    <inkml:brush xml:id="br0">
      <inkml:brushProperty name="width" value="0.05" units="cm"/>
      <inkml:brushProperty name="height" value="0.05" units="cm"/>
      <inkml:brushProperty name="color" value="#333333"/>
    </inkml:brush>
  </inkml:definitions>
  <inkml:trace contextRef="#ctx0" brushRef="#br0">19 1 1640,'-4'6'6805,"1"12"-4136,0 20-1324,-3 318-923,4-154-6872,2-175 5204</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8.094"/>
    </inkml:context>
    <inkml:brush xml:id="br0">
      <inkml:brushProperty name="width" value="0.05" units="cm"/>
      <inkml:brushProperty name="height" value="0.05" units="cm"/>
      <inkml:brushProperty name="color" value="#333333"/>
    </inkml:brush>
  </inkml:definitions>
  <inkml:trace contextRef="#ctx0" brushRef="#br0">37 0 5617,'-7'29'7518,"-1"57"-5783,-2 74-991,-1 180-1021,14-302-1172,0-27 868</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9.280"/>
    </inkml:context>
    <inkml:brush xml:id="br0">
      <inkml:brushProperty name="width" value="0.05" units="cm"/>
      <inkml:brushProperty name="height" value="0.05" units="cm"/>
      <inkml:brushProperty name="color" value="#333333"/>
    </inkml:brush>
  </inkml:definitions>
  <inkml:trace contextRef="#ctx0" brushRef="#br0">27 44 216,'-1'0'79,"-1"-1"-1,1 1 1,0 0 0,0 0 0,-1-1-1,1 1 1,0-1 0,0 1-1,0-1 1,0 1 0,0-1 0,0 0-1,0 1 1,0-1 0,0 0 0,0 0-1,0 0 1,0 0 0,0 0-1,0 0 1,1 0 0,-1 0 0,0 0-1,1 0 1,-1-2 0,1 3 70,0-1 0,-1 0 0,1 0 0,0 0 1,0 0-1,0 1 0,0-1 0,0 0 0,1 0 0,-1 0 1,0 1-1,0-1 0,1 0 0,-1 0 0,0 0 0,1 1 1,-1-1-1,0 0 0,1 1 0,-1-1 0,1 0 0,-1 1 1,1-1-1,0 1 0,-1-1 0,1 0 0,0 1 1,-1 0-1,1-1 0,0 1 0,0-1 0,-1 1 0,1 0 1,0 0-1,0-1 0,-1 1 0,1 0 0,1 0 0,28 15 4599,306 17-1518,-273-31-3300,2 1-3473,-51 0 2460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4.006"/>
    </inkml:context>
    <inkml:brush xml:id="br0">
      <inkml:brushProperty name="width" value="0.1" units="cm"/>
      <inkml:brushProperty name="height" value="0.1" units="cm"/>
      <inkml:brushProperty name="color" value="#00A0D7"/>
    </inkml:brush>
  </inkml:definitions>
  <inkml:trace contextRef="#ctx0" brushRef="#br0">0 195 4665,'1'4'2320,"13"-2"-1655,7 0 39,14-3-120,8-3-8,15-4 8,6-1 56,13 0-176,6 0-120,5 0-200,0-2-79,3-5-41,1-2-24,-1-5-8,-2-4-249,-11-2-1311,-5-1 1064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7.2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19 190 1168,'-2'3'504,"-1"2"569,-2 2-105,1 1-312,0-2-120,3-2-120,5-4-32,8-5-72,10-5-56,10-7-400,11-4-128,11-4-24,9-1 72,8-1 464,7 2 208,4 2 192,3 4-15,2 6-225,0 4-104,0 7-168,-2 5-40,-1 8-40,0 7-8,-2 9-32,1 8-152,-1 10-1481,1 9 1137,-15-5-5553</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49.889"/>
    </inkml:context>
    <inkml:brush xml:id="br0">
      <inkml:brushProperty name="width" value="0.05" units="cm"/>
      <inkml:brushProperty name="height" value="0.05" units="cm"/>
      <inkml:brushProperty name="color" value="#333333"/>
    </inkml:brush>
  </inkml:definitions>
  <inkml:trace contextRef="#ctx0" brushRef="#br0">0 26 2240,'2'0'2273,"0"0"-1089,0-1-160,2 0-335,2 1-113,1-1-104,1 1-56,2 0-160,1 0-48,2-2-152,1 1-48,0-2-32,1 0-48,-1-1-288,0 1-296,-1 0-1641,-2 0 1385</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51.587"/>
    </inkml:context>
    <inkml:brush xml:id="br0">
      <inkml:brushProperty name="width" value="0.05" units="cm"/>
      <inkml:brushProperty name="height" value="0.05" units="cm"/>
      <inkml:brushProperty name="color" value="#333333"/>
    </inkml:brush>
  </inkml:definitions>
  <inkml:trace contextRef="#ctx0" brushRef="#br0">0 35 3993,'41'-8'7051,"-1"0"-5883,-34 8-1255,46-5 821,-19-5-3343,-26 6 1609</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1:52.390"/>
    </inkml:context>
    <inkml:brush xml:id="br0">
      <inkml:brushProperty name="width" value="0.05" units="cm"/>
      <inkml:brushProperty name="height" value="0.05" units="cm"/>
      <inkml:brushProperty name="color" value="#333333"/>
    </inkml:brush>
  </inkml:definitions>
  <inkml:trace contextRef="#ctx0" brushRef="#br0">6 1 1952,'1'19'7090,"-4"73"-6423,2-65-724,-1-4-283,1 1 0,2 0 0,5 41 0,-2-50-246</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15.548"/>
    </inkml:context>
    <inkml:brush xml:id="br0">
      <inkml:brushProperty name="width" value="0.1" units="cm"/>
      <inkml:brushProperty name="height" value="0.1" units="cm"/>
      <inkml:brushProperty name="color" value="#333333"/>
    </inkml:brush>
  </inkml:definitions>
  <inkml:trace contextRef="#ctx0" brushRef="#br0">84 22 1480,'-8'-22'7102,"7"24"-6885,0-1 1,0 1 0,0-1 0,1 1 0,-1 0 0,0-1 0,1 1 0,-1 0 0,1-1 0,0 1 0,0 0 0,-1 0 0,1 0 0,0-1 0,1 4 0,-12 266 2129,3-147-2313,-6 106 66,-7 231 323,21-418-494,-3 305 625,-7-118-4238,9-224 2027,0-3 592</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17.017"/>
    </inkml:context>
    <inkml:brush xml:id="br0">
      <inkml:brushProperty name="width" value="0.1" units="cm"/>
      <inkml:brushProperty name="height" value="0.1" units="cm"/>
      <inkml:brushProperty name="color" value="#333333"/>
    </inkml:brush>
  </inkml:definitions>
  <inkml:trace contextRef="#ctx0" brushRef="#br0">111 42 672,'0'-1'209,"-1"1"0,0-1-1,1 0 1,-1 0 0,1 0-1,0-1 1,-1 1 0,1 0-1,0 0 1,-1 0 0,1 0-1,0 0 1,0 0 0,0 0-1,0 0 1,0-1 0,0 1-1,0 0 1,1 0 0,-1-1-1,-2-17 6024,0 23-5890,1 0 1,-1 0-1,1-1 0,0 1 0,0 0 0,0 0 0,1 0 0,-1 1 0,1 4 0,0-8-209,-51 928 2026,32-421-1853,16-447-351,2-18-245,-1 0 0,-17 81 0,19-124 245</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19.552"/>
    </inkml:context>
    <inkml:brush xml:id="br0">
      <inkml:brushProperty name="width" value="0.1" units="cm"/>
      <inkml:brushProperty name="height" value="0.1" units="cm"/>
      <inkml:brushProperty name="color" value="#333333"/>
    </inkml:brush>
  </inkml:definitions>
  <inkml:trace contextRef="#ctx0" brushRef="#br0">271 49 1400,'9'-24'1765,"-9"24"-1610,0-1 1,0 1-1,0-1 1,-1 1-1,1-1 1,0 1-1,0-1 0,0 1 1,-1-1-1,1 1 1,0-1-1,0 1 1,-1-1-1,1 1 1,0 0-1,-1-1 1,1 1-1,0-1 0,-1 1 1,1 0-1,-1-1 1,1 1-1,-1 0 1,1 0-1,-2-1 1,-22-1 3283,4 4-4510,-56 13 1962,44-8-487,0-1-1,-53 2 0,153-26-751,16 9 255,-52 6-413,61-13 1,-226 43-1786,-12 3 5284,299-68-3180,-48 20-3157,-68 14 2078</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0.302"/>
    </inkml:context>
    <inkml:brush xml:id="br0">
      <inkml:brushProperty name="width" value="0.1" units="cm"/>
      <inkml:brushProperty name="height" value="0.1" units="cm"/>
      <inkml:brushProperty name="color" value="#333333"/>
    </inkml:brush>
  </inkml:definitions>
  <inkml:trace contextRef="#ctx0" brushRef="#br0">17 15 1504,'-2'-15'5853,"-2"29"-3536,-1 28-2061,-1 78-3394,6-109 2395</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1.191"/>
    </inkml:context>
    <inkml:brush xml:id="br0">
      <inkml:brushProperty name="width" value="0.1" units="cm"/>
      <inkml:brushProperty name="height" value="0.1" units="cm"/>
      <inkml:brushProperty name="color" value="#333333"/>
    </inkml:brush>
  </inkml:definitions>
  <inkml:trace contextRef="#ctx0" brushRef="#br0">30 10 1128,'-15'-10'6259,"14"34"-2960,1-3-3879,-7 41 645,4-39-706,1 0 0,0 1 0,3 27 0,0-45-45</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22.333"/>
    </inkml:context>
    <inkml:brush xml:id="br0">
      <inkml:brushProperty name="width" value="0.1" units="cm"/>
      <inkml:brushProperty name="height" value="0.1" units="cm"/>
      <inkml:brushProperty name="color" value="#333333"/>
    </inkml:brush>
  </inkml:definitions>
  <inkml:trace contextRef="#ctx0" brushRef="#br0">267 9 2409,'-18'-3'1881,"1"1"0,-1 1 0,-22 1 0,-100 16-443,107-10-297,61-9-1416,45 1-1,-51 3 98,0-2-1,0 0 1,0-1-1,39-9 1,-41 5 57,-39 12-662,-39 10-508,20-10 1144,23-4 306,0 0-1,1 0 0,-1 2 1,1 0-1,0 0 0,0 2 1,-18 8-1,43-18 60,-1-1 0,1 2 0,0 0 0,-1 0 0,1 1-1,19-2 1,2-1-49,-15 1-115,-1 2-17,-1-1 1,1-1-1,-1-1 1,15-6-1,-94 22-632,27-2 391,3-2-897,-51 18 1,73-20 261</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30.977"/>
    </inkml:context>
    <inkml:brush xml:id="br0">
      <inkml:brushProperty name="width" value="0.1" units="cm"/>
      <inkml:brushProperty name="height" value="0.1" units="cm"/>
      <inkml:brushProperty name="color" value="#333333"/>
    </inkml:brush>
  </inkml:definitions>
  <inkml:trace contextRef="#ctx0" brushRef="#br0">1 940 3633,'3'0'69,"1"0"0,-1-1 0,0 1 0,1-1 0,-1 0 0,1 0 0,-1 0 0,0 0 0,0 0 0,0-1 1,0 0-1,0 1 0,0-1 0,4-4 0,45-39 974,-22 17 445,129-108 473,241-265 0,-300 300-1834,-66 70-106,-1-2 1,-2-1-1,29-42 0,-59 73-309,1 1-1,-1 0 1,1-1-1,-1 0 0,0 1 1,0-1-1,0 0 1,0 1-1,1-5 0,-3 3-629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0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896 28 5249,'-2'0'560,"-6"0"616,-5-2-527,-5-1 119,-5 0 64,-4-2 232,-3 0 48,-4 0-55,-4 2-97,-6 2-408,-5 3-160,-7 5-280,-5 6-104,-5 6-56,-2 8-16,-2 7 8,0 9 8,4 10 8,7 8-24,12 8-48,14 4-48,20 1-496,20-2-144,21-3-273,18-8-135,18-9-176,13-12-144,11-15 831,-10-12-5856</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2:32.031"/>
    </inkml:context>
    <inkml:brush xml:id="br0">
      <inkml:brushProperty name="width" value="0.1" units="cm"/>
      <inkml:brushProperty name="height" value="0.1" units="cm"/>
      <inkml:brushProperty name="color" value="#333333"/>
    </inkml:brush>
  </inkml:definitions>
  <inkml:trace contextRef="#ctx0" brushRef="#br0">0 721 5217,'18'-10'4203,"14"-10"-3497,465-228 1729,-38 17-497,-307 169-1843,-76 34-119,-1-5 0,84-49 0,-150 76-911</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5.784"/>
    </inkml:context>
    <inkml:brush xml:id="br0">
      <inkml:brushProperty name="width" value="0.05" units="cm"/>
      <inkml:brushProperty name="height" value="0.05" units="cm"/>
      <inkml:brushProperty name="color" value="#333333"/>
    </inkml:brush>
  </inkml:definitions>
  <inkml:trace contextRef="#ctx0" brushRef="#br0">6 2 560,'4'0'16,"-9"-1"-56,0 0 32</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6.284"/>
    </inkml:context>
    <inkml:brush xml:id="br0">
      <inkml:brushProperty name="width" value="0.05" units="cm"/>
      <inkml:brushProperty name="height" value="0.05" units="cm"/>
      <inkml:brushProperty name="color" value="#333333"/>
    </inkml:brush>
  </inkml:definitions>
  <inkml:trace contextRef="#ctx0" brushRef="#br0">49 0 864,'1'1'103,"-1"-1"0,1 1 0,-1-1 0,0 1 1,1-1-1,-1 1 0,0-1 0,1 1 0,-1-1 0,0 1 0,0 0 0,1-1 0,-1 1 0,0 0 0,0-1 0,0 1 0,0 0 0,0-1 0,0 1 0,0 0 1,0-1-1,0 1 0,0-1 0,0 1 0,0 0 0,-1-1 0,1 2 0,-5 22 340,5-22-154,-29 153 2019,11 0-4172,17-132 1275</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6.732"/>
    </inkml:context>
    <inkml:brush xml:id="br0">
      <inkml:brushProperty name="width" value="0.05" units="cm"/>
      <inkml:brushProperty name="height" value="0.05" units="cm"/>
      <inkml:brushProperty name="color" value="#333333"/>
    </inkml:brush>
  </inkml:definitions>
  <inkml:trace contextRef="#ctx0" brushRef="#br0">73 19 1000,'0'-1'90,"0"1"-1,1-1 0,-1 1 1,0-1-1,0 0 1,0 1-1,0-1 0,0 1 1,0-1-1,1 0 1,-1 1-1,0-1 0,-1 1 1,1-1-1,0 0 1,0 1-1,0-1 0,0 1 1,0-1-1,-1 0 1,1 1-1,0-1 0,0 1 1,-1-1-1,1 1 1,-1-1-1,1 1 0,0-1 1,-1 1-1,0-1 1,-7 21 592,-6 37-392,6-13-303,-25 163 1157,30-174-1494,1 1 0,1 0-1,3-1 1,5 39 0,-1-51-1413,-1-17 1226</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7.355"/>
    </inkml:context>
    <inkml:brush xml:id="br0">
      <inkml:brushProperty name="width" value="0.05" units="cm"/>
      <inkml:brushProperty name="height" value="0.05" units="cm"/>
      <inkml:brushProperty name="color" value="#333333"/>
    </inkml:brush>
  </inkml:definitions>
  <inkml:trace contextRef="#ctx0" brushRef="#br0">1 0 936,'0'1'255,"0"0"1,0 0-1,0-1 0,0 1 1,0 0-1,0 0 0,0 0 1,0-1-1,0 1 0,1 0 0,-1 0 1,0-1-1,0 1 0,1 0 1,-1-1-1,1 1 0,-1 0 0,0-1 1,1 1-1,-1 0 0,1-1 1,-1 1-1,1-1 0,0 1 1,0 0-1,25 9 1641,-19-8-1903,1-1 0,0 0 0,0-1 0,14 0 0,-2-4-812,0 0-1,37-15 0,-57 19 789,14-5-897</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7.888"/>
    </inkml:context>
    <inkml:brush xml:id="br0">
      <inkml:brushProperty name="width" value="0.05" units="cm"/>
      <inkml:brushProperty name="height" value="0.05" units="cm"/>
      <inkml:brushProperty name="color" value="#333333"/>
    </inkml:brush>
  </inkml:definitions>
  <inkml:trace contextRef="#ctx0" brushRef="#br0">22 1 2505,'-1'0'214,"-1"1"0,1 0 0,-1 0 0,1 0 0,0 0 0,0 0 0,-1 0 0,1 1 0,0-1 0,0 0 0,0 0 0,0 1 0,1-1 0,-1 1 0,0-1 0,1 1 0,-1-1 0,0 1 0,1-1 0,0 1 0,-1 0 0,1-1 0,0 3 0,1-2-59,0-1 0,0 0 0,1 1-1,-1-1 1,0 0 0,1 0 0,-1 0-1,1 0 1,-1 0 0,1 0 0,-1-1 0,1 1-1,0-1 1,-1 1 0,1-1 0,0 1-1,0-1 1,-1 0 0,1 0 0,0 0 0,2 0-1,15 2-369,-1-2 0,1 0 0,-1-1 0,1-1 0,-1-1-1,0 0 1,1-1 0,27-11 0,-28 7-565</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8.425"/>
    </inkml:context>
    <inkml:brush xml:id="br0">
      <inkml:brushProperty name="width" value="0.05" units="cm"/>
      <inkml:brushProperty name="height" value="0.05" units="cm"/>
      <inkml:brushProperty name="color" value="#333333"/>
    </inkml:brush>
  </inkml:definitions>
  <inkml:trace contextRef="#ctx0" brushRef="#br0">14 15 1648,'-1'1'145,"1"-1"0,-1 0 0,0 0 0,1 0-1,-1 0 1,1 0 0,-1 1 0,0-1 0,1 0-1,-1 0 1,1 1 0,-1-1 0,1 1 0,-1-1-1,1 0 1,-1 1 0,1-1 0,-1 1 0,1-1 0,0 1-1,-1-1 1,1 1 0,0-1 0,0 1 0,-1-1-1,1 1 1,0 0 0,-1 0 0,17 5 2652,30-9-1489,-14-17-4119,-21 11 1710</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8.963"/>
    </inkml:context>
    <inkml:brush xml:id="br0">
      <inkml:brushProperty name="width" value="0.05" units="cm"/>
      <inkml:brushProperty name="height" value="0.05" units="cm"/>
      <inkml:brushProperty name="color" value="#333333"/>
    </inkml:brush>
  </inkml:definitions>
  <inkml:trace contextRef="#ctx0" brushRef="#br0">43 16 776,'-9'-15'3909,"6"31"-2298,3 42-1311,0-52-145,-1 58-75,-13 86 1,0-26-2848,13-103 2079</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39.596"/>
    </inkml:context>
    <inkml:brush xml:id="br0">
      <inkml:brushProperty name="width" value="0.05" units="cm"/>
      <inkml:brushProperty name="height" value="0.05" units="cm"/>
      <inkml:brushProperty name="color" value="#333333"/>
    </inkml:brush>
  </inkml:definitions>
  <inkml:trace contextRef="#ctx0" brushRef="#br0">60 24 1352,'-2'-23'3112,"-2"37"-555,-3 38-1624,2 1-1024,-20 169-1689,12-173-1470,10-40 2721</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0.537"/>
    </inkml:context>
    <inkml:brush xml:id="br0">
      <inkml:brushProperty name="width" value="0.05" units="cm"/>
      <inkml:brushProperty name="height" value="0.05" units="cm"/>
      <inkml:brushProperty name="color" value="#333333"/>
    </inkml:brush>
  </inkml:definitions>
  <inkml:trace contextRef="#ctx0" brushRef="#br0">1 9 672,'18'-6'6244,"21"3"-4371,28 15-1046,-54-8-862,1-1 0,0-1 0,-1 0 0,1-1 0,17-1 0,5-5-2021,-21 2 1227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7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52 0 1528,'-3'2'0,"-4"3"-296,-2 2-96,-1 4 72,0 1 32,2 2 216,3-2-88</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1.076"/>
    </inkml:context>
    <inkml:brush xml:id="br0">
      <inkml:brushProperty name="width" value="0.05" units="cm"/>
      <inkml:brushProperty name="height" value="0.05" units="cm"/>
      <inkml:brushProperty name="color" value="#333333"/>
    </inkml:brush>
  </inkml:definitions>
  <inkml:trace contextRef="#ctx0" brushRef="#br0">0 0 3001,'47'16'6761,"-30"-8"-6699,1-1-1,0-1 1,0 0-1,1-2 1,0 0-1,-1-1 1,28 1-1,-11-9-1461,-18 1 836</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1.809"/>
    </inkml:context>
    <inkml:brush xml:id="br0">
      <inkml:brushProperty name="width" value="0.05" units="cm"/>
      <inkml:brushProperty name="height" value="0.05" units="cm"/>
      <inkml:brushProperty name="color" value="#333333"/>
    </inkml:brush>
  </inkml:definitions>
  <inkml:trace contextRef="#ctx0" brushRef="#br0">0 16 1344,'6'-6'3425,"-6"6"-3332,0-1-1,0 1 1,0-1-1,0 1 1,0-1-1,1 1 0,-1 0 1,0-1-1,0 1 1,1-1-1,-1 1 0,0 0 1,0-1-1,1 1 1,-1 0-1,0-1 1,1 1-1,-1 0 0,1 0 1,-1-1-1,0 1 1,1 0-1,-1 0 1,1 0-1,-1-1 0,1 1 1,-1 0-1,0 0 1,1 0-1,-1 0 1,1 0-1,-1 0 0,1 0 1,-1 0-1,1 0 1,-1 0-1,1 0 1,-1 0-1,0 1 0,1-1 1,-1 0-1,1 0 1,-1 0-1,1 0 1,-1 1-1,0-1 0,1 0 1,-1 1-1,0-1 1,1 0-1,-1 0 0,0 1 1,1-1-1,-1 1 1,5 3-52,1-1 0,-1 0 1,0 0-1,1 0 0,0-1 1,0 1-1,0-1 0,0-1 1,0 1-1,0-1 0,0 0 0,11 0 1,7-1-569,45-5 1,-53 3 159</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2.587"/>
    </inkml:context>
    <inkml:brush xml:id="br0">
      <inkml:brushProperty name="width" value="0.05" units="cm"/>
      <inkml:brushProperty name="height" value="0.05" units="cm"/>
      <inkml:brushProperty name="color" value="#333333"/>
    </inkml:brush>
  </inkml:definitions>
  <inkml:trace contextRef="#ctx0" brushRef="#br0">57 8 1336,'0'-1'47,"0"1"-1,0 0 1,0-1-1,0 1 1,0 0-1,-1-1 1,1 1-1,0 0 1,0 0-1,0-1 1,0 1-1,0 0 1,0-1-1,-1 1 0,1 0 1,0 0-1,0-1 1,0 1-1,-1 0 1,1 0-1,0 0 1,0-1-1,-1 1 1,1 0-1,0 0 1,-1 0-1,1 0 1,0 0-1,0 0 1,-1 0-1,1-1 1,0 1-1,-1 0 1,1 0-1,0 0 1,-1 0-1,1 0 0,0 0 1,0 0-1,-1 0 1,1 1-1,-1-1 1,-8 14 427,-3 25-339,12-38 21,-10 51-469,3 0 1,2 1 0,2 63 0,3-87-601,-1-1 279</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2.999"/>
    </inkml:context>
    <inkml:brush xml:id="br0">
      <inkml:brushProperty name="width" value="0.05" units="cm"/>
      <inkml:brushProperty name="height" value="0.05" units="cm"/>
      <inkml:brushProperty name="color" value="#333333"/>
    </inkml:brush>
  </inkml:definitions>
  <inkml:trace contextRef="#ctx0" brushRef="#br0">62 6 976,'0'0'42,"0"0"-1,0 0 1,0 0-1,0 0 1,0-1-1,0 1 1,0 0-1,0 0 1,0 0-1,0-1 1,0 1 0,0 0-1,0 0 1,0 0-1,0 0 1,0-1-1,0 1 1,0 0-1,0 0 1,0 0-1,0 0 1,0 0-1,-1-1 1,1 1-1,0 0 1,0 0-1,0 0 1,0 0-1,0 0 1,0 0-1,-1 0 1,1-1 0,0 1-1,0 0 1,0 0-1,0 0 1,-1 0-1,1 0 1,0 0-1,0 0 1,0 0-1,0 0 1,-1 0-1,1 0 1,0 0-1,0 0 1,0 0-1,0 0 1,-1 0-1,1 0 1,0 0 0,0 0-1,0 0 1,0 0-1,-1 0 1,1 0-1,0 1 1,0-1-1,0 0 1,0 0-1,0 0 1,0 0-1,-1 0 1,1 1-1,-8 16 817,-3 24-123,-3 50-441,3 1-1,1 123 1,10-210-475,0-1-1,0 0 0,0 1 0,1-1 0,0 1 1,-1-1-1,2 0 0,-1 0 0,2 5 1,2-4-486</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3.553"/>
    </inkml:context>
    <inkml:brush xml:id="br0">
      <inkml:brushProperty name="width" value="0.05" units="cm"/>
      <inkml:brushProperty name="height" value="0.05" units="cm"/>
      <inkml:brushProperty name="color" value="#333333"/>
    </inkml:brush>
  </inkml:definitions>
  <inkml:trace contextRef="#ctx0" brushRef="#br0">56 9 1960,'-2'-9'2334,"-1"10"-822,-5 19-238,-4 30-711,-18 215-447,31-152-3386,-1-101 2390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3.920"/>
    </inkml:context>
    <inkml:brush xml:id="br0">
      <inkml:brushProperty name="width" value="0.05" units="cm"/>
      <inkml:brushProperty name="height" value="0.05" units="cm"/>
      <inkml:brushProperty name="color" value="#333333"/>
    </inkml:brush>
  </inkml:definitions>
  <inkml:trace contextRef="#ctx0" brushRef="#br0">43 23 1560,'-10'-23'2358,"4"33"-989,1 46-385,5-46-872,-10 99 107,3-30-607,3 132-1,5-202-259</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4.905"/>
    </inkml:context>
    <inkml:brush xml:id="br0">
      <inkml:brushProperty name="width" value="0.05" units="cm"/>
      <inkml:brushProperty name="height" value="0.05" units="cm"/>
      <inkml:brushProperty name="color" value="#333333"/>
    </inkml:brush>
  </inkml:definitions>
  <inkml:trace contextRef="#ctx0" brushRef="#br0">6 173 432,'-5'-21'6181,"9"-5"-3540,17-27-2276,-12 33 178,-8 17-541,1-1 0,0 1-1,-1 0 1,1 0 0,0 0-1,1 0 1,-1 0 0,0 1-1,1-1 1,0 1 0,-1-1-1,1 1 1,0 0 0,0 0-1,0 0 1,0 1 0,1-1-1,-1 1 1,0-1 0,1 1-1,-1 0 1,6 0 0,-6 0-325,1 1 0,-1 0 0,0 0 1,1 0-1,-1 1 0,0-1 1,1 1-1,-1 0 0,5 2 0,0 0-729</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7.077"/>
    </inkml:context>
    <inkml:brush xml:id="br0">
      <inkml:brushProperty name="width" value="0.05" units="cm"/>
      <inkml:brushProperty name="height" value="0.05" units="cm"/>
      <inkml:brushProperty name="color" value="#333333"/>
    </inkml:brush>
  </inkml:definitions>
  <inkml:trace contextRef="#ctx0" brushRef="#br0">1 195 872,'4'-13'8402,"2"3"-7932,1-1 0,0 1 0,0 0 0,15-15 0,6 4-33,1 1 0,36-19 0,-53 33-307,1 0-1,-1 1 0,1 1 1,-1 0-1,1 1 1,1 1-1,-1 0 1,25-1-1,-29 3-58,0 1 0,0 1 0,0 0 0,0 0 0,0 0-1,-1 1 1,1 1 0,-1-1 0,12 9 0,72 50 21,-65-41-19,-14-10 56,1 1-1,-2 0 1,0 1-1,-1 1 1,0 0 0,17 29-1,-8-8-101,-3 0 0,14 39 0,-13-20 7,-2 1 0,-3 0 0,-2 1 0,-3 0 0,2 72 0,-10-125-143,2 19-299,5-12-3069,-3-8 2218</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8.507"/>
    </inkml:context>
    <inkml:brush xml:id="br0">
      <inkml:brushProperty name="width" value="0.05" units="cm"/>
      <inkml:brushProperty name="height" value="0.05" units="cm"/>
      <inkml:brushProperty name="color" value="#333333"/>
    </inkml:brush>
  </inkml:definitions>
  <inkml:trace contextRef="#ctx0" brushRef="#br0">8 191 1096,'-1'-1'206,"0"1"1,1-1-1,-1 1 0,1-1 0,-1 1 0,1-1 0,-1 1 1,1-1-1,0 0 0,-1 1 0,1-1 0,0 1 0,-1-1 1,1 0-1,0 0 0,0 1 0,0-1 0,0 0 1,0 1-1,0-1 0,0 0 0,0 0 0,0 1 0,0-1 1,0 0-1,0 1 0,0-1 0,1-1 0,13-25 1361,25-18-1403,-38 44-103,13-13 327,1 0 0,29-21 0,-38 31-335,0 0 1,0 1-1,0 0 1,1 0-1,-1 1 1,1 0-1,-1 0 1,1 1-1,0-1 1,-1 1-1,15 0 1,28-2-47,-42 2-102,1 0 0,0 0 0,0 1 0,0 0-1,0 0 1,0 1 0,0 0 0,-1 0 0,1 1-1,0 0 1,14 5 0,-16-3-481</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49.681"/>
    </inkml:context>
    <inkml:brush xml:id="br0">
      <inkml:brushProperty name="width" value="0.05" units="cm"/>
      <inkml:brushProperty name="height" value="0.05" units="cm"/>
      <inkml:brushProperty name="color" value="#333333"/>
    </inkml:brush>
  </inkml:definitions>
  <inkml:trace contextRef="#ctx0" brushRef="#br0">1 133 920,'14'3'4068,"-11"-8"-3600,1 0 0,-2 0 0,1 0 0,0-1 0,-1 1 0,2-9 0,8-15-172,21-23-2223,-25 42 1151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354 9 3137,'-4'-1'552,"-4"-1"680,-7-1-120,-7 1 33,-6 1-9,-5 3-184,-4 3 0,-3 6-240,1 4-160,2 5-183,3 4-145,7 5-112,7 2-56,11 3-112,11 1-128,12-1-385,13-1-255,12-3-880,9-6-865,11-7 1457,-6-7-4113</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57.540"/>
    </inkml:context>
    <inkml:brush xml:id="br0">
      <inkml:brushProperty name="width" value="0.05" units="cm"/>
      <inkml:brushProperty name="height" value="0.05" units="cm"/>
      <inkml:brushProperty name="color" value="#F6630D"/>
    </inkml:brush>
  </inkml:definitions>
  <inkml:trace contextRef="#ctx0" brushRef="#br0">295 6 1704,'-2'-1'-48,"1"0"-1,0 1 1,-1-1 0,1 1-1,-1-1 1,1 1-1,-1-1 1,1 1-1,-1 0 1,1 0-1,-1 0 1,1 0 0,-1 0-1,1 0 1,-1 0-1,1 0 1,-3 1-1,-33 9 368,20-5 130,-46 0 1249,-17 3-222,75-7-1397,0 0 1,1 0 0,-1 1-1,0-1 1,0 1 0,1 0-1,0 0 1,-1 1 0,1-1-1,0 1 1,0 0 0,-5 5-1,9-8-84,-1 0 1,1 1-1,0-1 0,-1 0 0,1 1 1,-1-1-1,1 1 0,0-1 0,-1 1 1,1-1-1,0 1 0,-1-1 0,1 1 1,0-1-1,0 1 0,0-1 0,-1 1 0,1 0 1,0-1-1,0 1 0,0-1 0,0 1 1,0-1-1,0 1 0,0 0 0,0-1 1,0 1-1,1-1 0,-1 1 0,0-1 1,0 1-1,0 0 0,1-1 0,-1 1 0,0-1 1,1 1-1,24 10-624,30-5-920,55-5-659,-99-1 1945</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58.759"/>
    </inkml:context>
    <inkml:brush xml:id="br0">
      <inkml:brushProperty name="width" value="0.05" units="cm"/>
      <inkml:brushProperty name="height" value="0.05" units="cm"/>
      <inkml:brushProperty name="color" value="#F6630D"/>
    </inkml:brush>
  </inkml:definitions>
  <inkml:trace contextRef="#ctx0" brushRef="#br0">64 29 584,'-9'2'102,"5"-2"-64,1 1 1,0-1-1,-1 1 1,1-1-1,0 1 1,-1 0-1,1 1 1,0-1-1,0 0 1,0 1-1,0 0 1,0 0-1,0 0 1,1 0-1,-5 4 1,7-5-41,1 0 0,-1 0 0,1-1 1,0 1-1,-1 0 0,1-1 0,0 1 1,-1 0-1,1-1 0,0 1 0,0-1 1,0 1-1,-1-1 0,1 0 0,0 1 1,0-1-1,0 0 0,0 1 0,0-1 1,0 0-1,0 0 0,0 0 0,0 0 1,0 0-1,0 0 0,0 0 0,1 0 1,34 2 21,-34-2-19,1 0 50,132 1-767,-115-2 939,-1-1 1,0-1 0,0-1 0,0 0-1,17-7 1,-35 10-160,-1 0 1,0 1-1,1-1 0,-1 0 1,0 1-1,0-1 0,0 0 1,0 0-1,0 1 0,0-1 1,0 0-1,0 1 0,0-1 0,0 0 1,0 0-1,0 1 0,-1-1 1,1 0-1,0 1 0,0-1 1,-1 0-1,1 1 0,0-1 1,-1 1-1,1-1 0,-1 0 1,1 1-1,-1-1 0,1 1 1,-1-1-1,1 1 0,-1 0 0,0-1 1,1 1-1,-2-1 0,0-1-72,0-1 0,0 1 0,0 0 0,0 0 0,-1 1 0,1-1 0,-1 0 0,0 1 0,-3-2 0,20 11-165,-4-6 81,-13-9-300,-14 3-2395,-24 8 3369,25-1-232,-212 16 1475,240-20-2429,-1 2 0,0-1 1,0 1-1,22 6 0,24 1 907,95-9-191,-141 0-135</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58.902"/>
    </inkml:context>
    <inkml:brush xml:id="br0">
      <inkml:brushProperty name="width" value="0.05" units="cm"/>
      <inkml:brushProperty name="height" value="0.05" units="cm"/>
      <inkml:brushProperty name="color" value="#F6630D"/>
    </inkml:brush>
  </inkml:definitions>
  <inkml:trace contextRef="#ctx0" brushRef="#br0">9 0 144,'-4'0'-24,"0"2"32</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59.061"/>
    </inkml:context>
    <inkml:brush xml:id="br0">
      <inkml:brushProperty name="width" value="0.05" units="cm"/>
      <inkml:brushProperty name="height" value="0.05" units="cm"/>
      <inkml:brushProperty name="color" value="#F6630D"/>
    </inkml:brush>
  </inkml:definitions>
  <inkml:trace contextRef="#ctx0" brushRef="#br0">1 1 648,'4'1'144,"1"0"104,2 0-88,-1-1-96,2 1-40,0-1-24,-1 1-16,2-1-152,0 0 112</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1:23:59.173"/>
    </inkml:context>
    <inkml:brush xml:id="br0">
      <inkml:brushProperty name="width" value="0.05" units="cm"/>
      <inkml:brushProperty name="height" value="0.05" units="cm"/>
      <inkml:brushProperty name="color" value="#F6630D"/>
    </inkml:brush>
  </inkml:definitions>
  <inkml:trace contextRef="#ctx0" brushRef="#br0">10 7 8,'3'-2'8,"-1"1"0,-1 0 0,-1 0 8,-1 0-8,-3 1 0,-1-1-8,0 1 0</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0:59.065"/>
    </inkml:context>
    <inkml:brush xml:id="br0">
      <inkml:brushProperty name="width" value="0.35" units="cm"/>
      <inkml:brushProperty name="height" value="0.35" units="cm"/>
      <inkml:brushProperty name="color" value="#33CCFF"/>
    </inkml:brush>
  </inkml:definitions>
  <inkml:trace contextRef="#ctx0" brushRef="#br0">1 9 592,'9'-3'80,"0"0"96,-3 0-152</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03.156"/>
    </inkml:context>
    <inkml:brush xml:id="br0">
      <inkml:brushProperty name="width" value="0.35" units="cm"/>
      <inkml:brushProperty name="height" value="0.35" units="cm"/>
      <inkml:brushProperty name="color" value="#33CCFF"/>
    </inkml:brush>
  </inkml:definitions>
  <inkml:trace contextRef="#ctx0" brushRef="#br0">742 324 2128,'2'-2'222,"-1"0"-1,1 0 1,-1 0-1,0 0 0,0 0 1,0 0-1,0-1 0,0 1 1,-1 0-1,1 0 0,-1-1 1,1 1-1,-1 0 0,0-1 1,0 1-1,0-1 1,0 1-1,0 0 0,0-1 1,-1 1-1,1 0 0,-1-1 1,0 1-1,0 0 0,0 0 1,0 0-1,0-1 0,0 1 1,-2-2-1,1 1-112,1 0-1,-1-1 1,0 1-1,0 0 0,0 0 1,-1 1-1,1-1 1,-1 0-1,1 1 1,-1-1-1,0 1 1,0 0-1,0 0 1,0 0-1,0 1 1,-1-1-1,1 1 0,0-1 1,-5 0-1,1 2-20,0 1 0,0 0 0,1 0 0,-1 1 0,0 0 0,1 0 0,0 0 0,-1 1 0,1 0 0,0 0 0,0 0 0,-7 6 0,-12 10 367,-30 29-1,39-34-221,6-5-96,-24 20 386,2 2 1,-31 39 0,55-61-479,2 0 0,-1 0 0,1 0 0,1 1 0,0 0 0,0 0 1,1 0-1,0 0 0,0 1 0,2 0 0,-1 0 0,1 0 0,1 0 1,-1 13-1,2-20-49,1 1 1,-1-1 0,1 1 0,0-1-1,0 1 1,0-1 0,1 0 0,-1 1-1,1-1 1,0 0 0,0 0-1,1 0 1,-1-1 0,1 1 0,0 0-1,0-1 1,0 0 0,0 0 0,1 0-1,-1 0 1,1 0 0,0-1 0,0 1-1,0-1 1,0 0 0,0 0 0,0-1-1,0 1 1,6 0 0,0 0 3,0 0 0,0-1 0,1 0 0,-1-1 0,0 0 1,0 0-1,0-1 0,1-1 0,-1 0 0,0 0 0,-1-1 1,12-4-1,10-8 66,-1 0 1,-1-2 0,-1-2-1,0 0 1,-1-2 0,-2-1-1,0-1 1,35-42 0,-54 58-13,-1-1 0,1 1 0,-2-1 0,1 0 0,-1-1 1,-1 1-1,1 0 0,-2-1 0,1 0 0,-1 0 0,0 0 0,-1 0 1,1-17-1,-2 21-51,-1 1 0,1-1 0,-1 1 0,0-1 0,0 1 0,0 0 1,-1-1-1,1 1 0,-1 0 0,0 0 0,-1 0 0,1 0 0,-1 1 0,1-1 1,-1 1-1,0-1 0,0 1 0,-1 0 0,1 0 0,-1 0 0,1 0 0,-1 1 1,0 0-1,0 0 0,0 0 0,0 0 0,0 0 0,-1 1 0,1 0 1,-5-1-1,-4 0-33,1 0 1,0 2-1,-1-1 0,1 1 1,-1 1-1,1 1 1,-1-1-1,1 2 1,0 0-1,0 0 1,0 1-1,-22 11 1,1 1 22,1 2 0,1 1 0,-34 28 0,45-32 30,1 2 0,0 0 0,1 1 0,2 1 0,0 1 0,0 0 0,-22 43 1,33-55-21,0 1 0,1 0 1,0 0-1,1 0 0,0 1 0,0-1 1,1 1-1,0-1 0,1 1 1,0 0-1,1 0 0,0-1 0,0 1 1,1 0-1,0 0 0,1-1 1,0 1-1,1 0 0,0-1 0,0 0 1,1 0-1,0 0 0,6 10 1,-5-13 0,0 1 0,0-1-1,0-1 1,1 1 0,0-1 0,0 0 0,0 0 0,1 0 0,-1-1 0,1 0 0,0-1 0,1 1 0,-1-1 0,0-1 0,1 1 0,0-1 0,-1-1 0,1 1 0,0-1 0,0-1 0,0 0 0,0 0 0,0 0 0,12-3 0,-2 0 37,-1-1 0,1 0 0,-1-1 0,0-1 0,-1-1 0,1-1 0,-2 0 0,1-1 0,-1 0 0,15-13 0,-6 2 12,-2 0-1,0-2 0,-1 0 0,-1-1 1,-2-1-1,18-30 0,-28 42-36,0-1-1,-2 0 1,0-1 0,0 1-1,-1-1 1,-1 0 0,0 0-1,-1-1 1,-1 1-1,0-1 1,-1 0 0,0 1-1,-1-1 1,-4-24 0,3 33-19,0 0 0,0 1 0,0 0 0,-1-1 0,0 1 0,0 0 0,-1 0-1,1 0 1,-1 0 0,0 0 0,-1 1 0,1-1 0,-1 1 0,0 0 0,0 0 0,0 0 0,0 1 0,-1-1 0,1 1 0,-1 0 0,0 0 0,0 1 0,0-1 0,0 1 0,-1 0 0,1 1 0,0-1 0,-1 1 0,1 0 0,-1 1 0,0-1 0,1 1 0,-9 1 0,-7 0-28,0 2-1,0 1 0,0 0 0,1 1 0,-1 2 0,2 0 0,-34 17 0,21-8 29,0 1-1,2 2 1,0 1-1,1 2 1,1 1 0,-46 48-1,64-59 3,1 0 1,0 0-1,0 1 1,1 1-1,1-1 0,0 1 1,1 1-1,-4 15 0,7-20-4,1 0-1,0 1 0,1 0 0,0-1 0,1 1 1,0-1-1,1 1 0,0 0 0,0-1 0,1 1 0,1-1 1,6 19-1,-7-23 2,1 0 0,0-1 0,0 1 0,1 0 0,-1-1 0,1 0 0,0 0 0,0 0 1,1 0-1,0-1 0,0 1 0,0-1 0,0-1 0,11 7 0,-6-5 3,0-1-1,1 0 0,-1-1 1,1 0-1,0-1 0,-1 0 1,1 0-1,14-1 0,4-2 11,1-1-1,-1-1 1,1-1-1,-2-2 1,51-16-1,-43 8 19,1 0 0,-2-3 1,0-1-1,-1-1 0,-1-2 0,39-32 0,-48 33 0,-1-2 0,0 0 0,-2-2 0,0 0 0,-2-1 0,-1-1-1,-1-1 1,16-34 0,-28 50-18,-1 1 0,0-1-1,0-1 1,-1 1 0,-1 0 0,0-1-1,0 1 1,-2-1 0,1 0 0,-1 1-1,-1-1 1,0 1 0,-1-1 0,-4-19-1,3 23-20,0 0 0,-1 0 1,1 0-1,-1 0 0,-1 1 0,1-1 0,-1 1 0,-1 0 0,1 1 0,-1-1 0,-1 1 0,1 0 0,-1 1 0,0 0 0,0 0 0,0 0 0,-1 1 0,1 0 0,-1 0 0,-11-3 0,2 3-8,0 0 1,-1 1-1,1 1 1,-1 1-1,1 0 0,-1 2 1,0 0-1,1 0 0,-1 2 1,1 0-1,0 1 0,0 1 1,0 0-1,1 2 0,0 0 1,-18 10-1,3 0 65,0 1 0,2 2 0,0 1 0,1 1 0,1 2 0,2 0 0,-25 31-1,40-43-25,0 0-1,1 1 0,1 1 1,0-1-1,1 2 0,1-1 1,0 0-1,1 1 0,0 0 0,1 1 1,1-1-1,0 1 0,2-1 1,-1 1-1,3 28 0,0-32 5,1 0 0,0 0 0,1 0 0,0 0-1,1-1 1,0 1 0,1-1 0,1 0 0,-1-1 0,2 1-1,-1-1 1,1 0 0,1-1 0,0 1 0,0-1-1,1-1 1,0 0 0,1 0 0,-1-1 0,20 11 0,-12-9-8,-1-1 1,1-1-1,1-1 0,-1 0 1,1-1-1,0-1 1,0-1-1,1 0 1,-1-1-1,0-2 0,1 1 1,-1-2-1,1-1 1,-1 0-1,0-1 1,0-1-1,0 0 1,0-2-1,-1 0 0,1-1 1,-2-1-1,1 0 1,-1-1-1,0-1 1,-1-1-1,-1 0 0,1-1 1,-2 0-1,1-1 1,-2 0-1,0-2 1,0 1-1,-2-1 0,0-1 1,0 0-1,-2 0 1,0-1-1,-1 0 1,6-19-1,-9 23-16,-2 0 0,1 0 0,-2 0 0,1 0-1,-2 0 1,0 0 0,0 0 0,-2 0 0,1 0 0,-2 0 0,1 0-1,-2 0 1,0 1 0,0-1 0,-1 1 0,-1 0 0,0 1 0,0-1-1,-1 1 1,-1 0 0,0 1 0,0 0 0,-1 0 0,-1 1 0,1 0 0,-1 1-1,-1 0 1,1 0 0,-1 1 0,-1 0 0,0 1 0,1 1 0,-2 0-1,1 0 1,0 1 0,-1 1 0,0 0 0,0 1 0,0 0 0,-17 0-1,6 2-12,0 2 0,1 0 0,-1 1 0,1 2 0,0 0 0,0 1 0,1 2 0,-1 0 0,2 1 0,-1 1 0,1 1 0,1 1 0,0 1 0,-34 29 0,36-26 13,0 0 0,1 2 0,1 0 0,1 1 0,0 0 0,2 1 0,0 1 0,1 0 0,1 0 0,1 2 0,1-1 0,1 1 0,1 0 0,-5 33 0,9-39 5,1 1 0,1-1 0,1 0 0,0 1 1,2-1-1,-1 0 0,2 0 0,1 0 0,8 26 0,-8-33 7,0-1 0,1 1 0,0-1 0,1 0 0,0 0 0,0 0 0,1-1 0,0 0 0,1 0 0,0-1 0,0 0 0,0 0 0,1-1 0,0 0 0,0-1 0,17 8 0,-8-6 11,1-1-1,0-1 1,0-1-1,1 0 1,-1-2-1,1 0 1,0-1 0,0-1-1,-1-1 1,1-1-1,-1 0 1,1-2-1,-1 0 1,0-1-1,0-1 1,24-11 0,-12 4 38,0-2 1,0-2 0,-2 0 0,0-2-1,-1-2 1,-1 0 0,-1-2 0,37-40 0,-48 45-36,0-1 0,-1 0 1,-1-1-1,-1 0 1,-1-1-1,-1 0 1,-1-1-1,0 0 0,-2-1 1,5-24-1,-9 31-32,-1 0-1,-1 0 0,0 0 1,-1 0-1,-1 0 0,0 0 1,-1 0-1,-1 0 0,-1 0 1,0 1-1,-1-1 1,0 1-1,-2 1 0,1-1 1,-16-22-1,14 24-29,-2 0 1,0 0-1,0 1 0,-1 0 0,0 1 1,-1 1-1,-1 0 0,1 0 1,-2 1-1,1 1 0,-1 0 0,0 1 1,-1 0-1,0 1 0,0 1 1,0 1-1,-1 0 0,1 0 0,-24-1 1,17 4 22,1 1 0,-1 1 1,0 1-1,1 1 0,-1 0 1,1 2-1,0 1 0,0 0 1,1 1-1,0 2 0,0 0 1,0 1-1,-32 22 0,27-13 34,1 0 0,1 2-1,0 0 1,2 2 0,0 0-1,2 1 1,1 1 0,0 1-1,-14 30 1,21-34-7,1 1 0,1 0 0,0 1 1,2-1-1,1 2 0,1-1 0,1 1 0,1-1 1,1 1-1,2 0 0,3 41 0,-2-56-6,1 0-1,0 0 1,0 0 0,1 0-1,0-1 1,1 1 0,0-1-1,0 0 1,1 0 0,0-1-1,1 1 1,0-1 0,0 0-1,1-1 1,0 0-1,0 0 1,13 9 0,-8-8-2,0-1 1,0-1-1,1 0 1,-1-1 0,1 0-1,1-1 1,-1 0-1,1-1 1,-1-1 0,1 0-1,0-1 1,15 0-1,0-3 12,0 0 0,0-2 1,-1-1-1,1-2 0,-1-1 0,-1 0 0,1-2 0,-1-2 0,-1 0 0,0-2 0,-1 0 0,27-22 1,-27 18 1,-1-1 0,-1-2 0,0 0 0,-2-1 0,0-1 0,-2-1 1,-1-1-1,0-1 0,-2 0 0,-1-2 0,15-38 0,-24 50-25,-1-1 0,-1 0-1,0 0 1,-1-1-1,-1 1 1,-1-1 0,0 1-1,-2-1 1,0 0 0,0 1-1,-2 0 1,0-1-1,-8-22 1,6 26-20,0 1-1,-1 0 1,0 1-1,-1-1 1,0 1-1,-1 1 1,-1 0-1,0 0 1,0 0 0,-1 1-1,0 0 1,-1 1-1,0 0 1,0 1-1,-1 0 1,0 1-1,-15-7 1,8 7 0,0 0 0,-1 1 0,1 0 0,-1 2 0,0 1 0,0 0-1,0 1 1,0 1 0,-1 1 0,1 1 0,0 1 0,-37 8 0,31-3 37,0 0 0,1 2-1,0 1 1,1 1 0,0 2 0,1 0-1,0 1 1,1 1 0,-27 24 0,30-22 25,1 1 1,0 0 0,2 2 0,0 0-1,1 0 1,1 2 0,1-1 0,1 2-1,-16 43 1,22-48-6,1 0 1,0 1-1,2 0 1,0 0-1,1-1 1,1 2-1,0-1 0,2 0 1,0 0-1,1 0 1,1-1-1,1 1 1,11 32-1,-8-34-10,1-1 1,0 1-1,1-1 0,1-1 1,1 0-1,0 0 0,1-1 1,0 0-1,1-1 0,1-1 0,0 0 1,0-1-1,1 0 0,1-1 1,0-1-1,0 0 0,1-1 1,0-1-1,0-1 0,0 0 1,24 4-1,-18-6 4,-1 0-1,1-1 1,-1-1 0,1-2-1,0 0 1,0-1 0,-1-1-1,1-2 1,-1 0 0,0-1-1,0-1 1,0-1 0,-1-1-1,0-1 1,0-1 0,35-23-1,-41 22-6,0 0-1,-1-1 0,0-1 0,-1 0 1,-1-1-1,0 0 0,-1-1 1,0 0-1,-1-1 0,-1 0 1,0-1-1,7-22 0,-11 23-38,-1 0 1,0 0-1,-1-1 0,-1 1 0,-1-1 0,0 0 0,-1 1 1,-1-1-1,-1 0 0,0 1 0,-1-1 0,-1 1 0,-10-30 1,5 25-52,0 0 0,-1 0 0,-1 1 1,0 0-1,-2 1 0,0 0 1,-2 1-1,0 1 0,-1 1 1,0 0-1,-1 0 0,-1 2 0,-20-13 1,24 18 56,-1 1 0,1 1 1,-1 0-1,0 1 0,-1 1 1,1 0-1,-1 2 0,0-1 1,0 2-1,-1 0 0,1 1 0,0 0 1,-1 2-1,1 0 0,0 0 1,0 2-1,0 0 0,0 1 1,-16 6-1,8 0 22,1 0 1,0 2-1,1 1 1,0 1-1,1 1 1,0 0-1,2 2 0,0 0 1,1 1-1,0 1 1,2 1-1,0 0 1,-25 45-1,23-33 47,1 2 1,2 0-1,1 1 0,2 0 0,2 1 0,1 0 1,1 1-1,-4 73 0,11-87-32,1-1 0,1 1 1,1-1-1,1 1 0,1-1 0,1 0 0,1 0 1,0-1-1,12 23 0,-13-32-18,1-1 0,1 0-1,-1-1 1,2 0 0,0 0 0,0 0 0,0-1 0,1 0-1,1-1 1,0 0 0,0 0 0,0-1 0,1-1-1,0 1 1,0-2 0,0 0 0,21 7 0,-13-7 20,1-1 1,0 0-1,0-1 1,0-2-1,0 0 1,1-1-1,-1 0 1,0-2-1,0-1 1,25-6-1,-20 2 35,0-1 0,0-1 1,-1-2-1,-1 0 0,1-1 0,-2-2 0,32-24 0,-31 20-24,-1-1 0,-1-1 0,0-1 1,-2-1-1,0-1 0,-2-1 0,-1 0 0,0-1 0,-2 0 0,-1-2 0,-1 1 1,-1-2-1,-2 1 0,-1-1 0,6-33 0,-10 27-88,-2 0-1,-1 0 1,-2 0-1,-1 0 1,-2 0-1,-1 1 1,-2-1-1,-1 1 1,-13-32-1,13 41-4,-1 0-1,-2 1 1,0 1 0,-2 0-1,0 0 1,-2 2 0,0-1-1,-1 2 1,-1 0-1,-1 1 1,0 1 0,-38-27-1,45 37 37,1 1-1,-1 0 1,0 1-1,0 0 0,-1 1 1,1 0-1,-1 1 1,0 0-1,0 1 0,0 0 1,-1 1-1,1 1 1,0 0-1,0 0 0,-1 1 1,1 1-1,-15 3 1,10 0 8,1 1 1,-1 1 0,1 0 0,0 1 0,1 1-1,0 0 1,1 1 0,0 1 0,0 0-1,1 1 1,-18 20 0,1 4 62,2 1 1,1 1-1,1 1 0,3 2 0,1 0 1,-22 63-1,30-66-12,2 0 1,1 1-1,2 1 1,2-1-1,2 1 0,1 1 1,3 69-1,2-94-23,1 0 0,0-1 0,1 1 0,1-1 0,1 1 0,0-1 0,0 0 0,2-1 0,0 1 0,1-1 0,15 22 0,-15-27-4,1 1 0,0-2-1,0 1 1,1-1 0,-1 0 0,2-1-1,-1 0 1,1-1 0,0 0 0,1-1-1,-1 0 1,1-1 0,0 0 0,0-1-1,14 2 1,0-2 34,1-1-1,-1-1 1,1-1-1,-1-2 1,1-1-1,-1 0 1,0-2-1,0-1 1,-1-2-1,0 0 1,0-2-1,0 0 0,-2-2 1,1 0-1,-2-2 1,23-17-1,-25 17-35,0-1 0,-1-2 0,-1 0 0,-1-1 0,0 0 0,-1-1 0,-1-1 0,-1-1 0,-1 0 0,-1-1 0,0 0 0,-2-1 0,-1 0 0,-1-1 0,0 1 0,-2-2 0,4-28 0,-8 27-124,-2 0 0,0 0-1,-2 0 1,0 0 0,-2 1 0,-1-1 0,-1 1-1,-1 0 1,-1 0 0,-1 1 0,-2 0 0,0 0-1,-28-41 1,28 50 53,0 0 0,-1 1-1,0 0 1,-1 1 0,-1 0-1,0 2 1,0-1 0,-1 2-1,-1 0 1,0 0 0,0 2-1,-1 0 1,0 1 0,0 0-1,0 2 1,-1 0 0,0 1-1,0 0 1,0 2 0,-27-1-1,18 5 43,1 0 0,-1 2 0,1 0 0,0 2-1,0 1 1,0 2 0,1 0 0,1 1-1,-1 2 1,2 0 0,0 2 0,0 0 0,1 2-1,1 0 1,1 2 0,0 0 0,1 1 0,-16 22-1,14-16 49,1 1-1,1 1 1,2 1-1,1 0 1,1 1-1,1 1 1,2 1-1,1 0 1,1 0-1,2 1 1,1 0 0,1 0-1,2 1 1,0 45-1,5-51 19,1 0 0,2 0 1,0-1-1,2 1 0,1-1 0,1 0 0,1-1 1,21 43-1,-21-52-20,0-1 0,1 0 1,1-1-1,0 0 0,1 0 0,1-1 1,0-1-1,0 0 0,1-1 0,1-1 1,0 0-1,0 0 0,1-2 0,20 8 1,-5-5 40,0-2 0,1-1 0,0-2 0,0-1 0,0-2 0,1-1 0,-1-1 0,1-2 0,-1-1 0,1-1 0,-1-2 0,0-2 1,0-1-1,-1-1 0,0-1 0,-1-2 0,0-1 0,-1-2 0,28-18 0,-27 14-31,-1-1 0,-2-1-1,0-1 1,-1-2 0,-1 0 0,-2-2 0,37-51-1,-44 53-18,-1-1 0,-2 0-1,0-2 1,-2 1 0,0-1-1,-2-1 1,-1 0 0,-2 0-1,6-52 1,-10 56-54,-1-1-1,-1 1 1,-2 0 0,0-1 0,-2 1-1,0 0 1,-2 1 0,0-1 0,-2 1-1,-1 0 1,0 1 0,-21-35 0,21 42-15,-1 1 0,-1 0-1,0 1 1,-1 0 0,-1 1 0,1 0 0,-2 1 0,0 1 0,0 0 0,-1 0 0,0 2 0,0 0 0,-1 1 0,0 0 0,-1 1 0,0 1-1,1 0 1,-23-2 0,10 4 18,0 2 0,0 0 0,1 2 0,-1 1-1,0 2 1,1 0 0,-1 2 0,1 1 0,1 2-1,0 0 1,0 2 0,0 1 0,2 1 0,0 1-1,0 1 1,1 1 0,1 2 0,1 0 0,0 1-1,-36 43 1,38-39 75,0 1 0,2 1-1,1 1 1,1 1-1,1 0 1,1 1 0,2 0-1,1 1 1,1 1-1,1 0 1,2 0 0,1 0-1,1 1 1,2 0 0,1 0-1,1 0 1,2 0-1,1 0 1,9 42 0,-7-56-11,1 0 1,0-1 0,2 1-1,0-2 1,0 1 0,2-1-1,0 0 1,0 0 0,2-1-1,0-1 1,0 0 0,15 14-1,-9-13-8,1 0-1,0-1 0,1-1 0,1 0 0,-1-2 0,2 0 0,-1-2 0,41 12 0,-36-13 6,1-2 0,-1 0-1,1-2 1,0-1 0,0-1-1,0-1 1,0-1 0,0-2-1,0 0 1,-1-2 0,0-1-1,1-1 1,-2-1 0,1-1-1,-1-1 1,44-26 0,-45 20 2,-1-2 1,-1 0 0,0-1 0,-2-1 0,0 0 0,-1-2 0,-1 0 0,-1-1 0,-1-1 0,-2 0 0,0-1 0,-1 0 0,-2-1 0,0-1 0,10-51 0,-15 54-79,-2 0 0,0 0 1,-2 0-1,-1 0 0,0 0 0,-2 1 1,-1-1-1,-1 0 0,0 1 1,-2-1-1,-1 1 0,-1 1 0,-1-1 1,-1 1-1,0 1 0,-2 0 0,-1 1 1,-27-35-1,24 38-12,-1 0-1,-1 1 1,0 1 0,-1 0-1,0 2 1,-2 0 0,1 1-1,-1 1 1,-1 1 0,0 1-1,0 1 1,-1 1 0,0 1-1,0 1 1,-1 1 0,0 1-1,1 1 1,-1 1 0,0 2-1,0 0 1,1 1 0,-38 8-1,37-5 52,0 1-1,1 1 1,0 1-1,0 1 0,1 1 1,0 1-1,1 1 1,0 1-1,1 0 0,0 2 1,1 0-1,1 1 1,1 1-1,0 1 0,1 0 1,1 1-1,0 1 1,2 1-1,0-1 0,2 2 1,0 0-1,-8 26 1,10-20 44,2 0 1,1 1-1,1 0 0,1 0 1,2 0-1,1 1 1,1-1-1,2 1 0,1-1 1,1 0-1,1 0 1,2 0-1,17 46 0,-16-55-19,0-1 0,2 0 0,0 0 0,2-1-1,-1 0 1,2-1 0,1 0 0,0-1 0,1-1 0,0 0-1,1-1 1,1-1 0,0-1 0,1 0 0,0-1 0,1-1-1,0 0 1,1-2 0,29 9 0,-17-8 36,0-2 0,0-1 0,0-2 0,1-1 0,0-1 0,0-2 0,-1-1 0,1-2 0,0-1 0,47-12 0,-56 9-26,-1-1 1,0-1-1,0-1 0,-1-1 0,0-1 1,-1-1-1,-1 0 0,0-2 0,-1 0 0,0-2 1,-1 0-1,-1-1 0,-1 0 0,22-33 0,-21 23-19,-2 1-1,-1-2 0,-1 0 0,-2 0 1,-1-1-1,-1-1 0,-1 0 0,5-54 1,-9 47-53,-3-1 0,0 1 0,-3-1 0,-1 1 0,-2 0 0,-18-69 0,18 89-11,-1 0 0,0 1 0,-1 0 0,-1 0 0,-1 1 0,-1 0 0,0 1 0,-1-1 0,0 2 0,-1 0 0,-1 0 0,0 1 0,-1 1 0,0 0 0,-1 1 0,0 1 0,-1 0 0,0 1 0,-1 1 0,1 0 0,-2 1 0,1 1 0,-1 1 0,-19-4 0,9 5 26,0 1-1,-1 1 1,1 2-1,0 0 1,-1 2-1,1 1 1,0 2-1,0 1 1,0 0-1,1 2 1,0 2 0,1 0-1,0 2 1,0 0-1,2 2 1,-1 1-1,2 1 1,0 1-1,1 0 1,-36 39-1,36-33 66,1 1 0,1 0-1,1 2 1,1 0 0,1 1-1,2 1 1,1 1 0,1 0-1,1 1 1,2 0 0,1 0-1,1 1 1,1 0-1,2 1 1,2 0 0,1-1-1,1 1 1,5 45 0,-2-60-20,1 1 0,1-1-1,0 0 1,1 0 0,1 0 0,1-1 0,0 0 0,2 0 0,-1-1 0,2 0 0,0 0 0,1-1 0,0-1 0,1 0 0,0 0 0,1-1-1,1-1 1,0 0 0,0-1 0,1 0 0,0-1 0,1-1 0,0-1 0,0 0 0,1-1 0,0 0 0,0-2 0,0 0 0,1-1-1,-1 0 1,1-2 0,-1 0 0,1-1 0,28-3 0,-18-3 26,-1 0 0,0-2-1,0-1 1,-1-1 0,0-1 0,-1-1 0,0-2-1,-1 0 1,0-1 0,-2-2 0,0 0 0,0-2-1,-2 0 1,0-1 0,32-45 0,-36 43-25,-2 0 1,0-2-1,-1 1 1,-2-2-1,0 1 1,-2-2-1,9-35 1,-14 41-24,0 0 1,-2-1 0,0 1-1,-1-1 1,-1 1-1,-1-1 1,-1 1 0,-1-1-1,-1 1 1,-6-21 0,3 21-37,1 0 1,-2 1 0,-1 0-1,0 1 1,-2 0 0,0 0-1,0 1 1,-2 0-1,0 1 1,-1 1 0,-1 0-1,0 1 1,-1 1 0,0 0-1,-1 1 1,0 0 0,-1 2-1,0 0 1,-1 1 0,0 1-1,-1 1 1,1 1 0,-1 0-1,-1 1 1,1 2 0,-1 0-1,1 1 1,-1 1 0,0 1-1,0 0 1,1 2 0,-1 1-1,-35 8 1,25-1 28,1 1 0,0 2-1,0 0 1,2 2 0,0 2 0,0 0 0,2 2 0,0 1 0,2 1 0,0 0-1,-37 45 1,46-47 46,0 1-1,2 1 0,0 0 1,2 1-1,0 0 1,1 0-1,-6 25 0,11-30 14,1 0 0,0 1 0,2 0 0,0 0-1,1 0 1,1 0 0,0 0 0,2 0 0,0 0 0,5 20-1,-4-27-26,0 0 0,1 0 0,1-1-1,-1 1 1,1-1 0,1-1 0,0 1-1,1-1 1,-1 0 0,2 0 0,-1 0-1,12 8 1,-6-6-6,1-1 0,0 0-1,1-2 1,0 1 0,0-2-1,1 0 1,23 8 0,-5-6 43,-1-2 1,1-1-1,1-1 1,-1-2-1,1-2 1,-1-1-1,52-6 1,-54 1 27,0-1 0,-1-2 0,0 0 0,0-3 0,-1 0 0,-1-2 0,0-1 0,0-1 0,-1-2 1,-1 0-1,43-38 0,-56 42-73,0-1 0,-1 1 0,-1-2 0,0 0 0,-1-1 0,0 0 0,-1 0 0,-1-1 0,-1 0 0,0-1 0,-2 0 0,0 0 0,0 0 0,-2-1 0,0 0 0,-2 0 0,0 0 0,-1 0 0,0 0 0,-6-37 0,2 32-80,-2 2 0,-1-1 0,0 0 0,-2 1 1,-1 1-1,0-1 0,-2 1 0,0 1 0,-1 0 0,-2 1 0,0 0 0,-29-30 0,29 35 34,-1 1 0,-1 0 0,0 1 0,0 1 0,-1 1 0,-1 0 0,0 1-1,0 1 1,-1 1 0,0 1 0,0 0 0,0 1 0,-1 1 0,1 1 0,-26-1-1,19 5 31,-1 0-1,0 2 1,1 0-1,-1 2 0,1 1 1,0 1-1,1 1 1,0 2-1,0 0 0,1 2 1,0 0-1,1 2 0,1 0 1,0 2-1,1 0 1,1 1-1,0 2 0,1 0 1,1 1-1,-18 26 1,20-25 46,2 1 1,0 0 0,1 1 0,2 0 0,0 1 0,2 0 0,0 1 0,2 0-1,1 0 1,1 1 0,0 0 0,3 0 0,0 0 0,1 0 0,2 0 0,0 0-1,2 0 1,1-1 0,1 1 0,15 44 0,-13-53-20,0 0-1,1-1 1,1 0 0,1 0 0,0 0 0,1-2 0,1 1-1,0-1 1,1-1 0,0 0 0,1-1 0,0-1-1,1 0 1,1 0 0,-1-2 0,2 0 0,-1-1-1,1-1 1,30 10 0,-25-12 17,0 0 0,0-1-1,0-1 1,1-2 0,-1 0 0,1-1-1,-1-1 1,1-1 0,-1-1 0,0-1-1,0-1 1,0-1 0,-1-1 0,0-1-1,36-18 1,-34 12-2,0 0 0,0-1 0,-1-1 0,-1-2 0,-1 0 0,-1-1 0,0 0-1,-1-2 1,-2 0 0,0-1 0,-1-1 0,12-26 0,-20 35-33,-1 0 1,0 0-1,-1-1 1,-1 0-1,0 0 0,-1 0 1,-1-1-1,0 1 0,-1-1 1,-1 1-1,0-1 0,-1 1 1,-1-1-1,0 1 0,-1-1 1,-1 1-1,0 0 0,-2 1 1,1-1-1,-1 1 0,-1 0 1,-10-15-1,7 15-22,0 1-1,-1 0 1,0 0-1,-1 1 1,0 1-1,-1 0 1,0 0-1,-1 2 0,0-1 1,-1 2-1,0 0 1,0 1-1,0 0 1,-1 1-1,0 1 1,0 0-1,-1 2 1,1 0-1,-1 0 1,0 2-1,0 0 1,0 1-1,1 0 1,-1 1-1,0 2 1,0-1-1,1 2 1,0 0-1,-1 1 1,2 1-1,-1 0 1,1 1-1,-23 14 1,15-5 41,1 1 1,1 0-1,1 2 1,1 0 0,0 2-1,2 0 1,0 1-1,1 0 1,2 1 0,0 1-1,-14 35 1,14-26-25,2 0 1,1 2-1,2-1 0,1 1 1,2 0-1,1 1 0,2-1 1,2 46-1,1-66-4,2-1-1,-1 0 1,2 1 0,0-1-1,0 0 1,2-1-1,-1 1 1,2-1 0,12 22-1,-13-27-61,0 0 0,1 0 0,0-1 0,1 0 0,-1 0 0,1-1 0,1 0 0,-1 0 0,1-1 0,0 1-1,0-2 1,1 1 0,-1-1 0,1-1 0,15 5 0,-10-4-229,1-1 0,-1-1 0,29 2 0,52-12-536</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1.355"/>
    </inkml:context>
    <inkml:brush xml:id="br0">
      <inkml:brushProperty name="width" value="0.35" units="cm"/>
      <inkml:brushProperty name="height" value="2.1" units="cm"/>
      <inkml:brushProperty name="color" value="#1F2D5B"/>
      <inkml:brushProperty name="inkEffects" value="pencil"/>
    </inkml:brush>
  </inkml:definitions>
  <inkml:trace contextRef="#ctx0" brushRef="#br0">347 0 1032,'-1'1'168,"-1"-1"248,-3 2-56,-3 2 9,-5 4-9,-3 6-72,-6 9-184,-6 10-48,-4 10 80,-6 9 32,-2 9 8,-1 8-8,2 5-296,4 3 96,8-11-3609</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1.775"/>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364 10 2593,'-2'-1'448,"-3"-2"184,-2 1 96,-3-1-144,-3 3-160,-3 3-40,-3 4-112,-4 4 40,-1 7 56,-2 6 9,-1 7-121,-1 8-96,-1 6-120,1 6-8,1 6-24,2 2-8,3 5-8,5 1-16,5 2-72,8 0-409,7-2-1295,7-4 1128,2-12-3841</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2.156"/>
    </inkml:context>
    <inkml:brush xml:id="br0">
      <inkml:brushProperty name="width" value="0.35" units="cm"/>
      <inkml:brushProperty name="height" value="2.1" units="cm"/>
      <inkml:brushProperty name="color" value="#1F2D5B"/>
      <inkml:brushProperty name="inkEffects" value="pencil"/>
    </inkml:brush>
  </inkml:definitions>
  <inkml:trace contextRef="#ctx0" brushRef="#br0">397 0 2385,'-4'0'368,"-6"1"144,-4 2-32,-5 4-136,-3 5-8,-4 6-16,-2 6 144,-2 6 48,-1 5-136,-1 5-56,0 3-200,0 5-80,2 3-56,2 2-16,5 2 8,4 0 8,8 2 0,6-1-16,8 0-584,8-1-632,9-3 696,0-10-3473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7.04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80 5713,'0'2'272,"-1"3"280,3 2-544,3 2 16,8-1 24,7-3-8,11-3-8,11-4-16,10-5-8,9-5-8,8-2 8,7-3 0,6 0 32,4 0 48,4 2 40,2 4 1,0 5-41,-3 7-40,-3 9-377,-6 10-119,-6 12 0,-7 11 0,-6 7-56,-6 5-312,-6-1 448,-10-10-3521</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2.526"/>
    </inkml:context>
    <inkml:brush xml:id="br0">
      <inkml:brushProperty name="width" value="0.35" units="cm"/>
      <inkml:brushProperty name="height" value="2.1" units="cm"/>
      <inkml:brushProperty name="color" value="#1F2D5B"/>
      <inkml:brushProperty name="inkEffects" value="pencil"/>
    </inkml:brush>
  </inkml:definitions>
  <inkml:trace contextRef="#ctx0" brushRef="#br0">298 0 2945,'-4'2'416,"-7"2"808,-5 4-1032,-5 5 160,-2 6 120,-2 7 0,-2 7 8,-2 8-120,0 5-103,1 5-89,1 4-32,4 2-96,5 3-24,6 0-8,8 1 0,6-1 0,6-3-8,6-4 0,4-5 0,4-7-16,5-6 8,3-6-673,4-7-367,3-6 536,-5-7-4777</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2.875"/>
    </inkml:context>
    <inkml:brush xml:id="br0">
      <inkml:brushProperty name="width" value="0.35" units="cm"/>
      <inkml:brushProperty name="height" value="2.1" units="cm"/>
      <inkml:brushProperty name="color" value="#1F2D5B"/>
      <inkml:brushProperty name="inkEffects" value="pencil"/>
    </inkml:brush>
  </inkml:definitions>
  <inkml:trace contextRef="#ctx0" brushRef="#br0">259 0 2336,'-5'3'777,"-7"5"583,-6 4-384,-4 7-88,-3 5-352,-2 5-87,-1 5-97,0 5-24,1 3 32,2 4 8,5 5-112,6 4-80,7 6-120,7 4-32,8 4-24,7 2 0,6-1 0,5-3-16,5-6-424,3-7-248,4-10-985,1-10 841,-4-11-4761</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3.223"/>
    </inkml:context>
    <inkml:brush xml:id="br0">
      <inkml:brushProperty name="width" value="0.35" units="cm"/>
      <inkml:brushProperty name="height" value="2.1" units="cm"/>
      <inkml:brushProperty name="color" value="#1F2D5B"/>
      <inkml:brushProperty name="inkEffects" value="pencil"/>
    </inkml:brush>
  </inkml:definitions>
  <inkml:trace contextRef="#ctx0" brushRef="#br0">276 0 5705,'-6'8'464,"-8"12"56,-8 14-135,-6 14-153,-6 10-176,-3 7 192,1 6 192,1 3 0,6 2 0,8 2-200,9 1-192,11 2-16,11 1-16,11-1-16,9-1 0,7-4-376,5-8-584,2-11-497,2-13 601,-5-14-4761</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3.621"/>
    </inkml:context>
    <inkml:brush xml:id="br0">
      <inkml:brushProperty name="width" value="0.35" units="cm"/>
      <inkml:brushProperty name="height" value="2.1" units="cm"/>
      <inkml:brushProperty name="color" value="#1F2D5B"/>
      <inkml:brushProperty name="inkEffects" value="pencil"/>
    </inkml:brush>
  </inkml:definitions>
  <inkml:trace contextRef="#ctx0" brushRef="#br0">43 0 6337,'-3'9'584,"-4"10"225,-2 12-281,0 9-184,0 5-216,4 4-24,4 3-72,6 2-16,5 2-8,5 3 0,5-1 8,3-3 8,5-5 16,3-9 8,5-10-16,4-9-272,4-10-552,5-9-793,3-7 785,-8-4-4841</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3.986"/>
    </inkml:context>
    <inkml:brush xml:id="br0">
      <inkml:brushProperty name="width" value="0.35" units="cm"/>
      <inkml:brushProperty name="height" value="2.1" units="cm"/>
      <inkml:brushProperty name="color" value="#1F2D5B"/>
      <inkml:brushProperty name="inkEffects" value="pencil"/>
    </inkml:brush>
  </inkml:definitions>
  <inkml:trace contextRef="#ctx0" brushRef="#br0">19 0 7666,'-4'8'256,"-2"10"0,0 8-160,4 7 64,5 4 104,7 2 24,6 1 48,6 0-72,4 1-112,5 0-40,3-3-88,5-3-16,7-5-344,6-6-160,7-6-1000,4-7 807,-9-5-6176</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4.345"/>
    </inkml:context>
    <inkml:brush xml:id="br0">
      <inkml:brushProperty name="width" value="0.35" units="cm"/>
      <inkml:brushProperty name="height" value="2.1" units="cm"/>
      <inkml:brushProperty name="color" value="#1F2D5B"/>
      <inkml:brushProperty name="inkEffects" value="pencil"/>
    </inkml:brush>
  </inkml:definitions>
  <inkml:trace contextRef="#ctx0" brushRef="#br0">29 0 3785,'-3'8'704,"-4"10"704,-3 11-512,4 8-63,3 8-377,8 4-296,7 3-40,8 0-40,7-1-16,6-3-24,6-3-16,6-5-8,4-6-48,3-7-152,3-10-200,2-11-649,4-10-671,4-10 920,-10-3-3681</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4.673"/>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1 5241,'0'6'240,"0"8"-8,4 8 152,5 8 80,5 4 41,6 4 47,6 1-88,6 0-72,4-4-144,5-6-272,5-7-456,5-8-176,6-8-385,6-9-167,5-7 736,-10-3-4369</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5.036"/>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0 1624,'10'7'552,"13"7"169,13 6 95,12 4-80,8-2-168,6-2-16,5-4-96,3-4-112,0-5-280,-2-4-344,-3-5-832,-3-4 680,-12-2-4177</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5.40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19 0 4569,'-4'8'192,"-2"9"-32,0 9-32,4 6-80,5 3-32,7 2 8,7-1 208,8-3 96,4-4 40,4-4 8,5-5-216,4-5-408,5-7-456,6-8 392,-7-3-5025</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5.786"/>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91 3705,'1'2'632,"5"0"344,5 2-264,6 0-168,7 2-192,5 2-15,5 1-17,5 0-16,5 1-128,5-3-72,3-2-104,4-6-72,1-7-344,2-8-289,2-8-511,-1-9-704,-2-6 1096,-11 3-2185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08.927"/>
    </inkml:context>
    <inkml:brush xml:id="br0">
      <inkml:brushProperty name="width" value="0.05" units="cm"/>
      <inkml:brushProperty name="height" value="0.05" units="cm"/>
      <inkml:brushProperty name="color" value="#333333"/>
    </inkml:brush>
  </inkml:definitions>
  <inkml:trace contextRef="#ctx0" brushRef="#br0">27 31 888,'-16'7'10522,"5"-2"-8011,25-1-483,58 1-626,139-8 0,71-27-1067,-274 29-324,-8 1-102,0 0 0,1 0 0,-1 0 1,0 0-1,0 0 0,1 0 0,-1 0 0,0 0 1,0-1-1,1 1 0,-1 0 0,0 0 0,0 0 1,0 0-1,0 0 0,1-1 0,-1 1 0,0 0 1,0 0-1,0 0 0,0-1 0,1 1 0,-1 0 1,0 0-1,0 0 0,0-1 0,0 1 0,0 0 1,0 0-1,0-1 0,0 1 0,0 0 0,0 0 1,0-1-1,0 1 0,0 0 0,0 0 0,0-1 1,0 1-1,0 0 0,0 0 0,0-1 0,0 1 1,0 0-1,0 0 0,-1 0 0,1-1 0,0 1 1,0 0-1,0 0 0,0 0 0,-1-1 0,1 1 1,0 0-1,0 0 0,0 0 0,-1 0 0,1 0 1,0-1-1,0 1 0,0 0 0,-1 0 0,1 0 1,0 0-1,0 0 0,-1 0 0,1 0 0,0 0 1,-1 0-1,-6-6-1402</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6.102"/>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0 4689,'0'3'648,"0"4"504,3 3-632,5 2 57,7 1-217,7 1-40,8-1-64,6-2-48,5-2-152,3-4-120,3-5-408,2-5-224,4-9-969,4-6 905,-9-1-4369</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6.35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9 4545,'3'1'104,"4"-2"-328,7 0-568,7-3 488,-1 0-3025</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7.348"/>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1 3081,'3'0'488,"5"0"344,6 1-272,4 2-136,4 4 112,0 5 72,1 6-103,-1 6-89,0 7-272,-2 5-88,0 6-48,0 4 0,-2 4-8,-2 2 8,-2 3-8,-3 1 0,-2-2-657,-4-2-759,-2-5 800,-1-10-4369</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7.765"/>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8 3257,'1'-1'648,"1"-1"424,2-1-216,1 2 40,1 2-255,-1 4-121,0 6-128,0 6-80,1 7-168,0 5-48,1 6-72,1 4-16,2 3 0,2 2-8,1 1 8,3 1 0,2 0 0,1 0 0,0-1 0,-1-2-16,-3-2-272,-2-2-312,-3-2-1609,-6-2 1321,-2-6-4073</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8.233"/>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 1416,'3'0'352,"3"2"417,5 3-89,4 2-72,4 4 96,2 5 80,0 5-56,-1 8-104,-2 7-135,-4 8-225,-2 7-88,-4 6-128,-1 5-40,-3 3-240,-1 1-337,0 1 337,0-12-6385</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8.723"/>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0 1656,'2'1'568,"2"2"505,2 2-265,5 5-296,3 4-256,2 8-64,3 6 24,1 8 64,-1 7 56,0 4-72,-2 4-56,1 1-64,-2 0-56,-1-2-56,-2-1 0,-2-1-8,-2-1 0,-3-3-8,-3-1-8,-4-1-24,-4-3-48,-3-2-736,-4-2-824,-3-3 904,1-7-2793</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9.151"/>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1 167 1584,'3'-2'424,"6"-3"249,5-4-113,6-2-96,3-2 96,3-1 32,2 0-40,2 1-104,3 0-344,3-1-328,2-3-992,1-5 784,-6 3-3657</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19.704"/>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0 497 2761,'4'-3'608,"4"-3"792,6-3-136,4-5-175,5-2-185,5-3-456,4-2-208,5-3-208,2-2-40,1-4-176,1-3-56,-1-4-48,-2-4-8,-1-2-16,-2-2-201,-3-1-1015,-1 0 920,-8 9-4161</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0.069"/>
    </inkml:context>
    <inkml:brush xml:id="br0">
      <inkml:brushProperty name="width" value="0.35" units="cm"/>
      <inkml:brushProperty name="height" value="2.1" units="cm"/>
      <inkml:brushProperty name="color" value="#1F2D5B"/>
      <inkml:brushProperty name="inkEffects" value="pencil"/>
    </inkml:brush>
  </inkml:definitions>
  <inkml:trace contextRef="#ctx0" brushRef="#br0">192 0 560,'-1'2'296,"0"2"320,0 3 16,0 2-223,0 2-17,-1 3-112,1 2-16,-1 3-24,0 3-104,-1 4-112,-1 2 0,-1 3 56,-2 2 96,-1 1 32,-2 1 0,-2 1-48,-2 0-112,-2 1-88,-2 1-192,-1 0-656,-2 1-264,-2-2 503,4-6-1143</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0.365"/>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0 161 1056,'3'0'360,"5"-1"336,6-1-103,4-3-201,4-1-56,5-3-64,5-4-8,3-4-112,4-4-64,4-5-808,3-6 520,-6 3-3089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1.787"/>
    </inkml:context>
    <inkml:brush xml:id="br0">
      <inkml:brushProperty name="width" value="0.05" units="cm"/>
      <inkml:brushProperty name="height" value="0.05" units="cm"/>
      <inkml:brushProperty name="color" value="#333333"/>
    </inkml:brush>
  </inkml:definitions>
  <inkml:trace contextRef="#ctx0" brushRef="#br0">85 14 3377,'-3'1'9944,"-3"-6"-6071,6 5-3824,-1-1 0,1 0-1,-1 0 1,1 1 0,-1-1-1,1 1 1,-1-1 0,0 0 0,1 1-1,-1-1 1,0 1 0,0 0-1,1-1 1,-1 1 0,0-1-1,0 1 1,0 0 0,1 0 0,-1 0-1,0-1 1,0 1 0,0 0-1,0 0 1,1 0 0,-1 0-1,0 0 1,0 0 0,0 1 0,0-1-1,-1 0 1,0 3 48,0 1 0,0-1 0,1 1 0,-1-1 0,1 1 0,-1-1 0,1 1 0,0 0 0,0-1 0,0 7 0,1-10-91,0 1-1,-1 0 1,1-1 0,0 1 0,0 0-1,0-1 1,-1 1 0,1 0 0,0-1-1,0 1 1,0 0 0,0-1-1,0 1 1,1 0 0,-1-1 0,0 1-1,0 0 1,0-1 0,0 1 0,1 0-1,-1-1 1,0 1 0,1 0-1,-1-1 1,1 1 0,-1-1 0,0 1-1,1-1 1,-1 1 0,1-1 0,-1 1-1,1-1 1,0 1 0,-1-1-1,1 0 1,-1 1 0,1-1 0,0 0-1,-1 0 1,1 0 0,0 1 0,-1-1-1,1 0 1,0 0 0,0 0-1,-1 0 1,1 0 0,0 0 0,-1 0-1,1 0 1,0 0 0,-1 0 0,1-1-1,0 1 1,-1 0 0,1 0-1,0-1 1,-1 1 0,1 0 0,0-1-1,0 0 21,0 1-1,0 0 0,0 0 1,1-1-1,-1 1 0,0 0 1,-1-1-1,1 1 0,0-1 1,0 0-1,0 1 1,0-1-1,0 0 0,0 1 1,-1-1-1,1 0 0,0 0 1,-1 0-1,1 1 0,-1-1 1,1 0-1,-1 0 0,1 0 1,-1 0-1,1 0 0,-1 0 1,0 0-1,0 0 0,1 0 1,-1 0-1,0 0 1,0-1-1,0 1 0,0 0 1,0 0-1,0 0 0,-1 0 1,1 0-1,0 0 0,0 0 1,-1 0-1,1 0 0,-1 0 1,1 0-1,-1 0 0,-1-1 1,1 1-7,0-1 0,-1 1 0,1 0 0,-1 1 0,1-1 0,-1 0 0,0 0 1,1 1-1,-1-1 0,0 1 0,1-1 0,-1 1 0,0 0 0,0-1 0,1 1 0,-1 0 0,0 0 1,0 1-1,1-1 0,-1 0 0,0 0 0,0 1 0,1-1 0,-1 1 0,0 0 0,1-1 0,-1 1 0,1 0 1,-3 2-1,2-3-15,1 1 1,0 0 0,0-1 0,-1 1-1,1 0 1,0 0 0,0 0 0,0-1-1,0 1 1,0 0 0,0 1-1,1-1 1,-1 0 0,0 0 0,0 0-1,1 0 1,-1 1 0,1-1 0,-1 0-1,1 0 1,-1 1 0,1-1 0,0 0-1,0 1 1,0-1 0,0 1 0,0-1-1,0 0 1,0 1 0,0-1-1,0 0 1,0 1 0,1-1 0,0 2-1,0-2 5,0-1 0,0 1 0,0 0 0,0 0-1,0-1 1,0 1 0,0-1 0,1 1 0,-1-1-1,0 0 1,0 1 0,0-1 0,1 0 0,-1 0-1,0 0 1,0 0 0,1 0 0,-1 0 0,0 0-1,1 0 1,-1 0 0,0-1 0,0 1 0,0 0-1,1-1 1,-1 1 0,0-1 0,0 0 0,0 1-1,0-1 1,0 0 0,0 0 0,0 1 0,0-1-1,0 0 1,0 0 0,0-1 0,1 1 3,-1 0 0,0 0-1,0 0 1,0 0 0,1 0 0,-1-1 0,0 1 0,-1 0 0,1 0 0,0-1 0,0 1-1,0-1 1,-1 1 0,1 0 0,-1-1 0,1 1 0,-1-1 0,1-2 0,-1 3-7,-1 0 1,1 0 0,0 1 0,0-1-1,0 0 1,-1 0 0,1 0 0,-1 1 0,1-1-1,0 0 1,-1 0 0,1 1 0,-1-1 0,1 0-1,-1 1 1,0-1 0,1 1 0,-1-1 0,0 1-1,1-1 1,-1 1 0,0-1 0,0 1-1,0-1 1,-1 1-11,0-1-1,0 1 0,0-1 0,0 1 1,0 0-1,0-1 0,1 1 0,-1 0 1,0 0-1,0 1 0,0-1 0,0 0 1,0 1-1,0-1 0,0 1 0,1-1 1,-1 1-1,0 0 0,0 0 0,1 0 1,-1 0-1,0 0 0,1 0 1,-1 0-1,1 1 0,0-1 0,-1 0 1,-1 3-1,3-3-77,0-1 1,0 1-1,0-1 0,0 1 1,0-1-1,0 1 1,0-1-1,0 1 0,0-1 1,0 0-1,0 1 1,0-1-1,0 1 0,1-1 1,-1 1-1,0-1 0,0 0 1,0 1-1,1-1 1,-1 1-1,0-1 0,1 0 1,-1 1-1,0-1 1,1 0-1,-1 0 0,0 1 1,1-1-1,-1 0 1,0 0-1,1 1 0,-1-1 1,1 0-1,-1 0 1,1 0-1,-1 0 0,0 0 1,1 1-1,-1-1 0,1 0 1,-1 0-1,1 0 1,-1 0-1,1 0 0,-1 0 1,1-1-1,-1 1 1,0 0-1,1 0 0,-1 0 1,1 0-1,0-1 1,11 1-1341</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1.132"/>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0 133 2417,'2'-1'72,"2"0"-32,3-2-24,2 0-8,4-2 0,5-2 104,5-3 160,4-2 144,3-3 8,2-1-104,3 0-160,1 0-144,3 3 0,2 4 0,2 4 0,2 5 0,1 5-8,0 6-200,-3 4-576,-4 3 480,-10-1-2817</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1.557"/>
    </inkml:context>
    <inkml:brush xml:id="br0">
      <inkml:brushProperty name="width" value="0.35" units="cm"/>
      <inkml:brushProperty name="height" value="2.1" units="cm"/>
      <inkml:brushProperty name="color" value="#1F2D5B"/>
      <inkml:brushProperty name="inkEffects" value="pencil"/>
    </inkml:brush>
  </inkml:definitions>
  <inkml:trace contextRef="#ctx0" brushRef="#br0">380 8 3321,'-3'-1'88,"-3"0"-40,-5-1-104,-3 0 0,-3 0 24,-3 2 40,-2 1 72,-3 2 24,-1 2 0,-4 5-16,-4 4-64,-4 8-64,-6 8-816,-4 8 600,6-2-2313</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2.052"/>
    </inkml:context>
    <inkml:brush xml:id="br0">
      <inkml:brushProperty name="width" value="0.35" units="cm"/>
      <inkml:brushProperty name="height" value="2.1" units="cm"/>
      <inkml:brushProperty name="color" value="#1F2D5B"/>
      <inkml:brushProperty name="inkEffects" value="pencil"/>
    </inkml:brush>
  </inkml:definitions>
  <inkml:trace contextRef="#ctx0" brushRef="#br0">510 1 576,'-5'1'48,"-5"1"256,-6 2 136,-5 2 304,-3 3 185,-4 3 15,-4 5-96,-4 6-280,-3 6-216,-3 9-264,-1 8-56,1 9-16,2 9-16,3 9 0,5 8 0,5 6 0,7 4 16,7 0 0,10-5-8,10-7-288,9-11-80,10-10-1104,10-10 848,-1-13-2593</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2.386"/>
    </inkml:context>
    <inkml:brush xml:id="br0">
      <inkml:brushProperty name="width" value="0.35" units="cm"/>
      <inkml:brushProperty name="height" value="2.1" units="cm"/>
      <inkml:brushProperty name="color" value="#1F2D5B"/>
      <inkml:brushProperty name="inkEffects" value="pencil"/>
    </inkml:brush>
  </inkml:definitions>
  <inkml:trace contextRef="#ctx0" brushRef="#br0">360 1 4177,'-7'2'448,"-10"7"304,-10 5-24,-7 10-208,-6 9-87,-3 11-193,0 11-64,4 10-104,4 9-48,6 9-24,6 7 0,8 5 0,7 3 0,9-3 0,8-7 0,10-10-248,10-12-305,11-12 321,-1-15-6305</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2.734"/>
    </inkml:context>
    <inkml:brush xml:id="br0">
      <inkml:brushProperty name="width" value="0.35" units="cm"/>
      <inkml:brushProperty name="height" value="2.1" units="cm"/>
      <inkml:brushProperty name="color" value="#1F2D5B"/>
      <inkml:brushProperty name="inkEffects" value="pencil"/>
    </inkml:brush>
  </inkml:definitions>
  <inkml:trace contextRef="#ctx0" brushRef="#br0">56 1 5633,'-4'9'520,"-5"12"208,-4 13-335,0 10-185,3 9-200,4 5-16,7 5-24,8 3-232,9 2-705,9 3-743,12 0 848,-1-12-2777</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3.034"/>
    </inkml:context>
    <inkml:brush xml:id="br0">
      <inkml:brushProperty name="width" value="0.35" units="cm"/>
      <inkml:brushProperty name="height" value="2.1" units="cm"/>
      <inkml:brushProperty name="color" value="#1F2D5B"/>
      <inkml:brushProperty name="inkEffects" value="pencil"/>
    </inkml:brush>
  </inkml:definitions>
  <inkml:trace contextRef="#ctx0" brushRef="#br0">21 1 4585,'-5'16'264,"-2"23"96,0 22-184,5 17-816,10 9-472,15 2 584,5-15-2577</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3.354"/>
    </inkml:context>
    <inkml:brush xml:id="br0">
      <inkml:brushProperty name="width" value="0.35" units="cm"/>
      <inkml:brushProperty name="height" value="2.1" units="cm"/>
      <inkml:brushProperty name="color" value="#1F2D5B"/>
      <inkml:brushProperty name="inkEffects" value="pencil"/>
    </inkml:brush>
  </inkml:definitions>
  <inkml:trace contextRef="#ctx0" brushRef="#br0">34 1 6105,'-5'12'520,"-5"19"161,0 18-273,2 13-232,8 8-160,12 0-16,14-5 0,15-8-16,13-11-440,13-11-489,9-11 537,-6-9-5673</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3.640"/>
    </inkml:context>
    <inkml:brush xml:id="br0">
      <inkml:brushProperty name="width" value="0.35" units="cm"/>
      <inkml:brushProperty name="height" value="2.1" units="cm"/>
      <inkml:brushProperty name="color" value="#1F2D5B"/>
      <inkml:brushProperty name="inkEffects" value="pencil"/>
    </inkml:brush>
  </inkml:definitions>
  <inkml:trace contextRef="#ctx0" brushRef="#br0">106 1 7386,'-6'11'304,"-8"17"136,-5 18-384,-2 18-8,1 14-40,4 10-8,6 7-320,10 1-424,12-2 423,4-16-6536</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3.970"/>
    </inkml:context>
    <inkml:brush xml:id="br0">
      <inkml:brushProperty name="width" value="0.35" units="cm"/>
      <inkml:brushProperty name="height" value="2.1" units="cm"/>
      <inkml:brushProperty name="color" value="#1F2D5B"/>
      <inkml:brushProperty name="inkEffects" value="pencil"/>
    </inkml:brush>
  </inkml:definitions>
  <inkml:trace contextRef="#ctx0" brushRef="#br0">47 0 4969,'-4'10'368,"-6"14"152,-3 15-328,2 15-16,3 13-168,7 11-8,10 8 0,13 1-336,15-3-392,14-9-352,14-14 416,-6-19-2761</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4.301"/>
    </inkml:context>
    <inkml:brush xml:id="br0">
      <inkml:brushProperty name="width" value="0.35" units="cm"/>
      <inkml:brushProperty name="height" value="2.1" units="cm"/>
      <inkml:brushProperty name="color" value="#1F2D5B"/>
      <inkml:brushProperty name="inkEffects" value="pencil"/>
    </inkml:brush>
  </inkml:definitions>
  <inkml:trace contextRef="#ctx0" brushRef="#br0">47 1 5113,'-6'12'416,"-5"17"104,-2 16-96,1 12-304,8 7-96,9 3-32,12-3 0,12-6 16,8-10 8,7-9 0,3-10-304,2-9-384,3-8-776,3-8 704,-8-5-2745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2.830"/>
    </inkml:context>
    <inkml:brush xml:id="br0">
      <inkml:brushProperty name="width" value="0.05" units="cm"/>
      <inkml:brushProperty name="height" value="0.05" units="cm"/>
      <inkml:brushProperty name="color" value="#333333"/>
    </inkml:brush>
  </inkml:definitions>
  <inkml:trace contextRef="#ctx0" brushRef="#br0">80 19 2889,'-12'3'5244,"11"-3"-5085,0 0 0,1 0 1,-1 0-1,0 0 0,1 0 0,-1 0 1,0 0-1,1 0 0,-1 0 1,0 0-1,1-1 0,-1 1 0,0 0 1,1 0-1,-1-1 0,1 1 0,-1 0 1,0-1-1,1 1 0,-1 0 0,1-1 1,-1 1-1,1-1 0,-1 1 1,1-1-1,-1 1 0,1-1 0,0 1 1,-1-1-1,1 0 0,-1 0 0,1 0-74,-1 0 0,1 0 0,-1 1 0,0-1 0,1 0 0,-1 0 0,0 1-1,0-1 1,0 1 0,1-1 0,-1 1 0,0-1 0,0 1 0,0-1-1,0 1 1,0 0 0,0 0 0,0-1 0,0 1 0,0 0 0,0 0-1,0 0 1,0 0 0,0 0 0,0 0 0,0 0 0,1 0 0,-1 1-1,0-1 1,0 0 0,0 1 0,0-1 0,0 0 0,0 1 0,0-1-1,0 1 1,-1 1 40,0 0 0,1 0-1,0 0 1,-1 0-1,1 0 1,0 0-1,0 0 1,0 0 0,0 0-1,1 1 1,-1-1-1,0 0 1,1 1-1,-1 2 1,1-4-55,0 1 0,0 0-1,0 0 1,-1 0 0,2-1 0,-1 1-1,0 0 1,0 0 0,1 0 0,-1-1-1,1 1 1,-1 0 0,1 0 0,0-1-1,-1 1 1,1-1 0,2 3 0,-2-4-32,-1 1 0,1-1 0,0 1 1,1-1-1,-1 0 0,0 1 0,0-1 1,0 0-1,0 0 0,0 0 0,0 0 0,0 0 1,0 0-1,0 0 0,0 0 0,0 0 1,1 0-1,-1-1 0,0 1 0,0 0 1,0-1-1,0 1 0,0-1 0,0 1 1,-1-1-1,1 0 0,0 1 0,0-1 1,0 0-1,0 1 0,-1-1 0,1 0 1,1-2-1,-3 4-20,0 0 0,0-1 0,0 1 1,0-1-1,0 0 0,0 1 0,0-1 0,0 0 0,0 0 1,0 1-1,-1-1 0,1 0 0,0 0 0,0 0 1,0 0-1,0-1 0,0 1 0,0 0 0,0 0 1,0-1-1,0 1 0,0 0 0,0-1 0,0 1 1,0-1-1,0 0 0,0 1 0,0-1 0,0 0 1,0 1-1,1-1 0,-1 0 0,0 0 0,0 0 0,1 0 1,-1 1-1,1-1 0,-1 0 0,1 0 0,-1 0 1,1 0-1,0 0 0,-1-1 0,1 1 0,0 0 1,0 0-1,0 0 0,0 0 0,0 0 0,0 0 1,0 0-1,0 0 0,0 0 0,0-1 0,1 1 0,-1 0 1,0 0-1,1 0 0,-1 0 0,1 0 0,-1 0 1,1 0-1,0-1 0,-1 3-19,0 0 0,-1-1 0,1 1 0,0 0 1,0-1-1,0 1 0,0-1 0,0 1 0,0 0 0,0-1 0,0 1 0,0 0 0,0-1 0,0 1 0,0 0 1,0-1-1,1 1 0,-1-1 0,0 1 0,1 0 0,-1-1 0,0 1 0,1-1 0,-1 1 0,0-1 1,1 1-1,-1-1 0,1 1 0,-1-1 0,1 1 0,-1-1 0,1 0 0,-1 1 0,1-1 0,-1 0 0,1 1 1,0-1-1,-1 0 0,1 0 0,0 0 0,-1 0 0,1 1 0,-1-1 0,1 0 0,0 0 0,-1 0 1,1 0-1,0 0 0,-1-1 0,1 1 0,0 0 0,-1 0 0,2-1 0,-2 2 0,1-1 1,0 0-1,-1 0 0,1 0 0,-1 0 1,1 0-1,-1 0 0,1 0 0,0 0 1,-1 0-1,1 0 0,-1 0 0,1 0 1,-1 0-1,1 0 0,0-1 0,-1 1 1,1 0-1,-1 0 0,1-1 0,-1 1 1,1 0-1,-1 0 0,1-1 0,-1 1 1,0-1-1,1 1 0,-1-1 0,1 1 1,-1 0-1,0-1 0,1 1 0,-1-1 0,0 1 1,0-1-1,1 0 0,-1 1 0,0-1 1,0 1-1,0-1 0,0 1 0,0-1 1,0 0-1,0 1 0,0-1 0,0 1 1,0-1-1,0 1 0,0-1 0,0 0 1,0 1-1,0-1 0,-1 1 0,1-1 1,0 1-1,0-1 0,-1 1 0,1-1 1,0 1-1,-1-1 0,1 1 0,-1-1 1,1 1-1,0 0 0,-1-1 0,-8-12-3699,7 8 2353</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4.601"/>
    </inkml:context>
    <inkml:brush xml:id="br0">
      <inkml:brushProperty name="width" value="0.35" units="cm"/>
      <inkml:brushProperty name="height" value="2.1" units="cm"/>
      <inkml:brushProperty name="color" value="#1F2D5B"/>
      <inkml:brushProperty name="inkEffects" value="pencil"/>
    </inkml:brush>
  </inkml:definitions>
  <inkml:trace contextRef="#ctx0" brushRef="#br0">10 0 6769,'-2'9'281,"-2"10"119,0 11-320,5 8-24,6 8-8,8 5-32,10 1 0,9-3 8,9-4-8,8-10 8,8-9 0,6-11-520,3-11-417,-1-10 497,-11-4-5513</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4.915"/>
    </inkml:context>
    <inkml:brush xml:id="br0">
      <inkml:brushProperty name="width" value="0.35" units="cm"/>
      <inkml:brushProperty name="height" value="2.1" units="cm"/>
      <inkml:brushProperty name="color" value="#1F2D5B"/>
      <inkml:brushProperty name="inkEffects" value="pencil"/>
    </inkml:brush>
  </inkml:definitions>
  <inkml:trace contextRef="#ctx0" brushRef="#br0">5 1 8570,'-2'5'224,"0"8"-96,2 8-128,5 8-16,10 7 0,11 6-8,14 2 0,14-1-208,12-3-496,11-6-313,6-10-551,5-11-96,1-13 952,-16-7-2089</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5.213"/>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0 5473,'0'8'256,"0"10"200,4 11-448,4 9-8,8 7-8,5 4-16,5 0 16,3-2-240,3-3-608,1-7-472,3-6 592,-4-9-2249</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5.524"/>
    </inkml:context>
    <inkml:brush xml:id="br0">
      <inkml:brushProperty name="width" value="0.35" units="cm"/>
      <inkml:brushProperty name="height" value="2.1" units="cm"/>
      <inkml:brushProperty name="color" value="#1F2D5B"/>
      <inkml:brushProperty name="inkEffects" value="pencil"/>
    </inkml:brush>
  </inkml:definitions>
  <inkml:trace contextRef="#ctx0" brushRef="#br0">8 0 7674,'-3'7'328,"0"9"184,1 11-496,5 7-8,10 8-24,10 2 0,14 1-8,13-3-264,10-6-696,8-7-473,5-10 641,-9-8-4121</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5.896"/>
    </inkml:context>
    <inkml:brush xml:id="br0">
      <inkml:brushProperty name="width" value="0.35" units="cm"/>
      <inkml:brushProperty name="height" value="2.1" units="cm"/>
      <inkml:brushProperty name="color" value="#1F2D5B"/>
      <inkml:brushProperty name="inkEffects" value="pencil"/>
    </inkml:brush>
  </inkml:definitions>
  <inkml:trace contextRef="#ctx0" brushRef="#br0">63 1 7330,'-6'8'352,"-5"12"-40,-3 11-24,0 9-184,3 6-64,5 4-24,7 2 0,9 0 32,10-1 32,7-1 48,9-4 8,5-5-16,5-5-32,4-7-48,5-6-16,4-7-416,4-6-168,0-3-1673,0-5 1305,-12-2-4081</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6.243"/>
    </inkml:context>
    <inkml:brush xml:id="br0">
      <inkml:brushProperty name="width" value="0.35" units="cm"/>
      <inkml:brushProperty name="height" value="2.1" units="cm"/>
      <inkml:brushProperty name="color" value="#1F2D5B"/>
      <inkml:brushProperty name="inkEffects" value="pencil"/>
    </inkml:brush>
  </inkml:definitions>
  <inkml:trace contextRef="#ctx0" brushRef="#br0">83 1 8722,'-7'10'480,"-7"13"-24,-5 14-144,-1 9-112,5 7-168,8 3-8,10-2 16,11-2 0,12-5 16,9-3 0,10-7 8,9-6-8,8-8 8,8-7 24,3-9-112,0-7-88,-1-7-584,-2-6-696,-2-5 792,-12 1-7266</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6.591"/>
    </inkml:context>
    <inkml:brush xml:id="br0">
      <inkml:brushProperty name="width" value="0.35" units="cm"/>
      <inkml:brushProperty name="height" value="2.1" units="cm"/>
      <inkml:brushProperty name="color" value="#1F2D5B"/>
      <inkml:brushProperty name="inkEffects" value="pencil"/>
    </inkml:brush>
  </inkml:definitions>
  <inkml:trace contextRef="#ctx0" brushRef="#br0">3 1 7346,'-2'7'320,"2"8"240,3 6-496,5 5 120,5 5 32,6 4 136,7 4-24,9 4-96,9 2-48,11-2-144,9-4 0,5-8-72,5-11-8,3-12-184,2-13-168,0-11-1008,-3-10 864,-14 0-6706</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7.027"/>
    </inkml:context>
    <inkml:brush xml:id="br0">
      <inkml:brushProperty name="width" value="0.35" units="cm"/>
      <inkml:brushProperty name="height" value="2.1" units="cm"/>
      <inkml:brushProperty name="color" value="#1F2D5B"/>
      <inkml:brushProperty name="inkEffects" value="pencil"/>
    </inkml:brush>
  </inkml:definitions>
  <inkml:trace contextRef="#ctx0" brushRef="#br0">236 1 4177,'-5'6'520,"-7"9"640,-8 13-528,-5 14-79,-4 13-185,-2 12-264,0 13-64,3 10-40,3 8 0,6 6-56,9 3-312,9-2-529,13-5-447,13-11 48,13-14-97,13-19 833,-1-18-1080</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7.374"/>
    </inkml:context>
    <inkml:brush xml:id="br0">
      <inkml:brushProperty name="width" value="0.35" units="cm"/>
      <inkml:brushProperty name="height" value="2.1" units="cm"/>
      <inkml:brushProperty name="color" value="#1F2D5B"/>
      <inkml:brushProperty name="inkEffects" value="pencil"/>
    </inkml:brush>
  </inkml:definitions>
  <inkml:trace contextRef="#ctx0" brushRef="#br0">173 1 6889,'-6'5'385,"-7"8"231,-5 8-504,-3 6-24,-1 7-72,0 3-8,3 5 0,1 5-8,4 4-8,3 5-16,4 3-16,5 1-264,5-1-529,5-4-375,8-5 520,0-11-4329</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7.722"/>
    </inkml:context>
    <inkml:brush xml:id="br0">
      <inkml:brushProperty name="width" value="0.35" units="cm"/>
      <inkml:brushProperty name="height" value="2.1" units="cm"/>
      <inkml:brushProperty name="color" value="#1F2D5B"/>
      <inkml:brushProperty name="inkEffects" value="pencil"/>
    </inkml:brush>
  </inkml:definitions>
  <inkml:trace contextRef="#ctx0" brushRef="#br0">26 1 2969,'-4'12'344,"-2"19"160,-2 19-144,2 16-264,4 10-64,8 5-264,7-2-216,10-6 0,10-11-8,10-11-105,10-11 465,-5-14-1968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3.895"/>
    </inkml:context>
    <inkml:brush xml:id="br0">
      <inkml:brushProperty name="width" value="0.05" units="cm"/>
      <inkml:brushProperty name="height" value="0.05" units="cm"/>
      <inkml:brushProperty name="color" value="#333333"/>
    </inkml:brush>
  </inkml:definitions>
  <inkml:trace contextRef="#ctx0" brushRef="#br0">23 4 2385,'0'0'238,"-1"-1"0,1 1 0,0 0 0,-1 0 0,1-1 0,-1 1 0,1 0 0,0 0 0,-1 0 0,1-1 0,-1 1 0,1 0 0,-1 0 1,1 0-1,-1 0 0,1 0 0,0 0 0,-1 0 0,1 0 0,-1 0 0,1 0 0,-1 0 0,1 0 0,-1 0 0,1 1 0,-1-1 1,1 0-1,0 0 0,-1 0 0,1 1 0,-1-1 0,1 0 0,0 1 0,-1-1 0,1 0 0,0 1 0,-1-1 0,1 0 0,-1 1 0,1 0-155,-1-1 0,1 0 1,0 1-1,-1-1 0,1 1 0,-1-1 0,1 1 0,0 0 0,-1-1 0,1 1 0,0-1 0,0 1 0,-1-1 0,1 1 0,0 0 0,0-1 0,0 1 0,0 0 0,0-1 0,0 1 0,0 0 0,0-1 0,0 1 0,0-1 0,0 1 0,0 0 0,1-1 0,-1 1 0,0-1 0,0 1 0,0 0 0,1-1 0,-1 1 0,1-1 0,-1 1 0,0-1 0,1 1 0,-1-1 0,1 1 0,-1-1 0,1 0 0,-1 1 0,1-1 0,-1 0 0,1 1 0,-1-1 0,1 0 0,0 1 0,-1-1 0,1 0 0,-1 0 0,1 0 0,0 0 0,-1 0 0,1 0 0,0 0 0,-1 0 0,1 0 0,-1 0 0,1 0 0,0 0 0,22 4 429,0 1 1,-1 2-1,24 8 0,11 5-382,3-12-22,-8-2-785,-44-1-2014,-6-1 1649</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8.007"/>
    </inkml:context>
    <inkml:brush xml:id="br0">
      <inkml:brushProperty name="width" value="0.35" units="cm"/>
      <inkml:brushProperty name="height" value="2.1" units="cm"/>
      <inkml:brushProperty name="color" value="#1F2D5B"/>
      <inkml:brushProperty name="inkEffects" value="pencil"/>
    </inkml:brush>
  </inkml:definitions>
  <inkml:trace contextRef="#ctx0" brushRef="#br0">116 1 5033,'-7'8'496,"-10"11"144,-4 12-256,-3 12-8,2 11-312,6 10-48,8 7-16,9 6 0,12 1-144,13-3-32,16-9-400,16-12-648,17-15 768,-5-15-3977</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8.253"/>
    </inkml:context>
    <inkml:brush xml:id="br0">
      <inkml:brushProperty name="width" value="0.35" units="cm"/>
      <inkml:brushProperty name="height" value="2.1" units="cm"/>
      <inkml:brushProperty name="color" value="#1F2D5B"/>
      <inkml:brushProperty name="inkEffects" value="pencil"/>
    </inkml:brush>
  </inkml:definitions>
  <inkml:trace contextRef="#ctx0" brushRef="#br0">7 1 5713,'-2'8'200,"-1"12"0,2 14-184,4 12-16,7 10-168,7 8-408,10 5 360,1-10-4953</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8.796"/>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0 182 2537,'6'-3'216,"6"-5"144,5-5-192,4-2-112,4-2 24,3-2 440,2 0 192,2 0 248,1 1-16,2 2-439,1 3-201,2 3-264,3 2-48,2 5-32,3 2-16,0 5 0,0 4-233,-1 6-935,-1 6 816,-8-1-4913</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9.181"/>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0 168 5337,'2'-4'264,"4"-5"56,5-6-216,6-5-16,5-3-72,5-1-8,2 2 0,5 2 8,2 5-8,4 4 0,4 7-16,3 5-8,1 7-16,0 7 8,-2 8-8,-1 5 16,-2 5 0,1 2 0,0-2-88,0-4-440,0-4 360,-8-6-5001</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29.556"/>
    </inkml:context>
    <inkml:brush xml:id="br0">
      <inkml:brushProperty name="width" value="0.35" units="cm"/>
      <inkml:brushProperty name="height" value="2.1" units="cm"/>
      <inkml:brushProperty name="color" value="#1F2D5B"/>
      <inkml:brushProperty name="inkEffects" value="pencil"/>
    </inkml:brush>
  </inkml:definitions>
  <inkml:trace contextRef="#ctx0" brushRef="#br0">0 129 5641,'3'-4'432,"6"-6"296,5-5-167,8-2-129,5-3-144,7 1-112,3 2-24,4 3-24,1 5-8,1 6-96,0 5-16,0 7-8,0 6-16,2 6-112,1 4-216,3 6-456,1 3-569,-1 5 721,-8-5-4737</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30.018"/>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50 2929,'2'-3'328,"6"-2"168,9-3-232,10-1-16,9 0-168,7 1-32,4 3-8,2 3 0,-1 4-8,-4 4 0,-2 4-16,-4 5-8,-2 5-8,0 6 0,-1 4 0,1 6-16,0 5-840,0 4 632,-7-6-3241</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30.472"/>
    </inkml:context>
    <inkml:brush xml:id="br0">
      <inkml:brushProperty name="width" value="0.35" units="cm"/>
      <inkml:brushProperty name="height" value="2.1" units="cm"/>
      <inkml:brushProperty name="color" value="#1F2D5B"/>
      <inkml:brushProperty name="inkEffects" value="pencil"/>
    </inkml:brush>
  </inkml:definitions>
  <inkml:trace contextRef="#ctx0" brushRef="#br0">1 84 4097,'2'-1'120,"7"-3"-40,7-2-40,9-2 200,9-2 224,6-2 280,5 0 32,2 1-191,1 1-241,0 3-280,-2 5-56,1 4 0,1 6-8,2 5 0,2 6 0,1 3 0,0 4-8,-4 3-745,-3 4-679,-5 3 776,-11-5-4065</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33.708"/>
    </inkml:context>
    <inkml:brush xml:id="br0">
      <inkml:brushProperty name="width" value="0.35" units="cm"/>
      <inkml:brushProperty name="height" value="2.1" units="cm"/>
      <inkml:brushProperty name="color" value="#1F2D5B"/>
      <inkml:brushProperty name="inkEffects" value="pencil"/>
    </inkml:brush>
  </inkml:definitions>
  <inkml:trace contextRef="#ctx0" brushRef="#br0">42 0 768,'-3'12'24,"-4"18"0,-2 21-32,-1 19-48,3 17 40,2-7-720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55.978"/>
    </inkml:context>
    <inkml:brush xml:id="br0">
      <inkml:brushProperty name="width" value="0.1" units="cm"/>
      <inkml:brushProperty name="height" value="0.1" units="cm"/>
      <inkml:brushProperty name="color" value="#004F8B"/>
    </inkml:brush>
  </inkml:definitions>
  <inkml:trace contextRef="#ctx0" brushRef="#br0">234 71 2104,'-5'-6'5049,"14"8"-4124,13 2-592,233-4 3772,126-33-3585,-180 12-313,63 8-203,-1063 34-3322,748-18 3314,3-2 38,0 2-1,1 2 0,-84 20 0,131-25-32,0 0 1,0 1-1,0-1 0,0 0 0,1 0 0,-1 0 1,0 0-1,0 0 0,0 0 0,0 0 1,0 0-1,0 0 0,0 0 0,0 1 0,0-1 1,0 0-1,0 0 0,0 0 0,0 0 0,0 0 1,0 0-1,0 0 0,0 0 0,0 1 1,0-1-1,0 0 0,0 0 0,0 0 0,0 0 1,0 0-1,0 0 0,0 0 0,-1 0 0,1 0 1,0 0-1,0 1 0,0-1 0,0 0 1,0 0-1,0 0 0,0 0 0,0 0 0,0 0 1,0 0-1,0 0 0,-1 0 0,1 0 1,0 0-1,0 0 0,0 0 0,0 0 0,0 0 1,0 0-1,0 0 0,0 0 0,-1 0 0,1 0 1,0 0-1,15 3 200,20-1 196,207-15 276,141-5 277,-216 17-892,162-8 24,-312 5-105,-30 0-56,-32 0-61,-131 8-544,-178 27 0,94-5 87,217-23 485,-481 25 172,516-29-127,15-3 30,35-6 32,61-9 100,170-12 628,2 12-1,362 21 0,-517 8-736,-487-29-1167,324 15 1205,-1 2 0,1 1 0,-1 3 0,1 2-1,-83 17 1,127-21-25,-1 0 0,0 0-1,0 0 1,0 0 0,0 0-1,0 1 1,0-1 0,0 0-1,0 0 1,0 0 0,0 0 0,0 0-1,0 0 1,0 1 0,0-1-1,0 0 1,0 0 0,0 0 0,0 0-1,0 0 1,0 1 0,0-1-1,0 0 1,0 0 0,0 0-1,0 0 1,0 0 0,0 0 0,-1 1-1,1-1 1,0 0 0,0 0-1,0 0 1,0 0 0,0 0 0,0 0-1,0 0 1,0 0 0,-1 0-1,1 0 1,0 1 0,0-1-1,0 0 1,0 0 0,0 0 0,0 0-1,-1 0 1,1 0 0,0 0-1,0 0 1,22 4 34,32-1 95,361-18 689,-101 1-547,-233 10-251,-25 1 15,79 5 1,-208 15-19,-253 17-2337,782-86 3299,-426 48-873,-28 2 26,-19 1-67,-241 8-210,51 0-396,492-30 960,-647 58-1126,324-33 710,0-1 1,-47-6-1,-14 1 103,-24 2 204,27 0-202,-110 11 0,45 20-912,138-26 717,-1 0 0,-41-2 0,57-1-89,-1 2-2364,18-1-507,9-1 1971</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57.006"/>
    </inkml:context>
    <inkml:brush xml:id="br0">
      <inkml:brushProperty name="width" value="0.1" units="cm"/>
      <inkml:brushProperty name="height" value="0.1" units="cm"/>
      <inkml:brushProperty name="color" value="#004F8B"/>
    </inkml:brush>
  </inkml:definitions>
  <inkml:trace contextRef="#ctx0" brushRef="#br0">890 349 1792,'6'-1'557,"1"1"0,0-1-1,0 1 1,0 0 0,9 2 0,-9-1-178,0-1 0,0 1 0,-1-1 0,1-1 1,0 1-1,9-3 0,2-4 1458,-43 5-75,3-35-331,17 30-1266,0 0-1,1 0 1,0-1-1,-4-12 1,5 14-31,1 0 0,-1 0 0,0 0 0,0 1 0,0-1 0,-1 1 0,0 0 0,0 0 0,-6-5 1,-39-28 426,32 26-429,1 0 0,-19-19 0,24 20-54,0 2-1,-1-1 1,0 2 0,0 0-1,-1 0 1,-1 1 0,1 0-1,-1 2 1,0-1 0,0 2 0,0 0-1,-1 0 1,0 2 0,1-1-1,-1 2 1,0 0 0,0 1-1,0 0 1,-24 5 0,12-1-56,0 1 0,0 2 1,0 1-1,1 1 1,0 1-1,1 1 1,0 1-1,1 1 0,-41 30 1,63-41-23,-26 18 20,2 2 0,-39 39 0,58-53-17,0 0 1,1 1 0,0 0 0,0 0 0,1 0 0,0 1 0,1 0 0,0 0 0,0 0 0,1 0 0,1 1 0,-3 15-1,4-14-273,-3 61 834,4-69-818,0 0 0,1-1 0,-1 1 1,1 0-1,0-1 0,0 1 0,0-1 0,0 1 0,1-1 0,-1 1 0,1-1 0,0 0 0,0 0 0,0 0 0,1 0 0,3 4 0,3 1-1122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5.434"/>
    </inkml:context>
    <inkml:brush xml:id="br0">
      <inkml:brushProperty name="width" value="0.05" units="cm"/>
      <inkml:brushProperty name="height" value="0.05" units="cm"/>
      <inkml:brushProperty name="color" value="#333333"/>
    </inkml:brush>
  </inkml:definitions>
  <inkml:trace contextRef="#ctx0" brushRef="#br0">17 84 3585,'-16'1'8024,"26"-7"-4608,8 2-2482,-1-2 1,27-12 0,-33 12-788,0 1 0,1 0 0,0 1 0,-1 1 0,1 0 0,1 0 0,-1 1 0,13 0 0,-22 2-139,16-2-962,-12-6-3600,-7 1 3185</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0.313"/>
    </inkml:context>
    <inkml:brush xml:id="br0">
      <inkml:brushProperty name="width" value="0.1" units="cm"/>
      <inkml:brushProperty name="height" value="0.1" units="cm"/>
      <inkml:brushProperty name="color" value="#004F8B"/>
    </inkml:brush>
  </inkml:definitions>
  <inkml:trace contextRef="#ctx0" brushRef="#br0">473 61 4033,'0'0'29,"0"0"0,0 0-1,0 0 1,0 0 0,0 0 0,0 0 0,1 0 0,-1 0-1,0 0 1,0-1 0,0 1 0,0 0 0,0 0 0,0 0-1,1 0 261,-1 0-260,0 0 0,0 0-1,0 0 1,0-1 0,0 1 0,0 0 0,0 0 0,0 0-1,0 0 1,0 0 0,0 0 0,0 0 0,0 0 0,0 0-1,0 0 1,0-1 0,0 1 0,0 0 0,0 0 0,0 0-1,0 0 1,0 0 0,0 0 0,0 0 0,0 0 0,-1-1 259,1 1-259,15-2 1191,10-3 2620,-25 4-3799,0 1 0,0-1 1,-1 1-1,1-1 0,0 1 0,-1 0 1,1-1-1,-1 1 0,1 0 0,0-1 0,-1 1 1,1 0-1,-1 0 0,1-1 0,-1 1 1,1 0-1,-1 0 0,1 0 0,-1-1 1,1 1-1,-1 0 0,1 0 0,-1 0 0,1 0 1,-1 0-1,1 0 0,-1 0 0,1 0 1,-1 0-1,1 1 0,-1-1 0,1 0 0,-1 0 1,1 0-1,-1 0 0,1 1 0,-1-1 1,-23 4 157,-15 11-43,1 2 1,1 1 0,0 2 0,1 2 0,2 1-1,-41 34 1,27-7-126,45-47-36,1 0 0,-1 0 1,1 0-1,0 0 0,0 1 1,1-1-1,-1 0 0,1 1 1,0 0-1,-1-1 0,2 1 1,-1 0-1,0 0 1,1-1-1,-1 8 0,2-10 4,-1 0-1,0 0 1,1 0-1,-1 0 1,1 0-1,-1 0 1,1-1 0,-1 1-1,1 0 1,-1 0-1,1 0 1,0-1-1,-1 1 1,1 0-1,0-1 1,0 1-1,0 0 1,0-1-1,-1 1 1,1-1-1,0 1 1,0-1-1,0 0 1,0 1 0,0-1-1,0 0 1,0 0-1,0 0 1,0 0-1,0 0 1,0 0-1,0 0 1,0 0-1,0 0 1,0 0-1,0 0 1,0-1-1,0 1 1,0 0 0,0-1-1,1 0 1,46-19 9,-43 17-11,86-46 188,-3-4-1,81-65 1,-129 81 190,-39 37-362,-1-1 0,1 1 0,-1-1 1,1 1-1,-1-1 0,0 1 1,1-1-1,-1 1 0,0-1 0,0 0 1,1 1-1,-1-1 0,0 0 1,0 1-1,0-1 0,0 0 0,0 1 1,0-1-1,0 0 0,0 1 0,0-1 1,0 0-1,0 1 0,0-1 1,-1-1-1,0 2-3,0-1 1,0 0 0,0 1-1,-1-1 1,1 0-1,0 1 1,-1-1 0,1 1-1,0 0 1,-1 0-1,1-1 1,0 1 0,-1 0-1,1 0 1,0 0-1,-1 0 1,1 0 0,-3 1-1,-15 2 5,-1 0-1,1 1 1,0 1-1,0 1 0,-31 13 1,-88 52 14,121-62-22,-20 12 2,-58 42 1,83-53-18,-1 0 0,2 1 0,0 1 0,0-1 0,1 2 0,0-1 0,-13 24 0,22-34-1,0 0 1,0 0-1,0-1 1,0 1 0,1 0-1,-1 0 1,1 0-1,-1 0 1,1-1 0,0 1-1,-1 0 1,1 0 0,1 3-1,-1-4 2,0-1 1,0 1-1,0 0 0,1-1 0,-1 1 1,0-1-1,1 1 0,-1-1 1,0 1-1,1-1 0,-1 1 0,1-1 1,-1 0-1,1 1 0,-1-1 0,1 0 1,-1 1-1,1-1 0,-1 0 0,1 1 1,0-1-1,-1 0 0,1 0 1,-1 0-1,1 0 0,0 0 0,0 1 1,3-1-13,1-1 0,-1 1 0,1-1 0,-1 1 0,0-1 0,1-1 0,-1 1 1,0-1-1,6-2 0,52-29 65,-2-2 0,-1-3 0,-3-2 0,69-64 1,-119 99-39,37-38 75,-42 42-77,1 0 1,-1-1 0,0 1-1,0-1 1,1 0 0,-1 1 0,0-1-1,-1 0 1,1 0 0,0 1-1,0-1 1,-1 0 0,1 0-1,-1 0 1,0 0 0,1 0 0,-1 0-1,0 0 1,0 0 0,0 0-1,0 0 1,-1 0 0,1 0 0,0 0-1,-2-2 1,1 3-6,-1-1 1,0 1-1,0-1 0,0 1 1,0 0-1,0-1 1,0 1-1,-1 0 0,1 1 1,0-1-1,0 0 1,-1 1-1,1-1 0,0 1 1,-1-1-1,1 1 1,-1 0-1,1 0 0,0 0 1,-1 1-1,1-1 1,-4 1-1,-53 12 11,22-1 18,0 1 1,0 2 0,1 2-1,-33 21 1,53-29-14,1 1 0,0 1 0,0 0 0,2 1 0,-1 0 1,1 1-1,1 1 0,1 0 0,0 1 0,-17 28 0,27-41-19,0-1-1,0 1 1,0 0-1,0 0 1,0 0-1,0 0 0,1 0 1,-1 0-1,1 0 1,-1 0-1,1 0 1,0 0-1,-1 0 0,1 0 1,0 0-1,1 0 1,-1 0-1,0 1 1,0-1-1,1 0 1,0 0-1,-1 0 0,2 2 1,0-3-1,-1 1 0,1-1 1,0 0-1,-1-1 0,1 1 1,0 0-1,0 0 0,-1-1 1,1 1-1,0-1 0,0 0 0,0 1 1,0-1-1,0 0 0,0 0 1,0 0-1,-1 0 0,1-1 0,4 0 1,9-2-6,0-1 0,0-1 0,0 0 0,22-12 1,161-97 113,-168 93-73,0-1 0,-1-1 1,-1-2-1,27-31 0,-53 54-22,0 0 1,0 0-1,0-1 1,0 1 0,-1 0-1,1-1 1,-1 0-1,0 1 1,1-1-1,-1 1 1,-1-1 0,1 0-1,0 0 1,-1 0-1,1 1 1,-1-6 0,0 7-5,0 0 0,0 0 0,-1 0 0,1 1 0,0-1 0,-1 0 0,1 0 0,-1 1 0,1-1 0,-1 0 0,1 1 0,-1-1 0,1 0 0,-1 1 0,0-1 0,1 1 0,-1-1 0,0 1 0,1-1 0,-1 1 0,-1-1 0,-30-2 44,12 6-48,0 1-1,0 1 0,0 1 0,1 0 0,-33 16 0,-87 55-1,120-65 0,0 1 1,-21 18 0,35-27-5,1 0 1,-1 0 0,1 1-1,0 0 1,0 0 0,0 0-1,1 0 1,0 0 0,0 1-1,0 0 1,0-1 0,-2 13-1,4-17 3,1 0 0,0 1 0,0-1 0,0 0 0,-1 0 0,1 1 0,0-1 0,1 0 0,-1 0 0,0 1 0,0-1 0,0 0 0,1 0 0,-1 1 0,1-1 0,-1 0 0,1 0 0,-1 0 0,1 0 0,0 0 0,0 0 0,-1 0 0,1 0 0,0 0 0,0 0 0,0 0 0,0 0 0,0-1 0,0 1 0,0 0 0,0-1 0,0 1 0,0-1 0,1 1 0,-1-1-1,0 1 1,0-1 0,1 0 0,-1 0 0,0 0 0,0 1 0,1-1 0,-1 0 0,0-1 0,0 1 0,1 0 0,-1 0 0,2-1 0,8-1 10,0 1-1,0-2 1,0 0 0,12-5-1,207-87 64,-188 74-35,-2-1 1,0-2-1,50-41 1,-89 64-33,1 1 1,-1-1-1,0 0 1,1 0-1,-1 0 1,0 0-1,0 0 1,0 0-1,0 0 1,0-1-1,0 1 1,0 0-1,0-1 1,0 1-1,-1 0 1,1-1-1,-1 1 1,1-1-1,-1 1 1,1-1-1,-1-1 1,-1 2-1,1 0 1,-1 1-1,0-1 0,0 0 1,0 1-1,1-1 1,-1 1-1,0-1 0,0 1 1,0-1-1,0 1 1,0 0-1,0-1 1,0 1-1,0 0 0,0 0 1,0 0-1,0 0 1,-1 0-1,1 0 0,0 0 1,-1 0-1,-12 1 15,1 1 0,0 0 0,-20 6 1,-17 7-21,1 3-1,0 2 1,2 3 0,0 1 0,2 2 0,-44 34 0,85-58-3,1 1 1,0 0-1,0 0 0,0 0 0,0 0 1,0 0-1,1 1 0,0-1 0,-1 1 1,1 0-1,1 0 0,-1 0 0,-2 8 1,4-12 0,0 1 1,0 0 0,0-1 0,0 1 0,0 0 0,0-1 0,0 1 0,0 0 0,0-1 0,0 1-1,1 0 1,-1-1 0,0 1 0,0 0 0,1-1 0,-1 1 0,1-1 0,-1 1 0,0-1 0,1 1-1,-1-1 1,1 1 0,-1-1 0,1 1 0,-1-1 0,1 1 0,0-1 0,-1 0 0,1 1 0,0-1-1,2 1 4,0-1 0,0 1-1,0-1 1,0 0-1,0 0 1,0 0-1,0 0 1,0 0-1,0-1 1,0 1-1,4-2 1,68-23 65,-1-3 1,-2-3 0,99-58-1,-136 70 2,-15 9-21,-13 8-21,-1-2 1,0 1-1,1 0 1,-1-1 0,-1 0-1,1-1 1,8-7-1,-14 12-26,0 0 0,0 0 0,0-1 0,0 1 0,0 0 0,0 0 0,1 0 0,-1 0 0,0 0 0,0-1 0,0 1 0,0 0 0,0 0 0,0 0 0,0-1 0,0 1 0,0 0 0,0 0 0,0 0 0,0 0 0,0-1 0,0 1 0,0 0 0,0 0 0,0 0 0,0-1 0,0 1 0,0 0 0,0 0 0,0 0 0,0-1 0,0 1 0,0 0 0,0 0 0,-1 0 0,1 0 0,0-1 0,0 1 0,0 0 0,0 0 0,0 0 0,0 0 0,-1 0 0,1 0 0,0-1 0,0 1 0,0 0 0,0 0 0,-1 0 0,1 0 0,0 0 0,0 0 0,-1 0 0,-17-2 42,-21 4-26,5 6-14,1 1 0,0 1 0,0 2 0,1 1 0,1 2 0,0 1 0,1 1 0,1 2 0,-30 24 0,54-39-9,0 1 1,0-1-1,1 1 1,0 0-1,0 1 1,-4 6-1,8-12 5,-1 1-1,1 0 1,-1 0-1,1 0 1,-1 0 0,1 0-1,-1-1 1,1 1-1,0 0 1,0 0 0,-1 0-1,1 0 1,0 0-1,0 0 1,0 0-1,0 0 1,0 0 0,0 0-1,0 0 1,0 0-1,1 0 1,-1 0-1,0 0 1,1 0 0,-1 0-1,0 0 1,1 0-1,-1-1 1,1 1-1,0 0 1,-1 0 0,1 0-1,0-1 1,-1 1-1,1 0 1,0-1-1,0 1 1,-1-1 0,1 1-1,0-1 1,0 1-1,0-1 1,0 1-1,0-1 1,0 0 0,0 1-1,0-1 1,0 0-1,0 0 1,1 0-1,6 1 5,0 0 0,-1-1 0,1 0 0,0-1 0,-1 0 0,1 0 1,-1 0-1,15-5 0,64-28 3,-53 20-15,52-18-12,-41 17 63,-1-3 0,48-26-1,-90 44-37,0 0 0,-1 0 1,1 0-1,0-1 0,-1 1 0,1 0 0,0-1 0,-1 1 0,1 0 0,-1-1 0,1 1 0,0-1 0,-1 1 0,1-1 0,-1 1 0,1-1 0,-1 0 0,0 1 0,1-1 0,-1 1 0,0-1 0,1 0 0,-1 1 0,0-1 0,0 0 0,1 0 0,-1-1 0,-18-3 96,-35 7-37,20 3-63,0 2 0,0 2 0,0 0 1,1 2-1,1 2 0,0 1 0,1 1 0,-46 31 1,73-44-4,1-1 1,0 1 0,-1 0-1,1 0 1,0 0 0,0 0-1,0 1 1,1-1 0,-1 1-1,0-1 1,1 1 0,0-1-1,-1 1 1,1 0 0,0 0-1,-1 3 1,2-5 0,0 0 0,1 0-1,-1-1 1,0 1 0,0 0 0,0 0 0,0 0 0,0-1 0,1 1-1,-1 0 1,0 0 0,1-1 0,-1 1 0,1 0 0,-1-1-1,1 1 1,-1 0 0,1-1 0,-1 1 0,1-1 0,-1 1-1,2 0 1,1 0 1,-1 0 0,0 0-1,1 0 1,-1 0-1,1 0 1,-1-1 0,1 1-1,-1-1 1,1 0 0,4 0-1,15-2 10,-1 0-1,1-2 1,-1-1-1,1-1 1,35-14-1,-5 2 11,20-2 8,-31 9 29,64-27-1,-93 29 20,-26 6-45,-27 5-25,-7 4-8,1 2 1,1 1-1,-1 3 1,2 2 0,0 2-1,1 2 1,0 1-1,2 3 1,-44 29 0,60-28 1,26-22 1,0-1 0,-1 1 0,1-1 0,0 1 0,0-1 0,0 1-1,-1-1 1,1 1 0,0-1 0,0 1 0,0-1 0,0 1 0,0-1 0,0 1 0,0-1-1,0 1 1,0 0 0,0-1 0,0 1 0,1-1 0,-1 1 0,0-1 0,0 1-1,0-1 1,1 1 0,-1-1 0,0 1 0,1-1 0,-1 0 0,0 1 0,1-1 0,-1 1-1,1-1 1,-1 0 0,0 1 0,1-1 0,-1 0 0,1 1 0,-1-1 0,1 0 0,-1 0-1,1 0 1,-1 1 0,1-1 0,-1 0 0,1 0 0,0 0 0,-1 0 0,1 0-1,-1 0 1,1 0 0,-1 0 0,1 0 0,0-1 0,13 3 1,-1-1 0,1 0 0,0-1 0,-1-1 0,1 0 0,-1-1 0,16-4 0,97-32-2,-94 27 2,-6 2-1,41-12 72,93-45 0,-143 53-9,-26 8-13,-29 6-27,-53 15-17,1 4 0,1 4 0,-92 37 0,157-50-30,20-5-24,15-3 8,40-4 26,0-1-1,0-3 1,77-17 0,145-58 104,-234 64-52,-28 9-1,-28 7 4,-30 9-42,1 1 0,0 3 0,1 2 0,-70 33 0,91-31-15,24-17 14,0 1 1,1-1-1,-1 0 0,0 1 1,0-1-1,1 0 1,-1 1-1,0-1 0,1 0 1,-1 1-1,0-1 1,1 0-1,-1 0 0,1 1 1,-1-1-1,0 0 1,1 0-1,-1 0 0,1 1 1,-1-1-1,1 0 0,-1 0 1,1 0-1,-1 0 1,0 0-1,1 0 0,-1 0 1,1 0-1,-1 0 1,1 0-1,0-1 0,56-3-42,18-9 28,-33 5 31,55-4 1,-101 17 34,-18 7-33,-29 13-4,15-11-9,27-11-10,-1 0 1,1 1 0,1 0-1,-1 0 1,0 1 0,1 0-1,-10 8 1,25-13-6,1 0 0,-1-1 0,0 0 0,1 0 1,9-2-1,159-49-48,-203 58 39,12-3 0,1 0 0,-1 0 0,0 2 0,1 0 0,0 1 0,0 0 0,-23 14 0,37-20 10,0 0 0,0 0-1,1 0 1,-1 0 0,0 0 0,0 0 0,0 0-1,0 0 1,0 0 0,0 0 0,0 0 0,0 0-1,0 0 1,1 0 0,-1 0 0,0 0 0,0 0-1,0 0 1,0 0 0,0 0 0,0 0 0,0 0 0,0 1-1,0-1 1,0 0 0,0 0 0,0 0 0,1 0-1,-1 0 1,0 0 0,0 0 0,0 0 0,0 0-1,0 0 1,0 0 0,0 0 0,0 0 0,0 0 0,0 1-1,0-1 1,0 0 0,0 0 0,0 0 0,0 0-1,0 0 1,0 0 0,0 0 0,0 0 0,0 0-1,0 0 1,0 1 0,0-1 0,0 0 0,0 0-1,0 0 1,0 0 0,0 0 0,0 0 0,0 0 0,0 0-1,0 0 1,0 0 0,0 0 0,0 1 0,0-1-1,-1 0 1,15-1-724,14-3-747,46-20-4836,-55 19 4938</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0.517"/>
    </inkml:context>
    <inkml:brush xml:id="br0">
      <inkml:brushProperty name="width" value="0.1" units="cm"/>
      <inkml:brushProperty name="height" value="0.1" units="cm"/>
      <inkml:brushProperty name="color" value="#004F8B"/>
    </inkml:brush>
  </inkml:definitions>
  <inkml:trace contextRef="#ctx0" brushRef="#br0">1 10 1200,'4'-4'-208,"-2"-1"192</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1.851"/>
    </inkml:context>
    <inkml:brush xml:id="br0">
      <inkml:brushProperty name="width" value="0.1" units="cm"/>
      <inkml:brushProperty name="height" value="0.1" units="cm"/>
      <inkml:brushProperty name="color" value="#004F8B"/>
    </inkml:brush>
  </inkml:definitions>
  <inkml:trace contextRef="#ctx0" brushRef="#br0">840 349 3321,'-4'-12'977,"2"1"3840,2 9-4731,0 1-1,-1 0 0,1-1 1,0 1-1,-1 0 1,1-1-1,-1 1 0,1 0 1,-1 0-1,0-1 1,0 1-1,1 0 0,-1 0 1,0 0-1,0 0 1,0 0-1,0 0 0,-2-1 1,1 1-35,1-1-1,-1 1 1,1-1 0,-1 0 0,1 1 0,0-1 0,0 0 0,0 0-1,0 0 1,-2-4 0,1-25 912,3 26-870,-1 1 0,0 0 1,-1-1-1,1 1 0,0 0 1,-1-1-1,0 1 1,0 0-1,-1 0 0,1 0 1,-1 0-1,0 0 0,0 0 1,0 0-1,0 1 1,-1-1-1,1 1 0,-1-1 1,0 1-1,-5-5 0,-8-4 139,0 0 0,-1 1 0,0 0 0,0 2 0,-1 0 0,-20-7 0,-11 0-219,-58-10 0,59 15 116,7 1 161,-46-5 1,71 14-263,0 0 0,0 1 0,0 1 0,0 0 1,0 1-1,-22 6 0,18-2-424,-1 0 0,1 1 0,1 2 1,-33 17-1,23-4-335</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6.637"/>
    </inkml:context>
    <inkml:brush xml:id="br0">
      <inkml:brushProperty name="width" value="0.1" units="cm"/>
      <inkml:brushProperty name="height" value="0.1" units="cm"/>
      <inkml:brushProperty name="color" value="#004F8B"/>
    </inkml:brush>
  </inkml:definitions>
  <inkml:trace contextRef="#ctx0" brushRef="#br0">611 311 3809,'1'-3'432,"1"1"-1,-1-1 1,1 1 0,-1 0 0,1-1 0,0 1 0,0 0-1,0 0 1,0 0 0,0 0 0,0 1 0,1-1-1,-1 1 1,6-3 0,12-10 1299,-12 1-518,-18 8-447,8 5-737,-1 0-1,1 0 1,0 0 0,0 0-1,0 0 1,0 1 0,0-1-1,0 1 1,0 0 0,0 0-1,0-1 1,0 1-1,0 1 1,-3 1 0,4-2-26,0 0 0,-1 0 0,1 0 0,0 1 0,0-1 0,0 1 0,0-1 0,0 0 0,1 1-1,-1 0 1,0-1 0,1 1 0,-1-1 0,1 1 0,-1 0 0,1-1 0,0 1 0,0 0 0,0-1 0,0 1 0,0 0 0,0 0 0,0-1 0,1 3 0,0-1 2,1 0 1,-1-1-1,0 1 0,1 0 0,0-1 1,0 1-1,0-1 0,0 1 0,0-1 0,0 0 1,1 0-1,3 2 0,0 1 8,0-1 0,0-1-1,1 1 1,-1-1 0,1 0 0,0-1-1,0 0 1,0 0 0,0 0 0,13 1-1,-23-3-3,0 0 0,0-1-1,0 1 1,0-1-1,1 0 1,-1 1 0,0-1-1,0-1 1,1 1-1,-1 0 1,0-1-1,1 1 1,-1-1 0,1 0-1,0 1 1,0-1-1,-1 0 1,1-1 0,1 1-1,-1 0 1,0-1-1,0 1 1,1-1-1,0 1 1,-1-1 0,1 0-1,0 1 1,0-1-1,0 0 1,1 0 0,-1 0-1,1 0 1,-1 0-1,1 0 1,0 0-1,0 0 1,1 1 0,-1-1-1,0 0 1,1 0-1,0 0 1,0 0-1,0 0 1,0 1 0,0-1-1,0 0 1,1 1-1,-1-1 1,1 1 0,0-1-1,0 1 1,0 0-1,0 0 1,0 0-1,0 0 1,0 0 0,1 0-1,-1 1 1,1-1-1,-1 1 1,1 0 0,0-1-1,0 1 1,-1 1-1,1-1 1,0 0-1,0 1 1,3-1 0,-59 7 110,50-6-113,1 1 0,-1-1 0,1 1 0,0-1 0,-1 1 1,1 0-1,0 0 0,-1 0 0,1 1 0,0-1 0,0 0 1,0 1-1,0-1 0,0 1 0,1 0 0,-1 0 0,0-1 0,-2 6 1,4-6-7,0 0 0,0 0 0,0 1 0,0-1 1,0 0-1,0 0 0,0 1 0,0-1 0,1 0 1,-1 0-1,1 0 0,-1 1 0,1-1 0,-1 0 1,1 0-1,-1 0 0,1 0 0,0 0 0,0 0 1,0 0-1,-1 0 0,1 0 0,0-1 0,0 1 0,0 0 1,0 0-1,1-1 0,-1 1 0,0-1 0,0 1 1,0-1-1,0 1 0,1-1 0,-1 0 0,0 1 1,0-1-1,2 0 0,48 7 19,1-15 49,-51 8-64,0 0 0,1-1 1,-1 1-1,0 0 1,0 0-1,1-1 1,-1 1-1,0 0 1,0-1-1,1 0 0,-1 1 1,0-1-1,0 0 1,0 1-1,0-1 1,0 0-1,0 0 0,0 0 1,0 0-1,0 0 1,0 0-1,-1 0 1,1 0-1,0 0 1,-1-1-1,1 1 0,-1 0 1,1 0-1,-1-1 1,1 1-1,-1 0 1,0 0-1,0-1 1,0-2-1,-1 2 0,0 1 1,0-1-1,-1 0 1,1 0-1,-1 0 0,0 1 1,1-1-1,-1 1 1,0-1-1,0 1 0,0 0 1,0 0-1,0 0 1,0 0-1,0 0 0,0 0 1,0 0-1,-1 1 1,1-1-1,0 1 0,0-1 1,-1 1-1,1 0 1,-4 0-1,-56 3 17,50-2-12,2 0 4,0-1 0,1 2 0,-1-1 0,1 1 0,-1 1 0,1 0 0,0 0 1,0 0-1,-16 10 0,25-13-13,-1 0 1,1 0 0,0 1-1,0-1 1,0 0-1,0 0 1,0 0-1,-1 0 1,1 0 0,0 0-1,0 0 1,0 1-1,0-1 1,0 0 0,0 0-1,0 0 1,0 0-1,-1 1 1,1-1-1,0 0 1,0 0 0,0 0-1,0 0 1,0 1-1,0-1 1,0 0 0,0 0-1,0 0 1,0 0-1,0 1 1,0-1-1,0 0 1,0 0 0,0 0-1,0 1 1,0-1-1,1 0 1,-1 0 0,0 0-1,0 0 1,0 0-1,0 1 1,0-1-1,0 0 1,0 0 0,1 0-1,-1 0 1,0 0-1,0 0 1,0 1-1,0-1 1,0 0 0,1 0-1,14 2 20,16-4 21,-20-1-26,0 0-1,0-1 1,-1 0 0,1 0 0,-1-1-1,0-1 1,16-11 0,-25 16-3,1-1 0,0 0 0,0 1 0,0-1 0,-1 0-1,1 0 1,-1 0 0,0 0 0,1 0 0,-1 0 0,0 0 0,0-1 0,-1 1 0,1 0-1,0-1 1,-1 1 0,1-3 0,-1 2 20,-1 0 1,1 1-1,-1-1 0,1 0 1,-1 1-1,0-1 1,0 0-1,-1 1 0,1-1 1,0 1-1,-1 0 0,1-1 1,-1 1-1,0 0 0,0 0 1,0 0-1,0 0 0,-4-2 1,-2-2 31,0 1 1,0 0-1,-1 0 1,0 1-1,0 1 1,0-1 0,0 1-1,0 1 1,0 0-1,-1 0 1,1 1-1,-1 0 1,0 0 0,-17 2-1,7 1-68,0 0 0,1 1-1,-1 1 1,1 1 0,0 1 0,-22 9 0,39-14 2,0 0-1,-1 0 1,1-1 0,0 1 0,0 1 0,0-1 0,0 0 0,0 0 0,1 1 0,-1-1 0,0 1 0,0 0 0,1-1 0,-1 1 0,1 0 0,0 0 0,0 0 0,-1 0 0,1 0 0,0 0 0,1 0 0,-1 0 0,0 1 0,0 2 0,1-3-1,1 0 0,0 0 0,-1 0 0,1 0 0,0 0 0,0 0 0,0-1 0,1 1 0,-1 0 0,0-1 0,1 1 0,-1 0 0,1-1 0,-1 0 0,1 1 0,0-1 0,-1 0 0,1 0 0,0 0 0,0 0 0,0 0 0,0 0 0,0 0 0,0-1 0,0 1-1,4 0 1,7 2 8,0 0-1,1-1 0,-1 0 1,25 0-1,-32-2 8,1 0-1,-1-1 1,0 1 0,0-1 0,0-1 0,1 1-1,-1-1 1,0 0 0,-1 0 0,1-1 0,0 0-1,8-5 1,-14 8-8,0-1-1,1 1 1,-1 0 0,1 0-1,-1-1 1,0 1-1,1 0 1,-1-1 0,0 1-1,1-1 1,-1 1 0,0 0-1,1-1 1,-1 1-1,0-1 1,0 1 0,0-1-1,0 1 1,1-1-1,-1 1 1,0-1 0,0 1-1,0-1 1,0 1 0,0-1-1,0 1 1,0-1-1,0 1 1,0-1 0,0 1-1,0 0 1,-1-1-1,1 1 1,0-1 0,0 0-1,-18-12 50,-24 0-29,2 6 6,-1 2-1,1 1 1,-1 2-1,-59 5 1,98-3-26,-1 0 0,1 0 0,0 0 1,-1 0-1,1 1 0,0-1 0,-1 1 0,1-1 0,0 1 1,0 0-1,-1 0 0,1 0 0,0 0 0,0 0 0,0 0 1,0 1-1,0-1 0,1 1 0,-1-1 0,0 1 0,1 0 1,-1 0-1,1 0 0,-1 0 0,1 0 0,0 0 0,0 0 1,0 0-1,0 0 0,0 0 0,1 1 0,-1-1 0,0 3 1,2-1-8,-1 0-1,1 0 1,0 0 0,0-1 0,0 1 0,1-1 0,-1 1 0,1-1 0,0 1 0,0-1 0,0 0 0,0 0 0,0 0 0,1 0 0,0 0 0,-1-1 0,1 1-1,0-1 1,0 1 0,5 1 0,2 2 4,1-1 0,0 0 0,0-1-1,0 0 1,1 0 0,-1-2 0,1 1-1,0-1 1,0-1 0,0 0 0,0-1-1,17-1 1,-15 0 12,0-1 0,0 0-1,0-1 1,0-1 0,-1 0 0,1 0 0,-1-1 0,0-1-1,-1 0 1,16-11 0,-26 16-8,1-1-1,-1 1 1,0-1-1,0 0 1,1 0 0,-2 0-1,1 0 1,0 0 0,0 0-1,-1 0 1,1-1-1,-1 1 1,1-1 0,-1 1-1,0-1 1,0 1 0,0-1-1,-1 0 1,1 1-1,-1-1 1,1 0 0,-1 0-1,0 0 1,0 1 0,0-1-1,0 0 1,-1 0-1,1 1 1,-1-1 0,1 0-1,-1 1 1,0-1 0,0 0-1,0 1 1,-1-1-1,-1-2 1,-1-1 2,0 1 0,-1-1 0,0 1 1,0 0-1,0 0 0,0 0 0,-1 1 0,1 0 0,-1 0 0,0 1 0,-1-1 0,1 1 1,-10-3-1,-6 0 6,0 0 1,-1 2-1,1 0 1,-32 0-1,42 3-10,0 2-1,1-1 1,-1 1 0,1 1-1,0 0 1,-1 0-1,1 1 1,0 1 0,0 0-1,-15 8 1,24-12-4,0 1 0,1 0 1,-1 0-1,1 0 0,0 0 1,-1 0-1,1 0 0,0 0 0,0 0 1,-1 0-1,1 1 0,0-1 1,0 1-1,0-1 0,1 0 1,-1 1-1,0 0 0,0-1 0,1 1 1,-1-1-1,1 1 0,0 0 1,-1-1-1,1 1 0,0 2 1,1-1-3,-1-1 1,1 1 0,0-1 0,0 1 0,0-1 0,1 1 0,-1-1-1,1 0 1,-1 0 0,1 1 0,0-1 0,0 0 0,0-1 0,3 4-1,4 2-4,2 0 0,-1 0-1,1-1 1,0 0-1,23 8 1,-22-10 17,0-2-1,1 1 1,-1-2-1,1 1 1,-1-2-1,1 0 1,0 0-1,13-3 1,-20 2-5,0 0 0,1 0 0,-1 0 1,0-1-1,0 0 0,-1 0 0,1 0 1,0-1-1,-1 0 0,1 0 0,-1 0 1,0-1-1,0 0 0,0 0 0,-1 0 1,1-1-1,-1 1 0,5-8 0,-9 11-3,1 0-1,0 0 0,-1 0 0,1-1 0,-1 1 1,0 0-1,1-1 0,-1 1 0,0 0 0,0-1 1,0 1-1,0 0 0,0-1 0,0 1 1,0 0-1,0-1 0,-1 1 0,1 0 0,0-1 1,-1 1-1,1 0 0,-1 0 0,1-1 0,-2-1 1,-1 0 3,1 0 0,-1 0 1,0 0-1,0 0 0,0 0 1,0 1-1,-1 0 0,-5-4 1,-2 0 7,-2 1 0,1 0-1,0 0 1,-19-3 0,11 4 1,-1 1 0,0 1 1,-39 1-1,54 1-12,1 0 1,-1 0 0,0 1-1,1-1 1,-1 1 0,1 1-1,0-1 1,-1 1 0,1 0-1,0 0 1,0 1-1,0-1 1,0 1 0,0 0-1,1 0 1,-1 1 0,1 0-1,0-1 1,-6 8-1,9-9-3,0-1-1,0 1 1,0 0 0,0 0-1,1 0 1,-1 0-1,0 0 1,1 0-1,0 0 1,-1 0-1,1 0 1,0 0-1,0 0 1,0 0-1,0 0 1,0 0-1,0 0 1,1 0-1,-1 0 1,1 0-1,-1 0 1,1 0-1,0-1 1,0 1-1,0 0 1,0 0-1,0 0 1,0-1-1,0 1 1,1-1-1,-1 1 1,0-1-1,1 1 1,0-1-1,-1 0 1,1 0-1,0 0 1,-1 0 0,1 0-1,0 0 1,0 0-1,3 0 1,2 3 6,1-2 1,0 1 0,0-1-1,0 0 1,0-1 0,1 0 0,-1 0-1,0 0 1,10-2 0,47-13 46,-61 13-47,0-1 0,1 1 1,-1-1-1,0 0 0,0 0 1,0-1-1,0 1 0,0-1 1,-1 0-1,1 0 0,-1 0 1,4-4-1,-7 6-4,0 1 0,1-1 1,-1 1-1,1-1 0,-1 0 0,0 1 0,1-1 0,-1 1 0,0-1 1,0 0-1,0 1 0,1-1 0,-1 0 0,0 1 0,0-1 0,0 0 1,0 1-1,0-1 0,0 0 0,0 1 0,0-1 0,-1 0 0,1 1 1,0-1-1,0 0 0,0 1 0,-1-1 0,1 0 0,0 1 0,-1-1 1,0 0-1,-21-10-8,-30 8-63,26 7 44,1 2 0,0 0 0,-42 18 1,-26 7-25,121-68-37,-18 24 97,1 1 0,0 0-1,1 1 1,0 0 0,1 1 0,0 0-1,1 1 1,0 0 0,24-10-1,-5 4 37,-30 13-41,0 0 0,1 0 0,0 0 0,-1 0 0,1 1 0,0 0 0,0-1 0,0 2 0,0-1 1,0 0-1,0 1 0,0-1 0,0 1 0,0 1 0,8 0 0,39 9 85,65 21 0,-99-25-77,1 1 0,0 1 1,-1 1-1,-1 0 1,0 1-1,0 1 0,15 13 1,-30-24-14,-1 0 0,1 1 1,-1-1-1,1 1 0,0-1 0,-1 1 1,1 0-1,-1-1 0,0 1 0,1 0 1,-1-1-1,1 1 0,-1 0 0,0-1 1,1 1-1,-1 0 0,0 0 0,0-1 1,0 1-1,0 0 0,0 0 0,0-1 1,0 1-1,0 0 0,0 0 0,0 0 1,0-1-1,0 1 0,0 0 0,0 0 1,-1-1-1,1 1 0,0 0 0,-1-1 1,1 1-1,-1 0 0,1-1 0,0 1 1,-1 0-1,1-1 0,-1 1 0,0-1 1,1 1-1,-1-1 0,1 1 0,-1-1 1,0 0-1,1 1 0,-1-1 0,0 0 1,0 1-1,1-1 0,-1 0 0,0 0 1,0 0-1,1 1 0,-3-1 0,-43 10-29,0-9-298,0-2 0,-88-13 0,-84-28 372,207 41-53,1 1-1,-1 0 1,0 0 0,1 1-1,-1 1 1,1-1 0,0 2-1,-1 0 1,1 0 0,0 0-1,1 2 1,-1-1 0,1 1-1,-13 8 1,-11 5-2,30-20 110,9-8-57,7-8-19,22-10-2,-24 19 16,0 1 0,-1-2 0,11-11 1,-16 16-14,1-1 0,-1 1 0,1 0 1,0 1-1,0-1 0,1 1 0,-1 0 0,1 1 0,0 0 1,0 0-1,9-2 0,2 0 85,0 1 0,0 1 0,29-1 1,-26 3-91,0 1 0,0 1 1,0 1-1,-1 1 1,25 7-1,-39-9-20,-2 0 0,-1 0 0,0 0 0,0 0 0,1 0 0,-1 0 0,0 0 0,0 1 0,0 0-1,0 0 1,-1-1 0,1 2 0,0-1 0,3 4 0,-59 19-73,-29 13-121,-132 53-541,194-86 715,0-1-1,-1-1 1,0-1-1,1-1 1,-24-1-1,39 0 12,5 0 8,0 0 1,-1 0-1,1 0 0,0 0 0,0 0 0,0 0 0,-1 0 0,1 0 0,0 0 1,0 0-1,0 0 0,0 0 0,-1 0 0,1 0 0,0 0 0,0 0 0,0 0 1,-1 0-1,1 0 0,0 0 0,0 0 0,0-1 0,0 1 0,-1 0 0,1 0 1,0 0-1,0 0 0,0 0 0,0 0 0,0-1 0,-1 1 0,1 0 0,0 0 1,0 0-1,0 0 0,0-1 0,0 1 0,0 0 0,0 0 0,0 0 0,0-1 0,0 1 1,0 0-1,0 0 0,0 0 0,0 0 0,0-1 0,7-10-38,14-7 7,21-10 72,79-38 0,-103 58 33,0 1 1,1 1 0,-1 1 0,1 0-1,0 2 1,0 0 0,35-1-1,-35 3-35,1 1 0,-1 1-1,1 1 1,-1 0 0,0 1-1,1 2 1,-1-1 0,35 16-1,130 51 393,-182-70-423,0 0-1,0 0 1,0 0 0,-1-1 0,1 2 0,0-1 0,-1 0 0,1 0 0,-1 1 0,1-1 0,-1 0 0,0 1 0,1-1-1,-1 1 1,0 0 0,0 0 0,0-1 0,0 1 0,-1 0 0,1 0 0,0 0 0,0 2 0,-1 1 3,0 0 1,0 0 0,0 0 0,-1 1 0,0-1-1,-2 8 1,-1 30 7,4-41-19,1 0 0,-1 0 1,1 0-1,0 0 0,-1 0 1,1-1-1,0 1 0,0 0 1,0-1-1,0 1 0,0-1 1,1 1-1,-1-1 0,0 1 1,1-1-1,-1 0 0,1 1 1,0-1-1,-1 0 0,1 0 1,2 1-1,2 0-230,7 5 42</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7.427"/>
    </inkml:context>
    <inkml:brush xml:id="br0">
      <inkml:brushProperty name="width" value="0.1" units="cm"/>
      <inkml:brushProperty name="height" value="0.1" units="cm"/>
      <inkml:brushProperty name="color" value="#004F8B"/>
    </inkml:brush>
  </inkml:definitions>
  <inkml:trace contextRef="#ctx0" brushRef="#br0">29 71 3833,'-2'-2'135,"0"0"0,0 1 1,0-1-1,0 0 0,0 0 0,0 0 1,0 0-1,1-1 0,-1 1 0,1 0 0,0-1 1,0 1-1,0-1 0,-1-2 0,1 3 239,1 0 0,-1 1 0,1-1 0,-1 0 0,1 1 0,0-1 0,0 0 0,0 0 0,0 1-1,0-1 1,0 0 0,0 0 0,1 1 0,-1-1 0,1-2 0,3 3-272,-1 0 1,0 0-1,1 0 0,-1 0 1,1 1-1,-1-1 0,0 1 1,1 0-1,-1 0 0,1 0 1,6 2-1,-1-2 124,-3 0-88,-1-1 1,0 1-1,1 0 1,-1 1-1,1-1 1,-1 1-1,0 0 1,1 1 0,-1-1-1,0 1 1,0 0-1,0 0 1,0 0-1,0 1 1,0 0-1,-1 0 1,0 0 0,8 7-1,41 32-19,-43-35-31,1 0 1,-1 1-1,0 1 1,-1 0-1,16 18 1,6 4-1344</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8.215"/>
    </inkml:context>
    <inkml:brush xml:id="br0">
      <inkml:brushProperty name="width" value="0.1" units="cm"/>
      <inkml:brushProperty name="height" value="0.1" units="cm"/>
      <inkml:brushProperty name="color" value="#004F8B"/>
    </inkml:brush>
  </inkml:definitions>
  <inkml:trace contextRef="#ctx0" brushRef="#br0">18 25 3489,'0'-1'311,"0"-1"0,-1 1 0,1-1 0,0 1 0,-1 0 0,0-1 0,-13-13 6260,32 20-5492,4-1-265,60 14 315,-76-17-1098,-1 1 0,1 0 1,-1 1-1,0-1 1,1 1-1,-1 0 0,-1 0 1,1 1-1,0-1 1,-1 1-1,6 6 0,-8-6 32,1 1 0,-1-1 0,0 1 0,0 0 0,-1 0 0,1 0 0,-1 0 1,0 0-1,-1 0 0,1 0 0,-1 1 0,0-1 0,-1 9 0,2 16-1851,5-2-4555</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8.730"/>
    </inkml:context>
    <inkml:brush xml:id="br0">
      <inkml:brushProperty name="width" value="0.1" units="cm"/>
      <inkml:brushProperty name="height" value="0.1" units="cm"/>
      <inkml:brushProperty name="color" value="#004F8B"/>
    </inkml:brush>
  </inkml:definitions>
  <inkml:trace contextRef="#ctx0" brushRef="#br0">1 37 1352,'-1'-1'208,"1"0"1,0-1-1,0 1 0,0 0 0,0-1 1,1 1-1,-1-1 0,0 1 0,0 0 0,1-1 1,-1 1-1,1 0 0,-1-1 0,1 1 0,0 0 1,-1 0-1,1 0 0,0 0 0,0-1 0,0 1 1,0 0-1,0 0 0,0 1 0,0-1 0,0 0 1,0 0-1,1 0 0,-1 1 0,0-1 0,0 1 1,1-1-1,-1 1 0,0-1 0,1 1 0,-1 0 1,1 0-1,-1-1 0,0 1 0,1 0 1,-1 0-1,0 1 0,1-1 0,-1 0 0,1 0 1,-1 1-1,3 0 0,7 2 221,0 1 0,1 0 0,-1 0 0,13 8 0,-17-8-164,-2-2-218,1 1 1,-1 1-1,1-1 0,-1 1 1,0-1-1,0 2 0,0-1 0,-1 0 1,0 1-1,1 0 0,-2 0 1,1 0-1,-1 1 0,1-1 0,-1 1 1,-1-1-1,1 1 0,-1 0 0,0 0 1,-1 1-1,1-1 0,-1 0 1,0 0-1,-1 1 0,1-1 0,-2 0 1,1 1-1,-2 9 0,2-4-62,-7 27-2416,2-29 1560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9.323"/>
    </inkml:context>
    <inkml:brush xml:id="br0">
      <inkml:brushProperty name="width" value="0.1" units="cm"/>
      <inkml:brushProperty name="height" value="0.1" units="cm"/>
      <inkml:brushProperty name="color" value="#004F8B"/>
    </inkml:brush>
  </inkml:definitions>
  <inkml:trace contextRef="#ctx0" brushRef="#br0">3 31 4065,'-1'-1'124,"1"1"-1,0-1 1,-1 0 0,1 0-1,0 1 1,0-1 0,0 0-1,-1 0 1,1 1 0,0-1-1,0 0 1,0 0 0,0 0-1,1 1 1,-1-1 0,0 0-1,0 0 1,0 1 0,1-1-1,-1 0 1,0 0 0,1 1-1,-1-1 1,0 0 0,1 1 0,-1-1-1,1 0 1,-1 1 0,1-1-1,-1 1 1,1-1 0,0 1-1,-1-1 1,1 1 0,0-1-1,-1 1 1,1 0 0,0-1-1,0 1 1,-1 0 0,1 0-1,0 0 1,0-1 0,-1 1-1,1 0 1,0 0 0,0 0-1,0 0 1,1 1 0,56-3 368,-38 3-35,-9-2-412,14-1 20,1 1-1,-1 1 1,0 1 0,0 2-1,0 0 1,46 13 0,-57-12-2551,-7-3 1566</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09.788"/>
    </inkml:context>
    <inkml:brush xml:id="br0">
      <inkml:brushProperty name="width" value="0.1" units="cm"/>
      <inkml:brushProperty name="height" value="0.1" units="cm"/>
      <inkml:brushProperty name="color" value="#004F8B"/>
    </inkml:brush>
  </inkml:definitions>
  <inkml:trace contextRef="#ctx0" brushRef="#br0">723 20 3017,'-29'-7'690,"0"2"0,-1 2 1,1 0-1,-1 2 0,0 1 1,-53 7-1,37 0-515,0 2-1,1 2 1,-71 28-1,90-29-286,-2 0-148,1 1 1,0 1-1,1 2 1,-39 25 0,58-31-1392,3 0 565</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10.196"/>
    </inkml:context>
    <inkml:brush xml:id="br0">
      <inkml:brushProperty name="width" value="0.1" units="cm"/>
      <inkml:brushProperty name="height" value="0.1" units="cm"/>
      <inkml:brushProperty name="color" value="#004F8B"/>
    </inkml:brush>
  </inkml:definitions>
  <inkml:trace contextRef="#ctx0" brushRef="#br0">259 2 7050,'-13'-1'45,"0"0"1,0 1-1,0 1 1,0 0 0,0 1-1,0 0 1,0 1 0,0 1-1,1 0 1,0 1 0,0 0-1,0 0 1,0 1-1,1 1 1,0 0 0,0 1-1,-15 14 1,24-21-33,0 0 0,1 0 1,-1 0-1,1 1 0,-1-1 0,1 1 0,0-1 0,0 1 1,-1-1-1,1 1 0,0 0 0,0-1 0,1 1 1,-1 0-1,0 0 0,0 0 0,1 0 0,-1-1 0,1 1 1,0 0-1,0 0 0,-1 0 0,1 0 0,0 0 1,1 0-1,-1 0 0,0 0 0,1 0 0,-1 0 0,1 0 1,-1 0-1,1 0 0,0-1 0,0 1 0,0 0 1,0 0-1,0-1 0,2 3 0,1 0-63,1 0-1,0-1 1,0 1-1,0-1 1,0 0-1,0 0 1,1-1-1,-1 0 1,1 0-1,-1 0 1,9 1-1,98 14-3392,-87-14 2476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053"/>
    </inkml:context>
    <inkml:brush xml:id="br0">
      <inkml:brushProperty name="width" value="0.1" units="cm"/>
      <inkml:brushProperty name="height" value="0.1" units="cm"/>
      <inkml:brushProperty name="color" value="#00A0D7"/>
    </inkml:brush>
  </inkml:definitions>
  <inkml:trace contextRef="#ctx0" brushRef="#br0">0 0 1888,'60'11'360,"13"4"921,8 5 343,13 11 409,6 5-153,9 14-792,1 6-376,-10 6-440,-11 3-120,-22-7-136,-13-7-40,-25-5-840,-9-4-1576,-15-5 1455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2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327 0 4641,'2'1'672,"2"-1"296,-1 1-183,1 0-185,-1 1-184,0 0 40,-1 1 184,-1 1 64,-1 2-72,-2 0-128,0 2-288,-1 1-112,-1 1-88,0 3-16,-1 1 0,-2 4 8,-2 4 0,-1 4 8,-3 5-8,-3 3-8,-1 4-24,-2 2 0,-2 1-96,-3 2-96,-2 2-384,-4 0-240,-3 0-848,-3-3-809,-1-3 1433,6-9-3257</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17.746"/>
    </inkml:context>
    <inkml:brush xml:id="br0">
      <inkml:brushProperty name="width" value="0.1" units="cm"/>
      <inkml:brushProperty name="height" value="0.1" units="cm"/>
      <inkml:brushProperty name="color" value="#FFFFFF"/>
    </inkml:brush>
  </inkml:definitions>
  <inkml:trace contextRef="#ctx0" brushRef="#br0">84 0 1816,'-28'74'6404,"-24"71"-8873,48-129 1775</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18.152"/>
    </inkml:context>
    <inkml:brush xml:id="br0">
      <inkml:brushProperty name="width" value="0.1" units="cm"/>
      <inkml:brushProperty name="height" value="0.1" units="cm"/>
      <inkml:brushProperty name="color" value="#FFFFFF"/>
    </inkml:brush>
  </inkml:definitions>
  <inkml:trace contextRef="#ctx0" brushRef="#br0">106 3 1504,'4'-2'4352,"-8"25"-3584,-14 34-769,-7-9 172,12-23-710,1 0-1,1 1 0,-11 33 1,18-36-48</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18.669"/>
    </inkml:context>
    <inkml:brush xml:id="br0">
      <inkml:brushProperty name="width" value="0.1" units="cm"/>
      <inkml:brushProperty name="height" value="0.1" units="cm"/>
      <inkml:brushProperty name="color" value="#FFFFFF"/>
    </inkml:brush>
  </inkml:definitions>
  <inkml:trace contextRef="#ctx0" brushRef="#br0">7 26 904,'-6'3'176,"6"-1"504,3-1-232,5-1 513,2-2 287,2-1 192,1-1 145,1 1-273,1 0-296,-1 3-464,1 1-200,0 0-272,1 0-152,3-3-456,4-2-200,0-1-576,-2 1-313,-4 0 953</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19.008"/>
    </inkml:context>
    <inkml:brush xml:id="br0">
      <inkml:brushProperty name="width" value="0.1" units="cm"/>
      <inkml:brushProperty name="height" value="0.1" units="cm"/>
      <inkml:brushProperty name="color" value="#FFFFFF"/>
    </inkml:brush>
  </inkml:definitions>
  <inkml:trace contextRef="#ctx0" brushRef="#br0">1 8 6577,'0'0'48,"0"-1"-1,0 1 1,0 0-1,0 0 1,0 0 0,0 0-1,0-1 1,0 1-1,0 0 1,0 0-1,0 0 1,0 0-1,0-1 1,0 1-1,0 0 1,0 0-1,0 0 1,0-1-1,0 1 1,0 0-1,0 0 1,0 0-1,0 0 1,0-1-1,0 1 1,0 0-1,0 0 1,0 0-1,1 0 1,-1-1 0,0 1-1,0 0 1,0 0-1,0 0 1,0 0-1,1 0 1,-1 0-1,0 0 1,0-1-1,0 1 1,0 0-1,0 0 1,1 0-1,-1 0 1,0 0-1,0 0 1,0 0-1,1 0 1,-1 0-1,0 0 1,0 0-1,0 0 1,0 0-1,1 0 1,-1 0-1,0 0 1,0 0 0,0 0-1,1 0 1,-1 0-1,0 1 1,1-2 52,0 1 0,0 0 0,1 0 1,-1-1-1,0 1 0,0 0 0,0 0 1,0 0-1,0 0 0,1 1 0,-1-1 1,0 0-1,0 0 0,0 1 0,0-1 0,1 1 1,5 3 36,-1-1 1,1 1-1,0-1 1,0-1-1,0 1 0,0-1 1,0-1-1,1 1 1,11 0-1,-9-2-412,0 0 0,0-1 0,-1-1 0,1 1-1,-1-2 1,1 1 0,9-5 0,6-3-500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27.447"/>
    </inkml:context>
    <inkml:brush xml:id="br0">
      <inkml:brushProperty name="width" value="0.1" units="cm"/>
      <inkml:brushProperty name="height" value="0.1" units="cm"/>
      <inkml:brushProperty name="color" value="#FFFFFF"/>
    </inkml:brush>
  </inkml:definitions>
  <inkml:trace contextRef="#ctx0" brushRef="#br0">41 32 1040,'-3'-20'6418,"22"14"-5290,-14 4-1086,-1 1-1,1 0 1,-1 1 0,1-1-1,-1 1 1,1 0 0,-1 0 0,1 0-1,0 1 1,-1 0 0,1-1 0,-1 2-1,0-1 1,1 0 0,-1 1 0,0 0-1,0 0 1,0 0 0,0 0-1,0 1 1,0 0 0,-1 0 0,6 5-1,-9-7-37,0 0 0,0-1 0,1 1 0,-1 0-1,0 0 1,0 0 0,0 0 0,0 0 0,0 0 0,0 0-1,0 0 1,-1 0 0,1-1 0,0 1 0,0 0-1,-1 0 1,1 0 0,0 0 0,-1 0 0,1-1-1,-1 1 1,1 0 0,-1 0 0,0-1 0,1 1 0,-1 0-1,-1 0 1,-24 23 4,21-19-5,2-2 0,1-1 6,-1 1 0,1-1 0,-1 0 0,0 0 0,0 0 0,0 0 0,0 0 0,0 0 0,0-1 0,0 1 0,0-1 0,-4 1 0,11-2-8,1-1 1,-1 1-1,0 1 1,0-1-1,1 1 1,-1-1-1,0 1 1,0 1 0,0-1-1,0 0 1,0 1-1,0 0 1,0 0-1,0 0 1,-1 0-1,1 1 1,-1 0-1,0-1 1,1 1-1,-1 0 1,-1 1-1,1-1 1,0 0-1,-1 1 1,1 0 0,-1-1-1,0 1 1,-1 0-1,1 0 1,-1 0-1,1 0 1,-1 0-1,1 6 1,-3-7 6,0 0-1,1 0 1,-1 0 0,0-1 0,0 1 0,-1 0-1,1 0 1,0-1 0,-1 1 0,0-1 0,1 1-1,-1-1 1,0 0 0,0 0 0,-1 0 0,1 0 0,-4 3-1,-44 28 34,44-30-27,1-1 0,-1 0 0,0 0-1,1 0 1,-1-1 0,0 1 0,-9-1 0,12 0-74,1-1 1,0 0 0,0 0 0,-1 0 0,1-1 0,0 1-1,0-1 1,0 1 0,-1-1 0,1 0 0,0 1 0,0-1-1,0 0 1,0 0 0,0-1 0,1 1 0,-1 0 0,0-1-1,0 1 1,1-1 0,-1 1 0,1-1 0,-2-2 0,-1-7-440</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51.832"/>
    </inkml:context>
    <inkml:brush xml:id="br0">
      <inkml:brushProperty name="width" value="0.1" units="cm"/>
      <inkml:brushProperty name="height" value="0.1" units="cm"/>
      <inkml:brushProperty name="color" value="#333333"/>
    </inkml:brush>
  </inkml:definitions>
  <inkml:trace contextRef="#ctx0" brushRef="#br0">57 58 2136,'1'0'293,"1"-1"-1,0 1 1,0-1-1,0 0 1,0 0-1,0 0 1,-1 0-1,1 0 1,0 0-1,-1 0 1,1 0-1,-1-1 1,1 1-1,-1 0 1,0-1-1,0 0 1,0 1-1,1-1 1,-1 0-1,-1 1 1,1-1-1,0 0 1,0 0-1,-1 0 1,1 0-1,-1 0 1,1 0-1,-1 0 1,0 0-1,0-3 1,0 5-275,0-1 0,-1 1 0,1 0 0,0-1 1,-1 1-1,1 0 0,0-1 0,-1 1 0,1 0 0,-1 0 1,1-1-1,0 1 0,-1 0 0,1 0 0,-1 0 0,1 0 1,-1-1-1,1 1 0,-1 0 0,1 0 0,-1 0 1,1 0-1,0 0 0,-1 0 0,1 0 0,-1 0 0,1 0 1,-1 1-1,1-1 0,-1 0 0,1 0 0,-1 0 0,1 0 1,0 1-1,-1-1 0,1 0 0,-1 0 0,1 1 0,0-1 1,-1 1-1,-20 8 44,18-7 23,1-1-1,-1 1 1,1 0 0,0 0 0,0 1 0,0-1 0,0 0 0,0 1 0,1-1 0,-1 1 0,1-1 0,0 1 0,-1 0 0,1-1 0,-1 5-1,2-6-67,0 0-1,0 1 1,0-1-1,0 0 0,0 0 1,0 0-1,0 0 0,0 0 1,0 0-1,0 0 0,0 0 1,1 0-1,-1 0 1,0-1-1,1 1 0,-1 0 1,1 0-1,-1 0 0,1 0 1,0 0-1,-1 0 1,1-1-1,0 1 0,-1 0 1,1-1-1,0 1 0,0 0 1,0-1-1,0 1 0,-1-1 1,1 1-1,0-1 1,0 0-1,0 1 0,0-1 1,0 0-1,0 0 0,0 1 1,0-1-1,0 0 0,0 0 1,0 0-1,0 0 1,0-1-1,0 1 0,0 0 1,2-1-1,0 1 52,1-1 1,0 0-1,0 0 1,0-1-1,-1 1 1,1-1-1,-1 1 0,1-1 1,-1-1-1,0 1 1,0 0-1,0-1 1,0 1-1,0-1 0,0 0 1,2-4-1,-4 6-44,0 0 1,0 0-1,0 0 0,-1 0 0,1 0 0,0 0 1,-1 0-1,1 0 0,-1-1 0,1 1 1,-1 0-1,1 0 0,-1-1 0,0 1 0,0 0 1,0 0-1,0-1 0,0 1 0,0 0 0,0-1 1,0 1-1,0 0 0,-1 0 0,1-1 0,0 1 1,-1 0-1,1 0 0,-1 0 0,1-1 0,-1 1 1,0 0-1,1 0 0,-1 0 0,0 0 1,0 0-1,0 0 0,0 0 0,0 1 0,0-1 1,0 0-1,0 0 0,0 1 0,0-1 0,0 1 1,-1-1-1,1 1 0,0-1 0,0 1 0,-1 0 1,-1-1-1,-1 1-8,0 0 0,1 0 0,-1 0-1,0 1 1,0-1 0,0 1 0,1 0 0,-1 0 0,0 0 0,1 0 0,-1 1-1,1-1 1,-1 1 0,1 0 0,0 0 0,0 0 0,0 1 0,0-1 0,0 1 0,0 0-1,1-1 1,-1 1 0,1 0 0,-3 5 0,4-6-16,-1 0 1,1 0-1,0 0 1,0 0-1,0 0 0,0 0 1,0 0-1,1 1 1,-1-1-1,1 0 0,-1 0 1,1 1-1,0-1 1,0 0-1,0 1 0,0 3 1,1-4 0,-1-1 1,1 1-1,0-1 1,0 1-1,0-1 1,0 0-1,0 1 1,0-1 0,0 0-1,1 0 1,-1 0-1,0 0 1,0 0-1,1 0 1,-1 0-1,1 0 1,-1 0-1,1-1 1,-1 1 0,1-1-1,0 1 1,-1-1-1,1 1 1,0-1-1,-1 0 1,3 0-1,2 0 9,0 0 0,0-1 0,0 1 0,0-1 0,0 0 0,0-1 0,0 0 0,-1 0 0,1 0 0,5-3 0,-9 4-1,1 0 0,-1 0-1,1-1 1,-1 1-1,0 0 1,1-1 0,-1 0-1,0 0 1,0 1 0,0-1-1,0 0 1,0-1 0,-1 1-1,1 0 1,-1 0 0,1-1-1,-1 1 1,0-1-1,0 1 1,0-1 0,0 1-1,0-1 1,0-5 0,-1 7-2,-1-1-1,1 1 1,-1 0 0,0-1 0,0 1 0,1 0 0,-1 0 0,0-1 0,0 1-1,0 0 1,0 0 0,-1 0 0,1 0 0,0 0 0,0 1 0,-1-1 0,1 0 0,0 0-1,-1 1 1,1-1 0,-1 1 0,1-1 0,0 1 0,-1 0 0,1-1 0,-1 1-1,0 0 1,1 0 0,-1 0 0,1 0 0,-1 0 0,1 1 0,-1-1 0,-1 1-1,-5-1-1,-1 1-1,1 1 0,-1-1 0,-14 6 0,20-7 3,1 1 0,0 0 0,0 0 0,0-1 0,0 1 0,0 0 0,0 0 0,1 1 0,-1-1 0,0 0 0,1 1 0,-1-1 0,0 1 0,1-1 0,0 1 0,-1 0 0,1 0 0,0 0 0,0 0 0,0-1 0,0 1 0,0 1 0,0-1 0,1 0 0,-1 0 0,1 0 0,-1 0 0,1 0 0,0 0 0,0 1 0,0-1 0,0 3 0,1-3-4,1 1 1,-1-1-1,0 0 0,0 0 1,1 1-1,-1-1 0,1 0 1,0-1-1,0 1 0,0 0 1,0 0-1,0-1 0,0 1 1,0-1-1,0 0 0,0 1 1,1-1-1,-1 0 0,1 0 1,-1-1-1,1 1 0,-1 0 0,1-1 1,-1 0-1,1 1 0,-1-1 1,5-1-1,-3 1 6,1 0 0,0-1 1,0 0-1,-1 0 0,1 0 0,-1 0 0,1-1 0,-1 0 0,0 0 1,0 0-1,1-1 0,-1 1 0,5-5 0,-8 6-4,0 0 0,0 0 0,0 0 0,0 0 0,0 0 0,-1 0 1,1 0-1,0 0 0,0 0 0,-1 0 0,1 0 0,-1-1 0,1 1 0,-1 0 0,1-1 0,-1 1 0,0 0 0,0-1 0,1 1 0,-1 0 1,0-1-1,0 1 0,-1 0 0,1-1 0,0 1 0,0 0 0,-1-1 0,1 1 0,0 0 0,-1-1 0,1 1 0,-1 0 0,0 0 0,1 0 1,-1-1-1,0 1 0,0 0 0,0 0 0,0 0 0,0 0 0,0 1 0,0-1 0,0 0 0,0 0 0,0 0 0,0 1 0,-1-1 0,1 1 1,-2-1-1,-1-1-4,0 0 1,0 1-1,0 0 1,-1 0-1,1 0 1,0 0-1,0 1 1,0 0-1,-1 0 1,1 0-1,0 0 1,0 1-1,-1-1 1,1 1-1,0 0 1,0 0-1,-6 3 1,9-3 1,-1-1-1,0 1 1,0-1 0,0 1 0,1 0-1,-1 0 1,0 0 0,1 0 0,-1 0-1,1 0 1,-1 1 0,1-1 0,-1 0-1,1 1 1,0-1 0,0 1 0,0-1-1,0 1 1,0 0 0,0 0 0,0-1-1,0 1 1,1 0 0,-1 0 0,1 0-1,-1 0 1,1-1 0,0 1 0,0 0-1,0 0 1,0 0 0,0 0 0,0 0-1,0 0 1,1 0 0,-1 0 0,1 0-1,-1-1 1,2 4 0,-1-4-2,-1 1 1,1 0-1,0-1 0,0 1 1,0-1-1,0 1 1,0-1-1,0 0 0,0 1 1,0-1-1,1 0 0,-1 0 1,1 0-1,-1 0 0,0 0 1,1 0-1,0 0 1,-1 0-1,1-1 0,-1 1 1,1 0-1,0-1 0,0 0 1,-1 1-1,1-1 0,0 0 1,0 0-1,-1 0 1,1 0-1,3-1 0,-1 0 8,-1 0 0,1 0 0,-1 0-1,1-1 1,-1 0 0,1 0 0,-1 0-1,0 0 1,0 0 0,0-1 0,-1 1-1,1-1 1,4-5 0,-6 6-2,1 0 0,0 0 0,-1 0 0,1-1 0,-1 1 0,0 0 0,0-1 0,1 1 0,-2-1 0,1 0 0,0 1 0,-1-1 0,1 0 0,-1 1 0,0-1 0,1 0 0,-2-4 0,0 5-6,1 0 1,-1 0 0,0 1-1,0-1 1,-1 1 0,1-1-1,0 1 1,0-1 0,-1 1-1,1 0 1,-1 0 0,1 0 0,-1 0-1,1 0 1,-1 0 0,0 0-1,1 0 1,-1 0 0,0 1-1,0-1 1,0 1 0,0-1-1,1 1 1,-1 0 0,0 0-1,0 0 1,0 0 0,0 0-1,0 0 1,-2 1 0,-23 2 222,12 1-1650</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2:59.925"/>
    </inkml:context>
    <inkml:brush xml:id="br0">
      <inkml:brushProperty name="width" value="0.1" units="cm"/>
      <inkml:brushProperty name="height" value="0.1" units="cm"/>
      <inkml:brushProperty name="color" value="#333333"/>
    </inkml:brush>
  </inkml:definitions>
  <inkml:trace contextRef="#ctx0" brushRef="#br0">121 66 2553,'1'-1'87,"-1"1"0,0 0 1,0 0-1,1-1 1,-1 1-1,0 0 1,0-1-1,0 1 0,1 0 1,-1-1-1,0 1 1,0 0-1,0-1 1,0 1-1,0 0 0,0-1 1,0 1-1,0-1 1,0 1-1,0 0 1,0-1-1,0 1 0,0 0 1,0-1-1,0 1 1,0 0-1,0-1 1,0 1-1,0 0 1,-1-1-1,1 1 0,0 0 1,0-1-1,0 1 1,-1 0-1,1-1 1,0 1-1,0 0 0,-1 0 1,1-1-1,0 1 1,0 0-1,-1-1 1,-20-18 1756,8 5-135,12 13-1629,-1 0 0,1 0-1,0-1 1,0 1 0,0 0 0,-1 0 0,1 0 0,0 0 0,-1 1-1,1-1 1,-1 0 0,1 0 0,-1 1 0,0-1 0,1 1 0,-1 0 0,1-1-1,-1 1 1,0 0 0,1 0 0,-1 0 0,0 0 0,1 0 0,-1 1 0,0-1-1,1 0 1,-1 1 0,1-1 0,-1 1 0,0-1 0,1 1 0,0 0-1,-1 0 1,1 0 0,-1 0 0,1 0 0,0 0 0,0 0 0,-2 1 0,1 0-24,0-1 1,0 0 0,1 1-1,-1-1 1,0 1 0,1-1 0,-1 1-1,1 0 1,-1 0 0,1 0 0,0 0-1,0 0 1,0 0 0,0 0-1,0 0 1,0 0 0,1 0 0,-1 1-1,1-1 1,0 0 0,-1 1-1,1-1 1,0 0 0,0 0 0,0 1-1,1-1 1,-1 0 0,1 3-1,1-2-29,1 0 0,0-1-1,-1 0 1,1 1 0,0-1-1,0 0 1,0-1 0,0 1-1,1 0 1,-1-1 0,0 0-1,1 1 1,-1-1 0,0-1-1,1 1 1,0 0 0,5-1-1,-6 1 23,0-1 0,0 1 0,0-1 0,0 0 0,0 0 0,0 0 0,0-1 0,0 1 0,0-1 0,0 1 0,0-1 0,0 0-1,0 0 1,0 0 0,-1-1 0,1 1 0,-1-1 0,1 1 0,-1-1 0,1 0 0,2-3 0,-4 4-39,-1 0-1,1 0 1,-1 0 0,1 0 0,-1 0 0,1 0 0,-1 0 0,1 0-1,-1 0 1,0 0 0,0-1 0,0 1 0,0 0 0,0 0-1,0 0 1,0 0 0,0-1 0,0 1 0,0 0 0,0 0-1,-1 0 1,1 0 0,-1 0 0,1 0 0,0 0 0,-1 0-1,0 0 1,1 0 0,-1 0 0,0 0 0,1 0 0,-1 0 0,0 0-1,0 0 1,0 1 0,0-1 0,0 0 0,0 1 0,0-1-1,0 1 1,0-1 0,0 1 0,0-1 0,0 1 0,0 0-1,-2-1 1,0 0 15,0 0 0,-1 0 0,1 1 0,0-1 0,-1 1 0,1 0 0,0 0 0,-1 0 0,1 0 1,0 0-1,-1 1 0,1-1 0,0 1 0,-1 0 0,-3 2 0,6-3-25,-1 1 0,1 0 1,0-1-1,-1 1 1,1 0-1,0 0 0,-1 0 1,1 0-1,0 0 0,0 0 1,0 1-1,0-1 1,0 0-1,0 0 0,0 1 1,1-1-1,-1 1 0,0-1 1,1 0-1,-1 1 1,1-1-1,0 1 0,-1 0 1,1-1-1,0 4 0,0-3 2,1 0-1,0 0 0,0 0 1,0 0-1,0 0 0,0-1 1,0 1-1,0 0 0,1 0 1,-1-1-1,1 1 0,-1-1 0,1 1 1,0-1-1,-1 0 0,4 2 1,0 0 0,0 0 1,0 0 0,0-1-1,0 1 1,0-1 0,1-1-1,-1 1 1,1-1 0,-1 0-1,1 0 1,0 0 0,-1-1-1,1 0 1,6 0 0,-9-1 2,-1-1 0,1 1 0,0 0 1,-1-1-1,1 1 0,-1-1 0,0 0 0,0 0 1,1 0-1,-1 0 0,0 0 0,-1 0 0,1 0 1,0-1-1,-1 1 0,1-1 0,-1 0 0,0 1 1,0-1-1,0 0 0,0 1 0,0-1 0,0 0 1,-1 0-1,0 0 0,1 0 0,-1 0 0,0 0 1,-1-4-1,1 4-1,0 1 0,0-1 0,-1 1 1,1-1-1,-1 1 0,1-1 0,-1 1 1,0 0-1,0-1 0,0 1 0,0 0 0,0 0 1,-1-1-1,1 1 0,-1 0 0,1 1 1,-1-1-1,0 0 0,0 0 0,0 1 1,0-1-1,0 1 0,0-1 0,0 1 0,0 0 1,-1 0-1,1 0 0,0 0 0,-1 0 1,1 1-1,0-1 0,-1 1 0,1 0 1,-5-1-1,1 2 19,0 0 1,0 0 0,0 0 0,0 1-1,0 0 1,0 0 0,1 0-1,-7 4 1,11-5-15,-1 0 0,0 0-1,0 0 1,0 0 0,1 0 0,-1 0-1,1 0 1,-1 1 0,1-1 0,-1 1-1,1-1 1,0 1 0,-1-1-1,1 1 1,0 0 0,0 0 0,0-1-1,1 1 1,-1 0 0,0 0 0,1 0-1,-1 0 1,1 0 0,0 0 0,0 0-1,-1 0 1,1 0 0,1 2 0,0-2-3,0 0 1,0 0-1,1 0 1,-1-1-1,1 1 1,0 0 0,0-1-1,-1 1 1,1-1-1,0 0 1,0 1-1,0-1 1,0 0 0,0 0-1,1-1 1,-1 1-1,0 0 1,0-1-1,0 1 1,4-1 0,48 8 12,-50-8-9,0 0 0,0 0 0,0 0 0,0 0 0,0-1 0,0 0 0,0 0 1,0 0-1,0 0 0,-1-1 0,1 1 0,0-1 0,-1 0 0,7-4 0,-10 5-2,1 1 0,0-1 1,0 0-1,-1 0 0,1 1 0,-1-1 0,1 0 0,-1 0 1,1 0-1,-1 0 0,1 1 0,-1-1 0,0 0 0,0 0 0,1 0 1,-1 0-1,0 0 0,0 0 0,0 0 0,0 0 0,0 0 0,0 0 1,-1-2-1,1 1 1,-1 0 1,-1 0 0,1 0-1,0 0 1,0 0 0,-1 0 0,1 0-1,-1 1 1,0-1 0,1 0-1,-1 1 1,0 0 0,0-1-1,-3-1 1,2 2-18,0-1 1,-1 1-1,1 0 1,0 0-1,-1 0 0,1 1 1,-1-1-1,1 1 1,-1 0-1,1 0 1,-1 0-1,1 0 0,-1 0 1,1 1-1,-1 0 1,1 0-1,0 0 0,-1 0 1,1 0-1,0 1 1,0-1-1,0 1 0,0 0 1,0 0-1,0 0 1,0 0-1,0 0 1,-2 5-1,5-6-67,0-1 0,0 1 1,0 0-1,0 0 0,1 0 0,-1 0 1,0-1-1,0 1 0,1 0 0,-1 0 1,1-1-1,-1 1 0,1 0 0,-1-1 1,1 1-1,-1 0 0,1-1 0,0 1 1,-1-1-1,1 1 0,0-1 0,0 1 1,-1-1-1,1 0 0,0 1 0,0-1 0,0 0 1,-1 1-1,1-1 0,0 0 0,0 0 1,0 0-1,0 0 0,-1 0 0,2 0 1,13 1-812</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00.949"/>
    </inkml:context>
    <inkml:brush xml:id="br0">
      <inkml:brushProperty name="width" value="0.1" units="cm"/>
      <inkml:brushProperty name="height" value="0.1" units="cm"/>
      <inkml:brushProperty name="color" value="#333333"/>
    </inkml:brush>
  </inkml:definitions>
  <inkml:trace contextRef="#ctx0" brushRef="#br0">109 16 1664,'18'-16'5609,"-25"29"-1761,-25 31-1848,23-31-1895,0 1-1,1 0 1,-9 22 0,2-3-97,68-115-23,-19 31 61,-22 24 52,-18 25-18,-10 12-50,6-2-54,0 0 0,1 0 1,0 1-1,1 1 0,0-1 0,0 1 0,1 1 0,1-1 1,0 1-1,0 0 0,1 1 0,0 0 0,-4 15 1,8-20-790,2-4 295</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02.230"/>
    </inkml:context>
    <inkml:brush xml:id="br0">
      <inkml:brushProperty name="width" value="0.1" units="cm"/>
      <inkml:brushProperty name="height" value="0.1" units="cm"/>
      <inkml:brushProperty name="color" value="#333333"/>
    </inkml:brush>
  </inkml:definitions>
  <inkml:trace contextRef="#ctx0" brushRef="#br0">13 3 3233,'-13'-3'10369,"20"12"-11063,2 1 936,1 1-1,0-2 1,1 1 0,0-2-1,1 1 1,0-1 0,0-1 0,20 9-1,-15-9-149,-11-5-67,0 0-1,-1 1 1,1-1-1,-1 1 1,0 1 0,7 4-1,-46-2 143,29-7-166,0-1-1,0 0 1,0 0-1,0 0 1,1-1 0,-1 0-1,1 0 1,-1 0 0,1 0-1,0 0 1,1-1-1,-6-5 1,-22-18-32,30 26 29,-1 0-1,0-1 0,1 1 1,-1-1-1,1 1 1,0-1-1,-1 0 0,1 0 1,0 0-1,0 1 1,0-1-1,0 0 0,-1-3 1,2 4 1,0 1 1,0-1-1,0 1 0,0-1 1,0 1-1,0-1 1,0 1-1,0-1 0,0 1 1,0-1-1,0 1 1,0-1-1,1 1 1,-1-1-1,0 1 0,0-1 1,0 1-1,1-1 1,-1 1-1,0-1 1,1 1-1,-1 0 0,0-1 1,1 1-1,-1-1 1,0 1-1,1 0 1,-1-1-1,1 1 0,-1 0 1,1 0-1,-1-1 1,1 1-1,-1 0 0,1 0 1,-1 0-1,1 0 1,-1 0-1,1 0 1,-1-1-1,1 1 0,-1 0 1,1 0-1,-1 1 1,1-1-1,-1 0 1,1 0-1,-1 0 0,1 0 1,-1 0-1,1 0 1,-1 1-1,1-1 1,-1 0-1,1 0 0,-1 1 1,0-1-1,1 1 1,4 1 16,0 0 1,-1 1 0,1 0 0,-1-1 0,1 2 0,-1-1-1,0 0 1,-1 1 0,6 5 0,28 22 53,-30-28-208,0 0 0,-1 0-1,1-1 1,1 0 0,-1-1-1,0 0 1,0 0-1,1 0 1,-1-1 0,0 0-1,14-2 1,-11-1-546</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03.456"/>
    </inkml:context>
    <inkml:brush xml:id="br0">
      <inkml:brushProperty name="width" value="0.1" units="cm"/>
      <inkml:brushProperty name="height" value="0.1" units="cm"/>
      <inkml:brushProperty name="color" value="#333333"/>
    </inkml:brush>
  </inkml:definitions>
  <inkml:trace contextRef="#ctx0" brushRef="#br0">7 130 2825,'-6'-6'6269,"29"-5"-4256,-16 8-2055,41-22 2096,-10 6-947,0 1 1,47-15 0,-74 30-1053,1 0 0,-1 0 0,0 1 0,1 1 0,-1-1 1,1 2-1,0 0 0,-1 0 0,1 1 0,-1 1 0,1 0 0,18 5 0,13 10 194,-27-10-289,0 0 0,0-2 0,0 0 0,1-1 1,24 4-1,-25-13-2932,-8-1 1675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87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162 0 2080,'0'0'521,"0"0"423,0 1-200,1 0-392,0 1-144,1 0-152,0 1-24,0 0 16,1 0 56,-1 0 224,0 2 152,0 2 288,-1 1 17,-1 4-185,0 4-152,-1 5-344,-2 5-120,-2 6-128,-3 5 0,-3 4 16,-3 2 48,-4 2 0,-2-1-128,-3-1-504,-2-1-521,-2-3 657,3-7-4705</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33.340"/>
    </inkml:context>
    <inkml:brush xml:id="br0">
      <inkml:brushProperty name="width" value="0.35" units="cm"/>
      <inkml:brushProperty name="height" value="0.35" units="cm"/>
      <inkml:brushProperty name="color" value="#333333"/>
    </inkml:brush>
  </inkml:definitions>
  <inkml:trace contextRef="#ctx0" brushRef="#br0">1801 122 1040,'-40'-10'633,"-1"2"-1,0 2 0,1 1 0,-48 1 1,10 0 138,-263 1 331,-7 1-625,-234-11 321,451 16-452,187 9-360,1145 52 52,-1018-58-50,-130-4 27,-14 0 2,1-1 1,-1-2 0,56-8 0,-95 9-18,0 0 0,0 0 0,0 0 0,0 1 0,0-1 0,0 0 0,1 0 0,-1 0 0,0 0 0,0 0 0,0 0 0,0 0 0,0 0 0,1 0 0,-1 0 0,0 0 0,0 0 0,0 0 0,0 0 0,0 0 0,1 0 0,-1 0 0,0 0 0,0 0 0,0 0 0,0 0 0,0 0 0,1 0 0,-1 0 0,0 0 0,0 0 0,0 0 0,0-1 0,0 1 0,0 0 0,1 0 0,-1 0 0,0 0 0,0 0 0,0 0 0,0 0 0,0-1 0,0 1 0,0 0 0,0 0 0,0 0 0,0 0 0,0 0 0,0-1 0,1 1 0,-1 0 0,0 0 0,0 0 0,0 0 0,0 0 0,0-1 0,0 1 0,-1 0 0,1 0 0,0 0 0,0 0 0,0 0 0,0-1 0,0 1 0,0 0 0,0 0 0,0 0 0,-15-5-1,-21-1 10,-923-17-136,879 25 102,-51-1-44,-259 38 0,373-38 59,13 0 21,0-1 0,1 0-1,-1 1 1,1-1 0,-1 1 0,1 0-1,0 0 1,-5 2 0,87 5-104,605-8 121,38 1 152,-668-1-122,-473-7 159,-89 0-161,3 36-11,403-18-308,324 0 493,-38-1-220,690-3 1424,-850-7-1426,177-11 102,-196 8-28,-18-1-17,-21-2 46,-12 4 42,-77 7 0,-8 1-135,-241-26-102,-39-1 195,319 21-319,-1 5-1,-131 22 1,196-19 191,20-3-10,19 1-58,38 2 51,0-3 0,1-2 0,78-6 0,-38 1 18,706-5 81,-764 7-59,17 0 16,0-1 0,90-15 0,-125 9 59,-25 1-38,-29 0-40,-609-13-155,41 51-2026,586-31 2103,14-1 54,0 0-1,0 1 0,0 0 0,0 0 0,0 1 0,0 0 0,0 0 1,0 1-1,-13 6 0,21-8 5,-1-1 0,1 0-1,-1 0 1,1 1 0,0-1 0,-1 0 0,1 0 0,0 1 0,0-1 0,-1 0-1,1 1 1,0-1 0,0 0 0,-1 1 0,1-1 0,0 1 0,0-1 0,0 0-1,0 1 1,-1-1 0,1 1 0,0-1 0,0 0 0,0 1 0,0-1 0,0 1-1,0-1 1,0 1 0,0-1 0,1 0 0,-1 1 0,0-1 0,0 1 0,0-1-1,0 1 1,16 10-309,20 1 207,25-5 481,119 0 0,-68-6-314,901 5 1475,-990-7-1499,-16 2-7,1-1 1,0 0-1,-1 0 1,1-1 0,-1 0-1,0-1 1,1 0-1,10-3 1,-18 5-9,0 0-1,0-1 1,1 1 0,-1 0 0,0 0 0,0 0 0,1 0-1,-1 0 1,0 0 0,0 0 0,0-1 0,1 1 0,-1 0-1,0 0 1,0 0 0,0-1 0,0 1 0,1 0 0,-1 0-1,0 0 1,0-1 0,0 1 0,0 0 0,0 0 0,0-1-1,0 1 1,0 0 0,0 0 0,1-1 0,-1 1 0,0 0-1,0 0 1,0-1 0,-1 1 0,1 0 0,0-1-1,0 1 1,0 0 0,-10-7 173,-15-1-85,-11 5-102,-1 2 1,-50 5 0,-1-1-6,-145-6 20,36-1 14,-249 27-1,384-17-32,26-3-37,0 2 0,-67 16-1,103-21 43,0 0 0,0 0 0,0 0-1,0 1 1,0-1 0,0 0 0,0 0 0,1 0-1,-1 0 1,0 0 0,0 0 0,0 0 0,0 0-1,0 0 1,0 0 0,0 0 0,0 0 0,0 0-1,0 0 1,0 0 0,0 1 0,0-1 0,0 0-1,0 0 1,0 0 0,0 0 0,0 0 0,1 0-1,-1 0 1,0 0 0,0 0 0,0 0 0,0 1-1,0-1 1,0 0 0,-1 0 0,1 0 0,0 0 0,0 0-1,0 0 1,0 0 0,0 0 0,0 0 0,0 1-1,0-1 1,0 0 0,0 0 0,0 0 0,0 0-1,0 0 1,0 0 0,0 0 0,0 0 0,0 0-1,0 0 1,-1 0 0,1 0 0,0 0 0,16 4-44,19 1 75,589-3 87,-1-42 203,-553 33-244,-28 2 36,0 1 1,0 3 0,56 5 0,-133-23-7,23 16-85,0 0 0,0 1 0,-1 1 0,-21 0 1,21 0-1,0 1 0,0-1 1,0-1-1,-19-5 0,-6-3-11,-1 1 0,0 2 0,-65-4-1,-124 9 23,124 4-43,-107-4-27,-357 12 2,437 3-459,206-6 278,736-20 283,-306-8-7,-501 21-56,29-4 15,-33 4-15,0 0 0,0 0 0,0 0 0,0 0 0,0-1 1,0 1-1,0 0 0,-1 0 0,1 0 0,0 0 0,0 0 0,0 0 0,0 0 0,0 0 1,0 0-1,0 0 0,0 0 0,0 0 0,0 0 0,0-1 0,0 1 0,0 0 0,0 0 1,0 0-1,0 0 0,0 0 0,0 0 0,0 0 0,0 0 0,0 0 0,0 0 1,0-1-1,0 1 0,0 0 0,0 0 0,0 0 0,0 0 0,0 0 0,0 0 0,0 0 1,0 0-1,0 0 0,0 0 0,0-1 0,0 1 0,0 0 0,0 0 0,0 0 1,0 0-1,0 0 0,1 0 0,-1 0 0,0 0 0,0 0 0,0 0 0,0 0 0,0 0 1,0 0-1,0 0 0,0 0 0,0 0 0,0 0 0,1 0 0,-1 0 0,0 0 1,0 0-1,0 0 0,0 0 0,-20-6 2,-95-13 44,-1 6 0,-119 1 0,204 11-42,-807-6 41,825 7-44,5 0-7,1 0 0,-1 0 0,0 1 0,1 0 0,-1 0 0,-12 5 0,78-1-21,795-26-23,-393 6 77,-445 16-17,-10-1 4,0 1-1,1-1 1,-1 0-1,0 0 1,1-1-1,-1 1 1,0-1 0,0 0-1,0-1 1,9-3-1,-14 5-6,-1-1 0,1 0 0,-1 0 0,1 1 0,-1-1 0,1 1 0,-1-1 1,0 0-1,0 1 0,1-1 0,-1 1 0,0 0 0,0-1 0,1 1 0,-1 0 0,0-1 0,0 1 0,0 0 0,0 0 0,1 0 0,-1-1 1,0 1-1,-2 0 0,-24-5 6,-246-15-12,85 10-1,57-2 10,-52-4 53,-230 7 0,380 13-131,-1 1 1,-32 9-1,30-6-641,-42 5-1,564-17 942,-442 5-210,688 6 66,-575 0-95,-242-19 52,-448-9 20,522 20-66,1 0-7,-1 0-1,1 0 0,0 1 1,0 1-1,0-1 0,-1 2 1,1-1-1,0 1 0,-18 7 1,28-9 7,0 0 1,-1 0 0,1 0-1,0 0 1,0 0-1,0 0 1,-1 0 0,1 0-1,0 0 1,0 0-1,0 0 1,-1 1-1,1-1 1,0 0 0,0 0-1,0 0 1,0 0-1,0 0 1,-1 0 0,1 1-1,0-1 1,0 0-1,0 0 1,0 0 0,0 0-1,0 1 1,0-1-1,-1 0 1,1 0 0,0 0-1,0 1 1,0-1-1,0 0 1,0 0-1,0 0 1,0 1 0,0-1-1,0 0 1,0 0-1,0 0 1,0 1 0,0-1-1,0 0 1,1 0-1,-1 0 1,0 1 0,0-1-1,0 0 1,0 0-1,0 0 1,0 0 0,0 1-1,1-1 1,14 7-4,19 0 15,72 0 67,147-10 0,-75-1-27,-108 4 47,146-5 528,-251 5-382,9 3-242,1-1 1,-1-1-1,0-1 0,-39-6 1,39 3-4,-1 2 0,0 0 0,1 1 1,-34 6-1,28 3-41,32-9 40,0 0 1,-1 0-1,1 1 1,0-1 0,0 0-1,0 0 1,0 0-1,0 0 1,0 0-1,0 0 1,0 0-1,-1 0 1,1 0-1,0 1 1,0-1 0,0 0-1,0 0 1,0 0-1,0 0 1,0 0-1,0 0 1,0 1-1,0-1 1,0 0-1,0 0 1,0 0 0,0 0-1,0 0 1,0 0-1,0 1 1,0-1-1,0 0 1,0 0-1,0 0 1,0 0-1,0 0 1,0 0 0,0 0-1,0 1 1,0-1-1,0 0 1,1 0-1,-1 0 1,0 0-1,0 0 1,0 0-1,0 0 1,0 0 0,0 1-1,0-1 1,0 0-1,1 0 1,-1 0-1,0 0 1,0 0-1,0 0 1,21 5-49,48 3 67,114-4 1,-62-4 18,-83 1 4,61-9 0,-240 14 16,233-21 256,-88 15-207,-1 0 0,0 1 0,1 0 1,-1-1-1,0 1 0,1 1 0,-1-1 0,0 0 0,0 1 0,0 0 0,4 2 0,-6-3-105,0 0-1,-1-1 0,1 1 1,0-1-1,0 1 1,-1 0-1,1 0 0,-1-1 1,1 1-1,-1 0 1,1 0-1,-1 0 0,1 0 1,-1 0-1,0-1 1,0 1-1,1 0 0,-1 0 1,0 0-1,0 0 1,0 0-1,0 0 0,0 0 1,0 0-1,0 0 1,0 0-1,0 0 0,-1 0 1,1 0-1,0-1 1,-1 1-1,1 0 0,0 0 1,-1 0-1,1 0 1,-1 0-1,1-1 0,-1 1 1,0 0-1,1-1 1,-1 1-1,0 0 0,0-1 1,1 1-1,-1-1 1,0 1-1,-1 0 0,-12 10 7,0 0 0,1 1 0,-14 17 0,26-27-8,0 1 0,1-1 0,-1 0 0,0 0 0,1 1 0,-1-1 0,1 1 0,0-1 0,0 0 0,0 1 0,0-1 0,0 1 0,1-1 0,-1 0 0,1 1 0,-1-1 0,1 0 0,0 0 0,0 1 0,0-1 0,0 0 0,0 0 0,1 0 0,-1 0 0,0 0 0,1 0 0,3 2 0,-1-2 2,0 0 1,0 0-1,0 0 0,0 1 0,0 0 0,-1-1 0,6 6 0,-6-5 1,0 0 1,0 0-1,0-1 1,0 0-1,1 1 0,-1-1 1,1 0-1,0-1 1,-1 1-1,8 2 0,32-87 199,-41 80-196,-1-1 0,0 0 0,0 1 0,0-1 0,0 0 0,-1 0 0,1 0 0,-1 0 0,0 0 0,0 0 0,0 1 0,-1-1 0,0 0 0,1 0 0,-1 0 0,-1 0 0,1 1 0,0-1 0,-1 1 0,0-1 0,0 1 0,0-1 0,-3-3 0,-9 54-81,14-44 78,0 0-1,-1 1 1,0-1 0,0 0-1,0 0 1,0 0 0,-1 0-1,1 0 1,-1 0-1,-2 4 1,3-6-2,-1 1 0,1 0 0,0 0 0,0 0 0,0 0 0,0 0 0,0 0 0,0 0 0,1 1 0,-1-1 0,1 0 0,-1 0 0,1 1 0,0-1 0,0 0 0,0 0 0,0 1 0,1 2 0,-3-7 3,0 1 0,1 0 0,-1 0 0,0 0 0,0 0 0,0 0-1,0 0 1,0 0 0,0 1 0,0-1 0,0 1 0,0-1 0,0 1 0,0 0 0,0 0 0,0 0-1,0 0 1,0 0 0,-1 0 0,1 1 0,0-1 0,0 1 0,-2 0 0,-74 14-42,56-10 53,-155 22-25,-293 5 1,155-16-576,248-13 312,42-3 235,0 1 1,0 1 0,-46 10 0,68-8-384,11 0 347,11 2 103,243 5-132,-80-5 153,390 6 25,-427-18 43,-99 1-183,-42 4 57,19-4-45,34-3 48,-99-2 30,-472 17-58,51-4-1,149 15-38,77-11-360,179-7 350,31-5 131,24 3-45,0 1 0,0 1-1,0-1 1,0 0 0,-1 1 0,1-1-1,0 1 1,0 0 0,-1 0-1,1 0 1,0 1 0,-6 1 0,6-5 19,0 0 1,0 1-1,-1 0 1,1-1-1,-1 1 1,1 0-1,-1 1 0,0-1 1,-5-1-1,7 3-19,1-1 0,-1 0-1,0 0 1,1 0 0,-1 0-1,0 0 1,1 0 0,-1 0-1,1 0 1,-1-1 0,1 1-1,0 0 1,0-1 0,0 1-1,0-1 1,0 0-1,0 1 1,0-1 0,0 0-1,0 0 1,1 1 0,-1-1-1,1 0 1,-1 0 0,1 0-1,0 0 1,0 0 0,0-2-1,-2-9-5,1 9 5,1-1 0,1 1-1,-1-1 1,1 0-1,-1 1 1,1-1-1,0 1 1,1-1-1,-1 1 1,1 0-1,0-1 1,0 1 0,0 0-1,1 0 1,0 0-1,3-3 1,-2 0 6,0 1 0,0-1 1,0 0-1,-1 0 0,3-8 1,13-32 306,-18 44-561,1 0 0,-1 0 0,1 1 0,-1-1 0,1 1-1,0-1 1,0 1 0,0 0 0,0 0 0,0 0 0,1 0-1,-1 0 1,1 0 0,3-1 0</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1.158"/>
    </inkml:context>
    <inkml:brush xml:id="br0">
      <inkml:brushProperty name="width" value="0.1" units="cm"/>
      <inkml:brushProperty name="height" value="0.1" units="cm"/>
      <inkml:brushProperty name="color" value="#333333"/>
    </inkml:brush>
  </inkml:definitions>
  <inkml:trace contextRef="#ctx0" brushRef="#br0">0 9 656,'0'-4'-24,"1"0"64</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1.674"/>
    </inkml:context>
    <inkml:brush xml:id="br0">
      <inkml:brushProperty name="width" value="0.1" units="cm"/>
      <inkml:brushProperty name="height" value="0.1" units="cm"/>
      <inkml:brushProperty name="color" value="#333333"/>
    </inkml:brush>
  </inkml:definitions>
  <inkml:trace contextRef="#ctx0" brushRef="#br0">16 64 400,'6'-50'7263,"-3"37"-6022,4 14 1095,-7 0-2204,1 0 0,0 0-1,-1 0 1,1 0 0,-1 0 0,1 0-1,-1 0 1,1 1 0,-1-1 0,0 0-1,1 0 1,-1 0 0,0 1 0,0-1-1,0 0 1,0 0 0,0 1 0,0-1-1,-1 0 1,1 2 0,-7 33 622,2-1 0,2 1 0,1 0-1,5 62 1,-1 33 55,-11 43 67,-6 231 422,16-276-1112,20 148 0,-16-245-243,-2-22-30,-1 0 1,0 1-1,-1-1 1,0 1-1,0-1 1,-1 1-1,-1-1 0,0 1 1,-4 20-1,5-31 21,0 0-1,0 0 1,0 0 0,0 0-1,0 1 1,0-1-1,-1 0 1,1 0 0,0 0-1,0 0 1</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3.589"/>
    </inkml:context>
    <inkml:brush xml:id="br0">
      <inkml:brushProperty name="width" value="0.1" units="cm"/>
      <inkml:brushProperty name="height" value="0.1" units="cm"/>
      <inkml:brushProperty name="color" value="#333333"/>
    </inkml:brush>
  </inkml:definitions>
  <inkml:trace contextRef="#ctx0" brushRef="#br0">5 1 656,'-5'6'16</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4.183"/>
    </inkml:context>
    <inkml:brush xml:id="br0">
      <inkml:brushProperty name="width" value="0.1" units="cm"/>
      <inkml:brushProperty name="height" value="0.1" units="cm"/>
      <inkml:brushProperty name="color" value="#333333"/>
    </inkml:brush>
  </inkml:definitions>
  <inkml:trace contextRef="#ctx0" brushRef="#br0">4 65 1232,'0'0'102,"1"0"1,0 0-1,0 0 0,0 0 0,0 0 0,0 0 0,0 0 0,0 0 1,-1 0-1,1 0 0,0 0 0,0-1 0,0 1 0,0 0 0,-1-1 1,1 1-1,0 0 0,0-1 0,0 1 0,-1-1 0,1 1 1,0-1-1,-1 0 0,1 1 0,0-1 0,0 0 0,13-25 2293,-14 23-2136,1 1-1,0-1 1,0 1-1,1 0 1,-1-1-1,0 1 1,1 0-1,-1 0 1,1 0 0,0 0-1,0 0 1,2-2-1,-4 5-171,1-1 0,-1 0 1,1 1-1,-1-1 0,0 1 0,1-1 0,-1 0 1,0 1-1,1-1 0,-1 1 0,0-1 0,1 1 1,-1-1-1,0 1 0,0-1 0,0 1 0,1-1 1,-1 1-1,0-1 0,0 1 0,0-1 0,0 1 1,0 0-1,0-1 0,0 1 0,0-1 0,0 1 0,0-1 1,-1 2-1,1 25 516,0-24-487,-15 303 2508,3-111-1961,6-78-585,-1 9 71,11 151 0,-2-220-128,-2 1 0,-3 0 0,-2 0 0,-14 62 0,18-116-338,-2 14-1075</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5.258"/>
    </inkml:context>
    <inkml:brush xml:id="br0">
      <inkml:brushProperty name="width" value="0.1" units="cm"/>
      <inkml:brushProperty name="height" value="0.1" units="cm"/>
      <inkml:brushProperty name="color" value="#333333"/>
    </inkml:brush>
  </inkml:definitions>
  <inkml:trace contextRef="#ctx0" brushRef="#br0">74 14 3217,'-41'-2'6329,"39"2"-6127,1 0 1,-1 0-1,1 0 0,-1 0 1,1 1-1,-1-1 1,1 0-1,-1 1 0,1 0 1,-1-1-1,1 1 0,0 0 1,-1-1-1,1 1 1,0 0-1,0 0 0,-1 0 1,1 0-1,0 0 1,0 1-1,0-1 0,0 0 1,-1 2-1,3-2-128,-1 0-1,1 0 1,0-1-1,-1 1 1,1 0-1,0-1 1,-1 1-1,1-1 1,0 1-1,0-1 1,0 1-1,0-1 1,-1 0-1,1 1 1,0-1-1,0 0 1,0 0-1,0 0 1,0 1-1,0-1 1,0 0-1,0 0 1,0 0 0,0-1-1,-1 1 1,1 0-1,1 0 1,32-1 1397,153-14-2095,-183 15-109,1 0-1,-1-1 1,1 1-1,-1-1 1,0 0-1,1 0 1,5-3-1,13-10-1529</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1:45.939"/>
    </inkml:context>
    <inkml:brush xml:id="br0">
      <inkml:brushProperty name="width" value="0.1" units="cm"/>
      <inkml:brushProperty name="height" value="0.1" units="cm"/>
      <inkml:brushProperty name="color" value="#333333"/>
    </inkml:brush>
  </inkml:definitions>
  <inkml:trace contextRef="#ctx0" brushRef="#br0">74 0 1408,'-15'5'927,"11"-5"-152,0 1 0,1 0 0,-1 0-1,0 0 1,0 1 0,1-1 0,-1 1-1,0 0 1,1 0 0,0 0-1,-1 1 1,1-1 0,0 1 0,0 0-1,-2 3 1,5-5-689,0 0 0,0 0 0,0 0 0,1 0 0,-1 0 0,0 0 0,1 1 0,-1-1 0,1 0 0,-1 0 0,1 0 0,-1-1 0,1 1 0,0 0 0,-1 0 0,1 0 0,0 0 0,0 0 0,0-1 0,0 1 0,0 0 0,0-1 0,0 1 0,0-1 0,0 1 0,0-1 0,0 0 0,1 1 0,35 12 428,-36-13-463,44 10 524,0-1-1,84 3 1,19-9-3799,-109-3 1961</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50.541"/>
    </inkml:context>
    <inkml:brush xml:id="br0">
      <inkml:brushProperty name="width" value="0.1" units="cm"/>
      <inkml:brushProperty name="height" value="0.1" units="cm"/>
      <inkml:brushProperty name="color" value="#333333"/>
    </inkml:brush>
  </inkml:definitions>
  <inkml:trace contextRef="#ctx0" brushRef="#br0">28 269 696,'0'0'26,"0"0"0,0 0 0,0 0 0,0-1 0,1 1 0,-1 0 0,0 0 0,0 0 0,0-1 1,0 1-1,0 0 0,0 0 0,0 0 0,0-1 0,0 1 0,0 0 0,0 0 0,0-1 0,0 1 0,0 0 0,0 0 0,0 0 0,0-1 0,-1 1 0,1 0 0,0 0 0,0 0 0,0-1 0,0 1 0,0 0 0,0 0 0,-1 0 0,1-1 0,0 1 1,0 0-1,0 0 0,0 0 0,-1 0 0,1 0 0,0 0 0,0-1 0,0 1 0,-1 0 0,1 0 0,0 0 0,0 0 0,-1 0 0,1 0 0,0 0 0,6-10 3651,-7 9-3563,1 1 1,-1-1-1,1 1 0,-1 0 1,1-1-1,-1 1 1,1 0-1,-1-1 0,0 1 1,1 0-1,-1 0 0,0-1 1,1 1-1,-1 0 1,0 0-1,1 0 0,-1 0 1,0 0-1,1 0 1,-1 0-1,0 0 0,1 0 1,-1 1-1,0-1 0,1 0 1,-2 0-1,2 0-66,-1 0-1,0 0 1,1-1-1,-1 1 0,1 0 1,-1-1-1,0 1 1,1 0-1,-1-1 1,1 1-1,-1-1 1,1 1-1,-1-1 0,1 1 1,0-1-1,-1 0 1,1 1-1,-1-1 1,1 1-1,0-1 1,0 0-1,-1 1 1,1-1-1,0 0 0,0 1 1,0-1-1,0 0 1,0 1-1,0-1 1,0 0-1,0 0 1,0 1-1,0-1 0,0 0 1,0 1-1,1-2 1,4-40 360,-2 23-21,-2-93 1191,-4 96-1436,3 2-89,22 3-49,-15 10-6,1 0 0,0 1 0,0 0-1,0 0 1,-1 1 0,1 0 0,11 3 0,24 1 11,-17-5-8,0-2 0,35-7 0,7 0-20,-67 9 13,0 0 1,0 0-1,0 0 1,1 0-1,-1 0 0,0 0 1,0 0-1,0 0 1,0 1-1,0-1 1,0 0-1,0 1 1,0-1-1,0 1 0,0-1 1,0 1-1,0-1 1,0 1-1,0 0 1,-1-1-1,1 1 1,0 0-1,0 0 0,-1 0 1,1 0-1,0 0 1,-1-1-1,1 1 1,-1 0-1,1 0 1,-1 0-1,0 1 0,1-1 1,-1 0-1,0 0 1,0 0-1,0 0 1,0 0-1,0 0 1,0 0-1,0 0 0,0 0 1,0 0-1,0 1 1,-1-1-1,1 0 1,-1 1-1,-1 11 25,-2 0-1,1 0 1,-8 15 0,4-8-69,-13 62-287,11-26-2948,8-34 2076</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51.853"/>
    </inkml:context>
    <inkml:brush xml:id="br0">
      <inkml:brushProperty name="width" value="0.1" units="cm"/>
      <inkml:brushProperty name="height" value="0.1" units="cm"/>
      <inkml:brushProperty name="color" value="#333333"/>
    </inkml:brush>
  </inkml:definitions>
  <inkml:trace contextRef="#ctx0" brushRef="#br0">69 230 40,'-60'18'6092,"51"-18"-3347,11-12-1250,19-30-680,-2 4-348,-4-12-56,-14 40-377,2 0-1,-1 1 1,1-1 0,1 0 0,0 1 0,0 0 0,1 0 0,0 0 0,9-12 0,-12 24-6,-1 0 1,1-1-1,0 1 1,0 0-1,0-1 1,0 0-1,1 1 1,-1-1-1,0 0 1,1 0-1,0-1 1,-1 1-1,1 0 1,0-1-1,0 0 1,0 1-1,0-1 1,3 0-1,16 2-23,0-1 0,0-2 0,0 0-1,0-1 1,0-1 0,0-2 0,0 0-1,24-8 1,-47 12-3,1 1 0,-1-1 0,0 0-1,0 1 1,1-1 0,-1 1 0,0-1 0,1 1-1,-1-1 1,1 1 0,-1 0 0,1-1 0,-1 1-1,1 0 1,-1-1 0,1 1 0,-1 0 0,1 0-1,0-1 1,-1 1 0,1 0 0,0 0 0,0 0-1,0-1 1,0 1 0,0 0 0,0 0 0,0 0-1,0 1 1,6 31-21,-1-5 29,-2 192-950,-3-194-369,1-1 463</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3:58.287"/>
    </inkml:context>
    <inkml:brush xml:id="br0">
      <inkml:brushProperty name="width" value="0.1" units="cm"/>
      <inkml:brushProperty name="height" value="0.1" units="cm"/>
      <inkml:brushProperty name="color" value="#333333"/>
    </inkml:brush>
  </inkml:definitions>
  <inkml:trace contextRef="#ctx0" brushRef="#br0">23 2 824,'-12'-1'6844,"12"1"-6732,-7 10 2705,6-10-2730,1 0 1,0 1-1,0-1 1,-1 1-1,1-1 1,0 1-1,0-1 1,-1 0-1,1 1 1,0-1 0,0 1-1,0-1 1,0 1-1,0-1 1,0 1-1,0-1 1,0 1-1,0-1 1,0 1-1,0-1 1,0 1-1,0-1 1,0 1-1,0-1 1,0 1-1,1-1 1,-1 1-1,0-1 1,0 0-1,1 1 1,-1-1-1,0 1 1,0-1-1,1 1 1,21 16 811,29 6-647,-17-18 283,1-1 0,54-2 0,0 0-399,101 4 398,249-25 0,-378 17-282,0 3 0,81 12 1,-76-5-220,111-1 1,-115-12 0,-29 2 12,55 2 1,-71 2 80,-32-1-393,6-4-1729,6-1 1177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4.5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11 1904,'0'-1'713,"0"0"743,0-2-176,-1 1-496,1 0-168,1 1-271,0 0-97,1 2-88,2 1-32,1 2 32,1 2 8,0 4 0,-1 4-24,0 4-248,-1 6-168,0 6-400,-1 5-217,-1 5-591,-2 3 776,-1-4-3449</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00.860"/>
    </inkml:context>
    <inkml:brush xml:id="br0">
      <inkml:brushProperty name="width" value="0.1" units="cm"/>
      <inkml:brushProperty name="height" value="0.1" units="cm"/>
      <inkml:brushProperty name="color" value="#333333"/>
    </inkml:brush>
  </inkml:definitions>
  <inkml:trace contextRef="#ctx0" brushRef="#br0">74 10 2144,'-38'-9'9958,"36"9"-9855,1 0 0,-1 0 0,0-1 0,0 1-1,1 0 1,-1 0 0,0 1 0,0-1 0,0 0 0,1 1-1,-1-1 1,0 1 0,1-1 0,-1 1 0,0 0 0,1 0-1,-1 0 1,1-1 0,-3 3 0,4-2-96,0-1 1,0 1-1,0-1 0,0 1 1,1-1-1,-1 1 1,0-1-1,0 1 0,0-1 1,0 1-1,1-1 0,-1 0 1,0 1-1,0-1 0,1 1 1,-1-1-1,0 1 0,0-1 1,1 0-1,-1 1 1,1-1-1,-1 0 0,0 1 1,1-1-1,-1 0 0,1 0 1,-1 1-1,1-1 0,-1 0 1,1 0-1,-1 0 0,1 0 1,-1 0-1,1 0 1,-1 1-1,1-1 0,-1 0 1,1 0-1,-1 0 0,1-1 1,0 1-1,25 5 193,46 2 4,-1 3-1,0 4 0,-1 2 0,0 4 0,79 33 0,1-1 45,20 9-173,-145-51-67,-16-7-3,-1-1 1,0 1-1,0 1 1,-1-1-1,1 2 1,-1-1-1,0 1 0,0 0 1,0 0-1,-1 1 1,1-1-1,-1 2 1,-1-1-1,8 11 0,-7-9-7,0 0-1,0-1 0,0 0 1,1 0-1,1 0 0,-1-1 0,1 0 1,0 0-1,0-1 0,0 0 0,1 0 1,0-1-1,0-1 0,0 1 0,0-1 1,1-1-1,-1 0 0,14 2 0,-23-4-57,1 0-1,-1 0 0,0 0 0,0 0 1,0 0-1,0 0 0,1 0 0,-1 1 1,0-1-1,0 0 0,0 0 0,1 0 1,-1 0-1,0 0 0,0 0 0,0 0 0,1 0 1,-1 0-1,0 0 0,0-1 0,0 1 1,1 0-1,-1 0 0,0 0 0,0 0 1,0 0-1,0 0 0,1 0 0,-1 0 1,0-1-1,0 1 0,0 0 0,0 0 0,0 0 1,0 0-1,1 0 0,-1-1 0,0 1 1,0 0-1,0 0 0,0 0 0,0 0 1,0-1-1,0 1 0,0 0 0,0 0 1,0 0-1,0-1 0,0 1 0,0 0 0,0 0 1,0 0-1,0-1 0,0 1 0,0-5-1234</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05.297"/>
    </inkml:context>
    <inkml:brush xml:id="br0">
      <inkml:brushProperty name="width" value="0.1" units="cm"/>
      <inkml:brushProperty name="height" value="0.1" units="cm"/>
      <inkml:brushProperty name="color" value="#333333"/>
    </inkml:brush>
  </inkml:definitions>
  <inkml:trace contextRef="#ctx0" brushRef="#br0">0 3 1256,'43'-2'1941,"50"3"0,110 21-1592,-74-6 515,325 11 918,35 5-1812,-272-8-3005,-162-19 1960</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05.778"/>
    </inkml:context>
    <inkml:brush xml:id="br0">
      <inkml:brushProperty name="width" value="0.1" units="cm"/>
      <inkml:brushProperty name="height" value="0.1" units="cm"/>
      <inkml:brushProperty name="color" value="#333333"/>
    </inkml:brush>
  </inkml:definitions>
  <inkml:trace contextRef="#ctx0" brushRef="#br0">1 5 4961,'33'1'312,"3"-1"56,1 0-64,2-2-184,4 1 8,6 0 16,1 0 8,10 1-40,2 0-16,3 0-24,1 1-24,-2 0-32,2 0-40,1 0-840,2-1 616</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06.370"/>
    </inkml:context>
    <inkml:brush xml:id="br0">
      <inkml:brushProperty name="width" value="0.1" units="cm"/>
      <inkml:brushProperty name="height" value="0.1" units="cm"/>
      <inkml:brushProperty name="color" value="#333333"/>
    </inkml:brush>
  </inkml:definitions>
  <inkml:trace contextRef="#ctx0" brushRef="#br0">1 1 1592,'35'0'496,"4"2"385,6-1-233,9 4-432,4 0-120,6 2-88,1-1-8,1 0-912,0-2 664</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08.542"/>
    </inkml:context>
    <inkml:brush xml:id="br0">
      <inkml:brushProperty name="width" value="0.1" units="cm"/>
      <inkml:brushProperty name="height" value="0.1" units="cm"/>
      <inkml:brushProperty name="color" value="#333333"/>
    </inkml:brush>
  </inkml:definitions>
  <inkml:trace contextRef="#ctx0" brushRef="#br0">0 1 2713,'8'2'560,"4"2"456,3-1 16,10 1-280,4-1-208,10 1-296,4-1-87,9 0-105,5 0-56,16-1-441,8-1-327,8-1-232,6-2 24,3-1 448,0 0 320,0 1 248,-2 0-8,-4-1-16</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8.893"/>
    </inkml:context>
    <inkml:brush xml:id="br0">
      <inkml:brushProperty name="width" value="0.35" units="cm"/>
      <inkml:brushProperty name="height" value="2.1" units="cm"/>
      <inkml:brushProperty name="color" value="#333333"/>
      <inkml:brushProperty name="inkEffects" value="pencil"/>
    </inkml:brush>
  </inkml:definitions>
  <inkml:trace contextRef="#ctx0" brushRef="#br0">385 181 7234,'-1'-3'368,"1"-5"240,0-2-592,4 0-72,5 2-40,6 2 32,5 4 16,7 2 40,3 3 8,3 1 8,3 0 0,2 2-8,3 0-16,2 0-8,2 0 8,3 0 8,3-2 8,4-2 16,4-1 0,4-2 8,3-2 0,2-1-16,3 0-8,1 0-8,3 0-16,1 1-16,2 1-56,1 0-224,-1 0-16,1 1 7,-2-1 65,-2-1 240,-3-1 32,-6 0 24,-6-2 0,-9 1 8,-10-2-16,-11 1-176,-10 0-88,-12 0-160,-11 0-32,-11 0 144,-11 2 64,-10 0 160,-9 1 32,-8 2 32,-6 0 0,-6 1 16,-4 2 0,-6 1-16,-5 2 0,-4 0 0,-3 1-8,-3 1 8,-1-2 0,-1 1 0,0-2 16,1 0 16,2-1-8,4-1 0,2 1 0,5-1-16,4 2 0,5 1 0,4 1 0,7 0 0,6 1 8,8-1-56,9 0-80,12 0-144,10-1-96,14 0-320,12 0 48,14-2 24,13 0 23,13-1 289,11-2 24,9-1 104,9-2 96,5-1 136,6-2 184,3-1 64,5-1-8,3 1-64,2 0-160,4 0-80,3 2-16,2 0-8,2 1-56,0 0-120,0 1-8,-4-1 16,-4-1 64,-8-1 136,-9-2 32,-12-1 32,-13-1 24,-13-2 112,-13 0 80,-12 0-56,-11 0-143,-10 1-458,-9 1-183,-10 2 8,-7 2 120,-10 2 416,-7 1 184,-9 2 176,-9 2 40,-10 0-24,-9 2-64,-11 1-152,-10 2-23,-10 1-57,-9 2-24,-10 1-16,-6 1-16,-7 0 40,-4-1 112,-3 1 160,-2-1 56,2 0-16,2-1-104,4 1-128,6 0-56,7-1-40,9 1-24,12-1-32,12-1-8,15-1-64,15-1-88,17-2-144,14 0 8,14 0 96,13-1 96,13 0 152,11 0 72,11-1-16,10 1-24,10-1-16,11 0-56,11 0-16,10-1 8,12 0-8,9 0 0,10-1 8,8 0 16,5-1 24,3-1 40,1 0 328,0-1 0,-2 0 0,-3 0-24,-4 0-320,-5 0-16,-5 0-8,-7-1 8,-7 1-8,-7 0 8,-9 0 0,-7 0-8,-9 0 16,-10 0 8,-8 0 24,-9 0 16,-10-1 8,-10 0-32,-11-1-112,-9 0-56,-11-1-56,-13 1 16,-12-1 64,-13 0 24,-14 0 16,-13 1 16,-13-1 8,-11 1 16,-12 0 40,-9 0 8,-7 2 8,-5 0 0,-3 2-24,0 1 0,2 2-8,4 3-8,6 1 0,7 1 0,10 1 8,11 0-8,12 0 8,12-2 8,13-1 0,13-1 8,12-2-32,12-1-48,7 0-80,8-1-40,8 0-96,7 0 40,8 0 64,10 0 32,10 0 120,10 0 0,11-1-8,10 1-8,10 1 0,11-1-16,9 1-272,9 0-48,7-1-16,4-1 16,2-1 304,2-1 72,-2 0 208,0-2 0,-2 1-8,-1-1-24,-4 2-192,-3 1-8,-7 1 0,-8 1 0,-9 0 8,-13 2 0,-12 0-288,-15 0-88,-15 0-200,-12-1 15,-14-1 281,-12 0 88,-14-1 192,-12 0 8,-13 1 32,-11-1 24,-12 1 32,-10 1 8,-10 0-24,-9 1-16,-12 1-32,-8 1 0,-10 0 0,-9 1 0,-7 0 33,-6-1 7,-5 1 8,-3-1 0,1 0-24,2 1-24,8 0-24,10 0 8,13 0 0,16 0 24,16 0 24,16 0-8,17-1 8,13 0 8,13-1 64,11 1 16,9 0-16,7 0-48,9 1-80,7 0-88,10 0-48,10 0-8,9 0 0,11 0 80,10-2 48,10-1 8,11 0 40,10-1 112,8 0 48,8 0 8,7 0-16,4 2-112,1 0-48,1 2-16,-3 0 0,-3 0 0,-4 0-8,-6-1 8,-7-1 24,-9-1 8,-11-1 40,-12-1 32,-13-1 272,-15-2 136,-13-1-80,-13-1-104,-13-2-360,-14-2-176,-13 0 16,-14 0 48,-14 1 88,-13 1 8,-12 0 24,-10 0 0,-9 2-8,-9 0 0,-8 0-8,-8 1 8,-6 0 0,-4 0 8,-2 2 8,0 0 8,3 0 0,5 2 0,8 1 32,11 1 8,16 1 24,18 0-8,20 2-72,21 1 0,18 2-32,18 0 24,17 2 32,14-1 16,15 1-8,12-1-8,12-1-16,11-1 8,10-1 80,9-1-8,9 0 0,9 0 8,8-1-88,7-1 0,6 0 0,3-1 0,2 0 0,-1-1 16,-1 1-8,-3-1 0,-6 0-8,-7 0 8,-8 0 8,-10 0 0,-12-1 16,-10-2 8,-14-1 8,-13-1 16,-13-2-72,-13 0-80,-13-2-120,-13-1-48,-14-1 24,-14-2 64,-15 1 88,-14-1 24,-14 1 8,-12 1 8,-11 1-16,-11 1-8,-10 3 16,-10 1 8,-8 3 16,-8 0 0,-6 2 8,-5 1 8,-5 1-8,-2 1 0,0 0 0,2 1-8,5 0 0,7 0 0,12 1-56,12-1-96,16 1-144,16 0-88,18-1-128,17 1 88,18-1 192,16 1 232,16 0 248,16 1 32,15 0 80,13 0-160,13-1-56,12 0-8,12-1-120,13-1 0,12-1 0,10-1 0,10-2 16,8 0 16,7 0 216,4-1 8,3 0 8,0 0-8,1 0-216,-3 1-16,-3 1-8,-7-1 0,-8 1 16,-10-2 0,-14 0 32,-13-1 8,-16-2 24,-17 0 16,-15-1 0,-15-1-56,-14 0-200,-13-2-88,-13 0-72,-12-1 40,-14 0 160,-12-1 64,-13 0 40,-10 0 8,-11 0 0,-10 1 0,-9 1-8,-9 1 0,-9 2-8,-8 1-8,-6 2-8,-6 1 8,-4 0 8,-1 1 0,-1-1 16,1 0 8,2-1 8,3 1 0,5 0-8,8 0-16,8 1-8,11 1-8,13 2 16,13 0 0,15 2-48,14 0-56,15 1-56,14 1 0,14 1 72,13-1 72,12 1 136,12 0 8,11-1-8,10 0-8,9-1-96,10-1-8,12-1 24,10-1 200,12-1 56,12-1 0,9-1-8,10 0-208,6 0-48,3 0-8,-1-2 8,-3 1 0,-6-2 0,-9 0-8,-10 0 8,-11-1 0,-13 0 0,-13 0 0,-12-1-64,-12 0-48,-13-1-72,-12 1-56,-11-1-16,-9 0 16,-12 0 16,-10-1 40,-12 0 48,-13 2 16,-14 0 24,-13 0 16,-12 2 16,-12 0-8,-12 0 16,-11 1 0,-10 0 24,-10 0 8,-9 0 40,-9 1 0,-6 1-8,-5 1 0,-1 1-24,0 2 8,6 2-8,8 0 16,13 2 0,15 0 8,20 0-112,22 0-360,22-1-96,23 0-32,22-1 96,22 0 328,19-1 72,18-1 32,17-2 8,12 0 0,12-1 0,9-2-48,8 0-32,7-1-1,7 0 33,7-2 56,5 1 32,7 0 16,5 1-16,4 0 8,1 1-16,2 0-8,-2 1-8,-3-1 8,-7 0 0,-10-2 16,-11 0 16,-15-2 24,-17-2 33,-16 0 47,-19-2 200,-16 0 16,-16-1-64,-13 0-80,-14 1-240,-12-1-40,-11 2 32,-10 1 24,-10 1 8,-9 3-8,-10 0 0,-10 1 0,-10 1 8,-8 0-8,-10 1 16,-7-1 8,-7 1 0,-6 0 16,-5 0 0,-4 2 0,0 1 8,0 0 0,3 2-8,6 0 0,8 2 0,8 1 0,11 0 8,12 1 0,12-1-8,13 0 0,16-1-24,13-1 0,13 0 24,11-1 48,11 0 112,10 0 88,8-1 0,9 1 24,8-1-40,9 0-88,10-1-40,10-1-40,11 0-48,11-1 88,10-2 64,9 0-8,8-1 0,5-1-96,3 0-48,1 0 0,-3-1-8,-4 0 0,-7-1 0,-7 1 8,-9-2-8,-10 1 8,-11 0 0,-11 0 0,-12 0 8,-12 0-16,-13 1-24,-10-1-48,-12 0-32,-11 0 8,-12 1 0,-12-1 24,-12 2 8,-14 0 16,-11 1 8,-10 0 0,-12 2 8,-8 0 0,-8 1 8,-8 0 0,-3 0 16,-3 1 8,1 0-8,3 0 8,6 0 0,7 2 8,12 0 8,12 0 8,15 1-64,16 1-120,17 1-248,15 1-208,15 1-600,15 1 56,13 1 535,3-2-1503</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0.70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1682 171 1360,'-1'-1'72,"-2"0"24,-3-1-40,-5 0-32,-4 1 0,-6-2 64,-4-1 128,-6-2 281,-4-1 87,-7-4 16,-5-1-128,-8-2-280,-6-1-96,-8 0-80,-8 0-8,-10 2 248,-10-1 176,-8 2 272,-7 2 56,-7 3-159,-2 2-169,2 4-256,7 5-72,13 4-112,17 3-136,20 4-192,20 2 0,20 2 31,18 0 121,17 1 160,14-1 24,12-1 0,9-2 16,7-2 8,5-3 0,3-2 0,4-2-24,4-2 0,6-1-32,6 0 8,9 1 0,8 0 16,9 1 8,7 1 8,6 1 8,3 0 0,2 0 0,-3-1-8,-4 0 8,-6-1 0,-8-1 8,-10-3-16,-11-1 8,-11-2 0,-13-3 8,-12-1-48,-13-2-96,-11-2-144,-13-1-24,-12-2 0,-12-1 80,-13 0 104,-13-2 24,-13 1 32,-12-1 0,-12 2 16,-11-1 8,-10 1 0,-9 1 8,-8 1 0,-6 1 8,-6 2-16,-5 1-8,-3 2-248,-1 1-48,2 1-8,4 1 8,9 1 248,10 1 40,16 0-392,15 0-304,18 2 383,19 1-1799</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0.916"/>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29 792,'23'0'56,"30"1"72,29-1-16,24-1 80,14 0 112,7-1 56,0 0-8,-3-1-95,-8 0-121,-10 0-120,-11 0-16,-13 1-344,-12-1-225,-14 0 289,-17 0-1232</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1.10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1393 54 56,'-17'-1'16,"-24"-1"288,-23-1 168,-21-1 216,-14-2 121,-11-1-97,-5 0-56,-3 1-24,1 0-48,2 1-152,4 2-104,6 0-200,10 2-112,12 2-816,15 1 568,19 1-4569</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3.986"/>
    </inkml:context>
    <inkml:brush xml:id="br0">
      <inkml:brushProperty name="width" value="0.35" units="cm"/>
      <inkml:brushProperty name="height" value="2.1" units="cm"/>
      <inkml:brushProperty name="color" value="#333333"/>
      <inkml:brushProperty name="inkEffects" value="pencil"/>
    </inkml:brush>
  </inkml:definitions>
  <inkml:trace contextRef="#ctx0" brushRef="#br0">402 63 1496,'-1'-4'64,"-1"-1"80,-3-1-136,-4 1 16,-3 1 40,-5 0 16,-3 1 80,-2 0 24,-1-1-23,-1 0-33,-1 0-80,0-1-40,-1 1 8,0 1 8,0 1 136,1 1 64,-1 0 56,3 1 0,2 0-144,4 0-80,4 2-64,4 1-16,5 1 8,5 2 8,6 0 8,5 2 16,7-1 8,6 1 0,7 0 16,8 0 0,11 0-8,11 2 8,14 0-8,13 3 0,14 0-8,11 2 0,11 1-8,7 0 0,6-1 0,4-1 0,1-1-8,-1-1 0,-5-3-312,-5-2-304,-9-2 328,-24-2-2625</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149"/>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 0 2937,'2'1'520,"2"-1"464,3 2 32,1 1-24,-1 2-119,1 3-113,-2 3-72,-2 4-224,0 4-96,-1 4-224,-2 5-104,0 5-112,-2 4-16,-2 4-40,-2 3-56,-2 2-208,-3 0-152,-3-1-408,-2-1-241,-1-4 673,1-9-5193</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3.697"/>
    </inkml:context>
    <inkml:brush xml:id="br0">
      <inkml:brushProperty name="width" value="0.35" units="cm"/>
      <inkml:brushProperty name="height" value="2.1" units="cm"/>
      <inkml:brushProperty name="color" value="#333333"/>
      <inkml:brushProperty name="inkEffects" value="pencil"/>
    </inkml:brush>
  </inkml:definitions>
  <inkml:trace contextRef="#ctx0" brushRef="#br0">2 1 6553,'-1'0'128,"2"0"-400,6 1-208,8 0-224,8 2 8,10 0 392,10 0 320,9 0 440,10 0 16,10 1-104,9-1-160,11 0-192,8 0-24,7 0 8,3 0 8,1 0 32,-1 0 0,-6 1-16,-6 0-24,-9 0-520,-9 0-608,-12 0 640,-17-1-3241</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3.8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416 1 312,'-19'0'40,"-22"-1"48,-21 2-88,-13-1-8,-4 2 0,2 1 8,14 0-424</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4.041"/>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39 2617,'8'0'232,"15"1"160,17-1-208,19 1-120,18 0 40,17 0 8,15-1 0,12 0-32,8-2-24,7-1-16,3-1 8,-1-1-32,-1-2-8,-4 1-376,-7-1-232,-7 2 312,-24 2-2521</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4.190"/>
    </inkml:context>
    <inkml:brush xml:id="br0">
      <inkml:brushProperty name="width" value="0.35" units="cm"/>
      <inkml:brushProperty name="height" value="2.1" units="cm"/>
      <inkml:brushProperty name="color" value="#333333"/>
      <inkml:brushProperty name="inkEffects" value="pencil"/>
    </inkml:brush>
  </inkml:definitions>
  <inkml:trace contextRef="#ctx0" brushRef="#br0">630 3 1608,'-17'0'232,"-24"-1"256,-24 0-367,-18 1-89,-16 1-128,-10 1-241,-7 1 209,17-1-1792</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4.47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100 3 1240,'-11'0'328,"-10"-1"160,-5 0-544,2 1-552,9-1-16,13 1 504,15 0 352,19 1 512,16 0 137,17 1-241,14 1-48,15 1-152,11 0-64,10 1-72,9 0-24,7-2-120,8 0-80,4-2-56,4 0-8,0-3 0,-2 0 0,-5 0 0,-5-1-8,-9 0-56,-9 0-200,-14 2-208,-15 0-48,-19 0-296,-18 1 56,-20-1-81,-22 0 321,-11 0-840</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5.793"/>
    </inkml:context>
    <inkml:brush xml:id="br0">
      <inkml:brushProperty name="width" value="0.35" units="cm"/>
      <inkml:brushProperty name="height" value="2.1" units="cm"/>
      <inkml:brushProperty name="color" value="#333333"/>
      <inkml:brushProperty name="inkEffects" value="pencil"/>
    </inkml:brush>
  </inkml:definitions>
  <inkml:trace contextRef="#ctx0" brushRef="#br0">94 170 1608,'26'1'144,"36"-1"112,37-1-144,31-3-16,23-1 97,16-4 23,8-1 0,6-2-104,0-1-192,1 0-280,-4 0-25,-4 0 25,-8 2 96,-9 0 264,-11 2 24,-13 2 16,-15 2 32,-15 3 208,-18 2 64,-18 2 137,-19 1 47,-19 1-152,-20-1-56,-20-1-104,-19 0-48,-19-2-72,-16-1-8,-15 0-48,-13-2-24,-11 0 72,-8-1 216,-6 0 224,-4-1 32,-1 2 24,-1-1-135,0 2-25,1 0 16,0 1-56,3 1-72,1-1-208,4 0-56,4 0-40,6 0 0,8 0 8,11-1-8,16 1-320,16 1-192,20 1-304,19 2 15,21 2 329,20 0 232,19 2 424,18 0 40,14 1 120,13 0 16,10 0-111,8 0-25,8-1-136,5 0-56,3-2-40,3 0-24,0-2-40,-4 0 16,-5 0-8,-7-1 16,-9 1-48,-11 0-24,-11-1-33,-13 0-15,-14-1 104,-13-1 48,-15-1 80,-16-2 40,-16-2 49,-15-1-9,-17-1-32,-14-1-16,-16 1-72,-14-1-24,-14 1-48,-13 0 0,-13 1 24,-13 1 16,-11 0 56,-11 0 16,-7 1 0,-6 0-16,-3 2-40,1 1-32,4 2-80,10 2-72,13 0-168,16 1-49,20 0 49,20 0 64,21 0 112,23-1 56,22 0 24,22-1 16,23 0-8,19-2 8,20 0 16,16-2 0,14-1 120,15-1 8,12 0-16,12 1-16,12-1-56,9 1-8,9 1 8,7 0 0,3 1 8,2 0-8,-5 1 8,-5 0 0,-10 0 16,-12 0 8,-14 0-16,-13 0-8,-14 1-72,-16-1-56,-15-1 16,-16 1 24,-16-1 184,-18-1 72,-16 0 64,-18-1 0,-17-1-64,-17 0-16,-16 0-40,-17 1-32,-15 0-40,-14 2-40,-13 2-104,-12 2-96,-11 2-64,-8 1 16,-7 2 32,-4 2 248,-1-1 8,1 1 16,4 1-32,5 0-8,9 0-16,11 0-8,16-1-328,16 0-448,22-1 456,24-2-3897</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7.57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193 96 456,'21'-2'32,"29"-1"168,32-2 96,28-2 48,23-1 0,18 0-40,13 0 65,8 1 287,4 1 120,-1 1 16,-4 2-160,-7 1-312,-11 0-120,-12 1-120,-14 1-48,-17-2-24,-17 1 0,-19-1 40,-19 0 64,-20-1 32,-15 0-24,-17 0-80,-16-1-80,-16 1-88,-16 1-16,-17 1 32,-17 0 24,-15 3 48,-15 0 40,-12 1 0,-12 2 8,-11 0 0,-7 0 0,-7 1 24,-4 1 0,-3 0 0,1 2 0,4 0-24,5 1 0,11 0 8,12 1-8,18-1-8,19-1-64,24 0-264,22 0-16,26-1 80,24-1 120,23 0 544,23-1 168,23-1 16,21 0-56,20-1-295,19 0-145,17 1-56,13 0 64,11 1 64,8 0 16,6 0-16,3 0-72,0 0-72,0-2-16,-5-1-16,-6-2-8,-8 0-240,-8-1-104,-11-2-257,-12-1-7,-14-2 256,-16 0 136,-17-1 328,-19 0 176,-19 0 264,-18 1 8,-16-1-87,-16 0-161,-14 1-320,-14-1-88,-15 1-361,-13 0-239,-11 1-320,-11 1-32,-8-1 296,-7-1 256,-7-1 352,-4 0 104,-6-2 96,-3-1 128,-5-2 328,-2-1 80,-3 0 136,-1-1-40,-1 1-288,2 2-88,6 2-176,7 2-80,13 4-256,14 2-344,19 4-648,20 1-48,22 2 207,22 1 337,23 0 544,22-3-16,21 0 48,17-3 272,16-2 720,12-1 385,8-1 199,8 0-264,4 1-616,3 0-296,3 1-264,0 0-8,-4 0 8,-6 0 16,-7-1 16,-11 0-8,-11-1 0,-12 0-8,-16 0-24,-15 1-136,-16-1-80,-17 0-8,-17-1 40,-17 0 144,-16-1 112,-17 1 40,-16-1 24,-13 1 8,-11 0-40,-9 0-16,-7-1-32,-6 1-24,-3-1 24,-2 0 0,1 1 8,4 1 0,6 1-32,10 2-16,14 1-144,14 2-176,18 2-184,18 0 56,20 1 120,20 1 192,22-1 184,20-1-24,18 0 128,15 0 128,10-2 200,9 1 32,2-1-104,1 0-120,-2 0-192,-3-1-40,-4 0-48,-6-2-24,-6-1-152,-8-2-32,-10 0-16,-12-2 32,-14 1 120,-15-1 24,-13 0 8,-15 0-8,-15 1 8,-14 0 0,-13 2 16,-13 0 8,-10 0 8,-7-1 0,-7 0-40,-5 0-24,-5-2-56,-4 0 0,-3-1 40,-4 0 32,-2 1 48,-1 0 24,2 1-8,1 0 8,5 2 32,5 0 8,7 2 32,8 0-8,8 2-24,10 1-24,10 1-40,10-1-32,11 1 24,10-1 32,11-1 64,9-1 16,10 0-96,10-1-96,9-1-144,7 0 16,7-1 48,3 1 72,3-1 16,2 0-112,-1 0-424,-1 0-176,-3 0-201,-5-1 81,-7 1 400,-10-1 192,-10-1 320,-11 1 112,-13-1 104,-13 0 8,-14 0-32,-15 1-64,-14 0-80,-13 1-16,-15 0-8,-13 1 24,-13 0 176,-12 1 96,-10-1 56,-9 0 41,-8 0-1,-8-1-40,-4 0-64,-4-1-72,0 0-216,1 1-192,6-1-768,9 1 616,29 1-2361</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7.79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2465,'3'1'64,"3"-1"0,-1 1-2657</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7.949"/>
    </inkml:context>
    <inkml:brush xml:id="br0">
      <inkml:brushProperty name="width" value="0.35" units="cm"/>
      <inkml:brushProperty name="height" value="2.1" units="cm"/>
      <inkml:brushProperty name="color" value="#333333"/>
      <inkml:brushProperty name="inkEffects" value="pencil"/>
    </inkml:brush>
  </inkml:definitions>
  <inkml:trace contextRef="#ctx0" brushRef="#br0">849 0 152,'-20'0'32,"-27"1"40,-26 2-32,-19 0 40,-14 3 40,-4 0 32,3 1 16,10 1-64,13 0-48,18 1-40,20-2-1008</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8.08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1000,'18'0'360,"24"1"288,20 0-79,17-1-313,8 1-200,4-2-737,-3 0 457,-15 0-1760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98 0 2593,'0'2'376,"2"1"472,0 4-144,1 1 24,2 3 80,0 2-160,1 3-103,-1 2-273,-1 3-144,-1 3-88,-3 4-16,-1 4-8,-3 2 0,-2 2 8,-2 0 8,-1 1 72,-2 0 16,-2 0 40,-1 1-8,-2 0-368,-1 0-432,-1-2 352,3-6-6882</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8.1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5 200,'3'0'40,"3"-1"56,3 0-56,4 0-80,2 0 40,0 1-336</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8.351"/>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0 1600,'4'0'152,"6"1"216,2 0-688,1 0 232,-2-1-1624</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8.68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1168 41 1064,'-14'0'72,"-18"0"48,-21 0-96,-18 1-128,-15-1-40,-11 0 8,-9-1 8,-3 0 112,0-1 16,4-1-8,7 1-56,11-1-16,13 2 32,16 0 256,16 1 96,20 2 176,18 1-24,19 0-184,19 2 145,16-1 71,14 0 32,14-1 56,9-1-56,9 0 16,7-1 56,4-1 24,2-1-111,1-2-241,0 0-104,-2-2-160,-2-2-200,-3-1-537,-5-1-343,-6-2 496,-19 2-4281</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8.970"/>
    </inkml:context>
    <inkml:brush xml:id="br0">
      <inkml:brushProperty name="width" value="0.35" units="cm"/>
      <inkml:brushProperty name="height" value="2.1" units="cm"/>
      <inkml:brushProperty name="color" value="#333333"/>
      <inkml:brushProperty name="inkEffects" value="pencil"/>
    </inkml:brush>
  </inkml:definitions>
  <inkml:trace contextRef="#ctx0" brushRef="#br0">934 0 2232,'-9'0'201,"-13"1"135,-15 1-160,-15 2-128,-12 2-8,-9 2-16,-8 0 0,-5 3-8,-2-1 8,0 1 112,3 0 104,8-1 32,10-1-40,15-1-392,17-2-48,17-1-16,19 0 48,18-2 320,16-2 8,14-1 104,12-2 16,8-1-16,7 0-72,6-1-144,2 1-24,1 0-24,-3 1-8,-4 1-496,-5 1-392,-9-1 488,-15 0-2281</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9.087"/>
    </inkml:context>
    <inkml:brush xml:id="br0">
      <inkml:brushProperty name="width" value="0.35" units="cm"/>
      <inkml:brushProperty name="height" value="2.1" units="cm"/>
      <inkml:brushProperty name="color" value="#333333"/>
      <inkml:brushProperty name="inkEffects" value="pencil"/>
    </inkml:brush>
  </inkml:definitions>
  <inkml:trace contextRef="#ctx0" brushRef="#br0">201 0 544,'-34'1'-24,"-45"2"24,-8 1-520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6.241"/>
    </inkml:context>
    <inkml:brush xml:id="br0">
      <inkml:brushProperty name="width" value="0.35" units="cm"/>
      <inkml:brushProperty name="height" value="2.1" units="cm"/>
      <inkml:brushProperty name="color" value="#333333"/>
      <inkml:brushProperty name="inkEffects" value="pencil"/>
    </inkml:brush>
  </inkml:definitions>
  <inkml:trace contextRef="#ctx0" brushRef="#br0">5 45 7058,'-1'0'624,"0"-3"992,0 0-1584,0-2-80,0 0-488,2-1-440,2-1-1177,4-1 1129,0 0-3569</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6.352"/>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4 720,'3'-1'128,"3"1"136,2-1-112,-2 0-112,0 0-1344</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6.69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1332 75 1336,'-9'-1'408,"-14"0"441,-14-2-121,-15-2-200,-13-2-168,-13-1-40,-9-1 144,-9-1 320,-3-1 64,-2 2-159,3 2-217,5 3-360,5 6-88,6 4-104,8 5-64,7 3-136,8 3-88,11 1-297,10 1-111,12 0-8,14-1 112,14-1 520,15-2 224,15-2 168,14-3 8,14-1-80,14-3-24,12 0 16,11-1 0,9-2-72,6 0-40,5-2-56,2-3-104,2-1-352,-1-4-304,-1-2-520,-3-4 623,-20 2-1359</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6.98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1873 144 2729,'1'-4'824,"0"-3"712,-3-4-560,-5-1-680,-7-2-160,-11 0-96,-10 1-32,-11 0-96,-12 2-72,-13 1-96,-14 2-120,-13 1-240,-14 1 48,-13 1 176,-9 1 288,-4 1 632,0 1 80,4 4-64,9 2-152,10 4-320,13 4-72,15 2-320,15 3-248,14 0-488,14 0-80,14 0 127,13 0 233,15 0 328,14-2 88,17-1 168,15-1 0,15-1 176,-2-2-40</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7.609"/>
    </inkml:context>
    <inkml:brush xml:id="br0">
      <inkml:brushProperty name="width" value="0.35" units="cm"/>
      <inkml:brushProperty name="height" value="2.1" units="cm"/>
      <inkml:brushProperty name="color" value="#333333"/>
      <inkml:brushProperty name="inkEffects" value="pencil"/>
    </inkml:brush>
  </inkml:definitions>
  <inkml:trace contextRef="#ctx0" brushRef="#br0">1809 212 1168,'7'-1'200,"6"-2"496,3 0 1,-4-3 63,-6-2-64,-13-1-288,-12-1-64,-15 0-96,-14 0 56,-12 0 112,-11 0 80,-10-1 145,-8 1-9,-6-1-168,-6 1-120,-6 2-208,-4 1-88,-3 2-112,-2 1-80,2 4-192,2 0-40,8 3 32,9 1 64,15 2 176,15 2 7,19 3-159,17 1 16,19 3 48,18 2 48,18 0 168,16 2-8,16-1-16,14 0-16,11 0 16,9-1 8,9-2-8,7-3-64,2-2-64,3-4 0,-2-2 16,-2-4 56,-4-3 48,-7-2-48,-8-3-312,-9-1-208,-11-1-440,-11-2-88,-12-1 295,-12-1 265,-13-1 600,-12-1 232,-13-2 112,-12-1 17,-15 0 31,-13 1-24,-13 2-16,-12 3-64,-11 1-192,-10 1-88,-8 1-184,-9-1-48,-7 0 0,-8 1 16,-4 0 120,-3 3 32,1 3 0,5 3-8,7 4-16,11 5 8,13 3-24,16 4-192,17 2 160,19-2-3081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6.39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273 0 2481,'0'1'568,"1"2"376,0 2-240,-1 2-240,-1 3-280,-2 2-136,-1 3 24,-2 1 64,-1 1 24,-1 1 16,-1 0-32,-1 0-80,-2 1-16,-2 3 16,-2 1 8,-2 3 16,-1 3-16,-2 2-40,-2 1-16,-2 2-416,-1-1-696,-2-2 656,4-5-4161</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8.13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1096 221 856,'22'3'152,"29"3"184,27 2-272,24 1-48,14-1-152,8-4-16,0-3 40,-6-4 120,-9-4 408,-13-2 184,-15-2 313,-17-1-1,-15-1-152,-17 0-184,-13-1-408,-14-1-144,-13-1-248,-13 0-48,-15 1 40,-15 0 32,-15 2 176,-14 0 80,-14 0 104,-14 1 8,-12 0-32,-11 0-56,-10 3-56,-6 1-16,-4 2 0,0 3 0,3 3-8,5 3 8,8 4 0,10 4 8,13 5 0,14 2-8,18 2-40,18 2-64,19-1-224,17 0-136,17 0 48,16-1 64,17-1 208,15-2 144,16-1-8,15-1 0,12 0 232,13-1 16,10 1 192,11 0 88,7 1-8,7-2 48,3 0-136,1-3-72,-2-2-224,-4-3-72,-5-3-408,-5-5-568,-6-5 544,-22-2-4905</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8.492"/>
    </inkml:context>
    <inkml:brush xml:id="br0">
      <inkml:brushProperty name="width" value="0.35" units="cm"/>
      <inkml:brushProperty name="height" value="2.1" units="cm"/>
      <inkml:brushProperty name="color" value="#333333"/>
      <inkml:brushProperty name="inkEffects" value="pencil"/>
    </inkml:brush>
  </inkml:definitions>
  <inkml:trace contextRef="#ctx0" brushRef="#br0">2202 112 3065,'-10'-3'400,"-15"-5"384,-17-2-592,-15-3-56,-14-1-144,-13 0-16,-11 1 0,-11 1 8,-9 1-8,-9 3 8,-9 4 16,-7 2 24,-6 4 104,-3 4 96,-1 5 160,3 3 24,9 5-64,11 2-88,17 3-184,20 1-64,22 0-336,21 1-200,23 1-16,20 1 32,22-1 288,20-1 192,18-2 16,17-2 0,16-3 144,12-1 24,12-4 0,10-2-32,9-5-384,7-5-144,6-4-168,4-4-8,2-4 104,2-5-105,-3-2 409,-26 0-1416</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8.831"/>
    </inkml:context>
    <inkml:brush xml:id="br0">
      <inkml:brushProperty name="width" value="0.35" units="cm"/>
      <inkml:brushProperty name="height" value="2.1" units="cm"/>
      <inkml:brushProperty name="color" value="#333333"/>
      <inkml:brushProperty name="inkEffects" value="pencil"/>
    </inkml:brush>
  </inkml:definitions>
  <inkml:trace contextRef="#ctx0" brushRef="#br0">2026 264 1696,'5'-3'721,"4"-4"495,-1-5-432,-4-5-320,-9-4-648,-13-3-176,-15-3-16,-14 0 128,-14 2 240,-10 1 40,-9 4 232,-8 3 136,-6 3 168,-6 3 48,-6 3-128,-5 3-136,-7 3-176,-4 3-72,-6 2-80,-3 3-16,-1 4 0,3 2 8,7 2-16,14 2 0,17 1-80,21 1-224,22 3-288,20 0 8,17 1 168,16 0 224,15-1 272,11-1-16,13-2-128,10-2 0,11-2 0,7-1 24,9-2-256,7-1-248,10-3-496,8-2 479,-14-2-1503</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49.472"/>
    </inkml:context>
    <inkml:brush xml:id="br0">
      <inkml:brushProperty name="width" value="0.35" units="cm"/>
      <inkml:brushProperty name="height" value="2.1" units="cm"/>
      <inkml:brushProperty name="color" value="#333333"/>
      <inkml:brushProperty name="inkEffects" value="pencil"/>
    </inkml:brush>
  </inkml:definitions>
  <inkml:trace contextRef="#ctx0" brushRef="#br0">2058 63 2256,'-9'-2'233,"-13"-2"175,-17-2-136,-18-1-144,-14-1-48,-16 0-48,-12 0 0,-10 1-8,-10 1 16,-8 2 32,-4 2 24,-4 2 0,1 2-16,3 4-48,8 3-24,9 3-8,11 6 0,13 2 8,15 4-8,14 2-40,17 0-48,17 0-176,18 0 8,18-2 48,18-2 32,15-2 504,16-2 24,14-3 8,13-2-8,13-3-328,10-2-24,7-2 0,5-2 8,1-2 0,-2-1 8,-2-2 0,-3-2-8,-7-3-8,-4-1-56,-8-3-216,-6-2-48,-11-3-24,-9 0 40,-13-2 160,-13 0 56,-14-1 160,-12 0 104,-14-1 96,-15 0 0,-17 0-96,-16 0-72,-17 3-24,-16 1-8,-15 3 16,-13 3 32,-13 4 16,-9 3-8,-7 3-48,-6 3-56,-1 3-192,0 3-256,2 3-272,4 3 8,8 3 215,11 2 289,17 2 288,18 0-160,21 1 64,21-5-2040</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07.329"/>
    </inkml:context>
    <inkml:brush xml:id="br0">
      <inkml:brushProperty name="width" value="0.1" units="cm"/>
      <inkml:brushProperty name="height" value="0.1" units="cm"/>
      <inkml:brushProperty name="color" value="#849398"/>
    </inkml:brush>
  </inkml:definitions>
  <inkml:trace contextRef="#ctx0" brushRef="#br0">73 15 2216,'-73'5'2824,"112"4"-133,347-22-3987,-104-1-2213,-225 13 3288</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07.940"/>
    </inkml:context>
    <inkml:brush xml:id="br0">
      <inkml:brushProperty name="width" value="0.1" units="cm"/>
      <inkml:brushProperty name="height" value="0.1" units="cm"/>
      <inkml:brushProperty name="color" value="#849398"/>
    </inkml:brush>
  </inkml:definitions>
  <inkml:trace contextRef="#ctx0" brushRef="#br0">0 1 3913,'6'0'841,"12"5"2646,-16-4-3552,5 1 169,1-1-1,-1 1 1,0-1-1,1-1 0,-1 1 1,0-1-1,1-1 1,12-1-1,15 0 656,479 5 379,-294-4-3004,-98-2-2254,-94 2 3527</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08.476"/>
    </inkml:context>
    <inkml:brush xml:id="br0">
      <inkml:brushProperty name="width" value="0.1" units="cm"/>
      <inkml:brushProperty name="height" value="0.1" units="cm"/>
      <inkml:brushProperty name="color" value="#849398"/>
    </inkml:brush>
  </inkml:definitions>
  <inkml:trace contextRef="#ctx0" brushRef="#br0">1 1 2441,'104'3'1104,"481"20"2459,-461-17-3745,44 3-3674,-163-9 3208,-2 0 346</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08.901"/>
    </inkml:context>
    <inkml:brush xml:id="br0">
      <inkml:brushProperty name="width" value="0.1" units="cm"/>
      <inkml:brushProperty name="height" value="0.1" units="cm"/>
      <inkml:brushProperty name="color" value="#849398"/>
    </inkml:brush>
  </inkml:definitions>
  <inkml:trace contextRef="#ctx0" brushRef="#br0">0 1 3225,'268'17'4972,"-1"-15"-5742,-158-3-1140,-100 1 1018</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0.083"/>
    </inkml:context>
    <inkml:brush xml:id="br0">
      <inkml:brushProperty name="width" value="0.1" units="cm"/>
      <inkml:brushProperty name="height" value="0.1" units="cm"/>
      <inkml:brushProperty name="color" value="#849398"/>
    </inkml:brush>
  </inkml:definitions>
  <inkml:trace contextRef="#ctx0" brushRef="#br0">1 0 760,'31'7'2718,"-26"-7"-2443,0-1 0,0 1 0,0 0 0,0 1 0,0-1 0,-1 1 0,8 1 1,-11-1-364,0-1 0,1 0 0,-1 0 0,0 1 0,0-1 0,0 1 1,0-1-1,1 1 0,-1 0 0,0-1 0,0 1 0,0 0 0,0 0 1,0 0-1,0-1 0,-1 1 0,1 0 0,0 0 0,0 0 0,-1 1 1,1-1-1,0 0 0,-1 0 0,1 0 0,-1 0 0,0 1 0,1-1 1,-1 0-1,0 0 0,0 1 0,0-1 0,0 2 0,-1 6-338</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0.573"/>
    </inkml:context>
    <inkml:brush xml:id="br0">
      <inkml:brushProperty name="width" value="0.1" units="cm"/>
      <inkml:brushProperty name="height" value="0.1" units="cm"/>
      <inkml:brushProperty name="color" value="#849398"/>
    </inkml:brush>
  </inkml:definitions>
  <inkml:trace contextRef="#ctx0" brushRef="#br0">182 1 1032,'-7'2'331,"0"1"1,0 0-1,1 0 0,-1 0 0,1 1 1,0 0-1,0 0 0,-8 8 0,-41 41 2095,50-47-2346,0 1 1,1 0 0,-1 0-1,1 0 1,1 0 0,0 1-1,0-1 1,0 1 0,-1 8 0,-13 76-2683,16-87 2250,-3 30-691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7.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 94 1728,'-1'1'112,"-2"0"136,0 2-240,-1 0-8,1 0 152,2-1 129,2 0 247,4-1 72,3-1-48,4-1-64,3 0-72,5 0-24,3 0-48,4 0-40,4 0-168,3-1-48,3-2-48,3-2-16,2-3-8,1-3 0,0-4 0,-2-2-32,-2-1 8,-8 1-6457</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1.051"/>
    </inkml:context>
    <inkml:brush xml:id="br0">
      <inkml:brushProperty name="width" value="0.1" units="cm"/>
      <inkml:brushProperty name="height" value="0.1" units="cm"/>
      <inkml:brushProperty name="color" value="#849398"/>
    </inkml:brush>
  </inkml:definitions>
  <inkml:trace contextRef="#ctx0" brushRef="#br0">243 1 4177,'-9'3'297,"0"1"0,0 0 0,0 1 0,1 0 0,-1 0 0,1 1 1,1 0-1,-1 0 0,1 1 0,0 0 0,-11 14 0,-4 8 24,-31 56 0,49-79-209,-5 11 53,1-1 0,1 2 0,0-1-1,1 1 1,-5 26 0,8-32-157,1 0 0,1 0 0,0 0 0,1-1 0,0 1 0,1 0 0,0 0 0,1 0 0,5 19 0,-6-27-101,0-1 0,0 0 0,1 0 0,-1 0 0,1-1 0,-1 1 0,1 0 0,0-1 0,0 1 0,1-1 0,-1 1 0,0-1 0,1 0 0,-1 0 0,1 0 0,0 0 0,0-1 0,3 3 0,21 4-495</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1.656"/>
    </inkml:context>
    <inkml:brush xml:id="br0">
      <inkml:brushProperty name="width" value="0.1" units="cm"/>
      <inkml:brushProperty name="height" value="0.1" units="cm"/>
      <inkml:brushProperty name="color" value="#849398"/>
    </inkml:brush>
  </inkml:definitions>
  <inkml:trace contextRef="#ctx0" brushRef="#br0">147 1 3305,'-1'4'487,"0"1"0,0 0 0,1-1 1,0 1-1,0 0 0,0 0 0,0-1 0,2 6 1,1 2-99,0-1 1,1 1 0,10 19 0,-9-23-341,-1 1 0,0-1 0,-1 1 0,0 0-1,-1 0 1,1 0 0,-2 0 0,2 16 0,-4-15-18,0 1 1,-1-1-1,0 0 1,-1 0-1,0 0 1,0-1-1,-1 1 0,-1-1 1,1 0-1,-2 0 1,1 0-1,-13 15 1,9-13-366,0-1-1,-1-1 1,0 1 0,0-2-1,-1 1 1,0-1 0,-1-1-1,0 0 1,-17 7 0,11-7-844</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2.122"/>
    </inkml:context>
    <inkml:brush xml:id="br0">
      <inkml:brushProperty name="width" value="0.1" units="cm"/>
      <inkml:brushProperty name="height" value="0.1" units="cm"/>
      <inkml:brushProperty name="color" value="#849398"/>
    </inkml:brush>
  </inkml:definitions>
  <inkml:trace contextRef="#ctx0" brushRef="#br0">229 1 5369,'5'5'192,"1"3"24,1 1-152,-3 2 56,-3 4 0,-4 5 24,-4 3 72,-5 5 144,-1 1 65,-9 6 23,-1 2-64,-6 1-200,-1-1-96,2-5-64,3-4-32,3-5-344,1-1-528,4-2 519</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2.721"/>
    </inkml:context>
    <inkml:brush xml:id="br0">
      <inkml:brushProperty name="width" value="0.1" units="cm"/>
      <inkml:brushProperty name="height" value="0.1" units="cm"/>
      <inkml:brushProperty name="color" value="#849398"/>
    </inkml:brush>
  </inkml:definitions>
  <inkml:trace contextRef="#ctx0" brushRef="#br0">1 0 2264,'588'11'3906,"-337"-19"-6094,-196 5 1591</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3.188"/>
    </inkml:context>
    <inkml:brush xml:id="br0">
      <inkml:brushProperty name="width" value="0.1" units="cm"/>
      <inkml:brushProperty name="height" value="0.1" units="cm"/>
      <inkml:brushProperty name="color" value="#849398"/>
    </inkml:brush>
  </inkml:definitions>
  <inkml:trace contextRef="#ctx0" brushRef="#br0">0 1 3441,'403'31'4619,"-149"-6"-3189,-164-19-1178,31 1-677,165 31-1,-280-35-239,-14-2-163,-15-2-650,-9 0 487</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3.671"/>
    </inkml:context>
    <inkml:brush xml:id="br0">
      <inkml:brushProperty name="width" value="0.1" units="cm"/>
      <inkml:brushProperty name="height" value="0.1" units="cm"/>
      <inkml:brushProperty name="color" value="#849398"/>
    </inkml:brush>
  </inkml:definitions>
  <inkml:trace contextRef="#ctx0" brushRef="#br0">1 0 2473,'86'8'1795,"166"-7"1,-110-4-317,374 26 1615,-278-8-4815,272-16 1,-469-3-260,-15-1 773</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4.774"/>
    </inkml:context>
    <inkml:brush xml:id="br0">
      <inkml:brushProperty name="width" value="0.1" units="cm"/>
      <inkml:brushProperty name="height" value="0.1" units="cm"/>
      <inkml:brushProperty name="color" value="#849398"/>
    </inkml:brush>
  </inkml:definitions>
  <inkml:trace contextRef="#ctx0" brushRef="#br0">1 10 2409,'0'-1'218,"1"0"0,0 0 0,0 0 0,0 1 0,0-1 0,0 0 0,1 1 0,-1-1 0,0 1 0,0-1 0,0 1 0,0-1 0,1 1 0,-1 0 0,0 0 0,0-1 0,1 1 0,-1 0 0,0 0 0,1 0 0,-1 0 0,0 1 0,0-1 0,1 0 0,-1 0 0,0 1 0,0-1 0,0 1 0,1-1 0,-1 1 0,0 0 0,0-1 0,0 1 0,0 0 0,0 0 0,1 1 0,13 7-537,-7-4 412,-1 1 1,0 0 0,0 0 0,0 0 0,-1 1 0,0 0 0,0 0 0,-1 1 0,0 0 0,0-1 0,-1 2 0,0-1 0,0 0-1,-1 1 1,0 0 0,-1 0 0,1 0 0,-2 0 0,1 0 0,-1 10 0,0 9-147,0-1 0,-2 0 0,-1 0-1,-2 0 1,-10 45 0,2-35-2723,6-20 1561</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5.287"/>
    </inkml:context>
    <inkml:brush xml:id="br0">
      <inkml:brushProperty name="width" value="0.1" units="cm"/>
      <inkml:brushProperty name="height" value="0.1" units="cm"/>
      <inkml:brushProperty name="color" value="#849398"/>
    </inkml:brush>
  </inkml:definitions>
  <inkml:trace contextRef="#ctx0" brushRef="#br0">25 1 4097,'7'4'416,"1"1"136,-1 2 0,1 2-168,-2 1-40,-2 5 176,-2 3 89,-1 4-49,-1 2-88,-1 3-256,-2 4-128,-5 5-80,-1 1-16,-1 0-8,-2-2-24,1-4-696,4-3-945,1-3 961</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5.991"/>
    </inkml:context>
    <inkml:brush xml:id="br0">
      <inkml:brushProperty name="width" value="0.1" units="cm"/>
      <inkml:brushProperty name="height" value="0.1" units="cm"/>
      <inkml:brushProperty name="color" value="#849398"/>
    </inkml:brush>
  </inkml:definitions>
  <inkml:trace contextRef="#ctx0" brushRef="#br0">112 0 2064,'1'4'393,"-1"3"503,0 1 0,0 4-120,-3 1-96,-3 4-312,-1 0-184,-5 5-392,0 1-144,-4 3-128,1-1 16,0-1 0,1 1-240,2-5 464</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5:17.490"/>
    </inkml:context>
    <inkml:brush xml:id="br0">
      <inkml:brushProperty name="width" value="0.1" units="cm"/>
      <inkml:brushProperty name="height" value="0.1" units="cm"/>
      <inkml:brushProperty name="color" value="#849398"/>
    </inkml:brush>
  </inkml:definitions>
  <inkml:trace contextRef="#ctx0" brushRef="#br0">1 58 1080,'5'0'336,"3"-1"264,1-1-167,4-1-129,1 0-88,1-2-40,4 0 24,1-1-64,0 0-16,-2-1-256,0-1-736,1-3 527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2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13 62 1416,'-1'-1'296,"-1"-1"248,-1-1-167,1 0-153,0 0 64,0 1 96,2 0 16,-1 1-88,1 1-80,2 0-120,0 2-48,3 0-48,1 1 0,2 0-8,3 1 0,2-1 0,4 0-8,4-1 0,5-2 0,6-2 8,4-1-8,4-3 0,2 0 0,0-2 0,1 0-8,-1-1-352,-1 1-776,-1-1 704,-7 2-2345</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2.701"/>
    </inkml:context>
    <inkml:brush xml:id="br0">
      <inkml:brushProperty name="width" value="0.1" units="cm"/>
      <inkml:brushProperty name="height" value="0.1" units="cm"/>
      <inkml:brushProperty name="color" value="#33CCFF"/>
    </inkml:brush>
  </inkml:definitions>
  <inkml:trace contextRef="#ctx0" brushRef="#br0">1 1 2136,'50'0'794,"-1"2"0,1 2 0,-1 2 0,56 15-1,-58-4-647,-1 2-1,-2 3 0,83 52 0,-56-32-87,-36-18-56,-1 1 1,-1 2-1,-1 2 0,52 59 0,41 38 61,-107-110-1,1-2 1,1 0 0,0-1-1,0-1 1,34 15 0,-4-7 360,0-3 0,77 17 1,-98-28-1272,0-2 0,0-2 1,42 0-1,-34-4-16</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3.589"/>
    </inkml:context>
    <inkml:brush xml:id="br0">
      <inkml:brushProperty name="width" value="0.1" units="cm"/>
      <inkml:brushProperty name="height" value="0.1" units="cm"/>
      <inkml:brushProperty name="color" value="#33CCFF"/>
    </inkml:brush>
  </inkml:definitions>
  <inkml:trace contextRef="#ctx0" brushRef="#br0">0 1 4665,'6'0'173,"-1"0"1,0 0-1,0 0 1,0 0-1,0 1 1,0 0-1,0 0 0,6 3 1,-8-3-116,23 8 234,-1 1 1,1 2-1,-2 0 1,0 2-1,43 32 0,41 22 214,66 17-245,-149-75-744,1-1 1,0-1-1,1-1 0,0-1 1,28 2-1,-15-6-545</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4.898"/>
    </inkml:context>
    <inkml:brush xml:id="br0">
      <inkml:brushProperty name="width" value="0.1" units="cm"/>
      <inkml:brushProperty name="height" value="0.1" units="cm"/>
      <inkml:brushProperty name="color" value="#33CCFF"/>
    </inkml:brush>
  </inkml:definitions>
  <inkml:trace contextRef="#ctx0" brushRef="#br0">0 1 856,'16'4'322,"-1"0"1,1-1-1,0-1 0,0 0 0,0-1 1,23-2-1,29 3 475,-34 2-718,0 1-1,44 12 1,-64-13 36,-1 1 1,1 0-1,-1 1 0,-1 0 0,1 1 1,-1 0-1,0 1 0,14 13 0,-11-7-47,0 0-1,1-1 1,1 0 0,0-2-1,0 0 1,1 0-1,1-2 1,0-1-1,0 0 1,38 10-1,-27-15-175</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6.254"/>
    </inkml:context>
    <inkml:brush xml:id="br0">
      <inkml:brushProperty name="width" value="0.1" units="cm"/>
      <inkml:brushProperty name="height" value="0.1" units="cm"/>
      <inkml:brushProperty name="color" value="#33CCFF"/>
    </inkml:brush>
  </inkml:definitions>
  <inkml:trace contextRef="#ctx0" brushRef="#br0">31 0 1424,'-14'6'48,"5"3"-272,2 1 176</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6.654"/>
    </inkml:context>
    <inkml:brush xml:id="br0">
      <inkml:brushProperty name="width" value="0.1" units="cm"/>
      <inkml:brushProperty name="height" value="0.1" units="cm"/>
      <inkml:brushProperty name="color" value="#33CCFF"/>
    </inkml:brush>
  </inkml:definitions>
  <inkml:trace contextRef="#ctx0" brushRef="#br0">856 0 1424,'-12'30'444,"1"-1"0,2 1-1,0 1 1,3-1 0,0 2 0,-1 37-1,-8 40-507,0-39 71,-3-1 0,-2-1 0,-57 125 0,51-142 18,-1-1 0,-2-2 1,-3-1-1,-2-1 1,-56 59-1,75-91-12,0-1-1,0-1 0,-1 0 1,-1-1-1,0 0 0,-25 10 1,-115 37-7,67-27-421,61-20 180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6.795"/>
    </inkml:context>
    <inkml:brush xml:id="br0">
      <inkml:brushProperty name="width" value="0.1" units="cm"/>
      <inkml:brushProperty name="height" value="0.1" units="cm"/>
      <inkml:brushProperty name="color" value="#33CCFF"/>
    </inkml:brush>
  </inkml:definitions>
  <inkml:trace contextRef="#ctx0" brushRef="#br0">23 0 320,'-23'12'0</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7.759"/>
    </inkml:context>
    <inkml:brush xml:id="br0">
      <inkml:brushProperty name="width" value="0.1" units="cm"/>
      <inkml:brushProperty name="height" value="0.1" units="cm"/>
      <inkml:brushProperty name="color" value="#33CCFF"/>
    </inkml:brush>
  </inkml:definitions>
  <inkml:trace contextRef="#ctx0" brushRef="#br0">1 424 336,'1'2'51,"0"0"0,0 0-1,0 0 1,1 0 0,-1-1-1,1 1 1,-1 0 0,1-1 0,0 0-1,0 1 1,-1-1 0,1 0-1,0 0 1,0 0 0,0 0 0,0 0-1,0 0 1,1-1 0,-1 1-1,0-1 1,0 1 0,0-1 0,1 0-1,-1 0 1,3 0 0,59-1 861,-13-5-1027,-1-2 0,-1-2-1,0-2 1,73-29 0,-95 29 188,-1 0 1,-1-1-1,0-2 1,0 0-1,-2-2 1,0-1-1,-1 0 1,-1-2-1,27-31 1,-27 26-557,-2-1 0,0 0 1,28-57-1,-37 61 344</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6:29.099"/>
    </inkml:context>
    <inkml:brush xml:id="br0">
      <inkml:brushProperty name="width" value="0.1" units="cm"/>
      <inkml:brushProperty name="height" value="0.1" units="cm"/>
      <inkml:brushProperty name="color" value="#33CCFF"/>
    </inkml:brush>
  </inkml:definitions>
  <inkml:trace contextRef="#ctx0" brushRef="#br0">376 11 2240,'4'-2'6,"1"1"0,-1-1 0,1 1-1,0-1 1,0 1 0,0 1 0,-1-1-1,1 1 1,10 0 0,-14 0-6,0 0 0,0 0 0,0 0 0,0 1 0,0-1 0,0 0 0,0 1 0,0-1 1,0 1-1,0-1 0,0 1 0,-1-1 0,1 1 0,0-1 0,0 1 0,0 0 0,-1 0 0,1-1 0,0 1 0,0 1 0,0 0 1,-1-1 1,0 0-1,0 1 0,1-1 0,-1 1 0,0-1 0,0 1 0,0-1 0,0 1 1,-1-1-1,1 0 0,0 1 0,-1-1 0,1 1 0,-1-1 0,1 0 0,-1 1 1,0-1-1,0 2 0,-21 39 120,-1 0 1,-2-2-1,-1-1 0,-45 51 1,60-78-120,0 0-1,1 1 1,0 0 0,1 0 0,0 1 0,1 1 0,1-1 0,1 1 0,0 1 0,0-1 0,2 1-1,0 0 1,1 0 0,0 0 0,1 0 0,1 0 0,1 1 0,0-1 0,1 0 0,4 21 0,-3-24 30,0 1 0,-1 0 0,0-1 0,-2 1 0,1 0 0,-5 19 0,-20 81 349,23-107-377,-1 4 2,-1-1 0,0 1 0,0-1 0,-1 0 0,0-1 0,-1 1 0,0-1 0,-1 0 0,0 0 1,0-1-1,0 0 0,-1 0 0,-1-1 0,1 0 0,-1-1 0,-15 9 0,-2 0-6</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8.33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125 32 7266,'-4'-2'224,"-6"-2"-344,-5-1-497,-5-1-679,-4 1-400,-3 0 920,3 1-2209</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8.7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170 1 1912,'-3'0'416,"-5"-1"393,-4 1-473,-6 1-192,-4 1-112,-3 1 88,0 0 40,2 1-24,5 0-96,6 1-96,8-1-120,10 1-48,10-1 56,12 0 24,10-1 72,9 0 72,9 0 8,7 1 8,8-1 0,8 1-16,8 0 0,7 0-16,8 0-304,5-1-176,4-1 255,-17-1-1991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638"/>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0 2072,'-1'0'32,"-1"0"-2136</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8.934"/>
    </inkml:context>
    <inkml:brush xml:id="br0">
      <inkml:brushProperty name="width" value="0.35" units="cm"/>
      <inkml:brushProperty name="height" value="2.1" units="cm"/>
      <inkml:brushProperty name="color" value="#333333"/>
      <inkml:brushProperty name="inkEffects" value="pencil"/>
    </inkml:brush>
  </inkml:definitions>
  <inkml:trace contextRef="#ctx0" brushRef="#br0">355 13 5473,'-17'-2'320,"-22"-1"416,-21-2-1624,-16 3-496,-10 2 680,9 1-2849</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9.001"/>
    </inkml:context>
    <inkml:brush xml:id="br0">
      <inkml:brushProperty name="width" value="0.35" units="cm"/>
      <inkml:brushProperty name="height" value="2.1" units="cm"/>
      <inkml:brushProperty name="color" value="#333333"/>
      <inkml:brushProperty name="inkEffects" value="pencil"/>
    </inkml:brush>
  </inkml:definitions>
  <inkml:trace contextRef="#ctx0" brushRef="#br0">29 1 784,'-6'0'-32,"-5"1"96,-1 0-880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9.23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45 664,'13'-1'168,"19"0"112,19 0 0,19-2-128,14 0-64,13-1-48,10-1-16,6 0 96,4 1 136,1-1 185,0 2 23,-2-1-88,-4 2-136,-5 0-208,-5 1-32,-9 1-16,-7 0 8,-11 0-16,-10 0-104,-13 1-240,-12-1-304,-12 1 335,-12 0-1735</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19.68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1437 63 1624,'-18'-1'512,"-24"-1"473,-24-2-81,-19-1-304,-16-2-144,-9 0-120,-5-1-40,2 0-64,4 1-16,8 0-104,8 3-48,9 1 24,8 3 104,8 3 241,7 1 71,8 1-40,7 2-96,7 0-200,10 1-56,9 1-48,12 1-16,14 1-168,12 2-32,13 1 8,13-1 16,10 0 192,10-2 24,9-1 0,10 0-8,9-1-48,8 1-24,9-1-8,7 0-264,7 0-224,5-1-264,4-1-529,2-2-15,1-2-8,-3-2 271,-8-2 625,-9 0 384,-11-1 320,-12 1-8,-13-1-95,-12 1-121,-13 0-433,-11 0 249,-13 0-2008</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0.149"/>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1192 108 3545,'-19'-3'576,"-25"-4"504,-25-2-640,-19-3-200,-15 1-184,-7 1-32,-2 2-16,3 4-8,7 4 0,9 3 8,10 4-8,13 3 8,11 1 8,12 2 24,11 0 64,10-1 24,10 1 8,10-1 24,12 1 168,12-1 41,13 0 23,14-1-24,16-1-224,16-1-64,16-2-32,14-2-16,15-1-16,11-3 8,10-3-8,7-4 0,6-4-16,4-4-136,3-4-80,0-1 8,-4-1 0,-6 0 144,-8 1-64,-9 2-136,-10 1-305,-12 3-119,-13 2 64,-14 2 144,-17 2 240,-17 1-256,-19 2-144,-19-1-208,-21 2 295,-9 0-1487</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0.523"/>
    </inkml:context>
    <inkml:brush xml:id="br0">
      <inkml:brushProperty name="width" value="0.35" units="cm"/>
      <inkml:brushProperty name="height" value="2.1" units="cm"/>
      <inkml:brushProperty name="color" value="#333333"/>
      <inkml:brushProperty name="inkEffects" value="pencil"/>
    </inkml:brush>
  </inkml:definitions>
  <inkml:trace contextRef="#ctx0" brushRef="#br0">2575 0 1808,'-23'3'448,"-32"1"377,-32 4-345,-27 1-160,-21 1-208,-14 0-128,-9-1-448,-6-2-104,-1-2 8,0-2 87,4-2 361,5-1 104,8-2 216,9 0 112,10 0 81,10-1-9,12 2-192,10 1-112,13 2-72,11 2-8,14 3-128,15 1-144,15 1-144,15 1-1,15 0 305,15 0 296,16-2 449,15-2 87,14-1-128,15-3-152,15-1-296,13-1-80,13-2-56,13 0-8,12-1-8,11-1-8,8 0 8,8-1 8,6-1 8,5 1-8,2-2-448,1 0-312,-1 0 400,-31 0-3105</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1.376"/>
    </inkml:context>
    <inkml:brush xml:id="br0">
      <inkml:brushProperty name="width" value="0.35" units="cm"/>
      <inkml:brushProperty name="height" value="2.1" units="cm"/>
      <inkml:brushProperty name="color" value="#333333"/>
      <inkml:brushProperty name="inkEffects" value="pencil"/>
    </inkml:brush>
  </inkml:definitions>
  <inkml:trace contextRef="#ctx0" brushRef="#br0">974 68 3593,'-20'-2'128,"-26"-3"80,-25 0-848,-21 0 24,-15 0 191,-7 3 321,1 0 473,6 2-9,14 2-376,15 2-304,19 2-217,17 1 57,18 1 592,16 0 248,17 0 257,15 0 31,14-2-96,15 0 112,13-2 256,11 0 32,11-2-151,9 1-185,9-1-400,9 1-120,6-1-56,5 0-8,4 0-8,2-1 0,-1-1-24,-2 0-8,-4-1-440,-6 0-248,-7 0-369,-10 1 1,-13 0 448,-14 1 264,-16 1 400,-16 0 152,-16-1 32,-14 1 8,-17-1-32,-14-1-120,-14 0-136,-13 0-208,-12 0-520,-9-1-152,-7 0 63,-7-1 233,-6-2 784,-5-1 272,-7-1 121,-4-2-41,-5-1-280,-4 0-128,-1-2-80,0-1 0,3-1 8,6 0-16,9 1-8,9 1 0,8 2 184,10 3 64,8 3 24,7 2 0,8 4-192,9 3-48,9 2 32,8 3 24,10 1 144,10 1 64,12 1 152,12-1-8,14 0-128,12-2-72,13-1-136,9-2-16,11-1-8,7-2-8,7-1-47,6 0-9,3-2-40,3 0-161,1-1-375,-1-1-272,-2 0 384,-19-1-4561</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1.82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1197 66 1296,'-15'-2'472,"-23"-2"393,-22-3-217,-21-2-392,-18 1-152,-12-1-64,-8 1 96,0 2 144,5 0 0,11 3-32,13 1-96,17 1 32,15 1 144,14 0 216,12 0 88,11 1-71,8-1-145,7 0-216,7 2-96,9 0-128,8 1-32,10 1-16,10-1 0,10 0 40,11-1 24,10 1 16,8-1 0,8 1-8,6 0 0,4 1-8,4 0-96,2 1-120,0 1-33,1 1-239,-3 1-104,-2 0-520,-2 0 592,-18-1-3633</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1.896"/>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2 320,'4'0'24,"2"0"-64,0-1 24,0 1-272</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2.045"/>
    </inkml:context>
    <inkml:brush xml:id="br0">
      <inkml:brushProperty name="width" value="0.35" units="cm"/>
      <inkml:brushProperty name="height" value="2.1" units="cm"/>
      <inkml:brushProperty name="color" value="#333333"/>
      <inkml:brushProperty name="inkEffects" value="pencil"/>
    </inkml:brush>
  </inkml:definitions>
  <inkml:trace contextRef="#ctx0" brushRef="#br0">222 1 696,'-15'1'104,"-20"0"104,-16 2-304,-12 0 64,6 1-848</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8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57 4073,'0'0'736,"-1"-1"528,0 1-320,0-1-503,1 1-209,-1 0-136,2 0 8,2 1 0,2 1 8,4 0 48,4 1 48,3-1 80,4 1 16,5-1-72,6 0-72,6-1-128,5-1-8,3-2 8,3-2 0,0-2 0,1-1-8,-1-1-72,-1-1-152,-2-1-648,-3 1-713,-2-1 833,-9 2-5521</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2.25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70 3225,'16'-1'448,"23"1"320,23-1-248,21 0-352,16 0-80,10 0-80,4-1-8,0-1 0,-4-1-16,-7-1-264,-10-1-216,-12-2-392,-13 0-32,-18-2-81,-16 0 489,-13 1-600</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2.539"/>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1432 1 832,'-12'0'120,"-15"0"168,-16 2 136,-16 0 208,-12 2 273,-10-1 63,-9 0-224,-6 1-240,-5 0-280,-6 1-72,-4 0-112,-2 2-8,2 0 8,6 1-16,13-1-224,15 1-384,18 0-664,17-1-136,17 0 447,15 0 417,16-3 728,14 0 152,16-3-144,15-2 96,14-2 49,12 0 7,11-1-72,6-1-128,5 2-104,0 0-8,-2 0-24,-5 2-16,-5 0-376,-7 0 256,-17 1-2945</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2.688"/>
    </inkml:context>
    <inkml:brush xml:id="br0">
      <inkml:brushProperty name="width" value="0.35" units="cm"/>
      <inkml:brushProperty name="height" value="2.1" units="cm"/>
      <inkml:brushProperty name="color" value="#333333"/>
      <inkml:brushProperty name="inkEffects" value="pencil"/>
    </inkml:brush>
  </inkml:definitions>
  <inkml:trace contextRef="#ctx0" brushRef="#br0">542 0 736,'-15'1'264,"-19"1"248,-20 2-208,-16 3-56,-10 1-224,-4 3-104,4 1-416,9 1 304,17-3-1128</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22.76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23 360,'11'-2'56,"19"-3"8,18-3-16,2 0-576</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0.1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37 153 5825,'-2'-3'608,"-5"-2"705,-2-2-873,0-2-264,2-1-88,4 0-120,7 0-32,9-1-32,9 0 0,13-2 16,11 0 8,13 1 40,9 1 24,12 1 8,9 2 0,9 2 0,9 3 8,8 2-8,8 3 0,9 1 0,8 1 8,9 0-8,7-1-8,5 0-24,2 0-24,-1 1-232,-5 0-184,-5 1-337,-10 1-255,-9 1 592,-28-2-4313</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0.70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79 5193,'16'-1'256,"25"-1"-8,26-2-32,24-3-104,19 0-56,13-2 32,10-1 88,5 1 48,5 1 0,3 2-88,2 0-88,2 2-48,2 1 0,0 1 8,-1 1 16,-2 2-7,-4 0-1,-8 2-16,-8 3 0,-11 2 16,-13 2-8,-14 2 0,-15 1 8,-14 1-193,-15-2-287,-14 0-288,-14-1-136,-13-1 24,-11-1 256,-12-1-104,-9 0 440,0-1-2081</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1.682"/>
    </inkml:context>
    <inkml:brush xml:id="br0">
      <inkml:brushProperty name="width" value="0.35" units="cm"/>
      <inkml:brushProperty name="height" value="2.1" units="cm"/>
      <inkml:brushProperty name="color" value="#333333"/>
      <inkml:brushProperty name="inkEffects" value="pencil"/>
    </inkml:brush>
  </inkml:definitions>
  <inkml:trace contextRef="#ctx0" brushRef="#br0">2024 172 1192,'-20'0'472,"-26"1"369,-24 1-65,-18 0-80,-11 1-200,-6 0-88,1 0-328,1-1-216,3-1-304,3-2-16,2 0 72,0-1 96,1-1 240,-2 0-40,0 1-40,-1 1 16,0 1 80,3 2 160,3 0 184,7 2 8,9 0-80,10 1-128,13 1-512,16 1-120,15-1-16,18 0 39,16-1 369,17-1 136,16-2 376,14-2 121,14-2 119,11-1 16,12-2-280,9 0-112,9 1-120,7-1-40,7 1-80,6 1 0,5 1-8,2 1 0,1 2 16,-2 1 0,-2 2 24,-4 0-8,-3 0-8,-6 0-8,-5 0-32,-5 0-56,-6-1-256,-7-1 16,-7 1 32,-9-2 64,-8 1 264,-10-1 8,-8 0-16,-10-1-8,-8-1-24,-6-2 0,-7-1 8,-5-2-8,-5-2-8,-1-1 0,-3-2-16,-2-1-16,-2 0 0,-1-1 0,-4 1 32,-3 0 32,-4 1 64,-3 1 56,-3 0 120,-3 1 48,0 1-40,-1 0-72,2 1-336,1 0-152,2 0-40,2 0 24,2-1 304,-1 2 232,0-1 304,-2 1 96,-2 0 8,-5 1-128,-5 0-287,-5 2-137,-6 2-176,-7 0-33,-7 2-15,-5 0 40,-6 1 88,-5 0 16,-4 0 80,-6 0 16,-5 0-7,-5 0-25,-7 1-112,-8 2-97,-8 1-143,-10 2-16,-9 1 32,-10 1 80,-10-1 152,-6 0 48,-6-1 32,-3-1 0,-2-1 32,2 0 16,3 0 8,6 0-8,10 1-88,12 0-160,16 1-1032,19 1 800,24-2-4481</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1.841"/>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17 392,'23'-1'24,"28"1"24,26-1-40,18-1-8,12-1-16,4-2 8,-18 1-440</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2.179"/>
    </inkml:context>
    <inkml:brush xml:id="br0">
      <inkml:brushProperty name="width" value="0.35" units="cm"/>
      <inkml:brushProperty name="height" value="2.1" units="cm"/>
      <inkml:brushProperty name="color" value="#333333"/>
      <inkml:brushProperty name="inkEffects" value="pencil"/>
    </inkml:brush>
  </inkml:definitions>
  <inkml:trace contextRef="#ctx0" brushRef="#br0">2493 155 1936,'4'-3'409,"4"-3"375,0-4-344,-3-2-112,-7-1-176,-9-2-96,-12 2-64,-10 0-16,-11 2 0,-11 0 0,-10 1 104,-10 0 80,-9 2 120,-9 1 72,-9 3 104,-8 0-8,-7 2 0,-6 1-72,-2 0-152,-1 1-47,0 0-81,1 3-16,2 0 8,3 2-8,5 2-24,5 2-24,6 2-32,8 2-8,9 2 0,10 1-8,9-1 0,11 1-8,10-1-8,12 0-16,11 0-64,11 1-145,11 0-671,11 1-248,14 0 544,3-4-3569</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2.57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1808 48 6905,'-8'-2'321,"-12"-2"183,-11-3-368,-12 0-48,-8-1-16,-10 1-40,-7 1 0,-6 2 0,-5 1 16,-5 3-8,-3 2-16,-5 2-16,-2 1-8,-3 3-8,-1 0 0,-1 1 8,0 0 16,2 1-8,4 0 8,4 0 0,6 2-16,8 0-152,11 2-352,11 1-1113,12 0 969,14-2-4713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678"/>
    </inkml:context>
    <inkml:brush xml:id="br0">
      <inkml:brushProperty name="width" value="0.1" units="cm"/>
      <inkml:brushProperty name="height" value="0.1" units="cm"/>
      <inkml:brushProperty name="color" value="#00A0D7"/>
    </inkml:brush>
  </inkml:definitions>
  <inkml:trace contextRef="#ctx0" brushRef="#br0">1 0 4577,'15'7'400,"-7"-1"752,15 3-440,10 5 225,5 4 15,14 12-320,7 5-184,12 12-320,4 1-136,2-1-1936,0-4 1408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9 1312,'-1'-2'-184,"-2"-1"256,0 0-1272</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3.05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1239 108 4305,'-2'-1'440,"-2"-3"712,-4-2-1312,-4-1-256,-6-3-232,-5 0-8,-6-1 416,-6 1 392,-8 0 528,-6 1 136,-6 1 56,-7 1-87,-5 2-225,-6 0-112,-5 2-208,-3 2-88,-3 2-88,0 4-48,1 3-40,3 4-16,7 3-104,9 2-192,11 1-464,13 1-201,14-1-167,13-1 120,14-3 408,12-1 208,11-3 280,9-2 96,7-1 64,7-1 8,4-1 8,3 0 8,1-1-8,1 0 8,-1-1-8,1-1-16,-1 0-16,0-1-88,-2 0 64,-10-1-2721</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3.370"/>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8 2977,'13'1'176,"17"1"120,16 0-264,13 0-80,10-2-368,8-3-265,4-2 369,-11-1-1712</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4:33.639"/>
    </inkml:context>
    <inkml:brush xml:id="br0">
      <inkml:brushProperty name="width" value="0.35" units="cm"/>
      <inkml:brushProperty name="height" value="2.1" units="cm"/>
      <inkml:brushProperty name="color" value="#333333"/>
      <inkml:brushProperty name="inkEffects" value="pencil"/>
    </inkml:brush>
  </inkml:definitions>
  <inkml:trace contextRef="#ctx0" brushRef="#br0">41 0 7130,'-6'1'368,"-6"0"360,-1 0-1448,3 1-41,10 0-495,14-1-256,19-4 1040,4-1-3033</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28.30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1045 57 1176,'-1'1'208,"0"-1"160,-2 1 0,-1 0 73,-1-1 87,-3 1 128,-2-1-96,-2 0-272,-1 1-136,0 0-480,-1 0-88,1 0 32,0-1 160,0 0 688,0-2 208,-2 0 88,-3 0-136,-3 0-376,-3 0-160,-4 0-144,-5 0 0,-5 0 16,-3 0 16,-4 0 40,-3 0 16,-4 1 0,-2 1-8,-4 1-8,-1 1-16,1 2 8,1 1 16,4 1 0,3 0 0,7 2-16,5 0-8,7 1-24,7 2-16,10 1-8,8 0 0,10 2 8,10-1 8,10-1 16,8-1 0,9-2 16,9-1 0,8-4-96,6-1-168,7-2-144,3-4-24,3-2 80,0-3 144,-1-3 152,-4-1 32,-5 0 24,-8-1 0,-6 1-408,-7 0-112,-7 1-40,-7 1-1,-9 0 425,-9 0 88,-9 1 32,-9 0-8,-7 0 0,-7 1 32,-6 1 224,-5 1 145,-6 1 215,-4 0 32,-5 2-120,-6 2-120,-4 2-184,-5 2-8,-3 3 16,-3 1 16,-1 3-48,-1 1-32,2 2-112,4-1-16,7 1-16,9-1 0,10-1-16,10-1 24,12-1 88,10-2 48,13-1 72,12-1-16,13-2-72,12-1-48,11-2-48,8 0 24,4-2 96,5-1 17,1-1 23,1-1-24,-1-1-96,-3-2-24,-2-1-16,-5-1 0,-3-1 40,-7 0 48,-7-1 40,-9 0 16,-9 1 16,-11 0-16,-8 2-56,-10 1 0,-8 1-40,-9 2 0,-9 1 0,-9 2-8,-6 1-40,-6 2 0,-3 0-32,-4 2 8,-3 0 8,-3 1 0,-4 0 0,0 0 0,2 1-32,3 0-56,6 2-336,5 0-40,7 1-32,8 0-24,10 0 151,9 0-31,10-1-72,12-1 24,10-1 120,9 0 64,10-2 128,8 1 40,7-2 72,6 0 8,3 0 8,3-1-8,0 0-88,0 0-280,0-1-336,-3-1 8,-5 0 112,-6-2 287,-10 0 441,-10-1 73,-9-1 15,-10 1-40,-8-1-192,-7 1-64,-6 1-32,-6-1 24,-6 2 304,-5-2 200,-7 2 208,-6-1 48,-6 1-192,-6 0-184,-4 2-216,-4 0-48,-4 2-32,-1 0 0,-2 2 16,2 0 56,2 1 168,4 0 80,5 1 64,7 0-63,7 1-177,9 0-104,9 0-64,11-1-16,9-1 24,11-1 32,10-1 16,9-2 8,10-1-8,9-1-8,7-1-40,7-1 0,5 0-8,3-1-8,1-1 16,1 0 0,-1-2 16,-1 0 8,-4-1 16,-5-1 0,-8 1 8,-8 1 0,-10 0 8,-10 2-16,-10 0-40,-10 0-16,-11 2-40,-9-1 16,-9 2 32,-6 0 8,-5 1 0,-4 1 0,-4 0 0,-3 1 8,-2 1 8,-2 1-8,-1 1-8,0 2 0,-1 1-24,0 2-16,2 1-208,2 0-88,3 1-33,5 0 9,7 1 184,8-2 64,9 0 8,9-1-8,9 0 32,10-3 40,8 0 40,8-2 0,6-1 24,7-2-8,2 0 0,3-3 0,0 0-24,1-2-248,1-1-400,0-2-256,0-1-512,-1-2 735,-3 0-199,-5-2 128,-7 1 1464,-7 1-136,-9 1 441,-8 0-41,-10 2-328,-7 0-112,-10 2-56,-7 2-40,-7 2-104,-7 1-120,-5 2-160,-4 1-16,-2 1 0,-2 1 24,0-1 96,0 0 16,0-2 8,1 0-8,2-1-112,3 1-32,3 0-40,5 1-40,6 1-200,6 2-152,7 1-152,8 1-24,9 0 88,8 1 144,8-1 176,10-1 48,9 0 104,9-2-48,7-1-600,6 0 472,-6-1-2769</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28.522"/>
    </inkml:context>
    <inkml:brush xml:id="br0">
      <inkml:brushProperty name="width" value="0.35" units="cm"/>
      <inkml:brushProperty name="height" value="2.1" units="cm"/>
      <inkml:brushProperty name="color" value="#333333"/>
      <inkml:brushProperty name="inkEffects" value="pencil"/>
    </inkml:brush>
  </inkml:definitions>
  <inkml:trace contextRef="#ctx0" brushRef="#br0">664 21 3313,'-4'-1'184,"-6"-1"72,-8-1-184,-8 0-96,-7 0-16,-6 0 8,-5 0-8,-3 2-8,-4-1 8,-4 2-24,-3 1-120,-1 0-224,-1 1-120,2 1-313,2 0 433,11 0-760</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28.939"/>
    </inkml:context>
    <inkml:brush xml:id="br0">
      <inkml:brushProperty name="width" value="0.35" units="cm"/>
      <inkml:brushProperty name="height" value="2.1" units="cm"/>
      <inkml:brushProperty name="color" value="#333333"/>
      <inkml:brushProperty name="inkEffects" value="pencil"/>
    </inkml:brush>
  </inkml:definitions>
  <inkml:trace contextRef="#ctx0" brushRef="#br0">204 51 328,'-8'-2'0,"-9"-2"-24,-8-2-16,-4 0 24,-1-2 32,1 1 24,2-1-72,5 3 32,6 0-272</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29.216"/>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1 712,'5'1'32,"6"3"0,8 2-24,6 2-8,5 2 0,5 2 8,4 0 0,1 1 0,0 0 0,0 0 0,-2 0 0,-1-1-8,1 0 0,1-1-24,2 0 16,3-3 0,3 0 8,3-1 48,0-1 80,0-1 120,-1 0 40,-2 1-16,-3-1-72,-1 0-128,-1 1-40,0 0-48,-2-1-280,-1 0 208,-6-2-1592</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29.75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 5625,'1'-1'264,"5"1"176,3 0-376,7 1-40,4 1-8,4 0 0,4 1 8,0-1 232,2 0 137,2 0 143,1-1 16,2 0-152,1-1-96,1 1-80,0 0 0,1 1-16,0 1-48,1 0-64,4 1-32,3 0-56,5 1 0,4-1-8,5 1 0,2-1-8,2-1-8,3-1-448,2-1-520,1-2 552,-11 0-7570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0.343"/>
    </inkml:context>
    <inkml:brush xml:id="br0">
      <inkml:brushProperty name="width" value="0.35" units="cm"/>
      <inkml:brushProperty name="height" value="2.1" units="cm"/>
      <inkml:brushProperty name="color" value="#333333"/>
      <inkml:brushProperty name="inkEffects" value="pencil"/>
    </inkml:brush>
  </inkml:definitions>
  <inkml:trace contextRef="#ctx0" brushRef="#br0">71 1 2969,'-3'0'376,"-1"0"384,-3 0-536,-2 2-136,-1-1-72,0 1 0,0 1-8,1 0 0,3 0 88,4 0 16,3 1 48,6-1 32,5 1 16,5 1 16,6 0-24,6 1-16,5 2-32,4 0 16,4 2 40,6 1 64,4 1 16,6 1-47,5 0-73,4 1-64,4-1-464,5 0-529,7-3-615,5-2 680,-11-3-3041</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0.972"/>
    </inkml:context>
    <inkml:brush xml:id="br0">
      <inkml:brushProperty name="width" value="0.35" units="cm"/>
      <inkml:brushProperty name="height" value="2.1" units="cm"/>
      <inkml:brushProperty name="color" value="#333333"/>
      <inkml:brushProperty name="inkEffects" value="pencil"/>
    </inkml:brush>
  </inkml:definitions>
  <inkml:trace contextRef="#ctx0" brushRef="#br0">225 41 3145,'-5'-2'248,"-7"-2"256,-7-2-464,-6 0-160,-3-1 0,-2 2 88,1 1 200,3 1 304,4 1 24,7 1 48,5 1-96,6 0-88,6 0 24,7 0-64,6 1-71,7 0-129,8 1-56,8 1-40,6 1-8,7 1 0,5 1 0,6 0 0,6 0-8,5-1-8,6 0 0,4 0 0,3-2 8,3 0-8,2 0 0,0-1-64,-1-1-176,-3 0-153,-5 1-71,-5-1-464,-7 1-432,-7-1 808,-14 1-2841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6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8 1328,'2'0'184,"5"-1"216,4 0-280,4-1-64,4 0-24,2 1 0,4 1 0,2 2-16,5 1-8,3 1 0,5 1 0,3-1 8,2 0-8,0-2 0,2-2-408,-1-1 288,-7 0-1632</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1.509"/>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0 2977,'7'1'104,"12"0"-24,11 1-32,11 2-8,7 0-16,5 1 0,5 0 0,2 1-16,3 0 8,2 0-16,-1-1 0,-1 0-160,-2-3-136,-3-3-281,-4-3-239,-4-4 448,-12 0-760</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1.873"/>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0 3113,'0'0'160,"3"1"240,5 1-304,8 1 0,10 3-8,9 1-80,6 1-8,4 2 8,1 0 16,-1 1 8,0 0-8,1-1 0,3 1-8,4 0-160,4-1-312,1-2-512,-1 0 503,-10-2-1591</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3.544"/>
    </inkml:context>
    <inkml:brush xml:id="br0">
      <inkml:brushProperty name="width" value="0.35" units="cm"/>
      <inkml:brushProperty name="height" value="2.1" units="cm"/>
      <inkml:brushProperty name="color" value="#333333"/>
      <inkml:brushProperty name="inkEffects" value="pencil"/>
    </inkml:brush>
  </inkml:definitions>
  <inkml:trace contextRef="#ctx0" brushRef="#br0">312 153 3289,'-4'-2'448,"-6"-2"320,-4-2-424,-3-1-128,0 1-176,-1 0 16,3 1 48,4 2-8,3 1 136,3 1-24,4 1-40,3 2 40,5 0-104,6 1 0,7 1-8,8-2-32,6 1-8,7-1 16,5 0 32,3-1 8,4 0-8,0 0-31,0-1-49,-1-1 0,-2-1-8,-2-2 8,-2 0 0,-1-1-8,-3-1-8,-3 0 8,-4 0-16,-5 0 0,-6 1 0,-7-1 16,-6 2 0,-5-1 0,-6 2-32,-4-1-16,-6 1-16,-7 1-8,-9 1 40,-8 0 0,-7 1 8,-5 1 8,-5 0 0,-2 0 24,-3 1 24,-2 0 24,0 0-24,0 1-24,2 2-48,5 1-80,4 2-121,5 0 1,6 0 32,7-1 48,6-1 80,9-1 16,6-2 8,9-1 0,6-1 32,8-1-96,5-1-56,6-1-48,6 1-16,5-2 80,5 1 48,4 0 48,4 0 32,3 0 8,-1-1-8,0 0-104,-2-1-8,-2-1 8,-4-1 24,-4 0 104,-6-1 24,-6 1-16,-5 0-80,-8 0-56,-6 0-104,-9-1 0,-9 1 88,-9 0 64,-7 1 112,-6 0 32,-5 1 48,-4 1 16,-3 1 0,-5 0-8,-3 1-8,-4-1-32,-3 1-24,-3 0 8,0 0 112,-1 0 40,3-1 48,4 1-16,4 0-176,5 0-64,7 0-80,7 2-64,6 0-64,8 0-160,6 0 24,6 0 48,7 0 64,6-2 176,6 0 24,6-1 0,5 0 0,4 0 0,3 0 0,2 2 0,1 0 0,1 1 0,0 2-464,-1 1-192,0 1 328,-7 0-2345</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4.127"/>
    </inkml:context>
    <inkml:brush xml:id="br0">
      <inkml:brushProperty name="width" value="0.35" units="cm"/>
      <inkml:brushProperty name="height" value="2.1" units="cm"/>
      <inkml:brushProperty name="color" value="#333333"/>
      <inkml:brushProperty name="inkEffects" value="pencil"/>
    </inkml:brush>
  </inkml:definitions>
  <inkml:trace contextRef="#ctx0" brushRef="#br0">35 1 3745,'-3'0'528,"-4"0"976,-2 1-1072,1 1-16,2 3-48,5 2-127,7 1-65,7 2-16,11 0-32,9 0-32,12-1-64,10 0-8,10-1 8,8-1-8,6-2 0,7-1-16,4-1-504,3-1-601,-1-2 617,-16 0-5385</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5.050"/>
    </inkml:context>
    <inkml:brush xml:id="br0">
      <inkml:brushProperty name="width" value="0.35" units="cm"/>
      <inkml:brushProperty name="height" value="2.1" units="cm"/>
      <inkml:brushProperty name="color" value="#333333"/>
      <inkml:brushProperty name="inkEffects" value="pencil"/>
    </inkml:brush>
  </inkml:definitions>
  <inkml:trace contextRef="#ctx0" brushRef="#br0">7 65 4009,'-1'0'272,"-1"-2"216,-1 0-448,3 0-176,1 0-88,2 0-56,3 1 96,2-1 80,0 1 104,3 1 48,2-1-8,3 2-24,4-1-24,4 1-112,6 0-128,5-1-16,6 1 8,4-1 112,5 0 136,1 0 8,2 0-120,-2 0-88,-3-1-8,-6-1 23,-5-2 129,-7-1 104,-7-1 32,-6 0 193,-5-1 87,-6 1 24,-6 0-16,-3 1-192,-5 1-88,-3 2-40,-3 2 16,-3 1 24,-4 2 8,-5 1-8,-3 2-16,-6 0-48,-3 2-8,-4 0-8,-1 0 0,-1 0-8,0 0-24,3 0-336,2-1-168,4 0-497,3 0 473,8-2-1184</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5.321"/>
    </inkml:context>
    <inkml:brush xml:id="br0">
      <inkml:brushProperty name="width" value="0.35" units="cm"/>
      <inkml:brushProperty name="height" value="2.1" units="cm"/>
      <inkml:brushProperty name="color" value="#333333"/>
      <inkml:brushProperty name="inkEffects" value="pencil"/>
    </inkml:brush>
  </inkml:definitions>
  <inkml:trace contextRef="#ctx0" brushRef="#br0">579 15 1448,'1'0'232,"0"-1"192,1 0-448,-2 0-408,-3 0 224,-3 1-520,-5-1 344,-5 1 544,-4 0 120,-6 1 200,-4-1-64,-5 0-88,-2 1-184,-3 0-72,0 0-72,-1-1 0,2 0 16,1 0 0,1-2 0,3 0 0,1-1-8,2 1-16,4-1-344,5 2 256,6 0-1728</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07:35.933"/>
    </inkml:context>
    <inkml:brush xml:id="br0">
      <inkml:brushProperty name="width" value="0.35" units="cm"/>
      <inkml:brushProperty name="height" value="2.1" units="cm"/>
      <inkml:brushProperty name="color" value="#333333"/>
      <inkml:brushProperty name="inkEffects" value="pencil"/>
    </inkml:brush>
  </inkml:definitions>
  <inkml:trace contextRef="#ctx0" brushRef="#br0">211 82 1464,'1'-1'296,"0"0"256,1-1-159,-1 0-201,0 0-88,-2 0-88,-1 0-8,-3 0-8,-3 2 16,-5 0 40,-6 1 48,-3 0 120,-3 1 96,-2 0 48,1 0-48,3 0-136,3-1-120,6 2-120,5-1-64,6 1-64,6 0 0,6 0-8,7 0 16,5-1 64,6-2 8,5-1 40,1-2 32,1-2 16,-1-3-112,-1-1-184,-1-2-24,-3-1-1,-3 1 129,-4 0 216,-6 2 96,-7 2 185,-5 1 71,-8 3 96,-5 1-16,-5 3-152,-3 1-96,-3 3-144,-1 0-56,2 1-144,3 1-80,3-1 8,5-2 16,3 0 104,3-2 72,3 0-32,2-1-152,1-2-144,2 0-17,2 0 25,2 0 64,2-1 8,2 0 24,0 0 16,1-1 96,-2 1 184,-2 0 56,-3 0 24,-4 1 24,-3 1 128,-6 0 16,-4 1 32,-6 2 1,-6 0 23,-6 0 0,-5 2-32,-4 0-24,-2 0-216,0 1-184,4 0-816,5 0 632,8-1-2097</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0.299"/>
    </inkml:context>
    <inkml:brush xml:id="br0">
      <inkml:brushProperty name="width" value="0.1" units="cm"/>
      <inkml:brushProperty name="height" value="0.1" units="cm"/>
      <inkml:brushProperty name="color" value="#33CCFF"/>
    </inkml:brush>
  </inkml:definitions>
  <inkml:trace contextRef="#ctx0" brushRef="#br0">187 23 896,'0'0'299,"1"-1"-1,0 1 0,0-1 1,-1 1-1,3-2 598,-3 1-598,1 0 0,-1 0 1,1 1-1,-1-1 1,1 0-1,-1 0 0,1 0 1,-1 0-1,0 1 1,1-1-1,-1 0 1,0 0-1,0 0 0,0 0 1,0 0-1,0-2 1,-12 1 4386,-5 5-4500,7 1 56,0 0 0,1 0 0,0 1 1,0 0-1,0 1 0,0 0 0,1 0 1,0 1-1,0 0 0,1 0 0,0 1 0,0 0 1,-10 16-1,11-17-177,2 1 0,-1-1 0,1 1 0,0-1 0,1 1-1,0 0 1,0 1 0,0-1 0,1 0 0,1 1 0,-1-1 0,2 1 0,-1 0 0,1-1 0,0 1 0,1 0 0,1 9-1,0-14-24,0 1 0,-1-1 0,2 0 0,-1 0-1,0 0 1,1 0 0,0 0 0,0 0 0,0-1-1,1 1 1,-1-1 0,1 0 0,-1 0 0,1-1-1,0 1 1,0-1 0,0 1 0,1-1 0,-1-1-1,0 1 1,1-1 0,-1 1 0,1-1 0,0 0-1,-1-1 1,1 1 0,0-1 0,7 0 0,8-1-140,0 0 0,0-1 0,-1-1 0,1 0 0,28-10 1,-26 4-1215,-5-4 454</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1.068"/>
    </inkml:context>
    <inkml:brush xml:id="br0">
      <inkml:brushProperty name="width" value="0.1" units="cm"/>
      <inkml:brushProperty name="height" value="0.1" units="cm"/>
      <inkml:brushProperty name="color" value="#33CCFF"/>
    </inkml:brush>
  </inkml:definitions>
  <inkml:trace contextRef="#ctx0" brushRef="#br0">1 126 5889,'-1'0'2505,"7"-2"-1793,3-2 8,6-1 216,2-2 113,6-3 7,2 0-128,4 0-320,2-1-240,4 0-312,3 0-40,1-1-368,-2 1-536,-6-1-1785,-4 2 1537</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1.751"/>
    </inkml:context>
    <inkml:brush xml:id="br0">
      <inkml:brushProperty name="width" value="0.1" units="cm"/>
      <inkml:brushProperty name="height" value="0.1" units="cm"/>
      <inkml:brushProperty name="color" value="#33CCFF"/>
    </inkml:brush>
  </inkml:definitions>
  <inkml:trace contextRef="#ctx0" brushRef="#br0">263 0 4601,'-37'1'6503,"-3"12"-4418,-31 26-1462,68-38-472,-8 5 82,1 1-1,0 0 1,0 1 0,1 0-1,-1 0 1,2 1-1,-1 0 1,-9 14 0,16-19-136,0-1 0,0 1 0,0-1 0,1 1 0,-1 0 0,1 0 0,0 0 0,0 0 0,0-1 0,1 1 0,-1 1 0,1-1 0,0 0 0,0 0 0,0 0 0,1 0 0,0 0 1,-1 0-1,1 0 0,1-1 0,-1 1 0,0 0 0,1 0 0,0-1 0,0 1 0,0-1 0,0 1 0,1-1 0,3 4 0,-2-2-74,1 1-1,0-1 1,0-1 0,0 1-1,1-1 1,-1 0 0,1 0-1,0 0 1,0-1 0,1 0-1,-1 0 1,1-1 0,-1 0-1,1 0 1,0 0 0,0-1-1,-1 0 1,1 0 0,0-1-1,11 0 1,-8-1-305,0-1 0,0 1 0,0-2 0,0 1 0,15-7-1,-12 3-1090,0-1-1,0 0 1,18-14-1,-7 2-353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0.2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52 41 1640,'0'-1'352,"-3"-1"369,0-2-473,0 0-112,-2 0-112,1 0-16,0 0 8,0 0 32,0 1 176,1 1 80,0-1 216,0 1 128,0 1 128,1-1 56,0 2 41,0-1-57,1 1-232,0 0-128,0 1-232,0 2-80,1 1-16,2 2 8,4 2-32,3 2-40,6 2-56,6 2-32,6 1-272,5 0-120,5 2-320,3-1-136,2-1-1,2-1-79,1-2-72,0-3-336,-1-1 784,-8-3-2329</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2.263"/>
    </inkml:context>
    <inkml:brush xml:id="br0">
      <inkml:brushProperty name="width" value="0.1" units="cm"/>
      <inkml:brushProperty name="height" value="0.1" units="cm"/>
      <inkml:brushProperty name="color" value="#33CCFF"/>
    </inkml:brush>
  </inkml:definitions>
  <inkml:trace contextRef="#ctx0" brushRef="#br0">1 8 3713,'8'-8'9268,"-3"17"-6503,6 2-3717,1-5 963,0-1 0,0-1 0,0 0 0,1 0 0,0-1 1,0-1-1,0 0 0,19 0 0,15 4-858,-15-1-428,1-1 450</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2.857"/>
    </inkml:context>
    <inkml:brush xml:id="br0">
      <inkml:brushProperty name="width" value="0.1" units="cm"/>
      <inkml:brushProperty name="height" value="0.1" units="cm"/>
      <inkml:brushProperty name="color" value="#33CCFF"/>
    </inkml:brush>
  </inkml:definitions>
  <inkml:trace contextRef="#ctx0" brushRef="#br0">214 28 296,'2'-24'7475,"-14"20"-2102,-3 6-6416,2 0 1373,0 1 1,-1 1-1,1 0 0,1 1 0,-1 1 0,1 0 0,-17 10 1,24-13-240,0 1 1,0-1-1,0 1 1,0 0 0,1 0-1,0 0 1,0 0-1,0 1 1,0 0-1,1 0 1,0 0 0,0 0-1,0 1 1,0-1-1,1 1 1,0-1-1,0 1 1,1 0 0,-1 6-1,1-8-73,1-1 0,0 1 1,0-1-1,1 1 0,-1-1 0,1 1 0,0-1 0,0 0 0,0 1 0,0-1 0,0 0 1,1 0-1,0 0 0,-1 1 0,1-2 0,0 1 0,1 0 0,2 3 0,0-2 27,-1 0-1,1-1 0,0 1 0,0-1 1,1 0-1,-1 0 0,1-1 0,-1 0 1,1 0-1,6 1 0,-1 0-477,0-1 0,0 0 0,0-1 0,0-1 0,0 0 0,0 0-1,0-1 1,1 0 0,-1-1 0,-1 0 0,15-5 0,-2-4-1125</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3.396"/>
    </inkml:context>
    <inkml:brush xml:id="br0">
      <inkml:brushProperty name="width" value="0.1" units="cm"/>
      <inkml:brushProperty name="height" value="0.1" units="cm"/>
      <inkml:brushProperty name="color" value="#33CCFF"/>
    </inkml:brush>
  </inkml:definitions>
  <inkml:trace contextRef="#ctx0" brushRef="#br0">0 1 9754,'0'5'744,"0"3"481,6 1-25,1 4 0,0 1-320,1 2-480,0 5-160,4-1-224,2 0-192,5-7-936,0-3-848,-5-10 991</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4.080"/>
    </inkml:context>
    <inkml:brush xml:id="br0">
      <inkml:brushProperty name="width" value="0.1" units="cm"/>
      <inkml:brushProperty name="height" value="0.1" units="cm"/>
      <inkml:brushProperty name="color" value="#33CCFF"/>
    </inkml:brush>
  </inkml:definitions>
  <inkml:trace contextRef="#ctx0" brushRef="#br0">282 34 4737,'0'-1'264,"1"0"1,0 0-1,0 1 0,-1-1 1,1 0-1,0 0 0,-1 0 1,1 0-1,-1 0 0,1 0 1,-1 0-1,1 0 0,-1 0 1,0 0-1,0 0 0,1 0 1,-1 0-1,0 0 0,0 0 1,0 0-1,0 0 0,0 0 1,0 0-1,-1-2 0,0 2-102,0 0 0,1 1 0,-1-1 0,0 1 0,0-1 0,0 0 0,0 1 0,0 0-1,0-1 1,0 1 0,0 0 0,0-1 0,0 1 0,0 0 0,0 0 0,0 0 0,0 0 0,0 0 0,-2 0-1,-6 1 165,0 0-1,0 0 0,0 1 0,-14 4 0,8 0-158,0 1 1,1 0-1,0 1 0,0 0 1,0 1-1,1 1 0,1 0 1,0 1-1,-18 19 1,24-23-34,0 0 1,1 0 0,0 1 0,0-1 0,0 1 0,1 0-1,0 1 1,1-1 0,0 1 0,0-1 0,1 1 0,0 0-1,0 0 1,1 0 0,1 0 0,-1 0 0,1 0 0,2 16-1,-1-22-159,0 1 0,0 0 1,1-1-1,-1 1 0,1-1 0,-1 1 0,1-1 0,0 0 0,1 1 0,-1-1 0,0 0 0,1-1 0,0 1 0,-1 0 0,1-1 0,0 1 0,1-1 0,-1 0 0,0 0 1,1 0-1,5 2 0,0-1-617,1 0 0,-1-1-1,1 0 1,0 0 0,0-1 0,0 0 0,12-1 0,21-3-1354</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4.955"/>
    </inkml:context>
    <inkml:brush xml:id="br0">
      <inkml:brushProperty name="width" value="0.1" units="cm"/>
      <inkml:brushProperty name="height" value="0.1" units="cm"/>
      <inkml:brushProperty name="color" value="#33CCFF"/>
    </inkml:brush>
  </inkml:definitions>
  <inkml:trace contextRef="#ctx0" brushRef="#br0">158 2 5305,'5'-1'4417,"-8"6"-3689,-7 7-328,-3 3-96,-4 10 120,-5 4 57,-3 8-145,1 1-64,3 3-568,2-4-985,10-7 785</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5.589"/>
    </inkml:context>
    <inkml:brush xml:id="br0">
      <inkml:brushProperty name="width" value="0.1" units="cm"/>
      <inkml:brushProperty name="height" value="0.1" units="cm"/>
      <inkml:brushProperty name="color" value="#33CCFF"/>
    </inkml:brush>
  </inkml:definitions>
  <inkml:trace contextRef="#ctx0" brushRef="#br0">204 25 5009,'0'-1'159,"1"1"-1,-1-1 1,0 0-1,0 1 1,0-1-1,1 0 1,-1 1-1,0-1 1,0 0-1,0 1 1,0-1-1,0 0 1,0 1-1,0-1 1,0 0-1,0 1 1,-1-1-1,1 0 1,0 1-1,0-1 1,-1 0 0,1 1-1,0-1 1,-1 0-1,1 1 1,0-1-1,-1 1 1,1-1-1,-1 1 1,1-1-1,-1 1 1,0-1-1,-27-3 2588,-28 16-623,48-8-1898,-1 0 1,1 0 0,0 1 0,0 0 0,0 0 0,1 0-1,0 1 1,0 1 0,0-1 0,1 1 0,-9 12 0,13-17-172,0 1 0,1-1 1,-1 1-1,1 0 0,-1-1 1,1 1-1,0 0 1,0 0-1,0 0 0,0 0 1,1 0-1,-1-1 0,1 1 1,0 1-1,0-1 1,0 0-1,0 0 0,0 0 1,1 0-1,-1 0 0,1-1 1,0 1-1,0 0 0,0 0 1,0 0-1,0 0 1,1-1-1,-1 1 0,1-1 1,0 1-1,0-1 0,0 0 1,0 1-1,0-1 0,0 0 1,0 0-1,1-1 1,4 4-1,-1-2-82,0 0-1,0 0 1,1 0 0,-1-1-1,1 0 1,-1 0-1,1-1 1,0 0 0,-1 0-1,1-1 1,0 1 0,0-1-1,8-2 1,-3 1-803,0-1 0,1 0 0,-1-1 0,0-1 0,0 0 1,16-8-1,2-5-1172</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6.349"/>
    </inkml:context>
    <inkml:brush xml:id="br0">
      <inkml:brushProperty name="width" value="0.1" units="cm"/>
      <inkml:brushProperty name="height" value="0.1" units="cm"/>
      <inkml:brushProperty name="color" value="#33CCFF"/>
    </inkml:brush>
  </inkml:definitions>
  <inkml:trace contextRef="#ctx0" brushRef="#br0">288 16 3745,'5'-12'6615,"-6"11"-6453,-17-2 2330,-22 10-934,-90 43-132,53-18-3734,50-23 1469</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7.105"/>
    </inkml:context>
    <inkml:brush xml:id="br0">
      <inkml:brushProperty name="width" value="0.1" units="cm"/>
      <inkml:brushProperty name="height" value="0.1" units="cm"/>
      <inkml:brushProperty name="color" value="#33CCFF"/>
    </inkml:brush>
  </inkml:definitions>
  <inkml:trace contextRef="#ctx0" brushRef="#br0">236 30 4369,'0'-6'1830,"1"4"-1443,-1 1 0,0 0 0,0 0 0,0 0 0,0-1 0,0 1 0,0 0 0,0 0 0,-1 0 0,1-1 0,0 1 0,-1 0 0,1 0 0,0 0 0,-1 0 0,0-2 0,-1 3-223,1-1 0,-1 1 0,0 0 0,1-1 0,-1 1 0,0 0 0,1 0 1,-1 0-1,1 0 0,-1 0 0,0 1 0,1-1 0,-1 0 0,1 1 0,-4 0 0,-8 3 66,-1 1 0,2 0 0,-1 1 0,0 0 0,1 1 0,0 0 0,1 1 0,0 1 0,-20 18 0,25-21-141,1-1 1,-1 1 0,1 0 0,1 0-1,-1 0 1,1 0 0,0 1 0,1 0-1,-1 0 1,1 0 0,1 0 0,-1 0-1,1 1 1,0-1 0,1 1 0,0 0-1,0-1 1,1 1 0,0 11 0,1-14-58,0-1 1,1 1 0,-1-1 0,1 0-1,-1 0 1,1 0 0,1 1 0,-1-2-1,0 1 1,1 0 0,0 0 0,0-1-1,0 0 1,0 1 0,1-1 0,-1-1 0,1 1-1,0 0 1,0-1 0,0 0 0,0 0-1,0 0 1,0 0 0,0-1 0,5 2-1,1-1-276,-1 0 1,1 0-1,0-1 0,0-1 0,-1 1 0,1-1 0,0-1 0,0 0 0,0-1 0,16-4 0,11-8-722</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8.357"/>
    </inkml:context>
    <inkml:brush xml:id="br0">
      <inkml:brushProperty name="width" value="0.1" units="cm"/>
      <inkml:brushProperty name="height" value="0.1" units="cm"/>
      <inkml:brushProperty name="color" value="#33CCFF"/>
    </inkml:brush>
  </inkml:definitions>
  <inkml:trace contextRef="#ctx0" brushRef="#br0">255 76 5121,'-38'-7'7291,"-3"-2"-6927,1-2-1,-42-18 1,45 14-1223,21 10 490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1:59.161"/>
    </inkml:context>
    <inkml:brush xml:id="br0">
      <inkml:brushProperty name="width" value="0.1" units="cm"/>
      <inkml:brushProperty name="height" value="0.1" units="cm"/>
      <inkml:brushProperty name="color" value="#33CCFF"/>
    </inkml:brush>
  </inkml:definitions>
  <inkml:trace contextRef="#ctx0" brushRef="#br0">260 28 4281,'-3'-3'490,"0"1"0,1-1 0,-2 1 0,1 0 0,0-1 0,0 1 0,-1 1 0,1-1 0,-1 0 0,1 1 0,-1 0 0,0 0 0,0 0 0,1 0 0,-1 1 0,-7-1 0,5 2-294,0-1 1,0 1-1,0 0 0,0 1 1,0 0-1,0 0 0,1 0 1,-1 0-1,1 1 1,-6 3-1,0 1-84,1 1-1,0 0 1,0 0 0,1 1-1,0 0 1,1 0-1,0 1 1,0 1 0,-10 17-1,14-20 77,1-1 0,-1 1 0,1 0 0,1-1 0,0 1 0,0 1-1,0-1 1,1 0 0,0 0 0,1 0 0,0 1 0,1 9 0,-1-14-155,1 0 1,0-1 0,1 1-1,-1 0 1,1-1-1,-1 1 1,1-1 0,0 0-1,0 1 1,1-1 0,-1 0-1,1 0 1,-1-1 0,1 1-1,0 0 1,0-1 0,0 0-1,1 0 1,-1 0 0,0 0-1,1 0 1,-1-1 0,1 1-1,0-1 1,-1 0-1,1 0 1,0 0 0,4 0-1,5 1-204,0-1 0,0 0 0,0-1 0,0 0-1,19-3 1,-22 1-590,0 0-1,0 0 1,-1-1-1,15-6 1,5-9-1011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0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2280,'0'0'89,"0"0"71,0 0 24,0 2 184,1-1 312,-1 2 128,2 0-32,0 2-176,2 1-312,2 3-144,3 2-304,3 3-112,5 1-368,6 1-136,7-1-40,7 0 40,6-3 352,5-1 159,2-1 225,1-1 48,0 0 88,1-1 25,1 0-89,1-2-489,-1-1 313,-8-1-1720</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05.031"/>
    </inkml:context>
    <inkml:brush xml:id="br0">
      <inkml:brushProperty name="width" value="0.1" units="cm"/>
      <inkml:brushProperty name="height" value="0.1" units="cm"/>
      <inkml:brushProperty name="color" value="#33CCFF"/>
    </inkml:brush>
  </inkml:definitions>
  <inkml:trace contextRef="#ctx0" brushRef="#br0">120 343 2441,'1'-4'6416,"-3"-20"-3326,-47-111 1319,30 79-4778,-31-68 0</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05.827"/>
    </inkml:context>
    <inkml:brush xml:id="br0">
      <inkml:brushProperty name="width" value="0.1" units="cm"/>
      <inkml:brushProperty name="height" value="0.1" units="cm"/>
      <inkml:brushProperty name="color" value="#33CCFF"/>
    </inkml:brush>
  </inkml:definitions>
  <inkml:trace contextRef="#ctx0" brushRef="#br0">262 46 4393,'0'-11'1716,"1"10"-1338,-1-1 1,0 1 0,1-1-1,-1 1 1,0-1 0,0 1-1,0-1 1,0 1 0,0-1-1,-1 1 1,1-1 0,0 1-1,-1-1 1,1 1 0,-1 0-1,1-1 1,-2-1 0,1 3-311,0-1 1,0 0 0,0 1-1,0-1 1,0 0 0,0 1 0,0-1-1,-1 1 1,1 0 0,0-1 0,0 1-1,0 0 1,-1 0 0,1 0-1,0 0 1,0 0 0,-1 0 0,1 0-1,-3 1 1,-3 0 44,-1 1 0,0 1 0,1-1 0,-1 1 0,1 1 0,0-1 0,0 1 0,0 1 0,0-1 0,1 1-1,-8 7 1,-9 10 29,-28 34-1,43-47-25,1 1-1,0 0 1,1 1 0,0-1 0,1 1-1,0 0 1,0 1 0,1-1 0,1 1-1,0 0 1,-2 21 0,4-29-84,1 0 0,0 1 0,0-1-1,0 0 1,0 0 0,1 0 0,0 0 0,0 1 0,0-1-1,0 0 1,1 0 0,-1-1 0,1 1 0,0 0 0,0-1-1,0 1 1,1-1 0,-1 1 0,1-1 0,0 0 0,0 0-1,0 0 1,0-1 0,1 1 0,-1-1 0,1 1 0,-1-1-1,1 0 1,0-1 0,0 1 0,0-1 0,0 1 0,0-1-1,0-1 1,0 1 0,8 0 0,-2 0-34,-1 0-1,1-1 1,0-1-1,0 0 1,0 0 0,-1 0-1,1-2 1,-1 1-1,1-1 1,-1 0 0,0-1-1,0 0 1,0-1-1,-1 1 1,1-2 0,11-9-1,-11 8-501,-1-1 0,0 0 0,-1 0-1,14-19 1,-9 4-507</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06.480"/>
    </inkml:context>
    <inkml:brush xml:id="br0">
      <inkml:brushProperty name="width" value="0.1" units="cm"/>
      <inkml:brushProperty name="height" value="0.1" units="cm"/>
      <inkml:brushProperty name="color" value="#33CCFF"/>
    </inkml:brush>
  </inkml:definitions>
  <inkml:trace contextRef="#ctx0" brushRef="#br0">9 261 3137,'-9'-2'6285,"9"2"-6212,1 0-1,-1 0 1,0 0 0,54-77 5945,6 4-4949,9-11-7141,-51 59 3938</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09.449"/>
    </inkml:context>
    <inkml:brush xml:id="br0">
      <inkml:brushProperty name="width" value="0.1" units="cm"/>
      <inkml:brushProperty name="height" value="0.1" units="cm"/>
      <inkml:brushProperty name="color" value="#33CCFF"/>
    </inkml:brush>
  </inkml:definitions>
  <inkml:trace contextRef="#ctx0" brushRef="#br0">254 12 4753,'1'-7'5082,"-1"7"-4984,-14-4 2105,-18 4-568,19 3-1224,1 0 0,0 0-1,-1 2 1,1-1 0,1 2 0,-1-1 0,1 2 0,0 0-1,-20 15 1,25-18-291,1 1 0,-1 0 0,1 0 1,0 0-1,0 0 0,1 1 0,-1 0 0,1 0 0,0 0 0,1 0 0,0 1 0,0 0 0,0-1 0,1 1 0,0 0 0,0 0 0,1 0 0,-2 15 0,3-19-113,0 0 0,1 0 1,-1 0-1,1 0 0,0 0 0,0 0 0,0 0 0,0 0 0,0 0 0,1 0 0,-1-1 0,1 1 1,0-1-1,-1 1 0,1-1 0,1 1 0,-1-1 0,0 0 0,0 0 0,4 2 0,0-1 5,-1 0 0,1 0 0,0-1-1,-1 0 1,1 0 0,0 0 0,0-1-1,0 0 1,12 0 0,-2 0-185,-1-2 1,0 0-1,1-1 1,-1 0-1,0-1 1,0-1-1,23-9 1,19-20-5706,-36 15 3591</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0.052"/>
    </inkml:context>
    <inkml:brush xml:id="br0">
      <inkml:brushProperty name="width" value="0.1" units="cm"/>
      <inkml:brushProperty name="height" value="0.1" units="cm"/>
      <inkml:brushProperty name="color" value="#33CCFF"/>
    </inkml:brush>
  </inkml:definitions>
  <inkml:trace contextRef="#ctx0" brushRef="#br0">95 26 2409,'19'-25'9669,"-36"28"-9078,10-1-209,1 1 0,-1-1-1,1 1 1,0 1-1,0-1 1,0 1 0,1 0-1,-1 0 1,1 0-1,0 1 1,0 0 0,0 0-1,-4 7 1,7-9-340,1 0 0,-1 0-1,1 0 1,-1 0 0,1 1 0,0-1 0,0 0 0,1 1 0,-1-1-1,1 1 1,0-1 0,0 1 0,0-1 0,0 1 0,0-1 0,1 0 0,-1 1-1,1-1 1,0 1 0,0-1 0,1 0 0,-1 0 0,1 0 0,-1 0-1,1 0 1,0 0 0,4 5 0,0-1-271,0 0 0,1-1 0,0 0 0,0 0 1,1 0-1,-1-1 0,1 0 0,1 0 0,-1-1 0,0 0 0,1-1 0,0 0 0,0 0 0,0-1 0,0 0 0,0 0 0,1-1 1,-1 0-1,0-1 0,1 0 0,-1-1 0,15-2 0,14-7-959</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0.514"/>
    </inkml:context>
    <inkml:brush xml:id="br0">
      <inkml:brushProperty name="width" value="0.1" units="cm"/>
      <inkml:brushProperty name="height" value="0.1" units="cm"/>
      <inkml:brushProperty name="color" value="#33CCFF"/>
    </inkml:brush>
  </inkml:definitions>
  <inkml:trace contextRef="#ctx0" brushRef="#br0">135 2 7378,'-15'-1'3440,"7"1"-2312,0 0 0,-1 0 0,1 1 0,0 0 1,-14 3-1,18-2-1080,1-1 0,0 1 0,0-1 0,0 1 0,0 0 0,0 0 0,0 0 0,1 1 0,-1-1 0,1 1 0,-1 0 1,1-1-1,0 1 0,0 0 0,0 0 0,0 0 0,-1 5 0,2-6 12,-1 1 1,1-1-1,0 1 1,0-1-1,1 1 1,-1 0-1,0-1 1,1 1-1,0 0 1,-1 0-1,1-1 0,0 1 1,1 0-1,-1 0 1,0-1-1,1 1 1,-1 0-1,1-1 1,0 1-1,0 0 1,2 4-1,0-4-34,0 1 0,0-1 0,0 1 0,0-1 0,1 0 0,-1 0-1,1-1 1,0 1 0,0-1 0,0 0 0,0 0 0,5 2 0,5 1-272,1 0 0,0-1 1,0-1-1,0-1 0,1 0 0,26 0 1,3-5-1058,-6-6 514</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1.001"/>
    </inkml:context>
    <inkml:brush xml:id="br0">
      <inkml:brushProperty name="width" value="0.1" units="cm"/>
      <inkml:brushProperty name="height" value="0.1" units="cm"/>
      <inkml:brushProperty name="color" value="#33CCFF"/>
    </inkml:brush>
  </inkml:definitions>
  <inkml:trace contextRef="#ctx0" brushRef="#br0">187 0 9330,'-11'3'666,"-1"0"1,0 0-1,0 1 1,1 0-1,0 1 1,0 1-1,0 0 1,1 0-1,0 1 0,-14 12 1,19-15-499,0 0 0,0 1 0,1-1 0,0 1 0,0 0 0,0 0 0,1 1 0,-1-1 0,1 1 0,0 0 0,-2 7-1,4-9-87,0 0 0,1-1-1,0 1 1,-1 0-1,1-1 1,0 1-1,1 0 1,-1 0-1,1-1 1,-1 1-1,1-1 1,0 1-1,1 0 1,-1-1-1,1 0 1,-1 1-1,1-1 1,0 0-1,0 0 1,0 0-1,4 4 1,-1-3-213,-1 0 0,1 0 0,1 0 0,-1 0 0,0-1 0,1 0 0,0 0 0,0-1 0,0 1 0,0-1 0,0 0 0,0-1 0,0 0 0,1 0 0,-1 0 0,0-1 0,1 0 0,-1 0 0,1 0 0,-1-1 0,13-3 0,28-11-1052</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1.547"/>
    </inkml:context>
    <inkml:brush xml:id="br0">
      <inkml:brushProperty name="width" value="0.1" units="cm"/>
      <inkml:brushProperty name="height" value="0.1" units="cm"/>
      <inkml:brushProperty name="color" value="#33CCFF"/>
    </inkml:brush>
  </inkml:definitions>
  <inkml:trace contextRef="#ctx0" brushRef="#br0">181 16 9506,'1'-1'145,"-1"1"0,0-1 1,0 1-1,0-1 0,0 1 0,0-1 1,-1 0-1,1 1 0,0-1 0,0 1 1,0-1-1,0 1 0,-1-1 0,1 1 0,0-1 1,0 0-1,-1 1 0,1 0 0,0-1 1,-1 1-1,1-1 0,-1 1 0,1-1 0,-1 1 1,1 0-1,0-1 0,-1 1 0,0 0 1,1 0-1,-1-1 0,1 1 0,-1 0 0,1 0 1,-1 0-1,1-1 0,-1 1 0,0 0 1,1 0-1,-1 0 0,1 0 0,-2 0 0,-33 13 1280,-30 31-863,58-39-429,1 0 0,0 1 0,1 0 0,-1 0 0,1 1 1,0-1-1,1 1 0,0 0 0,0 1 0,0-1 0,-2 8 1,5-11-114,0 0 0,1-1 1,-1 1-1,1 0 0,0-1 1,0 1-1,0 0 0,0-1 1,1 1-1,-1 0 0,1-1 1,0 1-1,0-1 0,1 1 1,-1-1-1,1 1 0,-1-1 1,1 0-1,0 0 0,0 0 1,1 0-1,-1 0 0,0 0 1,1 0-1,0-1 1,4 4-1,0-1-391,-1-1 0,1 1 0,0-1-1,0-1 1,1 1 0,-1-1 0,1 0 0,0-1 0,-1 0 0,10 1 0,17 0-1171</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2.015"/>
    </inkml:context>
    <inkml:brush xml:id="br0">
      <inkml:brushProperty name="width" value="0.1" units="cm"/>
      <inkml:brushProperty name="height" value="0.1" units="cm"/>
      <inkml:brushProperty name="color" value="#33CCFF"/>
    </inkml:brush>
  </inkml:definitions>
  <inkml:trace contextRef="#ctx0" brushRef="#br0">156 27 7001,'19'-8'1691,"-19"8"-1598,0 0-1,0 0 0,0-1 0,0 1 0,1 0 1,-1-1-1,0 1 0,0 0 0,0 0 0,0-1 0,0 1 1,0 0-1,0-1 0,0 1 0,0 0 0,-1 0 1,1-1-1,0 1 0,0 0 0,0-1 0,0 1 1,0 0-1,0 0 0,0-1 0,-1 1 0,1 0 0,0-1 185,-1 1-185,1 0 0,0 0 1,0 0-1,-1-1 0,1 1 0,-3-1 192,1-1 0,0 1-1,-1 0 1,1 0 0,-1 1 0,1-1-1,-1 0 1,1 1 0,-1-1-1,1 1 1,-1 0 0,0 0 0,-4 0-1,0 2-153,0 1 0,0-1 0,0 1 1,0 0-1,0 1 0,1 0 0,-1 0 0,1 0 0,0 1 0,0-1 0,1 1 0,0 1 0,-1-1 0,2 1 0,-1 0 0,1 0 0,0 1 0,0-1 0,0 1 0,-3 9 0,5-11-131,0 0 1,1 0-1,-1 0 1,1 0-1,0 0 1,0 0-1,1 1 1,-1-1-1,1 0 1,0 0-1,1 0 1,-1 1-1,3 5 1,-2-7 3,0-1-1,0 0 1,1 0 0,0 1 0,0-1 0,0 0 0,0 0 0,0 0 0,0-1 0,1 1 0,0-1 0,-1 1 0,1-1 0,0 0-1,0 0 1,0 0 0,0 0 0,0-1 0,1 1 0,5 1 0,1 0-340,-1-1 0,1 0 0,-1 0 0,1-1 0,0-1 0,-1 0 0,1 0-1,0-1 1,0 0 0,-1 0 0,14-4 0,20-11-1143</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2.502"/>
    </inkml:context>
    <inkml:brush xml:id="br0">
      <inkml:brushProperty name="width" value="0.1" units="cm"/>
      <inkml:brushProperty name="height" value="0.1" units="cm"/>
      <inkml:brushProperty name="color" value="#33CCFF"/>
    </inkml:brush>
  </inkml:definitions>
  <inkml:trace contextRef="#ctx0" brushRef="#br0">119 15 5313,'23'-11'4163,"-36"8"106,6 3-3666,0 1 0,0 0-1,1 0 1,-1 0-1,-12 6 1,13-4-461,1 0-1,0 1 1,0-1-1,0 1 1,0 1-1,1-1 1,-1 1 0,1-1-1,0 1 1,1 0-1,-1 1 1,1-1-1,0 1 1,0-1 0,1 1-1,0 0 1,-3 10-1,4-13-116,1 1 0,-1 0-1,1 0 1,0 0-1,0 0 1,0-1 0,0 1-1,1 0 1,-1 0 0,1 0-1,0-1 1,0 1 0,1 0-1,-1-1 1,1 1-1,0-1 1,0 0 0,0 1-1,0-1 1,0 0 0,1 0-1,-1 0 1,1-1 0,0 1-1,0-1 1,0 1-1,0-1 1,0 0 0,7 3-1,-2-1-409,0-1 0,0 0 0,0 0 0,1-1 0,-1 0 0,1-1 0,0 1 0,-1-2 0,1 1 0,0-1 0,0-1 0,-1 0 0,13-2 0,11-9-1174</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7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1840,'0'0'408,"0"0"393,0 0-41,0 1 112,-1-1 80,2 1-24,0 0-239,2 1-169,1 1-304,2 1-128,2 1-112,2 1-24,3 1-24,2 0-16,3 0 16,4 0 0,3-2 40,3-1 32,2-1 8,3 0 8,2-1 0,2-1-8,0 1-8,-1-1-88,0 0-569,-3 0-455,-2 0 560,-6 0-4753</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2.970"/>
    </inkml:context>
    <inkml:brush xml:id="br0">
      <inkml:brushProperty name="width" value="0.1" units="cm"/>
      <inkml:brushProperty name="height" value="0.1" units="cm"/>
      <inkml:brushProperty name="color" value="#33CCFF"/>
    </inkml:brush>
  </inkml:definitions>
  <inkml:trace contextRef="#ctx0" brushRef="#br0">93 19 3681,'14'-19'9908,"-25"20"-6739,6 1-2983,1-1 0,-1 1 0,0 1 0,1-1 0,0 1 1,0 0-1,0 0 0,0 0 0,0 0 0,0 1 0,1-1 0,0 1 0,0 0 0,0 0 0,-3 6 0,2-4-150,0 1 1,0 0-1,1 0 1,0 0-1,0 0 0,0 0 1,1 1-1,1-1 1,-2 10-1,3-14-36,0 0-1,0 0 1,0 0-1,1 0 1,0 0 0,-1 0-1,1 0 1,0 0-1,0 0 1,0 0 0,1-1-1,-1 1 1,1 0-1,0-1 1,-1 1 0,1-1-1,0 1 1,0-1-1,1 0 1,-1 0 0,0 0-1,1 0 1,-1 0 0,1-1-1,0 1 1,0-1-1,-1 0 1,1 0 0,0 0-1,0 0 1,0 0-1,5 0 1,2 1-215,0 0 1,0-1 0,0-1-1,0 0 1,0 0-1,0-1 1,0 0-1,20-5 1,10-9-498</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3.411"/>
    </inkml:context>
    <inkml:brush xml:id="br0">
      <inkml:brushProperty name="width" value="0.1" units="cm"/>
      <inkml:brushProperty name="height" value="0.1" units="cm"/>
      <inkml:brushProperty name="color" value="#33CCFF"/>
    </inkml:brush>
  </inkml:definitions>
  <inkml:trace contextRef="#ctx0" brushRef="#br0">115 1 4633,'-5'1'607,"0"0"-1,1 1 1,0-1-1,-1 1 1,1 0-1,0 0 1,0 1-1,0-1 1,0 1-1,0 0 1,1 0-1,-1 0 1,1 0-1,0 1 1,0-1-1,0 1 1,-4 7-1,1-3-150,1 1-1,-1 0 1,1 0-1,1 0 0,0 1 1,0-1-1,-3 14 0,7-21-434,0 0-1,-1 1 0,1-1 0,0 0 1,0 1-1,0-1 0,0 0 0,1 1 0,-1-1 1,1 0-1,-1 1 0,1-1 0,0 0 1,0 0-1,0 0 0,0 1 0,0-1 0,0 0 1,1-1-1,-1 1 0,1 0 0,-1 0 1,1-1-1,0 1 0,-1 0 0,1-1 0,0 0 1,0 1-1,0-1 0,0 0 0,0 0 1,1 0-1,-1-1 0,0 1 0,0 0 0,1-1 1,-1 1-1,5-1 0,4 2-510,0-2 1,0 1-1,0-1 0,-1-1 1,1 0-1,0-1 0,13-3 1,24-10-1037</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3.935"/>
    </inkml:context>
    <inkml:brush xml:id="br0">
      <inkml:brushProperty name="width" value="0.1" units="cm"/>
      <inkml:brushProperty name="height" value="0.1" units="cm"/>
      <inkml:brushProperty name="color" value="#33CCFF"/>
    </inkml:brush>
  </inkml:definitions>
  <inkml:trace contextRef="#ctx0" brushRef="#br0">205 30 5457,'0'-1'214,"1"1"0,-1-1 1,0 0-1,0 0 0,0 1 0,0-1 0,0 0 0,1 0 0,-1 1 0,-1-1 1,1 0-1,0 0 0,0 1 0,0-1 0,0 0 0,0 1 0,-1-1 1,1 0-1,0 1 0,-1-1 0,1 0 0,0 1 0,-1-1 0,1 0 0,-2 0 1,-18-8 1613,16 8-1650,-1 1 0,1 0 0,-1-1 0,1 2 0,-1-1 0,1 0 0,-1 1 0,-4 1 0,0 2 133,-1 0-1,1 1 1,0 1-1,0-1 1,1 1-1,-1 1 1,2-1-1,-12 13 1,14-14-205,1 0 0,-1 0 0,1 1 0,0 0 0,0 0 0,1 0 0,0 1 0,0-1 0,0 1 0,1-1 1,0 1-1,0 0 0,-1 9 0,3-13-119,1 0 1,-1 1-1,1-1 0,0 0 1,-1 0-1,1 1 1,1-1-1,-1 0 1,0 0-1,1 0 1,0-1-1,-1 1 1,1 0-1,0-1 0,1 1 1,-1-1-1,0 1 1,1-1-1,-1 0 1,1 0-1,0 0 1,-1-1-1,1 1 0,0 0 1,0-1-1,0 0 1,0 0-1,5 1 1,8 3-943,1 0 1,0-1 0,0-1-1,17 1 1,19-1-1043</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4.393"/>
    </inkml:context>
    <inkml:brush xml:id="br0">
      <inkml:brushProperty name="width" value="0.1" units="cm"/>
      <inkml:brushProperty name="height" value="0.1" units="cm"/>
      <inkml:brushProperty name="color" value="#33CCFF"/>
    </inkml:brush>
  </inkml:definitions>
  <inkml:trace contextRef="#ctx0" brushRef="#br0">139 22 8378,'-2'-3'374,"-1"1"0,1 0-1,-1 0 1,0 0 0,0 1 0,0-1 0,0 1 0,0-1 0,0 1-1,0 0 1,-1 0 0,1 1 0,0-1 0,0 1 0,-1-1 0,-4 1-1,4 0-195,1 1-1,-1 0 0,1 0 1,-1 0-1,1 0 0,0 0 1,-1 0-1,1 1 0,0 0 1,0-1-1,0 1 0,0 0 1,-5 5-1,5-4-104,0 0 0,0 1 1,1-1-1,-1 1 0,1-1 0,-1 1 1,1 0-1,0 0 0,1 0 0,-1 0 1,1 0-1,-1 0 0,1 1 0,1-1 1,-1 0-1,1 1 0,-1-1 0,1 0 0,0 1 1,1-1-1,-1 1 0,1-1 0,0 0 1,0 1-1,3 7 0,0-4-239,1 1-1,0-1 1,0 0-1,1-1 1,0 1-1,0-1 0,0 0 1,1 0-1,1-1 1,-1 0-1,1-1 1,0 1-1,10 4 1,22 6-796</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4.952"/>
    </inkml:context>
    <inkml:brush xml:id="br0">
      <inkml:brushProperty name="width" value="0.1" units="cm"/>
      <inkml:brushProperty name="height" value="0.1" units="cm"/>
      <inkml:brushProperty name="color" value="#33CCFF"/>
    </inkml:brush>
  </inkml:definitions>
  <inkml:trace contextRef="#ctx0" brushRef="#br0">179 1 8058,'-12'2'646,"1"0"0,0 1 0,0 0 0,1 1 0,-1 1 0,1-1 0,0 2 0,0-1 0,0 1 0,-10 10 1,15-13-516,1 1 0,-1 1 0,1-1 0,0 0 1,1 1-1,-1 0 0,1 0 0,0 0 0,0 0 1,1 1-1,-1-1 0,1 1 0,0-1 0,1 1 1,-1 0-1,1 0 0,-1 10 0,2-12-142,1 0-1,-1 0 0,1 1 1,-1-1-1,1 0 0,0 0 1,1 0-1,-1-1 0,1 1 1,-1 0-1,1 0 0,0-1 1,1 1-1,-1-1 0,0 0 1,1 0-1,0 0 1,0 0-1,0 0 0,0 0 1,0-1-1,1 1 0,-1-1 1,1 0-1,0 0 0,3 1 1,6 2-548,-1-1 0,1 0 0,0 0 0,0-2 0,1 1 0,-1-2 0,0 0 0,1-1 0,19-1 0,4-4-869</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5.394"/>
    </inkml:context>
    <inkml:brush xml:id="br0">
      <inkml:brushProperty name="width" value="0.1" units="cm"/>
      <inkml:brushProperty name="height" value="0.1" units="cm"/>
      <inkml:brushProperty name="color" value="#33CCFF"/>
    </inkml:brush>
  </inkml:definitions>
  <inkml:trace contextRef="#ctx0" brushRef="#br0">129 1 5873,'-1'2'383,"-1"0"0,1 0 0,0-1 0,-1 1 1,0 0-1,1-1 0,-1 1 0,0-1 0,0 1 0,0-1 0,1 0 0,-1 0 0,-1 0 0,1 0 0,0 0 0,0 0 0,0 0 0,0-1 0,-1 1 0,1-1 0,-3 0 0,1 1-151,0 0 0,0 0 0,0 0-1,0 0 1,0 1 0,0 0 0,1 0-1,-6 2 1,6-1-113,-1 0 0,1 0 0,-1 0 1,1 0-1,0 0 0,0 1 0,1 0 0,-1-1 0,1 1 0,0 0 0,0 0 0,0 0 0,0 0 0,1 1 1,-1-1-1,1 0 0,0 1 0,0-1 0,1 1 0,0-1 0,0 9 0,0-10-120,1 0 0,0 0-1,-1 0 1,2 0 0,-1 0 0,0 0-1,0 0 1,1 0 0,0-1-1,-1 1 1,1-1 0,0 1 0,0-1-1,1 0 1,-1 1 0,0-1 0,1 0-1,-1-1 1,1 1 0,0 0-1,-1-1 1,1 1 0,0-1 0,0 0-1,0 0 1,0 0 0,0 0-1,0-1 1,0 1 0,1-1 0,3 0-1,4 1-642,0-1-1,1-1 0,-1 0 1,0 0-1,0-2 0,18-4 0,5-4-732</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5.758"/>
    </inkml:context>
    <inkml:brush xml:id="br0">
      <inkml:brushProperty name="width" value="0.1" units="cm"/>
      <inkml:brushProperty name="height" value="0.1" units="cm"/>
      <inkml:brushProperty name="color" value="#33CCFF"/>
    </inkml:brush>
  </inkml:definitions>
  <inkml:trace contextRef="#ctx0" brushRef="#br0">166 27 6585,'1'0'158,"-1"-1"-1,1 1 1,-1-1 0,1 0-1,-1 1 1,0-1-1,1 0 1,-1 0-1,0 1 1,0-1-1,1 0 1,-1 0-1,0 1 1,0-1-1,0 0 1,0 0-1,0 0 1,0 1-1,0-1 1,0 0-1,0 0 1,0 1 0,-1-1-1,1 0 1,0 0-1,0 1 1,-1-1-1,0-1 1,0 1-15,0 1 0,0-1 0,0 1 1,0-1-1,0 1 0,-1 0 0,1-1 1,0 1-1,0 0 0,0 0 0,-1 0 1,1 0-1,0 0 0,0 0 0,-1 0 0,0 1 1,-5 0 155,0 1 1,-1 0-1,2 0 1,-1 1-1,-9 3 1,9 0-109,-1-1 1,1 1-1,0 0 0,0 1 0,1-1 1,0 1-1,0 1 0,0-1 0,1 1 1,0 0-1,1 0 0,0 1 0,0-1 1,-4 16-1,7-20-166,0 0-1,0-1 1,0 1 0,1 0-1,-1 0 1,1 0 0,0 0-1,0 0 1,0 0 0,1 0-1,-1 0 1,1 0 0,0-1 0,0 1-1,1 0 1,-1-1 0,1 1-1,0 0 1,0-1 0,0 0-1,0 1 1,0-1 0,1 0-1,-1 0 1,1-1 0,0 1-1,0 0 1,0-1 0,0 0-1,1 1 1,-1-1 0,1-1-1,-1 1 1,1 0 0,-1-1-1,8 2 1,27 4-924,6-8 322</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6.266"/>
    </inkml:context>
    <inkml:brush xml:id="br0">
      <inkml:brushProperty name="width" value="0.1" units="cm"/>
      <inkml:brushProperty name="height" value="0.1" units="cm"/>
      <inkml:brushProperty name="color" value="#33CCFF"/>
    </inkml:brush>
  </inkml:definitions>
  <inkml:trace contextRef="#ctx0" brushRef="#br0">152 0 1704,'-53'6'12551,"45"-4"-11892,-1 1-1,1-1 1,1 1-1,-15 8 0,19-10-625,0 1 0,0-1-1,1 1 1,-1 0 0,0 0-1,1 0 1,-1 0 0,1 1 0,0-1-1,0 1 1,0-1 0,0 1-1,0 0 1,1 0 0,-1 0-1,1 0 1,0 0 0,-1 0-1,1 0 1,1 0 0,-1 1-1,0-1 1,1 0 0,0 0 0,0 1-1,0-1 1,0 0 0,0 1-1,1-1 1,-1 0 0,2 4-1,0-3-117,0 0 0,0 0 0,0 0 0,0 0 0,1 0 0,-1-1 0,1 1 0,0-1 0,0 0 0,0 0 0,1 0 0,-1 0 0,1 0 0,0-1 0,0 0 0,-1 0 0,1 0 0,1 0 0,-1 0 0,7 1 0,1 0-468,-1 0 0,0-1-1,1 0 1,0-1 0,-1 0-1,22-2 1,12-5-603</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6.766"/>
    </inkml:context>
    <inkml:brush xml:id="br0">
      <inkml:brushProperty name="width" value="0.1" units="cm"/>
      <inkml:brushProperty name="height" value="0.1" units="cm"/>
      <inkml:brushProperty name="color" value="#33CCFF"/>
    </inkml:brush>
  </inkml:definitions>
  <inkml:trace contextRef="#ctx0" brushRef="#br0">130 8 5625,'6'-3'7972,"-13"0"-5615,-15 2-1713,15 4-444,0 0 1,0 1-1,0 0 0,1 0 0,0 1 0,0-1 1,0 1-1,0 1 0,0-1 0,1 1 0,0 0 1,1 0-1,-1 1 0,1-1 0,-5 13 0,7-16-183,0 0 0,1 1 0,0-1 0,0 1 0,0-1 0,0 1 0,1-1 0,-1 1 0,1-1 0,0 1 0,0 0 0,0-1 0,1 1 0,-1 0 0,2 3 0,-1-4-74,0-1 0,1 1 0,-1-1 1,1 1-1,-1-1 0,1 0 0,0 0 0,0 0 0,0 0 0,0 0 1,0 0-1,1-1 0,-1 1 0,1-1 0,-1 1 0,1-1 0,-1 0 1,1 0-1,0 0 0,-1 0 0,1-1 0,3 1 0,26 4-1296,6-8 433</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7.310"/>
    </inkml:context>
    <inkml:brush xml:id="br0">
      <inkml:brushProperty name="width" value="0.1" units="cm"/>
      <inkml:brushProperty name="height" value="0.1" units="cm"/>
      <inkml:brushProperty name="color" value="#33CCFF"/>
    </inkml:brush>
  </inkml:definitions>
  <inkml:trace contextRef="#ctx0" brushRef="#br0">153 11 6425,'4'-10'8222,"-26"10"-6211,11 4-1734,-1 1 0,1 1 0,1 0 0,-1 1 0,1 0 0,0 0 0,1 1 0,-15 14 0,21-18-179,1-1 0,-1 0-1,1 1 1,-1-1 0,1 1-1,0 0 1,0-1 0,0 1 0,1 0-1,0 0 1,-1 0 0,0 7-1,2-8-72,0-1-1,1 1 1,-1-1-1,0 1 1,1 0-1,-1-1 0,1 1 1,0-1-1,0 1 1,0-1-1,0 0 1,1 1-1,-1-1 0,0 0 1,1 0-1,0 0 1,-1 0-1,1 0 0,0 0 1,0-1-1,0 1 1,3 1-1,0 0-260,-1 0 0,1 0 0,0-1 1,0 0-1,1 0 0,-1-1 0,0 1 0,1-1 0,-1 0 0,0 0 0,1-1 0,-1 0 1,1 0-1,-1 0 0,1-1 0,5 0 0,28-10-1254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2.39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16 336,'0'0'584,"0"0"256,0 1 417,1-1 87,2 0-224,1 1-72,3-1-223,1 0-121,2 0-232,4 2-128,3 1-224,4 2-56,6-1-48,6 0 8,4-1 0,4-2 8,0-2-8,0-2 0,1-1-24,0-2-24,1 0-544,1-1-872,1 0 847,-8 1-5984</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7.915"/>
    </inkml:context>
    <inkml:brush xml:id="br0">
      <inkml:brushProperty name="width" value="0.1" units="cm"/>
      <inkml:brushProperty name="height" value="0.1" units="cm"/>
      <inkml:brushProperty name="color" value="#33CCFF"/>
    </inkml:brush>
  </inkml:definitions>
  <inkml:trace contextRef="#ctx0" brushRef="#br0">118 27 8282,'1'-2'336,"-1"1"1,0-1-1,0 1 1,0 0-1,1-1 1,-2 1-1,1 0 1,0-1-1,0 1 1,0-1-1,-1 1 1,1 0-1,0-1 1,-1 1-1,1 0 1,-1 0-1,-1-2 1,-22 19 2867,18-11-3506,-2 2 558,0 1 1,0-1-1,1 2 0,0-1 0,1 1 0,0 0 1,0 0-1,1 1 0,0 0 0,-7 19 1,11-25-261,0 0 0,0 1-1,0-1 1,0 0 0,0 0 0,1 1 0,0-1 0,0 0 0,0 1 0,1-1 0,-1 0-1,1 0 1,0 1 0,0-1 0,1 0 0,-1 0 0,1 0 0,0 0 0,0-1 0,0 1-1,1 0 1,-1-1 0,1 1 0,0-1 0,-1 0 0,2 0 0,-1 0 0,0-1 0,1 1-1,5 3 1,-5-4-273,1 0 0,0 0 0,0 0 0,0-1 1,0 1-1,0-1 0,1-1 0,-1 1 0,0-1 0,0 0 0,0 0 0,1 0 0,-1-1 0,0 1 0,0-2 0,0 1 0,0 0 0,0-1 0,0 0 0,9-5 0,20-15-964</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8.494"/>
    </inkml:context>
    <inkml:brush xml:id="br0">
      <inkml:brushProperty name="width" value="0.1" units="cm"/>
      <inkml:brushProperty name="height" value="0.1" units="cm"/>
      <inkml:brushProperty name="color" value="#33CCFF"/>
    </inkml:brush>
  </inkml:definitions>
  <inkml:trace contextRef="#ctx0" brushRef="#br0">155 39 3137,'16'-14'584,"5"-11"7967,-35 29-7995,0 0-1,0 0 1,0 1 0,1 1 0,-26 14 0,32-15-410,-1 0 1,1 1 0,0-1 0,1 1-1,-1 0 1,1 1 0,0 0 0,1 0-1,0 0 1,0 0 0,-5 10 0,9-15-149,1-1 1,-1 1-1,0 0 1,1-1-1,-1 1 1,1 0-1,0-1 1,-1 1-1,1 0 1,0 0-1,0-1 1,0 1-1,0 0 1,1 0-1,-1-1 1,0 1-1,1 0 1,-1-1-1,1 1 1,-1 0-1,1-1 1,1 3-1,0-1-14,0-1-1,0 0 0,1 1 1,-1-1-1,1 0 1,-1 0-1,1 0 0,0 0 1,0-1-1,0 1 0,4 1 1,3 1-475,1-1 1,0 0 0,0-1-1,0 0 1,0 0 0,15-1 0,11-3-785</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9.057"/>
    </inkml:context>
    <inkml:brush xml:id="br0">
      <inkml:brushProperty name="width" value="0.1" units="cm"/>
      <inkml:brushProperty name="height" value="0.1" units="cm"/>
      <inkml:brushProperty name="color" value="#33CCFF"/>
    </inkml:brush>
  </inkml:definitions>
  <inkml:trace contextRef="#ctx0" brushRef="#br0">148 13 6049,'5'-12'6604,"-5"12"-6438,-17-1 2233,-26 14-1215,35-8-994,0 0-1,1 0 0,0 0 1,0 1-1,1 0 1,0 0-1,0 0 0,0 1 1,1 0-1,0 0 1,-7 14-1,10-18-168,1-1-1,0 1 1,0-1-1,0 1 1,0 0 0,0 0-1,1 0 1,-1-1-1,1 1 1,0 0-1,0 0 1,0 0 0,0 0-1,0 0 1,1-1-1,-1 1 1,1 0-1,0 0 1,0 0 0,0-1-1,0 1 1,0 0-1,0-1 1,1 1-1,-1-1 1,1 0 0,0 1-1,0-1 1,0 0-1,0 0 1,0 0-1,0-1 1,1 1 0,-1 0-1,0-1 1,1 1-1,0-1 1,4 2 0,2 1-271,1 0 1,0-1-1,0 0 1,0 0-1,0-1 1,0-1 0,1 0-1,19 0 1,-24-1-408,1-1 1,-1 1 0,0-2-1,0 1 1,1-1-1,-1 0 1,0 0 0,-1 0-1,11-6 1,6-10-1091</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19.635"/>
    </inkml:context>
    <inkml:brush xml:id="br0">
      <inkml:brushProperty name="width" value="0.1" units="cm"/>
      <inkml:brushProperty name="height" value="0.1" units="cm"/>
      <inkml:brushProperty name="color" value="#33CCFF"/>
    </inkml:brush>
  </inkml:definitions>
  <inkml:trace contextRef="#ctx0" brushRef="#br0">184 27 5809,'-9'-6'1084,"0"-12"5043,9 18-6033,-1 0 1,1-1-1,-1 1 0,1 0 1,-1 0-1,1-1 0,-1 1 1,1 0-1,-1 0 0,1 0 0,-1 0 1,1 0-1,-1 0 0,1 0 1,-1 0-1,0 0 0,1 0 1,-1 0-1,1 0 0,-1 0 1,1 0-1,-1 0 0,1 0 0,-1 1 1,1-1-1,-1 0 0,1 0 1,-1 1-1,1-1 0,-1 0 1,1 1-1,0-1 0,-1 1 1,1-1-1,0 0 0,-1 1 0,1 0 1,-25 15-81,24-15 130,-18 13 348,0 1 0,-18 19 1,33-30-430,-1 1 0,1 0 0,-1 0 0,2 0 1,-1 1-1,0-1 0,1 1 0,0 0 0,0-1 0,1 2 1,0-1-1,-3 12 0,5-16-87,0 1 0,0-1 1,1 0-1,-1 1 0,0-1 0,1 0 0,0 1 0,-1-1 1,1 0-1,0 0 0,0 0 0,0 0 0,1 0 1,-1 0-1,0 0 0,1 0 0,-1 0 0,1 0 0,0-1 1,0 1-1,-1-1 0,1 1 0,0-1 0,0 0 1,0 0-1,0 0 0,1 0 0,-1 0 0,0 0 0,0-1 1,1 1-1,-1-1 0,0 1 0,1-1 0,-1 0 0,3 0 1,8 1-633,0 0 0,0-1 0,0-1 0,0 0 0,15-3 0,21-7-944</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0.117"/>
    </inkml:context>
    <inkml:brush xml:id="br0">
      <inkml:brushProperty name="width" value="0.1" units="cm"/>
      <inkml:brushProperty name="height" value="0.1" units="cm"/>
      <inkml:brushProperty name="color" value="#33CCFF"/>
    </inkml:brush>
  </inkml:definitions>
  <inkml:trace contextRef="#ctx0" brushRef="#br0">182 34 11314,'0'0'101,"1"-1"-1,-1 1 1,1 0-1,-1-1 0,0 1 1,1 0-1,-1-1 1,1 1-1,-1 0 1,0-1-1,1 1 0,-1-1 1,0 1-1,0-1 1,1 1-1,-1-1 0,0 1 1,0-1-1,0 1 1,0-1-1,1 1 0,-1-1 1,0 1-1,0-1 1,0 1-1,0-1 0,0 1 1,0-1-1,0 1 1,-1-1-1,1 0 1,-15-10 1659,-25 3-566,31 9-1088,0 0-1,0 1 1,0 0 0,0 1-1,0 0 1,1 0-1,-1 1 1,1 0-1,0 0 1,-9 7-1,14-10-86,1 1-1,0-1 1,1 1-1,-1-1 1,0 1-1,0 0 1,1 0-1,-1-1 1,1 1-1,-1 0 1,1 0-1,0 1 1,0-1-1,0 0 1,0 0-1,0 1 1,0-1-1,1 0 1,-1 1-1,1-1 1,0 0-1,0 1 1,-1-1-1,2 1 1,-1-1-1,0 1 1,0-1-1,1 0 1,-1 1-1,1-1 1,0 0-1,0 1 1,0-1-1,0 0 1,0 0-1,0 0 1,0 0-1,1 0 1,-1 0-1,1 0 1,0 0-1,1 1 1,8 9-257,1-2 1,0 0-1,0 0 1,1-1-1,20 12 1,-23-16-831,0 0 1,0-1-1,1 0 1,20 5-1,4-8-1094</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0.550"/>
    </inkml:context>
    <inkml:brush xml:id="br0">
      <inkml:brushProperty name="width" value="0.1" units="cm"/>
      <inkml:brushProperty name="height" value="0.1" units="cm"/>
      <inkml:brushProperty name="color" value="#33CCFF"/>
    </inkml:brush>
  </inkml:definitions>
  <inkml:trace contextRef="#ctx0" brushRef="#br0">191 23 3889,'1'-10'7651,"-2"9"-7468,-11-11 2989,5 12-2906,-1 0-1,1 0 1,-1 1-1,1 0 1,0 0-1,0 1 1,-1 0-1,1 0 1,0 1 0,0 0-1,1 0 1,-1 0-1,1 1 1,0 0-1,-1 1 1,-8 7-1,11-9-234,0 1 0,0-1-1,0 1 1,0 0 0,1 0-1,0 0 1,-1 0 0,1 1-1,1-1 1,-1 1 0,1-1-1,0 1 1,0 0 0,0 0-1,1 0 1,-1 0 0,1 1 0,0-1-1,1 0 1,-1 0 0,1 1-1,0-1 1,2 10 0,-1-12-88,0-1 1,0 1-1,1-1 1,-1 1-1,1 0 1,-1-1 0,1 0-1,0 0 1,0 1-1,0-1 1,0 0-1,0 0 1,1-1-1,-1 1 1,0 0-1,1-1 1,0 1 0,-1-1-1,1 0 1,0 0-1,-1 0 1,5 0-1,5 2-935,0-1-1,-1 0 0,26-1 1,-4-1-402</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1.065"/>
    </inkml:context>
    <inkml:brush xml:id="br0">
      <inkml:brushProperty name="width" value="0.1" units="cm"/>
      <inkml:brushProperty name="height" value="0.1" units="cm"/>
      <inkml:brushProperty name="color" value="#33CCFF"/>
    </inkml:brush>
  </inkml:definitions>
  <inkml:trace contextRef="#ctx0" brushRef="#br0">230 32 4849,'3'-2'5204,"-12"-6"-2828,-13-7-253,16 14-1893,1-1-1,-1 1 1,1 0-1,0 1 1,-1-1-1,1 1 0,-1 0 1,0 0-1,1 1 1,-1-1-1,1 1 1,0 1-1,-1-1 1,1 1-1,0 0 0,-9 5 1,6-3-135,1 0 1,0 1-1,0 0 1,0 0-1,0 1 1,1 0-1,0 0 1,1 0-1,-1 1 0,-6 11 1,9-13-111,0 0 1,0 0-1,1 1 1,0-1-1,0 0 1,0 1 0,0-1-1,1 1 1,0 0-1,1-1 1,-1 1-1,1 0 1,0 0-1,0 0 1,1 6-1,1-8 18,-1 0-1,1 1 0,0-1 1,0 0-1,0 0 1,0 0-1,0 0 1,1 0-1,0-1 1,0 1-1,0-1 1,0 0-1,1 0 1,-1 0-1,1 0 1,0-1-1,0 1 1,0-1-1,0 0 1,0 0-1,7 2 0,-5-2-402,1 0 0,0 0 1,0 0-1,0-1 0,1 0 0,-1-1 0,0 0 0,0 0 0,0 0 0,1-1 0,-1 0 0,8-3 0,17-6-1563</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1.656"/>
    </inkml:context>
    <inkml:brush xml:id="br0">
      <inkml:brushProperty name="width" value="0.1" units="cm"/>
      <inkml:brushProperty name="height" value="0.1" units="cm"/>
      <inkml:brushProperty name="color" value="#33CCFF"/>
    </inkml:brush>
  </inkml:definitions>
  <inkml:trace contextRef="#ctx0" brushRef="#br0">162 27 8354,'-1'-2'268,"1"1"0,-1-1 0,1 1 0,-1-1 0,0 1 0,0 0 1,1-1-1,-1 1 0,0 0 0,0 0 0,-1-1 0,1 1 0,0 0 0,0 0 0,-1 0 1,1 0-1,0 1 0,-1-1 0,1 0 0,-1 0 0,1 1 0,-1-1 0,-2 0 0,0 1-153,1 1-1,-1-1 0,1 1 0,-1 0 0,1 0 1,-1 0-1,1 0 0,0 1 0,-1-1 1,-2 3-1,-2 0 93,0 0 0,1 1 1,0 0-1,0 0 0,0 1 1,1 0-1,0 0 1,0 0-1,0 1 0,-4 7 1,8-11-159,0 0 1,1 0-1,-1 0 1,1 0-1,0 1 1,0-1-1,0 0 1,0 0-1,1 1 1,-1-1-1,1 0 1,0 1-1,0-1 1,0 1-1,0-1 1,1 0-1,-1 1 1,1-1-1,0 0 1,0 1-1,0-1 1,0 0-1,1 0 1,-1 0-1,1 0 1,0 0 0,0 0-1,3 3 1,1 0-195,-1 0 0,1 0 0,1 0 0,-1-1 0,1 0 0,0 0 0,0-1 0,1 0 0,-1 0 0,16 4 0,-13-5-771,0 0 1,0-1-1,0 0 1,0-1-1,12 0 0,15-1-1395</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2.135"/>
    </inkml:context>
    <inkml:brush xml:id="br0">
      <inkml:brushProperty name="width" value="0.1" units="cm"/>
      <inkml:brushProperty name="height" value="0.1" units="cm"/>
      <inkml:brushProperty name="color" value="#33CCFF"/>
    </inkml:brush>
  </inkml:definitions>
  <inkml:trace contextRef="#ctx0" brushRef="#br0">116 13 3065,'-28'-7'5198,"26"6"-4596,0 0 0,0 0 0,0 1 0,0-1 0,0 1 0,0-1 0,-1 1 0,1 0 0,0 0 0,0 0 0,0 0 1,0 0-1,0 0 0,-4 1 0,3 1-520,1-1 0,0 1 1,-1-1-1,1 1 0,0 0 0,0-1 1,0 1-1,0 0 0,1 0 0,-3 3 1,1-1-71,0 1 0,0-1 0,0 0 1,1 1-1,-1 0 0,1 0 1,0-1-1,1 1 0,-1 0 0,1 0 1,0 1-1,0-1 0,1 0 1,-1 0-1,1 0 0,0 1 0,1-1 1,-1 0-1,1 0 0,0 0 1,0 0-1,1 0 0,-1 0 0,1 0 1,4 7-1,-3-7-269,1 0-1,-1-1 1,1 0-1,-1 1 1,1-1-1,1-1 1,-1 1 0,0-1-1,1 1 1,0-1-1,0-1 1,0 1-1,0-1 1,0 0 0,10 3-1,32 3-1282</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2.843"/>
    </inkml:context>
    <inkml:brush xml:id="br0">
      <inkml:brushProperty name="width" value="0.1" units="cm"/>
      <inkml:brushProperty name="height" value="0.1" units="cm"/>
      <inkml:brushProperty name="color" value="#33CCFF"/>
    </inkml:brush>
  </inkml:definitions>
  <inkml:trace contextRef="#ctx0" brushRef="#br0">178 1 4609,'4'3'9266,"-15"3"-8918,5-2-166,-16 12 248,0 0 1,1 1-1,0 2 1,2 0-1,-29 36 1,46-53-405,1 0 1,0 0 0,0-1 0,0 1-1,0 0 1,0 0 0,0 0 0,1 0-1,-1 0 1,1 0 0,-1 1-1,1-1 1,0 0 0,-1 0 0,1 0-1,0 0 1,1 0 0,-1 1 0,0-1-1,1 0 1,-1 0 0,2 4 0,0-3-14,0-1 1,0 1 0,0-1-1,0 1 1,1-1 0,-1 0-1,0 0 1,1 0 0,0 0 0,0 0-1,-1 0 1,1-1 0,5 2-1,5 2-130,0-1-1,0 0 1,1-1-1,-1-1 1,1 0-1,14 0 1,50-7-3675,-45 0 2286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3.91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267 2 1616,'1'-1'48,"0"1"48,2 0-96,-1-1 496,0 1 297,0 0 439,-1 0 104,-1 1-352,-1 1-279,0 0-553,-2 2-296,-1 0-449,-2 2-95,-2 2 56,-2 2 152,-3 3 328,-2 3 80,-3 3-8,-1 2-80,-3 4-192,-3 1-192,-4 2-224,-4 1 7,-5 1 377,5-4-1264</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3.270"/>
    </inkml:context>
    <inkml:brush xml:id="br0">
      <inkml:brushProperty name="width" value="0.1" units="cm"/>
      <inkml:brushProperty name="height" value="0.1" units="cm"/>
      <inkml:brushProperty name="color" value="#33CCFF"/>
    </inkml:brush>
  </inkml:definitions>
  <inkml:trace contextRef="#ctx0" brushRef="#br0">231 27 5425,'0'-1'147,"0"1"0,1 0 0,-1-1 0,1 1-1,-1-1 1,0 1 0,1-1 0,-1 1 0,0-1 0,0 1-1,1-1 1,-1 1 0,0-1 0,0 1 0,0-1 0,0 0-1,0 1 1,0-1 0,0 1 0,0-1 0,0 0 0,0 1 0,0-1-1,0 1 1,0-1 0,0 1 0,0-1 0,-1 1 0,1-1-1,0 0 1,0 1 0,-1-1 0,1 1 0,-1-1 0,-21-6 3078,-30 11-1124,41 0-1909,0 1 1,0 0-1,1 0 0,0 1 0,0 0 0,0 1 0,1 0 0,0 0 0,1 1 0,-1 0 0,2 1 0,-1 0 1,-7 11-1,13-17-204,0 0 1,0 0 0,0 1 0,0-1 0,0 0-1,1 1 1,0 0 0,-1-1 0,1 1 0,0 0-1,1-1 1,-1 1 0,1 0 0,0 0-1,0-1 1,0 1 0,0 0 0,1 0 0,-1 0-1,1-1 1,0 1 0,0 0 0,0-1 0,1 1-1,-1-1 1,1 1 0,0-1 0,0 0 0,0 0-1,0 0 1,1 0 0,-1 0 0,1 0-1,0-1 1,0 1 0,0-1 0,0 0 0,0 0-1,0 0 1,0 0 0,1 0 0,5 1 0,28 11-2559,2-1 1116</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3.793"/>
    </inkml:context>
    <inkml:brush xml:id="br0">
      <inkml:brushProperty name="width" value="0.1" units="cm"/>
      <inkml:brushProperty name="height" value="0.1" units="cm"/>
      <inkml:brushProperty name="color" value="#33CCFF"/>
    </inkml:brush>
  </inkml:definitions>
  <inkml:trace contextRef="#ctx0" brushRef="#br0">195 9 9706,'1'0'41,"-1"0"0,0 0-1,0 0 1,0 0 0,1-1-1,-1 1 1,0 0 0,0 0 0,0 0-1,0 0 1,0-1 0,1 1-1,-1 0 1,0 0 0,0 0 0,0-1-1,0 1 1,0 0 0,0 0-1,0 0 1,0-1 0,0 1 0,0 0-1,0 0 1,0 0 0,0-1-1,0 1 1,0 0 0,0 0 0,0-1-1,0 1 1,0 0 0,0 0-1,0 0 1,0-1 0,0 1 0,-1 0-1,1 0 1,0 0 0,0-1-1,0 1 1,0 0 0,0 0 0,-1 0-1,1 0 1,0-1 0,-15 6 616,10-3-653,-9 4 366,0 0-1,0 1 1,1 1-1,0 0 0,-23 20 1,29-22-282,0 1 0,0 0 0,0 0-1,1 1 1,0 0 0,0 0 0,1 0 0,0 1 0,1 0 0,-5 11 0,8-17-83,0 1 1,1-1 0,0 1 0,-1-1-1,1 1 1,0-1 0,1 1 0,-1-1 0,0 0-1,1 1 1,0-1 0,0 1 0,0-1-1,0 0 1,1 0 0,-1 0 0,1 0-1,0 0 1,0 0 0,0 0 0,0 0-1,0-1 1,1 1 0,-1-1 0,1 1 0,0-1-1,-1 0 1,1 0 0,4 2 0,3 2-173,0-1 1,0 0 0,0-1 0,0 0 0,0 0-1,1-1 1,0 0 0,13 1 0,26-2-445</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4.159"/>
    </inkml:context>
    <inkml:brush xml:id="br0">
      <inkml:brushProperty name="width" value="0.1" units="cm"/>
      <inkml:brushProperty name="height" value="0.1" units="cm"/>
      <inkml:brushProperty name="color" value="#33CCFF"/>
    </inkml:brush>
  </inkml:definitions>
  <inkml:trace contextRef="#ctx0" brushRef="#br0">110 31 10394,'1'-1'80,"0"1"0,-1-1 0,1 0 0,0 0 0,-1 0 0,1 1 0,-1-1 0,1 0 0,-1 0 0,1 0 0,-1 0 0,1 0 0,-1 0 0,0 0 0,0 0 0,1 0 0,-1 0-1,0 0 1,0 0 0,0 0 0,0-1 0,0 1 0,-1 0 0,1 0 0,0 0 0,-1-1 0,0 1 21,0 1 1,0-1-1,0 1 0,0 0 1,0-1-1,-1 1 1,1 0-1,0 0 0,0 0 1,0 0-1,-1 0 0,1 0 1,0 0-1,0 0 0,0 0 1,0 1-1,-1-1 0,-1 1 1,-5 2 274,0-1 1,0 1 0,0 1 0,1 0 0,-13 8 0,17-10-335,0 0 0,1 0 0,0 0 0,-1 0 0,1 0 0,0 0 0,0 1 0,0-1 0,1 1 0,-1 0 0,0-1 0,1 1 0,0 0 0,0 0-1,0 0 1,0 0 0,0 0 0,0 0 0,1 0 0,-1 0 0,1 0 0,0 0 0,0 0 0,1 6 0,1-5-60,-1-1-1,1 1 0,0-1 0,0 0 0,0 0 1,1 1-1,-1-2 0,1 1 0,0 0 0,0 0 0,0-1 1,0 0-1,0 0 0,0 1 0,1-2 0,-1 1 1,1 0-1,-1-1 0,7 2 0,32 9-616,7-6 237</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5.095"/>
    </inkml:context>
    <inkml:brush xml:id="br0">
      <inkml:brushProperty name="width" value="0.1" units="cm"/>
      <inkml:brushProperty name="height" value="0.1" units="cm"/>
      <inkml:brushProperty name="color" value="#33CCFF"/>
    </inkml:brush>
  </inkml:definitions>
  <inkml:trace contextRef="#ctx0" brushRef="#br0">10 141 4033,'-9'2'7609,"13"-4"-6344,3-2-529,2 0-64,4-2-24,2 0-32,4-3-128,3-1-135,3-1-257,4 0-56,2-3-80,0-1-425,-1-1-855,-1-1-808,-3 0 975</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5.727"/>
    </inkml:context>
    <inkml:brush xml:id="br0">
      <inkml:brushProperty name="width" value="0.1" units="cm"/>
      <inkml:brushProperty name="height" value="0.1" units="cm"/>
      <inkml:brushProperty name="color" value="#33CCFF"/>
    </inkml:brush>
  </inkml:definitions>
  <inkml:trace contextRef="#ctx0" brushRef="#br0">218 57 1056,'6'-23'1214,"-4"-2"4917,-2 24-5972,0 1 0,0-1 0,0 1-1,0-1 1,-3-3 1588,2 4-1589,1 0 1,-1 0 0,1-1 0,0 1-1,-1 0 1,1 0 0,-1 0 0,1 0-1,-1-1 1,1 1 0,-1 0 0,1 0-1,-1 0 1,0 0 0,-27 8 578,10 3-90,1 0 0,0 1-1,1 0 1,0 1 0,1 1-1,1 1 1,0 0 0,1 0-1,-18 29 1,29-41-612,0 0 0,1-1 1,-1 1-1,1 0 0,-1 0 0,1 0 0,0 0 0,0 0 1,0 0-1,1 0 0,-1 1 0,1-1 0,-1 0 0,1 0 0,0 0 1,1 1-1,-1-1 0,0 0 0,1 0 0,0 0 0,0 1 1,0-1-1,0 0 0,0 0 0,0-1 0,1 1 0,0 0 1,-1 0-1,1-1 0,0 1 0,0-1 0,1 1 0,-1-1 1,0 0-1,3 2 0,2 0-59,-1 0 0,1-1 0,-1 1 1,1-2-1,0 1 0,0-1 0,1 0 0,-1 0 0,0-1 0,1 0 1,-1 0-1,0-1 0,1 0 0,10-1 0,2-2-841,1-1-1,-1-1 1,31-11-1,-24 4-199</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7.146"/>
    </inkml:context>
    <inkml:brush xml:id="br0">
      <inkml:brushProperty name="width" value="0.1" units="cm"/>
      <inkml:brushProperty name="height" value="0.1" units="cm"/>
      <inkml:brushProperty name="color" value="#33CCFF"/>
    </inkml:brush>
  </inkml:definitions>
  <inkml:trace contextRef="#ctx0" brushRef="#br0">18 1 7802,'-1'0'263,"0"0"0,1 0 0,-1 1 1,0-1-1,0 0 0,0 0 1,1 1-1,-1-1 0,0 1 0,0-1 1,1 1-1,-1-1 0,0 1 1,0-1-1,1 1 0,-1-1 0,1 1 1,-1 0-1,1-1 0,-1 1 0,1 0 1,-1 0-1,1 0 0,0-1 1,-1 1-1,1 0 0,0 0 0,0 0 1,-1 0-1,1 1 0,0 0-27,1 0 0,-1 1 0,1-1 0,0 0 0,0 0 0,0 0 0,0 0 0,0 0 0,0 0 0,0 0 0,3 3 0,41 40 194,-20-26-469,2-1-1,0 0 0,57 26 0,-7-19-2697,-50-22 1659</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7.606"/>
    </inkml:context>
    <inkml:brush xml:id="br0">
      <inkml:brushProperty name="width" value="0.1" units="cm"/>
      <inkml:brushProperty name="height" value="0.1" units="cm"/>
      <inkml:brushProperty name="color" value="#33CCFF"/>
    </inkml:brush>
  </inkml:definitions>
  <inkml:trace contextRef="#ctx0" brushRef="#br0">223 51 9874,'5'-1'2573,"-8"-9"-626,-11-10-598,9 17-1193,0 0 0,-1 1 0,1-1 0,-1 1 0,0 1 0,0-1 0,1 1 0,-1 0 0,0 0 0,0 0 0,0 1 0,0 0 0,0 0 0,0 1 0,0 0 0,0 0 0,0 0 0,0 1 0,1-1 0,-1 1 0,1 1 0,-1-1 0,1 1 0,0 0 0,-7 5 0,8-6-117,0 1 0,0-1 0,0 1 0,1 0 0,0-1 0,-1 2 0,1-1 0,0 0 0,0 1 0,1-1 0,-1 1 0,1 0 0,0 0 0,0 0 0,0 0 0,0 0 0,1 0 0,0 0 0,-1 1 0,2-1 0,-1 1 0,0-1 0,1 0 0,0 1 0,0-1 0,0 1 0,1-1 0,-1 1 0,1-1 1,0 0-1,1 1 0,-1-1 0,1 0 0,2 5 0,0-2-175,1-1-1,0 0 1,1 0 0,0 0 0,0 0 0,0-1 0,1 0 0,-1 0 0,1-1 0,0 0 0,0 0 0,1 0 0,-1-1 0,1 0 0,0-1 0,0 0 0,0 0 0,13 1 0,34 0-808</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8.907"/>
    </inkml:context>
    <inkml:brush xml:id="br0">
      <inkml:brushProperty name="width" value="0.1" units="cm"/>
      <inkml:brushProperty name="height" value="0.1" units="cm"/>
      <inkml:brushProperty name="color" value="#33CCFF"/>
    </inkml:brush>
  </inkml:definitions>
  <inkml:trace contextRef="#ctx0" brushRef="#br0">2 153 2545,'-1'-3'9695,"12"-3"-7141,16-5-1857,160-52 2023,-127 35-4553,-4-4-3640,-42 22 3394</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29.359"/>
    </inkml:context>
    <inkml:brush xml:id="br0">
      <inkml:brushProperty name="width" value="0.1" units="cm"/>
      <inkml:brushProperty name="height" value="0.1" units="cm"/>
      <inkml:brushProperty name="color" value="#33CCFF"/>
    </inkml:brush>
  </inkml:definitions>
  <inkml:trace contextRef="#ctx0" brushRef="#br0">189 28 4169,'1'-1'282,"0"1"-1,0 0 1,0-1 0,0 1-1,0-1 1,-1 1 0,1-1-1,0 1 1,0-1 0,-1 0-1,1 1 1,0-1 0,-1 0-1,1 0 1,-1 1 0,1-1-1,-1 0 1,1 0 0,-1 0-1,1 1 1,-1-1 0,0 0-1,0 0 1,1 0 0,-1 0-1,0 0 1,0-1 0,-1 1-115,0 0 1,0 1-1,0-1 1,0 1 0,-1-1-1,1 1 1,0-1 0,0 1-1,0 0 1,-1-1-1,1 1 1,0 0 0,0 0-1,-1 0 1,1 0-1,-2 0 1,-59 9 488,51-7-458,1 1-1,1 0 1,-1 1 0,0 0 0,1 0 0,0 1 0,0 0-1,-10 8 1,17-11-126,0 0 0,0 1-1,-1 0 1,1-1 0,1 1-1,-1 0 1,0 0 0,1 0 0,-1 0-1,1 0 1,0 0 0,0 0-1,0 0 1,1 0 0,-1 1-1,1-1 1,0 0 0,-1 0 0,2 1-1,-1-1 1,0 0 0,1 1-1,-1-1 1,1 0 0,0 0-1,0 0 1,0 0 0,0 0-1,3 5 1,0-1-52,-1 1 0,2-1 0,-1 0 0,1 0 0,0-1 0,0 1 0,1-1 0,0 0 0,0-1 0,0 1 0,1-1 0,-1 0 0,1-1 0,1 0 0,-1 0 0,14 5 0,-13-6-373,1-1 0,0 1 0,-1-2 0,1 1-1,0-1 1,0-1 0,0 1 0,0-2 0,14-1 0,15-6-1033</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0.825"/>
    </inkml:context>
    <inkml:brush xml:id="br0">
      <inkml:brushProperty name="width" value="0.1" units="cm"/>
      <inkml:brushProperty name="height" value="0.1" units="cm"/>
      <inkml:brushProperty name="color" value="#33CCFF"/>
    </inkml:brush>
  </inkml:definitions>
  <inkml:trace contextRef="#ctx0" brushRef="#br0">40 39 3089,'-1'-1'348,"-1"1"0,1-1 0,-1 1 0,1 0 0,0-1 0,-1 1 1,1 0-1,-1 0 0,1 0 0,-1 0 0,1 0 0,-1 1 0,1-1 0,-1 0 0,1 1 1,-1-1-1,1 1 0,0-1 0,-1 1 0,1-1 0,0 1 0,0 0 0,-1 0 1,1 0-1,0 0 0,0 0 0,-2 2 0,5-3-38,0 1-1,0-1 1,0 0-1,0 1 1,0-1 0,0 0-1,0 0 1,0-1-1,0 1 1,0 0 0,0-1-1,0 1 1,3-2-1,23-6 772,1 0-1,52-5 1,13 5-2788,-58 5-222,-9 0-1684,-1-1 1276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4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0 139 1128,'4'-1'32,"6"-1"144,5-3 136,5-2 296,4-2 145,1-2 23,1-2-128,0-1-296,-1 0-224,0-2-656,-2 0-472,-1-1 512,-4 3-2409</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1.260"/>
    </inkml:context>
    <inkml:brush xml:id="br0">
      <inkml:brushProperty name="width" value="0.1" units="cm"/>
      <inkml:brushProperty name="height" value="0.1" units="cm"/>
      <inkml:brushProperty name="color" value="#33CCFF"/>
    </inkml:brush>
  </inkml:definitions>
  <inkml:trace contextRef="#ctx0" brushRef="#br0">133 53 8610,'1'0'167,"0"-1"0,0 0 0,0 0 0,0 1 0,0-1 0,0 0 0,0 0 0,0 0 0,-1 0 0,1 0 0,0 0 0,-1 0 0,1 0 0,-1 0 0,1-1 0,-1 1 0,0 0 0,1 0 0,-1 0 0,0-1 0,0 1 0,0 0 0,0 0 0,0 0 0,0-1 0,0 1 0,0 0 0,-1 0 0,1 0 0,0-1 0,-1 1 0,1 0 0,-1 0 0,1 0 0,-1 0 0,1 0 0,-1 0 1,0 0-1,0 0 0,1 0 0,-1 0 0,0 0 0,0 0 0,0 1 0,0-1 0,0 0 0,0 1 0,0-1 0,0 1 0,0-1 0,-1 1 0,1-1 0,0 1 0,-2-1 0,-1 1-7,-1-1 0,0 1 1,1 0-1,-1 1 0,1-1 0,-1 1 1,1-1-1,-1 2 0,1-1 0,0 0 1,-1 1-1,1 0 0,0 0 1,0 0-1,0 0 0,0 1 0,0-1 1,1 1-1,-1 0 0,1 0 0,0 0 1,0 1-1,0-1 0,0 1 1,1 0-1,-1 0 0,1 0 0,0 0 1,0 0-1,-2 6 0,3-6-139,-1 0 1,1-1-1,0 1 0,0 0 0,1 0 0,-1 0 1,1 0-1,0 0 0,0 0 0,0 0 0,0 0 1,1 0-1,0 0 0,0 0 0,0 0 0,0 0 1,0-1-1,1 1 0,0 0 0,-1-1 0,2 1 1,-1-1-1,0 0 0,0 0 0,1 1 0,0-2 1,0 1-1,0 0 0,0-1 0,0 1 1,0-1-1,1 0 0,-1 0 0,8 3 0,-3-2-374,0-1 0,0-1 0,0 1-1,0-1 1,0 0 0,0-1 0,0 0 0,1-1-1,-1 1 1,0-1 0,0-1 0,0 0 0,8-2-1,25-12-1419</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2.318"/>
    </inkml:context>
    <inkml:brush xml:id="br0">
      <inkml:brushProperty name="width" value="0.1" units="cm"/>
      <inkml:brushProperty name="height" value="0.1" units="cm"/>
      <inkml:brushProperty name="color" value="#33CCFF"/>
    </inkml:brush>
  </inkml:definitions>
  <inkml:trace contextRef="#ctx0" brushRef="#br0">0 313 5993,'2'-1'499,"0"0"-1,0 1 0,-1-1 1,1 0-1,0 0 0,-1 0 1,1 0-1,0-1 0,-1 1 1,0 0-1,1-1 0,-1 1 1,0-1-1,0 1 0,1-1 1,-1 0-1,1-2 0,17-38 1034,-12 26-1187,9-23-87,16-56 1,-5 9-4836,-22 76 3295</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2.908"/>
    </inkml:context>
    <inkml:brush xml:id="br0">
      <inkml:brushProperty name="width" value="0.1" units="cm"/>
      <inkml:brushProperty name="height" value="0.1" units="cm"/>
      <inkml:brushProperty name="color" value="#33CCFF"/>
    </inkml:brush>
  </inkml:definitions>
  <inkml:trace contextRef="#ctx0" brushRef="#br0">146 78 584,'9'-4'230,"-2"2"418,-1-1 0,0 0-1,0 0 1,0-1 0,0 0-1,0 0 1,-1 0 0,0-1 0,0 0-1,5-5 1,-10 9-543,1 1 1,-1-1-1,0 1 1,1-1-1,-1 0 1,0 1-1,1-1 1,-1 1-1,0-1 1,0 0-1,0 1 1,0-1-1,0 0 0,0 0 1,0 1-1,0-1 1,0 0-1,0 1 1,0-1-1,0 0 1,0 1-1,0-1 1,-1 0-1,1 1 1,0-1-1,0 1 0,-1-1 1,1 0-1,-1 1 1,1-1-1,0 1 1,-1-1-1,1 1 1,-1-1-1,0 0 1,-1 0 20,-1 1 1,1-1 0,0 1 0,0-1 0,-1 1 0,1 0 0,0-1-1,0 1 1,-1 1 0,1-1 0,-3 0 0,-55 15 1778,51-10-1607,-1 0 0,1 0 0,0 0 0,0 2 0,1-1 0,0 1 0,0 0 0,1 0 0,-1 1 0,2 0 0,-1 0 0,-10 19 0,15-24-270,0 0 0,1 0 0,-1 0 0,1 1 0,-1-1 0,1 1 0,0-1-1,0 1 1,1-1 0,-1 1 0,1 0 0,0-1 0,0 1 0,0 0 0,0-1 0,1 1 0,-1 0 0,1-1-1,0 1 1,0-1 0,0 1 0,0-1 0,1 1 0,0-1 0,0 0 0,-1 0 0,2 0 0,-1 0 0,0 0-1,1 0 1,-1-1 0,1 1 0,0-1 0,0 0 0,-1 1 0,2-1 0,-1-1 0,0 1 0,6 2 0,3 1-88,-1-1 0,1 0 1,1 0-1,-1-2 0,0 1 1,1-1-1,0-1 1,-1-1-1,1 0 0,-1 0 1,14-3-1,-13 2-571,0-2 0,0 0 0,0 0 0,0-1 0,-1-1 0,14-7 0,4-7-675</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4.889"/>
    </inkml:context>
    <inkml:brush xml:id="br0">
      <inkml:brushProperty name="width" value="0.1" units="cm"/>
      <inkml:brushProperty name="height" value="0.1" units="cm"/>
      <inkml:brushProperty name="color" value="#33CCFF"/>
    </inkml:brush>
  </inkml:definitions>
  <inkml:trace contextRef="#ctx0" brushRef="#br0">268 6 5577,'19'-5'4161,"-25"5"-2785,0 2 49,-5 1-265,-2 0-8,-3 2-256,-3 1-191,-4 3-417,-4 2-144,-3 4-112,-1 0-24,-1 0-328,2 0-473,8-4-3320,1-5 2641</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5.465"/>
    </inkml:context>
    <inkml:brush xml:id="br0">
      <inkml:brushProperty name="width" value="0.1" units="cm"/>
      <inkml:brushProperty name="height" value="0.1" units="cm"/>
      <inkml:brushProperty name="color" value="#33CCFF"/>
    </inkml:brush>
  </inkml:definitions>
  <inkml:trace contextRef="#ctx0" brushRef="#br0">339 36 6665,'1'-11'1903,"-3"-4"851,1 14-2658,0 0 0,0 1 0,0-1-1,0 0 1,-1 0 0,1 1 0,0-1 0,0 1-1,-1-1 1,1 1 0,0-1 0,-1 1-1,1 0 1,-1 0 0,-1-1 0,-5 1 153,-1 0 0,1 0 0,-1 0 0,1 1 1,-1 0-1,1 1 0,-1 0 0,1 0 0,0 1 0,0 0 1,0 1-1,1-1 0,-13 9 0,0 1-181,0 1 0,1 1 0,-27 27 1,36-32 98,0 2 0,0-1 0,1 1 0,1 0 0,0 1 0,-10 21 0,16-31-126,1 0 0,0-1 0,-1 1 0,1 0-1,0 0 1,1 0 0,-1 0 0,1 0 0,-1 1 0,1-1 0,0 0-1,0 0 1,0 0 0,0 0 0,1 0 0,-1 0 0,1 0-1,0 0 1,0 0 0,0 0 0,0 0 0,1 0 0,-1 0 0,1-1-1,-1 1 1,1 0 0,0-1 0,0 0 0,0 1 0,0-1 0,1 0-1,-1 0 1,1 0 0,-1 0 0,1-1 0,0 1 0,5 1-1,4 2-28,1-1-1,0-1 0,0 0 0,0 0 0,0-2 0,1 0 0,-1 0 0,0-1 0,19-2 0,-11 0-512,-1-1 1,0-1-1,0-1 1,0-1-1,27-11 1,-6-8-654</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6.734"/>
    </inkml:context>
    <inkml:brush xml:id="br0">
      <inkml:brushProperty name="width" value="0.1" units="cm"/>
      <inkml:brushProperty name="height" value="0.1" units="cm"/>
      <inkml:brushProperty name="color" value="#33CCFF"/>
    </inkml:brush>
  </inkml:definitions>
  <inkml:trace contextRef="#ctx0" brushRef="#br0">292 141 7626,'-7'-7'648,"7"-1"352,0-1-64,-1 1-152,-2 0-15,-5 0 183,-1 0 48,-5 0-88,-2 1-168,-5-1-384,-2 0-128,-5-1-104,-2 0-32,-3 0-64,1 2-112,4-1-840,5 2-712,8 0 848</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7.466"/>
    </inkml:context>
    <inkml:brush xml:id="br0">
      <inkml:brushProperty name="width" value="0.1" units="cm"/>
      <inkml:brushProperty name="height" value="0.1" units="cm"/>
      <inkml:brushProperty name="color" value="#33CCFF"/>
    </inkml:brush>
  </inkml:definitions>
  <inkml:trace contextRef="#ctx0" brushRef="#br0">304 40 4993,'1'-1'210,"-1"0"1,1 0-1,0 0 0,0 0 1,-1-1-1,1 1 0,-1 0 1,1 0-1,-1-1 0,0 1 1,0 0-1,1 0 0,-1-1 0,0 1 1,0 0-1,0-1 0,0 1 1,0 0-1,-1-1 0,1 1 1,0 0-1,-1-1 0,1 1 1,-1 0-1,0-2 0,-1 2 19,0 0-1,0 0 1,0 1 0,0-1-1,0 1 1,0-1-1,-1 1 1,1 0-1,0 0 1,0 0 0,0 0-1,0 0 1,-1 0-1,1 1 1,0-1-1,-3 2 1,-13 2 108,0 1 0,1 0 1,0 1-1,-1 2 0,2-1 0,-1 2 0,-25 18 0,34-22-184,-1 1 1,1 1-1,1 0 0,-1 0 0,1 0 0,0 1 0,1 0 1,0 0-1,0 1 0,1 0 0,0 0 0,0 0 0,1 0 1,0 1-1,-2 11 0,5-18-145,0 1-1,0-1 1,1 1 0,0-1-1,0 1 1,0 0 0,0-1 0,0 1-1,1-1 1,-1 1 0,1-1-1,0 0 1,0 1 0,0-1 0,1 0-1,-1 1 1,1-1 0,0 0-1,0 0 1,0-1 0,0 1 0,0 0-1,1 0 1,-1-1 0,1 0-1,0 1 1,0-1 0,-1 0 0,1 0-1,1-1 1,-1 1 0,0-1-1,0 1 1,1-1 0,-1 0 0,0 0-1,1-1 1,-1 1 0,6 0 0,4 0-62,0 0 1,0 0 0,0-1-1,0-1 1,0 0 0,0-1 0,0 0-1,-1-1 1,21-7 0,-11 0-930,-1 0 1,21-15-1,-8 1-289</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8.464"/>
    </inkml:context>
    <inkml:brush xml:id="br0">
      <inkml:brushProperty name="width" value="0.1" units="cm"/>
      <inkml:brushProperty name="height" value="0.1" units="cm"/>
      <inkml:brushProperty name="color" value="#33CCFF"/>
    </inkml:brush>
  </inkml:definitions>
  <inkml:trace contextRef="#ctx0" brushRef="#br0">22 0 5305,'-3'2'1288,"-6"1"889,3 1-513,3 1-287,5 1-329,3 0-8,9 1-32,4 0-40,8 1-263,2 0-209,-1 3-304,-1-2-96,-3 1-352,-1-2-408,-2-3-1913,0-4 1561</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8.922"/>
    </inkml:context>
    <inkml:brush xml:id="br0">
      <inkml:brushProperty name="width" value="0.1" units="cm"/>
      <inkml:brushProperty name="height" value="0.1" units="cm"/>
      <inkml:brushProperty name="color" value="#33CCFF"/>
    </inkml:brush>
  </inkml:definitions>
  <inkml:trace contextRef="#ctx0" brushRef="#br0">282 35 8954,'0'-1'202,"-1"-1"0,1 0 0,-1 0 0,1 1 0,-1-1 0,0 1 0,1-1 0,-1 0 0,0 1-1,0-1 1,0 1 0,0 0 0,-1-1 0,1 1 0,0 0 0,-1 0 0,1-1 0,0 1 0,-1 0 0,0 1 0,1-1 0,-1 0 0,1 0 0,-1 1 0,0-1 0,1 1 0,-1-1 0,0 1 0,0 0 0,0-1 0,1 1-1,-1 0 1,0 0 0,-2 1 0,-6-2 119,1 1-1,-1 1 0,0 0 0,1 0 1,-10 3-1,8 0-122,1 0 0,0 0 0,1 1 0,-1 0 0,1 1 0,0 0 1,0 0-1,1 1 0,-1 0 0,2 1 0,-1 0 0,1 0 0,0 1 0,1-1 0,0 2 1,-8 15-1,11-19-156,0-1 0,1 1 0,0-1 0,0 1 0,0 0 0,1 0 1,-1 0-1,2 0 0,-1 0 0,1 0 0,-1 0 0,2 0 0,-1 0 0,1 0 1,0 0-1,0 0 0,0 0 0,1 0 0,0 0 0,0-1 0,1 1 0,0-1 0,0 1 1,0-1-1,0 0 0,1 0 0,0-1 0,0 1 0,0-1 0,0 1 0,7 3 1,-3-3-273,0-1 0,0 0 0,1 0 0,-1-1 1,1 0-1,0 0 0,0-1 0,0 0 1,0-1-1,1 0 0,-1 0 0,0-1 1,0 0-1,1-1 0,-1 0 0,0-1 1,15-3-1,21-8-1274</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39.480"/>
    </inkml:context>
    <inkml:brush xml:id="br0">
      <inkml:brushProperty name="width" value="0.1" units="cm"/>
      <inkml:brushProperty name="height" value="0.1" units="cm"/>
      <inkml:brushProperty name="color" value="#33CCFF"/>
    </inkml:brush>
  </inkml:definitions>
  <inkml:trace contextRef="#ctx0" brushRef="#br0">1 28 11971,'2'2'2800,"3"-4"-1183,3 0-249,3-1-136,5 0-464,1 1-232,3 0-376,-1 1-552,2-1-1840,1-1-2873,6-6 2784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826"/>
    </inkml:context>
    <inkml:brush xml:id="br0">
      <inkml:brushProperty name="width" value="0.35" units="cm"/>
      <inkml:brushProperty name="height" value="2.1" units="cm"/>
      <inkml:brushProperty name="color" value="#F6630D"/>
      <inkml:brushProperty name="inkEffects" value="pencil"/>
    </inkml:brush>
  </inkml:definitions>
  <inkml:trace contextRef="#ctx0" brushRef="#br0">38 0 504,'-6'5'16,"-9"7"80,-2 1-712</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2.089"/>
    </inkml:context>
    <inkml:brush xml:id="br0">
      <inkml:brushProperty name="width" value="0.1" units="cm"/>
      <inkml:brushProperty name="height" value="0.1" units="cm"/>
      <inkml:brushProperty name="color" value="#33CCFF"/>
    </inkml:brush>
  </inkml:definitions>
  <inkml:trace contextRef="#ctx0" brushRef="#br0">0 67 9266,'1'0'440,"22"-6"456,-11 0-736,6-4-56,2-2-144,0 1-520,1-1-920,-5 3 840</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2.526"/>
    </inkml:context>
    <inkml:brush xml:id="br0">
      <inkml:brushProperty name="width" value="0.1" units="cm"/>
      <inkml:brushProperty name="height" value="0.1" units="cm"/>
      <inkml:brushProperty name="color" value="#33CCFF"/>
    </inkml:brush>
  </inkml:definitions>
  <inkml:trace contextRef="#ctx0" brushRef="#br0">1 1 12019,'1'1'544,"4"2"-8,0 3 8,2 7-16,0 4-104,4 7-144,5 2-40,7 1-464,4 0-808,3-4 616</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2.941"/>
    </inkml:context>
    <inkml:brush xml:id="br0">
      <inkml:brushProperty name="width" value="0.1" units="cm"/>
      <inkml:brushProperty name="height" value="0.1" units="cm"/>
      <inkml:brushProperty name="color" value="#33CCFF"/>
    </inkml:brush>
  </inkml:definitions>
  <inkml:trace contextRef="#ctx0" brushRef="#br0">8 134 10746,'-8'-13'3929,"16"7"-3385,5-5-16,10-7-224,7-1-56,5-2-344,-1-1-832,-5-1 584</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3.335"/>
    </inkml:context>
    <inkml:brush xml:id="br0">
      <inkml:brushProperty name="width" value="0.1" units="cm"/>
      <inkml:brushProperty name="height" value="0.1" units="cm"/>
      <inkml:brushProperty name="color" value="#33CCFF"/>
    </inkml:brush>
  </inkml:definitions>
  <inkml:trace contextRef="#ctx0" brushRef="#br0">1 123 9154,'11'0'688,"-6"-2"120,2-2 361,1-1 183,3-4-144,3-2-160,8-3-424,2-2-199,8 0-361,1 0-249,2 3-631,-1 2-624,-4 5 736</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3.656"/>
    </inkml:context>
    <inkml:brush xml:id="br0">
      <inkml:brushProperty name="width" value="0.1" units="cm"/>
      <inkml:brushProperty name="height" value="0.1" units="cm"/>
      <inkml:brushProperty name="color" value="#33CCFF"/>
    </inkml:brush>
  </inkml:definitions>
  <inkml:trace contextRef="#ctx0" brushRef="#br0">1 1 10146,'17'2'656,"0"1"-8,11 0 209,0 0 31,3 1-376,2-1-184,1-1-504,1-1-696,0-7 536</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4.005"/>
    </inkml:context>
    <inkml:brush xml:id="br0">
      <inkml:brushProperty name="width" value="0.1" units="cm"/>
      <inkml:brushProperty name="height" value="0.1" units="cm"/>
      <inkml:brushProperty name="color" value="#33CCFF"/>
    </inkml:brush>
  </inkml:definitions>
  <inkml:trace contextRef="#ctx0" brushRef="#br0">23 2 11650,'-13'-1'393,"7"1"7,3 0 240,7 0 88,3 2 304,2 2 8,2 5-367,0 2-233,2 8-320,1 1-80,3 1-184,5-2-72,5-7-313,3-6-327,7-11-632,2-7-656,-5-6 1143</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4.497"/>
    </inkml:context>
    <inkml:brush xml:id="br0">
      <inkml:brushProperty name="width" value="0.1" units="cm"/>
      <inkml:brushProperty name="height" value="0.1" units="cm"/>
      <inkml:brushProperty name="color" value="#33CCFF"/>
    </inkml:brush>
  </inkml:definitions>
  <inkml:trace contextRef="#ctx0" brushRef="#br0">46 1 10874,'-6'11'752,"-1"3"297,-1 2-49,0 3-248,2-1-296,1 2-432,2 0-400,1-3-760,1 0-536,1-1 767</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5.012"/>
    </inkml:context>
    <inkml:brush xml:id="br0">
      <inkml:brushProperty name="width" value="0.1" units="cm"/>
      <inkml:brushProperty name="height" value="0.1" units="cm"/>
      <inkml:brushProperty name="color" value="#33CCFF"/>
    </inkml:brush>
  </inkml:definitions>
  <inkml:trace contextRef="#ctx0" brushRef="#br0">134 0 4553,'0'2'536,"-2"2"576,-2 3 177,-3 4 23,-1 1-80,-2 4-432,-3 1-200,-1 1-536,-3-2-424,0 1-1216,-2-2-1337,-4 3 1577</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5.386"/>
    </inkml:context>
    <inkml:brush xml:id="br0">
      <inkml:brushProperty name="width" value="0.1" units="cm"/>
      <inkml:brushProperty name="height" value="0.1" units="cm"/>
      <inkml:brushProperty name="color" value="#33CCFF"/>
    </inkml:brush>
  </inkml:definitions>
  <inkml:trace contextRef="#ctx0" brushRef="#br0">5 117 8106,'-1'-8'1168,"-2"2"840,3 0-767,0 0-113,3 0-632,2-1-216,8-2-256,3-1-24,9-3-32,3-1-168,4-1-1416,-1-1 1120</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5.820"/>
    </inkml:context>
    <inkml:brush xml:id="br0">
      <inkml:brushProperty name="width" value="0.1" units="cm"/>
      <inkml:brushProperty name="height" value="0.1" units="cm"/>
      <inkml:brushProperty name="color" value="#33CCFF"/>
    </inkml:brush>
  </inkml:definitions>
  <inkml:trace contextRef="#ctx0" brushRef="#br0">38 97 10642,'-17'-1'640,"0"-4"225,14-2-521,3 2-48,6-2-224,4-2-32,11 0-40,3-4-8,9-1-232,2 2-376,-2 3-1545,-1 3 1305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4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0 260 568,'3'-2'136,"5"-1"200,4-3 144,3-1 184,3-2 369,0 1 55,2 0-272,1 0-200,0 0-408,2 0-128,0-1-72,0-1-8,1-3-24,-1-1-32,1-2-112,0-2-72,0-2-248,0-2-184,0-2-472,0-1 592,-4 4-2137</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7.163"/>
    </inkml:context>
    <inkml:brush xml:id="br0">
      <inkml:brushProperty name="width" value="0.1" units="cm"/>
      <inkml:brushProperty name="height" value="0.1" units="cm"/>
      <inkml:brushProperty name="color" value="#33CCFF"/>
    </inkml:brush>
  </inkml:definitions>
  <inkml:trace contextRef="#ctx0" brushRef="#br0">36 1 9866,'-13'10'968,"-3"-3"953,9 2-873,7 1-200,3 0-304,8-1-232,4-1-56,5-3-32,3-2-16,5-2-336,2-1-448,2-3-2016,-3 2 1632</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7.662"/>
    </inkml:context>
    <inkml:brush xml:id="br0">
      <inkml:brushProperty name="width" value="0.1" units="cm"/>
      <inkml:brushProperty name="height" value="0.1" units="cm"/>
      <inkml:brushProperty name="color" value="#33CCFF"/>
    </inkml:brush>
  </inkml:definitions>
  <inkml:trace contextRef="#ctx0" brushRef="#br0">5 48 10090,'-2'5'696,"-1"-1"305,8 0-297,0-1 40,4-3-304,5-2-152,6-4-184,5-4-40,5-5-672,3-1-1441,-5 1 1249</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8.511"/>
    </inkml:context>
    <inkml:brush xml:id="br0">
      <inkml:brushProperty name="width" value="0.1" units="cm"/>
      <inkml:brushProperty name="height" value="0.1" units="cm"/>
      <inkml:brushProperty name="color" value="#33CCFF"/>
    </inkml:brush>
  </inkml:definitions>
  <inkml:trace contextRef="#ctx0" brushRef="#br0">40 2 9682,'-11'-1'568,"5"1"40,1 6-24,0 3 33,0 5 63,0 1 120,3 4-40,2 3-56,8 1-344,5 2-216,8 1-528,4 1-496,10-1-2457,4-1 2025</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49.943"/>
    </inkml:context>
    <inkml:brush xml:id="br0">
      <inkml:brushProperty name="width" value="0.1" units="cm"/>
      <inkml:brushProperty name="height" value="0.1" units="cm"/>
      <inkml:brushProperty name="color" value="#33CCFF"/>
    </inkml:brush>
  </inkml:definitions>
  <inkml:trace contextRef="#ctx0" brushRef="#br0">0 154 8354,'1'-9'3489,"2"4"-2577,3-2-136,1-2-360,2-2-80,4-4-16,2-1 0,4-3-96,2 2-96,-2 1-1160,-2 1-1200,-5 1 1271</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0.387"/>
    </inkml:context>
    <inkml:brush xml:id="br0">
      <inkml:brushProperty name="width" value="0.1" units="cm"/>
      <inkml:brushProperty name="height" value="0.1" units="cm"/>
      <inkml:brushProperty name="color" value="#33CCFF"/>
    </inkml:brush>
  </inkml:definitions>
  <inkml:trace contextRef="#ctx0" brushRef="#br0">9 0 4153,'-9'6'6081,"12"1"-4104,2 1-145,6 1-328,0 0-247,3 2-521,2-1-256,-1 0-712,2 1-336,0 2-1129,2 0-1575,-3 0 1903</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0.779"/>
    </inkml:context>
    <inkml:brush xml:id="br0">
      <inkml:brushProperty name="width" value="0.1" units="cm"/>
      <inkml:brushProperty name="height" value="0.1" units="cm"/>
      <inkml:brushProperty name="color" value="#33CCFF"/>
    </inkml:brush>
  </inkml:definitions>
  <inkml:trace contextRef="#ctx0" brushRef="#br0">1 1 10242,'5'1'3209,"6"1"-2297,4-1-24,4 3-424,0 0-152,3 2-184,1 0-72,0 3-400,1 1-312,1 1-1008,1 0-1209,-4 0 1633</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1.365"/>
    </inkml:context>
    <inkml:brush xml:id="br0">
      <inkml:brushProperty name="width" value="0.1" units="cm"/>
      <inkml:brushProperty name="height" value="0.1" units="cm"/>
      <inkml:brushProperty name="color" value="#33CCFF"/>
    </inkml:brush>
  </inkml:definitions>
  <inkml:trace contextRef="#ctx0" brushRef="#br0">2 139 9506,'-1'0'760,"2"-3"344,1-2-239,5-3-161,0-1-208,2-2-168,-1-3-80,-2-1-184,-1-2-32,-1 1-144,1-1-264,1 4-1160,-1 3 959</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1.937"/>
    </inkml:context>
    <inkml:brush xml:id="br0">
      <inkml:brushProperty name="width" value="0.1" units="cm"/>
      <inkml:brushProperty name="height" value="0.1" units="cm"/>
      <inkml:brushProperty name="color" value="#33CCFF"/>
    </inkml:brush>
  </inkml:definitions>
  <inkml:trace contextRef="#ctx0" brushRef="#br0">36 77 3609,'-13'-3'1032,"3"1"1240,-2 4 2433,18 0-3608,5-2-153,13-2-296,8-3-168,8-5-368,5-2-176,0-3-736,0 0-656,-3-1 760</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2.654"/>
    </inkml:context>
    <inkml:brush xml:id="br0">
      <inkml:brushProperty name="width" value="0.1" units="cm"/>
      <inkml:brushProperty name="height" value="0.1" units="cm"/>
      <inkml:brushProperty name="color" value="#33CCFF"/>
    </inkml:brush>
  </inkml:definitions>
  <inkml:trace contextRef="#ctx0" brushRef="#br0">5 52 9978,'-5'-1'3025,"12"-2"-1793,3-1-112,10-2-208,4-1-183,6-1-377,2 1-352,-1 1-1121,1 1-671,-1 1 856</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2:53.414"/>
    </inkml:context>
    <inkml:brush xml:id="br0">
      <inkml:brushProperty name="width" value="0.1" units="cm"/>
      <inkml:brushProperty name="height" value="0.1" units="cm"/>
      <inkml:brushProperty name="color" value="#33CCFF"/>
    </inkml:brush>
  </inkml:definitions>
  <inkml:trace contextRef="#ctx0" brushRef="#br0">0 0 13691,'17'0'832,"-14"1"264,3 1-63,1 5-297,2 2-152,5 2-168,3 8-56,5 1-136,3 0-104,4 0-752,2 0-720,3-4 752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205"/>
    </inkml:context>
    <inkml:brush xml:id="br0">
      <inkml:brushProperty name="width" value="0.1" units="cm"/>
      <inkml:brushProperty name="height" value="0.1" units="cm"/>
      <inkml:brushProperty name="color" value="#00A0D7"/>
    </inkml:brush>
  </inkml:definitions>
  <inkml:trace contextRef="#ctx0" brushRef="#br0">0 0 4097,'24'1'216,"-7"3"392,18 5-280,12 15 248,4 10 104,8 19-119,3 5-137,2 8-240,0 2-176,-3-2-16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81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170 0 1432,'-3'4'96,"-3"4"72,-5 6-144,-4 4-32,-3 4 8,-3 3 8,-2 1 0,-2 0-48,-1 1 8,5-5-1624</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9.504"/>
    </inkml:context>
    <inkml:brush xml:id="br0">
      <inkml:brushProperty name="width" value="0.1" units="cm"/>
      <inkml:brushProperty name="height" value="0.1" units="cm"/>
      <inkml:brushProperty name="color" value="#00A0D7"/>
    </inkml:brush>
  </inkml:definitions>
  <inkml:trace contextRef="#ctx0" brushRef="#br0">262 14 4937,'13'-13'5130,"-28"12"-502,-6 2-4092,14 0-468,0 0 0,0 1 0,0 0 0,0 0 0,0 1 0,1-1 0,-1 1 0,1 1 0,0-1 0,-11 9 0,-54 49-28,61-51 42,1 0-1,1 1 1,-1 0-1,2 0 0,0 1 1,0 0-1,1 0 0,-9 24 1,14-33-57,0 0 0,0 1 0,0-1 1,1 0-1,-1 1 0,1-1 0,0 1 0,0-1 1,0 1-1,0-1 0,0 0 0,1 1 0,-1-1 1,1 1-1,0-1 0,0 0 0,1 0 0,-1 1 1,1-1-1,-1 0 0,1 0 0,0-1 0,0 1 1,0 0-1,1 0 0,-1-1 0,0 0 0,1 1 1,0-1-1,0 0 0,-1 0 0,1 0 0,0-1 1,1 1-1,-1-1 0,0 0 0,0 0 0,0 0 1,6 1-1,2 1-6,1-1 0,0 0 0,-1-1 1,1 0-1,0-1 0,0 0 0,0-1 0,0 0 0,-1-1 1,18-5-1,-6 0-557,-1-1 1,0-1-1,0-1 1,25-17-1,-3 1-510</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0.582"/>
    </inkml:context>
    <inkml:brush xml:id="br0">
      <inkml:brushProperty name="width" value="0.1" units="cm"/>
      <inkml:brushProperty name="height" value="0.1" units="cm"/>
      <inkml:brushProperty name="color" value="#00A0D7"/>
    </inkml:brush>
  </inkml:definitions>
  <inkml:trace contextRef="#ctx0" brushRef="#br0">291 9 3841,'-3'-2'932,"0"1"0,0 0 0,-1 0-1,1 0 1,0 0 0,-1 1 0,1-1 0,-7 1 0,3 0-505,0 1-1,0 0 1,1 0-1,-1 1 1,0 0-1,-12 5 1,7-1-441,-1 0-1,1 1 1,1 0 0,0 1 0,-17 15 0,16-11 179,1 1 1,0 0 0,1 0 0,0 1 0,1 0 0,1 1-1,0 0 1,1 0 0,-8 26 0,13-34-83,1 0-1,-1 0 1,1-1 0,1 1-1,-1 0 1,1 0 0,0 0 0,1 0-1,-1 0 1,2 0 0,1 9 0,-1-12-74,0 1 0,0-1 0,0 0 0,1 0 0,-1 1 0,1-2 0,0 1 1,0 0-1,0-1 0,1 1 0,-1-1 0,1 0 0,0 0 0,0 0 0,0-1 1,0 1-1,9 2 0,-4-1-1,0-2 0,1 0 1,-1 0-1,0 0 0,1-1 1,-1-1-1,1 1 0,-1-2 1,1 1-1,-1-1 0,1-1 0,-1 0 1,0 0-1,0 0 0,13-7 1,-7 3-314,1-1 1,-2 0-1,18-13 1,-19 12-886,-1-1 1,-1-1 0,15-15-1,4-13-1061</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5.829"/>
    </inkml:context>
    <inkml:brush xml:id="br0">
      <inkml:brushProperty name="width" value="0.1" units="cm"/>
      <inkml:brushProperty name="height" value="0.1" units="cm"/>
      <inkml:brushProperty name="color" value="#00A0D7"/>
    </inkml:brush>
  </inkml:definitions>
  <inkml:trace contextRef="#ctx0" brushRef="#br0">199 1 2817,'-2'0'831,"0"0"1,0-1 0,0 1 0,0 0 0,0 0-1,0 1 1,0-1 0,0 0 0,0 1-1,0-1 1,0 1 0,-3 1 0,-33 18 1363,-32 33-2445,64-48 395,0 0-1,1 1 0,0 0 1,0 1-1,0-1 1,1 1-1,0 0 0,0 0 1,1 0-1,0 0 0,0 1 1,-4 14-1,7-16-54,-1-1 0,1 1 1,0-1-1,0 1 0,1-1 0,-1 1 0,1-1 0,0 0 0,1 1 1,-1-1-1,1 0 0,0 0 0,1 0 0,-1 0 0,1 0 0,0-1 0,0 1 1,0-1-1,7 7 0,-2-2-29,0-2 1,1 1-1,-1-1 1,1 0 0,1-1-1,-1 0 1,1 0-1,0-1 1,0-1-1,1 1 1,0-2-1,-1 1 1,23 2 0,-24-5-309,0 0 0,0-1 0,0 0 0,0-1 0,0 0 0,0-1 1,0 1-1,0-2 0,0 1 0,-1-1 0,11-5 0,11-10-632</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7.325"/>
    </inkml:context>
    <inkml:brush xml:id="br0">
      <inkml:brushProperty name="width" value="0.1" units="cm"/>
      <inkml:brushProperty name="height" value="0.1" units="cm"/>
      <inkml:brushProperty name="color" value="#00A0D7"/>
    </inkml:brush>
  </inkml:definitions>
  <inkml:trace contextRef="#ctx0" brushRef="#br0">209 0 832,'1'1'198,"-1"-1"0,1 1 0,-1-1 0,1 1 0,-1-1 0,1 1 0,-1 0 0,0-1 0,1 1 0,-1 0 0,0 0 0,0-1 0,1 1 0,-1 0 0,0 0 0,0-1 0,0 1 0,0 0 0,0 0 0,0-1 0,0 1 0,0 0 0,0 0 0,-1-1 0,-17 7 7779,-6-2-8811,11 0 1044,-1 0-1,1 1 0,1 1 0,0 1 1,0-1-1,0 2 0,1 0 0,0 0 1,-14 15-1,21-19-99,0 0 0,1 0 1,-1 0-1,1 0 0,0 0 1,0 1-1,0 0 0,1-1 0,0 1 1,-2 11-1,3-14 4,1 1 0,0 0-1,0 0 1,0 0 0,0-1 0,1 1 0,0 0-1,-1 0 1,2-1 0,-1 1 0,0 0 0,1-1-1,-1 1 1,1-1 0,0 0 0,0 0 0,0 1-1,5 3 1,-2-2-54,1 0-1,-1-1 1,1 0 0,0 0-1,0-1 1,1 1-1,-1-1 1,1-1-1,-1 1 1,1-1 0,0 0-1,0-1 1,0 0-1,0 0 1,0 0-1,1-1 1,-1 0 0,0 0-1,0-1 1,13-3-1,-5 2-62,0-1 0,0-1 0,0-1 0,0 0 0,-1-1 0,0 0 0,0-1 0,22-15 1,-5-5-2064,-19 14 1174</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8.320"/>
    </inkml:context>
    <inkml:brush xml:id="br0">
      <inkml:brushProperty name="width" value="0.1" units="cm"/>
      <inkml:brushProperty name="height" value="0.1" units="cm"/>
      <inkml:brushProperty name="color" value="#00A0D7"/>
    </inkml:brush>
  </inkml:definitions>
  <inkml:trace contextRef="#ctx0" brushRef="#br0">232 15 2601,'-5'-14'6745,"4"13"-6557,-21 2 2357,-22 13-1005,33-8-1366,0-1-1,0 1 1,1 1 0,0 0-1,0 0 1,1 1-1,0 0 1,0 1 0,1 0-1,0 0 1,1 1 0,0 0-1,0 0 1,1 1 0,0 0-1,1 0 1,1 0 0,-5 16-1,8-24-95,1 1-1,-1 0 1,1 0-1,0-1 1,0 1-1,0 0 1,1 0-1,-1 0 1,1-1-1,0 1 1,0 0-1,0-1 1,1 1-1,-1-1 1,1 1-1,0-1 1,3 5-1,0-2 12,0-1 0,0 0-1,0 0 1,0 0-1,1-1 1,0 1 0,0-1-1,12 5 1,-5-3-35,0 0 0,1-1-1,-1-1 1,1 0 0,0-1 0,0-1 0,0 0 0,1-1 0,14-1 0,-22 0-276,1-1 1,-1 0 0,1 0 0,-1-1 0,1 0 0,-1 0 0,0-1 0,0 1 0,0-2 0,0 1 0,-1-1 0,1 0 0,-1-1 0,0 1 0,0-1-1,5-7 1,10-16-1227</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5.476"/>
    </inkml:context>
    <inkml:brush xml:id="br0">
      <inkml:brushProperty name="width" value="0.1" units="cm"/>
      <inkml:brushProperty name="height" value="0.1" units="cm"/>
      <inkml:brushProperty name="color" value="#00A0D7"/>
    </inkml:brush>
  </inkml:definitions>
  <inkml:trace contextRef="#ctx0" brushRef="#br0">275 1 2192,'-19'0'9258,"-53"22"-8416,57-13-596,-1 0-1,1 1 1,0 1-1,1 0 1,1 1 0,0 1-1,0 0 1,1 0-1,1 1 1,0 1 0,-17 30-1,27-42-189,0 0 1,0-1-1,0 1 0,0 0 0,0 0 1,0 0-1,1-1 0,0 1 0,-1 0 1,1 0-1,0 0 0,0 0 0,1 0 1,-1 0-1,1 0 0,-1 0 0,1 0 0,0-1 1,0 1-1,0 0 0,2 3 0,0-2 7,0 0-1,1 0 0,-1-1 0,1 1 0,0-1 0,-1 0 0,2 0 1,-1 0-1,0 0 0,0-1 0,8 4 0,2-1 16,-1 0-1,1-1 1,0-1-1,0 0 1,1 0-1,-1-2 1,29 1-1,-22-5-256,0 0 0,0-1 0,0-2-1,0 0 1,-1-1 0,24-11 0,-13 2-358</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5.951"/>
    </inkml:context>
    <inkml:brush xml:id="br0">
      <inkml:brushProperty name="width" value="0.1" units="cm"/>
      <inkml:brushProperty name="height" value="0.1" units="cm"/>
      <inkml:brushProperty name="color" value="#00A0D7"/>
    </inkml:brush>
  </inkml:definitions>
  <inkml:trace contextRef="#ctx0" brushRef="#br0">3 8 10570,'-2'-6'3497,"5"6"-2705,6-1 152,5 0 81,9 1-193,3 1-168,6 2-408,1 2-168,2 2-1184,-2 0-1561,-8-2 1545</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16.861"/>
    </inkml:context>
    <inkml:brush xml:id="br0">
      <inkml:brushProperty name="width" value="0.1" units="cm"/>
      <inkml:brushProperty name="height" value="0.1" units="cm"/>
      <inkml:brushProperty name="color" value="#00A0D7"/>
    </inkml:brush>
  </inkml:definitions>
  <inkml:trace contextRef="#ctx0" brushRef="#br0">200 29 3169,'29'-27'9876,"-45"25"-6485,4 6-3187,-1 0 1,1 0-1,0 1 1,0 1-1,1 0 1,-1 0 0,1 1-1,0 1 1,1 0-1,0 0 1,1 1-1,-1 0 1,1 1 0,1 0-1,0 0 1,1 1-1,0 0 1,0 0-1,-7 20 1,12-28-188,1 0 1,0 0-1,0 0 1,1 0-1,-1 0 0,0 0 1,1 0-1,0 0 0,0 0 1,0 0-1,0 0 0,1 0 1,-1 0-1,1 0 1,-1 0-1,1 0 0,0 0 1,0 0-1,1 0 0,-1 0 1,0 0-1,1-1 0,0 1 1,0-1-1,0 1 1,0-1-1,0 0 0,0 0 1,0 0-1,1 0 0,-1 0 1,1 0-1,0 0 1,-1-1-1,1 0 0,0 1 1,0-1-1,0 0 0,0 0 1,3 0-1,5 2-130,1 0 0,-1-1 0,1 0 0,0-1 0,-1 0 0,1-1 0,0-1-1,0 0 1,18-3 0,25-14-4729,-33 8 2771</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17.454"/>
    </inkml:context>
    <inkml:brush xml:id="br0">
      <inkml:brushProperty name="width" value="0.1" units="cm"/>
      <inkml:brushProperty name="height" value="0.1" units="cm"/>
      <inkml:brushProperty name="color" value="#00A0D7"/>
    </inkml:brush>
  </inkml:definitions>
  <inkml:trace contextRef="#ctx0" brushRef="#br0">255 12 11482,'-11'-2'170,"-8"-2"834,0 2 0,0 0 0,-37 1 0,49 2-803,1 0 0,0 0 0,-1 0 0,1 1 0,0 0 0,0 0 0,0 1 0,0 0 0,1 0 0,-1 0 0,1 1 0,0-1 0,0 1 0,0 1 0,-8 8 0,10-10-162,0 1 0,0-1-1,0 1 1,1 0 0,-1 0 0,1 0-1,0 0 1,0 1 0,0-1 0,1 1-1,0-1 1,0 1 0,0-1 0,0 1-1,1-1 1,-1 1 0,1 0 0,0-1-1,1 1 1,-1 0 0,1-1 0,0 1-1,0-1 1,1 1 0,-1-1 0,1 1-1,0-1 1,0 0 0,3 5-1,-1-3-221,1 1 0,0-1 0,1 0 0,-1 0-1,1 0 1,0-1 0,0 0 0,1 0-1,0-1 1,0 1 0,0-2 0,0 1 0,0-1-1,1 0 1,0 0 0,9 1 0,40 5-1018</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18.026"/>
    </inkml:context>
    <inkml:brush xml:id="br0">
      <inkml:brushProperty name="width" value="0.1" units="cm"/>
      <inkml:brushProperty name="height" value="0.1" units="cm"/>
      <inkml:brushProperty name="color" value="#00A0D7"/>
    </inkml:brush>
  </inkml:definitions>
  <inkml:trace contextRef="#ctx0" brushRef="#br0">225 20 6865,'-2'-2'425,"1"1"-1,-1-1 0,1 1 0,-1-1 1,0 1-1,1 0 0,-1 0 0,0-1 1,0 1-1,0 0 0,0 1 0,0-1 1,0 0-1,0 1 0,0-1 0,0 1 0,-1-1 1,-2 1-1,-1 0-9,0 0 0,0 1 0,1 0 1,-1 0-1,0 0 0,-10 4 0,4 0-94,0 0-1,1 1 1,0 0 0,0 0 0,-20 17-1,27-20-237,0 1 0,0-1 0,1 1 0,-1 0 0,1 0 0,0 0 0,0 1 0,0-1 0,1 1 0,0-1 0,0 1 0,0 0 0,0 0 0,1 0-1,-1 0 1,1 0 0,1 0 0,-1 1 0,1-1 0,0 0 0,0 0 0,1 10 0,1-9-90,0-1 0,1 1 1,-1 0-1,1-1 0,0 0 0,0 0 0,0 0 0,1 0 1,0 0-1,0-1 0,0 1 0,1-1 0,-1 0 0,1 0 0,0-1 1,0 0-1,0 0 0,0 0 0,11 4 0,41 9-1342,8-8 535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3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0 305 304,'5'-1'0,"5"-4"16,7-2 232,5-4 448,4-2 240,3-2 225,0-1-169,0-1-400,-1 0-232,-1 1-248,-1 1-72,-2 0-64,-2 1-32,1 1-8,-1-2-8,0 0-144,-1-2-160,1-2-448,0-2-264,0-2 567,-4 3-1695</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18.638"/>
    </inkml:context>
    <inkml:brush xml:id="br0">
      <inkml:brushProperty name="width" value="0.1" units="cm"/>
      <inkml:brushProperty name="height" value="0.1" units="cm"/>
      <inkml:brushProperty name="color" value="#00A0D7"/>
    </inkml:brush>
  </inkml:definitions>
  <inkml:trace contextRef="#ctx0" brushRef="#br0">315 23 3129,'0'0'52,"1"-1"0,0 1 0,-1 0 0,1 0 0,-1 0 1,1-1-1,0 1 0,-1 0 0,1-1 0,-1 1 0,1 0 1,-1-1-1,1 1 0,-1-1 0,1 1 0,-1-1 0,0 1 1,1-1-1,-1 1 0,0-1 0,1 1 0,-1-1 0,0 1 0,1-1 1,-1 0-1,0 1 0,0-1 0,0 0 0,-15-7 2754,-32 7 2243,31 4-4294,-1 1 1,1 1-1,0 1 0,0 0 1,1 1-1,-1 1 1,1 0-1,-20 15 0,26-16-634,0 0 0,1 0-1,0 1 1,0 0 0,1 0-1,0 0 1,0 1 0,1 0-1,1 1 1,-1 0 0,1-1-1,1 2 1,0-1 0,-3 11 0,6-16-104,0 0 1,1-1-1,0 1 1,0 0-1,0 0 1,0-1-1,1 1 1,-1 0 0,1-1-1,1 1 1,-1 0-1,1-1 1,-1 0-1,1 1 1,0-1-1,1 0 1,-1 0 0,1 0-1,0 0 1,0 0-1,0-1 1,0 0-1,8 7 1,-2-3-262,1 0 0,0 0 1,1-1-1,-1 0 0,1-1 0,0 0 1,1-1-1,14 4 0,29 2-588</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19.902"/>
    </inkml:context>
    <inkml:brush xml:id="br0">
      <inkml:brushProperty name="width" value="0.1" units="cm"/>
      <inkml:brushProperty name="height" value="0.1" units="cm"/>
      <inkml:brushProperty name="color" value="#00A0D7"/>
    </inkml:brush>
  </inkml:definitions>
  <inkml:trace contextRef="#ctx0" brushRef="#br0">361 76 3353,'1'-2'320,"0"0"1,1 1 0,-1-2 0,0 1 0,0 0-1,0 0 1,0 0 0,-1 0 0,1-1-1,0 1 1,-1 0 0,0-1 0,1 1 0,-1 0-1,0-1 1,0 1 0,-1 0 0,1-1-1,0 1 1,-1 0 0,1-1 0,-1 1 0,-1-4-1,0 4-135,0 1 1,0-1-1,1 0 0,-1 1 0,0 0 0,0-1 0,-1 1 0,1 0 0,0 0 0,0 0 1,-1 0-1,1 0 0,0 1 0,-1-1 0,1 1 0,-1-1 0,1 1 0,0 0 0,-1 0 1,1 0-1,-1 0 0,1 1 0,-3 0 0,-12 2-54,0 0 0,1 1 0,0 1-1,0 1 1,0 0 0,1 1 0,0 1 0,0 0 0,0 1 0,1 1-1,1 0 1,-22 21 0,26-23-31,1 0-1,0 1 1,0 0-1,1 0 1,0 1-1,1 0 1,0 1 0,1-1-1,0 1 1,0 0-1,1 0 1,0 1-1,1-1 1,1 1-1,0-1 1,0 1 0,1 0-1,1 22 1,1-27-97,1 1 0,0-1 0,0 0 0,1 0-1,0 1 1,0-2 0,0 1 0,1 0 0,0-1 0,0 0 0,1 0 0,0 0 0,0 0 0,0-1 0,1 0 0,0 0 0,6 4 0,0 0-457,0-2 1,1 0 0,0 0-1,0-1 1,0-1-1,1 0 1,0-1 0,15 3-1,37-1-1242</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0.442"/>
    </inkml:context>
    <inkml:brush xml:id="br0">
      <inkml:brushProperty name="width" value="0.1" units="cm"/>
      <inkml:brushProperty name="height" value="0.1" units="cm"/>
      <inkml:brushProperty name="color" value="#00A0D7"/>
    </inkml:brush>
  </inkml:definitions>
  <inkml:trace contextRef="#ctx0" brushRef="#br0">222 62 6073,'-10'-27'4649,"10"25"-4521,0 1 0,0-1-1,0 1 1,-1-1-1,1 1 1,0-1-1,-1 1 1,1 0 0,-1-1-1,1 1 1,-1 0-1,0 0 1,0-1-1,0 1 1,1 0 0,-1 0-1,0 0 1,0 0-1,-1 0 1,1 0-1,0 0 1,0 0 0,0 1-1,-1-1 1,1 0-1,0 1 1,-1-1-1,1 1 1,0-1 0,-1 1-1,1-1 1,-1 1-1,1 0 1,0 0-1,-1 0 1,1 0 0,-1 0-1,1 0 1,-1 0-1,1 1 1,-1-1-1,1 0 1,0 1 0,-1-1-1,1 1 1,-3 1-1,-7 1 104,1 2 0,-1-1 0,0 1 0,1 1 0,0 0 0,1 0 0,-1 1 1,1 0-1,0 1 0,1 0 0,0 0 0,-12 17 0,17-22-185,0 0 1,1 0-1,0 0 0,0 0 1,0 1-1,0-1 1,1 1-1,-1-1 0,1 1 1,0 0-1,0 0 1,0-1-1,0 1 1,1 0-1,0 0 0,0 0 1,0 0-1,0 0 1,0 0-1,1-1 0,0 1 1,-1 0-1,1 0 1,1 0-1,-1-1 0,1 1 1,-1-1-1,1 1 1,0-1-1,0 0 1,1 1-1,-1-1 0,1 0 1,-1-1-1,1 1 1,0 0-1,0-1 0,0 1 1,0-1-1,6 3 1,0 0-229,1 0 1,0 0 0,0-1-1,1 0 1,-1-1 0,20 4-1,-18-5-662,-1-1 1,1 0-1,-1-1 0,0 0 0,1 0 0,16-4 0,14-10-1569</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1.223"/>
    </inkml:context>
    <inkml:brush xml:id="br0">
      <inkml:brushProperty name="width" value="0.1" units="cm"/>
      <inkml:brushProperty name="height" value="0.1" units="cm"/>
      <inkml:brushProperty name="color" value="#00A0D7"/>
    </inkml:brush>
  </inkml:definitions>
  <inkml:trace contextRef="#ctx0" brushRef="#br0">246 15 5393,'1'0'86,"0"0"-1,-1 0 1,1 0-1,-1 0 1,1 0 0,-1 0-1,1-1 1,-1 1-1,1 0 1,-1 0-1,1-1 1,-1 1 0,1 0-1,-1-1 1,1 1-1,-1-1 1,0 1-1,1 0 1,-1-1-1,0 1 1,1-1 0,-1 1-1,0-1 1,1 1-1,-1-1 1,0 1-1,0-2 1,-13-2 3103,-27 4 37,26 3-2806,1 1-1,-1 0 1,1 1-1,0 1 0,1 0 1,-1 1-1,1 0 1,0 1-1,1 0 0,0 1 1,-16 15-1,23-19-341,0-1-1,0 1 1,0 0-1,1 0 0,0 0 1,0 1-1,0-1 1,1 1-1,-1 0 1,1-1-1,1 1 1,-3 10-1,4-11-27,0-1 1,0 1-1,1-1 0,-1 1 1,1-1-1,0 1 0,0-1 1,0 1-1,1-1 0,0 0 1,0 0-1,0 0 0,0 0 1,0 0-1,1 0 1,0 0-1,0-1 0,6 6 1,-2-2-57,1-1 1,0 0-1,0 0 1,1-1-1,0 0 1,-1-1-1,2 1 1,-1-2-1,0 1 1,1-2-1,17 4 1,-9-3-512,0-1 1,0-1-1,1 0 1,-1-1-1,29-5 1,10-9-748</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1.985"/>
    </inkml:context>
    <inkml:brush xml:id="br0">
      <inkml:brushProperty name="width" value="0.1" units="cm"/>
      <inkml:brushProperty name="height" value="0.1" units="cm"/>
      <inkml:brushProperty name="color" value="#00A0D7"/>
    </inkml:brush>
  </inkml:definitions>
  <inkml:trace contextRef="#ctx0" brushRef="#br0">288 40 7546,'-1'-2'97,"1"1"0,0-1 0,0 1 1,0-1-1,0 1 0,0-1 0,0 1 0,0-1 1,0 1-1,1-1 0,-1 1 0,0 0 1,2-3-1,-1-10 2666,-2 13-2583,0 1 1,-1-1 0,1 1-1,0 0 1,-1-1 0,1 1-1,0 0 1,-1 0-1,1 0 1,-1 0 0,1 0-1,0 1 1,-1-1 0,1 0-1,0 1 1,-3 0-1,-13 4 103,0 1-1,0 0 0,0 2 0,1 0 0,0 1 1,1 0-1,0 1 0,0 1 0,1 0 0,1 1 0,0 1 1,0 0-1,2 0 0,-1 2 0,2-1 0,-12 21 1,20-32-262,0 0 1,1 1-1,-1-1 1,1 1-1,0 0 1,0-1 0,0 1-1,1 0 1,-1 0-1,1 0 1,0-1-1,0 1 1,0 0 0,1 0-1,-1 0 1,1-1-1,0 1 1,0 0-1,0-1 1,3 7 0,-1-5-32,1-1 0,-1 0 0,1 1 0,0-2 0,0 1 0,0 0 0,1-1 0,-1 0 0,1 0 0,-1 0 0,1-1 0,10 4 0,10 2-460,0-1-1,0-1 1,1-2-1,51 3 1,-4-5-363</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2.535"/>
    </inkml:context>
    <inkml:brush xml:id="br0">
      <inkml:brushProperty name="width" value="0.1" units="cm"/>
      <inkml:brushProperty name="height" value="0.1" units="cm"/>
      <inkml:brushProperty name="color" value="#00A0D7"/>
    </inkml:brush>
  </inkml:definitions>
  <inkml:trace contextRef="#ctx0" brushRef="#br0">216 57 9282,'1'-1'81,"-1"0"-1,1 1 1,0-1-1,0 0 1,0 0 0,0 1-1,-1-1 1,1 0-1,0 0 1,-1 0 0,1 0-1,-1 0 1,1 0-1,-1 0 1,1 0 0,-1 0-1,0 0 1,0-1-1,1 1 1,-1 0 0,0 0-1,0 0 1,0 0-1,0 0 1,0-1 0,0 1-1,-1 0 1,1 0-1,0 0 1,-1 0 0,1 0-1,0 0 1,-1 0-1,1 0 1,-1 0 0,0 0-1,1 0 1,-1 0-1,0 0 1,1 0 0,-1 1-1,0-1 1,0 0-1,0 0 1,0 1 0,0-1-1,0 1 1,0-1-1,0 1 1,0-1 0,0 1-1,-1-1 1,-3-1 266,0 1 1,0-1 0,0 1 0,0 0-1,0 0 1,-1 1 0,1-1-1,0 1 1,0 0 0,-8 2-1,4 1-180,0 0 0,0 0 0,1 1 0,0 1 0,0-1-1,0 1 1,0 1 0,1 0 0,0 0 0,0 0-1,1 0 1,0 1 0,0 0 0,0 1 0,-4 8 0,7-13-135,1 1 1,-1-1 0,1 1 0,0 0 0,1 0-1,-1 0 1,1 0 0,-1 0 0,1 0-1,0 0 1,1 0 0,-1 0 0,1 1 0,0-1-1,0 0 1,0 0 0,0 1 0,1-1 0,0 0-1,0 0 1,0 0 0,0 0 0,1 0-1,-1 0 1,1 0 0,0 0 0,0 0 0,1-1-1,-1 1 1,1-1 0,-1 0 0,1 0 0,0 0-1,6 4 1,-4-3-124,1-1 1,0 0-1,-1 0 0,1 0 1,0-1-1,0 0 0,1 0 0,-1 0 1,0-1-1,1 0 0,-1 0 0,8-1 1,0 0-813,0-1 0,1 0 0,-1-1 0,21-6 0,19-10-1155</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3.069"/>
    </inkml:context>
    <inkml:brush xml:id="br0">
      <inkml:brushProperty name="width" value="0.1" units="cm"/>
      <inkml:brushProperty name="height" value="0.1" units="cm"/>
      <inkml:brushProperty name="color" value="#00A0D7"/>
    </inkml:brush>
  </inkml:definitions>
  <inkml:trace contextRef="#ctx0" brushRef="#br0">185 18 7458,'-5'-5'6268,"4"4"-6097,1 0 0,0 0 1,-1 1-1,1-1 0,-1 0 0,1 1 0,-1-1 0,1 0 1,-1 1-1,0-1 0,1 1 0,-1-1 0,0 1 1,0-1-1,1 1 0,-1-1 0,0 1 0,0 0 0,1 0 1,-1-1-1,0 1 0,0 0 0,0 0 0,0 0 0,1 0 1,-1 0-1,0 0 0,0 0 0,-1 0 0,-5 3-12,1-1 0,-1 1 0,1 1 0,0-1-1,-1 1 1,2 0 0,-1 1 0,0-1 0,1 1 0,0 0-1,0 1 1,-4 5 0,-5 7 83,1 1 0,-15 28 1,25-41-175,0-1 0,0 1 1,0 0-1,1 0 1,0 0-1,0 0 1,1 0-1,0 1 0,0-1 1,0 0-1,1 1 1,0-1-1,0 1 1,1-1-1,2 12 0,-1-12-80,0-1 0,0 0-1,0-1 1,1 1 0,0 0-1,0-1 1,1 1 0,-1-1-1,1 0 1,0 0 0,0 0-1,0-1 1,0 0 0,1 1-1,-1-1 1,1-1 0,0 1-1,9 3 1,-3-2-533,0 0 0,1-1 0,-1 0 0,1-1 0,-1 0 0,1-1 0,0 0 0,0-1 0,-1-1 0,1 0 0,12-2 0,28-10-1681</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3.691"/>
    </inkml:context>
    <inkml:brush xml:id="br0">
      <inkml:brushProperty name="width" value="0.1" units="cm"/>
      <inkml:brushProperty name="height" value="0.1" units="cm"/>
      <inkml:brushProperty name="color" value="#00A0D7"/>
    </inkml:brush>
  </inkml:definitions>
  <inkml:trace contextRef="#ctx0" brushRef="#br0">186 35 1136,'2'-1'422,"0"0"-1,-1 0 1,1 1-1,-1-1 1,1 0-1,-1-1 1,1 1-1,-1 0 1,0 0 0,0-1-1,0 1 1,-5-17 7344,3 18-7563,-25-4 4296,-2 6-4790,18 0 499,1 1 1,0 0-1,1 0 1,-1 1-1,0 0 1,1 0-1,0 1 1,0 0-1,0 0 1,1 1-1,0 0 1,0 1-1,-8 9 1,13-13-203,-1-1 1,1 2-1,0-1 0,0 0 1,0 0-1,1 1 0,-1-1 1,1 1-1,0-1 0,0 1 1,0-1-1,0 1 1,1 0-1,0 0 0,-1-1 1,1 1-1,1 0 0,-1-1 1,0 1-1,1 0 0,0 0 1,0-1-1,0 1 0,0-1 1,0 1-1,1-1 0,0 0 1,-1 1-1,1-1 1,1 0-1,-1 0 0,0 0 1,1 0-1,-1-1 0,1 1 1,4 2-1,1 1-156,-1 0 0,1-1 1,0 0-1,0-1 0,1 0 0,0 0 0,-1 0 0,1-1 1,0-1-1,17 3 0,3-1-1837,1-1 0,32-1 1,-12-2-209</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4.268"/>
    </inkml:context>
    <inkml:brush xml:id="br0">
      <inkml:brushProperty name="width" value="0.1" units="cm"/>
      <inkml:brushProperty name="height" value="0.1" units="cm"/>
      <inkml:brushProperty name="color" value="#00A0D7"/>
    </inkml:brush>
  </inkml:definitions>
  <inkml:trace contextRef="#ctx0" brushRef="#br0">212 10 7754,'8'-7'3807,"-20"4"-1710,-22 4-180,22 2-1595,0 1 0,0 0 0,1 1 0,0 0 0,-1 0 0,2 1 0,-1 1-1,1 0 1,0 0 0,-17 17 0,24-21-272,-1 0-1,1 0 0,1 0 1,-1 1-1,0-1 0,1 1 1,0 0-1,-1-1 0,2 1 1,-1 0-1,0 0 0,1 1 1,0-1-1,0 0 0,0 0 1,0 1-1,1-1 0,-1 0 1,1 1-1,0-1 0,1 0 1,-1 1-1,1-1 0,0 0 1,0 1-1,0-1 0,0 0 1,1 0-1,0 0 0,0 0 1,0 0-1,0 0 0,4 4 1,2 1-143,0-1 0,0 0 0,1 0 0,-1-1 0,2 0 0,-1 0 0,1-1 0,0-1 0,0 1 0,0-2-1,18 7 1,-17-8-698,1 0-1,-1-1 1,0 0-1,1 0 1,-1-1-1,22-1 0,14-10-1485</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24.768"/>
    </inkml:context>
    <inkml:brush xml:id="br0">
      <inkml:brushProperty name="width" value="0.1" units="cm"/>
      <inkml:brushProperty name="height" value="0.1" units="cm"/>
      <inkml:brushProperty name="color" value="#00A0D7"/>
    </inkml:brush>
  </inkml:definitions>
  <inkml:trace contextRef="#ctx0" brushRef="#br0">187 1 10242,'10'1'2610,"-28"-1"-1624,7 3-705,-1 1 0,1 0 0,0 0 1,0 2-1,0-1 0,0 1 1,1 1-1,0-1 0,1 2 0,-1 0 1,1 0-1,-12 15 0,17-19-173,1 0-1,0 0 1,0 0 0,0 1-1,1-1 1,-1 1-1,1 0 1,0 0 0,1 0-1,-1 0 1,1 0 0,0 0-1,0 0 1,1 0-1,-1 0 1,1 0 0,0 0-1,1 1 1,-1-1-1,1 0 1,0 0 0,0 0-1,1 0 1,-1 0 0,1 0-1,0-1 1,1 1-1,-1 0 1,1-1 0,0 0-1,5 7 1,-2-4-173,1 0 0,0 0 1,0-1-1,1 0 0,0 0 0,0-1 1,0 0-1,1 0 0,-1-1 0,17 5 1,-10-4-638,1 0-1,0-2 1,0 0 0,0-1 0,26 0 0,33-5-1268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766"/>
    </inkml:context>
    <inkml:brush xml:id="br0">
      <inkml:brushProperty name="width" value="0.35" units="cm"/>
      <inkml:brushProperty name="height" value="2.1" units="cm"/>
      <inkml:brushProperty name="color" value="#F6630D"/>
      <inkml:brushProperty name="inkEffects" value="pencil"/>
    </inkml:brush>
  </inkml:definitions>
  <inkml:trace contextRef="#ctx0" brushRef="#br0">67 0 7474,'-7'5'80,"-8"6"-1161,-7 7 729,-1-1-5769</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1.602"/>
    </inkml:context>
    <inkml:brush xml:id="br0">
      <inkml:brushProperty name="width" value="0.1" units="cm"/>
      <inkml:brushProperty name="height" value="0.1" units="cm"/>
      <inkml:brushProperty name="color" value="#00A0D7"/>
    </inkml:brush>
  </inkml:definitions>
  <inkml:trace contextRef="#ctx0" brushRef="#br0">220 10 4025,'-4'-3'8166,"-15"-1"-5192,13 3-2761,1 0 0,0 1 1,0 0-1,0 0 0,0 0 0,0 0 0,-9 3 0,4 1-82,1 0 0,0 1-1,1 1 1,-1-1 0,1 2-1,0-1 1,0 1 0,1 0-1,0 0 1,0 1 0,1 0-1,0 0 1,0 1 0,1 0-1,0 0 1,1 0 0,-1 0-1,2 1 1,0-1 0,-3 15-1,4-18-77,0 0 0,1 1 0,0-1 0,0 0 0,1 0 0,0 1 0,0-1 0,0 0 0,1 1 0,0-1 0,0 0-1,1 0 1,-1 0 0,1 0 0,1 0 0,-1 0 0,1 0 0,0-1 0,0 1 0,1-1 0,0 0 0,0 0 0,0 0 0,0-1 0,1 1-1,-1-1 1,1 0 0,0 0 0,1-1 0,-1 1 0,1-1 0,-1-1 0,9 4 0,0-2-1,0 0 1,0-1-1,1 0 0,-1-1 1,1-1-1,0 0 1,-1-1-1,27-4 0,-29 2-319,0 0 0,0-1-1,0 0 1,18-9-1,-22 8-346,-1 1 0,0-2-1,0 1 1,0-1 0,0 0 0,-1-1-1,8-7 1,12-20-1305</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3.098"/>
    </inkml:context>
    <inkml:brush xml:id="br0">
      <inkml:brushProperty name="width" value="0.1" units="cm"/>
      <inkml:brushProperty name="height" value="0.1" units="cm"/>
      <inkml:brushProperty name="color" value="#00A0D7"/>
    </inkml:brush>
  </inkml:definitions>
  <inkml:trace contextRef="#ctx0" brushRef="#br0">263 25 6505,'1'-1'167,"-1"1"0,0-1 1,0 0-1,0 0 0,0 0 0,0 0 0,0 1 0,0-1 0,0 0 0,0 0 0,0 0 0,0 1 0,-1-1 0,1 0 0,0 0 0,0 0 0,-1 1 0,1-1 0,-1 0 0,1 1 0,-1-1 0,1 0 1,-1 1-1,1-1 0,-1 0 0,1 1 0,-1-1 0,0 1 0,1-1 0,-1 1 0,0 0 0,0-1 0,0 0 0,-2 1 58,0 0 0,1-1 0,-1 1 0,0 0 0,1 0 0,-1 1 0,0-1 0,1 0 0,-1 1 0,-4 1 0,-3 1 95,-1 1 0,1 1 0,0 0 0,-13 8-1,2 2-28,0 2 0,1 0 0,-21 25 0,36-37-141,0 1 0,0 0-1,1 0 1,-1 0 0,1 1 0,1-1 0,-1 1-1,1 0 1,1 0 0,-1 0 0,1 1 0,0-1-1,1 0 1,0 1 0,0-1 0,0 9 0,2-13-83,-1 1 0,1-1 0,0 1 0,-1-1 1,1 1-1,1-1 0,-1 0 0,1 0 1,-1 1-1,1-1 0,0 0 0,0-1 0,0 1 1,0 0-1,1 0 0,4 4 0,-2-3-8,1-1 0,0 1-1,-1-1 1,1 0 0,0-1-1,0 1 1,0-1-1,11 2 1,1-1-211,-1 0-1,1-2 0,0 0 1,0-1-1,34-5 0,6-7-1138,-6-7 446</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3.762"/>
    </inkml:context>
    <inkml:brush xml:id="br0">
      <inkml:brushProperty name="width" value="0.1" units="cm"/>
      <inkml:brushProperty name="height" value="0.1" units="cm"/>
      <inkml:brushProperty name="color" value="#00A0D7"/>
    </inkml:brush>
  </inkml:definitions>
  <inkml:trace contextRef="#ctx0" brushRef="#br0">333 13 3113,'-5'1'896,"-1"-1"0,1 1 0,-1-1 1,1 0-1,-1-1 0,1 0 0,-1 1 1,1-2-1,-8-1 0,6 1-367,1 0-1,-1 1 1,0 0 0,0 0 0,-13 0-1,6 3 83,0 1-1,1 0 0,-1 0 1,1 1-1,0 1 0,0 0 1,1 1-1,-15 9 0,21-11-501,0 0-1,0 0 1,0 0 0,0 1-1,1 0 1,-1 0-1,1 0 1,0 1 0,1 0-1,0 0 1,0 0-1,0 0 1,1 1-1,-1-1 1,1 1 0,-3 13-1,5-16-87,1-1-1,0 0 1,0 0-1,0 0 1,1 0-1,-1 1 1,0-1-1,1 0 1,0 0-1,0 0 1,0 0 0,0 0-1,1 0 1,-1-1-1,1 1 1,-1 0-1,1-1 1,0 1-1,0-1 1,0 1-1,1-1 1,-1 0-1,0 0 1,1 0-1,-1 0 1,1 0-1,0-1 1,0 1 0,0-1-1,-1 0 1,6 2-1,8 2-180,0 0-1,-1-1 1,1-1-1,30 3 1,-25-4-856,0-1-1,0 0 1,1-2 0,21-4 0,12-13-1021</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4.412"/>
    </inkml:context>
    <inkml:brush xml:id="br0">
      <inkml:brushProperty name="width" value="0.1" units="cm"/>
      <inkml:brushProperty name="height" value="0.1" units="cm"/>
      <inkml:brushProperty name="color" value="#00A0D7"/>
    </inkml:brush>
  </inkml:definitions>
  <inkml:trace contextRef="#ctx0" brushRef="#br0">220 13 1528,'24'-10'11934,"-41"7"-11314,8 4-441,1 0 0,-1 1 1,1 0-1,0 0 1,0 1-1,-1 0 0,2 0 1,-1 1-1,0 0 0,1 0 1,-11 8-1,1 1 276,-1 1 0,2 1 0,-18 20 1,30-31-406,1 0 0,0 0 0,0 0 0,0 0 0,0 0 0,1 0 0,0 1 0,0-1 0,0 1 0,0 0 0,1-1 0,-1 1 0,1 0 0,1 0 0,-1 10 0,1-12-72,1 1-1,0-1 1,0 1-1,0-1 1,0 1 0,0-1-1,1 0 1,0 0-1,-1 0 1,1 0 0,0 0-1,1 0 1,-1 0-1,0-1 1,1 1 0,-1-1-1,1 0 1,0 1-1,0-1 1,0-1-1,0 1 1,0 0 0,6 1-1,4 3-350,1-1-1,0-1 0,1 0 1,-1-1-1,1-1 1,24 2-1,-1-4-2238,52-5 0,-16-4 568</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6.411"/>
    </inkml:context>
    <inkml:brush xml:id="br0">
      <inkml:brushProperty name="width" value="0.1" units="cm"/>
      <inkml:brushProperty name="height" value="0.1" units="cm"/>
      <inkml:brushProperty name="color" value="#00A0D7"/>
    </inkml:brush>
  </inkml:definitions>
  <inkml:trace contextRef="#ctx0" brushRef="#br0">3 106 10234,'-3'-1'936,"13"-7"529,-3 0 71,6-3-232,5-1-239,4-1-385,3 1-232,1 1-672,0 2-688,3-1-3401,-2-1 2704</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6.994"/>
    </inkml:context>
    <inkml:brush xml:id="br0">
      <inkml:brushProperty name="width" value="0.1" units="cm"/>
      <inkml:brushProperty name="height" value="0.1" units="cm"/>
      <inkml:brushProperty name="color" value="#00A0D7"/>
    </inkml:brush>
  </inkml:definitions>
  <inkml:trace contextRef="#ctx0" brushRef="#br0">10 119 9554,'-5'0'800,"0"-5"1361,17-2-1537,12-7 144,4-1 24,7-2-280,4-1-128,-2 2-584,-1 1-696,-5 3 528</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7.664"/>
    </inkml:context>
    <inkml:brush xml:id="br0">
      <inkml:brushProperty name="width" value="0.1" units="cm"/>
      <inkml:brushProperty name="height" value="0.1" units="cm"/>
      <inkml:brushProperty name="color" value="#00A0D7"/>
    </inkml:brush>
  </inkml:definitions>
  <inkml:trace contextRef="#ctx0" brushRef="#br0">33 1 11274,'-15'3'2297,"11"3"-977,0 9-408,-1 4-183,2 9-297,2 4-96,3 6-208,3 3-64,8 2-72,5 0-328,5-10-1233,4-8 1033</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8.364"/>
    </inkml:context>
    <inkml:brush xml:id="br0">
      <inkml:brushProperty name="width" value="0.1" units="cm"/>
      <inkml:brushProperty name="height" value="0.1" units="cm"/>
      <inkml:brushProperty name="color" value="#00A0D7"/>
    </inkml:brush>
  </inkml:definitions>
  <inkml:trace contextRef="#ctx0" brushRef="#br0">1 54 6145,'1'-3'969,"-2"-2"855,2 0-88,1 0-215,3 2-233,2-1-504,2 1-216,3-1-440,3 1-128,4-2-560,3-1-464,5-2 560</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8.986"/>
    </inkml:context>
    <inkml:brush xml:id="br0">
      <inkml:brushProperty name="width" value="0.1" units="cm"/>
      <inkml:brushProperty name="height" value="0.1" units="cm"/>
      <inkml:brushProperty name="color" value="#00A0D7"/>
    </inkml:brush>
  </inkml:definitions>
  <inkml:trace contextRef="#ctx0" brushRef="#br0">1 33 7074,'1'0'1152,"11"-3"1808,1-3-1703,13-1-105,4 0-160,4 1-472,1 2-152,1 4-280,0 3-192,-1 3-1712,-2-1 1280</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39.684"/>
    </inkml:context>
    <inkml:brush xml:id="br0">
      <inkml:brushProperty name="width" value="0.1" units="cm"/>
      <inkml:brushProperty name="height" value="0.1" units="cm"/>
      <inkml:brushProperty name="color" value="#00A0D7"/>
    </inkml:brush>
  </inkml:definitions>
  <inkml:trace contextRef="#ctx0" brushRef="#br0">13 5 12603,'2'-4'720,"-1"6"168,1 4-288,-4 9-160,-1 4-128,-3 10-112,1 4-32,3 4-168,4 0-216,7 0-992,4 0-1705,1-1 1665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23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1 127 2641,'5'-2'520,"7"-2"368,7-2-240,7-2-408,4-3-224,4-2-416,3-2-136,1-1-264,0-2-137,-2 0 569,-6 2-1544</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0.352"/>
    </inkml:context>
    <inkml:brush xml:id="br0">
      <inkml:brushProperty name="width" value="0.1" units="cm"/>
      <inkml:brushProperty name="height" value="0.1" units="cm"/>
      <inkml:brushProperty name="color" value="#00A0D7"/>
    </inkml:brush>
  </inkml:definitions>
  <inkml:trace contextRef="#ctx0" brushRef="#br0">10 131 10266,'-6'-2'656,"3"-2"417,3-1-9,3-3 8,3-2 48,5 0 33,3-2-25,4 1-160,4 0-136,3 1-336,3 2-176,0 3-272,1 1-400,2-3-1152,2-1-889,2-7 1129</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1.350"/>
    </inkml:context>
    <inkml:brush xml:id="br0">
      <inkml:brushProperty name="width" value="0.1" units="cm"/>
      <inkml:brushProperty name="height" value="0.1" units="cm"/>
      <inkml:brushProperty name="color" value="#00A0D7"/>
    </inkml:brush>
  </inkml:definitions>
  <inkml:trace contextRef="#ctx0" brushRef="#br0">22 1 6801,'-12'11'3945,"7"-5"-1656,2 1-505,1 1-183,2 2-201,3 1-128,3 1-200,3 2-119,5 3-297,4 0-160,4 3-272,2-2-128,5-3-672,1-3-897,3-12 857</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2.461"/>
    </inkml:context>
    <inkml:brush xml:id="br0">
      <inkml:brushProperty name="width" value="0.1" units="cm"/>
      <inkml:brushProperty name="height" value="0.1" units="cm"/>
      <inkml:brushProperty name="color" value="#00A0D7"/>
    </inkml:brush>
  </inkml:definitions>
  <inkml:trace contextRef="#ctx0" brushRef="#br0">166 19 3737,'-1'-6'7682,"-13"-6"-4159,8 11-3329,0 2 1,0-1-1,0 1 1,0-1-1,0 2 0,0-1 1,0 1-1,0 0 1,0 0-1,1 0 1,-1 1-1,1 0 1,-1 0-1,1 1 0,0-1 1,1 1-1,-1 0 1,1 0-1,-1 1 1,1-1-1,-6 11 0,7-12-152,0 1 1,0 0-1,1 0 0,-1 0 0,1 0 0,0 0 0,0 0 0,1 1 0,-1-1 0,1 1 0,0-1 0,0 1 0,1-1 0,-1 1 0,1-1 0,0 1 0,0 0 0,1-1 0,-1 1 0,1 0 0,0-1 0,0 1 0,1-1 0,-1 0 0,1 1 0,0-1 0,0 0 0,0 0 0,4 4 0,2 1-53,1-1 0,0-1 0,0 1 0,1-1 0,0-1-1,0 0 1,0 0 0,1-1 0,0-1 0,0 1 0,13 2 0,-16-5-131,1 0 0,-1 0 0,0 0 1,1-1-1,-1-1 0,1 1 0,-1-2 1,1 1-1,-1-1 0,1 0 1,-1-1-1,0 0 0,1 0 0,-1 0 1,0-1-1,9-5 0,1-8-2682,-11-2 978</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3.539"/>
    </inkml:context>
    <inkml:brush xml:id="br0">
      <inkml:brushProperty name="width" value="0.1" units="cm"/>
      <inkml:brushProperty name="height" value="0.1" units="cm"/>
      <inkml:brushProperty name="color" value="#00A0D7"/>
    </inkml:brush>
  </inkml:definitions>
  <inkml:trace contextRef="#ctx0" brushRef="#br0">275 27 5105,'0'-1'205,"-1"0"0,0-1-1,1 1 1,-1 0 0,0 0-1,0-1 1,0 1 0,0 0 0,0 0-1,0 0 1,0 0 0,-1 0-1,1 1 1,0-1 0,-1 0 0,1 1-1,0-1 1,-1 0 0,1 1-1,0 0 1,-1-1 0,1 1 0,-4 0-1,-36-7 2309,32 9-2262,0-1 1,-1 1 0,1 0-1,1 1 1,-1 0-1,0 0 1,1 1 0,-1 0-1,1 1 1,0-1-1,1 2 1,-12 9 0,11-9-106,1 0 0,-1 1 0,2 0 0,-1 0 0,1 1 0,0-1 0,1 1 1,-1 1-1,2-1 0,-1 1 0,1 0 0,-3 9 0,6-14-130,1 0 0,-1-1 0,1 1 0,-1-1 0,1 1-1,0 0 1,1-1 0,-1 1 0,0 0 0,1-1 0,0 1 0,0-1 0,0 1-1,1-1 1,-1 0 0,1 1 0,-1-1 0,1 0 0,3 3 0,-1-1-4,0 0 0,1-1 0,-1 0-1,1 0 1,1 0 0,-1 0 0,0-1 0,1 0 0,0 0 0,7 2 0,-1 0-406,0-2 0,-1 0 0,1 0 0,0-1 0,1 0 0,-1-1 0,0-1 1,0 0-1,0 0 0,1-1 0,11-3 0,8-9-1010</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4.638"/>
    </inkml:context>
    <inkml:brush xml:id="br0">
      <inkml:brushProperty name="width" value="0.1" units="cm"/>
      <inkml:brushProperty name="height" value="0.1" units="cm"/>
      <inkml:brushProperty name="color" value="#00A0D7"/>
    </inkml:brush>
  </inkml:definitions>
  <inkml:trace contextRef="#ctx0" brushRef="#br0">249 27 2585,'1'0'197,"0"0"0,-1 0 1,1-1-1,-1 1 0,1 0 0,-1 0 1,1 0-1,0-1 0,3-2 1579,-4 3-1578,0-1-1,1 1 0,-1-1 1,0 1-1,1-1 0,-1 1 1,0-1-1,0 0 0,0 1 1,1-1-1,-14-8 2463,-26 3-204,28 7-2250,1 1-1,-1 1 1,1-1 0,0 2 0,0-1 0,0 2-1,1-1 1,-1 1 0,1 1 0,0-1 0,-14 14-1,16-14-89,0 0 0,1 1 0,0 0 0,0 1 0,0-1 0,1 1-1,0 0 1,0 0 0,1 1 0,0 0 0,1-1 0,-1 1 0,1 0 0,-3 17-1,6-20-98,0 0-1,1 0 0,-1 0 0,1-1 0,1 1 0,-1 0 0,1-1 1,-1 1-1,1-1 0,1 0 0,-1 1 0,0-1 0,1 0 0,0 0 1,0-1-1,0 1 0,1 0 0,-1-1 0,1 0 0,0 0 0,0 0 1,0 0-1,0-1 0,8 4 0,2 1 7,0 0 0,0-1 0,1 0 1,0-2-1,0 1 0,25 2 0,-29-6-398,0-1 0,-1-1-1,1 1 1,0-2 0,0 0 0,-1 0 0,1-1-1,-1 0 1,1-1 0,-1 0 0,18-10 0,7-7-820</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5.700"/>
    </inkml:context>
    <inkml:brush xml:id="br0">
      <inkml:brushProperty name="width" value="0.1" units="cm"/>
      <inkml:brushProperty name="height" value="0.1" units="cm"/>
      <inkml:brushProperty name="color" value="#00A0D7"/>
    </inkml:brush>
  </inkml:definitions>
  <inkml:trace contextRef="#ctx0" brushRef="#br0">225 10 2929,'3'-9'9582,"-4"8"-9430,-19 6 2446,-27 14-2174,31-9-45,1-1 1,1 2-1,0 0 1,0 1-1,1 0 1,1 1-1,-21 27 1,29-35-258,1 1 0,-1 0 0,1 0 0,0 0 0,1 1 1,0-1-1,0 1 0,0-1 0,0 1 0,0 10 0,2-12-108,0-1-1,1 1 1,-1-1-1,1 1 1,0-1 0,0 1-1,1-1 1,-1 0-1,1 1 1,0-1-1,0 0 1,0 0 0,1 0-1,-1 0 1,1-1-1,0 1 1,4 3-1,-1-1-119,1-1-1,-1 0 1,1 0-1,0-1 1,1 0-1,-1 0 1,1-1-1,-1 0 0,1 0 1,0 0-1,0-1 1,13 1-1,-13-2-516,1 0-1,-1-1 1,0 1 0,1-2-1,-1 0 1,0 0 0,13-3-1,14-12-1349</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6.348"/>
    </inkml:context>
    <inkml:brush xml:id="br0">
      <inkml:brushProperty name="width" value="0.1" units="cm"/>
      <inkml:brushProperty name="height" value="0.1" units="cm"/>
      <inkml:brushProperty name="color" value="#00A0D7"/>
    </inkml:brush>
  </inkml:definitions>
  <inkml:trace contextRef="#ctx0" brushRef="#br0">4 0 6697,'-3'7'6506,"3"-2"-4842,1 4-119,0 2-105,4 3-400,3 9-264,7 0-480,4 2-176,6-2-152,1-1-32,1 1-280,-1 0-336,-3-1-1792,-2 0 1503</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7.272"/>
    </inkml:context>
    <inkml:brush xml:id="br0">
      <inkml:brushProperty name="width" value="0.1" units="cm"/>
      <inkml:brushProperty name="height" value="0.1" units="cm"/>
      <inkml:brushProperty name="color" value="#00A0D7"/>
    </inkml:brush>
  </inkml:definitions>
  <inkml:trace contextRef="#ctx0" brushRef="#br0">269 40 2721,'1'-1'327,"-1"0"0,1 0 0,-1 0 0,1 0 0,-1-1 0,0 1 0,1 0 0,-1 0 1,0 0-1,0 0 0,0-1 0,0 1 0,0 0 0,0 0 0,0 0 0,-1 0 0,1 0 1,0-1-1,0 1 0,-1 0 0,1 0 0,-1 0 0,1 0 0,-1 0 0,0 0 0,1 0 1,-1 0-1,-1-1 0,0 1-94,-1 0 0,1 0 1,0 0-1,0 1 1,0-1-1,0 1 0,-1-1 1,1 1-1,0 0 0,0 0 1,-1 0-1,1 0 0,-4 1 1,-6 1-71,1 0-1,0 1 1,0 1 0,-19 8-1,15-3 130,1 0-1,1 1 0,0 0 0,0 1 0,1 1 0,1 0 1,0 0-1,-17 25 0,25-32-172,0 1-1,0-1 1,0 1 0,1-1-1,-1 1 1,1 0 0,1 0-1,-1 0 1,1 0 0,0 1-1,0 10 1,2-13-102,-1-1-1,1 1 1,0 0 0,0 0 0,0-1-1,0 1 1,1-1 0,-1 1-1,1-1 1,0 1 0,0-1 0,1 0-1,-1 0 1,1 0 0,-1 0 0,1-1-1,0 1 1,0-1 0,0 1-1,5 2 1,-1-1-140,1 0 0,-1 0 0,1-1-1,0 0 1,-1-1 0,1 0 0,0 0 0,1 0-1,12 0 1,-6-2-779,0 0-1,0-1 1,0 0 0,21-5-1,10-6-953</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8.023"/>
    </inkml:context>
    <inkml:brush xml:id="br0">
      <inkml:brushProperty name="width" value="0.1" units="cm"/>
      <inkml:brushProperty name="height" value="0.1" units="cm"/>
      <inkml:brushProperty name="color" value="#00A0D7"/>
    </inkml:brush>
  </inkml:definitions>
  <inkml:trace contextRef="#ctx0" brushRef="#br0">16 316 3169,'-15'3'7801,"16"-9"-6312,3-4-97,7-6-392,4-3-192,10-8-416,3-1-144,6-4-143,1-3-57,-4 0-409,-3 1-255,-5 5-832,-4 2-881,-3 7 1345</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8.573"/>
    </inkml:context>
    <inkml:brush xml:id="br0">
      <inkml:brushProperty name="width" value="0.1" units="cm"/>
      <inkml:brushProperty name="height" value="0.1" units="cm"/>
      <inkml:brushProperty name="color" value="#00A0D7"/>
    </inkml:brush>
  </inkml:definitions>
  <inkml:trace contextRef="#ctx0" brushRef="#br0">194 13 6489,'-5'-6'4047,"-17"-1"-2335,14 8-1454,-1 0-1,1 0 1,0 0 0,-1 1 0,1 1-1,0-1 1,0 2 0,0-1 0,0 1-1,1 0 1,0 0 0,0 1 0,0 0-1,-12 11 1,15-12-98,0 0 1,1 0-1,-1 0 1,1 0-1,0 0 1,1 1-1,-1-1 1,1 1-1,0 0 0,0-1 1,-2 9-1,3-10-109,1 0 0,-1 1 0,1-1-1,0 0 1,0 1 0,1-1 0,-1 0 0,1 1-1,-1-1 1,1 0 0,0 1 0,0-1-1,1 0 1,-1 0 0,1 0 0,-1 0 0,1 0-1,4 5 1,-2-4-59,0 0 0,0 0 0,0-1 0,0 1 0,1-1 0,0 0 0,-1 0 0,1 0 0,1-1 0,-1 0 0,0 0 0,11 3 0,-3-2-380,0-1 1,0-1-1,0 1 0,20-2 0,28-5-498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68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317 1 1216,'-6'3'8,"-9"4"24,-10 4 344,-9 3 561,-7 3 143,-7 3 24,-3 0-424,-2-1-528,9-2-5737</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49.952"/>
    </inkml:context>
    <inkml:brush xml:id="br0">
      <inkml:brushProperty name="width" value="0.1" units="cm"/>
      <inkml:brushProperty name="height" value="0.1" units="cm"/>
      <inkml:brushProperty name="color" value="#00A0D7"/>
    </inkml:brush>
  </inkml:definitions>
  <inkml:trace contextRef="#ctx0" brushRef="#br0">249 29 4129,'1'-1'105,"-1"1"-1,1 0 1,-1-1 0,0 1 0,1 0 0,-1-1-1,1 1 1,-1-1 0,0 1 0,0 0-1,1-1 1,-1 1 0,0-1 0,0 1-1,1-1 1,-1 1 0,0-1 0,0 1 0,0-1-1,0 1 1,0-1 0,0 1 0,0-1-1,0 0 1,0 1 0,0-1 0,0 1-1,0-1 1,0 1 0,0-1 0,0 1 0,-1-1-1,1 1 1,0-1 0,0 1 0,-1 0-1,1-1 1,0 1 0,0-1 0,-1 1-1,1-1 1,-1 1 0,1 0 0,0-1 0,-1 1-1,1 0 1,-1 0 0,1-1 0,-1 1-1,1 0 1,-1 0 0,1-1 0,-1 1-1,1 0 1,-1 0 0,1 0 0,-1 0 0,1 0-1,-2 0 1,-1-1 247,0 0-1,0 0 1,-1 0-1,1 0 1,0 1-1,-1 0 1,1-1-1,-6 2 1,-3 3-67,1 0 0,0 1 0,0 0 0,0 1 0,1 0 0,0 1 0,0 0 0,1 1 0,-1 0 0,2 0 0,-13 16-1,12-15-70,1 1 0,1 0 0,0 0 0,0 1 0,1 0 0,1 0 0,0 1 0,0-1 0,1 1 0,0 0 0,-1 13 0,5-22-195,-1 0 1,1 0 0,1 0 0,-1 0-1,0 0 1,1 0 0,0 0 0,-1 0-1,1 0 1,0 0 0,1 0 0,-1 0-1,0 0 1,1-1 0,-1 1-1,1-1 1,0 1 0,0-1 0,0 0-1,0 0 1,1 1 0,-1-1 0,0-1-1,1 1 1,0 0 0,-1-1 0,1 1-1,0-1 1,0 0 0,-1 0 0,1 0-1,0 0 1,0 0 0,5 0 0,8 2-300,0-1 1,0-1 0,1 0 0,-1-1 0,19-2-1,18-6-2396,0-5 998</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50.428"/>
    </inkml:context>
    <inkml:brush xml:id="br0">
      <inkml:brushProperty name="width" value="0.1" units="cm"/>
      <inkml:brushProperty name="height" value="0.1" units="cm"/>
      <inkml:brushProperty name="color" value="#00A0D7"/>
    </inkml:brush>
  </inkml:definitions>
  <inkml:trace contextRef="#ctx0" brushRef="#br0">20 0 11578,'-19'10'641,"25"4"199,3 6-16,10 3-208,3 2-128,4 4-232,2 1-128,-1 4-1752,1 2 1192</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51.637"/>
    </inkml:context>
    <inkml:brush xml:id="br0">
      <inkml:brushProperty name="width" value="0.1" units="cm"/>
      <inkml:brushProperty name="height" value="0.1" units="cm"/>
      <inkml:brushProperty name="color" value="#00A0D7"/>
    </inkml:brush>
  </inkml:definitions>
  <inkml:trace contextRef="#ctx0" brushRef="#br0">5 116 10506,'-5'0'4337,"15"-5"-3513,7-3-216,10-8-231,4-1-113,5-4-408,-3 2-545,-2 3-1703,-3 2 1424</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52.798"/>
    </inkml:context>
    <inkml:brush xml:id="br0">
      <inkml:brushProperty name="width" value="0.1" units="cm"/>
      <inkml:brushProperty name="height" value="0.1" units="cm"/>
      <inkml:brushProperty name="color" value="#00A0D7"/>
    </inkml:brush>
  </inkml:definitions>
  <inkml:trace contextRef="#ctx0" brushRef="#br0">23 95 10314,'-11'11'488,"-1"-6"104,15-2-392,11-6-47,4-5-73,9-8 48,4 0 8,10-4-24,3-2-1017,3-6 633</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3:53.178"/>
    </inkml:context>
    <inkml:brush xml:id="br0">
      <inkml:brushProperty name="width" value="0.1" units="cm"/>
      <inkml:brushProperty name="height" value="0.1" units="cm"/>
      <inkml:brushProperty name="color" value="#00A0D7"/>
    </inkml:brush>
  </inkml:definitions>
  <inkml:trace contextRef="#ctx0" brushRef="#br0">8 4 14003,'-7'-3'984,"16"5"208,-9 2-127,8 7-457,9 1-368,9 7-536,7 2-632,12 3 544</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00.903"/>
    </inkml:context>
    <inkml:brush xml:id="br0">
      <inkml:brushProperty name="width" value="0.1" units="cm"/>
      <inkml:brushProperty name="height" value="0.1" units="cm"/>
      <inkml:brushProperty name="color" value="#00A0D7"/>
    </inkml:brush>
  </inkml:definitions>
  <inkml:trace contextRef="#ctx0" brushRef="#br0">258 32 6505,'1'-9'57,"-3"-13"5590,-7 23-5165,0 0 1,0 1-1,1 0 0,-1 0 0,1 1 0,0 0 0,0 1 1,0 0-1,0 0 0,0 0 0,1 1 0,0 0 0,0 1 1,-12 11-1,2 0-165,1 1 0,1 0 1,0 1-1,-15 28 0,26-40-235,-1 1 0,2 0 0,-1 0 0,1 0-1,0 0 1,1 0 0,0 1 0,0-1-1,0 1 1,2 0 0,-1 14 0,1-18-33,1 0 1,0-1-1,0 1 1,0 0-1,1-1 1,-1 0-1,1 1 0,0-1 1,0 0-1,1 0 1,-1 0-1,1 0 1,0 0-1,0-1 1,0 1-1,0-1 1,1 0-1,-1 0 1,1 0-1,0 0 1,0-1-1,9 4 1,-6-2-38,1-1 0,0 0 0,-1-1 0,1 0 0,1 0 0,-1-1 0,0 0 1,0 0-1,0-1 0,1 0 0,-1 0 0,0-1 0,0 0 0,0-1 0,10-2 0,-7 0-521,-1 0-1,1 0 0,-1-1 0,0 0 0,-1-1 0,14-10 0,-4 0-690</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01.538"/>
    </inkml:context>
    <inkml:brush xml:id="br0">
      <inkml:brushProperty name="width" value="0.1" units="cm"/>
      <inkml:brushProperty name="height" value="0.1" units="cm"/>
      <inkml:brushProperty name="color" value="#00A0D7"/>
    </inkml:brush>
  </inkml:definitions>
  <inkml:trace contextRef="#ctx0" brushRef="#br0">6 0 12107,'-5'8'720,"5"11"1296,4-15-992,3 1-23,5 2-89,4 1-72,9 1-360,6 0-168,7-3-264,3 0-56,3-3-312,1-1-672,-4 1 624</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02.255"/>
    </inkml:context>
    <inkml:brush xml:id="br0">
      <inkml:brushProperty name="width" value="0.1" units="cm"/>
      <inkml:brushProperty name="height" value="0.1" units="cm"/>
      <inkml:brushProperty name="color" value="#00A0D7"/>
    </inkml:brush>
  </inkml:definitions>
  <inkml:trace contextRef="#ctx0" brushRef="#br0">239 18 8482,'-14'-3'5998,"0"-3"-3407,11 5-2405,1 0 0,-1-1 0,0 1-1,0 0 1,0 1 0,0-1 0,0 0 0,0 1 0,-5-1-1,-1 3-58,0 0 0,1 0-1,-1 0 1,1 1-1,0 0 1,0 1 0,0 0-1,0 0 1,0 1-1,1 0 1,0 0 0,0 1-1,0 0 1,1 0-1,0 0 1,0 1 0,1 0-1,-1 0 1,2 0-1,-1 1 1,-5 12 0,7-15-55,1 0-1,0 0 1,-1 1 0,2-1 0,-1 1 0,1-1 0,-1 1 0,2 0 0,-1-1 0,1 1 0,-1 0 0,2 0 0,-1 0-1,1-1 1,-1 1 0,2 0 0,-1-1 0,1 1 0,-1-1 0,2 1 0,-1-1 0,0 0 0,1 0 0,0 0 0,1 0 0,-1 0-1,1-1 1,-1 1 0,1-1 0,1 0 0,-1 0 0,0-1 0,7 5 0,0-3-506,0 1-1,0-2 1,0 0 0,1 0 0,-1-1 0,1 0 0,0-1-1,-1 0 1,1-1 0,0-1 0,0 0 0,0 0 0,0-1-1,0-1 1,0 0 0,0 0 0,-1-1 0,1-1-1,-1 0 1,0-1 0,0 0 0,13-8 0,8-10-2506</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03.909"/>
    </inkml:context>
    <inkml:brush xml:id="br0">
      <inkml:brushProperty name="width" value="0.1" units="cm"/>
      <inkml:brushProperty name="height" value="0.1" units="cm"/>
      <inkml:brushProperty name="color" value="#00A0D7"/>
    </inkml:brush>
  </inkml:definitions>
  <inkml:trace contextRef="#ctx0" brushRef="#br0">8 194 5481,'-8'-8'3505,"11"4"-2673,4-2-152,5-4-72,5 0 49,5-5 127,2-1 96,3-3 0,2-1-144,2-1-312,-1 1-160,-3 3-576,-1 2-584,-7 3 520</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04.488"/>
    </inkml:context>
    <inkml:brush xml:id="br0">
      <inkml:brushProperty name="width" value="0.1" units="cm"/>
      <inkml:brushProperty name="height" value="0.1" units="cm"/>
      <inkml:brushProperty name="color" value="#00A0D7"/>
    </inkml:brush>
  </inkml:definitions>
  <inkml:trace contextRef="#ctx0" brushRef="#br0">180 52 5497,'1'-2'324,"-1"1"-1,1 0 1,0 0-1,-1-1 1,1 1-1,-1 0 1,1-1-1,-1 1 1,1-1-1,-1 1 1,0-1-1,0 1 1,0-1-1,0 1 1,0-1-1,0 1 0,0 0 1,0-1-1,-1 1 1,1-1-1,0 1 1,-1-1-1,1 1 1,-1 0-1,-1-3 1,1 3-119,-1 0-1,0-1 1,1 1 0,-1 0-1,0 0 1,0 0 0,0 0-1,0 1 1,0-1 0,0 0-1,0 1 1,0-1 0,0 1-1,0 0 1,0 0 0,-2 0-1,-3-1-57,1 1-1,-1 1 0,0 0 0,1 0 0,-1 0 0,1 0 1,-1 1-1,1 0 0,0 1 0,0-1 0,-7 5 0,8-4-71,0 1-1,1 0 1,-1 0-1,1 0 0,0 1 1,0 0-1,0 0 1,0 0-1,1 0 0,0 0 1,0 1-1,0-1 0,1 1 1,0 0-1,0 0 1,0 0-1,1 0 0,0 0 1,0 0-1,1 0 1,-1 0-1,1 0 0,1 0 1,-1 1-1,1-1 0,0 0 1,0 0-1,1 0 1,0 0-1,0-1 0,0 1 1,1 0-1,0-1 1,0 1-1,0-1 0,1 0 1,-1 0-1,1 0 0,0-1 1,1 0-1,-1 1 1,1-1-1,0-1 0,10 7 1,-6-5-272,0 0 0,1 0 0,-1-1 0,1-1 0,0 0 0,0 0 0,0-1 0,0 0 0,0 0 0,20-1 0,11-9-617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36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1032,'1'0'-176,"0"-2"304,0 0-1112</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25.596"/>
    </inkml:context>
    <inkml:brush xml:id="br0">
      <inkml:brushProperty name="width" value="0.1" units="cm"/>
      <inkml:brushProperty name="height" value="0.1" units="cm"/>
      <inkml:brushProperty name="color" value="#00A0D7"/>
    </inkml:brush>
  </inkml:definitions>
  <inkml:trace contextRef="#ctx0" brushRef="#br0">39 155 2601,'-3'0'789,"0"1"1,1-1 0,-1-1-1,1 1 1,-1 0 0,0-1-1,1 1 1,-1-1 0,1 0-1,-1 1 1,-4-4 0,4-8 2500,16-8-3239,2 3-1,1 1 0,0 0 0,25-16 1,1 4-5784,-27 21 3713</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26.191"/>
    </inkml:context>
    <inkml:brush xml:id="br0">
      <inkml:brushProperty name="width" value="0.1" units="cm"/>
      <inkml:brushProperty name="height" value="0.1" units="cm"/>
      <inkml:brushProperty name="color" value="#00A0D7"/>
    </inkml:brush>
  </inkml:definitions>
  <inkml:trace contextRef="#ctx0" brushRef="#br0">191 25 4193,'0'0'195,"1"-1"0,-1 0 0,0 1 0,0-1-1,1 0 1,-1 1 0,0-1 0,0 0 0,0 0 0,0 1 0,0-1 0,0 0 0,0 0 0,0 1 0,0-1 0,0 0-1,0 1 1,0-1 0,-1 0 0,1 1 0,0-1 0,0 0 0,-1 1 0,1-1 0,0 0 0,-1 1 0,1-1-1,-1 1 1,1-1 0,-1 1 0,1-1 0,-1 1 0,1-1 0,-1 1 0,0-1 0,1 1 0,-2-1 0,-1 1 41,1 0 0,-1 0 0,1 0 0,-1 0 0,0 0 0,1 1 1,-1-1-1,1 1 0,-1-1 0,-4 3 0,-58 30 1430,56-27-1375,0 0 0,1 1 0,0 0 0,0 1 0,1 0 0,0 0 0,-8 12 0,13-17-206,0-1 0,1 1 0,-1 0-1,1 0 1,0-1 0,0 1 0,0 0 0,0 0 0,1 0-1,-1 0 1,1 0 0,0 0 0,0 4 0,0-5-38,0 0 0,1 0 0,0-1 0,-1 1 0,1 0 0,0-1 0,0 1 0,0 0 0,0-1 0,0 1 0,0-1 1,1 0-1,-1 1 0,0-1 0,1 0 0,-1 0 0,1 0 0,-1 0 0,1 0 0,0 0 0,-1 0 0,1 0 0,3 0 0,7 3 52,0-1 0,0-1 1,0 0-1,0-1 0,0 0 0,0-1 0,0 0 0,0-1 0,0 0 0,0-1 0,0-1 0,15-4 0,59-25-1556,-13-10-3481,-37 17 2724</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27.049"/>
    </inkml:context>
    <inkml:brush xml:id="br0">
      <inkml:brushProperty name="width" value="0.1" units="cm"/>
      <inkml:brushProperty name="height" value="0.1" units="cm"/>
      <inkml:brushProperty name="color" value="#00A0D7"/>
    </inkml:brush>
  </inkml:definitions>
  <inkml:trace contextRef="#ctx0" brushRef="#br0">13 4 8234,'-3'-3'2288,"-1"5"-1192,0 1-15,3 0-201,1 1-240,2 0 24,6-1 48,2-2-64,8 1-215,4-2-137,9 0-216,1 0-56,6-2-16,1 0-8,4-2-672,1-2-785,-1 1 825</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27.566"/>
    </inkml:context>
    <inkml:brush xml:id="br0">
      <inkml:brushProperty name="width" value="0.1" units="cm"/>
      <inkml:brushProperty name="height" value="0.1" units="cm"/>
      <inkml:brushProperty name="color" value="#00A0D7"/>
    </inkml:brush>
  </inkml:definitions>
  <inkml:trace contextRef="#ctx0" brushRef="#br0">290 68 6361,'-1'0'87,"0"-1"-1,0 0 0,0 0 0,0 0 1,0 0-1,1 0 0,-1 0 0,0 0 1,1 0-1,-1 0 0,0 0 0,1-1 1,-1 1-1,1 0 0,0 0 0,-1 0 1,1-1-1,0 1 0,0 0 0,0-1 1,0-1-1,0 1 58,0 1 1,0-1-1,0 1 1,0-1-1,-1 1 1,1-1-1,0 1 1,-1-1-1,1 1 1,-1 0-1,1-1 0,-1 1 1,0 0-1,0-1 1,1 1-1,-1 0 1,0 0-1,0 0 1,0-1-1,0 1 1,-1 0-1,1 1 1,0-1-1,0 0 1,0 0-1,-1 0 0,-2 0 1,-2-1 81,-1 0 1,0 1 0,0 0-1,0 1 1,0-1-1,0 1 1,0 1-1,1-1 1,-1 1-1,0 1 1,0-1-1,0 1 1,1 0-1,-1 0 1,-9 6 0,3-2-13,0 1 1,1 0 0,0 0 0,0 1 0,1 1 0,-19 18 0,27-24-107,0 0 0,0 0-1,0 1 1,0 0 0,1 0-1,0 0 1,-1 0 0,1 0 0,0 0-1,1 0 1,-1 0 0,1 1 0,0-1-1,0 1 1,0-1 0,1 1 0,0-1-1,0 1 1,0 9 0,2-11-77,-1 1 1,1 0 0,-1-1-1,1 1 1,0-1 0,0 0-1,0 0 1,1 0 0,-1 0-1,1 0 1,0 0 0,0 0-1,0-1 1,0 0-1,0 1 1,0-1 0,1 0-1,-1 0 1,1-1 0,-1 1-1,1-1 1,0 0 0,0 0-1,3 1 1,8 1-120,0 0 0,0-1 0,0-1 0,20 0 0,-19-2-668,0 0 0,0-1 0,-1-1-1,17-5 1,8-7-871</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28.092"/>
    </inkml:context>
    <inkml:brush xml:id="br0">
      <inkml:brushProperty name="width" value="0.1" units="cm"/>
      <inkml:brushProperty name="height" value="0.1" units="cm"/>
      <inkml:brushProperty name="color" value="#00A0D7"/>
    </inkml:brush>
  </inkml:definitions>
  <inkml:trace contextRef="#ctx0" brushRef="#br0">24 1 11410,'-20'3'841,"17"6"431,3 4 120,1 7-208,3 3-319,4 3-481,4 2-200,5 0-384,4-2-712,5-5 559</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30.606"/>
    </inkml:context>
    <inkml:brush xml:id="br0">
      <inkml:brushProperty name="width" value="0.1" units="cm"/>
      <inkml:brushProperty name="height" value="0.1" units="cm"/>
      <inkml:brushProperty name="color" value="#00A0D7"/>
    </inkml:brush>
  </inkml:definitions>
  <inkml:trace contextRef="#ctx0" brushRef="#br0">182 29 3625,'18'-28'9430,"-39"28"-7446,11 1-1783,-1 1 0,1 1 1,0 0-1,0 0 0,0 1 0,0 0 0,1 1 0,0 0 0,0 1 0,-13 9 0,17-11-84,0 0 0,1 0 0,-1 1 0,1-1-1,0 1 1,0 0 0,0 0 0,1 1 0,0-1 0,0 1-1,0-1 1,1 1 0,0 0 0,0 0 0,0 0-1,1 0 1,0 0 0,-1 13 0,2-16-64,0 0 1,1 1 0,-1-1-1,0 0 1,1 0-1,0 0 1,0 0 0,0 0-1,0 0 1,0 0 0,1 0-1,-1 0 1,1 0-1,0-1 1,0 1 0,0-1-1,0 1 1,0-1-1,5 4 1,-3-3 6,1 0 0,0-1 0,0 0 0,0 0 0,0 0 0,0 0 0,0-1 1,0 0-1,0 0 0,0 0 0,7 0 0,0-1-380,0 0 0,0-1 1,0 0-1,0-1 0,0 0 0,0-1 1,0-1-1,-1 1 0,22-12 1,-9-1-848</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31.383"/>
    </inkml:context>
    <inkml:brush xml:id="br0">
      <inkml:brushProperty name="width" value="0.1" units="cm"/>
      <inkml:brushProperty name="height" value="0.1" units="cm"/>
      <inkml:brushProperty name="color" value="#00A0D7"/>
    </inkml:brush>
  </inkml:definitions>
  <inkml:trace contextRef="#ctx0" brushRef="#br0">1 87 7770,'9'-2'752,"-9"-1"496,5-4-304,4 0 129,3-1-225,2 0-136,2 2-272,3 0-136,2 3-152,1 1-56,2 2-96,2-3-40,4 0-184,3-4-184,3-3-1128,0-1 943</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31.908"/>
    </inkml:context>
    <inkml:brush xml:id="br0">
      <inkml:brushProperty name="width" value="0.1" units="cm"/>
      <inkml:brushProperty name="height" value="0.1" units="cm"/>
      <inkml:brushProperty name="color" value="#00A0D7"/>
    </inkml:brush>
  </inkml:definitions>
  <inkml:trace contextRef="#ctx0" brushRef="#br0">7 1 7898,'-7'3'3568,"8"1"-2607,2 2-113,2 6-48,0 4-48,1 6-152,2 3-112,2 5-984,4 2-808,3-2 720</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32.292"/>
    </inkml:context>
    <inkml:brush xml:id="br0">
      <inkml:brushProperty name="width" value="0.1" units="cm"/>
      <inkml:brushProperty name="height" value="0.1" units="cm"/>
      <inkml:brushProperty name="color" value="#00A0D7"/>
    </inkml:brush>
  </inkml:definitions>
  <inkml:trace contextRef="#ctx0" brushRef="#br0">9 64 7001,'1'-2'1177,"-7"0"727,3 0-656,3-1-215,5-1-657,3-1-216,7-4-176,3 0-112,4-5-1369,0 0 1049</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33.301"/>
    </inkml:context>
    <inkml:brush xml:id="br0">
      <inkml:brushProperty name="width" value="0.1" units="cm"/>
      <inkml:brushProperty name="height" value="0.1" units="cm"/>
      <inkml:brushProperty name="color" value="#00A0D7"/>
    </inkml:brush>
  </inkml:definitions>
  <inkml:trace contextRef="#ctx0" brushRef="#br0">1 0 10314,'12'3'488,"-12"0"248,2 0 169,7-1 15,2-2-104,6 0-360,2 1-184,4 4-184,1 5-536,1 6 312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5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368 0 1088,'-1'1'248,"-2"0"272,-2 2-31,-3 1 7,-3 3-56,-3 1-96,-4 4-88,-3 1-144,-4 4-16,-3 4-32,-3 3-8,-3 5-56,-1 4 0,0 5-48,0 3-200,0 3 160,7-6-3737</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53.621"/>
    </inkml:context>
    <inkml:brush xml:id="br0">
      <inkml:brushProperty name="width" value="0.1" units="cm"/>
      <inkml:brushProperty name="height" value="0.1" units="cm"/>
      <inkml:brushProperty name="color" value="#333333"/>
    </inkml:brush>
  </inkml:definitions>
  <inkml:trace contextRef="#ctx0" brushRef="#br0">0 1 2104,'12'0'96</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54.756"/>
    </inkml:context>
    <inkml:brush xml:id="br0">
      <inkml:brushProperty name="width" value="0.1" units="cm"/>
      <inkml:brushProperty name="height" value="0.1" units="cm"/>
      <inkml:brushProperty name="color" value="#333333"/>
    </inkml:brush>
  </inkml:definitions>
  <inkml:trace contextRef="#ctx0" brushRef="#br0">132 23 1656,'-10'1'14591,"-7"1"-12085,12-1-2544,0 0 1,1-1-1,-1 1 0,1 1 0,-1-1 0,1 1 0,-5 2 1,6-2 64,1 1 0,-1-1 1,1 1-1,0-1 0,0 1 1,0 0-1,0 0 1,1 0-1,-1 0 0,1 0 1,0 0-1,0 0 0,0 1 1,0-1-1,0 0 1,1 0-1,-1 1 0,1 6 1,0-8-24,0 0 0,0 0 1,0 0-1,0 0 1,1 0-1,-1 0 0,1-1 1,-1 1-1,1 0 1,0 0-1,-1 0 0,1 0 1,0-1-1,0 1 1,0 0-1,1-1 0,-1 1 1,0-1-1,1 1 1,-1-1-1,1 0 0,-1 1 1,1-1-1,-1 0 1,1 0-1,0 0 0,0 0 1,-1-1-1,1 1 1,0 0-1,0-1 0,0 1 1,3 0-1,-2-1 19,0-1-1,0 1 1,0 0 0,0-1-1,-1 1 1,1-1 0,0 0 0,0 0-1,0 0 1,-1 0 0,1 0-1,0-1 1,-1 1 0,0-1-1,1 0 1,-1 0 0,0 0-1,0 0 1,0 0 0,0 0-1,0 0 1,0-1 0,-1 1-1,1-1 1,-1 1 0,1-1-1,-1 0 1,0 0 0,0 1-1,-1-1 1,1 0 0,0 0-1,-1 0 1,0 0 0,0 0 0,0-5-1,1 6-19,-1 0 0,0 0-1,0 0 1,0 0 0,0 1 0,0-1-1,0 0 1,-1 0 0,1 0 0,-1 0-1,1 0 1,-1 0 0,0 0 0,0 0-1,1 1 1,-1-1 0,0 0-1,-1 1 1,1-1 0,0 1 0,0-1-1,-1 1 1,1-1 0,-1 1 0,1 0-1,-1 0 1,0 0 0,1 0 0,-1 0-1,0 0 1,0 0 0,0 0-1,0 1 1,1-1 0,-1 1 0,0 0-1,0-1 1,0 1 0,0 0 0,0 0-1,0 0 1,0 0 0,0 1 0,0-1-1,0 0 1,0 1 0,0-1 0,0 1-1,0 0 1,1 0 0,-1 0-1,0 0 1,-1 1 0,1-1-6,0-1 1,0 1-1,0-1 1,1 1-1,-1 0 1,0 0-1,1 0 1,-1 0-1,1 0 1,-1 0-1,1 1 1,-1-1-1,1 0 1,0 1-1,-1-1 1,1 1-1,0-1 1,0 1-1,0 0 1,1-1-1,-1 1 1,0 0-1,0 0 1,1-1-1,0 1 1,-1 0-1,1 0 1,0 0-1,0 0 1,-1 0-1,2 0 1,-1 0-1,0 0 1,0-1-1,1 1 1,-1 0-1,1 0 1,-1 0-1,1 0 1,0-1-1,-1 1 1,1 0-1,0-1 1,0 1-1,1-1 1,0 3 0,1-2 9,-1 1 0,0-1 0,1 0 0,0 1 0,0-1 0,-1 0 0,1-1 0,0 1 0,1 0 0,-1-1 0,0 0 0,0 0 0,1 0 0,-1 0 0,0 0 0,1-1 0,-1 1 0,1-1 0,-1 0 0,1 0 0,-1 0 0,1-1 0,-1 1 0,1-1 0,5-2 0,-6 3 3,0-1-1,-1 0 0,1 0 0,-1 0 0,1 0 1,-1-1-1,0 1 0,1-1 0,-1 1 1,0-1-1,0 0 0,0 0 0,0 0 0,0 0 1,-1 0-1,1-1 0,0 1 0,-1 0 1,0-1-1,0 1 0,1-1 0,-2 1 0,1-1 1,0 0-1,0 1 0,-1-1 0,1 0 1,-1 0-1,0 1 0,0-1 0,0 0 0,0 0 1,-1 1-1,1-1 0,-1 0 0,-1-5 1,0 5-9,1 1 0,-1-1 0,0 0 0,1 1 0,-2-1 0,1 1 0,0 0 0,0 0 0,-1 0 0,1 0 0,-1 0 0,1 0 0,-1 1 0,0-1 0,0 1 0,0 0 0,0-1 1,0 1-1,0 1 0,0-1 0,0 0 0,0 1 0,0 0 0,0-1 0,0 1 0,-1 1 0,1-1 0,0 0 0,0 1 0,0-1 0,0 1 0,-5 2 0,2 0-9,0 0-1,0 0 1,0 1-1,0 0 1,0 0-1,1 1 1,0-1-1,0 1 1,0 1-1,0-1 1,1 0-1,-6 11 0,8-14 5,0 0-1,1 1 1,-1-1-1,1 1 0,-1-1 1,1 1-1,0 0 1,0-1-1,0 1 0,0 0 1,1 0-1,-1 0 1,1-1-1,0 1 0,-1 0 1,1 0-1,1 0 1,-1 0-1,0 0 0,1 0 1,-1-1-1,1 1 1,0 0-1,0 0 0,0-1 1,0 1-1,1 0 1,-1-1-1,1 1 0,-1-1 1,1 0-1,3 3 1,-2-3 7,-1 0 0,1-1 0,0 0 0,0 0 0,0 0 1,0 0-1,0 0 0,0-1 0,0 1 0,1-1 0,-1 0 1,0 0-1,0 0 0,0 0 0,0 0 0,1-1 0,-1 0 1,0 1-1,0-1 0,0 0 0,0 0 0,-1-1 0,1 1 1,0-1-1,0 1 0,-1-1 0,1 0 0,-1 0 0,3-3 1,4-2 5,0 0 0,-1 0 1,0-1-1,-1 0 0,0-1 0,0 0 1,6-11-1,-11 18-2,-1 0 0,0 0-1,0 0 1,0-1 0,0 1-1,0 0 1,-1 0 0,1-1 0,-1 1-1,1-1 1,-1 1 0,0 0 0,0-1-1,0 1 1,0-1 0,0 1 0,-1 0-1,1-1 1,-2-3 0,1 4-6,0 0 0,-1 0 0,1 0 1,0 1-1,-1-1 0,1 1 0,-1-1 0,0 1 0,0-1 0,1 1 1,-1 0-1,0 0 0,0 0 0,0 0 0,0 0 0,0 1 0,-4-2 1,0 1-13,0 0 1,-1 0-1,1 1 0,0-1 1,0 1-1,0 1 1,-1-1-1,1 1 1,0 0-1,0 1 1,0-1-1,0 1 0,0 0 1,-7 4-1,9-3 6,1-1 0,0 1-1,-1-1 1,1 1-1,0 0 1,0 0 0,1 0-1,-1 1 1,1-1-1,0 1 1,-1-1 0,1 1-1,1 0 1,-1 0 0,1 0-1,-1 0 1,1 0-1,0 0 1,1 0 0,-1 0-1,1 1 1,-1-1-1,1 0 1,1 0 0,-1 0-1,2 9 1,-1-10 3,0 0 0,0 1 1,0-1-1,0 0 0,1 0 0,0 0 1,-1 0-1,1 0 0,0-1 0,0 1 1,0 0-1,1-1 0,-1 0 0,1 1 0,-1-1 1,1 0-1,0 0 0,0-1 0,0 1 1,0 0-1,0-1 0,0 0 0,0 0 1,0 0-1,1 0 0,-1 0 0,0-1 1,1 1-1,-1-1 0,0 0 0,1 0 1,-1 0-1,6-1 0,-2-1 12,-1 0 0,0 0 0,1-1-1,-1 0 1,0 0 0,0 0 0,-1-1 0,1 1 0,-1-1-1,0-1 1,0 1 0,0-1 0,0 0 0,6-8 0,-9 10-5,0 1 0,0 0-1,0-1 1,-1 1 0,1-1 0,-1 0 0,1 1 0,-1-1 0,0 0 0,0 0 0,0 0 0,0 0 0,-1 0-1,1 0 1,-1 0 0,0 0 0,0-1 0,0 1 0,0 0 0,0 0 0,-1 0 0,1 0 0,-1 0 0,0 0 0,0 0-1,0 0 1,0 0 0,-1 1 0,1-1 0,-1 0 0,1 1 0,-1-1 0,-3-2 0,2 3-10,0 0-1,-1 0 1,1 0 0,-1 0 0,1 1-1,-1-1 1,0 1 0,0 0 0,1 0-1,-1 1 1,0-1 0,0 1 0,0-1 0,0 1-1,0 1 1,0-1 0,0 0 0,0 1-1,0 0 1,0 0 0,1 0 0,-6 3 0,4-3-5,0 1 0,1 0 0,-1 0 0,1 0 0,-1 0 0,1 1 0,0 0 0,0 0 0,0 0 0,0 0 0,0 1 1,1 0-1,0-1 0,-1 1 0,1 1 0,1-1 0,-4 5 0,6-7-14,-1-1 1,1 0-1,0 1 1,0-1-1,-1 0 1,1 1-1,0-1 1,0 0-1,0 1 1,1-1-1,-1 1 1,0-1-1,0 0 1,1 1-1,-1-1 1,1 0-1,-1 0 1,1 1-1,0-1 1,-1 0-1,1 0 1,0 0-1,0 0 1,0 0-1,0 0 1,-1 0-1,2 0 0,-1 0 1,0 0-1,1 1 1,2 0-322,-1 0-1,1 0 1,0-1 0,0 1-1,-1-1 1,1 0 0,0 0-1,8 1 1,15-1-1022</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56.520"/>
    </inkml:context>
    <inkml:brush xml:id="br0">
      <inkml:brushProperty name="width" value="0.1" units="cm"/>
      <inkml:brushProperty name="height" value="0.1" units="cm"/>
      <inkml:brushProperty name="color" value="#333333"/>
    </inkml:brush>
  </inkml:definitions>
  <inkml:trace contextRef="#ctx0" brushRef="#br0">147 43 2593,'0'-5'9301,"-1"-21"-4931,0 25-4362,1 1 1,-1-1-1,1 0 0,-1 0 0,1 1 0,-1-1 1,0 0-1,1 1 0,-1-1 0,0 1 0,0-1 1,0 1-1,1-1 0,-1 1 0,0-1 0,0 1 1,0 0-1,0 0 0,0-1 0,0 1 0,0 0 1,1 0-1,-1 0 0,0 0 0,0 0 1,0 0-1,0 0 0,0 0 0,0 1 0,0-1 1,0 0-1,0 0 0,0 1 0,1-1 0,-2 1 1,-5 1 18,0 1 1,1-1 0,-1 1 0,1 0-1,0 1 1,0-1 0,0 1 0,0 1-1,1-1 1,0 1 0,-10 10 0,14-14-4,0 1 1,0 0 0,0 0 0,0-1 0,0 1 0,0 0-1,1 0 1,-1 0 0,0 0 0,1 0 0,0 0-1,-1 0 1,1 0 0,0 0 0,0 0 0,0 0 0,0 0-1,1 2 1,0-1 38,0 0 0,0-1 0,1 1 0,-1 0 0,1-1 0,-1 0-1,1 1 1,0-1 0,0 0 0,0 0 0,0 0 0,1 0 0,-1 0 0,0 0-1,1-1 1,3 2 0,-4-1-39,0-1-1,0 0 1,1 0-1,-1 0 0,0-1 1,1 1-1,-1-1 1,1 1-1,-1-1 1,1 0-1,-1 0 0,1 0 1,-1 0-1,1 0 1,-1 0-1,1-1 0,-1 1 1,0-1-1,1 0 1,-1 0-1,0 1 1,1-2-1,-1 1 0,0 0 1,0 0-1,0-1 1,0 1-1,0-1 1,0 0-1,0 1 0,-1-1 1,1 0-1,0 0 1,-1 0-1,0 0 1,1 0-1,-1-1 0,0 1 1,0 0-1,-1-1 1,1 1-1,1-4 0,-1 4-13,-1 0-1,1 0 1,0 0-1,-1 0 0,1-1 1,-1 1-1,0 0 0,0 0 1,0 0-1,0 0 0,0 0 1,0 0-1,0-1 0,-1 1 1,1 0-1,-1 0 1,1 0-1,-1 0 0,0 0 1,0 0-1,0 0 0,0 1 1,0-1-1,0 0 0,-1 0 1,1 1-1,-1-1 0,1 1 1,-1-1-1,1 1 1,-1 0-1,0 0 0,0-1 1,0 1-1,1 0 0,-1 1 1,0-1-1,0 0 0,0 1 1,-1-1-1,1 1 0,0-1 1,0 1-1,0 0 1,0 0-1,0 0 0,0 0 1,0 0-1,-5 1 0,4 0-13,0-1-1,-1 0 1,1 1-1,0 0 1,0 0-1,0 0 1,-1 0-1,1 1 1,0-1-1,0 1 1,1-1-1,-1 1 0,0 0 1,1 0-1,-1 1 1,1-1-1,-1 0 1,1 1-1,0-1 1,0 1-1,-2 4 1,3-5 6,1 0 1,-1 0-1,1 0 0,0 0 1,0 0-1,0 0 1,0 0-1,0 0 0,0 0 1,0 0-1,1 0 0,-1 0 1,1 0-1,-1 0 1,1 0-1,0 0 0,0 0 1,0 0-1,0-1 1,0 1-1,0 0 0,0-1 1,1 1-1,-1-1 1,1 1-1,-1-1 0,1 0 1,-1 1-1,1-1 1,0 0-1,0 0 0,0 0 1,-1 0-1,1-1 1,4 2-1,-2 0 25,-1 0 1,1-1-1,0 1 0,0-1 1,0 0-1,1 0 1,-1-1-1,0 1 0,0-1 1,0 0-1,0 0 0,1 0 1,-1 0-1,0-1 1,0 0-1,0 0 0,0 0 1,0 0-1,0 0 1,4-3-1,-5 2-12,-1 0-1,1 0 1,-1 0 0,0 0-1,0 0 1,0 0 0,0-1-1,0 1 1,0-1 0,0 0-1,-1 1 1,1-1 0,-1 0-1,0 0 1,0 0 0,0 0-1,0 0 1,-1 0 0,1 0-1,-1 0 1,0 0 0,0-1-1,0 1 1,0 0 0,0 0-1,-1 0 1,-1-5-1,2 6-13,0 1 0,0-1-1,-1 0 1,1 1-1,-1-1 1,0 1-1,1 0 1,-1-1 0,0 1-1,0-1 1,0 1-1,0 0 1,0 0-1,0-1 1,0 1 0,0 0-1,0 0 1,0 0-1,-1 0 1,1 0-1,0 1 1,-1-1 0,1 0-1,-1 1 1,-1-2-1,-1 2-3,0-1-1,0 1 1,0 0-1,0 0 1,0 0-1,0 0 1,1 0-1,-1 1 1,0 0-1,-5 1 1,-1 2-5,0-1 1,0 1-1,1 1 1,-1 0-1,1 0 1,0 1-1,-9 7 0,16-11 4,1-1 0,-1 1 0,0 0-1,1 0 1,-1 0 0,1 0-1,0 0 1,0 0 0,0 0 0,0 0-1,0 1 1,0-1 0,0 0-1,1 1 1,-1-1 0,1 0-1,-1 1 1,1-1 0,0 1 0,0-1-1,0 1 1,1-1 0,-1 0-1,1 4 1,1-2 1,0 1 0,0-1 1,0 0-1,0 1 0,0-1 0,1 0 0,0 0 1,0-1-1,0 1 0,1-1 0,-1 1 0,5 2 0,-3-2 10,1 0-1,-1 0 0,1-1 1,0 1-1,0-2 1,0 1-1,1 0 0,11 2 1,-15-4 2,1-1 1,-1 1 0,0-1 0,0 0-1,0 0 1,1 0 0,-1 0-1,0 0 1,0-1 0,0 0-1,1 1 1,-1-1 0,0 0 0,0-1-1,0 1 1,-1 0 0,7-4-1,-6 2 5,0 0 0,-1 0 0,1 1 0,0-2-1,-1 1 1,0 0 0,0 0 0,0-1 0,0 1-1,0-1 1,-1 0 0,1 1 0,-1-1-1,0 0 1,0 0 0,-1 0 0,1 0 0,-1 0-1,0 1 1,0-1 0,0 0 0,0 0 0,-1 0-1,0 0 1,0 0 0,-2-7 0,2 9-16,0-1 0,0 1 1,-1 0-1,1-1 1,0 1-1,-1 0 0,0 0 1,1 0-1,-1 0 0,0 0 1,0 0-1,0 0 0,-1 1 1,1-1-1,0 1 1,0 0-1,-1-1 0,1 1 1,-1 0-1,1 0 0,-1 1 1,0-1-1,1 0 0,-1 1 1,0 0-1,1 0 1,-1-1-1,0 2 0,1-1 1,-1 0-1,0 0 0,1 1 1,-1 0-1,0-1 0,1 1 1,-1 0-1,1 0 0,-1 0 1,-2 2-1,0 0 2,1-1 1,0 1-1,-1 0 0,1 1 0,0-1 1,0 1-1,1-1 0,-1 1 0,1 0 0,0 0 1,0 1-1,0-1 0,0 1 0,1-1 1,-3 9-1,4-11 4,1 0-1,-1 0 1,1 0 0,-1 0 0,1 0 0,0 0-1,0 0 1,0 1 0,0-1 0,0 0 0,0 0 0,1 0-1,-1 0 1,1 0 0,-1 0 0,1 0 0,0 0-1,0 0 1,0 0 0,0 0 0,0 0 0,0 0-1,1-1 1,-1 1 0,0 0 0,1-1 0,0 1 0,-1-1-1,1 0 1,0 1 0,0-1 0,-1 0 0,1 0-1,0 0 1,0 0 0,0-1 0,0 1 0,1-1-1,2 1 1,-1 0 6,1-1 0,-1 0 0,0 0-1,0 0 1,1 0 0,-1-1 0,0 0-1,0 0 1,0 0 0,0 0 0,0-1 0,0 1-1,0-1 1,0 0 0,-1-1 0,1 1 0,-1 0-1,1-1 1,-1 0 0,0 0 0,0 0-1,5-6 1,-6 7-3,0 0-1,-1 0 1,1 0-1,0 0 1,-1 0-1,1 0 1,-1-1-1,0 1 1,0-1-1,0 1 1,0-1-1,0 1 1,0-1-1,-1 1 1,1-1-1,-1 0 1,0 1-1,1-1 1,-1 0-1,-1 0 1,1 1-1,0-1 1,-1 0-1,1 1 1,-1-1-1,0 1 1,0-1-1,0 1 1,0-1-1,0 1 1,0-1-1,-1 1 1,1 0-1,-1 0 1,0 0-1,-2-2 1,1 2-9,0 1 0,1-1-1,-1 1 1,0 0 0,0 0 0,0 1 0,-1-1 0,1 0 0,0 1 0,0 0 0,0 0 0,0 0 0,0 0 0,-1 0 0,1 1 0,0-1 0,0 1 0,0 0 0,0 0 0,0 0-1,-4 3 1,5-4-4,1 1-1,-1-1 1,1 1 0,-1-1-1,1 1 1,0 0-1,-1-1 1,1 1-1,0 0 1,0 0-1,-1 0 1,1 0 0,0 0-1,0 0 1,0 1-1,0-1 1,0 0-1,1 0 1,-1 1-1,0-1 1,1 0-1,-1 1 1,0-1 0,1 1-1,0-1 1,-1 1-1,1-1 1,0 1-1,0-1 1,0 1-1,0-1 1,0 1-1,0 0 1,0-1 0,0 1-1,1-1 1,-1 1-1,1-1 1,-1 0-1,1 1 1,0-1-1,1 3 1,-1-3-169,0 0 0,-1 0 0,1 0 0,0 0 0,1 0 0,-1 0 1,0 0-1,0 0 0,0 0 0,0-1 0,1 1 0,-1 0 0,0-1 0,1 1 0,-1-1 0,0 0 0,1 1 0,-1-1 1,1 0-1,-1 0 0,0 0 0,1 0 0,-1 0 0,3-1 0,13-5-1427</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57.472"/>
    </inkml:context>
    <inkml:brush xml:id="br0">
      <inkml:brushProperty name="width" value="0.1" units="cm"/>
      <inkml:brushProperty name="height" value="0.1" units="cm"/>
      <inkml:brushProperty name="color" value="#333333"/>
    </inkml:brush>
  </inkml:definitions>
  <inkml:trace contextRef="#ctx0" brushRef="#br0">41 281 3217,'-2'0'347,"1"-1"0,-1 1 0,1 0 0,-1 0 0,1 0 0,-1 0-1,0 0 1,1 0 0,-1 0 0,1 1 0,-1-1 0,1 1 0,-1-1 0,1 1 0,0-1 0,-1 1 0,1 0 0,0 0 0,-1-1 0,1 1 0,0 0 0,0 0 0,0 0 0,-2 2 0,3-2-308,-1 0 0,1-1-1,0 1 1,-1 0 0,1 0 0,-1 0 0,1 0-1,0 0 1,0-1 0,0 1 0,0 0 0,-1 0-1,1 0 1,0 0 0,1 0 0,-1 0-1,0 0 1,0 0 0,0 0 0,0 0 0,1-1-1,-1 1 1,0 0 0,1 0 0,-1 0 0,1 0-1,-1-1 1,1 1 0,-1 0 0,1 0 0,0-1-1,-1 1 1,1-1 0,0 1 0,-1 0 0,1-1-1,0 1 1,0-1 0,0 0 0,1 1 0,16 9 139,1-1 0,1-1 1,-1-1-1,1-1 0,0 0 1,30 3-1,-9-3 58,1-3 0,50-1 0,-50-4-236,0-3 0,0-1 0,0-2 0,-1-2 0,-1-1 0,1-2 0,-2-2 0,0-2 0,-1-2 0,-1-1 0,-1-1 0,0-2 0,-2-2 0,-1-1 0,-1-2 0,47-53 0,-55 48-1823,-11 5 587</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4:58.283"/>
    </inkml:context>
    <inkml:brush xml:id="br0">
      <inkml:brushProperty name="width" value="0.1" units="cm"/>
      <inkml:brushProperty name="height" value="0.1" units="cm"/>
      <inkml:brushProperty name="color" value="#333333"/>
    </inkml:brush>
  </inkml:definitions>
  <inkml:trace contextRef="#ctx0" brushRef="#br0">96 301 5721,'-3'-1'203,"1"0"0,0 1 0,-1-1 0,1 1 0,0 0 0,-1 0 0,1 0-1,0 0 1,-1 0 0,1 1 0,0-1 0,-1 0 0,1 1 0,0 0 0,0 0 0,-1 0 0,1 0-1,0 0 1,0 0 0,0 0 0,0 1 0,0-1 0,1 1 0,-1-1 0,0 1 0,-1 2 0,-1-1 93,1 1 0,0-1 0,0 1 1,0 0-1,0 0 0,1 0 1,-1 0-1,1 1 0,0-1 1,0 1-1,-2 8 0,4-5-202,-1 0-1,1-1 0,0 1 1,1-1-1,-1 1 0,2-1 1,-1 1-1,1-1 1,0 0-1,0 1 0,1-1 1,0 0-1,1 0 0,4 7 1,-1-5-54,0 1 0,1-1 0,0-1 0,0 1 0,1-1 0,0-1 0,1 0 0,12 8 0,10 2-44,1-2 1,0-1-1,1-1 1,67 15-1,-69-20 217,1-2 0,-1-2 0,1 0 0,0-2 0,-1-2 0,1-1 0,0-2 1,43-8-1,-54 6 13,0-1 0,-1-1 0,0-1 0,0-1 0,0-1 0,-1 0 0,-1-2 0,0 0 0,0-1 0,-1-1 0,-1-1 0,29-32 0,-30 28-189,-1-1 0,0 0 0,-2-2-1,-1 1 1,0-1 0,-2-1 0,11-34 0,-15 41-340,-2-1 1,-1 0-1,0 0 0,-1 0 0,0 0 0,-2 0 1,0 0-1,-1 0 0,0-1 0,-2 1 1,-6-27-1,-8 3-1499,-5 14 727</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5:02.198"/>
    </inkml:context>
    <inkml:brush xml:id="br0">
      <inkml:brushProperty name="width" value="0.1" units="cm"/>
      <inkml:brushProperty name="height" value="0.1" units="cm"/>
      <inkml:brushProperty name="color" value="#333333"/>
    </inkml:brush>
  </inkml:definitions>
  <inkml:trace contextRef="#ctx0" brushRef="#br0">56 29 3809,'-18'8'708,"36"-13"2973,2-7 799,-20 6-2620,-13 1-615,10 5-1150,0 1 0,1-1 0,-1 1 0,0 0 0,0 0 0,1 0 0,-1 0 0,1 1 0,-1-1 0,1 1 0,-1-1 0,1 1 0,0 0 0,0 0 0,0 0 0,0 0 0,0 0 0,0 1 0,1-1 0,-1 0 0,-1 4 0,2-4-75,0 0 1,-1 1 0,1-1 0,0 0-1,0 1 1,0-1 0,1 1 0,-1-1-1,0 1 1,1 5 0,0-7-13,0 0 0,0-1 0,0 1 0,0 0 0,0 0-1,1 0 1,-1 0 0,0 0 0,1 0 0,-1-1 0,0 1 0,1 0 0,-1 0 0,1-1 0,-1 1 0,1 0 0,0 0 0,-1-1-1,1 1 1,0-1 0,0 1 0,-1-1 0,1 1 0,0-1 0,0 1 0,0-1 0,-1 0 0,1 1 0,2-1 0,1 1 15,1-1 0,-1 0 0,1 0-1,0 0 1,-1 0 0,1-1 0,-1 0 0,1 0 0,-1 0 0,0-1 0,0 1 0,1-1 0,-1 0 0,0 0 0,0-1 0,4-2 0,-7 4-9,1 0 1,0 0-1,-1 0 0,1 0 1,-1 0-1,1 0 0,-1-1 0,0 1 1,0-1-1,1 1 0,-1-1 1,0 1-1,0-1 0,0 1 0,-1-1 1,1 0-1,0 0 0,-1 1 1,1-1-1,-1 0 0,1 0 0,-1 0 1,0 0-1,0 0 0,0 1 1,0-1-1,0 0 0,0 0 0,0 0 1,-1 0-1,1 0 0,-1 1 1,1-1-1,-1 0 0,0 0 0,0 1 1,0-1-1,0 0 0,0 1 1,-2-3-1,3 3-14,-1 1-1,0-1 1,0 0 0,0 0 0,0 1-1,0-1 1,0 0 0,0 1 0,0-1-1,0 1 1,0-1 0,0 1 0,0 0-1,0-1 1,0 1 0,0 0 0,0 0-1,-1 0 1,1 0 0,0 0 0,0 0-1,0 0 1,0 0 0,0 0 0,0 0-1,-1 1 1,1-1 0,-1 1-1,-1 0-6,0 1 0,1-1 0,-1 1 0,0 0 0,1 0 0,-1 0 0,1 0-1,0 0 1,-1 1 0,-2 4 0,3-6 3,1 1 0,-1-1 1,1 1-1,0-1 0,0 1 0,0 0 0,0 0 1,0-1-1,0 1 0,0 0 0,0 0 0,1 0 0,-1 0 1,1 0-1,0 0 0,-1 0 0,1 0 0,0 0 1,0 0-1,0 0 0,0 0 0,1 0 0,-1 0 0,1 0 1,-1 0-1,1 0 0,0 0 0,-1 0 0,1 0 1,0 0-1,0 0 0,0-1 0,1 1 0,-1 0 1,0-1-1,1 1 0,1 1 0,0-2 5,1 0 0,0 0 0,-1 0 0,1 0 0,0-1 0,0 0 0,0 1-1,-1-1 1,1-1 0,0 1 0,0 0 0,0-1 0,-1 0 0,1 0 0,0 0 0,-1 0 0,1-1 0,-1 0 0,1 1 0,-1-1-1,0 0 1,4-4 0,-5 6 4,-1-1 1,1 0-1,-1 0 0,1 0 0,-1 0 0,1-1 0,-1 1 0,0 0 1,0 0-1,0-1 0,1 1 0,-1-1 0,-1 1 0,1-1 0,0 1 1,0-1-1,0 0 0,-1 1 0,1-1 0,-1 0 0,0 1 0,1-1 1,-1 0-1,0 0 0,0 1 0,0-1 0,0 0 0,0 0 0,-1 0 1,1 1-1,0-1 0,-1 0 0,1 1 0,-1-1 0,0 0 0,1 1 1,-1-1-1,0 1 0,0-1 0,0 1 0,0-1 0,-1 1 0,1 0 1,0-1-1,0 1 0,-1 0 0,-1-1 0,1 1-10,-1-1 1,1 1-1,-1 0 0,1 0 0,-1 0 0,1 1 1,-1-1-1,0 1 0,0-1 0,1 1 0,-1 0 1,0 0-1,1 0 0,-1 1 0,0-1 0,0 0 1,1 1-1,-1 0 0,0 0 0,1 0 0,-1 0 1,1 0-1,0 0 0,-1 1 0,1-1 0,-4 4 1,2-3-3,1 0 1,0 1 0,0-1 0,0 1-1,0 0 1,1 0 0,-1 0 0,1 0-1,0 0 1,0 0 0,0 1 0,0-1-1,0 1 1,1-1 0,-1 1 0,1 0 0,0 0-1,-1 6 1,3-9-65,-1 0 0,0 0 0,1 0 0,-1 1-1,0-1 1,1 0 0,-1 0 0,1 0 0,0 0 0,-1 0 0,1 0-1,0 0 1,0 0 0,0 0 0,0 0 0,0 0 0,0 0 0,0-1-1,0 1 1,0 0 0,0-1 0,0 1 0,0-1 0,0 1 0,1-1-1,-1 0 1,0 1 0,0-1 0,0 0 0,1 0 0,-1 0 0,0 0 0,1 0-1,-1 0 1,0 0 0,0 0 0,2-1 0,18-2-919</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5:03.229"/>
    </inkml:context>
    <inkml:brush xml:id="br0">
      <inkml:brushProperty name="width" value="0.1" units="cm"/>
      <inkml:brushProperty name="height" value="0.1" units="cm"/>
      <inkml:brushProperty name="color" value="#333333"/>
    </inkml:brush>
  </inkml:definitions>
  <inkml:trace contextRef="#ctx0" brushRef="#br0">96 10 2369,'-30'-10'9487,"2"10"-5494,26 1-3937,0-1 0,0 1 0,0 0 0,0 0 0,0 0 0,0 0 0,0 0 0,1 0 0,-1 0 0,0 1 0,1-1 0,-1 1 1,1-1-1,-1 1 0,1-1 0,0 1 0,0 0 0,0 0 0,0 0 0,0-1 0,0 1 0,0 0 0,1 0 0,-1 0 0,1 0 0,-1 0 0,1 4 0,0-4-43,0 0-1,0 0 0,1 0 1,-1 0-1,0-1 0,1 1 1,-1 0-1,1 0 0,0 0 1,0 0-1,0-1 0,0 1 1,0 0-1,0-1 0,0 1 0,0-1 1,1 1-1,-1-1 0,1 1 1,-1-1-1,1 0 0,-1 0 1,1 0-1,0 0 0,-1 0 1,1 0-1,0 0 0,0-1 1,0 1-1,0-1 0,0 1 1,0-1-1,0 0 0,0 1 1,0-1-1,0 0 0,3-1 1,-3 2 13,1-1 1,0 0 0,-1 0 0,1 0 0,0 0-1,-1 0 1,1-1 0,-1 1 0,1-1 0,0 0-1,-1 0 1,1 0 0,-1 0 0,0 0 0,1 0-1,-1 0 1,0-1 0,0 1 0,0-1 0,0 0-1,0 0 1,0 0 0,0 0 0,-1 0 0,1 0-1,-1 0 1,1 0 0,-1-1 0,2-3 0,-3 5-28,1-1 1,-1 1-1,1-1 1,-1 1 0,0 0-1,0-1 1,0 1-1,0-1 1,0 1 0,0 0-1,0-1 1,-1 1-1,1-1 1,0 1 0,-1 0-1,1-1 1,-1 1-1,1 0 1,-1-1 0,0 1-1,1 0 1,-1 0-1,0 0 1,0 0 0,0-1-1,0 1 1,0 1-1,0-1 1,0 0-1,0 0 1,-1 0 0,1 0-1,0 1 1,0-1-1,-1 1 1,1-1 0,0 1-1,-1-1 1,1 1-1,-1 0 1,1 0 0,0-1-1,-1 1 1,1 0-1,-1 0 1,1 1 0,-1-1-1,-1 0 1,0 1-15,0-1 0,0 0 0,0 1 0,0 0 0,0-1 0,0 1 0,0 0 0,0 1 0,0-1 0,0 0 1,0 1-1,1 0 0,-1-1 0,1 1 0,-1 0 0,1 1 0,0-1 0,0 0 0,0 1 0,-4 4 0,6-6 19,0 0-1,-1 0 1,1 0 0,0 0-1,0-1 1,0 1-1,0 0 1,0 0-1,0 0 1,0 0 0,0 0-1,0 0 1,1 0-1,-1 0 1,0-1-1,0 1 1,1 0 0,-1 0-1,1 0 1,-1 0-1,0-1 1,1 1-1,0 0 1,-1-1 0,1 1-1,-1 0 1,1-1-1,1 2 1,0-1-3,1 1 0,-1 0 0,1-1-1,0 0 1,-1 0 0,1 0 0,0 0 0,0 0 0,5 0 0,-6 0 2,-1 0 1,1-1-1,0 0 1,-1 1-1,1-1 1,0 0-1,-1 0 1,1 0-1,0 0 1,0 0-1,-1 0 0,1-1 1,0 1-1,-1 0 1,1-1-1,0 0 1,-1 1-1,1-1 1,-1 0-1,1 0 1,-1 0-1,1 0 1,-1 0-1,1 0 1,-1 0-1,0 0 0,0 0 1,0-1-1,0 1 1,0 0-1,0-1 1,0 1-1,0-1 1,0 0-1,0-2 1,0 2-18,-1 1 1,0-1 0,-1 1-1,1-1 1,0 0 0,0 1-1,-1-1 1,1 1 0,-1-1-1,1 1 1,-1-1 0,0 1-1,1-1 1,-1 1 0,0 0-1,0-1 1,0 1 0,0 0-1,0 0 1,0 0 0,0 0-1,-1 0 1,1 0-1,0 0 1,-1 0 0,1 0-1,-1 0 1,1 1 0,-1-1-1,1 1 1,-1-1 0,1 1-1,-1-1 1,-1 1 0,-2-1-245,0 1 0,0 0 1,1 0-1,-1 0 0,0 0 0,0 1 1,1-1-1,-1 1 0,0 1 0,-6 2 1</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15:04.253"/>
    </inkml:context>
    <inkml:brush xml:id="br0">
      <inkml:brushProperty name="width" value="0.1" units="cm"/>
      <inkml:brushProperty name="height" value="0.1" units="cm"/>
      <inkml:brushProperty name="color" value="#333333"/>
    </inkml:brush>
  </inkml:definitions>
  <inkml:trace contextRef="#ctx0" brushRef="#br0">28 160 4633,'-20'11'6218,"12"-10"-3394,20-13-1940,4 0-308,1 0 0,1 2 0,-1 0 0,33-12 0,80-23-358,-86 32-35,1 1 0,85-9 1,-105 19-136,0 1 1,0 1-1,0 2 1,0 0-1,0 2 1,46 12 0,-54-10-1874</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8.1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550 91 2401,'2'-4'376,"3"-5"224,3-4-120,0-3-200,1 0 48,-2 1 208,-3 4 64,-3 5-48,-6 5-128,-7 8-256,-6 8-88,-9 8 0,-8 9 129,-9 11 183,-10 12 56,-8 12-16,-6 14-144,-1 10-232,4 9-464,8 4-1497,11 0 1233,15-18-5073</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8.6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576 39 5961,'-4'-3'664,"-7"-2"193,-6-3-65,-6-1-64,-3 2-200,-3 1-56,-1 6-112,-2 7-80,-3 10-104,-3 11-16,-3 13-72,-2 12-40,-3 12-48,-1 11-8,2 10-32,4 7-176,7 2-808,11-2-592,14-9 776,8-17-6530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1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683 1 648,'-1'0'112,"-3"2"264,-3 1-104,-1 0 152,-2 1 145,-2 0 239,-1 1 80,-2-1 224,-1 1-48,-2 1-295,-3 1-169,-2 3-408,-4 2-120,-5 4-48,-5 4 8,-5 4 8,-3 6 8,-3 4-8,-1 7-16,0 3-24,1 5-56,3 1-376,2 0-305,4 1 385,8-9-6185</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8.8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857 10 4377,'-5'-1'1008,"-7"-1"1193,-6-1-1401,-6 0 64,-5 3-176,-6 2 0,-4 5 80,-6 5-31,-3 6-273,-4 9-152,-4 9-256,-3 12-40,-4 15-16,-3 15-8,-1 17-16,1 14 0,6 12-16,10 9 0,13 2-336,15-3-216,19-10-961,18-14-1039,19-20 1471,3-24-5488</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9.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437 2 8226,'-6'0'688,"-9"-1"56,-9 2 48,-6 5-88,-6 5-256,-4 9-63,-3 9-81,-1 12-56,-1 12-128,2 14-56,4 14-64,6 11-16,8 11-8,12 8 0,12 2-32,15-1-120,15-6-88,17-9-289,16-13-359,12-15-64,9-18-496,7-18-145,2-19 945,-14-12-5289</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9.5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266 1 6873,'-9'4'609,"-11"7"255,-10 8 24,-8 8-304,-2 8-184,1 6-16,4 7-16,7 8-32,9 8-32,12 8-216,12 6-88,16 1-232,14 0-40,13-8-104,9-9 40,7-12 184,6-13 48,4-15-200,2-14-464,0-15 448,-12-5-8514</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39.8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138 1 4849,'-5'3'392,"-6"5"368,-4 4-88,-3 7 225,-1 6-97,-1 9-200,2 10-72,2 9-232,5 8-128,7 6-160,7 3-208,9 1-464,8-4-64,8-4-56,9-8 199,7-8 393,7-11 8,6-11-1240,5-12 1000,-9-9-4361</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0.1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111 1 4673,'-7'6'496,"-7"12"800,-7 12-920,-1 12-39,1 11-105,5 8-216,7 5 0,9 1 24,10-1 24,12-1 40,11-4 0,10-4-112,12-7-48,9-8-512,9-10-465,7-11 609,-11-9-5241</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0.4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 1 5577,'-7'5'808,"-10"8"865,-4 7-1233,-2 6 16,4 5-128,6 3-24,10 3-8,10 1-16,15 0-208,12-3 24,12-4-160,12-5-8,6-5-104,5-6-192,2-6-272,0-4-288,-1-6 464,-13-1-7154</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0.7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 1 8282,'-5'5'280,"-3"4"56,0 6-80,2 3 296,6 3 16,11 2 16,11 2 0,15 0-255,12-2-57,12-3-128,8-4-144,8-6-152,5-6-112,5-6-289,1-6-79,-1-4-400,-4-4-320,-6-3 792,-17 3-7082</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1.1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 1 6257,'-6'5'760,"-7"6"1409,-4 5-1537,-1 4 56,4 2 56,6 4-95,9 2-49,12 3-160,13 2-112,14-1-216,12-2-48,12-3-40,10-4 0,8-6-112,6-7-24,3-5-152,2-6-168,-2-5-921,-2-7-1087,-3-4 1344,-15 0-6610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1.4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6 197 8314,'-3'4'336,"0"4"112,3 4 72,6 2 128,9 2-96,10-1-232,12-3-88,13-4-128,15-4-48,11-6-56,12-6 0,9-6-160,7-6 0,5-5-120,1-4-88,0-3-224,-2-1-320,-3-1-808,-6 1-769,-7 0 1369,-19 6-2609</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1.7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94 140 8026,'-7'6'680,"-10"7"728,-4 6-952,-1 4 0,5 0-160,8 0-80,10-4 25,15-5-25,16-6-16,18-6-104,16-6-32,17-7-48,12-6 0,10-4-8,6-5-8,4-4 0,2-3-296,-1-3-977,-3-2-1087,-8-2 1176,-20 6-6098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857"/>
    </inkml:context>
    <inkml:brush xml:id="br0">
      <inkml:brushProperty name="width" value="0.35" units="cm"/>
      <inkml:brushProperty name="height" value="2.1" units="cm"/>
      <inkml:brushProperty name="color" value="#F6630D"/>
      <inkml:brushProperty name="inkEffects" value="pencil"/>
    </inkml:brush>
  </inkml:definitions>
  <inkml:trace contextRef="#ctx0" brushRef="#br0">553 1 632,'-2'1'416,"-4"1"616,-3 1 57,-4 1 103,-2 0-88,-4 2-320,-3 0-168,-1 3-263,-1 3-89,-2 3 24,-1 4 24,-1 4 8,-2 5-80,-2 6-136,-2 6-48,0 6-40,1 6-16,0 4 0,2 2-16,3 3-160,3 0-312,3 2-657,5-1-415,5-3 736,5-10-3785</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2.0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42 244 8466,'-5'4'296,"-5"5"8,-2 4-320,2 0 8,5-1-24,9-3 8,10-4 72,14-5 8,13-6 32,14-5 8,12-5-16,12-5 0,10-4-56,8-2-16,8-3-8,5-2-336,2-2-736,0-2-769,-4-2 857,-21 5-4249</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2.3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40 232 7306,'-5'6'248,"-5"7"0,-2 5 48,3 4 16,6 0-64,9-1-112,13-3-64,13-6 32,14-5 0,13-7-16,13-7-8,10-7-24,9-6-16,7-7-8,5-5 0,2-6-8,-3-3-24,-3-4-712,-7-4-736,-9-4 799,-18 8-5968</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2.6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1 441 2905,'-1'4'144,"1"5"40,4 3 56,4 1 40,5-2 112,7-4-48,6-6-80,6-8-40,6-6-136,6-9-24,5-6 48,4-6 16,2-6 64,0-3 48,-3-4 16,-6-3-32,-7-2-88,-5-3-208,-6-2 32,-7 7-6265</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3.0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197 0 4721,'0'1'328,"-1"2"72,1 3 40,2 5 8,2 6 0,5 8 33,4 8-17,6 11-136,5 9-104,3 13-136,2 10-32,0 10-16,-4 7 0,-5 3 8,-8 1 8,-7 0 8,-9-3 0,-9-2-16,-9-4 8,-9-4 0,-10-4-8,-9-5-40,-8-3-240,-8-4-872,-3-6 720,9-13-6850</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3.4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709 0 1392,'0'1'664,"2"0"521,-1 4 31,-1 5 96,-2 9-352,-4 10-191,-2 12-305,-4 12-80,-3 12-128,-4 11-64,-3 9-56,-3 6-8,-3 1-24,-3-1-16,-5-4-16,-5-6-8,-5-6-24,-6-5 0,-6-5 0,-3-6-8,-3-6-408,-1-8-712,-1-8 640,12-10-7178</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3.97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398 36 4185,'-3'-2'608,"-2"-3"1088,-2-2-1368,0 0-152,1 0-23,2 1-33,3 5 144,3 6 184,2 7 16,4 12-112,2 10-160,1 14-152,1 16-16,-1 16-16,-4 16 16,-7 16 0,-9 10 16,-10 4-8,-9 0-32,-10-6-16,-9-10-152,-6-10-368,-5-10-272,-3-8-1417,-2-8 1305,9-15-3585</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4.337"/>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522 0 2657,'0'2'480,"0"1"520,0 4-184,-2 5 184,-3 8 0,-4 10-87,-4 15-353,-5 16-184,-5 18-240,-4 17-56,-5 15-64,-5 11-8,-5 7-8,-4-1 0,-3-5-8,-1-10-224,2-13-952,3-14-1065,3-15 1161,8-20-3193</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4.6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 3233,'1'-1'192,"2"-1"128,2 1 56,2 1 272,0 6 8,0 8-24,-1 13-128,-1 16-304,-1 17-72,-3 16-96,-1 14-8,-2 9-8,-1 5 0,-3-3-56,-1-5-256,-2-10 192,1-19-6433</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5.2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2 463 5025,'-1'-2'456,"0"-1"368,1-3-136,4-3-95,5-4-217,7-3-280,8-3-48,10-4-32,7-4 0,8-2-8,7-5-8,10-3 0,9-2 0,9-2 0,8 0 8,8 2-8,5 5-16,3 7-40,2 10-272,-2 10 224,-18 7-7546</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5.6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99 695 4673,'-7'-1'96,"-8"-2"40,-5-4-24,-1-4 216,2-7 40,6-5-16,9-7-88,14-7-112,16-6-48,16-6-88,16-2-8,15-3 0,14 1 8,12 1 40,10 1 24,10 3-8,8 4 0,6 5-48,5 7-24,2 8-24,-2 7-8,-6 9-656,-8 8-776,-12 9 824,-24 3-3449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2.471"/>
    </inkml:context>
    <inkml:brush xml:id="br0">
      <inkml:brushProperty name="width" value="0.35" units="cm"/>
      <inkml:brushProperty name="height" value="2.1" units="cm"/>
      <inkml:brushProperty name="color" value="#F6630D"/>
      <inkml:brushProperty name="inkEffects" value="pencil"/>
    </inkml:brush>
  </inkml:definitions>
  <inkml:trace contextRef="#ctx0" brushRef="#br0">420 1 3937,'-2'0'360,"-4"1"112,-3 0-88,-4 2-360,-3 2-40,-2 1 16,-3 3 112,-2 3 360,-1 5 112,-1 4 48,1 5-63,0 4-313,0 4-112,0 3-88,2 3-32,-1 2-8,2 2-8,1 3 8,1 2 0,2 2-16,2 3-16,3-1-368,3 1-409,3-1 441,3-10-6169</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6.0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4 346 5505,'-2'-4'224,"1"-4"168,3-6-88,7-6 128,7-4-15,11-4 63,9-3 16,11-2 16,10-2-8,10 2-184,8 1-88,7 5-152,8 3-24,6 7-56,2 6 0,2 6-16,-1 8 8,-3 6 8,-3 6 0,-5 4 0,-5 3-240,-3 1-584,-3 1-376,-4 0-1241,-5-1 1321,-14-3-2985</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6.4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0 339 880,'5'-7'392,"8"-9"320,10-10 105,11-7 23,9-5-160,11-2-216,10 1-80,7 1-152,7 5-24,4 5 0,3 7 0,1 7-56,0 8-16,-1 9 96,-2 8 0,-3 9 0,-1 7-31,-1 7-145,-3 4-24,-4 3-112,-4 0-473,-7-1 369,-13-9-6297</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6.8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1 227 6817,'0'-4'305,"1"-4"167,3-5-264,7-5 120,8-4 0,8-2 8,10-1-96,12 1-32,12 0-96,12 2-64,11 4-56,9 4-16,7 6 8,6 5 8,4 6 8,0 4 16,-2 4 0,-3 2-8,-7 2-8,-8 2-8,-10 1-232,-8 1-368,-11 3-888,-10 1-793,-11 3 1161,-12-3-2489</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7.2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60 695 4649,'-6'-5'56,"-5"-5"-40,-3-8 32,0-7 168,3-5-8,7-7-80,10-4-48,10-6-48,11-3-16,10-4-8,9-2 0,11-1 168,10 1 112,7 3 120,6 6 8,6 7-168,3 9-127,3 10-121,4 8-32,3 10-24,3 7-33,1 8-231,-1 5 0,-3 7 16,-7 4 40,-6 6 248,-7 5 0,-6 4-88,-8 3-256,-7 1 216,-14-6-4953</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7.71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80 3505,'6'-4'464,"11"-6"440,12-5-432,13-1-104,13 1-72,10 3-24,8 5 72,8 6 8,7 9-103,6 7-113,4 9-88,4 5-40,0 7-8,-1 4 8,-3 3 16,-6 2 8,-8 3 8,-8 3 0,-10 1 0,-11 2-16,-12 2-16,-12 0-312,-11 2-201,-10-1-1375,-10 2 1104,-3-9-3393</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8.1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 6113,'5'-1'432,"8"-2"137,9 0 63,9 2-168,8 5-144,6 7-176,3 9-72,1 9-64,1 9-8,0 10 8,-1 8 8,-2 7 0,-2 4 16,-4 3 0,-4 1 0,-6 0-8,-6 0 0,-8 1-248,-8 1-488,-9 2 440,-4-13-7458</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8.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6897,'4'1'441,"5"4"127,7 7 48,7 10-184,5 14-120,4 20-168,3 20-64,1 21-88,1 19-24,-3 12 32,-1 6 8,-5-3 80,-5-7 56,-6-11 40,-8-11-8,-8-9-40,-10-7-56,-10-6-528,-9-5-792,-8-5 728,2-15-7554</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8.9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1340 7 7258,'-5'-1'360,"-7"-1"328,-9 1-648,-8-1 40,-8 1 72,-8 1 64,-9 1 160,-8 2 24,-10 3 32,-9 3 48,-7 7-48,-7 7-40,-2 9-136,0 10-128,1 15-144,4 15-24,4 18-160,6 20-248,7 18-1744,11 15 1400,16-16-7210</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9.28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1065 30 5833,'-12'-4'424,"-17"-4"152,-16-2 17,-15 3-9,-12 6 0,-10 9 96,-6 10-8,-4 14-104,-2 13-112,1 17-176,3 16-72,6 18-120,10 16-40,12 15-280,15 11-208,18 6-440,18 0-368,19-8-953,20-11 1225,6-27-4641</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9.6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740 1 5577,'-16'5'704,"-23"9"209,-20 12-137,-16 14-8,-11 17-144,-6 16 64,0 15-8,4 13-96,13 11-304,15 6-272,21 6-512,21 3-144,23 0-528,22-3-424,22-7-153,19-12-175,17-16 984,-5-23-2105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919"/>
    </inkml:context>
    <inkml:brush xml:id="br0">
      <inkml:brushProperty name="width" value="0.1" units="cm"/>
      <inkml:brushProperty name="height" value="0.1" units="cm"/>
      <inkml:brushProperty name="color" value="#00A0D7"/>
    </inkml:brush>
  </inkml:definitions>
  <inkml:trace contextRef="#ctx0" brushRef="#br0">0 0 4129,'0'2'344,"5"4"560,5 3-280,3 0 264,7 2 305,6-2-41,15-2-232,6-3-168,9-4-352,6 0-400,7-7-944,6-3-520,10-13 592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3.0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219 0 3769,'-2'3'704,"-5"3"432,-3 5-48,-4 2-175,-2 3-177,-2 3-64,-2 1-104,0 3-40,0 2-88,1 2-88,1 3-160,2 1-80,2 4-96,3 2-32,3 5-288,3 3-304,4 5-936,4 4-641,4 2 1129,1-8-4457</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49.9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504 0 4561,'-14'4'224,"-17"7"256,-15 9 224,-11 11 489,-7 11 55,-3 10-64,2 10-240,6 7-496,10 8-152,14 6-448,19 5-216,19 1-376,22-1-400,19-4-400,18-8-297,15-13 49,10-15 335,6-18 793,-13-14-912</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0.1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331 1 7017,'-11'7'537,"-13"14"103,-13 14-24,-10 17-272,-5 15-216,0 13-296,6 11-184,10 8-432,15 5-152,17 1-113,18-1-167,21-8-120,18-10 712,1-20-2193</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0.4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454 0 5625,'-13'7'424,"-16"10"112,-15 14 33,-11 15-25,-6 15-144,-3 16-168,2 14-64,8 10-472,13 8-160,16 5-385,20 2-47,22-4-424,21-10-16,21-16 784,0-22-2225</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0.7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451 1 5689,'-13'5'304,"-17"9"224,-15 11 137,-11 14 103,-5 13-120,-2 14-304,5 13-120,7 11-216,11 7-48,15 4-120,16 0-136,18-6-304,18-9 0,17-13-169,17-15-71,14-17-648,12-15 832,-9-13-3073</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1.0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182 0 8442,'-12'14'400,"-15"18"120,-10 21-168,-4 17 8,5 13-112,12 6-128,20 1-144,21-5-32,26-10-88,22-12-64,21-15-176,13-15-40,9-14 80,3-13 128,-2-12-8,-3-10-64,-6-11-1225,-7-8 945,-19 1-5481</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1.3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20 0 6665,'-4'5'385,"-3"6"479,0 6-552,5 5 0,9 3-16,14 0-160,15 0-88,15-3-288,13-4-264,12-4-905,10-5-567,7-6 1024,-13-4-2985</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1.637"/>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0 7530,'-2'5'248,"0"6"-32,5 6-24,9 4 0,12 2-40,14 0-88,14-3-32,11-2 0,13-4-16,8-5-8,7-4-216,3-4-80,3-5-672,0-5-433,-2-4 801,-17 0-4649</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1.9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32 1 6569,'-4'4'376,"-6"7"121,0 4-9,3 4 40,8 3-96,11 0-56,15 0-224,14-1-32,15-1-72,14-3-32,13-3-328,12-5-16,8-6-160,7-7-64,3-8-32,1-8-289,-3-7 513,-20 1-5745</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2.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1 107 6385,'2'4'72,"7"3"-184,12 4 24,16 2 104,17 0 8,19-2-8,15-3-8,11-3-8,10-5 0,3-5-392,2-5-136,-3-5-40,-4-5-32,-5-6 160,-6-6-144,-10-5 336,-18 3-2713</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2.5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11 317 5881,'-3'5'480,"-2"4"745,3 4-1185,5 1 0,9-2-24,10-4 8,11-5-40,11-7 0,11-6-8,11-8-8,7-7 40,7-9 0,5-6 0,4-7-136,0-4-569,-2-3-439,-6 1 544,-17 8-4497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26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4 176,'2'0'16,"2"0"8,2 0-8,2-1 72,1 0 112,1 1 104,0-1 8,0 0-72,1 1-104,1 1-96,1 0 88,2 2 136,0 1 16,2 1 1,2 1-105,0 2-136,3 1-16,3 0-24,4-2 8,5-1-8,4-2 0,3-4 0,3-2-8,0-3-272,1-3 208,-7 0-2321</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2.8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3 748 2761,'-1'3'192,"0"2"312,4 0-32,8-3-64,12-5-32,14-7-272,12-7-24,11-8 0,10-6 0,10-8 0,8-7 0,6-8-40,4-7-8,2-5-8,1-4-8,-3-3-40,-3 0-256,-7 2-696,-7 3 608,-17 13-3313</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3.28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114 107 1056,'2'-5'456,"1"-7"577,2-4 23,3-4-16,0 0-64,1 3-160,0 5-103,-2 8-241,0 9-40,-1 11-136,0 13-24,0 14 0,0 16-56,-2 18-64,-3 20-32,-3 19-104,-4 15-120,-5 10-288,-4 2-168,-6-5-376,-8-10-25,-7-11-247,-6-12 608,3-24-4033</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3.6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224 1 4153,'2'5'568,"1"10"384,1 12-464,0 14-200,-1 14-184,-3 12-16,-3 10-32,-2 8-24,-5 6-16,-2 3 0,-4-2 0,-4-3-8,-7-8-184,-4-7-184,-7-8-656,-3-9 568,4-14-4337</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3.92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514 3 2425,'4'-1'424,"3"0"240,2 1 208,1 3-24,-5 9-96,-7 11-64,-9 12-303,-11 15-89,-11 16-168,-10 15-80,-9 13-56,-7 10-16,-6 6-208,-4 3-257,0-2-967,1-4 840,13-20-4089</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4.2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927 1 2865,'1'-1'528,"2"3"504,0 2-400,-2 8-152,-5 10-72,-9 16-16,-9 19-32,-14 19-128,-13 18-63,-13 15 55,-10 9 104,-6 0 72,-2-3 0,-2-10-168,2-11-112,4-13-168,3-14-216,8-14-440,7-15-401,9-13 529,13-11-5529</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4.5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931 69 2008,'7'-3'401,"7"-5"415,6-4-480,3-2-272,0 0-24,-3 3 248,-7 5 160,-6 6 296,-11 9 120,-11 10-80,-12 9-71,-13 10-129,-12 9-112,-11 8-200,-10 9-112,-8 8-184,-9 7-16,-4 3-184,-2 1-104,0-3-200,2-6-136,5-9-545,9-11 721,16-16-5001</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5.0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1081 1 2577,'-4'3'232,"-7"5"312,-5 3 160,-6 2 152,-5 0-96,-4 0-264,-2-2-104,-5 0-32,-3 0 9,-6 0-41,-5 2-104,-6 2-176,-6 5-24,-6 3-8,-6 5 8,-3 8 16,-1 6-8,2 10-24,6 6-48,8 5-720,11 2-817,14-3 881,13-12-4265</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5.4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1313 16 8594,'-10'-2'208,"-13"-1"-360,-15-2-168,-13 1-152,-14 3-16,-12 4 232,-11 6 127,-9 9 194,-7 9 103,-4 14 112,-1 12 32,0 14-24,5 12-72,8 12-136,12 7-184,17 4-976,19 0-753,23-6 929,15-20-3569</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5.7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1596 60 5545,'-11'-3'704,"-15"-6"537,-15-3-793,-15-3-32,-12 3-312,-12 4-8,-10 9 176,-11 10 104,-8 13 72,-7 13-16,-5 16-152,-1 14-112,3 15-96,3 15-32,9 12-152,10 11-32,14 4-368,19 0-264,21-6-1240,23-13 1143,14-23-5336</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6.0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1080 1 2176,'-10'0'265,"-15"1"391,-17 3 168,-17 6 256,-15 7 152,-14 10-175,-11 12-161,-7 14-456,-3 12-224,2 13-144,6 12-112,11 10-248,15 9-296,19 4-921,23 0-631,28-4 1128,13-23-2345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 1536,'1'1'280,"2"-1"361,1 0 7,2 1-24,2 0-40,1 0-184,2 1-128,1 1-176,2 1-40,4-1-40,3 0-8,6 0-8,3-2 0,4 0 0,2-1 0,0-1 8,1-1-8,-1 0 0,-1-1 0,1-1-120,1-2-288,3-2-832,2-4 736,-6 1-2393</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6.3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803 0 6977,'-12'2'473,"-16"5"207,-17 5 40,-15 8-56,-13 8-112,-8 10-144,-5 8-144,-1 8-192,3 5-32,7 3-216,11 3-136,14 1-216,17-1-280,19-3-400,21-7-505,23-9 905,6-13-4489</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6.67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714 2 8530,'-11'-1'440,"-16"1"32,-16 2-8,-14 7-216,-11 9-104,-8 12-104,-3 12-40,0 13-8,3 10-24,8 9-24,11 6-32,15 5-192,16 1-240,21-2 8,22-8-296,21-10 456,5-17-7330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6.9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766 0 8858,'-14'2'568,"-18"3"464,-19 6-592,-14 7-56,-10 9-144,-5 9-192,0 9-40,3 11-32,4 9-16,6 10-72,8 10-96,12 6-144,15 5-280,19-1 40,20-5-72,23-8-200,20-11-176,19-14-801,15-16 985,-6-14-3497</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7.2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613 1 5569,'-14'3'520,"-21"5"320,-18 7 9,-14 8 159,-8 8-32,-4 9-152,4 9-320,5 6-176,10 5-312,14 0-56,18 0-56,18-3-16,20-4-8,18-6 16,16-7 24,13-8 16,10-9 0,6-9-8,4-9-208,0-9-160,-3-8-616,-3-7-608,-5-8 903,-14 2-5720</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7.5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57 0 4313,'-6'4'504,"-4"5"344,-3 5-240,0 4-24,3 3-175,6 0-153,8 0-32,10-2-192,12-3-16,13-5-8,13-4-168,9-6-8,9-5-8,3-7-281,0-4-63,-4-6-1208,-4-4 992,-15 2-3121</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7.7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106 1 2721,'-9'6'600,"-9"7"96,-6 6-32,-1 4-168,5 1-416,10-1-16,15-3-24,15-3 8,18-6 56,15-6-272,17-8-360,12-7-320,9-8 296,-11-1-2865</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8.0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196 0 5689,'-8'3'208,"-9"5"208,-8 2-144,-4 4 233,-1 1 71,2 1 96,4 0-48,6 0-208,5 1-80,9 0-240,9 1-40,9 0-24,11 0-16,9 0-16,12 0-184,11-4-24,12-4-144,10-8-608,8-10-241,4-9 569,-13-2-5745</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8.5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9 1 4417,'-2'1'760,"-1"1"584,0 4-623,2 4-113,4 5-344,5 7-104,6 8-72,7 11-40,6 13-8,5 12 0,2 12 8,0 9 0,-3 6 0,-8 4 0,-8 1-8,-10 0 0,-11-1-24,-11-4-16,-11-5-488,-9-4-760,-5-7 735,4-16-6016</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9.4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7 1024,'-1'-1'-192,"-3"-2"160,0 0-768</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9.6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879 4 2200,'-5'0'857,"-6"-2"759,-9 1-224,-6 1-656,-6 0-279,-4 2-321,-3 2-72,-5 4-40,-5 3 0,-6 4 112,-6 8 88,-5 8 128,-4 8 56,1 8-72,2 9-72,5 6-136,7 7-64,9 4-120,11 3-264,13 0-840,14 1-625,15-2 849,6-15-4225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7.6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94 2216,'3'0'529,"3"0"583,5 1-200,2 0-112,3 1-48,1 2-176,3 1-111,1 0-225,4-1-72,2-1-56,3-2-8,4-3-56,1-4-24,4-3-16,0-3-8,1-3-80,0-2-200,-2-3-793,-1-1 657,-7 3-5801</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0:59.9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600 1 6457,'-7'0'456,"-9"3"177,-9 1-345,-8 4-24,-7 5-136,-4 5-8,-6 6 24,-3 9 40,-2 7 136,0 9 88,2 8 112,3 7-32,6 5-128,8 4-96,11 0-288,11-1-152,15-3-200,14-5-88,16-8-352,15-9-104,15-14-184,13-13-305,9-16-343,5-13 952,-12-6-2393</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0.3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0 7466,'-8'6'360,"-8"9"216,-6 6-288,-2 7 272,2 5 56,5 3-24,9 3-24,12 1-312,12-1-128,16-2-120,14-3 0,15-4 0,13-6 0,8-6-216,6-6-224,3-5-464,1-6-240,-2-5-673,-3-5 977,-17 0-5297</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0.6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 1 7754,'-6'6'448,"-8"7"160,-4 9-200,-1 7 128,5 6-32,6 4-40,11 3-192,14 1-136,14 0-144,15-3-160,14-5-248,12-6-24,10-9 24,11-10 184,7-12-112,7-10-288,2-11-1241,1-9 1017,-19 1-4889</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0.9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 0 6305,'-6'8'640,"-4"10"529,-1 9-417,4 6-88,10 4-336,12 0-328,15 0-8,14-3 0,14-4 8,11-4 0,9-6-128,5-6 0,6-8-16,3-9-80,1-8 0,0-8-576,-5-9-585,-5-8 753,-17 2-5545</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1.2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8 393 4297,'-3'5'216,"0"7"128,1 4-256,7 3 264,9-1 8,11-4 64,12-7 0,14-9-272,14-12-48,11-12-64,11-10-24,5-9-16,2-5 0,-1-4 0,-4-1-32,-7 0-440,-8 1-472,-11 3 512,-16 9-4505</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1.4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0 294 576,'6'-1'480,"7"-1"744,9-3 169,8-4-241,5-4-184,4-4-576,3-4-176,4-6-176,2-4-40,2-6-120,2-5-360,-1-5 312,-10 6-5505</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1.8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13 5785,'-2'-1'376,"1"0"80,1 0-47,4-2-137,6 0-16,5 1-24,9 1 24,9 2-120,9 4-32,8 4-40,8 6-40,3 6-16,1 4-8,1 4 0,-1 3 0,-4 3-120,-3 2-200,-8 3-769,-8 2-695,-12 3 928,-11-6-3353</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2.2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1 682 3753,'1'-3'216,"3"-6"408,7-7 80,9-9 160,10-8-80,12-7-415,11-7-169,10-6-160,7-3-16,7-3-8,6 2-8,5 3-8,2 5-8,2 7-8,1 6 0,1 8 0,2 5-16,0 5-208,1 4-129,-1 4-255,-4 3-128,-9 5-40,-10 5-112,-15 6 544,-17 1-3113</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2.67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1 431 4025,'4'-5'400,"8"-6"376,11-8-120,9-7-88,11-7-72,8-5-31,7-5-49,8-2 8,5-2 32,4 3-104,3 5-64,0 6-136,0 9-72,1 8-72,0 9-16,-1 8-104,-1 7-80,-3 9-24,-6 7 16,-7 6 72,-9 6 16,-9 4-336,-10 3-400,-8 0 439,-9-6-6480</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3.0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6961,'2'-1'361,"3"-1"87,7-1 8,6-2-16,8 1-120,6 0-24,7 2-48,4 4-40,4 5-16,2 5-144,2 7-24,1 5-8,1 6 8,0 6 24,-3 3 0,-5 4 8,-6 2 8,-8 3-16,-8 0-8,-7 2-56,-8-1-320,-6-1-976,-6-2-633,-8-1 881,-1-9-4609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8.42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1 145 1000,'2'0'304,"4"0"344,4 0-143,4-1-241,3-1-40,3 0-72,3-1 16,2-2 120,2 0 64,2-2-16,2-1-56,1-3-176,2-2-104,0-2-232,1-2-136,0-1-544,-1-2 504,-6 3-2297</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3.3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4881,'3'1'576,"4"2"376,6 3 1,5 2-201,4 4-160,3 6-208,1 6-72,0 9-144,-1 7-64,-2 8-72,-2 5-8,-5 4-16,-5 1-16,-6 0-464,-10-1-200,-10-3-160,-11-3-73,-11-2-103,-9-3-248,-8-6 704,6-9-3481</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3.8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252 990 1736,'-8'5'488,"-12"5"729,-9 6-361,-6 2-72,-3 2-80,1 0-200,4-1-88,7-2-144,8-3-55,10-2-25,13-4 8,12-4-8,14-5-24,14-5-96,14-7-48,14-7-8,11-8 0,10-8 8,6-8-8,5-9-88,2-6-40,-2-7-8,-5-4-16,-6-4 48,-8-1-16,-10-1-32,-11 1-40,-13 1 40,-12 3 15,-13 3-223,-11 2-264,-10 2-1064,-7 2 936,-5 11-2817</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4.1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1192,'0'2'536,"-1"1"649,2 3-33,2 2-144,2 1-144,3 2-320,5 2-128,4 2-223,5 2-65,5 5-64,3 2-8,4 4 56,0 4 16,0 4 0,-1 6 0,-4 5-64,-4 6 8,-8 6-8,-7 6-8,-9 7-24,-8 5-16,-9 5-80,-7 3-192,-7 2-520,-7-1-377,-3-4 537,4-16-4657</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4.5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1 382 4497,'4'0'544,"8"-1"168,10 0-128,10-1-184,10-1-248,8-1-48,9-1-71,8 0-25,8-3 0,7-2-8,6-5 8,5-6 0,5-8-8,4-6 0,-1-6-369,0-6-119,-5-4-672,-4-5 560,-18 9-3841</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4.9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470 1 4713,'-5'3'192,"-5"5"112,-5 7-176,-6 8 192,-4 8 104,-5 8 120,-6 9 25,-5 9-97,-4 10-64,-4 10-8,0 7-8,3 2-24,5-1-56,10-4-168,12-7-48,12-6-128,13-6-216,12-5-184,13-7-136,12-10-336,13-11-289,10-14-463,9-14 824,-9-8-3089</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5.1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 0 672,'-7'10'32,"-3"2"-736</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5.5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362 0 7514,'-11'11'264,"-16"14"24,-13 19-256,-11 16-8,-5 14 120,-1 11 24,6 6-40,11 0-16,17-3-488,18-7-408,23-12-673,23-14-287,21-17 864,0-15-2553</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5.8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412 1 6297,'-11'3'384,"-14"4"217,-13 5 7,-8 5-112,-5 7-48,0 7-88,2 7 0,4 9 32,6 7 48,9 7-88,10 8-104,14 3-392,14 4-392,16-3-768,13-5-472,14-9-713,13-13 1233,-6-14-2225</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6.1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345 0 5457,'-10'6'584,"-11"7"376,-12 10-215,-7 10-377,-4 9-112,0 10-120,1 9 48,5 9 0,6 7-32,8 5-152,10 1-88,12-4-64,12-5-16,13-9-336,11-11-32,12-13-233,10-13-207,6-16-168,6-16 592,-10-7-3585</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6.3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398 0 3417,'-11'4'608,"-14"8"544,-13 8-48,-11 12-87,-5 9-161,-1 11-192,3 7 16,7 7-192,9 4-112,13 3-336,14 1-120,15-2-248,16-4-104,16-8-416,13-8-536,10-12-825,8-12 1073,-8-12-2849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06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0 240,'1'1'-16,"2"0"0,1-1-192</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6.6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236 1 5921,'-8'4'392,"-8"8"264,-8 8-471,-7 9 47,-2 8 224,-2 8 112,3 7 0,4 3-80,9 1-472,9-2-120,14-4-64,11-7-16,13-9-40,10-9 0,9-9-168,6-11-264,3-9-697,3-9-623,0-10 992,-11-2-2233</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6.9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217 1 5121,'-7'5'528,"-10"9"392,-7 10 57,-7 11-153,-3 8-112,1 9-264,3 5-160,7 3-344,9 0-64,10-2-64,12-4-72,11-10-40,11-9-56,9-13-280,9-12-32,8-14-97,7-12-63,3-12-136,1-10-88,-3-9 184,-6-7 295,-11 6-1663</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7.1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337 0 3793,'-10'7'704,"-14"10"392,-13 14-176,-7 13-55,-5 13-257,0 10-88,4 7-264,8 3-232,10-1-120,12-6-56,15-8-320,15-10 72,13-13-136,12-13-265,13-15-271,8-13-432,6-15 728,-8-4-2201</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7.4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668 96 2497,'-6'-6'448,"-7"-6"472,-10-6-496,-8-2 40,-9 2 152,-7 3 48,-7 8 232,-5 10 9,-3 9-9,-2 10-8,2 11-232,5 9-128,6 8-272,9 5-88,11 4-144,12 2-64,13-2-216,12-3-144,14-6-464,13-7-88,14-11-648,12-11-793,11-16 1497,-6-8-2953</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7.7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59 97 3881,'-4'1'368,"-5"0"240,-3 0 48,0-1 128,1 0-128,3-2-159,5-2-81,7-3-176,6-3 72,8-3 136,7-2 8,8 0-128,8 1-88,11 3-184,7 4-40,8 5-16,6 6-16,1 8-248,-1 6-208,-4 9-168,-8 7-8,-11 7 248,-13 4 232,-12 3 168,-12-1-288,-11-1 207,-5-9-6904</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8.1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31 3265,'1'-1'288,"4"-2"344,5-1 112,6-2 72,8 0-64,6 0-304,6 2-151,6 3-201,5 7-56,3 6-40,2 8-32,2 7-160,-1 7-161,0 6-311,-5 5-88,-8 4-24,-10 1-40,-13 1 552,-9-10-3265</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8.57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73 339 1008,'-1'2'360,"-3"4"200,-1 2-200,-3 4-79,-1 2 55,-2 3 80,0 0 8,0 0-80,3-3-328,4-3-88,4-3 40,5-6 120,6-4 320,6-5 120,8-6 72,6-4-24,8-4-232,5-4-120,6 0-152,2-2-40,2 0-32,0-2 0,0-2-16,-2-2-200,-3-2-360,-4-1-128,-6 0-360,-7-1 0,-8 1 664,-9 7-2433</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8.8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141 1 2785,'-3'0'632,"-5"2"512,-2 2-560,-1 2-176,0 3-56,2 1-8,3 3 128,2 0-31,2 3-177,3 1-24,2 0-160,3 2-40,2 0-24,3 0-8,2 2-8,1 2 0,0 2 0,0 1 0,-3 3 24,-3 0-8,-5 2 0,-6 2-16,-5 2-152,-6 3-72,-6 4-329,-7 3-303,-6 4-600,-7 4 752,3-8-3217</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09.5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81 419 896,'-2'2'24,"-3"3"56,-2 4 136,-3 3 152,-1 4 56,-1 1 217,0 0-1,2 0-72,3-3-32,3-4-280,4-3-120,6-6-56,5-4 32,6-7 64,6-6-8,5-7-24,4-6-112,4-6-184,1-3-24,1-2 8,-2-1 64,-2 2 96,-3 1-208,-4 4-344,-3 2-112,-3 2-224,-4 3 159,-4 1 361,-5 3 128,-4 3 288,-5 3 128,-5 5 136,-4 4 128,-4 4 169,-3 4 23,-2 3-48,0 2-128,1 2-224,2 0-96,5-1-120,3 0-16,4-2-16,4-2 8,2-1 24,3 0 32,0-1 112,0 3 80,-2 3 104,-2 5 16,-1 6-88,-3 6-80,-2 7 40,-4 6 40,-5 6-16,-6 5 1,-6 5-145,-5 3-72,-4 3-136,-2 0-281,0-2-1071,0-4 904,7-11-4329</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0.0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0 707 1304,'5'1'352,"6"3"208,8 1-119,7 0-177,8 0-152,7-3-56,7-4-8,7-5-32,6-5-8,4-7 8,0-5 0,-4-4 8,-4-3 8,-8-1 0,-6-1 8,-6 0-24,-5 0-136,-3-2-272,-3-1-121,-2-2-47,-5-2 144,-4-2 312,-6-1 168,-6 0 72,-9 0 0,-8 4-304,-8 3 40,-8 6 80,-8 5 160,-6 8 592,-7 9 97,-5 13 191,-4 11-56,0 13-224,0 12-184,4 9-296,5 8-88,8 4-144,7 3-96,10-1-344,10-1-408,9-5-200,11-4-96,10-10 583,2-10-1687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2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1 105 2064,'3'0'176,"6"-1"129,7-1-177,5-1-176,4-2-64,5-3-169,2 0-79,2-1-16,2-1 56,1 0 168,2 0 96,0 0 56,2 1-24,0-2 24,-6 3-944</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0.3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325 1 3025,'-8'5'336,"-9"8"416,-12 8-152,-7 11 144,-5 7-24,-2 5-192,3 3-119,4-1-337,7-3-241,7-4-47,7-5-168,7-5-376,8-5-232,7-4 488,2-7-3657</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0.5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348 13 3329,'-5'-3'704,"-10"-1"720,-9 0-72,-8 2-311,-7 7-217,-3 7-424,-1 10-168,2 11-200,4 8-40,7 8-72,7 7-248,10 3-560,10 3-329,12-2-327,12-5-304,14-11 1128,1-13-1985</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0.8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507 8 2248,'-5'-2'313,"-8"-1"455,-8 1-360,-8 3-64,-7 5-72,-7 8-8,-4 8 112,-5 8 144,0 9 24,0 8-136,5 6-112,6 5-184,8 3-104,10-1-216,11-2-56,12-6-8,10-7-80,12-10 144,9-9 24,10-9-368,5-8-128,4-8-376,-1-8 416,-7-3-1825</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0.98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 0 808,'-4'0'-112,"-8"2"96,-1 0-664</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1.0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112 1 3817,'-8'6'408,"-7"7"320,-6 8-320,-1 4-400,2 2-248,5 1-752,7-2 560,6-5-3273</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1.3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783 3 4241,'-10'0'640,"-15"-2"416,-14 2-256,-12 2-479,-8 4-169,-7 8-64,-3 8 48,-3 11 16,0 12 8,3 13-80,3 10-64,9 11-64,7 7-304,12 7-609,11 2-287,14-3-656,14-6 944,7-18-1409</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1.6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816 3 6025,'-14'-1'832,"-18"0"529,-19 3-433,-15 5-88,-11 9-376,-7 10-136,-3 10-176,1 12-64,7 8-64,7 7-8,12 4-56,12 2-144,15 1-256,12 1-192,16 1-224,13 1-32,14-3-217,12-6-207,14-7 744,-3-15-4465</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1.9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806 9 6041,'-11'-1'416,"-14"-3"265,-16 1-361,-11 3-48,-10 7-128,-8 8-48,-5 11 48,-4 11 56,1 12 48,2 10-24,7 7-120,9 6-48,11 3-64,14 1-408,16 1-200,14-1-345,18-4-927,15-5 1224,3-14-3729</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2.2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462 1 2593,'-12'0'824,"-15"2"960,-15 3-520,-10 7-311,-6 8-161,-1 8-168,3 11-136,6 8-168,7 7-120,11 6-304,10 4-32,13 2-64,15 2-160,14-2-344,15-4-144,17-8 15,14-12-111,12-14 144,10-16 136,4-14-432,2-12 640,-15-4-2241</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2.4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312 1 2112,'-7'0'321,"-10"3"311,-9 3-168,-7 3 80,-5 4 48,-1 5 16,1 3-72,2 2-288,6 3-88,6-1-160,7-2-48,10 0-24,10-3-224,10-4 0,9-4-208,9-7-384,7-7 16,2-9 368,-4-2-2233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18.262"/>
    </inkml:context>
    <inkml:brush xml:id="br0">
      <inkml:brushProperty name="width" value="0.35" units="cm"/>
      <inkml:brushProperty name="height" value="0.35" units="cm"/>
      <inkml:brushProperty name="color" value="#00A0D7"/>
    </inkml:brush>
  </inkml:definitions>
  <inkml:trace contextRef="#ctx0" brushRef="#br0">919 428 3881,'3'-21'6133,"-4"15"-5575,-15-43 3542,8 24-2308,6 20-1609,0-1 0,0 1 0,-1 0 1,1 0-1,-1 0 0,0 0 0,0 1 1,-1-1-1,1 1 0,-1 0 0,0 0 1,0 0-1,0 0 0,-1 1 0,1-1 1,-1 1-1,0 1 0,0-1 0,0 1 1,0-1-1,-1 1 0,1 1 0,-1-1 1,1 1-1,-10-1 0,5 1-120,1 0 0,-1 1 0,0 0 0,0 0 0,0 1 1,1 1-1,-1-1 0,0 2 0,1-1 0,0 1 0,-1 1 0,1 0 0,1 0 0,-10 6 0,8-3-63,0 0 1,0 1-1,1 0 0,0 1 1,0 0-1,1 0 0,1 1 1,-1 0-1,2 0 0,-1 1 1,1 0-1,1 0 0,0 1 1,1-1-1,0 1 0,-3 15 0,5-18 2,1 0 0,0 1 0,1-1 0,0 1 0,1-1 0,-1 0 0,2 1-1,-1-1 1,2 0 0,-1 0 0,1 0 0,0 0 0,1 0 0,0-1 0,0 1-1,1-1 1,0 0 0,1-1 0,-1 1 0,1-1 0,13 12 0,-10-12 2,0 0 1,0-1-1,0 0 1,1-1-1,0 0 1,0 0-1,1-1 1,-1 0-1,1-1 1,-1 0 0,1-1-1,0 0 1,0-1-1,0 0 1,1 0-1,13-2 1,-10 0 20,0-1 1,-1 0-1,1-1 1,-1-1-1,0 0 1,0-1-1,0-1 1,-1 0-1,0 0 1,0-1-1,22-17 0,-30 20 26,-1 1-1,0-1 0,0 0 0,-1 0 0,1-1 0,-1 1 0,0-1 0,0 1 0,0-1 1,0 0-1,-1 0 0,0-1 0,0 1 0,-1 0 0,1-1 0,0-10 0,-1 8 35,-1-1 0,-1 0 1,0 1-1,0-1 0,0 0 0,-1 1 0,0-1 0,-1 1 0,0 0 0,-5-9 0,2 3-31,-2 1 0,0 0 0,0 0 0,-1 1 0,-1 0 0,0 1 0,-1 0 0,0 0 0,0 1 0,-1 1 0,0 0 0,-16-8 0,15 12-72,0 0-1,1 1 1,-1 1-1,-1 1 0,1 0 1,0 0-1,-1 1 1,1 1-1,0 0 0,-1 1 1,1 0-1,-1 1 1,1 1-1,0 0 0,0 1 1,-22 9-1,24-8 6,0-1-1,0 1 0,1 1 1,0 0-1,0 0 0,0 1 1,1 1-1,0-1 0,0 2 1,1-1-1,0 1 0,0 0 1,1 0-1,1 1 0,-1 0 1,2 1-1,-1-1 0,1 1 1,-4 15-1,6-9 4,0 1 1,1-1 0,1 1-1,1-1 1,0 1-1,2 0 1,0-1-1,0 1 1,2-1 0,0 0-1,1 0 1,1 0-1,1-1 1,0 0-1,1 0 1,0-1 0,15 20-1,-15-23 1,1-1 0,1 1-1,0-2 1,0 1 0,1-1-1,1-1 1,-1 0 0,1-1-1,1 0 1,0 0 0,0-2-1,0 1 1,1-2 0,0 0-1,0 0 1,0-2 0,0 0-1,1 0 1,-1-1 0,1-1-1,15 0 1,-2-4 2,0 0-1,0-2 1,-1 0-1,1-2 1,-1-1-1,-1-2 1,31-14-1,-45 18 30,-1 1 1,1-2-1,-1 1 0,-1-2 1,1 1-1,-1-2 0,0 1 1,-1-1-1,0-1 0,-1 1 0,0-1 1,0-1-1,-1 0 0,0 0 1,-1 0-1,-1-1 0,9-23 1,-12 24-3,-1 0 1,0 0 0,-1 0-1,0 0 1,-1 0 0,0 0-1,0 0 1,-1 0 0,-1 1-1,0-1 1,0 0 0,-1 1-1,-1 0 1,0 0 0,0 0 0,0 1-1,-1-1 1,-1 1 0,0 1-1,-15-16 1,7 9-46,0 1 1,0 1-1,-1 0 1,-1 1-1,-1 1 0,1 0 1,-2 1-1,1 1 1,-1 1-1,-28-8 1,28 12 9,0 1 1,-1 1 0,1 1-1,-1 0 1,0 1-1,1 2 1,-1 0 0,1 0-1,0 2 1,0 1 0,0 0-1,0 1 1,1 1 0,0 1-1,0 0 1,1 2 0,0 0-1,1 1 1,0 0 0,1 1-1,0 1 1,1 1-1,0 0 1,1 0 0,1 1-1,0 1 1,1 0 0,1 1-1,0 0 1,2 1 0,0-1-1,0 2 1,2-1 0,0 1-1,2 0 1,0 0-1,-3 39 1,7-36-12,0-1 0,2 1 0,0 0-1,2 0 1,0-1 0,1 0 0,2 0 0,0 0 0,1-1-1,17 31 1,-17-37 4,0-1 1,1-1-1,1 0 0,-1 0 0,2-1 0,0 0 0,0-1 0,1 0 1,0-1-1,1 0 0,0-1 0,1 0 0,-1-1 0,1-1 1,29 9-1,-17-9 20,-1-2 0,1 0 0,0-2 1,0-1-1,0-1 0,0-1 1,0-1-1,0-2 0,-1 0 0,1-2 1,-1-1-1,0 0 0,45-22 0,-48 19 36,0-2-1,-1 0 1,0-1-1,-1-1 0,0-1 1,-1 0-1,-1-2 0,0 0 1,-2-1-1,0-1 0,-1 0 1,0-2-1,-2 1 0,20-43 1,-28 47 12,0 0-1,-1-1 1,-1 0 0,-1 0 0,0 0 0,-1 0 0,-1 0 0,-1 0-1,0 0 1,-1 1 0,-1-1 0,0 0 0,-2 1 0,0-1-1,0 1 1,-2 0 0,-10-19 0,1 5-27,0 1 0,-3 1 0,0 1 0,-1 0-1,-2 1 1,-1 2 0,-50-43 0,62 58-47,-1 1 0,0 0-1,0 1 1,0 0 0,-1 1 0,0 0-1,-1 1 1,1 1 0,-1 0 0,0 1-1,0 0 1,0 1 0,0 0 0,-1 2-1,1-1 1,0 2 0,0 0 0,-25 5 0,23-2 1,0 1 1,0 1-1,0 1 1,1 0-1,0 0 1,0 2-1,1 0 1,0 0-1,1 2 1,0-1-1,0 2 1,1 0-1,1 0 1,0 1-1,-15 24 1,14-17 23,1 0 1,1 1 0,1 1 0,1-1-1,1 1 1,1 1 0,1-1-1,1 1 1,0 0 0,2 0-1,1 0 1,1 1 0,1-1-1,1 0 1,8 38 0,-8-46 15,2 0 0,0 0 1,1 0-1,1-1 0,0 1 0,1-1 1,0 0-1,1-1 0,1 0 0,0 0 1,0-1-1,2 0 0,-1-1 1,1 0-1,1-1 0,0 0 0,1-1 1,-1 0-1,2-1 0,-1 0 0,1-1 1,0-1-1,1 0 0,17 4 1,-3-5-2,1-1 0,-1-1 1,1-1-1,-1-2 1,1-1-1,-1-2 1,1-1-1,-1-1 1,0-1-1,-1-1 1,1-2-1,-1-1 1,-1-1-1,0-2 1,-1 0-1,0-2 1,-1-1-1,-1-1 0,24-20 1,-40 30 12,-1 0 1,1 0-1,-1-1 0,-1 0 1,1 0-1,-1 0 1,-1-1-1,0 0 0,0 0 1,0-1-1,-1 1 1,-1-1-1,0 0 0,0 0 1,-1 0-1,0 0 0,0 0 1,-1-1-1,-1 1 1,0 0-1,0-1 0,-1 1 1,0 0-1,-1 0 1,0-1-1,-5-12 0,-2 0-40,-1 0-1,-1 1 0,-1 0 1,-1 1-1,-1 0 1,-1 1-1,0 1 0,-2 0 1,0 1-1,-1 1 0,-1 0 1,0 2-1,-1 0 0,-1 1 1,0 2-1,-1 0 1,0 1-1,-1 1 0,0 1 1,0 1-1,-1 1 0,0 1 1,-1 1-1,1 1 0,-1 1 1,0 2-1,0 0 1,-28 4-1,26-1-9,0 1 0,0 1 1,0 2-1,0 0 0,1 2 0,0 1 1,-32 16-1,45-18 33,1 0-1,0 0 1,0 2 0,1-1 0,0 2 0,0-1-1,1 2 1,0-1 0,1 1 0,0 0 0,1 1-1,1 0 1,-1 1 0,2-1 0,-9 24 0,9-20 0,2 1 0,0-1 0,1 1 1,0 0-1,1 0 0,1 1 1,1-1-1,1 0 0,0 0 1,1 0-1,1 0 0,0 0 0,1-1 1,1 1-1,1-1 0,0 0 1,1 0-1,1-1 0,1 0 0,0-1 1,0 1-1,1-2 0,1 1 1,1-1-1,0-1 0,0 0 0,1-1 1,1-1-1,0 0 0,0 0 1,1-1-1,0-1 0,0-1 0,1 0 1,0-1-1,30 7 0,-15-6-4,1-2 1,0-2-1,0 0 0,0-2 0,0-2 0,0-1 0,0-1 0,0-2 0,0-1 0,45-15 1,-51 13 14,-1-2 0,0 0 1,-1-1-1,0-2 1,-1 0-1,-1-2 1,0 0-1,-1-1 1,0-2-1,-1 0 0,-2-1 1,1-1-1,15-22 1,-28 31 6,1 0 0,-1 1 0,0-2 0,-1 1 0,-1-1 0,0 0 1,0 0-1,-1 0 0,-1 0 0,0 0 0,-1-1 0,0 1 0,-1-21 0,-2 17-11,-1 0 0,0 0-1,-1 1 1,-1-1 0,0 1 0,-1 0-1,0 1 1,-2 0 0,-15-24-1,8 17-25,-1 1 0,0 1 1,-2 0-1,0 2 0,-1 0 0,0 1 0,-2 1 0,0 0 0,0 2 0,-2 1 0,1 0 1,-1 2-1,-34-11 0,28 14-33,0 2 0,0 0 0,-1 2 0,0 1 0,1 2 0,-1 1 0,0 1-1,-37 7 1,31-1 10,0 1-1,1 1 0,1 2 0,0 1 0,0 2 1,-42 26-1,60-30 23,0 0 0,1 1 1,1 0-1,0 1 0,0 1 1,1 0-1,1 1 0,1 0 1,-13 22-1,11-14-4,1 1 1,2 0-1,0 1 1,2 0-1,0 0 1,-4 35-1,7-26-1,1 1 0,2 0 0,1 0-1,2 0 1,2 0 0,1-1 0,2 1 0,1-1-1,1 0 1,20 49 0,-21-67 17,0-1 0,1 0 1,1 0-1,0-1 0,1 0 1,1-1-1,0 0 0,0-1 0,2 0 1,-1-1-1,1 0 0,27 16 0,-20-16 21,0-1 0,1-1 0,0-1 0,0-1 0,1-1 0,-1-1 0,1 0 0,1-2 0,27 1 0,-11-3-7,0-2-1,-1-2 1,1-2-1,-1-1 0,0-1 1,-1-3-1,55-20 1,-62 18 16,0-2 1,-1 0-1,-1-2 1,0-1-1,-2-1 1,0-2-1,-1 0 0,-1-2 1,29-32-1,-42 41 7,-1-1-1,0 0 1,-1 0-1,-1-1 1,0 0-1,-1-1 1,-1 0-1,0 0 1,-1 0-1,-1 0 1,0-1-1,-2 0 1,2-24-1,-4 18 5,-1 1-1,-1 0 1,-1 0-1,-1 1 1,-1-1-1,-1 1 1,-1 0-1,0 0 0,-17-30 1,8 22-40,-1 0 0,-1 2 0,-1 0 0,-2 1 0,-1 1 0,-1 1 0,0 1 0,-2 2 0,-1 0 0,-1 1 0,0 2 0,-1 1 0,-57-26 0,63 35-42,0 2-1,0 0 1,-1 1-1,0 1 1,0 2 0,0 0-1,0 1 1,0 2-1,0 0 1,0 1 0,0 1-1,1 2 1,-1 0-1,1 1 1,0 1 0,1 1-1,-25 13 1,22-8 30,2 0 1,-1 1-1,2 1 0,0 1 0,1 1 1,0 0-1,2 2 0,0 0 1,1 1-1,1 1 0,1 1 0,1 0 1,0 0-1,-18 46 0,22-38-2,1-1 0,1 1 0,1 1 0,2-1 0,1 1-1,1 0 1,2 0 0,1 0 0,2 0 0,0 0-1,12 49 1,-9-60 5,0-1 0,1 0 0,2 0 0,0 0 0,0-1 1,2 0-1,0 0 0,1-1 0,1-1 0,1 0 0,0 0 0,1-2 0,0 1 0,2-2 0,-1 0 0,1-1 0,1 0 0,31 15 0,-23-17 20,0-1 0,0-1 0,1-2 0,0 0 0,0-1 0,0-2 0,1-1 0,-1-1 0,1-1-1,-1-2 1,1 0 0,-1-2 0,38-9 0,-11-2 46,0-2 0,-1-2-1,0-2 1,-2-3 0,68-42-1,-92 50-34,-1-1 0,-1-1 0,-1-1 1,0-1-1,-2-1 0,0-1 0,20-29 0,-32 39 3,-2 0 1,1 0-1,-2-1 1,0 0 0,0 0-1,-1-1 1,-1 1-1,0-1 1,-1 0 0,0 0-1,-2-1 1,1 1-1,-2 0 1,0-1-1,0 1 1,-1 0 0,-4-15-1,-1 4-7,-1 0 1,-1 0-1,-1 1 0,-1 1 1,-1 0-1,-2 0 0,0 1 0,-1 0 1,-1 2-1,-1-1 0,-1 2 0,0 0 1,-2 1-1,-30-23 0,27 25-72,-1 0 0,-1 2 0,0 1-1,-1 0 1,0 2 0,-1 1 0,0 1-1,0 1 1,-1 1 0,0 2 0,-1 0 0,1 2-1,-36 0 1,28 4 16,1 2 0,0 1 0,1 1 0,-1 2 0,1 1 0,0 2-1,1 1 1,0 1 0,-49 28 0,64-30 28,-1 1-1,2 1 0,-1 1 1,2 0-1,0 1 0,0 1 1,1 0-1,1 1 1,1 0-1,0 1 0,1 1 1,1 0-1,1 0 1,0 1-1,1 0 0,2 0 1,-7 25-1,8-21 1,1 1 0,1 0 0,1 1 0,1-1 0,2 0 0,0 0 1,1 0-1,1 0 0,2 0 0,0 0 0,17 45 0,-15-53 32,1-1 0,0 0 0,0 0 0,2-1 1,-1 0-1,2-1 0,0 0 0,1-1 0,0 0 0,1 0 0,0-2 1,0 0-1,1 0 0,1-1 0,0-1 0,0 0 0,30 10 0,-20-10 26,1-2 0,0-1-1,0-1 1,0-2 0,0 0 0,0-1-1,1-2 1,-1-1 0,0-1-1,45-11 1,-27 2 1,1-2 1,-2-1-1,0-3 0,-1-2 1,49-30-1,-76 41-26,-1 0 0,-1-1 0,0-1 1,0 0-1,-1 0 0,0-1 0,-1-1 0,0 0 0,9-16 1,-13 18 4,-1-1 0,-1 0 0,0 0 0,-1 0 0,-1-1 0,1 1 0,-2-1 0,0 0 1,0 1-1,-2-1 0,1 0 0,-3-17 0,-1-1 1,-2 0-1,-1 0 1,-2 1 0,-1 0 0,-1 0-1,-2 1 1,-1 1 0,-1 0-1,-1 1 1,-23-32 0,21 35-49,-1 2 0,0 0 1,-1 2-1,-2 0 0,0 1 1,-1 0-1,-1 2 0,0 1 1,-1 1-1,-1 1 0,-38-15 1,42 22-15,0 0 0,0 2 0,-1 1 0,0 1 0,1 0 0,-1 2 0,0 0 0,0 2 0,0 0 0,0 2 0,1 0 0,-1 1 0,1 1 0,0 2 0,0 0 0,1 1 0,0 0 0,0 2 0,1 1 0,0 0 0,1 1 0,0 1 0,1 1 0,1 0 0,0 1 0,1 1 0,0 1 0,1 0 0,2 0 0,-1 2 0,-15 32 0,14-16 41,2 1 0,2 0 0,1 0 0,2 1 1,1 0-1,2 0 0,2 1 0,1-1 0,2 1 1,1-1-1,2 0 0,2 0 0,1 0 0,2 0 1,2-2-1,1 1 0,2-1 0,1-1 0,35 58 1,-33-70 9,1 0 1,1-2 0,0 0 0,2-1 0,0-1 0,1-1 0,1-1 0,0-1 0,1-1 0,1-1-1,0-1 1,1-2 0,0 0 0,0-2 0,1 0 0,0-2 0,30 3 0,-25-5-7,1-2 1,0 0-1,-1-3 1,1 0-1,0-2 1,-1-1-1,0-2 1,0-2 0,0 0-1,-1-2 1,0-2-1,-1 0 1,0-2-1,35-23 1,-49 26 5,1-1 0,-2-1 0,0 0 0,0-1 1,-1-1-1,-1 0 0,-1-1 0,0 0 0,-1-1 1,0 0-1,-2-1 0,0 0 0,-1 0 0,11-39 1,-14 33-4,0 0 0,-2 0 1,-1-1-1,-1 1 0,-1-1 1,-1 1-1,-1-1 1,-1 1-1,-2 0 0,0 0 1,-16-45-1,11 42-31,-1 1 0,-1 0 0,-1 0 1,-1 1-1,-1 1 0,-1 1 0,-2 0 0,0 1 0,-1 0 0,-1 2 0,-1 1 0,-1 0 1,-1 1-1,0 2 0,-1 0 0,-1 2 0,0 0 0,-1 2 0,0 1 0,-1 1 0,-1 1 1,-53-10-1,34 13-36,0 1 0,0 2 0,0 3 1,0 1-1,0 3 0,0 1 0,0 3 0,1 1 1,1 3-1,-1 2 0,-64 28 0,92-33 22,1 1 0,0 1 0,0 0 0,1 1 0,1 1 0,0 0 0,0 1 0,2 0 0,-1 2 0,2-1 0,0 1 0,1 1 0,-12 26 0,14-22 9,0 0 1,2 0-1,1 1 1,1-1-1,0 1 1,2 1-1,0-1 1,2 1-1,0-1 1,2 1-1,5 38 0,0-23 5,2 0-1,1-1 0,2 0 0,2 0 0,1-2 0,2 0 0,33 56 0,-38-74 17,1 0 0,0-1 0,2 0 0,0-1 0,0-1 0,1 0 0,1-1 0,0 0 0,1-1 0,1-1 0,-1-1 0,2-1 0,-1 0 0,1-1 0,0-1-1,22 4 1,-7-4 25,1-2 0,-1-2 0,1-1 0,0-2-1,-1-1 1,1-2 0,-1-1 0,1-2 0,-1-1-1,-1-1 1,1-2 0,-2-2 0,1-1 0,-2-1-1,40-25 1,-47 24 15,0 0-1,-2-2 0,0 0 0,-1-2 1,0 0-1,-2-2 0,0 0 1,-2-1-1,0 0 0,-1-2 1,-2 0-1,0-1 0,-2 0 1,0-1-1,-2 0 0,-1 0 0,-1-1 1,-2-1-1,5-35 0,-8 35-15,-2 0-1,-1-1 0,-1 1 0,-1 0 1,-2 0-1,-1 0 0,-1 1 0,-1 0 1,-2 0-1,0 0 0,-2 1 0,-20-37 1,17 42-32,0 0 0,0 1 1,-2 0-1,-1 1 1,0 1-1,-2 1 0,0 0 1,0 1-1,-2 1 0,0 2 1,0-1-1,-1 2 1,-1 1-1,-27-9 0,14 8-46,1 1 1,-1 2-1,-1 2 0,1 1 0,-1 2 0,0 2 0,-74 4 1,92 0 15,-1 1 0,1 1 0,1 1 0,-1 0 0,1 2 0,0 0 0,-24 13 0,30-12 8,0-1 0,1 2 1,0-1-1,0 2 0,1-1 0,0 1 0,1 1 0,0 0 1,0 0-1,2 1 0,-9 14 0,5-1 5,0 1 0,2 0-1,1 0 1,1 1 0,1 0 0,1 1 0,2-1-1,0 49 1,3-37 30,2 0 0,2 0 1,2-1-1,1 1 0,21 61 0,-18-73 14,1-1 1,1 0-1,1-1 0,1 0 1,1-1-1,2 0 0,0-2 0,1 0 1,2-1-1,0-1 0,35 28 1,-39-37-2,1 0 0,0 0 0,0-2 0,1 0 0,1-1 0,-1-1 0,1 0 0,0-2 1,1 0-1,-1-1 0,1-1 0,0-1 0,0 0 0,0-2 0,0-1 0,0 0 0,24-5 1,-14-1 13,-1-1 1,0-1 0,0-1 0,-1-2 0,0-1 0,-1-1 0,0-2 0,-2 0 0,0-2 0,0 0 0,-2-2 0,22-23 0,-29 25-6,1 0-1,-2-1 1,-1-1 0,0 0-1,-1-1 1,-1 0 0,-1-1-1,-2 0 1,0-1 0,-1 0-1,-1-1 1,-1 1-1,-1-1 1,-1-1 0,0-36-1,-5 31-17,-1-1 0,-2 1 0,-2 0 0,0 0 0,-2 0-1,-1 1 1,-2 0 0,0 1 0,-2 0 0,-1 1 0,-1 1 0,-2 0-1,0 1 1,-2 0 0,0 2 0,-43-39 0,39 41-40,-1 1 1,-1 1 0,-1 1-1,0 1 1,-2 2 0,1 1-1,-2 1 1,0 1 0,0 2-1,-1 0 1,0 2 0,-1 2-1,1 1 1,-1 1 0,-1 1-1,-50 3 1,56 3-6,1 0 0,-1 2 0,0 0 0,1 2 0,1 1 0,-1 1 0,1 1 0,1 2 0,0 0 0,-43 30 0,41-22 11,0 1-1,1 1 1,2 1 0,0 2-1,1 0 1,2 1-1,1 1 1,-19 35 0,19-27 17,2 0 0,2 1 0,1 1 1,1 0-1,3 0 0,1 1 0,1 1 1,3-1-1,0 1 0,3-1 0,1 1 1,2 0-1,2 0 0,2-1 1,13 51-1,-11-61-1,2 1 0,1-2 1,2 1-1,0-2 0,2 0 1,0 0-1,2-1 0,1-2 1,36 38-1,-40-48 7,0 0 0,1-1 0,0-1 0,1-1 0,0 0 0,1-1 0,0-1 0,0 0 0,1-1 0,0-2 0,0 1 1,1-2-1,-1 0 0,1-2 0,0 0 0,28 0 0,-16-4 31,1-2-1,-1 0 1,0-3 0,-1 0 0,0-2-1,0-1 1,0-1 0,-2-2 0,1-1 0,-2-1-1,46-33 1,-51 32 8,-1 0 1,-1-2-1,-1-1 0,0 0 0,-2-1 1,0-1-1,-1 0 0,-1-2 0,-2 1 1,0-2-1,-1 0 0,-1 0 0,-2-1 1,10-35-1,-16 42-11,-1 1 0,-1 0 0,0-1 1,-2 1-1,0-1 0,0 1 0,-2 0 0,0-1 0,-1 1 0,-1 1 0,0-1 1,-1 1-1,-1 0 0,-1 0 0,0 0 0,-1 1 0,-18-22 0,-1 1-2,-1 2-1,-2 1 0,-2 2 0,0 1 0,-64-44 0,72 57-45,-1 2-1,-1 0 0,0 1 0,-1 2 0,0 1 0,-1 1 0,0 1 0,0 2 1,-1 1-1,0 1 0,-58-1 0,66 6 1,0 1-1,0 2 1,0 0 0,0 1-1,0 1 1,1 1 0,0 1-1,0 1 1,1 0 0,0 2 0,1 0-1,0 2 1,0 0 0,1 1-1,1 0 1,0 2 0,-15 16-1,18-15 2,0 0 1,1 1-1,1 1 0,1 0 0,0 0 0,2 1 0,0 1 1,1-1-1,1 1 0,1 1 0,0-1 0,2 1 0,-4 33 0,7-28 11,1 0 0,1 1 0,2-1 0,0 0 0,2 0 0,0-1 0,2 0 0,1 1 0,1-2 0,20 39 0,-17-39 11,1 0 1,1-1 0,1-1 0,1 0-1,1-1 1,0-1 0,2 0 0,1-1 0,0-2-1,1 0 1,1-1 0,0-1 0,1-1-1,1-1 1,0-1 0,1-1 0,0-1 0,1-2-1,0 0 1,47 7 0,-18-9 17,0-3 0,1-1 0,-1-3 0,0-3 0,71-13 0,-94 11 6,-1-1 1,0-2-1,0-1 0,-1-1 0,-1-1 1,0-2-1,0-2 0,-2 0 0,0-1 1,37-33-1,-51 38 0,-1 0-1,0-1 1,-1-1 0,-1 0-1,0 0 1,-1-1 0,-1 0-1,0-1 1,-1 0 0,8-27-1,-9 21 4,-2 0-1,0 0 1,-1-1-1,-2 0 1,0 1-1,-1-1 1,-5-32-1,-2 15-14,-2-1 0,-2 2 1,-1 0-1,-2 0 0,-2 1 0,-1 1 0,-2 0 0,-39-56 0,42 71-52,-1 0-1,0 1 1,-2 1 0,0 1-1,-2 1 1,0 0-1,-1 2 1,0 0-1,-1 2 1,-1 0-1,0 2 1,-1 0-1,0 2 1,-1 1-1,0 1 1,-1 1-1,1 1 1,-1 2-1,-1 0 1,1 2-1,0 1 1,0 1-1,-1 2 1,1 0 0,0 2-1,0 1 1,0 1-1,1 1 1,-37 16-1,43-14 19,0 1 0,1 1 0,1 0 0,0 2 0,0 0 1,1 1-1,1 1 0,0 0 0,2 1 0,-22 29 0,20-21 13,2 1 0,0 0 0,2 1 0,0 0 0,2 1 0,1 0 0,-8 43 0,10-28 15,2-1 0,2 1 0,1 0 0,3 0 0,1 0 0,2 0 0,2-1 0,2 0 0,1 0 0,2 0 0,19 44-1,-22-67 13,1 0 0,0 0 0,1-1 0,1 0 0,1-1 0,0 0-1,26 25 1,-27-31-2,0-1-1,1-1 1,-1 0-1,2 0 0,-1-1 1,1-1-1,0 0 1,1 0-1,-1-2 1,1 1-1,22 2 1,-6-3 4,0-2 1,0-1 0,0-2 0,0-1 0,0-1 0,-1-2 0,1 0 0,-1-2 0,0-2 0,28-11 0,-20 4 8,0-1 1,-1-1-1,-1-2 1,-1-1-1,-1-2 1,-1-2-1,29-28 1,-44 35-4,0-1 0,-1-1 0,0 0 0,-2-1 0,-1-1 0,0 0 0,-2-1 0,0 0 0,-2-1 0,0 0 0,-2 0 0,-1-1 0,-1 0 0,4-42 0,-8 45-10,-1-1-1,0 1 0,-2 0 0,0 0 0,-2 0 1,0 0-1,-2 0 0,0 1 0,-1-1 1,-1 2-1,-1-1 0,-1 1 0,-1 1 1,-1 0-1,0 0 0,-2 1 0,-15-16 0,7 13-40,-1 1 0,-1 2-1,0 0 1,-2 1 0,0 2-1,-1 0 1,0 2 0,-1 1-1,-1 1 1,1 2 0,-2 0-1,1 2 1,-1 2 0,0 0-1,-1 2 1,1 1-1,-46 4 1,50 0-13,0 1 0,0 1 0,1 1 0,-1 2 0,1 0 1,1 2-1,-1 0 0,1 2 0,-26 16 0,33-16 15,0 1 0,0 1 0,2 0 0,-1 1 0,2 1 0,0 0 0,0 1 0,2 0 0,0 1 0,1 1 0,1 0 0,-12 26 0,12-16 18,1 0 1,1 0 0,2 1-1,1 0 1,1 0-1,1 0 1,2 1-1,1-1 1,1 0 0,6 34-1,-1-22 13,2-1-1,2 0 0,2-1 1,2 0-1,1-1 1,33 61-1,-37-81-7,0 0-1,2-1 1,0 0-1,1-1 1,0 0-1,1-1 1,1-1-1,1 0 1,0-2 0,0 1-1,1-2 1,1-1-1,20 9 1,-8-7 5,1-1 1,0-2-1,1-1 1,0-2 0,0-1-1,1-2 1,50 0-1,-50-4 14,0 0 0,0-3-1,0 0 1,-1-2-1,0-2 1,0-1 0,-1-1-1,58-28 1,-72 29 6,-1-1 1,0-1-1,-1-1 0,0 0 1,-1-1-1,0 0 1,-1-2-1,-1 1 1,0-2-1,-1 0 0,-1 0 1,-1-1-1,0 0 1,-1-1-1,0 0 0,8-28 1,-11 20 1,-1 0 1,-1 0 0,-1-1-1,-1 1 1,-2-1 0,0 0-1,-2 1 1,-1-1-1,-1 1 1,-1 0 0,-1 0-1,-2 0 1,0 1 0,-24-47-1,17 41-40,-1 2 0,-2 0-1,-1 0 1,-1 2 0,-1 0-1,-1 2 1,-2 0 0,-1 2-1,0 0 1,-2 2-1,-38-24 1,48 35-31,0 1 0,-1 1-1,-1 1 1,1 0 0,-1 1 0,0 2-1,0 0 1,-1 0 0,1 2 0,-1 0-1,0 2 1,-31 2 0,35 0 11,-1 1 0,1 1-1,0 0 1,0 1 0,0 0 0,1 2 0,-1 0 0,1 0 0,1 2 0,0 0 0,0 0-1,1 1 1,0 1 0,0 0 0,-12 16 0,3 0 15,1 1 1,2 1-1,0 1 0,2 1 1,2 0-1,1 1 1,1 1-1,1 0 0,-8 44 1,11-35 27,2 1 1,2 1-1,2-1 0,2 1 1,2-1-1,1 1 1,10 43-1,-9-65 1,2-1 1,1 0-1,0 0 0,2 0 0,0-1 0,1 0 1,1-1-1,16 23 0,-20-33-5,2 0-1,-1 0 1,1 0 0,1-1-1,-1-1 1,1 1 0,1-2-1,-1 1 1,1-1-1,0 0 1,1-1 0,-1-1-1,1 1 1,0-2 0,0 1-1,1-1 1,15 1 0,2-2 7,0-1 1,1-1 0,-1-2 0,0-1 0,0-1-1,0-2 1,-1 0 0,0-2 0,0-1 0,-1-2 0,0 0-1,28-18 1,-29 15 12,-2-1 0,0-1 1,0-1-1,-2-2 0,0 0 0,-1-1 0,-1-1 0,-1-1 0,-1 0 1,-1-2-1,-1 0 0,16-34 0,-22 35 0,-1-1-1,-1 0 1,-1-1-1,-1 0 1,-1 0 0,-1 0-1,-2-1 1,0 1-1,-2 0 1,-1-1 0,-1 1-1,-1-1 1,-1 1-1,-1 0 1,-1 0 0,-1 1-1,-2 0 1,0 0-1,-19-32 1,15 32-29,-2 0 1,-1 1-1,-1 0 1,-1 1-1,-1 2 1,0-1-1,-2 2 1,0 1-1,-1 1 1,-1 0-1,0 2 0,-2 1 1,1 0-1,-2 2 1,0 1-1,0 1 1,-41-9-1,29 12-31,-1 2 0,1 1 0,-1 2 0,0 2-1,0 2 1,1 1 0,-1 2 0,-43 11 0,37-4 8,0 1 0,1 2 0,1 2 0,0 2 1,2 2-1,-57 38 0,77-45 22,0 2 1,1 0-1,1 2 0,1 0 0,0 1 1,2 1-1,-20 29 0,26-33-3,1 0 0,1 1-1,1 0 1,0 0 0,1 1-1,1 0 1,1 0 0,0 0 0,1 0-1,1 1 1,1 19 0,3-5-12,1 0 0,1 0 1,2 0-1,1 0 0,2-1 1,1 0-1,2-1 0,1 0 0,1-1 1,1-1-1,2 0 0,1-1 1,1-1-1,2 0 0,0-2 1,35 32-1,-35-37-6,0-1 0,2-1-1,0-1 1,1-1 0,0-2 0,1 0 0,1-1 0,1-1-1,-1-2 1,2-1 0,-1-1 0,1-1 0,0-1 0,1-2-1,-1-1 1,1-1 0,-1-2 0,1 0 0,38-7 0,-32 1 47,-1-3 1,-1 0-1,0-3 1,0 0-1,-1-2 1,0-2-1,-2-1 1,0-1-1,0-1 1,41-37-1,-50 37-2,-1-1-1,-1-1 0,0 0 1,-2-1-1,-1-1 0,0-1 1,-2 0-1,-1-1 1,-1-1-1,-1 0 0,-1 0 1,-1-1-1,8-45 1,-11 34 13,-2-1 0,-2 1 0,-1-1-1,-2 0 1,-1 1 0,-3-1 0,-1 1 0,-12-41 0,10 50-11,-2 1-1,-1 0 0,-1 1 0,-2 0 1,0 0-1,-2 2 0,-1 0 1,0 1-1,-2 0 0,-43-40 0,36 41-67,-2 1-1,0 1 1,-2 2-1,0 0 1,-1 2-1,0 2 0,-2 1 1,-37-12-1,47 20 10,0 0-1,0 2 0,0 0 0,0 2 1,-1 0-1,1 2 0,0 0 1,-1 2-1,1 0 0,0 2 0,0 1 1,0 0-1,-25 11 0,24-6 48,0 1 1,1 1-1,1 0 0,0 2 0,1 1 1,1 1-1,0 1 0,1 0 0,1 1 1,0 1-1,2 1 0,0 1 0,1 0 1,1 0-1,1 2 0,-10 25 0,11-19 1,1 1 0,1 0 0,2 1 0,1 0 0,2 0 0,1 0 0,1 1 0,1 0 0,2-1 0,2 1 0,1 0 0,12 56 0,-5-49-25,1 0-1,3 0 1,1-1-1,1-1 1,2 0-1,2-2 1,34 48 0,-41-66 6,1 0 0,0 0 0,1-2 0,1 1 0,1-2 0,0 0 0,0-1 0,2-1 0,-1-1 0,2 0 0,-1-2 0,1 0 0,1-1 0,-1-1 0,34 7 0,-18-10 19,0-1 0,0-2-1,0-2 1,0-1-1,0-1 1,-1-3 0,1 0-1,48-17 1,-39 8 9,-1-1 0,0-3-1,-2-2 1,0-1 0,75-54 0,-91 55 0,0 0 1,-2-1 0,-1-1 0,-1-1-1,0-2 1,-2 0 0,-2-1 0,0-1-1,21-44 1,-30 50-3,-1 0 0,0 0 0,-2-1 0,-1 1-1,0-2 1,-2 1 0,-1 0 0,-1-1 0,0 1 0,-2-1 0,-1 1-1,-1 0 1,-11-46 0,3 35-24,-1 0 0,-2 0 0,-1 1 0,-2 1-1,-1 1 1,-1 0 0,-44-52 0,35 52 0,-1 0 0,-2 2-1,-1 1 1,-1 2 0,-1 1 0,-65-35-1,70 45-7,-2 1 0,1 1 0,-2 2 0,0 1 0,0 2 0,-1 0 0,1 3 0,-60-3 0,66 8-9,0 1 0,0 1 0,1 2 1,-1 0-1,1 2 0,0 1 0,0 1 0,1 1 1,0 1-1,1 1 0,0 1 0,-22 15 0,21-10 32,2 0 1,1 1-1,0 1 0,1 1 0,1 1 0,1 1 1,1 0-1,1 2 0,1 0 0,0 0 0,3 1 1,-15 37-1,15-27 1,2 0 1,2 0 0,1 1 0,1 0 0,2 1-1,2-1 1,1 0 0,2 1 0,6 40 0,-1-38-5,1-1 1,2 1 0,2-2 0,1 1 0,2-2-1,2 1 1,1-2 0,32 48 0,-32-58-9,1 0 0,2-1 0,1-1 0,0-1 0,2-1 0,0 0 0,1-2 0,1-1 0,1-1 1,1-1-1,31 13 0,-17-13 2,1-2 1,1-2-1,0-2 1,1-2-1,0-2 1,0-2-1,0-1 1,1-3-1,-1-1 1,1-2-1,-1-3 1,-1-1-1,1-2 1,-1-2-1,-1-2 1,67-30-1,-89 34 17,0-1 1,-1-1-1,-1 0 1,0-2-1,0 0 0,-1-1 1,-1 0-1,0-2 1,-2 0-1,1 0 0,-2-1 1,0-1-1,-1-1 1,-1 1-1,-1-2 0,0 1 1,-2-2-1,0 1 1,-2-1-1,0 0 1,-1 0-1,-1-1 0,-1 1 1,1-26-1,-5 10-20,-1 0 0,-1 1 0,-3-1 0,0 1 0,-3 0 0,-1 1 0,-1 0 0,-2 0 0,-2 1 0,-1 1 0,-1 0 0,-2 2 0,-1 0 0,-1 1 0,-2 1 0,-1 1 0,-1 1 0,-2 1 0,0 2 0,-2 0 0,0 2 0,-2 1 0,0 2 0,-1 1 0,-1 1 0,0 2 0,-2 1-1,-46-12 1,43 18-35,-1 1-1,0 2 0,0 2 0,0 1 0,-1 2 0,1 2 0,0 1 0,0 2 0,0 2 0,1 1 0,0 3 0,1 0 1,-40 19-1,53-18 22,0 1 1,0 0 0,1 2 0,1 1-1,0 0 1,2 2 0,0 0 0,-28 34-1,34-34 18,1 0 0,1 1 0,1 1 0,0 0 0,2 0 0,0 1 0,2 0-1,0 0 1,1 1 0,1 0 0,-2 29 0,4-11 12,2 0-1,2 0 1,2 0-1,1 0 1,3 0-1,0-1 1,3 0 0,24 62-1,-20-66-9,1-1 0,2 0-1,1-1 1,1-1-1,2-1 1,2-1 0,0-1-1,2-1 1,39 34 0,-40-44-19,1-1 0,1-1 0,0-2 0,1 0 1,0-2-1,1 0 0,1-3 0,-1 0 0,2-1 0,-1-2 1,1-2-1,48 3 0,-36-6 20,1-1 1,0-3-1,0-1 0,-1-2 0,0-2 1,0-2-1,-1-1 0,52-23 0,-75 26 9,-1-1 0,0 0 0,0-2 0,-1 0-1,0 0 1,-1-2 0,0 0 0,-1 0 0,-1-1 0,0-1-1,-1-1 1,0 1 0,-2-2 0,17-31 0,-18 27 5,-1 0 0,-1 0 0,-1-1 0,-1 0 0,-1 0 0,0 0 1,-2 0-1,-1-1 0,-1 1 0,0-1 0,-2 1 0,-7-39 0,-1 22 10,-2 1-1,-1 1 1,-2 0-1,-1 1 1,-2 0-1,-1 2 1,-2 0-1,-2 1 0,-36-41 1,22 33-40,-1 2 1,-2 1-1,-2 3 1,-1 1-1,-1 2 1,-63-33-1,79 50-14,1 2-1,-2 1 1,0 1 0,0 1-1,-1 2 1,0 1-1,-55-6 1,63 12 2,1 0 1,-1 2-1,0 1 0,0 1 1,1 0-1,0 2 0,0 0 1,0 1-1,0 2 1,1 0-1,-35 19 0,33-13 17,0 1 0,1 1-1,1 1 1,0 1-1,1 1 1,2 0-1,-1 1 1,2 1 0,1 1-1,1 0 1,0 1-1,2 0 1,1 1-1,0 1 1,2-1 0,1 1-1,1 1 1,1 0-1,2 0 1,0 0 0,2 0-1,0 1 1,4 31-1,-1-31 17,1 0-1,2 0 1,1 0-1,0-1 1,2 0-1,2 0 1,0 0-1,1-1 1,2 0-1,0-1 1,2-1-1,1 0 1,0-1-1,2 0 0,0-1 1,1-1-1,2-1 1,0-1-1,1 0 1,0-2-1,1 0 1,37 19-1,-29-22-4,0-1 0,0-1 1,1-2-1,1-1 0,-1-2 0,1-1 0,0-1 0,0-2 0,1-1 0,-1-2 0,0-1 0,0-1 0,0-2 0,50-14 0,-54 12 11,-1-2-1,-1-1 1,1-2-1,-2 0 1,0-2-1,0 0 1,-1-2-1,-1-1 1,-1 0 0,0-2-1,-1 0 1,-1-2-1,-1 0 1,-1-1-1,-1-1 1,25-45-1,-31 46 18,-2-1 0,0 0 0,-1 0-1,-2-1 1,0 0 0,-2 0-1,0-1 1,-2 1 0,-1-38-1,-2 30-37,-2 1-1,-2 0 0,-1 0 0,-1 1 1,-1 0-1,-2 0 0,-16-33 1,14 36-24,-1 1 1,-2 0 0,0 1-1,-2 1 1,0 0 0,-2 1 0,-1 2-1,0-1 1,-2 2 0,0 1-1,-1 1 1,-1 1 0,-1 1 0,0 1-1,-1 1 1,0 1 0,-39-12-1,36 18 5,0 1-1,-1 2 0,1 0 1,-1 3-1,0 0 0,0 2 1,1 1-1,-1 1 0,-50 13 0,46-8 11,0 3 0,1 0 0,0 2-1,1 2 1,1 1 0,1 1-1,-57 42 1,69-42 18,0 0 0,1 0 1,1 2-1,1 0 0,0 1 1,2 1-1,0 0 0,1 0 0,1 2 1,2-1-1,0 1 0,1 0 0,1 1 1,1 0-1,1 0 0,-2 45 0,5-24 4,2 0 0,1-1 0,3 1 0,2-1-1,1 1 1,3-2 0,1 1 0,23 54 0,-24-74-14,1 0 1,0-1 0,2-1 0,1 0-1,1-1 1,0 0 0,2-1 0,0-1-1,1-1 1,38 30 0,-31-30-5,1-2 1,1-1-1,0-1 0,1-1 0,0-2 1,1-1-1,0-1 0,56 10 0,-52-14-6,0-1 0,0-1 0,0-2 0,0-2 0,0-1 0,0-1 0,0-2-1,-1-1 1,40-13 0,-54 13 19,-1 0 1,0-2-1,-1 0 0,0 0 1,0-2-1,-1 0 0,0-1 0,-1 0 1,0-1-1,-1-1 0,0 0 1,-1-1-1,0 0 0,-1 0 0,-1-2 1,-1 1-1,0-1 0,8-21 1,-8 11 16,-2 1 0,0-1 0,-2 0 0,-1-1 0,-1 1 0,-1-1 0,-2 0 0,0 1 0,-2-1 0,-1 1 0,-13-53 0,3 32-12,-1 0 1,-3 1-1,-2 1 1,-2 1-1,-42-68 0,36 71-23,-2 1 0,-2 1 0,-1 1 0,-2 2 0,-2 2 0,-1 1 0,-52-36 0,67 55-11,0 0 0,-2 2-1,0 0 1,0 2 0,-1 1-1,-40-10 1,46 15 5,0 2 1,1 0-1,-1 0 1,0 2-1,0 1 1,0 0-1,0 1 0,0 1 1,0 1-1,-17 6 1,15-3 22,1 1 1,1 2 0,0 0-1,0 0 1,1 2 0,0 0-1,1 1 1,0 1 0,2 1-1,-1 0 1,2 1 0,0 0-1,1 2 1,0-1 0,2 1-1,-14 28 1,15-26 9,2 1-1,0-1 1,1 1 0,1 1 0,1-1-1,1 1 1,1 0 0,1 0 0,1 0-1,0 0 1,2 0 0,1 1 0,0-1-1,2-1 1,12 41 0,-9-39-18,2-1-1,0-1 1,2 1-1,0-1 1,2-1-1,0 0 1,1-1-1,1 0 1,0-2-1,2 1 1,0-2-1,1 0 1,0-1 0,1-1-1,1-1 1,1-1-1,-1 0 1,2-2-1,-1 0 1,2-1-1,-1-2 1,1 0-1,0-1 1,0-2-1,1 0 1,-1-1 0,1-2-1,0 0 1,0-2-1,-1 0 1,46-10-1,-45 6 9,0-3-1,0 0 0,-1-1 1,0-1-1,-1-1 0,0-1 1,-1-1-1,0-1 0,-1 0 1,-1-2-1,0 0 0,-1-2 1,-1 0-1,25-33 0,-31 35 12,-1 0 0,0-1 1,-2 0-1,1 0 0,-2-1 0,0 0 0,-2 0 0,0-1 0,0 0 0,-2 0 0,-1 0 0,0 0 0,-1 0 0,-1 0 0,-1-1 0,0 1 0,-2 0 1,0 0-1,-9-28 0,4 26-1,-1 1 0,0 0 0,-1 0 0,-2 1 1,0 1-1,-1 0 0,0 0 0,-1 1 0,-1 1 0,-1 1 1,-1 0-1,0 1 0,-25-16 0,13 11-35,-2 2 0,0 1 0,-1 1 0,0 1-1,-1 3 1,0 0 0,-62-10 0,72 18 16,-1 2 0,1 1 0,-1 0 0,1 2 0,-1 1 0,1 0 0,0 2 0,0 1 0,0 1 0,1 0 0,0 2 0,1 1 0,0 0 0,-23 16 0,23-13 5,1 1-1,0 1 0,0 1 0,2 0 0,0 2 0,1 0 1,1 1-1,1 0 0,0 1 0,2 1 0,0 1 1,1 0-1,-11 30 0,18-34 7,0 0 0,2 1-1,0-1 1,1 1 0,1 0 0,1-1-1,0 1 1,2 0 0,0-1 0,1 1 0,1-1-1,0 0 1,2 0 0,0 0 0,1-1 0,0 0-1,2 0 1,0-1 0,21 29 0,-17-28-5,0 1-1,2-1 1,0-1 0,1-1 0,0 0 0,1-1 0,1-1-1,0-1 1,1 0 0,0-1 0,0-1 0,2-1 0,-1-1-1,1-1 1,0 0 0,33 5 0,-31-10-1,0 0 0,1-2 0,-1 0 0,0-2 1,0-1-1,0 0 0,0-2 0,-1 0 0,0-2 0,0 0 0,0-2 0,-1 0 0,0-1 1,-1-2-1,0 0 0,-1-1 0,20-17 0,-20 13 1,0-1-1,-1-1 1,0-1-1,-2-1 1,-1 0 0,0-1-1,-2-1 1,0 0 0,-2-1-1,0 0 1,-2 0-1,0-1 1,-2-1 0,7-46-1,-11 52 6,-1 0-1,-1 0 1,0-1-1,-2 1 1,0 0-1,-1 0 1,-1 0-1,-1 0 1,-1 0-1,-1 1 1,0 0-1,-2 0 1,0 0-1,-1 1 1,-1 1-1,0-1 1,-2 1-1,0 1 1,0 0-1,-2 1 1,0 1-1,0 0 1,-27-19-1,23 19-28,0 2 0,-1 0 0,0 2-1,-1 0 1,0 1 0,-1 0 0,1 2 0,-2 1-1,1 0 1,-1 2 0,1 0 0,-33 0-1,35 4 16,0 1-1,0 1 0,1 0 0,-1 2 1,1 0-1,0 1 0,0 0 0,0 2 0,0 0 1,1 1-1,1 1 0,-1 1 0,2 0 1,-29 23-1,23-15 29,1 1 0,1 1 0,1 1 0,0 0 0,2 1 0,0 1 0,2 1 0,0 0 0,2 0 0,1 1 0,1 1 0,0 0-1,3 1 1,0-1 0,1 1 0,2 1 0,1-1 0,1 0 0,1 1 0,4 39 0,0-35-12,1 0-1,2 0 1,1 0-1,1 0 1,2-1-1,1-1 1,29 57 0,-30-69-3,1-1 1,1 0-1,1-1 1,0 0 0,1-1-1,1 0 1,0-1-1,1-1 1,0 0 0,1-1-1,0-1 1,1-1-1,33 14 1,-19-13-4,1-1 1,1-1-1,0-2 1,0-1-1,0-2 0,1-2 1,-1-1-1,1-1 1,-1-2-1,1-1 0,59-15 1,-59 10 0,-1-2-1,0-2 1,-1-1 0,0-1-1,-1-2 1,-1-1 0,-1-1-1,0-2 1,-1-1 0,-1-2 0,33-34-1,-49 43 14,0-2 0,-1 1 0,0-2 0,-2 1 0,0-1 0,0-1-1,-2 0 1,0 0 0,-1 0 0,-1-1 0,-1 1 0,-1-1 0,0-1 0,-1 1 0,-2 0-1,1 0 1,-2-1 0,-1 1 0,-4-19 0,3 17-18,-2 0 1,0 0-1,-2 0 0,0 1 1,-1 0-1,-1 0 1,-1 1-1,-1 1 0,-1-1 1,0 2-1,-1-1 0,-1 2 1,0 0-1,-1 1 1,-1 0-1,-33-23 0,33 29-21,-1 0 1,0 2-1,0 0 0,0 0 0,-1 2 0,0 0 0,0 1 0,-1 1 0,1 0 0,-1 2 0,1 0 1,-1 1-1,0 1 0,1 1 0,-1 0 0,1 2 0,0 0 0,-30 11 0,19-5 24,0 2-1,1 1 1,0 1-1,2 2 1,-1 1-1,2 0 1,0 2-1,2 1 1,0 1-1,-30 36 1,29-25 13,1 2 1,1 0-1,3 2 1,0 0-1,3 1 1,1 1-1,1 0 1,3 1-1,1 0 1,2 1-1,1 0 1,2 0-1,2 1 1,2-1-1,2 1 0,11 80 1,-10-107-3,1 1 0,1-1 1,0 0-1,1 0 0,1 0 0,0 0 1,1-1-1,0 0 0,1 0 0,0-1 1,16 18-1,-12-19-5,1 1 1,0-1-1,1-1 1,0 0-1,0-1 1,1-1-1,1 0 0,-1-1 1,28 8-1,-9-4-19,0-2 0,0-2 0,1-1-1,-1-1 1,2-2 0,-1-2-1,47-3 1,-66 1 24,-1-1-1,1-1 1,-1 0-1,0-1 1,0 0-1,0-1 1,-1-1-1,1 0 1,-1-2-1,-1 1 1,1-1-1,-1-1 1,-1-1-1,1 1 1,-2-2-1,0 0 1,0 0-1,17-24 1,-23 26 8,0 0 0,-1-1-1,0 0 1,0 0 0,-1-1 0,0 1 0,-1-1-1,0 1 1,-1-1 0,0 0 0,-1 1-1,0-1 1,0 0 0,-1 1 0,-1-1 0,0 0-1,0 1 1,-1-1 0,0 1 0,-1 0 0,0 0-1,-9-15 1,4 8-7,-1 0-1,-1 1 1,0 1-1,-1-1 1,-1 2 0,0-1-1,-1 2 1,-1 0-1,0 1 1,0 0 0,-32-17-1,28 21-30,0 0 1,-1 2-1,0 0 0,0 1 1,0 1-1,0 1 0,-1 1 1,1 0-1,-1 2 0,0 0 1,1 2-1,-1 0 0,1 1 1,0 1-1,0 1 0,0 1 1,0 0-1,-22 12 0,28-11 8,0 0-1,1 1 0,0 0 1,1 1-1,0 1 1,0 0-1,1 0 0,1 1 1,-1 1-1,2 0 0,-9 13 1,11-13 13,1 0 1,0-1-1,1 2 0,1-1 0,0 0 1,1 1-1,0 0 0,0 0 1,2 0-1,0 0 0,0 0 1,1 0-1,1 0 0,2 16 1,-2-19-1,1 1 1,1-1-1,0 0 0,0 1 1,1-2-1,0 1 1,1 0-1,0-1 1,1 0-1,0 0 1,0 0-1,8 7 0,-3-5 4,0 0-1,1-1 0,0-1 1,1 0-1,-1-1 0,2 0 0,21 9 1,5-2-3,0-2 1,1-2 0,1-2 0,0-1-1,48 1 1,-69-7-12,-1-1 0,1-1 1,0-1-1,-1-1 0,1 0 0,-1-2 1,0 0-1,30-11 0,-38 10 7,0-1 1,1 0-1,-2 0 1,1-2-1,-1 1 0,0-1 1,0-1-1,-1 0 1,-1 0-1,1-1 0,-1 0 1,-1-1-1,14-22 1,-18 27 3,-1 0 0,0-1 1,-1 1-1,1 0 0,-1-1 1,-1 1-1,1-1 0,-1 0 1,0 0-1,-1 1 0,1-1 1,-1 0-1,-1 0 0,1 0 1,-1 1-1,-2-9 0,0 5 3,-1 0 0,0 1 0,0-1 0,-1 1 0,0 0 1,-1 0-1,0 1 0,0 0 0,-14-15 0,5 10-3,0 0 0,-1 0 1,0 2-1,0 0 1,-1 0-1,-1 2 0,0 0 1,0 1-1,-1 1 0,-33-9 1,36 14-20,0-1 1,-1 2-1,0 0 1,1 1 0,-1 1-1,1 0 1,-1 1 0,1 1-1,0 0 1,0 1-1,0 1 1,0 1 0,1 0-1,0 1 1,0 1-1,-19 13 1,24-14 10,0 1 0,1 0 0,0 0 0,0 1-1,1 1 1,0-1 0,1 1 0,0 0 0,1 1 0,0 0 0,0 0 0,1 0 0,1 1 0,0-1 0,0 1 0,1 0-1,1 1 1,0-1 0,0 0 0,1 0 0,1 1 0,2 18 0,-2-21 9,2 0 0,-1 1 1,2-1-1,-1 0 0,1 0 0,1 0 1,0 0-1,0 0 0,1-1 1,0 0-1,0 0 0,1 0 0,1-1 1,14 15-1,-12-14 5,2-1 0,-1 0 1,1-1-1,0 0 0,1-1 1,0 0-1,0-1 0,0 0 1,0-1-1,25 5 0,-15-6-4,0 0-1,0-1 0,0-2 0,0 0 0,0-1 0,0-1 0,0-1 0,0-1 0,-1-1 1,0-1-1,0-1 0,0-1 0,38-20 0,-46 21 3,-1-1-1,0-1 1,-1 0-1,0 0 1,0-1-1,-1-1 1,13-16-1,-20 23 0,0 0-1,0-1 0,-1 1 0,1-1 1,-1 0-1,0 0 0,0 0 0,-1 0 1,0 0-1,1 0 0,-2 0 0,1 0 1,-1-1-1,1 1 0,-2 0 1,1 0-1,0-1 0,-1 1 0,0 0 1,0 0-1,-1 0 0,1 0 0,-5-8 1,-1-1-16,-1 1 0,-1 0 0,0 0 0,0 0 1,-2 2-1,1-1 0,-2 1 0,1 1 0,-1 0 0,-1 0 0,0 1 1,0 1-1,-1 0 0,0 1 0,0 1 0,-1 0 0,1 1 1,-28-6-1,21 6-29,-1 2-1,0 0 1,0 2 0,0 0-1,1 1 1,-1 1 0,0 2 0,0 0-1,1 1 1,-1 1 0,1 1-1,-38 16 1,51-18 36,0 0-1,1 0 1,-1 1 0,1 0-1,0 0 1,1 1-1,-1-1 1,1 1 0,0 1-1,1-1 1,0 1-1,0 0 1,0 1 0,1-1-1,0 1 1,0-1-1,1 1 1,-4 13 0,5-14 4,1 0 0,0 1 0,1-1 0,-1 0 0,1 0 0,1 0 0,0 1 0,0-1 0,0 0 0,0 0 0,1 0 0,1 0 0,-1-1 0,1 1 0,0 0 0,0-1 0,1 0 0,0 0 0,0 0 0,1 0 0,-1-1 0,9 8 0,-1-3 4,-1-2-1,2 1 0,0-1 0,0-1 0,0 0 1,1-1-1,-1-1 0,2 0 0,-1 0 0,0-2 0,1 0 1,0 0-1,26 0 0,-6-2 9,-1-1-1,0-2 1,1-1 0,64-15-1,-69 10 3,0 0 0,-1-3-1,0 0 1,-1-2 0,0-1 0,31-21 0,-50 29-6,0-1 0,0-1 0,-1 1 0,0-1 1,0-1-1,-1 1 0,0-1 0,11-20 0,-15 23-5,0-1 0,-1 1 0,0-1 0,0 0 0,0 0 0,-1 0-1,0 0 1,0-1 0,-1 1 0,0 0 0,0 0 0,0 0 0,-1-1 0,-1 1-1,-1-8 1,-1 4-7,-1 0 0,0 0-1,0 0 1,-1 1 0,-1 0-1,0 0 1,0 1 0,-1 0 0,0 0-1,0 1 1,-1 0 0,0 0-1,0 1 1,-1 0 0,0 1-1,0 0 1,-1 1 0,0 0 0,-12-4-1,-2-1-39,-1 2-1,-1 0 1,1 2 0,-1 1-1,0 1 1,0 2-1,-36 0 1,44 3 4,-1 0 1,1 2-1,0 0 1,-1 1-1,1 1 1,1 0-1,-1 2 1,1 0-1,0 1 1,-17 11-1,25-12 35,1-1-1,0 1 1,0 1-1,0 0 0,1 0 1,0 1-1,1-1 1,0 2-1,0-1 1,1 1-1,0 0 1,1 0-1,0 1 0,0 0 1,1-1-1,1 2 1,0-1-1,-2 13 1,3-11 11,1 0 1,0 1 0,1-1 0,1 0-1,0 0 1,0 0 0,1 1 0,1-1-1,0-1 1,1 1 0,1 0 0,0-1-1,0 0 1,1 0 0,1-1 0,0 1-1,0-2 1,1 1 0,1-1 0,0 0-1,0 0 1,1-1 0,0-1 0,0 0-1,1 0 1,0-1 0,0 0 0,1-1-1,0 0 1,0-1 0,1 0 0,-1-1-1,19 4 1,0-3 2,0-2 0,1 0 0,-1-2-1,1-2 1,-1-1 0,1-1 0,-1-1 0,0-2-1,-1-2 1,1 0 0,-2-2 0,1-1 0,-1-2-1,-1 0 1,0-2 0,-1-1 0,-1-2 0,0 0 0,-2-2-1,0 0 1,-1-2 0,37-44 0,-53 56-7,0 1 1,-1-2-1,1 1 1,-2 0 0,0-1-1,0 0 1,-1 0-1,0-1 1,-1 1-1,-1-1 1,0 0 0,0 1-1,0-19 1,-3 21-6,0 0 1,0 0-1,-1 0 1,0 0-1,0 0 1,-1 1-1,0-1 0,-1 1 1,0 0-1,0 0 1,-1 0-1,0 0 1,0 1-1,0 0 1,-1 0-1,-1 0 1,1 1-1,-10-7 1,5 4-21,0 1 1,-1 1-1,0 0 0,-1 0 1,0 2-1,0-1 1,0 2-1,0-1 1,-1 2-1,1 0 0,-1 0 1,-20 0-1,13 3 0,1 0 0,0 1 0,-1 2-1,1 0 1,0 1 0,0 0 0,1 2-1,-25 10 1,23-7 1,1 1 1,0 1-1,0 1 1,1 1-1,1 0 0,0 2 1,-21 20-1,28-23 5,0 1 1,1-1-1,0 2 0,1-1 0,0 1 0,1 1 1,1 0-1,0 0 0,1 0 0,-5 20 1,10-28 17,-1-1 0,1 0 0,1 1 0,-1-1 0,1 1 0,0-1 0,0 1 0,1-1 0,0 1 0,0-1 0,0 0 0,1 1 0,0-1 0,0 0 0,1 0 0,4 8 0,-3-9 4,-1 0-1,1-1 1,0 0 0,0 0-1,0 0 1,1-1 0,-1 1-1,1-1 1,0 0 0,0 0-1,0-1 1,0 1 0,1-1-1,-1 0 1,0-1 0,1 1-1,0-1 1,-1 0 0,7 0-1,12 0 1,-1-1-1,1-1 0,-1-1 1,0-1-1,0-1 0,38-12 1,-30 6 2,0-1 0,-1-2 0,0-1 0,32-21 0,-44 23 12,0-1 1,0-1 0,-2 0 0,0-1-1,0 0 1,-2-2 0,0 0 0,23-36-1,-32 44-7,0-1-1,0 1 0,-1-1 0,0 0 1,-1 0-1,0 0 0,-1-1 0,0 1 0,-1 0 1,0-1-1,0 0 0,-1 1 0,0-1 1,-1 1-1,-1-1 0,1 1 0,-2-1 0,1 1 1,-1 0-1,-6-13 0,-1 2-66,-2 1 1,0 0-1,-1 0 0,0 1 0,-2 1 1,0 0-1,-1 1 0,-1 1 0,-34-26 1,38 33-30,-1 0 1,1 1-1,-1 1 1,-1 0-1,1 1 1,-1 0-1,0 1 1,-1 1-1,1 0 1,-1 1-1,1 1 1,-1 1-1,0 0 1,0 0-1,-21 4 1,31-2-94,0 0 0,0 0-1,1 1 1,-1 0 0,0 0 0,-6 4 0,10-6-10,1 1 1,-1 0 0,1 0-1,-1 0 1,-13 20-2422,14-19 2421,1 0 1,-1 0 0,1 0-1,0 2 1,4 17-1268</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2.7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428 0 1656,'-3'3'705,"-5"3"615,-3 5-160,-4 5-392,-2 4-248,-2 6-112,-1 4 8,-1 4-63,-2 4-49,-1 3-184,-1 2-136,-3 2-88,-1 1-8,-2-1-104,-2-1-97,1-4-455,-1-3-480,2-5 664,6-8-3785</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3.0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1 236 1408,'3'0'488,"5"2"417,7 2-113,5 3-104,7 0-72,5 1-120,4-1-192,5-3-56,2-4-176,4-6-32,2-6-24,3-5-8,3-6-8,2-4-16,-1-3 0,-3-1-24,-3-2-464,-5 0-192,-7-1 336,-9 5-4089</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3.3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73 111 952,'-2'-4'72,"-3"-6"104,-3-4 64,-1-3 160,-1-1 169,0 2 23,1 3-184,1 3-160,2 4-160,2 4-16,2 2 88,3 2 96,3 3 152,3 1 0,3 4-96,2 5-104,3 5-144,1 6-32,2 5-24,2 6-8,-1 5-152,1 5-144,-3 3-152,-3 3-160,-4 3 128,-7 1 144,-6 1 160,-7-2 152,-7-3-536,-5-5 416,1-11-2305</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3.7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0 294 2481,'4'-6'816,"6"-7"608,4-7-280,6-5-136,5-3-319,3 0-129,5 1-280,4 0-136,3 2-112,3 2-8,4 2-8,4 3 0,3 4-8,5 4-8,2 3 8,2 5-8,0 5 0,1 3-16,0 5-200,0 6-240,-2 5-625,-1 5-367,-6 4 728,-11-4-3993</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4.0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3577,'5'2'120,"9"2"-16,9 5-64,9 6-32,6 5-16,6 9-336,2 10-472,1 11 480,-9-4-2009</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6.2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21 389 2561,'-1'1'704,"-2"0"712,-2 0-736,1 0-464,0 0-176,1 0-80,2 0 0,3-1 56,1-1 48,2-1 136,3-3 16,3-4-16,6-2-32,6-4-136,8-5-16,9-3-16,7-3-8,6-4 8,6-4-8,3-2-208,0-2-208,-1-1-448,-2 0-640,-3 1 848,-12 8-2081</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6.63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0 413 4473,'1'-1'400,"3"-4"488,5-1-792,5-4-24,5 0-56,6-3-8,4 0 208,3-1 128,5-3 201,5-3 47,7-2-144,5-4-120,8-3-192,4-3-64,5-2-48,1 0-24,1-1-616,0 2-649,-3 0 705,-13 7-5657</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6.9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1 404 4649,'-1'0'112,"1"-2"-72,3-1-64,3-2 8,5-3 8,7-2 8,6-4 16,9-4-8,8-3 8,9-4-16,9-3 0,7-4-8,6-2 8,6-3-8,5 0 8,2 1-216,0 1-528,-2 2 464,-16 7-3257</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7.3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1 549 4913,'6'-4'680,"9"-5"536,12-7-735,12-5-57,10-5-344,8-3-80,8-4-8,7-2 0,6-4 0,6-2 8,4-3-8,3-5-80,4-2-689,3-3-959,-2 1 968,-16 9-3625</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7.9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4905,'2'1'248,"4"1"-24,5 2-24,4 4-128,6 1-56,4 3 0,4 2 8,4 1 0,4 2-8,4 0 0,2 2 8,3-1 32,1-1 8,3-2-8,4-2-8,4-5-56,5-3-136,3-5-864,0-2 688,-11-2-4209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288"/>
    </inkml:context>
    <inkml:brush xml:id="br0">
      <inkml:brushProperty name="width" value="0.1" units="cm"/>
      <inkml:brushProperty name="height" value="0.1" units="cm"/>
      <inkml:brushProperty name="color" value="#00A0D7"/>
    </inkml:brush>
  </inkml:definitions>
  <inkml:trace contextRef="#ctx0" brushRef="#br0">0 57 2192,'0'-13'120,"0"-1"-168,2-1-448,-2 0 264</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8.2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 19 5481,'-2'-2'232,"0"0"232,0-2-872,4 0-56,3 1 24,6 0 32,6 3 400,8 2 160,6 3 120,8 3 72,6 3 192,5 3 72,7 4 121,7 1-65,6 3-232,7-1-184,6-1-488,2-3-296,3-4-961,-1-6 825,-15-4-4817</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8.6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4417,'0'0'256,"1"0"304,3 3-552,5 1 24,5 4 0,8 3-16,7 2-8,7 2-8,7 2 0,8 1 40,6 1 72,8 0 32,5-1-16,5-1-40,3-1-64,5-2-264,4-3-432,7-2 400,-14-4-4409</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9.4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79 3969,'3'2'304,"3"1"120,4 1-272,4 2-24,5-1-184,6 0-48,4-3 24,4-2 72,4-3 120,4-3 96,6-2 64,6-3-32,7-2-72,7 0-48,5-1-120,4 0-328,3 1 224,-12 3-5313</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19.7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97 6681,'-1'-1'264,"2"-2"105,3 0-297,6-1-16,8-1 0,9-1-40,10 1 8,10 0 0,9 1 0,7 1 0,6 0-8,5 2 0,5 0-8,4 0-8,3 0 0,2-1-16,0-2-16,-2-2-272,-3-2-281,-7-2-1127,-8-1 976,-16 1-3529</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0.0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10 250 8402,'-3'2'312,"-1"-1"48,1 0-528,7-1-184,8-3 0,12-3-16,12-4-8,13-4 112,11-4 55,11-3 177,10-3 40,11-2 57,11-1-9,13-1-121,11 1-1039,8 0 736,-18 5-5177</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0.8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0 329 1304,'4'-1'360,"6"-1"497,5-2-193,6-1-160,4-1 0,5-1-168,5 0-112,5-2-120,6 0-64,6-2-24,6-2 0,4-1 160,4-2 112,2-3 72,5-3 0,2-3-152,4-4-128,0-2-184,0-2-296,-3-2 240,-13 5-5577</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1.2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39 469 2665,'-4'2'200,"-5"3"136,-1 2-504,0 1-64,4 0-16,6-2 96,9-3 544,8-3 200,9-5 424,9-3 120,7-6-104,7-5-151,8-5-425,6-3-192,6-3-192,4-3-32,2-1-32,2-1-40,1-1-640,0 0-369,-3 0-471,-4 1 16,-6 3 640,-7 2 375,-7 4 473,-8 5 0,-8 5 8,-10 6-2184</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1.5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1 644 2553,'5'-4'168,"8"-6"56,12-6-56,10-6 288,10-7 160,8-6 304,7-6 80,7-6-288,7-4-199,6-5-313,4-1-104,2 0-96,-1 2-16,-2 4-248,-6 6-313,-7 6 329,-15 11-6273</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2.3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 39 3785,'0'-1'336,"2"-1"96,2 0-96,3 0-192,3 0-112,2 1-48,3 0 0,0 1 24,-1-1 8,0-1 24,-1-1-8,0-1 0,-1 0 0,-1 0 16,-1 0 88,-1 1 32,-2 1 8,-2 1-24,-2 2-88,-1 2-48,-2 1-8,0 2 8,-1 2 0,-1 1 336,-1 1 128,0 3 201,-1 3 63,-3 6-136,-3 6-56,-5 9-128,-5 10-64,-5 12-168,-4 14-80,-1 14-112,1 13-24,5 6-480,7 1-344,8-2-912,8-8-649,6-11 1313,3-21-2761</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1:22.7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445 19 8002,'-2'-3'344,"-1"-3"-88,1 0-72,-2 2-184,0 5-56,-2 7 16,-3 8 8,-5 10 32,-6 9 112,-6 10 32,-6 9 0,-3 10-8,-4 10-104,-3 10-24,0 10 0,0 6-24,3 3-112,6-2-304,7-6-344,10-9 400,7-19-7138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401"/>
    </inkml:context>
    <inkml:brush xml:id="br0">
      <inkml:brushProperty name="width" value="0.1" units="cm"/>
      <inkml:brushProperty name="height" value="0.1" units="cm"/>
      <inkml:brushProperty name="color" value="#00A0D7"/>
    </inkml:brush>
  </inkml:definitions>
  <inkml:trace contextRef="#ctx0" brushRef="#br0">0 11 288,'4'-10'16</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03.581"/>
    </inkml:context>
    <inkml:brush xml:id="br0">
      <inkml:brushProperty name="width" value="0.1" units="cm"/>
      <inkml:brushProperty name="height" value="0.1" units="cm"/>
      <inkml:brushProperty name="color" value="#00A0D7"/>
    </inkml:brush>
  </inkml:definitions>
  <inkml:trace contextRef="#ctx0" brushRef="#br0">159 80 2032,'-2'-22'5814,"0"-2"-3827,1 22-1883,1 1 0,0 0 0,-1 0-1,1 0 1,-1 0 0,1 1 0,-1-1 0,0 0 0,1 0 0,-1 0 0,0 0 0,0 0 0,1 1 0,-1-1 0,0 0-1,0 1 1,0-1 0,0 1 0,0-1 0,0 1 0,0-1 0,0 1 0,0 0 0,0-1 0,0 1 0,0 0 0,0 0-1,-1 0 1,1 0 0,-1 0 0,-1 1-9,0 0-1,0 0 0,1 0 1,-1 0-1,0 0 0,1 1 1,-1 0-1,1-1 1,0 1-1,-1 0 0,-1 3 1,-7 6 102,2 0 1,-1 1-1,-11 21 1,19-30-173,0 1 1,1 0 0,-1 0 0,1 0 0,0 0 0,0 0 0,0 0-1,1 0 1,-1 0 0,1 0 0,0 0 0,0 0 0,0 0 0,1 0-1,0 0 1,-1 0 0,1 0 0,1 0 0,-1 0 0,1 0 0,2 5-1,-2-6-16,-1-1-1,1 0 0,-1 0 1,1 0-1,0 0 0,0 0 1,0 0-1,0-1 0,0 1 1,0-1-1,1 1 0,-1-1 1,0 0-1,1 0 0,-1 0 1,1 0-1,-1 0 0,1 0 1,-1-1-1,1 1 0,0-1 1,-1 0-1,1 0 0,0 0 1,-1 0-1,1 0 0,0-1 0,-1 1 1,1-1-1,0 1 0,-1-1 1,1 0-1,-1 0 0,3-2 1,-1 1 28,0 0 0,0 0 1,-1 0-1,1-1 0,-1 1 0,1-1 1,-1 0-1,0 0 0,0 0 1,0 0-1,0-1 0,-1 1 0,1-1 1,-1 0-1,0 0 0,0 0 1,-1 0-1,1 0 0,-1 0 0,2-7 1,-3 9-12,0-1 1,0 1 0,0-1-1,0 1 1,0 0-1,-1-1 1,1 1 0,-1 0-1,0-1 1,0 1 0,0 0-1,0 0 1,0-1 0,0 1-1,0 0 1,-1 0-1,1 1 1,-1-1 0,1 0-1,-1 0 1,0 1 0,0-1-1,0 1 1,0-1 0,0 1-1,0 0 1,0 0-1,0 0 1,0 0 0,-1 0-1,1 0 1,0 1 0,-1-1-1,1 1 1,0 0-1,-1-1 1,-4 1 0,2 0-30,-1 0 1,0 0-1,0 1 0,0-1 1,1 1-1,-1 1 0,0-1 1,1 1-1,-1 0 1,1 0-1,0 0 0,-1 1 1,1 0-1,0 0 0,1 0 1,-1 1-1,0-1 1,-7 9-1,10-10 0,1 0 1,-1 0-1,0 1 1,1-1-1,-1 0 1,1 0-1,0 1 1,0-1-1,0 1 1,0-1-1,0 1 1,0 0-1,1-1 1,0 1-1,-1 0 1,1-1-1,0 1 0,0 0 1,0 0-1,0-1 1,1 1-1,-1 0 1,1-1-1,0 1 1,0-1-1,0 1 1,0-1-1,0 1 1,0-1-1,1 0 1,-1 1-1,1-1 1,-1 0-1,1 0 0,0 0 1,0 0-1,0 0 1,0-1-1,0 1 1,1 0-1,2 0 1,-1 1 6,0 0 0,1-1 0,-1 0 0,1 0 1,-1-1-1,1 1 0,0-1 0,0 0 0,-1 0 0,1 0 1,0-1-1,0 0 0,0 0 0,0 0 0,0-1 0,0 1 1,0-1-1,-1 0 0,1-1 0,0 1 0,-1-1 0,1 0 1,6-3-1,-6 2 9,0 0 1,0 0-1,0 0 1,0-1-1,-1 1 1,1-1-1,-1 0 0,0-1 1,-1 1-1,1-1 1,0 0-1,-1 1 1,0-1-1,-1-1 1,1 1-1,-1 0 1,0-1-1,0 1 1,2-11-1,-4 14-9,1 0 1,-1 0-1,0 0 0,0 0 1,0 0-1,0 1 0,0-1 0,0 0 1,-1 0-1,1 0 0,0 0 0,-1 0 1,0 1-1,1-1 0,-1 0 1,0 0-1,0 1 0,0-1 0,0 0 1,0 1-1,0-1 0,-1 1 0,1 0 1,0-1-1,-1 1 0,1 0 1,-1 0-1,0 0 0,1 0 0,-1 0 1,0 0-1,1 0 0,-1 1 1,0-1-1,0 1 0,0-1 0,0 1 1,1 0-1,-1-1 0,0 1 0,0 0 1,0 0-1,-3 1 0,-2-1-11,0 1 1,-1 0-1,1 0 0,-1 1 0,1-1 0,0 2 1,0-1-1,0 1 0,0 0 0,-6 5 0,7-4-2,0 0 0,1 0 0,0 1 0,0 0 0,0 0 0,0 0 0,1 1-1,0-1 1,0 1 0,0 0 0,1 0 0,0 1 0,0-1 0,1 1 0,-3 9-1,4-13 6,1 0 0,0 0 0,0 0 0,0 0 0,0 0 0,0 1 0,0-1 0,1 0 0,0 0 0,-1 0 0,1 0 0,0 0 0,1 0 0,-1 0 0,0-1 0,1 1 0,0 0-1,-1-1 1,1 1 0,0-1 0,1 1 0,-1-1 0,0 0 0,1 0 0,-1 0 0,1 0 0,-1 0 0,1-1 0,0 1 0,0-1 0,0 0 0,-1 0 0,2 0 0,-1 0 0,0 0 0,3 0-1,-1 0 10,-1 0 0,1-1 0,-1 1 0,1-1 0,-1 0 0,1 0 0,-1-1 0,1 1 0,-1-1 0,1 0-1,-1 0 1,1-1 0,-1 1 0,0-1 0,0 0 0,0 0 0,4-3 0,-1 1 14,-1-1 0,0 1 0,-1-1 0,1-1 1,-1 1-1,0-1 0,0 1 0,-1-2 0,0 1 0,4-8 0,-5 9-5,-1 0 0,0 0 0,0-1 0,0 1 0,-1 0 0,1-1 0,-1 1-1,-1-1 1,1 1 0,-1-1 0,0 1 0,0-1 0,-2-8 0,1 10-13,0 1 1,0-1 0,-1 0 0,1 1-1,-1-1 1,0 1 0,0 0 0,0 0 0,-1 0-1,1 0 1,-1 0 0,1 0 0,-1 0-1,0 1 1,0 0 0,0-1 0,-1 1-1,1 0 1,0 1 0,-1-1 0,-4-1 0,6 2-7,-1 0 1,1 0-1,-1 0 1,0 0 0,1 0-1,-1 1 1,0-1-1,0 1 1,1 0 0,-1 0-1,0 0 1,0 0-1,1 1 1,-1-1 0,0 1-1,1-1 1,-1 1 0,0 0-1,1 0 1,-1 0-1,1 0 1,-1 1 0,1-1-1,0 1 1,-1 0-1,1-1 1,0 1 0,-2 3-1,0-1-9,1 1 0,1-1-1,-1 1 1,1 0 0,-1 0-1,1-1 1,1 2 0,-1-1-1,1 0 1,0 0 0,0 0-1,0 1 1,1 9 0,-1-11 7,1 0 1,1 0 0,-1 0-1,0 0 1,1 0 0,0-1-1,0 1 1,0 0 0,1 0-1,-1-1 1,1 1 0,0-1-1,0 1 1,0-1 0,0 0-1,0 0 1,1 0 0,3 3-1,-4-4 11,1-1 0,0 0 0,0 1 1,0-1-1,0-1 0,0 1 0,0 0 0,0-1 0,0 1 0,0-1 0,0 0 0,0 0 0,0 0 0,1 0 0,-1-1 0,0 1 0,0-1 0,0 0 0,0 0 0,0 0 0,-1 0 0,1-1 1,0 1-1,0-1 0,-1 1 0,1-1 0,3-3 0,-1 1 10,0 0 0,0-1 0,0 1 0,-1-1 1,1 0-1,-1-1 0,-1 1 0,1-1 0,-1 1 0,1-1 0,-2 0 1,1 0-1,-1-1 0,0 1 0,0-1 0,0 1 0,-1-1 1,0 1-1,-1-1 0,1-6 0,-1 9-13,0 1 1,0-1-1,-1 1 1,1-1-1,-1 1 0,1-1 1,-1 1-1,0 0 1,-1-1-1,1 1 0,0 0 1,-1 0-1,0 0 1,0 0-1,0 0 1,0 0-1,0 1 0,0-1 1,-1 1-1,1-1 1,-1 1-1,0 0 0,0 0 1,0 0-1,0 0 1,0 1-1,0-1 0,0 1 1,0 0-1,-1 0 1,1 0-1,-1 0 0,1 0 1,0 1-1,-1 0 1,1-1-1,-1 1 0,-6 1 1,2 1-14,1 0 1,0 0 0,0 0-1,0 1 1,0 0-1,1 0 1,-1 1-1,1 0 1,-1 0-1,1 1 1,1-1 0,-1 1-1,1 1 1,0-1-1,0 1 1,0 0-1,-4 7 1,6-9 3,1 0 0,0 0 1,0 0-1,0 0 0,0 0 0,0 1 1,1-1-1,0 1 0,0-1 0,0 1 0,1-1 1,-1 9-1,1-10 3,1-1 0,-1 1-1,1 0 1,0 0 0,0 0 0,0-1 0,0 1-1,0-1 1,1 1 0,-1-1 0,1 1 0,0-1-1,-1 0 1,1 1 0,0-1 0,0 0-1,1 0 1,-1-1 0,0 1 0,1 0 0,4 1-1,-4-1 18,0 0-1,1 0 0,-1-1 0,1 0 0,-1 0 0,1 0 0,0 0 1,-1 0-1,1-1 0,0 0 0,0 0 0,0 0 0,-1 0 0,1 0 1,0-1-1,-1 1 0,1-1 0,0 0 0,-1 0 0,1-1 0,-1 1 1,1-1-1,-1 0 0,0 0 0,0 0 0,0 0 0,0 0 1,6-6-1,-8 6 0,1 0 1,0-1-1,0 1 1,-1-1 0,0 1-1,1-1 1,-1 0-1,0 1 1,0-1 0,0 0-1,-1 0 1,1 0 0,-1 1-1,1-1 1,-1 0-1,0 0 1,0 0 0,0 0-1,-1 0 1,1 0-1,-1 0 1,0 0 0,1 1-1,-1-1 1,0 0-1,-1 1 1,1-1 0,0 0-1,-1 1 1,1-1-1,-1 1 1,0 0 0,0 0-1,0 0 1,0 0-1,0 0 1,-4-3 0,3 4-12,0-1 1,1 0-1,-1 0 0,0 1 1,-1 0-1,1-1 1,0 1-1,0 1 1,0-1-1,-1 0 0,1 1 1,0-1-1,-1 1 1,1 0-1,-1 0 1,1 1-1,0-1 1,-1 0-1,1 1 0,0 0 1,0 0-1,-1 0 1,1 0-1,0 1 1,0-1-1,0 1 1,0 0-1,1 0 0,-1 0 1,0 0-1,-4 5 1,4-5-9,0 1 0,0-1 0,0 1-1,1 0 1,-1 0 0,1 0 0,0 1 0,-1-1 0,1 1 0,1-1 0,-1 1 0,1-1 0,-1 1 0,1 0 0,0 0-1,0 0 1,0-1 0,1 1 0,0 0 0,-1 0 0,1 0 0,1 0 0,-1 0 0,1 0 0,-1 0 0,3 7 0,-2-9 6,0 0 1,0 0-1,0 0 1,1 0-1,-1 0 1,0-1-1,1 1 1,-1 0-1,1-1 1,-1 0-1,1 1 1,0-1-1,0 0 1,0 0-1,-1 0 1,1 0-1,0 0 1,0 0-1,1 0 1,-1-1-1,2 1 1,1 0 8,-1-1 0,1 0 0,-1 0 0,0-1 0,1 1 0,-1-1 1,0 0-1,0 0 0,0-1 0,5-1 0,4-3 18,-1 0 1,0-1 0,-1-1-1,0 1 1,20-19-1,-27 22-10,0-1-1,1 0 0,-2 0 1,1 0-1,-1 0 0,1 0 1,-2-1-1,1 0 1,0 1-1,-1-1 0,0 0 1,-1 0-1,3-13 0,-4 17-9,0-1 0,0 1 1,0-1-1,-1 1 0,1-1 0,-1 1 0,1-1 0,-1 1 0,0 0 0,0-1 0,0 1 0,0 0 0,0-1 0,-1 1 0,1 0 0,-1 0 0,1 0 0,-1 0 0,0 1 0,0-1 0,0 0 1,0 1-1,0-1 0,0 1 0,0 0 0,0-1 0,-1 1 0,1 0 0,0 0 0,-1 1 0,1-1 0,-1 0 0,1 1 0,-1 0 0,1-1 0,-5 1 0,1 0-7,1 0 0,0 0 0,0 1 0,0 0 0,0 0 0,0 0 0,1 0 0,-1 1 0,0-1 0,0 1 0,1 1 0,-1-1 0,1 1 0,0-1 0,0 1 0,0 0 0,0 1 0,0-1-1,1 1 1,-1 0 0,1 0 0,0 0 0,0 0 0,0 0 0,1 0 0,0 1 0,-3 5 0,4-7 1,-1 1 0,1 0-1,-1 0 1,1-1 0,0 1 0,0 0 0,1 0 0,-1 0-1,1 0 1,0 0 0,0 0 0,0 0 0,1 0-1,-1 0 1,1 0 0,0-1 0,0 1 0,0 0 0,1 0-1,-1-1 1,1 1 0,0 0 0,0-1 0,0 0-1,0 0 1,1 1 0,-1-1 0,1-1 0,0 1 0,0 0-1,0-1 1,0 1 0,1-1 0,5 3 0,-7-4 9,0 0 0,0 0 0,0 0 1,0 0-1,0 0 0,0-1 1,1 1-1,-1-1 0,0 0 0,0 1 1,1-1-1,-1 0 0,0 0 0,0-1 1,0 1-1,1 0 0,-1-1 0,0 1 1,0-1-1,0 0 0,0 0 0,0 0 1,0 0-1,0 0 0,0 0 0,0 0 1,0-1-1,-1 1 0,1-1 0,0 1 1,-1-1-1,1 1 0,-1-1 0,2-3 1,-1 1 4,0 1 0,-1 0 0,1-1 0,-1 1 0,0 0 0,0-1 0,0 1 0,0-1 0,-1 0 0,1 1 0,-1-1 0,0 0 0,0 1 0,-1-1 0,1 0 0,-1 1 0,0-1 0,1 1 0,-2-1 0,-1-5 0,1 6-12,1-1 0,-1 1 0,0 0 0,1 0 0,-1 0 0,-1 1 0,1-1 0,0 0-1,-1 1 1,1 0 0,-1-1 0,0 1 0,0 0 0,0 0 0,0 1 0,0-1-1,0 1 1,0-1 0,0 1 0,-1 0 0,1 0 0,-1 0 0,1 1 0,-5-1 0,2 2-7,1-1 0,0 1 0,0 0 0,1 1 0,-1-1 0,0 1 0,0 0 0,1 0 0,-1 1 0,1-1 0,-1 1 0,1 0 1,0 0-1,0 1 0,1-1 0,-4 5 0,2-4-4,1 1 0,0 0 0,0 1 0,0-1 0,1 1 0,0-1 0,0 1 0,0 0 0,1 0 0,-3 13 0,4-17 7,1 0 0,0 0 0,0 0 1,0 0-1,0 0 0,0 0 0,0 0 0,0 0 0,1 0 1,-1 0-1,1 0 0,0 0 0,-1 0 0,1 0 1,0 0-1,0 0 0,0-1 0,0 1 0,1 0 0,-1-1 1,0 1-1,1-1 0,-1 1 0,1-1 0,-1 0 0,1 1 1,0-1-1,-1 0 0,1 0 0,0 0 0,0-1 1,0 1-1,0 0 0,0-1 0,0 1 0,0-1 0,0 0 1,3 1-1,2-1 11,-1 1 1,0-1-1,0 0 1,1-1-1,-1 0 1,0 0-1,0 0 1,0 0-1,0-1 1,0 0 0,0-1-1,0 1 1,-1-1-1,1 0 1,-1 0-1,9-7 1,-11 8-1,-1-1-1,1 1 1,0-1 0,0 1 0,-1-1 0,0 0 0,1 0 0,-1 0 0,0 0 0,0 0-1,-1-1 1,1 1 0,-1 0 0,0-1 0,1 0 0,-1 1 0,-1-1 0,1 1-1,-1-1 1,1 0 0,-1 0 0,0 1 0,0-1 0,-1 0 0,1 1 0,-1-1 0,0 0-1,0 1 1,-2-5 0,3 6-6,-1 1 0,1-1-1,-1 1 1,0-1 0,0 1 0,1 0 0,-1-1-1,0 1 1,0 0 0,0 0 0,0 0-1,-1 0 1,1 0 0,0 0 0,0 0 0,-1 0-1,1 0 1,0 1 0,-1-1 0,1 0-1,-1 1 1,1-1 0,-1 1 0,-1-1 0,0 1-5,1 0 0,-1 1 0,1-1 0,-1 1 0,1-1 0,0 1 0,-1 0 0,1 0 0,-1 0 0,1 0 0,0 0 0,0 0 0,-4 3 0,1 0-7,0 0-1,1 0 1,-1 1-1,1-1 1,0 1-1,0 0 1,1 0-1,-1 0 1,1 1-1,0-1 1,-4 11-1,7-13 6,-1 0-1,1-1 1,-1 1-1,1 0 1,0 0-1,0 0 1,0 0-1,0-1 1,1 1-1,-1 0 1,1 0-1,0-1 1,0 1-1,0 0 0,0-1 1,0 1-1,0-1 1,1 1-1,-1-1 1,1 1-1,0-1 1,0 0-1,0 0 1,0 0-1,0 0 1,0 0-1,0-1 1,1 1-1,-1-1 0,0 1 1,1-1-1,4 2 1,-4-2 11,0 0 0,1 0 0,-1 0 1,1 0-1,0-1 0,-1 1 0,1-1 1,-1 0-1,1 0 0,0 0 0,-1-1 0,1 1 1,-1-1-1,1 0 0,-1 0 0,1 0 0,-1-1 1,0 1-1,1-1 0,-1 1 0,0-1 0,0 0 1,0 0-1,0-1 0,2-2 0,-1 0 2,-1 0 0,0 0 0,0-1 0,0 1 0,-1-1 0,1 1 0,-1-1 0,-1 0-1,1 0 1,-1 0 0,0 0 0,-1 0 0,1 0 0,-1 0 0,0 0 0,-1 0 0,1 0 0,-1 0 0,-1 0 0,1 0 0,-1 0-1,0 0 1,0 0 0,0 1 0,-1-1 0,0 1 0,0 0 0,-1 0 0,1 0 0,-1 0 0,0 1 0,0-1 0,-9-6 0,11 10-15,0-1 0,0 1 0,0 0 1,-1 0-1,1 0 0,0 0 1,0 0-1,-1 1 0,1-1 1,0 1-1,-1-1 0,1 1 1,-1 0-1,1 0 0,-1 0 1,1 0-1,0 1 0,-1-1 1,1 0-1,0 1 0,-5 1 1,3 0-3,-1 1 1,1 0-1,0-1 1,0 1-1,0 1 1,0-1-1,0 1 1,1-1-1,-1 1 1,-2 5-1,-1 0-7,1 0 0,1 0 1,0 1-1,0 0 0,0 0 0,2 0 0,-1 1 0,1-1 1,-2 14-1,5-20 11,-1-1 0,1 1 0,0-1 0,0 0 0,0 1 0,0-1 0,1 1 0,0-1 0,-1 0 0,1 1 0,0-1 0,1 0 0,-1 0 0,0 0 0,1 0 0,0 0 0,0 0 0,0 0 0,0 0 0,0-1 0,0 1 0,1-1 0,-1 0 0,1 1 0,0-1 0,0 0 1,0-1-1,3 3 0,-1-3-3,0 1 0,0-1 0,0 0 0,0 0 0,0-1 0,0 1 0,0-1 0,0 0 0,0-1 0,0 1 0,0-1 1,0 0-1,0 0 0,0 0 0,0-1 0,-1 0 0,1 0 0,6-3 0,29-21-1315,-3-4-3441,-20 11 2505</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06.684"/>
    </inkml:context>
    <inkml:brush xml:id="br0">
      <inkml:brushProperty name="width" value="0.1" units="cm"/>
      <inkml:brushProperty name="height" value="0.1" units="cm"/>
      <inkml:brushProperty name="color" value="#00A0D7"/>
    </inkml:brush>
  </inkml:definitions>
  <inkml:trace contextRef="#ctx0" brushRef="#br0">205 57 352,'-15'-4'7267,"13"-4"-3524,2 7-3684,0-1 1,0 1 0,0 0 0,0 0-1,0 0 1,0 0 0,0 0-1,-1 0 1,1 0 0,0 0-1,-1 0 1,1 0 0,0 0-1,-1 0 1,0 1 0,1-1 0,-1 0-1,1 0 1,-1 0 0,0 1-1,0-1 1,-1-1 0,1 1-37,0 1 1,0-1-1,0 0 1,0 1 0,0-1-1,0 1 1,0-1-1,-1 1 1,1-1 0,0 1-1,0 0 1,-1 0-1,1-1 1,0 1-1,0 0 1,-1 0 0,1 0-1,0 1 1,0-1-1,-1 0 1,1 0 0,0 1-1,-2 0 1,-1 0 35,1 1 1,-1 0 0,1 0-1,0 1 1,0-1 0,0 1-1,-5 4 1,-1 3 67,0 1 1,1 0-1,-10 17 0,14-21-71,0 1 0,1 0 1,-1 0-1,2 0 0,-1 1 0,1-1 0,0 1 0,1-1 1,-1 18-1,2-23-35,0 1 1,0-1-1,1 1 1,-1-1 0,1 1-1,0-1 1,0 0-1,0 1 1,0-1-1,1 0 1,-1 0 0,1 0-1,0 0 1,0 0-1,0 0 1,0 0-1,0-1 1,1 1 0,-1-1-1,1 1 1,-1-1-1,1 0 1,0 0-1,0 0 1,0-1-1,0 1 1,5 1 0,-6-2 25,-1-1 1,1 1-1,0-1 1,0 1-1,0-1 1,0 0-1,0 0 1,0 0-1,0 0 1,0 0-1,0 0 1,0 0-1,0-1 1,0 1-1,0-1 1,0 0-1,0 1 0,0-1 1,0 0-1,-1 0 1,3-2-1,0 0 25,-1 0 0,1 0 0,-1-1-1,0 1 1,0-1 0,-1 0-1,1 0 1,-1 0 0,3-4-1,-1-2-4,0 0-1,0 0 1,-1 0-1,0-1 1,-1 1-1,0-1 1,0-16-1,-2 24-62,0 0 0,1 0 0,-2 0 0,1 0 0,0 0 0,0 0 0,-1 0 0,0 1-1,0-1 1,0 0 0,0 0 0,0 1 0,0-1 0,0 1 0,-1-1 0,0 1-1,1-1 1,-1 1 0,0 0 0,0 0 0,0 0 0,0 0 0,-1 0 0,1 0-1,0 1 1,-1-1 0,1 1 0,-1 0 0,0-1 0,1 1 0,-1 0 0,-3 0 0,2 1-11,0 0 1,1 0 0,-1 0-1,0 1 1,0-1 0,1 1-1,-1 0 1,1 0 0,-1 1 0,1-1-1,-1 1 1,1 0 0,0-1-1,0 2 1,-1-1 0,1 0-1,1 0 1,-1 1 0,0 0 0,1-1-1,-1 1 1,1 0 0,0 0-1,-3 6 1,2-4-1,1 1-1,-1 0 1,1-1-1,0 1 1,0 0-1,1 1 1,0-1-1,0 0 1,0 0-1,1 1 1,0-1-1,0 0 1,0 0-1,1 1 1,0-1-1,0 0 1,1 0-1,0 0 1,0 0-1,5 10 1,-5-13 15,-1 0 0,1 0 1,0-1-1,0 1 1,0 0-1,1-1 0,-1 1 1,1-1-1,-1 0 0,1 0 1,0 0-1,0 0 1,0 0-1,0-1 0,0 1 1,0-1-1,0 0 0,0 0 1,1 0-1,-1-1 1,0 1-1,1-1 0,-1 1 1,1-1-1,-1 0 1,0 0-1,1-1 0,-1 1 1,1-1-1,-1 1 0,0-1 1,0 0-1,1-1 1,-1 1-1,0 0 0,0-1 1,0 0-1,5-4 0,-4 4 9,0 0-1,1-1 0,-1 0 0,-1 0 1,1 0-1,0 0 0,-1-1 0,0 1 1,0-1-1,0 0 0,0 0 0,0 0 0,-1 0 1,0 0-1,0-1 0,0 1 0,0-1 1,-1 1-1,1-1 0,-1 0 0,-1 0 1,1 1-1,-1-1 0,1 0 0,-1 0 0,-1 0 1,1 0-1,-1 1 0,0-1 0,0 0 1,0 0-1,0 1 0,-1-1 0,0 1 1,0-1-1,0 1 0,-1 0 0,1 0 0,-1 0 1,0 0-1,0 0 0,0 1 0,-1-1 1,1 1-1,-1 0 0,-6-4 0,8 5-23,-1 1-1,0-1 0,0 1 0,-1 0 1,1 0-1,0 0 0,0 0 0,0 0 1,-1 1-1,1-1 0,0 1 0,-1 0 1,1 0-1,0 0 0,-1 1 0,1-1 1,0 1-1,-6 2 0,3-1-3,2 0 0,-1 1 0,0-1 1,0 1-1,1 0 0,0 1 0,-1-1 0,1 1 0,0 0 0,1 0 0,-4 5 0,3-4-1,0 0-1,0 0 0,1 1 1,-1 0-1,2 0 1,-1 0-1,0 0 1,1 0-1,0 0 1,1 1-1,-1-1 0,1 1 1,1-1-1,-1 1 1,1-1-1,0 1 1,1 0-1,-1-1 0,4 12 1,-3-13 10,1-1 0,0 0 0,0 0 0,0 0 1,0-1-1,0 1 0,1 0 0,0-1 0,0 0 0,0 1 1,0-1-1,0 0 0,1-1 0,-1 1 0,1 0 0,0-1 0,0 0 1,0 0-1,0 0 0,5 1 0,-3-2 11,0 0-1,0 0 1,0-1-1,0 0 0,0 0 1,0 0-1,0-1 1,0 0-1,0 0 1,0-1-1,0 1 1,-1-1-1,9-4 1,-5 2 12,0-1 0,-1 1 0,0-1-1,0-1 1,0 1 0,-1-1 0,0-1 0,0 1 0,0-1 0,-1-1 0,0 1 0,-1-1 0,1 0 0,-2 0 0,1-1 0,-1 1-1,0-1 1,5-18 0,-9 23-15,1 0-1,-1 0 0,0 0 0,0-1 1,0 1-1,-1 0 0,0 0 0,0 0 1,0 0-1,0 0 0,0 0 0,-1 1 1,1-1-1,-1 0 0,0 1 0,-1-1 1,1 1-1,0 0 0,-1-1 0,0 1 1,0 0-1,0 1 0,0-1 0,0 0 1,0 1-1,-1 0 0,1 0 0,-1 0 1,0 0-1,-6-2 0,4 2-18,0 0 0,0 0 0,0 1 0,0 0 0,0 0 0,0 0 1,-1 1-1,1 0 0,0 0 0,0 1 0,0-1 0,-1 1 0,1 1 0,0-1 0,0 1 0,0 0 0,1 0 0,-1 1 0,-10 6 0,10-5-3,0 1-1,0 0 1,1 1 0,0 0-1,0-1 1,0 2-1,0-1 1,1 0-1,0 1 1,0 0 0,1 0-1,0 0 1,0 0-1,1 1 1,-3 14-1,4-18 11,1 0 0,-1 1 0,1-1 0,0 0 0,1 0-1,-1 1 1,1-1 0,0 0 0,0 0 0,0 0-1,0 0 1,1 0 0,0 0 0,0 0 0,0 0-1,0-1 1,0 1 0,1-1 0,0 1 0,-1-1-1,1 0 1,0 0 0,1-1 0,-1 1 0,0 0-1,1-1 1,0 0 0,-1 0 0,1 0 0,5 2 0,-3-2 20,1-1 0,-1 1 0,1-1 0,-1 0 0,1-1 1,0 1-1,-1-1 0,1-1 0,0 1 0,-1-1 1,1 0-1,-1-1 0,1 1 0,-1-1 0,0 0 1,0-1-1,0 0 0,0 0 0,0 0 0,0-1 1,-1 1-1,0-2 0,10-7 0,-11 8 3,0 0 0,0 0-1,0 0 1,0-1 0,-1 1 0,0-1-1,0 0 1,0 0 0,0 0 0,-1 0-1,0 0 1,0 0 0,0-1 0,0 1-1,-1-1 1,0 0 0,-1 1 0,1-1-1,-1 0 1,0 1 0,0-1 0,-1 0-1,1 1 1,-1-1 0,-1 1 0,1-1-1,-5-10 1,2 8-22,0 1 0,0-1 0,-1 1 1,0 0-1,0 0 0,-1 1 0,0 0 0,0 0 0,0 0 0,-12-7 1,16 11-9,-1 1 1,0-1-1,0 1 1,0 0-1,0 0 1,0 0-1,0 0 1,0 1-1,0-1 1,0 1-1,0 0 1,0 0 0,-1 0-1,1 0 1,0 1-1,0-1 1,0 1-1,0 0 1,0 0-1,0 0 1,0 0-1,0 0 1,1 0 0,-1 1-1,0 0 1,1-1-1,-1 1 1,1 0-1,-1 0 1,1 1-1,-3 3 1,-3 3-8,0 0 0,1 1 0,1 0 0,-1 0 0,2 0 0,-1 1 0,1 0 0,-5 18 0,8-23 9,0 1 1,0 0-1,1 0 0,0 0 1,0 0-1,1 1 1,-1-1-1,2 0 1,-1 0-1,1 0 0,0 0 1,0 0-1,1 0 1,0 0-1,4 9 1,-5-14 10,0 0 0,0 0 0,0 0 0,1 0 0,-1 0 0,1 0 1,-1-1-1,1 1 0,-1 0 0,1-1 0,0 1 0,0-1 1,0 0-1,0 1 0,0-1 0,0 0 0,0 0 0,0 0 1,0-1-1,0 1 0,1-1 0,-1 1 0,3 0 0,-1-2 9,0 1 1,1-1-1,-1 1 0,0-1 0,0 0 0,0-1 0,0 1 1,0-1-1,-1 0 0,1 1 0,7-6 0,-1-1 20,1 0-1,-2-1 1,1 0-1,-1 0 0,0-1 1,-1 0-1,9-14 1,-14 19-29,-1 1 0,0-1 0,0 0 0,0 0 0,0 0 0,-1 1 0,0-2 0,0 1 0,0 0 0,0 0 0,-1 0 0,0 0 0,0 0 0,0-1 0,-1 1 0,0 0 0,0 0 0,0 0 0,-1 0 0,1 0 0,-1 1 0,0-1 0,-1 0 0,1 1 0,-1-1 0,0 1 0,0 0 0,0 0 0,-1 0 0,1 0 0,-1 1 0,0-1 0,0 1 0,0 0 0,-1 0 0,1 1 0,-1-1 0,1 1 0,-1 0 0,0 0 0,0 0 0,0 1 0,0 0 0,0 0 0,0 0 0,0 1 0,0-1 0,0 1 0,-1 0 0,1 1 0,0-1 0,0 1 0,0 0 0,0 1 0,0-1 0,0 1 0,-8 3 0,5-1-20,0 1 1,-1 0-1,2 0 0,-1 1 0,0-1 1,1 2-1,0-1 0,1 1 1,0 0-1,0 0 0,0 1 0,1 0 1,0 0-1,0 0 0,1 1 1,0-1-1,-3 11 0,5-12 12,0 0 1,1-1-1,-1 1 0,1 0 0,1-1 0,-1 1 1,1 0-1,0 0 0,1 0 0,0-1 1,0 1-1,0 0 0,1-1 0,0 1 0,0-1 1,1 1-1,0-1 0,0 0 0,0 0 0,1 0 1,0-1-1,0 1 0,0-1 0,7 7 0,-8-10 15,0 1-1,0 0 0,0-1 0,0 0 0,0 0 0,1 0 0,-1 0 0,1 0 0,-1-1 0,1 0 0,0 1 0,0-1 0,0-1 0,-1 1 1,1 0-1,0-1 0,0 0 0,0 0 0,0 0 0,0 0 0,5-2 0,-3 0 13,1 0-1,-1 0 1,1-1-1,-1 0 1,0 0-1,0-1 1,0 0-1,-1 0 1,1 0-1,-1-1 1,8-8-1,-6 5 12,1-1-1,-2 0 0,1 0 0,-1-1 0,-1 0 1,1 0-1,3-11 0,-7 15-15,0 0 0,0-1 0,0 1 0,-1 0 0,0-1 0,0 1 0,-1-1 0,0 1 0,0 0 0,0-1 0,-3-12 0,2 16-14,1-1 0,-1 1 0,-1-1 0,1 1 0,0 0 1,-1-1-1,0 1 0,1 0 0,-1 0 0,0 0 0,-1 0 0,1 1 0,0-1 0,-1 1 0,0-1 1,1 1-1,-1 0 0,0 0 0,0 0 0,0 0 0,-1 0 0,1 1 0,0 0 0,-1 0 1,1-1-1,-1 2 0,-5-2 0,3 2-11,1 0-1,-1 1 1,0 0 0,1 0-1,-1 0 1,1 0 0,0 1 0,-1 0-1,1 0 1,0 1 0,0-1 0,0 1-1,1 0 1,-1 0 0,1 1-1,-1-1 1,-3 6 0,-1 0-9,0 1 0,1 0-1,0 1 1,0 0 0,1 0 0,1 1 0,0-1-1,1 2 1,-5 12 0,8-20 15,1 0 0,0-1 0,0 1 0,0 0 0,0 0 0,1-1 0,-1 1 1,1 0-1,0 0 0,1 0 0,-1 0 0,1-1 0,0 1 0,0 0 0,1-1 0,-1 1 0,1 0 0,0-1 0,1 0 0,-1 1 0,0-1 0,1 0 1,0 0-1,0-1 0,1 1 0,-1-1 0,6 6 0,-5-7 11,0-1 1,0 1 0,-1 0-1,1-1 1,0 0-1,0 0 1,0 0 0,0 0-1,0-1 1,1 0-1,-1 1 1,0-2-1,0 1 1,0 0 0,0-1-1,0 0 1,0 0-1,0 0 1,0 0 0,0 0-1,0-1 1,-1 0-1,1 0 1,0 0 0,-1 0-1,0-1 1,5-3-1,3-2 16,-1-1 0,1 0 0,-2 0-1,1-1 1,-1-1 0,-1 1 0,9-15 0,-14 21-16,-1-1 1,0 1 0,0-1-1,0 0 1,0 0-1,-1 0 1,0 0 0,0 0-1,0 0 1,0 0 0,-1 0-1,0 0 1,0 0 0,-1 0-1,1 0 1,-1-1-1,0 1 1,0 0 0,-1 1-1,0-1 1,1 0 0,-2 0-1,1 1 1,0-1 0,-1 1-1,0 0 1,-6-8-1,6 9-17,0 0 0,-1 0-1,1 1 1,-1-1-1,1 1 1,-1 0-1,0 0 1,0 0 0,0 0-1,0 1 1,0-1-1,0 1 1,0 0-1,0 1 1,-1-1 0,1 1-1,0-1 1,-1 1-1,1 1 1,0-1-1,0 0 1,-1 1 0,1 0-1,0 0 1,0 0-1,0 1 1,0 0-1,0-1 1,0 1 0,0 0-1,1 1 1,-1-1-1,-3 4 1,-2 2-5,1-1 1,0 1-1,0 1 0,1 0 1,0 0-1,1 0 0,0 1 1,0 0-1,1 0 0,-5 13 1,9-19 10,-1 0 1,1 0 0,0 0-1,1 0 1,-1 0-1,1 1 1,-1-1-1,1 0 1,0 0-1,1 0 1,-1 0 0,1 0-1,2 7 1,-2-9 4,0 1 0,1 0 0,-1-1 0,1 1 0,0-1 0,0 1 0,0-1 0,0 0 1,1 0-1,-1 0 0,0 0 0,1 0 0,0 0 0,-1-1 0,1 1 0,0-1 0,0 0 1,-1 0-1,1 0 0,5 1 0,-1-1 16,0 0 0,0-1 0,0 0-1,0 0 1,0-1 0,0 0 0,0 0 0,0 0 0,-1-1 0,1 0 0,0 0 0,-1-1 0,0 0-1,1 0 1,-1 0 0,0-1 0,-1 0 0,1 0 0,7-7 0,-4 3 7,0 0 1,0-1-1,-1 0 1,0 0-1,0-1 1,-1 0-1,-1-1 1,0 1-1,0-1 1,6-17-1,-11 26-19,0-1 1,0 0-1,0 0 0,0 0 0,-1 1 1,1-1-1,-1 0 0,0 0 1,0 0-1,0 0 0,0 0 0,0 0 1,-1 0-1,1 0 0,-1 0 1,0 0-1,0 1 0,0-1 0,0 0 1,0 1-1,0-1 0,-1 0 1,0 1-1,1 0 0,-1-1 1,0 1-1,0 0 0,0 0 0,0 0 1,-1 0-1,1 0 0,0 0 1,-1 1-1,1-1 0,-1 1 0,0 0 1,0 0-1,1 0 0,-5-1 1,0 0-14,1 1 0,-1 0 1,0 0-1,1 1 0,-1 0 0,0 0 1,0 1-1,1-1 0,-1 1 1,0 1-1,1-1 0,-1 1 1,1 0-1,0 1 0,-1 0 1,-7 4-1,5 0-7,0 1 0,1-1 1,0 1-1,1 1 0,0-1 0,0 1 0,0 1 1,1-1-1,1 1 0,-9 20 0,12-25 10,1 0-1,-1 0 1,1 0-1,0 0 1,0 0-1,1 0 1,-1 0-1,1 0 1,0 0 0,1 0-1,0 9 1,0-11 4,0 0 0,1 0 0,-1 0-1,0 0 1,1 0 0,0 0 0,0-1 0,0 1 0,0 0 0,0-1 0,0 0 0,0 1 0,1-1 0,-1 0 0,1 0 0,0 0 0,0-1 0,0 1 0,5 1 0,-2-1 13,0 0 1,0-1-1,0 0 1,0 0-1,0-1 1,0 1-1,0-1 1,0-1-1,0 1 0,0-1 1,0 0-1,0-1 1,0 1-1,0-1 1,-1 0-1,1-1 1,0 1-1,-1-1 1,0 0-1,0 0 1,0-1-1,0 0 0,0 0 1,-1 0-1,1 0 1,-1-1-1,0 1 1,-1-1-1,6-8 1,-7 10-7,1 0 0,-1-1 0,0 1 0,0-1 0,0 0 0,-1 0 0,1 1 0,-1-1 0,0 0 0,0 0 0,0 0 0,-1 0 0,1 0 0,-1 0 0,0-1 0,0 1 0,0 0 0,-1 0 0,1 0 0,-1 0 0,0 0 0,0 0 0,-1 0 0,1 1 0,-1-1 0,0 0 0,0 1 0,0-1 0,0 1 0,-1-1 0,1 1 0,-1 0 0,0 0 0,0 0 0,0 1 0,0-1 0,-1 1 0,1 0 0,0-1 0,-1 1 0,0 1 0,0-1 0,1 1 0,-5-2 0,3 2-13,1-1 0,-1 1-1,0 0 1,0 0 0,1 1-1,-1-1 1,0 1 0,0 0-1,0 0 1,0 1 0,1-1-1,-1 1 1,0 0-1,0 1 1,1-1 0,-1 1-1,1 0 1,-1 0 0,1 0-1,0 1 1,0-1 0,0 1-1,0 0 1,0 0 0,1 1-1,-1-1 1,1 1 0,0-1-1,0 1 1,0 0 0,1 0-1,-1 1 1,-1 4 0,0-1-5,0-1 1,1 1 0,0-1 0,0 1 0,1 0 0,-1 0 0,2 0 0,-1 1 0,2-1 0,-1 0 0,1 1-1,0-1 1,0 0 0,1 1 0,0-1 0,1 0 0,0 0 0,5 14 0,-4-17 22,0 0 0,0 0 0,1-1 0,0 1 0,0-1 0,0 0 0,0 0 0,1 0 0,0 0 0,-1-1 0,1 0 0,1 0 0,-1 0 0,0 0 0,1-1 0,-1 0 0,1 0 0,0-1 0,-1 1 0,7-1 0,-6 0-117,-1 0 0,1-1 0,0 0 1,-1-1-1,1 1 0,0-1 0,-1 0 0,1 0 1,6-3-1,-8 2-243,1 0 1,-1 0-1,0 0 0,0-1 1,-1 1-1,1-1 1,-1 0-1,1 0 1,-1 0-1,0 0 1,0-1-1,3-4 0,2-12-1429</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14.276"/>
    </inkml:context>
    <inkml:brush xml:id="br0">
      <inkml:brushProperty name="width" value="0.1" units="cm"/>
      <inkml:brushProperty name="height" value="0.1" units="cm"/>
      <inkml:brushProperty name="color" value="#33CCFF"/>
    </inkml:brush>
  </inkml:definitions>
  <inkml:trace contextRef="#ctx0" brushRef="#br0">198 59 3361,'-8'-14'7456,"7"13"-7131,-19-3 2721,17 4-2967,0 0 0,0 0 0,-1 1 0,1-1 0,0 1 0,0 0 0,0 0 0,0 0 0,0 0 0,0 1 1,-4 2-1,-4 5 81,2 0 0,-1 1 1,-14 20-1,22-27-134,-1 0 1,1 0-1,0 1 1,0-1-1,0 1 0,0 0 1,0 0-1,1-1 0,0 1 1,0 0-1,0 0 0,0 0 1,1 0-1,0 0 0,-1 0 1,2 9-1,-1-11 3,1 0 0,0 0 0,-1 0 0,1 0 0,0 0 0,0 0-1,0 0 1,0 0 0,1-1 0,-1 1 0,0 0 0,1-1 0,-1 1 0,1-1 0,0 1 0,-1-1-1,1 0 1,0 0 0,0 1 0,0-1 0,0-1 0,0 1 0,0 0 0,0 0 0,0-1 0,0 1 0,0-1-1,1 0 1,-1 1 0,0-1 0,0 0 0,0 0 0,0-1 0,0 1 0,1 0 0,-1-1 0,0 1-1,0-1 1,0 0 0,0 0 0,0 0 0,0 0 0,0 0 0,0 0 0,-1 0 0,1 0 0,0-1-1,-1 1 1,1-1 0,-1 1 0,1-1 0,-1 0 0,0 0 0,2-3 0,2-3 121,-1-1 0,-1 0 0,0 0 0,4-18 0,-6 23-127,0 1-1,-1-1 1,1 0-1,-1 1 1,0-1-1,0 0 1,0 1-1,-1-1 1,1 0 0,-1 1-1,0-1 1,0 0-1,0 1 1,-1-1-1,-2-4 1,3 7-20,1 0 1,-1 0-1,0 0 1,0 0-1,0 1 1,1-1-1,-1 0 1,0 1-1,0-1 1,0 0-1,0 1 1,0 0-1,0-1 1,0 1-1,0-1 0,0 1 1,-1 0-1,1 0 1,0 0-1,0 0 1,0 0-1,0 0 1,0 0-1,0 0 1,0 0-1,-1 0 1,1 0-1,0 1 1,0-1-1,0 0 1,0 1-1,0-1 1,0 1-1,0 0 1,0-1-1,0 1 1,1 0-1,-1-1 1,0 1-1,0 0 1,0 0-1,1 0 1,-1-1-1,0 1 1,0 2-1,-3 1 4,1 1-1,0-1 1,0 1-1,0-1 0,0 1 1,1 0-1,0 0 1,-2 7-1,3-10-8,1 0 0,-1 0 0,1 0-1,-1 1 1,1-1 0,0 0-1,0 1 1,0-1 0,1 0 0,-1 0-1,0 1 1,1-1 0,-1 0 0,1 0-1,0 0 1,0 1 0,0-1-1,0 0 1,0 0 0,0-1 0,1 1-1,-1 0 1,4 3 0,-2-3 7,0 0 0,0 0 0,1 0 0,-1-1 0,1 1 0,-1-1 0,1 0 0,0 0 0,-1 0 0,1 0 0,0-1 0,0 0 0,5 0 0,1 0 28,0 0 0,-1-1 0,1-1-1,0 0 1,0 0 0,0-1 0,-1 0-1,0-1 1,0 0 0,15-8 0,-23 12-23,-1-1 0,1 1 1,0-1-1,0 0 0,0 1 1,0-1-1,-1 0 0,1 0 1,0 1-1,-1-1 1,1 0-1,-1 0 0,1 0 1,-1 0-1,1 0 0,-1 0 1,0 0-1,1 0 1,-1 0-1,0 0 0,0 0 1,1 0-1,-1 0 0,0 0 1,0 0-1,-1-2 1,1 2 1,-1-1 0,0 0 1,0 1-1,0-1 0,0 1 1,0-1-1,0 1 0,0-1 0,-1 1 1,1 0-1,0-1 0,-1 1 1,-2-2-1,-2 0 0,-1-1 1,1 1-1,0 0 0,-1 0 1,0 1-1,-13-4 0,12 6-19,-1-1 0,0 2-1,1-1 1,-1 1 0,0 0-1,1 1 1,-1 0 0,1 1-1,-13 4 1,18-6-1,1 0 0,-1 0 0,1 0 0,-1 0 0,1 0 0,-1 1 0,1-1 1,0 1-1,0 0 0,0-1 0,0 1 0,0 0 0,0 0 0,0 0 0,1 1 0,-1-1 0,1 0 0,-1 1 0,1-1 0,0 1 1,0-1-1,0 1 0,0-1 0,1 1 0,-1 0 0,1-1 0,-1 1 0,1 0 0,0-1 0,0 1 0,0 0 0,1 0 0,-1-1 0,1 5 1,1-4 5,-1 0 1,0 0 0,1 0 0,-1 0-1,1 0 1,0 0 0,0-1 0,0 1 0,1 0-1,-1-1 1,1 0 0,-1 1 0,1-1-1,0 0 1,-1 0 0,1-1 0,0 1 0,0-1-1,1 1 1,-1-1 0,0 0 0,0 0 0,1 0-1,-1-1 1,0 1 0,1-1 0,-1 0-1,1 0 1,-1 0 0,4-1 0,2 1 17,0-1 1,0-1-1,0 0 0,-1 0 1,1-1-1,0 0 1,-1 0-1,0-1 0,0 0 1,8-6-1,-14 9-5,0 0 0,0 0-1,0 0 1,0-1 0,0 1 0,0-1-1,0 0 1,-1 1 0,1-1-1,-1 0 1,1 0 0,-1 0 0,0 0-1,0 0 1,0 0 0,0 0-1,0 0 1,0-1 0,-1 1 0,1 0-1,-1-1 1,1 1 0,-1 0 0,0-1-1,0 1 1,0 0 0,0-1-1,-1-2 1,-1 1-1,0 0 0,0 0 1,0 1-1,0-1 0,-1 0 0,0 1 0,1-1 0,-1 1 0,-1 0 0,1 0 1,0 0-1,-1 0 0,1 1 0,-7-4 0,8 5-14,1-1 0,-1 1 0,0 0 0,0 0 0,-1 0 1,1 0-1,0 0 0,0 0 0,0 1 0,-1-1 0,1 1 0,0-1 0,-1 1 0,1 0 0,0 0 0,-1 0 1,1 0-1,0 0 0,-1 1 0,-3 0 0,5 0-5,-1 0 0,0 0 0,1 0 0,-1 1 1,1-1-1,0 0 0,-1 1 0,1-1 0,0 1 0,0 0 0,0-1 0,0 1 0,0 0 1,0-1-1,0 1 0,1 0 0,-1 0 0,0 0 0,1 2 0,-1 2 0,0-1-1,0 0 1,1 0-1,0 0 1,0 1-1,1-1 1,-1 0-1,1 0 1,0 0-1,1 0 1,-1 0-1,1 0 1,0 0-1,0 0 1,1 0-1,-1-1 1,6 7-1,-5-8 18,1 0-1,-1-1 1,1 0-1,0 0 1,0 0-1,0 0 1,0 0-1,0-1 1,1 0-1,-1 0 1,0 0-1,1 0 1,-1-1-1,0 1 1,1-1-1,-1 0 1,1-1-1,-1 1 1,0-1-1,1 0 1,-1 0-1,0 0 1,0 0-1,1-1 1,3-2-1,-4 3 7,0-1 1,0 1-1,-1-1 0,1 0 0,0 0 0,-1 0 0,0-1 0,1 1 0,-1-1 0,0 0 1,0 0-1,0 0 0,-1 0 0,1 0 0,-1-1 0,0 1 0,0-1 0,0 0 0,0 1 1,-1-1-1,1 0 0,-1 0 0,0 0 0,0 0 0,0 0 0,0-8 0,-2 8-6,0 0 0,1 1-1,-1-1 1,-1 1-1,1-1 1,0 1-1,-1-1 1,0 1 0,0 0-1,0-1 1,0 1-1,0 0 1,0 0 0,-1 1-1,0-1 1,1 1-1,-1-1 1,0 1 0,0 0-1,-1 0 1,1 0-1,0 0 1,-1 1 0,1-1-1,-1 1 1,1 0-1,-1 0 1,0 0-1,1 0 1,-7 1 0,3-1-13,-1 0 1,0 1-1,1 0 1,-1 1 0,1-1-1,0 1 1,-1 1-1,1 0 1,0 0 0,-1 0-1,1 1 1,1 0 0,-1 0-1,-9 7 1,8-4 2,1 1-1,-1 0 1,2 1 0,-1 0 0,1 0 0,0 1 0,1-1 0,-9 19-1,13-23-1,0-1 0,0 0 1,0 0-1,0 1 0,0-1 0,1 0 0,-1 1 0,1-1 0,0 0 0,0 1 0,0-1 0,1 1 0,0 4 0,0-6 2,0 0 0,0 0 0,0 0 1,0 0-1,1-1 0,-1 1 0,0 0 0,1 0 0,-1-1 0,1 1 0,0-1 0,0 1 0,-1-1 0,1 0 0,0 0 1,0 1-1,0-2 0,0 1 0,1 0 0,-1 0 0,0-1 0,3 2 0,1-1 9,1-1 0,-1 1 0,0-1 0,1 0 0,-1 0 0,0-1 0,1 0 0,-1 0 0,0 0 0,0-1 0,0 0 0,0 0 0,10-6 0,-8 4 14,0 0 0,-1-1 1,1 0-1,-1 0 0,-1-1 0,1 1 0,-1-2 0,0 1 0,8-11 0,-12 14-12,-1 1-1,0 0 0,0-1 0,0 1 1,-1-1-1,1 0 0,-1 1 0,1-1 0,-1 1 1,0-1-1,0 0 0,0 1 0,0-1 0,0 0 1,-1 1-1,1-1 0,-1 1 0,0-1 1,1 0-1,-1 1 0,-1 0 0,1-1 0,0 1 1,0 0-1,-1-1 0,1 1 0,-1 0 1,0 0-1,0 0 0,0 0 0,0 1 0,0-1 1,0 1-1,0-1 0,-5-2 0,4 2-13,-1-1 1,0 0-1,0 1 0,-1 0 0,1 0 0,0 0 0,-1 1 0,1-1 1,-1 1-1,1 0 0,-1 0 0,1 1 0,-1-1 0,0 1 0,0 0 1,1 1-1,-1-1 0,0 1 0,-8 2 0,8-1-3,1 0-1,-1 0 0,1 1 1,0-1-1,0 1 1,0 0-1,0 0 1,0 1-1,0-1 0,1 1 1,0 0-1,0 0 1,0 0-1,0 0 1,1 1-1,-1-1 0,1 1 1,0-1-1,0 1 1,1 0-1,0 0 0,-1-1 1,2 1-1,-1 0 1,0 0-1,1 0 1,0 0-1,0 0 0,1 0 1,0 0-1,-1 0 1,1 0-1,1 0 1,-1 0-1,1 0 0,0-1 1,0 1-1,0-1 1,1 1-1,-1-1 1,1 0-1,0 0 0,1 0 1,-1 0-1,1-1 1,-1 1-1,1-1 1,0 0-1,0 0 0,9 4 1,-8-4 16,0-2 0,0 1 1,0 0-1,0-1 1,1 0-1,-1 0 0,0-1 1,0 1-1,1-1 0,-1 0 1,0-1-1,1 1 0,-1-1 1,0 0-1,0 0 0,1-1 1,-1 1-1,0-1 0,-1-1 1,1 1-1,0 0 1,-1-1-1,1 0 0,-1 0 1,0-1-1,0 1 0,0-1 1,6-7-1,-6 7 1,-1 1 1,0 0-1,0-1 0,-1 0 0,1 0 1,-1 0-1,0 0 0,0 0 0,0 0 1,-1 0-1,1-1 0,-1 1 1,0-1-1,0 1 0,-1-1 0,1 1 1,-1-1-1,0 1 0,0-1 0,-1 1 1,1-1-1,-1 1 0,0-1 0,0 1 1,-1-1-1,1 1 0,-1 0 1,0 0-1,0 0 0,0 0 0,-1 0 1,1 0-1,-7-6 0,5 5-17,-1 1 0,0 0 0,0 0 0,-1 1 0,1-1 0,-1 1-1,1 0 1,-1 1 0,0-1 0,0 1 0,-1 0 0,1 1 0,0-1 0,-1 1 0,1 1 0,0-1-1,-1 1 1,1 0 0,-1 0 0,1 1 0,-1 0 0,1 0 0,0 1 0,0-1 0,-1 2 0,1-1-1,0 0 1,1 1 0,-1 0 0,0 1 0,1-1 0,0 1 0,0 0 0,0 0 0,0 1 0,1-1-1,-1 1 1,1 0 0,0 0 0,1 1 0,-1-1 0,1 1 0,0-1 0,1 1 0,-1 0 0,1 0-1,0 1 1,1-1 0,0 0 0,0 1 0,0-1 0,0 0 0,1 9 0,0-11 4,0 0 1,0-1-1,1 1 1,-1-1-1,1 1 0,-1-1 1,1 0-1,0 1 1,1-1-1,-1 0 1,0 1-1,1-1 1,0 0-1,0 0 1,0 0-1,0 0 0,0-1 1,1 1-1,-1-1 1,1 1-1,-1-1 1,1 0-1,3 2 1,-1-1 6,0-1 1,0-1-1,0 1 1,0-1-1,0 0 1,1 0-1,-1-1 0,0 1 1,0-1-1,1 0 1,-1-1-1,0 1 1,0-1-1,7-2 1,-3 1 12,0-1 1,0 0 0,0 0 0,-1-1-1,0 0 1,1-1 0,-1 0-1,9-7 1,-13 8-3,0 1 0,0-1 0,0 1 0,0-1 0,-1 0 0,0-1 0,0 1 0,0 0 0,0-1 0,-1 0 0,0 1 0,0-1 0,0 0 0,2-8-1,-3 8-7,0 0-1,-1 0 1,1-1-1,-1 1 0,0 0 1,-1-1-1,1 1 0,-1 0 1,0 0-1,0 0 1,0-1-1,-1 1 0,0 1 1,0-1-1,0 0 0,-1 0 1,0 1-1,1-1 1,-2 1-1,1 0 0,0 0 1,-1 0-1,0 0 0,0 1 1,0-1-1,0 1 1,0 0-1,-1 1 0,1-1 1,-10-3-1,7 3-13,0 1 0,-1 0 0,1 1 0,-1-1 0,1 1 0,-1 1 1,1-1-1,-1 2 0,1-1 0,-1 1 0,1 0 0,-1 0 0,1 1 0,-1 0 0,1 0 0,0 1 0,0 0 0,0 0 0,0 1 0,1-1 0,-7 6 1,6-3-8,0-1 1,1 2-1,0-1 1,0 1 0,0 0-1,1 0 1,0 0 0,0 1-1,0 0 1,1 0 0,1 0-1,-1 0 1,1 1 0,1-1-1,-3 17 1,4-20 11,1 0 0,-1-1-1,1 1 1,1 0 0,-1 0 0,1 0-1,0-1 1,0 1 0,0 0 0,0-1-1,1 1 1,0-1 0,0 0 0,0 1-1,1-1 1,-1 0 0,1 0 0,0-1-1,0 1 1,0 0 0,1-1 0,-1 0-1,1 0 1,0 0 0,0 0 0,0-1-1,0 1 1,0-1 0,1 0 0,-1 0-1,5 1 1,-4-1 13,0-1 1,0 0-1,0 1 0,0-2 0,1 1 1,-1-1-1,0 1 0,0-1 0,1-1 1,-1 1-1,0-1 0,0 0 1,0 0-1,0 0 0,0-1 0,0 0 1,0 0-1,0 0 0,0 0 0,-1-1 1,0 0-1,1 0 0,-1 0 0,0-1 1,0 1-1,-1-1 0,1 0 0,-1 0 1,1 0-1,-1 0 0,-1-1 1,1 1-1,-1-1 0,0 0 0,3-5 1,-3 3-4,1 1 0,-1-1 1,0 1-1,0-1 1,-1 1-1,1-1 1,-2 0-1,1 0 1,-1 0-1,0 0 1,0 0-1,-1 1 0,0-1 1,0 0-1,-1 0 1,1 1-1,-2-1 1,1 1-1,-1-1 1,0 1-1,0 0 1,0 0-1,-1 0 1,0 1-1,0-1 0,-9-8 1,10 12-14,-1 0 0,1 1-1,0-1 1,0 0 0,-1 1 0,1 0 0,-1 0 0,1 0 0,-1 0 0,1 1-1,-1-1 1,1 1 0,-1 0 0,0 0 0,1 0 0,-1 1 0,0-1 0,1 1-1,-1 0 1,1 0 0,-1 0 0,1 0 0,0 0 0,-1 1 0,1 0 0,0 0-1,0 0 1,0 0 0,-4 4 0,-5 3-12,0 1-1,0 1 1,1 0-1,1 0 1,-15 21-1,22-27 16,0-1 0,0 0 0,0 1 0,1-1 0,0 1 0,0-1-1,0 1 1,0 0 0,1 0 0,0 0 0,0 0 0,0 0 0,1 0 0,-1 1 0,1-1 0,1 0 0,-1 0-1,1 0 1,-1 0 0,2 0 0,-1 0 0,0 0 0,1 0 0,0 0 0,0-1 0,1 1 0,-1 0-1,1-1 1,0 0 0,0 0 0,0 0 0,1 0 0,-1 0 0,1-1 0,0 0 0,0 1 0,0-1 0,1-1-1,-1 1 1,1-1 0,-1 1 0,1-1 0,0-1 0,0 1 0,0-1 0,0 0 0,0 0 0,0 0-1,0 0 1,0-1 0,0 0 0,8-1 0,-1-1 18,-1 0 0,1-1-1,0-1 1,-1 0 0,0-1-1,0 0 1,0 0 0,0-1-1,12-9 1,-18 11-4,0 1 0,0 0 0,-1-1 1,1 0-1,-1 0 0,0-1 0,0 1 0,0-1 0,0 0 0,-1 0 0,0 0 0,0 0 0,-1-1 1,1 1-1,-1-1 0,0 1 0,0-1 0,-1 0 0,0 0 0,1-8 0,-3 9-5,1 1 0,-1-1-1,0 1 1,-1-1 0,1 1 0,-1 0 0,0 0-1,0-1 1,0 1 0,-1 1 0,1-1-1,-1 0 1,0 1 0,0-1 0,0 1-1,0 0 1,-1 0 0,0 0 0,1 0-1,-1 1 1,0-1 0,0 1 0,0 0-1,-1 0 1,-4-1 0,1 0-11,1 1-1,-1 0 1,1 0 0,-1 1 0,0 0-1,0 0 1,1 1 0,-1 0-1,0 0 1,0 1 0,1 0 0,-1 0-1,0 1 1,-8 3 0,11-3-7,0 0-1,0 0 1,1 0 0,-1 1 0,1 0 0,-1 0-1,1 0 1,0 1 0,0-1 0,0 1-1,1 0 1,-1 0 0,1 1 0,0-1-1,0 0 1,0 1 0,1 0 0,0 0 0,0 0-1,0 0 1,0 0 0,1 0 0,0 0-1,0 1 1,0 8 0,1-8 6,0-1 1,1 1 0,0 0-1,0-1 1,1 1-1,-1 0 1,1-1-1,0 0 1,1 1-1,-1-1 1,1 0-1,0 0 1,1-1-1,-1 1 1,1 0-1,0-1 1,0 0-1,0 0 1,0 0-1,1-1 1,0 1-1,0-1 1,9 4-1,-7-4 15,1-1-1,-1 0 0,1 0 1,0-1-1,-1 0 0,1-1 0,0 1 1,0-2-1,0 1 0,-1-1 1,1 0-1,0 0 0,0-1 0,-1 0 1,1-1-1,-1 0 0,0 0 1,0 0-1,0-1 0,0 0 1,11-9-1,-12 8 5,1 0 0,-1 0-1,1-1 1,-2 0 0,1 0 0,-1-1 0,0 0 0,0 0 0,5-10 0,-8 13-2,0-1 1,0 0-1,-1 1 1,1-1-1,-1 0 1,0 0-1,-1 0 1,1 0-1,-1 0 1,0 0-1,0 1 1,0-1-1,-1 0 1,0 0-1,0 0 1,-1-5-1,-2 1-11,1 1-1,-1 0 1,0 1-1,0-1 1,-1 1 0,0-1-1,0 1 1,-1 1-1,0-1 1,0 1-1,-1 0 1,1 1 0,-1-1-1,-1 1 1,1 1-1,-1-1 1,-13-5-1,16 8-9,0 1 0,-1-1 0,1 1 0,0 0 0,0 0 0,-1 1 0,1-1 0,-1 1 0,1 0-1,0 1 1,-1 0 0,1-1 0,0 2 0,-1-1 0,1 0 0,0 1 0,0 0 0,0 0 0,1 1-1,-1 0 1,0-1 0,1 1 0,-1 1 0,1-1 0,0 1 0,0 0 0,1-1 0,-1 2 0,-4 6-1,1 1-5,0-1 0,1 1 0,0 0 0,1 0-1,0 1 1,1-1 0,1 1 0,0 0 0,-2 21-1,4-27 11,0 0 0,1 0-1,-1-1 1,2 1 0,-1 0-1,1 0 1,0 0-1,0 0 1,1-1 0,0 1-1,0-1 1,0 1-1,1-1 1,0 0 0,1 0-1,-1 0 1,1 0 0,0 0-1,0-1 1,6 5-1,-5-7 11,-1 0 0,1 0 0,0-1 0,0 0 0,0 0 0,1-1 0,-1 1 0,0-1-1,0 0 1,1 0 0,-1-1 0,1 0 0,-1 0 0,1 0 0,-1-1 0,1 1-1,-1-1 1,0 0 0,0-1 0,1 0 0,-1 1 0,6-5 0,5 0 15,0-2 0,-1 0-1,0-1 1,0 0 0,23-20 0,-34 26-10,0 0 1,-1 0-1,1 0 0,-1-1 1,0 1-1,0-1 0,0 0 1,-1 1-1,1-2 0,-1 1 1,0 0-1,0 0 0,0-1 1,0 1-1,-1-1 0,0 1 1,0-1-1,0 1 1,-1-1-1,1 0 0,-1 0 1,0 1-1,0-1 0,-1 0 1,0 1-1,1-1 0,-2 0 1,1 1-1,0-1 0,-1 1 1,0-1-1,0 1 0,0 0 1,-1 0-1,1 0 0,-1 0 1,0 0-1,0 1 0,0-1 1,-1 1-1,1 0 0,-7-5 1,2 2-20,0 0 1,-1 1 0,0 0-1,0 0 1,0 1 0,0 0-1,0 0 1,-1 1 0,0 1 0,0-1-1,0 2 1,0-1 0,0 1-1,0 1 1,0 0 0,-19 2-1,23-1-2,0 0-1,0 1 0,0-1 1,0 1-1,0 0 0,0 1 1,1 0-1,0-1 0,-1 2 1,1-1-1,0 1 0,0-1 1,1 1-1,-1 1 0,1-1 0,0 1 1,0-1-1,0 1 0,1 0 1,0 1-1,0-1 0,0 1 1,0-1-1,1 1 0,0 0 1,0 0-1,1-1 0,0 1 0,-1 8 1,1-5 1,1 1 0,0-1 0,0 0 1,1 0-1,1 1 0,-1-1 0,1 0 0,1 0 1,0 0-1,0 0 0,1-1 0,0 1 1,0-1-1,1 0 0,0 0 0,0-1 0,1 1 1,9 8-1,-12-13 17,1 1 0,-1-1-1,1 0 1,0 0 0,0-1 0,0 1 0,1-1 0,-1 0 0,0 0-1,1 0 1,0-1 0,-1 1 0,1-1 0,0 0 0,0-1 0,0 1 0,-1-1-1,1 0 1,0 0 0,0 0 0,0-1 0,0 0 0,-1 0 0,1 0-1,0 0 1,-1-1 0,1 0 0,-1 0 0,1 0 0,-1 0 0,0-1-1,0 0 1,0 0 0,0 0 0,-1 0 0,5-5 0,-3 3 7,1-1 1,-1-1 0,0 1-1,0-1 1,0 0-1,-1 0 1,0 0 0,-1 0-1,0-1 1,0 0-1,0 0 1,-1 0 0,0 0-1,-1 0 1,0 0-1,0 0 1,-1-13 0,0 15-14,0-1 1,-1 1-1,0-1 1,-1 1-1,1 0 1,-1 0-1,0 0 1,-1 0-1,1 0 1,-1 0 0,0 0-1,-1 1 1,1 0-1,-1-1 1,0 1-1,-1 1 1,1-1-1,-1 1 1,0-1 0,0 1-1,0 1 1,-10-7-1,11 9-7,0-1-1,-1 1 1,1-1-1,0 1 1,0 0-1,-1 1 1,1-1-1,0 1 1,-1 0-1,1 0 1,0 0 0,-1 0-1,1 1 1,0 0-1,-1 0 1,1 0-1,0 0 1,0 1-1,0 0 1,0 0-1,0 0 1,0 0-1,1 0 1,-1 1-1,1 0 1,-1-1 0,1 1-1,0 1 1,0-1-1,1 0 1,-1 1-1,-3 5 1,2-3-8,0 0 0,0 0 1,1 0-1,0 0 0,0 0 1,1 1-1,-1 0 0,1-1 1,1 1-1,-1 0 0,1 0 1,0 0-1,1 0 0,0 0 0,0 0 1,0 0-1,1 0 0,0 0 1,4 13-1,-3-15 20,1 0 0,0 0 0,0 0-1,0 0 1,0 0 0,1-1 0,-1 1 0,1-1 0,0 0-1,1 0 1,-1-1 0,1 1 0,-1-1 0,1 0 0,0 0-1,0 0 1,1-1 0,-1 0 0,0 0 0,1 0 0,-1-1-1,8 2 1,-5-3-223,1 1-1,-1-1 1,0 0-1,1-1 1,-1 0-1,0 0 1,1-1-1,-1 0 1,0 0-1,0-1 1,0 0-1,-1 0 1,1-1 0,11-7-1,-1-3-891</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32.814"/>
    </inkml:context>
    <inkml:brush xml:id="br0">
      <inkml:brushProperty name="width" value="0.1" units="cm"/>
      <inkml:brushProperty name="height" value="0.1" units="cm"/>
      <inkml:brushProperty name="color" value="#33CCFF"/>
    </inkml:brush>
  </inkml:definitions>
  <inkml:trace contextRef="#ctx0" brushRef="#br0">16 1 1776,'-5'0'32,"2"0"-264,-1 0-208,3 0-16,-1 0 104</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34.576"/>
    </inkml:context>
    <inkml:brush xml:id="br0">
      <inkml:brushProperty name="width" value="0.1" units="cm"/>
      <inkml:brushProperty name="height" value="0.1" units="cm"/>
      <inkml:brushProperty name="color" value="#33CCFF"/>
    </inkml:brush>
  </inkml:definitions>
  <inkml:trace contextRef="#ctx0" brushRef="#br0">0 504 2617,'9'0'169,"-1"-1"0,0-1 1,0 0-1,0 0 1,0 0-1,-1-1 1,1 0-1,7-4 1,69-42 1402,-11 7-1494,-14 12 156,2 2-1,1 3 1,0 3-1,2 3 1,107-19 0,176-24 576,2-1-430,1036-41-252,-1124 107-106,459 67-1,250 109-36,-936-172 11,726 199-12,-247 1 22,-242-88 16,-192-87-8,-2 3-1,-2 4 0,-1 3 0,-2 3 0,-3 3 0,108 97 1,-90-65 15,90 93 49,-151-144-66,-1 1 0,-2 2 1,-1 0-1,24 46 1,-24-34 2,-2 2 1,-1 0-1,-3 1 1,-2 0-1,-2 2 1,-1-1-1,-4 1 1,-1 1-1,-2-1 1,-3 1-1,-2 0 1,-1 0-1,-4-1 0,-15 70 1,5-58-12,-3 0 0,-3-1 0,-2-1 1,-3-1-1,-2-2 0,-3-1 0,-2-1 0,-50 61 0,-431 548-65,334-442 740,-9-8 1,-10-9-1,-254 202 1,337-318-355,-4-5 0,-228 117 0,172-116-262,-288 93-1,264-119-178,-2-9-1,-213 23 1,-421 3-1093,533-66 1257,-1-14 0,1-12 0,-541-103 0,627 67-2785,118 17 1702</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0.061"/>
    </inkml:context>
    <inkml:brush xml:id="br0">
      <inkml:brushProperty name="width" value="0.1" units="cm"/>
      <inkml:brushProperty name="height" value="0.1" units="cm"/>
      <inkml:brushProperty name="color" value="#33CCFF"/>
    </inkml:brush>
  </inkml:definitions>
  <inkml:trace contextRef="#ctx0" brushRef="#br0">5213 336 1240,'0'-7'2456,"1"6"-2403,-1 0 0,1-1 0,-1 1 0,1 0 0,-1-1 1,0 1-1,0 0 0,1-1 0,-1 1 0,0-1 0,0 1 0,0 0 0,-1-1 0,1 1 0,0-1 0,0 1 0,-1 0 0,1-1 0,-1 1 0,1 0 0,-1 0 0,0-1 1,1 1-1,-1 0 0,0 0 0,0 0 0,0 0 0,0 0 0,0 0 0,0 0 0,0 0 0,0 0 0,0 0 0,-2 0 0,-5-2 40,1-1 0,-1 0 0,1 0 1,0-1-1,0 1 0,1-2 0,-1 1 0,1-1 0,0 0 0,1 0 0,-1 0 0,-6-12 1,4 7-79,-1 1 1,0 0-1,0 0 1,-13-9-1,10 11 52,-1 1 0,0 0-1,-1 1 1,1 0-1,-1 1 1,-18-4 0,-94-15 33,70 15-88,-142-21 1026,-311-8 0,-202 52-712,494 0-278,-308 59-1,383-42-28,1 7 1,2 5-1,-149 69 0,235-89-19,-49 21-9,1 5 1,-168 110 0,132-55-22,4 5 0,5 7 1,-213 250-1,-95 209 3,410-533 4,1 2-1,2 1 1,2 0-1,1 2 1,3 0-1,-18 84 1,27-91-129,3 0 1,1 0 0,2 1 0,2-1 0,1 0-1,2 1 1,2-1 0,19 71 0,-19-92 143,10 38-327,39 93-1,-46-133 266,0-1 0,1 0 0,1 0 0,0-1 0,1 0 0,1-1 0,0 0 0,1-1 0,26 21 0,35 16 57,1-3 0,2-4 0,2-3 0,1-4 0,3-3 0,154 39 0,-175-59 174,1-3-1,1-3 1,-1-3-1,77-4 1,252-41 26,-300 25 31,-1-5 0,175-66-1,163-100 21,-429 187-238,430-238 315,-20-35 96,-313 207-387,36-28 67,-4-5 0,212-212-1,-149 90 94,-73 80-106,7-13-14,120-196 1,-182 258-35,48-79-23,-99 147 37,-1-1 0,0 0 0,-2-1 0,-2 0 0,9-38 1,13-58 479,-17 79-761,-3 0-1,5-49 1,-13 68-570,-3 4 236</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1.538"/>
    </inkml:context>
    <inkml:brush xml:id="br0">
      <inkml:brushProperty name="width" value="0.1" units="cm"/>
      <inkml:brushProperty name="height" value="0.1" units="cm"/>
      <inkml:brushProperty name="color" value="#33CCFF"/>
    </inkml:brush>
  </inkml:definitions>
  <inkml:trace contextRef="#ctx0" brushRef="#br0">801 1936 1504,'-31'-75'4851,"12"32"-4119,1-2 0,2 0 0,-10-55 0,5-12 95,-4 0 1,-5 2-1,-45-107 0,-74-66-36,51 107-178,-1-7-324,-44-87-867,133 249-423,1 0 0,1-1 0,-10-40 0,13 23-84</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3.219"/>
    </inkml:context>
    <inkml:brush xml:id="br0">
      <inkml:brushProperty name="width" value="0.1" units="cm"/>
      <inkml:brushProperty name="height" value="0.1" units="cm"/>
      <inkml:brushProperty name="color" value="#33CCFF"/>
    </inkml:brush>
  </inkml:definitions>
  <inkml:trace contextRef="#ctx0" brushRef="#br0">7659 0 3265,'1'1'7,"0"-1"0,0 0 0,-1 0 1,1 1-1,0-1 0,0 0 0,-1 1 1,1-1-1,0 1 0,0-1 0,-1 1 0,1-1 1,-1 1-1,1 0 0,-1-1 0,1 1 1,-1 0-1,1-1 0,-1 1 0,1 0 1,-1 0-1,0-1 0,1 1 0,-1 0 0,0 0 1,0 0-1,0 0 0,0-1 0,1 1 1,-1 0-1,0 0 0,-1 0 0,1 0 0,0-1 1,0 1-1,0 0 0,0 0 0,-1 0 1,1-1-1,0 1 0,-1 0 0,1 0 1,-1 1-1,-24 50 744,12-25-349,-6 33 271,3 2 1,3 0 0,-10 113 0,4-28-591,-37 257-9,-13 77 541,-38-30 16,-42-12-535,140-415-95,-167 424 235,132-351-93,-5-2 0,-90 133-1,-597 716 3231,619-819-3102,-5-5-1,-6-5 1,-4-6-1,-207 130 1,-619 307 606,838-482-981,-2933 1369 436,2164-1045-2610,738-321 1525</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5"/>
    </inkml:context>
    <inkml:brush xml:id="br0">
      <inkml:brushProperty name="width" value="0.1" units="cm"/>
      <inkml:brushProperty name="height" value="0.1" units="cm"/>
      <inkml:brushProperty name="color" value="#33CCFF"/>
    </inkml:brush>
  </inkml:definitions>
  <inkml:trace contextRef="#ctx0" brushRef="#br0">129 66 7546,'-12'0'722,"-1"-1"0,1 0 0,0-1 0,0 0 0,0-1 0,0-1 0,0 0 0,-16-8 0,27 12-706,1 0-1,0 0 0,0 0 1,0 0-1,0 0 0,-1 0 1,1 0-1,0 0 0,0 0 1,0 0-1,0-1 0,0 1 1,-1 0-1,1 0 0,0 0 1,0 0-1,0 0 1,0-1-1,0 1 0,0 0 1,0 0-1,0 0 0,0 0 1,0-1-1,-1 1 0,1 0 1,0 0-1,0 0 0,0 0 1,0-1-1,0 1 0,0 0 1,0 0-1,0 0 0,1 0 1,-1-1-1,0 1 0,0 0 1,0 0-1,0 0 0,0-1 1,0 1-1,0 0 0,0 0 1,0 0-1,0 0 0,1 0 1,-1-1-1,0 1 0,0 0 1,0 0-1,0 0 1,0 0-1,1 0 0,14-8 167,18-1-207,-4 4 50,-1 1 1,1 2 0,0 1-1,0 1 1,52 7 0,-68-5-20,0 0-1,0 1 1,-1 0 0,1 2 0,-1-1-1,0 1 1,0 1 0,-1 0 0,0 1 0,0 0-1,0 0 1,-1 1 0,0 1 0,0 0-1,10 13 1,-16-18 6,-1 1 0,0 0 0,0 1 0,0-1 0,-1 0 0,0 1 0,0 0 0,0-1 0,-1 1 1,0 0-1,0 0 0,0 0 0,-1-1 0,1 1 0,-2 0 0,1 0 0,0 0 0,-1 0 0,-1 0 0,1 0 0,-1-1 0,1 1 0,-2 0 0,1-1 0,-6 10 0,-6 8 60,-2 0 0,0-1 1,-1-1-1,-27 25 0,24-25-30,-92 111 112,97-113-155,2 2-1,0-1 0,1 2 1,1 0-1,-8 24 0,16-38-123,1 0 0,0 0 0,0 0 0,1 0 0,0 0 0,1 0 0,0 1 0,0-1-1,1 0 1,0 0 0,0 1 0,1-1 0,0 0 0,0 0 0,1-1 0,0 1-1,1 0 1,-1-1 0,2 0 0,-1 0 0,10 12 0,18 14-863</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5.266"/>
    </inkml:context>
    <inkml:brush xml:id="br0">
      <inkml:brushProperty name="width" value="0.1" units="cm"/>
      <inkml:brushProperty name="height" value="0.1" units="cm"/>
      <inkml:brushProperty name="color" value="#33CCFF"/>
    </inkml:brush>
  </inkml:definitions>
  <inkml:trace contextRef="#ctx0" brushRef="#br0">1 0 12179,'1'9'680,"2"-3"472,4-1-840,-1-1 8,1-2-176,-1-1-88,1-1-616,-1 0-576,2-6 632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4.115"/>
    </inkml:context>
    <inkml:brush xml:id="br0">
      <inkml:brushProperty name="width" value="0.1" units="cm"/>
      <inkml:brushProperty name="height" value="0.1" units="cm"/>
      <inkml:brushProperty name="color" value="#00A0D7"/>
    </inkml:brush>
  </inkml:definitions>
  <inkml:trace contextRef="#ctx0" brushRef="#br0">1 1 10522,'12'-1'328,"12"3"48,-1 3-328,7 8 40,1 2-32,2 3-32,1 1 0,0-1 32,4-4-8,12-5-8,9-2-8,19-17-776,7-9-872,12-19 920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670"/>
    </inkml:context>
    <inkml:brush xml:id="br0">
      <inkml:brushProperty name="width" value="0.1" units="cm"/>
      <inkml:brushProperty name="height" value="0.1" units="cm"/>
      <inkml:brushProperty name="color" value="#00A0D7"/>
    </inkml:brush>
  </inkml:definitions>
  <inkml:trace contextRef="#ctx0" brushRef="#br0">199 4 3025,'-3'-3'13418,"-14"10"-9318,-22 20-2498,22-6-1418,2 0 0,0 2 0,2-1 0,0 2 0,2 0 0,0 0 0,2 1 0,0 0 0,2 1 0,1-1 0,1 1 0,1 1 0,0 33 0,4-34-517,0 0 0,2 0 0,1 0 0,2 0 0,0 0 0,1-1 0,2 0-1,13 31 1,-7-29-1663,2-7 713</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6.604"/>
    </inkml:context>
    <inkml:brush xml:id="br0">
      <inkml:brushProperty name="width" value="0.1" units="cm"/>
      <inkml:brushProperty name="height" value="0.1" units="cm"/>
      <inkml:brushProperty name="color" value="#33CCFF"/>
    </inkml:brush>
  </inkml:definitions>
  <inkml:trace contextRef="#ctx0" brushRef="#br0">33 235 2320,'-1'0'239,"0"0"0,0 0 0,0 1 0,-1-1 0,1 0 0,0-1-1,0 1 1,0 0 0,-1 0 0,1 0 0,0-1 0,0 1-1,0 0 1,0-1 0,-1 1 0,1-1 0,0 0 0,0 1-1,0-1 1,0 0 0,0 0 0,1 1 0,-1-1 0,0 0-1,0 0 1,0 0 0,1 0 0,-1 0 0,1 0 0,-1 0-1,0 0 1,1-1 0,-1-1 0,1 1-146,0 0 0,0 0 0,1 0 1,-1 0-1,1 0 0,-1 0 0,1 0 0,0 0 0,0 0 0,0 0 1,0 1-1,0-1 0,0 0 0,0 1 0,0-1 0,1 0 1,-1 1-1,1 0 0,2-3 0,24-18-5,2 2 0,0 0 0,1 2 0,1 2-1,1 0 1,0 3 0,1 0 0,0 2 0,67-11 0,-88 20-76,0 0 0,0 1 0,0 1 0,0 0 0,0 1 0,0 1 0,21 4 0,-31-5 4,1 0 1,0 1 0,-1-1 0,1 1-1,-1 0 1,1 0 0,-1 0 0,0 1-1,0-1 1,0 1 0,0-1 0,-1 1 0,1 0-1,-1 0 1,1 0 0,-1 1 0,0-1-1,0 0 1,-1 1 0,1-1 0,-1 1-1,1 0 1,-1 0 0,0-1 0,-1 1 0,1 0-1,-1 0 1,1 0 0,-2 5 0,1 3 39,-1-1 1,-1 1 0,0-1 0,0 1 0,-1-1-1,-1 0 1,0 0 0,0-1 0,-7 12 0,-10 16 33,-29 38 1,17-27-47,13-19-30,-57 97 38,69-110-54,0 0 0,1 0 0,0 1 1,2 0-1,-6 33 0,10-44-4,1 1-1,1-1 1,-1 1 0,1-1-1,0 1 1,1-1 0,0 0-1,0 0 1,1 1 0,0-1 0,0-1-1,0 1 1,1 0 0,0-1-1,0 0 1,10 11 0,7 6-431,1-1-1,41 32 1,-58-50 257,32 24-1326,0-8 463</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6.878"/>
    </inkml:context>
    <inkml:brush xml:id="br0">
      <inkml:brushProperty name="width" value="0.1" units="cm"/>
      <inkml:brushProperty name="height" value="0.1" units="cm"/>
      <inkml:brushProperty name="color" value="#33CCFF"/>
    </inkml:brush>
  </inkml:definitions>
  <inkml:trace contextRef="#ctx0" brushRef="#br0">0 1 11314,'10'8'825,"-7"-3"823,6-1-1320,1-1 0,-2 0-176,0 1-64,0-2-48,0 1-8,1-1-32,1-1-168,0-4-1560,4-7 1208</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8.796"/>
    </inkml:context>
    <inkml:brush xml:id="br0">
      <inkml:brushProperty name="width" value="0.1" units="cm"/>
      <inkml:brushProperty name="height" value="0.1" units="cm"/>
      <inkml:brushProperty name="color" value="#33CCFF"/>
    </inkml:brush>
  </inkml:definitions>
  <inkml:trace contextRef="#ctx0" brushRef="#br0">36 147 8586,'-2'-1'128,"0"1"0,0-1 1,0 0-1,0 0 0,0 0 0,1 0 0,-1 0 1,0 0-1,1 0 0,-1 0 0,0-1 1,1 1-1,0-1 0,-1 1 0,1-1 1,0 1-1,0-1 0,0 0 0,0 0 1,0 1-1,0-1 0,0 0 0,0-4 0,1 4-83,0 0-1,1 0 0,-1-1 1,1 1-1,-1 0 0,1 0 0,0 0 1,0 0-1,0 0 0,0 0 0,1 0 1,-1 0-1,0 0 0,1 1 1,-1-1-1,1 0 0,3-1 0,4-5-1,1 1-1,0 0 0,0 1 0,1 0 1,0 1-1,21-8 0,-5 6 20,0 2 1,0 1-1,0 1 0,1 1 0,-1 1 1,1 2-1,-1 1 0,1 1 0,-1 1 1,0 1-1,-1 2 0,39 14 1,-63-21-35,0 1 0,0 0 0,-1 0 0,1 1 0,0-1 1,-1 0-1,1 0 0,0 1 0,-1-1 0,0 1 0,1 0 1,-1-1-1,0 1 0,0 0 0,0 0 0,0 0 0,0 0 1,0-1-1,0 1 0,-1 0 0,1 1 0,-1-1 0,0 0 1,1 0-1,-1 0 0,0 0 0,0 0 0,0 0 0,0 0 1,-1 0-1,1 0 0,-1 1 0,1-1 0,-1 0 0,0 0 1,0-1-1,1 1 0,-4 4 0,-3 8 49,-1 0 0,-1 0-1,-20 25 1,20-28-46,-71 85 163,39-49 150,-63 96 1,101-139-336,0 0-1,1 1 1,0-1 0,0 0 0,0 1 0,1-1-1,-1 1 1,1 0 0,0 0 0,1-1 0,-1 1 0,1 0-1,0 0 1,0 0 0,0-1 0,0 1 0,1 0 0,0 0-1,3 7 1,0-3-191,1 0 1,-1-1-1,2 0 0,0 0 1,0 0-1,0-1 0,1 0 0,13 12 1,9 6-1222,3 3 423</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59.067"/>
    </inkml:context>
    <inkml:brush xml:id="br0">
      <inkml:brushProperty name="width" value="0.1" units="cm"/>
      <inkml:brushProperty name="height" value="0.1" units="cm"/>
      <inkml:brushProperty name="color" value="#33CCFF"/>
    </inkml:brush>
  </inkml:definitions>
  <inkml:trace contextRef="#ctx0" brushRef="#br0">6 7 12187,'-5'0'4369,"6"1"-4578,1 1-495,13-12-3425</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00.277"/>
    </inkml:context>
    <inkml:brush xml:id="br0">
      <inkml:brushProperty name="width" value="0.1" units="cm"/>
      <inkml:brushProperty name="height" value="0.1" units="cm"/>
      <inkml:brushProperty name="color" value="#33CCFF"/>
    </inkml:brush>
  </inkml:definitions>
  <inkml:trace contextRef="#ctx0" brushRef="#br0">1 211 2256,'2'-19'8888,"1"-1"-6808,1 21-512,0 13-1238,4 47-258,3-1 1,2-1 0,3 0-1,39 96 1,-55-154-68,0 0 0,0-1 0,0 1 0,0-1 0,1 1 0,-1-1 0,0 1 0,0-1 0,0 1 0,0-1 0,1 1 0,-1-1 0,0 1 0,0-1 0,1 1 0,-1-1 0,0 1 0,1-1 0,-1 1 0,1-1 0,-1 0 0,0 1 0,1-1 0,-1 0 0,1 1 0,-1-1 0,1 0 0,-1 0 0,1 1 0,-1-1 0,1 0 0,1 0 0,-2-21 99,-11-40-38,11 60-67,-9-43 63,-84-356-677,92 396 609,-1-1 1,1 1-1,0-1 1,0 0-1,1 1 1,-1-1-1,1 0 1,0 1-1,1-8 1,0 11 1,-1 0 1,0 0 0,0 1-1,1-1 1,-1 0-1,0 1 1,1-1 0,-1 0-1,1 1 1,-1-1-1,1 0 1,-1 1 0,1-1-1,0 1 1,-1-1-1,1 1 1,-1-1 0,1 1-1,0 0 1,0-1-1,-1 1 1,2-1 0,0 1 7,1 0 1,-1 0 0,0 0-1,0 0 1,0 0 0,0 0 0,1 1-1,-1-1 1,0 1 0,0-1-1,0 1 1,2 1 0,47 18-100,-4 0 576,1-2-1,83 20 1,-113-35-686,-1-1-1,1 0 1,-1-2 0,30-1 0,-35-1-340,0 0 0,0 0 0,0-2 0,0 1 0,-1-1 1,1-1-1,17-9 0,-2-7-1441</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03.167"/>
    </inkml:context>
    <inkml:brush xml:id="br0">
      <inkml:brushProperty name="width" value="0.1" units="cm"/>
      <inkml:brushProperty name="height" value="0.1" units="cm"/>
      <inkml:brushProperty name="color" value="#33CCFF"/>
    </inkml:brush>
  </inkml:definitions>
  <inkml:trace contextRef="#ctx0" brushRef="#br0">111 64 1352,'-6'-9'775,"-1"1"0,0 0-1,-1 0 1,0 0 0,0 1 0,-9-7-1,6 12 3557,11 2-4259,13 15 174,6-6-168,-1 2-1,0 0 1,-1 1 0,0 0 0,-1 2 0,0 0-1,-1 0 1,20 26 0,-23-25 35,0-1 0,1 0 0,1-1 0,0-1-1,26 17 1,-40-29-100,0 1 0,1-1 0,-1 0 0,0 0 0,0 1 0,1-1 0,-1 0 0,0 0 0,0 1 0,1-1 0,-1 0 0,0 1 0,0-1 0,0 0 0,1 1 0,-1-1-1,0 0 1,0 1 0,0-1 0,0 1 0,0-1 0,0 0 0,0 1 0,0-1 0,0 0 0,0 1 0,0-1 0,0 1 0,0-1 0,0 0 0,0 1 0,0-1 0,-1 0 0,1 1 0,0-1-1,0 0 1,0 1 0,-1-1 0,1 0 0,0 0 0,0 1 0,-1-1 0,1 0 0,0 1 0,0-1 0,-1 0 0,1 0 0,0 0 0,-1 1 0,1-1 0,0 0 0,-1 0 0,1 0 0,0 0-1,-1 0 1,1 0 0,-1 0 0,1 0 0,0 0 0,-1 0 0,1 0 0,0 0 0,-1 0 0,0 0 0,-37 10 373,22-6-284,-27 14-74,1 1-1,0 2 1,-56 38-1,72-42-129,26-17 102,-1 0-123,0 0 1,0 1-1,1-1 1,-1 0-1,0 1 1,0-1-1,0 1 1,1-1 0,-1 1-1,0-1 1,1 1-1,-1-1 1,0 1-1,1 0 1,-1-1-1,1 1 1,-1 0-1,1 0 1,-1-1-1,1 1 1,0 0 0,-1 0-1,1 0 1,0 0-1,0-1 1,-1 1-1,1 0 1,0 0-1,0 0 1,0 0-1,0 0 1,0 0-1,0 0 1,1-1 0,-1 3-1,11 4-1405</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04.411"/>
    </inkml:context>
    <inkml:brush xml:id="br0">
      <inkml:brushProperty name="width" value="0.1" units="cm"/>
      <inkml:brushProperty name="height" value="0.1" units="cm"/>
      <inkml:brushProperty name="color" value="#33CCFF"/>
    </inkml:brush>
  </inkml:definitions>
  <inkml:trace contextRef="#ctx0" brushRef="#br0">132 78 2505,'-46'12'1350,"38"-9"-375,1 0-1,0-1 1,-1 0-1,1 0 1,-12 0-1,19-2-929,0 0 0,-1 0 0,1 0 0,0-1 0,-1 1 0,1 0 0,0 0 0,-1-1 0,1 1 0,0 0 0,0 0 0,-1-1 0,1 1 0,0 0 0,0-1 1,-1 1-1,1 0 0,0-1 0,0 1 0,0-1 0,0 1 0,0 0 0,0-1 0,0 1 0,0 0 0,0-1 0,0 1 0,0-1 0,0 1 0,0 0 0,0-1 0,0 1 0,0-1 0,0 1 0,0 0 0,0-1 0,0 1 0,1 0 0,-1-1 0,0 1 0,0 0 0,0-1 0,1 1 0,-1 0 0,0-1 0,1 1 0,-1 0 0,0 0 0,1-1 0,-1 1 0,1 0 0,-1-1-17,1 1-1,-1-1 0,0 1 0,1 0 1,-1-1-1,1 1 0,0-1 0,-1 1 0,1 0 1,-1 0-1,1-1 0,-1 1 0,1 0 0,0 0 1,-1 0-1,1 0 0,0-1 0,-1 1 0,1 0 1,0 0-1,-1 0 0,1 0 0,-1 1 1,1-1-1,0 0 0,-1 0 0,1 0 0,-1 0 1,1 1-1,0-1 0,-1 0 0,1 1 0,-1-1 1,1 0-1,-1 1 0,1-1 0,-1 1 0,1-1 1,-1 0-1,1 1 0,-1-1 0,0 1 0,1 0 1,-1-1-1,0 1 0,1-1 0,-1 2 1,3 3-6,-1 0 0,0 0 0,1 0 1,-2 0-1,1 1 0,-1-1 0,0 1 1,0 0-1,0-1 0,-1 1 0,0 0 1,-1 8-1,-12 73 60,6-54-43,-5 56 6,8-50-53,-2 1-1,-2-1 1,-12 39-1,36-175-886,14-14 902,-16 65 5,-1-1-1,-3-1 1,-2 0 0,3-59-1,-11 106-8,0-4 18,1 0 0,-1 0 0,0-1 0,-1 1 0,1 0 0,-1 0 0,0 0 0,-1 0 0,1 0 0,-1 0 0,0 0 0,-3-6 0,4 19 212,5 8-239,3-6 49,1 1 0,-1-2-1,2 1 1,-1-1 0,1 0 0,1-1-1,-1 0 1,1-1 0,1 0 0,-1 0-1,1-1 1,23 9 0,2-3-6,1-1 1,71 10-1,-70-15-105,-2 1 0,1 2 0,38 15 0,-36-10-2195,-20-10 1304</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06.395"/>
    </inkml:context>
    <inkml:brush xml:id="br0">
      <inkml:brushProperty name="width" value="0.1" units="cm"/>
      <inkml:brushProperty name="height" value="0.1" units="cm"/>
      <inkml:brushProperty name="color" value="#33CCFF"/>
    </inkml:brush>
  </inkml:definitions>
  <inkml:trace contextRef="#ctx0" brushRef="#br0">321 23 1680,'0'-1'222,"-1"1"-111,1-1-1,0 1 1,0 0 0,0 0 0,0-1-1,-1 1 1,1 0 0,0-1 0,0 1-1,0 0 1,0-1 0,0 1 0,0 0-1,0-1 1,0 1 0,0 0-1,0 0 1,0-1 0,0 1 0,0 0-1,0-1 1,0 1 0,0 0 0,1-1-1,1-2 1109,-2 3-1109,0 0 1,1 0 0,-1 0 0,0 0-1,0-1 1,1 1 0,-1 0 0,0 0-1,1 0 1,-1 0 0,7-9 1867,-19 11-1044,-7 8-718,1 1 0,1 1-1,0 1 1,0 0-1,2 2 1,-21 22-1,-2 0-143,-104 96-94,230-189-90,139-136 230,-227 192-117,0 0-1,1-1 1,-1 1 0,0 0-1,1 0 1,-1-1 0,0 1-1,1 0 1,-1 0 0,0 0 0,1 0-1,-1-1 1,1 1 0,-1 0-1,1 0 1,-1 0 0,0 0 0,1 0-1,-1 0 1,1 0 0,-1 0-1,0 0 1,1 0 0,-1 1 0,1-1-1,-1 0 1,0 0 0,1 0-1,-1 0 1,1 1 0,-1-1 0,0 0-1,1 0 1,-1 1 0,0-1-1,1 0 1,-1 0 0,0 1-1,0-1 1,1 0 0,-1 1 0,0-1-1,0 1 1,0-1 0,1 0-1,-1 1 1,0-1 0,0 1 0,0-1-1,0 0 1,0 1 0,0-1-1,0 1 1,0-1 0,0 1 0,7 40 37,-3-9 5,5 2-63,2 9 466,25 65 1,-32-97-593,1 0-1,1-1 1,-1 1-1,2-1 1,0 0 0,0-1-1,0 0 1,1 0-1,1 0 1,16 13 0,5-4-540</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0.757"/>
    </inkml:context>
    <inkml:brush xml:id="br0">
      <inkml:brushProperty name="width" value="0.1" units="cm"/>
      <inkml:brushProperty name="height" value="0.1" units="cm"/>
      <inkml:brushProperty name="color" value="#00A0D7"/>
    </inkml:brush>
  </inkml:definitions>
  <inkml:trace contextRef="#ctx0" brushRef="#br0">2 1 216,'0'-1'0,"-1"1"0</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1.039"/>
    </inkml:context>
    <inkml:brush xml:id="br0">
      <inkml:brushProperty name="width" value="0.1" units="cm"/>
      <inkml:brushProperty name="height" value="0.1" units="cm"/>
      <inkml:brushProperty name="color" value="#00A0D7"/>
    </inkml:brush>
  </inkml:definitions>
  <inkml:trace contextRef="#ctx0" brushRef="#br0">10 10 1624,'0'0'173,"1"-1"0,-1 1-1,0-1 1,0 1 0,0-1-1,1 1 1,-1-1 0,0 1-1,1-1 1,-1 1 0,1-1 172,-1 1-172,1-1-1,-1 1 1,1 0 0,-1-1-1,1 1 1,-1 0 0,1 0-1,-1-1 1,1 1 0,-1 0-1,1 0 1,-1 0 0,1 0-1,-1 0 1,1 0 0,-1 0-1,1 0 1,0 0 0,-1 0-1,6 5 2360,-14 9-1212,5-11-1281,1 0 0,0 0-1,0 0 1,0 0-1,0 1 1,1-1-1,-1 1 1,1 0 0,0-1-1,0 1 1,0 0-1,1 0 1,-1-1 0,1 1-1,0 0 1,0 0-1,0 0 1,1 0 0,-1-1-1,1 1 1,0 0-1,0 0 1,1 3-1,0-2-214,0 0-1,0 0 1,0 0 0,0 0-1,1 0 1,0-1-1,0 1 1,0-1-1,1 0 1,-1 0-1,1 0 1,0 0-1,0-1 1,0 0-1,9 6 1,30 3-4159,-15-10 2962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8.653"/>
    </inkml:context>
    <inkml:brush xml:id="br0">
      <inkml:brushProperty name="width" value="0.1" units="cm"/>
      <inkml:brushProperty name="height" value="0.1" units="cm"/>
      <inkml:brushProperty name="color" value="#00A0D7"/>
    </inkml:brush>
  </inkml:definitions>
  <inkml:trace contextRef="#ctx0" brushRef="#br0">19 11 5841,'-19'-10'10651,"24"25"-5440,23 28-3172,-18-30-1937,1 0 1,-2 1-1,0 0 0,0 1 0,-1 0 0,-1 0 0,-1 0 0,0 1 0,-1 0 0,-1 0 0,0 1 0,-1-1 0,-1 1 0,0 0 0,-2 0 0,-1 23 0,-5 2-12,-1 0 0,-16 48-1,10-43-1563,-6 51 0,19-92-779</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1.426"/>
    </inkml:context>
    <inkml:brush xml:id="br0">
      <inkml:brushProperty name="width" value="0.1" units="cm"/>
      <inkml:brushProperty name="height" value="0.1" units="cm"/>
      <inkml:brushProperty name="color" value="#00A0D7"/>
    </inkml:brush>
  </inkml:definitions>
  <inkml:trace contextRef="#ctx0" brushRef="#br0">1 0 3561,'0'2'201,"0"0"0,0 0 0,0 0 0,1 0-1,-1 0 1,0 0 0,1-1 0,0 1 0,-1 0 0,1 0 0,0 0 0,0-1 0,0 1 0,0-1 0,0 1 0,1 0 0,-1-1 0,0 0 0,1 1-1,1 0 1,0 1-56,1-1 0,0 0-1,0 0 1,0 0 0,0-1 0,1 1-1,-1-1 1,8 1 0,8 1-481,0-2 1,0 0-1,23-3 1,-35 1 198,16-1-1242,3-4 451</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1.739"/>
    </inkml:context>
    <inkml:brush xml:id="br0">
      <inkml:brushProperty name="width" value="0.1" units="cm"/>
      <inkml:brushProperty name="height" value="0.1" units="cm"/>
      <inkml:brushProperty name="color" value="#00A0D7"/>
    </inkml:brush>
  </inkml:definitions>
  <inkml:trace contextRef="#ctx0" brushRef="#br0">1 62 4305,'2'2'205,"0"-1"0,1 0 0,-1 1 0,1-1 0,-1 0 0,1 0 0,-1 0-1,1-1 1,0 1 0,-1-1 0,1 1 0,0-1 0,0 0 0,-1 0 0,1 0 0,0 0 0,-1-1 0,1 1 0,0-1 0,0 1 0,-1-1 0,5-2 0,69-31-585,-52 21 435,-4 3-881,0-1 368</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2.036"/>
    </inkml:context>
    <inkml:brush xml:id="br0">
      <inkml:brushProperty name="width" value="0.1" units="cm"/>
      <inkml:brushProperty name="height" value="0.1" units="cm"/>
      <inkml:brushProperty name="color" value="#00A0D7"/>
    </inkml:brush>
  </inkml:definitions>
  <inkml:trace contextRef="#ctx0" brushRef="#br0">1 198 4481,'18'-8'7895,"9"-20"-7822,-11 10 137,-1 5-264,0 0 1,-2-1-1,24-30 1,-16 0-2618,-18 29 1587</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2.348"/>
    </inkml:context>
    <inkml:brush xml:id="br0">
      <inkml:brushProperty name="width" value="0.1" units="cm"/>
      <inkml:brushProperty name="height" value="0.1" units="cm"/>
      <inkml:brushProperty name="color" value="#00A0D7"/>
    </inkml:brush>
  </inkml:definitions>
  <inkml:trace contextRef="#ctx0" brushRef="#br0">28 292 3945,'-15'-43'6120,"6"2"-3651,7 28-2504,1 0 1,0 0 0,1 0-1,0-1 1,1 1-1,1 1 1,6-25 0,0-6-2529,-5 14-3076,-3 22 4231</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2.588"/>
    </inkml:context>
    <inkml:brush xml:id="br0">
      <inkml:brushProperty name="width" value="0.1" units="cm"/>
      <inkml:brushProperty name="height" value="0.1" units="cm"/>
      <inkml:brushProperty name="color" value="#00A0D7"/>
    </inkml:brush>
  </inkml:definitions>
  <inkml:trace contextRef="#ctx0" brushRef="#br0">240 179 2112,'-42'-15'4313,"36"13"-3914,0 0-1,0 0 1,0 0 0,0 0 0,1-1 0,-1 0-1,1-1 1,-1 1 0,-7-8 0,-4-3 138,1 1 1,-23-14-1,1 1-855,36 25 54,0 0 0,0-1 0,1 1 0,-1-1 0,1 1 0,-1-1 0,1 0 1,0 0-1,0 1 0,-1-1 0,1 0 0,1 0 0,-1 0 0,0 0 0,0 0 1,1-1-1,-1 1 0,1 0 0,-1 0 0,1 0 0,0-5 0,0 2-628</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2.826"/>
    </inkml:context>
    <inkml:brush xml:id="br0">
      <inkml:brushProperty name="width" value="0.1" units="cm"/>
      <inkml:brushProperty name="height" value="0.1" units="cm"/>
      <inkml:brushProperty name="color" value="#00A0D7"/>
    </inkml:brush>
  </inkml:definitions>
  <inkml:trace contextRef="#ctx0" brushRef="#br0">322 35 3929,'-7'3'343,"0"0"0,0-1 0,-1 0 1,1 0-1,-1 0 0,1-1 0,-1 0 0,1-1 0,-1 0 1,1 0-1,-11-2 0,-10-2 813,-48-15 0,-7-1-1884,56 16-1595,19 2 1376</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3.096"/>
    </inkml:context>
    <inkml:brush xml:id="br0">
      <inkml:brushProperty name="width" value="0.1" units="cm"/>
      <inkml:brushProperty name="height" value="0.1" units="cm"/>
      <inkml:brushProperty name="color" value="#00A0D7"/>
    </inkml:brush>
  </inkml:definitions>
  <inkml:trace contextRef="#ctx0" brushRef="#br0">209 28 2393,'-4'0'800,"-1"0"768,-1-1-264,-1-3-448,-2 0-175,-4-1-265,-1 2-136,-3-2-192,-2 3-48,2-1-40,-3 2-24,2 1-208,0 0-168,2 0-537,2 0-671,2 0 920</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3.350"/>
    </inkml:context>
    <inkml:brush xml:id="br0">
      <inkml:brushProperty name="width" value="0.1" units="cm"/>
      <inkml:brushProperty name="height" value="0.1" units="cm"/>
      <inkml:brushProperty name="color" value="#00A0D7"/>
    </inkml:brush>
  </inkml:definitions>
  <inkml:trace contextRef="#ctx0" brushRef="#br0">95 1 1728,'-11'9'753,"-1"0"551,1 1-328,0-2-128,3-2-352,0-1-136,0 1-208,2-1-96,1 1-640,1-2-320,1 0-72,1-1 32,2-2 560,-1 0 296,0 1 88,0-1 0,-1 6 0</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4.542"/>
    </inkml:context>
    <inkml:brush xml:id="br0">
      <inkml:brushProperty name="width" value="0.1" units="cm"/>
      <inkml:brushProperty name="height" value="0.1" units="cm"/>
      <inkml:brushProperty name="color" value="#00A0D7"/>
    </inkml:brush>
  </inkml:definitions>
  <inkml:trace contextRef="#ctx0" brushRef="#br0">62 263 1264,'-24'6'2435,"-7"0"1357,24-13-2065,10-14-393,21-71-70,-19 67-2407,1-46-1,-4 31-2342,-1 21 2196</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4.748"/>
    </inkml:context>
    <inkml:brush xml:id="br0">
      <inkml:brushProperty name="width" value="0.1" units="cm"/>
      <inkml:brushProperty name="height" value="0.1" units="cm"/>
      <inkml:brushProperty name="color" value="#00A0D7"/>
    </inkml:brush>
  </inkml:definitions>
  <inkml:trace contextRef="#ctx0" brushRef="#br0">92 177 1752,'-4'-8'705,"0"0"655,2-3-32,-2 1 168,0 0-79,-2 0-177,-1 1-360,-1 0-208,0 1-440,0-2-176,-1 1-384,1-1-184,1-1-248,3 0-144,0-2-528,2-1-465,0-1 1049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36.341"/>
    </inkml:context>
    <inkml:brush xml:id="br0">
      <inkml:brushProperty name="width" value="0.1" units="cm"/>
      <inkml:brushProperty name="height" value="0.1" units="cm"/>
      <inkml:brushProperty name="color" value="#00A0D7"/>
    </inkml:brush>
  </inkml:definitions>
  <inkml:trace contextRef="#ctx0" brushRef="#br0">7 122 3049,'-6'-10'15833,"26"14"-16258,6-2 839,1 0 0,0-2-1,0-2 1,0 0 0,39-9-1,-47 7-888,0-1-1,-1-1 1,0-1-1,0-1 1,-1 0-1,0-1 1,0-1-1,21-17 1,-16 7-518</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4.954"/>
    </inkml:context>
    <inkml:brush xml:id="br0">
      <inkml:brushProperty name="width" value="0.1" units="cm"/>
      <inkml:brushProperty name="height" value="0.1" units="cm"/>
      <inkml:brushProperty name="color" value="#00A0D7"/>
    </inkml:brush>
  </inkml:definitions>
  <inkml:trace contextRef="#ctx0" brushRef="#br0">113 93 5505,'-12'-3'504,"0"0"424,-2 0 153,-1 2-145,1-2-144,1 0-352,3 2-192,3-2-200,1 2-40,0-1-40,5-3-152,0-1-456,0-3-344,1-5-737,1-2-207,-1-4 1016</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5.191"/>
    </inkml:context>
    <inkml:brush xml:id="br0">
      <inkml:brushProperty name="width" value="0.1" units="cm"/>
      <inkml:brushProperty name="height" value="0.1" units="cm"/>
      <inkml:brushProperty name="color" value="#00A0D7"/>
    </inkml:brush>
  </inkml:definitions>
  <inkml:trace contextRef="#ctx0" brushRef="#br0">392 1 4217,'-20'3'656,"-5"-2"704,1 2-447,-5-1-209,-2 0-120,0-1-224,1 2-112,0 0-144,0-1-56,-2 1-32,4-1 8,3-2 0,3-1-24,5-3-1040,-1-1 752</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5.479"/>
    </inkml:context>
    <inkml:brush xml:id="br0">
      <inkml:brushProperty name="width" value="0.1" units="cm"/>
      <inkml:brushProperty name="height" value="0.1" units="cm"/>
      <inkml:brushProperty name="color" value="#00A0D7"/>
    </inkml:brush>
  </inkml:definitions>
  <inkml:trace contextRef="#ctx0" brushRef="#br0">371 18 4305,'-31'-6'1473,"0"1"-1,0 1 1,-34 1 0,49 4-1450,0 0 0,0 1 0,0 1 0,0 1 0,0 0 0,1 0 0,-28 14 0,-7 10-2528,41-23 1615</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5.796"/>
    </inkml:context>
    <inkml:brush xml:id="br0">
      <inkml:brushProperty name="width" value="0.1" units="cm"/>
      <inkml:brushProperty name="height" value="0.1" units="cm"/>
      <inkml:brushProperty name="color" value="#00A0D7"/>
    </inkml:brush>
  </inkml:definitions>
  <inkml:trace contextRef="#ctx0" brushRef="#br0">353 1 8162,'-18'-1'244,"1"2"0,0 0 1,-1 1-1,1 0 0,0 2 0,0 0 1,0 0-1,1 2 0,0 0 0,0 1 1,-25 15-1,29-15-602,0 1-1,0 0 1,0 1 0,1 0-1,1 1 1,0 0 0,0 1 0,-14 20-1,11-10-708</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6.051"/>
    </inkml:context>
    <inkml:brush xml:id="br0">
      <inkml:brushProperty name="width" value="0.1" units="cm"/>
      <inkml:brushProperty name="height" value="0.1" units="cm"/>
      <inkml:brushProperty name="color" value="#00A0D7"/>
    </inkml:brush>
  </inkml:definitions>
  <inkml:trace contextRef="#ctx0" brushRef="#br0">110 0 2769,'-10'11'680,"-3"-2"776,2 3-328,-3 4-384,3 0-207,0 3-361,1-2-96,1-2-80,0 2-24,3-1-32,1 0-264,4 3-633,2-1-551,3 4 704</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8.880"/>
    </inkml:context>
    <inkml:brush xml:id="br0">
      <inkml:brushProperty name="width" value="0.1" units="cm"/>
      <inkml:brushProperty name="height" value="0.1" units="cm"/>
      <inkml:brushProperty name="color" value="#00A0D7"/>
    </inkml:brush>
  </inkml:definitions>
  <inkml:trace contextRef="#ctx0" brushRef="#br0">1 1 1784,'2'0'321,"0"1"0,0 0-1,-1 1 1,1-1 0,0 0-1,-1 0 1,1 1 0,0-1-1,-1 1 1,0-1 0,1 1-1,-1 0 1,0-1 0,0 1-1,0 0 1,0 0 0,0 0-1,0 0 1,-1 0 0,1 0-1,-1 0 1,1 0-1,-1 0 1,0 4 0,6 69 461,-4-32-756,-1-34-149,1 0-1,0-1 1,0 1-1,1-1 1,0 1 0,0-1-1,1 0 1,0 0 0,0 0-1,1-1 1,9 12 0,5 1-484</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9.226"/>
    </inkml:context>
    <inkml:brush xml:id="br0">
      <inkml:brushProperty name="width" value="0.1" units="cm"/>
      <inkml:brushProperty name="height" value="0.1" units="cm"/>
      <inkml:brushProperty name="color" value="#00A0D7"/>
    </inkml:brush>
  </inkml:definitions>
  <inkml:trace contextRef="#ctx0" brushRef="#br0">1 1 5521,'6'1'315,"0"0"0,0 0 0,-1 1 0,1-1 1,0 1-1,-1 1 0,1-1 0,-1 1 0,1 0 0,-1 0 0,0 1 0,-1-1 0,1 1 0,5 6 0,-3-4-302,-1-1 1,1 1-1,0-1 0,0-1 0,1 0 0,0 0 1,8 3-1,-2-3-303,0-1 0,0-1 0,0 0 0,1-1 0,16-1 0,-2-1-345</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9.617"/>
    </inkml:context>
    <inkml:brush xml:id="br0">
      <inkml:brushProperty name="width" value="0.1" units="cm"/>
      <inkml:brushProperty name="height" value="0.1" units="cm"/>
      <inkml:brushProperty name="color" value="#00A0D7"/>
    </inkml:brush>
  </inkml:definitions>
  <inkml:trace contextRef="#ctx0" brushRef="#br0">0 6 2385,'63'10'6366,"-47"-6"-6368,-1-1 0,1-1 0,0 0 0,0-1 0,-1 0 0,1-2 0,0 0 0,0-1 0,23-5 0,-13-2-1687,1 0 592</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6:59.925"/>
    </inkml:context>
    <inkml:brush xml:id="br0">
      <inkml:brushProperty name="width" value="0.1" units="cm"/>
      <inkml:brushProperty name="height" value="0.1" units="cm"/>
      <inkml:brushProperty name="color" value="#00A0D7"/>
    </inkml:brush>
  </inkml:definitions>
  <inkml:trace contextRef="#ctx0" brushRef="#br0">0 123 6897,'4'-1'465,"3"1"319,0 1-192,1-1-120,0-2-144,1-1-224,2-1-48,1-1-24,2-1 8,5-1 64,-1-1 32,6-3 16,-1-1 8,1-1-88,-1-1-40,-3 2-656,-3-1-792,-4 0 800</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7:00.205"/>
    </inkml:context>
    <inkml:brush xml:id="br0">
      <inkml:brushProperty name="width" value="0.1" units="cm"/>
      <inkml:brushProperty name="height" value="0.1" units="cm"/>
      <inkml:brushProperty name="color" value="#00A0D7"/>
    </inkml:brush>
  </inkml:definitions>
  <inkml:trace contextRef="#ctx0" brushRef="#br0">0 139 6697,'4'0'1001,"-3"-4"-529,0 0 32,0-3 16,3-4-136,2 1-48,4-2-56,2-1-64,3 1-192,2-2-24,3 0-8,1 1-32,-1 0-1280,-2 2 952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0.401"/>
    </inkml:context>
    <inkml:brush xml:id="br0">
      <inkml:brushProperty name="width" value="0.1" units="cm"/>
      <inkml:brushProperty name="height" value="0.1" units="cm"/>
      <inkml:brushProperty name="color" value="#00A0D7"/>
    </inkml:brush>
  </inkml:definitions>
  <inkml:trace contextRef="#ctx0" brushRef="#br0">131 58 3049,'-8'-24'11187,"-3"17"-10089,9 6-954,0 1 0,0 0-1,0 0 1,0 0 0,0 0 0,0 0 0,-1 0 0,1 1-1,0-1 1,0 1 0,0-1 0,0 1 0,1 0 0,-1 0-1,0 0 1,0 0 0,0 0 0,0 0 0,1 0 0,-1 1-1,1-1 1,-1 1 0,1-1 0,-1 1 0,1-1 0,0 1-1,-2 3 1,-33 56 601,31-52-445,2-3-249,1-1-1,-1 1 1,1 0 0,0 0 0,0 0 0,0 0 0,1 1 0,0-1 0,1 0-1,-1 10 1,1-15-52,0 1 0,1-1 0,-1 1 0,0 0 0,1-1 0,-1 1 0,1-1 0,0 1-1,0-1 1,-1 0 0,1 1 0,0-1 0,0 0 0,0 1 0,0-1 0,0 0 0,3 2 0,-2-2-7,1 1 1,-1-1 0,1 0 0,-1 0-1,1-1 1,0 1 0,-1 0-1,1-1 1,0 0 0,0 0 0,-1 1-1,1-1 1,0-1 0,2 1-1,1-1 31,-1-1 0,0 1 0,0-1 0,0 0-1,0 0 1,0-1 0,-1 1 0,1-1 0,-1 0-1,1 0 1,-1 0 0,0-1 0,0 0-1,-1 0 1,1 0 0,-1 0 0,0 0 0,0-1-1,0 1 1,-1-1 0,1 0 0,2-9 0,-2 7 59,0 1 0,-1-1 0,-1 1 0,1-1 0,-1 1 1,0-1-1,0 0 0,-1 0 0,0 0 0,0 1 0,-1-1 1,1 0-1,-2 0 0,1 1 0,-1-1 0,0 1 0,-5-12 1,6 17-65,1-1 0,-1 1 0,1 0 0,-1 0 0,0 0 0,0 0 0,0 0 0,0 0 0,0 0 0,1 1 0,-2-1 0,1 0 0,0 0 0,0 1 0,0-1 0,0 1 0,0-1 0,0 1 0,-1-1 0,1 1 0,0 0 0,0-1 0,-1 1 0,1 0 0,0 0 0,-2 0 0,0 1-14,0 0 1,0-1-1,0 1 0,1 1 1,-1-1-1,0 0 1,1 1-1,-1-1 0,1 1 1,0 0-1,-3 2 0,-3 4-17,0 0-1,0 0 0,1 0 0,1 1 0,-8 13 1,10-13 1,0 0 0,1 0 0,0 1 0,0-1 0,1 1 0,0 0 0,1-1 0,0 1 0,0 13 0,1-20 11,0 0-1,0 1 1,0-1-1,1 0 1,-1 0-1,1 0 1,0 0-1,-1 0 1,1 0-1,1 0 1,-1 0-1,0 0 1,1 0 0,-1-1-1,1 1 1,0 0-1,0-1 1,0 1-1,0-1 1,1 0-1,-1 0 1,0 0-1,1 0 1,0 0-1,-1-1 1,1 1-1,0-1 1,0 1-1,0-1 1,0 0 0,0 0-1,5 0 1,-6 0 7,0-1 0,0 0 1,1 0-1,-1 0 0,0-1 0,0 1 1,0 0-1,0-1 0,0 0 1,0 1-1,0-1 0,-1 0 1,1 0-1,0 0 0,0 0 1,0 0-1,-1 0 0,1-1 1,2-1-1,-1-1 10,1-1 0,-1 1 1,0 0-1,0-1 0,-1 1 1,1-1-1,2-9 0,-1 4 19,-1 0 0,-1 0-1,0 0 1,0-1-1,-1 1 1,0-1-1,-1-16 1,-1 21-17,1 1 0,-1-1 0,-1 1-1,1-1 1,-1 1 0,0-1 0,0 1 0,-1 0-1,0 0 1,-5-8 0,7 12-14,0 0-1,0 0 1,0 0 0,0 0 0,0 0-1,0 0 1,0 1 0,-1-1-1,1 0 1,0 1 0,0-1 0,-1 1-1,1-1 1,0 1 0,-1 0-1,1-1 1,0 1 0,-1 0-1,-1 0 1,1 0 0,0 1-1,-1 0 1,1-1-1,0 1 1,-1 0-1,1 0 1,0 0-1,0 1 1,0-1-1,0 0 1,0 1-1,0-1 1,1 1-1,-4 3 1,-2 3-18,0 1-1,0 0 1,1 1 0,0 0-1,1-1 1,0 2 0,1-1 0,0 0-1,0 1 1,-2 13 0,5-19 9,0 0 0,0-1 1,0 1-1,1 0 0,-1 0 1,1 0-1,0-1 0,1 1 1,-1 0-1,1 0 1,0 0-1,0-1 0,1 1 1,-1-1-1,1 1 0,0-1 1,0 1-1,0-1 0,1 0 1,0 0-1,-1 0 0,1 0 1,1-1-1,-1 1 0,0-1 1,5 4-1,-6-6 6,-1 0-1,1 0 1,-1-1 0,1 1 0,0 0-1,0 0 1,-1-1 0,1 1-1,0-1 1,0 0 0,0 1-1,0-1 1,-1 0 0,1 0-1,0 0 1,0 0 0,0-1 0,0 1-1,-1 0 1,1-1 0,3-1-1,-1 0 6,0 0 0,-1 0 0,0 0 0,1-1 0,-1 1 0,0-1 0,0 0-1,-1 0 1,5-6 0,2-5 25,0-1 1,-1 0-1,11-28 0,-13 28 11,-1 0 0,6-31 0,-10 42-15,-1-1-1,1 1 1,-1-1-1,1 1 1,-1 0-1,-1-1 1,1 1-1,0-1 1,-1 1-1,0 0 1,0-1-1,-1 1 1,1 0-1,-1 0 1,-3-6 0,5 9-23,-1 0 0,0 0 1,1 0-1,-1 1 0,0-1 1,0 0-1,1 1 1,-1-1-1,0 0 0,0 1 1,0-1-1,0 1 1,0 0-1,0-1 0,1 1 1,-1 0-1,0-1 1,0 1-1,0 0 0,0 0 1,-1 0-1,1 0 0,0 0 1,0 0-1,0 0 1,-1 0-1,0 1-9,-1 0 0,1 0 0,-1 0 0,1 0 0,0 1 0,0-1 0,0 1 0,0-1 0,0 1-1,-3 2 1,-2 4-21,0 0 0,1 1 0,0 0 0,-5 10 0,4-7 14,2 0 1,0 0-1,1 1 1,0 0-1,0-1 1,-1 20-1,4-27 8,0-1 1,1 1-1,0 0 0,0 0 0,0-1 0,1 1 0,-1 0 0,1-1 0,0 1 0,1 0 0,-1-1 0,1 0 0,0 1 0,0-1 0,0 0 0,0 0 1,1 0-1,0 0 0,0 0 0,0-1 0,5 6 0,-7-9 5,0 1 0,0 0 0,0-1-1,0 1 1,0-1 0,0 1 0,0-1 0,0 1 0,0-1 0,0 0 0,0 1 0,0-1 0,0 0-1,0 0 1,1 0 0,-1 0 0,0 0 0,0 0 0,0 0 0,0-1 0,0 1 0,0 0 0,0 0-1,0-1 1,2 0 0,0-1 5,1 0-1,-2 0 0,1 0 0,0-1 0,0 1 1,-1-1-1,1 0 0,2-3 0,2-4 15,-1 1-1,0-1 0,-1 0 0,6-16 1,-8 15 22,0 0 1,-1 0 0,0 0-1,-1-1 1,0-20 0,0 29-35,-1 0 0,0 0 0,0 1 0,0-1 0,-1 0 0,1 0 0,-1 1-1,1-1 1,-1 0 0,0 1 0,0-1 0,0 1 0,0-1 0,-1 1 0,1-1 0,-1 1 0,1 0 0,-1 0 0,0 0 0,0 0 0,0 0 0,0 0 0,0 0 0,-1 1 0,1-1 0,0 1-1,-1-1 1,1 1 0,-4-1 0,3 2-13,0 0 0,0 0 0,0 0 0,0 1 0,0-1 0,0 1-1,0 0 1,1 0 0,-1 0 0,0 0 0,0 1 0,1-1 0,-1 1-1,1-1 1,-1 1 0,1 0 0,0 0 0,0 0 0,0 0 0,0 1 0,0-1-1,-3 4 1,-3 6-27,-1 1-1,2-1 1,-8 16-1,12-21 25,1 0 1,0 1-1,0-1 0,1 0 0,-1 1 0,2-1 0,-1 1 0,1 0 1,0-1-1,2 12 0,-2-16 7,1-1 0,-1 1 0,0 0 0,1-1 0,-1 1 0,1-1 0,0 1 0,0-1 0,0 1 0,0-1 1,1 1-1,-1-1 0,0 0 0,1 0 0,0 0 0,-1 0 0,1 0 0,0 0 0,0 0 0,0-1 0,0 1 0,1 0 0,-1-1 0,0 0 0,1 0 0,-1 0 1,1 0-1,-1 0 0,1 0 0,-1 0 0,1-1 0,4 1 0,-5-1 6,1-1-1,-1 0 1,0 0 0,1 1 0,-1-1-1,0 0 1,0-1 0,0 1-1,0 0 1,0-1 0,0 1 0,0-1-1,0 0 1,0 1 0,-1-1-1,1 0 1,-1 0 0,0 0 0,1 0-1,-1 0 1,0-1 0,1-2-1,19-53 79,-17 45-66,-2-1 0,0 1 0,0 0 1,-1-18-1,-1 27-15,0 0 1,0 0-1,0 1 0,-1-1 0,1 0 1,-1 0-1,0 0 0,0 1 1,0-1-1,-1 1 0,0-1 0,1 1 1,-1-1-1,0 1 0,-1 0 1,1 0-1,0 0 0,-1 0 0,-4-4 1,6 7-5,0-1 1,0 0 0,-1 1 0,1-1-1,0 1 1,0-1 0,-1 1-1,1-1 1,0 1 0,-1 0 0,1 0-1,0-1 1,-1 1 0,1 0 0,0 0-1,-1 0 1,1 1 0,0-1-1,-1 0 1,1 0 0,0 1 0,0-1-1,-2 2 1,-1-1-6,1 1 0,0 1 0,0-1 0,0 0 1,1 1-1,-1-1 0,1 1 0,-4 5 0,-1 2-11,0 0 0,1 1 1,0 0-1,-5 15 0,8-17-56,1 1-1,0 0 1,0-1-1,0 1 1,1 0-1,1 20 1,0-26 3,1 0 1,-1 0 0,1 0-1,-1 0 1,1 1-1,0-1 1,1 0 0,-1-1-1,1 1 1,0 0-1,0 0 1,0-1 0,0 1-1,1-1 1,-1 1-1,1-1 1,0 0 0,6 5-1,-8-7-175,0 0 0,1-1 0,-1 1 0,1 0 0,-1-1 0,0 0 0,1 1 1,-1-1-1,1 0 0,-1 1 0,1-1 0,-1 0 0,1 0 0,-1 0 0,1 0 0,-1-1 0,1 1 0,-1 0 0,1 0 0,1-2 0,19-9-1612</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11.994"/>
    </inkml:context>
    <inkml:brush xml:id="br0">
      <inkml:brushProperty name="width" value="0.1" units="cm"/>
      <inkml:brushProperty name="height" value="0.1" units="cm"/>
      <inkml:brushProperty name="color" value="#00A0D7"/>
    </inkml:brush>
  </inkml:definitions>
  <inkml:trace contextRef="#ctx0" brushRef="#br0">64 29 1520,'-17'-17'1036,"16"16"-923,1 0 0,0 1 0,-1-1 0,1 0 0,-1 1 0,1-1 0,-1 0 0,1 1 0,-1-1 0,1 1 0,-1-1 0,1 1 0,-1-1 0,0 1 0,1 0 0,-1-1 0,0 1 0,0 0 0,1-1 0,-1 1 0,0 0 0,0 0-1,1 0 1,-1-1 0,0 1 0,0 0 0,1 0 0,-1 0 0,0 0 0,0 0 0,1 1 0,-1-1 0,0 0 0,0 0 0,1 0 0,-1 1 0,0-1 0,0 0 0,1 1 0,-1-1 0,0 1 0,1-1 0,-1 1 0,1-1 0,-1 1 0,1-1 0,-1 1 0,1-1 0,-1 1 0,0 1 0,0-2-56,1 0 1,-1 1-1,0-1 1,0 0-1,1 1 0,-1-1 1,0 1-1,1-1 1,-1 1-1,0-1 1,1 1-1,-1-1 1,1 1-1,-1-1 0,1 1 1,-1 0-1,1-1 1,0 1-1,-1 0 1,1 0-1,0-1 0,-1 1 1,1 0-1,0 0 1,0-1-1,0 1 1,0 0-1,0 0 1,0 0-1,0-1 0,0 1 1,0 0-1,0 0 1,0 0-1,0-1 1,0 1-1,1 0 1,-1 0-1,0-1 0,1 1 1,-1 0-1,1-1 1,-1 1-1,0 0 1,1-1-1,0 1 0,-1 0 1,1-1-1,-1 1 1,1-1-1,0 1 1,-1-1-1,2 1 1,6 3 75,1 0 0,0-1 0,-1 0 0,12 3 1,7 2-144,2 4 39,-12-4-23,1-1 0,27 8-1,-40-14 10,0 0-1,1 0 1,-1 0-1,0-1 0,0 0 1,1 0-1,-1 0 1,0-1-1,0 1 1,0-1-1,0-1 0,0 1 1,0-1-1,5-2 1,-35 18-87,0 2 0,1 0 0,1 1 0,0 2 1,1 0-1,-34 41 0,56-60 37,0 0 0,0 0 0,-1 0 0,1 0 0,0 1-488,0-1 489,0 0-1,-1 0 0,1 1 0,0-1 0,0 0 0,0 0 0,0 0 0,0 0 1,1 0-1,-1 0 0,0 0 0,0 0 0,0 1 0,0-1 0,0 0 0,0 0 1,0 0-1,0 0 0,0 0 0,0 0 0,1 1-488,-1-1 488,0 0 0,0 0 0,1 0 0,-1 0 1,0 0-1,0 0 0,0 0 0,0 0 0,0 0 0,0 0 0,9-3-798</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28:13.862"/>
    </inkml:context>
    <inkml:brush xml:id="br0">
      <inkml:brushProperty name="width" value="0.1" units="cm"/>
      <inkml:brushProperty name="height" value="0.1" units="cm"/>
      <inkml:brushProperty name="color" value="#00A0D7"/>
    </inkml:brush>
  </inkml:definitions>
  <inkml:trace contextRef="#ctx0" brushRef="#br0">14 72 4601,'0'-1'126,"-1"1"0,1-1 0,-1 0 0,1 0 0,-1 0 0,1 1 0,0-1 0,-1 0 0,1 0 0,0 0 0,0 0 0,0 0 0,0 0 0,0 1 0,-1-1 0,2 0 0,-1 0 0,0 0 0,0 0-1,0 0 1,0 0 0,1 0 0,-1 0 0,0 1 0,1-1 0,-1 0 0,1-1 0,8-4 1150,2 21-384,-8-2-760,-1 0 1,0 1-1,-1-1 1,0 1-1,-1-1 1,0 1 0,-1 0-1,-6 25 1,5-27-143,-1 0 0,2 0 0,0 0 0,0 0 0,1 0 0,0 0 0,1 1 0,1-1 0,0 0 0,0 0 0,7 17 0,-5-23 2,-2-8 26,-3-17 67,-6-28 91,5 41-150,-9-37 76,2 0 0,2 0 0,2-1 0,0-64 0,5 108-89,0-1 0,0 1 0,0-1 1,0 0-1,0 1 0,0-1 0,0 1 0,0-1 1,0 0-1,1 1 0,-1-1 0,0 1 0,0-1 1,1 1-1,-1-1 0,0 0 0,1 1 0,-1-1 0,0 1 1,1 0-1,-1-1 0,1 1 0,-1-1 0,1 1 1,-1 0-1,1-1 0,-1 1 0,1 0 0,-1-1 0,1 1 1,1 0-1,21 7 181,34 35-115,-37-26-7,-9-9-93,1 0-1,-1-1 1,1 0 0,0-1 0,1-1 0,-1 0-1,1-1 1,0 0 0,0 0 0,0-2-1,0 1 1,0-2 0,0 0 0,0 0 0,1-1-1,-1-1 1,0 0 0,-1-1 0,1-1 0,13-4-1,-18 4-2418</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1.6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207 4 1488,'0'0'536,"0"-1"369,-1 0-17,-1 0-56,-1 1-56,-1 1-24,-1 2-24,-2 1-39,-2 2-113,0 2-88,-2 3-160,-2 2-40,-1 5 32,-2 2 8,-1 3-32,-1 3-48,1 3-160,0 2-32,2 3-40,2 3-16,3 2-64,5 0-496,5-2-1664,6-2 1439,2-8-6208</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2.1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175 35 1944,'0'-1'320,"-1"-2"337,1 0 63,-1-2 48,-1-1-8,0 1-112,-2 0-88,-1 2-120,0 0-87,-2 3-65,-1 2 24,-1 3 152,-1 3 80,-1 2 200,-2 4 96,0 4 0,0 3-47,-1 4-201,0 5-152,1 4-224,2 4-96,2 2-88,2 2-16,5 1-32,3-1-32,5-4-688,5-3-449,5-7-1343,4-7 1216,0-8-6274</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2.7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227 18 1096,'-1'-1'328,"-1"-1"424,-2-2 25,-2 1 119,-1-1 88,-2 1 80,0 2-104,-2 3-223,-2 4-105,0 3-184,-2 5-72,-1 5-56,-1 3 72,0 4 168,-1 3 32,1 4-32,2 3-103,1 2-241,3 2-88,4 0-96,2 0-8,5-4-40,4-2-16,5-6-280,5-4-345,6-7-695,6-6-376,4-6 856,-1-4-6490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3.6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1 1256,'-1'1'560,"0"0"537,-2 2 119,-1 1-368,-1 1-184,-1 0-256,0 0-32,-1 2 112,0 0 65,-1 3 71,0 1-48,0 3-32,-2 3 16,0 4-24,-1 2-48,0 4-200,0 4-96,0 3-136,1 2-24,2 1-24,4-2-8,3-3-72,5-4-320,5-5-976,5-6-1313,4-6 1393,0-4-4281</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4.2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222 27 1056,'0'0'672,"0"-2"377,-1-1 159,1-1-184,-1 1-216,0-1-80,0 1-159,-1 0-65,-1 1-192,-2 0-16,-2 2 64,-2 1 72,-2 2 168,-4 2 32,-2 5-64,-2 2-56,0 6-87,-1 3-57,0 4-48,2 4-24,1 4-88,3 2-48,3 2-96,3 0-40,5-1-40,4-3-72,4-4-456,4-4-345,3-6-1151,4-4-961,4-7 1665,-2-3-3945</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4.9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 0 4513,'-2'1'400,"-2"1"240,-3 1-216,-3 2 8,0 3-32,-1 1 25,-1 3 279,1 1 128,0 0 144,2 1-24,0 1-120,1 1-63,2 0-241,2 1-112,2 0-192,4 0-64,4 0-88,3-1-16,3 0-32,3-2-16,2-2 0,3-2-8,2-2 8,2-3 8,2-3-16,3-3 8,1-2-8,2-2-24,-1-3-376,-1-1-352,-2-1-1425,0-2 1217,-6 2-8554</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5.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10 239 2705,'-1'2'648,"-2"1"552,0 2 0,1 1-192,2 0-215,3 0-281,3 0-160,4-2-224,5-2-8,3-1 136,4-3 80,3-2 88,1-2 0,1-3-80,-1-2-32,0-2-80,0-3-24,-1-3-96,0-1-40,0-3-40,0-1-8,-2 0-24,-1 0-88,-2 0-512,-3 1-528,-4 2 600,-3 4-8570</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5.9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258 18 2240,'0'-1'417,"0"-1"503,1 0-480,0-1 80,0 0 88,0 1 16,1 0 80,0 1 25,0 0-33,0 1-56,1 1-48,-1 2-72,0 1-136,0 3-16,0 4-40,-1 4-8,-1 3-40,0 4-56,0 3-96,-2 2-23,-2 1-33,-3 0 0,-2-1-16,-4 0-8,-4-1-24,-3 0-8,-2 1-16,-3 0-8,-1 0-256,-1 0-177,-1 0-671,-1-3-584,1-1 952,4-5-7066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1.066"/>
    </inkml:context>
    <inkml:brush xml:id="br0">
      <inkml:brushProperty name="width" value="0.1" units="cm"/>
      <inkml:brushProperty name="height" value="0.1" units="cm"/>
      <inkml:brushProperty name="color" value="#00A0D7"/>
    </inkml:brush>
  </inkml:definitions>
  <inkml:trace contextRef="#ctx0" brushRef="#br0">56 224 848,'-1'-2'110,"-1"0"-1,1 0 0,-1 0 1,1 0-1,0-1 1,0 1-1,0 0 0,0-1 1,0 1-1,0-1 0,1 1 1,-1-1-1,1 0 1,0 1-1,0-1 0,0 1 1,0-1-1,0 0 1,1 1-1,-1-1 0,1 1 1,1-6-1,3-6 65,0 0 1,15-26-1,-5 11 3457,-8 8-1655,13-24 3324,-30 91-2924,-69 214-1886,53-147-5186,23-99 3126</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6.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0 425 2345,'3'-1'648,"4"-2"256,3-1 72,5-3-152,1-1-320,1-1-80,0-2-192,0 0-63,-1-1-25,1 0 40,-1-2 136,0 0 48,0-1 32,1-1-32,0-1-64,0 0-24,0-1-64,0 1-32,-1 0-80,0 0-40,-2-1-32,-2 1 0,-2-2 0,-3 1 8,-2 0-8,-1 0-8,-2 2-24,-2 0-8,0 3-200,-1 2-240,-1 2-488,0 3-264,0 2-49,-1 3 241,1 0 488,1 2 272,0 0 224,1 0 24,0 1 8,1-1 8,0 0-8,1-1 8,0 1 48,-1-1 160,1 0 248,-1 0 40,-1 0-40,1 0-152,-1 1-240,0 1-48,1-1 32,-1 1 72,0 1 177,0-1 103,0-1 160,0 1-24,2-1-24,-1-1-48,1 1-88,1 0-48,-1-1-120,1 2-56,-1 0-72,-1 0-16,0 3 88,-2 0 72,-1 3 56,-3 2 1,-1 3-89,-2 2-88,-2 3-80,-3 3-8,-1 3-16,-3 2-8,-2 1-8,-1-1 8,-1 0-8,-1-1 0,-1-2-40,-1 0-136,-1-1-441,-1 0-367,-2 0-1032,-1-1-873,1-2 1585,5-4-3001</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7.8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3 481 1976,'1'0'288,"-1"0"305,2 1 143,0-1 208,2 0 48,0-1 136,3-1 33,2 0-113,3-2-136,3 0-304,3-2-104,3-1-104,0 0-32,1-2-71,1-1-17,0-1-48,1-1-16,1-2-8,1 0-8,1-2-32,0-1 0,-1 0-8,0-2-8,-2 0-8,-2-1-16,-1-1-72,-2 0 0,-2-2-8,-1 0 0,-2-1 0,-2 1 8,-3 0-8,-2 2-8,-3 3-8,-2 2-8,-3 2-24,-1 3-8,-2 2-16,0 1-16,-1 3 0,1 1 8,-1 1 8,2 1 8,1 1 8,0 1 0,0 1 8,0 1 0,0 0 0,0 1 0,1-1 0,-1 1 0,1-1 0,-1 1 0,1-1 0,0 1-8,0 0 8,0 1 0,0 1 0,-1 0 8,-1 2 8,0 0-8,0 0 8,0 1 0,-1 0 0,0 0 0,0 0-8,0 0 0,-1 1-8,0 1 8,-1 2-8,-2 2 8,-1 1 0,-2 2 0,-2 2 8,-3 2-8,-1 0-8,-3 1 0,-1 1 0,0 1 0,-2 1 0,1-1 0,-1-1 0,0 0 0,0-2-48,0-2-64,0-1-216,-1-4-160,2-2-304,2-4-96,2-3-73,2-3 17,2-2-32,3-2-176,1-1 680,4-1-6794</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8.2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1 338 760,'0'1'352,"0"0"592,0 1 305,1 0 311,1 0-32,3-1-263,1 0-201,3-2-328,4-1-160,3-2-208,4-1-16,3-3 8,2 0 0,1-2 9,1-2-25,2-1-72,0 0 0,1-2-48,1 0-32,-1-1-64,-1 1-40,-3-2-32,-2 1 8,-2 1-16,-4-1 8,-2 1-16,-2 0-8,-2 1-8,-3 0 0,-2 2-16,-2 0-8,-2 1-88,-1 1-144,-1 1-488,0 1-361,-1 0-719,1 1-360,0 1 1175,0 1-5664</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39.6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7 4609,'0'0'232,"2"-1"112,0-1-64,0 1 120,0-1 24,-2 1 168,-1 2 73,-2 0 95,-2 1 24,0 1-8,-1 1-16,-1 0-32,2 0-31,-1 1-97,2 0-24,1 1-32,1-1-24,1 0-48,1 1-24,1-1-72,2 1-40,2 1-88,1 1-15,3 0-33,2 1 8,2 0 104,4 1 48,2 1 56,3 0 16,3 0-104,3 1-64,4-2-112,3 1-32,5-1-32,2 0-16,1 0-16,-1 1-8,-3 1-16,-2 0 0,-4 0-200,-2-1-368,-2-3-1352,-2-1-1337,0-5 1689,-5-3-10635</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0.2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 0 6033,'-1'1'424,"1"0"521,0-1-849,-1 0 136,0 1 192,-1-1 312,0 1 136,-1 0 80,1 0-32,-1 2-119,1 1-49,1 2-136,1 2-80,2 3-112,3 2-24,4 4-32,3 2 0,3 1 48,4 2 1,2 1-57,2-2-48,2 0-152,2-2-56,2-2-48,3-2-32,3-1 0,2-3-16,2-1 0,-1-3 8,0-1-432,-1-3-336,0-1-937,-1-3-791,0-2 1375,-6 0-10257</inkml:trace>
</inkml:ink>
</file>

<file path=ppt/ink/ink5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0.8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4 118 7690,'-1'1'584,"0"2"352,0 1 184,1 1-16,2 1-39,1 0-33,1 0-72,3 1-248,3 0-64,2 0-200,5-1-103,3 0-41,3-2-8,3 0-48,1-1 0,2-2-48,2 1-24,1-1-16,3-1 0,1-2-32,2-1-16,-1-3-56,-1-2-8,-1-3-48,0-2-64,-1-2-344,0-2-232,-2-2-640,-1 0-329,-2-2-855,-2 0-1177,-2-1 2137,-5 3-5666</inkml:trace>
</inkml:ink>
</file>

<file path=ppt/ink/ink5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1.6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1 430 5497,'1'0'880,"2"0"417,3 0-225,3-1-72,3 1-328,1 0-40,3-1-64,1 1-79,1 0-153,2 0-64,2-1-64,3 1-16,3-1 104,2 0 64,0-1 128,2-2 40,-2-2-64,1-3-88,0-2-192,-1-2-56,1-2-32,-1-3-8,-1-1 0,-2-2-8,-1-1-8,-2-1-15,-2-2-17,-1 0-8,-3 0-16,-2-1 0,-4 2-56,-2 0-185,-3 1-511,-4 1-248,-2 2-544,-2 1-401,0 3 1169,-1 3-9562</inkml:trace>
</inkml:ink>
</file>

<file path=ppt/ink/ink5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2.3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1 563 6361,'2'-1'665,"3"0"343,4-2-80,3-1-16,2 0-144,1-1-48,0 1-79,0 1-65,1 0-176,0 1-112,1-1-144,1 0 8,1-2 56,2-1 56,1-4 112,1-2-8,0-3 24,0-3-40,-2-2-80,0-1-32,-2-3-56,-1-2-24,-2-2-39,-3-2-17,-3-1-16,-3-1-8,-2 1-32,-3 0-8,-2 2-56,-1 2-184,-2 2-441,0 3-247,0 2-536,0 2-152,-1 3-273,1 2-231,1 3 1208,0 3-6442</inkml:trace>
</inkml:ink>
</file>

<file path=ppt/ink/ink5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2.9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6009,'-1'2'712,"1"0"849,1 1-345,0 1 128,3 0-159,2 1-281,1 1-64,3 1-112,1 2-88,2 0-192,1 2-120,0 2-192,0 3-56,0 1-24,-2 4 0,0 2 32,-1 3 33,0 1 23,0 2 8,1 0-48,0-1-40,1 0-48,1-2-8,0-1-24,-1 0-224,0-2-569,-1-1-455,-1-1-2737,-2-2 2441,-3-4-7490</inkml:trace>
</inkml:ink>
</file>

<file path=ppt/ink/ink5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3.5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80 5457,'0'-1'600,"0"-3"521,1-2-9,0-1-104,2-2-16,1-1-96,3 0-55,0 0-185,3 2-96,0 1-144,1 2-48,2 2-56,0 3-32,2 3-40,2 3 24,0 4 72,3 3-8,1 3-24,3 2-56,1 3-127,1 2-41,0 3-48,0 3-8,-2 0 8,-2 1 0,-3-2-8,-4 0 8,-4-1-32,-2-2-168,-3 0-625,-2-2-503,-2-2-2041,0 0 1897,-2-4-8242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3.050"/>
    </inkml:context>
    <inkml:brush xml:id="br0">
      <inkml:brushProperty name="width" value="0.1" units="cm"/>
      <inkml:brushProperty name="height" value="0.1" units="cm"/>
      <inkml:brushProperty name="color" value="#00A0D7"/>
    </inkml:brush>
  </inkml:definitions>
  <inkml:trace contextRef="#ctx0" brushRef="#br0">415 1 6569,'-2'-1'429,"-1"1"0,1 1 0,0-1 0,0 0 0,0 0 0,-1 1 0,1-1-1,0 1 1,0 0 0,0 0 0,0 0 0,0 0 0,0 0 0,0 0 0,0 0 0,-2 3-1,-33 30 3317,20-17-2311,4-6-998,0 0 0,-1 0-1,-1-2 1,1 1 0,-2-2 0,1 0 0,-33 11 0,41-17-474,0-1-1,0 1 1,0-1 0,-1-1 0,1 1-1,0-1 1,-1-1 0,1 1-1,-10-3 1,11 2-359,0-1-1,0 0 0,1-1 1,-1 1-1,0-1 1,1 0-1,0-1 0,0 1 1,0-1-1,0 0 1,0 0-1,-5-7 0,-7-12-1829</inkml:trace>
</inkml:ink>
</file>

<file path=ppt/ink/ink5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4.1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60 4489,'0'-3'528,"0"-3"216,0-2 312,1-2 49,1 0-97,0 2-48,1 1-96,2 2-24,1 3 9,2 2-57,3 3-208,3 4-96,3 3-144,3 5-48,2 4-72,3 2-16,0 3-64,1 0-24,-3 1 24,0-1 16,-4 1 88,-2-2 9,-3 1-17,-4 0-32,-3 1-72,-4 1-32,-4 0-32,-4 0-16,-3 1-16,-3-1-24,-3 0-168,-1-1-272,-2-1-769,-1-4-599,1-2 912,3-5-12003</inkml:trace>
</inkml:ink>
</file>

<file path=ppt/ink/ink5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4.8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0 583 5713,'3'-1'552,"4"-1"345,4-1 47,4-2-56,3 0-112,1-1-160,1 1-16,1-1-120,1 0-39,-1 1-25,2-1-24,1 1-80,0-2-40,2 0-112,0-3-56,1 0 0,-1-3 24,-2-1 72,0-2 16,0-2-8,-2-1-32,-2-1-64,0-2-16,-2-2-24,-2-2 8,-4-3 0,-2-2 0,-4-2-24,-4-2-24,-4 1-32,-2 1-160,-2 3-400,-2 3-328,1 4-1137,0 4-847,2 3 1568,1 5-6090</inkml:trace>
</inkml:ink>
</file>

<file path=ppt/ink/ink5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5.7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54 2705,'-1'0'752,"-1"-2"744,0-1-136,-1-1-271,1 0-129,0 0-144,2 0-40,0 1-96,0 0-32,1 1-31,1 0-73,2 0-104,2 1 8,1-1 8,2-1 24,3 1 8,1-1-16,2 0-56,1 0-40,1 0-80,-1 2-47,1 2-105,1 2-48,-1 2-48,1 3-8,0 2 40,-1 3 16,1 1 24,0 3 16,-1 0-24,2 2-32,-1 0-16,1 2-16,0-2-32,-1 0 0,1-1-16,-1-2-8,-2-1-208,-1 1-200,-2-1-657,-2 2-591,-3 0 896,-3-3-12747</inkml:trace>
</inkml:ink>
</file>

<file path=ppt/ink/ink5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6.4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3 101 8594,'-2'-2'536,"1"-3"144,3-2-48,2-3-200,4-1-48,2-1 129,2 0 87,0 2 120,2 1 48,0 1-40,1 2-48,2 2-24,1 1-63,3 2-121,2 0-40,3 2-112,2 2-40,1 1-40,-2 3-32,-1 2-48,-3 5 0,-4 3-24,-3 5-8,-3 4-32,-2 3-24,-3 2-40,-1 2 0,-1-1-8,0 0-8,0 0-16,-1 0-8,1 0-112,0 0-120,-1-2-320,0-2-232,-2-3-545,-2-3-287,0-5-1497,-2-2 1753,1-4-8786</inkml:trace>
</inkml:ink>
</file>

<file path=ppt/ink/ink5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7.1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74 4769,'0'-2'496,"2"-2"496,0-3-103,2-2 135,0 0-80,1-1-128,1 1-88,0 1-192,1 2-32,1 1 25,2 2 55,1 2 128,3 3 40,1 3-48,1 3-48,3 4-200,0 2-87,1 4-177,0 3-48,-1 3-48,-2 3 8,-2 0 24,-2 2 8,-2 1 8,-3 0-32,-1 1-48,-2 1-16,-1 1-32,-2 2-8,-1 2 0,-2 0 0,-3 1 0,-1-1-8,-3-1-120,-1-1-120,-1-2-432,-1-2-321,0-3-687,0-3-745,0-4 1377,3-6-9450</inkml:trace>
</inkml:ink>
</file>

<file path=ppt/ink/ink5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7.8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120 15 4761,'0'-1'648,"2"-2"768,1 0-591,2 0 119,2 0-128,1 1-104,1 3-40,0 2-112,0 4-39,0 4-57,1 4 0,-2 5-48,-1 6-32,-1 5-8,-2 4-32,-3 3-104,-1 3-40,-1 2-120,-1 1-48,-1 1-8,1-1 0,-1-3 8,0-3 8,-2-4 0,-1-4 0,-2-5-80,-2-3-120,-2-4-256,-2-1-192,-3-2-368,-4-1-201,-3-2-815,-4 0-809,-3-3 1577,4-2-4457</inkml:trace>
</inkml:ink>
</file>

<file path=ppt/ink/ink5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8.8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1 1528,'0'0'216,"0"1"256,-1 0-63,0 1-113,0 0-56,-1 0 224,0 0 144,-1 0 392,1-1 200,1 1-239,0-2-145,0 1-256,0-1-104,0 0-24,1 0 64,-1 0 128,0 1 40,-2 0 89,-1 1-9,-1 2-104,-3 1-64,-1 3-56,-2 1-64,-3 4-104,-2 2-32,-1 3 16,-1 3 9,-1 3-17,0 4-40,1 2-160,-1 3-64,3 1-40,2-1-8,3 1-24,4-2-16,4-1-320,4-2-441,3-1-1319,4-3-1153,4-2 1689,-1-6-7674</inkml:trace>
</inkml:ink>
</file>

<file path=ppt/ink/ink5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9.4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176 29 6081,'0'-2'456,"0"0"249,0-2 111,1 0-88,-1-1-48,0 1-48,-1 1-80,-1 0-32,0 2 8,-1 0 49,0 2 63,0 0 48,-1 1-40,0 1-56,-2 2-24,-1 2-56,0 2-23,-2 3-41,-2 2-8,0 3 8,-2 3-8,-1 4-136,0 2-96,0 3-136,1 2-48,1 1-16,2 0-8,3-2-24,2 0-8,3-3-248,3-2-352,2-4-752,3-3-577,2-4 985,0-5-12539</inkml:trace>
</inkml:ink>
</file>

<file path=ppt/ink/ink5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49.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259 65 3969,'1'-2'328,"0"-3"376,0-2-104,1-2 256,-1-1 57,0 1 79,-1 1 32,-2 2-88,-1 1-96,0 3-287,-2 1-137,-1 1-32,0 2 88,-1 2 128,-2 1 80,-2 3 0,-1 3-24,-1 4-8,-2 2-47,-1 5-177,-1 5-104,-1 3-168,0 6-64,-1 3-64,1 4-16,0 2-8,1 1-8,4-1-24,3-2-16,3-3-400,5-5-304,3-5-1009,4-5-1039,3-6 1575,1-7-9569</inkml:trace>
</inkml:ink>
</file>

<file path=ppt/ink/ink5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0.4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265 27 3913,'-1'-1'768,"0"-1"680,-1-2-159,0 0-345,-1-1-96,-1 1-24,-1 1-24,-1 1 32,-2 1 1,0 1-105,-2 3-56,-1 2-120,-1 4-40,-1 4 48,-1 3 16,-2 6-47,-1 3-57,-1 4-192,-1 3-64,1 3-96,0 1-16,2 1-32,1 1-24,4 0-32,2 0-24,4-1-200,3-3-240,4-3-657,3-5-447,5-5-1360,3-6 1583,0-4-9065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1.666"/>
    </inkml:context>
    <inkml:brush xml:id="br0">
      <inkml:brushProperty name="width" value="0.1" units="cm"/>
      <inkml:brushProperty name="height" value="0.1" units="cm"/>
      <inkml:brushProperty name="color" value="#00A0D7"/>
    </inkml:brush>
  </inkml:definitions>
  <inkml:trace contextRef="#ctx0" brushRef="#br0">112 123 3801,'1'-5'3076,"2"-11"2039,1-15-2388,-3 29-2533,-1-1 0,0 1 0,0-1 0,0 1 0,0-1 0,0 1 0,0 0 0,-1-1 0,1 1 0,-1-1 0,0 1 0,0 0 0,0-1 0,0 1 0,-2-3-1,3 5-153,-1-1 0,0 1 0,0 0-1,0-1 1,0 1 0,0 0-1,0 0 1,0 0 0,0 0 0,0 0-1,0 0 1,0 0 0,0 0-1,0 0 1,0 1 0,0-1-1,0 0 1,0 1 0,0-1 0,0 0-1,0 1 1,0-1 0,0 1-1,0 0 1,1-1 0,-1 1 0,0 0-1,0-1 1,1 1 0,-1 0-1,0 0 1,1 0 0,-2 1-1,-21 30-16,16-20-3,0 0 0,1 0 0,1 1 0,0 0 0,-4 16 0,8-24-13,0 0-1,0 0 1,0 0 0,0 0-1,1 1 1,0-1 0,0 0-1,0 0 1,1 0 0,-1 0-1,1 0 1,1 0 0,-1 0-1,1 0 1,-1 0 0,1 0-1,3 4 1,-3-7-2,-1 0 0,0 0 0,1-1 0,0 1 0,-1-1 1,1 1-1,0-1 0,0 1 0,0-1 0,0 0 0,0 0 0,0 0 0,0 0 1,0 0-1,0-1 0,0 1 0,0-1 0,1 1 0,-1-1 0,0 0 0,0 0 1,1 0-1,-1 0 0,0 0 0,1 0 0,-1-1 0,0 1 0,0-1 0,0 1 1,0-1-1,1 0 0,-1 0 0,0 0 0,0 0 0,-1 0 0,1-1 0,0 1 0,2-3 1,1 0 34,0 0 1,0 0 0,-1 0 0,1-1 0,-1 0 0,0 0 0,-1 0-1,1 0 1,-1-1 0,0 1 0,0-1 0,3-10 0,-5 6 112,0-1 1,0 1 0,-1-1-1,0 1 1,-1 0 0,0-1-1,-4-13 1,4 19-102,-1 0 0,0 0-1,0 0 1,0 0 0,0 1 0,-1-1-1,-4-6 1,6 9-49,0 1 0,-1-1 0,1 1-1,-1-1 1,1 1 0,-1 0 0,1 0 0,-1 0 0,0 0 0,0 0-1,0 0 1,0 0 0,1 0 0,-1 1 0,0-1 0,0 1-1,0-1 1,0 1 0,-3 0 0,2 0-12,0 1 0,-1-1 1,1 1-1,0 0 0,0 0 0,0 1 0,0-1 1,1 1-1,-1-1 0,0 1 0,0 0 0,1 0 0,-1 0 1,1 0-1,0 0 0,0 1 0,0-1 0,0 1 1,0-1-1,0 1 0,1 0 0,-1 0 0,1 0 1,0-1-1,-1 2 0,1-1 0,-1 6 0,0 0 0,-1 1-1,2 0 0,-1-1 1,1 1-1,1 0 0,0 0 1,2 19-1,-2-25 10,1 1 0,0-1-1,1 1 1,-1-1 0,1 0 0,0 1 0,0-1-1,0 0 1,0 0 0,1-1 0,0 1 0,0 0-1,0-1 1,0 1 0,0-1 0,1 0 0,-1 0-1,1-1 1,0 1 0,0-1 0,0 1 0,6 1-1,-6-3 6,0 0 0,0 0-1,0 0 1,0-1-1,0 0 1,0 0 0,0 0-1,0 0 1,0-1 0,0 1-1,0-1 1,-1 0-1,1 0 1,0 0 0,0-1-1,-1 0 1,1 1-1,-1-1 1,1 0 0,-1-1-1,0 1 1,0-1 0,0 1-1,0-1 1,0 0-1,3-5 1,-3 4 25,0-1 0,0 0-1,0 0 1,-1 0 0,0 0 0,0-1-1,0 1 1,-1 0 0,1-1 0,-2 1 0,1-1-1,0 0 1,-1 1 0,0-1 0,0 1-1,-1-1 1,0 0 0,0 1 0,0-1 0,0 1-1,-1 0 1,0-1 0,0 1 0,0 0 0,-1 0-1,-6-8 1,8 10-28,-1 0 0,0 0 0,0 1 0,0-1 0,-1 1 0,1 0 0,0-1 0,-1 1 0,0 0 0,1 0 0,-1 1 0,0-1 0,0 1 0,0-1 0,0 1 0,0 0 0,-1 0 0,1 0 0,0 0 0,0 1 0,-1-1 0,1 1 0,0 0 0,-1 0 1,1 0-1,0 1 0,-1-1 0,1 1 0,0-1 0,0 1 0,0 0 0,-1 1 0,1-1 0,0 0 0,0 1 0,1 0 0,-1-1 0,0 1 0,0 0 0,1 1 0,0-1 0,-1 0 0,1 1 0,-4 4 0,0 1-15,1 0 0,-1 0 0,1 1 0,1-1 0,0 1 0,0 0 1,0 0-1,1 1 0,1-1 0,-1 1 0,2-1 0,-2 19 0,2-23 13,1 1-1,0-1 1,0 1-1,0-1 1,0 1-1,1-1 1,0 1-1,0-1 1,1 1-1,-1-1 0,1 0 1,0 0-1,1 0 1,-1 0-1,1 0 1,0 0-1,0-1 1,1 0-1,-1 1 1,1-1-1,0 0 1,0-1-1,9 7 1,-12-9 5,1 0 0,0 0-1,0-1 1,-1 1 0,1-1 0,0 1 0,0-1 0,0 1 0,0-1 0,0 0 0,0 0 0,0 0-1,-1 0 1,1-1 0,0 1 0,0 0 0,0-1 0,0 1 0,0-1 0,2-1 0,0 0 7,0-1 1,0 1-1,0-1 1,0 0-1,0 0 0,-1-1 1,0 1-1,4-5 1,0-2 21,0 0-1,0 0 1,-2-1 0,1 0-1,7-22 1,-10 22 12,-1 1 1,-1-1-1,0 0 0,0 0 0,-1-1 1,0 1-1,-1 0 0,-4-19 0,5 26-31,-1-1 0,0 1 0,0 0-1,0 0 1,0 0 0,-1 0 0,0 0-1,0 1 1,0-1 0,0 0 0,0 1 0,-1-1-1,0 1 1,0 0 0,0 0 0,0 0-1,0 0 1,0 1 0,-1-1 0,1 1 0,-1 0-1,0 0 1,1 0 0,-1 0 0,-8-1-1,8 2-19,0 1-1,0 0 0,0 1 0,0-1 0,0 1 0,0-1 1,1 1-1,-1 1 0,0-1 0,0 0 0,0 1 0,1 0 1,-1 0-1,1 0 0,0 0 0,-1 0 0,1 1 0,0 0 1,0-1-1,1 1 0,-1 0 0,0 0 0,1 1 0,0-1 1,0 0-1,0 1 0,0 0 0,-1 3 0,-2 4-14,0-1 1,1 1-1,1 0 0,-1 0 0,2 0 0,0 0 0,0 1 0,0 18 0,2-24 19,1 1 0,-1 0-1,1-1 1,1 1-1,-1-1 1,1 1 0,0-1-1,1 0 1,0 1-1,0-1 1,0-1 0,7 11-1,-8-14 7,0 0-1,0 0 0,-1-1 1,1 1-1,0-1 1,1 1-1,-1-1 1,0 0-1,0 0 0,0 0 1,1 0-1,-1 0 1,0-1-1,1 1 0,-1-1 1,1 1-1,-1-1 1,1 0-1,-1 0 1,1 0-1,-1 0 0,1 0 1,-1-1-1,1 1 1,-1-1-1,0 0 0,1 1 1,-1-1-1,0 0 1,1-1-1,-1 1 1,0 0-1,0 0 0,0-1 1,0 0-1,3-2 1,2-2 22,0 0 1,-1-1-1,0 1 1,0-1 0,0-1-1,-1 1 1,0-1-1,0 0 1,-1 0-1,0 0 1,0-1 0,-1 1-1,3-14 1,-4 16-7,-1 0 0,0 0 0,0 0 0,-1 0 0,0 0 0,0 0 0,0 0 0,-1 0 0,1 0 0,-2 0 0,1 1 1,0-1-1,-1 0 0,0 1 0,-1-1 0,1 1 0,-1-1 0,0 1 0,-1 0 0,1 0 0,-7-7 0,8 10-21,0 1 0,1-1 0,-1 1 0,0-1-1,1 1 1,-1-1 0,0 1 0,0 0 0,0 0 0,0 0 0,-1 0-1,1 0 1,0 1 0,0-1 0,0 1 0,-1-1 0,1 1-1,0 0 1,0 0 0,-1 0 0,1 0 0,0 0 0,-4 1 0,2 1-8,0-1 0,1 1 0,-1 0 1,1 0-1,-1 0 0,1 1 1,0-1-1,0 1 0,0 0 0,0 0 1,0 0-1,-3 4 0,0 3-7,-1-1-1,2 1 1,-1 0 0,2 0-1,-1 1 1,1 0-1,1-1 1,-5 21-1,8-27 18,-1 1-1,1-1 1,0 0-1,0 0 1,1 1-1,-1-1 1,1 0-1,0 0 1,0 0-1,0 0 1,0 0-1,1 0 1,0 0-1,0 0 1,0 0-1,0-1 1,1 1-1,-1-1 1,6 6-1,-6-8 10,0 1-1,0-1 1,1 0-1,-1 0 1,0 0-1,1 0 1,-1 0-1,1-1 1,-1 1 0,1-1-1,0 0 1,-1 1-1,1-1 1,-1 0-1,1-1 1,0 1-1,-1 0 1,1-1-1,-1 1 1,1-1 0,-1 0-1,1 0 1,-1 0-1,0 0 1,1 0-1,-1-1 1,0 1-1,0-1 1,0 1-1,0-1 1,0 0-1,0 0 1,1-2 0,3-3 11,-1 1 0,0-1 0,0 0 0,0 0 0,-1 0 0,0 0 1,-1-1-1,0 0 0,0 0 0,3-15 0,-2 7 10,-1 0 0,-1 0 0,0 0-1,-2-27 1,1 40-26,-1 1-1,-1 0 0,1 0 0,0-1 1,0 1-1,-1 0 0,1 0 0,-1 0 1,0 0-1,0 0 0,1-1 0,-1 1 1,-1 1-1,1-1 0,0 0 0,0 0 1,-1 0-1,-2-2 0,3 3-6,-1 0 1,1 1-1,-1-1 0,1 1 0,0 0 0,-1-1 0,1 1 0,-1 0 1,1 0-1,-1 0 0,1 0 0,-1 0 0,1 0 0,-1 0 0,1 0 1,0 1-1,-1-1 0,1 0 0,-1 1 0,1-1 0,-2 2 0,-2 1-7,0 0-1,0 0 1,0 1-1,0-1 0,0 1 1,1 0-1,0 0 1,0 1-1,0 0 0,0-1 1,1 1-1,-5 8 1,3 0 3,0 0 1,1 1 0,1 0 0,0 0-1,-2 19 1,4-26 6,0 1-1,1 0 1,0-1-1,0 1 0,1-1 1,0 1-1,0-1 1,1 0-1,0 1 1,0-1-1,6 11 1,-8-17-1,0 0 1,1 0-1,-1-1 0,1 1 1,-1 0-1,1 0 1,-1-1-1,1 1 1,0-1-1,-1 1 1,1 0-1,0-1 0,0 1 1,-1-1-1,1 0 1,0 1-1,0-1 1,0 0-1,0 1 1,-1-1-1,1 0 1,0 0-1,0 0 0,0 0 1,0 1-1,0-1 1,0-1-1,0 1 1,1 0-1,1-1 3,-1 0 0,1 0 0,-1 0 1,0-1-1,0 1 0,1-1 0,-1 1 0,0-1 0,0 0 0,2-2 0,3-4 10,0-1 0,-1 0 0,0 0 0,5-10 0,-6 9 4,-1-1 0,0 1 0,-1-1 0,0 0 0,-1 0 0,0 0 0,0-12 0,-2 20-14,1-1-1,-1 1 0,0-1 0,0 1 0,-1-1 1,1 1-1,-1 0 0,0-1 0,0 1 0,0 0 1,0-1-1,0 1 0,-1 0 0,1 0 1,-1 0-1,0 0 0,0 0 0,0 0 0,0 1 1,-1-1-1,1 1 0,-1-1 0,0 1 0,1 0 1,-1 0-1,-5-3 0,5 5-10,1-1-1,0 1 1,-1-1 0,1 1-1,-1 0 1,1 0 0,-1 0-1,1 0 1,-1 1 0,1-1-1,-1 1 1,1-1 0,0 1-1,-1 0 1,1 0 0,0 0 0,0 0-1,-1 0 1,1 0 0,0 1-1,0-1 1,0 1 0,1 0-1,-1-1 1,0 1 0,0 0-1,1 0 1,-1 0 0,1 0-1,0 0 1,-2 5 0,-3 3-13,0 0 1,1 1-1,0 0 1,1 0 0,-4 16-1,6-14 3,-1 0 0,2 0 0,-1 19 0,2-28 15,0-1 0,0 0 0,0 1 0,1-1 0,-1 1 0,1-1 0,0 0 1,0 0-1,0 1 0,0-1 0,0 0 0,1 0 0,-1 0 0,1 0 0,0 0 0,0-1 0,0 1 0,4 4 0,-4-6-10,-1 0-1,1-1 1,0 1-1,-1 0 1,1-1 0,-1 1-1,1-1 1,0 0 0,0 1-1,-1-1 1,1 0-1,0 0 1,-1 0 0,1 0-1,0-1 1,0 1 0,-1 0-1,1-1 1,0 1-1,-1-1 1,1 1 0,-1-1-1,1 0 1,0 0 0,-1 0-1,0 1 1,2-3-1,1 0-384,0 0-1,0 0 0,0-1 0,-1 1 1,0-1-1,0 0 0,0 0 1,4-6-1,6-18-1068</inkml:trace>
</inkml:ink>
</file>

<file path=ppt/ink/ink5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0.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233 8 5041,'-1'-1'600,"-2"-1"464,0 0-111,-2 0 119,-1 2-80,-1 1 0,-2 3-80,-2 3-207,0 3-81,-2 2-112,-2 3 32,-1 3 96,-2 2 56,-1 2-8,0 3-111,1 3-273,1 2-128,3 2-160,2 2-16,4 2-32,3 0-280,3-1-465,4-3-263,4-4-1216,5-4 1304,0-7-10787</inkml:trace>
</inkml:ink>
</file>

<file path=ppt/ink/ink5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1.7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262 1 5097,'0'0'384,"1"0"136,-2 1 88,0-1-200,-1 1-7,-1 1 95,-1 0-40,-2 0 40,0 1 40,-2 0 8,0 0 8,-1 0 80,-1 2 57,-2 1-33,-1 2-48,-1 3-16,-2 4-24,-1 5 16,-2 4-48,0 5-184,0 5-80,0 5-136,1 4-32,3 3-32,4 4-32,3 2-40,4 2-24,5-2-208,6-4-200,6-5-552,7-8-528,5-8 816,-2-9-11763</inkml:trace>
</inkml:ink>
</file>

<file path=ppt/ink/ink5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2.4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 5289,'-1'0'1032,"0"0"665,-1 0-105,0 1-152,-1 2-319,1 0-161,1 3-208,1 0-64,1 2-152,2 1-80,3 1-208,2 0-72,4 1-8,3-1 0,3 0-23,5-2-17,4-2-72,4-2-24,3-3-32,2-5-264,2-4-433,2-7-335,1-4-1688,1-6 1647,-6 2-9825</inkml:trace>
</inkml:ink>
</file>

<file path=ppt/ink/ink5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3.6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5 3281,'-1'1'144,"-1"0"384,0 1 192,2-1 448,1 0 153,1 0-25,3 0-56,1-2-256,2 0-120,3-2-255,1 0-113,3 1-80,2 0-64,2 2-112,2 2-40,2 5-120,2 4-48,1 4-40,-1 4-56,-1 4-288,-3 2-216,-3 2-865,-2-2-695,-2-2 1176,-3-6-7514</inkml:trace>
</inkml:ink>
</file>

<file path=ppt/ink/ink5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4.1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18 6129,'-1'-1'720,"-1"-1"329,3-2-1,1 0 96,2 0-200,1 2-79,3 2-201,0 3-80,2 3-240,1 5-96,2 5 8,2 5-16,1 6-40,3 4-24,0 4-104,0 2-16,-1 1-8,-2 2-16,-3 0-8,-3 1-8,-4-1-8,-3-2-8,-3-1-104,-5-3-48,-4-2-192,-4-2-120,-4-1-512,-4-3-241,-2-1-799,-3-3-1209,-3-3 1969,5-5-3857</inkml:trace>
</inkml:ink>
</file>

<file path=ppt/ink/ink5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8.5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 47 2561,'-1'-1'368,"-3"-1"504,0-1-512,-2-1-48,-1 0 264,0 0 72,1 1 136,-1-2 65,1 1-9,0 0-8,0 0-64,0 1-80,0 0-216,2 2-88,1 0 0,1 1 17,1 2 79,2 0 0,1 3-88,4 1-72,1 2-112,3 3 0,2 2 64,2 3 8,3 4-48,3 2-40,4 3-128,3 4-40,3 1-24,2 2 8,1 0-8,3-2 0,2-2 0,1-4-208,1-3-600,-1-3-568,1-4 656,-8-4-11427</inkml:trace>
</inkml:ink>
</file>

<file path=ppt/ink/ink5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9.1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16 8970,'-1'2'648,"-3"3"536,0 2-592,1 1 65,1 2-65,4-1-88,5 0-96,5 0-16,5-2-88,4-1 48,4-1-8,2-2 0,4-2 40,3-2-48,3-2-104,5-1-31,1-3-113,2 0-32,1-3-160,1 0-281,0-1-783,0-3-760,-2-2 984,-9 2-11115</inkml:trace>
</inkml:ink>
</file>

<file path=ppt/ink/ink5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6:59.9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21 2425,'-1'-1'712,"-1"-2"776,-1 0-32,-1-1-7,0 0-161,-1 1-272,1 1-128,0 2-232,1 1-71,2 1-97,2 2-56,2 1-96,2 2 16,2 2 24,2 1 24,2 3 24,1 2-16,2 4-96,2 3-64,1 5-120,1 4-56,2 4-48,-1 4 0,0 3 8,-2 2 8,-2 1 8,-3-2 0,-4-1 0,-4-3-16,-5-2-8,-4-2-16,-6-2-112,-4-1-128,-5-1-424,-3-1-360,-2-2-1288,0-3 1303,4-6-9953</inkml:trace>
</inkml:ink>
</file>

<file path=ppt/ink/ink5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08.7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203 20 3513,'0'-1'696,"0"-1"792,1-1-240,0 0-303,-1 0-241,0 0-408,-2 2-128,-1 0-40,-1 2 96,-1-1 320,-1 1 160,0 0 168,-1-1-63,2 0-217,1-1-144,0-1-120,1 1-8,1 0 40,-1 1 48,-1 1 24,-1 3-32,-1 3-128,-2 4-80,-2 5-80,-2 5 40,-2 6 33,-1 4-1,-1 5-56,2 3-72,0 3-56,2 1-8,2 1-24,3-1-24,3-2-473,4-3-367,4-5-1136,3-6-1137,3-7 1785,0-7-7418</inkml:trace>
</inkml:ink>
</file>

<file path=ppt/ink/ink5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09.3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39 3801,'0'-1'432,"0"-1"496,0-1 88,-1-1 65,1 0-97,-1-2-184,0 1-32,0 1-56,0 0-72,0 1-152,-1 1-55,-1 1-41,0 2 16,-1 2-16,-1 3 24,-2 2 40,-2 3 32,-1 4 64,-2 2-40,-2 3-144,-3 4-72,0 3-183,-1 2-57,1 4-64,2 2-24,3 0-321,4 1-375,5-1-872,3-3-569,6-4 1089,0-6-9482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2.612"/>
    </inkml:context>
    <inkml:brush xml:id="br0">
      <inkml:brushProperty name="width" value="0.1" units="cm"/>
      <inkml:brushProperty name="height" value="0.1" units="cm"/>
      <inkml:brushProperty name="color" value="#00A0D7"/>
    </inkml:brush>
  </inkml:definitions>
  <inkml:trace contextRef="#ctx0" brushRef="#br0">79 0 2473,'-7'44'6391,"-8"-1"-3714,-3 11-1737,16-43-902,-3 7-21,0 0 0,2 1 0,0 0 0,1-1 1,1 1-1,1 0 0,2 23 0,-2-42-21,0 0-1,0 0 0,0 1 1,0-1-1,0 0 1,0 0-1,0 0 1,0 0-1,0 0 1,-1 1-1,1-1 1,0 0-1,0 0 1,0 0-1,0 0 1,0 1-1,1-1 1,-1 0-1,0 0 1,0 0-1,0 0 1,0 1-1,0-1 1,0 0-1,0 0 0,0 0 1,0 0-1,0 0 1,0 1-1,0-1 1,1 0-1,-1 0 1,0 0-1,0 0 1,0 0-1,0 0 1,0 0-1,1 1 1,-1-1-1,0 0 1,0 0-1,0 0 1,0 0-1,1 0 1,-1 0-1,0 0 0,0 0 1,0 0-1,0 0 1,0 0-1,1 0 1,-1 0-1,0 0 1,0 0-1,0 0 1,0 0-1,1 0 1,-1 0-1,0 0 1,0-1-1,0 1 1,0 0-1,1 0 1,-1 0-1,0 0 1,8-16-89,3-24 119,-3 4 81,-1-1 1,-1 0 0,-2 0 0,-2-68-1,-2 104-93,0 0 0,0 0 0,0 0-1,0 0 1,0 0 0,-1 0-1,1 0 1,0 0 0,0 0 0,-1 0-1,1 0 1,0 0 0,-1 0 0,1 0-1,-1 0 1,0 0 0,1 0-1,-2-1 1,-8 12 175,-4 32-90,11-30-105,-7 24-26,1 1-1,2 0 1,2 0-1,1 0 1,2 59-1,5-80-464,2-4 180</inkml:trace>
</inkml:ink>
</file>

<file path=ppt/ink/ink5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09.9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242 35 3321,'0'-1'648,"-1"-1"784,-1-1-200,0-1 17,-1-1-177,-1 0-280,-1 0-72,-1 1-40,-2 0-15,-1 3-9,-2 2 0,-2 2-80,-1 3-32,-2 3-56,-2 3-48,-1 4-24,-1 3-24,0 3-104,1 4-55,2 3-129,2 3-72,4 2-64,4 1-112,5 0-969,5-2-887,5-2 1064,1-7-11475</inkml:trace>
</inkml:ink>
</file>

<file path=ppt/ink/ink5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0.4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193 1 3001,'0'0'840,"-3"0"1168,-1 0-543,-2 0-113,-1 1-192,-2 3-256,0 1-40,-3 3 57,-1 4 7,-2 4-88,-1 3-104,-2 4-232,-1 4-72,1 4-144,2 4-63,2 3-97,5 4-40,4 2-96,7 0-24,6 0-40,7-4-8,9-3-401,6-6-263,8-7-944,5-7-2145,4-8 2361,-7-5-6802</inkml:trace>
</inkml:ink>
</file>

<file path=ppt/ink/ink5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1.3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 30 2801,'-1'0'104,"-4"-2"144,-2-1 272,-2 0 256,-1-1 440,1 0 177,0 1 15,2 0-72,2 1-160,2 1-175,1 0-201,1 1-16,1 0-80,3 0-8,1-1-64,3 0-56,3 1-103,2-1-89,3 0-168,2 1-64,4 1-80,1 1-40,4 2 0,3 0-16,2 1 0,0 1 8,-2 1-8,-2 1 0,-5 1-16,-4 0-16,-4 2-192,-3 1-208,-3 0-689,-1 1-583,0 0 896,-2-2-12603</inkml:trace>
</inkml:ink>
</file>

<file path=ppt/ink/ink5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1.8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23 6737,'-1'-1'1049,"0"-1"1143,0 0-1224,1-2 1,1 0-241,1 0-40,3 1-72,2 1-56,4 1-176,2 4-128,4 3-192,2 4-48,3 4-32,1 3-8,2 4-184,0 3-112,-1 1-304,-3 1-320,-2-3-2385,-4-2 2145,-3-4-7394</inkml:trace>
</inkml:ink>
</file>

<file path=ppt/ink/ink5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2.5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55 2665,'-1'-1'896,"0"-2"600,0-2 32,1-1-95,0-1-241,0 0-56,1-1-80,0 2-31,1 1-137,-1 2-120,0 1-176,1 1-16,0 1 40,2 2 25,2 0 23,2 2-32,3 0-96,3 2-56,4 1-144,2 2-72,0 1-104,1 3-56,-1 3-64,0 3-16,-1 2-8,0 2 0,-1 2-16,2 1 8,0 0-8,1-1 0,1-1 0,0-1 0,0 0 0,-3 0-24,-3 2-160,-4 2-88,-4 1-216,-4 3-112,-4 1-224,-4 0-160,-4 1-585,-4-2-519,-2 0 1168,2-7-10915</inkml:trace>
</inkml:ink>
</file>

<file path=ppt/ink/ink5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3.1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 20 4985,'0'-1'824,"1"-2"465,2-1 87,0-1-64,2 2-240,2 0-183,1 3-353,2 2-144,2 3-216,3 4-24,0 2 112,1 4 96,0 3 272,-3 3 88,-1 4-80,-3 3-64,-3 2-255,-3 2-113,-3 4-96,-3 1-48,-5 3-24,-2 2 0,-4 2-16,-2 0-16,-2 0-88,-1-1-32,-1-2-224,0-2-217,0-4-567,1-5-384,-1-5-1073,0-6-879,1-4 1959,4-5-4280</inkml:trace>
</inkml:ink>
</file>

<file path=ppt/ink/ink5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3.5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1 200,'5'0'0,"1"-1"-200</inkml:trace>
</inkml:ink>
</file>

<file path=ppt/ink/ink5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4.1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 3 6409,'-2'0'913,"-4"-1"1151,-1 0-1056,-2 0 104,0 2-167,2 1-129,2 2-232,3 3-64,5 4-24,3 2-32,7 4-40,5 2 8,6 3 57,5 1-9,5 0-72,5 0-64,4-2-200,5-1-56,0-2-48,1-3-8,-2-1-8,-1-1 32,-3-2-616,-4-2-440,-2-2-1785,-2-3 1457,-7-2-11291</inkml:trace>
</inkml:ink>
</file>

<file path=ppt/ink/ink5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5.1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0 4729,'-2'1'296,"-1"2"512,-1 3 32,-1 1 313,0 1 463,0 2 96,1 3-215,0 2-169,0 4-392,1 4-192,2 3-336,2 4-96,4 3-119,4 1-73,5 1-104,6 2-16,5-1-32,4-1-56,5-1-641,5-3-479,4-5 624,-4-7-13483</inkml:trace>
</inkml:ink>
</file>

<file path=ppt/ink/ink5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5.7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1 7602,'-1'0'656,"0"2"696,-1 1-272,0 0 97,1 2-89,3 1-184,2 2-104,3 3-224,4 2-144,4 3-288,5 2-72,5-1-64,4-1 0,5-2 8,4-4 8,4-4 16,1-3 0,1-5-24,-1-4-184,-3-3-656,-2-3-344,-2-4-1201,-1-2-1351,0-3 2215,-6 4-4776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06.259"/>
    </inkml:context>
    <inkml:brush xml:id="br0">
      <inkml:brushProperty name="width" value="0.1" units="cm"/>
      <inkml:brushProperty name="height" value="0.1" units="cm"/>
      <inkml:brushProperty name="color" value="#333333"/>
    </inkml:brush>
  </inkml:definitions>
  <inkml:trace contextRef="#ctx0" brushRef="#br0">358 66 2937,'0'0'85,"0"0"1,1 1-1,-1-1 1,0 0-1,1 0 1,-1 0-1,0 0 1,1 0-1,-1 0 1,0 0-1,1 0 1,-1 0-1,0 0 1,1 0-1,-1 0 1,0 0-1,1 0 1,-1 0 0,0 0-1,1 0 1,-1 0-1,0-1 1,1 1-1,-1 0 1,0 0-1,1 0 1,-1-1-1,0 1 1,0 0-1,1 0 1,-1 0-1,0-1 1,0 1-1,0 0 1,1-1-1,-1 1 1,0 0-1,0 0 1,0-1-1,0 1 1,1-1 0,-14-10 3283,-25-8 403,29 17-3657,0 1 1,0 0 0,0 0-1,-1 1 1,1 0 0,0 1-1,0 0 1,0 0 0,-1 1-1,2 0 1,-1 1 0,0 0-1,0 1 1,-10 5 0,-1 1 116,1 1 0,0 0 0,1 2 0,-31 27 0,48-40-212,-1 1-1,1 0 1,0 0-1,0 0 1,0 0 0,0 0-1,0 0 1,1 0 0,-1 0-1,0 1 1,0-1 0,1 0-1,-1 0 1,0 1 0,1-1-1,0 0 1,-1 1-1,1-1 1,0 0 0,-1 1-1,1-1 1,0 1 0,0-1-1,1 3 1,-1-3-3,1 1 0,0-1-1,0 0 1,0 1 0,0-1 0,0 0 0,1 0-1,-1 0 1,0 0 0,1 0 0,-1 0 0,0 0-1,1 0 1,-1 0 0,1-1 0,-1 1 0,3 0-1,7 2 31,0 0 0,0-1 0,0 0 0,20 0 0,-12-3-22,0 0-1,0-2 1,0 0 0,-1-1-1,37-13 1,-19 3 111,67-36 0,-102 50-122,0-1 1,0 1-1,0 0 0,0-1 0,-1 1 0,1-1 1,0 1-1,0-1 0,0 1 0,0-1 0,-1 1 1,1-1-1,0 0 0,0 0 0,-1 1 0,1-1 1,-1 0-1,1 0 0,-1 0 0,1 0 0,-1 1 1,1-1-1,-1 0 0,0 0 0,1 0 0,-1 0 1,0 0-1,0-2 0,-1 2 1,0 0 1,0 0-1,0 0 1,0 0-1,0 1 0,0-1 1,0 0-1,0 0 0,-1 1 1,1-1-1,0 1 1,0-1-1,-1 1 0,1-1 1,-1 1-1,-1-1 0,-65-5 191,46 8-139,0 0 0,1 2 0,-1 1 0,1 0 0,0 1 0,1 2 0,0 0 0,0 1 0,0 1 0,1 1 0,1 0 0,-32 27 0,47-36-75,0 1 0,0-1-1,0 1 1,0 0 0,1 0 0,-1 0 0,1 0-1,0 0 1,0 0 0,-3 6 0,5-7 4,0-1 0,0 0-1,0 0 1,0 0 0,0 0 0,0 0 0,0 0-1,1 0 1,-1 0 0,0 0 0,1 0 0,-1 0 0,0 0-1,1 0 1,-1 0 0,1 0 0,0 0 0,-1 0-1,1 0 1,0 0 0,0 0 0,-1-1 0,1 1 0,0 0-1,0-1 1,0 1 0,0 0 0,0-1 0,0 1 0,0-1-1,0 0 1,0 1 0,0-1 0,0 0 0,0 0-1,0 1 1,0-1 0,0 0 0,0 0 0,2 0 0,15 2 0,0 0 0,0 0 0,0-2 0,0 0 0,0-2 0,30-5 0,107-31 118,-149 36-96,-1 0 0,0 0 0,0-1 0,0 1 0,0-1 0,0-1 0,0 1 0,-1-1 0,1 1 0,-1-1 0,0-1 0,0 1 0,-1 0 0,1-1 0,3-6 0,-6 9-4,0 0 0,0 0 1,-1 0-1,1-1 0,0 1 1,-1 0-1,1 0 0,-1 0 1,0-1-1,0 1 0,1 0 1,-2 0-1,1-1 0,0 1 1,0 0-1,-1 0 0,1 0 1,-1-1-1,0 1 0,1 0 1,-1 0-1,0 0 0,0 0 1,-1 0-1,1 0 0,0 1 1,-1-1-1,1 0 0,-1 0 1,1 1-1,-1-1 0,0 1 1,0 0-1,0-1 0,1 1 1,-1 0-1,0 0 0,-1 0 1,1 0-1,0 1 0,-3-2 1,-6-1-10,0 0 0,0 0 1,0 1-1,0 0 0,-1 1 1,1 0-1,0 1 0,-1 0 1,1 1-1,-1 0 0,1 0 1,-16 6-1,14-4-3,0 1 1,1 0-1,0 1 0,0 0 0,0 1 0,1 1 0,-1 0 1,1 0-1,1 1 0,-15 14 0,24-21-4,-1 0 0,1-1 0,0 1 0,0 0 1,0 0-1,0 0 0,0 0 0,0 0 0,1 1 0,-1-1 0,0 0 0,0 0 0,1 1 0,-1-1 1,1 0-1,-1 0 0,1 1 0,0-1 0,-1 1 0,1-1 0,0 0 0,0 1 0,0-1 0,0 1 0,0-1 1,0 0-1,1 1 0,-1-1 0,0 0 0,1 1 0,-1-1 0,1 0 0,-1 1 0,1-1 0,0 0 1,-1 0-1,1 1 0,0-1 0,0 0 0,0 0 0,0 0 0,0 0 0,0 0 0,0-1 0,0 1 0,0 0 1,1 0-1,-1-1 0,0 1 0,0 0 0,1-1 0,-1 0 0,0 1 0,3 0 0,8 3 4,0-1 0,0 0 0,1-1 0,20 2 0,-7-3 14,0 0-1,0-2 1,-1-1-1,1-1 0,-1-1 1,1-1-1,-1-2 1,-1 0-1,1-2 0,34-16 1,-57 24-6,0 0 0,0 0 1,0 0-1,-1-1 0,1 1 1,0 0-1,-1-1 0,1 1 1,-1-1-1,1 1 0,-1-1 1,0 0-1,1 1 0,-1-1 1,0 0-1,0 0 0,0 0 1,0 0-1,-1 0 0,1 0 1,-1 0-1,1 0 0,-1 0 1,0 0-1,1-1 0,-1 1 1,0 0-1,-1 0 0,1 0 1,0 0-1,0 0 0,-1 0 0,0 0 1,1-1-1,-1 1 0,0 0 1,0 1-1,0-1 0,0 0 1,0 0-1,0 0 0,-1 1 1,-1-3-1,-2-3 8,-1 2 0,1-1 0,-1 1 1,0 0-1,0 0 0,0 0 0,-1 1 0,0 0 0,0 0 0,-14-5 0,-4 3 56,-1 1-1,0 0 0,0 2 1,-1 2-1,1 0 0,0 1 1,-1 2-1,1 0 0,0 2 1,0 1-1,1 1 0,-29 11 1,48-15-82,1 0 0,0 1 0,-1 0 0,1 0 0,0 0 0,1 1 0,-1 0 0,0-1 0,1 2 0,0-1 0,-6 9 0,9-12 3,0 1 0,0 0 0,0-1 0,1 1 0,-1 0 0,0 0 0,1 0 0,0-1 0,-1 1 0,1 0 0,0 0 1,0 0-1,0 0 0,0 0 0,0 0 0,1-1 0,-1 1 0,1 0 0,-1 0 0,1 0 0,-1-1 0,1 1 0,0 0 0,0-1 0,0 1 0,0 0 0,0-1 0,0 1 0,1-1 0,-1 0 0,0 1 0,1-1 0,-1 0 0,1 0 0,-1 0 0,1 0 0,0 0 0,-1 0 0,4 1 0,6 3 3,1 0 1,-1 0-1,1-1 0,0 0 1,0-1-1,24 3 1,82 2 69,-65-6-40,-39-1-18,92 1 72,-99-2-50,1-1 0,0 0 0,0-1 0,0 1 0,-1-1 0,1-1 0,-1 1 0,1-2 0,-1 1 0,12-8 0,-17 10-14,-1 0-1,0-1 1,1 1-1,-1-1 0,0 1 1,0-1-1,0 1 0,0-1 1,0 1-1,-1-1 0,1 0 1,0 1-1,-1-1 0,1 0 1,-1 0-1,0 0 0,1 1 1,-1-1-1,0 0 0,0 0 1,0 0-1,0 0 1,-1 1-1,1-1 0,0 0 1,-1 0-1,1 1 0,-1-1 1,0 0-1,0 0 0,1 1 1,-1-1-1,0 1 0,0-1 1,0 1-1,-3-3 0,1-1-1,-1 1 0,0-1 0,0 1-1,-1 0 1,1 0 0,-1 0-1,1 1 1,-1 0 0,0 0 0,-9-4-1,2 4-31,-1 0 0,0 0 1,1 2-1,-1 0 0,0 0 0,0 1 0,0 1 0,0 0 0,0 0 0,0 2 0,-24 6 0,24-5 8,0 1 0,0 0-1,0 1 1,0 0 0,1 1 0,0 0-1,0 1 1,1 0 0,0 1-1,1 1 1,-10 10 0,18-19 3,0 1 1,1 0 0,-1 1-1,0-1 1,1 0 0,-1 0-1,1 1 1,0-1 0,0 1-1,0-1 1,0 1 0,0 0-1,0-1 1,1 1 0,0 0-1,-1-1 1,1 1 0,0 0-1,0 0 1,0-1 0,1 4-1,0-4 2,0 1-1,1-1 0,-1 1 0,1-1 0,-1 0 0,1 0 1,0 0-1,0 0 0,0 0 0,0 0 0,0 0 0,0 0 1,1-1-1,-1 1 0,0-1 0,1 0 0,2 1 0,7 3 0,0-1 0,0-1 0,1 0 0,-1-1 0,1 0 0,-1-1-1,24 0 1,-6-3 23,1-1-1,-1-1 1,-1-2-1,1 0 1,-1-2-1,0-2 1,27-12-1,-54 21-9,0 0 0,0 0 0,0 0 0,0 0 0,0 0 0,-1 0 0,1-1 0,-1 1 0,1 0 0,-1-1 0,1 1 0,-1-1 0,0 0 0,1 1 0,-1-1 0,0 0 0,0 0 0,0 0 0,-1 0 0,1 0 0,0 0 0,-1 0 0,1 0 0,-1 0 0,0 0 0,0 0 0,0 0 0,0 0 0,0 0 0,0 0 0,0 0 0,-1 0 0,1 0 0,-1 0 0,1 0 0,-1 0 0,0 0 0,0 0 0,0 0 0,-2-3 0,0 0-4,0 1-1,-1-1 1,0 1-1,0-1 1,-1 1-1,1 0 1,-1 1-1,1-1 1,-1 1-1,-1 0 1,1 0-1,0 0 1,-8-2-1,-6 0-19,0 1-1,-1 1 1,0 0 0,0 1-1,0 2 1,0 0-1,0 1 1,-37 7-1,42-6 5,-1 2 0,1 0-1,0 1 1,0 0-1,0 2 1,1-1-1,0 2 1,0 0 0,1 0-1,0 1 1,-19 19-1,30-27 11,0 0 0,1 0-1,0 0 1,-1 1-1,1-1 1,0 1 0,-1-1-1,1 1 1,0-1 0,0 1-1,0 0 1,0 0-1,1-1 1,-1 1 0,0 0-1,1 0 1,-1 0 0,1 0-1,0 0 1,0 0-1,0 0 1,-1 0 0,2 0-1,-1 3 1,1-4-2,1 1 0,-1 0 0,1-1 0,-1 1 0,1-1 0,-1 1 0,1-1 0,0 0 0,0 1 0,-1-1 0,1 0 0,0 0 0,0-1 0,0 1 0,0 0 0,0-1 0,1 1 0,1 0 0,15 2-17,1-1 1,-1-1-1,32-1 1,-20-2 46,53-9-1,-73 9-16,1-1 0,-1 0-1,0 0 1,0-2 0,0 1-1,0-1 1,17-12 0,-26 15 0,0 1 1,0-1 0,0 0 0,0 0-1,0-1 1,-1 1 0,1 0 0,-1-1 0,1 1-1,-1-1 1,0 1 0,0-1 0,0 0-1,0 1 1,0-1 0,-1 0 0,1 0 0,-1 1-1,0-1 1,1 0 0,-1 0 0,-1 0-1,1 0 1,0 1 0,-1-1 0,1 0 0,-1 0-1,0 1 1,0-1 0,0 0 0,0 1-1,-1-1 1,1 1 0,-1 0 0,-2-4 0,0 0-7,0 0 0,-1 0 0,0 0 0,0 1 0,0 0 0,-1 0 0,0 0 0,0 0 0,0 1 0,0 0 0,-1 1 0,-10-5 0,3 4-24,0 1 0,0 1 0,0 0 0,0 1 0,0 1 0,0 0 0,0 1 0,0 0 0,0 1 0,0 1 1,-15 4-1,20-4 11,0 0 0,0 0 0,0 0 0,0 1 0,1 0-1,0 1 1,0 0 0,0 0 0,0 1 0,1 0 0,0 0 0,0 1 0,1 0 0,0 0 0,0 1 0,0-1 0,-6 13 0,11-18 8,0 1 0,0-1-1,0 1 1,0 0 0,0-1-1,1 1 1,-1-1 0,1 1-1,-1 0 1,1 0 0,0-1-1,0 1 1,0 0 0,1 0-1,-1-1 1,1 1 0,-1 0-1,1-1 1,0 1 0,2 3-1,-1-2 0,1-1-1,-1 0 0,1 0 0,0-1 0,0 1 0,0 0 0,0-1 0,0 0 0,0 0 0,1 0 0,-1 0 0,7 2 1,8 2-6,-1-1 0,0-1 0,1-1 0,0 0 0,19 0 0,2-3 24,0-1 0,0-2 0,-1-2 0,1-1 0,62-19 0,-95 23 0,0 0 0,0-1 0,0 1 0,0-1 0,-1 0-1,0 0 1,1-1 0,-1 0 0,0 0 0,-1 0 0,1 0 0,-1-1 0,6-7 0,-9 10-7,0-1-1,1 1 1,-1 0 0,0-1 0,-1 1 0,1-1 0,0 1-1,-1-1 1,1 0 0,-1 1 0,0-1 0,0 0 0,0 1-1,0-1 1,0 0 0,-1 1 0,1-1 0,-1 1 0,0-1-1,0 1 1,0-1 0,0 1 0,0-1 0,0 1 0,0 0 0,-1 0-1,0-1 1,1 1 0,-1 0 0,0 1 0,0-1 0,0 0-1,0 0 1,-2-1 0,-5-3-15,0 0 1,-1 0-1,1 1 0,-1 0 0,0 1 1,0 0-1,-1 0 0,1 1 1,-1 1-1,0 0 0,0 0 0,0 1 1,1 0-1,-16 2 0,6 0-12,0 0 0,0 2 0,0 0-1,0 1 1,1 1 0,-37 15 0,41-13 11,0 0-1,1 0 1,1 1 0,-1 1 0,1 1 0,1 0 0,0 0 0,0 1 0,1 1 0,0 0-1,-12 19 1,22-29 9,0 0-1,0 0 0,0 0 0,0 0 1,0 0-1,0 0 0,1 0 0,-1 1 1,1-1-1,0 0 0,0 0 0,0 1 1,0-1-1,0 0 0,0 0 0,0 1 1,1-1-1,-1 0 0,1 0 0,0 0 0,1 4 1,0-3-1,1 1 1,-1-1-1,1 0 1,0 0-1,0 0 1,0 0-1,0 0 1,0-1-1,0 1 1,1-1-1,4 2 1,6 3 1,0-1-1,0-1 1,1 0-1,-1-1 1,23 3 0,-12-4 6,-1-2 0,0 0 0,1-2 0,42-6 0,-51 5 2,0-1 0,0-1 1,0-1-1,-1 0 0,1-1 0,-1-1 0,27-15 0,-39 20-1,-1 1-1,1-1 1,-1 0-1,0 1 1,0-1-1,0 0 1,0 0-1,0-1 1,0 1 0,0 0-1,-1 0 1,1-1-1,-1 1 1,0-1-1,1 0 1,-1 1-1,-1-1 1,1 0-1,0 0 1,0 1-1,-1-1 1,0 0-1,0 0 1,1 0-1,-2 0 1,1 0-1,0 1 1,-1-1-1,1 0 1,-1 0-1,0 0 1,1 1-1,-2-1 1,1 0-1,0 1 1,0-1-1,-1 1 1,1 0 0,-4-5-1,-1 0-10,0 1-1,0-1 1,-1 1-1,1 1 1,-1-1-1,-1 1 1,1 0-1,-1 0 1,0 1-1,0 0 1,-15-5-1,4 5-12,1 0 1,-1 1-1,0 2 0,1-1 1,-1 2-1,0 1 1,0 0-1,-30 7 0,35-6 8,0 2 0,0 0 0,0 0 0,0 1 0,1 1 0,0 1 0,0 0-1,0 0 1,1 1 0,0 1 0,-17 15 0,27-22 2,-1 0-1,1 0 1,0 0-1,0 1 1,0-1-1,0 0 1,1 1-1,-1-1 1,0 1-1,1 0 1,0-1-1,0 1 1,0 0-1,0 0 1,0 0-1,0 0 1,1 0-1,-1 0 1,1 0-1,0 0 1,0 0-1,0 0 1,1 0 0,-1 0-1,1 0 1,-1-1-1,1 1 1,0 0-1,0 0 1,0 0-1,0 0 1,1-1-1,-1 1 1,1-1-1,0 1 1,0-1-1,-1 0 1,1 1-1,1-1 1,-1 0-1,0 0 1,6 3-1,0 1 2,2 0 0,-1-1 0,0 0 0,1-1 0,0 0 0,0 0 0,1-1 0,-1 0 0,1-1-1,20 2 1,-14-3 14,-1-2 1,1 0-1,-1-1 0,1-1 0,-1 0 0,0-1 0,0-1 1,-1 0-1,1-1 0,-1-1 0,-1-1 0,1 0 0,23-17 0,-36 23-2,0 1 0,0-1 1,0 0-1,-1 0 0,1 0 0,-1 1 0,1-2 0,-1 1 0,0 0 0,1 0 0,-1 0 0,0-1 0,0 1 0,-1 0 0,1-1 0,0 1 0,-1 0 0,0-1 0,1 1 0,-1-1 0,0 1 0,-1-4 0,0 3-5,0-1-1,0 0 1,0 1-1,-1 0 1,0-1 0,0 1-1,0 0 1,0 0-1,0 0 1,0 0-1,-1 0 1,0 1-1,-3-4 1,-4-2-23,1 1 1,-1 1-1,-1-1 1,1 2-1,-1-1 1,0 1-1,-1 1 1,-15-4-1,11 5 4,0 1 0,-1 0 0,1 1 0,-1 1 1,1 1-1,-25 3 0,32-2 20,0 0-1,-1 0 1,1 1 0,0 0-1,0 0 1,0 1 0,1 1 0,-1-1-1,1 1 1,0 1 0,0-1 0,-10 10-1,16-13-5,0 0 0,1-1 0,-1 1 0,0 0 1,0 0-1,1 0 0,0 0 0,-1 0 0,1 1 0,0-1 0,0 0 0,0 1 0,0-1 0,0 0 0,1 1 0,-1-1 0,1 1 0,-1-1 0,1 1 0,0 0 0,0-1 0,0 1 0,1-1 0,-1 1 0,0-1 0,1 1 0,0-1 0,-1 1 0,1-1 0,0 0 0,0 1 0,1-1 0,-1 0 0,0 0 0,1 0 0,-1 0 0,1 0 0,0 0 0,0 0 0,0-1 0,0 1 0,0 0 0,0-1 1,0 0-1,5 3 0,3 2-1,0-1 0,1 0 0,-1 0 0,1-1 0,0-1 1,1 1-1,-1-2 0,22 3 0,-23-4 11,1-1-1,0 0 0,0-1 1,-1 0-1,1-1 1,0 0-1,-1-1 1,0 0-1,0 0 1,0-1-1,0 0 1,0-1-1,-1 0 1,1-1-1,-2 0 1,12-9-1,-19 13-5,0 0 0,0 0-1,-1 0 1,1 0 0,-1 0 0,0 0-1,1 0 1,-1 0 0,0 0 0,0 0-1,0-1 1,-1 1 0,1 0 0,0 0 0,-1 0-1,1 0 1,-1 0 0,0 0 0,0 0-1,0 1 1,0-1 0,0 0 0,0 0-1,0 1 1,-3-4 0,-36-42-51,35 43 42,-1 0 0,0 1 0,0-1 0,0 1-1,0 0 1,0 1 0,-1-1 0,1 1 0,-1 1 0,0-1 0,1 1 0,-1 0-1,0 0 1,0 1 0,0 0 0,0 1 0,1-1 0,-1 1 0,0 0-1,0 1 1,1 0 0,-1 0 0,1 0 0,-11 6 0,11-5 0,0 0 0,1 0 0,-1 0 0,1 1 0,0 0 0,0 0 0,0 1 0,1-1 0,0 1 0,-1 0 0,2 0 0,-1 0 0,0 1 0,1-1 0,0 1 0,1 0 0,-1 0 0,1 0 0,0 0 0,0 0 0,1 0 0,0 1 0,0-1 0,1 1 0,-1-1 0,2 11 0,0-13-18,-1 0-1,1 1 0,1-1 0,-1 1 0,0-1 0,1 0 1,0 0-1,0 0 0,0 0 0,1 0 0,-1-1 0,1 1 1,0 0-1,0-1 0,0 0 0,1 0 0,-1 0 0,1 0 1,-1-1-1,7 4 0,-3-3-166,-1 0 0,1 0 0,-1-1 0,1 0 0,0 0 0,0-1 0,0 0 0,0 0 0,0 0 0,0-1 0,0 0 0,11-2 0,27-9-643</inkml:trace>
</inkml:ink>
</file>

<file path=ppt/ink/ink5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6.0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 10306,'2'0'184,"6"0"-240,7-1-16,9-1 80,8-3-16,7-2-744,8-3 544,-4 0-9194</inkml:trace>
</inkml:ink>
</file>

<file path=ppt/ink/ink5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6.9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641 1 1808,'-1'0'312,"-1"0"409,-1 2-281,-2 1-40,-1 1 8,-2 3 48,-2 1 72,-1 0 16,-1 1 280,-1 1 57,-1 2-249,-3 2-104,-3 3-320,-2 4-112,-4 6 48,-3 8 88,-4 7 136,-4 9 24,-3 10-104,-2 7-88,-3 9-184,1 7-176,0 2-704,1 2-400,1-4-1233,2-4 1249,8-16-3145</inkml:trace>
</inkml:ink>
</file>

<file path=ppt/ink/ink5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7.6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1039 3 632,'-1'-1'520,"-2"1"817,-2-1 191,-3 1 0,-1 1-184,-3 2-551,-3 3-257,-2 4-312,-3 4-88,-4 5 104,-3 7 64,-5 7 48,-3 8 8,-5 7-168,-4 6-80,-5 8-56,-4 5-8,-6 8 360,-6 6 64,-2 6 16,-3 6 1,1 4-649,1 2-401,5 0-751,4-2-288,9-3-529,7-3 1017,11-17-4113</inkml:trace>
</inkml:ink>
</file>

<file path=ppt/ink/ink5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8.2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934 1 3137,'-5'2'976,"-5"4"776,-6 3-608,-5 5-7,-4 3-361,-3 4-128,-5 4-232,-2 4-112,-3 5-32,-2 6 104,-4 8 152,-1 6 65,-3 10-49,0 8-120,-2 9-168,0 10-64,0 8-128,1 8-32,1 6-112,3 3-56,1 2-424,2-2-344,5-3-969,4-6-1023,4-8 1607,8-21-4544</inkml:trace>
</inkml:ink>
</file>

<file path=ppt/ink/ink5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8.8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765 0 3833,'-4'4'352,"-5"3"424,-7 6-272,-5 6 296,-6 4 73,-4 7-17,-4 6-88,-3 6-144,-1 7 0,-2 6 56,-1 6 48,0 9-39,-1 7-169,0 9-224,1 9-88,3 7-160,1 6-16,3 4-48,1 2-8,3-2 0,3-5-144,4-7-176,4-8-192,3-10-817,5-10-495,3-10 1000,4-17-7202</inkml:trace>
</inkml:ink>
</file>

<file path=ppt/ink/ink5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19.4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623 0 3561,'-4'4'848,"-7"7"512,-8 8-47,-7 9-169,-6 10-160,-5 7-40,-4 7-80,-3 8-95,-1 9-185,0 8-104,1 10-208,2 11-64,1 9-104,1 8-40,4 4-120,3 0-8,5-4-24,6-6-8,6-7-136,5-8-384,6-7-1609,5-7 1353,2-16-8378</inkml:trace>
</inkml:ink>
</file>

<file path=ppt/ink/ink5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0.1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434 0 3097,'-2'1'488,"-4"2"448,-3 2-224,-5 4-216,-5 4 16,-5 4 128,-5 6 177,-5 7 63,-6 9-72,-2 9-288,-3 8-240,-1 9-264,0 6-400,3 5 264,9-10-9578</inkml:trace>
</inkml:ink>
</file>

<file path=ppt/ink/ink5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1.0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599 0 1224,'0'0'392,"-1"1"441,0 0 87,-2 0-152,-3 3-80,-2 1-232,-2 2-168,-3 3-224,-3 3-24,-2 3-32,-2 1-8,-4 3 16,-3 2 0,-5 2 264,-5 3 32,-4 5 8,-4 6-8,-3 7-264,-3 7-40,-2 8-104,1 5-456,1 4 360,10-9-5961</inkml:trace>
</inkml:ink>
</file>

<file path=ppt/ink/ink5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1.5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896 0 1232,'-2'1'264,"-4"1"456,-3 0 129,-3 1-41,-3 1-80,-3 1-288,-3 1-160,-3 4-112,-5 3 8,-5 5 48,-5 6 0,-6 5 0,-3 7 136,-5 6 433,-2 6 143,-3 8 160,-2 8-112,0 8-544,-1 10-160,3 5-208,5 5-256,6 0-608,9 0-464,8-4 568,9-18-7690</inkml:trace>
</inkml:ink>
</file>

<file path=ppt/ink/ink5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2.20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708 1 920,'-1'0'448,"-3"2"320,-3 1 201,-3 3-49,-3 2-80,-5 4-72,-3 3-128,-4 5-296,-1 5-80,-4 5-119,-3 7-57,-3 7 496,-3 6 240,-2 8 152,-2 8-8,1 6-536,0 7-248,1 3-152,1 4 0,2 2 56,3 0 56,4 1 0,4-1 8,5-2-63,5-3-121,4-4-217,4-3-327,5-3-1152,5-4 1048,1-13-7818</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3.079"/>
    </inkml:context>
    <inkml:brush xml:id="br0">
      <inkml:brushProperty name="width" value="0.1" units="cm"/>
      <inkml:brushProperty name="height" value="0.1" units="cm"/>
      <inkml:brushProperty name="color" value="#333333"/>
    </inkml:brush>
  </inkml:definitions>
  <inkml:trace contextRef="#ctx0" brushRef="#br0">448 35 1576,'-3'-13'6957,"3"13"-6824,-1 0 1,1 0 0,0 0 0,-1 0 0,1 0-1,-38-9 2143,-43 3-1688,67 7-507,-2-2-16,0 1 0,1 1 0,-1 1-1,1 0 1,-1 1 0,1 1 0,-28 10 0,42-14-51,1 0 0,-1 1 1,1-1-1,-1 0 1,0 1-1,1-1 0,-1 0 1,1 1-1,-1-1 0,1 1 1,-1-1-1,1 0 0,0 1 1,-1-1-1,1 1 1,-1 0-1,1-1 0,0 1 1,-1-1-1,1 1 0,0 0 1,0-1-1,0 1 0,-1-1 1,1 1-1,0 0 1,0-1-1,0 1 0,0 0 1,0-1-1,0 1 0,1 1 1,15 15 141,31 6-59,-33-18-34,0-1 0,0 0 0,0-1 1,1-1-1,-1 0 0,1-1 0,-1 0 1,1-2-1,-1 1 0,1-2 1,-1 0-1,0 0 0,1-1 0,-1-1 1,0-1-1,-1 0 0,15-8 0,-27 13-36,0 0 0,0 0-1,-1 0 1,1-1-1,0 1 1,0 0-1,0-1 1,-1 1-1,1-1 1,0 1-1,-1-1 1,1 1-1,-1-1 1,1 1-1,0-1 1,-1 0-1,1 1 1,-1-1-1,0 0 1,1 0 0,-1 1-1,1-1 1,-1 0-1,0 0 1,0 1-1,1-1 1,-1 0-1,0 0 1,0 0-1,0 0 1,0 1-1,0-3 1,-1 2 11,0-1 0,-1 1 0,1 0 0,0-1 0,-1 1 0,1 0 0,-1 0 0,1 0 0,-1 0 0,1 0 0,-1 1 0,0-1 0,1 0 0,-3 0 0,-62-14 256,36 11-231,0 1 1,-1 1-1,-35 4 1,56-2-58,0 1-1,0 0 0,-1 1 1,1 0-1,0 1 1,0 0-1,1 1 1,-1-1-1,1 2 1,-1 0-1,1 0 0,-16 12 1,24-16-9,-1 0 0,1 1 1,-1-1-1,1 0 0,0 0 0,0 1 0,0-1 1,0 1-1,0-1 0,0 1 0,0-1 0,0 1 1,0 0-1,1-1 0,-1 1 0,0 0 0,1 0 1,0 0-1,-1-1 0,1 1 0,0 0 0,0 2 1,1-3 1,0 1 1,-1-1 0,1 1-1,0-1 1,0 1 0,0-1 0,0 0-1,0 0 1,1 1 0,-1-1-1,0 0 1,0 0 0,1 0 0,-1 0-1,1-1 1,-1 1 0,1 0-1,2 0 1,7 3 9,0-1 1,0 0-1,1-1 0,-1-1 0,18 1 0,9-2 20,57-7 1,-80 5 6,1-1 1,-1-1 0,1 0 0,-1-1 0,0 0 0,19-11-1,-33 16-12,0-1-1,0 1 1,0 0-1,0-1 1,0 1-1,0-1 1,0 1-1,0-1 1,0 1-1,-1-1 0,1 0 1,0 0-1,0 1 1,-1-1-1,1 0 1,0 0-1,-1 0 1,1 0-1,-1 0 1,1 0-1,-1 0 1,1 0-1,-1 0 1,0 0-1,1 0 0,-1 0 1,0 0-1,0 0 1,0 0-1,0 0 1,0 0-1,0 0 1,0 0-1,0 0 1,0 0-1,0 0 1,-1 0-1,1 0 1,0 0-1,-1 0 0,1 0 1,-1 0-1,1 0 1,-1 0-1,0 0 1,1 0-1,-1 0 1,0 0-1,0 1 1,1-1-1,-1 0 1,-1 0-1,-3-3 24,0 0 0,0 1-1,0 0 1,-1 0 0,1 1-1,-1-1 1,1 1 0,-8-2 0,-4 1-43,-1 0 1,0 1-1,0 1 1,0 1 0,-24 2-1,32-1-7,0 0-1,0 1 1,0 0-1,0 1 1,0 0-1,0 1 1,1 0-1,0 0 1,0 1-1,-16 10 1,24-14 2,-1 0 0,0 0 1,1 0-1,0 0 0,-1 0 0,1 0 0,0 0 1,-1 1-1,1-1 0,0 0 0,0 1 0,0-1 1,0 1-1,0 0 0,1-1 0,-1 1 1,0-1-1,1 1 0,-1 0 0,1 0 0,0-1 1,-1 1-1,1 0 0,0 0 0,0-1 0,0 1 1,0 0-1,1 0 0,-1 0 0,0-1 0,1 1 1,-1 0-1,1-1 0,-1 1 0,1 0 0,0-1 1,0 1-1,0-1 0,0 1 0,0-1 0,0 1 1,0-1-1,0 0 0,1 0 0,1 2 1,3 1-1,-1 0 0,1-1 0,-1 1 0,1-1 0,0-1 0,0 1 1,0-1-1,0 0 0,1 0 0,-1-1 0,8 1 0,7-1 20,-1-1 0,0-2 0,1 0 0,-1-1-1,0-1 1,0 0 0,-1-2 0,1 0 0,34-18-1,-54 24-3,1 0-1,0 0 1,-1 0-1,1-1 1,0 1-1,-1 0 0,1-1 1,-1 1-1,1-1 1,-1 1-1,1 0 1,-1-1-1,1 1 1,-1-1-1,1 1 0,-1-1 1,0 0-1,1 1 1,-1-1-1,0 1 1,1-1-1,-1 0 1,0 1-1,0-1 0,0 0 1,0 1-1,1-1 1,-1 0-1,0 1 1,0-1-1,0 0 1,0 1-1,-1-2 0,-16-16 310,-35-6-145,33 21-175,0 1 0,1 1 0,-1 0 0,0 1 0,0 1 0,1 1 0,-1 1 0,1 0 0,-1 2 0,1 0 0,0 1 0,1 0 0,-1 2 0,1 0 0,-21 14 0,35-21-8,1 1 0,-1 0 0,1-1 0,0 1 0,-1 0-1,1 0 1,0 0 0,0 1 0,0-1 0,1 0 0,-1 1 0,0-1 0,1 1 0,0-1 0,-1 1 0,1 0 0,-1 3 0,3-4 2,-1 0 1,0-1 0,1 1 0,-1-1 0,1 1 0,-1-1-1,1 1 1,0-1 0,0 1 0,-1-1 0,1 0 0,0 1-1,0-1 1,1 0 0,-1 0 0,0 0 0,0 1 0,1-1-1,-1-1 1,0 1 0,1 0 0,-1 0 0,1 0 0,-1-1-1,1 1 1,-1-1 0,1 1 0,-1-1 0,1 0 0,0 1-1,2-1 1,20 5 15,0-1-1,1-1 1,0-1 0,-1-1-1,1-1 1,0-1-1,0-2 1,-1 0-1,0-2 1,33-9 0,-56 14-3,0 0 0,-1-1 0,1 1 1,0 0-1,0 0 0,0-1 1,0 1-1,-1 0 0,1-1 0,0 1 1,0-1-1,-1 1 0,1-1 0,0 1 1,-1-1-1,1 0 0,-1 1 1,1-1-1,-1 0 0,1 1 0,-1-1 1,1 0-1,-1 0 0,0 1 0,1-1 1,-1 0-1,0 0 0,0 0 1,1 1-1,-1-3 0,-1 1 4,1 1-1,-1-1 1,0 1-1,0-1 1,0 1-1,0-1 1,0 1 0,0 0-1,0-1 1,0 1-1,-1 0 1,1 0-1,0 0 1,-3-1 0,-5-4 8,0 1-1,0 0 1,-1 0 0,-11-3 0,6 4-4,1 1-1,-1 1 0,0 0 0,1 1 1,-1 1-1,0 0 0,0 1 1,-17 4-1,22-4-16,-1 1 1,1 1 0,0 0-1,1 0 1,-1 1 0,0 0-1,1 0 1,0 1 0,0 1-1,0 0 1,1 0-1,-11 10 1,18-15-5,-1 0 0,1 0-1,0 1 1,0-1 0,0 0-1,0 1 1,0-1 0,0 1-1,0-1 1,0 1 0,1 0 0,-1-1-1,0 1 1,1 0 0,-1-1-1,1 1 1,0 0 0,0 0-1,0-1 1,0 1 0,0 0 0,0 0-1,0-1 1,0 1 0,1 0-1,0 2 1,0-2-2,1 1 0,0 0 0,0-1 0,0 1 0,0-1 0,1 0 0,-1 0 0,1 0 0,-1 0 0,1 0 0,0 0 0,-1-1 0,5 3 0,8 2-7,0 0 0,0-1 0,0-1 0,27 4 0,-8-3 17,62 0 1,-82-6 5,1 0-1,-1 0 1,0-1-1,1-1 1,-1 0 0,26-11-1,-39 14-3,0 0 0,0 0 0,0-1-1,0 1 1,0 0 0,0-1 0,0 1-1,0 0 1,0-1 0,0 1-1,-1-1 1,1 0 0,0 1 0,0-1-1,0 1 1,-1-1 0,1 0 0,0 0-1,-1 0 1,1 1 0,-1-1-1,1 0 1,-1 0 0,1 0 0,-1 0-1,0 0 1,1 0 0,-1 0 0,0 0-1,0 0 1,0 0 0,0 0-1,0 0 1,0 0 0,0 0 0,0 0-1,0 0 1,0 0 0,0 0 0,-1 0-1,1 0 1,0 1 0,-1-1-1,1 0 1,-1 0 0,1 0 0,-1 0-1,1 0 1,-1 1 0,0-1 0,1 0-1,-1 0 1,0 1 0,0-1-1,1 0 1,-1 1 0,0-1 0,0 1-1,0-1 1,0 1 0,-1-1 0,-5-3 5,-1-1 1,1 1 0,-1 0-1,1 1 1,-1 0 0,-9-2-1,4 3-15,-1 0 0,0 1 0,0 1 0,0 0 0,0 1 0,0 0 0,0 1 1,0 1-1,0 0 0,1 1 0,-1 1 0,1 0 0,0 0 0,1 1 0,-1 1 0,-21 16 0,32-22-1,1-1 0,-1 1 0,1 0 1,-1 0-1,1 0 0,0 1 0,0-1 0,0 0 1,0 0-1,0 1 0,0-1 0,0 0 0,0 1 0,0-1 1,0 1-1,1-1 0,-1 1 0,1 0 0,-1-1 1,1 1-1,0 0 0,-1-1 0,1 1 0,0 0 0,0-1 1,0 1-1,1 0 0,-1-1 0,0 1 0,0 0 1,1-1-1,-1 1 0,1-1 0,0 1 0,-1 0 0,1-1 1,0 0-1,0 1 0,0-1 0,0 1 0,0-1 1,0 0-1,0 0 0,1 0 0,-1 0 0,0 0 0,1 0 1,-1 0-1,3 2 0,4 1-1,-1 0 1,1-1-1,-1 0 1,1 0-1,0 0 0,0-1 1,0 0-1,16 1 1,-10-2 10,0-1 0,0 0 0,0-1 0,0-1 1,0 0-1,-1-1 0,1 0 0,0-1 1,-1-1-1,0 0 0,0 0 0,-1-2 1,20-12-1,-31 19 0,0-1 0,0 0 0,0 1 0,0-1 0,0 0 0,0 0 0,0 1 0,-1-1 0,1 0 0,0 0 0,0 0 0,-1 0 0,1 0 0,-1 0 1,1 0-1,-1 0 0,1-1 0,-1 1 0,0 0 0,0 0 0,1 0 0,-1 0 0,0-1 0,0 1 0,0 0 0,0 0 0,0 0 0,-1-2 0,0 1-4,0 1 0,0-1 0,-1 0 0,1 1 0,0-1 0,-1 1 0,1-1 0,-1 1 0,0 0 0,1 0 0,-1-1 0,0 1-1,0 0 1,-3-1 0,-5-2-34,-1 0 0,0 1-1,0 0 1,-19-2 0,15 4 7,0 1 0,0 0 0,-23 4 0,32-3 25,1 0 0,-1 0 0,1 0 0,-1 1-1,1 0 1,0 0 0,0 1 0,0-1 0,0 1 0,0 0 0,0 0 0,-5 6 0,9-8-1,0 0-1,1 0 1,-1 0 0,0 1 0,1-1-1,-1 0 1,1 0 0,-1 0 0,1 1-1,-1-1 1,1 0 0,0 0 0,0 1 0,0-1-1,0 0 1,0 1 0,0-1 0,0 0-1,0 1 1,0-1 0,0 0 0,1 0-1,-1 1 1,1-1 0,-1 0 0,1 0-1,-1 0 1,1 1 0,0-1 0,-1 0 0,1 0-1,0 0 1,0 0 0,0 0 0,0-1-1,0 1 1,0 0 0,0 0 0,0 0-1,0-1 1,3 2 0,3 3-2,1 0-1,0-1 1,0 1 0,14 4 0,-6-4-4,0-1 0,0 0 0,0-1 0,24 2 0,-33-4 13,1-1-1,-1 0 1,0-1 0,0 1-1,0-1 1,0-1 0,0 1-1,-1-1 1,1 0 0,0-1 0,-1 0-1,13-7 1,-18 10-6,0-1-1,0 0 1,1 1 0,-1-1-1,0 0 1,0 0 0,0 0-1,0 0 1,-1 0 0,1 0-1,0 0 1,0 0-1,-1 0 1,1 0 0,0-1-1,-1 1 1,0 0 0,1 0-1,-1-1 1,1 1 0,-1 0-1,0-1 1,0 1 0,0 0-1,0-1 1,0 1 0,0 0-1,0-1 1,0 1 0,-1 0-1,1-1 1,-1 1 0,1 0-1,0 0 1,-1-1 0,0 1-1,1 0 1,-1 0 0,0 0-1,0 0 1,1 0 0,-1 0-1,0 0 1,0 0 0,0 0-1,0 0 1,-1 0 0,1 1-1,-2-2 1,-3-3-40,-1 1 0,1 0 0,-1 0-1,0 0 1,-1 1 0,1 0 0,-8-2 0,1 2-6,-1 1 0,1 1 1,0 0-1,0 0 0,-21 3 1,29-2 45,-1 1 0,1 0 0,0 0 0,0 1 0,0-1 0,0 1 0,0 1-1,0-1 1,1 1 0,-1 0 0,1 0 0,-1 0 0,1 1 0,-8 8 0,12-12-4,1 1 0,0-1 0,-1 1-1,1-1 1,-1 1 0,1-1 0,0 1 0,-1-1-1,1 1 1,0 0 0,0-1 0,0 1-1,-1-1 1,1 1 0,0 0 0,0-1-1,0 1 1,0 0 0,0-1 0,0 1 0,0 0-1,0-1 1,0 1 0,1 0 0,-1-1-1,0 1 1,0 0 0,1-1 0,-1 2-1,20 13-58,25 0 1,-36-13 64,0 0 0,0-1 0,0 0-1,0 0 1,0-1 0,0 0 0,0 0-1,0-1 1,0-1 0,0 1 0,0-2-1,0 1 1,9-5 0,-13 5 23,1-2 1,-1 1-1,1 0 0,-1-1 1,0 0-1,-1 0 0,1-1 1,-1 1-1,1-1 0,-1 0 1,-1 0-1,1 0 0,-1-1 1,0 1-1,0-1 0,-1 0 1,1 0-1,-1 0 0,1-9 1,-1 5-2,0 0 1,-1-1-1,-1 1 1,0-1-1,0 1 1,-1 0-1,0-1 1,-4-10-1,5 18-24,0 0 0,-1 1 0,1-1-1,-1 0 1,0 1 0,0-1 0,0 0 0,0 1-1,-1 0 1,1-1 0,0 1 0,-1 0 0,0-1 0,0 1-1,1 0 1,-1 0 0,0 0 0,-1 1 0,1-1-1,0 0 1,0 1 0,-1 0 0,1-1 0,-1 1 0,1 0-1,-1 0 1,0 0 0,1 1 0,-1-1 0,0 1-1,0-1 1,1 1 0,-1 0 0,0 0 0,-3 1 0,4-1 0,0 1 1,0-1 0,0 1 0,1 0 0,-1 0 0,0 0-1,0 0 1,1 0 0,-1 0 0,0 1 0,1-1 0,-1 1-1,1-1 1,0 1 0,-1-1 0,1 1 0,0 0 0,0 0-1,0-1 1,0 1 0,1 0 0,-1 0 0,0 0 0,1 0-1,-1 0 1,1 0 0,0 0 0,-1 0 0,1 0 0,0 0-1,0 0 1,1 0 0,-1 0 0,0 0 0,2 4 0,-1 1-5,0-1 0,0 1 0,1-1 1,0 1-1,1-1 0,-1 0 0,1 0 1,0 0-1,8 11 0,28 21 7,-37-35-4,1-1 1,-1 0-1,1 0 0,0 0 1,0-1-1,0 1 1,0-1-1,0 1 0,0-1 1,0 0-1,1 0 0,-1-1 1,0 1-1,5 0 1,-8-2-2,1 1 0,0-1 1,0 0-1,0 0 1,-1 0-1,1 1 1,0-1-1,-1 0 1,1 0-1,0 0 1,-1 0-1,1 0 0,-1 0 1,0 0-1,1 0 1,-1 0-1,0 0 1,0-1-1,0 1 1,0 0-1,1 0 1,-2 0-1,1 0 0,0 0 1,0-2-1,-2-38-17,2 34 17,1-39-1,1 36 2,-2 0 1,1 0-1,-1 0 0,-1 0 1,0 0-1,-3-13 0,4 23-3,0-1 0,0 1 0,0-1 0,0 1 0,0 0 0,0-1 0,0 1 0,0-1 0,0 1 0,-1 0 0,1-1 0,0 1 0,0 0 0,0-1 1,-1 1-1,1 0 0,0-1 0,0 1 0,-1 0 0,1 0 0,0-1 0,0 1 0,-1 0 0,1 0 0,0-1 0,-1 1 0,1 0 0,0 0 0,-1 0 0,1 0 0,-1 0 0,1-1 0,0 1 0,-1 0 0,1 0 0,0 0 0,-1 0 0,0 0 0,-10 14-103,-1 22 41,6-14 62,0 0-1,-1-1 0,-1 0 0,-10 20 1,12-30-133,1-1 0,-2 0 0,1 0 1,-1-1-1,-1 0 0,0 0 0,0-1 1,0 0-1,-13 10 0,68-87-2064,-36 58 2272,1 0 0,1 1 0,-1 1 0,2 0 0,21-11 0,-6 3 200,-24 15-217,-1 0 1,1-1-1,-1 0 1,1 0-1,-1 0 0,0-1 1,0 1-1,0-1 1,-1 0-1,1 0 0,-1 0 1,0 0-1,0-1 1,-1 1-1,1-1 0,-1 0 1,0 0-1,0 0 1,0 0-1,-1 0 0,1-6 1,-26 40 236,17-14-283,2 0 0,0 0 0,-4 18 0,7-22-10,-1 0-1,0-1 1,0 1 0,-1-1-1,0 0 1,-1-1 0,0 1-1,-1-1 1,-6 10 0,-1-3-31,-34 38-560,45-52 506,0 0 1,1-1 0,-1 1-1,0 0 1,0-1 0,0 0-1,0 1 1,0-1-1,-1 0 1,1 0 0,0 0-1,0 0 1,-1-1 0,1 1-1,-1-1 1,1 1 0,0-1-1,-1 0 1,1 0-1,-1 0 1,1 0 0,-1 0-1,-2-1 1,4 0 43,1 1-1,-1-1 1,1 1 0,-1-1 0,1 1-1,-1-1 1,1 0 0,0 1 0,-1-1-1,1 1 1,0-1 0,0 0-1,0 1 1,-1-1 0,1 0 0,0 1-1,0-1 1,0 0 0,0 0 0,0 1-1,0-1 1,0 0 0,0 1-1,0-1 1,1 0 0,-1 1 0,0-1-1,0 0 1,1 1 0,-1-1 0,0 1-1,0-1 1,1 0 0,0 0-1,16-28 113,-14 24-144,1-2 94,2-4 10,1 0 0,0 1 1,1 0-1,10-11 0,-17 19 19,1 1 0,-1-1 0,1 1 0,-1 0-1,1-1 1,-1 1 0,1 0 0,0 0 0,0 0 0,-1 0 0,1 0 0,0 1 0,0-1 0,0 0 0,0 1 0,0 0 0,0-1 0,0 1 0,0 0 0,0 0 0,0 0 0,0 0 0,0 0 0,0 1 0,0-1-1,0 0 1,0 1 0,0 0 0,0-1 0,0 1 0,0 0 0,-1 0 0,1 0 0,2 2 0,-3-1-5,1 1-1,-1 0 1,1-1 0,-1 1-1,0 0 1,0 0-1,0 0 1,-1 0 0,1 0-1,-1 0 1,1 0 0,-1 0-1,-1 5 1,29-52-8,-24 37-78,-1-1 1,0 0-1,0 0 1,-1-1-1,0 1 0,1-13 1,-3 20 38,0-1 0,0 1 0,0 0 0,0 0 1,0-1-1,0 1 0,0 0 0,-1 0 0,1-1 0,-1 1 1,1 0-1,-1 0 0,1 0 0,-1 0 0,1 0 0,-1 0 0,0 0 1,0 0-1,1 0 0,-2-1 0,0 1 3,0 0 0,0 1-1,1-1 1,-1 1 0,0-1 0,0 1 0,0 0-1,1-1 1,-1 1 0,0 0 0,0 0 0,0 0-1,0 1 1,1-1 0,-1 0 0,0 1 0,0-1-1,-2 2 1,-112 25-51,64-16 42,-61 22 1,192-36-108,-49 0 141,-1-1 1,1-2-1,-2-1 0,40-15 1,-66 21-17,0 0 0,1 0 0,-1 0 0,0 0 0,0-1 0,0 1 0,0-1 0,0 1 0,0-1 0,0 0 0,-1 0 0,1 1 0,-1-1 0,1 0 0,-1 0 0,0-1 0,0 1 1,0 0-1,0 0 0,0-1 0,0 1 0,0 0 0,-1-1 0,1 1 0,-1-1 0,0 1 0,0-1 0,0 1 0,0-1 0,0 1 0,0 0 0,-1-1 0,1 1 0,-1-1 0,0 1 0,0 0 0,0-1 0,0 1 0,0 0 0,0 0 0,0 0 0,-1 0 1,1 0-1,-1 0 0,0 0 0,1 0 0,-1 1 0,0-1 0,0 1 0,0-1 0,0 1 0,0 0 0,0-1 0,-1 1 0,1 0 0,0 1 0,-1-1 0,-3-1 0,-5 0 4,-1 1 0,1 0 1,-1 0-1,1 1 0,-1 0 0,0 1 0,1 0 0,-1 1 0,1 1 0,0 0 1,0 0-1,0 1 0,0 0 0,0 1 0,1 0 0,0 1 0,0 0 1,-13 11-1,23-17-10,-1 1 1,1-1 0,-1 1 0,1-1-1,-1 1 1,1-1 0,-1 1 0,1-1-1,-1 1 1,1 0 0,0-1 0,0 1-1,-1 0 1,1-1 0,0 1 0,0 0-1,0-1 1,0 1 0,-1 0 0,1 0 0,0-1-1,0 1 1,1 0 0,-1-1 0,0 1-1,0 0 1,0-1 0,0 1 0,1 1-1,17 13 67,30 1-10,-29-14-47,-1-2-1,1 0 0,0 0 0,-1-2 0,1 0 1,-1-1-1,1-1 0,-1-1 0,0-1 1,-1 0-1,22-11 0,-38 16-1,1 1 0,0-1 0,-1 0 1,1 0-1,-1 0 0,0 0 0,1 0 0,-1 0 0,0 0 0,1 0 1,-1 0-1,0-1 0,0 1 0,0 0 0,0-1 0,0 1 1,-1-1-1,1 1 0,0-1 0,-1 0 0,1 1 0,0-4 0,-1 3 6,-1 1-1,1-1 0,-1 0 0,1 1 0,-1-1 1,0 1-1,1-1 0,-1 1 0,0-1 0,0 1 1,0-1-1,0 1 0,0 0 0,-1-1 0,1 1 1,0 0-1,-1 0 0,-1-1 0,-6-4 58,0 1 0,0-1 0,-1 2 0,0 0 0,-20-6 0,-4 2-7,0 3 0,-1 0 1,1 2-1,-1 2 0,0 1 0,0 2 0,1 2 0,-56 11 0,85-13-74,0-1-1,0 1 0,0-1 1,0 1-1,0 1 0,1-1 0,-1 1 1,1 0-1,-5 4 0,8-7 5,0 1-1,1-1 0,-1 1 0,1 0 1,-1-1-1,1 1 0,-1 0 1,1 0-1,-1-1 0,1 1 1,0 0-1,-1 0 0,1-1 1,0 1-1,0 0 0,0 0 0,0 0 1,-1 0-1,1-1 0,0 1 1,0 0-1,1 0 0,-1 1 1,1-1-1,-1 1 0,1-1 0,0 1 0,0-1 0,0 0 1,1 1-1,-1-1 0,0 0 0,0 0 0,1 0 1,-1 0-1,0 0 0,1 0 0,-1 0 0,1 0 0,2 0 1,10 5-4,0-1 0,0-1 1,0 0-1,1-1 0,0-1 1,0 0-1,21 0 0,9-3 1,52-6 0,-87 6 7,1 0 3,1 0 1,-1-1 0,1 0 0,-1-1-1,0 0 1,19-8 0,-29 11-5,-1-1 0,0 1 1,1 0-1,-1 0 1,0 0-1,1-1 0,-1 1 1,0 0-1,1 0 1,-1-1-1,0 1 1,1 0-1,-1 0 0,0-1 1,0 1-1,1 0 1,-1-1-1,0 1 0,0-1 1,0 1-1,0 0 1,1-1-1,-1 1 0,0 0 1,0-1-1,0 1 1,0-1-1,0 1 0,0-1 1,0 1-1,0 0 1,0-1-1,0 1 0,-1-1 1,-11-11 18,-25-7 10,35 18-29,-17-6-6,0 1-1,0 1 0,-1 1 0,1 0 0,-1 1 1,0 1-1,-36 2 0,41 0 2,0 2 1,1-1-1,0 2 0,-1 0 1,1 1-1,0 0 0,0 1 0,1 1 1,0 0-1,0 0 0,-17 13 1,27-17 3,1-1 1,-1 1 0,1 0 0,0 0 0,0 0 0,0 0-1,0 1 1,1-1 0,-1 0 0,1 1 0,-1-1 0,1 1-1,0 0 1,-2 4 0,3-6-1,0 1 1,0 0-1,0 0 0,0-1 0,0 1 0,0 0 1,0-1-1,0 1 0,1 0 0,-1 0 0,1-1 1,-1 1-1,1-1 0,0 1 0,0-1 0,0 1 1,0-1-1,1 3 0,2-1-2,-1 1 0,1-1 0,0 0 0,0 0 0,0 0 0,1-1 0,-1 1 0,1-1 0,-1 0 0,1 0 0,0-1 0,-1 1 0,1-1 0,0 0 0,6 0 0,10 1 6,0-1 0,1-1 0,-1 0 0,0-2 0,0-1 0,0 0 1,-1-2-1,1 0 0,-1-1 0,28-13 0,-47 19-1,1-1 1,-1 1-1,0-1 1,1 0-1,-1 1 1,0-1 0,0 0-1,0 0 1,1 0-1,-1 0 1,0 0-1,0 0 1,0 0 0,-1 0-1,1-1 1,0 1-1,0 0 1,-1-1-1,1 1 1,0 0 0,-1-1-1,0 1 1,1-1-1,-1 1 1,1-3-1,-2 3 0,0-1 0,1 1 0,-1-1 0,0 1 0,0-1 0,0 1 0,0-1-1,0 1 1,0 0 0,-1-1 0,1 1 0,0 0 0,-1 0 0,1 0-1,-1 0 1,1 0 0,-3-1 0,-7-3-18,1 1 1,-1 0-1,0 0 1,0 1-1,-15-2 0,10 4-43,0 0 0,0 1 0,1 0 0,-1 2-1,-27 5 1,34-5 55,0 0 1,0 1-1,0 0 0,0 0 0,1 1 0,0 0 0,-1 1 0,1 0 1,1 0-1,-15 13 0,21-17 7,0 0 0,0-1 0,0 1 0,-1 0 0,1 0 1,0 0-1,1 1 0,-1-1 0,0 0 0,0 0 0,0 0 0,1 1 0,-1-1 1,0 0-1,1 1 0,0-1 0,-1 1 0,1-1 0,0 0 0,-1 1 0,1-1 0,0 1 1,0-1-1,0 1 0,0-1 0,1 1 0,-1-1 0,0 0 0,1 1 0,-1-1 1,1 1-1,-1-1 0,1 0 0,-1 1 0,1-1 0,0 0 0,0 0 0,0 0 0,0 0 1,0 1-1,0-1 0,0 0 0,0-1 0,0 1 0,0 0 0,0 0 0,1 0 1,-1-1-1,0 1 0,1 0 0,-1-1 0,0 0 0,3 1 0,7 3-4,0 0 1,0-1-1,0-1 0,0 0 1,16 1-1,-12-2 7,1 0 0,-1-2 0,0 0 0,1 0 0,-1-2 0,0 0 0,0 0 0,0-1 0,-1-1 1,17-8-1,-30 12-2,0 1 1,0-1 0,0 0-1,0 0 1,-1 0 0,1 0 0,0 0-1,0 0 1,-1 0 0,1 0-1,0 0 1,-1-1 0,1 1-1,-1 0 1,0 0 0,1 0 0,-1-1-1,0 1 1,0 0 0,0 0-1,0-1 1,0 1 0,0 0-1,0-1 1,0 1 0,0 0 0,-1 0-1,1-1 1,0 1 0,-1 0-1,1 0 1,-1 0 0,1 0-1,-1-1 1,0 1 0,0 0 0,1 0-1,-1 0 1,0 0 0,0 1-1,0-1 1,-2-1 0,-2-4-1,0 0 0,-1 1 1,0-1-1,0 2 0,-11-8 1,9 8-11,-1 1 1,0 0 0,0 1 0,0 0 0,-1 0 0,1 1 0,0 0-1,-1 0 1,1 1 0,0 1 0,-1-1 0,1 2 0,0-1-1,-1 1 1,-8 3 0,13-4 19,0 1-1,0-1 1,0 1 0,1 0 0,-1 0-1,0 1 1,1-1 0,0 1-1,-1 0 1,1 0 0,0 0-1,1 1 1,-1-1 0,0 1 0,1 0-1,0 0 1,0 0 0,0 1-1,1-1 1,-1 1 0,1-1-1,0 1 1,1 0 0,-1 0 0,1 0-1,0 0 1,0 0 0,-1 10-1,3-12-13,-1 1 0,1-1-1,0 0 1,0 1-1,0-1 1,1 0-1,-1 0 1,1 0 0,-1 0-1,1 0 1,0 0-1,0-1 1,1 1-1,-1 0 1,0-1 0,1 0-1,0 0 1,-1 1-1,1-2 1,0 1-1,0 0 1,0 0 0,0-1-1,0 0 1,1 0-1,-1 0 1,6 1-1,2 1 6,0 0-1,1-1 1,-1-1-1,0 0 1,1 0-1,-1-1 1,13-2-1,-17 1 12,0 0-1,0-1 0,0 0 1,0 0-1,0 0 0,0-1 1,-1 0-1,8-5 0,-13 7-8,0 1-1,0-1 1,0 0-1,0 0 0,0 0 1,0 0-1,0 0 1,0 0-1,0 0 1,0-1-1,-1 1 1,1 0-1,0 0 1,-1-1-1,1 1 1,-1 0-1,1-1 0,-1 1 1,0-2-1,0 1-4,0 0 0,-1 0 0,1 0 0,-1 0 0,1 0 0,-1 0 0,0 1-1,0-1 1,0 0 0,0 0 0,0 1 0,0-1 0,-1 1 0,1-1 0,0 1-1,-1 0 1,1-1 0,-3 0 0,-2-3-16,-1 1 0,0 0 0,0 1 0,0-1 0,-1 2 0,1-1 0,-1 1-1,0 0 1,1 0 0,-1 1 0,0 0 0,0 0 0,0 1 0,-16 1 0,17 0 25,-1-1 1,1 1-1,0 1 0,-1-1 1,1 1-1,0 0 0,0 1 1,0 0-1,0 0 1,0 0-1,1 1 0,0 0 1,-1 0-1,1 1 0,-10 9 1,15-12 0,-1 0 0,0 0 0,1 0 0,0 0 1,-1 1-1,1-1 0,0 0 0,0 1 0,0-1 1,0 0-1,1 1 0,-1-1 0,1 1 0,-1-1 0,1 1 1,0-1-1,0 1 0,0 0 0,0-1 0,0 1 1,2 3-1,-1-3-5,1 1-1,-1-1 1,1 0 0,0 0 0,0 0 0,1 0 0,-1 0 0,1 0-1,-1-1 1,1 1 0,0-1 0,0 0 0,4 3 0,3 1-3,1 0 0,0-1 0,1 0 0,-1-1 1,1 0-1,0-1 0,22 4 0,-2-4-1,61-2-1,-85-1 5,0-1-1,0 1 0,-1-2 1,1 1-1,0-1 1,-1 0-1,0-1 0,1 0 1,-1 0-1,0 0 1,0-1-1,0 0 0,11-10 1,-16 12-6,0 0 0,0-1 0,-1 1 0,1-1 0,0 0 0,-1 0 0,0 1 1,0-1-1,0 0 0,0 0 0,0 0 0,0 0 0,-1-1 0,0 1 0,1 0 0,-1 0 0,0 0 0,-1 0 0,1 0 1,-1 0-1,1 0 0,-1 0 0,0 0 0,0 0 0,0 0 0,0 0 0,-1 0 0,1 0 0,-1 1 0,1-1 0,-1 1 1,0-1-1,-4-3 0,3 2-12,0 1 1,0-1-1,-1 1 0,1-1 1,-1 1-1,0 0 1,0 1-1,0-1 0,0 1 1,0-1-1,-1 1 1,1 1-1,-1-1 0,1 0 1,-1 1-1,0 0 1,0 0-1,1 1 1,-1-1-1,0 1 0,-8 1 1,10-1 9,-1 1 1,0 0-1,0 0 1,1 0 0,-1 0-1,1 1 1,-1 0-1,1-1 1,0 1-1,0 0 1,-1 1-1,1-1 1,1 0 0,-1 1-1,0 0 1,1 0-1,-1 0 1,1 0-1,0 0 1,0 0-1,0 0 1,0 1 0,1-1-1,-1 1 1,1-1-1,0 1 1,0 0-1,0-1 1,0 9-1,1-8 5,0 0-1,1-1 0,0 1 0,-1 0 0,2 0 0,-1 0 1,0 0-1,1-1 0,-1 1 0,1-1 0,0 1 0,1-1 1,-1 0-1,0 0 0,1 0 0,0 0 0,-1 0 1,1 0-1,1-1 0,-1 1 0,0-1 0,0 0 0,1 0 1,-1 0-1,1-1 0,0 1 0,-1-1 0,8 2 1,-3-2 0,0 0 1,-1 0 0,1 0-1,0-1 1,0-1 0,0 1-1,-1-1 1,1-1 0,0 1-1,-1-1 1,1-1 0,-1 1-1,0-1 1,0 0 0,0-1 0,0 0-1,0 0 1,-1 0 0,0-1-1,11-10 1,-9 8 3,-1 0 0,0-1-1,0 1 1,-1-1 0,0-1 0,0 1 0,-1-1 0,0 0 0,0-1-1,-1 1 1,0-1 0,-1 1 0,0-1 0,-1 0 0,2-15 0,-4 23-8,1-1 0,-1 0 1,0 1-1,-1-1 1,1 1-1,0-1 1,-1 1-1,1-1 1,-1 1-1,0 0 1,0-1-1,0 1 1,0 0-1,0-1 1,-2-2-1,2 4-5,0 0 0,0 0 0,-1 1 0,1-1 0,0 0 0,0 0 0,0 1 0,-1-1 0,1 0 0,0 1 0,-1 0 0,1-1 0,0 1 0,-1 0 0,1-1 0,0 1 0,-1 0 0,1 0 0,-1 0 0,-1 1 0,-2 0-3,0 0-1,1 0 1,-1 1-1,0 0 1,1 0-1,-1 0 1,1 1-1,0-1 1,0 1-1,0 0 1,0 0-1,0 1 1,-5 6 0,4-4 6,0 1 0,1 0 0,0 0 0,0 0 1,1 1-1,0-1 0,0 1 0,1 0 1,0-1-1,0 1 0,-1 13 0,3-18 1,0-1 0,0 0-1,0 0 1,0 1 0,0-1 0,0 0-1,1 1 1,-1-1 0,1 0-1,-1 0 1,1 0 0,0 1-1,0-1 1,0 0 0,0 0-1,0 0 1,1 0 0,-1-1 0,1 1-1,-1 0 1,1 0 0,-1-1-1,1 1 1,0-1 0,0 0-1,0 1 1,0-1 0,0 0-1,0 0 1,0 0 0,0-1 0,0 1-1,1 0 1,-1-1 0,0 1-1,0-1 1,1 0 0,-1 0-1,0 0 1,1 0 0,-1 0-1,0 0 1,1-1 0,3 0 0,-3 1 6,1-1 0,0 1 0,0-1 0,-1 0 1,1 0-1,0 0 0,-1-1 0,1 1 1,-1-1-1,1 0 0,-1 1 0,0-2 0,0 1 1,0 0-1,0-1 0,0 1 0,0-1 1,-1 0-1,1 0 0,-1 0 0,0 0 1,0 0-1,3-6 0,-4 5-18,0 0 1,0 0-1,-1 0 0,1 0 1,-1 0-1,0 0 0,0 0 1,0 0-1,0 0 1,-1 0-1,0 0 0,0 0 1,0 0-1,0 0 0,0 1 1,-1-1-1,0 0 0,0 1 1,0-1-1,0 1 0,0 0 1,-5-5-1,7 7-23,0 1 0,-1-1-1,1 1 1,0 0 0,-1-1 0,1 1 0,0 0-1,-1-1 1,1 1 0,-1 0 0,1-1-1,0 1 1,-1 0 0,1 0 0,-1-1-1,1 1 1,-1 0 0,1 0 0,-1 0 0,1 0-1,-1 0 1,1 0 0,-1 0 0,1 0-1,-1 0 1,1 0 0,-1 0 0,0 0-1,1 0 1,-1 0 0,1 0 0,0 1 0,-1-1-1,1 0 1,-1 0 0,1 0 0,-1 1-1,1-1 1,-1 0 0,1 1 0,0-1-1,-1 1 1,-6 13-5391</inkml:trace>
</inkml:ink>
</file>

<file path=ppt/ink/ink5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2.7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188 0 4329,'-3'5'384,"-4"4"96,-4 7 288,-4 4 120,-2 5 73,-1 4 79,-1 4-192,0 3-112,2 5-128,2 5-96,1 5-191,3 5-57,2 6-120,2 6-24,3 5-8,2 4-24,3 3-24,3-1-16,4-3-264,2-4-320,4-6-865,3-6-671,4-5 1064,-3-13-6474</inkml:trace>
</inkml:ink>
</file>

<file path=ppt/ink/ink5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3.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132 0 5321,'-1'3'264,"-2"2"-16,-3 6 112,-1 3 200,-2 4 153,-2 4 319,-2 2-16,0 3-96,-1 3-88,1 4-207,1 3-81,2 5-192,2 6-120,2 6-136,2 6-32,3 5-48,2 3-16,3 2-24,4-2-16,3-2-464,3-4-344,4-4-985,2-6-1264,4-4 1793,-3-11-4241</inkml:trace>
</inkml:ink>
</file>

<file path=ppt/ink/ink5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3.7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87 0 6601,'-3'5'633,"-3"7"295,-1 8-104,-2 6-408,1 7-64,-2 7 184,1 6 40,0 8 24,0 5-63,1 7-289,2 3-104,3 2-104,4 2-24,3 0-8,3 0-8,4-2 0,2-1-16,3-5-208,3-4-8,2-7-273,2-8-175,3-7-664,3-7-816,1-7 1215,-4-8-5408</inkml:trace>
</inkml:ink>
</file>

<file path=ppt/ink/ink5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4.2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0 6793,'-1'5'657,"-1"4"327,-1 8-280,1 5-224,1 7-224,1 7-72,4 5 72,1 7 112,2 4 144,1 5 57,2 2-57,1 1-72,1 1-120,4 0-64,1 0-136,4-2-64,3-2-216,4-4-128,2-4-416,4-4-425,0-7 641,-5-9-10210</inkml:trace>
</inkml:ink>
</file>

<file path=ppt/ink/ink5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5.3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0 5425,'-1'5'296,"-1"6"112,0 6-64,1 7 313,-1 4 55,2 4 128,1 2-32,4 1-280,3 1-168,5 3-200,5 2-64,4 2-64,3 2 0,0 1-24,1 0-8,1-3-208,1-4-168,3-4-1168,2-7 936,-3-8-7362</inkml:trace>
</inkml:ink>
</file>

<file path=ppt/ink/ink5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5.9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1 7154,'-1'4'456,"-2"10"416,-3 8-416,-2 8 80,0 7 160,0 3 24,3 3-64,3 1-47,5 0-249,6 1-144,6-1-136,6 1-40,6-1-32,5-1-16,5-2-352,4-4-400,4-6-977,4-8-1015,2-10 1471,-8-7-4680</inkml:trace>
</inkml:ink>
</file>

<file path=ppt/ink/ink5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6.4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192 0 6817,'-3'4'289,"0"6"159,-2 5-256,-1 4 120,-1 4 128,-1 5 424,-3 6 112,-2 5 136,-2 6 1,-2 7-225,-1 8-152,-1 6-272,0 5-160,3 4-280,2 2-24,4-1-16,4-2 16,5-3-456,4-6-272,6-5-1745,5-8 1385,0-12-9130</inkml:trace>
</inkml:ink>
</file>

<file path=ppt/ink/ink5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6.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116 0 6249,'-1'2'392,"-3"2"25,-1 4 87,-2 4-16,-1 3 104,-1 3 312,-1 3 144,-1 3 105,-1 2-57,1 4-256,1 3-248,0 5-384,3 5-112,2 6-88,1 5-8,3 6-24,3 5-8,3 1-152,5 0-152,5-5-488,6-8-400,6-9 655,-1-12-10825</inkml:trace>
</inkml:ink>
</file>

<file path=ppt/ink/ink5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7.4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 0 3833,'-2'5'944,"-1"5"952,-1 8-943,0 7-41,-1 7-312,1 4-88,1 2-88,2 0-72,4-1-136,4-2-80,5-3-72,4-3-24,7-5-192,5-3-304,5-4-1264,2-6-969,1-5 1361,-6-4-3209</inkml:trace>
</inkml:ink>
</file>

<file path=ppt/ink/ink5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7.8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4 140 6817,'-1'3'433,"0"3"447,0 3-432,1 1 8,2 2 112,4-1-56,3 1 120,4-1 96,5-1-119,6-2-113,4-4-232,5-3-96,3-7-96,5-5-24,3-6-8,3-5-16,0-4-8,1-3-48,-3-3-696,-2 0-601,-2-2 697,-8 6-9858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245"/>
    </inkml:context>
    <inkml:brush xml:id="br0">
      <inkml:brushProperty name="width" value="0.1" units="cm"/>
      <inkml:brushProperty name="height" value="0.1" units="cm"/>
      <inkml:brushProperty name="color" value="#00A0D7"/>
    </inkml:brush>
  </inkml:definitions>
  <inkml:trace contextRef="#ctx0" brushRef="#br0">1 1 10002,'49'16'1025,"0"-1"0,77 12 0,5 2-434,-61-9-441,-2 3-1,0 3 0,-2 2 0,-1 4 1,-2 3-1,-1 2 0,-2 3 1,-2 2-1,-1 3 0,77 80 1,-87-74-582,-3 2 1,-2 1-1,-2 3 1,-3 1-1,-2 2 1,46 110 0,-41-61-434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4.121"/>
    </inkml:context>
    <inkml:brush xml:id="br0">
      <inkml:brushProperty name="width" value="0.1" units="cm"/>
      <inkml:brushProperty name="height" value="0.1" units="cm"/>
      <inkml:brushProperty name="color" value="#333333"/>
    </inkml:brush>
  </inkml:definitions>
  <inkml:trace contextRef="#ctx0" brushRef="#br0">0 17 2136,'3'-3'205,"8"-10"4360,-18 26-107,7-13-4420,-1 1 0,1-1 1,0 0-1,0 0 0,0 1 0,-1-1 1,1 0-1,0 1 0,0-1 1,0 0-1,0 1 0,0-1 0,0 0 1,0 1-1,-1-1 0,1 0 1,0 1-1,0-1 0,0 1 0,0-1 1,1 0-1,-1 1 0,0-1 1,0 0-1,0 1 0,0-1 0,0 0 1,0 1-1,0-1 0,1 0 1,-1 1-1,0-1 0,0 0 0,1 0 1,-1 1-1,0-1 0,0 0 1,1 0-1,-1 1 0,0-1 0,21 5 367,26-8-522,-43 3 239,136-3 8,-110 5-96,0-2 0,0-1 0,-1-1 0,1-1 0,-1-2 0,43-12 0,-130 19 557,-205 15-1795,195-15 1838,62-2-573,11 1 11,28 1 84,48 0 26,146-24-2058,-216 21 1183</inkml:trace>
</inkml:ink>
</file>

<file path=ppt/ink/ink5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8.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1 573 7482,'0'2'232,"0"1"80,2 1 56,3 0 248,1 0 136,3-2 136,4 0-8,3-2-183,5-2-121,2-2-264,5-3-72,2-2-72,2-3-24,4-3-56,4-2-24,2-4-16,3-3-8,2-3 0,0-3-16,1-4-16,2-2-8,1-4-8,0-3-16,-1-2-512,-1-3-368,-2-1-913,-4 1-687,-4 2 1392,-10 9-5962</inkml:trace>
</inkml:ink>
</file>

<file path=ppt/ink/ink5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8.9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0 550 5705,'2'-1'384,"2"0"384,4-1-15,2-2-81,4-1-24,2-1-256,5-1-136,3-2-152,5-3-24,5-2 152,2-3 104,3-3 168,2-4 16,3-2-143,2-4-97,2-2-168,0-3-40,-1-2-32,-2-1-32,-1-1-8,-2-1-304,-3 1-1017,-3-1-951,-2 1 1104,-7 7-6010</inkml:trace>
</inkml:ink>
</file>

<file path=ppt/ink/ink5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9.4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1432,'0'0'48,"-1"2"16,1 0-1608</inkml:trace>
</inkml:ink>
</file>

<file path=ppt/ink/ink5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29.5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1872,'0'1'-72,"1"0"192,-1 0-2040</inkml:trace>
</inkml:ink>
</file>

<file path=ppt/ink/ink5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0.4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275 1 2865,'-3'3'896,"-4"6"792,-4 7-216,-3 5-159,-3 6-385,-2 6-184,-2 5-496,-1 5-64,-1 5 160,1 5 112,0 6 193,3 6-65,1 4-216,4 3-112,1 1-200,3 0-24,2-2-144,2-4-24,2-4-8,3-6-16,2-6-112,5-7-216,5-6-817,5-7-663,7-7 1056,1-9-6674</inkml:trace>
</inkml:ink>
</file>

<file path=ppt/ink/ink5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1.0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4 233 7882,'-1'2'536,"-1"4"216,1 2-280,3 2-40,1 1 24,3 1 64,2 0 40,3-1-7,2-1-209,3-2-104,3 0-152,4-2-48,4-1-32,4-1 0,4-4 0,5-3-8,5-5 16,5-7 0,4-5 8,2-7-8,1-5 0,0-6 0,-1-3-80,-2-2-424,-5 0-1585,-4 1 1337,-10 8-8906</inkml:trace>
</inkml:ink>
</file>

<file path=ppt/ink/ink5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1.3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0 303 3737,'2'-1'552,"5"-1"504,4-3-72,7-4-143,6-3-129,7-5-192,5-2-8,5-3-104,1-3-112,2-3-176,-1-2-104,0-2-600,0-2-496,0-2 576,-8 6-7082</inkml:trace>
</inkml:ink>
</file>

<file path=ppt/ink/ink5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2.1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150 20 2385,'1'0'416,"0"-1"376,2 0 40,1-1-112,0-1-152,1 0-96,0 1 40,0-1-23,1 1-65,1 0-104,0 2 32,0 1 256,0 2 144,-1 3 64,-2 3-80,-1 4-280,-1 5-143,-2 6-161,0 7-32,-2 8-48,-2 8 0,-4 10-24,-3 8 0,-6 8-8,-3 4 0,-3 3-24,-1-2-144,-1-4-713,1-4-383,0-6-992,0-6 1047,4-13-5824</inkml:trace>
</inkml:ink>
</file>

<file path=ppt/ink/ink5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2.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241 17 3033,'0'-1'400,"1"-1"248,0-1-160,1 0 88,0 0 64,1 1 248,0 0 89,-1 2 7,1 1-80,-1 4-192,-1 2-104,0 6-184,-2 5-32,-1 6 57,-3 8 15,-1 7-96,-2 9-72,-2 8-192,0 6-48,-2 7-32,-2 4-8,-1 0-16,-2 0 8,-1-3-136,-1-5-112,-1-4-280,-1-5-296,-1-5-993,1-5-1232,-1-6 1689,4-10-4201</inkml:trace>
</inkml:ink>
</file>

<file path=ppt/ink/ink5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3.2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385 1 3769,'0'0'536,"-1"0"504,0 2-144,0 1 41,0 3-73,-1 4-104,-1 3-136,-1 6-96,0 5-184,0 7-96,-2 6-112,-1 5 64,-3 5 152,0 3 80,-3 3 1,-1 2-57,-1-1-168,-1 1-88,-1-2-88,-2-1-8,0 0-24,0-2 0,-1-2-8,-1-2-136,1-3-160,0-4-80,1-4-425,1-4-159,2-4 24,0-3 80,2-4 312,1-3 24,1-5 384,3-3-7066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6.744"/>
    </inkml:context>
    <inkml:brush xml:id="br0">
      <inkml:brushProperty name="width" value="0.1" units="cm"/>
      <inkml:brushProperty name="height" value="0.1" units="cm"/>
      <inkml:brushProperty name="color" value="#333333"/>
    </inkml:brush>
  </inkml:definitions>
  <inkml:trace contextRef="#ctx0" brushRef="#br0">0 38 3473,'8'-3'5155,"34"-4"-2447,235 11 1760,-179 1-3977,188-14-1,-250 5-644,33-4-203,-27-4-4675,-35 9 3352</inkml:trace>
</inkml:ink>
</file>

<file path=ppt/ink/ink5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8.9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4 3393,'-1'0'744,"0"-1"696,-2 0-496,-1 0-464,1 1-199,0 0-169,0 1-56,1 1-16,1 2 48,1 0 96,2 1 56,2 2 104,1 1-8,3 1 112,3 2 112,3 4 24,4 3-16,3 6-208,4 5-184,2 5-144,1 6-16,3 5-16,-1 6 0,1 6-8,-1 4-32,-2 6-256,-2 3-240,-4 4-216,-2 3-88,-5-1-600,-3-1-529,-4-4 1121,-3-15-3849</inkml:trace>
</inkml:ink>
</file>

<file path=ppt/ink/ink5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39.5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5489,'2'2'704,"4"3"1249,4 3-1481,3 4 32,2 3 56,3 5-88,1 5-40,3 4-152,1 5-88,1 5-96,2 5-40,0 4-32,0 4 8,1 3-8,-1 3 0,-2 4-16,0 3-8,-3 3-56,-2 3-144,-2 1-96,-4 2-48,-4 0-56,-4 0-112,-5-2-352,-2-4-504,-2-4 679,-1-14-5904</inkml:trace>
</inkml:ink>
</file>

<file path=ppt/ink/ink5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0.0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0 4905,'-2'2'744,"1"1"440,1 5-71,3 3 103,2 6-432,2 4-208,2 6-352,2 6-96,2 4-56,1 6 32,2 5 112,-1 4 56,0 5 113,-1 3-1,-2 2-80,-2 3-56,-1 0-128,-1 0-40,-1 2-64,0 0 0,-2 0-8,-2 1 0,-1-2-104,-2-1-72,-3-2-48,-2-2-96,-1-3-96,-2-2-97,-2-4-455,0-2-200,-2-3-456,1-3-321,-2-3 1113,3-7-4081</inkml:trace>
</inkml:ink>
</file>

<file path=ppt/ink/ink5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0.8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251 0 3849,'0'1'632,"0"2"944,0 2-583,0 3 247,0 4-128,0 4-280,0 4-160,0 5-328,0 4-120,0 6-128,0 4-40,0 5-24,-1 4 57,0 4 159,-2 4 64,0 4 16,-2 4-56,-1 5-168,-1 3-56,-2 3-176,-2 1-8,-1 2 0,0-1-64,-1-3-248,0-3-201,1-4-327,0-5 24,0-5 376,-1-3 200,-2-4 344,-1-4 0,-1-4-1056,-2-4-849,-2-3 1017,4-8-3553</inkml:trace>
</inkml:ink>
</file>

<file path=ppt/ink/ink5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1.4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729 0 5921,'0'3'304,"-1"4"80,1 4 16,0 3 201,0 4 7,-1 3 192,-1 4 0,-1 2-40,-1 4-96,-1 1-240,-1 3-119,-1 4-185,-2 2-32,-1 5-64,-3 4-8,-1 5 0,-2 4 0,-3 2 0,-1 0 8,-2 1-8,-1-2-16,1 0-16,0-2-24,1 1-168,0-1-80,-1-1-33,0 1 25,-3 0 160,-1-1 24,-1-2-160,-2-1-104,-1-2-16,0-3 64,-1-3 208,1-3 40,-1-2-456,0-2-208,1-4-337,3-2-111,2-5 96,4-5-32,3-5 664,6-5-2617</inkml:trace>
</inkml:ink>
</file>

<file path=ppt/ink/ink5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1.9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0 611 2417,'2'1'656,"1"0"576,4 0-96,2 0-456,3-2-168,2-1-200,3-2-87,1-4-113,3-3-40,2-5-72,3-5 0,3-4 8,2-3-8,3-4 16,0-3 0,0-1 8,-1-3 24,0-3-8,0-2 0,0-4-48,0-5-264,0-4-857,-1-3 729,-6 7-5337</inkml:trace>
</inkml:ink>
</file>

<file path=ppt/ink/ink5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3.6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3385,'-3'1'528,"-1"0"432,-3 1-472,1 0-112,0 1 176,2 0 152,1 0 265,4 1 47,2 0-160,3 1-144,3 0-312,3 1-144,1 2-184,3 1-48,3 2-16,3 1-8,5 1-8,4 0 0,6 1 0,4 0 0,4-2 0,4 0 0,2-2-24,-1-2-8,-1-1-96,-2-2-128,-2-2-472,-2-1-352,1-2-696,-1-1-425,1-2 1217,-8 0-2985</inkml:trace>
</inkml:ink>
</file>

<file path=ppt/ink/ink5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4.2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4977,'1'2'712,"2"2"552,3 3-495,2 2-441,3 1-168,3 1-112,4-1-16,4 0-8,3-1-16,5 0 8,3 0-8,4 0 0,1-1 0,1 0 8,2-1 0,1 0 72,2-2 24,1-1 152,0-2 24,0-2-72,-1-2-136,-1-1-832,-1-2-408,-1-2-1025,-1-1 1017,-9 1-3009</inkml:trace>
</inkml:ink>
</file>

<file path=ppt/ink/ink5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4.7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5313,'2'1'328,"1"2"344,4 0 41,6 1 47,4 2-40,5 0-136,5 1-112,5 0-96,3 0-56,4 1-144,3 0-24,3 0-56,3-2-24,1 0-48,3-3-16,0 0 8,1-3-8,0 0 8,0-2 0,-2-1-16,-1-1-24,0-3-432,-1-1-200,-1-3-552,-2-1-313,-4-1-575,-3-1 1080,-8 2-2849</inkml:trace>
</inkml:ink>
</file>

<file path=ppt/ink/ink5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5.3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0 236 3113,'5'0'464,"7"1"552,6 1-368,6-1 8,6 1 184,3-1-7,4 1-145,4-1-136,4-1-296,4-1-72,3-2-144,3-2 0,2-1 168,1-3 72,-1-1 72,-2-2 8,-3-1-168,-1-1-56,-3-1-96,-2 0-32,-2-2-32,-3 0-80,-1-1-80,-3-1-104,-2-1-552,-3 2-472,-3 0 712,-7 3-6954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9.195"/>
    </inkml:context>
    <inkml:brush xml:id="br0">
      <inkml:brushProperty name="width" value="0.1" units="cm"/>
      <inkml:brushProperty name="height" value="0.1" units="cm"/>
      <inkml:brushProperty name="color" value="#333333"/>
    </inkml:brush>
  </inkml:definitions>
  <inkml:trace contextRef="#ctx0" brushRef="#br0">0 41 3785,'1'0'6402,"1"12"-4297,-1 3-1865,1-1-1,0 0 1,1 0 0,0-1 0,1 1-1,1-1 1,0 0 0,1 0 0,0 0-1,1-1 1,1 0 0,0 0 0,0-1-1,1 0 1,0 0 0,15 12-1,-8-8-223,0-2-1,1 1 1,1-2 0,0-1-1,0 0 1,1-1-1,0-1 1,1 0-1,0-2 1,25 6-1,-23-8 18,-1-2 0,0-1-1,1 0 1,-1-1 0,1-2-1,-1 0 1,1-1 0,-1-2-1,0 0 1,0-1 0,0-1-1,30-13 1,-36 12 36,0-1 0,-1 0 0,0-1 0,0 0 1,-1-1-1,-1-1 0,0 0 0,0-1 0,-1 0 0,0-1 0,-1 0 0,-1 0 0,0-1 0,-1-1 0,0 1 0,-2-1 0,6-17 1,-9 25-196,0-2 1,-1 1 0,0 0 0,-1 0 0,0 0-1,0-1 1,-1 1 0,0-1 0,-1 1 0,1 0 0,-2-1-1,1 1 1,-1 0 0,-3-9 0,-4-1-601</inkml:trace>
</inkml:ink>
</file>

<file path=ppt/ink/ink5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5.8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0 348 7058,'2'0'560,"4"1"304,5 1-208,4-1-304,5 0-64,7-1-16,5-1 24,6-1-64,6-1-8,4-1-112,4-2-56,3 0-32,3-2-8,2-1 0,3-3 0,-1-1 0,1-2 8,-2-2-8,-2-2 0,-4-1 0,-1-2-16,-5-1-64,-3-1-104,-4-1-208,-5 0-136,-4 0-536,-3-1-608,-4 0 951,-5 4-5896</inkml:trace>
</inkml:ink>
</file>

<file path=ppt/ink/ink5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7.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2529,'1'1'456,"-1"1"632,1 1-496,3 1 104,2 0 32,3 1 24,3 0 129,3 0 23,3 1-144,2 1-200,3 3-320,3 3-104,2 3-88,2 2-16,2 1-8,1 2-8,0 1-8,-1 0 8,-2 2 0,-2 1 8,-2 1-24,-4 1-24,-2 0-584,-4 0-832,-3-1 840,-4-7-7234</inkml:trace>
</inkml:ink>
</file>

<file path=ppt/ink/ink5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7.6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4177,'2'-1'704,"2"1"680,3 0 65,3 1-209,1 1-112,3 1-296,2 2-144,2 2-279,3 2-113,3 3-144,1 3-16,2 3-24,0 5-8,-1 3-24,-1 2-16,-2 4 8,-1 0-8,-1 2-16,0 0 0,-1 1-40,1 0-8,-2 1-128,-1-1-176,-3 1-280,-3-1-193,-5 0-751,-4-1-640,-4-2 1223,-2-6-5816</inkml:trace>
</inkml:ink>
</file>

<file path=ppt/ink/ink5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8.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5689,'2'2'760,"4"2"865,3 4-1241,5 3-40,3 4-248,3 3-40,2 3 64,1 1 40,0 3 56,0 1 32,0 2-64,0 2-16,0 3 64,0 2-8,0 3-16,-2 2-16,-2 2-128,-2 1-32,-3 1-16,-2 1 0,-3 1 0,-3 0 0,-2 1 8,-2 1 0,-3-1 8,-3 0-8,-3-1-224,-3-1-200,-4-2-240,-4-2-64,-4-1 8,-3-1 128,-2-3-593,-1-2 713,5-7-5905</inkml:trace>
</inkml:ink>
</file>

<file path=ppt/ink/ink5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8.7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378 0 5281,'1'0'944,"1"2"1209,2 1-1433,1 1 0,1 3-208,0 2-32,1 3-64,1 3-24,0 3-103,1 3-65,-1 4-136,0 2-24,-1 5-24,-1 4-8,-2 5-8,-2 5-8,-1 5-16,-2 4 0,-1 3-8,-2 1-8,-1 0 0,-3-1-8,-2-2-88,-4-3-24,-3-2-120,-4-1-209,-4-3-167,-3-1 16,-3-2 136,-2-2 224,-3-1 272,-3-2 8,-2-2-16,0-1-152,0-2-1344,1 0 1032,7-7-6882</inkml:trace>
</inkml:ink>
</file>

<file path=ppt/ink/ink5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49.7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515 0 2705,'0'2'120,"0"1"136,0 2-16,2 2 272,-1 2 152,1 1 216,0 1-24,0 2-128,0 1-95,0 2-217,-1 2-112,0 3-112,-1 2-32,-2 3-48,-1 3-8,-2 2-24,-3 4-24,-1 3 16,-3 3 8,-4 2 48,-4 3-8,-5 2-16,-4 2-40,-4 2-64,-2 1-32,-4 0-168,-2 0-160,-1-3-272,-2-3-64,1-3-113,-1-5 33,1-5 496,7-8-5521</inkml:trace>
</inkml:ink>
</file>

<file path=ppt/ink/ink5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0.7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 6329,'-1'1'632,"-1"2"633,0 2-257,3 1-72,3 2-96,5-1-200,4 1-95,7-1-193,5 0-104,6-2-176,5 1-48,5-2-32,5 0-16,5 0-8,4-1-24,6 0 16,3-1 0,4 1 16,3-1 16,1 1-152,1-1-96,-1-2-88,-2-1 7,-3-3-23,-3-4-136,-4-3-1608,-4-2 1344,-12 0-7082</inkml:trace>
</inkml:ink>
</file>

<file path=ppt/ink/ink5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1.1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12 105 5769,'-1'0'368,"-2"1"440,0-1-31,0 1 103,2 0 8,2 1-128,3 0-80,3 2-136,5-1-127,5 0-273,6-1-80,6-1-64,5-1-16,7-2 8,7-2 0,6-1 8,5 0-16,3-3-8,3 0-8,1-3-192,0-2-161,-1-3-607,-3-1-584,-3-2 872,-12 2-7410</inkml:trace>
</inkml:ink>
</file>

<file path=ppt/ink/ink5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1.7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9 125 6601,'-2'2'376,"-1"0"329,1 0-601,0 1 40,4-1 48,3 0 88,3-1 120,5 0 8,5-1-96,5 0-80,7-2-168,7 0-40,6 0-24,9-1-8,5-2-8,8 1-8,5-2-16,5-1-16,3-1 16,3 0 0,0-3-120,-1-1-248,-3-3-864,-4-2-849,-5-3 1105,-14 3-3625</inkml:trace>
</inkml:ink>
</file>

<file path=ppt/ink/ink5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2.3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276 1 6545,'-3'3'392,"0"4"185,1 4-129,1 5 0,1 3-16,1 4-8,2 5-32,-1 4-160,0 6-72,-2 5-104,-1 4-40,-2 5-32,-2 4-8,-5 4-8,-4 4-8,-6 3 24,-6 2 16,-7 2-144,-4 0-344,-5-2-1961,-3-3 1585,7-14-5185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866"/>
    </inkml:context>
    <inkml:brush xml:id="br0">
      <inkml:brushProperty name="width" value="0.1" units="cm"/>
      <inkml:brushProperty name="height" value="0.1" units="cm"/>
      <inkml:brushProperty name="color" value="#849398"/>
    </inkml:brush>
  </inkml:definitions>
  <inkml:trace contextRef="#ctx0" brushRef="#br0">0 33 3057,'38'2'672,"-18"0"-425,4-3-6,-1-2 0,36-7 0,19-3-2457,-66 6 1311,-12 7 875,0 0-1,0 0 1,0 0-1,0 0 0,0 0 1,0 0-1,0 0 1,0 0-1,0 0 1,0-1-1,-1 1 0,1 0 1,0 0-1,0 0 1,0 0-1,0 0 1,0 0-1,0 0 1,0 0-1,0 0 0,0-1 1,0 1-1,0 0 1,0 0-1,0 0 1,0 0-1,0 0 0,0 0 1,0 0-1,0 0 1,0-1-1,-5 4 47</inkml:trace>
</inkml:ink>
</file>

<file path=ppt/ink/ink5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3.6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2160,'-1'0'385,"0"0"583,1 0-408,2 0 48,2 1-48,3-1-64,2 1-144,3 0-16,5-1-24,3 1-64,5 0-63,6-1 95,6 1 200,5 0 80,4 2 88,2 3-104,2 3-240,1 3-88,-1 4-152,0 3-32,-1 3-24,-2 2-8,0 0-8,0 0-16,0 1-288,1-1-328,0-1-840,0 0 784,-9-4-6450</inkml:trace>
</inkml:ink>
</file>

<file path=ppt/ink/ink5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4.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0 968,'6'1'480,"8"0"376,7 2-87,6 1-33,4 2-64,4 1-56,3 2 24,2 2-64,3 0-200,2 2-64,1 1-39,2 1-9,3 0-24,2 1-32,1 0-152,3 0-32,-1 1 112,-1 1 96,-1 1 80,-4 2-8,-3 1-120,-2 3-96,-3 0-80,-3 3 0,-1 0-8,-3 1-48,-1 0-680,-2-1-480,-1-2 615,-6-5-6168</inkml:trace>
</inkml:ink>
</file>

<file path=ppt/ink/ink5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5.0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0 744,'7'1'576,"8"1"352,11 1 17,9 3-505,7 1-232,5 3-152,3 1 8,1 2 8,3 3 8,0 3 72,0 1 48,1 3 16,0 3 8,0 1-56,1 1-72,0 2-40,0-1-16,0 0-16,-1-1-8,-2 0-24,-3 1-40,-4-1-288,-3 1-240,-3 0 304,-10-5-3793</inkml:trace>
</inkml:ink>
</file>

<file path=ppt/ink/ink5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5.7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 4329,'4'-1'120,"7"1"-64,8 0-8,9 2 216,5 2 184,4 3 288,2 3 72,2 4-199,3 3-193,3 4-296,2 1-80,3 3-32,3 1 0,2 1 0,1 1 16,1 1 0,1 2 0,-1 1-8,-2 2-16,-3 2 0,-4 0-8,-5 0-424,-5 1-457,-5 0 497,-10-7-5993</inkml:trace>
</inkml:ink>
</file>

<file path=ppt/ink/ink5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6.4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425 1 4225,'-1'2'464,"1"5"344,0 4 72,0 4-95,2 4-169,0 4-160,2 2-72,0 3-24,1 3 16,-1 3-64,-2 3-40,-2 2-96,-2 3-56,-3 1-56,-3 0 0,-2 2-24,-4 0 0,-3 1-24,-4 0-16,-3-1-8,-5 0-24,-3 0-240,-3-1-136,-3 0-424,-2-1-336,-2 0 71,-3-1-151,-1-2 720,8-7-4337</inkml:trace>
</inkml:ink>
</file>

<file path=ppt/ink/ink5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6.9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338 1 4129,'1'0'104,"1"1"-56,2 0 48,1 1 248,0 1 120,0 3 176,-1 4 48,-1 2-135,-1 5-17,-1 4-120,-3 4-88,-2 6-144,-2 6-80,-4 4-72,-3 6 0,-4 2 0,-2 3 0,-4 1-16,-3 0 0,-2-1-16,-3-2-40,-2-3-360,1-2-200,-1-2-553,0-3-567,0-2 1016,6-8-3473</inkml:trace>
</inkml:ink>
</file>

<file path=ppt/ink/ink5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7.5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530 1 4265,'-1'4'496,"-2"6"248,-1 6 40,-2 6-192,-1 5-39,-2 4 231,-1 2 48,-3 4-112,0 3-88,-3 3-344,-2 1-152,-2 3-120,-2 0 0,-4 0-8,-2 0 8,-2 0-8,-3-2-8,-2-3-184,-4-1-128,-1-2-448,-2-2-352,1-3-1249,1-3 1329,7-6-4097</inkml:trace>
</inkml:ink>
</file>

<file path=ppt/ink/ink5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8.5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519 26 1256,'2'-1'544,"4"-2"457,3 0 7,1-1-344,2-1-112,-2 2 72,-1 0 40,-2 0 105,-2 3-65,-4 0-280,-2 3-104,-5 2-40,-5 4-24,-6 4 64,-7 6 32,-8 5 0,-6 8 0,-7 9-96,-5 11-40,-4 8-136,-3 9-40,-1 6-80,1 4-280,4 0-1512,5 0 1216,10-15-7610</inkml:trace>
</inkml:ink>
</file>

<file path=ppt/ink/ink5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8.9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380 0 2553,'-4'5'88,"-6"7"144,-7 9-168,-7 8 416,-8 9 72,-7 10 168,-5 8-80,-7 11-424,-3 10-1080,-3 10 560,9-11-4073</inkml:trace>
</inkml:ink>
</file>

<file path=ppt/ink/ink5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9.4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707 1 4369,'-6'7'744,"-8"10"424,-8 10-391,-8 11-73,-7 8-248,-5 7 40,-4 7 80,-1 7-8,-3 5-128,-2 5-104,0 5-416,-1 3-144,2 3-216,1 2-16,2-2 168,6 0-240,5-5 424,10-15-8410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958"/>
    </inkml:context>
    <inkml:brush xml:id="br0">
      <inkml:brushProperty name="width" value="0.1" units="cm"/>
      <inkml:brushProperty name="height" value="0.1" units="cm"/>
      <inkml:brushProperty name="color" value="#849398"/>
    </inkml:brush>
  </inkml:definitions>
  <inkml:trace contextRef="#ctx0" brushRef="#br0">18 1 592,'-17'3'24</inkml:trace>
</inkml:ink>
</file>

<file path=ppt/ink/ink5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7:59.8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354 1 5801,'-4'5'784,"-4"6"529,-6 9-321,-5 7-96,-5 8-152,-4 11-88,-3 9-264,-2 10-119,1 7-225,0 6-72,3 4-385,2 3-303,4 1-432,4 2-152,5-1-441,4-2 985,4-16-5073</inkml:trace>
</inkml:ink>
</file>

<file path=ppt/ink/ink5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0.3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291 1 2200,'-2'4'801,"-4"6"591,-4 6-440,-5 6-176,-2 6-232,-4 7-71,-1 6-137,-2 6-96,-1 8-184,-1 5-32,1 8-32,1 6-32,1 7-745,2 6-903,4 4 960,5-14-3817</inkml:trace>
</inkml:ink>
</file>

<file path=ppt/ink/ink5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0.6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 1 4785,'-3'5'224,"-3"9"224,-4 11 160,-3 11 104,-2 11 1,-1 10-249,-1 10-168,2 7-152,1 4-88,3 2-544,3-4-537,3-4 569,4-15-6025</inkml:trace>
</inkml:ink>
</file>

<file path=ppt/ink/ink5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1.0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1 5033,'-3'5'680,"-6"8"408,-4 11-255,-5 9-73,-3 11-320,-3 11-136,-1 10-192,0 10-56,0 7 64,1 6 16,2 2-16,4-2-96,5-3-416,5-5-248,7-6-1233,5-6 1089,2-15-5233</inkml:trace>
</inkml:ink>
</file>

<file path=ppt/ink/ink5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1.4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180 1 4121,'-3'5'528,"-4"9"384,-5 10 24,-2 11-311,-4 11-169,-2 10-192,0 8-64,-1 7-40,2 3 0,3 2-296,3 1-96,3-1-801,4-2-991,5-3 1240,2-13-3369</inkml:trace>
</inkml:ink>
</file>

<file path=ppt/ink/ink5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1.8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36 416,'4'-6'-48,"3"-8"40,2-1-352</inkml:trace>
</inkml:ink>
</file>

<file path=ppt/ink/ink5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1.9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501 2 2769,'-1'-1'600,"0"0"600,-3 3-208,-3 4-336,-5 5-24,-6 7 41,-4 7 15,-6 8 16,-5 9 64,-3 10-112,-5 10-152,-2 11-288,-2 9-104,1 8-112,3 6-16,4 4-464,6 2-240,5-2-1232,8-5 1040,5-17-6178</inkml:trace>
</inkml:ink>
</file>

<file path=ppt/ink/ink5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2.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261 1 5865,'-5'9'520,"-6"13"257,-6 15-281,-6 15-72,-3 15-256,-2 13-96,-1 9-64,1 7-16,2 3-504,3-1-24,3-4-873,5-7 673,5-19-4393</inkml:trace>
</inkml:ink>
</file>

<file path=ppt/ink/ink5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2.7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0 4161,'-4'6'728,"-4"8"840,-6 11-519,-3 13-89,-2 12-272,-2 14-376,0 12-128,3 9-328,3 5-48,5 0-312,6-5-184,6-7-625,6-8-567,4-10 1048,1-15-3265</inkml:trace>
</inkml:ink>
</file>

<file path=ppt/ink/ink5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3.0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 0 2473,'-3'8'992,"-2"10"616,-4 14-256,0 11-327,0 12-433,1 7-112,2 5-240,3 3-144,3-1-256,3-2-40,4-3-640,2-4-529,2-5 817,1-10-5185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2.098"/>
    </inkml:context>
    <inkml:brush xml:id="br0">
      <inkml:brushProperty name="width" value="0.1" units="cm"/>
      <inkml:brushProperty name="height" value="0.1" units="cm"/>
      <inkml:brushProperty name="color" value="#849398"/>
    </inkml:brush>
  </inkml:definitions>
  <inkml:trace contextRef="#ctx0" brushRef="#br0">7 1 200,'-4'1'40,"2"0"120,1 0 0,1-1-96,3 2 32</inkml:trace>
</inkml:ink>
</file>

<file path=ppt/ink/ink5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3.3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 0 5073,'-2'6'488,"-2"10"160,-2 12-104,0 12-376,2 11-112,1 11-56,2 7-8,3 5-272,4 5-328,3 1-536,3-1-560,4-3 896,-2-15-1617</inkml:trace>
</inkml:ink>
</file>

<file path=ppt/ink/ink5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3.7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0 8394,'-3'7'464,"-2"9"160,-3 10 64,-1 10-208,0 7-112,1 7-232,2 8-88,3 7-56,4 6-16,4 7-472,4 3-160,4 1-680,3-2-296,4-7 175,4-9-79,1-12 992,-2-14-2969</inkml:trace>
</inkml:ink>
</file>

<file path=ppt/ink/ink5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4.1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0 6881,'-3'6'377,"-3"9"191,-3 10-248,-1 11 16,0 10-112,1 11-72,4 8-136,3 8-32,6 5-736,6 4-168,5-1-865,6-3 745,0-15-3321</inkml:trace>
</inkml:ink>
</file>

<file path=ppt/ink/ink5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4.9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 1 1352,'-1'0'192,"-1"0"440,0-1-87,0 1 271,0 1 160,0 2 96,0 2 16,0 3-15,-1 2-137,1 3-264,-2 3-56,1 2-216,-1 3-64,1 4-120,0 5-48,1 5-32,3 4-8,2 6-24,4 4-24,4 3-112,6 2-64,6 0-456,5 0-280,5-3-792,4-2 784,-5-10-6722</inkml:trace>
</inkml:ink>
</file>

<file path=ppt/ink/ink5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5.4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 1 1240,'0'1'216,"0"2"216,-1 2 305,-1 1 351,-1 3 376,0 2 0,1 1-151,0 3-193,1 3-344,4 3-104,3 4-248,4 6-168,5 6-168,3 5-40,5 4-32,2 2 8,3 1 88,2-1 40,1-1 25,2-3 7,2-4-104,1-2-96,0-4-425,1-3-455,0-3-1504,0-1 1360,-5-7-6250</inkml:trace>
</inkml:ink>
</file>

<file path=ppt/ink/ink5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5.9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5857,'0'4'752,"1"4"1513,2 4-1673,2 5 216,3 5 128,4 4 97,5 6-65,3 3-104,4 5-112,4 4-328,4 2-160,6 4-184,4 2-40,5 2 8,2 2 0,1 2 16,0 1 16,-1 0-32,0-1-104,-3-2-400,-3-3-304,-1-6-1216,-2-5 1128,-6-10-10979</inkml:trace>
</inkml:ink>
</file>

<file path=ppt/ink/ink5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7.0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5449,'1'1'272,"3"3"136,3 1-360,3 3-8,2 1-32,2 2 112,0 1 208,0 2 81,0 3 23,-1 2-104,0 2-208,2 3-80,2 1-40,4 1 0,2 2 160,4 0 168,2 1 240,2 1 32,3 2-120,3 0-152,4 2-256,3-1-48,3 1-312,1-1-280,2-1-608,3 0-449,1-3 865,-9-5-5385</inkml:trace>
</inkml:ink>
</file>

<file path=ppt/ink/ink5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7.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6897,'1'5'209,"2"4"-89,2 5-88,2 4 8,3 5-32,1 3 48,2 5 64,1 2 128,1 4 0,2 2-24,3 2 24,4 0-32,3 0 88,4 0 176,3-1-40,1 0-64,3 1-104,4-1-304,2-2-72,4-2-144,4-5-80,3-4-72,2-6-56,1-3-8,0-4-72,-1-2-497,-2-2-943,-2 0 1120,-11-3-3249</inkml:trace>
</inkml:ink>
</file>

<file path=ppt/ink/ink5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8.4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8034,'0'2'376,"0"1"-48,3 3-80,2 3-96,5 2-104,3 2-16,3 3-8,3 3 0,0 3-8,2 4-8,1 3 0,2 2 48,3 1 40,4 1 152,4 1 72,3 1 32,4 0-16,2 1-136,3 1-56,1 1-88,2 0-16,2 0-32,1-2-8,2-3-224,4-2-8,1-6-200,4-4-32,3-6-128,1-5-216,1-7-368,0-4-113,-1-6 689,-12 0-4737</inkml:trace>
</inkml:ink>
</file>

<file path=ppt/ink/ink5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9.0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8402,'2'1'288,"3"2"32,4 1-272,4 3-40,4 3 0,2 3-8,2 2 16,1 4 8,1 2 0,1 2 0,2 2 8,1 2 48,1 0 56,4 2 152,3 0 64,4 1 96,4 1 32,3 1-96,3 1-48,3 0-151,1-1-73,4-1-80,2-1-16,3-4-16,3-3-16,5-3-200,5-5-121,2-4-415,2-4-184,1-3-224,-1-2-288,-1-3 895,-15 0-6072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3.696"/>
    </inkml:context>
    <inkml:brush xml:id="br0">
      <inkml:brushProperty name="width" value="0.1" units="cm"/>
      <inkml:brushProperty name="height" value="0.1" units="cm"/>
      <inkml:brushProperty name="color" value="#849398"/>
    </inkml:brush>
  </inkml:definitions>
  <inkml:trace contextRef="#ctx0" brushRef="#br0">114 2 2401,'14'-1'516,"0"2"1,0-1 0,16 4 0,-18-2-58,0 0-1,0-1 1,-1-1-1,1 0 0,15-2 1,40-3 2,-67 5-407,-41 4-1259,-96 8-1562,168-15 3545,33 1-693,-51 2 185,-1 0-1,0 0 0,0-1 1,0-1-1,0 0 0,15-4 1,-60 2 22,-78 14-338,13-3-3504,156-7 4324,-40 1 115,0-1 1,0-1-1,33-4 1,-42 0-711,-20 1-27,-20 3-102,-11 8-62,-70 2 0,42-5 208,50-1-130,30 2 25,33-1 87,32-14 89,8 0 172,-121 16 198,18 4-609,-8 3 56,63-14-44,69-10 0,-135 14-999,20-3 898,0 1 0,-1 0 0,1 1 0,0 0 0,0 1 0,-10 4 0,21-7 46,0 0-1,0 0 0,0 0 0,0 0 0,1 0 0,-1 0 0,0 0 1,0 0-1,0 1 0,0-1 0,1 0 0,-1 0 0,0 0 0,0 0 0,0 0 1,0 0-1,0 1 0,0-1 0,1 0 0,-1 0 0,0 0 0,0 0 1,0 1-1,0-1 0,0 0 0,0 0 0,0 0 0,0 1 0,0-1 0,0 0 1,0 0-1,0 0 0,0 0 0,0 1 0,0-1 0,0 0 0,0 0 1,0 0-1,0 1 0,0-1 0,0 0 0,0 0 0,-1 0 0,1 0 0,0 1 1,0-1-1,0 0 0,0 0 0,0 0 0,0 0 0,-1 1 0,21-1-2195,-8 0 1408</inkml:trace>
</inkml:ink>
</file>

<file path=ppt/ink/ink5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09.7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7442,'4'2'368,"6"1"72,5 3-304,6 2-8,4 3-104,5 2 0,4 2 80,4 1 16,4 2 24,2-1-8,3 1-32,3-1 24,3 1 120,1-1 96,4 0 176,3-1 56,2-2-80,4-2-71,3-4-161,2-2-72,1-5-64,3-2-16,0-4-56,0-1-32,1-3-24,0-1-184,-1-2-296,-2-2-185,-1-2-535,-1-1-200,-2-2-441,-2-2-127,-2-1 1080,-12 3-3169</inkml:trace>
</inkml:ink>
</file>

<file path=ppt/ink/ink5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0.3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1 301 5081,'5'1'336,"7"1"112,9 1-168,7 0-160,8 0-16,6-2 64,5-1 16,4-2 0,3-3 17,3-3-49,3-3-24,2-2-16,4-3-80,2-3-48,2-3 8,3-2 0,0-2 16,0-1 24,-1-1-24,0-1-248,-2 0-545,-1 0 481,-13 4-5913</inkml:trace>
</inkml:ink>
</file>

<file path=ppt/ink/ink5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0.9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1 173 2793,'3'0'144,"4"-2"40,6 1 48,7-2 288,5 0 152,6-2 224,7 0-64,7-2-336,4-2-159,7-1-257,4-2-64,5-2-8,5-2-16,3-3-417,4-2-559,2-3 560,-12 3-4945</inkml:trace>
</inkml:ink>
</file>

<file path=ppt/ink/ink5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1.8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5137,'0'1'296,"4"0"56,2 2-112,5 3-224,2 1-16,3 3 0,1 3 0,3 2 0,0 2 0,2 1 0,2 1 8,0 1 24,3 1 128,1 1 288,3 0 145,2 1 135,2 0-88,1 0-272,0 0-128,-1 1-176,0-1-56,0 1-64,1 0-208,0 0-152,2-1-176,1 0-360,0-2 127,2-1 161,2-2 184,0-2 144,1-1 32,-2-4-264,-1-2 216,-8-3-3169</inkml:trace>
</inkml:ink>
</file>

<file path=ppt/ink/ink5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2.4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6777,'2'1'184,"6"2"-111,4 2-57,3 2-16,3 2-8,2 3 0,2 0 8,2 2 8,1 2 8,2 0 0,2 3-8,2 0 8,1 3 0,2 1 136,-1 0 104,2 1 240,2 1 88,2 0-80,1 0-88,2 1-240,2 0-104,0-1-48,2 0-8,1-2 8,1-1-8,1-3 0,0-3 0,1-3-8,0-4-328,2-3-656,-1-3-649,1-1 721,-9-1-5161</inkml:trace>
</inkml:ink>
</file>

<file path=ppt/ink/ink5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3.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7978,'-1'0'352,"2"-1"152,0 1-504,1 0-256,3 1-16,3 1 24,3 1 32,3 2 216,2 1 16,2 3 136,2 1 136,3 2 184,2 1 40,3 2 24,4 2-112,4 1-176,2 0-48,2 2-112,3 2-8,1 1 40,2 0 8,1 2 0,2 1-32,1-1-64,1 1-8,2-2-16,1 0 0,0-2-8,2-2 0,0-1-8,0-2-16,1-2 24,-1-3-304,0-1-456,-1-2-328,-2-3-1385,-3 0 1449,-10-2-4697</inkml:trace>
</inkml:ink>
</file>

<file path=ppt/ink/ink5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3.8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4873,'2'3'704,"1"2"1057,5 4-1537,4 3-48,5 3-144,4 2-16,5 1 0,2 1 0,4 0 80,2 1 24,3 0 32,4 0 0,5 0-64,3-1-32,3 1-8,5-1-8,3 1 56,2-1 8,4 0-24,2 1-32,4-2-368,4 0-64,3-2 0,2-2 24,3-2 320,2-3 32,2-1-336,1-4-153,0-1-647,0-3-328,-1-1 848,-17-2-2697</inkml:trace>
</inkml:ink>
</file>

<file path=ppt/ink/ink5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4.3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40 4553,'0'1'328,"3"0"448,2 2-776,3 0-8,3 1 0,3 1 64,2 0 112,4 1 296,2 0 112,4 0 49,3-1-17,5 1-160,3-2-80,4-1-88,5-2-80,4-1-128,4-2-24,3-2-40,2 0 0,2-2-8,2-2-16,1-1-352,2-1-160,0-3-400,0-1-385,0-1 801,-13 2-5393</inkml:trace>
</inkml:ink>
</file>

<file path=ppt/ink/ink5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4.9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7922,'4'2'288,"8"2"8,8 4-208,10 2-64,8 3-24,8 1-8,7 1 0,6 0 8,5 0 0,5-2-8,2-1-8,3-2-304,1-1-144,1-3-321,-1-2-223,0-3 600,-14-1-5185</inkml:trace>
</inkml:ink>
</file>

<file path=ppt/ink/ink5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5.4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 5441,'4'1'432,"7"1"296,7 0-528,9 2-72,8 0-120,5 0-8,5 1 0,3 1 0,4 0 0,3 1 0,3 0 32,3 1 113,1 1 231,3 0 72,3-1 24,3 0-112,3-1-240,2-1-72,2-2-40,1-2 0,0-2-8,1-3 8,-1-3-80,-2-2-80,0-3-56,-3-1-72,-3-1-24,-4-1-24,-3 0-305,-6 0-183,-4 1-704,-6-1 808,-10 2-3225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5.682"/>
    </inkml:context>
    <inkml:brush xml:id="br0">
      <inkml:brushProperty name="width" value="0.1" units="cm"/>
      <inkml:brushProperty name="height" value="0.1" units="cm"/>
      <inkml:brushProperty name="color" value="#849398"/>
    </inkml:brush>
  </inkml:definitions>
  <inkml:trace contextRef="#ctx0" brushRef="#br0">85 35 1112,'82'-6'3474,"37"-5"-2622,-108 9-401,8-1-1350,-37-3-454,-18 2 1266,1 2 0,-1 1 1,0 2-1,1 2 0,-55 10 0,60-9 1137,129-7 1111,-30 2-1869,110-13-302,-246 21-170,-116 19-1909,168-20 1755,34-2 284,35-3 403,-33-2-66,-14-1-115,1 1 0,-1 1 1,0-1-1,0 1 0,1 1 0,-1-1 0,0 1 0,0 1 0,1-1 0,-1 1 0,8 3 0,-18-3-13,-1 0 0,0 0 0,1-1 0,-1 1 0,0-1 0,0 0-1,-5 0 1,-81 11-456,53-9-321,31-2 219,10-2-48,90-2 1220,-65 3-458,-253 11-168,381-17-5751,-150 6 5330</inkml:trace>
</inkml:ink>
</file>

<file path=ppt/ink/ink5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5.9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1 172 7001,'3'0'297,"6"-1"15,7 0-144,7 0-120,6-1-40,6-1-8,6 0 0,5-1 8,4 0-8,4-1 0,4-1-8,4-1-136,2-2-120,3-2-56,1-2 7,0-1 145,-1-2 120,-2-1 48,-2-2-176,-1 0 128,-12 3-6305</inkml:trace>
</inkml:ink>
</file>

<file path=ppt/ink/ink5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6.5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0 376 7730,'0'-1'160,"3"0"-160,2-3-8,6-1 16,4-3 8,7-2 0,5-3 0,6-1-8,4-2 0,5-1-8,3-3-16,4-1-24,2-2-24,2-1-48,-1-2-8,0-2 0,-3 0-192,-4-1-553,-3-1-671,-4-1 760,-10 5-3217</inkml:trace>
</inkml:ink>
</file>

<file path=ppt/ink/ink5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8.0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118 25 1424,'1'-1'584,"3"-1"625,1-1-185,2 0-8,-1 0-72,1 0-7,-1-1-17,0 2-248,1 0-168,1 0-304,1 3-104,0 3-56,1 3 16,-1 7 248,-2 5 128,-3 8 120,-2 7-16,-4 8-215,-3 7-129,-3 8-128,-4 7-24,-2 6-40,-5 6-112,-4 5-136,-4 2-73,-3 0-335,-1-1-440,1-4 648,7-17-8738</inkml:trace>
</inkml:ink>
</file>

<file path=ppt/ink/ink5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8.5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302 61 560,'1'-2'376,"1"-4"456,1-2 121,0-1 55,1 0-64,0 0-208,0 2-88,-1 2-248,1 2-120,0 1-104,0 1 33,1 3 103,0 2 72,1 4 152,1 6 48,-1 6 24,-1 6-64,-1 8-200,-2 8-96,-1 7-160,-2 8-40,-3 5-40,-3 4-16,-5 2-40,-5 2 0,-5 0-96,-6-2-104,-6 0-440,-3-1-296,-4-2-320,-3-1-57,-2-3-471,-1-3 1072,8-11-2641</inkml:trace>
</inkml:ink>
</file>

<file path=ppt/ink/ink5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9.0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314 4 1728,'0'0'336,"1"-2"265,1 1-49,1 0-88,-1 3-48,0 3 120,0 4 72,-2 5 40,-2 5-24,-2 6-184,-1 7-143,-3 6-145,-1 6 16,-3 7 48,-2 5 16,-3 6-24,-2 3-48,-3 5-96,-4 1-32,-2 1-24,-3-2-8,0-3-256,2-5-280,2-8-1497,4-10 1217,5-11-4033</inkml:trace>
</inkml:ink>
</file>

<file path=ppt/ink/ink5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19.6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307 1 2328,'1'0'185,"1"-1"111,1 1 88,0 0 56,1 2 56,0 0 120,-2 1-16,0 2 8,-3 2 16,-1 3 1,-3 5-17,-2 7-88,-4 10-104,-4 11-224,-3 13-80,-4 12-176,-4 11-144,-5 9-312,-5 5-136,-3 1-145,-2-3-159,1-6 600,7-18-5121</inkml:trace>
</inkml:ink>
</file>

<file path=ppt/ink/ink5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0.1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155 1 2264,'1'-1'449,"0"1"591,1 2-200,-1 2-64,-2 6 0,-2 6-192,-2 8-55,-5 9-241,-3 10-112,-4 11-144,-3 9-32,-3 8-56,-1 3-424,0 2 320,5-14-6898</inkml:trace>
</inkml:ink>
</file>

<file path=ppt/ink/ink5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0.4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150 1 2945,'-1'4'328,"-3"9"272,-3 11 48,-4 10-264,-3 12-56,-4 11-208,-3 9-88,1 6-184,0 5-384,1 0 336,4-12-4297</inkml:trace>
</inkml:ink>
</file>

<file path=ppt/ink/ink5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0.8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1128,'-1'1'64,"1"1"-1256</inkml:trace>
</inkml:ink>
</file>

<file path=ppt/ink/ink5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0.9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 1216,'3'-1'-216,"4"-4"264,2 1-1096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2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118 1 2617,'0'0'752,"1"1"672,1-1-256,0 1-600,1 0-224,0 1-280,0 0-32,-1 2 89,-1 3 63,-1 2 32,-2 4-8,-1 2-88,-1 3-48,0 2 72,-1 2 96,-1 2 144,-3 3 8,-3 2-136,-4 1-232,-1 1-672,-2 1-568,-1-2 615,3-5-6264</inkml:trace>
</inkml:ink>
</file>

<file path=ppt/ink/ink5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1.1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610 16 2473,'1'0'208,"2"-2"104,1 0-112,0-1-80,1 1 80,0-1 208,0 2 320,-2-1 448,-1 2 16,-1 0-79,-3 1-233,-2 3-304,-4 2 8,-4 4 40,-6 4 16,-5 7-119,-5 6-105,-7 9-152,-6 9-112,-7 11-104,-8 10-8,-6 10-16,-4 8-8,-1 5-376,1 2-577,6-2 545,14-16-10834</inkml:trace>
</inkml:ink>
</file>

<file path=ppt/ink/ink5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1.7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741 11 2112,'0'0'80,"-2"0"257,1 0 231,-2 0 368,0-1 112,-1 0-80,0-1-88,-1-1-119,0 1-41,-2 0-120,-1 3-104,-3 2-144,-4 4-16,-3 5 184,-5 5 48,-6 6 1,-4 7-41,-6 7-224,-5 8-112,-4 8-112,-5 7-32,-2 5-48,-1 5-16,1 3-168,1 1-184,4-1-585,5-1-535,5-6 792,10-13-8602</inkml:trace>
</inkml:ink>
</file>

<file path=ppt/ink/ink5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2.2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929 21 2377,'0'-1'224,"-2"-1"352,-1-1 160,-1-1 288,-1 1 32,-1-1-224,-1 2-151,-1 0-273,0 2-72,-2 3-40,-3 2-8,-2 4 16,-3 6-32,-3 4-24,-4 6 24,-4 5-64,-3 6-64,-4 5-16,-5 7 32,-6 8 0,-5 7 0,-4 9-56,-4 7-56,-1 8-72,1 6-344,2 3-600,4 3-72,3-2-336,6-4 95,4-6-183,7-8 752,8-18-3097</inkml:trace>
</inkml:ink>
</file>

<file path=ppt/ink/ink5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2.7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930 1 1672,'-1'-1'224,"-2"2"545,-3 0-233,-3 3 368,-2 3 136,-2 3 232,-2 5 17,-2 3-193,-1 4-136,-2 4-408,-3 3-152,-2 4-88,-3 4 72,-5 5 209,-3 5 87,-5 6 160,-1 6-48,-3 6-280,-2 5-120,0 4-280,-1 5-104,0 4-136,1 4-80,1 4 0,1 4 16,2 0-168,3 0 56,5-3-368,5-2-256,6-5-665,5-3-887,4-5 1400,5-15-6106</inkml:trace>
</inkml:ink>
</file>

<file path=ppt/ink/ink5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3.2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671 0 4337,'-3'1'616,"-2"2"472,-5 2-304,-3 3 57,-4 5-105,-3 6 16,-4 6 64,-4 8 208,-4 9 9,-4 11-57,-6 11-80,-3 14-440,-3 13-208,-1 13-304,1 10-104,2 9-112,3 3-944,5 1 488,5-2-313,5-8 513,5-10-336,6-13-792,5-12-1025,5-13 1513,4-18-3065</inkml:trace>
</inkml:ink>
</file>

<file path=ppt/ink/ink5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3.9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969 1 5937,'-4'3'440,"-5"4"56,-6 4-15,-6 6-65,-6 5 24,-7 6 224,-4 5 72,-6 8-24,-4 6-72,-4 9-176,-3 6-103,-3 9-185,-2 8-72,-2 9-72,0 10 64,0 7 56,2 9 16,2 4-88,5 5-104,5 0-624,7-1-881,7-6 913,11-21-9162</inkml:trace>
</inkml:ink>
</file>

<file path=ppt/ink/ink5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4.6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636 1 2296,'-1'0'137,"0"0"231,0 0 96,-1 0 120,0-1 64,0 1-16,-1 1-176,-1 0 32,0 1 304,-2 3 73,-2 2 39,-3 3-56,-3 3-272,-3 5-64,-3 5-96,-6 7-32,-4 10-23,-6 10-41,-6 13-128,-5 12-56,-5 12-232,-2 10-264,-2 6-433,1 2-319,3-3-1120,2-4 1279,11-20-5880</inkml:trace>
</inkml:ink>
</file>

<file path=ppt/ink/ink5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5.4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769 2 3097,'-1'0'328,"-2"-1"328,-3 1-80,-3 0 136,-2 1 32,-2 3 24,-1 1-47,-2 4-217,-1 3-88,-2 2-200,-3 3-40,-1 3-72,-3 2-40,-2 4 128,-2 4 96,-3 5 168,-3 5 48,-5 8-128,-3 8-88,-1 6-176,-1 7-56,1 4-56,1 1 0,3 1-152,4-2-176,4-3-192,5-5-216,6-6-672,5-5-593,5-5 1073,6-11-4353</inkml:trace>
</inkml:ink>
</file>

<file path=ppt/ink/ink5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6.0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774 1 2689,'-2'0'552,"-1"1"416,-4 1-376,-4 2-88,-4 4-24,-5 5 88,-4 4 32,-6 6-71,-3 5-225,-2 7-104,-4 8-48,-1 7 8,-4 9-16,-2 9-24,-2 10-80,-2 7 56,0 6 264,2 3 48,1 2 24,4 0-32,5-1-432,5-4-184,7-4-496,7-5-432,5-5 640,5-16-7186</inkml:trace>
</inkml:ink>
</file>

<file path=ppt/ink/ink5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6.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320 0 1872,'-1'1'136,"-2"1"72,-3 3 65,-2 3 223,-1 4 72,-3 4 48,-3 4 16,-1 5-32,-4 6-64,-3 9-80,-4 8-80,-4 11-240,-1 12-104,-1 14-632,1 13-496,3 11 584,6-12-4217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74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194 0 4193,'1'1'-32,"0"0"-32,1 1 312,1 1 536,0 0 232,1 1 81,-1 0-57,1 0-312,-1 2-224,0 1-288,-1 2-80,0 3-80,-1 3-16,-2 4-32,-2 3-8,-4 5 0,-3 4 0,-4 4-8,-5 4-40,-3 3-120,-5 4-88,-2 1-392,-2 0-336,-3-1 544,6-9-6978</inkml:trace>
</inkml:ink>
</file>

<file path=ppt/ink/ink5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6.9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1 5977,'-3'2'584,"-2"5"225,-2 6-249,-2 6-200,0 7-248,0 8-72,-1 8-24,0 6 96,0 8 24,1 7 8,0 6-16,3 4-96,3 3-48,4 3-96,4 2-1769,4 2 1337,2-14-5913</inkml:trace>
</inkml:ink>
</file>

<file path=ppt/ink/ink5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7.3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 9882,'-2'10'216,"-1"13"-192,0 14-48,4 9-40,3 8-96,5 4-32,4 2 16,5 1-192,4-1-128,4-2-648,2-2-857,2-4 1105,-5-10-3705</inkml:trace>
</inkml:ink>
</file>

<file path=ppt/ink/ink5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8.1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4 368 5857,'-2'2'336,"1"0"176,1 2-55,0 0 103,0 2 16,2-1 248,3-1-80,3 0-24,3-2-16,2 0-279,4-1-113,3-1-184,5 0-64,5-2-40,6-2-16,5-3 8,7-4 8,4-4 8,5-5 8,3-4-8,2-5-8,2-5 0,1-4-16,-1-4 0,0-2-504,-3-2-1609,-2-2 1385,-12 9-8418</inkml:trace>
</inkml:ink>
</file>

<file path=ppt/ink/ink5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8.6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0 644 3169,'1'1'672,"1"-2"984,3-1-792,5-3-63,5-3 47,6-4 8,6-3-72,4-4-112,5-3-88,3-3-192,6-3-96,3-4-192,4-3-55,3-3-25,0-2-8,-1-2 16,-1-1-8,-4-1-8,-4 1-16,-4 1-313,-6 2-279,-4 0-1104,-4 2 944,-7 7-7754</inkml:trace>
</inkml:ink>
</file>

<file path=ppt/ink/ink5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9.1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1 743 5449,'2'-1'648,"4"-1"481,5-3-9,7-2-232,4-3-72,4-3-32,4-3-8,3-4-135,3-2-113,4-4-296,4-3-104,3-3-88,4-2-16,2-3 0,2-3 0,2-1-8,-1-2 0,-1-1 8,0-1-16,-2-1-144,-3-1-272,-3 0-841,-4-1-479,-3 0 832,-9 8-8002</inkml:trace>
</inkml:ink>
</file>

<file path=ppt/ink/ink5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29.7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1 757 4809,'0'0'560,"3"0"544,2-2-367,4-2-137,4-3-88,6-3-88,5-4-24,6-5 8,6-5-40,6-4-136,3-5-40,5-4-80,4-4-64,4-4-32,5-5-8,4-4-8,1-4-16,0-1-312,-2 0-160,-4 0-760,-6 2-1097,-6 3 1417,-12 11-4249</inkml:trace>
</inkml:ink>
</file>

<file path=ppt/ink/ink5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0.1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1 523 5393,'0'1'760,"0"1"1057,2 1-1289,3-1-280,3 0-64,3 0 24,3 0 80,3 0 240,4-1 96,4 0-32,4-1-88,3-3-199,4-2-97,4-5-80,5-3-32,5-7-8,5-4 8,4-6 16,5-5-8,2-5-32,1-4-24,1-5-208,-3-4-272,-2-2-1049,-6-2-663,-7 0 1080,-11 11-6586</inkml:trace>
</inkml:ink>
</file>

<file path=ppt/ink/ink5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0.5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0 588 3793,'3'-1'600,"3"-3"608,6-4 112,5-4 57,5-4-161,5-5-272,5-3-80,5-5-279,4-4-105,5-3-240,2-4-80,3-2-104,3-2-40,1-2-112,1-1-264,-1-1-665,-2-1-479,-2 1 720,-11 9-8306</inkml:trace>
</inkml:ink>
</file>

<file path=ppt/ink/ink5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1.3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216 16 4025,'0'-2'392,"2"-1"272,1-1-24,0 1-32,2 0 113,0 2 55,-1 3 56,1 4-24,0 6-120,-1 7-88,-2 10-232,0 10-72,-3 13-104,-3 9-79,-2 10-49,-4 5 0,-3 4-8,-4 1 0,-4-1-16,-5-1-24,-3-4-296,-3-3-313,-1-6-1271,-1-3 1072,5-14-7698</inkml:trace>
</inkml:ink>
</file>

<file path=ppt/ink/ink5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1.9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1 304,'0'1'24,"-1"2"112,0 3 32,-1 3-8,0 3-16,0 3-120,0-2-984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6.528"/>
    </inkml:context>
    <inkml:brush xml:id="br0">
      <inkml:brushProperty name="width" value="0.1" units="cm"/>
      <inkml:brushProperty name="height" value="0.1" units="cm"/>
      <inkml:brushProperty name="color" value="#00A0D7"/>
    </inkml:brush>
  </inkml:definitions>
  <inkml:trace contextRef="#ctx0" brushRef="#br0">1 0 2377,'10'11'6585,"13"13"-3503,-12-16-2821,0 0-1,0-1 1,1 0 0,0-1-1,1 0 1,-1-1 0,1 0-1,0-1 1,0-1 0,0 0-1,1-1 1,-1 0 0,1-1-1,13 0 1,14-2-950,1-1 1,-1-2 0,54-13-1,-37 4-332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889"/>
    </inkml:context>
    <inkml:brush xml:id="br0">
      <inkml:brushProperty name="width" value="0.1" units="cm"/>
      <inkml:brushProperty name="height" value="0.1" units="cm"/>
      <inkml:brushProperty name="color" value="#00A0D7"/>
    </inkml:brush>
  </inkml:definitions>
  <inkml:trace contextRef="#ctx0" brushRef="#br0">1 1 9402,'30'25'264,"9"2"-72,16 5-176,6 11 0,1 8 0,2 10 8,-1 6 8,7 10-384,2 1-1848,-1-4 1447</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6.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111 15 4217,'0'0'160,"1"0"120,0-2-16,1 0 192,0 0 232,0 0 208,0-1 89,-1 1-185,1 1-216,-1 1-336,2 1-64,0 3 16,1 3 16,0 5 24,-1 4-32,1 6-88,-2 6-24,-1 6-56,-1 6-8,-2 5-16,-4 2 0,-2 1-8,-2-1 0,-4-1-112,-3-4-112,-3-1-536,-3-1-728,-3 0 848,4-8-7146</inkml:trace>
</inkml:ink>
</file>

<file path=ppt/ink/ink6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2.6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49 4081,'0'-1'552,"0"-1"320,1-1-88,0-2-400,1 1 73,0-1 103,0 0 8,2 0-136,2 1-152,3 0-224,5 1-40,4 0-16,5 1-8,6 1 0,6 0 24,5 1 16,5 3 8,2 3-16,2 4-8,-1 5-376,0 3-712,-1 3 656,-9-3-6890</inkml:trace>
</inkml:ink>
</file>

<file path=ppt/ink/ink6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3.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41 6481,'-1'-1'384,"2"-2"145,3-1 7,4-2-184,7 0-96,6 0-160,8 0-64,8 1-16,5 2-8,5 3-24,5 3-16,3 7-440,2 5-656,3 7 671,-10-1-6128</inkml:trace>
</inkml:ink>
</file>

<file path=ppt/ink/ink6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3.9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180 1 2985,'1'1'144,"3"3"128,3 3 88,2 4 248,3 3 96,1 4 24,0 2-64,0 3-240,-1 4-167,-1 4-193,-3 4-24,-3 5-8,-3 5 0,-4 5 8,-5 5-8,-6 4 0,-4 3-16,-7 3-8,-5 0 0,-6 0-96,-5-1-257,-3-3-1503,0-4 1208,6-12-3889</inkml:trace>
</inkml:ink>
</file>

<file path=ppt/ink/ink6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4.4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440 0 2008,'-1'6'441,"-2"10"263,-5 12-208,-3 11-376,-6 10-80,-6 6 96,-5 6 136,-6 2 184,-6 1 40,-3 0-48,-4 0-144,-2-1-456,0-2-600,1-1 432,9-13-4377</inkml:trace>
</inkml:ink>
</file>

<file path=ppt/ink/ink6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4.8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416 0 5065,'0'2'464,"2"4"248,0 4-240,0 7-143,-2 8-169,-2 10-96,-3 10 0,-5 9 72,-3 9 8,-4 5-8,-3 3-8,-2 0-72,-3-2 48,-2-5 88,-2-5 0,-2-5-8,-2-4-72,-3-6-568,-2-5-448,-2-6-985,0-6 905,7-7-3497</inkml:trace>
</inkml:ink>
</file>

<file path=ppt/ink/ink6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5.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0 322 5793,'1'1'392,"2"-2"112,4-1-159,6-5-9,6-5-56,7-6 0,8-7-16,5-7-208,5-6-32,5-6-408,5-3-296,2-5 359,-7 7-6568</inkml:trace>
</inkml:ink>
</file>

<file path=ppt/ink/ink6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6.2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2729,'1'2'344,"3"4"448,5 6-112,4 6 160,3 8 88,3 8-87,2 9-289,1 8-168,3 5-208,0 5-56,1 5-496,-1 4-176,-3 5-65,-4 5 33,-6 3 440,-7 4 168,-6 0 56,-7 1-16,-5-1-472,-5-3-688,-4-2 648,1-16-3881</inkml:trace>
</inkml:ink>
</file>

<file path=ppt/ink/ink6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6.7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8434,'2'3'536,"5"7"104,4 8 32,4 10-192,4 10-168,4 10-160,5 9-56,3 8-64,3 7-24,0 6 0,0 6-8,-3 2-104,-3 4-224,-4 0-296,-5 1-192,-4-1-616,-5-2-217,-6-2 897,-3-17-4913</inkml:trace>
</inkml:ink>
</file>

<file path=ppt/ink/ink6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7.1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8034,'3'5'208,"6"8"-128,7 12-48,5 12-24,3 12-24,3 12 0,-1 10 0,-1 7 16,-4 6 16,-4 3 8,-5 2 0,-4 0-200,-7 2-144,-5-1-288,-6 0-233,-6 0-23,-6-2-320,-4-3 696,2-16-3409</inkml:trace>
</inkml:ink>
</file>

<file path=ppt/ink/ink6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7.5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310 1 6393,'1'2'320,"1"5"273,1 5 111,0 8 224,0 10-72,0 11-280,-1 12-136,-2 13-216,-2 13-88,-2 12-88,-2 10-16,-3 8 0,-4 3 0,-4 0 8,-4-3 0,-4-5-32,-4-6-32,-3-7-424,-2-7-320,-2-8-656,0-8-657,2-11 1161,5-15-4817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0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218 14 4289,'1'-1'464,"0"-1"336,2 0-32,1 0-160,0 0 153,1 1 159,0-1 48,-1 1-176,0 1-216,1-1-304,0 1-48,1 1 65,0 1 63,1 1 120,1 3-32,-1 3-120,-1 4-72,-1 4-168,-1 5 8,-1 5-8,-2 5-8,-2 5-56,-2 6-136,-4 4-192,-3 4-32,-3 3-32,-3 0 104,-3-2 72,-1-2-48,-2-5-161,-1-3-183,-2-5-472,-2-2-48,-3-1-304,-3-2-809,-1-1 1481,6-7-3721</inkml:trace>
</inkml:ink>
</file>

<file path=ppt/ink/ink6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8.0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0 520 1024,'6'-4'160,"8"-6"248,8-7-240,9-6-16,6-7 0,4-5-8,4-7-96,3-5-24,3-7-24,1-5-48,0-6-480,0-6 368,-10 9-1384</inkml:trace>
</inkml:ink>
</file>

<file path=ppt/ink/ink6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8.4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235 0 5321,'1'3'424,"1"5"200,2 7 153,1 6 135,0 9 8,-1 7-40,-1 9-232,-3 7-120,-2 7-232,-3 7-96,-2 8-144,-3 6-24,-3 6-32,-2 7 0,-3 5-40,-2 3-32,0 4-200,-1 2-320,0-1-328,0-2-144,1-6-384,-2-7-185,-1-9 977,3-18-4265</inkml:trace>
</inkml:ink>
</file>

<file path=ppt/ink/ink6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8.8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1 574 296,'0'1'184,"1"2"288,2 0 152,2-1 297,1 0-33,4-2 40,3-1-88,5-4-208,5-2-88,4-5-248,5-5-144,3-5-120,3-4-24,2-3-24,3-2-24,3-1-104,0-3-88,2-3-200,2-4-80,3-6-48,2-5 24,2-8-496,2-6 664,-10 9-2577</inkml:trace>
</inkml:ink>
</file>

<file path=ppt/ink/ink6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9.1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210 3 2425,'0'-1'312,"1"0"288,0 0-240,2 1 112,-1 2 144,0 4 72,-2 4-96,-2 7-104,-2 7-224,-3 7-72,-3 10-103,-2 7-49,-4 10-185,-2 7-175,-4 7-192,-1 6-40,-3 4-392,-1 1-240,-1 0 704,5-13-2521</inkml:trace>
</inkml:ink>
</file>

<file path=ppt/ink/ink6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9.1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 0 1360,'-7'12'240,"-10"13"176,-9 13-216,-8 8-176,2-5-2264</inkml:trace>
</inkml:ink>
</file>

<file path=ppt/ink/ink6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9.5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0 880 1104,'8'-5'120,"10"-6"112,11-7-8,8-5 96,7-7 73,4-5 63,2-7-32,2-5-120,-1-4-96,-1-5-120,-1-4-40,-1-4-32,-2-4-24,-2-2-272,-2-4-216,-1-3-457,0-3 449,-7 12-1192</inkml:trace>
</inkml:ink>
</file>

<file path=ppt/ink/ink6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39.7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369 0 816,'-1'2'496,"1"3"232,-2 4-31,0 5-81,-2 5-216,-1 7-88,-2 6-80,-2 7-88,-3 8-136,-3 8-120,-3 8-160,-4 8 0,-3 7 16,-4 6 112,-2 2 144,-2 4 8,-3 1 0,-3 1-240,-3-1 168,5-15-3049</inkml:trace>
</inkml:ink>
</file>

<file path=ppt/ink/ink6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0.1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1 912 1664,'7'-4'208,"11"-8"297,11-7-417,9-8-56,7-8-8,3-5 32,3-5 248,1-3 32,0-4 144,0-4-8,-1-5-232,-1-4-40,1-4-152,-2-4-32,1-2-16,-2-4-320,-1-3 232,-9 13-4177</inkml:trace>
</inkml:ink>
</file>

<file path=ppt/ink/ink6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0.4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736 0 2649,'-2'6'560,"-3"8"616,-4 9-504,-2 9-184,-2 8-168,-2 7-80,-2 7-184,-2 7-16,-2 4-24,-2 4 0,-3 3 56,-4 2 32,-3 3 8,-3 1 8,-3 3-56,-2 0-24,-2 1-40,-1-2-200,0-1-344,-1-4-96,0-5-728,0-5-16,-1-5 295,1-7 225,7-12 208</inkml:trace>
</inkml:ink>
</file>

<file path=ppt/ink/ink6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0.7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1293 1712,'4'-3'432,"6"-4"401,7-6-17,6-5-8,6-7-104,6-5-168,4-7-80,4-5-256,1-6-88,3-5-72,1-5-8,0-4 0,0-6-24,-1-6-128,-1-4-136,-2-6-208,-1-4-120,-2-2-304,-3-2-96,-3 2-48,-2 3-1,-3 6 633,-6 17-560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8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1 239 672,'0'0'472,"0"0"809,1 0 263,-1 1-48,0 0-168,1 0-455,0 0-241,0 1-192,2 0-88,0 0-208,1 1-32,2 0-24,2 1-8,4 0-24,4 0-8,5-2-24,3-2 64,5-2 248,4-5 56,4-3 32,2-4-56,2-5-256,-1-2-64,1-4-160,0-2-216,-1-1-624,-1-2-296,0 0-641,-1 0 897,-8 4-4897</inkml:trace>
</inkml:ink>
</file>

<file path=ppt/ink/ink6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0.9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508 1 3025,'-2'2'832,"-2"4"704,-3 6-272,-2 6-495,-2 6-257,-3 9-248,-2 7-88,-3 11-152,-2 11-24,-4 12-168,-5 11-96,-4 10-256,-4 8-353,-5 5-375,-2 2 96,-3-1 264,-2-6-48,0-6 823,9-20-2127</inkml:trace>
</inkml:ink>
</file>

<file path=ppt/ink/ink6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1.2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0 534 1608,'5'-1'584,"6"-1"481,6-3-249,7-1-152,6-3-296,6-3-152,4-3-152,3-5-24,1-3-32,1-4 0,1-6 0,1-6-8,2-5 8,-1-6 0,1-7-64,0-6-248,-1-5 192,-7 9-4881</inkml:trace>
</inkml:ink>
</file>

<file path=ppt/ink/ink6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1.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0 415 2849,'0'1'624,"1"1"440,0 2-384,2 0-208,2 1-288,2-1-40,2-1 32,3-1 16,3-1 32,4-3 72,5-3 113,5-4 55,6-7 72,5-7-88,4-7-184,6-7-88,3-6-96,2-6-40,2-6-424,0-3-512,0-3 512,-11 8-7274</inkml:trace>
</inkml:ink>
</file>

<file path=ppt/ink/ink6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2.4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55 4009,'-3'-1'880,"-2"1"1040,-1 0-559,-1 0-201,1 2-160,0 0-168,2 2-47,1 3-33,3 1-40,2 3-224,5 1-128,4 2-272,5 1-80,6-1-48,9-2-8,7-2 8,8-2 8,8-4 0,7-2 0,7-4-8,6-5-8,6-4-192,4-5-184,2-4-344,0-3-217,-3-2-359,-3-1-192,-6 0 872,-15 4-7418</inkml:trace>
</inkml:ink>
</file>

<file path=ppt/ink/ink6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2.8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0 401 6593,'2'2'473,"2"1"207,4 2-8,5 1-248,5 1-104,4-1-168,7-1-80,6-2-80,7-5-192,7-5-24,6-6 8,5-5 24,5-5 176,1-6 16,3-5 8,-1-4 0,-2-3 8,-1-4-440,-4-1-376,-4-3-1329,-2-1 1129,-11 8-3209</inkml:trace>
</inkml:ink>
</file>

<file path=ppt/ink/ink6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3.3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538 0 4113,'0'5'528,"-1"7"1024,1 8-1488,0 9-8,-1 10-8,0 11-8,-4 10-8,-3 9 16,-4 6 160,-5 4 8,-6 2 25,-5-1-25,-6-1-136,-5-1-24,-4-2-48,-5-3-8,-5-2-168,-2-3-217,-3-4-871,-3-7 744,10-12-4673</inkml:trace>
</inkml:ink>
</file>

<file path=ppt/ink/ink6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3.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1 364 2601,'7'-1'464,"10"-3"296,11-2-160,8-3-392,7-4-112,4-3-88,2-4-8,1-4 0,-1-4 8,0-4-8,-1-5-16,-1-3-408,-2-4-280,-2-4 360,-8 6-2913</inkml:trace>
</inkml:ink>
</file>

<file path=ppt/ink/ink6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4.1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741 1 3505,'-2'5'144,"-5"9"192,-2 7 64,-5 8 136,-3 6 8,-3 5-8,-2 4-48,-3 4 8,-1 3 17,-1 1-169,-2 3-144,0 2-184,-3 2-40,-2 0-296,-2 0-104,0-2-121,-1-3-39,0-4 32,-2-2-144,-2-4 0,-2-2 104,-3-3 312,-1-2 0,0-4 288,8-8-3081</inkml:trace>
</inkml:ink>
</file>

<file path=ppt/ink/ink6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4.4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0 518 512,'5'-1'144,"8"-3"144,7-3 0,7-2 56,6-2 208,6-2 57,4-3-105,5-1-112,3-3-256,2-2-72,1-2-48,1-3-8,0-2 0,-1-4-8,1-3 8,-1-3 8,-1-2-8,-2-1 0,-4-2-456,-4-1 328,-9 7-3217</inkml:trace>
</inkml:ink>
</file>

<file path=ppt/ink/ink6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4.7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741 1 2353,'-5'6'168,"-7"9"192,-6 8 192,-8 9 224,-6 5 456,-6 6 88,-5 5-263,-5 3-201,-2 2-488,-3 2-184,-2 0-224,-1-3-168,1-2-600,0-5-264,2-4-449,1-5-263,2-4 1080,10-8-2385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4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1 300 2096,'1'0'697,"2"-2"511,2 0 8,1 0-128,0-1-295,0 1-129,0 1-120,1-1-24,0 1 0,2 1-40,2-1-40,3 0-24,3 0-64,3 0-24,4-1-8,5-1 49,3-2 47,5-1-16,3-1-136,3-2-72,0-2-104,0-2-32,-1-1-24,-1-3-16,0-3-8,1-3-88,0-3-576,0-3-408,0-3-1521,-3-2 1377,-7 5-6722</inkml:trace>
</inkml:ink>
</file>

<file path=ppt/ink/ink6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4.9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1 532 2072,'4'-2'96,"9"-2"40,9-4 113,9-5 215,7-4 80,6-3 160,3-3-128,2-3-192,2-1-80,1-3-160,-1 0-56,-2-3-64,-1-1-48,-2-1-216,-2-1-80,-2-1-232,-3-2-176,-4-2-464,-3 0 663,-7 5-1671</inkml:trace>
</inkml:ink>
</file>

<file path=ppt/ink/ink6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5.2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714 0 2993,'-3'4'392,"-3"5"368,-4 7-272,-2 5-240,-3 5-96,-2 5-128,-2 5-8,-3 3 96,-1 5 128,-4 3 256,-1 3 80,-2 1-47,-1 0-121,-2 0-256,-2-2-88,-2-3-272,-3-1-24,-1-2 31,-2-2 49,-2-2 168,1-2 8,0-3-640,2-3-672,4-6 736,9-7-3889</inkml:trace>
</inkml:ink>
</file>

<file path=ppt/ink/ink6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5.5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1 625 2953,'5'-1'448,"8"-3"424,8-3-568,8-4-176,6-5-120,6-5-8,5-3 0,3-4 8,1-3 8,0-2 0,-2-1 0,0-2 0,-3-2 0,-1-1-8,-4-1 8,-2-1 0,-4-2-16,-1-1 0,-2-1-608,-1-3 440,-6 8-3897</inkml:trace>
</inkml:ink>
</file>

<file path=ppt/ink/ink6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5.7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521 1 592,'-1'1'128,"-3"4"168,-3 3-144,-2 5 120,-3 4 144,-2 4 169,-3 5 103,-3 5-16,-1 4-112,0 4-16,-2 4-88,0 4-176,0 2-40,-3 2-208,-1 2-24,-3 0-64,-2 1-128,-2-3-456,-1-1-184,-1-4-160,-1-4 7,0-4 625,6-9-1552</inkml:trace>
</inkml:ink>
</file>

<file path=ppt/ink/ink6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6.3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156 808 3129,'5'-2'440,"7"-4"448,9-4-568,8-3-152,6-6-112,3-2-24,2-3 0,0-3 0,-1-2-8,0 0 0,-1-3-16,-2-2 0,-1-3-8,-3-3 8,-2-2-8,-2-2 0,-3-1-8,-2 1-8,-4 1 0,-2 1 8,-4 4 8,-3 1 0,-3 4-56,-2 2-56,-2 4-48,-2 5 8,-1 5 48,-2 5 72,-1 6 184,-2 5 56,-2 5 200,-2 6 72,-1 5-8,-2 5-56,-2 6-168,-2 5-103,-1 5-113,-3 5-16,-1 5 0,-2 3 0,-2 2 0,-3 3-8,-3 0-289,-3 0-119,0 0-8,-2-2-24,-2-2 152,-1-3 104,-2-2 0,-1-4-40,0-6 56,2-5 8,2-7-8,2-7-8,5-6-72,5-6-112,4-6-256,6-3-25,5-4-39,5-1 0,5-1 440,3 2-488</inkml:trace>
</inkml:ink>
</file>

<file path=ppt/ink/ink6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6.5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0 451 2689,'7'-2'544,"9"-3"464,9-3-240,7-3-440,4-3-128,3-3-152,2-3-24,1-4-24,-1-4 8,-1-3 8,-3-4 0,-2-2 0,-2-4-8,-1-2-184,-2-3-424,0-2 368,-6 7-4433</inkml:trace>
</inkml:ink>
</file>

<file path=ppt/ink/ink6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6.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0 1272,'-1'0'232,"0"2"96,-2 1-232,-1 4-88,-1 4 72,-3 4 441,0 4 143,-3 6 64,-2 5-56,-2 7-184,-2 4-72,-3 5-104,-1 3-48,-3 0-184,0 0-40,-2 0-24,-1-1 8,-1-1-8,-2-1-24,0-1-480,-1-2-568,0-3 592,6-7-3777</inkml:trace>
</inkml:ink>
</file>

<file path=ppt/ink/ink6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7.0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0 608 2705,'5'-2'552,"8"-2"488,7-2-528,6-4-152,5-2-248,5-3-72,3-2-32,1-3-8,-1-4 8,-1-2-8,-3-4 0,-1-4 0,1-5 0,-1-5 0,2-4-96,0-3-224,0-4-504,1-4-216,0-1 464,-7 8-1905</inkml:trace>
</inkml:ink>
</file>

<file path=ppt/ink/ink6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7.3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546 1 1568,'0'1'320,"1"2"241,-2 3-105,1 5-72,-3 5-88,0 6-32,-3 8-160,-2 7-72,-2 7-24,-2 7-8,-2 6 72,-3 6 128,-3 3 64,-2 4 8,-4 2 64,-4 2-16,-2-1-24,-2-1-16,-2-1-272,-2-2-176,-1-2-136,-2-2-168,-1-3-264,1-4-152,1-4 424,8-12-2545</inkml:trace>
</inkml:ink>
</file>

<file path=ppt/ink/ink6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8.2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225 1 3841,'-5'7'200,"-4"9"-8,-4 11-8,-3 10-104,-1 8-16,-2 6 0,-2 4-16,-2 3-192,0 2-456,-3-1-488,-2-2 527,4-10-1719</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8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0 2457,'-2'1'-329,"-1"-1"938,-1 1-3346</inkml:trace>
</inkml:ink>
</file>

<file path=ppt/ink/ink6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8.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0 684 1240,'5'-2'144,"6"-2"160,7-4 200,6-2 121,4-3 247,3-2 72,1 0-152,2-3-104,1 0-296,1-2-160,2-2-144,0-2-32,0-2-16,-1-2-16,0-4-16,-1-2-8,0-3-168,0-4-168,-2-2-160,-2-3-56,-2-1-56,-4-2-24,-2 1-400,-3 2 552,-5 9-2169</inkml:trace>
</inkml:ink>
</file>

<file path=ppt/ink/ink6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8.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635 0 1952,'-3'3'200,"-2"6"209,-4 5-41,-3 7 56,-2 6 112,-4 5 120,-1 5-48,-3 5-128,-3 4-88,-2 4-192,-3 3-48,-2 2-88,-1 1-40,-2 0-16,-1 1-8,-1 0-8,-2-3-8,-1-2-8,-2-4-32,1-2-72,-1-4-232,2-2 216,6-9-5593</inkml:trace>
</inkml:ink>
</file>

<file path=ppt/ink/ink6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9.1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1 774 808,'1'0'376,"3"-1"200,4 0-120,3-2-79,6-3 223,4-2 200,5-5 168,5-5 16,3-3-400,3-5-208,2-3-231,3-2-89,2-3-40,1-2 0,-1-3-8,0-2 0,-2-2-8,-1-3-16,-2 0-64,0-2-57,-3 0-335,-3 0-96,-3-1-216,-4 0-712,-4 0 1000,-5 9-2609</inkml:trace>
</inkml:ink>
</file>

<file path=ppt/ink/ink6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9.4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783 1 2961,'-1'1'72,"-2"2"-56,-1 4 96,-3 5 160,-3 5 24,-2 7 96,-3 7 56,-3 6 56,-4 8 56,-4 5-32,-3 4-112,-3 3-224,-1 2-64,-2-1-64,0 0-16,-3-2-7,-2-2-1,-2 0-24,-2-2-8,-1-1-16,-1-1-81,0-3-191,-1-2-120,2-4-336,3-2-192,5-6 528,8-7-3873</inkml:trace>
</inkml:ink>
</file>

<file path=ppt/ink/ink6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9.6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1 687 3545,'5'-5'496,"7"-6"432,7-7-224,6-5-368,4-5-96,5-3-176,2-3-40,2-1-48,-1-1-56,-2 0-88,-1 1-32,-2-1-144,-1-2-32,1 0 16,-1-1 16,0-2 72,-1 0 40,-3-1-232,-2-1-368,-3 1 487,-6 8-1951</inkml:trace>
</inkml:ink>
</file>

<file path=ppt/ink/ink6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49.9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628 0 1136,'-2'3'392,"-1"4"537,-3 4 71,-2 7 24,-3 5-32,-1 8-248,-4 7-128,-4 9-263,-3 6-129,-4 6-136,-3 4-16,-3 2-24,-3 0-8,-1 0-8,-2-3 0,0-3-16,0-4-8,1-4-152,1-4-152,2-3-473,2-4-279,3-2-184,2-3-288,2-4 919,7-7-1535</inkml:trace>
</inkml:ink>
</file>

<file path=ppt/ink/ink6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0.1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1 638 1088,'5'-3'504,"7"-4"345,8-4 31,8-5-48,6-4 48,4-4-16,3-3-24,0-4-111,0-2-313,-2-1-112,1-3-216,-2-2-48,-2-1-136,-1-2-152,-2-1-240,-2-2-113,-1-2-271,-2-1-128,1-1 584,-5 7-4177</inkml:trace>
</inkml:ink>
</file>

<file path=ppt/ink/ink6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0.4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513 0 1168,'0'2'272,"-2"2"296,-2 3-15,-1 4-57,-2 5 40,-3 6-88,-2 4-96,-2 6-168,-4 5-104,-2 6-72,-3 4-8,-2 4 24,-3 4 48,-2 2 104,-3 3 0,-3 4 8,-3 1-64,-3 0-120,-1-1-88,-1-5-608,1-4 472,8-13-4185</inkml:trace>
</inkml:ink>
</file>

<file path=ppt/ink/ink6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0.6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1 368 2617,'6'-4'176,"10"-6"48,7-5-56,8-5-120,6-4 16,4-5-8,2-2-8,2-3-16,-1-3-32,-2-2-184,-3-3-264,0-2 264,-7 5-2433</inkml:trace>
</inkml:ink>
</file>

<file path=ppt/ink/ink6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0.9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759 1 624,'-2'2'64,"-2"4"144,-3 5 104,-4 6 480,-3 7 137,-4 6 55,-4 8-256,-4 7-376,-2 6-104,-4 6-72,-1 3 0,-2 4-72,-1 3-32,-3 3 32,-2 1 40,-3 1 88,-1 0-16,-1-3-184,1-4-96,0-6-256,2-6-64,1-8-216,3-8-376,4-7 584,9-9-3369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1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 3601,'0'0'240,"1"1"232,1-1-184,3 0-8,1 0 56,2 0 40,1-2-24,2 1-80,2 0-96,2 1-152,3 2-16,3 2 0,3 2 0,4 0 8,6 1 8,5-1 120,5-2 88,5-3 65,2-1 7,1-2-120,0-3-96,1-2-88,0-3-56,0-3-633,0-3-591,-2-2 688,-9 1-4521</inkml:trace>
</inkml:ink>
</file>

<file path=ppt/ink/ink6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1.2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1 565 1120,'4'-1'528,"6"-2"489,6-2-73,5-3-488,5-2-120,2-3-200,3-2-48,2-3 48,2-3 8,-1-3 56,0-3 16,-2-3-72,-1-3-16,0-4-72,0-3-32,0-4-304,-1-2-168,0-3-280,-3 0-536,-1-1 792,-6 9-2009</inkml:trace>
</inkml:ink>
</file>

<file path=ppt/ink/ink6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1.5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842 0 664,'-2'4'96,"-4"4"72,-3 7-96,-4 6 8,-4 6 192,-6 8 120,-5 6 72,-5 9 1,-5 7-233,-3 7-128,-3 6-112,-2 4-40,-2 0 0,-1-2 8,0-4 40,0-5 56,-1-6 240,0-4 96,1-6 40,1-6-104,2-5-456,5-7-456,5-6 280,9-8-3049</inkml:trace>
</inkml:ink>
</file>

<file path=ppt/ink/ink6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1.8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0 532 2889,'2'0'328,"1"0"416,3-1 40,3-1 128,3-2 88,4-2-119,4-2-65,2-4-248,3-4-200,3-4-240,2-6-40,3-4-56,4-5-16,3-6-104,3-5-112,2-6-448,1-4-384,1-4-865,0-3 977,-8 10-3849</inkml:trace>
</inkml:ink>
</file>

<file path=ppt/ink/ink6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2.1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596 1 2136,'-5'6'192,"-6"10"401,-8 10 183,-5 11 224,-6 9-64,-4 7-208,-3 5-136,-4 5-223,-1 1-73,-3 2-200,-1 1-56,-1-2-48,-1-1-112,0-5-697,2-5-767,5-9 848,9-13-3753</inkml:trace>
</inkml:ink>
</file>

<file path=ppt/ink/ink6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2.6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339 1 2369,'0'1'248,"0"4"280,0 5 72,-2 4 112,-1 6 48,-4 7 8,-3 7-40,-4 8-159,-3 6-169,-4 7-312,-3 7-32,-3 6-24,-3 5-16,-1 2 0,-1 0-8,-1-3-304,1-5-377,2-8 377,5-13-6337</inkml:trace>
</inkml:ink>
</file>

<file path=ppt/ink/ink6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3.0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1 676 3873,'3'-1'360,"5"-4"376,6-3 72,7-5-72,5-5-95,4-6-305,4-4-112,2-5-136,-1-3-48,1-3-64,0-4-136,0-4-240,0-5-137,1-2-255,-3-3 48,-2-2 8,-4 1-112,-4 2 560,-6 12-3025</inkml:trace>
</inkml:ink>
</file>

<file path=ppt/ink/ink6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3.2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263 0 1840,'-1'3'456,"-1"4"385,-3 6-265,-3 7-224,-2 8-72,-4 8-80,-3 8-24,-2 9-144,-4 8-72,-1 6-528,-2 4-224,0 0-104,2-2 23,0-4 281,2-6 400,5-12-608</inkml:trace>
</inkml:ink>
</file>

<file path=ppt/ink/ink6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3.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0 885 2497,'4'-3'712,"7"-6"624,5-6-520,5-6-144,4-4-256,3-5-96,1-2-160,0-4-55,0-4-105,0-2-17,0-4-55,1-3 0,2-5 0,0-1-40,2-3-128,-2 2-24,-2 1 16,-4 3 40,-5 6-104,-4 5-200,-4 7-480,-3 6-240,-4 7 175,-2 4 353,-2 6 696,-2 4 320,-2 6 512,-3 4 33,-1 7-73,-4 4-40,-3 7-344,-2 6-160,-3 7-112,-2 7-72,-4 9-32,-4 9 0,-2 7 0,-3 8-16,-1 6-16,-2 4-32,-1 1-360,1-3-392,0-6 448,7-16-3409</inkml:trace>
</inkml:ink>
</file>

<file path=ppt/ink/ink6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4.0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1 574 4201,'3'-1'384,"7"-4"320,6-4 32,5-4-136,5-5-55,4-4-33,2-4-56,3-4-64,2-4-48,-1-4-216,1-3-104,-2-4-408,0-2-304,-2-3-697,0-1-367,-2-1-104,-3 2 799,-6 8-847</inkml:trace>
</inkml:ink>
</file>

<file path=ppt/ink/ink6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4.4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537 1 3537,'0'0'760,"-2"3"744,0 3-255,-3 3-449,-2 6-152,-3 5-248,-2 6-112,-4 8-144,-3 8-48,-2 10-72,-1 8-16,-3 9 8,-3 9-8,-3 4 8,-4 3 0,-2-1 0,-3-3 0,-1-4-144,0-7-232,2-6-680,1-7-569,2-8 833,7-12-4857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5081,'-2'0'-760,"-1"0"656,-1 0-4113</inkml:trace>
</inkml:ink>
</file>

<file path=ppt/ink/ink6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4.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222 88 4017,'2'-4'440,"2"-4"296,2-5-176,1-2-96,0-1 0,1 2 185,-3 3 71,0 4 32,-2 7-16,-2 7-216,-3 9-200,-1 9-96,-4 9-88,-3 10 32,-4 8-16,-4 7-8,-5 4-24,-3 2-72,-4-2-328,-2-3-328,-3-5-1304,-2-7 1088,5-11-6922</inkml:trace>
</inkml:ink>
</file>

<file path=ppt/ink/ink6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5.3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0 577 4177,'3'-2'376,"5"-6"184,6-6-40,8-8-312,6-9-64,6-7-104,4-8 8,4-7 24,1-7 0,4-8-504,2-8-1000,4-8 856,-8 10-3201</inkml:trace>
</inkml:ink>
</file>

<file path=ppt/ink/ink6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5.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1 459 2689,'0'1'984,"0"1"928,1 0-431,1 0-137,4-3-368,2-3-176,4-4-240,5-4-56,5-8-168,6-5-79,6-8-297,3-7-113,5-6-247,2-5-208,2-4-888,2-4-1241,0-1 1561,-8 8-4057</inkml:trace>
</inkml:ink>
</file>

<file path=ppt/ink/ink6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6.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1 497 4985,'0'0'608,"0"1"616,1 0-423,2 0 7,3-3-176,3-2-192,4-4-224,4-4-40,6-7-112,6-6-16,6-8-40,6-8-8,3-7-336,4-7-288,2-5-824,2-5-641,0-4 1129,-9 10-3593</inkml:trace>
</inkml:ink>
</file>

<file path=ppt/ink/ink6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7.5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193 1 3457,'1'2'464,"-1"2"680,1 3-704,1 3 72,0 4-24,0 2-8,-1 4-119,-2 2-41,-1 2 32,-2 3-40,-2 3-72,-3 2-48,-2 5-152,-2 5-40,-4 6-48,-3 5-24,-5 6-584,-5 7-617,-4 4 713,4-10-5633</inkml:trace>
</inkml:ink>
</file>

<file path=ppt/ink/ink6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7.8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0 679 2080,'5'-3'609,"5"-2"447,7-4-344,6-3-224,2-4-288,3-2-96,1-4-80,0-4-16,0-2-40,2-4-136,1-3-144,2-5-64,-1-4-104,0-5 72,-2-3-96,-2-2-120,-4 0-81,-2 1 49,-4 4 168,-3 5 240,-5 10-32</inkml:trace>
</inkml:ink>
</file>

<file path=ppt/ink/ink6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8.0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498 0 1384,'-1'2'608,"-1"3"577,-2 4 135,-3 6-16,-2 7-248,-4 9-263,-3 8-465,-2 7-144,-5 8-136,-4 6-16,-4 6-8,-4 3 0,-4 3-8,-1 1 0,-1-3-56,-1-2-136,1-4-632,1-6-617,2-6 737,8-12-4497</inkml:trace>
</inkml:ink>
</file>

<file path=ppt/ink/ink6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8.3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1 281 1184,'4'-4'472,"4"-6"577,6-6-81,3-5-320,3-4-176,0-3-360,0-3-72,0-2-544,0-4-712,0-3 696,-3 5-2185</inkml:trace>
</inkml:ink>
</file>

<file path=ppt/ink/ink6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8.5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180 0 1296,'-4'6'88,"-7"11"0,-6 12-8,-5 12-8,-6 10-64,-4 9-384,-3 6 272,4-7-1048</inkml:trace>
</inkml:ink>
</file>

<file path=ppt/ink/ink6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8.8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22 1832,'1'-4'-16,"1"-4"184,0-2-2152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7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 0 3601,'-1'0'592,"-1"1"584,-2-1-304,0 2-336,-1-1-135,0 1-185,1 0-32,1 0 112,2 2 88,3 0 64,3 2-24,5 0-160,5 1-112,6 0-96,7-1-8,4 0 8,7-2 0,5-1 8,4-1 16,5-1-8,2-1-8,1-2-24,0-1-32,-1-1-128,-2-3-240,-2-1-1120,-2-2-969,-3 1 1257,-9 0-3297</inkml:trace>
</inkml:ink>
</file>

<file path=ppt/ink/ink6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8:59.9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1038 22 440,'1'-1'344,"1"-1"168,1-2 72,0 0 1,0 0-121,-1 1-48,-2 0-16,-1 3-16,-3 1 104,-3 3 72,-3 3-104,-4 4-88,-5 3-232,-4 6-104,-7 5-72,-6 6-24,-8 7 0,-8 8 16,-9 10 64,-8 9 208,-8 10 352,-5 9 33,-4 6-33,-1 6-184,3 5-376,4 2-256,7-1-961,9-3 785,15-18-6089</inkml:trace>
</inkml:ink>
</file>

<file path=ppt/ink/ink6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0.4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691 0 2553,'-2'2'336,"-4"5"480,-4 4 32,-5 5 176,-4 5 40,-7 6-167,-6 6-153,-7 8-320,-6 7-168,-5 8-176,-4 7-40,-5 10-32,-3 9-8,-5 11-560,-3 9-576,-3 10 631,12-15-6384</inkml:trace>
</inkml:ink>
</file>

<file path=ppt/ink/ink6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1.0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1534 0 2409,'-1'1'104,"-3"0"64,-2 1-136,-2 2 16,-3 2 256,-1 2 176,-3 2 336,-1 2 136,-3 2-8,-2 3-143,-4 2-265,-2 3-160,-5 4-248,-3 5-32,-4 6 48,-4 7 112,-4 8 216,-5 9 32,-6 10 32,-5 10-48,-7 10-152,-3 7-32,-4 6-128,-3 5-72,-1 2 97,-1 2 111,1 0 16,2-1 16,6-4-168,7-4-168,7-4 0,9-6-72,9-6-416,7-6-393,9-6-2175,8-9 1832,6-14-5994</inkml:trace>
</inkml:ink>
</file>

<file path=ppt/ink/ink6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1.5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1341 1 2889,'-5'4'200,"-6"5"240,-8 9 376,-9 9 256,-7 9 176,-7 11-95,-8 12-425,-6 13-160,-7 12-160,-6 14-8,-6 10 64,-4 10-56,-2 6-32,1 4-40,2 4-272,3 2-48,4 4-168,4 3-56,4 0-160,5-1-40,6-5-472,6-4-248,8-9-96,5-11-105,6-11-207,4-15 936,7-20-3153</inkml:trace>
</inkml:ink>
</file>

<file path=ppt/ink/ink6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2.1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1192 0 4457,'-2'3'456,"-4"5"112,-3 5-168,-5 6-112,-3 6-240,-4 5-32,-4 4 16,-3 5-8,-1 3-8,-2 3 8,-3 5-8,-4 5 8,-4 8 0,-5 11-8,-7 15-8,-5 16 240,-7 15 577,-4 14 111,-3 13 80,-1 10-64,1 5-424,3 1-80,6-4-63,5-7-201,8-11-184,7-10-136,9-11-521,8-12-703,9-12 752,7-22-8570</inkml:trace>
</inkml:ink>
</file>

<file path=ppt/ink/ink6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2.67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896 1 3849,'-3'4'256,"-7"7"344,-5 7-464,-5 10 192,-6 8 104,-4 10 200,-6 9 144,-3 11-87,-5 8-113,-3 11-192,-2 7-136,-1 5-112,0 5-8,2 3-80,0 5-16,1 6 8,-1 5 16,2 5 192,0 5 104,4 4 88,3 1-40,4 2-552,6-1-504,7-4-1880,6-6 1495,5-25-5360</inkml:trace>
</inkml:ink>
</file>

<file path=ppt/ink/ink6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3.1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410 0 2104,'-2'1'473,"-1"1"495,-3 2-384,-1 4-72,-2 4-56,-1 4-16,-1 4 24,-1 4 48,0 4-96,-2 4-71,-2 5 15,-2 7-48,-3 7 40,-2 10 96,-1 9 16,-3 10-24,0 7-72,0 5-192,0 4-88,0 4-64,3 3 0,2 5 56,4 3 8,5 2 16,5-2-16,6-5-424,5-9-304,5-13-1056,5-13 904,0-19-6434</inkml:trace>
</inkml:ink>
</file>

<file path=ppt/ink/ink6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3.6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54 1 6113,'-3'6'376,"-3"12"136,-3 10-231,0 11-129,-1 10 48,2 8 112,2 4 72,3 4 184,3 1 0,4 1-24,2-1-48,4 0-232,3-1-128,1-5-464,2-4-192,1-7-440,3-7-408,0-8-625,3-7 1065,-4-8-3881</inkml:trace>
</inkml:ink>
</file>

<file path=ppt/ink/ink6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4.7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1220 18 1368,'0'-1'384,"1"-1"329,0-1-193,1 0-272,-1-1-24,-1 2 16,-1 0-56,-2 1-80,-3 3-16,-5 4 112,-6 5 24,-6 6 24,-7 6-16,-7 8-104,-8 8 0,-8 9 80,-8 10 48,-9 10 48,-8 11 16,-6 10-80,-4 9-48,0 7-120,0 6-40,3 7-40,4 5-16,3 6-584,5 6-560,4 3 648,14-22-4009</inkml:trace>
</inkml:ink>
</file>

<file path=ppt/ink/ink6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5.1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882 0 2449,'-6'7'504,"-9"8"456,-9 13-320,-8 13 8,-9 13-304,-6 12-160,-6 14-152,-6 11-16,-3 12-16,-3 10-64,-2 11-416,-1 9-224,2 6-248,1 4-32,4 0 439,4-1 217,5-3 248,11-25-1560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46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1920,'0'-1'537,"2"0"615,0-1-80,2 0-184,1 1-96,0 1-160,0 2-63,1 1-73,0 1 0,0 1-104,1 0-104,1 1-160,1 0-16,2 0 56,3 1 32,3 0 48,5 0-16,6 0-88,6 0-48,5-1-48,5-1-16,4-2-16,3-2 0,3-2-8,1-1-8,0-2-8,-1 1-16,-3-2-40,-2 1-64,-2-1-320,-1-2-288,-2-2-1424,-1-3 1255,-8 1-5304</inkml:trace>
</inkml:ink>
</file>

<file path=ppt/ink/ink6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5.6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646 1 4833,'-5'5'312,"-4"9"184,-7 9 16,-4 10-224,-4 10-40,-6 9-136,-5 11-72,-4 11-16,-4 11 0,-3 12-16,-4 11 8,-1 11 305,0 7 207,2 5 144,5 2 16,6 1-312,6 0-136,8-1-128,6-3-16,6-7-64,5-8-160,4-13-184,5-13-72,2-18-312,4-15-48,3-17-561,2-16-287,4-13 920,-2-10-3473</inkml:trace>
</inkml:ink>
</file>

<file path=ppt/ink/ink6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6.3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 0 3089,'-2'3'704,"-2"6"528,-3 6-280,-1 7-392,-2 6-55,-2 9 39,-1 7 72,-2 12 56,0 10-64,0 12-32,2 9-72,3 7-208,6 1-104,8-2-776,8-4-360,7-8-584,8-6-505,4-11 1201,-3-15-4297</inkml:trace>
</inkml:ink>
</file>

<file path=ppt/ink/ink6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6.8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5833,'2'6'976,"2"8"769,3 7-897,4 5-344,4 4-376,3 2-72,5-2 16,4-1 0,3-5 32,5-3 16,4-6-72,3-5-280,2-4-976,2-6-800,1-6 943,-7-2-4928</inkml:trace>
</inkml:ink>
</file>

<file path=ppt/ink/ink6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7.2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0 265 7050,'1'3'776,"1"4"424,4 2-488,3 2-192,5-1-336,6-2-96,6-3 48,4-3 48,3-4 96,3-2 32,4-4-88,3-2-47,4-5-121,2-4-32,4-4-48,3-3-72,2-4-161,1-3-103,0-4-504,0-1-344,-2-2 664,-10 6-8026</inkml:trace>
</inkml:ink>
</file>

<file path=ppt/ink/ink6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7.6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1 336 4977,'2'0'456,"7"-1"360,7-2-56,8-3-143,6-2-1,5-4-88,2-1-136,4-3-208,3-3-64,2-2-96,4-3-16,2-3-344,2-4-176,2-4-256,1-4-417,0-4 745,-9 5-5817</inkml:trace>
</inkml:ink>
</file>

<file path=ppt/ink/ink6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7.9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65 600,'7'-6'32,"10"-7"16,12-9-64,1-1-648</inkml:trace>
</inkml:ink>
</file>

<file path=ppt/ink/ink6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8.6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392 0 3393,'-4'1'328,"-4"2"376,-4 3 48,-2 3-16,-2 5-136,-3 5-296,-2 6 49,-2 8 271,-1 8 96,-2 10 80,-2 10 0,-1 12-160,-2 12-112,0 13-160,2 14-151,3 9-434,5 8-287,5 0 0,6-5-16,6-11-112,6-14-104,7-15-1457,7-15 1233,0-19-4641</inkml:trace>
</inkml:ink>
</file>

<file path=ppt/ink/ink6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9.1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222 1 5713,'-4'10'576,"-5"11"1041,-4 12-1617,-4 11 8,-2 10 16,-2 9 120,-1 8 288,-1 6 152,1 5 208,1 5-72,4 1-264,2 0-160,5-2-232,3-3-56,6-4-264,4-7-32,6-8-120,5-9-32,6-8 16,5-9-224,5-8-832,3-9 855,-3-7-6240</inkml:trace>
</inkml:ink>
</file>

<file path=ppt/ink/ink6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09.6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0 7522,'-2'9'232,"-1"12"16,0 12-64,0 11 208,2 7 96,3 5 144,3 4 16,6 1 8,3 1-24,3-3-87,3-3-97,2-7-184,1-6-64,3-5-112,2-6-24,4-4-128,2-5-48,2-5-248,1-5-200,2-5-313,0-6-255,3-8-336,3-7-176,1-10 911,-6 1-5584</inkml:trace>
</inkml:ink>
</file>

<file path=ppt/ink/ink6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0.0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84 9970,'0'4'368,"3"5"32,3 5-160,5 4-96,4 2-32,6 0 88,4 0 73,5-2 111,6-4 32,5-4-112,4-6-80,3-5-112,4-6-40,3-5-48,2-6-160,1-5-424,1-4-264,-1-5-945,1-4-743,-2-6 1423,-9 5-5264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9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1 555 3553,'4'-2'456,"9"-4"544,7-3-456,7-5-8,8-2 40,4-3 145,4-2-17,1-1-104,1 0-112,-1-2-264,-1 0-112,-1-2-88,-2 1-8,0-1 8,-3 0 0,-1 0 8,-3 1-8,-2-1-16,-3 0-8,-3-1-224,-1-1-176,-2-1-448,-1-1-441,-2 0 713,-4 5-5753</inkml:trace>
</inkml:ink>
</file>

<file path=ppt/ink/ink6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0.5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1 327 7898,'2'2'512,"5"1"296,5 1-248,6-1 0,5-2-88,6-2-64,6-3-32,6-3-127,5-4-49,4-4-112,5-5-48,4-6-32,3-7-128,2-6-481,2-4-447,-1-5-1440,-2-2 1359,-11 7-5664</inkml:trace>
</inkml:ink>
</file>

<file path=ppt/ink/ink6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1.8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769 0 744,'-3'1'256,"-6"3"352,-7 4-152,-8 5-143,-8 8-89,-9 6 112,-10 6 272,-8 6 384,-8 5 88,-6 5-224,-5 6-271,-4 8-425,-1 7-609,1 6 289,14-8-6449</inkml:trace>
</inkml:ink>
</file>

<file path=ppt/ink/ink6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2.4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1411 1 2120,'-5'2'601,"-8"6"535,-8 5-320,-8 5-328,-6 5 48,-7 3 304,-5 4 161,-4 1-49,-4 2-152,-2 4-360,-4 5-168,-3 6-128,-3 6-24,-3 8-56,-3 8-40,-3 8-32,-2 9-24,-1 9-248,-1 6-72,0 6-120,1 4-112,4 1-464,7-4-825,8-8 1065,15-20-4089</inkml:trace>
</inkml:ink>
</file>

<file path=ppt/ink/ink6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3.0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1234 1 1088,'-8'8'160,"-9"11"248,-13 11 425,-9 12 159,-9 7 360,-6 8 64,-6 5-375,-2 5-209,-4 5-384,-2 5-176,0 6-216,-1 5-16,0 3-56,2 2 168,1-1 192,3 0 16,4-1 64,4 0-192,3-1-200,3 1-8,4 1-544,5 1-408,6 0-1537,8-1 1297,7-17-4241</inkml:trace>
</inkml:ink>
</file>

<file path=ppt/ink/ink6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3.5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787 1 2905,'-5'5'680,"-7"8"672,-6 9-480,-6 11-368,-6 8-208,-5 11 24,-6 8 145,-3 8 119,-3 7 72,-2 6-160,-1 6-168,1 3-144,1 4-80,2 3-320,3 1-16,4 0-8,4 1 0,2-3 208,4-1 16,1-5 0,4-3-8,3-5-208,5-6-336,5-6-1577,5-6 1305,3-13-4105</inkml:trace>
</inkml:ink>
</file>

<file path=ppt/ink/ink6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3.9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434 1 6273,'-2'2'184,"-2"3"-8,-3 5-168,-2 5 0,-3 7 136,-3 9 129,-4 8 95,-3 10 8,-4 8-72,-4 8-96,-1 8-8,-1 4 0,2 6-64,1 3-24,3 5-88,2 4-16,3 6-8,1 4-8,3 4-216,1 1-240,3 1-232,1-2-9,4-4-239,2-6 40,4-10 560,2-19-4369</inkml:trace>
</inkml:ink>
</file>

<file path=ppt/ink/ink6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4.4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 0 2328,'-1'5'121,"-2"7"239,-2 7 216,-2 7 328,-2 6 112,-1 4 80,-1 5-119,-1 3-241,-1 4-144,0 6-312,2 5-96,0 8-128,3 10-24,4 8-32,3 6-40,6 4-696,5 0-488,6-1-977,6-5 969,-2-17-2593</inkml:trace>
</inkml:ink>
</file>

<file path=ppt/ink/ink6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4.9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 1 3537,'-2'4'384,"-2"7"208,-1 6 48,-2 5 24,0 5-16,-1 4 9,1 5-137,-1 7-264,2 7-104,1 7-88,2 8-24,2 8-32,3 7-8,3 6 0,4 5 0,3 5-16,4 6-120,2 1 8,2 1-8,1-4-392,-1-5-321,1-8 473,-4-18-5617</inkml:trace>
</inkml:ink>
</file>

<file path=ppt/ink/ink6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5.3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 0 4593,'-1'2'312,"-2"5"144,0 4-248,-1 6-64,-1 6 64,1 6 136,1 7 64,-1 9 209,1 7-1,1 10 16,0 7-32,2 8-232,2 6-112,3 7-184,3 5-32,4 5-192,3 2-16,2 1-272,3-3-256,1-3-648,1-6-921,1-6 1257,-4-19-2793</inkml:trace>
</inkml:ink>
</file>

<file path=ppt/ink/ink6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5.8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4465,'0'5'336,"0"7"128,2 8-176,1 9-192,3 10-64,3 11-24,2 13 0,2 10 8,2 9-8,2 9 0,1 5-16,3 6-360,1 4-336,2 3 392,-3-17-4025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7.117"/>
    </inkml:context>
    <inkml:brush xml:id="br0">
      <inkml:brushProperty name="width" value="0.1" units="cm"/>
      <inkml:brushProperty name="height" value="0.1" units="cm"/>
      <inkml:brushProperty name="color" value="#00A0D7"/>
    </inkml:brush>
  </inkml:definitions>
  <inkml:trace contextRef="#ctx0" brushRef="#br0">1092 0 11114,'-25'33'256,"4"1"-24,-10 6-400,-2 9 32,-6 9-232,-14 11-280,-8 7-72,-18 12 0,-9 5-288,-21 10 504,-9 3 95,-16-2 105,-10-5 176,-12-10 24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19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1 248,'-1'1'8,"0"1"-264</inkml:trace>
</inkml:ink>
</file>

<file path=ppt/ink/ink6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6.3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0 2505,'-1'2'64,"0"5"-48,0 5 56,0 7 240,0 6 112,1 10 112,1 9-8,2 12-192,5 12-120,4 12-104,5 13-56,6 11-88,3 9-384,4 8-208,1 4-184,3 0-265,1-1 377,2-6 32,0-9 320,-6-23-176</inkml:trace>
</inkml:ink>
</file>

<file path=ppt/ink/ink6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6.8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 0 2072,'-1'2'361,"-1"3"191,-1 3 120,0 3-24,1 3 160,1 3 40,2 2-104,2 4-111,2 4-201,2 6-64,3 7-80,3 9-40,4 11-112,3 12-56,2 10-56,2 9-16,1 6-8,1 3-8,2 0-16,2-1-8,1-4-24,2-5-72,-1-6-416,-2-8 16,-3-8-129,-4-9-151,-4-10-640,-4-10 872,-4-13-3537</inkml:trace>
</inkml:ink>
</file>

<file path=ppt/ink/ink6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7.2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0 2569,'-1'2'368,"1"5"320,-1 4 40,2 7-64,2 7-24,1 7-128,3 9-144,5 8-224,4 9-80,6 8-304,5 9-288,6 6-432,4 4-120,1 2 512,-5-13-2801</inkml:trace>
</inkml:ink>
</file>

<file path=ppt/ink/ink6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8.0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1093 1 3009,'-3'2'480,"-7"2"792,-5 4-888,-7 4-184,-6 4-48,-6 6-152,-6 7 0,-5 7-8,-8 10 0,-5 11-8,-7 10-8,-6 14-456,-5 13-192,-5 16-264,-5 15-72,-2 15 391,-1 14-79,4 10 456,5 4 64,17-26-440</inkml:trace>
</inkml:ink>
</file>

<file path=ppt/ink/ink6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8.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495 1 5353,'-10'13'120,"-13"20"-120,-12 21-32,-8 21-432,-7 19-48,-4 17 32,-2 15-72,1 13 48,4 9 56,4 7-9,7 3 97,10-25-1304</inkml:trace>
</inkml:ink>
</file>

<file path=ppt/ink/ink6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8.8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412 1 3457,'-6'11'288,"-9"20"232,-8 20 72,-7 22 176,-5 19-48,-5 19-144,-2 14-47,-1 12-209,1 7-120,4 1-392,6-5-240,6-10-513,7-11-335,6-11 712,5-24-3985</inkml:trace>
</inkml:ink>
</file>

<file path=ppt/ink/ink6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9.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224 0 4065,'-4'8'488,"-7"11"392,-5 13 168,-4 13-7,-4 13-89,-1 14-160,1 12-128,1 14-280,1 11-112,4 7-184,3 4-56,4 0-32,4-3-184,3-5-288,5-6-360,2-7-1120,4-7 1167,1-20-5696</inkml:trace>
</inkml:ink>
</file>

<file path=ppt/ink/ink6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19.7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173 0 2609,'-3'9'416,"-6"14"232,-4 18-144,-3 21-192,-4 22-168,-1 20-88,0 17 264,2 13 144,1 9 184,3 0 160,5-6-263,4-8-361,5-10-256,5-12-617,5-10-519,4-9 720,-1-20-4713</inkml:trace>
</inkml:ink>
</file>

<file path=ppt/ink/ink6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0.0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 1 4841,'-2'9'424,"-3"16"200,-3 19-64,-2 22-360,-2 20-56,2 19-104,1 14-16,4 10-8,3 5-8,6 0 0,3-5-144,6-8-328,3-10-216,2-12 288,-2-23-4825</inkml:trace>
</inkml:ink>
</file>

<file path=ppt/ink/ink6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0.6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907 1 1376,'-2'1'800,"-4"3"849,-5 3-49,-4 4-512,-5 6-343,-4 5-513,-3 6-136,-4 8-80,-2 7 0,-6 10-8,-5 11-8,-8 15-16,-8 14-16,-7 18-40,-5 17-8,-5 15-497,0 12-207,2 11-432,6 6-584,9 2 1128,15-29-1705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2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74 1 832,'-3'5'128,"-7"8"72,-6 9-104,-6 8-72,0-2-1304</inkml:trace>
</inkml:ink>
</file>

<file path=ppt/ink/ink6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1.1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513 1 5529,'-7'12'256,"-11"19"8,-9 20-128,-8 22-8,-8 16 0,-4 15 0,-5 12 8,-1 9 16,-1 7-32,1 6-192,4 1-368,6-1 288,11-24-6161</inkml:trace>
</inkml:ink>
</file>

<file path=ppt/ink/ink6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1.5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527 1 2433,'-5'6'280,"-7"9"344,-6 10-456,-4 10 272,-5 11 120,-3 11 128,-4 13 24,-4 13-352,-3 15-128,0 14-136,-1 14-24,2 11-48,1 10-512,3 5 144,4 2-24,6-2-616,5-6-152,7-9 552,5-29-2201</inkml:trace>
</inkml:ink>
</file>

<file path=ppt/ink/ink6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1.9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624 0 1992,'-3'4'312,"-4"6"425,-5 9 111,-6 10 176,-5 11-112,-6 13-328,-4 11-128,-4 14-191,-5 11 15,-3 11-24,-2 9-16,0 8-104,0 8-72,3 4-352,2 3-208,5-4-433,3-5-79,7-10-176,4-11-296,7-11 975,5-22-1711</inkml:trace>
</inkml:ink>
</file>

<file path=ppt/ink/ink6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2.3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604 1 6177,'-7'8'544,"-10"13"241,-8 16-401,-10 15 88,-7 19-96,-6 17-24,-4 21 0,-3 22-96,-1 20-168,1 17 24,3 10-24,7 2-8,7-6-288,9-12-96,8-18-112,6-18-96,7-19-480,4-17-1193,5-15 1281,3-19-3641</inkml:trace>
</inkml:ink>
</file>

<file path=ppt/ink/ink6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2.7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254 0 3865,'-3'6'480,"-5"7"152,-5 12 96,-5 14 0,-3 15 129,-3 13 71,-4 15-136,0 12-120,0 10-392,2 9-168,4 6-88,5 4-24,6 1-384,5 0-440,6-2-704,5-2-489,6-5 1025,0-23-3361</inkml:trace>
</inkml:ink>
</file>

<file path=ppt/ink/ink6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3.2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2393,'0'4'648,"0"7"760,0 8-40,0 10-103,0 10-121,1 10-320,2 10-168,2 8-320,4 9-128,4 5-160,3 4-24,4 4-24,2 3-176,2 2-32,1-1-72,1-2-136,1-5-32,3-8-848,2-10 807,-5-16-6520</inkml:trace>
</inkml:ink>
</file>

<file path=ppt/ink/ink6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3.6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 5081,'-1'5'448,"-1"8"296,-1 7-488,0 7-8,1 8 17,2 7 239,2 7 80,2 7-32,3 5-152,4 6-248,4 4-72,4 2-64,4 1-8,4-1-120,4-1-184,2-2-368,1-2-368,0-5-1161,1-5 1265,-5-13-3185</inkml:trace>
</inkml:ink>
</file>

<file path=ppt/ink/ink6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4.0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4105,'-1'9'632,"2"14"880,1 14-1304,5 17-24,6 15-168,7 14-16,7 11 0,7 8-8,6 1-320,4-3-296,2-6-576,4-10-392,1-10 831,-8-17-1383</inkml:trace>
</inkml:ink>
</file>

<file path=ppt/ink/ink6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4.5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474 1 3601,'-3'3'136,"-5"5"304,-6 7 72,-5 9 352,-5 9 104,-4 11-167,-4 10-161,-2 12-304,-4 13-112,-2 13-88,-3 13-40,0 15-48,1 12 0,6 10-632,5 6-921,8 4 881,8-26-5513</inkml:trace>
</inkml:ink>
</file>

<file path=ppt/ink/ink6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4.8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151 1 5737,'-4'8'424,"-5"15"152,-5 14-151,-3 17-129,-2 15-168,-1 14-112,1 14-8,1 11-32,4 9 0,3 4-777,6 0-231,5-3 496,3-23-4657</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8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0 312 936,'3'-4'176,"3"-5"328,2-5 88,1-4 329,-1-2 167,-1 0 56,-2 0-152,0 1-464,0 2-223,1 1-401,2 0-185,1 0-191,2-3-56,2-2-272,2-4-272,2-5 648,-2 2-3089</inkml:trace>
</inkml:ink>
</file>

<file path=ppt/ink/ink6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5.2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115 0 4457,'-4'9'360,"-5"16"288,-4 17-280,-4 21 64,-1 21-72,0 21-96,1 19-39,5 13-57,5 8-48,7 0-617,7-5-399,8-9 440,0-27-5097</inkml:trace>
</inkml:ink>
</file>

<file path=ppt/ink/ink6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5.5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0 6617,'-3'12'376,"0"19"81,-1 22-169,4 25-120,3 23-96,8 19-456,7 15-753,9 7 681,0-20-5545</inkml:trace>
</inkml:ink>
</file>

<file path=ppt/ink/ink6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7.7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802 1 3033,'-1'0'328,"-2"1"192,-3 1-32,-4 5 16,-7 4-168,-8 6 72,-7 6 136,-9 7 32,-7 8-39,-6 7-265,-7 8-152,-5 9-200,-6 10-120,-3 10-96,-3 10-185,1 9-887,2 4 904,14-15-4313</inkml:trace>
</inkml:ink>
</file>

<file path=ppt/ink/ink6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8.0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792 1 3297,'-9'7'440,"-12"12"688,-15 13-152,-12 13 144,-12 13-63,-9 11-321,-6 12-144,-6 11-264,-3 8-384,1 9-1104,0 5-697,5 3 857,14-19-4601</inkml:trace>
</inkml:ink>
</file>

<file path=ppt/ink/ink6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8.5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1496 0 1224,'-2'2'176,"-5"3"624,-6 7-95,-8 7 303,-8 10 72,-12 12-152,-10 15-112,-11 15-191,-10 16-65,-11 15-152,-9 15-104,-6 10-120,-5 11-336,-2 6-200,1 6 56,3 3 24,6 2 296,7-4 104,9-4-64,10-11-224,11-12-56,12-16-737,10-16-911,11-18 1128,10-22-3297</inkml:trace>
</inkml:ink>
</file>

<file path=ppt/ink/ink6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8.8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849 0 1904,'-8'10'529,"-12"17"791,-14 17-264,-14 20 152,-12 20 41,-10 20-153,-8 17-136,-6 15-520,-3 13-352,2 9-712,3 3-208,8-2-1337,7-8 1257,16-29-4401</inkml:trace>
</inkml:ink>
</file>

<file path=ppt/ink/ink6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9.2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1113 0 1928,'-3'2'521,"-6"4"519,-7 7-112,-8 10-184,-7 12-232,-10 14-216,-9 14-48,-8 15-56,-8 14-40,-8 15-144,-5 14-40,-5 14-352,-4 11 0,0 8 96,0 3 200,6-2 424,7-8 0,10-10-736,12-12 320,14-27-5505</inkml:trace>
</inkml:ink>
</file>

<file path=ppt/ink/ink6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9.6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669 0 464,'-6'11'544,"-11"16"200,-11 20 425,-10 20 215,-9 21-360,-7 21-176,-5 18-424,-2 14-280,1 9-456,2 3-112,5-3-264,6-7-16,5-13 240,7-16-48,6-16-72,8-17 320,7-22-2529</inkml:trace>
</inkml:ink>
</file>

<file path=ppt/ink/ink6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29.9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500 0 5305,'-2'1'216,"-5"2"88,-3 6-248,-6 7 96,-6 10 248,-6 13 48,-5 16 41,-6 17-33,-4 20-192,-1 20-48,-2 21-72,1 20-128,2 14-720,6 8-257,6-2-263,7-11-464,6-18 1136,6-35-2785</inkml:trace>
</inkml:ink>
</file>

<file path=ppt/ink/ink6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0.2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309 0 4553,'-4'4'256,"-4"7"184,-5 10-392,-5 14-56,-5 17 0,-5 20 88,-4 21 72,-1 19 0,-1 19 8,3 14-72,4 8-56,5 3-168,5-6-200,6-12 192,4-30-5185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2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1 214 1960,'0'-1'665,"0"-2"543,0-1-400,0-2-152,2 0-320,1-2-112,1 0 216,3 0 136,1-2 153,3 0 7,3 0-280,4-1-160,4-1-208,5-1-48,5 0-32,5-1 8,3 1-8,4-1 0,1 2 8,-1 1-16,-2 1 0,-2 3-32,-3 1-224,-3 3-280,-4 2-1201,-3 2 1025,-6 1-5289</inkml:trace>
</inkml:ink>
</file>

<file path=ppt/ink/ink6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0.5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250 1 2969,'-6'12'712,"-8"20"744,-8 22-528,-4 24-320,-3 24-239,1 22-225,0 18-56,2 11-184,4 4-8,3-5-89,4-10-175,5-17-296,6-19-248,6-20-264,4-20 520,2-20-2449</inkml:trace>
</inkml:ink>
</file>

<file path=ppt/ink/ink6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0.8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242 0 2248,'-4'7'697,"-4"11"519,-6 17-184,-5 20-576,-4 24-184,-5 27-168,-1 26-48,-1 20-8,3 14-496,4 5-80,6-4-208,5-12 168,5-32-3281</inkml:trace>
</inkml:ink>
</file>

<file path=ppt/ink/ink6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1.2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157 1 2256,'-4'14'665,"-6"21"359,-6 25-112,-4 25-160,-2 23-352,-1 16-112,3 11-120,2 5-64,5 0 16,5-3-64,5-7-168,7-10-224,5-14-800,6-15-520,4-17 840,-1-21-1873</inkml:trace>
</inkml:ink>
</file>

<file path=ppt/ink/ink6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1.6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147 0 2753,'-5'9'464,"-5"14"456,-5 15-168,-3 16 32,0 14-64,0 15-104,1 12-63,2 9-193,2 6 64,4 4-72,2-1-8,6-2-24,3-5-240,6-5-416,4-5-320,4-2-873,5-3-751,4-3 1256,-2-17-2593</inkml:trace>
</inkml:ink>
</file>

<file path=ppt/ink/ink6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2.0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 0 6561,'-2'5'392,"-4"10"137,-1 12 7,0 14-168,0 15 120,4 15 160,4 14 96,3 13 56,4 9-143,5 5-257,4 1-160,6-2-344,5-5-224,7-3-673,6-3-359,4-4-1273,1-6 1409,-7-17-4489</inkml:trace>
</inkml:ink>
</file>

<file path=ppt/ink/ink6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3.5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208 0 2465,'-3'1'48,"0"3"-56,0 4 8,-1 6 336,0 6 128,0 9 184,-1 10 104,-1 10-232,-2 11-128,0 9-184,-3 7-120,-1 7-216,-2 4-232,-2 1-16,-2-1 16,-2-4 152,0-7 216,2-8-992,1-10 728,4-14-2993</inkml:trace>
</inkml:ink>
</file>

<file path=ppt/ink/ink6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4.0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264 0 1296,'0'2'80,"1"3"136,2 2 64,1 2 393,-1 4 135,0 3 344,-1 4-64,0 5-240,-2 6-119,-1 5-377,-3 6-160,-2 7-144,-4 7-8,-3 7 8,-3 4 112,-3 2 56,0 2 8,-1 0-8,0-2-120,1-3-64,0-2-32,-1-4-392,0-6-272,0-6-745,0-7-751,1-9 1232,3-9-2313</inkml:trace>
</inkml:ink>
</file>

<file path=ppt/ink/ink6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4.5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191 1 1224,'0'1'584,"0"2"449,-1 5-233,-2 5-168,-1 9-128,-3 8-80,-4 13-32,-3 11-8,-4 12-184,-3 12-72,-2 8-88,-1 7-32,1 4-672,0 0 488,5-17-5337</inkml:trace>
</inkml:ink>
</file>

<file path=ppt/ink/ink6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5.8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 1 1848,'-2'0'48,"-4"1"-48,-3 1-56,-1 1 184,-1-1 337,0 1 479,3-1 80,1-1-200,4 0-280,4-2-320,4 0-80,7-2 0,7 1-40,7 0-88,6 1-16,5 2 0,5 4 0,4 4-16,4 4 8,4 3 0,4 4-8,7 1-496,5 1-208,5-1-768,4-1 672,-11-3-2001</inkml:trace>
</inkml:ink>
</file>

<file path=ppt/ink/ink6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6.4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 4673,'6'0'112,"6"-1"-112,9-1 0,8 1-192,7 0-48,5 1 16,5 1 16,4 1 184,4 0 24,4 1 8,3 1 8,5 0-8,3 1 8,3 3 0,4 1-8,1 2 0,0 2-8,0 2 0,-2 2 0,-3 3-248,-2 3-680,-3 1 584,-13-3-2113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8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1 363 5961,'2'-2'144,"3"-2"0,3-4 216,3-3 377,2-4 183,2-4 128,1-1-168,1-3-368,1 0-200,2 1-264,2 1-40,2 2-8,5 1 8,4 1 0,7 1 16,5-1 120,5 0 56,3 0 105,2 0 15,-2 1-80,-1 2-64,-2 2-96,-3 4-40,-4 3-40,-5 3-24,-3 5-264,-5 2-232,-4 3-513,-4 2-479,-3 1 824,-6-2-7866</inkml:trace>
</inkml:ink>
</file>

<file path=ppt/ink/ink6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6.9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12 5905,'0'-1'-40,"2"0"-448,4-2 336,4 1 152,6 0 0,5 1 0,6 0 8,4 1 8,4 1 24,6 2 8,6 0 24,5 2 8,7 0 96,5 3 40,5 2 16,3 2-16,4 4-112,2 3-48,2 4-56,1 3 0,1 4-8,1 1-120,0 3 88,-14-6-6273</inkml:trace>
</inkml:ink>
</file>

<file path=ppt/ink/ink6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7.5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 6297,'3'-1'472,"7"0"785,10 1-1281,9 0-8,9 2-136,8 2-8,6 2 8,5 2 16,3 2 152,2 1 16,2 3 24,1 1 8,2 3-8,2 2-16,3 3-16,2 3-8,3 4-8,0 3 8,1 2 0,0 1 0,-1 1 8,0 1-8,-1 0-24,-1 0-288,-2-1-577,-2-2-639,-6-2 720,-13-7-3113</inkml:trace>
</inkml:ink>
</file>

<file path=ppt/ink/ink6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8.2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 6929,'1'-2'-72,"4"1"-328,6-1 0,6 1 336,7 1 24,7 2 16,6 1 24,7 3 16,6 2 0,5 3 8,5 2 24,4 3 112,2 4 8,3 3-8,1 4-16,2 3-112,0 4-16,-1 1-8,-1 1 0,0 1-8,-3 1-8,0 1-1648,-1 1 1208,-11-6-4169</inkml:trace>
</inkml:ink>
</file>

<file path=ppt/ink/ink6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39.7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0 880,'0'2'-8,"1"3"48,2 3-384,2 4 168,2 2 40,1 4 272,2 2 144,-1 1 192,1 2 120,0 0 97,0 0-25,1 1-136,1 1-112,1 2-112,1 4 40,1 4 296,0 4 168,1 4 121,0 5-41,1 3-248,2 4-168,1 2-240,2 5-88,4 3-104,2 3-24,1 6-88,2 4-32,0 4 0,-2 2 8,-3 1 96,-2 0 32,-3-3-8,-3-2-8,-5-1-8,-3-2-8,-4 0 0,-2 0-24,-5 0-304,-2 0-144,-3 0-328,-2-1-337,-2-4 697,0-13-5553</inkml:trace>
</inkml:ink>
</file>

<file path=ppt/ink/ink6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5.9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318 0 368,'0'5'104,"-2"6"64,0 6 176,-2 6 136,-1 5 352,0 4 145,-1 5 79,-1 3-80,0 3-344,0 0-184,0 2-232,0 1-40,0 1-80,0 1-24,0 2-48,0 2-8,-1 2-8,-1 3-8,-2 3 0,-3 2 0,-3 2 16,-2 0 9,-2 0-1,-2-3 0,-1-1-32,1-2-40,0-2-937,1-2 705,5-10-5481</inkml:trace>
</inkml:ink>
</file>

<file path=ppt/ink/ink6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6.6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836 0 6409,'-1'1'128,"0"0"-144,0 3-8,1 2 16,1 4 0,0 3 8,0 4 0,0 4-8,-2 5 0,0 4-24,-1 3 8,-2 4 16,-1 4 8,-2 3 32,-1 5 8,-2 4 96,-1 4 32,-3 3 89,-1 2 55,-2 4-32,-1 2-48,-3 2-104,0 3-88,-2 1-96,-1 3 0,-2 2 24,-1 0 24,-2 2 32,-2-1 16,-2 0-8,-2-1 0,0-1-24,1-1-8,-1-2 0,2-1-8,0-1-16,0-2 8,1-2-112,0-3-56,1-2-128,2-4-57,0-4-63,2-5-104,1-5-632,1-7 704,5-9-3905</inkml:trace>
</inkml:ink>
</file>

<file path=ppt/ink/ink6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7.2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923 0 5481,'0'2'168,"1"3"-24,1 3 32,0 6 64,0 5 48,0 5 32,0 6-15,-1 4-81,-2 4-72,-1 5-120,-2 4-16,-2 4-8,-2 4 16,-2 2-8,-2 3 16,-2 2-8,-2 1-8,-2 1-8,-3 3-8,-3 1-16,-3 3 8,-5 3 8,-4 1 0,-4 1-8,-2 1-24,-3-1-40,-1-2 16,-2-1 48,0-2 32,0-3 48,0-1-16,0-3-24,1-2-32,1-2-24,1-2-200,2-4-641,2-4-575,3-3 704,7-10-3633</inkml:trace>
</inkml:ink>
</file>

<file path=ppt/ink/ink6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7.9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1095 1 4881,'-1'1'176,"-2"1"56,-1 3-232,-1 3-16,-1 2 8,-1 5 0,-2 2 16,0 5 8,-2 2 8,-1 3 8,-1 3-24,0 3-8,-2 3 0,-2 2-16,-2 4 16,-2 2 0,-2 3 24,-3 3 0,-1 2 8,-1 2-16,-1 2 0,-1 1-8,0 2 16,-1-1-8,-1 0 72,-1-1 112,-1-4 168,0-1 40,0-2-48,-1-3-119,0 0-265,-1-2-225,-2-2-463,0-1-168,-1-2 80,-1-3 248,0-2 536,0-4 200,1-3 16,0-5-128,3-4-384,3-5-488,5-3 440,6-5-2545</inkml:trace>
</inkml:ink>
</file>

<file path=ppt/ink/ink6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8.6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1087 4185,'2'-1'672,"2"0"856,4-2-1088,4-1 41,4-3-233,4-3-72,3-3-104,1-3-16,4-4-32,1-4-16,4-4 0,3-4-8,3-4-8,2-4 0,2-4-8,1-3-8,1-3 16,1-1 0,0-3 0,0-1-8,-1-1-216,0-2-32,0-1-105,-1-1-31,0-3 72,-1-1-152,-1-2-728,0-1 728,-7 10-3561</inkml:trace>
</inkml:ink>
</file>

<file path=ppt/ink/ink6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8.9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286 1 1112,'-4'8'-16,"-5"12"-152,-6 12 152,-4 11 8,-5 8 8,-5 8 0,-4 4-40,-3 4-64,-3 1-16,-3 3 48,7-12-496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4.4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91 3409,'6'-2'336,"8"-2"80,9-1 176,10-3 144,6-1 256,6-1 129,3-1 63,1 0-120,0 0-432,0 2-208,-1 3-328,-1 2-96,-2 4-64,-1 3 0,-2 2 16,-3 3 16,-3 0 40,-3 1-8,-3 0-552,-4 1-496,-3 1 568,-6-2-8242</inkml:trace>
</inkml:ink>
</file>

<file path=ppt/ink/ink6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9.0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94 1 1832,'-9'9'112,"-12"11"-312,-11 9 128,0 0-1600</inkml:trace>
</inkml:ink>
</file>

<file path=ppt/ink/ink6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49.9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190 1 5337,'1'3'160,"0"4"-112,3 4-8,1 6-24,1 3-24,1 4 0,0 5 0,0 2 16,-2 4 16,-1 2 32,-2 2 8,-2 2 16,-2 2 0,-2 3-16,-2 3-16,-3 3 80,-1 2 56,-1 3 48,-1 2-8,-1 2-104,0 2-64,0-1-56,0 1 0,0-2-8,0-2-24,-2-2-208,-1-1-64,-1-4-120,-2-1-296,-2-3 496,3-9-4769</inkml:trace>
</inkml:ink>
</file>

<file path=ppt/ink/ink6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0.5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254 1 3481,'0'2'104,"2"5"-40,1 5-8,3 5-8,0 5-16,2 4 16,0 5 88,0 3 104,-1 5 16,0 2-32,-2 2-80,0 3-88,-2 2 0,0 2 8,-3 2 40,-2 1 48,-2 2-8,-3 1 112,-2 1-8,-4 2-48,-1 0-16,-3 1-136,-2-1-40,-2 1-16,-2-2-8,-2 0-120,-3-1-216,-4-1-528,-4 0-200,-4-1 488,5-9-2697</inkml:trace>
</inkml:ink>
</file>

<file path=ppt/ink/ink6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1.3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762 1 2833,'1'0'248,"-1"1"288,2 1-344,0 2 16,2 3-80,0 3-64,2 3-40,1 3 48,1 3 96,0 3 8,2 4 16,-1 4-48,1 4-96,-1 4 8,-1 4 112,-2 4 40,-1 4 32,-2 4 16,-1 3-120,-3 4-32,-1 3-48,-2 3-8,-3 1-24,-3 2 8,-4 0-16,-3 1 8,-4-1 0,-3 0 0,-3-2 8,-3 0 16,-4-2 24,-4-2 32,-3-2 160,-3-2-23,-3-1-97,-3-3-64,-4-1-184,-2-2 0,-2 0-121,-2-2-143,0-2-624,0-3-568,1-2 848,12-10-2657</inkml:trace>
</inkml:ink>
</file>

<file path=ppt/ink/ink6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2.7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1 3537,'-1'0'48,"-2"1"88,0 0-488,-2 0 120,0-1 32,1 0 80,-1-1 392,0 1 216,2-1 320,0 0 72,1 1-40,1-1-96,1 1-231,2 0-121,2 1-120,2 1-16,1 1-56,2 1-24,1 2-64,1 2-48,2 1-48,2 0-8,3 1 8,3 0 8,3-2 32,4 1 0,4-2 40,2 0 16,4 0 16,2-1 8,5-1 0,3 0 8,3 0 104,3 0 32,3 0 16,2 0-8,2 1-136,1 0-56,3 1-80,1 0-8,1-1-16,2-1 0,-1-2 0,1-1-8,0-2 8,-2-3-8,1-2-160,-1-2-136,1-4-112,-1-3-104,1-3-328,0-3-216,-1-3-1049,0-3 1121,-13 3-3593</inkml:trace>
</inkml:ink>
</file>

<file path=ppt/ink/ink6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3.4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1 548 4617,'6'1'576,"8"1"432,9 0-232,9 1-343,6-1-177,4 1-184,4-2-48,2 0 0,4-1 0,1-2 8,2 0 16,2-3 72,1-1 40,1-2 48,1-1 8,2-3 8,1-2-8,2-1 8,1-3-16,1-1-56,0-2-32,0 0-80,0-3-24,-2-1-232,-2-1-120,-3-2-120,-2-1 8,-4-2 232,-3-1 104,-3 0-56,-3 0-48,-5-1-152,-2 1-185,-3 1-879,-1 0 904,-7 6-4217</inkml:trace>
</inkml:ink>
</file>

<file path=ppt/ink/ink6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4.2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0 971 2449,'6'-1'488,"9"0"400,10-3-264,8-1-48,7 0 16,5-3 24,3 0-24,2-1-39,2-2-177,0-1-104,1-2-168,0-3-144,1-4-216,1-2-24,1-4 24,1-3 72,-1-2 176,1-2 16,-2-2 64,0-2 32,-2 0-8,-1-1-16,-2 0-120,-2-1-32,-2 0 8,-4 1 8,-3 0 72,-2 0 0,-3 2-128,-2 1-129,-3 0-255,-2 2-40,-5 1 40,-3 2-32,-3 2-128,-2 3-152,-3 3-345,-1 2 537,-3 5-1008</inkml:trace>
</inkml:ink>
</file>

<file path=ppt/ink/ink6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4.4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132 0 904,'0'0'256,"0"0"136,-1 1-232,0 2-112,-1 2-328,-1 3-48,-2 2 48,0 2 72,-2 3 488,-1 1 160,-1 2 104,-2 2-31,-1 2-273,-2 1-192,-3 2-400,-2 3 215,2-4-2103</inkml:trace>
</inkml:ink>
</file>

<file path=ppt/ink/ink6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5.1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1566 5825,'6'0'344,"9"-3"64,11-3-128,11-2-224,7-5-48,6-2 8,4-2 0,2-1 8,2 0-8,1-2-8,-1 0-8,2 0-8,1-2-16,2-2-16,2-2-8,1-2-24,0-2 0,0-1 24,-1-1 16,-2-2 24,-3-1 8,-3 0-8,-3-2 0,-4-1 24,-4 0 24,-3-1 40,-4-1 24,-3 0 0,-3 0 33,-3-2 23,-2-1-8,-1 0-48,0-2-56,0-1-120,0-2-96,0-1-161,-1-1-79,-2 0-160,0-1 24,-3 1 128,-2 0 96,-2 1 256,-3 2 64,-1 0-168,-1 2-768,-1-1 600,-2 8-2913</inkml:trace>
</inkml:ink>
</file>

<file path=ppt/ink/ink6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5.6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365 0 2320,'2'3'313,"1"5"103,3 6-104,1 5-104,2 5-8,0 5 128,-1 3 168,0 5 32,-2 2-120,-1 4-160,0 2-184,-2 2-32,0 2-24,-1 3-8,-2 2 0,-2 3 16,-2 2 16,-3 4 0,-3 2 72,-2 2 40,-2 3-8,-3 0-16,-1 2-72,-1-1-32,-2 1-16,-2 0 0,-1-2 8,-3 0 0,-2-2-8,-2-1-40,-2-1-320,-3-2-280,-2-2-976,-3-1 872,6-12-2401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0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 5961,'4'-1'264,"4"0"160,7-1-384,4 0 8,3 1 128,2 0 153,0 2 263,-1 2 80,-2 1-104,0 2-144,0 1-280,0 3-88,0 0-56,2 3-8,-1 1-136,2 2-88,-1 1-344,0 0-312,0 1-865,0 0 961,-4-4-4513</inkml:trace>
</inkml:ink>
</file>

<file path=ppt/ink/ink6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6.9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4033,'5'2'464,"9"2"280,10 3-240,7 2-296,8 0-104,5 1-48,5 0 32,3 0 80,4 1 40,4-1 48,2-1 41,3 0 47,3-1-32,3-1-40,3-1-88,4-2-136,4-2-16,3-2-16,4-1 0,1-3-16,0-1-8,0-1-296,0-1-104,-2-2-168,-1 0-89,-1-2-567,-1-2 768,-16 2-4233</inkml:trace>
</inkml:ink>
</file>

<file path=ppt/ink/ink6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7.8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5361,'0'0'392,"2"2"216,0 2-408,3 2-24,1 2-168,2 2-32,2 2-16,2 1 8,2 1 16,1 1 16,1 1 0,2 1 0,2 1 0,3 1 0,2 1 0,2 0 0,3 1 8,1 0-8,2 1 0,4 1 8,3 1 0,3 1-8,2 2 0,3 2 0,3 2 0,1 0-8,4 0 8,1-1-8,4-1 8,1-1 0,2-2 240,2-1 89,1-2 31,1-1-16,0-1-656,1-2-577,0-1 489,-12-4-5913</inkml:trace>
</inkml:ink>
</file>

<file path=ppt/ink/ink6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8.6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1824,'0'1'432,"2"2"657,4 2-369,4 2-8,5 2-104,4 1-72,3 2 32,3 2-7,3 0-17,0 1-224,1 1-120,1 0-128,2 0-32,4 0-40,2 1-8,3 1 0,1 0-8,2 2 8,0 1 8,3 2 0,1 3 0,1 1 0,2 1 8,1 1 0,1 1 0,3-1 8,1 1-8,2-1 0,3 1 0,1-1 0,2 0-8,1-1 0,1 0-16,1-1-16,1-2-136,1 0-232,0-2-184,2-3-1345,1-3 1217,-13-5-3705</inkml:trace>
</inkml:ink>
</file>

<file path=ppt/ink/ink6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9.3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 37 2497,'-1'-3'-385,"-3"-6"-423,-2-3 192,0-1-72</inkml:trace>
</inkml:ink>
</file>

<file path=ppt/ink/ink6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39:59.7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115 26 1640,'-2'-1'600,"-4"-2"425,-2-1-329,-1 0-936,-2 0-456,0 0-321,1 2 89,-1 0 488,1 1 344,0 1 512,2 3 48,1 1-16,1 2-88,3 2-312,1 2-48,2 2 0,2 1 0,1 2 97,2 1 111,1 1 216,2 1 120,0 1 72,1 2-64,1 2-80,2 0-96,1 2-144,1 3-32,1 1-128,2 4-40,1 2 0,1 3 80,1 3 136,2 4 88,2 3 185,2 4 15,3 2 8,0 2-32,3 1-96,3 0-32,3 0-104,3-1-64,3-1-104,3-2-56,3-1-56,1-2-8,3-2-280,0-2-240,0-2-1000,-1-2 848,-9-7-6698</inkml:trace>
</inkml:ink>
</file>

<file path=ppt/ink/ink6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1.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 18 2873,'-4'-1'496,"-3"-2"408,0 0-472,1 0 8,1 0-296,4 0-112,2 2-32,2 1 8,2 2 0,1 3-8,2 1 16,0 3-8,1 3 16,1 1 0,0 2 64,0 2 64,2 3 80,-1 3 72,2 5-16,2 3-56,1 6-96,3 5-72,2 6-56,1 5-8,2 4-8,0 5-16,0 1-24,0 2-216,0-1-312,1-2-240,2-1-816,2-1 944,-4-12-2169</inkml:trace>
</inkml:ink>
</file>

<file path=ppt/ink/ink6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2.2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0 3897,'0'1'424,"-1"0"384,-1 2-128,1 1-56,-1 3-144,1 3-247,1 3-81,1 2-96,1 4-24,1 1-16,2 3 16,0 0 80,2 3 48,2 2 128,1 1 56,3 3-40,1 3-40,2 2-128,2 4-64,1 2-56,3 2-16,2 4-16,3 1-24,1 3-312,2 1-112,0 0-208,1 1-161,1-1-159,2-1-64,0-2-32,2-1 128,0-3 439,-1-1 193,-2-2 256,-2-1 64,0-2-384,0-3 288,-6-7-1128</inkml:trace>
</inkml:ink>
</file>

<file path=ppt/ink/ink6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3.0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 6201,'-1'3'360,"1"3"369,-1 4-729,2 3-168,2 2-49,1 4-7,3 2 16,1 2 168,0 2 32,2 2 24,0 3 0,1 2 8,1 4 0,1 2-8,1 4-8,1 2 8,0 4 0,3 2 48,1 2 24,2 3 32,3 2 48,3 2 33,3 2-1,2 0-16,3 1-32,2 1-40,0 1-8,2 0-24,2 0-16,3 0-48,1 1-8,3-2-8,2 0 0,3-1 8,1-1-8,1 0 8,0 0 8,0-1 0,0 1 0,0-1-8,0-1-16,1 0-352,1-1-368,1-2-1201,2-4 1049,-9-9-3409</inkml:trace>
</inkml:ink>
</file>

<file path=ppt/ink/ink6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3.9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2793,'3'2'88,"3"3"-8,5 4-24,4 2 0,2 2-8,3 3 288,0 2 144,2 1 200,0 3 64,1 0-232,0 3-128,2 0-200,2 1-80,1 2-88,2 0-8,2 1-8,1 1 0,1 0 16,2 1 8,2-1 40,1 0 40,1 0 16,1 0-8,1-1-47,1 0-41,3-1-16,1 0-8,2 1 0,0-1 0,2-1-16,0 1-8,0-1-225,1 0-63,-1 0-56,1-1-32,-1 0 24,0-1-104,-1-1-568,-2 0 584,-9-4-2905</inkml:trace>
</inkml:ink>
</file>

<file path=ppt/ink/ink6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4.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4081,'2'2'424,"4"3"120,5 4-16,5 2-320,3 4-112,4 2 56,2 2 40,2 2 40,0 0 16,2 2-64,1 1-31,2 2-41,3 1-32,2 1-56,2 0-8,2 2-16,3 0 0,3 0 0,1 0-8,2 1 0,0 1-8,3 1 8,0 0-8,3 1 8,2 0-8,1-1 0,2-1-16,2 0-177,0-1 1,1 0 16,0-1 24,-1 0 160,0-1 8,-1-1-8,-1-2 8,1-1-736,-1-2-456,0-2 624,-10-5-3289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2633,'2'-1'544,"5"0"224,4-1 336,3 0 8,3 1-63,4 1-97,1 1-360,3 2-184,2 1-280,0 3-72,1 1-32,0 3-16,0 2-8,0 3-24,0 2-184,0 4-280,-1 4-1537,-3 2 1257,-4-3-5097</inkml:trace>
</inkml:ink>
</file>

<file path=ppt/ink/ink6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5.7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5385,'0'1'64,"1"2"-128,2 1-32,4 2 96,3 2-8,3 1 8,3 2 0,3 2 8,2 2 0,3 2 8,2 1 0,2 1 0,0 2-8,1 1 0,2 0 0,3 2-8,2-1 8,3 1 0,1 0-8,2 2-8,1 0-8,2 1-8,2 1 8,1 0 0,2 0 8,1-1 16,2 0 0,1-1 16,2-1 8,2 0 24,0 0 32,1-2 0,1 0-8,1 0-32,0-2-40,1 0-16,0-2-16,0-1-416,0-1-104,1-2-192,-1-2-128,1-1 296,-1-3 111,-1-2 185,0-2 136,-1-1 120,-2-2-224,-1 0 176,-10-2-1304</inkml:trace>
</inkml:ink>
</file>

<file path=ppt/ink/ink6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6.4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3825,'0'0'72,"2"2"-64,1 0 48,3 2 200,2 1 144,2 2 272,2 2 104,1 2-8,2 3-119,1 1-297,1 2-128,3 3-160,3 0-32,3 2-24,3 0-8,4 0 0,2-1 0,2 0 0,2 0 0,4 0-16,2 0 0,4-1 0,2-1-8,4 0-16,1-1 8,2 0 8,2 0 0,0-1 16,1 1 0,0-1 0,0 0 8,0 0-8,0 0 0,1-2-16,-1 0-96,0-1-280,0-1-265,0-2-591,0-2-304,-1-1 816,-11-2-2417</inkml:trace>
</inkml:ink>
</file>

<file path=ppt/ink/ink6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7.1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3065,'2'1'504,"3"0"800,6 2-1128,4 0 0,5 0-120,4 0-32,5 1 208,3 0 144,3 0 232,2 0 65,1 0-145,3 1-144,2 0-216,3 0-64,3 0-72,3-1-16,3-1-8,3-1 0,3 0 0,3-1 0,2 1-8,1 0 0,2 1-16,1 1-8,1 0-40,-1 0-256,1 0-328,0 0-289,0-1-567,-1-2-112,-1 0 856,-13-2-1809</inkml:trace>
</inkml:ink>
</file>

<file path=ppt/ink/ink6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7.8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1 155 2577,'7'2'640,"10"1"856,13 2-712,10 0-192,10 1-224,9-1-280,5 1 40,6-1 56,3-1 1,3-1-9,2 0-80,2-2-72,2-1-8,2-1-16,0 0 0,0-2-8,0 0-24,0-2-417,-1 0-151,-2-2-232,0-1-24,-3-1 408,-1-1 160,-3-2 248,-2 0 40,-2-2 16,-4-2 0,-3-1-8,-3-2-48,-4-1-592,-3-2 448,-11 4-2801</inkml:trace>
</inkml:ink>
</file>

<file path=ppt/ink/ink6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8.4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92 1880,'5'2'809,"6"1"375,8 2 80,8 1-288,7 2-424,5 0-95,7 0-169,3 0-16,5-1-24,4-2-32,4 0-88,4-3-64,4-1-40,2-1-16,4-2 8,2-2-8,2-1 0,3-3 0,1-2-8,1-2 0,0-2-16,-1-2-184,0-1-256,-2-1-200,-3 0-953,-2-2 985,-14 4-4225</inkml:trace>
</inkml:ink>
</file>

<file path=ppt/ink/ink6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9.2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1 540 8850,'-1'0'208,"1"1"400,2 1-960,3 1 192,5 1 80,6 1 0,6 1 16,5 0 16,4 0 32,5 0 16,4 0 0,3-1 0,5 1 0,4-1 16,4 0 72,4 0 16,5-1 16,4 0-16,4 0-72,3-1-24,5-1-8,4-1-16,2-1 0,4-2 0,1-2-8,1-2 0,1-3 0,-1-3 0,0-1 24,1-3 8,-1-3 16,-1-2 0,-2-1-8,-1-3 0,-1-2-80,-3-2-8,-2-2-8,-2-2 0,-3-1 80,-3-1 0,-3-1-160,-3-1-88,-3 0-264,-4-1-152,-2 0-425,-4 1-423,-4 0 864,-11 6-3505</inkml:trace>
</inkml:ink>
</file>

<file path=ppt/ink/ink6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09.5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705 0 6537,'-2'3'280,"-5"4"217,-4 3-537,-4 5 48,-3 3-88,-3 2-24,-2 4-17,-4 2 1,-2 2-24,-2 2 0,-3 2 0,-3 2 24,-3 2 72,-3 1 16,-3 1-216,-3 1-192,-3 1-440,-2-1-168,-3 0-249,-2-2 625,9-5-968</inkml:trace>
</inkml:ink>
</file>

<file path=ppt/ink/ink6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0.1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0 809 4081,'11'-2'592,"13"-3"504,16-3-616,12-4-216,10-3-200,8-4-96,4-3-24,3-3 8,0-2 0,0-1 40,-2-2 8,0-1 0,-3-1 0,0-1-16,-1-2-88,-1-1-64,-1-2 8,-1-1 40,-2-2 96,-1 0 48,-2-2 8,-1 1-376,-1-1-184,-2 0-360,-1 1-496,-3 0 863,-10 8-1663</inkml:trace>
</inkml:ink>
</file>

<file path=ppt/ink/ink6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0.4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1191 0 1592,'-3'3'528,"-3"4"425,-5 4-153,-4 6-416,-5 4-168,-4 5-168,-4 4-16,-4 3-16,-4 4 80,-4 1 184,-4 2 88,-3 3 72,-4 3-88,-4 1-192,-3 2-80,-4 1-80,-2 1 0,-2 0-8,-2 0 8,0-1 0,-1 0 0,1-2-24,0 0-264,1-2-1032,1-2 864,12-8-3793</inkml:trace>
</inkml:ink>
</file>

<file path=ppt/ink/ink6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0.7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0 336 4513,'9'-3'352,"12"-4"64,15-7-56,13-6-288,11-6-56,10-7-16,8-5-136,5-5-368,4-6-312,3-6 368,-14 7-3377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7.19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70 15 4177,'-4'-1'688,"-1"-1"424,-2-2-608,1 1-288,0 0-120,0 2 169,0 1 455,0 3 104,-1 3-56,0 2-160,2 3-384,1 2-112,3 3-80,3 3-16,2 4-8,3 3 0,4 4-24,4 4-24,5 1-216,5 1-216,4 0-568,4-4-641,4-4 937,-5-6-5385</inkml:trace>
</inkml:ink>
</file>

<file path=ppt/ink/ink6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1.5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508 1 688,'-2'12'304,"-3"19"192,-3 17 32,-3 14-63,-3 12-113,-1 7-104,-2 4-24,-1 0-144,-1 0-40,1-1-40,-1-1-16,-1-2-8,0-2 0,-2 0 8,-1 0 16,-2 0-8,-2 0 8,-3 2-32,-4 2-32,-3 3-368,-3 3-209,-5 2 313,7-13-1512</inkml:trace>
</inkml:ink>
</file>

<file path=ppt/ink/ink6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2.7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 1 3449,'-1'0'112,"0"0"64,0 3-200,-2 2 24,-1 4 8,-2 6 16,-2 5 8,-3 6 24,-3 7-8,-2 9-32,-4 9-296,-2 12 184,2-4-3425</inkml:trace>
</inkml:ink>
</file>

<file path=ppt/ink/ink6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9.4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1 137 4641,'1'0'632,"2"1"880,1 0-519,2 0 31,1 0-192,2 1-456,2 0-136,3 1-208,4 0-32,5 0-24,5-1-8,6 0 0,4-1 0,6-1 8,4 0 0,6-1 16,4-1 8,6-1 0,4-1 0,4-1-16,3 0-8,4-2-16,2 0-96,3-2-408,3-2-168,2-3-336,1-1-273,-1-3-263,-1-1-40,-3-2 791,-16 3-1391</inkml:trace>
</inkml:ink>
</file>

<file path=ppt/ink/ink6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19.7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338 0 3657,'-7'2'176,"-11"3"296,-9 2-768,-10 3-408,-6 1-40,-6 2 63,-4 2-159,-3 2 624,8-2-608</inkml:trace>
</inkml:ink>
</file>

<file path=ppt/ink/ink6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0.1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8 164 5761,'-2'0'304,"-1"-1"152,1 0-432,2 0-184,4-1-96,5 0-8,6 0 24,7 0 104,7 0 96,5 0 40,6 0 8,5 1 8,5-1-8,5 1 0,4-1-8,5-1-24,5 0 0,5-2-352,6-2-176,3-1-32,3-3 8,2-1 368,-1-2 184,-2 0 32,-1-1 8,-4-1-456,-2-1 328,-15 2-2481</inkml:trace>
</inkml:ink>
</file>

<file path=ppt/ink/ink6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0.8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0 260 1376,'4'-1'208,"7"-2"176,7-1-152,9-2-31,9-2-57,7 0-40,7-2-32,6 0-64,5 0-8,4-1 0,3-2 8,3 0-8,3-2 8,2 0-8,2-2 0,2-2 0,1-3-16,2-2-657,2-3 497,-14 4-1704</inkml:trace>
</inkml:ink>
</file>

<file path=ppt/ink/ink6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1.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628 1 6641,'-3'2'216,"-6"3"-7,-5 4-193,-4 4-24,-3 6-24,-1 3-121,-1 4-39,-2 4-40,-1 1-120,-1 3-240,-4 2-120,-2 1-616,-4 2-57,-3 2 761,-4 1-504,-4 0 872,-3-2 264,-2 0-8,-3 0 8,9-7-112</inkml:trace>
</inkml:ink>
</file>

<file path=ppt/ink/ink6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1.6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0 503 2024,'3'0'312,"6"-1"249,6 1-169,6-2-232,7 0-80,5-1-72,6-1 0,4-2 0,5 0-8,4-3 0,4 0 0,3-2 0,4-2 8,3-2 48,2-2 8,2-2-8,0-2-8,1-2-32,0-1-16,-1-2-8,0-2-8,-1-3-8,0-2-8,-2-3-104,-1-4-136,-2-2-528,-2-2 455,-11 7-1823</inkml:trace>
</inkml:ink>
</file>

<file path=ppt/ink/ink6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1.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1079 1 944,'-1'0'296,"0"-1"208,-2 1 32,-2 1 121,-2 2 39,-3 4 8,-4 2 16,-3 4-136,-3 4-216,-3 2-104,-4 4-88,-3 3 0,-3 3 0,-4 4-24,-4 3-168,-3 4-120,-4 2-136,-4 1-32,-4 2 88,-2 0 72,-2 1 120,-2-1 40,-1-1-8,-1-2-88,1-2-568,-1-2-392,1-2-392,1-3 551,11-6-903</inkml:trace>
</inkml:ink>
</file>

<file path=ppt/ink/ink6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2.1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97 464 744,'-5'2'136,"-6"1"176,-4 1-32,-2 1-136,0-1-104,2-1-184,4-2 0,6-3 128,5-2 144,7-4 408,7-2 177,5-3 71,6-1-64,6-3-328,5-2-208,6-1-176,4-3-16,5-1-16,4-3-8,3-2-96,3-1-120,1-2-120,2-1-80,-1-2-24,1-1 136,-1-2-89,-1-1 257,-10 6-1992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 4 2857,'-3'0'104,"-2"0"8,-1 0-656,1 1-129,0 0-7,1 1 64,1 0 568,1 0 408,1 0 464,2-1 209,1-1 271,3 0-144,0 0-328,4-1-168,2 1-352,5 0-151,4 0-105,5-1-8,4 0 120,4 0 80,4-1 48,1 0-8,0 0-128,0-1-72,-3 2-64,-1 1 0,-2 1 0,-3 1-8,-1 2 0,-1 1 0,-1 2-16,-1 0 0,-1 3-16,-1 1-64,-1 1-712,0 1-505,0 0 665,-4-1-5185</inkml:trace>
</inkml:ink>
</file>

<file path=ppt/ink/ink6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22.4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145 1 8970,'-3'4'352,"-5"6"80,-4 7-384,-3 6-64,-2 8-528,-3 6-296,-3 7-1017,-2 4 945,3-6-4721</inkml:trace>
</inkml:ink>
</file>

<file path=ppt/ink/ink6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2.8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 1 3353,'-7'16'328,"-6"20"48,-6 18-1136,-1 13 408,3-5-2593</inkml:trace>
</inkml:ink>
</file>

<file path=ppt/ink/ink6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3.2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268 18 1672,'-1'-2'648,"-2"-3"705,-1 0-169,-3 0-256,-2 4-200,-2 5-304,-3 8-143,-3 9-169,-2 11-24,-3 14-40,-2 11-16,-2 13-32,1 12-8,1 8-240,2 6-249,4 1-399,5-4-192,6-8-48,5-10-16,6-12 703,2-16-1575</inkml:trace>
</inkml:ink>
</file>

<file path=ppt/ink/ink6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3.5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286 0 3617,'-3'3'368,"-4"7"160,-4 8-40,-5 12-248,-5 11-8,-3 14 8,-5 13-40,-2 11-112,-1 10-184,2 6-512,2 5-336,5-2-504,5-3 679,6-20-1367</inkml:trace>
</inkml:ink>
</file>

<file path=ppt/ink/ink6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3.8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221 1 3185,'-4'7'568,"-7"12"288,-6 14-248,-5 16-104,-4 15-336,-1 14-104,-1 12-48,2 9-16,4 5-576,4 2-160,6-1 344,5-19-3873</inkml:trace>
</inkml:ink>
</file>

<file path=ppt/ink/ink6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4.09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158 1 1848,'-3'5'617,"-6"9"319,-4 14-8,-5 15-128,-3 19-400,-1 18-136,0 18-208,3 13-40,3 6-456,5-1-352,7-7 416,4-22-3881</inkml:trace>
</inkml:ink>
</file>

<file path=ppt/ink/ink6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4.3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 1 1416,'-2'5'264,"-5"13"152,-2 16-176,-3 20-71,-2 19-201,2 17 16,1-7-2441</inkml:trace>
</inkml:ink>
</file>

<file path=ppt/ink/ink6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4.6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226 1 3673,'-6'12'232,"-8"19"48,-9 23-32,-5 22-32,-4 20-120,0 13-80,2 8-16,5-2-352,7-6-56,6-11 176,7-22-3537</inkml:trace>
</inkml:ink>
</file>

<file path=ppt/ink/ink6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4.8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307 1 2441,'-4'2'328,"-5"8"272,-7 8 64,-5 13-200,-5 13-80,-3 16-176,-3 13-104,0 11-88,0 7-16,3 5-72,2-2-240,5-4-648,5-8 592,6-17-3129</inkml:trace>
</inkml:ink>
</file>

<file path=ppt/ink/ink6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5.1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88 0 1112,'-6'18'184,"-7"26"280,-7 27-640,-5 24 120,1-5-1472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251"/>
    </inkml:context>
    <inkml:brush xml:id="br0">
      <inkml:brushProperty name="width" value="0.1" units="cm"/>
      <inkml:brushProperty name="height" value="0.1" units="cm"/>
      <inkml:brushProperty name="color" value="#00A0D7"/>
    </inkml:brush>
  </inkml:definitions>
  <inkml:trace contextRef="#ctx0" brushRef="#br0">12 532 2264,'-11'-5'1495,"25"1"32,30 3 282,25 4-173,-1-2 1,72-10-1,135-28-955,-157 19-395,273-56-49,-329 58-428,0-4 0,-2-2 0,0-3 0,68-39 0,35-46-1698,-3-20 759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0.2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5505,'2'0'560,"2"1"288,3-1 81,2 0-281,3 1-128,1 0-64,1-1 8,3 0 32,0 0 24,1 1-48,1 0-47,2 3-121,0 1-48,3 2-56,3 2-8,2 2-16,3 0 8,1 1-16,1-1-48,-1 2-48,-2 2-24,-1 3-32,-3 3 0,-3 4-24,0 2-40,-2 4-368,1 1-368,-1 0-1801,0 0 1529,-5-7-7642</inkml:trace>
</inkml:ink>
</file>

<file path=ppt/ink/ink6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5.4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313 0 3577,'-7'9'216,"-8"15"72,-9 21-120,-9 23-144,-6 22-16,-4 18-40,-1 11-328,2 4-336,4-5 376,10-22-2553</inkml:trace>
</inkml:ink>
</file>

<file path=ppt/ink/ink6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5.7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387 1 1808,'-7'12'344,"-11"19"169,-12 22-1,-10 22-120,-8 20 72,-3 13-56,-1 6-16,5-1-432,6-8-400,10-14 232,9-22-3937</inkml:trace>
</inkml:ink>
</file>

<file path=ppt/ink/ink6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6.0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608 232 336,'6'-11'32,"7"-12"80,5-10 0,1-5 544,-1 1 184,-4 4 385,-5 6 119,-6 7-512,-7 11-176,-10 11-384,-9 12-216,-11 14-40,-10 14 0,-9 15 0,-8 13 0,-6 12-8,-3 9 0,0 9-8,2 4-16,5 3-640,7-1-608,9-4 688,13-20-3465</inkml:trace>
</inkml:ink>
</file>

<file path=ppt/ink/ink6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6.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636 0 2433,'-4'5'344,"-8"6"288,-8 9-320,-10 11-64,-7 11-72,-8 12 24,-6 10 24,-4 10-40,-3 7-48,1 5-88,1 3-40,3 1-48,5-2-128,5-2-584,5-5 480,9-16-3441</inkml:trace>
</inkml:ink>
</file>

<file path=ppt/ink/ink6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6.6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488 1 2625,'-7'8'288,"-10"12"40,-11 16-48,-10 17-104,-8 15-152,-7 14-8,-3 12-16,0 7 0,2 4-48,3 2-304,5-3 240,10-20-3113</inkml:trace>
</inkml:ink>
</file>

<file path=ppt/ink/ink6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6.8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594 0 3041,'-3'2'416,"-8"7"440,-7 9 112,-9 14-80,-9 13-144,-8 16-343,-8 15-161,-6 15-184,-3 11-32,-1 9-16,3 5-24,5-1-472,7-5-305,11-8 409,11-21-5577</inkml:trace>
</inkml:ink>
</file>

<file path=ppt/ink/ink6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7.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495 1 1568,'-4'2'480,"-5"6"177,-8 10-17,-8 13-192,-9 17-224,-8 17-64,-8 18-56,-4 15-32,-1 10-48,1 4-8,5-2-216,6-7-360,9-11 328,10-21-3169</inkml:trace>
</inkml:ink>
</file>

<file path=ppt/ink/ink6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7.4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562 7 1248,'0'-2'176,"-1"0"256,-2 0-72,-3 4 105,-6 7 7,-7 9 112,-7 11-48,-7 11-176,-6 11-40,-5 12-16,-5 9 64,-3 9 160,-2 8 24,1 4-231,4 0-241,6-3-865,8-6-463,9-10 600,9-18-3777</inkml:trace>
</inkml:ink>
</file>

<file path=ppt/ink/ink6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7.7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501 129 2336,'3'-7'313,"2"-6"255,2-7-32,0-2-56,-1-1 16,-3 3-48,-4 5-80,-5 7-184,-6 10-64,-8 14-48,-8 14 0,-9 15 208,-6 13 72,-7 13 0,-4 10 1,-1 9-233,1 6-72,5 0-304,6-1-257,8-8-1175,8-9 976,9-18-3617</inkml:trace>
</inkml:ink>
</file>

<file path=ppt/ink/ink6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8.0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584 1 1544,'-1'0'344,"-3"0"145,-3 4 207,-5 4-88,-8 9-40,-7 10 72,-7 13-88,-7 11-40,-4 11-136,-5 10-144,-1 7-200,0 7-8,2 5-24,4 0 0,4-1-48,5-6-224,7-9-464,8-11-376,8-13 520,6-16-3265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03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 5889,'0'-1'384,"2"-2"433,1-1-113,1 0 264,1-1-32,2 2-104,1 1-80,3 1-111,2 3-65,3 2-192,3 2-88,4 2-152,2 2-24,2 2 48,3 1 32,2 2 32,2 1-16,1 2-96,1 3-40,1 3-56,-1 4-8,-1 4-32,-1 1-104,-1 3-240,-2 1-152,-3-1-688,-2 2-473,-3-2 937,-6-5-9146</inkml:trace>
</inkml:ink>
</file>

<file path=ppt/ink/ink6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8.3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645 3 1512,'-1'-1'304,"-3"-1"241,-3 2-313,-4 3-8,-5 6 120,-5 7 64,-5 9 96,-5 12-32,-6 11-240,-5 12-72,-6 12-96,-4 10 40,-3 10 232,-1 5 0,2 4-16,3 1-80,6-3-632,8-4-376,7-6 416,10-17-4473</inkml:trace>
</inkml:ink>
</file>

<file path=ppt/ink/ink6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8.6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565 0 1520,'-5'4'392,"-6"8"281,-7 9-89,-9 12-288,-8 12-88,-7 14 48,-6 16 0,-5 15-8,-4 15-40,-2 11-160,2 8-24,6-1-320,7-4-264,10-12 296,10-23-3329</inkml:trace>
</inkml:ink>
</file>

<file path=ppt/ink/ink6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8.9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1 4281,'-4'4'552,"-7"11"320,-8 13-192,-9 17-480,-8 19-80,-6 20-72,-4 18-8,-1 14-40,2 8-216,6-1-304,7-5-72,8-12-704,8-13-72,6-15 783,6-22-1631</inkml:trace>
</inkml:ink>
</file>

<file path=ppt/ink/ink6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9.1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183 0 1560,'-4'8'448,"-7"13"209,-6 20-129,-7 21-328,-6 24-184,-4 23-392,0 19 256,5-13-2793</inkml:trace>
</inkml:ink>
</file>

<file path=ppt/ink/ink6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39.4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163 0 2024,'-4'9'425,"-6"13"135,-4 18 104,-5 21 72,-4 20-120,0 19-40,0 13-96,3 9-72,4 1-208,6-4-136,10-8-1240,8-11 848,3-22-4921</inkml:trace>
</inkml:ink>
</file>

<file path=ppt/ink/ink6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0.7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5105,'2'1'240,"3"3"56,4 1-120,4 2-80,3 1-32,3 1 168,1 1 184,2 1 273,1 0 103,1 1 48,2 1-80,2 3-152,4 1-48,2 3-160,3 3-16,4 1-31,4 0-33,5 1-32,5-3-40,4-1-80,6-2-24,3-2-72,3-2-48,2-2-32,1-2-32,-1-2-440,0-1-224,-1-2-593,-2-1-279,-3-2-168,-3-1-153,-3-2 1121,-12 0-3977</inkml:trace>
</inkml:ink>
</file>

<file path=ppt/ink/ink6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1.3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 6 5393,'-4'0'288,"-4"-2"40,-4 1-216,-3 0-48,0 0-64,0 1 24,2 1 88,3 1 16,3-1 360,3 1 201,3 1 319,3 1 104,2 2-200,4 0-152,2 2-271,4 1-113,4 1-152,5-1-64,5 2-120,6 0-16,7-1-16,4 1 16,5-1 72,5-1 64,3 0 48,4-2 0,2-1-72,4-1-56,2-2-48,3-3-24,2-2-16,3-3-264,0-4-336,0-3-232,-3-3-913,-4-3-423,-6 0 1200,-14 2-6082</inkml:trace>
</inkml:ink>
</file>

<file path=ppt/ink/ink6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1.7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 11 6249,'-3'0'416,"-4"0"241,-2-1-505,-1 0 0,1 1-120,2 0 48,4 0 184,3 2 64,5 2 112,4 1 0,4 1-120,5 2-16,4 0 80,7 0 32,6 0 8,6 0-24,6-1-111,6 1-41,6-2 0,5-1-8,7-2-80,4-2-40,3-1-88,4-3-24,1-1-280,2-2-208,0-3-377,1-2-199,0-2-448,-1-3-337,-2-1 1049,-16 1-5209</inkml:trace>
</inkml:ink>
</file>

<file path=ppt/ink/ink6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2.3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9 267 7562,'-2'0'520,"0"2"280,-1 0-328,2 1-72,3 1-80,4 0-48,6 0-120,5 0-112,5-1-24,6-2 0,6-2 0,6-3 88,6-5 24,4-2 40,4-4 16,3-2-80,2-1-16,2-3-64,0-2-224,1-1-376,-1-4-160,-2-1-536,-2-3-288,-3-1 927,-10 5-5776</inkml:trace>
</inkml:ink>
</file>

<file path=ppt/ink/ink6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2.6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1107 1 3553,'-1'1'936,"-3"4"832,-2 1-807,-2 4-209,-3 2-408,0 1-112,-3 1-88,-1 2 16,-2 0 72,-2 1 24,-3 0 0,-3 1-48,-3 0-88,-2 2-40,-3 1-16,-3 1 8,-4 1 8,-4 3 8,-4 0-56,-5 3-64,-3 0-232,-4 1-96,-4 0-208,-2-2-96,-2-1 120,0-2 80,-1-3-57,1-2-367,0-3 568,13-5-5393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7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6841,'3'2'433,"5"3"71,4 2-112,4 5-160,3 3 72,1 3 272,0 4 112,0 2 72,-2 2-32,-1 2-135,-2 1-65,-1 4-168,0 2-104,-2 4-144,1 3-56,-1 4-40,-2 5-24,-1 2-360,-2 2-320,-1-1-1249,-2-1 1081,-2-11-8666</inkml:trace>
</inkml:ink>
</file>

<file path=ppt/ink/ink6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2.9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 6137,'6'1'496,"12"-1"201,11 0-177,14-2-336,11 0-112,11-1-712,7-1-625,7-2 697,-11 2-5065</inkml:trace>
</inkml:ink>
</file>

<file path=ppt/ink/ink6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3.6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4249,'1'1'728,"4"1"584,2 3-135,4 1-529,4 2-224,3 2-312,5 2-72,3 2-40,5 1 0,3 3-16,4 2 16,2 3 8,3 1 16,2 1 248,4 0 48,4-1 8,2-1 0,4-1-248,4-2-64,3-1-24,4-2-24,3-2-208,2-3-64,3-2-160,0-4-184,1-2-248,-1-3-201,-2-2 561,-14 0-5289</inkml:trace>
</inkml:ink>
</file>

<file path=ppt/ink/ink6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4.1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6969,'0'1'505,"-2"2"783,2 3-1272,2 2-8,4 3 8,5 3 8,5 1 24,7 2 0,5 0 8,6 2-16,6 0 8,5 0 16,3-1 120,6 0 104,3-2 96,6-2 16,5-2-80,5-3-112,5-3-136,4-3-32,4-3-208,3-3-72,0-2-200,2-3-216,-2-1-480,1-3-273,-3-2-863,-3-1 1144,-15 1-2449</inkml:trace>
</inkml:ink>
</file>

<file path=ppt/ink/ink6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4.7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 7450,'3'1'448,"3"3"552,5 2-824,7 1-32,6 0-16,6 2-88,5-1 0,5 1 16,3 0 0,3-1-16,3 0 0,4-3-80,5-2-32,5-4-80,4-4 8,4-5-32,2-2-144,0-4-376,1-2-353,-1-2 521,-13 3-5913</inkml:trace>
</inkml:ink>
</file>

<file path=ppt/ink/ink6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5.4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 6041,'-1'0'272,"0"0"0,-1 2-88,1 2-176,0 2-8,0 1 0,1 3 0,0 0 32,3 1 32,1 1 97,2-1 23,3 1 96,2 1 56,3 0 128,1 1 88,2 1 72,1 2-48,1 1-184,3 2-104,2 1-184,4 0-40,3 0-48,4 1-8,3-1 0,2 1 48,3 0 88,3 0 72,3 1 225,4-1 31,3 0-40,5-3-16,4-3-192,4-3-64,5-4-48,3-5-32,4-3-48,3-4 8,1-4-32,2-2-96,2-3-160,1-2-168,1-2-624,0-2-417,0-2-1055,-2-1 1271,-16 3-5520</inkml:trace>
</inkml:ink>
</file>

<file path=ppt/ink/ink6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6.0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7 290 8994,'0'1'464,"-2"1"472,0 2-928,0 2-24,1 2-8,4 0 8,2 3 16,5-1 40,5 2 40,5-2 8,7 1 16,6-2 0,7 0 144,6-3 112,8 0 137,6-3 23,6-2-120,7-3-104,7-4-152,7-4-64,7-6-176,5-5-24,5-5-8,3-4 0,2-4-40,1-2-160,-2-1-345,-1-2-335,-5 0-1048,-3 0-809,-4 0 1529,-19 6-3065</inkml:trace>
</inkml:ink>
</file>

<file path=ppt/ink/ink6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6.5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 0 2441,'-8'3'72,"-9"5"-96,-8 3 0,0 0-2441</inkml:trace>
</inkml:ink>
</file>

<file path=ppt/ink/ink6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6.6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2 168 3873,'-1'1'320,"0"1"496,3 0 24,5-2 312,7-1 17,9-6-305,10-4-232,11-7-456,10-7-360,13-8-976,10-8 760,-8 4-7698</inkml:trace>
</inkml:ink>
</file>

<file path=ppt/ink/ink6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8.3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 16 4737,'-1'-1'384,"0"-1"608,1-2-952,1 1 160,2 0 184,1 1 113,3 1 119,1 4 64,1 2 0,1 4-40,2 4-88,1 5-112,0 3-232,1 5-72,1 5-80,-1 4 32,0 7 72,-2 5 24,0 6-7,-2 5-33,-2 6-96,-2 4-16,-2 6-40,-1 3-24,-3 5-24,0 3-8,-2 3 24,0 1 8,-2 1-56,-1-2-89,-3-1-239,-2-3-112,-4-2-128,-2-4-24,-3-5-336,-1-6-265,0-6 697,4-14-5833</inkml:trace>
</inkml:ink>
</file>

<file path=ppt/ink/ink6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8.8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268 1 7330,'1'1'184,"3"4"-160,3 4 16,1 5-8,3 4 24,0 6 168,1 3 72,-1 5 176,-1 5 56,-1 6-40,-3 5-48,-2 6-120,-3 6-72,-3 6-104,-2 4-48,-2 4-32,-2 2-16,-2 1-8,-1 1 0,-2 0-24,0-1-48,-3 0-240,-3-2-96,-2-1-56,-3-1 40,-3-3 256,-2-2 96,-2-3-400,-2-4-384,-1-3-1521,1-4 1265,4-12-3761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3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8418,'1'0'216,"3"1"-128,3 1 128,3 1 224,2 2 112,2 2 200,1 3 0,2 4-119,0 4-89,1 5-232,-1 6-88,-1 6-136,-1 8-48,-2 8-152,-4 7-40,-3 6-104,-4 5-40,-5 2 152,-4 0 32,-4-2 104,-3-4 32,-2-6-336,-3-6-337,0-6-799,-1-7-936,0-7 1319,3-8-5296</inkml:trace>
</inkml:ink>
</file>

<file path=ppt/ink/ink6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49.5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568 30 5097,'-1'-2'792,"-1"-2"513,0-2-489,0 0-120,0 0-256,2 2-64,1 2-8,1 3 0,0 4-64,1 4-16,-1 6-72,-1 5-24,0 8-64,-1 7-24,-2 9-48,-2 9-16,-2 8-32,-3 8-8,-2 7-16,-3 4 0,-4 3 16,-2-1 8,-3-3 80,-2-3 49,-2-4 7,-1-2-8,-2-2-48,0-1-64,-2-2-24,1-2-88,-1-2-313,0-3-79,-1-5-264,0-2-152,-1-6-336,-1-4-385,1-5 865,6-10-5225</inkml:trace>
</inkml:ink>
</file>

<file path=ppt/ink/ink6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0.0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1 678 7882,'1'-1'408,"3"-1"320,3-4-344,6-5 0,5-4-104,5-5-192,6-6-40,4-4-48,4-6-280,4-4-448,3-4-192,2-4-240,0-3 191,2-3 345,-1-3 72,0-2-136,0-2-464,-1-2 648,-8 10-2121</inkml:trace>
</inkml:ink>
</file>

<file path=ppt/ink/ink6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0.2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 0 9306,'-4'5'232,"-3"6"-192,-3 8-40,-2 7-112,-2 7-136,-2 7-632,-1 7-713,-3 7 873,1-5-5305</inkml:trace>
</inkml:ink>
</file>

<file path=ppt/ink/ink6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0.8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 1 5161,'-4'4'-520,"-5"7"-720,-5 7 512,0 0-1945</inkml:trace>
</inkml:ink>
</file>

<file path=ppt/ink/ink6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1.3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0 752 7266,'1'-1'176,"2"0"-120,2-1-32,4-1 72,3 1 152,4-1 264,4-2 112,4-1 136,3-2-120,2-4-208,2-3-112,2-5-184,2-5-48,1-5-48,1-4-8,-1-5-8,-1-4 8,-2-2-8,-2-3 0,-3-2-8,-2-2-8,-2 0-352,-4 0-272,-3 2-384,-3 3-320,-4 5-833,-3 5 1265,-4 10-4369</inkml:trace>
</inkml:ink>
</file>

<file path=ppt/ink/ink6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1.6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277 0 4665,'0'1'384,"0"-1"168,1 1-56,1 1-152,1 0-152,0 1-144,0 1 0,-1 1 80,0 1 89,-2 4 103,-2 2 72,-2 5 144,-2 5-24,-4 5 32,-2 5-32,-3 6-160,-4 5-56,-3 5-136,-4 5-56,-2 2-144,-2 2-408,-1 0-1032,0-1-905,0-4 1145,6-9-3969</inkml:trace>
</inkml:ink>
</file>

<file path=ppt/ink/ink6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1.9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0 336 7626,'3'-3'680,"4"-3"208,6-5-128,5-5-424,6-4-200,4-5-104,5-3 0,1-4-24,1-2-8,0-3-488,-1-4-528,-1-3 568,-6 5-8098</inkml:trace>
</inkml:ink>
</file>

<file path=ppt/ink/ink6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2.8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247 1 200,'-5'4'136,"-7"9"48,-8 7 8,-6 8-152,-6 8-32,-3 7-8,-4 7-16,-2 7 8,5-7-728</inkml:trace>
</inkml:ink>
</file>

<file path=ppt/ink/ink6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1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399 0 4401,'-1'0'528,"-3"1"856,-2 0-1320,-5 5-64,-3 3-8,-4 7-16,-5 6 16,-3 6 32,-6 8 168,-4 6 240,-4 7 33,-2 6-33,-1 3-176,3 4-1080,4 1 592,9-9-6850</inkml:trace>
</inkml:ink>
</file>

<file path=ppt/ink/ink6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4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421 14 1392,'1'-2'488,"0"-1"601,1-1-193,-2 0-376,-3 3-160,-5 4-288,-4 5-16,-6 4 208,-6 5 72,-4 4 72,-4 5 0,-3 7-200,-3 6-80,-2 8-112,-1 6-24,0 6-368,1 3-512,4 3 520,8-11-4633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9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4305,'0'0'776,"1"1"1313,1 2-913,2 0 192,1 2-128,3 2-215,2 1-121,2 3-192,2 1-104,2 5-248,2 3-112,1 5-128,0 6-24,0 7-40,-1 5-8,-2 7-24,-1 5-8,-3 7-16,-2 4-72,-3 1-160,-2 1-56,-3-2-160,-4-4-112,-3-3-424,-3-4-321,-6-3-567,-4-3-384,-5-1 1287,1-10-5216</inkml:trace>
</inkml:ink>
</file>

<file path=ppt/ink/ink6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5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62 968,'7'-11'-136,"9"-13"88,3-2-736</inkml:trace>
</inkml:ink>
</file>

<file path=ppt/ink/ink6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7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440 1 1008,'-1'0'168,"-4"5"248,-4 3-264,-6 8 120,-7 8 97,-7 10 63,-5 8-24,-6 8-208,-4 8-104,-2 5-80,-1 4 8,1-1-24,5-3-512,6-6 360,9-14-2745</inkml:trace>
</inkml:ink>
</file>

<file path=ppt/ink/ink6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79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92 1616,'7'-8'96,"9"-11"120,10-13-216,0 0-1928</inkml:trace>
</inkml:ink>
</file>

<file path=ppt/ink/ink6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3.9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253 1 2393,'1'0'1040,"0"0"592,-3 4-696,-4 7-240,-7 9-624,-6 10-32,-7 12 32,-7 11-8,-5 11-24,-3 10-384,-1 8 232,7-11-6417</inkml:trace>
</inkml:ink>
</file>

<file path=ppt/ink/ink6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4.5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817 1 2000,'-2'1'240,"-3"3"441,-4 3-681,-2 4-16,-2 4-440,-3 4-49,-3 5 17,-2 2 24,-4 1 464,-4 2 96,-4 0 64,-2 1 8,-2 1-32,-1 3-48,-3 3-64,-1 3 8,-5 5 304,-4 6 97,-5 8 127,-4 6-8,-1 9-296,-1 5-104,5 4-136,11-12-4017</inkml:trace>
</inkml:ink>
</file>

<file path=ppt/ink/ink6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4.9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809 0 3601,'-3'3'440,"-5"5"224,-6 6-80,-7 8-248,-7 8-128,-8 9 64,-8 9 112,-7 10 209,-9 9-1,-6 11-168,-6 8-144,-3 7-232,0 5-24,2 3-688,4 0-1297,6-3 1185,12-18-4273</inkml:trace>
</inkml:ink>
</file>

<file path=ppt/ink/ink6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5.4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1127 7 5497,'0'-2'256,"0"-1"400,-1 1-952,-1 3-48,-5 5 48,-4 6 32,-6 9 184,-7 6 40,-7 9 24,-6 7 0,-5 8 16,-6 6 0,-5 4 16,-5 5 0,-5 4 24,-5 3 48,-4 4 408,-3 3 224,-3 3 97,0 4-41,2 2-408,4 4-232,6 0-600,7 0-841,8-3 769,14-16-5689</inkml:trace>
</inkml:ink>
</file>

<file path=ppt/ink/ink6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5.8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1353 1 3801,'-4'3'80,"-4"5"-80,-6 7-8,-7 8 8,-6 7 24,-6 7 224,-6 5 232,-6 6 216,-5 6 40,-5 6-216,-5 8-224,-4 7-232,-4 8-40,-4 9-24,-4 8 0,-3 8 16,-3 5 0,-1 5 241,1 1 191,3 0 168,6-4 8,8-5-8,9-6-808,11-8-368,10-10-568,11-13 255,10-20-5928</inkml:trace>
</inkml:ink>
</file>

<file path=ppt/ink/ink6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6.2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1194 1 4329,'-2'0'216,"-2"2"160,-4 3-360,-4 6-16,-4 6-24,-7 8 8,-5 8 16,-7 9 16,-7 9 32,-8 9 8,-7 12 208,-7 9 232,-7 12 384,-5 9 81,-4 11-193,0 10-240,-1 9-376,4 8-88,3 2-24,7 2 8,7-3-616,9-4-464,8-8-553,8-12-87,9-14 32,8-19 391,8-20 561,7-22 72,7-22 568,3-15-72</inkml:trace>
</inkml:ink>
</file>

<file path=ppt/ink/ink6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6.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1289 2 5129,'0'-1'328,"-3"1"0,-1 2-16,-5 7-312,-5 6-8,-7 9 72,-7 8 160,-7 10 200,-8 10 41,-7 10-57,-7 11-144,-8 12-88,-7 10 56,-5 11 112,-6 10 112,-4 8 160,-2 6 0,2 1-96,3 1-112,7-3-256,7-2-96,9-3-216,8-3-232,11-3-632,7-6-664,10-7 912,7-23-6698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1 3785,'0'3'200,"-1"4"216,-1 4-464,0 3-8,-2 3 72,-2 2 136,-2 1 416,-4 2 160,-2 0 56,-3 1-111,-4 1-417,-5 1-184,-6 2-80,-7 1 88,-9 4 344,-7 2 96,-6 3-8,-4 4-96,-1 0-336,-1 1-160,1-2-560,4-3-448,5-6-945,4-4 993,11-8-3649</inkml:trace>
</inkml:ink>
</file>

<file path=ppt/ink/ink6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7.118"/>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994 1 3937,'-4'5'528,"-5"9"352,-7 11-312,-6 13-296,-6 12-144,-4 10-104,-6 7-8,-3 8-8,-6 4-8,-5 6 24,-4 4 8,-4 4 424,-4 3 113,0 5 31,-1 2-16,1 4-432,3 4-384,3 2-360,3 1-16,6-1-161,5-3-15,7-5 576,9-21-5377</inkml:trace>
</inkml:ink>
</file>

<file path=ppt/ink/ink6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7.6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1072 0 2264,'-4'2'481,"-7"4"119,-7 4-96,-5 7-16,-5 6-368,-4 6-40,-6 8 8,-4 6 8,-3 5 0,-4 5 16,-2 3 56,-1 4 8,-2 5-8,-1 7-32,-1 9-96,-2 12-16,-1 13-24,-1 11 0,2 10-24,1 8-184,5 4 16,4 1-8,7-3 16,6-4 184,8-8 0,8-25-4833</inkml:trace>
</inkml:ink>
</file>

<file path=ppt/ink/ink6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8.1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733 0 3321,'-7'8'176,"-8"11"96,-11 15-8,-8 14 104,-9 15 48,-6 13-64,-4 11-24,-3 10-184,0 9-96,1 8-64,2 7-64,3 4-416,6 2-8,3-2 24,6-5 72,3-7 448,5-8 40,4-8 232,6-7 8,5-6-48,8-7-32,7-6-232,5-16-4985</inkml:trace>
</inkml:ink>
</file>

<file path=ppt/ink/ink6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8.5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1 456 6073,'0'2'360,"1"1"176,4 0 1,3-1 111,6-3-128,6-3-152,6-4-96,7-3-160,5-3-40,4-5-72,4-4-32,4-5-88,3-5-40,1-4-72,2-3-8,-1-1-120,-1-1-160,0-1-545,-3 0-375,-3 0 752,-10 7-3953</inkml:trace>
</inkml:ink>
</file>

<file path=ppt/ink/ink6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8.8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25 181 5497,'-3'4'808,"-3"4"1057,-2 4-1521,3 2-104,3 0-184,5-2-72,6-2 8,6-4 0,5-5 0,6-6 8,6-5 0,4-4-16,3-5-8,3-4-16,2-4-96,2-2-280,0-4-224,1-1-1193,-2-3 1097,-8 6-4193</inkml:trace>
</inkml:ink>
</file>

<file path=ppt/ink/ink6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9.1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5 147 6593,'-1'2'368,"-1"3"169,0 1-393,3-1-56,4-1-88,5-4-16,5-3-8,6-5-8,3-4-184,3-5-449,4-4-183,3-3-288,2-4-24,1-2 736,-6 5-2785</inkml:trace>
</inkml:ink>
</file>

<file path=ppt/ink/ink6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9.5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0 365 5777,'1'-1'256,"2"-1"80,4-4-24,4-3 33,5-4-89,5-3-40,6-3-24,6-3-48,3-3-16,3-2-128,1-1-80,3-3-488,1-1-241,1-1-463,-1-2-232,-1-1 896,-9 6-2513</inkml:trace>
</inkml:ink>
</file>

<file path=ppt/ink/ink6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0:59.8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 8850,'0'1'328,"2"-1"-40,5-1-112,5-4-128,7-4-40,7-7-240,9-6-456,7-10 424,-4 3-8250</inkml:trace>
</inkml:ink>
</file>

<file path=ppt/ink/ink6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0.5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588 0 3249,'-6'6'240,"-7"8"240,-8 12-376,-8 14-8,-6 15-64,-7 15 0,-6 16 272,-4 13 144,-3 13 104,-1 9-8,3 9-280,3 7-152,7 5-1128,6 3-584,9-1 824,9-24-2289</inkml:trace>
</inkml:ink>
</file>

<file path=ppt/ink/ink6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0.8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239 0 5537,'-6'6'264,"-7"10"232,-6 13-488,-5 13 16,-2 15-24,-1 13 0,1 12-24,2 10-8,3 6-360,3 4-136,4-2-128,3-4-184,4-8-160,4-10 616,3-17-2089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9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0 321 3777,'1'1'72,"2"1"112,4-1-192,3-2 544,4-3 296,5-3 384,5-3 73,5-2-209,4-1-216,5-1-376,5 1-128,5 0-216,2 0-72,3 0-64,1-1-32,0-2-32,0-3-8,0-5-216,1-4-248,-1-6-1304,0-6 1104,-9 4-6674</inkml:trace>
</inkml:ink>
</file>

<file path=ppt/ink/ink6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1.1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102 1 7130,'-3'7'288,"-2"10"144,-4 12-408,-2 12 0,-1 11-8,-1 8-8,1 8-16,0 3-96,1 0-544,4-3-313,2-6-671,4-8 744,1-13-2793</inkml:trace>
</inkml:ink>
</file>

<file path=ppt/ink/ink6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1.4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156 1 4569,'-2'1'696,"-2"3"280,-3 6-151,-1 6-361,-3 9-280,0 9-48,-2 11-104,-1 10-16,0 10-8,-2 9-8,1 5 0,1 3-24,2-2-240,3-6-264,4-8-673,4-10-727,3-12 1040,2-13-2185</inkml:trace>
</inkml:ink>
</file>

<file path=ppt/ink/ink6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1.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138 1 6177,'-3'7'392,"-3"11"32,-4 13-119,-2 14-129,0 14-136,-2 13-40,0 12-8,0 10 0,1 7 0,-1 4 8,2-2-16,4-5-240,3-11-353,5-13 361,2-18-6113</inkml:trace>
</inkml:ink>
</file>

<file path=ppt/ink/ink6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2.0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 1 6513,'-2'15'192,"-2"22"-104,0 24-64,4 21-48,6 15-328,6 9-400,6 4-184,3-2 336,0-20-3553</inkml:trace>
</inkml:ink>
</file>

<file path=ppt/ink/ink6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2.3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 1 4657,'-1'10'456,"-2"18"688,1 20-1088,3 20 0,5 20-296,7 15-192,5 10 232,0-14-5297</inkml:trace>
</inkml:ink>
</file>

<file path=ppt/ink/ink6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3.2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1033 0 1576,'-1'1'248,"-3"1"96,-2 2-23,-3 3-289,-3 4-32,-2 4-112,-4 3 7,-4 3 162,-2 3 111,-5 4 408,-3 4 192,-6 7 200,-5 7 0,-5 10-248,-4 10-191,-3 12-361,-2 12-96,-1 14-56,1 11 0,3 12-32,2 9-264,4 4-625,3 1-183,3-4-72,3-7 264,4-9 712,1-10 504,4-11 256,3-11-24,5-9-568,6-9 24,6-17-4249</inkml:trace>
</inkml:ink>
</file>

<file path=ppt/ink/ink6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3.76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480 0 3265,'-5'4'336,"-7"3"120,-5 6-240,-5 7-24,-2 5-176,-2 8 0,-2 8 8,-3 8 200,-3 10 384,-3 9 112,-3 11 56,1 10-199,2 9-377,4 10-112,5 7-72,5 6-16,5 4-512,5 3-433,5 0-791,4-1 784,3-23-2633</inkml:trace>
</inkml:ink>
</file>

<file path=ppt/ink/ink6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4.1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104 1 4761,'-5'19'496,"-6"30"144,-6 31-232,-4 30-16,1 19-464,4 12-608,7 2 416,5-25-5417</inkml:trace>
</inkml:ink>
</file>

<file path=ppt/ink/ink6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4.7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643 0 1792,'-3'1'304,"-4"1"233,-5 4-353,-4 6-48,-7 7-88,-6 8 144,-6 9 288,-8 9 72,-5 11-8,-7 10-136,-5 11-280,-5 9-88,-1 8-680,0 4-656,3-1 712,12-16-2241</inkml:trace>
</inkml:ink>
</file>

<file path=ppt/ink/ink6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5.2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771 1 1816,'-2'1'224,"-2"3"113,-2 2 207,-4 4 232,-1 2 24,-4 4 64,-2 2-160,-4 4-336,-4 5-120,-6 5-184,-5 4-24,-7 6-16,-6 6 8,-5 6 32,-6 7 8,-5 6-15,-3 7-9,-2 5-585,1 4-607,5 0 640,14-14-4393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3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800 1 7514,'-7'3'320,"-9"4"160,-9 4-296,-9 3-24,-6 2-24,-6 2-32,-3 1-16,-3 1 48,-1 1 8,-3 1-72,-1 1-160,-2 1-536,-3 0-312,-1 0-849,-2 0-183,2-2 1032,11-5-2065</inkml:trace>
</inkml:ink>
</file>

<file path=ppt/ink/ink6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5.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1008 0 1320,'-3'0'104,"-4"1"16,-5 1-40,-5 2-40,-3 3 0,-4 3 24,-3 5 240,-4 5 33,-4 5-9,-4 5-32,-6 6-248,-5 5-24,-6 8 0,-7 7 8,-7 9 440,-6 8 64,-4 9 16,-2 5-8,3 7-464,5 3-648,7 2 392,16-15-4425</inkml:trace>
</inkml:ink>
</file>

<file path=ppt/ink/ink6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6.0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263 1 848,'-7'5'280,"-8"9"264,-8 7-88,-8 9-47,-5 9-153,-4 6-56,-1 6-865,2 2 489,8-9-1976</inkml:trace>
</inkml:ink>
</file>

<file path=ppt/ink/ink6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6.3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284 0 2328,'-2'0'449,"-4"0"455,-5 3-296,-6 3-368,-5 6-24,-5 8-80,-4 7-56,-3 7-64,-2 7-16,0 4-1232,2 3 896,6-7-3073</inkml:trace>
</inkml:ink>
</file>

<file path=ppt/ink/ink6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6.5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284 1 3561,'-4'3'232,"-9"8"120,-8 10-232,-10 10-24,-7 10-56,-6 10-40,-3 8-24,0 5 16,8-10-4361</inkml:trace>
</inkml:ink>
</file>

<file path=ppt/ink/ink6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6.6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1 157 1664,'4'-9'208,"8"-12"168,8-14-223,8-12-153,0 2-2401</inkml:trace>
</inkml:ink>
</file>

<file path=ppt/ink/ink6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6.7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241 1 1712,'-5'2'424,"-8"6"321,-9 7-329,-7 8-200,-5 8-168,-3 6-32,0 6-544,2 1 384,6-6-2761</inkml:trace>
</inkml:ink>
</file>

<file path=ppt/ink/ink6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7.0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39 960,'2'-4'144,"0"-3"120,2-2 72,-2-1 8,-2 3-88,-5 5-71,-7 8-89,-8 8 16,-7 11 104,-8 10 16,-4 9-24,-5 8-64,-1 4-104,1 1-336,5-1-56,7-7 160,8-12-2505</inkml:trace>
</inkml:ink>
</file>

<file path=ppt/ink/ink6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7.2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145 381 784,'6'-8'144,"9"-12"288,8-10-40,6-8 64,2-4-79,0-1-225,-2 3-32,-2 4-240,-4 4-256,-3 6-217,-4 3 1,-5 5 520,-4 4 272,-7 6 240,-8 6 24,-8 8-215,-9 9 23,-9 8 40,-6 6 8,-5 7-136,-3 4-48,0 2-88,3 2-24,4-2-504,5-4 344,9-9-3001</inkml:trace>
</inkml:ink>
</file>

<file path=ppt/ink/ink6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7.7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654 145 2296,'4'-6'369,"5"-6"447,2-6-552,2-1 32,0 0 464,-3 3 16,-4 4-56,-4 6-152,-6 8-544,-6 8-32,-9 9 8,-7 8 8,-8 7 8,-7 8 0,-4 7 0,-3 4-8,0 2-112,1-1-216,6-4-368,6-6-192,9-9-544,8-10 151,10-12 353,8-13 208,10-11 656,9-11 120,8-11 168,6-7 0,5-7-8,5-4-72,2-4-136,2 0 0,-1 2-8,-4 5 8,-6 6 112,-8 8 360,-9 8 345,-8 9 87,-7 6-16,-8 7-200,-6 7-264,-7 6-72,-7 9-88,-8 8-160,-9 9-96,-9 11-8,-10 10-8,-7 9 8,-7 10 0,-1 5 0,3 2-16,6 1-224,11-5-992,12-5 808,14-15-4553</inkml:trace>
</inkml:ink>
</file>

<file path=ppt/ink/ink6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8.0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488 1 4137,'-3'0'320,"-4"1"40,-5 4-40,-6 5-256,-6 7-48,-7 11-8,-8 10-8,-8 12 8,-8 12-8,-6 11-16,-5 10-688,-2 6 496,11-12-4097</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7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1 281 7482,'5'1'416,"7"-1"192,7 0-376,9-3-112,7-1-24,5 0 288,4-1 128,4 0 128,2-1-16,2 0-296,1-1-136,3-3-128,3-3-39,5-5-178,3-4-183,3-5-352,3-5-304,1-7-864,2-3 1055,-13 4-6096</inkml:trace>
</inkml:ink>
</file>

<file path=ppt/ink/ink6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8.3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222 1 4593,'-5'5'104,"-9"12"-104,-7 13 0,-9 16-8,-6 15-8,-5 13-680,1 11 512,5-10-3609</inkml:trace>
</inkml:ink>
</file>

<file path=ppt/ink/ink6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8.6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559 0 1872,'-6'4'56,"-8"10"-24,-11 10-24,-9 13 0,-9 13-8,-8 12 40,-7 11 16,-4 9 8,-1 5 0,1 3-40,5-1-480,9-7 328,13-17-1512</inkml:trace>
</inkml:ink>
</file>

<file path=ppt/ink/ink6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8.8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350 0 2929,'1'0'200,"-1"0"32,0 2-56,-1 3-8,-4 7-120,-4 8-48,-6 9 8,-8 12-8,-8 11 16,-7 9-8,-6 8-8,-1 4 8,1 1 0,5-4-880,6-7 640,9-13-2465</inkml:trace>
</inkml:ink>
</file>

<file path=ppt/ink/ink6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9.0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411 1 1848,'-5'5'64,"-8"8"-8,-8 10-40,-10 12-8,-7 13-8,-7 11 0,-6 10-8,-2 9 0,-3 5-16,3 1 24,9-14-1952</inkml:trace>
</inkml:ink>
</file>

<file path=ppt/ink/ink6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9.4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724 1 1344,'-4'3'256,"-7"6"192,-9 9-31,-10 9-177,-10 11-40,-9 12-32,-10 10 24,-6 11 16,-5 7 0,-1 3-48,1 2-40,7-4-88,9-5-32,10-10-312,10-10-408,11-13 7,10-15 73,9-15 616,10-16 448,10-18 9,8-14-49,10-15-328,10-10-56,7-10 0,-3 8-2881</inkml:trace>
</inkml:ink>
</file>

<file path=ppt/ink/ink6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9.7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506 54 2953,'1'-4'480,"0"-3"496,-2-3-280,-1-1-272,-4 1-152,-3 3-224,-4 2-16,-3 7 0,-4 5-8,-6 10-16,-6 11-8,-7 10 0,-7 13 0,-3 9-328,-3 8-280,1 3-320,5-4-216,6-8 143,10-13 297,10-15 400,10-16 384,12-16 440,9-13 24,9-13-71,8-11-185,8-9-256,-3 3-2897</inkml:trace>
</inkml:ink>
</file>

<file path=ppt/ink/ink6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09.9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404 1 2417,'-4'2'240,"-7"4"72,-6 6 0,-7 7-216,-5 7-48,-6 8-32,-5 9-8,-4 9 8,-1 6-8,1 3-8,5-2-32,6-5-608,10-10 456,7-13-2433</inkml:trace>
</inkml:ink>
</file>

<file path=ppt/ink/ink6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0.3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393 0 3361,'-1'0'384,"-1"2"552,-4 4-768,-4 7-128,-7 11 0,-5 10-8,-8 13-24,-6 11 8,-6 10 0,-3 7 8,-1 3 0,2-4 0,8-8-16,7-11-16,11-14-256,10-13 8,9-12-8,10-13-24,10-12-352,9-11-64,9-10 23,7-8 33,4-7 616,3-6 80,1-3 48,0-1 24,-3 2 224,-5 3 241,-8 7 783,-9 10 80,-10 9-232,-11 12-263,-9 11-825,-10 11-104,-11 11-24,-9 11-8,-8 10 0,-8 9-8,-6 8-24,-4 4-96,-1 1-144,3-3-97,7-5-551,9-8-376,13-8 728,9-12-3377</inkml:trace>
</inkml:ink>
</file>

<file path=ppt/ink/ink6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0.5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332 1 3753,'-2'1'264,"-4"4"160,-4 4 0,-6 7-88,-7 8-40,-6 10-120,-6 11-64,-5 9-80,-2 8-16,1 4-128,4 2-1040,7-2 784,9-12-3833</inkml:trace>
</inkml:ink>
</file>

<file path=ppt/ink/ink6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0.8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446 1 1720,'-2'2'248,"-5"5"441,-6 6-377,-7 8-48,-8 8-48,-6 11-200,-7 10 0,-5 9-8,-4 7-8,-4 5-32,-1 4-296,3 0 224,9-13-2921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1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888 1 3193,'-3'2'912,"-5"3"680,-5 3-344,-5 3-95,-6 3-129,-7 2-40,-7 2-96,-8 2-119,-7 3-257,-5 2-72,-6 0-128,-2 1-88,-2 0-312,0-1-248,3-3-576,1-2-281,5-4-991,4-3-617,6-5 1569,11-3-3273</inkml:trace>
</inkml:ink>
</file>

<file path=ppt/ink/ink6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1.0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867 5 4649,'0'-1'624,"-4"-1"208,-3 1-128,-6 3-552,-7 7-152,-7 10 0,-9 10-8,-10 12 0,-8 13 0,-11 15 0,-8 11-8,-5 12-80,-3 8-160,1 4-200,4 0-16,8-6-536,9-10 72,12-13 512,14-19-2841</inkml:trace>
</inkml:ink>
</file>

<file path=ppt/ink/ink6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1.3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689 3 3537,'-2'-1'552,"-5"-1"408,-6 3-560,-5 4-64,-6 7-296,-6 9-48,-8 12-24,-7 12-8,-8 15 16,-8 16 8,-6 15-80,-5 14-296,-1 9-720,2 4-272,7-4 567,14-22-1087</inkml:trace>
</inkml:ink>
</file>

<file path=ppt/ink/ink6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1.59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755 1 2985,'-1'-1'504,"-3"1"328,-5 3-224,-7 6-424,-8 10-80,-9 14-40,-10 14-8,-10 16-40,-9 17-8,-7 16 0,-6 13 0,-2 12 16,0 8-8,7-3-368,9-9-400,13-17 408,15-27-3625</inkml:trace>
</inkml:ink>
</file>

<file path=ppt/ink/ink6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1.8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402 1 2937,'-6'5'336,"-10"9"168,-10 14-40,-10 16-152,-9 16-152,-6 19-136,-5 17-8,-2 15-912,-1 11 656,10-14-3377</inkml:trace>
</inkml:ink>
</file>

<file path=ppt/ink/ink6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2.1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447 0 856,'-7'7'344,"-9"13"344,-12 16-71,-10 18-169,-10 21-192,-9 21-216,-6 21-24,-3 18-704,-1 12 512,11-19-2225</inkml:trace>
</inkml:ink>
</file>

<file path=ppt/ink/ink6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2.3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554 0 3145,'-6'6'288,"-9"10"224,-11 15-360,-11 18-8,-10 20-96,-8 21-24,-7 20 0,-4 17 8,-2 12-304,3 4-512,5-6 464,13-27-2673</inkml:trace>
</inkml:ink>
</file>

<file path=ppt/ink/ink6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2.6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488 1 3713,'-5'4'128,"-6"9"0,-9 13 8,-10 16-8,-10 19-40,-9 20-72,-10 22-8,-7 22-40,-6 19-456,-1 12 344,10-19-3537</inkml:trace>
</inkml:ink>
</file>

<file path=ppt/ink/ink6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2.9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452 1 5689,'-6'5'136,"-9"11"-96,-10 14-8,-8 17 0,-9 19-16,-8 22-8,-6 20-8,-4 18 0,0 15-416,2 9 296,11-21-5297</inkml:trace>
</inkml:ink>
</file>

<file path=ppt/ink/ink6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3.1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264 1 3985,'-9'13'120,"-12"21"-32,-13 24-80,-10 24 16,-8 25-8,-4 19 0,8-12-4273</inkml:trace>
</inkml:ink>
</file>

<file path=ppt/ink/ink6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3.40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383 1 1064,'-6'8'56,"-11"16"72,-11 18-80,-11 19-8,-10 22 0,-8 21-40,-7 22 0,-2 19 0,9-15-1376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937"/>
    </inkml:context>
    <inkml:brush xml:id="br0">
      <inkml:brushProperty name="width" value="0.1" units="cm"/>
      <inkml:brushProperty name="height" value="0.1" units="cm"/>
      <inkml:brushProperty name="color" value="#00A0D7"/>
    </inkml:brush>
  </inkml:definitions>
  <inkml:trace contextRef="#ctx0" brushRef="#br0">622 1 4289,'-12'31'496,"-17"6"832,-3 8-1128,-3 4 88,-5 7 201,-3 1 103,-8 5 168,-3 3-8,-5 4-240,-2 4-128,-3 1-1488,-2 0-1361,-9-6 1361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5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1 205 4833,'4'1'800,"5"0"1057,8 0-1321,6 0 48,7-1-32,6 0 48,7-1 96,6 0 32,4-1-127,5-2-97,4-1-248,2-3-112,5-4-120,2-3-24,3-4-184,0-3-264,-2-4-961,-2-4-1119,-3-3 1383,-12 3-5856</inkml:trace>
</inkml:ink>
</file>

<file path=ppt/ink/ink6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3.6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560 0 6001,'-4'3'152,"-6"6"-88,-8 6-88,-7 9 0,-9 12-8,-9 12 0,-7 16 8,-7 18 0,-7 18-8,-3 19-376,-2 13-408,4 9-432,12-19-2305</inkml:trace>
</inkml:ink>
</file>

<file path=ppt/ink/ink6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3.9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536 1 2969,'-6'5'128,"-8"10"16,-10 12-8,-11 17-40,-11 19-32,-9 22-56,-10 23 8,-8 21 8,-4 19-8,0 12-8,14-21-3617</inkml:trace>
</inkml:ink>
</file>

<file path=ppt/ink/ink6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4.2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415 1 3833,'-14'20'80,"-21"36"-80,-20 40 0,-16 41-408,-11 33-472,-3 24 503,13-22-1871</inkml:trace>
</inkml:ink>
</file>

<file path=ppt/ink/ink6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4.60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623 0 2377,'-3'4'304,"-7"9"152,-7 13 40,-8 15-160,-9 19-112,-9 21-88,-8 21-72,-7 23-40,-7 18-16,-4 17-520,-1 9-40,3-1-280,5-9 231,14-31-1327</inkml:trace>
</inkml:ink>
</file>

<file path=ppt/ink/ink6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4.8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657 1 3161,'-7'8'264,"-11"13"48,-11 17-96,-12 20-8,-10 22-152,-8 22-32,-7 21-8,-4 20-8,-2 15-112,0 9-288,6-1-512,6-10 488,15-32-2033</inkml:trace>
</inkml:ink>
</file>

<file path=ppt/ink/ink6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5.1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357 1 2537,'-9'12'224,"-12"20"64,-13 24 0,-13 26-48,-9 24-128,-7 24-440,-5 21 240,10-14-3185</inkml:trace>
</inkml:ink>
</file>

<file path=ppt/ink/ink6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5.3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463 0 2072,'-4'5'321,"-9"10"151,-8 13-112,-10 15-152,-10 19-136,-9 20-64,-7 19-8,-6 20 0,-2 17-56,0 10 40,12-19-3425</inkml:trace>
</inkml:ink>
</file>

<file path=ppt/ink/ink6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15.6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345 1 3689,'-8'9'136,"-12"16"-8,-12 20-56,-12 21-32,-9 22-24,-9 23-904,-5 20 656,9-11-2729</inkml:trace>
</inkml:ink>
</file>

<file path=ppt/ink/ink6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1.4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2377,'5'0'32,"7"1"-80,5 3 48,4 1 16,2 3 16,1 2-8,1 2 0,1 3-16,1 2 0,1 4-8,1 2-8,3 2-8,3 2 8,2 1 8,5 1 8,4 0 0,4 1 0,4 1-24,2 1-8,2 0-8,0 1 0,-1 0 32,0 3 8,-2 1 16,-2 3 0,-2 2-8,-4 1-8,-3 1-177,-4 1 121,-9-7-2176</inkml:trace>
</inkml:ink>
</file>

<file path=ppt/ink/ink6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2.0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1912,'8'2'400,"10"4"385,11 5-185,9 3-248,7 3-72,5 4-88,1 2-16,1 3-40,-1 3-16,0 4-72,-2 2-24,0 3-56,1 2-8,-1 1-16,-1 2 0,-1 1 40,-1-1 8,-3-1 48,-3-2 8,-2-3-8,-5-2-16,-3-2-32,-4 0-16,-6 1-560,-4 0-416,-6 0 544,-4-5-2441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6.9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459 1 3361,'-1'0'88,"-1"3"408,-1 2 320,-2 1 408,0 3 177,0 2-233,-1 2-312,0 4-408,-2 4-248,-2 4-400,-2 6-128,-5 6-128,-5 7 32,-5 7 224,-5 5 96,-3 4 144,-3 2 16,0 1-48,-1-1-80,0-3-768,0-4-793,1-4 881,7-12-4401</inkml:trace>
</inkml:ink>
</file>

<file path=ppt/ink/ink6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2.6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5353,'7'4'400,"11"7"40,11 6-8,10 7-232,8 5-136,5 5-56,3 4 0,2 4-32,-1 4-8,0 2-16,0 2-16,0 1 24,-1 1 8,1 0 40,0 0 16,-1-2 0,-2-3 8,-3-1-24,-5-2-8,-4 0 0,-5-1-16,-5 0-600,-6 0-936,-5-2 920,-5-8-3313</inkml:trace>
</inkml:ink>
</file>

<file path=ppt/ink/ink6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3.2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2056,'7'3'104,"12"4"-16,11 6 0,10 5-47,9 6-25,8 3-8,5 4 0,4 3 16,2 2 0,2 2 24,0 0-16,-2 2-8,-1 2-8,-1 3-24,-3 4-16,-2 4 8,-2 3-8,-3 3-425,-2 3 329,-11-9-1816</inkml:trace>
</inkml:ink>
</file>

<file path=ppt/ink/ink6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4.1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2361,'0'1'384,"2"2"392,1 3-472,2 3-168,3 4-96,1 3-8,2 5 192,1 4 136,0 4 136,-1 5 8,-1 7-184,-2 6-128,-1 6-120,0 6-8,-2 2 120,1 2 56,1 0 16,0-2 9,1-1-169,0 1-64,-1 1-40,-2 5-8,-3 5-329,-4 6-271,-2 7 328,-2-11-5777</inkml:trace>
</inkml:ink>
</file>

<file path=ppt/ink/ink6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4.64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266 1 6273,'0'1'608,"1"4"497,0 4-513,1 6 48,1 5-216,0 7-192,1 6-32,-2 9-104,0 7-16,-1 7 32,-1 7 0,-2 5-8,-2 5-16,-1 2-56,-3 3-8,-2 2 16,-3 0-8,-3 2 24,-2 0 0,-3 0-24,-3-2-24,-1 0-96,-2-2-208,0 1-888,-2 0-856,-1 2 1063,4-14-5384</inkml:trace>
</inkml:ink>
</file>

<file path=ppt/ink/ink6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5.1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463 1 7858,'-1'5'672,"-1"11"1160,-1 13-1872,-1 12 48,0 11-16,-3 10-8,-1 8 8,-2 6 8,-4 5 0,-2 7-144,-5 4-352,-3 7-200,-4 3-744,-3 4 7,-3 1 377,-2 1 216,-1-1 768,-1-4 128,0-4-48,0-6-432,0-3 288,8-16-3489</inkml:trace>
</inkml:ink>
</file>

<file path=ppt/ink/ink6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5.72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647 0 9114,'-1'4'304,"-3"5"-104,-2 9 48,-3 10-88,-3 12-40,-4 11-64,-3 13-24,-5 12-8,-4 9-8,-3 7 0,-4 5 0,-1 0-96,-1 0-160,1-3-256,-1-3-64,-1-4-56,0-4 120,-1-4-128,0-6 39,-2-5-7,-1-7-848,-1-7 1080,7-12-3857</inkml:trace>
</inkml:ink>
</file>

<file path=ppt/ink/ink6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6.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0 229 9626,'5'0'400,"7"-1"-72,10 0-48,9 0-208,7-1-56,7 0-24,6 1-8,5-1-8,4-1 0,5 0 0,4-2-8,4-1 24,4-1 0,4-1 16,1-1 16,2-2-8,1 1 0,0-2-16,-1-1 8,-2-1 0,-2-2-160,-4-1-376,-4-2-208,-2-2-1176,-3-3 1111,-13 4-5728</inkml:trace>
</inkml:ink>
</file>

<file path=ppt/ink/ink6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7.4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1 212 8594,'0'0'288,"-1"-1"72,2 1-336,2 0 0,4 0-8,5 1 0,3-1 0,6 1 80,3 0 32,6 0 8,3 0-8,4 0-88,4 0-24,5-1-32,5-2-8,4-1 8,5-1 8,4-2 8,4-2 0,3-2-16,4-2 8,4-3-8,5-2-16,2-2-616,3-3-264,1-2-945,-2-2-527,-1-1 1400,-15 4-1977</inkml:trace>
</inkml:ink>
</file>

<file path=ppt/ink/ink6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8.2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753 0 6113,'0'3'304,"3"5"256,0 7-528,2 7 1,0 7-9,0 6-8,0 7 8,-2 4-8,-2 7-8,-4 5 0,-5 5 8,-6 5-8,-5 4 16,-6 1-8,-5 0 16,-7 0 0,-5-1 8,-7 0 16,-4 0 0,-5 0-16,-2-1-32,-3 0-24,-1-2-112,-2-3-24,-1-2-697,-1-4 553,11-11-5729</inkml:trace>
</inkml:ink>
</file>

<file path=ppt/ink/ink6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8.9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356 0 3121,'2'3'64,"2"4"-376,2 5-257,5 5-151,1 5 16,2 4 360,1 4 536,-2 1 696,-2 1 201,-3 0 159,-3 4-232,-3 3-520,-5 7-176,-2 7-216,-5 9-48,-2 10-40,-3 8-8,-3 9-8,-4 8 0,-3 5 16,-4 4 8,-6 2 16,-4 0 64,-5-1 40,-5-3-8,-3-4-928,-2-3 600,8-20-5257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7.5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807 1 4489,'0'0'184,"1"1"120,0 1 64,0 1 240,-1 2 144,-2 2 241,-3 4 47,-3 5-112,-3 5-168,-5 5-408,-5 7-136,-4 5-152,-5 7-56,-7 4-32,-4 4-24,-7 5 16,-4 2 0,-7 2 0,-5 0-64,-4 0-344,-3-1-56,0-4-304,3-5-552,5-8 920,13-11-6850</inkml:trace>
</inkml:ink>
</file>

<file path=ppt/ink/ink6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29.4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54 1016,'11'-2'344,"17"-1"376,14-1 25,14-1 119,8 1-264,8 1-320,3 0-144,3-1-368,2-2-360,1-4 344,-13 1-3385</inkml:trace>
</inkml:ink>
</file>

<file path=ppt/ink/ink6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0.1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1 3281,'-1'0'504,"0"0"544,0 0-88,2 1-48,2 1-79,2 1-249,5 2-168,4 2-272,6 2-72,7 1-56,5 1-16,7 2-16,5 0 8,7 0 8,5 1 16,6-2-8,6-1 8,5-2-8,6-3 0,7-4-32,6-2-32,4-3-448,4-2-192,2-2-425,0-2-335,-1-3 896,-18 2-3825</inkml:trace>
</inkml:ink>
</file>

<file path=ppt/ink/ink6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0.6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4513,'7'2'688,"10"2"192,11 3-152,11 2-247,10 2-361,8 2-32,6 1-64,6 0-24,4 0-8,5-1-16,4-2-16,6-2-24,5-4-168,5-4-73,4-4-159,2-4-128,1-3-272,0-3-584,-1-3 840,-19 2-2265</inkml:trace>
</inkml:ink>
</file>

<file path=ppt/ink/ink6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1.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6953,'14'2'497,"18"1"175,21 2-400,18 2-56,16 2-192,12 2-32,9 0-544,7 1-633,5-2 665,-18-1-5849</inkml:trace>
</inkml:ink>
</file>

<file path=ppt/ink/ink6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1.9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8082,'1'2'184,"3"3"-176,3 4 0,5 3-8,4 5-8,5 2 0,4 5 0,3 3 0,4 4-8,5 3-8,5 3-8,5 3 8,5 3 8,5 2 24,5 1 16,6 1 112,3 0 48,6 0 80,4 0-184,4 0-24,5 1-40,3-1-1264,3 1-697,1-2 985,-16-9-3793</inkml:trace>
</inkml:ink>
</file>

<file path=ppt/ink/ink6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2.6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6705,'4'3'449,"6"4"151,6 4-248,7 3-136,6 3-152,5 3-48,4 3-16,5 2 8,2 1 0,2 1-8,3 1-16,5 1-32,3 1 8,6 1 8,3 2 8,5 0 24,2-1 24,3 1 16,2-2-8,2-1 240,1-1 16,3-1 0,3-1-8,2-2-280,1-1-112,3-1-240,0-1-64,1-2-128,0-2-24,1-2-145,-2-3-279,-2-1 568,-16-4-4937</inkml:trace>
</inkml:ink>
</file>

<file path=ppt/ink/ink6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3.2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5201,'7'2'608,"13"3"256,11 2-271,14 2-185,10 2-304,10 0-88,8-1-48,7 0-184,7-1-296,5-2-89,4-2-87,4-3 16,2-2-328,3-2-344,0-2 695,-17-1-1431</inkml:trace>
</inkml:ink>
</file>

<file path=ppt/ink/ink6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3.7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5153,'5'0'664,"10"0"705,8 0-617,10 1-96,10 1-288,9 1-304,6 2-40,7 0 0,4 1-16,6 1-8,3 0-16,3-1-8,5 0 8,1-2 16,3 0 0,2-2-16,0-2-136,1 0-544,-2-1-272,-2-2-1201,-2 0 1161,-17-1-3009</inkml:trace>
</inkml:ink>
</file>

<file path=ppt/ink/ink6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4.17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19 10754,'0'0'104,"1"2"-352,4 0-144,5 2-72,7 0-40,7 0 48,7 0 80,7-1 280,7-2 64,6 0 24,7-2-16,4 1-40,4-1 0,3 1 8,3 0 24,1-2 40,3 0 0,2-1-16,1-2-24,2-1-600,1-1-473,-1-2 601,-14 1-5273</inkml:trace>
</inkml:ink>
</file>

<file path=ppt/ink/ink6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4.6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 3985,'4'1'216,"7"1"-16,8 3-8,10 2-136,8 1-48,9 1-8,6 0-8,7 0-8,4 0-8,6-2 24,5-1 16,7-2 0,4-3 8,6-1-24,4-4 0,1-1-8,2-1 8,-2-2-16,-2-1 8,-3-1-368,-3-1-520,-2-4 520,-16 2-2609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1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554 0 1496,'0'1'552,"1"0"673,0 2 39,-1 2-8,-2 2-15,-3 5 7,-3 3-24,-3 3-192,-4 4-168,-2 4-399,-4 3-161,-3 4-208,-4 5-64,-4 5-32,-5 6-8,-3 5 8,-4 4 8,-1 2-104,-3 0-160,0-3-569,0-4-559,3-8 744,8-10-8458</inkml:trace>
</inkml:ink>
</file>

<file path=ppt/ink/ink6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5.0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1 325 5985,'0'0'432,"3"1"825,3 0-1337,4-1 104,7-1 8,6-3-16,8-2-16,8-3-16,7-4-24,7-3-16,7-5-497,5-3-215,6-3-240,5-3-8,1-1 480,2-1 224,0 0 40,-2 2-513,-2 2 489,-14 5-1712</inkml:trace>
</inkml:ink>
</file>

<file path=ppt/ink/ink6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5.5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0 189 6929,'6'0'385,"8"0"87,11 0-200,10 0-96,11 0-112,10 0-64,9 0 0,7 1-16,6 1 16,6-1-8,4 0 8,4 0 8,3-1-8,2 0-16,2-3-16,2-1-208,0-3-176,1-4-112,-1-3-9,1-4 129,-1-3-24,-2-5-320,-2-3-440,-3-4 600,-18 5-2545</inkml:trace>
</inkml:ink>
</file>

<file path=ppt/ink/ink6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6.0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0 198 4929,'6'-1'592,"9"-3"456,12-1 33,9-3-265,10-1-120,8-1-224,5-1-104,4 1-120,2 0-96,3 0-128,0 0-24,1 0-48,1-2-272,0-1-528,1-3-336,1-2-1033,-2-3 1217,-11 2-3809</inkml:trace>
</inkml:ink>
</file>

<file path=ppt/ink/ink6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6.4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0 313 8258,'0'1'-24,"1"1"-32,3 0-424,6 0 384,7 0 72,8-2-8,10-2-8,8-3 8,7-3 0,7-3-8,7-4 0,4-4 0,7-4-216,4-4-137,5-3-31,3-2 0,1-1 232,-1 0 8,-3 2-1160,-5 2 944,-15 5-3305</inkml:trace>
</inkml:ink>
</file>

<file path=ppt/ink/ink6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6.9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611 1 2208,'0'0'497,"1"0"575,-1 2-304,1 3-128,-3 4-72,-1 3-64,-3 6-72,-5 4 33,-5 4-73,-4 7-80,-5 5-184,-3 7-56,-5 6 0,-3 5 0,-3 5-8,-3 4-16,-2 4-32,-2 2-8,-4 2-8,-1 1 0,-4 0-832,-2 1 616,9-13-7074</inkml:trace>
</inkml:ink>
</file>

<file path=ppt/ink/ink6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7.7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186 1 6353,'1'1'168,"3"4"-120,2 2-32,3 5-8,2 3-8,0 6 72,1 4 64,-1 6 24,1 5 9,-1 7-65,0 7-48,-1 8-16,-1 8-8,-2 8 0,-2 9-8,-2 7 16,-4 5 0,-5 4 8,-5 3 0,-8-1-8,-7 0 8,-6-3-16,-6-2 0,-5-5-616,-4-4-537,-4-6 609,6-16-5017</inkml:trace>
</inkml:ink>
</file>

<file path=ppt/ink/ink6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8.3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594 1 8602,'0'2'384,"2"5"328,2 6-712,2 7 16,0 9-16,0 6 0,-2 8 8,-1 6 0,-3 5 8,-3 4 0,-2 5-16,-2 1 0,-3 3 8,-2 2 0,-2 2 8,-2 1 16,-3 1 8,-4 1-8,-3 0-8,-4 0 0,-4 0-8,-5 0-8,-2-3 8,-4-1-8,-2-4-56,-1-4-152,-2-3-848,-2-2-1281,-4-2 1321,8-11-4353</inkml:trace>
</inkml:ink>
</file>

<file path=ppt/ink/ink6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8.7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1 532 4753,'2'0'648,"5"-1"312,5 0-520,6-3-31,6-1-377,6-3-8,6-2 0,4-3-8,4-2-8,4-3 0,4-3 0,4-3 8,5-4 152,2-3 64,3-4 72,3-4 0,2-4-152,1-2-80,0-3-616,-3-1-577,-2-1 617,-14 7-5905</inkml:trace>
</inkml:ink>
</file>

<file path=ppt/ink/ink6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39.3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1 764 7810,'4'0'680,"6"0"272,9-1-496,9 0 8,10-3-360,8-3-56,8-3 72,5-4 32,6-5 80,5-4 0,2-5-80,3-2-32,2-4-72,2-2-16,-1-2-16,0-3-16,-1-3-240,-3-2-256,-3-4-536,-2-3-152,-5-4-104,-5-2-25,-6 0-439,-7-1 1000,-11 11-2809</inkml:trace>
</inkml:ink>
</file>

<file path=ppt/ink/ink6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0.7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259 1 5505,'-8'3'528,"-10"4"344,-9 5-679,-7 1-241,-4 3-801,1 2-295,0 1-528,4 1 768,6-3-1577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9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1 220 2697,'7'0'560,"9"-1"640,11-1-72,11-3-240,7-3-215,6-3-385,3-3-72,0-3-80,0-3-32,0-3-88,-2-3-280,1-4-1081,-1-3 881,-10 4-5369</inkml:trace>
</inkml:ink>
</file>

<file path=ppt/ink/ink6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1.17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8 184 6217,'-1'-1'520,"0"1"457,-2-1-809,2 0-16,-1 0-152,2 0 24,1 1 168,3 1 48,2 2 32,2 2-8,6 1-32,4 1-8,8 1 8,7-2-8,8 0-72,6-3-40,6-1-32,5-2-24,4-1-32,5-3-8,3-3 0,3-2-16,3-4 0,2-2 0,0-3-16,1-2-96,-1-2-304,-1-1-232,-2-1-680,-2 0-361,-2-1 913,-13 4-4633</inkml:trace>
</inkml:ink>
</file>

<file path=ppt/ink/ink6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1.9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682 1 4209,'-1'3'528,"0"7"200,-2 6-168,-1 8 88,-2 6-63,-1 6 71,-2 7 104,-1 4-56,-1 7-248,-1 7-136,-2 8-216,-1 6-56,-2 7-16,-1 3-8,-2 2 0,-3 0 8,-1-2 8,-3-4 16,-2-4 8,-3-5 32,-1-6 0,-3-4 0,-1-5-16,-2-4-48,-1-5-24,-3-4 0,-1-4-368,0-4-536,-1-4 520,7-7-8986</inkml:trace>
</inkml:ink>
</file>

<file path=ppt/ink/ink6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2.6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1 134 6769,'7'0'873,"9"0"575,9 0-864,10-1-136,8 1-408,5-1-40,5 0-48,4-2-232,1-2-408,1-2-248,0-3-321,0-4 105,-1-4-168,-2-5-56,-1-4 824,-11 3-2001</inkml:trace>
</inkml:ink>
</file>

<file path=ppt/ink/ink6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3.465"/>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516 0 5529,'0'1'488,"2"2"1041,1 3-1665,2 3 136,0 3 8,0 5 24,0 3 80,-2 4 56,0 4 80,-2 4 0,-2 5-48,-3 3-48,-4 4 8,-3 3 24,-5 3 120,-5 3 120,-5 3 64,-4 0-32,-5 2-128,-4 1-136,-3-2-216,0-1-224,-2-3-504,-2-4-256,0-3-832,-1-4-489,-2-2 1353,9-9-2961</inkml:trace>
</inkml:ink>
</file>

<file path=ppt/ink/ink6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3.85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0 102 5265,'6'-1'200,"8"-3"-24,10-3-120,10-3-24,10-5-440,7-4-968,6-5 848,-7 2-2889</inkml:trace>
</inkml:ink>
</file>

<file path=ppt/ink/ink6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6.0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26 4137,'4'-2'496,"5"-3"328,4-1 88,3 1-207,1 0-193,3 2-256,2 4-80,4 3-80,4 3-8,5 5-40,6 3-24,5 2-16,6 3 0,6 2 8,5 0 80,4 0 72,3 1 0,2 0-8,-1 2-96,-1 3-560,-5 6-544,-3 4 575,-14-3-6496</inkml:trace>
</inkml:ink>
</file>

<file path=ppt/ink/ink6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6.62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 8322,'0'-1'272,"4"-1"56,6 1-344,8 1 8,8 4-32,7 4 0,6 5 8,5 6 8,7 5-232,5 6-208,6 6-400,4 6-97,4 6 185,1 5 192,-2 5 96,-4 5-112,-5 5 336,-14-9-3241</inkml:trace>
</inkml:ink>
</file>

<file path=ppt/ink/ink6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7.249"/>
    </inkml:context>
    <inkml:brush xml:id="br0">
      <inkml:brushProperty name="width" value="0.35" units="cm"/>
      <inkml:brushProperty name="height" value="2.1" units="cm"/>
      <inkml:brushProperty name="color" value="#9F3B3B"/>
      <inkml:brushProperty name="inkEffects" value="pencil"/>
    </inkml:brush>
  </inkml:definitions>
  <inkml:trace contextRef="#ctx0" brushRef="#br0">58 1 3129,'-3'5'72,"-4"9"-72,-5 11-304,-6 12 216,1-1-2721</inkml:trace>
</inkml:ink>
</file>

<file path=ppt/ink/ink6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7.6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 0 4169,'0'0'-40,"0"2"-232,-2 3-152,-1 5-160,-4 8-185,-3 7-71,-4 9 160,-4 6 376,1-3 48</inkml:trace>
</inkml:ink>
</file>

<file path=ppt/ink/ink6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7.9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78 3953,'1'0'280,"3"1"376,3 1-552,4 0 0,5 0-8,4 0-32,4 0-24,4 0-24,2-1-8,3-3-8,3-1-24,4-4-200,5-3-272,3-4-752,4-3-49,3-3 553,-10 2-544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9.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0 559 4393,'5'-2'352,"5"-3"392,7-4-616,7-4-56,4-5 88,4-4 160,1-4 208,1-2 25,-1-2-121,-3-1-168,-3-2-200,-3-2-16,-2-2-24,-1-3 0,0-4-40,2-2-216,1-2-841,1-1 697,-3 7-6033</inkml:trace>
</inkml:ink>
</file>

<file path=ppt/ink/ink6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8.1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 2649,'-4'3'216,"-1"5"48,-3 3-128,0 1-32,2 1-176,3-1-272,2-2-184,3-2 247,2-2-1863</inkml:trace>
</inkml:ink>
</file>

<file path=ppt/ink/ink6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8.2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8 152,'8'-3'8,"3"-1"-168</inkml:trace>
</inkml:ink>
</file>

<file path=ppt/ink/ink6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8.74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261 1 8186,'-6'9'128,"-5"14"-312,-4 16-672,-4 15-41,-4 11 97,-2 7 240,-3 5 520,-2 3 24,-4 0-840,-3 0 632,4-15-3657</inkml:trace>
</inkml:ink>
</file>

<file path=ppt/ink/ink6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0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1 251 3905,'4'-2'736,"7"-3"1056,8-3-1240,8-4-159,8-3-177,6-3-208,3-2-32,2-2-152,1-3-168,0-3-713,0-3-807,-1-3 1024,-8 3-2457</inkml:trace>
</inkml:ink>
</file>

<file path=ppt/ink/ink6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23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460 0 6377,'-5'5'152,"-8"8"-104,-6 9-48,-6 10 32,-5 7-16,-3 7 0,-2 6-8,-1 4-8,-1 3-8,-1 0-608,1-2-336,1-2-184,2-6 16,3-7 215,3-7 617,6-10-1336</inkml:trace>
</inkml:ink>
</file>

<file path=ppt/ink/ink6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3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11 904,'2'0'152,"3"-1"144,4-1-184,5 0-152,4 0-288,5 0 216,-1 0-872</inkml:trace>
</inkml:ink>
</file>

<file path=ppt/ink/ink6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4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0 164 760,'8'-5'128,"8"-7"144,9-7-176,6-7-64,4-6-144,0-5 88,-6 4-1128</inkml:trace>
</inkml:ink>
</file>

<file path=ppt/ink/ink6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6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347 1 2553,'-4'4'368,"-6"7"504,-5 7-96,-5 7-144,-2 5 32,-3 6-32,-1 3-79,0 2-121,-1 2-104,1 1-296,0 2-208,1 1-697,0 2-311,0 0-736,1-2 880,3-8-1609</inkml:trace>
</inkml:ink>
</file>

<file path=ppt/ink/ink6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49.96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0 240 4609,'3'-1'592,"5"-1"296,6-4-416,5-2-224,6-3-912,3-3-248,4-2-136,2-4-16,1-1 656,-1-3 216,0-2 144,-1-3-24,-1-4 56,-6 4-2369</inkml:trace>
</inkml:ink>
</file>

<file path=ppt/ink/ink6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0.1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255 0 2200,'-4'5'321,"-5"9"247,-6 12-248,-5 13-288,-6 14-32,-6 14-48,-3 13-232,-4 8-488,-1 6 463,5-14-1735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40.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193 0 6417,'0'2'376,"2"1"289,1 4 159,2 3 152,1 5-48,0 4-232,0 5-144,0 5-263,-1 4-129,-2 5-192,-1 4-64,-4 2-89,-2 3-7,-3 0-56,-3-1-120,-3-2-320,-4-3-136,-4-1-104,-5-3 24,-5 1 255,-4 0-71,-3-1 440,5-7-5489</inkml:trace>
</inkml:ink>
</file>

<file path=ppt/ink/ink6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1.0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4929,'-1'2'112,"2"2"-96,2 4-8,4 4 16,4 4 0,4 4 8,4 5 0,4 6 0,4 4-8,4 8-16,2 4-8,2 6-16,3 5 0,2 3 8,3 3 8,0 2 8,2-2 16,0-1 8,0-2-16,3-4-16,1-3 0,2-4-856,3-4 624,-7-10-3961</inkml:trace>
</inkml:ink>
</file>

<file path=ppt/ink/ink6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1.6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7266,'0'1'320,"1"2"-88,3 4 32,4 3-80,4 3-104,4 4-24,4 3 72,5 3 32,4 3 16,4 3-32,3 3-64,2 3-48,4 2-16,3 3 8,2 1-8,3 0-8,1 0 8,2 1-8,2 0 0,-1 1 0,1 0 0,1-2-8,1-2-8,1-4-200,2-4-32,1-6-728,2-5-817,0-5 1081,-11-5-4617</inkml:trace>
</inkml:ink>
</file>

<file path=ppt/ink/ink6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2.2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117 0 4089,'-33'3'608,"-6"3"400,9 6-272,15 3-376,18 5-200,16 5-128,11 2 25,9 4 175,5 4 40,4 2 8,3 4-16,2 4-192,3 3-48,1 1-8,3 0-8,3-4 16,3-3 16,3-5 0,2-5 8,3-5-16,3-3-24,0-4-328,2-4-152,0-3-449,-1-2-391,0-1 784,-13-3-4329</inkml:trace>
</inkml:ink>
</file>

<file path=ppt/ink/ink6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2.9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7530,'8'1'784,"7"0"368,10 2-568,7 0-120,8 1-360,5 2-40,5 1-32,2 3 0,3 2 0,2 5 0,2 3-8,3 4-8,4 2 0,4 0 0,4-2-8,5-4-8,4-6-8,3-6-16,2-7-312,1-3-424,-1-4 440,-14-1-9122</inkml:trace>
</inkml:ink>
</file>

<file path=ppt/ink/ink6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3.6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5953,'10'4'600,"16"5"273,16 6-361,15 4-8,14 5-336,11 3-96,8 1-32,4 3-16,3 0 0,0 1-8,1 1-16,-2 0-72,-1-2-536,-2-1-497,-1-4 577,-17-6-5945</inkml:trace>
</inkml:ink>
</file>

<file path=ppt/ink/ink6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4.15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7730,'6'2'632,"12"5"200,11 3-216,11 4-328,12 4-184,8 2-88,8 2 0,4 3-8,3 2 0,2 1 8,0 1-8,2 0-16,1-3-8,0-3 0,1-5 0,1-6 8,0-6-24,-1-5-640,-1-4-528,0-2 640,-15-2-7186</inkml:trace>
</inkml:ink>
</file>

<file path=ppt/ink/ink6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4.6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5073,'7'2'592,"12"2"464,12 3-335,13 2-281,10 2-192,9 2-192,6 1-24,4 0-24,3-1 0,2 0-24,2-2-16,1-3-336,3-5-312,3-5-705,0-7-535,2-5 1024,-15-1-2041</inkml:trace>
</inkml:ink>
</file>

<file path=ppt/ink/ink6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5.1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2112,'3'0'657,"4"1"463,6 1 32,7 1-552,8 4-248,9 2-184,9 4-24,9 3-32,8 2-16,7 4-120,7 0-56,6 1-264,5 0-16,4-1 24,3-3 56,4-3 280,1-4 48,2-4 0,2-3-8,-1-5-16,1-3-16,-2-3-16,-3-3-184,-2-1 136,-18 2-4945</inkml:trace>
</inkml:ink>
</file>

<file path=ppt/ink/ink6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5.62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38 8938,'0'2'504,"0"0"496,3 2-936,5 1-96,9 0 0,9 0-8,8-1 8,9 0 16,6-2 8,7-1 8,6 0-16,6-2-8,5-2 0,5-1 0,2-2-8,3-1-88,1-2-72,0 0-320,-1-1-336,-1 2-1177,-1-1 1169,-15 2-4817</inkml:trace>
</inkml:ink>
</file>

<file path=ppt/ink/ink6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5.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23 6769,'5'1'361,"7"2"327,10 0-648,11 1-8,11 0-48,11-1-16,8-2-200,9-2-312,6-4-641,4-3-407,3-6 776,-12 1-2657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02.6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6521,'1'2'-152,"2"2"-832,3 3-320,3 2 640,0 1-2753</inkml:trace>
</inkml:ink>
</file>

<file path=ppt/ink/ink6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6.6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6233,'7'3'712,"10"5"537,10 4-441,12 2-280,8 1-232,9-1-208,6 0-32,6 1-32,3 1 0,4 1-24,3 3 0,3 1 0,4 1-16,3 0 8,3-2 0,3-3 0,3-4-8,0-3 8,1-6-8,-2-3 0,-1-5 16,-1-4-248,-3-3-184,-1-2-592,-3 0-545,-3-1 889,-16 3-5289</inkml:trace>
</inkml:ink>
</file>

<file path=ppt/ink/ink6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6.9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 4617,'4'2'248,"6"1"224,7 1-448,11 0-24,11-1-24,11-2-256,12-3-168,11-3-632,9-2 568,-10 0-2505</inkml:trace>
</inkml:ink>
</file>

<file path=ppt/ink/ink6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7.3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5689,'1'2'336,"5"2"368,6 0-712,10 1-144,10 1-200,12-2-152,9-2-8,9-1 120,7-1 192,5-1 144,7 0-136,4-2 128,-11 1-4233</inkml:trace>
</inkml:ink>
</file>

<file path=ppt/ink/ink6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7.6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29 6689,'1'3'328,"3"2"393,4 2-681,8 3-8,10-2-208,11-2-304,12-5-609,11-7-223,9-10-424,7-7 839,-8-1-1223</inkml:trace>
</inkml:ink>
</file>

<file path=ppt/ink/ink6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8.3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 75 9450,'-2'1'424,"-1"2"-8,0 1-216,2 1-136,3 1-56,6 2 152,4 0 104,6-1 176,6 1 25,6 1-73,6-1-96,7 0-136,6 1-8,5-2-48,7 0-8,6-1-24,4-3 8,5-3 48,3-2 16,1-2 8,2-3-24,1-2-80,0-2-16,0-2-192,0-2-64,-1-4-448,0-3-384,-2-3-1633,-3-4 1537,-14 4-6770</inkml:trace>
</inkml:ink>
</file>

<file path=ppt/ink/ink6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8.8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0 105 2144,'2'0'649,"2"1"895,4 0-536,3 1-32,5 0-231,6 0-281,5-1-104,7 0-160,8 0-48,8-3-128,9-2-24,10-4-8,8-4-448,9-4-769,8-6-583,5-5 736,-13 3-2625</inkml:trace>
</inkml:ink>
</file>

<file path=ppt/ink/ink6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1:59.5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638 1 7586,'1'2'224,"0"6"-72,1 6-96,1 8-24,0 8-32,-2 9-16,-2 9 0,-5 8 8,-4 6 8,-5 3 16,-5 4 0,-5 2 8,-3 3 8,-5 2 8,-4 3-8,-2 3 0,-5 4-16,-3 2-8,-3 3 0,-3-2-256,0-3-144,1-8-433,2-9-823,2-12 1008,10-14-3841</inkml:trace>
</inkml:ink>
</file>

<file path=ppt/ink/ink6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0.1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1285 0 8898,'-1'3'272,"-1"4"8,-2 4-216,-2 8 8,-2 6-8,-4 7 64,-4 8 24,-4 8 0,-5 8 8,-4 5-96,-5 6-8,-5 2-8,-2 1 8,-6 1 264,-4 0 160,-4 2 89,-4 1-9,-4 2-296,-2 4-168,-1 1-616,-2 1-449,0-2-495,0-2-152,0-6 239,0-5 441,0-6 576,2-8 184,4-8-728,3-7 720,12-11-4065</inkml:trace>
</inkml:ink>
</file>

<file path=ppt/ink/ink6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0.8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802 0 8202,'-4'8'232,"-4"14"-88,-7 14-112,-7 16-8,-6 14-24,-6 12-160,-6 11 0,-6 6 8,-5 3 8,-3 0 144,-1-2 0,-1-3-432,-1-3-545,0-3-167,0 0 32,-1-3 424,1-3 544,1-4 152,10-17-3537</inkml:trace>
</inkml:ink>
</file>

<file path=ppt/ink/ink6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1.2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439 0 6113,'-4'8'704,"-7"9"1361,-7 13-2057,-7 12-8,-6 10-24,-6 9-8,-5 4 24,-4 1 0,-2-1-296,0-5-240,1-5-1129,2-6 937,9-12-4825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6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27 136,'39'-5'-8,"41"-5"0,6-2-112</inkml:trace>
</inkml:ink>
</file>

<file path=ppt/ink/ink6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1.773"/>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1 275 4049,'4'0'544,"8"-1"384,8-2-464,10-2-168,8-4-192,7-2-56,5-3-16,4-3-16,3-2-8,1-3 0,2-2-16,1-2-288,1-4-512,1-1-304,0-3 448,-10 6-2945</inkml:trace>
</inkml:ink>
</file>

<file path=ppt/ink/ink6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2.13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0 162 4057,'3'1'312,"3"0"232,7 0-200,6-1 24,8-1-128,8-4-96,7-2-8,7-3-40,5-3-8,5-3-184,2-3-152,2-2-624,0-3-512,-1-2 768,-11 4-2497</inkml:trace>
</inkml:ink>
</file>

<file path=ppt/ink/ink6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2.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0 109 5945,'3'0'592,"5"1"353,5-1-337,8-2-272,7-2-176,8-2-96,7-2-24,7-3-8,6-1 0,4-3-400,4-1-592,3-3 551,-10 2-6608</inkml:trace>
</inkml:ink>
</file>

<file path=ppt/ink/ink6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2.7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1 153 10434,'0'1'272,"5"1"-160,5-1-88,9-1-56,10-2-64,8-2-32,7-2 0,7-3 104,4-3-112,4-2-264,5-3-232,2-3-880,3-3-889,1-3 1345,-12 3-3241</inkml:trace>
</inkml:ink>
</file>

<file path=ppt/ink/ink6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3.0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0 133 5201,'0'1'488,"1"0"576,3-1-527,4 0 47,7-2-144,6-1-200,6-3-120,5-3-40,6-2-72,5-4-8,5-4-608,5-3-537,3-3 633,-8 3-5985</inkml:trace>
</inkml:ink>
</file>

<file path=ppt/ink/ink6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3.4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1 282 6873,'4'-1'473,"7"-1"287,9-3-240,10-4-208,9-3-96,8-5-160,7-3-48,5-4-200,3-2-288,3-4-528,0-2-225,0-3-591,-3-2 952,-10 5-2737</inkml:trace>
</inkml:ink>
</file>

<file path=ppt/ink/ink6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3.7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69 233 8162,'-6'3'776,"-5"5"584,-4 3-1024,-1 1-120,4-1-464,4-2-40,8-4-16,7-5-136,9-6-96,9-5-96,9-7-24,5-4 200,5-5 288,3-2 112,0-1 56,1-1 0,0 0-297,-1-1-375,-2 2 384,-10 5-5521</inkml:trace>
</inkml:ink>
</file>

<file path=ppt/ink/ink6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4.0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1 250 5513,'2'-1'344,"5"-3"192,5-3-304,7-4-152,6-4-32,6-2-24,4-4-8,5-3-8,3-3-8,4-2-264,2-3-368,0-1 360,-7 4-5361</inkml:trace>
</inkml:ink>
</file>

<file path=ppt/ink/ink6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4.3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1 326 5041,'1'-1'856,"3"-2"1185,5-3-1601,6-3-64,6-4-248,6-3-48,5-4-64,5-2-8,4-5-8,4-3-104,2-3-648,3-3-473,2-2-903,0-1 976,-10 6-2473</inkml:trace>
</inkml:ink>
</file>

<file path=ppt/ink/ink6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4.6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1 367 5769,'0'0'272,"0"-1"104,2-3-40,4-3 17,6-5-73,5-5-64,8-7-152,5-4-16,5-5-8,5-3 8,2-2-16,4 1-8,0 0-272,1 2-537,-1 3 473,-8 7-6201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9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2030 94 2192,'17'-3'273,"20"-2"367,14-3-608,7 0-96,-4 1 296,-8 0 264,-13 1 392,-15 0 160,-16 0-136,-15 0-207,-15 0-273,-13 0-168,-13 0-176,-12 0-32,-10 2 8,-10 1 24,-10 3 0,-9 1 0,-9 3-32,-8 2-8,-7 3 8,-7 3 0,-3 3-16,-2 3-16,2 4-24,2 3 0,6 4 0,8 4-8,9 2-88,12 5-48,15 2-360,16 1-48,19 1-17,20-3-159,21-2-264,19-4-480,21-5 736,5-8-2265</inkml:trace>
</inkml:ink>
</file>

<file path=ppt/ink/ink6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4.9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0 258 6049,'4'-2'552,"7"-4"329,9-5-89,9-6-384,9-5-144,7-5-208,5-4-88,3-3-448,2-3-440,-1-1 496,-8 5-6722</inkml:trace>
</inkml:ink>
</file>

<file path=ppt/ink/ink6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5.25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0 310 6761,'3'-2'248,"7"-5"-7,8-4 15,8-7-96,10-5-40,7-5-72,6-4-32,5-3-144,2-3-288,3-1-937,2-2 809,-10 6-4865</inkml:trace>
</inkml:ink>
</file>

<file path=ppt/ink/ink6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5.5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1 275 8122,'1'-1'400,"2"-2"120,5-4-296,5-4 8,7-6-104,7-5-48,6-5-64,5-4-224,5-5-576,2-3-600,3-4 655,-8 5-5888</inkml:trace>
</inkml:ink>
</file>

<file path=ppt/ink/ink6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5.8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0 334 8010,'3'-2'200,"4"-3"-168,7-4 24,7-5-32,8-5-16,8-5-24,5-5-128,6-5-240,5-3-136,3-4-457,1-1-391,0 0 792,-9 7-3769</inkml:trace>
</inkml:ink>
</file>

<file path=ppt/ink/ink6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6.1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1 355 5857,'-1'2'280,"1"2"104,2 0 88,4 0-47,5-4 7,6-3-136,8-7-96,6-5-120,5-7-168,4-7-184,4-5-168,2-6-289,2-3 9,-2-3-320,-1 0-512,-4 2 968,-9 7-2417</inkml:trace>
</inkml:ink>
</file>

<file path=ppt/ink/ink6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6.3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1 285 8554,'1'1'312,"5"-3"-40,6-2-72,8-4-72,8-6-128,9-6-72,7-7-16,7-6-296,4-6-216,4-5-929,3-6 809,-10 5-5353</inkml:trace>
</inkml:ink>
</file>

<file path=ppt/ink/ink6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6.6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1 114 5945,'6'-5'240,"13"-8"-224,14-10-696,15-13 392,0-1-4945</inkml:trace>
</inkml:ink>
</file>

<file path=ppt/ink/ink6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7.6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273 1 5825,'0'1'120,"1"3"-224,1 4 80,-1 7 0,-2 6 0,-3 8 128,-4 7 104,-5 7 208,-3 7 16,-5 8-71,-4 6-113,-3 6-232,-3 5-48,-2 2-376,-2 0-393,1-2 449,6-15-5609</inkml:trace>
</inkml:ink>
</file>

<file path=ppt/ink/ink6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8.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4137,'-1'0'0,"2"1"272,1-1-784,2 1 616,1 0 80,3-1 88,2 0 48,3 0 24,3-1 32,3 1-24,4 0-40,5 0-144,6 1-88,6 1-64,5 2-16,7 3 0,4 4 0,4 3 0,3 4-8,2 2-192,4 3-448,4-1 400,-10-2-5073</inkml:trace>
</inkml:ink>
</file>

<file path=ppt/ink/ink6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9.4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431 0 2369,'-2'1'200,"-5"1"48,-5 3-8,-5 1-208,-5 3 88,-4 2 72,-3 3 8,-2 1 0,0 2-56,0 2 24,0 2-8,2 2-16,0 2-48,3 1-104,0 3 0,3 2 0,4 3 0,3 2-304,4 3-744,4 2 656,4-6-2313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9.531"/>
    </inkml:context>
    <inkml:brush xml:id="br0">
      <inkml:brushProperty name="width" value="0.1" units="cm"/>
      <inkml:brushProperty name="height" value="0.1" units="cm"/>
      <inkml:brushProperty name="color" value="#00A0D7"/>
    </inkml:brush>
  </inkml:definitions>
  <inkml:trace contextRef="#ctx0" brushRef="#br0">1 175 1496,'16'0'391,"11"-1"1195,-1-1 0,1-1-1,45-11 1,-8-13-1729,-42 16 64,-1-2 0,0-1 0,0 0 0,24-25 0,-10 2-59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2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1727 38 5953,'-5'-3'560,"-9"-2"801,-7-2-1537,-10 0-336,-7 0 15,-8 3 217,-6 1 264,-9 1 665,-6 2 103,-9 3-32,-7 3-136,-9 4-360,-7 5-104,-8 6-88,-5 6-24,-4 6 0,0 6 0,2 8-8,5 5-16,9 6-240,11 4-400,13 3-993,16 3 913,17-11-5449</inkml:trace>
</inkml:ink>
</file>

<file path=ppt/ink/ink6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09.9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417 49 2048,'0'-3'345,"0"-2"151,-1-2-8,-2-1-424,-2-1-64,-2 2-40,-3 1 24,-3 3 224,-3 2 104,-3 4 24,-1 2-16,-2 3-88,-1 3 32,-1 3 200,-3 5 64,-2 4-40,-2 4-128,-1 6-256,0 4-71,2 2-106,5 2-279,4 0-456,7 0-400,5-3 544,5-7-3265</inkml:trace>
</inkml:ink>
</file>

<file path=ppt/ink/ink6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0.2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526 17 5481,'-2'-1'440,"-2"-2"264,-4-1-680,-2 0-216,-5 1-312,-5 2 8,-4 2 232,-5 2 200,-4 3 264,-1 2 8,-4 4 24,-1 4 64,-2 4 200,0 4 33,1 4-65,3 4-176,4 4-496,5 5-417,6 4-1071,5 1 952,7-8-3825</inkml:trace>
</inkml:ink>
</file>

<file path=ppt/ink/ink6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0.6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535 13 8282,'-3'-2'208,"-3"-1"-240,-4 0-184,-4 0-264,-5 1-8,-4 4 95,-6 4 233,-4 4 416,-4 6 33,-3 6-1,-3 5-72,0 5-216,0 6-48,2 5-488,3 5-185,5 4-15,5 0 24,5-4 128,7-4-336,7-8 552,6-10-2777</inkml:trace>
</inkml:ink>
</file>

<file path=ppt/ink/ink6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1.0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679 4 8130,'-3'-1'256,"-5"0"-96,-5 0-544,-4 1-64,-5 3-24,-4 3 143,-4 3 265,-5 2 64,-2 3 32,-2 3-8,-1 4-24,-3 2-8,0 5 8,0 3 0,1 4 8,1 3 0,3 4-8,2 2-16,5 2-16,3 2-104,5-1-568,4-1-152,6-4-520,6-7 80,6-7 359,5-7 345,4-8-376</inkml:trace>
</inkml:ink>
</file>

<file path=ppt/ink/ink6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1.3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530 1 648,'-3'0'464,"-6"0"160,-6 2-120,-6 3-191,-7 5-297,-5 5-16,-4 5 32,-5 6 176,-3 5 144,-2 5 8,0 6-24,0 4-184,2 3-184,3 2-256,4 1 192,8-8-3497</inkml:trace>
</inkml:ink>
</file>

<file path=ppt/ink/ink6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1.6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1072,'-3'4'160,"-5"7"232,-3 4-344,1 1-1720</inkml:trace>
</inkml:ink>
</file>

<file path=ppt/ink/ink6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2.0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389 0 9338,'-4'2'200,"-6"4"-216,-7 5-8,-7 9-224,-5 7-72,-4 8-24,-3 7-40,-2 6-24,-2 3 64,2 2 56,3 0 39,5-2 89,6-3-376,5-3 336,7-9-5817</inkml:trace>
</inkml:ink>
</file>

<file path=ppt/ink/ink6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2.3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386 1 7482,'-2'-1'400,"-4"1"336,-4 2-760,-2 3-136,-4 6-144,-3 6-32,-2 8-16,-2 6-113,-2 7 105,-1 6 56,-1 6 40,0 4 136,-1 3-224,1 2-376,1-1 0,2-3 88,3-5 280,4-7 384,4-7 0,4-8-496,5-7 344,2-7-2433</inkml:trace>
</inkml:ink>
</file>

<file path=ppt/ink/ink6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2.6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82 0 3705,'-2'2'264,"-2"2"336,-2 5-568,-3 7-24,-3 8-264,-3 8-280,-2 9 296,1-3-3337</inkml:trace>
</inkml:ink>
</file>

<file path=ppt/ink/ink6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3.63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19 6977,'0'-1'489,"0"-1"375,1 1-744,0-1-128,2 1-64,0 0 40,2 1 16,1 0 48,2-1 112,1 1 264,3 0 64,3-1 40,3 0-96,5-1-240,4 0-64,5 0 32,5 1 8,4 0 8,4 2-8,2 3-88,1 1-24,1 3-32,1 2-16,-1 2-488,-2 3-360,-3 1-1176,-4 2 1031,-9-3-5920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4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 52 5681,'-6'-6'-304,"-11"-6"-840,-11-5 568,-1 1-3081</inkml:trace>
</inkml:ink>
</file>

<file path=ppt/ink/ink6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4.2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345 1 9178,'-1'0'368,"-1"1"176,0 2-744,-1 5-72,1 5 16,-1 6 88,0 7 120,-1 7 104,-1 7 40,-2 7 80,-4 5 24,-4 6 40,-3 5 0,-4 5-8,-3 2-24,-1 2-48,-2-2-32,0-3-80,-1-4-32,0-3-352,0-4-536,0-5 512,5-11-9018</inkml:trace>
</inkml:ink>
</file>

<file path=ppt/ink/ink6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4.8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437 36 2977,'0'-2'96,"1"-3"-8,1-1-96,2-1 8,1 0 96,1 1 648,0 3 304,-2 4 384,0 4 25,-3 6-521,-2 5-272,-1 8-352,-2 6-112,-2 8-88,-2 7-8,-3 7 0,-4 6 80,-3 6 184,-4 3 144,-3 3 105,-2 1-73,-1-1-184,-2 0-152,1-3-192,0-2-240,1-4-360,-1-4-145,-1-5-431,1-6-72,0-6-296,3-7-481,2-6 1161,5-8-4009</inkml:trace>
</inkml:ink>
</file>

<file path=ppt/ink/ink6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5.50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6 3521,'1'-1'72,"4"0"-72,3 0 8,5 0 88,3 0 64,5 0 136,3 2 8,5-1-80,5 2-56,5 1-128,5 0-32,5 1-8,4 0-24,5 1-160,3 0-368,1 0 344,-10 0-3721</inkml:trace>
</inkml:ink>
</file>

<file path=ppt/ink/ink6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6.3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462 0 4241,'-2'3'272,"-2"3"40,-2 6 0,-3 3-152,-2 5 128,-2 3 248,-2 2 88,-2 3 65,-2 1-97,-2 3-224,0 1-88,-2 3-144,-2 2-40,-1 1-24,-2 3-16,-2-1 0,-1 1 0,-1-2-8,1-3-24,1-3-688,3-5-1065,4-5 1017,6-7-5401</inkml:trace>
</inkml:ink>
</file>

<file path=ppt/ink/ink6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7.0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3497,'1'0'336,"2"0"216,2 0 24,4 1-176,4 0-24,4 1-16,5 2 0,5 1 72,5 2-39,6 2-113,3 3-40,3 4-136,2 4-48,4 2-24,2 4-16,4 0-8,2 1 8,4 0-16,3-2 8,1-1-24,1-2-48,0-1-456,-3-2-417,-2-2 505,-13-3-5641</inkml:trace>
</inkml:ink>
</file>

<file path=ppt/ink/ink6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7.68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0 367 7714,'2'-2'200,"3"-2"-168,4-4-32,3-3-400,4-2-112,1-3-1,0-2 49,1-2 520,-1-1 240,0-2 216,1-1 89,0 0-81,1-1-128,3 1-200,1-1-80,3 2-80,1 0-8,1 4-24,1 2 0,0 5-8,0 4-8,3 3 8,1 4-16,3 3-112,-1 3-208,0 5-480,-2 3-337,-3 3 569,-7 0-5089</inkml:trace>
</inkml:ink>
</file>

<file path=ppt/ink/ink6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8.08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1 352 7770,'-1'-2'96,"2"-4"-352,2-5 16,3-4 48,4-5 31,2-3 161,4-4 25,3-2 79,3-1 8,4-1-8,2 2-8,4 0-56,2 3 16,2 3 32,4 4 0,1 4-16,1 5-40,-1 5-32,-1 4-24,-5 4-672,-2 4-817,-5 4 865,-6 0-4305</inkml:trace>
</inkml:ink>
</file>

<file path=ppt/ink/ink6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8.4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0 251 8906,'1'-3'208,"2"-4"-176,4-3-48,6-5-16,6-2-16,7-3-80,7-2-72,7-2-136,5-1-72,4 2 48,3 0 80,1 3 152,0 4 88,-3 3 40,-3 5 0,-4 4-104,-3 4-409,-3 4 329,-9 1-6185</inkml:trace>
</inkml:ink>
</file>

<file path=ppt/ink/ink6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18.8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0 360 10418,'1'-4'280,"2"-6"-112,4-6-208,8-5-152,6-4-56,7-4-16,6-3 16,5 0 176,4 0 56,3 0 40,3 3 0,3 2-8,2 4 8,0 4 112,0 4 40,-2 5 8,-1 7-8,-4 5-128,-4 8-280,-4 5-848,-5 5-768,-4 5 903,-7-3-5544</inkml:trace>
</inkml:ink>
</file>

<file path=ppt/ink/ink6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4.8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7 47 5393,'-2'-3'640,"0"-1"320,0-3-407,2 0-161,2 0-272,4 0-40,4 2-48,3 1-16,3 2 128,3 1 24,2 2 16,3 2 80,1 1 56,2 2 64,0 4 56,1 3-80,0 4-160,3 3-88,1 5-80,3 3 0,0 2-16,1 4-16,-1 3-392,-2 3-440,-2 2 464,-7-5-8882</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6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1630 7 2769,'-14'-1'904,"-19"-2"632,-19 1-632,-16 2-368,-13 4-360,-10 5 16,-9 7 89,-7 7 47,-4 6 112,-4 6 0,0 5-32,1 5-56,4 5-152,6 6-104,8 7-264,10 6-80,11 5-200,13 5-176,16 3-721,14 2 817,14-13-5673</inkml:trace>
</inkml:ink>
</file>

<file path=ppt/ink/ink6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5.71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1160,'4'1'344,"5"2"264,8 3-215,6 3-225,6 2-104,4 4-48,4 2 8,4 3 152,4 3 32,4 4 152,4 2 88,5 2-24,5 3-24,4 1-144,1 4-96,0 4-128,0 4-8,-2 6-8,-2 5-8,-2 6-8,-1 5-48,-3 4-360,-2 3-8,-4 0 24,-3 0 24,-6-4 312,-5-2-608,-7-5 448,-9-14-2505</inkml:trace>
</inkml:ink>
</file>

<file path=ppt/ink/ink6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6.30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3673,'4'2'96,"8"2"-96,8 4 8,6 3-16,5 3 8,5 4 144,4 2 72,3 3 64,4 2 0,3 4-88,1 4-56,0 4-48,-1 4-16,-2 5-24,-1 5-16,-3 3-16,-1 5-8,-1 2 0,-1 2 0,-1 0-200,-2 1-320,-2-1 296,-7-11-4161</inkml:trace>
</inkml:ink>
</file>

<file path=ppt/ink/ink6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6.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4641,'1'1'112,"1"0"-80,3 3 144,2 2 120,3 3 8,4 3 0,2 5-112,3 5-96,2 3-40,3 5-64,3 3-16,3 5-280,2 2-112,2 4 0,2 2 24,0 2 280,1 2 136,-1 0 24,0 2-16,0 0-120,-3 2-904,-2 0 672,-6-8-2921</inkml:trace>
</inkml:ink>
</file>

<file path=ppt/ink/ink6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7.3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3881,'1'1'96,"0"1"184,1 2-488,2 2 216,2 2 0,2 4 16,3 2-8,1 4 0,1 4 0,1 5-8,0 5-8,1 6 8,0 6 0,0 4-8,3 5 0,1 2 0,2 4 0,1 0 0,-1 3-16,-2-1 8,-5-9-4129</inkml:trace>
</inkml:ink>
</file>

<file path=ppt/ink/ink6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7.7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5217,'1'1'0,"1"2"-144,2 4-40,2 4 216,2 4 0,3 6-8,1 4 0,1 4 128,2 2 88,1 0 80,1 1 64,1 0-32,1 0-72,0 2-80,0 2-55,1 2-105,1 2-8,-2 4-24,0 3 0,-3 3-24,-1 2-409,-3 0 289,-2-8-6449</inkml:trace>
</inkml:ink>
</file>

<file path=ppt/ink/ink6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8.26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38 6905,'0'-2'161,"-1"-4"-193,1-1 24,1-1-41,1 1-31,1 2 16,2 2 24,1 4 40,2 2 0,2 5 8,1 2 0,2 4 0,2 2 0,2 4 168,2 3 177,2 3 295,0 4 88,0 5-120,-1 4-152,-2 6-312,-1 5-88,-1 4-248,1 4-168,-1 1-304,1 1-120,-1-2-240,0-1-305,-3-2 817,-3-10-4721</inkml:trace>
</inkml:ink>
</file>

<file path=ppt/ink/ink6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8.7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6753,'-1'0'8,"1"-1"-272,1 2 128,2 3 48,2 2 80,2 5 8,3 5 16,2 5 8,1 5-8,3 5 16,0 6 0,2 6 120,0 6 56,1 7 129,-1 8 23,-2 6-88,-3 6-56,-2 2-144,-3 1-40,0-2-40,-1-5-32,-1-5-304,-1-4-297,0-4-655,-3-4-360,-3-1 848,0-10-2433</inkml:trace>
</inkml:ink>
</file>

<file path=ppt/ink/ink6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9.10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8138,'0'0'152,"0"-1"-56,2 2-264,1 3 160,3 5 8,1 6 96,2 8 0,1 10-8,1 9-8,-1 9-72,-1 9-8,-1 7 16,-1 4 80,0 1 48,0-2 8,0-2-16,0-5-88,0-4-72,-2-3-192,-1-3-624,-2-3-521,-2-3 657,-2-9-5321</inkml:trace>
</inkml:ink>
</file>

<file path=ppt/ink/ink6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9.477"/>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 0 5481,'1'3'184,"1"6"-40,1 8-128,0 12-112,-1 11-64,-2 11-32,-1 8 16,-1 9 88,-2 5 56,-1 3 48,-1 0 24,0-2 64,0-2 24,0-1-16,-2-1-32,0 1-1088,-2 1-48,-1-1 416,1-14-2217</inkml:trace>
</inkml:ink>
</file>

<file path=ppt/ink/ink6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29.8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 1 9714,'1'0'136,"0"3"-272,1 2-8,2 5 128,1 4-24,2 8 8,2 5 8,0 8 24,0 7 8,0 7 8,-1 7 0,-1 6 0,-3 4 16,-2 4-8,-3 3 0,-3 1-8,-2 0-8,-3-1-32,0-3-120,-2-3-312,-2-2-296,0-4-1001,-2-2-367,-2-5 1072,2-11-2273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8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109 5 5081,'-10'-1'-632,"-14"-1"-424,-13 1 120,-1 1-1521</inkml:trace>
</inkml:ink>
</file>

<file path=ppt/ink/ink6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0.30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167 1 7826,'0'1'256,"0"4"-24,1 5-200,0 6 0,0 7-32,-1 8 0,-1 7 0,-2 6 16,-2 6 8,-3 6-8,-3 4-8,-2 6-8,-3 4 0,-1 5 0,0 5-40,-1 5-368,1 3-368,1 2-217,1-3 337,2-15-4913</inkml:trace>
</inkml:ink>
</file>

<file path=ppt/ink/ink6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0.812"/>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2985,'3'6'176,"3"10"104,4 12-184,3 11-96,1 10-16,1 10-16,-3 9-8,-1 8-632,-4 8 480,-2 8-153,-2-12-1895</inkml:trace>
</inkml:ink>
</file>

<file path=ppt/ink/ink6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1.27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 1 2873,'0'3'416,"0"5"136,-1 8 256,1 9 24,-2 12-312,1 11-176,0 10-280,-1 8-40,1 5 96,0 5 152,0 1 265,-1 1 79,0 0-32,-2 2-136,-2 1-256,0 3-88,-3 4-104,-1 4-168,-2 4-912,-1 4-1073,-2 0 1169,2-16-3937</inkml:trace>
</inkml:ink>
</file>

<file path=ppt/ink/ink6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1.7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243 1 5857,'-1'4'160,"-2"7"-128,-1 10-8,-2 11-16,-3 13-32,-1 13-8,-3 12 0,-2 10-176,-2 9-16,-2 4-72,-1 1-248,-1-1-632,0-3 16,-1-6 111,1-6 257,-1-9 792,4-17-544</inkml:trace>
</inkml:ink>
</file>

<file path=ppt/ink/ink6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1.9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193 1 3865,'1'2'544,"0"3"944,0 5-1384,-2 6-216,-2 8-112,-3 8-104,-4 11-56,-4 9 128,-5 8 96,-3 8 80,-3 4 64,-1 1-328,0-2-264,2-5 328,5-14-2929</inkml:trace>
</inkml:ink>
</file>

<file path=ppt/ink/ink6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2.2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234 1 3393,'-3'6'448,"-5"11"416,-6 11-600,-5 12-112,-4 10-144,-5 7-8,-1 4-168,0-1-224,2-5-408,4-7-136,5-10 431,5-11-1823</inkml:trace>
</inkml:ink>
</file>

<file path=ppt/ink/ink6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2.52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328 1 1624,'-1'2'753,"-4"8"455,-5 9-48,-3 13-432,-5 13-304,-5 16-192,-5 16-32,-5 14-96,-2 10 8,0 4-40,1-1-80,4-5-520,4-10-368,5-9 456,6-19-4305</inkml:trace>
</inkml:ink>
</file>

<file path=ppt/ink/ink6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2.8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303 3 4753,'1'-1'464,"0"0"536,1 0-79,0 3-249,-2 4-96,-3 7-376,-3 9-136,-5 12-72,-5 13-24,-6 15 24,-5 13 8,-5 12 40,-4 7-8,1 2-64,1-4-264,5-6-728,4-10-449,6-11 665,5-17-4233</inkml:trace>
</inkml:ink>
</file>

<file path=ppt/ink/ink6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4.3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845 0 784,'-6'4'64,"-9"9"32,-10 10 24,-11 15 376,-11 13 192,-12 16 265,-10 14 55,-9 14-360,-5 13-200,-3 8-312,2 7-80,5 2-448,9 1-880,8-4 776,16-22-2841</inkml:trace>
</inkml:ink>
</file>

<file path=ppt/ink/ink6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4.7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70 0 104,'-12'21'8,"-15"30"16,-4 7-160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9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423 0 3217,'-13'3'528,"-15"7"352,-15 8-336,-10 11-496,-3 11-248,-1 10-336,4 10-168,8 6-96,8 5-161,13 2 617,10-11-1328</inkml:trace>
</inkml:ink>
</file>

<file path=ppt/ink/ink6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5.6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24 3609,'1'-1'560,"2"-3"288,5-1-392,5 0-96,9 0-320,7 2-48,9 2-40,8 2-48,7 3-392,7 2-88,6 1-16,5 3 56,6 1 400,5 1 104,3 3 32,2 3 8,1 3 0,-1 3-8,-3 4-40,-5 3-488,-5 3 360,-15-4-2473</inkml:trace>
</inkml:ink>
</file>

<file path=ppt/ink/ink6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6.04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563 1 1704,'-6'3'344,"-11"7"361,-11 7 71,-11 10-72,-7 9-128,-7 10-256,-4 8-96,-3 8-144,-1 6-48,3 4-632,4 1-408,7 0 520,11-14-2881</inkml:trace>
</inkml:ink>
</file>

<file path=ppt/ink/ink6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6.36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364 0 296,'-12'5'56,"-15"6"208,-16 7 232,-13 8 56,-5 5-24,-2 2-175,6 1-305,12-7-2641</inkml:trace>
</inkml:ink>
</file>

<file path=ppt/ink/ink6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6.4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0 105 2328,'9'-5'393,"10"-7"487,12-6-744,11-4-544,7-3 256,-3 2-3025</inkml:trace>
</inkml:ink>
</file>

<file path=ppt/ink/ink6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6.72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325 28 2040,'-13'7'601,"-18"10"503,-14 9-272,-8 6-376,-2 2-232,6-2-1048,11-4-224,12-7-225,12-6-39,13-8 864,12-8 208,10-7 240,8-6 32,7-6 64,5-4 120,3-4 56,2-2-16,2-2-72,1 0-256,1 0 24,-8 7-1000</inkml:trace>
</inkml:ink>
</file>

<file path=ppt/ink/ink6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6.95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181 26 1416,'-9'6'280,"-10"9"216,-9 7-175,-3 4-241,0 2-208,5 0-497,6-3 9,7-6 48,10-5 224,8-8 736,8-6 112,10-7 64,9-5-32,7-6-263,8-4-81,5-3-88,4-2-16,3-1-48,2 1-160,-1 0 80,-10 6-2809</inkml:trace>
</inkml:ink>
</file>

<file path=ppt/ink/ink6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7.4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3 271 160,'-1'2'40,"-1"2"80,4 1 104,5-1 448,8-3 152,9-4 33,11-6-105,10-4-496,9-4-152,6-4 24,4-1 136,2-1 40,0-1-8,-2 2-104,-2-1-152,-4 2-112,-3 2-176,-7 1-352,-6 2-152,-9 3-216,-9 2 151,-10 4 337,-12 3 104,-10 4 240,-13 5 24,-11 4 208,-12 5 248,-9 3 176,-8 3 8,-5 4 9,-1 2-97,2 1-96,7 1-24,10-1-568,13-2-232,14-4-56,13-4 23,15-6 385,14-8 128,13-6 24,11-8-8,9-6 8,5-4 24,4-3 272,2-2 89,-1 1 55,-1 0-32,-3 2-264,-4 3-96,-4 2-88,-7 5-128,-8 3-656,-8 4 536,-10 3-2385</inkml:trace>
</inkml:ink>
</file>

<file path=ppt/ink/ink6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7.724"/>
    </inkml:context>
    <inkml:brush xml:id="br0">
      <inkml:brushProperty name="width" value="0.35" units="cm"/>
      <inkml:brushProperty name="height" value="2.1" units="cm"/>
      <inkml:brushProperty name="color" value="#9F3B3B"/>
      <inkml:brushProperty name="inkEffects" value="pencil"/>
    </inkml:brush>
  </inkml:definitions>
  <inkml:trace contextRef="#ctx0" brushRef="#br0">306 70 1208,'-14'6'360,"-18"8"457,-14 7-57,-7 4-288,0 0-80,7-1-424,11-5-128,14-4-64,15-5 16,16-5 200,14-7 8,14-6 16,11-4 0,8-5-8,7-3 0,2-3-8,3-2 8,-2 0-8,-1 0-56,-4 2-528,-4 2-145,-6 3 329,-12 4-1264</inkml:trace>
</inkml:ink>
</file>

<file path=ppt/ink/ink6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8.4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661 0 784,'-3'1'88,"-5"2"56,-8 2-64,-11 4 136,-10 5 48,-12 4 128,-10 5 129,-9 4 71,-5 4 80,-1 0 16,3 0-120,8-3-264,13-4-240,14-5-168,15-5-8,15-5 96,15-5 152,14-6 112,11-5 24,12-5 8,10-3-48,8-4-88,7-3-56,4-2-88,2-2-32,0 0-392,-3 1-192,-4 1-352,-4 2-16,-7 2 384,-8 4 208,-10 3 672,-10 4 160,-12 3 8,-12 4-16,-14 6-312,-15 5-120,-13 5-8,-15 7-8,-11 6 24,-12 6 16,-7 4 464,-3 1 160,2-1 32,6-2-24,11-3-528,13-4-328,15-5-256,14-4 16,15-5 64,15-6 168,14-7 208,14-5 0,12-7 8,9-4 0,8-4 8,4-2 8,1-2 0,-1-1 0,-2 2-8,-5 1-8,-4 2-16,-6 3-40,-5 4-216,-8 3-280,-10 4-464,-10 4 24,-12 6 7,-13 4 297,-15 3 832,-12 4 224,-13 2 344,-10 2 25,-7 2-185,-3 0-104,1 1-120,5-2-32,8 0-208,11-3-112,11-3-144,11-3 24,12-4 64,10-4 80,10-3 232,9-5 8,7-2 80,8-4 40,7-2-56,6-2-40,5-1-120,5-2-96,3 0-144,4-1-360,-1 0-1088,-1 1 944,-12 2-2881</inkml:trace>
</inkml:ink>
</file>

<file path=ppt/ink/ink6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8.716"/>
    </inkml:context>
    <inkml:brush xml:id="br0">
      <inkml:brushProperty name="width" value="0.35" units="cm"/>
      <inkml:brushProperty name="height" value="2.1" units="cm"/>
      <inkml:brushProperty name="color" value="#9F3B3B"/>
      <inkml:brushProperty name="inkEffects" value="pencil"/>
    </inkml:brush>
  </inkml:definitions>
  <inkml:trace contextRef="#ctx0" brushRef="#br0">623 1 712,'-10'2'360,"-14"4"216,-16 4-8,-14 5 25,-12 5-137,-8 4-56,-1 3-192,2 4-144,7 1-96,10-1-24,13-2-96,14-5 8,16-6 24,15-6 48,16-7 344,12-8 136,14-7 152,9-5 32,10-5-208,6-3-128,6-1-152,1-1-56,0 2-64,-4 2-248,-5 3-784,-8 3 664,-14 5-3889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2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1261 163 6385,'-7'-7'304,"-12"-9"145,-10-6-209,-11-5-80,-8 0-80,-9 2-96,-6 5 16,-4 7 336,-5 8 168,-2 8 224,-4 9 24,-2 9-136,-2 8-72,1 9-16,-1 8 9,3 9-121,5 10-88,7 8-240,9 8-96,12 7-432,13 6-336,14 2-929,13-1-511,15-8 1159,6-17-5720</inkml:trace>
</inkml:ink>
</file>

<file path=ppt/ink/ink6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8.994"/>
    </inkml:context>
    <inkml:brush xml:id="br0">
      <inkml:brushProperty name="width" value="0.35" units="cm"/>
      <inkml:brushProperty name="height" value="2.1" units="cm"/>
      <inkml:brushProperty name="color" value="#9F3B3B"/>
      <inkml:brushProperty name="inkEffects" value="pencil"/>
    </inkml:brush>
  </inkml:definitions>
  <inkml:trace contextRef="#ctx0" brushRef="#br0">466 0 2072,'-14'4'337,"-19"7"535,-17 7-80,-12 6-112,-6 4-104,2 4-376,8-1-184,10 0-456,12-4-16,14-5 64,13-5 64,13-5 432,11-7 8,11-5-24,9-4-24,8-5-32,5-3 24,5-3 136,3-1 16,0 0-8,1 1-24,-2 1-144,-3 3-32,-4 2-128,-6 3-224,-5 1-744,-8 2 648,-9 2-2721</inkml:trace>
</inkml:ink>
</file>

<file path=ppt/ink/ink6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9.219"/>
    </inkml:context>
    <inkml:brush xml:id="br0">
      <inkml:brushProperty name="width" value="0.35" units="cm"/>
      <inkml:brushProperty name="height" value="2.1" units="cm"/>
      <inkml:brushProperty name="color" value="#9F3B3B"/>
      <inkml:brushProperty name="inkEffects" value="pencil"/>
    </inkml:brush>
  </inkml:definitions>
  <inkml:trace contextRef="#ctx0" brushRef="#br0">418 1 744,'-10'2'504,"-13"4"368,-14 5 113,-12 4-257,-7 3-80,-2 2-120,3 1-136,6 0-464,11-1-240,11-3-88,13-2 32,13-5 336,12-5 176,12-5 16,12-4-16,9-5-64,8-4-56,5-1-24,5-3 8,1 1 0,0-1 0,-1 0-8,-2 2-24,-5 0-520,-4 3-288,-9 2 424,-10 3-2577</inkml:trace>
</inkml:ink>
</file>

<file path=ppt/ink/ink6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9.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184 22 3225,'-11'4'512,"-12"6"320,-9 6-304,-3 4-664,2 4-480,6 0-136,10-3 32,12-4 296,13-6 424,13-6 176,13-7-16,11-5-56,10-6-40,8-4-40,3-3 0,3-2 0,-1 0 0,-2 1-24,-3 1-16,-3 3 8,-12 4-3017</inkml:trace>
</inkml:ink>
</file>

<file path=ppt/ink/ink6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9.5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342 1 440,'-5'2'48,"-8"3"48,-10 4-64,-10 3-32,-7 3-8,-5 3 216,-2 2 88,4 1 0,4 0-72,7 0-176,10-3-1728</inkml:trace>
</inkml:ink>
</file>

<file path=ppt/ink/ink6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9.843"/>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279 1 2192,'-11'2'265,"-14"2"287,-11 4-1024,-8 3-209,-2 2-7,0 0 24,6 0 576,10-2-328</inkml:trace>
</inkml:ink>
</file>

<file path=ppt/ink/ink6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39.93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93 1768,'5'-3'336,"9"-4"225,10-3-185,10-5-312,8-3-152,7-3 56,-4 2-2953</inkml:trace>
</inkml:ink>
</file>

<file path=ppt/ink/ink6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0.1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37 1760,'8'-6'72,"13"-8"40,3-2-2056</inkml:trace>
</inkml:ink>
</file>

<file path=ppt/ink/ink6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0.289"/>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1 552,'-9'0'0,"-3"0"-552</inkml:trace>
</inkml:ink>
</file>

<file path=ppt/ink/ink6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0.7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286 323 1440,'-9'1'312,"-7"0"329,-6 1-353,0 0-216,4 0 8,7-1 56,8-2 24,11-3-48,11-3-16,11-4-80,9-3-8,8-2-8,5-4-8,3-1-288,1-2-96,-2-1-9,-4 1 25,-6 0 288,-7 3 120,-10 3 216,-8 3 65,-11 3-9,-9 3-16,-11 3-144,-10 3-48,-12 5-16,-10 3 8,-12 4-72,-9 3 8,-9 2 88,-4 2 160,0 1 64,4-2-8,10 0-248,11-2-560,13-3-648,15-2 23,15-5 193,16-5 416,15-7 560,15-5 0,13-5-48,9-4 0,7-1 480,2-2 136,-1 2 113,-3 1 7,-6 3-448,-6 3-136,-10 4-120,-8 4-40,-9 3-904,-9 2 648,-6 2-2361</inkml:trace>
</inkml:ink>
</file>

<file path=ppt/ink/ink6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0.95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578 95 1000,'-10'1'496,"-16"3"625,-16 2 55,-14 2-16,-13 3-56,-5 1-232,-1 1-159,5-1-409,10 0-432,15-1-697,13-3-31,16-2 80,14-3 312,14-4 512,14-4 0,13-4-32,11-4-16,10-4 0,7-2-8,3-1 8,2-1 8,-3 0 8,-5 2 0,-5 2-168,-8 2-472,-9 1 400,-10 4-3817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6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1433 114 10442,'-6'-6'248,"-8"-8"-208,-7-5-120,-7-2-120,-8 0-8,-9 4 24,-9 5 64,-11 8 224,-9 9 64,-11 11 192,-8 13 136,-6 15 88,-6 16 17,-2 18-105,-1 20-88,3 19-192,6 20-80,11 15-296,14 11-312,17 4-921,17-1-703,19-10 1080,12-31-7354</inkml:trace>
</inkml:ink>
</file>

<file path=ppt/ink/ink6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1.0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274 1 2721,'-15'2'600,"-17"3"424,-13 3-256,-7 3-592,0 1-920,8 0 448,10-1-3953</inkml:trace>
</inkml:ink>
</file>

<file path=ppt/ink/ink6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1.19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77 568,'10'-4'72,"11"-3"16,11-4-8,8-3-56,5 0-56,0-1 8,-8 4-752</inkml:trace>
</inkml:ink>
</file>

<file path=ppt/ink/ink6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1.3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65 1 1128,'-8'2'296,"-9"2"-296,-3 1 160,1 0-1744</inkml:trace>
</inkml:ink>
</file>

<file path=ppt/ink/ink6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1.469"/>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40 512,'9'-3'32,"11"-3"16,8-3-40,7-2-8,-3 1-600</inkml:trace>
</inkml:ink>
</file>

<file path=ppt/ink/ink6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1.73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771 1 1536,'-7'1'184,"-10"2"104,-12 2-88,-11 3-176,-11 3-16,-9 3 8,-9 2-8,-6 2 40,-3 1 73,1 0 63,5-1 16,8-2 8,11-2-72,13-2-8,14-4-24,14-3 40,12-3 16,11-4 32,12-3 40,8-3-48,10-3-24,7-3-88,5 0-56,5-2-48,1 0-128,2 1-536,-1 0-352,-2 1 511,-10 2-1543</inkml:trace>
</inkml:ink>
</file>

<file path=ppt/ink/ink6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2.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788 0 408,'-4'1'56,"-7"2"64,-9 3-168,-10 3-80,-11 4-16,-10 4 16,-9 2 312,-8 3 192,-5 2 144,-3 1 24,2 1-216,3-1-120,9-2-135,9-3 23,11-4 208,13-4 24,12-5 176,12-3 0,11-5 32,11-4 48,10-4-160,9-3-48,9-2-248,7-3-72,5-1-56,3-2-8,3 1-344,-1 0-480,0 1 488,-12 3-4329</inkml:trace>
</inkml:ink>
</file>

<file path=ppt/ink/ink6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2.3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922 52 1384,'-4'1'216,"-10"1"176,-11 2-176,-12 3-96,-13 4 65,-11 2 247,-10 4 112,-7 2 72,-5 2-80,-2 2-216,2 0-120,5-1-112,7-1 8,9-4 64,13-3 80,12-4 24,13-5-32,14-4-80,14-4-88,13-6-40,13-4 0,12-5-8,8-4-16,7-2 0,5-2-8,2 0-24,0 0-64,-1 1-104,-4 2-24,-6 2-128,-8 4-136,-7 4-600,-8 3 640,-9 3-3137</inkml:trace>
</inkml:ink>
</file>

<file path=ppt/ink/ink6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2.559"/>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720 0 504,'-10'2'208,"-13"2"248,-16 3 144,-14 3 73,-11 3 23,-8 2-48,-4 1-200,0 1-96,3 1-168,6 0-64,9-2-120,11-1-112,14-3-104,12-3-16,13-4 16,13-4 120,13-5 88,10-5 24,9-4 8,7-4-8,5-1 0,3-2-16,1 0-16,-1 0-664,-1 0 472,-9 4-2969</inkml:trace>
</inkml:ink>
</file>

<file path=ppt/ink/ink6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2.8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28 223 1792,'-4'1'512,"-4"0"457,-1 0-529,3-1-144,6-1-216,8-3-88,10-4 64,12-3 0,11-4-32,10-3-16,9-3-8,6-2 0,3 0 0,1 0-8,-2 0-224,-3 2-464,-3 2 424,-12 4-2745</inkml:trace>
</inkml:ink>
</file>

<file path=ppt/ink/ink6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3.1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760 0 704,'-14'4'456,"-21"5"184,-20 6-71,-17 6-209,-11 4-272,-6 3-32,-1 1-40,5-2 0,9-2 0,12-5-24,15-6-80,17-6-8,16-6-16,17-6 40,18-7 64,15-5 16,14-6 16,12-4-16,9-2 0,4 0 0,1 1-8,-3 2 0,-6 3-8,-14 6-2577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9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1511 14 5825,'-11'-4'48,"-18"-1"-240,-16 1 120,-16 7 456,-15 9 232,-13 13 393,-10 14 215,-10 16-8,-7 16-64,-4 22-223,-1 22-305,3 29-448,5 27-200,9 26-416,11 18-200,16 8-817,16-1-1175,19-8 1487,16-41-5456</inkml:trace>
</inkml:ink>
</file>

<file path=ppt/ink/ink6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3.392"/>
    </inkml:context>
    <inkml:brush xml:id="br0">
      <inkml:brushProperty name="width" value="0.35" units="cm"/>
      <inkml:brushProperty name="height" value="2.1" units="cm"/>
      <inkml:brushProperty name="color" value="#9F3B3B"/>
      <inkml:brushProperty name="inkEffects" value="pencil"/>
    </inkml:brush>
  </inkml:definitions>
  <inkml:trace contextRef="#ctx0" brushRef="#br0">286 151 5193,'-13'4'320,"-16"5"120,-12 5-288,-7 5-80,1 2-464,4 0-520,9-3-240,12-2 8,13-5 391,14-6 529,14-7 256,13-6 8,12-7-8,9-4 0,8-5 192,6-3 72,4-2 65,2 1-9,1 0-184,-1 2-96,-1 1-72,-2 3-8,-4 2 0,-12 5-3185</inkml:trace>
</inkml:ink>
</file>

<file path=ppt/ink/ink6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3.6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711 1 1776,'-6'1'208,"-11"3"329,-12 2-17,-12 4 24,-10 3-32,-9 2-168,-6 2-72,-4 1-88,-1 2-56,3 0-80,4-1-16,9-1-8,9-3-24,12-3-144,12-4-48,11-3-56,11-5 0,12-3 136,10-6 40,11-3 48,10-4 0,9-3-8,7-1 8,5-1 8,4 1-8,0 2-392,-1 2-296,-4 4 376,-13 4-2169</inkml:trace>
</inkml:ink>
</file>

<file path=ppt/ink/ink6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4.2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168 195 504,'-12'5'336,"-15"6"152,-8 4 0,-2 4 161,6-1-121,11-1 40,15-3-40,16-5-136,17-5-24,17-6-104,16-6-48,12-4-80,12-4-112,9-2-16,5-2-16,4-1-80,-1-2-432,-2-1-232,-4-1-344,-5 1 23,-9 0 449,-9 1 232,-10 3 408,-11 4 72,-13 2 488,-11 5-8,-14 3-31,-12 4-41,-16 6-488,-15 4-8,-16 7 0,-14 6 0,-14 5 16,-12 4 8,-9 3-16,-6 2 0,-1 1-64,0-1-32,7-1 16,7-2 16,11-4 80,15-6 16,14-5-160,15-5-88,15-6-233,12-5 1,12-5 160,11-4 72,9-5 216,10-3 8,9-3-8,8-2 0,9-1-16,5 1-32,6 0 32,-12 4-1360</inkml:trace>
</inkml:ink>
</file>

<file path=ppt/ink/ink6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4.41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276 1 1392,'-18'7'192,"-21"8"136,-14 6-152,-7 3-576,2 1 296,10-5-1480</inkml:trace>
</inkml:ink>
</file>

<file path=ppt/ink/ink6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4.5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0 225 104,'11'-6'16,"16"-8"8,15-8-16,12-5-8,9-4 0,5-1-8,3-1-8,1 0 8,-11 6-112</inkml:trace>
</inkml:ink>
</file>

<file path=ppt/ink/ink6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4.8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726 49 304,'-8'2'24,"-13"3"8,-13 5 0,-13 4 0,-13 5-32,-10 3-8,-8 2-56,-4 2 0,1-1 48,6-3 136,10-3 232,13-5 48,17-4-32,17-5-64,20-5-104,18-5 80,17-5 65,17-5-81,14-5-64,11-3-128,7-3-56,3 0 0,1-1 8,-4 1 0,-5 3-16,-8 2-8,-10 3-496,-9 3 352,-15 4-2481</inkml:trace>
</inkml:ink>
</file>

<file path=ppt/ink/ink6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5.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826 1 640,'-16'4'104,"-21"9"200,-25 9-32,-19 8 144,-15 5 40,-7 4-31,0 0-105,8-2-200,13-4-64,16-4-184,19-6 16,19-7 192,18-6 48,19-7 288,16-6 8,17-7-176,14-3-32,13-4-152,9-1-40,7 0-16,5 2 0,3 3-8,0 4 0,-2 3-16,-2 3-160,-3 3-776,-3 1-145,-3 1 433,-16 0-920</inkml:trace>
</inkml:ink>
</file>

<file path=ppt/ink/ink6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5.3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601 1 2865,'-2'2'280,"-5"5"208,-7 6-280,-10 7-208,-11 6-24,-10 5-272,-9 4-16,-9 2-104,-5 2 24,-2 0 279,2-2 41,9-3 80,12-6-8,16-6-24,18-5-16,16-7 136,18-4 33,16-6 23,15-3 0,13-4-136,10-3-16,11-2-8,-11 1-2689</inkml:trace>
</inkml:ink>
</file>

<file path=ppt/ink/ink6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5.4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 0 808,'-10'3'24,"-3"0"-856</inkml:trace>
</inkml:ink>
</file>

<file path=ppt/ink/ink6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5.6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229 46 1232,'-13'3'112,"-14"4"88,-11 4-128,-5 1-72,2 2-104,6-2 120,12-2 16,15-4 80,15-5 272,16-4 153,17-6 31,14-4-24,13-4-176,12-2-320,9-1-800,6-2 512,-12 4-2889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2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1005 0 10370,'-13'8'336,"-19"15"-152,-19 19-32,-17 27 24,-14 27-48,-11 33 0,-6 31 16,-3 32-15,3 25-33,7 17-168,11 5-145,14-5-391,13-16-320,15-24-864,15-26-473,16-29 1185,8-37-3801</inkml:trace>
</inkml:ink>
</file>

<file path=ppt/ink/ink6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6.740"/>
    </inkml:context>
    <inkml:brush xml:id="br0">
      <inkml:brushProperty name="width" value="0.35" units="cm"/>
      <inkml:brushProperty name="height" value="2.1" units="cm"/>
      <inkml:brushProperty name="color" value="#9F3B3B"/>
      <inkml:brushProperty name="inkEffects" value="pencil"/>
    </inkml:brush>
  </inkml:definitions>
  <inkml:trace contextRef="#ctx0" brushRef="#br0">35 216 2761,'-6'3'336,"-5"3"280,0 2-192,5 0 0,8-2-56,12-3-72,16-4-24,17-6-200,16-6-40,13-4-24,10-3 0,5-3 8,2 0 0,-3-1-16,-3 1 0,-5 2-336,-5 2-232,-8 3-360,-8 2-16,-9 3 351,-12 3 481,-12 2 617,-12 3 63,-13 2 24,-14 5-232,-14 3-256,-15 4-24,-14 6-40,-12 3 8,-11 5 0,-8 3-8,-2 3 40,2 0 16,6-1 0,11-2-24,14-3-160,16-4-48,16-3 104,15-5 32,15-5 272,14-4 104,15-6-56,14-5-24,13-4-144,10-3-104,9-3-48,5 0 8,0-1-8,-3 1-8,-4 2-64,-8 2-168,-10 2-448,-10 2-336,-15 2-296,-13 3 159,-17 3 513,-17 4 352,-18 3 336,-19 6 32,-19 4 64,-15 5 120,-14 3 120,-8 3 0,-3 2-104,1 2-136,6 1-103,10 0-9,14-2 40,16-4 136,17-4 208,18-6 32,18-5-8,17-6-144,17-5-208,15-6-48,14-4-16,12-4-16,8-3 0,4-2 0,1 0 0,-1 0 8,-6 2 8,-8 1 8,-9 4-8,-10 2 16,-11 3 0,-12 3-32,-12 3-32,-11 2-104,-14 4-88,-13 4 16,-13 5 40,-14 4 88,-12 4 88,-10 4 24,-6 1 0,-2 2 8,2-1 24,6-1 72,12-4 96,15-3 8,17-4 56,19-5-72,20-6-112,18-4-16,17-6-96,14-5 0,13-4-16,9-3-16,5-3-200,3-1-104,0-1-104,-5 2 16,-6 1 192,-9 3 120,-11 1 120,-12 3 24,-14 3-280,-13 3-264,-14 4 280,-9 2-2121</inkml:trace>
</inkml:ink>
</file>

<file path=ppt/ink/ink6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7.54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234 115 648,'-15'5'360,"-16"6"336,-12 4-120,-3 3-263,3-1-161,9-1-24,15-5 64,17-6 488,17-6 120,18-7-48,17-5-72,14-5-424,11-3-128,7-2-80,3 1-16,0 1 0,-4 1-8,-7 3-16,-7 2 8,-10 3-48,-11 2-240,-13 3-112,-13 4-8,-13 1 40,-14 4 232,-15 3 128,-14 4 80,-14 2 112,-11 4 64,-11 4-8,-8 3-56,-5 4-96,-2 4-64,2 2-24,6 0-8,10-2-24,12-2-144,17-6-32,15-5 24,19-5 48,18-7 136,18-6 128,17-6 24,14-6 8,13-5-8,10-5-80,6-2-48,3-2-40,0 0-24,-4 2-480,-4 2-368,-8 3-424,-8 3-49,-10 4 449,-12 2 528,-13 3 680,-14 3 112,-15 3 249,-15 2-161,-14 4-256,-14 4-48,-13 5-432,-12 6-8,-11 4 16,-8 6 16,-6 4 216,-1 2 8,3 1-8,5-2 0,11-3 0,12-4-8,15-5 8,14-5 64,14-5 32,14-5 128,15-5 312,12-5 8,12-3-8,12-5-112,10-3-312,7-2-80,7-2-48,2-1 8,0 0-8,-4 2-40,-6 1-224,-9 3-152,-10 3-256,-11 1-112,-11 4 200,-11 2 167,-13 4 281,-12 3 136,-12 4 32,-13 4-24,-11 4-8,-10 3 0,-9 3 0,-6 2 0,-2 2 0,11-4-2064</inkml:trace>
</inkml:ink>
</file>

<file path=ppt/ink/ink6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7.728"/>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0 155 1728,'9'-3'440,"13"-3"377,15-4-297,13-4-368,13-1-80,7-2-56,5 0-16,3 1-56,-1 0-264,-2 1-504,-6 1 471,-15 3-1839</inkml:trace>
</inkml:ink>
</file>

<file path=ppt/ink/ink6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8.2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328 44 48,'-15'7'32,"-17"6"40,-16 7 56,-6 4-24,-2 1 0,8-2 160,9-4 32,14-5 440,14-5 289,16-7 79,15-5-64,13-5-416,12-6-280,11-2-272,7-3-32,5-1-16,1-1 0,1 2-8,-5 1 0,-4 2-8,-6 2 8,-8 3-8,-8 2 0,-9 3 16,-9 2-16,-11 3-8,-12 2-16,-12 4-56,-12 4 16,-11 4 16,-11 4 24,-8 2 40,-5 3 16,-3 0-24,1 0-8,6-1-24,6-1-16,10-1-560,11-4-40,11-2 56,13-5 160,12-4 800,12-4 72,10-5-56,11-4-152,8-3-352,7-3-200,5-2-232,1 0-72,-2 1 88,-4 1 184,-8 4 248,-8 3 104,-10 3 248,-12 4 8,-10 4 16,-12 4-24,-10 4-232,-10 2-88,-8 4-56,-6 2-96,-6 2-160,-3 1-32,1 0-265,1 1-39,5-2 384,10-4-784</inkml:trace>
</inkml:ink>
</file>

<file path=ppt/ink/ink6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8.78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187 0 6129,'-5'9'104,"-7"12"-152,-7 16 0,-5 15-80,-5 16-272,-3 14-632,-3 10 568,4-11-3649</inkml:trace>
</inkml:ink>
</file>

<file path=ppt/ink/ink6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9.220"/>
    </inkml:context>
    <inkml:brush xml:id="br0">
      <inkml:brushProperty name="width" value="0.35" units="cm"/>
      <inkml:brushProperty name="height" value="2.1" units="cm"/>
      <inkml:brushProperty name="color" value="#9F3B3B"/>
      <inkml:brushProperty name="inkEffects" value="pencil"/>
    </inkml:brush>
  </inkml:definitions>
  <inkml:trace contextRef="#ctx0" brushRef="#br0">95 1 6321,'-1'1'328,"-2"4"65,-1 4-81,0 6 32,-1 7-88,0 8-80,0 9-40,-1 10-96,-1 12-32,-2 13-256,-1 13-256,-1 11-1049,-2 8 889,1-14-4681</inkml:trace>
</inkml:ink>
</file>

<file path=ppt/ink/ink6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9.5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51 0 7770,'1'3'296,"1"6"104,3 8-376,1 11-16,1 14-24,-1 16-56,-2 18-320,-3 14-96,-5 13-105,-2 5-31,-3 1-96,0-6-80,-2-9 112,1-9 88,-2-11-8,1-9 480,1-17-2641</inkml:trace>
</inkml:ink>
</file>

<file path=ppt/ink/ink6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49.86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202 0 5169,'-1'5'440,"-2"9"200,-2 10-400,0 13-32,-2 14-192,-2 14-16,-2 13 0,-1 10-32,-2 9-224,-1 5-120,-3 1-40,0-1-8,-3-4-152,-1-7-40,0-11 304,3-18-3393</inkml:trace>
</inkml:ink>
</file>

<file path=ppt/ink/ink6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0.4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 12 7946,'-1'0'344,"-1"-2"-112,1 0-80,0 1-56,1-1-96,1 0 24,1 1 8,-1-1 248,1 2 72,0 2 72,0 2 24,1 4-184,0 4-56,1 7-16,0 6 8,0 9 56,-1 8 9,-1 10-49,-1 10-40,0 10-128,-3 7-128,-1 6-593,-4 3-343,-4 0-440,-5-1-256,-4-2 1007,0-17-5808</inkml:trace>
</inkml:ink>
</file>

<file path=ppt/ink/ink6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1.0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230 0 8146,'0'1'336,"0"1"-8,1 2-168,2 3 8,1 6-40,2 5 32,1 6 104,-1 8 48,0 9 64,-2 6 8,-1 9-48,-2 7-56,-3 6-104,-1 6-56,-2 4-63,-2 3-17,-3 1 0,-4 0-16,-3 0-16,-4-3-16,-4-1-321,-3-4-159,-4-4-688,-3-4-744,-3-5 1128,5-13-6338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6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785 28 4673,'-5'-4'704,"-8"-4"384,-8-1-327,-7 3 63,-9 9-64,-11 13 128,-11 18 456,-11 21 129,-8 26-265,-5 27-296,-1 29-576,4 27-432,11 24-952,15 15-328,19 6-1385,18-5 1417,13-38-7002</inkml:trace>
</inkml:ink>
</file>

<file path=ppt/ink/ink6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1.5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1 582 3433,'5'-2'552,"9"-3"456,9-5 16,9-5-456,8-5-144,8-4-295,6-4-73,3-4 144,4-4 24,1-4 0,3-3 8,0-4-176,0-5-24,0-4-16,-1-4-472,-4 0 320,-10 8-7450</inkml:trace>
</inkml:ink>
</file>

<file path=ppt/ink/ink6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2.4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1 175 5425,'2'1'784,"4"1"561,4 1-593,7 1-208,8 0-304,6-1-48,9-1 32,6-2 24,6 0 0,5-2-40,6 0-112,3 0-32,2 2-32,3 1-8,2 2 0,2-1 0,1-1 0,1-3 0,1-4 0,0-5-8,0-6 0,-2-3 0,-1-4-16,-2-1-208,-5 0-592,-4 1-448,-6 1 560,-13 5-6962</inkml:trace>
</inkml:ink>
</file>

<file path=ppt/ink/ink6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2.93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0 235 6929,'6'1'521,"8"0"423,11 1-72,13-2-272,12-1-96,13-2-304,12-2-112,8-2-32,8 0-24,4-2 0,2-1-16,3 0 0,0-1 0,1 0 0,0-2-8,1-1 0,0-2-8,-2-3-528,0-3-392,-2-3-1072,-3-5 959,-17 4-5352</inkml:trace>
</inkml:ink>
</file>

<file path=ppt/ink/ink6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4.05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97 5737,'2'1'488,"3"0"256,6 0-87,4 0-225,4 1-72,3 1-128,4 1-32,1 3-72,2 2-32,2 4 56,3 3 72,3 1 128,4 1 64,4-2 0,7-2-64,6-3-144,7-4-80,8-3-72,6-4-8,6-4-24,6-2 0,3-2-8,5-2-8,2-1 0,3-3-8,1-1 8,3-5-8,3-3-616,1-5-360,0-5-1096,1-4 967,-20 4-5640</inkml:trace>
</inkml:ink>
</file>

<file path=ppt/ink/ink6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4.83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5537,'5'1'664,"7"0"465,10 2-433,9 0-224,9 2-248,8 1-88,8 0 8,6 2 24,7 1 8,6 1 8,6 1-112,5 0-40,5 0-8,5-2-16,7-1-8,5-3 0,5-3-8,4-5-16,3-2-328,0-3-112,-2-3-248,-1-2-288,-4-1-1025,-2-4 1233,-20 2-3497</inkml:trace>
</inkml:ink>
</file>

<file path=ppt/ink/ink6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5.5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0 548 6809,'2'0'321,"4"1"135,3 0-80,6 0-24,6-1-48,7-2-72,7-1-48,9-4-32,6-4-40,8-5-80,6-4-8,6-5-16,5-5-8,5-4 0,3-6 0,3-4 16,1-4-400,-1-3-360,0-4-280,-5-1-1289,-4-3 1465,-15 9-3217</inkml:trace>
</inkml:ink>
</file>

<file path=ppt/ink/ink6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6.1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1 153 4705,'1'1'288,"2"3"352,4 0-272,5 1-80,7 0 0,7-1-152,7-1-64,8-1-40,5-1-8,7-1-16,6-2 0,5-2-8,5-1 0,6-3 0,6-1 0,5-2 0,5-2 0,4-2-8,4-4 8,2-2-608,0-3-408,-2-3 536,-18 3-4265</inkml:trace>
</inkml:ink>
</file>

<file path=ppt/ink/ink6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6.79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1083 0 6897,'-3'5'377,"-4"7"415,-5 8-792,-5 10 88,-4 9 208,-4 7 504,-1 5 216,-3 3 184,0 1-103,-2 1-457,-1 1-200,-1 1-272,-2 1-88,-2 2-56,-2 2-8,-3 1-56,-4 1-96,-3-2-96,-4 0-32,-3-3-296,-2-3-32,-2-3 87,0-3-159,0-3-472,1-5-472,1-1-1097,0-3 1249,10-6-2577</inkml:trace>
</inkml:ink>
</file>

<file path=ppt/ink/ink6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7.44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1436 1 6465,'-3'2'761,"-3"5"1039,-4 6-1512,-3 5-224,-2 6-40,-4 6-16,-1 6 8,-3 3-8,-3 4 16,-3 3 24,-1 4 64,-4 2 152,-1 1 32,-2 1-16,-2 0-72,-2 1-136,-4-1-32,-5 2 0,-6 0 16,-4 0 232,-5 0 48,-2-1 33,-1-1-57,0-5-384,1-3-112,2-3-217,1-3-39,-1-2 104,0-1-40,0 0-240,-1-1-688,1-2 752,11-6-7346</inkml:trace>
</inkml:ink>
</file>

<file path=ppt/ink/ink6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8.79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0 151 7874,'0'2'360,"3"2"192,3 2-456,6 2-72,7 1-16,8 2-8,8 0-40,8 0 240,6-2 24,7-2 8,6-5 48,6-4-248,6-4-8,5-4-8,4-2-8,4-2 0,3-1 0,3 0-8,1 0 0,1-1-176,2 0-48,-1-3-160,0-1-200,-1-2-800,-1-3 831,-17 2-6048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281"/>
    </inkml:context>
    <inkml:brush xml:id="br0">
      <inkml:brushProperty name="width" value="0.1" units="cm"/>
      <inkml:brushProperty name="height" value="0.1" units="cm"/>
      <inkml:brushProperty name="color" value="#00A0D7"/>
    </inkml:brush>
  </inkml:definitions>
  <inkml:trace contextRef="#ctx0" brushRef="#br0">21 321 7722,'-7'-320'208,"1"354"184,1 13-600,3 6 224,2 9-16,5 2-24,9 6 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9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3705,'0'15'-840,"6"19"648,2 3-2481</inkml:trace>
</inkml:ink>
</file>

<file path=ppt/ink/ink6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9.4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494 1 3009,'-4'5'200,"-3"6"360,-7 9-808,-7 9 40,-5 8 72,-6 9 128,-5 7 24,-2 6 16,-3 4 8,-1 3-24,-2 4-16,0 2-232,-3 1-216,-1 0 240,7-12-2177</inkml:trace>
</inkml:ink>
</file>

<file path=ppt/ink/ink6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2:59.809"/>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80 5049,'3'-2'240,"5"-3"56,6-2-216,7-4-648,6-4-664,4-5 696,-2 1-2793</inkml:trace>
</inkml:ink>
</file>

<file path=ppt/ink/ink6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0.0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333 0 3841,'-3'8'304,"-5"14"72,-4 15-56,-5 14-216,-4 14-64,-3 9 0,-3 8 16,-2 3 16,-1 3 0,-1-1-24,1-4-40,1-5-312,2-7-288,2-8 328,5-14-3857</inkml:trace>
</inkml:ink>
</file>

<file path=ppt/ink/ink6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0.351"/>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0 428 1784,'7'-4'136,"10"-7"48,11-10-40,9-9-120,7-11-8,6-10-8,4-10-8,3-8-368,1-5 272,-10 8-1736</inkml:trace>
</inkml:ink>
</file>

<file path=ppt/ink/ink6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0.561"/>
    </inkml:context>
    <inkml:brush xml:id="br0">
      <inkml:brushProperty name="width" value="0.35" units="cm"/>
      <inkml:brushProperty name="height" value="2.1" units="cm"/>
      <inkml:brushProperty name="color" value="#9F3B3B"/>
      <inkml:brushProperty name="inkEffects" value="pencil"/>
    </inkml:brush>
  </inkml:definitions>
  <inkml:trace contextRef="#ctx0" brushRef="#br0">503 1 3769,'-5'4'360,"-8"10"120,-7 10 16,-9 11-160,-6 12-160,-7 13-112,-6 12 0,-4 9-24,-2 7-16,-1 5-440,0 2-376,3-2 424,10-17-3865</inkml:trace>
</inkml:ink>
</file>

<file path=ppt/ink/ink6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0.782"/>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1 469 2248,'5'-6'377,"7"-9"303,9-8-256,7-7-344,6-5-40,5-4-40,2-3-16,2-1 0,0-2-24,1-1-464,1-2-320,-1-4 423,-7 8-1647</inkml:trace>
</inkml:ink>
</file>

<file path=ppt/ink/ink6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0.98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361 0 800,'-4'5'208,"-4"5"456,-6 7 17,-4 7 159,-3 5-144,-5 8-304,-3 5-56,-3 6-72,-2 4-32,-2 3-128,0 4-120,-1 5-952,2 3 688,5-9-3673</inkml:trace>
</inkml:ink>
</file>

<file path=ppt/ink/ink6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1.225"/>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1 297 3297,'5'-6'432,"8"-6"296,7-7-264,6-3-352,6-3-72,4-2-64,4-3-56,4-4-360,2-4-320,2-6 400,-7 5-3049</inkml:trace>
</inkml:ink>
</file>

<file path=ppt/ink/ink6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1.4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522 1 1848,'-2'2'753,"-3"4"375,-5 7-88,-6 8-192,-5 12-512,-6 13-152,-7 15-152,-5 13-8,-5 12-24,-3 9-8,-2 6 0,1 2-56,3-2-240,4-4-240,4-8-856,5-8 776,8-18-2617</inkml:trace>
</inkml:ink>
</file>

<file path=ppt/ink/ink6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1.67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1 336 1664,'4'-2'280,"7"-3"217,7-3-57,8-5-248,7-3-40,6-4-64,4-3-64,3-5-16,4-4-8,2-7 0,3-7-344,2-8 240,-8 4-2793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3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105 0 5337,'-9'12'824,"-12"16"745,-4 17-329,0 17 56,7 12-320,12 7-295,15 4-337,18-1-104,17-6-152,15-8-48,12-8-56,10-8-96,7-8-448,5-6-281,3-7-735,-1-7-448,-2-7 1135,-17-8-5728</inkml:trace>
</inkml:ink>
</file>

<file path=ppt/ink/ink6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1.9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599 1 2857,'-4'3'656,"-4"7"528,-7 8-448,-5 9-128,-5 12-328,-5 11-120,-4 13-136,-4 11-24,-2 8-72,-3 7-48,-2 4-272,-1 0-16,0-3-360,0-4 16,2-7 280,2-7 24,2-9 400,8-15-2977</inkml:trace>
</inkml:ink>
</file>

<file path=ppt/ink/ink6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2.1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0 580 2625,'5'-1'376,"6"-1"264,7-5-264,9-4-264,7-6-64,7-7-24,5-7 8,6-8-24,3-7 8,2-8-24,2-7-104,-1-7-264,1-5-328,-2-5 352,-9 11-2353</inkml:trace>
</inkml:ink>
</file>

<file path=ppt/ink/ink6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2.3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493 1 2008,'-3'3'593,"-7"5"607,-5 7-120,-7 6-400,-6 8-216,-4 7-352,-4 7-64,-4 7-40,-2 7-8,-3 6-96,0 6-160,-1 6-216,0 2-208,1 2 328,7-13-3985</inkml:trace>
</inkml:ink>
</file>

<file path=ppt/ink/ink6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2.4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 1 864,'-6'3'0,"-6"4"192,-2 1-1248</inkml:trace>
</inkml:ink>
</file>

<file path=ppt/ink/ink6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2.68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1 182 4329,'3'0'568,"4"1"352,6-2-448,6-2-232,6-4-208,7-3-32,7-6-232,4-5-184,4-5-584,3-5-584,1-5 896,-9 4-1953</inkml:trace>
</inkml:ink>
</file>

<file path=ppt/ink/ink6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2.872"/>
    </inkml:context>
    <inkml:brush xml:id="br0">
      <inkml:brushProperty name="width" value="0.35" units="cm"/>
      <inkml:brushProperty name="height" value="2.1" units="cm"/>
      <inkml:brushProperty name="color" value="#9F3B3B"/>
      <inkml:brushProperty name="inkEffects" value="pencil"/>
    </inkml:brush>
  </inkml:definitions>
  <inkml:trace contextRef="#ctx0" brushRef="#br0">99 0 2328,'-10'6'57,"-12"6"-522,-11 7 337,-1-1-1664</inkml:trace>
</inkml:ink>
</file>

<file path=ppt/ink/ink6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3.110"/>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0 281 3881,'6'-1'320,"9"0"256,10-2-328,10-2-144,10-3-48,7-4-32,7-4-200,4-6-104,1-5-216,0-5-88,-1-4-48,-2-4-113,-3-2 457,-12 7-1720</inkml:trace>
</inkml:ink>
</file>

<file path=ppt/ink/ink6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3.323"/>
    </inkml:context>
    <inkml:brush xml:id="br0">
      <inkml:brushProperty name="width" value="0.35" units="cm"/>
      <inkml:brushProperty name="height" value="2.1" units="cm"/>
      <inkml:brushProperty name="color" value="#9F3B3B"/>
      <inkml:brushProperty name="inkEffects" value="pencil"/>
    </inkml:brush>
  </inkml:definitions>
  <inkml:trace contextRef="#ctx0" brushRef="#br0">379 0 5369,'-7'7'376,"-10"7"496,-10 10-872,-7 7-32,-6 6-136,-3 3 0,1 0-24,3-1-112,3-4-208,6-6-120,4-6-328,4-5 464,7-6-2657</inkml:trace>
</inkml:ink>
</file>

<file path=ppt/ink/ink6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3.713"/>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0 354 880,'2'-1'400,"3"-2"248,3 0-223,2-1-137,2 1-200,2 1-32,3 1-32,2-1-8,3-1-32,3-2-16,2-2 16,0-4 0,1-3 16,-1-3 0,-1-4 0,-1-2 0,-2-4 8,0-2 8,-1-3 0,-1 0 16,-2 2-8,-2 2 8,-4 6 0,-3 5 8,-3 6-24,-4 6-80,-4 7-320,-5 8-121,-6 10 25,-5 10 88,-6 10 456,-4 8 192,-2 5-8,-1 4 0,1 0 24,2-3 9,3-6 71,5-10-96,5-9-624,6-10-97,5-9-311,4-9 272,2-5-496</inkml:trace>
</inkml:ink>
</file>

<file path=ppt/ink/ink6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4.080"/>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1 390 1248,'4'-2'624,"8"-4"345,11-6-201,10-6-312,13-6-312,12-6-48,10-7-64,11-5-32,7-5-384,5-8-664,5-7 624,-14 7-2057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6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301 1 8266,'-15'0'688,"-16"5"456,-11 4-528,-7 8-280,0 8-24,6 9 169,7 9 79,12 12 216,12 11 48,14 11-160,14 9-96,17 7-304,16 5-120,19-2-128,16-3-64,16-6-152,13-9-144,11-11-552,10-12-360,6-12-1001,3-16-919,2-16 1783,-24-10-4696</inkml:trace>
</inkml:ink>
</file>

<file path=ppt/ink/ink6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4.64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1 167 7986,'6'2'488,"10"1"88,13 1-176,15-2-264,15-1-88,14-6-48,12-4-88,10-6-112,8-6-72,5-5-424,4-6-312,4-5 567,-19 3-6488</inkml:trace>
</inkml:ink>
</file>

<file path=ppt/ink/ink6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3529,'1'1'424,"0"0"688,1 3-1032,3 2-32,4 3 184,5 2 304,5 2 104,7 4 41,7 1-185,8 3-312,8 3-104,7 2-64,8 2-24,7 2-184,7 0-232,3 2-481,4 0-431,1 1 696,-13-5-3913</inkml:trace>
</inkml:ink>
</file>

<file path=ppt/ink/ink6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6.50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0 6001,'4'5'144,"9"8"-104,9 8-40,10 9 0,10 8 0,8 7 0,6 5-16,6 1 0,2 1-32,3-1-456,0-1-320,1-4 424,-12-9-3977</inkml:trace>
</inkml:ink>
</file>

<file path=ppt/ink/ink6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6.685"/>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1 5393,'4'5'144,"7"10"-80,9 10 176,11 10 40,11 8 40,11 5-8,10 4-232,9 0-32,6-1-40,6-2-16,3-1-432,-1-3-280,0 0 368,-15-9-5017</inkml:trace>
</inkml:ink>
</file>

<file path=ppt/ink/ink6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6.9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8026,'0'5'240,"3"7"-16,5 9-240,8 9-8,10 9-8,10 9 8,12 9 0,12 8-8,12 7-544,10 6-649,8 3 697,-10-12-5481</inkml:trace>
</inkml:ink>
</file>

<file path=ppt/ink/ink6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7.984"/>
    </inkml:context>
    <inkml:brush xml:id="br0">
      <inkml:brushProperty name="width" value="0.35" units="cm"/>
      <inkml:brushProperty name="height" value="2.1" units="cm"/>
      <inkml:brushProperty name="color" value="#9F3B3B"/>
      <inkml:brushProperty name="inkEffects" value="pencil"/>
    </inkml:brush>
  </inkml:definitions>
  <inkml:trace contextRef="#ctx0" brushRef="#br0">0 0 4961,'1'4'256,"2"8"240,6 10-272,6 8 16,9 11-48,9 8-72,10 8-80,7 8-24,8 5-8,5 5-8,6 3-40,3 0-312,4-1-536,3-4-360,1-6 520,-12-15-2569</inkml:trace>
</inkml:ink>
</file>

<file path=ppt/ink/ink6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8.61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1 2745,'-3'0'72,"-1"2"-32,0 0-24,2 3 104,3 2 72,2 2 144,3 4 104,2 4 112,4 4-16,2 4-120,4 4-112,5 5-208,8 4-56,7 5-40,9 4-8,9 5-32,8 3-488,7 4 368,-8-9-5009</inkml:trace>
</inkml:ink>
</file>

<file path=ppt/ink/ink6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8.736"/>
    </inkml:context>
    <inkml:brush xml:id="br0">
      <inkml:brushProperty name="width" value="0.35" units="cm"/>
      <inkml:brushProperty name="height" value="2.1" units="cm"/>
      <inkml:brushProperty name="color" value="#9F3B3B"/>
      <inkml:brushProperty name="inkEffects" value="pencil"/>
    </inkml:brush>
  </inkml:definitions>
  <inkml:trace contextRef="#ctx0" brushRef="#br0">23 0 3881,'-3'2'184,"-2"1"128,-1 3-240,0 0 0,3 3 120,4 0 80,6 3 136,6 3 32,7 4-120,7 4-96,7 5-168,10 6-40,7 7-16,8 5-16,6 5-48,6 3-264,4 2-528,3-2-448,-1-3 592,-12-11-2457</inkml:trace>
</inkml:ink>
</file>

<file path=ppt/ink/ink6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9.231"/>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1 760,'6'5'16,"12"8"-16,12 7-16,12 6 0,11 3 8,9 2-8,9-1 8,7-2-8,5-3 8,-12-7-680</inkml:trace>
</inkml:ink>
</file>

<file path=ppt/ink/ink6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09.94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 1 4769,'-3'2'280,"-1"3"184,-2 2-320,2 2-136,1 2-8,2 3-24,5 1 8,4 2 16,5 3 32,5 1 8,8 3 8,7 3-24,9 4-16,9 2-16,8 3-8,8 2-8,6 0-120,6-3-576,3-2-280,2-6 456,-13-8-2777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9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 0 5385,'-4'8'888,"-3"11"745,1 11-257,8 11-352,10 9-184,13 7-239,13 6-129,12 4-200,13 1-72,13-1-104,10-4-56,11-6-224,10-7-72,7-8-32,8-11 8,5-10 168,4-11 47,2-11-423,1-11-480,2-12 544,-23-1-9338</inkml:trace>
</inkml:ink>
</file>

<file path=ppt/ink/ink6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1.57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1 2993,'6'2'440,"10"4"224,13 3-128,14 4-328,13 3-128,13 4-80,10 1-160,8 1-400,5-2-440,3-3 496,-15-5-2193</inkml:trace>
</inkml:ink>
</file>

<file path=ppt/ink/ink6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1.998"/>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278 14 4561,'0'-1'472,"-1"-1"432,0-1-232,-1 0 89,0 0-241,0 1-296,-1 2-48,-1 3-24,-3 3 112,-2 3 232,-2 4 88,-1 4 40,-2 5-56,-2 7-136,-4 8-55,-2 11-89,-3 11-40,-2 10 32,0 10-16,1 6-56,4 6-24,6 0-152,7-1-40,10-2-320,9-6-120,11-7-529,9-11-247,8-13-1056,9-17 1231,-5-13-5928</inkml:trace>
</inkml:ink>
</file>

<file path=ppt/ink/ink6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2.630"/>
    </inkml:context>
    <inkml:brush xml:id="br0">
      <inkml:brushProperty name="width" value="0.35" units="cm"/>
      <inkml:brushProperty name="height" value="2.1" units="cm"/>
      <inkml:brushProperty name="color" value="#9F3B3B"/>
      <inkml:brushProperty name="inkEffects" value="pencil"/>
    </inkml:brush>
  </inkml:definitions>
  <inkml:trace contextRef="#ctx0" brushRef="#br0">273 1 7658,'-3'2'240,"-7"5"-48,-4 5-104,-3 8-16,-2 8-32,-1 7-16,-1 9 40,-2 9 264,-1 9 136,-2 10 120,0 10-32,1 10-264,4 9-128,6 8-144,7 7 0,8 3-688,8-1-128,8-6-360,6-9-337,7-13 1065,-3-22-5793</inkml:trace>
</inkml:ink>
</file>

<file path=ppt/ink/ink6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3.6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391 1 9338,'-5'-1'456,"-4"2"-16,-6 3-104,-4 5-184,-3 6-104,-2 7-24,-1 9-8,-1 8 0,-1 8 112,-2 8 232,-1 9 81,0 8 63,-1 10-88,2 11-232,4 9-80,4 10-80,7 6-16,6 0-72,7-3 0,6-9-136,5-11-208,6-13-505,5-12-671,4-14 840,-2-15-8274</inkml:trace>
</inkml:ink>
</file>

<file path=ppt/ink/ink6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3.767"/>
    </inkml:context>
    <inkml:brush xml:id="br0">
      <inkml:brushProperty name="width" value="0.35" units="cm"/>
      <inkml:brushProperty name="height" value="2.1" units="cm"/>
      <inkml:brushProperty name="color" value="#9F3B3B"/>
      <inkml:brushProperty name="inkEffects" value="pencil"/>
    </inkml:brush>
  </inkml:definitions>
  <inkml:trace contextRef="#ctx0" brushRef="#br0">339 0 5049,'-2'2'648,"-4"1"256,-3 2-127,-4 4-49,-3 5-136,-2 4 56,-3 6 80,-2 8 16,-3 7-80,-3 10-87,-1 8-265,0 8-112,2 8-136,3 7-40,5 6-16,3 5 8,4 3-8,5 1-8,4-3-120,5-5-40,5-7-216,5-9-153,7-10-279,6-9-280,7-9-984,5-9 1167,-4-11-5728</inkml:trace>
</inkml:ink>
</file>

<file path=ppt/ink/ink6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4.054"/>
    </inkml:context>
    <inkml:brush xml:id="br0">
      <inkml:brushProperty name="width" value="0.35" units="cm"/>
      <inkml:brushProperty name="height" value="2.1" units="cm"/>
      <inkml:brushProperty name="color" value="#9F3B3B"/>
      <inkml:brushProperty name="inkEffects" value="pencil"/>
    </inkml:brush>
  </inkml:definitions>
  <inkml:trace contextRef="#ctx0" brushRef="#br0">210 1 8458,'-4'2'736,"-6"4"192,-6 5-384,-3 7-208,-2 6-304,0 6-16,1 7 56,-1 5 80,2 6 176,1 4 57,2 6-33,3 4-72,5 6-176,5 4-64,5 4-16,7 4 0,5 0-8,6-3-256,6-4-376,4-6-497,5-9 513,-5-13-9658</inkml:trace>
</inkml:ink>
</file>

<file path=ppt/ink/ink6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5.3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452 0 4889,'-4'4'304,"-6"9"88,-6 10 40,-6 14 80,-8 15-56,-6 16-71,-6 18-9,-6 16-160,-3 13-40,1 12-80,3 7-56,6 4-1897,9 3 1361,10-23-5425</inkml:trace>
</inkml:ink>
</file>

<file path=ppt/ink/ink6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5.911"/>
    </inkml:context>
    <inkml:brush xml:id="br0">
      <inkml:brushProperty name="width" value="0.35" units="cm"/>
      <inkml:brushProperty name="height" value="2.1" units="cm"/>
      <inkml:brushProperty name="color" value="#9F3B3B"/>
      <inkml:brushProperty name="inkEffects" value="pencil"/>
    </inkml:brush>
  </inkml:definitions>
  <inkml:trace contextRef="#ctx0" brushRef="#br0">85 0 5417,'-3'4'472,"-4"7"208,-2 7 137,-1 7-233,-2 7-16,1 4 32,0 4-24,2 4 48,1 2-8,4 2 32,3 1-127,5 2-193,5 2-64,5 2-224,3 2-16,4 2-48,4 1-32,5-2-16,4-4 0,7-6 24,5-6 0,6-8-360,4-6-313,5-5-1111,3-4 976,-9-6-7786</inkml:trace>
</inkml:ink>
</file>

<file path=ppt/ink/ink6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6.258"/>
    </inkml:context>
    <inkml:brush xml:id="br0">
      <inkml:brushProperty name="width" value="0.35" units="cm"/>
      <inkml:brushProperty name="height" value="2.1" units="cm"/>
      <inkml:brushProperty name="color" value="#9F3B3B"/>
      <inkml:brushProperty name="inkEffects" value="pencil"/>
    </inkml:brush>
  </inkml:definitions>
  <inkml:trace contextRef="#ctx0" brushRef="#br0">13 0 10306,'-2'2'648,"-2"1"193,0 2-457,1 3-184,3 4-176,4 4-16,2 6 0,6 4-24,4 5-8,6 1 0,7 3-16,7 0 16,5-2 0,7-3 16,6-3 8,4-6 0,4-4-8,1-4-8,0-6-136,0-4-1025,1-6-1447,0-7 1464,-11-2-5962</inkml:trace>
</inkml:ink>
</file>

<file path=ppt/ink/ink6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6.764"/>
    </inkml:context>
    <inkml:brush xml:id="br0">
      <inkml:brushProperty name="width" value="0.35" units="cm"/>
      <inkml:brushProperty name="height" value="2.1" units="cm"/>
      <inkml:brushProperty name="color" value="#9F3B3B"/>
      <inkml:brushProperty name="inkEffects" value="pencil"/>
    </inkml:brush>
  </inkml:definitions>
  <inkml:trace contextRef="#ctx0" brushRef="#br0">1 93 6185,'3'2'544,"5"3"249,6 4-97,6 2-424,6 2-88,6 2-104,4 2-32,4-1-8,4-2 0,3-2-16,5-5 0,4-5-16,5-7-8,3-6 8,2-6 0,2-5-160,1-5-288,0-3-736,-1-4-609,-3-3 897,-12 4-3625</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4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290 1149 3073,'-16'6'296,"-18"10"704,-16 9-128,-6 8 560,2 5 145,10 3-129,15 3-344,22 0-560,24-1-127,24-1-177,24-5-96,22-4-96,18-7-16,16-7-16,12-7 8,9-7 16,9-6 8,6-8 8,5-9-16,4-9-48,2-10-144,-1-10-368,-2-9-105,-4-9-23,-8-7 104,-8-4 328,-11-5 48,-11-2 8,-12-4-80,-15-2-296,-17-3-128,-19-2-144,-18 1 95,-18 2 369,-18 5 208,-14 9 288,-13 8 88,-8 9 384,-7 10 137,-3 8-25,0 7-176,2 8-1304,3 5-1305,4 6 1105,7 5-4361</inkml:trace>
</inkml:ink>
</file>

<file path=ppt/ink/ink6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8.50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176 1 1976,'-2'4'513,"-3"5"391,-2 8-448,-3 7-192,-2 10-216,-4 12-24,-2 14-24,-2 14-8,-3 17-8,0 17-8,1 12 16,5-12-4121</inkml:trace>
</inkml:ink>
</file>

<file path=ppt/ink/ink6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8.676"/>
    </inkml:context>
    <inkml:brush xml:id="br0">
      <inkml:brushProperty name="width" value="0.35" units="cm"/>
      <inkml:brushProperty name="height" value="2.1" units="cm"/>
      <inkml:brushProperty name="color" value="#9F3B3B"/>
      <inkml:brushProperty name="inkEffects" value="pencil"/>
    </inkml:brush>
  </inkml:definitions>
  <inkml:trace contextRef="#ctx0" brushRef="#br0">103 2 3001,'0'0'560,"0"-1"144,-1 1 16,0 1-120,0 2-200,0 4 104,-2 6-32,-1 5-7,-2 9-41,-3 10-88,-3 10-104,-1 13-24,-1 12-88,1 13-24,2 10-40,2 9 0,5 4-16,4 2 0,7-5-392,7-4-208,7-6-1209,8-4 969,-1-19-4753</inkml:trace>
</inkml:ink>
</file>

<file path=ppt/ink/ink6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19.191"/>
    </inkml:context>
    <inkml:brush xml:id="br0">
      <inkml:brushProperty name="width" value="0.35" units="cm"/>
      <inkml:brushProperty name="height" value="2.1" units="cm"/>
      <inkml:brushProperty name="color" value="#9F3B3B"/>
      <inkml:brushProperty name="inkEffects" value="pencil"/>
    </inkml:brush>
  </inkml:definitions>
  <inkml:trace contextRef="#ctx0" brushRef="#br0">66 0 6713,'-4'8'248,"-5"11"-55,-4 13-81,0 13-16,1 15 80,3 14 168,4 13 0,4 12 8,6 11-152,6 9-144,5 8 8,8 8-704,7 8-649,8 5 697,-3-22-5785</inkml:trace>
</inkml:ink>
</file>

<file path=ppt/ink/ink6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5.1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180 26 912,'0'-1'56,"-1"-1"304,-1-2 240,0 0 385,-2-1 127,0 2 40,0 0-168,-1 1-368,1 1-119,-1 2-313,-2 4-88,-1 3 200,-2 4 88,-3 6 128,-3 6 0,-2 5-224,-2 5-120,2 2-144,2 2-40,4 0-688,4 0-504,6-2 648,2-6-6690</inkml:trace>
</inkml:ink>
</file>

<file path=ppt/ink/ink6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5.74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146 17 6897,'0'-1'409,"1"-1"231,1 0 56,-1 0 296,-1-1-72,-1 0-136,-2 1-119,-1 1-249,-2 1-104,-2 3-128,-1 3-40,-3 4-40,-1 6 0,-1 6 8,-2 7-8,1 7-16,-1 5-16,2 5-48,3 1-24,5 0-312,5-2-528,6-5-2201,6-6 1857,2-9-7106</inkml:trace>
</inkml:ink>
</file>

<file path=ppt/ink/ink6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6.2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223 1 5921,'-1'0'264,"-1"1"176,-1 1-80,-1 0 233,-1 0 263,0 1 40,-1 1-72,0 1-128,-1 2-208,-1 2-55,-2 3-137,-3 3-32,-2 3 80,-2 4 56,-2 5 24,-2 4-40,1 5-176,1 4-88,2 2-104,3 2-32,6 1-408,5-3-384,6-5-1241,7-7-1471,4-10 1959,1-7-4288</inkml:trace>
</inkml:ink>
</file>

<file path=ppt/ink/ink6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6.616"/>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261 25 4361,'0'-1'624,"-2"-2"504,0-1 209,-2-1-193,-2 1-200,-1 0-288,-2 2-168,-2 1-48,-2 2-8,-1 3 57,-1 2 31,-2 4-24,0 3-48,-1 3-136,0 4-96,0 5-144,0 4-24,0 5-24,1 5-8,2 4-24,4 1-16,4-1-48,4-2-440,6-4-1529,5-4 1321,1-7-10098</inkml:trace>
</inkml:ink>
</file>

<file path=ppt/ink/ink6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7.31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 0 6465,'-1'2'168,"0"1"-80,1 3 40,0 1 249,0 3 111,1 2 160,1 3 24,-1 4-176,1 5-112,0 5-216,1 7-80,1 4-72,2 4-16,3 2-40,2 1-240,4-2-488,4-5-576,3-8 648,-1-8-6362</inkml:trace>
</inkml:ink>
</file>

<file path=ppt/ink/ink6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7.827"/>
    </inkml:context>
    <inkml:brush xml:id="br0">
      <inkml:brushProperty name="width" value="0.35" units="cm"/>
      <inkml:brushProperty name="height" value="2.1" units="cm"/>
      <inkml:brushProperty name="color" value="#F6630D"/>
      <inkml:brushProperty name="inkEffects" value="pencil"/>
    </inkml:brush>
  </inkml:definitions>
  <inkml:trace contextRef="#ctx0" brushRef="#br0">49 1 5945,'-3'3'696,"-3"6"321,-3 6-209,-1 6-464,1 7-208,2 4-104,2 4-8,5 2 0,4 0 8,5-1-16,6-3-8,7-3-8,7-5-56,8-5-1176,8-3 888,-5-6-7106</inkml:trace>
</inkml:ink>
</file>

<file path=ppt/ink/ink6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8.635"/>
    </inkml:context>
    <inkml:brush xml:id="br0">
      <inkml:brushProperty name="width" value="0.35" units="cm"/>
      <inkml:brushProperty name="height" value="2.1" units="cm"/>
      <inkml:brushProperty name="color" value="#F6630D"/>
      <inkml:brushProperty name="inkEffects" value="pencil"/>
    </inkml:brush>
  </inkml:definitions>
  <inkml:trace contextRef="#ctx0" brushRef="#br0">59 15 3921,'-2'0'776,"-3"-2"848,-3-1-263,0 1-369,-2-1-152,1 1-360,2 1-168,1 0-168,3 1 24,3 1 104,3 1 88,3 2 121,4 1-9,4 3-80,2 2-40,5 2-56,3 3-8,2 2-48,2 3-16,2 3-80,2 1-56,1 2-48,0 2-8,-1 1 8,-2 1 16,-5 1 16,-5 2-8,-7 2-16,-6 4-16,-7 2-24,-5 3-24,-7 2-456,-4-1-216,-4 1-416,-4-2-321,-2-2-1087,0-3 1496,4-7-6370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9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819 0 3025,'4'4'144,"10"7"24,11 9-96,11 9-264,12 10-376,11 11-217,7 9 49,5 7 608,3 5 448,-2 2 280,-5 3-7,-9 1-169,-10 2 128,-13-1 448,-13-2 168,-16-4 80,-15-4-79,-14-6-369,-15-6-184,-14-5-224,-14-4-32,-16 0 56,-12 0 80,-11 4 73,-7 3-81,-1 5-208,1 4-120,3 6-272,4 4-96,5 6-208,5 5-225,5 0-671,6-1-1096,9-5 1359,15-16-5456</inkml:trace>
</inkml:ink>
</file>

<file path=ppt/ink/ink6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29.2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5 5321,'-1'-1'688,"0"1"473,0-1-369,0 0-8,2 0-256,3 0-64,2 2 48,3 2-8,3 4-88,2 4-72,1 5-216,2 7-63,0 6-33,1 7 8,1 5-16,0 5 0,0 2 16,-1 1 8,-3 0 128,-4-1 24,-4-1 0,-6-2-8,-7-1-144,-7-3-112,-6-1-312,-5-3-297,-5-2-1911,-2-4 1632,3-7-7130</inkml:trace>
</inkml:ink>
</file>

<file path=ppt/ink/ink6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0.1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69 1 3977,'-4'1'392,"-4"0"248,-1 2-272,-1 0-320,0 1-16,2-1 56,0 0 128,2 0 360,2 0 313,2-1 479,3 0 24,3 0-192,2 0-239,3 1-417,4 2-88,2 1-104,4 3-40,6 2-96,4 2-56,6 1 144,4 2 72,3 0 112,3 0 16,3 0-208,4-1-96,4-3-135,5-3-41,2-4-177,2-4-111,0-3-344,-3-4-304,-4-2-1224,-4-1 1247,-11-1-10593</inkml:trace>
</inkml:ink>
</file>

<file path=ppt/ink/ink6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0.734"/>
    </inkml:context>
    <inkml:brush xml:id="br0">
      <inkml:brushProperty name="width" value="0.35" units="cm"/>
      <inkml:brushProperty name="height" value="2.1" units="cm"/>
      <inkml:brushProperty name="color" value="#F6630D"/>
      <inkml:brushProperty name="inkEffects" value="pencil"/>
    </inkml:brush>
  </inkml:definitions>
  <inkml:trace contextRef="#ctx0" brushRef="#br0">32 1 2441,'-2'1'680,"-2"2"744,-2 1 32,-1 3-239,2 0-33,0 1-88,3 1-32,3-1-104,2 1-55,4 1-137,3 1-96,5 1-152,5 1-96,8 2-200,7 0-64,5-1-88,5 0-24,4-2-24,0-1-8,2-2-384,-1-2-320,1-2-1040,-1-2-961,-1-3 1481,-9-2-7466</inkml:trace>
</inkml:ink>
</file>

<file path=ppt/ink/ink6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1.52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16 281 7474,'-2'1'392,"-1"1"168,-1 2-336,0 1 80,2 1-32,1 1 144,3 1 72,3-2 224,5 0 72,4-2 9,5-2-33,4-2-184,4-2-96,3-1-192,2-3-80,3 0-136,2-3-8,2-1-16,0-2 0,-3-3 0,-2-2-8,-3-3-192,-4-3-56,-3-4-224,-3-2-184,-4-3-360,-3-1-417,-3 1-1287,-2 1 1480,-3 6-6194</inkml:trace>
</inkml:ink>
</file>

<file path=ppt/ink/ink6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2.00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379 0 6569,'0'0'465,"-1"1"263,1 1-352,-1 1-8,0 2-32,-1 0 176,0 2 152,0 0 248,0 0 41,-1 1-73,0 1-144,0 1-336,-3 2-144,-1 2-192,-2 3 0,-3 2-24,-3 4 0,-4 2-8,-3 3-16,-4 0-16,-3 2-136,-4-1-344,-1-1-232,-2 0-632,-2-2-369,-1-1 961,5-6-8522</inkml:trace>
</inkml:ink>
</file>

<file path=ppt/ink/ink6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2.53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1 235 3313,'3'-1'472,"5"-3"280,5-3-32,3-1-384,3-2-64,2 0 64,-1 0-64,-1 2 120,-1 1 65,-3 1 103,-1 2 56,0 0-120,-1 1-72,1 0-232,1 0-96,3-2-56,2-2-8,2-2-8,2-3 0,2-2-16,0-3-8,-1-2-664,-1-2-704,-3-1 768,-4 2-6602</inkml:trace>
</inkml:ink>
</file>

<file path=ppt/ink/ink6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3.1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218 4 4345,'-1'0'304,"1"-1"352,-2 0-456,0 0 288,-2 0 72,-2 2 289,-2 2 23,-2 4-104,-2 4-64,-3 6-296,-1 7-168,-3 7-208,-2 7-24,-2 9-16,1 6-24,1 5-168,4 2-88,5-1-296,6-4-424,7-4 608,4-12-7514</inkml:trace>
</inkml:ink>
</file>

<file path=ppt/ink/ink6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4.2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251 0 5217,'1'0'256,"2"2"96,2 3 104,2 3 321,1 5-1,-2 7-24,0 6-8,-4 8-216,-4 7-40,-5 8-88,-6 10-40,-6 10-120,-7 8-48,-6 7-72,-4 4-31,-4 1-65,-1-1-617,1-4 417,7-17-10826</inkml:trace>
</inkml:ink>
</file>

<file path=ppt/ink/ink6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5.1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612 0 1056,'-1'1'112,"-2"0"136,-2 0-208,-1 0-8,-1 1 112,0-1 128,1-1 169,0 1 15,0-1-72,-1 3-112,-1 2-152,-3 3 8,-3 5 48,-3 5 16,-4 7 96,-5 6 288,-7 8 624,-5 7 169,-6 8-1,-4 7-312,-1 9-704,-1 8-208,2 5-144,2 3-344,5 1-1552,5-2 1264,9-16-6922</inkml:trace>
</inkml:ink>
</file>

<file path=ppt/ink/ink6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5.745"/>
    </inkml:context>
    <inkml:brush xml:id="br0">
      <inkml:brushProperty name="width" value="0.35" units="cm"/>
      <inkml:brushProperty name="height" value="2.1" units="cm"/>
      <inkml:brushProperty name="color" value="#F6630D"/>
      <inkml:brushProperty name="inkEffects" value="pencil"/>
    </inkml:brush>
  </inkml:definitions>
  <inkml:trace contextRef="#ctx0" brushRef="#br0">805 1 3161,'-2'0'568,"-3"2"480,-4 3-200,-5 2-144,-4 5 9,-5 6-89,-4 6-56,-5 8-192,-5 8-120,-4 11-88,-6 10-24,-4 10 72,-4 11 96,-3 7 160,-3 7 48,2 4-120,1 1-136,4 0-512,7-4-152,7-4-904,9-8-1153,9-7 1505,9-17-5049</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3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347 1 12843,'9'3'304,"15"7"-272,18 11-24,16 13-8,13 14-8,8 14 8,4 15 16,-1 13 96,-1 11 40,-5 9 24,-6 9 8,-7 8-80,-12 9-48,-16 8-24,-21 8-24,-24 7-104,-24 6-112,-24 2-216,-22-1-64,-18-7 72,-17-10 136,-12-15 272,-9-16 64,-3-20-865,-1-18-743,4-22 808,25-21-8306</inkml:trace>
</inkml:ink>
</file>

<file path=ppt/ink/ink6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6.334"/>
    </inkml:context>
    <inkml:brush xml:id="br0">
      <inkml:brushProperty name="width" value="0.35" units="cm"/>
      <inkml:brushProperty name="height" value="2.1" units="cm"/>
      <inkml:brushProperty name="color" value="#F6630D"/>
      <inkml:brushProperty name="inkEffects" value="pencil"/>
    </inkml:brush>
  </inkml:definitions>
  <inkml:trace contextRef="#ctx0" brushRef="#br0">486 0 3937,'-3'3'416,"-6"5"424,-5 6-544,-5 8-8,-5 8 0,-5 7 304,-4 7 153,-3 8 191,-2 7-72,-1 9-288,-1 9-152,1 10-224,2 9-88,3 7-448,5 7-216,5 1-216,5-1 40,6-8 320,6-10-16,7-12-953,7-12 913,2-18-4993</inkml:trace>
</inkml:ink>
</file>

<file path=ppt/ink/ink6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6.749"/>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217 0 4361,'-3'5'848,"-5"7"680,-5 9-119,-5 8-217,-2 9-176,-3 8-192,-1 9-87,-1 6-169,2 5-8,1 3-80,5 0-64,4-1-200,6-2-448,7-3-504,5-3-376,5-3-1209,4-5 1385,1-11-7882</inkml:trace>
</inkml:ink>
</file>

<file path=ppt/ink/ink6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7.41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 1 5625,'-1'2'696,"-3"3"537,-1 2-105,0 4-176,0 1-72,1 1 24,2 0-31,3 1-73,4-1-72,4 0-264,5-1-120,5 0-208,5-1-56,3-1-56,4-1-8,4-1 0,4-1-8,4-1 0,4-3-8,3-4-16,5-5-16,3-6-256,4-7-176,0-6-600,2-7-553,-2-5 897,-10 3-9994</inkml:trace>
</inkml:ink>
</file>

<file path=ppt/ink/ink6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9.080"/>
    </inkml:context>
    <inkml:brush xml:id="br0">
      <inkml:brushProperty name="width" value="0.35" units="cm"/>
      <inkml:brushProperty name="height" value="2.1" units="cm"/>
      <inkml:brushProperty name="color" value="#F6630D"/>
      <inkml:brushProperty name="inkEffects" value="pencil"/>
    </inkml:brush>
  </inkml:definitions>
  <inkml:trace contextRef="#ctx0" brushRef="#br0">201 0 4233,'-2'4'432,"-3"8"304,-3 9 16,-5 10 96,-3 11-79,-4 9-1,-2 7 0,-2 8-168,0 7-136,2 7-224,3 7-96,4 5-88,6 5-16,7 3 96,8 1-336,8-4-96,8-5-248,6-10-1456,7-11 1416,-3-17-6778</inkml:trace>
</inkml:ink>
</file>

<file path=ppt/ink/ink6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39.633"/>
    </inkml:context>
    <inkml:brush xml:id="br0">
      <inkml:brushProperty name="width" value="0.35" units="cm"/>
      <inkml:brushProperty name="height" value="2.1" units="cm"/>
      <inkml:brushProperty name="color" value="#F6630D"/>
      <inkml:brushProperty name="inkEffects" value="pencil"/>
    </inkml:brush>
  </inkml:definitions>
  <inkml:trace contextRef="#ctx0" brushRef="#br0">105 0 7298,'-2'1'616,"-2"3"360,-3 4-376,-2 8 120,-3 9-136,0 9-72,-2 13-87,0 11-113,1 11-120,2 8-40,5 7-96,5 3-104,8-1-560,8-1-377,9-7-1447,8-7 1320,-2-16-6146</inkml:trace>
</inkml:ink>
</file>

<file path=ppt/ink/ink6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0.0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80 0 4425,'-2'5'768,"-5"47"960,-4 22-495,-2 9-33,0 1-264,0-41-472,2-12-168,4 3-272,5 13-280,5 14-1016,6 10-984,9 4 1127,1-10-5032</inkml:trace>
</inkml:ink>
</file>

<file path=ppt/ink/ink6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1.0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163 48 1200,'0'-1'184,"-2"-1"384,1-2-296,-1 0 33,-1-2 63,2 1 64,-1-1 72,1 0 344,0 1 88,0 0-40,-1 2-55,-1 2-313,-2 4-56,-3 4 184,-1 6 88,-4 6 88,-4 8-48,-1 8-303,-3 9-153,2 7-256,2 7-224,5 5-801,8 3-479,7-1-1577,10-2 1561,2-11-3809</inkml:trace>
</inkml:ink>
</file>

<file path=ppt/ink/ink6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3.0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7 2609,'1'-1'808,"-1"0"976,1 0-200,0-1-311,0 1-153,1 0-328,1 1-136,2 3-208,3 2-112,4 4-200,6 4-56,6 4-80,8 4 0,6 2-272,7 1-296,5-2-1192,4-2 1016,-8-5-7538</inkml:trace>
</inkml:ink>
</file>

<file path=ppt/ink/ink6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3.599"/>
    </inkml:context>
    <inkml:brush xml:id="br0">
      <inkml:brushProperty name="width" value="0.35" units="cm"/>
      <inkml:brushProperty name="height" value="2.1" units="cm"/>
      <inkml:brushProperty name="color" value="#F6630D"/>
      <inkml:brushProperty name="inkEffects" value="pencil"/>
    </inkml:brush>
  </inkml:definitions>
  <inkml:trace contextRef="#ctx0" brushRef="#br0">45 0 5985,'-3'1'904,"-3"0"473,-2 2-273,-1 1-128,1 4-448,1 2-136,4 5-208,3 5-72,6 3-64,6 5-24,7 2-24,6 2 0,7 0-8,5 0-80,5 0-408,0 0-416,-2 1 464,-7-6-9234</inkml:trace>
</inkml:ink>
</file>

<file path=ppt/ink/ink6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4.451"/>
    </inkml:context>
    <inkml:brush xml:id="br0">
      <inkml:brushProperty name="width" value="0.35" units="cm"/>
      <inkml:brushProperty name="height" value="2.1" units="cm"/>
      <inkml:brushProperty name="color" value="#F6630D"/>
      <inkml:brushProperty name="inkEffects" value="pencil"/>
    </inkml:brush>
  </inkml:definitions>
  <inkml:trace contextRef="#ctx0" brushRef="#br0">42 11 3601,'-2'-1'736,"-3"-1"712,-2-1-23,-2 1-217,1 0-240,1 1-416,4 1-248,4 2-312,7 2-8,8 3-8,8 4 8,10 6-904,8 6-1232,9 6 1255,-4-2-5312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7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1144 0 8946,'11'2'552,"13"6"184,12 9-280,8 16 0,6 16-184,0 21-104,-4 22-23,-11 24-73,-14 24-16,-19 25-184,-20 21-113,-23 15-247,-22 7-32,-17-3 384,-15-13 336,-10-22 536,-7-26 57,-4-28-249,-2-23-360,-1-21-920,-1-16-313,-1-15-671,-2-12-649,-3-10 1457,21-9-5105</inkml:trace>
</inkml:ink>
</file>

<file path=ppt/ink/ink6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4.9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205 4 7434,'0'-1'720,"-1"-1"504,2 2 96,0 2-255,2 6-153,-1 9-360,-1 9-184,-2 10-248,-1 10-56,-4 9-40,-4 6 0,-5 3-24,-5 3-32,-5-3-152,-7-3-208,-2-5-1833,-3-4 1481,7-12-9506</inkml:trace>
</inkml:ink>
</file>

<file path=ppt/ink/ink6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8.99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228 6 2288,'-1'-1'385,"0"0"399,-2 0 112,-1-1 88,0 1-112,-1 2-312,0 1-127,-1 2-49,0 3 64,-2 1 224,-2 3 128,-3 1 72,-2 3-24,-2 3 25,-2 2-57,-1 5-240,1 3-136,2 5-288,1 3-104,3 4-88,2 1-200,3 1-352,3-2-296,3-4-985,4-4-1279,4-7 1815,2-7-4672</inkml:trace>
</inkml:ink>
</file>

<file path=ppt/ink/ink6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49.61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148 2 4937,'-1'0'272,"-1"-1"368,-2 1-200,-2 0 497,-1 2 191,-2 3 184,-3 3-128,-1 5-408,-1 5-191,-1 8-321,-1 6-120,1 6-128,1 6-16,3 4-40,4 2-24,5 1-352,7-2-297,9-5 393,2-9-10762</inkml:trace>
</inkml:ink>
</file>

<file path=ppt/ink/ink6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0.4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25 167 6297,'-4'0'216,"-1"-1"64,1 1 129,-1-1 383,2 0 176,2 0 80,-1 1-128,2 0-232,0 1-159,1 1-193,0 2-72,2 1-192,3 2-40,3 0-8,4-1 64,5-1 96,6-4 24,4-4 104,4-5-24,3-5-72,0-5-32,0-5-128,-3-3-280,-2-3-880,-5 1-1057,-5-1 1113,-5 5-8826</inkml:trace>
</inkml:ink>
</file>

<file path=ppt/ink/ink6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1.101"/>
    </inkml:context>
    <inkml:brush xml:id="br0">
      <inkml:brushProperty name="width" value="0.35" units="cm"/>
      <inkml:brushProperty name="height" value="2.1" units="cm"/>
      <inkml:brushProperty name="color" value="#FFC114"/>
      <inkml:brushProperty name="inkEffects" value="pencil"/>
    </inkml:brush>
  </inkml:definitions>
  <inkml:trace contextRef="#ctx0" brushRef="#br0">3 161 7834,'-1'1'408,"-1"0"184,3 2 88,2 1 40,3 0-72,5 1-192,4-1-104,4-1-95,4-3 7,4-2 88,5-4 8,3-3-56,2-5-48,3-4-144,0-5-56,-1-4-488,0-2-528,-2-2 536,-8 5-11411</inkml:trace>
</inkml:ink>
</file>

<file path=ppt/ink/ink6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1.6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 94 7770,'0'1'400,"-1"2"352,1 1-464,-1 2 80,1 0-48,2 1-32,2-2 96,6-1 160,5-3 24,5-3-71,6-3-129,5-3-208,5-3-40,5-1-48,4-3-40,3-3-808,2-1-1257,0-2 1201,-8 2-8458</inkml:trace>
</inkml:ink>
</file>

<file path=ppt/ink/ink6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2.52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 16 8362,'-1'0'744,"-1"-3"408,-1 1-96,0-2-391,0 1-257,1 1-200,1 1 48,1 0 224,1 3 128,2 1 32,1 4-72,2 3-192,2 3-72,3 6-120,3 4-32,2 4-48,2 4-40,1 4-32,-1 4 1,-2 4 15,-4 4 0,-5 1-8,-7 0-40,-6-1-641,-5-3-431,-4-4-1984,-2-2 1671,2-10-8993</inkml:trace>
</inkml:ink>
</file>

<file path=ppt/ink/ink6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3.2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 43 3129,'0'-1'656,"-1"-2"744,0-2-64,1-2 73,1 0-113,0 0-240,2 1-120,1 2-279,1 2-129,2 2-216,2 4-112,4 2-168,4 3-8,4 2-16,5 2-8,4 0 0,3 2 0,4 1-8,1 1-8,1 2-632,-2 1-1057,-3 3 1017,-7-2-9226</inkml:trace>
</inkml:ink>
</file>

<file path=ppt/ink/ink6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3.939"/>
    </inkml:context>
    <inkml:brush xml:id="br0">
      <inkml:brushProperty name="width" value="0.35" units="cm"/>
      <inkml:brushProperty name="height" value="2.1" units="cm"/>
      <inkml:brushProperty name="color" value="#FFC114"/>
      <inkml:brushProperty name="inkEffects" value="pencil"/>
    </inkml:brush>
  </inkml:definitions>
  <inkml:trace contextRef="#ctx0" brushRef="#br0">8 2 5553,'0'0'712,"-2"-1"345,0 1-81,0 0-360,1 0-136,0 1 144,1 2 216,2 0 241,1 2-1,2 3-152,3 1-192,3 4-296,5 2-104,4 1-168,5 2-56,5-1-32,5-1 8,5-1 56,1-1 0,3-1-24,1-1-39,2-2-65,2-1-321,1-3-887,1-4-656,2-5 832,-9-3-11035</inkml:trace>
</inkml:ink>
</file>

<file path=ppt/ink/ink6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3:54.70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9474,'2'2'1120,"2"2"657,4 2-713,4 1-56,6 0-600,7-1-184,8-1-176,8-3-32,9-4-456,9-3-688,9-6 664,-7 0-12643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952 163 8842,'21'-10'392,"26"-10"64,26-9-288,19-3-192,11 0-144,0 8-56,-8 10 112,-17 13 560,-20 15 280,-24 17 280,-25 19-15,-26 22-369,-24 19-192,-21 22-240,-20 16-104,-17 13-48,-15 7-8,-12 1 24,-10-3 0,-7-7-16,-3-9-40,-2-10-272,1-11-400,3-14-1937,1-13 1625,27-20-8546</inkml:trace>
</inkml:ink>
</file>

<file path=ppt/ink/ink6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4:56.786"/>
    </inkml:context>
    <inkml:brush xml:id="br0">
      <inkml:brushProperty name="width" value="0.1" units="cm"/>
      <inkml:brushProperty name="height" value="0.1" units="cm"/>
      <inkml:brushProperty name="color" value="#FF0066"/>
    </inkml:brush>
  </inkml:definitions>
  <inkml:trace contextRef="#ctx0" brushRef="#br0">832 354 14442,'-2'3'0,"0"0"0,-1-1 0,-1 1 0,0-1 0,-1-1 0,0 1 0,-1-1 0,-1 0 0,0 0 0,-1-1 0,0 0 0,-1 0 0,0 0 0,-1-1 0,0 0 0,-1-1 0,-1 1 0,1-1 0,-2 0 0,1-1 0,-1 1 0,-1-1 0,0-1 0,0 1 0,0-1 0,-1 0 0,0 0 0,0 0 0,-1-1 0,1 0 0,-1 0 0,0 0 0,0-1 0,0 0 0,-1 1 0,1-2 0,0 1 0,-1 0 0,1 0 0,0-1 0,0 0 0,-1 0 0,1 0 0,1 0 0,-1 0 0,1 0 0,-1 0 0,1 0 0,1-1 0,-1 1 0,1 0 0,0-1 0,1 1 0,0 0 0,0 0 0,1-1 0,1 1 0,-1 0 0,1 0 0,1 0 0,0 1 0,1-1 0,0 0 0,1 1 0,0 0 0,1 0 0,1 0 0,0 0 0,0 0 0,2 1 0,-1-1 0,2 1 0,0 1 0,1-1 0,0 1 0,1-1 0,1 2 0,1-1 0,0 1 0,0-1 0,1 1 0,1 1 0,1-1 0,0 1 0,1 1 0,0-1 0,1 1 0,1 0 0,0 0 0,1 1 0,0 0 0,1 0 0,0 0 0,1 1 0,0 0 0,1 1 0,1-1 0,-1 1 0,2 0 0,-1 1 0,1-1 0,1 1 0,0 1 0,0-1 0,0 1 0,1 0 0,0 0 0,0 0 0,1 1 0,-1 0 0,1 0 0,0 0 0,0 1 0,0 0 0,1-1 0,-1 2 0,0-1 0,1 0 0,-1 1 0,0-1 0,0 1 0,1 0 0,-1 0 0,-1 0 0,1 0 0,-1 0 0,1 0 0,-1 0 0,-1 1 0,1-1 0,-1 0 0,0 1 0,-1-1 0,0 0 0,0 0 0,-1 1 0,-1-1 0,1 0 0,-1 0 0,-1 0 0,0-1 0,-1 1 0,0 0 0,-1-1 0,0 0 0,-1 0 0,-1 0 0,0 0 0,0 0 0,-2-1 0,1 1 0,-2-1 0,0-1 0,-1 1 0,0-1 0,-1 1 0,-1-2 0,-1 1 0,1 0 0</inkml:trace>
</inkml:ink>
</file>

<file path=ppt/ink/ink6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7:27.960"/>
    </inkml:context>
    <inkml:brush xml:id="br0">
      <inkml:brushProperty name="width" value="0.1" units="cm"/>
      <inkml:brushProperty name="height" value="0.1" units="cm"/>
      <inkml:brushProperty name="color" value="#AB008B"/>
    </inkml:brush>
  </inkml:definitions>
  <inkml:trace contextRef="#ctx0" brushRef="#br0">2049 372 2985,'-4'-4'128,"1"0"1,-1 1 0,0 0-1,-1-1 1,1 2 0,-1-1-1,1 0 1,-1 1 0,0 0 0,-5-2-1,-62-16 1739,16 5-1211,-570-141 2178,624 156-2825,-208-46 614,-167-30-382,299 64-241,0 4 0,-146 4 0,219 4-6,-24 2-8,-1 0 0,1 2 0,-46 12 0,67-14 4,0 1-1,1 0 1,-1 1-1,1-1 1,0 1-1,0 1 1,-12 9-1,16-11-4,0 0 0,0 1 0,0-1 0,0 1 0,1-1 0,-1 1 0,1 0 0,0 0 0,0 0 0,1 0 0,-1 1 0,1-1 0,0 0 0,0 1 0,-1 6 0,3-5 15,-1 1 1,1 0-1,0-1 1,0 1-1,1 0 1,0-1-1,0 0 1,0 1-1,1-1 1,0 0-1,0 0 1,1-1-1,7 11 1,1-1 9,1 1 0,1-2-1,21 19 1,-6-10-7,1-2 1,1-1-1,1-1 0,48 20 0,145 48 256,-116-48-94,516 167 10,-368-139-132,275 64 31,-369-99 27,214 15 0,-368-46-100,23 1 15,-1-1-1,41-4 1,-64 3-1,0-1 1,0-1 0,0 0-1,0 0 1,0 0 0,0-1-1,-1 0 1,1-1 0,-1 1-1,0-1 1,0-1-1,0 0 1,-1 0 0,7-6-1,-12 9-7,1 0 0,-1-1 0,0 1 0,1-1 0,-1 1 0,0-1 0,0 1 0,-1-1 0,1 0 0,-1 0 0,1 1 0,-1-1 0,0 0 0,0 0 0,0 1-1,0-1 1,-1 0 0,1 0 0,-1 1 0,1-1 0,-1 0 0,0 1 0,0-1 0,0 1 0,-1-1 0,1 1 0,0-1 0,-1 1 0,-3-4 0,-5-8-19,0 1 1,-1 1-1,-20-18 0,-21-15 67,-1 3 0,-3 3 0,-1 1-1,-68-31 1,-258-96-973,121 76-5141,217 73 4917</inkml:trace>
</inkml:ink>
</file>

<file path=ppt/ink/ink6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49:01.488"/>
    </inkml:context>
    <inkml:brush xml:id="br0">
      <inkml:brushProperty name="width" value="0.1" units="cm"/>
      <inkml:brushProperty name="height" value="0.1" units="cm"/>
      <inkml:brushProperty name="color" value="#5B2D90"/>
    </inkml:brush>
  </inkml:definitions>
  <inkml:trace contextRef="#ctx0" brushRef="#br0">3739 662 2016,'-53'-23'5171,"-550"-228"662,361 172-5537,-465-86 0,309 103-81,-502-13 0,812 72-199,-225 0-15,244 6 29,0 3 1,-102 22 0,160-26 7,0 1 0,0 0 1,1 1-1,0 0 0,-1 1 0,2 0 0,-13 8 0,20-12-35,0 1 0,-1 0-1,1 0 1,0 0 0,0 0-1,0 1 1,0-1 0,0 1-1,1-1 1,-1 1 0,1-1-1,0 1 1,-1 0 0,1 0-1,1 0 1,-1-1 0,0 1-1,1 0 1,-1 0 0,1 0-1,0 0 1,0 0 0,0 0-1,0 0 1,1 0 0,-1 0-1,1 0 1,-1 0 0,1 0-1,0 0 1,3 4 0,3 6-11,0 0 0,1-1 0,1 0 0,0 0 0,1-1 0,0 0 0,0 0 0,1-1 0,1-1 0,18 12 0,16 8-32,72 34 0,364 133 352,-359-150-222,1470 484 577,-756-264-492,-26-25-3,-560-181-25,327 34 1,-556-92-129,20 3 53,43-1 0,-75-4-53,0-1 1,0 0 0,1 0-1,-1-1 1,0 0 0,0-1 0,0 0-1,-1 0 1,16-8 0,-22 9-4,-1 0 1,0 0 0,1 0-1,-1 0 1,0-1-1,0 1 1,0 0 0,-1-1-1,1 1 1,-1-1-1,1 0 1,-1 0 0,0 1-1,0-1 1,0 0-1,0 0 1,-1 0-1,1 0 1,-1 0 0,1 0-1,-1 0 1,0 0-1,-1 0 1,1 0 0,0 0-1,-1 0 1,0 0-1,1 0 1,-1 0 0,0 0-1,-1 0 1,0-2-1,-4-9-15,0 1-1,-1 1 0,0-1 1,-1 1-1,-13-15 0,-10-8-50,-2 2-1,-2 1 0,-67-47 1,-127-67-118,-642-304 148,576 307-333,120 54 109,41 19-1761,-236-87 0,269 126 1114</inkml:trace>
</inkml:ink>
</file>

<file path=ppt/ink/ink6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2:58.062"/>
    </inkml:context>
    <inkml:brush xml:id="br0">
      <inkml:brushProperty name="width" value="0.1" units="cm"/>
      <inkml:brushProperty name="height" value="0.1" units="cm"/>
      <inkml:brushProperty name="color" value="#5B2D90"/>
    </inkml:brush>
  </inkml:definitions>
  <inkml:trace contextRef="#ctx0" brushRef="#br0">9 5472 6225,'-9'0'26,"10"3"264,21 7 722,36 7 204,-14-11-1131,0-2 0,0-2 0,70-5 0,134-28 532,-150 16-494,118-21-79,-2-9 1,-2-10-1,-3-9 1,398-180-1,-515 199 279,-2-4 0,-2-3-1,-3-5 1,-2-3-1,127-119 1,-176 143-178,-2-2 1,-1-1-1,-2-1 1,-1-2-1,31-65 1,-30 42 178,-2 0 0,-4-2 0,19-86 0,-10-21 389,-8-2-1,2-214 1,-17 20-377,22-304-192,-19 579-161,4 0 1,5 1-1,3 2 0,5 0 0,3 1 1,68-132-1,-16 65-42,205-291-1,-222 362 15,5 3-1,2 3 1,5 3 0,127-97 0,14 26-50,-188 131-62,0 2-1,0 1 1,2 2-1,0 1 1,48-10 0,-72 20 98,0 1 0,0 0 0,0 1 1,0 0-1,0 1 0,0 0 1,0 1-1,0 0 0,0 0 0,0 1 1,-1 0-1,1 1 0,-1 0 0,0 1 1,0-1-1,9 8 0,-7-4-1206,0 0-1,-1 1 0,16 17 0,-7-1-507</inkml:trace>
</inkml:ink>
</file>

<file path=ppt/ink/ink6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3:01.410"/>
    </inkml:context>
    <inkml:brush xml:id="br0">
      <inkml:brushProperty name="width" value="0.1" units="cm"/>
      <inkml:brushProperty name="height" value="0.1" units="cm"/>
      <inkml:brushProperty name="color" value="#5B2D90"/>
    </inkml:brush>
  </inkml:definitions>
  <inkml:trace contextRef="#ctx0" brushRef="#br0">140 12 2521,'-11'-12'6280,"20"14"-3320,25 22-2405,-26-12-511,0 0 0,-1 1-1,-1-1 1,0 2 0,5 15 0,13 27 10,87 129 85,-110-184-136,-1-1-1,0 0 1,1 1-1,-1-1 1,0 0-1,0 1 1,1-1-1,-1 0 1,0 1-1,0-1 1,1 1-1,-1-1 1,0 0-1,0 1 1,0-1-1,0 1 1,0-1-1,0 1 1,0-1 0,1 1-1,-1-1 1,0 1-1,-1-1 1,1 0-1,0 1 1,0-1-1,0 1 1,0-1-1,0 1 1,0-1-1,-1 1 1,1-1-1,0 0 1,0 1-1,0-1 1,-1 0-1,1 1 1,0-1-1,-1 0 1,1 1 0,0-1-1,-1 0 1,0 1-1,-23-2 183,-3 0-93,2 6-623,1 1-1,0 0 1,1 2-1,-1 1 1,2 1-1,-1 1 1,1 1-1,1 1 1,0 1-1,-32 28 1,35-24-1142</inkml:trace>
</inkml:ink>
</file>

<file path=ppt/ink/ink6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3:10.785"/>
    </inkml:context>
    <inkml:brush xml:id="br0">
      <inkml:brushProperty name="width" value="0.1" units="cm"/>
      <inkml:brushProperty name="height" value="0.1" units="cm"/>
      <inkml:brushProperty name="color" value="#AB008B"/>
    </inkml:brush>
  </inkml:definitions>
  <inkml:trace contextRef="#ctx0" brushRef="#br0">6272 82 1744,'0'0'5,"0"0"-1,0-1 0,0 1 0,0 0 1,0 0-1,0-1 0,0 1 0,-1 0 0,1-1 1,0 1-1,0 0 0,0 0 0,0-1 1,0 1-1,0 0 0,1-1 0,-1 1 1,0 0-1,0 0 0,0-1 0,0 1 0,0 0 1,0 0-1,0-1 0,0 1 0,1 0 1,-1 0-1,0-1 0,0 1 0,0 0 1,1 0-1,-1 0 0,0 0 0,0-1 0,0 1 1,1 0-1,-1 0 0,0 0 0,1 0 1,-1 0-1,0 0 0,0-1 0,1 1 1,-1 0-1,0 0 0,0 0 0,1 0 1,-1 0-1,1 0 0,0 0 58,-1 0 0,1 0-1,0-1 1,0 1 0,0 0 0,-1-1-1,1 1 1,0-1 0,-1 1 0,1-1 0,0 1-1,-1-1 1,1 1 0,-1-1 0,1 0-1,0 1 1,-1-1 0,0 0 0,1 1 0,-1-1-1,1 0 1,-1 0 0,0 1 0,0-1-1,1 0 1,-1 0 0,0 0 0,0 0 0,0 1-1,0-1 1,0 0 0,0 0 0,0 0 0,0 0-1,0 1 1,0-1 0,-1 0 0,1 0-1,0 0 1,0 1 0,-1-1 0,1 0 0,-1 0-1,-5-4 266,0 0-1,0 1 1,0 0-1,0 1 1,-1-1-1,1 1 1,-1 0-1,0 1 1,0-1-1,0 2 1,-1-1-1,1 1 1,0 0-1,0 0 0,-10 1 1,-19-1 180,-61 8 0,94-7-419,-60 9 566,1 3 1,-84 26-1,-118 54 506,250-87-1097,-72 29 114,2 4 0,1 4 0,2 3 0,2 3 0,2 4 0,3 3 0,2 4 0,-123 130 0,135-117-134,-73 119 0,52-70-33,33-43 0,3 2 1,5 2-1,-48 132 0,-43 92 37,-100 141 9,161-325-28,-6-2 0,-5-4 0,-125 139 0,111-152-6,-165 138 0,-133 58-94,311-244-17,-3-5-1,-135 60 1,-193 51-420,273-117 515,-1-5 0,-2-6 0,-188 17 0,-19 8 152,-50 5 224,250-46-264,11-1-5644,114-15 3878</inkml:trace>
</inkml:ink>
</file>

<file path=ppt/ink/ink6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3:14.274"/>
    </inkml:context>
    <inkml:brush xml:id="br0">
      <inkml:brushProperty name="width" value="0.1" units="cm"/>
      <inkml:brushProperty name="height" value="0.1" units="cm"/>
      <inkml:brushProperty name="color" value="#AB008B"/>
    </inkml:brush>
  </inkml:definitions>
  <inkml:trace contextRef="#ctx0" brushRef="#br0">42 2 2569,'-1'-1'111,"-1"1"1,1 0-1,0 0 1,-1-1-1,1 1 1,0 0 0,-1 0-1,1 1 1,-1-1-1,1 0 1,0 0 0,-1 1-1,1-1 1,0 1-1,0-1 1,-1 1 0,1-1-1,0 1 1,0 0-1,0 0 1,0 0-1,0-1 1,0 1 0,0 0-1,0 0 1,0 0-1,0 1 1,0-1 0,0 0-1,0 1 1,0-1-10,1 0 0,-1 0 0,1 0 0,-1 0 0,1 0 0,0 0 0,-1 0 0,1 0 0,0 0 0,0 0 0,0 0 0,-1 0 0,1 0 0,0 0 0,0 0 0,1 0 0,-1 0 0,0 1 1,0-1-1,0 0 0,1 0 0,-1 0 0,1 0 0,-1-1 0,0 1 0,1 0 0,0 0 0,-1 0 0,1 0 0,0 0 0,-1-1 0,1 1 0,0 0 0,0 0 0,-1-1 0,1 1 0,0-1 0,0 1 0,0-1 0,0 1 0,0-1 0,0 1 1,0-1-1,2 1 0,15 4 63,1-1-1,33 4 1,-33-6-139,0 1 0,0 1-1,21 7 1,146 64-11,-189-72 14,1 0 1,-1-1 0,1 1-1,-1-1 1,0 1 0,0-1 0,0 0-1,0 0 1,-7 3 0,4-1-15,-35 22-67,21-15-46,1 2 0,0 0 1,1 1-1,0 1 0,-22 23 0,37-31-828,5-2 269</inkml:trace>
</inkml:ink>
</file>

<file path=ppt/ink/ink6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3:22.653"/>
    </inkml:context>
    <inkml:brush xml:id="br0">
      <inkml:brushProperty name="width" value="0.1" units="cm"/>
      <inkml:brushProperty name="height" value="0.1" units="cm"/>
      <inkml:brushProperty name="color" value="#FF0066"/>
    </inkml:brush>
  </inkml:definitions>
  <inkml:trace contextRef="#ctx0" brushRef="#br0">6229 12 648,'-2'-1'235,"0"-1"1,0 1-1,-1 0 0,1 0 0,0 0 0,-1 0 1,1 0-1,-1 0 0,1 0 0,-1 1 0,0 0 1,1-1-1,-5 1 0,-43 2 1689,26-1-925,-8-2-402,0 2 0,0 0 1,0 2-1,0 2 0,0 0 0,1 3 0,-43 15 0,9 3-141,2 3-1,1 3 0,-62 43 1,3 6-271,-236 170 466,76-42-127,-151 126 659,400-307-1155,-346 317 103,270-238-100,-158 173 34,33-10-23,63-76-22,52-62 106,-5-4 0,-144 114 0,126-130-12,-4-5 0,-280 154-1,272-185-32,-3-6 0,-3-7 0,-286 72 0,371-120 59,0-4 0,-120 3 0,-150-21 45,300 5-169,-120 8-445,86-1-1231,60-6 380,13-6 473</inkml:trace>
</inkml:ink>
</file>

<file path=ppt/ink/ink6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2:53:23.941"/>
    </inkml:context>
    <inkml:brush xml:id="br0">
      <inkml:brushProperty name="width" value="0.1" units="cm"/>
      <inkml:brushProperty name="height" value="0.1" units="cm"/>
      <inkml:brushProperty name="color" value="#FF0066"/>
    </inkml:brush>
  </inkml:definitions>
  <inkml:trace contextRef="#ctx0" brushRef="#br0">17 0 3969,'-17'7'472,"18"3"1734,1-8-1979,-1 0 1,1-1 0,-1 0 0,1 1-1,-1-1 1,1 0 0,0 0 0,0 0 0,0 0-1,-1 0 1,1 0 0,0 0 0,3 0-1,45 10 360,-1 3-1,0 1 1,-1 3 0,76 39-1,-75-28-398,-88-10 227,-40 26-281,42-22 84,28-17-106,-1 1 0,1 0 1,0 0-1,1 1 0,0 1 0,-12 14 0,18-20-297,-1-1 0,1 1 0,0 0-1,0 1 1,0-1 0,0 0 0,1 1-1,-1-1 1,1 0 0,0 1 0,0 0-1,0-1 1,0 1 0,1 0 0,-1-1-1,1 1 1,0 0 0,0 0-1,1-1 1,-1 1 0,1 0 0,0-1-1,2 8 1,6 1-1059</inkml:trace>
</inkml:ink>
</file>

<file path=ppt/ink/ink6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27.045"/>
    </inkml:context>
    <inkml:brush xml:id="br0">
      <inkml:brushProperty name="width" value="0.1" units="cm"/>
      <inkml:brushProperty name="height" value="0.1" units="cm"/>
      <inkml:brushProperty name="color" value="#5B2D90"/>
    </inkml:brush>
  </inkml:definitions>
  <inkml:trace contextRef="#ctx0" brushRef="#br0">6015 291 2008,'-3'0'188,"1"0"-1,0-1 0,0 1 1,-1-1-1,1 1 0,0-1 1,0 0-1,0 0 0,0 0 1,0 0-1,0 0 0,0 0 1,0 0-1,0-1 0,1 1 1,-1-1-1,-2-3 0,3 4-81,1 0-1,0 0 0,-1 0 1,1-1-1,0 1 0,0 0 0,0-1 1,0 1-1,0 0 0,0 0 1,0-1-1,0 1 0,0 0 1,1-1-1,-1 1 0,1 0 0,-1 0 1,1 0-1,-1-1 0,1 1 1,-1 0-1,1 0 0,0 0 1,0 0-1,0 0 0,0 0 1,-1 0-1,1 0 0,0 1 0,1-1 1,-1 0-1,0 1 0,0-1 1,2 0-1,4-4-79,1 2 1,0-1 0,0 1-1,0 0 1,0 0-1,1 1 1,-1 0-1,1 1 1,-1 0-1,1 0 1,0 1 0,13 1-1,17 2-70,51 10 0,-85-12 52,19 4-9,0 0 0,-1 2 0,1 1 0,-1 1 0,-1 1 0,0 0 0,0 2 0,23 17 0,-34-21 10,-1 0-1,0 0 1,-1 1-1,1 0 1,-2 1-1,1 0 1,-2 0-1,1 1 1,-1 0-1,-1 0 1,0 1-1,0-1 1,-1 2-1,-1-1 1,0 0-1,-1 1 1,3 15-1,-6-23 32,0 1-1,0-1 0,0 1 0,-1-1 0,1 1 0,-1-1 1,-1 1-1,1-1 0,-1 0 0,0 0 0,0 1 1,0-1-1,-1-1 0,0 1 0,0 0 0,0-1 0,-1 1 1,1-1-1,-1 0 0,0 0 0,0-1 0,0 1 0,-1-1 1,1 0-1,-7 3 0,4-1 9,-1-1 0,0-1 0,0 1-1,0-1 1,-1-1 0,1 1 0,-1-1 0,1-1 0,-1 0 0,0 0-1,1-1 1,-1 0 0,0 0 0,1-1 0,-12-2 0,15-1 479,18 2-382,23 5-184,-18 4 36,0 1 0,-1 1 0,0 1 0,-1 0 0,0 1 0,0 1 0,-1 0 0,-1 1 0,0 0 0,-1 2 0,0-1 0,-1 2 0,-1-1 0,-1 2 0,16 31 0,-20-35 15,0-1 0,-1 1 0,-1 0 1,0 0-1,-1 0 0,0 1 0,-1-1 0,-1 1 1,0-1-1,-1 1 0,0 0 0,-1-1 0,-1 1 0,0-1 1,-1 1-1,0-1 0,-1 0 0,0 0 0,-1-1 1,-1 1-1,0-1 0,-1 0 0,-9 13 0,6-11 8,-1-1 0,-1 0 0,0 0 0,0-2-1,-1 1 1,0-2 0,-1 0 0,-1 0 0,1-1-1,-2-1 1,1 0 0,-1-2 0,0 1 0,0-2-1,-1 0 1,1-1 0,-1-1 0,0-1 0,0 0 0,0-1-1,-1 0 1,1-2 0,0 0 0,0-1 0,0-1-1,0 0 1,-25-9 0,-44-18 215,86 30-240,0 0 0,0 0 0,0 0 0,-1 0 0,1 0 0,0 0 0,0 0 0,0 0 0,0 0 0,-1 0 0,1 0 0,0 0 0,0 0-1,0 1 1,0-1 0,0 0 0,0 0 0,-1 0 0,1 0 0,0 0 0,0 1 0,0-1 0,0 0 0,0 0 0,0 0 0,0 0 0,0 1 0,0-1 0,0 0 0,0 0 0,0 0 0,0 0 0,0 1 0,0-1 0,0 0 0,0 0 0,0 0 0,0 0 0,0 1 0,0-1 0,0 0 0,0 0 0,0 0 0,0 0 0,0 1 0,0-1 0,0 0 0,0 0 0,0 0 0,1 0 0,-1 0 0,0 1 0,0-1 0,0 0 0,0 0 0,0 0 0,1 0 0,5 12-115,45 42-58,-41-46 180,-1 0 1,0 1-1,-1 0 0,0 1 0,0 0 1,-1 0-1,0 0 0,-1 1 0,-1 0 0,6 14 1,-7-12 3,-1 0 1,0 0-1,-1 0 1,-1 0 0,0 0-1,-1 0 1,0 0-1,-1 1 1,-1-1 0,-6 25-1,3-20 5,-2 1-1,0-1 1,-1-1-1,-1 1 1,0-1-1,-23 30 1,12-23 12,-1-1 0,0 0 0,-2-2 0,-1 0 0,0-2 0,-2 0 0,0-2 0,-1-1 0,-34 15 0,11-11 9,-1-2 0,-1-2 1,-1-2-1,0-3 1,0-2-1,-1-2 0,0-3 1,-102-5-1,63-8-8,-1-4-1,1-4 0,2-3 0,-115-43 1,76 14-8,-169-92 0,284 134-51,-4-4-6,-1 1 0,1 2-1,-1 0 1,-30-8 0,44 15 33,0 0 1,1 0 0,-1 1-1,0 0 1,0 0 0,1 0-1,-1 1 1,0-1 0,1 1-1,-1 1 1,1-1 0,-1 1-1,1 0 1,0 0-1,-1 1 1,1-1 0,0 1-1,1 0 1,-1 1 0,0-1-1,-5 6 1,-18 16 29,-2-2 0,-1-1-1,0-1 1,-2-2 0,0-1-1,-1-2 1,-1-1 0,-63 18 0,-7-6 145,-191 24 1,192-42-72,0-4 1,0-5 0,0-4-1,0-5 1,1-5 0,0-4-1,2-4 1,-151-55-1,201 59-143,1-2 0,-90-51 0,118 58 60,2-1 0,-1-1 1,2-1-1,0 0 1,1-2-1,1 0 0,1-1 1,-22-33-1,37 51-8,0-1 0,-1 1 0,1-1 0,0 1 0,0-1 0,0 1 0,-1 0 0,1 0 0,-1 0 0,1-1 0,-1 2 0,1-1 0,-1 0 0,0 0 0,1 0 0,-1 1 0,0-1 0,0 1 0,0-1 0,1 1 0,-1 0 0,0 0 0,0 0 0,0 0 0,0 0 0,0 0 0,1 0 0,-1 0 0,0 1 0,-2 0 0,-5 3-12,-1-1 0,1 2-1,0-1 1,-13 11 0,-3-1 12,-24 11 45,-1-3-1,-2-2 1,0-3-1,-85 18 1,51-20 81,-1-3-1,-98-1 1,133-11-131,0-2 1,0-2-1,1-3 0,0-2 0,1-3 0,0-1 0,-80-33 1,93 30 15,0-2 1,1-2 0,1-1 0,1-2 0,1-1 0,1-1 0,1-2-1,1-2 1,2 0 0,-29-39 0,50 59-25,1 0 0,-1-1 1,2 0-1,-1 0 0,2-1 1,-1 1-1,1-1 0,1 0 1,0 0-1,0-1 0,1 1 0,1 0 1,0-1-1,1-16 0,1 18-7,0 1 1,2-1-1,-1 1 0,1-1 0,0 1 0,1 0 0,0 0 1,0 0-1,1 1 0,0-1 0,1 1 0,-1 0 0,2 1 1,-1 0-1,1 0 0,0 0 0,10-7 0,1 1-2,0 1 1,1 1-1,0 0 0,1 2 0,0 0 1,39-11-1,-22 11 14,0 1 0,1 1 0,42 0 0,-69 7 2,0 0 1,0 1-1,0 0 1,0 1 0,0 0-1,0 0 1,15 7-1,-24-8 1,0-1-1,0 1 0,0 0 1,0 0-1,0-1 0,0 1 1,0 1-1,0-1 0,-1 0 1,1 0-1,0 1 0,-1-1 1,1 1-1,-1-1 1,0 1-1,1-1 0,-1 1 1,0 0-1,0 0 0,0 0 1,0 0-1,-1 0 0,1 0 1,0 0-1,-1 0 0,1 0 1,-1 0-1,0 0 0,0 0 1,0 0-1,0 0 1,0 0-1,0 0 0,0 0 1,-1 1-1,1-1 0,-1 0 1,1 0-1,-1 0 0,0 0 1,0-1-1,0 1 0,0 0 1,0 0-1,-2 2 0,-1 1 15,0-1 0,-1 0 0,1 0-1,-1 0 1,1-1 0,-1 1 0,0-1-1,0 0 1,-1-1 0,1 1 0,0-1-1,-1 0 1,0 0 0,1-1 0,-1 0-1,0 0 1,-9 0 0,-4 1-13,0-1 0,0-1 0,0-1 0,-22-4 0,21 1-20,0-2 1,0-1 0,0 0 0,1-1 0,0-1 0,1-1-1,0-1 1,0 0 0,1-1 0,1-1 0,0-1 0,1 0 0,0-1-1,1-1 1,1 0 0,-19-29 0,20 26-2,0 0 0,1-1-1,1 0 1,1-1 0,1 0 0,0 0-1,2-1 1,1 0 0,0 0 0,2 0 0,0 0-1,2-1 1,0 1 0,1-1 0,5-30-1,-1 38 21,0 0-1,0 0 0,2 1 0,-1-1 0,2 1 0,0 1 1,1-1-1,0 1 0,16-18 0,-9 13-6,1 1 0,2 1 0,-1 1 0,2 0 0,33-20 0,-5 10-10,1 1 0,2 3 0,0 2 0,92-22-1,-89 29 18,0 3-1,0 1 0,1 4 0,-1 1 0,1 3 1,67 9-1,-81-4 11,-1 2 0,0 1 0,0 2 0,-1 2 0,0 2 0,-1 1 0,-1 2 0,0 1 0,34 25 0,-56-33 11,-2 1 0,1 1 0,11 14 1,24 21 89,-45-45-111,0 0-1,1 0 1,-1 0 0,1-1-1,-1 1 1,1-1 0,0 0-1,-1 0 1,1 0 0,0 0-1,0-1 1,0 1 0,0-1-1,0 0 1,-1-1 0,1 1-1,0 0 1,0-1 0,0 0-1,-1 0 1,1 0 0,4-2-1,12-5-9,0-1 0,35-22 0,-12 6 3,20-3-12,0 3 0,121-31 0,139-9-18,-255 54 51,1 3 0,0 3 0,122 7 0,-148 2 20,0 2 1,0 2-1,-1 2 1,0 1-1,-1 3 0,0 1 1,44 23-1,-18-2-4,-35-17-3,0-2 0,50 18 0,-69-31-24,1 0 0,-1-1 0,1 0 0,0-1-1,0-1 1,0 0 0,0-1 0,0-1 0,27-4 0,0-4-13,-1-2-1,-1-1 0,56-27 1,111-66-15,-123 59 27,118-46 0,-173 82 5,1 1 1,0 1-1,0 1 0,0 2 0,1 1 0,0 1 0,-1 2 0,44 3 0,-53 1 33,-1 1 0,0 0-1,0 2 1,-1 0-1,0 1 1,0 1-1,31 20 1,-12-5 14,-1 3 1,47 41 0,-70-54-26,0 0 0,-1 1 0,0 0 0,-1 1 1,-1 0-1,0 1 0,-1 0 0,-1 1 0,0-1 0,-1 2 1,-1-1-1,-1 1 0,-1-1 0,0 2 0,-1-1 1,-1 0-1,0 32 0,3-51-74,1 0 1,-1 0-1,0-1 1,0 0-1,0 0 1,6-3-1,10-10 25,-1 0-1,0 0 1,-1-2 0,-1-1 0,-1 0-1,29-41 1,-21 28 24,44-44 1,-54 61-5,0 1 1,1 0 0,1 2 0,-1 0 0,2 0 0,22-9 0,-26 15-1,0 0 0,0 2 0,0-1 0,0 2 0,1 0 0,-1 0 0,1 2 0,-1 0 0,21 2 0,21 6 18,-1 2-1,-1 2 1,0 3 0,64 26-1,-112-39-5,0 1 0,0 0-1,1 0 1,-2 1 0,1-1 0,0 1-1,-1 0 1,0 1 0,0 0-1,0-1 1,4 7 0,-7-8-14,0 0 1,0 0-1,0 0 0,-1 1 1,0-1-1,1 0 1,-1 1-1,-1-1 1,1 1-1,0-1 0,-1 1 1,0-1-1,1 1 1,-1-1-1,-1 1 0,1 0 1,0-1-1,-1 1 1,0-1-1,0 1 0,0-1 1,-2 4-1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44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6497,'3'3'248,"4"2"113,5 6-425,1 5-57,1 6 25,-3 6 120,-5 8 601,-6 5 279,-8 6 248,-8 5-24,-5 7-352,-4 6-167,0 5-193,4 5-80,9 3-200,11 1-80,15-1-184,13-2-112,16-4-312,14-5-233,11-8-463,10-10-256,7-11-313,5-12 65,4-13 496,4-14 392,5-15 408,4-14 335,-16-3-2143</inkml:trace>
</inkml:ink>
</file>

<file path=ppt/ink/ink6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1.091"/>
    </inkml:context>
    <inkml:brush xml:id="br0">
      <inkml:brushProperty name="width" value="0.1" units="cm"/>
      <inkml:brushProperty name="height" value="0.1" units="cm"/>
      <inkml:brushProperty name="color" value="#5B2D90"/>
    </inkml:brush>
  </inkml:definitions>
  <inkml:trace contextRef="#ctx0" brushRef="#br0">14 279 1624,'-2'-1'43,"1"0"0,0 0 0,0 0 0,0 0 0,1 0 0,-1 0 0,0 0 0,0 0 0,0-1 0,1 1 0,-1 0 0,1 0 0,-1-1 0,1 1 0,-1 0 0,1-1 0,0 1 0,0-1 0,0 1 0,0 0 0,0-1 0,0 1 0,0-1 0,0 1 0,0 0 0,1-1-1,-1 1 1,0 0 0,1-1 0,-1 1 0,1 0 0,0 0 0,-1-1 0,1 1 0,0 0 0,0 0 0,0 0 0,1-1 0,2-3 134,0 0 1,0 0-1,1 1 0,0 0 0,0 0 1,0 0-1,7-4 0,30-12 75,1 2-1,0 1 1,1 2-1,1 2 1,54-8 0,234-16-372,-247 34 116,1 3 1,162 23-1,-177-9-12,-1 4-1,76 30 0,18 4 3,593 133 14,-558-151 40,229 11-1,-281-39-1,0-7 0,188-26 1,-156-3 59,199-60 0,106-79-232,-426 143-395,-1-3-1,57-39 1,-67 37-83</inkml:trace>
</inkml:ink>
</file>

<file path=ppt/ink/ink6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2.820"/>
    </inkml:context>
    <inkml:brush xml:id="br0">
      <inkml:brushProperty name="width" value="0.1" units="cm"/>
      <inkml:brushProperty name="height" value="0.1" units="cm"/>
      <inkml:brushProperty name="color" value="#5B2D90"/>
    </inkml:brush>
  </inkml:definitions>
  <inkml:trace contextRef="#ctx0" brushRef="#br0">1 510 1008,'815'114'1451,"-634"-103"-1230,0-8 0,280-30 0,-349 12-85,201-53 0,-262 53-124,-2-2 0,0-3 1,-2-1-1,0-3 0,-1-1 0,54-41 0,-89 57-80,0-1 0,-1 0 0,0 0-1,-1-1 1,0 0 0,-1 0 0,0-1-1,-1-1 1,7-15 0,-10 20 57,0 0 1,-1 0 0,-1-1-1,0 1 1,0-1 0,0 0-1,-1 1 1,0-1 0,-1 0-1,0 0 1,0 0 0,-1 1-1,0-1 1,-1 0 0,-4-15-1,4 20 153,1 1 1,-1-1-1,0 1 0,0 0 1,0 0-1,0 0 0,0 0 0,-1 0 1,1 0-1,-1 1 0,0-1 0,0 1 1,0 0-1,0-1 0,0 1 1,-6-2-1,3 2-80,-1-1 0,0 2 0,1-1 0,-1 0 0,0 1 0,0 1 0,0-1 1,-10 1-1,0 2-34,-1 0 1,0 1 0,1 0 0,0 2 0,0 0 0,-20 9 0,29-10-7,0 0 1,1 0 0,-1 0-1,1 1 1,0 1-1,1-1 1,-1 1 0,1 0-1,0 0 1,1 1 0,0 0-1,0 0 1,0 0 0,1 1-1,-1-1 1,2 1 0,-1 0-1,1 0 1,1 1 0,0-1-1,0 0 1,0 1 0,0 13-1,1-11-29,2 0 1,-1-1-1,1 1 0,0 0 0,1 0 0,1-1 0,0 1 0,0-1 1,1 1-1,0-1 0,0 0 0,1-1 0,1 1 0,0-1 0,0 0 1,1-1-1,0 1 0,13 11 0,7 1-14,1-1 1,0-1-1,2-1 1,0-2-1,1-1 1,1-1-1,0-2 1,1-1-1,35 6 0,38 5 78,166 13-1,108-12 605,-289-22-497,1-4 1,102-18 0,-138 11 34,0-3 0,-2-3 0,99-42 0,-70 18 283,123-80 0,-169 96-467,1 2 0,1 2-1,1 1 1,1 2 0,62-17 0,-78 28-34,0 1-1,0 1 1,1 1 0,-1 2-1,1 0 1,-1 1-1,1 2 1,-1 1 0,1 1-1,44 12 1,300 120-1463,-225-89 214,-82-24 801</inkml:trace>
</inkml:ink>
</file>

<file path=ppt/ink/ink6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3.966"/>
    </inkml:context>
    <inkml:brush xml:id="br0">
      <inkml:brushProperty name="width" value="0.1" units="cm"/>
      <inkml:brushProperty name="height" value="0.1" units="cm"/>
      <inkml:brushProperty name="color" value="#5B2D90"/>
    </inkml:brush>
  </inkml:definitions>
  <inkml:trace contextRef="#ctx0" brushRef="#br0">3 210 2977,'-1'-2'151,"1"0"0,-1 0 1,1 0-1,0 0 0,0 0 0,-1 0 1,2 0-1,-1 0 0,0 0 1,0 0-1,1 0 0,-1 0 0,1 0 1,-1 0-1,1 0 0,0 0 1,0 0-1,0 0 0,0 1 1,0-1-1,0 0 0,0 1 0,1-1 1,-1 1-1,2-2 0,41-35 98,-21 22-170,1 2 0,0 1 0,1 1 0,0 1-1,1 2 1,0 0 0,1 1 0,46-6 0,-17 6-82,1 3 0,1 3 0,69 5-1,-62 2-1,1 3-1,-2 3 0,1 2 0,-1 4 0,-1 2 0,-1 3 1,76 39-1,316 144 30,-403-189-4,0-2 1,1-2-1,0-3 1,0-2-1,1-2 1,0-3-1,0-2 1,62-7-1,6-9 110,-1-6 0,166-50-1,-213 48-682,106-48-1,-108 38 47</inkml:trace>
</inkml:ink>
</file>

<file path=ppt/ink/ink6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5.259"/>
    </inkml:context>
    <inkml:brush xml:id="br0">
      <inkml:brushProperty name="width" value="0.1" units="cm"/>
      <inkml:brushProperty name="height" value="0.1" units="cm"/>
      <inkml:brushProperty name="color" value="#5B2D90"/>
    </inkml:brush>
  </inkml:definitions>
  <inkml:trace contextRef="#ctx0" brushRef="#br0">0 596 168,'73'-3'207,"-2"-3"-1,1-3 1,-1-3-1,-1-3 1,0-4 0,-1-2-1,-1-4 1,-2-2-1,0-3 1,101-65 0,-123 69-424,43-30-98,-80 51 268,-1-1 0,1 0 0,-1 0 0,0 0 0,0-1 1,-1 0-1,1 0 0,-2 0 0,5-9 0,-8 12 130,0 0 0,0 0 0,0 0 0,0 1 0,-1-1 0,0 0 0,0 0 0,0 0 0,0 0 0,-1 0 0,1 0 0,-1 0 0,0 1 0,0-1 1,-1 0-1,1 1 0,-1-1 0,0 1 0,1-1 0,-2 1 0,1 0 0,0-1 0,-1 1 0,1 0 0,-1 1 0,0-1 0,0 0 0,-3-1 0,-5-5 229,0 0 0,-1 1 0,0 0 1,0 1-1,-1 1 0,-20-8 0,21 10-240,-1 1-1,0 1 0,0 0 0,0 1 1,0 0-1,-1 1 0,1 0 0,0 1 1,0 1-1,0 0 0,0 1 1,0 0-1,1 1 0,0 0 0,-22 11 1,29-12-37,-1 0 0,1 1 1,0-1-1,0 1 1,0 0-1,1 0 1,-1 1-1,1-1 1,0 1-1,0 0 0,1 0 1,0 1-1,0-1 1,-5 11-1,7-10-22,-1 0-1,1 0 1,1 0-1,-1 0 1,1 0-1,0 0 0,0 0 1,1 0-1,0 0 1,0 0-1,0 0 1,1 0-1,0 0 1,0-1-1,0 1 1,1-1-1,5 10 1,1 0 7,1 0 0,0-2 0,0 1 0,1-1 0,1-1 1,0 0-1,1 0 0,0-1 0,1-1 0,15 9 0,-7-8 87,-1 0 0,2-1 0,-1-2 0,1 0 0,0-1 0,35 5-1,-1-6-165,0-2 0,0-3 0,0-2 0,0-3 0,73-13-1,-39 0-290</inkml:trace>
</inkml:ink>
</file>

<file path=ppt/ink/ink6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7.936"/>
    </inkml:context>
    <inkml:brush xml:id="br0">
      <inkml:brushProperty name="width" value="0.1" units="cm"/>
      <inkml:brushProperty name="height" value="0.1" units="cm"/>
      <inkml:brushProperty name="color" value="#5B2D90"/>
    </inkml:brush>
  </inkml:definitions>
  <inkml:trace contextRef="#ctx0" brushRef="#br0">5534 383 408,'-15'2'168,"0"-1"0,-1-1 1,1-1-1,-1 0 0,1-1 0,-1 0 0,1-1 0,-15-6 1,-9-5 947,-62-32 1,35 14-859,-46-15 2,-64-32 17,131 55-212,-2 3 0,-1 1 1,-1 2-1,0 3 0,-1 2 0,-1 1 0,1 4 0,-74-5 0,-7 8-82,0 4 0,0 7 0,-242 42 0,219-15 48,2 7 0,-276 111 0,299-97-27,-271 123 786,240-107-729,-2-6-1,-2-8 1,-3-6 0,-228 35 0,311-70-18,0-5 1,-114 0 0,151-11 18,0-2 1,0-2-1,0-2 0,0-2 1,-78-27-1,11-9-65,3-6-1,-173-106 1,222 119-326</inkml:trace>
</inkml:ink>
</file>

<file path=ppt/ink/ink6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39.556"/>
    </inkml:context>
    <inkml:brush xml:id="br0">
      <inkml:brushProperty name="width" value="0.1" units="cm"/>
      <inkml:brushProperty name="height" value="0.1" units="cm"/>
      <inkml:brushProperty name="color" value="#5B2D90"/>
    </inkml:brush>
  </inkml:definitions>
  <inkml:trace contextRef="#ctx0" brushRef="#br0">4636 566 2457,'-30'3'420,"0"1"0,0 1 0,0 2 0,1 1 0,-53 21 0,-23 6-183,-395 91 632,386-104-776,0-5-1,-170 4 1,212-22-80,1-3 0,-1-3-1,-72-18 1,97 15-8,1-3 0,1-1 0,0-3-1,1-1 1,-64-38 0,100 51-16,-1 0 0,1-1 0,0 0 0,1-1 0,-1 0 0,1 0 0,1 0-1,-1-1 1,1 0 0,1 0 0,-1-1 0,1 0 0,1 0 0,0 0 0,0 0 0,1-1-1,0 1 1,0-1 0,1 0 0,1 0 0,0 0 0,0 0 0,0 0 0,2 0 0,-1 0-1,1 0 1,1 0 0,0 1 0,0-1 0,1 0 0,0 1 0,7-17 0,-1 9 39,0 1 1,1 0-1,1 0 1,0 1-1,1 0 1,1 1-1,0 0 1,1 1-1,25-18 1,-9 9-118,2 1 0,1 2 1,65-29-1,-40 25-70,2 2 0,72-14-1,-99 28 259,0 2 0,0 1 0,0 1 0,1 2 0,60 6 0,-83-4-209,-1 1 0,0 0 0,0 1 0,0 0 0,0 1 0,0 0 0,0 0 0,-1 1 0,0 0 0,0 1 0,10 7 0,-14-8 108,-1-1 1,1 1-1,-1 0 1,0 0-1,0 1 1,-1-1-1,0 1 1,0 0 0,0 0-1,0 0 1,-1 0-1,0 0 1,-1 1-1,1-1 1,-1 1-1,0-1 1,-1 1-1,0 11 1,-1 2 74,-2-1 0,0 0 0,-2 0 0,0 0 0,-1 0 0,0-1 0,-2 0 1,0 0-1,-1-1 0,-20 28 0,5-11-35,-1-2 1,-2 0-1,-1-2 1,-34 28-1,14-19 32,-1-3-1,-1-2 1,-64 32-1,-173 66 189,156-83-178,-159 37-1,-140 10-470,317-74-687,-219 14 0,253-35 919,1-3-1,0-3 0,-134-28 0,110 10-203,1-5-1,2-5 1,1-3 0,-165-88 0,-24-48 1286,256 153-1084</inkml:trace>
</inkml:ink>
</file>

<file path=ppt/ink/ink6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41.097"/>
    </inkml:context>
    <inkml:brush xml:id="br0">
      <inkml:brushProperty name="width" value="0.1" units="cm"/>
      <inkml:brushProperty name="height" value="0.1" units="cm"/>
      <inkml:brushProperty name="color" value="#5B2D90"/>
    </inkml:brush>
  </inkml:definitions>
  <inkml:trace contextRef="#ctx0" brushRef="#br0">4440 49 2345,'-51'-16'-353,"38"10"650,0 1 0,0 0 0,-1 1-1,1 0 1,-1 1 0,0 1 0,0 0-1,1 1 1,-22 0 0,-18 4-322,-60 10 1,82-9 267,-58 11-36,0 3-1,1 4 1,2 4-1,-95 42 1,86-27 20,2 5 0,3 3 0,-147 106 0,196-123-163,-33 25 164,-2-3 0,-3-3 0,-95 45 0,50-41-34,-2-6 0,-181 46 0,237-79-229,-1-2 1,0-4-1,-1-4 1,0-2-1,0-3 1,-87-11-1,55-4-526,-153-42-1,194 38 93,1-4 0,1-2 0,-93-51 0,107 48 238,-52-28 37,3-4 1,-138-111-1,190 133-475,-71-48 0,51 47 128</inkml:trace>
</inkml:ink>
</file>

<file path=ppt/ink/ink6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10:44.313"/>
    </inkml:context>
    <inkml:brush xml:id="br0">
      <inkml:brushProperty name="width" value="0.1" units="cm"/>
      <inkml:brushProperty name="height" value="0.1" units="cm"/>
      <inkml:brushProperty name="color" value="#5B2D90"/>
    </inkml:brush>
  </inkml:definitions>
  <inkml:trace contextRef="#ctx0" brushRef="#br0">258 184 680,'-25'3'324,"-1"2"0,2 0 0,-1 2 0,1 0 0,0 2 0,-30 14 0,2-1 279,49-24-667,7-7 311,9-8 177,33-6-418,1 1-1,0 3 0,86-22 0,-28 8-14,-33 10 2,1 2 0,0 3 0,1 4 0,110-7 0,-147 19 37,0 3-1,-1 0 1,1 3 0,-1 1-1,0 1 1,0 2-1,-1 2 1,0 1 0,-1 2-1,0 1 1,40 24-1,-34-14-7,1-3 0,44 17 0,-62-30-14,-1-1 1,2-1 0,-1-1-1,1-1 1,43 2 0,-23-6-274,70-10 0,-15-5 12</inkml:trace>
</inkml:ink>
</file>

<file path=ppt/ink/ink6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29:40.516"/>
    </inkml:context>
    <inkml:brush xml:id="br0">
      <inkml:brushProperty name="width" value="0.1" units="cm"/>
      <inkml:brushProperty name="height" value="0.1" units="cm"/>
      <inkml:brushProperty name="color" value="#5B2D90"/>
    </inkml:brush>
  </inkml:definitions>
  <inkml:trace contextRef="#ctx0" brushRef="#br0">0 158 1192,'0'3'188,"0"-1"0,0 1 0,0 0 0,0-1 0,1 1 0,-1 0 0,1-1 0,0 1 0,-1-1 0,1 1-1,0-1 1,0 1 0,1-1 0,-1 0 0,0 1 0,1-1 0,0 0 0,-1 0 0,1 0 0,0 0 0,0-1 0,3 4 0,-1-4-10,0 1 0,0 0 1,0-1-1,0 0 0,0 0 1,1 0-1,-1-1 0,0 0 1,0 1-1,0-1 0,1-1 1,-1 1-1,0 0 0,5-2 1,19-6-58,-1 0 1,0-2-1,-1-1 1,0-1-1,-1-1 1,0-1-1,31-24 1,-20 14 156,1 2 0,43-19-1,-75 38-258,-1 1 0,1 1 0,0-1 0,-1 1 0,1-1 0,0 1 0,0 1 0,0-1 0,0 1-1,0 0 1,0 0 0,0 0 0,0 1 0,0-1 0,0 1 0,0 1 0,-1-1 0,1 1 0,9 4-1,-9-2 46,1 0 0,0 1 0,-1 0 0,0 0-1,0 0 1,0 1 0,-1-1 0,0 1-1,0 0 1,0 1 0,-1-1 0,5 13-1,-2-5-5,0-1-1,0 0 0,1-1 0,1 1 0,0-2 0,1 1 0,15 16 1,-17-22-37,-1-1 0,1 0 0,0 0 0,0 0 0,0-1 1,1 0-1,-1-1 0,1 0 0,0 0 0,0 0 1,0-1-1,0 0 0,1-1 0,11 1 0,4-1 27,0-2-1,0 0 0,0-1 0,-1-2 1,37-9-1,111-47 42,-125 41-69,2 2-1,0 2 1,55-9-1,-97 23-8,0 0-1,0 0 1,0 1 0,0 0 0,0 0-1,0 1 1,1 0 0,-1 0-1,0 0 1,0 0 0,-1 1-1,1 0 1,10 6 0,-8-3 10,0 1 0,-1 0 1,0 0-1,0 1 0,0 0 1,-1 0-1,0 0 0,6 11 0,-4-8-6,0 1 0,0-1 0,1 0-1,0-1 1,0 0 0,1 0 0,1-1-1,-1 0 1,17 8 0,-18-12-2,-1 0 0,2-1 0,-1 0 0,0 0 0,1-1 0,-1-1 0,1 1 1,0-1-1,-1-1 0,1 0 0,0 0 0,-1-1 0,15-3 0,36-11 47,0-3-1,67-29 0,60-19-29,-172 63-9,-1 0-1,0 0 1,1 1 0,0 1-1,0 1 1,-1 0 0,1 1-1,0 0 1,-1 1 0,16 4-1,-7 1 36,0 1-1,0 1 1,-1 1-1,0 1 1,26 18-1,-28-16-29,1-1-1,1 0 1,0-2-1,1 0 0,43 11 1,-48-18-10,0 0 1,0-1 0,0-1 0,0 0-1,0-2 1,0 0 0,0-1-1,27-6 1,34-13 34,-1-3-1,0-4 1,80-41 0,-144 62-28,0 1 0,0 1 1,1 0-1,0 1 1,-1 0-1,1 1 0,0 1 1,28-1-1,-33 3-11,0 1-1,0 1 1,0-1-1,0 2 1,0-1-1,0 2 1,-1-1-1,1 1 1,-1 1-1,0-1 1,0 2-1,-1-1 1,0 1-1,8 7 0,48 52 84,-50-49-70,1 0 1,0 0-1,21 14 0,-30-26-15,0 0-1,0-1 1,0 1-1,1-1 1,-1 0-1,1-1 0,0 0 1,0 0-1,0 0 1,0-1-1,0 0 1,1 0-1,10-1 1,8-3 21,0-2 1,0 0 0,-1-2 0,1-1 0,-2-1 0,39-20 0,24-7 6,20-9-20,-72 29-12,0 1 0,0 1 1,2 3-1,61-13 0,-88 23-5,1 0 0,-1 1 0,0 1 0,0-1 0,0 2 0,0-1-1,0 1 1,0 1 0,13 5 0,1 2 5,0 2 1,26 17-1,-30-16 0,0-1-1,1-1 0,39 14 1,-46-22 5,-1-1 0,1 0 0,0 0 0,0-1 0,0-1 0,-1-1 0,1 0 0,0 0 1,0-2-1,16-4 0,20-7 11,65-29 1,-79 29-14,6-3-1,-2-1-7,1 2 0,0 2 0,1 2 0,1 2 0,63-8 0,-100 18-1,0 0-1,0 1 1,0-1-1,0 1 0,0 0 1,-1 1-1,1 0 1,0 0-1,-1 0 1,1 0-1,-1 1 0,8 5 1,3 4-1,0 0 0,19 21 1,-25-23 2,0 0 1,1-1-1,0 0 1,0-1-1,1 0 1,19 9-1,-16-11 10,0-2-1,1 0 0,-1-1 1,1-1-1,0 0 0,-1-1 0,1-1 1,0 0-1,0-1 0,0-1 1,-1-1-1,1 0 0,15-5 0,-5-1 5,0 0-1,0-2 0,-1-1 1,-1 0-1,0-2 0,35-27 1,-42 28 1,12-11-8,1 2 0,1 2 0,36-19 0,-59 35-14,0 0-1,0 1 0,0 0 0,0 0 0,1 0 0,-1 1 1,1 1-1,0 0 0,-1 0 0,1 0 0,0 1 0,0 0 0,-1 1 1,1 0-1,0 1 0,-1-1 0,1 1 0,15 7 0,-18-6-116,0 1-1,-1 0 1,1 0-1,-1 0 1,0 1-1,0 0 1,-1 0-1,0 0 1,6 8-1,11 13-2890,-4-11 1394</inkml:trace>
</inkml:ink>
</file>

<file path=ppt/ink/ink6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58"/>
    </inkml:context>
    <inkml:brush xml:id="br0">
      <inkml:brushProperty name="width" value="0.1" units="cm"/>
      <inkml:brushProperty name="height" value="0.1" units="cm"/>
      <inkml:brushProperty name="color" value="#849398"/>
    </inkml:brush>
  </inkml:definitions>
  <inkml:trace contextRef="#ctx0" brushRef="#br0">0 1831 248,'194'-63'2423,"23"-27"-1629,429-164 1312,-126 36-2093,-374 150 227,679-309 424,-303 141-567,-351 156-88,106-43 46,61-17 35,-115 41 275,-170 70-421,-33 17-160,1 1 0,42-17 0,-55 26 25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778"/>
    </inkml:context>
    <inkml:brush xml:id="br0">
      <inkml:brushProperty name="width" value="0.1" units="cm"/>
      <inkml:brushProperty name="height" value="0.1" units="cm"/>
      <inkml:brushProperty name="color" value="#00A0D7"/>
    </inkml:brush>
  </inkml:definitions>
  <inkml:trace contextRef="#ctx0" brushRef="#br0">33 1 6145,'-12'34'640,"0"18"761,6 6-889,3 6 88,10 8 0,5 6-64,16 4-120,13 0-72,20-4-848,12-4-872,19-21 784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5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 0 9322,'-7'0'-440,"-10"3"112,-1 0-8226</inkml:trace>
</inkml:ink>
</file>

<file path=ppt/ink/ink6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59"/>
    </inkml:context>
    <inkml:brush xml:id="br0">
      <inkml:brushProperty name="width" value="0.1" units="cm"/>
      <inkml:brushProperty name="height" value="0.1" units="cm"/>
      <inkml:brushProperty name="color" value="#849398"/>
    </inkml:brush>
  </inkml:definitions>
  <inkml:trace contextRef="#ctx0" brushRef="#br0">1 1 1592,'9'7'4790,"8"18"-3683,11 28-829,-26-47-306,11 27-233,0-1 0,2-1 0,2 0 0,1-1 0,26 34 0,-37-55-319</inkml:trace>
</inkml:ink>
</file>

<file path=ppt/ink/ink6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59"/>
    </inkml:context>
    <inkml:brush xml:id="br0">
      <inkml:brushProperty name="width" value="0.1" units="cm"/>
      <inkml:brushProperty name="height" value="0.1" units="cm"/>
      <inkml:brushProperty name="color" value="#849398"/>
    </inkml:brush>
  </inkml:definitions>
  <inkml:trace contextRef="#ctx0" brushRef="#br0">1 711 408,'43'-24'3465,"162"-72"-884,-36 20-1796,417-237 333,-409 216-2502,-136 73 1245,-17 10-157,0 0 0,0 2 0,1 1 0,1 1 0,31-9 0,-51 19 119,-4 0 81</inkml:trace>
</inkml:ink>
</file>

<file path=ppt/ink/ink6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0"/>
    </inkml:context>
    <inkml:brush xml:id="br0">
      <inkml:brushProperty name="width" value="0.035" units="cm"/>
      <inkml:brushProperty name="height" value="0.035" units="cm"/>
      <inkml:brushProperty name="color" value="#849398"/>
    </inkml:brush>
  </inkml:definitions>
  <inkml:trace contextRef="#ctx0" brushRef="#br0">5 1749 808,'0'0'2,"0"0"-1,-1 0 1,1 0-1,0-1 1,0 1-1,-1 0 1,1 0-1,0 0 1,0 0-1,0 0 1,-1 0 0,1-1-1,0 1 1,0 0-1,0 0 1,-1 0-1,1-1 1,0 1-1,0 0 1,0 0-1,0 0 1,0-1-1,0 1 1,0 0-1,-1 0 1,1-1-1,0 1 1,0 0 0,0 0-1,0 0 1,0-1-1,0 1 1,0 0-1,0 0 1,0-1-1,0 1 1,0 0-1,1 0 1,-1-1-1,0 1 1,0 0-1,11-9 81,23-6 49,-28 13-120,379-143 4906,-246 93-4604,112-35 931,129-46-831,-250 85-436,134-60 8,21-7 65,153-62 349,-177 68 121,204-73 413,-335 133-261,289-106-493,-212 86-112,426-158 598,-592 209-1163,28-10-164,-23 16-3212,-37 11 2863</inkml:trace>
</inkml:ink>
</file>

<file path=ppt/ink/ink6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1"/>
    </inkml:context>
    <inkml:brush xml:id="br0">
      <inkml:brushProperty name="width" value="0.1" units="cm"/>
      <inkml:brushProperty name="height" value="0.1" units="cm"/>
      <inkml:brushProperty name="color" value="#849398"/>
    </inkml:brush>
  </inkml:definitions>
  <inkml:trace contextRef="#ctx0" brushRef="#br0">0 1 1408,'14'10'3760,"16"18"-3368,-8-7-69,49 37 1,-46-39-131,43 41 0,-26-19-437,62 47 0,-62-55-814,70 71 1,-98-88 508</inkml:trace>
</inkml:ink>
</file>

<file path=ppt/ink/ink6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2"/>
    </inkml:context>
    <inkml:brush xml:id="br0">
      <inkml:brushProperty name="width" value="0.1" units="cm"/>
      <inkml:brushProperty name="height" value="0.1" units="cm"/>
      <inkml:brushProperty name="color" value="#849398"/>
    </inkml:brush>
  </inkml:definitions>
  <inkml:trace contextRef="#ctx0" brushRef="#br0">1 0 504,'38'21'2289,"-2"2"-1948,-2 2 1,0 1-1,52 54 1,-14-13-371,19 5 54,30 28-897,-99-75 523,-11-14 240</inkml:trace>
</inkml:ink>
</file>

<file path=ppt/ink/ink6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3"/>
    </inkml:context>
    <inkml:brush xml:id="br0">
      <inkml:brushProperty name="width" value="0.1" units="cm"/>
      <inkml:brushProperty name="height" value="0.1" units="cm"/>
      <inkml:brushProperty name="color" value="#849398"/>
    </inkml:brush>
  </inkml:definitions>
  <inkml:trace contextRef="#ctx0" brushRef="#br0">10 2 1680,'-1'-2'2336,"-1"6"-909,0 12-282,4 0-733,0 0 0,0 0 0,-2 30 0,-8 14-3243,5-46 1995</inkml:trace>
</inkml:ink>
</file>

<file path=ppt/ink/ink6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4"/>
    </inkml:context>
    <inkml:brush xml:id="br0">
      <inkml:brushProperty name="width" value="0.1" units="cm"/>
      <inkml:brushProperty name="height" value="0.1" units="cm"/>
      <inkml:brushProperty name="color" value="#849398"/>
    </inkml:brush>
  </inkml:definitions>
  <inkml:trace contextRef="#ctx0" brushRef="#br0">1 1054 1760,'211'-76'3071,"283"-91"-2463,-491 166-583,531-189-136,-323 115 25,187-62 179,267-102 1123,-641 229-1240,21-9 96,51-31 0,37-17-197,-75 48-1588,-41 15 1112</inkml:trace>
</inkml:ink>
</file>

<file path=ppt/ink/ink6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5"/>
    </inkml:context>
    <inkml:brush xml:id="br0">
      <inkml:brushProperty name="width" value="0.1" units="cm"/>
      <inkml:brushProperty name="height" value="0.1" units="cm"/>
      <inkml:brushProperty name="color" value="#849398"/>
    </inkml:brush>
  </inkml:definitions>
  <inkml:trace contextRef="#ctx0" brushRef="#br0">1 1 480,'43'119'1656,"-19"-49"-2183,-14-37 483,2 0 1,1 0-1,2-2 1,1 0 0,22 33-1,-21-42-24</inkml:trace>
</inkml:ink>
</file>

<file path=ppt/ink/ink6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6"/>
    </inkml:context>
    <inkml:brush xml:id="br0">
      <inkml:brushProperty name="width" value="0.1" units="cm"/>
      <inkml:brushProperty name="height" value="0.1" units="cm"/>
      <inkml:brushProperty name="color" value="#849398"/>
    </inkml:brush>
  </inkml:definitions>
  <inkml:trace contextRef="#ctx0" brushRef="#br0">0 757 1112,'200'-104'3804,"130"-37"-2130,-54 25-1429,-189 78-230,215-107-70,-86 38-128,-59 33-333,-103 49-1520,-42 18 1465</inkml:trace>
</inkml:ink>
</file>

<file path=ppt/ink/ink6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7"/>
    </inkml:context>
    <inkml:brush xml:id="br0">
      <inkml:brushProperty name="width" value="0.1" units="cm"/>
      <inkml:brushProperty name="height" value="0.1" units="cm"/>
      <inkml:brushProperty name="color" value="#849398"/>
    </inkml:brush>
  </inkml:definitions>
  <inkml:trace contextRef="#ctx0" brushRef="#br0">0 197 2008,'27'-9'4339,"62"-28"-3624,31-12-1093,108-42-1257,-199 81 1475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7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1696 1 4289,'-17'11'720,"-24"16"696,-24 16-343,-20 14-457,-13 10-176,-8 7-488,-2 3-208,-1 1-152,1 1 8,1-3 240,2-1 192,2-4 312,3-3 48,2-4 112,5-4 8,6-6-272,10-7-256,12-8-1216,11-10-1001,13-8 1137,13-7-3633</inkml:trace>
</inkml:ink>
</file>

<file path=ppt/ink/ink6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8"/>
    </inkml:context>
    <inkml:brush xml:id="br0">
      <inkml:brushProperty name="width" value="0.1" units="cm"/>
      <inkml:brushProperty name="height" value="0.1" units="cm"/>
      <inkml:brushProperty name="color" value="#849398"/>
    </inkml:brush>
  </inkml:definitions>
  <inkml:trace contextRef="#ctx0" brushRef="#br0">2 1 152,'-1'1'8</inkml:trace>
</inkml:ink>
</file>

<file path=ppt/ink/ink6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69"/>
    </inkml:context>
    <inkml:brush xml:id="br0">
      <inkml:brushProperty name="width" value="0.1" units="cm"/>
      <inkml:brushProperty name="height" value="0.1" units="cm"/>
      <inkml:brushProperty name="color" value="#849398"/>
    </inkml:brush>
  </inkml:definitions>
  <inkml:trace contextRef="#ctx0" brushRef="#br0">1 160 1120,'41'-14'1012,"166"-64"82,-33 11-430</inkml:trace>
</inkml:ink>
</file>

<file path=ppt/ink/ink6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0"/>
    </inkml:context>
    <inkml:brush xml:id="br0">
      <inkml:brushProperty name="width" value="0.1" units="cm"/>
      <inkml:brushProperty name="height" value="0.1" units="cm"/>
      <inkml:brushProperty name="color" value="#849398"/>
    </inkml:brush>
  </inkml:definitions>
  <inkml:trace contextRef="#ctx0" brushRef="#br0">1 172 1472,'73'-5'576,"-11"0"-239,0-3 0,117-30 0,-4 0-189,-8-3 38,-26 4-90</inkml:trace>
</inkml:ink>
</file>

<file path=ppt/ink/ink6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1"/>
    </inkml:context>
    <inkml:brush xml:id="br0">
      <inkml:brushProperty name="width" value="0.1" units="cm"/>
      <inkml:brushProperty name="height" value="0.1" units="cm"/>
      <inkml:brushProperty name="color" value="#849398"/>
    </inkml:brush>
  </inkml:definitions>
  <inkml:trace contextRef="#ctx0" brushRef="#br0">2 1 760,'9'21'2945,"-19"-22"-440,10 16-1563,3-3-723,0-1-1,0 0 1,1 0-1,0 0 0,1 0 1,0-1-1,1 1 1,0-1-1,0-1 1,9 11-1,15 15 37,41 37-1,-53-54-312,9 8-983,-14-16 622</inkml:trace>
</inkml:ink>
</file>

<file path=ppt/ink/ink6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2"/>
    </inkml:context>
    <inkml:brush xml:id="br0">
      <inkml:brushProperty name="width" value="0.1" units="cm"/>
      <inkml:brushProperty name="height" value="0.1" units="cm"/>
      <inkml:brushProperty name="color" value="#849398"/>
    </inkml:brush>
  </inkml:definitions>
  <inkml:trace contextRef="#ctx0" brushRef="#br0">98 0 1648,'-14'46'4175,"-3"9"-3561,-4 40 623,14-58-1320,-2 1 1,-19 52 0,27-87-255</inkml:trace>
</inkml:ink>
</file>

<file path=ppt/ink/ink6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3"/>
    </inkml:context>
    <inkml:brush xml:id="br0">
      <inkml:brushProperty name="width" value="0.1" units="cm"/>
      <inkml:brushProperty name="height" value="0.1" units="cm"/>
      <inkml:brushProperty name="color" value="#849398"/>
    </inkml:brush>
  </inkml:definitions>
  <inkml:trace contextRef="#ctx0" brushRef="#br0">7 0 744,'-7'6'5486,"7"-5"-5342,4 16 1441,13 17-2047,-15-30 877,24 43-896,3 0-1,55 70 1,-69-101-66</inkml:trace>
</inkml:ink>
</file>

<file path=ppt/ink/ink6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4"/>
    </inkml:context>
    <inkml:brush xml:id="br0">
      <inkml:brushProperty name="width" value="0.1" units="cm"/>
      <inkml:brushProperty name="height" value="0.1" units="cm"/>
      <inkml:brushProperty name="color" value="#849398"/>
    </inkml:brush>
  </inkml:definitions>
  <inkml:trace contextRef="#ctx0" brushRef="#br0">0 1 1624,'7'85'5381,"19"45"-4782,-10-54-363,-6-25-557,2 0 0,3-1-1,1-1 1,45 91-1,-55-131-902,0-3 504</inkml:trace>
</inkml:ink>
</file>

<file path=ppt/ink/ink6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5"/>
    </inkml:context>
    <inkml:brush xml:id="br0">
      <inkml:brushProperty name="width" value="0.1" units="cm"/>
      <inkml:brushProperty name="height" value="0.1" units="cm"/>
      <inkml:brushProperty name="color" value="#849398"/>
    </inkml:brush>
  </inkml:definitions>
  <inkml:trace contextRef="#ctx0" brushRef="#br0">6 50 3497,'-5'-2'1384,"8"0"-1280,1-2-8,2-2-72,1-1-24,1-2-72,2 0-392,-1-2 304</inkml:trace>
</inkml:ink>
</file>

<file path=ppt/ink/ink6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6"/>
    </inkml:context>
    <inkml:brush xml:id="br0">
      <inkml:brushProperty name="width" value="0.1" units="cm"/>
      <inkml:brushProperty name="height" value="0.1" units="cm"/>
      <inkml:brushProperty name="color" value="#849398"/>
    </inkml:brush>
  </inkml:definitions>
  <inkml:trace contextRef="#ctx0" brushRef="#br0">8 143 3817,'-8'-1'1639,"19"-1"-647,33-7-273,135-72 97,-97 42-1208,-60 28 187</inkml:trace>
</inkml:ink>
</file>

<file path=ppt/ink/ink6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7"/>
    </inkml:context>
    <inkml:brush xml:id="br0">
      <inkml:brushProperty name="width" value="0.035" units="cm"/>
      <inkml:brushProperty name="height" value="0.035" units="cm"/>
      <inkml:brushProperty name="color" value="#849398"/>
    </inkml:brush>
  </inkml:definitions>
  <inkml:trace contextRef="#ctx0" brushRef="#br0">1 1811 1640,'58'-39'1561,"194"-72"1999,-236 104-3282,112-40-92,133-59 375,299-137 940,-398 174-1334,153-59-106,-109 44-45,-46 16-1,491-195 700,-115 41-252,-389 160-354,-28 13 320,134-61-241,130-70 12,-362 173-134,-16 6-408,-1 0 0,0-1 0,0 1 0,0-1 0,-1 1 0,1-1 1,4-3-1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2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1 837 3713,'4'1'1176,"6"3"1169,11 3-849,10 2-312,12 3-448,10 1-208,12 0-328,10-1-88,10-1-80,9-2 0,8-2 16,7-2 8,6-3 17,6-1-1,5-3-16,4-3-8,3-4-40,2-4-16,2-7-313,-1-8-111,2-13-56,0-12 0,-1-13 160,-1-13-72,-3-9-376,-5-6-144,-6-2-25,-7 0 121,-10 3-568,-10 5 936,-22 16-3681</inkml:trace>
</inkml:ink>
</file>

<file path=ppt/ink/ink6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8"/>
    </inkml:context>
    <inkml:brush xml:id="br0">
      <inkml:brushProperty name="width" value="0.035" units="cm"/>
      <inkml:brushProperty name="height" value="0.035" units="cm"/>
      <inkml:brushProperty name="color" value="#849398"/>
    </inkml:brush>
  </inkml:definitions>
  <inkml:trace contextRef="#ctx0" brushRef="#br0">1 1774 704,'263'-108'5458,"139"-36"-4170,-199 62-512,-76 29-536,-40 19-48,161-68 2831,-103 42-2926,35-16 142,-20 6-187,-82 39-30,399-182 1209,190-95 349,-584 271-1274,724-279 553,-548 226-707,-112 41-9387,-145 48 7636</inkml:trace>
</inkml:ink>
</file>

<file path=ppt/ink/ink6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79"/>
    </inkml:context>
    <inkml:brush xml:id="br0">
      <inkml:brushProperty name="width" value="0.035" units="cm"/>
      <inkml:brushProperty name="height" value="0.035" units="cm"/>
      <inkml:brushProperty name="color" value="#849398"/>
    </inkml:brush>
  </inkml:definitions>
  <inkml:trace contextRef="#ctx0" brushRef="#br0">9 1 328,'-1'0'41,"1"0"0,0 0 0,0 0 0,0 0 1,0 0-1,-1 0 0,1 0 0,0 0 0,0 0 0,0-1 0,-1 1 0,1 0 0,0 0 1,0 0-1,0 0 0,-1 0 0,1 0 0,0 0 0,0 1 0,0-1 0,-1 0 0,1 0 1,0 0-1,0 0 0,0 0 0,-1 0 0,1 0 0,0 0 0,0 0 0,0 1 0,-1-1 0,1 0 1,0 0-1,0 0 0,0 0 0,0 0 0,0 1 0,0-1 0,-1 0 0,1 0 0,0 0 1,0 1-1,0-1 0,0 0 0,0 0 0,0 0 0,0 1 0,0-1 0,0 0 0,5 15 1757,18 19 821,-21-30-2233,19 26 911,26 36-1502,-40-59-135</inkml:trace>
</inkml:ink>
</file>

<file path=ppt/ink/ink6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0"/>
    </inkml:context>
    <inkml:brush xml:id="br0">
      <inkml:brushProperty name="width" value="0.035" units="cm"/>
      <inkml:brushProperty name="height" value="0.035" units="cm"/>
      <inkml:brushProperty name="color" value="#849398"/>
    </inkml:brush>
  </inkml:definitions>
  <inkml:trace contextRef="#ctx0" brushRef="#br0">1 1 400,'7'15'2809,"22"43"1176,26 31-4831,-46-77 563</inkml:trace>
</inkml:ink>
</file>

<file path=ppt/ink/ink6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1"/>
    </inkml:context>
    <inkml:brush xml:id="br0">
      <inkml:brushProperty name="width" value="0.035" units="cm"/>
      <inkml:brushProperty name="height" value="0.035" units="cm"/>
      <inkml:brushProperty name="color" value="#849398"/>
    </inkml:brush>
  </inkml:definitions>
  <inkml:trace contextRef="#ctx0" brushRef="#br0">6 2 1608,'0'0'41,"0"-1"-1,0 1 0,0 0 1,0 0-1,0 0 0,0 0 1,0 0-1,-1 0 0,1 0 1,0 0-1,0 0 0,0-1 1,0 1-1,0 0 0,0 0 1,0 0-1,-1 0 0,1 0 1,0 0-1,0 0 0,0 0 1,0 0-1,0 0 0,0 0 1,-1 0-1,1 0 0,0 0 1,0 0-1,0 0 0,0 0 1,0 0-1,-1 0 0,1 0 1,0 0-1,0 0 0,0 0 1,0 0-1,0 1 0,0-1 1,0 0-1,-1 0 0,1 0 1,0 0-1,0 0 0,0 0 1,0 0-1,0 0 0,0 0 1,0 1-1,0-1 0,0 0 1,0 0-1,0 0 0,0 0 1,0 0-1,0 0 0,-1 1 1,1-1-1,0 0 0,0 0 0,0 0 1,0 0-1,1 1 0,5 10 938,12 11-318,13 13-502,29 40 0,-50-61-340</inkml:trace>
</inkml:ink>
</file>

<file path=ppt/ink/ink6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2"/>
    </inkml:context>
    <inkml:brush xml:id="br0">
      <inkml:brushProperty name="width" value="0.035" units="cm"/>
      <inkml:brushProperty name="height" value="0.035" units="cm"/>
      <inkml:brushProperty name="color" value="#333333"/>
    </inkml:brush>
  </inkml:definitions>
  <inkml:trace contextRef="#ctx0" brushRef="#br0">91 1 1328,'-4'23'6085,"-9"22"-5108,1-1-811,-10 81 8,-8 147 0,23-183-277,5-70-310,2-7 147</inkml:trace>
</inkml:ink>
</file>

<file path=ppt/ink/ink6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3"/>
    </inkml:context>
    <inkml:brush xml:id="br0">
      <inkml:brushProperty name="width" value="0.035" units="cm"/>
      <inkml:brushProperty name="height" value="0.035" units="cm"/>
      <inkml:brushProperty name="color" value="#333333"/>
    </inkml:brush>
  </inkml:definitions>
  <inkml:trace contextRef="#ctx0" brushRef="#br0">119 1 2793,'-26'83'3268,"-15"95"1,-9 228-4800,48-381 1046</inkml:trace>
</inkml:ink>
</file>

<file path=ppt/ink/ink6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4"/>
    </inkml:context>
    <inkml:brush xml:id="br0">
      <inkml:brushProperty name="width" value="0.035" units="cm"/>
      <inkml:brushProperty name="height" value="0.035" units="cm"/>
      <inkml:brushProperty name="color" value="#333333"/>
    </inkml:brush>
  </inkml:definitions>
  <inkml:trace contextRef="#ctx0" brushRef="#br0">14 9 4209,'-8'-6'4670,"3"4"-1020,8 18-2964,2 0-495,2 0 0,-1-1 0,2 1 0,0-2 0,1 1 0,14 17 0,-14-20-1180,1-1 1,0-1-1,0 1 0,15 10 1,-14-14-139</inkml:trace>
</inkml:ink>
</file>

<file path=ppt/ink/ink6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5"/>
    </inkml:context>
    <inkml:brush xml:id="br0">
      <inkml:brushProperty name="width" value="0.035" units="cm"/>
      <inkml:brushProperty name="height" value="0.035" units="cm"/>
      <inkml:brushProperty name="color" value="#333333"/>
    </inkml:brush>
  </inkml:definitions>
  <inkml:trace contextRef="#ctx0" brushRef="#br0">0 1 2056,'11'10'7786,"5"23"-7968,-11-21 870,10 18-305,-7-13-337,-1-1 0,2 0-1,0 0 1,1-1 0,1 0 0,0-1-1,19 18 1,-30-31-28,1-1-1,0 0 1,0 0 0,0 1-1,0-1 1,0 0 0,0 0-1,0 0 1,0 0 0,0 0-1,0 0 1,0 0-1,0-1 1,0 1 0,0 0-1,0 0 1,0-1 0,0 1-1,0-1 1,0 1 0,0-1-1,0 1 1,-1-1 0,1 1-1,0-1 1,0 0 0,-1 1-1,1-1 1,0 0-1,-1 0 1,1 0 0,-1 0-1,1 1 1,0-3 0,26-40 10,-18 27 8,19-21 199,4-7-4210,-27 38 2585</inkml:trace>
</inkml:ink>
</file>

<file path=ppt/ink/ink6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6"/>
    </inkml:context>
    <inkml:brush xml:id="br0">
      <inkml:brushProperty name="width" value="0.1" units="cm"/>
      <inkml:brushProperty name="height" value="0.1" units="cm"/>
      <inkml:brushProperty name="color" value="#333333"/>
    </inkml:brush>
  </inkml:definitions>
  <inkml:trace contextRef="#ctx0" brushRef="#br0">1 1 1760,'5'12'5549,"8"17"-4302,17 42-1639,23 73-677,-43-123 791</inkml:trace>
</inkml:ink>
</file>

<file path=ppt/ink/ink6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7"/>
    </inkml:context>
    <inkml:brush xml:id="br0">
      <inkml:brushProperty name="width" value="0.1" units="cm"/>
      <inkml:brushProperty name="height" value="0.1" units="cm"/>
      <inkml:brushProperty name="color" value="#333333"/>
    </inkml:brush>
  </inkml:definitions>
  <inkml:trace contextRef="#ctx0" brushRef="#br0">3 0 360,'-1'1'16,"0"0"56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4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1209 0 5209,'-11'8'680,"-14"11"625,-13 10-465,-10 10-264,-6 7-168,-4 5-184,-3 5-8,-2 2 64,-1 3 104,0 1 280,0 0 56,2-2-63,3-4-129,3-4-496,3-5-184,2-7-288,3-5-97,0-8-375,1-5-208,-5-5-960,-5-2-601,-9 0 1481,7-3-2401</inkml:trace>
</inkml:ink>
</file>

<file path=ppt/ink/ink6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8"/>
    </inkml:context>
    <inkml:brush xml:id="br0">
      <inkml:brushProperty name="width" value="0.1" units="cm"/>
      <inkml:brushProperty name="height" value="0.1" units="cm"/>
      <inkml:brushProperty name="color" value="#333333"/>
    </inkml:brush>
  </inkml:definitions>
  <inkml:trace contextRef="#ctx0" brushRef="#br0">1684 1 1560,'-8'5'3657,"-11"9"-2985,-189 238 203,65-69-830,-52 54 34,-35 66 1005,23-29-174,-26 35-830,61-72 148,11-17-418,63-69-2713,89-135 2039</inkml:trace>
</inkml:ink>
</file>

<file path=ppt/ink/ink6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89"/>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1 2793,'-1'0'80,"0"0"-24,-1 0 288,0 0 184,0 0 264,0 0 80,0 1 48,1-1-39,0 2-161,0-1-120,1 2-304,0 1-136,2 2-136,1 2-8,1 4-8,3 5-8,2 6 0,2 4-48,2 4-352,2 3-360,1 1-1017,0-2 945,-2-5-4441</inkml:trace>
</inkml:ink>
</file>

<file path=ppt/ink/ink6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0"/>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12 5057,'-1'-1'200,"0"-1"104,-1-1-112,1 1 176,0 0 16,0 1 0,0 1-23,2 3-25,1 3 24,2 5-40,2 5-48,3 6-176,2 6-64,1 5-56,3 5-16,0 2-16,1 2-40,-1 0-112,1-2-136,-2-3-528,1-5-425,-1-4 697,-3-7-4529</inkml:trace>
</inkml:ink>
</file>

<file path=ppt/ink/ink6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5425,'0'0'536,"0"0"272,0 2-127,0 0-369,1 3-88,1 2-104,1 3-32,2 5-40,2 4-24,2 5-8,2 3-8,1 3 0,2 1-16,0 0-312,-1-1-256,0-2-825,-1-3-575,-1-3 1048,-3-5-2161</inkml:trace>
</inkml:ink>
</file>

<file path=ppt/ink/ink6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2"/>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4561,'0'0'664,"-1"0"928,-1 0-951,1 0-145,0 1-64,0 1-96,0 1-40,1 4-80,1 3-48,2 3-104,3 4-72,1 2-208,3 4-56,1 1-136,2 0-96,1 1-200,-2-2-177,-1-2 465,-2-5-5641</inkml:trace>
</inkml:ink>
</file>

<file path=ppt/ink/ink6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3"/>
    </inkml:context>
    <inkml:brush xml:id="br0">
      <inkml:brushProperty name="width" value="0.35" units="cm"/>
      <inkml:brushProperty name="height" value="2.1" units="cm"/>
      <inkml:brushProperty name="color" value="#333333"/>
      <inkml:brushProperty name="inkEffects" value="pencil"/>
    </inkml:brush>
  </inkml:definitions>
  <inkml:trace contextRef="#ctx0" brushRef="#br0">29 24 3633,'-1'-1'376,"-1"-2"624,0-1-336,-1 0 160,-1-1 73,0 2-1,0 0-104,1 2-216,0 2-88,1 2-240,1 3-104,3 2-88,0 2-24,3 2-32,2 2-24,0 1-48,2 0-48,0 1-128,-1-1-104,1-1-432,-1-1-328,-1-1-1033,0-3 1145,-2-1-3769</inkml:trace>
</inkml:ink>
</file>

<file path=ppt/ink/ink6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3833,'0'0'640,"0"0"552,0 0-8,0 1-287,0 0-209,0 2-328,1 1-120,0 3-144,2 1-48,0 2-104,2 2-72,0 3-168,1 1-88,0 2-184,0 1-72,0 1-321,1 1-295,-1 0 712,-1-2-3801</inkml:trace>
</inkml:ink>
</file>

<file path=ppt/ink/ink6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5"/>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4857,'-1'0'328,"0"1"256,0 0-24,-1 1 161,1 3 103,0 2-56,1 3-264,2 5-152,2 5-208,2 5-56,2 4-48,3 5-32,1 3-272,2 2-240,1 1-496,1 1-305,1-1-503,0-3 936,-3-8-3153</inkml:trace>
</inkml:ink>
</file>

<file path=ppt/ink/ink6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6"/>
    </inkml:context>
    <inkml:brush xml:id="br0">
      <inkml:brushProperty name="width" value="0.35" units="cm"/>
      <inkml:brushProperty name="height" value="2.1" units="cm"/>
      <inkml:brushProperty name="color" value="#333333"/>
      <inkml:brushProperty name="inkEffects" value="pencil"/>
    </inkml:brush>
  </inkml:definitions>
  <inkml:trace contextRef="#ctx0" brushRef="#br0">3 0 6577,'0'1'424,"-1"1"161,0 2 15,0 2 48,2 4-16,1 4 24,2 5-64,4 6-192,2 6-88,3 5-168,2 4-56,2 1-112,2 2-72,0-1-128,1 0-80,1-3-96,-1-3-16,-1-4-144,-2-6-224,-3-4-1153,-3-7 1153,-4-4-5345</inkml:trace>
</inkml:ink>
</file>

<file path=ppt/ink/ink6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8282,'0'0'552,"0"2"256,-1 2-104,2 2 24,0 2-136,2 5-119,2 4-249,2 5-80,2 4-80,4 5-24,2 2-24,2 2-8,1 0 0,1-1-8,1-1-56,-1-3-112,0-2-360,-2-3-185,-1-3-559,-1-3-504,-2-4 1040,-3-4-6658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0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2154 9186,'12'3'544,"22"2"136,24 2-560,28-5-720,23-6-224,19-9-8,16-9 144,7-9 520,2-7 232,0-6 192,-5-5 24,-4-4-64,-6-6-72,-4-6-96,-3-7-16,-2-9-64,-3-9-208,-2-10-872,-4-11-521,-6-9-263,-8-7 151,-13-5 769,-15 0 512,-20 2 376,-19 6 232,-20 8 952,-19 9 329,-15 14 263,-12 12-232,-9 15-952,-5 16-376,-7 15-672,-5 15-256,-9 14 80,-9 15 336,-9 11 1160,-7 12 480,-4 9 233,0 10-273,5 9-808,7 8-264,9 7-536,10 5-216,9 3-408,9 2-169,6 0 41,6-2 112,3-3 136,3-4-257,3-3 761,5-14-1344</inkml:trace>
</inkml:ink>
</file>

<file path=ppt/ink/ink6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7017,'1'2'281,"0"3"95,3 3-56,1 4 80,3 3 96,1 3-16,3 3-160,2 3-80,1 1-128,0 1-40,0 1-56,0 0-32,0-1-112,-1-1-56,-1-1-80,0-1-80,-1-1-224,-1-3-248,-1-1-1057,-1-4 1065,-3-4-4321</inkml:trace>
</inkml:ink>
</file>

<file path=ppt/ink/ink6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099"/>
    </inkml:context>
    <inkml:brush xml:id="br0">
      <inkml:brushProperty name="width" value="0.35" units="cm"/>
      <inkml:brushProperty name="height" value="2.1" units="cm"/>
      <inkml:brushProperty name="color" value="#333333"/>
      <inkml:brushProperty name="inkEffects" value="pencil"/>
    </inkml:brush>
  </inkml:definitions>
  <inkml:trace contextRef="#ctx0" brushRef="#br0">2 1 6161,'0'0'416,"-1"1"337,1 0-113,0 2 160,1 2 112,1 2-32,2 4-296,2 5-176,2 4-247,3 4-129,1 4-161,2 3-87,1 0-176,0 0-48,1-1-96,0-2-104,0-2-448,0-3-473,-1-4 849,-3-4-5321</inkml:trace>
</inkml:ink>
</file>

<file path=ppt/ink/ink6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7154,'0'0'360,"0"1"224,0 1-80,1 0 152,1 2 56,2 1-48,1 1-72,2 3-240,3 2-95,4 1-129,2 1-40,2 1-48,2 0-8,0 0-16,0 0 0,0 0-16,-1-1-40,0-1-248,0-1-273,-1-2-903,-1-1-864,-2-4 1263,-3-2-5344</inkml:trace>
</inkml:ink>
</file>

<file path=ppt/ink/ink6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7162,'0'1'480,"0"-1"472,1 1-16,1 0 64,1 0-152,2 0-415,3 0-161,3 1-184,2-1-40,2 1-24,2 0-8,1 1-16,0 0-48,1 2-160,0 1-105,0 1-351,-1 1-240,-1 0-1192,-2-2 1216,-3-2-6266</inkml:trace>
</inkml:ink>
</file>

<file path=ppt/ink/ink6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7794,'0'1'688,"2"1"608,1 1-352,2 0-56,1 0-135,2 1-257,2 1-128,2 1-216,1 0-48,1 1-72,1-1-24,1-1-64,1-1-120,0-2-296,1-1-224,-1-1-609,0-1-503,-1-1 1008,-4-1-7410</inkml:trace>
</inkml:ink>
</file>

<file path=ppt/ink/ink6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3"/>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 7362,'0'1'320,"1"0"216,2 2 32,1 0 152,2 1 24,2 1-72,3 1-64,2 0-143,3 0-105,3 0-208,2 0-112,1-3-88,0-2-56,0-2-136,0-2-80,-1-1-233,-1-3-175,0 0-960,-1-1 1008,-4 1-7506</inkml:trace>
</inkml:ink>
</file>

<file path=ppt/ink/ink6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59 8506,'0'0'360,"1"1"168,1-1-136,2 0 192,0-2 80,2 0 0,1 0-103,2-1-273,2 0-112,3-1-112,2 1-32,3 0-16,2-1-8,3 0 0,-1 0-8,1 0-40,-2 1-48,-1 1-184,-1 0-176,-2 0-649,0-1-583,-1-2 912,-3 0-7690</inkml:trace>
</inkml:ink>
</file>

<file path=ppt/ink/ink6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 5633,'0'1'536,"1"2"697,2 0-241,2 1 144,1-1 24,3 0-256,2 0-239,1-1-401,3-1-112,2 1-96,2-2-32,1 0-24,2-1 0,2-1-40,-1-1-40,1-2-200,-2 1-216,-1-2-753,-2 0-687,-2-1 1048,-4 1-6898</inkml:trace>
</inkml:ink>
</file>

<file path=ppt/ink/ink6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 7 5081,'0'0'272,"0"0"224,-2-1 216,1 0 233,-1-1 15,0 1-16,0 0-80,1 1-152,0 0-24,2 1-111,0 2-65,4 2-104,2 2-104,3 4-168,5 2-88,2 3-400,2 1-304,1 2-1225,0-1 1057,-3-3-9122</inkml:trace>
</inkml:ink>
</file>

<file path=ppt/ink/ink6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 13 2745,'0'0'456,"0"-1"640,0 0 48,-1-1 152,1 1-55,-1-1-265,-1 0-168,1 1-280,-1 0-144,1 0-240,0 1-80,1 0-88,0 1-16,0 2 112,1 2 48,1 3 24,1 4 8,0 4-88,0 4-64,1 5-168,0 4-176,0 3-544,1 3-376,-1 0 656,-1-5-7490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5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3 108 10706,'-2'-4'368,"1"-6"-56,7-3-232,9-1-56,16-1-24,17 2 16,20 0 16,19 3 8,21 1 16,19 3 33,18 5 95,16 7 48,13 9-8,10 12-40,6 13-120,2 15-40,-4 15-296,-8 15-433,-13 8-639,-18 7-72,-23-2 280,-23-4 343,-24-9-455,-25-11 896,-20-17-5017</inkml:trace>
</inkml:ink>
</file>

<file path=ppt/ink/ink6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57 3785,'-1'-1'288,"-1"-3"296,0-1 168,0-2 168,0 0-23,0 0-113,0 0-112,0 2-224,2 0-104,-1 2-224,1 0-64,1 2-56,0 0 8,0 1 8,0 0 8,0 0 24,-1 0 16,1 0 24,-1 0 0,0 0-24,0 1-16,0-1-48,0 0 0,0 0 0,0 2 64,-1 2 144,1 3 16,1 4 16,1 6-64,0 4-120,2 6-24,2 3-40,1 3-8,0 3-24,1-1-40,1 1-256,-1-2-200,0-1-1104,1-1 952,-2-6-7066</inkml:trace>
</inkml:ink>
</file>

<file path=ppt/ink/ink6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09"/>
    </inkml:context>
    <inkml:brush xml:id="br0">
      <inkml:brushProperty name="width" value="0.35" units="cm"/>
      <inkml:brushProperty name="height" value="2.1" units="cm"/>
      <inkml:brushProperty name="color" value="#333333"/>
      <inkml:brushProperty name="inkEffects" value="pencil"/>
    </inkml:brush>
  </inkml:definitions>
  <inkml:trace contextRef="#ctx0" brushRef="#br0">42 173 2192,'-1'-3'609,"-2"-3"479,-1-4-136,-1-2-104,0-2-240,0-1-88,0 0-255,1 0-65,0 1-96,2 2-48,0 0-48,1 2 8,1 1 8,0 1 40,1 1 104,1 2 56,-1 1 176,2 3 80,-1 2-24,2 4-40,0 4-136,1 4-96,1 5-72,0 5-8,0 5-48,1 3-8,0 5 0,0 3 0,0 1-16,0 2-16,0 1-160,0-2-144,1-1-376,0-4-360,0-5-817,-1-4 993,-1-7-4969</inkml:trace>
</inkml:ink>
</file>

<file path=ppt/ink/ink6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6 2553,'-1'-1'824,"0"0"656,-2-1-464,1 1-248,-1 0-416,1 2-103,0 1-65,0 2 64,3 3 56,1 2 8,2 3-24,3 2 8,2 3 24,1 3 16,2 1-8,0 2-32,1 0-88,0 0-48,1 1-80,0-1-24,1 1-24,0-1-40,-1 0-616,1 0-616,-1 0 672,-3-5-7682</inkml:trace>
</inkml:ink>
</file>

<file path=ppt/ink/ink6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1 305 6777,'0'-1'152,"0"-1"-104,0-2 169,1-1 167,0-1 64,0-1 176,-1-2-40,1 0 56,-1-3 24,1 0-56,0-1-47,0-2-97,0 0-40,1-1-64,2 0-40,0-1-104,2 0-40,0 0-104,0 1-16,1 0-32,0 2-8,0 1 0,0 0-8,0 2-16,-1 2-16,0 2-8,0 1 0,1 3 0,-1 1-8,1 1-40,1 1-32,0 2-40,1 0-32,-1 1 0,1 1 40,0 1 40,-1 0 24,-1 1-112,0 1-72,-1 1-72,-1 1 7,-1 1 161,-1 1 72,-1-1 72,0 1-80,0 0-392,-1-2-176,1 0-272,0 0-264,1-2 768,0-2-6938</inkml:trace>
</inkml:ink>
</file>

<file path=ppt/ink/ink6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19 151 6305,'-1'1'184,"-2"2"0,-1 1-184,0 2 8,1 0-8,1 0-8,1-1 88,1-1 128,2-2 41,2-2 15,1-2-72,3-2-112,2-3-24,2-2 0,1-2-8,0-3 24,1-1 16,0-1 0,-2-1-8,-1 0-32,-2 0-8,-1 2-8,-1 1 8,-2 3 8,-1 2 0,-3 3-16,-1 3-8,-2 2-24,-1 2 0,-2 3 0,-1 1-8,-1 2-48,0 2-72,0 1-24,-1 2-8,0 0 40,1 1 40,0 0-120,0-1-80,2 0-145,1-1-7,1 0 40,1-1-48,1 0-256,2-2-376,1 0 568,1-2-2897</inkml:trace>
</inkml:ink>
</file>

<file path=ppt/ink/ink6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 1 4593,'-1'1'256,"-3"3"352,-3 2 16,-1 1 176,-3 2-15,-1 0-265,0 2-176,0 2-232,-1 1-48,1 2-40,1 2-8,0 2-16,1 3-24,2 3-240,2 4-296,3 3-1177,2 4 1009,1-5-4705</inkml:trace>
</inkml:ink>
</file>

<file path=ppt/ink/ink6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1 192 3233,'0'0'304,"0"0"624,1-1-208,0-1 144,1 0 48,-1-1-135,2 0-449,-1-1-80,2 1-40,0-1-8,0 1 16,2-1-8,0-1-48,1 0-16,1-1-64,2-2-24,0-2 8,1-1 0,1-1 0,0-1 0,-1 0-32,-1 0-8,0 0-48,-2 1-208,-1 1-832,0 0-1041,-2 0 1113,-1 2-4489</inkml:trace>
</inkml:ink>
</file>

<file path=ppt/ink/ink6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5"/>
    </inkml:context>
    <inkml:brush xml:id="br0">
      <inkml:brushProperty name="width" value="0.35" units="cm"/>
      <inkml:brushProperty name="height" value="2.1" units="cm"/>
      <inkml:brushProperty name="color" value="#333333"/>
      <inkml:brushProperty name="inkEffects" value="pencil"/>
    </inkml:brush>
  </inkml:definitions>
  <inkml:trace contextRef="#ctx0" brushRef="#br0">212 1 4321,'0'0'136,"-1"0"0,1 1 280,-1 0 120,0 0 296,0 1-15,0 0-81,-1 0-96,-1 2-328,-1 1-120,-1 1-128,-2 2-16,-1 2 0,-1 1-8,-2 2-8,-2 2 8,-1 1 160,-1 3 16,-2 2-16,0 2-32,-1 3-488,1 1-384,0 3-1497,1 0 1265,3-5-5033</inkml:trace>
</inkml:ink>
</file>

<file path=ppt/ink/ink6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6"/>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0 231 5585,'1'-1'208,"0"-1"264,2-1-96,0-1 249,0-1 55,2-1 32,-1-1-112,1 0-96,1-1-16,0-1-128,0 0-72,1-2-96,1-1-48,0-1-64,1-1-8,-1-1-32,2-1-8,0 0-24,0 1-8,-1-1-496,1 1-592,-1 1 624,-1 2-8954</inkml:trace>
</inkml:ink>
</file>

<file path=ppt/ink/ink6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3705,'0'0'152,"0"0"208,0 1 184,0 0 232,2 1 96,0-1-71,0 1-57,2 1-136,0 1-144,1 0-216,0 1-88,0 0-96,1 0-16,0 1-24,0-1-16,1 1-64,0 1-696,1 0 512,-1 0-8290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0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51 6009,'-1'-2'472,"0"-2"321,4-2-521,8-1-8,11-1-104,10 0 72,12 0 152,11 3 72,8 2 32,8 4-40,9 5-136,8 6-56,9 10-56,7 9-56,4 10-64,3 10-32,-2 9-32,-7 8-32,-9 5-256,-11 2-104,-15-4-88,-14-8 48,-15-14 344,-13-14 96,-13-13-56,-10-13-216,-9-10-1224,-9-11 904,-1-2-6554</inkml:trace>
</inkml:ink>
</file>

<file path=ppt/ink/ink6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107 1 6065,'-26'6'200,"-6"9"48,5 9 0,10 10 121,12 8-33,12 5-120,9 4-80,7 0-192,5-2-168,3-4-425,0-7-303,0-6 464,-5-9-4961</inkml:trace>
</inkml:ink>
</file>

<file path=ppt/ink/ink6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19"/>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28 8082,'0'-1'208,"-1"1"104,2-1-72,1-1 304,1-1 40,3 0-48,2-2-56,4 1-168,3 0-72,3 1-128,2 1-47,2 3-33,1 2-8,0 2-8,0 4-8,0 1-16,1 2-48,-2 0-185,-1 1-143,-1-2-408,-2-2-368,-3-3 648,-3-3-8130</inkml:trace>
</inkml:ink>
</file>

<file path=ppt/ink/ink6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0"/>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25 12715,'1'-1'416,"3"0"8,5 0-304,6 0 24,5-1-232,7-2-352,4-3 240,-3-1-12891</inkml:trace>
</inkml:ink>
</file>

<file path=ppt/ink/ink6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62 696,'0'-1'152,"0"-2"152,0-1-216,1-1-72,0 0-16,1-1 128,0 1 560,0-1 265,0 2 335,0-1-8,0 2-344,0-1-151,1 2-225,0-1-72,0 1-96,0 0-16,1 1 32,-1 1 48,1 1 0,0 1-32,-1 3-40,0 2-32,-1 4-31,-2 3-41,-1 4-104,-2 2-56,-2 3-160,0 0-152,-1 2-401,-1-2-327,0 0-1168,-1-2 1192,2-5-6882</inkml:trace>
</inkml:ink>
</file>

<file path=ppt/ink/ink6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2"/>
    </inkml:context>
    <inkml:brush xml:id="br0">
      <inkml:brushProperty name="width" value="0.35" units="cm"/>
      <inkml:brushProperty name="height" value="2.1" units="cm"/>
      <inkml:brushProperty name="color" value="#333333"/>
      <inkml:brushProperty name="inkEffects" value="pencil"/>
    </inkml:brush>
  </inkml:definitions>
  <inkml:trace contextRef="#ctx0" brushRef="#br0">266 0 8834,'0'1'208,"0"0"-32,1 1-16,-1 1 136,1 1-48,-2 2-88,0 2 40,-2 1 104,0 3 48,-3 1 112,-1 2-31,-3 3-57,-2 3-56,-1 1-168,-2 3-40,-1 1-64,0 2-8,-1 0 0,0 1 0,0-1-16,-1-1-8,0-1-208,0-3-232,1-3-809,0-4-863,3-3 1152,3-6-7170</inkml:trace>
</inkml:ink>
</file>

<file path=ppt/ink/ink6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1 166 6617,'1'1'705,"1"0"671,2 0-176,1-1-24,3-1-207,1-1-313,3-2-144,2-2-192,2-3-80,2-3-192,1-2-136,1-3-296,0-1-264,-1-3-1009,0-1-1127,-1-1 1543,-3 4-5776</inkml:trace>
</inkml:ink>
</file>

<file path=ppt/ink/ink6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4"/>
    </inkml:context>
    <inkml:brush xml:id="br0">
      <inkml:brushProperty name="width" value="0.35" units="cm"/>
      <inkml:brushProperty name="height" value="2.1" units="cm"/>
      <inkml:brushProperty name="color" value="#333333"/>
      <inkml:brushProperty name="inkEffects" value="pencil"/>
    </inkml:brush>
  </inkml:definitions>
  <inkml:trace contextRef="#ctx0" brushRef="#br0">40 26 3393,'-2'0'736,"0"1"1112,-2 1-984,-1-1-47,-1 1 71,0 0-8,1 0 16,0-1-168,2 0-136,1 0-151,3 0-105,3-1-176,5-1-72,6-1-224,6-1-48,7-3-424,4-2-769,5-2 849,-5 1-9306</inkml:trace>
</inkml:ink>
</file>

<file path=ppt/ink/ink6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5"/>
    </inkml:context>
    <inkml:brush xml:id="br0">
      <inkml:brushProperty name="width" value="0.35" units="cm"/>
      <inkml:brushProperty name="height" value="2.1" units="cm"/>
      <inkml:brushProperty name="color" value="#849398"/>
      <inkml:brushProperty name="inkEffects" value="pencil"/>
    </inkml:brush>
  </inkml:definitions>
  <inkml:trace contextRef="#ctx0" brushRef="#br0">4 439 6769,'-2'0'248,"1"-2"65,2 0-273,3-1 8,4-2-16,3-1-16,4-1 16,3-1 120,4-2 56,3 0 72,4-1 40,4-3 8,4-1 8,7-1 48,5-3-16,7-2-96,6-3-56,8-2-128,6-3-56,5-2-96,6-3-112,3-2-488,2-2-464,0-1 608,-16 6-7410</inkml:trace>
</inkml:ink>
</file>

<file path=ppt/ink/ink6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1 379 1296,'1'0'192,"2"-1"496,3-1 201,2-2 383,3 0 24,2-1-232,4-2-151,2 0-329,3-1-128,3-1-168,3-2-32,4-1-24,4-2 0,6-2-8,5-2-40,6-2-80,3-2-24,5-2-56,2-1-8,2-1-40,1-1-80,0 1-448,0 0-456,-4 2-1513,-4 2 1401,-11 3-3841</inkml:trace>
</inkml:ink>
</file>

<file path=ppt/ink/ink6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7"/>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0 734 3497,'3'0'744,"2"0"1136,5-1-903,5-2 47,5-2-96,6-3-184,5-4-272,6-4-80,5-4-152,7-3-80,5-5-88,5-4-32,5-3-8,5-3-8,6-2-8,4-2 0,5-2-40,5 0-80,3 0-232,2 0-104,2 1-280,-1 3-128,-2 2-120,-3 4-9,-4 3-87,-6 4-216,-5 3 808,-17 6-3553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1842 89 7578,'-12'-5'328,"-18"-6"48,-16-4-96,-13-1-88,-10 2-80,-8 2-88,-4 3 40,-4 4 112,-4 4 24,-5 5 24,-4 7-40,-7 10-104,-6 9-16,-4 13 8,-4 11 0,-3 14-32,-1 15-16,3 18-288,8 17-440,13 13 424,23-16-8562</inkml:trace>
</inkml:ink>
</file>

<file path=ppt/ink/ink6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1040 9378,'7'-3'224,"12"-7"-136,12-6-104,14-6-8,10-5 0,11-5 8,8-5 16,6-2 56,7-3 16,5-2 72,5-1 32,4-1 80,5-1 0,5 1-64,4 0-56,3 0-88,4 2-24,3 1-8,0 2 0,1 1-8,-3 2 0,-3 1 8,-3 1-16,-6 2-160,-6 2-200,-6 2-544,-6 1-296,-9 3-441,-8 2-319,-10 2 1144,-16 6-3177</inkml:trace>
</inkml:ink>
</file>

<file path=ppt/ink/ink6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29"/>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1018 7818,'3'-2'448,"6"-3"552,7-5-856,8-4 32,8-3-48,7-4-64,6-2-32,5-3 32,5-1 152,4-2 72,4-1 104,5-2 16,6-2-80,5-1-71,7-2-105,6-1-48,7-2-56,6-1-16,6-1-8,4-1 0,3-1-8,2 0 0,2 0-8,-2 0-8,-1 1-24,-2 2-56,-3 0-337,-4 2-263,-3 2-704,-5 2-448,-5 2 999,-20 7-6104</inkml:trace>
</inkml:ink>
</file>

<file path=ppt/ink/ink6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0"/>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1052 5969,'6'-1'584,"8"-4"985,11-4-1377,10-4 0,10-5-32,9-3-48,8-5 72,6-4 112,5-3 160,5-3 56,5-2-56,5-2-96,4-2-152,6-2-56,3-1-56,5 0 8,2-1 25,1 0-1,2 2-8,1 0-24,-1 1-48,0 1-8,-2 1-24,-2 2-8,-3 2-24,-3 1-16,-5 3-104,-6 2-169,-7 2-375,-7 2-248,-8 4-928,-10 4-617,-11 4 1377,-13 4-3569</inkml:trace>
</inkml:ink>
</file>

<file path=ppt/ink/ink6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1"/>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0 988 7610,'7'-3'408,"12"-4"248,12-7-384,15-7-112,11-5-16,13-7-24,10-4-64,8-4-24,8-4 0,5-2-8,5-2 0,3-1 40,3 0 48,2-1 72,3 1 8,1 0-8,3 2-56,1 0-48,0 3-16,0 2-48,-2 2-16,-3 3-256,-4 3-304,-4 2-1088,-6 2-913,-7 2 1345,-19 6-3105</inkml:trace>
</inkml:ink>
</file>

<file path=ppt/ink/ink6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1014 30 3257,'4'0'88,"6"-2"-24,6-1-40,5-1-8,4 0 32,1 0 304,0 0 176,0 1 232,-2 0 40,-3 1-240,-2 1-176,-5 1-239,-3 1-73,-4 2-56,-3 0 0,-3 1 64,-4 1 88,-2 1 48,-5 2 8,-6 1-48,-5 2-96,-8 3-48,-7 2-8,-8 4 112,-7 2 88,-8 3 184,-8 2 88,-7 2 0,-6 4-72,-6 2-160,-4 4-96,-2 1-120,0 2-48,0 2-456,3 1-344,3 1-1464,5-1 1239,15-8-5224</inkml:trace>
</inkml:ink>
</file>

<file path=ppt/ink/ink6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0 415 9106,'9'-2'296,"10"-2"64,13-2-360,10-2 24,9-1-8,4 0 8,2-2 8,0 0 24,-2-1 40,-1-2 16,-3-2 24,0-1-16,-1-2-40,0-1-32,1-1-40,0-1-16,1 1-88,-1 0-56,0 2-184,-1 1-120,-2 1-176,-2 1 0,-3 1 184,-3 1 128,-2 0 96,-3 1-97,-2 0-287,-4 1-368,-3 0 544,-6 3-4441</inkml:trace>
</inkml:ink>
</file>

<file path=ppt/ink/ink6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1053 0 3985,'-3'1'712,"-3"1"760,-4 2-760,-2 0-71,-2 1-273,-1 0-96,-1 0-168,1 0-24,-1 0-24,-1 0 0,0 1 0,-1 1-8,-1 0-8,-2 1-8,-1 2-8,-3 1 16,-2 2 32,-3 3 8,-3 2-8,-4 2-24,-3 3-40,-5 2 0,-6 1 0,-4 2 0,-7 2 0,-4 1 0,-5 0-96,-4 1-320,-1-1-1289,0-2 1073,13-5-5577</inkml:trace>
</inkml:ink>
</file>

<file path=ppt/ink/ink6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7"/>
    </inkml:context>
    <inkml:brush xml:id="br0">
      <inkml:brushProperty name="width" value="0.35" units="cm"/>
      <inkml:brushProperty name="height" value="2.1" units="cm"/>
      <inkml:brushProperty name="color" value="#849398"/>
      <inkml:brushProperty name="inkEffects" value="pencil"/>
    </inkml:brush>
  </inkml:definitions>
  <inkml:trace contextRef="#ctx0" brushRef="#br0">18 316 4241,'-1'0'360,"-1"0"120,0 0-128,-1 1-192,0-1-144,1 1-48,0-1 8,0 0 144,2-1 104,0 0 88,2-1 24,1 0-32,2-1-7,1 0 63,3-1 8,4-1-48,4-1-48,6-2-144,6-2-48,7-2-56,5-1 0,6-3-16,5-2 0,3-1 0,4-1 0,1-2-8,2 1 0,-1 0-8,-1 1 0,-3 1-96,-3 2-88,-4 1-400,-4 3-289,-6 3-807,-5 1 888,-8 2-3681</inkml:trace>
</inkml:ink>
</file>

<file path=ppt/ink/ink6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8"/>
    </inkml:context>
    <inkml:brush xml:id="br0">
      <inkml:brushProperty name="width" value="0.35" units="cm"/>
      <inkml:brushProperty name="height" value="2.1" units="cm"/>
      <inkml:brushProperty name="color" value="#849398"/>
      <inkml:brushProperty name="inkEffects" value="pencil"/>
    </inkml:brush>
  </inkml:definitions>
  <inkml:trace contextRef="#ctx0" brushRef="#br0">52 177 6489,'-3'1'-216,"-3"1"-392,-1 1-512,-2 0 216,1 0 56,1 0 472,2-1 544,1 0 608,2-2 72,1 1-176,2-1-288,1 0-224,1 1-40,2 1-80,1 1 8,2 0 328,2 0 144,5 0 169,4-1 7,7-2-312,5-2-144,6-3-176,4-1-24,5-2-24,3-2 0,1-1 0,3 0-8,0-1-8,1 1-8,0 0-216,0-1-208,-2 1-528,-2 0-337,-2-1-487,-5-1 55,-4 1 929,-6-1-352,-6 2 912,-7 1 256,-7 2-8,-7 1 0,-7 3 0,-4 2-120</inkml:trace>
</inkml:ink>
</file>

<file path=ppt/ink/ink6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39"/>
    </inkml:context>
    <inkml:brush xml:id="br0">
      <inkml:brushProperty name="width" value="0.35" units="cm"/>
      <inkml:brushProperty name="height" value="2.1" units="cm"/>
      <inkml:brushProperty name="color" value="#849398"/>
      <inkml:brushProperty name="inkEffects" value="pencil"/>
    </inkml:brush>
  </inkml:definitions>
  <inkml:trace contextRef="#ctx0" brushRef="#br0">42 1 464,'-6'2'-40,"-11"5"56,-1 0-456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5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1419 248 8906,'9'-8'248,"10"-9"-120,7-9-40,2-5-80,-2-3-40,-7 1-16,-10 1 8,-15 5 112,-15 5 80,-19 8 208,-21 10 136,-20 11 208,-18 12 33,-18 12-201,-12 12-128,-9 11-240,-4 13-64,3 11-48,6 12-16,12 10-40,15 6-160,21 2-592,20-2-265,22-9-2103,22-13 1831,14-22-5464</inkml:trace>
</inkml:ink>
</file>

<file path=ppt/ink/ink6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0"/>
    </inkml:context>
    <inkml:brush xml:id="br0">
      <inkml:brushProperty name="width" value="0.35" units="cm"/>
      <inkml:brushProperty name="height" value="2.1" units="cm"/>
      <inkml:brushProperty name="color" value="#849398"/>
      <inkml:brushProperty name="inkEffects" value="pencil"/>
    </inkml:brush>
  </inkml:definitions>
  <inkml:trace contextRef="#ctx0" brushRef="#br0">460 238 2441,'-8'3'360,"-11"5"408,-11 3-16,-8 4-56,-5 3-32,-3 1-176,-1 0-96,3-1-144,3-1-112,4-2-136,6-3-16,6-1-200,4-2-232,7-3-712,4-2-120,5-2 104,5-1 223,4-2 777,5-3 272,5 0 376,5-3 145,6-1 191,5-2-104,5-2-256,6-1-120,5-2-232,5-2-48,3-2-32,3-1 0,2-2-8,3-1 8,-1-2-8,1 0 8,-1-1-8,-1 0 0,-2 1-16,-4 2-16,-2 2-32,-5 3 8,-4 2 16,-6 3 24,-6 2 16,-6 3-8,-6 2-384,-7 2-360,-4 2 400,-5 1-3249</inkml:trace>
</inkml:ink>
</file>

<file path=ppt/ink/ink6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1"/>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69 504,'4'-2'368,"6"-1"200,7-3-96,4-2-72,2-1-287,3-1-89,-2 1-56,-2 1-24,-3 2-449,-5 1 345,-4 3-1536</inkml:trace>
</inkml:ink>
</file>

<file path=ppt/ink/ink6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58 2136,'0'-2'241,"1"-1"87,0-2-24,0-2-152,2 0-88,0 0-48,2 0 16,-1 1 24,0 2 40,0 0 72,0 1 24,0 1-24,-1 1-24,0 1-72,0 1-8,0 0 168,-1 1 184,1 2 264,-1 2 88,-1 2-15,0 3-129,-1 4-232,1 3-80,-1 4-168,0 3-56,-1 4-48,1 3-16,0 5-8,0 2-32,0 4-352,1 1-240,1-1-521,0-3-663,1-5 1056,-1-8-3337</inkml:trace>
</inkml:ink>
</file>

<file path=ppt/ink/ink6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3"/>
    </inkml:context>
    <inkml:brush xml:id="br0">
      <inkml:brushProperty name="width" value="0.35" units="cm"/>
      <inkml:brushProperty name="height" value="2.1" units="cm"/>
      <inkml:brushProperty name="color" value="#849398"/>
      <inkml:brushProperty name="inkEffects" value="pencil"/>
    </inkml:brush>
  </inkml:definitions>
  <inkml:trace contextRef="#ctx0" brushRef="#br0">93 2 7242,'-1'0'416,"0"0"288,0-1-464,0 1-80,0 0-72,0 3-56,0 2 32,0 4 128,0 4 32,0 5 24,0 5-32,0 5-72,-1 4-8,0 5 8,-1 4 0,0 5-24,-2 2-48,-1 4-128,0 3-112,-2 0-328,-1 0-192,0-3-632,0-3-601,-1-6 1105,2-10-4305</inkml:trace>
</inkml:ink>
</file>

<file path=ppt/ink/ink6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115 0 7618,'0'2'48,"-1"3"-288,1 4 16,0 5 88,-1 4-9,1 4 113,-1 4 160,-1 3 313,-1 3 87,-3 4-8,-1 2-104,-3 4-176,-3 4-72,-1 1-64,-1 1-80,2-1-568,0-1-792,4-3 743,2-9-6392</inkml:trace>
</inkml:ink>
</file>

<file path=ppt/ink/ink6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5"/>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102 1 6609,'-1'2'400,"-1"4"705,-2 6-1209,0 5 88,-1 6 24,-1 6 8,0 5 40,-1 4 48,-1 3 40,-1 2 0,0 1-48,0 2-96,0-1-696,1 0-841,0-1 857,2-9-4969</inkml:trace>
</inkml:ink>
</file>

<file path=ppt/ink/ink6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6"/>
    </inkml:context>
    <inkml:brush xml:id="br0">
      <inkml:brushProperty name="width" value="0.35" units="cm"/>
      <inkml:brushProperty name="height" value="2.1" units="cm"/>
      <inkml:brushProperty name="color" value="#849398"/>
      <inkml:brushProperty name="inkEffects" value="pencil"/>
    </inkml:brush>
  </inkml:definitions>
  <inkml:trace contextRef="#ctx0" brushRef="#br0">94 0 7242,'-3'2'272,"-1"4"8,0 6 48,-1 6 24,0 8-80,1 8-136,-1 8-40,-1 8-8,-1 6 24,-1 4-8,-1 1-32,-1 0-344,1-4-424,1-3 384,2-12-7762</inkml:trace>
</inkml:ink>
</file>

<file path=ppt/ink/ink6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7"/>
    </inkml:context>
    <inkml:brush xml:id="br0">
      <inkml:brushProperty name="width" value="0.1" units="cm"/>
      <inkml:brushProperty name="height" value="0.1" units="cm"/>
      <inkml:brushProperty name="color" value="#FFC114"/>
    </inkml:brush>
  </inkml:definitions>
  <inkml:trace contextRef="#ctx0" brushRef="#br0">0 1 2449,'14'3'6766,"3"1"-2886,5-1-4119,56-4-2419,-66 0 1630</inkml:trace>
</inkml:ink>
</file>

<file path=ppt/ink/ink6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8"/>
    </inkml:context>
    <inkml:brush xml:id="br0">
      <inkml:brushProperty name="width" value="0.1" units="cm"/>
      <inkml:brushProperty name="height" value="0.1" units="cm"/>
      <inkml:brushProperty name="color" value="#FFC114"/>
    </inkml:brush>
  </inkml:definitions>
  <inkml:trace contextRef="#ctx0" brushRef="#br0">0 7 1304,'6'-7'7698,"-5"7"-7580,21 13 1970,23 23-1432,-32-24-630,19 18-85,-8-13-2715,-13-9 1567</inkml:trace>
</inkml:ink>
</file>

<file path=ppt/ink/ink6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49"/>
    </inkml:context>
    <inkml:brush xml:id="br0">
      <inkml:brushProperty name="width" value="0.1" units="cm"/>
      <inkml:brushProperty name="height" value="0.1" units="cm"/>
      <inkml:brushProperty name="color" value="#FFC114"/>
    </inkml:brush>
  </inkml:definitions>
  <inkml:trace contextRef="#ctx0" brushRef="#br0">1 33 4025,'7'0'5925,"17"-5"-3615,8 0-2162,21-7 121,-6 1-3579,-39 11 2105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8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1217 101 10082,'-1'-6'656,"-3"-6"353,-3-6-809,-5-2-64,-7 0-232,-9 4-24,-13 7 56,-15 9 64,-16 11 136,-15 11 72,-13 13 184,-9 11 24,-4 13-104,0 11-72,4 11-216,9 10-184,13 8-640,16 6-513,18-2 649,18-18-9930</inkml:trace>
</inkml:ink>
</file>

<file path=ppt/ink/ink6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0"/>
    </inkml:context>
    <inkml:brush xml:id="br0">
      <inkml:brushProperty name="width" value="0.1" units="cm"/>
      <inkml:brushProperty name="height" value="0.1" units="cm"/>
      <inkml:brushProperty name="color" value="#FFC114"/>
    </inkml:brush>
  </inkml:definitions>
  <inkml:trace contextRef="#ctx0" brushRef="#br0">1 0 2665,'9'3'7115,"13"2"-5136,43 10-2680,89 37 1297,-143-49-566,0 1 0,0 1-1,0 0 1,0 0 0,-1 1-1,0 0 1,11 9-1,14 16-3734,-27-23 2392</inkml:trace>
</inkml:ink>
</file>

<file path=ppt/ink/ink6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1"/>
    </inkml:context>
    <inkml:brush xml:id="br0">
      <inkml:brushProperty name="width" value="0.1" units="cm"/>
      <inkml:brushProperty name="height" value="0.1" units="cm"/>
      <inkml:brushProperty name="color" value="#FFC114"/>
    </inkml:brush>
  </inkml:definitions>
  <inkml:trace contextRef="#ctx0" brushRef="#br0">3 0 2601,'-2'8'5911,"8"10"-3762,10 13-1596,173 341 966,-168-319-1786,3 7-3377,-20-52 2520</inkml:trace>
</inkml:ink>
</file>

<file path=ppt/ink/ink6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2"/>
    </inkml:context>
    <inkml:brush xml:id="br0">
      <inkml:brushProperty name="width" value="0.1" units="cm"/>
      <inkml:brushProperty name="height" value="0.1" units="cm"/>
      <inkml:brushProperty name="color" value="#FFC114"/>
    </inkml:brush>
  </inkml:definitions>
  <inkml:trace contextRef="#ctx0" brushRef="#br0">12 29 2793,'-4'-1'5304,"-3"-17"-2741,7 8-2398,8 21 1095,74 170-1461,-58-125-2912,-19-45 2384</inkml:trace>
</inkml:ink>
</file>

<file path=ppt/ink/ink6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3"/>
    </inkml:context>
    <inkml:brush xml:id="br0">
      <inkml:brushProperty name="width" value="0.1" units="cm"/>
      <inkml:brushProperty name="height" value="0.1" units="cm"/>
      <inkml:brushProperty name="color" value="#FFC114"/>
    </inkml:brush>
  </inkml:definitions>
  <inkml:trace contextRef="#ctx0" brushRef="#br0">0 91 3553,'2'0'232,"-1"1"1,1 0-1,-1 0 1,1-1-1,0 1 1,-1-1 0,1 0-1,0 1 1,-1-1-1,1 0 1,0 0-1,-1 0 1,1 0-1,0 0 1,-1-1-1,1 1 1,-1 0-1,1-1 1,0 1 0,-1-1-1,1 0 1,-1 1-1,1-1 1,-1 0-1,1 0 1,-1 0-1,0 0 1,0 0-1,2-2 1,25-18 298,-7 4-1674,40-23 0,-53 36 507</inkml:trace>
</inkml:ink>
</file>

<file path=ppt/ink/ink6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4"/>
    </inkml:context>
    <inkml:brush xml:id="br0">
      <inkml:brushProperty name="width" value="0.1" units="cm"/>
      <inkml:brushProperty name="height" value="0.1" units="cm"/>
      <inkml:brushProperty name="color" value="#FFC114"/>
    </inkml:brush>
  </inkml:definitions>
  <inkml:trace contextRef="#ctx0" brushRef="#br0">3 207 5721,'-1'-27'5514,"0"-9"-5252,2-14-375,0 8-1520,4 1-3398,-3 31 4080</inkml:trace>
</inkml:ink>
</file>

<file path=ppt/ink/ink6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5"/>
    </inkml:context>
    <inkml:brush xml:id="br0">
      <inkml:brushProperty name="width" value="0.1" units="cm"/>
      <inkml:brushProperty name="height" value="0.1" units="cm"/>
      <inkml:brushProperty name="color" value="#FFC114"/>
    </inkml:brush>
  </inkml:definitions>
  <inkml:trace contextRef="#ctx0" brushRef="#br0">1 53 5249,'0'-1'2177,"2"-1"-1337,0-1 104,2-1-80,1 1-48,2-1-152,1 0-79,3 0-233,1 1-144,1-1-280,2 0-232,0-1-721,1-1-607,0 0 848</inkml:trace>
</inkml:ink>
</file>

<file path=ppt/ink/ink6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6"/>
    </inkml:context>
    <inkml:brush xml:id="br0">
      <inkml:brushProperty name="width" value="0.1" units="cm"/>
      <inkml:brushProperty name="height" value="0.1" units="cm"/>
      <inkml:brushProperty name="color" value="#FFC114"/>
    </inkml:brush>
  </inkml:definitions>
  <inkml:trace contextRef="#ctx0" brushRef="#br0">0 102 3937,'2'-3'483,"0"0"1,0 1-1,1-1 1,-1 0-1,1 1 1,0 0-1,0-1 1,-1 1-1,1 0 1,1 0-1,-1 1 0,0-1 1,0 1-1,7-3 1,54-12 209,-46 13-175,60-17-726,-27 0-4030,-38 13 2789</inkml:trace>
</inkml:ink>
</file>

<file path=ppt/ink/ink6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7"/>
    </inkml:context>
    <inkml:brush xml:id="br0">
      <inkml:brushProperty name="width" value="0.1" units="cm"/>
      <inkml:brushProperty name="height" value="0.1" units="cm"/>
      <inkml:brushProperty name="color" value="#FFC114"/>
    </inkml:brush>
  </inkml:definitions>
  <inkml:trace contextRef="#ctx0" brushRef="#br0">1 1 5297,'5'0'4177,"-5"4"-3129,-1 6-464,0 1-272,-1 4-448,1 0-664,1-2 448</inkml:trace>
</inkml:ink>
</file>

<file path=ppt/ink/ink6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8"/>
    </inkml:context>
    <inkml:brush xml:id="br0">
      <inkml:brushProperty name="width" value="0.1" units="cm"/>
      <inkml:brushProperty name="height" value="0.1" units="cm"/>
      <inkml:brushProperty name="color" value="#FFC114"/>
    </inkml:brush>
  </inkml:definitions>
  <inkml:trace contextRef="#ctx0" brushRef="#br0">9 1 2881,'-8'2'160</inkml:trace>
</inkml:ink>
</file>

<file path=ppt/ink/ink6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59"/>
    </inkml:context>
    <inkml:brush xml:id="br0">
      <inkml:brushProperty name="width" value="0.1" units="cm"/>
      <inkml:brushProperty name="height" value="0.1" units="cm"/>
      <inkml:brushProperty name="color" value="#FFC114"/>
    </inkml:brush>
  </inkml:definitions>
  <inkml:trace contextRef="#ctx0" brushRef="#br0">0 1 3297,'7'8'7569,"12"22"-6933,-8-13-163,-7-11-446,1 0 0,0 0 0,1-1 0,-1 0 1,1 0-1,0 0 0,8 4 0,29 9-4076,-29-15 2523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452"/>
    </inkml:context>
    <inkml:brush xml:id="br0">
      <inkml:brushProperty name="width" value="0.1" units="cm"/>
      <inkml:brushProperty name="height" value="0.1" units="cm"/>
      <inkml:brushProperty name="color" value="#00A0D7"/>
    </inkml:brush>
  </inkml:definitions>
  <inkml:trace contextRef="#ctx0" brushRef="#br0">0 1 6169,'82'17'376,"24"13"465,2 10-857,8 19-425,7 12-519,8 24 536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1233 113 9738,'-2'-6'264,"-5"-7"-264,-6-5-360,-5-3-160,-7 0 16,-8 4 296,-11 5 376,-12 8 480,-12 8 88,-12 11 56,-11 13-80,-10 14-151,-7 14-81,-2 15-176,1 15-112,8 13-192,10 11-216,19 10-680,18 5-513,21-1 657,17-22-8978</inkml:trace>
</inkml:ink>
</file>

<file path=ppt/ink/ink6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0"/>
    </inkml:context>
    <inkml:brush xml:id="br0">
      <inkml:brushProperty name="width" value="0.1" units="cm"/>
      <inkml:brushProperty name="height" value="0.1" units="cm"/>
      <inkml:brushProperty name="color" value="#FFC114"/>
    </inkml:brush>
  </inkml:definitions>
  <inkml:trace contextRef="#ctx0" brushRef="#br0">1 30 3865,'10'-1'3728,"21"-3"-1514,63-12-2602,-44 8-1787,-35 8 1300</inkml:trace>
</inkml:ink>
</file>

<file path=ppt/ink/ink6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1"/>
    </inkml:context>
    <inkml:brush xml:id="br0">
      <inkml:brushProperty name="width" value="0.1" units="cm"/>
      <inkml:brushProperty name="height" value="0.1" units="cm"/>
      <inkml:brushProperty name="color" value="#FFC114"/>
    </inkml:brush>
  </inkml:definitions>
  <inkml:trace contextRef="#ctx0" brushRef="#br0">1 1 1088,'6'8'9057,"20"26"-8033,15 10-1897,-30-33 467</inkml:trace>
</inkml:ink>
</file>

<file path=ppt/ink/ink6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2"/>
    </inkml:context>
    <inkml:brush xml:id="br0">
      <inkml:brushProperty name="width" value="0.1" units="cm"/>
      <inkml:brushProperty name="height" value="0.1" units="cm"/>
      <inkml:brushProperty name="color" value="#FFC114"/>
    </inkml:brush>
  </inkml:definitions>
  <inkml:trace contextRef="#ctx0" brushRef="#br0">0 1 2200,'1'1'2057,"0"2"-1305,0 0-304,0 3-336,-1 1-32,2 2-24,0 1 0,-1 2 32,1 0 104,-1 3 48,0 1 0,0 1-72,0-1-152,0 1-688,-1 0-720,1-1 768</inkml:trace>
</inkml:ink>
</file>

<file path=ppt/ink/ink6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3"/>
    </inkml:context>
    <inkml:brush xml:id="br0">
      <inkml:brushProperty name="width" value="0.1" units="cm"/>
      <inkml:brushProperty name="height" value="0.1" units="cm"/>
      <inkml:brushProperty name="color" value="#FFC114"/>
    </inkml:brush>
  </inkml:definitions>
  <inkml:trace contextRef="#ctx0" brushRef="#br0">3 1 1240,'-1'4'5659,"-1"7"-3392,52 36-406,8-8-3663,-45-32 1179</inkml:trace>
</inkml:ink>
</file>

<file path=ppt/ink/ink6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4"/>
    </inkml:context>
    <inkml:brush xml:id="br0">
      <inkml:brushProperty name="width" value="0.1" units="cm"/>
      <inkml:brushProperty name="height" value="0.1" units="cm"/>
      <inkml:brushProperty name="color" value="#FFC114"/>
    </inkml:brush>
  </inkml:definitions>
  <inkml:trace contextRef="#ctx0" brushRef="#br0">1 1 776,'0'25'6003,"2"5"-3807,8 64-3845,-7-73 1140</inkml:trace>
</inkml:ink>
</file>

<file path=ppt/ink/ink6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5"/>
    </inkml:context>
    <inkml:brush xml:id="br0">
      <inkml:brushProperty name="width" value="0.1" units="cm"/>
      <inkml:brushProperty name="height" value="0.1" units="cm"/>
      <inkml:brushProperty name="color" value="#FFC114"/>
    </inkml:brush>
  </inkml:definitions>
  <inkml:trace contextRef="#ctx0" brushRef="#br0">15 0 1680,'-14'5'7281,"30"7"-4134,2 0-3242,19 22 180,16 12-284,-12-26-3550,-28-17 2536</inkml:trace>
</inkml:ink>
</file>

<file path=ppt/ink/ink6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6"/>
    </inkml:context>
    <inkml:brush xml:id="br0">
      <inkml:brushProperty name="width" value="0.1" units="cm"/>
      <inkml:brushProperty name="height" value="0.1" units="cm"/>
      <inkml:brushProperty name="color" value="#FFC114"/>
    </inkml:brush>
  </inkml:definitions>
  <inkml:trace contextRef="#ctx0" brushRef="#br0">8 111 1880,'4'-30'5300,"-10"-25"-2847,4 43-1999,-1-2-3374</inkml:trace>
</inkml:ink>
</file>

<file path=ppt/ink/ink6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7"/>
    </inkml:context>
    <inkml:brush xml:id="br0">
      <inkml:brushProperty name="width" value="0.1" units="cm"/>
      <inkml:brushProperty name="height" value="0.1" units="cm"/>
      <inkml:brushProperty name="color" value="#FFC114"/>
    </inkml:brush>
  </inkml:definitions>
  <inkml:trace contextRef="#ctx0" brushRef="#br0">0 73 1968,'25'-14'8067,"17"-9"-6085,18-8-7967,-54 27 4530</inkml:trace>
</inkml:ink>
</file>

<file path=ppt/ink/ink6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8"/>
    </inkml:context>
    <inkml:brush xml:id="br0">
      <inkml:brushProperty name="width" value="0.1" units="cm"/>
      <inkml:brushProperty name="height" value="0.1" units="cm"/>
      <inkml:brushProperty name="color" value="#FFC114"/>
    </inkml:brush>
  </inkml:definitions>
  <inkml:trace contextRef="#ctx0" brushRef="#br0">5 37 2873,'0'-1'310,"-1"-1"1,0 1-1,1-1 1,-1 1-1,1-1 1,-1 0-1,1 1 1,0-1-1,0 1 1,0-1-1,0 0 1,0 1-1,0-1 0,0 0 1,0 1-1,1-1 1,0-2-1,4-2 1564,-1 26-1291,-4 11-460,4 31-1929,-2-51 1061</inkml:trace>
</inkml:ink>
</file>

<file path=ppt/ink/ink6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69"/>
    </inkml:context>
    <inkml:brush xml:id="br0">
      <inkml:brushProperty name="width" value="0.1" units="cm"/>
      <inkml:brushProperty name="height" value="0.1" units="cm"/>
      <inkml:brushProperty name="color" value="#FFC114"/>
    </inkml:brush>
  </inkml:definitions>
  <inkml:trace contextRef="#ctx0" brushRef="#br0">0 32 960,'1'0'2470,"18"-2"4400,-9 1-7003,-1-1 0,1 0 1,0 0-1,-1-1 1,1 0-1,14-8 0,-15 5-172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4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835 6 9778,'-5'-2'320,"-5"-1"80,-8 3-912,-9 4-8,-8 10 64,-9 12 152,-11 14 416,-9 14 96,-11 13 88,-6 12-16,-3 10-88,2 8-56,7 3-136,10 2-320,13-5-1840,14-6 1463,13-19-6056</inkml:trace>
</inkml:ink>
</file>

<file path=ppt/ink/ink6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0"/>
    </inkml:context>
    <inkml:brush xml:id="br0">
      <inkml:brushProperty name="width" value="0.1" units="cm"/>
      <inkml:brushProperty name="height" value="0.1" units="cm"/>
      <inkml:brushProperty name="color" value="#FFC114"/>
    </inkml:brush>
  </inkml:definitions>
  <inkml:trace contextRef="#ctx0" brushRef="#br0">43 19 456,'9'-18'7727,"-14"33"-5466,-13 34-2027,12-35-574,1 0 0,0 0 0,-4 25 0,6-16-248</inkml:trace>
</inkml:ink>
</file>

<file path=ppt/ink/ink6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1"/>
    </inkml:context>
    <inkml:brush xml:id="br0">
      <inkml:brushProperty name="width" value="0.1" units="cm"/>
      <inkml:brushProperty name="height" value="0.1" units="cm"/>
      <inkml:brushProperty name="color" value="#FFC114"/>
    </inkml:brush>
  </inkml:definitions>
  <inkml:trace contextRef="#ctx0" brushRef="#br0">22 13 1888,'-4'-13'10932,"0"28"-10513,0 5 18,1-12-588,1 1 1,0 0-1,1 0 0,0 0 1,1 0-1,-1 0 0,2 0 1,1 13-1,0-14-382</inkml:trace>
</inkml:ink>
</file>

<file path=ppt/ink/ink6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2"/>
    </inkml:context>
    <inkml:brush xml:id="br0">
      <inkml:brushProperty name="width" value="0.1" units="cm"/>
      <inkml:brushProperty name="height" value="0.1" units="cm"/>
      <inkml:brushProperty name="color" value="#FFC114"/>
    </inkml:brush>
  </inkml:definitions>
  <inkml:trace contextRef="#ctx0" brushRef="#br0">1 7 2617,'8'-3'7283,"3"2"-3555,33 6-3615,-24-2 562,-6-2-1405,-1-1 0,1-1 0,-1 0 0,23-5 0,-19 2-322</inkml:trace>
</inkml:ink>
</file>

<file path=ppt/ink/ink6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3"/>
    </inkml:context>
    <inkml:brush xml:id="br0">
      <inkml:brushProperty name="width" value="0.1" units="cm"/>
      <inkml:brushProperty name="height" value="0.1" units="cm"/>
      <inkml:brushProperty name="color" value="#FFC114"/>
    </inkml:brush>
  </inkml:definitions>
  <inkml:trace contextRef="#ctx0" brushRef="#br0">1 3 328,'0'-1'120,"0"-1"304,0 2-560</inkml:trace>
</inkml:ink>
</file>

<file path=ppt/ink/ink6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4"/>
    </inkml:context>
    <inkml:brush xml:id="br0">
      <inkml:brushProperty name="width" value="0.1" units="cm"/>
      <inkml:brushProperty name="height" value="0.1" units="cm"/>
      <inkml:brushProperty name="color" value="#FFC114"/>
    </inkml:brush>
  </inkml:definitions>
  <inkml:trace contextRef="#ctx0" brushRef="#br0">12 46 1336,'-12'7'8165,"25"-10"-5609,24-10-1705,27-11-477,-36 15-4330,-19 6 2424</inkml:trace>
</inkml:ink>
</file>

<file path=ppt/ink/ink6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5"/>
    </inkml:context>
    <inkml:brush xml:id="br0">
      <inkml:brushProperty name="width" value="0.1" units="cm"/>
      <inkml:brushProperty name="height" value="0.1" units="cm"/>
      <inkml:brushProperty name="color" value="#FFC114"/>
    </inkml:brush>
  </inkml:definitions>
  <inkml:trace contextRef="#ctx0" brushRef="#br0">49 7 1416,'4'-7'5885,"-10"26"-4966,-30 42-3626,26-43 1955</inkml:trace>
</inkml:ink>
</file>

<file path=ppt/ink/ink6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6"/>
    </inkml:context>
    <inkml:brush xml:id="br0">
      <inkml:brushProperty name="width" value="0.1" units="cm"/>
      <inkml:brushProperty name="height" value="0.1" units="cm"/>
      <inkml:brushProperty name="color" value="#FFC114"/>
    </inkml:brush>
  </inkml:definitions>
  <inkml:trace contextRef="#ctx0" brushRef="#br0">0 0 4625,'0'1'240,"3"1"328,1-1 152,0 0 193,3-1-25,1 1-320,1 0-160,2 0-224,1 0-80,0 0-312,0 1-320,1 1-1473,0-1 1217</inkml:trace>
</inkml:ink>
</file>

<file path=ppt/ink/ink6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7"/>
    </inkml:context>
    <inkml:brush xml:id="br0">
      <inkml:brushProperty name="width" value="0.1" units="cm"/>
      <inkml:brushProperty name="height" value="0.1" units="cm"/>
      <inkml:brushProperty name="color" value="#FFC114"/>
    </inkml:brush>
  </inkml:definitions>
  <inkml:trace contextRef="#ctx0" brushRef="#br0">3 1 4409,'-3'3'3569,"6"-3"-2705,1 0-96,1 2-296,-1 0-144,3 2-296,0 1-248,2 3-1296,1 4 1000</inkml:trace>
</inkml:ink>
</file>

<file path=ppt/ink/ink6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8"/>
    </inkml:context>
    <inkml:brush xml:id="br0">
      <inkml:brushProperty name="width" value="0.1" units="cm"/>
      <inkml:brushProperty name="height" value="0.1" units="cm"/>
      <inkml:brushProperty name="color" value="#FFC114"/>
    </inkml:brush>
  </inkml:definitions>
  <inkml:trace contextRef="#ctx0" brushRef="#br0">75 8 1616,'-2'-8'4353,"-1"14"-2363,0-1-2258,-37 78 761,19-26-3013,15-41 1553</inkml:trace>
</inkml:ink>
</file>

<file path=ppt/ink/ink6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79"/>
    </inkml:context>
    <inkml:brush xml:id="br0">
      <inkml:brushProperty name="width" value="0.1" units="cm"/>
      <inkml:brushProperty name="height" value="0.1" units="cm"/>
      <inkml:brushProperty name="color" value="#FFC114"/>
    </inkml:brush>
  </inkml:definitions>
  <inkml:trace contextRef="#ctx0" brushRef="#br0">0 1 2825,'3'0'4689,"0"2"-3817,1-1-104,1 1-240,1-1-96,2-1-728,2-2-888,3-2 696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 3953,'-8'-1'520,"-12"0"904,-12 3-1312,-9 6-80,-10 7-8,-10 11-32,-8 11 112,-9 13 296,-5 10 89,-5 12 23,-1 11-120,4 11-368,7 9-576,11 6 344,17-14-7010</inkml:trace>
</inkml:ink>
</file>

<file path=ppt/ink/ink6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0"/>
    </inkml:context>
    <inkml:brush xml:id="br0">
      <inkml:brushProperty name="width" value="0.1" units="cm"/>
      <inkml:brushProperty name="height" value="0.1" units="cm"/>
      <inkml:brushProperty name="color" value="#FFC114"/>
    </inkml:brush>
  </inkml:definitions>
  <inkml:trace contextRef="#ctx0" brushRef="#br0">5 1 2737,'-4'10'6001,"4"-8"-5153,2 1-248,0 2-144,4 2-264,0 2-104,5 3-288,3-1-464,6-2 400</inkml:trace>
</inkml:ink>
</file>

<file path=ppt/ink/ink6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1"/>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92 5729,'0'1'416,"-1"0"473,0 0-801,2 2-88,1-1-24,2 1-57,1-1 1,3 0 16,0 0 32,2-1 48,2-1 8,1-1 16,3-3 16,2-1 33,4-3-1,2-3-8,1-2-24,2-2-457,0-3-919,-1 0 808,-4 2-4545</inkml:trace>
</inkml:ink>
</file>

<file path=ppt/ink/ink6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191 0 8266,'0'0'248,"0"1"24,1 0-336,-1 1 16,0 3 0,-1 1 56,-2 3 88,-2 4 128,-3 2 24,-3 3-24,-3 2-56,-3 3-96,-3 2-40,-1 3-232,-1 1-232,-2 3-1416,-1 0 1135,4-4-5792</inkml:trace>
</inkml:ink>
</file>

<file path=ppt/ink/ink6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1 246 6321,'1'-2'288,"1"-2"161,3-2-570,1-3-423,3-1-144,1-1 0,1-1 168,0-1 640,1 0 280,-1-2 192,1-1-24,-1-1-232,0-1-144,-1-1-344,0 1-224,0 0-552,-1 1-376,0 2 664,-1 3-2665</inkml:trace>
</inkml:ink>
</file>

<file path=ppt/ink/ink6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4"/>
    </inkml:context>
    <inkml:brush xml:id="br0">
      <inkml:brushProperty name="width" value="0.35" units="cm"/>
      <inkml:brushProperty name="height" value="2.1" units="cm"/>
      <inkml:brushProperty name="color" value="#FFC114"/>
      <inkml:brushProperty name="inkEffects" value="pencil"/>
    </inkml:brush>
  </inkml:definitions>
  <inkml:trace contextRef="#ctx0" brushRef="#br0">381 1 3081,'0'-1'640,"0"1"568,-1 0-600,0 2-400,0 1-48,-2 3 144,0 3 88,-2 3 57,-2 3-33,-1 4-152,-2 4-72,-1 2-104,-2 3-8,-3 3-32,-1 0 0,-2 2-32,-1-1-8,-2 2-56,0 0-56,-2 1-160,-1-2-88,-2-1-97,0-1-79,0-4-352,1-2-216,1-3 568,5-5-3433</inkml:trace>
</inkml:ink>
</file>

<file path=ppt/ink/ink6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5"/>
    </inkml:context>
    <inkml:brush xml:id="br0">
      <inkml:brushProperty name="width" value="0.35" units="cm"/>
      <inkml:brushProperty name="height" value="2.1" units="cm"/>
      <inkml:brushProperty name="color" value="#FFC114"/>
      <inkml:brushProperty name="inkEffects" value="pencil"/>
    </inkml:brush>
  </inkml:definitions>
  <inkml:trace contextRef="#ctx0" brushRef="#br0">229 3 1232,'-1'0'144,"1"-1"264,-1 0 217,0 0 319,-1 1 528,-1 1 120,-1 2-159,-1 2-201,-1 2-536,-2 4-240,-2 2-328,-2 4-72,-3 3-48,-3 3-8,-1 2 24,-3 2-8,0 2-200,0 1-256,0-1-1368,3 0 1112,3-6-6642</inkml:trace>
</inkml:ink>
</file>

<file path=ppt/ink/ink6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167 0 6665,'0'0'56,"0"0"-344,1 1-104,0 1 120,0 1 32,-1 2 400,-1 2 152,-2 2 88,-3 2 8,-2 3-200,-2 2-71,-4 3-57,-1 2-24,-3 2-40,-1 2-8,-1-1-160,0 1-369,1-1 313,3-5-6225</inkml:trace>
</inkml:ink>
</file>

<file path=ppt/ink/ink6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207 6 5753,'2'-1'192,"1"0"64,2-1 144,0 1 305,-1 1 127,-3 4 152,-2 2-208,-3 3-312,-5 4-136,-2 4-240,-4 2-40,-2 3-16,-1 1 8,-2 1-16,-1 1 8,-1-1-168,0-1-296,-2-1-1288,1-2 1056,4-3-7338</inkml:trace>
</inkml:ink>
</file>

<file path=ppt/ink/ink6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8"/>
    </inkml:context>
    <inkml:brush xml:id="br0">
      <inkml:brushProperty name="width" value="0.35" units="cm"/>
      <inkml:brushProperty name="height" value="2.1" units="cm"/>
      <inkml:brushProperty name="color" value="#FFC114"/>
      <inkml:brushProperty name="inkEffects" value="pencil"/>
    </inkml:brush>
  </inkml:definitions>
  <inkml:trace contextRef="#ctx0" brushRef="#br0">24 81 1600,'-1'1'712,"0"2"721,-1 1-145,0 3-224,-1 0-127,-1 1-169,1 0-88,0-1-272,0-2-96,2-1-112,1-1-56,1-3-80,2-1-56,3-2-96,3-3-64,3-3-144,4-2-48,3-2-88,4-3-24,3-2-40,1-2-233,2-2 441,-4 3-6049</inkml:trace>
</inkml:ink>
</file>

<file path=ppt/ink/ink6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1 3665,'-2'0'360,"0"2"536,-2 1-840,0 2-8,-1 0-48,0 2 32,-1 0 232,0 1 104,-2 1 120,-1 1 16,-1 1-143,-2 2-73,-1 2-112,-2 3-40,-1 2-144,-2 3-112,-1 3-192,-2 1-49,-2 1 25,-1 0 56,0-1 112,0-2-24,2-3-1032,2-4 840,5-4-3873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0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963 0 7122,'-13'4'352,"-17"4"256,-18 8-448,-16 8 24,-13 13 232,-12 12 96,-8 14 88,-5 14-16,0 15-288,6 14-152,10 12-800,15 9-600,18 6 680,18-21-7914</inkml:trace>
</inkml:ink>
</file>

<file path=ppt/ink/ink6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0 233 4825,'1'0'-56,"1"0"-480,2 0 80,2 0 328,1-1 272,1 1 712,1-1 248,-1 0 64,2-1-135,1-1-417,1 0-184,4-2-280,1-2-112,3-2-176,2-3-112,1-1-184,0-2-24,0-1 96,-1-2 96,1-1 120,-1-1-177,-1-1-543,0-2-544,-1 0 704,-4 2-3153</inkml:trace>
</inkml:ink>
</file>

<file path=ppt/ink/ink6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116 89 448,'1'-3'248,"0"-2"240,1-2 96,0-3 49,1 0-129,0-1-104,0 1-40,0 1 40,0 2 296,0 0 168,-1 3 96,-1 1-15,0 1-281,-1 1-192,-1 1-296,-1 2-96,-1 0-64,0 3 0,-1 1 0,-1 1 0,-1 3-8,0 2-8,-1 2-16,-1 2-32,-2 1-128,-1 2-112,-2 2-240,-2 2-96,-1 2-769,-2 2 833,3-3-4801</inkml:trace>
</inkml:ink>
</file>

<file path=ppt/ink/ink6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1 213 1928,'1'-3'633,"2"-3"567,1-4-144,2-1-392,1-3-120,0 0-184,2-1-120,0 0-160,1-1-32,-2 1 8,1 0 40,-2 0 25,-2 2-1,-1 0-32,-2 3-40,-1 1-64,-1 2-48,0 2-80,-1 2-49,1 1 33,-1 1 64,0 2 128,-1 1 88,0 2 8,0 2-24,-1 2-63,-1 3-25,-1 2-16,0 2-8,-1 2-8,-1 0 7,-1 1 1,0 1 8,1 0-464,0 0-680,2 0 672,1-4-4457</inkml:trace>
</inkml:ink>
</file>

<file path=ppt/ink/ink6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1 306 6073,'0'-1'408,"2"1"481,0-2-785,3 1-40,1-1-8,1-1-24,1 0 16,2-2 176,0-1 128,1-3 184,1-1 56,0-2-152,3-3-112,1-1-232,1-1-96,1-2-104,1 1-16,0 0-16,-1 0 8,0 1-40,-1 0 8,0 1 16,-1 1-8,-2 1-216,0 0-352,0 1-1553,-1-1 1353,-3 4-3929</inkml:trace>
</inkml:ink>
</file>

<file path=ppt/ink/ink6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128 1 5889,'-1'0'256,"0"1"192,-2 1-552,0 1-8,0 2-16,-3 3 16,0 1 96,-2 2 32,-3 3 8,-1 3-8,-2 2-72,-1 5-232,0 3-928,-1 5 768,3-4-3721</inkml:trace>
</inkml:ink>
</file>

<file path=ppt/ink/ink6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5"/>
    </inkml:context>
    <inkml:brush xml:id="br0">
      <inkml:brushProperty name="width" value="0.35" units="cm"/>
      <inkml:brushProperty name="height" value="2.1" units="cm"/>
      <inkml:brushProperty name="color" value="#FFC114"/>
      <inkml:brushProperty name="inkEffects" value="pencil"/>
    </inkml:brush>
  </inkml:definitions>
  <inkml:trace contextRef="#ctx0" brushRef="#br0">53 0 5713,'-1'0'120,"0"0"-120,0 1 24,1 2 224,-1 0 128,1 2 152,-1 3 17,1 2-193,-1 4-120,-1 4-128,-1 4-32,-1 4-32,0 4 8,-2 1-32,0 3-32,0 1-416,0 0-440,1-1 471,0-6-6296</inkml:trace>
</inkml:ink>
</file>

<file path=ppt/ink/ink6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57 1360,'2'-2'600,"2"-2"393,3-2 39,1-1-40,2-1-168,-1 0-72,1 0-215,-1 2-137,-1 2-192,-1 1-56,0 2-48,-2 3 40,-1 4 32,-1 4-16,-2 4-48,-1 5-32,-2 6-104,-1 4-192,0 5-448,-1 4-281,-1 1-743,-1 0-240,-1-1 1055,1-9-1415</inkml:trace>
</inkml:ink>
</file>

<file path=ppt/ink/ink6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 7282,'0'-2'248,"0"-1"24,1-1-176,2-1-32,-1 1-16,2 2 32,0 1 112,0 3 136,0 2 24,1 2-40,1 3-88,-1 2-128,2 4-32,0 5-32,0 3-8,0 5-16,0 2-56,0 3-184,-1 1-120,-1 0-432,-2 1-376,-1-2 663,0-5-6152</inkml:trace>
</inkml:ink>
</file>

<file path=ppt/ink/ink6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 5793,'-1'0'296,"-1"0"272,-1 0-592,1 1-24,1 1 32,1 2 216,1 1 169,0 2 167,2 2 32,1 2-192,2 3-144,2 4-168,2 3-32,3 4-8,3 2-8,1 3-64,2 3-144,0 3-400,-2 2-320,-1 0-713,-2 0-167,-3-2 920,-4-7-2081</inkml:trace>
</inkml:ink>
</file>

<file path=ppt/ink/ink6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1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8098,'0'0'184,"1"0"-128,2 0-88,0 1 56,1 1 48,1 2 136,0 1 88,0 2 80,-1 1-8,2 3-128,-1 2-80,2 4-104,2 4-24,2 4-16,2 4 0,1 3-104,2 4-176,0 3-736,0 2-704,0 0 895,-3-7-5496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3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715 0 8938,'-12'6'184,"-17"11"-232,-15 16 32,-13 18 8,-8 18-8,-7 20 16,-4 18 8,-1 19 8,2 16-16,7 12-160,11 5-392,15-3-1281,15-8 1105,14-31-5057</inkml:trace>
</inkml:ink>
</file>

<file path=ppt/ink/ink6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 4433,'0'-1'520,"-1"1"1112,2 0-1600,1 0 32,1 0 56,2 2 16,1 0 97,2 2 39,1 0 8,2 3-24,0 1-48,0 3-16,1 4-16,0 3-16,0 5-64,0 5-32,1 4-56,0 5-120,1 3-544,1 4-569,1 1 649,-4-7-5737</inkml:trace>
</inkml:ink>
</file>

<file path=ppt/ink/ink6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8970,'-1'0'248,"-1"1"-104,0 1-40,0 3-8,1 4-32,0 5-48,-1 4-8,0 6 0,-2 4 16,-1 5 8,-2 3 0,-3 2-8,-3 0-8,-2 1-136,-3 0-152,-1-2-584,-1-1-616,-2-2 799,4-6-5720</inkml:trace>
</inkml:ink>
</file>

<file path=ppt/ink/ink6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7618,'0'1'152,"0"0"-192,1 2-80,-1 2-88,0 3-40,-1 3 39,-2 2 105,-3 3 152,-3 3 24,-2 1-7,-3 2-25,-3 2-40,-1 2-81,-3 3-607,0 4-608,-2 3 696,3-5-3801</inkml:trace>
</inkml:ink>
</file>

<file path=ppt/ink/ink6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3"/>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336 0 4409,'0'1'192,"-1"1"-24,0 3 8,-3 3-8,-1 3-64,-4 4 0,-4 4 168,-2 2 240,-4 2 136,-2 1 209,-3 2-121,-2-1-216,-2 0-136,0-1-328,0 0-184,1-3-408,1-1-296,3-3-921,2-3 961,5-4-4473</inkml:trace>
</inkml:ink>
</file>

<file path=ppt/ink/ink6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214 31 4793,'2'-1'584,"1"-2"904,2-1-1319,0-1-153,0 0 16,-1 0 32,-1 1 48,-3 2 120,-2 1 80,-2 2 176,-4 3 72,-2 2 24,-2 2-64,-3 2-208,0 2-104,-2 2-192,0 2-120,-1 2-296,0 2-152,-1 0-440,0 0-120,0-1-257,1-1-127,1-2 888,5-3-3249</inkml:trace>
</inkml:ink>
</file>

<file path=ppt/ink/ink6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145 10 7714,'0'-1'120,"0"-1"-240,1 0 32,0-1 32,0 2-16,-2 1 80,-1 3 88,-3 2 152,-2 3 40,-2 3-16,-3 2-24,-3 3-64,0 2-40,-2 1-104,-1 3-144,1 1-960,0 1 728,4-4-7186</inkml:trace>
</inkml:ink>
</file>

<file path=ppt/ink/ink6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0 1720,'-1'1'232,"0"0"112,-2 2 137,1 2 279,-1 1 136,1 2 224,-1 1-104,1 2-383,1 1-193,1 1-280,0 0-56,2 0-72,2 1-24,2 0-72,1 0-112,2 0-384,2-2-321,2-1 457,-2-3-5417</inkml:trace>
</inkml:ink>
</file>

<file path=ppt/ink/ink6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149 1 2721,'-1'1'248,"-2"3"128,-1 4 232,-2 3 40,-2 2 96,-3 5 0,-1 2-16,-1 3 9,-2 3-129,1 2-144,0 1-232,1 0-232,2-1-960,1-2-793,2-4 873,2-5-4385</inkml:trace>
</inkml:ink>
</file>

<file path=ppt/ink/ink6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40 15 896,'-2'-1'224,"-4"-1"128,-3-1-112,-3-1-160,1 0-1872</inkml:trace>
</inkml:ink>
</file>

<file path=ppt/ink/ink6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09"/>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5601,'-1'2'112,"1"1"-112,-1 3-24,2 2 136,1 1 104,1 2 288,2 0 177,2 1 135,3-2-56,4 0-272,3-1-168,4 0-272,3-2-128,2-1-240,4-1-96,2-2-136,1-2-48,2-3-689,0-3 801,-7 0-5401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6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542 5 8154,'-6'-2'576,"-9"-1"192,-6 4-480,-7 6-48,-5 13-240,-7 13 96,-7 18 312,-6 16 112,-4 17 120,-1 17-63,2 14-289,7 11-120,10 7-192,12 4-336,15-2-673,14-6-479,13-12-936,13-15 1247,1-26-4944</inkml:trace>
</inkml:ink>
</file>

<file path=ppt/ink/ink6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0"/>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 1 6993,'-3'0'465,"-2"0"231,-2 1-496,0 1 0,-1 3-168,0 1-16,1 3 136,2 2 64,1 2 152,2 2 80,2 2-24,3 2-40,4 2-120,3 0-72,4 1-104,5-1-24,2-1-288,3-2-296,2-3-824,2-1-696,0-3 1079,-4-4-5152</inkml:trace>
</inkml:ink>
</file>

<file path=ppt/ink/ink6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 0 8178,'-2'1'424,"-1"0"24,-1 2-88,1 0-112,1 2-144,4 0-64,3 2 24,5 1 32,3 1 8,6 1-16,3 1-16,5 1-48,3 0-40,3-1-312,0-1-200,1-4-672,-2-3-985,-2-5 1305,-5-2-4233</inkml:trace>
</inkml:ink>
</file>

<file path=ppt/ink/ink6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8354,'0'1'344,"2"0"168,1 1-448,3 1 96,3 1-72,4 1-32,4 1-24,3 0 8,3 0-8,2 1 0,2-1-8,2-1-16,2 0-136,0-2-256,1 0-1176,-1-2 960,-6 0-6474</inkml:trace>
</inkml:ink>
</file>

<file path=ppt/ink/ink6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 0 8810,'-1'1'352,"-3"2"192,0 1-504,0 1 16,2 1-8,2-1 0,3 1 56,4-1 112,3-1 16,4-1-32,5-1-48,2 0-136,2 0-48,1 0-352,1-1-264,1 1-1144,-1-1 1008,-3-1-6394</inkml:trace>
</inkml:ink>
</file>

<file path=ppt/ink/ink6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178 0 7866,'-2'2'576,"-3"2"768,-1 3-1312,-2 4-160,-1 3-8,-1 2 16,-1 2 88,-1 1 216,-2 1 24,-1-1 16,1 1-56,-1 0-144,1 1-112,2 1-408,1 1-312,2 1-1377,3 0 1257,2-3-4777</inkml:trace>
</inkml:ink>
</file>

<file path=ppt/ink/ink6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 0 8642,'0'1'704,"-2"2"1312,0 1-2384,-1 3-248,-1 2-72,1 1-160,-2 2 168,0 1 360,0 0 40,-1-1-761,0 0 737,2-3-5913</inkml:trace>
</inkml:ink>
</file>

<file path=ppt/ink/ink6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6"/>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1 302 2641,'1'0'312,"1"0"512,2 0-768,3-1-232,2 0-96,2-1 0,1-1 56,2 0 544,1 0 264,2-2 144,0 1-24,1-2-360,2 1-176,3-1-152,4-1 0,4-1 32,4-2 16,4-1 40,5-3 24,3 0 24,5-3-16,3-1-64,4-2-80,4-2-344,2-2-272,3-1-160,1 0-272,1-1 600,-13 4-2921</inkml:trace>
</inkml:ink>
</file>

<file path=ppt/ink/ink6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7"/>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1 462 5049,'2'-1'392,"4"0"408,5-2-696,5-2-152,6-2-32,4-1 24,5-3 8,5 0 48,4-2 0,4-2 0,3-1 0,4-1 8,4-1 16,4-2-16,3-1-8,4-1-24,4-2-8,3 0 0,2-1-16,1 0 24,1-1-8,0 1-112,-2-1-24,-2 0-168,-2 0-312,-3 1 408,-12 4-4185</inkml:trace>
</inkml:ink>
</file>

<file path=ppt/ink/ink6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8"/>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1 529 3153,'4'-2'80,"6"-2"-80,7-2-8,7-3 0,6-3 16,6-2 192,4-1 24,4-3 16,4 0-24,3-2-88,2-1 16,3-1 24,2 0 24,3-1 64,1 0 8,2 1-32,1-1-16,1 1-144,0-1-56,0 0-8,-2 0-16,0-1-64,-3 1-56,-2-1-216,-2-1-120,-2 1-312,-3 0 384,-10 5-3225</inkml:trace>
</inkml:ink>
</file>

<file path=ppt/ink/ink6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19"/>
    </inkml:context>
    <inkml:brush xml:id="br0">
      <inkml:brushProperty name="width" value="0.35" units="cm"/>
      <inkml:brushProperty name="height" value="2.1" units="cm"/>
      <inkml:brushProperty name="color" value="#FF0066"/>
      <inkml:brushProperty name="inkEffects" value="pencil"/>
    </inkml:brush>
  </inkml:definitions>
  <inkml:trace contextRef="#ctx0" brushRef="#br0">878 21 1880,'2'-1'665,"2"-2"575,2 0-184,1-1-440,1 1-168,-1 0-240,-1 0-64,-1 2-184,-1 2-72,-3 0 24,-2 1 24,-3 1 80,-2 2 32,-5 0-8,-2 2-24,-6 2-16,-3 1-24,-5 2 0,-5 2 0,-4 2 24,-5 1 64,-5 2 176,-3 1 32,-4 2-24,-2 2-72,-2 0-312,-1 2-168,-1-1-168,2 1 0,0-2-8,4-1 48,2-2 64,5-2-248,4-2 384,10-4-3257</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9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 1 9594,'-5'6'288,"-7"12"-168,-3 12-32,0 14-16,3 13-64,6 14 40,7 14 64,9 10 32,9 9-40,8 4-216,8-1-160,9-5-256,7-11-72,8-15-200,6-17-416,4-18 727,-8-16-6072</inkml:trace>
</inkml:ink>
</file>

<file path=ppt/ink/ink6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0"/>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36 976,'6'-2'112,"9"-3"112,8-3-280,4-3 8,-1 1-1160</inkml:trace>
</inkml:ink>
</file>

<file path=ppt/ink/ink6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1"/>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1 429 5145,'3'-1'392,"6"-1"408,5-1-664,7-1-24,4-2-88,4-1 0,3 0 48,1-2 16,2-1 24,2-1-8,2-1-39,3-3-9,1-1-24,4-3-8,1-1-8,3-1-16,2-2-8,1-1-32,1 0-97,1-1-31,1 1 0,-1 0 32,-2 0 120,-1 2 40,-2 0-8,-3 2-256,-3 2 160,-9 3-6169</inkml:trace>
</inkml:ink>
</file>

<file path=ppt/ink/ink6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2"/>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0 229 2296,'0'0'113,"0"0"63,1 0-112,0 0 104,2-1 112,1 0 264,2-2 96,2 0-48,4-1-104,2-1-224,5-2-56,4-1-80,5-2-32,4-1-80,6-2-16,3-1-24,3-3 8,3 0-232,1-1-64,1 0-208,0 0-184,-2 1-248,-1 0-201,-3 2 601,-9 3-1040</inkml:trace>
</inkml:ink>
</file>

<file path=ppt/ink/ink6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3"/>
    </inkml:context>
    <inkml:brush xml:id="br0">
      <inkml:brushProperty name="width" value="0.35" units="cm"/>
      <inkml:brushProperty name="height" value="2.1" units="cm"/>
      <inkml:brushProperty name="color" value="#FF0066"/>
      <inkml:brushProperty name="inkEffects" value="pencil"/>
    </inkml:brush>
  </inkml:definitions>
  <inkml:trace contextRef="#ctx0" brushRef="#br0">17 0 1200,'-3'2'-272,"-4"3"576,0 0-1536</inkml:trace>
</inkml:ink>
</file>

<file path=ppt/ink/ink6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4"/>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0 176 1560,'2'-1'528,"4"-1"401,5-1-233,4-3-456,5-1-72,5-3 120,4-2 56,5-1 32,2-2-56,4-2-224,2 0-56,1-2-512,1 1-392,-1-1 472,-7 3-3465</inkml:trace>
</inkml:ink>
</file>

<file path=ppt/ink/ink6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5"/>
    </inkml:context>
    <inkml:brush xml:id="br0">
      <inkml:brushProperty name="width" value="0.35" units="cm"/>
      <inkml:brushProperty name="height" value="2.1" units="cm"/>
      <inkml:brushProperty name="color" value="#FF0066"/>
      <inkml:brushProperty name="inkEffects" value="pencil"/>
    </inkml:brush>
  </inkml:definitions>
  <inkml:trace contextRef="#ctx0" brushRef="#br0">11 0 1728,'-5'3'112,"-1"1"-1952</inkml:trace>
</inkml:ink>
</file>

<file path=ppt/ink/ink6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6"/>
    </inkml:context>
    <inkml:brush xml:id="br0">
      <inkml:brushProperty name="width" value="0.35" units="cm"/>
      <inkml:brushProperty name="height" value="2.1" units="cm"/>
      <inkml:brushProperty name="color" value="#FF0066"/>
      <inkml:brushProperty name="inkEffects" value="pencil"/>
    </inkml:brush>
  </inkml:definitions>
  <inkml:trace contextRef="#ctx0" brushRef="#br0">53 233 2353,'-3'2'336,"-3"3"576,-4 1-744,0 1-24,1-1-176,1 0-120,4-2-160,2-2-64,4-2 336,3-2 280,5-1 208,3-2 40,4-2-80,4 0-80,4-2-72,4-1-8,3-2-104,3-1-88,2-1-48,3-1-8,1-2-64,0-1-8,1-1 0,-1 0 24,-1 0 32,-3 1 24,-3 2 0,-3 1 8,-6 3-72,-4 3-136,-5 3-240,-4 2 24,-7 3 64,-4 3 16,-8 3 112,-5 3 48,-8 4 144,-5 1 112,-6 4 120,-5 1-64,-3 3 8,-3 0 48,-1 2 0,1-1-72,-1 1-344,2 0-120,2 0-376,0-1-16,2 0 31,1-1 81,4-1 472,2-3 128,5-2-32,5-3 96,6-4-920</inkml:trace>
</inkml:ink>
</file>

<file path=ppt/ink/ink6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7"/>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18 3281,'5'-2'112,"6"-1"-184,8-3 56,0-1-3289</inkml:trace>
</inkml:ink>
</file>

<file path=ppt/ink/ink6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8"/>
    </inkml:context>
    <inkml:brush xml:id="br0">
      <inkml:brushProperty name="width" value="0.35" units="cm"/>
      <inkml:brushProperty name="height" value="2.1" units="cm"/>
      <inkml:brushProperty name="color" value="#FF0066"/>
      <inkml:brushProperty name="inkEffects" value="pencil"/>
    </inkml:brush>
  </inkml:definitions>
  <inkml:trace contextRef="#ctx0" brushRef="#br0">189 1 5417,'-4'2'192,"-7"3"304,-5 3-856,-3 1-216,-2 1 0,0 1 144,1-2 152,2-1 552,3-2 184,2-2 56,2-2-96,3-1-440,3-1-256,1 0-568,2-1-544,2 0 768,1 0-1745</inkml:trace>
</inkml:ink>
</file>

<file path=ppt/ink/ink6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29"/>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1 181 432,'0'1'216,"1"-1"216,0 0 64,1 0 16,0 0-31,2 0-1,1-2 0,2 0-40,1-2-72,3-2-176,3-2-80,2-2-112,4-3 0,4-1-8,4-2-32,4-3-128,3-2-72,4-1-544,2-2 464,-5 3-2761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2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 1 7514,'-9'4'304,"-11"9"-16,-7 10-104,-4 11 72,1 11 80,4 12 344,5 9 160,7 11 128,8 7-87,11 7-329,12 4-160,13-1-240,13-3-120,11-9-328,8-9-232,6-12-361,3-12-87,1-13-232,1-13-264,-3-13 904,-12-9-6874</inkml:trace>
</inkml:ink>
</file>

<file path=ppt/ink/ink6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0"/>
    </inkml:context>
    <inkml:brush xml:id="br0">
      <inkml:brushProperty name="width" value="0.35" units="cm"/>
      <inkml:brushProperty name="height" value="2.1" units="cm"/>
      <inkml:brushProperty name="color" value="#FF0066"/>
      <inkml:brushProperty name="inkEffects" value="pencil"/>
    </inkml:brush>
  </inkml:definitions>
  <inkml:trace contextRef="#ctx0" brushRef="#br0">577 171 2585,'-4'1'48,"-4"1"-48,-5 1 16,-5 1 304,-3 2 312,-2-1 424,-1 2 48,1-1-272,0 1-303,1 0-457,0-1-48,1 2-32,0-1-24,-1 1 0,0 1 0,-2 0 8,-1 2 8,-2 1 32,-1 1 40,-1 0 24,1 0 0,2 0-264,2-1-185,4-1-111,2-1 0,4-2 272,3-3 192,3-1 128,3-2 32,2-3 56,4-3-8,4-2 40,4-2 56,4-1-24,4-3-39,3 0-65,5-2-72,4-1-64,3-2-8,4 0 56,1-1 8,2 0 32,2-1 8,0 0-64,-1 0-16,-1 0-24,-1 2-8,-2 1 24,-3 1-8,-1 1-8,-3 1 0,-2 2-16,-2 0-32,-3 2-176,-1 1-104,-2 0-297,-1 2-151,-3-1-120,-2 2 24,-2-1 176,-3 1 152,-2 1 288,-2 0 112,-3 1 208,-2 1 56,-2 1 152,-2 1 24,-2 2 32,-2 1 16,-2 1-104,-1 2-48,-2 0-104,-1 1-48,-1 1-40,-1 0 16,-2 1 16,-2-1 40,-1 1 0,-2 1-16,-2 0-40,-1 0-24,1 0-8,1 0-32,2-1-352,3-1-224,3-2 304,5-1-3769</inkml:trace>
</inkml:ink>
</file>

<file path=ppt/ink/ink6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1"/>
    </inkml:context>
    <inkml:brush xml:id="br0">
      <inkml:brushProperty name="width" value="0.35" units="cm"/>
      <inkml:brushProperty name="height" value="2.1" units="cm"/>
      <inkml:brushProperty name="color" value="#FF0066"/>
      <inkml:brushProperty name="inkEffects" value="pencil"/>
    </inkml:brush>
  </inkml:definitions>
  <inkml:trace contextRef="#ctx0" brushRef="#br0">333 1 360,'0'0'480,"1"2"264,-1 0 289,0 1 55,-2 2-112,-1 1-80,-2 2-160,0 0-136,-2 2-167,-2 1-65,-1 2-88,-1-1-32,-2 2-72,-1 0-56,-2 0-96,-1 0-40,-2 1-32,-2 0 0,-1 1 16,-3 0 32,-1 0 0,0 1 0,1-1-616,3-1-793,2-1 809,4-3-5193</inkml:trace>
</inkml:ink>
</file>

<file path=ppt/ink/ink6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2"/>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0 113 1440,'5'-1'296,"5"-1"361,7-2 39,4-2-64,5 0-56,1-2-192,2 0-104,0-1-112,1 0-24,-2 0-40,-2 0-24,-2 0-32,-2 1-8,-3 1-40,-3 1-16,-2 1-288,-3 2-200,-4 0-128,-2 2 24,-3 1 336,-3 1 248,-4 2 200,-2 1-24,-5 1-72,-2 1-56,-4 2-120,-3 2-48,-3 1-24,-4 1-168,-2 2 216,4-1-2633</inkml:trace>
</inkml:ink>
</file>

<file path=ppt/ink/ink6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3"/>
    </inkml:context>
    <inkml:brush xml:id="br0">
      <inkml:brushProperty name="width" value="0.1" units="cm"/>
      <inkml:brushProperty name="height" value="0.1" units="cm"/>
      <inkml:brushProperty name="color" value="#333333"/>
    </inkml:brush>
  </inkml:definitions>
  <inkml:trace contextRef="#ctx0" brushRef="#br0">11 23 1432,'-11'-23'4132,"17"36"-2676,71 166-439,24 53 676,-41-91-1176,-42-94-779,2-1 1,1-1-1,45 68 1,-56-100-784,0-3 347</inkml:trace>
</inkml:ink>
</file>

<file path=ppt/ink/ink6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4"/>
    </inkml:context>
    <inkml:brush xml:id="br0">
      <inkml:brushProperty name="width" value="0.1" units="cm"/>
      <inkml:brushProperty name="height" value="0.1" units="cm"/>
      <inkml:brushProperty name="color" value="#333333"/>
    </inkml:brush>
  </inkml:definitions>
  <inkml:trace contextRef="#ctx0" brushRef="#br0">1 0 680,'0'2'192,"0"0"-1,0-1 1,0 1 0,0-1 0,1 1-1,-1 0 1,1-1 0,-1 1-1,1-1 1,-1 1 0,1-1-1,0 1 1,0-1 0,0 1-1,0-1 1,0 0 0,0 0-1,2 2 1,23 29 1001,119 110-1266,-133-130-88</inkml:trace>
</inkml:ink>
</file>

<file path=ppt/ink/ink6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5"/>
    </inkml:context>
    <inkml:brush xml:id="br0">
      <inkml:brushProperty name="width" value="0.1" units="cm"/>
      <inkml:brushProperty name="height" value="0.1" units="cm"/>
      <inkml:brushProperty name="color" value="#333333"/>
    </inkml:brush>
  </inkml:definitions>
  <inkml:trace contextRef="#ctx0" brushRef="#br0">30 187 4409,'-12'7'-3170,"-6"-2"9958,33-8-5874,259-78 2446,-9-21-6790,-236 90 2313</inkml:trace>
</inkml:ink>
</file>

<file path=ppt/ink/ink6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6"/>
    </inkml:context>
    <inkml:brush xml:id="br0">
      <inkml:brushProperty name="width" value="0.1" units="cm"/>
      <inkml:brushProperty name="height" value="0.1" units="cm"/>
      <inkml:brushProperty name="color" value="#333333"/>
    </inkml:brush>
  </inkml:definitions>
  <inkml:trace contextRef="#ctx0" brushRef="#br0">0 2031 832,'21'-28'4631,"7"-24"-3935,-19 34-144,169-282 250,-77 139-568,-23 16-197,21-33 69,71-101 1135,-146 235-898,22-58 1,-28 58-281,42-72-1,34-52 336,26-39-351,-31 54-1042,-84 145 760,9-19-2910</inkml:trace>
</inkml:ink>
</file>

<file path=ppt/ink/ink6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7"/>
    </inkml:context>
    <inkml:brush xml:id="br0">
      <inkml:brushProperty name="width" value="0.1" units="cm"/>
      <inkml:brushProperty name="height" value="0.1" units="cm"/>
      <inkml:brushProperty name="color" value="#333333"/>
    </inkml:brush>
  </inkml:definitions>
  <inkml:trace contextRef="#ctx0" brushRef="#br0">20 1 976,'-4'0'96,"0"0"-40,-1 2-280,-2-1 112</inkml:trace>
</inkml:ink>
</file>

<file path=ppt/ink/ink6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8"/>
    </inkml:context>
    <inkml:brush xml:id="br0">
      <inkml:brushProperty name="width" value="0.1" units="cm"/>
      <inkml:brushProperty name="height" value="0.1" units="cm"/>
      <inkml:brushProperty name="color" value="#333333"/>
    </inkml:brush>
  </inkml:definitions>
  <inkml:trace contextRef="#ctx0" brushRef="#br0">1 425 1320,'75'-19'6761,"49"1"-5914,0 0-908,862-169 395,-259 36 915,-680 137-1120,4-1-293,-19 13-3177</inkml:trace>
</inkml:ink>
</file>

<file path=ppt/ink/ink6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39"/>
    </inkml:context>
    <inkml:brush xml:id="br0">
      <inkml:brushProperty name="width" value="0.1" units="cm"/>
      <inkml:brushProperty name="height" value="0.1" units="cm"/>
      <inkml:brushProperty name="color" value="#333333"/>
    </inkml:brush>
  </inkml:definitions>
  <inkml:trace contextRef="#ctx0" brushRef="#br0">1 5 632,'-1'-5'4960,"5"19"-3780,-1 10-466,5 35-354,20 70 0,-19-105-2019,-4-15 953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133 1 7914,'-10'11'424,"-13"18"360,-7 20-576,-1 19 48,6 19-32,11 14-40,18 10-208,17 6-200,18-2-672,16-6-496,12-11 719,-4-22-6112</inkml:trace>
</inkml:ink>
</file>

<file path=ppt/ink/ink6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0"/>
    </inkml:context>
    <inkml:brush xml:id="br0">
      <inkml:brushProperty name="width" value="0.1" units="cm"/>
      <inkml:brushProperty name="height" value="0.1" units="cm"/>
      <inkml:brushProperty name="color" value="#333333"/>
    </inkml:brush>
  </inkml:definitions>
  <inkml:trace contextRef="#ctx0" brushRef="#br0">0 0 4241,'0'1'316,"0"0"-1,1 1 1,-1-1 0,0 0-1,0 0 1,0 0 0,1 0 0,-1 0-1,1 0 1,-1 0 0,1 0-1,-1 0 1,1 0 0,-1 0 0,1 0-1,1 2 1,21 18 851,27 9-1354,18-4-3009,-56-22 2205</inkml:trace>
</inkml:ink>
</file>

<file path=ppt/ink/ink6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1"/>
    </inkml:context>
    <inkml:brush xml:id="br0">
      <inkml:brushProperty name="width" value="0.1" units="cm"/>
      <inkml:brushProperty name="height" value="0.1" units="cm"/>
      <inkml:brushProperty name="color" value="#333333"/>
    </inkml:brush>
  </inkml:definitions>
  <inkml:trace contextRef="#ctx0" brushRef="#br0">1 20 3105,'21'-7'4849,"22"3"-3658,10-1-2336,-39 2 803</inkml:trace>
</inkml:ink>
</file>

<file path=ppt/ink/ink6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2"/>
    </inkml:context>
    <inkml:brush xml:id="br0">
      <inkml:brushProperty name="width" value="0.1" units="cm"/>
      <inkml:brushProperty name="height" value="0.1" units="cm"/>
      <inkml:brushProperty name="color" value="#333333"/>
    </inkml:brush>
  </inkml:definitions>
  <inkml:trace contextRef="#ctx0" brushRef="#br0">11 0 3361,'-10'4'4249,"10"-4"-4103,0 1 1,0-1-1,0 1 1,-1-1-1,1 0 1,0 1-1,5 16 1679,23 23-2306,-21-32 872,25 42-184,-19-29-170,0 0 0,2 0 1,0-2-1,1 0 1,30 27-1,-43-44-443,-1 0-1,0-1 1,0 1 0,0-1-1,1 1 1,-1-1-1,1 0 1,-1 0 0,5 1-1,-3-3-825</inkml:trace>
</inkml:ink>
</file>

<file path=ppt/ink/ink6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3"/>
    </inkml:context>
    <inkml:brush xml:id="br0">
      <inkml:brushProperty name="width" value="0.1" units="cm"/>
      <inkml:brushProperty name="height" value="0.1" units="cm"/>
      <inkml:brushProperty name="color" value="#333333"/>
    </inkml:brush>
  </inkml:definitions>
  <inkml:trace contextRef="#ctx0" brushRef="#br0">98 1 3361,'-9'10'584,"1"1"312,-2 1 136,0-1-136,-2 2-175,1 0-73,0 0-232,1 0-96,2-4-208,2-1-440,3-6 192</inkml:trace>
</inkml:ink>
</file>

<file path=ppt/ink/ink6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4"/>
    </inkml:context>
    <inkml:brush xml:id="br0">
      <inkml:brushProperty name="width" value="0.1" units="cm"/>
      <inkml:brushProperty name="height" value="0.1" units="cm"/>
      <inkml:brushProperty name="color" value="#333333"/>
    </inkml:brush>
  </inkml:definitions>
  <inkml:trace contextRef="#ctx0" brushRef="#br0">41 0 88,'-2'0'113,"0"0"0,0 0 0,1 1-1,-1-1 1,1 0 0,-1 1 0,0-1 0,1 1 0,-1-1-1,1 1 1,-1 0 0,1-1 0,-1 1 0,1 0 0,-1 0-1,1 0 1,0 0 0,0 0 0,-1 1 0,1-1 0,0 0-1,0 1 1,0-1 0,1 0 0,-1 1 0,0-1 0,0 1-1,1 0 1,-1-1 0,1 1 0,-1-1 0,1 1 0,0 0-1,0-1 1,-1 1 0,1 0 0,0-1 0,1 1 0,-1 0 0,0-1-1,0 1 1,1 0 0,0 2 0,0 3-49,1-1 0,0 1 1,0-1-1,0 1 0,1-1 1,-1 0-1,2 0 0,-1 0 1,7 9-1,-2-9-31,-1 1 0,-1 0-1,1 1 1,-1-1 0,-1 1 0,1 0 0,-1 1 0,-1-1 0,0 1-1,0 0 1,0 0 0,-1 1 0,-1-1 0,0 1 0,0-1-1,0 1 1,-2 0 0,1 14 0,-2 6 271,-1 5-305,0 0 0,-13 56 0,14-83-1060,-1-2 454</inkml:trace>
</inkml:ink>
</file>

<file path=ppt/ink/ink6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5"/>
    </inkml:context>
    <inkml:brush xml:id="br0">
      <inkml:brushProperty name="width" value="0.1" units="cm"/>
      <inkml:brushProperty name="height" value="0.1" units="cm"/>
      <inkml:brushProperty name="color" value="#333333"/>
    </inkml:brush>
  </inkml:definitions>
  <inkml:trace contextRef="#ctx0" brushRef="#br0">0 410 680,'0'0'492,"14"-42"3622,3-131-1808,-13 116-4131,13-73 0,-16 122 988</inkml:trace>
</inkml:ink>
</file>

<file path=ppt/ink/ink6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6"/>
    </inkml:context>
    <inkml:brush xml:id="br0">
      <inkml:brushProperty name="width" value="0.1" units="cm"/>
      <inkml:brushProperty name="height" value="0.1" units="cm"/>
      <inkml:brushProperty name="color" value="#333333"/>
    </inkml:brush>
  </inkml:definitions>
  <inkml:trace contextRef="#ctx0" brushRef="#br0">0 84 1048,'40'-20'7182,"41"-9"-5816,-39 15-542,-32 11-859,-2-1-260,0 2 1,0-1-1,-1 1 1,1 0-1,0 0 1,1 1-1,12 0 0,-12 2-716</inkml:trace>
</inkml:ink>
</file>

<file path=ppt/ink/ink6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7"/>
    </inkml:context>
    <inkml:brush xml:id="br0">
      <inkml:brushProperty name="width" value="0.1" units="cm"/>
      <inkml:brushProperty name="height" value="0.1" units="cm"/>
      <inkml:brushProperty name="color" value="#333333"/>
    </inkml:brush>
  </inkml:definitions>
  <inkml:trace contextRef="#ctx0" brushRef="#br0">205 1 1104,'-3'-1'779,"-5"12"-539,-8 14-96,-124 243 2817,108-203-2400,26-51-605</inkml:trace>
</inkml:ink>
</file>

<file path=ppt/ink/ink6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8"/>
    </inkml:context>
    <inkml:brush xml:id="br0">
      <inkml:brushProperty name="width" value="0.1" units="cm"/>
      <inkml:brushProperty name="height" value="0.1" units="cm"/>
      <inkml:brushProperty name="color" value="#333333"/>
    </inkml:brush>
  </inkml:definitions>
  <inkml:trace contextRef="#ctx0" brushRef="#br0">1 1 640,'3'8'5492,"16"11"-3724,33 26-2675,-34-30 1418,318 246-2534,-323-252 1487</inkml:trace>
</inkml:ink>
</file>

<file path=ppt/ink/ink6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49"/>
    </inkml:context>
    <inkml:brush xml:id="br0">
      <inkml:brushProperty name="width" value="0.1" units="cm"/>
      <inkml:brushProperty name="height" value="0.1" units="cm"/>
      <inkml:brushProperty name="color" value="#333333"/>
    </inkml:brush>
  </inkml:definitions>
  <inkml:trace contextRef="#ctx0" brushRef="#br0">0 1 192,'2'3'333,"1"1"1,-1 0-1,0-1 1,1 1-1,0-1 1,0 0-1,0 0 1,0 0-1,1 0 0,-1-1 1,1 1-1,-1-1 1,6 2-1,51 27 586,-59-31-898,161 59 2272,-83-32-1789,-56-17-874,-1 0 1,0 2 0,0 0 0,27 23 0,-42-31-139,2 2-1083,-3-3 588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8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 6273,'-5'17'769,"-2"28"615,-1 30-280,5 27-368,8 22-552,11 14-1968,14 5 1232,0-21-7562</inkml:trace>
</inkml:ink>
</file>

<file path=ppt/ink/ink6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0"/>
    </inkml:context>
    <inkml:brush xml:id="br0">
      <inkml:brushProperty name="width" value="0.1" units="cm"/>
      <inkml:brushProperty name="height" value="0.1" units="cm"/>
      <inkml:brushProperty name="color" value="#333333"/>
    </inkml:brush>
  </inkml:definitions>
  <inkml:trace contextRef="#ctx0" brushRef="#br0">28 16 336,'-27'-16'3439,"29"34"-2297,8 13-722,2-2-1,1 1 1,1-2 0,36 54 0,-6-7 54,3 22-72,9 15-584,-49-103-1848</inkml:trace>
</inkml:ink>
</file>

<file path=ppt/ink/ink6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1"/>
    </inkml:context>
    <inkml:brush xml:id="br0">
      <inkml:brushProperty name="width" value="0.1" units="cm"/>
      <inkml:brushProperty name="height" value="0.1" units="cm"/>
      <inkml:brushProperty name="color" value="#333333"/>
    </inkml:brush>
  </inkml:definitions>
  <inkml:trace contextRef="#ctx0" brushRef="#br0">1 62 1544,'17'-14'4616,"19"-2"-3672,38-11-3162,-61 23 1661</inkml:trace>
</inkml:ink>
</file>

<file path=ppt/ink/ink6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2"/>
    </inkml:context>
    <inkml:brush xml:id="br0">
      <inkml:brushProperty name="width" value="0.1" units="cm"/>
      <inkml:brushProperty name="height" value="0.1" units="cm"/>
      <inkml:brushProperty name="color" value="#333333"/>
    </inkml:brush>
  </inkml:definitions>
  <inkml:trace contextRef="#ctx0" brushRef="#br0">20 0 6889,'-6'1'497,"5"2"167,-1 2-16,0 5-176,-1 4-208,0 3-208,1 2-24,1 0-32,1 2-16,1-2-1016,3 1-1305,0-3 1337</inkml:trace>
</inkml:ink>
</file>

<file path=ppt/ink/ink6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3"/>
    </inkml:context>
    <inkml:brush xml:id="br0">
      <inkml:brushProperty name="width" value="0.1" units="cm"/>
      <inkml:brushProperty name="height" value="0.1" units="cm"/>
      <inkml:brushProperty name="color" value="#333333"/>
    </inkml:brush>
  </inkml:definitions>
  <inkml:trace contextRef="#ctx0" brushRef="#br0">2 31 5473,'-2'1'3465,"5"-2"-2705,2 0-320,2-1-104,3 0-176,2-1-80,4 0-56,1 0-8,3-2-448,0 0-392,0-1 440</inkml:trace>
</inkml:ink>
</file>

<file path=ppt/ink/ink6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4"/>
    </inkml:context>
    <inkml:brush xml:id="br0">
      <inkml:brushProperty name="width" value="0.1" units="cm"/>
      <inkml:brushProperty name="height" value="0.1" units="cm"/>
      <inkml:brushProperty name="color" value="#333333"/>
    </inkml:brush>
  </inkml:definitions>
  <inkml:trace contextRef="#ctx0" brushRef="#br0">24 4 320,'-1'-4'5449,"-1"6"-4921,0 2-216,0 1-32,-1 4-135,1 3-65,-2 4-64,1 4-24,1 4-665,-1 1-1015,3 1 992</inkml:trace>
</inkml:ink>
</file>

<file path=ppt/ink/ink6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5"/>
    </inkml:context>
    <inkml:brush xml:id="br0">
      <inkml:brushProperty name="width" value="0.1" units="cm"/>
      <inkml:brushProperty name="height" value="0.1" units="cm"/>
      <inkml:brushProperty name="color" value="#333333"/>
    </inkml:brush>
  </inkml:definitions>
  <inkml:trace contextRef="#ctx0" brushRef="#br0">12 17 1144,'-11'-11'5631,"22"12"-4336,13 1-1446,25-7-1168,-31 2 808</inkml:trace>
</inkml:ink>
</file>

<file path=ppt/ink/ink6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6"/>
    </inkml:context>
    <inkml:brush xml:id="br0">
      <inkml:brushProperty name="width" value="0.1" units="cm"/>
      <inkml:brushProperty name="height" value="0.1" units="cm"/>
      <inkml:brushProperty name="color" value="#333333"/>
    </inkml:brush>
  </inkml:definitions>
  <inkml:trace contextRef="#ctx0" brushRef="#br0">9 11 2409,'0'0'52,"-1"0"0,1 0 0,0 0 0,0 0 0,-1 0 1,1 0-1,0 0 0,0 0 0,0 0 0,-1 0 1,1 0-1,0 0 0,0 0 0,-1 0 0,1 0 1,0 0-1,0 0 0,0-1 0,-1 1 0,1 0 0,0 0 1,0 0-1,0 0 0,-1 0 0,1-1 0,0 1 1,0 0-1,0 0 0,0 0 0,-1 0 0,1-1 1,0 1-1,0 0 0,0 0 0,0 0 0,0-1 0,0 1 1,0 0-1,0 0 0,0-1 0,0 1 0,0 0 1,-1 0-1,1-1 0,1 1 0,-1 0 0,0 0 1,0 0-1,0-1 0,0 1 0,0 0 0,0 0 0,0-1 1,0 1-1,0 0 0,0 0 0,0 0 0,1-1 1,-1 1-1,0 0 0,0 0 0,0 0 0,0-1 0,1 1 1,-1 0-1,0 0 0,0 0 0,0 0 0,1 0 1,-6-1 1600,16 9-1981,2-1 318,-1 1 0,-1 1 0,1 0 0,15 17 0,9 6-1222,-19-18 720</inkml:trace>
</inkml:ink>
</file>

<file path=ppt/ink/ink6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7"/>
    </inkml:context>
    <inkml:brush xml:id="br0">
      <inkml:brushProperty name="width" value="0.1" units="cm"/>
      <inkml:brushProperty name="height" value="0.1" units="cm"/>
      <inkml:brushProperty name="color" value="#333333"/>
    </inkml:brush>
  </inkml:definitions>
  <inkml:trace contextRef="#ctx0" brushRef="#br0">21 0 1464,'-2'11'368,"-1"2"577,0 0-81,0 2-144,0 0-104,0 2-376,2 1-144,-1-1-584,2 1-448,-1-2 504</inkml:trace>
</inkml:ink>
</file>

<file path=ppt/ink/ink6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8"/>
    </inkml:context>
    <inkml:brush xml:id="br0">
      <inkml:brushProperty name="width" value="0.1" units="cm"/>
      <inkml:brushProperty name="height" value="0.1" units="cm"/>
      <inkml:brushProperty name="color" value="#333333"/>
    </inkml:brush>
  </inkml:definitions>
  <inkml:trace contextRef="#ctx0" brushRef="#br0">1 0 1760,'2'5'544,"1"1"617,1 0-81,1 1-240,1-1-128,3 1-264,0 1-128,3 0-176,0 1-31,1 1-41,0 2-32,0 3-32,-2 2-184,1 3 119</inkml:trace>
</inkml:ink>
</file>

<file path=ppt/ink/ink6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59"/>
    </inkml:context>
    <inkml:brush xml:id="br0">
      <inkml:brushProperty name="width" value="0.1" units="cm"/>
      <inkml:brushProperty name="height" value="0.1" units="cm"/>
      <inkml:brushProperty name="color" value="#333333"/>
    </inkml:brush>
  </inkml:definitions>
  <inkml:trace contextRef="#ctx0" brushRef="#br0">22 0 2040,'-9'0'112,"7"2"241,0 2 63,1 3 184,-2 3 304,2 1 64,-1 2-104,1 2-87,1 4-209,0 1-104,1 4-168,1 1-56,1 1-120,0 1-72,1 0-240,0-1-256,0-5-1153,1-2 961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992"/>
    </inkml:context>
    <inkml:brush xml:id="br0">
      <inkml:brushProperty name="width" value="0.1" units="cm"/>
      <inkml:brushProperty name="height" value="0.1" units="cm"/>
      <inkml:brushProperty name="color" value="#00A0D7"/>
    </inkml:brush>
  </inkml:definitions>
  <inkml:trace contextRef="#ctx0" brushRef="#br0">0 6 7050,'113'-5'2207,"-84"5"-1228,1 2 1,-1 1-1,43 10 0,-40-4-724,-1 1 0,1 2 0,-2 1 0,0 1 0,36 23 0,11 13-148,-3 2 0,-2 4 0,-2 2 0,96 105 0,-117-107-487,-3 2-1,-2 1 1,-3 3-1,-2 1 1,-4 2-1,29 71 1,-51-101-1030,14 56 1,-6 26-370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692 0 8490,'-15'9'560,"-22"18"344,-19 21-184,-13 23-88,-10 24-191,-4 23-273,3 21 8,4 18 120,9 13 24,12 9-24,13 2-104,17-3-344,18-7-256,17-9-689,18-11-631,13-12 912,0-30-8178</inkml:trace>
</inkml:ink>
</file>

<file path=ppt/ink/ink6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0"/>
    </inkml:context>
    <inkml:brush xml:id="br0">
      <inkml:brushProperty name="width" value="0.1" units="cm"/>
      <inkml:brushProperty name="height" value="0.1" units="cm"/>
      <inkml:brushProperty name="color" value="#333333"/>
    </inkml:brush>
  </inkml:definitions>
  <inkml:trace contextRef="#ctx0" brushRef="#br0">1 0 656,'3'7'3489,"0"-6"-2729,1 0-120,2 2-104,0 1-88,2 3-168,1 0-88,3 3-135,1 1-41,2 1-265,1 0-231,0 0-768,1 0 664</inkml:trace>
</inkml:ink>
</file>

<file path=ppt/ink/ink6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1"/>
    </inkml:context>
    <inkml:brush xml:id="br0">
      <inkml:brushProperty name="width" value="0.1" units="cm"/>
      <inkml:brushProperty name="height" value="0.1" units="cm"/>
      <inkml:brushProperty name="color" value="#333333"/>
    </inkml:brush>
  </inkml:definitions>
  <inkml:trace contextRef="#ctx0" brushRef="#br0">1 0 1120,'-1'9'3612,"1"29"-1706,0-38-1789,1 27 938,0 2-861,0 0-1,9 41 1,-7-60-471</inkml:trace>
</inkml:ink>
</file>

<file path=ppt/ink/ink6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2"/>
    </inkml:context>
    <inkml:brush xml:id="br0">
      <inkml:brushProperty name="width" value="0.1" units="cm"/>
      <inkml:brushProperty name="height" value="0.1" units="cm"/>
      <inkml:brushProperty name="color" value="#333333"/>
    </inkml:brush>
  </inkml:definitions>
  <inkml:trace contextRef="#ctx0" brushRef="#br0">1 8 744,'0'-1'166,"1"0"1,0 1-1,-1-1 0,1 1 0,0-1 0,0 1 0,0-1 1,-1 1-1,1-1 0,0 1 0,0 0 0,0 0 1,0-1-1,0 1 0,0 0 0,-1 0 0,1 0 1,0 0-1,0 0 0,0 0 0,0 0 0,0 0 1,0 0-1,0 1 0,0-1 0,0 1 0,26 18 2482,23 48-464,-35-45-1527,-13-19-955,1 0 0,-1 0 1,1-1-1,0 1 0,0-1 1,0 0-1,0 1 0,0-1 1,6 2-1,3 1-804</inkml:trace>
</inkml:ink>
</file>

<file path=ppt/ink/ink6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3"/>
    </inkml:context>
    <inkml:brush xml:id="br0">
      <inkml:brushProperty name="width" value="0.1" units="cm"/>
      <inkml:brushProperty name="height" value="0.1" units="cm"/>
      <inkml:brushProperty name="color" value="#333333"/>
    </inkml:brush>
  </inkml:definitions>
  <inkml:trace contextRef="#ctx0" brushRef="#br0">1 30 2336,'2'0'385,"2"-2"711,-1 0-488,0 1 296,1-1 160,0 1 113,1 1-105,2-1-328,1 0-144,2 0-304,1 0-96,1-1-112,0 0-48,1 0-72,0 0-168,2-1-424,1 1-368,-1-2 480</inkml:trace>
</inkml:ink>
</file>

<file path=ppt/ink/ink6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4"/>
    </inkml:context>
    <inkml:brush xml:id="br0">
      <inkml:brushProperty name="width" value="0.1" units="cm"/>
      <inkml:brushProperty name="height" value="0.1" units="cm"/>
      <inkml:brushProperty name="color" value="#333333"/>
    </inkml:brush>
  </inkml:definitions>
  <inkml:trace contextRef="#ctx0" brushRef="#br0">0 0 3105,'1'6'2120,"3"11"2650,15 6-3628,8 2-901,6 5-239,64 46 0,-59-58-1609,-19-14 962</inkml:trace>
</inkml:ink>
</file>

<file path=ppt/ink/ink6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5"/>
    </inkml:context>
    <inkml:brush xml:id="br0">
      <inkml:brushProperty name="width" value="0.1" units="cm"/>
      <inkml:brushProperty name="height" value="0.1" units="cm"/>
      <inkml:brushProperty name="color" value="#333333"/>
    </inkml:brush>
  </inkml:definitions>
  <inkml:trace contextRef="#ctx0" brushRef="#br0">0 1 360,'18'9'9046,"23"30"-7585,-29-28-1198,16 18-276,-11-8-3160,-12-14 2014</inkml:trace>
</inkml:ink>
</file>

<file path=ppt/ink/ink6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6"/>
    </inkml:context>
    <inkml:brush xml:id="br0">
      <inkml:brushProperty name="width" value="0.1" units="cm"/>
      <inkml:brushProperty name="height" value="0.1" units="cm"/>
      <inkml:brushProperty name="color" value="#333333"/>
    </inkml:brush>
  </inkml:definitions>
  <inkml:trace contextRef="#ctx0" brushRef="#br0">183 1 1264,'-15'30'5049,"-25"13"-5187,16-20-25,-67 90-1264,79-96 899</inkml:trace>
</inkml:ink>
</file>

<file path=ppt/ink/ink6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7"/>
    </inkml:context>
    <inkml:brush xml:id="br0">
      <inkml:brushProperty name="width" value="0.1" units="cm"/>
      <inkml:brushProperty name="height" value="0.1" units="cm"/>
      <inkml:brushProperty name="color" value="#333333"/>
    </inkml:brush>
  </inkml:definitions>
  <inkml:trace contextRef="#ctx0" brushRef="#br0">341 0 2609,'-13'7'3088,"-10"16"-2745,10-9-108,-177 133 1201,103-82-2644,72-54 754</inkml:trace>
</inkml:ink>
</file>

<file path=ppt/ink/ink6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8"/>
    </inkml:context>
    <inkml:brush xml:id="br0">
      <inkml:brushProperty name="width" value="0.1" units="cm"/>
      <inkml:brushProperty name="height" value="0.1" units="cm"/>
      <inkml:brushProperty name="color" value="#333333"/>
    </inkml:brush>
  </inkml:definitions>
  <inkml:trace contextRef="#ctx0" brushRef="#br0">0 69 2545,'5'0'349,"0"-1"-1,0 1 1,1-1 0,-1 0 0,0 0 0,-1 0 0,1-1 0,0 1 0,0-1 0,-1-1 0,1 1 0,4-4 0,3 1-50,-1 0-205,3-2-208,0 1 1,1 0 0,-1 2 0,1-1 0,0 2 0,22-3-1,-25 6-398</inkml:trace>
</inkml:ink>
</file>

<file path=ppt/ink/ink6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69"/>
    </inkml:context>
    <inkml:brush xml:id="br0">
      <inkml:brushProperty name="width" value="0.1" units="cm"/>
      <inkml:brushProperty name="height" value="0.1" units="cm"/>
      <inkml:brushProperty name="color" value="#333333"/>
    </inkml:brush>
  </inkml:definitions>
  <inkml:trace contextRef="#ctx0" brushRef="#br0">1 1 2537,'1'2'306,"1"0"0,-1 1 1,1-1-1,-1 0 0,0 1 1,0-1-1,0 1 0,0-1 1,-1 1-1,2 5 0,2 56-537,-3-46 327,-1-5-682,1 0 258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5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372 1 10890,'-12'17'664,"-18"25"65,-14 31-289,-10 29-88,-3 28-272,2 24-48,8 21-32,10 14-8,13 9-200,12 4-72,14 1-656,12-3-737,12-4 985,2-35-8706</inkml:trace>
</inkml:ink>
</file>

<file path=ppt/ink/ink6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0"/>
    </inkml:context>
    <inkml:brush xml:id="br0">
      <inkml:brushProperty name="width" value="0.1" units="cm"/>
      <inkml:brushProperty name="height" value="0.1" units="cm"/>
      <inkml:brushProperty name="color" value="#333333"/>
    </inkml:brush>
  </inkml:definitions>
  <inkml:trace contextRef="#ctx0" brushRef="#br0">1 0 2521,'7'9'5804,"39"33"-5621,-32-31-135,0 0 0,18 20 0,28 20-2707,-49-44 1779</inkml:trace>
</inkml:ink>
</file>

<file path=ppt/ink/ink6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1"/>
    </inkml:context>
    <inkml:brush xml:id="br0">
      <inkml:brushProperty name="width" value="0.1" units="cm"/>
      <inkml:brushProperty name="height" value="0.1" units="cm"/>
      <inkml:brushProperty name="color" value="#333333"/>
    </inkml:brush>
  </inkml:definitions>
  <inkml:trace contextRef="#ctx0" brushRef="#br0">1 29 3457,'1'0'1880,"1"-1"-1304,1-1 104,1 0-151,0-1-81,1 1-176,1-1-88,3 1-120,1 0-32,2 0-56,0 1-40,3-1-80,-2 1-56,0-1-176,0 1-161,0 0-615,0 0 656</inkml:trace>
</inkml:ink>
</file>

<file path=ppt/ink/ink6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2"/>
    </inkml:context>
    <inkml:brush xml:id="br0">
      <inkml:brushProperty name="width" value="0.1" units="cm"/>
      <inkml:brushProperty name="height" value="0.1" units="cm"/>
      <inkml:brushProperty name="color" value="#333333"/>
    </inkml:brush>
  </inkml:definitions>
  <inkml:trace contextRef="#ctx0" brushRef="#br0">13 0 3945,'-2'4'240,"1"2"312,-1 2-216,0 2 48,0 3-8,1 2-80,0 4-112,-1 0-24,2 1-64,0 0-72,1-1-672,1-2-984,1-4 952</inkml:trace>
</inkml:ink>
</file>

<file path=ppt/ink/ink6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3"/>
    </inkml:context>
    <inkml:brush xml:id="br0">
      <inkml:brushProperty name="width" value="0.1" units="cm"/>
      <inkml:brushProperty name="height" value="0.1" units="cm"/>
      <inkml:brushProperty name="color" value="#333333"/>
    </inkml:brush>
  </inkml:definitions>
  <inkml:trace contextRef="#ctx0" brushRef="#br0">39 4 296,'-5'-4'4259,"2"9"-3149,-2 10-1222,-17 63-1281,19-61 786</inkml:trace>
</inkml:ink>
</file>

<file path=ppt/ink/ink6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4"/>
    </inkml:context>
    <inkml:brush xml:id="br0">
      <inkml:brushProperty name="width" value="0.1" units="cm"/>
      <inkml:brushProperty name="height" value="0.1" units="cm"/>
      <inkml:brushProperty name="color" value="#333333"/>
    </inkml:brush>
  </inkml:definitions>
  <inkml:trace contextRef="#ctx0" brushRef="#br0">42 1 2232,'-4'2'2657,"2"1"-1961,1 2-64,-2 3 40,0 1-39,-1 4-201,0 2-152,-1 2-456,0 2-336,2-2-681,0 0-207,0-3-80,2-2 191,1-4 865</inkml:trace>
</inkml:ink>
</file>

<file path=ppt/ink/ink6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5"/>
    </inkml:context>
    <inkml:brush xml:id="br0">
      <inkml:brushProperty name="width" value="0.1" units="cm"/>
      <inkml:brushProperty name="height" value="0.1" units="cm"/>
      <inkml:brushProperty name="color" value="#333333"/>
    </inkml:brush>
  </inkml:definitions>
  <inkml:trace contextRef="#ctx0" brushRef="#br0">11 1 1016,'0'0'136,"1"0"-1,0 0 0,0 0 1,-1 0-1,1 0 0,0 0 1,-1 0-1,1 0 1,0 0-1,-1 1 0,1-1 1,-1 0-1,1 1 0,0-1 1,-1 0-1,1 1 0,-1-1 1,1 1-1,-1-1 1,1 1-1,-1-1 0,1 1 1,-1-1-1,0 1 0,1-1 1,-1 1-1,0 0 1,1-1-1,-1 1 0,0 0 1,0-1-1,0 1 0,1 0 1,-1-1-1,0 1 0,0 0 1,0-1-1,0 1 1,0 0-1,0-1 0,0 1 1,-1 0-1,1-1 0,0 1 1,-1 1-1,-13 39-649,7-26-195,3 0 186</inkml:trace>
</inkml:ink>
</file>

<file path=ppt/ink/ink6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6"/>
    </inkml:context>
    <inkml:brush xml:id="br0">
      <inkml:brushProperty name="width" value="0.1" units="cm"/>
      <inkml:brushProperty name="height" value="0.1" units="cm"/>
      <inkml:brushProperty name="color" value="#004F8B"/>
    </inkml:brush>
  </inkml:definitions>
  <inkml:trace contextRef="#ctx0" brushRef="#br0">3 0 1000,'-2'1'560,"2"0"-144,-1 3-23,1 0-57,0 1-16,0 2 96,1 1 272,1 1 96,2 4-72,2 4-176,2 6-344,1 5-120,3 5-80,1 1-8,5-1-592,1 0-968,3-7 936</inkml:trace>
</inkml:ink>
</file>

<file path=ppt/ink/ink6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33 226 3033,'-2'1'520,"0"2"344,-2 2-256,-1 2-424,1 0-72,0 1 136,0-1 80,1 0 144,0-2 48,2-2 17,0 0-1,2-3-56,2-2-64,3-4-176,2-2-88,4-5-88,4-2-24,3-4-24,3-1-16,3-2-8,2-1-8,-1 0-32,0 0-48,-1 2-304,-2 1-248,-2 2-553,-2 2-199,-3 3-144,-2 2 696,-4 3-2313</inkml:trace>
</inkml:ink>
</file>

<file path=ppt/ink/ink6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21 334 6489,'-2'2'344,"-2"3"161,0 1-689,-1 1-385,2-1-71,1-2 120,1-1 416,2-3 568,2-1 184,1-3 113,2-2-97,3-2-264,3-2-112,4-4-208,4-3-40,3-4-32,3-4-8,2-2 0,3-4 0,1 0 0,1-1 0,0 1-40,-1 2-120,-3 2-536,-4 5-513,-4 4 617,-5 6-5385</inkml:trace>
</inkml:ink>
</file>

<file path=ppt/ink/ink6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23:32:38.27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0 216 3457,'1'-1'608,"2"-1"904,3-3-1160,2-1-8,2-3-136,2 0-40,1-2 128,1-1 57,-1 0 63,0 0-16,0 0-168,1 0-80,0-1-112,2 0-48,0 0-232,1 0-152,0 1-344,-1 0-129,-2 1-239,0 1-584,-2 1 1056,-3 3-2241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0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364 1 5937,'-13'11'1161,"-16"19"1775,-14 21-1992,-9 26-392,-5 28-175,3 30-361,5 26-249,12 23-495,14 16-192,17 7-1008,15 3 1064,7-35-6386</inkml:trace>
</inkml:ink>
</file>

<file path=ppt/ink/ink6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4.308"/>
    </inkml:context>
    <inkml:brush xml:id="br0">
      <inkml:brushProperty name="width" value="0.05" units="cm"/>
      <inkml:brushProperty name="height" value="0.05" units="cm"/>
      <inkml:brushProperty name="color" value="#5B2D90"/>
    </inkml:brush>
  </inkml:definitions>
  <inkml:trace contextRef="#ctx0" brushRef="#br0">67 34 13341,'0'1'0,"0"1"0,0-1 0,0 0 0,-1 1 0,1-1 0,0 0 0,-1 1 0,1-1 0,-1 0 0,1 0 0,-1 0 0,1 1 0,-1-1 0,0 0 0,1 0 0,-1 0 0,0 0 0,0 0 0,0 0 0,0 0 0,0 0 0,0 0 0,0 0 0,0-1 0,0 1 0,0 0 0,0-1 0,0 1 0,-1-1 0,1 1 0,0-1 0,0 1 0,-1-1 0,1 0 0,0 1 0,-1-1 0,1 0 0,0 0 0,0 0 0,-1 0 0,1 0 0,0 0 0,-1 0 0,1-1 0,0 1 0,-1 0 0,1-1 0,0 1 0,0-1 0,-1 1 0,1-1 0,0 1 0,0-1 0,0 0 0,0 1 0,0-1 0,0 0 0,0 0 0,0 0 0,0 0 0,0 0 0,0 0 0,0 0 0,1 0 0,-1 0 0,0 0 0,1-1 0,-1 1 0,1 0 0,-1 0 0,1 0 0,-1-1 0,1 1 0,0 0 0,-1-1 0,1 1 0,0 0 0,0-1 0,0 1 0,0 0 0,0-1 0,0 1 0,0 0 0,1-1 0,-1 1 0,0 0 0,1-1 0,-1 1 0,1 0 0,-1 0 0,1 0 0,-1-1 0,1 1 0,0 0 0,-1 0 0,1 0 0,0 0 0,0 0 0,0 0 0,0 0 0,0 0 0,0 0 0,0 0 0,0 1 0,0-1 0,0 0 0,0 1 0,0-1 0,1 1 0,-1-1 0,0 1 0,0-1 0,1 1 0,-1 0 0,0-1 0,1 1 0,-1 0 0,0 0 0,1 0 0,-1 0 0,0 0 0,0 0 0,1 0 0,-1 1 0,0-1 0,1 0 0,-1 1 0,0-1 0,0 1 0,1-1 0,-1 1 0,0-1 0,0 1 0,0 0 0,0-1 0,0 1 0,0 0 0,0 0 0,0 0 0,0 0 0,0 0 0,0 0 0,0 0 0,-1 0 0,1 0 0,0 0 0,-1 1 0,1-1 0,-1 0 0,1 0 0,-1 0 0,1 1 0,-1-1 0,0 0 0,1 1 0,-1-1 0,0 0 0,0 1 0,0-1 0</inkml:trace>
</inkml:ink>
</file>

<file path=ppt/ink/ink6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1.468"/>
    </inkml:context>
    <inkml:brush xml:id="br0">
      <inkml:brushProperty name="width" value="0.05" units="cm"/>
      <inkml:brushProperty name="height" value="0.05" units="cm"/>
      <inkml:brushProperty name="color" value="#5B2D90"/>
    </inkml:brush>
  </inkml:definitions>
  <inkml:trace contextRef="#ctx0" brushRef="#br0">7 290 2288,'-6'-9'7960,"7"-8"-5438,8-20-2799,-8 32 1007,10-34-105,-3 5-409,2 0 0,1 1 0,17-35 0,-27 67-215,-1 1-1,0-1 0,0 0 0,1 0 0,-1 1 0,0-1 0,1 0 1,-1 1-1,1-1 0,-1 1 0,1-1 0,-1 0 0,1 1 1,-1-1-1,1 1 0,0-1 0,-1 1 0,1 0 0,0-1 0,-1 1 1,1 0-1,0-1 0,0 1 0,-1 0 0,1 0 0,0-1 0,0 1 1,-1 0-1,2 0 0,-1 1 0,0-1 1,1 1-1,-1 0 1,0 0-1,0-1 1,0 1 0,0 0-1,0 0 1,-1 0-1,1 0 1,0 0-1,0 0 1,-1 1-1,1-1 1,0 2-1,18 49 15,-19-50-15,19 93 59,-15-68-533,1 1-1,1-1 0,18 46 0,-15-56-1271,0-7 594</inkml:trace>
</inkml:ink>
</file>

<file path=ppt/ink/ink6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2.673"/>
    </inkml:context>
    <inkml:brush xml:id="br0">
      <inkml:brushProperty name="width" value="0.05" units="cm"/>
      <inkml:brushProperty name="height" value="0.05" units="cm"/>
      <inkml:brushProperty name="color" value="#5B2D90"/>
    </inkml:brush>
  </inkml:definitions>
  <inkml:trace contextRef="#ctx0" brushRef="#br0">1 513 1984,'1'0'211,"-1"0"-1,1 0 0,0-1 0,0 1 0,-1 0 1,1-1-1,0 1 0,-1-1 0,1 1 0,0-1 0,-1 1 1,1-1-1,-1 1 0,1-1 0,-1 0 0,1 1 1,-1-1-1,1 0 0,-1 1 0,0-1 0,1 0 0,-1 0 1,0 1-1,0-1 0,0 0 0,1 0 0,-1 1 1,0-2-1,9-25 2168,-3-3-1527,-1-1-1,-2 1 0,-1-1 1,-4-49-1,2-34-681,9 38-23,-2 11-4265,-6 54 3055</inkml:trace>
</inkml:ink>
</file>

<file path=ppt/ink/ink6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3.436"/>
    </inkml:context>
    <inkml:brush xml:id="br0">
      <inkml:brushProperty name="width" value="0.05" units="cm"/>
      <inkml:brushProperty name="height" value="0.05" units="cm"/>
      <inkml:brushProperty name="color" value="#5B2D90"/>
    </inkml:brush>
  </inkml:definitions>
  <inkml:trace contextRef="#ctx0" brushRef="#br0">12 89 4897,'-11'5'3475,"15"-7"-205,21-11-1073,-10-1-1894,1 2 1,31-20-1,-7 15-4215,-32 14 2445</inkml:trace>
</inkml:ink>
</file>

<file path=ppt/ink/ink6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5.844"/>
    </inkml:context>
    <inkml:brush xml:id="br0">
      <inkml:brushProperty name="width" value="0.05" units="cm"/>
      <inkml:brushProperty name="height" value="0.05" units="cm"/>
      <inkml:brushProperty name="color" value="#5B2D90"/>
    </inkml:brush>
  </inkml:definitions>
  <inkml:trace contextRef="#ctx0" brushRef="#br0">17 36 512,'-6'-26'6475,"2"16"-4499,2 21-1026,-2 121-1506</inkml:trace>
</inkml:ink>
</file>

<file path=ppt/ink/ink6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7.501"/>
    </inkml:context>
    <inkml:brush xml:id="br0">
      <inkml:brushProperty name="width" value="0.05" units="cm"/>
      <inkml:brushProperty name="height" value="0.05" units="cm"/>
      <inkml:brushProperty name="color" value="#5B2D90"/>
    </inkml:brush>
  </inkml:definitions>
  <inkml:trace contextRef="#ctx0" brushRef="#br0">145 1 600,'-14'10'6387,"-14"20"-3599,24-26-2612,-13 17-511,1 0-1,1 2 0,-25 46 1,29-45-224</inkml:trace>
</inkml:ink>
</file>

<file path=ppt/ink/ink6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28.651"/>
    </inkml:context>
    <inkml:brush xml:id="br0">
      <inkml:brushProperty name="width" value="0.05" units="cm"/>
      <inkml:brushProperty name="height" value="0.05" units="cm"/>
      <inkml:brushProperty name="color" value="#5B2D90"/>
    </inkml:brush>
  </inkml:definitions>
  <inkml:trace contextRef="#ctx0" brushRef="#br0">152 83 2569,'-2'-31'4122,"2"27"-3514,0 0 1,0-1 0,-1 1 0,1 0-1,-1 0 1,0 0 0,0 0 0,-2-5-1,3 8-562,-1 0 0,0 0 0,0 0 0,0 1 0,0-1 0,1 0 0,-1 1 1,0-1-1,0 1 0,0-1 0,-1 1 0,1-1 0,0 1 0,0 0 0,0 0 0,0-1 0,0 1 0,0 0 0,0 0 0,-1 0 0,1 0 0,0 0 0,0 0 0,0 1 0,0-1 0,0 0 0,0 0 0,0 1 0,-1-1 0,1 1 0,0-1 0,0 1 0,0 0 0,1-1 0,-1 1 0,-2 1 0,-5 3-11,0 1 1,0 0-1,1 0 0,-1 0 0,1 1 0,1 0 0,-1 0 0,1 1 0,1 0 0,-1 0 0,1 0 1,-6 16-1,9-21-16,0 0-1,1 1 1,0-1 0,-1 0 0,1 1 0,1-1 0,-1 0 0,0 1 0,1-1 0,0 1 0,0-1 0,0 1-1,0 0 1,0-1 0,1 0 0,0 1 0,-1-1 0,1 1 0,1-1 0,-1 0 0,0 1 0,1-1 0,0 0-1,-1 0 1,1 0 0,0 0 0,1-1 0,-1 1 0,0 0 0,1-1 0,0 0 0,-1 1 0,1-1 0,0 0 0,0-1-1,0 1 1,6 2 0,-5-2 23,1-1 0,-1 0 0,1 0 0,0 0 0,0 0-1,-1-1 1,1 0 0,0 0 0,0 0 0,0 0 0,-1-1 0,1 0-1,0 0 1,0 0 0,-1 0 0,1-1 0,-1 0 0,1 0 0,-1 0-1,0-1 1,0 1 0,0-1 0,0 0 0,0 0 0,-1 0 0,0-1 0,6-5-1,-7 6-70,0 0 0,1 0 0,-1 0 0,0 0-1,0 0 1,-1 0 0,1-1 0,-1 1 0,1-1 0,-1 0-1,0 1 1,0-1 0,-1 0 0,1 1 0,-1-1-1,0 0 1,0 0 0,0 1 0,-1-1 0,1 0-1,-1 0 1,0 1 0,0-1 0,0 1 0,0-1-1,-1 1 1,1-1 0,-1 1 0,0 0 0,0-1 0,0 1-1,0 0 1,-1 1 0,1-1 0,-5-3 0,-7-4-1637,-2 6 582</inkml:trace>
</inkml:ink>
</file>

<file path=ppt/ink/ink6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6:01.477"/>
    </inkml:context>
    <inkml:brush xml:id="br0">
      <inkml:brushProperty name="width" value="0.05" units="cm"/>
      <inkml:brushProperty name="height" value="0.05" units="cm"/>
      <inkml:brushProperty name="color" value="#5B2D90"/>
    </inkml:brush>
  </inkml:definitions>
  <inkml:trace contextRef="#ctx0" brushRef="#br0">18 85 2385,'-11'-51'1768,"4"18"2345,13 74 293,0 7-4279,59 234 31,-13-96-4692,-39-145 3201</inkml:trace>
</inkml:ink>
</file>

<file path=ppt/ink/ink6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6:02.240"/>
    </inkml:context>
    <inkml:brush xml:id="br0">
      <inkml:brushProperty name="width" value="0.05" units="cm"/>
      <inkml:brushProperty name="height" value="0.05" units="cm"/>
      <inkml:brushProperty name="color" value="#5B2D90"/>
    </inkml:brush>
  </inkml:definitions>
  <inkml:trace contextRef="#ctx0" brushRef="#br0">40 4 3113,'-1'1'388,"-1"-1"0,0 1 0,1 0 0,-1-1 1,1 1-1,0 0 0,-1 0 0,1 0 0,-1 0 1,1 0-1,0 0 0,0 0 0,0 1 0,0-1 1,0 0-1,-1 2 0,-10 31 1741,8 48-3403,4-49 1887,42-197-303,-42 163-301,0 1-1,0 0 0,0-1 0,1 1 0,-1 0 0,0-1 0,0 1 0,1 0 1,-1-1-1,0 1 0,1 0 0,-1-1 0,0 1 0,1 0 0,-1 0 0,0 0 0,1-1 1,-1 1-1,1 0 0,-1 0 0,0 0 0,1 0 0,-1 0 0,1 0 0,-1 0 1,0 0-1,1 0 0,-1 0 0,1 0 0,-1 0 0,0 0 0,1 0 0,-1 0 1,1 0-1,-1 0 0,0 0 0,1 1 0,-1-1 0,1 0 0,-1 0 0,0 0 0,1 1 1,-1-1-1,0 0 0,1 1 0,-1-1 0,0 0 0,0 0 0,1 1 0,-1-1 1,0 1-1,0-1 0,0 0 0,1 1 0,19 25 377,-17-21-310,31 38-902,61 60-1,-78-87 8</inkml:trace>
</inkml:ink>
</file>

<file path=ppt/ink/ink6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36.437"/>
    </inkml:context>
    <inkml:brush xml:id="br0">
      <inkml:brushProperty name="width" value="0.05" units="cm"/>
      <inkml:brushProperty name="height" value="0.05" units="cm"/>
      <inkml:brushProperty name="color" value="#5B2D90"/>
    </inkml:brush>
  </inkml:definitions>
  <inkml:trace contextRef="#ctx0" brushRef="#br0">19 168 1152,'-1'1'442,"-1"0"0,1-1-1,0 1 1,0 0-1,0 0 1,0-1 0,0 1-1,0 0 1,0 0 0,0 0-1,0 0 1,1 0-1,-1 1 1,0-1 0,0 0-1,1 0 1,-1 0 0,1 1-1,-1-1 1,1 3 0,4-2 2195,10-17-2370,25-57 152,-31 54-341,1 0-1,1 1 0,0 0 0,17-20 0,-26 38-76,-1-1 0,1 0-1,-1 1 1,1-1 0,-1 1-1,1-1 1,-1 1 0,1-1-1,-1 1 1,0-1 0,1 1 0,-1-1-1,0 1 1,1-1 0,-1 1-1,0 0 1,0-1 0,1 1-1,-1 0 1,0-1 0,0 1-1,0 0 1,0-1 0,0 1-1,0 0 1,0-1 0,0 1-1,0 0 1,0 0 0,3 30 28,-3-30-27,2 14 5,0-1 0,0 1 0,2-1 0,5 18-1,9 2-2464,-15-31 1608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3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 1 5985,'-6'22'200,"-5"32"24,-1 34-744,3 28-920,8 22 856,4-14-3281</inkml:trace>
</inkml:ink>
</file>

<file path=ppt/ink/ink6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37.088"/>
    </inkml:context>
    <inkml:brush xml:id="br0">
      <inkml:brushProperty name="width" value="0.05" units="cm"/>
      <inkml:brushProperty name="height" value="0.05" units="cm"/>
      <inkml:brushProperty name="color" value="#5B2D90"/>
    </inkml:brush>
  </inkml:definitions>
  <inkml:trace contextRef="#ctx0" brushRef="#br0">6 264 2096,'-1'-2'7004,"-3"-13"-4260,9-23-1579,1-50 0,1-10-1387,-5 83-1124,-2 8-4210</inkml:trace>
</inkml:ink>
</file>

<file path=ppt/ink/ink6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37.617"/>
    </inkml:context>
    <inkml:brush xml:id="br0">
      <inkml:brushProperty name="width" value="0.05" units="cm"/>
      <inkml:brushProperty name="height" value="0.05" units="cm"/>
      <inkml:brushProperty name="color" value="#5B2D90"/>
    </inkml:brush>
  </inkml:definitions>
  <inkml:trace contextRef="#ctx0" brushRef="#br0">80 0 1920,'-14'20'8150,"-2"1"-8485,1 1 0,-19 35 0,33-53-192</inkml:trace>
</inkml:ink>
</file>

<file path=ppt/ink/ink6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38.038"/>
    </inkml:context>
    <inkml:brush xml:id="br0">
      <inkml:brushProperty name="width" value="0.05" units="cm"/>
      <inkml:brushProperty name="height" value="0.05" units="cm"/>
      <inkml:brushProperty name="color" value="#5B2D90"/>
    </inkml:brush>
  </inkml:definitions>
  <inkml:trace contextRef="#ctx0" brushRef="#br0">0 22 3833,'0'-1'-112,"12"-20"1991,-3 36 3710,-7-10-5308,1 1-112,-1 0-1,1 0 0,0-1 0,0 0 0,1 1 0,-1-1 0,1-1 1,6 7-1,-8-10-485,0 1 1,0 0-1,0-1 1,1 0-1,-1 1 1,0-1-1,1 0 1,-1 0-1,1-1 1,0 1-1,-1 0 1,1-1-1,5 1 1,0-2-1228</inkml:trace>
</inkml:ink>
</file>

<file path=ppt/ink/ink6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39.082"/>
    </inkml:context>
    <inkml:brush xml:id="br0">
      <inkml:brushProperty name="width" value="0.05" units="cm"/>
      <inkml:brushProperty name="height" value="0.05" units="cm"/>
      <inkml:brushProperty name="color" value="#5B2D90"/>
    </inkml:brush>
  </inkml:definitions>
  <inkml:trace contextRef="#ctx0" brushRef="#br0">108 25 888,'-2'-21'8371,"0"21"-8228,0-1 1,0 1-1,0 0 0,0-1 0,0 1 0,0 0 1,0 0-1,0 0 0,0 0 0,0 1 0,0-1 0,0 1 1,0-1-1,0 1 0,0-1 0,0 1 0,0 0 1,1 0-1,-1 0 0,0 0 0,1 0 0,-1 1 0,0-1 1,1 0-1,-1 1 0,1-1 0,0 1 0,-3 3 0,-32 48 1260,34-49-1296,0 0 0,0 1 1,0-1-1,1 1 0,-1-1 1,1 1-1,0-1 0,0 1 1,1 0-1,0-1 0,-1 1 1,2 0-1,-1-1 0,0 1 1,1 0-1,0-1 0,2 7 0,-3-10-76,1 1 0,0 0 0,0-1 0,0 1 0,0 0 0,0-1 0,1 0 0,-1 1 0,0-1 0,1 0 0,-1 1 0,1-1 0,-1 0 0,1 0 0,-1 0 0,1 0 0,3 1 0,-2-1-7,1-1-1,-1 1 1,0-1 0,1 0 0,-1 0 0,1 0 0,-1 0 0,0 0 0,1-1 0,-1 0-1,0 0 1,0 1 0,4-3 0,0 0 91,0-1-1,-1 0 1,1 0 0,-1 0-1,0-1 1,0 0 0,-1 0-1,1 0 1,-1-1 0,0 1-1,-1-2 1,1 1-1,-1 0 1,5-11 0,-8 14-161,1 1 0,-1-1 1,0 1-1,0-1 0,0 1 1,-1-1-1,1 1 0,0-1 1,-1 0-1,0 1 0,0-1 1,0 0-1,0 1 1,0-1-1,0 0 0,-1 1 1,1-1-1,-1 0 0,1 1 1,-1-1-1,0 1 0,0-1 1,-1 1-1,1-1 0,0 1 1,-1 0-1,1 0 0,-1 0 1,0 0-1,0 0 0,0 0 1,0 0-1,0 0 0,0 1 1,0-1-1,-1 1 0,1 0 1,0 0-1,-1-1 0,1 1 1,-1 1-1,0-1 0,-2 0 1,-26-4-3863,19 4 2615</inkml:trace>
</inkml:ink>
</file>

<file path=ppt/ink/ink6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1.469"/>
    </inkml:context>
    <inkml:brush xml:id="br0">
      <inkml:brushProperty name="width" value="0.05" units="cm"/>
      <inkml:brushProperty name="height" value="0.05" units="cm"/>
      <inkml:brushProperty name="color" value="#5B2D90"/>
    </inkml:brush>
  </inkml:definitions>
  <inkml:trace contextRef="#ctx0" brushRef="#br0">1 222 2320,'4'3'6857,"13"-42"-6016,2 2 1,30-44-1,-34 58-859,12-14-3330,-20 30 2255</inkml:trace>
</inkml:ink>
</file>

<file path=ppt/ink/ink6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1.916"/>
    </inkml:context>
    <inkml:brush xml:id="br0">
      <inkml:brushProperty name="width" value="0.05" units="cm"/>
      <inkml:brushProperty name="height" value="0.05" units="cm"/>
      <inkml:brushProperty name="color" value="#5B2D90"/>
    </inkml:brush>
  </inkml:definitions>
  <inkml:trace contextRef="#ctx0" brushRef="#br0">6 0 2160,'-5'28'7692,"9"28"-6910,-1-32-348,-1 8-505,9 85-2391,-8-102 1457</inkml:trace>
</inkml:ink>
</file>

<file path=ppt/ink/ink6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2.565"/>
    </inkml:context>
    <inkml:brush xml:id="br0">
      <inkml:brushProperty name="width" value="0.05" units="cm"/>
      <inkml:brushProperty name="height" value="0.05" units="cm"/>
      <inkml:brushProperty name="color" value="#5B2D90"/>
    </inkml:brush>
  </inkml:definitions>
  <inkml:trace contextRef="#ctx0" brushRef="#br0">1 350 3393,'1'0'265,"0"-1"0,0 1 0,0-1 0,-1 0 1,1 0-1,0 1 0,0-1 0,0 0 0,-1 0 0,1 0 1,0 0-1,-1 0 0,1 0 0,-1 0 0,1 0 0,-1 0 0,1 0 1,-1 0-1,0 0 0,1 0 0,-1-1 0,0 0 0,6-35 2119,-4 22-1442,14-54 520,8-47-992,-20 38-4394,-5 65 2565</inkml:trace>
</inkml:ink>
</file>

<file path=ppt/ink/ink6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3.006"/>
    </inkml:context>
    <inkml:brush xml:id="br0">
      <inkml:brushProperty name="width" value="0.05" units="cm"/>
      <inkml:brushProperty name="height" value="0.05" units="cm"/>
      <inkml:brushProperty name="color" value="#5B2D90"/>
    </inkml:brush>
  </inkml:definitions>
  <inkml:trace contextRef="#ctx0" brushRef="#br0">108 5 1816,'-3'-3'2409,"1"2"-897,0 0-312,-1 1-135,0 0-169,-2 2-104,0 3-240,-3 1-40,-1 4-208,0 3-56,-3 2-104,1 1-184,1 0-288,-1-1-160,5-3-472,0-4-312,4-4 720</inkml:trace>
</inkml:ink>
</file>

<file path=ppt/ink/ink6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3.285"/>
    </inkml:context>
    <inkml:brush xml:id="br0">
      <inkml:brushProperty name="width" value="0.05" units="cm"/>
      <inkml:brushProperty name="height" value="0.05" units="cm"/>
      <inkml:brushProperty name="color" value="#5B2D90"/>
    </inkml:brush>
  </inkml:definitions>
  <inkml:trace contextRef="#ctx0" brushRef="#br0">0 0 2112,'15'16'8755,"7"27"-6905,-15-27-1454,17 43-1936,-19-46 841</inkml:trace>
</inkml:ink>
</file>

<file path=ppt/ink/ink6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44.109"/>
    </inkml:context>
    <inkml:brush xml:id="br0">
      <inkml:brushProperty name="width" value="0.05" units="cm"/>
      <inkml:brushProperty name="height" value="0.05" units="cm"/>
      <inkml:brushProperty name="color" value="#5B2D90"/>
    </inkml:brush>
  </inkml:definitions>
  <inkml:trace contextRef="#ctx0" brushRef="#br0">109 32 880,'0'-1'166,"0"1"0,1 0 0,-1-1 0,0 1 0,1 0 0,-1-1 0,0 1 1,1 0-1,-1-1 0,0 1 0,0 0 0,0-1 0,1 1 0,-1-1 0,0 1 0,0-1 0,0 1 0,0-1 0,0 1 0,0 0 0,0-1 0,0 1 0,0-1 0,0 1 0,0-1 0,0 1 0,0-1 0,0 1 0,0 0 0,0-1 0,-1 1 0,1-1 1,0 1-1,0-1 0,0 1 0,-1 0 0,1-1 0,0 1 0,-1 0 0,1-1 0,0 1 0,-1 0 0,1-1 0,0 1 0,-1 0 0,1 0 0,0 0 0,-1-1 0,1 1 0,-1 0 0,1 0 0,-1 0 0,-23-13 2009,21 13-2094,-1 1 1,1-1 0,-1 1-1,1-1 1,0 1 0,-1 0-1,1 0 1,0 1 0,0-1-1,0 1 1,0-1 0,0 1 0,0 0-1,0 0 1,0 0 0,1 1-1,-1-1 1,1 1 0,0-1-1,0 1 1,-1 0 0,2 0-1,-1 0 1,0 0 0,1 0 0,-2 4-1,2-5-48,0 0 0,0 1 0,0-1 0,1 0-1,-1 0 1,1 0 0,-1 0 0,1 1 0,0-1 0,0 0-1,0 0 1,0 1 0,0-1 0,1 0 0,-1 0 0,0 0-1,1 1 1,0-1 0,0 0 0,-1 0 0,1 0 0,1 0-1,-1 0 1,0 0 0,0-1 0,1 1 0,-1 0 0,1-1-1,-1 1 1,1-1 0,0 1 0,-1-1 0,1 0 0,0 1-1,0-1 1,0 0 0,0 0 0,0-1 0,0 1 0,1 0-1,1 0 1,1 0-15,-1-1 0,1 0-1,-1 0 1,1 0 0,-1 0-1,1-1 1,-1 1 0,1-1-1,-1 0 1,1-1 0,-1 1-1,0-1 1,0 0 0,0 0-1,0 0 1,5-4 0,-7 5-6,0 0 0,0 0 1,0-1-1,0 1 0,-1-1 0,1 1 1,-1-1-1,1 0 0,-1 0 1,1 0-1,-1 0 0,0 0 1,0 0-1,0 0 0,0 0 0,0 0 1,-1 0-1,1 0 0,0-1 1,-1 1-1,0 0 0,0 0 1,1-1-1,-1 1 0,-1 0 0,1-1 1,0 1-1,0 0 0,-1 0 1,0-1-1,1 1 0,-1 0 1,0 0-1,-1-2 0,1 2-191,0 1 0,0-1 1,0 1-1,0-1 0,-1 1 0,1 0 0,0 0 0,-1 0 1,1-1-1,-1 1 0,1 1 0,-1-1 0,0 0 0,1 0 1,-1 1-1,0-1 0,1 0 0,-1 1 0,-2-1 0,-11 0-1220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6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152 0 9602,'-6'6'560,"-10"6"632,-5 12-1120,-2 12 32,-1 15 81,3 15 79,3 17 104,4 12 0,6 13-152,7 7-160,8 5-488,10 1-392,11-8-353,13-12-55,11-19-296,9-22-97,8-23 969,-7-19-4857</inkml:trace>
</inkml:ink>
</file>

<file path=ppt/ink/ink6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56.307"/>
    </inkml:context>
    <inkml:brush xml:id="br0">
      <inkml:brushProperty name="width" value="0.05" units="cm"/>
      <inkml:brushProperty name="height" value="0.05" units="cm"/>
      <inkml:brushProperty name="color" value="#5B2D90"/>
    </inkml:brush>
  </inkml:definitions>
  <inkml:trace contextRef="#ctx0" brushRef="#br0">14 156 3657,'-13'15'7268,"17"-30"-4433,12-25-2510,-12 28-295,1-1 1,-1 2 0,2-1-1,0 1 1,0 0-1,1 0 1,1 0 0,9-9-1,-17 19-29,0 1-1,1 0 0,-1-1 0,0 1 1,1 0-1,-1 0 0,0-1 0,1 1 0,-1 0 1,0 0-1,1 0 0,-1 0 0,1 0 1,-1-1-1,0 1 0,1 0 0,-1 0 1,1 0-1,-1 0 0,0 0 0,1 0 0,-1 0 1,1 0-1,-1 1 0,0-1 0,1 0 1,-1 0-1,1 0 0,-1 0 0,0 0 1,1 1-1,-1-1 0,0 0 0,1 0 0,-1 1 1,0-1-1,1 1 0,11 19 4,2 33 5,-12-46-4,6 29-61,-5-17-446,1-1 0,1 1 0,1-1 0,1 0-1,10 20 1,-8-26-302</inkml:trace>
</inkml:ink>
</file>

<file path=ppt/ink/ink6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56.830"/>
    </inkml:context>
    <inkml:brush xml:id="br0">
      <inkml:brushProperty name="width" value="0.05" units="cm"/>
      <inkml:brushProperty name="height" value="0.05" units="cm"/>
      <inkml:brushProperty name="color" value="#5B2D90"/>
    </inkml:brush>
  </inkml:definitions>
  <inkml:trace contextRef="#ctx0" brushRef="#br0">0 364 5817,'17'-87'7786,"-2"-45"-5841,-13 112-1686,0-5-1453,-5-49-1,1 57-1123,2 9 1092</inkml:trace>
</inkml:ink>
</file>

<file path=ppt/ink/ink6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57.326"/>
    </inkml:context>
    <inkml:brush xml:id="br0">
      <inkml:brushProperty name="width" value="0.05" units="cm"/>
      <inkml:brushProperty name="height" value="0.05" units="cm"/>
      <inkml:brushProperty name="color" value="#5B2D90"/>
    </inkml:brush>
  </inkml:definitions>
  <inkml:trace contextRef="#ctx0" brushRef="#br0">85 21 1592,'13'-20'3506,"-20"23"326,-26 32-2109,-24 51-3467,57-85 1125</inkml:trace>
</inkml:ink>
</file>

<file path=ppt/ink/ink6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57.580"/>
    </inkml:context>
    <inkml:brush xml:id="br0">
      <inkml:brushProperty name="width" value="0.05" units="cm"/>
      <inkml:brushProperty name="height" value="0.05" units="cm"/>
      <inkml:brushProperty name="color" value="#5B2D90"/>
    </inkml:brush>
  </inkml:definitions>
  <inkml:trace contextRef="#ctx0" brushRef="#br0">1 1 4289,'1'2'284,"0"1"0,0-1 0,0 1 1,0 0-1,-1-1 0,1 1 0,-1 0 0,1 0 0,-1-1 1,0 1-1,0 4 0,-1-3 79,1-1 0,0 0 0,0 0 1,1 0-1,-1 0 0,1 0 0,0 1 0,-1-1 1,1 0-1,0 0 0,3 4 0,31 42 758,-8-19-3818,-16-20 1634</inkml:trace>
</inkml:ink>
</file>

<file path=ppt/ink/ink6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4:58.309"/>
    </inkml:context>
    <inkml:brush xml:id="br0">
      <inkml:brushProperty name="width" value="0.05" units="cm"/>
      <inkml:brushProperty name="height" value="0.05" units="cm"/>
      <inkml:brushProperty name="color" value="#5B2D90"/>
    </inkml:brush>
  </inkml:definitions>
  <inkml:trace contextRef="#ctx0" brushRef="#br0">105 27 1152,'-20'-9'7949,"19"8"-7863,0 0 0,0 0 1,-1 0-1,1 1 1,0-1-1,0 1 0,0-1 1,0 1-1,-1-1 0,1 1 1,0-1-1,0 1 0,-1 0 1,1 0-1,0 0 0,-1 0 1,1 0-1,0 0 0,-1 0 1,1 0-1,0 0 0,-1 1 1,1-1-1,0 0 0,0 1 1,-1-1-1,1 1 1,0 0-1,0-1 0,0 1 1,0 0-1,0 0 0,0-1 1,0 1-1,0 0 0,0 0 1,0 0-1,0 0 0,0 2 1,-3 1 55,0 1 0,0 0 1,1 1-1,-1-1 0,1 1 1,1-1-1,-1 1 0,1 0 1,0 0-1,0 0 0,1 0 0,-1 0 1,1 11-1,0-15-121,1 0 0,0 0 0,0 0 0,1 1 1,-1-1-1,0 0 0,1 0 0,-1 0 0,1 0 0,0 0 0,0 0 0,-1 0 0,1 0 0,1-1 1,-1 1-1,0 0 0,0 0 0,1-1 0,-1 1 0,1-1 0,-1 1 0,1-1 0,-1 0 0,1 1 0,0-1 1,0 0-1,0 0 0,0 0 0,0-1 0,0 1 0,0 0 0,0-1 0,0 1 0,0-1 0,0 0 1,0 0-1,0 1 0,0-1 0,0-1 0,1 1 0,-1 0 0,0 0 0,2-1 0,3-1 24,-1 1 0,1-1 1,0 0-1,-1 0 0,0-1 0,1 0 0,-1 0 0,0 0 0,0-1 0,-1 0 0,1 0 0,-1-1 0,0 1 0,0-1 0,0 0 1,-1 0-1,0-1 0,0 1 0,0-1 0,-1 0 0,1 0 0,-2 0 0,1-1 0,3-10 0,-6 15-51,0 0 0,0 1-1,0-1 1,0 0 0,-1 1 0,1-1-1,0 0 1,-1 0 0,1 1 0,-1-1-1,0 1 1,1-1 0,-1 0-1,0 1 1,0 0 0,0-1 0,0 1-1,0-1 1,0 1 0,-1 0 0,1 0-1,0 0 1,-1 0 0,1 0 0,-1 0-1,-2-2 1,-29-5-3638,18 8 2153</inkml:trace>
</inkml:ink>
</file>

<file path=ppt/ink/ink6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12.041"/>
    </inkml:context>
    <inkml:brush xml:id="br0">
      <inkml:brushProperty name="width" value="0.05" units="cm"/>
      <inkml:brushProperty name="height" value="0.05" units="cm"/>
      <inkml:brushProperty name="color" value="#5B2D90"/>
    </inkml:brush>
  </inkml:definitions>
  <inkml:trace contextRef="#ctx0" brushRef="#br0">18 174 1144,'-14'24'3306,"10"-16"-336,7-12-70,31-72-1990,-26 56-671,0 0 0,1 1 0,2 0 0,18-27 0,-29 46-239,0-1 0,0 1-1,1 0 1,-1 0 0,0 0-1,0 0 1,0 0 0,0 0-1,0 0 1,1 0 0,-1 0-1,0 0 1,0 0 0,0 0-1,0 0 1,1 0 0,-1 0-1,0 0 1,0 0 0,0 0-1,0 0 1,1 0 0,-1 0-1,0 0 1,0 0 0,0 0-1,0 0 1,0 0 0,1 1-1,-1-1 1,0 0 0,0 0-1,0 0 1,0 0 0,0 0-1,0 0 1,0 0 0,0 1-1,1-1 1,-1 0 0,0 0-1,0 0 1,0 0 0,0 1-1,0-1 1,0 0 0,0 0-1,0 0 1,0 0 0,0 0-1,0 1 1,0-1 0,0 0-1,0 0 1,0 0 0,5 19-5,0 20 15,-4-27-176,0 9 260,2-1 0,7 32 0,-8-46-490,0 0 0,0 0 0,0 0 0,1-1 0,0 1 0,0-1 1,8 9-1,-3-5-627</inkml:trace>
</inkml:ink>
</file>

<file path=ppt/ink/ink6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12.659"/>
    </inkml:context>
    <inkml:brush xml:id="br0">
      <inkml:brushProperty name="width" value="0.05" units="cm"/>
      <inkml:brushProperty name="height" value="0.05" units="cm"/>
      <inkml:brushProperty name="color" value="#5B2D90"/>
    </inkml:brush>
  </inkml:definitions>
  <inkml:trace contextRef="#ctx0" brushRef="#br0">2 293 1680,'-2'-9'8952,"5"-47"-7019,14-77-187,-16 43-4995,-2 85 2397</inkml:trace>
</inkml:ink>
</file>

<file path=ppt/ink/ink6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13.055"/>
    </inkml:context>
    <inkml:brush xml:id="br0">
      <inkml:brushProperty name="width" value="0.05" units="cm"/>
      <inkml:brushProperty name="height" value="0.05" units="cm"/>
      <inkml:brushProperty name="color" value="#5B2D90"/>
    </inkml:brush>
  </inkml:definitions>
  <inkml:trace contextRef="#ctx0" brushRef="#br0">93 39 2593,'5'-35'3936,"-5"35"-3898,1 0 0,-1 0 0,0 0 0,0 0 0,0 0 0,0-1 0,0 1 0,0 0 0,0 0 0,0 0 0,0 0 0,-1 0 0,1-1 1,0 1-1,0 0 0,0 0 0,0 0 0,0 0 0,0 0 0,0 0 0,0-1 0,0 1 0,0 0 0,0 0 0,0 0 0,-1 0 0,1 0 1,0 0-1,0 0 0,0 0 0,0 0 0,0-1 0,0 1 0,0 0 0,-1 0 0,1 0 0,0 0 0,0 0 0,0 0 0,0 0 0,0 0 1,-1 0-1,1 0 0,0 0 0,0 0 0,0 0 0,0 0 0,0 0 0,-1 0 0,1 0 0,0 0 0,0 0 0,0 1 0,0-1 0,-14 15 701,-7 16-1087,3 0 0,-20 43-1,35-68-181</inkml:trace>
</inkml:ink>
</file>

<file path=ppt/ink/ink6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13.304"/>
    </inkml:context>
    <inkml:brush xml:id="br0">
      <inkml:brushProperty name="width" value="0.05" units="cm"/>
      <inkml:brushProperty name="height" value="0.05" units="cm"/>
      <inkml:brushProperty name="color" value="#5B2D90"/>
    </inkml:brush>
  </inkml:definitions>
  <inkml:trace contextRef="#ctx0" brushRef="#br0">0 0 8450,'2'8'837,"-2"-6"-664,0 1 1,0-1-1,0 0 1,1 1-1,-1-1 1,1 0-1,-1 1 1,1-1-1,0 0 1,0 0-1,0 0 1,0 0-1,1 2 1,31 30 418,15 11-1059,-36-38 244</inkml:trace>
</inkml:ink>
</file>

<file path=ppt/ink/ink6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31.251"/>
    </inkml:context>
    <inkml:brush xml:id="br0">
      <inkml:brushProperty name="width" value="0.05" units="cm"/>
      <inkml:brushProperty name="height" value="0.05" units="cm"/>
      <inkml:brushProperty name="color" value="#5B2D90"/>
    </inkml:brush>
  </inkml:definitions>
  <inkml:trace contextRef="#ctx0" brushRef="#br0">122 66 2561,'5'-3'7076,"-10"-8"-3668,3-2-4292,2 11 968,0 0 0,0 0-1,0 0 1,0 1 0,0-1 0,0 0-1,-1 0 1,1 1 0,-1-1 0,1 0-1,-1 0 1,0 1 0,0-1-1,1 1 1,-1-1 0,0 1 0,-3-3-1,3 3-30,1 0 0,-2 1 0,1-1 0,0 1 0,0-1 0,0 1 0,0 0 0,0-1 0,0 1 0,0 0 0,-1 0 0,1 0 0,0 0 0,0 0 0,0 0 0,0 0 0,-1 0 0,1 0 0,0 0 0,-2 1 0,-1 1-17,0-1 1,0 1 0,0 0 0,0 0-1,0 1 1,1-1 0,-1 1-1,0 0 1,1 0 0,0 0 0,0 0-1,-5 7 1,4-4-50,0 0 0,0 1 0,1-1 1,0 1-1,0 0 0,0 0 0,1 0 0,0 0 1,1 1-1,-2 12 0,3-18 9,0 1 1,0-1 0,1 0-1,-1 1 1,1-1-1,-1 1 1,1-1-1,0 0 1,0 0 0,0 1-1,0-1 1,0 0-1,0 0 1,1 0-1,-1 0 1,1 0 0,-1-1-1,1 1 1,0 0-1,0-1 1,0 1-1,0-1 1,0 0-1,0 1 1,0-1 0,0 0-1,0 0 1,1-1-1,-1 1 1,0 0-1,1-1 1,-1 1 0,0-1-1,1 0 1,-1 0-1,4 0 1,3 0 68,1 0 0,-1-1 1,0 0-1,0-1 0,0 0 0,-1 0 1,1-1-1,0 0 0,-1-1 0,0 0 0,10-5 1,-15 7-20,1-1 0,-1 1 1,0-1-1,1 0 0,-1 1 1,0-1-1,-1-1 1,1 1-1,-1 0 0,1-1 1,3-6-1,-5 7-32,0 1 0,-1-1-1,1 0 1,-1 1 0,1-1 0,-1 1 0,0-1 0,0 0-1,0 1 1,-1-1 0,1 0 0,0 1 0,-1-1 0,0 1-1,1-1 1,-1 1 0,0-1 0,0 1 0,-1-1 0,-1-2 0,1 2-80,1 1 1,-1 0-1,0 0 1,0 0-1,0 0 1,0 0-1,0 0 1,0 0-1,0 0 1,-1 1-1,1 0 1,-1-1-1,1 1 1,-1 0-1,-3-1 1,1 1-713,0-1 1,-1 2-1,0-1 1,1 1-1,-1-1 0,-9 2 1,-7 2-1086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 1 9570,'-8'2'408,"-7"2"64,-5 6-456,0 5-72,3 8-56,5 8 56,7 8 264,8 7 136,9 8 136,9 7-23,11 7-169,8 5-128,9 4-264,6 0-232,8-2-633,7-6-207,5-10-360,4-13-465,3-16 1305,-12-13-4665</inkml:trace>
</inkml:ink>
</file>

<file path=ppt/ink/ink6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32.491"/>
    </inkml:context>
    <inkml:brush xml:id="br0">
      <inkml:brushProperty name="width" value="0.05" units="cm"/>
      <inkml:brushProperty name="height" value="0.05" units="cm"/>
      <inkml:brushProperty name="color" value="#5B2D90"/>
    </inkml:brush>
  </inkml:definitions>
  <inkml:trace contextRef="#ctx0" brushRef="#br0">1 205 1328,'0'-9'5534,"0"-14"-3761,3 6-1534,1 0 1,0 0-1,1 1 0,1-1 1,1 1-1,0 0 0,1 1 1,13-20-1,-21 34-232,0 1 0,1 0-1,-1-1 1,0 1 0,0-1 0,1 1-1,-1 0 1,0 0 0,1-1 0,-1 1 0,0 0-1,1-1 1,-1 1 0,1 0 0,-1 0 0,1 0-1,-1-1 1,0 1 0,1 0 0,-1 0-1,1 0 1,-1 0 0,1 0 0,-1 0 0,1 0-1,-1 0 1,1 0 0,-1 0 0,0 0 0,1 0-1,-1 0 1,1 1 0,-1-1 0,1 0 0,-1 0-1,0 0 1,1 1 0,11 18 132,2 34-28,-13-49-95,6 34-112,-2-11-442,1 0-1,1 0 1,17 42-1,-18-58-306</inkml:trace>
</inkml:ink>
</file>

<file path=ppt/ink/ink6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41.646"/>
    </inkml:context>
    <inkml:brush xml:id="br0">
      <inkml:brushProperty name="width" value="0.05" units="cm"/>
      <inkml:brushProperty name="height" value="0.05" units="cm"/>
      <inkml:brushProperty name="color" value="#5B2D90"/>
    </inkml:brush>
  </inkml:definitions>
  <inkml:trace contextRef="#ctx0" brushRef="#br0">0 470 2945,'0'4'7104,"1"-19"-3872,4-75-2141,10-51-222,-3 15-1219,0 44-3515,-9 63 2305</inkml:trace>
</inkml:ink>
</file>

<file path=ppt/ink/ink6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44.402"/>
    </inkml:context>
    <inkml:brush xml:id="br0">
      <inkml:brushProperty name="width" value="0.05" units="cm"/>
      <inkml:brushProperty name="height" value="0.05" units="cm"/>
      <inkml:brushProperty name="color" value="#5B2D90"/>
    </inkml:brush>
  </inkml:definitions>
  <inkml:trace contextRef="#ctx0" brushRef="#br0">34 6 3649,'-22'2'5094,"11"-1"530,27-8-3337,-13 6-2224,-1 1 0,0 0 0,0-1 0,1 1 1,-1 0-1,0 0 0,1 1 0,-1-1 0,0 0 0,0 1 0,1-1 0,-1 1 0,0 0 0,0 0 0,0 0 0,4 2 0,37 26 107,-13-8-102,-17-15-415,0 0 0,1-1 1,21 6-1,-30-10-211</inkml:trace>
</inkml:ink>
</file>

<file path=ppt/ink/ink6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49.910"/>
    </inkml:context>
    <inkml:brush xml:id="br0">
      <inkml:brushProperty name="width" value="0.05" units="cm"/>
      <inkml:brushProperty name="height" value="0.05" units="cm"/>
      <inkml:brushProperty name="color" value="#5B2D90"/>
    </inkml:brush>
  </inkml:definitions>
  <inkml:trace contextRef="#ctx0" brushRef="#br0">29 9 2216,'-5'-2'8540,"-13"15"-7455,17-12-1076,0 1 0,0-1 0,1 1 0,-1 0 0,1-1 0,-1 1 0,1 0 0,0-1 0,0 1 0,0 0 0,-1 0 0,2-1 0,-1 1 0,0 0 0,0 0 0,0-1 0,2 4 0,-2-4 8,1 0 0,-1-1 0,1 1 1,0 0-1,-1 0 0,1-1 0,0 1 0,0 0 1,0-1-1,0 1 0,-1 0 0,1-1 1,0 1-1,0-1 0,0 0 0,0 1 0,0-1 1,0 0-1,0 0 0,0 1 0,2-1 1,0 0 34,0 0 1,0 0 0,0-1-1,0 1 1,0-1 0,0 0-1,0 0 1,0 1 0,0-2-1,-1 1 1,1 0 0,0-1-1,-1 1 1,1-1 0,-1 0-1,0 0 1,1 0 0,-1 0-1,2-3 1,-3 5-11,0-1 0,0 0 0,0 0 0,-1 0 0,1 0 0,0 0 0,-1 0 0,1 0 0,-1 0 0,1-1 0,-1 1 0,1 0 0,-1 0 0,0 0 0,0 0 0,0-1 0,1 1 0,-1 0 0,0 0 0,0-1 0,-1 1 0,1 0 0,0-2 0,-1 2-19,0 0 0,1 1-1,-1-1 1,0 0 0,0 1 0,1-1 0,-1 0-1,0 1 1,0-1 0,0 1 0,0 0 0,0-1 0,0 1-1,0 0 1,0-1 0,0 1 0,1 0 0,-1 0-1,0 0 1,0 0 0,0 0 0,-2 0 0,1 0-20,-1 0 1,0 0-1,1 1 1,-1-1-1,1 1 1,-1-1-1,1 1 1,-1 0-1,1 0 0,-1 0 1,1 0-1,0 1 1,0-1-1,0 0 1,-1 1-1,1 0 1,0-1-1,1 1 1,-1 0-1,0 0 1,1 0-1,-1 1 1,-1 1-1,3-3-4,-1 0 0,0 0-1,1 0 1,-1 0 0,1 1-1,-1-1 1,1 0 0,-1 0-1,1 0 1,0 1 0,0-1 0,0 0-1,0 1 1,0-1 0,0 0-1,0 0 1,0 1 0,0-1-1,0 0 1,1 0 0,-1 0-1,0 1 1,1-1 0,-1 0 0,1 0-1,0 0 1,-1 0 0,1 0-1,0 0 1,0 0 0,-1 0-1,1 0 1,0 0 0,1 1-1,1-1 36,-1-1 0,0 1 0,1-1-1,-1 1 1,0-1 0,1 0 0,-1 0-1,1 0 1,-1 0 0,0-1 0,1 1-1,-1 0 1,0-1 0,1 0-1,3-1 1,-4 1 12,0 0 0,1 0-1,-1 0 1,0 0-1,0 0 1,0 0 0,0-1-1,0 1 1,-1-1 0,1 1-1,0-1 1,-1 0 0,1 0-1,-1 0 1,2-3 0,-2 4-32,-1 0-1,0 0 1,0 0 0,0 0 0,0 0 0,0 0 0,0 0 0,-1 0-1,1 0 1,0 0 0,-1 0 0,1 0 0,0 0 0,-1 0 0,1 0-1,-1 0 1,1 0 0,-1 0 0,0 0 0,1 1 0,-1-1 0,0 0-1,0 0 1,1 1 0,-1-1 0,0 0 0,0 1 0,0-1 0,0 1-1,0-1 1,0 1 0,0-1 0,0 1 0,0 0 0,0 0 0,0-1-1,-2 1 1,1 0-11,0 0-1,-1-1 1,1 1-1,0 0 1,-1 0-1,1 1 1,0-1-1,0 0 1,-1 1-1,1-1 1,0 1-1,0 0 0,0 0 1,-1 0-1,1 0 1,0 0-1,1 0 1,-1 1-1,-3 1 1,4-2-7,0-1-1,1 1 1,-1-1 0,0 1 0,0 0-1,1-1 1,-1 1 0,0 0 0,1-1-1,-1 1 1,1 0 0,-1 0 0,1 0 0,-1-1-1,1 1 1,0 0 0,-1 0 0,1 0-1,0 0 1,0 0 0,-1 0 0,1 0-1,0 0 1,0 0 0,0 0 0,0 0 0,0-1-1,0 1 1,1 0 0,-1 0 0,0 0-1,0 0 1,1 0 0,-1 0 0,1 0-1,-1 0 1,0-1 0,1 1 0,0 0-1,-1 0 1,1-1 0,-1 1 0,1 0 0,0-1-1,0 1 1,1 0 0,-1 0 7,0 0 0,1 0 0,-1 0 0,1 0 0,-1-1 0,1 1 0,0 0-1,-1-1 1,1 0 0,0 1 0,-1-1 0,1 0 0,0 0 0,-1 0 0,1 0 0,0 0 0,-1 0 0,1 0 0,0-1 0,-1 1 0,1-1 0,0 1 0,-1-1 0,1 0 0,-1 1 0,1-1-1,-1 0 1,0 0 0,1 0 0,-1 0 0,0 0 0,1 0 0,-1-1 0,0 1 0,0 0 0,0-1 0,0 1 0,0 0 0,0-1 0,-1 1 0,1-1 0,0 0 0,-1 1 0,1-1 0,-1 1-1,0-1 1,0 0 0,1-1 0,-1 1 6,0 1 0,1-1 0,-1 1-1,0-1 1,0 1 0,0-1 0,0 1-1,0-1 1,0 1 0,0-1 0,-1 0-1,1 1 1,0 0 0,-1-1 0,1 1-1,-1-1 1,0 1 0,0 0 0,1-1-1,-3-1 1,2 2-10,-1 0 0,1 0 0,-1 1 1,1-1-1,-1 1 0,1-1 0,-1 1 0,1 0 0,-1 0 0,1 0 0,-1 0 0,1 0 0,-1 0 0,1 0 0,-1 0 1,1 0-1,-1 1 0,1-1 0,-1 0 0,1 1 0,-1 0 0,1-1 0,0 1 0,-1 0 0,1 0 0,0-1 1,-2 2-1,1-1-7,0 0-1,1 1 1,-1-1 0,0 0 0,0 1 0,1-1 0,-1 0 0,1 1 0,-1 0 0,1-1 0,0 1 0,0 0-1,-1 0 1,1 0 0,0 0 0,1 0 0,-1 0 0,0 0 0,1 0 0,-1 0 0,1 0 0,-1 0-1,1 1 1,0-1 0,0 0 0,0 0 0,0 0 0,1 0 0,-1 1 0,1 2 0,0-4 5,-1 0 1,1 0 0,-1 0-1,1 0 1,-1 0 0,1 0 0,0 0-1,-1-1 1,1 1 0,0 0-1,0 0 1,0-1 0,-1 1-1,1 0 1,0-1 0,0 1-1,0-1 1,0 1 0,0-1-1,0 0 1,0 1 0,0-1 0,2 0-1,-1 0 4,0 0 0,0 0 0,0 0 1,0-1-1,1 1 0,-1-1 0,0 0 0,0 1 0,0-1 0,0 0 0,0 0 0,-1 0 0,1-1 0,0 1 0,0 0 0,2-3 1,-2 2-158,0 0 1,0 0 0,0 0-1,0 0 1,-1-1 0,1 1-1,-1 0 1,1-1 0,-1 1-1,0-1 1,0 0 0,1-3-1,-2 2-593</inkml:trace>
</inkml:ink>
</file>

<file path=ppt/ink/ink6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50.720"/>
    </inkml:context>
    <inkml:brush xml:id="br0">
      <inkml:brushProperty name="width" value="0.05" units="cm"/>
      <inkml:brushProperty name="height" value="0.05" units="cm"/>
      <inkml:brushProperty name="color" value="#5B2D90"/>
    </inkml:brush>
  </inkml:definitions>
  <inkml:trace contextRef="#ctx0" brushRef="#br0">30 6 1416,'0'0'118,"-11"-5"7208,7 18-4655,2-6-3012,-3 18-29,2 0 0,-2 50-1</inkml:trace>
</inkml:ink>
</file>

<file path=ppt/ink/ink6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52.157"/>
    </inkml:context>
    <inkml:brush xml:id="br0">
      <inkml:brushProperty name="width" value="0.05" units="cm"/>
      <inkml:brushProperty name="height" value="0.05" units="cm"/>
      <inkml:brushProperty name="color" value="#5B2D90"/>
    </inkml:brush>
  </inkml:definitions>
  <inkml:trace contextRef="#ctx0" brushRef="#br0">100 24 1312,'0'-1'335,"0"0"0,0 0 0,0 0 0,-1 0 0,1 0 0,0 0 0,0 1 0,-1-1 0,1 0 0,-1 0 0,1 0 0,0 0 0,-1 1 0,0-1 0,1 0-1,-1 0 1,1 1 0,-1-1 0,0 1 0,0-1 0,1 0 0,-2 0 0,0 0-190,1 1 0,0-1 0,0 1 1,0-1-1,0 1 0,-1 0 0,1-1 0,0 1 0,0 0 0,0 0 0,-1 0 1,1 0-1,0 0 0,-1 0 0,1 0 0,0 0 0,0 1 0,0-1 0,-1 0 0,1 1 1,0-1-1,0 1 0,0-1 0,-2 2 0,-3 5-116,0-1 1,1 1-1,0 0 0,0 0 1,1 1-1,0-1 0,0 1 1,-4 11-1,7-15-27,-1 0 0,0 1 1,1-1-1,0 1 0,0-1 0,0 1 0,1-1 0,-1 1 0,1-1 1,0 1-1,1-1 0,-1 1 0,1-1 0,-1 1 0,2-1 0,-1 1 1,2 4-1,-2-7 1,0-1 1,1 1-1,-1 0 0,1-1 1,-1 1-1,1-1 1,-1 0-1,1 1 0,0-1 1,-1 0-1,1 0 1,0 0-1,0 0 1,0-1-1,0 1 0,0 0 1,0-1-1,0 1 1,0-1-1,2 1 0,2-1 38,-1-1-1,0 1 1,-1 0-1,1-1 1,0 0-1,0 0 1,0-1-1,6-2 1,-2 0 117,0 0 1,0-1-1,-1 0 1,0 0-1,0-1 1,0 0 0,-1 0-1,10-11 1,-15 14-125,1 0 1,-1 0-1,-1 0 0,1 0 1,0-1-1,-1 1 0,0-1 1,1 1-1,-2-1 0,1 0 1,0 1-1,-1-1 0,1 0 1,-1 1-1,0-1 0,0 0 1,-1-5-1,0 7-84,1 0 0,-1 1 0,1-1 0,-1 0 1,0 0-1,0 1 0,0-1 0,0 1 0,0-1 0,0 1 0,0-1 0,-1 1 0,1-1 0,0 1 1,-1 0-1,1 0 0,-1 0 0,1 0 0,-1 0 0,0 0 0,1 0 0,-1 0 0,0 1 0,0-1 1,0 1-1,1-1 0,-1 1 0,0 0 0,0 0 0,0 0 0,0 0 0,0 0 0,0 0 1,-2 1-1,-34 7-4393,23-3 2862</inkml:trace>
</inkml:ink>
</file>

<file path=ppt/ink/ink6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5:52.845"/>
    </inkml:context>
    <inkml:brush xml:id="br0">
      <inkml:brushProperty name="width" value="0.05" units="cm"/>
      <inkml:brushProperty name="height" value="0.05" units="cm"/>
      <inkml:brushProperty name="color" value="#5B2D90"/>
    </inkml:brush>
  </inkml:definitions>
  <inkml:trace contextRef="#ctx0" brushRef="#br0">1 7 2657,'2'-7'5154,"-2"20"-3542,9 66-879,6 33-1958,-10-87 712</inkml:trace>
</inkml:ink>
</file>

<file path=ppt/ink/ink6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06:05.963"/>
    </inkml:context>
    <inkml:brush xml:id="br0">
      <inkml:brushProperty name="width" value="0.05" units="cm"/>
      <inkml:brushProperty name="height" value="0.05" units="cm"/>
      <inkml:brushProperty name="color" value="#5B2D90"/>
    </inkml:brush>
  </inkml:definitions>
  <inkml:trace contextRef="#ctx0" brushRef="#br0">1 319 2561,'10'4'9630,"22"29"-8410,-27-25-1189,1-1 1,0 0-1,0 0 1,0 0-1,1-1 1,0 0-1,0-1 1,1 1-1,0-1 1,0-1-1,0 1 1,0-1-1,1-1 1,0 0-1,-1 0 1,1 0-1,0-1 1,11 1-1,18 1-25,0-2-1,0-1 0,42-5 0,-43 2 64,10-1 21,1-2-1,-1-2 1,0-2-1,49-17 1,-21 4 297,78-13 0,-116 29-380,0 2 0,0 2 0,0 1 1,50 5-1,-48 0 12,0 1 1,48 14-1,-73-15-22,0 1-1,-1 0 1,0 1-1,0 1 1,-1 0-1,1 1 1,-2 0 0,1 1-1,16 16 1,-25-22 2,0 0 0,0 1 0,1-1 0,-1 0 0,1-1 0,0 1 0,0-1 1,0 0-1,0 1 0,0-2 0,9 4 0,-11-5 2,0 0 0,0-1 1,0 1-1,0 0 0,0-1 0,0 1 0,0-1 0,0 0 0,0 1 1,-1-1-1,1 0 0,0 0 0,0 0 0,-1 0 0,1-1 0,0 1 1,-1 0-1,1-1 0,-1 1 0,0-1 0,1 0 0,-1 1 0,0-1 1,0 0-1,0 0 0,0 1 0,0-1 0,0-4 0,21-46 22,-18 41-21,0 1 1,0-1-1,1 1 0,0 0 1,1 0-1,0 1 1,1-1-1,0 1 1,15-15-1,-15 19-3,-1 1 0,1-1-1,1 1 1,-1 1 0,0-1 0,1 1 0,0 0 0,0 1-1,0 0 1,0 0 0,0 1 0,0 0 0,0 0 0,10 1-1,16 1 15,0 1-1,37 9 1,-36-6 8,683 44 43,-662-48-7,-1-2 0,0-3 0,63-12-1,-99 13 14,1-2 0,0-1 1,-1 0-1,0-1 0,0-1 0,-1-1 0,0 0 0,-1-2 0,0 0 0,0-1 0,28-27 1,-36 30 25,-1-1 1,0 0 0,-1-1-1,9-18 1,-13 25-98,-1-1 0,1-1 0,-1 1-1,-1 0 1,1 0 0,-1-1 0,0 1 0,0-1-1,0 1 1,-1-1 0,0 0 0,-1-10 0,-5 5-852,0 12-2901,3 6 2439</inkml:trace>
</inkml:ink>
</file>

<file path=ppt/ink/ink6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42.231"/>
    </inkml:context>
    <inkml:brush xml:id="br0">
      <inkml:brushProperty name="width" value="0.1" units="cm"/>
      <inkml:brushProperty name="height" value="0.1" units="cm"/>
      <inkml:brushProperty name="color" value="#5B2D90"/>
    </inkml:brush>
  </inkml:definitions>
  <inkml:trace contextRef="#ctx0" brushRef="#br0">7 2 672,'0'-2'592,"0"2"-808,-3 0-120,0 0 160</inkml:trace>
</inkml:ink>
</file>

<file path=ppt/ink/ink6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45.850"/>
    </inkml:context>
    <inkml:brush xml:id="br0">
      <inkml:brushProperty name="width" value="0.1" units="cm"/>
      <inkml:brushProperty name="height" value="0.1" units="cm"/>
      <inkml:brushProperty name="color" value="#5B2D90"/>
    </inkml:brush>
  </inkml:definitions>
  <inkml:trace contextRef="#ctx0" brushRef="#br0">1 5 3049,'1'-1'77,"-1"1"0,1-1-1,0 1 1,0-1 0,0 1 0,0 0 0,-1-1 0,1 1 0,0 0 0,0 0 0,0 0 0,0-1 0,0 1 0,0 0 0,0 0 0,0 1 0,0-1 0,0 0-1,-1 0 1,1 0 0,0 1 0,1-1 0,27 4 864,102 27 66,142 54 0,59 15-1005,227 17 1151,-36-8-1062,-475-99-59,-1 3 0,0 1-1,-1 3 1,48 24 0,-92-40-24,0 0 0,0 0 1,-1 1-1,1-1 0,-1 1 1,1-1-1,-1 1 0,1 0 0,-1-1 1,0 1-1,0 0 0,2 2 0,-3-2-38,1-1-1,-1 0 0,1 0 1,-1 0-1,1 0 0,0 0 1,-1 0-1,1 0 1,0-1-1,0 1 0,0 0 1,0 0-1,0 0 0,0-1 1,0 1-1,0-1 0,0 1 1,0-1-1,0 1 0,0-1 1,0 1-1,0-1 0,1 0 1,-1 0-1,0 1 0,0-1 1,0 0-1,1 0 0,-1 0 1,0-1-1,0 1 0,2 0 1,2 0-1165,0 0 373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84 0 10442,'-8'4'600,"-8"6"337,-4 8-737,1 9-104,4 10-96,9 8 0,11 9 0,11 8-8,14 5-184,11 4-209,11 4-767,8-1-768,6-4 1048,-7-14-6794</inkml:trace>
</inkml:ink>
</file>

<file path=ppt/ink/ink6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2:26.699"/>
    </inkml:context>
    <inkml:brush xml:id="br0">
      <inkml:brushProperty name="width" value="0.1" units="cm"/>
      <inkml:brushProperty name="height" value="0.1" units="cm"/>
      <inkml:brushProperty name="color" value="#5B2D90"/>
    </inkml:brush>
  </inkml:definitions>
  <inkml:trace contextRef="#ctx0" brushRef="#br0">0 1663 1048,'23'-5'702,"-2"-1"0,1-1 0,-1-1-1,0-1 1,34-19 0,12-5 246,280-112 2606,139-62-1391,75-34-1220,-256 113 72,265-93-607,-105 44-134,-36 18 161,262-119-750,-689 277 75,13-9-323</inkml:trace>
</inkml:ink>
</file>

<file path=ppt/ink/ink6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2:28.044"/>
    </inkml:context>
    <inkml:brush xml:id="br0">
      <inkml:brushProperty name="width" value="0.1" units="cm"/>
      <inkml:brushProperty name="height" value="0.1" units="cm"/>
      <inkml:brushProperty name="color" value="#5B2D90"/>
    </inkml:brush>
  </inkml:definitions>
  <inkml:trace contextRef="#ctx0" brushRef="#br0">4 1 592,'-3'10'6274,"4"-9"-6146,17 11 1604,23 6-1248,453 145 795,-368-126-1292,403 131 35,29 57-8,-347-136-106,64 15-3721,-221-82 2951</inkml:trace>
</inkml:ink>
</file>

<file path=ppt/ink/ink6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2:46.790"/>
    </inkml:context>
    <inkml:brush xml:id="br0">
      <inkml:brushProperty name="width" value="0.1" units="cm"/>
      <inkml:brushProperty name="height" value="0.1" units="cm"/>
      <inkml:brushProperty name="color" value="#5B2D90"/>
    </inkml:brush>
  </inkml:definitions>
  <inkml:trace contextRef="#ctx0" brushRef="#br0">1 1 528,'6'1'520,"1"0"-1,0 0 1,-1 1 0,1 0-1,-1 1 1,7 3 0,27 8-321,236 47 2184,152 40-1487,118 36-511,-22-6-323,-460-115-38,-29-8 32,40 15 0,-73-21-412,-8-1-364,-10-1-1599,8-1 1424</inkml:trace>
</inkml:ink>
</file>

<file path=ppt/ink/ink6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2:48.736"/>
    </inkml:context>
    <inkml:brush xml:id="br0">
      <inkml:brushProperty name="width" value="0.1" units="cm"/>
      <inkml:brushProperty name="height" value="0.1" units="cm"/>
      <inkml:brushProperty name="color" value="#5B2D90"/>
    </inkml:brush>
  </inkml:definitions>
  <inkml:trace contextRef="#ctx0" brushRef="#br0">0 1907 4145,'0'-4'205,"0"1"0,1-1 0,-1 0 0,1 1 0,0-1-1,0 0 1,0 1 0,1 0 0,-1-1 0,1 1 0,0 0 0,-1-1 0,1 1 0,1 0 0,-1 0 0,0 1 0,6-6 0,65-19 994,123-64 0,-84 35-803,328-154 1263,571-255-615,-788 375-670,613-286 649,-304 104-264,-299 156 9,-216 108-700,56-32 405,-70 38-490,0 0 0,0 0 0,1-1 0,-2 1 0,1-1 1,0 0-1,0 1 0,-1-1 0,0-1 0,1 1 0,-1 0 0,0 0 0,-1-1 0,1 1 0,-1-1 0,1 0 0,0-3 1,-2 5-147,0 1 0,0 0 0,0 0 0,0 0 0,0-1 1,0 1-1,0 0 0,0 0 0,-1 0 0,1-1 0,0 1 1,-1 0-1,1 0 0,-1 0 0,1 0 0,-1 0 0,0 0 1,1 0-1,-1 0 0,0 0 0,0 0 0,0 0 0,0 0 1,0 1-1,1-1 0,-1 0 0,-1 1 0,1-1 0,0 1 1,-2-2-1,-10 0-967</inkml:trace>
</inkml:ink>
</file>

<file path=ppt/ink/ink6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6.055"/>
    </inkml:context>
    <inkml:brush xml:id="br0">
      <inkml:brushProperty name="width" value="0.1" units="cm"/>
      <inkml:brushProperty name="height" value="0.1" units="cm"/>
      <inkml:brushProperty name="color" value="#5B2D90"/>
    </inkml:brush>
  </inkml:definitions>
  <inkml:trace contextRef="#ctx0" brushRef="#br0">4 1809 80,'-3'0'1753,"13"-3"-1530,379-163 5396,-8-25-3426,-337 169-2094,764-336 1043,-235 114-713,-80 20-357,-197 81-54,-82 38 52,-50 32-49,70-34 45,-115 49-65,71-38-114,-157 77-211</inkml:trace>
</inkml:ink>
</file>

<file path=ppt/ink/ink6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7.568"/>
    </inkml:context>
    <inkml:brush xml:id="br0">
      <inkml:brushProperty name="width" value="0.1" units="cm"/>
      <inkml:brushProperty name="height" value="0.1" units="cm"/>
      <inkml:brushProperty name="color" value="#5B2D90"/>
    </inkml:brush>
  </inkml:definitions>
  <inkml:trace contextRef="#ctx0" brushRef="#br0">0 157 2176,'9'-2'281,"1"2"255,1-2-200,3 0-208,1 0-32,3-2-72,0-1-16,5-4 0,1 0-8,5-3 16,3-1 8,2-1 0,3-1 0,2 0-8,2 1-16,-1 1-32,-4-1-448,-6 3 336</inkml:trace>
</inkml:ink>
</file>

<file path=ppt/ink/ink6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7.915"/>
    </inkml:context>
    <inkml:brush xml:id="br0">
      <inkml:brushProperty name="width" value="0.1" units="cm"/>
      <inkml:brushProperty name="height" value="0.1" units="cm"/>
      <inkml:brushProperty name="color" value="#5B2D90"/>
    </inkml:brush>
  </inkml:definitions>
  <inkml:trace contextRef="#ctx0" brushRef="#br0">0 179 4545,'14'0'208,"4"-3"120,5-2-240,3 0 16,1-2 8,1-1-8,3-2-32,2-2-16,4-1-48,3-2-8,5-1 0,2-1-16,0-1-8,-1 3-48,-8 1-552,-5 1-688,-13 6 744</inkml:trace>
</inkml:ink>
</file>

<file path=ppt/ink/ink6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8.160"/>
    </inkml:context>
    <inkml:brush xml:id="br0">
      <inkml:brushProperty name="width" value="0.1" units="cm"/>
      <inkml:brushProperty name="height" value="0.1" units="cm"/>
      <inkml:brushProperty name="color" value="#5B2D90"/>
    </inkml:brush>
  </inkml:definitions>
  <inkml:trace contextRef="#ctx0" brushRef="#br0">1 210 432,'19'-6'0,"7"-4"-72,9-6 344,5-3 160,5-1 176,3-1 56,6 0-207,1-1-153,3 2-200,-2 0-80,-6 2-632,-5 2 440</inkml:trace>
</inkml:ink>
</file>

<file path=ppt/ink/ink6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8.413"/>
    </inkml:context>
    <inkml:brush xml:id="br0">
      <inkml:brushProperty name="width" value="0.1" units="cm"/>
      <inkml:brushProperty name="height" value="0.1" units="cm"/>
      <inkml:brushProperty name="color" value="#5B2D90"/>
    </inkml:brush>
  </inkml:definitions>
  <inkml:trace contextRef="#ctx0" brushRef="#br0">0 155 2977,'12'-4'112,"13"-7"-40,4-4 8,7-2 16,3-1-24,1-2-8,0 3-8,0 1-48,-1 3-16,-4 3-608,-2 2-249,-10 3 417</inkml:trace>
</inkml:ink>
</file>

<file path=ppt/ink/ink6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8.684"/>
    </inkml:context>
    <inkml:brush xml:id="br0">
      <inkml:brushProperty name="width" value="0.1" units="cm"/>
      <inkml:brushProperty name="height" value="0.1" units="cm"/>
      <inkml:brushProperty name="color" value="#5B2D90"/>
    </inkml:brush>
  </inkml:definitions>
  <inkml:trace contextRef="#ctx0" brushRef="#br0">5 99 1064,'-5'3'152,"8"-6"144,4-2-136,9-4-88,0-1 8,6 0-8,0 0-8,-1 0-48,3 0-24,-2 0-88,0 0-48,-6 4-64,-2 0-88,-7 4-8,-4 2 40,-7 3 80,-2 3 112,-9 4 72</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4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142 1 5601,'-7'0'600,"-7"0"769,-3 3-2138,-1 3-191,1 6 120,2 6 1040,2 9 544,0 11 641,1 10 47,2 12-544,5 10-288,6 9-488,10 9-288,8 5-1184,10 3 904,0-15-7914</inkml:trace>
</inkml:ink>
</file>

<file path=ppt/ink/ink6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9.022"/>
    </inkml:context>
    <inkml:brush xml:id="br0">
      <inkml:brushProperty name="width" value="0.1" units="cm"/>
      <inkml:brushProperty name="height" value="0.1" units="cm"/>
      <inkml:brushProperty name="color" value="#5B2D90"/>
    </inkml:brush>
  </inkml:definitions>
  <inkml:trace contextRef="#ctx0" brushRef="#br0">36 19 800,'-11'8'192,"2"-2"192,1-1-208,3 1-40,3-3-96,1 1-48,4-3-8,-1 0 0,5-2 16,3-3 0,3-1 8,4-1 8,3-1-8,-1-1 0,1 0-8,0 1-32,-4 1 24</inkml:trace>
</inkml:ink>
</file>

<file path=ppt/ink/ink6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9.254"/>
    </inkml:context>
    <inkml:brush xml:id="br0">
      <inkml:brushProperty name="width" value="0.1" units="cm"/>
      <inkml:brushProperty name="height" value="0.1" units="cm"/>
      <inkml:brushProperty name="color" value="#5B2D90"/>
    </inkml:brush>
  </inkml:definitions>
  <inkml:trace contextRef="#ctx0" brushRef="#br0">1 35 1112,'20'-6'232,"-1"-1"192,0 1-168,0 1-224,-1 0-232,1 0 136</inkml:trace>
</inkml:ink>
</file>

<file path=ppt/ink/ink6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09.771"/>
    </inkml:context>
    <inkml:brush xml:id="br0">
      <inkml:brushProperty name="width" value="0.1" units="cm"/>
      <inkml:brushProperty name="height" value="0.1" units="cm"/>
      <inkml:brushProperty name="color" value="#5B2D90"/>
    </inkml:brush>
  </inkml:definitions>
  <inkml:trace contextRef="#ctx0" brushRef="#br0">1 143 1160,'0'-3'-96,"10"-4"-192,1-1 200,7-3 320,3-2 152,6-1 144,5-4-15,8-3-249,5-1-480,8-4 103</inkml:trace>
</inkml:ink>
</file>

<file path=ppt/ink/ink6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0.129"/>
    </inkml:context>
    <inkml:brush xml:id="br0">
      <inkml:brushProperty name="width" value="0.1" units="cm"/>
      <inkml:brushProperty name="height" value="0.1" units="cm"/>
      <inkml:brushProperty name="color" value="#5B2D90"/>
    </inkml:brush>
  </inkml:definitions>
  <inkml:trace contextRef="#ctx0" brushRef="#br0">1 72 896,'34'-9'272,"0"-1"192,1-1-128,-3 0-248,1 0-56,1 1-72,-3 1 32</inkml:trace>
</inkml:ink>
</file>

<file path=ppt/ink/ink6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0.409"/>
    </inkml:context>
    <inkml:brush xml:id="br0">
      <inkml:brushProperty name="width" value="0.1" units="cm"/>
      <inkml:brushProperty name="height" value="0.1" units="cm"/>
      <inkml:brushProperty name="color" value="#5B2D90"/>
    </inkml:brush>
  </inkml:definitions>
  <inkml:trace contextRef="#ctx0" brushRef="#br0">1 47 1088,'34'-18'136,"2"2"120,-4 3-200</inkml:trace>
</inkml:ink>
</file>

<file path=ppt/ink/ink6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0.627"/>
    </inkml:context>
    <inkml:brush xml:id="br0">
      <inkml:brushProperty name="width" value="0.1" units="cm"/>
      <inkml:brushProperty name="height" value="0.1" units="cm"/>
      <inkml:brushProperty name="color" value="#5B2D90"/>
    </inkml:brush>
  </inkml:definitions>
  <inkml:trace contextRef="#ctx0" brushRef="#br0">0 79 2200,'28'-13'329,"5"-1"295,9-3-408,2 0-184,1-1-48</inkml:trace>
</inkml:ink>
</file>

<file path=ppt/ink/ink6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0.894"/>
    </inkml:context>
    <inkml:brush xml:id="br0">
      <inkml:brushProperty name="width" value="0.1" units="cm"/>
      <inkml:brushProperty name="height" value="0.1" units="cm"/>
      <inkml:brushProperty name="color" value="#5B2D90"/>
    </inkml:brush>
  </inkml:definitions>
  <inkml:trace contextRef="#ctx0" brushRef="#br0">0 111 736,'9'-5'16,"6"-3"-16,3-2 16,6-1 0,2-3 0,3 1-8,1 0-8,1-1-16,2 3-40,-3-1 32</inkml:trace>
</inkml:ink>
</file>

<file path=ppt/ink/ink6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1.116"/>
    </inkml:context>
    <inkml:brush xml:id="br0">
      <inkml:brushProperty name="width" value="0.1" units="cm"/>
      <inkml:brushProperty name="height" value="0.1" units="cm"/>
      <inkml:brushProperty name="color" value="#5B2D90"/>
    </inkml:brush>
  </inkml:definitions>
  <inkml:trace contextRef="#ctx0" brushRef="#br0">8 35 808,'-7'2'40,"7"-2"-16,0-2-120,6-2-16,2-1 24,5-2 88,2 2-8,2-2-112,3 0 80</inkml:trace>
</inkml:ink>
</file>

<file path=ppt/ink/ink6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1.361"/>
    </inkml:context>
    <inkml:brush xml:id="br0">
      <inkml:brushProperty name="width" value="0.1" units="cm"/>
      <inkml:brushProperty name="height" value="0.1" units="cm"/>
      <inkml:brushProperty name="color" value="#5B2D90"/>
    </inkml:brush>
  </inkml:definitions>
  <inkml:trace contextRef="#ctx0" brushRef="#br0">21 28 1312,'-10'8'152,"4"-2"104,2-2-120,4-2-32,1-2 8,6 0 48,2-2 17,5-4-113,2-1-16,4-2-56,-1 1-104,1 0-433,-1 0 353</inkml:trace>
</inkml:ink>
</file>

<file path=ppt/ink/ink6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1.597"/>
    </inkml:context>
    <inkml:brush xml:id="br0">
      <inkml:brushProperty name="width" value="0.1" units="cm"/>
      <inkml:brushProperty name="height" value="0.1" units="cm"/>
      <inkml:brushProperty name="color" value="#5B2D90"/>
    </inkml:brush>
  </inkml:definitions>
  <inkml:trace contextRef="#ctx0" brushRef="#br0">0 74 1552,'1'0'360,"4"-2"249,3-1-129,3-3-296,3-1-56,4-1 48,0-1 16,2-1 0,0 1-40,-2 1-120,1 0-224,-3 4 128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7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0 5017,'-8'8'1040,"-9"8"961,-6 13-1081,-3 10-112,3 11-504,8 11-152,10 9-120,13 9-32,12 8-352,11 4-336,9 3-1432,10 0 1215,-4-16-5304</inkml:trace>
</inkml:ink>
</file>

<file path=ppt/ink/ink6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2.320"/>
    </inkml:context>
    <inkml:brush xml:id="br0">
      <inkml:brushProperty name="width" value="0.1" units="cm"/>
      <inkml:brushProperty name="height" value="0.1" units="cm"/>
      <inkml:brushProperty name="color" value="#5B2D90"/>
    </inkml:brush>
  </inkml:definitions>
  <inkml:trace contextRef="#ctx0" brushRef="#br0">0 121 2489,'52'-19'64,"5"-5"-80,1-3-72,-5 1-505,-4 1 393</inkml:trace>
</inkml:ink>
</file>

<file path=ppt/ink/ink6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3.274"/>
    </inkml:context>
    <inkml:brush xml:id="br0">
      <inkml:brushProperty name="width" value="0.1" units="cm"/>
      <inkml:brushProperty name="height" value="0.1" units="cm"/>
      <inkml:brushProperty name="color" value="#5B2D90"/>
    </inkml:brush>
  </inkml:definitions>
  <inkml:trace contextRef="#ctx0" brushRef="#br0">0 24 2064,'18'-6'353,"2"-1"215,3 1-504,0 1-72</inkml:trace>
</inkml:ink>
</file>

<file path=ppt/ink/ink6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3.528"/>
    </inkml:context>
    <inkml:brush xml:id="br0">
      <inkml:brushProperty name="width" value="0.1" units="cm"/>
      <inkml:brushProperty name="height" value="0.1" units="cm"/>
      <inkml:brushProperty name="color" value="#5B2D90"/>
    </inkml:brush>
  </inkml:definitions>
  <inkml:trace contextRef="#ctx0" brushRef="#br0">0 99 3097,'10'-2'-24,"10"-8"-232,4-1 360,7-4 136,5-2 0,4 1-176,3 1-704,1 3 400</inkml:trace>
</inkml:ink>
</file>

<file path=ppt/ink/ink6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5.415"/>
    </inkml:context>
    <inkml:brush xml:id="br0">
      <inkml:brushProperty name="width" value="0.1" units="cm"/>
      <inkml:brushProperty name="height" value="0.1" units="cm"/>
      <inkml:brushProperty name="color" value="#5B2D90"/>
    </inkml:brush>
  </inkml:definitions>
  <inkml:trace contextRef="#ctx0" brushRef="#br0">88 0 1392,'-31'19'152,"7"-7"120,5-3-600,5-6 200</inkml:trace>
</inkml:ink>
</file>

<file path=ppt/ink/ink6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5.884"/>
    </inkml:context>
    <inkml:brush xml:id="br0">
      <inkml:brushProperty name="width" value="0.1" units="cm"/>
      <inkml:brushProperty name="height" value="0.1" units="cm"/>
      <inkml:brushProperty name="color" value="#5B2D90"/>
    </inkml:brush>
  </inkml:definitions>
  <inkml:trace contextRef="#ctx0" brushRef="#br0">4 205 1040,'-3'3'248,"3"-2"416,3 0-127,5-2-105,3-1 48,8-6-128,3-1 32,10-3-16,3-3-56,9-3-96,6-3-72,4-3-112,0-1-24,0 0-528,-4-2-608,-1 4 640</inkml:trace>
</inkml:ink>
</file>

<file path=ppt/ink/ink6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7.614"/>
    </inkml:context>
    <inkml:brush xml:id="br0">
      <inkml:brushProperty name="width" value="0.1" units="cm"/>
      <inkml:brushProperty name="height" value="0.1" units="cm"/>
      <inkml:brushProperty name="color" value="#5B2D90"/>
    </inkml:brush>
  </inkml:definitions>
  <inkml:trace contextRef="#ctx0" brushRef="#br0">1 230 840,'17'-3'400,"3"-3"272,0-2-7,4-4-193,2-2-176,4-1-136,2-2-40,1 0-88,1-3-16,4 2-8,0 0 8,2 0 0,-3 2 32,-1 2 24,-4 1 0,-8 4-184,-3 2-712,-12 2 520</inkml:trace>
</inkml:ink>
</file>

<file path=ppt/ink/ink6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7.946"/>
    </inkml:context>
    <inkml:brush xml:id="br0">
      <inkml:brushProperty name="width" value="0.1" units="cm"/>
      <inkml:brushProperty name="height" value="0.1" units="cm"/>
      <inkml:brushProperty name="color" value="#5B2D90"/>
    </inkml:brush>
  </inkml:definitions>
  <inkml:trace contextRef="#ctx0" brushRef="#br0">0 66 1608,'30'-11'320,"1"1"329,2 0-401,-1-1-152,-5 2-184,-4 0-384,-9 4 303</inkml:trace>
</inkml:ink>
</file>

<file path=ppt/ink/ink6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8.424"/>
    </inkml:context>
    <inkml:brush xml:id="br0">
      <inkml:brushProperty name="width" value="0.1" units="cm"/>
      <inkml:brushProperty name="height" value="0.1" units="cm"/>
      <inkml:brushProperty name="color" value="#5B2D90"/>
    </inkml:brush>
  </inkml:definitions>
  <inkml:trace contextRef="#ctx0" brushRef="#br0">1 13 624,'24'-6'32,"-4"0"88</inkml:trace>
</inkml:ink>
</file>

<file path=ppt/ink/ink6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8.964"/>
    </inkml:context>
    <inkml:brush xml:id="br0">
      <inkml:brushProperty name="width" value="0.1" units="cm"/>
      <inkml:brushProperty name="height" value="0.1" units="cm"/>
      <inkml:brushProperty name="color" value="#5B2D90"/>
    </inkml:brush>
  </inkml:definitions>
  <inkml:trace contextRef="#ctx0" brushRef="#br0">0 197 680,'32'-12'16,"8"-2"8,4-3 16,7-1 72,4-2 64,3-4 24,1 0-24,-2 0-96,-1 1-112,-3 3 8</inkml:trace>
</inkml:ink>
</file>

<file path=ppt/ink/ink6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19.431"/>
    </inkml:context>
    <inkml:brush xml:id="br0">
      <inkml:brushProperty name="width" value="0.1" units="cm"/>
      <inkml:brushProperty name="height" value="0.1" units="cm"/>
      <inkml:brushProperty name="color" value="#5B2D90"/>
    </inkml:brush>
  </inkml:definitions>
  <inkml:trace contextRef="#ctx0" brushRef="#br0">0 157 328,'40'-15'80,"10"-3"40,3 0-8,3-3-88,0 1-8,-4-2-8,-1 0-8,-2 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 1 9698,'-3'6'728,"-1"10"376,2 11-655,6 14-121,8 15-304,10 12-96,9 11-120,11 8-80,7 5-145,7 2-95,3-5-264,5-8-64,4-13 8,3-16-184,3-18-865,1-16 1177,-11-13-4113</inkml:trace>
</inkml:ink>
</file>

<file path=ppt/ink/ink6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0.256"/>
    </inkml:context>
    <inkml:brush xml:id="br0">
      <inkml:brushProperty name="width" value="0.1" units="cm"/>
      <inkml:brushProperty name="height" value="0.1" units="cm"/>
      <inkml:brushProperty name="color" value="#5B2D90"/>
    </inkml:brush>
  </inkml:definitions>
  <inkml:trace contextRef="#ctx0" brushRef="#br0">1 79 1344,'4'2'344,"3"-1"321,6-2-233,3-1 16,6-5-216,2-2-88,5-2-80,-2 0 0,1 0 0,1 2-16,-3 1-64,1 1-472,-6 2 344</inkml:trace>
</inkml:ink>
</file>

<file path=ppt/ink/ink6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0.506"/>
    </inkml:context>
    <inkml:brush xml:id="br0">
      <inkml:brushProperty name="width" value="0.1" units="cm"/>
      <inkml:brushProperty name="height" value="0.1" units="cm"/>
      <inkml:brushProperty name="color" value="#5B2D90"/>
    </inkml:brush>
  </inkml:definitions>
  <inkml:trace contextRef="#ctx0" brushRef="#br0">0 66 584,'30'-10'200,"3"-2"176,2 1-120,0-1-184,0 1-64,-2 1-16</inkml:trace>
</inkml:ink>
</file>

<file path=ppt/ink/ink6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0.742"/>
    </inkml:context>
    <inkml:brush xml:id="br0">
      <inkml:brushProperty name="width" value="0.1" units="cm"/>
      <inkml:brushProperty name="height" value="0.1" units="cm"/>
      <inkml:brushProperty name="color" value="#5B2D90"/>
    </inkml:brush>
  </inkml:definitions>
  <inkml:trace contextRef="#ctx0" brushRef="#br0">0 88 1144,'12'-2'432,"3"-2"280,8-4-71,4-1-129,6-2-296,2-1-136,2-2-432,2 0-568,-4 0 543</inkml:trace>
</inkml:ink>
</file>

<file path=ppt/ink/ink6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1.017"/>
    </inkml:context>
    <inkml:brush xml:id="br0">
      <inkml:brushProperty name="width" value="0.1" units="cm"/>
      <inkml:brushProperty name="height" value="0.1" units="cm"/>
      <inkml:brushProperty name="color" value="#5B2D90"/>
    </inkml:brush>
  </inkml:definitions>
  <inkml:trace contextRef="#ctx0" brushRef="#br0">1 101 352,'37'-14'216,"2"0"128,-1 0-8,-2 1-216,2 0-80,-4 3-32,-3 0 0,-5 3 0,-4 3-8,-11 2-264,-4 2 184</inkml:trace>
</inkml:ink>
</file>

<file path=ppt/ink/ink6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1.818"/>
    </inkml:context>
    <inkml:brush xml:id="br0">
      <inkml:brushProperty name="width" value="0.1" units="cm"/>
      <inkml:brushProperty name="height" value="0.1" units="cm"/>
      <inkml:brushProperty name="color" value="#5B2D90"/>
    </inkml:brush>
  </inkml:definitions>
  <inkml:trace contextRef="#ctx0" brushRef="#br0">0 96 2793,'0'1'360,"4"-1"296,1-1-128,8-3-168,2-1-136,4-1-144,1-3-8,2-2 16,2-1 0,3 0-32,1-2-40,-1 3-912,-2 0 648</inkml:trace>
</inkml:ink>
</file>

<file path=ppt/ink/ink6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2.068"/>
    </inkml:context>
    <inkml:brush xml:id="br0">
      <inkml:brushProperty name="width" value="0.1" units="cm"/>
      <inkml:brushProperty name="height" value="0.1" units="cm"/>
      <inkml:brushProperty name="color" value="#5B2D90"/>
    </inkml:brush>
  </inkml:definitions>
  <inkml:trace contextRef="#ctx0" brushRef="#br0">2 158 3185,'-2'3'168,"4"-4"352,5-1-232,9-5 40,4-1-40,8-4-240,4-2-48,3-3 8,1-3 0,3 0-8,0-1-88,-1 1-672,-2 2 520</inkml:trace>
</inkml:ink>
</file>

<file path=ppt/ink/ink6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2.364"/>
    </inkml:context>
    <inkml:brush xml:id="br0">
      <inkml:brushProperty name="width" value="0.1" units="cm"/>
      <inkml:brushProperty name="height" value="0.1" units="cm"/>
      <inkml:brushProperty name="color" value="#5B2D90"/>
    </inkml:brush>
  </inkml:definitions>
  <inkml:trace contextRef="#ctx0" brushRef="#br0">0 54 3353,'9'-3'208,"2"-1"296,5-2-592,1-1-144,1 1-232,0-1 0,0 1 88,-1-1 127,1-1 241</inkml:trace>
</inkml:ink>
</file>

<file path=ppt/ink/ink6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2.721"/>
    </inkml:context>
    <inkml:brush xml:id="br0">
      <inkml:brushProperty name="width" value="0.1" units="cm"/>
      <inkml:brushProperty name="height" value="0.1" units="cm"/>
      <inkml:brushProperty name="color" value="#5B2D90"/>
    </inkml:brush>
  </inkml:definitions>
  <inkml:trace contextRef="#ctx0" brushRef="#br0">1 96 6433,'5'0'312,"3"-2"-48,2 0 1,4-4-129,1-1-104,3-2-56,2-1-40,1-1-144,-1-2-177,0 0-471,-1 1-280,-4 1 576</inkml:trace>
</inkml:ink>
</file>

<file path=ppt/ink/ink6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2.992"/>
    </inkml:context>
    <inkml:brush xml:id="br0">
      <inkml:brushProperty name="width" value="0.1" units="cm"/>
      <inkml:brushProperty name="height" value="0.1" units="cm"/>
      <inkml:brushProperty name="color" value="#5B2D90"/>
    </inkml:brush>
  </inkml:definitions>
  <inkml:trace contextRef="#ctx0" brushRef="#br0">0 128 3905,'8'0'72,"7"-4"-104,3-3 8,7-2 16,1-3-8,4-1 0,4-2 8,-1 1 8,1 0 8,-4 2 8,-3 1-8,-4 2-584,-4 1 424</inkml:trace>
</inkml:ink>
</file>

<file path=ppt/ink/ink6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3.280"/>
    </inkml:context>
    <inkml:brush xml:id="br0">
      <inkml:brushProperty name="width" value="0.1" units="cm"/>
      <inkml:brushProperty name="height" value="0.1" units="cm"/>
      <inkml:brushProperty name="color" value="#5B2D90"/>
    </inkml:brush>
  </inkml:definitions>
  <inkml:trace contextRef="#ctx0" brushRef="#br0">0 143 2064,'7'-1'248,"9"-6"217,4-1-57,8-3-24,5-2-168,6-1-192,1-1-24,3-1 0,-3 2-8,-5 0 8,-3 3 0,-6 3-376,-4 2-376,-6 1 407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3.451"/>
    </inkml:context>
    <inkml:brush xml:id="br0">
      <inkml:brushProperty name="width" value="0.1" units="cm"/>
      <inkml:brushProperty name="height" value="0.1" units="cm"/>
      <inkml:brushProperty name="color" value="#00A0D7"/>
    </inkml:brush>
  </inkml:definitions>
  <inkml:trace contextRef="#ctx0" brushRef="#br0">1 4 9466,'28'-3'328,"3"3"-80,2 6 88,3 14 40,2 5 8,1 19-24,2 7-79,2 11-177,3 5-88,2-2-553,2-5-527,1-12-1904,1-9 1663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5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 1 7666,'-4'4'560,"-4"8"248,0 8-128,1 9-248,5 8-88,6 9-88,10 7-32,11 8-72,14 8-40,13 5-152,12 5-120,8 0-416,7-2-224,5-3-304,4-7-64,2-8 183,3-9 73,1-12 568,-15-12-4801</inkml:trace>
</inkml:ink>
</file>

<file path=ppt/ink/ink6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3.532"/>
    </inkml:context>
    <inkml:brush xml:id="br0">
      <inkml:brushProperty name="width" value="0.1" units="cm"/>
      <inkml:brushProperty name="height" value="0.1" units="cm"/>
      <inkml:brushProperty name="color" value="#5B2D90"/>
    </inkml:brush>
  </inkml:definitions>
  <inkml:trace contextRef="#ctx0" brushRef="#br0">1 99 1328,'8'-2'72,"8"-2"88,1-1 224,8-1 337,2-2 71,6-2 8,2 0-112,0-1-352,0 0-104,-2 1-672,-2-2-856,-5 3 760</inkml:trace>
</inkml:ink>
</file>

<file path=ppt/ink/ink6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3.827"/>
    </inkml:context>
    <inkml:brush xml:id="br0">
      <inkml:brushProperty name="width" value="0.1" units="cm"/>
      <inkml:brushProperty name="height" value="0.1" units="cm"/>
      <inkml:brushProperty name="color" value="#5B2D90"/>
    </inkml:brush>
  </inkml:definitions>
  <inkml:trace contextRef="#ctx0" brushRef="#br0">1 47 1328,'32'-8'256,"4"0"232,0 1-264,3-1-240,0 2-104,1-3 80</inkml:trace>
</inkml:ink>
</file>

<file path=ppt/ink/ink6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4.138"/>
    </inkml:context>
    <inkml:brush xml:id="br0">
      <inkml:brushProperty name="width" value="0.1" units="cm"/>
      <inkml:brushProperty name="height" value="0.1" units="cm"/>
      <inkml:brushProperty name="color" value="#5B2D90"/>
    </inkml:brush>
  </inkml:definitions>
  <inkml:trace contextRef="#ctx0" brushRef="#br0">4 148 1048,'-3'1'-232,"4"-1"24,11-4-160,4-2 312,6-3 456,5 0 192,8-1 256,1-1 1,6 0-153,2-2-168,2 0-280,4 0-96,4 0-360,0 1-296,-4-1-504,-2 2 487</inkml:trace>
</inkml:ink>
</file>

<file path=ppt/ink/ink6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24.406"/>
    </inkml:context>
    <inkml:brush xml:id="br0">
      <inkml:brushProperty name="width" value="0.1" units="cm"/>
      <inkml:brushProperty name="height" value="0.1" units="cm"/>
      <inkml:brushProperty name="color" value="#5B2D90"/>
    </inkml:brush>
  </inkml:definitions>
  <inkml:trace contextRef="#ctx0" brushRef="#br0">1 80 3241,'6'-1'80,"5"-1"-200,3-2-72,5-2-40,-2-3 8,2 0 256,2 0 160,1-1 48,3 1-8,-1 2-136,-2 1-296,-2-2 120</inkml:trace>
</inkml:ink>
</file>

<file path=ppt/ink/ink6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47.804"/>
    </inkml:context>
    <inkml:brush xml:id="br0">
      <inkml:brushProperty name="width" value="0.1" units="cm"/>
      <inkml:brushProperty name="height" value="0.1" units="cm"/>
      <inkml:brushProperty name="color" value="#5B2D90"/>
    </inkml:brush>
  </inkml:definitions>
  <inkml:trace contextRef="#ctx0" brushRef="#br0">2181 723 560,'-10'-1'446,"1"-2"1,-1 1-1,1-1 0,-1-1 0,1 1 0,-12-8 1,-2 0-34,-91-32 340,-179-41 1,172 53-30,-161-63 0,-326-131-306,-10 31-995,608 191 524,-9-3-1023,4 2 417</inkml:trace>
</inkml:ink>
</file>

<file path=ppt/ink/ink6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0.052"/>
    </inkml:context>
    <inkml:brush xml:id="br0">
      <inkml:brushProperty name="width" value="0.1" units="cm"/>
      <inkml:brushProperty name="height" value="0.1" units="cm"/>
      <inkml:brushProperty name="color" value="#5B2D90"/>
    </inkml:brush>
  </inkml:definitions>
  <inkml:trace contextRef="#ctx0" brushRef="#br0">1 0 352,'25'4'32,"0"1"48,7 3-24,2-1 144,7 3 112,5 1 8,7 2-16,4 1-152,3 2-104,2 2-16,-5 3-32,-1 1-8,-1 1-240,-2 1-224,-5-2 256</inkml:trace>
</inkml:ink>
</file>

<file path=ppt/ink/ink6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0.305"/>
    </inkml:context>
    <inkml:brush xml:id="br0">
      <inkml:brushProperty name="width" value="0.1" units="cm"/>
      <inkml:brushProperty name="height" value="0.1" units="cm"/>
      <inkml:brushProperty name="color" value="#5B2D90"/>
    </inkml:brush>
  </inkml:definitions>
  <inkml:trace contextRef="#ctx0" brushRef="#br0">1 18 3441,'0'-10'-336,"1"3"112</inkml:trace>
</inkml:ink>
</file>

<file path=ppt/ink/ink6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0.450"/>
    </inkml:context>
    <inkml:brush xml:id="br0">
      <inkml:brushProperty name="width" value="0.1" units="cm"/>
      <inkml:brushProperty name="height" value="0.1" units="cm"/>
      <inkml:brushProperty name="color" value="#5B2D90"/>
    </inkml:brush>
  </inkml:definitions>
  <inkml:trace contextRef="#ctx0" brushRef="#br0">0 1 704,'18'4'144,"5"3"104,1 0-56,4 4-88,-1 1-40,2 2-32,2 1-24,-3 0-8,0 0-40,-4-1 32</inkml:trace>
</inkml:ink>
</file>

<file path=ppt/ink/ink6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1.132"/>
    </inkml:context>
    <inkml:brush xml:id="br0">
      <inkml:brushProperty name="width" value="0.1" units="cm"/>
      <inkml:brushProperty name="height" value="0.1" units="cm"/>
      <inkml:brushProperty name="color" value="#5B2D90"/>
    </inkml:brush>
  </inkml:definitions>
  <inkml:trace contextRef="#ctx0" brushRef="#br0">77 27 1024,'-4'-1'109,"2"1"56,0 0-1,-1-1 1,1 1-1,0-1 1,0 1-1,0-1 1,0 0-1,0 0 1,0 0-1,0 0 0,0 0 1,0 0-1,0-1 1,0 1-1,1 0 1,-1-1-1,0 0 1,-2-2-1,5 3-142,0 1 0,-1-1 0,1 1 0,0 0 0,0-1 0,-1 1 0,1 0 0,0 0 1,0-1-1,-1 1 0,1 0 0,0 0 0,0 0 0,-1 0 0,1 0 0,0 0 0,0 0 0,0 0 0,-1 0 0,1 0 0,0 1 0,0-1 0,-1 0 0,1 1 0,0-1 0,0 0 0,0 1 0,29 9-77,-29-9 84,238 72-136,-197-61 75,-212-25-2181,148 11 2520,-2-1-5,-2 0 1,1 2-1,0 1 0,-46 7 1,71-7-305,0 0 0,0 0 0,0 0 1,0 0-1,0 0 0,0 0 1,0 0-1,0 1 0,0-1 1,0 0-1,0 0 0,0 0 1,1 0-1,-1 0 0,0 0 0,0 1 1,0-1-1,0 0 0,0 0 1,0 0-1,0 0 0,0 0 1,-1 0-1,1 1 0,0-1 0,0 0 1,0 0-1,0 0 0,0 0 1,0 0-1,0 0 0,0 0 1,0 1-1,0-1 0,0 0 0,0 0 1,0 0-1,-1 0 0,1 0 1,0 0-1,0 0 0,0 0 1,0 0-1,0 0 0,0 0 0,0 0 1,-1 1-1,1-1 0,0 0 1,0 0-1,0 0 0,0 0 1,0 0-1,0 0 0,-1 0 0,1 0 1,0 0-1,0 0 0,0 0 1,0-1-1,17 7 9,23 2-17,89 10-553,-184-19-2332,33 2 2937,0 1 0,-25 5 1,47-7-41,0 0 1,1 1 0,-1-1-1,0 0 1,0 0 0,0 0-1,0 0 1,1 0 0,-1 0 0,0 0-1,0 0 1,0 0 0,0 0-1,0 1 1,0-1 0,1 0 0,-1 0-1,0 0 1,0 0 0,0 0-1,0 1 1,0-1 0,0 0-1,0 0 1,0 0 0,0 0 0,0 1-1,0-1 1,0 0 0,0 0-1,0 0 1,0 0 0,0 1 0,0-1-1,0 0 1,0 0 0,0 0-1,0 0 1,0 1 0,0-1-1,0 0 1,0 0 0,0 0 0,0 0-1,0 1 1,-1-1 0,1 0-1,0 0 1,0 0 0,0 0 0,0 0-1,0 0 1,0 0 0,-1 1-1,1-1 1,0 0 0,0 0 0,0 0-1,0 0 1,0 0 0,-1 0-1,1 0 1,0 0 0,0 0-1,-1 0 1,14 7-237,-3-4 124</inkml:trace>
</inkml:ink>
</file>

<file path=ppt/ink/ink6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1.288"/>
    </inkml:context>
    <inkml:brush xml:id="br0">
      <inkml:brushProperty name="width" value="0.1" units="cm"/>
      <inkml:brushProperty name="height" value="0.1" units="cm"/>
      <inkml:brushProperty name="color" value="#5B2D90"/>
    </inkml:brush>
  </inkml:definitions>
  <inkml:trace contextRef="#ctx0" brushRef="#br0">1 0 536,'15'3'-40,"0"0"48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9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6217,'2'4'448,"6"3"281,8 6-41,13 4-104,14 5-72,16 4-160,14 2-104,15 3-144,11 3-24,11 1-48,9 0-8,7-1-64,7-4-104,5-4-400,4-8-352,4-9-1513,3-10 1393,-24-5-3953</inkml:trace>
</inkml:ink>
</file>

<file path=ppt/ink/ink6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1.413"/>
    </inkml:context>
    <inkml:brush xml:id="br0">
      <inkml:brushProperty name="width" value="0.1" units="cm"/>
      <inkml:brushProperty name="height" value="0.1" units="cm"/>
      <inkml:brushProperty name="color" value="#5B2D90"/>
    </inkml:brush>
  </inkml:definitions>
  <inkml:trace contextRef="#ctx0" brushRef="#br0">1 1 288,'2'1'16</inkml:trace>
</inkml:ink>
</file>

<file path=ppt/ink/ink6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1.849"/>
    </inkml:context>
    <inkml:brush xml:id="br0">
      <inkml:brushProperty name="width" value="0.1" units="cm"/>
      <inkml:brushProperty name="height" value="0.1" units="cm"/>
      <inkml:brushProperty name="color" value="#5B2D90"/>
    </inkml:brush>
  </inkml:definitions>
  <inkml:trace contextRef="#ctx0" brushRef="#br0">49 8 1264,'-17'-3'272,"2"1"184,6 1-232,3 0-208,5 1-368,9 2-392</inkml:trace>
</inkml:ink>
</file>

<file path=ppt/ink/ink6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1.956"/>
    </inkml:context>
    <inkml:brush xml:id="br0">
      <inkml:brushProperty name="width" value="0.1" units="cm"/>
      <inkml:brushProperty name="height" value="0.1" units="cm"/>
      <inkml:brushProperty name="color" value="#5B2D90"/>
    </inkml:brush>
  </inkml:definitions>
  <inkml:trace contextRef="#ctx0" brushRef="#br0">0 0 224,'32'8'8</inkml:trace>
</inkml:ink>
</file>

<file path=ppt/ink/ink6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2.636"/>
    </inkml:context>
    <inkml:brush xml:id="br0">
      <inkml:brushProperty name="width" value="0.1" units="cm"/>
      <inkml:brushProperty name="height" value="0.1" units="cm"/>
      <inkml:brushProperty name="color" value="#5B2D90"/>
    </inkml:brush>
  </inkml:definitions>
  <inkml:trace contextRef="#ctx0" brushRef="#br0">0 0 664,'8'6'176,"2"1"160,1-1-112,4 2-160,3-1-32,6 3-136,1-1 72</inkml:trace>
</inkml:ink>
</file>

<file path=ppt/ink/ink6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2.945"/>
    </inkml:context>
    <inkml:brush xml:id="br0">
      <inkml:brushProperty name="width" value="0.1" units="cm"/>
      <inkml:brushProperty name="height" value="0.1" units="cm"/>
      <inkml:brushProperty name="color" value="#5B2D90"/>
    </inkml:brush>
  </inkml:definitions>
  <inkml:trace contextRef="#ctx0" brushRef="#br0">28 16 976,'-27'-13'1291,"29"10"-472,17 5-732,20 8-123,0 1 1,58 25 0,-14-5-1313,-68-26 925</inkml:trace>
</inkml:ink>
</file>

<file path=ppt/ink/ink6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3.265"/>
    </inkml:context>
    <inkml:brush xml:id="br0">
      <inkml:brushProperty name="width" value="0.1" units="cm"/>
      <inkml:brushProperty name="height" value="0.1" units="cm"/>
      <inkml:brushProperty name="color" value="#5B2D90"/>
    </inkml:brush>
  </inkml:definitions>
  <inkml:trace contextRef="#ctx0" brushRef="#br0">42 7 472,'-18'-3'313,"-5"-1"1181,42 14-742,200 73-2175,-210-78 714,-19-3 507,-8-3 169</inkml:trace>
</inkml:ink>
</file>

<file path=ppt/ink/ink6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3.504"/>
    </inkml:context>
    <inkml:brush xml:id="br0">
      <inkml:brushProperty name="width" value="0.1" units="cm"/>
      <inkml:brushProperty name="height" value="0.1" units="cm"/>
      <inkml:brushProperty name="color" value="#5B2D90"/>
    </inkml:brush>
  </inkml:definitions>
  <inkml:trace contextRef="#ctx0" brushRef="#br0">22 1 1064,'-1'0'89,"0"0"0,-1 0 0,1 0-1,0 0 1,0 0 0,0 0 0,0 1 0,-1-1-1,1 0 1,0 1 0,0-1 0,0 1 0,0 0-1,0-1 1,0 1 0,0 0 0,0-1 0,-1 2-1,2-1-74,0-1 0,0 1-1,0-1 1,1 1-1,-1 0 1,0-1-1,0 1 1,0-1-1,0 1 1,0-1 0,1 0-1,-1 1 1,0-1-1,1 1 1,-1-1-1,0 1 1,1-1 0,-1 0-1,0 1 1,1-1-1,-1 1 1,1-1-1,-1 0 1,0 0-1,1 1 1,0-1 0,42 18-14,-1-15 51,-34-3-65,1 0 1,-1 1-1,0 0 1,0 1-1,1-1 1,13 6-1,-22-7-29,-1 1 0,1-1 0,0 0 0,0 1 0,0-1 0,0 0 0,-1 1 0,1-1 0,0 0 0,0 0 0,-1 1 0,1-1 0,0 0 0,-1 0 0,1 1 0,0-1 0,-1 0 0,1 0 0,0 0 0,-1 1 0,1-1 0,0 0 0,-1 0 0,1 0 0,0 0 0,-1 0-1,1 0 1,-1 0 0,1 0 0,0 0 0,-1 0 0,1 0 0,0 0 0,-1 0 0,-12 1-445</inkml:trace>
</inkml:ink>
</file>

<file path=ppt/ink/ink6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3.693"/>
    </inkml:context>
    <inkml:brush xml:id="br0">
      <inkml:brushProperty name="width" value="0.1" units="cm"/>
      <inkml:brushProperty name="height" value="0.1" units="cm"/>
      <inkml:brushProperty name="color" value="#5B2D90"/>
    </inkml:brush>
  </inkml:definitions>
  <inkml:trace contextRef="#ctx0" brushRef="#br0">23 0 1456,'-9'2'448,"3"-1"353,1-1-257,3 1-144,3 1-216,2 0-80,5 0-120,2 1-8,3-1-16,1 0 8,1 1 16,0 0-16,0-1-56,-2 1-16,-1-2-128,-2 0-72,-5 1-328,-4-2 343</inkml:trace>
</inkml:ink>
</file>

<file path=ppt/ink/ink6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3.840"/>
    </inkml:context>
    <inkml:brush xml:id="br0">
      <inkml:brushProperty name="width" value="0.1" units="cm"/>
      <inkml:brushProperty name="height" value="0.1" units="cm"/>
      <inkml:brushProperty name="color" value="#5B2D90"/>
    </inkml:brush>
  </inkml:definitions>
  <inkml:trace contextRef="#ctx0" brushRef="#br0">105 10 1064,'-12'0'144,"-2"1"104,0-1-104,-1 0-120,1-2-16,1 1-24,2-1-56,4-1-280,2 1 232</inkml:trace>
</inkml:ink>
</file>

<file path=ppt/ink/ink6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3.965"/>
    </inkml:context>
    <inkml:brush xml:id="br0">
      <inkml:brushProperty name="width" value="0.1" units="cm"/>
      <inkml:brushProperty name="height" value="0.1" units="cm"/>
      <inkml:brushProperty name="color" value="#5B2D90"/>
    </inkml:brush>
  </inkml:definitions>
  <inkml:trace contextRef="#ctx0" brushRef="#br0">0 18 240,'6'-9'-32,"-1"0"24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6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 0 3513,'-2'1'328,"-2"0"496,0 1-776,2 1-48,3 0 96,4 0 144,5 2 328,5 2 144,8 2 121,8 3-65,9 2-288,11 3-144,11 1-200,10 0-48,12-1-24,11-1 0,11-1-16,9-2-8,7 0-16,8-1-16,4 0 8,5-1-16,3-3-104,3-5-104,3-7-368,2-9-264,3-10-361,0-11-327,1-12 864,-27 2-3449</inkml:trace>
</inkml:ink>
</file>

<file path=ppt/ink/ink6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4.189"/>
    </inkml:context>
    <inkml:brush xml:id="br0">
      <inkml:brushProperty name="width" value="0.1" units="cm"/>
      <inkml:brushProperty name="height" value="0.1" units="cm"/>
      <inkml:brushProperty name="color" value="#5B2D90"/>
    </inkml:brush>
  </inkml:definitions>
  <inkml:trace contextRef="#ctx0" brushRef="#br0">0 3 1624,'2'-1'44,"-1"1"-1,0-1 0,0 1 1,0 0-1,1 0 1,-1-1-1,0 1 0,1 0 1,-1 0-1,0 0 1,0 0-1,1 0 0,-1 1 1,0-1-1,1 0 0,-1 1 1,0-1-1,0 1 1,0-1-1,1 1 0,0 0 1,37 15 980,-31-12-541,12 5-160,-1 2 0,30 20 0,6 5-1153,-46-31 550</inkml:trace>
</inkml:ink>
</file>

<file path=ppt/ink/ink6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4.538"/>
    </inkml:context>
    <inkml:brush xml:id="br0">
      <inkml:brushProperty name="width" value="0.1" units="cm"/>
      <inkml:brushProperty name="height" value="0.1" units="cm"/>
      <inkml:brushProperty name="color" value="#5B2D90"/>
    </inkml:brush>
  </inkml:definitions>
  <inkml:trace contextRef="#ctx0" brushRef="#br0">0 4 2056,'3'-2'176,"4"1"273,-1 1-449,3 0-24,3 0 8,0 1 0,3 2 8,5 0 16,0 2 0,4 2 0,2-1-8,6 3-16,0-1-8,4 0 8,1 1-8,-2-2 0,-3 0-201,-6-1 153</inkml:trace>
</inkml:ink>
</file>

<file path=ppt/ink/ink6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4.808"/>
    </inkml:context>
    <inkml:brush xml:id="br0">
      <inkml:brushProperty name="width" value="0.1" units="cm"/>
      <inkml:brushProperty name="height" value="0.1" units="cm"/>
      <inkml:brushProperty name="color" value="#5B2D90"/>
    </inkml:brush>
  </inkml:definitions>
  <inkml:trace contextRef="#ctx0" brushRef="#br0">15 5 2953,'-11'-4'120,"8"3"-8,3 2-168,8 3-168,4 1-16,7 2 48,1-1 39,5 2 137,3 0 8,0 1 0,0 0 0,1 0 0,-2-1 0,1 1-544,-3-1 408</inkml:trace>
</inkml:ink>
</file>

<file path=ppt/ink/ink6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4.983"/>
    </inkml:context>
    <inkml:brush xml:id="br0">
      <inkml:brushProperty name="width" value="0.1" units="cm"/>
      <inkml:brushProperty name="height" value="0.1" units="cm"/>
      <inkml:brushProperty name="color" value="#5B2D90"/>
    </inkml:brush>
  </inkml:definitions>
  <inkml:trace contextRef="#ctx0" brushRef="#br0">5 1 1376,'-4'0'48,"4"3"-128,3 1-296,6 1 192</inkml:trace>
</inkml:ink>
</file>

<file path=ppt/ink/ink6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5.500"/>
    </inkml:context>
    <inkml:brush xml:id="br0">
      <inkml:brushProperty name="width" value="0.1" units="cm"/>
      <inkml:brushProperty name="height" value="0.1" units="cm"/>
      <inkml:brushProperty name="color" value="#5B2D90"/>
    </inkml:brush>
  </inkml:definitions>
  <inkml:trace contextRef="#ctx0" brushRef="#br0">1 10 928,'0'-1'18,"0"1"0,0 0 0,0-1 0,0 1 1,0 0-1,0-1 0,0 1 0,0 0 0,0-1 0,0 1 0,0-1 0,1 1 0,-1 0 0,0-1 0,0 1 0,0 0 0,1 0 0,-1-1 0,0 1 1,0 0-1,0-1 0,1 1 0,-1 0 0,0 0 0,1 0 0,-1-1 0,0 1 0,1 0 0,-1 0 0,0 0 0,1 0 0,-1-1 0,0 1 0,1 0 1,-1 0-1,1 0 0,17 4 143,14 15 117,-13-5-266,1 0-1,0-1 1,1-1-1,0 0 1,1-2-1,28 10 0,-24-12-23</inkml:trace>
</inkml:ink>
</file>

<file path=ppt/ink/ink6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5.845"/>
    </inkml:context>
    <inkml:brush xml:id="br0">
      <inkml:brushProperty name="width" value="0.1" units="cm"/>
      <inkml:brushProperty name="height" value="0.1" units="cm"/>
      <inkml:brushProperty name="color" value="#5B2D90"/>
    </inkml:brush>
  </inkml:definitions>
  <inkml:trace contextRef="#ctx0" brushRef="#br0">2 10 1752,'0'0'6,"0"0"0,0 0 0,-1 0 0,1 0-1,0 0 1,0 0 0,0-1 0,0 1 0,0 0 0,0 0-1,0 0 1,0 0 0,0-1 0,0 1 0,0 0 0,-1 0-1,1 0 1,0 0 0,0-1 0,0 1 0,0 0-1,0 0 1,0 0 0,0 0 0,0-1 0,0 1 0,1 0-1,-1 0 1,0 0 0,0 0 0,0 0 0,0-1-1,0 1 1,0 0 0,0 0 0,0 0 0,0 0 0,0 0-1,1-1 1,-1 1 0,0 0 0,0 0 0,0 0-1,0 0 1,0 0 0,0 0 0,1 0 0,-1 0 0,0 0-1,0 0 1,0-1 0,0 1 0,1 0 0,-1 0-1,0 0 1,0 0 0,0 0 0,19-3 87,20 4 115,-20 5-160,-1-1 0,0 2 0,0 1-1,31 17 1,19 8 27,-22-14-198,-38-15 78</inkml:trace>
</inkml:ink>
</file>

<file path=ppt/ink/ink6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6.205"/>
    </inkml:context>
    <inkml:brush xml:id="br0">
      <inkml:brushProperty name="width" value="0.1" units="cm"/>
      <inkml:brushProperty name="height" value="0.1" units="cm"/>
      <inkml:brushProperty name="color" value="#5B2D90"/>
    </inkml:brush>
  </inkml:definitions>
  <inkml:trace contextRef="#ctx0" brushRef="#br0">0 1 1088,'24'5'72,"-1"1"56,0 0-96,-1 1-40,0-1-16,-3-1-8,-2 0-8,-3-3 24,-2 0 0,-5-1-256,-2-1 200</inkml:trace>
</inkml:ink>
</file>

<file path=ppt/ink/ink6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6.475"/>
    </inkml:context>
    <inkml:brush xml:id="br0">
      <inkml:brushProperty name="width" value="0.1" units="cm"/>
      <inkml:brushProperty name="height" value="0.1" units="cm"/>
      <inkml:brushProperty name="color" value="#5B2D90"/>
    </inkml:brush>
  </inkml:definitions>
  <inkml:trace contextRef="#ctx0" brushRef="#br0">4 1 304,'-3'0'32,"3"1"40,1 2-56,3-1-16,3 1 0,1 0 8,2 0 8,3 0 16,1 1 16,2 0 16,4 2 24,0 0 16,5 0-32,2-1 0,2 2-64,1-1-8,-3 0-128,-3-1 96</inkml:trace>
</inkml:ink>
</file>

<file path=ppt/ink/ink6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6.989"/>
    </inkml:context>
    <inkml:brush xml:id="br0">
      <inkml:brushProperty name="width" value="0.1" units="cm"/>
      <inkml:brushProperty name="height" value="0.1" units="cm"/>
      <inkml:brushProperty name="color" value="#5B2D90"/>
    </inkml:brush>
  </inkml:definitions>
  <inkml:trace contextRef="#ctx0" brushRef="#br0">0 1 2497,'8'6'104,"2"4"56,5 3-136,4 1-8,6 0 0,4-1-8,6 0-8,7-1-8,6 2-376,4 0-257,3-3 337</inkml:trace>
</inkml:ink>
</file>

<file path=ppt/ink/ink6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7.349"/>
    </inkml:context>
    <inkml:brush xml:id="br0">
      <inkml:brushProperty name="width" value="0.1" units="cm"/>
      <inkml:brushProperty name="height" value="0.1" units="cm"/>
      <inkml:brushProperty name="color" value="#5B2D90"/>
    </inkml:brush>
  </inkml:definitions>
  <inkml:trace contextRef="#ctx0" brushRef="#br0">0 0 6297,'41'7'-4715,"66"14"4159,-36-5 498,488 129 1004,-495-123-1116</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 1 7778,'-5'2'-80,"-6"2"-897,-6 3-623,-6 4 720,2-1-3361</inkml:trace>
</inkml:ink>
</file>

<file path=ppt/ink/ink6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038"/>
    </inkml:context>
    <inkml:brush xml:id="br0">
      <inkml:brushProperty name="width" value="0.1" units="cm"/>
      <inkml:brushProperty name="height" value="0.1" units="cm"/>
      <inkml:brushProperty name="color" value="#5B2D90"/>
    </inkml:brush>
  </inkml:definitions>
  <inkml:trace contextRef="#ctx0" brushRef="#br0">1 1 544,'47'9'962,"129"42"-348,46 10-828,-169-51 232,-31-8 9,-1 2 0,1 1 0,-1 0 0,0 2 1,0 0-1,26 14 0,-36-11-45</inkml:trace>
</inkml:ink>
</file>

<file path=ppt/ink/ink6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150"/>
    </inkml:context>
    <inkml:brush xml:id="br0">
      <inkml:brushProperty name="width" value="0.1" units="cm"/>
      <inkml:brushProperty name="height" value="0.1" units="cm"/>
      <inkml:brushProperty name="color" value="#5B2D90"/>
    </inkml:brush>
  </inkml:definitions>
  <inkml:trace contextRef="#ctx0" brushRef="#br0">102 10 1488,'-33'-6'216,"5"3"240,4 3-568,8 0 56</inkml:trace>
</inkml:ink>
</file>

<file path=ppt/ink/ink6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457"/>
    </inkml:context>
    <inkml:brush xml:id="br0">
      <inkml:brushProperty name="width" value="0.1" units="cm"/>
      <inkml:brushProperty name="height" value="0.1" units="cm"/>
      <inkml:brushProperty name="color" value="#5B2D90"/>
    </inkml:brush>
  </inkml:definitions>
  <inkml:trace contextRef="#ctx0" brushRef="#br0">41 1 488,'-14'0'80,"0"0"88,7 1-288,1 1 80</inkml:trace>
</inkml:ink>
</file>

<file path=ppt/ink/ink6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570"/>
    </inkml:context>
    <inkml:brush xml:id="br0">
      <inkml:brushProperty name="width" value="0.1" units="cm"/>
      <inkml:brushProperty name="height" value="0.1" units="cm"/>
      <inkml:brushProperty name="color" value="#5B2D90"/>
    </inkml:brush>
  </inkml:definitions>
  <inkml:trace contextRef="#ctx0" brushRef="#br0">19 0 576,'13'4'144,"-9"0"168,-4-2-72,-7 1-240,-4-2-184,-6 1 64</inkml:trace>
</inkml:ink>
</file>

<file path=ppt/ink/ink6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783"/>
    </inkml:context>
    <inkml:brush xml:id="br0">
      <inkml:brushProperty name="width" value="0.1" units="cm"/>
      <inkml:brushProperty name="height" value="0.1" units="cm"/>
      <inkml:brushProperty name="color" value="#5B2D90"/>
    </inkml:brush>
  </inkml:definitions>
  <inkml:trace contextRef="#ctx0" brushRef="#br0">1 1 488,'8'3'104,"4"2"88,-1 0-112,5 1-80</inkml:trace>
</inkml:ink>
</file>

<file path=ppt/ink/ink6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8.940"/>
    </inkml:context>
    <inkml:brush xml:id="br0">
      <inkml:brushProperty name="width" value="0.1" units="cm"/>
      <inkml:brushProperty name="height" value="0.1" units="cm"/>
      <inkml:brushProperty name="color" value="#5B2D90"/>
    </inkml:brush>
  </inkml:definitions>
  <inkml:trace contextRef="#ctx0" brushRef="#br0">1 0 336,'31'5'40,"3"1"48,1-1-88</inkml:trace>
</inkml:ink>
</file>

<file path=ppt/ink/ink6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9.410"/>
    </inkml:context>
    <inkml:brush xml:id="br0">
      <inkml:brushProperty name="width" value="0.1" units="cm"/>
      <inkml:brushProperty name="height" value="0.1" units="cm"/>
      <inkml:brushProperty name="color" value="#5B2D90"/>
    </inkml:brush>
  </inkml:definitions>
  <inkml:trace contextRef="#ctx0" brushRef="#br0">1 7 1176,'1'-1'6,"0"0"-1,1 0 0,-1 1 1,0-1-1,1 0 0,-1 1 1,0-1-1,1 1 0,-1 0 1,1-1-1,-1 1 0,1 0 1,-1 0-1,1 0 0,-1 0 0,1 0 1,-1 1-1,1-1 0,-1 0 1,1 1-1,-1-1 0,0 0 1,1 1-1,-1 0 0,2 0 1,43 22 373,-36-17-317,58 27-141,1-3-1,1-3 1,2-4-1,92 19 1,-127-34-280</inkml:trace>
</inkml:ink>
</file>

<file path=ppt/ink/ink6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3:59.662"/>
    </inkml:context>
    <inkml:brush xml:id="br0">
      <inkml:brushProperty name="width" value="0.1" units="cm"/>
      <inkml:brushProperty name="height" value="0.1" units="cm"/>
      <inkml:brushProperty name="color" value="#5B2D90"/>
    </inkml:brush>
  </inkml:definitions>
  <inkml:trace contextRef="#ctx0" brushRef="#br0">1 0 632,'13'8'88,"6"1"64,1 0-72,6 0-96,2 0-56,3 1 40</inkml:trace>
</inkml:ink>
</file>

<file path=ppt/ink/ink6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0.018"/>
    </inkml:context>
    <inkml:brush xml:id="br0">
      <inkml:brushProperty name="width" value="0.1" units="cm"/>
      <inkml:brushProperty name="height" value="0.1" units="cm"/>
      <inkml:brushProperty name="color" value="#5B2D90"/>
    </inkml:brush>
  </inkml:definitions>
  <inkml:trace contextRef="#ctx0" brushRef="#br0">0 0 2160,'103'32'197,"-59"-21"-287,-1 1 0,-1 3 0,44 21-1,-68-24-57</inkml:trace>
</inkml:ink>
</file>

<file path=ppt/ink/ink6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1.221"/>
    </inkml:context>
    <inkml:brush xml:id="br0">
      <inkml:brushProperty name="width" value="0.1" units="cm"/>
      <inkml:brushProperty name="height" value="0.1" units="cm"/>
      <inkml:brushProperty name="color" value="#5B2D90"/>
    </inkml:brush>
  </inkml:definitions>
  <inkml:trace contextRef="#ctx0" brushRef="#br0">0 1 224,'15'1'8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 0 176,'-14'6'-16,"-19"7"16,-4 2-160</inkml:trace>
</inkml:ink>
</file>

<file path=ppt/ink/ink6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1.833"/>
    </inkml:context>
    <inkml:brush xml:id="br0">
      <inkml:brushProperty name="width" value="0.1" units="cm"/>
      <inkml:brushProperty name="height" value="0.1" units="cm"/>
      <inkml:brushProperty name="color" value="#5B2D90"/>
    </inkml:brush>
  </inkml:definitions>
  <inkml:trace contextRef="#ctx0" brushRef="#br0">130 82 856,'-10'-4'24,"-1"2"-32,-1 0-96,1-1-48,0 0 16,1-3 96,1 0 120,2-1 136,-1 0 8,0-1-32,0 1-80,1 0-96,-1 1-8,3 2-8,1 0-8,3 2-16,1 1-56,3-2 56</inkml:trace>
</inkml:ink>
</file>

<file path=ppt/ink/ink6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2.067"/>
    </inkml:context>
    <inkml:brush xml:id="br0">
      <inkml:brushProperty name="width" value="0.1" units="cm"/>
      <inkml:brushProperty name="height" value="0.1" units="cm"/>
      <inkml:brushProperty name="color" value="#5B2D90"/>
    </inkml:brush>
  </inkml:definitions>
  <inkml:trace contextRef="#ctx0" brushRef="#br0">59 18 616,'-12'-3'160,"-2"-1"128,-1-1-128,-3 0-136</inkml:trace>
</inkml:ink>
</file>

<file path=ppt/ink/ink6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2.207"/>
    </inkml:context>
    <inkml:brush xml:id="br0">
      <inkml:brushProperty name="width" value="0.1" units="cm"/>
      <inkml:brushProperty name="height" value="0.1" units="cm"/>
      <inkml:brushProperty name="color" value="#5B2D90"/>
    </inkml:brush>
  </inkml:definitions>
  <inkml:trace contextRef="#ctx0" brushRef="#br0">61 26 200,'-21'-10'48,"0"2"16,3 0-24</inkml:trace>
</inkml:ink>
</file>

<file path=ppt/ink/ink6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2.740"/>
    </inkml:context>
    <inkml:brush xml:id="br0">
      <inkml:brushProperty name="width" value="0.1" units="cm"/>
      <inkml:brushProperty name="height" value="0.1" units="cm"/>
      <inkml:brushProperty name="color" value="#5B2D90"/>
    </inkml:brush>
  </inkml:definitions>
  <inkml:trace contextRef="#ctx0" brushRef="#br0">59 14 264,'-22'-5'40,"3"1"8,2 0-32</inkml:trace>
</inkml:ink>
</file>

<file path=ppt/ink/ink6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3.050"/>
    </inkml:context>
    <inkml:brush xml:id="br0">
      <inkml:brushProperty name="width" value="0.1" units="cm"/>
      <inkml:brushProperty name="height" value="0.1" units="cm"/>
      <inkml:brushProperty name="color" value="#5B2D90"/>
    </inkml:brush>
  </inkml:definitions>
  <inkml:trace contextRef="#ctx0" brushRef="#br0">412 112 912,'-24'-3'200,"0"-1"192,-2 0-232,-1-1-80,-2-2-32,-2 0 56,0-3 248,-2 0 129,1-2 151,0 2-16,3-1-280,0 1-152,5 2-600,1 2-368,6 1 400</inkml:trace>
</inkml:ink>
</file>

<file path=ppt/ink/ink6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3.503"/>
    </inkml:context>
    <inkml:brush xml:id="br0">
      <inkml:brushProperty name="width" value="0.1" units="cm"/>
      <inkml:brushProperty name="height" value="0.1" units="cm"/>
      <inkml:brushProperty name="color" value="#5B2D90"/>
    </inkml:brush>
  </inkml:definitions>
  <inkml:trace contextRef="#ctx0" brushRef="#br0">22 8 576,'-21'-7'24</inkml:trace>
</inkml:ink>
</file>

<file path=ppt/ink/ink6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3.738"/>
    </inkml:context>
    <inkml:brush xml:id="br0">
      <inkml:brushProperty name="width" value="0.1" units="cm"/>
      <inkml:brushProperty name="height" value="0.1" units="cm"/>
      <inkml:brushProperty name="color" value="#5B2D90"/>
    </inkml:brush>
  </inkml:definitions>
  <inkml:trace contextRef="#ctx0" brushRef="#br0">1 0 552,'10'4'64,"-1"1"64</inkml:trace>
</inkml:ink>
</file>

<file path=ppt/ink/ink6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3.971"/>
    </inkml:context>
    <inkml:brush xml:id="br0">
      <inkml:brushProperty name="width" value="0.1" units="cm"/>
      <inkml:brushProperty name="height" value="0.1" units="cm"/>
      <inkml:brushProperty name="color" value="#5B2D90"/>
    </inkml:brush>
  </inkml:definitions>
  <inkml:trace contextRef="#ctx0" brushRef="#br0">1 1 2905,'4'6'192,"6"-1"-8,4 1-648,5 1-313,3 0 321</inkml:trace>
</inkml:ink>
</file>

<file path=ppt/ink/ink6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4.333"/>
    </inkml:context>
    <inkml:brush xml:id="br0">
      <inkml:brushProperty name="width" value="0.1" units="cm"/>
      <inkml:brushProperty name="height" value="0.1" units="cm"/>
      <inkml:brushProperty name="color" value="#5B2D90"/>
    </inkml:brush>
  </inkml:definitions>
  <inkml:trace contextRef="#ctx0" brushRef="#br0">81 4 1392,'-14'-1'36,"9"0"-29,0 1 0,0-1-1,1 1 1,-1 0 0,0 0-1,0 0 1,0 0 0,0 1-1,0 0 1,1 0 0,-9 3-1,16-2 51,1 0-1,0-1 0,-1 1 0,1-1 0,0 0 1,0-1-1,7 2 0,-11-2-52,298 69-440,-273-62 414</inkml:trace>
</inkml:ink>
</file>

<file path=ppt/ink/ink6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4.796"/>
    </inkml:context>
    <inkml:brush xml:id="br0">
      <inkml:brushProperty name="width" value="0.1" units="cm"/>
      <inkml:brushProperty name="height" value="0.1" units="cm"/>
      <inkml:brushProperty name="color" value="#5B2D90"/>
    </inkml:brush>
  </inkml:definitions>
  <inkml:trace contextRef="#ctx0" brushRef="#br0">1 0 360,'21'8'232,"2"0"96,2 2-88,1 2-64,5 1-216,3-1-240,3 2 176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3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1 374 5793,'9'5'640,"15"5"377,18 7-329,17 3-232,17 1-184,14 1-72,14-2-112,10-5-32,9-4-24,7-8-8,6-7 0,4-7-16,3-7 16,2-4-8,2-5 32,0-3 8,3-3 0,2-6 0,1-4-40,3-5-48,2-6-528,2-6-800,-1-8 776,-26 7-6450</inkml:trace>
</inkml:ink>
</file>

<file path=ppt/ink/ink6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5.187"/>
    </inkml:context>
    <inkml:brush xml:id="br0">
      <inkml:brushProperty name="width" value="0.1" units="cm"/>
      <inkml:brushProperty name="height" value="0.1" units="cm"/>
      <inkml:brushProperty name="color" value="#5B2D90"/>
    </inkml:brush>
  </inkml:definitions>
  <inkml:trace contextRef="#ctx0" brushRef="#br0">1 0 2593,'333'99'-953,"-313"-94"801</inkml:trace>
</inkml:ink>
</file>

<file path=ppt/ink/ink6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5.467"/>
    </inkml:context>
    <inkml:brush xml:id="br0">
      <inkml:brushProperty name="width" value="0.1" units="cm"/>
      <inkml:brushProperty name="height" value="0.1" units="cm"/>
      <inkml:brushProperty name="color" value="#5B2D90"/>
    </inkml:brush>
  </inkml:definitions>
  <inkml:trace contextRef="#ctx0" brushRef="#br0">34 1 760,'-34'3'192,"36"0"-244,19 2-105,72 9 148,68 14 123,-147-24-122</inkml:trace>
</inkml:ink>
</file>

<file path=ppt/ink/ink6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5.653"/>
    </inkml:context>
    <inkml:brush xml:id="br0">
      <inkml:brushProperty name="width" value="0.1" units="cm"/>
      <inkml:brushProperty name="height" value="0.1" units="cm"/>
      <inkml:brushProperty name="color" value="#5B2D90"/>
    </inkml:brush>
  </inkml:definitions>
  <inkml:trace contextRef="#ctx0" brushRef="#br0">1 0 1000,'8'3'16,"8"1"32</inkml:trace>
</inkml:ink>
</file>

<file path=ppt/ink/ink6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6.646"/>
    </inkml:context>
    <inkml:brush xml:id="br0">
      <inkml:brushProperty name="width" value="0.1" units="cm"/>
      <inkml:brushProperty name="height" value="0.1" units="cm"/>
      <inkml:brushProperty name="color" value="#5B2D90"/>
    </inkml:brush>
  </inkml:definitions>
  <inkml:trace contextRef="#ctx0" brushRef="#br0">0 0 320,'276'77'1498,"-6"-1"-1452,-114-36-44,-126-31-12</inkml:trace>
</inkml:ink>
</file>

<file path=ppt/ink/ink6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7.072"/>
    </inkml:context>
    <inkml:brush xml:id="br0">
      <inkml:brushProperty name="width" value="0.1" units="cm"/>
      <inkml:brushProperty name="height" value="0.1" units="cm"/>
      <inkml:brushProperty name="color" value="#5B2D90"/>
    </inkml:brush>
  </inkml:definitions>
  <inkml:trace contextRef="#ctx0" brushRef="#br0">1 0 816,'22'6'40,"2"-1"-16,0 0-144,2 0-48,-1 0 16,-1 1 136,-2-1 208,0-1 144,-3 0 0,-1 0-88,0 0-128,-1 1-392,-1-1 184</inkml:trace>
</inkml:ink>
</file>

<file path=ppt/ink/ink6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7.396"/>
    </inkml:context>
    <inkml:brush xml:id="br0">
      <inkml:brushProperty name="width" value="0.1" units="cm"/>
      <inkml:brushProperty name="height" value="0.1" units="cm"/>
      <inkml:brushProperty name="color" value="#5B2D90"/>
    </inkml:brush>
  </inkml:definitions>
  <inkml:trace contextRef="#ctx0" brushRef="#br0">6 1 1720,'0'0'12,"-1"0"-1,1 0 1,0 0-1,0 0 0,0 0 1,-1 0-1,1 0 1,0 0-1,0 0 0,0 0 1,0 0-1,-1 0 1,1 0-1,0 0 1,0 0-1,0 0 0,-1 0 1,1 1-1,0-1 1,0 0-1,0 0 0,0 0 1,0 0-1,-1 0 1,1 0-1,0 1 0,0-1 1,0 0-1,0 0 1,0 0-1,0 1 0,0-1 1,0 0-1,0 0 1,0 0-1,-1 0 1,1 1-1,0-1 0,0 0 1,0 0-1,0 0 1,0 1-1,0-1 0,0 0 1,1 0-1,-1 1 1,9 6 209,15 3-193,11-7-214,-26-3 181,-1 0 0,1 1 0,-1 0 0,1 0 0,-1 0 0,0 1 0,0 1 0,1-1 0,-1 1 0,-1 1 0,1-1 0,0 1 0,9 7 0,-18-6 159,-9-2-130,-16-3-608,25 0 470,-8-1-160</inkml:trace>
</inkml:ink>
</file>

<file path=ppt/ink/ink6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7.556"/>
    </inkml:context>
    <inkml:brush xml:id="br0">
      <inkml:brushProperty name="width" value="0.1" units="cm"/>
      <inkml:brushProperty name="height" value="0.1" units="cm"/>
      <inkml:brushProperty name="color" value="#5B2D90"/>
    </inkml:brush>
  </inkml:definitions>
  <inkml:trace contextRef="#ctx0" brushRef="#br0">2 3 1224,'-1'-2'1657,"2"2"-1337,2 2-104,3 0-152,2 1-64,3 0-208,1 0-96,1 0-104,-3-1 31,0 0 161,-2 0 96,-1-2-120,-1 2-216,-2-1 256</inkml:trace>
</inkml:ink>
</file>

<file path=ppt/ink/ink6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7.856"/>
    </inkml:context>
    <inkml:brush xml:id="br0">
      <inkml:brushProperty name="width" value="0.1" units="cm"/>
      <inkml:brushProperty name="height" value="0.1" units="cm"/>
      <inkml:brushProperty name="color" value="#5B2D90"/>
    </inkml:brush>
  </inkml:definitions>
  <inkml:trace contextRef="#ctx0" brushRef="#br0">98 1 432,'-9'0'179,"0"0"-1,0 0 1,0 1-1,0 0 1,0 0 0,0 1-1,1 0 1,-1 1-1,-8 3 1,22-2 1214,14-1-955,20 1-498,-28-4-111,-8 0-7,0 0 1,0 0 0,-1 0-1,1 0 1,0 0 0,0 1-1,0 0 1,0-1 0,0 1-1,-1 0 1,1 0 0,5 3-1,-61 6 116,30-5-169,23-3 124</inkml:trace>
</inkml:ink>
</file>

<file path=ppt/ink/ink6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8.349"/>
    </inkml:context>
    <inkml:brush xml:id="br0">
      <inkml:brushProperty name="width" value="0.1" units="cm"/>
      <inkml:brushProperty name="height" value="0.1" units="cm"/>
      <inkml:brushProperty name="color" value="#5B2D90"/>
    </inkml:brush>
  </inkml:definitions>
  <inkml:trace contextRef="#ctx0" brushRef="#br0">1 1 1328,'1'-1'144,"2"1"216,3 1-264,0 2 0,3 1-56,1 1-40,0 1-8,3-1-8,0-1 24,1 1 16,1-2 8,2 1-8,0 0-32,1 1-80,3 1 56</inkml:trace>
</inkml:ink>
</file>

<file path=ppt/ink/ink6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8.588"/>
    </inkml:context>
    <inkml:brush xml:id="br0">
      <inkml:brushProperty name="width" value="0.1" units="cm"/>
      <inkml:brushProperty name="height" value="0.1" units="cm"/>
      <inkml:brushProperty name="color" value="#5B2D90"/>
    </inkml:brush>
  </inkml:definitions>
  <inkml:trace contextRef="#ctx0" brushRef="#br0">36 4 1488,'-13'-2'200,"4"1"176,1 1-128,4 0-183,2 1-89,3 2-361,3 0-111,5 0 240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7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2610 0 9394,'-14'11'264,"-19"15"-120,-17 15-136,-10 12-184,-8 8-32,-4 5 88,-3 2 96,-4 3 304,-3 1 96,-5 1 128,-4 0 40,-5-3-40,-5-4-39,-2-7-209,-2-6-128,-1-5-128,-3-6-16,-1-5-24,0-4-24,-1-3-168,0-5-169,3-3-535,1-4-232,2-4-16,2-3 184,5-5 599,5-2 241,8-4-1176,8-4 1000,17 0-4729</inkml:trace>
</inkml:ink>
</file>

<file path=ppt/ink/ink6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8.778"/>
    </inkml:context>
    <inkml:brush xml:id="br0">
      <inkml:brushProperty name="width" value="0.1" units="cm"/>
      <inkml:brushProperty name="height" value="0.1" units="cm"/>
      <inkml:brushProperty name="color" value="#5B2D90"/>
    </inkml:brush>
  </inkml:definitions>
  <inkml:trace contextRef="#ctx0" brushRef="#br0">28 1 648,'-10'1'96,"2"1"136,2 1-432,3-1 136</inkml:trace>
</inkml:ink>
</file>

<file path=ppt/ink/ink6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9.056"/>
    </inkml:context>
    <inkml:brush xml:id="br0">
      <inkml:brushProperty name="width" value="0.1" units="cm"/>
      <inkml:brushProperty name="height" value="0.1" units="cm"/>
      <inkml:brushProperty name="color" value="#5B2D90"/>
    </inkml:brush>
  </inkml:definitions>
  <inkml:trace contextRef="#ctx0" brushRef="#br0">53 1 664,'-14'0'136,"2"0"96,1 1-104,4 2-176,2-1-48,3 1-32,1-2 16,3 1 88,3 0 24,4-1-24,2-1-56,3 0 32</inkml:trace>
</inkml:ink>
</file>

<file path=ppt/ink/ink6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9.640"/>
    </inkml:context>
    <inkml:brush xml:id="br0">
      <inkml:brushProperty name="width" value="0.1" units="cm"/>
      <inkml:brushProperty name="height" value="0.1" units="cm"/>
      <inkml:brushProperty name="color" value="#5B2D90"/>
    </inkml:brush>
  </inkml:definitions>
  <inkml:trace contextRef="#ctx0" brushRef="#br0">14 6 1792,'-4'-2'368,"0"0"305,1 1-393,0 1-96,4 0-208,3 2-88,2 1-96,3 1-360,1 0-209,6 1 385</inkml:trace>
</inkml:ink>
</file>

<file path=ppt/ink/ink6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09.868"/>
    </inkml:context>
    <inkml:brush xml:id="br0">
      <inkml:brushProperty name="width" value="0.1" units="cm"/>
      <inkml:brushProperty name="height" value="0.1" units="cm"/>
      <inkml:brushProperty name="color" value="#5B2D90"/>
    </inkml:brush>
  </inkml:definitions>
  <inkml:trace contextRef="#ctx0" brushRef="#br0">55 0 744,'-16'3'96,"1"-1"64,2 2-136,3-2-32</inkml:trace>
</inkml:ink>
</file>

<file path=ppt/ink/ink6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0.026"/>
    </inkml:context>
    <inkml:brush xml:id="br0">
      <inkml:brushProperty name="width" value="0.1" units="cm"/>
      <inkml:brushProperty name="height" value="0.1" units="cm"/>
      <inkml:brushProperty name="color" value="#5B2D90"/>
    </inkml:brush>
  </inkml:definitions>
  <inkml:trace contextRef="#ctx0" brushRef="#br0">33 0 1072,'-8'2'272,"-1"-1"208,2-1-184,3 2-536,0-1-256,4 1 240</inkml:trace>
</inkml:ink>
</file>

<file path=ppt/ink/ink6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0.217"/>
    </inkml:context>
    <inkml:brush xml:id="br0">
      <inkml:brushProperty name="width" value="0.1" units="cm"/>
      <inkml:brushProperty name="height" value="0.1" units="cm"/>
      <inkml:brushProperty name="color" value="#5B2D90"/>
    </inkml:brush>
  </inkml:definitions>
  <inkml:trace contextRef="#ctx0" brushRef="#br0">0 0 592,'25'1'540,"37"2"167,-60-3-691,1 1-1,0-1 0,-1 1 1,1-1-1,-1 1 0,1 0 1,-1 0-1,1 0 0,-1 0 1,0 0-1,1 1 0,-1-1 1,0 1-1,0-1 0,0 1 0,0 0 1,2 3-1,-3-5-8,-1 1 1,0 0-1,1-1 0,-1 1 1,0 0-1,0-1 0,1 1 1,-1 0-1,0-1 0,0 1 1,0 0-1,0-1 0,0 1 0,0 0 1,0 0-1,0-1 0,0 1 1,-1 0-1,1-1 0,0 1 1,0 0-1,-1-1 0,1 1 1,0 0-1,-1-1 0,1 1 1,0-1-1,-1 1 0,1-1 1,-1 1-1,1-1 0,-1 1 0,1-1 1,-1 1-1,0-1 0,0 1 1,-30 13 182,14-6-711,9-1 274</inkml:trace>
</inkml:ink>
</file>

<file path=ppt/ink/ink6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2.125"/>
    </inkml:context>
    <inkml:brush xml:id="br0">
      <inkml:brushProperty name="width" value="0.1" units="cm"/>
      <inkml:brushProperty name="height" value="0.1" units="cm"/>
      <inkml:brushProperty name="color" value="#5B2D90"/>
    </inkml:brush>
  </inkml:definitions>
  <inkml:trace contextRef="#ctx0" brushRef="#br0">0 4 296,'0'-3'0</inkml:trace>
</inkml:ink>
</file>

<file path=ppt/ink/ink6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2.331"/>
    </inkml:context>
    <inkml:brush xml:id="br0">
      <inkml:brushProperty name="width" value="0.1" units="cm"/>
      <inkml:brushProperty name="height" value="0.1" units="cm"/>
      <inkml:brushProperty name="color" value="#5B2D90"/>
    </inkml:brush>
  </inkml:definitions>
  <inkml:trace contextRef="#ctx0" brushRef="#br0">1 0 224,'2'0'40,"1"1"216,-1 1 96,2 1 128,0 0-8,2 2-208,0 1-104,6 3-128,1 1-32,6 3-40,4 0-24,6 1 8,4 0 0,5 0-56,3-2-280,2-1 248</inkml:trace>
</inkml:ink>
</file>

<file path=ppt/ink/ink6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2.796"/>
    </inkml:context>
    <inkml:brush xml:id="br0">
      <inkml:brushProperty name="width" value="0.1" units="cm"/>
      <inkml:brushProperty name="height" value="0.1" units="cm"/>
      <inkml:brushProperty name="color" value="#5B2D90"/>
    </inkml:brush>
  </inkml:definitions>
  <inkml:trace contextRef="#ctx0" brushRef="#br0">1 69 1120,'7'-5'184,"1"1"160,-2-2-8,-1 0-120,1 0-39,-1 0-113,5 0-128,0 1-225,-1 0-15,0 0 32,-1 0 80,-1 2 208,-1 0 32,-2 1 48,-2 0 40,-2 5-344</inkml:trace>
</inkml:ink>
</file>

<file path=ppt/ink/ink6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2.985"/>
    </inkml:context>
    <inkml:brush xml:id="br0">
      <inkml:brushProperty name="width" value="0.1" units="cm"/>
      <inkml:brushProperty name="height" value="0.1" units="cm"/>
      <inkml:brushProperty name="color" value="#5B2D90"/>
    </inkml:brush>
  </inkml:definitions>
  <inkml:trace contextRef="#ctx0" brushRef="#br0">1 3 464,'8'-2'8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0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1 871 4785,'9'0'616,"14"-1"488,15-1-423,16-4-433,16-2-80,15-5-64,14-3-24,12-5-24,10-5 8,9-4-8,6-6 0,6-5-16,4-6-8,5-5-136,3-7-184,0-6-208,1-5-57,-3-5-159,-4-2-72,-6-2-712,-8-1 832,-26 14-2329</inkml:trace>
</inkml:ink>
</file>

<file path=ppt/ink/ink6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3.134"/>
    </inkml:context>
    <inkml:brush xml:id="br0">
      <inkml:brushProperty name="width" value="0.1" units="cm"/>
      <inkml:brushProperty name="height" value="0.1" units="cm"/>
      <inkml:brushProperty name="color" value="#5B2D90"/>
    </inkml:brush>
  </inkml:definitions>
  <inkml:trace contextRef="#ctx0" brushRef="#br0">1 0 992,'8'3'296,"3"3"256,1 1-232,3 2-272,3 1-40,2 1 0,-1 0 0,2-1 0,-2-1 8,2-2-16,1 1-32,2-1-320,2 0 240</inkml:trace>
</inkml:ink>
</file>

<file path=ppt/ink/ink6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4.035"/>
    </inkml:context>
    <inkml:brush xml:id="br0">
      <inkml:brushProperty name="width" value="0.1" units="cm"/>
      <inkml:brushProperty name="height" value="0.1" units="cm"/>
      <inkml:brushProperty name="color" value="#5B2D90"/>
    </inkml:brush>
  </inkml:definitions>
  <inkml:trace contextRef="#ctx0" brushRef="#br0">1 0 1632,'9'1'-328,"-1"1"432</inkml:trace>
</inkml:ink>
</file>

<file path=ppt/ink/ink6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4.303"/>
    </inkml:context>
    <inkml:brush xml:id="br0">
      <inkml:brushProperty name="width" value="0.1" units="cm"/>
      <inkml:brushProperty name="height" value="0.1" units="cm"/>
      <inkml:brushProperty name="color" value="#5B2D90"/>
    </inkml:brush>
  </inkml:definitions>
  <inkml:trace contextRef="#ctx0" brushRef="#br0">30 1 944,'-10'3'112,"2"0"48,1-1-248,3 1 24</inkml:trace>
</inkml:ink>
</file>

<file path=ppt/ink/ink6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4.681"/>
    </inkml:context>
    <inkml:brush xml:id="br0">
      <inkml:brushProperty name="width" value="0.1" units="cm"/>
      <inkml:brushProperty name="height" value="0.1" units="cm"/>
      <inkml:brushProperty name="color" value="#5B2D90"/>
    </inkml:brush>
  </inkml:definitions>
  <inkml:trace contextRef="#ctx0" brushRef="#br0">22 0 2729,'-4'3'64,"-1"2"-248,-1-1-233,-1-2 209</inkml:trace>
</inkml:ink>
</file>

<file path=ppt/ink/ink6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4.881"/>
    </inkml:context>
    <inkml:brush xml:id="br0">
      <inkml:brushProperty name="width" value="0.1" units="cm"/>
      <inkml:brushProperty name="height" value="0.1" units="cm"/>
      <inkml:brushProperty name="color" value="#5B2D90"/>
    </inkml:brush>
  </inkml:definitions>
  <inkml:trace contextRef="#ctx0" brushRef="#br0">24 3 96,'-14'-1'0,"4"0"-16</inkml:trace>
</inkml:ink>
</file>

<file path=ppt/ink/ink6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5.270"/>
    </inkml:context>
    <inkml:brush xml:id="br0">
      <inkml:brushProperty name="width" value="0.1" units="cm"/>
      <inkml:brushProperty name="height" value="0.1" units="cm"/>
      <inkml:brushProperty name="color" value="#5B2D90"/>
    </inkml:brush>
  </inkml:definitions>
  <inkml:trace contextRef="#ctx0" brushRef="#br0">59 1 480,'-3'3'64,"-4"1"56,-1 1-80,-5-1-48,-1 1-56,1-1 40</inkml:trace>
</inkml:ink>
</file>

<file path=ppt/ink/ink6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5.397"/>
    </inkml:context>
    <inkml:brush xml:id="br0">
      <inkml:brushProperty name="width" value="0.1" units="cm"/>
      <inkml:brushProperty name="height" value="0.1" units="cm"/>
      <inkml:brushProperty name="color" value="#5B2D90"/>
    </inkml:brush>
  </inkml:definitions>
  <inkml:trace contextRef="#ctx0" brushRef="#br0">1 3 760,'15'-1'64,"3"0"48,1 1-64,0 0-40,-1 0-8,-1 0-208,0 1 152</inkml:trace>
</inkml:ink>
</file>

<file path=ppt/ink/ink6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5.739"/>
    </inkml:context>
    <inkml:brush xml:id="br0">
      <inkml:brushProperty name="width" value="0.1" units="cm"/>
      <inkml:brushProperty name="height" value="0.1" units="cm"/>
      <inkml:brushProperty name="color" value="#5B2D90"/>
    </inkml:brush>
  </inkml:definitions>
  <inkml:trace contextRef="#ctx0" brushRef="#br0">68 0 264,'-42'7'593,"19"-3"-587,62-2-648,-25-2 303,11 0 1769,-44 4 185,-16 5-1418,33-9-214,1 0 1,0 1 0,-1-1 0,1 1 0,0-1-1,-1 1 1,1-1 0,0 1 0,0 0 0,0 0 0,-1-1-1,1 1 1,0 0 0,0 0 0,0 0 0,0 0 0,1 0-1,-1 1 1,0-1 0,0 0 0,1 0 0,-1 0-1,0 3 1,9 1-512,0-4 361</inkml:trace>
</inkml:ink>
</file>

<file path=ppt/ink/ink6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6.178"/>
    </inkml:context>
    <inkml:brush xml:id="br0">
      <inkml:brushProperty name="width" value="0.1" units="cm"/>
      <inkml:brushProperty name="height" value="0.1" units="cm"/>
      <inkml:brushProperty name="color" value="#5B2D90"/>
    </inkml:brush>
  </inkml:definitions>
  <inkml:trace contextRef="#ctx0" brushRef="#br0">133 0 2457,'-15'0'305,"-1"1"0,1 1 0,-1 0 0,1 1 1,0 0-1,-25 10 0,95-16-197,-40 1-133,42-2-1166,-53 4 986,0 0-1,0 0 0,0 0 1,0 1-1,0 0 0,-1-1 1,1 1-1,0 1 0,-1-1 1,1 1-1,4 2 1,-7-4 234,-1 1 0,0-1 0,0 0 0,0 1 0,0-1 0,0 1 0,0-1 0,0 1 0,1-1 0,-1 0 0,0 1 0,-1-1 0,1 1 0,0-1 0,0 1 0,0-1 0,0 0 0,0 1 0,0-1 0,0 1 0,-1-1 0,1 0 0,0 1 0,0-1 0,-1 1 0,1-1 0,0 0 0,0 1 0,-1-1 0,1 0 0,0 0 0,-1 1 0,1-1 0,-1 0 0,1 0 0,0 1 0,-1-1 0,1 0 0,-1 0 0,1 0 0,0 0 0,-1 0 0,1 0 0,-1 0 0,1 0 0,-1 0 0,1 0 0,-1 0 0,-24 9 285,12-7-43,9-2-219,0 0 0,0 0 0,0 1-1,0 0 1,0 0 0,0 0 0,0 0 0,0 0 0,1 1 0,-1 0 0,0 0-1,1 0 1,-5 3 0,8-5-65,0 1 0,1 0 0,-1-1 0,0 1 0,0-1 0,0 1 1,1-1-1,-1 1 0,0-1 0,0 1 0,1-1 0,-1 1 0,0-1 0,1 1 0,-1-1 0,1 1 0,-1-1 0,0 1 0,1-1 0,-1 0 0,1 1 0,-1-1 0,1 0 1,0 0-1,-1 1 0,1-1 0,-1 0 0,1 0 0,-1 0 0,1 0 0,0 0 0,-1 0 0,2 0 0,27 7-475,-23-5 435,32 8-678,-28-7 445</inkml:trace>
</inkml:ink>
</file>

<file path=ppt/ink/ink6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16.689"/>
    </inkml:context>
    <inkml:brush xml:id="br0">
      <inkml:brushProperty name="width" value="0.1" units="cm"/>
      <inkml:brushProperty name="height" value="0.1" units="cm"/>
      <inkml:brushProperty name="color" value="#5B2D90"/>
    </inkml:brush>
  </inkml:definitions>
  <inkml:trace contextRef="#ctx0" brushRef="#br0">120 1 1632,'-10'1'256,"-50"6"411,56-7-675,1 1 1,-1 0-1,0 0 0,0 0 1,0 1-1,1-1 0,-1 1 1,0 0-1,1 0 0,0 0 1,-6 5-1,9-7-8,0 0-1,0 0 1,0 0 0,0 0-1,0 0 1,0 1-1,0-1 1,-1 0 0,1 0-1,0 0 1,0 1-1,0-1 1,0 0 0,0 0-1,0 0 1,0 0-1,0 1 1,0-1 0,0 0-1,0 0 1,0 0-1,0 1 1,0-1-1,0 0 1,0 0 0,1 0-1,-1 1 1,0-1-1,0 0 1,0 0 0,0 0-1,0 0 1,0 0-1,0 1 1,1-1 0,-1 0-1,0 0 1,0 0-1,0 0 1,0 0 0,0 0-1,1 1 1,-1-1-1,0 0 1,0 0 0,0 0-1,1 0 1,15 5-537,14-2-75,-15-3 470,27 1 455,-40-1-259,-1 0 1,1 0-1,-1 0 1,1 1-1,-1-1 1,1 0-1,-1 1 0,0-1 1,1 1-1,-1 0 1,0-1-1,1 1 1,-1 0-1,0 0 1,0 0-1,1 0 1,-1 0-1,0 0 1,0 0-1,0 0 1,1 2-1,-2-3 1,-1 1-1,1-1 1,0 1-1,0-1 1,0 0 0,0 1-1,0-1 1,0 1-1,0-1 1,0 0-1,-1 1 1,1-1-1,0 0 1,0 1-1,-1-1 1,1 0 0,0 1-1,0-1 1,-1 0-1,1 0 1,0 1-1,-1-1 1,1 0-1,0 0 1,-1 0-1,1 1 1,-1-1-1,1 0 1,0 0 0,-1 0-1,1 0 1,0 0-1,-1 0 1,0 0-1,-22 5 231,9-5-408,32-5 266,-17 5-158,-1 0-1,1-1 1,0 1-1,0 0 1,0-1 0,0 1-1,0 0 1,0 0-1,0 0 1,0 0 0,0 0-1,0 0 1,0 0-1,0 0 1,0 1 0,0-1-1,0 0 1,0 0-1,0 1 1,0-1 0,-1 1-1,1-1 1,0 1-1,0-1 1,1 2-1,-3-1 32,1 0 0,-1 0-1,1 0 1,-1 0 0,1 1-1,-1-1 1,0 0 0,0 0-1,1 0 1,-1 0 0,0 0-1,0-1 1,0 1 0,0 0-1,0 0 1,0 0 0,0-1-1,-3 2 1,2-1-44,0 0 0,1 0 0,-1 0 0,0 0 0,0 1 0,1-1 0,-1 1 0,1-1 0,-1 1 0,1-1 0,0 1 0,-1 0 0,1 0 0,0 0 0,0 0 0,-1 2 0,7 3-343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1973 1 4793,'-11'8'320,"-15"13"384,-15 13-688,-12 11-40,-9 8 48,-7 8 104,-6 5 200,-4 3 128,-3 3 225,-3 0-9,-3 0-184,0-2-176,-2-3-504,0-4-248,-2-4-616,-3-3-121,-4-6 257,-5-5 192,-3-8 312,-4-7 176,-1-11-272,0-9-497,1-10 737,20-6-1664</inkml:trace>
</inkml:ink>
</file>

<file path=ppt/ink/ink6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52.895"/>
    </inkml:context>
    <inkml:brush xml:id="br0">
      <inkml:brushProperty name="width" value="0.1" units="cm"/>
      <inkml:brushProperty name="height" value="0.1" units="cm"/>
      <inkml:brushProperty name="color" value="#5B2D90"/>
    </inkml:brush>
  </inkml:definitions>
  <inkml:trace contextRef="#ctx0" brushRef="#br0">1 73 2561,'2'-6'772,"0"-1"1,0 1-1,1 0 1,0 0-1,0 1 1,1-1-1,-1 0 1,1 1-1,0 0 1,1 0-1,5-5 1,-10 10-727,1 1 0,-1-1 0,1 0 0,-1 1 0,1-1 0,-1 0 0,1 1 0,-1-1 0,1 0 0,-1 1 0,1-1 0,-1 1 0,0-1 0,1 1 0,-1-1 0,0 1 0,0-1 0,1 1 0,-1 0 0,0-1 0,0 1 0,0-1 0,1 1 0,-1-1 0,0 1 0,0 0 0,0-1 0,0 2 0,3 19 452,1 44-17,-4 0 1,-9 91-1,-1-18-415,9-93-175,-8 218-914,5-86-2645,4-140 2729</inkml:trace>
</inkml:ink>
</file>

<file path=ppt/ink/ink6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54.550"/>
    </inkml:context>
    <inkml:brush xml:id="br0">
      <inkml:brushProperty name="width" value="0.1" units="cm"/>
      <inkml:brushProperty name="height" value="0.1" units="cm"/>
      <inkml:brushProperty name="color" value="#5B2D90"/>
    </inkml:brush>
  </inkml:definitions>
  <inkml:trace contextRef="#ctx0" brushRef="#br0">1 4 2897,'72'-4'2803,"-57"13"-1955,7 3 64,-10-10-554,0 1 0,1 1 0,-1-1 0,21 11 0,32 10-421,-37-20 91,0 0-1,1-2 0,29-1 0,21 2-1108,-63-1-153,-5 2 414</inkml:trace>
</inkml:ink>
</file>

<file path=ppt/ink/ink6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4:57.086"/>
    </inkml:context>
    <inkml:brush xml:id="br0">
      <inkml:brushProperty name="width" value="0.1" units="cm"/>
      <inkml:brushProperty name="height" value="0.1" units="cm"/>
      <inkml:brushProperty name="color" value="#5B2D90"/>
    </inkml:brush>
  </inkml:definitions>
  <inkml:trace contextRef="#ctx0" brushRef="#br0">48 4 1824,'-1'-1'135,"-1"1"0,1-1 0,-1 1 0,1-1 0,0 1 0,-1 0 0,1 0 1,-1-1-1,1 1 0,-1 0 0,1 1 0,0-1 0,-1 0 0,1 0 0,-1 0 0,1 1 0,0-1 0,-1 1 0,1-1 0,0 1 0,-1 0 0,1-1 0,0 1 0,0 0 0,0 0 0,0 0 0,-1 0 0,1 0 0,0 1 0,0-1-70,0 0 1,1-1 0,-1 1-1,0 0 1,1 0 0,-1 0-1,1 0 1,0-1-1,-1 1 1,1 0 0,0 0-1,-1 0 1,1 0 0,0 0-1,0 0 1,0 0-1,0 0 1,0 0 0,0 0-1,0 0 1,0 0 0,0 0-1,1 0 1,-1 0-1,0 0 1,1 0 0,-1 0-1,0 0 1,1-1 0,-1 1-1,1 0 1,0 0 0,-1 0-1,1-1 1,0 1-1,-1 0 1,1-1 0,0 1-1,0 0 1,-1-1 0,1 1-1,0-1 1,0 1-1,0-1 1,0 0 0,1 1-1,35 14 114,-1-2-1,2-1 0,0-2 1,61 9-1,-46-10 128,80 25-1,296 98-70,-23-7 229,256 48-257,-488-133-61,-152-34-581,-42-7-3214,16 1 3115,-2-1-497</inkml:trace>
</inkml:ink>
</file>

<file path=ppt/ink/ink6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0.212"/>
    </inkml:context>
    <inkml:brush xml:id="br0">
      <inkml:brushProperty name="width" value="0.1" units="cm"/>
      <inkml:brushProperty name="height" value="0.1" units="cm"/>
      <inkml:brushProperty name="color" value="#5B2D90"/>
    </inkml:brush>
  </inkml:definitions>
  <inkml:trace contextRef="#ctx0" brushRef="#br0">25 18 1472,'0'-1'274,"-1"0"0,1 0-1,0 0 1,-1 0 0,1 0-1,-1 1 1,1-1-1,-1 0 1,1 0 0,-1 0-1,1 0 1,-1 1 0,0-1-1,0 0 1,1 1 0,-1-1-1,0 0 1,0 1-1,0-1 1,0 1 0,1-1-1,-3 0 1,-6 4 246,11 13 512,1-5-923,-1-1 0,-1 0 0,0 0 0,0 0 0,-1 1 0,0-1 0,-2 11 0,0 27 57,30 473 38,-28-335-1142,0-59-3299,0-84 2933</inkml:trace>
</inkml:ink>
</file>

<file path=ppt/ink/ink6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3.425"/>
    </inkml:context>
    <inkml:brush xml:id="br0">
      <inkml:brushProperty name="width" value="0.1" units="cm"/>
      <inkml:brushProperty name="height" value="0.1" units="cm"/>
      <inkml:brushProperty name="color" value="#5B2D90"/>
    </inkml:brush>
  </inkml:definitions>
  <inkml:trace contextRef="#ctx0" brushRef="#br0">0 159 1336,'105'-35'6264,"21"-8"-6317,133-31-1905,-232 68 1258</inkml:trace>
</inkml:ink>
</file>

<file path=ppt/ink/ink6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4.112"/>
    </inkml:context>
    <inkml:brush xml:id="br0">
      <inkml:brushProperty name="width" value="0.1" units="cm"/>
      <inkml:brushProperty name="height" value="0.1" units="cm"/>
      <inkml:brushProperty name="color" value="#5B2D90"/>
    </inkml:brush>
  </inkml:definitions>
  <inkml:trace contextRef="#ctx0" brushRef="#br0">1 2 552,'8'-1'48,"1"1"80,0-1-128</inkml:trace>
</inkml:ink>
</file>

<file path=ppt/ink/ink6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4.439"/>
    </inkml:context>
    <inkml:brush xml:id="br0">
      <inkml:brushProperty name="width" value="0.1" units="cm"/>
      <inkml:brushProperty name="height" value="0.1" units="cm"/>
      <inkml:brushProperty name="color" value="#5B2D90"/>
    </inkml:brush>
  </inkml:definitions>
  <inkml:trace contextRef="#ctx0" brushRef="#br0">0 30 1960,'12'-2'280,"1"-1"217,1-1-177,1-1-208,1 1-56,0 0-56,-1 1 0,-3 1-24,-2 0-72,-4 2-689,-1 0 545</inkml:trace>
</inkml:ink>
</file>

<file path=ppt/ink/ink6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4.722"/>
    </inkml:context>
    <inkml:brush xml:id="br0">
      <inkml:brushProperty name="width" value="0.1" units="cm"/>
      <inkml:brushProperty name="height" value="0.1" units="cm"/>
      <inkml:brushProperty name="color" value="#5B2D90"/>
    </inkml:brush>
  </inkml:definitions>
  <inkml:trace contextRef="#ctx0" brushRef="#br0">8 24 960,'-1'0'93,"1"1"0,0-1 0,-1 0 0,1 0 0,-1 0-1,1 0 1,0 1 0,-1-1 0,1 0 0,0 0 0,-1 0 0,1 1 0,0-1-1,0 0 1,-1 1 0,1-1 0,0 0 0,0 1 0,-1-1 0,1 0 0,0 1 0,0-1-1,0 0 1,0 1 0,-1-1 0,1 1 0,0-1 0,0 0 0,0 1 0,0-1-1,0 1 1,0-1 0,0 0 0,0 1 0,0-1 0,0 1 0,0-1 0,1 0-1,-1 1 1,19-2 1187,43-16-1573,-50 13 551,40-8-2233,-39 9 1207</inkml:trace>
</inkml:ink>
</file>

<file path=ppt/ink/ink6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05.193"/>
    </inkml:context>
    <inkml:brush xml:id="br0">
      <inkml:brushProperty name="width" value="0.1" units="cm"/>
      <inkml:brushProperty name="height" value="0.1" units="cm"/>
      <inkml:brushProperty name="color" value="#5B2D90"/>
    </inkml:brush>
  </inkml:definitions>
  <inkml:trace contextRef="#ctx0" brushRef="#br0">1 135 2088,'11'-2'401,"6"-2"327,2-3-32,4-2 8,4-1-56,4-3-32,1 0-8,6-2-216,2-1-95,0 0-193,-1 1-433,-5 0 201</inkml:trace>
</inkml:ink>
</file>

<file path=ppt/ink/ink6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43.915"/>
    </inkml:context>
    <inkml:brush xml:id="br0">
      <inkml:brushProperty name="width" value="0.1" units="cm"/>
      <inkml:brushProperty name="height" value="0.1" units="cm"/>
      <inkml:brushProperty name="color" value="#5B2D90"/>
    </inkml:brush>
  </inkml:definitions>
  <inkml:trace contextRef="#ctx0" brushRef="#br0">236 0 488,'-11'12'5977,"-13"9"-4612,-33 30-1759,50-43 422,-21 22 195,-35 48 0,58-70-198,-1 0 1,1 0-1,0 1 0,1 0 0,0 0 0,1 0 0,-1 0 0,2 0 0,-1 1 0,1-1 0,1 1 0,-1 10 0,2-19-12,0 0-1,0 1 0,1-1 0,-1 0 0,0 0 0,1 0 1,-1 1-1,0-1 0,1 0 0,0 0 0,-1 0 0,1 0 0,-1 0 1,1 0-1,0 0 0,0 0 0,0 0 0,0 0 0,0 0 1,0-1-1,0 1 0,0 0 0,0-1 0,2 2 0,0-1 33,1 1-1,0-1 1,0 0 0,0 0-1,1-1 1,-1 1-1,7-1 1,8-1 243,-1 0 1,28-7-1,-42 7-211,68-13 348,0 2-1,0 4 1,74 0-1,-88 7-375,105-17 1,-53 3-20,-95 14-19,0 1-1,-1 0 1,1 1-1,0 0 0,14 4 1,-23-4-6,0 0 1,0 1-1,0 0 1,0 0-1,0 1 1,0-1 0,-1 1-1,0 0 1,1 1-1,-1-1 1,0 1-1,0 0 1,-1 0-1,6 7 1,-8-8-1,-1-1 0,0 1 1,0 0-1,0 0 0,-1-1 1,1 1-1,0 0 0,-1 0 0,0 0 1,0 0-1,0-1 0,0 1 1,0 0-1,-1 0 0,1 0 0,-1 0 1,0-1-1,0 1 0,-1 3 0,-26 54 56,23-51-54,-2 4 1,0-1 1,0 0-1,-1-1 0,-1 1 0,0-2 0,-1 1 0,0-1 1,-20 15-1,22-19-47,-1-1-1,1-1 1,-1 1 0,-1-1 0,1-1 0,0 0 0,-1 0-1,1-1 1,-1 0 0,0-1 0,0 0 0,0-1 0,-13 0-1,-135-19-4370,134 15 3183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0 837 2913,'18'1'472,"25"0"264,27 0-160,24-3-256,18-4-64,13-5 48,9-4 16,6-5-48,4-4-40,0-3-80,0-3-32,0-5-80,-3-3-8,0-6-64,-3-4-80,-3-6-176,-4-4-64,-5-6-56,-6-3 24,-8-4-288,-7-5-552,-7-4 720,-20 10-2265</inkml:trace>
</inkml:ink>
</file>

<file path=ppt/ink/ink6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45.524"/>
    </inkml:context>
    <inkml:brush xml:id="br0">
      <inkml:brushProperty name="width" value="0.1" units="cm"/>
      <inkml:brushProperty name="height" value="0.1" units="cm"/>
      <inkml:brushProperty name="color" value="#5B2D90"/>
    </inkml:brush>
  </inkml:definitions>
  <inkml:trace contextRef="#ctx0" brushRef="#br0">44 55 1488,'-6'-5'472,"3"3"-176,0 0 0,0 0 0,0-1 0,1 1 0,-1-1 0,1 1 0,-1-1 0,1 0 0,0 0 0,0 0 0,0 0 0,1 0 0,-1 0 0,1 0 0,-2-6 0,43 25 1496,79 40-1078,133 85 0,53 27-912,-177-110-1297,-67-30 874</inkml:trace>
</inkml:ink>
</file>

<file path=ppt/ink/ink6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46.222"/>
    </inkml:context>
    <inkml:brush xml:id="br0">
      <inkml:brushProperty name="width" value="0.1" units="cm"/>
      <inkml:brushProperty name="height" value="0.1" units="cm"/>
      <inkml:brushProperty name="color" value="#5B2D90"/>
    </inkml:brush>
  </inkml:definitions>
  <inkml:trace contextRef="#ctx0" brushRef="#br0">119 38 1536,'-48'-16'852,"-22"-6"5303,121 55-4928,35 13-967,90 63 0,-14-7-101,-154-97-161,93 54-390,141 60-1,-176-95 53</inkml:trace>
</inkml:ink>
</file>

<file path=ppt/ink/ink6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51.359"/>
    </inkml:context>
    <inkml:brush xml:id="br0">
      <inkml:brushProperty name="width" value="0.1" units="cm"/>
      <inkml:brushProperty name="height" value="0.1" units="cm"/>
      <inkml:brushProperty name="color" value="#5B2D90"/>
    </inkml:brush>
  </inkml:definitions>
  <inkml:trace contextRef="#ctx0" brushRef="#br0">5 2 1144,'-1'-1'112,"1"1"32,-2 0-248,0 0 32</inkml:trace>
</inkml:ink>
</file>

<file path=ppt/ink/ink6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51.693"/>
    </inkml:context>
    <inkml:brush xml:id="br0">
      <inkml:brushProperty name="width" value="0.1" units="cm"/>
      <inkml:brushProperty name="height" value="0.1" units="cm"/>
      <inkml:brushProperty name="color" value="#5B2D90"/>
    </inkml:brush>
  </inkml:definitions>
  <inkml:trace contextRef="#ctx0" brushRef="#br0">5 16 2521,'5'-8'2137,"-8"6"-1185,-3-4 1301,6 6-2245,38 9 97,-29-5-140,0 0-1,-1 1 1,1 0-1,10 8 1,-11-8-637,1 1 0,0-1 0,0 0 0,10 4 1,-2-3-392</inkml:trace>
</inkml:ink>
</file>

<file path=ppt/ink/ink6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57.478"/>
    </inkml:context>
    <inkml:brush xml:id="br0">
      <inkml:brushProperty name="width" value="0.1" units="cm"/>
      <inkml:brushProperty name="height" value="0.1" units="cm"/>
      <inkml:brushProperty name="color" value="#5B2D90"/>
    </inkml:brush>
  </inkml:definitions>
  <inkml:trace contextRef="#ctx0" brushRef="#br0">1 1 384,'58'1'4516,"-55"-1"-4575,0 1 1,0-1-1,0 1 0,0 0 1,0 0-1,0 0 1,0 0-1,-1 0 0,1 1 1,0-1-1,-1 1 1,1 0-1,-1-1 1,1 1-1,-1 0 0,0 1 1,0-1-1,0 0 1,0 1-1,0-1 0,0 1 1,-1 0-1,1-1 1,-1 1-1,0 0 1,0 0-1,2 5 0,0 1-559</inkml:trace>
</inkml:ink>
</file>

<file path=ppt/ink/ink6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0:15:58.540"/>
    </inkml:context>
    <inkml:brush xml:id="br0">
      <inkml:brushProperty name="width" value="0.1" units="cm"/>
      <inkml:brushProperty name="height" value="0.1" units="cm"/>
      <inkml:brushProperty name="color" value="#5B2D90"/>
    </inkml:brush>
  </inkml:definitions>
  <inkml:trace contextRef="#ctx0" brushRef="#br0">0 1 3297,'32'24'5616,"-28"-20"-5665,0-1-1,1 1 1,-1-1-1,1 1 1,-1-1-1,1-1 1,0 1-1,0-1 1,0 0-1,9 3 0,22 0-1623,-17-3 1019</inkml:trace>
</inkml:ink>
</file>

<file path=ppt/ink/ink6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1.0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22 3 2873,'-1'0'88,"-3"0"-128,-2-1-376,1 0 247,0 1-2167</inkml:trace>
</inkml:ink>
</file>

<file path=ppt/ink/ink6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1.2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9 648 1368,'-1'-2'576,"-1"0"665,0-2-129,0 0-304,1 0-152,2-1-304,5-1-120,4-2-112,8-1 40,7-4 249,8-2 87,9-3 56,9-3-56,8-2-264,10-2-104,9-3-104,10-2-8,7-1-16,8-3 8,4-2 8,5-1 0,4-1-16,3-1-96,2-1-512,-2 0-328,-3 1-569,-8 2-327,-8 4 1040,-23 6-2457</inkml:trace>
</inkml:ink>
</file>

<file path=ppt/ink/ink6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1.5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1878 1 1192,'-16'4'648,"-22"8"489,-23 7-113,-20 8-504,-17 7-272,-10 6-232,-9 3-16,-4 2 16,-3 0 0,-1-2 0,1-1 0,3-2-8,2-1-8,6-3 16,7-3-8,10-2-16,11-4-24,12-4-88,14-5-16,14-5-56,14-4 0,15-5 88,16-4-8,16-5 32,16-3-96,15-5-768,14-4 632,-4 2-2161</inkml:trace>
</inkml:ink>
</file>

<file path=ppt/ink/ink6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1.7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0 401 1928,'24'-6'256,"32"-9"401,29-7-569,24-7-72,15-3-8,7-2 0,2-1 8,-5 1-8,-7 2 0,-11 2 0,-12 4-8,-14 2 8,-15 2 0,-15 4 16,-16 3 112,-14 2-8,-15 4-136,-16 4-112,-18 5-208,-18 7-209,-20 5 337,0 2-1912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09.038"/>
    </inkml:context>
    <inkml:brush xml:id="br0">
      <inkml:brushProperty name="width" value="0.1" units="cm"/>
      <inkml:brushProperty name="height" value="0.1" units="cm"/>
      <inkml:brushProperty name="color" value="#00A0D7"/>
    </inkml:brush>
  </inkml:definitions>
  <inkml:trace contextRef="#ctx0" brushRef="#br0">169 220 952,'-27'17'12916,"33"-23"-12768,1 0 0,0 0 1,0 1-1,0 0 0,0 0 0,12-6 0,5-3-15,13-10-12,4-5 171,55-27 1,-85 50-274,1 1-1,-1 0 1,1 1-1,0 0 1,0 1-1,1 0 0,-1 1 1,0 0-1,1 1 1,15 1-1,-3 3 37,-33 1 66,-46 1 81,40-4-220,-7 2 59,0 2 0,1 0 0,0 1 0,0 1 0,1 0 0,0 2-1,0 0 1,-23 17 0,15-9-34,2 2 0,0 0-1,2 2 1,-41 45 0,49-43 55,17-21 63,12-11 19,45-36-39,2 2 1,77-38 0,-45 33-70,-86 45-33,0 1 0,1-1 0,-1 1 0,0 0 0,1 1 0,-1 0 0,1 0 0,-1 0 0,1 1 0,-1 0 0,13 2 0,-20-2 0,0 0 1,0 0-1,0 0 0,0 0 0,1 0 0,-1 0 1,0 0-1,0 0 0,0 0 0,0 0 0,0 0 1,0 0-1,1 1 0,-1-1 0,0 0 1,0 0-1,0 0 0,0 0 0,0 0 0,0 0 1,0 0-1,0 0 0,0 1 0,1-1 1,-1 0-1,0 0 0,0 0 0,0 0 0,0 0 1,0 0-1,0 0 0,0 1 0,0-1 1,0 0-1,0 0 0,0 0 0,0 0 0,0 0 1,0 1-1,0-1 0,0 0 0,0 0 0,0 0 1,0 0-1,0 0 0,0 0 0,0 1 1,-1-1-1,1 0 0,0 0 0,0 0 0,0 0 1,0 0-1,0 0 0,0 0 0,0 1 1,-11 7 128,-11 5 46,1-8-13,0-1 1,-24 2 0,24-4 108,1 1-1,-30 8 0,-3 7-126,-93 44-1,119-48-148,1 1 0,0 2 0,1 0 0,1 2-1,-22 21 1,44-37-10,8-6-9,21-14-35,34-26-19,-44 30 75,41-30-2,1 1 0,2 4 0,98-48 0,-145 81 3,1-1 0,-1 2 0,1 0-1,0 0 1,0 2 0,0 0 0,0 0 0,0 2-1,21 1 1,-36-1-28,1 0 0,-1-1 0,0 1-1,1 0 1,-1 0 0,0 0 0,1 0-1,-1 0 1,0 0 0,1 0 0,-1 0 0,1 0-1,-1 0 1,0 1 0,1-1 0,-1 0 0,0 0-1,1 0 1,-1 0 0,0 1 0,0-1 0,1 0-1,-1 0 1,0 0 0,1 1 0,-1-1 0,0 0-1,0 0 1,1 1 0,-1-1 0,0 0 0,0 1-1,0-1 1,0 0 0,1 1 0,-1-1 0,0 0-1,0 1 1,0-1 0,0 0 0,0 1-1,0-1 1,0 1 0,0-1 0,0 0 0,0 1-1,0-1 1,0 0 0,0 1 0,-1 0-81,0 0 0,1-1 0,-1 1 1,0-1-1,1 1 0,-1-1 0,0 1 0,0-1 0,1 1 1,-1-1-1,0 0 0,0 1 0,0-1 0,0 0 0,1 0 1,-1 0-1,0 1 0,0-1 0,0 0 0,-1 0 0,-6-1-1236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4.214"/>
    </inkml:context>
    <inkml:brush xml:id="br0">
      <inkml:brushProperty name="width" value="0.1" units="cm"/>
      <inkml:brushProperty name="height" value="0.1" units="cm"/>
      <inkml:brushProperty name="color" value="#00A0D7"/>
    </inkml:brush>
  </inkml:definitions>
  <inkml:trace contextRef="#ctx0" brushRef="#br0">1 1 6761,'21'30'321,"7"8"471,11 17-1048,5 7 152,-1 12-16,-4 8 64,-11 10-168,-6 0-329,-8-2 337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0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1145 1 8930,'-8'7'480,"-9"11"104,-8 8-256,-6 7-320,-3 5-40,-1 2-8,-2 1 8,-1-2 48,-2 0 16,-3-1 8,-4 1-8,-4 1-64,-7 1-136,-5 0-320,-8 2-144,-6 3-384,-9 3-153,-6 7-343,-7 5 144,-5 4 696,16-8-2617</inkml:trace>
</inkml:ink>
</file>

<file path=ppt/ink/ink7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2.0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0 742 232,'22'-8'64,"33"-11"264,34-13 40,30-10 80,27-10 56,18-6-160,12-3-31,7-2-65,1 2-112,-4 1-80,-4 2-16,-9 4-48,-9 3-304,-11 4-353,-14 5 361,-28 9-1488</inkml:trace>
</inkml:ink>
</file>

<file path=ppt/ink/ink7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3.3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0 996 2649,'29'-7'392,"38"-10"152,37-9 72,29-7-104,20-5-200,11-2-128,2-1-72,-4 1-72,-8 1-16,-11 1 0,-13 2 0,-15 1 0,-14 1 0,-17 2 0,-15 3 0,-15 2 56,-15 4-24,-15 3 0,-17 6-104,-18 4-368,-20 6 0,-22 6 64,-21 5 112,-20 7 344,-17 5 32,-14 6-40,-11 3-16,-4 3-48,-3 2-8,4 0-16,6-1-8,11-3 0,13-1-16,15-5-160,18-3-224,18-6-56,20-4 8,21-7 168,22-6 216,21-6 72,21-5 16,18-6 56,16-3 8,14-4-8,11-1-8,11-3-72,7-2-24,6-1-488,4-1-185,0-1 9,-1 0 24,-5 1 496,-7 1 208,-10 2 200,-11 3 152,-14 2 288,-16 4 89,-17 2-65,-14 4-80,-14 2-352,-11 2-112,-11 3-128,-10 2-72,-10 3 32,-10 2 0,-12 4 40,-10 2 128,-9 2 176,-8 2 16,-6 2-40,-6 1-104,-5 1-136,-5 2 16,0-1 192,0 1 40,5-1 0,7 0-47,9-2-193,10-1-64,14-2-56,12-3-32,14-2 7,15-4 25,16-2 64,16-4 17,14-3-1,12-1-32,10-2-8,9-1-16,8-1 0,4 0 8,6-1-8,2 0-25,4 0-279,0 0-64,-1 1-96,-3-1 8,-7 0 312,-7 0 72,-10 0 168,-12 3 56,-13 1 112,-13 2 0,-16 3-72,-17 3-120,-17 4-240,-18 3-40,-16 2 56,-14 3 96,-12 2 312,-9 1 80,-6 0 80,-3 1-32,-1 0-176,4 1-80,4 0-95,6 0 7,11-2 8,12-1 24,16-2 40,14-1-16,18-3-24,17-1-40,19-2-40,17-2-8,17-1-72,14-3-153,14 0-303,11-1-208,9 0-856,6-1 944,-15 2-2665</inkml:trace>
</inkml:ink>
</file>

<file path=ppt/ink/ink7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3.6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1605 1 2929,'-18'2'256,"-25"3"112,-25 4 40,-22 3-120,-17 4-40,-11 2 56,-8 1 0,-3 1 8,-2 0-24,4 0-136,4 1-40,7-2-48,11 0-24,14-2-8,14-2-8,18-2-8,16-2 80,18-3 56,16-3 8,18-2-16,17-3-80,18-2-72,15-2-32,13-2-272,12-2-144,7-1-208,6 0-152,1-1 136,-2 0 144,-4 0-8,-8 1-201,-11 2 497,-18 1-1464</inkml:trace>
</inkml:ink>
</file>

<file path=ppt/ink/ink7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4.21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2176 0 1448,'-9'2'248,"-14"1"320,-19 4 33,-18 3-41,-19 3-40,-16 4-96,-14 2-96,-12 3-104,-7 2-40,-4 3-104,0 0-24,3 1-56,8-2 0,11-2-16,15-3-8,16-5-48,17-3-104,19-4-16,17-3-8,19-3 48,16-2 120,17-3 24,17-2 8,16-3 0,15-1 0,14-1-8,11 0-8,7-1 0,5 0 16,0 0 8,-3 0 24,-7 1 8,-10 1 0,-12 2-8,-15 1 8,-17 3 176,-16 1 40,-19 2 96,-20 2 128,-20 3 112,-20 2 57,-18 2-41,-18 2-120,-14 2-304,-12 2-104,-11 2-64,-7 1-8,-6 2-8,-4 2-8,-2 0 8,2 0 16,7 0 8,9-1-8,16-2-216,17-3-136,20-3-344,22-4-25,23-3 193,21-5 144,22-3 344,23-4 32,20-4 24,19-2-16,16-1-16,14-1 0,11 0-120,7 0-328,3 0-752,-1 2 704,-22 2-2969</inkml:trace>
</inkml:ink>
</file>

<file path=ppt/ink/ink7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4.77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2270 1 2000,'-3'1'545,"-10"1"607,-13 3-272,-17 2-48,-16 4-88,-19 2-160,-17 4-119,-16 3-209,-14 2-56,-12 3-40,-9 3 8,-7 2-72,-4 1-16,2 0-16,4 0-16,10-2-16,15-3-16,17-3-16,21-3-48,21-3-168,22-4-32,22-4 32,21-3 40,24-3 160,21-3 24,22-4-136,18-1-169,17-3-367,13-1-144,6 0-48,5-1 152,-1 0 384,-4 2 152,-10 0 184,-11 2 24,-15 1 0,-15 2 16,-18 1 328,-18 2 96,-18 1 208,-18 3 24,-19 2-296,-18 3-112,-18 3-216,-16 4-48,-16 1-64,-15 3-24,-11 2-24,-10 1-40,-5 1-224,-2 0-240,1 1-424,7 0-8,11-1 264,14-1 255,19-3 297,20-4-8,24-3 64,22-4 24,24-4 248,21-3 104,19-4-32,17-3-15,15-2-81,12-2-56,9-1-80,7-1-241,3 0 177,-17 1-2160</inkml:trace>
</inkml:ink>
</file>

<file path=ppt/ink/ink7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5.3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2082 1 3441,'-5'0'352,"-11"2"280,-15 3-112,-15 2-40,-17 3-56,-15 4-64,-15 2-64,-11 3-96,-9 3-24,-5 0-72,-3 2-31,1-1-33,3-2-32,6-1-56,7-2-193,9-3-159,11-3-24,12-2 40,12-3 168,14-1 104,16-3 16,17-1-32,17-2-8,19-2 48,18-2 32,17-2 48,14 0 16,15-1 8,12-1 0,7 1-16,7-2 0,1 1-8,1-2 8,-4 1 0,-5-1 0,-8 1-24,-11 0-160,-14 2 8,-15 0 32,-17 1 8,-17 0 160,-16 2 64,-18 2 16,-18 1 64,-18 3 16,-18 4 80,-17 2 16,-15 4 32,-13 3 0,-11 2-88,-10 1-40,-4 3-72,-3 1-32,0 1-72,4 1-8,5 0-72,9-1-16,13-2-32,13-3-16,17-4-40,17-3 24,19-4 64,15-3 40,17-2 88,15-2 8,15-1-64,14-2-24,12-1-240,10 0-216,9-1-632,6 0 584,-8 1-2641</inkml:trace>
</inkml:ink>
</file>

<file path=ppt/ink/ink7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5.5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1440 0 680,'-10'3'96,"-14"2"104,-18 4-112,-17 3 8,-18 4 144,-14 2 192,-12 1 40,-9 3 129,-6 0-49,-1 2-112,-1-1-40,3 1-208,6 0-88,7-1-152,12-3-440,12-2 328,20-6-3737</inkml:trace>
</inkml:ink>
</file>

<file path=ppt/ink/ink7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5.69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98 1536,'10'-1'120,"15"-1"96,18-2-120,16-3-64,15-1-8,12-2-16,10-3 0,7 0-40,6-1-288,2 0 216,-17 2-1480</inkml:trace>
</inkml:ink>
</file>

<file path=ppt/ink/ink7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6.3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1375 22 504,'8'0'176,"7"-2"336,6-1 56,1 0 329,-3-1 23,-6 1-192,-10 0-152,-10 1-456,-12 1-96,-13 2-72,-11 1-56,-12 3-56,-11 1 24,-11 2 80,-9 1 96,-7 0 112,-7 2 64,-3 0 176,0 0-16,3 0-40,7 0-64,10-2-192,12-1-24,14-2-96,16-1-40,16-2-48,17-2-16,18-1 80,18-1 24,16-2 32,15 0 8,14-2 16,13 0 0,12 0-16,9-1 0,8 0-16,6-1-48,4 0-304,0-1-32,-2 1 8,-3-1 24,-7 1 176,-9 0 8,-10 2 8,-12 0 16,-16 1 160,-16 0-56,-17 1-96,-18 1 8,-18 0 16,-17 0 104,-19 2 64,-17 1-24,-16 2-40,-15 2-8,-13 2 80,-11 2 72,-8 1 104,-8 1 48,-4 2 112,-4 0 32,1 0 64,3 1 8,6-1-96,9 1-64,10-2-128,11-1-48,14-2-16,12-1 0,14-3-64,14-1-144,12-2-288,13-2-48,10 0-40,10-1 120,10 0 216,8-1 48,8 0 64,6-1 0,6 1 0,5-1-24,3 0-368,4 1-288,1 1 368,-10 0-3481</inkml:trace>
</inkml:ink>
</file>

<file path=ppt/ink/ink7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6.4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 1 152,'-10'1'0,"-2"0"-152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2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19 1728,'15'-2'0,"22"-1"16,23-4-112,2 1-1552</inkml:trace>
</inkml:ink>
</file>

<file path=ppt/ink/ink7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7.1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640 267 688,'16'-3'48,"19"-2"64,16-4-152,13-2-88,6-1-56,0-2 0,-4 1 56,-7-1 96,-12 2 120,-11 1-56,-14 0-8,-13 2-16,-15 1 16,-15 2 104,-14 1 32,-15 1 32,-13 2 40,-10 1 8,-11 1 40,-6 1-24,-6 2-112,-3 0-64,-1 2-32,3 0 56,6 0 49,9-1 23,12-1 136,15 0 16,15-2 16,16-1-8,16-1-40,17-2-64,17-2-40,17-1-16,15-2-120,14 0-16,11-2-40,9 1-16,7-1-232,5 0-120,1 0-120,-1 0 0,-5 1 240,-5-1 136,-8 1 128,-11 0 32,-11 2 8,-12 0 0,-14 2-40,-14 2 0,-15 2-8,-15 2 0,-16 2 8,-15 2-40,-15 2-128,-12 1-24,-12 1 0,-8 1 48,-8 1-9,-6 1-367,-4 1 328,16-2-1456</inkml:trace>
</inkml:ink>
</file>

<file path=ppt/ink/ink7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7.3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1 192 1616,'-1'0'96,"3"0"136,6-1-64,12-2 0,12-1 9,16-2-81,14-3-32,14-2-40,13-3-8,11 0-8,8-3 0,5 0-8,3 0 0,0 0-16,-4 0-24,-6 1-481,-6 0 361,-22 4-1776</inkml:trace>
</inkml:ink>
</file>

<file path=ppt/ink/ink7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7.7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1537 225 968,'-7'1'136,"-9"0"104,-16 3-160,-15 4-32,-18 2-8,-15 3 176,-15 3 368,-10 1 81,-9 1 15,-4 2-168,-4 0-352,2 0-104,2 1-72,6 0-8,9-2 0,11-1 16,16-4-48,17-4-112,21-4-96,20-4-32,23-6 88,20-3 104,20-5 104,16-3 24,15-2-8,11-1-8,11 0-8,8-1 0,8 1 0,5-1-16,4 0 8,4 0-8,1-2-32,0-1-80,-3-1-64,-3-1 0,-8 0 0,-8-2 72,-10 0-33,-12 0-95,-12 1-112,-12 0-88,-14 3 24,-12 3 208,-12 3-288</inkml:trace>
</inkml:ink>
</file>

<file path=ppt/ink/ink7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39.3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1595 335 1576,'-21'2'352,"-26"2"385,-24 3-489,-18 1-104,-8 2-120,-2-1-16,6 0-8,10-2-8,14-3-16,16-3-128,16-3 0,17-3 16,18-3 56,17-2 144,16-3 48,14 0 8,12-2-40,12 0-24,9 0-32,7 0-16,5 1-8,3 0-8,1 1 0,-1 0 8,-4 1 0,-6 1 8,-9 0 0,-12 2 8,-13 1 192,-14 1 88,-14 2 40,-14 1 0,-15 2-200,-15 2-88,-14 3-40,-14 1-8,-13 3 8,-13 0 0,-9 3 48,-9 0 40,-6 0 56,-4 2 0,-1 0-32,1 1-24,6 0 16,8-1 8,16-2-120,16-1-296,19-3-136,19-2 48,19-3 128,19-2 304,19-2 64,17-4-56,16-1-24,15-3-8,13 0-16,10-2-8,10 0 0,6 0 0,6-2 8,3 1-8,3-1-8,-2-1-40,-2 0-568,-4-1-272,-6 0-9,-8 0 49,-10 1 592,-11 0 272,-11 2 56,-13 1 8,-13 2 168,-13 1 16,-16 2-24,-14 3-8,-16 2-176,-15 2-24,-16 2 16,-13 3 8,-13 2 216,-12 3 145,-12 2 231,-11 1 80,-9 2-136,-10 0-96,-5 1-96,-4 1-64,1 1-88,4 1-56,9-1-144,12-1-32,15-2-32,16-1-80,16-3-216,18-2-16,17-3 8,16-1 72,18-3 232,17-2 24,17-2 24,15-2-16,13-1-8,12 0-8,10-2 0,5 1-8,4 0 8,1 0 0,-3 1 0,-5 1 0,-8 1 8,-10 1 0,-12 1-8,-13 2 0,-16 0-48,-15 2 8,-16 1 24,-18 2 8,-17 2 24,-19 3-24,-20 1-192,-19 4 8,-18 2 72,-18 2 120,-14 2 448,-14 1 128,-8 2 88,-7 2-64,-1 2-271,2 0-129,6 1-144,9 0-16,16-2-24,16-3-8,20-3-184,20-4-137,22-5-143,20-3 48,20-4 216,20-2 144,20-4 168,20-4-32,19-1-48,15-2-8,13-1-32,9 1-32,5 0-104,1 1-112,-2 0-112,-7 1 24,-9 1 88,-12 2 136,-16 1 120,-16 3 136,-18 1 112,-18 2 80,-20 3 128,-18 1-64,-20 3-80,-18 1-48,-18 3 41,-16 2 79,-15 2 104,-12 1 32,-8 2-120,-6 2-88,-2 0-152,3 0-48,6 1-96,8 0-8,12-2-32,15-2-24,18-2-264,19-3-200,19-3-120,22-3 16,20-4 240,21-3 208,20-3 143,15-2 17,15-2 0,9 0 9,9-1-9,4 0 8,3 0-8,-1 1-8,-3 0-225,-7 1-231,-8 1-480,-12 1-184,-14 0-344,-15 2 727,-18 1-151,-18 1-56,-19 2 1200,-19 2-32,-18 3 200,-16 1-8,-16 2-64,-12 2-16,-12 2 81,-7 0 23,-5 1 16,-1 1-40,3-2-152,4 0-120,9 0-576,10-2-456,10 0 488,21-3-2089</inkml:trace>
</inkml:ink>
</file>

<file path=ppt/ink/ink7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42.11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0 132 5625,'1'-2'360,"1"0"88,2-1-168,1 0-216,3 0-40,3 0-24,3 0-16,5 0 0,5 0 0,3 1 8,4 0 0,6-1 8,5 0-8,7 1 0,9-2 8,7 0 8,9 0 16,6 0 56,6 1 0,7 0-8,5 0-7,6 0-57,5 0-8,4 0-8,5-1-16,3-2-17,1-1-319,-2-2-472,-3-2-216,-8-2 392,-21 2-3433</inkml:trace>
</inkml:ink>
</file>

<file path=ppt/ink/ink7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42.6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1 216 4289,'10'-3'584,"17"-2"496,17-4-720,19-1-136,15-2-200,14 0-16,10 0-8,8-1 8,6 0 0,4 1 0,3 0 0,3 2 0,3 1-8,1 1 0,3 1-8,1 0 8,0-1 0,-3 0 8,-2 0 8,-5-1 0,-8 2 0,-8 0 0,-11 1 0,-12 1-24,-12 3-840,-12 1-520,-12 1 704,-14 2-3137</inkml:trace>
</inkml:ink>
</file>

<file path=ppt/ink/ink7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8.613"/>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3.253"/>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37.892"/>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41.798"/>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3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49 528,'15'-7'40,"18"-13"24,4-2-696</inkml:trace>
</inkml:ink>
</file>

<file path=ppt/ink/ink7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48.644"/>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23.239"/>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23.240"/>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23.241"/>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3"/>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4"/>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5"/>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6"/>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7"/>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2:41.188"/>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6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517 0 712,'-4'12'168,"-7"16"248,-6 18 128,-3 15 177,-3 11 319,0 8 64,0 3-184,2 0-192,3-1-456,1-2-208,2-4-216,-1-4-40,-2-4 16,-4-5 40,-5-3 48,-8-2-64,-8-1-240,-8-1-200,-8 1 288,5-11-4201</inkml:trace>
</inkml:ink>
</file>

<file path=ppt/ink/ink7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89"/>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0"/>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1"/>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2"/>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3"/>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4"/>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5"/>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6"/>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7"/>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8"/>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8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6409,'8'5'248,"13"6"-8,15 4-1640,19 4 888,-2-3-4473</inkml:trace>
</inkml:ink>
</file>

<file path=ppt/ink/ink7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299"/>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01.300"/>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0"/>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1"/>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2"/>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3"/>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4"/>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5"/>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6"/>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7"/>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7.5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6777,'2'1'88,"2"2"-80,7 1 16,8 4 209,9 3 71,13 3 176,12 4 136,12 5 232,12 6-16,11 8-160,10 10-112,9 10-199,7 12-73,2 12-80,0 13-32,-6 13-80,-10 12-8,-13 12-16,-13 9-64,-15 8-432,-14 5-345,-14 0-1215,-14-4 1064,-9-26-7722</inkml:trace>
</inkml:ink>
</file>

<file path=ppt/ink/ink7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8"/>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79"/>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0"/>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1"/>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2"/>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3"/>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4"/>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5"/>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6"/>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7"/>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0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4537,'1'0'248,"3"0"384,6 3-472,7 1 224,9 4 288,9 3 177,9 5 119,8 7-40,6 8-168,6 11-184,4 10-272,1 13-80,3 11-144,1 14-24,0 13-32,-3 14-8,-8 14-136,-11 12-128,-14 10-232,-14 8-80,-15 3-336,-12 0-560,-10-5 904,-3-30-6554</inkml:trace>
</inkml:ink>
</file>

<file path=ppt/ink/ink7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8"/>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89"/>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90"/>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91"/>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92"/>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21.793"/>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47"/>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48"/>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48"/>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49"/>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3177,'8'5'496,"10"7"512,10 10-16,9 10 40,10 10-7,9 10-49,8 10-72,7 8-216,5 8-104,4 7-152,3 8-64,-3 8-87,-4 9-65,-12 11-88,-12 9-24,-16 10-24,-15 8-24,-16 6-336,-14 5-345,-13 1-847,-12-2-688,-10-6 1151,2-29-5992</inkml:trace>
</inkml:ink>
</file>

<file path=ppt/ink/ink7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0"/>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1"/>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2"/>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3"/>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4"/>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5"/>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7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6"/>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7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37.357"/>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06.223"/>
    </inkml:context>
    <inkml:brush xml:id="br0">
      <inkml:brushProperty name="width" value="0.1" units="cm"/>
      <inkml:brushProperty name="height" value="0.1" units="cm"/>
      <inkml:brushProperty name="color" value="#5B2D90"/>
    </inkml:brush>
  </inkml:definitions>
  <inkml:trace contextRef="#ctx0" brushRef="#br0">1570 0 368,'-48'37'3935,"-59"25"-3317,14-9-266,-627 404 1359,481-307-1549,-73 46 52,292-186-172,-10 8-2675,38-25 1745</inkml:trace>
</inkml:ink>
</file>

<file path=ppt/ink/ink7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08.289"/>
    </inkml:context>
    <inkml:brush xml:id="br0">
      <inkml:brushProperty name="width" value="0.1" units="cm"/>
      <inkml:brushProperty name="height" value="0.1" units="cm"/>
      <inkml:brushProperty name="color" value="#5B2D90"/>
    </inkml:brush>
  </inkml:definitions>
  <inkml:trace contextRef="#ctx0" brushRef="#br0">52 0 32,'0'0'16,"-1"0"16,0 1-8,-2 1-16,-1-1-8,-1 1-16,0-1 8,-1 2 8,0-2 0,0 1 0,-1 0 8,0 1-8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1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 5521,'6'-1'424,"11"-1"168,14 0-7,15 2-193,15 3-16,12 7 104,11 6 120,8 10 136,7 7-8,7 9-128,7 8-80,7 6-111,5 9-41,4 11-80,2 11-56,-1 12-120,-6 12-32,-10 10-72,-12 10-40,-16 5-200,-17 1-224,-18-2-969,-16-6-1255,-16-10 1512,-10-24-5890</inkml:trace>
</inkml:ink>
</file>

<file path=ppt/ink/ink7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08.915"/>
    </inkml:context>
    <inkml:brush xml:id="br0">
      <inkml:brushProperty name="width" value="0.1" units="cm"/>
      <inkml:brushProperty name="height" value="0.1" units="cm"/>
      <inkml:brushProperty name="color" value="#5B2D90"/>
    </inkml:brush>
  </inkml:definitions>
  <inkml:trace contextRef="#ctx0" brushRef="#br0">1 0 568,'53'13'3980,"307"26"-1050,19-20-2033,1-33-138,62 1-300,-411 13-434,6 1-734,73-8-1,-73 0 153</inkml:trace>
</inkml:ink>
</file>

<file path=ppt/ink/ink7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3.028"/>
    </inkml:context>
    <inkml:brush xml:id="br0">
      <inkml:brushProperty name="width" value="0.1" units="cm"/>
      <inkml:brushProperty name="height" value="0.1" units="cm"/>
      <inkml:brushProperty name="color" value="#5B2D90"/>
    </inkml:brush>
  </inkml:definitions>
  <inkml:trace contextRef="#ctx0" brushRef="#br0">57 30 224,'-15'0'0,"13"-1"-32,-1-2 152,-1-1 120,-2-1 64,0 1 16,0-2-120,-1 2-104,0 1-80</inkml:trace>
</inkml:ink>
</file>

<file path=ppt/ink/ink7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3.475"/>
    </inkml:context>
    <inkml:brush xml:id="br0">
      <inkml:brushProperty name="width" value="0.1" units="cm"/>
      <inkml:brushProperty name="height" value="0.1" units="cm"/>
      <inkml:brushProperty name="color" value="#5B2D90"/>
    </inkml:brush>
  </inkml:definitions>
  <inkml:trace contextRef="#ctx0" brushRef="#br0">1 0 1632,'2'5'5879,"14"5"-4816,26 9-1362,2-6 342,1-3 0,1-1 0,47 3-1,142 0 83,-130-8-46,58 3-100,379 6-1070,-515-15 603</inkml:trace>
</inkml:ink>
</file>

<file path=ppt/ink/ink7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4.270"/>
    </inkml:context>
    <inkml:brush xml:id="br0">
      <inkml:brushProperty name="width" value="0.1" units="cm"/>
      <inkml:brushProperty name="height" value="0.1" units="cm"/>
      <inkml:brushProperty name="color" value="#5B2D90"/>
    </inkml:brush>
  </inkml:definitions>
  <inkml:trace contextRef="#ctx0" brushRef="#br0">76 918 1000,'-7'1'191,"1"1"0,-1 1 0,1-1-1,0 1 1,0 0 0,0 0 0,1 1 0,-1 0 0,1 0-1,0 0 1,-5 6 0,10-9-153,0-1 0,0 0-1,0 1 1,0-1 0,1 0 0,-1 1 0,0-1 0,0 0-1,1 0 1,-1 1 0,0-1 0,1 0 0,-1 0-1,0 1 1,1-1 0,-1 0 0,0 0 0,1 0 0,-1 0-1,0 1 1,1-1 0,-1 0 0,0 0 0,1 0-1,-1 0 1,1 0 0,-1 0 0,0 0 0,1 0 0,-1 0-1,0 0 1,1 0 0,-1 0 0,1-1 0,-1 1-1,0 0 1,1 0 0,-1 0 0,0 0 0,1-1 0,-1 1-1,23-5 605,16-9-118,-1-2 0,0-2 0,64-41 0,100-86 801,-81 55-811,66-42-188,261-189-90,-326 240-202,-12 9-3657,-94 60 2324</inkml:trace>
</inkml:ink>
</file>

<file path=ppt/ink/ink7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6.316"/>
    </inkml:context>
    <inkml:brush xml:id="br0">
      <inkml:brushProperty name="width" value="0.1" units="cm"/>
      <inkml:brushProperty name="height" value="0.1" units="cm"/>
      <inkml:brushProperty name="color" value="#5B2D90"/>
    </inkml:brush>
  </inkml:definitions>
  <inkml:trace contextRef="#ctx0" brushRef="#br0">194 16 488,'-2'0'52,"0"1"0,0-1-1,0 1 1,0-1 0,0 1 0,0 0-1,0 0 1,0 0 0,1 0 0,-1 0 0,0 0-1,1 0 1,-4 3 0,-2 0 1154,11-29-466,-5 16 2816,-10 22-2939,-3 2-434,0-1-1,2 2 0,0 0 1,0 1-1,2 0 0,0 0 1,1 1-1,0 0 0,2 1 1,0 0-1,-4 22 0,3-10-151,3 0 0,0 0 0,2 0 0,2 0 0,0 0 0,7 47 0,-3-54-11,2 0 0,1 0 0,1-1 0,11 28 0,-12-38-215,0-1 0,0 1 0,1-1-1,0-1 1,1 1 0,1-1 0,0 0 0,18 16-1,-11-17-1711,1-5 615</inkml:trace>
</inkml:ink>
</file>

<file path=ppt/ink/ink7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7.662"/>
    </inkml:context>
    <inkml:brush xml:id="br0">
      <inkml:brushProperty name="width" value="0.1" units="cm"/>
      <inkml:brushProperty name="height" value="0.1" units="cm"/>
      <inkml:brushProperty name="color" value="#5B2D90"/>
    </inkml:brush>
  </inkml:definitions>
  <inkml:trace contextRef="#ctx0" brushRef="#br0">54 1 1784,'-5'1'206,"1"0"0,-1 0 0,0 1 0,1 0 0,0 0 0,-1 0-1,-4 3 1,-3 4 4110,11-8-4303,1-1-1,0 0 1,0 1-1,0-1 1,0 0-1,0 1 1,1-1-1,-1 0 1,0 1-1,0-1 1,0 0-1,0 1 1,0-1-1,0 0 1,1 1-1,-1-1 1,0 0-1,0 1 1,0-1-1,1 0 1,-1 0-1,0 1 1,0-1-1,1 0 1,-1 0-1,0 0 1,1 1-1,-1-1 1,0 0 0,1 0-1,-1 0 1,0 0-1,1 0 1,-1 0-1,0 1 1,1-1-1,-1 0 1,0 0-1,1 0 1,-1 0-1,0 0 1,1 0-1,-1 0 1,0-1-1,1 1 1,21 4 349,-21-4-310,146 19 2021,266 0 1,-1-16-1715,-28 2-167,-358-5-279,-9 0-243,1 0-1,-1-1 0,30-6 0</inkml:trace>
</inkml:ink>
</file>

<file path=ppt/ink/ink7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18.694"/>
    </inkml:context>
    <inkml:brush xml:id="br0">
      <inkml:brushProperty name="width" value="0.1" units="cm"/>
      <inkml:brushProperty name="height" value="0.1" units="cm"/>
      <inkml:brushProperty name="color" value="#5B2D90"/>
    </inkml:brush>
  </inkml:definitions>
  <inkml:trace contextRef="#ctx0" brushRef="#br0">5 1 480,'0'0'132,"0"0"0,-1 1-1,1-1 1,0 0 0,-1 0 0,1 1-1,0-1 1,-1 0 0,1 1-1,0-1 1,0 0 0,-1 1 0,1-1-1,0 1 1,0-1 0,0 0 0,-1 1-1,1-1 1,0 1 0,0-1 0,0 1-1,0-1 1,0 1 0,0-1-1,0 0 1,0 1 0,0-1 0,0 1-1,0-1 1,0 1 0,1-1 0,-1 0-1,0 1 1,0 0 0,15 6 1528,19-5-1171,72-2 767,59-4-1996,-146 1 386</inkml:trace>
</inkml:ink>
</file>

<file path=ppt/ink/ink7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0.736"/>
    </inkml:context>
    <inkml:brush xml:id="br0">
      <inkml:brushProperty name="width" value="0.1" units="cm"/>
      <inkml:brushProperty name="height" value="0.1" units="cm"/>
      <inkml:brushProperty name="color" value="#5B2D90"/>
    </inkml:brush>
  </inkml:definitions>
  <inkml:trace contextRef="#ctx0" brushRef="#br0">1 958 656,'8'-1'748,"1"-1"0,0 0 1,0-1-1,14-7 0,0 1-44,30-13 117,-1-2 0,-2-3-1,-1-2 1,55-41 0,33-21 388,393-265 420,-448 296-1562,216-147 162,-295 206-241,2-2-27,0 0 0,0 0 1,0 0-1,0-1 0,0 1 1,-1-1-1,0 0 0,7-9 1,-11 13-13,0 0 1,0 0 0,0 0-1,0-1 1,0 1 0,0 0-1,0 0 1,0 0 0,0-1-1,-1 1 1,1 0 0,0 0-1,0 0 1,0 0 0,0 0-1,0-1 1,0 1 0,0 0-1,-1 0 1,1 0 0,0 0-1,0 0 1,0 0 0,0 0-1,-1-1 1,1 1 0,0 0-1,0 0 1,0 0 0,0 0-1,-1 0 1,1 0 0,0 0-1,0 0 1,0 0 0,-1 0-1,1 0 1,0 0 0,0 0-1,0 0 1,0 0 0,-1 0-1,1 0 1,0 0 0,0 0-1,0 1 1,0-1 0,-1 0-1,1 0 1,0 0 0,0 0-1,0 0 1,0 0 0,0 0-1,-1 1 1,1-1 0,-12 4-1834,-1 3 651</inkml:trace>
</inkml:ink>
</file>

<file path=ppt/ink/ink7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5.097"/>
    </inkml:context>
    <inkml:brush xml:id="br0">
      <inkml:brushProperty name="width" value="0.1" units="cm"/>
      <inkml:brushProperty name="height" value="0.1" units="cm"/>
      <inkml:brushProperty name="color" value="#5B2D90"/>
    </inkml:brush>
  </inkml:definitions>
  <inkml:trace contextRef="#ctx0" brushRef="#br0">25 2 1656,'-2'-1'216,"0"1"144,-2 1-167,-2 1-410,1 1-303,-1-1 288</inkml:trace>
</inkml:ink>
</file>

<file path=ppt/ink/ink7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5.355"/>
    </inkml:context>
    <inkml:brush xml:id="br0">
      <inkml:brushProperty name="width" value="0.1" units="cm"/>
      <inkml:brushProperty name="height" value="0.1" units="cm"/>
      <inkml:brushProperty name="color" value="#5B2D90"/>
    </inkml:brush>
  </inkml:definitions>
  <inkml:trace contextRef="#ctx0" brushRef="#br0">53 0 584,'-11'4'405,"8"-4"-212,1 1 0,-1-1 0,0 1 0,0 0 0,0 0-1,1 0 1,-1 1 0,1-1 0,-1 0 0,1 1 0,-1 0 0,1 0-1,0-1 1,-4 5 0,9-4-24,1-1-1,-1 0 1,1 0 0,-1 0-1,1-1 1,0 1 0,-1-1-1,1 0 1,6 0 0,-9 0-111,76-2-275,92-14 1,-117 11-1655,-45 4 1333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5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9322,'14'1'192,"24"5"-192,25 9-16,24 11 0,18 15 8,14 15 24,9 15 24,1 17 24,-4 14-8,-7 13 8,-11 8-16,-13 7 8,-14 2 0,-16 0-16,-16-2-56,-15-2-960,-14-5-840,-13-3 967,-7-21-5408</inkml:trace>
</inkml:ink>
</file>

<file path=ppt/ink/ink7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5.640"/>
    </inkml:context>
    <inkml:brush xml:id="br0">
      <inkml:brushProperty name="width" value="0.1" units="cm"/>
      <inkml:brushProperty name="height" value="0.1" units="cm"/>
      <inkml:brushProperty name="color" value="#5B2D90"/>
    </inkml:brush>
  </inkml:definitions>
  <inkml:trace contextRef="#ctx0" brushRef="#br0">4 59 1416,'-1'0'46,"1"0"-1,0 0 1,0 0-1,0 0 0,-1-1 1,1 1-1,0 0 1,0 0-1,0 0 0,0-1 1,0 1-1,-1 0 1,1 0-1,0 0 0,0-1 1,0 1-1,0 0 1,0 0-1,0-1 0,0 1 1,0 0-1,0 0 1,0-1-1,0 1 0,0 0 1,0 0-1,0-1 1,0 1-1,0 0 1,0 0-1,0-1 0,0 1 1,0 0-1,1 0 1,-1 0-1,0-1 0,0 1 1,0 0-1,0 0 1,0 0-1,1-1 0,-1 1 1,0 0-1,0 0 1,0 0-1,1 0 0,-1 0 1,0-1-1,20-8 394,22-2-533,-15 7 384,1 2-1,0 1 1,28 2-1,-33 0-233,1 0 0,-1-2 0,0-1 0,44-8 0,-52 2-1236,-14 5 697</inkml:trace>
</inkml:ink>
</file>

<file path=ppt/ink/ink7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5.878"/>
    </inkml:context>
    <inkml:brush xml:id="br0">
      <inkml:brushProperty name="width" value="0.1" units="cm"/>
      <inkml:brushProperty name="height" value="0.1" units="cm"/>
      <inkml:brushProperty name="color" value="#5B2D90"/>
    </inkml:brush>
  </inkml:definitions>
  <inkml:trace contextRef="#ctx0" brushRef="#br0">0 33 1192,'11'2'184,"5"-2"144,3-1-48,3-1-56,1 0 17,1-2 47,-1 1-48,-5-2-80,-1 1-8,-7 0-72,-3 0-64,-7 3-416,-1-3-232,-8 4 303</inkml:trace>
</inkml:ink>
</file>

<file path=ppt/ink/ink7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6.049"/>
    </inkml:context>
    <inkml:brush xml:id="br0">
      <inkml:brushProperty name="width" value="0.1" units="cm"/>
      <inkml:brushProperty name="height" value="0.1" units="cm"/>
      <inkml:brushProperty name="color" value="#5B2D90"/>
    </inkml:brush>
  </inkml:definitions>
  <inkml:trace contextRef="#ctx0" brushRef="#br0">1 5 352,'16'0'72,"0"-2"64,2 1-72,0-1-56</inkml:trace>
</inkml:ink>
</file>

<file path=ppt/ink/ink7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6.280"/>
    </inkml:context>
    <inkml:brush xml:id="br0">
      <inkml:brushProperty name="width" value="0.1" units="cm"/>
      <inkml:brushProperty name="height" value="0.1" units="cm"/>
      <inkml:brushProperty name="color" value="#5B2D90"/>
    </inkml:brush>
  </inkml:definitions>
  <inkml:trace contextRef="#ctx0" brushRef="#br0">19 34 584,'-10'7'104,"5"0"120,1-3 0,6-1 64,4-1-32,6-2 32,2-1-32,4-4-95,0 0 7,2-2-112,3 0-8,-3 0-16,0 0-24,-1 0-344,-2 2-305,-5 0 345</inkml:trace>
</inkml:ink>
</file>

<file path=ppt/ink/ink7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6.517"/>
    </inkml:context>
    <inkml:brush xml:id="br0">
      <inkml:brushProperty name="width" value="0.1" units="cm"/>
      <inkml:brushProperty name="height" value="0.1" units="cm"/>
      <inkml:brushProperty name="color" value="#5B2D90"/>
    </inkml:brush>
  </inkml:definitions>
  <inkml:trace contextRef="#ctx0" brushRef="#br0">7 42 424,'-6'2'56,"7"0"176,4-2 80,7 0 48,3-1 32,3-4-88,1 1-96,1-2-47,2 1-65,1 0-72,-1 0-16,0 0-208,-3 0-329,-5 1 321</inkml:trace>
</inkml:ink>
</file>

<file path=ppt/ink/ink7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6.747"/>
    </inkml:context>
    <inkml:brush xml:id="br0">
      <inkml:brushProperty name="width" value="0.1" units="cm"/>
      <inkml:brushProperty name="height" value="0.1" units="cm"/>
      <inkml:brushProperty name="color" value="#5B2D90"/>
    </inkml:brush>
  </inkml:definitions>
  <inkml:trace contextRef="#ctx0" brushRef="#br0">0 6 1000,'20'-4'208,"-1"3"160,-1 0-144,-3 1-232,0 0-184,-6 0 128</inkml:trace>
</inkml:ink>
</file>

<file path=ppt/ink/ink7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7.029"/>
    </inkml:context>
    <inkml:brush xml:id="br0">
      <inkml:brushProperty name="width" value="0.1" units="cm"/>
      <inkml:brushProperty name="height" value="0.1" units="cm"/>
      <inkml:brushProperty name="color" value="#5B2D90"/>
    </inkml:brush>
  </inkml:definitions>
  <inkml:trace contextRef="#ctx0" brushRef="#br0">1 34 544,'26'-3'160,"0"-1"120,3-1-96,-3 0-136,-1 1-32,-3-2 8,-5 3 0,-6 0 8,-5 2 88,-11 2-104,-8 3-40,-5 1-56,-6 4-264,-2 0 240</inkml:trace>
</inkml:ink>
</file>

<file path=ppt/ink/ink7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7.179"/>
    </inkml:context>
    <inkml:brush xml:id="br0">
      <inkml:brushProperty name="width" value="0.1" units="cm"/>
      <inkml:brushProperty name="height" value="0.1" units="cm"/>
      <inkml:brushProperty name="color" value="#5B2D90"/>
    </inkml:brush>
  </inkml:definitions>
  <inkml:trace contextRef="#ctx0" brushRef="#br0">0 40 496,'11'0'72,"2"-2"144,1-1-48,2-3-40,-1 0-8,4-1-96,-4 0-152,0-2 80</inkml:trace>
</inkml:ink>
</file>

<file path=ppt/ink/ink7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7.506"/>
    </inkml:context>
    <inkml:brush xml:id="br0">
      <inkml:brushProperty name="width" value="0.1" units="cm"/>
      <inkml:brushProperty name="height" value="0.1" units="cm"/>
      <inkml:brushProperty name="color" value="#5B2D90"/>
    </inkml:brush>
  </inkml:definitions>
  <inkml:trace contextRef="#ctx0" brushRef="#br0">146 1 528,'-44'17'656,"18"-8"84,-50 26-1,122-39-413,-12-6-176,-24 6 23,0 1 0,1 0 0,-1 1 0,1 0 0,11-1 0,-28 5-530,0 0 1,0 0-1,0 0 1,0 1-1,1-1 0,-1 1 1,-5 5-1,1-2-107,4-2 404</inkml:trace>
</inkml:ink>
</file>

<file path=ppt/ink/ink7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7.928"/>
    </inkml:context>
    <inkml:brush xml:id="br0">
      <inkml:brushProperty name="width" value="0.1" units="cm"/>
      <inkml:brushProperty name="height" value="0.1" units="cm"/>
      <inkml:brushProperty name="color" value="#5B2D90"/>
    </inkml:brush>
  </inkml:definitions>
  <inkml:trace contextRef="#ctx0" brushRef="#br0">0 14 1080,'28'-1'256,"-1"0"176,1 0-152,1 0-32,-2 0-79,-1 0-17,-1 0-48,-1 1-88,0-1-248,-1 0-129,-5 0-103,-2 0-112,-2-1 352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182"/>
    </inkml:context>
    <inkml:brush xml:id="br0">
      <inkml:brushProperty name="width" value="0.1" units="cm"/>
      <inkml:brushProperty name="height" value="0.1" units="cm"/>
      <inkml:brushProperty name="color" value="#00A0D7"/>
    </inkml:brush>
  </inkml:definitions>
  <inkml:trace contextRef="#ctx0" brushRef="#br0">5 1154 9002,'-5'-9'-272,"10"-10"-8,-3-5-696,10-7 1320,3-4 208,10-9 440,8-8 176,18-19-32,11-12-175,31-19-601,15-6-256,27-4-264,13 4-112,10 14-312,6 8-169,2 18-279,-3 8-1088,3 13 1640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0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7778,'9'2'232,"18"6"-16,19 7-216,21 8 0,19 8 0,15 6 192,14 4 256,9 2 344,6 1 104,4 0 32,-1 3-143,-2 4-209,-4 6-48,-7 8-128,-11 9-80,-13 11-120,-16 12-56,-17 9-88,-18 7-88,-17 5-360,-14 0-232,-15-1-752,-12-2-745,-14-3 1217,-1-21-8138</inkml:trace>
</inkml:ink>
</file>

<file path=ppt/ink/ink7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8.226"/>
    </inkml:context>
    <inkml:brush xml:id="br0">
      <inkml:brushProperty name="width" value="0.1" units="cm"/>
      <inkml:brushProperty name="height" value="0.1" units="cm"/>
      <inkml:brushProperty name="color" value="#5B2D90"/>
    </inkml:brush>
  </inkml:definitions>
  <inkml:trace contextRef="#ctx0" brushRef="#br0">0 19 1280,'1'0'-80,"7"0"-88,2 0 176,7 0 208,0-1 136,4 0 136,1 1 33,1-1-57,0 0-152,0-1-264,-3 0-136,-4-2-408,-3 0-289,-7 2 385</inkml:trace>
</inkml:ink>
</file>

<file path=ppt/ink/ink7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8.677"/>
    </inkml:context>
    <inkml:brush xml:id="br0">
      <inkml:brushProperty name="width" value="0.1" units="cm"/>
      <inkml:brushProperty name="height" value="0.1" units="cm"/>
      <inkml:brushProperty name="color" value="#5B2D90"/>
    </inkml:brush>
  </inkml:definitions>
  <inkml:trace contextRef="#ctx0" brushRef="#br0">1 15 1048,'15'-3'144,"1"2"168,2-1-64,-2 0-64,-2 0-48,-1 0-104,-3 1-88,-1 0 32</inkml:trace>
</inkml:ink>
</file>

<file path=ppt/ink/ink7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9.021"/>
    </inkml:context>
    <inkml:brush xml:id="br0">
      <inkml:brushProperty name="width" value="0.1" units="cm"/>
      <inkml:brushProperty name="height" value="0.1" units="cm"/>
      <inkml:brushProperty name="color" value="#5B2D90"/>
    </inkml:brush>
  </inkml:definitions>
  <inkml:trace contextRef="#ctx0" brushRef="#br0">1 1 848,'0'0'280,"2"3"256,0 1 24,2 1-183,0-1-73,4 2-32,1-1 8,1 0 56,2 0-8,2-2-104,-1 0-64,2-2-136,-1-1-144,0-2-776,0-1 608</inkml:trace>
</inkml:ink>
</file>

<file path=ppt/ink/ink7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29.348"/>
    </inkml:context>
    <inkml:brush xml:id="br0">
      <inkml:brushProperty name="width" value="0.1" units="cm"/>
      <inkml:brushProperty name="height" value="0.1" units="cm"/>
      <inkml:brushProperty name="color" value="#5B2D90"/>
    </inkml:brush>
  </inkml:definitions>
  <inkml:trace contextRef="#ctx0" brushRef="#br0">12 0 760,'-6'1'64,"2"1"96,2 1 24,2 0 176,2 1 240,2-1 129,4-1-25,2 1-152,5-3-128,1-2-112,3-1-120,2 1-48,4-1-104,-1 0-64,3 1 8</inkml:trace>
</inkml:ink>
</file>

<file path=ppt/ink/ink7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0.377"/>
    </inkml:context>
    <inkml:brush xml:id="br0">
      <inkml:brushProperty name="width" value="0.1" units="cm"/>
      <inkml:brushProperty name="height" value="0.1" units="cm"/>
      <inkml:brushProperty name="color" value="#5B2D90"/>
    </inkml:brush>
  </inkml:definitions>
  <inkml:trace contextRef="#ctx0" brushRef="#br0">1 20 1384,'0'0'200,"0"-2"200,1 1-144,-1 0-143,-1-1-33,0 2-104,4-4-40,0 2 47,-1-2-127,1 1-240,-2 3 224</inkml:trace>
</inkml:ink>
</file>

<file path=ppt/ink/ink7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0.682"/>
    </inkml:context>
    <inkml:brush xml:id="br0">
      <inkml:brushProperty name="width" value="0.1" units="cm"/>
      <inkml:brushProperty name="height" value="0.1" units="cm"/>
      <inkml:brushProperty name="color" value="#5B2D90"/>
    </inkml:brush>
  </inkml:definitions>
  <inkml:trace contextRef="#ctx0" brushRef="#br0">1 88 984,'0'1'97,"0"-1"-1,0 0 1,0 1 0,0-1-1,0 1 1,0-1-1,0 0 1,0 1 0,0-1-1,0 0 1,0 1-1,0-1 1,1 0 0,-1 1-1,0-1 1,0 0-1,0 1 1,1-1 0,-1 0-1,0 1 1,0-1-1,1 0 1,-1 0 0,0 1-1,1-1 1,-1 0-1,0 0 1,1 0 0,-1 0-1,0 1 1,1-1-1,-1 0 1,1 0 0,-1 0-1,1 0 1,19-3 950,19-16-1202,-36 17 346,41-23-43,47-23-1632</inkml:trace>
</inkml:ink>
</file>

<file path=ppt/ink/ink7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0.901"/>
    </inkml:context>
    <inkml:brush xml:id="br0">
      <inkml:brushProperty name="width" value="0.1" units="cm"/>
      <inkml:brushProperty name="height" value="0.1" units="cm"/>
      <inkml:brushProperty name="color" value="#5B2D90"/>
    </inkml:brush>
  </inkml:definitions>
  <inkml:trace contextRef="#ctx0" brushRef="#br0">1 111 1728,'0'2'400,"4"-2"161,3-1 39,5-5-184,3-1-208,5-3-56,1 0-72,4-2-24,1-1-16,1 0-16,2-1-16,-3 3-16,-2 2-80,-8 5-152,-3 2-112,-8 2 160</inkml:trace>
</inkml:ink>
</file>

<file path=ppt/ink/ink7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1.119"/>
    </inkml:context>
    <inkml:brush xml:id="br0">
      <inkml:brushProperty name="width" value="0.1" units="cm"/>
      <inkml:brushProperty name="height" value="0.1" units="cm"/>
      <inkml:brushProperty name="color" value="#5B2D90"/>
    </inkml:brush>
  </inkml:definitions>
  <inkml:trace contextRef="#ctx0" brushRef="#br0">1 81 1648,'15'-7'368,"3"0"217,2-3-241,2-1-112,0 0-192,-1-1-40,-1 3-160,-4 1-216,-6 3 216</inkml:trace>
</inkml:ink>
</file>

<file path=ppt/ink/ink7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1.367"/>
    </inkml:context>
    <inkml:brush xml:id="br0">
      <inkml:brushProperty name="width" value="0.1" units="cm"/>
      <inkml:brushProperty name="height" value="0.1" units="cm"/>
      <inkml:brushProperty name="color" value="#5B2D90"/>
    </inkml:brush>
  </inkml:definitions>
  <inkml:trace contextRef="#ctx0" brushRef="#br0">0 38 1048,'9'0'368,"-1"-2"264,4-2-183,3-1-65,1 0-160,1 0-48,-1 1-88,-1 0-48,-3 1-32,-2 1-136,-3 0-528,-2 1 432</inkml:trace>
</inkml:ink>
</file>

<file path=ppt/ink/ink7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1.694"/>
    </inkml:context>
    <inkml:brush xml:id="br0">
      <inkml:brushProperty name="width" value="0.1" units="cm"/>
      <inkml:brushProperty name="height" value="0.1" units="cm"/>
      <inkml:brushProperty name="color" value="#5B2D90"/>
    </inkml:brush>
  </inkml:definitions>
  <inkml:trace contextRef="#ctx0" brushRef="#br0">1 14 1488,'0'1'17,"0"0"0,1-1 0,-1 1 0,0 0 0,1 0 0,-1-1-1,1 1 1,-1 0 0,1 0 0,-1-1 0,1 1 0,0 0 0,-1-1 0,1 1-1,0-1 1,-1 1 0,1-1 0,0 1 0,0-1 0,-1 0 0,1 1-1,0-1 1,0 0 0,0 0 0,0 1 0,-1-1 0,1 0 0,0 0 0,0 0-1,0 0 1,0 0 0,0 0 0,0 0 0,-1 0 0,1-1 0,0 1 0,1-1-1,40-7 350,-36 7-239,-2 0 32,72-16-178,-69 17-539,-10 3-53,-38 16-427,39-18 1029,-11 3-17,0 2 1,0-1-1,0 2 0,1 0 1,0 0-1,-21 18 1,60-27-287,-13-1 297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4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8930,'12'2'192,"20"5"-200,23 7-8,24 11 0,21 12 8,16 12 8,10 10 32,5 9 264,0 7 120,-3 5 240,-7 5 80,-8 4-231,-12 3-113,-14 5-256,-15 4-80,-19 7-328,-19 7-393,-19 7-1335,-20 9 1136,-8-20-7634</inkml:trace>
</inkml:ink>
</file>

<file path=ppt/ink/ink7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1.863"/>
    </inkml:context>
    <inkml:brush xml:id="br0">
      <inkml:brushProperty name="width" value="0.1" units="cm"/>
      <inkml:brushProperty name="height" value="0.1" units="cm"/>
      <inkml:brushProperty name="color" value="#5B2D90"/>
    </inkml:brush>
  </inkml:definitions>
  <inkml:trace contextRef="#ctx0" brushRef="#br0">35 0 96,'-15'13'16,"5"-2"0,2-2-32,6-4 8</inkml:trace>
</inkml:ink>
</file>

<file path=ppt/ink/ink7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2.099"/>
    </inkml:context>
    <inkml:brush xml:id="br0">
      <inkml:brushProperty name="width" value="0.1" units="cm"/>
      <inkml:brushProperty name="height" value="0.1" units="cm"/>
      <inkml:brushProperty name="color" value="#5B2D90"/>
    </inkml:brush>
  </inkml:definitions>
  <inkml:trace contextRef="#ctx0" brushRef="#br0">135 1 304,'-13'9'120,"-5"3"72,0-1-64,0 1-200,0 1-48,2-2 16,3 0 64,3-3 200,3-1 8,4-4-16,3-1-48,3-2-104,3-2-184,4-4 136</inkml:trace>
</inkml:ink>
</file>

<file path=ppt/ink/ink7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2.459"/>
    </inkml:context>
    <inkml:brush xml:id="br0">
      <inkml:brushProperty name="width" value="0.1" units="cm"/>
      <inkml:brushProperty name="height" value="0.1" units="cm"/>
      <inkml:brushProperty name="color" value="#5B2D90"/>
    </inkml:brush>
  </inkml:definitions>
  <inkml:trace contextRef="#ctx0" brushRef="#br0">1 19 648,'18'-7'72,"-3"1"-128,-2 1 64</inkml:trace>
</inkml:ink>
</file>

<file path=ppt/ink/ink7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2.711"/>
    </inkml:context>
    <inkml:brush xml:id="br0">
      <inkml:brushProperty name="width" value="0.1" units="cm"/>
      <inkml:brushProperty name="height" value="0.1" units="cm"/>
      <inkml:brushProperty name="color" value="#5B2D90"/>
    </inkml:brush>
  </inkml:definitions>
  <inkml:trace contextRef="#ctx0" brushRef="#br0">0 19 512,'7'-3'128,"0"-2"104,1 1-144,1 1-64,-2-1-24</inkml:trace>
</inkml:ink>
</file>

<file path=ppt/ink/ink7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2.851"/>
    </inkml:context>
    <inkml:brush xml:id="br0">
      <inkml:brushProperty name="width" value="0.1" units="cm"/>
      <inkml:brushProperty name="height" value="0.1" units="cm"/>
      <inkml:brushProperty name="color" value="#5B2D90"/>
    </inkml:brush>
  </inkml:definitions>
  <inkml:trace contextRef="#ctx0" brushRef="#br0">20 0 104,'-4'0'8,"-1"0"0,0 2-8,0-1 0</inkml:trace>
</inkml:ink>
</file>

<file path=ppt/ink/ink7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3.182"/>
    </inkml:context>
    <inkml:brush xml:id="br0">
      <inkml:brushProperty name="width" value="0.1" units="cm"/>
      <inkml:brushProperty name="height" value="0.1" units="cm"/>
      <inkml:brushProperty name="color" value="#5B2D90"/>
    </inkml:brush>
  </inkml:definitions>
  <inkml:trace contextRef="#ctx0" brushRef="#br0">1 36 248,'17'-5'56,"-1"-1"32,1 1-16,-1-2-72,-3 2 0,-2 1-40,0 0 32</inkml:trace>
</inkml:ink>
</file>

<file path=ppt/ink/ink7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3.595"/>
    </inkml:context>
    <inkml:brush xml:id="br0">
      <inkml:brushProperty name="width" value="0.1" units="cm"/>
      <inkml:brushProperty name="height" value="0.1" units="cm"/>
      <inkml:brushProperty name="color" value="#5B2D90"/>
    </inkml:brush>
  </inkml:definitions>
  <inkml:trace contextRef="#ctx0" brushRef="#br0">87 8 272,'-2'1'59,"0"0"-1,1 0 1,-1 1-1,0-1 0,1 0 1,-1 0-1,0 1 1,1-1-1,-1 1 1,1-1-1,0 1 1,-2 3-1,8 0 817,15-7-283,-11 0-532,10-1 104,1-2 0,-2-1-1,25-10 1,-121 72-312,63-47 158,-4 2-22,0 1 0,0 1 0,-25 23 1,39-28-368,13-7-122,15-8-300,-3-2 525</inkml:trace>
</inkml:ink>
</file>

<file path=ppt/ink/ink7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3.706"/>
    </inkml:context>
    <inkml:brush xml:id="br0">
      <inkml:brushProperty name="width" value="0.1" units="cm"/>
      <inkml:brushProperty name="height" value="0.1" units="cm"/>
      <inkml:brushProperty name="color" value="#5B2D90"/>
    </inkml:brush>
  </inkml:definitions>
  <inkml:trace contextRef="#ctx0" brushRef="#br0">21 1 104,'-21'14'8</inkml:trace>
</inkml:ink>
</file>

<file path=ppt/ink/ink7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3.849"/>
    </inkml:context>
    <inkml:brush xml:id="br0">
      <inkml:brushProperty name="width" value="0.1" units="cm"/>
      <inkml:brushProperty name="height" value="0.1" units="cm"/>
      <inkml:brushProperty name="color" value="#5B2D90"/>
    </inkml:brush>
  </inkml:definitions>
  <inkml:trace contextRef="#ctx0" brushRef="#br0">53 0 344,'-24'12'72,"8"-4"-56,4 0 8</inkml:trace>
</inkml:ink>
</file>

<file path=ppt/ink/ink7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4.549"/>
    </inkml:context>
    <inkml:brush xml:id="br0">
      <inkml:brushProperty name="width" value="0.1" units="cm"/>
      <inkml:brushProperty name="height" value="0.1" units="cm"/>
      <inkml:brushProperty name="color" value="#5B2D90"/>
    </inkml:brush>
  </inkml:definitions>
  <inkml:trace contextRef="#ctx0" brushRef="#br0">94 9 304,'54'-9'1314,"-102"34"489,-24 18-2041,45-26 88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8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11458,'7'-1'353,"8"2"47,13 7-432,13 11 16,11 16-8,9 17 0,6 22 8,3 20 8,-1 22 16,-7 20 16,-9 17 8,-12 16-16,-13 11 8,-14 9 0,-13 3 0,-12 0 0,-13-6-160,-11-7-216,-10-11-713,-7-11-887,-5-16 1072,8-32-7002</inkml:trace>
</inkml:ink>
</file>

<file path=ppt/ink/ink7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4.868"/>
    </inkml:context>
    <inkml:brush xml:id="br0">
      <inkml:brushProperty name="width" value="0.1" units="cm"/>
      <inkml:brushProperty name="height" value="0.1" units="cm"/>
      <inkml:brushProperty name="color" value="#5B2D90"/>
    </inkml:brush>
  </inkml:definitions>
  <inkml:trace contextRef="#ctx0" brushRef="#br0">136 1 760,'-2'0'248,"0"0"176,0 1-192,0 0-120,1 1-104,-2-1 0,-1 2 8,-2 0 0,-3 1 0,-3 2-16,-4 2-16,-2 1-64,-1 0-104,-2 2-192,2-1 200</inkml:trace>
</inkml:ink>
</file>

<file path=ppt/ink/ink7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5.121"/>
    </inkml:context>
    <inkml:brush xml:id="br0">
      <inkml:brushProperty name="width" value="0.1" units="cm"/>
      <inkml:brushProperty name="height" value="0.1" units="cm"/>
      <inkml:brushProperty name="color" value="#5B2D90"/>
    </inkml:brush>
  </inkml:definitions>
  <inkml:trace contextRef="#ctx0" brushRef="#br0">141 72 384,'33'-19'861,"1"1"0,47-16 0,-110 46-451,0 2 1,1 1-1,0 2 0,-37 29 0,-17 9-1320,55-38 539</inkml:trace>
</inkml:ink>
</file>

<file path=ppt/ink/ink7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5.808"/>
    </inkml:context>
    <inkml:brush xml:id="br0">
      <inkml:brushProperty name="width" value="0.1" units="cm"/>
      <inkml:brushProperty name="height" value="0.1" units="cm"/>
      <inkml:brushProperty name="color" value="#5B2D90"/>
    </inkml:brush>
  </inkml:definitions>
  <inkml:trace contextRef="#ctx0" brushRef="#br0">1 363 712,'39'-18'432,"5"-5"208,10-3 153,6 0 23,7-5-224,0 1-96,-5-4-160,-4-1-80,-3 0-144,2 3-208,-2 3-864,-5 4-336,-13 7 567</inkml:trace>
</inkml:ink>
</file>

<file path=ppt/ink/ink7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39.628"/>
    </inkml:context>
    <inkml:brush xml:id="br0">
      <inkml:brushProperty name="width" value="0.1" units="cm"/>
      <inkml:brushProperty name="height" value="0.1" units="cm"/>
      <inkml:brushProperty name="color" value="#5B2D90"/>
    </inkml:brush>
  </inkml:definitions>
  <inkml:trace contextRef="#ctx0" brushRef="#br0">59 142 56,'-50'31'621,"41"-22"175,37-19-670,175-98-151,-123 62-125,-47 29 78</inkml:trace>
</inkml:ink>
</file>

<file path=ppt/ink/ink7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0.152"/>
    </inkml:context>
    <inkml:brush xml:id="br0">
      <inkml:brushProperty name="width" value="0.1" units="cm"/>
      <inkml:brushProperty name="height" value="0.1" units="cm"/>
      <inkml:brushProperty name="color" value="#5B2D90"/>
    </inkml:brush>
  </inkml:definitions>
  <inkml:trace contextRef="#ctx0" brushRef="#br0">0 322 264,'16'-4'40,"3"-3"176,-3 0 48,1-3 112,1 0 88,3-2-96,2 0-88,2-4-143,5-3-81,5-4-329,5-3-119,9-5-8,2 2 0,4-1 280,-5 4 120,-7 3 8,-6 2-88,-11 5 56</inkml:trace>
</inkml:ink>
</file>

<file path=ppt/ink/ink7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0.531"/>
    </inkml:context>
    <inkml:brush xml:id="br0">
      <inkml:brushProperty name="width" value="0.1" units="cm"/>
      <inkml:brushProperty name="height" value="0.1" units="cm"/>
      <inkml:brushProperty name="color" value="#5B2D90"/>
    </inkml:brush>
  </inkml:definitions>
  <inkml:trace contextRef="#ctx0" brushRef="#br0">0 43 504,'19'-13'56,"2"-2"8,0 1-56</inkml:trace>
</inkml:ink>
</file>

<file path=ppt/ink/ink7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0.753"/>
    </inkml:context>
    <inkml:brush xml:id="br0">
      <inkml:brushProperty name="width" value="0.1" units="cm"/>
      <inkml:brushProperty name="height" value="0.1" units="cm"/>
      <inkml:brushProperty name="color" value="#5B2D90"/>
    </inkml:brush>
  </inkml:definitions>
  <inkml:trace contextRef="#ctx0" brushRef="#br0">268 0 344,'-25'18'88,"0"-1"48,-1 1 88,1 0-48,-2 0 8,1 0-8,4-4-112,3 0-16,3-2-32,2-1-16,1-2 0,-1-2-16,5-2-72,3-1-192</inkml:trace>
</inkml:ink>
</file>

<file path=ppt/ink/ink7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0.960"/>
    </inkml:context>
    <inkml:brush xml:id="br0">
      <inkml:brushProperty name="width" value="0.1" units="cm"/>
      <inkml:brushProperty name="height" value="0.1" units="cm"/>
      <inkml:brushProperty name="color" value="#5B2D90"/>
    </inkml:brush>
  </inkml:definitions>
  <inkml:trace contextRef="#ctx0" brushRef="#br0">79 0 480,'-19'11'80,"-4"-1"96,4 1-304,2-1 72</inkml:trace>
</inkml:ink>
</file>

<file path=ppt/ink/ink7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1.395"/>
    </inkml:context>
    <inkml:brush xml:id="br0">
      <inkml:brushProperty name="width" value="0.1" units="cm"/>
      <inkml:brushProperty name="height" value="0.1" units="cm"/>
      <inkml:brushProperty name="color" value="#5B2D90"/>
    </inkml:brush>
  </inkml:definitions>
  <inkml:trace contextRef="#ctx0" brushRef="#br0">1 45 496,'17'-4'88,"1"-2"72,0 1-48,2-4-112,0-1-104,1-1 56</inkml:trace>
</inkml:ink>
</file>

<file path=ppt/ink/ink7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1.505"/>
    </inkml:context>
    <inkml:brush xml:id="br0">
      <inkml:brushProperty name="width" value="0.1" units="cm"/>
      <inkml:brushProperty name="height" value="0.1" units="cm"/>
      <inkml:brushProperty name="color" value="#5B2D90"/>
    </inkml:brush>
  </inkml:definitions>
  <inkml:trace contextRef="#ctx0" brushRef="#br0">1 23 64,'17'-9'8,"-2"2"-8,0 0-8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10266,'8'6'672,"9"13"425,12 17-833,11 21 0,7 25-208,6 25-24,3 24-8,-1 21-8,-6 18 32,-12 10 0,-16 5 24,-18 0 16,-17-5-8,-17-7-16,-12-10-440,-10-9-520,-9-10-1825,-5-13 1537,7-28-6730</inkml:trace>
</inkml:ink>
</file>

<file path=ppt/ink/ink7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2.149"/>
    </inkml:context>
    <inkml:brush xml:id="br0">
      <inkml:brushProperty name="width" value="0.1" units="cm"/>
      <inkml:brushProperty name="height" value="0.1" units="cm"/>
      <inkml:brushProperty name="color" value="#5B2D90"/>
    </inkml:brush>
  </inkml:definitions>
  <inkml:trace contextRef="#ctx0" brushRef="#br0">48 0 160,'-12'9'0,"-4"2"0,-4 3 0</inkml:trace>
</inkml:ink>
</file>

<file path=ppt/ink/ink7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2.662"/>
    </inkml:context>
    <inkml:brush xml:id="br0">
      <inkml:brushProperty name="width" value="0.1" units="cm"/>
      <inkml:brushProperty name="height" value="0.1" units="cm"/>
      <inkml:brushProperty name="color" value="#5B2D90"/>
    </inkml:brush>
  </inkml:definitions>
  <inkml:trace contextRef="#ctx0" brushRef="#br0">376 0 1472,'-11'10'232,"-3"4"208,-2 0-23,-5 3-81,-3 0-136,-9 5-176,-2 1-8,-8 3-8,-3 4 0,-1-1-8,0 1-16,8-5 0</inkml:trace>
</inkml:ink>
</file>

<file path=ppt/ink/ink7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3.215"/>
    </inkml:context>
    <inkml:brush xml:id="br0">
      <inkml:brushProperty name="width" value="0.1" units="cm"/>
      <inkml:brushProperty name="height" value="0.1" units="cm"/>
      <inkml:brushProperty name="color" value="#5B2D90"/>
    </inkml:brush>
  </inkml:definitions>
  <inkml:trace contextRef="#ctx0" brushRef="#br0">44 0 296,'-8'5'0,"-7"5"-40,-5 5-8</inkml:trace>
</inkml:ink>
</file>

<file path=ppt/ink/ink7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6.057"/>
    </inkml:context>
    <inkml:brush xml:id="br0">
      <inkml:brushProperty name="width" value="0.1" units="cm"/>
      <inkml:brushProperty name="height" value="0.1" units="cm"/>
      <inkml:brushProperty name="color" value="#5B2D90"/>
    </inkml:brush>
  </inkml:definitions>
  <inkml:trace contextRef="#ctx0" brushRef="#br0">0 13 1192,'0'0'572,"34"0"1315,25 4-2083,1-2 0,-1-4-1,81-11 1,-114 9-117</inkml:trace>
</inkml:ink>
</file>

<file path=ppt/ink/ink7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6.667"/>
    </inkml:context>
    <inkml:brush xml:id="br0">
      <inkml:brushProperty name="width" value="0.1" units="cm"/>
      <inkml:brushProperty name="height" value="0.1" units="cm"/>
      <inkml:brushProperty name="color" value="#5B2D90"/>
    </inkml:brush>
  </inkml:definitions>
  <inkml:trace contextRef="#ctx0" brushRef="#br0">1 34 808,'47'-2'1443,"83"-14"0,-37 2-1586,-75 13-898,-14 1 627</inkml:trace>
</inkml:ink>
</file>

<file path=ppt/ink/ink7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6.916"/>
    </inkml:context>
    <inkml:brush xml:id="br0">
      <inkml:brushProperty name="width" value="0.1" units="cm"/>
      <inkml:brushProperty name="height" value="0.1" units="cm"/>
      <inkml:brushProperty name="color" value="#5B2D90"/>
    </inkml:brush>
  </inkml:definitions>
  <inkml:trace contextRef="#ctx0" brushRef="#br0">1 1 352,'11'0'64,"0"0"72,1 0-128,-2 0-128,-2 0 80</inkml:trace>
</inkml:ink>
</file>

<file path=ppt/ink/ink7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7.275"/>
    </inkml:context>
    <inkml:brush xml:id="br0">
      <inkml:brushProperty name="width" value="0.1" units="cm"/>
      <inkml:brushProperty name="height" value="0.1" units="cm"/>
      <inkml:brushProperty name="color" value="#5B2D90"/>
    </inkml:brush>
  </inkml:definitions>
  <inkml:trace contextRef="#ctx0" brushRef="#br0">138 2 904,'41'-1'1680,"-41"1"-1661,0 0 0,0 0 0,0 0 0,0 0 0,0 0 0,0 0 0,0 0 0,0 0-1,0 1 1,0-1 0,0 0 0,0 0 0,0 0 0,0 0 0,0 0 0,0 0 0,0 0 0,0 0 0,0 0 0,0 0 0,0 0 0,0 1 0,0-1 0,0 0 0,0 0 0,0 0 0,0 0 0,0 0 0,0 0 0,0 0 0,0 0 0,0 0 0,0 0 0,0 0 0,0 0 0,1 0 0,-1 1 0,0-1-1,0 0 1,0 0 0,0 0 0,0 0 0,0 0 0,0 0 0,0 0 0,0 0 0,0 0 0,0 0 0,1 0 0,-25 7 54,-116 12-2186,124-16 1949</inkml:trace>
</inkml:ink>
</file>

<file path=ppt/ink/ink7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8.131"/>
    </inkml:context>
    <inkml:brush xml:id="br0">
      <inkml:brushProperty name="width" value="0.1" units="cm"/>
      <inkml:brushProperty name="height" value="0.1" units="cm"/>
      <inkml:brushProperty name="color" value="#5B2D90"/>
    </inkml:brush>
  </inkml:definitions>
  <inkml:trace contextRef="#ctx0" brushRef="#br0">60 0 296,'-59'33'1836,"60"-30"-994,10-2-481,10-2-365,-7-1-180,-6 0 218,0 0-1,0 1 1,1 0 0,-1 0-1,0 1 1,1 0-1,-1 0 1,1 1 0,10 3-1,-19-4-5,0 1 0,0-1 0,0 1-1,0 0 1,0-1 0,-1 1-1,1-1 1,0 1 0,-1 0 0,1-1-1,0 1 1,-1-1 0,1 1-1,0-1 1,-1 1 0,1-1 0,-1 0-1,1 1 1,-1-1 0,1 1 0,-1-1-1,1 0 1,-1 0 0,0 1-1,1-1 1,-1 0 0,1 0 0,-2 1-1,-21 13-14,22-14 7,-1 1-28,1-1 1,0 1-1,0 0 1,0-1-1,0 1 1,0 0-1,0 0 1,0 0-1,0 0 1,0 0-1,0 0 1,0 0-1,0 0 1,1 0-1,-2 2 1,2-2 5,0-1-1,0 1 1,0-1-1,0 1 1,0 0-1,0-1 1,0 1-1,0-1 1,1 1-1,-1-1 1,0 1-1,0-1 1,1 1 0,-1-1-1,0 1 1,0-1-1,1 1 1,-1-1-1,1 1 1,-1-1-1,0 1 1,1-1-1,-1 0 1,1 1-1,0-1 1,47 21-80,-14-7-95,-35-12 186,-1 0 0,0 0 0,0 0 0,0 0 1,0-1-1,0 1 0,0 0 0,0-1 0,0 0 0,-1 0 1,1 1-1,-5 0 0,6-1 1,-20 10 143,12-6-41,0 0-1,0 0 0,0-1 1,-1 0-1,0-1 1,0 0-1,-17 3 0,56-13-825,-28 6 697,1 0 0,0 0 0,0 0 0,0 0 0,0 1 0,0-1 0,0 0 0,0 1 0,1 0-1,-1 0 1,0 0 0,0 0 0,0 0 0,0 0 0,0 0 0,0 0 0,0 1 0,0-1 0,0 1 0,0 0 0,3 1 0,8 4-80,1 0 0,-1-1 0,1 0 0,0-1 0,0 0 0,0-2 0,0 1 1,0-2-1,1 0 0,-1 0 0,24-4 0,-22 3-316</inkml:trace>
</inkml:ink>
</file>

<file path=ppt/ink/ink7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9.032"/>
    </inkml:context>
    <inkml:brush xml:id="br0">
      <inkml:brushProperty name="width" value="0.1" units="cm"/>
      <inkml:brushProperty name="height" value="0.1" units="cm"/>
      <inkml:brushProperty name="color" value="#5B2D90"/>
    </inkml:brush>
  </inkml:definitions>
  <inkml:trace contextRef="#ctx0" brushRef="#br0">1 34 1040,'49'-4'360,"1"1"248,-4-2-271,-3 1-201,-6-3-345,-4 1-183,-2 1 208</inkml:trace>
</inkml:ink>
</file>

<file path=ppt/ink/ink7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49.477"/>
    </inkml:context>
    <inkml:brush xml:id="br0">
      <inkml:brushProperty name="width" value="0.1" units="cm"/>
      <inkml:brushProperty name="height" value="0.1" units="cm"/>
      <inkml:brushProperty name="color" value="#5B2D90"/>
    </inkml:brush>
  </inkml:definitions>
  <inkml:trace contextRef="#ctx0" brushRef="#br0">1 63 1544,'147'-23'1303,"260"-9"0,-256 24-3475,-149 8 1690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6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759 0 10794,'1'8'376,"0"13"-88,-2 18-144,-2 24-31,-5 26-89,-8 23-65,-7 23-55,-11 22-240,-10 15-64,-11 11-24,-11 4 56,-8-5 256,-8-10-72,-5-12-264,-5-15-448,-3-13 440,15-30-7522</inkml:trace>
</inkml:ink>
</file>

<file path=ppt/ink/ink7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0.051"/>
    </inkml:context>
    <inkml:brush xml:id="br0">
      <inkml:brushProperty name="width" value="0.1" units="cm"/>
      <inkml:brushProperty name="height" value="0.1" units="cm"/>
      <inkml:brushProperty name="color" value="#5B2D90"/>
    </inkml:brush>
  </inkml:definitions>
  <inkml:trace contextRef="#ctx0" brushRef="#br0">165 1 224,'35'8'426,"-38"-1"96,-18 3-386,-48 12-80,45-16-16,1 2 1,-36 17 0,61-22-81,13-2 92,19-1 90,260-34 50,-291 33-560,-4 0 208</inkml:trace>
</inkml:ink>
</file>

<file path=ppt/ink/ink7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0.145"/>
    </inkml:context>
    <inkml:brush xml:id="br0">
      <inkml:brushProperty name="width" value="0.1" units="cm"/>
      <inkml:brushProperty name="height" value="0.1" units="cm"/>
      <inkml:brushProperty name="color" value="#5B2D90"/>
    </inkml:brush>
  </inkml:definitions>
  <inkml:trace contextRef="#ctx0" brushRef="#br0">94 1 632,'-17'6'136,"0"1"248,2 0-40,2 0-104,1 0-32,1-1-560,3 0 248</inkml:trace>
</inkml:ink>
</file>

<file path=ppt/ink/ink7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0.501"/>
    </inkml:context>
    <inkml:brush xml:id="br0">
      <inkml:brushProperty name="width" value="0.1" units="cm"/>
      <inkml:brushProperty name="height" value="0.1" units="cm"/>
      <inkml:brushProperty name="color" value="#5B2D90"/>
    </inkml:brush>
  </inkml:definitions>
  <inkml:trace contextRef="#ctx0" brushRef="#br0">0 19 1312,'11'-2'216,"3"0"176,3-1-184,3-1-160,1 1-48,5 1-176,0 0 128</inkml:trace>
</inkml:ink>
</file>

<file path=ppt/ink/ink7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1.518"/>
    </inkml:context>
    <inkml:brush xml:id="br0">
      <inkml:brushProperty name="width" value="0.1" units="cm"/>
      <inkml:brushProperty name="height" value="0.1" units="cm"/>
      <inkml:brushProperty name="color" value="#5B2D90"/>
    </inkml:brush>
  </inkml:definitions>
  <inkml:trace contextRef="#ctx0" brushRef="#br0">0 1 488,'7'1'8,"7"0"0,-1 1 48,2-1 200,3 0 112,4 0 136,2-1-8,3 1-175,5 1-113,4-1-713,5 0 369</inkml:trace>
</inkml:ink>
</file>

<file path=ppt/ink/ink7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0:52.036"/>
    </inkml:context>
    <inkml:brush xml:id="br0">
      <inkml:brushProperty name="width" value="0.1" units="cm"/>
      <inkml:brushProperty name="height" value="0.1" units="cm"/>
      <inkml:brushProperty name="color" value="#5B2D90"/>
    </inkml:brush>
  </inkml:definitions>
  <inkml:trace contextRef="#ctx0" brushRef="#br0">3 6 2825,'-3'4'336,"3"1"384,2-1-8,5-1-256,2 0 40,5 0-208,0 0-48,4-1-24,1 1-96,5-2-56,2 0-16,1-1-24,2-2-8,0-3-16,-1 0-208,0-3-288,-1 0-456,-3-1 456</inkml:trace>
</inkml:ink>
</file>

<file path=ppt/ink/ink7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6.500"/>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7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8.047"/>
    </inkml:context>
    <inkml:brush xml:id="br0">
      <inkml:brushProperty name="width" value="0.1" units="cm"/>
      <inkml:brushProperty name="height" value="0.1" units="cm"/>
      <inkml:brushProperty name="color" value="#5B2D90"/>
    </inkml:brush>
  </inkml:definitions>
  <inkml:trace contextRef="#ctx0" brushRef="#br0">101 118 560,'292'-118'2523,"-334"139"-2904,1 2 0,0 2 0,-52 43 0,57-41 353,-99 86-231,131-108 115</inkml:trace>
</inkml:ink>
</file>

<file path=ppt/ink/ink7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8.401"/>
    </inkml:context>
    <inkml:brush xml:id="br0">
      <inkml:brushProperty name="width" value="0.1" units="cm"/>
      <inkml:brushProperty name="height" value="0.1" units="cm"/>
      <inkml:brushProperty name="color" value="#5B2D90"/>
    </inkml:brush>
  </inkml:definitions>
  <inkml:trace contextRef="#ctx0" brushRef="#br0">140 0 592,'-7'8'242,"0"0"-1,0 0 1,-1-1 0,0 0-1,0 0 1,-1-1 0,-14 8-1,11-7-26,1 0-1,-1 2 0,-12 11 0,24-20-217,0 0 0,0 0-1,0 0 1,-1 0 0,1 0-1,0 0 1,0 0 0,0 0 0,0 0-1,0 0 1,-1 0 0,1 0 0,0 1-1,0-1 1,0 0 0,0 0 0,0 0-1,0 0 1,-1 0 0,1 0-1,0 0 1,0 1 0,0-1 0,0 0-1,0 0 1,0 0 0,0 0 0,0 0-1,0 1 1,0-1 0,0 0 0,0 0-1,0 0 1,0 0 0,0 0 0,0 1-1,0-1 1,0 0 0,0 0-1,0 0 1,0 0 0,0 1 0,0-1-1,0 0 1,0 0 0,0 0 0,0 0-1,0 0 1,0 1 0,0-1 0,0 0-1,0 0 1,1 0 0,-1 0-1,0 0 1,0 0 0,0 0 0,0 1-1,0-1 1,0 0 0,1 0 0,-1 0-1,15-2-89,20-10 36,-13 1 55,-9 4-155,0 0 0,1 0 1,-1 2-1,2 0 0,-1 0 1,0 1-1,1 1 0,25-2 1,-40 5 152,0 0 0,-1 0 0,1 0 0,0 0 0,0 0 0,0 0 0,0 0 0,0 0 0,0 0 0,0 0 0,0 0 0,0 0 0,0 1 0,0-1 0,0 0 0,0 0 0,0 0 0,0 0 0,0 0 1,0 0-1,-1 0 0,1 0 0,0 0 0,0 1 0,0-1 0,0 0 0,0 0 0,0 0 0,0 0 0,1 0 0,-1 0 0,0 0 0,0 0 0,0 0 0,0 1 0,0-1 0,0 0 0,0 0 0,0 0 0,0 0 0,0 0 0,0 0 0,0 0 1,0 0-1,0 0 0,0 0 0,0 0 0,0 1 0,1-1 0,-1 0 0,0 0 0,0 0 0,0 0 0,0 0 0,0 0 0,0 0 0,0 0 0,0 0 0,0 0 0,1 0 0,-1 0 0,0 0 0,-5 5-104</inkml:trace>
</inkml:ink>
</file>

<file path=ppt/ink/ink7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9.001"/>
    </inkml:context>
    <inkml:brush xml:id="br0">
      <inkml:brushProperty name="width" value="0.1" units="cm"/>
      <inkml:brushProperty name="height" value="0.1" units="cm"/>
      <inkml:brushProperty name="color" value="#5B2D90"/>
    </inkml:brush>
  </inkml:definitions>
  <inkml:trace contextRef="#ctx0" brushRef="#br0">246 32 88,'62'-32'882,"-154"76"2251,8-5-3018,38-17 208,-40 23-656,122-58-610,-14 4 887</inkml:trace>
</inkml:ink>
</file>

<file path=ppt/ink/ink7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9.180"/>
    </inkml:context>
    <inkml:brush xml:id="br0">
      <inkml:brushProperty name="width" value="0.1" units="cm"/>
      <inkml:brushProperty name="height" value="0.1" units="cm"/>
      <inkml:brushProperty name="color" value="#5B2D90"/>
    </inkml:brush>
  </inkml:definitions>
  <inkml:trace contextRef="#ctx0" brushRef="#br0">242 0 1456,'-14'10'240,"-4"3"264,-1 1-143,-2 1-201,-1 1-56,0 1-104,0 2-8,-1-2 16,1-1 8,3-3 8,1-1 16,7-3-24,1-2-48,9-6 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0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604 1 7618,'7'5'416,"9"9"224,8 13-408,5 16-8,0 18-80,-3 17-32,-7 16 120,-9 13 64,-11 11 56,-13 8 0,-14 7-160,-12 4-56,-12 2-88,-10-1-16,-8-3-168,-7-6-136,-5-9-304,-3-9-152,-4-12-1016,0-13 1047,14-21-6176</inkml:trace>
</inkml:ink>
</file>

<file path=ppt/ink/ink7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09.421"/>
    </inkml:context>
    <inkml:brush xml:id="br0">
      <inkml:brushProperty name="width" value="0.1" units="cm"/>
      <inkml:brushProperty name="height" value="0.1" units="cm"/>
      <inkml:brushProperty name="color" value="#5B2D90"/>
    </inkml:brush>
  </inkml:definitions>
  <inkml:trace contextRef="#ctx0" brushRef="#br0">113 0 1584,'-12'8'232,"-2"3"248,-2 0-311,-1 0-105,3 0-80,0-1-88,4-2-185,1 0-15,5-1-48,2-3-16,4-4 280</inkml:trace>
</inkml:ink>
</file>

<file path=ppt/ink/ink7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0.005"/>
    </inkml:context>
    <inkml:brush xml:id="br0">
      <inkml:brushProperty name="width" value="0.1" units="cm"/>
      <inkml:brushProperty name="height" value="0.1" units="cm"/>
      <inkml:brushProperty name="color" value="#5B2D90"/>
    </inkml:brush>
  </inkml:definitions>
  <inkml:trace contextRef="#ctx0" brushRef="#br0">200 1 224,'-35'22'357,"-99"65"1452,121-74-1753,27-16-694,25-15-418,-23 10 1047,0 0-1,0 0 0,1 2 1,-1 0-1,22-5 1,-38 15 514,-11 7-229,-14 11-14,-6 0 33,0 1 1,2 2 0,-33 35 0,61-54-1321,13-7 403,29-11 210,-20 5 453,7 6-440,-27 1 397,-1 0 1,1 0-1,-1 0 0,0 0 1,1 0-1,-1 1 0,0-1 1,1 0-1,-1 0 0,0 1 1,1-1-1,-1 0 0,0 1 1,1-1-1,-1 0 0,0 1 1,0-1-1,1 0 0,-1 1 1,0-1-1,0 0 0,0 1 1,0-1-1,0 1 0,1-1 1,-1 0-1,0 1 1,0-1-1,0 1 0,0-1 1,0 1-1,0-1 0,-2 5 100,1-1 0,-1 0-1,0 0 1,0 0 0,0 0-1,0 0 1,-1 0 0,-3 4-1,-2 2-33</inkml:trace>
</inkml:ink>
</file>

<file path=ppt/ink/ink7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1.165"/>
    </inkml:context>
    <inkml:brush xml:id="br0">
      <inkml:brushProperty name="width" value="0.1" units="cm"/>
      <inkml:brushProperty name="height" value="0.1" units="cm"/>
      <inkml:brushProperty name="color" value="#5B2D90"/>
    </inkml:brush>
  </inkml:definitions>
  <inkml:trace contextRef="#ctx0" brushRef="#br0">1 41 488,'20'-7'448,"1"0"264,1 1-48,-1 1-111,2 0-353,-1 2-168,-2 0-136,1 1-80,-3 0-176,0 2-145,0 0 281</inkml:trace>
</inkml:ink>
</file>

<file path=ppt/ink/ink7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1.852"/>
    </inkml:context>
    <inkml:brush xml:id="br0">
      <inkml:brushProperty name="width" value="0.1" units="cm"/>
      <inkml:brushProperty name="height" value="0.1" units="cm"/>
      <inkml:brushProperty name="color" value="#5B2D90"/>
    </inkml:brush>
  </inkml:definitions>
  <inkml:trace contextRef="#ctx0" brushRef="#br0">43 95 2745,'-13'1'288,"-16"-2"-809,30-2 27,18-3 186,21-4 322,276-66 2372,-380 113-1950,19-18-319,30-14-11,0 2 0,0-1 0,0 2 0,1 0 0,0 1 0,-16 13 0,91-33-1842,-45 6 1724,-10 3 6,-1 0 0,1 0-1,0 1 1,0 0 0,0 0-1,0 0 1,0 1 0,0 0 0,0 0-1,-1 0 1,1 1 0,7 1-1,-13-2 2,0 0-1,0 0 0,1 0 0,-1 0 0,0 0 0,0 0 1,0 1-1,0-1 0,1 0 0,-1 0 0,0 0 0,0 0 1,0 1-1,0-1 0,0 0 0,1 0 0,-1 0 0,0 1 1,0-1-1,0 0 0,0 0 0,0 0 0,0 1 0,0-1 1,0 0-1,0 0 0,0 0 0,0 1 0,0-1 0,0 0 1,0 0-1,0 1 0,0-1 0,0 0 0,0 0 0,0 0 1,0 1-1,0-1 0,0 0 0,-1 0 0,1 0 0,0 1 1,0-1-1,0 0 0,0 0 0,-13 12-76,-15 5 225,28-17-140,-240 130 615,239-130-558,-5 4-488,12-2-736,7-4 627</inkml:trace>
</inkml:ink>
</file>

<file path=ppt/ink/ink7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2.132"/>
    </inkml:context>
    <inkml:brush xml:id="br0">
      <inkml:brushProperty name="width" value="0.1" units="cm"/>
      <inkml:brushProperty name="height" value="0.1" units="cm"/>
      <inkml:brushProperty name="color" value="#5B2D90"/>
    </inkml:brush>
  </inkml:definitions>
  <inkml:trace contextRef="#ctx0" brushRef="#br0">153 0 1128,'-15'8'539,"0"0"-1,0-1 0,-1-1 0,-24 6 1,-12-2-3433,176-18 2842,-102 9 42</inkml:trace>
</inkml:ink>
</file>

<file path=ppt/ink/ink7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2.273"/>
    </inkml:context>
    <inkml:brush xml:id="br0">
      <inkml:brushProperty name="width" value="0.1" units="cm"/>
      <inkml:brushProperty name="height" value="0.1" units="cm"/>
      <inkml:brushProperty name="color" value="#5B2D90"/>
    </inkml:brush>
  </inkml:definitions>
  <inkml:trace contextRef="#ctx0" brushRef="#br0">78 1 712,'-18'7'96,"1"0"112,0-1-160,4 0-80,0 1 24</inkml:trace>
</inkml:ink>
</file>

<file path=ppt/ink/ink7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2.508"/>
    </inkml:context>
    <inkml:brush xml:id="br0">
      <inkml:brushProperty name="width" value="0.1" units="cm"/>
      <inkml:brushProperty name="height" value="0.1" units="cm"/>
      <inkml:brushProperty name="color" value="#5B2D90"/>
    </inkml:brush>
  </inkml:definitions>
  <inkml:trace contextRef="#ctx0" brushRef="#br0">68 26 592,'23'-6'186,"-9"1"-49,0 1 1,1 1 0,-1 0-1,22-1 1,-76 36 604,-97 35-1776,130-63 804</inkml:trace>
</inkml:ink>
</file>

<file path=ppt/ink/ink7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2.945"/>
    </inkml:context>
    <inkml:brush xml:id="br0">
      <inkml:brushProperty name="width" value="0.1" units="cm"/>
      <inkml:brushProperty name="height" value="0.1" units="cm"/>
      <inkml:brushProperty name="color" value="#5B2D90"/>
    </inkml:brush>
  </inkml:definitions>
  <inkml:trace contextRef="#ctx0" brushRef="#br0">131 0 872,'0'0'24,"1"0"1,-1 0-1,1 0 0,-1 0 0,1 1 0,-1-1 1,1 0-1,-1 0 0,1 0 0,-1 0 0,1 0 0,-1 1 1,1-1-1,-1 0 0,1 0 0,-1 1 0,0-1 1,1 0-1,-1 1 0,1-1 0,-1 0 0,0 1 1,1-1-1,-1 0 0,0 1 0,0-1 0,1 1 0,-1-1 1,0 1-1,0-1 0,0 1 0,0-1 0,1 1 1,-1-1-1,0 1 0,0-1 0,0 1 0,0-1 1,0 1-1,0-1 0,0 1 0,-14 25 466,-28 18 329,30-33-479,-1 0 0,0-1 1,-1-1-1,-21 12 0,41-22-424,1 0-1,0 0 1,-1 1-1,1 0 0,0 1 1,0-1-1,-1 1 1,1 0-1,-1 1 0,1 0 1,-1 0-1,0 0 1,12 7-1,-17-8 89,0 0 1,-1-1-1,1 1 0,-1 0 0,0 0 1,1 0-1,-1 0 0,0-1 0,1 1 1,-1 0-1,0 0 0,0 0 0,0 0 0,0 0 1,0 0-1,0 0 0,0 0 0,0 0 1,0 0-1,0-1 0,-1 1 0,1 0 1,0 0-1,-1 0 0,1 0 0,0 0 1,-1-1-1,1 1 0,-1 0 0,0 0 1,1-1-1,-1 1 0,1 0 0,-1-1 1,0 1-1,-1 1 0,-32 29 464,26-24-39,2-2-331,5-4-199,-1 0-1,1 0 1,0 0-1,0 0 1,0 0 0,0 0-1,0 0 1,0 0-1,0 0 1,1 0 0,-1 0-1,0 1 1,0-1-1,1 0 1,-1 1 0,1-1-1,0 0 1,-1 1-1,1 2 1,0-2-473</inkml:trace>
</inkml:ink>
</file>

<file path=ppt/ink/ink7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3.651"/>
    </inkml:context>
    <inkml:brush xml:id="br0">
      <inkml:brushProperty name="width" value="0.1" units="cm"/>
      <inkml:brushProperty name="height" value="0.1" units="cm"/>
      <inkml:brushProperty name="color" value="#5B2D90"/>
    </inkml:brush>
  </inkml:definitions>
  <inkml:trace contextRef="#ctx0" brushRef="#br0">0 259 1528,'30'-10'400,"7"-2"537,3-3-161,3-1-40,0-2-16,6-2-152,5 1-72,9-3-192,3 1-128,-3-3-128,-2 0-24,-11 4-152,-8 2-344,-12 7-432,-7 4-104,-12 5 400</inkml:trace>
</inkml:ink>
</file>

<file path=ppt/ink/ink7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3.978"/>
    </inkml:context>
    <inkml:brush xml:id="br0">
      <inkml:brushProperty name="width" value="0.1" units="cm"/>
      <inkml:brushProperty name="height" value="0.1" units="cm"/>
      <inkml:brushProperty name="color" value="#5B2D90"/>
    </inkml:brush>
  </inkml:definitions>
  <inkml:trace contextRef="#ctx0" brushRef="#br0">1 101 584,'9'-3'72,"2"-1"88,5-2-136,1-1-24,6-4-112,0 1-24,1-1 0,0 0 8,-1 1 208,0 1 64,-1 1 24,-2 2-16,-4 1-104</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446 1 4201,'2'1'680,"4"3"632,5 5-496,5 7 25,5 10-169,5 11-80,2 12 112,3 14 120,0 14 56,-2 13-15,-6 14-201,-8 13-128,-10 10-216,-11 8-104,-11 5-104,-11 5-40,-10 3-96,-10 3-104,-10 0-304,-10 0-272,-9-3-480,-8-1-161,-6-5-1183,-3-7 1455,14-26-5816</inkml:trace>
</inkml:ink>
</file>

<file path=ppt/ink/ink7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4.381"/>
    </inkml:context>
    <inkml:brush xml:id="br0">
      <inkml:brushProperty name="width" value="0.1" units="cm"/>
      <inkml:brushProperty name="height" value="0.1" units="cm"/>
      <inkml:brushProperty name="color" value="#5B2D90"/>
    </inkml:brush>
  </inkml:definitions>
  <inkml:trace contextRef="#ctx0" brushRef="#br0">298 7 584,'6'-2'0,"0"1"0,0-1 0,0 1 0,0 1 0,0-1 0,0 1 0,9 1 0,-14-1-3,-1 0 0,0 0 0,1 0 0,-1 0 0,1 0-1,-1 0 1,1 1 0,-1-1 0,0 0 0,1 0 0,-1 0 0,1 0-1,-1 1 1,0-1 0,1 0 0,-1 0 0,0 1 0,1-1-1,-1 0 1,0 1 0,1-1 0,-1 0 0,0 1 0,0-1-1,1 0 1,-1 1 0,0-1 0,0 1 0,0-1 0,0 0 0,1 1-1,-1-1 1,0 1 0,0-1 0,0 1 0,-1 1 4,0 0 0,0 0 0,0 0 0,0 0 0,-1 0 0,1-1 0,0 1 0,-1 0 0,0-1 0,1 1 0,-1-1 0,-3 2 0,-33 24 278,-1-3-1,-69 32 0,-31 18-369,118-60 79</inkml:trace>
</inkml:ink>
</file>

<file path=ppt/ink/ink7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4.679"/>
    </inkml:context>
    <inkml:brush xml:id="br0">
      <inkml:brushProperty name="width" value="0.1" units="cm"/>
      <inkml:brushProperty name="height" value="0.1" units="cm"/>
      <inkml:brushProperty name="color" value="#5B2D90"/>
    </inkml:brush>
  </inkml:definitions>
  <inkml:trace contextRef="#ctx0" brushRef="#br0">145 1 1272,'-45'28'787,"26"-17"-373,0 1 0,1 0 0,-25 24 0,93-59-998,-35 15-145,0-1 199</inkml:trace>
</inkml:ink>
</file>

<file path=ppt/ink/ink7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4.977"/>
    </inkml:context>
    <inkml:brush xml:id="br0">
      <inkml:brushProperty name="width" value="0.1" units="cm"/>
      <inkml:brushProperty name="height" value="0.1" units="cm"/>
      <inkml:brushProperty name="color" value="#5B2D90"/>
    </inkml:brush>
  </inkml:definitions>
  <inkml:trace contextRef="#ctx0" brushRef="#br0">0 173 2881,'42'-15'272,"4"-1"152,0-1-176,1-2-208,-1-2-24,1 0-8,2 0-8,3-2-512,2 3 376</inkml:trace>
</inkml:ink>
</file>

<file path=ppt/ink/ink7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5.601"/>
    </inkml:context>
    <inkml:brush xml:id="br0">
      <inkml:brushProperty name="width" value="0.1" units="cm"/>
      <inkml:brushProperty name="height" value="0.1" units="cm"/>
      <inkml:brushProperty name="color" value="#5B2D90"/>
    </inkml:brush>
  </inkml:definitions>
  <inkml:trace contextRef="#ctx0" brushRef="#br0">189 1 1392,'-16'12'512,"-3"2"361,-6 3-97,0 2-184,-1 1-272,-1 1-112,2 2-888,-1-1 496</inkml:trace>
</inkml:ink>
</file>

<file path=ppt/ink/ink7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6.629"/>
    </inkml:context>
    <inkml:brush xml:id="br0">
      <inkml:brushProperty name="width" value="0.1" units="cm"/>
      <inkml:brushProperty name="height" value="0.1" units="cm"/>
      <inkml:brushProperty name="color" value="#5B2D90"/>
    </inkml:brush>
  </inkml:definitions>
  <inkml:trace contextRef="#ctx0" brushRef="#br0">0 18 1416,'5'-2'320,"4"0"248,0-2-119,4 1-345,2 0-128,3 0 8</inkml:trace>
</inkml:ink>
</file>

<file path=ppt/ink/ink7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7.309"/>
    </inkml:context>
    <inkml:brush xml:id="br0">
      <inkml:brushProperty name="width" value="0.1" units="cm"/>
      <inkml:brushProperty name="height" value="0.1" units="cm"/>
      <inkml:brushProperty name="color" value="#5B2D90"/>
    </inkml:brush>
  </inkml:definitions>
  <inkml:trace contextRef="#ctx0" brushRef="#br0">142 0 1696,'-23'6'685,"14"-5"-273,0 2-1,0-1 1,0 1-1,0 0 1,0 1-1,1 0 1,-14 8-1,22-11-413,-1-1-1,1 0 0,0 0 1,0 0-1,0 0 0,-1 0 0,1 0 1,0 0-1,0 1 0,0-1 1,-1 0-1,1 0 0,0 0 1,0 0-1,0 1 0,0-1 1,0 0-1,-1 0 0,1 0 1,0 1-1,0-1 0,0 0 1,0 0-1,0 1 0,0-1 1,0 0-1,0 0 0,0 1 1,0-1-1,0 0 0,0 0 1,0 0-1,0 1 0,0-1 1,0 0-1,0 0 0,0 1 1,0-1-1,0 0 0,1 0 1,-1 0-1,0 1 0,0-1 1,0 0-1,0 0 0,0 0 0,1 1 1,-1-1-1,0 0 0,0 0 1,1 0-1,17 6-73,22-4 62,-14-5 39,-20 1-19,0 1-1,1 0 0,-1 1 0,1-1 0,0 1 1,-1 1-1,1-1 0,-1 1 0,1 0 0,-1 1 1,10 2-1,-16-3-24,1-1 1,0 0-1,-1 1 1,1-1 0,0 1-1,-1-1 1,1 1-1,-1 0 1,1-1-1,-1 1 1,1-1-1,-1 1 1,0 0-1,1 0 1,-1-1 0,0 1-1,1 0 1,-1-1-1,0 1 1,0 0-1,0 0 1,0 0-1,1-1 1,-1 1-1,0 0 1,-1 0-1,1-1 1,0 1 0,0 0-1,0 0 1,-1 0-1,-18 22 178,-34 6 1064,22-20-819,15-4-851,44-2 94,5-3 18,33 3-1277,-65-3 1613,-1 0 1,0 0 0,1 0 0,-1 0 0,1 0 0,-1 0 0,0 0 0,1 1-1,-1-1 1,0 0 0,1 0 0,-1 0 0,0 0 0,0 1 0,1-1 0,-1 0 0,0 0-1,1 1 1,-1-1 0,0 0 0,0 1 0,0-1 0,1 0 0,-1 1 0,0-1-1,0 0 1,0 1 0,0-1 0,0 0 0,0 1 0,0-1 0,1 1 0,-1-1-1,0 0 1,0 1 0,0-1 0,-1 1 0,-7 16 36,-17 11-15,8-13 318,-1-1 1,0-1 0,-39 20 0,-20 15 354,76-48-804,1 0 1,-1 0 0,1 1 0,-1-1-1,1 0 1,-1 1 0,1-1 0,-1 1 0,1-1-1,0 1 1,-1-1 0,1 0 0,0 1-1,-1-1 1,1 1 0,0-1 0,-1 1-1,1 0 1,0-1 0,0 1 0,0-1 0,0 1-1,0-1 1,0 1 0,-1 0 0,1 0-1,5 0-458</inkml:trace>
</inkml:ink>
</file>

<file path=ppt/ink/ink7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7.561"/>
    </inkml:context>
    <inkml:brush xml:id="br0">
      <inkml:brushProperty name="width" value="0.1" units="cm"/>
      <inkml:brushProperty name="height" value="0.1" units="cm"/>
      <inkml:brushProperty name="color" value="#5B2D90"/>
    </inkml:brush>
  </inkml:definitions>
  <inkml:trace contextRef="#ctx0" brushRef="#br0">81 1 1440,'-14'5'288,"2"-1"224,1 1-167,2 0-225,0 0-64,1 0-40,1-1-8,3-1 32,0 0 80,2 0 16,2-2-32,2 2-320,4-2-248,2 1-345,2-2 329</inkml:trace>
</inkml:ink>
</file>

<file path=ppt/ink/ink7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7.751"/>
    </inkml:context>
    <inkml:brush xml:id="br0">
      <inkml:brushProperty name="width" value="0.1" units="cm"/>
      <inkml:brushProperty name="height" value="0.1" units="cm"/>
      <inkml:brushProperty name="color" value="#5B2D90"/>
    </inkml:brush>
  </inkml:definitions>
  <inkml:trace contextRef="#ctx0" brushRef="#br0">0 1 1288,'0'5'128,"5"-1"-224,3-3 112</inkml:trace>
</inkml:ink>
</file>

<file path=ppt/ink/ink7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8.641"/>
    </inkml:context>
    <inkml:brush xml:id="br0">
      <inkml:brushProperty name="width" value="0.1" units="cm"/>
      <inkml:brushProperty name="height" value="0.1" units="cm"/>
      <inkml:brushProperty name="color" value="#5B2D90"/>
    </inkml:brush>
  </inkml:definitions>
  <inkml:trace contextRef="#ctx0" brushRef="#br0">41 23 1216,'-18'-8'925,"-4"-6"4052,39 14-5051,268 11 305,-58-5-1447,-186-3 718</inkml:trace>
</inkml:ink>
</file>

<file path=ppt/ink/ink7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9.647"/>
    </inkml:context>
    <inkml:brush xml:id="br0">
      <inkml:brushProperty name="width" value="0.1" units="cm"/>
      <inkml:brushProperty name="height" value="0.1" units="cm"/>
      <inkml:brushProperty name="color" value="#5B2D90"/>
    </inkml:brush>
  </inkml:definitions>
  <inkml:trace contextRef="#ctx0" brushRef="#br0">17 23 2000,'-16'8'240,"34"-8"575,33-7 551,-26 0-1283,1 2 0,0 0 0,0 2 0,0 1 1,0 1-1,0 1 0,1 1 0,31 6 0,-58-7-97,1 0 0,0 0 0,-1 0 0,1 0 0,-1 0 0,1 0 0,0 1 0,-1-1 0,1 0 0,-1 0 0,1 0 0,0 0 0,-1 1 0,1-1 0,-1 0 0,1 1-1,-1-1 1,1 0 0,-1 1 0,1-1 0,-1 1 0,0-1 0,1 1 0,-1-1 0,1 1 0,-1-1 0,0 1 0,1-1 0,-1 1 0,0-1 0,0 1 0,0-1 0,1 1 0,-1 0 0,0-1 0,0 1 0,0 0 0,-19 17-1003,-35 7-124,43-21 1094,0 0 171,0-1 0,1 2 0,0 0 0,0 0-1,0 1 1,-14 10 0,38-13-206,7-5 43,-15 1 33,73-10-48,-72 10 3,0 1 0,-1 0 0,1 0 0,0 1 0,-1 0 0,1 0 0,-1 0 0,1 1 0,8 3 0,-15-5 51,0 1 0,0-1 0,0 1 0,0-1-1,0 1 1,0-1 0,0 1 0,0-1 0,0 0 0,0 1 0,0-1-1,0 1 1,0-1 0,0 1 0,0-1 0,-1 1 0,1-1 0,0 0-1,0 1 1,0-1 0,-1 1 0,1-1 0,0 0 0,-1 1 0,1-1-1,0 0 1,-1 1 0,1-1 0,0 0 0,-1 0 0,1 1 0,0-1-1,-1 0 1,1 0 0,-1 0 0,1 0 0,-1 1 0,1-1 0,0 0-1,-2 0 1,-18 11-393,-3-1 391,-2-2 0,1 0-1,-1-2 1,0 0 0,-1-2-1,1-1 1,-28 0 0,36-2-20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2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8354,'0'1'216,"1"2"-104,3 3-104,7 3 24,6 5-8,7 5 48,6 4 96,5 4 272,2 7 160,2 7 104,0 9-64,-1 10-255,-2 13-145,-2 12-168,-4 13-16,-6 11 0,-5 9 0,-8 7 8,-8 2 0,-9 2-16,-8 0-8,-10 2-232,-11 3-216,-11 3-481,-10 1-527,-8-1 768,7-24-8250</inkml:trace>
</inkml:ink>
</file>

<file path=ppt/ink/ink7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19.880"/>
    </inkml:context>
    <inkml:brush xml:id="br0">
      <inkml:brushProperty name="width" value="0.1" units="cm"/>
      <inkml:brushProperty name="height" value="0.1" units="cm"/>
      <inkml:brushProperty name="color" value="#5B2D90"/>
    </inkml:brush>
  </inkml:definitions>
  <inkml:trace contextRef="#ctx0" brushRef="#br0">74 1 920,'0'0'15,"0"0"0,0 0 0,0 0 0,0 0 0,0 1 0,0-1 0,0 0 0,0 0-1,0 0 1,0 0 0,0 1 0,0-1 0,0 0 0,0 0 0,0 0 0,0 0 0,1 0 0,-1 1 0,0-1 0,0 0-1,0 0 1,0 0 0,0 0 0,0 0 0,0 0 0,1 0 0,-1 1 0,0-1 0,0 0 0,0 0 0,0 0 0,0 0-1,0 0 1,1 0 0,-1 0 0,0 0 0,0 0 0,0 0 0,0 0 0,1 0 0,-1 0 0,0 0 0,0 0 0,0 0-1,0 0 1,1 0 0,-1 0 0,0 0 0,0 0 0,0 0 0,0 0 0,0 0 0,1 0 0,-1 0 0,0-1 0,0 1-1,0 0 1,0 0 0,0 0 0,0 0 0,0 0 0,1 0 0,-1 0 0,0-1 0,0 1 0,0 0 0,0 0 0,0 0-1,0 0 1,-12 13 565,-23 13-49,25-22-692,9-4 108,0 0 1,0 0-1,-1 0 0,1 1 0,0-1 0,0 1 1,0-1-1,0 0 0,0 1 0,0 0 0,0-1 1,0 1-1,0 0 0,1-1 0,-1 1 0,0 0 1,0 0-1,1 0 0,-1-1 0,0 1 1,1 0-1,-1 0 0,1 0 0,-1 0 0,1 0 1,-1 0-1,1 0 0,0 1 0,-1-1 0,1 2 1,0 3-226</inkml:trace>
</inkml:ink>
</file>

<file path=ppt/ink/ink7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1:20.005"/>
    </inkml:context>
    <inkml:brush xml:id="br0">
      <inkml:brushProperty name="width" value="0.1" units="cm"/>
      <inkml:brushProperty name="height" value="0.1" units="cm"/>
      <inkml:brushProperty name="color" value="#5B2D90"/>
    </inkml:brush>
  </inkml:definitions>
  <inkml:trace contextRef="#ctx0" brushRef="#br0">1 20 2224,'18'-3'121,"4"0"47,3-1-112,2 0-56,3 0-32,2 3-185,2 1-183,2 4 216</inkml:trace>
</inkml:ink>
</file>

<file path=ppt/ink/ink7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3.591"/>
    </inkml:context>
    <inkml:brush xml:id="br0">
      <inkml:brushProperty name="width" value="0.1" units="cm"/>
      <inkml:brushProperty name="height" value="0.1" units="cm"/>
      <inkml:brushProperty name="color" value="#5B2D90"/>
    </inkml:brush>
  </inkml:definitions>
  <inkml:trace contextRef="#ctx0" brushRef="#br0">113 47 504,'-10'7'957,"12"-5"-194,28-12 311,47-23 188,-61 22-980,-26 10 122,-30 12-155,23-3-419,0 1 1,-24 18 0,30-18-268,-1-1-1,0 0 1,0-1 0,-1-1 0,0 0 0,-17 5 0,39-14 301,2-2 65</inkml:trace>
</inkml:ink>
</file>

<file path=ppt/ink/ink7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3.904"/>
    </inkml:context>
    <inkml:brush xml:id="br0">
      <inkml:brushProperty name="width" value="0.1" units="cm"/>
      <inkml:brushProperty name="height" value="0.1" units="cm"/>
      <inkml:brushProperty name="color" value="#5B2D90"/>
    </inkml:brush>
  </inkml:definitions>
  <inkml:trace contextRef="#ctx0" brushRef="#br0">236 32 1456,'-53'37'783,"23"-15"-331,-1-1 0,-2-2-1,-56 26 1,128-66-565,-2-1 0,45-35 0,-33 25 243,-38 25-768,1 0 1,-1-1-1,16-14 1</inkml:trace>
</inkml:ink>
</file>

<file path=ppt/ink/ink7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4.638"/>
    </inkml:context>
    <inkml:brush xml:id="br0">
      <inkml:brushProperty name="width" value="0.1" units="cm"/>
      <inkml:brushProperty name="height" value="0.1" units="cm"/>
      <inkml:brushProperty name="color" value="#5B2D90"/>
    </inkml:brush>
  </inkml:definitions>
  <inkml:trace contextRef="#ctx0" brushRef="#br0">185 1 640,'-32'20'133,"2"2"-1,0 2 1,1 0-1,-34 40 1,106-80-649,13-17 637,-33 19 68,1 1 1,31-13-1,-116 81 577,50-46-568,-8 9-77,-1-2 0,-1-1 0,-28 16-1,58-35-104,78-36 21,-78 36-38,1 1 0,0 0 1,0 1-1,0 0 0,0 0 0,0 1 1,12 0-1,-22 1 3,0 0 0,1 0 0,-1 0 0,0 0 0,1 0 0,-1 0 0,0 0 0,0 1 0,1-1 0,-1 0 0,0 0 0,0 0 0,1 0-1,-1 0 1,0 1 0,0-1 0,1 0 0,-1 0 0,0 0 0,0 1 0,0-1 0,1 0 0,-1 0 0,0 1 0,0-1 0,0 0 0,0 0 0,0 1 0,0-1 0,1 0 0,-1 0 0,0 1 0,0-1 0,0 0 0,0 1 0,0-1 0,0 0 0,0 1 0,0-1 0,0 0 0,0 0-1,0 1 1,-1-1 0,1 0 0,0 1 0,0-1 0,0 0 0,0 0 0,0 1 0,0-1 0,-1 0 0,1 0 0,0 0 0,0 1 0,0-1 0,-1 0 0,1 0 0,0 0 0,0 1 0,-1-1 0,1 0 0,0 0 0,0 0 0,-1 0 0,1 0 0,0 0 0,-1 0 0,1 1 0,-22 17 79,19-16-73,-158 117-1013,143-105 623</inkml:trace>
</inkml:ink>
</file>

<file path=ppt/ink/ink7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4.777"/>
    </inkml:context>
    <inkml:brush xml:id="br0">
      <inkml:brushProperty name="width" value="0.1" units="cm"/>
      <inkml:brushProperty name="height" value="0.1" units="cm"/>
      <inkml:brushProperty name="color" value="#5B2D90"/>
    </inkml:brush>
  </inkml:definitions>
  <inkml:trace contextRef="#ctx0" brushRef="#br0">11 1 1008,'-5'7'8,"-1"3"-8</inkml:trace>
</inkml:ink>
</file>

<file path=ppt/ink/ink7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5.275"/>
    </inkml:context>
    <inkml:brush xml:id="br0">
      <inkml:brushProperty name="width" value="0.1" units="cm"/>
      <inkml:brushProperty name="height" value="0.1" units="cm"/>
      <inkml:brushProperty name="color" value="#5B2D90"/>
    </inkml:brush>
  </inkml:definitions>
  <inkml:trace contextRef="#ctx0" brushRef="#br0">163 0 1928,'0'0'3,"0"0"-1,-1 0 0,1 0 1,0 1-1,0-1 0,0 0 1,0 0-1,0 0 0,-1 0 1,1 0-1,0 0 0,0 0 1,0 0-1,0 0 0,0 0 0,0 0 1,-1 0-1,1 0 0,0 0 1,0 0-1,0 1 0,0-1 1,0 0-1,0 0 0,0 0 1,0 0-1,0 0 0,0 0 1,0 1-1,-1-1 0,1 0 0,0 0 1,0 0-1,0 0 0,0 0 1,0 0-1,0 1 0,0-1 1,0 0-1,0 0 0,0 0 1,0 0-1,0 0 0,0 1 1,1-1-1,-1 0 0,0 0 1,0 0-1,0 0 0,0 0 0,0 0 1,0 1-1,0-1 0,0 0 1,0 0-1,0 0 0,0 0 1,1 0-1,-1 0 0,0 0 1,0 0-1,0 0 0,0 1 1,0-1-1,15 1-41,11 4 219,-26-5-154,1 0 0,-1 1-1,0-1 1,1 0 0,-1 1-1,0-1 1,1 0 0,-1 1 0,0-1-1,1 0 1,-1 1 0,0-1 0,0 1-1,1-1 1,-1 0 0,0 1 0,0-1-1,0 1 1,0-1 0,0 1 0,1-1-1,-1 1 1,0-1 0,0 1-1,0-1 1,0 0 0,0 1 0,-1-1-1,1 1 1,0-1 0,0 1 0,0-1-1,0 1 1,0-1 0,-1 1 0,1-1-1,0 0 1,0 1 0,-1-1 0,1 1-1,0-1 1,-1 0 0,1 1-1,0-1 1,-1 0 0,1 1 0,-1-1-1,-46 47 1708,19-21-1497,102-52-2062,-66 23 1746,15-7 36,0 1-1,37-9 1,-66 21 55,-1 0 1,1 0-1,-1 0 1,1 1-1,-11 8 1,-2 1 23,-54 34-585,-77 66 1,126-94 119</inkml:trace>
</inkml:ink>
</file>

<file path=ppt/ink/ink7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5.915"/>
    </inkml:context>
    <inkml:brush xml:id="br0">
      <inkml:brushProperty name="width" value="0.1" units="cm"/>
      <inkml:brushProperty name="height" value="0.1" units="cm"/>
      <inkml:brushProperty name="color" value="#5B2D90"/>
    </inkml:brush>
  </inkml:definitions>
  <inkml:trace contextRef="#ctx0" brushRef="#br0">184 0 2192,'-7'8'265,"0"-1"-1,-1 1 0,1-1 0,-2-1 1,1 0-1,-1 0 0,1 0 0,-1-1 0,-15 5 1,14-5-206,-1 1 0,1-1 0,0 2 0,0-1 0,-18 16 0,28-21-59,-1-1 0,1 0 1,-1 1-1,1-1 0,-1 1 0,1-1 0,-1 1 0,1-1 0,-1 1 0,1-1 1,-1 1-1,1-1 0,0 1 0,-1-1 0,1 1 0,0 0 0,0-1 1,-1 1-1,1 0 0,0-1 0,0 1 0,0 0 0,0-1 0,0 1 0,0 0 1,0-1-1,0 1 0,0 0 0,0 0 0,19 2-26,27-15-27,133-60-889,-197 82 1058,1 1 1,1 1-1,0 1 1,-15 17-1,17-13-269,14-17 144,0 0 0,0 1-1,0-1 1,0 0 0,-1 0 0,1 0-1,0 0 1,0 0 0,0 1 0,0-1-1,0 0 1,0 0 0,1 0 0,-1 0-1,0 1 1,0-1 0,0 0-1,0 0 1,0 0 0,0 0 0,0 0-1,0 0 1,0 1 0,0-1 0,0 0-1,0 0 1,1 0 0,-1 0 0,0 0-1,0 0 1,0 0 0,0 1 0,0-1-1,0 0 1,1 0 0,-1 0 0,0 0-1,0 0 1,0 0 0,0 0 0,1 0-1,-1 0 1,0 0 0,0 0 0,0 0-1,0 0 1,0 0 0,1 0 0,-1 0-1,0 0 1,0 0 0,0 0-1,0 0 1,1 0 0,41-13-1306,-37 10 1285,1 1 1,0 0-1,0 0 1,0 1-1,0 0 0,11-2 1,-17 4 30,0-1 0,1 1 0,-1-1 1,0 1-1,0-1 0,1 1 0,-1-1 1,0 1-1,0 0 0,0-1 0,0 1 0,0-1 1,0 1-1,0-1 0,0 1 0,0 0 0,0-1 1,0 1-1,0-1 0,0 1 0,0-1 0,0 1 1,-1-1-1,1 1 0,0-1 0,0 1 0,-1-1 1,1 1-1,0-1 0,-1 1 0,1-1 0,0 1 1,-1-1-1,1 1 0,-1-1 0,1 0 0,-1 1 1,1-1-1,-2 1 0,-19 21 10,20-21-9,-9 7-25,7-5-104,0-1-1,-1 1 0,1 0 0,0 0 1,0 0-1,1 0 0,-1 0 0,1 1 1,-4 6-1,7-8-450,6-3 225</inkml:trace>
</inkml:ink>
</file>

<file path=ppt/ink/ink7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7.196"/>
    </inkml:context>
    <inkml:brush xml:id="br0">
      <inkml:brushProperty name="width" value="0.1" units="cm"/>
      <inkml:brushProperty name="height" value="0.1" units="cm"/>
      <inkml:brushProperty name="color" value="#5B2D90"/>
    </inkml:brush>
  </inkml:definitions>
  <inkml:trace contextRef="#ctx0" brushRef="#br0">227 79 560,'58'-29'952,"-49"25"-829,1 0 0,-1 0 0,-1-1 0,1 0 0,-1-1 0,11-9 0,-19 15-112,1 0 1,-1 0-1,0 0 1,0-1 0,0 1-1,0 0 1,0 0 0,0 0-1,0-1 1,0 1-1,0 0 1,0 0 0,0 0-1,0-1 1,0 1 0,-1 0-1,1 0 1,0 0-1,0-1 1,0 1 0,0 0-1,0 0 1,0 0 0,0-1-1,0 1 1,-1 0-1,1 0 1,0 0 0,0 0-1,0 0 1,0 0 0,-1-1-1,1 1 1,0 0 0,0 0-1,0 0 1,-1 0-1,1 0 1,0 0 0,0 0-1,0 0 1,-1 0 0,1 0-1,0 0 1,0 0-1,0 0 1,-1 0 0,1 0-1,0 0 1,0 0 0,0 0-1,-1 0 1,1 0-1,0 0 1,0 0 0,0 0-1,-1 0 1,1 1 0,0-1-1,0 0 1,0 0 0,-1 0-1,-14 2 145,-60 30-103,58-23-46,0-1 0,-25 8 0,177-64 15,-135 48-14,0 0 0,0 0 0,0 0 0,0 0 0,0 0 0,-1 0 1,1 0-1,0 1 0,0-1 0,0 0 0,0 0 0,0 0 0,0 0 0,0 0 0,0 0 1,0 0-1,0 0 0,0 0 0,0 0 0,0 0 0,0 1 0,0-1 0,0 0 1,0 0-1,0 0 0,0 0 0,0 0 0,0 0 0,0 0 0,0 0 0,0 0 0,0 0 1,0 1-1,0-1 0,0 0 0,0 0 0,0 0 0,0 0 0,0 0 0,0 0 1,0 0-1,0 0 0,1 0 0,-1 0 0,0 0 0,0 0 0,0 0 0,0 0 0,0 1 1,0-1-1,0 0 0,0 0 0,0 0 0,0 0 0,0 0 0,1 0 0,-1 0 1,-12 11 265,-16 12-8,-245 161-717,273-184 432,0 0 1,0 0-1,0 0 1,0 0-1,-1 0 1,1 0 0,0 0-1,0 0 1,0 0-1,-1 0 1,1 0-1,0 0 1,0 0-1,0 0 1,0 1-1,-1-1 1,1 0-1,0 0 1,0 0-1,0 0 1,0 0 0,0 0-1,-1 0 1,1 0-1,0 0 1,0 1-1,0-1 1,0 0-1,0 0 1,0 0-1,-1 0 1,1 1-1,0-1 1,0 0-1,0 0 1,0 0-1,0 0 1,0 1 0,0-1-1,0 0 1,0 0-1,0 0 1,0 0-1,0 1 1,0-1-1,0 0 1,0 0-1,0 0 1,0 0-1,0 1 1,0-1-1,0 0 1,0 0-1,0 0 1,1 0 0,-1 1-1,0-1 1,0 0-1,0 0 1,0 0-1,0 0 1,0 0-1,0 1 1,1-1-1,-1 0 1,0 0-1,0 0 1,1 0-1,18-1-356,29-9 455,-3-4-405,1-2 1,-2-2-1,51-28 0,-121 66 1509,12-11-1184</inkml:trace>
</inkml:ink>
</file>

<file path=ppt/ink/ink7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7.476"/>
    </inkml:context>
    <inkml:brush xml:id="br0">
      <inkml:brushProperty name="width" value="0.1" units="cm"/>
      <inkml:brushProperty name="height" value="0.1" units="cm"/>
      <inkml:brushProperty name="color" value="#5B2D90"/>
    </inkml:brush>
  </inkml:definitions>
  <inkml:trace contextRef="#ctx0" brushRef="#br0">14 13 1576,'3'-3'152,"1"0"296,-3 1-416,-1 0 8,-3 1-8,0 0-8,-2 1-8,1 0 0,1 1-7,2 0-18,0 0-231,0 0-160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6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1154 1 5417,'-1'7'72,"-2"12"-328,-2 15-216,-5 14-144,-4 14 136,-6 11 832,-7 8 584,-8 6 616,-5 1 25,-7 1-521,-4 0-288,-4-1-408,-4-2-152,-3-3-144,-5-3-24,-5-3-32,-4-2-8,-4-2-160,-4-2-224,-2-3-968,-4-4-673,-2-3 1025,15-13-4665</inkml:trace>
</inkml:ink>
</file>

<file path=ppt/ink/ink7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8.441"/>
    </inkml:context>
    <inkml:brush xml:id="br0">
      <inkml:brushProperty name="width" value="0.1" units="cm"/>
      <inkml:brushProperty name="height" value="0.1" units="cm"/>
      <inkml:brushProperty name="color" value="#5B2D90"/>
    </inkml:brush>
  </inkml:definitions>
  <inkml:trace contextRef="#ctx0" brushRef="#br0">232 31 176,'-9'5'37,"-66"34"2083,144-91-389,-34 31-1664,-33 20-26,-4 2-12,-22 10-46,-5 3 4,1 2 0,0 0 1,1 2-1,1 1 1,1 1-1,-26 26 1,50-45 11,1-1 1,0 0-1,0 0 1,0 0-1,0 0 1,-1 0-1,1 0 1,0 0-1,0 0 1,0 1-1,0-1 1,0 0-1,-1 0 1,1 0 0,0 0-1,0 0 1,0 1-1,0-1 1,0 0-1,0 0 1,0 0-1,0 0 1,0 1-1,0-1 1,0 0-1,0 0 1,0 0-1,0 1 1,0-1 0,0 0-1,0 0 1,0 0-1,0 1 1,0-1-1,0 0 1,0 0-1,0 0 1,0 0-1,0 1 1,0-1-1,0 0 1,0 0-1,1 0 1,-1 0-1,0 0 1,0 1 0,0-1-1,0 0 1,0 0-1,1 0 1,12 1-12,19-8-7,-31 7 18,4-2-3,84-17-78,-80 18 93,0-1 0,0 2 0,0-1 0,0 1 0,0 1 0,0 0 0,17 3 0,-26-4 2,1 1 0,-1-1 1,1 0-1,0 0 0,-1 1 0,1-1 0,-1 0 0,1 1 0,-1-1 0,1 0 1,-1 1-1,0-1 0,1 1 0,-1-1 0,1 1 0,-1-1 0,0 1 1,1-1-1,-1 1 0,0-1 0,0 1 0,0-1 0,1 1 0,-1-1 0,0 1 1,0 0-1,0-1 0,0 1 0,0-1 0,0 1 0,0 0 0,0-1 0,0 1 1,0 0-1,0-1 0,0 1 0,-1-1 0,1 1 0,0-1 0,0 1 0,-1-1 1,1 1-1,0 0 0,-1-1 0,1 0 0,0 1 0,-1-1 0,1 1 0,-1-1 1,0 1-1,-25 26 343,25-26-343,-36 28 155,-2-2 0,-54 29 0,51-32-138,34-15-205,26-11-89,28-11-203,-35 9 365,83-26-1077,-85 28 1139,-1 0-1,1 1 1,-1 0 0,1 1 0,0 0 0,-1 0 0,1 1-1,-1 0 1,13 3 0,-20-4 44,-1 0 0,1 0 0,0 1 0,0-1-1,-1 0 1,1 1 0,0-1 0,0 0 0,-1 1 0,1-1 0,0 1 0,-1-1-1,1 1 1,0-1 0,-1 1 0,1-1 0,-1 1 0,1 0 0,-1-1 0,1 1 0,-1 0-1,0-1 1,1 1 0,-1 0 0,0 0 0,1-1 0,-1 1 0,0 0 0,0 0-1,0 1 1,0 0-2,0 0-1,-1 0 1,1 0 0,-1 0-1,0 0 1,0 0-1,1 0 1,-1 0-1,0 0 1,-1 0 0,-1 2-1,-38 38 76,-58 28 184,99-70-262,0 0 0,0 0 0,0 0 0,0 0 0,-1 0 0,1 0-1,0 0 1,0 0 0,0 0 0,0 0 0,0 1 0,0-1-1,0 0 1,0 0 0,0 0 0,0 0 0,0 0 0,0 0 0,0 0-1,-1 0 1,1 1 0,0-1 0,0 0 0,0 0 0,0 0-1,0 0 1,0 0 0,0 0 0,0 0 0,0 1 0,0-1 0,0 0-1,0 0 1,0 0 0,1 0 0,-1 0 0,0 0 0,0 0 0,0 1-1,0-1 1,0 0 0,0 0 0,0 0 0,0 0 0,0 0-1,0 0 1,0 0 0,0 0 0,0 0 0,1 0 0,-1 0 0,0 1-1,0-1 1,0 0 0,0 0 0,0 0 0,0 0 0,0 0 0,1 0-1,-1 0 1,0 0 0,0 0 0,0 0 0,14 2-454,14-2-933,-8-3 559,-16 1 822,1 1 1,-1 1 0,1-1-1,0 0 1,-1 1-1,1 0 1,-1 0-1,1 1 1,7 0-1,-12 0 38,1 0-1,-1-1 0,0 1 0,1 0 1,-1-1-1,0 1 0,1 0 0,-1 0 0,0-1 1,0 1-1,0 0 0,0-1 0,0 1 1,1 0-1,-1 0 0,-1 0 0,1-1 1,0 1-1,0 0 0,0 0 0,0-1 0,0 1 1,-1 0-1,1-1 0,0 1 0,-1 0 1,1-1-1,0 1 0,-1 0 0,1-1 0,-1 1 1,1-1-1,-1 1 0,1-1 0,-1 1 1,0-1-1,1 1 0,-2 0 0,-24 26 165,25-26-151,-43 38 149,27-25-188,1 0 0,-22 26 0,38-40-7,-1 1 1,1-1-1,0 0 0,-1 0 1,1 1-1,0-1 0,-1 0 0,1 1 1,0-1-1,0 1 0,-1-1 1,1 0-1,0 1 0,0-1 1,0 1-1,-1-1 0,1 1 0,0-1 1,0 1-1,0-1 0,0 0 1,0 1-1,0-1 0,0 1 0,0-1 1,0 1-1,0-1 0,0 1 1,1-1-1,-1 1 0,0-1 0,0 0 1,0 1-1,0-1 0,1 1 1,-1-1-1,0 0 0,1 1 0,-1-1 1,1 1-1,18 4-397,-6-4 229</inkml:trace>
</inkml:ink>
</file>

<file path=ppt/ink/ink7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9.168"/>
    </inkml:context>
    <inkml:brush xml:id="br0">
      <inkml:brushProperty name="width" value="0.1" units="cm"/>
      <inkml:brushProperty name="height" value="0.1" units="cm"/>
      <inkml:brushProperty name="color" value="#5B2D90"/>
    </inkml:brush>
  </inkml:definitions>
  <inkml:trace contextRef="#ctx0" brushRef="#br0">1 192 1184,'10'0'62,"1"-1"0,-1-1 0,0 1 0,0-1 0,1-1 0,-1 0 0,-1 0 0,1-1 0,15-9 0,3-4-65,44-37-1,-52 38 22,0 1 0,1 0-1,43-21 1,-63 35-13,1 0 0,0 0 0,-1 1 1,1-1-1,0 0 0,0 1 0,0-1 0,-1 1 0,1 0 0,0-1 0,0 1 0,0 0 0,0 0 0,0 0 0,0 1 0,1-1 0,-3 9 439,-16 6 197,-1-3-569,-2 2 0,0 0-1,1 1 1,-27 31 0,45-46-75,-1 0-1,1 0 1,0 0-1,0 0 1,-1 1 0,1-1-1,0 0 1,0 0-1,-1 0 1,1 0 0,0 1-1,0-1 1,0 0-1,-1 0 1,1 0-1,0 1 1,0-1 0,0 0-1,0 0 1,0 1-1,0-1 1,-1 0 0,1 1-1,0-1 1,0 0-1,0 0 1,0 1-1,0-1 1,0 0 0,0 1-1,0-1 1,0 0-1,0 0 1,0 1 0,1-1-1,-1 0 1,0 0-1,0 1 1,0-1 0,0 0-1,0 0 1,0 1-1,1-1 1,-1 0-1,0 0 1,0 1 0,0-1-1,1 0 1,-1 0-1,19-2-368,19-12-144,-61 34 265,8-9-13</inkml:trace>
</inkml:ink>
</file>

<file path=ppt/ink/ink7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3:59.986"/>
    </inkml:context>
    <inkml:brush xml:id="br0">
      <inkml:brushProperty name="width" value="0.1" units="cm"/>
      <inkml:brushProperty name="height" value="0.1" units="cm"/>
      <inkml:brushProperty name="color" value="#5B2D90"/>
    </inkml:brush>
  </inkml:definitions>
  <inkml:trace contextRef="#ctx0" brushRef="#br0">154 28 1584,'0'-1'79,"0"0"-1,1 0 0,-1 0 1,0 0-1,0 0 0,0 0 1,0 0-1,0-1 0,0 1 0,0 0 1,0 0-1,0 0 0,0 0 1,-1 0-1,1 0 0,0 0 1,-1 0-1,1 1 0,0-1 1,-1 0-1,0 0 0,1 0 1,-1 0-1,1 0 0,-1 1 1,0-1-1,0-1 0,-1 2-48,1 0 0,-1 0 0,1 0 0,0 0 0,-1 0 0,1 0-1,0 1 1,-1-1 0,1 0 0,0 1 0,-1-1 0,1 1 0,0-1 0,0 1 0,-1 0 0,1-1-1,-1 2 1,-56 48-768,49-42 756,5-4-77,2-2-17,0 0-1,-1 1 0,1-1 1,-1 0-1,1 0 1,-1-1-1,0 1 1,1 0-1,-1-1 0,-6 3 1,44-20-1444,4 10 1926,-38 6-402,1 0 0,-1 0 0,1 0 0,-1 0 0,0 0 0,1 0 0,-1 0 0,1 0 0,-1 1 0,0-1 0,1 0 0,-1 1 0,0-1 0,1 1 0,-1 0 0,0-1 0,1 1 0,-1 0 0,0 0 0,0 0 0,0 0 0,0 0 0,0 0 0,1 1 0,-4 1 13,1-1-1,-1 0 1,0 0-1,0 0 0,0 0 1,-1 0-1,1 0 1,0 0-1,-1-1 1,1 1-1,-1-1 0,-3 2 1,0 0-23,-56 41-663,39-27 434</inkml:trace>
</inkml:ink>
</file>

<file path=ppt/ink/ink7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0.223"/>
    </inkml:context>
    <inkml:brush xml:id="br0">
      <inkml:brushProperty name="width" value="0.1" units="cm"/>
      <inkml:brushProperty name="height" value="0.1" units="cm"/>
      <inkml:brushProperty name="color" value="#5B2D90"/>
    </inkml:brush>
  </inkml:definitions>
  <inkml:trace contextRef="#ctx0" brushRef="#br0">17 81 80,'191'-80'3379,"-259"119"-3307,22-11-138,-40 22-810,79-44 551</inkml:trace>
</inkml:ink>
</file>

<file path=ppt/ink/ink7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0.425"/>
    </inkml:context>
    <inkml:brush xml:id="br0">
      <inkml:brushProperty name="width" value="0.1" units="cm"/>
      <inkml:brushProperty name="height" value="0.1" units="cm"/>
      <inkml:brushProperty name="color" value="#5B2D90"/>
    </inkml:brush>
  </inkml:definitions>
  <inkml:trace contextRef="#ctx0" brushRef="#br0">141 2 208,'7'-2'48,"-5"3"88,-2 2-32,-5 4-16,-3 2-8,-5 2 272,-2 0 128,-2 1 48,1 0-23,0 0-329,0-1-112,0-2-40,3-1-8,4-4-408,3 0 287</inkml:trace>
</inkml:ink>
</file>

<file path=ppt/ink/ink7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0.644"/>
    </inkml:context>
    <inkml:brush xml:id="br0">
      <inkml:brushProperty name="width" value="0.1" units="cm"/>
      <inkml:brushProperty name="height" value="0.1" units="cm"/>
      <inkml:brushProperty name="color" value="#5B2D90"/>
    </inkml:brush>
  </inkml:definitions>
  <inkml:trace contextRef="#ctx0" brushRef="#br0">295 0 248,'-16'15'32,"-6"2"32,-1-2 24,-2-2 8,-4 1-8,0-1 0,-1 3-48,1-3-16,0-2-8,4-2 0,3-1-16,7-1 0</inkml:trace>
</inkml:ink>
</file>

<file path=ppt/ink/ink7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0.770"/>
    </inkml:context>
    <inkml:brush xml:id="br0">
      <inkml:brushProperty name="width" value="0.1" units="cm"/>
      <inkml:brushProperty name="height" value="0.1" units="cm"/>
      <inkml:brushProperty name="color" value="#5B2D90"/>
    </inkml:brush>
  </inkml:definitions>
  <inkml:trace contextRef="#ctx0" brushRef="#br0">1 1 192,'8'7'32,"-3"2"-24,-8 3-8</inkml:trace>
</inkml:ink>
</file>

<file path=ppt/ink/ink7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0.894"/>
    </inkml:context>
    <inkml:brush xml:id="br0">
      <inkml:brushProperty name="width" value="0.1" units="cm"/>
      <inkml:brushProperty name="height" value="0.1" units="cm"/>
      <inkml:brushProperty name="color" value="#5B2D90"/>
    </inkml:brush>
  </inkml:definitions>
  <inkml:trace contextRef="#ctx0" brushRef="#br0">33 0 360,'-17'8'8,"1"1"0</inkml:trace>
</inkml:ink>
</file>

<file path=ppt/ink/ink7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1.163"/>
    </inkml:context>
    <inkml:brush xml:id="br0">
      <inkml:brushProperty name="width" value="0.1" units="cm"/>
      <inkml:brushProperty name="height" value="0.1" units="cm"/>
      <inkml:brushProperty name="color" value="#5B2D90"/>
    </inkml:brush>
  </inkml:definitions>
  <inkml:trace contextRef="#ctx0" brushRef="#br0">87 4 336,'35'-3'1511,"-28"7"-170,-21 9-750,-22 9-404,19-13-484,1 1-1,-29 23 1,45-33 280,0 0 0,0 0 0,0 0 1,0 0-1,0 0 0,1 0 0,-1 0 0,0 0 0,0 0 1,0 0-1,0 0 0,0 0 0,0 0 0,0 0 0,0 0 1,1 0-1,-1 1 0,0-1 0,0 0 0,0 0 0,0 0 1,0 0-1,0 0 0,0 0 0,0 0 0,0 0 0,0 0 1,0 0-1,1 0 0,-1 1 0,0-1 0,0 0 0,0 0 1,0 0-1,0 0 0,0 0 0,0 0 0,0 0 0,0 0 1,0 1-1,0-1 0,0 0 0,0 0 0,0 0 0,0 0 1,0 0-1,0 0 0,0 0 0,0 1 0,0-1 0,0 0 1,0 0-1,-1 0 0,1 0 0,0 0 0,0 0 0,19-3-145,22-10-120,-18 4-138,1-1 138</inkml:trace>
</inkml:ink>
</file>

<file path=ppt/ink/ink7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1.315"/>
    </inkml:context>
    <inkml:brush xml:id="br0">
      <inkml:brushProperty name="width" value="0.1" units="cm"/>
      <inkml:brushProperty name="height" value="0.1" units="cm"/>
      <inkml:brushProperty name="color" value="#5B2D90"/>
    </inkml:brush>
  </inkml:definitions>
  <inkml:trace contextRef="#ctx0" brushRef="#br0">210 1 1640,'0'5'416,"-9"3"433,-3 1-129,-4 5-288,-2-1-88,-3 4-192,1 0-72,-2 2-80,-1 1-88,4-1-432,0-3-144,5-3-336,2-2-33,7-7 649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0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551 0 2937,'8'0'216,"10"1"144,8 2-112,6 5 96,1 6 152,-3 8 352,-5 8 64,-8 9-119,-10 10-121,-9 8-272,-10 9-80,-9 6-96,-7 6-40,-6 3-88,-6 1-24,-4 1-8,-5-1 0,-6-2-24,-4-2-16,-5-5-32,-2-6-72,-3-6-544,-2-9-352,-1-8 496,12-11-6666</inkml:trace>
</inkml:ink>
</file>

<file path=ppt/ink/ink7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1.502"/>
    </inkml:context>
    <inkml:brush xml:id="br0">
      <inkml:brushProperty name="width" value="0.1" units="cm"/>
      <inkml:brushProperty name="height" value="0.1" units="cm"/>
      <inkml:brushProperty name="color" value="#5B2D90"/>
    </inkml:brush>
  </inkml:definitions>
  <inkml:trace contextRef="#ctx0" brushRef="#br0">236 0 1192,'-14'9'168,"-6"5"120,-3 0-96,-2 2-160,-2 1-16,-3-3-8,3 2-8,0-3 0,3-1-8,6-2 0</inkml:trace>
</inkml:ink>
</file>

<file path=ppt/ink/ink7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2.816"/>
    </inkml:context>
    <inkml:brush xml:id="br0">
      <inkml:brushProperty name="width" value="0.1" units="cm"/>
      <inkml:brushProperty name="height" value="0.1" units="cm"/>
      <inkml:brushProperty name="color" value="#5B2D90"/>
    </inkml:brush>
  </inkml:definitions>
  <inkml:trace contextRef="#ctx0" brushRef="#br0">15 2 1424,'-11'-1'48,"7"0"24</inkml:trace>
</inkml:ink>
</file>

<file path=ppt/ink/ink7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2.941"/>
    </inkml:context>
    <inkml:brush xml:id="br0">
      <inkml:brushProperty name="width" value="0.1" units="cm"/>
      <inkml:brushProperty name="height" value="0.1" units="cm"/>
      <inkml:brushProperty name="color" value="#5B2D90"/>
    </inkml:brush>
  </inkml:definitions>
  <inkml:trace contextRef="#ctx0" brushRef="#br0">0 38 1528,'34'-18'96,"11"-2"56</inkml:trace>
</inkml:ink>
</file>

<file path=ppt/ink/ink7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3.693"/>
    </inkml:context>
    <inkml:brush xml:id="br0">
      <inkml:brushProperty name="width" value="0.1" units="cm"/>
      <inkml:brushProperty name="height" value="0.1" units="cm"/>
      <inkml:brushProperty name="color" value="#5B2D90"/>
    </inkml:brush>
  </inkml:definitions>
  <inkml:trace contextRef="#ctx0" brushRef="#br0">15 60 688,'-7'5'184,"2"-1"152,3 0-136,2-2-96,2 0 64,9-4 144,3-1 32,8-4 17,6-2-97,3-3-144,4-1-32,0-3-336,2 1 184</inkml:trace>
</inkml:ink>
</file>

<file path=ppt/ink/ink7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4.790"/>
    </inkml:context>
    <inkml:brush xml:id="br0">
      <inkml:brushProperty name="width" value="0.1" units="cm"/>
      <inkml:brushProperty name="height" value="0.1" units="cm"/>
      <inkml:brushProperty name="color" value="#5B2D90"/>
    </inkml:brush>
  </inkml:definitions>
  <inkml:trace contextRef="#ctx0" brushRef="#br0">189 0 2024,'-10'1'341,"-1"0"-1,1 1 1,-1 0-1,1 1 0,0 0 1,-15 7-1,-38 9 319,81-21-846,0 1-1,0 0 1,0 2-1,0 0 1,-1 0-1,1 2 1,26 7-1,-44-10 189,1 0-1,-1 0 1,0 0 0,0 0-1,0 0 1,1 0-1,-1 0 1,0 0 0,0 0-1,0 0 1,0 0 0,1 0-1,-1 0 1,0 1 0,0-1-1,0 0 1,0 0-1,0 0 1,1 0 0,-1 0-1,0 0 1,0 1 0,0-1-1,0 0 1,0 0-1,0 0 1,0 0 0,0 1-1,0-1 1,1 0 0,-1 0-1,0 0 1,0 0-1,0 1 1,0-1 0,0 0-1,0 0 1,0 0 0,0 1-1,0-1 1,0 0 0,0 0-1,0 0 1,-1 0-1,1 1 1,0-1 0,0 0-1,0 0 1,0 0 0,0 1-1,-11 9 6,-17 7-39,28-17 31,-159 79-32,159-79 16,-1 0-1,0 0 0,1 0 1,-1 1-1,0-1 1,1 0-1,-1 0 0,1 1 1,-1-1-1,1 0 0,-1 0 1,1 1-1,-1-1 0,1 1 1,-1-1-1,1 0 1,-1 1-1,1-1 0,-1 1 1,1-1-1,0 1 0,-1 0 1,1-1-1,0 1 0,0-1 1,-1 1-1,1-1 0,0 1 1,0 0-1,0-1 1,0 1-1,0 0 0,-1-1 1,1 1-1,0-1 0,1 1 1,-1 0-1,0-1 0,0 1 1,0 0-1,0-1 0,0 1 1,1-1-1,-1 2 1,6 1-286</inkml:trace>
</inkml:ink>
</file>

<file path=ppt/ink/ink7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4.977"/>
    </inkml:context>
    <inkml:brush xml:id="br0">
      <inkml:brushProperty name="width" value="0.1" units="cm"/>
      <inkml:brushProperty name="height" value="0.1" units="cm"/>
      <inkml:brushProperty name="color" value="#5B2D90"/>
    </inkml:brush>
  </inkml:definitions>
  <inkml:trace contextRef="#ctx0" brushRef="#br0">57 1 920,'-13'11'176,"0"0"144,1-1-216,1-2-304,3-3 120</inkml:trace>
</inkml:ink>
</file>

<file path=ppt/ink/ink7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5.630"/>
    </inkml:context>
    <inkml:brush xml:id="br0">
      <inkml:brushProperty name="width" value="0.1" units="cm"/>
      <inkml:brushProperty name="height" value="0.1" units="cm"/>
      <inkml:brushProperty name="color" value="#5B2D90"/>
    </inkml:brush>
  </inkml:definitions>
  <inkml:trace contextRef="#ctx0" brushRef="#br0">216 3 1448,'-2'-1'73,"0"1"-1,0-1 1,-1 1-1,1 0 1,0 0-1,-1 0 0,1 0 1,0 0-1,0 0 1,-1 1-1,1-1 1,0 1-1,0 0 1,-1-1-1,1 1 1,-3 2-1,-37 20-236,34-18 202,-22 14-77,24-13 67,-1-1 0,0 0 0,0-1 0,-1 1 0,1-2 0,-1 1-1,0-1 1,0 0 0,0 0 0,-13 1 0,69-26-610,-43 20 594,1 0-1,-1 0 0,1 0 1,-1 1-1,1 0 0,-1 0 1,1 0-1,0 1 1,-1 0-1,1 0 0,0 0 1,-1 1-1,8 1 0,-13-1 18,0-1 0,1 1-1,-1 0 1,0-1 0,0 1 0,1 0 0,-1 0-1,0-1 1,0 1 0,0 0 0,0 0-1,0-1 1,0 1 0,0 0 0,0 0-1,0-1 1,0 1 0,-1 0 0,1-1-1,0 1 1,0 0 0,-1 0 0,1-1 0,0 1-1,-1 0 1,1-1 0,-1 1 0,1-1-1,-1 1 1,1-1 0,-1 1 0,1-1-1,-1 1 1,0-1 0,1 1 0,-1-1-1,-1 1 1,-28 26 21,25-23-10,-8 7-47,6-6-23,1 0-1,-1 1 1,1-1 0,1 2 0,-1-1-1,1 0 1,-7 11 0,13-16-21,0-1 0,0 0-1,-1 1 1,1-1 0,0 0 0,0 0 0,0 1 0,0-1 0,-1 0 0,1 0 0,0 0 0,0 0-1,0 0 1,0 0 0,-1 0 0,1 0 0,0 0 0,0-1 0,0 1 0,0 0 0,-1-1 0,1 1-1,0 0 1,0-1 0,-1 1 0,1-1 0,1 0 0,31-12-151,-22 8 98,-7 2 72,0 0 1,1 1 0,0 0-1,0-1 1,0 2 0,0-1-1,0 1 1,0-1 0,0 1-1,0 1 1,0-1 0,11 1-1,-16 1 36,0-1 0,0 1 0,0 0 0,0 0 0,0 0 0,0 0 0,0 0 0,0 0 0,0-1 0,0 1 0,0 0 0,-1 0 0,1 0 0,0 0 0,-1-1-1,1 1 1,0 0 0,-1 0 0,1 0 0,-1-1 0,1 1 0,-1 0 0,0-1 0,1 1 0,-1-1 0,0 1 0,1-1 0,-1 1 0,-1 0 0,-20 21-48,-17 5-41,-23 21 225,62-45-215,3 1 48</inkml:trace>
</inkml:ink>
</file>

<file path=ppt/ink/ink7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6.507"/>
    </inkml:context>
    <inkml:brush xml:id="br0">
      <inkml:brushProperty name="width" value="0.1" units="cm"/>
      <inkml:brushProperty name="height" value="0.1" units="cm"/>
      <inkml:brushProperty name="color" value="#5B2D90"/>
    </inkml:brush>
  </inkml:definitions>
  <inkml:trace contextRef="#ctx0" brushRef="#br0">167 4 1008,'-1'0'94,"1"-1"1,-1 1-1,0-1 0,1 1 1,-1 0-1,0 0 0,1-1 0,-1 1 1,0 0-1,1 0 0,-1 0 1,0 0-1,0 0 0,1 0 0,-1 0 1,0 0-1,0 0 0,1 0 0,-1 0 1,0 0-1,1 0 0,-1 1 1,0-1-1,0 0 0,1 1 0,-1-1 1,1 0-1,-2 1 0,-31 7 992,29-7-947,1 0-122,0-1-1,0 1 0,1 0 0,-1 0 0,0 0 0,0 0 0,0 0 0,1 0 0,-1 1 0,1 0 1,-1-1-1,1 1 0,0 0 0,-1 0 0,-2 4 0,9-5-87,1 0-1,0-1 1,-1 1 0,1-1 0,0 0-1,0-1 1,-1 1 0,1-1-1,6-2 1,-11 3 40,45-11-995,-33 7 997,0 1-1,0 0 1,0 1 0,14-1 0,-75 34 2088,13-11-2728,0 2 0,2 2 0,-46 40 1,80-64 631,0 0 0,0 0 0,0 0 0,0 0 0,1 0 0,-1 0 0,0 0 0,0 0 0,0 0 0,0 0 0,0 0 0,1 0 0,-1 0 0,0 0 0,0 0 0,0 0 0,0 0 0,0 0 0,1 0 0,-1 1 0,0-1 0,0 0 0,0 0 0,0 0 0,0 0 0,0 0 0,0 0 0,1 0 0,-1 1 0,0-1 0,0 0 0,0 0 0,0 0 0,0 0 0,0 0 0,0 1 0,0-1 0,0 0 0,0 0 0,0 0 0,0 0 0,0 0 0,0 1 0,0-1 0,0 0 0,0 0 0,10-2-261</inkml:trace>
</inkml:ink>
</file>

<file path=ppt/ink/ink7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6.678"/>
    </inkml:context>
    <inkml:brush xml:id="br0">
      <inkml:brushProperty name="width" value="0.1" units="cm"/>
      <inkml:brushProperty name="height" value="0.1" units="cm"/>
      <inkml:brushProperty name="color" value="#5B2D90"/>
    </inkml:brush>
  </inkml:definitions>
  <inkml:trace contextRef="#ctx0" brushRef="#br0">108 1 648,'-30'14'32,"1"-1"8,1-1-152,8-5 72</inkml:trace>
</inkml:ink>
</file>

<file path=ppt/ink/ink7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7.461"/>
    </inkml:context>
    <inkml:brush xml:id="br0">
      <inkml:brushProperty name="width" value="0.1" units="cm"/>
      <inkml:brushProperty name="height" value="0.1" units="cm"/>
      <inkml:brushProperty name="color" value="#5B2D90"/>
    </inkml:brush>
  </inkml:definitions>
  <inkml:trace contextRef="#ctx0" brushRef="#br0">0 246 1128,'39'-20'200,"2"-4"216,0-1 24,1-3 17,-1 0-73,3-3-144,2 1-88,2 0-944,1 0 584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892"/>
    </inkml:context>
    <inkml:brush xml:id="br0">
      <inkml:brushProperty name="width" value="0.1" units="cm"/>
      <inkml:brushProperty name="height" value="0.1" units="cm"/>
      <inkml:brushProperty name="color" value="#00A0D7"/>
    </inkml:brush>
  </inkml:definitions>
  <inkml:trace contextRef="#ctx0" brushRef="#br0">385 2 2393,'-2'0'-44,"0"-1"0,1 1 0,-1 0 0,0-1 0,0 1 0,0 0 0,1 0 0,-1 0 0,0 1 0,0-1 1,0 0-1,1 1 0,-1-1 0,0 1 0,1-1 0,-1 1 0,0 0 0,1 0 0,-1 0 0,1 0 1,-3 2-1,-35 30 2134,30-24-1690,-28 25 802,2 2 0,1 2 1,2 1-1,-45 73 0,65-93-1254,1 1-1,1 0 1,1 1 0,1 0-1,0 1 1,2-1 0,0 1-1,2 1 1,0-1-1,2 0 1,0 1 0,3 41-1,11-1-376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4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4105,'16'2'288,"24"0"128,26 0-208,24-1-184,20-1 0,16-3 64,9-1 24,9-1 56,3-3 8,1-3-40,1-2-40,-2-5-56,-1-6-80,-2-7-208,0-10-32,0-11 0,0-14 32,0-15-48,0-14-232,0-13 296,-26 10-3497</inkml:trace>
</inkml:ink>
</file>

<file path=ppt/ink/ink7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7.784"/>
    </inkml:context>
    <inkml:brush xml:id="br0">
      <inkml:brushProperty name="width" value="0.1" units="cm"/>
      <inkml:brushProperty name="height" value="0.1" units="cm"/>
      <inkml:brushProperty name="color" value="#5B2D90"/>
    </inkml:brush>
  </inkml:definitions>
  <inkml:trace contextRef="#ctx0" brushRef="#br0">10 360 2200,'0'0'-19,"0"0"0,-1 0 0,1 1 0,0-1 0,0 0 0,0 0 0,-1 0 0,1 0 0,0 0 0,0 0 0,-1 0 0,1 0 0,0 0-1,0 0 1,-1 0 0,1 0 0,0 0 0,0 0 0,0 0 0,-1 0 0,1 0 0,0 0 0,0 0 0,-1 0 0,1 0 0,0 0 0,0 0 0,0-1-1,-1 1 1,1 0 0,0 0 0,0 0 0,0 0 0,-1 0 0,1-1 0,0 1 0,0 0 0,0 0 0,0 0 0,0-1 0,-1 1 0,1 0-1,0 0 1,0 0 0,0-1 0,0 1 0,0 0 0,0 0 0,0-1 0,0 1 0,0 0 0,0 0 0,0-1 0,0 1 0,0 0 0,0 0-1,0-1 1,0 1 0,0 0 0,0 0 0,0 0 0,1-1 0,-1 1 0,0 0 0,0 0 0,0-1 0,0 1 0,1 0 0,21-22-201,50-30 1010,-61 45-713,406-234 449,-407 235-512,35-17-6</inkml:trace>
</inkml:ink>
</file>

<file path=ppt/ink/ink7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8.266"/>
    </inkml:context>
    <inkml:brush xml:id="br0">
      <inkml:brushProperty name="width" value="0.1" units="cm"/>
      <inkml:brushProperty name="height" value="0.1" units="cm"/>
      <inkml:brushProperty name="color" value="#5B2D90"/>
    </inkml:brush>
  </inkml:definitions>
  <inkml:trace contextRef="#ctx0" brushRef="#br0">58 173 1176,'-38'20'101,"18"-10"-23,44-27 93,11-4-162,0 2 0,1 2 0,1 1 0,41-11 0,-36 13-4,-1-2 0,75-40 0,-275 130-433,89-45 244,45-20 207,1 1 0,0 1 0,1 0 0,0 2 0,-30 22 0,43-24-23</inkml:trace>
</inkml:ink>
</file>

<file path=ppt/ink/ink7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8.455"/>
    </inkml:context>
    <inkml:brush xml:id="br0">
      <inkml:brushProperty name="width" value="0.1" units="cm"/>
      <inkml:brushProperty name="height" value="0.1" units="cm"/>
      <inkml:brushProperty name="color" value="#5B2D90"/>
    </inkml:brush>
  </inkml:definitions>
  <inkml:trace contextRef="#ctx0" brushRef="#br0">194 1 1144,'-4'8'376,"-8"0"288,-4 2-207,-7 1-297,-1 4-104,-1-1-56,-2 0 0,4-1-8,1-1-192,4 1 136</inkml:trace>
</inkml:ink>
</file>

<file path=ppt/ink/ink7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8.935"/>
    </inkml:context>
    <inkml:brush xml:id="br0">
      <inkml:brushProperty name="width" value="0.1" units="cm"/>
      <inkml:brushProperty name="height" value="0.1" units="cm"/>
      <inkml:brushProperty name="color" value="#5B2D90"/>
    </inkml:brush>
  </inkml:definitions>
  <inkml:trace contextRef="#ctx0" brushRef="#br0">0 278 880,'51'-24'344,"3"-6"240,3 0-128,10-3-239,2 1-9,-3 1-16,-6 3 0,-14 6-16,-8 2-104,-9 8-72,-7 3-232,-11 4-577,-9 4 513</inkml:trace>
</inkml:ink>
</file>

<file path=ppt/ink/ink7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9.656"/>
    </inkml:context>
    <inkml:brush xml:id="br0">
      <inkml:brushProperty name="width" value="0.1" units="cm"/>
      <inkml:brushProperty name="height" value="0.1" units="cm"/>
      <inkml:brushProperty name="color" value="#5B2D90"/>
    </inkml:brush>
  </inkml:definitions>
  <inkml:trace contextRef="#ctx0" brushRef="#br0">1 0 1704,'16'0'56,"-4"2"-8</inkml:trace>
</inkml:ink>
</file>

<file path=ppt/ink/ink7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09.972"/>
    </inkml:context>
    <inkml:brush xml:id="br0">
      <inkml:brushProperty name="width" value="0.1" units="cm"/>
      <inkml:brushProperty name="height" value="0.1" units="cm"/>
      <inkml:brushProperty name="color" value="#5B2D90"/>
    </inkml:brush>
  </inkml:definitions>
  <inkml:trace contextRef="#ctx0" brushRef="#br0">0 210 1328,'50'-27'448,"0"2"449,3 0-113,2 2-232,2 0-120,-5 1-192,-7 1-48,-14 5-120,-7 3-32,-10 5-256,-4 2-320</inkml:trace>
</inkml:ink>
</file>

<file path=ppt/ink/ink7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0.377"/>
    </inkml:context>
    <inkml:brush xml:id="br0">
      <inkml:brushProperty name="width" value="0.1" units="cm"/>
      <inkml:brushProperty name="height" value="0.1" units="cm"/>
      <inkml:brushProperty name="color" value="#5B2D90"/>
    </inkml:brush>
  </inkml:definitions>
  <inkml:trace contextRef="#ctx0" brushRef="#br0">1 181 1064,'4'0'152,"6"-1"64,3-3-24,6-2-168,0-2-32,4-3-8,3-2 8,5-3 16,5-2 16,7 0 64,4 0 0,3 0 0,-3 2-16,-6 3-64,-5 2-128,-8 2 80</inkml:trace>
</inkml:ink>
</file>

<file path=ppt/ink/ink7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1.075"/>
    </inkml:context>
    <inkml:brush xml:id="br0">
      <inkml:brushProperty name="width" value="0.1" units="cm"/>
      <inkml:brushProperty name="height" value="0.1" units="cm"/>
      <inkml:brushProperty name="color" value="#5B2D90"/>
    </inkml:brush>
  </inkml:definitions>
  <inkml:trace contextRef="#ctx0" brushRef="#br0">114 0 864,'-28'16'80,"-1"2"32,1 1-72,-1-1-40</inkml:trace>
</inkml:ink>
</file>

<file path=ppt/ink/ink7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1.504"/>
    </inkml:context>
    <inkml:brush xml:id="br0">
      <inkml:brushProperty name="width" value="0.1" units="cm"/>
      <inkml:brushProperty name="height" value="0.1" units="cm"/>
      <inkml:brushProperty name="color" value="#5B2D90"/>
    </inkml:brush>
  </inkml:definitions>
  <inkml:trace contextRef="#ctx0" brushRef="#br0">1 225 384,'39'-12'64,"2"-4"80,2-4-112,2-1-32,1-5 8,1 3-8,4 2 16,0-1-8,0 1 0,-4-1-56,-6 2 32</inkml:trace>
</inkml:ink>
</file>

<file path=ppt/ink/ink7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2.439"/>
    </inkml:context>
    <inkml:brush xml:id="br0">
      <inkml:brushProperty name="width" value="0.1" units="cm"/>
      <inkml:brushProperty name="height" value="0.1" units="cm"/>
      <inkml:brushProperty name="color" value="#5B2D90"/>
    </inkml:brush>
  </inkml:definitions>
  <inkml:trace contextRef="#ctx0" brushRef="#br0">103 25 3185,'-40'-13'200,"6"4"24,5 7-168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8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955 1 1088,'-7'7'296,"-7"13"344,-9 11-31,-7 12-9,-5 7 48,-1 6-72,2 3-80,2 0-232,4-2-120,3-1-96,2-1-16,2-1 56,-2 0 24,-3 2 0,-4 3-16,-7 4-112,-8 3-40,-8 2 16,-7 3 16,-7 1 24,-6 1-208,-6-2-1080,-3-2 864,11-14-3369</inkml:trace>
</inkml:ink>
</file>

<file path=ppt/ink/ink7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2.939"/>
    </inkml:context>
    <inkml:brush xml:id="br0">
      <inkml:brushProperty name="width" value="0.1" units="cm"/>
      <inkml:brushProperty name="height" value="0.1" units="cm"/>
      <inkml:brushProperty name="color" value="#5B2D90"/>
    </inkml:brush>
  </inkml:definitions>
  <inkml:trace contextRef="#ctx0" brushRef="#br0">1 362 1248,'671'-333'2825,"-609"304"-2762,-78 48-1834,1-7 1382</inkml:trace>
</inkml:ink>
</file>

<file path=ppt/ink/ink7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3.470"/>
    </inkml:context>
    <inkml:brush xml:id="br0">
      <inkml:brushProperty name="width" value="0.1" units="cm"/>
      <inkml:brushProperty name="height" value="0.1" units="cm"/>
      <inkml:brushProperty name="color" value="#5B2D90"/>
    </inkml:brush>
  </inkml:definitions>
  <inkml:trace contextRef="#ctx0" brushRef="#br0">318 0 1736,'-95'57'-203,"-127"104"0,292-168-281,-17-16 973,-53 25-769,-5 4 145</inkml:trace>
</inkml:ink>
</file>

<file path=ppt/ink/ink7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3.843"/>
    </inkml:context>
    <inkml:brush xml:id="br0">
      <inkml:brushProperty name="width" value="0.1" units="cm"/>
      <inkml:brushProperty name="height" value="0.1" units="cm"/>
      <inkml:brushProperty name="color" value="#5B2D90"/>
    </inkml:brush>
  </inkml:definitions>
  <inkml:trace contextRef="#ctx0" brushRef="#br0">1 281 1176,'27'-10'128,"0"0"88,-1 0-104,3-1-88,3-1-16,7-3 0,3 0-8,5-1 0,-2-2-8,-1-2 0,-1-1 0,-5 0 8,1-1 8,-3 4 8,-1 1 0,-1 2-8,-1 0-16,-3 0 8</inkml:trace>
</inkml:ink>
</file>

<file path=ppt/ink/ink7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3.938"/>
    </inkml:context>
    <inkml:brush xml:id="br0">
      <inkml:brushProperty name="width" value="0.1" units="cm"/>
      <inkml:brushProperty name="height" value="0.1" units="cm"/>
      <inkml:brushProperty name="color" value="#5B2D90"/>
    </inkml:brush>
  </inkml:definitions>
  <inkml:trace contextRef="#ctx0" brushRef="#br0">5 0 488,'0'0'24,"-5"1"16</inkml:trace>
</inkml:ink>
</file>

<file path=ppt/ink/ink7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4.286"/>
    </inkml:context>
    <inkml:brush xml:id="br0">
      <inkml:brushProperty name="width" value="0.1" units="cm"/>
      <inkml:brushProperty name="height" value="0.1" units="cm"/>
      <inkml:brushProperty name="color" value="#5B2D90"/>
    </inkml:brush>
  </inkml:definitions>
  <inkml:trace contextRef="#ctx0" brushRef="#br0">275 0 1376,'-29'26'711,"-1"-2"0,-50 32-1,45-33-696,-59 51 1,93-73-22,1-1-1,0 0 1,-1 0 0,1 0 0,0 0 0,-1 0-1,1 1 1,0-1 0,-1 0 0,1 0 0,0 1-1,0-1 1,-1 0 0,1 0 0,0 1 0,0-1-1,-1 0 1,1 1 0,0-1 0,0 0 0,0 1-1,0-1 1,0 0 0,-1 1 0,1-1 0,0 0-1,0 1 1,0-1 0,0 0 0,0 1 0,0-1-1,0 1 1,0-1 0,0 0 0,0 1 0,0-1-1,1 0 1,-1 1 0,0-1 0,0 0 0,0 1-1,0-1 1,1 0 0,-1 1 0,0-1 0,0 0 0,0 1-1,1-1 1,24 3-198,36-11-154,-59 8 334,152-36-1833,-127 27 1689</inkml:trace>
</inkml:ink>
</file>

<file path=ppt/ink/ink7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5.205"/>
    </inkml:context>
    <inkml:brush xml:id="br0">
      <inkml:brushProperty name="width" value="0.1" units="cm"/>
      <inkml:brushProperty name="height" value="0.1" units="cm"/>
      <inkml:brushProperty name="color" value="#5B2D90"/>
    </inkml:brush>
  </inkml:definitions>
  <inkml:trace contextRef="#ctx0" brushRef="#br0">181 1 1000,'-1'-1'880,"-2"1"-399,-4 4-105,-4 1-40,-8 4-72,-2 2-40,-12 3-240,-4 3-480,-11 3 328</inkml:trace>
</inkml:ink>
</file>

<file path=ppt/ink/ink7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5.748"/>
    </inkml:context>
    <inkml:brush xml:id="br0">
      <inkml:brushProperty name="width" value="0.1" units="cm"/>
      <inkml:brushProperty name="height" value="0.1" units="cm"/>
      <inkml:brushProperty name="color" value="#5B2D90"/>
    </inkml:brush>
  </inkml:definitions>
  <inkml:trace contextRef="#ctx0" brushRef="#br0">1 356 336,'18'-6'192,"7"-5"208,3-1-8,10-5-24,3-5-48,7-3-104,1-1-39,0-2-105,0 1-40,-2 0-16,1 2 0,3 1-8,1 1 0,-1 3 0,-5 1 0,-4 3-8,-7 0-80,-9 4 56</inkml:trace>
</inkml:ink>
</file>

<file path=ppt/ink/ink7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6.295"/>
    </inkml:context>
    <inkml:brush xml:id="br0">
      <inkml:brushProperty name="width" value="0.1" units="cm"/>
      <inkml:brushProperty name="height" value="0.1" units="cm"/>
      <inkml:brushProperty name="color" value="#5B2D90"/>
    </inkml:brush>
  </inkml:definitions>
  <inkml:trace contextRef="#ctx0" brushRef="#br0">0 119 744,'84'-43'1167,"68"-33"172,-179 90-1847,-47 32-1,30-18-441,11-9 523</inkml:trace>
</inkml:ink>
</file>

<file path=ppt/ink/ink7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6.578"/>
    </inkml:context>
    <inkml:brush xml:id="br0">
      <inkml:brushProperty name="width" value="0.1" units="cm"/>
      <inkml:brushProperty name="height" value="0.1" units="cm"/>
      <inkml:brushProperty name="color" value="#5B2D90"/>
    </inkml:brush>
  </inkml:definitions>
  <inkml:trace contextRef="#ctx0" brushRef="#br0">277 0 912,'-2'2'192,"-2"3"176,-7 4-200,-2 2-184,-5 0-16,0 1 16,-3-2 8,-3 0 8,-1 3 0,-1 1 0,-1 2-216,2 0-96,2-1-32,1-1 16,5-1 216</inkml:trace>
</inkml:ink>
</file>

<file path=ppt/ink/ink7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6.828"/>
    </inkml:context>
    <inkml:brush xml:id="br0">
      <inkml:brushProperty name="width" value="0.1" units="cm"/>
      <inkml:brushProperty name="height" value="0.1" units="cm"/>
      <inkml:brushProperty name="color" value="#5B2D90"/>
    </inkml:brush>
  </inkml:definitions>
  <inkml:trace contextRef="#ctx0" brushRef="#br0">349 1 184,'-16'9'16,"-3"1"24,-5 1-32,-1 2-8,-3 0 0,-1 1 0,-5 4 0,-3 2 0,-6 3-16,-2 1-8,-3 2 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0 975 6569,'7'0'585,"14"-3"239,17-6-512,17-8-800,17-10-361,15-11-351,9-11 96,5-10 480,0-6 368,-2-7 656,-5-4 88,-6-6-48,-6-6-104,-4-7-680,-4-6-576,-6-4 512,-14 17-3353</inkml:trace>
</inkml:ink>
</file>

<file path=ppt/ink/ink7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7.309"/>
    </inkml:context>
    <inkml:brush xml:id="br0">
      <inkml:brushProperty name="width" value="0.1" units="cm"/>
      <inkml:brushProperty name="height" value="0.1" units="cm"/>
      <inkml:brushProperty name="color" value="#5B2D90"/>
    </inkml:brush>
  </inkml:definitions>
  <inkml:trace contextRef="#ctx0" brushRef="#br0">1 78 800,'47'-23'224,"-7"2"184,-5 2-264,-5 4-152</inkml:trace>
</inkml:ink>
</file>

<file path=ppt/ink/ink7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8.042"/>
    </inkml:context>
    <inkml:brush xml:id="br0">
      <inkml:brushProperty name="width" value="0.1" units="cm"/>
      <inkml:brushProperty name="height" value="0.1" units="cm"/>
      <inkml:brushProperty name="color" value="#5B2D90"/>
    </inkml:brush>
  </inkml:definitions>
  <inkml:trace contextRef="#ctx0" brushRef="#br0">1 134 1880,'39'-15'312,"1"-4"385,0-1-201,3-2-240,2-5-568,3-3 192</inkml:trace>
</inkml:ink>
</file>

<file path=ppt/ink/ink7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18.928"/>
    </inkml:context>
    <inkml:brush xml:id="br0">
      <inkml:brushProperty name="width" value="0.1" units="cm"/>
      <inkml:brushProperty name="height" value="0.1" units="cm"/>
      <inkml:brushProperty name="color" value="#5B2D90"/>
    </inkml:brush>
  </inkml:definitions>
  <inkml:trace contextRef="#ctx0" brushRef="#br0">0 44 1488,'2'-2'184,"2"-1"224,2-1 49,1 0 7,7-2-88,4 0-152,8-3-328,8 0 88</inkml:trace>
</inkml:ink>
</file>

<file path=ppt/ink/ink7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0.277"/>
    </inkml:context>
    <inkml:brush xml:id="br0">
      <inkml:brushProperty name="width" value="0.1" units="cm"/>
      <inkml:brushProperty name="height" value="0.1" units="cm"/>
      <inkml:brushProperty name="color" value="#5B2D90"/>
    </inkml:brush>
  </inkml:definitions>
  <inkml:trace contextRef="#ctx0" brushRef="#br0">1 63 248,'53'-17'183,"-21"8"914,-2-1 0,33-16 0,-217 83-2109,253-87-276,-84 25 1090</inkml:trace>
</inkml:ink>
</file>

<file path=ppt/ink/ink7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0.446"/>
    </inkml:context>
    <inkml:brush xml:id="br0">
      <inkml:brushProperty name="width" value="0.1" units="cm"/>
      <inkml:brushProperty name="height" value="0.1" units="cm"/>
      <inkml:brushProperty name="color" value="#5B2D90"/>
    </inkml:brush>
  </inkml:definitions>
  <inkml:trace contextRef="#ctx0" brushRef="#br0">143 1 168,'-4'6'8,"0"-1"8,-3 1-8,-1-1 0,-3 0 64,0 0 16,-3 0 40,0 1 0,-1 1-56,1 0-24,2-1-56,-1 1-8,5-2-24,0-1-112,8-2 112</inkml:trace>
</inkml:ink>
</file>

<file path=ppt/ink/ink7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0.541"/>
    </inkml:context>
    <inkml:brush xml:id="br0">
      <inkml:brushProperty name="width" value="0.1" units="cm"/>
      <inkml:brushProperty name="height" value="0.1" units="cm"/>
      <inkml:brushProperty name="color" value="#5B2D90"/>
    </inkml:brush>
  </inkml:definitions>
  <inkml:trace contextRef="#ctx0" brushRef="#br0">1 26 784,'21'-7'120,"-1"0"144,-1 1-200,1 2-88,-6 2 8</inkml:trace>
</inkml:ink>
</file>

<file path=ppt/ink/ink7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0.680"/>
    </inkml:context>
    <inkml:brush xml:id="br0">
      <inkml:brushProperty name="width" value="0.1" units="cm"/>
      <inkml:brushProperty name="height" value="0.1" units="cm"/>
      <inkml:brushProperty name="color" value="#5B2D90"/>
    </inkml:brush>
  </inkml:definitions>
  <inkml:trace contextRef="#ctx0" brushRef="#br0">46 0 312,'-22'8'-8,"-2"3"24</inkml:trace>
</inkml:ink>
</file>

<file path=ppt/ink/ink7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1.149"/>
    </inkml:context>
    <inkml:brush xml:id="br0">
      <inkml:brushProperty name="width" value="0.1" units="cm"/>
      <inkml:brushProperty name="height" value="0.1" units="cm"/>
      <inkml:brushProperty name="color" value="#5B2D90"/>
    </inkml:brush>
  </inkml:definitions>
  <inkml:trace contextRef="#ctx0" brushRef="#br0">57 80 1392,'-30'-11'1557,"4"1"-1068,29 8-718,18 0-265,115-9 1116,-32 0-120,-62 8-782,1-3 0,43-11 0,-61 11-78</inkml:trace>
</inkml:ink>
</file>

<file path=ppt/ink/ink7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1.557"/>
    </inkml:context>
    <inkml:brush xml:id="br0">
      <inkml:brushProperty name="width" value="0.1" units="cm"/>
      <inkml:brushProperty name="height" value="0.1" units="cm"/>
      <inkml:brushProperty name="color" value="#5B2D90"/>
    </inkml:brush>
  </inkml:definitions>
  <inkml:trace contextRef="#ctx0" brushRef="#br0">88 100 2240,'-9'-2'323,"-40"-10"1609,48 11-1895,-1 1-1,1 0 1,-1-1 0,1 1-1,-1-1 1,1 0-1,-1 1 1,1-1-1,-1 0 1,1 0 0,0 0-1,0 0 1,0 0-1,-1 0 1,1 0-1,0 0 1,0-1 0,0 1-1,1 0 1,-1-1-1,0 1 1,0 0 0,0-4-1,1 4-42,0 1 0,1-1 0,-1 0-1,1 0 1,-1 1 0,1-1 0,-1 0 0,1 1 0,0-1-1,-1 0 1,1 1 0,0-1 0,0 1 0,-1-1-1,1 1 1,0 0 0,0-1 0,-1 1 0,1 0-1,0-1 1,0 1 0,0 0 0,0 0 0,0 0 0,-1 0-1,1 0 1,0 0 0,2 0 0,34-1-44,-25 1 35,40-6-864,52-11 0,-61 8 328,0 3 0,59-3 0,-126 16-107,7-1 478</inkml:trace>
</inkml:ink>
</file>

<file path=ppt/ink/ink7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1.871"/>
    </inkml:context>
    <inkml:brush xml:id="br0">
      <inkml:brushProperty name="width" value="0.1" units="cm"/>
      <inkml:brushProperty name="height" value="0.1" units="cm"/>
      <inkml:brushProperty name="color" value="#5B2D90"/>
    </inkml:brush>
  </inkml:definitions>
  <inkml:trace contextRef="#ctx0" brushRef="#br0">92 1 624,'14'0'87,"0"0"0,0 1-1,0 1 1,0 0 0,0 1-1,25 9 1,-43-10-8,1 0 0,0 1-1,-1-1 1,0 0 0,1-1 0,-1 1 0,0-1-1,0 1 1,-5 0 0,-34 10-560,-62 27-1,81-27 210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3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10658,'-5'11'280,"-6"17"-280,-7 17-368,-6 18-728,-6 15-448,-7 13-409,-7 9 185,-9 6 720,-8 2 464,-8-1 71,-5-4 393,10-19-1824</inkml:trace>
</inkml:ink>
</file>

<file path=ppt/ink/ink7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2.124"/>
    </inkml:context>
    <inkml:brush xml:id="br0">
      <inkml:brushProperty name="width" value="0.1" units="cm"/>
      <inkml:brushProperty name="height" value="0.1" units="cm"/>
      <inkml:brushProperty name="color" value="#5B2D90"/>
    </inkml:brush>
  </inkml:definitions>
  <inkml:trace contextRef="#ctx0" brushRef="#br0">70 6 536,'31'2'456,"0"-2"0,0-1 0,33-6 1,-123 28-552,20-5-48,-65 20-832,80-26 739</inkml:trace>
</inkml:ink>
</file>

<file path=ppt/ink/ink7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2.746"/>
    </inkml:context>
    <inkml:brush xml:id="br0">
      <inkml:brushProperty name="width" value="0.1" units="cm"/>
      <inkml:brushProperty name="height" value="0.1" units="cm"/>
      <inkml:brushProperty name="color" value="#5B2D90"/>
    </inkml:brush>
  </inkml:definitions>
  <inkml:trace contextRef="#ctx0" brushRef="#br0">182 1 16,'23'0'295,"-1"0"1,1 2-1,43 9 1,-75-10-125,0 0 0,1 0 0,-1 1 0,1 0 0,0 1 0,-1 0 0,-7 4 0,-10 2-170,-7 0-61,-1-1 0,-48 3 1,17-2-54,83-12-674,13-3 719,0 2 0,0 0 0,1 2-1,-1 2 1,0 1 0,44 6 0,-58-4 300,0-1 1,1-1 0,0-1-1,-1 0 1,22-3-1,46 0-964,-105 16-196,-17 3 797,2-2 132,18-7-1</inkml:trace>
</inkml:ink>
</file>

<file path=ppt/ink/ink7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3.446"/>
    </inkml:context>
    <inkml:brush xml:id="br0">
      <inkml:brushProperty name="width" value="0.1" units="cm"/>
      <inkml:brushProperty name="height" value="0.1" units="cm"/>
      <inkml:brushProperty name="color" value="#5B2D90"/>
    </inkml:brush>
  </inkml:definitions>
  <inkml:trace contextRef="#ctx0" brushRef="#br0">167 2 928,'14'-1'127,"2"0"1295,-27 5-162,-14 2-1304,6-3-33,0 1 0,1 0-1,0 2 1,0 0 0,0 1 0,-33 19 0,68-26-690,12-4 807,3-4-26,0 1 0,0 2 0,45-2 0,-119 31 113,-66 29-1000,93-43 561</inkml:trace>
</inkml:ink>
</file>

<file path=ppt/ink/ink7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4.771"/>
    </inkml:context>
    <inkml:brush xml:id="br0">
      <inkml:brushProperty name="width" value="0.1" units="cm"/>
      <inkml:brushProperty name="height" value="0.1" units="cm"/>
      <inkml:brushProperty name="color" value="#5B2D90"/>
    </inkml:brush>
  </inkml:definitions>
  <inkml:trace contextRef="#ctx0" brushRef="#br0">93 181 80,'92'-40'764,"-148"69"-300,-73 49-1,187-102-1258,-14 0 682,2 2 0,57-20 0,-48 21-26,60-32 1,-102 45 134,0-1 0,-1 0-1,0-1 1,14-15 0,-25 24-15</inkml:trace>
</inkml:ink>
</file>

<file path=ppt/ink/ink7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4.910"/>
    </inkml:context>
    <inkml:brush xml:id="br0">
      <inkml:brushProperty name="width" value="0.1" units="cm"/>
      <inkml:brushProperty name="height" value="0.1" units="cm"/>
      <inkml:brushProperty name="color" value="#5B2D90"/>
    </inkml:brush>
  </inkml:definitions>
  <inkml:trace contextRef="#ctx0" brushRef="#br0">45 1 72,'-45'22'0</inkml:trace>
</inkml:ink>
</file>

<file path=ppt/ink/ink7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5.080"/>
    </inkml:context>
    <inkml:brush xml:id="br0">
      <inkml:brushProperty name="width" value="0.1" units="cm"/>
      <inkml:brushProperty name="height" value="0.1" units="cm"/>
      <inkml:brushProperty name="color" value="#5B2D90"/>
    </inkml:brush>
  </inkml:definitions>
  <inkml:trace contextRef="#ctx0" brushRef="#br0">1 0 64,'1'1'-8,"-1"0"8</inkml:trace>
</inkml:ink>
</file>

<file path=ppt/ink/ink7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5.486"/>
    </inkml:context>
    <inkml:brush xml:id="br0">
      <inkml:brushProperty name="width" value="0.1" units="cm"/>
      <inkml:brushProperty name="height" value="0.1" units="cm"/>
      <inkml:brushProperty name="color" value="#5B2D90"/>
    </inkml:brush>
  </inkml:definitions>
  <inkml:trace contextRef="#ctx0" brushRef="#br0">8 152 1080,'-7'6'1528,"26"-12"-978,32-15-389,133-59 19,-61 30-582,-184 72-1577,35-9 1717</inkml:trace>
</inkml:ink>
</file>

<file path=ppt/ink/ink7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6.504"/>
    </inkml:context>
    <inkml:brush xml:id="br0">
      <inkml:brushProperty name="width" value="0.1" units="cm"/>
      <inkml:brushProperty name="height" value="0.1" units="cm"/>
      <inkml:brushProperty name="color" value="#5B2D90"/>
    </inkml:brush>
  </inkml:definitions>
  <inkml:trace contextRef="#ctx0" brushRef="#br0">361 13 784,'-1'1'-4,"-44"18"289,-46 29 0,-133 82 715,289-151-2694,98-64 1734,29-13-4,-183 94-80,-2 2 20</inkml:trace>
</inkml:ink>
</file>

<file path=ppt/ink/ink7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6.661"/>
    </inkml:context>
    <inkml:brush xml:id="br0">
      <inkml:brushProperty name="width" value="0.1" units="cm"/>
      <inkml:brushProperty name="height" value="0.1" units="cm"/>
      <inkml:brushProperty name="color" value="#5B2D90"/>
    </inkml:brush>
  </inkml:definitions>
  <inkml:trace contextRef="#ctx0" brushRef="#br0">141 0 544,'-24'14'80,"-3"0"88,-2 3-136,0 2-56,-3 3 16</inkml:trace>
</inkml:ink>
</file>

<file path=ppt/ink/ink7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6.771"/>
    </inkml:context>
    <inkml:brush xml:id="br0">
      <inkml:brushProperty name="width" value="0.1" units="cm"/>
      <inkml:brushProperty name="height" value="0.1" units="cm"/>
      <inkml:brushProperty name="color" value="#5B2D90"/>
    </inkml:brush>
  </inkml:definitions>
  <inkml:trace contextRef="#ctx0" brushRef="#br0">1 0 72,'7'3'-8,"-7"3"8</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6:59.576"/>
    </inkml:context>
    <inkml:brush xml:id="br0">
      <inkml:brushProperty name="width" value="0.35" units="cm"/>
      <inkml:brushProperty name="height" value="0.35" units="cm"/>
      <inkml:brushProperty name="color" value="#00A0D7"/>
    </inkml:brush>
  </inkml:definitions>
  <inkml:trace contextRef="#ctx0" brushRef="#br0">1511 1241 5593,'2'0'12,"0"-1"0,0 0 0,-1 0 0,1 1-1,0-1 1,-1 0 0,1 0 0,0-1 0,-1 1 0,1 0-1,-1 0 1,0-1 0,0 1 0,1-1 0,-1 1 0,0-1-1,0 0 1,0 1 0,0-1 0,-1 0 0,1 0-1,1-3 1,10-54 2261,-4 18-1268,-5 33-747,0 0 0,-1-1-1,0 1 1,0-1 0,-1 1-1,-1-1 1,1 0 0,-1 1-1,-2-13 1,2 18-180,-1 0 0,0 0 0,0 0-1,0 0 1,-1 0 0,1 1 0,-1-1 0,1 0 0,-1 1-1,0-1 1,0 1 0,0 0 0,0-1 0,-1 1 0,1 0-1,0 0 1,-1 0 0,0 1 0,1-1 0,-1 1 0,0-1-1,0 1 1,0 0 0,0 0 0,0 0 0,0 1 0,0-1-1,0 1 1,-3-1 0,-6 0 5,1 1-1,-1 1 1,1-1-1,0 2 1,0-1-1,-1 2 1,1-1-1,0 2 1,1-1-1,-1 1 1,1 1-1,0 0 1,0 1-1,0 0 1,0 0-1,1 1 1,-15 14-1,1 2-21,1 0 0,1 1 0,1 0-1,1 2 1,-18 34 0,20-30 12,1 0 1,2 1 0,1 0-1,2 1 1,-10 43 0,18-62-63,1 1-1,1 0 1,0 0 0,1 0 0,0 0-1,5 25 1,-4-31-15,1 0 1,0-1-1,1 1 1,0-1-1,0 1 1,1-1-1,0 0 0,0 0 1,1-1-1,-1 1 1,1-1-1,11 10 0,-11-11 5,1 0-1,0-1 0,0 0 0,0 0 1,1 0-1,0-1 0,-1 0 0,1-1 1,0 1-1,0-1 0,0 0 0,1-1 1,-1 0-1,0 0 0,1 0 0,-1-1 1,0 0-1,1-1 0,-1 0 0,0 0 1,1 0-1,-1-1 0,0 0 0,0 0 0,0-1 1,7-4-1,8-4 18,0-1 0,-1-1 0,-1-1 0,0-1 0,-1-1 0,27-28 0,-20 18 13,-2-2 0,-1-1 0,-1-1 0,-1-1 0,28-57 0,-43 74 1,1 0 0,-2 0 1,0 0-1,0-1 0,-2 0 0,0 0 1,0 0-1,-1 0 0,-1 0 1,-1 0-1,0-1 0,-1 1 0,-1 0 1,0 0-1,-1 0 0,-7-23 0,7 30 17,-1-1-1,0 1 0,-1 0 0,0 0 0,0 0 0,-1 1 0,1-1 1,-2 1-1,1 1 0,-1-1 0,0 1 0,0 0 0,-1 1 1,0 0-1,0 0 0,0 1 0,0 0 0,-1 0 0,0 1 0,1 0 1,-1 0-1,0 1 0,-18-2 0,9 3-19,0 0-1,1 2 1,-1 0-1,0 1 1,0 0 0,1 2-1,0 0 1,0 1 0,0 0-1,0 2 1,-28 14-1,15-4-7,0 2 0,1 1 0,1 0 0,1 3 0,1 0 0,2 1 0,0 2 0,1 0 0,1 2 0,-21 35 0,34-48-10,1 0 0,0 0 0,2 1 0,-1 0 0,2 1 0,0-1 0,1 1 0,0 0 0,2 0 0,0 0 0,1 0 0,1 0 0,0 1 0,1-1 0,1 0 0,1 0 0,0 0 0,1 0 0,1-1 0,0 0 0,2 0 0,12 25 0,-9-24-15,1 0-1,0-1 0,1 0 0,1-1 0,1 0 1,0-1-1,0-1 0,2 0 0,0-1 1,0 0-1,1-2 0,0 0 0,26 11 0,-28-15 20,0-1-1,1 0 0,-1-1 1,1-1-1,0 0 0,0-1 1,0-1-1,0-1 0,0 0 1,0-1-1,0-1 0,0 0 1,-1-1-1,1 0 0,-1-2 0,1 0 1,15-8-1,-9 2 38,-1 0 0,0-2 0,-1-1 0,-1 0 0,0-1 0,-1-1 0,0-1 0,-2-1 0,0 0 0,-1-1 0,18-29 0,-19 23 2,0-1 0,-2 0 0,-1 0 1,-1-1-1,-1-1 0,-2 0 0,0 0 0,-2 0 1,2-34-1,-6 36-8,-1-1 0,-1 1 0,-1-1 0,-1 1 0,-2 0 1,0 0-1,-2 0 0,-1 1 0,-21-48 0,19 54-17,-1 0 1,-1 0-1,0 1 0,-2 0 1,0 1-1,-1 1 1,0 0-1,-1 1 0,-1 1 1,-1 1-1,0 0 0,-34-18 1,37 24-23,0 0 0,0 1 0,-1 1 0,0 1 0,0 0 0,0 1 0,0 0 0,0 2 0,-32 0 0,25 2-14,-1 2-1,1 1 1,0 1 0,0 0 0,0 2 0,-28 13-1,14-3-7,1 2 0,1 1 0,1 3 1,0 0-1,2 2 0,1 1 0,-48 53 0,61-59 9,1 1 0,1 0 0,0 2 1,2 0-1,1 0 0,0 2 1,2-1-1,1 1 0,-11 42 1,17-50-1,1 1 0,1 0 0,1-1 0,0 1 0,1 0 0,1 0 1,1-1-1,0 1 0,2 0 0,-1-1 0,2 0 0,1 0 0,0 0 1,1-1-1,14 24 0,-11-22 2,1-1-1,1-1 1,1 0 0,0 0 0,1-1 0,1-1-1,0-1 1,1 0 0,0-1 0,1 0 0,1-1-1,-1-1 1,2-1 0,-1-1 0,1 0-1,36 8 1,-37-12 19,0-1-1,0-1 0,0 0 1,0-2-1,0 0 0,1-1 0,-1-1 1,0 0-1,0-1 0,-1-1 1,1-1-1,-1-1 0,0 0 1,0-1-1,-1-1 0,0-1 1,0 0-1,-1-1 0,15-13 1,-2 0 36,-2-1 1,0-1 0,-2-2-1,-1 0 1,-1-2 0,-2 0-1,-1-1 1,27-57 0,-36 64-26,-1 0 0,-1 0 1,-1-1-1,-1 0 0,-1-1 0,-1 1 0,-1-1 1,-2 0-1,0 1 0,-1-1 0,-2 0 0,-1 0 1,-8-35-1,2 29-3,-1 0 0,-2 0 0,0 1 1,-3 1-1,0 0 0,-2 1 0,-1 0 0,-1 2 0,-1 0 1,-43-41-1,49 54-30,0 0 0,-1 1-1,-1 1 1,0 0 0,0 2 0,-1-1 0,0 2 0,0 0-1,-1 2 1,0-1 0,-1 2 0,1 1 0,-1 0 0,0 1 0,0 1-1,0 1 1,0 1 0,0 0 0,-32 5 0,19 3-17,0 1 0,1 2 0,0 0 0,1 3 1,0 0-1,1 2 0,0 1 0,2 1 0,-37 31 0,22-12-3,1 1-1,2 3 0,1 1 0,-55 81 0,75-95 15,2 0-1,1 1 0,1 1 0,1 1 0,2 0 1,1 0-1,1 1 0,2 0 0,1 1 0,-2 52 1,7-62 3,1 0 1,2 0 0,0-1 0,1 1 0,2-1 0,0 1-1,1-1 1,1 0 0,1-1 0,1 0 0,1 0-1,1-1 1,1-1 0,1 1 0,28 32 0,-25-35-3,0-1 1,2-1-1,-1-1 1,2-1-1,0 0 1,0-1-1,1-1 1,1-1 0,0-1-1,0 0 1,1-2-1,-1-1 1,2 0-1,-1-2 1,41 3-1,-34-6 19,1-1-1,-1-2 0,1-1 0,-1-1 0,0-2 0,0 0 1,-1-2-1,0-2 0,0 0 0,-1-2 0,46-27 0,-32 13 40,-2-2 0,0-1-1,-2-2 1,-2-2 0,-1-1-1,-1-2 1,-2-1 0,-2-1-1,-1-2 1,-2-1 0,38-82-1,-56 103-11,-2 0-1,0-1 0,-1 0 0,-1 0 1,-1 0-1,-1-1 0,-1 1 0,0-1 1,-2 1-1,-1-1 0,0 1 0,-2 0 0,0-1 1,-2 2-1,0-1 0,-1 1 0,-1 0 1,-1 0-1,-1 1 0,0 0 0,-2 1 1,0 0-1,-1 1 0,0 0 0,-19-16 1,15 16-28,-1 0 1,-1 1 0,-1 2 0,0 0 0,0 0 0,-2 2 0,1 1 0,-2 1 0,1 0-1,-1 2 1,-37-8 0,31 10-36,-1 2 0,1 1 0,-1 2 0,0 1 0,1 1 0,-1 1 0,1 2 0,-1 1 0,-34 10 0,21-2 1,1 2 1,0 2 0,1 1 0,1 3-1,1 1 1,1 1 0,1 3 0,1 1-1,1 1 1,-55 60 0,69-65 19,1 2 0,1 0 1,2 0-1,0 2 0,2 0 0,0 1 0,2 1 1,2 0-1,0 1 0,2 0 0,1 0 0,2 1 1,1 0-1,1 0 0,2 0 0,1 41 0,3-42-2,1 1 0,1-1 0,2-1-1,1 1 1,2-1 0,0 0-1,2-1 1,1 0 0,1 0-1,2-2 1,0 0 0,2 0 0,1-2-1,1 0 1,1-1 0,0-1-1,2-1 1,1-1 0,1 0-1,0-2 1,1-1 0,1-1 0,1-2-1,0 0 1,0-1 0,2-2-1,-1-1 1,45 9 0,-36-12 30,0-2 1,1-2-1,-1-1 1,1-2-1,-1-1 1,1-2 0,-1-2-1,0-1 1,-1-2-1,54-18 1,-48 10 27,-1-2 1,-2-1 0,1-2 0,-2-2 0,-1-2-1,-1-1 1,-2-1 0,45-46 0,-47 39 7,-1-1 1,-2-1-1,-2-2 1,-2-1-1,-1-1 1,-2 0-1,-1-2 1,14-46-1,-22 50-12,-2 0-1,-2-1 1,-1 0-1,-2-1 1,-2 0-1,-1 0 1,-3 0-1,-1 0 1,-10-68-1,3 66-5,-2 0 0,-2 0 0,-1 2 0,-2-1 0,-2 2-1,-2 0 1,-25-39 0,32 59-56,-2-1 0,0 1 0,-1 1 0,-1 1 0,0 0 0,-2 1 0,0 1 0,0 1 0,-1 0 0,-1 1 0,-1 2 0,1 0 0,-2 1 0,-33-11 0,29 14-35,0 1-1,-1 2 1,1 1-1,-1 1 1,0 1-1,0 1 1,-37 5-1,26 2-9,0 0 0,0 3 0,1 1 1,-59 26-1,43-12 18,2 3 1,1 2 0,1 2 0,2 2 0,1 2-1,-75 77 1,91-80 35,2 1 1,1 1-1,1 2 0,2 0 0,2 2 0,2 0 1,1 1-1,2 1 0,-17 62 0,25-67 2,2 1-1,1 0 1,2 1 0,2 0-1,1-1 1,2 1-1,1 0 1,2-1-1,2 0 1,1 0-1,17 50 1,-14-59-6,1 0 0,1-1 1,1 0-1,2-1 0,0 0 1,2-1-1,1-1 0,1-1 1,0 0-1,2-2 0,1 0 1,0-1-1,2-1 0,0-2 0,1 0 1,1-2-1,0 0 0,1-2 1,0-1-1,1-1 0,1-2 1,-1 0-1,2-2 0,-1-1 1,1-2-1,-1-1 0,1-1 0,0-1 1,0-2-1,54-8 0,-45 0 68,-1-1-1,-1-1 0,0-3 0,-1-1 0,0-1 1,-1-2-1,-1-2 0,-1-1 0,-1-1 1,-1-2-1,0-1 0,-2-2 0,-2-1 1,0-1-1,41-58 0,-48 57 2,0-1 0,-3-1 1,0-1-1,-2 0 0,-2-1 0,-1-1 1,12-55-1,-19 61-24,-1 1-1,-2-1 1,0 0 0,-2 0-1,-1 0 1,-2 0-1,0 0 1,-2 1 0,-2-1-1,-9-28 1,5 26-39,-1 1-1,-2 0 1,-1 1-1,-1 1 1,-1 0-1,-2 1 1,-1 1-1,-1 1 1,0 0-1,-2 2 1,-1 1-1,-1 0 1,-1 2-1,-1 1 1,0 1-1,-2 2 1,0 1-1,0 0 1,-1 3-1,-1 0 1,0 2-1,-1 1 1,0 2-1,0 1 1,0 2-1,-1 1 1,1 1-1,-1 2 1,0 1-1,-42 7 1,30 1-28,1 2 0,0 3 0,1 1 0,0 2 0,1 1 0,1 3 0,1 1 0,1 3 0,1 0 1,1 3-1,2 1 0,1 1 0,-55 63 0,66-66 22,1 2 1,2 0 0,0 0-1,2 2 1,2 0 0,1 2-1,1-1 1,2 2-1,1 0 1,1 0 0,2 1-1,2-1 1,1 2 0,2-1-1,1 1 1,2-1 0,1 1-1,9 47 1,-2-45-3,1-1 0,2 1-1,2-2 1,2 0 0,1 0 0,1-2 0,2 0-1,2-1 1,0-1 0,3-1 0,0-1 0,2-1 0,1-1-1,2-2 1,41 32 0,-42-39 17,0 0 0,1-2 1,1-1-1,1-2 0,0 0 0,1-2 0,0-2 0,1-1 0,0-1 1,0-2-1,0-1 0,1-2 0,0-1 0,0-2 0,0-1 1,-1-2-1,63-12 0,-62 6 57,-1-1 0,-1-2 1,1-1-1,-2-2 0,0-1 0,-1-1 1,-1-1-1,0-2 0,-2-1 0,0-1 1,-1-2-1,42-49 0,-41 39-2,-2-2 0,-1 0 0,-2-1 0,-2-1 0,-1-1 0,-2-1 0,-2 0 0,-1-1 0,15-84 0,-19 62-13,-3 1 0,-3-1 1,-2 0-1,-4 1 0,-13-96 0,9 121-34,-3 1-1,-1 0 1,-1 0 0,-22-45-1,22 58-19,-1 1 0,-1 0 0,-1 2 0,-1-1 0,-1 2 0,0 0 0,-24-20 0,25 26-16,-1 0-1,0 2 1,-1 0-1,0 0 1,-1 2-1,0 0 1,-1 1-1,0 1 0,0 1 1,0 1-1,-25-4 1,17 6-16,0 0 0,-1 3 0,1 0 0,-1 1 0,1 2 0,0 1 0,-41 11 0,21 0-1,1 1 0,1 3 1,1 2-1,0 1 0,2 2 1,1 3-1,1 0 0,-71 66 1,87-69 33,0 2 1,2 0-1,1 1 0,1 2 1,1 0-1,2 1 1,1 0-1,1 1 1,2 1-1,1 1 1,1 0-1,2 0 1,2 1-1,1 0 1,1 0-1,2 0 1,1 1-1,2-1 0,1 1 1,2-1-1,2 1 1,1-1-1,1-1 1,14 41-1,-7-34-1,2-1-1,2-1 1,1 0-1,1-1 1,3-2-1,1 0 1,1-1-1,2-1 0,1-2 1,2-1-1,0-1 1,39 27-1,-43-37 7,0-1-1,1-2 0,0-1 0,2-1 0,-1-1 0,2-2 1,0-1-1,0-1 0,1-1 0,-1-2 0,2-1 1,-1-2-1,0-1 0,1-1 0,-1-2 0,58-8 1,-52 0 27,0-1 1,-1-2 0,0-1 0,-1-2 0,-1-1 0,0-2 0,-1-2 0,-1 0 0,-1-3 0,-1 0 0,-1-2 0,-1-1 0,48-58 0,-45 44 0,-1-1 0,-2-2 0,-2 0 1,-1-2-1,-3-1 0,-2 0 0,-2-2 0,-2 0 1,-2-1-1,8-53 0,-17 63 4,-1-1 1,-3 0-1,-1 0 1,-2 0-1,-2 0 1,-1 0-1,-2 1 1,-2-1-1,-2 2 0,-1 0 1,-2 0-1,-2 1 1,-23-41-1,24 52-24,-2 1 0,-1 0 0,0 1 0,-2 1 0,-1 1 0,0 1 0,-45-34 0,45 41-32,0 1 0,0 1 1,-1 1-1,-1 1 0,0 0 1,0 2-1,-1 1 0,0 1 1,0 1-1,-33-3 0,20 7-16,0 0 0,0 3 0,0 1 0,0 2 0,0 1 0,0 2 0,1 2 0,1 1-1,0 1 1,0 2 0,1 2 0,1 1 0,1 2 0,-56 41 0,51-30 22,0 1-1,2 2 1,1 2 0,2 1 0,2 1 0,1 2-1,2 1 1,2 1 0,1 1 0,3 1-1,-19 52 1,29-61 12,2 0-1,1 0 0,2 0 1,1 1-1,2 0 1,1 0-1,2 0 0,2 0 1,1 0-1,1 0 1,2 0-1,1-1 0,2 0 1,2 0-1,1-1 0,1-1 1,26 46-1,-22-47-13,2-2 0,1 0-1,1-1 1,1-1 0,2-1 0,0-1-1,2-2 1,0 0 0,2-2-1,0 0 1,2-2 0,0-2-1,1 0 1,0-2 0,2-2 0,-1-1-1,55 13 1,-55-19 46,-1-1 0,1-2 0,0-2 0,0 0 0,0-2 1,0-2-1,-1 0 0,1-3 0,-1 0 0,0-2 0,-1-1 0,1-2 0,-2-1 0,0-1 0,0-1 0,-1-2 1,-1-1-1,-1-1 0,0-1 0,-2-1 0,0-2 0,37-43 0,-24 21 33,-3-2 0,-1-2 0,-3-1 0,-1-1 0,-3-2 0,-3 0 0,-1-2 0,-3 0 0,-2-1 0,-3-1 0,8-66 0,-16 75-22,-3-1 1,-1 0-1,-3 0 0,-2 0 0,-16-88 0,10 98 1,-2 1 0,-1 0-1,-2 0 1,-1 1 0,-2 1 0,-1 1 0,-39-54 0,43 68-45,-2 1 0,0 0 1,-2 2-1,0 0 0,0 0 1,-2 2-1,0 1 0,-1 0 1,0 1-1,-1 2 0,0 0 1,-1 1-1,0 1 0,0 2 1,-1 0-1,0 1 0,0 2 1,-1 0-1,0 2 0,1 0 1,-1 2-1,-44 5 0,17 3-42,1 2-1,-1 3 0,2 1 1,0 3-1,1 2 0,1 3 1,1 1-1,-74 50 0,67-36 31,1 3 0,3 2 0,1 2-1,2 2 1,2 3 0,-60 84 0,80-96 20,2 2 0,2 0 0,1 1 0,2 1 0,2 1 0,2 0 1,1 1-1,3 0 0,1 1 0,3 0 0,1 1 0,2 81 0,5-86-7,2 0-1,2 0 0,1-1 1,3 0-1,1 0 1,1-1-1,2-1 1,2 0-1,1-1 1,2 0-1,2-2 0,1 0 1,1-2-1,39 42 1,-40-51-22,0-2 1,1-1-1,1 0 1,0-2-1,2-1 1,0-1-1,1-1 1,0-2-1,2 0 1,-1-2-1,1-1 1,1-1-1,-1-2 1,2-1-1,-1-1 1,0-2-1,1-1 1,0-1-1,-1-2 1,54-7-1,-38-2 67,0-2 0,-2-2 0,0-1 0,0-3-1,-2-2 1,0-1 0,-1-2 0,-2-2 0,0-2 0,-2-1-1,62-61 1,-48 37 31,-3-3 0,-2-1 0,-3-2 0,-2-3-1,-3 0 1,59-134 0,-75 139-18,-2-1 0,-2-1 0,-3 0-1,-3-1 1,-2-1 0,-3 0 0,-2 0 0,-4 0-1,-6-76 1,1 99-8,-2 1 0,-2 0 0,0 0 0,-3 1-1,-1 1 1,-2-1 0,-19-34 0,20 45-26,-2 1 0,-1 1 0,0 0 0,-2 1 0,0 1 0,-1 1 0,-2 0 0,1 2 0,-2 0 0,-32-18 0,30 21-38,-1 2 0,0 0-1,-1 2 1,0 1 0,-1 1 0,0 2 0,-51-7-1,38 10-29,1 2 0,-1 1 0,1 3 0,-77 13 0,42 3-18,0 3 0,2 3 0,1 3 0,1 3 0,-83 50 0,104-52 50,0 3 0,2 2-1,2 1 1,1 3 0,2 1 0,1 3 0,3 0-1,-62 90 1,76-93 16,2 1 0,1 0 1,2 2-1,2 0 0,2 1 0,1 1 0,3 0 0,1 1 0,3 0 0,1 1 0,1 78 0,7-81-7,2 0 0,2-1 0,2 1-1,2-2 1,1 1 0,2-1 0,2-1 0,2-1 0,1 0-1,3-1 1,0-1 0,3-1 0,0-1 0,3-1 0,54 54-1,-51-59-31,2-2 0,1 0-1,1-2 1,1-2 0,1-1-1,1-2 1,1-2 0,1-1-1,0-2 1,1-1 0,0-2-1,1-3 1,1 0 0,-1-3-1,1-2 1,50 0 0,-45-7 52,-1-1 0,1-2 1,-1-2-1,0-3 1,-1-1-1,-1-2 0,0-3 1,0-1-1,78-46 1,-76 35 11,0-3 1,-2-2 0,-2-1 0,-1-2 0,-2-2 0,-1-2 0,-3-1 0,34-52 0,-41 50 13,-1-1 1,-3-1 0,-2-1 0,-2-1-1,-1-1 1,-3-1 0,-3 0-1,13-85 1,-21 92 6,-3 0 1,-1 0-1,-2 0 1,-2-1-1,-1 1 1,-3 0-1,-2 1 1,-1 0-1,-2 0 1,-35-77-1,33 90 3,-1 1-1,-1 1 1,-2 1-1,-1 0 1,-1 1-1,-1 1 1,0 2 0,-2 0-1,-1 1 1,-1 1-1,-42-26 1,34 27-35,-1 2 1,0 1-1,-1 2 0,-1 1 1,0 2-1,-1 2 1,0 1-1,-1 2 0,-50-3 1,25 9-59,0 2 0,0 3 1,0 2-1,1 3 0,1 3 0,0 3 1,0 2-1,2 3 0,1 2 0,0 3 1,2 3-1,1 1 0,2 4 0,1 1 0,1 3 1,3 2-1,1 2 0,-43 49 0,65-58 41,1 0-1,1 1 0,2 2 0,1 0 1,2 1-1,2 1 0,1 1 1,2 0-1,2 0 0,1 2 0,3-1 1,1 1-1,1 0 0,3 63 0,3-66 17,1 0 0,2 1 0,2-1-1,2-1 1,1 1 0,2-1-1,1-1 1,2 0 0,1-1-1,2 0 1,2-1 0,1-1 0,1-1-1,2-1 1,43 45 0,-34-46 24,2-2 0,1 0 0,1-3 0,1-1 0,1-2 0,1-1 0,1-2 0,1-2 0,0-2 0,1-1 0,1-3 0,83 13 0,-86-20-20,0-1 1,0-2-1,1-1 1,-1-3-1,0-1 1,0-1-1,-1-3 1,0-1 0,0-2-1,-1-2 1,0-1-1,-1-2 1,-1-2-1,45-29 1,-41 19 9,-2-2 1,0-1-1,-3-2 1,-1-2-1,-1-1 1,-2-1-1,-1-2 1,-3-1-1,-1-1 1,-2-1-1,29-71 1,-32 60-41,-4-1 1,-1 0 0,-3-1-1,-2 0 1,-3-1-1,-2 0 1,-3-1-1,-2 1 1,-11-95-1,3 100 36,-1 0 0,-4 1 0,-1 0 0,-2 1-1,-3 1 1,-1 0 0,-3 1 0,-47-74 0,53 98-12,-1 0-1,-2 2 1,0 0 0,-1 0 0,-1 2 0,-1 1 0,-34-22 0,36 28-16,0 1 1,-1 1 0,0 1 0,-1 1 0,0 0 0,0 2-1,-1 1 1,0 1 0,0 0 0,-24 1 0,4 3-34,0 2 0,0 2 0,0 2 0,1 1 0,-1 3 0,2 1 0,0 3 0,-44 19 1,23-4-21,0 3 1,2 2-1,1 3 1,-70 59 0,88-62 50,2 2 1,1 2-1,2 1 1,2 2-1,1 1 1,2 2-1,3 0 1,1 3-1,-38 91 0,52-104 17,2 0 0,1 1 0,2 0 0,2 0 0,0 1-1,3 0 1,1 0 0,2 0 0,1 0 0,1 0 0,3-1-1,1 1 1,1-1 0,2 0 0,20 50 0,-12-47-9,2-1-1,1-1 1,2 0 0,2-2 0,1-1 0,1-1 0,2-1 0,1-1 0,2-2 0,0-1-1,2-1 1,1-2 0,1-1 0,70 33 0,-73-41 21,1-1 0,0-2 0,1-1 0,1-2-1,-1-1 1,1-2 0,1-1 0,-1-2 0,1-1 0,-1-2 0,1-2 0,-1-1 0,1-2 0,-1-1-1,0-1 1,-1-3 0,57-22 0,-53 13 41,-1-1 1,0-2-1,-2-2 0,-1-1 1,0-2-1,-2-1 0,-2-2 1,0-1-1,-2-1 0,-1-1 0,-2-2 1,-2 0-1,-1-2 0,-1 0 1,26-70-1,-28 58-54,-2-2 1,-3 0-1,-2-1 1,-2 0-1,-3-1 1,-2 0-1,-2 0 0,-2 0 1,-3 0-1,-2 0 1,-3 0-1,-16-64 1,10 67-18,-3 1 1,-1 0-1,-3 2 1,-2 0 0,-2 1-1,-2 1 1,-2 2-1,-2 1 1,-45-51 0,53 70-8,-1 0 1,-1 2-1,-1 0 1,0 2-1,-2 1 1,0 1 0,-1 1-1,0 1 1,-1 2-1,-1 1 1,0 1-1,-1 2 1,0 1-1,0 1 1,-1 2 0,-39-2-1,28 7-30,-1 2 0,0 3 0,1 1 0,0 2-1,0 2 1,1 1 0,0 3 0,1 1 0,-57 31-1,52-22 17,1 2 0,2 3 0,0 1 0,2 2-1,1 2 1,2 1 0,-55 67 0,73-77 29,1 1 1,2 0-1,0 1 1,2 1-1,1 1 1,1 0 0,2 1-1,1 0 1,1 0-1,2 1 1,1 0-1,1 1 1,2-1-1,1 1 1,1 0-1,2 0 1,1-1 0,2 1-1,0-1 1,3 0-1,0 0 1,17 41-1,-8-33 7,2 0 0,2-2-1,1 0 1,1-1 0,2-2-1,2 0 1,1-2 0,2 0-1,1-2 1,1-2 0,1-1-1,2-1 1,0-2 0,2-1-1,0-2 1,2-1 0,0-2-1,1-2 1,1-1 0,0-3-1,1-1 1,0-1 0,1-3-1,0-1 1,0-3 0,0-1-1,71-6 1,-71-1 34,-1-2-1,1-3 1,-1-1 0,-1-1-1,0-3 1,-1-1 0,0-2-1,-2-2 1,0-1 0,-1-2-1,-1-1 1,-2-2 0,0-1-1,-2-2 1,-1-1 0,-1-1-1,-2-2 1,-1 0 0,-2-2-1,-1-1 1,-2 0 0,-1-2-1,-2-1 1,-2 0 0,-2-1 0,-1 0-1,-2-1 1,-2 0 0,-1-1-1,-3 0 1,-1-1 0,-2-44-1,-6 39-17,-1 1 1,-2 0-1,-2 0 0,-3 1 0,-1 0 0,-2 1 0,-3 0 1,-1 2-1,-2 0 0,-2 1 0,-30-41 0,34 58-27,-1 0 0,-1 2-1,0 0 1,-2 2 0,-1 0 0,0 1-1,-48-28 1,50 37-13,1 0 0,-2 2 0,1 0 1,-1 1-1,0 2 0,-1 0 0,0 1 0,0 2 0,0 0 0,-45 2 0,27 4-29,1 3-1,0 1 1,1 1-1,0 3 1,0 1-1,1 2 1,-54 28-1,50-20 18,0 2-1,2 2 0,1 2 1,2 1-1,0 3 0,-35 37 1,52-44 29,0 0 1,2 1-1,1 1 0,1 1 1,1 1-1,2 0 1,1 1-1,1 0 1,1 1-1,2 0 0,1 1 1,2 0-1,1 0 1,1 1-1,2-1 1,2 44-1,3-39 1,1 0-1,1 0 1,2-1 0,2 0 0,1 0 0,2-1-1,2 0 1,1-2 0,1 1 0,2-2-1,1 0 1,1-1 0,2-1 0,29 30-1,-35-43 13,2-1 0,0 0 0,1-1 0,1-1-1,0-1 1,0-1 0,2-1 0,-1 0-1,1-2 1,1 0 0,0-2 0,0 0 0,0-2-1,1 0 1,-1-2 0,1-1 0,0 0 0,0-2-1,0-1 1,0-1 0,0-1 0,0-1-1,-1-1 1,1-1 0,-1 0 0,-1-2 0,1-1-1,-2-1 1,1-1 0,-1-1 0,-1-1 0,31-24-1,-24 14 4,-2-2 0,-1 0 0,0-1 0,-2-2 0,-2 0 0,0-1 0,-2-1 0,-1-1 0,-1 0 0,-2-1 0,-2-1 0,0 0 0,-2-1 0,-2 0 0,5-41 0,-8 41-17,-2-1 0,-1 0 0,-2 1-1,-1-1 1,-2 0 0,-1 1 0,-2 0 0,-1 0 0,-2 0 0,-1 1 0,-1 0 0,-2 1 0,-2 1 0,-1 0 0,-26-39 0,30 54 11,-1 0 0,-1 1 0,0 0 1,-1 1-1,0 0 0,-1 2 0,-1 0 0,0 1 0,0 0 0,-1 1 0,-26-9 1,21 11 3,-1 0 0,0 2 1,-1 1-1,1 1 0,-1 1 1,0 1-1,1 1 1,-1 2-1,-25 2 0,-12 7-30,1 2 0,0 3-1,1 3 1,1 2-1,1 3 1,1 2 0,1 3-1,1 2 1,2 2-1,1 3 1,2 2 0,1 2-1,2 2 1,-77 88-1,106-106 18,0 1 1,2 1-1,1 0 0,-18 38 0,27-47 3,-1 1 1,2 0-1,0 0 1,1 0 0,1 0-1,1 1 1,0-1-1,2 30 1,3-20-5,1-1 1,1 1-1,2-1 0,0 0 0,2-1 0,1 1 1,1-2-1,1 0 0,1 0 0,1-1 1,1-1-1,1 0 0,1-1 0,24 23 1,-15-18-8,2 0-1,1-2 1,1-1 0,1-1 0,1-2 0,1-1 0,1-2 0,0-1 0,60 19 0,-50-25 26,1-1 0,-1-2 1,1-3-1,1-1 0,-1-2 1,0-2-1,0-2 0,0-3 0,0-1 1,-1-2-1,78-26 0,-62 13 27,-1-2-1,-2-3 1,0-2 0,-2-2-1,-1-3 1,-2-3-1,88-79 1,-109 86-2,-1-1-1,-2-2 1,-1 0 0,-1-2 0,-3-1 0,27-51 0,-38 60-7,-1 0 0,-1 0 0,-1-1 0,-2 0 0,0-1 0,-2 0 0,-1 0 0,-2 0 0,-1 0 0,-2-37 1,-4 29-9,-1-1 0,-1 1 0,-2 1 0,-2 0 0,-1 0 1,-2 1-1,-1 0 0,-2 1 0,-1 1 0,-2 1 0,-1 1 1,-29-34-1,31 43-26,-1 0 1,-1 2 0,-1 0-1,0 2 1,-2 0 0,0 1-1,-1 2 1,0 0 0,-2 2-1,1 1 1,-1 1 0,-1 1-1,0 1 1,-1 2 0,1 1-1,-33-3 1,22 8-26,-1 2-1,0 1 1,1 3 0,-1 0-1,1 3 1,1 1 0,0 2 0,0 2-1,-53 25 1,22-4-25,3 3 0,1 3 0,-119 95 0,145-102 42,2 1 0,2 2 0,1 1-1,1 2 1,3 1 0,1 1 0,-34 65 0,49-76 7,0 0 0,2 1 0,2 1 0,1 0 0,1 0 0,1 1 0,2 0 1,2 0-1,1 0 0,1 1 0,2-1 0,6 40 0,0-34-1,3 0-1,1 0 1,2-1-1,1-1 1,2 0-1,2-1 1,1-1 0,2-1-1,1 0 1,2-2-1,1 0 1,1-2-1,2-1 1,0-1 0,3-2-1,0-1 1,1-1-1,38 21 1,-36-25-5,1-1-1,1-1 1,0-3 0,1 0 0,1-3-1,0-1 1,1-2 0,0-1 0,0-2 0,1-2-1,-1-2 1,1-1 0,0-2 0,-1-2 0,1-1-1,-1-3 1,0 0 0,48-18 0,-45 9 73,-2-3 0,1-1 0,-2-2 0,-1-1 0,-1-2 0,-1-2 0,-1-1 0,-2-2 0,-1-1 0,-1-2 0,-1-1 0,40-62 0,-51 67-31,-1-2-1,-2 1 0,-1-2 0,-1 0 0,-2-1 0,-1 0 0,-2 0 0,-1-1 0,-1-1 0,-2 1 0,-2-1 0,-1 0 0,-2 0 0,-1 0 0,-2 0 0,-12-61 0,4 58-26,-1 0 1,-2 1-1,-2 1 1,-1 0 0,-1 1-1,-2 1 1,-2 1-1,-1 0 1,-1 2 0,-30-28-1,30 34-17,-2 1 1,-1 1-1,0 1 0,-2 2 0,0 1 0,-2 1 1,0 2-1,0 1 0,-2 1 0,1 2 0,-58-13 1,41 17-31,1 3 0,-2 1 1,1 3-1,0 2 1,0 2-1,0 2 1,0 3-1,1 1 0,0 3 1,1 1-1,-89 40 1,72-23-7,1 2 0,2 3 1,1 3-1,2 3 0,2 2 1,1 2-1,-84 92 0,102-95 35,2 2-1,2 2 1,2 0-1,1 3 1,3 0-1,-28 72 1,44-91 1,1 0 0,1 1 1,1 0-1,2 1 0,2-1 1,1 1-1,1 0 0,1 0 1,2 1-1,1-1 0,2-1 0,12 51 1,-4-43-8,2-1 0,2 0 0,1-2 0,1 1 1,3-2-1,0-1 0,2-1 0,2 0 0,1-2 0,1-1 1,2-2-1,1 0 0,1-2 0,1-1 0,1-2 0,1-1 1,2-1-1,45 19 0,-33-20 36,0-2 0,1-2-1,1-2 1,0-2 0,1-3 0,0-1 0,1-3-1,-1-2 1,1-3 0,0-2 0,-1-1-1,0-4 1,99-24 0,-90 12 90,0-4 0,-2-1-1,0-4 1,-2-2 0,-1-2 0,-2-3 0,82-68-1,-78 52-30,-2-1-1,-3-3 0,-2-3 0,-3-1 0,-3-2 0,41-74 0,-62 92-56,-1-2 0,-3 0 0,-1-2 0,-3 0 0,-1 0 0,-3-1 0,-1-1 0,-3 0-1,-2 0 1,-3-92 0,-4 108-11,-1 1 0,-2 0-1,-1 0 1,-1 0 0,-2 1-1,-1 0 1,-2 1 0,-1 0 0,-1 0-1,-1 2 1,-2 0 0,0 1 0,-2 0-1,-2 2 1,0 0 0,-1 1-1,-37-30 1,35 36-38,0 1 1,-1 1-1,-1 1 0,-1 1 1,0 1-1,-1 1 0,0 2 0,0 1 1,-50-9-1,39 12-15,-1 2 0,0 2-1,0 2 1,0 1 0,1 2 0,-66 14 0,39-1-9,1 4 1,1 2 0,1 3 0,1 2 0,2 4-1,0 1 1,3 4 0,-76 60 0,91-62 35,2 2-1,1 2 1,2 2 0,2 1 0,1 2-1,3 1 1,1 1 0,-24 53 0,35-58 14,2 0 1,1 1-1,3 0 1,1 1 0,3 1-1,1 0 1,2 0 0,1 1-1,3-1 1,5 66 0,2-61 7,2-1 1,3 1 0,2-1-1,1-1 1,3 0 0,1-1 0,3-1-1,1-1 1,3-1 0,49 69 0,-48-78-7,2-1 0,1-2 0,1-1 0,1-1 0,2-1 0,1-2 0,1-1 0,0-2 0,2-1 0,1-2 0,0-2 0,79 25 0,-66-30 12,1-2-1,0-2 1,0-3 0,1-2-1,-1-2 1,1-2 0,-1-3-1,1-1 1,-1-3-1,-1-3 1,0-1 0,0-3-1,80-35 1,-79 27 41,-2-3 0,0-1 0,-2-3-1,-1-2 1,-2-2 0,-1-1 0,-1-3 0,-3-1 0,-1-2 0,-2-2 0,-1-1-1,44-77 1,-61 88-18,-2-1-1,-1-1 1,-2 0-1,-2-1 1,-1 0 0,-2 0-1,8-73 1,-14 61 13,-1 1 0,-3 0 0,-2 0 0,-1 0 0,-24-90 0,14 87-37,-1 1 0,-3 0-1,-2 2 1,-2 0 0,-2 2 0,-2 0-1,-2 2 1,-1 1 0,-3 2 0,-1 1 0,-2 1-1,-59-48 1,68 66-43,-1 1-1,0 2 1,-1 0-1,-1 2 1,-1 1-1,0 2 1,0 1-1,-2 1 1,1 1-1,-55-6 1,48 12-19,0 2 0,0 1 0,0 2 1,0 2-1,1 1 0,-1 2 0,1 2 0,-68 25 0,58-14 18,1 2 1,0 2-1,2 3 0,2 1 0,0 2 0,2 2 0,1 2 1,2 1-1,1 2 0,2 2 0,1 1 0,3 2 0,-42 72 1,49-73 33,2 1 0,2 2 1,2 0-1,2 1 0,2 0 0,2 1 1,2 1-1,2 0 0,2 0 1,2 1-1,2-1 0,2 1 1,2 0-1,3-1 0,10 50 1,-7-64 12,1-1 0,2 0 0,1 0 0,1-1 0,2-1 0,1 0 0,2-1 0,0 0 0,2-2 0,1 0 0,1-2 0,2 0 0,0-2 0,1 0 0,1-2 0,2-1 0,0-1 0,0-1 0,2-1 0,0-2 0,1-1 0,1-2 0,0-1 0,48 11 0,-40-15 1,0-1 0,1-2 0,-1-1 0,1-2 0,-1-3 0,1 0 0,-1-3 0,0-1 0,0-3 0,-1 0 0,72-29 0,-64 17 15,-1-2 1,-1-2 0,-2-2-1,0-2 1,-2-1-1,-1-3 1,-2-1-1,64-73 1,-64 62 1,-3-3-1,-1-1 1,-3-1 0,-2-2-1,-3-1 1,-1-1 0,27-91 0,-39 98-21,-1-1 1,-3-1 0,-2 0-1,-2 0 1,-3 0 0,-1 0 0,-2-1-1,-3 1 1,-13-66 0,7 73-9,-2 0 1,-2 1-1,-1 0 0,-2 2 1,-2 0-1,-1 1 0,-2 0 1,-2 2-1,-1 1 1,-2 1-1,-40-40 0,41 49-23,-1 1 0,-1 2 0,-1 1-1,-1 1 1,-1 1 0,-1 2 0,0 1-1,-1 1 1,0 2 0,-1 2 0,-1 1-1,0 1 1,-70-7 0,63 15-28,1 1 0,-1 2 0,0 2 0,1 1 0,0 3 1,0 1-1,1 2 0,0 2 0,1 1 0,1 3 0,-50 28 0,19-5-14,2 4 0,1 3-1,3 3 1,-111 113 0,128-114 56,2 1 0,3 2 1,2 2-1,2 2 0,3 1 1,2 2-1,3 1 0,-27 78 1,45-102 16,1 0 1,1 1 0,2 0-1,2 0 1,1 0 0,2 1-1,1-1 1,3 1-1,1-1 1,1 1 0,2-1-1,2-1 1,1 1 0,2-1-1,1-1 1,19 37-1,-14-41 5,1 0 0,1-1 0,2-1-1,0-1 1,2 0 0,2-2 0,0-1 0,1-1-1,2-1 1,0-2 0,2-1 0,0-1-1,46 22 1,-41-26-9,1-1 0,0-1 0,1-2 0,1-2-1,0-2 1,0-1 0,0-1 0,0-3 0,1-1 0,-1-2 0,1-1 0,49-10 0,-40 1 23,-1-3 1,0-1 0,0-3 0,-2-1 0,0-2 0,-2-3-1,0-1 1,-2-2 0,-1-2 0,-1-1 0,60-62 0,-44 34 11,-3-3 0,-2-2 0,-3-2 0,-3-2 0,-3-1 0,47-109 0,-61 113-16,-3-1-1,-2-1 0,-4-1 0,-2 0 1,-3-1-1,7-134 0,-20 161 3,-2-1-1,-1 1 1,-2 0 0,-2 0 0,-18-56-1,15 68-2,-1 0 1,-1 0-1,-2 1 0,-1 1 0,-1 0 1,-2 1-1,-38-45 0,39 53-26,-1 0 0,0 2 0,-2 0-1,0 1 1,0 1 0,-1 1 0,-1 1 0,-1 0 0,1 2-1,-36-11 1,25 12-27,0 2-1,0 1 0,-1 2 1,1 1-1,-1 2 0,-67 5 1,30 7-30,1 2 0,1 4 0,1 2 0,0 4 1,2 2-1,-109 59 0,82-34 16,2 5 1,3 4-1,-111 95 1,159-119 34,2 2 1,2 1-1,1 2 1,2 2-1,1 0 1,3 2-1,1 2 1,-35 80-1,53-101 2,2 0 0,0 0-1,2 0 1,0 1 0,2 0 0,1 0-1,1 0 1,1 0 0,2 0 0,0 0-1,2 1 1,1-1 0,0-1 0,2 1-1,2-1 1,0 0 0,1 0-1,2-1 1,17 31 0,-2-17 10,1-1 1,1-1 0,2-2-1,1-1 1,2-1-1,2-2 1,0-1-1,2-2 1,1-2-1,54 28 1,-36-25-11,2-3 0,0-2 0,1-3 0,2-2-1,0-3 1,123 14 0,-134-25 10,1-2-1,0-2 0,-1-3 1,1-2-1,-1-2 0,0-2 1,0-2-1,-1-3 0,53-22 1,-69 22 24,-1-2 0,0-1 0,-2-1 0,0-2 0,-1-1 0,-1-1 0,-1-2 0,0 0 0,-3-2 0,0-1 0,-1 0 0,-2-2 0,32-56 0,-37 54-13,-2-1 0,-1-1 1,-1 0-1,-2-1 0,-1 0 1,-2 0-1,-1-1 1,1-45-1,-6 37-11,-2 0 0,-2 0 1,-2 0-1,-2 0 0,-2 1 0,-17-53 1,7 42-18,-3 0 1,-2 1 0,-2 2-1,-2 1 1,-2 0 0,-3 3-1,-1 1 1,-3 1 0,-1 2-1,-74-64 1,78 80-17,0 1 1,-2 2-1,-1 1 1,0 2-1,-2 2 1,0 1-1,-1 2 1,0 2-1,-1 1 1,-1 3-1,0 1 1,0 2-1,0 1 1,-1 3-1,1 2 1,-1 1-1,1 2 1,0 2-1,0 2 1,0 2-1,1 2 1,-56 21-1,45-11-24,0 1 0,2 4 0,1 1-1,1 2 1,1 3 0,2 1 0,1 3 0,-43 44 0,59-50 47,1 0 0,2 2 1,0 1-1,3 2 1,1 0-1,1 0 0,2 2 1,1 1-1,3 0 1,0 1-1,-14 76 0,23-76 24,1 0-1,1 0 0,3 1 0,1-1 0,2 1 0,1-1 1,2 0-1,2-1 0,2 1 0,1-2 0,2 1 0,2-2 1,1 0-1,2 0 0,1-2 0,2 0 0,1-2 1,1 0-1,2-1 0,2-2 0,0-1 0,2-1 0,1-1 1,1-1-1,1-2 0,0-2 0,2 0 0,1-3 0,1 0 1,63 20-1,-53-24-14,1-3 1,0-2-1,0-2 1,1-2-1,-1-1 0,1-3 1,0-3-1,0-1 1,53-11-1,-44 3 33,0-3-1,-1-3 0,-1-2 1,-1-3-1,-1-1 1,0-4-1,56-37 1,-59 30 14,-1-3-1,-1-1 1,-2-3 0,-2-2-1,-2-1 1,65-90 0,-78 91-25,-2-1 0,-2-2 1,-2 0-1,-1-2 1,-3 0-1,-2-1 0,-3-1 1,12-66-1,-21 77 9,-1-2 0,-2 1 0,-2 0 0,-1 0 0,-3 0 0,-1 0 0,-2 0 0,-1 1 1,-3 0-1,0 1 0,-30-63 0,26 70-23,-1 1 0,-2 1 0,-1 0 0,-1 1 1,-1 1-1,-2 1 0,0 1 0,-2 1 0,-1 1 1,0 2-1,-2 0 0,-1 2 0,0 1 0,-33-15 0,20 16-44,-1 2-1,0 2 1,-1 1-1,-1 3 0,0 2 1,0 1-1,0 3 1,0 1-1,-1 3 0,1 1 1,0 2-1,-72 17 1,39-2-23,0 4 0,1 3 0,2 3 1,1 4-1,1 2 0,-81 56 1,93-51 31,1 2 0,3 3 0,2 3 0,2 2 0,-47 58 0,72-74 14,1 0 0,2 3 1,2 0-1,1 1 0,2 1 0,2 1 1,1 0-1,3 2 0,-16 66 0,26-85 8,1 0 0,1 0 0,1 1-1,1-1 1,1 0 0,1 0 0,1 1-1,1-2 1,1 1 0,13 34 0,-7-29 10,1-1 1,2-1 0,1 0 0,1-1 0,0 0-1,2-1 1,33 33 0,-14-22-6,1-2 0,2-1 1,1-3-1,1-1 0,1-2 1,2-1-1,1-3 0,0-2 0,75 22 1,-62-27-19,0-3 1,1-3-1,0-2 1,0-3-1,0-2 1,0-3-1,1-3 1,-1-2 0,-1-3-1,0-3 1,0-2-1,-1-2 1,-1-4-1,77-36 1,-86 32 57,-1-1 0,-2-3 1,-1-2-1,-1-2 0,-2-1 0,-1-3 1,43-48-1,-54 50-10,-2-1-1,-1-1 1,-2-2-1,-2 0 1,-1-1 0,-2-1-1,-2-1 1,-2-1 0,13-53-1,-21 61-18,-1-1 0,-2 0 1,-1 0-1,-2 0 0,-1 0 0,-2-1 0,-1 1 0,-2 0 0,-1 1 0,-2-1 0,-2 1 0,-1 1 0,-1 0 0,-2 0 0,-1 2 0,-1-1 0,-2 2 0,-2 0 0,0 2 1,-2 0-1,-1 1 0,-1 1 0,-1 2 0,-1 0 0,-1 2 0,-1 0 0,-1 2 0,-62-31 0,54 35-20,-2 1-1,0 2 1,0 1 0,-1 2-1,0 2 1,-46-2 0,29 6-20,0 3 0,0 3 0,-109 17 0,83-2-16,0 4-1,2 3 1,1 4-1,1 3 1,-144 81-1,178-86 18,1 2 0,1 2-1,2 2 1,1 2 0,1 1 0,3 2 0,-57 73-1,76-87 24,2 2 0,0 0-1,2 0 1,0 1-1,2 1 1,1 0 0,1 0-1,2 1 1,0 0-1,2 1 1,1-1 0,2 1-1,0 0 1,2 0-1,5 43 1,0-38 23,2-1 0,1-1 0,1 1-1,2-2 1,1 1 0,2-1 0,0-1 0,2-1 0,24 33 0,-14-27-6,2-2 0,1 0 1,2-2-1,1-2 0,1 0 1,56 35-1,-32-29-24,2-2 0,1-4 1,1-2-1,1-2 0,2-4 0,0-2 1,1-3-1,1-3 0,82 6 0,-86-14 11,-1-3 0,1-3 0,-1-3 0,1-2-1,-1-3 1,-1-3 0,0-2 0,83-31 0,-109 30 27,-1 0 1,0-3-1,-1 0 0,-1-2 1,-1-1-1,41-38 1,-50 38-5,0-1 0,-1-1 0,-2-1 0,0-1 1,-2 0-1,0-1 0,-2-1 0,18-47 0,-21 40-14,-2 0-1,-1-1 0,-1 0 0,-3 0 0,0-1 0,-3 1 1,0-1-1,-3 0 0,-1 1 0,-1 0 0,-2-1 0,-2 2 0,-16-49 1,6 33-2,-2 2 0,-2 0 0,-2 1 0,-2 1 0,-2 2 0,-2 1-1,-2 1 1,-53-54 0,58 69-17,-2 2 0,-1 1 1,0 1-1,-2 1 0,-1 2 0,0 1 0,-1 2 0,-1 1 0,-1 2 0,0 1 0,-1 2 0,0 2 0,0 1 0,-1 2 0,0 1 0,-1 2 0,1 2 0,0 2 0,-1 1 0,1 2 0,-58 13 0,28 0-43,0 3 1,1 3-1,2 3 0,0 2 1,-65 41-1,58-26 3,2 4 0,2 3 0,-118 113 1,141-117 33,1 2 0,3 2 0,2 2 1,2 1-1,3 2 0,-36 76 1,57-102 5,1 1 1,1 1 0,1-1 0,2 2 0,1-1 0,1 1-1,2 0 1,1 0 0,2 0 0,1 0 0,1 1 0,2-1 0,2 0-1,11 46 1,-7-50 14,0-1 1,2-1-1,1 0 0,1 0 0,2-1 0,0-1 0,1 0 0,2-1 1,0-1-1,1-1 0,1 0 0,1-2 0,1 0 0,1-1 1,1-2-1,0 0 0,1-2 0,0 0 0,1-2 0,0-1 1,1-1-1,1-1 0,-1-1 0,2-2 0,43 5 0,-38-9 17,-1-2 0,1-1 0,-1-1 1,1-2-1,-1-1 0,0-2 0,53-18 0,-45 9 1,0-1 1,-1-3-1,-1-1 1,-1-2-1,47-37 1,-35 19-14,-2-3 1,-2-1 0,-2-3-1,-2-1 1,-3-2-1,-1-2 1,-3-1 0,32-68-1,-51 87-17,-1 0-1,-1-1 0,-2-1 1,-2-1-1,-1 1 0,-2-1 1,-2-1-1,1-40 0,-6 58 8,-1 0-1,-1 0 1,-1 0-1,-1 0 1,0 1-1,-2 0 1,-8-21-1,8 27 8,0 1 1,-1 0-1,-1 0 0,0 0 0,-1 1 0,0 1 0,-1 0 0,0 0 0,0 0 1,-23-16-1,22 20 0,0 0 0,-1 1 1,1 0-1,-1 0 0,0 2 0,0-1 1,-1 1-1,1 1 0,-1 0 0,-17-1 1,11 3-9,0 1 0,0 1 1,-1 0-1,1 1 0,0 1 0,-24 8 1,2 2-21,1 2 1,1 2 0,1 2 0,0 1-1,-54 40 1,36-19-11,1 2 0,2 3 1,-59 67-1,84-81 17,1 1 0,2 1 0,1 2 0,2 0 0,1 1-1,-25 65 1,40-86 8,1 0-1,0 0 0,1 0 0,1 1 1,0-1-1,2 1 0,0 0 0,0 0 1,2-1-1,0 1 0,1 0 0,1-1 1,0 1-1,1-1 0,1 0 0,0 0 1,1 0-1,1-1 0,1 0 0,0 0 1,1-1-1,0 0 0,1-1 0,1 0 0,0 0 1,1-1-1,0 0 0,0-1 0,2-1 1,-1 0-1,1-1 0,1 0 0,-1-1 1,20 7-1,-14-7 11,1 0-1,-1-2 1,1 0-1,0-1 1,0-2 0,1 0-1,-1-1 1,1-1-1,25-2 1,-18-2 7,0-2 0,-1 0 0,0-2-1,0-1 1,0-1 0,32-16 0,-15 2-2,-1-3 0,-1-1 1,-1-2-1,-2-1 0,-1-3 0,-1-1 0,51-60 1,-73 75 5,-1-1 0,-1 0 1,0-1-1,-2-1 0,-1 0 0,0-1 1,-1 0-1,-2 0 0,0-1 0,6-40 1,-12 54-11,-1-1 0,0 0-1,0 0 1,-1 1 0,-1-1 0,0 0 0,0 0 0,-1 1 0,0-1-1,-1 1 1,0 0 0,-1-1 0,0 1 0,-1 1 0,0-1 0,0 1-1,-1 0 1,0 0 0,-1 0 0,0 1 0,0 0 0,-1 1 0,0-1-1,0 1 1,-1 1 0,-14-9 0,13 9-6,-1 0 1,0 1-1,0 1 0,0 0 0,0 0 0,-1 1 1,1 1-1,-1 0 0,0 0 0,0 1 1,-22 1-1,17 2-9,0 0 0,1 1 1,-1 1-1,0 1 1,1 0-1,0 1 0,-24 13 1,11-2-18,0 2 1,1 0 0,1 2 0,1 1 0,1 1-1,0 1 1,-37 50 0,42-46 9,1 0 0,2 2 0,0 0 0,2 1 0,-13 38 0,21-48 11,1-1 1,1 1-1,1 0 0,1 1 1,0-1-1,2 1 0,1-1 1,0 1-1,5 29 0,-3-42 3,0 0-1,0 0 1,1-1 0,0 1-1,0-1 1,1 1-1,0-1 1,1 0 0,0 0-1,0-1 1,1 1-1,0-1 1,0-1-1,0 1 1,1-1 0,0 0-1,0 0 1,1-1-1,0 0 1,0-1-1,0 1 1,0-1 0,1-1-1,-1 0 1,1 0-1,0-1 1,0 0 0,0 0-1,0-1 1,0 0-1,1 0 1,-1-1-1,0-1 1,0 0 0,0 0-1,0 0 1,11-4-1,-1-1 23,0-1 0,0-1 0,-1 0 0,0-2 0,0 0 0,-1-1-1,0 0 1,-1-1 0,-1-1 0,28-30 0,-9 6 17,-2-2 1,-2-2-1,32-55 0,-52 79-27,-1-2 0,0 1 0,-1-1 0,-2 0 0,0-1-1,-1 0 1,5-32 0,-10 44-5,1 0 0,-1 0-1,-1 0 1,1 0 0,-1 0-1,0 0 1,-1 0 0,0 1-1,-6-15 1,6 18-1,-1-1 1,1 1 0,-1-1-1,0 1 1,-1 0 0,1 0-1,-1 0 1,0 1-1,0-1 1,0 1 0,0 0-1,-1 0 1,1 0 0,-1 1-1,1-1 1,-7-1-1,4 1-1,1 1 0,-1 0 0,0 1 0,0 0-1,0 0 1,1 0 0,-1 0 0,0 1 0,0 1-1,0-1 1,0 1 0,0 0 0,0 0 0,1 1-1,-8 3 1,4-1-9,0 1 0,0 0-1,1 1 1,0 0 0,0 1 0,0 0 0,1 0-1,-13 15 1,2 0-14,2 1-1,1 1 0,1 0 0,1 1 1,1 1-1,-13 38 0,23-54 12,-1 0 0,2 0 0,-1 1 1,2-1-1,-1 1 0,1-1 0,1 1 0,0 0 0,2 15 0,-2-24 6,1 1 0,-1-1 0,1 1-1,0 0 1,0-1 0,0 0 0,0 1 0,0-1 0,1 0 0,-1 1 0,1-1 0,0 0 0,-1 0 0,1 0 0,0 0 0,0-1 0,3 3 0,-2-3 1,0 1 1,0-1-1,1 0 1,-1 0-1,0 0 1,1-1-1,-1 1 1,1-1 0,-1 0-1,1 0 1,-1 0-1,1 0 1,-1-1-1,0 1 1,1-1-1,5-2 1,4-1 3,-1-1 0,0-1 0,0 1-1,0-2 1,-1 0 0,0 0 0,20-18 0,64-70 17,-91 91-18,18-21 12,-1 0 1,25-39 0,-38 52 2,-2 0 0,1-1-1,-1 0 1,-1 0 0,0 0-1,-1 0 1,-1-1 0,3-17-1,-5 29-8,-1-1 0,1 1 0,-1 0-1,0-1 1,0 1 0,0 0-1,0-1 1,-1 1 0,1 0-1,0-1 1,-1 1 0,0 0 0,1 0-1,-1-1 1,0 1 0,0 0-1,-1 0 1,1 0 0,0 0 0,-1 0-1,1 0 1,-1 1 0,-1-3-1,0 3-2,1 0 0,-1 0 0,0 0 1,0 0-1,1 0 0,-1 0 0,0 1 0,0 0 0,0-1 0,0 1 0,1 0 0,-1 0 0,0 1 0,0-1 0,0 1 0,-3 0 0,-7 3-5,0 0-1,1 1 1,-1 0 0,1 1-1,0 0 1,-20 14-1,10-2-6,1 1 0,0 1 0,1 1 0,2 1 0,-30 44 0,37-50 1,1 1 0,1 0 0,0 1 0,1 0 0,2 1 0,-1-1 0,2 1 0,1 0 0,-4 28 0,8-36 0,0-1 0,1 1 0,0-1 0,0 1 1,1-1-1,1 0 0,-1 0 0,2 0 0,-1 0 0,1 0 0,1-1 1,0 0-1,0 1 0,1-2 0,0 1 0,1-1 0,-1 0 0,2 0 1,-1-1-1,1 0 0,0 0 0,0-1 0,1 0 0,0-1 1,0 1-1,0-2 0,1 1 0,0-1 0,0-1 0,0 0 0,0 0 1,0-1-1,1 0 0,-1-1 0,0 0 0,20-1 0,-5-3 15,0 0-1,0-2 1,0 0-1,-1-2 0,0-1 1,0-1-1,0-1 1,-2 0-1,1-2 0,-1-1 1,-1-1-1,0 0 1,-1-2-1,-1 0 0,0-2 1,-2 0-1,31-38 1,-32 35 12,-1 0 0,-1-1 0,-1 0 0,0-1 0,-2-1 0,-1 1 0,-1-2 0,-1 1 0,-1-1 0,-1-1 0,-1 1 0,-2-1 0,0 0 0,-2 0 0,-1 0 0,0 0 0,-8-40 0,0 32-1,-1 1-1,-2 0 1,-1 0 0,-1 1 0,-2 0 0,-2 2 0,0 0 0,-2 1-1,-2 0 1,0 2 0,-44-44 0,46 53-29,-1 1 1,0 1 0,-1 1-1,-1 0 1,-1 2-1,0 1 1,0 0-1,-1 2 1,-1 1-1,0 0 1,0 2-1,0 1 1,-1 1 0,0 1-1,0 2 1,-31 0-1,16 5-29,0 2 1,1 1-1,0 3 0,0 1 0,1 2 0,1 1 0,0 2 1,0 2-1,2 1 0,0 2 0,1 2 0,-48 39 0,49-33 25,1 1-1,1 1 1,2 2-1,1 1 1,2 1-1,1 1 1,1 2-1,3 0 1,1 2-1,2 0 1,-23 67-1,33-80 18,2 0-1,2 1 1,0-1 0,2 1-1,0 0 1,2 0-1,1 1 1,1-1-1,2 0 1,1 0-1,0-1 1,2 1-1,1-1 1,2 0 0,0-1-1,1 1 1,2-2-1,0 0 1,2 0-1,1-2 1,27 34-1,-22-33-4,1 0-1,1-2 0,2-1 0,-1-1 1,2 0-1,1-2 0,0-1 0,1-1 0,0-2 1,1 0-1,1-2 0,44 11 0,-37-14 19,0-2 0,0-1 0,1-2 0,-1-2 0,1-1 0,-1-2 0,1-1-1,-1-2 1,0-2 0,42-13 0,-26 2 17,-1-2-1,-1-2 1,-2-2-1,0-3 1,-1-1-1,-2-3 1,-1-1-1,47-46 1,-37 27-13,-2-4 0,-2-1-1,-3-3 1,-2-1 0,50-92 0,-73 110-11,-2 0 0,-2-2 0,-2 0 0,-2-1-1,-2 0 1,-2-1 0,-2 0 0,-2-1 0,-2 0 0,-2 1 0,-6-69-1,0 79 0,-1 0 0,-2 1 0,-2 0-1,-1 0 1,-2 1 0,-25-53 0,24 61-4,-2 1 0,-1 1 1,-1 0-1,0 1 1,-2 1-1,-1 1 0,0 1 1,-44-33-1,41 38-18,0 2-1,-1 0 1,0 1-1,-1 2 1,0 1-1,-1 0 0,0 2 1,-1 1-1,1 1 1,-1 2-1,0 0 1,0 2-1,0 1 1,-42 5-1,6 3-27,1 2 0,0 4 0,1 2 0,0 3 0,-63 29-1,43-11 8,2 3-1,2 3 1,1 4-1,3 3 0,2 3 1,-111 107-1,160-138 26,1 2 1,1 0-1,2 1 0,0 1 0,1 1 1,2 0-1,1 2 0,-20 56 1,28-66 5,1-1 0,1 2 0,1-1 0,1 0 0,0 1 0,2-1 0,0 1 0,1-1 0,1 1 0,1-1 0,0 0 0,2 0 0,0 0 0,1 0 0,13 26 0,-3-16 1,1-1-1,2 0 1,1-2-1,1 0 0,1-1 1,1-1-1,1-1 1,1-2-1,1 0 0,1-2 1,53 30-1,-25-21-6,1-2-1,2-2 1,0-3 0,1-2-1,90 16 1,-105-27 21,1-3 0,-1-1-1,1-2 1,0-3 0,0-1 0,0-2 0,-1-2 0,0-2-1,0-2 1,0-2 0,-2-2 0,0-1 0,0-3 0,-2-1-1,0-2 1,61-42 0,-56 29 8,-2-1 0,-1-2-1,-1-2 1,-3-1 0,-1-2 0,-2-2-1,-2-1 1,-2-2 0,-3-1 0,40-89-1,-54 102-4,-2 0-1,-1-1 1,-3-1 0,0 0-1,-3 0 1,0 0-1,-2-47 1,-5 53 6,0-1 0,-2 1 1,-2 0-1,0 0 0,-2 1 0,-2 0 1,-1 0-1,-1 1 0,-21-38 0,19 43-12,-2 0 0,0 0 0,-2 2 0,0 0 0,-2 1 0,0 1 0,-1 1 1,-1 0-1,-1 2 0,0 1 0,-2 1 0,-31-16 0,20 16-28,0 1 0,-1 2 0,0 1-1,-1 2 1,0 2 0,0 1 0,-1 3 0,-60 0 0,10 8-19,0 4 0,1 3 0,0 4 0,1 5-1,1 3 1,2 3 0,0 5 0,2 2 0,-99 60-1,126-61 14,2 2 1,1 3-1,2 2 0,2 3 0,-64 71 0,85-83 17,2 1-1,1 1 1,2 1 0,1 1 0,2 2-1,1-1 1,2 2 0,2 0 0,-16 66-1,26-80 12,0 0-1,2 1 0,0-1 1,2 1-1,1-1 0,1 1 1,1-1-1,1 0 0,1 0 1,9 27-1,-3-23-2,0 0 0,2-1 0,1 0 0,1-1 0,1-1-1,2-1 1,34 39 0,-24-35-6,1 0-1,2-2 1,0-1-1,2-2 1,1-1-1,0-1 1,2-2-1,0-2 0,1-1 1,1-2-1,0-1 1,70 13-1,-62-21 10,-1-2 0,1-1 0,-1-3 0,1-2-1,-1-2 1,0-1 0,0-3 0,-1-1 0,0-3-1,0-1 1,-2-3 0,0-1 0,66-39 0,-61 29 18,-1-3 0,-1-1 0,-2-3 0,-1-1 0,-2-2 0,-1-2 0,-2-1 0,-3-2 0,-1-2 0,54-95 0,-76 117 4,0-1 1,-2 0-1,-1-1 1,0 0-1,-2 0 0,-1 0 1,-1-1-1,-1 0 1,-1 0-1,-2 0 1,-3-37-1,-2 33 4,0 0 1,-2 0-1,-2 1 0,0-1 0,-2 2 0,-1-1 0,-2 2 0,0 0 0,-25-34 0,21 35-29,-1 1 0,0 1 0,-2 1-1,-1 1 1,-1 1 0,-1 0 0,0 2-1,-2 1 1,0 1 0,-1 1-1,0 2 1,-1 0 0,-1 2 0,0 1-1,-1 2 1,0 0 0,0 2-1,-1 2 1,0 0 0,0 2 0,0 2-1,-61 4 1,37 4-32,0 2 1,1 2-1,0 3 0,0 2 0,2 2 0,-78 39 1,49-14-2,1 3 1,3 3 0,-84 71-1,116-83 24,3 2 1,0 2-1,-62 80 0,88-100 20,2 0 0,0 1 0,1 1 0,1 0 0,1 0 1,2 1-1,0 1 0,1 0 0,2 0 0,-6 43 0,11-50 6,2 0-1,0 0 1,1 0-1,0 0 1,2-1-1,0 1 1,1-1-1,1 0 1,1 0-1,0 0 1,1-1-1,11 16 0,8 10 11,1-2 0,3-1 0,42 41-1,-28-34-29,2-3 0,2-1 0,2-3 0,1-1 0,2-3 0,2-3 0,1-2 0,1-2-1,120 38 1,-135-54 10,0-1-1,1-3 1,1-1-1,-1-2 1,1-3-1,0-1 1,0-2-1,-1-2 1,1-2-1,-1-2 1,0-2-1,-1-2 1,0-2-1,0-1 1,44-23-1,-38 12 3,-1-3 1,-1-1-1,-1-3 1,-2-1-1,-1-3 0,-2-1 1,-1-2-1,-2-2 0,-2-1 1,35-56-1,-51 67-3,-2-1 1,-2 0-1,-1-1 0,-1-1 0,-2 0 1,-2-1-1,7-39 0,-12 44 13,-2 1 0,-1-1 0,-2 0 0,0 1 1,-2-1-1,-2 1 0,0-1 0,-2 1 0,-14-41 0,9 41-2,-1 1 1,-2-1-1,-1 2 1,-1 0-1,-1 1 0,-1 1 1,-2 0-1,0 2 1,-1 0-1,-2 1 1,0 2-1,-2 0 0,0 1 1,0 2-1,-2 0 1,-52-22-1,43 23-39,-1 2 0,0 1 0,-2 2 0,1 2 1,-1 1-1,0 3 0,0 0 0,-1 3 0,0 1 0,1 2 0,-1 2 0,-72 15 0,54-3-13,2 2 0,-1 3-1,2 3 1,1 2 0,1 2 0,2 2-1,0 3 1,-62 52 0,81-59 28,2 3 0,1 0 0,1 2 0,1 1 0,2 1 0,1 1 0,1 1 0,3 1 0,0 1 0,2 0 0,2 2-1,2 0 1,-11 41 0,19-49 11,2 0-1,0 0 0,2 0 1,1 0-1,2 0 0,0 0 0,2 0 1,2 0-1,13 50 0,-7-46-2,2 0-1,1-1 1,2-1-1,1 0 1,1-1-1,2-1 1,37 44 0,-27-40-2,2-1 0,2-2 0,1-1 1,1-2-1,1-1 0,2-2 0,0-2 1,1-2-1,2-1 0,0-2 0,1-2 1,0-2-1,63 12 0,-53-18 38,1-2 0,-1-2 0,1-3 1,0-2-1,0-3 0,0-1 0,-1-4 0,0-1 0,0-3 0,-1-2 1,-1-2-1,-1-3 0,0-1 0,-2-3 0,-1-2 0,0-2 0,-3-2 1,0-2-1,-2-2 0,57-58 0,-60 51-14,-2-2 0,-1-2-1,-3-1 1,-1-2 0,-3 0 0,41-94-1,-58 114 1,-2-2-1,-1 1 0,-1-1 0,-2-1 0,-1 1 0,-2-1 0,0 0 0,-2 0 1,-2 1-1,0-1 0,-3 0 0,0 0 0,-2 1 0,-9-31 0,2 26-5,-1 0 0,-1 1 0,-2 0 0,-1 1 0,-2 1 0,-1 1 0,-2 1 1,-1 0-1,-1 2 0,-1 1 0,-1 1 0,-2 2 0,0 0 0,-34-19 0,34 26-45,0 0 0,-1 3 0,-1 0 0,0 2 0,0 1 0,-1 2 0,-1 1 0,1 1 0,-1 2 0,0 2 0,-1 0 0,1 3 0,0 0 0,-1 2 0,1 2 0,-35 8 0,24-1-9,0 3 0,1 1 0,0 3 0,1 1 0,1 2 0,1 1-1,1 3 1,2 1 0,0 1 0,2 3 0,-63 66 0,84-79 29,1 0-1,0 1 1,2 1 0,0 0-1,1 1 1,1 0 0,1 0-1,0 1 1,2 0 0,0 1-1,-2 24 1,5-19 0,1-1-1,2 1 1,1 0 0,1-1-1,1 1 1,1-1 0,1 1-1,17 48 1,-4-29-7,1-1 0,2-1 1,2-1-1,2-1 0,2-1 0,1-1 1,2-2-1,2-1 0,41 37 0,-44-47 13,2-2 0,0-1 0,2-2 0,0-1 0,2-2 0,0-1 0,1-2 0,0-1 0,1-2 0,1-1 0,70 11 0,-71-18 29,0-2 0,1-2 0,-1-1 0,1-2 0,-1-1 0,0-2 0,0-2 0,0-1-1,-1-2 1,0-1 0,-1-2 0,0-2 0,-2-1 0,1-2 0,-2 0 0,0-3-1,-2 0 1,0-2 0,-2-2 0,0 0 0,34-42 0,-48 50-5,-1-1-1,-1 0 1,-1-1-1,0 0 1,-2 0 0,0-1-1,-1 0 1,-1-1-1,-1 0 1,-1 0 0,0 0-1,-2-1 1,-1 0-1,0 1 1,-3-28 0,-1 21 3,-2 0 0,0 0 1,-2 0-1,-2 1 1,0 0-1,-2 0 1,0 1-1,-2 0 0,-1 1 1,-1 1-1,-21-28 1,8 15-23,-2 2 1,-1 2-1,-2 0 1,-1 2-1,-1 2 1,-2 1-1,-1 2 0,-1 1 1,-1 2-1,-42-18 1,47 26-40,-1 2-1,0 1 1,0 2-1,-1 2 1,-1 1 0,1 2-1,-1 1 1,0 2-1,0 2 1,0 1 0,0 2-1,-60 12 1,54-4 5,1 1-1,0 3 1,1 1 0,1 2-1,1 1 1,0 3 0,2 1-1,0 2 1,2 1 0,1 2-1,1 1 1,-41 46 0,53-51 19,1 1 0,1 1 1,2 1-1,0 0 0,2 1 0,1 1 1,1 0-1,1 1 0,2 1 0,1-1 1,2 1-1,0 1 0,3 0 0,0-1 1,2 1-1,2 0 0,5 57 0,1-53 3,2-1-1,1 0 0,2 0 0,1-1 0,2-1 0,1 0 0,1-1 0,2 0 0,2-1 1,0-2-1,2 0 0,1-1 0,38 35 0,-36-40 11,0-2 0,2 0 0,1-1 0,0-2 0,1-1 0,1-1 0,1-2 0,0-1-1,1-1 1,0-2 0,1-1 0,-1-2 0,2-1 0,50 3 0,-49-8 20,1-1 0,-1-2 0,0-2 0,0-1 0,0-1 0,-1-3 0,0 0 0,0-2-1,-1-2 1,-1-1 0,0-1 0,-1-2 0,-1-1 0,0-1 0,-1-2 0,-2-1 0,39-38 0,-27 19 22,-2-2-1,-3-1 1,-1-2 0,-2-1 0,-2-1-1,38-90 1,-53 104-21,-2-1 0,-2 0 1,-1-1-1,-1 0 0,-3 0 0,0 0 0,-3-1 0,-1 0 0,-1 1 0,-2-1 0,-9-47 0,2 43 3,-2 0 0,-1 0 0,-3 1 0,-1 1 0,-1 0 0,-3 2 0,-1 0 0,-1 1 0,-2 1 0,-33-37 0,38 52-35,0 0 1,-1 1 0,-1 1 0,-1 1 0,0 1 0,-1 1 0,-1 1-1,0 1 1,-1 1 0,0 1 0,-1 1 0,0 2 0,-1 0-1,0 2 1,0 1 0,-44-3 0,32 8-21,0 2 1,1 2-1,0 1 0,0 2 0,0 2 1,1 1-1,0 2 0,1 2 0,0 1 1,1 1-1,1 3 0,1 0 1,0 2-1,2 2 0,0 0 0,2 3 1,-33 34-1,33-30 18,2 2 0,1 1 1,1 0-1,2 2 0,2 1 1,1 1-1,1 0 0,3 2 1,1 0-1,1 0 0,3 1 1,1 1-1,2 0 0,2 0 1,-2 77-1,10-75-4,2 0 1,2 0-1,2-1 0,1 0 1,2 0-1,2-1 1,2-1-1,2 0 1,1-1-1,2-1 0,48 69 1,-51-84 17,1 0 0,1-1 0,1-1 0,1-1 1,1-1-1,0-1 0,2-1 0,0 0 0,0-2 0,2-1 0,0-1 0,0-2 1,1 0-1,0-2 0,1-1 0,0-1 0,1-1 0,45 3 0,-42-8 32,0-1-1,-1-1 0,1-2 0,0-2 0,-1-1 0,0-1 1,0-1-1,0-2 0,-2-1 0,1-2 0,-1 0 0,-1-2 1,-1-1-1,0-2 0,-1 0 0,0-2 0,-2-1 0,-1 0 1,0-2-1,-2-1 0,-1 0 0,0-2 0,-2 0 0,19-38 1,-21 34 0,-3 0 1,0 0-1,-2-2 0,-1 1 1,-1-1-1,-2-1 1,-2 0-1,0 1 1,-3-2-1,-1-53 1,-5 44 4,-1 1 0,-3-1 1,-1 1-1,-2 0 0,-1 1 1,-3 1-1,-34-68 0,31 74-36,-1 1 0,-2 1 0,-1 0 0,-1 2 0,-2 1 0,-1 1 0,-1 1 0,-52-40 0,59 53-30,0 1 0,0 0 0,-2 2 0,1 1 1,-1 0-1,-1 2 0,0 0 0,0 2 0,0 0 0,-1 2 1,0 0-1,1 2 0,-1 1 0,-48 3 0,38 3-10,-1 2-1,1 1 1,1 2-1,0 1 1,0 2-1,1 1 1,1 2-1,0 0 1,1 3-1,-36 28 1,19-10 17,2 2 0,2 3 0,1 1 0,3 2 0,-42 61 0,58-71 8,2 0 0,2 1 0,1 2 0,2-1 1,1 2-1,3 0 0,1 1 0,1 0 0,3 0 0,1 1 0,2 0 1,2 0-1,4 62 0,1-69 4,1 0 0,2 0 0,1 0 0,2-1 0,1-1 0,1 1 0,2-2 0,1 0 0,2 0 0,1-1 0,1-1 0,1-1 0,2-1 0,1 0 0,1-2 0,40 35-1,-40-42 21,2-1 0,-1-1-1,2-2 1,0 0-1,1-2 1,0 0 0,0-2-1,1-1 1,1-2-1,-1 0 1,1-2-1,1-1 1,-1-2 0,0 0-1,1-2 1,-1-2-1,0 0 1,53-12 0,-41 4 29,-1-1 1,0-3 0,-1-1-1,0-1 1,-1-3-1,-1-1 1,-1-1 0,-1-2-1,-1-2 1,-1-1 0,-1-2-1,47-52 1,-41 35-10,-2-2 1,-2-1-1,-3-1 0,-1-2 1,-3-1-1,-2-1 0,30-95 1,-43 108-9,-2-1 0,-2 0 0,-2 0 0,-1-1 0,-3 1 0,-1-1 1,-2 0-1,-2 1 0,-1-1 0,-3 1 0,-17-62 0,13 68-20,-1 1-1,-2 0 1,-2 1-1,-1 1 1,-1 0 0,-1 1-1,-2 1 1,-2 1-1,-33-34 1,40 47-32,-1 2 0,0 0 0,0 1 0,-1 0 1,-1 2-1,0 0 0,-1 1 0,0 1 0,0 1 0,-1 1 0,0 1 0,0 1 0,-1 0 0,1 2 0,-1 0 1,-36 1-1,25 5-16,0 1 1,0 1 0,0 2 0,1 2 0,0 0-1,1 3 1,0 0 0,1 2 0,1 1 0,-47 32-1,30-15 6,2 2 0,1 2 0,2 2 0,2 1-1,-55 72 1,70-80 23,1 2-1,2 1 1,2 1 0,1 1-1,1 0 1,-22 73 0,32-82 6,2 0 0,1 0 0,0 0 0,3 1 0,0-1 1,1 1-1,2 0 0,1-1 0,1 0 0,15 52 0,-6-38-1,2-1-1,2 0 0,1-2 0,2 0 0,2 0 1,1-2-1,2-1 0,57 61 0,-57-72 19,0-1 0,1-1 0,1-1 0,1-2 0,0-1-1,2-1 1,0-1 0,1-1 0,0-2 0,1-2 0,62 15-1,-55-20 36,0-2-1,1-1 0,0-2 1,-1-1-1,1-2 0,-1-2 1,0-2-1,0-2 0,0-1 1,-1-2-1,0-1 0,60-30 1,-65 26-7,-1-2 1,-2 0 0,0-3-1,0 0 1,-2-2 0,-1-1-1,-1-1 1,-1-2 0,-1 0-1,-2-1 1,0-2 0,-2 0-1,-2-1 1,17-36 0,-24 38-5,-2 0 0,0 0 1,-2-1-1,-2 0 0,0 0 1,-2-1-1,-1 1 0,-2-1 1,-1 1-1,-1-1 0,-2 1 1,-1 0-1,-1 0 0,-1 0 1,-22-51-1,11 35-31,-3 2-1,-2 0 1,-1 1 0,-2 2 0,-2 0-1,-2 2 1,-2 1 0,-1 2 0,-40-34-1,52 52-28,0 1-1,-1 2 0,0 0 0,-2 1 1,1 2-1,-2 0 0,0 2 1,0 0-1,-1 2 0,0 1 0,-30-5 1,27 9-32,-1 0 1,1 3-1,-1 0 1,1 2-1,-1 1 1,1 1 0,0 1-1,0 2 1,1 1-1,-28 12 1,8 0-18,2 2 0,0 3 0,2 1 0,1 2 0,1 2 0,-60 57 0,67-54 53,2 2 1,1 1-1,2 1 0,2 2 0,1 0 0,2 2 1,-25 57-1,39-71 12,2 0 0,0 1 0,2 0 0,1 0 1,2 1-1,0 0 0,2 0 0,1 0 0,2 0 0,7 56 0,-1-48-4,1 0 0,3-1 0,0-1 0,2 0 0,2 0 0,1-1 0,2-1 0,24 34 0,-19-34 4,2-2 1,1 0-1,2-1 1,1-2 0,1-1-1,1-1 1,49 31 0,-52-40 14,0-2 0,1 0 1,0-2-1,1-2 0,0 0 1,1-2-1,0-2 0,0 0 1,53 3-1,-56-10 28,0 0 1,0-2-1,0-1 0,0-1 0,-1-1 1,1-2-1,-1 0 0,0-2 0,26-13 1,-20 5 19,-1 0 0,0-3 0,-2 0 1,0-2-1,-2-1 0,37-38 0,-29 22-8,-1-2 0,-3-2-1,-1-1 1,-2-1 0,-3-2-1,-1 0 1,-2-2 0,-3-1-1,24-87 1,-32 91-16,-3-1 0,-2 0-1,-1-1 1,-3 1 0,-2-1 0,-2 0 0,-2 1 0,-15-79-1,13 103-40,-2 0 0,-1 1-1,0 0 1,-2 0 0,0 0 0,-2 2-1,0-1 1,-19-23 0,19 30-43,-1 0 1,0 1-1,-2 0 0,1 1 1,-1 0-1,-1 2 1,0-1-1,0 2 1,-1 0-1,-1 2 0,-25-9 1,14 7-401,0 2 1,0 2-1,-1 0 1,0 2-1,0 2 1,0 0-1,0 2 1,0 1-1,0 2 0,0 0 1,0 2-1,-40 15 1,-18 11-1260</inkml:trace>
</inkml:ink>
</file>

<file path=ppt/ink/ink7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6.912"/>
    </inkml:context>
    <inkml:brush xml:id="br0">
      <inkml:brushProperty name="width" value="0.1" units="cm"/>
      <inkml:brushProperty name="height" value="0.1" units="cm"/>
      <inkml:brushProperty name="color" value="#5B2D90"/>
    </inkml:brush>
  </inkml:definitions>
  <inkml:trace contextRef="#ctx0" brushRef="#br0">59 1 776,'-31'11'32,"3"1"120</inkml:trace>
</inkml:ink>
</file>

<file path=ppt/ink/ink7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7.128"/>
    </inkml:context>
    <inkml:brush xml:id="br0">
      <inkml:brushProperty name="width" value="0.1" units="cm"/>
      <inkml:brushProperty name="height" value="0.1" units="cm"/>
      <inkml:brushProperty name="color" value="#5B2D90"/>
    </inkml:brush>
  </inkml:definitions>
  <inkml:trace contextRef="#ctx0" brushRef="#br0">202 0 736,'-15'10'40,"-6"0"48,0 0-64,-1 0 40,-2-1 48,4 0 16,2 0 8,1 1-56,2-1-48,2-1-56,-2-1 16</inkml:trace>
</inkml:ink>
</file>

<file path=ppt/ink/ink7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27.346"/>
    </inkml:context>
    <inkml:brush xml:id="br0">
      <inkml:brushProperty name="width" value="0.1" units="cm"/>
      <inkml:brushProperty name="height" value="0.1" units="cm"/>
      <inkml:brushProperty name="color" value="#5B2D90"/>
    </inkml:brush>
  </inkml:definitions>
  <inkml:trace contextRef="#ctx0" brushRef="#br0">17 1 104,'-17'12'0</inkml:trace>
</inkml:ink>
</file>

<file path=ppt/ink/ink7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0.802"/>
    </inkml:context>
    <inkml:brush xml:id="br0">
      <inkml:brushProperty name="width" value="0.1" units="cm"/>
      <inkml:brushProperty name="height" value="0.1" units="cm"/>
      <inkml:brushProperty name="color" value="#5B2D90"/>
    </inkml:brush>
  </inkml:definitions>
  <inkml:trace contextRef="#ctx0" brushRef="#br0">68 37 904,'34'-10'1455,"-28"9"-1426,0 0 0,0-1 0,0 0 0,0 0 0,-1 0 0,1-1 0,-1 0 0,1 0 0,5-5 0,-36 14-251,-91 56-1628,93-46 1641</inkml:trace>
</inkml:ink>
</file>

<file path=ppt/ink/ink7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1.036"/>
    </inkml:context>
    <inkml:brush xml:id="br0">
      <inkml:brushProperty name="width" value="0.1" units="cm"/>
      <inkml:brushProperty name="height" value="0.1" units="cm"/>
      <inkml:brushProperty name="color" value="#5B2D90"/>
    </inkml:brush>
  </inkml:definitions>
  <inkml:trace contextRef="#ctx0" brushRef="#br0">1 81 392,'75'-30'493,"-48"18"-375,0 1 0,1 1 0,38-7 1,-76 17-502,1 4 160</inkml:trace>
</inkml:ink>
</file>

<file path=ppt/ink/ink7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1.691"/>
    </inkml:context>
    <inkml:brush xml:id="br0">
      <inkml:brushProperty name="width" value="0.1" units="cm"/>
      <inkml:brushProperty name="height" value="0.1" units="cm"/>
      <inkml:brushProperty name="color" value="#5B2D90"/>
    </inkml:brush>
  </inkml:definitions>
  <inkml:trace contextRef="#ctx0" brushRef="#br0">0 104 464,'69'-32'89,"121"-37"1,-190 69-56,1 0 1,-1-1-1,0 1 0,0 0 1,1 0-1,-1 0 0,0 0 1,0-1-1,1 1 0,-1 0 1,0 0-1,1 0 0,-1 0 1,0 0-1,0 0 1,1 0-1,-1 0 0,0 0 1,1 0-1,-1 0 0,0 0 1,1 0-1,-1 0 0,0 0 1,1 0-1,-1 0 0,0 0 1,0 0-1,1 0 1,-1 1-1,0-1 0,1 0 1,-1 0-1,0 0 0,0 0 1,0 1-1,1-1 0,-1 0 1,0 0-1,0 1 0,0-1 1,1 0-1,-10 13 728,-22 11-483,-38 8-165,54-26-401,0 0 0,0 2-1,0-1 1,-13 11 0,22-14-152</inkml:trace>
</inkml:ink>
</file>

<file path=ppt/ink/ink7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2.083"/>
    </inkml:context>
    <inkml:brush xml:id="br0">
      <inkml:brushProperty name="width" value="0.1" units="cm"/>
      <inkml:brushProperty name="height" value="0.1" units="cm"/>
      <inkml:brushProperty name="color" value="#5B2D90"/>
    </inkml:brush>
  </inkml:definitions>
  <inkml:trace contextRef="#ctx0" brushRef="#br0">1 257 472,'29'-16'135,"39"-18"177,95-65 0,-116 64-219,56-38 414,-126 83 118,17-8-715,0 0 1,0 0-1,0 1 1,0 0-1,-8 5 1,-7 7-114,-1-1-1,-1-2 1,-37 16 0,-13 7 232,-15 15-436,67-35 255</inkml:trace>
</inkml:ink>
</file>

<file path=ppt/ink/ink7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2.191"/>
    </inkml:context>
    <inkml:brush xml:id="br0">
      <inkml:brushProperty name="width" value="0.1" units="cm"/>
      <inkml:brushProperty name="height" value="0.1" units="cm"/>
      <inkml:brushProperty name="color" value="#5B2D90"/>
    </inkml:brush>
  </inkml:definitions>
  <inkml:trace contextRef="#ctx0" brushRef="#br0">0 0 96,'3'2'0,"-1"2"16,-1 0-16,1 0-24,-1 2 24</inkml:trace>
</inkml:ink>
</file>

<file path=ppt/ink/ink7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2.791"/>
    </inkml:context>
    <inkml:brush xml:id="br0">
      <inkml:brushProperty name="width" value="0.1" units="cm"/>
      <inkml:brushProperty name="height" value="0.1" units="cm"/>
      <inkml:brushProperty name="color" value="#5B2D90"/>
    </inkml:brush>
  </inkml:definitions>
  <inkml:trace contextRef="#ctx0" brushRef="#br0">259 0 72,'-138'79'554,"19"-12"238,118-65-172,6-1-203,16-4-36,28-9-286,203-104-355,-317 155-1439,42-28 1743,12-6-34,-1 0 1,2 0-1,-1 1 0,0 0 1,1 1-1,-18 16 0,28-23-12,0 0-1,0 0 0,-1 0 1,1 1-1,0-1 0,0 0 1,0 0-1,0 0 1,-1 0-1,1 1 0,0-1 1,0 0-1,0 0 1,0 0-1,0 1 0,-1-1 1,1 0-1,0 0 0,0 1 1,0-1-1,0 0 1,0 0-1,0 1 0,0-1 1,0 0-1,0 0 0,0 1 1,0-1-1,0 0 1,0 0-1,0 1 0,0-1 1,0 0-1,0 0 0,1 0 1,-1 1-1,0-1 1,0 0-1,0 0 0,0 1 1,0-1-1,0 0 0,1 0 1,-1 0-1,0 0 1,0 1-1,0-1 0,1 0 1,16 2-224,18-8-84,-15 0 377,-14 4-6,0 0 0,1 0 0,-1 0 0,1 1 0,-1 0 1,1 0-1,-1 1 0,1-1 0,11 2 0,-18 0-52,1-1 0,-1 1 0,0-1 0,1 0 0,-1 1 0,0-1 0,0 1 1,0-1-1,1 1 0,-1-1 0,0 0 0,0 1 0,0-1 0,0 1 0,0-1 1,0 1-1,0-1 0,0 1 0,0-1 0,0 1 0,0-1 0,0 1 1,0-1-1,0 1 0,0-1 0,0 1 0,-1-1 0,1 0 0,0 1 0,0-1 1,-1 1-1,1-1 0,0 0 0,-1 1 0,1-1 0,0 1 0,-1-1 0,1 0 1,0 0-1,-1 1 0,1-1 0,-1 0 0,1 0 0,-1 1 0,-18 17-55,-71 40 35,75-47 12</inkml:trace>
</inkml:ink>
</file>

<file path=ppt/ink/ink7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3.507"/>
    </inkml:context>
    <inkml:brush xml:id="br0">
      <inkml:brushProperty name="width" value="0.1" units="cm"/>
      <inkml:brushProperty name="height" value="0.1" units="cm"/>
      <inkml:brushProperty name="color" value="#5B2D90"/>
    </inkml:brush>
  </inkml:definitions>
  <inkml:trace contextRef="#ctx0" brushRef="#br0">72 45 992,'-8'3'14,"0"0"0,1 1-1,-1 0 1,1 1 0,0-1-1,0 1 1,-12 12 0,66-36-415,-19 5 401,1 2-1,0 1 0,1 1 0,0 1 0,37-6 0,-77 19-27,1 0 0,0 0 0,0 0 0,-16 12 0,-8 4 32,31-19-3,0 0-1,0 0 1,0 0 0,0 0-1,0 0 1,1 0 0,-1 1 0,0-1-1,1 1 1,-1 0 0,1-1-1,0 1 1,-1 0 0,1 0-1,-1 3 1,1-5-1,1 1 1,0-1-1,0 0 1,0 0-1,0 1 1,0-1-1,0 0 1,0 0-1,0 1 1,0-1-1,1 0 1,-1 1-1,0-1 1,0 0-1,0 0 1,0 0-1,0 1 0,0-1 1,0 0-1,1 0 1,-1 1-1,0-1 1,0 0-1,0 0 1,0 0-1,1 1 1,-1-1-1,0 0 1,0 0-1,1 0 1,-1 0-1,0 0 1,0 0-1,1 0 1,-1 1-1,0-1 1,0 0-1,1 0 1,22-4 160,-20 3-211,30-8 1443,-34 15-428,-17 11-815,-80 55-17,98-72-136,0 0 0,0 0-1,0-1 1,0 1 0,0 0 0,0 0 0,1 0-1,-1 1 1,0-1 0,0 0 0,0 0 0,0 0-1,0 0 1,0 0 0,0 0 0,0 0-1,0 0 1,0 0 0,0 0 0,0 0 0,1 0-1,-1 0 1,0 0 0,0 0 0,0 0 0,0 0-1,0 0 1,0 0 0,0 0 0,0 0-1,0 1 1,0-1 0,0 0 0,0 0 0,0 0-1,0 0 1,0 0 0,0 0 0,0 0 0,0 0-1,0 0 1,0 0 0,0 0 0,0 1 0,0-1-1,0 0 1,0 0 0,0 0 0,0 0-1,0 0 1,0 0 0,0 0 0,0 0 0,0 0-1,0 0 1,0 0 0,0 0 0,0 1 0,0-1-1,0 0 1,0 0 0,-1 0 0,1 0-1,14 0-167,13-2-272,12-9-591,-17 4 642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375"/>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216 1 1112,'-4'6'416,"-7"11"328,-6 10-207,-7 11-129,-5 10-160,-4 7-72,-2 5-520,1 3 272,5-9-3153</inkml:trace>
</inkml:ink>
</file>

<file path=ppt/ink/ink7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3.646"/>
    </inkml:context>
    <inkml:brush xml:id="br0">
      <inkml:brushProperty name="width" value="0.1" units="cm"/>
      <inkml:brushProperty name="height" value="0.1" units="cm"/>
      <inkml:brushProperty name="color" value="#5B2D90"/>
    </inkml:brush>
  </inkml:definitions>
  <inkml:trace contextRef="#ctx0" brushRef="#br0">12 1 1096,'-2'3'96,"-7"6"120</inkml:trace>
</inkml:ink>
</file>

<file path=ppt/ink/ink7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4.849"/>
    </inkml:context>
    <inkml:brush xml:id="br0">
      <inkml:brushProperty name="width" value="0.1" units="cm"/>
      <inkml:brushProperty name="height" value="0.1" units="cm"/>
      <inkml:brushProperty name="color" value="#5B2D90"/>
    </inkml:brush>
  </inkml:definitions>
  <inkml:trace contextRef="#ctx0" brushRef="#br0">693 65 256,'-7'-2'20,"1"0"-1,-1 1 1,1 0-1,-1 1 1,1 0-1,-1 0 1,0 0-1,1 0 1,-8 2-1,-16 1 177,-248 8 3039,260-10-3201,159-33 147,22 19-44,-266 12-2640,54 0 1971,-94-13 1,111 8 609,0 2 1,0 1-1,-1 2 1,1 0 0,-1 3-1,-61 10 1,80-8-81</inkml:trace>
</inkml:ink>
</file>

<file path=ppt/ink/ink7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5.097"/>
    </inkml:context>
    <inkml:brush xml:id="br0">
      <inkml:brushProperty name="width" value="0.1" units="cm"/>
      <inkml:brushProperty name="height" value="0.1" units="cm"/>
      <inkml:brushProperty name="color" value="#5B2D90"/>
    </inkml:brush>
  </inkml:definitions>
  <inkml:trace contextRef="#ctx0" brushRef="#br0">1 58 1424,'65'-17'328,"0"3"0,1 3 0,100-5-1,-151 17-294,-19 2-172,-24 2-1126,16-5 877</inkml:trace>
</inkml:ink>
</file>

<file path=ppt/ink/ink7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5.471"/>
    </inkml:context>
    <inkml:brush xml:id="br0">
      <inkml:brushProperty name="width" value="0.1" units="cm"/>
      <inkml:brushProperty name="height" value="0.1" units="cm"/>
      <inkml:brushProperty name="color" value="#5B2D90"/>
    </inkml:brush>
  </inkml:definitions>
  <inkml:trace contextRef="#ctx0" brushRef="#br0">241 1 1472,'2'2'384,"-6"1"217,-5 1-121,-5 2-360,-2 1-88,-3-1-128,0 1-104,0 0-200,-1 0-73,1-1 57,-2 0 104,0-1 184,0 1 16,0-1-112,1 0 144</inkml:trace>
</inkml:ink>
</file>

<file path=ppt/ink/ink7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5.722"/>
    </inkml:context>
    <inkml:brush xml:id="br0">
      <inkml:brushProperty name="width" value="0.1" units="cm"/>
      <inkml:brushProperty name="height" value="0.1" units="cm"/>
      <inkml:brushProperty name="color" value="#5B2D90"/>
    </inkml:brush>
  </inkml:definitions>
  <inkml:trace contextRef="#ctx0" brushRef="#br0">239 1 1072,'13'4'240,"-3"0"176,-4 1-208,-3 0-88,-3 1-88,-4 0-8,-6 1 104,-4-1 145,-5 2 183,-3-2 56,-3 1-8,-1 0-136,-1 0-184,-1 1-72,2-2-112,0 1-96,3 0-608,3-1 472</inkml:trace>
</inkml:ink>
</file>

<file path=ppt/ink/ink7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6.001"/>
    </inkml:context>
    <inkml:brush xml:id="br0">
      <inkml:brushProperty name="width" value="0.1" units="cm"/>
      <inkml:brushProperty name="height" value="0.1" units="cm"/>
      <inkml:brushProperty name="color" value="#5B2D90"/>
    </inkml:brush>
  </inkml:definitions>
  <inkml:trace contextRef="#ctx0" brushRef="#br0">63 1 904,'13'3'96,"-7"-2"144,-3 1 24,-5 0-176,-4 2-104,-5 0-200,-1 1-120,-2 0 104,0 1 104,1-1 24,1 1 72</inkml:trace>
</inkml:ink>
</file>

<file path=ppt/ink/ink7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6.890"/>
    </inkml:context>
    <inkml:brush xml:id="br0">
      <inkml:brushProperty name="width" value="0.1" units="cm"/>
      <inkml:brushProperty name="height" value="0.1" units="cm"/>
      <inkml:brushProperty name="color" value="#5B2D90"/>
    </inkml:brush>
  </inkml:definitions>
  <inkml:trace contextRef="#ctx0" brushRef="#br0">37 31 200,'129'-31'265,"-147"36"-109,0 1 0,0 1 0,1 0 0,0 1 0,1 1 0,-1 1-1,-22 18 1,38-28-148,1 0 0,0 0-1,0 0 1,-1 1 0,1-1 0,0 0-1,0 0 1,-1 0 0,1 1-1,0-1 1,0 0 0,-1 0-1,1 1 1,0-1 0,0 0 0,0 1-1,0-1 1,0 0 0,-1 0-1,1 1 1,0-1 0,0 0-1,0 1 1,0-1 0,0 0 0,0 1-1,0-1 1,0 0 0,0 1-1,0-1 1,0 0 0,0 1-1,0-1 1,0 0 0,1 1 0,12 3 239,27-5 5,-31 0-284,-9 1 33,62 4 26,-60-4-15,1 0 0,-1 1-1,1-1 1,-1 1 0,1 0 0,-1 0-1,0 0 1,0 0 0,1 0 0,-1 0-1,0 0 1,0 1 0,0-1 0,0 1-1,0 0 1,-1-1 0,1 1 0,0 0-1,-1 0 1,1 0 0,-1 0 0,2 4-1,-4-4 19,0 0 0,0 1 1,0-1-1,0 0 0,0 0 0,0 0 0,-1 0 0,1 0 0,-1 0 0,1 0 0,-1 0 1,0-1-1,0 1 0,0-1 0,0 1 0,0-1 0,0 0 0,-4 2 0,-5 6-14,-15 11-123,19-15-100,0-1 1,1 1-1,0 1 0,0-1 1,0 1-1,1 0 1,-10 13-1,15-5-460,6-8 463</inkml:trace>
</inkml:ink>
</file>

<file path=ppt/ink/ink7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7.045"/>
    </inkml:context>
    <inkml:brush xml:id="br0">
      <inkml:brushProperty name="width" value="0.1" units="cm"/>
      <inkml:brushProperty name="height" value="0.1" units="cm"/>
      <inkml:brushProperty name="color" value="#5B2D90"/>
    </inkml:brush>
  </inkml:definitions>
  <inkml:trace contextRef="#ctx0" brushRef="#br0">61 0 944,'-2'8'232,"-2"1"176,-1 1-136,-1 1-224,-1 0-64,-2 0-232,1-1-32,-2-2-104,0-1 128</inkml:trace>
</inkml:ink>
</file>

<file path=ppt/ink/ink7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7.687"/>
    </inkml:context>
    <inkml:brush xml:id="br0">
      <inkml:brushProperty name="width" value="0.1" units="cm"/>
      <inkml:brushProperty name="height" value="0.1" units="cm"/>
      <inkml:brushProperty name="color" value="#5B2D90"/>
    </inkml:brush>
  </inkml:definitions>
  <inkml:trace contextRef="#ctx0" brushRef="#br0">24 1 872,'-2'4'-12,"-17"41"610,19-44-584,-1 1 1,1-1 0,0 0-1,-1 1 1,1-1-1,0 1 1,0-1-1,-1 1 1,1-1-1,1 1 1,-1-1-1,0 1 1,0-1-1,0 0 1,1 1-1,-1-1 1,1 1-1,-1-1 1,1 0-1,0 1 1,-1-1-1,1 0 1,0 1-1,0-1 1,0 0-1,1 1 1,10 6 70,-6-4-50,0 0-1,0 0 0,-1 1 0,1 0 1,5 7-1,-10-11-36,0 0 0,0 1 0,0-1 0,0 1-1,0-1 1,-1 1 0,1-1 0,0 1 0,-1 0 0,0-1 0,1 1 0,-1 0 0,0-1 0,0 1 0,0 0 0,0-1 0,0 1 0,0 0 0,0-1 0,-1 1 0,1 0-1,0-1 1,-1 1 0,0 0 0,1-1 0,-1 1 0,-1 1 0,-4 7-4,4-7 6,0-1 0,0 1 0,0 0-1,0-1 1,1 1 0,0 0 0,-1 0 0,1 0 0,0 0-1,0 0 1,1 1 0,-1-1 0,1 0 0,-1 0 0,1 0-1,0 0 1,0 1 0,1-1 0,0 5 0,4 1-18</inkml:trace>
</inkml:ink>
</file>

<file path=ppt/ink/ink7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38.736"/>
    </inkml:context>
    <inkml:brush xml:id="br0">
      <inkml:brushProperty name="width" value="0.1" units="cm"/>
      <inkml:brushProperty name="height" value="0.1" units="cm"/>
      <inkml:brushProperty name="color" value="#5B2D90"/>
    </inkml:brush>
  </inkml:definitions>
  <inkml:trace contextRef="#ctx0" brushRef="#br0">355 1 336,'-96'5'2568,"71"-3"-2954,0 2-1,1 1 0,-45 15 1,66-19 329,1 0 0,0 0 1,0 1-1,0-1 0,0 1 1,0 0-1,0-1 0,1 1 1,-1 0-1,1 0 0,-1 0 1,1 0-1,-1 0 0,0 4 0,1-4 151,-1 1 1,1-1-1,-1 0 0,1 1 0,-1-1 0,0 0 0,1 0 0,-1 0 0,0 0 0,-1-1 0,1 1 0,-4 2 0,-41 9 455,33-9 919,39-6-842,12-1-628,49 4 1,16-1-8,-54-4 28,-29 1-33,1 2 0,-1 0 0,1 1 0,24 3 0,-27 3-1293,-11-1 777</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83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309 0 2801,'-3'3'632,"-4"5"544,-5 5-352,-3 5-64,-5 6-176,-3 7-111,-5 5-201,-3 5-120,-2 4-360,-3 2-305,1 1-1127,-1 1 952,7-8-3937</inkml:trace>
</inkml:ink>
</file>

<file path=ppt/ink/ink7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4.888"/>
    </inkml:context>
    <inkml:brush xml:id="br0">
      <inkml:brushProperty name="width" value="0.1" units="cm"/>
      <inkml:brushProperty name="height" value="0.1" units="cm"/>
      <inkml:brushProperty name="color" value="#5B2D90"/>
    </inkml:brush>
  </inkml:definitions>
  <inkml:trace contextRef="#ctx0" brushRef="#br0">1 98 432,'31'-6'456,"-1"-2"0,58-22 0,25-7 514,-61 25-843,-78 7-67,11 8-284,-1 0 0,-28 10-1,14-3-3</inkml:trace>
</inkml:ink>
</file>

<file path=ppt/ink/ink7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5.409"/>
    </inkml:context>
    <inkml:brush xml:id="br0">
      <inkml:brushProperty name="width" value="0.1" units="cm"/>
      <inkml:brushProperty name="height" value="0.1" units="cm"/>
      <inkml:brushProperty name="color" value="#5B2D90"/>
    </inkml:brush>
  </inkml:definitions>
  <inkml:trace contextRef="#ctx0" brushRef="#br0">144 1 360,'-112'84'1607,"99"-76"-1607,-5 6 126,19-13-119,0-1-1,0 0 1,0 1-1,0-1 1,0 1-1,0-1 0,0 0 1,0 0-1,0 0 1,0 0-1,0 0 1,0 0-1,1 0 1,-1 0-1,0 0 0,0 0 1,0-1-1,0 1 1,0 0-1,0-1 1,2 0-1,30-4 16,2-2 1,64-2 0,-116 30 172,-14 2-442,13-11 132</inkml:trace>
</inkml:ink>
</file>

<file path=ppt/ink/ink7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6.205"/>
    </inkml:context>
    <inkml:brush xml:id="br0">
      <inkml:brushProperty name="width" value="0.1" units="cm"/>
      <inkml:brushProperty name="height" value="0.1" units="cm"/>
      <inkml:brushProperty name="color" value="#5B2D90"/>
    </inkml:brush>
  </inkml:definitions>
  <inkml:trace contextRef="#ctx0" brushRef="#br0">0 103 616,'7'1'66,"1"0"0,-1-1-1,0 0 1,1 0 0,-1 0 0,0-1-1,0 0 1,13-4 0,61-22 648,-56 18-636,112-45 9,-114 46-86</inkml:trace>
</inkml:ink>
</file>

<file path=ppt/ink/ink7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6.691"/>
    </inkml:context>
    <inkml:brush xml:id="br0">
      <inkml:brushProperty name="width" value="0.1" units="cm"/>
      <inkml:brushProperty name="height" value="0.1" units="cm"/>
      <inkml:brushProperty name="color" value="#5B2D90"/>
    </inkml:brush>
  </inkml:definitions>
  <inkml:trace contextRef="#ctx0" brushRef="#br0">28 73 32,'33'-14'72,"2"-1"72,-1 1 0,-3 3 0,-4 1-56,-11 5-40,-5 2 536,-18 6-272,-11 4-256,-6 3-224,-9 4-136,0 2 8,-2 2 224,3 2 32,-1 2 24</inkml:trace>
</inkml:ink>
</file>

<file path=ppt/ink/ink7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6.861"/>
    </inkml:context>
    <inkml:brush xml:id="br0">
      <inkml:brushProperty name="width" value="0.1" units="cm"/>
      <inkml:brushProperty name="height" value="0.1" units="cm"/>
      <inkml:brushProperty name="color" value="#5B2D90"/>
    </inkml:brush>
  </inkml:definitions>
  <inkml:trace contextRef="#ctx0" brushRef="#br0">7 0 32,'-6'3'0</inkml:trace>
</inkml:ink>
</file>

<file path=ppt/ink/ink7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7.452"/>
    </inkml:context>
    <inkml:brush xml:id="br0">
      <inkml:brushProperty name="width" value="0.1" units="cm"/>
      <inkml:brushProperty name="height" value="0.1" units="cm"/>
      <inkml:brushProperty name="color" value="#5B2D90"/>
    </inkml:brush>
  </inkml:definitions>
  <inkml:trace contextRef="#ctx0" brushRef="#br0">374 1 1896,'3'1'1168,"-7"4"-453,-20 13-238,-33 17-503,2-9-181,-1-3 0,-1-1 0,-60 13 0,171-38-846,-44 2 1689,-11 4-246,-20 10-148,16-11-264,0 0 1,1 1-1,-1 0 0,1 0 0,0 0 0,0 0 0,0 0 0,0 1 0,-6 6 0,13-9-5,-1 0-1,0-1 0,1 1 1,-1-1-1,0 0 1,1 0-1,-1 0 1,1 0-1,-1 0 1,0-1-1,1 1 1,-1-1-1,3 0 1,81-26-33,-62 18 62,0 1 0,35-7 0,-119 66-602,45-38-60,16-11 417</inkml:trace>
</inkml:ink>
</file>

<file path=ppt/ink/ink7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8.327"/>
    </inkml:context>
    <inkml:brush xml:id="br0">
      <inkml:brushProperty name="width" value="0.1" units="cm"/>
      <inkml:brushProperty name="height" value="0.1" units="cm"/>
      <inkml:brushProperty name="color" value="#5B2D90"/>
    </inkml:brush>
  </inkml:definitions>
  <inkml:trace contextRef="#ctx0" brushRef="#br0">212 1 520,'-22'8'142,"-167"75"151,189-83-297,1 0-1,-1 0 1,0 0-1,0 0 1,0 0 0,0 0-1,0 0 1,0 1 0,0-1-1,0 0 1,0 0 0,0 0-1,1 0 1,-1 0 0,0 0-1,0 0 1,0 1 0,0-1-1,0 0 1,0 0 0,0 0-1,0 0 1,0 0-1,0 0 1,0 0 0,0 1-1,0-1 1,0 0 0,0 0-1,0 0 1,0 0 0,0 0-1,0 0 1,0 1 0,-1-1-1,1 0 1,0 0 0,0 0-1,0 0 1,0 0-1,0 0 1,0 0 0,0 0-1,0 1 1,0-1 0,0 0-1,-1 0 1,1 0 0,0 0-1,0 0 1,0 0 0,22-1-64,28-6 84,4-11 1,-40 13 13,1 0 1,0 1-1,0 0 0,0 1 1,23-2-1,-103 41 2159,32-21-1425,24-12-722,0 1-1,0 0 0,0 1 0,1-1 0,-1 2 0,1-1 0,-12 13 0,19-18-47,1 1-1,0-1 1,0 1-1,0-1 1,0 1-1,0-1 1,0 1-1,0-1 1,0 1-1,0-1 1,1 1-1,-1-1 1,0 1-1,0-1 1,0 0-1,1 1 1,-1-1-1,0 1 1,0-1-1,1 1 1,-1-1-1,0 0 1,1 1-1,-1-1 1,0 0-1,1 1 1,-1-1-1,1 0 1,-1 1-1,1-1 1,-1 0-1,0 0 1,2 1-1,24 14-393,-9-5-710,-10-4 747</inkml:trace>
</inkml:ink>
</file>

<file path=ppt/ink/ink7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9.222"/>
    </inkml:context>
    <inkml:brush xml:id="br0">
      <inkml:brushProperty name="width" value="0.1" units="cm"/>
      <inkml:brushProperty name="height" value="0.1" units="cm"/>
      <inkml:brushProperty name="color" value="#5B2D90"/>
    </inkml:brush>
  </inkml:definitions>
  <inkml:trace contextRef="#ctx0" brushRef="#br0">182 41 816,'-3'-3'192,"-3"0"144,0-1-232,-3 1-232,-1 1-32,-4-1 8,-2 1 72,-4-1 64,-3-1 8,-1-1 0,-1 1-160,-1 0 112</inkml:trace>
</inkml:ink>
</file>

<file path=ppt/ink/ink7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9.499"/>
    </inkml:context>
    <inkml:brush xml:id="br0">
      <inkml:brushProperty name="width" value="0.1" units="cm"/>
      <inkml:brushProperty name="height" value="0.1" units="cm"/>
      <inkml:brushProperty name="color" value="#5B2D90"/>
    </inkml:brush>
  </inkml:definitions>
  <inkml:trace contextRef="#ctx0" brushRef="#br0">8 68 984,'-8'-1'1149,"10"-2"-470,18-5-296,31-7-496,10 5 75,1 3 0,0 3 0,73 4 0,-63 0-570,-56 0 275,0-1 0,0-1 1,0 0-1,-1-2 0,21-6 0,-34 10 400</inkml:trace>
</inkml:ink>
</file>

<file path=ppt/ink/ink7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49.811"/>
    </inkml:context>
    <inkml:brush xml:id="br0">
      <inkml:brushProperty name="width" value="0.1" units="cm"/>
      <inkml:brushProperty name="height" value="0.1" units="cm"/>
      <inkml:brushProperty name="color" value="#5B2D90"/>
    </inkml:brush>
  </inkml:definitions>
  <inkml:trace contextRef="#ctx0" brushRef="#br0">0 1 856,'11'3'120,"1"0"-1,-1-1 0,0 0 1,1 0-1,0-1 1,-1-1-1,1 0 1,19-3-1,8 2-90,266 11-414,-304-10 367,0 0-12,0 0-1,0-1 0,-1 1 0,1 0 0,0 0 0,0 1 0,0-1 0,0 0 0,0 0 0,-1 0 0,1 1 0,0-1 0,0 0 0,0 1 0,0-1 0,-1 0 0,1 1 0,0-1 0,-1 1 0,1-1 0,1 2 0,-7 3-157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28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54 1 968,'-4'6'24,"-8"10"-224,-7 10 144,0 0-680</inkml:trace>
</inkml:ink>
</file>

<file path=ppt/ink/ink7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0.347"/>
    </inkml:context>
    <inkml:brush xml:id="br0">
      <inkml:brushProperty name="width" value="0.1" units="cm"/>
      <inkml:brushProperty name="height" value="0.1" units="cm"/>
      <inkml:brushProperty name="color" value="#5B2D90"/>
    </inkml:brush>
  </inkml:definitions>
  <inkml:trace contextRef="#ctx0" brushRef="#br0">7 1 648,'4'3'40,"-4"3"16,-2 0-40,-6 1-16</inkml:trace>
</inkml:ink>
</file>

<file path=ppt/ink/ink7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0.476"/>
    </inkml:context>
    <inkml:brush xml:id="br0">
      <inkml:brushProperty name="width" value="0.1" units="cm"/>
      <inkml:brushProperty name="height" value="0.1" units="cm"/>
      <inkml:brushProperty name="color" value="#5B2D90"/>
    </inkml:brush>
  </inkml:definitions>
  <inkml:trace contextRef="#ctx0" brushRef="#br0">32 0 120,'-10'2'0,"2"0"8,2 1-8,2 2-24,1-1 16</inkml:trace>
</inkml:ink>
</file>

<file path=ppt/ink/ink7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0.640"/>
    </inkml:context>
    <inkml:brush xml:id="br0">
      <inkml:brushProperty name="width" value="0.1" units="cm"/>
      <inkml:brushProperty name="height" value="0.1" units="cm"/>
      <inkml:brushProperty name="color" value="#5B2D90"/>
    </inkml:brush>
  </inkml:definitions>
  <inkml:trace contextRef="#ctx0" brushRef="#br0">1 1 312,'37'22'218,"1"-2"1,63 24-1,-102-44-223,1 0-1,0 0 1,0 1 0,0-1 0,0 0-1,0 0 1,0 0 0,0 0 0,0 0 0,0 0-1,0 0 1,0 1 0,-1-1 0,1 0-1,0 0 1,0 0 0,0 0 0,0 0-1,0 0 1,0 1 0,0-1 0,0 0-1,0 0 1,0 0 0,0 0 0,0 0 0,0 1-1,0-1 1,1 0 0,-1 0 0,0 0-1,0 0 1,0 0 0,0 0 0,0 0-1,0 1 1,0-1 0,0 0 0,0 0 0,0 0-1,0 0 1,1 0 0,-1 0 0,0 0-1,0 0 1,0 0 0,0 0 0,0 1-1,0-1 1,0 0 0,1 0 0,-1 0-1,0 0 1,0 0 0,0 0 0,0 0 0,0 0-1,1 0 1,-1 0 0,0 0 0,0 0-1,0 0 1,0 0 0,0 0 0,0 0-1,1-1 1,-18 5-72,-32 0 144,43-3-101,-19 0-10</inkml:trace>
</inkml:ink>
</file>

<file path=ppt/ink/ink7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1.237"/>
    </inkml:context>
    <inkml:brush xml:id="br0">
      <inkml:brushProperty name="width" value="0.1" units="cm"/>
      <inkml:brushProperty name="height" value="0.1" units="cm"/>
      <inkml:brushProperty name="color" value="#5B2D90"/>
    </inkml:brush>
  </inkml:definitions>
  <inkml:trace contextRef="#ctx0" brushRef="#br0">17 3 248,'29'-2'24,"1"1"16,-3 1 48,-4 0 48,-7 0 40,-4 2 0,-9 1 0,-4 0-40,-10 2-16,-3-1 16,-5 3-48,-2-1-24,-3 1-24,2 1-64,0 0-328,-1 1 240</inkml:trace>
</inkml:ink>
</file>

<file path=ppt/ink/ink7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1.501"/>
    </inkml:context>
    <inkml:brush xml:id="br0">
      <inkml:brushProperty name="width" value="0.1" units="cm"/>
      <inkml:brushProperty name="height" value="0.1" units="cm"/>
      <inkml:brushProperty name="color" value="#5B2D90"/>
    </inkml:brush>
  </inkml:definitions>
  <inkml:trace contextRef="#ctx0" brushRef="#br0">1 5 496,'28'0'32,"1"0"120,2-1 8,-2 0 80,0 0 16,-5 0-56,-3 1-24,-4 1-72,-3 1-32,-7 1-40,-2 0-16,-5 2-48,-1-1-152,-4 3-272,-1-1 248</inkml:trace>
</inkml:ink>
</file>

<file path=ppt/ink/ink7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1.604"/>
    </inkml:context>
    <inkml:brush xml:id="br0">
      <inkml:brushProperty name="width" value="0.1" units="cm"/>
      <inkml:brushProperty name="height" value="0.1" units="cm"/>
      <inkml:brushProperty name="color" value="#5B2D90"/>
    </inkml:brush>
  </inkml:definitions>
  <inkml:trace contextRef="#ctx0" brushRef="#br0">35 1 280,'-12'8'8,"-1"-1"-8,3 1 0</inkml:trace>
</inkml:ink>
</file>

<file path=ppt/ink/ink7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2.122"/>
    </inkml:context>
    <inkml:brush xml:id="br0">
      <inkml:brushProperty name="width" value="0.1" units="cm"/>
      <inkml:brushProperty name="height" value="0.1" units="cm"/>
      <inkml:brushProperty name="color" value="#5B2D90"/>
    </inkml:brush>
  </inkml:definitions>
  <inkml:trace contextRef="#ctx0" brushRef="#br0">74 35 504,'52'-10'314,"-12"1"-288,2 2 0,55-2 0,-141 24-531,12-2 499,-28 1-56,-69 6 0,90-15 1</inkml:trace>
</inkml:ink>
</file>

<file path=ppt/ink/ink7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2.465"/>
    </inkml:context>
    <inkml:brush xml:id="br0">
      <inkml:brushProperty name="width" value="0.1" units="cm"/>
      <inkml:brushProperty name="height" value="0.1" units="cm"/>
      <inkml:brushProperty name="color" value="#5B2D90"/>
    </inkml:brush>
  </inkml:definitions>
  <inkml:trace contextRef="#ctx0" brushRef="#br0">1 19 368,'37'-3'1684,"250"-9"-1928,-161 9 98,-91 2 20</inkml:trace>
</inkml:ink>
</file>

<file path=ppt/ink/ink7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2.822"/>
    </inkml:context>
    <inkml:brush xml:id="br0">
      <inkml:brushProperty name="width" value="0.1" units="cm"/>
      <inkml:brushProperty name="height" value="0.1" units="cm"/>
      <inkml:brushProperty name="color" value="#5B2D90"/>
    </inkml:brush>
  </inkml:definitions>
  <inkml:trace contextRef="#ctx0" brushRef="#br0">1 0 584,'3'2'148,"1"0"0,0-1-1,0 0 1,0 0 0,0 0 0,0 0 0,0 0-1,0-1 1,0 0 0,0 0 0,7 0-1,2 0 53,532-1-466,-531 0-105</inkml:trace>
</inkml:ink>
</file>

<file path=ppt/ink/ink7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3.107"/>
    </inkml:context>
    <inkml:brush xml:id="br0">
      <inkml:brushProperty name="width" value="0.1" units="cm"/>
      <inkml:brushProperty name="height" value="0.1" units="cm"/>
      <inkml:brushProperty name="color" value="#5B2D90"/>
    </inkml:brush>
  </inkml:definitions>
  <inkml:trace contextRef="#ctx0" brushRef="#br0">0 1 320,'11'-1'56,"-3"1"56,-6 1-48,-2 4-32,-5 1-16</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36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115 0 2080,'-7'14'561,"-8"17"399,-6 18-192,-1 11-472,0 9-520,6 4 112,4-10-4217</inkml:trace>
</inkml:ink>
</file>

<file path=ppt/ink/ink7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3.275"/>
    </inkml:context>
    <inkml:brush xml:id="br0">
      <inkml:brushProperty name="width" value="0.1" units="cm"/>
      <inkml:brushProperty name="height" value="0.1" units="cm"/>
      <inkml:brushProperty name="color" value="#5B2D90"/>
    </inkml:brush>
  </inkml:definitions>
  <inkml:trace contextRef="#ctx0" brushRef="#br0">45 1 872,'-9'6'224,"-1"-1"160,2 0-120,1-1-208,1-1-32,3-1-48,2-1-24,2 0-104,4 0-40,3 0 8,3-1 16,2 0 104,1-1-112,2 1 120</inkml:trace>
</inkml:ink>
</file>

<file path=ppt/ink/ink7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3.420"/>
    </inkml:context>
    <inkml:brush xml:id="br0">
      <inkml:brushProperty name="width" value="0.1" units="cm"/>
      <inkml:brushProperty name="height" value="0.1" units="cm"/>
      <inkml:brushProperty name="color" value="#5B2D90"/>
    </inkml:brush>
  </inkml:definitions>
  <inkml:trace contextRef="#ctx0" brushRef="#br0">106 0 192,'-7'3'32,"-6"2"40,-2 0-48,-4-2-24,0 1 0,2 0-16,2 0 8</inkml:trace>
</inkml:ink>
</file>

<file path=ppt/ink/ink7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3.931"/>
    </inkml:context>
    <inkml:brush xml:id="br0">
      <inkml:brushProperty name="width" value="0.1" units="cm"/>
      <inkml:brushProperty name="height" value="0.1" units="cm"/>
      <inkml:brushProperty name="color" value="#5B2D90"/>
    </inkml:brush>
  </inkml:definitions>
  <inkml:trace contextRef="#ctx0" brushRef="#br0">1 7 2697,'0'0'8,"0"0"0,0 0 0,0 0 0,0 1 0,0-1 0,0 0 0,0 0 0,0 0 0,0 0 0,0 0 0,1 0 0,-1 0 0,0 0 0,0 0 0,0 1 1,0-1-1,0 0 0,0 0 0,0 0 0,0 0 0,0 0 0,0 0 0,0 0 0,0 1 0,0-1 0,0 0 0,0 0 0,0 0 0,0 0 0,0 0 0,0 0 0,0 0 1,0 0-1,0 1 0,0-1 0,-1 0 0,1 0 0,0 0 0,0 0 0,0 0 0,0 0 0,0 0 0,0 0 0,0 0 0,0 1 0,0-1 0,0 0 0,0 0 1,-1 0-1,1 0 0,0 0 0,15 9-27,9-6 26,1-2 0,-1 0 1,1-2-1,-1 0 0,36-8 1,13 0-118,-24 5-400,1 2 229</inkml:trace>
</inkml:ink>
</file>

<file path=ppt/ink/ink7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4.724"/>
    </inkml:context>
    <inkml:brush xml:id="br0">
      <inkml:brushProperty name="width" value="0.1" units="cm"/>
      <inkml:brushProperty name="height" value="0.1" units="cm"/>
      <inkml:brushProperty name="color" value="#5B2D90"/>
    </inkml:brush>
  </inkml:definitions>
  <inkml:trace contextRef="#ctx0" brushRef="#br0">0 14 480,'21'-4'24,"0"1"-8,-4 0-16,-3 1 0,-1 1-16,-5 0-8,-1 1-16,-13 3-32,-7 1 56,-5 1-8,-8 3 24</inkml:trace>
</inkml:ink>
</file>

<file path=ppt/ink/ink7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5.057"/>
    </inkml:context>
    <inkml:brush xml:id="br0">
      <inkml:brushProperty name="width" value="0.1" units="cm"/>
      <inkml:brushProperty name="height" value="0.1" units="cm"/>
      <inkml:brushProperty name="color" value="#5B2D90"/>
    </inkml:brush>
  </inkml:definitions>
  <inkml:trace contextRef="#ctx0" brushRef="#br0">57 1 88,'-10'4'48,"-1"3"16,1 0-16,0 1-16,3 1-40,1 1-16,4-2-8,2-1 8,3 0 8,2-1 8,2-1 0,3 2-32,3-1 24</inkml:trace>
</inkml:ink>
</file>

<file path=ppt/ink/ink7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5.400"/>
    </inkml:context>
    <inkml:brush xml:id="br0">
      <inkml:brushProperty name="width" value="0.1" units="cm"/>
      <inkml:brushProperty name="height" value="0.1" units="cm"/>
      <inkml:brushProperty name="color" value="#5B2D90"/>
    </inkml:brush>
  </inkml:definitions>
  <inkml:trace contextRef="#ctx0" brushRef="#br0">179 1 496,'-18'6'116,"-2"0"0,1-2 0,-1 0 0,1-1 0,-1-1 0,0-1 0,-22-1 0,93-13-1403,76 15 1306,-64 0-38,-40-1 10</inkml:trace>
</inkml:ink>
</file>

<file path=ppt/ink/ink7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6.133"/>
    </inkml:context>
    <inkml:brush xml:id="br0">
      <inkml:brushProperty name="width" value="0.1" units="cm"/>
      <inkml:brushProperty name="height" value="0.1" units="cm"/>
      <inkml:brushProperty name="color" value="#5B2D90"/>
    </inkml:brush>
  </inkml:definitions>
  <inkml:trace contextRef="#ctx0" brushRef="#br0">0 16 280,'25'-4'81,"-6"0"-62,0 0 1,0 2-1,0 1 0,22 0 0,-84 26 100,37-23-117,1 0 1,-1 1-1,1 0 1,0 0-1,0 0 0,0 0 1,-6 6-1,11-9 0,0 1-1,-1-1 1,1 1-1,-1-1 1,1 1 0,0-1-1,0 1 1,-1-1-1,1 1 1,0-1 0,0 1-1,0-1 1,0 1-1,0-1 1,-1 1-1,1 0 1,0-1 0,0 1-1,0-1 1,0 1-1,1-1 1,-1 1 0,0 0-1,0-1 1,0 1-1,0-1 1,1 1 0,-1-1-1,0 1 1,2 1 2,0 0-1,-1-1 1,1 1 0,0-1-1,0 0 1,0 1-1,0-1 1,0 0 0,0 0-1,0 0 1,4 1 0,73 14-3,-79-16-1,0 0 0,0 0 1,0 0-1,1 1 0,-1-1 0,0 0 0,0 0 0,0 0 1,0 0-1,0 0 0,1 0 0,-1 0 0,0 1 0,0-1 1,0 0-1,0 0 0,0 0 0,0 0 0,0 1 0,0-1 1,1 0-1,-1 0 0,0 0 0,0 0 0,0 1 0,0-1 0,0 0 1,0 0-1,0 0 0,0 1 0,0-1 0,0 0 0,0 0 1,0 0-1,0 0 0,0 1 0,-1-1 0,1 0 0,0 0 1,0 0-1,0 0 0,0 1 0,0-1 0,0 0 0,0 0 1,0 0-1,-1 0 0,1 0 0,0 1 0,-4 3 0</inkml:trace>
</inkml:ink>
</file>

<file path=ppt/ink/ink7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7.806"/>
    </inkml:context>
    <inkml:brush xml:id="br0">
      <inkml:brushProperty name="width" value="0.1" units="cm"/>
      <inkml:brushProperty name="height" value="0.1" units="cm"/>
      <inkml:brushProperty name="color" value="#5B2D90"/>
    </inkml:brush>
  </inkml:definitions>
  <inkml:trace contextRef="#ctx0" brushRef="#br0">134 1 520,'-86'33'1166,"134"-28"-588,3-9-567,-39 2-8,-1 1 0,1 0-1,-1 0 1,18 3-1,-57 12-58,2-6-128,0 1 0,1 1 0,0 1 0,0 1 0,-33 24 0,52-31-68,4-1 104</inkml:trace>
</inkml:ink>
</file>

<file path=ppt/ink/ink7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4:58.864"/>
    </inkml:context>
    <inkml:brush xml:id="br0">
      <inkml:brushProperty name="width" value="0.1" units="cm"/>
      <inkml:brushProperty name="height" value="0.1" units="cm"/>
      <inkml:brushProperty name="color" value="#5B2D90"/>
    </inkml:brush>
  </inkml:definitions>
  <inkml:trace contextRef="#ctx0" brushRef="#br0">1 25 416,'153'-12'559,"-97"5"-464,0 3 0,0 2-1,1 3 1,66 9-1,-103-6-254</inkml:trace>
</inkml:ink>
</file>

<file path=ppt/ink/ink7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0.036"/>
    </inkml:context>
    <inkml:brush xml:id="br0">
      <inkml:brushProperty name="width" value="0.1" units="cm"/>
      <inkml:brushProperty name="height" value="0.1" units="cm"/>
      <inkml:brushProperty name="color" value="#5B2D90"/>
    </inkml:brush>
  </inkml:definitions>
  <inkml:trace contextRef="#ctx0" brushRef="#br0">93 12 80,'2'2'49,"1"0"-1,-1-1 1,1 0 0,0 1-1,-1-1 1,1 0 0,0-1-1,0 1 1,-1 0 0,1-1-1,0 0 1,0 1-1,0-1 1,0 0 0,3-1-1,51-5 633,-38 4-506,123-14 929,-161 18-1204,-1 1 0,1 0 0,-1 1 0,1 1 1,0 1-1,1 1 0,-1 1 0,-23 13 0,41-21 101,1 0 1,0 0-1,0 0 1,-1 0-1,1 0 0,0 0 1,0 0-1,-1 1 1,1-1-1,0 0 0,0 0 1,-1 0-1,1 0 1,0 0-1,0 1 0,0-1 1,-1 0-1,1 0 1,0 0-1,0 1 0,0-1 1,0 0-1,0 0 1,-1 0-1,1 1 0,0-1 1,0 0-1,0 0 1,0 1-1,0-1 0,0 0 1,0 0-1,0 1 1,0-1-1,0 0 0,0 1 1,0-1-1,0 0 1,0 0-1,0 1 0,0-1 1,0 0-1,0 0 0,0 1 1,1-1-1,13 3 77,20-6 49,-19 0-40,-3 0-18,-1 1 1,1 0 0,0 1-1,0 0 1,0 1-1,0 0 1,14 2-1,-26-2-68,0 0-1,1 0 1,-1 0-1,1 0 1,-1 0-1,0 0 1,1 0-1,-1 1 1,0-1-1,1 0 1,-1 0 0,0 0-1,1 0 1,-1 0-1,0 1 1,0-1-1,1 0 1,-1 0-1,0 1 1,1-1-1,-1 0 1,0 0-1,0 1 1,0-1-1,1 0 1,-1 1-1,0-1 1,0 0-1,0 1 1,0-1-1,0 0 1,1 1-1,-1-1 1,0 0 0,0 1-1,0-1 1,0 0-1,0 2 1,-11 12 31,-20 7-19,-183 60-1054,132-43 1084,82-37-12,0-1-27,1 0 0,0 1 1,-1-1-1,1 0 0,-1 0 0,1 0 1,0 1-1,0-1 0,-1 0 0,1 0 1,0 0-1,-1 0 0,1 0 0,0 0 1,-1 0-1,1 0 0,0 0 0,-1-1 1,1 1-1,0 0 0,-1 0 1,1 0-1,0-1 0,-1 1 0,1 0 1,0-2-1,14-1-11,-15 3 7,0 0 0,0 0 1,0 0-1,1 0 0,-1 0 1,0 0-1,0 0 0,0 0 0,0 0 1,0 0-1,1 0 0,-1 0 1,0 0-1,0 0 0,0 0 0,0 0 1,0 0-1,1 1 0,-1-1 1,0 0-1,0 0 0,0 0 0,0 0 1,0 0-1,0 0 0,0 1 1,0-1-1,0 0 0,0 0 0,0 0 1,1 0-1,-1 0 0,0 0 1,0 1-1,0-1 0,0 0 0,0 0 1,0 0-1,0 0 0,0 1 1,0-1-1,0 0 0,0 0 0,0 0 1,-1 0-1,1 0 0,0 1 1,0-1-1,0 0 0,0 0 0,0 0 1,0 0-1,0 0 0,0 0 1,0 1-1,0-1 0,-1 0 0,1 0 1,0 0-1,0 0 0,0 0 1,0 0-1,0 0 0,-1 0 0,1 1 6,0-1 0,0 0-1,0 0 1,0 0-1,0 0 1,0 1 0,0-1-1,0 0 1,0 0-1,0 0 1,0 1 0,0-1-1,0 0 1,0 0-1,0 0 1,0 0 0,0 1-1,0-1 1,0 0-1,1 0 1,-1 0 0,0 1-1,0-1 1,0 0-1,0 0 1,0 0 0,0 0-1,0 0 1,1 0-1,-1 1 1,0-1 0,0 0-1,0 0 1,0 0-1,1 0 1,-1 0 0,0 0-1,0 0 1,0 0-1,0 0 1,1 0 0,-1 0-1,0 0 1,0 0-1,0 0 1,1 0-1,-1 0 1,0 0 0,18 2 219,15-4-76,311-32-795,-293 38-213,-44-4 787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79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176 0 2689,'-4'4'208,"-5"6"264,-6 6 192,-4 8 208,-3 7 0,-2 8-264,2 6-192,1 7-320,4 5-120,5 6-520,4 4-544,6 4 600,2-10-4265</inkml:trace>
</inkml:ink>
</file>

<file path=ppt/ink/ink7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0.377"/>
    </inkml:context>
    <inkml:brush xml:id="br0">
      <inkml:brushProperty name="width" value="0.1" units="cm"/>
      <inkml:brushProperty name="height" value="0.1" units="cm"/>
      <inkml:brushProperty name="color" value="#5B2D90"/>
    </inkml:brush>
  </inkml:definitions>
  <inkml:trace contextRef="#ctx0" brushRef="#br0">1 14 472,'27'-6'104,"0"3"120,0 1-160,0 0-32,-3 2-32,-2-1-8,-4 1 0,0 0-8,-4 0-56,-2 1-120,-4 3 112</inkml:trace>
</inkml:ink>
</file>

<file path=ppt/ink/ink7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0.799"/>
    </inkml:context>
    <inkml:brush xml:id="br0">
      <inkml:brushProperty name="width" value="0.1" units="cm"/>
      <inkml:brushProperty name="height" value="0.1" units="cm"/>
      <inkml:brushProperty name="color" value="#5B2D90"/>
    </inkml:brush>
  </inkml:definitions>
  <inkml:trace contextRef="#ctx0" brushRef="#br0">0 1 528,'20'1'96,"4"0"112,-1 0-48,1 0-24,1 0-32,0 0-32,0 0-72,-1-1-320,2-3 224</inkml:trace>
</inkml:ink>
</file>

<file path=ppt/ink/ink7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1.722"/>
    </inkml:context>
    <inkml:brush xml:id="br0">
      <inkml:brushProperty name="width" value="0.1" units="cm"/>
      <inkml:brushProperty name="height" value="0.1" units="cm"/>
      <inkml:brushProperty name="color" value="#5B2D90"/>
    </inkml:brush>
  </inkml:definitions>
  <inkml:trace contextRef="#ctx0" brushRef="#br0">60 38 1944,'0'-2'2,"0"1"0,0-1 0,0 0 0,1 1 0,-1-1 0,0 1 0,1-1 0,-1 1 0,1-1 0,0 1 0,-1-1 0,1 1 0,0 0 0,0-1 0,0 1 0,0 0 0,0 0 0,0 0 0,0 0 0,1 0 0,-1 0 0,0 0 0,1 0 0,-1 0 0,0 0 0,1 1 0,-1-1 0,1 1 0,-1-1 0,1 1 0,-1-1 0,1 1 0,0 0 0,-1 0 0,1 0 0,-1 0 0,1 0 0,2 0 0,10 1 18,0 1-1,0 0 1,22 6 0,-11-3-9,40-2 282,1-3-1,65-8 1,-277 23-273,-84 16-40,224-30 3,0 0 1,0 1-1,1 0 0,-1 0 0,0 0 1,1 1-1,0-1 0,-1 1 0,1 1 1,-9 7-1,14-11 10,1 1 1,-1-1-1,0 0 1,0 1-1,1-1 1,-1 1-1,0-1 1,1 1-1,-1-1 1,1 0-1,-1 1 1,0-1-1,1 0 1,-1 1-1,1-1 1,-1 0-1,1 0 1,-1 1-1,1-1 0,-1 0 1,1 0-1,-1 0 1,1 0-1,-1 0 1,1 0-1,-1 1 1,1-1-1,0-1 1,-1 1-1,1 0 1,-1 0-1,1 0 1,-1 0-1,1 0 1,0-1-1,29 3-300,-28-2 273,0 0 32,0 0 1,0 0-1,0 0 0,1 1 1,-1-1-1,0 0 0,0 1 1,0-1-1,0 1 0,0 0 1,0 0-1,0 0 1,0 0-1,3 2 0,-8 5 150,-17 3-100,-4-3-34,15-5-4,0 0 0,0 0 0,0 1 0,-9 6 0,17-10-5,1 0 1,0 0-1,0 0 1,0 1 0,0-1-1,-1 0 1,1 0 0,0 0-1,0 0 1,0 0 0,0 0-1,0 0 1,-1 1-1,1-1 1,0 0 0,0 0-1,0 0 1,0 0 0,0 1-1,0-1 1,0 0 0,0 0-1,0 0 1,0 0-1,0 1 1,0-1 0,0 0-1,0 0 1,0 0 0,0 1-1,0-1 1,0 0-1,0 0 1,0 0 0,0 0-1,0 1 1,0-1 0,0 0-1,0 0 1,0 0 0,0 0-1,0 1 1,0-1-1,1 0 1,-1 0 0,0 0-1,12 7 215,14 0-17,-26-7-204,32 5-75,-1-1-1,1-2 0,36-1 1,-37-2-88</inkml:trace>
</inkml:ink>
</file>

<file path=ppt/ink/ink7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2.539"/>
    </inkml:context>
    <inkml:brush xml:id="br0">
      <inkml:brushProperty name="width" value="0.1" units="cm"/>
      <inkml:brushProperty name="height" value="0.1" units="cm"/>
      <inkml:brushProperty name="color" value="#5B2D90"/>
    </inkml:brush>
  </inkml:definitions>
  <inkml:trace contextRef="#ctx0" brushRef="#br0">1 17 840,'5'0'304,"3"0"224,4 0-144,4-2-296,3-1-64,7 0-160,2-1-168,5-1 176</inkml:trace>
</inkml:ink>
</file>

<file path=ppt/ink/ink7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2.775"/>
    </inkml:context>
    <inkml:brush xml:id="br0">
      <inkml:brushProperty name="width" value="0.1" units="cm"/>
      <inkml:brushProperty name="height" value="0.1" units="cm"/>
      <inkml:brushProperty name="color" value="#5B2D90"/>
    </inkml:brush>
  </inkml:definitions>
  <inkml:trace contextRef="#ctx0" brushRef="#br0">114 8 720,'-29'6'224,"4"-1"192,2-1-80,7-1-160,4-2-80,6 0-104,4 0-64,6-1-24,4-1-176,9-1-24,5-2 40,8 0 24,0-1 176,4 1 56,-2 1 8,-4 0 0,-5 1-8,-9 2 0</inkml:trace>
</inkml:ink>
</file>

<file path=ppt/ink/ink7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3.021"/>
    </inkml:context>
    <inkml:brush xml:id="br0">
      <inkml:brushProperty name="width" value="0.1" units="cm"/>
      <inkml:brushProperty name="height" value="0.1" units="cm"/>
      <inkml:brushProperty name="color" value="#5B2D90"/>
    </inkml:brush>
  </inkml:definitions>
  <inkml:trace contextRef="#ctx0" brushRef="#br0">35 1 1168,'-4'2'30,"-25"22"971,27-13-337,21-6-184,19-4-684,1-1-1,-1-3 1,1-1-1,71-17 0,-101 19-275</inkml:trace>
</inkml:ink>
</file>

<file path=ppt/ink/ink7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3.631"/>
    </inkml:context>
    <inkml:brush xml:id="br0">
      <inkml:brushProperty name="width" value="0.1" units="cm"/>
      <inkml:brushProperty name="height" value="0.1" units="cm"/>
      <inkml:brushProperty name="color" value="#5B2D90"/>
    </inkml:brush>
  </inkml:definitions>
  <inkml:trace contextRef="#ctx0" brushRef="#br0">322 0 384,'-21'4'26,"-22"4"352,1 1 0,-1 2 0,2 2-1,-61 27 1,102-40-378,0 0 0,0 0 0,-1 0-1,1 0 1,0 0 0,0 0 0,0 0 0,0 0-1,0 0 1,0 0 0,-1 0 0,1 0-1,0 0 1,0 0 0,0 0 0,0 0 0,0 0-1,-1 0 1,1 0 0,0 0 0,0 0 0,0 0-1,0 0 1,0 0 0,0 1 0,0-1 0,-1 0-1,1 0 1,0 0 0,0 0 0,0 0 0,0 0-1,0 0 1,0 1 0,0-1 0,0 0-1,0 0 1,0 0 0,0 0 0,0 0 0,0 0-1,-1 1 1,1-1 0,0 0 0,0 0 0,0 0-1,0 0 1,0 0 0,1 1 0,-1-1 0,0 0-1,0 0 1,0 0 0,0 0 0,0 0 0,0 0-1,0 1 1,0-1 0,0 0 0,0 0 0,0 0-1,0 0 1,0 0 0,0 0 0,1 0-1,-1 1 1,0-1 0,0 0 0,0 0 0,16 1 65,20-4 42,-29 2-85,52-6 58,-56 7-74,0-1 0,-1 1 0,1 0 0,0 0 0,-1 0 0,1 1 0,0-1-1,-1 1 1,1-1 0,0 1 0,-1 0 0,1 0 0,-1 0 0,1 0 0,-1 0 0,0 1 0,5 3 0,-7-5-4,0 1 0,0 0 0,0 0 0,0-1 0,0 1 0,0 0 0,0 0 0,0-1 0,0 1 0,0 0-1,-1 0 1,1-1 0,0 1 0,0 0 0,-1-1 0,1 1 0,0 0 0,-1-1 0,1 1 0,-1 0 0,1-1 0,-1 1 0,1-1 0,-1 1 0,1-1 0,-1 1 0,1-1 0,-1 1 0,0-1 0,1 0 0,-1 1 0,0-1 0,0 0 0,1 0 0,-1 1-1,0-1 1,1 0 0,-2 0 0,-33 13-255,33-13 222,-10 3 16,0 1 0,0 0 1,0 1-1,1 0 0,0 0 0,0 1 0,0 1 1,1 0-1,0 1 0,0-1 0,-9 11 0,19-18 18,0 0-1,0 0 0,0 0 0,0 1 0,0-1 0,-1 0 0,1 0 0,0 0 0,0 0 0,0 0 0,0 0 1,0 0-1,0 0 0,0 1 0,0-1 0,0 0 0,0 0 0,0 0 0,0 0 0,0 0 0,0 0 0,0 1 1,0-1-1,0 0 0,0 0 0,0 0 0,0 0 0,0 0 0,0 0 0,0 0 0,0 1 0,0-1 0,0 0 1,0 0-1,0 0 0,0 0 0,0 0 0,0 0 0,0 0 0,0 1 0,0-1 0,1 0 0,-1 0 0,0 0 1,0 0-1,0 0 0,0 0 0,0 0 0,0 0 0,0 0 0,1 0 0,-1 0 0,0 0 0,0 0 0,0 0 1,0 0-1,0 0 0,0 0 0,0 0 0,1 0 0,13 0 259,22-7 273,-30 5-464,20-1-57,0 1 0,0 1 0,0 1 0,0 1 0,29 5 0,24 1-35,76 3-446,-122-9 264</inkml:trace>
</inkml:ink>
</file>

<file path=ppt/ink/ink7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4.159"/>
    </inkml:context>
    <inkml:brush xml:id="br0">
      <inkml:brushProperty name="width" value="0.1" units="cm"/>
      <inkml:brushProperty name="height" value="0.1" units="cm"/>
      <inkml:brushProperty name="color" value="#5B2D90"/>
    </inkml:brush>
  </inkml:definitions>
  <inkml:trace contextRef="#ctx0" brushRef="#br0">0 47 504,'24'1'245,"-1"-1"-1,0-1 1,1-1-1,-1-1 1,25-7-1,29-4 175,-34 9-329,-4-1-168,1 2 0,0 1-1,49 4 1,-79 0-113</inkml:trace>
</inkml:ink>
</file>

<file path=ppt/ink/ink7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4.379"/>
    </inkml:context>
    <inkml:brush xml:id="br0">
      <inkml:brushProperty name="width" value="0.1" units="cm"/>
      <inkml:brushProperty name="height" value="0.1" units="cm"/>
      <inkml:brushProperty name="color" value="#5B2D90"/>
    </inkml:brush>
  </inkml:definitions>
  <inkml:trace contextRef="#ctx0" brushRef="#br0">21 2 504,'0'-1'216,"-1"0"128,-1 1-96,-2 0-264,-1 0-248,-3 2 152</inkml:trace>
</inkml:ink>
</file>

<file path=ppt/ink/ink7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4.692"/>
    </inkml:context>
    <inkml:brush xml:id="br0">
      <inkml:brushProperty name="width" value="0.1" units="cm"/>
      <inkml:brushProperty name="height" value="0.1" units="cm"/>
      <inkml:brushProperty name="color" value="#5B2D90"/>
    </inkml:brush>
  </inkml:definitions>
  <inkml:trace contextRef="#ctx0" brushRef="#br0">119 1 568,'-118'17'255,"117"-17"-351,41-5 109,-21 2 66,-1-1-1,1 2 0,0 1 1,0 0-1,0 2 1,0 0-1,0 1 1,0 0-1,0 2 1,28 9-1,-40-11-169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6.466"/>
    </inkml:context>
    <inkml:brush xml:id="br0">
      <inkml:brushProperty name="width" value="0.1" units="cm"/>
      <inkml:brushProperty name="height" value="0.1" units="cm"/>
      <inkml:brushProperty name="color" value="#00A0D7"/>
    </inkml:brush>
  </inkml:definitions>
  <inkml:trace contextRef="#ctx0" brushRef="#br0">0 254 6841,'26'-5'128,"1"1"-63,8 0-90,13-2 122,4-3-25,16-8 120,11-4 80,14-9 112,3 0 16,2 1-168,-4 1-96,-8 5-288,-5 2-288,-13 5-825,-6 6-647,-13 12 984</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9.709"/>
    </inkml:context>
    <inkml:brush xml:id="br0">
      <inkml:brushProperty name="width" value="0.1" units="cm"/>
      <inkml:brushProperty name="height" value="0.6" units="cm"/>
      <inkml:brushProperty name="color" value="#FFFFFF"/>
      <inkml:brushProperty name="inkEffects" value="pencil"/>
    </inkml:brush>
  </inkml:definitions>
  <inkml:trace contextRef="#ctx0" brushRef="#br0">163 0 2304,'-2'0'969,"-2"1"719,-4 1-368,-4 2-279,-4 5-569,-3 6-320,-4 9-1056,-2 10-785,-3 13 873,3-1-3721</inkml:trace>
</inkml:ink>
</file>

<file path=ppt/ink/ink7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5.145"/>
    </inkml:context>
    <inkml:brush xml:id="br0">
      <inkml:brushProperty name="width" value="0.1" units="cm"/>
      <inkml:brushProperty name="height" value="0.1" units="cm"/>
      <inkml:brushProperty name="color" value="#5B2D90"/>
    </inkml:brush>
  </inkml:definitions>
  <inkml:trace contextRef="#ctx0" brushRef="#br0">10 79 984,'-10'-1'3636,"33"-7"-3112,40-8-1480,265-37-190,-321 52 877,-5 2 81</inkml:trace>
</inkml:ink>
</file>

<file path=ppt/ink/ink7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5.348"/>
    </inkml:context>
    <inkml:brush xml:id="br0">
      <inkml:brushProperty name="width" value="0.1" units="cm"/>
      <inkml:brushProperty name="height" value="0.1" units="cm"/>
      <inkml:brushProperty name="color" value="#5B2D90"/>
    </inkml:brush>
  </inkml:definitions>
  <inkml:trace contextRef="#ctx0" brushRef="#br0">53 1 1040,'-10'2'272,"0"1"192,0 0-168,-1 0-56,4 1-183,2-1-49,5 0 0,5 0 16,6-3 40,6 1 104,4-2 56,3-1-8,4 0-16,1-1-96,3 0-392,0 1-312,2 0 327</inkml:trace>
</inkml:ink>
</file>

<file path=ppt/ink/ink7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05.821"/>
    </inkml:context>
    <inkml:brush xml:id="br0">
      <inkml:brushProperty name="width" value="0.1" units="cm"/>
      <inkml:brushProperty name="height" value="0.1" units="cm"/>
      <inkml:brushProperty name="color" value="#5B2D90"/>
    </inkml:brush>
  </inkml:definitions>
  <inkml:trace contextRef="#ctx0" brushRef="#br0">0 0 440,'31'4'95,"-1"1"1,32 9-1,-41-8 252,1 0-1,0-2 1,0-1 0,0 0-1,38-2 1,22-7-578,-59 4 113</inkml:trace>
</inkml:ink>
</file>

<file path=ppt/ink/ink7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1.010"/>
    </inkml:context>
    <inkml:brush xml:id="br0">
      <inkml:brushProperty name="width" value="0.1" units="cm"/>
      <inkml:brushProperty name="height" value="0.1" units="cm"/>
      <inkml:brushProperty name="color" value="#5B2D90"/>
    </inkml:brush>
  </inkml:definitions>
  <inkml:trace contextRef="#ctx0" brushRef="#br0">0 111 440,'42'-19'48,"1"-1"72,3 2-112,-2-1-16,-5 2-136,-4-1 104</inkml:trace>
</inkml:ink>
</file>

<file path=ppt/ink/ink7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1.391"/>
    </inkml:context>
    <inkml:brush xml:id="br0">
      <inkml:brushProperty name="width" value="0.1" units="cm"/>
      <inkml:brushProperty name="height" value="0.1" units="cm"/>
      <inkml:brushProperty name="color" value="#5B2D90"/>
    </inkml:brush>
  </inkml:definitions>
  <inkml:trace contextRef="#ctx0" brushRef="#br0">339 27 144,'68'-26'41,"-79"30"324,1 1-1,-1 0 0,-17 12 0,1-1-304,-54 24-79,38-19-102,0 1-1,1 2 1,-55 43 0,83-55-85</inkml:trace>
</inkml:ink>
</file>

<file path=ppt/ink/ink7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2.636"/>
    </inkml:context>
    <inkml:brush xml:id="br0">
      <inkml:brushProperty name="width" value="0.1" units="cm"/>
      <inkml:brushProperty name="height" value="0.1" units="cm"/>
      <inkml:brushProperty name="color" value="#5B2D90"/>
    </inkml:brush>
  </inkml:definitions>
  <inkml:trace contextRef="#ctx0" brushRef="#br0">36 134 648,'55'-17'43,"-1"-3"-1,66-34 1,-117 52-35,0 1 5,0-1-1,1 1 1,-1-1 0,0 1-1,0-1 1,-1 0-1,1 0 1,0-1-1,-1 1 1,1-1-1,-1 1 1,0-1-1,0 0 1,2-2-1,-4 4-4,0 1-1,0 0 0,0 0 1,0-1-1,0 1 0,0 0 0,0 0 1,0 0-1,0-1 0,0 1 1,0 0-1,0 0 0,0-1 1,0 1-1,0 0 0,-1 0 1,1 0-1,0 0 0,0-1 1,0 1-1,0 0 0,0 0 1,-1 0-1,1 0 0,0-1 1,0 1-1,0 0 0,-1 0 1,1 0-1,0 0 0,0 0 1,0 0-1,-1 0 0,1 0 1,0 0-1,0 0 0,0 0 1,-1 0-1,1 0 0,0 0 1,0 0-1,-1 0 0,1 0 1,0 0-1,-20 2 83,-15 9-123,-192 91-524,205-91 427</inkml:trace>
</inkml:ink>
</file>

<file path=ppt/ink/ink7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2.862"/>
    </inkml:context>
    <inkml:brush xml:id="br0">
      <inkml:brushProperty name="width" value="0.1" units="cm"/>
      <inkml:brushProperty name="height" value="0.1" units="cm"/>
      <inkml:brushProperty name="color" value="#5B2D90"/>
    </inkml:brush>
  </inkml:definitions>
  <inkml:trace contextRef="#ctx0" brushRef="#br0">26 1 16,'-26'16'0</inkml:trace>
</inkml:ink>
</file>

<file path=ppt/ink/ink7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3.046"/>
    </inkml:context>
    <inkml:brush xml:id="br0">
      <inkml:brushProperty name="width" value="0.1" units="cm"/>
      <inkml:brushProperty name="height" value="0.1" units="cm"/>
      <inkml:brushProperty name="color" value="#5B2D90"/>
    </inkml:brush>
  </inkml:definitions>
  <inkml:trace contextRef="#ctx0" brushRef="#br0">58 1 312,'4'0'48,"-4"2"40,-2 1-48,-5 1-24,-2 1-16,-2 1-48,-4 1-72,-3 1 72</inkml:trace>
</inkml:ink>
</file>

<file path=ppt/ink/ink7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3.256"/>
    </inkml:context>
    <inkml:brush xml:id="br0">
      <inkml:brushProperty name="width" value="0.1" units="cm"/>
      <inkml:brushProperty name="height" value="0.1" units="cm"/>
      <inkml:brushProperty name="color" value="#5B2D90"/>
    </inkml:brush>
  </inkml:definitions>
  <inkml:trace contextRef="#ctx0" brushRef="#br0">6 4 456,'8'-3'168,"-4"2"120,-3 1-72,-4 4-224,-3 0-232,-3 4 144</inkml:trace>
</inkml:ink>
</file>

<file path=ppt/ink/ink7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3.543"/>
    </inkml:context>
    <inkml:brush xml:id="br0">
      <inkml:brushProperty name="width" value="0.1" units="cm"/>
      <inkml:brushProperty name="height" value="0.1" units="cm"/>
      <inkml:brushProperty name="color" value="#5B2D90"/>
    </inkml:brush>
  </inkml:definitions>
  <inkml:trace contextRef="#ctx0" brushRef="#br0">17 300 208,'-1'0'35,"0"1"0,0-1-1,0 1 1,0-1 0,0 1 0,0-1 0,0 1 0,1 0-1,-1-1 1,0 1 0,0 0 0,1-1 0,-1 1-1,0 0 1,1 0 0,-1 0 0,1 0 0,-1 0-1,1 0 1,0 0 0,-1 0 0,1 0 0,0 1-1,20 1 160,43-15-255,-59 11 133,117-29 630,-2-5-1,181-79 1,-200 65-818,75-31-1607,-172 80 1593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234"/>
    </inkml:context>
    <inkml:brush xml:id="br0">
      <inkml:brushProperty name="width" value="0.1" units="cm"/>
      <inkml:brushProperty name="height" value="0.6" units="cm"/>
      <inkml:brushProperty name="color" value="#FFFFFF"/>
      <inkml:brushProperty name="inkEffects" value="pencil"/>
    </inkml:brush>
  </inkml:definitions>
  <inkml:trace contextRef="#ctx0" brushRef="#br0">286 1 2617,'-2'1'632,"-2"1"648,-4 2 8,-2 3-136,-3 1-183,-3 2-241,-3 2-152,-3 3-232,-2 3-80,-1 6-176,-1 7-64,0 7-40,2 9-64,3 9-304,2 9-168,5 9-864,6 8 783,3-9-6248</inkml:trace>
</inkml:ink>
</file>

<file path=ppt/ink/ink7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3.981"/>
    </inkml:context>
    <inkml:brush xml:id="br0">
      <inkml:brushProperty name="width" value="0.1" units="cm"/>
      <inkml:brushProperty name="height" value="0.1" units="cm"/>
      <inkml:brushProperty name="color" value="#5B2D90"/>
    </inkml:brush>
  </inkml:definitions>
  <inkml:trace contextRef="#ctx0" brushRef="#br0">96 0 144,'-21'10'48,"-3"4"48,-2 1-48,1 1-24</inkml:trace>
</inkml:ink>
</file>

<file path=ppt/ink/ink7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4.610"/>
    </inkml:context>
    <inkml:brush xml:id="br0">
      <inkml:brushProperty name="width" value="0.1" units="cm"/>
      <inkml:brushProperty name="height" value="0.1" units="cm"/>
      <inkml:brushProperty name="color" value="#5B2D90"/>
    </inkml:brush>
  </inkml:definitions>
  <inkml:trace contextRef="#ctx0" brushRef="#br0">1 288 48,'31'-11'16,"2"-1"16,7-1-16,5-2 0,7-4 0,4-1 8,2-5-8,-1-1 0,-3-1-8,-2-1 0,-4 3 16,0 0 8,-11 6-8,-4 4 0,-15 7-24</inkml:trace>
</inkml:ink>
</file>

<file path=ppt/ink/ink7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4.891"/>
    </inkml:context>
    <inkml:brush xml:id="br0">
      <inkml:brushProperty name="width" value="0.1" units="cm"/>
      <inkml:brushProperty name="height" value="0.1" units="cm"/>
      <inkml:brushProperty name="color" value="#5B2D90"/>
    </inkml:brush>
  </inkml:definitions>
  <inkml:trace contextRef="#ctx0" brushRef="#br0">489 0 536,'-44'22'162,"-1"-2"0,-53 15 0,9-4 212,42-10-477,-82 50 0,117-64-49,-12 8-30</inkml:trace>
</inkml:ink>
</file>

<file path=ppt/ink/ink7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5.262"/>
    </inkml:context>
    <inkml:brush xml:id="br0">
      <inkml:brushProperty name="width" value="0.1" units="cm"/>
      <inkml:brushProperty name="height" value="0.1" units="cm"/>
      <inkml:brushProperty name="color" value="#5B2D90"/>
    </inkml:brush>
  </inkml:definitions>
  <inkml:trace contextRef="#ctx0" brushRef="#br0">0 32 480,'31'-8'276,"-20"5"-261,0 0 0,0 0 1,0-1-1,13-7 0,-91 42 155,65-30-180,0 0 0,0 0 1,0 0-1,1 0 1,-1 1-1,1-1 0,-1 1 1,1-1-1,-1 1 1,1-1-1,0 1 0,0 0 1,-1 2-1,3-4 2,0 0 0,0 1 1,0-1-1,0 0 0,0 0 0,0 1 0,0-1 0,0 0 0,0 0 1,0 0-1,0 0 0,0 0 0,0 0 0,0-1 0,1 1 0,-1 0 1,0-1-1,0 1 0,0 0 0,0-1 0,-1 1 0,1-1 1,0 1-1,1-2 0,75-22 77,-64 20-145</inkml:trace>
</inkml:ink>
</file>

<file path=ppt/ink/ink7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6.519"/>
    </inkml:context>
    <inkml:brush xml:id="br0">
      <inkml:brushProperty name="width" value="0.1" units="cm"/>
      <inkml:brushProperty name="height" value="0.1" units="cm"/>
      <inkml:brushProperty name="color" value="#5B2D90"/>
    </inkml:brush>
  </inkml:definitions>
  <inkml:trace contextRef="#ctx0" brushRef="#br0">98 51 816,'-8'-1'388,"-1"0"-1,0-1 0,1 0 1,-1 0-1,1-1 1,-1 0-1,1 0 1,0-1-1,-13-9 0,23 12-378,1 0 0,0 0 0,0 0-1,-1 0 1,1 0 0,0 0-1,0 1 1,0 0 0,0-1 0,5 2-1,135 3-117,74-1 25,-138-10 129,-43 2-309,-1 2-1,1 1 0,1 3 1,60 7-1,-84-3-477,-13-2 433</inkml:trace>
</inkml:ink>
</file>

<file path=ppt/ink/ink7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6.819"/>
    </inkml:context>
    <inkml:brush xml:id="br0">
      <inkml:brushProperty name="width" value="0.1" units="cm"/>
      <inkml:brushProperty name="height" value="0.1" units="cm"/>
      <inkml:brushProperty name="color" value="#5B2D90"/>
    </inkml:brush>
  </inkml:definitions>
  <inkml:trace contextRef="#ctx0" brushRef="#br0">2 0 240,'-1'2'608,"9"1"-288,28 2-254,43 5-186,-69-10 88,1 2 0,-1-1 0,0 2 0,17 5 0,-22-6-58</inkml:trace>
</inkml:ink>
</file>

<file path=ppt/ink/ink7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6.962"/>
    </inkml:context>
    <inkml:brush xml:id="br0">
      <inkml:brushProperty name="width" value="0.1" units="cm"/>
      <inkml:brushProperty name="height" value="0.1" units="cm"/>
      <inkml:brushProperty name="color" value="#5B2D90"/>
    </inkml:brush>
  </inkml:definitions>
  <inkml:trace contextRef="#ctx0" brushRef="#br0">216 1 696,'-19'3'128,"-6"1"96,-1 1-64,-3 1-80,0 0-24,0 0-48,-1-1-152,2 1 96</inkml:trace>
</inkml:ink>
</file>

<file path=ppt/ink/ink7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7.214"/>
    </inkml:context>
    <inkml:brush xml:id="br0">
      <inkml:brushProperty name="width" value="0.1" units="cm"/>
      <inkml:brushProperty name="height" value="0.1" units="cm"/>
      <inkml:brushProperty name="color" value="#5B2D90"/>
    </inkml:brush>
  </inkml:definitions>
  <inkml:trace contextRef="#ctx0" brushRef="#br0">9 1 832,'147'2'438,"-170"4"-497,-7 1-24,2 2 1,-31 13 0,44-14-18</inkml:trace>
</inkml:ink>
</file>

<file path=ppt/ink/ink7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7.699"/>
    </inkml:context>
    <inkml:brush xml:id="br0">
      <inkml:brushProperty name="width" value="0.1" units="cm"/>
      <inkml:brushProperty name="height" value="0.1" units="cm"/>
      <inkml:brushProperty name="color" value="#5B2D90"/>
    </inkml:brush>
  </inkml:definitions>
  <inkml:trace contextRef="#ctx0" brushRef="#br0">4 1 248,'-4'0'8</inkml:trace>
</inkml:ink>
</file>

<file path=ppt/ink/ink7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8.522"/>
    </inkml:context>
    <inkml:brush xml:id="br0">
      <inkml:brushProperty name="width" value="0.1" units="cm"/>
      <inkml:brushProperty name="height" value="0.1" units="cm"/>
      <inkml:brushProperty name="color" value="#5B2D90"/>
    </inkml:brush>
  </inkml:definitions>
  <inkml:trace contextRef="#ctx0" brushRef="#br0">1 18 1288,'39'-4'288,"1"2"224,-1 0-175,-1 2-241,-5 0-56,-1 0-56,-2 0-32,-2-1-48,-1 1-1,-2-1 17,-4 0 24,-6-1 40,-2 0-32,-8 0-192</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702"/>
    </inkml:context>
    <inkml:brush xml:id="br0">
      <inkml:brushProperty name="width" value="0.1" units="cm"/>
      <inkml:brushProperty name="height" value="0.6" units="cm"/>
      <inkml:brushProperty name="color" value="#FFFFFF"/>
      <inkml:brushProperty name="inkEffects" value="pencil"/>
    </inkml:brush>
  </inkml:definitions>
  <inkml:trace contextRef="#ctx0" brushRef="#br0">176 0 1712,'-6'4'56,"-5"5"72,-5 8 441,-3 8 247,-3 8 456,0 9 56,0 9-256,1 7-239,3 9-481,5 5-336,7 6-1064,9 2-649,9 0 817,3-13-3649</inkml:trace>
</inkml:ink>
</file>

<file path=ppt/ink/ink7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9.182"/>
    </inkml:context>
    <inkml:brush xml:id="br0">
      <inkml:brushProperty name="width" value="0.1" units="cm"/>
      <inkml:brushProperty name="height" value="0.1" units="cm"/>
      <inkml:brushProperty name="color" value="#5B2D90"/>
    </inkml:brush>
  </inkml:definitions>
  <inkml:trace contextRef="#ctx0" brushRef="#br0">1 14 648,'271'-5'2456,"104"-3"-2311,-368 8-471,-10 2-1015,-5 0 807</inkml:trace>
</inkml:ink>
</file>

<file path=ppt/ink/ink7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19.721"/>
    </inkml:context>
    <inkml:brush xml:id="br0">
      <inkml:brushProperty name="width" value="0.1" units="cm"/>
      <inkml:brushProperty name="height" value="0.1" units="cm"/>
      <inkml:brushProperty name="color" value="#5B2D90"/>
    </inkml:brush>
  </inkml:definitions>
  <inkml:trace contextRef="#ctx0" brushRef="#br0">0 0 600,'130'10'1354,"-61"-1"-615,-93-7-776,-57 4-986,74-5 970,0 1 0,0-1 0,0 1 0,1 0 0,-1 1 0,0-1 0,1 1 0,-11 7 0,17-10 52,0 0 0,0 0 1,0 0-1,-1 0 0,1 0 0,0 0 0,0 1 0,0-1 0,0 0 0,-1 0 0,1 0 0,0 0 0,0 0 1,0 0-1,0 1 0,0-1 0,0 0 0,-1 0 0,1 0 0,0 0 0,0 0 0,0 1 0,0-1 0,0 0 1,0 0-1,0 0 0,0 1 0,0-1 0,0 0 0,0 0 0,0 0 0,0 1 0,0-1 0,0 0 1,0 0-1,0 0 0,0 0 0,0 1 0,0-1 0,0 0 0,0 0 0,0 0 0,0 0 0,1 1 0,-1-1 1,0 0-1,0 0 0,12 4 146,15-2 268,2-3-19,-21 0-347,0 0 0,0 1 1,0 0-1,-1 0 0,1 1 0,0 0 1,0 0-1,0 1 0,-1 0 0,13 4 1,-64 11-123,7-6-504,17-4 448</inkml:trace>
</inkml:ink>
</file>

<file path=ppt/ink/ink7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0.471"/>
    </inkml:context>
    <inkml:brush xml:id="br0">
      <inkml:brushProperty name="width" value="0.1" units="cm"/>
      <inkml:brushProperty name="height" value="0.1" units="cm"/>
      <inkml:brushProperty name="color" value="#5B2D90"/>
    </inkml:brush>
  </inkml:definitions>
  <inkml:trace contextRef="#ctx0" brushRef="#br0">0 28 1064,'83'-13'1107,"-56"8"-1044,0 1-1,35-1 1,-75 6 103,1 0 0,-1 1 0,1 1 0,-24 7 0,30-8-163,0 0 0,0 0-1,0 1 1,0 0-1,0 0 1,1 0 0,0 1-1,-1 0 1,1 0-1,1 0 1,-9 10 0,13-14 3,0 1-1,0-1 1,0 0 0,0 1 0,0-1 0,0 1-1,0-1 1,0 1 0,0-1 0,0 1 0,0-1-1,0 1 1,0-1 0,0 0 0,1 1 0,-1-1 0,0 1-1,0-1 1,1 0 0,-1 1 0,0-1 0,1 0-1,-1 1 1,0-1 0,1 0 0,-1 1 0,0-1 0,1 0-1,-1 0 1,1 1 0,-1-1 0,0 0 0,1 0-1,-1 0 1,1 0 0,-1 0 0,1 1 0,-1-1 0,1 0-1,-1 0 1,0 0 0,1 0 0,-1 0 0,1 0-1,-1-1 1,2 1 0,29 3 112,-27-3-105,2 0 2,1 1 0,-1 0 0,0 0 0,0 0 0,0 1 0,0 0 0,0 0 0,11 6 0,-16-7-13,0-1 1,0 1-1,0 0 0,0 0 0,0 0 0,0-1 0,0 1 0,0 0 0,-1 0 0,1 0 0,0 0 1,-1 0-1,1 0 0,-1 0 0,1 1 0,-1-1 0,0 0 0,1 0 0,-1 0 0,0 2 0,0-1 3,0 1-1,-1-1 0,1 0 0,-1 0 0,0 0 1,0 0-1,1 0 0,-1-1 0,-1 1 0,1 0 1,0 0-1,0 0 0,-1-1 0,1 1 0,-4 2 0,-2 3-27,5-5-13,-1 0 1,1 0-1,-1 0 1,1 0-1,0 1 1,0-1-1,0 1 1,0 0-1,0-1 1,1 1 0,-1 0-1,1 0 1,0 0-1,-1 0 1,2 0-1,-1 0 1,0 0-1,0 1 1,1-1-1,0 0 1,0 4-1,3 9-230</inkml:trace>
</inkml:ink>
</file>

<file path=ppt/ink/ink7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1.149"/>
    </inkml:context>
    <inkml:brush xml:id="br0">
      <inkml:brushProperty name="width" value="0.1" units="cm"/>
      <inkml:brushProperty name="height" value="0.1" units="cm"/>
      <inkml:brushProperty name="color" value="#5B2D90"/>
    </inkml:brush>
  </inkml:definitions>
  <inkml:trace contextRef="#ctx0" brushRef="#br0">120 1 752,'-16'4'72,"0"1"112,1 0-176,0-1-64,0-1-48,2-1 0,3 0 24,1-1 32,4 0 40,4 0 0,0 0-56,-2 2 48</inkml:trace>
</inkml:ink>
</file>

<file path=ppt/ink/ink7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1.489"/>
    </inkml:context>
    <inkml:brush xml:id="br0">
      <inkml:brushProperty name="width" value="0.1" units="cm"/>
      <inkml:brushProperty name="height" value="0.1" units="cm"/>
      <inkml:brushProperty name="color" value="#5B2D90"/>
    </inkml:brush>
  </inkml:definitions>
  <inkml:trace contextRef="#ctx0" brushRef="#br0">168 0 376,'-40'12'54,"23"-8"-71,1 1 1,0 0 0,0 1 0,0 1 0,1 0-1,-17 11 1,35-15 168,13-2 17,15-3-62,19 1-114,-41 3-10</inkml:trace>
</inkml:ink>
</file>

<file path=ppt/ink/ink7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1.863"/>
    </inkml:context>
    <inkml:brush xml:id="br0">
      <inkml:brushProperty name="width" value="0.1" units="cm"/>
      <inkml:brushProperty name="height" value="0.1" units="cm"/>
      <inkml:brushProperty name="color" value="#5B2D90"/>
    </inkml:brush>
  </inkml:definitions>
  <inkml:trace contextRef="#ctx0" brushRef="#br0">35 1 1048,'-13'12'300,"11"-11"-307,-1 1 1,1 0 0,0 0 0,0 1-1,0-1 1,0 0 0,0 1-1,0-1 1,-1 4 0,8 2-96,20-3 175,76-7 864,-75 0-1028,0 0-1,0 3 1,-1 0 0,38 6-1,-63-7 77,0 1-1,0-1 0,0 0 1,0 0-1,0 0 0,0 0 1,0 0-1,0 1 0,0-1 0,0 0 1,0 0-1,0 0 0,1 1 1,-1-1-1,0 0 0,0 0 1,0 0-1,0 0 0,0 1 0,-1-1 1,1 0-1,0 0 0,0 0 1,0 0-1,0 1 0,0-1 1,0 0-1,0 0 0,0 0 1,0 0-1,0 0 0,0 1 0,-1-1 1,1 0-1,0 0 0,0 0 1,0 0-1,0 0 0,0 0 1,-1 0-1,1 1 0,0-1 1,0 0-1,0 0 0,0 0 0,0 0 1,-1 0-1,1 0 0,0 0 1,0 0-1,0 0 0,-1 0 1,1 0-1,0 0 0,0 0 0,0 0 1,0 0-1,-1 0 0,1 0 1,0 0-1,-25 11-279,-28 9 584,-63 17 216,124-40-847</inkml:trace>
</inkml:ink>
</file>

<file path=ppt/ink/ink7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2.490"/>
    </inkml:context>
    <inkml:brush xml:id="br0">
      <inkml:brushProperty name="width" value="0.1" units="cm"/>
      <inkml:brushProperty name="height" value="0.1" units="cm"/>
      <inkml:brushProperty name="color" value="#5B2D90"/>
    </inkml:brush>
  </inkml:definitions>
  <inkml:trace contextRef="#ctx0" brushRef="#br0">0 3 288,'5'-1'20,"1"0"-1,-1 1 1,1 0-1,-1 0 1,1 0-1,-1 0 1,1 1-1,-1 0 1,7 2-1,22 2 78,73-6 1259,-69-1-1194,0 2 1,0 2-1,0 1 0,46 10 0,-92-14-240,0 0-1,0 1 1,0 0-1,0 1 0,0 0 1,0 0-1,0 0 1,0 1-1,-8 3 1,-71 28-646,72-27 424,5-1 98</inkml:trace>
</inkml:ink>
</file>

<file path=ppt/ink/ink7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3.115"/>
    </inkml:context>
    <inkml:brush xml:id="br0">
      <inkml:brushProperty name="width" value="0.1" units="cm"/>
      <inkml:brushProperty name="height" value="0.1" units="cm"/>
      <inkml:brushProperty name="color" value="#5B2D90"/>
    </inkml:brush>
  </inkml:definitions>
  <inkml:trace contextRef="#ctx0" brushRef="#br0">1 7 624,'21'-1'344,"2"0"256,3 0-72,1 1-239,3 0-153,4 0-112,-1 0-16,2 0-8,0 0 8,-2 0-8,-1 0 0,-2 0-24,-3 0-257,-3-3 193</inkml:trace>
</inkml:ink>
</file>

<file path=ppt/ink/ink7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3.458"/>
    </inkml:context>
    <inkml:brush xml:id="br0">
      <inkml:brushProperty name="width" value="0.1" units="cm"/>
      <inkml:brushProperty name="height" value="0.1" units="cm"/>
      <inkml:brushProperty name="color" value="#5B2D90"/>
    </inkml:brush>
  </inkml:definitions>
  <inkml:trace contextRef="#ctx0" brushRef="#br0">0 15 2224,'1'0'40,"7"0"-48,3 0 16,7-2 161,5 1 63,8-1 24,2 1-8,9 0-136,0 0-64,5 0-88,0 0-408,1-3 304</inkml:trace>
</inkml:ink>
</file>

<file path=ppt/ink/ink7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24.475"/>
    </inkml:context>
    <inkml:brush xml:id="br0">
      <inkml:brushProperty name="width" value="0.1" units="cm"/>
      <inkml:brushProperty name="height" value="0.1" units="cm"/>
      <inkml:brushProperty name="color" value="#5B2D90"/>
    </inkml:brush>
  </inkml:definitions>
  <inkml:trace contextRef="#ctx0" brushRef="#br0">1 20 928,'7'-3'40,"3"2"48,2 0-88,2 0 56,3-1 64,4 1 168,2-1 72,5-1 8,0 2-63,6-1-193,0 1-112,6 0-24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1.187"/>
    </inkml:context>
    <inkml:brush xml:id="br0">
      <inkml:brushProperty name="width" value="0.1" units="cm"/>
      <inkml:brushProperty name="height" value="0.6" units="cm"/>
      <inkml:brushProperty name="color" value="#FFFFFF"/>
      <inkml:brushProperty name="inkEffects" value="pencil"/>
    </inkml:brush>
  </inkml:definitions>
  <inkml:trace contextRef="#ctx0" brushRef="#br0">53 0 4697,'-3'4'136,"-3"6"-48,-3 7-16,-1 6 64,0 6 112,2 6 32,2 5 8,5 3-64,9 2-152,8 3-320,13 1 152,0-8-5801</inkml:trace>
</inkml:ink>
</file>

<file path=ppt/ink/ink7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0.191"/>
    </inkml:context>
    <inkml:brush xml:id="br0">
      <inkml:brushProperty name="width" value="0.1" units="cm"/>
      <inkml:brushProperty name="height" value="0.1" units="cm"/>
      <inkml:brushProperty name="color" value="#5B2D90"/>
    </inkml:brush>
  </inkml:definitions>
  <inkml:trace contextRef="#ctx0" brushRef="#br0">0 62 88,'37'-17'1504,"-21"8"-949,9-5-375,-21 11-159,1 0 0,-1 1 0,0 0 0,1 0 0,0 0 1,-1 0-1,1 0 0,0 1 0,0 0 0,7-1 0,-16 4-51,-1 0 0,0 0-1,1 0 1,0 1 0,-1-1 0,-6 7-1,-1-1-266,-6 2-123,-1 1 126</inkml:trace>
</inkml:ink>
</file>

<file path=ppt/ink/ink7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0.565"/>
    </inkml:context>
    <inkml:brush xml:id="br0">
      <inkml:brushProperty name="width" value="0.1" units="cm"/>
      <inkml:brushProperty name="height" value="0.1" units="cm"/>
      <inkml:brushProperty name="color" value="#5B2D90"/>
    </inkml:brush>
  </inkml:definitions>
  <inkml:trace contextRef="#ctx0" brushRef="#br0">317 0 136,'-2'3'7,"-1"0"0,0 0-1,1-1 1,-1 1 0,0-1 0,-1 0-1,1 0 1,0 0 0,-1 0 0,1 0-1,-6 1 1,2 0 25,-245 119 131,237-114-183</inkml:trace>
</inkml:ink>
</file>

<file path=ppt/ink/ink7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1.317"/>
    </inkml:context>
    <inkml:brush xml:id="br0">
      <inkml:brushProperty name="width" value="0.1" units="cm"/>
      <inkml:brushProperty name="height" value="0.1" units="cm"/>
      <inkml:brushProperty name="color" value="#5B2D90"/>
    </inkml:brush>
  </inkml:definitions>
  <inkml:trace contextRef="#ctx0" brushRef="#br0">0 182 296,'44'-20'16,"3"-4"8,3-1-24,4-1-8,-2 1 0,-11 6 16,-6 2 24,-13 7 32,-6 1-8,-7 5-16,-1 1-16</inkml:trace>
</inkml:ink>
</file>

<file path=ppt/ink/ink7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1.502"/>
    </inkml:context>
    <inkml:brush xml:id="br0">
      <inkml:brushProperty name="width" value="0.1" units="cm"/>
      <inkml:brushProperty name="height" value="0.1" units="cm"/>
      <inkml:brushProperty name="color" value="#5B2D90"/>
    </inkml:brush>
  </inkml:definitions>
  <inkml:trace contextRef="#ctx0" brushRef="#br0">1 26 128,'10'-5'24,"0"0"24,1 0-16,2 0-32,3 0 8</inkml:trace>
</inkml:ink>
</file>

<file path=ppt/ink/ink7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1.713"/>
    </inkml:context>
    <inkml:brush xml:id="br0">
      <inkml:brushProperty name="width" value="0.1" units="cm"/>
      <inkml:brushProperty name="height" value="0.1" units="cm"/>
      <inkml:brushProperty name="color" value="#5B2D90"/>
    </inkml:brush>
  </inkml:definitions>
  <inkml:trace contextRef="#ctx0" brushRef="#br0">492 0 488,'-4'2'5,"-1"-1"1,1 1-1,0 0 0,1 0 0,-1 1 0,0-1 1,1 1-1,-7 5 0,-7 5 12,-230 120-451,94-53 363,120-63 72</inkml:trace>
</inkml:ink>
</file>

<file path=ppt/ink/ink7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2.039"/>
    </inkml:context>
    <inkml:brush xml:id="br0">
      <inkml:brushProperty name="width" value="0.1" units="cm"/>
      <inkml:brushProperty name="height" value="0.1" units="cm"/>
      <inkml:brushProperty name="color" value="#5B2D90"/>
    </inkml:brush>
  </inkml:definitions>
  <inkml:trace contextRef="#ctx0" brushRef="#br0">0 55 8,'28'-7'0,"-5"-1"8,-1 1 0,-2 1 8,-1-3 0,-2 3-8,-3 0 0,-2 2 8,-5 2-8,-3 2 8,-4 2-16</inkml:trace>
</inkml:ink>
</file>

<file path=ppt/ink/ink7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2.831"/>
    </inkml:context>
    <inkml:brush xml:id="br0">
      <inkml:brushProperty name="width" value="0.1" units="cm"/>
      <inkml:brushProperty name="height" value="0.1" units="cm"/>
      <inkml:brushProperty name="color" value="#5B2D90"/>
    </inkml:brush>
  </inkml:definitions>
  <inkml:trace contextRef="#ctx0" brushRef="#br0">185 1 632,'-3'2'200,"0"0"0,0 0-1,1-1 1,-1 1 0,0-1 0,-1 1 0,1-1-1,0 0 1,-4 0 0,-1 2 51,-16 9-130,1 1 0,0 1 0,-32 25 0,77-40-370,11-6 123,19-14-65,-41 15 194,1 1-1,-1 0 1,1 1 0,0 1 0,-1 0-1,24-3 1,-35 6-1,1 0 1,-1 0-1,0 0 0,0 0 1,0 0-1,0 0 0,0 0 1,0 0-1,0 0 1,0 0-1,1 0 0,-1 0 1,0 0-1,0 0 0,0 0 1,0 0-1,0 0 0,0 0 1,0 0-1,0 0 1,0 1-1,1-1 0,-1 0 1,0 0-1,0 0 0,0 0 1,0 0-1,0 0 0,0 0 1,0 0-1,0 0 0,0 1 1,0-1-1,0 0 1,0 0-1,0 0 0,0 0 1,0 0-1,0 0 0,0 0 1,0 1-1,0-1 0,0 0 1,0 0-1,0 0 1,0 0-1,0 0 0,0 0 1,0 0-1,0 0 0,0 1 1,0-1-1,0 0 0,0 0 1,0 0-1,-1 0 0,1 0 1,0 0-1,0 0 1,0 0-1,0 0 0,0 0 1,0 1-1,-10 9 74,-12 8-10,-3-1-28,17-12-35,0 0 0,0 0 1,1 1-1,-1 0 0,2 0 1,-1 0-1,-9 13 0,16-19-7,0 0-1,0 0 0,0 1 0,0-1 1,0 0-1,0 1 0,0-1 1,0 0-1,0 1 0,0-1 1,0 0-1,1 1 0,-1-1 0,0 0 1,0 0-1,0 1 0,0-1 1,1 0-1,-1 0 0,0 1 0,0-1 1,0 0-1,1 0 0,-1 1 1,0-1-1,1 0 0,-1 0 0,0 0 1,0 0-1,1 0 0,-1 1 1,0-1-1,1 0 0,-1 0 0,0 0 1,1 0-1,-1 0 0,0 0 1,0 0-1,1 0 0,-1 0 0,0 0 1,1 0-1,-1 0 0,0 0 1,1 0-1,-1-1 0,1 1 0,-1 0 1,1 0 0,-1 0 0,1-1 0,-1 1 0,0 0 0,1 0-1,-1 0 1,1 0 0,-1 0 0,1 0 0,-1 0 0,1 0 0,-1 0-1,1 0 1,-1 0 0,1 1 0,-1-1 0,1 0 0,-1 0 0,0 0 0,1 1-1,-1-1 1,1 0 0,-1 0 0,0 1 0,1-1 0,-1 0 0,0 1-1,1-1 1,-1 0 0,0 1 0,0-1 0,1 0 0,-1 1 0,0-1-1,0 1 1,1-1 0,-1 1 0,0-1 0,0 1 0,0-1 0,0 0-1,0 1 1,0-1 0,0 1 0,0-1 0,0 1 0,0-1 0,0 1-1,0-1 1,0 1 0,0-1 0,0 1 0,-1-1 0,1 0 0,0 1-1,0-1 1,-1 1 0,1-1 0,0 1 0,0-1 0,-1 0 0,1 1 0,0-1-1,-1 1 1,-10 15-229,-1-1 0,-1 0 0,0 0-1,-1-1 1,-1-1 0,-17 13 0,15-16-38</inkml:trace>
</inkml:ink>
</file>

<file path=ppt/ink/ink7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3.460"/>
    </inkml:context>
    <inkml:brush xml:id="br0">
      <inkml:brushProperty name="width" value="0.1" units="cm"/>
      <inkml:brushProperty name="height" value="0.1" units="cm"/>
      <inkml:brushProperty name="color" value="#5B2D90"/>
    </inkml:brush>
  </inkml:definitions>
  <inkml:trace contextRef="#ctx0" brushRef="#br0">0 97 504,'25'-14'161,"-1"-1"-122,0 2 0,1 1 1,0 0-1,1 2 0,41-10 0,-74 21 99,1 1 0,0-1 0,-1 2 0,1-1 0,0 1 0,0 0 0,0 0 0,1 1 0,-1-1 0,-7 8 0,13-7-1278,0-3 766</inkml:trace>
</inkml:ink>
</file>

<file path=ppt/ink/ink7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4.088"/>
    </inkml:context>
    <inkml:brush xml:id="br0">
      <inkml:brushProperty name="width" value="0.1" units="cm"/>
      <inkml:brushProperty name="height" value="0.1" units="cm"/>
      <inkml:brushProperty name="color" value="#5B2D90"/>
    </inkml:brush>
  </inkml:definitions>
  <inkml:trace contextRef="#ctx0" brushRef="#br0">64 26 56,'-32'12'553,"31"-10"-57,19-10-329,-3 0-88,-9 5-66,1-1-1,-1 1 1,1 0 0,0 1 0,-1-1-1,1 2 1,0-1 0,9 0 0,-49 29 163,14-16-80,-31 21 110,47-31-180,1 1 0,-1 0-1,1 0 1,-1 0 0,1 0-1,0 1 1,0-1-1,0 1 1,0-1 0,1 1-1,-1 0 1,1 0 0,-3 5-1,4-7-44,0 1 1,1-1-1,-1 0 0,0 1 0,0-1 1,1 0-1,-1 1 0,1-1 0,-1 0 1,1 0-1,-1 1 0,1-1 0,0 0 0,0 0 1,-1 0-1,1 0 0,0 0 0,0 0 1,0 0-1,0 0 0,0 0 0,0-1 1,1 1-1,-1 0 0,0-1 0,0 1 1,0-1-1,3 1 0,9 6-236</inkml:trace>
</inkml:ink>
</file>

<file path=ppt/ink/ink7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4.389"/>
    </inkml:context>
    <inkml:brush xml:id="br0">
      <inkml:brushProperty name="width" value="0.1" units="cm"/>
      <inkml:brushProperty name="height" value="0.1" units="cm"/>
      <inkml:brushProperty name="color" value="#5B2D90"/>
    </inkml:brush>
  </inkml:definitions>
  <inkml:trace contextRef="#ctx0" brushRef="#br0">131 0 280,'-8'11'64,"-9"20"295,17-30-349,-1 0-1,1 0 0,0 1 1,0-1-1,0 0 0,0 0 1,0 0-1,0 1 0,0-1 0,0 0 1,0 0-1,0 1 0,1-1 1,-1 0-1,1 0 0,-1 0 1,1 0-1,-1 1 0,1-1 1,0 0-1,-1 0 0,1 0 1,0 0-1,1 1 0,-2-1-9,1 0 0,-1 0 0,0-1 0,0 1 0,0 0 0,0 0 0,0 0 0,0 0 0,0 0 0,0 0 0,0-1 0,-1 1 0,1 0 0,0 0 0,-1 0 0,1 0 0,0-1 0,-1 1 0,1 0 0,-1 0 0,1-1 0,-1 1 0,1 0 0,-1-1 0,0 1 0,1 0 0,-1-1 0,0 1 0,-1 0 0,-25 21-5,25-20 4,-55 43-169,40-29 106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204"/>
    </inkml:context>
    <inkml:brush xml:id="br0">
      <inkml:brushProperty name="width" value="0.1" units="cm"/>
      <inkml:brushProperty name="height" value="0.6" units="cm"/>
      <inkml:brushProperty name="color" value="#FFFFFF"/>
      <inkml:brushProperty name="inkEffects" value="pencil"/>
    </inkml:brush>
  </inkml:definitions>
  <inkml:trace contextRef="#ctx0" brushRef="#br0">257 10 1608,'1'-1'-184,"3"-1"-224,0 0-8,1-1 144,0 2 352,-2 1 448,0 3 56,-2 1 0,1 1 9,0 1 31,-1 2 8,1 0-88,0 1-136,-1 2-248,0 2 64,-2 2 144,-1 3 8,-3 5 64,-4 4-120,-5 6-168,-6 6-15,-6 9-185,-6 7-97,-8 7-167,-7 6-136,-5 1 232,7-11-5697</inkml:trace>
</inkml:ink>
</file>

<file path=ppt/ink/ink7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5.419"/>
    </inkml:context>
    <inkml:brush xml:id="br0">
      <inkml:brushProperty name="width" value="0.1" units="cm"/>
      <inkml:brushProperty name="height" value="0.1" units="cm"/>
      <inkml:brushProperty name="color" value="#5B2D90"/>
    </inkml:brush>
  </inkml:definitions>
  <inkml:trace contextRef="#ctx0" brushRef="#br0">0 124 272,'20'-11'123,"0"1"1,0 1-1,1 0 1,0 2-1,0 1 0,25-5 1,-22 6-216,0-1 0,-1-1 1,0-1-1,32-17 0,-41 16 544,-21 9-53,-25 12-604,18-4 272,0-1 0,-1-1 0,0 0 1,0-1-1,0-1 0,0 0 0,-1-1 0,0-1 0,0 0 1,-25-1-1,62-8-1169,-9 2 870</inkml:trace>
</inkml:ink>
</file>

<file path=ppt/ink/ink7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5.562"/>
    </inkml:context>
    <inkml:brush xml:id="br0">
      <inkml:brushProperty name="width" value="0.1" units="cm"/>
      <inkml:brushProperty name="height" value="0.1" units="cm"/>
      <inkml:brushProperty name="color" value="#5B2D90"/>
    </inkml:brush>
  </inkml:definitions>
  <inkml:trace contextRef="#ctx0" brushRef="#br0">45 1 208,'-15'5'24,"1"1"16,-2 2-40</inkml:trace>
</inkml:ink>
</file>

<file path=ppt/ink/ink7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5.832"/>
    </inkml:context>
    <inkml:brush xml:id="br0">
      <inkml:brushProperty name="width" value="0.1" units="cm"/>
      <inkml:brushProperty name="height" value="0.1" units="cm"/>
      <inkml:brushProperty name="color" value="#5B2D90"/>
    </inkml:brush>
  </inkml:definitions>
  <inkml:trace contextRef="#ctx0" brushRef="#br0">1 109 96,'3'-5'2,"0"1"0,1 0 1,-1-1-1,1 1 0,0 1 0,0-1 1,0 0-1,1 1 0,-1 0 0,6-3 1,56-27 11,-47 24-13,-15 7 0,2-1 16,0 0 1,-1 0 0,1 1-1,0 0 1,0 0-1,0 1 1,0-1-1,7 0 1,-21 6 302,0 1-1,0-1 1,0 2 0,1-1 0,0 1-1,-8 7 1,14-12-279,-52 43-805,34-30 474</inkml:trace>
</inkml:ink>
</file>

<file path=ppt/ink/ink7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6.455"/>
    </inkml:context>
    <inkml:brush xml:id="br0">
      <inkml:brushProperty name="width" value="0.1" units="cm"/>
      <inkml:brushProperty name="height" value="0.1" units="cm"/>
      <inkml:brushProperty name="color" value="#5B2D90"/>
    </inkml:brush>
  </inkml:definitions>
  <inkml:trace contextRef="#ctx0" brushRef="#br0">444 1 1032,'-6'1'108,"-1"0"-1,0 0 0,1 1 1,0 0-1,-1 1 0,1-1 1,-7 5-1,-9 3-74,-326 144-1781,342-151 1718,-4 1 28,12-4 11,7-3-10</inkml:trace>
</inkml:ink>
</file>

<file path=ppt/ink/ink7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6.643"/>
    </inkml:context>
    <inkml:brush xml:id="br0">
      <inkml:brushProperty name="width" value="0.1" units="cm"/>
      <inkml:brushProperty name="height" value="0.1" units="cm"/>
      <inkml:brushProperty name="color" value="#5B2D90"/>
    </inkml:brush>
  </inkml:definitions>
  <inkml:trace contextRef="#ctx0" brushRef="#br0">1 70 120,'24'-12'40,"2"-2"32,-1 4-8,1 1 64,-1 2 48,-1 0 0,-4 3-16,-3 0-64,-8 2-32,-8 2 8,1 0-24,-8 3-136,-8 3 64</inkml:trace>
</inkml:ink>
</file>

<file path=ppt/ink/ink7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6.928"/>
    </inkml:context>
    <inkml:brush xml:id="br0">
      <inkml:brushProperty name="width" value="0.1" units="cm"/>
      <inkml:brushProperty name="height" value="0.1" units="cm"/>
      <inkml:brushProperty name="color" value="#5B2D90"/>
    </inkml:brush>
  </inkml:definitions>
  <inkml:trace contextRef="#ctx0" brushRef="#br0">1 299 1112,'409'-208'1723,"-370"187"-1621,-15 9-152,-1-1 0,41-29 0,-61 40-384,-2 1 145</inkml:trace>
</inkml:ink>
</file>

<file path=ppt/ink/ink7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7.039"/>
    </inkml:context>
    <inkml:brush xml:id="br0">
      <inkml:brushProperty name="width" value="0.1" units="cm"/>
      <inkml:brushProperty name="height" value="0.1" units="cm"/>
      <inkml:brushProperty name="color" value="#5B2D90"/>
    </inkml:brush>
  </inkml:definitions>
  <inkml:trace contextRef="#ctx0" brushRef="#br0">105 0 224,'-16'10'16,"-4"1"24,0 3-40,-3 0-24,-3 1 8</inkml:trace>
</inkml:ink>
</file>

<file path=ppt/ink/ink7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7.244"/>
    </inkml:context>
    <inkml:brush xml:id="br0">
      <inkml:brushProperty name="width" value="0.1" units="cm"/>
      <inkml:brushProperty name="height" value="0.1" units="cm"/>
      <inkml:brushProperty name="color" value="#5B2D90"/>
    </inkml:brush>
  </inkml:definitions>
  <inkml:trace contextRef="#ctx0" brushRef="#br0">487 0 208,'-68'33'168,"1"0"88,6 1-40,4-3-8,8-4-120,5 1-56,7-4-16,1-1-16,11-6 0,3-3 0,9-6 160,5-4 88,9-3 40,6-2-8,10-4-232,2-1-240,4-2-376,-1 0 312</inkml:trace>
</inkml:ink>
</file>

<file path=ppt/ink/ink7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7.482"/>
    </inkml:context>
    <inkml:brush xml:id="br0">
      <inkml:brushProperty name="width" value="0.1" units="cm"/>
      <inkml:brushProperty name="height" value="0.1" units="cm"/>
      <inkml:brushProperty name="color" value="#5B2D90"/>
    </inkml:brush>
  </inkml:definitions>
  <inkml:trace contextRef="#ctx0" brushRef="#br0">0 41 8,'21'-10'0,"2"1"0,-1-1 0,4-1 0</inkml:trace>
</inkml:ink>
</file>

<file path=ppt/ink/ink7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7.880"/>
    </inkml:context>
    <inkml:brush xml:id="br0">
      <inkml:brushProperty name="width" value="0.1" units="cm"/>
      <inkml:brushProperty name="height" value="0.1" units="cm"/>
      <inkml:brushProperty name="color" value="#5B2D90"/>
    </inkml:brush>
  </inkml:definitions>
  <inkml:trace contextRef="#ctx0" brushRef="#br0">333 1 232,'-34'25'462,"-1"-2"0,-64 33 1,61-36-441,1 1-1,-47 36 1,78-51-114,9-3 30,18-6-10,28-12-123,143-65-288,-188 78 490,0 1 0,0 0 1,0 0-1,0 0 0,1 0 0,-1 1 0,0-1 0,0 1 1,0 0-1,8 1 0,-10 0-34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735"/>
    </inkml:context>
    <inkml:brush xml:id="br0">
      <inkml:brushProperty name="width" value="0.1" units="cm"/>
      <inkml:brushProperty name="height" value="0.6" units="cm"/>
      <inkml:brushProperty name="color" value="#FFFFFF"/>
      <inkml:brushProperty name="inkEffects" value="pencil"/>
    </inkml:brush>
  </inkml:definitions>
  <inkml:trace contextRef="#ctx0" brushRef="#br0">247 0 5809,'1'2'208,"2"2"0,3 5-120,1 3 0,2 6 40,1 6 80,1 6 177,-1 7 55,0 7-32,-2 6-96,-1 8-208,-3 7-64,-3 7-32,-4 8-32,-5 4-392,-6 3-144,-7 0-177,-8-2-63,-8-3 384,-9-5 152,-10-6-264,-7-7 416,6-14-4465</inkml:trace>
</inkml:ink>
</file>

<file path=ppt/ink/ink7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8.076"/>
    </inkml:context>
    <inkml:brush xml:id="br0">
      <inkml:brushProperty name="width" value="0.1" units="cm"/>
      <inkml:brushProperty name="height" value="0.1" units="cm"/>
      <inkml:brushProperty name="color" value="#5B2D90"/>
    </inkml:brush>
  </inkml:definitions>
  <inkml:trace contextRef="#ctx0" brushRef="#br0">93 0 576,'-12'10'160,"-2"0"160,1 0-120,-2 1-40,3-2-88,1 1-48,3-2-72,2 0-64,5-3-128,1-1-16,5-3 8,2-1 64,3 0 128,0-2 32,1 0 24,-1-1 8,-2 1-8</inkml:trace>
</inkml:ink>
</file>

<file path=ppt/ink/ink7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8.828"/>
    </inkml:context>
    <inkml:brush xml:id="br0">
      <inkml:brushProperty name="width" value="0.1" units="cm"/>
      <inkml:brushProperty name="height" value="0.1" units="cm"/>
      <inkml:brushProperty name="color" value="#5B2D90"/>
    </inkml:brush>
  </inkml:definitions>
  <inkml:trace contextRef="#ctx0" brushRef="#br0">243 1 608,'0'0'11,"-1"0"0,1 0 1,0 0-1,0 0 0,-1 1 0,1-1 0,0 0 0,0 0 0,-1 0 0,1 1 1,0-1-1,0 0 0,0 0 0,0 1 0,-1-1 0,1 0 0,0 0 0,0 1 1,0-1-1,0 0 0,0 0 0,0 1 0,0-1 0,-1 0 0,1 1 0,0-1 1,0 0-1,0 0 0,0 1 0,0-1 0,0 0 0,1 1 0,-1-1 1,0 0-1,0 0 0,0 1 0,0-1 0,0 0 0,0 1 0,0-1 0,1 0 1,-1 0-1,0 1 0,0-1 0,0 0 0,1 0 0,-1 0 0,0 1 0,0-1 1,0 0-1,1 0 0,-1 0 0,0 0 0,0 1 0,1-1 0,-1 0 0,0 0 1,1 0-1,-1 0 0,0 0 0,0 0 0,1 0 0,-9 6 99,-32 22-135,-1-2-1,-80 37 1,86-47-278</inkml:trace>
</inkml:ink>
</file>

<file path=ppt/ink/ink7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9.099"/>
    </inkml:context>
    <inkml:brush xml:id="br0">
      <inkml:brushProperty name="width" value="0.1" units="cm"/>
      <inkml:brushProperty name="height" value="0.1" units="cm"/>
      <inkml:brushProperty name="color" value="#5B2D90"/>
    </inkml:brush>
  </inkml:definitions>
  <inkml:trace contextRef="#ctx0" brushRef="#br0">230 1 1096,'-1'1'336,"-3"1"288,-6 3-255,-2 2-129,-4 1-136,-4 1-72,0 2-16,-1 0 0,-3 2-16,0 0-8,2 0-176,0 0-80,4-1-329,3-3 297</inkml:trace>
</inkml:ink>
</file>

<file path=ppt/ink/ink7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39.473"/>
    </inkml:context>
    <inkml:brush xml:id="br0">
      <inkml:brushProperty name="width" value="0.1" units="cm"/>
      <inkml:brushProperty name="height" value="0.1" units="cm"/>
      <inkml:brushProperty name="color" value="#5B2D90"/>
    </inkml:brush>
  </inkml:definitions>
  <inkml:trace contextRef="#ctx0" brushRef="#br0">269 1 904,'-3'0'224,"-3"3"144,-2 2-88,-6 4-208,0 2-48,-6 6-16,-2 3-8,-10 5 0,-3 5 16,-4 0-16,-2 0-8,7-2 8</inkml:trace>
</inkml:ink>
</file>

<file path=ppt/ink/ink7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47.777"/>
    </inkml:context>
    <inkml:brush xml:id="br0">
      <inkml:brushProperty name="width" value="0.1" units="cm"/>
      <inkml:brushProperty name="height" value="0.1" units="cm"/>
      <inkml:brushProperty name="color" value="#5B2D90"/>
    </inkml:brush>
  </inkml:definitions>
  <inkml:trace contextRef="#ctx0" brushRef="#br0">139 250 248,'-36'7'243,"56"-17"-505,-40 16 534,-40 15 712,57-20-953,0 0 1,0 1-1,1-1 0,-1 1 1,0 0-1,1-1 0,0 1 1,-1 0-1,1 1 0,0-1 1,0 0-1,0 1 0,0-1 1,1 1-1,-1-1 0,1 1 1,-1 0-1,-1 4 0,3-7-27,0 0-1,0 1 1,0-1-1,0 0 1,0 0-1,0 1 1,0-1-1,0 0 0,0 0 1,0 1-1,0-1 1,0 0-1,0 0 1,1 1-1,-1-1 1,0 0-1,0 0 1,0 0-1,0 1 0,0-1 1,0 0-1,1 0 1,-1 0-1,0 1 1,0-1-1,0 0 1,0 0-1,1 0 0,-1 0 1,0 1-1,0-1 1,0 0-1,1 0 1,-1 0-1,0 0 1,0 0-1,1 0 1,-1 0-1,0 0 0,0 0 1,1 0-1,-1 0 1,18-2 353,19-10 455,-36 11-761,291-102 1893,169-72-1904,-421 151-107,-40 24 62,0 0 0,1 0 0,-1 0 0,0 0 0,0 0 0,0 0 0,0 0 0,1 0 0,-1-1 0,0 1 0,0 0 0,0 0 0,0 0 0,1 0 0,-1 0 0,0 0 0,0 0 0,0-1 0,0 1 0,0 0 0,0 0 0,1 0 0,-1 0 0,0 0 0,0-1 0,0 1 0,0 0 0,0 0 0,0 0 0,0-1 0,0 1 0,0 0 0,0 0 0,0 0 0,0 0 0,0-1 0,0 1 0,0 0 0,0 0 0,0 0 0,0-1 0,0 1 0,0 0 0,0 0 0,0 0 0,0 0 0,0-1 0,-1 1 0,1 0 0,0 0 0,0 0 0,-25 5-517,-3 5-73,-9 4 223</inkml:trace>
</inkml:ink>
</file>

<file path=ppt/ink/ink7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48.199"/>
    </inkml:context>
    <inkml:brush xml:id="br0">
      <inkml:brushProperty name="width" value="0.1" units="cm"/>
      <inkml:brushProperty name="height" value="0.1" units="cm"/>
      <inkml:brushProperty name="color" value="#5B2D90"/>
    </inkml:brush>
  </inkml:definitions>
  <inkml:trace contextRef="#ctx0" brushRef="#br0">0 109 744,'2'0'74,"-1"0"-1,1 1 1,-1-1-1,1 0 1,-1 0 0,1 0-1,-1 0 1,1 0-1,-1 0 1,1 0-1,-1-1 1,1 1 0,-1 0-1,1-1 1,-1 1-1,0-1 1,1 0-1,1 0 1,40-14 142,35-26-73,-63 31-126,0 1 0,1 1 0,0 1 0,21-7 0,-86 48-212,-44 21-558,65-39 563</inkml:trace>
</inkml:ink>
</file>

<file path=ppt/ink/ink7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48.632"/>
    </inkml:context>
    <inkml:brush xml:id="br0">
      <inkml:brushProperty name="width" value="0.1" units="cm"/>
      <inkml:brushProperty name="height" value="0.1" units="cm"/>
      <inkml:brushProperty name="color" value="#5B2D90"/>
    </inkml:brush>
  </inkml:definitions>
  <inkml:trace contextRef="#ctx0" brushRef="#br0">1 31 248,'47'-14'236,"-37"10"-181,0 1 1,1 0-1,-1 1 0,1 0 1,12-1-1,-23 3-56,0 0 0,0 0 0,0 1 0,0-1 0,0 0 0,0 0 1,-1 0-1,1 0 0,0 0 0,0 0 0,0 0 0,0 0 0,0 0 0,0 1 0,0-1 0,0 0 0,0 0 0,0 0 0,0 0 0,0 0 0,0 0 0,0 1 0,0-1 0,0 0 0,0 0 0,0 0 1,0 0-1,0 0 0,0 0 0,0 0 0,0 1 0,0-1 0,0 0 0,0 0 0,0 0 0,0 0 0,0 0 0,0 0 0,0 0 0,1 1 0,-1-1 0,0 0 0,0 0 0,0 0 0,0 0 0,0 0 1,0 0-1,0 0 0,0 0 0,1 0 0,-1 0 0,0 0 0,0 0 0,0 0 0,0 0 0,0 0 0,0 0 0,1 0 0,-1 0 0,0 0 0,0 0 0,0 0 0,0 0 0,0 0 0,0 0 0,0 0 1,1 0-1,-15 11 14,-17 8 289,21-15-71,-32 17 490,41-20-708,-1-1 0,1 1-1,0 0 1,-1 0 0,1 0-1,0 0 1,0 0 0,0 0-1,0 0 1,0 0 0,0 0-1,0 1 1,0-1 0,0 0 0,1 0-1,-1 1 1,0-1 0,1 1-1,-1-1 1,1 1 0,0-1-1,-1 1 1,1-1 0,0 2-1,0-2-8,1 0-1,0 0 1,-1 0-1,1-1 0,0 1 1,-1 0-1,1 0 0,0-1 1,0 1-1,-1-1 0,1 1 1,0-1-1,0 1 1,0-1-1,0 1 0,0-1 1,0 0-1,0 0 0,0 1 1,0-1-1,0 0 0,0 0 1,0 0-1,0 0 1,0 0-1,0 0 0,0 0 1,0 0-1,0-1 0,1 1 1,35-8 68,-33 7-63,28-8 58,-21 5-50,0 1-1,0 0 1,1 1 0,19-2 0,-67 23 76,-90 40-1812,106-48 1344</inkml:trace>
</inkml:ink>
</file>

<file path=ppt/ink/ink7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49.317"/>
    </inkml:context>
    <inkml:brush xml:id="br0">
      <inkml:brushProperty name="width" value="0.1" units="cm"/>
      <inkml:brushProperty name="height" value="0.1" units="cm"/>
      <inkml:brushProperty name="color" value="#5B2D90"/>
    </inkml:brush>
  </inkml:definitions>
  <inkml:trace contextRef="#ctx0" brushRef="#br0">1 80 808,'204'-69'727,"-200"67"-739,1 0 0,-1 1 0,0-1-1,0 1 1,1 0 0,-1 1 0,0-1 0,9 1 0,-7 0-46</inkml:trace>
</inkml:ink>
</file>

<file path=ppt/ink/ink7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49.786"/>
    </inkml:context>
    <inkml:brush xml:id="br0">
      <inkml:brushProperty name="width" value="0.1" units="cm"/>
      <inkml:brushProperty name="height" value="0.1" units="cm"/>
      <inkml:brushProperty name="color" value="#5B2D90"/>
    </inkml:brush>
  </inkml:definitions>
  <inkml:trace contextRef="#ctx0" brushRef="#br0">0 66 920,'46'-18'64,"-7"-1"24,-3 4-40,-8 2-32</inkml:trace>
</inkml:ink>
</file>

<file path=ppt/ink/ink7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0.176"/>
    </inkml:context>
    <inkml:brush xml:id="br0">
      <inkml:brushProperty name="width" value="0.1" units="cm"/>
      <inkml:brushProperty name="height" value="0.1" units="cm"/>
      <inkml:brushProperty name="color" value="#5B2D90"/>
    </inkml:brush>
  </inkml:definitions>
  <inkml:trace contextRef="#ctx0" brushRef="#br0">109 2 664,'0'-2'232,"-8"2"112,-6 4-72,-10 6-392,-3 4-48,-9 5 88</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248"/>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 3017,'3'1'816,"5"4"408,6 5-208,4 7-256,4 8-415,3 9-121,0 11-72,1 9-16,-3 9-72,-2 8-24,-3 6 0,-4 5 8,-4 3 8,-7 2 0,-5-1-8,-9 0-8,-7-2-40,-9-1-192,-6-1-1569,-6-4 1217,4-15-5041</inkml:trace>
</inkml:ink>
</file>

<file path=ppt/ink/ink7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0.475"/>
    </inkml:context>
    <inkml:brush xml:id="br0">
      <inkml:brushProperty name="width" value="0.1" units="cm"/>
      <inkml:brushProperty name="height" value="0.1" units="cm"/>
      <inkml:brushProperty name="color" value="#5B2D90"/>
    </inkml:brush>
  </inkml:definitions>
  <inkml:trace contextRef="#ctx0" brushRef="#br0">46 1 504,'-9'4'16,"-2"1"32,-2 2-160,1-1 80</inkml:trace>
</inkml:ink>
</file>

<file path=ppt/ink/ink7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0.738"/>
    </inkml:context>
    <inkml:brush xml:id="br0">
      <inkml:brushProperty name="width" value="0.1" units="cm"/>
      <inkml:brushProperty name="height" value="0.1" units="cm"/>
      <inkml:brushProperty name="color" value="#5B2D90"/>
    </inkml:brush>
  </inkml:definitions>
  <inkml:trace contextRef="#ctx0" brushRef="#br0">474 3 736,'9'-3'184,"-8"3"240,-3 0-96,-11 5-120,-3 3-40,-9 2-152,-4 2-112,-7 4-40,-5 1-8,-3 2 24,-4-1 112,2-1 16,2 0 0,4-1 0,6-2-8,6-3-40,6-2-152,7-3 120</inkml:trace>
</inkml:ink>
</file>

<file path=ppt/ink/ink7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2.567"/>
    </inkml:context>
    <inkml:brush xml:id="br0">
      <inkml:brushProperty name="width" value="0.1" units="cm"/>
      <inkml:brushProperty name="height" value="0.1" units="cm"/>
      <inkml:brushProperty name="color" value="#5B2D90"/>
    </inkml:brush>
  </inkml:definitions>
  <inkml:trace contextRef="#ctx0" brushRef="#br0">447 43 2120,'-37'-2'-519,"-1"-2"-1,-48-11 1,48 8 928,-79-6 0,113 13-382,-9-1 37,0 1 0,0 0-1,0 1 1,0 0 0,0 1 0,0 1 0,-19 6 0,32-9-55,0 0-1,-1 0 1,1 0 0,0 0 0,0 0 0,0 0 0,0 0 0,-1 0-1,1 0 1,0 1 0,0-1 0,0 0 0,0 0 0,0 0 0,-1 0 0,1 0-1,0 0 1,0 0 0,0 1 0,0-1 0,0 0 0,0 0 0,0 0-1,0 0 1,-1 0 0,1 1 0,0-1 0,0 0 0,0 0 0,0 0-1,0 0 1,0 1 0,0-1 0,0 0 0,0 0 0,0 0 0,0 1-1,0-1 1,0 0 0,0 0 0,0 0 0,0 0 0,0 1 0,0-1-1,1 0 1,-1 0 0,0 0 0,0 0 0,0 0 0,0 1 0,0-1-1,0 0 1,0 0 0,1 0 0,-1 0 0,0 0 0,0 0 0,0 0 0,0 1-1,0-1 1,1 0 0,17 7 321,20 3-53,38-3-160,-1-2-1,78-6 1,153-23 137,-217 15-281,28-2-538,-63 4 320</inkml:trace>
</inkml:ink>
</file>

<file path=ppt/ink/ink7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2.943"/>
    </inkml:context>
    <inkml:brush xml:id="br0">
      <inkml:brushProperty name="width" value="0.1" units="cm"/>
      <inkml:brushProperty name="height" value="0.1" units="cm"/>
      <inkml:brushProperty name="color" value="#5B2D90"/>
    </inkml:brush>
  </inkml:definitions>
  <inkml:trace contextRef="#ctx0" brushRef="#br0">1 16 320,'14'-2'32,"3"1"40,2-2-72,1 1 0,2 0-8,-1 0 8,-1 1 0,-4 0 0,-5 0 8,-4 1 16,-7 1 72,-6 0 16,-9 1 8,-5 1-16,-9 2-176,-2 1-88,-5 1 64</inkml:trace>
</inkml:ink>
</file>

<file path=ppt/ink/ink7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3.235"/>
    </inkml:context>
    <inkml:brush xml:id="br0">
      <inkml:brushProperty name="width" value="0.1" units="cm"/>
      <inkml:brushProperty name="height" value="0.1" units="cm"/>
      <inkml:brushProperty name="color" value="#5B2D90"/>
    </inkml:brush>
  </inkml:definitions>
  <inkml:trace contextRef="#ctx0" brushRef="#br0">1 26 1832,'60'-7'547,"158"-12"137,-218 19-686,0 1-1,0-1 1,0 0-1,0 0 1,0 0-1,0 0 1,0 0-1,0 0 1,0 0-1,0 1 1,0-1-1,0 0 1,1 0-1,-1 0 1,0 0-1,0 0 1,0 0-1,0 0 1,0 0-1,0 0 1,0 0 0,0 1-1,0-1 1,0 0-1,0 0 1,0 0-1,0 0 1,1 0-1,-1 0 1,0 0-1,0 0 1,0 0-1,0 0 1,0 0-1,0 0 1,0 0-1,0 0 1,1 0-1,-1 0 1,0 0-1,0 0 1,-17 6-166,-27 6-94,-116 16-189,116-20 333</inkml:trace>
</inkml:ink>
</file>

<file path=ppt/ink/ink7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3.987"/>
    </inkml:context>
    <inkml:brush xml:id="br0">
      <inkml:brushProperty name="width" value="0.1" units="cm"/>
      <inkml:brushProperty name="height" value="0.1" units="cm"/>
      <inkml:brushProperty name="color" value="#5B2D90"/>
    </inkml:brush>
  </inkml:definitions>
  <inkml:trace contextRef="#ctx0" brushRef="#br0">1 17 808,'59'-6'223,"3"0"-145,92 1 0,-154 5-87,0 0-1,0 1 1,0-1 0,0 0 0,-1 0-1,1 0 1,0 0 0,0 0-1,0 0 1,0 0 0,0 1 0,0-1-1,0 0 1,0 0 0,0 0 0,0 0-1,0 0 1,0 0 0,0 1 0,0-1-1,0 0 1,0 0 0,0 0-1,0 0 1,0 0 0,0 0 0,0 1-1,0-1 1,0 0 0,0 0 0,0 0-1,0 0 1,0 0 0,1 0-1,-1 0 1,0 1 0,0-1 0,0 0-1,0 0 1,0 0 0,0 0 0,0 0-1,0 0 1,1 0 0,-1 0 0,0 0-1,0 0 1,0 0 0,0 0-1,0 1 1,0-1 0,1 0 0,-1 0-1,0 0 1,0 0 0,0 0 0,-20 11-230,-29 9 392,48-20-146,-49 17 400,35-14-371,1 2 1,-1 0-1,1 1 0,0 0 1,0 1-1,1 0 0,-19 15 1,32-22-36,0 0 0,0 0 0,0 0 0,0 0 0,-1 0-1,1 0 1,0 0 0,0 0 0,0 0 0,0 1 0,0-1 0,-1 0 0,1 0 0,0 0 0,0 0 0,0 1 0,0-1 0,0 0 0,0 0 0,0 0 0,0 0 0,0 1 0,0-1 0,0 0 0,-1 0 0,1 0 0,0 0 0,0 1 0,0-1 0,0 0 0,0 0 0,1 0 0,-1 1 0,0-1 0,0 0 0,0 0 0,0 0 0,0 0 0,0 1 0,0-1 0,0 0 0,0 0 0,0 0 0,0 0 0,1 0 0,-1 1 0,0-1 0,0 0 0,13 3 72,17-3 56,188-34-121,-198 32-72</inkml:trace>
</inkml:ink>
</file>

<file path=ppt/ink/ink7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4.457"/>
    </inkml:context>
    <inkml:brush xml:id="br0">
      <inkml:brushProperty name="width" value="0.1" units="cm"/>
      <inkml:brushProperty name="height" value="0.1" units="cm"/>
      <inkml:brushProperty name="color" value="#5B2D90"/>
    </inkml:brush>
  </inkml:definitions>
  <inkml:trace contextRef="#ctx0" brushRef="#br0">0 9 216,'18'-3'0,"-5"1"0,-3 0-24,-5 1 8</inkml:trace>
</inkml:ink>
</file>

<file path=ppt/ink/ink7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5.222"/>
    </inkml:context>
    <inkml:brush xml:id="br0">
      <inkml:brushProperty name="width" value="0.1" units="cm"/>
      <inkml:brushProperty name="height" value="0.1" units="cm"/>
      <inkml:brushProperty name="color" value="#5B2D90"/>
    </inkml:brush>
  </inkml:definitions>
  <inkml:trace contextRef="#ctx0" brushRef="#br0">114 0 456,'0'1'95,"0"0"0,1-1-1,-1 1 1,1 0 0,0 0 0,-1-1 0,1 1-1,-1-1 1,1 1 0,0-1 0,0 1 0,-1-1-1,1 1 1,0-1 0,0 1 0,-1-1 0,1 0-1,0 0 1,0 1 0,0-1 0,0 0 0,-1 0-1,1 0 1,0 0 0,0 0 0,0 0 0,0 0-1,1 0 1,32-1 31,-29 1-35,25-2-39,-22 1-7,-1 0 0,1 0 0,0 1-1,0 0 1,-1 0 0,1 1 0,11 3 0,-19-4-41,0 0-1,0 0 1,0 0 0,0 0-1,1 0 1,-1 0 0,0 0-1,0 0 1,0 0 0,0 0-1,0 0 1,1 0 0,-1 0-1,0 1 1,0-1 0,0 0 0,0 0-1,0 0 1,0 0 0,0 0-1,1 0 1,-1 1 0,0-1-1,0 0 1,0 0 0,0 0-1,0 0 1,0 0 0,0 1-1,0-1 1,0 0 0,0 0 0,0 0-1,0 0 1,0 0 0,0 1-1,0-1 1,0 0 0,0 0-1,0 0 1,0 0 0,0 1-1,0-1 1,0 0 0,0 0-1,0 0 1,-1 0 0,1 0 0,0 0-1,0 1 1,0-1 0,0 0-1,0 0 1,0 0 0,0 0-1,-1 0 1,-12 10 125,-17 5 19,-21 0-6,42-13-143,-1 0-1,1 1 0,-1 0 1,1 1-1,0 0 1,0 0-1,0 0 1,1 2-1,0-1 1,-9 8-1,17-13-4,-1 0-1,1 1 1,-1-1 0,1 1 0,-1-1-1,1 1 1,-1-1 0,1 1 0,0 0-1,-1-1 1,1 1 0,0-1 0,0 1-1,0 0 1,-1-1 0,1 1 0,0 0-1,0-1 1,0 1 0,0 0 0,0-1-1,0 1 1,0 0 0,0-1 0,0 1-1,0 0 1,1-1 0,-1 1 0,0-1-1,0 1 1,1 0 0,0 0 0,21 14-164,34-1-90,-55-14 249,9 2-20,-7-2 32,1 0 0,-1 0-1,0 0 1,1 1 0,-1-1-1,0 1 1,1 0-1,-1 0 1,0 0 0,0 1-1,0-1 1,0 1 0,0 0-1,5 3 1,-8-4-13,-1 0-1,1 0 1,0-1 0,0 1-1,0 0 1,-1 0 0,1 0 0,0 0-1,-1-1 1,1 1 0,0 0-1,-1 0 1,1-1 0,-1 1 0,0 0-1,1-1 1,-1 1 0,1-1-1,-1 1 1,0-1 0,0 1 0,1-1-1,-1 1 1,0-1 0,-1 1-1,-25 13-738,24-13 568,-49 21-708,-57 16-1,98-35 872</inkml:trace>
</inkml:ink>
</file>

<file path=ppt/ink/ink7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7.056"/>
    </inkml:context>
    <inkml:brush xml:id="br0">
      <inkml:brushProperty name="width" value="0.1" units="cm"/>
      <inkml:brushProperty name="height" value="0.1" units="cm"/>
      <inkml:brushProperty name="color" value="#5B2D90"/>
    </inkml:brush>
  </inkml:definitions>
  <inkml:trace contextRef="#ctx0" brushRef="#br0">1 19 224,'19'-2'40,"2"0"48,4-1 80,-1 0 32,0 0 16,-2 0-8,-1 2-120,-2-1-40,0 2-72,-2 0-208,-2 0 152</inkml:trace>
</inkml:ink>
</file>

<file path=ppt/ink/ink7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7.705"/>
    </inkml:context>
    <inkml:brush xml:id="br0">
      <inkml:brushProperty name="width" value="0.1" units="cm"/>
      <inkml:brushProperty name="height" value="0.1" units="cm"/>
      <inkml:brushProperty name="color" value="#5B2D90"/>
    </inkml:brush>
  </inkml:definitions>
  <inkml:trace contextRef="#ctx0" brushRef="#br0">0 18 376,'268'-18'764,"-341"40"-721,-3 1-506,48-15 295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737"/>
    </inkml:context>
    <inkml:brush xml:id="br0">
      <inkml:brushProperty name="width" value="0.1" units="cm"/>
      <inkml:brushProperty name="height" value="0.6" units="cm"/>
      <inkml:brushProperty name="color" value="#FFFFFF"/>
      <inkml:brushProperty name="inkEffects" value="pencil"/>
    </inkml:brush>
  </inkml:definitions>
  <inkml:trace contextRef="#ctx0" brushRef="#br0">102 3 3929,'2'-1'320,"2"0"280,2 0-352,2 2-8,0 4-64,1 4 0,0 6-8,-1 7-24,0 9-32,-1 8-32,-1 10-64,-3 10 0,-2 7 16,-2 7 16,-5 2-16,-3 1-8,-6-1-224,-5-2-200,-6-5-488,-6-3-408,-5-7 704,2-12-2393</inkml:trace>
</inkml:ink>
</file>

<file path=ppt/ink/ink7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7.975"/>
    </inkml:context>
    <inkml:brush xml:id="br0">
      <inkml:brushProperty name="width" value="0.1" units="cm"/>
      <inkml:brushProperty name="height" value="0.1" units="cm"/>
      <inkml:brushProperty name="color" value="#5B2D90"/>
    </inkml:brush>
  </inkml:definitions>
  <inkml:trace contextRef="#ctx0" brushRef="#br0">0 21 280,'269'-10'2267,"-54"-1"-1923,-178 12-387,0 1 1,0 1-1,66 16 1,-94-17-148,-2 0 76</inkml:trace>
</inkml:ink>
</file>

<file path=ppt/ink/ink7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8.593"/>
    </inkml:context>
    <inkml:brush xml:id="br0">
      <inkml:brushProperty name="width" value="0.1" units="cm"/>
      <inkml:brushProperty name="height" value="0.1" units="cm"/>
      <inkml:brushProperty name="color" value="#5B2D90"/>
    </inkml:brush>
  </inkml:definitions>
  <inkml:trace contextRef="#ctx0" brushRef="#br0">1 31 376,'132'-15'867,"-84"8"-523,0 2-1,1 2 1,50 3 0,-96 2-457,-9-2-568,2 0 361</inkml:trace>
</inkml:ink>
</file>

<file path=ppt/ink/ink7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9.194"/>
    </inkml:context>
    <inkml:brush xml:id="br0">
      <inkml:brushProperty name="width" value="0.1" units="cm"/>
      <inkml:brushProperty name="height" value="0.1" units="cm"/>
      <inkml:brushProperty name="color" value="#5B2D90"/>
    </inkml:brush>
  </inkml:definitions>
  <inkml:trace contextRef="#ctx0" brushRef="#br0">1 63 1208,'3'1'149,"0"-1"1,0 1-1,1-1 0,-1 0 0,0 0 0,0 0 0,1 0 0,-1-1 0,0 1 1,0-1-1,6-1 0,1 0 24,126-14 291,-65 9-434,79-18 0,-130 18-354,-30 4 189,-33 4-47,-9 6-812,2 2 1,-83 27-1,109-27 977</inkml:trace>
</inkml:ink>
</file>

<file path=ppt/ink/ink7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5:59.632"/>
    </inkml:context>
    <inkml:brush xml:id="br0">
      <inkml:brushProperty name="width" value="0.1" units="cm"/>
      <inkml:brushProperty name="height" value="0.1" units="cm"/>
      <inkml:brushProperty name="color" value="#5B2D90"/>
    </inkml:brush>
  </inkml:definitions>
  <inkml:trace contextRef="#ctx0" brushRef="#br0">214 1 528,'-44'20'738,"-1"-1"0,-50 15 0,71-26-618,23-8-125,1 0 1,0-1-1,0 1 1,0 0-1,0 0 0,0 0 1,-1 0-1,1 0 1,0 0-1,0 0 0,0 0 1,0 0-1,0 0 1,-1 0-1,1 0 1,0 0-1,0 0 0,0 0 1,0 0-1,-1 0 1,1 0-1,0 0 0,0 0 1,0 0-1,0 1 1,0-1-1,0 0 1,-1 0-1,1 0 0,0 0 1,0 0-1,0 0 1,0 0-1,0 0 0,0 1 1,0-1-1,0 0 1,-1 0-1,1 0 0,0 0 1,0 0-1,0 1 1,0-1-1,0 0 1,0 0-1,0 0 0,0 0 1,0 0-1,0 1 1,0-1-1,0 0 0,0 0 1,0 0-1,0 0 1,0 0-1,0 1 0,0-1 1,0 0-1,0 0 1,0 0-1,0 0 1,1 0-1,-1 1 0,0-1 1,14 3-97,22-1 177,69-13 292,-48 5-222,0 1 0,104 6 0,-136-2-149,-22 0-80,0 1 0,1-1 0,-1 1 0,0 0 0,0 0 0,0 0 0,0 0 0,0 0 0,1 1 0,-1 0 0,0-1 0,0 1 0,4 2 0,-3 1-105</inkml:trace>
</inkml:ink>
</file>

<file path=ppt/ink/ink7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0.146"/>
    </inkml:context>
    <inkml:brush xml:id="br0">
      <inkml:brushProperty name="width" value="0.1" units="cm"/>
      <inkml:brushProperty name="height" value="0.1" units="cm"/>
      <inkml:brushProperty name="color" value="#5B2D90"/>
    </inkml:brush>
  </inkml:definitions>
  <inkml:trace contextRef="#ctx0" brushRef="#br0">0 21 256,'38'-4'24,"-3"0"24,-2 1-48,-5-1-24,-7 2-8,-4 0-16,-5 1 8,-1 1 8,-3 0 24,-2 1 16,-6 0 8,-2 2 0</inkml:trace>
</inkml:ink>
</file>

<file path=ppt/ink/ink7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0.445"/>
    </inkml:context>
    <inkml:brush xml:id="br0">
      <inkml:brushProperty name="width" value="0.1" units="cm"/>
      <inkml:brushProperty name="height" value="0.1" units="cm"/>
      <inkml:brushProperty name="color" value="#5B2D90"/>
    </inkml:brush>
  </inkml:definitions>
  <inkml:trace contextRef="#ctx0" brushRef="#br0">269 23 880,'-10'1'105,"0"0"-1,0-1 0,1-1 1,-1 1-1,0-2 0,1 1 1,-14-5-1,1 1-38,-1 1 1,0 1-1,0 1 1,-45 1-1,50 3-353</inkml:trace>
</inkml:ink>
</file>

<file path=ppt/ink/ink7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0.633"/>
    </inkml:context>
    <inkml:brush xml:id="br0">
      <inkml:brushProperty name="width" value="0.1" units="cm"/>
      <inkml:brushProperty name="height" value="0.1" units="cm"/>
      <inkml:brushProperty name="color" value="#5B2D90"/>
    </inkml:brush>
  </inkml:definitions>
  <inkml:trace contextRef="#ctx0" brushRef="#br0">0 41 568,'14'-1'72,"3"-1"96,2 2-136,1-1-24,5 0 0,2 0 80,2-2 256,3 0 40,-2 0 72,0-1-71,-2 0-241,2 0-56,-4-2-120,1 2-224,-3 0 168</inkml:trace>
</inkml:ink>
</file>

<file path=ppt/ink/ink7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2.028"/>
    </inkml:context>
    <inkml:brush xml:id="br0">
      <inkml:brushProperty name="width" value="0.1" units="cm"/>
      <inkml:brushProperty name="height" value="0.1" units="cm"/>
      <inkml:brushProperty name="color" value="#5B2D90"/>
    </inkml:brush>
  </inkml:definitions>
  <inkml:trace contextRef="#ctx0" brushRef="#br0">1 29 1192,'34'-8'136,"-9"1"136,-6 1-160,-10 3-96,-5 0-64,-7 2 32</inkml:trace>
</inkml:ink>
</file>

<file path=ppt/ink/ink7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2.198"/>
    </inkml:context>
    <inkml:brush xml:id="br0">
      <inkml:brushProperty name="width" value="0.1" units="cm"/>
      <inkml:brushProperty name="height" value="0.1" units="cm"/>
      <inkml:brushProperty name="color" value="#5B2D90"/>
    </inkml:brush>
  </inkml:definitions>
  <inkml:trace contextRef="#ctx0" brushRef="#br0">217 0 240,'-22'9'24,"0"2"8,0-1-24,-3-1-8,1 0 0,2-1 0,-1-3 0,5-1 0,1-1 8,5-1 0,4 1 0,7-3 0,1 1-8,0 0-16,6-1-8,2-2 8</inkml:trace>
</inkml:ink>
</file>

<file path=ppt/ink/ink7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2.367"/>
    </inkml:context>
    <inkml:brush xml:id="br0">
      <inkml:brushProperty name="width" value="0.1" units="cm"/>
      <inkml:brushProperty name="height" value="0.1" units="cm"/>
      <inkml:brushProperty name="color" value="#5B2D90"/>
    </inkml:brush>
  </inkml:definitions>
  <inkml:trace contextRef="#ctx0" brushRef="#br0">114 0 312,'-8'5'80,"-2"1"64,-6 1-80,-2 1-32,-3 1-48,0 0-72,2 1 56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196"/>
    </inkml:context>
    <inkml:brush xml:id="br0">
      <inkml:brushProperty name="width" value="0.1" units="cm"/>
      <inkml:brushProperty name="height" value="0.6" units="cm"/>
      <inkml:brushProperty name="color" value="#FFFFFF"/>
      <inkml:brushProperty name="inkEffects" value="pencil"/>
    </inkml:brush>
  </inkml:definitions>
  <inkml:trace contextRef="#ctx0" brushRef="#br0">74 0 3049,'1'0'672,"2"1"720,2 2-88,1 3-111,1 4-145,0 4-272,0 5-160,0 6-280,-2 6-104,-1 5-144,-1 6-40,-2 2-16,-3 3-8,-2 0-272,-5 0-152,-5 0-368,-5 1-336,-6 0-1313,-4 0 1449,2-9-3937</inkml:trace>
</inkml:ink>
</file>

<file path=ppt/ink/ink7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3.416"/>
    </inkml:context>
    <inkml:brush xml:id="br0">
      <inkml:brushProperty name="width" value="0.1" units="cm"/>
      <inkml:brushProperty name="height" value="0.1" units="cm"/>
      <inkml:brushProperty name="color" value="#5B2D90"/>
    </inkml:brush>
  </inkml:definitions>
  <inkml:trace contextRef="#ctx0" brushRef="#br0">72 19 864,'1'-1'60,"-1"0"0,0 0-1,1 0 1,-1 0 0,1 0-1,0 0 1,-1 0 0,1 0 0,0 0-1,-1 1 1,1-1 0,0 0-1,0 1 1,0-1 0,-1 0 0,1 1-1,0-1 1,0 1 0,0-1-1,0 1 1,0 0 0,0-1 0,0 1-1,0 0 1,0 0 0,0-1-1,1 1 1,-1 0 0,0 0 0,0 0-1,0 1 1,2-1 0,46-2 601,-43 2-455,155 6 516,-194-3-729,1 0 1,0 2 0,0 2-1,1 1 1,0 1 0,0 1-1,-41 21 1,72-31 2,-1 0-1,1 0 1,0 0 0,0 0-1,-1 0 1,1 0 0,0 0-1,0 0 1,0 0 0,-1 0-1,1 0 1,0 0 0,0 0-1,-1 0 1,1 0 0,0 0-1,0 0 1,0 1 0,-1-1-1,1 0 1,0 0 0,0 0-1,0 0 1,-1 0 0,1 0 0,0 1-1,0-1 1,0 0 0,0 0-1,0 0 1,-1 1 0,1-1-1,0 0 1,0 0 0,0 0-1,0 1 1,0-1 0,0 0-1,0 0 1,0 0 0,0 1-1,0-1 1,0 0 0,0 0-1,0 1 1,0-1 0,0 0-1,0 0 1,0 1 0,0-1-1,0 0 1,0 0 0,0 0-1,1 1 1,15 1-276,26-3-374,162-12-883,-224 22 2043,-20 4 93,-31 1-395,22-5-516,-50 17 0,144-23-1205,-27-3 1269</inkml:trace>
</inkml:ink>
</file>

<file path=ppt/ink/ink7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3.572"/>
    </inkml:context>
    <inkml:brush xml:id="br0">
      <inkml:brushProperty name="width" value="0.1" units="cm"/>
      <inkml:brushProperty name="height" value="0.1" units="cm"/>
      <inkml:brushProperty name="color" value="#5B2D90"/>
    </inkml:brush>
  </inkml:definitions>
  <inkml:trace contextRef="#ctx0" brushRef="#br0">274 1 688,'-7'4'168,"-9"4"264,-3 0-96,-4 2 40,-1 0 1,-2 0-97,0 1-96,0 3-200,0-1-112,1 0-120,3-1-17,5-3-167,4-2-128,9-1 344</inkml:trace>
</inkml:ink>
</file>

<file path=ppt/ink/ink7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3.870"/>
    </inkml:context>
    <inkml:brush xml:id="br0">
      <inkml:brushProperty name="width" value="0.1" units="cm"/>
      <inkml:brushProperty name="height" value="0.1" units="cm"/>
      <inkml:brushProperty name="color" value="#5B2D90"/>
    </inkml:brush>
  </inkml:definitions>
  <inkml:trace contextRef="#ctx0" brushRef="#br0">272 1 504,'-25'4'256,"-3"1"296,-5 1 24,0 0-31,0 1-57,4 0-136,1 2-112,5-2-176,4-1-48,6-2-296,5 0-344,8-2 360</inkml:trace>
</inkml:ink>
</file>

<file path=ppt/ink/ink7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4.445"/>
    </inkml:context>
    <inkml:brush xml:id="br0">
      <inkml:brushProperty name="width" value="0.1" units="cm"/>
      <inkml:brushProperty name="height" value="0.1" units="cm"/>
      <inkml:brushProperty name="color" value="#5B2D90"/>
    </inkml:brush>
  </inkml:definitions>
  <inkml:trace contextRef="#ctx0" brushRef="#br0">35 8 560,'14'-2'156,"48"-3"506,-58 5-648,0 0 1,1 0-1,-1 1 1,0-1-1,0 1 1,0 0-1,0 0 1,0 1 0,0-1-1,0 1 1,6 3-1,-10-5-12,0 1 0,0-1 0,0 0 0,1 0 0,-1 0 0,0 0 0,0 1 0,0-1 0,0 0 0,1 0 0,-1 1 0,0-1 0,0 0 0,0 0 0,0 0 1,0 1-1,0-1 0,0 0 0,0 0 0,0 1 0,0-1 0,0 0 0,0 0 0,0 1 0,0-1 0,0 0 0,0 0 0,0 1 0,0-1 0,0 0 0,0 0 0,0 1 0,0-1 0,0 0 0,-1 0 0,1 1 0,0-1 0,0 0 0,0 0 0,0 0 0,0 1 0,-1-1 0,-13 10 134,-17 4 231,-10-5 138,31-7-441,1-1-1,0 2 1,-1-1 0,1 1 0,0 0 0,-14 8 0,80-4-283,-54-7 213,34 1 10,-36-1-3,0 0 0,0 0-1,0 0 1,0 0 0,0 0-1,0 0 1,0 1 0,0-1-1,1 0 1,-2 1-1,1-1 1,0 0 0,0 1-1,0-1 1,0 1 0,0-1-1,0 1 1,0 0 0,0-1-1,-1 1 1,1 0-1,0 0 1,-1-1 0,1 1-1,0 0 1,-1 0 0,1 1-1,-4 2 31,0-1 0,0 0 0,0 0 0,0 0 0,-1 0 0,1 0 0,-1-1 0,0 1 0,0-1 0,0 0 0,0 0 0,-5 1-1,-4 4 59,3-2-87,6-3-117,0 0 0,0 0-1,0 0 1,0 1-1,1-1 1,-1 1 0,1 0-1,-1 0 1,1 0 0,0 0-1,0 1 1,-3 4-1,6-7 82,1 0-1,-1 0 0,0-1 0,1 1 0,-1 0 1,1 0-1,-1 0 0,1-1 0,-1 1 0,1 0 1,-1-1-1,1 1 0,0 0 0,-1-1 1,1 1-1,0-1 0,0 1 0,-1-1 0,1 0 1,0 1-1,0-1 0,0 0 0,-1 1 0,1-1 1,0 0-1,0 0 0,0 0 0,0 0 0,1 0 1,35 8 185,-31-7-207,15 2 84,-15-3-23,0 1 1,0 0-1,0 0 0,0 1 1,1 0-1,-2 0 1,7 3-1,-13-3-4,-1-1 0,0 1 0,1-1-1,-1 1 1,0-1 0,0 1 0,0-1 0,0 0 0,-1 0 0,1 0 0,-3 1 0,-68 24-24,43-15-20</inkml:trace>
</inkml:ink>
</file>

<file path=ppt/ink/ink7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5.036"/>
    </inkml:context>
    <inkml:brush xml:id="br0">
      <inkml:brushProperty name="width" value="0.1" units="cm"/>
      <inkml:brushProperty name="height" value="0.1" units="cm"/>
      <inkml:brushProperty name="color" value="#5B2D90"/>
    </inkml:brush>
  </inkml:definitions>
  <inkml:trace contextRef="#ctx0" brushRef="#br0">293 1 1328,'-30'4'600,"-55"16"-1,3 0-61,-6 2-993,80-19 190</inkml:trace>
</inkml:ink>
</file>

<file path=ppt/ink/ink7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5.612"/>
    </inkml:context>
    <inkml:brush xml:id="br0">
      <inkml:brushProperty name="width" value="0.1" units="cm"/>
      <inkml:brushProperty name="height" value="0.1" units="cm"/>
      <inkml:brushProperty name="color" value="#5B2D90"/>
    </inkml:brush>
  </inkml:definitions>
  <inkml:trace contextRef="#ctx0" brushRef="#br0">0 83 992,'4'-4'-18,"0"0"-1,-1 0 1,1 0-1,0 1 0,1 0 1,-1-1-1,1 2 1,-1-1-1,1 0 1,9-2-1,29-20-601,-40 23 619,1-1 0,-1 1 0,1 0 0,0 1 0,-1-1 0,1 1 0,0 0 0,0-1 0,0 2 0,0-1 0,8 0 0,-5 1-3</inkml:trace>
</inkml:ink>
</file>

<file path=ppt/ink/ink7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5.972"/>
    </inkml:context>
    <inkml:brush xml:id="br0">
      <inkml:brushProperty name="width" value="0.1" units="cm"/>
      <inkml:brushProperty name="height" value="0.1" units="cm"/>
      <inkml:brushProperty name="color" value="#5B2D90"/>
    </inkml:brush>
  </inkml:definitions>
  <inkml:trace contextRef="#ctx0" brushRef="#br0">110 0 648,'-24'11'32,"-1"2"24,5 0-48,2-1-24,3 0-104,7-2 80</inkml:trace>
</inkml:ink>
</file>

<file path=ppt/ink/ink7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6.315"/>
    </inkml:context>
    <inkml:brush xml:id="br0">
      <inkml:brushProperty name="width" value="0.1" units="cm"/>
      <inkml:brushProperty name="height" value="0.1" units="cm"/>
      <inkml:brushProperty name="color" value="#5B2D90"/>
    </inkml:brush>
  </inkml:definitions>
  <inkml:trace contextRef="#ctx0" brushRef="#br0">98 39 344,'66'-17'209,"-121"50"584,22-17-584,22-11-163,0 1 0,0-1 0,1 2 0,0 0 0,-13 10 0,65-21 361,3-12-561,-1-3 0,-1-2-1,43-27 1,-83 46 107,11-6-151</inkml:trace>
</inkml:ink>
</file>

<file path=ppt/ink/ink7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6.788"/>
    </inkml:context>
    <inkml:brush xml:id="br0">
      <inkml:brushProperty name="width" value="0.1" units="cm"/>
      <inkml:brushProperty name="height" value="0.1" units="cm"/>
      <inkml:brushProperty name="color" value="#5B2D90"/>
    </inkml:brush>
  </inkml:definitions>
  <inkml:trace contextRef="#ctx0" brushRef="#br0">274 1 2144,'-5'0'-84,"1"1"-1,0-1 0,0 1 0,0 0 0,0 0 0,0 1 1,0-1-1,1 1 0,-1 0 0,0 0 0,1 0 0,-1 1 1,1-1-1,-6 6 0,-11 5 88,-56 18-89,61-27-7,0 2 0,1 0 0,-1 0 0,1 1 0,-15 11 0,28-18 90,0 1 0,1-1 1,-1 0-1,0 1 0,1-1 1,-1 0-1,0 1 0,1-1 1,-1 1-1,1-1 0,-1 1 1,1-1-1,-1 1 0,1-1 1,-1 1-1,1 0 0,-1-1 1,1 1-1,0 0 0,0-1 1,-1 1-1,1 0 0,0-1 0,0 1 1,0 0-1,-1 0 0,1-1 1,0 1-1,0 1 0,20 2 7,34-11 85,33-19-47,103-46 0,-132 49 112,-57 22-174,-3 3 7</inkml:trace>
</inkml:ink>
</file>

<file path=ppt/ink/ink7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6.911"/>
    </inkml:context>
    <inkml:brush xml:id="br0">
      <inkml:brushProperty name="width" value="0.1" units="cm"/>
      <inkml:brushProperty name="height" value="0.1" units="cm"/>
      <inkml:brushProperty name="color" value="#5B2D90"/>
    </inkml:brush>
  </inkml:definitions>
  <inkml:trace contextRef="#ctx0" brushRef="#br0">211 0 64,'-35'22'8,"1"2"8,1-1-16,6-2 0,2-2 0,5-4-24,4-2 8,4-4 0,4-1 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704"/>
    </inkml:context>
    <inkml:brush xml:id="br0">
      <inkml:brushProperty name="width" value="0.1" units="cm"/>
      <inkml:brushProperty name="height" value="0.6" units="cm"/>
      <inkml:brushProperty name="color" value="#FFFFFF"/>
      <inkml:brushProperty name="inkEffects" value="pencil"/>
    </inkml:brush>
  </inkml:definitions>
  <inkml:trace contextRef="#ctx0" brushRef="#br0">150 0 6417,'3'3'288,"3"4"177,2 6 87,3 6 56,0 4 96,0 4 24,-1 4 0,-2 3-72,-2 4-144,-3 4-271,-3 4-81,-3 5-80,-4 4-24,-5 6-56,-5 4-32,-6 3-256,-5 1-185,-4-1-727,-3-3-800,-2-5 1144,4-13-6490</inkml:trace>
</inkml:ink>
</file>

<file path=ppt/ink/ink7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7.286"/>
    </inkml:context>
    <inkml:brush xml:id="br0">
      <inkml:brushProperty name="width" value="0.1" units="cm"/>
      <inkml:brushProperty name="height" value="0.1" units="cm"/>
      <inkml:brushProperty name="color" value="#5B2D90"/>
    </inkml:brush>
  </inkml:definitions>
  <inkml:trace contextRef="#ctx0" brushRef="#br0">134 132 680,'-39'16'855,"27"-13"-824,1 2-1,0-1 1,1 1-1,-1 1 1,1 0-1,0 0 1,-10 9-1,21-14-58,0-1 0,-1 1-1,1-1 1,0 1 0,0-1 0,-1 0-1,1 1 1,0-1 0,0 0 0,-1 1-1,1-1 1,0 0 0,0 0 0,0 0-1,0 0 1,-1 0 0,1 0 0,0 0-1,0 0 1,0 0 0,0 0 0,-1-1-1,1 1 1,0 0 0,0-1 0,0 1-1,34-4 103,19-6 76,216-44-49,-226 42-261,0-1 0,-1-3 0,-1-1 0,40-24 0,-40 17 91,-25 15 29</inkml:trace>
</inkml:ink>
</file>

<file path=ppt/ink/ink7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7.535"/>
    </inkml:context>
    <inkml:brush xml:id="br0">
      <inkml:brushProperty name="width" value="0.1" units="cm"/>
      <inkml:brushProperty name="height" value="0.1" units="cm"/>
      <inkml:brushProperty name="color" value="#5B2D90"/>
    </inkml:brush>
  </inkml:definitions>
  <inkml:trace contextRef="#ctx0" brushRef="#br0">359 4 8,'24'-4'-11,"-28"11"747,-39 20 1020,29-18-1662,-167 87 630,75-44-2176,71-34 941</inkml:trace>
</inkml:ink>
</file>

<file path=ppt/ink/ink7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7.989"/>
    </inkml:context>
    <inkml:brush xml:id="br0">
      <inkml:brushProperty name="width" value="0.1" units="cm"/>
      <inkml:brushProperty name="height" value="0.1" units="cm"/>
      <inkml:brushProperty name="color" value="#5B2D90"/>
    </inkml:brush>
  </inkml:definitions>
  <inkml:trace contextRef="#ctx0" brushRef="#br0">294 0 552,'-30'12'152,"-4"3"104,-2-1-16,-2 2-32,-1 0-72,2-1-80,3 1-8,10-4-176,7-2-208,13-5 192</inkml:trace>
</inkml:ink>
</file>

<file path=ppt/ink/ink7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8.453"/>
    </inkml:context>
    <inkml:brush xml:id="br0">
      <inkml:brushProperty name="width" value="0.1" units="cm"/>
      <inkml:brushProperty name="height" value="0.1" units="cm"/>
      <inkml:brushProperty name="color" value="#5B2D90"/>
    </inkml:brush>
  </inkml:definitions>
  <inkml:trace contextRef="#ctx0" brushRef="#br0">175 5 320,'31'-4'332,"-31"9"293,-17 7-88,-47 24-116,35-20-399,-52 36 0,81-52-23,0 0 1,0 0-1,0 0 0,0 0 1,0 0-1,1 0 0,-1 0 0,0 0 1,0 0-1,0 0 0,0 0 0,1 0 1,-1 0-1,0 0 0,0 0 1,0 0-1,0 0 0,0 1 0,0-1 1,1 0-1,-1 0 0,0 0 1,0 0-1,0 0 0,0 0 0,0 0 1,0 1-1,0-1 0,0 0 1,1 0-1,-1 0 0,0 0 0,0 0 1,0 0-1,0 1 0,0-1 0,0 0 1,0 0-1,0 0 0,0 0 1,0 0-1,0 1 0,0-1 0,0 0 1,0 0-1,0 0 0,0 0 1,0 1-1,0-1 0,0 0 0,0 0 1,-1 0-1,1 0 0,0 0 0,0 0 1,0 1-1,0-1 0,0 0 1,0 0-1,0 0 0,0 0 0,0 0 1,-1 0-1,1 0 0,0 0 1,0 1-1,0-1 0,23 0-62,25-5-166,-30 2 132,2-1 93,0 1 0,0 1 0,0 1 1,39 2-1,-111 24-574,-122 42 412,162-61 154,5 0 2</inkml:trace>
</inkml:ink>
</file>

<file path=ppt/ink/ink7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9.701"/>
    </inkml:context>
    <inkml:brush xml:id="br0">
      <inkml:brushProperty name="width" value="0.1" units="cm"/>
      <inkml:brushProperty name="height" value="0.1" units="cm"/>
      <inkml:brushProperty name="color" value="#5B2D90"/>
    </inkml:brush>
  </inkml:definitions>
  <inkml:trace contextRef="#ctx0" brushRef="#br0">0 62 352,'29'-3'531,"-1"-2"-1,0 0 1,0-2-1,-1-1 1,39-16-1,-66 24-526,0 0 0,0 0-1,0 0 1,1 0 0,-1 0-1,0 0 1,0 0 0,0 0-1,0 0 1,0 0 0,1 0-1,-1 0 1,0 0 0,0 0-1,0 0 1,0 0-1,0 0 1,1 0 0,-1 0-1,0-1 1,0 1 0,0 0-1,0 0 1,0 0 0,0 0-1,0 0 1,1 0 0,-1 0-1,0-1 1,0 1 0,0 0-1,0 0 1,0 0-1,0 0 1,0 0 0,0 0-1,0-1 1,0 1 0,0 0-1,0 0 1,0 0 0,0 0-1,0-1 1,0 1 0,0 0-1,0 0 1,0 0 0,0 0-1,0 0 1,0-1-1,0 1 1,0 0 0,0 0-1,0 0 1,0 0 0,0 0-1,0 0 1,-1-1 0,1 1-1,0 0 1,0 0 0,-14-3 77,-16 3-382,-29 14-1570,36-8 1432</inkml:trace>
</inkml:ink>
</file>

<file path=ppt/ink/ink7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09.964"/>
    </inkml:context>
    <inkml:brush xml:id="br0">
      <inkml:brushProperty name="width" value="0.1" units="cm"/>
      <inkml:brushProperty name="height" value="0.1" units="cm"/>
      <inkml:brushProperty name="color" value="#5B2D90"/>
    </inkml:brush>
  </inkml:definitions>
  <inkml:trace contextRef="#ctx0" brushRef="#br0">54 4 224,'23'-3'506,"-37"3"-302,10 1-180,-1-1-80,1 1 0,0-1 0,-1 1 0,1 0 1,0 0-1,0 1 0,0-1 0,0 1 0,0 0 0,0 0 1,0 0-1,-3 3 0,6-3 56</inkml:trace>
</inkml:ink>
</file>

<file path=ppt/ink/ink7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0.910"/>
    </inkml:context>
    <inkml:brush xml:id="br0">
      <inkml:brushProperty name="width" value="0.1" units="cm"/>
      <inkml:brushProperty name="height" value="0.1" units="cm"/>
      <inkml:brushProperty name="color" value="#5B2D90"/>
    </inkml:brush>
  </inkml:definitions>
  <inkml:trace contextRef="#ctx0" brushRef="#br0">1 30 1728,'41'-3'521,"45"-8"0,-37 4-445,58-2 0,-158 31-69,15-14-26,29-7 15,1 0 0,0 0 0,0 0 0,0 1 0,0 0 0,0 0 0,0 0-1,0 1 1,0 0 0,1 0 0,0 0 0,-1 1 0,1 0 0,0 0 0,-4 5 0,9-9 1,0 1 1,0-1 0,0 1 0,0-1-1,0 1 1,0-1 0,0 1 0,0-1-1,0 0 1,0 1 0,0-1-1,0 1 1,0-1 0,1 1 0,-1-1-1,0 0 1,0 1 0,1-1 0,-1 0-1,0 1 1,1-1 0,-1 0 0,0 1-1,1-1 1,-1 0 0,0 0 0,1 1-1,-1-1 1,0 0 0,1 0-1,-1 0 1,1 1 0,-1-1 0,1 0-1,-1 0 1,0 0 0,1 0 0,-1 0-1,1 0 1,-1 0 0,1 0 0,-1 0-1,1 0 1,-1 0 0,0 0 0,1 0-1,-1 0 1,1-1 0,0 1 0,27 0 77,181-4-11,-260 27-46,-46 10-113,59-21-565,-59 27 1,97-39 645,0 0-1,0 0 1,0 0-1,0 0 1,0 0 0,-1 0-1,1 0 1,0 0-1,0 0 1,0 0 0,0 0-1,0 0 1,0 0-1,-1 0 1,1 0 0,0 0-1,0 0 1,0 0-1,0 0 1,0 0 0,0 0-1,0 0 1,0 0-1,-1 1 1,1-1 0,0 0-1,0 0 1,0 0-1,0 0 1,0 0 0,0 0-1,0 0 1,0 0-1,0 1 1,0-1 0,0 0-1,0 0 1,0 0-1,0 0 1,0 0 0,0 0-1,0 1 1,0-1-1,0 0 1,0 0 0,0 0-1,0 0 1,0 0-1,0 0 1,0 0 0,0 1-1,0-1 1,0 0-1,0 0 1,0 0 0,0 0-1,0 0 1,0 0-1,0 0 1,1 1-1,-1-1 1,0 0 0,0 0-1,0 0 1,11 3 52,1 1-188,-12-3 75</inkml:trace>
</inkml:ink>
</file>

<file path=ppt/ink/ink7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1.096"/>
    </inkml:context>
    <inkml:brush xml:id="br0">
      <inkml:brushProperty name="width" value="0.1" units="cm"/>
      <inkml:brushProperty name="height" value="0.1" units="cm"/>
      <inkml:brushProperty name="color" value="#5B2D90"/>
    </inkml:brush>
  </inkml:definitions>
  <inkml:trace contextRef="#ctx0" brushRef="#br0">56 1 256,'-11'6'64,"0"-1"80,-1 1 0,3 0-24,0 0-32,6-1-64,2 1-24,3-1-40,4 0 0,2-1 0,1-2 8,3 0 24,2-1 8,3-1-16,2 0-144,5-2 112</inkml:trace>
</inkml:ink>
</file>

<file path=ppt/ink/ink7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1.518"/>
    </inkml:context>
    <inkml:brush xml:id="br0">
      <inkml:brushProperty name="width" value="0.1" units="cm"/>
      <inkml:brushProperty name="height" value="0.1" units="cm"/>
      <inkml:brushProperty name="color" value="#5B2D90"/>
    </inkml:brush>
  </inkml:definitions>
  <inkml:trace contextRef="#ctx0" brushRef="#br0">0 2 2649,'1'0'104,"4"1"64,9 3-168,1-2 24,6-1-16,5 0 0,7 1 8,5-1-8,9 1 16,7-1-8,5-1 0,4-1 0,-1-3-16,-3 0-8,-6 1-120,0-1-184,-6 3 184</inkml:trace>
</inkml:ink>
</file>

<file path=ppt/ink/ink7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1.989"/>
    </inkml:context>
    <inkml:brush xml:id="br0">
      <inkml:brushProperty name="width" value="0.1" units="cm"/>
      <inkml:brushProperty name="height" value="0.1" units="cm"/>
      <inkml:brushProperty name="color" value="#5B2D90"/>
    </inkml:brush>
  </inkml:definitions>
  <inkml:trace contextRef="#ctx0" brushRef="#br0">0 33 792,'35'0'208,"0"-1"200,6-2-232,4 1-88,2-4-72,2 2 0,-2-1 0,-4 0 0,-4 2 0,-3 0-8,-3 2-8,-5 1 0,-4 1-16,-5 1-48,-5 1-320,-3 1 256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7.053"/>
    </inkml:context>
    <inkml:brush xml:id="br0">
      <inkml:brushProperty name="width" value="0.1" units="cm"/>
      <inkml:brushProperty name="height" value="0.1" units="cm"/>
      <inkml:brushProperty name="color" value="#00A0D7"/>
    </inkml:brush>
  </inkml:definitions>
  <inkml:trace contextRef="#ctx0" brushRef="#br0">0 192 4305,'26'7'648,"1"-7"872,3-2-1096,4-4-223,2-3-81,8-6-104,5-3-24,12-6-40,4-1 0,8-5-225,2-2-215,9-6 248</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5.53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0 423 5641,'5'-2'568,"6"-4"497,9-5-577,10-3-280,8-4-80,8-3-64,7-3-32,5-2-24,3-4 0,2-7-160,-1-7-328,1-12-1161,0-13 993,-10 5-4641</inkml:trace>
</inkml:ink>
</file>

<file path=ppt/ink/ink7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2.505"/>
    </inkml:context>
    <inkml:brush xml:id="br0">
      <inkml:brushProperty name="width" value="0.1" units="cm"/>
      <inkml:brushProperty name="height" value="0.1" units="cm"/>
      <inkml:brushProperty name="color" value="#5B2D90"/>
    </inkml:brush>
  </inkml:definitions>
  <inkml:trace contextRef="#ctx0" brushRef="#br0">101 9 1040,'139'-8'530,"-138"8"-317,-23 3 778,-170 43-2823,165-39 1778</inkml:trace>
</inkml:ink>
</file>

<file path=ppt/ink/ink7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2.727"/>
    </inkml:context>
    <inkml:brush xml:id="br0">
      <inkml:brushProperty name="width" value="0.1" units="cm"/>
      <inkml:brushProperty name="height" value="0.1" units="cm"/>
      <inkml:brushProperty name="color" value="#5B2D90"/>
    </inkml:brush>
  </inkml:definitions>
  <inkml:trace contextRef="#ctx0" brushRef="#br0">38 0 32,'-19'6'8,"1"0"0</inkml:trace>
</inkml:ink>
</file>

<file path=ppt/ink/ink7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2.961"/>
    </inkml:context>
    <inkml:brush xml:id="br0">
      <inkml:brushProperty name="width" value="0.1" units="cm"/>
      <inkml:brushProperty name="height" value="0.1" units="cm"/>
      <inkml:brushProperty name="color" value="#5B2D90"/>
    </inkml:brush>
  </inkml:definitions>
  <inkml:trace contextRef="#ctx0" brushRef="#br0">0 28 120,'44'0'24,"0"-1"40,-6-1 232,1-2 32,-5-1 64,-1 0 16,-6 1-240,-1 2-56,-4 1-64,-1 0-56,-2 1-248,-3-1-152,-5 0 208</inkml:trace>
</inkml:ink>
</file>

<file path=ppt/ink/ink7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3.447"/>
    </inkml:context>
    <inkml:brush xml:id="br0">
      <inkml:brushProperty name="width" value="0.1" units="cm"/>
      <inkml:brushProperty name="height" value="0.1" units="cm"/>
      <inkml:brushProperty name="color" value="#5B2D90"/>
    </inkml:brush>
  </inkml:definitions>
  <inkml:trace contextRef="#ctx0" brushRef="#br0">3 26 1328,'-2'2'-126,"11"2"82,18 2 58,23-10 196,55-11 0,-56 7-142,66-3-1,-20 18-495,-76-5 257</inkml:trace>
</inkml:ink>
</file>

<file path=ppt/ink/ink7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3.896"/>
    </inkml:context>
    <inkml:brush xml:id="br0">
      <inkml:brushProperty name="width" value="0.1" units="cm"/>
      <inkml:brushProperty name="height" value="0.1" units="cm"/>
      <inkml:brushProperty name="color" value="#5B2D90"/>
    </inkml:brush>
  </inkml:definitions>
  <inkml:trace contextRef="#ctx0" brushRef="#br0">1 31 824,'2'-4'-32,"1"2"-64,3 1 16,0 0 48,3 2 24,1 1 8,7 1 24,1 1 40,5-2 48,3-1-8,4-1-24,2 0-24,1-3-48,3-1 0,-1-1-8,-2-3 8,-4 0-32,-2 0 16</inkml:trace>
</inkml:ink>
</file>

<file path=ppt/ink/ink7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5.503"/>
    </inkml:context>
    <inkml:brush xml:id="br0">
      <inkml:brushProperty name="width" value="0.1" units="cm"/>
      <inkml:brushProperty name="height" value="0.1" units="cm"/>
      <inkml:brushProperty name="color" value="#5B2D90"/>
    </inkml:brush>
  </inkml:definitions>
  <inkml:trace contextRef="#ctx0" brushRef="#br0">27 1 936,'-8'0'48,"0"1"72,2 1 88,1 1 32,5 0 16,1 1-16,9 0-168,6 0-16,7-1 16,4-1 65,12-2 63,6-2 0,11-1-160,3 0-657,2-1 385</inkml:trace>
</inkml:ink>
</file>

<file path=ppt/ink/ink7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6.907"/>
    </inkml:context>
    <inkml:brush xml:id="br0">
      <inkml:brushProperty name="width" value="0.1" units="cm"/>
      <inkml:brushProperty name="height" value="0.1" units="cm"/>
      <inkml:brushProperty name="color" value="#5B2D90"/>
    </inkml:brush>
  </inkml:definitions>
  <inkml:trace contextRef="#ctx0" brushRef="#br0">83 0 624,'-9'0'8,"-4"2"32,-6 1-112,0 2-104,-3 2 120</inkml:trace>
</inkml:ink>
</file>

<file path=ppt/ink/ink7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7.304"/>
    </inkml:context>
    <inkml:brush xml:id="br0">
      <inkml:brushProperty name="width" value="0.1" units="cm"/>
      <inkml:brushProperty name="height" value="0.1" units="cm"/>
      <inkml:brushProperty name="color" value="#5B2D90"/>
    </inkml:brush>
  </inkml:definitions>
  <inkml:trace contextRef="#ctx0" brushRef="#br0">25 0 184,'-25'3'0</inkml:trace>
</inkml:ink>
</file>

<file path=ppt/ink/ink7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8.333"/>
    </inkml:context>
    <inkml:brush xml:id="br0">
      <inkml:brushProperty name="width" value="0.1" units="cm"/>
      <inkml:brushProperty name="height" value="0.1" units="cm"/>
      <inkml:brushProperty name="color" value="#5B2D90"/>
    </inkml:brush>
  </inkml:definitions>
  <inkml:trace contextRef="#ctx0" brushRef="#br0">365 29 512,'118'7'200,"-275"4"1842,0 0-2138,64-15 156,170-6-197,59 8-117,-56 2 345,118-15 0,-197 15-90,-1 0 1,0 0 0,0 1 0,0-1-1,1 0 1,-1 0 0,0 0 0,0 0-1,0 0 1,1 0 0,-1 0 0,0 0-1,0 0 1,0 0 0,1 0 0,-1 0-1,0 0 1,0 0 0,1 0 0,-1 0-1,0 0 1,0-1 0,0 1 0,0 0-1,1 0 1,-1 0 0,0 0 0,0 0-1,0 0 1,1 0 0,-1-1 0,0 1-1,0 0 1,0 0 0,0 0 0,0-1-1,0 1 1,0 0 0,1 0 0,-1 0-1,0-1 1,0 1 0,0 0 0,0 0-1,0 0 1,0-1 0,0 1 0,0 0-1,0-1 1,-13-5 47,-22-2 33,-32 3-307,0 2 1,-1 4-1,1 2 0,-115 21 0,106-15 68,88-10 79</inkml:trace>
</inkml:ink>
</file>

<file path=ppt/ink/ink7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8.785"/>
    </inkml:context>
    <inkml:brush xml:id="br0">
      <inkml:brushProperty name="width" value="0.1" units="cm"/>
      <inkml:brushProperty name="height" value="0.1" units="cm"/>
      <inkml:brushProperty name="color" value="#5B2D90"/>
    </inkml:brush>
  </inkml:definitions>
  <inkml:trace contextRef="#ctx0" brushRef="#br0">205 1 344,'-15'6'221,"0"0"0,-27 6 0,28-9 89,0 1 0,1 1-1,-19 8 1,32-13-309,-1 0-1,1 0 1,0 0 0,0 0 0,0 1 0,-1-1 0,1 0 0,0 0-1,0 0 1,0 0 0,-1 0 0,1 0 0,0 0 0,0 0-1,0 0 1,0 1 0,-1-1 0,1 0 0,0 0 0,0 0-1,0 0 1,0 1 0,0-1 0,0 0 0,0 0 0,-1 0-1,1 1 1,0-1 0,0 0 0,0 0 0,0 0 0,0 1-1,0-1 1,0 0 0,0 0 0,0 0 0,0 1 0,0-1 0,0 0-1,0 0 1,0 0 0,0 1 0,0-1 0,1 0 0,-1 0-1,11 5-6,17-1-17,110-6-304,-97 0 204,-32 2 84,-12 1 20,-53 8-369,0 2 0,-87 29 0,118-30 349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062"/>
    </inkml:context>
    <inkml:brush xml:id="br0">
      <inkml:brushProperty name="width" value="0.1" units="cm"/>
      <inkml:brushProperty name="height" value="0.6" units="cm"/>
      <inkml:brushProperty name="color" value="#FFFFFF"/>
      <inkml:brushProperty name="inkEffects" value="pencil"/>
    </inkml:brush>
  </inkml:definitions>
  <inkml:trace contextRef="#ctx0" brushRef="#br0">0 723 1688,'2'0'536,"6"-2"785,6-3-233,11-5-24,10-6-168,10-7-239,9-4-33,7-2 24,5 0-96,2 2-256,3 1-104,1 1-152,3 0-32,0-2-8,0-3-16,-3-5 0,-3-7-32,-3-10-400,-2-10-360,-1-12-1097,-2-9 993,-11 9-4545</inkml:trace>
</inkml:ink>
</file>

<file path=ppt/ink/ink7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9.065"/>
    </inkml:context>
    <inkml:brush xml:id="br0">
      <inkml:brushProperty name="width" value="0.1" units="cm"/>
      <inkml:brushProperty name="height" value="0.1" units="cm"/>
      <inkml:brushProperty name="color" value="#5B2D90"/>
    </inkml:brush>
  </inkml:definitions>
  <inkml:trace contextRef="#ctx0" brushRef="#br0">145 0 568,'-17'6'96,"-3"1"80,-3 2-80,2-1-64,0-1-16,3 0-16,4-1-16,7-1-176,4 0 128</inkml:trace>
</inkml:ink>
</file>

<file path=ppt/ink/ink7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19.300"/>
    </inkml:context>
    <inkml:brush xml:id="br0">
      <inkml:brushProperty name="width" value="0.1" units="cm"/>
      <inkml:brushProperty name="height" value="0.1" units="cm"/>
      <inkml:brushProperty name="color" value="#5B2D90"/>
    </inkml:brush>
  </inkml:definitions>
  <inkml:trace contextRef="#ctx0" brushRef="#br0">1 20 504,'55'0'211,"69"-10"1,1 0 180,-126 10-392,1 0-1,0 1 1,0-1-1,0 0 1,0 0 0,0 0-1,0 0 1,0 1-1,0-1 1,0 0 0,0 0-1,0 0 1,0 0-1,0 1 1,0-1 0,0 0-1,0 0 1,0 0-1,0 0 1,0 0 0,0 1-1,0-1 1,0 0-1,1 0 1,-1 0 0,0 0-1,0 0 1,0 1-1,0-1 1,0 0 0,0 0-1,0 0 1,0 0-1,1 0 1,-1 0 0,0 0-1,0 0 1,0 1-1,0-1 1,1 0 0,-1 0-1,0 0 1,0 0-1,0 0 1,0 0 0,0 0-1,1 0 1,-1 0-1,0 0 1,0 0 0,0 0-1,0 0 1,1 0-1,-1 0 1,0 0 0,0 0-1,0 0 1,0-1-1,0 1 1,1 0 0,-1 0-1,0 0 1,0 0-1,-18 12-63,-30 9-31,9-9 207,-23 10 6,58-19-388,4 0 96</inkml:trace>
</inkml:ink>
</file>

<file path=ppt/ink/ink7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0.003"/>
    </inkml:context>
    <inkml:brush xml:id="br0">
      <inkml:brushProperty name="width" value="0.1" units="cm"/>
      <inkml:brushProperty name="height" value="0.1" units="cm"/>
      <inkml:brushProperty name="color" value="#5B2D90"/>
    </inkml:brush>
  </inkml:definitions>
  <inkml:trace contextRef="#ctx0" brushRef="#br0">269 0 216,'-12'8'306,"0"-1"1,0 0-1,0-1 0,-1 0 0,0-1 1,0-1-1,-1 0 0,1 0 0,-17 1 1,13-2-79,1 0 0,0 2 0,0-1-1,1 2 1,-30 14 0,46-15-453,10-3 70,13-1-67,233-24-151,-255 22 356,-1 1-1,0 0 1,1 0-1,-1 0 1,0 0-1,0 0 1,1 0-1,-1 1 1,0-1-1,0 0 1,1 1-1,-1-1 1,0 1-1,0-1 1,0 1-1,0-1 0,2 2 1,-3-1-1,0-1 0,1 1-1,-1-1 1,0 1 0,0-1 0,0 1-1,0-1 1,0 1 0,0-1 0,0 1 0,0-1-1,0 1 1,0-1 0,0 1 0,0-1 0,0 1-1,0-1 1,0 1 0,0-1 0,-1 1-1,1-1 1,0 1 0,0-1 0,-1 1 0,1-1-1,0 1 1,-1 0 0,-2 2 24,1 0 0,-1 0 0,0 0 0,-1 0 0,1-1-1,0 1 1,-1-1 0,-6 4 0,-63 21-806,66-24 485</inkml:trace>
</inkml:ink>
</file>

<file path=ppt/ink/ink7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0.967"/>
    </inkml:context>
    <inkml:brush xml:id="br0">
      <inkml:brushProperty name="width" value="0.1" units="cm"/>
      <inkml:brushProperty name="height" value="0.1" units="cm"/>
      <inkml:brushProperty name="color" value="#5B2D90"/>
    </inkml:brush>
  </inkml:definitions>
  <inkml:trace contextRef="#ctx0" brushRef="#br0">111 30 2449,'0'-1'-7,"-1"1"0,1 0 1,0 0-1,0-1 0,0 1 1,0 0-1,0-1 1,0 1-1,0 0 0,0 0 1,0-1-1,0 1 1,0 0-1,0-1 0,0 1 1,0 0-1,0 0 1,0-1-1,0 1 0,0 0 1,1 0-1,-1-1 0,0 1 1,0 0-1,0 0 1,0-1-1,1 1 0,-1 0 1,0 0-1,0 0 1,0-1-1,1 1 0,-1 0 1,0 0-1,0 0 1,1 0-1,-1 0 0,0-1 1,0 1-1,1 0 0,-1 0 1,0 0-1,0 0 1,1 0-1,-1 0 0,17-11-1396,40 3 1152,-54 7 293,0 1-1,0 0 0,0 0 1,1 0-1,-1 0 1,0 1-1,0-1 0,0 1 1,0 0-1,0 0 0,0 0 1,-1 0-1,1 0 0,0 0 1,0 1-1,3 2 1,-6-3-35,0 0 1,0-1 0,0 1 0,0 0 0,0-1 0,0 1 0,0-1 0,-1 1 0,1 0-1,0-1 1,0 1 0,-1-1 0,1 1 0,0-1 0,-1 1 0,1-1 0,0 1-1,-1-1 1,1 1 0,-1-1 0,1 1 0,-1-1 0,1 0 0,-1 1 0,1-1 0,-1 0-1,1 1 1,-2-1 0,-20 14 13,19-12-17,-33 18-39,24-15 10,2 0 1,-1 1-1,0 1 0,1-1 1,1 2-1,-1-1 0,1 1 1,0 1-1,-12 15 1,20-23 15,1-1 0,0 0-1,-1 1 1,1-1 0,0 1 0,-1-1 0,1 1 0,0-1 0,0 1 0,0-1 0,0 1 0,-1 0 0,1-1 0,0 1 0,0-1 0,0 1 0,0-1 0,0 1 0,0-1 0,0 1 0,1-1 0,-1 1 0,0 0 0,0-1 0,0 1 0,0-1 0,1 1-1,-1-1 1,0 1 0,1-1 0,-1 0 0,0 1 0,1-1 0,-1 1 0,0-1 0,1 0 0,-1 1 0,1-1 0,-1 0 0,1 1 0,-1-1 0,1 0 0,-1 0 0,1 1 0,-1-1 0,1 0 0,-1 0 0,1 0 0,-1 0 0,1 0 0,-1 0 0,1 0 0,-1 0-1,1 0 1,0 0 0,-1 0 0,1 0 0,-1 0 0,1 0 0,0-1 0,47-4 296,-36 3-358,-6 1 48,0 1 0,0 1 1,0-1-1,0 1 0,-1 0 1,1 0-1,11 5 1,-16-6 16,0 0 1,0 1 0,-1-1 0,1 1 0,0-1 0,0 1-1,0-1 1,0 1 0,-1-1 0,1 1 0,0 0 0,-1-1 0,1 1-1,0 0 1,-1 0 0,1 0 0,-1-1 0,1 1 0,-1 0-1,0 0 1,1 1 0,-1 0 7,0-1 1,0 0-1,-1 0 0,1 1 0,-1-1 1,1 0-1,-1 0 0,1 1 0,-1-1 0,0 0 1,1 0-1,-1 0 0,0 0 0,0 0 1,0 0-1,0 0 0,0 0 0,0 0 0,0-1 1,0 1-1,-2 0 0,-15 11 252,0-1 0,-1-2 0,-36 14 0,-16 8-76,71-31-191,-1 0 0,1 0 0,0 0 1,-1 0-1,1 1 0,-1-1 0,1 0 0,0 0 1,-1 0-1,1 0 0,0 0 0,-1 0 1,1 0-1,0 1 0,-1-1 0,1 0 0,0 0 1,0 0-1,-1 1 0,1-1 0,0 0 1,0 0-1,-1 1 0,1-1 0,0 0 0,0 1 1,0-1-1,-1 0 0,1 1 0,0-1 0,0 0 1,0 1-1,0-1 0,0 0 0,0 1 1,0-1-1,0 0 0,0 1 0,0-1 0,0 0 1,0 1-1,0-1 0,0 1 0,0-1 1,0 0-1,0 1 0,1-1 0,20 6-277,31-5 185,-35-3 107,23-2 30,-38 4-31,-1 0-1,1 0 1,0 0 0,-1 0-1,1 0 1,-1 0 0,1 0-1,-1 1 1,1-1 0,-1 0-1,1 1 1,-1-1 0,1 1-1,-1 0 1,0 0 0,1-1-1,1 3 1,-2-1-2,-1 0 0,0 0 1,0 0-1,0 0 0,0-1 1,0 1-1,0 0 0,0 0 1,0 0-1,-1 0 0,1 0 1,-1 0-1,0 0 0,1-1 0,-1 1 1,0 0-1,0 0 0,0-1 1,-2 4-1,-23 31 110,-1-7 123,-28 37-386,51-59 22</inkml:trace>
</inkml:ink>
</file>

<file path=ppt/ink/ink7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1.526"/>
    </inkml:context>
    <inkml:brush xml:id="br0">
      <inkml:brushProperty name="width" value="0.1" units="cm"/>
      <inkml:brushProperty name="height" value="0.1" units="cm"/>
      <inkml:brushProperty name="color" value="#5B2D90"/>
    </inkml:brush>
  </inkml:definitions>
  <inkml:trace contextRef="#ctx0" brushRef="#br0">0 206 1560,'76'-20'103,"36"-9"-77,146-56 0,-116 14-79,-140 71-33</inkml:trace>
</inkml:ink>
</file>

<file path=ppt/ink/ink7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1.716"/>
    </inkml:context>
    <inkml:brush xml:id="br0">
      <inkml:brushProperty name="width" value="0.1" units="cm"/>
      <inkml:brushProperty name="height" value="0.1" units="cm"/>
      <inkml:brushProperty name="color" value="#5B2D90"/>
    </inkml:brush>
  </inkml:definitions>
  <inkml:trace contextRef="#ctx0" brushRef="#br0">450 1 1112,'-10'5'368,"-2"1"240,-8 2-215,-2 2-145,-8 3-288,-2 3-104,-4-1-145,-3 1-55,1-1-112,0 1-8,0-1 80,1 0 48,2-1 208,2 0 64,3 0 56</inkml:trace>
</inkml:ink>
</file>

<file path=ppt/ink/ink7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1.983"/>
    </inkml:context>
    <inkml:brush xml:id="br0">
      <inkml:brushProperty name="width" value="0.1" units="cm"/>
      <inkml:brushProperty name="height" value="0.1" units="cm"/>
      <inkml:brushProperty name="color" value="#5B2D90"/>
    </inkml:brush>
  </inkml:definitions>
  <inkml:trace contextRef="#ctx0" brushRef="#br0">0 36 488,'16'-7'112,"1"1"128,1-1-160,-1 0-56,1-2-16</inkml:trace>
</inkml:ink>
</file>

<file path=ppt/ink/ink7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2.277"/>
    </inkml:context>
    <inkml:brush xml:id="br0">
      <inkml:brushProperty name="width" value="0.1" units="cm"/>
      <inkml:brushProperty name="height" value="0.1" units="cm"/>
      <inkml:brushProperty name="color" value="#5B2D90"/>
    </inkml:brush>
  </inkml:definitions>
  <inkml:trace contextRef="#ctx0" brushRef="#br0">727 0 640,'-15'8'88,"-3"2"120,-7 5-256,-5 2-24,-11 8-16,-5 0 8,-8 4 152,-4 2 104,-5 3 200,-4 3 16,-4 1-56,1 3-96,7-2-440,6-4-304,9-5 280</inkml:trace>
</inkml:ink>
</file>

<file path=ppt/ink/ink7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2.558"/>
    </inkml:context>
    <inkml:brush xml:id="br0">
      <inkml:brushProperty name="width" value="0.1" units="cm"/>
      <inkml:brushProperty name="height" value="0.1" units="cm"/>
      <inkml:brushProperty name="color" value="#5B2D90"/>
    </inkml:brush>
  </inkml:definitions>
  <inkml:trace contextRef="#ctx0" brushRef="#br0">1 64 112,'23'-11'0,"3"1"0,7-3-16,1-1 0,3-2 8</inkml:trace>
</inkml:ink>
</file>

<file path=ppt/ink/ink7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2.915"/>
    </inkml:context>
    <inkml:brush xml:id="br0">
      <inkml:brushProperty name="width" value="0.1" units="cm"/>
      <inkml:brushProperty name="height" value="0.1" units="cm"/>
      <inkml:brushProperty name="color" value="#5B2D90"/>
    </inkml:brush>
  </inkml:definitions>
  <inkml:trace contextRef="#ctx0" brushRef="#br0">582 0 768,'-377'176'2425,"179"-88"-1092,192-84-1377,9-2-60,20-4-246,33-8-661,11-6-948,-54 13 1717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562"/>
    </inkml:context>
    <inkml:brush xml:id="br0">
      <inkml:brushProperty name="width" value="0.1" units="cm"/>
      <inkml:brushProperty name="height" value="0.6" units="cm"/>
      <inkml:brushProperty name="color" value="#FFFFFF"/>
      <inkml:brushProperty name="inkEffects" value="pencil"/>
    </inkml:brush>
  </inkml:definitions>
  <inkml:trace contextRef="#ctx0" brushRef="#br0">1 631 3193,'3'1'448,"6"3"632,6 0-680,7 1 80,7 0 80,6-2 24,5-1-23,5-2-17,4-2-200,5-4-104,7-5-136,5-6-48,5-9-40,2-9-8,0-8-8,-1-9 0,-2-8-32,-3-8-128,-2-9-400,-4-9-329,-5-6 425,-12 12-6049</inkml:trace>
</inkml:ink>
</file>

<file path=ppt/ink/ink7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3.597"/>
    </inkml:context>
    <inkml:brush xml:id="br0">
      <inkml:brushProperty name="width" value="0.1" units="cm"/>
      <inkml:brushProperty name="height" value="0.1" units="cm"/>
      <inkml:brushProperty name="color" value="#5B2D90"/>
    </inkml:brush>
  </inkml:definitions>
  <inkml:trace contextRef="#ctx0" brushRef="#br0">579 191 160,'117'-42'768,"46"-19"162,-139 50-897,0-1 1,-1-1 0,0-1-1,28-23 1,-91 68 297,-3-1-1,0-2 1,-78 37 0,-155 50 1443,-42 21-1508,269-113-1094,36-18 588,-1 0-1,1 2 1,0-1 0,0 2 0,1 0-1,-21 17 1,33-25 219,0 1 0,0-1-1,-1 0 1,1 0 0,0 0 0,0 0-1,0 0 1,0 0 0,0 0 0,0 0-1,0 0 1,-1 0 0,1 0-1,0 1 1,0-1 0,0 0 0,0 0-1,0 0 1,0 0 0,0 0 0,0 0-1,0 1 1,0-1 0,0 0-1,0 0 1,0 0 0,0 0 0,0 0-1,0 0 1,0 1 0,0-1 0,0 0-1,0 0 1,0 0 0,0 0-1,0 0 1,0 1 0,0-1 0,0 0-1,0 0 1,0 0 0,0 0 0,0 0-1,1 0 1,-1 0 0,0 0-1,0 1 1,0-1 0,0 0 0,0 0-1,0 0 1,0 0 0,1 0 0,-1 0-1,0 0 1,0 0 0,0 0-1,0 0 1,0 0 0,0 0 0,1 0-1,-1 0 1,0 0 0,0 0 0,0 0-1,0 0 1,0 0 0,1 0-1,8-1-601,5-2 259</inkml:trace>
</inkml:ink>
</file>

<file path=ppt/ink/ink7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4.267"/>
    </inkml:context>
    <inkml:brush xml:id="br0">
      <inkml:brushProperty name="width" value="0.1" units="cm"/>
      <inkml:brushProperty name="height" value="0.1" units="cm"/>
      <inkml:brushProperty name="color" value="#5B2D90"/>
    </inkml:brush>
  </inkml:definitions>
  <inkml:trace contextRef="#ctx0" brushRef="#br0">1 203 1168,'87'-35'19,"53"-24"-383,-121 50 367,-7 4 2,0-1 1,-1 0-1,0-1 1,0 0-1,0 0 0,-1-1 1,-1-1-1,12-11 1,-21 20-1,1-1 0,-1 1 1,1-1-1,-1 1 0,1-1 0,-1 1 1,0-1-1,1 1 0,-1-1 0,0 1 1,0-1-1,1 1 0,-1-1 0,0 1 1,0-1-1,0 0 0,0 1 0,0-1 1,0 1-1,0-1 0,0 0 0,0 1 1,0-1-1,0 1 0,0-1 0,0 0 1,0 1-1,0-1 0,-1 1 0,1-1 1,0 1-1,0-1 0,-1 1 0,1-1 1,-1 0-1,0 0-2,-1 0 1,1 1-1,0-1 1,-1 1-1,1-1 1,0 1-1,-1 0 0,1-1 1,0 1-1,-1 0 1,1 0-1,-1 0 1,1 0-1,-1 0 0,-1 1 1,-15 2-43</inkml:trace>
</inkml:ink>
</file>

<file path=ppt/ink/ink7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5.234"/>
    </inkml:context>
    <inkml:brush xml:id="br0">
      <inkml:brushProperty name="width" value="0.1" units="cm"/>
      <inkml:brushProperty name="height" value="0.1" units="cm"/>
      <inkml:brushProperty name="color" value="#5B2D90"/>
    </inkml:brush>
  </inkml:definitions>
  <inkml:trace contextRef="#ctx0" brushRef="#br0">1 193 296,'299'-137'2967,"-252"109"-2925,-40 23-34,1 0 0,0 0 0,0 1 0,11-5 0,-83 54 246,19-23-337,31-16-53,0 1-1,1 0 0,0 1 1,0 1-1,0 0 0,1 0 1,-15 16-1,27-24 118,0-1 0,0 0 1,0 0-1,1 1 0,-1-1 0,0 0 0,0 0 0,0 1 0,1-1 0,-1 0 0,0 0 1,0 1-1,1-1 0,-1 0 0,0 0 0,1 0 0,-1 0 0,0 0 0,1 1 1,-1-1-1,0 0 0,1 0 0,-1 0 0,0 0 0,1 0 0,-1 0 0,0 0 1,1 0-1,-1 0 0,0 0 0,1 0 0,-1 0 0,0 0 0,1-1 0,-1 1 0,0 0 1,0 0-1,1 0 0,-1 0 0,0 0 0,1-1 0,-1 1 0,0 0 0,21-5 45,213-87 62,-265 115 319,-55 42-392,73-58-16,3-3-6,1 2-1,0-1 0,0 1 1,0 0-1,1 1 0,0 0 0,-12 13 1,19-19 6,1-1 1,0 0 0,0 1-1,0-1 1,0 0-1,0 0 1,0 1 0,0-1-1,0 0 1,0 1-1,0-1 1,0 0 0,0 1-1,0-1 1,0 0 0,0 0-1,0 1 1,1-1-1,-1 0 1,0 1 0,0-1-1,0 0 1,0 0-1,0 1 1,1-1 0,-1 0-1,0 0 1,0 0-1,1 1 1,-1-1 0,0 0-1,0 0 1,1 0 0,-1 0-1,0 1 1,0-1-1,1 0 1,-1 0 0,0 0-1,0 0 1,1 0-1,-1 0 1,0 0 0,1 0-1,-1 0 1,0 0-1,1 0 1,-1 0 0,0 0-1,0 0 1,1 0 0,-1 0-1,0 0 1,1 0-1,-1 0 1,0-1 0,0 1-1,1 0 1,-1 0-1,1-1 1,21-2-16,-6-2 7,-2-1 1,1-1 0,16-10-1,-21 10 15,0 2 1,0-1-1,1 1 0,0 1 0,0 0 1,0 0-1,0 1 0,12-1 0,-94 49-430,-8-5 270,59-32 113,1 1 0,0 0 0,0 2 1,1 0-1,1 1 0,-27 24 0,38-29-111</inkml:trace>
</inkml:ink>
</file>

<file path=ppt/ink/ink7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5.499"/>
    </inkml:context>
    <inkml:brush xml:id="br0">
      <inkml:brushProperty name="width" value="0.1" units="cm"/>
      <inkml:brushProperty name="height" value="0.1" units="cm"/>
      <inkml:brushProperty name="color" value="#5B2D90"/>
    </inkml:brush>
  </inkml:definitions>
  <inkml:trace contextRef="#ctx0" brushRef="#br0">230 0 384,'-82'31'1564,"-61"26"263,139-53-2495,14-3 244,15-5-271,-9 1 403</inkml:trace>
</inkml:ink>
</file>

<file path=ppt/ink/ink7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6.122"/>
    </inkml:context>
    <inkml:brush xml:id="br0">
      <inkml:brushProperty name="width" value="0.1" units="cm"/>
      <inkml:brushProperty name="height" value="0.1" units="cm"/>
      <inkml:brushProperty name="color" value="#5B2D90"/>
    </inkml:brush>
  </inkml:definitions>
  <inkml:trace contextRef="#ctx0" brushRef="#br0">397 79 1096,'212'-63'-733,"-164"48"697,-181 68 1328,-261 143 175,375-187-1427,3-1-91,-1 0-1,2 1 1,-1 0 0,1 2 0,-17 14 0,34-22-844,4-3 659</inkml:trace>
</inkml:ink>
</file>

<file path=ppt/ink/ink7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7.028"/>
    </inkml:context>
    <inkml:brush xml:id="br0">
      <inkml:brushProperty name="width" value="0.1" units="cm"/>
      <inkml:brushProperty name="height" value="0.1" units="cm"/>
      <inkml:brushProperty name="color" value="#5B2D90"/>
    </inkml:brush>
  </inkml:definitions>
  <inkml:trace contextRef="#ctx0" brushRef="#br0">330 1 344,'-2'3'71,"-1"0"0,0 0 0,-1 0 0,1-1 0,0 1 0,-1-1 0,1 0 0,-1 0 0,0 0 0,0 0 0,0-1 0,-4 2 0,2-1 4,-30 14 220,-5 1-120,0 2-1,2 1 1,-71 49-1,109-69-181,1 0-1,0 0 0,-1 0 1,1 0-1,0 0 0,0 0 1,-1 1-1,1-1 0,0 0 1,-1 0-1,1 0 0,0 0 1,0 0-1,-1 0 0,1 1 1,0-1-1,0 0 0,0 0 1,-1 0-1,1 1 0,0-1 1,0 0-1,0 0 0,-1 0 1,1 1-1,0-1 0,0 0 1,0 0-1,0 1 0,0-1 1,0 0-1,0 1 0,0-1 1,0 0-1,-1 0 0,1 1 1,0-1-1,0 0 0,0 1 1,1-1-1,-1 0 0,0 0 1,0 1-1,0-1 0,0 0 1,0 1-1,0-1 0,0 0 1,0 0-1,1 1 0,-1-1 1,0 0-1,0 0 0,21-1-91,27-11 115,0-7-36,-36 13 30,1 0 1,0 2 0,1-1-1,20-3 1,-30 10-553,-11 6 159,-13 6 152,14-12 263,2-1-11,1 0 0,-1 0 0,1 1 0,-1-1 1,1 1-1,0 0 0,0 0 0,0 0 1,-5 4-1,10-6-32,1 0 0,0 0 0,0 0 0,-1-1 0,1 0 0,0 1-1,-1-1 1,1 0 0,0 0 0,2-2 0,-1 2 1,78-28 83,-113 66-74,15-22-106,-2 2 51</inkml:trace>
</inkml:ink>
</file>

<file path=ppt/ink/ink7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9.439"/>
    </inkml:context>
    <inkml:brush xml:id="br0">
      <inkml:brushProperty name="width" value="0.1" units="cm"/>
      <inkml:brushProperty name="height" value="0.1" units="cm"/>
      <inkml:brushProperty name="color" value="#5B2D90"/>
    </inkml:brush>
  </inkml:definitions>
  <inkml:trace contextRef="#ctx0" brushRef="#br0">231 56 744,'0'0'3,"-1"0"1,1 0-1,0 0 0,0 0 1,-1 0-1,1 0 0,0 0 0,0 0 1,0 0-1,-1-1 0,1 1 1,0 0-1,0 0 0,0 0 0,0 0 1,-1-1-1,1 1 0,0 0 0,0 0 1,0 0-1,0-1 0,0 1 1,-1 0-1,1 0 0,0-1 0,0 1 1,0 0-1,0 0 0,0 0 1,0-1-1,0 1 0,0 0 0,0 0 1,0-1-1,0 1 0,0 0 1,0 0-1,0-1 0,0 1 0,0 0 1,1 0-1,-1-1 0,0 1 1,0 0-1,0 0 0,0-1 0,14-13 169,26-14 300,-35 24-79,-30 17 125,18-10-425,-29 15 31,14-8-106,1 1 0,0 1 0,0 0 0,-35 30 1,55-42-28,1 0 0,0 0 0,0 0 1,0 0-1,0 0 0,-1 1 1,1-1-1,0 0 0,0 0 1,0 0-1,0 0 0,0 0 0,0 0 1,-1 0-1,1 0 0,0 1 1,0-1-1,0 0 0,0 0 1,0 0-1,0 0 0,0 0 0,0 0 1,0 1-1,0-1 0,0 0 1,-1 0-1,1 0 0,0 0 1,0 0-1,0 1 0,0-1 0,0 0 1,0 0-1,0 0 0,0 0 1,0 1-1,1-1 0,-1 0 1,0 0-1,0 0 0,0 0 0,0 0 1,0 1-1,0-1 0,0 0 1,0 0-1,0 0 0,0 0 1,0 0-1,1 0 0,-1 1 0,0-1 1,0 0-1,0 0 0,0 0 1,0 0-1,0 0 0,1 0 1,14 0-362,18-8-69,7-8 517,52-29 0,25-10 511,-192 107 650,17-20-993,31-19-262,2 2 0,-49 35 1,74-50-2,-1 0-1,1 0 1,-1 1 0,1-1 0,0 0 0,-1 0-1,1 1 1,-1-1 0,1 0 0,0 1 0,-1-1 0,1 0-1,0 1 1,-1-1 0,1 1 0,0-1 0,0 0-1,-1 1 1,1-1 0,0 1 0,0-1 0,0 1 0,0-1-1,0 1 1,-1-1 0,1 1 0,0-1 0,0 1-1,0-1 1,0 1 0,0-1 0,1 0 0,-1 1 0,0-1-1,0 1 1,0-1 0,1 2 0,19 3-335,27-8 197,87-28 1244,-354 142-997,194-101-91,18-8-17,1 1 0,0 0 0,-1 0 0,1 1 0,0 0 0,-12 9 0,19-13-9,0 1-1,1-1 1,-1 0 0,0 1-1,0-1 1,0 0-1,0 1 1,0-1-1,1 0 1,-1 1-1,0-1 1,0 0-1,0 1 1,1-1-1,-1 0 1,0 0-1,0 1 1,1-1 0,-1 0-1,0 0 1,1 0-1,-1 1 1,0-1-1,1 0 1,-1 0-1,0 0 1,1 0-1,-1 0 1,0 0-1,1 0 1,-1 1 0,0-1-1,1 0 1,-1 0-1,1 0 1,-1-1-1,0 1 1,1 0-1,-1 0 1,0 0-1,1 0 1,14 0-293</inkml:trace>
</inkml:ink>
</file>

<file path=ppt/ink/ink7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9.674"/>
    </inkml:context>
    <inkml:brush xml:id="br0">
      <inkml:brushProperty name="width" value="0.1" units="cm"/>
      <inkml:brushProperty name="height" value="0.1" units="cm"/>
      <inkml:brushProperty name="color" value="#5B2D90"/>
    </inkml:brush>
  </inkml:definitions>
  <inkml:trace contextRef="#ctx0" brushRef="#br0">161 1 800,'1'0'31,"0"0"0,0 0 1,0-1-1,0 1 0,0 0 0,0 0 0,0 0 0,0 1 1,0-1-1,0 0 0,0 0 0,0 0 0,0 1 0,0-1 1,-1 0-1,1 1 0,0-1 0,0 1 0,0-1 0,0 1 1,-1-1-1,1 1 0,0 0 0,-1-1 0,1 1 0,0 0 0,-1 0 1,1 0-1,-1 0 16,-1 1 1,0-1-1,1 0 1,-1 0-1,0 0 1,0 0 0,0 0-1,0 0 1,0 0-1,0 0 1,0 0-1,0 0 1,0 0-1,0-1 1,0 1-1,-2 0 1,-57 27 993,49-25-1103,0 1-1,1 0 1,0 0 0,0 1 0,0 1 0,0-1 0,1 2 0,0-1-1,-9 10 1,18-16 18,0 1 0,0 0 0,1-1 0,-1 1 0,1-1 0,-1 1 0,1 0 0,-1-1 0,1 1 0,-1-1 0,1 1-1,-1-1 1,1 1 0,-1-1 0,1 0 0,0 1 0,-1-1 0,1 0 0,0 1 0,-1-1 0,1 0 0,0 0 0,0 0 0,-1 0 0,2 1-1,-1-1-101,8 3-117</inkml:trace>
</inkml:ink>
</file>

<file path=ppt/ink/ink7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29.836"/>
    </inkml:context>
    <inkml:brush xml:id="br0">
      <inkml:brushProperty name="width" value="0.1" units="cm"/>
      <inkml:brushProperty name="height" value="0.1" units="cm"/>
      <inkml:brushProperty name="color" value="#5B2D90"/>
    </inkml:brush>
  </inkml:definitions>
  <inkml:trace contextRef="#ctx0" brushRef="#br0">58 0 64,'-5'8'8,"-7"4"8,-5 0-8,-6 2-8</inkml:trace>
</inkml:ink>
</file>

<file path=ppt/ink/ink7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0.135"/>
    </inkml:context>
    <inkml:brush xml:id="br0">
      <inkml:brushProperty name="width" value="0.1" units="cm"/>
      <inkml:brushProperty name="height" value="0.1" units="cm"/>
      <inkml:brushProperty name="color" value="#5B2D90"/>
    </inkml:brush>
  </inkml:definitions>
  <inkml:trace contextRef="#ctx0" brushRef="#br0">458 231 648,'-18'8'106,"-84"35"1067,-1-4 0,-108 24 0,210-62-1223,0-1 0,0 1 0,0-1 0,0 1 0,0-1 0,0 0 0,0 0 0,0 0 0,-1 1 0,1-1 0,0 0 0,0 0 0,0-1 0,0 1 0,0 0 0,0 0 0,0 0 0,0-1 0,0 1 0,-1-1-1,14-12-457,35-14 405,4 6 139,56-14-1,-58 20-8,73-32 1,16-17 21,70-35 20,-132 56-636,-42 23 311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085"/>
    </inkml:context>
    <inkml:brush xml:id="br0">
      <inkml:brushProperty name="width" value="0.1" units="cm"/>
      <inkml:brushProperty name="height" value="0.6" units="cm"/>
      <inkml:brushProperty name="color" value="#FFFFFF"/>
      <inkml:brushProperty name="inkEffects" value="pencil"/>
    </inkml:brush>
  </inkml:definitions>
  <inkml:trace contextRef="#ctx0" brushRef="#br0">1 828 7962,'2'0'440,"6"-1"96,5 0-8,6 0-200,5 0-24,6-2-8,6 0 24,6-4-48,7-2-56,7-4-104,6-5-64,5-7-40,2-8-8,2-9-8,1-11-40,1-11-168,0-10-104,-1-8-208,-4-5-152,-6 1-400,-8 2-505,-7 6 897,-12 16-5529</inkml:trace>
</inkml:ink>
</file>

<file path=ppt/ink/ink7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0.598"/>
    </inkml:context>
    <inkml:brush xml:id="br0">
      <inkml:brushProperty name="width" value="0.1" units="cm"/>
      <inkml:brushProperty name="height" value="0.1" units="cm"/>
      <inkml:brushProperty name="color" value="#5B2D90"/>
    </inkml:brush>
  </inkml:definitions>
  <inkml:trace contextRef="#ctx0" brushRef="#br0">507 1 696,'-31'19'96,"-9"7"64,-6 3-48,-1 1-96,-1 2-8,1-2-24,0-2-40,1-1-8,4-4 0,8-6-56,3-2 32,10-6 8,3-3-32,10-3 104</inkml:trace>
</inkml:ink>
</file>

<file path=ppt/ink/ink7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0.770"/>
    </inkml:context>
    <inkml:brush xml:id="br0">
      <inkml:brushProperty name="width" value="0.1" units="cm"/>
      <inkml:brushProperty name="height" value="0.1" units="cm"/>
      <inkml:brushProperty name="color" value="#5B2D90"/>
    </inkml:brush>
  </inkml:definitions>
  <inkml:trace contextRef="#ctx0" brushRef="#br0">1 28 400,'22'-9'8,"-4"3"-24,-4 0-32,-4 3 8,-3 1 8,-4 1 32,-1 1 0</inkml:trace>
</inkml:ink>
</file>

<file path=ppt/ink/ink7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1.072"/>
    </inkml:context>
    <inkml:brush xml:id="br0">
      <inkml:brushProperty name="width" value="0.1" units="cm"/>
      <inkml:brushProperty name="height" value="0.1" units="cm"/>
      <inkml:brushProperty name="color" value="#5B2D90"/>
    </inkml:brush>
  </inkml:definitions>
  <inkml:trace contextRef="#ctx0" brushRef="#br0">133 0 664,'-30'17'184,"7"-2"128,2 0-104,3-1-144,2 0-64,5-2-120,2-2-120,5-6-96,4-3 144</inkml:trace>
</inkml:ink>
</file>

<file path=ppt/ink/ink7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1.244"/>
    </inkml:context>
    <inkml:brush xml:id="br0">
      <inkml:brushProperty name="width" value="0.1" units="cm"/>
      <inkml:brushProperty name="height" value="0.1" units="cm"/>
      <inkml:brushProperty name="color" value="#5B2D90"/>
    </inkml:brush>
  </inkml:definitions>
  <inkml:trace contextRef="#ctx0" brushRef="#br0">1 86 784,'35'-17'72,"4"1"96,-1-3-168,0 2-24,-5 1 8</inkml:trace>
</inkml:ink>
</file>

<file path=ppt/ink/ink7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1.928"/>
    </inkml:context>
    <inkml:brush xml:id="br0">
      <inkml:brushProperty name="width" value="0.1" units="cm"/>
      <inkml:brushProperty name="height" value="0.1" units="cm"/>
      <inkml:brushProperty name="color" value="#5B2D90"/>
    </inkml:brush>
  </inkml:definitions>
  <inkml:trace contextRef="#ctx0" brushRef="#br0">0 32 208,'16'-3'96,"-5"0"56,-1 1-8,-2 0-88,-2-1-32,0 1-16,0 0-8,0 0 0,1 0 8,-1 0-8,0 0 0,2-1-72,0 0 56</inkml:trace>
</inkml:ink>
</file>

<file path=ppt/ink/ink7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2.989"/>
    </inkml:context>
    <inkml:brush xml:id="br0">
      <inkml:brushProperty name="width" value="0.1" units="cm"/>
      <inkml:brushProperty name="height" value="0.1" units="cm"/>
      <inkml:brushProperty name="color" value="#5B2D90"/>
    </inkml:brush>
  </inkml:definitions>
  <inkml:trace contextRef="#ctx0" brushRef="#br0">336 1 1136,'-50'26'260,"0"2"0,2 3 0,-86 71 0,133-102-268,0 0-1,1 1 1,-1-1-1,0 1 1,1-1-1,-1 0 1,1 1-1,-1-1 1,1 1-1,-1-1 0,1 1 1,-1 0-1,1-1 1,0 1-1,-1-1 1,1 1-1,0 0 1,-1-1-1,1 1 1,0 0-1,0 0 0,0-1 1,-1 1-1,1 0 1,0-1-1,0 1 1,0 0-1,0 0 1,1 0-1,18 4-157,39-12 61,-54 6 111,2 0-11,43-6-29,-47 7 31,0 0 1,-1-1-1,1 1 1,0 0-1,0 0 1,0 0 0,0 1-1,-1-1 1,1 0-1,0 1 1,0-1-1,-1 1 1,1-1-1,0 1 1,-1 0-1,1 0 1,0 0-1,-1 0 1,1 0 0,-1 0-1,2 2 1,-3-2 1,0 1-1,1-1 1,-2 1 0,1-1 0,0 1 0,0-1 0,0 1 0,-1-1 0,1 1-1,-1-1 1,1 0 0,-1 1 0,0-1 0,1 0 0,-1 1 0,0-1 0,0 0-1,0 0 1,0 0 0,0 0 0,0 0 0,0 0 0,-2 1 0,-28 24 82,-13 0 267,-12 8-248,56-34-111,0 1 0,0-1 0,0 0 0,0 0 0,0 0 0,0 0 0,-1 0 0,1 1 0,0-1 0,0 0 0,0 0 0,0 0 0,1 0 0,-1 0 0,0 1 0,0-1 0,0 0 0,0 0 0,0 0 0,0 0 0,0 0 0,0 1 0,0-1 0,0 0 0,0 0 0,0 0 0,0 0 0,1 0 0,-1 0 0,0 0 0,0 0 0,0 1 0,0-1 0,0 0 0,0 0 0,0 0 0,1 0 0,-1 0 0,0 0 0,0 0 0,0 0 0,0 0 0,0 0 0,1 0 0,-1 0 0,0 0 0,0 0 0,0 0 0,0 0 0,0 0 0,1 0 0,-1 0 0,0 0 0,0 0 0,0 0 0,0 0 0,0 0 0,1 0 0,-1-1 0,21 3-334,19-4-318,-40 1 656,1 1 0,-1 0 0,0 0 0,1-1 0,-1 1 0,0 0 1,1 0-1,-1 0 0,0 0 0,1-1 0,-1 1 0,1 0 0,-1 0 0,0 0 0,1 0 0,-1 0 0,0 0 0,1 0 0,-1 0 0,1 0 0,-1 0 0,0 0 0,1 0 1,-1 1-1,0-1 0,1 0 0,-1 0 0,0 0 0,1 0 0,-1 1 0,0-1 0,1 0 0,-1 0 0,0 1 0,1-1 0,-1 0 0,0 0 0,0 1 0,1-1 1,-1 0-1,0 1 0,0-1 0,0 0 0,0 1 0,1-1 0,-1 1 0,0-1 0,0 0 0,0 1 0,-15 19-51,-33 19 119,-30 4 500,66-35-510</inkml:trace>
</inkml:ink>
</file>

<file path=ppt/ink/ink7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3.253"/>
    </inkml:context>
    <inkml:brush xml:id="br0">
      <inkml:brushProperty name="width" value="0.1" units="cm"/>
      <inkml:brushProperty name="height" value="0.1" units="cm"/>
      <inkml:brushProperty name="color" value="#5B2D90"/>
    </inkml:brush>
  </inkml:definitions>
  <inkml:trace contextRef="#ctx0" brushRef="#br0">85 1 1088,'-17'13'24,"0"-2"24,3 2-136,0 0 16,0-2-32,5 1 88</inkml:trace>
</inkml:ink>
</file>

<file path=ppt/ink/ink7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4.349"/>
    </inkml:context>
    <inkml:brush xml:id="br0">
      <inkml:brushProperty name="width" value="0.1" units="cm"/>
      <inkml:brushProperty name="height" value="0.1" units="cm"/>
      <inkml:brushProperty name="color" value="#5B2D90"/>
    </inkml:brush>
  </inkml:definitions>
  <inkml:trace contextRef="#ctx0" brushRef="#br0">0 2 1936,'4'0'570,"31"-2"-507,47 5 1,21 9-369,188-1 1,-252-13 32</inkml:trace>
</inkml:ink>
</file>

<file path=ppt/ink/ink7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4.886"/>
    </inkml:context>
    <inkml:brush xml:id="br0">
      <inkml:brushProperty name="width" value="0.1" units="cm"/>
      <inkml:brushProperty name="height" value="0.1" units="cm"/>
      <inkml:brushProperty name="color" value="#5B2D90"/>
    </inkml:brush>
  </inkml:definitions>
  <inkml:trace contextRef="#ctx0" brushRef="#br0">189 1 656,'-189'30'2926,"398"-29"-3071,-127-3-221,88 9 0,-209 4-2288,19-8 2651</inkml:trace>
</inkml:ink>
</file>

<file path=ppt/ink/ink7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5.525"/>
    </inkml:context>
    <inkml:brush xml:id="br0">
      <inkml:brushProperty name="width" value="0.1" units="cm"/>
      <inkml:brushProperty name="height" value="0.1" units="cm"/>
      <inkml:brushProperty name="color" value="#5B2D90"/>
    </inkml:brush>
  </inkml:definitions>
  <inkml:trace contextRef="#ctx0" brushRef="#br0">3 0 216,'121'6'272,"-152"11"1055,3-3-1887,29-8-275,18-4 628,26-7 224,-36 4 45,0-1 0,0 1 0,0 1 1,0 0-1,16 1 0,-24 4 945,-10 3-630,-11 6-33,-6-1 38,0-1-1,-34 11 0,1-1-350,163-37-1537,-59 16 919,-45-1 575,1 0 0,0 0-1,0 0 1,-1 1-1,1-1 1,0 0 0,-1 1-1,1-1 1,0 0-1,-1 1 1,1-1 0,0 0-1,-1 1 1,1-1 0,-1 1-1,1-1 1,-1 1-1,1 0 1,-1-1 0,1 1-1,-1 0 1,1-1-1,-1 1 1,0 0 0,0-1-1,1 1 1,-1 0 0,0-1-1,0 1 1,0 0-1,0 0 1,0-1 0,0 1-1,0 0 1,0 0-1,0-1 1,0 1 0,0 0-1,0 0 1,0-1 0,-1 1-1,1 0 1,0 0-1,0-1 1,-1 1 0,1 0-1,-1-1 1,1 1-1,-1-1 1,1 1 0,-1 0-1,1-1 1,-1 1 0,0 0-1,-6 7-135</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565"/>
    </inkml:context>
    <inkml:brush xml:id="br0">
      <inkml:brushProperty name="width" value="0.1" units="cm"/>
      <inkml:brushProperty name="height" value="0.6" units="cm"/>
      <inkml:brushProperty name="color" value="#FFFFFF"/>
      <inkml:brushProperty name="inkEffects" value="pencil"/>
    </inkml:brush>
  </inkml:definitions>
  <inkml:trace contextRef="#ctx0" brushRef="#br0">645 0 1320,'1'1'640,"-1"0"369,1 1 103,0 1-72,1 3-296,0 3-120,1 6-312,0 8-128,0 7-152,-2 10-23,-1 6-9,-2 6 0,-3 6 0,-5 2 8,-6 5-16,-8 4-1,-9 3 1,-8 3 0,-8 2-56,-6-1-96,-7-2-104,-5-5 16,-6-6 56,-5-7-64,-2-7 208,13-12-5721</inkml:trace>
</inkml:ink>
</file>

<file path=ppt/ink/ink7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5.695"/>
    </inkml:context>
    <inkml:brush xml:id="br0">
      <inkml:brushProperty name="width" value="0.1" units="cm"/>
      <inkml:brushProperty name="height" value="0.1" units="cm"/>
      <inkml:brushProperty name="color" value="#5B2D90"/>
    </inkml:brush>
  </inkml:definitions>
  <inkml:trace contextRef="#ctx0" brushRef="#br0">0 1 320,'0'7'24,"6"0"0,5 0-24,10 0-8,3-1 0,5 2 0,-1 0 16,0 1 16,1-2 8,-5-3 8,0-3 0,-5-2 0,-5 0-24,-7-1-8</inkml:trace>
</inkml:ink>
</file>

<file path=ppt/ink/ink7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6.350"/>
    </inkml:context>
    <inkml:brush xml:id="br0">
      <inkml:brushProperty name="width" value="0.1" units="cm"/>
      <inkml:brushProperty name="height" value="0.1" units="cm"/>
      <inkml:brushProperty name="color" value="#5B2D90"/>
    </inkml:brush>
  </inkml:definitions>
  <inkml:trace contextRef="#ctx0" brushRef="#br0">439 15 648,'-104'-6'1309,"33"0"-775,0 3 0,-122 12 0,238-9-783,58 7 1,67 5 276,-19-15-44,65 1 8,-182 5-1</inkml:trace>
</inkml:ink>
</file>

<file path=ppt/ink/ink7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7.270"/>
    </inkml:context>
    <inkml:brush xml:id="br0">
      <inkml:brushProperty name="width" value="0.1" units="cm"/>
      <inkml:brushProperty name="height" value="0.1" units="cm"/>
      <inkml:brushProperty name="color" value="#5B2D90"/>
    </inkml:brush>
  </inkml:definitions>
  <inkml:trace contextRef="#ctx0" brushRef="#br0">76 52 600,'-2'0'14,"-3"1"10,-1 0-1,-1 0 1,1 0-1,0-1 0,0 0 1,0 0-1,0-1 1,0 0-1,0 0 1,-7-2-1,55-5 96,-17 6 91,73-5 100,124-25 1,-244 36-212,1 1 0,-1 1 0,1 1 0,0 1 0,1 1 0,-27 16 0,47-25-109,0 0 0,0 0-1,0 0 1,-1 0 0,1 0 0,0 0-1,0 0 1,0 0 0,0 1 0,0-1-1,0 0 1,0 0 0,0 0 0,0 0-1,0 0 1,-1 0 0,1 0 0,0 1-1,0-1 1,0 0 0,0 0 0,0 0-1,0 0 1,0 0 0,0 1 0,0-1-1,0 0 1,0 0 0,0 0 0,0 0-1,0 0 1,0 0 0,0 1 0,0-1-1,0 0 1,0 0 0,1 0 0,-1 0-1,0 0 1,0 0 0,0 1 0,0-1-1,0 0 1,0 0 0,0 0 0,0 0-1,0 0 1,1 0 0,-1 0 0,0 0-1,0 0 1,0 0 0,0 1 0,0-1-1,0 0 1,0 0 0,1 0 0,-1 0-1,0 0 1,0 0 0,0 0 0,0 0-1,18 4-149,29 1 336,-37-5-230,126 18 130,-136-18-67,1 0 1,-1 0-1,0 0 1,0 0-1,0 0 0,0 0 1,1 0-1,-1 0 1,0 0-1,0 0 0,0 0 1,1 0-1,-1 0 0,0 0 1,0 0-1,0 0 1,1 0-1,-1 0 0,0 0 1,0 0-1,0 0 0,0 1 1,0-1-1,1 0 1,-1 0-1,0 0 0,0 0 1,0 0-1,0 1 1,0-1-1,0 0 0,1 0 1,-1 0-1,0 0 0,0 1 1,0-1-1,0 0 1,0 0-1,0 0 0,0 0 1,0 1-1,0-1 0,0 0 1,0 0-1,0 0 1,0 1-1,0-1 0,0 0 1,0 0-1,0 0 1,0 1-1,0-1 0,0 0 1,-1 0-1,1 0 0,0 0 1,0 1-1,0-1 1,-15 11 193,-19 6-82,8-7-58,18-8-140,1 0-1,-1 1 1,0 0 0,1 1 0,0-1-1,0 2 1,0-1 0,-11 10-1,18-14 60,0 0-1,0 0 0,0 0 1,0 1-1,0-1 0,-1 0 0,1 0 1,0 0-1,0 0 0,0 1 0,0-1 1,0 0-1,0 0 0,0 0 0,0 0 1,1 1-1,-1-1 0,0 0 0,0 0 1,0 0-1,0 0 0,0 0 1,0 1-1,0-1 0,0 0 0,0 0 1,0 0-1,0 0 0,1 0 0,-1 0 1,0 1-1,0-1 0,0 0 0,0 0 1,0 0-1,1 0 0,-1 0 0,0 0 1,0 0-1,0 0 0,0 0 1,0 0-1,1 0 0,-1 0 0,0 0 1,0 0-1,0 0 0,0 0 0,1 0 1,-1 0-1,0 0 0,18 3-153,15-2 259,-33-1-92,35-2 16,-25 1-5,-1 0 0,1 0-1,0 1 1,-1 1 0,1-1-1,0 2 1,-1-1 0,1 1 0,11 4-1,-20-5 1,-1-1 0,1 0 1,-1 1-1,0-1 0,1 0 0,-1 1 0,1-1 0,-1 0 0,0 1 0,0-1 1,1 1-1,-1-1 0,0 1 0,0-1 0,1 1 0,-1-1 0,0 1 0,0-1 1,0 1-1,0-1 0,0 1 0,0-1 0,0 1 0,0-1 0,0 1 0,0-1 1,0 1-1,0-1 0,0 1 0,0-1 0,-1 1 0,1-1 0,0 1 0,0-1 1,-1 1-1,1-1 0,0 1 0,0-1 0,-1 1 0,1-1 0,-1 0 0,1 1 1,0-1-1,-1 0 0,1 1 0,-1-1 0,1 0 0,-1 1 0,-7 7-158</inkml:trace>
</inkml:ink>
</file>

<file path=ppt/ink/ink7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7.631"/>
    </inkml:context>
    <inkml:brush xml:id="br0">
      <inkml:brushProperty name="width" value="0.1" units="cm"/>
      <inkml:brushProperty name="height" value="0.1" units="cm"/>
      <inkml:brushProperty name="color" value="#5B2D90"/>
    </inkml:brush>
  </inkml:definitions>
  <inkml:trace contextRef="#ctx0" brushRef="#br0">25 0 2280,'-15'6'-96,"8"0"-224,4 1-168,7-1 96,5-2 152,8-3 304,6 0 152,3-2 64,2 0-24,0 1-120,-3 0-72,-3 0-72,-3 1-56,-3 1-336,-2 1 264</inkml:trace>
</inkml:ink>
</file>

<file path=ppt/ink/ink7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8.067"/>
    </inkml:context>
    <inkml:brush xml:id="br0">
      <inkml:brushProperty name="width" value="0.1" units="cm"/>
      <inkml:brushProperty name="height" value="0.1" units="cm"/>
      <inkml:brushProperty name="color" value="#5B2D90"/>
    </inkml:brush>
  </inkml:definitions>
  <inkml:trace contextRef="#ctx0" brushRef="#br0">0 9 1832,'9'-2'32,"9"0"-112,2 0-280,6 0 232</inkml:trace>
</inkml:ink>
</file>

<file path=ppt/ink/ink7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8.630"/>
    </inkml:context>
    <inkml:brush xml:id="br0">
      <inkml:brushProperty name="width" value="0.1" units="cm"/>
      <inkml:brushProperty name="height" value="0.1" units="cm"/>
      <inkml:brushProperty name="color" value="#5B2D90"/>
    </inkml:brush>
  </inkml:definitions>
  <inkml:trace contextRef="#ctx0" brushRef="#br0">46 1 608,'-12'4'136,"2"-1"160,0-1-80,2 0-96,3-1-40,4 0-96,1 0-64,4-1-48,3 1 8,5-1 24,0-1 24,2-1-136,0-1 144</inkml:trace>
</inkml:ink>
</file>

<file path=ppt/ink/ink7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9.273"/>
    </inkml:context>
    <inkml:brush xml:id="br0">
      <inkml:brushProperty name="width" value="0.1" units="cm"/>
      <inkml:brushProperty name="height" value="0.1" units="cm"/>
      <inkml:brushProperty name="color" value="#5B2D90"/>
    </inkml:brush>
  </inkml:definitions>
  <inkml:trace contextRef="#ctx0" brushRef="#br0">0 26 888,'21'-5'128,"-5"1"96,-2 1-104,-4-1-120,-2 1-32,-7 0-224,-4-1 176</inkml:trace>
</inkml:ink>
</file>

<file path=ppt/ink/ink7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39.635"/>
    </inkml:context>
    <inkml:brush xml:id="br0">
      <inkml:brushProperty name="width" value="0.1" units="cm"/>
      <inkml:brushProperty name="height" value="0.1" units="cm"/>
      <inkml:brushProperty name="color" value="#5B2D90"/>
    </inkml:brush>
  </inkml:definitions>
  <inkml:trace contextRef="#ctx0" brushRef="#br0">39 19 3001,'-31'-3'172,"24"2"-478,29 1 145,132-7 518,-109 2-297,1 3 1,-1 1-1,1 3 0,-1 1 0,50 11 1,-59-9-968,-32-5 693</inkml:trace>
</inkml:ink>
</file>

<file path=ppt/ink/ink7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0.523"/>
    </inkml:context>
    <inkml:brush xml:id="br0">
      <inkml:brushProperty name="width" value="0.1" units="cm"/>
      <inkml:brushProperty name="height" value="0.1" units="cm"/>
      <inkml:brushProperty name="color" value="#5B2D90"/>
    </inkml:brush>
  </inkml:definitions>
  <inkml:trace contextRef="#ctx0" brushRef="#br0">35 50 1248,'-19'-4'-34,"3"0"41,31-1 174,43-9-91,-38 8-58,1 1 0,0 1-1,1 1 1,-1 0-1,0 2 1,26 1 0,-46 0-24,-1 0 1,1 0-1,-1 0 1,1 0-1,-1 0 1,1 0 0,-1 0-1,1 0 1,-1 0-1,1 0 1,-1 0-1,1 0 1,-1 0-1,1 1 1,-1-1-1,1 0 1,-1 0 0,0 0-1,1 1 1,-1-1-1,1 0 1,-1 1-1,0-1 1,1 0-1,-1 1 1,0-1-1,1 1 1,-1-1 0,0 0-1,1 1 1,-1-1-1,0 1 1,0-1-1,0 1 1,0-1-1,1 1 1,-1-1-1,0 1 1,0-1 0,0 1-1,0 0 1,-17 19 174,-31 13 262,42-30-507,-1 0 0,1 1 1,0 0-1,0 0 1,0 1-1,1 0 1,-1-1-1,1 2 0,0-1 1,1 1-1,-8 10 1,16-15 35,-1 1 0,0 0 1,0-1-1,1 0 1,-1 1-1,1-1 0,-1-1 1,1 1-1,5 0 0,2 1-9,-3 1-27,0 0 1,0 0 0,0 1 0,0 0-1,-1 1 1,1-1 0,10 10-1,-17-13 68,0 0 0,1 0-1,-1 0 1,0 1-1,0-1 1,0 0 0,0 0-1,0 1 1,0-1-1,0 1 1,0-1-1,0 1 1,-1-1 0,1 1-1,-1-1 1,1 1-1,-1 0 1,0-1-1,1 1 1,-1 0 0,0-1-1,0 1 1,0 0-1,0-1 1,-1 1-1,1 0 1,0-1 0,-1 1-1,1-1 1,-1 1-1,1 0 1,-1-1 0,0 1-1,0-1 1,0 0-1,1 1 1,-2-1-1,1 0 1,0 1 0,0-1-1,0 0 1,0 0-1,-1 0 1,1 0-1,-1 0 1,-1 1 0,-10 8 191,-1 0 0,2 1-1,-1 1 1,-19 25 0,30-35-211,0-1 0,1 1 0,0 0 0,-1 0 0,1 0-1,0 0 1,0 0 0,0 0 0,0 0 0,0 1 0,1-1-1,-1 0 1,1 0 0,-1 1 0,1-1 0,0 0 0,0 1 0,0-1-1,0 0 1,0 0 0,1 1 0,-1-1 0,1 0 0,-1 1 0,1-1-1,0 0 1,0 0 0,0 0 0,0 0 0,0 0 0,0 0-1,1 0 1,-1 0 0,1-1 0,-1 1 0,1 0 0,0-1 0,0 1-1,-1-1 1,1 0 0,0 1 0,0-1 0,0 0 0,1 0-1,-1 0 1,0-1 0,3 2 0,2 0-112,-1 0 1,0 0-1,1-1 0,-1 1 0,1-2 0,-1 1 1,1-1-1,0 0 0,6 0 0,14-4-83</inkml:trace>
</inkml:ink>
</file>

<file path=ppt/ink/ink7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1.152"/>
    </inkml:context>
    <inkml:brush xml:id="br0">
      <inkml:brushProperty name="width" value="0.1" units="cm"/>
      <inkml:brushProperty name="height" value="0.1" units="cm"/>
      <inkml:brushProperty name="color" value="#5B2D90"/>
    </inkml:brush>
  </inkml:definitions>
  <inkml:trace contextRef="#ctx0" brushRef="#br0">72 1 1216,'-19'6'376,"1"0"248,1 1-175,6-1-513,4 0-433,7-1 297</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919"/>
    </inkml:context>
    <inkml:brush xml:id="br0">
      <inkml:brushProperty name="width" value="0.1" units="cm"/>
      <inkml:brushProperty name="height" value="0.6" units="cm"/>
      <inkml:brushProperty name="color" value="#FFFFFF"/>
      <inkml:brushProperty name="inkEffects" value="pencil"/>
    </inkml:brush>
  </inkml:definitions>
  <inkml:trace contextRef="#ctx0" brushRef="#br0">1 565 3841,'2'-2'440,"6"-1"272,5-4-256,8-5-72,7-5-192,8-6-72,6-6-80,6-6-16,5-6-16,2-8 0,2-9-8,1-8-64,1-8-1368,0-5 1040,-11 10-3945</inkml:trace>
</inkml:ink>
</file>

<file path=ppt/ink/ink7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1.382"/>
    </inkml:context>
    <inkml:brush xml:id="br0">
      <inkml:brushProperty name="width" value="0.1" units="cm"/>
      <inkml:brushProperty name="height" value="0.1" units="cm"/>
      <inkml:brushProperty name="color" value="#5B2D90"/>
    </inkml:brush>
  </inkml:definitions>
  <inkml:trace contextRef="#ctx0" brushRef="#br0">127 0 40,'24'1'20,"-13"-1"-6,0 1-1,0 0 1,0 0-1,0 1 1,0 1-1,16 5 1,-72 13 839,-5-5-318,-83 33-294,118-42-313</inkml:trace>
</inkml:ink>
</file>

<file path=ppt/ink/ink7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1.820"/>
    </inkml:context>
    <inkml:brush xml:id="br0">
      <inkml:brushProperty name="width" value="0.1" units="cm"/>
      <inkml:brushProperty name="height" value="0.1" units="cm"/>
      <inkml:brushProperty name="color" value="#5B2D90"/>
    </inkml:brush>
  </inkml:definitions>
  <inkml:trace contextRef="#ctx0" brushRef="#br0">37 1 856,'-36'9'206,"36"-9"-200,0 0 0,0 0 0,0 0 1,0 0-1,0 0 0,0 0 0,0 0 0,0 0 1,0 0-1,1 0 0,-1 0 0,0 0 0,0 0 0,0 0 1,0 0-1,0 0 0,0 0 0,0 0 0,0 1 0,0-1 1,0 0-1,0 0 0,0 0 0,0 0 0,0 0 1,0 0-1,0 0 0,0 0 0,0 0 0,0 0 0,0 1 1,0-1-1,0 0 0,0 0 0,0 0 0,0 0 1,0 0-1,0 0 0,0 0 0,0 0 0,0 0 0,0 0 1,0 1-1,0-1 0,0 0 0,0 0 0,0 0 0,0 0 1,0 0-1,0 0 0,0 0 0,0 0 0,0 0 1,-1 0-1,1 0 0,0 0 0,0 0 0,0 0 0,0 0 1,0 1-1,0-1 0,23 2 548,277-5-552,-134-1 224,-35 0-342,-90 1 45</inkml:trace>
</inkml:ink>
</file>

<file path=ppt/ink/ink7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2.242"/>
    </inkml:context>
    <inkml:brush xml:id="br0">
      <inkml:brushProperty name="width" value="0.1" units="cm"/>
      <inkml:brushProperty name="height" value="0.1" units="cm"/>
      <inkml:brushProperty name="color" value="#5B2D90"/>
    </inkml:brush>
  </inkml:definitions>
  <inkml:trace contextRef="#ctx0" brushRef="#br0">1 2 1304,'6'3'104,"4"0"120,4-2-192,1 0-8,4-1-16,0-1 0,1 0-8,1-1 0,2 0 8,0 0-8,-1 1-24,-1 1-264,-4 1 200</inkml:trace>
</inkml:ink>
</file>

<file path=ppt/ink/ink7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2.910"/>
    </inkml:context>
    <inkml:brush xml:id="br0">
      <inkml:brushProperty name="width" value="0.1" units="cm"/>
      <inkml:brushProperty name="height" value="0.1" units="cm"/>
      <inkml:brushProperty name="color" value="#5B2D90"/>
    </inkml:brush>
  </inkml:definitions>
  <inkml:trace contextRef="#ctx0" brushRef="#br0">134 17 872,'13'0'61,"3"2"2,-1-2 1,0 0 0,1-1-1,-1 0 1,0-1-1,0-1 1,17-5 0,-32 8-60,0 0 1,0 0 0,-1 0 0,1 0-1,0 0 1,0 0 0,0-1-1,0 1 1,0 0 0,0 0 0,0 0-1,0 0 1,0 0 0,0 0 0,0 0-1,0 0 1,0 0 0,0 0-1,0-1 1,0 1 0,0 0 0,0 0-1,0 0 1,0 0 0,0 0-1,0 0 1,0 0 0,0 0 0,0 0-1,0 0 1,0 0 0,0-1 0,0 1-1,0 0 1,1 0 0,-1 0-1,0 0 1,0 0 0,0 0 0,0 0-1,0 0 1,0 0 0,0 0 0,0 0-1,0 0 1,0 0 0,-16-1 135,-23 4 115,-80 27 281,106-26-527,0 0 0,0 1 0,0 1 1,1 0-1,0 1 0,-20 14 0,32-21-14,0 0 1,-1 0-1,1 1 0,0-1 0,0 0 0,0 0 0,0 0 1,-1 0-1,1 0 0,0 0 0,0 0 0,0 0 1,0 0-1,0 1 0,-1-1 0,1 0 0,0 0 0,0 0 1,0 0-1,0 0 0,0 1 0,0-1 0,0 0 1,0 0-1,0 0 0,-1 0 0,1 1 0,0-1 0,0 0 1,0 0-1,0 0 0,0 0 0,0 1 0,0-1 0,0 0 1,0 0-1,0 0 0,0 1 0,0-1 0,1 0 1,-1 0-1,0 0 0,0 0 0,0 1 0,0-1 0,0 0 1,0 0-1,0 0 0,0 0 0,1 0 0,-1 1 0,0-1 1,0 0-1,0 0 0,0 0 0,0 0 0,1 0 1,15 2-47,22-6 118,-38 4-70,51-6 48,-1 1 0,1 3 1,0 2-1,60 8 44,-111-8-87,0 1-1,0-1 1,-1 0-1,1 1 1,0-1-1,0 0 1,-1 1-1,1-1 0,0 1 1,0-1-1,0 0 1,0 1-1,0-1 1,-1 1-1,1-1 0,0 1 1,0-1-1,0 1 1,0-1-1,0 0 1,0 1-1,1-1 0,-1 1 1,0-1-1,0 1 1,0-1-1,0 0 1,0 1-1,1-1 1,-1 1-1,0-1 0,0 0 1,1 1-1,-1-1 1,0 0-1,1 1 1,-1-1-1,0 0 0,1 0 1,-1 1-1,0-1 1,1 0-1,-1 0 1,1 1-1,-1-1 1,0 0-1,1 0 0,-1 0 1,1 0-1,16 3-376,-1-1-1,1-1 1,-1 0-1,26-3 1,-18 0 13</inkml:trace>
</inkml:ink>
</file>

<file path=ppt/ink/ink7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3.722"/>
    </inkml:context>
    <inkml:brush xml:id="br0">
      <inkml:brushProperty name="width" value="0.1" units="cm"/>
      <inkml:brushProperty name="height" value="0.1" units="cm"/>
      <inkml:brushProperty name="color" value="#5B2D90"/>
    </inkml:brush>
  </inkml:definitions>
  <inkml:trace contextRef="#ctx0" brushRef="#br0">1 149 352,'24'-12'64,"6"-3"56,0 0-48,4 1-64,0 0-8,0 1 0,0 0 8,-3 2 0,-2 1 0,-4 1-8,-1 2-8,-6 2-16,-3 0 0,-6 2-32,-3 1 40</inkml:trace>
</inkml:ink>
</file>

<file path=ppt/ink/ink7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4.409"/>
    </inkml:context>
    <inkml:brush xml:id="br0">
      <inkml:brushProperty name="width" value="0.1" units="cm"/>
      <inkml:brushProperty name="height" value="0.1" units="cm"/>
      <inkml:brushProperty name="color" value="#5B2D90"/>
    </inkml:brush>
  </inkml:definitions>
  <inkml:trace contextRef="#ctx0" brushRef="#br0">20 28 2441,'-17'-1'1421,"15"3"-619,32 3-694,263-25-2726,-207 11 1626,-32 4 750</inkml:trace>
</inkml:ink>
</file>

<file path=ppt/ink/ink7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4.831"/>
    </inkml:context>
    <inkml:brush xml:id="br0">
      <inkml:brushProperty name="width" value="0.1" units="cm"/>
      <inkml:brushProperty name="height" value="0.1" units="cm"/>
      <inkml:brushProperty name="color" value="#5B2D90"/>
    </inkml:brush>
  </inkml:definitions>
  <inkml:trace contextRef="#ctx0" brushRef="#br0">63 1 936,'-7'0'152,"0"0"-1,0 1 1,0 0 0,0 0-1,-11 4 1,17-5-134,1 0 1,-1 1 0,1-1-1,-1 0 1,1 0-1,0 0 1,-1 0-1,1 1 1,-1-1 0,1 0-1,0 0 1,-1 1-1,1-1 1,0 0 0,-1 1-1,1-1 1,0 0-1,-1 1 1,1-1 0,0 1-1,0-1 1,-1 0-1,1 1 1,0-1-1,0 1 1,0-1 0,0 1-1,0-1 1,0 1-1,0-1 1,0 0 0,0 2-1,1-1-12,0 1 0,0-1-1,0 1 1,0-1 0,1 0-1,-1 0 1,1 1 0,-1-1-1,1 0 1,-1 0 0,1 0-1,0-1 1,-1 1 0,3 0 0,22 8-147,-1-2 1,1-1 0,0-1-1,1-1 1,-1-2 0,53 0 0,-18-1 399,48 1-353,-94-2-26</inkml:trace>
</inkml:ink>
</file>

<file path=ppt/ink/ink7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5.285"/>
    </inkml:context>
    <inkml:brush xml:id="br0">
      <inkml:brushProperty name="width" value="0.1" units="cm"/>
      <inkml:brushProperty name="height" value="0.1" units="cm"/>
      <inkml:brushProperty name="color" value="#5B2D90"/>
    </inkml:brush>
  </inkml:definitions>
  <inkml:trace contextRef="#ctx0" brushRef="#br0">18 0 1224,'1'0'33,"-1"0"-1,0 0 0,0 0 1,0 0-1,0 0 0,0 0 1,1 0-1,-1 0 1,0 0-1,0 0 0,0 0 1,0 0-1,1 0 0,-1 1 1,0-1-1,0 0 0,0 0 1,0 0-1,0 0 0,0 0 1,1 0-1,-1 0 1,0 0-1,0 0 0,0 1 1,0-1-1,0 0 0,0 0 1,0 0-1,0 0 0,1 0 1,-1 0-1,0 1 1,0-1-1,0 0 0,0 0 1,0 0-1,0 0 0,0 1 1,0-1-1,0 0 0,0 0 1,0 0-1,0 0 1,0 1-1,0-1 0,0 0 1,0 0-1,0 0 0,0 0 1,0 0-1,-1 1 0,1-1 1,0 0-1,0 0 0,-10 9 243,-2 3-1094,13-12 802,-1 1 0,0-1-1,1 1 1,-1-1 0,1 1 0,-1-1-1,1 1 1,-1-1 0,1 1 0,-1-1-1,1 1 1,0-1 0,-1 0 0,1 0-1,0 1 1,-1-1 0,1 0 0,0 0 0,-1 1-1,1-1 1,0 0 0,-1 0 0,1 0-1,0 0 1,-1 0 0,1 0 0,0 0-1,0 0 1,-1-1 0,2 1 0,56 1-203,77-7-1,-105 3 55,21-1 55</inkml:trace>
</inkml:ink>
</file>

<file path=ppt/ink/ink7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5.765"/>
    </inkml:context>
    <inkml:brush xml:id="br0">
      <inkml:brushProperty name="width" value="0.1" units="cm"/>
      <inkml:brushProperty name="height" value="0.1" units="cm"/>
      <inkml:brushProperty name="color" value="#5B2D90"/>
    </inkml:brush>
  </inkml:definitions>
  <inkml:trace contextRef="#ctx0" brushRef="#br0">83 0 560,'-45'4'0,"8"2"16</inkml:trace>
</inkml:ink>
</file>

<file path=ppt/ink/ink7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6.138"/>
    </inkml:context>
    <inkml:brush xml:id="br0">
      <inkml:brushProperty name="width" value="0.1" units="cm"/>
      <inkml:brushProperty name="height" value="0.1" units="cm"/>
      <inkml:brushProperty name="color" value="#5B2D90"/>
    </inkml:brush>
  </inkml:definitions>
  <inkml:trace contextRef="#ctx0" brushRef="#br0">1 30 1408,'47'7'217,"0"-3"1,0-2-1,0-2 0,1-2 0,58-9 0,43-2 75,59 0-1316,-178 10 653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8.853"/>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 3465,'8'3'440,"10"4"192,9 8-152,7 6-144,7 9-200,5 8-80,5 10-56,1 8-416,1 9 288,-8-6-4873</inkml:trace>
</inkml:ink>
</file>

<file path=ppt/ink/ink7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6.733"/>
    </inkml:context>
    <inkml:brush xml:id="br0">
      <inkml:brushProperty name="width" value="0.1" units="cm"/>
      <inkml:brushProperty name="height" value="0.1" units="cm"/>
      <inkml:brushProperty name="color" value="#5B2D90"/>
    </inkml:brush>
  </inkml:definitions>
  <inkml:trace contextRef="#ctx0" brushRef="#br0">0 67 632,'19'0'16,"10"-4"-16,4-1 0,5-2 0,0-2 0,2 0 8,-4 0 0,-1 1 0,-3 0 0,2 1-8</inkml:trace>
</inkml:ink>
</file>

<file path=ppt/ink/ink7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6:47.798"/>
    </inkml:context>
    <inkml:brush xml:id="br0">
      <inkml:brushProperty name="width" value="0.1" units="cm"/>
      <inkml:brushProperty name="height" value="0.1" units="cm"/>
      <inkml:brushProperty name="color" value="#5B2D90"/>
    </inkml:brush>
  </inkml:definitions>
  <inkml:trace contextRef="#ctx0" brushRef="#br0">1 1 72,'5'6'32,"4"0"16,8 0-40,4 2 8</inkml:trace>
</inkml:ink>
</file>

<file path=ppt/ink/ink7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3.963"/>
    </inkml:context>
    <inkml:brush xml:id="br0">
      <inkml:brushProperty name="width" value="0.1" units="cm"/>
      <inkml:brushProperty name="height" value="0.1" units="cm"/>
      <inkml:brushProperty name="color" value="#5B2D90"/>
    </inkml:brush>
  </inkml:definitions>
  <inkml:trace contextRef="#ctx0" brushRef="#br0">298 0 920,'-3'1'48,"0"0"24,0 0-48,-1 1-24,0 0 0,0 1-8,1 0-8,-3 2-32,-1-1-48,-5 2-72,-4 0 0,-7 3 32,-5 1 56,-4 3 72,-5 2 8,1 3 0,-2 0-48,0 4 32</inkml:trace>
</inkml:ink>
</file>

<file path=ppt/ink/ink7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4.228"/>
    </inkml:context>
    <inkml:brush xml:id="br0">
      <inkml:brushProperty name="width" value="0.1" units="cm"/>
      <inkml:brushProperty name="height" value="0.1" units="cm"/>
      <inkml:brushProperty name="color" value="#5B2D90"/>
    </inkml:brush>
  </inkml:definitions>
  <inkml:trace contextRef="#ctx0" brushRef="#br0">139 1 1144,'-90'47'1367,"90"-47"-1379,0 0 0,0 0 0,-1 0 0,1 0-1,0 0 1,0 0 0,0 0 0,0 0 0,-1 0 0,1 0 0,0 0-1,0 0 1,0 0 0,0 0 0,0 0 0,-1-1 0,1 1-1,0 0 1,0 0 0,0 0 0,0 0 0,0 0 0,0 0 0,-1-1-1,1 1 1,0 0 0,0 0 0,0 0 0,0 0 0,0-1 0,0 1-1,0 0 1,0 0 0,0 0 0,0 0 0,0-1 0,0 1-1,0 0 1,0 0 0,0 0 0,0 0 0,0-1 0,0 1 0,0 0-1,0 0 1,0 0 0,0 0 0,0-1 0,0 1 0,0 0-1,1 0 1,-1 0 0,0 0 0,0 0 0,0-1 0,0 1 0,0 0-1,0 0 1,1 0 0,-1 0 0,0 0 0,0 0 0,0 0 0,0 0-1,0 0 1,1 0 0,-1-1 0,0 1 0,0 0 0,-16-1-145,-8 11 89,16-7 48</inkml:trace>
</inkml:ink>
</file>

<file path=ppt/ink/ink7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4.695"/>
    </inkml:context>
    <inkml:brush xml:id="br0">
      <inkml:brushProperty name="width" value="0.1" units="cm"/>
      <inkml:brushProperty name="height" value="0.1" units="cm"/>
      <inkml:brushProperty name="color" value="#5B2D90"/>
    </inkml:brush>
  </inkml:definitions>
  <inkml:trace contextRef="#ctx0" brushRef="#br0">1 587 528,'5'-2'43,"86"-36"204,-1-4 0,90-56 0,273-206 108,-407 278-748,1 2-1,72-27 1,-114 49 298</inkml:trace>
</inkml:ink>
</file>

<file path=ppt/ink/ink7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4.991"/>
    </inkml:context>
    <inkml:brush xml:id="br0">
      <inkml:brushProperty name="width" value="0.1" units="cm"/>
      <inkml:brushProperty name="height" value="0.1" units="cm"/>
      <inkml:brushProperty name="color" value="#5B2D90"/>
    </inkml:brush>
  </inkml:definitions>
  <inkml:trace contextRef="#ctx0" brushRef="#br0">184 1 552,'-45'17'64,"-2"5"56,1 2-80,1 2-40</inkml:trace>
</inkml:ink>
</file>

<file path=ppt/ink/ink7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5.600"/>
    </inkml:context>
    <inkml:brush xml:id="br0">
      <inkml:brushProperty name="width" value="0.1" units="cm"/>
      <inkml:brushProperty name="height" value="0.1" units="cm"/>
      <inkml:brushProperty name="color" value="#5B2D90"/>
    </inkml:brush>
  </inkml:definitions>
  <inkml:trace contextRef="#ctx0" brushRef="#br0">1033 1 160,'-125'58'328,"-149"79"774,363-164 431,-43 9-1537,1 1-1,87-18 1,-227 84-201,-87 57 180,-15 8-76,-252 109-823,426-212 535,7-3 131</inkml:trace>
</inkml:ink>
</file>

<file path=ppt/ink/ink7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6.130"/>
    </inkml:context>
    <inkml:brush xml:id="br0">
      <inkml:brushProperty name="width" value="0.1" units="cm"/>
      <inkml:brushProperty name="height" value="0.1" units="cm"/>
      <inkml:brushProperty name="color" value="#5B2D90"/>
    </inkml:brush>
  </inkml:definitions>
  <inkml:trace contextRef="#ctx0" brushRef="#br0">77 1 208,'-18'10'16,"1"-1"0,3-2-8,2 0-8,3-2 0,5-1-24,2-2 24</inkml:trace>
</inkml:ink>
</file>

<file path=ppt/ink/ink7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6.365"/>
    </inkml:context>
    <inkml:brush xml:id="br0">
      <inkml:brushProperty name="width" value="0.1" units="cm"/>
      <inkml:brushProperty name="height" value="0.1" units="cm"/>
      <inkml:brushProperty name="color" value="#5B2D90"/>
    </inkml:brush>
  </inkml:definitions>
  <inkml:trace contextRef="#ctx0" brushRef="#br0">428 1 1320,'-3'0'168,"-5"4"160,-4 2-160,-10 1-72,-5 4 0,-7 4 0,-8 1-15,-7 8-57,-2-1-8,0 0-16,3 0-24,6-2-553,3-1 409</inkml:trace>
</inkml:ink>
</file>

<file path=ppt/ink/ink7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6.633"/>
    </inkml:context>
    <inkml:brush xml:id="br0">
      <inkml:brushProperty name="width" value="0.1" units="cm"/>
      <inkml:brushProperty name="height" value="0.1" units="cm"/>
      <inkml:brushProperty name="color" value="#5B2D90"/>
    </inkml:brush>
  </inkml:definitions>
  <inkml:trace contextRef="#ctx0" brushRef="#br0">102 0 264,'-19'8'72,"1"-1"40,2 1-56,1-1-32,2 1-56,0-1-48,5-1 48</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36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36 4393,'3'-3'552,"4"-2"984,6-3-1112,4 0 113,4 1 247,3 2 56,3 5-80,5 5-112,5 5-328,6 7-144,7 6-160,5 6-40,5 9-232,2 8-144,1 11-552,0 11-400,1 9 744,-12-8-6786</inkml:trace>
</inkml:ink>
</file>

<file path=ppt/ink/ink7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6.988"/>
    </inkml:context>
    <inkml:brush xml:id="br0">
      <inkml:brushProperty name="width" value="0.1" units="cm"/>
      <inkml:brushProperty name="height" value="0.1" units="cm"/>
      <inkml:brushProperty name="color" value="#5B2D90"/>
    </inkml:brush>
  </inkml:definitions>
  <inkml:trace contextRef="#ctx0" brushRef="#br0">711 0 536,'-109'67'728,"-2"-6"0,-3-4 0,-124 42-1,209-88-794,-81 26-1095</inkml:trace>
</inkml:ink>
</file>

<file path=ppt/ink/ink7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7.406"/>
    </inkml:context>
    <inkml:brush xml:id="br0">
      <inkml:brushProperty name="width" value="0.1" units="cm"/>
      <inkml:brushProperty name="height" value="0.1" units="cm"/>
      <inkml:brushProperty name="color" value="#5B2D90"/>
    </inkml:brush>
  </inkml:definitions>
  <inkml:trace contextRef="#ctx0" brushRef="#br0">1 37 976,'17'-9'32,"-3"2"-48,-1 1-96,-5 3-32,-2 0 16,-1 1 64,-2-1 40,1 1-8,1 1 24</inkml:trace>
</inkml:ink>
</file>

<file path=ppt/ink/ink7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7.534"/>
    </inkml:context>
    <inkml:brush xml:id="br0">
      <inkml:brushProperty name="width" value="0.1" units="cm"/>
      <inkml:brushProperty name="height" value="0.1" units="cm"/>
      <inkml:brushProperty name="color" value="#5B2D90"/>
    </inkml:brush>
  </inkml:definitions>
  <inkml:trace contextRef="#ctx0" brushRef="#br0">12 5 304,'0'-2'56,"0"1"80,-2 0-144,-1 1-64,-3 0 32</inkml:trace>
</inkml:ink>
</file>

<file path=ppt/ink/ink7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7.675"/>
    </inkml:context>
    <inkml:brush xml:id="br0">
      <inkml:brushProperty name="width" value="0.1" units="cm"/>
      <inkml:brushProperty name="height" value="0.1" units="cm"/>
      <inkml:brushProperty name="color" value="#5B2D90"/>
    </inkml:brush>
  </inkml:definitions>
  <inkml:trace contextRef="#ctx0" brushRef="#br0">288 0 336,'-59'20'108,"-16"6"90,-78 37 0,240-95 304,-61 23-604</inkml:trace>
</inkml:ink>
</file>

<file path=ppt/ink/ink7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7.867"/>
    </inkml:context>
    <inkml:brush xml:id="br0">
      <inkml:brushProperty name="width" value="0.1" units="cm"/>
      <inkml:brushProperty name="height" value="0.1" units="cm"/>
      <inkml:brushProperty name="color" value="#5B2D90"/>
    </inkml:brush>
  </inkml:definitions>
  <inkml:trace contextRef="#ctx0" brushRef="#br0">30 0 120,'-14'14'0,"5"-6"8,3-2-16,6-4 0,3-2 8,7-5 8,4-1 8,7-4-8</inkml:trace>
</inkml:ink>
</file>

<file path=ppt/ink/ink7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8.880"/>
    </inkml:context>
    <inkml:brush xml:id="br0">
      <inkml:brushProperty name="width" value="0.1" units="cm"/>
      <inkml:brushProperty name="height" value="0.1" units="cm"/>
      <inkml:brushProperty name="color" value="#5B2D90"/>
    </inkml:brush>
  </inkml:definitions>
  <inkml:trace contextRef="#ctx0" brushRef="#br0">237 51 832,'14'-5'371,"-6"2"-221,1 0 0,-1-1 0,1 0 0,-1 0 0,0-1 1,13-11-1,-21 16-143,1 0-1,-1 0 1,0 0 0,0 0 0,0 0 0,0 0-1,0 0 1,0 0 0,0 0 0,0 0 0,1-1 0,-1 1-1,0 0 1,0 0 0,0 0 0,0 0 0,0 0-1,0 0 1,0 0 0,0-1 0,0 1 0,0 0-1,0 0 1,0 0 0,0 0 0,0 0 0,0-1-1,0 1 1,0 0 0,0 0 0,0 0 0,0 0 0,0 0-1,0 0 1,0-1 0,0 1 0,0 0 0,0 0-1,0 0 1,0 0 0,0 0 0,-1 0 0,1 0-1,0 0 1,0-1 0,0 1 0,0 0 0,0 0-1,0 0 1,0 0 0,0 0 0,-1 0 0,1 0 0,0 0-1,0 0 1,0 0 0,0 0 0,0 0 0,-1 0-1,-13-2 145,-14 6-118,-250 101-82,288-108 32,0 1-1,0 1 1,0-1 0,10 1 0,14-1 12,-6-3 1,-12 2 7,0 1 1,0 0 0,0 1-1,0 0 1,0 1 0,18 3-1,-34-3 2,0 0 0,1 0-1,-1 1 1,0-1 0,0 0 0,0 0-1,0 0 1,0 0 0,0 0 0,0 0-1,1 0 1,-1 0 0,0 0 0,0 0-1,0 1 1,0-1 0,0 0-1,0 0 1,0 0 0,0 0 0,0 0-1,0 0 1,0 0 0,0 1 0,0-1-1,0 0 1,0 0 0,0 0 0,0 0-1,0 0 1,0 1 0,0-1-1,0 0 1,0 0 0,0 0 0,0 0-1,0 0 1,0 0 0,0 1 0,0-1-1,0 0 1,0 0 0,0 0 0,0 0-1,0 0 1,0 0 0,0 0-1,-1 0 1,1 1 0,0-1 0,0 0-1,0 0 1,0 0 0,0 0 0,0 0-1,0 0 1,-1 0 0,-11 10 140,-14 8-13,-24 7 42,36-19-143,1 0 0,1 1 0,-1 0 0,1 1 0,1 1 0,-1-1 0,-11 13 0,23-21-32,0 0 1,0 0 0,0 0-1,0 0 1,0 1-1,-1-1 1,1 0 0,0 0-1,0 0 1,0 0-1,0 0 1,0 0 0,0 1-1,0-1 1,0 0 0,0 0-1,0 0 1,0 0-1,-1 1 1,1-1 0,0 0-1,0 0 1,0 0-1,0 0 1,0 1 0,0-1-1,1 0 1,-1 0-1,0 0 1,0 0 0,0 1-1,0-1 1,0 0-1,0 0 1,0 0 0,0 0-1,0 0 1,0 1-1,0-1 1,0 0 0,1 0-1,-1 0 1,0 0 0,0 0-1,0 0 1,0 0-1,0 0 1,1 1 0,-1-1-1,0 0 1,0 0-1,0 0 1,0 0 0,0 0-1,1 0 1,-1 0-1,0 0 1,0 0 0,0 0-1,0 0 1,1 0-1,-1 0 1,20-1 19,19-6 13,-14 0-29,-19 4-11,1 1 0,-1 0 0,0 0 0,1 1 0,-1-1 0,1 1 0,-1 1 0,1-1 0,0 1 0,11 2 0,-18-1 7,0-1 0,0 1 0,0 0-1,0 0 1,0 0 0,0 0 0,0 0 0,-1-1-1,1 1 1,0 0 0,-1 0 0,1 0 0,0-1 0,-1 1-1,1 0 1,-1 0 0,1-1 0,-1 1 0,1 0-1,-1-1 1,0 1 0,1-1 0,-1 1 0,0-1 0,1 1-1,-2 0 1,-20 19 18,-47 30 46,48-37-75,0 2 1,2 0-1,-19 19 0,37-34 0,1 0 0,0 1-1,0-1 1,-1 0 0,1 0-1,0 0 1,0 0 0,-1 1-1,1-1 1,0 0-1,0 0 1,0 1 0,-1-1-1,1 0 1,0 0 0,0 1-1,0-1 1,0 0 0,0 1-1,0-1 1,-1 0-1,1 1 1,0-1 0,0 0-1,0 0 1,0 1 0,0-1-1,0 0 1,0 1 0,0-1-1,0 0 1,1 1-1,-1-1 1,0 0 0,0 1-1,0-1 1,0 0 0,1 1-1,13 1-637,25-7-545,-36 4 1082,23-3-322</inkml:trace>
</inkml:ink>
</file>

<file path=ppt/ink/ink7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09.560"/>
    </inkml:context>
    <inkml:brush xml:id="br0">
      <inkml:brushProperty name="width" value="0.1" units="cm"/>
      <inkml:brushProperty name="height" value="0.1" units="cm"/>
      <inkml:brushProperty name="color" value="#5B2D90"/>
    </inkml:brush>
  </inkml:definitions>
  <inkml:trace contextRef="#ctx0" brushRef="#br0">280 1 664,'-279'98'283,"369"-119"890,-36 5-1196,10-3 30,2 2 0,67-8 0,-173 45-3,-68 48 1,64-40 415,31-21-306,10-5-101,-1-1 0,1 1 0,-1 0 0,1 1 0,0-1 0,0 0-1,0 1 1,0 0 0,0-1 0,-3 7 0,6-9-16,0 0 0,0 0 0,0 1-1,0-1 1,0 0 0,0 1 0,0-1 0,0 0-1,1 1 1,-1-1 0,0 0 0,0 0-1,0 1 1,1-1 0,-1 0 0,0 0 0,0 0-1,1 1 1,-1-1 0,0 0 0,0 0-1,1 0 1,-1 0 0,0 0 0,0 1 0,1-1-1,-1 0 1,0 0 0,1 0 0,-1 0 0,0 0-1,1 0 1,-1 0 0,0 0 0,1 0-1,-1 0 1,0 0 0,1 0 0,-1 0 0,1-1-1,15 1-100,6-4-182,1-1 0,30-10 0,-36 9 31,1 1 0,0 0-1,0 2 1,34-3 0,-52 6 257,0-1-1,0 1 0,0 0 0,1 0 0,-1 0 0,0 0 1,0 0-1,0 0 0,1 0 0,-1 0 0,0 0 0,0 0 1,0 0-1,1 0 0,-1 0 0,0 0 0,0 1 0,0-1 1,1 0-1,-1 0 0,0 0 0,0 0 0,0 0 0,0 0 1,1 0-1,-1 0 0,0 1 0,0-1 0,0 0 0,0 0 1,0 0-1,0 0 0,1 1 0,-1-1 0,0 0 1,0 0-1,0 0 0,0 1 0,0-1 0,0 0 0,0 0 1,0 0-1,0 1 0,0-1 0,0 0 0,0 0 0,0 0 1,0 1-1,0-1 0,0 0 0,0 0 0,-9 13 50,-16 10 4,-70 41 331,64-45-287,2 2 0,-31 26 0,38-26-118</inkml:trace>
</inkml:ink>
</file>

<file path=ppt/ink/ink7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0.401"/>
    </inkml:context>
    <inkml:brush xml:id="br0">
      <inkml:brushProperty name="width" value="0.1" units="cm"/>
      <inkml:brushProperty name="height" value="0.1" units="cm"/>
      <inkml:brushProperty name="color" value="#5B2D90"/>
    </inkml:brush>
  </inkml:definitions>
  <inkml:trace contextRef="#ctx0" brushRef="#br0">197 3 816,'-1'0'45,"0"0"1,0-1-1,0 1 0,-1-1 1,1 1-1,0 0 0,0 0 0,0 0 1,0 0-1,0 0 0,0 0 0,-1 0 1,1 0-1,0 0 0,0 0 0,0 1 1,0-1-1,0 0 0,0 1 1,0-1-1,-2 2 0,-28 13-146,24-11 168,-23 11-59,7-4 8,1 1 0,-34 23 0,56-35-18,0 0 0,0 0 0,0 0 1,0 1-1,1-1 0,-1 0 0,0 0 1,0 0-1,0 0 0,0 0 0,0 0 1,0 0-1,0 0 0,0 0 0,0 0 1,0 0-1,1 1 0,-1-1 0,0 0 1,0 0-1,0 0 0,0 0 0,0 0 1,0 0-1,0 0 0,0 0 0,0 1 1,0-1-1,0 0 0,0 0 0,0 0 1,0 0-1,0 0 0,0 0 0,0 0 1,0 1-1,0-1 0,0 0 0,0 0 1,0 0-1,0 0 0,-1 0 0,1 0 1,0 0-1,0 0 0,0 1 0,0-1 1,0 0-1,0 0 0,0 0 0,0 0 1,0 0-1,0 0 0,0 0 0,-1 0 1,1 0-1,0 0 0,0 0 0,0 0 1,0 0-1,0 0 0,0 0 0,0 0 1,-1 0-1,1 0 0,0 0 0,0 0 1,0 0-1,0 0 0,13-1-80,16-6-19,53-25-320,-48 20 306</inkml:trace>
</inkml:ink>
</file>

<file path=ppt/ink/ink7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1.245"/>
    </inkml:context>
    <inkml:brush xml:id="br0">
      <inkml:brushProperty name="width" value="0.1" units="cm"/>
      <inkml:brushProperty name="height" value="0.1" units="cm"/>
      <inkml:brushProperty name="color" value="#5B2D90"/>
    </inkml:brush>
  </inkml:definitions>
  <inkml:trace contextRef="#ctx0" brushRef="#br0">134 0 664,'-134'77'818,"192"-84"401,5-3-1449,-71 13 293,1 1-1,1-1 0,-1 1 1,0 1-1,-7 6 0,5-5-44,6-4-21,0 0 0,1 0 0,-1 1 0,0-1 0,1 0-1,-1 1 1,1 0 0,-4 4 0,6-7 2,0 0 1,0 1 0,0-1-1,0 0 1,0 0-1,0 1 1,0-1-1,0 0 1,0 0 0,0 0-1,0 1 1,0-1-1,0 0 1,0 0-1,0 1 1,0-1-1,0 0 1,0 0 0,0 0-1,0 1 1,1-1-1,-1 0 1,0 0-1,0 0 1,0 0-1,0 1 1,0-1 0,1 0-1,-1 0 1,0 0-1,0 0 1,0 1-1,0-1 1,1 0-1,-1 0 1,0 0 0,0 0-1,0 0 1,1 0-1,-1 0 1,22 1-8,25-8 10,-28 4 1,0 0-1,0 1 1,0 1 0,25 2 0,-44-1-3,0 0 1,0 0 0,1 0-1,-1 0 1,0 0 0,0 0-1,0 0 1,1 0 0,-1 0-1,0 0 1,0 0 0,0 0-1,1 0 1,-1 0 0,0 0-1,0 0 1,0 0 0,1 0-1,-1 0 1,0 0 0,0 0-1,0 1 1,1-1 0,-1 0-1,0 0 1,0 0 0,0 0-1,0 0 1,0 1 0,1-1-1,-1 0 1,0 0 0,0 0-1,0 0 1,0 1 0,0-1-1,0 0 1,0 0 0,0 0-1,0 1 1,0-1 0,0 0-1,0 0 1,0 0 0,0 1-1,0-1 1,0 0 0,0 0-1,0 1 1,-10 9 15,-18 5-20,-12 3-109,25-12-84,-1 0-1,1 2 1,0 0-1,1 0 1,-15 12-1,19-10-150</inkml:trace>
</inkml:ink>
</file>

<file path=ppt/ink/ink7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1.839"/>
    </inkml:context>
    <inkml:brush xml:id="br0">
      <inkml:brushProperty name="width" value="0.1" units="cm"/>
      <inkml:brushProperty name="height" value="0.1" units="cm"/>
      <inkml:brushProperty name="color" value="#5B2D90"/>
    </inkml:brush>
  </inkml:definitions>
  <inkml:trace contextRef="#ctx0" brushRef="#br0">77 1 328,'-26'20'86,"19"-15"68,0-1 0,1 1 0,-1 1 0,2-1 0,-1 1 0,-7 9 0,13-15-141,0 0 1,0 1-1,0-1 0,0 0 0,0 1 0,1-1 0,-1 0 1,0 1-1,0-1 0,0 0 0,0 1 0,0-1 0,0 0 1,1 0-1,-1 1 0,0-1 0,0 0 0,0 0 0,1 1 1,-1-1-1,0 0 0,0 0 0,1 0 0,-1 1 0,0-1 1,0 0-1,1 0 0,-1 0 0,0 0 0,1 0 0,-1 1 1,0-1-1,1 0 0,-1 0 0,0 0 0,0 0 0,1 0 1,-1 0-1,0 0 0,1 0 0,-1 0 0,0 0 0,1-1 1,-1 1-1,0 0 0,1 0 0,-1 0 0,0 0 0,0 0 0,1 0 1,-1-1-1,0 1 0,1 0 0,21-4 183,56-32-764,-100 69 179,-7-7 102,29-26 140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890"/>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14 4345,'3'-2'544,"1"0"848,4-2-487,3 0 215,2 2-88,2 3-240,2 3-128,2 7-208,2 7-88,2 8-175,3 8-65,3 8-88,3 6-16,4 7-16,3 5-8,1 6-32,0 6-88,-1 6-201,-3 2-159,-5 0-728,-4-3-1000,-6-8 1295,-7-14-5816</inkml:trace>
</inkml:ink>
</file>

<file path=ppt/ink/ink7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2.298"/>
    </inkml:context>
    <inkml:brush xml:id="br0">
      <inkml:brushProperty name="width" value="0.1" units="cm"/>
      <inkml:brushProperty name="height" value="0.1" units="cm"/>
      <inkml:brushProperty name="color" value="#5B2D90"/>
    </inkml:brush>
  </inkml:definitions>
  <inkml:trace contextRef="#ctx0" brushRef="#br0">0 52 96,'2'0'10,"57"-13"441,73-25 0,-182 81 963,22-22-1020,0 0 0,-25 27-1,53-48-398,-1 1-11,1-1 0,-1 0 0,1 1 0,-1-1 0,1 0 0,-1 1 0,1-1 0,0 1 0,-1-1 0,1 1 0,0-1 0,-1 1-1,1-1 1,0 1 0,0-1 0,-1 1 0,1-1 0,0 1 0,0 0 0,0-1 0,0 1 0,0-1 0,0 1 0,0 0 0,0-1 0,0 1 0,0-1 0,0 1 0,0 0 0,0-1 0,0 1 0,1 0 0,7 2-188</inkml:trace>
</inkml:ink>
</file>

<file path=ppt/ink/ink7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3.505"/>
    </inkml:context>
    <inkml:brush xml:id="br0">
      <inkml:brushProperty name="width" value="0.1" units="cm"/>
      <inkml:brushProperty name="height" value="0.1" units="cm"/>
      <inkml:brushProperty name="color" value="#5B2D90"/>
    </inkml:brush>
  </inkml:definitions>
  <inkml:trace contextRef="#ctx0" brushRef="#br0">1 51 1320,'1'0'17,"309"-25"3302,155 3-2934,-420 21-416,-25-1-251,0 1 0,1 2 0,38 5 0,-57-5-415,-2 3 233</inkml:trace>
</inkml:ink>
</file>

<file path=ppt/ink/ink7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3.896"/>
    </inkml:context>
    <inkml:brush xml:id="br0">
      <inkml:brushProperty name="width" value="0.1" units="cm"/>
      <inkml:brushProperty name="height" value="0.1" units="cm"/>
      <inkml:brushProperty name="color" value="#5B2D90"/>
    </inkml:brush>
  </inkml:definitions>
  <inkml:trace contextRef="#ctx0" brushRef="#br0">52 30 1608,'30'-2'335,"-1"-1"0,35-7 0,-36 4-120,1 2 0,34-1 0,-85 8-380,-1 0-1,2 1 1,-1 2-1,0 0 1,1 1 0,-22 11-1,-6 1-60,12-6-154,3-1 150</inkml:trace>
</inkml:ink>
</file>

<file path=ppt/ink/ink7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4.106"/>
    </inkml:context>
    <inkml:brush xml:id="br0">
      <inkml:brushProperty name="width" value="0.1" units="cm"/>
      <inkml:brushProperty name="height" value="0.1" units="cm"/>
      <inkml:brushProperty name="color" value="#5B2D90"/>
    </inkml:brush>
  </inkml:definitions>
  <inkml:trace contextRef="#ctx0" brushRef="#br0">0 20 1128,'28'-4'200,"1"0"280,0 0-352,1 1-72,-2 1-32,0 0-8,-6 2-16,-2 0 8,-5 1-8,-4 2-8,-5 0-8,-2 1 8,-7 0-176,-4 1-48,-9 2-128,-2-1-96,-6 1 296</inkml:trace>
</inkml:ink>
</file>

<file path=ppt/ink/ink7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4.279"/>
    </inkml:context>
    <inkml:brush xml:id="br0">
      <inkml:brushProperty name="width" value="0.1" units="cm"/>
      <inkml:brushProperty name="height" value="0.1" units="cm"/>
      <inkml:brushProperty name="color" value="#5B2D90"/>
    </inkml:brush>
  </inkml:definitions>
  <inkml:trace contextRef="#ctx0" brushRef="#br0">5 10 1072,'-4'-2'272,"3"0"112,1 0-216,4 1-320,3-1-176,3 1 224</inkml:trace>
</inkml:ink>
</file>

<file path=ppt/ink/ink7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4.469"/>
    </inkml:context>
    <inkml:brush xml:id="br0">
      <inkml:brushProperty name="width" value="0.1" units="cm"/>
      <inkml:brushProperty name="height" value="0.1" units="cm"/>
      <inkml:brushProperty name="color" value="#5B2D90"/>
    </inkml:brush>
  </inkml:definitions>
  <inkml:trace contextRef="#ctx0" brushRef="#br0">0 39 1400,'31'2'136,"5"-2"112,2-1-136,-1 0-88,0-1-8,-3-1-16,-1-1-16,-2-1-64,0 0-16,-5-2 0,-2 1-32,-3 0 104</inkml:trace>
</inkml:ink>
</file>

<file path=ppt/ink/ink7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5.008"/>
    </inkml:context>
    <inkml:brush xml:id="br0">
      <inkml:brushProperty name="width" value="0.1" units="cm"/>
      <inkml:brushProperty name="height" value="0.1" units="cm"/>
      <inkml:brushProperty name="color" value="#5B2D90"/>
    </inkml:brush>
  </inkml:definitions>
  <inkml:trace contextRef="#ctx0" brushRef="#br0">1 15 160,'22'-1'136,"8"1"176,-1-1 40,4 1 16,-1 0-72,-4 0-128,3 0-40,-4-2-80,1 0-8,-4 0-16,-3 0-8,-4 0-8,-5 0-8,-3 1-40,-2 1-400,-3 0 304</inkml:trace>
</inkml:ink>
</file>

<file path=ppt/ink/ink7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5.499"/>
    </inkml:context>
    <inkml:brush xml:id="br0">
      <inkml:brushProperty name="width" value="0.1" units="cm"/>
      <inkml:brushProperty name="height" value="0.1" units="cm"/>
      <inkml:brushProperty name="color" value="#5B2D90"/>
    </inkml:brush>
  </inkml:definitions>
  <inkml:trace contextRef="#ctx0" brushRef="#br0">1 15 672,'246'-15'2894,"-307"39"-3037,56-22 134,-73 32-898,66-27 552</inkml:trace>
</inkml:ink>
</file>

<file path=ppt/ink/ink7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5.707"/>
    </inkml:context>
    <inkml:brush xml:id="br0">
      <inkml:brushProperty name="width" value="0.1" units="cm"/>
      <inkml:brushProperty name="height" value="0.1" units="cm"/>
      <inkml:brushProperty name="color" value="#5B2D90"/>
    </inkml:brush>
  </inkml:definitions>
  <inkml:trace contextRef="#ctx0" brushRef="#br0">1 15 848,'56'-7'1013,"-48"5"-987,0 0 1,1 1 0,-1 0-1,0 0 1,1 1-1,-1 0 1,1 1 0,-1-1-1,11 4 1,-18-4-27,-1 0 1,1 0-1,-1 0 1,1 0-1,-1 0 0,1 1 1,-1-1-1,0 0 0,1 0 1,-1 1-1,1-1 0,-1 0 1,0 0-1,1 1 0,-1-1 1,0 0-1,0 1 1,1-1-1,-1 0 0,0 1 1,0-1-1,1 1 0,-1-1 1,0 0-1,0 1 0,0-1 1,0 1-1,1-1 0,-1 1 1,0-1-1,0 0 0,0 1 1,0-1-1,0 1 1,0-1-1,0 1 0,0-1 1,-1 1-1,1-1 0,0 1 1,0-1-1,0 0 0,0 1 1,-1-1-1,1 1 0,0-1 1,0 0-1,-1 1 1,1-1-1,0 0 0,-1 1 1,-21 19-136,16-15-73,-4 5 53</inkml:trace>
</inkml:ink>
</file>

<file path=ppt/ink/ink7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6.455"/>
    </inkml:context>
    <inkml:brush xml:id="br0">
      <inkml:brushProperty name="width" value="0.1" units="cm"/>
      <inkml:brushProperty name="height" value="0.1" units="cm"/>
      <inkml:brushProperty name="color" value="#5B2D90"/>
    </inkml:brush>
  </inkml:definitions>
  <inkml:trace contextRef="#ctx0" brushRef="#br0">22 0 688,'-1'0'14,"0"0"0,0 0 0,0 0 0,0 0 0,0 1 1,0-1-1,0 0 0,0 0 0,0 1 0,0-1 0,0 1 0,0-1 0,0 1 0,0-1 0,0 1 0,0-1 0,1 1 0,-1 0 0,0-1 1,-1 3-1,2-3 4,0 1 1,0 0 0,0-1 0,0 1-1,0 0 1,0-1 0,0 1 0,0 0-1,0-1 1,0 1 0,0 0 0,0-1-1,0 1 1,1 0 0,-1-1 0,0 1-1,0 0 1,1-1 0,-1 1 0,1-1-1,-1 1 1,0-1 0,1 2 0,1 0 22,1 0 1,-1 0 0,0 0-1,1 0 1,-1 0-1,1 0 1,-1-1 0,1 1-1,0-1 1,0 1 0,0-1-1,0 0 1,4 1-1,2-2 31,1 0-1,-1-1 0,0 0 0,14-2 0,-17 1-59,0 1 0,1 0 0,-1 0 0,1 0 0,-1 1 0,1 0 0,-1 1 0,1-1 0,-1 1 1,11 3-1,-16-4-42,-1 0 1,1 0 0,0 1-1,-1-1 1,1 0 0,0 0 0,-1 1-1,1-1 1,-1 1 0,1-1-1,-1 0 1,1 1 0,-1-1 0,1 1-1,-1-1 1,1 1 0,-1-1-1,1 1 1,-1-1 0,0 1 0,1 0-1,-1-1 1,0 1 0,0 0-1,0-1 1,1 1 0,-1-1 0,0 1-1,0 0 1,0 0 0,0-1 0,0 1-1,0 0 1,0 0 0,-18 23-326,-32 11 366,49-35-16,-24 12 52,18-9-17,0 0 0,0 1 0,1-1 0,-1 1 0,-8 8 0,15-12-16,0 0 1,0 0 0,0 0 0,0 0 0,-1 1 0,1-1 0,0 0 0,0 0-1,0 0 1,0 0 0,0 0 0,0 1 0,0-1 0,0 0 0,0 0-1,0 0 1,0 0 0,0 1 0,0-1 0,0 0 0,0 0 0,0 0-1,0 0 1,0 1 0,0-1 0,0 0 0,0 0 0,0 0 0,0 0-1,0 1 1,0-1 0,0 0 0,0 0 0,0 0 0,0 0 0,0 0-1,1 1 1,-1-1 0,0 0 0,0 0 0,0 0 0,0 0 0,0 0-1,0 0 1,1 0 0,-1 0 0,0 1 0,0-1 0,0 0 0,0 0 0,0 0-1,1 0 1,-1 0 0,16 4 255,16-2-291,-2-4-97,-22 1 154,0 0 0,0 0 0,0 1 0,0 0 0,0 1 0,0-1 0,-1 1 0,1 1 0,0 0 0,14 5 0,-22-7-32,0 0 0,1 0-1,-1 1 1,0-1 0,1 0-1,-1 0 1,0 1 0,0-1-1,1 0 1,-1 0 0,0 1 0,0-1-1,0 0 1,1 1 0,-1-1-1,0 0 1,0 1 0,0-1-1,0 0 1,0 1 0,0-1-1,0 1 1,0-1 0,1 0 0,-2 1-1,1-1 1,0 0 0,0 1-1,0-1 1,0 1 0,0-1-1,0 0 1,0 1 0,0-1-1,0 0 1,-1 1 0,1-1-1,-16 14 53,-26 6-48,38-19-2,-23 9-23,21-9-8,0 1 1,0 0-1,0 0 0,0 0 0,0 1 0,0 0 0,1 0 0,-1 0 1,1 1-1,0 0 0,-8 7 0,13-10-18,-1-1 1,1 1-1,0 0 1,0-1-1,0 1 1,0 0-1,0-1 1,0 1-1,0 0 1,0-1-1,0 1 1,0 0-1,0-1 0,0 1 1,0 0-1,1-1 1,-1 1-1,0-1 1,0 1-1,1 0 1,-1-1-1,0 1 1,1-1-1,-1 1 1,1-1-1,-1 1 1,1-1-1,-1 1 0,1-1 1,-1 0-1,1 1 1,-1-1-1,1 0 1,-1 1-1,1-1 1,1 1-1,7 4-189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384"/>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10 2809,'2'-1'576,"3"-1"400,3 0-8,3 0 16,3 0-288,0 1-167,3 3-209,0 2-56,4 3-104,3 4-64,4 3-72,3 4-8,4 5-8,4 5 8,4 7-16,3 8-24,4 9-256,0 9-352,-1 7-849,-2 6-383,-5 5 872,-9-13-2177</inkml:trace>
</inkml:ink>
</file>

<file path=ppt/ink/ink7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6.629"/>
    </inkml:context>
    <inkml:brush xml:id="br0">
      <inkml:brushProperty name="width" value="0.1" units="cm"/>
      <inkml:brushProperty name="height" value="0.1" units="cm"/>
      <inkml:brushProperty name="color" value="#5B2D90"/>
    </inkml:brush>
  </inkml:definitions>
  <inkml:trace contextRef="#ctx0" brushRef="#br0">105 0 48,'-9'11'24,"-2"-1"232,-1 2 40,-2 0 0,1 0-16,2 1-208,0 1-56,2-2-8,2-1-8,2-1-16,2-1-40,3-1 32</inkml:trace>
</inkml:ink>
</file>

<file path=ppt/ink/ink7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7.356"/>
    </inkml:context>
    <inkml:brush xml:id="br0">
      <inkml:brushProperty name="width" value="0.1" units="cm"/>
      <inkml:brushProperty name="height" value="0.1" units="cm"/>
      <inkml:brushProperty name="color" value="#5B2D90"/>
    </inkml:brush>
  </inkml:definitions>
  <inkml:trace contextRef="#ctx0" brushRef="#br0">17 16 1864,'-16'-6'1232,"29"6"-133,14 0-540,222-5-281,-55 3-1065,-143 0 471</inkml:trace>
</inkml:ink>
</file>

<file path=ppt/ink/ink7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7.764"/>
    </inkml:context>
    <inkml:brush xml:id="br0">
      <inkml:brushProperty name="width" value="0.1" units="cm"/>
      <inkml:brushProperty name="height" value="0.1" units="cm"/>
      <inkml:brushProperty name="color" value="#5B2D90"/>
    </inkml:brush>
  </inkml:definitions>
  <inkml:trace contextRef="#ctx0" brushRef="#br0">1 31 1128,'19'-1'174,"0"-1"0,0-1 0,23-7 0,-24 6-50,0 0 0,1 1-1,23-1 1,-94 27-240,-52 14-105,83-26 135</inkml:trace>
</inkml:ink>
</file>

<file path=ppt/ink/ink7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8.183"/>
    </inkml:context>
    <inkml:brush xml:id="br0">
      <inkml:brushProperty name="width" value="0.1" units="cm"/>
      <inkml:brushProperty name="height" value="0.1" units="cm"/>
      <inkml:brushProperty name="color" value="#5B2D90"/>
    </inkml:brush>
  </inkml:definitions>
  <inkml:trace contextRef="#ctx0" brushRef="#br0">1 5 392,'4'-1'28,"64"-3"77,-64 4-47,-1 0 1,1 1 0,0-1-1,-1 0 1,1 1 0,0 0 0,-1 0-1,1 0 1,-1 0 0,1 1 0,-1-1-1,0 1 1,0 0 0,1 0 0,2 3-1,-5-4-63,-1-1 0,1 0 0,-1 1-1,0-1 1,1 0 0,-1 1-1,0-1 1,1 1 0,-1-1 0,0 1-1,0-1 1,0 1 0,1-1 0,-1 1-1,0-1 1,0 1 0,0-1 0,0 1-1,0-1 1,0 1 0,0 0 0,0-1-1,0 1 1,0-1 0,0 1 0,0-1-1,0 1 1,-1-1 0,1 1-1,0-1 1,0 1 0,0-1 0,-1 1-1,1-1 1,0 1 0,-1-1 0,1 0-1,-1 1 1,-20 12-102,6-4 1365,21-6-1183,1-1 1,-1 0-1,1 0 0,-1 0 1,12 1-1,77 5-713,0-4 1,152-13-1,-171 5-15,-57 3 653</inkml:trace>
</inkml:ink>
</file>

<file path=ppt/ink/ink7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8.710"/>
    </inkml:context>
    <inkml:brush xml:id="br0">
      <inkml:brushProperty name="width" value="0.1" units="cm"/>
      <inkml:brushProperty name="height" value="0.1" units="cm"/>
      <inkml:brushProperty name="color" value="#5B2D90"/>
    </inkml:brush>
  </inkml:definitions>
  <inkml:trace contextRef="#ctx0" brushRef="#br0">0 25 864,'20'-2'144,"-1"-1"168,0 0-96,-1 0-16,0 1-24,-1-1-32,0 1-104,1 0-32,0 0-24,-2 1-40,-1 1-168,-1-2-8,-3 2 24,-1 0 16,-5 0-88,-1 0 200</inkml:trace>
</inkml:ink>
</file>

<file path=ppt/ink/ink7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9.212"/>
    </inkml:context>
    <inkml:brush xml:id="br0">
      <inkml:brushProperty name="width" value="0.1" units="cm"/>
      <inkml:brushProperty name="height" value="0.1" units="cm"/>
      <inkml:brushProperty name="color" value="#5B2D90"/>
    </inkml:brush>
  </inkml:definitions>
  <inkml:trace contextRef="#ctx0" brushRef="#br0">0 1 720,'6'-1'208,"2"1"312,0 0-152,0 2-104,-1 0-48,1 2-143,2 0-41,4 0-32,5-2-16,10-1-513,4-2 377</inkml:trace>
</inkml:ink>
</file>

<file path=ppt/ink/ink7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9.640"/>
    </inkml:context>
    <inkml:brush xml:id="br0">
      <inkml:brushProperty name="width" value="0.1" units="cm"/>
      <inkml:brushProperty name="height" value="0.1" units="cm"/>
      <inkml:brushProperty name="color" value="#5B2D90"/>
    </inkml:brush>
  </inkml:definitions>
  <inkml:trace contextRef="#ctx0" brushRef="#br0">0 13 1856,'86'-3'1526,"16"-2"-1321,-66 2-709,0 2-1,70 5 1,-94-1-18</inkml:trace>
</inkml:ink>
</file>

<file path=ppt/ink/ink7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19.815"/>
    </inkml:context>
    <inkml:brush xml:id="br0">
      <inkml:brushProperty name="width" value="0.1" units="cm"/>
      <inkml:brushProperty name="height" value="0.1" units="cm"/>
      <inkml:brushProperty name="color" value="#5B2D90"/>
    </inkml:brush>
  </inkml:definitions>
  <inkml:trace contextRef="#ctx0" brushRef="#br0">82 50 1280,'-19'4'144,"-2"-2"208,5 0-288,3 0-48,6-1-16,2-1 0,7-2-56,6-1 56,3-3 0,7-2 32,2 2-16,4-4-32,-1-1-184,3-3 136</inkml:trace>
</inkml:ink>
</file>

<file path=ppt/ink/ink7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0.100"/>
    </inkml:context>
    <inkml:brush xml:id="br0">
      <inkml:brushProperty name="width" value="0.1" units="cm"/>
      <inkml:brushProperty name="height" value="0.1" units="cm"/>
      <inkml:brushProperty name="color" value="#5B2D90"/>
    </inkml:brush>
  </inkml:definitions>
  <inkml:trace contextRef="#ctx0" brushRef="#br0">1 1 960,'25'1'296,"12"1"224,4 1-176,9 0-656,1 1 224</inkml:trace>
</inkml:ink>
</file>

<file path=ppt/ink/ink7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3.959"/>
    </inkml:context>
    <inkml:brush xml:id="br0">
      <inkml:brushProperty name="width" value="0.1" units="cm"/>
      <inkml:brushProperty name="height" value="0.1" units="cm"/>
      <inkml:brushProperty name="color" value="#5B2D90"/>
    </inkml:brush>
  </inkml:definitions>
  <inkml:trace contextRef="#ctx0" brushRef="#br0">0 44 1320,'12'-8'384,"1"-1"361,-2-1-105,-2 4-320,-2 0-104,-3 3-168,-1 1-80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198"/>
    </inkml:context>
    <inkml:brush xml:id="br0">
      <inkml:brushProperty name="width" value="0.1" units="cm"/>
      <inkml:brushProperty name="height" value="0.1" units="cm"/>
      <inkml:brushProperty name="color" value="#00A0D7"/>
    </inkml:brush>
  </inkml:definitions>
  <inkml:trace contextRef="#ctx0" brushRef="#br0">0 1 4769,'40'31'120,"-1"24"-64,1 10-32,-3 22-16</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96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 6297,'1'0'208,"2"-1"16,3 0-56,3 1 41,4 2 143,3 2 64,5 5 32,4 4-32,5 5-152,5 6-112,5 6-112,4 4-16,2 6-16,2 5 8,-1 6-8,-2 4-8,-5 4 0,-6 4-8,-5 2-16,-5 0-96,-5-1-672,-5-2-585,-4-4 705,-3-11-5585</inkml:trace>
</inkml:ink>
</file>

<file path=ppt/ink/ink7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4.303"/>
    </inkml:context>
    <inkml:brush xml:id="br0">
      <inkml:brushProperty name="width" value="0.1" units="cm"/>
      <inkml:brushProperty name="height" value="0.1" units="cm"/>
      <inkml:brushProperty name="color" value="#5B2D90"/>
    </inkml:brush>
  </inkml:definitions>
  <inkml:trace contextRef="#ctx0" brushRef="#br0">252 71 1264,'-10'7'1252,"11"-4"-371,23-5 37,47-15-629,-64 16-215,205-59 1148,-269 95-557,-70 30-522,-139 80-1527,213-112 73,0 0 443</inkml:trace>
</inkml:ink>
</file>

<file path=ppt/ink/ink7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4.772"/>
    </inkml:context>
    <inkml:brush xml:id="br0">
      <inkml:brushProperty name="width" value="0.1" units="cm"/>
      <inkml:brushProperty name="height" value="0.1" units="cm"/>
      <inkml:brushProperty name="color" value="#5B2D90"/>
    </inkml:brush>
  </inkml:definitions>
  <inkml:trace contextRef="#ctx0" brushRef="#br0">1 329 1128,'36'-7'1652,"63"-18"0,-19 3-1224,97-19-406,271-100 1,-360 108 38,53-22-1625,-139 53 541,-4 0 412</inkml:trace>
</inkml:ink>
</file>

<file path=ppt/ink/ink7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5.311"/>
    </inkml:context>
    <inkml:brush xml:id="br0">
      <inkml:brushProperty name="width" value="0.1" units="cm"/>
      <inkml:brushProperty name="height" value="0.1" units="cm"/>
      <inkml:brushProperty name="color" value="#5B2D90"/>
    </inkml:brush>
  </inkml:definitions>
  <inkml:trace contextRef="#ctx0" brushRef="#br0">4 144 656,'35'-9'290,"0"-2"0,-1-2 1,-1 0-1,0-3 0,-1-1 0,53-36 0,-77 43-132,-21 9-71,-23 9-53,9 4-78,1 2 1,1 0-1,-39 30 1,2-1-458,16-15 266</inkml:trace>
</inkml:ink>
</file>

<file path=ppt/ink/ink7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5.755"/>
    </inkml:context>
    <inkml:brush xml:id="br0">
      <inkml:brushProperty name="width" value="0.1" units="cm"/>
      <inkml:brushProperty name="height" value="0.1" units="cm"/>
      <inkml:brushProperty name="color" value="#5B2D90"/>
    </inkml:brush>
  </inkml:definitions>
  <inkml:trace contextRef="#ctx0" brushRef="#br0">1 398 560,'47'-15'88,"7"-5"312,2-2 32,2-4 24,3-4-7,8-4-241,4-1-120,1-2-80,0-3-8,-4 3-24,1-1-48,1 5-433,-1 3 337</inkml:trace>
</inkml:ink>
</file>

<file path=ppt/ink/ink7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6.055"/>
    </inkml:context>
    <inkml:brush xml:id="br0">
      <inkml:brushProperty name="width" value="0.1" units="cm"/>
      <inkml:brushProperty name="height" value="0.1" units="cm"/>
      <inkml:brushProperty name="color" value="#5B2D90"/>
    </inkml:brush>
  </inkml:definitions>
  <inkml:trace contextRef="#ctx0" brushRef="#br0">32 1 48,'-5'4'72,"1"-2"120,0 0 48,-2-2 0,1 0-40,1 0-120,0-1-48</inkml:trace>
</inkml:ink>
</file>

<file path=ppt/ink/ink7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7.352"/>
    </inkml:context>
    <inkml:brush xml:id="br0">
      <inkml:brushProperty name="width" value="0.1" units="cm"/>
      <inkml:brushProperty name="height" value="0.1" units="cm"/>
      <inkml:brushProperty name="color" value="#5B2D90"/>
    </inkml:brush>
  </inkml:definitions>
  <inkml:trace contextRef="#ctx0" brushRef="#br0">241 22 512,'1'-1'4,"38"-14"185,-38 14-170,1 0 0,0 0-1,-1 1 1,1-1 0,0 1 0,-1-1-1,1 1 1,0 0 0,-1 0 0,1 0-1,0 0 1,0 0 0,-1 0 0,1 0-1,0 1 1,0-1 0,-1 0 0,1 1-1,0 0 1,1 0 0,-3 0-6,1 0 1,-1 0 0,0-1-1,0 1 1,0 0-1,0 0 1,0 0 0,-1-1-1,1 1 1,0 0-1,0 0 1,0-1 0,-1 1-1,1 0 1,0 0-1,-1-1 1,1 1-1,0 0 1,-1-1 0,1 1-1,-1-1 1,1 1-1,-1 0 1,0-1 0,1 1-1,-1-1 1,1 0-1,-2 1 1,-23 19 214,22-17-191,-35 23 104,-52 27 0,-29 19-102,118-72-45,0 1 0,1-1-1,-1 1 1,0-1 0,0 1 0,0-1-1,0 1 1,1 0 0,-1-1 0,0 1-1,1 0 1,-1 0 0,1 0 0,-1-1-1,0 1 1,1 0 0,0 0 0,-1 0-1,0 2 1,16 0-205,43-12-224,-44 7 347,1-1 26,-7 1 78,0 1 1,0 0-1,0 0 0,0 0 1,1 1-1,-1 1 1,0-1-1,14 4 1,-22-4 14,1 0 1,0 1-1,-1-1 1,1 1-1,-1-1 1,0 1-1,1-1 1,-1 1-1,1 0 1,-1-1-1,0 1 1,1 0-1,-1-1 1,0 1-1,0-1 1,1 1-1,-1 0 1,0 0 0,0-1-1,0 1 1,0 0-1,0-1 1,0 1-1,0 0 1,0-1-1,0 1 1,0 0-1,0 0 1,-1-1-1,1 1 1,0 0-1,0-1 1,-1 1-1,1-1 1,0 1-1,-1 0 1,1-1-1,-1 1 1,1-1 0,-1 1-1,1-1 1,-1 1-1,1-1 1,-1 1-1,0-1 1,-25 27-17,25-26 5,-17 13-25,0-1 0,-2 0 0,1-2 0,-25 11 0,33-16-52,25-11-98,1 1 0,-1 0 0,1 1 0,0 1 0,30-1 0,-39 2 186,1 1 1,0 0-1,0 0 1,-1 1-1,1-1 0,0 1 1,-1 1-1,1-1 1,-1 1-1,13 6 0,-19-8-21,0 1-1,0-1 0,1 1 0,-1-1 0,0 1 0,0-1 0,0 1 0,0 0 1,0-1-1,0 1 0,0-1 0,0 1 0,0 0 0,0-1 0,0 1 0,0-1 0,0 1 1,-1 0-1,1-1 0,0 1 0,0-1 0,-1 1 0,1-1 0,0 1 0,-1-1 1,1 1-1,0-1 0,-1 1 0,1-1 0,-1 0 0,1 1 0,-1-1 0,1 0 0,-1 1 1,1-1-1,-1 0 0,1 0 0,-1 1 0,1-1 0,-1 0 0,0 0 0,1 0 1,-2 1-1,-32 14 660,30-13-533,-40 17-44,0 3 0,-59 38-1,91-44-393,12-16 277,0 0 0,0 1 0,0-1 0,0 1 0,0-1 0,0 1 0,0-1 0,1 0 0,-1 1 0,0-1 0,0 0 0,0 1 0,1-1 0,-1 0 0,0 1 0,1-1 0,-1 0 0,0 1 0,0-1 0,1 0 0,-1 0 0,1 1 0,-1-1 0,0 0-1,1 0 1,-1 0 0,1 0 0,-1 1 0,0-1 0,1 0 0,-1 0 0,1 0 0,-1 0 0,0 0 0,1 0 0,-1 0 0,1 0 0,-1 0 0,1 0 0,0-1 0,12 2-365</inkml:trace>
</inkml:ink>
</file>

<file path=ppt/ink/ink7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7.562"/>
    </inkml:context>
    <inkml:brush xml:id="br0">
      <inkml:brushProperty name="width" value="0.1" units="cm"/>
      <inkml:brushProperty name="height" value="0.1" units="cm"/>
      <inkml:brushProperty name="color" value="#5B2D90"/>
    </inkml:brush>
  </inkml:definitions>
  <inkml:trace contextRef="#ctx0" brushRef="#br0">270 1 792,'0'0'11,"1"0"0,-1 0 0,0 0 0,0 0 0,1 0 0,-1-1 0,0 1 0,1 0 0,-1 0 0,0 0 0,0 0 0,1 0 0,-1 1 0,0-1 0,0 0 0,1 0 0,-1 0 0,0 0 0,0 0 0,1 0 0,-1 0 0,0 0 0,0 0 0,0 1-1,1-1 1,-1 0 0,0 0 0,0 0 0,0 1 0,1-1 0,-1 0 0,0 0 0,0 0 0,0 1 0,0-1 0,0 0 0,1 0 0,-1 1 0,0-1 0,0 0 0,0 0 0,0 1 0,0-1 0,0 0 0,0 0 0,0 1 0,-10 13-95,-19 10-69,-4-6 1183,-45 19 0,43-22-1469,-45 27 1,66-34 48</inkml:trace>
</inkml:ink>
</file>

<file path=ppt/ink/ink7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8.009"/>
    </inkml:context>
    <inkml:brush xml:id="br0">
      <inkml:brushProperty name="width" value="0.1" units="cm"/>
      <inkml:brushProperty name="height" value="0.1" units="cm"/>
      <inkml:brushProperty name="color" value="#5B2D90"/>
    </inkml:brush>
  </inkml:definitions>
  <inkml:trace contextRef="#ctx0" brushRef="#br0">0 118 2393,'128'-56'1351,"-83"34"-1156,49-17 0,-138 73-209,7-4-170,34-28-158,1 0 1,-1 0 0,0 0 0,0 0 0,1 1 0,0-1 0,-1 1 0,1-1 0,0 1 0,-2 3 0,4-3 309</inkml:trace>
</inkml:ink>
</file>

<file path=ppt/ink/ink7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8.603"/>
    </inkml:context>
    <inkml:brush xml:id="br0">
      <inkml:brushProperty name="width" value="0.1" units="cm"/>
      <inkml:brushProperty name="height" value="0.1" units="cm"/>
      <inkml:brushProperty name="color" value="#5B2D90"/>
    </inkml:brush>
  </inkml:definitions>
  <inkml:trace contextRef="#ctx0" brushRef="#br0">0 28 1048,'0'-7'64,"4"0"72,4 3-24,1 1 24,4 0-16,0 1-32,2 1-248,0 1 120</inkml:trace>
</inkml:ink>
</file>

<file path=ppt/ink/ink7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29.881"/>
    </inkml:context>
    <inkml:brush xml:id="br0">
      <inkml:brushProperty name="width" value="0.1" units="cm"/>
      <inkml:brushProperty name="height" value="0.1" units="cm"/>
      <inkml:brushProperty name="color" value="#5B2D90"/>
    </inkml:brush>
  </inkml:definitions>
  <inkml:trace contextRef="#ctx0" brushRef="#br0">265 8 1528,'-28'-3'439,"1"2"0,-41 2 0,8 1-2808,38-5 3855,20 3-1429,-1-1 0,1 0 0,0 1 0,0-1-1,0 1 1,0 0 0,-1 0 0,1 0 0,0 0 0,0 0 0,0 0-1,-1 0 1,1 1 0,0-1 0,0 1 0,0 0 0,0-1 0,0 1-1,0 0 1,0 0 0,0 1 0,0-1 0,0 0 0,1 0 0,-1 1-1,0-1 1,-2 4 0,4-4-48,1 0-1,-1 0 1,0 0 0,1-1-1,-1 1 1,0 0-1,1 0 1,-1-1 0,1 1-1,-1 0 1,1-1-1,0 1 1,-1 0 0,1-1-1,0 1 1,-1-1-1,1 1 1,0-1 0,0 1-1,0-1 1,-1 0 0,1 1-1,0-1 1,0 0-1,0 0 1,0 1 0,0-1-1,-1 0 1,1 0-1,0 0 1,2 0 0,31 6 165,147 4 166,-57-5-323,-66-4-39,76-8 0,-54 2-79,-71 6-1585,-9 1 1164</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15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0 3065,'1'1'624,"1"1"896,3-1-800,5 0-160,4 0-112,7 1-39,5 0-1,6 1 120,6 1 32,4 3-144,4 3-88,3 3-192,3 3-80,2 2-48,6 1-8,5-1-16,6-1 0,5-4-120,4-6-296,3-8-1312,1-9 1103,-13-4-6160</inkml:trace>
</inkml:ink>
</file>

<file path=ppt/ink/ink7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0.150"/>
    </inkml:context>
    <inkml:brush xml:id="br0">
      <inkml:brushProperty name="width" value="0.1" units="cm"/>
      <inkml:brushProperty name="height" value="0.1" units="cm"/>
      <inkml:brushProperty name="color" value="#5B2D90"/>
    </inkml:brush>
  </inkml:definitions>
  <inkml:trace contextRef="#ctx0" brushRef="#br0">0 26 560,'40'-3'80,"1"1"64,1 0-64,1 0-80,-1-1-16,-3 1 16,-5-1 0,-8 1 16,-5-1 8,-10 1 8,-1 1 0</inkml:trace>
</inkml:ink>
</file>

<file path=ppt/ink/ink7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0.739"/>
    </inkml:context>
    <inkml:brush xml:id="br0">
      <inkml:brushProperty name="width" value="0.1" units="cm"/>
      <inkml:brushProperty name="height" value="0.1" units="cm"/>
      <inkml:brushProperty name="color" value="#5B2D90"/>
    </inkml:brush>
  </inkml:definitions>
  <inkml:trace contextRef="#ctx0" brushRef="#br0">30 1 408,'-2'0'-2,"0"1"-1,0 0 1,0 0-1,0 0 0,0 0 1,1 0-1,-1 0 1,0 0-1,1 0 1,-1 0-1,1 1 1,-1-1-1,1 1 1,0-1-1,0 1 1,0 0-1,-2 2 1,3-4 27,0 1 1,1 0 0,-1 0 0,0 0 0,0-1-1,0 1 1,1 0 0,-1 0 0,0 0 0,1-1 0,-1 1-1,0 0 1,1-1 0,-1 1 0,1 0 0,-1-1-1,1 1 1,0-1 0,-1 1 0,1-1 0,0 1-1,-1-1 1,1 1 0,0-1 0,-1 0 0,1 1-1,1-1 1,8 4 222,-1 0 0,1-1-1,0-1 1,0 1 0,12 0-1,34 2 229,-31-4-332,1 2 0,-1 1 0,0 0-1,41 14 1,-66-18-141,1 0 0,-1 1 0,0-1 1,0 0-1,1 0 0,-1 0 0,0 0 0,0 1 0,1-1 0,-1 0 0,0 0 0,0 0 0,0 1 0,1-1 1,-1 0-1,0 0 0,0 1 0,0-1 0,0 0 0,0 0 0,0 1 0,1-1 0,-1 0 0,0 1 0,0-1 1,0 0-1,0 1 0,0-1 0,0 0 0,0 0 0,0 1 0,0-1 0,0 0 0,0 1 0,0-1 0,-1 0 1,1 0-1,0 1 0,0-1 0,0 0 0,0 1 0,0-1 0,-1 0 0,1 0 0,0 1 0,0-1 0,0 0 1,-1 0-1,1 0 0,0 0 0,0 1 0,-1-1 0,1 0 0,0 0 0,0 0 0,-1 0 0,1 0 1,0 1-1,-1-1 0,1 0 0,0 0 0,0 0 0,-1 0 0,-19 9 14,-21-5 313,25-2-570,0 0 0,0 0 0,-20 7 0,21-3-174</inkml:trace>
</inkml:ink>
</file>

<file path=ppt/ink/ink7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0.850"/>
    </inkml:context>
    <inkml:brush xml:id="br0">
      <inkml:brushProperty name="width" value="0.1" units="cm"/>
      <inkml:brushProperty name="height" value="0.1" units="cm"/>
      <inkml:brushProperty name="color" value="#5B2D90"/>
    </inkml:brush>
  </inkml:definitions>
  <inkml:trace contextRef="#ctx0" brushRef="#br0">0 8 352,'12'-3'112,"3"1"136,-1 0-40,1 1-72,1 1-40,0 1-104,0 1-96,-1 1 56</inkml:trace>
</inkml:ink>
</file>

<file path=ppt/ink/ink7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1.103"/>
    </inkml:context>
    <inkml:brush xml:id="br0">
      <inkml:brushProperty name="width" value="0.1" units="cm"/>
      <inkml:brushProperty name="height" value="0.1" units="cm"/>
      <inkml:brushProperty name="color" value="#5B2D90"/>
    </inkml:brush>
  </inkml:definitions>
  <inkml:trace contextRef="#ctx0" brushRef="#br0">0 13 160,'14'-1'8,"4"-1"-8,1-1 8,3 1-8,1-1 0,0 2-40,-1 0 32</inkml:trace>
</inkml:ink>
</file>

<file path=ppt/ink/ink7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1.453"/>
    </inkml:context>
    <inkml:brush xml:id="br0">
      <inkml:brushProperty name="width" value="0.1" units="cm"/>
      <inkml:brushProperty name="height" value="0.1" units="cm"/>
      <inkml:brushProperty name="color" value="#5B2D90"/>
    </inkml:brush>
  </inkml:definitions>
  <inkml:trace contextRef="#ctx0" brushRef="#br0">179 0 1088,'-50'17'160,"40"-15"-170,0 0 0,0 1 0,0 1 0,0-1 0,1 2 0,0-1 0,-1 1 0,2 1 0,-1 0 0,0 0 0,-13 13 0,22-18 12,0-1 0,0 0 0,-1 0 0,1 0 0,0 1 0,0-1 0,0 0 0,-1 0 0,1 1 0,0-1-1,0 0 1,0 1 0,0-1 0,-1 0 0,1 1 0,0-1 0,0 0 0,0 1 0,0-1 0,0 0 0,0 1 0,0-1 0,0 0 0,0 1-1,0-1 1,0 0 0,0 1 0,0-1 0,1 0 0,-1 1 0,0-1 0,0 0 0,0 1 0,0-1 0,0 0 0,1 0 0,-1 1 0,0-1 0,0 0-1,1 0 1,-1 1 0,19 2 310,26-8 171,-43 5-497,5-1 43,63-6 219,-67 7-240,-1 0 0,1 0 0,0 0-1,-1 0 1,1 0 0,-1 1 0,1-1 0,-1 1 0,1 0 0,-1 0 0,1 0 0,-1 0 0,0 0 0,0 1-1,0-1 1,1 0 0,-1 1 0,0 0 0,-1 0 0,1-1 0,0 1 0,0 0 0,1 4 0,-3-5-7,0 0 0,0 0 0,0 0 0,0 0 1,0 0-1,0 1 0,-1-1 0,1 0 0,0 0 1,-1 0-1,1 0 0,-1 0 0,1 0 0,-1 0 1,0 0-1,1 0 0,-1-1 0,0 1 0,0 0 1,1 0-1,-1 0 0,0-1 0,0 1 1,0-1-1,0 1 0,0 0 0,0-1 0,0 0 1,-2 1-1,-39 18-263,34-15 46,-7 3-103,2 0 119</inkml:trace>
</inkml:ink>
</file>

<file path=ppt/ink/ink7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1.999"/>
    </inkml:context>
    <inkml:brush xml:id="br0">
      <inkml:brushProperty name="width" value="0.1" units="cm"/>
      <inkml:brushProperty name="height" value="0.1" units="cm"/>
      <inkml:brushProperty name="color" value="#5B2D90"/>
    </inkml:brush>
  </inkml:definitions>
  <inkml:trace contextRef="#ctx0" brushRef="#br0">114 0 1472,'-21'10'2482,"-71"44"-3314,91-53 849,1-1 1,0 0-1,0 0 0,0 0 1,0 1-1,0-1 1,1 0-1,-1 0 0,0 0 1,0 1-1,0-1 0,0 0 1,0 0-1,0 0 1,0 1-1,0-1 0,0 0 1,0 0-1,1 0 0,-1 0 1,0 1-1,0-1 1,0 0-1,0 0 0,0 0 1,1 0-1,-1 0 0,0 0 1,0 1-1,0-1 1,1 0-1,-1 0 0,0 0 1,0 0-1,0 0 0,1 0 1,-1 0-1,0 0 1,0 0-1,0 0 0,1 0 1,-1 0-1,0 0 0,0 0 1,0 0-1,1 0 1,-1 0-1,0 0 0,0 0 1,0 0-1,1-1 0,-1 1 1,0 0-1,0 0 1,19 2 287,-17-2-230,414 25-791,-362-21 239</inkml:trace>
</inkml:ink>
</file>

<file path=ppt/ink/ink7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2.424"/>
    </inkml:context>
    <inkml:brush xml:id="br0">
      <inkml:brushProperty name="width" value="0.1" units="cm"/>
      <inkml:brushProperty name="height" value="0.1" units="cm"/>
      <inkml:brushProperty name="color" value="#5B2D90"/>
    </inkml:brush>
  </inkml:definitions>
  <inkml:trace contextRef="#ctx0" brushRef="#br0">0 0 1336,'1'4'643,"-1"-4"-648,0 1 1,0-1-1,0 1 0,0 0 1,0-1-1,0 1 0,0-1 0,0 1 1,0 0-1,0-1 0,1 1 1,-1-1-1,0 1 0,0 0 0,1-1 1,-1 1-1,0-1 0,1 1 1,-1-1-1,0 0 0,1 1 0,-1-1 1,1 1-1,-1-1 0,1 1 1,-1-1-1,1 0 0,-1 0 1,1 1-1,-1-1 0,2 1 0,66-4 245,-58 1-260,1 1-1,0 0 0,0 1 0,0 0 1,0 1-1,0 0 0,0 1 0,16 4 1,-15-1-38</inkml:trace>
</inkml:ink>
</file>

<file path=ppt/ink/ink7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2.742"/>
    </inkml:context>
    <inkml:brush xml:id="br0">
      <inkml:brushProperty name="width" value="0.1" units="cm"/>
      <inkml:brushProperty name="height" value="0.1" units="cm"/>
      <inkml:brushProperty name="color" value="#5B2D90"/>
    </inkml:brush>
  </inkml:definitions>
  <inkml:trace contextRef="#ctx0" brushRef="#br0">0 1 1056,'42'-1'176,"-3"1"144,-2 1-128,-4 1-144,0 3-40,-5-2-160,0 0-144,-5 0-152,-2-1 184</inkml:trace>
</inkml:ink>
</file>

<file path=ppt/ink/ink7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3.295"/>
    </inkml:context>
    <inkml:brush xml:id="br0">
      <inkml:brushProperty name="width" value="0.1" units="cm"/>
      <inkml:brushProperty name="height" value="0.1" units="cm"/>
      <inkml:brushProperty name="color" value="#5B2D90"/>
    </inkml:brush>
  </inkml:definitions>
  <inkml:trace contextRef="#ctx0" brushRef="#br0">1 12 1240,'202'-10'2964,"-161"8"-2942,66 8 1,-3 0-2465,-91-6 1979</inkml:trace>
</inkml:ink>
</file>

<file path=ppt/ink/ink7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3.565"/>
    </inkml:context>
    <inkml:brush xml:id="br0">
      <inkml:brushProperty name="width" value="0.1" units="cm"/>
      <inkml:brushProperty name="height" value="0.1" units="cm"/>
      <inkml:brushProperty name="color" value="#5B2D90"/>
    </inkml:brush>
  </inkml:definitions>
  <inkml:trace contextRef="#ctx0" brushRef="#br0">0 85 552,'33'-2'72,"-4"-6"96,3 0-152,-1-3-8,2 0 0,0 1-8,-1 0 0,-7 1-8,-2 1-16,-4 1 16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70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1 227 3705,'3'-1'840,"5"-2"896,6-1-759,5 0-73,6 0-264,4 2-88,4 2-208,4 3-72,6 1-88,5 2-56,6 0-96,8-1-16,5-4-16,5-5-16,6-7-24,5-7-144,3-9-440,1-8-272,-2-9-1113,-4-6 1105,-15 6-4753</inkml:trace>
</inkml:ink>
</file>

<file path=ppt/ink/ink7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3.818"/>
    </inkml:context>
    <inkml:brush xml:id="br0">
      <inkml:brushProperty name="width" value="0.1" units="cm"/>
      <inkml:brushProperty name="height" value="0.1" units="cm"/>
      <inkml:brushProperty name="color" value="#5B2D90"/>
    </inkml:brush>
  </inkml:definitions>
  <inkml:trace contextRef="#ctx0" brushRef="#br0">0 1 576,'41'0'48,"-1"1"56,-2 0-56,-7 0-32,-5 0-8,-6 1-184,-1 0 128</inkml:trace>
</inkml:ink>
</file>

<file path=ppt/ink/ink7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4.296"/>
    </inkml:context>
    <inkml:brush xml:id="br0">
      <inkml:brushProperty name="width" value="0.1" units="cm"/>
      <inkml:brushProperty name="height" value="0.1" units="cm"/>
      <inkml:brushProperty name="color" value="#5B2D90"/>
    </inkml:brush>
  </inkml:definitions>
  <inkml:trace contextRef="#ctx0" brushRef="#br0">1 12 1256,'23'-3'248,"0"0"248,-4 1-280,-2 0-104,-6 1-128,-1 1-200,-4 1 136</inkml:trace>
</inkml:ink>
</file>

<file path=ppt/ink/ink7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4.584"/>
    </inkml:context>
    <inkml:brush xml:id="br0">
      <inkml:brushProperty name="width" value="0.1" units="cm"/>
      <inkml:brushProperty name="height" value="0.1" units="cm"/>
      <inkml:brushProperty name="color" value="#5B2D90"/>
    </inkml:brush>
  </inkml:definitions>
  <inkml:trace contextRef="#ctx0" brushRef="#br0">88 1 416,'-10'5'38,"-1"-1"38,0 2-1,1-1 1,-1 2-1,1-1 0,-14 13 1,27-16 910,13-3-489,15-5-164,15 2-144,-45 3-182,0-1 0,1 1 0,-1 0 1,0 0-1,0 0 0,1 0 1,-1 0-1,0 0 0,1 1 0,-1-1 1,0 0-1,0 1 0,0-1 1,1 1-1,-1-1 0,0 1 0,0-1 1,0 1-1,0 0 0,0 0 1,0 0-1,0-1 0,0 1 0,0 0 1,0 0-1,0 0 0,-1 0 1,1 0-1,0 1 0,-1-1 0,1 2 1,-1-2-8,0 0 1,-1 1-1,0-1 1,1 0-1,-1 1 0,0-1 1,1 0-1,-1 0 1,0 0-1,0 0 1,0 0-1,0 0 1,0 0-1,0 0 1,0 0-1,0 0 1,-1 0-1,1-1 1,0 1-1,-1 0 1,-1 0-1,-38 14-387,25-9-115,-3 3-89,1 2 212</inkml:trace>
</inkml:ink>
</file>

<file path=ppt/ink/ink7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4.758"/>
    </inkml:context>
    <inkml:brush xml:id="br0">
      <inkml:brushProperty name="width" value="0.1" units="cm"/>
      <inkml:brushProperty name="height" value="0.1" units="cm"/>
      <inkml:brushProperty name="color" value="#5B2D90"/>
    </inkml:brush>
  </inkml:definitions>
  <inkml:trace contextRef="#ctx0" brushRef="#br0">1 1 656,'12'6'104,"2"-2"56,4-1-112</inkml:trace>
</inkml:ink>
</file>

<file path=ppt/ink/ink7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4.866"/>
    </inkml:context>
    <inkml:brush xml:id="br0">
      <inkml:brushProperty name="width" value="0.1" units="cm"/>
      <inkml:brushProperty name="height" value="0.1" units="cm"/>
      <inkml:brushProperty name="color" value="#5B2D90"/>
    </inkml:brush>
  </inkml:definitions>
  <inkml:trace contextRef="#ctx0" brushRef="#br0">34 0 1304,'5'3'112,"-6"2"32,-5 0-248,-8 4-280,-4-1 208</inkml:trace>
</inkml:ink>
</file>

<file path=ppt/ink/ink7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4.961"/>
    </inkml:context>
    <inkml:brush xml:id="br0">
      <inkml:brushProperty name="width" value="0.1" units="cm"/>
      <inkml:brushProperty name="height" value="0.1" units="cm"/>
      <inkml:brushProperty name="color" value="#5B2D90"/>
    </inkml:brush>
  </inkml:definitions>
  <inkml:trace contextRef="#ctx0" brushRef="#br0">0 1 592,'7'3'120,"5"-1"144,4 0-136,0-2-88,1 1-8,-2 1-24,-1 0-8,-3 2-24,-3 0-16,-3 3-24,-3 3-8,-2 4-144,-4 5 144</inkml:trace>
</inkml:ink>
</file>

<file path=ppt/ink/ink7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5.415"/>
    </inkml:context>
    <inkml:brush xml:id="br0">
      <inkml:brushProperty name="width" value="0.1" units="cm"/>
      <inkml:brushProperty name="height" value="0.1" units="cm"/>
      <inkml:brushProperty name="color" value="#5B2D90"/>
    </inkml:brush>
  </inkml:definitions>
  <inkml:trace contextRef="#ctx0" brushRef="#br0">83 65 1248,'-4'-1'7,"0"-1"0,1 0 0,-1-1 0,0 1 0,1 0 0,-1-1 0,1 0 0,0 0 0,0 0 0,-4-6 0,4 6 82,1 0 0,-1 0 1,0 0-1,0 0 0,0 0 1,-1 1-1,1 0 0,-1-1 1,1 1-1,-6-2 0,27 7 65,0 0 0,1-1 0,0-1 1,22-1-1,9 1-822,-8 1 266</inkml:trace>
</inkml:ink>
</file>

<file path=ppt/ink/ink7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6.339"/>
    </inkml:context>
    <inkml:brush xml:id="br0">
      <inkml:brushProperty name="width" value="0.1" units="cm"/>
      <inkml:brushProperty name="height" value="0.1" units="cm"/>
      <inkml:brushProperty name="color" value="#5B2D90"/>
    </inkml:brush>
  </inkml:definitions>
  <inkml:trace contextRef="#ctx0" brushRef="#br0">7 17 2521,'-7'0'976,"10"-2"-432,6-1-168,4 0-88,3-1-80,1 1-160,3 2-104,1 0-32,3 2-280,2 2-232,4 1-504,0 2 519</inkml:trace>
</inkml:ink>
</file>

<file path=ppt/ink/ink7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6.560"/>
    </inkml:context>
    <inkml:brush xml:id="br0">
      <inkml:brushProperty name="width" value="0.1" units="cm"/>
      <inkml:brushProperty name="height" value="0.1" units="cm"/>
      <inkml:brushProperty name="color" value="#5B2D90"/>
    </inkml:brush>
  </inkml:definitions>
  <inkml:trace contextRef="#ctx0" brushRef="#br0">19 0 720,'-11'11'64,"5"-2"32,4 0-152,4-4-112,4-1 0,6-4 16,4 0 64,4-1 96,0 0-8,2 3 8,1 3-8,-2 5-16,-1 2 0</inkml:trace>
</inkml:ink>
</file>

<file path=ppt/ink/ink7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6.886"/>
    </inkml:context>
    <inkml:brush xml:id="br0">
      <inkml:brushProperty name="width" value="0.1" units="cm"/>
      <inkml:brushProperty name="height" value="0.1" units="cm"/>
      <inkml:brushProperty name="color" value="#5B2D90"/>
    </inkml:brush>
  </inkml:definitions>
  <inkml:trace contextRef="#ctx0" brushRef="#br0">59 0 1216,'-23'22'639,"23"-22"-636,0 1 0,-1-1-1,1 0 1,0 1 0,0-1-1,0 0 1,0 1 0,0-1-1,0 0 1,0 1 0,0-1-1,0 0 1,0 1 0,0-1-1,0 0 1,0 1 0,0-1-1,0 0 1,0 1-1,0-1 1,0 0 0,0 1-1,0-1 1,1 0 0,-1 1-1,0-1 1,0 0 0,0 1-1,1-1 1,-1 0 0,0 0-1,0 1 1,1-1 0,-1 0-1,0 0 1,1 0 0,-1 1-1,1-1 1,4 2-73,1-1 1,0 1-1,0-1 1,0 0-1,1-1 0,6 1 1,30 4 68,-43-5-2,0 0 1,1 1-1,-1-1 1,1 0-1,-1 0 1,0 1-1,1-1 1,-1 0-1,0 1 1,1-1-1,-1 0 1,0 1-1,0-1 1,1 1-1,-1-1 1,0 0-1,0 1 1,0-1-1,0 1 1,1-1-1,-1 1 1,0-1-1,0 1 1,0-1-1,0 1 1,0-1-1,0 0 1,0 1-1,0-1 1,0 1-1,0-1 1,-1 1-1,1 0 1,-11 19 3,-18 13 59,11-18-235,-2 0 1,-28 17-1,37-26 20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3.21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1 220 4001,'2'0'664,"6"0"648,7 0-167,7 1-257,9-2-168,10-1-264,8-2-88,11-2-136,8-4-64,7-4-96,7-4-40,6-4-304,5-6-368,4-6-1376,1-9 1175,-15 4-5448</inkml:trace>
</inkml:ink>
</file>

<file path=ppt/ink/ink7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7.308"/>
    </inkml:context>
    <inkml:brush xml:id="br0">
      <inkml:brushProperty name="width" value="0.1" units="cm"/>
      <inkml:brushProperty name="height" value="0.1" units="cm"/>
      <inkml:brushProperty name="color" value="#5B2D90"/>
    </inkml:brush>
  </inkml:definitions>
  <inkml:trace contextRef="#ctx0" brushRef="#br0">281 0 720,'-16'10'416,"-2"-1"200,-3 0 25,-2 1-233,3 1-128,1 1-32,1 2-64,3 2-128,-1-1-40,0 4-16,-3 2 0,0-2-16,0-1-24,-1-4-440,-2 0 336</inkml:trace>
</inkml:ink>
</file>

<file path=ppt/ink/ink7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7.768"/>
    </inkml:context>
    <inkml:brush xml:id="br0">
      <inkml:brushProperty name="width" value="0.1" units="cm"/>
      <inkml:brushProperty name="height" value="0.1" units="cm"/>
      <inkml:brushProperty name="color" value="#5B2D90"/>
    </inkml:brush>
  </inkml:definitions>
  <inkml:trace contextRef="#ctx0" brushRef="#br0">30 22 1424,'22'-6'256,"0"1"216,-1 0-127,-4 2-169,-1 1-80,-5 1-184,-4 1-216,-7 2-241,-5 2-119,-7 1 120,-2 2 216,-3 0 288,-3 3 120,-4 0-8,0 1-88,-5 0 8</inkml:trace>
</inkml:ink>
</file>

<file path=ppt/ink/ink7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8.054"/>
    </inkml:context>
    <inkml:brush xml:id="br0">
      <inkml:brushProperty name="width" value="0.1" units="cm"/>
      <inkml:brushProperty name="height" value="0.1" units="cm"/>
      <inkml:brushProperty name="color" value="#5B2D90"/>
    </inkml:brush>
  </inkml:definitions>
  <inkml:trace contextRef="#ctx0" brushRef="#br0">21 16 464,'15'-4'164,"-7"2"-76,1-1 0,0 1 0,0 0 0,0 1 0,0 0 0,0 0 0,0 1 0,0 0 0,17 3 0,-26-3-93,1 0-1,-1 0 0,0 0 0,0 0 1,0 0-1,0 0 0,1 0 1,-1 0-1,0 0 0,0 0 0,0 1 1,0-1-1,0 0 0,1 0 1,-1 0-1,0 0 0,0 0 1,0 0-1,0 0 0,0 0 0,0 1 1,0-1-1,1 0 0,-1 0 1,0 0-1,0 0 0,0 0 0,0 1 1,0-1-1,0 0 0,0 0 1,0 0-1,0 0 0,0 1 0,0-1 1,0 0-1,0 0 0,0 0 1,0 0-1,0 0 0,0 1 0,0-1 1,0 0-1,0 0 0,0 0 1,0 0-1,0 1 0,0-1 0,0 0 1,-1 0-1,1 0 0,0 0 1,0 0-1,0 0 0,0 1 0,0-1 1,0 0-1,-14 8-200,-20 4 97,33-11 115,-77 24-34,61-17-4</inkml:trace>
</inkml:ink>
</file>

<file path=ppt/ink/ink7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39.864"/>
    </inkml:context>
    <inkml:brush xml:id="br0">
      <inkml:brushProperty name="width" value="0.1" units="cm"/>
      <inkml:brushProperty name="height" value="0.1" units="cm"/>
      <inkml:brushProperty name="color" value="#5B2D90"/>
    </inkml:brush>
  </inkml:definitions>
  <inkml:trace contextRef="#ctx0" brushRef="#br0">49 0 312,'-25'8'16,"1"2"32</inkml:trace>
</inkml:ink>
</file>

<file path=ppt/ink/ink7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0.005"/>
    </inkml:context>
    <inkml:brush xml:id="br0">
      <inkml:brushProperty name="width" value="0.1" units="cm"/>
      <inkml:brushProperty name="height" value="0.1" units="cm"/>
      <inkml:brushProperty name="color" value="#5B2D90"/>
    </inkml:brush>
  </inkml:definitions>
  <inkml:trace contextRef="#ctx0" brushRef="#br0">1 34 8,'25'-15'0,"3"-4"0</inkml:trace>
</inkml:ink>
</file>

<file path=ppt/ink/ink7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0.120"/>
    </inkml:context>
    <inkml:brush xml:id="br0">
      <inkml:brushProperty name="width" value="0.1" units="cm"/>
      <inkml:brushProperty name="height" value="0.1" units="cm"/>
      <inkml:brushProperty name="color" value="#5B2D90"/>
    </inkml:brush>
  </inkml:definitions>
  <inkml:trace contextRef="#ctx0" brushRef="#br0">0 13 8,'20'-13'0</inkml:trace>
</inkml:ink>
</file>

<file path=ppt/ink/ink7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0.229"/>
    </inkml:context>
    <inkml:brush xml:id="br0">
      <inkml:brushProperty name="width" value="0.1" units="cm"/>
      <inkml:brushProperty name="height" value="0.1" units="cm"/>
      <inkml:brushProperty name="color" value="#5B2D90"/>
    </inkml:brush>
  </inkml:definitions>
  <inkml:trace contextRef="#ctx0" brushRef="#br0">69 0 320,'-8'2'104,"-1"2"96,-2 0-64,-2 3-88,1 1-72,-3 3 8</inkml:trace>
</inkml:ink>
</file>

<file path=ppt/ink/ink7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0.976"/>
    </inkml:context>
    <inkml:brush xml:id="br0">
      <inkml:brushProperty name="width" value="0.1" units="cm"/>
      <inkml:brushProperty name="height" value="0.1" units="cm"/>
      <inkml:brushProperty name="color" value="#5B2D90"/>
    </inkml:brush>
  </inkml:definitions>
  <inkml:trace contextRef="#ctx0" brushRef="#br0">353 9 800,'-1'-1'16,"1"1"0,0-1 0,0 1 0,0-1 0,-1 1 0,1 0 0,0-1 0,-1 1 1,1-1-1,0 1 0,-1 0 0,1-1 0,0 1 0,-1 0 0,1-1 0,-1 1 0,1 0 0,-1-1 0,1 1 0,-1 0 0,1 0 0,-1 0 0,1 0 0,-1-1 0,1 1 0,-1 0 0,1 0 0,-1 0 0,1 0 0,-1 0 0,1 0 0,-1 0 0,1 1 0,-1-1 0,1 0 1,-1 0-1,1 0 0,-1 0 0,1 1 0,-1-1 0,1 0 0,-1 0 0,1 1 0,0-1 0,-1 0 0,1 1 0,-1-1 0,1 1 0,-26 14 76,-132 114 388,249-172-1043,-90 42 679,-40 27 682,-47 25-506,63-39-276,1 1-1,0 1 0,-25 21 0,49-31-105,13-5 55,18-3-132,96-23-1325,84-12 1381,-211 38 128,0 1 0,0 0 1,0-1-1,0 1 0,1 0 0,-1 0 0,0 0 1,0 1-1,0-1 0,0 0 0,0 1 1,4 1-1,-6-2-12,0 1 0,0-1 0,1 0 0,-1 1 0,0-1 0,0 1 1,0-1-1,0 0 0,0 1 0,0-1 0,0 1 0,0-1 0,0 0 0,0 1 0,0-1 1,0 1-1,0-1 0,0 0 0,0 1 0,-1-1 0,1 1 0,0-1 0,0 0 0,0 1 1,-1-1-1,1 0 0,0 1 0,0-1 0,-1 0 0,1 1 0,0-1 0,-1 0 1,1 0-1,0 1 0,-1-1 0,0 0 0,-5 6 188,-1-1 0,0-1 1,0 1-1,0-1 0,-9 3 0,-137 54 581,153-61-811,0 0 1,0 0-1,0 0 1,0 0 0,-1 0-1,1 0 1,0 0-1,0 0 1,0 0 0,0 0-1,-1 0 1,1 0-1,0 0 1,0 0-1,0 0 1,0 0 0,0 1-1,-1-1 1,1 0-1,0 0 1,0 0 0,0 0-1,0 0 1,0 0-1,0 0 1,0 1-1,-1-1 1,1 0 0,0 0-1,0 0 1,0 0-1,0 0 1,0 1-1,0-1 1,0 0 0,0 0-1,0 0 1,0 0-1,0 1 1,0-1 0,0 0-1,0 0 1,0 0-1,0 0 1,0 1-1,0-1 1,0 0 0,0 0-1,0 0 1,0 0-1,1 1 1,5-1-391</inkml:trace>
</inkml:ink>
</file>

<file path=ppt/ink/ink7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1.136"/>
    </inkml:context>
    <inkml:brush xml:id="br0">
      <inkml:brushProperty name="width" value="0.1" units="cm"/>
      <inkml:brushProperty name="height" value="0.1" units="cm"/>
      <inkml:brushProperty name="color" value="#5B2D90"/>
    </inkml:brush>
  </inkml:definitions>
  <inkml:trace contextRef="#ctx0" brushRef="#br0">25 0 384,'-14'11'-8,"3"-2"16</inkml:trace>
</inkml:ink>
</file>

<file path=ppt/ink/ink7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1.893"/>
    </inkml:context>
    <inkml:brush xml:id="br0">
      <inkml:brushProperty name="width" value="0.1" units="cm"/>
      <inkml:brushProperty name="height" value="0.1" units="cm"/>
      <inkml:brushProperty name="color" value="#5B2D90"/>
    </inkml:brush>
  </inkml:definitions>
  <inkml:trace contextRef="#ctx0" brushRef="#br0">555 1 552,'0'0'8,"1"0"-1,-1 0 1,0 0-1,0 0 1,0-1-1,0 1 1,0 0-1,1 0 1,-1 0-1,0 0 1,0 0-1,0 0 1,0 0-1,0 0 1,1 0-1,-1 0 1,0 0-1,0 1 1,0-1-1,0 0 0,0 0 1,1 0-1,-1 0 1,0 0-1,0 0 1,0 0-1,0 0 1,0 0-1,0 0 1,0 0-1,1 1 1,-1-1-1,0 0 1,0 0-1,0 0 1,0 0-1,0 0 1,0 0-1,0 1 1,0-1-1,0 0 1,0 0-1,0 0 1,0 0-1,0 0 1,0 1-1,0-1 1,0 0-1,0 0 1,0 0-1,0 0 1,0 0-1,0 1 1,0-1-1,0 0 1,0 0-1,0 0 1,0 0-1,0 0 1,0 0-1,0 1 1,0-1-1,0 0 1,-1 0-1,1 0 1,0 0-1,-13 13 148,-21 10-102,-20 4 443,-112 39 0,120-51-487,1 3-1,1 1 1,0 2 0,-46 30 0,75-39-257,7-4 94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4.607"/>
    </inkml:context>
    <inkml:brush xml:id="br0">
      <inkml:brushProperty name="width" value="0.1" units="cm"/>
      <inkml:brushProperty name="height" value="0.1" units="cm"/>
      <inkml:brushProperty name="color" value="#004F8B"/>
    </inkml:brush>
  </inkml:definitions>
  <inkml:trace contextRef="#ctx0" brushRef="#br0">123 19 2665,'-8'3'4478,"28"-20"2202,-20 16-6658,0 1-1,1 0 1,-1 0-1,0-1 1,0 1 0,0 0-1,0 0 1,1 0-1,-1-1 1,0 1 0,0 0-1,1 0 1,-1 0-1,0 0 1,0-1 0,1 1-1,-1 0 1,0 0-1,1 0 1,-1 0-1,0 0 1,0 0 0,1 0-1,-1 0 1,0 0-1,1 0 1,-1 0 0,0 0-1,0 0 1,1 0-1,-1 0 1,0 0 0,1 0-1,-1 0 1,0 1-1,0-1 1,1 0 0,-1 0-1,0 0 1,0 0-1,1 1 1,7 14 293,1 25-212,-9-37-38,3 16-56,-1 0 1,-1 0 0,-1-1-1,0 1 1,-1 0 0,-2 0-1,0 0 1,0-1 0,-2 1-1,-10 26 1,-2-8-822,0 0 0,-3-2 0,-44 61 0,43-66 71</inkml:trace>
</inkml:ink>
</file>

<file path=ppt/ink/ink7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2.172"/>
    </inkml:context>
    <inkml:brush xml:id="br0">
      <inkml:brushProperty name="width" value="0.1" units="cm"/>
      <inkml:brushProperty name="height" value="0.1" units="cm"/>
      <inkml:brushProperty name="color" value="#5B2D90"/>
    </inkml:brush>
  </inkml:definitions>
  <inkml:trace contextRef="#ctx0" brushRef="#br0">714 11 400,'68'-10'249,"-68"10"-235,0 0-1,0 0 0,0 0 0,0 0 0,0 0 0,1 0 1,-1 0-1,0 0 0,0 0 0,0 0 0,0 0 0,0 0 0,0 0 1,0 0-1,1 0 0,-1 0 0,0 0 0,0 0 0,0 0 1,0 0-1,0 0 0,0 0 0,0 0 0,0 0 0,1 0 0,-1 0 1,0 0-1,0 0 0,0 1 0,0-1 0,0 0 0,0 0 1,0 0-1,0 0 0,0 0 0,0 0 0,0 0 0,0 0 0,1 0 1,-1 0-1,0 1 0,0-1 0,0 0 0,0 0 0,0 0 1,0 0-1,0 0 0,0 0 0,0 0 0,0 0 0,0 1 0,0-1 1,0 0-1,0 0 0,0 0 0,0 0 0,0 0 0,0 0 1,0 0-1,-1 0 0,1 1 0,0-1 0,0 0 0,0 0 0,0 0 1,0 0-1,0 0 0,-10 9 450,-14 6-92,-25 7 139,-67 21 1,14-7-581,3 6-757,1 3 0,-117 76 0,143-74 539</inkml:trace>
</inkml:ink>
</file>

<file path=ppt/ink/ink7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3.358"/>
    </inkml:context>
    <inkml:brush xml:id="br0">
      <inkml:brushProperty name="width" value="0.1" units="cm"/>
      <inkml:brushProperty name="height" value="0.1" units="cm"/>
      <inkml:brushProperty name="color" value="#5B2D90"/>
    </inkml:brush>
  </inkml:definitions>
  <inkml:trace contextRef="#ctx0" brushRef="#br0">397 1 1352,'-8'3'2700,"-30"15"-2395,-266 141-776,261-134-430,39-22 395,6-2 85,25-12 227,200-84 13,-215 93 104,-24 12-120,-23 14-189,-27 5 212,46-23 213,1 0 0,0 1 0,0 1 0,-24 18 0,39-26-44,0 0-1,1 0 0,-1 0 0,0 0 1,0 0-1,0 0 0,0 0 1,0 0-1,0 0 0,0-1 1,0 1-1,0 0 0,1 0 1,-1 0-1,0 0 0,0 0 0,0 0 1,0 0-1,0 0 0,0 0 1,0 0-1,0 0 0,1 0 1,-1 0-1,0 1 0,0-1 1,0 0-1,0 0 0,0 0 0,0 0 1,0 0-1,0 0 0,0 0 1,1 0-1,-1 0 0,0 0 1,0 0-1,0 0 0,0 0 1,0 0-1,0 1 0,0-1 0,0 0 1,0 0-1,0 0 0,0 0 1,0 0-1,0 0 0,0 0 1,0 0-1,0 0 0,0 1 1,0-1-1,0 0 0,12-3-186,4-2 77</inkml:trace>
</inkml:ink>
</file>

<file path=ppt/ink/ink7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3.848"/>
    </inkml:context>
    <inkml:brush xml:id="br0">
      <inkml:brushProperty name="width" value="0.1" units="cm"/>
      <inkml:brushProperty name="height" value="0.1" units="cm"/>
      <inkml:brushProperty name="color" value="#5B2D90"/>
    </inkml:brush>
  </inkml:definitions>
  <inkml:trace contextRef="#ctx0" brushRef="#br0">246 3 640,'-85'5'2118,"129"-4"-2044,-24 0-60,0-1 0,0 0 1,0-2-1,28-5 0,-97 11 168,16 6-179,0 0 0,0 3 0,1 0 0,0 2 0,2 1 0,-57 41 0,83-53-1202,11-6 739,15-9 345,-20 10 55,16-9 20</inkml:trace>
</inkml:ink>
</file>

<file path=ppt/ink/ink7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4.213"/>
    </inkml:context>
    <inkml:brush xml:id="br0">
      <inkml:brushProperty name="width" value="0.1" units="cm"/>
      <inkml:brushProperty name="height" value="0.1" units="cm"/>
      <inkml:brushProperty name="color" value="#5B2D90"/>
    </inkml:brush>
  </inkml:definitions>
  <inkml:trace contextRef="#ctx0" brushRef="#br0">1 210 512,'50'-19'64,"-6"3"40,-2 0-40,-7-2-56,1 0 0,-3-3-8,1-2 0,-2 1-24,-2 1 8,-6 5-24,-3 4-88,-8 4 88</inkml:trace>
</inkml:ink>
</file>

<file path=ppt/ink/ink7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4.423"/>
    </inkml:context>
    <inkml:brush xml:id="br0">
      <inkml:brushProperty name="width" value="0.1" units="cm"/>
      <inkml:brushProperty name="height" value="0.1" units="cm"/>
      <inkml:brushProperty name="color" value="#5B2D90"/>
    </inkml:brush>
  </inkml:definitions>
  <inkml:trace contextRef="#ctx0" brushRef="#br0">149 0 888,'-42'18'112,"5"-1"112,10-6-152,6-2-48,9-6-16,4-1 24,7-3 24,3-3 8,9-3-32,3-1-32,9-3-152,2-2-152,2 1 168</inkml:trace>
</inkml:ink>
</file>

<file path=ppt/ink/ink7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5.541"/>
    </inkml:context>
    <inkml:brush xml:id="br0">
      <inkml:brushProperty name="width" value="0.1" units="cm"/>
      <inkml:brushProperty name="height" value="0.1" units="cm"/>
      <inkml:brushProperty name="color" value="#5B2D90"/>
    </inkml:brush>
  </inkml:definitions>
  <inkml:trace contextRef="#ctx0" brushRef="#br0">285 0 176,'30'1'258,"-31"2"354,-18 0 161,-83 1 342,70-4-657,0 1 0,-1 2-1,-59 12 1,92-15-453,0 0 1,0 0-1,0 0 1,0 0-1,0 0 1,0 1-1,0-1 1,0 0-1,0 0 1,0 0-1,0 0 1,0 0-1,0 0 1,0 0-1,0 1 0,0-1 1,0 0-1,0 0 1,0 0-1,0 0 1,0 0-1,0 0 1,0 1-1,0-1 1,0 0-1,0 0 1,0 0-1,0 0 0,0 0 1,0 0-1,0 0 1,0 1-1,0-1 1,0 0-1,-1 0 1,1 0-1,0 0 1,0 0-1,0 0 1,0 0-1,0 0 1,0 0-1,0 0 0,0 0 1,-1 0-1,1 0 1,0 0-1,0 0 1,0 1-1,0-1 1,0 0-1,0 0 1,-1 0-1,1 0 1,0 0-1,0-1 0,18 5 39,26 0-66,95-3 55,133 7-451,-249-2-94,-17-2-526,-17-2-541,1-2 987</inkml:trace>
</inkml:ink>
</file>

<file path=ppt/ink/ink7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5.900"/>
    </inkml:context>
    <inkml:brush xml:id="br0">
      <inkml:brushProperty name="width" value="0.1" units="cm"/>
      <inkml:brushProperty name="height" value="0.1" units="cm"/>
      <inkml:brushProperty name="color" value="#5B2D90"/>
    </inkml:brush>
  </inkml:definitions>
  <inkml:trace contextRef="#ctx0" brushRef="#br0">6 25 1280,'-6'-10'1262,"15"8"-985,10 1-310,56-7-295,1 4 0,79 5 0,-109 0-522,-21 0 522</inkml:trace>
</inkml:ink>
</file>

<file path=ppt/ink/ink7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6.244"/>
    </inkml:context>
    <inkml:brush xml:id="br0">
      <inkml:brushProperty name="width" value="0.1" units="cm"/>
      <inkml:brushProperty name="height" value="0.1" units="cm"/>
      <inkml:brushProperty name="color" value="#5B2D90"/>
    </inkml:brush>
  </inkml:definitions>
  <inkml:trace contextRef="#ctx0" brushRef="#br0">241 1 848,'-232'20'1572,"224"-20"-1279,49 1-333,1 2-1,0 1 1,45 11 0,-36-5-34,76 4-1,-91-13-73,-2 0 61</inkml:trace>
</inkml:ink>
</file>

<file path=ppt/ink/ink7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6.445"/>
    </inkml:context>
    <inkml:brush xml:id="br0">
      <inkml:brushProperty name="width" value="0.1" units="cm"/>
      <inkml:brushProperty name="height" value="0.1" units="cm"/>
      <inkml:brushProperty name="color" value="#5B2D90"/>
    </inkml:brush>
  </inkml:definitions>
  <inkml:trace contextRef="#ctx0" brushRef="#br0">8 0 240,'-4'1'0,"1"-1"-32,3 1 8</inkml:trace>
</inkml:ink>
</file>

<file path=ppt/ink/ink7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7.096"/>
    </inkml:context>
    <inkml:brush xml:id="br0">
      <inkml:brushProperty name="width" value="0.1" units="cm"/>
      <inkml:brushProperty name="height" value="0.1" units="cm"/>
      <inkml:brushProperty name="color" value="#5B2D90"/>
    </inkml:brush>
  </inkml:definitions>
  <inkml:trace contextRef="#ctx0" brushRef="#br0">164 1 248,'6'2'228,"0"0"1,1 0-1,-1-1 1,0 1-1,13 0 1,-16-2-217,1 1 15,-1-1-1,1 0 1,-1 0-1,1 0 0,-1 1 0,0 0 1,1 0-1,-1 0 0,1 0 0,-1 0 0,0 1 1,0-1-1,5 4 0,-48 1 690,6 0-651,1 2 0,-36 13 0,-22 5 251,91-26-312,0 0-1,0 0 1,0 0-1,0 0 1,0 0 0,0 1-1,0-1 1,0 0-1,0 0 1,0 0 0,0 0-1,0 0 1,0 0-1,0 0 1,0 0 0,0 1-1,0-1 1,0 0-1,0 0 1,0 0 0,0 0-1,0 0 1,0 0-1,0 0 1,0 1 0,0-1-1,0 0 1,0 0-1,0 0 1,0 0 0,0 0-1,0 0 1,0 0-1,0 0 1,0 0 0,0 0-1,0 1 1,-1-1-1,1 0 1,0 0 0,0 0-1,0 0 1,0 0-1,0 0 1,21 4-266,29 0-121,182-7-432,-218 3 527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3.075"/>
    </inkml:context>
    <inkml:brush xml:id="br0">
      <inkml:brushProperty name="width" value="0.1" units="cm"/>
      <inkml:brushProperty name="height" value="0.1" units="cm"/>
      <inkml:brushProperty name="color" value="#004F8B"/>
    </inkml:brush>
  </inkml:definitions>
  <inkml:trace contextRef="#ctx0" brushRef="#br0">69 89 1840,'19'-4'784,"-28"-4"1885,8 7-2457,0 1 1,0-1-1,0 0 1,0 1-1,0-1 1,0 0-1,0 1 1,0-1-1,0 0 1,1 0-1,-1 0 1,0 0-1,0 0 1,1 0-1,-1 0 1,0 0-1,1 0 1,-1 0-1,1 0 1,0 0-1,-1-1 1,1 1-1,0 0 1,0 0-1,0 0 1,0-1-1,0 1 1,0 0-1,0-2 1,3 1 27,1 0-1,-1 1 1,1-1 0,-1 1 0,1 0-1,0-1 1,-1 2 0,1-1 0,0 0-1,0 1 1,7 0 0,1-1 176,14-3-232,0 1 1,1 2 0,0 1 0,-1 1 0,1 1 0,-1 1 0,0 2-1,0 0 1,0 2 0,-1 1 0,0 1 0,37 18 0,-25-12-80,-28-13-65,0 1 0,-1 1 0,1 0 0,-1 0 0,11 7 0,-19-11-37,0 1 1,0-1-1,0 0 1,0 0-1,0 0 0,0 0 1,0 0-1,1 0 0,-1 0 1,0 0-1,0 1 0,0-1 1,0 0-1,0 0 0,0 0 1,0 0-1,0 0 0,0 0 1,0 1-1,0-1 1,0 0-1,0 0 0,0 0 1,0 0-1,0 0 0,0 1 1,0-1-1,0 0 0,0 0 1,0 0-1,0 0 0,0 0 1,0 0-1,0 1 0,0-1 1,0 0-1,0 0 1,0 0-1,0 0 0,-1 0 1,1 0-1,0 0 0,0 1 1,0-1-1,0 0 0,0 0 1,0 0-1,0 0 0,-1 0 1,1 0-1,0 0 0,0 0 1,0 0-1,0 0 1,0 0-1,-1 0 0,-13 5 69,-14-2-32,16-5-36,0-1 1,0 0 0,0 0-1,0-1 1,1-1 0,-1 0-1,1-1 1,1 0-1,-1 0 1,1-1 0,-18-16-1,13 11 6,-1 1 0,0 1 0,-29-15 0,31 21-11,0 0 1,0 2-1,0-1 1,0 1-1,0 1 1,-1 1-1,1 0 1,-1 1-1,-14 3 1,4-2 20,-47-2-1,72 0-19,-32 0 11,31 0-13,0 0 1,0 0-1,0 0 0,0 0 1,0 0-1,0 0 1,0 0-1,0 1 1,0-1-1,0 0 0,0 1 1,0-1-1,1 1 1,-1-1-1,0 1 1,0-1-1,0 1 1,0 0-1,1-1 0,-1 1 1,0 0-1,1 0 1,-1-1-1,0 1 1,1 0-1,-1 0 0,0 1 1,4 0-6,1-1 0,-1 0-1,0-1 1,0 1 0,1 0 0,-1-1 0,0 0 0,1 0 0,-1 0 0,0 0-1,5-1 1,-3 1 4,57 4 35,0 3 0,0 2 0,-1 3 1,83 28-1,-131-36-18,1 0 0,-1 1 1,-1 0-1,1 1 0,-1 1 1,0 0-1,0 0 0,-1 1 0,15 13 1,-18-15 53</inkml:trace>
</inkml:ink>
</file>

<file path=ppt/ink/ink7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7.785"/>
    </inkml:context>
    <inkml:brush xml:id="br0">
      <inkml:brushProperty name="width" value="0.1" units="cm"/>
      <inkml:brushProperty name="height" value="0.1" units="cm"/>
      <inkml:brushProperty name="color" value="#5B2D90"/>
    </inkml:brush>
  </inkml:definitions>
  <inkml:trace contextRef="#ctx0" brushRef="#br0">163 0 1520,'-10'3'46,"1"-1"-1,0 0 0,-1 0 1,1-1-1,-17 0 0,18-1-28,0 0 0,0 0 0,1 1 0,-1 0-1,0 1 1,1 0 0,-1 0 0,1 0 0,-10 5-1,16-6-34,1-1-1,0 1 0,-1-1 0,1 0 0,0 1 0,0-1 0,0 1 1,-1-1-1,1 0 0,0 1 0,0-1 0,0 1 0,0-1 1,0 1-1,0-1 0,0 1 0,0-1 0,0 1 0,0-1 0,0 1 1,0-1-1,0 1 0,0-1 0,0 0 0,0 1 0,1-1 0,-1 1 1,0-1-1,0 1 0,0-1 0,1 0 0,-1 1 0,0-1 1,1 1-1,-1-1 0,0 0 0,1 0 0,-1 1 0,0-1 0,1 0 1,-1 1-1,1-1 0,-1 0 0,0 0 0,1 0 0,-1 0 0,1 1 1,-1-1-1,1 0 0,-1 0 0,2 0 0,4 3-265</inkml:trace>
</inkml:ink>
</file>

<file path=ppt/ink/ink7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8.268"/>
    </inkml:context>
    <inkml:brush xml:id="br0">
      <inkml:brushProperty name="width" value="0.1" units="cm"/>
      <inkml:brushProperty name="height" value="0.1" units="cm"/>
      <inkml:brushProperty name="color" value="#5B2D90"/>
    </inkml:brush>
  </inkml:definitions>
  <inkml:trace contextRef="#ctx0" brushRef="#br0">0 10 2328,'0'-3'153,"5"2"143,-3 1-248,6-1-48,3 0 0,5 0 0,6 0 0,4 0 0,1 1 0,6 0 0,-2 2-8,5 1-64,0 2-120,3-1-145,-1 0-87,-1 0-200,-4-2 352</inkml:trace>
</inkml:ink>
</file>

<file path=ppt/ink/ink7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8.690"/>
    </inkml:context>
    <inkml:brush xml:id="br0">
      <inkml:brushProperty name="width" value="0.1" units="cm"/>
      <inkml:brushProperty name="height" value="0.1" units="cm"/>
      <inkml:brushProperty name="color" value="#5B2D90"/>
    </inkml:brush>
  </inkml:definitions>
  <inkml:trace contextRef="#ctx0" brushRef="#br0">1 9 216,'32'-4'1319,"-3"1"-1280,0 2 0,1 0 0,-1 2 0,0 2 0,54 10 0,26 3-25,-89-15-42,-1-1 0,1-1-1,20-4 1,-26 4-124,2-2 34</inkml:trace>
</inkml:ink>
</file>

<file path=ppt/ink/ink7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8.862"/>
    </inkml:context>
    <inkml:brush xml:id="br0">
      <inkml:brushProperty name="width" value="0.1" units="cm"/>
      <inkml:brushProperty name="height" value="0.1" units="cm"/>
      <inkml:brushProperty name="color" value="#5B2D90"/>
    </inkml:brush>
  </inkml:definitions>
  <inkml:trace contextRef="#ctx0" brushRef="#br0">1 0 32,'1'2'8,"-1"2"16,0-2 8,0 1-16,0 0 0,0-1-16,0 1-16,1 0 8,1 0-8,2 0 8,2 1-8,4 0 0,1 0 8,2 0 0,-1-1 0,0-1 8,3-1 0</inkml:trace>
</inkml:ink>
</file>

<file path=ppt/ink/ink7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49.298"/>
    </inkml:context>
    <inkml:brush xml:id="br0">
      <inkml:brushProperty name="width" value="0.1" units="cm"/>
      <inkml:brushProperty name="height" value="0.1" units="cm"/>
      <inkml:brushProperty name="color" value="#5B2D90"/>
    </inkml:brush>
  </inkml:definitions>
  <inkml:trace contextRef="#ctx0" brushRef="#br0">63 6 768,'-8'0'138,"-1"0"0,0 1 0,1 0-1,-1 0 1,-10 4 0,51-11 3426,64-1-3115,-42 8-458,0 2-1,0 2 1,0 3 0,53 15-1,-107-23 8,12 3-387,0 0 1,-1-1 0,1-1-1,0 1 1,1-2-1,-1 0 1,0 0 0,23-5-1,-24 2-122</inkml:trace>
</inkml:ink>
</file>

<file path=ppt/ink/ink7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0.516"/>
    </inkml:context>
    <inkml:brush xml:id="br0">
      <inkml:brushProperty name="width" value="0.1" units="cm"/>
      <inkml:brushProperty name="height" value="0.1" units="cm"/>
      <inkml:brushProperty name="color" value="#5B2D90"/>
    </inkml:brush>
  </inkml:definitions>
  <inkml:trace contextRef="#ctx0" brushRef="#br0">178 1 976,'-2'0'30,"1"1"-1,-1-1 0,1 1 0,-1 0 1,1 0-1,-1 0 0,1 0 1,0 0-1,0 0 0,-1 0 1,1 0-1,0 1 0,0-1 1,-1 3-1,1-3-23,1-1 1,0 1-1,0 0 1,0 0-1,0 0 1,0-1-1,0 1 1,0 0-1,0 0 1,0 0-1,0-1 0,0 1 1,0 0-1,0 0 1,1-1-1,-1 1 1,0 0-1,1 0 1,-1-1-1,1 1 1,-1 0-1,1 0 1,4 4-15,0 0 1,1 0 0,-1-1 0,1 0 0,11 7 0,1 1 61,-6-4 14,0 1-1,1-2 0,0 1 0,0-2 1,0 0-1,22 7 0,-168-4-1062,-67-5 2749,218-3-1814,-1 1 1,1 1-1,23 7 1,-22-5 40,1-1 1,0 0-1,20 0 1,126-9-576,-216 25-110,2-7 653,26-8 99,0 1-1,1 1 1,-1 1 0,1 1-1,-36 21 1,57-30-63,-1 0 0,1 0 0,-1 0 0,1 0 0,-1 0 0,1 0 0,0 0 0,-1 1 0,1-1 1,-1 0-1,1 0 0,0 1 0,-1-1 0,1 0 0,0 1 0,-1-1 0,1 0 0,0 1 0,-1-1 0,1 0 0,0 1 0,0-1 0,0 0 0,-1 1 0,1-1 0,0 1 1,0-1-1,0 1 0,0-1 0,0 0 0,0 1 0,0-1 0,0 1 0,0-1 0,0 1 0,0-1 0,0 1 0,0-1 0,0 0 0,0 1 0,0-1 0,0 1 0,1-1 0,-1 0 1,0 1-1,26 6-382,35-8 313,-5-6 392,-40 4-188,0 1 1,1 0-1,-1 2 1,0-1-1,29 5 1,-45-4-113,0 0 1,0 0 0,0 0 0,0 0-1,1 0 1,-1 0 0,0 0 0,0 0-1,0 0 1,0 0 0,0 0 0,0 0-1,1 0 1,-1 0 0,0 0-1,0 0 1,0 0 0,0 0 0,0 1-1,0-1 1,0 0 0,1 0 0,-1 0-1,0 0 1,0 0 0,0 0 0,0 0-1,0 0 1,0 1 0,0-1 0,0 0-1,0 0 1,0 0 0,0 0 0,0 0-1,0 0 1,0 1 0,0-1 0,0 0-1,0 0 1,0 0 0,0 0 0,0 0-1,0 1 1,0-1 0,0 0-1,0 0 1,0 0 0,0 0 0,0 0-1,0 0 1,0 1 0,0-1 0,0 0-1,0 0 1,0 0 0,0 0 0,-1 0-1,1 0 1,0 0 0,-12 9 423,-14 5 244,-11-1 104,27-10-708,1 0 0,0 0 1,-1 0-1,1 1 0,1 1 0,-1 0 0,1 0 1,-1 0-1,-7 8 0,16-13-76,0 0 0,0 0 0,0 0 0,0 1-1,0-1 1,0 0 0,0 0 0,0 0 0,0 0 0,0 0 0,0 1 0,0-1 0,0 0-1,0 0 1,0 0 0,0 0 0,0 1 0,0-1 0,0 0 0,0 0 0,0 0 0,0 0 0,0 0-1,0 1 1,0-1 0,0 0 0,0 0 0,0 0 0,0 0 0,0 0 0,0 1 0,0-1 0,0 0-1,1 0 1,-1 0 0,0 0 0,0 0 0,0 0 0,0 0 0,0 0 0,0 1 0,1-1-1,-1 0 1,0 0 0,0 0 0,0 0 0,0 0 0,0 0 0,1 0 0,-1 0 0,0 0 0,0 0-1,16 3-115,18-2-51,-33-1 148,5 0-24,2 0-52,0-1 0,0 2 0,1-1 0,-1 1 0,0 0 0,0 1 0,0 0 0,14 5 0,-22-6 84,0-1 0,1 1-1,-1-1 1,0 1 0,0-1 0,0 1-1,1-1 1,-1 1 0,0-1-1,0 1 1,0-1 0,0 1 0,0-1-1,0 1 1,0-1 0,0 1-1,0-1 1,0 1 0,0 0 0,0-1-1,0 1 1,0-1 0,-1 1-1,1-1 1,0 1 0,0-1 0,-1 1-1,1-1 1,0 0 0,0 1-1,-1-1 1,1 1 0,-1-1 0,1 0-1,0 1 1,-1-1 0,1 0-1,-1 1 1,1-1 0,-1 0 0,1 0-1,-1 1 1,1-1 0,-1 0-1,1 0 1,-1 0 0,-1 2-90,-10 8-191</inkml:trace>
</inkml:ink>
</file>

<file path=ppt/ink/ink7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0.937"/>
    </inkml:context>
    <inkml:brush xml:id="br0">
      <inkml:brushProperty name="width" value="0.1" units="cm"/>
      <inkml:brushProperty name="height" value="0.1" units="cm"/>
      <inkml:brushProperty name="color" value="#5B2D90"/>
    </inkml:brush>
  </inkml:definitions>
  <inkml:trace contextRef="#ctx0" brushRef="#br0">16 54 2921,'-12'3'104,"9"0"8,2 1-136,4-1-32,5-1 8,3-1 24,3-1 8,5-4 16,3-1 0,4-2 0,2-2-24,2-2-144,1 0-72,2 0-345,0 0 313</inkml:trace>
</inkml:ink>
</file>

<file path=ppt/ink/ink7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1.622"/>
    </inkml:context>
    <inkml:brush xml:id="br0">
      <inkml:brushProperty name="width" value="0.1" units="cm"/>
      <inkml:brushProperty name="height" value="0.1" units="cm"/>
      <inkml:brushProperty name="color" value="#5B2D90"/>
    </inkml:brush>
  </inkml:definitions>
  <inkml:trace contextRef="#ctx0" brushRef="#br0">245 15 72,'48'-15'73,"-104"50"1186,-95 62-2282,79-49 849,59-38 167</inkml:trace>
</inkml:ink>
</file>

<file path=ppt/ink/ink7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2.396"/>
    </inkml:context>
    <inkml:brush xml:id="br0">
      <inkml:brushProperty name="width" value="0.1" units="cm"/>
      <inkml:brushProperty name="height" value="0.1" units="cm"/>
      <inkml:brushProperty name="color" value="#5B2D90"/>
    </inkml:brush>
  </inkml:definitions>
  <inkml:trace contextRef="#ctx0" brushRef="#br0">0 227 744,'30'-12'462,"51"-27"0,9-5 196,-17 14-738,-12 4-203,0 3 0,109-26 1,-153 46-16,-3 2 134</inkml:trace>
</inkml:ink>
</file>

<file path=ppt/ink/ink7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2.746"/>
    </inkml:context>
    <inkml:brush xml:id="br0">
      <inkml:brushProperty name="width" value="0.1" units="cm"/>
      <inkml:brushProperty name="height" value="0.1" units="cm"/>
      <inkml:brushProperty name="color" value="#5B2D90"/>
    </inkml:brush>
  </inkml:definitions>
  <inkml:trace contextRef="#ctx0" brushRef="#br0">24 0 344,'-9'1'-56,"-5"6"40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4.464"/>
    </inkml:context>
    <inkml:brush xml:id="br0">
      <inkml:brushProperty name="width" value="0.1" units="cm"/>
      <inkml:brushProperty name="height" value="0.1" units="cm"/>
      <inkml:brushProperty name="color" value="#004F8B"/>
    </inkml:brush>
  </inkml:definitions>
  <inkml:trace contextRef="#ctx0" brushRef="#br0">19 339 5529,'-16'18'3056,"25"-33"-348,24-33-784,-13 25-1673,2 1-1,0 2 1,50-37-1,82-38 856,-87 56-886,-33 27-192,-18 11-9,-16 2-17,0-1 0,1 0 0,-1 0-1,0 0 1,0 1 0,0-1 0,0 0-1,1 0 1,-1 1 0,0-1 0,0 0 0,0 0-1,0 1 1,0-1 0,0 0 0,0 1-1,1-1 1,-1 0 0,0 1 0,0-1 0,0 0-1,0 0 1,0 1 0,0-1 0,-1 0-1,1 1 1,0-1 0,0 0 0,0 0 0,0 1-1,0-1 1,0 0 0,0 1 0,-1-1-1,1 0 1,0 0 0,0 0 0,0 1 0,-1-1-1,1 0 1,0 0 0,-1 1 0,-1 1 11,0 0 1,0 0-1,0 0 1,-1 0-1,1 0 1,-1-1 0,1 1-1,-1-1 1,0 1-1,1-1 1,-1 0-1,0 0 1,-4 0-1,-46 9 58,31-6-53,0 0-13,0 1 0,0 1 0,0 1 0,0 1 0,1 0 0,-37 23 0,47-24-2,1 1 0,-1 0 0,1 1 1,0 1-1,1-1 0,0 1 0,1 1 1,0 0-1,1 0 0,0 0 1,0 1-1,2 0 0,-6 14 0,6-13 1,1-4-5,1 0-1,0 0 0,0 0 0,1 0 1,-2 19-1,8-31-8,0 0 1,0 0-1,-1 0 1,1-1-1,-1 0 1,6-7-1,2-4-3,21-31 28,2 2 0,2 1-1,2 2 1,50-42 0,-74 72 18,0-2 22,1 2 0,0 0 0,1 0 0,25-11 0,-36 24 31,-8 7-46,-7 8-12,-3-5-10,-2 0 1,1-1-1,-1-1 0,-1 0 1,0-1-1,-19 8 0,13-7-19,0 2 0,-29 21 0,10 7 27,34-32-147,-1 1 0,0-1 0,-1-1 0,-11 9 0,18-25-3403</inkml:trace>
</inkml:ink>
</file>

<file path=ppt/ink/ink7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2.851"/>
    </inkml:context>
    <inkml:brush xml:id="br0">
      <inkml:brushProperty name="width" value="0.1" units="cm"/>
      <inkml:brushProperty name="height" value="0.1" units="cm"/>
      <inkml:brushProperty name="color" value="#5B2D90"/>
    </inkml:brush>
  </inkml:definitions>
  <inkml:trace contextRef="#ctx0" brushRef="#br0">346 0 680,'-29'13'328,"-2"1"224,0-1-16,-2 2-199,-2 1-81,-4 1-88,0 1-72,-1-2-448,4-1-289,3-2 337</inkml:trace>
</inkml:ink>
</file>

<file path=ppt/ink/ink7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3.227"/>
    </inkml:context>
    <inkml:brush xml:id="br0">
      <inkml:brushProperty name="width" value="0.1" units="cm"/>
      <inkml:brushProperty name="height" value="0.1" units="cm"/>
      <inkml:brushProperty name="color" value="#5B2D90"/>
    </inkml:brush>
  </inkml:definitions>
  <inkml:trace contextRef="#ctx0" brushRef="#br0">131 157 312,'-37'10'116,"27"-7"24,1 0 0,-1-1 0,1 0-1,-1 0 1,1-1 0,-1 0 0,-16-1 0,26-1-116,-1 1-1,1-1 1,0 1-1,0 0 1,0-1-1,0 1 1,0 0-1,0-1 1,0 1 0,0-1-1,0 1 1,0 0-1,0-1 1,0 1-1,1-1 1,-1 1-1,0 0 1,0-1 0,0 1-1,0 0 1,1-1-1,-1 1 1,0 0-1,0-1 1,1 1-1,-1 0 1,0 0-1,1-1 1,-1 1 0,0 0-1,0 0 1,1-1-1,-1 1 1,1 0-1,-1 0 1,0 0-1,1 0 1,-1 0 0,1-1-1,13-10-57,18-3 5,0 0-1,33-8 0,45-19-46,-6-10-112,-74 37 102</inkml:trace>
</inkml:ink>
</file>

<file path=ppt/ink/ink7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3.587"/>
    </inkml:context>
    <inkml:brush xml:id="br0">
      <inkml:brushProperty name="width" value="0.1" units="cm"/>
      <inkml:brushProperty name="height" value="0.1" units="cm"/>
      <inkml:brushProperty name="color" value="#5B2D90"/>
    </inkml:brush>
  </inkml:definitions>
  <inkml:trace contextRef="#ctx0" brushRef="#br0">187 50 272,'-12'0'-25,"0"0"1,0-1-1,0 0 0,0 0 0,0-1 0,-17-6 1,35-5 307,3-2-87,-9 14-191,0 1 1,0 0-1,0-1 0,0 1 1,0 0-1,0-1 0,0 1 0,0 0 1,-1-1-1,1 1 0,0 0 1,0-1-1,0 1 0,0 0 0,-1-1 1,1 1-1,0 0 0,0 0 1,-1-1-1,1 1 0,0 0 1,-1 0-1,1-1 0,0 1 0,0 0 1,-1 0-1,1 0 0,0 0 1,-1 0-1,1-1 0,0 1 0,-1 0 1,1 0-1,-1 0 0,1 0 1,0 0-1,-1 0 0,1 0 0,0 0 1,-1 0-1,1 0 0,0 0 1,-1 1-1,1-1 0,-1 0 1,-11 2 24,-1 0 1,1 0 0,0 1-1,0 1 1,-12 5 0,24-9-31,-2 1-131,1 0 48</inkml:trace>
</inkml:ink>
</file>

<file path=ppt/ink/ink7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4.572"/>
    </inkml:context>
    <inkml:brush xml:id="br0">
      <inkml:brushProperty name="width" value="0.1" units="cm"/>
      <inkml:brushProperty name="height" value="0.1" units="cm"/>
      <inkml:brushProperty name="color" value="#5B2D90"/>
    </inkml:brush>
  </inkml:definitions>
  <inkml:trace contextRef="#ctx0" brushRef="#br0">40 0 1024,'-14'4'416,"4"-2"280,1 1-103,5-1-361,2-1-136,5 0-88,4-1-8,6-1 80,6-1 8,7 0-8,4 1-8,6 0-56,1 1-16,1 2-48,0-1-128,-4 1-408,-2 0-249,-7 0 385</inkml:trace>
</inkml:ink>
</file>

<file path=ppt/ink/ink7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4.945"/>
    </inkml:context>
    <inkml:brush xml:id="br0">
      <inkml:brushProperty name="width" value="0.1" units="cm"/>
      <inkml:brushProperty name="height" value="0.1" units="cm"/>
      <inkml:brushProperty name="color" value="#5B2D90"/>
    </inkml:brush>
  </inkml:definitions>
  <inkml:trace contextRef="#ctx0" brushRef="#br0">1 2 632,'4'-1'33,"0"1"-1,-1-1 1,1 1-1,0 0 1,0 1 0,0-1-1,0 0 1,-1 1-1,1 0 1,0 0 0,-1 0-1,1 1 1,0-1-1,-1 1 1,5 3 0,-8-5-24,0 1-1,0-1 1,0 1 0,0 0 0,0-1 0,0 1 0,0-1 0,0 1 0,-1 0 0,1-1 0,0 1 0,0-1 0,-1 1 0,1-1 0,0 1 0,-1-1 0,1 1 0,0-1 0,-1 1 0,1-1 0,-1 0-1,1 1 1,-1-1 0,1 0 0,-1 1 0,1-1 0,-1 0 0,-1 1 0,-7 9 356,23-9-231,36-9-229,-1 3 0,1 1 0,0 3 0,64 6-1,-95-3-167,-1-1 0,1-1-1,21-2 1,-18-1 248</inkml:trace>
</inkml:ink>
</file>

<file path=ppt/ink/ink7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5.587"/>
    </inkml:context>
    <inkml:brush xml:id="br0">
      <inkml:brushProperty name="width" value="0.1" units="cm"/>
      <inkml:brushProperty name="height" value="0.1" units="cm"/>
      <inkml:brushProperty name="color" value="#5B2D90"/>
    </inkml:brush>
  </inkml:definitions>
  <inkml:trace contextRef="#ctx0" brushRef="#br0">1 0 1920,'5'0'-72,"5"0"-168,2 0 96,4 1 160,1 2 8,1-1 16,1 0 8,1 1 8,4 0 0,5-1-16,2 0-32,1-2-72,-1 1-216,-2 1 176</inkml:trace>
</inkml:ink>
</file>

<file path=ppt/ink/ink7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6.039"/>
    </inkml:context>
    <inkml:brush xml:id="br0">
      <inkml:brushProperty name="width" value="0.1" units="cm"/>
      <inkml:brushProperty name="height" value="0.1" units="cm"/>
      <inkml:brushProperty name="color" value="#5B2D90"/>
    </inkml:brush>
  </inkml:definitions>
  <inkml:trace contextRef="#ctx0" brushRef="#br0">5 45 864,'-3'-5'240,"2"2"240,1 0-184,4 0-192,2 1-56,5 0-56,3 1-16,6 1 0,3 0-8,5 1 24,3-1 8,1 0 0,1-1 16,-1-2 0,0-2-8,-4-1-8,-1 0-120,-7 0 80</inkml:trace>
</inkml:ink>
</file>

<file path=ppt/ink/ink7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6.770"/>
    </inkml:context>
    <inkml:brush xml:id="br0">
      <inkml:brushProperty name="width" value="0.1" units="cm"/>
      <inkml:brushProperty name="height" value="0.1" units="cm"/>
      <inkml:brushProperty name="color" value="#5B2D90"/>
    </inkml:brush>
  </inkml:definitions>
  <inkml:trace contextRef="#ctx0" brushRef="#br0">199 0 544,'-145'57'1356,"135"-54"-1345,7-3 57,-1 1 0,1 0 0,-1 0 0,1 0 1,-1 0-1,1 1 0,0-1 0,0 1 0,0 0 0,0 0 0,-5 3 1,12-3-104,0-1 1,0 0 0,0 0 0,0-1 0,-1 1 0,1-1 0,0 0-1,0 0 1,8-1 0,11-1 16,0 1-1,-1 1 0,1 1 0,0 1 1,0 1-1,32 8 0,-74-9 353,1 1-1,1 0 1,-1 1-1,-17 7 1,26-9-250,3 0-60,-4 0-17,0 1 1,0 0-1,0 1 0,0 0 1,0 0-1,1 1 1,0 0-1,-11 9 0,20-14-13,-1 0-1,1 0 0,0 1 1,-1-1-1,1 0 0,0 1 1,0-1-1,-1 0 0,1 1 1,0-1-1,0 1 0,0-1 1,-1 0-1,1 1 0,0-1 1,0 1-1,0-1 0,0 1 1,0-1-1,0 0 0,0 1 1,0-1-1,0 1 0,0-1 1,0 1-1,0-1 0,0 1 1,1-1-1,-1 0 0,0 1 1,0-1-1,0 1 0,0-1 1,1 0-1,-1 1 0,0-1 1,1 0-1,-1 1 1,0-1-1,0 0 0,1 1 1,-1-1-1,1 0 0,-1 0 1,0 1-1,1-1 0,-1 0 1,0 0-1,1 0 0,-1 0 1,1 0-1,-1 1 0,1-1 1,-1 0-1,1 0 0,-1 0 1,0 0-1,1 0 0,-1 0 1,2-1-1,32 7-288,-31-6 256,19 2-230,54 8 116,-72-10 96,-1 1 1,1 0 0,-1 0-1,0 0 1,1 0 0,-1 1-1,0-1 1,0 1 0,0 0-1,0 0 1,0 0 0,0 1-1,0-1 1,-1 0 0,1 1-1,-1 0 1,3 4 0,1 11-282</inkml:trace>
</inkml:ink>
</file>

<file path=ppt/ink/ink7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7.655"/>
    </inkml:context>
    <inkml:brush xml:id="br0">
      <inkml:brushProperty name="width" value="0.1" units="cm"/>
      <inkml:brushProperty name="height" value="0.1" units="cm"/>
      <inkml:brushProperty name="color" value="#5B2D90"/>
    </inkml:brush>
  </inkml:definitions>
  <inkml:trace contextRef="#ctx0" brushRef="#br0">58 0 344,'-2'1'-25,"-19"9"489,19-5-146,14-1-179,-1-3-93,0-1 0,0 0 1,-1-1-1,1 0 0,20-6 0,-19 5-68,0-1 1,0 2 0,0-1-1,16 2 1,-87 48-669,3-12 642,43-29 238,1 1 0,0 0 0,0 1 0,0 1 0,-11 12 0,22-22-186,1 0-1,-1 1 0,1-1 0,-1 1 1,1-1-1,-1 1 0,1-1 0,0 1 1,-1-1-1,1 1 0,0-1 0,-1 1 1,1 0-1,0-1 0,0 1 0,0-1 1,0 1-1,-1 0 0,1-1 0,0 1 1,0 0-1,0-1 0,0 1 0,0-1 1,0 1-1,1 0 0,-1-1 0,0 1 1,0 0-1,0-1 0,1 1 0,-1-1 1,0 1-1,0-1 0,1 1 0,-1 0 1,1-1-1,27 11 21,40-8-10,-66-3-6,52-8 162,-26 3-111,-29 5-76,1 0 0,0 0-1,0 0 1,0 0 0,0 0 0,0 1 0,0-1 0,0 0 0,0 0 0,0 0 0,0 0 0,0 0-1,0 0 1,0 0 0,0 1 0,0-1 0,0 0 0,0 0 0,0 0 0,0 0 0,0 0 0,0 0-1,0 0 1,0 1 0,0-1 0,0 0 0,0 0 0,1 0 0,-1 0 0,-5 2-72,1 0 1,-1 1-1,1-1 1,0 1-1,0 0 1,0 0-1,0 0 1,1 0-1,-1 1 1,-3 4-1,8-8 63,-1 0 0,1 1-1,-1-1 1,1 0 0,-1 1-1,1-1 1,0 0 0,-1 0 0,1 0-1,0 1 1,-1-1 0,1 0-1,-1 0 1,1 0 0,0 0-1,-1 0 1,1 0 0,0 0 0,-1 0-1,1 0 1,0-1 0,-1 1-1,2 0 1,-1-1 2,9 0 11</inkml:trace>
</inkml:ink>
</file>

<file path=ppt/ink/ink7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8.807"/>
    </inkml:context>
    <inkml:brush xml:id="br0">
      <inkml:brushProperty name="width" value="0.1" units="cm"/>
      <inkml:brushProperty name="height" value="0.1" units="cm"/>
      <inkml:brushProperty name="color" value="#5B2D90"/>
    </inkml:brush>
  </inkml:definitions>
  <inkml:trace contextRef="#ctx0" brushRef="#br0">0 85 256,'43'-20'40,"4"-1"40,2-2-144,0 2 32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7.690"/>
    </inkml:context>
    <inkml:brush xml:id="br0">
      <inkml:brushProperty name="width" value="0.1" units="cm"/>
      <inkml:brushProperty name="height" value="0.1" units="cm"/>
      <inkml:brushProperty name="color" value="#004F8B"/>
    </inkml:brush>
  </inkml:definitions>
  <inkml:trace contextRef="#ctx0" brushRef="#br0">1 0 1280,'1'4'768,"0"0"849,2 2 79,6 4-248,3-1-151,3 3-377,4 0-224,2-1-392,4 0-256,6-2-968,2-1-1369,0 0 1321</inkml:trace>
</inkml:ink>
</file>

<file path=ppt/ink/ink7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7:59.464"/>
    </inkml:context>
    <inkml:brush xml:id="br0">
      <inkml:brushProperty name="width" value="0.1" units="cm"/>
      <inkml:brushProperty name="height" value="0.1" units="cm"/>
      <inkml:brushProperty name="color" value="#5B2D90"/>
    </inkml:brush>
  </inkml:definitions>
  <inkml:trace contextRef="#ctx0" brushRef="#br0">11 1 280,'-1'-1'40,"-9"2"64</inkml:trace>
</inkml:ink>
</file>

<file path=ppt/ink/ink7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0.023"/>
    </inkml:context>
    <inkml:brush xml:id="br0">
      <inkml:brushProperty name="width" value="0.1" units="cm"/>
      <inkml:brushProperty name="height" value="0.1" units="cm"/>
      <inkml:brushProperty name="color" value="#5B2D90"/>
    </inkml:brush>
  </inkml:definitions>
  <inkml:trace contextRef="#ctx0" brushRef="#br0">44 144 384,'-40'13'429,"37"-8"-44,26-9-171,86-18-116,78-20-102,-158 33-36,0-1 0,-1-1-1,0-1 1,33-21-1,-32 14-39</inkml:trace>
</inkml:ink>
</file>

<file path=ppt/ink/ink7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0.304"/>
    </inkml:context>
    <inkml:brush xml:id="br0">
      <inkml:brushProperty name="width" value="0.1" units="cm"/>
      <inkml:brushProperty name="height" value="0.1" units="cm"/>
      <inkml:brushProperty name="color" value="#5B2D90"/>
    </inkml:brush>
  </inkml:definitions>
  <inkml:trace contextRef="#ctx0" brushRef="#br0">84 49 512,'-33'7'40,"6"0"48,13-4-48,4-1 64,15-3-32,10-2-40,5-1-24,7-3-48,4-1-120,-1 0-16,-1 1 8,-3 2 64,-1-1 88,0 1 16,0-3 0,-1 2 0</inkml:trace>
</inkml:ink>
</file>

<file path=ppt/ink/ink7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0.756"/>
    </inkml:context>
    <inkml:brush xml:id="br0">
      <inkml:brushProperty name="width" value="0.1" units="cm"/>
      <inkml:brushProperty name="height" value="0.1" units="cm"/>
      <inkml:brushProperty name="color" value="#5B2D90"/>
    </inkml:brush>
  </inkml:definitions>
  <inkml:trace contextRef="#ctx0" brushRef="#br0">173 0 240,'-173'70'1999,"238"-74"-1679,103-33-6,-205 65-309,6-11-116,23-14 2,1 0 0,-1 1 1,1 0-1,0 1 1,0 0-1,0 0 0,-11 11 1,18-12-844,5-4 614</inkml:trace>
</inkml:ink>
</file>

<file path=ppt/ink/ink7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1.568"/>
    </inkml:context>
    <inkml:brush xml:id="br0">
      <inkml:brushProperty name="width" value="0.1" units="cm"/>
      <inkml:brushProperty name="height" value="0.1" units="cm"/>
      <inkml:brushProperty name="color" value="#5B2D90"/>
    </inkml:brush>
  </inkml:definitions>
  <inkml:trace contextRef="#ctx0" brushRef="#br0">125 0 256,'22'2'531,"-22"-2"-524,0 0 1,0 0 0,0 0 0,0 0 0,0 0-1,0 0 1,0 0 0,0 0 0,-1 0 0,1 0 0,0 0-1,0 0 1,0 0 0,0 1 0,0-1 0,0 0-1,0 0 1,0 0 0,0 0 0,0 0 0,0 0 0,0 0-1,0 0 1,0 0 0,0 0 0,-1 1 0,1-1 0,0 0-1,0 0 1,0 0 0,0 0 0,0 0 0,0 0-1,0 0 1,0 0 0,0 1 0,0-1 0,0 0 0,1 0-1,-1 0 1,0 0 0,0 0 0,0 0 0,0 0-1,0 0 1,0 0 0,0 0 0,0 1 0,0-1 0,0 0-1,0 0 1,0 0 0,0 0 0,0 0 0,0 0-1,1 0 1,-1 0 0,0 0 0,0 0 0,0 0 0,0 0-1,0 0 1,0 0 0,0 0 0,0 0 0,0 0 0,1 0-1,-1 0 1,0 0 0,-34 14 649,6-4-1045,10-2 336,0 1 0,-32 22 0,84-34 273,7-9-50,-25 7-58,1 0-1,0 1 0,0 1 0,31-2 1,-55 7-112,-1 0 0,1 1 1,0 0-1,0 0 0,0 0 1,-6 6-1,-7 1-107,19-9 101,-2 0-63,0 0-1,-1 1 1,1 0-1,0-1 1,0 1 0,0 1-1,0-1 1,0 0 0,1 1-1,-1-1 1,1 1-1,-1 0 1,-2 5 0,10-7 58,0 0 1,0 1-1,0-2 1,0 1 0,0-1-1,0 1 1,10-2 0,-13 1 5,-2 0 4,42 2 7,-41-2-9,1 1-1,0-1 1,0 0 0,0 0-1,0 1 1,0-1-1,-1 1 1,1 0 0,0 0-1,0-1 1,-1 1-1,1 0 1,-1 0-1,1 1 1,-1-1 0,1 0-1,-1 0 1,3 3-1,-4-3-14,0 0-1,0 0 1,0-1 0,0 1-1,0 0 1,0 0-1,0-1 1,-1 1-1,1 0 1,0 0-1,0-1 1,-1 1 0,1 0-1,0-1 1,-1 1-1,1 0 1,-1-1-1,1 1 1,-1-1 0,1 1-1,-1-1 1,1 1-1,-1-1 1,1 1-1,-1-1 1,0 1-1,0-1 1,-22 15-288,19-13 274,-13 8-33</inkml:trace>
</inkml:ink>
</file>

<file path=ppt/ink/ink7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2.055"/>
    </inkml:context>
    <inkml:brush xml:id="br0">
      <inkml:brushProperty name="width" value="0.1" units="cm"/>
      <inkml:brushProperty name="height" value="0.1" units="cm"/>
      <inkml:brushProperty name="color" value="#5B2D90"/>
    </inkml:brush>
  </inkml:definitions>
  <inkml:trace contextRef="#ctx0" brushRef="#br0">19 6 496,'8'-2'56,"0"0"80,-2 1-96,-2 0-8,-3 1 112,-2 0 8,-4 2-16,-2 1-8,-4 1-216,0 1-152,1 1 136</inkml:trace>
</inkml:ink>
</file>

<file path=ppt/ink/ink7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2.370"/>
    </inkml:context>
    <inkml:brush xml:id="br0">
      <inkml:brushProperty name="width" value="0.1" units="cm"/>
      <inkml:brushProperty name="height" value="0.1" units="cm"/>
      <inkml:brushProperty name="color" value="#5B2D90"/>
    </inkml:brush>
  </inkml:definitions>
  <inkml:trace contextRef="#ctx0" brushRef="#br0">1 77 208,'101'-28'2211,"-75"22"-2137,-1 0 0,0-2-1,31-14 1,-51 17 10,-18 4-93,-19 5-75,-121 58-1647,131-52 1557</inkml:trace>
</inkml:ink>
</file>

<file path=ppt/ink/ink7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2.866"/>
    </inkml:context>
    <inkml:brush xml:id="br0">
      <inkml:brushProperty name="width" value="0.1" units="cm"/>
      <inkml:brushProperty name="height" value="0.1" units="cm"/>
      <inkml:brushProperty name="color" value="#5B2D90"/>
    </inkml:brush>
  </inkml:definitions>
  <inkml:trace contextRef="#ctx0" brushRef="#br0">0 111 520,'64'-34'372,"-26"14"-232,42-28-1,-76 41 144,-14 6-466,-13 4-571,11 2 469</inkml:trace>
</inkml:ink>
</file>

<file path=ppt/ink/ink7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3.261"/>
    </inkml:context>
    <inkml:brush xml:id="br0">
      <inkml:brushProperty name="width" value="0.1" units="cm"/>
      <inkml:brushProperty name="height" value="0.1" units="cm"/>
      <inkml:brushProperty name="color" value="#5B2D90"/>
    </inkml:brush>
  </inkml:definitions>
  <inkml:trace contextRef="#ctx0" brushRef="#br0">1 346 1312,'177'-84'1576,"60"-33"-1311,-181 85-289,-12 8-576,63-47-1,-88 54 193</inkml:trace>
</inkml:ink>
</file>

<file path=ppt/ink/ink7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3.967"/>
    </inkml:context>
    <inkml:brush xml:id="br0">
      <inkml:brushProperty name="width" value="0.1" units="cm"/>
      <inkml:brushProperty name="height" value="0.1" units="cm"/>
      <inkml:brushProperty name="color" value="#5B2D90"/>
    </inkml:brush>
  </inkml:definitions>
  <inkml:trace contextRef="#ctx0" brushRef="#br0">423 26 832,'48'-26'619,"-97"33"679,-4 8-1386,-13 2 26,0 2-1,2 4 1,-105 52-1,166-70 66,18-7 89,20-7 53,6-7-99,-1-2 0,66-40 0,-106 58-59,0 0 0,0 0 0,0 0 1,0 0-1,1 0 0,-1 0 0,0-1 1,0 1-1,0 0 0,0 0 0,1 0 1,-1 0-1,0 0 0,0 0 1,0 0-1,0 0 0,0 0 0,1 0 1,-1-1-1,0 1 0,0 0 0,0 0 1,0 0-1,0 0 0,0 0 0,0-1 1,0 1-1,1 0 0,-1 0 0,0 0 1,0 0-1,0-1 0,0 1 0,0 0 1,0 0-1,0 0 0,0 0 1,0-1-1,0 1 0,0 0 0,0 0 1,0 0-1,0 0 0,0-1 0,0 1 1,-1 0-1,1 0 0,0 0 0,0 0 1,0-1-1,0 1 0,0 0 0,0 0 1,0 0-1,0 0 0,-1 0 0,1 0 1,0 0-1,0-1 0,0 1 1,0 0-1,0 0 0,-1 0 0,1 0 1,0 0-1,0 0 0,-8-1-322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7.942"/>
    </inkml:context>
    <inkml:brush xml:id="br0">
      <inkml:brushProperty name="width" value="0.1" units="cm"/>
      <inkml:brushProperty name="height" value="0.1" units="cm"/>
      <inkml:brushProperty name="color" value="#004F8B"/>
    </inkml:brush>
  </inkml:definitions>
  <inkml:trace contextRef="#ctx0" brushRef="#br0">54 44 2264,'-5'20'8981,"3"-18"-8482,1-1-247,0-1 0,0 1 0,0-1 0,0 0-1,0 0 1,-1 1 0,1-1 0,0 0 0,0 0 0,0 0 0,-1 0 0,1-1 0,0 1-1,0 0 1,0 0 0,-3-2 0,3 3-225,0-1 0,0 0 0,0 1 0,0-1-1,0 1 1,0-1 0,0 1 0,0-1 0,1 1 0,-1 0 0,0-1 0,0 1-1,0 0 1,1 0 0,-1-1 0,0 1 0,1 0 0,-1 0 0,1 0-1,-1 0 1,1 0 0,-1 0 0,1 0 0,0 0 0,-1 0 0,1 0 0,0 0-1,0 0 1,0 0 0,0 0 0,0 1 0,0-1 0,0 0 0,1 2-1,0 42 37,-1-45-60,0 1 1,0 0-1,1 0 1,-1 0-1,0 0 1,0 0-1,1-1 0,-1 1 1,0 0-1,1 0 1,-1-1-1,1 1 1,-1 0-1,1 0 0,0-1 1,-1 1-1,1-1 1,-1 1-1,1 0 1,0-1-1,0 1 1,-1-1-1,1 0 0,0 1 1,0-1-1,0 0 1,-1 1-1,1-1 1,0 0-1,0 0 0,0 0 1,1 1-1,1-2 10,-1 0-1,0 1 1,1-1-1,-1 0 0,0 0 1,1 0-1,-1-1 1,0 1-1,0 0 0,0-1 1,3-2-1,4-5 46,1-1 0,-1 0 0,9-14-1,-14 19-3,-1 0 0,0-1 0,0 1 0,0-1 0,3-12-1,-6 18-38,0-1-1,0 1 1,1-1-1,-1 1 0,0-1 1,0 0-1,0 1 0,0-1 1,0 1-1,0-1 1,0 0-1,0 1 0,0-1 1,-1 1-1,1-1 0,0 1 1,0-1-1,0 1 0,-1-1 1,1 1-1,0-1 1,-1 1-1,1-1 0,0 1 1,-1-1-1,1 1 0,-1-1 1,-1 1 4,1-1 0,0 1 0,-1 0 0,1 0 0,-1 0 0,1 0 0,-1 0 0,1 0 0,-1 0 1,1 0-1,-1 1 0,1-1 0,0 1 0,-1-1 0,1 1 0,-3 1 0,-2 1-3,0 1-1,1 0 1,-1 0-1,1 0 1,0 0-1,0 1 1,0 0 0,1 0-1,-1 1 1,1-1-1,1 1 1,-5 7-1,6-10-15,0 0 0,1 1-1,-1-1 1,0 0 0,1 1-1,0-1 1,0 1-1,0-1 1,0 1 0,1 0-1,-1-1 1,1 1 0,0 0-1,0-1 1,1 1-1,-1 0 1,1-1 0,-1 1-1,1-1 1,0 1 0,0-1-1,1 1 1,3 6-1,-5-9 5,1 0-1,0 0 0,0 0 0,0 0 0,0 0 0,0 0 0,0 0 1,0 0-1,0 0 0,0-1 0,0 1 0,0 0 0,0-1 1,1 1-1,-1-1 0,0 1 0,1-1 0,-1 0 0,0 1 1,1-1-1,-1 0 0,0 0 0,1 0 0,-1 0 0,0 0 1,1 0-1,-1 0 0,2-1 0,0 0 4,0-1 0,-1 1 0,1-1-1,0 0 1,0 1 0,-1-2 0,1 1 0,-1 0 0,0 0 0,1-1 0,2-3 0,0-1 7,0 0 0,-1-1-1,1 1 1,-1-1 0,-1 0 0,0 0 0,0 0 0,3-13 0,-6 19 8,0 0-1,1 0 0,-1 0 0,0 0 0,0 0 0,0 0 0,-1 0 0,1 0 1,0 1-1,-1-1 0,1 0 0,-1 0 0,0 0 0,1 1 0,-1-1 1,0 0-1,0 0 0,-2-1 0,3 2-8,-1 1 1,0-1-1,-1 0 1,1 1-1,0-1 1,0 1-1,0-1 1,0 1-1,0 0 1,0-1-1,-1 1 1,1 0-1,0 0 1,0 0-1,0 0 1,-1 0-1,1 0 0,0 0 1,0 0-1,0 1 1,-2-1-1,-1 2-5,-1-1-1,1 1 1,-1 0-1,1 0 1,0 1-1,0-1 1,0 1-1,1 0 1,-1 0-1,1 0 1,-1 1-1,1-1 1,-3 5-1,3-2-14,-1 0 0,1 1 0,1-1 0,-1 1 0,1 0 0,0 0 0,-1 13 0,3-19 5,-1 0 0,1 0 1,0 0-1,0 0 0,-1 0 1,1 1-1,0-1 0,0 0 1,0 0-1,0 0 0,1 0 1,-1 0-1,0 1 0,0-1 1,1 0-1,-1 0 1,1 0-1,-1 0 0,1 0 1,-1 0-1,1 0 0,-1 0 1,1 0-1,0 0 0,0-1 1,-1 1-1,1 0 0,0 0 1,0-1-1,0 1 0,0 0 1,0-1-1,0 1 1,0-1-1,0 1 0,0-1 1,0 0-1,0 1 0,0-1 1,1 0-1,-1 0 0,0 0 1,0 0-1,0 0 0,0 0 1,0 0-1,1 0 0,-1 0 1,0 0-1,0-1 0,0 1 1,0 0-1,0-1 1,0 1-1,0-1 0,1 0 1,4-2 5,0-1 0,0 1 0,-1-1 0,1 0 0,-1-1 0,0 1 0,0-1 0,-1 0 0,0 0 0,1-1 0,-2 1 0,1-1 0,3-6 0,-4 7 4,-1 0-1,1 1 1,-1-1-1,0 0 1,0 0-1,0-1 1,-1 1-1,0 0 1,0 0-1,0-1 1,-1 1-1,1-1 1,-1 1-1,0-1 1,-1 1-1,-1-9 1,1 12-5,1 1 1,-1-1-1,1 1 1,-1-1 0,0 1-1,1 0 1,-1-1-1,0 1 1,0 0 0,0 0-1,0-1 1,0 1-1,0 0 1,0 0 0,0 0-1,-1 0 1,1 1 0,0-1-1,0 0 1,-1 0-1,1 1 1,-1-1 0,1 1-1,-1-1 1,-1 1-1,1 0-2,0 0 0,-1 0 0,1 1 0,0-1 0,0 1 0,0 0 0,-1 0 0,1 0 0,0 0 0,0 0 0,0 0 0,1 0 0,-1 1 0,-3 2 0,-1 2-9,0 0 1,1 0-1,-1 0 1,1 1-1,1-1 0,0 1 1,0 1-1,-5 9 1,8-12 0,0 0 0,0 0 0,0 0 0,0 1 0,1-1 0,0 0 0,0 0 0,0 0 0,1 1 0,0-1 0,0 0 0,0 0 0,3 8 0,-3-12 4,-1 0-1,1 1 1,0-1-1,0 0 1,-1 1-1,1-1 1,0 0-1,0 0 1,0 0-1,1 0 1,-1 0-1,0 0 1,0 0-1,0 0 1,1-1-1,-1 1 1,0 0-1,1-1 1,2 1-1,-2 0 3,1-1-1,-1 0 1,1-1-1,-1 1 1,0 0-1,1-1 1,-1 1-1,0-1 1,1 0-1,-1 0 0,0 1 1,0-2-1,1 1 1,-1 0-1,0 0 1,2-3-1,3-1 9,-1-1-1,0 0 1,-1-1 0,1 1-1,-1-1 1,-1 0 0,1 0-1,-1-1 1,0 1-1,3-10 1,-6 14 0,-1 1 0,1-1 1,0 1-1,-1-1 0,1 1 0,-1-1 0,0 0 1,0 1-1,0-1 0,0 1 0,0-1 1,0 0-1,-1 1 0,1-1 0,-2-3 0,1 4 1,-1 1 0,1-1 0,0 1 0,0-1 0,-1 1 0,1 0 0,-1-1 0,1 1 0,-1 0 0,0 0 0,1 0 0,-1 0 0,0 0 0,0 1 0,0-1 0,0 0 0,1 1 0,-1-1 0,0 1 0,0 0 0,0 0 0,0 0 0,-4 0 0,1 0-3,-1 1 1,1 0-1,0 0 0,-1 0 0,1 0 0,0 1 0,0 0 0,0 0 0,0 1 1,0-1-1,0 1 0,1 0 0,-1 0 0,1 1 0,0-1 0,-4 6 0,5-7-11,0 1 0,1 0 0,-1 0-1,1 0 1,-1 0 0,1 1-1,0-1 1,0 1 0,1-1-1,-1 1 1,1-1 0,0 1 0,0 0-1,0 0 1,0 0 0,1 0-1,0 0 1,-1-1 0,1 1-1,1 0 1,-1 0 0,0 0 0,2 4-1,-2-7-45,1 0 0,-1 0 0,0-1 0,0 1 0,1 0-1,-1 0 1,1-1 0,-1 1 0,0 0 0,1-1 0,0 1-1,-1 0 1,1-1 0,-1 1 0,1-1 0,0 1 0,-1-1-1,1 1 1,0-1 0,-1 0 0,1 1 0,0-1 0,0 0 0,-1 0-1,1 1 1,0-1 0,0 0 0,0 0 0,-1 0 0,1 0-1,0 0 1,0 0 0,0 0 0,-1 0 0,1 0 0,1-1 0,0 1-369,0-1 1,0 0-1,0 0 1,0 0-1,0 0 1,0 0-1,0-1 1,0 1-1,0 0 1,0-1-1,-1 0 1,3-2-1,10-17-1725</inkml:trace>
</inkml:ink>
</file>

<file path=ppt/ink/ink7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4.370"/>
    </inkml:context>
    <inkml:brush xml:id="br0">
      <inkml:brushProperty name="width" value="0.1" units="cm"/>
      <inkml:brushProperty name="height" value="0.1" units="cm"/>
      <inkml:brushProperty name="color" value="#5B2D90"/>
    </inkml:brush>
  </inkml:definitions>
  <inkml:trace contextRef="#ctx0" brushRef="#br0">281 4 552,'6'-2'248,"-3"1"120,-7 2-152,-4 2-88,-10 4-184,-3 1-64,-6 2 40,-3 1 24,-1 1 24,-2 3 8,3 2 88,-1 1 32,7-3-40,5-2-168,5-3 64</inkml:trace>
</inkml:ink>
</file>

<file path=ppt/ink/ink7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5.170"/>
    </inkml:context>
    <inkml:brush xml:id="br0">
      <inkml:brushProperty name="width" value="0.1" units="cm"/>
      <inkml:brushProperty name="height" value="0.1" units="cm"/>
      <inkml:brushProperty name="color" value="#5B2D90"/>
    </inkml:brush>
  </inkml:definitions>
  <inkml:trace contextRef="#ctx0" brushRef="#br0">424 1 368,'-14'6'-134,"-119"56"478,115-52-255,1 0 0,0 2 0,0 0 0,2 1 0,-17 17 0,31-30-103,1 0 0,0 0 0,0 0 0,-1 0 0,1 1 1,0-1-1,0 0 0,-1 0 0,1 0 0,0 0 0,0 1 0,0-1 0,0 0 0,-1 0 0,1 1 0,0-1 0,0 0 0,0 0 0,0 1 0,0-1 0,0 0 0,0 0 0,-1 1 0,1-1 0,0 0 0,0 0 0,0 1 1,0-1-1,0 0 0,0 1 0,1-1 0,-1 0 0,0 0 0,0 1 0,0-1 0,0 0 0,0 0 0,0 1 0,0-1 0,0 0 0,1 0 0,-1 1 0,0-1 0,17 2-73,36-9 675,-39 4-357,20 1 201,-28 8 35,-19 7-54,-4-3-356,0-1 0,-1-1 1,-31 12-1,-1-1-34,11-3-11,23-11-349,0 2 0,1 0 0,-17 10 0,94-38-848,-20 8 1140,308-92 2375,-320 93-2283,-24 9 115,0 1 1,0-1 0,0 1-1,0 1 1,0-1 0,7 0-1,-25 4-144,0 0-1,0 1 1,0 1-1,1 0 0,-1 1 1,1 0-1,-12 8 0,-32 12-652,-59 24-1053,75-28 1369</inkml:trace>
</inkml:ink>
</file>

<file path=ppt/ink/ink7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5.453"/>
    </inkml:context>
    <inkml:brush xml:id="br0">
      <inkml:brushProperty name="width" value="0.1" units="cm"/>
      <inkml:brushProperty name="height" value="0.1" units="cm"/>
      <inkml:brushProperty name="color" value="#5B2D90"/>
    </inkml:brush>
  </inkml:definitions>
  <inkml:trace contextRef="#ctx0" brushRef="#br0">78 1 968,'0'0'968,"-5"4"-600,-1 1-159,-5 1-193,0 2-16,0-1-72,-1-1 0,3-1 7,1-1 1,4-2-24,11-5-624</inkml:trace>
</inkml:ink>
</file>

<file path=ppt/ink/ink7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6.483"/>
    </inkml:context>
    <inkml:brush xml:id="br0">
      <inkml:brushProperty name="width" value="0.1" units="cm"/>
      <inkml:brushProperty name="height" value="0.1" units="cm"/>
      <inkml:brushProperty name="color" value="#5B2D90"/>
    </inkml:brush>
  </inkml:definitions>
  <inkml:trace contextRef="#ctx0" brushRef="#br0">219 21 1400,'82'-4'1554,"-82"3"-1526,1 1 0,-1 0 0,1 0 0,-1 0 0,1 0 0,-1 0 0,0-1 0,1 1 1,-1 0-1,1 0 0,-1-1 0,0 1 0,1 0 0,-1-1 0,0 1 0,1 0 0,-1-1 0,0 1 0,0 0 0,1-1 0,-1 1 0,0-1 0,0 1 1,0 0-1,1-1 0,-1 1 0,0-1 0,0 1 0,0-1 0,0 0 0,0 1-21,0-1 1,0 1-1,0 0 0,0 0 0,0-1 1,-1 1-1,1 0 0,0 0 1,0 0-1,0-1 0,0 1 1,0 0-1,-1 0 0,1-1 0,0 1 1,0 0-1,-1 0 0,1 0 1,0 0-1,0 0 0,0-1 0,-1 1 1,1 0-1,0 0 0,-1 0 1,1 0-1,0 0 0,0 0 0,-1 0 1,1 0-1,0 0 0,0 0 1,-1 0-1,1 0 0,0 0 0,-1 0 1,1 0-1,0 0 0,0 0 1,-1 0-1,1 0 0,0 1 0,0-1 1,-1 0-1,1 0 0,0 0 1,0 0-1,0 1 0,-1-1 0,1 0 1,0 0-1,0 0 0,0 1 1,-1-1-1,-224 152 580,152-104-669,152-72 329,-8-7-282,-2-3 0,67-45 0,-199 111-1659,47-22 1296,-41 28-427,-103 50 0,199-86 773,160-55 29,-183 49 24</inkml:trace>
</inkml:ink>
</file>

<file path=ppt/ink/ink7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7.037"/>
    </inkml:context>
    <inkml:brush xml:id="br0">
      <inkml:brushProperty name="width" value="0.1" units="cm"/>
      <inkml:brushProperty name="height" value="0.1" units="cm"/>
      <inkml:brushProperty name="color" value="#5B2D90"/>
    </inkml:brush>
  </inkml:definitions>
  <inkml:trace contextRef="#ctx0" brushRef="#br0">0 218 616,'72'-26'162,"-1"-2"1,101-58-1,-19 9-130,-347 183-280,159-81 201</inkml:trace>
</inkml:ink>
</file>

<file path=ppt/ink/ink7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7.270"/>
    </inkml:context>
    <inkml:brush xml:id="br0">
      <inkml:brushProperty name="width" value="0.1" units="cm"/>
      <inkml:brushProperty name="height" value="0.1" units="cm"/>
      <inkml:brushProperty name="color" value="#5B2D90"/>
    </inkml:brush>
  </inkml:definitions>
  <inkml:trace contextRef="#ctx0" brushRef="#br0">27 0 344,'-10'2'8,"-7"6"88</inkml:trace>
</inkml:ink>
</file>

<file path=ppt/ink/ink7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7.598"/>
    </inkml:context>
    <inkml:brush xml:id="br0">
      <inkml:brushProperty name="width" value="0.1" units="cm"/>
      <inkml:brushProperty name="height" value="0.1" units="cm"/>
      <inkml:brushProperty name="color" value="#5B2D90"/>
    </inkml:brush>
  </inkml:definitions>
  <inkml:trace contextRef="#ctx0" brushRef="#br0">0 146 56,'60'-24'40,"-2"0"72,-6 1 24,-5 2 16,-9 4 48,-6 1-24,-8 5 8,-8 4 0,-9 4 144,-6 3-80,-6 0-240,-6 3-80,-6 6-472,-5 0 248</inkml:trace>
</inkml:ink>
</file>

<file path=ppt/ink/ink7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7.912"/>
    </inkml:context>
    <inkml:brush xml:id="br0">
      <inkml:brushProperty name="width" value="0.1" units="cm"/>
      <inkml:brushProperty name="height" value="0.1" units="cm"/>
      <inkml:brushProperty name="color" value="#5B2D90"/>
    </inkml:brush>
  </inkml:definitions>
  <inkml:trace contextRef="#ctx0" brushRef="#br0">57 5 896,'11'-3'88,"-7"2"120,-3 1-104,-6 3-184,-4 1-32,-6 5-144,-5 1-48,-4 3 208</inkml:trace>
</inkml:ink>
</file>

<file path=ppt/ink/ink7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8.407"/>
    </inkml:context>
    <inkml:brush xml:id="br0">
      <inkml:brushProperty name="width" value="0.1" units="cm"/>
      <inkml:brushProperty name="height" value="0.1" units="cm"/>
      <inkml:brushProperty name="color" value="#5B2D90"/>
    </inkml:brush>
  </inkml:definitions>
  <inkml:trace contextRef="#ctx0" brushRef="#br0">170 1 360,'-13'10'16,"-8"3"16,-3 4-24,-4 0 0,-3 0-8,4 0-72,1 1 56</inkml:trace>
</inkml:ink>
</file>

<file path=ppt/ink/ink7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8.597"/>
    </inkml:context>
    <inkml:brush xml:id="br0">
      <inkml:brushProperty name="width" value="0.1" units="cm"/>
      <inkml:brushProperty name="height" value="0.1" units="cm"/>
      <inkml:brushProperty name="color" value="#5B2D90"/>
    </inkml:brush>
  </inkml:definitions>
  <inkml:trace contextRef="#ctx0" brushRef="#br0">55 0 736,'-3'2'232,"-3"2"144,-4 3-136,-6 2-240,-4 3-24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8.657"/>
    </inkml:context>
    <inkml:brush xml:id="br0">
      <inkml:brushProperty name="width" value="0.1" units="cm"/>
      <inkml:brushProperty name="height" value="0.1" units="cm"/>
      <inkml:brushProperty name="color" value="#004F8B"/>
    </inkml:brush>
  </inkml:definitions>
  <inkml:trace contextRef="#ctx0" brushRef="#br0">0 32 416,'4'-31'9361,"12"38"-5140,-1 4-4293,-10-8-403,4 4 597,0 0 1,-1 1-1,1 0 1,-1 1-1,-1 0 1,0 0-1,0 0 1,-1 1-1,0 0 1,0 1-1,6 17 0,-7-11-4,0 0 0,-1 0 0,-1 0 0,0 1 0,-2-1-1,0 1 1,-1 22 0,-2-14-484,-2 1 0,0-1-1,-2 0 1,0 0 0,-2 0 0,-1-1-1,-1-1 1,-1 1 0,-1-2 0,-19 28 0,4-13-1067</inkml:trace>
</inkml:ink>
</file>

<file path=ppt/ink/ink7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9.376"/>
    </inkml:context>
    <inkml:brush xml:id="br0">
      <inkml:brushProperty name="width" value="0.1" units="cm"/>
      <inkml:brushProperty name="height" value="0.1" units="cm"/>
      <inkml:brushProperty name="color" value="#5B2D90"/>
    </inkml:brush>
  </inkml:definitions>
  <inkml:trace contextRef="#ctx0" brushRef="#br0">61 1 2953,'-2'0'11,"-2"0"105,1 0 0,-1 1-1,1-1 1,-1 1 0,0-1 0,1 1 0,0 0 0,-1 1 0,1-1 0,0 0 0,-1 1 0,1 0 0,0 0 0,0 0-1,-5 4 1,8-5-100,1-1 0,-1 1 0,0-1 0,0 1 0,0 0 0,1-1 0,-1 1 0,0-1 0,1 1 0,-1-1 0,0 1 0,1-1 0,-1 1 0,1-1-1,-1 0 1,1 1 0,-1-1 0,1 0 0,-1 1 0,1-1 0,-1 0 0,1 1 0,-1-1 0,1 0 0,-1 0 0,1 0 0,0 1 0,-1-1 0,1 0 0,-1 0 0,1 0-1,0 0 1,0 0 0,23 3 167,8-3-221,0-2 0,0 0 1,-1-3-1,50-12 1,-57 11-134,-35 9-681,0 1 1,1 0 0,-19 10-1,-65 43 724,70-41 157,-4 9 161,28-25-188,0 0-1,0 0 0,-1 1 0,1-1 0,0 0 1,0 0-1,0 0 0,0 0 0,0 0 0,0 1 1,0-1-1,0 0 0,0 0 0,-1 0 0,1 0 1,0 1-1,0-1 0,0 0 0,0 0 0,0 0 1,0 0-1,0 1 0,0-1 0,0 0 0,0 0 1,0 0-1,0 1 0,0-1 0,0 0 0,1 0 1,-1 0-1,0 0 0,0 1 0,0-1 0,0 0 1,0 0-1,0 0 0,0 0 0,0 0 0,1 1 1,-1-1-1,0 0 0,0 0 0,0 0 0,0 0 1,0 0-1,1 0 0,-1 0 0,21-3 5,42-22-48,-49 18 25,0 1 1,0 1-1,0 0 1,1 1-1,-1 0 0,1 1 1,16-1-1,-68 30 570,-10 3-1005,-60 50 0,101-74 376,-12 9-88</inkml:trace>
</inkml:ink>
</file>

<file path=ppt/ink/ink7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09.856"/>
    </inkml:context>
    <inkml:brush xml:id="br0">
      <inkml:brushProperty name="width" value="0.1" units="cm"/>
      <inkml:brushProperty name="height" value="0.1" units="cm"/>
      <inkml:brushProperty name="color" value="#5B2D90"/>
    </inkml:brush>
  </inkml:definitions>
  <inkml:trace contextRef="#ctx0" brushRef="#br0">135 75 24,'51'-23'206,"-36"14"112,1 2-1,-1 0 1,2 1 0,-1 0 0,1 1 0,-1 1 0,31-3 0,-47 7-320,0 0 0,0 0 0,0 0 0,0 0 0,1 0 0,-1 0 0,0 0 0,0 0 0,0 0 0,0 0 1,0 0-1,1 0 0,-1 0 0,0 0 0,0 0 0,0 0 0,0 0 0,0 0 0,0 0 0,1 0 0,-1 0 1,0 0-1,0 0 0,0 0 0,0 0 0,0 0 0,0 0 0,1 0 0,-1 0 0,0 1 0,0-1 0,0 0 1,0 0-1,0 0 0,0 0 0,0 0 0,0 0 0,0 0 0,0 1 0,0-1 0,0 0 0,0 0 0,1 0 1,-1 0-1,0 0 0,0 1 0,0-1 0,0 0 0,0 0 0,0 0 0,0 0 0,-1 0 0,1 0 0,0 1 1,0-1-1,0 0 0,0 0 0,0 0 0,0 0 0,-9 10-226,-15 8 187,-140 64 1519,103-53-1488,60-29-11,0 0 0,0 1 1,0-1-1,0 0 0,0 1 1,0-1-1,1 1 0,-1-1 0,0 1 1,0-1-1,0 1 0,1-1 1,-1 1-1,0 0 0,0 0 1,1-1-1,-1 1 0,1 0 0,-1 0 1,1 0-1,-1 0 0,1-1 1,-1 2-1,18 5-109,35-8 182,8-14-43,-47 10 37,0 1 1,0 1 0,0 0 0,24-1 0,-42 6-50,0 0 0,0 0 1,0 0-1,0 1 0,1-1 0,-1 1 1,-6 5-1,-5 4-299,-183 90-2021,169-89 2037</inkml:trace>
</inkml:ink>
</file>

<file path=ppt/ink/ink7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0.433"/>
    </inkml:context>
    <inkml:brush xml:id="br0">
      <inkml:brushProperty name="width" value="0.1" units="cm"/>
      <inkml:brushProperty name="height" value="0.1" units="cm"/>
      <inkml:brushProperty name="color" value="#5B2D90"/>
    </inkml:brush>
  </inkml:definitions>
  <inkml:trace contextRef="#ctx0" brushRef="#br0">531 1 1728,'-37'8'617,"-3"2"407,-8 4-448,-3 4-264,-2 2-400,-1 1-248,8-1-368,1 1-40,6-3 95,5-2 225,5-4 416,8 0 56,7-7-48,3-1-40,5-3-80,5-1-112,0 0 152</inkml:trace>
</inkml:ink>
</file>

<file path=ppt/ink/ink7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0.698"/>
    </inkml:context>
    <inkml:brush xml:id="br0">
      <inkml:brushProperty name="width" value="0.1" units="cm"/>
      <inkml:brushProperty name="height" value="0.1" units="cm"/>
      <inkml:brushProperty name="color" value="#5B2D90"/>
    </inkml:brush>
  </inkml:definitions>
  <inkml:trace contextRef="#ctx0" brushRef="#br0">1 118 360,'52'-22'8,"0"-2"-24,2 2-8,-5 3 8,-7 2-16,-9 3 32</inkml:trace>
</inkml:ink>
</file>

<file path=ppt/ink/ink7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1.137"/>
    </inkml:context>
    <inkml:brush xml:id="br0">
      <inkml:brushProperty name="width" value="0.1" units="cm"/>
      <inkml:brushProperty name="height" value="0.1" units="cm"/>
      <inkml:brushProperty name="color" value="#5B2D90"/>
    </inkml:brush>
  </inkml:definitions>
  <inkml:trace contextRef="#ctx0" brushRef="#br0">84 0 304,'-12'12'144,"-4"5"104,-3 0-48,1 2-136,0-2-32</inkml:trace>
</inkml:ink>
</file>

<file path=ppt/ink/ink7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3.088"/>
    </inkml:context>
    <inkml:brush xml:id="br0">
      <inkml:brushProperty name="width" value="0.1" units="cm"/>
      <inkml:brushProperty name="height" value="0.1" units="cm"/>
      <inkml:brushProperty name="color" value="#5B2D90"/>
    </inkml:brush>
  </inkml:definitions>
  <inkml:trace contextRef="#ctx0" brushRef="#br0">184 0 2361,'-128'10'1746,"73"-9"2370,114 14-3528,413 12-5748,-286-23 3907,-173-3 911</inkml:trace>
</inkml:ink>
</file>

<file path=ppt/ink/ink7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3.572"/>
    </inkml:context>
    <inkml:brush xml:id="br0">
      <inkml:brushProperty name="width" value="0.1" units="cm"/>
      <inkml:brushProperty name="height" value="0.1" units="cm"/>
      <inkml:brushProperty name="color" value="#5B2D90"/>
    </inkml:brush>
  </inkml:definitions>
  <inkml:trace contextRef="#ctx0" brushRef="#br0">87 2 1464,'-21'-1'120,"-3"0"-24,3 1-304,1 1 104</inkml:trace>
</inkml:ink>
</file>

<file path=ppt/ink/ink7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3.805"/>
    </inkml:context>
    <inkml:brush xml:id="br0">
      <inkml:brushProperty name="width" value="0.1" units="cm"/>
      <inkml:brushProperty name="height" value="0.1" units="cm"/>
      <inkml:brushProperty name="color" value="#5B2D90"/>
    </inkml:brush>
  </inkml:definitions>
  <inkml:trace contextRef="#ctx0" brushRef="#br0">1 10 1016,'24'0'48,"-2"0"8,-2-1-48,-3 0-8,-2 0 0,-1-1 16,-3 0-8,-4 1-8,-1 0-8,-14 2-360,-2 2 256</inkml:trace>
</inkml:ink>
</file>

<file path=ppt/ink/ink7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4.115"/>
    </inkml:context>
    <inkml:brush xml:id="br0">
      <inkml:brushProperty name="width" value="0.1" units="cm"/>
      <inkml:brushProperty name="height" value="0.1" units="cm"/>
      <inkml:brushProperty name="color" value="#5B2D90"/>
    </inkml:brush>
  </inkml:definitions>
  <inkml:trace contextRef="#ctx0" brushRef="#br0">1 0 592,'14'3'30,"0"-2"0,0 0 0,19-1 0,-17 0-161,-16 0 155,-29 4 147,9-2-203</inkml:trace>
</inkml:ink>
</file>

<file path=ppt/ink/ink7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4.709"/>
    </inkml:context>
    <inkml:brush xml:id="br0">
      <inkml:brushProperty name="width" value="0.1" units="cm"/>
      <inkml:brushProperty name="height" value="0.1" units="cm"/>
      <inkml:brushProperty name="color" value="#5B2D90"/>
    </inkml:brush>
  </inkml:definitions>
  <inkml:trace contextRef="#ctx0" brushRef="#br0">327 5 1816,'-54'-2'1351,"11"0"-216,-51 3 0,81 1-1138,-1-1 0,1 2 0,0 0 0,0 0 0,0 1 0,0 1 0,-23 12 0,35-17-20,1 0 0,-1 0 0,1 0 0,0 0 0,-1 1-1,1-1 1,0 0 0,-1 0 0,1 0 0,0 1 0,0-1 0,-1 0 0,1 1 0,0-1-1,-1 0 1,1 1 0,0-1 0,0 0 0,0 1 0,0-1 0,-1 0 0,1 1 0,0-1-1,0 1 1,0-1 0,0 0 0,0 1 0,0-1 0,0 1 0,0-1 0,0 0 0,0 1-1,0-1 1,0 1 0,0-1 0,13 12-467,19 1-319,13-7 491,0-2 0,0-2 1,0-2-1,59-7 0,21-1 127,346-22 1379,-437 25-1191,55-5-356,-112 10-1022,20 1 1258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993"/>
    </inkml:context>
    <inkml:brush xml:id="br0">
      <inkml:brushProperty name="width" value="0.1" units="cm"/>
      <inkml:brushProperty name="height" value="0.1" units="cm"/>
      <inkml:brushProperty name="color" value="#00A0D7"/>
    </inkml:brush>
  </inkml:definitions>
  <inkml:trace contextRef="#ctx0" brushRef="#br0">0 59 3617,'12'-6'1161,"0"0"0,1 1 0,0 0 0,0 1 0,0 1 0,25-4 0,-20 4-413,37-5-406,1 2 0,0 2 0,0 3 0,91 10 0,222 49-1180,-308-46-140,0 3 1,-1 2-1,-1 3 0,57 28 0,-3 14-640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5.968"/>
    </inkml:context>
    <inkml:brush xml:id="br0">
      <inkml:brushProperty name="width" value="0.1" units="cm"/>
      <inkml:brushProperty name="height" value="0.1" units="cm"/>
      <inkml:brushProperty name="color" value="#004F8B"/>
    </inkml:brush>
  </inkml:definitions>
  <inkml:trace contextRef="#ctx0" brushRef="#br0">1 1 1256,'3'1'374,"0"0"-1,0 1 0,0-1 1,0 1-1,-1 0 1,1-1-1,0 1 0,-1 0 1,0 1-1,1-1 0,-1 0 1,0 1-1,0-1 0,3 6 1,19 17 1039,12-2-570,62 52 1,-85-63-753,0 1 0,-1 1 0,-1 0 0,0 0 0,-1 1 0,0 1 0,8 19 0,-2 5-52,-1 0 0,-3 1 0,-1 1 0,-3 0 0,-1 0 0,-1 1 0,-3 0 0,-2 0 0,-1 0 0,-3 0 0,-7 42 0,-7-12-2299,-5-4 921</inkml:trace>
</inkml:ink>
</file>

<file path=ppt/ink/ink7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5.047"/>
    </inkml:context>
    <inkml:brush xml:id="br0">
      <inkml:brushProperty name="width" value="0.1" units="cm"/>
      <inkml:brushProperty name="height" value="0.1" units="cm"/>
      <inkml:brushProperty name="color" value="#5B2D90"/>
    </inkml:brush>
  </inkml:definitions>
  <inkml:trace contextRef="#ctx0" brushRef="#br0">23 1 1344,'-22'1'56</inkml:trace>
</inkml:ink>
</file>

<file path=ppt/ink/ink7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5.358"/>
    </inkml:context>
    <inkml:brush xml:id="br0">
      <inkml:brushProperty name="width" value="0.1" units="cm"/>
      <inkml:brushProperty name="height" value="0.1" units="cm"/>
      <inkml:brushProperty name="color" value="#5B2D90"/>
    </inkml:brush>
  </inkml:definitions>
  <inkml:trace contextRef="#ctx0" brushRef="#br0">1 9 648,'26'0'136,"3"0"120,1 0-104,4 0-80,3-1 64,3 0 168,-1-1 16,-2 0-8,-2 1-87,-4 0-193,-2 0-64,-1 2-281,-1 2-287,-1 2 328</inkml:trace>
</inkml:ink>
</file>

<file path=ppt/ink/ink7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6.340"/>
    </inkml:context>
    <inkml:brush xml:id="br0">
      <inkml:brushProperty name="width" value="0.1" units="cm"/>
      <inkml:brushProperty name="height" value="0.1" units="cm"/>
      <inkml:brushProperty name="color" value="#5B2D90"/>
    </inkml:brush>
  </inkml:definitions>
  <inkml:trace contextRef="#ctx0" brushRef="#br0">0 57 544,'187'-24'1006,"-97"10"-542,126-3 0,-216 17-475,1 0 0,-1 0-1,0 0 1,0 0 0,0-1 0,1 1 0,-1 0 0,0 0-1,0 0 1,1 0 0,-1 0 0,0 0 0,0 0 0,1 0-1,-1 0 1,0 0 0,0 0 0,1 0 0,-1 0 0,0 0-1,0 0 1,1 0 0,-1 0 0,0 0 0,0 0 0,1 0-1,-1 0 1,0 0 0,0 0 0,1 1 0,-1-1-1,0 0 1,0 0 0,0 0 0,1 0 0,-1 1 0,0-1-1,0 0 1,0 0 0,0 0 0,1 1 0,-1-1 0,0 0-1,0 0 1,0 1 0,0-1 0,0 0 0,0 0 0,0 1-1,0-1 1,0 0 0,0 0 0,0 1 0,0-1 0,0 0-1,0 0 1,0 1 0,0-1 0,0 0 0,0 0 0,0 1-1,0-1 1,-16 9-640,-35 0 866,-86 26-1,136-35-208,0 0 0,0 0 0,1 0 0,-1 1 0,0-1-1,0 0 1,1 0 0,-1 1 0,0-1 0,1 0 0,-1 1 0,0-1-1,1 1 1,-1-1 0,1 1 0,-1-1 0,1 1 0,-1-1 0,1 1 0,-1-1-1,1 1 1,-1 0 0,1-1 0,0 1 0,-1 0 0,1 0 0,13 9 727,32-2 432,113-14 913,-111 2-1819,1 2 1,91 7-1,-134-4-675</inkml:trace>
</inkml:ink>
</file>

<file path=ppt/ink/ink7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6.929"/>
    </inkml:context>
    <inkml:brush xml:id="br0">
      <inkml:brushProperty name="width" value="0.1" units="cm"/>
      <inkml:brushProperty name="height" value="0.1" units="cm"/>
      <inkml:brushProperty name="color" value="#5B2D90"/>
    </inkml:brush>
  </inkml:definitions>
  <inkml:trace contextRef="#ctx0" brushRef="#br0">55 0 1080,'-1'0'67,"-4"0"145,-1 1 0,0 0 0,1 0 1,-1 0-1,1 0 0,-1 1 0,-9 4 1,16-5-126,-1 0 1,1 0-1,0 0 1,-1-1-1,1 1 1,0 0 0,0 0-1,0-1 1,0 1-1,-1 0 1,1-1 0,0 1-1,0 0 1,0-1-1,0 0 1,0 1-1,0-1 1,1 0 0,-1 1-1,0-1 1,2 0-1,26 7 657,34-1-680,-49-6-65,1 1 0,-1 1-1,0 0 1,0 1 0,18 6 0,-78 9 94,5-7-140,21-6 47,0 1 0,0 0-1,-34 18 1,54-20 93,11-2-56,14 0-51,186 0-1978,-187-2 1300</inkml:trace>
</inkml:ink>
</file>

<file path=ppt/ink/ink7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8.225"/>
    </inkml:context>
    <inkml:brush xml:id="br0">
      <inkml:brushProperty name="width" value="0.1" units="cm"/>
      <inkml:brushProperty name="height" value="0.1" units="cm"/>
      <inkml:brushProperty name="color" value="#5B2D90"/>
    </inkml:brush>
  </inkml:definitions>
  <inkml:trace contextRef="#ctx0" brushRef="#br0">114 216 384,'136'-34'745,"-1"-5"-1,225-99 1,-357 134-1800,-16 4 756,-21 5 397,-259 100 771,-112 32 458,403-135-1916,15-4 147,41-5-203,9-2-189,-42 7 642</inkml:trace>
</inkml:ink>
</file>

<file path=ppt/ink/ink7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19.865"/>
    </inkml:context>
    <inkml:brush xml:id="br0">
      <inkml:brushProperty name="width" value="0.1" units="cm"/>
      <inkml:brushProperty name="height" value="0.1" units="cm"/>
      <inkml:brushProperty name="color" value="#5B2D90"/>
    </inkml:brush>
  </inkml:definitions>
  <inkml:trace contextRef="#ctx0" brushRef="#br0">302 78 1192,'-53'19'474,"40"-15"-338,1 0 0,-1 0 0,1 1 0,1 1 0,-21 12 0,32-18-133,0 0 0,-1 0 0,1 0 0,0 0 0,0 0 0,0 0 0,0 1 0,-1-1 0,1 0 0,0 0 0,0 0 0,0 0 0,0 0 0,0 0 0,-1 0 0,1 0 0,0 0 0,0 0 0,0 1 0,0-1 0,0 0 0,0 0 0,0 0 0,-1 0 0,1 0 0,0 1 0,0-1 0,0 0 0,0 0 0,0 0 0,0 0 0,0 0 0,0 1 0,0-1 0,0 0 0,0 0 0,0 0 0,0 0 0,0 1 0,0-1 0,0 0 0,0 0 0,0 0 0,0 0 0,0 1 0,0-1 0,0 0 0,0 0 0,1 0 0,-1 0 0,0 0 0,0 1 0,0-1 0,0 0 0,0 0 0,0 0 0,0 0 0,1 0 0,-1 0 0,0 0 0,0 0 0,0 0 0,0 1 0,0-1 0,1 0 0,16 0 80,22-6-3,-20 1-16,1 1 0,0 1-1,29-1 1,-106 31 735,21-16-601,22-8-203,0 2-1,-1-1 0,2 2 1,-1 0-1,1 1 0,-25 15 1,38-22 4,0 1 1,0-1 0,0 0 0,0 0 0,0 0 0,0 0 0,-1 0 0,1 0 0,0 0-1,0 1 1,0-1 0,0 0 0,0 0 0,0 0 0,0 0 0,0 1 0,0-1 0,0 0-1,0 0 1,0 0 0,0 0 0,0 0 0,0 1 0,0-1 0,0 0 0,0 0 0,0 0-1,0 0 1,0 1 0,0-1 0,0 0 0,0 0 0,0 0 0,0 0 0,0 1 0,0-1-1,0 0 1,0 0 0,1 0 0,-1 0 0,0 0 0,0 0 0,0 1 0,0-1 0,0 0-1,0 0 1,1 0 0,-1 0 0,0 0 0,0 0 0,0 0 0,0 0 0,1 0-1,-1 0 1,0 0 0,17 5 46,15-2 3,-20-4-48,-9 0 5,-1 0 1,1 1-1,-1-1 0,1 1 0,-1 0 0,1 0 0,-1 0 0,1 0 0,0 0 0,-1 1 0,1-1 0,-1 1 1,1 0-1,-1-1 0,1 1 0,2 2 0,-7-1 1,0 0-1,-1 0 1,1 0-1,0 0 1,-1-1 0,1 1-1,-1 0 1,0-1-1,1 0 1,-1 0 0,0 0-1,0 0 1,-5 1 0,4-1-4,-50 16 48,36-12-9,0 1 0,1 0-1,-1 1 1,-17 11 0,34-18-39,1 0-1,0 0 1,-1 0 0,1 0-1,-1 0 1,1 1 0,0-1-1,-1 0 1,1 0 0,0 0-1,-1 1 1,1-1 0,0 0-1,0 0 1,-1 0 0,1 1-1,0-1 1,-1 0 0,1 1-1,0-1 1,0 0 0,0 1-1,-1-1 1,1 0 0,0 1-1,0-1 1,0 0 0,0 1-1,0-1 1,0 1 0,0-1-1,0 0 1,0 1 0,0-1-1,0 1 1,0-1 0,0 0-1,0 1 1,16 4 28,24-6 61,-21-1-4,63-3 707,-77 5-758,0 0 1,0 1 0,0 0 0,0 0-1,0 0 1,-1 0 0,1 1-1,0 0 1,-1 0 0,1 0 0,-1 0-1,0 1 1,8 5 0,-12-7-28,1-1 0,-1 0 0,0 1 0,1-1-1,-1 0 1,1 1 0,-1-1 0,0 0 0,0 1 0,1-1 0,-1 1 0,0-1 0,0 1 0,1-1 0,-1 1 0,0-1 0,0 0 0,0 1 0,0-1 0,0 1 0,0-1 0,1 1 0,-1-1 0,-1 1 0,1-1 0,0 1 0,0-1 0,0 1 0,0-1 0,0 1 0,0-1 0,0 1-1,-1-1 1,1 1 0,0-1 0,0 1 0,-1-1 0,1 1 0,0-1 0,-1 0 0,1 1 0,0-1 0,-1 0 0,1 1 0,0-1 0,-1 0 0,1 0 0,-1 1 0,1-1 0,-1 0 0,1 0 0,-1 0 0,1 1 0,-1-1 0,1 0 0,-1 0 0,0 0 0,-41 10 641,26-7-676,6 1-70,1 1 1,0 0-1,0 1 0,0 0 0,1 0 1,-9 8-1,68-23-82,0-6-22,0-1-1,-1-3 1,0-2 0,70-41 0,-27 14 143,53-33 175,-86 46-927,109-47-1,-59 41-2384,-129 55 7741,-19 15-4212,-161 65 821,104-52-800,-41 25-2116,-144 96-1,247-142 1186</inkml:trace>
</inkml:ink>
</file>

<file path=ppt/ink/ink7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0.169"/>
    </inkml:context>
    <inkml:brush xml:id="br0">
      <inkml:brushProperty name="width" value="0.1" units="cm"/>
      <inkml:brushProperty name="height" value="0.1" units="cm"/>
      <inkml:brushProperty name="color" value="#5B2D90"/>
    </inkml:brush>
  </inkml:definitions>
  <inkml:trace contextRef="#ctx0" brushRef="#br0">1 65 536,'36'-6'359,"1"-2"1,-1-1-1,0-2 0,41-19 0,-124 37-38,-79 49-1072,101-48 577</inkml:trace>
</inkml:ink>
</file>

<file path=ppt/ink/ink7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0.404"/>
    </inkml:context>
    <inkml:brush xml:id="br0">
      <inkml:brushProperty name="width" value="0.1" units="cm"/>
      <inkml:brushProperty name="height" value="0.1" units="cm"/>
      <inkml:brushProperty name="color" value="#5B2D90"/>
    </inkml:brush>
  </inkml:definitions>
  <inkml:trace contextRef="#ctx0" brushRef="#br0">43 0 184,'-21'12'-24,"-1"-1"32</inkml:trace>
</inkml:ink>
</file>

<file path=ppt/ink/ink7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0.579"/>
    </inkml:context>
    <inkml:brush xml:id="br0">
      <inkml:brushProperty name="width" value="0.1" units="cm"/>
      <inkml:brushProperty name="height" value="0.1" units="cm"/>
      <inkml:brushProperty name="color" value="#5B2D90"/>
    </inkml:brush>
  </inkml:definitions>
  <inkml:trace contextRef="#ctx0" brushRef="#br0">0 95 128,'16'-1'32,"0"-2"32,0 0 8,5-3-16,3-1-8,3-3-24,3-2-24,1-3 0,-1 2 8,0 1-24,-1 0 8</inkml:trace>
</inkml:ink>
</file>

<file path=ppt/ink/ink7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1.071"/>
    </inkml:context>
    <inkml:brush xml:id="br0">
      <inkml:brushProperty name="width" value="0.1" units="cm"/>
      <inkml:brushProperty name="height" value="0.1" units="cm"/>
      <inkml:brushProperty name="color" value="#5B2D90"/>
    </inkml:brush>
  </inkml:definitions>
  <inkml:trace contextRef="#ctx0" brushRef="#br0">349 0 2777,'-88'35'1193,"-124"68"1,208-101-1460,1 0 0,-1 0 0,0 0 0,1 0 0,-1 1 1,1-1-1,0 1 0,0 0 0,0 0 0,0 0 0,0 1 0,1-1 1,-4 7-1,6-10 248,1 1 0,0 0 0,0-1 0,0 1 0,0-1 0,0 1 0,0-1 0,0 1 0,0-1 0,0 1 0,0-1 0,0 0 0,0 0 0,0 0 0,0 1 0,0-1 0,0 0 0,0 0 0,0 0 0,0-1 0,0 1 0,0 0 0,2-1 0,13-2 16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019"/>
    </inkml:context>
    <inkml:brush xml:id="br0">
      <inkml:brushProperty name="width" value="0.1" units="cm"/>
      <inkml:brushProperty name="height" value="0.1" units="cm"/>
      <inkml:brushProperty name="color" value="#004F8B"/>
    </inkml:brush>
  </inkml:definitions>
  <inkml:trace contextRef="#ctx0" brushRef="#br0">0 1 456,'24'4'56,"-6"4"0,-4 2 8,-6 7-16,-1 3-8,-4 6 16,-2 5 32,-6 5-48,-2 5-200,-7 4 128</inkml:trace>
</inkml:ink>
</file>

<file path=ppt/ink/ink7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1.317"/>
    </inkml:context>
    <inkml:brush xml:id="br0">
      <inkml:brushProperty name="width" value="0.1" units="cm"/>
      <inkml:brushProperty name="height" value="0.1" units="cm"/>
      <inkml:brushProperty name="color" value="#5B2D90"/>
    </inkml:brush>
  </inkml:definitions>
  <inkml:trace contextRef="#ctx0" brushRef="#br0">141 0 352,'-39'24'88,"4"-2"56,6-6-96,6-2-144,9-6 56</inkml:trace>
</inkml:ink>
</file>

<file path=ppt/ink/ink7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1.719"/>
    </inkml:context>
    <inkml:brush xml:id="br0">
      <inkml:brushProperty name="width" value="0.1" units="cm"/>
      <inkml:brushProperty name="height" value="0.1" units="cm"/>
      <inkml:brushProperty name="color" value="#5B2D90"/>
    </inkml:brush>
  </inkml:definitions>
  <inkml:trace contextRef="#ctx0" brushRef="#br0">395 1 768,'-53'27'290,"-189"89"454,235-113-724,-12 4 18,1 2-1,0 0 0,-19 14 0,67-24 693,82-31-1106,-79 21-48,1 1 1,0 2-1,68-8 1,-95 16 231,-5-1 89</inkml:trace>
</inkml:ink>
</file>

<file path=ppt/ink/ink7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2.108"/>
    </inkml:context>
    <inkml:brush xml:id="br0">
      <inkml:brushProperty name="width" value="0.1" units="cm"/>
      <inkml:brushProperty name="height" value="0.1" units="cm"/>
      <inkml:brushProperty name="color" value="#5B2D90"/>
    </inkml:brush>
  </inkml:definitions>
  <inkml:trace contextRef="#ctx0" brushRef="#br0">154 1 312,'-32'17'88,"0"0"80,4-2-88,3-2-48,7-3-32,5-2-8,8-3-48,5-4-8,-1 4 24,5-4 8,6-1 0,4-1-16,8-2 8</inkml:trace>
</inkml:ink>
</file>

<file path=ppt/ink/ink7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2.334"/>
    </inkml:context>
    <inkml:brush xml:id="br0">
      <inkml:brushProperty name="width" value="0.1" units="cm"/>
      <inkml:brushProperty name="height" value="0.1" units="cm"/>
      <inkml:brushProperty name="color" value="#5B2D90"/>
    </inkml:brush>
  </inkml:definitions>
  <inkml:trace contextRef="#ctx0" brushRef="#br0">301 1 576,'-10'5'72,"-10"3"120,-2 2 96,-5 0 328,-4 2-7,0 0-65,-1 2-144,1 0-400,1-2-120,5-1-256,5-2-121,8-4-111,4 0 32,6-1 344</inkml:trace>
</inkml:ink>
</file>

<file path=ppt/ink/ink7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2.452"/>
    </inkml:context>
    <inkml:brush xml:id="br0">
      <inkml:brushProperty name="width" value="0.1" units="cm"/>
      <inkml:brushProperty name="height" value="0.1" units="cm"/>
      <inkml:brushProperty name="color" value="#5B2D90"/>
    </inkml:brush>
  </inkml:definitions>
  <inkml:trace contextRef="#ctx0" brushRef="#br0">1 37 40,'13'-5'8,"2"0"-8,3 0 0,3-1 0,2 0 0,-2 1 0,0 0 0</inkml:trace>
</inkml:ink>
</file>

<file path=ppt/ink/ink7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2.592"/>
    </inkml:context>
    <inkml:brush xml:id="br0">
      <inkml:brushProperty name="width" value="0.1" units="cm"/>
      <inkml:brushProperty name="height" value="0.1" units="cm"/>
      <inkml:brushProperty name="color" value="#5B2D90"/>
    </inkml:brush>
  </inkml:definitions>
  <inkml:trace contextRef="#ctx0" brushRef="#br0">338 0 40,'-9'7'0,"-2"0"64,-7 3 208,-2 2 32,-8 3 96,-4 2 8,-5 2-136,-1 1-32,2-2-208,5 0-152,5-3-200,5 1-16,6-3 40,4-2-32,6-3 240</inkml:trace>
</inkml:ink>
</file>

<file path=ppt/ink/ink7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2.984"/>
    </inkml:context>
    <inkml:brush xml:id="br0">
      <inkml:brushProperty name="width" value="0.1" units="cm"/>
      <inkml:brushProperty name="height" value="0.1" units="cm"/>
      <inkml:brushProperty name="color" value="#5B2D90"/>
    </inkml:brush>
  </inkml:definitions>
  <inkml:trace contextRef="#ctx0" brushRef="#br0">384 1 848,'-92'27'968,"-137"62"-1,218-84-978,6-4-24,0 2-1,-1-1 1,1 1 0,0 0 0,0 0 0,0 0 0,1 0-1,-8 8 1,18-11-223,0 0 0,0 0-1,-1 0 1,1-1 0,10-2 0,28-10 263,-21 6-38,0 1-1,0 0 1,0 2 0,39-3-1,-61 7 2</inkml:trace>
</inkml:ink>
</file>

<file path=ppt/ink/ink7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3.594"/>
    </inkml:context>
    <inkml:brush xml:id="br0">
      <inkml:brushProperty name="width" value="0.1" units="cm"/>
      <inkml:brushProperty name="height" value="0.1" units="cm"/>
      <inkml:brushProperty name="color" value="#5B2D90"/>
    </inkml:brush>
  </inkml:definitions>
  <inkml:trace contextRef="#ctx0" brushRef="#br0">188 1 1888,'-5'4'3756,"14"4"-3141,15 5-949,77-3-55,-147 8-1030,-170 81-403,172-77 2194,33-15-345,12-3 45,23-4 124,37-9-191,-46 6-139,3-1-474,-1 1 0,35-2 1,-32 5 229</inkml:trace>
</inkml:ink>
</file>

<file path=ppt/ink/ink7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4.084"/>
    </inkml:context>
    <inkml:brush xml:id="br0">
      <inkml:brushProperty name="width" value="0.1" units="cm"/>
      <inkml:brushProperty name="height" value="0.1" units="cm"/>
      <inkml:brushProperty name="color" value="#5B2D90"/>
    </inkml:brush>
  </inkml:definitions>
  <inkml:trace contextRef="#ctx0" brushRef="#br0">176 1 1680,'-4'8'312,"-7"3"257,-1 1-105,-6 3-144,-4 1-48,-2-1-48,0-2-32,1-1-360,2 0-360,5-3 272</inkml:trace>
</inkml:ink>
</file>

<file path=ppt/ink/ink7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4.797"/>
    </inkml:context>
    <inkml:brush xml:id="br0">
      <inkml:brushProperty name="width" value="0.1" units="cm"/>
      <inkml:brushProperty name="height" value="0.1" units="cm"/>
      <inkml:brushProperty name="color" value="#5B2D90"/>
    </inkml:brush>
  </inkml:definitions>
  <inkml:trace contextRef="#ctx0" brushRef="#br0">420 10 2336,'-193'-9'3026,"168"10"-2889,0 1-1,1 1 1,0 1-1,-1 1 1,-41 15-1,63-18-211,-1-1 0,1 1 0,0 0-1,0 0 1,0 0 0,0 0 0,0 0-1,0 1 1,-4 5 0,7-8 60,0 0 1,0 0-1,-1 0 1,1 1-1,0-1 1,0 0-1,0 0 0,0 1 1,-1-1-1,1 0 1,0 1-1,0-1 1,0 0-1,0 0 1,0 1-1,0-1 1,0 0-1,0 1 0,0-1 1,0 0-1,0 1 1,0-1-1,0 0 1,0 0-1,0 1 1,0-1-1,0 0 0,1 1 1,-1-1-1,0 0 1,0 0-1,0 1 1,0-1-1,1 0 1,-1 0-1,0 1 0,0-1 1,1 0-1,25 2-85,-2-7-417,1-1 0,-1-1 0,25-10-1,-19 6-204,6-2 160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113"/>
    </inkml:context>
    <inkml:brush xml:id="br0">
      <inkml:brushProperty name="width" value="0.1" units="cm"/>
      <inkml:brushProperty name="height" value="0.1" units="cm"/>
      <inkml:brushProperty name="color" value="#004F8B"/>
    </inkml:brush>
  </inkml:definitions>
  <inkml:trace contextRef="#ctx0" brushRef="#br0">86 0 1968,'-47'8'-440,"9"-13"656</inkml:trace>
</inkml:ink>
</file>

<file path=ppt/ink/ink7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4.955"/>
    </inkml:context>
    <inkml:brush xml:id="br0">
      <inkml:brushProperty name="width" value="0.1" units="cm"/>
      <inkml:brushProperty name="height" value="0.1" units="cm"/>
      <inkml:brushProperty name="color" value="#5B2D90"/>
    </inkml:brush>
  </inkml:definitions>
  <inkml:trace contextRef="#ctx0" brushRef="#br0">124 0 296,'-9'5'96,"-4"0"88,-4 3-32,-3 0-40,-2-1-152,1 1-112,0 0 56</inkml:trace>
</inkml:ink>
</file>

<file path=ppt/ink/ink7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5.325"/>
    </inkml:context>
    <inkml:brush xml:id="br0">
      <inkml:brushProperty name="width" value="0.1" units="cm"/>
      <inkml:brushProperty name="height" value="0.1" units="cm"/>
      <inkml:brushProperty name="color" value="#5B2D90"/>
    </inkml:brush>
  </inkml:definitions>
  <inkml:trace contextRef="#ctx0" brushRef="#br0">492 54 88,'42'-17'12,"-31"13"143,0 0 0,0 0 0,0-2 0,-1 1 0,11-8 0,-72 27 1186,-2 12-600,2 2 1,-74 54-1,-26 16 0,8-23-2383,109-56 949</inkml:trace>
</inkml:ink>
</file>

<file path=ppt/ink/ink7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6.882"/>
    </inkml:context>
    <inkml:brush xml:id="br0">
      <inkml:brushProperty name="width" value="0.1" units="cm"/>
      <inkml:brushProperty name="height" value="0.1" units="cm"/>
      <inkml:brushProperty name="color" value="#5B2D90"/>
    </inkml:brush>
  </inkml:definitions>
  <inkml:trace contextRef="#ctx0" brushRef="#br0">68 29 984,'-6'-2'145,"1"1"92,0 0-1,0 0 1,-1 0 0,1 1 0,-1 0 0,1 0-1,0 0 1,-1 0 0,-7 2 0,65-8-364,-22 4 166,-18 1-84,37-7-437,2 3 1,-1 2-1,67 5 1,-109 0 49,-8 1 145,-17 4 125,-37 5 1299,47-10-612,-44 11 260,2 3-1,-56 26 1,104-42-828,1 0-1,-1 0 1,1 0-1,-1 0 1,1 0-1,0 0 1,-1 0 0,1 0-1,-1 0 1,1 0-1,-1 0 1,1 1-1,0-1 1,-1 0-1,1 0 1,-1 1 0,1-1-1,0 0 1,-1 0-1,1 1 1,0-1-1,0 0 1,-1 1 0,1-1-1,0 1 1,0-1-1,-1 0 1,1 1-1,0-1 1,0 1 0,0-1-1,0 1 1,0-1-1,-1 0 1,1 1-1,0-1 1,0 1 0,0-1-1,0 1 1,0-1-1,1 1 1,-1-1-1,0 0 1,0 1 0,0-1-1,0 1 1,0-1-1,1 1 1,-1-1-1,0 0 1,0 1-1,0-1 1,1 0 0,-1 1-1,0-1 1,1 0-1,-1 1 1,1-1-1,0 1 12,-1 0-1,1 0 1,-1-1-1,1 1 0,0 0 1,-1 0-1,0 0 0,1 0 1,-1-1-1,1 1 1,-1 0-1,0 0 0,0 0 1,0 0-1,1 0 0,-1 0 1,0 0-1,0 0 1,0 0-1,0 0 0,-1 0 1,1 0-1,0 0 0,0 0 1,-1 0-1,1 0 0,0 0 1,-2 1-1,0 1-63</inkml:trace>
</inkml:ink>
</file>

<file path=ppt/ink/ink7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7.556"/>
    </inkml:context>
    <inkml:brush xml:id="br0">
      <inkml:brushProperty name="width" value="0.1" units="cm"/>
      <inkml:brushProperty name="height" value="0.1" units="cm"/>
      <inkml:brushProperty name="color" value="#5B2D90"/>
    </inkml:brush>
  </inkml:definitions>
  <inkml:trace contextRef="#ctx0" brushRef="#br0">59 42 1816,'-1'0'6,"-4"0"-12,0 1-1,1 0 0,-1 0 0,0 0 0,1 1 0,-1 0 0,1 0 0,-1 0 0,1 0 0,0 0 0,-4 4 0,8-5 2,1-1 0,-1 1 0,0-1 0,1 1-1,-1-1 1,0 1 0,1-1 0,-1 0 0,1 1 0,-1-1 0,1 1 0,-1-1-1,1 0 1,-1 1 0,1-1 0,-1 0 0,1 0 0,-1 1 0,1-1 0,0 0-1,-1 0 1,1 0 0,-1 0 0,1 0 0,0 0 0,-1 0 0,1 0 0,0 0-1,24 2 769,-23-2-663,321-3-385,-188-3-684,-183 8 2437,46-2-1417,6 0-104,19-2-186,224-12 1369,-150 11-1298,1-3 0,150-31 1,-227 32-149</inkml:trace>
</inkml:ink>
</file>

<file path=ppt/ink/ink7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8.006"/>
    </inkml:context>
    <inkml:brush xml:id="br0">
      <inkml:brushProperty name="width" value="0.1" units="cm"/>
      <inkml:brushProperty name="height" value="0.1" units="cm"/>
      <inkml:brushProperty name="color" value="#5B2D90"/>
    </inkml:brush>
  </inkml:definitions>
  <inkml:trace contextRef="#ctx0" brushRef="#br0">32 27 2152,'-3'1'75,"0"1"0,0-1 0,0 0-1,1 1 1,-1-1 0,0 1 0,1 0-1,-1 0 1,-2 3 0,5-5-58,-1 0 0,1 1 1,0-1-1,0 0 0,0 0 0,0 0 0,0 1 0,0-1 1,0 0-1,0 0 0,0 0 0,0 1 0,0-1 1,0 0-1,0 0 0,0 0 0,0 1 0,0-1 1,0 0-1,0 0 0,0 1 0,0-1 0,0 0 1,0 0-1,0 0 0,1 0 0,-1 1 0,0-1 0,0 0 1,0 0-1,0 0 0,0 0 0,1 1 0,-1-1 1,0 0-1,0 0 0,0 0 0,0 0 0,1 0 1,-1 0-1,0 0 0,1 1 0,22 2 366,9-4-649,0-2 0,-1-1 0,59-15 0,36-6 242,-25 20-551,-99 5 170,0 2 139</inkml:trace>
</inkml:ink>
</file>

<file path=ppt/ink/ink7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8.413"/>
    </inkml:context>
    <inkml:brush xml:id="br0">
      <inkml:brushProperty name="width" value="0.1" units="cm"/>
      <inkml:brushProperty name="height" value="0.1" units="cm"/>
      <inkml:brushProperty name="color" value="#5B2D90"/>
    </inkml:brush>
  </inkml:definitions>
  <inkml:trace contextRef="#ctx0" brushRef="#br0">440 0 80,'-27'2'-128,"6"-1"546,1 0 2,0 1-1,0 2 0,0 0 1,-33 11-1,53-15-443,0 0 0,0 0-1,0 0 1,0 0-1,-1 0 1,1 0 0,0 0-1,0 0 1,0 0 0,0 0-1,0 0 1,0 0 0,0 0-1,-1 1 1,1-1 0,0 0-1,0 0 1,0 0 0,0 0-1,0 0 1,0 0 0,0 0-1,0 0 1,0 1 0,0-1-1,0 0 1,0 0 0,0 0-1,-1 0 1,1 0 0,0 0-1,0 1 1,0-1 0,0 0-1,0 0 1,0 0 0,0 0-1,0 0 1,1 0 0,-1 1-1,0-1 1,0 0 0,0 0-1,0 0 1,0 0 0,0 0-1,0 0 1,0 0 0,0 1-1,0-1 1,0 0 0,0 0-1,0 0 1,0 0 0,1 0-1,-1 0 1,0 0 0,0 0-1,0 0 1,0 0 0,0 1-1,0-1 1,0 0-1,1 0 1,-1 0 0,0 0-1,0 0 1,0 0 0,17 5-402,18 2 633,-16-6-67,-14-1-70,1 0 0,0 0 0,0 1 0,-1 0 0,1-1-1,0 2 1,-1-1 0,1 1 0,-1 0 0,0 0 0,0 0-1,1 1 1,4 3 0,-10-6-73,0 1-1,0-1 1,0 0-1,1 0 1,-1 1 0,0-1-1,0 0 1,0 0-1,0 1 1,0-1 0,0 0-1,0 0 1,0 1-1,0-1 1,0 0-1,0 1 1,0-1 0,0 0-1,0 0 1,0 1-1,0-1 1,0 0 0,0 0-1,0 1 1,0-1-1,-1 0 1,1 0 0,0 1-1,0-1 1,0 0-1,0 0 1,-1 1 0,1-1-1,0 0 1,0 0-1,0 0 1,-1 0-1,1 1 1,-17 10-111,-20 4 287,35-14-99,-164 52 2093,-4-13-4623,153-36 2170</inkml:trace>
</inkml:ink>
</file>

<file path=ppt/ink/ink7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8.696"/>
    </inkml:context>
    <inkml:brush xml:id="br0">
      <inkml:brushProperty name="width" value="0.1" units="cm"/>
      <inkml:brushProperty name="height" value="0.1" units="cm"/>
      <inkml:brushProperty name="color" value="#5B2D90"/>
    </inkml:brush>
  </inkml:definitions>
  <inkml:trace contextRef="#ctx0" brushRef="#br0">1 2 768,'194'5'-217,"-98"-8"1584,-76 1-1357,0 1 1,1 0-1,-1 2 0,22 3 1,-38-4-127,0 1 0,0-1 1,0 1-1,0-1 0,0 0 0,0-1 1,0 1-1,5-2 0,2-2-100</inkml:trace>
</inkml:ink>
</file>

<file path=ppt/ink/ink7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9.179"/>
    </inkml:context>
    <inkml:brush xml:id="br0">
      <inkml:brushProperty name="width" value="0.1" units="cm"/>
      <inkml:brushProperty name="height" value="0.1" units="cm"/>
      <inkml:brushProperty name="color" value="#5B2D90"/>
    </inkml:brush>
  </inkml:definitions>
  <inkml:trace contextRef="#ctx0" brushRef="#br0">0 9 520,'162'-7'390,"264"5"-476,-401 7-101,-23-5 126</inkml:trace>
</inkml:ink>
</file>

<file path=ppt/ink/ink7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29.788"/>
    </inkml:context>
    <inkml:brush xml:id="br0">
      <inkml:brushProperty name="width" value="0.1" units="cm"/>
      <inkml:brushProperty name="height" value="0.1" units="cm"/>
      <inkml:brushProperty name="color" value="#5B2D90"/>
    </inkml:brush>
  </inkml:definitions>
  <inkml:trace contextRef="#ctx0" brushRef="#br0">25 3 696,'-25'-1'39,"40"0"16,41 1 3,9 0-27,-44-1 171,1 2-1,-1-1 1,41 8 0,-101 20 439,29-24-593,-9 5 704,20-5-435,14-2-308,31-1-9,1-3 1,60-9 0,10-1 35,14 6-782,-61 3 410</inkml:trace>
</inkml:ink>
</file>

<file path=ppt/ink/ink7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0.995"/>
    </inkml:context>
    <inkml:brush xml:id="br0">
      <inkml:brushProperty name="width" value="0.1" units="cm"/>
      <inkml:brushProperty name="height" value="0.1" units="cm"/>
      <inkml:brushProperty name="color" value="#5B2D90"/>
    </inkml:brush>
  </inkml:definitions>
  <inkml:trace contextRef="#ctx0" brushRef="#br0">1 0 1544,'0'1'160,"0"0"120,1 0-120,4-1-120,3 0-8,6 0-8,3 0-16,5 1-64,4 3-192,7 3 152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602"/>
    </inkml:context>
    <inkml:brush xml:id="br0">
      <inkml:brushProperty name="width" value="0.1" units="cm"/>
      <inkml:brushProperty name="height" value="0.1" units="cm"/>
      <inkml:brushProperty name="color" value="#004F8B"/>
    </inkml:brush>
  </inkml:definitions>
  <inkml:trace contextRef="#ctx0" brushRef="#br0">185 20 328,'-2'-2'114,"1"1"0,-1-1 0,0 1 0,1-1 0,-1 1 0,0-1 0,0 1 0,0 0 0,0 0 0,0 0-1,0 0 1,-1 0 0,1 1 0,0-1 0,0 1 0,0-1 0,-1 1 0,1 0 0,-4 0 0,3 1 114,-1 0 1,1 0-1,0 0 0,0 0 1,0 1-1,1-1 0,-1 1 1,0 0-1,0 0 0,1 0 1,0 0-1,-1 0 0,1 1 1,-3 3-1,-7 8 80,2 1 0,-1 0 0,2 1 1,0 0-1,1 0 0,0 1 0,2 0 0,0 0 0,-4 19 0,8-28-300,0-1-1,1 0 1,0 1-1,0-1 1,1 1-1,0-1 1,0 1-1,1-1 1,0 1-1,0-1 1,1 0-1,-1 0 1,2 1-1,-1-1 1,1 0-1,0-1 1,1 1-1,-1-1 1,1 1-1,1-1 1,-1 0-1,1 0 1,0-1-1,9 8 1,-2-5-253,-1 0 0,1-1 1,1-1-1,20 8 1,15 2-256</inkml:trace>
</inkml:ink>
</file>

<file path=ppt/ink/ink7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1.448"/>
    </inkml:context>
    <inkml:brush xml:id="br0">
      <inkml:brushProperty name="width" value="0.1" units="cm"/>
      <inkml:brushProperty name="height" value="0.1" units="cm"/>
      <inkml:brushProperty name="color" value="#5B2D90"/>
    </inkml:brush>
  </inkml:definitions>
  <inkml:trace contextRef="#ctx0" brushRef="#br0">62 13 544,'-62'-12'3782,"103"14"-3198,0 2 0,46 10 1,54 6-1672,-97-18 112,-1 0 311</inkml:trace>
</inkml:ink>
</file>

<file path=ppt/ink/ink7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1.810"/>
    </inkml:context>
    <inkml:brush xml:id="br0">
      <inkml:brushProperty name="width" value="0.1" units="cm"/>
      <inkml:brushProperty name="height" value="0.1" units="cm"/>
      <inkml:brushProperty name="color" value="#5B2D90"/>
    </inkml:brush>
  </inkml:definitions>
  <inkml:trace contextRef="#ctx0" brushRef="#br0">0 1 224,'31'-1'16,"-7"1"16,-3 0-32,-7 0 0,-3 1 8,-9 0 0</inkml:trace>
</inkml:ink>
</file>

<file path=ppt/ink/ink7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2.216"/>
    </inkml:context>
    <inkml:brush xml:id="br0">
      <inkml:brushProperty name="width" value="0.1" units="cm"/>
      <inkml:brushProperty name="height" value="0.1" units="cm"/>
      <inkml:brushProperty name="color" value="#5B2D90"/>
    </inkml:brush>
  </inkml:definitions>
  <inkml:trace contextRef="#ctx0" brushRef="#br0">274 1 1016,'-240'35'1442,"230"-33"-1130,-13 4 552,24-1-548,14 1-105,15 2-716,0-2-1,1-2 1,0-1 0,0-1 0,32-2 0,-80 5 282,5-2 76</inkml:trace>
</inkml:ink>
</file>

<file path=ppt/ink/ink7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2.758"/>
    </inkml:context>
    <inkml:brush xml:id="br0">
      <inkml:brushProperty name="width" value="0.1" units="cm"/>
      <inkml:brushProperty name="height" value="0.1" units="cm"/>
      <inkml:brushProperty name="color" value="#5B2D90"/>
    </inkml:brush>
  </inkml:definitions>
  <inkml:trace contextRef="#ctx0" brushRef="#br0">210 0 904,'-22'3'262,"11"-3"-50,0 1-1,1 1 0,-1 0 1,-13 5-1,85-10-1638,-22-1 2001,0 1-1,1 1 1,-1 2-1,0 2 0,1 2 1,61 14-1,-147-9-310,-58 0-392,-76 9 246,158-14-603,-1 1 0,1 0 0,0 2 0,1 1 0,-34 17-1,54-25 514,1 0 0,0 0 0,0 0 0,-1 0 0,1 0 0,0 0 0,0 0 0,-1 0-1,1 0 1,0 0 0,0 0 0,-1 0 0,1 1 0,0-1 0,0 0 0,-1 0-1,1 0 1,0 0 0,0 1 0,0-1 0,-1 0 0,1 0 0,0 0 0,0 1-1,0-1 1,0 0 0,0 0 0,0 1 0,-1-1 0,1 0 0,0 0 0,0 1 0,0-1-1,0 0 1,0 0 0,0 1 0,0-1 0,0 0 0,0 0 0,0 1 0,0-1-1,0 0 1,0 1 0,15 2 1011,33-4-10,-38 1-1195,-2 2-681,-27 4 255,-29 3-533,18-5 683</inkml:trace>
</inkml:ink>
</file>

<file path=ppt/ink/ink7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3.090"/>
    </inkml:context>
    <inkml:brush xml:id="br0">
      <inkml:brushProperty name="width" value="0.1" units="cm"/>
      <inkml:brushProperty name="height" value="0.1" units="cm"/>
      <inkml:brushProperty name="color" value="#5B2D90"/>
    </inkml:brush>
  </inkml:definitions>
  <inkml:trace contextRef="#ctx0" brushRef="#br0">0 38 992,'38'-2'328,"1"0"240,2 0-176,-2 0-119,2 1-129,-1-1-32,-2-1-64,2 0-32,-6 0-32,-2 0-16,-5 0-16,-3 0 0,-1 0 0,-2 0-8,-3 1-313,0 1 265</inkml:trace>
</inkml:ink>
</file>

<file path=ppt/ink/ink7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3.547"/>
    </inkml:context>
    <inkml:brush xml:id="br0">
      <inkml:brushProperty name="width" value="0.1" units="cm"/>
      <inkml:brushProperty name="height" value="0.1" units="cm"/>
      <inkml:brushProperty name="color" value="#5B2D90"/>
    </inkml:brush>
  </inkml:definitions>
  <inkml:trace contextRef="#ctx0" brushRef="#br0">0 44 1896,'36'-3'176,"4"-2"249,3 0-361,-1 0-40,-2 2 16,-4 0 56,-4 2 24,-2 1-8,0-2-40,-2 0-64,-4-1-64,-4-1 0,-6 1 16,-4 0 16,-5 2 64,-4 1 0,-3-1-464,-4 1 336</inkml:trace>
</inkml:ink>
</file>

<file path=ppt/ink/ink7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3.872"/>
    </inkml:context>
    <inkml:brush xml:id="br0">
      <inkml:brushProperty name="width" value="0.1" units="cm"/>
      <inkml:brushProperty name="height" value="0.1" units="cm"/>
      <inkml:brushProperty name="color" value="#5B2D90"/>
    </inkml:brush>
  </inkml:definitions>
  <inkml:trace contextRef="#ctx0" brushRef="#br0">0 18 736,'150'-10'2310,"-63"3"-2129,-122 16-732,-49 22 0,69-25 412,-57 24-575,58-23 530</inkml:trace>
</inkml:ink>
</file>

<file path=ppt/ink/ink7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4.359"/>
    </inkml:context>
    <inkml:brush xml:id="br0">
      <inkml:brushProperty name="width" value="0.1" units="cm"/>
      <inkml:brushProperty name="height" value="0.1" units="cm"/>
      <inkml:brushProperty name="color" value="#5B2D90"/>
    </inkml:brush>
  </inkml:definitions>
  <inkml:trace contextRef="#ctx0" brushRef="#br0">99 0 192,'10'3'173,"0"0"0,0-1 0,0 0 0,1 0 0,-1-1 0,0-1-1,20-1 1,-19 1 59,1 0-1,-1 0 1,0 1 0,0 0-1,20 5 1,-57 3 72,-16-4-767,0 2 1,1 2-1,1 1 1,-47 19-1,87-29 453,-1 0 0,1 0 0,0 0 0,0 0 0,-1 0 0,1 0 0,0 0 0,-1 0 0,1 0 0,0 0 0,0 0 0,-1 0 0,1 0 0,0 0 0,0 0 0,-1 1 0,1-1 0,0 0 0,0 0 0,-1 0 0,1 0 0,0 0 0,0 1 0,-1-1 0,1 0 0,0 0 0,0 1 0,0-1 0,0 0 0,-1 0 0,1 0 0,0 1 0,0-1 0,0 0 0,0 1 0,0-1 0,0 0 0,0 0 0,0 1 0,0-1 0,0 0 0,0 1 0,0-1 0,0 0 0,0 0 0,0 1 0,0-1-1,0 0 1,0 0 0,0 1 0,0-1 0,1 1 0,19 5 5,31-2 393,14-7-202,-46 1-39,0 1 0,0 1 1,27 4-1,-45-4-116,-1 0 0,0 0 0,1 0 1,-1 0-1,0 0 0,0 0 0,1 0 0,-1 0 0,0 0 1,0 0-1,1 0 0,-1 0 0,0 0 0,1 1 0,-1-1 0,0 0 1,0 0-1,0 0 0,1 0 0,-1 1 0,0-1 0,0 0 0,0 0 1,1 0-1,-1 1 0,0-1 0,0 0 0,0 0 0,0 1 1,0-1-1,1 0 0,-1 0 0,0 1 0,0-1 0,0 0 0,0 1 1,0-1-1,0 0 0,0 0 0,0 1 0,0-1 0,0 1 0,-11 13 363,-22 12-482,29-23 178,-54 42-1153,49-37 600</inkml:trace>
</inkml:ink>
</file>

<file path=ppt/ink/ink7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5.702"/>
    </inkml:context>
    <inkml:brush xml:id="br0">
      <inkml:brushProperty name="width" value="0.1" units="cm"/>
      <inkml:brushProperty name="height" value="0.1" units="cm"/>
      <inkml:brushProperty name="color" value="#5B2D90"/>
    </inkml:brush>
  </inkml:definitions>
  <inkml:trace contextRef="#ctx0" brushRef="#br0">328 47 2192,'-34'-14'1500,"14"6"-1575,-1 0 1,-28-6 0,11 11 2622,39 3-2560,-1 0-1,0 1 1,0-1 0,1 0-1,-1 0 1,0 1 0,0-1-1,0 0 1,1 0-1,-1 1 1,0-1 0,0 0-1,0 1 1,0-1-1,1 0 1,-1 1 0,0-1-1,0 0 1,0 1-1,0-1 1,0 0 0,0 1-1,0-1 1,0 0-1,0 1 1,0-1 0,0 0-1,0 1 1,0-1-1,-1 0 1,1 1 0,0-1-1,0 0 1,0 1-1,0-1 1,0 0 0,-1 0-1,1 1 1,0-1-1,0 0 1,-1 0 0,1 1-1,0-1 1,0 0-1,-1 0 1,1 0 0,0 1-1,-1-1 1,1 0-1,0 0 1,0 0 0,-1 0-1,1 0 1,0 0-1,-1 0 1,1 0 0,0 1-1,-1-1 1,1 0-1,-1 0 1,1-1 0,28 16-703,-3-13 662,0-1-1,0-1 1,50-6-1,22-1 83,-113 9-401,0 0 0,0 1 0,-25 7 0,-9 3 222,-18-2 363,27-5-387,1 1-1,-1 3 0,-56 20 1,96-30 140,1 0 0,0 0 0,0 0 0,-1 0 0,1 0 0,0 0 0,-1 0 0,1 0 0,0 0 0,-1 0 0,1 0 0,0 0 0,-1 0 0,1 0 0,0 0 0,0 1 0,-1-1 0,1 0 0,0 0 0,0 0 0,-1 1 0,1-1 0,0 0 0,0 0 0,-1 0 0,1 1 0,0-1 0,0 0 0,0 0 0,0 1 0,-1-1 0,1 0 0,0 1 0,0-1 0,0 0 0,0 0 0,0 1 0,0-1 0,0 0 0,0 1 0,0-1 0,0 0 0,0 1 0,0-1 0,0 0 0,0 1 0,15 4-274,-1-3 300</inkml:trace>
</inkml:ink>
</file>

<file path=ppt/ink/ink7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5.976"/>
    </inkml:context>
    <inkml:brush xml:id="br0">
      <inkml:brushProperty name="width" value="0.1" units="cm"/>
      <inkml:brushProperty name="height" value="0.1" units="cm"/>
      <inkml:brushProperty name="color" value="#5B2D90"/>
    </inkml:brush>
  </inkml:definitions>
  <inkml:trace contextRef="#ctx0" brushRef="#br0">94 0 632,'0'0'20,"1"0"-1,-1 1 0,1-1 1,-1 0-1,0 0 1,1 1-1,-1-1 1,0 0-1,0 0 0,1 1 1,-1-1-1,0 0 1,0 1-1,1-1 1,-1 0-1,0 1 0,0-1 1,0 0-1,0 1 1,1-1-1,-1 1 1,0-1-1,0 0 0,0 1 1,0-1-1,0 1 1,0-1-1,0 0 1,0 1-1,0-1 0,0 1 1,0-1-1,0 0 1,-1 1-1,1-1 1,0 1-1,0-1 0,-1 1 1,-15 16 590,-34 14 398,42-27-746,7-3-205,-22 15 31,24-11-401,16-2 64,32-4 207,-38 0 41,1 0 0,-1 1-1,1 0 1,-1 0 0,0 1-1,1 1 1,-1 0 0,0 1-1,0 0 1,0 0 0,10 6-1,-20-9 16,-1 0 0,1 0 1,-1 0-1,0 1 0,1-1 0,-1 0 0,0 0 0,1 1 0,-1-1 0,0 0 0,1 1 0,-1-1 0,0 0 0,0 1 1,1-1-1,-1 0 0,0 1 0,0-1 0,0 0 0,0 1 0,1-1 0,-1 1 0,0-1 0,0 0 0,0 1 1,0-1-1,0 1 0,0-1 0,0 1 0,0-1 0,0 0 0,0 1 0,0-1 0,0 1 0,-1-1 0,1 0 0,0 1 1,-16 13 456,-31 5 126,44-18-564,-22 8 145,12-5-323,-1 0 1,1 2-1,-1-1 1,-19 13-1,18-4-205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8.008"/>
    </inkml:context>
    <inkml:brush xml:id="br0">
      <inkml:brushProperty name="width" value="0.1" units="cm"/>
      <inkml:brushProperty name="height" value="0.1" units="cm"/>
      <inkml:brushProperty name="color" value="#004F8B"/>
    </inkml:brush>
  </inkml:definitions>
  <inkml:trace contextRef="#ctx0" brushRef="#br0">1 141 1760,'66'3'40,"6"-8"-40,3-8-32,6-15-152,5-10-152,1-21 184</inkml:trace>
</inkml:ink>
</file>

<file path=ppt/ink/ink7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7.829"/>
    </inkml:context>
    <inkml:brush xml:id="br0">
      <inkml:brushProperty name="width" value="0.1" units="cm"/>
      <inkml:brushProperty name="height" value="0.1" units="cm"/>
      <inkml:brushProperty name="color" value="#5B2D90"/>
    </inkml:brush>
  </inkml:definitions>
  <inkml:trace contextRef="#ctx0" brushRef="#br0">76 76 2272,'-5'1'85,"0"0"-1,0 0 0,1 0 0,-1-1 0,0 1 0,0-1 0,0 0 0,1-1 1,-8 0-1,-8-1 1166,19 2-1189,30-8-381,113-39-1971,-82 25 1749</inkml:trace>
</inkml:ink>
</file>

<file path=ppt/ink/ink7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9.124"/>
    </inkml:context>
    <inkml:brush xml:id="br0">
      <inkml:brushProperty name="width" value="0.1" units="cm"/>
      <inkml:brushProperty name="height" value="0.1" units="cm"/>
      <inkml:brushProperty name="color" value="#5B2D90"/>
    </inkml:brush>
  </inkml:definitions>
  <inkml:trace contextRef="#ctx0" brushRef="#br0">210 194 1192,'-45'6'1756,"36"-6"-1664,-1 1 0,1 0 0,0 1 0,-1 0 0,1 0 0,0 1 0,0 0 0,1 0 0,-1 1 0,-10 6 0,19-10-93,0 0 1,0 0 0,0 0-1,-1 0 1,1 1 0,0-1-1,0 0 1,0 0 0,0 0-1,-1 0 1,1 0 0,0 0-1,0 0 1,0 1 0,0-1-1,0 0 1,-1 0 0,1 0-1,0 0 1,0 1 0,0-1-1,0 0 1,0 0 0,0 0-1,0 0 1,0 1 0,0-1 0,0 0-1,0 0 1,0 0 0,0 1-1,0-1 1,0 0 0,0 0-1,0 0 1,0 1 0,0-1-1,0 0 1,0 0 0,0 0-1,0 0 1,0 1 0,0-1-1,1 0 1,-1 0 0,0 0-1,0 0 1,0 1 0,0-1-1,1 0 1,13 3 128,19-5 299,49-20-58,0-3 0,108-50 1,-44 16-312,-113 47-172,-11 5-1016,1-2 0,30-16 0,-77 20 1725,5 6-220,1 1-1,0 0 1,0 1-1,1 1 0,-27 10 1,-87 40-562,56-21 340,40-18-424,0 1 0,2 2 0,-33 22-1,83-46 321,0 0 0,1 1 0,-1 1 0,22-2 0,-36 5-48,75-9-551,144-3 1,-230 15 823,-1 0 1,1 0-1,-1 0 0,1 1 1,0 1-1,-13 6 0,-5 2-190,-234 117-66,38-17-2976,192-99 2464</inkml:trace>
</inkml:ink>
</file>

<file path=ppt/ink/ink7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49.581"/>
    </inkml:context>
    <inkml:brush xml:id="br0">
      <inkml:brushProperty name="width" value="0.1" units="cm"/>
      <inkml:brushProperty name="height" value="0.1" units="cm"/>
      <inkml:brushProperty name="color" value="#5B2D90"/>
    </inkml:brush>
  </inkml:definitions>
  <inkml:trace contextRef="#ctx0" brushRef="#br0">213 113 904,'-17'5'264,"-3"2"208,-3 1-152,-2 2-176,1 3-8,0-1 49,-1 0-9,6 0-72,3-2-136,4-1-321,5-2-167,6-3 256</inkml:trace>
  <inkml:trace contextRef="#ctx0" brushRef="#br0" timeOffset="1">83 248 384,'130'-39'1059,"128"-56"0,31-11-1144,-252 98 86,-31 12-72,-22 8-92,-50 24 215,-116 46 0,50-25-165,82-34-170,1-1 87</inkml:trace>
</inkml:ink>
</file>

<file path=ppt/ink/ink7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0.241"/>
    </inkml:context>
    <inkml:brush xml:id="br0">
      <inkml:brushProperty name="width" value="0.1" units="cm"/>
      <inkml:brushProperty name="height" value="0.1" units="cm"/>
      <inkml:brushProperty name="color" value="#5B2D90"/>
    </inkml:brush>
  </inkml:definitions>
  <inkml:trace contextRef="#ctx0" brushRef="#br0">256 0 304,'-71'33'-109,"48"-24"775,-1 1 0,1 2 0,1 0 0,0 2-1,-39 31 1,60-45-679,1 0 1,-1 1-1,1-1 0,-1 0 0,1 0 1,-1 1-1,1-1 0,0 1 0,-1-1 1,1 0-1,-1 1 0,1-1 0,0 1 1,-1-1-1,1 1 0,0-1 0,-1 1 1,1-1-1,0 1 0,0-1 0,0 1 1,-1-1-1,1 1 0,0-1 0,0 1 0,0-1 1,0 1-1,0 0 0,0-1 0,0 1 1,0-1-1,0 1 0,0 0 0,20-1-212,27-16 237,-9-5 5,-21 10-15,0 1 1,1 1-1,0 1 1,0 0-1,1 1 0,38-8 1,-69 25-235,-1-2 0,-1 1 1,-15 6-1,16-9 144,8-5-1,1 1 1,0 0 0,-1 0-1,1 0 1,0 0 0,0 0-1,0 1 1,1 0 0,-1 0-1,1 0 1,-5 5 0,8-8 49,0 1 1,0-1 0,0 1-1,0-1 1,0 1 0,0-1 0,0 1-1,0-1 1,1 0 0,-1 1-1,0-1 1,0 1 0,1-1-1,-1 1 1,0-1 0,0 0 0,1 1-1,-1-1 1,0 0 0,1 1-1,-1-1 1,0 0 0,1 0-1,-1 1 1,1-1 0,-1 0 0,1 0-1,-1 1 1,0-1 0,1 0-1,-1 0 1,1 0 0,-1 0-1,1 0 1,0 0 0,17 4 88,-10-4-71</inkml:trace>
</inkml:ink>
</file>

<file path=ppt/ink/ink7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0.380"/>
    </inkml:context>
    <inkml:brush xml:id="br0">
      <inkml:brushProperty name="width" value="0.1" units="cm"/>
      <inkml:brushProperty name="height" value="0.1" units="cm"/>
      <inkml:brushProperty name="color" value="#5B2D90"/>
    </inkml:brush>
  </inkml:definitions>
  <inkml:trace contextRef="#ctx0" brushRef="#br0">25 0 680,'-13'10'144,"7"-3"40,1-2-136,5-3-64</inkml:trace>
</inkml:ink>
</file>

<file path=ppt/ink/ink7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0.989"/>
    </inkml:context>
    <inkml:brush xml:id="br0">
      <inkml:brushProperty name="width" value="0.1" units="cm"/>
      <inkml:brushProperty name="height" value="0.1" units="cm"/>
      <inkml:brushProperty name="color" value="#5B2D90"/>
    </inkml:brush>
  </inkml:definitions>
  <inkml:trace contextRef="#ctx0" brushRef="#br0">0 104 792,'16'-7'40,"7"-2"16,1 0-40,6-1-8,1 0-8,1 1 8,1 0 0,-2 1 0,-1-1-8,-4 1 0,-1 0-32,-6 0 16</inkml:trace>
</inkml:ink>
</file>

<file path=ppt/ink/ink7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1.523"/>
    </inkml:context>
    <inkml:brush xml:id="br0">
      <inkml:brushProperty name="width" value="0.1" units="cm"/>
      <inkml:brushProperty name="height" value="0.1" units="cm"/>
      <inkml:brushProperty name="color" value="#5B2D90"/>
    </inkml:brush>
  </inkml:definitions>
  <inkml:trace contextRef="#ctx0" brushRef="#br0">0 81 544,'36'-17'235,"-2"1"124,1 1-1,62-17 1,-119 39-233,1 2-1,0 1 1,-34 20 0,25-12-268</inkml:trace>
</inkml:ink>
</file>

<file path=ppt/ink/ink7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2.459"/>
    </inkml:context>
    <inkml:brush xml:id="br0">
      <inkml:brushProperty name="width" value="0.1" units="cm"/>
      <inkml:brushProperty name="height" value="0.1" units="cm"/>
      <inkml:brushProperty name="color" value="#5B2D90"/>
    </inkml:brush>
  </inkml:definitions>
  <inkml:trace contextRef="#ctx0" brushRef="#br0">145 0 448,'-28'14'32,"-2"2"48,-11 5-208,-4 1 96</inkml:trace>
</inkml:ink>
</file>

<file path=ppt/ink/ink7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2.946"/>
    </inkml:context>
    <inkml:brush xml:id="br0">
      <inkml:brushProperty name="width" value="0.1" units="cm"/>
      <inkml:brushProperty name="height" value="0.1" units="cm"/>
      <inkml:brushProperty name="color" value="#5B2D90"/>
    </inkml:brush>
  </inkml:definitions>
  <inkml:trace contextRef="#ctx0" brushRef="#br0">300 24 464,'11'-6'96,"-1"0"112,-3 0-112,-5 3 96,-2 0-8,-7 3-32,-3 1-32,-6 5-160,-2 2-40,-7 4-16,-2 0 16,-3 2-72,-3 1-8,-1 2 16,-2-2-8,0-1 88,3-1 24,9-2 32</inkml:trace>
</inkml:ink>
</file>

<file path=ppt/ink/ink7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3.172"/>
    </inkml:context>
    <inkml:brush xml:id="br0">
      <inkml:brushProperty name="width" value="0.1" units="cm"/>
      <inkml:brushProperty name="height" value="0.1" units="cm"/>
      <inkml:brushProperty name="color" value="#5B2D90"/>
    </inkml:brush>
  </inkml:definitions>
  <inkml:trace contextRef="#ctx0" brushRef="#br0">229 36 1392,'17'-9'253,"-10"5"-105,0 0 1,1 0-1,-1 1 1,1 0 0,0 0-1,13-2 1,-32 7-1,0 1 0,0 0 0,0 1 0,1 0 0,0 0 0,0 1 1,-13 8-1,-2 1-82,17-10-99,0-1-60,1 0 1,-1 1-1,0 0 1,1 1-1,0 0 1,0 0-1,1 0 1,-1 1-1,-9 11 1,16-17 67,0 0 0,0 1 1,0-1-1,-1 0 0,1 0 1,0 0-1,0 0 0,0 1 0,0-1 1,0 0-1,0 0 0,0 0 0,0 1 1,0-1-1,0 0 0,0 0 0,0 0 1,0 1-1,0-1 0,0 0 0,0 0 1,0 0-1,0 1 0,0-1 1,0 0-1,0 0 0,0 0 0,0 1 1,0-1-1,0 0 0,0 0 0,1 0 1,-1 1-1,0-1 0,0 0 0,0 0 1,0 0-1,0 0 0,1 0 0,-1 1 1,0-1-1,0 0 0,0 0 0,1 0 1,-1 0-1,0 0 0,0 0 1,0 0-1,1 0 0,-1 0 0,0 0 1,19 0-38,18-7 672,130-35 128,-179 47-737,1 0-1,0 0 1,0 1-1,-14 11 1,-9 4-84,-11 3-56,11-6-143,0 1 1,1 2-1,-33 27 0,55-39-142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0.935"/>
    </inkml:context>
    <inkml:brush xml:id="br0">
      <inkml:brushProperty name="width" value="0.1" units="cm"/>
      <inkml:brushProperty name="height" value="0.1" units="cm"/>
      <inkml:brushProperty name="color" value="#004F8B"/>
    </inkml:brush>
  </inkml:definitions>
  <inkml:trace contextRef="#ctx0" brushRef="#br0">4 1 5897,'-4'7'544,"5"1"489,3 2-217,3 2-24,1 1-168,7 2-200,2 2 0,11 2-48,7 1-40,15 2-152,8 3-80,14 5-96,7 0-24,21 0-264,12-5-336,11-13-1592,3-10 1328</inkml:trace>
</inkml:ink>
</file>

<file path=ppt/ink/ink7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3.321"/>
    </inkml:context>
    <inkml:brush xml:id="br0">
      <inkml:brushProperty name="width" value="0.1" units="cm"/>
      <inkml:brushProperty name="height" value="0.1" units="cm"/>
      <inkml:brushProperty name="color" value="#5B2D90"/>
    </inkml:brush>
  </inkml:definitions>
  <inkml:trace contextRef="#ctx0" brushRef="#br0">140 6 768,'16'-4'184,"-8"3"128,-4 1-136,-5 3-288,-3 2-160,-7 2-72,-2 3 0,-7 1 144,-3 0 112,-7 4 72,-1-2 8,-4 2 0</inkml:trace>
</inkml:ink>
</file>

<file path=ppt/ink/ink7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3.727"/>
    </inkml:context>
    <inkml:brush xml:id="br0">
      <inkml:brushProperty name="width" value="0.1" units="cm"/>
      <inkml:brushProperty name="height" value="0.1" units="cm"/>
      <inkml:brushProperty name="color" value="#5B2D90"/>
    </inkml:brush>
  </inkml:definitions>
  <inkml:trace contextRef="#ctx0" brushRef="#br0">0 238 1064,'1'1'48,"0"0"0,0-1 0,0 1 0,0-1 0,0 0 0,0 1 0,0-1-1,0 0 1,0 1 0,1-1 0,-1 0 0,0 0 0,0 0 0,0 0 0,0 0 0,0 0 0,0-1-1,0 1 1,1 0 0,-1 0 0,0-1 0,0 1 0,0-1 0,0 1 0,1-2 0,34-9-63,511-203-726,-512 202 363</inkml:trace>
</inkml:ink>
</file>

<file path=ppt/ink/ink7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4.116"/>
    </inkml:context>
    <inkml:brush xml:id="br0">
      <inkml:brushProperty name="width" value="0.1" units="cm"/>
      <inkml:brushProperty name="height" value="0.1" units="cm"/>
      <inkml:brushProperty name="color" value="#5B2D90"/>
    </inkml:brush>
  </inkml:definitions>
  <inkml:trace contextRef="#ctx0" brushRef="#br0">299 1 864,'0'0'19,"-1"0"0,1 0 0,0 0 0,0 0-1,0 1 1,0-1 0,0 0 0,0 0 0,0 0 0,0 0 0,0 1 0,0-1-1,0 0 1,0 0 0,0 0 0,0 0 0,0 1 0,1-1 0,-1 0-1,0 0 1,0 0 0,0 0 0,0 1 0,0-1 0,0 0 0,0 0-1,0 0 1,0 0 0,1 0 0,-1 0 0,0 1 0,0-1 0,0 0-1,0 0 1,0 0 0,1 0 0,-1 0 0,0 0 0,0 0 0,0 0 0,0 0-1,1 0 1,-1 0 0,0 0 0,0 0 0,0 0 0,0 0 0,1 0-1,-1 0 1,0 0 0,0 0 0,1 0 0,-26 17 348,-38 18-133,15-15-402,2 3 0,-61 40 1,92-53-43</inkml:trace>
</inkml:ink>
</file>

<file path=ppt/ink/ink7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4.817"/>
    </inkml:context>
    <inkml:brush xml:id="br0">
      <inkml:brushProperty name="width" value="0.1" units="cm"/>
      <inkml:brushProperty name="height" value="0.1" units="cm"/>
      <inkml:brushProperty name="color" value="#5B2D90"/>
    </inkml:brush>
  </inkml:definitions>
  <inkml:trace contextRef="#ctx0" brushRef="#br0">257 0 448,'17'1'945,"-14"3"-330,-23 12-87,-48 17-277,67-32-200,-29 10 158,22-9-179,1 1 0,-1 0 0,1 0-1,-1 1 1,1 0 0,0 0 0,-8 6 0,45-8-986,-7-6 582,21-4 293,82-3 1,-172 36-40,14-11 284,8-4 48,1 0-1,1 2 0,0 0 0,-30 23 0,52-35-210,-1 1 0,1-1 0,-1 0-1,1 0 1,-1 0 0,1 1 0,0-1-1,-1 0 1,1 1 0,-1-1 0,1 0 0,0 1-1,-1-1 1,1 1 0,0-1 0,-1 0-1,1 1 1,0-1 0,0 1 0,-1-1-1,1 1 1,0-1 0,0 1 0,0-1 0,0 1-1,0-1 1,0 1 0,0-1 0,0 1-1,0-1 1,0 1 0,0-1 0,0 1-1,0-1 1,0 1 0,0-1 0,0 1 0,0-1-1,1 1 1,-1-1 0,0 1 0,0-1-1,1 1 1,27 6-131,37-8-135,32-16 314,-104 20 114,0 0 1,1 0-1,0 1 0,0 0 0,-11 10 0,-13 7-220,-47 21-253,40-22 187,-46 31 0,99-58-1408,-2 1 1361</inkml:trace>
</inkml:ink>
</file>

<file path=ppt/ink/ink7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5.723"/>
    </inkml:context>
    <inkml:brush xml:id="br0">
      <inkml:brushProperty name="width" value="0.1" units="cm"/>
      <inkml:brushProperty name="height" value="0.1" units="cm"/>
      <inkml:brushProperty name="color" value="#5B2D90"/>
    </inkml:brush>
  </inkml:definitions>
  <inkml:trace contextRef="#ctx0" brushRef="#br0">62 113 816,'3'0'1355,"-5"6"-550,-16 18-355,-27 26-726,104-68-914,-25 4 1209,257-119 845,-234 105-41,-87 38-2559,17-4 1398</inkml:trace>
</inkml:ink>
</file>

<file path=ppt/ink/ink7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6.774"/>
    </inkml:context>
    <inkml:brush xml:id="br0">
      <inkml:brushProperty name="width" value="0.1" units="cm"/>
      <inkml:brushProperty name="height" value="0.1" units="cm"/>
      <inkml:brushProperty name="color" value="#5B2D90"/>
    </inkml:brush>
  </inkml:definitions>
  <inkml:trace contextRef="#ctx0" brushRef="#br0">15 26 576,'16'-3'64,"-2"0"48,-2 0-56,-5 1-56,-3 1-32,-6-1-112,-4 0 8,-4 0 72,-3 0 48,-4-1 56,-2 1 16</inkml:trace>
</inkml:ink>
</file>

<file path=ppt/ink/ink7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7.266"/>
    </inkml:context>
    <inkml:brush xml:id="br0">
      <inkml:brushProperty name="width" value="0.1" units="cm"/>
      <inkml:brushProperty name="height" value="0.1" units="cm"/>
      <inkml:brushProperty name="color" value="#5B2D90"/>
    </inkml:brush>
  </inkml:definitions>
  <inkml:trace contextRef="#ctx0" brushRef="#br0">59 1 816,'-24'4'16,"3"0"-24,8-1-48</inkml:trace>
</inkml:ink>
</file>

<file path=ppt/ink/ink7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7.389"/>
    </inkml:context>
    <inkml:brush xml:id="br0">
      <inkml:brushProperty name="width" value="0.1" units="cm"/>
      <inkml:brushProperty name="height" value="0.1" units="cm"/>
      <inkml:brushProperty name="color" value="#5B2D90"/>
    </inkml:brush>
  </inkml:definitions>
  <inkml:trace contextRef="#ctx0" brushRef="#br0">134 31 1192,'157'-30'1314,"-156"30"-890,-25 7 1190,-5 2-1535,-43 8 1,51-13-42,-1 1-1,1 1 1,1 0-1,-31 15 0,51-21-35,-1 0-1,1 0 0,0 0 1,0 0-1,0 0 0,0 0 1,0 0-1,-1 0 0,1 0 1,0 0-1,0 0 0,0 0 1,0 0-1,0 0 0,-1 0 1,1 0-1,0 0 0,0 0 1,0 0-1,0 0 0,0 0 1,0 0-1,-1 1 0,1-1 1,0 0-1,0 0 0,0 0 1,0 0-1,0 0 0,0 0 1,0 1-1,0-1 0,0 0 1,0 0-1,0 0 0,0 0 1,0 0-1,0 0 0,0 1 1,0-1-1,0 0 0,0 0 1,0 0-1,0 0 0,0 0 1,0 1-1,0-1 0,0 0 1,0 0-1,0 0 0,0 0 1,0 0-1,0 1 0,0-1 1,0 0-1,0 0 0,0 0 1,0 0-1,1 0 0,-1 0 1,0 1-1,14 1 269,17-2 227,-30 0-482,9-2 27,0 1 1,1 0-1,-1 0 1,0 1-1,1 0 1,-1 1-1,1 0 1,14 4-1,-66 19-423,23-16 268,5-2 93,0 0 0,1 0 1,-1 2-1,1-1 1,1 1-1,0 1 1,0 0-1,-13 15 1,24-24 4,-1 0 0,1 0 1,0 0-1,0 1 0,-1-1 1,1 0-1,0 0 0,0 1 1,0-1-1,-1 0 0,1 0 1,0 1-1,0-1 0,0 0 1,0 1-1,0-1 0,-1 0 1,1 1-1,0-1 0,0 0 1,0 1-1,0-1 0,0 0 1,0 1-1,0-1 0,0 0 1,0 1-1,0-1 0,1 0 1,-1 0-1,0 1 0,0-1 1,0 0-1,0 1 0,0-1 1,1 0-1,-1 1 0,0-1 1,0 0-1,0 0 0,1 1 1,-1-1-1,18 2-712,21-10-636,0-7 190,-29 10 1154,0 1 0,1 0 0,0 0 0,-1 1 0,1 1 0,0 0 0,0 0 0,0 1 0,16 0 0,-25 7 26,-10 3-199,-12 7-279,-17 4-24,15-10 415</inkml:trace>
</inkml:ink>
</file>

<file path=ppt/ink/ink7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7.824"/>
    </inkml:context>
    <inkml:brush xml:id="br0">
      <inkml:brushProperty name="width" value="0.1" units="cm"/>
      <inkml:brushProperty name="height" value="0.1" units="cm"/>
      <inkml:brushProperty name="color" value="#5B2D90"/>
    </inkml:brush>
  </inkml:definitions>
  <inkml:trace contextRef="#ctx0" brushRef="#br0">36 1 416,'-12'6'198,"-11"8"-120,27-9-114,18-4 132,57-3 3686,-86 4-3661,-1 0 0,1 0 0,0 0 0,1 1 0,-1 0 0,0 1 0,1-1 0,-9 8 0,15-11-122,0 0 0,0 0 1,0 0-1,0 0 1,-1 1-1,1-1 1,0 0-1,0 0 0,0 1 1,0-1-1,0 0 1,0 0-1,0 0 1,0 1-1,1-1 1,-1 0-1,0 0 0,0 0 1,0 1-1,0-1 1,0 0-1,0 0 1,0 0-1,0 0 0,0 1 1,1-1-1,-1 0 1,0 0-1,0 0 1,0 0-1,0 0 0,0 1 1,1-1-1,-1 0 1,0 0-1,0 0 1,0 0-1,1 0 1,-1 0-1,0 0 0,0 0 1,0 0-1,1 0 1,-1 0-1,17 2-54,14-4-119,21-9-128,-38 7 299,1 1 0,0 0 0,0 1 0,26 0-1,-44 8 95,-15 4-192,-21 10-451,-3-7-99,-54 23-1500,81-28 1689</inkml:trace>
</inkml:ink>
</file>

<file path=ppt/ink/ink7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8.106"/>
    </inkml:context>
    <inkml:brush xml:id="br0">
      <inkml:brushProperty name="width" value="0.1" units="cm"/>
      <inkml:brushProperty name="height" value="0.1" units="cm"/>
      <inkml:brushProperty name="color" value="#5B2D90"/>
    </inkml:brush>
  </inkml:definitions>
  <inkml:trace contextRef="#ctx0" brushRef="#br0">226 0 520,'1'0'54,"0"0"0,-1 0 0,1 0 0,0 0 0,0 1 0,-1-1 0,1 0 0,0 0 0,0 1 0,-1-1 0,1 0 0,0 1 0,-1-1 0,1 0 0,0 1 0,-1-1-1,1 1 1,-1 0 0,1-1 0,-1 1 0,1-1 0,-1 1 0,0 0 0,1-1 0,-1 1 0,1 0 0,-1-1 0,0 2 0,0 0 9,0-1-1,-1 0 1,1 0 0,-1 0 0,1 0-1,-1 0 1,0 0 0,0 0-1,1 0 1,-1 0 0,0 0-1,0 0 1,0 0 0,0-1 0,0 1-1,-1 0 1,-59 31 1085,47-25-903,-13 7 91,9-6-374,1 0-1,1 2 1,0 0-1,0 1 1,-24 21-1,39-32-4,1 1-1,0-1 1,-1 0 0,1 1-1,0-1 1,0 0 0,-1 1 0,1-1-1,0 1 1,0-1 0,0 0-1,-1 1 1,1-1 0,0 1-1,0-1 1,0 0 0,0 1-1,0-1 1,0 1 0,0-1 0,0 1-1,0-1 1,0 0 0,0 1-1,0-1 1,0 1 0,0-1-1,1 1 1,-1-1 0,0 0-1,0 1 1,0-1 0,1 0-1,-1 1 1,0-1 0,0 0 0,1 1-1,-1-1 1,0 0 0,1 1-1,-1-1 1,0 0 0,1 0-1,-1 1 1,1-1 0,-1 0-1,0 0 1,1 0 0,-1 0 0,1 1-1,-1-1 1,0 0 0,1 0-1,-1 0 1,1 0 0,-1 0-1,1 0 1,0 0 0,10 3-475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620"/>
    </inkml:context>
    <inkml:brush xml:id="br0">
      <inkml:brushProperty name="width" value="0.1" units="cm"/>
      <inkml:brushProperty name="height" value="0.1" units="cm"/>
      <inkml:brushProperty name="color" value="#004F8B"/>
    </inkml:brush>
  </inkml:definitions>
  <inkml:trace contextRef="#ctx0" brushRef="#br0">24 24 992,'-3'5'440,"1"-1"0,-1 1-1,1 0 1,-1 0-1,2 1 1,-4 9 0,4-14-316,1 1 0,-1 0 0,1-1 0,-1 1 0,1 0 0,-1-1 0,1 1 0,0 0 1,0-1-1,0 1 0,0 0 0,0 0 0,0-1 0,1 1 0,-1 0 0,0-1 0,1 1 0,-1 0 0,1-1 1,0 1-1,0-1 0,-1 1 0,1-1 0,0 1 0,0-1 0,0 0 0,2 2 0,1-3-77,0 0 0,0-1 0,0 1 0,0-1 0,0 0 0,0 0 0,0 0 0,0-1 0,0 1-1,0-1 1,0 0 0,-1 0 0,1 0 0,-1-1 0,5-3 0,9-4 2,20-9-629,73-25-1,-61 27 119</inkml:trace>
</inkml:ink>
</file>

<file path=ppt/ink/ink7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8.548"/>
    </inkml:context>
    <inkml:brush xml:id="br0">
      <inkml:brushProperty name="width" value="0.1" units="cm"/>
      <inkml:brushProperty name="height" value="0.1" units="cm"/>
      <inkml:brushProperty name="color" value="#5B2D90"/>
    </inkml:brush>
  </inkml:definitions>
  <inkml:trace contextRef="#ctx0" brushRef="#br0">0 15 5449,'182'5'1033,"85"-2"-1375,36-22-2651,-246 15 2287</inkml:trace>
</inkml:ink>
</file>

<file path=ppt/ink/ink7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9.009"/>
    </inkml:context>
    <inkml:brush xml:id="br0">
      <inkml:brushProperty name="width" value="0.1" units="cm"/>
      <inkml:brushProperty name="height" value="0.1" units="cm"/>
      <inkml:brushProperty name="color" value="#5B2D90"/>
    </inkml:brush>
  </inkml:definitions>
  <inkml:trace contextRef="#ctx0" brushRef="#br0">1 48 960,'199'-19'2485,"2"-1"-2725,-173 14-616,-23 3 346,-19 6 426,-28 6-136,13-4 141</inkml:trace>
</inkml:ink>
</file>

<file path=ppt/ink/ink7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9.290"/>
    </inkml:context>
    <inkml:brush xml:id="br0">
      <inkml:brushProperty name="width" value="0.1" units="cm"/>
      <inkml:brushProperty name="height" value="0.1" units="cm"/>
      <inkml:brushProperty name="color" value="#5B2D90"/>
    </inkml:brush>
  </inkml:definitions>
  <inkml:trace contextRef="#ctx0" brushRef="#br0">1 21 896,'25'-2'160,"4"0"104,-1 0-80,6 0-120,1 0-40,1 1-16,-2-1-8,-8 0 32,0 0 40,-9 0 40,-3 1 0,-5 1 16,-8 0 16,1 0-104,-8 2-136,-6 3-448,-3 1 304</inkml:trace>
</inkml:ink>
</file>

<file path=ppt/ink/ink7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8:59.523"/>
    </inkml:context>
    <inkml:brush xml:id="br0">
      <inkml:brushProperty name="width" value="0.1" units="cm"/>
      <inkml:brushProperty name="height" value="0.1" units="cm"/>
      <inkml:brushProperty name="color" value="#5B2D90"/>
    </inkml:brush>
  </inkml:definitions>
  <inkml:trace contextRef="#ctx0" brushRef="#br0">0 1 832,'19'2'120,"-5"0"88,-1 0-80,-5-1-80,-1 0-40,-2-1-192,0 1-160,-2 0 184</inkml:trace>
</inkml:ink>
</file>

<file path=ppt/ink/ink7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0.073"/>
    </inkml:context>
    <inkml:brush xml:id="br0">
      <inkml:brushProperty name="width" value="0.1" units="cm"/>
      <inkml:brushProperty name="height" value="0.1" units="cm"/>
      <inkml:brushProperty name="color" value="#5B2D90"/>
    </inkml:brush>
  </inkml:definitions>
  <inkml:trace contextRef="#ctx0" brushRef="#br0">14 8 2513,'-13'1'589,"25"-4"-310,29-3-229,96 12-1257,-116-6 831</inkml:trace>
</inkml:ink>
</file>

<file path=ppt/ink/ink7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0.602"/>
    </inkml:context>
    <inkml:brush xml:id="br0">
      <inkml:brushProperty name="width" value="0.1" units="cm"/>
      <inkml:brushProperty name="height" value="0.1" units="cm"/>
      <inkml:brushProperty name="color" value="#5B2D90"/>
    </inkml:brush>
  </inkml:definitions>
  <inkml:trace contextRef="#ctx0" brushRef="#br0">4 31 1592,'-1'0'5,"1"0"-1,0 0 1,0 0-1,0 0 0,0 0 1,-1 0-1,1 0 1,0-1-1,0 1 1,0 0-1,0 0 0,0 0 1,-1 0-1,1 0 1,0-1-1,0 1 1,0 0-1,0 0 0,0 0 1,0-1-1,0 1 1,0 0-1,0 0 1,0 0-1,-1-1 0,1 1 1,0 0-1,0 0 1,0 0-1,0-1 1,1 1-1,-1 0 0,0 0 1,0 0-1,0-1 1,0 1-1,0 0 1,0 0-1,0 0 0,0-1 1,0 1-1,0 0 1,0 0-1,1 0 1,-1 0-1,0-1 0,0 1 1,0 0-1,0 0 1,1 0-1,-1 0 1,0 0-1,0 0 0,0 0 1,0-1-1,1 1 1,-1 0-1,0 0 1,0 0-1,0 0 0,1 0 1,-1 0-1,0 0 1,26-4 399,29 4 117,30 2-689,0-4 0,99-16 1,-182 18-363,-3 2 162</inkml:trace>
</inkml:ink>
</file>

<file path=ppt/ink/ink7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0.821"/>
    </inkml:context>
    <inkml:brush xml:id="br0">
      <inkml:brushProperty name="width" value="0.1" units="cm"/>
      <inkml:brushProperty name="height" value="0.1" units="cm"/>
      <inkml:brushProperty name="color" value="#5B2D90"/>
    </inkml:brush>
  </inkml:definitions>
  <inkml:trace contextRef="#ctx0" brushRef="#br0">87 3 1016,'-22'2'328,"4"1"168,2 1-176,2 0-424,4 1-104,5-1-16,3 0 16,6-1 112,3-1 40,5-3 56,2-2 16,2-2 8,1 0-16,2-1-40,-1 1-48,-1 1-104,-1 0-120,-3 4 168</inkml:trace>
</inkml:ink>
</file>

<file path=ppt/ink/ink7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1.322"/>
    </inkml:context>
    <inkml:brush xml:id="br0">
      <inkml:brushProperty name="width" value="0.1" units="cm"/>
      <inkml:brushProperty name="height" value="0.1" units="cm"/>
      <inkml:brushProperty name="color" value="#5B2D90"/>
    </inkml:brush>
  </inkml:definitions>
  <inkml:trace contextRef="#ctx0" brushRef="#br0">0 11 1088,'23'-5'264,"-1"2"232,-2 1-128,0 2-207,2-1-89,-3 1-72</inkml:trace>
</inkml:ink>
</file>

<file path=ppt/ink/ink7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2.057"/>
    </inkml:context>
    <inkml:brush xml:id="br0">
      <inkml:brushProperty name="width" value="0.1" units="cm"/>
      <inkml:brushProperty name="height" value="0.1" units="cm"/>
      <inkml:brushProperty name="color" value="#5B2D90"/>
    </inkml:brush>
  </inkml:definitions>
  <inkml:trace contextRef="#ctx0" brushRef="#br0">1 28 464,'112'-8'2677,"179"-4"-2388,-144 4-281,-129 8-1683</inkml:trace>
</inkml:ink>
</file>

<file path=ppt/ink/ink7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2.699"/>
    </inkml:context>
    <inkml:brush xml:id="br0">
      <inkml:brushProperty name="width" value="0.1" units="cm"/>
      <inkml:brushProperty name="height" value="0.1" units="cm"/>
      <inkml:brushProperty name="color" value="#5B2D90"/>
    </inkml:brush>
  </inkml:definitions>
  <inkml:trace contextRef="#ctx0" brushRef="#br0">1 21 608,'31'-6'178,"63"-8"-18,-87 13-33,0 1 0,0 0 0,0 1 0,-1-1 0,1 1 0,0 1 0,0-1 0,0 1 0,-1 0 0,13 6 0,-19-8-113,0 0-1,0 0 1,0 0-1,0 0 1,1 0-1,-1 1 1,0-1-1,0 0 1,0 0-1,0 0 1,0 0-1,0 0 1,0 0-1,1 1 1,-1-1 0,0 0-1,0 0 1,0 0-1,0 0 1,0 1-1,0-1 1,0 0-1,0 0 1,0 0-1,0 1 1,0-1-1,0 0 1,0 0-1,0 0 1,0 0-1,0 1 1,0-1-1,0 0 1,0 0-1,0 0 1,0 0-1,-1 1 1,1-1 0,0 0-1,0 0 1,0 0-1,0 0 1,0 0-1,0 0 1,0 1-1,-1-1 1,1 0-1,0 0 1,0 0-1,0 0 1,0 0-1,0 0 1,-1 0-1,1 0 1,0 0-1,-18 9 129,-27 6-764,39-13 463,-14 3-356,2 0 478,0 1-1,1 0 1,-1 1-1,-24 14 1,42-21 41,0 0 0,-1 0-1,1 0 1,0 0 0,0 1 0,0-1-1,-1 0 1,1 0 0,0 0 0,0 0-1,0 0 1,-1 0 0,1 1 0,0-1-1,0 0 1,0 0 0,0 0 0,-1 1 0,1-1-1,0 0 1,0 0 0,0 0 0,0 1-1,0-1 1,0 0 0,0 0 0,0 1-1,0-1 1,0 0 0,0 0 0,0 0-1,0 1 1,0-1 0,0 0 0,0 0-1,0 1 1,0-1 0,0 0 0,0 0 0,0 1-1,0-1 1,0 0 0,1 1 0,11 4 126,17-2 117,53-16 71,-67 9-187,0 0 1,0 2-1,0 0 1,1 1 0,-1 0-1,24 3 1,-103 9-48,12-2-1515,25-3 853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951"/>
    </inkml:context>
    <inkml:brush xml:id="br0">
      <inkml:brushProperty name="width" value="0.1" units="cm"/>
      <inkml:brushProperty name="height" value="0.1" units="cm"/>
      <inkml:brushProperty name="color" value="#004F8B"/>
    </inkml:brush>
  </inkml:definitions>
  <inkml:trace contextRef="#ctx0" brushRef="#br0">86 63 3185,'-29'3'320,"-24"-2"547,53-1-847,0 0 1,-1-1-1,1 1 1,0 0 0,0 0-1,0 0 1,0 0 0,0 0-1,-1 0 1,1 0-1,0 0 1,0 0 0,0 0-1,0 0 1,0 0 0,0-1-1,0 1 1,0 0-1,-1 0 1,1 0 0,0 0-1,0 0 1,0 0 0,0 0-1,0-1 1,0 1-1,0 0 1,0 0 0,0 0-1,0 0 1,0 0 0,0-1-1,0 1 1,0 0-1,0 0 1,0 0 0,0 0-1,0 0 1,0-1 0,0 1-1,0 0 1,0 0-1,0 0 1,0 0 0,0 0-1,0-1 1,0 1 0,1 0-1,-1 0 1,0 0-1,0 0 1,0 0 0,0 0-1,0 0 1,0 0 0,0-1-1,1 1 1,11-10 448,15-7-205,-12 10-249,0 2-1,1 0 0,-1 0 0,1 2 0,0 0 1,0 1-1,0 0 0,0 1 0,1 1 0,-1 1 1,0 0-1,0 1 0,18 5 0,-16-3-414,0 1-1,0 1 0,-1 1 1,0 1-1,0 0 0,26 18 0,-2 7-485</inkml:trace>
</inkml:ink>
</file>

<file path=ppt/ink/ink7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3.194"/>
    </inkml:context>
    <inkml:brush xml:id="br0">
      <inkml:brushProperty name="width" value="0.1" units="cm"/>
      <inkml:brushProperty name="height" value="0.1" units="cm"/>
      <inkml:brushProperty name="color" value="#5B2D90"/>
    </inkml:brush>
  </inkml:definitions>
  <inkml:trace contextRef="#ctx0" brushRef="#br0">1 48 632,'29'-2'96,"4"0"144,3-1-176,2 0-24,0-1-16,1-1-8,4-1-8,0 1 0,0 1-8,-5 0 8,-6 1 0,-4 0 0,-5 1-8,-1 1-24,-6 0 16</inkml:trace>
</inkml:ink>
</file>

<file path=ppt/ink/ink7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3.808"/>
    </inkml:context>
    <inkml:brush xml:id="br0">
      <inkml:brushProperty name="width" value="0.1" units="cm"/>
      <inkml:brushProperty name="height" value="0.1" units="cm"/>
      <inkml:brushProperty name="color" value="#5B2D90"/>
    </inkml:brush>
  </inkml:definitions>
  <inkml:trace contextRef="#ctx0" brushRef="#br0">1 35 1472,'187'-14'725,"46"-4"-720,-132 17-380,-53 0 204</inkml:trace>
</inkml:ink>
</file>

<file path=ppt/ink/ink7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4.147"/>
    </inkml:context>
    <inkml:brush xml:id="br0">
      <inkml:brushProperty name="width" value="0.1" units="cm"/>
      <inkml:brushProperty name="height" value="0.1" units="cm"/>
      <inkml:brushProperty name="color" value="#5B2D90"/>
    </inkml:brush>
  </inkml:definitions>
  <inkml:trace contextRef="#ctx0" brushRef="#br0">1 10 1568,'16'-2'112,"-3"0"72,-2-1-128,-5 2-56,-3 0-16,-6 1-120,-4 2-88,-4 2-168,0-1 168</inkml:trace>
</inkml:ink>
</file>

<file path=ppt/ink/ink7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4.724"/>
    </inkml:context>
    <inkml:brush xml:id="br0">
      <inkml:brushProperty name="width" value="0.1" units="cm"/>
      <inkml:brushProperty name="height" value="0.1" units="cm"/>
      <inkml:brushProperty name="color" value="#5B2D90"/>
    </inkml:brush>
  </inkml:definitions>
  <inkml:trace contextRef="#ctx0" brushRef="#br0">1 22 2000,'56'-10'878,"-42"6"-840,1 1 0,0 1 0,0 1-1,20 0 1,-35 1-37,0 0 0,0 0-1,1 0 1,-1 0 0,0 0-1,0 0 1,1 0 0,-1 0-1,0 0 1,0 0 0,1 0-1,-1 1 1,0-1 0,0 0-1,0 0 1,0 0 0,1 0-1,-1 1 1,0-1 0,0 0-1,0 0 1,0 0 0,0 1-1,1-1 1,-1 0 0,0 0 0,0 1-1,0-1 1,0 0 0,0 0-1,0 0 1,0 1 0,0-1-1,0 0 1,0 0 0,0 1-1,0-1 1,0 0 0,0 0-1,0 1 1,0-1 0,0 0-1,0 0 1,0 1 0,-1-1-1,1 0 1,0 0 0,0 0-1,0 1 1,0-1 0,0 0-1,-1 0 1,1 0 0,0 1-1,0-1 1,0 0 0,-1 0-1,1 0 1,0 0 0,0 0-1,-4 11-1170,4-10 1131,1-1 0,-1 1-1,1-1 1,-1 1 0,1-1 0,-1 1-1,1-1 1,0 0 0,-1 1 0,1-1-1,0 0 1,-1 1 0,1-1 0,-1 0-1,1 0 1,0 0 0,-1 0 0,1 0-1,0 0 1,0 0 0,-1 0 0,1 0-1,0 0 1,-1 0 0,2 0 0,10 0-232,5 0 136</inkml:trace>
</inkml:ink>
</file>

<file path=ppt/ink/ink7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5.682"/>
    </inkml:context>
    <inkml:brush xml:id="br0">
      <inkml:brushProperty name="width" value="0.1" units="cm"/>
      <inkml:brushProperty name="height" value="0.1" units="cm"/>
      <inkml:brushProperty name="color" value="#5B2D90"/>
    </inkml:brush>
  </inkml:definitions>
  <inkml:trace contextRef="#ctx0" brushRef="#br0">13 11 1632,'9'1'119,"1"-1"-1,0 0 0,0-1 0,0 0 1,13-3-1,34-2-115,-7 11 27,-30 0-279,-20-5 231,0 0 0,0 0 1,-1 0-1,1 0 0,0 0 0,0 0 1,0 0-1,0 0 0,0 0 0,0 0 1,0 0-1,0 0 0,0 0 0,0 0 0,-1 1 1,1-1-1,0 0 0,0 0 0,0 0 1,0 0-1,0 0 0,0 0 0,0 0 1,0 0-1,0 1 0,0-1 0,0 0 1,0 0-1,0 0 0,0 0 0,0 0 1,0 0-1,0 0 0,0 0 0,0 1 1,0-1-1,0 0 0,0 0 0,0 0 1,0 0-1,0 0 0,0 0 0,0 0 1,1 0-1,-1 0 0,0 1 0,0-1 1,0 0-1,0 0 0,0 0 0,-19 4 12,-1 2-1,1 0 1,1 1 0,-1 1-1,1 1 1,0 0-1,1 1 1,0 1 0,-23 20-1,39-30 19,1-1 0,0 0 0,-1 1 0,1-1 0,0 0 0,-1 0 0,1 1 0,0-1 0,-1 1 1,1-1-1,0 0 0,0 1 0,0-1 0,-1 1 0,1-1 0,0 1 0,0-1 0,0 0 0,0 1 0,0-1 0,0 1 0,0-1 0,0 1 0,0-1 0,0 1 0,0-1 0,0 1 0,0-1 0,0 1 0,0-1 0,1 0 0,-1 1 0,0-1 0,0 1 0,18 7-60,32-3-490,-42-5 487,40 3-196,-15-3 164,1 3 1,0 1-1,32 8 1,-65-12 107,-1 0 1,0 0 0,0 0 0,0 0-1,1 0 1,-1 0 0,0 0-1,0 0 1,0 0 0,1 0-1,-1 0 1,0 0 0,0 0 0,0 0-1,0 0 1,1 1 0,-1-1-1,0 0 1,0 0 0,0 0 0,0 0-1,0 0 1,1 1 0,-1-1-1,0 0 1,0 0 0,0 0-1,0 0 1,0 1 0,0-1 0,0 0-1,0 0 1,0 0 0,0 1-1,0-1 1,0 0 0,0 0-1,0 0 1,0 1 0,0-1 0,0 0-1,0 0 1,0 0 0,0 0-1,0 1 1,0-1 0,0 0 0,0 0-1,0 0 1,0 1 0,0-1-1,0 0 1,-1 0 0,1 0-1,0 0 1,0 0 0,0 1 0,-1-1-1,-15 12 420,-21 6-507,-35 5-49,46-15 236,0 0-1,-37 19 1,63-27-125,0 0 0,0 0 1,1 0-1,-1 0 1,0 0-1,0 0 0,0 0 1,0 0-1,0 0 1,0 0-1,0 0 1,0 0-1,0 0 0,1 0 1,-1 0-1,0 1 1,0-1-1,0 0 0,0 0 1,0 0-1,0 0 1,0 0-1,0 0 1,0 0-1,0 0 0,0 0 1,0 1-1,0-1 1,0 0-1,0 0 0,0 0 1,0 0-1,0 0 1,0 0-1,0 0 0,0 1 1,0-1-1,0 0 1,0 0-1,0 0 1,0 0-1,0 0 0,0 0 1,0 0-1,0 0 1,0 0-1,0 1 0,0-1 1,-1 0-1,1 0 1,0 0-1,21 0-53,26-4-122,-46 4 173,57-4-1938,-106 36 2093,35-25-26,1 1-1,1 1 0,-1 1 0,-15 16 0,17-15-198</inkml:trace>
</inkml:ink>
</file>

<file path=ppt/ink/ink7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6.338"/>
    </inkml:context>
    <inkml:brush xml:id="br0">
      <inkml:brushProperty name="width" value="0.1" units="cm"/>
      <inkml:brushProperty name="height" value="0.1" units="cm"/>
      <inkml:brushProperty name="color" value="#5B2D90"/>
    </inkml:brush>
  </inkml:definitions>
  <inkml:trace contextRef="#ctx0" brushRef="#br0">91 119 96,'84'-33'61,"-41"18"170,-2-2 0,64-36 0,-168 70 1724,-37 18-1364,55-20-483,1 1 0,-60 32 1,97-41-1575,26-10 1025,29-12 114,-23 5 0,4-3 103</inkml:trace>
</inkml:ink>
</file>

<file path=ppt/ink/ink7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6.538"/>
    </inkml:context>
    <inkml:brush xml:id="br0">
      <inkml:brushProperty name="width" value="0.1" units="cm"/>
      <inkml:brushProperty name="height" value="0.1" units="cm"/>
      <inkml:brushProperty name="color" value="#5B2D90"/>
    </inkml:brush>
  </inkml:definitions>
  <inkml:trace contextRef="#ctx0" brushRef="#br0">310 0 1720,'-29'9'264,"-5"1"113,-3 1-121,0 1-256,-1 0-72,4 2-145,1 1-167,6-1-192,3-1 8,7-3 248</inkml:trace>
</inkml:ink>
</file>

<file path=ppt/ink/ink7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6.820"/>
    </inkml:context>
    <inkml:brush xml:id="br0">
      <inkml:brushProperty name="width" value="0.1" units="cm"/>
      <inkml:brushProperty name="height" value="0.1" units="cm"/>
      <inkml:brushProperty name="color" value="#5B2D90"/>
    </inkml:brush>
  </inkml:definitions>
  <inkml:trace contextRef="#ctx0" brushRef="#br0">0 458 1096,'323'-147'2024,"-169"72"-1979,-88 43 13,308-151-527,-338 163 132</inkml:trace>
</inkml:ink>
</file>

<file path=ppt/ink/ink7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6.961"/>
    </inkml:context>
    <inkml:brush xml:id="br0">
      <inkml:brushProperty name="width" value="0.1" units="cm"/>
      <inkml:brushProperty name="height" value="0.1" units="cm"/>
      <inkml:brushProperty name="color" value="#5B2D90"/>
    </inkml:brush>
  </inkml:definitions>
  <inkml:trace contextRef="#ctx0" brushRef="#br0">13 1 1408,'-5'0'-104,"-2"3"80</inkml:trace>
</inkml:ink>
</file>

<file path=ppt/ink/ink7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7.088"/>
    </inkml:context>
    <inkml:brush xml:id="br0">
      <inkml:brushProperty name="width" value="0.1" units="cm"/>
      <inkml:brushProperty name="height" value="0.1" units="cm"/>
      <inkml:brushProperty name="color" value="#5B2D90"/>
    </inkml:brush>
  </inkml:definitions>
  <inkml:trace contextRef="#ctx0" brushRef="#br0">250 1 1016,'-20'12'536,"-3"0"248,-3 2-175,-5 0-145,2 2-440,0-1-184,4-1-272,2-1-105,1 1-231,1-2 392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2.057"/>
    </inkml:context>
    <inkml:brush xml:id="br0">
      <inkml:brushProperty name="width" value="0.1" units="cm"/>
      <inkml:brushProperty name="height" value="0.1" units="cm"/>
      <inkml:brushProperty name="color" value="#004F8B"/>
    </inkml:brush>
  </inkml:definitions>
  <inkml:trace contextRef="#ctx0" brushRef="#br0">436 1 1064,'-35'45'608,"-10"-5"689,-7-5 87,-7-5 8,-1-4-224,-1-11-623,-1-3-657,1-8-8</inkml:trace>
</inkml:ink>
</file>

<file path=ppt/ink/ink7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7.598"/>
    </inkml:context>
    <inkml:brush xml:id="br0">
      <inkml:brushProperty name="width" value="0.1" units="cm"/>
      <inkml:brushProperty name="height" value="0.1" units="cm"/>
      <inkml:brushProperty name="color" value="#5B2D90"/>
    </inkml:brush>
  </inkml:definitions>
  <inkml:trace contextRef="#ctx0" brushRef="#br0">60 0 736,'-9'6'0,"-6"3"-40,-2 3-88,-1 2 96</inkml:trace>
</inkml:ink>
</file>

<file path=ppt/ink/ink7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7.878"/>
    </inkml:context>
    <inkml:brush xml:id="br0">
      <inkml:brushProperty name="width" value="0.1" units="cm"/>
      <inkml:brushProperty name="height" value="0.1" units="cm"/>
      <inkml:brushProperty name="color" value="#5B2D90"/>
    </inkml:brush>
  </inkml:definitions>
  <inkml:trace contextRef="#ctx0" brushRef="#br0">1 32 208,'13'-10'136,"-2"3"80,-3 2-16,-1 1-112,-1 1-104,0 1 0</inkml:trace>
</inkml:ink>
</file>

<file path=ppt/ink/ink7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8.160"/>
    </inkml:context>
    <inkml:brush xml:id="br0">
      <inkml:brushProperty name="width" value="0.1" units="cm"/>
      <inkml:brushProperty name="height" value="0.1" units="cm"/>
      <inkml:brushProperty name="color" value="#5B2D90"/>
    </inkml:brush>
  </inkml:definitions>
  <inkml:trace contextRef="#ctx0" brushRef="#br0">495 0 808,'-84'51'1176,"-2"-3"0,-132 52 0,186-89-1322,19-7 110,0 0-1,0 1 1,-22 13 0,67-25-2590,-12 0 2287</inkml:trace>
</inkml:ink>
</file>

<file path=ppt/ink/ink7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8.283"/>
    </inkml:context>
    <inkml:brush xml:id="br0">
      <inkml:brushProperty name="width" value="0.1" units="cm"/>
      <inkml:brushProperty name="height" value="0.1" units="cm"/>
      <inkml:brushProperty name="color" value="#5B2D90"/>
    </inkml:brush>
  </inkml:definitions>
  <inkml:trace contextRef="#ctx0" brushRef="#br0">1 22 56,'27'-11'0,"2"0"0</inkml:trace>
</inkml:ink>
</file>

<file path=ppt/ink/ink7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8.704"/>
    </inkml:context>
    <inkml:brush xml:id="br0">
      <inkml:brushProperty name="width" value="0.1" units="cm"/>
      <inkml:brushProperty name="height" value="0.1" units="cm"/>
      <inkml:brushProperty name="color" value="#5B2D90"/>
    </inkml:brush>
  </inkml:definitions>
  <inkml:trace contextRef="#ctx0" brushRef="#br0">1 56 384,'38'-14'283,"-18"5"-212,1 2 0,0 0 0,0 2 0,1 0 1,34-3-1,-52 11 1179,-12 5-914,-16 6-635,23-13 300,-26 14-427,-51 31 4,71-42 404,0 2 0,0-1 0,0 1 0,1 0 0,0 1 0,0-1 0,-8 13 0,14-19 6,0 0 0,1 0 0,-1 0 1,0 0-1,0 0 0,1 0 1,-1 0-1,0 0 0,0 0 0,0 0 1,1 0-1,-1 0 0,0 0 1,0 0-1,1 0 0,-1 0 0,0 0 1,0 0-1,0 0 0,1 0 1,-1 0-1,0 0 0,0 0 0,0 1 1,1-1-1,-1 0 0,0 0 0,0 0 1,0 0-1,1 1 0,-1-1 1,0 0-1,0 0 0,0 0 0,0 0 1,0 1-1,0-1 0,0 0 1,0 0-1,1 1 0,-1-1 0,0 0 1,0 0-1,0 0 0,0 1 1,0-1-1,0 0 0,0 0 0,0 1 1,0-1-1,0 0 0,0 0 0,-1 1 1,1-1-1,0 0 0,0 0 1,0 0-1,0 1 0,0-1 0,0 0 1,0 0-1,0 0 0,-1 0 1,1 1-1,0-1 0,0 0 0,0 0 12,10 0-252</inkml:trace>
</inkml:ink>
</file>

<file path=ppt/ink/ink7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8.840"/>
    </inkml:context>
    <inkml:brush xml:id="br0">
      <inkml:brushProperty name="width" value="0.1" units="cm"/>
      <inkml:brushProperty name="height" value="0.1" units="cm"/>
      <inkml:brushProperty name="color" value="#5B2D90"/>
    </inkml:brush>
  </inkml:definitions>
  <inkml:trace contextRef="#ctx0" brushRef="#br0">1 46 656,'26'-10'96,"0"1"72,1 1-96,-2 0-64,-3 2 0,-8 3 144,-4 2 80,-6 2 96,-4 2-32,-5 2-552,-4 1 224</inkml:trace>
</inkml:ink>
</file>

<file path=ppt/ink/ink7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09.555"/>
    </inkml:context>
    <inkml:brush xml:id="br0">
      <inkml:brushProperty name="width" value="0.1" units="cm"/>
      <inkml:brushProperty name="height" value="0.1" units="cm"/>
      <inkml:brushProperty name="color" value="#5B2D90"/>
    </inkml:brush>
  </inkml:definitions>
  <inkml:trace contextRef="#ctx0" brushRef="#br0">84 120 152,'1'0'9,"-1"0"0,0 0 1,0 0-1,0 0 0,0 0 0,0 0 0,1 0 1,-1 1-1,0-1 0,0 0 0,0 0 0,0 0 1,0 0-1,0 0 0,0 1 0,1-1 0,-1 0 1,0 0-1,0 0 0,0 0 0,0 0 0,0 1 1,0-1-1,0 0 0,0 0 0,0 0 0,0 1 1,0-1-1,0 0 0,0 0 0,0 0 0,0 0 1,0 1-1,0-1 0,0 0 0,0 0 0,0 0 1,0 0-1,0 1 0,-1-1 0,1 0 0,0 0 1,0 0-1,0 0 0,0 0 0,0 1 0,0-1 1,0 0-1,-1 0 0,1 0 0,0 0 0,0 0 1,0 0-1,0 0 0,-1 0 0,1 0 0,0 0 1,0 1-1,0-1 0,0 0 0,-1 0 0,1 0 1,-18 20 100,-22 20-94,19-26 267,18-12 35,16-7-241,-12 5-85,26-9 266,51-9-1,-54 13-150,0 0-1,-1-2 1,33-12 0,42-27 378,133-41 1,-227 86-444,-6 0-137,-14 1-374,-24 7-632,9 7 1231,1 1 0,-35 24 1,17-10-296,-30 19-673,47-29 576</inkml:trace>
</inkml:ink>
</file>

<file path=ppt/ink/ink7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0.027"/>
    </inkml:context>
    <inkml:brush xml:id="br0">
      <inkml:brushProperty name="width" value="0.1" units="cm"/>
      <inkml:brushProperty name="height" value="0.1" units="cm"/>
      <inkml:brushProperty name="color" value="#5B2D90"/>
    </inkml:brush>
  </inkml:definitions>
  <inkml:trace contextRef="#ctx0" brushRef="#br0">0 86 696,'38'-3'1650,"-29"3"-1523,0 0-1,-1-1 0,1 0 1,0-1-1,-1 0 1,12-4-1,45-17 864,53-24-186,-216 79-1525,68-17-130,1 1 1,-40 29-1,53-34 731</inkml:trace>
</inkml:ink>
</file>

<file path=ppt/ink/ink7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0.930"/>
    </inkml:context>
    <inkml:brush xml:id="br0">
      <inkml:brushProperty name="width" value="0.1" units="cm"/>
      <inkml:brushProperty name="height" value="0.1" units="cm"/>
      <inkml:brushProperty name="color" value="#5B2D90"/>
    </inkml:brush>
  </inkml:definitions>
  <inkml:trace contextRef="#ctx0" brushRef="#br0">151 10 448,'12'-3'22,"-6"2"60,0-1-1,0 1 0,0 0 0,0 0 1,0 1-1,0 0 0,0 0 0,12 2 1,-58 13-517,-146 49 1836,186-64-1397,0 0-1,0 0 0,1 0 0,-1 0 0,0 0 1,0 0-1,0 0 0,0 1 0,0-1 0,0 0 0,0 0 1,0 0-1,0 0 0,0 0 0,0 0 0,0 1 1,0-1-1,0 0 0,0 0 0,0 0 0,0 0 0,0 0 1,0 0-1,0 0 0,0 1 0,0-1 0,0 0 1,0 0-1,0 0 0,0 0 0,0 0 0,0 0 0,0 1 1,0-1-1,0 0 0,0 0 0,0 0 0,0 0 1,-1 0-1,1 0 0,0 0 0,0 0 0,0 0 0,0 0 1,0 1-1,0-1 0,0 0 0,-1 0 0,1 0 0,0 0 1,0 0-1,0 0 0,0 0 0,0 0 0,0 0 1,0 0-1,-1 0 0,1 0 0,0 0 0,0 0 0,0 0 1,16 2 66,23-3 1,24-9 101,36-3 18,-99 13-183,0 0 0,0 0 0,0 0 0,0 0 1,0 0-1,0 1 0,0-1 0,0 0 0,-1 0 1,1 0-1,0 0 0,0 0 0,0 1 0,0-1 1,0 0-1,0 0 0,0 0 0,0 0 0,0 0 1,0 1-1,0-1 0,0 0 0,0 0 0,0 0 1,0 0-1,0 0 0,0 1 0,0-1 0,0 0 1,1 0-1,-1 0 0,0 0 0,0 0 0,0 0 1,0 1-1,0-1 0,0 0 0,0 0 0,0 0 1,0 0-1,1 0 0,-1 0 0,0 0 0,0 0 1,0 0-1,0 0 0,0 1 0,1-1 0,-1 0 1,0 0-1,0 0 0,0 0 0,0 0 0,0 0 1,1 0-1,-1 0 0,0 0 0,0 0 0,0 0 1,0 0-1,0 0 0,1 0 0,-1-1 0,0 1 1,0 0-1,0 0 0,-15 13 255,-23 11-2,28-18-220,-30 17 593,-63 47-1,102-70-636,1 0-1,0 0 1,-1 0-1,1 1 1,0-1-1,-1 0 1,1 0-1,0 0 1,0 0-1,-1 0 1,1 0-1,0 1 1,0-1-1,-1 0 1,1 0-1,0 1 1,0-1-1,0 0 1,-1 0-1,1 0 1,0 1-1,0-1 1,0 0-1,0 1 1,0-1-1,0 0 0,-1 0 1,1 1-1,0-1 1,0 0-1,0 1 1,0-1-1,0 0 1,0 1-1,0-1 1,0 0-1,0 0 1,0 1-1,1-1 1,-1 0-1,0 1 1,0-1-1,0 0 1,0 0-1,0 1 1,0-1-1,1 1 1,18 0-197,23-8-4,-42 7 191,61-11-6,-59 10-6,0 1 0,0 0 1,0 0-1,0 0 1,0 1-1,1-1 1,-1 0-1,0 1 1,0 0-1,-1-1 1,5 3-1,-5-3-9,-1 1-1,1-1 0,-1 1 0,1 0 1,-1-1-1,1 1 0,-1 0 1,0-1-1,1 1 0,-1 0 1,0-1-1,0 1 0,1 0 0,-1 0 1,0-1-1,0 1 0,0 0 1,0 0-1,0 0 0,0-1 0,0 1 1,0 0-1,0 0 0,0-1 1,0 1-1,-1 0 0,1 0 0,0-1 1,0 1-1,-1 0 0,0 1 1,-7 11-277</inkml:trace>
</inkml:ink>
</file>

<file path=ppt/ink/ink7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1.973"/>
    </inkml:context>
    <inkml:brush xml:id="br0">
      <inkml:brushProperty name="width" value="0.1" units="cm"/>
      <inkml:brushProperty name="height" value="0.1" units="cm"/>
      <inkml:brushProperty name="color" value="#5B2D90"/>
    </inkml:brush>
  </inkml:definitions>
  <inkml:trace contextRef="#ctx0" brushRef="#br0">316 0 5153,'0'8'418,"1"-7"-397,-1 0 0,0 0 1,0 0-1,0 0 0,0 0 1,0 0-1,-1 0 0,1 0 1,0 0-1,0-1 0,-1 1 1,1 0-1,0 0 0,-1 0 1,1 0-1,-1 0 0,1 0 1,-1-1-1,1 1 0,-1 0 1,0 0-1,0-1 0,-1 2 1,2-2-23,0 0 1,0 0 0,0 0 0,0 1-1,0-1 1,0 0 0,-1 0 0,1 0 0,0 0-1,0 0 1,0 1 0,0-1 0,0 0-1,0 0 1,0 0 0,0 0 0,0 1 0,0-1-1,0 0 1,0 0 0,0 0 0,0 0-1,0 1 1,0-1 0,0 0 0,0 0-1,0 0 1,0 0 0,0 1 0,1-1 0,-1 0-1,0 0 1,0 0 0,0 0 0,0 0-1,0 0 1,0 1 0,0-1 0,1 0-1,-1 0 1,0 0 0,0 0 0,0 0 0,0 0-1,0 0 1,1 0 0,-1 0 0,0 0-1,0 0 1,1 1 0,14 3-5,15 0 3,179 0-3255,-264 6 1430,13-1 1687,9-4 345,0-2 0,-1-1-1,1-2 1,-1-1 0,1-1-1,0-2 1,-58-15 0,68 14-256,0 2 0,-36-3-1,21 5 3177,87 0-2920,66 9 0,12-1-209,-106-7 293,25 0-1811,-76 8-291,-58 4 232,52-8 1249</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8.071"/>
    </inkml:context>
    <inkml:brush xml:id="br0">
      <inkml:brushProperty name="width" value="0.1" units="cm"/>
      <inkml:brushProperty name="height" value="0.1" units="cm"/>
      <inkml:brushProperty name="color" value="#004F8B"/>
    </inkml:brush>
  </inkml:definitions>
  <inkml:trace contextRef="#ctx0" brushRef="#br0">0 764 4377,'7'8'201,"-1"0"0,1 0 0,1-1 0,-1 1 0,1-2 0,0 1 0,1-1 0,0-1 1,0 1-1,0-1 0,0-1 0,1 0 0,-1 0 0,1-1 0,0 0 0,1-1 0,-1 0 0,14 1 0,-10-2-93,-1-1 0,1 0-1,0 0 1,-1-2 0,1 1 0,0-2 0,-1 0-1,0 0 1,0-2 0,0 1 0,0-2 0,-1 0-1,19-11 1,-11 2 110,-1-1-1,-1-1 1,-1-1-1,0 0 1,-1-1-1,-1-1 1,-1 0 0,-1-1-1,0-1 1,-2 0-1,0 0 1,-2-1-1,-1-1 1,9-34 0,-12 37-294,-1 0 1,0-1-1,-2 1 1,0-1-1,-1 0 1,-2 0-1,0 1 1,-1-1-1,-1 0 1,-1 1-1,-1 0 1,-1 0-1,-1 0 1,-1 1-1,-1 0 1,-17-30-1,-17-1-1783,-3 13 586</inkml:trace>
</inkml:ink>
</file>

<file path=ppt/ink/ink7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2.379"/>
    </inkml:context>
    <inkml:brush xml:id="br0">
      <inkml:brushProperty name="width" value="0.1" units="cm"/>
      <inkml:brushProperty name="height" value="0.1" units="cm"/>
      <inkml:brushProperty name="color" value="#5B2D90"/>
    </inkml:brush>
  </inkml:definitions>
  <inkml:trace contextRef="#ctx0" brushRef="#br0">484 59 1320,'-415'-28'3613,"409"27"-3553,-30-1 250,34 2-268,1 0 0,-1 0-1,1 0 1,-1 0 0,1-1 0,-1 1 0,1 0 0,0-1 0,-1 1 0,1-1 0,-1 0 0,1 1 0,0-1 0,0 0 0,-1 0-1,1 0 1,-1-1 0,2 1-31,0 0-1,0 1 1,0-1-1,0 0 1,0 1-1,0-1 1,0 0-1,1 1 0,-1-1 1,0 0-1,1 1 1,-1-1-1,0 1 1,1-1-1,-1 1 1,0-1-1,1 0 1,-1 1-1,1 0 1,-1-1-1,1 1 0,-1-1 1,1 1-1,0 0 1,-1-1-1,1 1 1,-1 0-1,1-1 1,0 1-1,-1 0 1,1 0-1,0 0 1,-1 0-1,1 0 1,0-1-1,-1 1 0,1 0 1,0 1-1,0-1 1,30-1 12,2 8-4,1-1 0,0-1 0,0-2-1,57-2 1,132 10-298,21 0-1482,-231-12 1230,-3-1 150</inkml:trace>
</inkml:ink>
</file>

<file path=ppt/ink/ink7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3.218"/>
    </inkml:context>
    <inkml:brush xml:id="br0">
      <inkml:brushProperty name="width" value="0.1" units="cm"/>
      <inkml:brushProperty name="height" value="0.1" units="cm"/>
      <inkml:brushProperty name="color" value="#5B2D90"/>
    </inkml:brush>
  </inkml:definitions>
  <inkml:trace contextRef="#ctx0" brushRef="#br0">0 46 240,'4'1'94,"0"0"0,0-1-1,1 1 1,-1-1 0,0 0 0,0 0-1,0 0 1,0-1 0,0 1 0,0-1 0,7-3-1,-3 3-23,78-16 864,-52 9-832,0 1-1,64-3 1,-157 33-303,4-9 36,5-2 1157,-68 27 0,114-34-572,14-1-582,16-1-411,8-6 494,-1-1-1,1-2 1,-1-1 0,-1-2 0,39-15-1,-57 19 305,-57 23-252,-55 28 0,41-17 529,56-29-505,1 0 0,-1 0 0,1 0 0,-1 1 0,0-1 0,1 0 0,-1 0 0,1 1 0,-1-1 0,1 0 0,-1 1 0,1-1 0,-1 0 0,1 1 0,0-1 0,-1 1-1,1-1 1,-1 1 0,1-1 0,0 1 0,-1-1 0,1 1 0,0-1 0,0 1 0,-1-1 0,1 1 0,0 0 0,15 5-282,48-2-486,-34-3 437,2 2 123,-4 0-65,48 12 0,-75-15 279,0 0 0,0 0-1,0 0 1,0 0 0,0 0-1,1 0 1,-1 0 0,0 0-1,0 0 1,0 0 0,0 1-1,0-1 1,0 0 0,0 0-1,1 0 1,-1 0 0,0 0-1,0 0 1,0 0 0,0 1-1,0-1 1,0 0 0,0 0-1,0 0 1,0 0 0,0 0-1,0 1 1,0-1-1,0 0 1,0 0 0,0 0-1,0 0 1,0 0 0,0 1-1,0-1 1,0 0 0,0 0-1,0 0 1,0 0 0,0 0-1,0 1 1,0-1 0,0 0-1,0 0 1,0 0 0,0 0-1,0 0 1,-1 0 0,1 0-1,0 1 1,0-1 0,0 0-1,0 0 1,0 0 0,0 0-1,0 0 1,-1 0 0,1 0-1,0 0 1,0 0 0,-15 11 116,-19 5 272,-10 2 230,26-11-853,-1 1 0,1 0 0,-30 20 0,37-19-270</inkml:trace>
</inkml:ink>
</file>

<file path=ppt/ink/ink7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13.435"/>
    </inkml:context>
    <inkml:brush xml:id="br0">
      <inkml:brushProperty name="width" value="0.1" units="cm"/>
      <inkml:brushProperty name="height" value="0.1" units="cm"/>
      <inkml:brushProperty name="color" value="#5B2D90"/>
    </inkml:brush>
  </inkml:definitions>
  <inkml:trace contextRef="#ctx0" brushRef="#br0">227 0 1624,'-21'26'168,"-4"-4"208,-1 0-360,-3-2-40,0-2 16,-1-2 184,3-2 73,8-1-9,4-3-96,10-4-833,4-2 465</inkml:trace>
</inkml:ink>
</file>

<file path=ppt/ink/ink7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4.255"/>
    </inkml:context>
    <inkml:brush xml:id="br0">
      <inkml:brushProperty name="width" value="0.1" units="cm"/>
      <inkml:brushProperty name="height" value="0.1" units="cm"/>
      <inkml:brushProperty name="color" value="#5B2D90"/>
    </inkml:brush>
  </inkml:definitions>
  <inkml:trace contextRef="#ctx0" brushRef="#br0">1 0 336,'31'1'80,"1"-1"72,-2 2-96,-4-1-32,-3 1-8,-2 0 0,-2 0-16,1-1-112,-7 0 72</inkml:trace>
</inkml:ink>
</file>

<file path=ppt/ink/ink7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4.446"/>
    </inkml:context>
    <inkml:brush xml:id="br0">
      <inkml:brushProperty name="width" value="0.1" units="cm"/>
      <inkml:brushProperty name="height" value="0.1" units="cm"/>
      <inkml:brushProperty name="color" value="#5B2D90"/>
    </inkml:brush>
  </inkml:definitions>
  <inkml:trace contextRef="#ctx0" brushRef="#br0">235 1 1120,'-26'10'432,"-2"3"505,-3 2-145,-1 3-240,0 1-120,3 1-240,3 0-96,11-3-256,4-2-168,8-4-144,2-4 48,4-2 320,4 0 168,7-2-64,6 3-376,7-1 168</inkml:trace>
</inkml:ink>
</file>

<file path=ppt/ink/ink7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6.023"/>
    </inkml:context>
    <inkml:brush xml:id="br0">
      <inkml:brushProperty name="width" value="0.1" units="cm"/>
      <inkml:brushProperty name="height" value="0.1" units="cm"/>
      <inkml:brushProperty name="color" value="#5B2D90"/>
    </inkml:brush>
  </inkml:definitions>
  <inkml:trace contextRef="#ctx0" brushRef="#br0">335 300 1896,'-20'2'-126,"17"-1"189,0 0 0,0-1 0,0 1 0,0-1 0,0 0-1,0 0 1,0 0 0,0 0 0,0-1 0,-1 1 0,-2-2 0,6 1-61,0 1 1,0-1 0,-1 1-1,1-1 1,0 1 0,0-1-1,0 1 1,0-1 0,0 1-1,0-1 1,0 1 0,0-1-1,0 1 1,1-1 0,-1 1-1,0-1 1,0 1 0,0-1-1,1 1 1,-1-1 0,0 1 0,0-1-1,1 1 1,-1 0 0,0-1-1,1 1 1,-1-1 0,0 1-1,1 0 1,-1-1 0,1 1-1,-1 0 1,1 0 0,-1-1-1,1 1 1,-1 0 0,1 0-1,-1 0 1,1 0 0,-1-1-1,1 1 1,22-13-86,28-10-100,87-27 0,-9 4-221,-7 2 398,-67 26 337,79-39-1,-105 38-413,-24 9-123,-22 5-52,-7 8 388,1 1-1,-1 1 0,2 1 0,-1 1 0,1 1 0,-36 18 1,23-11 127,-517 237 550,511-233-1358,-69 20 0,90-33 217</inkml:trace>
</inkml:ink>
</file>

<file path=ppt/ink/ink7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6.211"/>
    </inkml:context>
    <inkml:brush xml:id="br0">
      <inkml:brushProperty name="width" value="0.1" units="cm"/>
      <inkml:brushProperty name="height" value="0.1" units="cm"/>
      <inkml:brushProperty name="color" value="#5B2D90"/>
    </inkml:brush>
  </inkml:definitions>
  <inkml:trace contextRef="#ctx0" brushRef="#br0">95 1 1176,'-17'7'64,"1"0"-64,0 2-216,3-2-104,1 0 0,1-1 120,2 0 120</inkml:trace>
</inkml:ink>
</file>

<file path=ppt/ink/ink7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6.414"/>
    </inkml:context>
    <inkml:brush xml:id="br0">
      <inkml:brushProperty name="width" value="0.1" units="cm"/>
      <inkml:brushProperty name="height" value="0.1" units="cm"/>
      <inkml:brushProperty name="color" value="#5B2D90"/>
    </inkml:brush>
  </inkml:definitions>
  <inkml:trace contextRef="#ctx0" brushRef="#br0">105 7 1056,'6'-1'70,"-1"0"34,1-1 0,-1 1 1,0 0-1,1 1 0,-1-1 0,1 1 1,-1 0-1,1 1 0,5 0 0,-12 2-108,-1-1 0,1 0 0,-1 0-1,0 0 1,1 0 0,-1-1 0,0 1 0,0 0-1,0-1 1,-5 3 0,-6 5 228,-3 2-104,0 0 1,-1-1-1,-1 0 0,0-2 0,-31 12 0,54-21-1517,3-1 1103</inkml:trace>
</inkml:ink>
</file>

<file path=ppt/ink/ink7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6.574"/>
    </inkml:context>
    <inkml:brush xml:id="br0">
      <inkml:brushProperty name="width" value="0.1" units="cm"/>
      <inkml:brushProperty name="height" value="0.1" units="cm"/>
      <inkml:brushProperty name="color" value="#5B2D90"/>
    </inkml:brush>
  </inkml:definitions>
  <inkml:trace contextRef="#ctx0" brushRef="#br0">156 1 920,'-6'6'200,"-3"1"216,-3 1-344,-2 2-136,-3 0-176,-1 3 0,-3 1 56,-1 0 56,3 1 16,2 1 88</inkml:trace>
</inkml:ink>
</file>

<file path=ppt/ink/ink7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7.292"/>
    </inkml:context>
    <inkml:brush xml:id="br0">
      <inkml:brushProperty name="width" value="0.1" units="cm"/>
      <inkml:brushProperty name="height" value="0.1" units="cm"/>
      <inkml:brushProperty name="color" value="#5B2D90"/>
    </inkml:brush>
  </inkml:definitions>
  <inkml:trace contextRef="#ctx0" brushRef="#br0">284 0 1128,'1'0'67,"-1"0"1,1 0-1,-1 0 0,1 1 0,-1-1 1,0 0-1,1 0 0,-1 0 0,1 0 0,-1 0 1,1 0-1,-1 1 0,0-1 0,1 0 0,-1 0 1,0 1-1,1-1 0,-1 0 0,0 1 1,1-1-1,-1 0 0,0 1 0,0-1 0,1 0 1,-1 1-1,0-1 0,0 1 0,0-1 1,1 0-1,-1 1 0,0-1 0,0 1 0,0-1 1,0 1-1,0-1 0,0 1 0,-13 14 178,-24 6-1199,-25 0 693,46-16 638,0 0 0,-29 14-1,45-19-386,0 0-1,0 0 0,0 0 1,-1 0-1,1 0 0,0 0 1,0 0-1,0 0 0,-1 0 1,1 0-1,0 0 0,0 0 1,0 1-1,0-1 0,-1 0 1,1 0-1,0 0 0,0 0 1,0 0-1,0 0 0,0 1 1,0-1-1,-1 0 0,1 0 1,0 0-1,0 0 0,0 1 0,0-1 1,0 0-1,0 0 0,0 0 1,0 1-1,0-1 0,0 0 1,0 0-1,0 0 0,0 0 1,0 1-1,0-1 0,0 0 1,0 0-1,0 0 0,0 1 1,0-1-1,0 0 0,0 0 1,0 0-1,0 0 0,1 1 1,-1-1-1,0 0 0,0 0 1,0 0-1,0 0 0,0 0 0,0 1 1,1-1-1,-1 0 0,0 0 1,17 7-129,3 2 468,-20-9-316,0 0 1,1 0 0,-1 1-1,0-1 1,0 0 0,0 0 0,1 0-1,-1 0 1,0 1 0,0-1 0,0 0-1,1 0 1,-1 1 0,0-1 0,0 0-1,0 0 1,0 0 0,0 1 0,0-1-1,0 0 1,0 1 0,1-1 0,-1 0-1,0 0 1,0 1 0,0-1 0,0 0-1,0 0 1,0 1 0,-1-1 0,1 0-1,0 1 1,0-1 0,0 0 0,0 0-1,0 1 1,0-1 0,0 0-1,0 0 1,-1 0 0,1 1 0,0-1-1,0 0 1,0 0 0,-1 0 0,1 1-1,0-1 1,0 0 0,0 0 0,-1 0-1,1 0 1,-1 1 0,-99 61-341,94-58 369,-25 17-748,31-21 690,0 0 1,0 0-1,-1 0 0,1 0 1,0 0-1,0 0 0,0 0 1,0 0-1,0 1 0,0-1 1,-1 0-1,1 0 0,0 0 0,0 0 1,0 0-1,0 0 0,0 0 1,0 0-1,0 1 0,0-1 1,0 0-1,0 0 0,0 0 1,0 0-1,0 0 0,0 1 1,0-1-1,0 0 0,0 0 0,0 0 1,0 0-1,0 0 0,0 0 1,0 1-1,0-1 0,0 0 1,0 0-1,0 0 0,0 0 1,0 0-1,0 0 0,0 1 0,0-1 1,0 0-1,0 0 0,0 0 1,1 0-1,-1 0 0,0 0 1,0 0-1,0 0 0,0 1 1,0-1-1,0 0 0,0 0 0,1 0 1,20-2-1226,-14 1 671,56-5 1314,-61 5-737,-1 1 1,0 0-1,1 0 1,-1 0-1,1 0 1,-1 0-1,0 0 1,1 0-1,-1 1 1,0-1-1,1 0 1,-1 1-1,0-1 1,1 1 0,-1-1-1,0 1 1,0 0-1,0 0 1,1-1-1,-1 1 1,0 0-1,0 0 1,0 0-1,0 0 1,-1 0-1,1 0 1,0 1-1,0-1 1,-1 0-1,1 0 1,0 1-1,-1-1 1,1 0-1,-1 1 1,0-1 0,1 0-1,-1 1 1,0-1-1,0 2 1,-1-1 54,0 0-1,0 0 1,0 0 0,-1 0 0,1 0 0,0 0 0,-1 0 0,0-1 0,1 1 0,-1-1 0,0 1 0,0-1 0,0 0 0,-4 3 0,-11 9-453,15-9 155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9.485"/>
    </inkml:context>
    <inkml:brush xml:id="br0">
      <inkml:brushProperty name="width" value="0.1" units="cm"/>
      <inkml:brushProperty name="height" value="0.1" units="cm"/>
      <inkml:brushProperty name="color" value="#00A0D7"/>
    </inkml:brush>
  </inkml:definitions>
  <inkml:trace contextRef="#ctx0" brushRef="#br0">1 1 6121,'20'3'224,"8"0"184,12 2 9,3 2 127,4 3 152,-2 1-96,0 5-264,1 3-120,1 11-1256,2 5 752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9.149"/>
    </inkml:context>
    <inkml:brush xml:id="br0">
      <inkml:brushProperty name="width" value="0.1" units="cm"/>
      <inkml:brushProperty name="height" value="0.1" units="cm"/>
      <inkml:brushProperty name="color" value="#004F8B"/>
    </inkml:brush>
  </inkml:definitions>
  <inkml:trace contextRef="#ctx0" brushRef="#br0">7 29 2865,'-5'7'552,"4"2"536,2 1-376,3 3 16,2 2-72,2 2-55,10-1-241,3-3-152,11-7-280,2-3-112,4-13-136,-1-7-57,-3-12-111,0-7-136,-3-10 376</inkml:trace>
</inkml:ink>
</file>

<file path=ppt/ink/ink7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8.689"/>
    </inkml:context>
    <inkml:brush xml:id="br0">
      <inkml:brushProperty name="width" value="0.1" units="cm"/>
      <inkml:brushProperty name="height" value="0.1" units="cm"/>
      <inkml:brushProperty name="color" value="#5B2D90"/>
    </inkml:brush>
  </inkml:definitions>
  <inkml:trace contextRef="#ctx0" brushRef="#br0">380 1 584,'-58'45'4317,"-58"25"-2683,36-24-1186,-46 31-432,200-101-2131,-39 12 1338,-16 4 648,0 1 0,1 1 0,0 1 0,0 1 0,34-3 0,-54 7 133,0 0 0,0-1 0,1 1 0,-1 0 1,0 0-1,0 0 0,0 0 0,0 0 0,1 0 0,-1 0 1,0 0-1,0 0 0,0 0 0,1 0 0,-1 0 0,0 0 1,0 0-1,0 0 0,0 0 0,1 0 0,-1 1 0,0-1 1,0 0-1,0 0 0,0 0 0,1 0 0,-1 0 0,0 0 1,0 0-1,0 0 0,0 1 0,0-1 0,0 0 0,1 0 1,-1 0-1,0 0 0,0 1 0,0-1 0,0 0 1,0 0-1,0 0 0,0 0 0,0 1 0,0-1 0,0 0 1,0 0-1,0 0 0,0 1 0,0-1 0,0 0 0,0 0 1,0 0-1,0 0 0,0 1 0,0-1 0,0 0 0,0 0 1,0 0-1,0 0 0,0 1 0,-1-1 0,1 0 0,-14 15 320,-22 10 389,25-19-480,3-2-193,1 0 0,-1 1 1,1 0-1,0 0 1,0 0-1,0 1 1,1 0-1,0 0 1,-7 9-1,14-15-98,-1 1 0,0-1 0,0 1 0,1-1 0,-1 0 1,0 1-1,1-1 0,-1 1 0,0-1 0,1 0 0,-1 1 0,0-1 0,1 0 0,-1 0 0,1 1 0,-1-1 0,1 0 0,-1 0 1,1 0-1,-1 1 0,1-1 0,-1 0 0,1 0 0,-1 0 0,1 0 0,-1 0 0,1 0 0,-1 0 0,1 0 0,-1 0 0,1 0 0,-1 0 1,1 0-1,-1-1 0,1 1 0,0 0 0,21-2-113,4-3 139,-18 3 50,1 0 0,-1 0 0,1 1 0,-1 0 0,1 1 0,-1 0 0,1 0 0,-1 0 0,1 1 0,8 3 0,-17-4-1,1 0 0,-1 0 0,0 0 1,0 0-1,1 0 0,-1 0 1,0 0-1,0 0 0,1 0 0,-1 0 1,0 1-1,0-1 0,0 0 0,1 0 1,-1 0-1,0 0 0,0 0 1,0 1-1,1-1 0,-1 0 0,0 0 1,0 0-1,0 1 0,0-1 0,0 0 1,1 0-1,-1 1 0,0-1 1,0 0-1,0 0 0,0 1 0,0-1 1,0 0-1,0 0 0,0 1 0,0-1 1,0 0-1,0 0 0,0 1 1,0-1-1,0 0 0,0 1 0,-11 8 108,-21 6-463,31-15 335,-50 20-362,-72 32 642,198-70-1706,-49 9 1383,-19 6 47,0 0 0,0 0 0,0 1 0,0 0 0,0 0 0,1 1 0,-1 0 0,0 0 0,1 1 0,7 0 0,-15 1 12,1-1-1,-1 0 0,0 0 1,1 0-1,-1 1 1,0-1-1,0 0 1,1 1-1,-1-1 1,0 0-1,0 0 1,0 1-1,1-1 1,-1 0-1,0 1 0,0-1 1,0 1-1,0-1 1,0 0-1,0 1 1,0-1-1,0 0 1,0 1-1,0-1 1,0 1-1,0-1 0,0 0 1,0 1-1,0-1 1,0 0-1,0 1 1,0-1-1,0 0 1,-1 1-1,1-1 1,0 0-1,0 1 0,0-1 1,-1 0-1,1 1 1,0-1-1,0 0 1,-1 0-1,1 1 1,0-1-1,-1 0 1,1 0-1,0 0 1,-1 1-1,1-1 0,0 0 1,-1 0-1,-18 17 468,18-17-458,-34 28 710,-57 57 0,79-70-876</inkml:trace>
</inkml:ink>
</file>

<file path=ppt/ink/ink7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9.147"/>
    </inkml:context>
    <inkml:brush xml:id="br0">
      <inkml:brushProperty name="width" value="0.1" units="cm"/>
      <inkml:brushProperty name="height" value="0.1" units="cm"/>
      <inkml:brushProperty name="color" value="#5B2D90"/>
    </inkml:brush>
  </inkml:definitions>
  <inkml:trace contextRef="#ctx0" brushRef="#br0">1 14 2401,'3'-6'-65,"4"2"-7,9 0-384</inkml:trace>
</inkml:ink>
</file>

<file path=ppt/ink/ink7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9.428"/>
    </inkml:context>
    <inkml:brush xml:id="br0">
      <inkml:brushProperty name="width" value="0.1" units="cm"/>
      <inkml:brushProperty name="height" value="0.1" units="cm"/>
      <inkml:brushProperty name="color" value="#5B2D90"/>
    </inkml:brush>
  </inkml:definitions>
  <inkml:trace contextRef="#ctx0" brushRef="#br0">270 39 1352,'92'-39'914,"-121"48"-197,-41 15 1228,-2 19-1510,-20 11-325,83-50-321,0 0-1,-1 0 1,0-1-1,1-1 0,-1 1 1,0-2-1,0 1 0,-12-1 1,57-11-572,-18 3 554,9-2 25</inkml:trace>
</inkml:ink>
</file>

<file path=ppt/ink/ink7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9.768"/>
    </inkml:context>
    <inkml:brush xml:id="br0">
      <inkml:brushProperty name="width" value="0.1" units="cm"/>
      <inkml:brushProperty name="height" value="0.1" units="cm"/>
      <inkml:brushProperty name="color" value="#5B2D90"/>
    </inkml:brush>
  </inkml:definitions>
  <inkml:trace contextRef="#ctx0" brushRef="#br0">82 1 824,'-50'20'1717,"48"-19"-1709,0 0 1,0 0-1,0 1 1,0-1-1,0 0 1,1 1-1,-1-1 1,0 1-1,1-1 1,-1 1-1,1 0 1,-1 0-1,1 0 0,0-1 1,0 1-1,0 0 1,0 1-1,0-1 1,0 0-1,1 0 1,-1 4-1,39-19 814,80-27-2952,-98 33 1703</inkml:trace>
</inkml:ink>
</file>

<file path=ppt/ink/ink7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29.910"/>
    </inkml:context>
    <inkml:brush xml:id="br0">
      <inkml:brushProperty name="width" value="0.1" units="cm"/>
      <inkml:brushProperty name="height" value="0.1" units="cm"/>
      <inkml:brushProperty name="color" value="#5B2D90"/>
    </inkml:brush>
  </inkml:definitions>
  <inkml:trace contextRef="#ctx0" brushRef="#br0">218 1 312,'-21'11'96,"-2"4"104,-6 2-32,-2 3-16,-6 0-120,-1-1-200,-1 2 80</inkml:trace>
</inkml:ink>
</file>

<file path=ppt/ink/ink7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155"/>
    </inkml:context>
    <inkml:brush xml:id="br0">
      <inkml:brushProperty name="width" value="0.1" units="cm"/>
      <inkml:brushProperty name="height" value="0.1" units="cm"/>
      <inkml:brushProperty name="color" value="#5B2D90"/>
    </inkml:brush>
  </inkml:definitions>
  <inkml:trace contextRef="#ctx0" brushRef="#br0">23 0 2176,'-2'1'56,"-1"5"-264,-3 1-264,-5 4 256</inkml:trace>
</inkml:ink>
</file>

<file path=ppt/ink/ink7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309"/>
    </inkml:context>
    <inkml:brush xml:id="br0">
      <inkml:brushProperty name="width" value="0.1" units="cm"/>
      <inkml:brushProperty name="height" value="0.1" units="cm"/>
      <inkml:brushProperty name="color" value="#5B2D90"/>
    </inkml:brush>
  </inkml:definitions>
  <inkml:trace contextRef="#ctx0" brushRef="#br0">81 0 368,'-20'8'88,"2"0"72,3-2-80,4-1-32,3-3-24,3 0 0,2-2-24</inkml:trace>
</inkml:ink>
</file>

<file path=ppt/ink/ink7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434"/>
    </inkml:context>
    <inkml:brush xml:id="br0">
      <inkml:brushProperty name="width" value="0.1" units="cm"/>
      <inkml:brushProperty name="height" value="0.1" units="cm"/>
      <inkml:brushProperty name="color" value="#5B2D90"/>
    </inkml:brush>
  </inkml:definitions>
  <inkml:trace contextRef="#ctx0" brushRef="#br0">0 0 696,'13'0'-32,"-3"1"104</inkml:trace>
</inkml:ink>
</file>

<file path=ppt/ink/ink7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575"/>
    </inkml:context>
    <inkml:brush xml:id="br0">
      <inkml:brushProperty name="width" value="0.1" units="cm"/>
      <inkml:brushProperty name="height" value="0.1" units="cm"/>
      <inkml:brushProperty name="color" value="#5B2D90"/>
    </inkml:brush>
  </inkml:definitions>
  <inkml:trace contextRef="#ctx0" brushRef="#br0">336 0 1288,'-45'17'144,"0"1"176,-6 0-336,-2 2-152,1-1-64,2-1 16,10-4 104</inkml:trace>
</inkml:ink>
</file>

<file path=ppt/ink/ink7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793"/>
    </inkml:context>
    <inkml:brush xml:id="br0">
      <inkml:brushProperty name="width" value="0.1" units="cm"/>
      <inkml:brushProperty name="height" value="0.1" units="cm"/>
      <inkml:brushProperty name="color" value="#5B2D90"/>
    </inkml:brush>
  </inkml:definitions>
  <inkml:trace contextRef="#ctx0" brushRef="#br0">1 15 760,'10'-5'128,"0"1"144,-1 2-272,0 0-208,-1 0 112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1.549"/>
    </inkml:context>
    <inkml:brush xml:id="br0">
      <inkml:brushProperty name="width" value="0.1" units="cm"/>
      <inkml:brushProperty name="height" value="0.1" units="cm"/>
      <inkml:brushProperty name="color" value="#004F8B"/>
    </inkml:brush>
  </inkml:definitions>
  <inkml:trace contextRef="#ctx0" brushRef="#br0">1 419 984,'1'2'155,"0"-1"-1,1 0 0,-1 0 1,1 0-1,-1 0 1,1 0-1,-1 0 1,1 0-1,0 0 0,-1-1 1,1 1-1,0-1 1,0 1-1,-1-1 0,1 1 1,0-1-1,0 0 1,0 0-1,0 0 1,-1 0-1,1 0 0,0-1 1,0 1-1,0 0 1,-1-1-1,4-1 0,1-1 135,0-1 0,0 0 0,-1-1 0,1 1 0,-1-1-1,4-5 1,5-4-584,5-6 147,0-2 0,-2 0 0,0 0 0,-1-2-1,-2 0 1,0-1 0,-2 0 0,0-1 0,-2 0 0,-1-1 0,6-28-1,-3-7-520</inkml:trace>
</inkml:ink>
</file>

<file path=ppt/ink/ink7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0.978"/>
    </inkml:context>
    <inkml:brush xml:id="br0">
      <inkml:brushProperty name="width" value="0.1" units="cm"/>
      <inkml:brushProperty name="height" value="0.1" units="cm"/>
      <inkml:brushProperty name="color" value="#5B2D90"/>
    </inkml:brush>
  </inkml:definitions>
  <inkml:trace contextRef="#ctx0" brushRef="#br0">328 10 1272,'0'-1'24,"-1"1"-1,1-1 1,0 1-1,0-1 0,0 1 1,-1-1-1,1 1 1,0-1-1,-1 1 1,1 0-1,0-1 0,-1 1 1,1-1-1,0 1 1,-1 0-1,1-1 1,-1 1-1,1 0 0,-1-1 1,1 1-1,-1 0 1,1 0-1,-1 0 1,1-1-1,-1 1 0,1 0 1,-1 0-1,1 0 1,-1 0-1,1 0 1,-1 0-1,0 0 0,1 0 1,-1 0-1,1 0 1,-1 0-1,1 1 1,-1-1-1,1 0 0,-1 0 1,1 0-1,-1 1 1,1-1-1,-1 0 1,1 1-1,0-1 0,-1 1 1,-32 15-1243,28-14 1139,-90 39-186,71-33 665,1 1 0,0 1 0,0 2 0,1 0 0,-23 17 0,36-21-978,5-3 196</inkml:trace>
</inkml:ink>
</file>

<file path=ppt/ink/ink7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1.351"/>
    </inkml:context>
    <inkml:brush xml:id="br0">
      <inkml:brushProperty name="width" value="0.1" units="cm"/>
      <inkml:brushProperty name="height" value="0.1" units="cm"/>
      <inkml:brushProperty name="color" value="#5B2D90"/>
    </inkml:brush>
  </inkml:definitions>
  <inkml:trace contextRef="#ctx0" brushRef="#br0">109 54 552,'17'-6'255,"94"-31"323,-98 34-552,-1 0-1,0 1 0,0 1 1,1 0-1,-1 1 1,1 0-1,14 2 0,-69 15 2005,-33 2-1848,-48 15 388,110-29-675,0 0 0,0 1 0,1 0 0,-1 1 0,2 0 0,-19 14 0,30-21 75,0 0-1,-1 0 0,1 1 1,0-1-1,0 0 0,-1 0 1,1 0-1,0 0 1,0 0-1,0 0 0,-1 0 1,1 0-1,0 1 0,0-1 1,0 0-1,0 0 0,-1 0 1,1 0-1,0 0 0,0 1 1,0-1-1,0 0 0,0 0 1,-1 0-1,1 1 0,0-1 1,0 0-1,0 0 0,0 1 1,0-1-1,0 0 0,0 0 1,0 1-1,0-1 0,0 0 1,0 0-1,0 0 0,0 1 1,0-1-1,0 0 0,0 0 1,0 1-1,0-1 0,0 0 1,1 0-1,-1 0 0,0 1 1,0-1-1,0 0 0,0 0 1,1 1-1,15-2-285,25-9 681,-40 10-397,54-13 10,0 2 1,83-6 0,-119 16-61</inkml:trace>
</inkml:ink>
</file>

<file path=ppt/ink/ink7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1.509"/>
    </inkml:context>
    <inkml:brush xml:id="br0">
      <inkml:brushProperty name="width" value="0.1" units="cm"/>
      <inkml:brushProperty name="height" value="0.1" units="cm"/>
      <inkml:brushProperty name="color" value="#5B2D90"/>
    </inkml:brush>
  </inkml:definitions>
  <inkml:trace contextRef="#ctx0" brushRef="#br0">142 1 488,'-31'10'320,"3"1"176,2-1-24,7-1-440,4 0-176,5-2-72,2-2 24,4-2 184,4-2 32,1 1-176,5-2-112,6-3 128</inkml:trace>
</inkml:ink>
</file>

<file path=ppt/ink/ink7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1.743"/>
    </inkml:context>
    <inkml:brush xml:id="br0">
      <inkml:brushProperty name="width" value="0.1" units="cm"/>
      <inkml:brushProperty name="height" value="0.1" units="cm"/>
      <inkml:brushProperty name="color" value="#5B2D90"/>
    </inkml:brush>
  </inkml:definitions>
  <inkml:trace contextRef="#ctx0" brushRef="#br0">134 17 712,'19'-6'410,"-13"4"-276,1 0 0,0 0 0,-1 1-1,1-1 1,0 1 0,0 1 0,0-1 0,0 1 0,9 1 0,-58 29 374,-14-5 107,39-18-747,0 0 1,0 2-1,1-1 1,0 2-1,1 0 1,-17 15-1,31-25 113,1 0-1,0 0 0,0 0 1,0 0-1,0 1 0,0-1 1,0 0-1,0 0 0,0 0 1,0 0-1,-1 0 0,1 1 1,0-1-1,0 0 0,0 0 1,0 0-1,0 0 0,0 0 1,0 1-1,0-1 0,0 0 1,0 0-1,0 0 0,0 0 1,0 1-1,0-1 0,0 0 1,0 0-1,0 0 0,1 0 1,-1 0-1,0 1 0,0-1 1,0 0-1,0 0 0,0 0 1,0 0-1,0 0 0,0 0 1,0 1-1,1-1 1,-1 0-1,0 0 0,0 0 1,0 0-1,0 0 0,0 0 1,1 0-1,-1 0 0,0 0 1,0 0-1,0 0 0,0 0 1,1 0-1,-1 0 0,0 0 1,0 0-1,0 0 0,0 0 1,0 0-1,1 0 0,7 1-384</inkml:trace>
</inkml:ink>
</file>

<file path=ppt/ink/ink7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2.603"/>
    </inkml:context>
    <inkml:brush xml:id="br0">
      <inkml:brushProperty name="width" value="0.1" units="cm"/>
      <inkml:brushProperty name="height" value="0.1" units="cm"/>
      <inkml:brushProperty name="color" value="#5B2D90"/>
    </inkml:brush>
  </inkml:definitions>
  <inkml:trace contextRef="#ctx0" brushRef="#br0">485 0 936,'-204'92'1329,"155"-68"-1934,13-11 432,29-10-271,22 1-37,-4-1 355,-11-3 141,0 0-1,1 0 1,-1 0 0,0 0-1,1 0 1,-1 0 0,0 0-1,1 0 1,-1 0-1,0 0 1,1 0 0,-1 1-1,0-1 1,1 0 0,-1 0-1,0 0 1,0 1 0,1-1-1,-1 0 1,0 0-1,0 0 1,0 1 0,1-1-1,-1 0 1,0 1 0,0-1-1,0 0 1,0 0 0,1 1-1,-1-1 1,0 0-1,0 1 1,0-1 0,0 0-1,0 1 1,0-1 0,0 1-1,-9 11 706,-21 11 370,27-22-1046,-19 16-16,-2-2 0,0-1 0,0-1 0,-2-1 0,-35 11 0,149-47-429,129-55-1,-13 6 481,-102 39-151,-83 25 146,-26 5 541,-36 10 65,-3 10-674,-17 6-57,1 2-1,-73 41 1,124-58-715,4-2 301</inkml:trace>
</inkml:ink>
</file>

<file path=ppt/ink/ink7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2.782"/>
    </inkml:context>
    <inkml:brush xml:id="br0">
      <inkml:brushProperty name="width" value="0.1" units="cm"/>
      <inkml:brushProperty name="height" value="0.1" units="cm"/>
      <inkml:brushProperty name="color" value="#5B2D90"/>
    </inkml:brush>
  </inkml:definitions>
  <inkml:trace contextRef="#ctx0" brushRef="#br0">216 5 1792,'5'-1'162,"-1"0"0,1 0-1,-1 0 1,1 1 0,-1-1 0,1 1-1,0 0 1,-1 1 0,9 0-1,-13-1-154,1 1-1,-1-1 0,1 0 0,-1 0 0,1 0 0,-1 1 1,1-1-1,-1 0 0,1 0 0,-1 1 0,1-1 0,-1 0 1,1 1-1,-1-1 0,1 1 0,-1-1 0,0 1 0,1-1 1,-1 0-1,0 1 0,0-1 0,1 1 0,-1 0 0,0-1 1,0 1-1,0-1 0,1 1 0,-1-1 0,0 2 0,-1 0 19,1-1 0,-1 1 0,1 0 0,-1 0 0,0 0 0,0-1 0,0 1-1,0 0 1,0-1 0,0 1 0,0-1 0,-1 1 0,1-1 0,-2 2 0,-35 30-387,-1-2 1,-2-1 0,-56 30 0,63-39-723,19-11 717</inkml:trace>
</inkml:ink>
</file>

<file path=ppt/ink/ink7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3.711"/>
    </inkml:context>
    <inkml:brush xml:id="br0">
      <inkml:brushProperty name="width" value="0.1" units="cm"/>
      <inkml:brushProperty name="height" value="0.1" units="cm"/>
      <inkml:brushProperty name="color" value="#5B2D90"/>
    </inkml:brush>
  </inkml:definitions>
  <inkml:trace contextRef="#ctx0" brushRef="#br0">80 126 4569,'46'-17'-81,"0"-1"0,-2-3 0,78-48 0,-233 125 933,5-7-273,68-33-1215,-45 26 0,88-45-165,0 0 804,-1-1 0,1 2 0,0-1 0,0 0 0,0 1 0,0 0 0,1 0 0,-1 1 0,1-1 0,-1 1 0,1 0-1,-1 1 1,1-1 0,7 2 0,6 1-153</inkml:trace>
</inkml:ink>
</file>

<file path=ppt/ink/ink7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5.642"/>
    </inkml:context>
    <inkml:brush xml:id="br0">
      <inkml:brushProperty name="width" value="0.1" units="cm"/>
      <inkml:brushProperty name="height" value="0.1" units="cm"/>
      <inkml:brushProperty name="color" value="#5B2D90"/>
    </inkml:brush>
  </inkml:definitions>
  <inkml:trace contextRef="#ctx0" brushRef="#br0">693 49 3097,'26'-13'21,"-23"13"-12,0-1-1,-1 0 0,1 0 1,0 0-1,-1 0 1,1 0-1,-1-1 1,0 1-1,1-1 1,-1 1-1,0-1 0,0 0 1,0 0-1,2-3 1,-4 5 17,0-1 0,1 1 1,-1-1-1,0 1 0,0-1 1,0 1-1,-1-1 0,1 1 1,0 0-1,0-1 0,0 1 1,0-1-1,0 1 0,0-1 1,-1 1-1,1 0 0,0-1 1,0 1-1,-1 0 0,1-1 1,0 1-1,-1 0 0,1-1 1,0 1-1,-1 0 0,1-1 1,0 1-1,-1 0 0,1 0 1,-1 0-1,1-1 1,0 1-1,-1 0 0,1 0 1,-1 0-1,1 0 0,-1 0 1,1 0-1,0 0 0,-1 0 1,1 0-1,-1 0 0,1 0 1,-1 0-1,1 0 0,-1 0 1,1 0-1,-1 0 0,-24 1-193,-5 7 194,1 1 0,-1 2 0,2 1 1,-1 0-1,2 3 0,-30 18 0,22-12-271,3-4-1030,51-26-1518,127-47 2910,-98 39-139,53-24 0,-138 49 3895,13 4-3556,0 2 1,1 1-1,1 1 0,-34 30 0,56-46-327,0 0 0,0 0-1,0 0 1,1 0 0,-1 0 0,0 0-1,0 0 1,0 0 0,0 1 0,0-1-1,0 0 1,1 0 0,-1 0 0,0 0-1,0 0 1,0 0 0,0 0 0,0 0-1,0 0 1,0 0 0,0 1-1,0-1 1,0 0 0,1 0 0,-1 0-1,0 0 1,0 0 0,0 0 0,0 1-1,0-1 1,0 0 0,0 0 0,0 0-1,0 0 1,0 0 0,0 0 0,0 1-1,0-1 1,0 0 0,0 0-1,0 0 1,0 0 0,0 0 0,0 0-1,-1 1 1,1-1 0,0 0 0,0 0-1,0 0 1,0 0 0,0 0 0,0 0-1,0 0 1,0 1 0,0-1 0,0 0-1,-1 0 1,1 0 0,0 0-1,0 0 1,0 0 0,0 0 0,0 0-1,0 0 1,-1 0 0,19-1-258,22-9 206,-12 1 70,-15 4 17,1 1 0,-1 0 1,1 1-1,0 0 1,15 0-1,-29 3-15,-1 0 0,1 0-1,0 0 1,0 0 0,0 0-1,0 0 1,0 0 0,0 0-1,0 0 1,0 0 0,0 1 0,-1-1-1,1 0 1,0 0 0,0 0-1,0 0 1,0 0 0,0 0 0,0 0-1,0 0 1,0 0 0,0 0-1,0 0 1,0 0 0,0 1 0,0-1-1,0 0 1,0 0 0,0 0-1,0 0 1,0 0 0,0 0 0,0 0-1,0 0 1,0 1 0,0-1-1,0 0 1,0 0 0,0 0 0,0 0-1,0 0 1,0 0 0,0 0-1,0 0 1,0 0 0,0 1 0,0-1-1,0 0 1,0 0 0,0 0-1,0 0 1,0 0 0,0 0 0,0 0-1,0 0 1,1 0 0,-1 0-1,0 0 1,0 0 0,0 0 0,0 0-1,0 0 1,0 0 0,0 0-1,0 1 1,1-1 0,-14 10 199,-17 8-194,14-10-26,-18 10 58,1 0 0,0 2 1,-58 48-1,91-68-63,0 0 0,0 0 0,0 0 0,0 0 0,0 0 0,-1 0 0,1 0 0,0 0 0,0 0 0,0 0 0,0 0 0,-1 0 0,1 0 0,0 1 0,0-1 0,0 0 0,0 0 0,0 0 0,0 0-1,0 0 1,-1 0 0,1 0 0,0 1 0,0-1 0,0 0 0,0 0 0,0 0 0,0 0 0,0 1 0,0-1 0,0 0 0,0 0 0,0 0 0,0 0 0,0 0 0,0 1 0,0-1 0,0 0 0,0 0 0,0 0 0,0 0 0,0 1 0,0-1 0,0 0 0,0 0 0,0 0 0,0 0 0,0 0 0,0 1 0,1-1 0,-1 0 0,0 0 0,0 0 0,0 0 0,0 0 0,0 0 0,0 1 0,0-1 0,1 0 0,-1 0 0,0 0-1,0 0 1,0 0 0,17-1-413,23-9-10,-38 10 384,13-5-170,46-11-391,-58 15 634,0 0 1,0 1-1,-1 0 1,1-1-1,0 1 1,0 0 0,0 0-1,0 1 1,-1-1-1,1 1 1,0-1-1,0 1 1,-1 0-1,1 0 1,0 0-1,-1 0 1,4 2-1,-6-2-8,1-1 0,0 1 0,0 0 0,-1-1 0,1 1-1,-1 0 1,1 0 0,-1-1 0,1 1 0,-1 0 0,1 0 0,-1 0 0,0 0-1,1-1 1,-1 1 0,0 0 0,0 0 0,1 0 0,-1 0 0,0 0 0,0 0 0,0 0-1,0 0 1,0 0 0,-1 0 0,1 0 0,0-1 0,-1 2 0,0 1 38,0-1-1,0 0 1,-1 0 0,1 0 0,-1 0 0,0-1 0,1 1 0,-1 0 0,0-1 0,-3 3-1,-4 1 184,1 0 1,-1 0-1,1-1 0,-15 4 0,11-3-148,0-1-1,1 2 1,-1-1 0,-12 10-1,-13 6-1291,24-20-2260,-21 9 3728,-108 47 1514,-73 18-3711,142-49 2819,59-19-750</inkml:trace>
</inkml:ink>
</file>

<file path=ppt/ink/ink7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5.920"/>
    </inkml:context>
    <inkml:brush xml:id="br0">
      <inkml:brushProperty name="width" value="0.1" units="cm"/>
      <inkml:brushProperty name="height" value="0.1" units="cm"/>
      <inkml:brushProperty name="color" value="#5B2D90"/>
    </inkml:brush>
  </inkml:definitions>
  <inkml:trace contextRef="#ctx0" brushRef="#br0">0 196 1216,'39'-5'148,"0"-3"0,-1-1 1,0-2-1,0-1 0,66-33 0,23-7 92,22 0-1219,-146 51 517,-10 2 348,-5 3-4</inkml:trace>
</inkml:ink>
</file>

<file path=ppt/ink/ink7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6.064"/>
    </inkml:context>
    <inkml:brush xml:id="br0">
      <inkml:brushProperty name="width" value="0.1" units="cm"/>
      <inkml:brushProperty name="height" value="0.1" units="cm"/>
      <inkml:brushProperty name="color" value="#5B2D90"/>
    </inkml:brush>
  </inkml:definitions>
  <inkml:trace contextRef="#ctx0" brushRef="#br0">124 0 456,'-68'32'120,"13"-3"16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2.892"/>
    </inkml:context>
    <inkml:brush xml:id="br0">
      <inkml:brushProperty name="width" value="0.1" units="cm"/>
      <inkml:brushProperty name="height" value="0.1" units="cm"/>
      <inkml:brushProperty name="color" value="#004F8B"/>
    </inkml:brush>
  </inkml:definitions>
  <inkml:trace contextRef="#ctx0" brushRef="#br0">49 9 3809,'7'-2'166,"1"0"-1,-1 0 1,1 1 0,-1 0 0,1 1-1,-1-1 1,1 1 0,-1 1 0,1 0-1,-1 0 1,1 0 0,-1 1 0,0 0-1,0 0 1,0 1 0,8 4 0,-6-2 50,0 1 1,0 1-1,-1 0 1,0 0-1,0 1 1,-1 0-1,0 0 1,0 1 0,-1 0-1,10 16 1,-6-8-260,-1 1 0,-1 0 0,0 1 0,-1-1 0,-1 1 0,-1 1 0,4 25 0,-8-31 5,0 0-1,-1 0 1,-1 0-1,0 0 1,-1 0-1,0 0 1,-1-1-1,-1 1 1,0-1-1,-1 0 1,-8 18-1,4-14-149,0 0 0,-1-1-1,0 0 1,-1-1 0,-1-1 0,-1 1 0,0-2 0,-1 0-1,0 0 1,0-2 0,-2 0 0,1 0 0,-2-1-1,1-1 1,-1-1 0,-27 9 0,-6-6-415</inkml:trace>
</inkml:ink>
</file>

<file path=ppt/ink/ink7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6.202"/>
    </inkml:context>
    <inkml:brush xml:id="br0">
      <inkml:brushProperty name="width" value="0.1" units="cm"/>
      <inkml:brushProperty name="height" value="0.1" units="cm"/>
      <inkml:brushProperty name="color" value="#5B2D90"/>
    </inkml:brush>
  </inkml:definitions>
  <inkml:trace contextRef="#ctx0" brushRef="#br0">17 0 720,'-13'5'-136,"10"-1"288</inkml:trace>
</inkml:ink>
</file>

<file path=ppt/ink/ink7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6.419"/>
    </inkml:context>
    <inkml:brush xml:id="br0">
      <inkml:brushProperty name="width" value="0.1" units="cm"/>
      <inkml:brushProperty name="height" value="0.1" units="cm"/>
      <inkml:brushProperty name="color" value="#5B2D90"/>
    </inkml:brush>
  </inkml:definitions>
  <inkml:trace contextRef="#ctx0" brushRef="#br0">1 373 56,'140'-50'617,"185"-94"0,-9 3-269,-257 115-194,-36 14-170</inkml:trace>
</inkml:ink>
</file>

<file path=ppt/ink/ink7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6.697"/>
    </inkml:context>
    <inkml:brush xml:id="br0">
      <inkml:brushProperty name="width" value="0.1" units="cm"/>
      <inkml:brushProperty name="height" value="0.1" units="cm"/>
      <inkml:brushProperty name="color" value="#5B2D90"/>
    </inkml:brush>
  </inkml:definitions>
  <inkml:trace contextRef="#ctx0" brushRef="#br0">76 1 2617,'-12'10'24,"2"0"16,1-2-344,-1 1-49,-1 0-47,1 1-72,-3 1 288</inkml:trace>
</inkml:ink>
</file>

<file path=ppt/ink/ink7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7.164"/>
    </inkml:context>
    <inkml:brush xml:id="br0">
      <inkml:brushProperty name="width" value="0.1" units="cm"/>
      <inkml:brushProperty name="height" value="0.1" units="cm"/>
      <inkml:brushProperty name="color" value="#5B2D90"/>
    </inkml:brush>
  </inkml:definitions>
  <inkml:trace contextRef="#ctx0" brushRef="#br0">0 82 136,'23'-9'88,"-3"0"48,-3 1-32,0 1-16,-2 0-56,0 1-16,1-1 152,0 1 40,5-2-24,-2 1-136,-3 0-56</inkml:trace>
</inkml:ink>
</file>

<file path=ppt/ink/ink7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7.555"/>
    </inkml:context>
    <inkml:brush xml:id="br0">
      <inkml:brushProperty name="width" value="0.1" units="cm"/>
      <inkml:brushProperty name="height" value="0.1" units="cm"/>
      <inkml:brushProperty name="color" value="#5B2D90"/>
    </inkml:brush>
  </inkml:definitions>
  <inkml:trace contextRef="#ctx0" brushRef="#br0">1 252 632,'36'-12'88,"-1"-4"120,0-1-32,0 0 72,-1 1 72,2 0 0,-1-2-112,-2 1-63,2 2 15,0 0-8,5 0-16,0-2-80,0 0-352,-2 1-73,-4 2-183,-5 0 208</inkml:trace>
</inkml:ink>
</file>

<file path=ppt/ink/ink7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8.003"/>
    </inkml:context>
    <inkml:brush xml:id="br0">
      <inkml:brushProperty name="width" value="0.1" units="cm"/>
      <inkml:brushProperty name="height" value="0.1" units="cm"/>
      <inkml:brushProperty name="color" value="#5B2D90"/>
    </inkml:brush>
  </inkml:definitions>
  <inkml:trace contextRef="#ctx0" brushRef="#br0">0 342 864,'138'-57'92,"144"-65"112,-201 86-232,-52 24-13,-1 0 1,0-2 0,-1-2-1,0 0 1,33-27 0,-46 30-98</inkml:trace>
</inkml:ink>
</file>

<file path=ppt/ink/ink7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8.194"/>
    </inkml:context>
    <inkml:brush xml:id="br0">
      <inkml:brushProperty name="width" value="0.1" units="cm"/>
      <inkml:brushProperty name="height" value="0.1" units="cm"/>
      <inkml:brushProperty name="color" value="#5B2D90"/>
    </inkml:brush>
  </inkml:definitions>
  <inkml:trace contextRef="#ctx0" brushRef="#br0">151 0 1480,'-5'1'111,"0"-1"1,1 1-1,-1 0 0,0 1 0,1-1 0,-1 1 0,1 0 0,0 0 0,-1 0 0,1 1 0,-4 3 0,-4 1 238,-14 4 179,19-9-313,1 0 0,-1 1 0,1 1 0,0-1 1,-1 1-1,-8 7 0,45-34-3236,-13 10 2670</inkml:trace>
</inkml:ink>
</file>

<file path=ppt/ink/ink7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9.079"/>
    </inkml:context>
    <inkml:brush xml:id="br0">
      <inkml:brushProperty name="width" value="0.1" units="cm"/>
      <inkml:brushProperty name="height" value="0.1" units="cm"/>
      <inkml:brushProperty name="color" value="#5B2D90"/>
    </inkml:brush>
  </inkml:definitions>
  <inkml:trace contextRef="#ctx0" brushRef="#br0">183 45 3577,'-24'15'-177,"40"-21"-951,-4-2 1011,1 0-1,0 2 1,0-1-1,0 2 1,1 0-1,0 0 1,0 2-1,20-4 1,-40 9 415,0-1 0,1 1 0,-1 0 0,1 0 1,0 1-1,-8 4 0,-7 4-389,-65 19-276,64-24 460,1 0 0,0 1 0,0 2 0,1 0 0,0 1 0,-25 17 0,129-50-1388,-71 19 1328,47-12-236,-58 15 317,1 0 1,0 1-1,-1-1 1,1 1-1,0 0 1,0 0-1,-1 1 1,1-1-1,0 1 1,-1-1-1,1 1 1,0 1-1,4 1 1,-7-3-99,0 1 0,-1 0 0,1-1 0,-1 1 0,1 0 0,-1-1 0,1 1 0,-1 0 0,1 0 1,-1 0-1,0-1 0,1 1 0,-1 0 0,0 0 0,0 0 0,1 0 0,-1-1 0,0 1 0,0 0 0,0 0 0,0 0 0,0 0 0,0 0 1,-1 0-1,1-1 0,0 1 0,0 0 0,0 0 0,-1 0 0,1 0 0,-1-1 0,1 1 0,-1 0 0,1 0 0,-1-1 0,1 1 1,-1 0-1,1-1 0,-1 1 0,0-1 0,1 1 0,-1-1 0,0 1 0,0-1 0,0 1 0,-40 30 81,37-27 24,-2-1-33,2-1-52,1 0 0,0 0 0,0 0 0,0 0 0,0 0 0,0 0 0,1 1 0,-1-1 0,1 1 0,-1 0 0,1 0 0,-2 4 0,8-7-68,0 0 0,0-1 0,-1 1-1,1-1 1,0 0 0,0 1 0,0-2-1,0 1 1,0 0 0,3-3 0,6-2-133,-6 3 100,0 0 0,-1 0 1,1 1-1,1-1 0,-1 1 1,0 1-1,0 0 0,1 0 0,8 0 1,-17 3 125,0-1 1,1 1 0,-1 0-1,0-1 1,0 1 0,0 0 0,0-1-1,0 1 1,0-1 0,-1 1 0,1-1-1,0 0 1,-4 2 0,-43 30 90,36-26-147,1 0 0,0 1 0,-15 13 0,81-32-1487,-41 6 693,0 2 276</inkml:trace>
</inkml:ink>
</file>

<file path=ppt/ink/ink7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9.753"/>
    </inkml:context>
    <inkml:brush xml:id="br0">
      <inkml:brushProperty name="width" value="0.1" units="cm"/>
      <inkml:brushProperty name="height" value="0.1" units="cm"/>
      <inkml:brushProperty name="color" value="#5B2D90"/>
    </inkml:brush>
  </inkml:definitions>
  <inkml:trace contextRef="#ctx0" brushRef="#br0">242 69 2248,'124'-69'1166,"-152"86"-1454,-2-2-1,0-1 1,-42 13 0,46-19 228,-1 2 0,2 1 0,-1 0 0,2 2 0,0 1 1,-25 20-1,47-32-431,0 0 156</inkml:trace>
</inkml:ink>
</file>

<file path=ppt/ink/ink7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39.971"/>
    </inkml:context>
    <inkml:brush xml:id="br0">
      <inkml:brushProperty name="width" value="0.1" units="cm"/>
      <inkml:brushProperty name="height" value="0.1" units="cm"/>
      <inkml:brushProperty name="color" value="#5B2D90"/>
    </inkml:brush>
  </inkml:definitions>
  <inkml:trace contextRef="#ctx0" brushRef="#br0">165 19 824,'27'-6'279,"-19"3"-104,1 0 0,0 1 0,0 1 1,0-1-1,0 1 0,1 1 0,14 0 1,-66 26-1795,-171 50 1619,189-65-382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3.767"/>
    </inkml:context>
    <inkml:brush xml:id="br0">
      <inkml:brushProperty name="width" value="0.1" units="cm"/>
      <inkml:brushProperty name="height" value="0.1" units="cm"/>
      <inkml:brushProperty name="color" value="#004F8B"/>
    </inkml:brush>
  </inkml:definitions>
  <inkml:trace contextRef="#ctx0" brushRef="#br0">1 1 2152,'45'9'5549,"-5"0"-4167,-35-9-1321,0 1 1,0-1-1,0 1 0,0 1 0,0-1 0,0 1 0,0 0 0,0 0 0,-1 0 1,1 1-1,-1-1 0,1 1 0,-1 0 0,0 0 0,0 1 0,4 5 0,-2-2-117,-1 0-1,0 1 0,0-1 0,-1 1 0,0 0 0,0 1 0,-1-1 1,4 16-1,-2 0-410,-2-1 1,0 1 0,-1 0 0,-2 0-1,0 0 1,-5 32 0,1-37-175,0 1 1,-1-1-1,-10 26 1,-6 1-112</inkml:trace>
</inkml:ink>
</file>

<file path=ppt/ink/ink7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0.672"/>
    </inkml:context>
    <inkml:brush xml:id="br0">
      <inkml:brushProperty name="width" value="0.1" units="cm"/>
      <inkml:brushProperty name="height" value="0.1" units="cm"/>
      <inkml:brushProperty name="color" value="#5B2D90"/>
    </inkml:brush>
  </inkml:definitions>
  <inkml:trace contextRef="#ctx0" brushRef="#br0">183 25 1392,'8'-2'-7,"63"-19"936,-58 20-257,-45 15-196,-2-1-368,-21 8-135,-93 50 1,173-83-75,1 1 0,0 1 0,1 1 1,0 1-1,0 2 0,30-4 0,-57 10 109,0 1 0,0-1-1,0 0 1,0 0 0,0 0-1,0 0 1,-1 0 0,1 0-1,0 0 1,0 1 0,0-1-1,0 0 1,0 0 0,0 0-1,0 0 1,0 0 0,0 0-1,1 1 1,-1-1 0,0 0-1,0 0 1,0 0 0,0 0-1,0 0 1,0 0 0,0 0-1,0 1 1,0-1 0,0 0-1,0 0 1,0 0 0,0 0-1,1 0 1,-1 0 0,0 0-1,0 0 1,0 0 0,0 0-1,0 0 1,0 1 0,0-1-1,0 0 1,1 0 0,-1 0-1,0 0 1,0 0 0,0 0-1,0 0 1,0 0 0,0 0 0,1 0-1,-1 0 1,0 0 0,0 0-1,0 0 1,0 0 0,0 0-1,0-1 1,1 1 0,-16 12 168,-24 10 18,-8-2 145,32-14-385,1 0-1,-1 0 0,1 1 1,0 1-1,1 1 1,-22 17-1,35-26 32,-1 0-1,1 0 1,0 0-1,0 0 1,0 0-1,-1 0 1,1 1-1,0-1 1,0 0-1,0 0 1,0 0-1,-1 0 1,1 1-1,0-1 1,0 0-1,0 0 1,0 0-1,0 1 1,0-1-1,-1 0 1,1 0-1,0 1 1,0-1-1,0 0 0,0 0 1,0 0-1,0 1 1,0-1-1,0 0 1,0 0-1,0 1 1,0-1-1,0 0 1,0 0-1,0 1 1,1-1-1,-1 0 1,0 0-1,0 0 1,0 1-1,0-1 1,0 0-1,0 0 1,0 0-1,1 1 1,-1-1-1,0 0 1,0 0-1,17 3-156,20-7 229,-37 4-67,22-3 9,10-2-5,1 1 1,63 0 0,-95 4 2,-1 0 1,1 0-1,0 0 1,0 0 0,-1 0-1,1 0 1,0 0 0,-1 0-1,1 0 1,0 0-1,-1 0 1,1 0 0,0 1-1,-1-1 1,1 0 0,-1 0-1,1 1 1,0-1-1,-1 0 1,1 1 0,-1-1-1,1 1 1,-1-1 0,1 1-1,-1-1 1,1 1-1,-1-1 1,1 1 0,-1-1-1,1 2 1,-14 13-348,-39 16-223,46-28 615,-93 46 42,77-39-286</inkml:trace>
</inkml:ink>
</file>

<file path=ppt/ink/ink7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1.095"/>
    </inkml:context>
    <inkml:brush xml:id="br0">
      <inkml:brushProperty name="width" value="0.1" units="cm"/>
      <inkml:brushProperty name="height" value="0.1" units="cm"/>
      <inkml:brushProperty name="color" value="#5B2D90"/>
    </inkml:brush>
  </inkml:definitions>
  <inkml:trace contextRef="#ctx0" brushRef="#br0">1 5 504,'18'-3'40,"-3"1"40,-7 2-232,-6 1 112</inkml:trace>
</inkml:ink>
</file>

<file path=ppt/ink/ink7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1.519"/>
    </inkml:context>
    <inkml:brush xml:id="br0">
      <inkml:brushProperty name="width" value="0.1" units="cm"/>
      <inkml:brushProperty name="height" value="0.1" units="cm"/>
      <inkml:brushProperty name="color" value="#5B2D90"/>
    </inkml:brush>
  </inkml:definitions>
  <inkml:trace contextRef="#ctx0" brushRef="#br0">0 263 1504,'43'-19'128,"-3"0"192,1-1-104,0 1-31,2 0-17,5-1-104,2-1-40,-1 0-96,-3 1-129,-5-2-175,-6 3-8,-8 2-128,-4 2 72,-9 3 296</inkml:trace>
</inkml:ink>
</file>

<file path=ppt/ink/ink7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1.912"/>
    </inkml:context>
    <inkml:brush xml:id="br0">
      <inkml:brushProperty name="width" value="0.1" units="cm"/>
      <inkml:brushProperty name="height" value="0.1" units="cm"/>
      <inkml:brushProperty name="color" value="#5B2D90"/>
    </inkml:brush>
  </inkml:definitions>
  <inkml:trace contextRef="#ctx0" brushRef="#br0">1 236 1680,'32'-13'200,"4"0"265,1-2-369,3 0-48,2-2-16,0 1 0,4 1 0,0-1 0,-1-4-16,-2-1-16,-4-4-184,-1-1-361,-6 2 329</inkml:trace>
</inkml:ink>
</file>

<file path=ppt/ink/ink7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2.356"/>
    </inkml:context>
    <inkml:brush xml:id="br0">
      <inkml:brushProperty name="width" value="0.1" units="cm"/>
      <inkml:brushProperty name="height" value="0.1" units="cm"/>
      <inkml:brushProperty name="color" value="#5B2D90"/>
    </inkml:brush>
  </inkml:definitions>
  <inkml:trace contextRef="#ctx0" brushRef="#br0">0 258 2393,'52'-16'344,"3"-3"232,0-1-232,-3-3-296,-1-1-40,1 1-8,0-1 8,-4 2 8,-2 2-8,-10 3-168,-6 2-264,-10 4-200,-3 1-41,-7 2 153,-3 3 112</inkml:trace>
</inkml:ink>
</file>

<file path=ppt/ink/ink7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3.354"/>
    </inkml:context>
    <inkml:brush xml:id="br0">
      <inkml:brushProperty name="width" value="0.1" units="cm"/>
      <inkml:brushProperty name="height" value="0.1" units="cm"/>
      <inkml:brushProperty name="color" value="#5B2D90"/>
    </inkml:brush>
  </inkml:definitions>
  <inkml:trace contextRef="#ctx0" brushRef="#br0">0 414 136,'215'-72'1239,"9"-3"-76,38-51-1094,-136 63 38,-67 39-17,-40 17-154,0-1 0,0-1-1,20-13 1,-34 15 10,-18 6 33,-19 8 131,-19 12 741,34-13-948,0 0-1,1 0 1,0 2 0,0 0-1,0 0 1,1 2-1,0 0 1,-20 19 0,32-25 61,0 0 1,0 1 0,0-1-1,1 1 1,0 0 0,-1 0-1,2-1 1,-1 2 0,1-1-1,-2 9 1,2-9 45,0 0 0,0 1 0,0-1 1,-1 0-1,0 1 0,0-1 0,-1 0 0,1 0 0,-1-1 0,-6 9 0,-21 33 757,9-10 577,71-56-472,-4 5-667,-45 14-87,-37 12 54,-89 36-2265,70-28 1498,0 2 0,2 3 0,-76 45 0,123-64 263</inkml:trace>
</inkml:ink>
</file>

<file path=ppt/ink/ink7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4.091"/>
    </inkml:context>
    <inkml:brush xml:id="br0">
      <inkml:brushProperty name="width" value="0.1" units="cm"/>
      <inkml:brushProperty name="height" value="0.1" units="cm"/>
      <inkml:brushProperty name="color" value="#5B2D90"/>
    </inkml:brush>
  </inkml:definitions>
  <inkml:trace contextRef="#ctx0" brushRef="#br0">375 194 440,'487'-171'1614,"-473"165"-1787,-10 4 236,1 0 0,-1 0 0,1 0 0,0 0 0,-1 0 1,1 1-1,0 0 0,0 0 0,0 1 0,8-1 0,-51 30 267,-95 49-402,151-78-604,18-8-29,63-24 1084,196-34 0,-295 66-363,0 0 1,0 0 0,0 0-1,0 0 1,0 1 0,0-1-1,0 0 1,0 0-1,0 0 1,0 0 0,0 0-1,-1 0 1,1 0-1,0 1 1,0-1 0,0 0-1,0 0 1,0 0 0,0 0-1,0 0 1,1 0-1,-1 0 1,0 1 0,0-1-1,0 0 1,0 0-1,0 0 1,0 0 0,0 0-1,0 0 1,0 0 0,0 0-1,0 1 1,0-1-1,0 0 1,0 0 0,1 0-1,-1 0 1,0 0-1,0 0 1,0 0 0,0 0-1,0 0 1,0 0 0,0 0-1,0 0 1,1 0-1,-1 0 1,0 0 0,0 0-1,0 0 1,0 0-1,0 0 1,0 0 0,0 0-1,1 0 1,-1 0 0,0 0-1,0 0 1,-15 13 453,-22 11-182,-330 165 43,253-135-3654,58-29 3280,1 2 0,1 2 0,-50 37 1,-4 10 782,-167 89 0,244-148-958</inkml:trace>
</inkml:ink>
</file>

<file path=ppt/ink/ink7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4.262"/>
    </inkml:context>
    <inkml:brush xml:id="br0">
      <inkml:brushProperty name="width" value="0.1" units="cm"/>
      <inkml:brushProperty name="height" value="0.1" units="cm"/>
      <inkml:brushProperty name="color" value="#5B2D90"/>
    </inkml:brush>
  </inkml:definitions>
  <inkml:trace contextRef="#ctx0" brushRef="#br0">1 154 288,'2'-1'0,"7"-3"24,5-2-48,8-3 96,3-1 48,5 0 64,1-1 24,2-1-24,1 0-48,1-3-80,2 1-24,1-1-32,2-1-32,2-3 16</inkml:trace>
</inkml:ink>
</file>

<file path=ppt/ink/ink7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4.804"/>
    </inkml:context>
    <inkml:brush xml:id="br0">
      <inkml:brushProperty name="width" value="0.1" units="cm"/>
      <inkml:brushProperty name="height" value="0.1" units="cm"/>
      <inkml:brushProperty name="color" value="#5B2D90"/>
    </inkml:brush>
  </inkml:definitions>
  <inkml:trace contextRef="#ctx0" brushRef="#br0">235 1 1008,'1'1'155,"0"-1"1,0 1-1,0-1 0,0 1 0,0-1 1,0 0-1,0 1 0,0-1 0,0 0 1,1 0-1,-1 0 0,0 1 0,0-1 1,0-1-1,0 1 0,1 0 0,-1 0 1,1-1-1,14 2-438,-16-1 272,0 0 0,0 0-1,-1-1 1,1 1 0,0 0 0,0 0-1,0 1 1,0-1 0,0 0-1,-1 0 1,1 0 0,0 0-1,0 0 1,0 0 0,0 0-1,0 0 1,0 0 0,-1 0-1,1 0 1,0 0 0,0 0-1,0 0 1,0 0 0,0 1 0,0-1-1,0 0 1,0 0 0,-1 0-1,1 0 1,0 0 0,0 0-1,0 0 1,0 1 0,0-1-1,0 0 1,0 0 0,0 0-1,0 0 1,0 0 0,0 1-1,0-1 1,0 0 0,0 0 0,0 0-1,0 0 1,0 0 0,0 1-1,0-1 1,0 0 0,0 0-1,0 0 1,0 0 0,0 0-1,0 0 1,1 0 0,-1 1-1,0-1 1,0 0 0,0 0-1,0 0 1,0 0 0,0 0 0,0 0-1,0 0 1,1 0 0,-1 0-1,0 1 1,-27 15 3,0-2-1,-38 16 1,41-20 138,2 0-1,-1 1 1,2 1-1,-32 23 1,44-26-330</inkml:trace>
</inkml:ink>
</file>

<file path=ppt/ink/ink7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5.526"/>
    </inkml:context>
    <inkml:brush xml:id="br0">
      <inkml:brushProperty name="width" value="0.1" units="cm"/>
      <inkml:brushProperty name="height" value="0.1" units="cm"/>
      <inkml:brushProperty name="color" value="#5B2D90"/>
    </inkml:brush>
  </inkml:definitions>
  <inkml:trace contextRef="#ctx0" brushRef="#br0">346 1 80,'0'0'25,"0"0"0,1 0 0,-1 0 0,0-1 1,1 1-1,-1 0 0,1 0 0,-1 0 0,0 0 0,1 0 0,-1 0 0,1 0 0,-1 0 0,0 0 0,1 1 1,-1-1-1,0 0 0,1 0 0,-1 0 0,1 0 0,-1 0 0,0 1 0,1-1 0,-1 0 0,0 0 1,0 1-1,1-1 0,-1 0 0,0 0 0,1 1 0,-1-1 0,0 0 0,0 1 0,0-1 0,1 0 1,-1 1-1,0-1 0,0 0 0,0 1 0,0-1 0,0 1 0,0-1 0,0 0 0,0 1 0,0-1 1,0 0-1,0 1 0,0-1 0,0 1 0,0-1 0,0 0 0,0 1 0,-21 20 348,-36 13-434,46-28-25,7-3 27,0-1 0,0 1-1,0-1 1,-1 0 0,1-1 0,0 1 0,-6 0 0,21-2 212,0-2 0,0 0 0,22-6-1,-22 5 19,1 0-1,0 0 0,0 1 1,13 0-1,-57 20 653,-74 19-532,74-27 10,0 1 0,0 1 1,1 2-1,-42 26 0,46-12-1224,25-16 125,22-13 907,10-9 8,-1-2 0,35-18 0,-40 17-108,0 2 0,1 0-1,0 2 1,27-7 0,-60 19 79,0 0 1,0 1 0,1 0-1,-1 0 1,1 0-1,0 1 1,-12 10 0,10-7-15,0-1 1,-1-1-1,0 0 1,-10 5-1,25-11-1271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4.790"/>
    </inkml:context>
    <inkml:brush xml:id="br0">
      <inkml:brushProperty name="width" value="0.1" units="cm"/>
      <inkml:brushProperty name="height" value="0.1" units="cm"/>
      <inkml:brushProperty name="color" value="#004F8B"/>
    </inkml:brush>
  </inkml:definitions>
  <inkml:trace contextRef="#ctx0" brushRef="#br0">1 1 1760,'9'22'48</inkml:trace>
</inkml:ink>
</file>

<file path=ppt/ink/ink7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6.498"/>
    </inkml:context>
    <inkml:brush xml:id="br0">
      <inkml:brushProperty name="width" value="0.1" units="cm"/>
      <inkml:brushProperty name="height" value="0.1" units="cm"/>
      <inkml:brushProperty name="color" value="#5B2D90"/>
    </inkml:brush>
  </inkml:definitions>
  <inkml:trace contextRef="#ctx0" brushRef="#br0">45 98 3113,'-11'-50'-2093,"9"47"2205,1 0 0,0 0 0,0 0 0,0 0 0,0-1-1,0 1 1,1 0 0,0 0 0,-1-5 0,-2-4 893,-11 29-1895,7-6 348</inkml:trace>
</inkml:ink>
</file>

<file path=ppt/ink/ink7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7.063"/>
    </inkml:context>
    <inkml:brush xml:id="br0">
      <inkml:brushProperty name="width" value="0.1" units="cm"/>
      <inkml:brushProperty name="height" value="0.1" units="cm"/>
      <inkml:brushProperty name="color" value="#5B2D90"/>
    </inkml:brush>
  </inkml:definitions>
  <inkml:trace contextRef="#ctx0" brushRef="#br0">143 31 64,'-19'15'96,"-1"-2"-112,1-2 16</inkml:trace>
  <inkml:trace contextRef="#ctx0" brushRef="#br0" timeOffset="1">0 121 40,'17'-2'29,"-1"-1"-1,0 0 1,0-1-1,-1-1 1,29-12-1,6-1 53,26-8 801,62-17 415,-202 77-634,36-22-1146,-2 1 160</inkml:trace>
</inkml:ink>
</file>

<file path=ppt/ink/ink7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7.195"/>
    </inkml:context>
    <inkml:brush xml:id="br0">
      <inkml:brushProperty name="width" value="0.1" units="cm"/>
      <inkml:brushProperty name="height" value="0.1" units="cm"/>
      <inkml:brushProperty name="color" value="#5B2D90"/>
    </inkml:brush>
  </inkml:definitions>
  <inkml:trace contextRef="#ctx0" brushRef="#br0">347 0 1056,'-7'5'-5,"0"0"-1,-1-1 1,0 0-1,1 0 1,-1-1-1,-1 0 1,-9 2 0,-8 4 104,-48 17 389,50-19 309,0 1 0,0 1-1,1 1 1,0 1-1,-33 23 1,56-33-1513,6-2 305,19-6 215,29-13 321,163-71-2730,-326 151 4536,75-46-1838,24-11-150,0 0-1,1 1 0,-1 0 0,1 1 0,0 0 0,0 0 1,1 1-1,-13 10 0,20-14-374</inkml:trace>
</inkml:ink>
</file>

<file path=ppt/ink/ink7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7.359"/>
    </inkml:context>
    <inkml:brush xml:id="br0">
      <inkml:brushProperty name="width" value="0.1" units="cm"/>
      <inkml:brushProperty name="height" value="0.1" units="cm"/>
      <inkml:brushProperty name="color" value="#5B2D90"/>
    </inkml:brush>
  </inkml:definitions>
  <inkml:trace contextRef="#ctx0" brushRef="#br0">84 1 904,'-9'11'128,"-5"1"168,-2-1-48,1-2-40,-1-1-304,2-1 72</inkml:trace>
</inkml:ink>
</file>

<file path=ppt/ink/ink7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7.600"/>
    </inkml:context>
    <inkml:brush xml:id="br0">
      <inkml:brushProperty name="width" value="0.1" units="cm"/>
      <inkml:brushProperty name="height" value="0.1" units="cm"/>
      <inkml:brushProperty name="color" value="#5B2D90"/>
    </inkml:brush>
  </inkml:definitions>
  <inkml:trace contextRef="#ctx0" brushRef="#br0">46 0 1640,'-15'5'-56,"0"0"-8,0-2-136</inkml:trace>
</inkml:ink>
</file>

<file path=ppt/ink/ink7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7.959"/>
    </inkml:context>
    <inkml:brush xml:id="br0">
      <inkml:brushProperty name="width" value="0.1" units="cm"/>
      <inkml:brushProperty name="height" value="0.1" units="cm"/>
      <inkml:brushProperty name="color" value="#5B2D90"/>
    </inkml:brush>
  </inkml:definitions>
  <inkml:trace contextRef="#ctx0" brushRef="#br0">173 1 728,'-33'14'48,"-2"0"8,5-2-216,1 0-8,4-1-48,5 1 144</inkml:trace>
</inkml:ink>
</file>

<file path=ppt/ink/ink7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8.096"/>
    </inkml:context>
    <inkml:brush xml:id="br0">
      <inkml:brushProperty name="width" value="0.1" units="cm"/>
      <inkml:brushProperty name="height" value="0.1" units="cm"/>
      <inkml:brushProperty name="color" value="#5B2D90"/>
    </inkml:brush>
  </inkml:definitions>
  <inkml:trace contextRef="#ctx0" brushRef="#br0">1 74 672,'27'-12'192,"2"0"160,3-1-216,1 0-88,-2 0-272,-3 2 152</inkml:trace>
</inkml:ink>
</file>

<file path=ppt/ink/ink7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8.209"/>
    </inkml:context>
    <inkml:brush xml:id="br0">
      <inkml:brushProperty name="width" value="0.1" units="cm"/>
      <inkml:brushProperty name="height" value="0.1" units="cm"/>
      <inkml:brushProperty name="color" value="#5B2D90"/>
    </inkml:brush>
  </inkml:definitions>
  <inkml:trace contextRef="#ctx0" brushRef="#br0">27 1 1208,'-26'12'0</inkml:trace>
</inkml:ink>
</file>

<file path=ppt/ink/ink7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8.615"/>
    </inkml:context>
    <inkml:brush xml:id="br0">
      <inkml:brushProperty name="width" value="0.1" units="cm"/>
      <inkml:brushProperty name="height" value="0.1" units="cm"/>
      <inkml:brushProperty name="color" value="#5B2D90"/>
    </inkml:brush>
  </inkml:definitions>
  <inkml:trace contextRef="#ctx0" brushRef="#br0">0 12 1600,'9'-2'160,"1"-1"200,-2-1-800,-3 1 304</inkml:trace>
</inkml:ink>
</file>

<file path=ppt/ink/ink7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8.738"/>
    </inkml:context>
    <inkml:brush xml:id="br0">
      <inkml:brushProperty name="width" value="0.1" units="cm"/>
      <inkml:brushProperty name="height" value="0.1" units="cm"/>
      <inkml:brushProperty name="color" value="#5B2D90"/>
    </inkml:brush>
  </inkml:definitions>
  <inkml:trace contextRef="#ctx0" brushRef="#br0">102 0 1760,'-53'22'64,"5"-1"152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6.237"/>
    </inkml:context>
    <inkml:brush xml:id="br0">
      <inkml:brushProperty name="width" value="0.1" units="cm"/>
      <inkml:brushProperty name="height" value="0.1" units="cm"/>
      <inkml:brushProperty name="color" value="#004F8B"/>
    </inkml:brush>
  </inkml:definitions>
  <inkml:trace contextRef="#ctx0" brushRef="#br0">661 1 7322,'5'17'414,"-1"0"1,0 0 0,2 30 0,-6-38-107,0 0 1,-1-1-1,0 1 1,-1 0 0,0 0-1,0-1 1,0 1-1,-1-1 1,-6 11 0,-33 61-51,-3-3 0,-87 112 0,95-142-829,-2-1-1,-2-2 1,-3-2-1,0-2 1,-3-2-1,-72 45 1,51-43-476</inkml:trace>
</inkml:ink>
</file>

<file path=ppt/ink/ink7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8.866"/>
    </inkml:context>
    <inkml:brush xml:id="br0">
      <inkml:brushProperty name="width" value="0.1" units="cm"/>
      <inkml:brushProperty name="height" value="0.1" units="cm"/>
      <inkml:brushProperty name="color" value="#5B2D90"/>
    </inkml:brush>
  </inkml:definitions>
  <inkml:trace contextRef="#ctx0" brushRef="#br0">1 4 200,'1'0'0,"10"-4"48</inkml:trace>
</inkml:ink>
</file>

<file path=ppt/ink/ink7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9.163"/>
    </inkml:context>
    <inkml:brush xml:id="br0">
      <inkml:brushProperty name="width" value="0.1" units="cm"/>
      <inkml:brushProperty name="height" value="0.1" units="cm"/>
      <inkml:brushProperty name="color" value="#5B2D90"/>
    </inkml:brush>
  </inkml:definitions>
  <inkml:trace contextRef="#ctx0" brushRef="#br0">281 0 664,'-258'102'2263,"235"-92"-2693</inkml:trace>
</inkml:ink>
</file>

<file path=ppt/ink/ink7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9.271"/>
    </inkml:context>
    <inkml:brush xml:id="br0">
      <inkml:brushProperty name="width" value="0.1" units="cm"/>
      <inkml:brushProperty name="height" value="0.1" units="cm"/>
      <inkml:brushProperty name="color" value="#5B2D90"/>
    </inkml:brush>
  </inkml:definitions>
  <inkml:trace contextRef="#ctx0" brushRef="#br0">68 0 336,'-22'10'112,"0"-1"-104,-1-1 32</inkml:trace>
</inkml:ink>
</file>

<file path=ppt/ink/ink7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9.429"/>
    </inkml:context>
    <inkml:brush xml:id="br0">
      <inkml:brushProperty name="width" value="0.1" units="cm"/>
      <inkml:brushProperty name="height" value="0.1" units="cm"/>
      <inkml:brushProperty name="color" value="#5B2D90"/>
    </inkml:brush>
  </inkml:definitions>
  <inkml:trace contextRef="#ctx0" brushRef="#br0">18 0 1800,'-8'6'-160,"2"-2"-8,3-1-64</inkml:trace>
</inkml:ink>
</file>

<file path=ppt/ink/ink7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49.868"/>
    </inkml:context>
    <inkml:brush xml:id="br0">
      <inkml:brushProperty name="width" value="0.1" units="cm"/>
      <inkml:brushProperty name="height" value="0.1" units="cm"/>
      <inkml:brushProperty name="color" value="#5B2D90"/>
    </inkml:brush>
  </inkml:definitions>
  <inkml:trace contextRef="#ctx0" brushRef="#br0">1 343 288,'7'-1'197,"1"0"0,-1-1 0,0 1 0,1-2 1,-1 1-1,13-7 0,-16 7-31,430-196 290,-363 163-655,-50 27 126,-1-2 0,0 0 0,-1-1 0,0-2-1,29-23 1,-125 84 1395,38-33-2206,36-14 599,24-8 614,36-10-852,-43 12 216</inkml:trace>
</inkml:ink>
</file>

<file path=ppt/ink/ink7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0.242"/>
    </inkml:context>
    <inkml:brush xml:id="br0">
      <inkml:brushProperty name="width" value="0.1" units="cm"/>
      <inkml:brushProperty name="height" value="0.1" units="cm"/>
      <inkml:brushProperty name="color" value="#5B2D90"/>
    </inkml:brush>
  </inkml:definitions>
  <inkml:trace contextRef="#ctx0" brushRef="#br0">299 11 3001,'1'0'101,"-1"1"0,0-1 1,0 1-1,0-1 1,0 1-1,0 0 0,0-1 1,0 1-1,0-1 1,0 1-1,0 0 0,0-1 1,0 1-1,-1-1 1,1 1-1,0-1 0,0 1 1,-1-1-1,1 1 1,0-1-1,-1 1 0,1-1 1,0 1-1,-1-1 1,1 1-1,0-1 0,-1 0 1,1 1-1,-1-1 1,1 0-1,-1 1 0,1-1 1,-1 0-1,1 0 1,-1 0-1,0 1 0,0-1 1,-32 20-702,23-14 862,-11 13-390,35-20 42,44-20 126,-51 18 15,19-8-4,-11 4-2,0 1-1,1 1 1,-1 0 0,1 0-1,0 2 1,20-3-1,-46 9-56,-1-1 0,1 1 0,0 1 0,-12 5 0,-17 7-468,-278 99-3860,277-95 4120</inkml:trace>
</inkml:ink>
</file>

<file path=ppt/ink/ink7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0.412"/>
    </inkml:context>
    <inkml:brush xml:id="br0">
      <inkml:brushProperty name="width" value="0.1" units="cm"/>
      <inkml:brushProperty name="height" value="0.1" units="cm"/>
      <inkml:brushProperty name="color" value="#5B2D90"/>
    </inkml:brush>
  </inkml:definitions>
  <inkml:trace contextRef="#ctx0" brushRef="#br0">1 17 1888,'18'-2'104,"0"-3"-112,1 0-472,-5 0 264</inkml:trace>
</inkml:ink>
</file>

<file path=ppt/ink/ink7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0.832"/>
    </inkml:context>
    <inkml:brush xml:id="br0">
      <inkml:brushProperty name="width" value="0.1" units="cm"/>
      <inkml:brushProperty name="height" value="0.1" units="cm"/>
      <inkml:brushProperty name="color" value="#5B2D90"/>
    </inkml:brush>
  </inkml:definitions>
  <inkml:trace contextRef="#ctx0" brushRef="#br0">140 114 2849,'-56'22'1464,"44"-18"-1724,-1 1 0,1 0 0,0 0 1,0 1-1,-11 9 0,49-31-345,0 2-1,49-20 1,13-5 821,-53 20-133,-20 10 201,0 1 1,1 0-1,0 1 0,0 1 1,0 0-1,19-3 0,-35 9-269,0 0 0,0 0-1,0 0 1,0 0 0,1 0-1,-1 0 1,0 0-1,0 0 1,0 0 0,0 0-1,0-1 1,0 1 0,0 1-1,0-1 1,1 0 0,-1 0-1,0 0 1,0 0-1,0 0 1,0 0 0,0 0-1,0 0 1,0 0 0,0 0-1,0 0 1,1 0 0,-1 0-1,0 0 1,0 0 0,0 0-1,0 0 1,0 0-1,0 0 1,0 0 0,0 1-1,0-1 1,0 0 0,0 0-1,0 0 1,0 0 0,0 0-1,0 0 1,0 0-1,0 0 1,0 1 0,0-1-1,0 0 1,1 0 0,-2 0-1,1 0 1,0 0 0,0 0-1,0 0 1,0 0-1,0 0 1,0 1 0,0-1-1,0 0 1,0 0 0,0 0-1,0 0 1,0 0 0,0 0-1,0 0 1,0 0 0,0 0-1,0 1 1,-9 9 436,-11 8-193,-13 4-389,-1-3 1,-1 0-1,0-2 1,-2-2-1,-48 14 1,3 0-1408,76-27 1199</inkml:trace>
</inkml:ink>
</file>

<file path=ppt/ink/ink7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1.270"/>
    </inkml:context>
    <inkml:brush xml:id="br0">
      <inkml:brushProperty name="width" value="0.1" units="cm"/>
      <inkml:brushProperty name="height" value="0.1" units="cm"/>
      <inkml:brushProperty name="color" value="#5B2D90"/>
    </inkml:brush>
  </inkml:definitions>
  <inkml:trace contextRef="#ctx0" brushRef="#br0">171 2 784,'5'-1'-242,"31"0"5792,-52 13-5366,-127 71-905,194-92-14,-25 1-19,1 2 1,1 1-1,39-3 1,-67 8 754,1 0 1,-1 0 0,0 0-1,0 0 1,0 0-1,0 0 1,0 0-1,0 0 1,0 0 0,1 0-1,-1 0 1,0 0-1,0 0 1,0 0 0,0 0-1,0 1 1,0-1-1,0 0 1,0 0 0,1 0-1,-1 0 1,0 0-1,0 0 1,0 0 0,0 0-1,0 0 1,0 0-1,0 0 1,0 0 0,0 0-1,0 1 1,0-1-1,0 0 1,1 0 0,-1 0-1,0 0 1,0 0-1,0 0 1,0 0 0,0 0-1,0 1 1,0-1-1,0 0 1,0 0 0,0 0-1,0 0 1,0 0-1,0 0 1,0 0 0,0 1-1,0-1 1,0 0-1,-1 0 1,1 0 0,0 0-1,0 0 1,0 0-1,0 0 1,0 0 0,0 0-1,0 1 1,0-1-1,0 0 1,0 0-1,0 0 1,0 0 0,-1 0-1,1 0 1,-10 11 240,-14 9 261,-54 21 215,54-30-1093,0 1 0,1 1 0,-32 25 0,44-27-124,7-3 199</inkml:trace>
</inkml:ink>
</file>

<file path=ppt/ink/ink7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1.489"/>
    </inkml:context>
    <inkml:brush xml:id="br0">
      <inkml:brushProperty name="width" value="0.1" units="cm"/>
      <inkml:brushProperty name="height" value="0.1" units="cm"/>
      <inkml:brushProperty name="color" value="#5B2D90"/>
    </inkml:brush>
  </inkml:definitions>
  <inkml:trace contextRef="#ctx0" brushRef="#br0">263 46 312,'155'-45'2229,"-418"149"-136,152-53-3934,67-29 1144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36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855 7 2913,'5'-1'264,"2"-1"504,-1 0-336,-1 1 96,-6 0 184,-3 3-56,-6 1-168,-4 2-23,-5 1-121,-2-1-40,-4 1-104,-2-1-72,-4 1-104,-3 1-56,-6 2-16,-5 3 0,-7 6 32,-8 6 40,-6 11 16,-7 11 16,-3 14 16,-2 11-8,3 8-616,5 4 432,14-12-7546</inkml:trace>
</inkml:ink>
</file>

<file path=ppt/ink/ink7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2.518"/>
    </inkml:context>
    <inkml:brush xml:id="br0">
      <inkml:brushProperty name="width" value="0.1" units="cm"/>
      <inkml:brushProperty name="height" value="0.1" units="cm"/>
      <inkml:brushProperty name="color" value="#5B2D90"/>
    </inkml:brush>
  </inkml:definitions>
  <inkml:trace contextRef="#ctx0" brushRef="#br0">32 1 1496,'-13'7'128,"1"-2"192,5-1-320</inkml:trace>
</inkml:ink>
</file>

<file path=ppt/ink/ink7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3.141"/>
    </inkml:context>
    <inkml:brush xml:id="br0">
      <inkml:brushProperty name="width" value="0.1" units="cm"/>
      <inkml:brushProperty name="height" value="0.1" units="cm"/>
      <inkml:brushProperty name="color" value="#5B2D90"/>
    </inkml:brush>
  </inkml:definitions>
  <inkml:trace contextRef="#ctx0" brushRef="#br0">0 319 872,'204'-80'1118,"-84"29"-1121,284-117 295,-359 149-395</inkml:trace>
  <inkml:trace contextRef="#ctx0" brushRef="#br0" timeOffset="1">92 369 472,'43'-9'562,"0"-2"-1,0-2 1,72-32-1,114-73-656,-223 113-341,-7 3 249</inkml:trace>
  <inkml:trace contextRef="#ctx0" brushRef="#br0" timeOffset="2">351 260 464,'-14'6'-88,"7"0"64</inkml:trace>
</inkml:ink>
</file>

<file path=ppt/ink/ink7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3.240"/>
    </inkml:context>
    <inkml:brush xml:id="br0">
      <inkml:brushProperty name="width" value="0.1" units="cm"/>
      <inkml:brushProperty name="height" value="0.1" units="cm"/>
      <inkml:brushProperty name="color" value="#5B2D90"/>
    </inkml:brush>
  </inkml:definitions>
  <inkml:trace contextRef="#ctx0" brushRef="#br0">0 60 736,'28'-10'40,"4"-3"24,2-3-152,2-5 56</inkml:trace>
</inkml:ink>
</file>

<file path=ppt/ink/ink7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3.491"/>
    </inkml:context>
    <inkml:brush xml:id="br0">
      <inkml:brushProperty name="width" value="0.1" units="cm"/>
      <inkml:brushProperty name="height" value="0.1" units="cm"/>
      <inkml:brushProperty name="color" value="#5B2D90"/>
    </inkml:brush>
  </inkml:definitions>
  <inkml:trace contextRef="#ctx0" brushRef="#br0">1 24 6377,'8'-1'-184,"6"-6"-304,13-8 56</inkml:trace>
</inkml:ink>
</file>

<file path=ppt/ink/ink7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5.086"/>
    </inkml:context>
    <inkml:brush xml:id="br0">
      <inkml:brushProperty name="width" value="0.1" units="cm"/>
      <inkml:brushProperty name="height" value="0.1" units="cm"/>
      <inkml:brushProperty name="color" value="#5B2D90"/>
    </inkml:brush>
  </inkml:definitions>
  <inkml:trace contextRef="#ctx0" brushRef="#br0">200 0 2032,'-35'19'990,"8"-5"-618,1 0-1,1 2 1,0 1-1,-36 32 1,75-55-2911,38-17 2960,-35 15-553,0 0 82,-1 2 0,1 0 0,0 1 0,26-5 1,-33 9-124</inkml:trace>
</inkml:ink>
</file>

<file path=ppt/ink/ink7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5.324"/>
    </inkml:context>
    <inkml:brush xml:id="br0">
      <inkml:brushProperty name="width" value="0.1" units="cm"/>
      <inkml:brushProperty name="height" value="0.1" units="cm"/>
      <inkml:brushProperty name="color" value="#5B2D90"/>
    </inkml:brush>
  </inkml:definitions>
  <inkml:trace contextRef="#ctx0" brushRef="#br0">518 0 1472,'-93'45'3572,"-171"70"-2915,215-96-2441,44-16 1244</inkml:trace>
  <inkml:trace contextRef="#ctx0" brushRef="#br0" timeOffset="1">119 181 1160,'-119'70'2125,"267"-140"-2232,-111 54 207,210-79-828,-204 79 378</inkml:trace>
</inkml:ink>
</file>

<file path=ppt/ink/ink7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5.689"/>
    </inkml:context>
    <inkml:brush xml:id="br0">
      <inkml:brushProperty name="width" value="0.1" units="cm"/>
      <inkml:brushProperty name="height" value="0.1" units="cm"/>
      <inkml:brushProperty name="color" value="#5B2D90"/>
    </inkml:brush>
  </inkml:definitions>
  <inkml:trace contextRef="#ctx0" brushRef="#br0">219 22 208,'9'-7'745,"-20"8"-32,0 3-252,18-3-476,-4-1-61,0-1 0,0 0 0,-1 1-1,1-1 1,0 0 0,0-1-1,-1 1 1,1 0 0,-1-1-1,1 0 1,-1 1 0,1-1 0,2-3-1,-5 5 17,-15 22 3121,-113 56-1379,19-13-1622,146-86-3689,-22 14 3586,0 0 0,0 2 0,0-1 0,0 2 0,1 0-1,22-2 1,-24 5-117</inkml:trace>
</inkml:ink>
</file>

<file path=ppt/ink/ink7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5.830"/>
    </inkml:context>
    <inkml:brush xml:id="br0">
      <inkml:brushProperty name="width" value="0.1" units="cm"/>
      <inkml:brushProperty name="height" value="0.1" units="cm"/>
      <inkml:brushProperty name="color" value="#5B2D90"/>
    </inkml:brush>
  </inkml:definitions>
  <inkml:trace contextRef="#ctx0" brushRef="#br0">103 1 2080,'-18'5'433,"0"3"359,2 0-352,1 0-392,0-1-256,5 1-488,2-2-129,5-1 353</inkml:trace>
</inkml:ink>
</file>

<file path=ppt/ink/ink7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5.941"/>
    </inkml:context>
    <inkml:brush xml:id="br0">
      <inkml:brushProperty name="width" value="0.1" units="cm"/>
      <inkml:brushProperty name="height" value="0.1" units="cm"/>
      <inkml:brushProperty name="color" value="#5B2D90"/>
    </inkml:brush>
  </inkml:definitions>
  <inkml:trace contextRef="#ctx0" brushRef="#br0">17 1 504,'4'1'120,"-2"2"104,-1 0-80,-5 0-208,-3 3-128,-5 4 80</inkml:trace>
</inkml:ink>
</file>

<file path=ppt/ink/ink7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6.037"/>
    </inkml:context>
    <inkml:brush xml:id="br0">
      <inkml:brushProperty name="width" value="0.1" units="cm"/>
      <inkml:brushProperty name="height" value="0.1" units="cm"/>
      <inkml:brushProperty name="color" value="#5B2D90"/>
    </inkml:brush>
  </inkml:definitions>
  <inkml:trace contextRef="#ctx0" brushRef="#br0">76 1 384,'-24'14'128,"3"-1"104,3 0-96,5-1-112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9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1063 13 2096,'0'-1'449,"-2"-2"567,-1-1-232,-2 1-24,-4 2 80,-2 2-104,-6 2-47,-6 3-17,-7 3-152,-6 0-72,-5 3-176,-4 2-80,-4 3-64,-5 4 0,-6 6 32,-4 6 24,-6 10 96,-5 10 32,0 10-32,-1 9-64,4 9-128,6 8-64,7 6-80,8 5-360,10-1 280,13-16-10530</inkml:trace>
</inkml:ink>
</file>

<file path=ppt/ink/ink7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6.606"/>
    </inkml:context>
    <inkml:brush xml:id="br0">
      <inkml:brushProperty name="width" value="0.1" units="cm"/>
      <inkml:brushProperty name="height" value="0.1" units="cm"/>
      <inkml:brushProperty name="color" value="#5B2D90"/>
    </inkml:brush>
  </inkml:definitions>
  <inkml:trace contextRef="#ctx0" brushRef="#br0">86 86 3537,'-33'2'331,"-10"-1"429,33-1-1011,18-3-861,19-5 1154,0 0 0,-1-2 0,25-13 0,0 0-372,-19 10 164</inkml:trace>
</inkml:ink>
</file>

<file path=ppt/ink/ink7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6.860"/>
    </inkml:context>
    <inkml:brush xml:id="br0">
      <inkml:brushProperty name="width" value="0.1" units="cm"/>
      <inkml:brushProperty name="height" value="0.1" units="cm"/>
      <inkml:brushProperty name="color" value="#5B2D90"/>
    </inkml:brush>
  </inkml:definitions>
  <inkml:trace contextRef="#ctx0" brushRef="#br0">46 1 1688,'-21'13'32,"-3"5"8</inkml:trace>
</inkml:ink>
</file>

<file path=ppt/ink/ink7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7.098"/>
    </inkml:context>
    <inkml:brush xml:id="br0">
      <inkml:brushProperty name="width" value="0.1" units="cm"/>
      <inkml:brushProperty name="height" value="0.1" units="cm"/>
      <inkml:brushProperty name="color" value="#5B2D90"/>
    </inkml:brush>
  </inkml:definitions>
  <inkml:trace contextRef="#ctx0" brushRef="#br0">1 11 344,'13'-4'24,"4"-3"24</inkml:trace>
</inkml:ink>
</file>

<file path=ppt/ink/ink7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49:57.471"/>
    </inkml:context>
    <inkml:brush xml:id="br0">
      <inkml:brushProperty name="width" value="0.1" units="cm"/>
      <inkml:brushProperty name="height" value="0.1" units="cm"/>
      <inkml:brushProperty name="color" value="#5B2D90"/>
    </inkml:brush>
  </inkml:definitions>
  <inkml:trace contextRef="#ctx0" brushRef="#br0">2 19 1808,'-2'3'-136,"2"0"72,12-3-416,6-2 24,12-8 296,9-3 120</inkml:trace>
</inkml:ink>
</file>

<file path=ppt/ink/ink7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8.035"/>
    </inkml:context>
    <inkml:brush xml:id="br0">
      <inkml:brushProperty name="width" value="0.1" units="cm"/>
      <inkml:brushProperty name="height" value="0.1" units="cm"/>
      <inkml:brushProperty name="color" value="#5B2D90"/>
    </inkml:brush>
  </inkml:definitions>
  <inkml:trace contextRef="#ctx0" brushRef="#br0">16 9 2761,'-16'-2'-964,"26"-2"115,-6 3 844,0 1 0,0-1-1,0 1 1,1 0 0,-1 0-1,0 0 1,6 2 0,31 8 818,-21-9-796</inkml:trace>
</inkml:ink>
</file>

<file path=ppt/ink/ink7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8.146"/>
    </inkml:context>
    <inkml:brush xml:id="br0">
      <inkml:brushProperty name="width" value="0.1" units="cm"/>
      <inkml:brushProperty name="height" value="0.1" units="cm"/>
      <inkml:brushProperty name="color" value="#5B2D90"/>
    </inkml:brush>
  </inkml:definitions>
  <inkml:trace contextRef="#ctx0" brushRef="#br0">1 0 992,'68'7'56,"-1"0"48,-2 0-96,-10-1-72,-2-1-152,-5 0 136</inkml:trace>
</inkml:ink>
</file>

<file path=ppt/ink/ink7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8.793"/>
    </inkml:context>
    <inkml:brush xml:id="br0">
      <inkml:brushProperty name="width" value="0.1" units="cm"/>
      <inkml:brushProperty name="height" value="0.1" units="cm"/>
      <inkml:brushProperty name="color" value="#5B2D90"/>
    </inkml:brush>
  </inkml:definitions>
  <inkml:trace contextRef="#ctx0" brushRef="#br0">37 29 2889,'-4'1'185,"-23"4"424,21-5-430,18-5-111,17-1-73,0 1 0,1 2 1,0 1-1,0 1 0,0 1 0,31 5 0,36-1-974,82-3-259,-303-11 971,54 2 113,-1 4 0,-96 6 0,147 0 60</inkml:trace>
</inkml:ink>
</file>

<file path=ppt/ink/ink7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9.046"/>
    </inkml:context>
    <inkml:brush xml:id="br0">
      <inkml:brushProperty name="width" value="0.1" units="cm"/>
      <inkml:brushProperty name="height" value="0.1" units="cm"/>
      <inkml:brushProperty name="color" value="#5B2D90"/>
    </inkml:brush>
  </inkml:definitions>
  <inkml:trace contextRef="#ctx0" brushRef="#br0">109 1 992,'-31'2'24,"7"-1"-56,2 1-80,8-1-80,3 0-56,5-1 136</inkml:trace>
</inkml:ink>
</file>

<file path=ppt/ink/ink7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9.189"/>
    </inkml:context>
    <inkml:brush xml:id="br0">
      <inkml:brushProperty name="width" value="0.1" units="cm"/>
      <inkml:brushProperty name="height" value="0.1" units="cm"/>
      <inkml:brushProperty name="color" value="#5B2D90"/>
    </inkml:brush>
  </inkml:definitions>
  <inkml:trace contextRef="#ctx0" brushRef="#br0">1 0 264,'26'1'48,"-4"0"16,-4 0-96,-5 0 8</inkml:trace>
</inkml:ink>
</file>

<file path=ppt/ink/ink7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9.313"/>
    </inkml:context>
    <inkml:brush xml:id="br0">
      <inkml:brushProperty name="width" value="0.1" units="cm"/>
      <inkml:brushProperty name="height" value="0.1" units="cm"/>
      <inkml:brushProperty name="color" value="#5B2D90"/>
    </inkml:brush>
  </inkml:definitions>
  <inkml:trace contextRef="#ctx0" brushRef="#br0">209 0 736,'-39'0'32,"2"1"16,0 1-48,6 1 0,3 0-8,8 1-168,4-1 136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37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977 46 3217,'-2'-2'592,"-4"-3"464,-3-3 104,-5-3-7,-4 2-65,-7 1-88,-6 5-352,-8 6-104,-7 8-240,-7 9-96,-8 10-128,-5 10-32,-4 12-24,-1 13 0,-1 11-8,1 11 0,2 11-8,3 11-16,5 8-344,8 6-544,10 3 528,12-20-9194</inkml:trace>
</inkml:ink>
</file>

<file path=ppt/ink/ink7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49.517"/>
    </inkml:context>
    <inkml:brush xml:id="br0">
      <inkml:brushProperty name="width" value="0.1" units="cm"/>
      <inkml:brushProperty name="height" value="0.1" units="cm"/>
      <inkml:brushProperty name="color" value="#5B2D90"/>
    </inkml:brush>
  </inkml:definitions>
  <inkml:trace contextRef="#ctx0" brushRef="#br0">25 1 712,'-14'2'-8,"4"1"-16</inkml:trace>
</inkml:ink>
</file>

<file path=ppt/ink/ink7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169"/>
    </inkml:context>
    <inkml:brush xml:id="br0">
      <inkml:brushProperty name="width" value="0.1" units="cm"/>
      <inkml:brushProperty name="height" value="0.1" units="cm"/>
      <inkml:brushProperty name="color" value="#5B2D90"/>
    </inkml:brush>
  </inkml:definitions>
  <inkml:trace contextRef="#ctx0" brushRef="#br0">0 15 88,'22'0'56,"-5"0"56,-1-1 48,-6 0 136,-2 0 0,-4-1-24,-2 1-40,-2 0-304,-6-4-248,-1 3 176</inkml:trace>
</inkml:ink>
</file>

<file path=ppt/ink/ink7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309"/>
    </inkml:context>
    <inkml:brush xml:id="br0">
      <inkml:brushProperty name="width" value="0.1" units="cm"/>
      <inkml:brushProperty name="height" value="0.1" units="cm"/>
      <inkml:brushProperty name="color" value="#5B2D90"/>
    </inkml:brush>
  </inkml:definitions>
  <inkml:trace contextRef="#ctx0" brushRef="#br0">73 0 1664,'-20'3'152,"3"1"112,3-1-152,3 0-112,3 1-16,5-1-120,3 0 0,2 1 16,3 1-32,5-1-64,-1 1-112,4-1 160</inkml:trace>
</inkml:ink>
</file>

<file path=ppt/ink/ink7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418"/>
    </inkml:context>
    <inkml:brush xml:id="br0">
      <inkml:brushProperty name="width" value="0.1" units="cm"/>
      <inkml:brushProperty name="height" value="0.1" units="cm"/>
      <inkml:brushProperty name="color" value="#5B2D90"/>
    </inkml:brush>
  </inkml:definitions>
  <inkml:trace contextRef="#ctx0" brushRef="#br0">0 1 1080,'11'2'256,"-4"0"208,0 0-152,-5 0-248,-3-1-184,-6 1 72</inkml:trace>
</inkml:ink>
</file>

<file path=ppt/ink/ink7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511"/>
    </inkml:context>
    <inkml:brush xml:id="br0">
      <inkml:brushProperty name="width" value="0.1" units="cm"/>
      <inkml:brushProperty name="height" value="0.1" units="cm"/>
      <inkml:brushProperty name="color" value="#5B2D90"/>
    </inkml:brush>
  </inkml:definitions>
  <inkml:trace contextRef="#ctx0" brushRef="#br0">46 0 536,'-19'2'120,"3"1"88,5 0-144</inkml:trace>
</inkml:ink>
</file>

<file path=ppt/ink/ink7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620"/>
    </inkml:context>
    <inkml:brush xml:id="br0">
      <inkml:brushProperty name="width" value="0.1" units="cm"/>
      <inkml:brushProperty name="height" value="0.1" units="cm"/>
      <inkml:brushProperty name="color" value="#5B2D90"/>
    </inkml:brush>
  </inkml:definitions>
  <inkml:trace contextRef="#ctx0" brushRef="#br0">1 0 168,'3'0'16</inkml:trace>
</inkml:ink>
</file>

<file path=ppt/ink/ink7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0.713"/>
    </inkml:context>
    <inkml:brush xml:id="br0">
      <inkml:brushProperty name="width" value="0.1" units="cm"/>
      <inkml:brushProperty name="height" value="0.1" units="cm"/>
      <inkml:brushProperty name="color" value="#5B2D90"/>
    </inkml:brush>
  </inkml:definitions>
  <inkml:trace contextRef="#ctx0" brushRef="#br0">1 0 232,'0'0'0,"4"0"0</inkml:trace>
</inkml:ink>
</file>

<file path=ppt/ink/ink7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1.022"/>
    </inkml:context>
    <inkml:brush xml:id="br0">
      <inkml:brushProperty name="width" value="0.1" units="cm"/>
      <inkml:brushProperty name="height" value="0.1" units="cm"/>
      <inkml:brushProperty name="color" value="#5B2D90"/>
    </inkml:brush>
  </inkml:definitions>
  <inkml:trace contextRef="#ctx0" brushRef="#br0">0 0 440,'296'12'2250,"23"1"-123,163-9-2939,-417-4 456</inkml:trace>
</inkml:ink>
</file>

<file path=ppt/ink/ink7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1.473"/>
    </inkml:context>
    <inkml:brush xml:id="br0">
      <inkml:brushProperty name="width" value="0.1" units="cm"/>
      <inkml:brushProperty name="height" value="0.1" units="cm"/>
      <inkml:brushProperty name="color" value="#5B2D90"/>
    </inkml:brush>
  </inkml:definitions>
  <inkml:trace contextRef="#ctx0" brushRef="#br0">0 1 1968,'39'3'176,"6"0"313,6 1-777,0 0-337,-1-1 345</inkml:trace>
</inkml:ink>
</file>

<file path=ppt/ink/ink7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1.756"/>
    </inkml:context>
    <inkml:brush xml:id="br0">
      <inkml:brushProperty name="width" value="0.1" units="cm"/>
      <inkml:brushProperty name="height" value="0.1" units="cm"/>
      <inkml:brushProperty name="color" value="#5B2D90"/>
    </inkml:brush>
  </inkml:definitions>
  <inkml:trace contextRef="#ctx0" brushRef="#br0">313 20 264,'-80'-7'299,"-153"-6"626,261 16-897,-13-3-176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7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587 8 2729,'-4'-2'344,"-5"0"512,-6 0 280,-4 1 208,-3 1 41,-5 3-153,-2 4-200,-3 5-280,-2 4-184,-4 5-264,-1 6-47,-3 7-57,-3 10-24,0 13-48,0 12-56,3 12-40,5 11-32,8 7-216,8 6-368,10 3-1321,10 2 1137,5-18-8306</inkml:trace>
</inkml:ink>
</file>

<file path=ppt/ink/ink7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2.006"/>
    </inkml:context>
    <inkml:brush xml:id="br0">
      <inkml:brushProperty name="width" value="0.1" units="cm"/>
      <inkml:brushProperty name="height" value="0.1" units="cm"/>
      <inkml:brushProperty name="color" value="#5B2D90"/>
    </inkml:brush>
  </inkml:definitions>
  <inkml:trace contextRef="#ctx0" brushRef="#br0">51 0 1792,'-15'0'72,"2"0"24,5 0-104,1 0-64,3 0-360,1 1 288</inkml:trace>
</inkml:ink>
</file>

<file path=ppt/ink/ink7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2.675"/>
    </inkml:context>
    <inkml:brush xml:id="br0">
      <inkml:brushProperty name="width" value="0.1" units="cm"/>
      <inkml:brushProperty name="height" value="0.1" units="cm"/>
      <inkml:brushProperty name="color" value="#5B2D90"/>
    </inkml:brush>
  </inkml:definitions>
  <inkml:trace contextRef="#ctx0" brushRef="#br0">0 12 752,'18'2'272,"2"1"152,5 0-72,1-1-112,2-1-160,1-1-40,3 0-40,-1 0 8,-3-1-8,-4-1 0,-8 0-8,-3-1-8,-9 0-144,-3-1-144,-3 1-160,-5 0-8,-1 2 224</inkml:trace>
</inkml:ink>
</file>

<file path=ppt/ink/ink7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3.205"/>
    </inkml:context>
    <inkml:brush xml:id="br0">
      <inkml:brushProperty name="width" value="0.1" units="cm"/>
      <inkml:brushProperty name="height" value="0.1" units="cm"/>
      <inkml:brushProperty name="color" value="#5B2D90"/>
    </inkml:brush>
  </inkml:definitions>
  <inkml:trace contextRef="#ctx0" brushRef="#br0">1 9 1800,'45'5'376,"2"-1"401,1 0-521,2-1-168,3-2-424,0 0-208,-5-2-153,-5-1 33,-5-1 336,-3 0 192,-3 0 208,-5 0 80,-4-1-8,-2 0-64,-2 0-24</inkml:trace>
</inkml:ink>
</file>

<file path=ppt/ink/ink7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3.590"/>
    </inkml:context>
    <inkml:brush xml:id="br0">
      <inkml:brushProperty name="width" value="0.1" units="cm"/>
      <inkml:brushProperty name="height" value="0.1" units="cm"/>
      <inkml:brushProperty name="color" value="#5B2D90"/>
    </inkml:brush>
  </inkml:definitions>
  <inkml:trace contextRef="#ctx0" brushRef="#br0">1 2 24,'6'-1'0,"7"1"0</inkml:trace>
</inkml:ink>
</file>

<file path=ppt/ink/ink7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4.062"/>
    </inkml:context>
    <inkml:brush xml:id="br0">
      <inkml:brushProperty name="width" value="0.1" units="cm"/>
      <inkml:brushProperty name="height" value="0.1" units="cm"/>
      <inkml:brushProperty name="color" value="#5B2D90"/>
    </inkml:brush>
  </inkml:definitions>
  <inkml:trace contextRef="#ctx0" brushRef="#br0">12 0 168,'-7'0'-16,"3"1"24</inkml:trace>
</inkml:ink>
</file>

<file path=ppt/ink/ink7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4.205"/>
    </inkml:context>
    <inkml:brush xml:id="br0">
      <inkml:brushProperty name="width" value="0.1" units="cm"/>
      <inkml:brushProperty name="height" value="0.1" units="cm"/>
      <inkml:brushProperty name="color" value="#5B2D90"/>
    </inkml:brush>
  </inkml:definitions>
  <inkml:trace contextRef="#ctx0" brushRef="#br0">0 1 1112,'24'1'272,"-6"0"208,-2 1-192,-6 0-608,-4-1 224</inkml:trace>
</inkml:ink>
</file>

<file path=ppt/ink/ink7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4.316"/>
    </inkml:context>
    <inkml:brush xml:id="br0">
      <inkml:brushProperty name="width" value="0.1" units="cm"/>
      <inkml:brushProperty name="height" value="0.1" units="cm"/>
      <inkml:brushProperty name="color" value="#5B2D90"/>
    </inkml:brush>
  </inkml:definitions>
  <inkml:trace contextRef="#ctx0" brushRef="#br0">47 1 112,'-47'1'0</inkml:trace>
</inkml:ink>
</file>

<file path=ppt/ink/ink7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4.853"/>
    </inkml:context>
    <inkml:brush xml:id="br0">
      <inkml:brushProperty name="width" value="0.1" units="cm"/>
      <inkml:brushProperty name="height" value="0.1" units="cm"/>
      <inkml:brushProperty name="color" value="#5B2D90"/>
    </inkml:brush>
  </inkml:definitions>
  <inkml:trace contextRef="#ctx0" brushRef="#br0">36 2 1120,'3'0'1584,"-16"0"-945,-12 1-691,59 0 295,105-4-2237,-160 3 1566</inkml:trace>
</inkml:ink>
</file>

<file path=ppt/ink/ink7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5.011"/>
    </inkml:context>
    <inkml:brush xml:id="br0">
      <inkml:brushProperty name="width" value="0.1" units="cm"/>
      <inkml:brushProperty name="height" value="0.1" units="cm"/>
      <inkml:brushProperty name="color" value="#5B2D90"/>
    </inkml:brush>
  </inkml:definitions>
  <inkml:trace contextRef="#ctx0" brushRef="#br0">125 4 768,'-36'-1'64,"10"1"72,1 0-112,8-1-16,5 1 0,6 0 40,3-1-24,6 1-80,4 0-88,8-1 40</inkml:trace>
</inkml:ink>
</file>

<file path=ppt/ink/ink7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5.155"/>
    </inkml:context>
    <inkml:brush xml:id="br0">
      <inkml:brushProperty name="width" value="0.1" units="cm"/>
      <inkml:brushProperty name="height" value="0.1" units="cm"/>
      <inkml:brushProperty name="color" value="#5B2D90"/>
    </inkml:brush>
  </inkml:definitions>
  <inkml:trace contextRef="#ctx0" brushRef="#br0">1 0 888,'20'4'288,"1"0"208,-1 0-256,0 1-184,1-2-64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3.512"/>
    </inkml:context>
    <inkml:brush xml:id="br0">
      <inkml:brushProperty name="width" value="0.1" units="cm"/>
      <inkml:brushProperty name="height" value="0.1" units="cm"/>
      <inkml:brushProperty name="color" value="#00A0D7"/>
    </inkml:brush>
  </inkml:definitions>
  <inkml:trace contextRef="#ctx0" brushRef="#br0">145 75 1416,'-27'-20'10661,"27"19"-10598,0 1 0,0-1-1,0 1 1,0-1-1,0 1 1,0-1-1,0 1 1,1-1-1,-1 1 1,0-1-1,0 1 1,0-1-1,1 1 1,-1 0-1,0-1 1,1 1-1,-1-1 1,0 1-1,1 0 1,-1-1-1,0 1 1,1 0-1,-1 0 1,1-1 0,-1 1-1,0 0 1,1 0-1,-1-1 1,1 1-1,-1 0 1,1 0-1,-1 0 1,1 0-1,0 0 1,20-9 40,1 2 1,0 0 0,0 2-1,0 0 1,1 1-1,-1 1 1,1 2 0,0 0-1,0 1 1,0 1 0,-1 2-1,1 0 1,0 1 0,-1 1-1,0 2 1,22 8-1,-44-15-96,1 0 0,-1 0 0,0 0 0,1 0 0,-1 0 0,1 0 0,-1 0 0,0 0 0,1 0 0,-1 0 0,1 1 0,-1-1 0,0 0 0,1 0-1,-1 0 1,0 0 0,1 1 0,-1-1 0,0 0 0,1 0 0,-1 1 0,0-1 0,0 0 0,1 1 0,-1-1 0,0 0 0,0 0 0,1 1 0,-1-1-1,0 1 1,0-1 0,0 0 0,0 1 0,0-1 0,1 0 0,-1 1 0,0-1 0,0 1 0,0-1 0,0 0 0,0 1 0,-19 4 345,-30-6 209,20-3-461,-171-13 258,177 17-336,1 0 0,-1 2 0,0 0 0,1 1 0,0 2 0,-36 11 0,19 9-65,27-9 31,12-15 12,0-1 0,0 1 1,0-1-1,0 1 0,0-1 0,0 0 1,0 1-1,1-1 0,-1 1 1,0-1-1,0 0 0,0 1 0,1-1 1,-1 0-1,0 1 0,1-1 1,-1 0-1,0 1 0,1-1 0,-1 0 1,0 0-1,1 1 0,-1-1 0,0 0 1,1 0-1,-1 0 0,1 1 1,-1-1-1,1 0 0,-1 0 0,0 0 1,1 0-1,-1 0 0,1 0 0,-1 0 1,1 0-1,-1 0 0,0 0 1,1 0-1,6-1 18,0 0 1,0 0-1,-1-1 1,1 0-1,-1 0 1,1-1 0,-1 1-1,0-1 1,0-1-1,11-7 1,25-11-12,-30 18-16,0 1 1,0 0-1,0 0 1,0 1-1,0 1 1,1 0 0,15 1-1,0 3-5,0 1 0,28 7 0,10-5 38,-56-6-22,0 0-1,0 0 1,0 1-1,0 1 1,-1-1-1,1 1 1,-1 1-1,17 6 1,-25-8-54,1 0 0,-1 0 0,1 0 0,-1 0 0,0 0 0,0 0 0,0 0 0,0 1 0,0-1 0,0 0 0,0 1 0,0-1 0,0 0 0,-1 1 0,1-1 0,0 1 0,-1-1 0,1 1 0,-1-1 0,0 1 0,1 0 0,-1-1 0,0 1 0,0 0 0,0-1 0,0 1 0,0-1 0,-1 3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1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191 0 8202,'-7'9'544,"-7"14"312,-9 14-56,-4 16-192,-3 12-160,2 12-288,2 10-96,7 9-64,6 8-32,10 5-552,10 2-400,11-1-1696,12-6 1455,2-20-4952</inkml:trace>
</inkml:ink>
</file>

<file path=ppt/ink/ink7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5.418"/>
    </inkml:context>
    <inkml:brush xml:id="br0">
      <inkml:brushProperty name="width" value="0.1" units="cm"/>
      <inkml:brushProperty name="height" value="0.1" units="cm"/>
      <inkml:brushProperty name="color" value="#5B2D90"/>
    </inkml:brush>
  </inkml:definitions>
  <inkml:trace contextRef="#ctx0" brushRef="#br0">253 9 1792,'-107'-2'-288,"92"1"552,-55-4 1244,65 5-1571,0 0 1,0 0 0,0 0 0,0 1 0,0 0-1,0 0 1,0 1 0,0-1 0,0 1-1,-6 3 1,11-4 27,0-1 1,1 1-1,-1-1 0,0 1 1,0-1-1,0 1 0,1-1 0,-1 1 1,0-1-1,0 1 0,1-1 1,-1 0-1,1 1 0,-1-1 0,0 1 1,1-1-1,-1 0 0,1 0 0,-1 1 1,0-1-1,1 0 0,-1 1 1,1-1-1,-1 0 0,1 0 0,0 0 1,-1 0-1,1 0 0,-1 0 0,1 0 1,-1 0-1,1 0 0,-1 0 1,1 0-1,-1 0 0,1 0 0,25 6 256,277 26 234,-287-31-605</inkml:trace>
</inkml:ink>
</file>

<file path=ppt/ink/ink7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5.561"/>
    </inkml:context>
    <inkml:brush xml:id="br0">
      <inkml:brushProperty name="width" value="0.1" units="cm"/>
      <inkml:brushProperty name="height" value="0.1" units="cm"/>
      <inkml:brushProperty name="color" value="#5B2D90"/>
    </inkml:brush>
  </inkml:definitions>
  <inkml:trace contextRef="#ctx0" brushRef="#br0">74 1 824,'-29'4'24,"5"0"-136,4 0 64</inkml:trace>
</inkml:ink>
</file>

<file path=ppt/ink/ink7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5.813"/>
    </inkml:context>
    <inkml:brush xml:id="br0">
      <inkml:brushProperty name="width" value="0.1" units="cm"/>
      <inkml:brushProperty name="height" value="0.1" units="cm"/>
      <inkml:brushProperty name="color" value="#5B2D90"/>
    </inkml:brush>
  </inkml:definitions>
  <inkml:trace contextRef="#ctx0" brushRef="#br0">69 0 88,'15'2'-158,"39"4"769,-50-5-293,-7 0 5,-31 0 219,-64-1-379,91 1-234</inkml:trace>
</inkml:ink>
</file>

<file path=ppt/ink/ink7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6.322"/>
    </inkml:context>
    <inkml:brush xml:id="br0">
      <inkml:brushProperty name="width" value="0.1" units="cm"/>
      <inkml:brushProperty name="height" value="0.1" units="cm"/>
      <inkml:brushProperty name="color" value="#5B2D90"/>
    </inkml:brush>
  </inkml:definitions>
  <inkml:trace contextRef="#ctx0" brushRef="#br0">11 1 792,'264'34'1310,"-289"-36"-1643,0 1 0,0 1-1,-32 4 1,8-1-93,37-2 372,8-2 107,-1 1-1,1 0 0,-1 0 1,0 0-1,1 1 1,-1-1-1,1 1 0,-1 0 1,1 1-1,0-1 0,-1 1 1,1 0-1,0 0 1,-4 3-1,7-5-47,1 1 1,0-1-1,0 1 0,0-1 1,0 1-1,0-1 0,0 1 0,0 0 1,0-1-1,0 1 0,1-1 1,-1 1-1,0-1 0,0 1 1,0-1-1,1 1 0,-1-1 1,0 1-1,0-1 0,1 1 1,-1-1-1,1 0 0,-1 1 1,0-1-1,1 1 0,-1-1 1,1 0-1,-1 1 0,1-1 1,-1 0-1,1 0 0,-1 1 1,1-1-1,-1 0 0,1 0 0,-1 0 1,1 0-1,-1 0 0,1 0 1,-1 0-1,2 0 0,26 8-222,-28-8 215,40 7 48,0-1 0,49 0 1,-121-6-699,10-1 679,0 0 0,0 2 0,0 0 0,0 2 1,0 0-1,-33 10 0,53-11-318,1-1 130</inkml:trace>
</inkml:ink>
</file>

<file path=ppt/ink/ink7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6.558"/>
    </inkml:context>
    <inkml:brush xml:id="br0">
      <inkml:brushProperty name="width" value="0.1" units="cm"/>
      <inkml:brushProperty name="height" value="0.1" units="cm"/>
      <inkml:brushProperty name="color" value="#5B2D90"/>
    </inkml:brush>
  </inkml:definitions>
  <inkml:trace contextRef="#ctx0" brushRef="#br0">185 1 1024,'0'0'-1,"0"0"0,0 0 0,0 0-1,0-1 1,0 1 0,-1 0 0,1 0 0,0 0 0,0 0-1,0 0 1,0 0 0,-1 0 0,1 0 0,0 0-1,0 0 1,0 0 0,-1 0 0,1 0 0,0 0-1,0 0 1,0 0 0,0 0 0,-1 1 0,1-1 0,0 0-1,0 0 1,0 0 0,0 0 0,0 0 0,-1 0-1,1 0 1,0 0 0,0 1 0,0-1 0,0 0-1,0 0 1,0 0 0,0 0 0,0 0 0,-1 1 0,1-1-1,0 0 1,0 0 0,0 0 0,0 0 0,0 1-1,0-1 1,0 0 0,0 0 0,0 0 0,0 1-1,0-1 1,0 0 0,0 0 0,0 0 0,0 0-1,0 1 1,0-1 0,0 0 0,1 0 0,-1 0 0,0 0-1,0 1 1,0-1 0,0 0 0,0 0 0,0 0-1,0 0 1,1 0 0,-30 7 135,-33 0 539,46-6-547,10-1-258,0 0-1,-1 0 1,1 1-1,0-1 0,0 1 1,0 1-1,-1-1 1,1 1-1,1 0 1,-7 3-1,14 0-87,8-3 176</inkml:trace>
</inkml:ink>
</file>

<file path=ppt/ink/ink7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6.780"/>
    </inkml:context>
    <inkml:brush xml:id="br0">
      <inkml:brushProperty name="width" value="0.1" units="cm"/>
      <inkml:brushProperty name="height" value="0.1" units="cm"/>
      <inkml:brushProperty name="color" value="#5B2D90"/>
    </inkml:brush>
  </inkml:definitions>
  <inkml:trace contextRef="#ctx0" brushRef="#br0">129 1 1392,'57'11'690,"-25"-3"-465,0-2 1,55 2-1,-242-16-812,-5 20-892,139-10 1363</inkml:trace>
</inkml:ink>
</file>

<file path=ppt/ink/ink7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7.452"/>
    </inkml:context>
    <inkml:brush xml:id="br0">
      <inkml:brushProperty name="width" value="0.1" units="cm"/>
      <inkml:brushProperty name="height" value="0.1" units="cm"/>
      <inkml:brushProperty name="color" value="#5B2D90"/>
    </inkml:brush>
  </inkml:definitions>
  <inkml:trace contextRef="#ctx0" brushRef="#br0">103 1 1872,'127'9'-620,"-220"0"2188,30-1-1017,49-7-493,5 0-41,0-1 1,0 2-1,0-1 0,-14 5 0,65-1 23,147 15-685,-192-20 430,0 0 0,0 0 1,0 0-1,0 1 0,0 0 0,0-1 1,-1 1-1,2 0 0,-1 1 0,0-1 0,0 0 1,-3 3-1,6-4 236,0 0 1,-1 1-1,1-1 0,0 0 1,0 0-1,-1 0 0,1 1 1,0-1-1,0 0 0,0 0 1,-1 1-1,1-1 1,0 0-1,0 0 0,0 1 1,0-1-1,0 0 0,0 1 1,0-1-1,0 0 0,0 0 1,0 1-1,0-1 0,0 0 1,0 1-1,0-1 1,0 0-1,0 1 0,0-1 1,0 0-1,0 0 0,0 1 1,0-1-1,0 0 0,0 1 1,1-1-1,-1 0 1,0 1-1,23 8 1122,94 6 222,-116-15-1345,-38 16-3011,-2 3 3517,33-12-268</inkml:trace>
</inkml:ink>
</file>

<file path=ppt/ink/ink7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8.934"/>
    </inkml:context>
    <inkml:brush xml:id="br0">
      <inkml:brushProperty name="width" value="0.1" units="cm"/>
      <inkml:brushProperty name="height" value="0.1" units="cm"/>
      <inkml:brushProperty name="color" value="#5B2D90"/>
    </inkml:brush>
  </inkml:definitions>
  <inkml:trace contextRef="#ctx0" brushRef="#br0">3 1 136,'-2'2'8,"2"-1"8</inkml:trace>
</inkml:ink>
</file>

<file path=ppt/ink/ink7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9.108"/>
    </inkml:context>
    <inkml:brush xml:id="br0">
      <inkml:brushProperty name="width" value="0.1" units="cm"/>
      <inkml:brushProperty name="height" value="0.1" units="cm"/>
      <inkml:brushProperty name="color" value="#5B2D90"/>
    </inkml:brush>
  </inkml:definitions>
  <inkml:trace contextRef="#ctx0" brushRef="#br0">1 15 632,'12'-2'208,"3"0"152,1 0-96,3 1-224,0-1-32,-1 1 0,0 0 0,0 0 0,0 0-8,2 1-8,1-1-56,1 1 40</inkml:trace>
</inkml:ink>
</file>

<file path=ppt/ink/ink7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9.257"/>
    </inkml:context>
    <inkml:brush xml:id="br0">
      <inkml:brushProperty name="width" value="0.1" units="cm"/>
      <inkml:brushProperty name="height" value="0.1" units="cm"/>
      <inkml:brushProperty name="color" value="#5B2D90"/>
    </inkml:brush>
  </inkml:definitions>
  <inkml:trace contextRef="#ctx0" brushRef="#br0">267 18 360,'-8'1'112,"-8"-1"72,-1 1-32,-5-1-24,-3 0-48,-2-1-8,0-2 56,-1 0-8,1 0 8,2 0-80,1 0-296,4-1 152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6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 1 7282,'-1'1'264,"0"2"24,0 4 184,-1 5 96,2 6 128,1 7 0,4 8-120,4 9-88,8 12-184,9 10-103,12 11-362,12 6-487,14 5-1760,13-2 1472,-7-14-6746</inkml:trace>
</inkml:ink>
</file>

<file path=ppt/ink/ink7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2:59.855"/>
    </inkml:context>
    <inkml:brush xml:id="br0">
      <inkml:brushProperty name="width" value="0.1" units="cm"/>
      <inkml:brushProperty name="height" value="0.1" units="cm"/>
      <inkml:brushProperty name="color" value="#5B2D90"/>
    </inkml:brush>
  </inkml:definitions>
  <inkml:trace contextRef="#ctx0" brushRef="#br0">248 10 632,'-30'-4'613,"-1"0"0,1 3 0,0 0-1,-1 2 1,-30 5 0,30 0-453,28-2-588,19-1 157,132 1-36,-96-4 34,0 1 1,75 13 0,-149-16 288,0 1-1,0 1 1,-1 1 0,-36 5 0,30-2 18,23-4-29,-35 7 14,39-7-19,0 0-1,0 1 1,0 0 0,0-1-1,0 1 1,0 0 0,1 0 0,-1 0-1,0 0 1,0 0 0,1 0-1,-1 0 1,1 1 0,-1-1 0,1 1-1,-2 1 1,3-2 0,0 0 1,0 0-1,0 0 1,0 0 0,0 0-1,0 0 1,1 0-1,-1 0 1,0 0-1,1 0 1,-1 0-1,1 0 1,-1 0-1,1 0 1,-1-1-1,1 1 1,-1 0-1,1 0 1,0-1-1,0 1 1,-1 0-1,1-1 1,0 1-1,0-1 1,0 1-1,0-1 1,-1 1-1,1-1 1,0 0-1,0 1 1,0-1 0,0 0-1,0 0 1,0 1-1,0-1 1,2 0-1,43 10-98,-43-9 65,114 14-1005,-87-12 826</inkml:trace>
</inkml:ink>
</file>

<file path=ppt/ink/ink7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125"/>
    </inkml:context>
    <inkml:brush xml:id="br0">
      <inkml:brushProperty name="width" value="0.1" units="cm"/>
      <inkml:brushProperty name="height" value="0.1" units="cm"/>
      <inkml:brushProperty name="color" value="#5B2D90"/>
    </inkml:brush>
  </inkml:definitions>
  <inkml:trace contextRef="#ctx0" brushRef="#br0">671 1 904,'-506'1'2517,"357"3"-3003,134-4-153</inkml:trace>
</inkml:ink>
</file>

<file path=ppt/ink/ink7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283"/>
    </inkml:context>
    <inkml:brush xml:id="br0">
      <inkml:brushProperty name="width" value="0.1" units="cm"/>
      <inkml:brushProperty name="height" value="0.1" units="cm"/>
      <inkml:brushProperty name="color" value="#5B2D90"/>
    </inkml:brush>
  </inkml:definitions>
  <inkml:trace contextRef="#ctx0" brushRef="#br0">15 1 528,'-7'2'48,"3"0"40,1 0-32,2-2 128,4 0-80,4 0 0,5-1-128,3 0-160,2 0 112</inkml:trace>
</inkml:ink>
</file>

<file path=ppt/ink/ink7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498"/>
    </inkml:context>
    <inkml:brush xml:id="br0">
      <inkml:brushProperty name="width" value="0.1" units="cm"/>
      <inkml:brushProperty name="height" value="0.1" units="cm"/>
      <inkml:brushProperty name="color" value="#5B2D90"/>
    </inkml:brush>
  </inkml:definitions>
  <inkml:trace contextRef="#ctx0" brushRef="#br0">0 3 392,'25'0'152,"-6"0"88,-1 0-16,-2 0-128,-3-1-80,-2 0-16</inkml:trace>
</inkml:ink>
</file>

<file path=ppt/ink/ink7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678"/>
    </inkml:context>
    <inkml:brush xml:id="br0">
      <inkml:brushProperty name="width" value="0.1" units="cm"/>
      <inkml:brushProperty name="height" value="0.1" units="cm"/>
      <inkml:brushProperty name="color" value="#5B2D90"/>
    </inkml:brush>
  </inkml:definitions>
  <inkml:trace contextRef="#ctx0" brushRef="#br0">323 1 1080,'-30'3'240,"-5"1"280,-2-1-88,-4 0-135,0 1-65,2-2-136,4 1-72,2 0-552,2 0 375</inkml:trace>
</inkml:ink>
</file>

<file path=ppt/ink/ink7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789"/>
    </inkml:context>
    <inkml:brush xml:id="br0">
      <inkml:brushProperty name="width" value="0.1" units="cm"/>
      <inkml:brushProperty name="height" value="0.1" units="cm"/>
      <inkml:brushProperty name="color" value="#5B2D90"/>
    </inkml:brush>
  </inkml:definitions>
  <inkml:trace contextRef="#ctx0" brushRef="#br0">47 0 208,'-17'0'16,"2"0"24,1 0-40</inkml:trace>
</inkml:ink>
</file>

<file path=ppt/ink/ink7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0.963"/>
    </inkml:context>
    <inkml:brush xml:id="br0">
      <inkml:brushProperty name="width" value="0.1" units="cm"/>
      <inkml:brushProperty name="height" value="0.1" units="cm"/>
      <inkml:brushProperty name="color" value="#5B2D90"/>
    </inkml:brush>
  </inkml:definitions>
  <inkml:trace contextRef="#ctx0" brushRef="#br0">27 0 168,'-3'1'24,"-2"1"40,-1 0-56,-1-1 0,1 0-8</inkml:trace>
</inkml:ink>
</file>

<file path=ppt/ink/ink7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1.122"/>
    </inkml:context>
    <inkml:brush xml:id="br0">
      <inkml:brushProperty name="width" value="0.1" units="cm"/>
      <inkml:brushProperty name="height" value="0.1" units="cm"/>
      <inkml:brushProperty name="color" value="#5B2D90"/>
    </inkml:brush>
  </inkml:definitions>
  <inkml:trace contextRef="#ctx0" brushRef="#br0">0 1 216,'18'3'56,"7"0"48,4 1-56,6-1-64,-1-1 16</inkml:trace>
</inkml:ink>
</file>

<file path=ppt/ink/ink7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1.356"/>
    </inkml:context>
    <inkml:brush xml:id="br0">
      <inkml:brushProperty name="width" value="0.1" units="cm"/>
      <inkml:brushProperty name="height" value="0.1" units="cm"/>
      <inkml:brushProperty name="color" value="#5B2D90"/>
    </inkml:brush>
  </inkml:definitions>
  <inkml:trace contextRef="#ctx0" brushRef="#br0">1 0 32,'-1'0'8</inkml:trace>
</inkml:ink>
</file>

<file path=ppt/ink/ink7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1.708"/>
    </inkml:context>
    <inkml:brush xml:id="br0">
      <inkml:brushProperty name="width" value="0.1" units="cm"/>
      <inkml:brushProperty name="height" value="0.1" units="cm"/>
      <inkml:brushProperty name="color" value="#5B2D90"/>
    </inkml:brush>
  </inkml:definitions>
  <inkml:trace contextRef="#ctx0" brushRef="#br0">132 0 392,'-132'1'1018,"240"16"439,27-10-371,-147-11-2665,0 4 1005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23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56 0 5225,'0'2'704,"-2"3"529,-3 4 63,-1 3 128,-2 5-152,0 5-167,-1 4-265,1 6-112,2 3-272,2 5-152,6 3-240,6 3-72,9 4-56,10 4-24,14 2-280,13 2-352,14-2-840,14-3-1073,14-9 1441,-9-12-6826</inkml:trace>
</inkml:ink>
</file>

<file path=ppt/ink/ink7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1.817"/>
    </inkml:context>
    <inkml:brush xml:id="br0">
      <inkml:brushProperty name="width" value="0.1" units="cm"/>
      <inkml:brushProperty name="height" value="0.1" units="cm"/>
      <inkml:brushProperty name="color" value="#5B2D90"/>
    </inkml:brush>
  </inkml:definitions>
  <inkml:trace contextRef="#ctx0" brushRef="#br0">69 1 1464,'-20'3'232,"3"0"160,3 0-160,5 1-528,1-1 208</inkml:trace>
</inkml:ink>
</file>

<file path=ppt/ink/ink7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1.915"/>
    </inkml:context>
    <inkml:brush xml:id="br0">
      <inkml:brushProperty name="width" value="0.1" units="cm"/>
      <inkml:brushProperty name="height" value="0.1" units="cm"/>
      <inkml:brushProperty name="color" value="#5B2D90"/>
    </inkml:brush>
  </inkml:definitions>
  <inkml:trace contextRef="#ctx0" brushRef="#br0">0 0 1816,'23'1'128,"0"0"64,-1-1-176,-1 1-24</inkml:trace>
</inkml:ink>
</file>

<file path=ppt/ink/ink7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2.026"/>
    </inkml:context>
    <inkml:brush xml:id="br0">
      <inkml:brushProperty name="width" value="0.1" units="cm"/>
      <inkml:brushProperty name="height" value="0.1" units="cm"/>
      <inkml:brushProperty name="color" value="#5B2D90"/>
    </inkml:brush>
  </inkml:definitions>
  <inkml:trace contextRef="#ctx0" brushRef="#br0">71 0 384,'-17'5'208,"1"-1"112,1-1-120,1 0-64,5-1-128</inkml:trace>
</inkml:ink>
</file>

<file path=ppt/ink/ink7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2.184"/>
    </inkml:context>
    <inkml:brush xml:id="br0">
      <inkml:brushProperty name="width" value="0.1" units="cm"/>
      <inkml:brushProperty name="height" value="0.1" units="cm"/>
      <inkml:brushProperty name="color" value="#5B2D90"/>
    </inkml:brush>
  </inkml:definitions>
  <inkml:trace contextRef="#ctx0" brushRef="#br0">104 1 896,'1'3'264,"-6"-2"136,-3 0-112,-9 0-384,-3-1-160,-6-1-232,-3-1 248</inkml:trace>
</inkml:ink>
</file>

<file path=ppt/ink/ink7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3.197"/>
    </inkml:context>
    <inkml:brush xml:id="br0">
      <inkml:brushProperty name="width" value="0.1" units="cm"/>
      <inkml:brushProperty name="height" value="0.1" units="cm"/>
      <inkml:brushProperty name="color" value="#5B2D90"/>
    </inkml:brush>
  </inkml:definitions>
  <inkml:trace contextRef="#ctx0" brushRef="#br0">203 0 456,'-12'1'439,"-30"1"177,1 2 0,-54 11 0,94-15-614,1 0-1,-1 0 0,1 0 0,0 0 1,-1 0-1,1 0 0,-1 0 1,1 0-1,-1 0 0,1 1 0,0-1 1,-1 0-1,1 0 0,-1 0 1,1 0-1,0 1 0,-1-1 0,1 0 1,0 0-1,-1 1 0,1-1 1,0 0-1,-1 1 0,1-1 0,0 0 1,-1 1-1,1-1 0,0 0 1,0 1-1,0-1 0,-1 1 0,1-1 1,0 0-1,0 1 0,0-1 1,0 1-1,0-1 0,0 0 0,0 1 1,0 0-1,18 7 93,30 1-150,147-2-618,-193-7 927,-47 0 803,11-1-882,24 0-264,-1 0 0,1 1 0,-1 0-1,1 1 1,-1 0 0,1 0 0,-12 4 0,22-5 73,0 0 1,0 0-1,0 0 0,0 0 1,0 0-1,-1 0 0,1 0 1,0 0-1,0 0 0,0 0 0,0 0 1,0 0-1,-1 0 0,1 0 1,0 0-1,0 1 0,0-1 1,0 0-1,0 0 0,0 0 1,0 0-1,-1 0 0,1 0 1,0 0-1,0 0 0,0 0 1,0 1-1,0-1 0,0 0 1,0 0-1,0 0 0,0 0 1,0 0-1,0 0 0,0 1 0,0-1 1,0 0-1,0 0 0,0 0 1,0 0-1,0 0 0,0 1 1,0-1-1,0 0 0,0 0 1,0 0-1,0 0 0,0 0 1,0 0-1,0 1 0,0-1 1,0 0-1,0 0 0,0 0 1,0 0-1,0 0 0,1 0 1,-1 0-1,0 1 0,0-1 0,0 0 1,0 0-1,0 0 0,14 6 0,16 0 703,-26-5-639,38 4 129,-1 2 1,44 14-1,-134-6-1169,7 1 2633,34-6-1081,29-3-710,91 3-2840,-111-10 2955,-47 6-315,-16 2 0,60-7 278</inkml:trace>
</inkml:ink>
</file>

<file path=ppt/ink/ink7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3.793"/>
    </inkml:context>
    <inkml:brush xml:id="br0">
      <inkml:brushProperty name="width" value="0.1" units="cm"/>
      <inkml:brushProperty name="height" value="0.1" units="cm"/>
      <inkml:brushProperty name="color" value="#5B2D90"/>
    </inkml:brush>
  </inkml:definitions>
  <inkml:trace contextRef="#ctx0" brushRef="#br0">1 17 592,'13'-4'56,"1"0"0,3-1-184,-1 1 56</inkml:trace>
</inkml:ink>
</file>

<file path=ppt/ink/ink7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3.947"/>
    </inkml:context>
    <inkml:brush xml:id="br0">
      <inkml:brushProperty name="width" value="0.1" units="cm"/>
      <inkml:brushProperty name="height" value="0.1" units="cm"/>
      <inkml:brushProperty name="color" value="#5B2D90"/>
    </inkml:brush>
  </inkml:definitions>
  <inkml:trace contextRef="#ctx0" brushRef="#br0">195 10 1032,'7'-2'176,"-2"0"216,-2 0-256,-2 1-72,-2 0-64,-3 0-24,-5 1 8,-3 0 16,-5 0 176,-1 0 112,-2 1 137,-1 0 23,0 1-96,1 1-104,4 0-192,-1 1-72,0 0-704,0 1 512</inkml:trace>
</inkml:ink>
</file>

<file path=ppt/ink/ink7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4.372"/>
    </inkml:context>
    <inkml:brush xml:id="br0">
      <inkml:brushProperty name="width" value="0.1" units="cm"/>
      <inkml:brushProperty name="height" value="0.1" units="cm"/>
      <inkml:brushProperty name="color" value="#5B2D90"/>
    </inkml:brush>
  </inkml:definitions>
  <inkml:trace contextRef="#ctx0" brushRef="#br0">270 0 328,'0'0'296,"-3"1"-408,0 2-16,-4-1 80,-5 1 136,-4 1 408,-2 1 88,-5 2-16,-3-1-127,-3 1-297,-3 0-80,-1 0-144,-1-1-241,1 1 209</inkml:trace>
</inkml:ink>
</file>

<file path=ppt/ink/ink7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4.728"/>
    </inkml:context>
    <inkml:brush xml:id="br0">
      <inkml:brushProperty name="width" value="0.1" units="cm"/>
      <inkml:brushProperty name="height" value="0.1" units="cm"/>
      <inkml:brushProperty name="color" value="#5B2D90"/>
    </inkml:brush>
  </inkml:definitions>
  <inkml:trace contextRef="#ctx0" brushRef="#br0">207 1 296,'-24'9'16,"-1"2"16,1 0-24,1 1-8,0-2 0,2 0 0,1-2 8,5 0 16,1-1 0,4-2-64,2 0 40</inkml:trace>
</inkml:ink>
</file>

<file path=ppt/ink/ink7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4.993"/>
    </inkml:context>
    <inkml:brush xml:id="br0">
      <inkml:brushProperty name="width" value="0.1" units="cm"/>
      <inkml:brushProperty name="height" value="0.1" units="cm"/>
      <inkml:brushProperty name="color" value="#5B2D90"/>
    </inkml:brush>
  </inkml:definitions>
  <inkml:trace contextRef="#ctx0" brushRef="#br0">141 1 520,'24'0'222,"-22"1"-33,-5 1 26,-41 4 542,9-1-926,25-3 163,0 0-19,-1 0-1,1 1 1,-1 1 0,1 0 0,-11 5-1,19-5-180,10-1 61,10-2-153,3-2 155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6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9074,'3'4'536,"6"6"88,4 8-24,6 7-192,7 8-168,5 8-15,7 8 31,6 8 24,9 6-24,10 4-152,9 2-80,9-3-608,9-7-225,7-11-535,6-12-584,5-15 1200,-16-11-6506</inkml:trace>
</inkml:ink>
</file>

<file path=ppt/ink/ink7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5.181"/>
    </inkml:context>
    <inkml:brush xml:id="br0">
      <inkml:brushProperty name="width" value="0.1" units="cm"/>
      <inkml:brushProperty name="height" value="0.1" units="cm"/>
      <inkml:brushProperty name="color" value="#5B2D90"/>
    </inkml:brush>
  </inkml:definitions>
  <inkml:trace contextRef="#ctx0" brushRef="#br0">89 1 832,'-18'7'128,"2"0"168,2-1-216,1-1-64,2 0-104,1-1-144,3 0 128</inkml:trace>
</inkml:ink>
</file>

<file path=ppt/ink/ink7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5.453"/>
    </inkml:context>
    <inkml:brush xml:id="br0">
      <inkml:brushProperty name="width" value="0.1" units="cm"/>
      <inkml:brushProperty name="height" value="0.1" units="cm"/>
      <inkml:brushProperty name="color" value="#5B2D90"/>
    </inkml:brush>
  </inkml:definitions>
  <inkml:trace contextRef="#ctx0" brushRef="#br0">220 0 920,'-111'27'2840,"2"-2"-3691,122-24-1202</inkml:trace>
</inkml:ink>
</file>

<file path=ppt/ink/ink7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5.754"/>
    </inkml:context>
    <inkml:brush xml:id="br0">
      <inkml:brushProperty name="width" value="0.1" units="cm"/>
      <inkml:brushProperty name="height" value="0.1" units="cm"/>
      <inkml:brushProperty name="color" value="#5B2D90"/>
    </inkml:brush>
  </inkml:definitions>
  <inkml:trace contextRef="#ctx0" brushRef="#br0">15 1 3169,'-8'0'32,"5"2"-288,1-2-417,0 0 313</inkml:trace>
</inkml:ink>
</file>

<file path=ppt/ink/ink7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6.130"/>
    </inkml:context>
    <inkml:brush xml:id="br0">
      <inkml:brushProperty name="width" value="0.1" units="cm"/>
      <inkml:brushProperty name="height" value="0.1" units="cm"/>
      <inkml:brushProperty name="color" value="#5B2D90"/>
    </inkml:brush>
  </inkml:definitions>
  <inkml:trace contextRef="#ctx0" brushRef="#br0">0 1 1816,'0'2'32,"4"0"-40,3 0 24,2 0 24,2 0-16,6 0-152,2-1-200,7 1 184</inkml:trace>
</inkml:ink>
</file>

<file path=ppt/ink/ink7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6.321"/>
    </inkml:context>
    <inkml:brush xml:id="br0">
      <inkml:brushProperty name="width" value="0.1" units="cm"/>
      <inkml:brushProperty name="height" value="0.1" units="cm"/>
      <inkml:brushProperty name="color" value="#5B2D90"/>
    </inkml:brush>
  </inkml:definitions>
  <inkml:trace contextRef="#ctx0" brushRef="#br0">29 1 936,'-17'4'-16,"5"0"40</inkml:trace>
</inkml:ink>
</file>

<file path=ppt/ink/ink7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6.720"/>
    </inkml:context>
    <inkml:brush xml:id="br0">
      <inkml:brushProperty name="width" value="0.1" units="cm"/>
      <inkml:brushProperty name="height" value="0.1" units="cm"/>
      <inkml:brushProperty name="color" value="#5B2D90"/>
    </inkml:brush>
  </inkml:definitions>
  <inkml:trace contextRef="#ctx0" brushRef="#br0">189 1 1256,'-71'18'4043,"60"-16"-4038,0 0 0,1 0-1,-1 1 1,0 1 0,1-1 0,0 2-1,0-1 1,0 2 0,-9 5-1,19-11-37,0 1 0,-1-1 0,1 0-1,0 0 1,0 1 0,-1-1 0,1 0-1,0 0 1,-1 1 0,1-1 0,0 0-1,0 1 1,0-1 0,0 0-1,-1 1 1,1-1 0,0 0 0,0 1-1,0-1 1,0 0 0,0 1 0,0-1-1,0 1 1,0-1 0,0 0 0,0 1-1,0-1 1,0 0 0,0 1 0,0-1-1,0 0 1,0 1 0,0-1-1,0 1 1,1-1 0,-1 0 0,0 0-1,0 1 1,0-1 0,1 0 0,-1 1-1,0-1 1,0 0 0,1 0 0,-1 1-1,0-1 1,1 0 0,-1 0-1,0 0 1,1 1 0,-1-1 0,0 0-1,1 0 1,-1 0 0,0 0 0,1 0-1,-1 0 1,0 0 0,1 0 0,-1 0-1,1 0 1,-1 0 0,1 0-1,26 5-1516,-9-5 1027</inkml:trace>
</inkml:ink>
</file>

<file path=ppt/ink/ink7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7.229"/>
    </inkml:context>
    <inkml:brush xml:id="br0">
      <inkml:brushProperty name="width" value="0.1" units="cm"/>
      <inkml:brushProperty name="height" value="0.1" units="cm"/>
      <inkml:brushProperty name="color" value="#5B2D90"/>
    </inkml:brush>
  </inkml:definitions>
  <inkml:trace contextRef="#ctx0" brushRef="#br0">1 0 1384,'-1'1'1089,"3"0"-425,2 0-40,0-1-88,4 1-216,-1-1-88,2 1-208,1-1-216,1 0-472,2 0-248,4-2 400</inkml:trace>
</inkml:ink>
</file>

<file path=ppt/ink/ink7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7.355"/>
    </inkml:context>
    <inkml:brush xml:id="br0">
      <inkml:brushProperty name="width" value="0.1" units="cm"/>
      <inkml:brushProperty name="height" value="0.1" units="cm"/>
      <inkml:brushProperty name="color" value="#5B2D90"/>
    </inkml:brush>
  </inkml:definitions>
  <inkml:trace contextRef="#ctx0" brushRef="#br0">3 0 328,'1'4'16,"-5"2"8</inkml:trace>
</inkml:ink>
</file>

<file path=ppt/ink/ink7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7.467"/>
    </inkml:context>
    <inkml:brush xml:id="br0">
      <inkml:brushProperty name="width" value="0.1" units="cm"/>
      <inkml:brushProperty name="height" value="0.1" units="cm"/>
      <inkml:brushProperty name="color" value="#5B2D90"/>
    </inkml:brush>
  </inkml:definitions>
  <inkml:trace contextRef="#ctx0" brushRef="#br0">107 1 1176,'-25'7'384,"2"-1"280,4 2-255,3-2-137,4 2-232,3-2-256,6 0 136</inkml:trace>
</inkml:ink>
</file>

<file path=ppt/ink/ink7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7.579"/>
    </inkml:context>
    <inkml:brush xml:id="br0">
      <inkml:brushProperty name="width" value="0.1" units="cm"/>
      <inkml:brushProperty name="height" value="0.1" units="cm"/>
      <inkml:brushProperty name="color" value="#5B2D90"/>
    </inkml:brush>
  </inkml:definitions>
  <inkml:trace contextRef="#ctx0" brushRef="#br0">0 0 544,'4'5'0,"-3"0"0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1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 1 6249,'-2'5'704,"-3"7"921,-1 7-1089,-1 5 104,1 4 80,4 2 40,5 0 73,7 2-25,10 2-208,11 2-120,12 2-344,12 0-80,12 0-488,9-2-208,10-6-496,8-6-305,5-9-511,4-9-761,-2-12 1585,-17-4-3577</inkml:trace>
</inkml:ink>
</file>

<file path=ppt/ink/ink7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7.991"/>
    </inkml:context>
    <inkml:brush xml:id="br0">
      <inkml:brushProperty name="width" value="0.1" units="cm"/>
      <inkml:brushProperty name="height" value="0.1" units="cm"/>
      <inkml:brushProperty name="color" value="#5B2D90"/>
    </inkml:brush>
  </inkml:definitions>
  <inkml:trace contextRef="#ctx0" brushRef="#br0">64 1 1704,'-10'2'297,"-24"8"1345,33-9-1629,0-1 0,0 0 0,0 0-1,0 1 1,0-1 0,0 1 0,0-1 0,0 1 0,0-1 0,1 1 0,-1-1 0,0 1 0,0 0-1,1-1 1,-1 1 0,0 0 0,1 0 0,-1 0 0,1 0 0,-1-1 0,1 1 0,-1 0-1,1 0 1,0 0 0,-1 1 0,1-1-84,1 0 0,0 0 0,-1 0 0,1 0-1,0 0 1,-1 0 0,1 0 0,0-1 0,0 1 0,0 0-1,-1 0 1,1-1 0,0 1 0,0-1 0,0 1 0,0-1-1,0 1 1,0-1 0,1 0 0,-1 1 0,0-1 0,0 0-1,0 0 1,2 0 0,35 4-293,-32-3 289,51 1 45,-31-1 634,1 0 0,45 10 0,-72-11-606,0 0-1,1 0 1,-1 0 0,0 0-1,0 0 1,0-1 0,1 1-1,-1 0 1,0 0 0,0 0-1,0 0 1,1 0 0,-1 0 0,0 1-1,0-1 1,0 0 0,0 0-1,1 0 1,-1 0 0,0 0-1,0 0 1,0 0 0,0 0-1,1 0 1,-1 0 0,0 1-1,0-1 1,0 0 0,0 0-1,0 0 1,1 0 0,-1 0-1,0 1 1,0-1 0,0 0-1,0 0 1,0 0 0,0 0-1,0 1 1,0-1 0,0 0-1,0 0 1,0 0 0,0 1-1,0-1 1,0 0 0,0 0-1,0 0 1,0 0 0,0 1-1,0-1 1,0 0 0,0 0-1,0 0 1,0 1 0,0-1-1,0 0 1,0 0 0,0 0-1,-1 0 1,1 0 0,0 1 0,-17 8-99,-24 3-57,14-6 64,17-5 24,-1 1-1,1 1 1,0 0 0,0 0 0,-15 8 0,25-11 40,-1 1-1,1-1 1,0 1-1,0-1 1,-1 1 0,1-1-1,0 1 1,0 0 0,0-1-1,0 1 1,0-1 0,0 1-1,0 0 1,0-1-1,0 1 1,0-1 0,0 1-1,0-1 1,0 1 0,0 0-1,1-1 1,-1 1 0,0-1-1,0 1 1,1-1-1,-1 1 1,1 0 0,0 0-9,-1 0 1,1 1 0,-1-1 0,1 1-1,-1-1 1,0 1 0,1-1 0,-1 0-1,0 1 1,0-1 0,0 1-1,0-1 1,0 1 0,-1 2 0,-1-1 110,1 1 1,0 0 0,-1 0-1,1-1 1,1 1 0,-1 0-1,0 7 1,1-7-340</inkml:trace>
</inkml:ink>
</file>

<file path=ppt/ink/ink7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8.180"/>
    </inkml:context>
    <inkml:brush xml:id="br0">
      <inkml:brushProperty name="width" value="0.1" units="cm"/>
      <inkml:brushProperty name="height" value="0.1" units="cm"/>
      <inkml:brushProperty name="color" value="#5B2D90"/>
    </inkml:brush>
  </inkml:definitions>
  <inkml:trace contextRef="#ctx0" brushRef="#br0">0 0 944,'22'19'1332,"-9"-5"-1260,-13-12-60,0 0 1,0-1 0,0 1 0,-1 0-1,1-1 1,-1 1 0,1-1 0,-1 1-1,0 0 1,1-1 0,-1 1 0,0-1 0,0 0-1,0 1 1,0-1 0,-2 2 0,2-1 17,-10 17 907,11-18-946,0 0 0,0-1 0,0 1 0,0 0 0,0 0 0,1-1 1,-1 1-1,0 0 0,0-1 0,1 1 0,-1 0 0,1 0 0,-1-1 0,0 1 0,1-1 0,-1 1 0,1 0 1,-1-1-1,1 1 0,0-1 0,-1 1 0,1-1 0,-1 0 0,1 1 0,0-1 0,1 1 0,9 6-241</inkml:trace>
</inkml:ink>
</file>

<file path=ppt/ink/ink7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8.307"/>
    </inkml:context>
    <inkml:brush xml:id="br0">
      <inkml:brushProperty name="width" value="0.1" units="cm"/>
      <inkml:brushProperty name="height" value="0.1" units="cm"/>
      <inkml:brushProperty name="color" value="#5B2D90"/>
    </inkml:brush>
  </inkml:definitions>
  <inkml:trace contextRef="#ctx0" brushRef="#br0">15 0 824,'-1'4'408,"-2"0"328,-2 2-119,2 0-481,0 2-577,6 1 249</inkml:trace>
</inkml:ink>
</file>

<file path=ppt/ink/ink7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9.371"/>
    </inkml:context>
    <inkml:brush xml:id="br0">
      <inkml:brushProperty name="width" value="0.1" units="cm"/>
      <inkml:brushProperty name="height" value="0.1" units="cm"/>
      <inkml:brushProperty name="color" value="#5B2D90"/>
    </inkml:brush>
  </inkml:definitions>
  <inkml:trace contextRef="#ctx0" brushRef="#br0">0 1 144,'2'0'8,"-2"-1"-8</inkml:trace>
</inkml:ink>
</file>

<file path=ppt/ink/ink7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9.655"/>
    </inkml:context>
    <inkml:brush xml:id="br0">
      <inkml:brushProperty name="width" value="0.1" units="cm"/>
      <inkml:brushProperty name="height" value="0.1" units="cm"/>
      <inkml:brushProperty name="color" value="#5B2D90"/>
    </inkml:brush>
  </inkml:definitions>
  <inkml:trace contextRef="#ctx0" brushRef="#br0">75 0 2192,'-1'0'54,"0"0"0,0 0-1,0 0 1,0 1-1,0-1 1,0 0 0,1 0-1,-1 1 1,0-1-1,0 1 1,0-1 0,0 0-1,0 1 1,1 0-1,-1-1 1,0 1-1,0-1 1,1 1 0,-1 0-1,1-1 1,-1 1-1,0 0 1,0 1 0,17 8-842,35 0-1280,-49-11 2126,-1 1-1,0 0 1,0 0 0,1 0 0,-1 0-1,0 1 1,1-1 0,-1 0 0,0 0-1,0 1 1,1-1 0,-1 1 0,0-1-1,0 1 1,0 0 0,0-1 0,0 1-1,0 0 1,0 0 0,0-1 0,0 1-1,1 1 1,-2-1-3,-1 0-1,1 0 1,0 0 0,-1 0-1,1 0 1,-1 0 0,1 0-1,-1-1 1,1 1 0,-1 0-1,0 0 1,1-1 0,-1 1-1,0 0 1,0-1 0,1 1-1,-1-1 1,0 1 0,0-1-1,-2 2 1,-58 25 735,60-27-833,-8 3 55,4-1-144,1-1-1,-1 0 1,1 1 0,-1 0-1,1 0 1,0 0 0,0 1 0,0 0-1,0-1 1,0 1 0,1 0-1,-1 1 1,-3 3 0,5 0-402</inkml:trace>
</inkml:ink>
</file>

<file path=ppt/ink/ink7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09.891"/>
    </inkml:context>
    <inkml:brush xml:id="br0">
      <inkml:brushProperty name="width" value="0.1" units="cm"/>
      <inkml:brushProperty name="height" value="0.1" units="cm"/>
      <inkml:brushProperty name="color" value="#5B2D90"/>
    </inkml:brush>
  </inkml:definitions>
  <inkml:trace contextRef="#ctx0" brushRef="#br0">112 1 960,'0'0'19,"0"0"0,1 1 0,-1-1 0,0 1 0,0-1 0,0 0 0,0 1 0,0-1 0,0 0 0,1 1 0,-1-1 0,0 0 0,0 1 0,0-1-1,0 1 1,0-1 0,0 0 0,0 1 0,-1-1 0,1 0 0,0 1 0,0-1 0,0 1 0,0-1 0,0 0 0,-1 1 0,1-1 0,0 0 0,0 1 0,0-1 0,-1 0 0,0 1 0,-16 12 527,-32 9 446,32-15-491,-10 9-971,29-9-832,17-1 267,-6-4 745</inkml:trace>
</inkml:ink>
</file>

<file path=ppt/ink/ink7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0.842"/>
    </inkml:context>
    <inkml:brush xml:id="br0">
      <inkml:brushProperty name="width" value="0.1" units="cm"/>
      <inkml:brushProperty name="height" value="0.1" units="cm"/>
      <inkml:brushProperty name="color" value="#5B2D90"/>
    </inkml:brush>
  </inkml:definitions>
  <inkml:trace contextRef="#ctx0" brushRef="#br0">140 0 912,'-1'2'-11,"0"0"0,1-1 0,-1 1 0,0 0-1,0-1 1,0 1 0,0-1 0,0 1 0,0-1 0,-1 0 0,1 1-1,0-1 1,-1 0 0,1 0 0,-1 0 0,1 0 0,-1 0-1,0 0 1,1 0 0,-1-1 0,-2 2 0,-43 15-278,40-15 881,-8 2 181,11-4-646,1 1 0,-1-1 1,1 1-1,-1 0 0,1 1 0,0-1 0,0 0 0,0 1 1,0 0-1,-4 2 0,12-2-109,0-1 0,0 0 0,1 0-1,-1 0 1,0-1 0,0 0 0,7 0 0,5-2-56,1-1 0,-1 0 1,0-2-1,22-7 0,-35 10 57,-39-1 564,16 7-515,0 1 0,-32 12 0,50-17-70,1 0 0,0 0-1,0 0 1,0 0 0,0 0 0,0 0 0,-1 0-1,1 1 1,0-1 0,0 0 0,0 0-1,0 0 1,0 0 0,-1 0 0,1 0-1,0 0 1,0 0 0,0 0 0,0 1 0,0-1-1,0 0 1,-1 0 0,1 0 0,0 0-1,0 0 1,0 0 0,0 1 0,0-1-1,0 0 1,0 0 0,0 0 0,0 0 0,0 1-1,0-1 1,0 0 0,0 0 0,0 0-1,0 0 1,0 1 0,0-1 0,0 0-1,0 0 1,0 0 0,0 0 0,0 0 0,0 1-1,0-1 1,0 0 0,0 0 0,1 0-1,-1 0 1,0 0 0,0 1 0,0-1-1,0 0 1,0 0 0,0 0 0,0 0 0,1 0-1,-1 0 1,0 0 0,17 7-98,18 1-206,-17-6 10,-12-2 237,0 0-1,-1 1 1,1-1 0,0 1 0,-1 0 0,1 1-1,-1-1 1,0 1 0,11 5 0,-66 2 1619,45-8-1497,-34 8 15,37-9-90,1 0-1,0 0 1,-1 0 0,1 1-1,0-1 1,0 1 0,-1-1-1,1 1 1,0-1 0,0 1-1,0 0 1,0 0 0,0-1-1,0 1 1,0 0 0,0 0-1,0 0 1,0 0 0,0 0-1,0 0 1,1 0 0,-2 2-1,3-2 2,-1 0-1,1 0 0,-1 0 0,1 0 0,0-1 0,-1 1 1,1 0-1,0 0 0,0-1 0,0 1 0,0-1 0,0 1 0,-1-1 1,1 1-1,0-1 0,0 1 0,0-1 0,0 0 0,0 0 1,0 1-1,0-1 0,2 0 0,31 6 60,-26-5-26,-2 0-114,28 5 573,-33-6-540,0 0 0,0 0-1,0 0 1,0 1 0,0-1-1,0 0 1,0 0 0,0 1-1,-1-1 1,1 0-1,0 1 1,0-1 0,0 1-1,0-1 1,-1 1 0,1 0-1,0-1 1,-1 1 0,1 0-1,0-1 1,-1 1 0,1 0-1,-1 0 1,1 0 0,0 1-1,-2 0-19,-1 0 1,1 0-1,0-1 0,0 1 0,-1 0 0,1-1 0,-1 1 1,0-1-1,1 1 0,-1-1 0,0 0 0,0 0 1,0 0-1,0 0 0,-2 1 0,-21 17 1643,25-19-1614,0 1-1,0 0 0,0 0 1,0 0-1,0 0 0,0-1 1,0 1-1,0 0 0,0 0 0,1 0 1,-1-1-1,0 1 0,0 0 1,1 0-1,-1-1 0,1 1 1,-1 0-1,1-1 0,-1 1 1,1 0-1,-1-1 0,1 1 1,-1-1-1,1 1 0,0 0 0,-1-1 1,1 0-1,0 1 0,-1-1 1,1 1-1,0-1 0,0 0 1,0 0-1,-1 1 0,1-1 1,0 0-1,1 0 0,13 7 346,-10-5-321,0 0 0,0 0 0,0 1-1,0 0 1,-1 0 0,8 6 0,-11-8 25,0 0 0,-1 0 0,1 0 0,-1 0 0,1-1 0,-1 1 0,0 0 0,1 0 0,-1 0 0,0 0 0,0 1 0,0-1 0,0 0 0,1 0 0,-1 0 0,-1 0 0,1 0 0,0 0 0,0 0 0,0 0 0,0 0 0,-1 0 0,1 0 0,-1 0 0,1 0 0,0 0 0,-1 0 1,0 0-1,1-1 0,-1 1 0,0 0 0,1 0 0,-1 0 0,0-1 0,0 1 0,1 0 0,-1-1 0,0 1 0,0-1 0,0 1 0,-2 0 0,-10 11-225,10-8 121</inkml:trace>
</inkml:ink>
</file>

<file path=ppt/ink/ink7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0.968"/>
    </inkml:context>
    <inkml:brush xml:id="br0">
      <inkml:brushProperty name="width" value="0.1" units="cm"/>
      <inkml:brushProperty name="height" value="0.1" units="cm"/>
      <inkml:brushProperty name="color" value="#5B2D90"/>
    </inkml:brush>
  </inkml:definitions>
  <inkml:trace contextRef="#ctx0" brushRef="#br0">3 1 1416,'-2'1'120</inkml:trace>
</inkml:ink>
</file>

<file path=ppt/ink/ink7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035"/>
    </inkml:context>
    <inkml:brush xml:id="br0">
      <inkml:brushProperty name="width" value="0.1" units="cm"/>
      <inkml:brushProperty name="height" value="0.1" units="cm"/>
      <inkml:brushProperty name="color" value="#5B2D90"/>
    </inkml:brush>
  </inkml:definitions>
  <inkml:trace contextRef="#ctx0" brushRef="#br0">19 5 336,'-7'-2'88,"1"1"80,2 0 32,2 1 512,5 1-96,4 1 153,4 1-57,5 1-120,1 0-184,5 1-296,4-1-168,6 1-496,7-1-304,7 0 400</inkml:trace>
</inkml:ink>
</file>

<file path=ppt/ink/ink7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266"/>
    </inkml:context>
    <inkml:brush xml:id="br0">
      <inkml:brushProperty name="width" value="0.1" units="cm"/>
      <inkml:brushProperty name="height" value="0.1" units="cm"/>
      <inkml:brushProperty name="color" value="#5B2D90"/>
    </inkml:brush>
  </inkml:definitions>
  <inkml:trace contextRef="#ctx0" brushRef="#br0">66 0 752,'-14'2'120,"1"-1"168,4 1-152,-1 0-16,3 0-40,1-1-112,-1 1 16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62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9842,'0'4'424,"1"4"120,2 5-160,3 4-40,5 4-39,5 3-25,7 4 8,6 2-16,9 2-48,9 0-136,11 1-72,8-2-304,9-3-64,7-3-393,7-7-263,5-9-616,5-11-809,1-11 1377,-16-4-4449</inkml:trace>
</inkml:ink>
</file>

<file path=ppt/ink/ink7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406"/>
    </inkml:context>
    <inkml:brush xml:id="br0">
      <inkml:brushProperty name="width" value="0.1" units="cm"/>
      <inkml:brushProperty name="height" value="0.1" units="cm"/>
      <inkml:brushProperty name="color" value="#5B2D90"/>
    </inkml:brush>
  </inkml:definitions>
  <inkml:trace contextRef="#ctx0" brushRef="#br0">34 7 1072,'-6'-1'144,"-2"0"88,0 0-112,2-1-328,2 1-128,2 0 168</inkml:trace>
</inkml:ink>
</file>

<file path=ppt/ink/ink7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531"/>
    </inkml:context>
    <inkml:brush xml:id="br0">
      <inkml:brushProperty name="width" value="0.1" units="cm"/>
      <inkml:brushProperty name="height" value="0.1" units="cm"/>
      <inkml:brushProperty name="color" value="#5B2D90"/>
    </inkml:brush>
  </inkml:definitions>
  <inkml:trace contextRef="#ctx0" brushRef="#br0">1 9 832,'16'0'464,"1"0"392,2 1-79,7 1-345,1-1-208,4 0-232,0 0-88,0 0-152,-2-1-48,-1-1 0,-1-1 40,-4 0 119,-4-1 49,-4 0 32,-4 1-56,-4 1-200,-2 0-152</inkml:trace>
</inkml:ink>
</file>

<file path=ppt/ink/ink7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795"/>
    </inkml:context>
    <inkml:brush xml:id="br0">
      <inkml:brushProperty name="width" value="0.1" units="cm"/>
      <inkml:brushProperty name="height" value="0.1" units="cm"/>
      <inkml:brushProperty name="color" value="#5B2D90"/>
    </inkml:brush>
  </inkml:definitions>
  <inkml:trace contextRef="#ctx0" brushRef="#br0">406 0 1064,'-18'1'622,"-83"3"-650,-146 24 0,228-25-274,-1-1 118</inkml:trace>
</inkml:ink>
</file>

<file path=ppt/ink/ink7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2.951"/>
    </inkml:context>
    <inkml:brush xml:id="br0">
      <inkml:brushProperty name="width" value="0.1" units="cm"/>
      <inkml:brushProperty name="height" value="0.1" units="cm"/>
      <inkml:brushProperty name="color" value="#5B2D90"/>
    </inkml:brush>
  </inkml:definitions>
  <inkml:trace contextRef="#ctx0" brushRef="#br0">217 17 896,'-12'-2'288,"-2"0"376,1 1 73,-1-2 23,-1 1-120,-1 0-288,-3 1-168,-2 0-352,1 0-48,1 0-96,1 1-96,5 0-64,2 0-40,5 1-249,1 0 425</inkml:trace>
</inkml:ink>
</file>

<file path=ppt/ink/ink7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3.061"/>
    </inkml:context>
    <inkml:brush xml:id="br0">
      <inkml:brushProperty name="width" value="0.1" units="cm"/>
      <inkml:brushProperty name="height" value="0.1" units="cm"/>
      <inkml:brushProperty name="color" value="#5B2D90"/>
    </inkml:brush>
  </inkml:definitions>
  <inkml:trace contextRef="#ctx0" brushRef="#br0">1 1 392,'1'5'32,"3"0"32,2 0-56</inkml:trace>
</inkml:ink>
</file>

<file path=ppt/ink/ink7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3.452"/>
    </inkml:context>
    <inkml:brush xml:id="br0">
      <inkml:brushProperty name="width" value="0.1" units="cm"/>
      <inkml:brushProperty name="height" value="0.1" units="cm"/>
      <inkml:brushProperty name="color" value="#5B2D90"/>
    </inkml:brush>
  </inkml:definitions>
  <inkml:trace contextRef="#ctx0" brushRef="#br0">1 0 2513,'13'5'200,"10"-1"200,5-1-320,5 0-48,2 0 0,-1-2 96,3-1 16,1 0 8,2-1-16,6-2-352,0 0-272,4 1-449,-3 0 425</inkml:trace>
</inkml:ink>
</file>

<file path=ppt/ink/ink7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3.549"/>
    </inkml:context>
    <inkml:brush xml:id="br0">
      <inkml:brushProperty name="width" value="0.1" units="cm"/>
      <inkml:brushProperty name="height" value="0.1" units="cm"/>
      <inkml:brushProperty name="color" value="#5B2D90"/>
    </inkml:brush>
  </inkml:definitions>
  <inkml:trace contextRef="#ctx0" brushRef="#br0">0 1 400,'42'5'-32,"-8"-2"24</inkml:trace>
</inkml:ink>
</file>

<file path=ppt/ink/ink7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3.849"/>
    </inkml:context>
    <inkml:brush xml:id="br0">
      <inkml:brushProperty name="width" value="0.1" units="cm"/>
      <inkml:brushProperty name="height" value="0.1" units="cm"/>
      <inkml:brushProperty name="color" value="#5B2D90"/>
    </inkml:brush>
  </inkml:definitions>
  <inkml:trace contextRef="#ctx0" brushRef="#br0">33 36 960,'25'1'216,"-1"-1"184,-3 0-136,-4-2-216,-3-1-40,-5 0-48,-5-1-16,-6-1-40,-4 0 16,-5 0 32,-1 0 24,-6 3 72,-1 0 8,-5 1-136,-2 1-288,-3 0 216</inkml:trace>
</inkml:ink>
</file>

<file path=ppt/ink/ink7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132"/>
    </inkml:context>
    <inkml:brush xml:id="br0">
      <inkml:brushProperty name="width" value="0.1" units="cm"/>
      <inkml:brushProperty name="height" value="0.1" units="cm"/>
      <inkml:brushProperty name="color" value="#5B2D90"/>
    </inkml:brush>
  </inkml:definitions>
  <inkml:trace contextRef="#ctx0" brushRef="#br0">110 1 1816,'-18'3'355,"12"-1"-274,-1-1-1,1 0 1,0 0 0,0 0 0,-1-1-1,1 0 1,0 0 0,0-1 0,-1 0-1,1 0 1,0 0 0,-10-4 0,81 19-2630,-47-9 2445</inkml:trace>
</inkml:ink>
</file>

<file path=ppt/ink/ink7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306"/>
    </inkml:context>
    <inkml:brush xml:id="br0">
      <inkml:brushProperty name="width" value="0.1" units="cm"/>
      <inkml:brushProperty name="height" value="0.1" units="cm"/>
      <inkml:brushProperty name="color" value="#5B2D90"/>
    </inkml:brush>
  </inkml:definitions>
  <inkml:trace contextRef="#ctx0" brushRef="#br0">1 0 760,'17'3'248,"-1"-1"200,0 0-208,2-1-112,-3-1-424,0 1 216</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1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0 307 7218,'1'4'440,"2"3"640,2 3-608,5 0 40,4 2 40,8-1-112,7 1-96,9 1-72,6-1-40,7-1-136,8-1-39,8-1-49,7-2-16,6-2-17,5-4 1,1-6 16,1-7-16,-2-9-8,-1-10-24,-3-11-216,-5-11-208,-6-10-712,-6-8-528,-7-6 912,-14 11-6266</inkml:trace>
</inkml:ink>
</file>

<file path=ppt/ink/ink7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401"/>
    </inkml:context>
    <inkml:brush xml:id="br0">
      <inkml:brushProperty name="width" value="0.1" units="cm"/>
      <inkml:brushProperty name="height" value="0.1" units="cm"/>
      <inkml:brushProperty name="color" value="#5B2D90"/>
    </inkml:brush>
  </inkml:definitions>
  <inkml:trace contextRef="#ctx0" brushRef="#br0">58 1 2192,'-1'0'417,"-3"1"359,-3 0-488,-5 0-752,-2 1-200,-5-1 303</inkml:trace>
</inkml:ink>
</file>

<file path=ppt/ink/ink7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750"/>
    </inkml:context>
    <inkml:brush xml:id="br0">
      <inkml:brushProperty name="width" value="0.1" units="cm"/>
      <inkml:brushProperty name="height" value="0.1" units="cm"/>
      <inkml:brushProperty name="color" value="#5B2D90"/>
    </inkml:brush>
  </inkml:definitions>
  <inkml:trace contextRef="#ctx0" brushRef="#br0">7 1 600,'-5'3'32,"3"0"-24,2 0-120,5 0 64</inkml:trace>
</inkml:ink>
</file>

<file path=ppt/ink/ink7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846"/>
    </inkml:context>
    <inkml:brush xml:id="br0">
      <inkml:brushProperty name="width" value="0.1" units="cm"/>
      <inkml:brushProperty name="height" value="0.1" units="cm"/>
      <inkml:brushProperty name="color" value="#5B2D90"/>
    </inkml:brush>
  </inkml:definitions>
  <inkml:trace contextRef="#ctx0" brushRef="#br0">1 0 760,'22'2'80,"2"-1"128,-1 0-184,-1-1-24,-4 0-224,-5 0 160</inkml:trace>
</inkml:ink>
</file>

<file path=ppt/ink/ink7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4.988"/>
    </inkml:context>
    <inkml:brush xml:id="br0">
      <inkml:brushProperty name="width" value="0.1" units="cm"/>
      <inkml:brushProperty name="height" value="0.1" units="cm"/>
      <inkml:brushProperty name="color" value="#5B2D90"/>
    </inkml:brush>
  </inkml:definitions>
  <inkml:trace contextRef="#ctx0" brushRef="#br0">209 5 2128,'-39'0'225,"4"0"159,-1 0-264,2-1-560,1 0-225,2-1 321</inkml:trace>
</inkml:ink>
</file>

<file path=ppt/ink/ink7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5.099"/>
    </inkml:context>
    <inkml:brush xml:id="br0">
      <inkml:brushProperty name="width" value="0.1" units="cm"/>
      <inkml:brushProperty name="height" value="0.1" units="cm"/>
      <inkml:brushProperty name="color" value="#5B2D90"/>
    </inkml:brush>
  </inkml:definitions>
  <inkml:trace contextRef="#ctx0" brushRef="#br0">175 16 512,'-26'-3'120,"0"0"200,1 0 128,3 0 280,1 1 89,4 1-65,2 1-208,5 0-688,2 1-336,4-1-568</inkml:trace>
</inkml:ink>
</file>

<file path=ppt/ink/ink7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5.799"/>
    </inkml:context>
    <inkml:brush xml:id="br0">
      <inkml:brushProperty name="width" value="0.1" units="cm"/>
      <inkml:brushProperty name="height" value="0.1" units="cm"/>
      <inkml:brushProperty name="color" value="#5B2D90"/>
    </inkml:brush>
  </inkml:definitions>
  <inkml:trace contextRef="#ctx0" brushRef="#br0">0 1 768,'1'2'12,"0"0"1,0-1-1,0 1 0,0 0 1,1-1-1,-1 1 0,1-1 1,-1 0-1,1 1 0,-1-1 1,1 0-1,0 0 0,-1 0 0,1 0 1,0 0-1,0 0 0,0 0 1,0-1-1,4 2 0,44 8 218,-41-9-218,52 10-53,238 31-438,-192-39 1183,-130-3-1037,16-1 286,0 0 0,0 1 0,0 0 0,0 0 0,0 1 0,0 0 0,1 0 0,-1 1 1,0 0-1,-6 3 0,12-5 71,1 0-1,0 0 1,0 0 0,0 0 0,0 0-1,-1 0 1,1 0 0,0 0 0,0 0-1,0 0 1,0 0 0,0 0 0,-1 0-1,1 1 1,0-1 0,0 0 0,0 0-1,0 0 1,0 0 0,0 0 0,0 1 0,0-1-1,-1 0 1,1 0 0,0 0 0,0 0-1,0 0 1,0 1 0,0-1 0,0 0-1,0 0 1,0 0 0,0 0 0,0 1-1,0-1 1,0 0 0,0 0 0,0 0-1,0 0 1,0 1 0,0-1 0,0 0 0,1 0-1,-1 0 1,0 0 0,0 0 0,0 1-1,0-1 1,0 0 0,0 0 0,0 0-1,0 0 1,1 0 0,-1 0 0,0 0-1,0 1 1,14 5 693,16 0-190,51-14-222,-80 8-258,-25-5-1033,-53 7-615,72-2 1607,0 0 0,0 1 0,0 0 0,0 0 0,0 0 0,0 1 0,1 0 0,-1 0 1,1 0-1,-1 0 0,1 1 0,0-1 0,-5 5 0,7-2-13</inkml:trace>
</inkml:ink>
</file>

<file path=ppt/ink/ink7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6.249"/>
    </inkml:context>
    <inkml:brush xml:id="br0">
      <inkml:brushProperty name="width" value="0.1" units="cm"/>
      <inkml:brushProperty name="height" value="0.1" units="cm"/>
      <inkml:brushProperty name="color" value="#5B2D90"/>
    </inkml:brush>
  </inkml:definitions>
  <inkml:trace contextRef="#ctx0" brushRef="#br0">0 4 2056,'3'-1'-256,"6"-1"288</inkml:trace>
</inkml:ink>
</file>

<file path=ppt/ink/ink7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7.034"/>
    </inkml:context>
    <inkml:brush xml:id="br0">
      <inkml:brushProperty name="width" value="0.1" units="cm"/>
      <inkml:brushProperty name="height" value="0.1" units="cm"/>
      <inkml:brushProperty name="color" value="#5B2D90"/>
    </inkml:brush>
  </inkml:definitions>
  <inkml:trace contextRef="#ctx0" brushRef="#br0">251 21 2921,'-5'-3'108,"0"0"0,0 1 0,0-1 0,0 1 0,0 0 0,-1 1 0,1-1 1,-1 1-1,1 0 0,-10 0 0,-64 2-409,42 0 416,23-1-163,7 0-100,0 0 0,-1 0 0,1 0 0,0 1 1,-10 3-1,17-4 139,0 0 0,0 0 1,0 0-1,0 0 0,0 0 0,0 0 1,0 1-1,0-1 0,-1 0 1,1 0-1,0 0 0,0 0 1,0 0-1,0 1 0,0-1 1,0 0-1,0 0 0,0 0 0,0 0 1,0 0-1,0 1 0,0-1 1,1 0-1,-1 0 0,0 0 1,0 0-1,0 0 0,0 0 0,0 1 1,0-1-1,0 0 0,0 0 1,0 0-1,0 0 0,0 0 1,1 0-1,-1 0 0,0 1 1,0-1-1,0 0 0,0 0 0,0 0 1,0 0-1,1 0 0,-1 0 1,0 0-1,0 0 0,0 0 1,0 0-1,0 0 0,1 0 0,-1 0 1,0 0-1,0 0 0,0 0 1,0 0-1,0 0 0,1 0 1,-1 0-1,0 0 0,0 0 1,0 0-1,0 0 0,0 0 0,1-1 1,10 5-521,1-2 195</inkml:trace>
</inkml:ink>
</file>

<file path=ppt/ink/ink7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7.158"/>
    </inkml:context>
    <inkml:brush xml:id="br0">
      <inkml:brushProperty name="width" value="0.1" units="cm"/>
      <inkml:brushProperty name="height" value="0.1" units="cm"/>
      <inkml:brushProperty name="color" value="#5B2D90"/>
    </inkml:brush>
  </inkml:definitions>
  <inkml:trace contextRef="#ctx0" brushRef="#br0">45 0 1512,'-5'1'144,"-4"-1"-136,-3 1-392,-6-1 120</inkml:trace>
</inkml:ink>
</file>

<file path=ppt/ink/ink7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7.355"/>
    </inkml:context>
    <inkml:brush xml:id="br0">
      <inkml:brushProperty name="width" value="0.1" units="cm"/>
      <inkml:brushProperty name="height" value="0.1" units="cm"/>
      <inkml:brushProperty name="color" value="#5B2D90"/>
    </inkml:brush>
  </inkml:definitions>
  <inkml:trace contextRef="#ctx0" brushRef="#br0">0 0 848,'7'5'264,"1"0"184,1 0-80,-2 0-96,-1-1-47,-2 0-9,-1 0 8,0 0-112,0 1-40,1-1-112,1 1-352,0-1 264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58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1162 3457,'2'1'320,"6"1"560,6-1-256,7-3 200,8-4 8,7-5-151,7-6-169,7-7-176,7-5-56,5-7-48,6-5 8,2-5 32,1-5 0,-2-4-48,-4-3-56,-4-5-88,-3-2-32,-5-3-32,-3-3 0,-3-2-48,-4-3-176,-3-2-496,-4-1-392,-3 0-1401,-5 3 1393,-7 14-3569</inkml:trace>
</inkml:ink>
</file>

<file path=ppt/ink/ink7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7.547"/>
    </inkml:context>
    <inkml:brush xml:id="br0">
      <inkml:brushProperty name="width" value="0.1" units="cm"/>
      <inkml:brushProperty name="height" value="0.1" units="cm"/>
      <inkml:brushProperty name="color" value="#5B2D90"/>
    </inkml:brush>
  </inkml:definitions>
  <inkml:trace contextRef="#ctx0" brushRef="#br0">77 0 2288,'-25'4'521,"4"0"399,4-1-232,8 0-648,5 0-344,5 0-528,2-1-209,4 1 553</inkml:trace>
</inkml:ink>
</file>

<file path=ppt/ink/ink7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7.831"/>
    </inkml:context>
    <inkml:brush xml:id="br0">
      <inkml:brushProperty name="width" value="0.1" units="cm"/>
      <inkml:brushProperty name="height" value="0.1" units="cm"/>
      <inkml:brushProperty name="color" value="#5B2D90"/>
    </inkml:brush>
  </inkml:definitions>
  <inkml:trace contextRef="#ctx0" brushRef="#br0">76 0 2473,'-19'4'232,"4"0"128,1 1-280,3-1-272,2-1-72,4 0-369,2-1 385</inkml:trace>
</inkml:ink>
</file>

<file path=ppt/ink/ink7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8.116"/>
    </inkml:context>
    <inkml:brush xml:id="br0">
      <inkml:brushProperty name="width" value="0.1" units="cm"/>
      <inkml:brushProperty name="height" value="0.1" units="cm"/>
      <inkml:brushProperty name="color" value="#5B2D90"/>
    </inkml:brush>
  </inkml:definitions>
  <inkml:trace contextRef="#ctx0" brushRef="#br0">0 0 392,'32'1'136,"1"0"88,2 0-32,3 1-88,1-1-64,-3 0-24,-2 0 40,-3 0 56,-5 1 0,-5-1-16,-4-1-48,-8 1-24,-8-1-72,0-1 32</inkml:trace>
</inkml:ink>
</file>

<file path=ppt/ink/ink7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8.334"/>
    </inkml:context>
    <inkml:brush xml:id="br0">
      <inkml:brushProperty name="width" value="0.1" units="cm"/>
      <inkml:brushProperty name="height" value="0.1" units="cm"/>
      <inkml:brushProperty name="color" value="#5B2D90"/>
    </inkml:brush>
  </inkml:definitions>
  <inkml:trace contextRef="#ctx0" brushRef="#br0">206 1 344,'-37'3'88,"5"-1"80,2 0-72,2-1-96,3-1 0,8 0-24,0 0-72,6-1-80,2 1 88</inkml:trace>
</inkml:ink>
</file>

<file path=ppt/ink/ink7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8.428"/>
    </inkml:context>
    <inkml:brush xml:id="br0">
      <inkml:brushProperty name="width" value="0.1" units="cm"/>
      <inkml:brushProperty name="height" value="0.1" units="cm"/>
      <inkml:brushProperty name="color" value="#5B2D90"/>
    </inkml:brush>
  </inkml:definitions>
  <inkml:trace contextRef="#ctx0" brushRef="#br0">1 1 128,'1'0'0</inkml:trace>
</inkml:ink>
</file>

<file path=ppt/ink/ink7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19.029"/>
    </inkml:context>
    <inkml:brush xml:id="br0">
      <inkml:brushProperty name="width" value="0.1" units="cm"/>
      <inkml:brushProperty name="height" value="0.1" units="cm"/>
      <inkml:brushProperty name="color" value="#5B2D90"/>
    </inkml:brush>
  </inkml:definitions>
  <inkml:trace contextRef="#ctx0" brushRef="#br0">133 1 2361,'-13'3'201,"-43"7"-173,59-9-263,0-1 0,0 1 1,0 0-1,0 0 0,0 1 1,0-1-1,0 0 0,-1 1 1,4 2-1,29 13 1260,69-2-783,-165 1-233,31-11-108,9-2 144,0 0-1,0 2 1,1 0-1,0 1 1,-20 10-1,76-9 2279,29-17-4818,-50 12 2116</inkml:trace>
</inkml:ink>
</file>

<file path=ppt/ink/ink7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0.161"/>
    </inkml:context>
    <inkml:brush xml:id="br0">
      <inkml:brushProperty name="width" value="0.1" units="cm"/>
      <inkml:brushProperty name="height" value="0.1" units="cm"/>
      <inkml:brushProperty name="color" value="#5B2D90"/>
    </inkml:brush>
  </inkml:definitions>
  <inkml:trace contextRef="#ctx0" brushRef="#br0">302 1 520,'-189'13'3102,"85"4"-3970,104-17 870,-1 0-14,1 0 1,0 0-1,0 0 1,-1 0-1,1 0 0,0 0 1,0 0-1,-1 0 1,1 0-1,0 0 0,0 0 1,-1 0-1,1 0 1,0 0-1,0 0 0,-1 1 1,1-1-1,0 0 1,0 0-1,-1 0 1,1 0-1,0 0 0,0 1 1,0-1-1,-1 0 1,1 0-1,0 0 0,0 1 1,0-1-1,0 0 1,0 0-1,-1 1 0,1-1 1,0 0-1,0 0 1,0 1-1,0-1 0,0 0 1,0 0-1,0 1 1,0-1-1,0 0 1,0 0-1,0 1 0,0-1 1,0 1-1,4 2-263</inkml:trace>
</inkml:ink>
</file>

<file path=ppt/ink/ink7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0.399"/>
    </inkml:context>
    <inkml:brush xml:id="br0">
      <inkml:brushProperty name="width" value="0.1" units="cm"/>
      <inkml:brushProperty name="height" value="0.1" units="cm"/>
      <inkml:brushProperty name="color" value="#5B2D90"/>
    </inkml:brush>
  </inkml:definitions>
  <inkml:trace contextRef="#ctx0" brushRef="#br0">192 1 272,'-46'7'1105,"0"2"0,-54 19 0,101-28-1110,-1 0 0,0 0 0,0 0 0,1 0-1,-1 0 1,0 1 0,1-1 0,-1 0 0,0 0-1,0 0 1,1 0 0,-1 0 0,0 0 0,0 1-1,0-1 1,1 0 0,-1 0 0,0 0 0,0 1-1,0-1 1,1 0 0,-1 0 0,0 1 0,0-1-1,0 0 1,0 0 0,0 1 0,0-1 0,0 0-1,0 0 1,0 1 0,0-1 0,0 0 0,0 1-1,0-1 1,0 0 0,0 0 0,0 1 0,0-1-1,0 0 1,0 0 0,0 1 0,0-1 0,0 0-1,0 1 1,0-1 0,-1 0 0,1 0 0,0 0-1,0 1 1,0-1 0,0 0 0,-1 0 0,1 0-1,0 1 1,0-1 0,0 0 0,-1 0 0,1 0-1,0 0 1,0 0 0,-1 1 0,1-1 0,0 0-1,-1 0 1,1 0 0,-1 0 0,22 8-1302,-9-5 716</inkml:trace>
</inkml:ink>
</file>

<file path=ppt/ink/ink7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0.730"/>
    </inkml:context>
    <inkml:brush xml:id="br0">
      <inkml:brushProperty name="width" value="0.1" units="cm"/>
      <inkml:brushProperty name="height" value="0.1" units="cm"/>
      <inkml:brushProperty name="color" value="#5B2D90"/>
    </inkml:brush>
  </inkml:definitions>
  <inkml:trace contextRef="#ctx0" brushRef="#br0">154 1 992,'12'4'320,"-7"-3"-280,0 1 0,0-1 0,0 1 0,0 0 0,-1 1 0,1-1 0,-1 1 0,8 5 0,-12-7-78,-1-1-1,1 1 1,0 0-1,0-1 0,-1 1 1,1-1-1,-1 1 0,1-1 1,-1 1-1,1-1 1,0 0-1,-1 1 0,1-1 1,-1 0-1,0 1 1,1-1-1,-1 0 0,1 1 1,-1-1-1,1 0 1,-1 0-1,0 0 0,1 0 1,-1 0-1,0 1 1,1-1-1,-2 0 0,-22 4 19,22-4 30,-25 4 514,11-2-206,1 0 0,-1 1 0,1 0 1,0 1-1,1 1 0,-1 0 0,-26 14 0,40-14-657,12-2 281,14-2 206,180-7-558,-174 6 164</inkml:trace>
</inkml:ink>
</file>

<file path=ppt/ink/ink7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0.957"/>
    </inkml:context>
    <inkml:brush xml:id="br0">
      <inkml:brushProperty name="width" value="0.1" units="cm"/>
      <inkml:brushProperty name="height" value="0.1" units="cm"/>
      <inkml:brushProperty name="color" value="#5B2D90"/>
    </inkml:brush>
  </inkml:definitions>
  <inkml:trace contextRef="#ctx0" brushRef="#br0">57 0 1704,'50'4'1652,"-14"-2"-4002,-152 10 2708,89-11-594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9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571 57 1584,'-1'0'672,"-2"-1"721,-2-1-41,-1-1-208,1-2-127,-1-1-313,3-2-168,1 0-336,1 0-56,3 0 160,2 3 96,0 2 40,2 4-32,1 3-208,1 6-120,-1 6-80,1 6-40,0 8-120,0 6-40,0 8-104,-1 5-24,-2 7 48,-2 4-16,-5 4-40,-4 5 16,-6 2-40,-6 4 72,-10 0 144,-8 2 72,-10 0 136,-8-1 8,-7 1 24,-7-2-16,-4-1-216,-5-5-553,-1-5 433,13-15-6425</inkml:trace>
</inkml:ink>
</file>

<file path=ppt/ink/ink7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1.207"/>
    </inkml:context>
    <inkml:brush xml:id="br0">
      <inkml:brushProperty name="width" value="0.1" units="cm"/>
      <inkml:brushProperty name="height" value="0.1" units="cm"/>
      <inkml:brushProperty name="color" value="#5B2D90"/>
    </inkml:brush>
  </inkml:definitions>
  <inkml:trace contextRef="#ctx0" brushRef="#br0">80 1 1456,'-80'12'1589,"149"-13"-2732,-16-1 773,70 8 0,-102-4 272</inkml:trace>
</inkml:ink>
</file>

<file path=ppt/ink/ink7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1.498"/>
    </inkml:context>
    <inkml:brush xml:id="br0">
      <inkml:brushProperty name="width" value="0.1" units="cm"/>
      <inkml:brushProperty name="height" value="0.1" units="cm"/>
      <inkml:brushProperty name="color" value="#5B2D90"/>
    </inkml:brush>
  </inkml:definitions>
  <inkml:trace contextRef="#ctx0" brushRef="#br0">229 1 2088,'-44'3'638,"-66"10"394,43 6-3207,67-19 2177,0 0-1,-1 0 0,1 0 1,0 0-1,-1 0 1,1 0-1,0 0 1,-1 0-1,1 1 1,0-1-1,0 0 1,-1 0-1,1 0 1,0 1-1,0-1 1,-1 0-1,1 0 1,0 0-1,0 1 1,-1-1-1,1 0 1,0 0-1,0 1 1,0-1-1,0 0 1,-1 1-1,1-1 1,0 0-1,0 1 1,0-1-1,0 0 1,0 1-1,0-1 1,0 0-1,0 1 1,0-1-1,0 0 1,0 1-1,0-1 1,0 0-1,0 1 1,0-1-1,0 0 1,1 0-1,-1 1 1,0-1-1,0 0 1,0 1-1,0-1 1,1 0-1,-1 0 1,0 1-1,0-1 1,1 0-1,-1 1 1,20 12-1002,-11-7 433,-6-3 531</inkml:trace>
</inkml:ink>
</file>

<file path=ppt/ink/ink7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1.639"/>
    </inkml:context>
    <inkml:brush xml:id="br0">
      <inkml:brushProperty name="width" value="0.1" units="cm"/>
      <inkml:brushProperty name="height" value="0.1" units="cm"/>
      <inkml:brushProperty name="color" value="#5B2D90"/>
    </inkml:brush>
  </inkml:definitions>
  <inkml:trace contextRef="#ctx0" brushRef="#br0">1 1 1368,'9'3'384,"3"1"345,4 0-329,4 0-112,2-1-304,2 0-280,4-2-192,-1-1-17,2 1 97,-1-1 24,0 0 304</inkml:trace>
</inkml:ink>
</file>

<file path=ppt/ink/ink7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1.928"/>
    </inkml:context>
    <inkml:brush xml:id="br0">
      <inkml:brushProperty name="width" value="0.1" units="cm"/>
      <inkml:brushProperty name="height" value="0.1" units="cm"/>
      <inkml:brushProperty name="color" value="#5B2D90"/>
    </inkml:brush>
  </inkml:definitions>
  <inkml:trace contextRef="#ctx0" brushRef="#br0">0 1 776,'17'1'104,"0"-1"160,-5 0-216,-1 1-72,-6-2 16</inkml:trace>
</inkml:ink>
</file>

<file path=ppt/ink/ink7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4.688"/>
    </inkml:context>
    <inkml:brush xml:id="br0">
      <inkml:brushProperty name="width" value="0.1" units="cm"/>
      <inkml:brushProperty name="height" value="0.1" units="cm"/>
      <inkml:brushProperty name="color" value="#5B2D90"/>
    </inkml:brush>
  </inkml:definitions>
  <inkml:trace contextRef="#ctx0" brushRef="#br0">23 0 1056,'-5'3'32,"-4"4"-128,0 0 56</inkml:trace>
</inkml:ink>
</file>

<file path=ppt/ink/ink7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4.782"/>
    </inkml:context>
    <inkml:brush xml:id="br0">
      <inkml:brushProperty name="width" value="0.1" units="cm"/>
      <inkml:brushProperty name="height" value="0.1" units="cm"/>
      <inkml:brushProperty name="color" value="#5B2D90"/>
    </inkml:brush>
  </inkml:definitions>
  <inkml:trace contextRef="#ctx0" brushRef="#br0">3 0 944,'-3'0'184,"3"1"184,3 0-216,4-1-448,4-2 216</inkml:trace>
</inkml:ink>
</file>

<file path=ppt/ink/ink7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4.922"/>
    </inkml:context>
    <inkml:brush xml:id="br0">
      <inkml:brushProperty name="width" value="0.1" units="cm"/>
      <inkml:brushProperty name="height" value="0.1" units="cm"/>
      <inkml:brushProperty name="color" value="#5B2D90"/>
    </inkml:brush>
  </inkml:definitions>
  <inkml:trace contextRef="#ctx0" brushRef="#br0">0 1 112,'3'-1'0</inkml:trace>
</inkml:ink>
</file>

<file path=ppt/ink/ink7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5.078"/>
    </inkml:context>
    <inkml:brush xml:id="br0">
      <inkml:brushProperty name="width" value="0.1" units="cm"/>
      <inkml:brushProperty name="height" value="0.1" units="cm"/>
      <inkml:brushProperty name="color" value="#5B2D90"/>
    </inkml:brush>
  </inkml:definitions>
  <inkml:trace contextRef="#ctx0" brushRef="#br0">49 1 792,'-16'16'64,"0"0"56,-1 0-128</inkml:trace>
</inkml:ink>
</file>

<file path=ppt/ink/ink7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6.169"/>
    </inkml:context>
    <inkml:brush xml:id="br0">
      <inkml:brushProperty name="width" value="0.1" units="cm"/>
      <inkml:brushProperty name="height" value="0.1" units="cm"/>
      <inkml:brushProperty name="color" value="#5B2D90"/>
    </inkml:brush>
  </inkml:definitions>
  <inkml:trace contextRef="#ctx0" brushRef="#br0">1 23 448,'8'-7'64,"0"0"64,3-1-96</inkml:trace>
</inkml:ink>
</file>

<file path=ppt/ink/ink7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6.279"/>
    </inkml:context>
    <inkml:brush xml:id="br0">
      <inkml:brushProperty name="width" value="0.1" units="cm"/>
      <inkml:brushProperty name="height" value="0.1" units="cm"/>
      <inkml:brushProperty name="color" value="#5B2D90"/>
    </inkml:brush>
  </inkml:definitions>
  <inkml:trace contextRef="#ctx0" brushRef="#br0">53 1 752,'-10'4'64,"-2"4"48,1 2-96,-9 5-16</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5.5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 3217,'-1'0'176,"1"-2"368,0 0 160,0 1 80,2 1-72,0 3-432,2 4-136,3 6-96,2 4-32,4 6-32,1 7-16,3 6 0,0 6 0,-1 6 8,-2 5-8,-3 4-272,-5 1-56,-4 3-136,-6 1-80,-8 2 208,-7 2-32,-7 3-440,-8 2 560,3-11-2553</inkml:trace>
</inkml:ink>
</file>

<file path=ppt/ink/ink7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6.387"/>
    </inkml:context>
    <inkml:brush xml:id="br0">
      <inkml:brushProperty name="width" value="0.1" units="cm"/>
      <inkml:brushProperty name="height" value="0.1" units="cm"/>
      <inkml:brushProperty name="color" value="#5B2D90"/>
    </inkml:brush>
  </inkml:definitions>
  <inkml:trace contextRef="#ctx0" brushRef="#br0">183 0 1056,'-45'17'600,"4"1"569,3-3-113,13-3-464,4-2-464,12-3-1264,5-3 736</inkml:trace>
</inkml:ink>
</file>

<file path=ppt/ink/ink7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6.669"/>
    </inkml:context>
    <inkml:brush xml:id="br0">
      <inkml:brushProperty name="width" value="0.1" units="cm"/>
      <inkml:brushProperty name="height" value="0.1" units="cm"/>
      <inkml:brushProperty name="color" value="#5B2D90"/>
    </inkml:brush>
  </inkml:definitions>
  <inkml:trace contextRef="#ctx0" brushRef="#br0">14 0 192,'-13'8'0</inkml:trace>
</inkml:ink>
</file>

<file path=ppt/ink/ink7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6.917"/>
    </inkml:context>
    <inkml:brush xml:id="br0">
      <inkml:brushProperty name="width" value="0.1" units="cm"/>
      <inkml:brushProperty name="height" value="0.1" units="cm"/>
      <inkml:brushProperty name="color" value="#5B2D90"/>
    </inkml:brush>
  </inkml:definitions>
  <inkml:trace contextRef="#ctx0" brushRef="#br0">128 0 1160,'-33'15'112,"2"3"168,-1 0-632,1-1 240</inkml:trace>
</inkml:ink>
</file>

<file path=ppt/ink/ink7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7.059"/>
    </inkml:context>
    <inkml:brush xml:id="br0">
      <inkml:brushProperty name="width" value="0.1" units="cm"/>
      <inkml:brushProperty name="height" value="0.1" units="cm"/>
      <inkml:brushProperty name="color" value="#5B2D90"/>
    </inkml:brush>
  </inkml:definitions>
  <inkml:trace contextRef="#ctx0" brushRef="#br0">0 28 528,'17'-5'32,"5"-1"16,2-1-176,3-2 72</inkml:trace>
</inkml:ink>
</file>

<file path=ppt/ink/ink7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7.231"/>
    </inkml:context>
    <inkml:brush xml:id="br0">
      <inkml:brushProperty name="width" value="0.1" units="cm"/>
      <inkml:brushProperty name="height" value="0.1" units="cm"/>
      <inkml:brushProperty name="color" value="#5B2D90"/>
    </inkml:brush>
  </inkml:definitions>
  <inkml:trace contextRef="#ctx0" brushRef="#br0">1 27 384,'0'-3'72,"1"0"88,0 1-120,1-1-32,2 0 8,0 0-8,1 0 0,0 0 0,-4 3 8,0 0-8,0 0 8,-1-1-184,0-1 120</inkml:trace>
</inkml:ink>
</file>

<file path=ppt/ink/ink7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7.545"/>
    </inkml:context>
    <inkml:brush xml:id="br0">
      <inkml:brushProperty name="width" value="0.1" units="cm"/>
      <inkml:brushProperty name="height" value="0.1" units="cm"/>
      <inkml:brushProperty name="color" value="#5B2D90"/>
    </inkml:brush>
  </inkml:definitions>
  <inkml:trace contextRef="#ctx0" brushRef="#br0">73 0 1736,'-17'6'294,"11"-5"-402,0 1 0,0 1-1,0-1 1,0 1 0,1 0 0,-1 0-1,-9 7 1,106-17-268,-77 6 372</inkml:trace>
</inkml:ink>
</file>

<file path=ppt/ink/ink7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019"/>
    </inkml:context>
    <inkml:brush xml:id="br0">
      <inkml:brushProperty name="width" value="0.1" units="cm"/>
      <inkml:brushProperty name="height" value="0.1" units="cm"/>
      <inkml:brushProperty name="color" value="#5B2D90"/>
    </inkml:brush>
  </inkml:definitions>
  <inkml:trace contextRef="#ctx0" brushRef="#br0">412 1 1792,'-102'28'2755,"64"-16"-2822,-69 32 0,58-23-1086,9-3 327,73-27 2011,48-15-886,-24 8-915,-2-3 1,56-26-1,-417 182 837,232-106-338,42-20 46</inkml:trace>
</inkml:ink>
</file>

<file path=ppt/ink/ink7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145"/>
    </inkml:context>
    <inkml:brush xml:id="br0">
      <inkml:brushProperty name="width" value="0.1" units="cm"/>
      <inkml:brushProperty name="height" value="0.1" units="cm"/>
      <inkml:brushProperty name="color" value="#5B2D90"/>
    </inkml:brush>
  </inkml:definitions>
  <inkml:trace contextRef="#ctx0" brushRef="#br0">0 5 80,'22'-4'0</inkml:trace>
</inkml:ink>
</file>

<file path=ppt/ink/ink7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272"/>
    </inkml:context>
    <inkml:brush xml:id="br0">
      <inkml:brushProperty name="width" value="0.1" units="cm"/>
      <inkml:brushProperty name="height" value="0.1" units="cm"/>
      <inkml:brushProperty name="color" value="#5B2D90"/>
    </inkml:brush>
  </inkml:definitions>
  <inkml:trace contextRef="#ctx0" brushRef="#br0">1 27 816,'20'-5'104,"0"1"72,2-1-80,0-1-296,0 0 136</inkml:trace>
</inkml:ink>
</file>

<file path=ppt/ink/ink7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383"/>
    </inkml:context>
    <inkml:brush xml:id="br0">
      <inkml:brushProperty name="width" value="0.1" units="cm"/>
      <inkml:brushProperty name="height" value="0.1" units="cm"/>
      <inkml:brushProperty name="color" value="#5B2D90"/>
    </inkml:brush>
  </inkml:definitions>
  <inkml:trace contextRef="#ctx0" brushRef="#br0">0 14 184,'21'-7'16,"-6"1"8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4.576"/>
    </inkml:context>
    <inkml:brush xml:id="br0">
      <inkml:brushProperty name="width" value="0.1" units="cm"/>
      <inkml:brushProperty name="height" value="0.1" units="cm"/>
      <inkml:brushProperty name="color" value="#00A0D7"/>
    </inkml:brush>
  </inkml:definitions>
  <inkml:trace contextRef="#ctx0" brushRef="#br0">23 1 4697,'-2'0'285,"1"1"1,-1-1-1,1 1 1,0-1-1,0 1 1,-1 0-1,1-1 0,0 1 1,0 0-1,0 0 1,0 0-1,0 0 1,0 0-1,0 0 1,0 0-1,-1 2 0,2-2-159,0 0 0,0-1 0,0 1 0,0-1 0,0 1 0,0 0 0,0-1 0,0 1-1,0 0 1,0-1 0,1 1 0,-1-1 0,0 1 0,0-1 0,1 1 0,-1 0 0,0-1-1,1 1 1,-1-1 0,1 1 0,-1-1 0,1 0 0,-1 1 0,1-1 0,0 1 0,51 24 2630,-31-16-2817,-9-1 108,1 0 1,-1 1-1,-1 1 1,0 0-1,0 0 1,10 15-1,55 77 312,-42-54-259,-34-47-87,1 0 1,0 0-1,0 0 0,0 0 1,-1 1-1,1-1 1,0 0-1,-1 0 0,1 0 1,-1 1-1,0-1 0,1 0 1,-1 0-1,0 1 1,0-1-1,1 0 0,-1 1 1,0-1-1,-1 0 1,1 1-1,0-1 0,0 0 1,0 1-1,-1-1 1,1 0-1,-1 0 0,1 0 1,-1 1-1,1-1 1,-1 0-1,0 0 0,0 0 1,1 0-1,-1 0 0,0 0 1,0 0-1,0 0 1,0 0-1,0 0 0,0-1 1,0 1-1,-1 0 1,1-1-1,0 1 0,0-1 1,0 1-1,-1-1 1,1 0-1,0 1 0,-1-1 1,1 0-1,-3 0 0,1 1 8,-1 0-1,1-1 0,-1 1 0,1-1 1,-1 0-1,0 0 0,1 0 0,-1 0 1,1-1-1,-1 0 0,1 1 0,-1-1 1,1-1-1,-1 1 0,1 0 0,0-1 1,0 0-1,-1 1 0,1-1 0,-3-3 1,-14-22 22,0-1 0,-21-40 0,-4-8-35,18 21 36,24 46 2,-1-1 0,0 1 1,-1-1-1,-11-14 0,74 64 94,28 27 13,13 13 139,-78-56-254,-1 0-1,0 1 1,-3 1 0,0 1-1,20 43 1,-36-69-10,-1-1-71,1 0 0,-1 1 0,0-1 0,1 0 0,-1 0 0,0 1-1,0-1 1,1 0 0,-1 1 0,0-1 0,0 0 0,1 1 0,-1-1-1,0 0 1,0 1 0,0-1 0,0 0 0,1 1 0,-1-1 0,0 1-1,0-1 1,0 0 0,0 1 0,0-1 0,0 1 0,0-1 0,0 1-1,0-1 1,0 0 0,0 1 0,0-1 0,-1 1 0,1-1 0,0 0-1,0 1 1,0-1 0,-1 0 0,1 1 0,0-1 0,0 0 0,-1 1-1,1-1 1,0 0 0,0 1 0,-1-1 0,1 0 0,0 0 0,-1 0-1,1 1 1,0-1 0,-1 0 0,1 0 0,-1 0 0,1 0 0,0 1-1,-1-1 1,1 0 0,-1 0 0,-9-2-832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0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389 0 5321,'1'1'272,"1"0"512,1 3-472,2 2 249,1 3 7,2 2-152,2 4-192,2 3-152,0 3-32,1 4-208,0 4-168,-3 4-160,-4 5-40,-6 7 191,-6 5 169,-9 8 200,-9 6 88,-9 7 40,-7 7-16,-8 4-47,-6 5-65,-9 2-473,-6 0-463,-5-1 496,10-16-4857</inkml:trace>
</inkml:ink>
</file>

<file path=ppt/ink/ink7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508"/>
    </inkml:context>
    <inkml:brush xml:id="br0">
      <inkml:brushProperty name="width" value="0.1" units="cm"/>
      <inkml:brushProperty name="height" value="0.1" units="cm"/>
      <inkml:brushProperty name="color" value="#5B2D90"/>
    </inkml:brush>
  </inkml:definitions>
  <inkml:trace contextRef="#ctx0" brushRef="#br0">14 0 232,'-14'6'0</inkml:trace>
</inkml:ink>
</file>

<file path=ppt/ink/ink7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619"/>
    </inkml:context>
    <inkml:brush xml:id="br0">
      <inkml:brushProperty name="width" value="0.1" units="cm"/>
      <inkml:brushProperty name="height" value="0.1" units="cm"/>
      <inkml:brushProperty name="color" value="#5B2D90"/>
    </inkml:brush>
  </inkml:definitions>
  <inkml:trace contextRef="#ctx0" brushRef="#br0">1 60 528,'28'-10'168,"-2"0"112,-1 0-88,-1 1-184,-2-1-216,-1 0 128</inkml:trace>
</inkml:ink>
</file>

<file path=ppt/ink/ink7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904"/>
    </inkml:context>
    <inkml:brush xml:id="br0">
      <inkml:brushProperty name="width" value="0.1" units="cm"/>
      <inkml:brushProperty name="height" value="0.1" units="cm"/>
      <inkml:brushProperty name="color" value="#5B2D90"/>
    </inkml:brush>
  </inkml:definitions>
  <inkml:trace contextRef="#ctx0" brushRef="#br0">394 0 536,'-394'119'1191,"520"-172"-431,-2 8-1413,-96 32 411</inkml:trace>
</inkml:ink>
</file>

<file path=ppt/ink/ink7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8.999"/>
    </inkml:context>
    <inkml:brush xml:id="br0">
      <inkml:brushProperty name="width" value="0.1" units="cm"/>
      <inkml:brushProperty name="height" value="0.1" units="cm"/>
      <inkml:brushProperty name="color" value="#5B2D90"/>
    </inkml:brush>
  </inkml:definitions>
  <inkml:trace contextRef="#ctx0" brushRef="#br0">45 1 104,'-20'7'-16,"-5"4"16</inkml:trace>
</inkml:ink>
</file>

<file path=ppt/ink/ink7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9.220"/>
    </inkml:context>
    <inkml:brush xml:id="br0">
      <inkml:brushProperty name="width" value="0.1" units="cm"/>
      <inkml:brushProperty name="height" value="0.1" units="cm"/>
      <inkml:brushProperty name="color" value="#5B2D90"/>
    </inkml:brush>
  </inkml:definitions>
  <inkml:trace contextRef="#ctx0" brushRef="#br0">17 54 1096,'-1'0'0,"1"0"0,-1 1 0,0-1 0,0 0 0,0 1 0,0-1 0,1 0 0,-1 1 0,0-1 0,0 1 0,1-1 0,-1 1 0,0-1 0,1 1 0,-1 0 0,1-1 0,-1 1 0,1 0-1,-1-1 1,1 1 0,-1 0 0,1 0 0,0 0 0,-1-1 0,1 3 0,20-1-412,38-12-78,219-51 636,-276 61 243,-7 2-213</inkml:trace>
</inkml:ink>
</file>

<file path=ppt/ink/ink7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9.597"/>
    </inkml:context>
    <inkml:brush xml:id="br0">
      <inkml:brushProperty name="width" value="0.1" units="cm"/>
      <inkml:brushProperty name="height" value="0.1" units="cm"/>
      <inkml:brushProperty name="color" value="#5B2D90"/>
    </inkml:brush>
  </inkml:definitions>
  <inkml:trace contextRef="#ctx0" brushRef="#br0">274 1 1576,'-11'4'30,"1"0"-27,1 1 0,0 0 0,0 0 1,-14 11-1,39-14-1559,8-5 1673,19-7 421,-16 3-186,1 2 0,0 0 1,31 0-1,-120 33 1164,-27 0-1541,43-15-228,0 2 0,1 2 0,1 1-1,-50 31 1,85-43-671,8-5 669</inkml:trace>
</inkml:ink>
</file>

<file path=ppt/ink/ink7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9.818"/>
    </inkml:context>
    <inkml:brush xml:id="br0">
      <inkml:brushProperty name="width" value="0.1" units="cm"/>
      <inkml:brushProperty name="height" value="0.1" units="cm"/>
      <inkml:brushProperty name="color" value="#5B2D90"/>
    </inkml:brush>
  </inkml:definitions>
  <inkml:trace contextRef="#ctx0" brushRef="#br0">486 1 1432,'-306'138'962,"138"-65"590,157-66-3491,30-12 644,0-3 1215</inkml:trace>
</inkml:ink>
</file>

<file path=ppt/ink/ink7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29.916"/>
    </inkml:context>
    <inkml:brush xml:id="br0">
      <inkml:brushProperty name="width" value="0.1" units="cm"/>
      <inkml:brushProperty name="height" value="0.1" units="cm"/>
      <inkml:brushProperty name="color" value="#5B2D90"/>
    </inkml:brush>
  </inkml:definitions>
  <inkml:trace contextRef="#ctx0" brushRef="#br0">0 17 632,'37'-7'-16,"6"-2"8</inkml:trace>
</inkml:ink>
</file>

<file path=ppt/ink/ink7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0.298"/>
    </inkml:context>
    <inkml:brush xml:id="br0">
      <inkml:brushProperty name="width" value="0.1" units="cm"/>
      <inkml:brushProperty name="height" value="0.1" units="cm"/>
      <inkml:brushProperty name="color" value="#5B2D90"/>
    </inkml:brush>
  </inkml:definitions>
  <inkml:trace contextRef="#ctx0" brushRef="#br0">1 3 1384,'1'0'56,"2"-1"-48,0 0-32</inkml:trace>
</inkml:ink>
</file>

<file path=ppt/ink/ink7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0.405"/>
    </inkml:context>
    <inkml:brush xml:id="br0">
      <inkml:brushProperty name="width" value="0.1" units="cm"/>
      <inkml:brushProperty name="height" value="0.1" units="cm"/>
      <inkml:brushProperty name="color" value="#5B2D90"/>
    </inkml:brush>
  </inkml:definitions>
  <inkml:trace contextRef="#ctx0" brushRef="#br0">54 0 816,'-17'7'32,"2"0"-8,1-1-64,6-2 24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5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1081 2953,'8'-2'808,"10"-3"592,13-4-256,13-6-151,11-5-313,11-6-128,6-7-304,5-7-112,3-6-120,0-8-8,1-9-8,0-8 0,-1-11-16,-3-10-56,-4-8-352,-5-7-248,-6-3-945,-7-2 881,-13 18-4665</inkml:trace>
</inkml:ink>
</file>

<file path=ppt/ink/ink7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0.518"/>
    </inkml:context>
    <inkml:brush xml:id="br0">
      <inkml:brushProperty name="width" value="0.1" units="cm"/>
      <inkml:brushProperty name="height" value="0.1" units="cm"/>
      <inkml:brushProperty name="color" value="#5B2D90"/>
    </inkml:brush>
  </inkml:definitions>
  <inkml:trace contextRef="#ctx0" brushRef="#br0">1 5 216,'6'-2'16,"1"0"0,-2 2-16</inkml:trace>
</inkml:ink>
</file>

<file path=ppt/ink/ink7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0.878"/>
    </inkml:context>
    <inkml:brush xml:id="br0">
      <inkml:brushProperty name="width" value="0.1" units="cm"/>
      <inkml:brushProperty name="height" value="0.1" units="cm"/>
      <inkml:brushProperty name="color" value="#5B2D90"/>
    </inkml:brush>
  </inkml:definitions>
  <inkml:trace contextRef="#ctx0" brushRef="#br0">142 0 904,'-35'9'1083,"19"-5"-604,0 0 0,0 1 0,0 1 0,-26 13 0,53-18-3997,23-4 3469,-18-1 216,41-6 2258,-105 31-3423,40-18 1204,5-3-100,-1 1 1,1 0-1,0 0 1,-1 1 0,1-1-1,0 0 1,0 1 0,0 0-1,0 0 1,0 0 0,0 0-1,0 0 1,-3 5 0,6-6-148,0 0 0,1-1 0,-1 1 0,0 0 1,1 0-1,-1-1 0,1 1 0,-1 0 1,1-1-1,0 1 0,-1-1 0,1 1 1,-1-1-1,1 1 0,0-1 0,0 1 1,-1-1-1,1 0 0,0 1 0,0-1 1,-1 0-1,1 0 0,0 1 0,0-1 0,0 0 1,1 0-1,25 5-537,-25-5 544,39 2-553,-16-3 379</inkml:trace>
</inkml:ink>
</file>

<file path=ppt/ink/ink7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1.036"/>
    </inkml:context>
    <inkml:brush xml:id="br0">
      <inkml:brushProperty name="width" value="0.1" units="cm"/>
      <inkml:brushProperty name="height" value="0.1" units="cm"/>
      <inkml:brushProperty name="color" value="#5B2D90"/>
    </inkml:brush>
  </inkml:definitions>
  <inkml:trace contextRef="#ctx0" brushRef="#br0">73 0 2208,'-22'8'72,"3"-2"-160,0 1-216,7-5 160</inkml:trace>
</inkml:ink>
</file>

<file path=ppt/ink/ink7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1.147"/>
    </inkml:context>
    <inkml:brush xml:id="br0">
      <inkml:brushProperty name="width" value="0.1" units="cm"/>
      <inkml:brushProperty name="height" value="0.1" units="cm"/>
      <inkml:brushProperty name="color" value="#5B2D90"/>
    </inkml:brush>
  </inkml:definitions>
  <inkml:trace contextRef="#ctx0" brushRef="#br0">1 6 376,'15'0'64,"1"-1"56,-3-2-128,2 1 8</inkml:trace>
</inkml:ink>
</file>

<file path=ppt/ink/ink7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1.497"/>
    </inkml:context>
    <inkml:brush xml:id="br0">
      <inkml:brushProperty name="width" value="0.1" units="cm"/>
      <inkml:brushProperty name="height" value="0.1" units="cm"/>
      <inkml:brushProperty name="color" value="#5B2D90"/>
    </inkml:brush>
  </inkml:definitions>
  <inkml:trace contextRef="#ctx0" brushRef="#br0">161 1 1448,'-37'15'328,"1"-2"321,5-1-385,2 2-504,2-1 168</inkml:trace>
</inkml:ink>
</file>

<file path=ppt/ink/ink7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1.970"/>
    </inkml:context>
    <inkml:brush xml:id="br0">
      <inkml:brushProperty name="width" value="0.1" units="cm"/>
      <inkml:brushProperty name="height" value="0.1" units="cm"/>
      <inkml:brushProperty name="color" value="#5B2D90"/>
    </inkml:brush>
  </inkml:definitions>
  <inkml:trace contextRef="#ctx0" brushRef="#br0">253 1 1336,'-19'7'504,"-2"-1"361,0 0-257,1 1-160,2-1-280,-2 1-96,1 0-88,1 0-40,1 1-152,0-1-48,2 1-16,1 1-8,2-1 16,1 1-185,0-1 273</inkml:trace>
</inkml:ink>
</file>

<file path=ppt/ink/ink7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2.254"/>
    </inkml:context>
    <inkml:brush xml:id="br0">
      <inkml:brushProperty name="width" value="0.1" units="cm"/>
      <inkml:brushProperty name="height" value="0.1" units="cm"/>
      <inkml:brushProperty name="color" value="#5B2D90"/>
    </inkml:brush>
  </inkml:definitions>
  <inkml:trace contextRef="#ctx0" brushRef="#br0">212 0 1160,'-46'16'120,"1"-2"88,5 0-104,9-3-112,3 0-56,6-4 48</inkml:trace>
</inkml:ink>
</file>

<file path=ppt/ink/ink7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2.823"/>
    </inkml:context>
    <inkml:brush xml:id="br0">
      <inkml:brushProperty name="width" value="0.1" units="cm"/>
      <inkml:brushProperty name="height" value="0.1" units="cm"/>
      <inkml:brushProperty name="color" value="#5B2D90"/>
    </inkml:brush>
  </inkml:definitions>
  <inkml:trace contextRef="#ctx0" brushRef="#br0">78 2 1880,'-77'36'1973,"117"-43"-3239,7-17 301,-37 17 615</inkml:trace>
</inkml:ink>
</file>

<file path=ppt/ink/ink7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2.996"/>
    </inkml:context>
    <inkml:brush xml:id="br0">
      <inkml:brushProperty name="width" value="0.1" units="cm"/>
      <inkml:brushProperty name="height" value="0.1" units="cm"/>
      <inkml:brushProperty name="color" value="#5B2D90"/>
    </inkml:brush>
  </inkml:definitions>
  <inkml:trace contextRef="#ctx0" brushRef="#br0">84 0 776,'-18'11'320,"-3"-1"256,3 1-128,4-3-71,6-3-249,3-1-176,7-2-160,4-2-57,7-2-159,4-2-64,6-3 272</inkml:trace>
</inkml:ink>
</file>

<file path=ppt/ink/ink7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3.340"/>
    </inkml:context>
    <inkml:brush xml:id="br0">
      <inkml:brushProperty name="width" value="0.1" units="cm"/>
      <inkml:brushProperty name="height" value="0.1" units="cm"/>
      <inkml:brushProperty name="color" value="#5B2D90"/>
    </inkml:brush>
  </inkml:definitions>
  <inkml:trace contextRef="#ctx0" brushRef="#br0">220 2 1096,'-3'-1'47,"-1"1"0,1 0 0,0 0 0,0 0-1,0 0 1,-1 0 0,1 1 0,0-1 0,0 1-1,0 0 1,0 0 0,-5 2 0,-41 21 818,30-14-245,5-4-275,-4 2-183,1 1-1,0 0 0,-23 18 1,55-25-1187,8-5 1143,13-6-1,-23 5-75,-1 1 1,1 0-1,24-1 1,-48 6-117,1 1 0,-1 0 0,0 0 0,1 1 0,-15 8 0,0-1-190,5-3 42,2 1 56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9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5513,'1'0'64,"2"2"-32,3 2 48,3 5 128,2 6 8,2 8-16,4 9-40,3 12-16,3 13-40,2 13-1184,1 11 784,-5-6-5049</inkml:trace>
</inkml:ink>
</file>

<file path=ppt/ink/ink7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4.257"/>
    </inkml:context>
    <inkml:brush xml:id="br0">
      <inkml:brushProperty name="width" value="0.1" units="cm"/>
      <inkml:brushProperty name="height" value="0.1" units="cm"/>
      <inkml:brushProperty name="color" value="#5B2D90"/>
    </inkml:brush>
  </inkml:definitions>
  <inkml:trace contextRef="#ctx0" brushRef="#br0">15 0 616,'-11'2'8,"7"1"0</inkml:trace>
</inkml:ink>
</file>

<file path=ppt/ink/ink7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4.636"/>
    </inkml:context>
    <inkml:brush xml:id="br0">
      <inkml:brushProperty name="width" value="0.1" units="cm"/>
      <inkml:brushProperty name="height" value="0.1" units="cm"/>
      <inkml:brushProperty name="color" value="#5B2D90"/>
    </inkml:brush>
  </inkml:definitions>
  <inkml:trace contextRef="#ctx0" brushRef="#br0">65 1 1152,'-18'7'160,"2"-1"176,2-2-232,5-1-64,4-2-120,2 0-160,4-1-96,4 0 0,5-2 128</inkml:trace>
</inkml:ink>
</file>

<file path=ppt/ink/ink7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4.888"/>
    </inkml:context>
    <inkml:brush xml:id="br0">
      <inkml:brushProperty name="width" value="0.1" units="cm"/>
      <inkml:brushProperty name="height" value="0.1" units="cm"/>
      <inkml:brushProperty name="color" value="#5B2D90"/>
    </inkml:brush>
  </inkml:definitions>
  <inkml:trace contextRef="#ctx0" brushRef="#br0">157 15 128,'22'-14'50,"-40"17"217,-39 16 292,-44 21-261,98-40-360</inkml:trace>
</inkml:ink>
</file>

<file path=ppt/ink/ink7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4.998"/>
    </inkml:context>
    <inkml:brush xml:id="br0">
      <inkml:brushProperty name="width" value="0.1" units="cm"/>
      <inkml:brushProperty name="height" value="0.1" units="cm"/>
      <inkml:brushProperty name="color" value="#5B2D90"/>
    </inkml:brush>
  </inkml:definitions>
  <inkml:trace contextRef="#ctx0" brushRef="#br0">1 66 1016,'28'-9'240,"5"0"144,1-1-88,5-1-200,1-1-136,-1-2 24</inkml:trace>
</inkml:ink>
</file>

<file path=ppt/ink/ink7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5.237"/>
    </inkml:context>
    <inkml:brush xml:id="br0">
      <inkml:brushProperty name="width" value="0.1" units="cm"/>
      <inkml:brushProperty name="height" value="0.1" units="cm"/>
      <inkml:brushProperty name="color" value="#5B2D90"/>
    </inkml:brush>
  </inkml:definitions>
  <inkml:trace contextRef="#ctx0" brushRef="#br0">12 1 456,'-7'3'-48,"3"-1"136</inkml:trace>
</inkml:ink>
</file>

<file path=ppt/ink/ink7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5.529"/>
    </inkml:context>
    <inkml:brush xml:id="br0">
      <inkml:brushProperty name="width" value="0.1" units="cm"/>
      <inkml:brushProperty name="height" value="0.1" units="cm"/>
      <inkml:brushProperty name="color" value="#5B2D90"/>
    </inkml:brush>
  </inkml:definitions>
  <inkml:trace contextRef="#ctx0" brushRef="#br0">51 1 1224,'-21'7'376,"7"-2"288,3 0-215,7-2-513,4-1-168,4-1-65,4-1-7,5 0-168,2-2 56,3-1 176</inkml:trace>
</inkml:ink>
</file>

<file path=ppt/ink/ink7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5.639"/>
    </inkml:context>
    <inkml:brush xml:id="br0">
      <inkml:brushProperty name="width" value="0.1" units="cm"/>
      <inkml:brushProperty name="height" value="0.1" units="cm"/>
      <inkml:brushProperty name="color" value="#5B2D90"/>
    </inkml:brush>
  </inkml:definitions>
  <inkml:trace contextRef="#ctx0" brushRef="#br0">1 0 104,'4'2'8,"-3"1"0,-2-1-16,-4 2 8</inkml:trace>
</inkml:ink>
</file>

<file path=ppt/ink/ink7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5.748"/>
    </inkml:context>
    <inkml:brush xml:id="br0">
      <inkml:brushProperty name="width" value="0.1" units="cm"/>
      <inkml:brushProperty name="height" value="0.1" units="cm"/>
      <inkml:brushProperty name="color" value="#5B2D90"/>
    </inkml:brush>
  </inkml:definitions>
  <inkml:trace contextRef="#ctx0" brushRef="#br0">66 1 1016,'-16'6'184,"0"1"224,3-1-272,3 1-64,3-3-56,4 0-24,3-1-168,3 0-128,3-2 0,1 0 32,3-1 144,1 0 128,1-2-120,-1 0 88</inkml:trace>
</inkml:ink>
</file>

<file path=ppt/ink/ink7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5.858"/>
    </inkml:context>
    <inkml:brush xml:id="br0">
      <inkml:brushProperty name="width" value="0.1" units="cm"/>
      <inkml:brushProperty name="height" value="0.1" units="cm"/>
      <inkml:brushProperty name="color" value="#5B2D90"/>
    </inkml:brush>
  </inkml:definitions>
  <inkml:trace contextRef="#ctx0" brushRef="#br0">14 0 640,'-5'3'-88,"-3"2"72</inkml:trace>
</inkml:ink>
</file>

<file path=ppt/ink/ink7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6.011"/>
    </inkml:context>
    <inkml:brush xml:id="br0">
      <inkml:brushProperty name="width" value="0.1" units="cm"/>
      <inkml:brushProperty name="height" value="0.1" units="cm"/>
      <inkml:brushProperty name="color" value="#5B2D90"/>
    </inkml:brush>
  </inkml:definitions>
  <inkml:trace contextRef="#ctx0" brushRef="#br0">0 14 56,'11'-3'0,"1"0"16,-1-1-24,-2 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7.8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0 219 5377,'2'-3'416,"2"-3"624,4-5-751,5-3 135,6-4 224,7-2 72,8-3 48,5 0-88,7-1-216,4 2-112,6 2-128,6 3-24,7 5-31,6 7-25,6 7-104,3 8-32,0 8-64,0 9-177,-3 4-543,-2 5-376,-4-1 552,-15-6-8546</inkml:trace>
</inkml:ink>
</file>

<file path=ppt/ink/ink7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6.200"/>
    </inkml:context>
    <inkml:brush xml:id="br0">
      <inkml:brushProperty name="width" value="0.1" units="cm"/>
      <inkml:brushProperty name="height" value="0.1" units="cm"/>
      <inkml:brushProperty name="color" value="#5B2D90"/>
    </inkml:brush>
  </inkml:definitions>
  <inkml:trace contextRef="#ctx0" brushRef="#br0">0 21 200,'14'3'707,"13"-4"-1276,-25 1 628,68-16-117,-38 9 47</inkml:trace>
</inkml:ink>
</file>

<file path=ppt/ink/ink7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6.635"/>
    </inkml:context>
    <inkml:brush xml:id="br0">
      <inkml:brushProperty name="width" value="0.1" units="cm"/>
      <inkml:brushProperty name="height" value="0.1" units="cm"/>
      <inkml:brushProperty name="color" value="#5B2D90"/>
    </inkml:brush>
  </inkml:definitions>
  <inkml:trace contextRef="#ctx0" brushRef="#br0">0 133 1208,'260'-103'-676,"-228"94"690,28-10-237,-59 18 140</inkml:trace>
</inkml:ink>
</file>

<file path=ppt/ink/ink7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6.862"/>
    </inkml:context>
    <inkml:brush xml:id="br0">
      <inkml:brushProperty name="width" value="0.1" units="cm"/>
      <inkml:brushProperty name="height" value="0.1" units="cm"/>
      <inkml:brushProperty name="color" value="#5B2D90"/>
    </inkml:brush>
  </inkml:definitions>
  <inkml:trace contextRef="#ctx0" brushRef="#br0">268 0 2008,'-161'46'2716,"136"-37"-3185,1 2 0,-28 15 0,52-26 437,0 0 0,-1 0 0,1 0 0,0 0 0,0 0 0,-1 1 0,1-1 0,0 0 0,0 0 0,0 0 0,-1 0 0,1 0 0,0 0 0,0 0 0,0 0 0,-1 0 0,1 1 0,0-1 0,0 0 0,0 0 0,-1 0 0,1 0 0,0 0 0,0 1 0,0-1 0,0 0 0,0 0 0,0 0 0,0 1 0,-1-1 0,1 0 0,0 0 0,0 1 0,0-1 0,0 0 0,0 0 0,0 0 0,0 1 0,0-1 0,0 0 0,0 0 0,0 1 0,0-1 0,0 0 0,0 0 0,0 0 0,1 1 0,-1-1 0,0 0 0,0 0 0,0 0 0,0 1 0,0-1 0,17 4 48,24-5 505,73-14-1184,-83 10 400</inkml:trace>
</inkml:ink>
</file>

<file path=ppt/ink/ink7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7.128"/>
    </inkml:context>
    <inkml:brush xml:id="br0">
      <inkml:brushProperty name="width" value="0.1" units="cm"/>
      <inkml:brushProperty name="height" value="0.1" units="cm"/>
      <inkml:brushProperty name="color" value="#5B2D90"/>
    </inkml:brush>
  </inkml:definitions>
  <inkml:trace contextRef="#ctx0" brushRef="#br0">184 1 2224,'-25'7'333,"5"-2"-473,-1 1 1,1 0-1,1 2 0,-1 0 1,-35 22-1,55-30 116,0 0 0,-1 0 0,1 0 0,0 0 0,0 0 0,0 0 0,-1 1 0,1-1 1,0 0-1,0 0 0,0 0 0,0 0 0,-1 0 0,1 1 0,0-1 0,0 0 0,0 0 0,0 0 0,0 1 0,0-1 0,-1 0 0,1 0 0,0 0 0,0 1 0,0-1 1,0 0-1,0 0 0,0 1 0,0-1 0,0 0 0,0 0 0,0 1 0,0-1 0,0 0 0,0 0 0,0 0 0,0 1 0,0-1 0,1 0 0,-1 0 0,0 1 0,0-1 1,0 0-1,0 0 0,13 5 256,16-2 562,1-7-703,-15 1-98</inkml:trace>
</inkml:ink>
</file>

<file path=ppt/ink/ink7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7.307"/>
    </inkml:context>
    <inkml:brush xml:id="br0">
      <inkml:brushProperty name="width" value="0.1" units="cm"/>
      <inkml:brushProperty name="height" value="0.1" units="cm"/>
      <inkml:brushProperty name="color" value="#5B2D90"/>
    </inkml:brush>
  </inkml:definitions>
  <inkml:trace contextRef="#ctx0" brushRef="#br0">162 0 2240,'-24'8'401,"-2"1"367,3 1-184,0-2-312,1 0-88,4-1-96,2-2-40,8-3-144,7-2-240,10-2-3057,2 2 3121</inkml:trace>
</inkml:ink>
</file>

<file path=ppt/ink/ink7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7.572"/>
    </inkml:context>
    <inkml:brush xml:id="br0">
      <inkml:brushProperty name="width" value="0.1" units="cm"/>
      <inkml:brushProperty name="height" value="0.1" units="cm"/>
      <inkml:brushProperty name="color" value="#5B2D90"/>
    </inkml:brush>
  </inkml:definitions>
  <inkml:trace contextRef="#ctx0" brushRef="#br0">9 0 448,'-3'3'144,"0"0"120,1 1-152,1 1-48,2-1-72,1-1 0,2 0 8,1 0 0,2 0 24,2-2 64,1 0 24,2 0-8,4-1-16,3-1-72,5-5-288,2-2 208</inkml:trace>
</inkml:ink>
</file>

<file path=ppt/ink/ink7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7.868"/>
    </inkml:context>
    <inkml:brush xml:id="br0">
      <inkml:brushProperty name="width" value="0.1" units="cm"/>
      <inkml:brushProperty name="height" value="0.1" units="cm"/>
      <inkml:brushProperty name="color" value="#5B2D90"/>
    </inkml:brush>
  </inkml:definitions>
  <inkml:trace contextRef="#ctx0" brushRef="#br0">22 0 728,'-11'10'192,"5"-1"48,1-2-176,5-2-72</inkml:trace>
</inkml:ink>
</file>

<file path=ppt/ink/ink7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8.148"/>
    </inkml:context>
    <inkml:brush xml:id="br0">
      <inkml:brushProperty name="width" value="0.1" units="cm"/>
      <inkml:brushProperty name="height" value="0.1" units="cm"/>
      <inkml:brushProperty name="color" value="#5B2D90"/>
    </inkml:brush>
  </inkml:definitions>
  <inkml:trace contextRef="#ctx0" brushRef="#br0">1 6 104,'10'-1'8,"-1"-1"0,-1 0-8,-3 1 0</inkml:trace>
</inkml:ink>
</file>

<file path=ppt/ink/ink7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8.633"/>
    </inkml:context>
    <inkml:brush xml:id="br0">
      <inkml:brushProperty name="width" value="0.1" units="cm"/>
      <inkml:brushProperty name="height" value="0.1" units="cm"/>
      <inkml:brushProperty name="color" value="#5B2D90"/>
    </inkml:brush>
  </inkml:definitions>
  <inkml:trace contextRef="#ctx0" brushRef="#br0">78 105 1056,'-3'1'34,"-1"0"10,0 0-1,0 1 1,0-1 0,0 1-1,0 0 1,0 0-1,-6 5 1,13-6-48,0-1 0,0 1 1,0-1-1,0 0 0,0 0 0,0 0 0,0-1 1,0 1-1,4-2 0,-6 2 3,72-10-101,-73 10 35,-43 14-464,6-5 1258,25-6-180,0 0 0,0 0-1,-16 8 1,89-23-418,234-109-1742,-247 98 1147</inkml:trace>
</inkml:ink>
</file>

<file path=ppt/ink/ink7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9.437"/>
    </inkml:context>
    <inkml:brush xml:id="br0">
      <inkml:brushProperty name="width" value="0.1" units="cm"/>
      <inkml:brushProperty name="height" value="0.1" units="cm"/>
      <inkml:brushProperty name="color" value="#5B2D90"/>
    </inkml:brush>
  </inkml:definitions>
  <inkml:trace contextRef="#ctx0" brushRef="#br0">302 49 488,'-185'81'1849,"171"-74"-1867,-21 6 248,28-11-236,-1 1 0,1-1 1,0 1-1,0 0 0,1 1 1,-1 0-1,-12 9 0,72-28-161,-11 4 62,-1-2-1,-1-1 0,58-30 1,-91 41 209,-1 1 1,1-1-1,0 2 1,0-1-1,-1 1 1,15-1 0,31-9-326,-40 7-46,-1-1 1,1-1-1,-1 0 1,0-1 0,-1 0-1,19-16 1,-26 20 266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3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0 282 6769,'4'-5'529,"6"-5"799,6-8-944,6-5 232,7-4 96,5-2 56,3-1-55,5 1-145,5 2-72,4 3-120,5 1-56,5 5-48,3 6-16,3 6-56,0 8-40,1 10-96,0 10-104,-1 11-40,0 10-72,1 9-144,0 9-16,-1 5-240,-1 2-104,-2-1-153,-1-3-95,-3-7-240,-4-6-568,-6-6 1024,-13-10-6498</inkml:trace>
</inkml:ink>
</file>

<file path=ppt/ink/ink7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39.804"/>
    </inkml:context>
    <inkml:brush xml:id="br0">
      <inkml:brushProperty name="width" value="0.1" units="cm"/>
      <inkml:brushProperty name="height" value="0.1" units="cm"/>
      <inkml:brushProperty name="color" value="#5B2D90"/>
    </inkml:brush>
  </inkml:definitions>
  <inkml:trace contextRef="#ctx0" brushRef="#br0">337 0 528,'-300'87'1881,"297"-86"-1797,0 1 1,0-1-1,0 0 1,0 1 0,0 0-1,0 0 1,1 0 0,-1 0-1,1 0 1,-5 5 0,7-7-91,0 0 0,0 0 0,0 1 1,-1-1-1,1 0 0,0 1 0,0-1 0,0 0 1,0 0-1,0 1 0,-1-1 0,1 0 1,0 1-1,0-1 0,0 0 0,0 1 1,0-1-1,0 0 0,0 1 0,0-1 1,0 0-1,0 1 0,1-1 0,-1 0 0,0 1 1,0-1-1,0 0 0,0 1 0,0-1 1,1 0-1,-1 1 0,0-1 0,0 0 1,0 0-1,1 1 0,23 4-148,-7-7-31,1-1 1,-1-1-1,0 0 0,0-1 1,-1-1-1,29-13 0,6-2-501,-12 7 535</inkml:trace>
</inkml:ink>
</file>

<file path=ppt/ink/ink7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0.658"/>
    </inkml:context>
    <inkml:brush xml:id="br0">
      <inkml:brushProperty name="width" value="0.1" units="cm"/>
      <inkml:brushProperty name="height" value="0.1" units="cm"/>
      <inkml:brushProperty name="color" value="#5B2D90"/>
    </inkml:brush>
  </inkml:definitions>
  <inkml:trace contextRef="#ctx0" brushRef="#br0">124 1 2465,'-25'5'208,"3"0"240,4-1-488,1 0-176,2 1-200,2-1 31,5-1 289,2-1 256,8-2-72,8-4-184,4-1-40,6-3-112,3 2-200,6-3 240</inkml:trace>
</inkml:ink>
</file>

<file path=ppt/ink/ink7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2.130"/>
    </inkml:context>
    <inkml:brush xml:id="br0">
      <inkml:brushProperty name="width" value="0.1" units="cm"/>
      <inkml:brushProperty name="height" value="0.1" units="cm"/>
      <inkml:brushProperty name="color" value="#5B2D90"/>
    </inkml:brush>
  </inkml:definitions>
  <inkml:trace contextRef="#ctx0" brushRef="#br0">1 13 2016,'243'-7'524,"89"2"-1268,-211 10 815,240 5 109,-305-10-187</inkml:trace>
</inkml:ink>
</file>

<file path=ppt/ink/ink7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2.290"/>
    </inkml:context>
    <inkml:brush xml:id="br0">
      <inkml:brushProperty name="width" value="0.1" units="cm"/>
      <inkml:brushProperty name="height" value="0.1" units="cm"/>
      <inkml:brushProperty name="color" value="#5B2D90"/>
    </inkml:brush>
  </inkml:definitions>
  <inkml:trace contextRef="#ctx0" brushRef="#br0">524 0 2361,'-40'3'104,"1"0"56,0 0-136,-5-1-8,0 0-8,-4-1-32,-1-1-32,3 0-184,0 0-89,2 0-55,0 1-64,3 0 280</inkml:trace>
</inkml:ink>
</file>

<file path=ppt/ink/ink7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2.510"/>
    </inkml:context>
    <inkml:brush xml:id="br0">
      <inkml:brushProperty name="width" value="0.1" units="cm"/>
      <inkml:brushProperty name="height" value="0.1" units="cm"/>
      <inkml:brushProperty name="color" value="#5B2D90"/>
    </inkml:brush>
  </inkml:definitions>
  <inkml:trace contextRef="#ctx0" brushRef="#br0">1 5 1128,'8'-1'0,"0"0"-128,4-1 8</inkml:trace>
</inkml:ink>
</file>

<file path=ppt/ink/ink7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2.651"/>
    </inkml:context>
    <inkml:brush xml:id="br0">
      <inkml:brushProperty name="width" value="0.1" units="cm"/>
      <inkml:brushProperty name="height" value="0.1" units="cm"/>
      <inkml:brushProperty name="color" value="#5B2D90"/>
    </inkml:brush>
  </inkml:definitions>
  <inkml:trace contextRef="#ctx0" brushRef="#br0">109 0 3593,'-28'1'112,"1"1"-112,1 0-288,-1 1 176</inkml:trace>
</inkml:ink>
</file>

<file path=ppt/ink/ink7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2.968"/>
    </inkml:context>
    <inkml:brush xml:id="br0">
      <inkml:brushProperty name="width" value="0.1" units="cm"/>
      <inkml:brushProperty name="height" value="0.1" units="cm"/>
      <inkml:brushProperty name="color" value="#5B2D90"/>
    </inkml:brush>
  </inkml:definitions>
  <inkml:trace contextRef="#ctx0" brushRef="#br0">275 1 1536,'-27'2'256,"-1"1"272,-2 0-351,1 1-121,-1-1-56,1 0 0,3 0-8,-1 0-56,3-1-345,-1 0 281</inkml:trace>
</inkml:ink>
</file>

<file path=ppt/ink/ink7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3.221"/>
    </inkml:context>
    <inkml:brush xml:id="br0">
      <inkml:brushProperty name="width" value="0.1" units="cm"/>
      <inkml:brushProperty name="height" value="0.1" units="cm"/>
      <inkml:brushProperty name="color" value="#5B2D90"/>
    </inkml:brush>
  </inkml:definitions>
  <inkml:trace contextRef="#ctx0" brushRef="#br0">425 0 912,'-25'1'336,"-3"1"232,-1-1-104,-1 0-247,1-1-201,0 1-184,-2-1-1,-3 0 161,-1 0 104,1 0 105,0 1-1,6-1-192,3 1-160,6 1-513,5 0 417</inkml:trace>
</inkml:ink>
</file>

<file path=ppt/ink/ink7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3.343"/>
    </inkml:context>
    <inkml:brush xml:id="br0">
      <inkml:brushProperty name="width" value="0.1" units="cm"/>
      <inkml:brushProperty name="height" value="0.1" units="cm"/>
      <inkml:brushProperty name="color" value="#5B2D90"/>
    </inkml:brush>
  </inkml:definitions>
  <inkml:trace contextRef="#ctx0" brushRef="#br0">1 1 880,'2'3'216,"2"1"208,5-1-256,2 0-224,8-1-256,3 0-88,5-2 128</inkml:trace>
</inkml:ink>
</file>

<file path=ppt/ink/ink7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3.592"/>
    </inkml:context>
    <inkml:brush xml:id="br0">
      <inkml:brushProperty name="width" value="0.1" units="cm"/>
      <inkml:brushProperty name="height" value="0.1" units="cm"/>
      <inkml:brushProperty name="color" value="#5B2D90"/>
    </inkml:brush>
  </inkml:definitions>
  <inkml:trace contextRef="#ctx0" brushRef="#br0">175 1 1880,'-4'2'96,"-1"-1"16,-2 1-96,-4-1-40,-3 1 0,-5 0 24,0 0 8,-2 0-16,0 0-72,-1 1-112,4 0-120,5 0 168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74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67 8362,'2'-3'576,"6"-4"248,5-2 104,7-3-80,6 1-7,5 1-89,5 2-136,4 3-264,5 4-152,3 4-168,2 5-8,2 5-16,1 7 0,0 9-8,1 9-80,1 9-72,1 10-64,0 9-304,-2 8-120,-2 4-529,-5 3-311,-3-1-1064,-3-2 1375,-9-15-5232</inkml:trace>
</inkml:ink>
</file>

<file path=ppt/ink/ink7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3.685"/>
    </inkml:context>
    <inkml:brush xml:id="br0">
      <inkml:brushProperty name="width" value="0.1" units="cm"/>
      <inkml:brushProperty name="height" value="0.1" units="cm"/>
      <inkml:brushProperty name="color" value="#5B2D90"/>
    </inkml:brush>
  </inkml:definitions>
  <inkml:trace contextRef="#ctx0" brushRef="#br0">1 0 1184,'17'2'296,"1"-1"272,0-1-263,3-1-538,-3 0 177</inkml:trace>
</inkml:ink>
</file>

<file path=ppt/ink/ink7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3.827"/>
    </inkml:context>
    <inkml:brush xml:id="br0">
      <inkml:brushProperty name="width" value="0.1" units="cm"/>
      <inkml:brushProperty name="height" value="0.1" units="cm"/>
      <inkml:brushProperty name="color" value="#5B2D90"/>
    </inkml:brush>
  </inkml:definitions>
  <inkml:trace contextRef="#ctx0" brushRef="#br0">95 0 2577,'-24'3'368,"2"0"192,3 2-216,3 0-848,2-1 344</inkml:trace>
</inkml:ink>
</file>

<file path=ppt/ink/ink7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4.092"/>
    </inkml:context>
    <inkml:brush xml:id="br0">
      <inkml:brushProperty name="width" value="0.1" units="cm"/>
      <inkml:brushProperty name="height" value="0.1" units="cm"/>
      <inkml:brushProperty name="color" value="#5B2D90"/>
    </inkml:brush>
  </inkml:definitions>
  <inkml:trace contextRef="#ctx0" brushRef="#br0">57 0 352,'-18'3'24,"4"1"-8,3-1 160,2 2 80,5 1-32,4-1-32,6 1-336,3-1 48</inkml:trace>
</inkml:ink>
</file>

<file path=ppt/ink/ink7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4.327"/>
    </inkml:context>
    <inkml:brush xml:id="br0">
      <inkml:brushProperty name="width" value="0.1" units="cm"/>
      <inkml:brushProperty name="height" value="0.1" units="cm"/>
      <inkml:brushProperty name="color" value="#5B2D90"/>
    </inkml:brush>
  </inkml:definitions>
  <inkml:trace contextRef="#ctx0" brushRef="#br0">128 0 1656,'-23'3'240,"5"1"289,0-1-137,2 1-136,1 0-32,3-1-208,-1 1-248,6-2-609,1-2 489</inkml:trace>
</inkml:ink>
</file>

<file path=ppt/ink/ink7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4.501"/>
    </inkml:context>
    <inkml:brush xml:id="br0">
      <inkml:brushProperty name="width" value="0.1" units="cm"/>
      <inkml:brushProperty name="height" value="0.1" units="cm"/>
      <inkml:brushProperty name="color" value="#5B2D90"/>
    </inkml:brush>
  </inkml:definitions>
  <inkml:trace contextRef="#ctx0" brushRef="#br0">1 31 2096,'43'0'1227,"84"-2"261,-111 0-1729,0 0 0,0-1 0,0 0 1,0-1-1,24-10 0,-40 14 242,-9-1-2432</inkml:trace>
</inkml:ink>
</file>

<file path=ppt/ink/ink7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4.794"/>
    </inkml:context>
    <inkml:brush xml:id="br0">
      <inkml:brushProperty name="width" value="0.1" units="cm"/>
      <inkml:brushProperty name="height" value="0.1" units="cm"/>
      <inkml:brushProperty name="color" value="#5B2D90"/>
    </inkml:brush>
  </inkml:definitions>
  <inkml:trace contextRef="#ctx0" brushRef="#br0">0 10 2905,'0'0'144,"5"0"120,5-1-256,4 0-248,1-2-256,2-1 272</inkml:trace>
</inkml:ink>
</file>

<file path=ppt/ink/ink7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4.903"/>
    </inkml:context>
    <inkml:brush xml:id="br0">
      <inkml:brushProperty name="width" value="0.1" units="cm"/>
      <inkml:brushProperty name="height" value="0.1" units="cm"/>
      <inkml:brushProperty name="color" value="#5B2D90"/>
    </inkml:brush>
  </inkml:definitions>
  <inkml:trace contextRef="#ctx0" brushRef="#br0">0 4 592,'25'-1'96,"2"-1"56,-1 1-88</inkml:trace>
</inkml:ink>
</file>

<file path=ppt/ink/ink7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5.027"/>
    </inkml:context>
    <inkml:brush xml:id="br0">
      <inkml:brushProperty name="width" value="0.1" units="cm"/>
      <inkml:brushProperty name="height" value="0.1" units="cm"/>
      <inkml:brushProperty name="color" value="#5B2D90"/>
    </inkml:brush>
  </inkml:definitions>
  <inkml:trace contextRef="#ctx0" brushRef="#br0">102 0 1632,'-23'6'184,"2"0"224,3-1-336,4-1-96,3-1-56,3-1-424,2 0 336</inkml:trace>
</inkml:ink>
</file>

<file path=ppt/ink/ink7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5.153"/>
    </inkml:context>
    <inkml:brush xml:id="br0">
      <inkml:brushProperty name="width" value="0.1" units="cm"/>
      <inkml:brushProperty name="height" value="0.1" units="cm"/>
      <inkml:brushProperty name="color" value="#5B2D90"/>
    </inkml:brush>
  </inkml:definitions>
  <inkml:trace contextRef="#ctx0" brushRef="#br0">1 0 1752,'12'1'256,"-5"0"209,-3-1-265</inkml:trace>
</inkml:ink>
</file>

<file path=ppt/ink/ink7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5.370"/>
    </inkml:context>
    <inkml:brush xml:id="br0">
      <inkml:brushProperty name="width" value="0.1" units="cm"/>
      <inkml:brushProperty name="height" value="0.1" units="cm"/>
      <inkml:brushProperty name="color" value="#5B2D90"/>
    </inkml:brush>
  </inkml:definitions>
  <inkml:trace contextRef="#ctx0" brushRef="#br0">146 1 3897,'-24'0'142,"0"1"0,0 1 0,1 1 0,-27 6 1,91-1-1222,180-14 72,-208 6 541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20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27 5385,'3'-3'672,"5"-3"1489,7-1-1233,5 1 168,7 2 0,7 5-447,8 5-289,7 7-288,7 7-40,7 8-24,4 8-8,4 10-8,3 10-8,2 9-48,3 10-200,-1 7-497,-2 7-431,-3 8-1552,-4 7 1567,-14-14-5056</inkml:trace>
</inkml:ink>
</file>

<file path=ppt/ink/ink7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5.510"/>
    </inkml:context>
    <inkml:brush xml:id="br0">
      <inkml:brushProperty name="width" value="0.1" units="cm"/>
      <inkml:brushProperty name="height" value="0.1" units="cm"/>
      <inkml:brushProperty name="color" value="#5B2D90"/>
    </inkml:brush>
  </inkml:definitions>
  <inkml:trace contextRef="#ctx0" brushRef="#br0">111 0 3097,'-26'5'536,"2"-2"392,5 1-512,2 0-208,3 0-584,5-1-280,7 1-640,2-2 599</inkml:trace>
</inkml:ink>
</file>

<file path=ppt/ink/ink7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5.719"/>
    </inkml:context>
    <inkml:brush xml:id="br0">
      <inkml:brushProperty name="width" value="0.1" units="cm"/>
      <inkml:brushProperty name="height" value="0.1" units="cm"/>
      <inkml:brushProperty name="color" value="#5B2D90"/>
    </inkml:brush>
  </inkml:definitions>
  <inkml:trace contextRef="#ctx0" brushRef="#br0">79 0 744,'55'14'794,"-51"-13"-763,0 0 0,-1 1 1,1-1-1,0 1 0,-1 0 0,0 0 0,1 0 0,-1 1 0,0-1 1,0 1-1,0-1 0,3 5 0,-6-7-61,0 1-1,0-1 1,-1 1 0,1 0-1,0-1 1,0 1 0,0-1-1,0 1 1,-1-1-1,1 1 1,0-1 0,-1 1-1,1-1 1,0 1 0,-1-1-1,1 1 1,0-1-1,-1 0 1,1 1 0,-1-1-1,1 0 1,-1 1 0,1-1-1,-1 0 1,1 0 0,-1 1-1,1-1 1,-1 0-1,1 0 1,-1 0 0,1 0-1,-1 1 1,0-1 0,1 0-1,-1 0 1,0-1 0,-27 7-219,27-6 233,-115 21 696,96-17-547</inkml:trace>
</inkml:ink>
</file>

<file path=ppt/ink/ink7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6.010"/>
    </inkml:context>
    <inkml:brush xml:id="br0">
      <inkml:brushProperty name="width" value="0.1" units="cm"/>
      <inkml:brushProperty name="height" value="0.1" units="cm"/>
      <inkml:brushProperty name="color" value="#5B2D90"/>
    </inkml:brush>
  </inkml:definitions>
  <inkml:trace contextRef="#ctx0" brushRef="#br0">362 1 1424,'-50'2'1151,"-56"10"0,62-6-1414,0-2-1,-47-1 0,65-2-365,25 1 419</inkml:trace>
</inkml:ink>
</file>

<file path=ppt/ink/ink7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6.133"/>
    </inkml:context>
    <inkml:brush xml:id="br0">
      <inkml:brushProperty name="width" value="0.1" units="cm"/>
      <inkml:brushProperty name="height" value="0.1" units="cm"/>
      <inkml:brushProperty name="color" value="#5B2D90"/>
    </inkml:brush>
  </inkml:definitions>
  <inkml:trace contextRef="#ctx0" brushRef="#br0">1 0 2288,'27'4'185,"15"-2"143,8 0-280,13-2-48</inkml:trace>
</inkml:ink>
</file>

<file path=ppt/ink/ink7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6.619"/>
    </inkml:context>
    <inkml:brush xml:id="br0">
      <inkml:brushProperty name="width" value="0.1" units="cm"/>
      <inkml:brushProperty name="height" value="0.1" units="cm"/>
      <inkml:brushProperty name="color" value="#5B2D90"/>
    </inkml:brush>
  </inkml:definitions>
  <inkml:trace contextRef="#ctx0" brushRef="#br0">10 4 1288,'-10'3'809,"11"0"-403,19 2-399,32-1-398,224-20-258,-273 16 279,-1-3 126</inkml:trace>
</inkml:ink>
</file>

<file path=ppt/ink/ink7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6.775"/>
    </inkml:context>
    <inkml:brush xml:id="br0">
      <inkml:brushProperty name="width" value="0.1" units="cm"/>
      <inkml:brushProperty name="height" value="0.1" units="cm"/>
      <inkml:brushProperty name="color" value="#5B2D90"/>
    </inkml:brush>
  </inkml:definitions>
  <inkml:trace contextRef="#ctx0" brushRef="#br0">42 0 456,'-14'6'0,"1"1"-48,3-1-16,5-1 32</inkml:trace>
</inkml:ink>
</file>

<file path=ppt/ink/ink7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6.869"/>
    </inkml:context>
    <inkml:brush xml:id="br0">
      <inkml:brushProperty name="width" value="0.1" units="cm"/>
      <inkml:brushProperty name="height" value="0.1" units="cm"/>
      <inkml:brushProperty name="color" value="#5B2D90"/>
    </inkml:brush>
  </inkml:definitions>
  <inkml:trace contextRef="#ctx0" brushRef="#br0">0 7 1128,'31'0'344,"-1"0"232,-1-2-744,0-2 176</inkml:trace>
</inkml:ink>
</file>

<file path=ppt/ink/ink7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7.384"/>
    </inkml:context>
    <inkml:brush xml:id="br0">
      <inkml:brushProperty name="width" value="0.1" units="cm"/>
      <inkml:brushProperty name="height" value="0.1" units="cm"/>
      <inkml:brushProperty name="color" value="#5B2D90"/>
    </inkml:brush>
  </inkml:definitions>
  <inkml:trace contextRef="#ctx0" brushRef="#br0">60 0 1984,'-5'0'264,"0"1"457,1 1-681,1-1-64,0 2 8,-2-1 16,1-2 8,-3 1 40,1 0-8,0 0-8,1 1-24,1 0-224,1 1-248,3 0 255</inkml:trace>
</inkml:ink>
</file>

<file path=ppt/ink/ink7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7.593"/>
    </inkml:context>
    <inkml:brush xml:id="br0">
      <inkml:brushProperty name="width" value="0.1" units="cm"/>
      <inkml:brushProperty name="height" value="0.1" units="cm"/>
      <inkml:brushProperty name="color" value="#5B2D90"/>
    </inkml:brush>
  </inkml:definitions>
  <inkml:trace contextRef="#ctx0" brushRef="#br0">1 1 632,'5'2'128,"4"1"56,8 0-120</inkml:trace>
</inkml:ink>
</file>

<file path=ppt/ink/ink7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7.851"/>
    </inkml:context>
    <inkml:brush xml:id="br0">
      <inkml:brushProperty name="width" value="0.1" units="cm"/>
      <inkml:brushProperty name="height" value="0.1" units="cm"/>
      <inkml:brushProperty name="color" value="#5B2D90"/>
    </inkml:brush>
  </inkml:definitions>
  <inkml:trace contextRef="#ctx0" brushRef="#br0">319 1 1192,'-39'4'128,"0"1"88,3 0-216,2 0-320,3-1-24,1 0 40,4-1 80,2 0 328,1 2 48,7-2-24,3 0-120,6 0-8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6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7946,'3'2'160,"4"5"-72,5 7 112,4 10 144,5 13 48,3 14-104,4 14-80,3 15-184,3 16-168,1 13-504,0 12-400,-1 9-1049,-2 5 1105,-6-21-3729</inkml:trace>
</inkml:ink>
</file>

<file path=ppt/ink/ink7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8.071"/>
    </inkml:context>
    <inkml:brush xml:id="br0">
      <inkml:brushProperty name="width" value="0.1" units="cm"/>
      <inkml:brushProperty name="height" value="0.1" units="cm"/>
      <inkml:brushProperty name="color" value="#5B2D90"/>
    </inkml:brush>
  </inkml:definitions>
  <inkml:trace contextRef="#ctx0" brushRef="#br0">1 6 872,'14'3'825,"1"-1"0,0-1 0,22 0 0,44-7-1127,9 0-3247,-103 8 3486,-1 0-1,1 1 0,0 1 1,-21 8-1,14-5 82,4-1-23</inkml:trace>
</inkml:ink>
</file>

<file path=ppt/ink/ink7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8.211"/>
    </inkml:context>
    <inkml:brush xml:id="br0">
      <inkml:brushProperty name="width" value="0.1" units="cm"/>
      <inkml:brushProperty name="height" value="0.1" units="cm"/>
      <inkml:brushProperty name="color" value="#5B2D90"/>
    </inkml:brush>
  </inkml:definitions>
  <inkml:trace contextRef="#ctx0" brushRef="#br0">0 1 440,'16'3'176,"5"-1"160,1-2-64,5 1-392,4 1 120</inkml:trace>
</inkml:ink>
</file>

<file path=ppt/ink/ink7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8.523"/>
    </inkml:context>
    <inkml:brush xml:id="br0">
      <inkml:brushProperty name="width" value="0.1" units="cm"/>
      <inkml:brushProperty name="height" value="0.1" units="cm"/>
      <inkml:brushProperty name="color" value="#5B2D90"/>
    </inkml:brush>
  </inkml:definitions>
  <inkml:trace contextRef="#ctx0" brushRef="#br0">287 1 560,'-108'12'229,"-66"11"1895,169-23-3383</inkml:trace>
</inkml:ink>
</file>

<file path=ppt/ink/ink7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8.803"/>
    </inkml:context>
    <inkml:brush xml:id="br0">
      <inkml:brushProperty name="width" value="0.1" units="cm"/>
      <inkml:brushProperty name="height" value="0.1" units="cm"/>
      <inkml:brushProperty name="color" value="#5B2D90"/>
    </inkml:brush>
  </inkml:definitions>
  <inkml:trace contextRef="#ctx0" brushRef="#br0">3 1 648,'0'0'25,"-1"0"-1,1 1 1,0-1 0,0 1-1,0-1 1,-1 0-1,1 1 1,0-1 0,0 1-1,0-1 1,0 1-1,0-1 1,0 1 0,0-1-1,0 0 1,0 1-1,0-1 1,0 1 0,0-1-1,0 1 1,0-1 0,1 1-1,-1-1 1,0 1-1,0-1 1,0 0 0,1 1-1,-1-1 1,0 0-1,0 1 1,1-1 0,0 1-1,18 12 529,23 2 283,-10-10-1003,0-3 0,1 0 1,-1-2-1,49-6 0,-41 2 165,1 2-1,49 4 0,-4 8-244,-59-8 135</inkml:trace>
</inkml:ink>
</file>

<file path=ppt/ink/ink7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8.929"/>
    </inkml:context>
    <inkml:brush xml:id="br0">
      <inkml:brushProperty name="width" value="0.1" units="cm"/>
      <inkml:brushProperty name="height" value="0.1" units="cm"/>
      <inkml:brushProperty name="color" value="#5B2D90"/>
    </inkml:brush>
  </inkml:definitions>
  <inkml:trace contextRef="#ctx0" brushRef="#br0">49 0 1664,'2'1'488,"-4"0"289,-3 0-193,-3 0-560,-2 1-296,-2-1-480,-2 0 399</inkml:trace>
</inkml:ink>
</file>

<file path=ppt/ink/ink7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49.224"/>
    </inkml:context>
    <inkml:brush xml:id="br0">
      <inkml:brushProperty name="width" value="0.1" units="cm"/>
      <inkml:brushProperty name="height" value="0.1" units="cm"/>
      <inkml:brushProperty name="color" value="#5B2D90"/>
    </inkml:brush>
  </inkml:definitions>
  <inkml:trace contextRef="#ctx0" brushRef="#br0">1 17 2024,'-1'2'56,"4"0"0,2-1-40,3 0 72,3-1 0,5 0-23,1-1-1,7-1-160,3-1-137,3-1-119,3 0 8,2 2 144,2 1 144,3-1 88,0 1-264,1-2 152</inkml:trace>
</inkml:ink>
</file>

<file path=ppt/ink/ink7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0.080"/>
    </inkml:context>
    <inkml:brush xml:id="br0">
      <inkml:brushProperty name="width" value="0.1" units="cm"/>
      <inkml:brushProperty name="height" value="0.1" units="cm"/>
      <inkml:brushProperty name="color" value="#5B2D90"/>
    </inkml:brush>
  </inkml:definitions>
  <inkml:trace contextRef="#ctx0" brushRef="#br0">19 2 128,'-9'-2'0,"-1"2"0</inkml:trace>
</inkml:ink>
</file>

<file path=ppt/ink/ink7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0.523"/>
    </inkml:context>
    <inkml:brush xml:id="br0">
      <inkml:brushProperty name="width" value="0.1" units="cm"/>
      <inkml:brushProperty name="height" value="0.1" units="cm"/>
      <inkml:brushProperty name="color" value="#5B2D90"/>
    </inkml:brush>
  </inkml:definitions>
  <inkml:trace contextRef="#ctx0" brushRef="#br0">1 16 2160,'51'-5'190,"210"3"85,46-3-561,-249 2 782,-57 3-554</inkml:trace>
</inkml:ink>
</file>

<file path=ppt/ink/ink7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0.650"/>
    </inkml:context>
    <inkml:brush xml:id="br0">
      <inkml:brushProperty name="width" value="0.1" units="cm"/>
      <inkml:brushProperty name="height" value="0.1" units="cm"/>
      <inkml:brushProperty name="color" value="#5B2D90"/>
    </inkml:brush>
  </inkml:definitions>
  <inkml:trace contextRef="#ctx0" brushRef="#br0">5 1 1440,'-5'1'-184,"5"0"88</inkml:trace>
</inkml:ink>
</file>

<file path=ppt/ink/ink7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1.044"/>
    </inkml:context>
    <inkml:brush xml:id="br0">
      <inkml:brushProperty name="width" value="0.1" units="cm"/>
      <inkml:brushProperty name="height" value="0.1" units="cm"/>
      <inkml:brushProperty name="color" value="#5B2D90"/>
    </inkml:brush>
  </inkml:definitions>
  <inkml:trace contextRef="#ctx0" brushRef="#br0">127 0 1920,'-29'2'702,"17"-2"-630,0 1 0,-1 0 0,1 1 0,0 1 0,-24 7 0,73-4 761,117-11-2065,-149 5 745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0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7426,'7'6'424,"9"13"408,10 14-744,5 18-304,5 16-504,1 17-329,-3 12 1,-4 10 224,-6 7 224,-8 1-64,-9-1-64,-10-5 232,-3-22-1929</inkml:trace>
</inkml:ink>
</file>

<file path=ppt/ink/ink7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1.154"/>
    </inkml:context>
    <inkml:brush xml:id="br0">
      <inkml:brushProperty name="width" value="0.1" units="cm"/>
      <inkml:brushProperty name="height" value="0.1" units="cm"/>
      <inkml:brushProperty name="color" value="#5B2D90"/>
    </inkml:brush>
  </inkml:definitions>
  <inkml:trace contextRef="#ctx0" brushRef="#br0">108 1 1464,'-27'4'304,"3"2"192,3-1-135,6 1-481,2-1-377,5-1 265</inkml:trace>
</inkml:ink>
</file>

<file path=ppt/ink/ink7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1.656"/>
    </inkml:context>
    <inkml:brush xml:id="br0">
      <inkml:brushProperty name="width" value="0.1" units="cm"/>
      <inkml:brushProperty name="height" value="0.1" units="cm"/>
      <inkml:brushProperty name="color" value="#5B2D90"/>
    </inkml:brush>
  </inkml:definitions>
  <inkml:trace contextRef="#ctx0" brushRef="#br0">0 0 1472,'5'3'248,"2"0"144,5 0-176,4-1-103,6-1-250,7-1-79,4 0-216,2 0-96,1-1 72,3 0 80,4 0 296,2-1 112,3 1 72,-4-1-32,-5 0-72</inkml:trace>
</inkml:ink>
</file>

<file path=ppt/ink/ink7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2.351"/>
    </inkml:context>
    <inkml:brush xml:id="br0">
      <inkml:brushProperty name="width" value="0.1" units="cm"/>
      <inkml:brushProperty name="height" value="0.1" units="cm"/>
      <inkml:brushProperty name="color" value="#5B2D90"/>
    </inkml:brush>
  </inkml:definitions>
  <inkml:trace contextRef="#ctx0" brushRef="#br0">180 1 632,'-41'6'370,"19"-4"-414,9-2 135,1 1 1,0 1-1,0 0 0,0 0 0,1 1 1,-1 1-1,-20 9 0,31-8 119,12-3-24,13 0-12,18-4-662,64 1-136,-103 5 897,-5-1-236</inkml:trace>
</inkml:ink>
</file>

<file path=ppt/ink/ink7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2.479"/>
    </inkml:context>
    <inkml:brush xml:id="br0">
      <inkml:brushProperty name="width" value="0.1" units="cm"/>
      <inkml:brushProperty name="height" value="0.1" units="cm"/>
      <inkml:brushProperty name="color" value="#5B2D90"/>
    </inkml:brush>
  </inkml:definitions>
  <inkml:trace contextRef="#ctx0" brushRef="#br0">27 1 1320,'-17'6'32,"7"0"16</inkml:trace>
</inkml:ink>
</file>

<file path=ppt/ink/ink7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2.574"/>
    </inkml:context>
    <inkml:brush xml:id="br0">
      <inkml:brushProperty name="width" value="0.1" units="cm"/>
      <inkml:brushProperty name="height" value="0.1" units="cm"/>
      <inkml:brushProperty name="color" value="#5B2D90"/>
    </inkml:brush>
  </inkml:definitions>
  <inkml:trace contextRef="#ctx0" brushRef="#br0">1 1 1024,'16'1'104,"-6"0"80,-3 0-160,-5-1-32</inkml:trace>
</inkml:ink>
</file>

<file path=ppt/ink/ink7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3.048"/>
    </inkml:context>
    <inkml:brush xml:id="br0">
      <inkml:brushProperty name="width" value="0.1" units="cm"/>
      <inkml:brushProperty name="height" value="0.1" units="cm"/>
      <inkml:brushProperty name="color" value="#5B2D90"/>
    </inkml:brush>
  </inkml:definitions>
  <inkml:trace contextRef="#ctx0" brushRef="#br0">98 1 400,'-22'8'1794,"39"-3"-1210,38-2-805,30-7 436,-51 3 60,-30 1-164,-12 1-42,-12 0-321,-38 4 510,0 1 1,-68 19-1,235 9-2452,-97-32 2022</inkml:trace>
</inkml:ink>
</file>

<file path=ppt/ink/ink7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3.451"/>
    </inkml:context>
    <inkml:brush xml:id="br0">
      <inkml:brushProperty name="width" value="0.1" units="cm"/>
      <inkml:brushProperty name="height" value="0.1" units="cm"/>
      <inkml:brushProperty name="color" value="#5B2D90"/>
    </inkml:brush>
  </inkml:definitions>
  <inkml:trace contextRef="#ctx0" brushRef="#br0">0 10 840,'31'-5'557,"1"2"-1,-1 1 0,1 2 0,42 5 1,21-1-1634,11-2 63,85-3 1350,-179 0-515</inkml:trace>
</inkml:ink>
</file>

<file path=ppt/ink/ink7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3.705"/>
    </inkml:context>
    <inkml:brush xml:id="br0">
      <inkml:brushProperty name="width" value="0.1" units="cm"/>
      <inkml:brushProperty name="height" value="0.1" units="cm"/>
      <inkml:brushProperty name="color" value="#5B2D90"/>
    </inkml:brush>
  </inkml:definitions>
  <inkml:trace contextRef="#ctx0" brushRef="#br0">0 1 1072,'17'2'88,"-3"1"-136,-2 0 40</inkml:trace>
</inkml:ink>
</file>

<file path=ppt/ink/ink7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4.208"/>
    </inkml:context>
    <inkml:brush xml:id="br0">
      <inkml:brushProperty name="width" value="0.1" units="cm"/>
      <inkml:brushProperty name="height" value="0.1" units="cm"/>
      <inkml:brushProperty name="color" value="#5B2D90"/>
    </inkml:brush>
  </inkml:definitions>
  <inkml:trace contextRef="#ctx0" brushRef="#br0">74 0 1872,'-4'1'26,"-35"4"506,37-5-521,0 0 0,0 1 0,0-1 0,0 1-1,0-1 1,0 1 0,1 0 0,-1 0 0,0 0 0,0 0 0,1 0 0,-1 0 0,0 0 0,1 0 0,-3 4 0,4-5-24,0 1 0,1-1 0,-1 1 0,0 0 0,1-1 0,-1 1 0,0-1 0,1 1 0,-1 0 0,1-1 0,-1 1 0,1-1 0,-1 0 0,1 1 0,0-1 0,-1 1 0,1-1 1,-1 0-1,1 1 0,0-1 0,-1 0 0,1 0 0,0 1 0,-1-1 0,1 0 0,0 0 0,-1 0 0,1 0 0,0 0 0,-1 0 0,1 0 0,0 0 0,1-1 0,28 4 125,26-2 540,67 11-1,-61-5-2391,-95 8 2501,31-14-713,0 0-1,1 0 1,-1-1 0,1 1 0,-1 0-1,1 0 1,0 1 0,-1-1 0,1 0-1,0 0 1,0 1 0,0-1 0,0 0-1,0 1 1,0-1 0,0 1 0,0 2-1,1-3-45,1 0 0,0 0 0,0 0 0,0 0 0,0 0 0,1 0 0,-1 0 0,0 0 0,0 0 0,1-1 0,-1 1 0,0 0 0,1-1 0,-1 1 0,0-1 0,1 0 0,-1 1 0,1-1 0,-1 0 0,2 0 0,35 3 134,-34-3-118,45-1-84,48-8 0,-47 4-1191,-35 4 847</inkml:trace>
</inkml:ink>
</file>

<file path=ppt/ink/ink7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5.106"/>
    </inkml:context>
    <inkml:brush xml:id="br0">
      <inkml:brushProperty name="width" value="0.1" units="cm"/>
      <inkml:brushProperty name="height" value="0.1" units="cm"/>
      <inkml:brushProperty name="color" value="#5B2D90"/>
    </inkml:brush>
  </inkml:definitions>
  <inkml:trace contextRef="#ctx0" brushRef="#br0">141 0 1032,'-34'10'160,"1"1"192,5-1-336,2 0-200,6-1 96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8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1284 27 1024,'-1'-2'360,"-3"-2"512,-3-2 41,-3 0 63,-3 1-120,-3 2-104,-1 2 8,-2 4-63,-1 3-49,-3 5-232,-4 4-104,-5 6-128,-6 4-48,-7 5-72,-6 4-24,-8 6-24,-7 5 0,-8 8-8,-9 8 8,-7 8 40,-6 11 0,-3 12-16,0 12-16,7 12-72,10 11-312,12 9 240,19-19-8594</inkml:trace>
</inkml:ink>
</file>

<file path=ppt/ink/ink7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5.641"/>
    </inkml:context>
    <inkml:brush xml:id="br0">
      <inkml:brushProperty name="width" value="0.1" units="cm"/>
      <inkml:brushProperty name="height" value="0.1" units="cm"/>
      <inkml:brushProperty name="color" value="#5B2D90"/>
    </inkml:brush>
  </inkml:definitions>
  <inkml:trace contextRef="#ctx0" brushRef="#br0">100 4 1336,'-9'0'72,"0"0"64,0 1-344,1-1-56,-1 0 24,-1-1 208,0-1 440,0 1 56,2 1-96,-1 0-384,0 2-72</inkml:trace>
</inkml:ink>
</file>

<file path=ppt/ink/ink7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6.008"/>
    </inkml:context>
    <inkml:brush xml:id="br0">
      <inkml:brushProperty name="width" value="0.1" units="cm"/>
      <inkml:brushProperty name="height" value="0.1" units="cm"/>
      <inkml:brushProperty name="color" value="#5B2D90"/>
    </inkml:brush>
  </inkml:definitions>
  <inkml:trace contextRef="#ctx0" brushRef="#br0">412 1 184,'-39'8'377,"-134"56"1432,-2 0-3958,151-55 2252,26-7-115</inkml:trace>
</inkml:ink>
</file>

<file path=ppt/ink/ink7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6.150"/>
    </inkml:context>
    <inkml:brush xml:id="br0">
      <inkml:brushProperty name="width" value="0.1" units="cm"/>
      <inkml:brushProperty name="height" value="0.1" units="cm"/>
      <inkml:brushProperty name="color" value="#5B2D90"/>
    </inkml:brush>
  </inkml:definitions>
  <inkml:trace contextRef="#ctx0" brushRef="#br0">14 1 488,'-6'2'8,"-2"1"88</inkml:trace>
</inkml:ink>
</file>

<file path=ppt/ink/ink7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6.672"/>
    </inkml:context>
    <inkml:brush xml:id="br0">
      <inkml:brushProperty name="width" value="0.1" units="cm"/>
      <inkml:brushProperty name="height" value="0.1" units="cm"/>
      <inkml:brushProperty name="color" value="#5B2D90"/>
    </inkml:brush>
  </inkml:definitions>
  <inkml:trace contextRef="#ctx0" brushRef="#br0">217 0 832,'-31'14'174,"-25"8"246,119-16 1161,80 3-2604,-160-7 1351,0 1 0,1 1 0,-1 0 0,-28 12 0,10-4-197,3-2 57,-6 1 327,1 2-1,-38 19 1,75-32-515,0 0 0,-1 0 0,1 0 1,0 0-1,0 0 0,-1 0 1,1 0-1,0 0 0,0 0 1,0 0-1,-1 0 0,1 0 0,0 1 1,0-1-1,-1 0 0,1 0 1,0 0-1,0 0 0,0 0 1,0 0-1,-1 1 0,1-1 0,0 0 1,0 0-1,0 0 0,0 1 1,0-1-1,-1 0 0,1 0 1,0 0-1,0 1 0,0-1 0,0 0 1,0 0-1,0 1 0,0-1 1,0 0-1,0 0 0,0 1 1,0-1-1,0 0 0,0 0 0,0 0 1,0 1-1,0-1 0,14 3-323,25-4-782,-37 1 934,158-14-3046,-160 14 3229</inkml:trace>
</inkml:ink>
</file>

<file path=ppt/ink/ink7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6.908"/>
    </inkml:context>
    <inkml:brush xml:id="br0">
      <inkml:brushProperty name="width" value="0.1" units="cm"/>
      <inkml:brushProperty name="height" value="0.1" units="cm"/>
      <inkml:brushProperty name="color" value="#5B2D90"/>
    </inkml:brush>
  </inkml:definitions>
  <inkml:trace contextRef="#ctx0" brushRef="#br0">14 53 840,'-13'7'789,"21"-3"-204,24-1-184,122-38-1971,-59 10 805,-60 18 765</inkml:trace>
</inkml:ink>
</file>

<file path=ppt/ink/ink7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7.147"/>
    </inkml:context>
    <inkml:brush xml:id="br0">
      <inkml:brushProperty name="width" value="0.1" units="cm"/>
      <inkml:brushProperty name="height" value="0.1" units="cm"/>
      <inkml:brushProperty name="color" value="#5B2D90"/>
    </inkml:brush>
  </inkml:definitions>
  <inkml:trace contextRef="#ctx0" brushRef="#br0">241 1 1616,'-26'8'608,"-4"0"625,2 0-161,3 1-440,2 0-232,5 1-336,0 0-120,1 0-288,2 0-192,1-4-576,0-1-225,2-1 713</inkml:trace>
</inkml:ink>
</file>

<file path=ppt/ink/ink7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7.408"/>
    </inkml:context>
    <inkml:brush xml:id="br0">
      <inkml:brushProperty name="width" value="0.1" units="cm"/>
      <inkml:brushProperty name="height" value="0.1" units="cm"/>
      <inkml:brushProperty name="color" value="#5B2D90"/>
    </inkml:brush>
  </inkml:definitions>
  <inkml:trace contextRef="#ctx0" brushRef="#br0">22 0 408,'-13'5'40,"4"0"40</inkml:trace>
</inkml:ink>
</file>

<file path=ppt/ink/ink7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7.720"/>
    </inkml:context>
    <inkml:brush xml:id="br0">
      <inkml:brushProperty name="width" value="0.1" units="cm"/>
      <inkml:brushProperty name="height" value="0.1" units="cm"/>
      <inkml:brushProperty name="color" value="#5B2D90"/>
    </inkml:brush>
  </inkml:definitions>
  <inkml:trace contextRef="#ctx0" brushRef="#br0">131 1 840,'-41'9'665,"31"-7"-561,0 0-1,-1 0 0,1 1 0,0 1 1,0-1-1,1 2 0,-10 4 0,19-8-97,1 0 0,0-1 0,0 1 0,-1-1 0,1 0 0,0 1 0,0-1 0,0 1 0,-1-1-1,1 0 1,0 0 0,0 0 0,0 1 0,0-1 0,0 0 0,-1 0 0,1 0 0,0 0 0,0 0 0,0-1 0,0 1 0,0 0 0,0 0 0,0-1-1,35-1 558,85-26-1263,-107 24 350</inkml:trace>
</inkml:ink>
</file>

<file path=ppt/ink/ink7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8.559"/>
    </inkml:context>
    <inkml:brush xml:id="br0">
      <inkml:brushProperty name="width" value="0.1" units="cm"/>
      <inkml:brushProperty name="height" value="0.1" units="cm"/>
      <inkml:brushProperty name="color" value="#5B2D90"/>
    </inkml:brush>
  </inkml:definitions>
  <inkml:trace contextRef="#ctx0" brushRef="#br0">1 1 1112,'15'1'152,"2"1"176,7 0-248,1 0-72,8 2-32,3-1-24,5 1 24</inkml:trace>
</inkml:ink>
</file>

<file path=ppt/ink/ink7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8.672"/>
    </inkml:context>
    <inkml:brush xml:id="br0">
      <inkml:brushProperty name="width" value="0.1" units="cm"/>
      <inkml:brushProperty name="height" value="0.1" units="cm"/>
      <inkml:brushProperty name="color" value="#5B2D90"/>
    </inkml:brush>
  </inkml:definitions>
  <inkml:trace contextRef="#ctx0" brushRef="#br0">115 0 1488,'-23'2'56,"-6"1"-80,-1 1-224,-3 1 152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0.973"/>
    </inkml:context>
    <inkml:brush xml:id="br0">
      <inkml:brushProperty name="width" value="0.1" units="cm"/>
      <inkml:brushProperty name="height" value="0.1" units="cm"/>
      <inkml:brushProperty name="color" value="#00A0D7"/>
    </inkml:brush>
  </inkml:definitions>
  <inkml:trace contextRef="#ctx0" brushRef="#br0">135 81 1120,'-15'9'1988,"-6"3"4564,20-12-6443,1 0 0,-1 0 0,1 0-1,0 0 1,-1 0 0,1 0 0,-1 0-1,1 0 1,0 0 0,-1 0 0,1-1-1,-1 1 1,1 0 0,0 0-1,-1 0 1,1-1 0,0 1 0,-1 0-1,1 0 1,0-1 0,0 1 0,-1 0-1,1-1 1,0 1 0,0 0 0,-1-1-1,1 1 1,0 0 0,0-1-1,0 1 1,0 0 0,-1-1 0,1 1-1,0-1 1,0 1 0,0 0 0,0-1-1,0 1 1,0-1 0,0 1 0,0-1-1,0 1 1,0 0 0,1-1 0,-1 1-1,0-1 1,0 1 0,0 0-1,0-1 1,1 0 0,3-1 31,0-1 0,0 1 0,0 0 0,0 0 0,0 0-1,1 1 1,-1-1 0,1 1 0,-1 0 0,7 0 0,-6 0-29,17-4 55,0 2 1,0 0 0,0 2 0,0 0 0,0 2 0,0 0 0,0 2 0,30 6-1,-13 2-30,1 1-1,-2 1 0,61 31 1,-92-40-115,40 22 63,-44-25-66,0 1-1,0 0 1,-1-1 0,1 1 0,-1 0 0,0 1 0,0-1 0,1 0 0,-1 1 0,-1-1 0,1 1 0,0-1 0,1 4 0,-6-6 9,0-1 0,0 0 0,0 0 0,0 0 0,0 0 0,0 0 0,0-1 0,0 1 0,-3-3 1,-35-25 37,20 13-171,-1 1-1,-1 0 1,0 2-1,0 0 0,-2 2 1,-44-14-1,15 12 77,-1 3-1,-1 3 0,1 2 1,-88 3-1,111 9 132,28-1-26,21 1-30,15-3 60,-1-1-1,1-1 0,-1-2 1,37-4-1,65 2 151,-83 6-219,0 3 1,59 15-1,-82-14-12,1 0-1,-1 2 1,-1 1-1,1 1 1,31 20-1,-56-31-9,-1 0-1,1 0 0,0 0 1,-1 0-1,1 1 0,-1-1 1,1 0-1,-1 1 0,0-1 1,1 1-1,-1 0 1,0-1-1,0 1 0,0 0 1,0 0-1,-1 0 0,1 0 1,0 0-1,-1 0 0,1 0 1,-1 0-1,1 3 0,-2-3-3,0-1 0,1 0 0,-1 1 0,0-1 0,1 0 0,-1 1 0,0-1 0,0 0 0,0 0-1,0 0 1,0 0 0,-1 0 0,1 0 0,0 0 0,0 0 0,-1-1 0,1 1 0,0 0 0,-1-1 0,1 1-1,-1-1 1,1 1 0,-1-1 0,1 0 0,0 0 0,-1 0 0,0 1 0,1-1 0,-1-1 0,1 1-1,-3 0 1,-6-2-24,0-1 1,0 1-1,1-2 0,-1 1 0,1-1 0,0-1 0,0 0 0,0 0 0,1 0 0,-10-10 0,-31-15-283,16 15-11,0 3 1,-66-18-1,59 20 263,-69-28-1,97 32 100,0 1 0,0 0 0,-1 0-1,1 1 1,-1 1 0,0 0 0,-24-1 0,35 7 204,8 5-122,10 5 38,7 1-6,0-1 1,1 0-1,0-2 1,1-1-1,1-1 1,-1-1-1,1-2 1,1 0-1,-1-2 1,1 0-1,44-1 1,-33-2 44,0 2 0,61 14 0,-79-12-824,-1 0 1,0 2 0,0 0-1,-1 1 1,0 1-1,28 19 1,-28-12-713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5.929"/>
    </inkml:context>
    <inkml:brush xml:id="br0">
      <inkml:brushProperty name="width" value="0.1" units="cm"/>
      <inkml:brushProperty name="height" value="0.1" units="cm"/>
      <inkml:brushProperty name="color" value="#00A0D7"/>
    </inkml:brush>
  </inkml:definitions>
  <inkml:trace contextRef="#ctx0" brushRef="#br0">119 142 4785,'11'0'398,"-21"-1"2761,0-2 522,23-6-1714,55-16-962,1 3-1,1 3 1,88-11 0,-130 26-903,193-14 483,-221 18-584,1 0-1,-1-1 1,1 1 0,-1 0-1,1 0 1,0 0 0,-1 0-1,1 0 1,-1 0 0,1 0 0,0 0-1,-1 0 1,1 0 0,-1 0-1,1 1 1,-1-1 0,1 0-1,-1 0 1,1 0 0,-1 1-1,1-1 1,-1 0 0,1 1-1,-1-1 1,1 0 0,-1 1 0,1-1-1,-1 1 1,0-1 0,1 0-1,-1 1 1,0-1 0,1 1-1,-1-1 1,0 1 0,0 0-1,0-1 1,1 1 0,-2 0 0,1 0-1,-1-1 1,1 1 0,-1-1 0,0 1-1,1-1 1,-1 1 0,1-1 0,-1 0-1,0 1 1,0-1 0,1 0 0,-1 1-1,0-1 1,1 0 0,-1 0 0,0 0-1,0 0 1,0 0 0,1 0 0,-1 0-1,0 0 1,0 0 0,1 0 0,-1 0-1,0 0 1,0 0 0,1-1 0,-2 1-1,-46-10-250,-1 3 0,0 1 0,0 3 0,-97 6 0,112 1 282,0 0 1,0 2-1,1 1 0,0 2 1,1 2-1,0 0 1,0 2-1,-30 18 0,54-26-25,3-3 3,0 0 1,0 1-1,0 0 0,1 0 0,-1 0 0,1 1 0,0-1 0,0 1 0,0 0 0,0 0 0,-4 8 0,8-12-12,0 0 0,1 1-1,-1-1 1,1 1 0,-1-1-1,0 0 1,1 1 0,-1-1-1,1 0 1,-1 0 0,1 1-1,-1-1 1,1 0 0,-1 0-1,1 0 1,0 1 0,-1-1-1,1 0 1,-1 0 0,1 0-1,-1 0 1,1 0 0,-1 0-1,1 0 1,0-1 0,-1 1-1,1 0 1,-1 0 0,1 0-1,-1 0 1,2-1 0,18-4-677,9-6-2372,-13 4 1784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911 1 3417,'-11'4'208,"-11"6"248,-12 6-480,-7 8 32,-6 6 328,-5 6 232,-2 4 168,-3 6 0,-2 6-312,-2 6-199,-3 11-169,-1 11-32,-1 15 80,2 15 96,4 13 72,7 12-8,9 9-168,12 6-760,14 2 424,11-26-6962</inkml:trace>
</inkml:ink>
</file>

<file path=ppt/ink/ink8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8.767"/>
    </inkml:context>
    <inkml:brush xml:id="br0">
      <inkml:brushProperty name="width" value="0.1" units="cm"/>
      <inkml:brushProperty name="height" value="0.1" units="cm"/>
      <inkml:brushProperty name="color" value="#5B2D90"/>
    </inkml:brush>
  </inkml:definitions>
  <inkml:trace contextRef="#ctx0" brushRef="#br0">128 0 2353,'-29'5'344,"1"-1"432,5 0-632,3-1-232,5 1-576,3-2 432</inkml:trace>
</inkml:ink>
</file>

<file path=ppt/ink/ink8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9.445"/>
    </inkml:context>
    <inkml:brush xml:id="br0">
      <inkml:brushProperty name="width" value="0.1" units="cm"/>
      <inkml:brushProperty name="height" value="0.1" units="cm"/>
      <inkml:brushProperty name="color" value="#5B2D90"/>
    </inkml:brush>
  </inkml:definitions>
  <inkml:trace contextRef="#ctx0" brushRef="#br0">223 0 432,'-86'21'539,"-39"7"614,113-24-1132,18 1 35,20 1 38,198-5 266,275-3 98,-459 1-778</inkml:trace>
</inkml:ink>
</file>

<file path=ppt/ink/ink8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9.709"/>
    </inkml:context>
    <inkml:brush xml:id="br0">
      <inkml:brushProperty name="width" value="0.1" units="cm"/>
      <inkml:brushProperty name="height" value="0.1" units="cm"/>
      <inkml:brushProperty name="color" value="#5B2D90"/>
    </inkml:brush>
  </inkml:definitions>
  <inkml:trace contextRef="#ctx0" brushRef="#br0">24 1 1120,'-13'1'0,"2"0"8</inkml:trace>
</inkml:ink>
</file>

<file path=ppt/ink/ink8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3:59.897"/>
    </inkml:context>
    <inkml:brush xml:id="br0">
      <inkml:brushProperty name="width" value="0.1" units="cm"/>
      <inkml:brushProperty name="height" value="0.1" units="cm"/>
      <inkml:brushProperty name="color" value="#5B2D90"/>
    </inkml:brush>
  </inkml:definitions>
  <inkml:trace contextRef="#ctx0" brushRef="#br0">1 2 1304,'86'2'1919,"-36"1"-3320,88-8 0,-137 4 1519,-7 1-65</inkml:trace>
</inkml:ink>
</file>

<file path=ppt/ink/ink8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0.022"/>
    </inkml:context>
    <inkml:brush xml:id="br0">
      <inkml:brushProperty name="width" value="0.1" units="cm"/>
      <inkml:brushProperty name="height" value="0.1" units="cm"/>
      <inkml:brushProperty name="color" value="#5B2D90"/>
    </inkml:brush>
  </inkml:definitions>
  <inkml:trace contextRef="#ctx0" brushRef="#br0">225 0 448,'-40'7'264,"-3"1"224,5-1-8,3-1-16,9 1-207,5-2-177,9-1-665,3 0 425</inkml:trace>
</inkml:ink>
</file>

<file path=ppt/ink/ink8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0.889"/>
    </inkml:context>
    <inkml:brush xml:id="br0">
      <inkml:brushProperty name="width" value="0.1" units="cm"/>
      <inkml:brushProperty name="height" value="0.1" units="cm"/>
      <inkml:brushProperty name="color" value="#5B2D90"/>
    </inkml:brush>
  </inkml:definitions>
  <inkml:trace contextRef="#ctx0" brushRef="#br0">0 28 2457,'3'-2'136,"5"-1"96,3-1-216,8 0-152,1 0-72,5 0-129,5 1-143,2 0 296</inkml:trace>
</inkml:ink>
</file>

<file path=ppt/ink/ink8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1.178"/>
    </inkml:context>
    <inkml:brush xml:id="br0">
      <inkml:brushProperty name="width" value="0.1" units="cm"/>
      <inkml:brushProperty name="height" value="0.1" units="cm"/>
      <inkml:brushProperty name="color" value="#5B2D90"/>
    </inkml:brush>
  </inkml:definitions>
  <inkml:trace contextRef="#ctx0" brushRef="#br0">1 16 576,'15'-3'120,"4"0"88,2 0-104,6 0-112,2 1-128,4 1 88</inkml:trace>
</inkml:ink>
</file>

<file path=ppt/ink/ink8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1.332"/>
    </inkml:context>
    <inkml:brush xml:id="br0">
      <inkml:brushProperty name="width" value="0.1" units="cm"/>
      <inkml:brushProperty name="height" value="0.1" units="cm"/>
      <inkml:brushProperty name="color" value="#5B2D90"/>
    </inkml:brush>
  </inkml:definitions>
  <inkml:trace contextRef="#ctx0" brushRef="#br0">1 16 248,'0'0'184,"2"-1"344,2 0 80,3 1-24,5-1-119,4 0-321,2 0-96,4-1-136,0 0-144,0-1-361,1 0 329</inkml:trace>
</inkml:ink>
</file>

<file path=ppt/ink/ink8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1.503"/>
    </inkml:context>
    <inkml:brush xml:id="br0">
      <inkml:brushProperty name="width" value="0.1" units="cm"/>
      <inkml:brushProperty name="height" value="0.1" units="cm"/>
      <inkml:brushProperty name="color" value="#5B2D90"/>
    </inkml:brush>
  </inkml:definitions>
  <inkml:trace contextRef="#ctx0" brushRef="#br0">7 5 1664,'-2'0'224,"-1"0"168,2 0-319,2 0-226,2 0-15,6 0-128,2-1 8,3 0 24,0 0 8,2 0 104,1 0 128</inkml:trace>
</inkml:ink>
</file>

<file path=ppt/ink/ink8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1.844"/>
    </inkml:context>
    <inkml:brush xml:id="br0">
      <inkml:brushProperty name="width" value="0.1" units="cm"/>
      <inkml:brushProperty name="height" value="0.1" units="cm"/>
      <inkml:brushProperty name="color" value="#5B2D90"/>
    </inkml:brush>
  </inkml:definitions>
  <inkml:trace contextRef="#ctx0" brushRef="#br0">55 0 888,'-14'0'120,"3"0"200,1 0-464,1 0-184,-1 0 184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7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348 1 5825,'-9'9'416,"-14"16"160,-11 16 9,-9 16-129,-4 15-152,0 12-184,2 9-40,5 9-72,9 6-32,11 7-432,12 4-641,14 1 633,7-18-5865</inkml:trace>
</inkml:ink>
</file>

<file path=ppt/ink/ink8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2.236"/>
    </inkml:context>
    <inkml:brush xml:id="br0">
      <inkml:brushProperty name="width" value="0.1" units="cm"/>
      <inkml:brushProperty name="height" value="0.1" units="cm"/>
      <inkml:brushProperty name="color" value="#5B2D90"/>
    </inkml:brush>
  </inkml:definitions>
  <inkml:trace contextRef="#ctx0" brushRef="#br0">1 1 288,'0'0'0</inkml:trace>
</inkml:ink>
</file>

<file path=ppt/ink/ink8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02.531"/>
    </inkml:context>
    <inkml:brush xml:id="br0">
      <inkml:brushProperty name="width" value="0.1" units="cm"/>
      <inkml:brushProperty name="height" value="0.1" units="cm"/>
      <inkml:brushProperty name="color" value="#5B2D90"/>
    </inkml:brush>
  </inkml:definitions>
  <inkml:trace contextRef="#ctx0" brushRef="#br0">137 0 2200,'-23'3'475,"11"-2"-194,0 1 0,1 0-1,-1 0 1,0 2 0,1-1 0,0 1 0,0 1 0,-11 5-1,35-6-715,8-3 101,145-20-1230,-191 22 513,-36 8 740,59-9 60</inkml:trace>
</inkml:ink>
</file>

<file path=ppt/ink/ink8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17.577"/>
    </inkml:context>
    <inkml:brush xml:id="br0">
      <inkml:brushProperty name="width" value="0.1" units="cm"/>
      <inkml:brushProperty name="height" value="0.1" units="cm"/>
      <inkml:brushProperty name="color" value="#5B2D90"/>
    </inkml:brush>
  </inkml:definitions>
  <inkml:trace contextRef="#ctx0" brushRef="#br0">77 2 400,'-11'-1'32,"0"1"56,-1 1-104,-1 1-8,-1 0-48,-1 1 48</inkml:trace>
</inkml:ink>
</file>

<file path=ppt/ink/ink8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18.382"/>
    </inkml:context>
    <inkml:brush xml:id="br0">
      <inkml:brushProperty name="width" value="0.1" units="cm"/>
      <inkml:brushProperty name="height" value="0.1" units="cm"/>
      <inkml:brushProperty name="color" value="#5B2D90"/>
    </inkml:brush>
  </inkml:definitions>
  <inkml:trace contextRef="#ctx0" brushRef="#br0">0 1 872,'1'1'10,"0"0"0,0 0 0,0 0 0,0-1 0,0 1 0,0 0 0,0-1 0,0 1 0,0 0 0,0-1 0,0 1 0,1-1-1,-1 0 1,0 1 0,0-1 0,1 0 0,-1 0 0,2 1 0,27 3 64,-29-4-71,274 4 1298,-146-7-2298,-57-6 415,-67 9 538</inkml:trace>
</inkml:ink>
</file>

<file path=ppt/ink/ink8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18.761"/>
    </inkml:context>
    <inkml:brush xml:id="br0">
      <inkml:brushProperty name="width" value="0.1" units="cm"/>
      <inkml:brushProperty name="height" value="0.1" units="cm"/>
      <inkml:brushProperty name="color" value="#5B2D90"/>
    </inkml:brush>
  </inkml:definitions>
  <inkml:trace contextRef="#ctx0" brushRef="#br0">2 0 112,'-1'1'8,"1"3"8,1 0 0,4 0 0,2 0-8,5 0-8</inkml:trace>
</inkml:ink>
</file>

<file path=ppt/ink/ink8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19.996"/>
    </inkml:context>
    <inkml:brush xml:id="br0">
      <inkml:brushProperty name="width" value="0.1" units="cm"/>
      <inkml:brushProperty name="height" value="0.1" units="cm"/>
      <inkml:brushProperty name="color" value="#5B2D90"/>
    </inkml:brush>
  </inkml:definitions>
  <inkml:trace contextRef="#ctx0" brushRef="#br0">11 4 416,'-5'-2'56,"-1"0"72</inkml:trace>
</inkml:ink>
</file>

<file path=ppt/ink/ink8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0.273"/>
    </inkml:context>
    <inkml:brush xml:id="br0">
      <inkml:brushProperty name="width" value="0.1" units="cm"/>
      <inkml:brushProperty name="height" value="0.1" units="cm"/>
      <inkml:brushProperty name="color" value="#5B2D90"/>
    </inkml:brush>
  </inkml:definitions>
  <inkml:trace contextRef="#ctx0" brushRef="#br0">0 13 1840,'0'0'72,"3"0"56,1 0-144,6-1-136,-1 1-80,4-1-152,2 1-80,4 0 272</inkml:trace>
  <inkml:trace contextRef="#ctx0" brushRef="#br0" timeOffset="1">457 0 144,'9'1'8,"-1"2"0,-3-1-8</inkml:trace>
</inkml:ink>
</file>

<file path=ppt/ink/ink8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0.713"/>
    </inkml:context>
    <inkml:brush xml:id="br0">
      <inkml:brushProperty name="width" value="0.1" units="cm"/>
      <inkml:brushProperty name="height" value="0.1" units="cm"/>
      <inkml:brushProperty name="color" value="#5B2D90"/>
    </inkml:brush>
  </inkml:definitions>
  <inkml:trace contextRef="#ctx0" brushRef="#br0">0 4 8,'522'-2'2716,"-469"1"-2842,4 3-216,-44-1 182</inkml:trace>
</inkml:ink>
</file>

<file path=ppt/ink/ink8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1.292"/>
    </inkml:context>
    <inkml:brush xml:id="br0">
      <inkml:brushProperty name="width" value="0.1" units="cm"/>
      <inkml:brushProperty name="height" value="0.1" units="cm"/>
      <inkml:brushProperty name="color" value="#5B2D90"/>
    </inkml:brush>
  </inkml:definitions>
  <inkml:trace contextRef="#ctx0" brushRef="#br0">81 2 1184,'-9'0'187,"5"-1"-139,-1 1 1,0 0-1,1 0 0,-1 0 1,0 0-1,1 1 0,-1 0 0,1 0 1,-1 0-1,1 0 0,-1 1 1,-3 2-1,8-4-63,0 0 0,-1 0 0,1 0 0,0 0-1,0 0 1,0 1 0,0-1 0,0 0 0,0 0 0,-1 0 0,1 0-1,0 0 1,0 0 0,0 1 0,0-1 0,0 0 0,0 0 0,0 0 0,0 0-1,0 0 1,0 1 0,0-1 0,0 0 0,0 0 0,0 0 0,0 0-1,0 1 1,0-1 0,0 0 0,0 0 0,0 0 0,0 0 0,0 1 0,0-1-1,0 0 1,0 0 0,0 0 0,0 0 0,0 0 0,0 1 0,0-1-1,0 0 1,1 0 0,-1 0 0,0 0 0,0 0 0,0 0 0,0 0 0,0 1-1,0-1 1,1 0 0,-1 0 0,0 0 0,15 2-143,18-3 800,-31 1-558,152-2 2258,-85 3-2340,-140-9-669,35 8 458,-1 2-1,0 1 0,-44 11 1,62-10-132</inkml:trace>
</inkml:ink>
</file>

<file path=ppt/ink/ink8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1.420"/>
    </inkml:context>
    <inkml:brush xml:id="br0">
      <inkml:brushProperty name="width" value="0.1" units="cm"/>
      <inkml:brushProperty name="height" value="0.1" units="cm"/>
      <inkml:brushProperty name="color" value="#5B2D90"/>
    </inkml:brush>
  </inkml:definitions>
  <inkml:trace contextRef="#ctx0" brushRef="#br0">0 0 968,'3'0'248,"0"0"200,0 1-240,2 2-104,2-1-104,0 0-144,3 1 96</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1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222 1 3961,'-9'11'456,"-11"20"424,-10 20 0,-6 20-96,-3 19-111,3 16-265,7 16-216,11 11-768,14 9-1009,16 4 937,7-23-4777</inkml:trace>
</inkml:ink>
</file>

<file path=ppt/ink/ink8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2.235"/>
    </inkml:context>
    <inkml:brush xml:id="br0">
      <inkml:brushProperty name="width" value="0.1" units="cm"/>
      <inkml:brushProperty name="height" value="0.1" units="cm"/>
      <inkml:brushProperty name="color" value="#5B2D90"/>
    </inkml:brush>
  </inkml:definitions>
  <inkml:trace contextRef="#ctx0" brushRef="#br0">1 2 224,'14'0'64,"-2"-1"56,-6 0-64,-1 1 24,-9 0-136,-7 0 48</inkml:trace>
</inkml:ink>
</file>

<file path=ppt/ink/ink8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34:22.558"/>
    </inkml:context>
    <inkml:brush xml:id="br0">
      <inkml:brushProperty name="width" value="0.1" units="cm"/>
      <inkml:brushProperty name="height" value="0.1" units="cm"/>
      <inkml:brushProperty name="color" value="#5B2D90"/>
    </inkml:brush>
  </inkml:definitions>
  <inkml:trace contextRef="#ctx0" brushRef="#br0">91 1 856,'-6'1'57,"-2"-1"-1,0 2-1,0-1 0,0 1 1,0 0-1,1 0 1,-1 1-1,1 0 1,-13 8-1,20-11-64,0 0-1,0 0 0,0 0 0,-1 0 0,1 0 1,0 0-1,0 0 0,0 0 0,0 1 1,0-1-1,0 0 0,0 0 0,-1 0 1,1 0-1,0 0 0,0 0 0,0 0 0,0 1 1,0-1-1,0 0 0,0 0 0,0 0 1,0 0-1,0 0 0,0 1 0,0-1 1,0 0-1,0 0 0,0 0 0,0 0 0,0 0 1,0 1-1,0-1 0,0 0 0,0 0 1,0 0-1,0 0 0,0 0 0,0 1 1,0-1-1,0 0 0,0 0 0,0 0 0,0 0 1,0 0-1,1 0 0,-1 1 0,0-1 1,0 0-1,0 0 0,0 0 0,0 0 1,0 0-1,1 0 0,11 3-163,15-4 176,76-8 2591,-133 17-3490,18-3 445</inkml:trace>
  <inkml:trace contextRef="#ctx0" brushRef="#br0" timeOffset="1">43 62 1040,'-2'2'192,"2"0"184,2 0-80,4 0-152,3 1-56,4-1-368,2-1-192,2 0 240</inkml:trace>
</inkml:ink>
</file>

<file path=ppt/ink/ink8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1:44.345"/>
    </inkml:context>
    <inkml:brush xml:id="br0">
      <inkml:brushProperty name="width" value="0.1" units="cm"/>
      <inkml:brushProperty name="height" value="0.1" units="cm"/>
      <inkml:brushProperty name="color" value="#5B2D90"/>
    </inkml:brush>
  </inkml:definitions>
  <inkml:trace contextRef="#ctx0" brushRef="#br0">1 1053 688,'8'7'8872,"-7"-7"-8729,20-20 2642,17-33-1634,144-247 689,61-99-1408,-73 138-7276,-151 235 5539</inkml:trace>
</inkml:ink>
</file>

<file path=ppt/ink/ink8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1:45.032"/>
    </inkml:context>
    <inkml:brush xml:id="br0">
      <inkml:brushProperty name="width" value="0.1" units="cm"/>
      <inkml:brushProperty name="height" value="0.1" units="cm"/>
      <inkml:brushProperty name="color" value="#5B2D90"/>
    </inkml:brush>
  </inkml:definitions>
  <inkml:trace contextRef="#ctx0" brushRef="#br0">14 0 6249,'-6'6'3509,"6"-5"-3386,-1-1 0,1 0 0,0 0 0,-2 1 492,2 0-492,0-1 0,0 0 0,-1 1 0,1-1 0,0 0 0,0 1 0,0-1 0,0 0 0,0 1 0,-1-1 0,1 0 0,0 1 0,0-1 0,0 1 0,0-1 0,0 0 0,0 1 0,0-1 0,0 0 0,0 1 0,0-1 0,0 1 0,1-1 0,-1 0 0,0 1 0,0-1 0,0 0 0,0 1 0,1-1 0,-1 0 0,1 2 492,-1-2-492,1 0 0,-1 0 0,1 1 0,3 6 514,0 4-392,0 0-1,-1 0 0,-1 1 1,0-1-1,0 1 1,-1-1-1,-1 1 0,0-1 1,0 1-1,-3 12 1,2-7-120,-12 166 287,3-74-154,7 199 0,22-147-758,2-56-3334,-15-80 2503</inkml:trace>
</inkml:ink>
</file>

<file path=ppt/ink/ink8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1:46.164"/>
    </inkml:context>
    <inkml:brush xml:id="br0">
      <inkml:brushProperty name="width" value="0.1" units="cm"/>
      <inkml:brushProperty name="height" value="0.1" units="cm"/>
      <inkml:brushProperty name="color" value="#5B2D90"/>
    </inkml:brush>
  </inkml:definitions>
  <inkml:trace contextRef="#ctx0" brushRef="#br0">41 1761 1768,'-27'8'3504,"14"-5"408,19-24-2411,18-31 251,15-55 0,7-16-635,41-71-852,117-193-1,-113 233-230,212-329 175,-283 454-575,48-73 707,-41 47-2482,-12-2-3935,-13 49 4481</inkml:trace>
</inkml:ink>
</file>

<file path=ppt/ink/ink8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1:52.050"/>
    </inkml:context>
    <inkml:brush xml:id="br0">
      <inkml:brushProperty name="width" value="0.1" units="cm"/>
      <inkml:brushProperty name="height" value="0.1" units="cm"/>
      <inkml:brushProperty name="color" value="#5B2D90"/>
    </inkml:brush>
  </inkml:definitions>
  <inkml:trace contextRef="#ctx0" brushRef="#br0">602 18 968,'0'0'96,"0"-1"0,1 1 0,-1-1 0,0 1 0,0-1 0,0 1 0,0-1-1,0 1 1,0-1 0,0 1 0,0-1 0,0 1 0,0-1 0,0 1 0,0-1 0,0 1 0,0-1-1,0 1 1,0-1 0,-1 1 0,1-1 0,0 1 0,0-1 0,-1 1 0,1-1 0,0 1 0,-1-1-1,1 1 1,0 0 0,-1-1 0,1 1 0,-1 0 0,1-1 0,-1 1 0,1 0 0,0 0 0,-1-1-1,1 1 1,-1 0 0,1 0 0,-1 0 0,1-1 0,-1 1 0,0 0 0,1 0 0,-1 0 0,1 0-1,-1 0 1,1 0 0,-1 0 0,1 0 0,-1 1 0,1-1 0,-1 0 0,1 0 0,-2 1 0,-28 22 5242,15-11-5607,-8-4 1217,-44 13 0,-2 0-596,-71 34-122,-72 28-160,199-79-44,-3 5-116,31 12 26,-11-16 77,-1-1 0,0 1 0,0 0 0,0 1 0,-1-1-1,1 0 1,-2 1 0,1 0 0,0-1 0,-1 1 0,1 11-1,0 72 166,-2-46-112,30 245 208,-7-167-4650,-19-104 2726</inkml:trace>
</inkml:ink>
</file>

<file path=ppt/ink/ink8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1:53.245"/>
    </inkml:context>
    <inkml:brush xml:id="br0">
      <inkml:brushProperty name="width" value="0.1" units="cm"/>
      <inkml:brushProperty name="height" value="0.1" units="cm"/>
      <inkml:brushProperty name="color" value="#5B2D90"/>
    </inkml:brush>
  </inkml:definitions>
  <inkml:trace contextRef="#ctx0" brushRef="#br0">591 2 2929,'-1'0'175,"0"-1"1,0 1 0,0 0 0,0 0-1,0 0 1,0 0 0,1 0 0,-1 0 0,0 0-1,0 0 1,0 0 0,0 1 0,0-1-1,0 0 1,1 1 0,-1-1 0,0 0 0,0 1-1,0-1 1,1 1 0,-1-1 0,0 1-1,1-1 1,-1 1 0,0 0 0,1-1 0,-1 1-1,1 0 1,-1 0 0,1-1 0,-1 1-1,1 0 1,0 0 0,-1-1 0,1 1 0,0 0-1,0 0 1,-1 0 0,1 0 0,0 0-1,0 0 1,0-1 0,0 1 0,0 0-1,0 0 1,1 1 0,0 2 109,0 1 0,1-1 0,0 0 1,-1 0-1,1-1 0,1 1 0,-1 0 0,5 4 0,65 91 397,-47-63-661,1-1 1,2-1-1,32 30 0,-54-58-15,29 29 22,-33-34-22,-1 1 0,1 0 1,-1 0-1,0 0 0,0 0 0,0 0 0,0 0 1,0 0-1,0 0 0,0 0 0,-1 0 0,1 0 1,-1 1-1,1-1 0,-1 0 0,0 1 0,0 3 0,-1-4-5,0-1-1,0 1 1,0 0-1,0-1 0,0 1 1,0-1-1,-1 1 1,1-1-1,-1 0 0,1 0 1,-1 1-1,1-1 1,-1 0-1,0 0 0,1 0 1,-1-1-1,0 1 1,0 0-1,-2 0 0,-42 11-472,38-10 374,-12 3 51,0 1 1,0 1-1,0 1 0,-34 21 1,-71 53 64,63-40 1,-18 10-454,3 3 1,2 4-1,-126 128 1,188-172-296</inkml:trace>
</inkml:ink>
</file>

<file path=ppt/ink/ink8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2:00.167"/>
    </inkml:context>
    <inkml:brush xml:id="br0">
      <inkml:brushProperty name="width" value="0.1" units="cm"/>
      <inkml:brushProperty name="height" value="0.1" units="cm"/>
      <inkml:brushProperty name="color" value="#5B2D90"/>
    </inkml:brush>
  </inkml:definitions>
  <inkml:trace contextRef="#ctx0" brushRef="#br0">582 218 1248,'3'-12'984,"-1"-1"-1,0 1 1,0 0 0,-1-1-1,-1 1 1,0 0-1,-1-1 1,-4-23 0,4 32-873,0-1 1,-1 1 0,1 0 0,-1 0-1,0 0 1,0 0 0,0 0 0,0 0-1,-1 1 1,1-1 0,-1 1 0,0 0-1,0-1 1,-1 1 0,1 1 0,0-1-1,-1 0 1,0 1 0,0 0 0,1 0-1,-1 0 1,-1 0 0,1 1 0,0-1-1,0 1 1,0 0 0,-9 0-1,-4 0-14,-1 1-1,1 0 0,0 2 0,-1 0 0,1 1 0,0 1 0,0 0 0,1 1 0,-1 1 0,1 1 1,0 0-1,1 1 0,0 1 0,0 0 0,-22 18 0,19-12-8,-1 1-1,2 1 0,0 1 1,1 0-1,1 1 1,1 1-1,1 0 0,0 0 1,2 2-1,-16 37 1,21-40-40,0 0 1,1 1 0,1 0-1,1 0 1,1 0 0,0 1 0,2-1-1,2 32 1,0-39-57,0-1 1,1 1-1,0-1 1,1 1-1,1-1 1,-1 0-1,2-1 1,0 1-1,0-1 1,1 0-1,0-1 1,1 0-1,0 0 1,16 14-1,-7-10-1,1-1 0,0 0 0,1-2 0,1 0 1,-1-1-1,2-1 0,-1-1 0,1-1 0,1 0 0,-1-2 0,1-1 0,0 0 0,0-2 0,0 0 0,0-1 1,0-2-1,0 0 0,0-2 0,0 0 0,32-9 0,-28 5 21,0-1-1,-1 0 1,0-2 0,-1-2 0,0 0-1,0-1 1,-2-1 0,0-1-1,0-1 1,-1-1 0,-2-1 0,1-1-1,-2 0 1,-1-2 0,0 0-1,22-39 1,-33 50-25,-1 0 0,0-1 0,-1 0 0,-1 1 0,1-2 0,-2 1 0,0 0 0,0-1 0,-1 1-1,0-1 1,-1 1 0,0-1 0,-1 1 0,0-1 0,-1 1 0,0-1 0,-1 1 0,0 0 0,-6-12 0,2 7-70,-2 1-1,1 1 1,-2-1 0,1 2 0,-2-1 0,0 1-1,-1 1 1,0 0 0,-1 1 0,0 0 0,0 1-1,-23-13 1,12 9-254,0 2-1,-1 0 1,-1 2 0,1 1-1,-2 1 1,1 1-1,-55-7 1,27 14-597</inkml:trace>
</inkml:ink>
</file>

<file path=ppt/ink/ink8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2:04.259"/>
    </inkml:context>
    <inkml:brush xml:id="br0">
      <inkml:brushProperty name="width" value="0.1" units="cm"/>
      <inkml:brushProperty name="height" value="0.1" units="cm"/>
      <inkml:brushProperty name="color" value="#5B2D90"/>
    </inkml:brush>
  </inkml:definitions>
  <inkml:trace contextRef="#ctx0" brushRef="#br0">111 1422 1768,'11'3'469,"-21"-2"1491,8-1-1811,0 0-1,1 0 0,-1 0 1,0-1-1,1 1 0,-1-1 0,0 1 1,1-1-1,-1 0 0,0 0 1,1 0-1,-1 0 0,1 0 1,0 0-1,-1 0 0,1 0 1,0 0-1,0-1 0,-1 1 1,1 0-1,-1-3 0,-8-25 400,0 0 0,2 0 0,2-1 0,-7-60 1,5 27 280,-3-6-224,4-1-1,3-136 1,6 171-585,2-1 0,2 1 1,1 0-1,2 1 1,1 0-1,2 0 0,27-55 1,2 14 66,56-78 0,-69 114-671,1 2-1,2 1 0,57-50 0,-64 67-971,-5 5 576</inkml:trace>
</inkml:ink>
</file>

<file path=ppt/ink/ink8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0.1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86 17 3401,'-2'0'344,"-2"-1"192,-2 0-136,-2 0-184,-1 0-16,1 0 88,-1-1 88,0 1 184,0 0-8,0-1-191,2 1-169,2 0-576,4 0-241,6 0-175,5 0 48,6 1 352,5 0 184,5 2 240,5 0 96,6 1 64,6 1 8,10 1-56,9 2-56,10 0-72,9 0-16,10 1-16,8-1 0,7 0-8,6 0 8,5 0 8,3-1 0,1 0 16,1 0 16,-2 0 8,-3-1-8,-4 0 0,-5-1-208,-7-1 136,-19-1-4617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5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303 1 1152,'-8'8'352,"-11"12"424,-8 14 137,-6 14-81,-4 15-128,-2 14-336,0 15-152,4 15-192,5 13-168,9 12 88,7-16-5081</inkml:trace>
</inkml:ink>
</file>

<file path=ppt/ink/ink8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0.6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409 0 5401,'-14'1'-432,"-19"1"-80,-14 2-456,-9 1 520,-3 2 736,3 1 264,6 0 328,8 0-48,13 0-368,11 0-184,14 1-272,14 0-8,15 0 8,15 0-24,15-1-16,15 0 8,12-1 8,13 0 8,10 0 16,9-1 16,9-1 8,7-1-24,8-2 0,5 0-8,5-1-16,4-2 16,2-2 0,1-1 8,0-2 8,-1-2 8,-2-1 0,-4-1 0,-5 0-8,-7-1 0,-9 0-440,-10 0-344,-13 0 416,-25 1-4553</inkml:trace>
</inkml:ink>
</file>

<file path=ppt/ink/ink8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0.7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71 11 4585,'-13'-2'-848,"-14"-2"320,-3-1-2681</inkml:trace>
</inkml:ink>
</file>

<file path=ppt/ink/ink8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1.0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4 354 2657,'-2'0'384,"1"-1"296,4 0-336,9-2-416,14 0-8,18-1 8,18-2 0,21-1 32,17-1 16,18-2 64,13-1 104,12 0 176,9-1 32,6 0 48,5 1-96,5 0-80,4-2-24,5-1-72,2-3 0,2-3-80,-1-3-24,-4-1-16,-7-3-8,-10 0-680,-11-1-608,-14 1 696,-29 5-2873</inkml:trace>
</inkml:ink>
</file>

<file path=ppt/ink/ink8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1.5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7 554 8634,'-3'-1'-112,"-1"1"-304,5-2-48,9 0 320,14-1 112,17-1 32,17-2 0,21-2-16,18-1 8,19-1 0,19-3-16,16-2 0,16-2 32,13-2 64,12-2 96,9 0 40,10-1-16,7 0-32,5 1-104,5 1-56,1 1-16,-3 0-16,-5 2 8,-10 1 24,-12 0-136,-16 0-216,-18 0-56,-21 0-153,-24 1 41,-25-1 8,-27 1 32,-27-1 56,-27-1-24,-30 0 112,-29 1 32,-31 2 168,-28 1 240,-24 1 128,-22 1-16,-18 2-352,-16 2-336,-12 3-240,-9 3-305,-8 3 585,34 2-912</inkml:trace>
</inkml:ink>
</file>

<file path=ppt/ink/ink8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1.8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0 453 5545,'4'0'376,"9"0"544,16 1-984,20 0 16,24 0-24,25 0 16,27-2 56,26-1 0,24-3 24,21-2 8,20-4-32,17-2 0,15-3-8,12-1 0,10 0 8,7-2 0,4 0 24,2-1-8,-2 0-8,-3-1 8,-7 1-16,-8-1 8,-11 1 16,-14-1 24,-18 0 40,-19-1 8,-22-1-15,-23 0-25,-24-2-24,-25 0-369,-26-1 241,-26 5-6609</inkml:trace>
</inkml:ink>
</file>

<file path=ppt/ink/ink8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2.2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346 0 6977,'-23'3'289,"-25"4"-89,-17 3-552,-5 3-569,5 0-111,17 0 184,22-2 240,29-2 496,30-2 96,34-4-16,31-2-8,32-3-8,28-2 16,26 0 16,24 0 48,19 1 248,20 0 104,16 3 64,15 1-24,14 1-176,10 3 144,8 1 136,4 1 216,-1 1 169,-1 2-169,-6-1-168,-6 0-216,-9-2-208,-12 0-72,-15-3-48,-16-2-16,-21-1-680,-22-2-488,-24-1 608,-44-1-6858</inkml:trace>
</inkml:ink>
</file>

<file path=ppt/ink/ink8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2.6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339 0 5841,'-22'1'600,"-26"0"1153,-16 1-1625,-6 1 0,8 2-160,15 1-56,22 1-128,25 1-24,28 0-344,30-1-321,29-1-479,29-3 16,28-3 512,23-2 407,24-2 1058,19-2 295,19-1 344,16-1 40,15 1-455,12 0-233,11 3-360,8 1-104,8 2-80,4 1-24,4 1-24,2 2-8,-1-1-1232,1-1 895,-54 1-6376</inkml:trace>
</inkml:ink>
</file>

<file path=ppt/ink/ink8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2.7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4465,'6'0'80,"4"0"464,-3 0-920,-4 0-4337</inkml:trace>
</inkml:ink>
</file>

<file path=ppt/ink/ink8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3.0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4533 1 5505,'-51'0'624,"-69"3"1121,-69 2-1537,-54 5-48,-40 5-72,-22 3-240,-10 5-856,0 4-377,5 3-471,10 2 191,12 2 833,13-1 584,17-1 760,17-2 48,21-3-47,20-3-193,25-3-160,24-2-32,26-3-296,26-1 184,29-4-3241</inkml:trace>
</inkml:ink>
</file>

<file path=ppt/ink/ink8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3.2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57 2497,'22'1'680,"33"0"560,37 0-568,36 0-200,33-2-304,29-1-72,25-2-88,20-1-8,18-1-8,13-2-8,12 1 16,9-1 0,4 1-8,2 1 8,-3 2 8,-6 2 24,-8 2 0,-12 3 0,-15 3-32,-16 3-24,-20 3-200,-20 1-72,-24 0 32,-25-2 16,-29 0 96,-30-4-112,-33-1 152,-25-4-4209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4473,'-2'16'248,"-3"25"240,2 24-480,5 24 0,8 17-192,10 13-176,13 7-24,12 0-112,13-6 280,-2-23-3369</inkml:trace>
</inkml:ink>
</file>

<file path=ppt/ink/ink8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3.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5704 84 2673,'-43'-1'208,"-61"-3"184,-63-3-112,-57 0 160,-47-2 232,-35 0 248,-25 0-72,-16 2-264,-7 1-255,-3 3-409,3 2-289,4 1-167,9 3 24,14 0 160,19 0 224,25-2 136,27-1-96,32-2-360,31-1-16,31-1 8,28-1 104,29 1 344,26-1-192,27 1 160,21 1-3281</inkml:trace>
</inkml:ink>
</file>

<file path=ppt/ink/ink8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4.3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0 417 3225,'38'-1'976,"53"-1"704,53 0-712,49-2-391,39-1-449,32-1-88,27-1-32,21-1-40,18-1-368,12 0-25,10 1 17,5 0 40,4 1 376,1 0 64,2-1 240,0 1 64,1-2 97,1-2 23,1-2-384,0-1 8,2-1-112,-1-1-24,-1 0-264,-4 0-192,-10 1-329,-12-1-71,-15 2 120,-19 1 144,-22 2 328,-23 1 88,-26 2 144,-27 1 48,-28 0 24,-29-1 8,-31-1 40,-31-1-160,-33-1-256,-33 1-72,-35-1-16,-35 1 199,-37 1 313,-35 1 65,-35 2-25,-31 1-40,-30 1-56,-27 1 120,-24 2 216,-23 0 112,-19 0 56,-18 0-48,-16 3-72,-14 2-360,-13 4-16,-9 5-16,-6 2-8,-2 4-8,3 2-40,4 3-312,11 2-624,11 2-160,17 3-49,17 0 321,22-1 824,24-1 400,29-2 544,30-5 129,34-3-57,36-4-264,39-3-600,38-4-152,41-1-168,38-4 16,42-3 160,37-4 24,36-3 264,33-3 120,31-1 152,26-2 40,27 0-200,24-2-112,26 0-160,23 0-56,21-1-32,19 2-8,15 0 0,12 1-16,7 1-224,5 2-144,0 3-24,-2 2 16,-5 3 232,-8 3 176,-8 1 32,-10 3-8,-14 0-16,-15 1-32,-19 0-112,-20 0-16,-25 0 24,-26-2 8,-32 0 112,-32-2 48,-36-1 32,-35-1-72,-38-2-1008,-36-3 744,-23 0-3433</inkml:trace>
</inkml:ink>
</file>

<file path=ppt/ink/ink8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4.4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367 7 2721,'-60'-2'56,"-84"0"32,-19-1-2953</inkml:trace>
</inkml:ink>
</file>

<file path=ppt/ink/ink8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4.7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 5497,'48'0'352,"67"-1"240,68 0-384,57 1-144,44-1-56,30 0-600,17 0-256,5-1-536,-3 1 528,-58 0-2185</inkml:trace>
</inkml:ink>
</file>

<file path=ppt/ink/ink8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5.2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8516 93 5393,'-39'-2'200,"-58"-3"56,-58-3-128,-54-3 216,-42 0 144,-33-2 129,-23 1-65,-17 1-216,-9 2-160,-6 3-136,-2 2-16,3 3-24,3 4-48,7 3-248,6 3-16,9 3 16,8 1 24,10 3 64,12 0-17,11 1 9,13 0 0,13 2 16,13-1 40,12 1 128,13 0 48,13-2 240,13 0-16,14-2-152,11-1-88,12-1-280,9-1-288,9-1-8,7 1 120,6-2 440,6-1 272,8 0-112,7-1-368,6 0-1080,5 1 752,18-2-2545</inkml:trace>
</inkml:ink>
</file>

<file path=ppt/ink/ink8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5.5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325 0 3353,'-10'0'264,"-13"1"104,-10 0-248,-4 1-160,-1-1-536,1 1-64,2 0 63,3 0 169,5 0 400,5-1 32,6 1-80,5-1 72,7 1 104,7 0 40,9-1 89,9 0-89,10 0 56,8-1 104,8 0 96,9 0 24,10 1-160,12 1-128,12 1-144,13 2-8,13 2-16,12 2 0,12 2 16,7 2-8,7 2-8,5 2 0,5 3-16,4 0-296,3 1 232,-28-3-3737</inkml:trace>
</inkml:ink>
</file>

<file path=ppt/ink/ink8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5.8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1749 87 8114,'-33'-2'208,"-42"-1"-112,-38-1-1152,-30 1-289,-18-1 73,-8 1 296,0-1 1120,9 0 432,11-1 32,17-1-88,16 0-744,18-2-328,17 0-256,16-2-88,15 1 552,15 1-2449</inkml:trace>
</inkml:ink>
</file>

<file path=ppt/ink/ink8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6.0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87 768,'34'-4'56,"45"-4"56,45-7-96,37-3-104,28-4 56,-19 2-800</inkml:trace>
</inkml:ink>
</file>

<file path=ppt/ink/ink8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6.2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990 0 3785,'-6'2'480,"-14"3"400,-19 4-432,-24 4-416,-26 5-112,-26 3-368,-25 2-208,-25 3-624,-21 2 672,20-4-1945</inkml:trace>
</inkml:ink>
</file>

<file path=ppt/ink/ink8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6.54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7 408,'28'-1'56,"36"-1"40,8-1-656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3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3153,'-1'8'672,"1"14"704,2 14-744,8 13-80,8 9-272,12 6-168,14 5-104,15 1-72,13-1-112,13-5-408,8-9-200,8-10 352,-14-13-4313</inkml:trace>
</inkml:ink>
</file>

<file path=ppt/ink/ink8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7.0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3250 97 5233,'-20'0'56,"-29"-2"-264,-31-2-424,-28 0-336,-24-1 128,-17-1 792,-14-1 456,-10 0 664,-4-1 16,-3-1-488,-1 1-256,0 0-296,2 1-48,4 1 0,5 0 0,6 2 16,10 1-8,11 1-144,12 1-200,15 1-288,14 2-16,12 0 184,14 1 184,13 0-176,16 0-264,15 0-33,18 0 9,19-1 488,18-1 424,19-1 200,18 0 56,15-2 32,15 0-135,14 0-201,11-1-56,11 0-64,8 0-8,7 1 0,6 0 0,3 1 16,3 0-8,-1 1 0,-2 0-8,-5 0 8,-8 1-8,-11 0 0,-11 3 0,-15 0-8,-16 0 8,-16 1-112,-18-2-184,-18 0 183,-16-1-2207</inkml:trace>
</inkml:ink>
</file>

<file path=ppt/ink/ink8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7.141"/>
    </inkml:context>
    <inkml:brush xml:id="br0">
      <inkml:brushProperty name="width" value="0.35" units="cm"/>
      <inkml:brushProperty name="height" value="2.1" units="cm"/>
      <inkml:brushProperty name="color" value="#5B2D90"/>
      <inkml:brushProperty name="inkEffects" value="pencil"/>
    </inkml:brush>
  </inkml:definitions>
  <inkml:trace contextRef="#ctx0" brushRef="#br0">757 0 6273,'-26'1'240,"-38"1"64,-35 4-232,-28 3-128,-20 2-312,-10 3 240,21-1-6209</inkml:trace>
</inkml:ink>
</file>

<file path=ppt/ink/ink8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7.4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287 356 4009,'-14'0'528,"-15"0"952,-12 0-1752,-7 1-272,2 1-304,5-1-64,8 0 48,11 0 215,11-1 689,10 0 216,11-2 337,12-1-17,11-1-392,13-2-112,11-1-72,12-2 0,9-2 0,11-3 0,7-3 0,8-3 0,5-2 0,6-2 0,4-2 0,4 1 0,2-1 0,-1 1-8,-2 1-16,-6 1-136,-9 1-248,-11 3-176,-13 0 239,-22 5-1775</inkml:trace>
</inkml:ink>
</file>

<file path=ppt/ink/ink8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7.5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1171 1 2393,'-25'3'352,"-34"4"496,-34 5-32,-26 4 48,-16 3-240,-8 2-440,1 1-104,7-1-256,12 1-440,12-1 376,25-4-4889</inkml:trace>
</inkml:ink>
</file>

<file path=ppt/ink/ink8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8.30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43 692 64,'14'-2'8,"18"-5"-8,19-3 8,15-4 0,9-1 0,6-2 8,-1 0 0,-3 1 200,-4 1 312,-6 1 40,-7 1 8,-8 2-207,-8 1-297,-9 1-40,-11 1-96,-8 2-193,-10 1 65,-9 1 72,-10 1 368,-7 2 449,-9 3 383,-7 1 16,-6 2-168,-5 3-216,-4 2-400,-2 2-95,-3 2-105,-2 3-40,-3 1-40,0 1-16,0 0 0,2 0-16,3-2-264,6-2-209,6-1-279,8-4-88,7-3 80,10-3 152,8-4 256,10-4 96,12-6 168,11-5 32,12-5 24,12-5-32,10-2-80,11-2-16,7-3-273,7 0-39,6-3 104,4-1 24,3-2 288,4-1 72,0-1 0,0 0 0,-2 0 0,-4 1 0,-6 2 8,-8 2 0,-9 4 8,-8 4 0,-10 4 8,-10 5 112,-10 3 496,-10 5 153,-9 4 111,-8 2-80,-9 3-472,-8 3-136,-9 3 32,-8 4 72,-7 3 120,-8 4 24,-6 3-120,-5 2-103,-7 4-145,-5 1-40,-5 3-40,-5 4 8,-5 1 0,-4 2 8,0 0-8,-1-1-16,4-2-40,4-2-152,6-2-649,6-3-463,7-3 624,15-6-3841</inkml:trace>
</inkml:ink>
</file>

<file path=ppt/ink/ink8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8.48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0 328 1184,'9'-3'296,"15"-4"240,13-6-119,14-5-217,11-5-88,8-4-96,8-2-8,5-3-8,3-2-16,2-1-425,2-2-207,1-1 328,-15 7-1024</inkml:trace>
</inkml:ink>
</file>

<file path=ppt/ink/ink8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0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1376 1 2489,'-22'5'480,"-29"9"328,-30 8-184,-27 7 16,-18 5 144,-10 2 360,-4 1 81,6-3-353,10-2-216,13-2-424,16-4-144,15-2-264,15-3-192,16-2-640,15-2-128,16-3 151,16-3 177,18-2 640,18-4 144,19-5 24,19-3 16,19-5 16,17-2-8,17-4 8,14-1 8,14-1 0,10-1 8,8-1 8,4 1-8,3-2-8,0 1-8,-2-2-16,-2 1-8,-3-1-16,-5 1-8,-5-1-360,-7 2-192,-10 1-224,-11 2 8,-14 1 368,-17 3 200,-17 4 248,-17 2 24,-19 4 64,-17 2-64,-17 3-8,-11 1-2985</inkml:trace>
</inkml:ink>
</file>

<file path=ppt/ink/ink8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162"/>
    </inkml:context>
    <inkml:brush xml:id="br0">
      <inkml:brushProperty name="width" value="0.35" units="cm"/>
      <inkml:brushProperty name="height" value="2.1" units="cm"/>
      <inkml:brushProperty name="color" value="#5B2D90"/>
      <inkml:brushProperty name="inkEffects" value="pencil"/>
    </inkml:brush>
  </inkml:definitions>
  <inkml:trace contextRef="#ctx0" brushRef="#br0">634 0 2208,'-31'3'425,"-36"4"391,-31 1-336,-16 2-912,-6 0-480,7-1 463,22-2-1687</inkml:trace>
</inkml:ink>
</file>

<file path=ppt/ink/ink8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3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0 387 1048,'28'-4'464,"38"-6"553,39-6 71,35-4-104,27-3-152,21-2-328,16-1-152,9 1-224,7 0-40,4 0-56,1 0 0,0 1-16,-3 0-8,-4 1-40,-6 2-376,-9 1-736,-12 1-496,-12 2 704,-38 3-1497</inkml:trace>
</inkml:ink>
</file>

<file path=ppt/ink/ink8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5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280 2 7690,'-29'0'-304,"-36"0"-1241,-28-1 737,0 1-4225</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5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3209,'7'8'-16,"11"10"24,18 10-472,18 6 240,1-2-2289</inkml:trace>
</inkml:ink>
</file>

<file path=ppt/ink/ink8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81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97 3073,'17'-1'328,"24"1"488,26-1-416,23-1-56,21-1-56,16-1-136,11-2-112,9 0-16,3-1 0,1 0-8,-2-1 0,-3 1 0,-3-1-16,-5 0-8,-6 0-616,-9 1-544,-13 0 632,-25 1-2665</inkml:trace>
</inkml:ink>
</file>

<file path=ppt/ink/ink8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49.9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48 4 3353,'-21'-2'144,"-6"1"-3641</inkml:trace>
</inkml:ink>
</file>

<file path=ppt/ink/ink8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0.2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44 74 4121,'-6'-1'232,"-4"0"-272,-2-1-888,2 0-265,4 0 1,9 1 440,10 0 656,12 1 408,14-1 160,14 0 288,15-1 129,12 0 63,12-1-64,10 0-224,10 0-168,8-1-296,6-1-112,5 0-80,1 0-8,-3 0-392,-5 0-160,-9-1-200,-12 1-184,-16 1-137,-16 1 617,-22 1-1264</inkml:trace>
</inkml:ink>
</file>

<file path=ppt/ink/ink8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0.3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311 0 3585,'-18'2'680,"-21"3"536,-19 3-560,-9 3-1856,-3 4 856,11 0-4249</inkml:trace>
</inkml:ink>
</file>

<file path=ppt/ink/ink8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0.5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66 2841,'6'1'776,"9"0"664,14 2-600,16 2-216,16 1-376,16 0-120,14 2-120,11-2-8,9-1 0,5-2 0,2-3 8,0-2 0,-2-4-8,-1-2-24,-4-1-328,-4-1-120,-7-2-160,-8 1 8,-13-1 328,-12 1 120,-16 1 0,-15 2-456,-17 2 392,-11 1-3057</inkml:trace>
</inkml:ink>
</file>

<file path=ppt/ink/ink8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0.9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778 25 3137,'-21'1'944,"-27"1"800,-23 1-784,-16 1-335,-7 1-505,-1 2-328,7 0-489,9 0-31,12 0 88,13-2 208,14-2 264,16-3 0,14-3-24,15-3 24,15-2 208,12-2 152,13-1 184,12 2 104,10 1 160,11 1-56,8 1-120,10 2-103,7 2-209,9 0-64,7 2-48,5 1-16,6 0-40,1 0-24,-2 0-376,-4 1-137,-8 1-399,-10 2-328,-12 2 784,-23 0-3321</inkml:trace>
</inkml:ink>
</file>

<file path=ppt/ink/ink8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1.3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119 196 8330,'-13'-1'-24,"-9"1"-496,-7 0-240,1 1 159,9 0-15,12-1 56,16 0 352,18-2 136,17-1 16,19-2 56,16-2 40,17-1 152,16 0 16,17-1 0,15 0-24,13 1-136,12 1-8,9 0 120,6 2 24,4 0 120,5 1 32,2 0-127,2 0-17,3-3-136,2 0-40,2-2-16,1-2 0,0-1 0,-1-1 16,-4 1-8,-6 1 8,-9 3-8,-9 1 0,-12 4 8,-11 1-16,-11 3-224,-12 0-177,-12 0-687,-13 0-736,-14-2 1040,-24 1-2257</inkml:trace>
</inkml:ink>
</file>

<file path=ppt/ink/ink8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1.7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 86 1576,'-5'2'-112,"-5"0"288,2 2-448,8 0 144,17-1 552,19-1 56,23-2 9,25-1-25,25-2-368,25-2-72,22-3-184,20-1-112,17-2 0,12-1 7,9 2 185,5 2 409,4 2 351,1 3 104,1 2 192,0 1-280,-1 2-336,-2 0-120,-4-1-232,-8 0-64,-10-3-352,-16 0-112,-19-2-136,-23-1 24,-27 0 144,-28 0-320,-31 0 536,-24 1-2129</inkml:trace>
</inkml:ink>
</file>

<file path=ppt/ink/ink8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1.9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577 2 6937,'-38'-1'329,"-49"0"287,-45 1-1817,-33 2 785,10 0-5849</inkml:trace>
</inkml:ink>
</file>

<file path=ppt/ink/ink8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2.71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1 654 4321,'20'1'432,"33"1"240,34 1-152,31 0-288,28-1-120,22 0-88,16-2-8,13-1 0,10-3 0,8-1 0,6-3-8,6-1 8,4-2-8,3 1 0,0-1 0,-1 0-8,-4 1 8,-8 1 0,-10 0 8,-11 2 8,-13 1 8,-12 2-8,-14 0 0,-15 1-24,-15-1-16,-18 1-208,-21-2-8,-24 0-160,-27-1-8,-29-1 184,-29-1 24,-32-1 144,-29 1-40,-29 0-392,-27-1-184,-25 1-112,-19-1 47,-19 0 353,-14 0 192,-11 0 336,-8 1 240,-3 1 297,-2 0 95,5 1-40,7 0-96,12 1-376,16 2-64,19 0-304,21 0-192,22 0-120,24-1 80,24-2 584,22 0 176,23-2 96,24-1-80,23-2-472,25-2-16,25-2 0,25-1 8,24-1 24,23 1 0,21 0 8,16 2 0,14 1 8,10 1 8,7 1-8,6 1 0,4 1 72,6 0 8,3 1 16,5 0 8,3-1-72,2 0 0,-2-1-24,-3 0 0,-6-2-16,-7 1 8,-8-1-8,-9 0 0,-12 1 0,-11-1 0,-14 2-216,-14 1-200,-15 1-824,-17 2 696,-27 1-3409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4.40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32 6081,'6'-3'440,"10"-3"593,12-3-993,12 1 0,10 2 40,6 6 136,4 9 32,0 11 0,-1 12-48,-4 14-136,-1 15-152,-3 13-344,-1 13-264,-4 9-705,-5 8-567,-4 3 1096,-9-16-2361</inkml:trace>
</inkml:ink>
</file>

<file path=ppt/ink/ink8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3.3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1 267 1920,'40'-3'368,"58"-2"425,56-4-105,50-1-48,36-2-56,25 0-184,15 0-96,4 0-80,0 1 8,-7 1 64,-8 0 8,-11 0-88,-11 2-55,-10-1-89,-11 2-24,-10-1-16,-8 0-16,-9 1-24,-9-1-64,-9-1-593,-11 0-199,-14 0-104,-16 0 48,-19 1 648,-22 0 272,-23 0 816,-23 1 120,-24 1 8,-22-1-55,-23 1-737,-20 1-152,-22 2-208,-18 1-129,-18 3-295,-16 3-184,-14 2 40,-15 2 112,-13 2 344,-11 0 216,-9 2 56,-8-1-160,-4 1-248,-3 1-81,1-1-159,2-1 72,5 1 256,7-1 200,11 1 480,12-1 136,17 0-16,19 0-136,22-1-264,26-2-1856</inkml:trace>
</inkml:ink>
</file>

<file path=ppt/ink/ink8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3.9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383 89 672,'44'-1'424,"57"-1"320,55 1-39,47-1-73,33 1-208,21-1-136,10 1-128,2-1 16,-6 1 40,-11-1-16,-15 0-16,-16-2-40,-19 0 24,-20-1 40,-21-2 32,-19 0-8,-21-1-112,-19 0-56,-20 0 0,-20 2 48,-19 1-24,-20 0-72,-20 2-64,-21 1-120,-23 2-128,-22 2-96,-24 3-368,-21 2-192,-20 3-200,-19 2 159,-17 1 577,-16 1 488,-13-1 752,-11-1 121,-9 1 31,-5 0-200,-3 1-232,-1 1-48,3 0-48,5 0 16,8 0-104,10-1-39,13-1-121,15 0-80,17-1-88,18-1-64,20 0-288,22-1-297,23-1-311,24-1 16,25-1 248,26-1 264,27-2 112,25-1-280,26-1-361,23 0 425,-7 0-1016</inkml:trace>
</inkml:ink>
</file>

<file path=ppt/ink/ink8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4.3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7496 0 2729,'18'3'560,"18"3"552,13 3-120,2 0-272,-7 0-160,-15-2-400,-20-2-120,-26-2-128,-29-1-40,-31-2 96,-28 0 32,-30-2 24,-27 0-16,-24 0-8,-22 0-24,-21 1-152,-18 0-208,-17 1-256,-15 1 8,-14 0 144,-11 1 200,-7-1 272,-7 0-16,-3 0 8,-1-1 8,2 0 16,3 1 32,6 0-24,8 1 0,10 2-16,11 0-56,12 2-296,14 0-8,14 1 120,15-1 144,18-1 344,17-1 8,18-1-128,17 0-200,19 0-584,15-1 432,29 1-2233</inkml:trace>
</inkml:ink>
</file>

<file path=ppt/ink/ink8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4.3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36 0 1144,'-5'1'168,"-5"2"24,-1 2-120,2-1-1648</inkml:trace>
</inkml:ink>
</file>

<file path=ppt/ink/ink8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4.62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1808,'23'1'272,"34"1"209,33 2-121,32 0-184,27 2-88,23 0-80,17-1-8,16 1 0,11-1 8,8 0 0,5-1 16,2 1 232,0 0 64,-2-1 32,-2 2 0,-2-1-232,-3 0-72,-3 0-48,-4-1-16,-4 0 8,-37-1-4649</inkml:trace>
</inkml:ink>
</file>

<file path=ppt/ink/ink8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4.85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3349 18 1984,'-29'-1'136,"-40"0"169,-44-1-185,-38 0 32,-33-1 208,-26 1 24,-21 0 128,-15 1 0,-12-1-208,-9 1-72,-6 1-152,-3 0-56,-1-1-368,4 2-328,3-1 368,48 1-3481</inkml:trace>
</inkml:ink>
</file>

<file path=ppt/ink/ink8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4.9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1086 5 2649,'-36'-1'744,"-44"0"616,-39 0-536,-27 0-832,-12 1-256,-1 0-312,9 1-280,16 0 480,31 1-3121</inkml:trace>
</inkml:ink>
</file>

<file path=ppt/ink/ink8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5.34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0 329 1640,'27'0'560,"36"0"569,39 1-81,35 0-296,29 2-192,24 0-296,20 0-112,15 0-96,11-1-8,9 0 48,5-1 16,5-1 0,1 0-8,1 0-72,-2 0-16,-1-1 0,-3 0-8,-3 0-8,-3-1 8,-4 0-8,-4-1 0,-4 0 8,-5-2 0,-3-1 8,-4-2-8,-2-3 24,-2-3 0,-2-3-8,-2-2-8,-4-2-24,-5-1-8,-5 0 8,-6-1 8,-8-1 0,-10 0-32,-12 1-272,-14 0-184,-17 1-464,-18 2-312,-20 3 704,-25 4-2665</inkml:trace>
</inkml:ink>
</file>

<file path=ppt/ink/ink8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5.8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70 223 3545,'-9'0'144,"-10"1"-80,-2 1-576,4 0-16,14 1 55,17 0 305,22-1 296,23-3 81,23-1 47,23-1 0,23-2-128,21-1-80,22-1-48,20-2 0,19-2-8,17-1 8,15-2 8,11 0 144,9-1 128,6 1 32,5 1 176,2 1-104,5 1-80,2 1-8,4 0-176,1 1-48,-1 2-56,-2 1-16,-4 1 0,-5 0 8,-7-1 0,-11 0-8,-13 0-136,-14 0-192,-17 0 184,-45 1-4785</inkml:trace>
</inkml:ink>
</file>

<file path=ppt/ink/ink8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6.2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 7 2873,'-12'-3'184,"-4"-1"-3241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7522,'4'6'200,"7"9"112,12 8 96,12 7 8,14 4-8,15 0-272,14-3-120,11-4-256,11-9-168,6-10-200,3-12-40,-4-15-513,-6-14-759,-11-14 1160,-20 2-2913</inkml:trace>
</inkml:ink>
</file>

<file path=ppt/ink/ink8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7.1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95 6201,'0'-1'272,"1"-1"184,5 0-456,6 1-96,11 0-312,10 0-208,11 0-120,8-1 72,8 0 320,6-1 240,6-2 344,7 0 112,6 0 88,10-1 0,10 1-208,10-1-112,12 1-112,9 0-8,7 1 8,6 0-8,4 0 8,1 1 0,-1 0 0,-2-1 0,-7 1-8,-8 0 8,-11 0-8,-12 1 0,-14 0-48,-15 1-64,-17 0-80,-16 2-112,-16 0-24,-17 1-8,-15 0 16,-16 1 64,-15 1-32,-14 1 56,-14 0 8,-14 1-64,-11 0-329,-13 1-79,-10-1 56,-11 0 136,-10 0 512,-8-1 216,-8 0 232,-7-1 104,-3 0 8,-2-1-87,1 0-209,3 0-96,6 0-128,10 1-16,12-1-32,16 0 0,17 0-88,19-1-184,21-1-192,20 0 7,20 0 105,19-1 216,22-1 296,18-1 0,21 1-24,17 0-40,16 0-96,16 0-8,11 1 0,10 0 8,7 1 72,6 0 185,5 0 143,4 0 0,5 2-64,4 0-184,1 0-144,0 2-8,-4 0 16,-7 1 0,-13 1 8,-16-1 0,-20 0 32,-22-1 40,-23 0 384,-24 0 56,-23-1-24,-22 0-56,-22 0-520,-20 1-72,-17 1 24,-15 1 56,-12-1 160,-11 1 8,-8 1-48,-8 1-48,-5 1-16,-7 1-8,-4 1 8,-2 1-88,-2 0-248,3 0-72,7 0-168,8-2-128,13-1 472,24-3-3233</inkml:trace>
</inkml:ink>
</file>

<file path=ppt/ink/ink8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7.2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1280,'18'1'168,"25"0"96,22 2-104,18 1-184,12 0-272,3-1 200,-15 0-1360</inkml:trace>
</inkml:ink>
</file>

<file path=ppt/ink/ink8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57.4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537 0 2040,'-20'2'521,"-26"3"511,-24 2-392,-16 3-120,-6 2-264,4 0-392,11 1 72,20-2-4745</inkml:trace>
</inkml:ink>
</file>

<file path=ppt/ink/ink8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47.327"/>
    </inkml:context>
    <inkml:brush xml:id="br0">
      <inkml:brushProperty name="width" value="0.1" units="cm"/>
      <inkml:brushProperty name="height" value="0.1" units="cm"/>
      <inkml:brushProperty name="color" value="#5B2D90"/>
    </inkml:brush>
  </inkml:definitions>
  <inkml:trace contextRef="#ctx0" brushRef="#br0">381 1892 7770,'20'-7'0,"-1"0"1,-1-2 0,1 0 0,-1 0 0,-1-2 0,1 0 0,-2-1-1,21-20 1,-3 5 52,318-230 197,-75 57-247,209-168 78,152-112 130,-307 249-139,-230 168 14,148-68 0,-237 126-73,-4 1 6,-1 0-1,1 1 0,0 0 0,1 1 0,-1-1 0,10 0 0,-17 3-13,-1 0 1,1 0-1,-1 0 0,1-1 0,-1 1 0,1 0 1,-1 0-1,1 0 0,-1 0 0,1 0 0,-1 1 0,0-1 1,1 0-1,-1 0 0,1 0 0,-1 0 0,1 0 1,-1 1-1,1-1 0,-1 0 0,0 0 0,1 1 1,-1-1-1,1 0 0,-1 1 0,0-1 0,1 0 0,-1 1 1,0-1-1,0 1 0,1-1 0,-1 0 0,0 1 1,0-1-1,1 1 0,-1-1 0,0 1 0,0-1 1,0 1-1,0-1 0,0 1 0,0-1 0,0 1 0,0-1 1,0 0-1,0 1 0,0-1 0,0 1 0,0-1 1,0 1-1,0-1 0,-1 1 0,1-1 0,0 1 1,0-1-1,-1 1 0,1-1 0,0 0 0,0 1 0,-1-1 1,1 0-1,0 1 0,-1-1 0,0 1 0,-26 34 216,-78 68-81,-5-6 0,-151 103 1,142-112-8,-218 170 225,-696 490-111,1000-726-423,33-22 163,0 0 0,0 0 0,0 0 0,0 0 0,0 0 0,0 0 0,0 0 1,0 0-1,0 0 0,0 0 0,1 0 0,-1 0 0,0 0 0,0 0 0,0 1 1,0-1-1,0 0 0,0 0 0,0 0 0,0 0 0,0 0 0,0 0 1,0 0-1,0 0 0,0 0 0,0 0 0,0 0 0,0 0 0,0 0 0,0 0 1,0 1-1,0-1 0,0 0 0,0 0 0,0 0 0,0 0 0,0 0 0,0 0 1,0 0-1,0 0 0,0 0 0,0 0 0,0 0 0,0 0 0,0 0 1,0 0-1,-1 1 0,1-1 0,0 0 0,0 0 0,0 0 0,13-2-257,17-7 20,277-105-184,428-151 341,-724 261 102,10-3 36,0 0-1,25-3 1,-45 10-30,0-1 1,-1 1-1,1 0 1,0 0-1,0 0 0,0-1 1,0 1-1,0 0 1,0 0-1,0 0 1,-1 1-1,1-1 0,0 0 1,0 0-1,0 0 1,0 1-1,0-1 1,-1 0-1,1 1 0,0-1 1,0 1-1,-1-1 1,1 1-1,0-1 0,-1 1 1,1 0-1,1 1 1,-2-1 4,0 0 1,1 1-1,-1-1 0,0 0 1,0 1-1,0-1 1,0 1-1,-1-1 1,1 0-1,0 1 0,-1-1 1,1 0-1,0 1 1,-1-1-1,-1 2 0,-32 50 386,33-53-403,-31 38 88,-1-1 0,-70 57 1,-92 55-147,92-72 1,-174 134-433,-751 589-114,749-558 701,78-66-328,190-167-140,12-11 52,24-22-136,-2 2 284,898-808 178,-663 626 45,501-299 0,-732 488-43,50-31 107,3 4 1,96-36-1,-169 75-44,1 1-1,-1 0 1,0 1-1,1-1 1,9 0-1,-17 2-55,1 0-1,0 0 1,-1 0-1,1 0 0,0 0 1,-1 1-1,1-1 1,-1 0-1,1 0 0,0 0 1,-1 0-1,1 1 1,0-1-1,-1 0 1,1 1-1,-1-1 0,1 0 1,-1 1-1,1-1 1,-1 1-1,1-1 0,-1 0 1,0 1-1,1 0 1,0 0-1,-1 1 15,0-1 0,0 1 0,0-1 0,0 0 0,0 1-1,-1-1 1,1 1 0,0-1 0,-1 1 0,1-1 0,-1 0 0,1 1 0,-1-1-1,0 0 1,0 0 0,0 1 0,-1 0 0,-35 48 185,-2-1 0,-66 62 1,36-39-168,1-1-12,-64 73-120,132-144 71,0 0 0,0 0 1,0 0-1,0 0 0,0 0 0,1 0 0,-1 0 0,0 0 0,0 0 1,0 0-1,0 0 0,0 0 0,0 1 0,0-1 0,0 0 0,0 0 0,1 0 1,-1 0-1,0 0 0,0 0 0,0 0 0,0 0 0,0 0 0,0 0 1,0 1-1,0-1 0,0 0 0,0 0 0,0 0 0,0 0 0,0 0 1,0 0-1,0 0 0,0 0 0,0 1 0,0-1 0,0 0 0,0 0 0,0 0 1,0 0-1,0 0 0,0 0 0,0 0 0,0 1 0,0-1 0,0 0 1,0 0-1,0 0 0,0 0 0,0 0 0,0 0 0,0 0 0,-1 0 1,19-7-194,21-15 155,69-49 86,26-15 58,-130 84-91,0-1 1,1 1-1,-1 0 1,0 1-1,1-1 0,-1 1 1,1 0-1,-1 0 1,1 0-1,5 0 1,-9 1-4,0 0 1,1 1 0,-1-1 0,0 0-1,1 1 1,-1 0 0,0-1 0,0 1-1,0 0 1,1-1 0,-1 1 0,0 0-1,0 0 1,0 0 0,0 0 0,-1 0-1,1 0 1,0 0 0,0 0 0,-1 0-1,1 1 1,0-1 0,-1 0-1,1 0 1,-1 1 0,0-1 0,1 0-1,-1 1 1,0-1 0,0 0 0,0 1-1,0-1 1,0 0 0,0 1 0,0-1-1,-1 3 1,-8 52 101,-2 18-3,11-71-100,0 0 0,0 0-1,0 0 1,0 0-1,0 0 1,1-1-1,-1 1 1,1 0-1,0 0 1,0 0-1,0-1 1,0 1-1,1 0 1,-1-1-1,1 1 1,-1-1 0,1 0-1,0 1 1,4 2-1,-3-3 1,0 0 1,0-1-1,0 1 0,0-1 1,1 0-1,-1 0 0,0-1 0,1 1 1,-1 0-1,0-1 0,1 0 0,-1 0 1,1 0-1,-1 0 0,4-2 1,58-12 24,-38 7-18,-20 5-4,0 0 1,0 1-1,0 0 0,0 0 1,1 0-1,-1 1 1,0 0-1,0 0 0,1 1 1,-1 0-1,0 0 0,0 1 1,0 0-1,0 0 1,0 1-1,0 0 0,-1 0 1,1 0-1,-1 1 1,0 0-1,0 0 0,0 1 1,6 6-1,-9-9 2,-1 0 0,0-1-1,1 1 1,-1-1 0,1 0-1,0 0 1,-1 0 0,1 0-1,0 0 1,0 0 0,0-1-1,0 1 1,-1-1 0,1 0 0,0 0-1,0 0 1,0 0 0,0 0-1,0-1 1,0 0 0,-1 1-1,1-1 1,0 0 0,0 0-1,-1 0 1,5-3 0,10-4 179,0-2 1,28-19-1,-37 24-75,34-26 368,-2-1-1,53-55 0,64-86-96,-102 110-344,30-35 16,391-423 9,-417 457-89,-35 37-19,1 1 0,53-43 1,-78 69 44,0 0 0,0 0 0,0 1 0,0-1 0,0 0 0,0 0 0,0 1 0,0-1 0,0 0 0,0 0-1,0 0 1,0 1 0,0-1 0,0 0 0,0 0 0,0 1 0,0-1 0,0 0 0,1 0 0,-1 0 0,0 1 0,0-1 0,0 0 0,0 0 0,0 0 0,1 1 0,-1-1 0,0 0 0,0 0 0,0 0 0,1 0 0,-1 0 0,0 0 0,0 1 0,0-1 0,1 0 0,-1 0 0,0 0 0,0 0 0,1 0 0,-1 0 0,0 0 0,0 0 0,0 0 0,1 0 0,-1 0 0,0 0 0,0 0 0,1 0 0,-1 0 0,0 0 0,-11 24 35,10-22-31,-73 126 530,-98 127 0,28-46-180,142-205-348,-79 119 238,-124 255 1,200-368-272,1 1 0,0 0 0,1 0 0,0 0 0,1 0 1,-2 22-1,4-31 16,0 0 1,0 0-1,0 1 1,1-1-1,-1 0 1,1 0-1,-1 0 1,1 0 0,0 0-1,0 0 1,-1 0-1,2-1 1,-1 1-1,0 0 1,0 0-1,0-1 1,3 3-1,-1-2 2,-1 0 0,1-1 0,0 0 0,-1 0 0,1 0 0,0 0 0,0 0 0,0 0 0,0-1 0,0 1 0,0-1 0,-1 0 0,1 0 0,0 0 0,0 0 0,5-2 0,18-3 4,-1-2 1,1-1 0,-1-2 0,-1 0-1,45-26 1,18-6-9,63-17-4,-126 51 17,0 2 0,0 0 0,0 2-1,38-3 1,-55 7 5,0 1-1,0-1 0,0 1 1,0 1-1,0-1 0,0 1 1,-1 1-1,1-1 0,-1 1 0,1 0 1,-1 0-1,0 1 0,6 4 1,7 7 30,0 2 0,24 26 0,-28-27 21,2 1 1,26 19-1,-38-33 2,0 0 1,1-1-1,-1 0 1,1 0-1,-1 0 1,1-1-1,-1 0 1,1 0-1,0 0 0,-1-1 1,1 0-1,0 0 1,0 0-1,-1-1 1,1 0-1,0 0 0,-1 0 1,1-1-1,-1 0 1,1 0-1,-1 0 1,10-7-1,11-5 249,0-2 0,-1-1 0,24-22 0,-36 28-204,118-104 1008,167-192 0,-144 142-1028,136-134-1570,-152 161 848</inkml:trace>
</inkml:ink>
</file>

<file path=ppt/ink/ink8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49.735"/>
    </inkml:context>
    <inkml:brush xml:id="br0">
      <inkml:brushProperty name="width" value="0.1" units="cm"/>
      <inkml:brushProperty name="height" value="0.1" units="cm"/>
      <inkml:brushProperty name="color" value="#5B2D90"/>
    </inkml:brush>
  </inkml:definitions>
  <inkml:trace contextRef="#ctx0" brushRef="#br0">245 0 4329,'-6'1'494,"1"0"0,-1 0 0,1 1 0,-1 0 1,1 0-1,0 0 0,0 0 0,0 1 0,0 0 0,0 0 0,0 0 1,-6 6-1,-48 49 121,46-41-511,1 0 1,0 0 0,1 1-1,2 0 1,-1 1 0,2 0-1,0 1 1,2-1 0,0 2-1,1-1 1,-3 26-1,6-32-212,1 0 0,0 1 0,1-1 0,1 1 0,0-1 0,1 0-1,0 1 1,1-1 0,1 0 0,0-1 0,1 1 0,0-1 0,1 0 0,1 0-1,0 0 1,1-1 0,9 12 0,17 11-2339,4-1 826</inkml:trace>
</inkml:ink>
</file>

<file path=ppt/ink/ink8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0.266"/>
    </inkml:context>
    <inkml:brush xml:id="br0">
      <inkml:brushProperty name="width" value="0.1" units="cm"/>
      <inkml:brushProperty name="height" value="0.1" units="cm"/>
      <inkml:brushProperty name="color" value="#5B2D90"/>
    </inkml:brush>
  </inkml:definitions>
  <inkml:trace contextRef="#ctx0" brushRef="#br0">12 37 2809,'-5'-14'912,"5"3"760,0 4-416,0 3-95,-1 6-361,0 4-88,0 9-184,-1 4-16,1 13-48,0 3-80,1 10-200,0 4-88,1 2-368,1-1-256,1-9-936,0-7-993,2-7 1377</inkml:trace>
</inkml:ink>
</file>

<file path=ppt/ink/ink8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0.916"/>
    </inkml:context>
    <inkml:brush xml:id="br0">
      <inkml:brushProperty name="width" value="0.1" units="cm"/>
      <inkml:brushProperty name="height" value="0.1" units="cm"/>
      <inkml:brushProperty name="color" value="#5B2D90"/>
    </inkml:brush>
  </inkml:definitions>
  <inkml:trace contextRef="#ctx0" brushRef="#br0">53 185 2625,'0'-1'76,"-7"-4"711,1 0 0,0-1 0,0 0 0,1 0 0,0 0 0,0-1 0,-4-8 0,8 13-730,0-1 1,1 1 0,-1 0-1,1 0 1,0-1-1,-1 1 1,1-1 0,0 1-1,1 0 1,-1-1-1,0 1 1,1 0 0,-1-1-1,1 1 1,0 0-1,-1 0 1,1 0 0,0-1-1,0 1 1,1 0-1,-1 0 1,0 1 0,1-1-1,-1 0 1,1 0 0,0 1-1,-1-1 1,1 0-1,3-1 1,4-4-107,1 0 0,0 1 1,0-1-1,1 2 0,0 0 0,0 0 1,0 1-1,1 0 0,-1 1 0,23-3 1,-28 5-54,0 0 1,0 0 0,0 0 0,0 1 0,0 0 0,0 1-1,0-1 1,0 1 0,-1 0 0,1 0 0,0 1-1,0 0 1,-1 0 0,1 0 0,-1 1 0,1 0 0,-1 0-1,0 0 1,0 1 0,-1-1 0,1 1 0,-1 0-1,6 7 1,-8-7 70,0-1-1,-1 0 1,0 1-1,0 0 1,0-1-1,0 1 1,0 0-1,-1-1 1,0 1-1,1 0 1,-1-1-1,-1 1 1,1 0-1,0 0 1,-1-1-1,0 1 1,0-1-1,0 1 1,0 0-1,-1-1 1,1 0-1,-1 1 1,0-1-1,-4 5 1,-3 6-54,-1-1 0,0 0 1,-1-1-1,-15 14 0,21-22 65,-79 68-23,76-66 201,0-1-1,0 0 1,-1 0 0,1 0 0,-1-1-1,-1 0 1,1-1 0,-19 5 0,14-9 603,16-6-50,21-7 72,-14 13-636,0 0 1,0 0-1,0 1 0,0 0 1,0 0-1,0 1 0,0 1 1,0-1-1,12 5 0,79 33 542,-19-6-2300,-63-30 133,3-2 558</inkml:trace>
</inkml:ink>
</file>

<file path=ppt/ink/ink8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1.386"/>
    </inkml:context>
    <inkml:brush xml:id="br0">
      <inkml:brushProperty name="width" value="0.1" units="cm"/>
      <inkml:brushProperty name="height" value="0.1" units="cm"/>
      <inkml:brushProperty name="color" value="#5B2D90"/>
    </inkml:brush>
  </inkml:definitions>
  <inkml:trace contextRef="#ctx0" brushRef="#br0">8 42 5609,'-4'-6'656,"2"-2"625,1 1-41,0 0-152,1 1-88,0 2-384,0 1-151,1 3-249,1 6-120,1 9-72,2 8-16,3 12-24,1 4-48,3 5-152,0-1-97,2-7-375,0-4-328,-3-13 568</inkml:trace>
</inkml:ink>
</file>

<file path=ppt/ink/ink8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1.689"/>
    </inkml:context>
    <inkml:brush xml:id="br0">
      <inkml:brushProperty name="width" value="0.1" units="cm"/>
      <inkml:brushProperty name="height" value="0.1" units="cm"/>
      <inkml:brushProperty name="color" value="#5B2D90"/>
    </inkml:brush>
  </inkml:definitions>
  <inkml:trace contextRef="#ctx0" brushRef="#br0">136 23 4417,'2'-2'312,"-2"-5"416,0 1 56,0 1 441,-1 2-9,-2 3-272,-2 5-184,0 8-424,0 6-128,-3 11-112,-2 7 24,-4 11-48,-3 8-40,-2 9-64,0 2-136,5-3-680,2-5-632,7-12 792</inkml:trace>
</inkml:ink>
</file>

<file path=ppt/ink/ink8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2.803"/>
    </inkml:context>
    <inkml:brush xml:id="br0">
      <inkml:brushProperty name="width" value="0.1" units="cm"/>
      <inkml:brushProperty name="height" value="0.1" units="cm"/>
      <inkml:brushProperty name="color" value="#5B2D90"/>
    </inkml:brush>
  </inkml:definitions>
  <inkml:trace contextRef="#ctx0" brushRef="#br0">160 43 2657,'-19'-7'5930,"2"-7"-3438,16 12-2480,0 1 0,0-1 0,0 1 0,-1-1-1,1 1 1,0 0 0,-1 0 0,1-1-1,-1 1 1,0 0 0,1 0 0,-1 0-1,0 1 1,0-1 0,1 0 0,-1 1-1,0-1 1,0 1 0,0-1 0,0 1 0,0 0-1,0 0 1,0 0 0,0 0 0,1 0-1,-1 1 1,0-1 0,0 0 0,0 1-1,0-1 1,0 1 0,-3 1 0,0 2-46,1 0 1,-1 0 0,1 0 0,0 1-1,0 0 1,0-1 0,0 1-1,1 0 1,0 1 0,0-1-1,0 1 1,1-1 0,0 1 0,0 0-1,-2 10 1,1-5-24,1-1-1,1 1 1,0 0 0,0-1 0,1 1-1,0 0 1,1-1 0,3 15 0,-4-24 23,0 0 0,0 0 1,0 0-1,0 1 1,0-1-1,1 0 0,-1 0 1,1 0-1,-1 0 1,0 0-1,1 0 0,0 0 1,-1 0-1,1 0 1,0 0-1,-1 0 0,1 0 1,0-1-1,0 1 1,0 0-1,0-1 0,0 1 1,0 0-1,0-1 1,0 1-1,0-1 0,0 1 1,0-1-1,0 0 1,0 1-1,2-1 0,0 0-32,-1-1-1,1 0 0,-1 0 1,1 0-1,-1 0 0,1 0 0,-1 0 1,0-1-1,0 1 0,0-1 0,0 0 1,0 1-1,2-3 0,8-9-302,-1 0 0,0 0 0,10-19-1,-6 5 179,-11 19 495,0-1 1,1 1-1,0 0 0,12-14 0,-30 72 647,10-33-854,1-7-95,0 0 1,1 0-1,0 0 0,0 0 0,3 19 0,-2-28-12,0 0 0,0 0 0,0 0 0,0 1 0,1-1-1,-1 0 1,0 0 0,1 0 0,-1 0 0,1 0 0,0 0 0,-1 0 0,1 0 0,0 0-1,0 0 1,-1 0 0,1 0 0,0 0 0,0-1 0,0 1 0,0 0 0,2 0-1,-1 0 0,0-1-1,0 0 1,0 0-1,0-1 0,0 1 1,0 0-1,-1-1 1,1 1-1,0-1 0,0 1 1,0-1-1,0 0 1,0 0-1,-1 0 0,1 0 1,0 0-1,-1 0 0,1-1 1,1-1-1,15-13-7,31-33 0,-37 34 46,2 1 0,0 1 0,29-22 0,-43 35-39,1 0 0,-1 0 1,0 0-1,0-1 1,1 1-1,-1 0 0,0 0 1,0 0-1,1 0 1,-1 0-1,0 0 0,1 0 1,-1 0-1,0 0 1,0 0-1,1 0 1,-1 0-1,0 0 0,1 0 1,-1 0-1,0 0 1,0 0-1,1 0 0,-1 0 1,0 0-1,1 0 1,-1 0-1,0 0 0,0 1 1,1-1-1,-1 0 1,0 0-1,0 0 1,0 1-1,1-1 0,-1 0 1,0 0-1,0 0 1,0 1-1,0-1 0,1 0 1,-1 1-1,4 18-275,-4 19 198,-8 3 408,6-34-266,0 0-1,0 0 1,1 1-1,0-1 1,0 0 0,1 1-1,0 9 1,0-17-57,0 0 0,0 1 1,0-1-1,0 0 0,0 1 0,1-1 1,-1 0-1,0 1 0,0-1 0,0 0 1,0 0-1,0 1 0,0-1 0,1 0 1,-1 0-1,0 1 0,0-1 0,0 0 1,1 0-1,-1 0 0,0 1 0,0-1 1,1 0-1,-1 0 0,0 0 0,0 0 1,1 1-1,-1-1 0,0 0 0,1 0 1,-1 0-1,0 0 0,1 0 0,-1 0 1,0 0-1,0 0 0,1 0 0,-1 0 1,0 0-1,1 0 0,-1 0 0,1 0 1,15-10-70,11-18-205,18-38-2137,-34 49 1823,0-1 0,2 2 0,0-1 0,24-22 0,-36 38 660,-1 0-1,0 1 1,1-1-1,-1 1 0,1-1 1,-1 1-1,1 0 1,-1-1-1,1 1 0,0 0 1,-1-1-1,1 1 1,-1 0-1,1-1 0,0 1 1,-1 0-1,1 0 1,0 0-1,-1 0 1,1 0-1,0 0 0,-1 0 1,1 0-1,0 0 1,0 0-1,-1 0 0,1 0 1,0 0-1,-1 1 1,2-1-1,6 22 1633,-8 43 753,-1-54-1930,1-9-455,-1 11 241,1 0 0,0-1 0,1 1 0,0 0 0,6 23 0,-6-34-347,-1 1-1,1-1 1,0 0-1,1 0 1,-1 1-1,0-1 1,1 0 0,-1 0-1,1 0 1,-1-1-1,1 1 1,0 0-1,0-1 1,0 1-1,0-1 1,0 1 0,0-1-1,0 0 1,1 0-1,-1 0 1,0 0-1,1 0 1,-1-1-1,1 1 1,-1-1 0,0 1-1,1-1 1,-1 0-1,1 0 1,-1 0-1,1 0 1,-1-1-1,1 1 1,-1-1 0,1 1-1,-1-1 1,3-1-1,30-9-1146,8-7 430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5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1 2753,'-8'5'80,"-11"5"-80,-7 7 360,-5 3 64,0 2-112,2-2-312,4-2-280,6-5-152,5-7 176,4-3-2705</inkml:trace>
</inkml:ink>
</file>

<file path=ppt/ink/ink8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3.853"/>
    </inkml:context>
    <inkml:brush xml:id="br0">
      <inkml:brushProperty name="width" value="0.1" units="cm"/>
      <inkml:brushProperty name="height" value="0.1" units="cm"/>
      <inkml:brushProperty name="color" value="#5B2D90"/>
    </inkml:brush>
  </inkml:definitions>
  <inkml:trace contextRef="#ctx0" brushRef="#br0">49 23 6009,'23'-23'4843,"-29"40"-4409,-9 27-356,2 1 0,2 0 0,2 0 0,1 1 0,-1 85 1,9-126-75,0 0 1,0 0 0,1 0-1,-1 0 1,1 0 0,0 0-1,1 0 1,-1 0 0,1 0-1,0-1 1,0 1 0,0-1-1,1 0 1,-1 1 0,6 5-1,-6-9 7,0 1-1,1-1 1,-1 1-1,0-1 1,1 0-1,-1 0 1,1 0-1,-1-1 1,1 1-1,-1 0 1,1-1-1,-1 0 1,1 1-1,0-1 1,-1 0-1,1 0 1,0-1-1,-1 1 1,1-1-1,-1 1 1,1-1-1,-1 0 1,1 0-1,-1 0 1,1 0-1,-1 0 1,0 0-1,1-1 1,-1 1-1,2-3 1,9-6 5,0 0 0,-1 0 0,-1-1 1,12-14-1,-15 15-5,2 0 0,-1 0 0,1 1 0,0 1 0,1-1 0,18-9 0,-28 17-12,1 0 1,0 1-1,0-1 0,0 1 0,0 0 0,0-1 0,0 1 0,0 0 1,0 0-1,0 0 0,0 1 0,-1-1 0,1 0 0,0 1 1,0-1-1,0 1 0,0-1 0,0 1 0,-1 0 0,1 0 0,0 0 1,-1 0-1,1 0 0,0 0 0,-1 1 0,1-1 0,-1 0 0,0 1 1,0-1-1,1 1 0,-1 0 0,0-1 0,1 3 0,6 9-16,0 1-1,-1-1 1,7 22-1,-1-5 24,-12-27-2,1 0 0,-1 0 0,1-1 0,0 1-1,0 0 1,0-1 0,1 1 0,-1-1 0,0 1 0,1-1 0,-1 0 0,5 3 0,-5-5 10,-1 0 0,0 0 1,0 0-1,1 0 0,-1 0 1,0 0-1,1 0 0,-1 0 1,0-1-1,0 1 0,1 0 1,-1-1-1,0 1 0,0-1 1,0 1-1,1-1 0,-1 0 1,0 1-1,0-1 0,0 0 1,0 0-1,0 0 0,0 0 1,0 0-1,-1 0 0,1 0 1,0 0-1,0 0 0,-1 0 1,1 0-1,-1 0 0,1-1 1,-1 1-1,0 0 0,1-2 1,9-19 144,-1-1 0,-1-1 0,-2 1 0,9-49 0,-1-99-2380,-13 128 1358</inkml:trace>
</inkml:ink>
</file>

<file path=ppt/ink/ink8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4.616"/>
    </inkml:context>
    <inkml:brush xml:id="br0">
      <inkml:brushProperty name="width" value="0.1" units="cm"/>
      <inkml:brushProperty name="height" value="0.1" units="cm"/>
      <inkml:brushProperty name="color" value="#5B2D90"/>
    </inkml:brush>
  </inkml:definitions>
  <inkml:trace contextRef="#ctx0" brushRef="#br0">60 152 2817,'6'-31'1737,"1"0"0,2 1 1,13-30-1,-37 140-533,14-79-1204,-26 104-26,4 0 0,-13 165 0,35-269-11,1 1 1,0-1 0,0 1 0,0-1 0,0 0 0,0 1-1,0-1 1,0 1 0,0-1 0,1 0 0,-1 1-1,0-1 1,1 0 0,-1 1 0,1-1 0,0 0-1,-1 0 1,2 2 0,-1-3 24,-1 0 0,1 0-1,0 0 1,-1 0 0,1 0 0,0 0 0,-1 0-1,1 0 1,0 0 0,-1 0 0,1 0 0,-1 0-1,1 0 1,0-1 0,-1 1 0,1 0 0,-1 0 0,1-1-1,0 1 1,-1 0 0,1-1 0,-1 1 0,1-1-1,-1 1 1,1-1 0,-1 0 0,39-47-62,-32 39 88,-6 8-12,40-47-234,-39 46 220,1-1-1,-1 0 0,1 1 1,0-1-1,0 1 0,0 0 1,1 0-1,-1 0 0,0 1 1,1-1-1,-1 1 0,1 0 1,-1 0-1,6-1 0,-8 2 26,0 1 1,0-1-1,0 1 0,-1 0 0,1-1 0,0 1 0,-1 0 1,1-1-1,0 1 0,-1 0 0,1 0 0,-1-1 0,1 1 1,-1 0-1,1 0 0,-1 0 0,0 0 0,0 0 0,1 0 0,-1 0 1,0 0-1,0 0 0,0 0 0,0 0 0,0 0 0,0 0 1,0 0-1,0-1 0,0 1 0,-1 1 0,-2 37 318,2-37-299,0 6-36,1 0-1,-1-1 0,1 1 1,0-1-1,1 1 0,2 11 0,-3-18-15,0-1-1,0 1 1,0-1-1,1 1 1,-1 0-1,0-1 1,0 1-1,0-1 1,1 1-1,-1-1 1,0 1-1,1-1 1,-1 1-1,1-1 1,-1 0-1,0 1 1,1-1-1,-1 0 1,1 1-1,-1-1 1,1 0-1,-1 1 1,1-1-1,-1 0 1,1 0-1,-1 1 1,1-1-1,0 0 1,-1 0-1,1 0 1,-1 0-1,2 0 1,0-1-59,0 0 1,0 0 0,0 0 0,0 0-1,0-1 1,0 1 0,0 0-1,0-1 1,-1 0 0,1 1-1,0-1 1,-1 0 0,2-3-1,12-15-900,20-40-1,10-15 472,-54 143 1781,8-61-1098,0-1 0,0 1 1,1-1-1,0 1 1,1-1-1,-1 1 0,3 7 1,-3-13-211,0 0 0,1 1 1,-1-1-1,1 0 0,-1 1 0,1-1 1,0 0-1,0 0 0,-1 0 0,1 1 1,0-1-1,0 0 0,0 0 0,0 0 1,0-1-1,0 1 0,1 0 0,-1 0 1,0 0-1,0-1 0,1 1 0,-1-1 1,0 1-1,1-1 0,-1 1 0,0-1 1,1 0-1,-1 0 0,1 0 0,-1 0 1,0 0-1,1 0 0,-1 0 0,1 0 1,-1 0-1,0-1 0,1 1 0,1-1 1,9-3-603</inkml:trace>
</inkml:ink>
</file>

<file path=ppt/ink/ink8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4.805"/>
    </inkml:context>
    <inkml:brush xml:id="br0">
      <inkml:brushProperty name="width" value="0.1" units="cm"/>
      <inkml:brushProperty name="height" value="0.1" units="cm"/>
      <inkml:brushProperty name="color" value="#5B2D90"/>
    </inkml:brush>
  </inkml:definitions>
  <inkml:trace contextRef="#ctx0" brushRef="#br0">6 1 6953,'-5'4'89,"5"2"-530,3-1-399,4 3 456</inkml:trace>
</inkml:ink>
</file>

<file path=ppt/ink/ink8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5.100"/>
    </inkml:context>
    <inkml:brush xml:id="br0">
      <inkml:brushProperty name="width" value="0.1" units="cm"/>
      <inkml:brushProperty name="height" value="0.1" units="cm"/>
      <inkml:brushProperty name="color" value="#5B2D90"/>
    </inkml:brush>
  </inkml:definitions>
  <inkml:trace contextRef="#ctx0" brushRef="#br0">93 30 4969,'6'-30'8183,"-12"48"-8123,-21 65 562,-18 94 0,37-135-611,2 1 0,2 0 0,1 1 0,5 50 0,-2-89-159,9 48 7,-9-52-12,0 0 0,1 1 0,-1-1 0,1 0 0,-1 0 0,1 0 0,-1 1 0,1-1 0,0 0 0,0 0 0,-1 0 0,1 0 0,0 0 0,0 0 0,0 0 0,0 0-1,0-1 1,0 1 0,1 0 0,-1-1 0,0 1 0,0-1 0,0 1 0,1-1 0,-1 1 0,0-1 0,0 0 0,1 1 0,-1-1 0,0 0 0,1 0 0,-1 0 0,0 0 0,3-1 0,14-5-1463</inkml:trace>
</inkml:ink>
</file>

<file path=ppt/ink/ink8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5.338"/>
    </inkml:context>
    <inkml:brush xml:id="br0">
      <inkml:brushProperty name="width" value="0.1" units="cm"/>
      <inkml:brushProperty name="height" value="0.1" units="cm"/>
      <inkml:brushProperty name="color" value="#5B2D90"/>
    </inkml:brush>
  </inkml:definitions>
  <inkml:trace contextRef="#ctx0" brushRef="#br0">17 0 9514,'-10'4'504,"5"-1"232,3-1-296,3 1-24,4-1 17,5 0-41,4-1-40,5 1-160,2-1-160,6 1-352,-1 1-240,3-1-1001,2-1-1103,-1 2 1495</inkml:trace>
</inkml:ink>
</file>

<file path=ppt/ink/ink8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5.740"/>
    </inkml:context>
    <inkml:brush xml:id="br0">
      <inkml:brushProperty name="width" value="0.1" units="cm"/>
      <inkml:brushProperty name="height" value="0.1" units="cm"/>
      <inkml:brushProperty name="color" value="#5B2D90"/>
    </inkml:brush>
  </inkml:definitions>
  <inkml:trace contextRef="#ctx0" brushRef="#br0">11 125 7682,'-1'1'73,"0"0"0,0 0 0,0 0 0,0 0 0,1 0 0,-1 0 0,0 0 0,1 0 0,-1 0-1,1 1 1,-1-1 0,1 0 0,0 0 0,-1 1 0,1-1 0,0 0 0,0 1 0,0-1 0,0 3 0,1-4-51,-1 1 0,1-1-1,-1 0 1,1 1 0,0-1-1,-1 0 1,1 1 0,0-1 0,-1 0-1,1 0 1,0 0 0,-1 0-1,1 0 1,0 1 0,0-1-1,-1 0 1,1 0 0,0-1-1,-1 1 1,1 0 0,0 0 0,-1 0-1,1 0 1,1-1 0,5-1-16,1-1 0,-1 0 0,0 0-1,0-1 1,9-6 0,-8 4-37,0-1 0,-1 0 0,1 0-1,8-14 1,-13 18 99,-1 0 0,0 0 0,0 0-1,0 0 1,0-1 0,-1 1 0,1-1-1,-1 1 1,0-1 0,0 0 0,0 1 0,-1-1-1,1 0 1,-1 0 0,0-5 0,0 8-2,0 0 0,0 0 1,-1 0-1,1 1 0,0-1 0,0 0 1,0 0-1,-1 1 0,1-1 1,0 0-1,-1 0 0,1 1 1,-1-1-1,1 0 0,-1 1 0,1-1 1,-1 1-1,1-1 0,-1 1 1,1-1-1,-1 1 0,0-1 1,1 1-1,-1-1 0,0 1 1,0 0-1,1-1 0,-3 1 0,2 0 5,-1 0-1,0 0 1,0 0-1,1 1 1,-1-1-1,0 0 0,0 1 1,1-1-1,-1 1 1,0 0-1,1 0 1,-3 1-1,-2 2-11,1 0-1,0 0 1,-1 0-1,2 1 1,-1-1 0,-5 7-1,7-5 4,-1-1-1,1 1 0,0-1 1,1 1-1,-1 0 1,1 0-1,0 0 0,1 0 1,-1 0-1,1 0 1,1 1-1,-1-1 0,1 0 1,1 11-1,-1-13-40,1-1 0,0 0 0,0 0 1,0-1-1,0 1 0,1 0 0,-1 0 0,1 0 0,-1-1 0,1 1 0,0-1 0,0 0 1,1 1-1,-1-1 0,0 0 0,1 0 0,-1 0 0,1-1 0,-1 1 0,1 0 0,0-1 1,0 0-1,0 0 0,0 0 0,0 0 0,0 0 0,0-1 0,0 1 0,0-1 0,0 0 1,5 0-1,8 0-1043,0 0-1,1-1 1,-1-1 0,23-6 0,-1 0-702</inkml:trace>
</inkml:ink>
</file>

<file path=ppt/ink/ink8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5.994"/>
    </inkml:context>
    <inkml:brush xml:id="br0">
      <inkml:brushProperty name="width" value="0.1" units="cm"/>
      <inkml:brushProperty name="height" value="0.1" units="cm"/>
      <inkml:brushProperty name="color" value="#5B2D90"/>
    </inkml:brush>
  </inkml:definitions>
  <inkml:trace contextRef="#ctx0" brushRef="#br0">47 16 4233,'5'-15'6521,"-9"18"-5929,-1 3-191,-3 8-385,-2 5-225,1 4-719,0 1-952,2 4 1104</inkml:trace>
</inkml:ink>
</file>

<file path=ppt/ink/ink8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7.344"/>
    </inkml:context>
    <inkml:brush xml:id="br0">
      <inkml:brushProperty name="width" value="0.1" units="cm"/>
      <inkml:brushProperty name="height" value="0.1" units="cm"/>
      <inkml:brushProperty name="color" value="#5B2D90"/>
    </inkml:brush>
  </inkml:definitions>
  <inkml:trace contextRef="#ctx0" brushRef="#br0">10 95 3873,'-2'-48'5385,"2"38"-2068,-4 39-2724,1 24-552,3-51-47,0 0 0,-1 0 1,1 0-1,1 0 0,-1-1 0,0 1 0,0 0 0,1 0 1,-1 0-1,1-1 0,-1 1 0,1 0 0,0 0 0,0-1 1,-1 1-1,1-1 0,0 1 0,1-1 0,-1 1 0,0-1 1,0 1-1,1-1 0,-1 0 0,1 0 0,2 2 0,-2-3-15,-1 0 0,1 0 0,0-1 0,-1 1 0,1-1 0,0 1 0,-1-1-1,1 1 1,-1-1 0,1 0 0,-1 0 0,1 1 0,-1-1 0,1 0 0,-1-1-1,0 1 1,0 0 0,1 0 0,0-3 0,25-30-201,-22 27 181,8-12 9,-9 12 46,0 0 1,1 0-1,0 0 0,0 0 1,0 1-1,1 0 1,0 1-1,0-1 1,1 1-1,-1 0 1,13-7-1,-18 13-10,-1-1 1,1 0-1,0 0 0,0 1 0,-1-1 0,1 0 0,0 1 0,0-1 0,-1 1 0,1-1 0,0 1 0,-1-1 1,1 1-1,-1-1 0,1 1 0,-1 0 0,1-1 0,-1 1 0,1 0 0,-1-1 0,1 1 0,-1 0 0,0 0 1,1-1-1,-1 1 0,0 0 0,0 0 0,0 0 0,0-1 0,0 1 0,0 0 0,0 0 0,0 1 0,5 37 54,-5-33-36,1 0-2,-1 0 0,1 0 0,0 0 0,0 0 1,1-1-1,0 1 0,0 0 0,0-1 0,1 0 0,6 11 0,-8-15-23,1 1 1,0-1-1,-1 1 0,1-1 1,0 0-1,0 0 1,0 0-1,0 0 0,0 0 1,0 0-1,0-1 0,0 1 1,0 0-1,1-1 0,-1 0 1,0 0-1,0 1 0,0-1 1,1-1-1,-1 1 0,0 0 1,0 0-1,0-1 0,1 1 1,-1-1-1,0 0 0,0 0 1,0 1-1,0-1 0,0-1 1,0 1-1,2-2 0,8-4-18,-1-1-1,0-1 1,0 0-1,-1 0 0,0-1 1,13-16-1,-12 13 43,0 0 1,1 1-1,22-16 0,-30 29 112,-5 11-66,-6 15-20,7-24-36,-1 0-6,-1 4 6,0 0 1,0 0-1,1 1 1,0-1 0,0 0-1,1 11 1,0-17-15,1 1 0,-1 0 1,1-1-1,-1 1 0,1 0 0,-1-1 1,1 1-1,0 0 0,0-1 0,0 1 1,0-1-1,0 0 0,0 1 0,0-1 1,0 0-1,1 1 0,-1-1 0,0 0 1,1 0-1,-1 0 0,1 0 0,-1-1 1,1 1-1,0 0 0,-1-1 0,1 1 1,0-1-1,-1 1 0,1-1 0,0 0 1,0 1-1,2-1 0,9 0-12,0 0-1,0 0 0,-1-1 1,1 0-1,-1-1 1,1-1-1,22-8 0,-30 10 11,0-1-1,0 0 0,0 0 1,0 0-1,0-1 0,-1 0 1,1 0-1,-1 0 0,1 0 1,-1-1-1,-1 0 0,1 0 1,0 0-1,-1 0 0,0 0 1,0-1-1,0 1 0,0-1 1,-1 0-1,0 0 0,2-6 1,-4 9 20,1 1 0,-1-1 0,0 0 0,0 1 1,0-1-1,0 1 0,0-1 0,0 0 0,0 1 0,-1-1 0,1 0 1,-1 1-1,1-1 0,-1 1 0,0-1 0,1 1 0,-1-1 1,0 1-1,0 0 0,0-1 0,0 1 0,0 0 0,0 0 1,0 0-1,-1-1 0,1 1 0,0 0 0,-1 1 0,1-1 1,0 0-1,-1 0 0,1 1 0,-1-1 0,0 1 0,1-1 0,-1 1 1,1-1-1,-1 1 0,0 0 0,1 0 0,-1 0 0,0 0 1,-1 0-1,-2 0 47,0 0 0,0 0-1,0 1 1,0-1 0,0 1 0,0 0 0,0 0 0,0 1 0,0 0 0,1-1 0,-1 2 0,1-1-1,-7 4 1,8-2-48,-1 0-1,1 0 0,0 0 0,0 1 0,0-1 0,1 1 0,-1-1 0,1 1 1,1 0-1,-1 0 0,0 0 0,1 0 0,0 0 0,0 1 0,1-1 1,0 0-1,0 0 0,0 0 0,0 1 0,1-1 0,-1 0 0,1 0 1,1 0-1,-1 0 0,1 0 0,0 0 0,0 0 0,0 0 0,1-1 1,0 1-1,0-1 0,0 0 0,0 0 0,0 0 0,1 0 0,0-1 0,0 1 1,0-1-1,0 0 0,1 0 0,-1 0 0,1-1 0,-1 1 0,1-1 1,0 0-1,6 1 0,1-2-96,0 0 0,0-1 0,0-1 1,0 1-1,0-2 0,0 0 0,0 0 1,0-1-1,-1-1 0,16-6 0,-9 2-1301,-1 0 0,0-1 0,18-14 0,-5 1-522</inkml:trace>
</inkml:ink>
</file>

<file path=ppt/ink/ink8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7.724"/>
    </inkml:context>
    <inkml:brush xml:id="br0">
      <inkml:brushProperty name="width" value="0.1" units="cm"/>
      <inkml:brushProperty name="height" value="0.1" units="cm"/>
      <inkml:brushProperty name="color" value="#5B2D90"/>
    </inkml:brush>
  </inkml:definitions>
  <inkml:trace contextRef="#ctx0" brushRef="#br0">13 7 5329,'-5'-7'4217,"4"16"-3337,-1 4-200,0 16-63,0 8 127,2 14 120,2 9-64,4 6-376,3 0-208,4-2-336,2-5-264,4-10-904,-2-6-993,1-10 1225</inkml:trace>
</inkml:ink>
</file>

<file path=ppt/ink/ink8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7.977"/>
    </inkml:context>
    <inkml:brush xml:id="br0">
      <inkml:brushProperty name="width" value="0.1" units="cm"/>
      <inkml:brushProperty name="height" value="0.1" units="cm"/>
      <inkml:brushProperty name="color" value="#5B2D90"/>
    </inkml:brush>
  </inkml:definitions>
  <inkml:trace contextRef="#ctx0" brushRef="#br0">14 7 9906,'-6'7'680,"2"-6"416,1-1-511,3-2-273,0 0-264,2 0-680,1-1-625,2-2 673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6.882"/>
    </inkml:context>
    <inkml:brush xml:id="br0">
      <inkml:brushProperty name="width" value="0.1" units="cm"/>
      <inkml:brushProperty name="height" value="0.1" units="cm"/>
      <inkml:brushProperty name="color" value="#00A0D7"/>
    </inkml:brush>
  </inkml:definitions>
  <inkml:trace contextRef="#ctx0" brushRef="#br0">1 26 2793,'2'-16'8885,"15"12"-7243,0 4-1224,0 1 0,-1 0 0,1 1 0,0 1 0,-1 1 0,1 0-1,-1 1 1,0 1 0,-1 0 0,20 12 0,11 9-90,81 64 0,-85-58-235,81 49 1,-204-107-267,29 4-69,1-2 0,-56-36 1,83 44 208,1-1 1,1-1 0,0-1 0,2-1-1,0-1 1,-24-31 0,44 46 367,10 6-163,10 5 34,23 14 88,0 3 0,-1 1 0,-2 2 0,57 47 0,-48-30-1235,52 58-1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8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4233,'5'7'528,"6"9"488,7 9-240,5 9-328,4 8-135,3 9-377,0 9-329,-1 8-207,-3 7 16,-5 4 56,-8 2 32,-10-3 32,-12-3-216,-11-4 288,-4-15-2721</inkml:trace>
</inkml:ink>
</file>

<file path=ppt/ink/ink8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03:26:58.643"/>
    </inkml:context>
    <inkml:brush xml:id="br0">
      <inkml:brushProperty name="width" value="0.1" units="cm"/>
      <inkml:brushProperty name="height" value="0.1" units="cm"/>
      <inkml:brushProperty name="color" value="#5B2D90"/>
    </inkml:brush>
  </inkml:definitions>
  <inkml:trace contextRef="#ctx0" brushRef="#br0">0 1 8426,'7'0'557,"0"0"0,0 1 0,0 1 0,0-1 0,-1 1 0,1 0 0,12 6 0,-7-2-280,0 1 0,-1 0 0,17 13 1,-6-1-318,-1 1 0,-1 1 1,18 25-1,-23-27 34,-1 1-1,-1 0 0,-1 1 1,-1 0-1,-1 1 1,-1 1-1,-1-1 0,-1 1 1,-1 1-1,0-1 1,2 35-1,-7-28 64,-1 1 0,-1-1 0,-1 1 0,-2-1 1,-1 0-1,-2 0 0,-1 0 0,-18 45 0,14-43-186,-2-2 0,-25 43 0,31-61-717,0-1-1,-1 1 0,0-2 1,-1 1-1,-11 9 1,-3-3-849</inkml:trace>
</inkml:ink>
</file>

<file path=ppt/ink/ink8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76"/>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8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77"/>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8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78"/>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8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79"/>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8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0"/>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8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1"/>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8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2"/>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8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3"/>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8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4"/>
    </inkml:context>
    <inkml:brush xml:id="br0">
      <inkml:brushProperty name="width" value="0.1" units="cm"/>
      <inkml:brushProperty name="height" value="0.1" units="cm"/>
      <inkml:brushProperty name="color" value="#5B2D90"/>
    </inkml:brush>
  </inkml:definitions>
  <inkml:trace contextRef="#ctx0" brushRef="#br0">360 4 1072,'-5'-4'6021,"5"4"-5923,-20 5 1258,-18 11-1218,17-4-40,1 2 1,1 0 0,0 1 0,0 1 0,2 1 0,0 0-1,1 1 1,1 1 0,-17 27 0,17-22-85,1 0-1,1 1 1,1 0 0,2 0 0,0 2 0,2-1 0,-10 50-1,17-59-129,0 0 0,1-1-1,1 1 1,0-1 0,2 1-1,0-1 1,0 0 0,1 0-1,1 0 1,1-1-1,0 1 1,1-1 0,1-1-1,0 1 1,1-1 0,1-1-1,0 0 1,0 0 0,25 22-1,13 1-730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4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440 1 5681,'-8'-1'768,"-10"2"361,-11 0-209,-8 4-496,-7 4-264,-3 6-88,-1 7 24,0 7 80,4 8 0,4 7-16,6 9-8,9 10-56,10 7-24,12 7-200,15 4-160,16-1-368,15-5-304,15-12-1145,13-14 1217,-6-17-4169</inkml:trace>
</inkml:ink>
</file>

<file path=ppt/ink/ink8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5"/>
    </inkml:context>
    <inkml:brush xml:id="br0">
      <inkml:brushProperty name="width" value="0.1" units="cm"/>
      <inkml:brushProperty name="height" value="0.1" units="cm"/>
      <inkml:brushProperty name="color" value="#5B2D90"/>
    </inkml:brush>
  </inkml:definitions>
  <inkml:trace contextRef="#ctx0" brushRef="#br0">13 35 3049,'-7'-4'2048,"2"-1"-173,20 0-1176,-9 3-496,16-4 35,1 1 1,0 2-1,0 0 1,1 1-1,29 2 1,119 18-261,8 0 637,45-23 832,-149 0-1255,0 4 1,-1 2-1,1 4 0,75 15 1,-148-19-223,165 31 342,-143-29-1278,-1-1 1,1-1-1,-1-2 1,48-5 0,-56 2-356</inkml:trace>
</inkml:ink>
</file>

<file path=ppt/ink/ink8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6"/>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8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7"/>
    </inkml:context>
    <inkml:brush xml:id="br0">
      <inkml:brushProperty name="width" value="0.1" units="cm"/>
      <inkml:brushProperty name="height" value="0.1" units="cm"/>
      <inkml:brushProperty name="color" value="#5B2D90"/>
    </inkml:brush>
  </inkml:definitions>
  <inkml:trace contextRef="#ctx0" brushRef="#br0">1570 0 368,'-48'37'3935,"-59"25"-3317,14-9-266,-627 404 1359,481-307-1549,-73 46 52,292-186-172,-10 8-2675,38-25 1745</inkml:trace>
</inkml:ink>
</file>

<file path=ppt/ink/ink8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8"/>
    </inkml:context>
    <inkml:brush xml:id="br0">
      <inkml:brushProperty name="width" value="0.1" units="cm"/>
      <inkml:brushProperty name="height" value="0.1" units="cm"/>
      <inkml:brushProperty name="color" value="#5B2D90"/>
    </inkml:brush>
  </inkml:definitions>
  <inkml:trace contextRef="#ctx0" brushRef="#br0">52 0 32,'0'0'16,"-1"0"16,0 1-8,-2 1-16,-1-1-8,-1 1-16,0-1 8,-1 2 8,0-2 0,0 1 0,-1 0 8,0 1-8</inkml:trace>
</inkml:ink>
</file>

<file path=ppt/ink/ink8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89"/>
    </inkml:context>
    <inkml:brush xml:id="br0">
      <inkml:brushProperty name="width" value="0.1" units="cm"/>
      <inkml:brushProperty name="height" value="0.1" units="cm"/>
      <inkml:brushProperty name="color" value="#5B2D90"/>
    </inkml:brush>
  </inkml:definitions>
  <inkml:trace contextRef="#ctx0" brushRef="#br0">1 0 568,'53'13'3980,"307"26"-1050,19-20-2033,1-33-138,62 1-300,-411 13-434,6 1-734,73-8-1,-73 0 153</inkml:trace>
</inkml:ink>
</file>

<file path=ppt/ink/ink8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0"/>
    </inkml:context>
    <inkml:brush xml:id="br0">
      <inkml:brushProperty name="width" value="0.1" units="cm"/>
      <inkml:brushProperty name="height" value="0.1" units="cm"/>
      <inkml:brushProperty name="color" value="#5B2D90"/>
    </inkml:brush>
  </inkml:definitions>
  <inkml:trace contextRef="#ctx0" brushRef="#br0">57 30 224,'-15'0'0,"13"-1"-32,-1-2 152,-1-1 120,-2-1 64,0 1 16,0-2-120,-1 2-104,0 1-80</inkml:trace>
</inkml:ink>
</file>

<file path=ppt/ink/ink8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1"/>
    </inkml:context>
    <inkml:brush xml:id="br0">
      <inkml:brushProperty name="width" value="0.1" units="cm"/>
      <inkml:brushProperty name="height" value="0.1" units="cm"/>
      <inkml:brushProperty name="color" value="#5B2D90"/>
    </inkml:brush>
  </inkml:definitions>
  <inkml:trace contextRef="#ctx0" brushRef="#br0">1 0 1632,'2'5'5879,"14"5"-4816,26 9-1362,2-6 342,1-3 0,1-1 0,47 3-1,142 0 83,-130-8-46,58 3-100,379 6-1070,-515-15 603</inkml:trace>
</inkml:ink>
</file>

<file path=ppt/ink/ink8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2"/>
    </inkml:context>
    <inkml:brush xml:id="br0">
      <inkml:brushProperty name="width" value="0.1" units="cm"/>
      <inkml:brushProperty name="height" value="0.1" units="cm"/>
      <inkml:brushProperty name="color" value="#5B2D90"/>
    </inkml:brush>
  </inkml:definitions>
  <inkml:trace contextRef="#ctx0" brushRef="#br0">76 918 1000,'-7'1'191,"1"1"0,-1 1 0,1-1-1,0 1 1,0 0 0,0 0 0,1 1 0,-1 0 0,1 0-1,0 0 1,-5 6 0,10-9-153,0-1 0,0 0-1,0 1 1,0-1 0,1 0 0,-1 1 0,0-1 0,0 0-1,1 0 1,-1 1 0,0-1 0,1 0 0,-1 0-1,0 1 1,1-1 0,-1 0 0,0 0 0,1 0 0,-1 0-1,0 1 1,1-1 0,-1 0 0,0 0 0,1 0-1,-1 0 1,1 0 0,-1 0 0,0 0 0,1 0 0,-1 0-1,0 0 1,1 0 0,-1 0 0,1-1 0,-1 1-1,0 0 1,1 0 0,-1 0 0,0 0 0,1-1 0,-1 1-1,23-5 605,16-9-118,-1-2 0,0-2 0,64-41 0,100-86 801,-81 55-811,66-42-188,261-189-90,-326 240-202,-12 9-3657,-94 60 2324</inkml:trace>
</inkml:ink>
</file>

<file path=ppt/ink/ink8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3"/>
    </inkml:context>
    <inkml:brush xml:id="br0">
      <inkml:brushProperty name="width" value="0.1" units="cm"/>
      <inkml:brushProperty name="height" value="0.1" units="cm"/>
      <inkml:brushProperty name="color" value="#5B2D90"/>
    </inkml:brush>
  </inkml:definitions>
  <inkml:trace contextRef="#ctx0" brushRef="#br0">194 16 488,'-2'0'52,"0"1"0,0-1-1,0 1 1,0-1 0,0 1 0,0 0-1,0 0 1,0 0 0,1 0 0,-1 0 0,0 0-1,1 0 1,-4 3 0,-2 0 1154,11-29-466,-5 16 2816,-10 22-2939,-3 2-434,0-1-1,2 2 0,0 0 1,0 1-1,2 0 0,0 0 1,1 1-1,0 0 0,2 1 1,0 0-1,-4 22 0,3-10-151,3 0 0,0 0 0,2 0 0,2 0 0,0 0 0,7 47 0,-3-54-11,2 0 0,1 0 0,1-1 0,11 28 0,-12-38-215,0-1 0,0 1 0,1-1-1,0-1 1,1 1 0,1-1 0,0 0 0,18 16-1,-11-17-1711,1-5 615</inkml:trace>
</inkml:ink>
</file>

<file path=ppt/ink/ink8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4"/>
    </inkml:context>
    <inkml:brush xml:id="br0">
      <inkml:brushProperty name="width" value="0.1" units="cm"/>
      <inkml:brushProperty name="height" value="0.1" units="cm"/>
      <inkml:brushProperty name="color" value="#5B2D90"/>
    </inkml:brush>
  </inkml:definitions>
  <inkml:trace contextRef="#ctx0" brushRef="#br0">54 1 1784,'-5'1'206,"1"0"0,-1 0 0,0 1 0,1 0 0,0 0 0,-1 0-1,-4 3 1,-3 4 4110,11-8-4303,1-1-1,0 0 1,0 1-1,0-1 1,0 0-1,0 1 1,1-1-1,-1 0 1,0 1-1,0-1 1,0 0-1,0 1 1,0-1-1,0 0 1,1 1-1,-1-1 1,0 0-1,0 1 1,0-1-1,1 0 1,-1 0-1,0 1 1,0-1-1,1 0 1,-1 0-1,0 0 1,1 1-1,-1-1 1,0 0 0,1 0-1,-1 0 1,0 0-1,1 0 1,-1 0-1,0 1 1,1-1-1,-1 0 1,0 0-1,1 0 1,-1 0-1,0 0 1,1 0-1,-1 0 1,0-1-1,1 1 1,21 4 349,-21-4-310,146 19 2021,266 0 1,-1-16-1715,-28 2-167,-358-5-279,-9 0-243,1 0-1,-1-1 0,30-6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9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3633,'3'7'192,"4"10"16,3 9 0,4 7-32,3 4-80,1 0-64,1 0 0,0-2-16,-3-1 16,-3-4 0,-7 0-40,-7-2-592,-8 1-128,-10 2-273,-7 2 297,-1-4-912</inkml:trace>
</inkml:ink>
</file>

<file path=ppt/ink/ink8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5"/>
    </inkml:context>
    <inkml:brush xml:id="br0">
      <inkml:brushProperty name="width" value="0.1" units="cm"/>
      <inkml:brushProperty name="height" value="0.1" units="cm"/>
      <inkml:brushProperty name="color" value="#5B2D90"/>
    </inkml:brush>
  </inkml:definitions>
  <inkml:trace contextRef="#ctx0" brushRef="#br0">5 1 480,'0'0'132,"0"0"0,-1 1-1,1-1 1,0 0 0,-1 0 0,1 1-1,0-1 1,-1 0 0,1 1-1,0-1 1,0 0 0,-1 1 0,1-1-1,0 1 1,0-1 0,0 0 0,-1 1-1,1-1 1,0 1 0,0-1 0,0 1-1,0-1 1,0 1 0,0-1-1,0 0 1,0 1 0,0-1 0,0 1-1,0-1 1,0 1 0,1-1 0,-1 0-1,0 1 1,0 0 0,15 6 1528,19-5-1171,72-2 767,59-4-1996,-146 1 386</inkml:trace>
</inkml:ink>
</file>

<file path=ppt/ink/ink8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6"/>
    </inkml:context>
    <inkml:brush xml:id="br0">
      <inkml:brushProperty name="width" value="0.1" units="cm"/>
      <inkml:brushProperty name="height" value="0.1" units="cm"/>
      <inkml:brushProperty name="color" value="#5B2D90"/>
    </inkml:brush>
  </inkml:definitions>
  <inkml:trace contextRef="#ctx0" brushRef="#br0">1 958 656,'8'-1'748,"1"-1"0,0 0 1,0-1-1,14-7 0,0 1-44,30-13 117,-1-2 0,-2-3-1,-1-2 1,55-41 0,33-21 388,393-265 420,-448 296-1562,216-147 162,-295 206-241,2-2-27,0 0 0,0 0 1,0 0-1,0-1 0,0 1 1,-1-1-1,0 0 0,7-9 1,-11 13-13,0 0 1,0 0 0,0 0-1,0-1 1,0 1 0,0 0-1,0 0 1,0 0 0,0-1-1,-1 1 1,1 0 0,0 0-1,0 0 1,0 0 0,0 0-1,0-1 1,0 1 0,0 0-1,-1 0 1,1 0 0,0 0-1,0 0 1,0 0 0,0 0-1,-1-1 1,1 1 0,0 0-1,0 0 1,0 0 0,0 0-1,-1 0 1,1 0 0,0 0-1,0 0 1,0 0 0,-1 0-1,1 0 1,0 0 0,0 0-1,0 0 1,0 0 0,-1 0-1,1 0 1,0 0 0,0 0-1,0 1 1,0-1 0,-1 0-1,1 0 1,0 0 0,0 0-1,0 0 1,0 0 0,0 0-1,-1 1 1,1-1 0,-12 4-1834,-1 3 651</inkml:trace>
</inkml:ink>
</file>

<file path=ppt/ink/ink8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7"/>
    </inkml:context>
    <inkml:brush xml:id="br0">
      <inkml:brushProperty name="width" value="0.1" units="cm"/>
      <inkml:brushProperty name="height" value="0.1" units="cm"/>
      <inkml:brushProperty name="color" value="#5B2D90"/>
    </inkml:brush>
  </inkml:definitions>
  <inkml:trace contextRef="#ctx0" brushRef="#br0">25 2 1656,'-2'-1'216,"0"1"144,-2 1-167,-2 1-410,1 1-303,-1-1 288</inkml:trace>
</inkml:ink>
</file>

<file path=ppt/ink/ink8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8"/>
    </inkml:context>
    <inkml:brush xml:id="br0">
      <inkml:brushProperty name="width" value="0.1" units="cm"/>
      <inkml:brushProperty name="height" value="0.1" units="cm"/>
      <inkml:brushProperty name="color" value="#5B2D90"/>
    </inkml:brush>
  </inkml:definitions>
  <inkml:trace contextRef="#ctx0" brushRef="#br0">53 0 584,'-11'4'405,"8"-4"-212,1 1 0,-1-1 0,0 1 0,0 0 0,0 0-1,1 0 1,-1 1 0,1-1 0,-1 0 0,1 1 0,-1 0 0,1 0-1,0-1 1,-4 5 0,9-4-24,1-1-1,-1 0 1,1 0 0,-1 0-1,1-1 1,0 1 0,-1-1-1,1 0 1,6 0 0,-9 0-111,76-2-275,92-14 1,-117 11-1655,-45 4 1333</inkml:trace>
</inkml:ink>
</file>

<file path=ppt/ink/ink8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899"/>
    </inkml:context>
    <inkml:brush xml:id="br0">
      <inkml:brushProperty name="width" value="0.1" units="cm"/>
      <inkml:brushProperty name="height" value="0.1" units="cm"/>
      <inkml:brushProperty name="color" value="#5B2D90"/>
    </inkml:brush>
  </inkml:definitions>
  <inkml:trace contextRef="#ctx0" brushRef="#br0">4 59 1416,'-1'0'46,"1"0"-1,0 0 1,0 0-1,0 0 0,-1-1 1,1 1-1,0 0 1,0 0-1,0 0 0,0-1 1,0 1-1,-1 0 1,1 0-1,0 0 0,0-1 1,0 1-1,0 0 1,0 0-1,0-1 0,0 1 1,0 0-1,0 0 1,0-1-1,0 1 0,0 0 1,0 0-1,0-1 1,0 1-1,0 0 1,0 0-1,0-1 0,0 1 1,0 0-1,1 0 1,-1 0-1,0-1 0,0 1 1,0 0-1,0 0 1,0 0-1,1-1 0,-1 1 1,0 0-1,0 0 1,0 0-1,1 0 0,-1 0 1,0-1-1,20-8 394,22-2-533,-15 7 384,1 2-1,0 1 1,28 2-1,-33 0-233,1 0 0,-1-2 0,0-1 0,44-8 0,-52 2-1236,-14 5 697</inkml:trace>
</inkml:ink>
</file>

<file path=ppt/ink/ink8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0"/>
    </inkml:context>
    <inkml:brush xml:id="br0">
      <inkml:brushProperty name="width" value="0.1" units="cm"/>
      <inkml:brushProperty name="height" value="0.1" units="cm"/>
      <inkml:brushProperty name="color" value="#5B2D90"/>
    </inkml:brush>
  </inkml:definitions>
  <inkml:trace contextRef="#ctx0" brushRef="#br0">0 33 1192,'11'2'184,"5"-2"144,3-1-48,3-1-56,1 0 17,1-2 47,-1 1-48,-5-2-80,-1 1-8,-7 0-72,-3 0-64,-7 3-416,-1-3-232,-8 4 303</inkml:trace>
</inkml:ink>
</file>

<file path=ppt/ink/ink8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1"/>
    </inkml:context>
    <inkml:brush xml:id="br0">
      <inkml:brushProperty name="width" value="0.1" units="cm"/>
      <inkml:brushProperty name="height" value="0.1" units="cm"/>
      <inkml:brushProperty name="color" value="#5B2D90"/>
    </inkml:brush>
  </inkml:definitions>
  <inkml:trace contextRef="#ctx0" brushRef="#br0">1 5 352,'16'0'72,"0"-2"64,2 1-72,0-1-56</inkml:trace>
</inkml:ink>
</file>

<file path=ppt/ink/ink8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2"/>
    </inkml:context>
    <inkml:brush xml:id="br0">
      <inkml:brushProperty name="width" value="0.1" units="cm"/>
      <inkml:brushProperty name="height" value="0.1" units="cm"/>
      <inkml:brushProperty name="color" value="#5B2D90"/>
    </inkml:brush>
  </inkml:definitions>
  <inkml:trace contextRef="#ctx0" brushRef="#br0">19 34 584,'-10'7'104,"5"0"120,1-3 0,6-1 64,4-1-32,6-2 32,2-1-32,4-4-95,0 0 7,2-2-112,3 0-8,-3 0-16,0 0-24,-1 0-344,-2 2-305,-5 0 345</inkml:trace>
</inkml:ink>
</file>

<file path=ppt/ink/ink8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3"/>
    </inkml:context>
    <inkml:brush xml:id="br0">
      <inkml:brushProperty name="width" value="0.1" units="cm"/>
      <inkml:brushProperty name="height" value="0.1" units="cm"/>
      <inkml:brushProperty name="color" value="#5B2D90"/>
    </inkml:brush>
  </inkml:definitions>
  <inkml:trace contextRef="#ctx0" brushRef="#br0">7 42 424,'-6'2'56,"7"0"176,4-2 80,7 0 48,3-1 32,3-4-88,1 1-96,1-2-47,2 1-65,1 0-72,-1 0-16,0 0-208,-3 0-329,-5 1 321</inkml:trace>
</inkml:ink>
</file>

<file path=ppt/ink/ink8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4"/>
    </inkml:context>
    <inkml:brush xml:id="br0">
      <inkml:brushProperty name="width" value="0.1" units="cm"/>
      <inkml:brushProperty name="height" value="0.1" units="cm"/>
      <inkml:brushProperty name="color" value="#5B2D90"/>
    </inkml:brush>
  </inkml:definitions>
  <inkml:trace contextRef="#ctx0" brushRef="#br0">0 6 1000,'20'-4'208,"-1"3"160,-1 0-144,-3 1-232,0 0-184,-6 0 128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7.4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7746,'1'2'248,"2"3"184,5 4 128,4 8 48,6 7-72,6 11-368,6 9-144,3 12-496,2 12-360,-1 12-360,-5 10 31,-7 8 305,-10 4-48,-11 1 712,-5-17-4521</inkml:trace>
</inkml:ink>
</file>

<file path=ppt/ink/ink8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5"/>
    </inkml:context>
    <inkml:brush xml:id="br0">
      <inkml:brushProperty name="width" value="0.1" units="cm"/>
      <inkml:brushProperty name="height" value="0.1" units="cm"/>
      <inkml:brushProperty name="color" value="#5B2D90"/>
    </inkml:brush>
  </inkml:definitions>
  <inkml:trace contextRef="#ctx0" brushRef="#br0">1 34 544,'26'-3'160,"0"-1"120,3-1-96,-3 0-136,-1 1-32,-3-2 8,-5 3 0,-6 0 8,-5 2 88,-11 2-104,-8 3-40,-5 1-56,-6 4-264,-2 0 240</inkml:trace>
</inkml:ink>
</file>

<file path=ppt/ink/ink8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6"/>
    </inkml:context>
    <inkml:brush xml:id="br0">
      <inkml:brushProperty name="width" value="0.1" units="cm"/>
      <inkml:brushProperty name="height" value="0.1" units="cm"/>
      <inkml:brushProperty name="color" value="#5B2D90"/>
    </inkml:brush>
  </inkml:definitions>
  <inkml:trace contextRef="#ctx0" brushRef="#br0">0 40 496,'11'0'72,"2"-2"144,1-1-48,2-3-40,-1 0-8,4-1-96,-4 0-152,0-2 80</inkml:trace>
</inkml:ink>
</file>

<file path=ppt/ink/ink8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7"/>
    </inkml:context>
    <inkml:brush xml:id="br0">
      <inkml:brushProperty name="width" value="0.1" units="cm"/>
      <inkml:brushProperty name="height" value="0.1" units="cm"/>
      <inkml:brushProperty name="color" value="#5B2D90"/>
    </inkml:brush>
  </inkml:definitions>
  <inkml:trace contextRef="#ctx0" brushRef="#br0">146 1 528,'-44'17'656,"18"-8"84,-50 26-1,122-39-413,-12-6-176,-24 6 23,0 1 0,1 0 0,-1 1 0,1 0 0,11-1 0,-28 5-530,0 0 1,0 0-1,0 0 1,0 1-1,1-1 0,-1 1 1,-5 5-1,1-2-107,4-2 404</inkml:trace>
</inkml:ink>
</file>

<file path=ppt/ink/ink8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8"/>
    </inkml:context>
    <inkml:brush xml:id="br0">
      <inkml:brushProperty name="width" value="0.1" units="cm"/>
      <inkml:brushProperty name="height" value="0.1" units="cm"/>
      <inkml:brushProperty name="color" value="#5B2D90"/>
    </inkml:brush>
  </inkml:definitions>
  <inkml:trace contextRef="#ctx0" brushRef="#br0">0 14 1080,'28'-1'256,"-1"0"176,1 0-152,1 0-32,-2 0-79,-1 0-17,-1 0-48,-1 1-88,0-1-248,-1 0-129,-5 0-103,-2 0-112,-2-1 352</inkml:trace>
</inkml:ink>
</file>

<file path=ppt/ink/ink8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09"/>
    </inkml:context>
    <inkml:brush xml:id="br0">
      <inkml:brushProperty name="width" value="0.1" units="cm"/>
      <inkml:brushProperty name="height" value="0.1" units="cm"/>
      <inkml:brushProperty name="color" value="#5B2D90"/>
    </inkml:brush>
  </inkml:definitions>
  <inkml:trace contextRef="#ctx0" brushRef="#br0">0 19 1280,'1'0'-80,"7"0"-88,2 0 176,7 0 208,0-1 136,4 0 136,1 1 33,1-1-57,0 0-152,0-1-264,-3 0-136,-4-2-408,-3 0-289,-7 2 385</inkml:trace>
</inkml:ink>
</file>

<file path=ppt/ink/ink8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0"/>
    </inkml:context>
    <inkml:brush xml:id="br0">
      <inkml:brushProperty name="width" value="0.1" units="cm"/>
      <inkml:brushProperty name="height" value="0.1" units="cm"/>
      <inkml:brushProperty name="color" value="#5B2D90"/>
    </inkml:brush>
  </inkml:definitions>
  <inkml:trace contextRef="#ctx0" brushRef="#br0">1 15 1048,'15'-3'144,"1"2"168,2-1-64,-2 0-64,-2 0-48,-1 0-104,-3 1-88,-1 0 32</inkml:trace>
</inkml:ink>
</file>

<file path=ppt/ink/ink8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1"/>
    </inkml:context>
    <inkml:brush xml:id="br0">
      <inkml:brushProperty name="width" value="0.1" units="cm"/>
      <inkml:brushProperty name="height" value="0.1" units="cm"/>
      <inkml:brushProperty name="color" value="#5B2D90"/>
    </inkml:brush>
  </inkml:definitions>
  <inkml:trace contextRef="#ctx0" brushRef="#br0">1 1 848,'0'0'280,"2"3"256,0 1 24,2 1-183,0-1-73,4 2-32,1-1 8,1 0 56,2 0-8,2-2-104,-1 0-64,2-2-136,-1-1-144,0-2-776,0-1 608</inkml:trace>
</inkml:ink>
</file>

<file path=ppt/ink/ink8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2"/>
    </inkml:context>
    <inkml:brush xml:id="br0">
      <inkml:brushProperty name="width" value="0.1" units="cm"/>
      <inkml:brushProperty name="height" value="0.1" units="cm"/>
      <inkml:brushProperty name="color" value="#5B2D90"/>
    </inkml:brush>
  </inkml:definitions>
  <inkml:trace contextRef="#ctx0" brushRef="#br0">12 0 760,'-6'1'64,"2"1"96,2 1 24,2 0 176,2 1 240,2-1 129,4-1-25,2 1-152,5-3-128,1-2-112,3-1-120,2 1-48,4-1-104,-1 0-64,3 1 8</inkml:trace>
</inkml:ink>
</file>

<file path=ppt/ink/ink8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3"/>
    </inkml:context>
    <inkml:brush xml:id="br0">
      <inkml:brushProperty name="width" value="0.1" units="cm"/>
      <inkml:brushProperty name="height" value="0.1" units="cm"/>
      <inkml:brushProperty name="color" value="#5B2D90"/>
    </inkml:brush>
  </inkml:definitions>
  <inkml:trace contextRef="#ctx0" brushRef="#br0">1 20 1384,'0'0'200,"0"-2"200,1 1-144,-1 0-143,-1-1-33,0 2-104,4-4-40,0 2 47,-1-2-127,1 1-240,-2 3 224</inkml:trace>
</inkml:ink>
</file>

<file path=ppt/ink/ink8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4"/>
    </inkml:context>
    <inkml:brush xml:id="br0">
      <inkml:brushProperty name="width" value="0.1" units="cm"/>
      <inkml:brushProperty name="height" value="0.1" units="cm"/>
      <inkml:brushProperty name="color" value="#5B2D90"/>
    </inkml:brush>
  </inkml:definitions>
  <inkml:trace contextRef="#ctx0" brushRef="#br0">1 88 984,'0'1'97,"0"-1"-1,0 0 1,0 1 0,0-1-1,0 1 1,0-1-1,0 0 1,0 1 0,0-1-1,0 0 1,0 1-1,0-1 1,1 0 0,-1 1-1,0-1 1,0 0-1,0 1 1,1-1 0,-1 0-1,0 1 1,0-1-1,1 0 1,-1 0 0,0 1-1,1-1 1,-1 0-1,0 0 1,1 0 0,-1 0-1,0 1 1,1-1-1,-1 0 1,1 0 0,-1 0-1,1 0 1,19-3 950,19-16-1202,-36 17 346,41-23-43,47-23-1632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1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0 3489,'-3'0'280,"-2"0"592,0 1 136,1-1 296,3 1-15,1 0-425,4 1-200,2 0-304,3 1-112,3 0-72,3 2 16,3 1 88,3 3 0,4 5-64,5 5-48,6 7-127,6 6-41,6 8-145,3 5-111,-1 7-136,-3 4-120,-7 3-472,-6 0-472,-9-1 808,-8-11-6690</inkml:trace>
</inkml:ink>
</file>

<file path=ppt/ink/ink8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5"/>
    </inkml:context>
    <inkml:brush xml:id="br0">
      <inkml:brushProperty name="width" value="0.1" units="cm"/>
      <inkml:brushProperty name="height" value="0.1" units="cm"/>
      <inkml:brushProperty name="color" value="#5B2D90"/>
    </inkml:brush>
  </inkml:definitions>
  <inkml:trace contextRef="#ctx0" brushRef="#br0">1 111 1728,'0'2'400,"4"-2"161,3-1 39,5-5-184,3-1-208,5-3-56,1 0-72,4-2-24,1-1-16,1 0-16,2-1-16,-3 3-16,-2 2-80,-8 5-152,-3 2-112,-8 2 160</inkml:trace>
</inkml:ink>
</file>

<file path=ppt/ink/ink8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6"/>
    </inkml:context>
    <inkml:brush xml:id="br0">
      <inkml:brushProperty name="width" value="0.1" units="cm"/>
      <inkml:brushProperty name="height" value="0.1" units="cm"/>
      <inkml:brushProperty name="color" value="#5B2D90"/>
    </inkml:brush>
  </inkml:definitions>
  <inkml:trace contextRef="#ctx0" brushRef="#br0">1 81 1648,'15'-7'368,"3"0"217,2-3-241,2-1-112,0 0-192,-1-1-40,-1 3-160,-4 1-216,-6 3 216</inkml:trace>
</inkml:ink>
</file>

<file path=ppt/ink/ink8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7"/>
    </inkml:context>
    <inkml:brush xml:id="br0">
      <inkml:brushProperty name="width" value="0.1" units="cm"/>
      <inkml:brushProperty name="height" value="0.1" units="cm"/>
      <inkml:brushProperty name="color" value="#5B2D90"/>
    </inkml:brush>
  </inkml:definitions>
  <inkml:trace contextRef="#ctx0" brushRef="#br0">0 38 1048,'9'0'368,"-1"-2"264,4-2-183,3-1-65,1 0-160,1 0-48,-1 1-88,-1 0-48,-3 1-32,-2 1-136,-3 0-528,-2 1 432</inkml:trace>
</inkml:ink>
</file>

<file path=ppt/ink/ink8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8"/>
    </inkml:context>
    <inkml:brush xml:id="br0">
      <inkml:brushProperty name="width" value="0.1" units="cm"/>
      <inkml:brushProperty name="height" value="0.1" units="cm"/>
      <inkml:brushProperty name="color" value="#5B2D90"/>
    </inkml:brush>
  </inkml:definitions>
  <inkml:trace contextRef="#ctx0" brushRef="#br0">1 14 1488,'0'1'17,"0"0"0,1-1 0,-1 1 0,0 0 0,1 0 0,-1-1-1,1 1 1,-1 0 0,1 0 0,-1-1 0,1 1 0,0 0 0,-1-1 0,1 1-1,0-1 1,-1 1 0,1-1 0,0 1 0,0-1 0,-1 0 0,1 1-1,0-1 1,0 0 0,0 0 0,0 1 0,-1-1 0,1 0 0,0 0 0,0 0-1,0 0 1,0 0 0,0 0 0,0 0 0,-1 0 0,1-1 0,0 1 0,1-1-1,40-7 350,-36 7-239,-2 0 32,72-16-178,-69 17-539,-10 3-53,-38 16-427,39-18 1029,-11 3-17,0 2 1,0-1-1,0 2 0,1 0 1,0 0-1,-21 18 1,60-27-287,-13-1 297</inkml:trace>
</inkml:ink>
</file>

<file path=ppt/ink/ink8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19"/>
    </inkml:context>
    <inkml:brush xml:id="br0">
      <inkml:brushProperty name="width" value="0.1" units="cm"/>
      <inkml:brushProperty name="height" value="0.1" units="cm"/>
      <inkml:brushProperty name="color" value="#5B2D90"/>
    </inkml:brush>
  </inkml:definitions>
  <inkml:trace contextRef="#ctx0" brushRef="#br0">35 0 96,'-15'13'16,"5"-2"0,2-2-32,6-4 8</inkml:trace>
</inkml:ink>
</file>

<file path=ppt/ink/ink8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0"/>
    </inkml:context>
    <inkml:brush xml:id="br0">
      <inkml:brushProperty name="width" value="0.1" units="cm"/>
      <inkml:brushProperty name="height" value="0.1" units="cm"/>
      <inkml:brushProperty name="color" value="#5B2D90"/>
    </inkml:brush>
  </inkml:definitions>
  <inkml:trace contextRef="#ctx0" brushRef="#br0">135 1 304,'-13'9'120,"-5"3"72,0-1-64,0 1-200,0 1-48,2-2 16,3 0 64,3-3 200,3-1 8,4-4-16,3-1-48,3-2-104,3-2-184,4-4 136</inkml:trace>
</inkml:ink>
</file>

<file path=ppt/ink/ink8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1"/>
    </inkml:context>
    <inkml:brush xml:id="br0">
      <inkml:brushProperty name="width" value="0.1" units="cm"/>
      <inkml:brushProperty name="height" value="0.1" units="cm"/>
      <inkml:brushProperty name="color" value="#5B2D90"/>
    </inkml:brush>
  </inkml:definitions>
  <inkml:trace contextRef="#ctx0" brushRef="#br0">1 19 648,'18'-7'72,"-3"1"-128,-2 1 64</inkml:trace>
</inkml:ink>
</file>

<file path=ppt/ink/ink8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2"/>
    </inkml:context>
    <inkml:brush xml:id="br0">
      <inkml:brushProperty name="width" value="0.1" units="cm"/>
      <inkml:brushProperty name="height" value="0.1" units="cm"/>
      <inkml:brushProperty name="color" value="#5B2D90"/>
    </inkml:brush>
  </inkml:definitions>
  <inkml:trace contextRef="#ctx0" brushRef="#br0">0 19 512,'7'-3'128,"0"-2"104,1 1-144,1 1-64,-2-1-24</inkml:trace>
</inkml:ink>
</file>

<file path=ppt/ink/ink8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3"/>
    </inkml:context>
    <inkml:brush xml:id="br0">
      <inkml:brushProperty name="width" value="0.1" units="cm"/>
      <inkml:brushProperty name="height" value="0.1" units="cm"/>
      <inkml:brushProperty name="color" value="#5B2D90"/>
    </inkml:brush>
  </inkml:definitions>
  <inkml:trace contextRef="#ctx0" brushRef="#br0">20 0 104,'-4'0'8,"-1"0"0,0 2-8,0-1 0</inkml:trace>
</inkml:ink>
</file>

<file path=ppt/ink/ink8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4"/>
    </inkml:context>
    <inkml:brush xml:id="br0">
      <inkml:brushProperty name="width" value="0.1" units="cm"/>
      <inkml:brushProperty name="height" value="0.1" units="cm"/>
      <inkml:brushProperty name="color" value="#5B2D90"/>
    </inkml:brush>
  </inkml:definitions>
  <inkml:trace contextRef="#ctx0" brushRef="#br0">1 36 248,'17'-5'56,"-1"-1"32,1 1-16,-1-2-72,-3 2 0,-2 1-40,0 0 32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6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5993,'1'1'400,"0"1"673,2 0-321,3 2 368,3 2 40,5 3-136,4 4-95,6 4-273,6 4-128,5 5-264,3 4-104,2 6-80,-1 5 24,-1 7 24,-5 5 0,-4 6-24,-6 4-56,-8 3-232,-6 4-144,-7 0-392,-5-1-288,-7-3-1257,-3-7 1337,0-14-8290</inkml:trace>
</inkml:ink>
</file>

<file path=ppt/ink/ink8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5"/>
    </inkml:context>
    <inkml:brush xml:id="br0">
      <inkml:brushProperty name="width" value="0.1" units="cm"/>
      <inkml:brushProperty name="height" value="0.1" units="cm"/>
      <inkml:brushProperty name="color" value="#5B2D90"/>
    </inkml:brush>
  </inkml:definitions>
  <inkml:trace contextRef="#ctx0" brushRef="#br0">87 8 272,'-2'1'59,"0"0"-1,1 0 1,-1 1-1,0-1 0,1 0 1,-1 0-1,0 1 1,1-1-1,-1 1 1,1-1-1,0 1 1,-2 3-1,8 0 817,15-7-283,-11 0-532,10-1 104,1-2 0,-2-1-1,25-10 1,-121 72-312,63-47 158,-4 2-22,0 1 0,0 1 0,-25 23 1,39-28-368,13-7-122,15-8-300,-3-2 525</inkml:trace>
</inkml:ink>
</file>

<file path=ppt/ink/ink8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6"/>
    </inkml:context>
    <inkml:brush xml:id="br0">
      <inkml:brushProperty name="width" value="0.1" units="cm"/>
      <inkml:brushProperty name="height" value="0.1" units="cm"/>
      <inkml:brushProperty name="color" value="#5B2D90"/>
    </inkml:brush>
  </inkml:definitions>
  <inkml:trace contextRef="#ctx0" brushRef="#br0">21 1 104,'-21'14'8</inkml:trace>
</inkml:ink>
</file>

<file path=ppt/ink/ink8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7"/>
    </inkml:context>
    <inkml:brush xml:id="br0">
      <inkml:brushProperty name="width" value="0.1" units="cm"/>
      <inkml:brushProperty name="height" value="0.1" units="cm"/>
      <inkml:brushProperty name="color" value="#5B2D90"/>
    </inkml:brush>
  </inkml:definitions>
  <inkml:trace contextRef="#ctx0" brushRef="#br0">53 0 344,'-24'12'72,"8"-4"-56,4 0 8</inkml:trace>
</inkml:ink>
</file>

<file path=ppt/ink/ink8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8"/>
    </inkml:context>
    <inkml:brush xml:id="br0">
      <inkml:brushProperty name="width" value="0.1" units="cm"/>
      <inkml:brushProperty name="height" value="0.1" units="cm"/>
      <inkml:brushProperty name="color" value="#5B2D90"/>
    </inkml:brush>
  </inkml:definitions>
  <inkml:trace contextRef="#ctx0" brushRef="#br0">94 9 304,'54'-9'1314,"-102"34"489,-24 18-2041,45-26 88</inkml:trace>
</inkml:ink>
</file>

<file path=ppt/ink/ink8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29"/>
    </inkml:context>
    <inkml:brush xml:id="br0">
      <inkml:brushProperty name="width" value="0.1" units="cm"/>
      <inkml:brushProperty name="height" value="0.1" units="cm"/>
      <inkml:brushProperty name="color" value="#5B2D90"/>
    </inkml:brush>
  </inkml:definitions>
  <inkml:trace contextRef="#ctx0" brushRef="#br0">136 1 760,'-2'0'248,"0"0"176,0 1-192,0 0-120,1 1-104,-2-1 0,-1 2 8,-2 0 0,-3 1 0,-3 2-16,-4 2-16,-2 1-64,-1 0-104,-2 2-192,2-1 200</inkml:trace>
</inkml:ink>
</file>

<file path=ppt/ink/ink8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0"/>
    </inkml:context>
    <inkml:brush xml:id="br0">
      <inkml:brushProperty name="width" value="0.1" units="cm"/>
      <inkml:brushProperty name="height" value="0.1" units="cm"/>
      <inkml:brushProperty name="color" value="#5B2D90"/>
    </inkml:brush>
  </inkml:definitions>
  <inkml:trace contextRef="#ctx0" brushRef="#br0">141 72 384,'33'-19'861,"1"1"0,47-16 0,-110 46-451,0 2 1,1 1-1,0 2 0,-37 29 0,-17 9-1320,55-38 539</inkml:trace>
</inkml:ink>
</file>

<file path=ppt/ink/ink8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1"/>
    </inkml:context>
    <inkml:brush xml:id="br0">
      <inkml:brushProperty name="width" value="0.1" units="cm"/>
      <inkml:brushProperty name="height" value="0.1" units="cm"/>
      <inkml:brushProperty name="color" value="#5B2D90"/>
    </inkml:brush>
  </inkml:definitions>
  <inkml:trace contextRef="#ctx0" brushRef="#br0">1 363 712,'39'-18'432,"5"-5"208,10-3 153,6 0 23,7-5-224,0 1-96,-5-4-160,-4-1-80,-3 0-144,2 3-208,-2 3-864,-5 4-336,-13 7 567</inkml:trace>
</inkml:ink>
</file>

<file path=ppt/ink/ink8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2"/>
    </inkml:context>
    <inkml:brush xml:id="br0">
      <inkml:brushProperty name="width" value="0.1" units="cm"/>
      <inkml:brushProperty name="height" value="0.1" units="cm"/>
      <inkml:brushProperty name="color" value="#5B2D90"/>
    </inkml:brush>
  </inkml:definitions>
  <inkml:trace contextRef="#ctx0" brushRef="#br0">59 142 56,'-50'31'621,"41"-22"175,37-19-670,175-98-151,-123 62-125,-47 29 78</inkml:trace>
</inkml:ink>
</file>

<file path=ppt/ink/ink8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3"/>
    </inkml:context>
    <inkml:brush xml:id="br0">
      <inkml:brushProperty name="width" value="0.1" units="cm"/>
      <inkml:brushProperty name="height" value="0.1" units="cm"/>
      <inkml:brushProperty name="color" value="#5B2D90"/>
    </inkml:brush>
  </inkml:definitions>
  <inkml:trace contextRef="#ctx0" brushRef="#br0">0 322 264,'16'-4'40,"3"-3"176,-3 0 48,1-3 112,1 0 88,3-2-96,2 0-88,2-4-143,5-3-81,5-4-329,5-3-119,9-5-8,2 2 0,4-1 280,-5 4 120,-7 3 8,-6 2-88,-11 5 56</inkml:trace>
</inkml:ink>
</file>

<file path=ppt/ink/ink8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4"/>
    </inkml:context>
    <inkml:brush xml:id="br0">
      <inkml:brushProperty name="width" value="0.1" units="cm"/>
      <inkml:brushProperty name="height" value="0.1" units="cm"/>
      <inkml:brushProperty name="color" value="#5B2D90"/>
    </inkml:brush>
  </inkml:definitions>
  <inkml:trace contextRef="#ctx0" brushRef="#br0">0 43 504,'19'-13'56,"2"-2"8,0 1-56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8570,'0'4'512,"1"2"344,1 4-208,2 2 112,1 3-47,3 2-97,1 3-96,4 5-216,4 4-104,3 8-144,3 6-24,3 9-8,1 7 0,0 6 0,-1 6-8,-1 6-232,-2 4-216,-3 3-384,-4 0-193,-5-3-375,-6-5-392,-6-8 1040,-2-14-6770</inkml:trace>
</inkml:ink>
</file>

<file path=ppt/ink/ink8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5"/>
    </inkml:context>
    <inkml:brush xml:id="br0">
      <inkml:brushProperty name="width" value="0.1" units="cm"/>
      <inkml:brushProperty name="height" value="0.1" units="cm"/>
      <inkml:brushProperty name="color" value="#5B2D90"/>
    </inkml:brush>
  </inkml:definitions>
  <inkml:trace contextRef="#ctx0" brushRef="#br0">268 0 344,'-25'18'88,"0"-1"48,-1 1 88,1 0-48,-2 0 8,1 0-8,4-4-112,3 0-16,3-2-32,2-1-16,1-2 0,-1-2-16,5-2-72,3-1-192</inkml:trace>
</inkml:ink>
</file>

<file path=ppt/ink/ink8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6"/>
    </inkml:context>
    <inkml:brush xml:id="br0">
      <inkml:brushProperty name="width" value="0.1" units="cm"/>
      <inkml:brushProperty name="height" value="0.1" units="cm"/>
      <inkml:brushProperty name="color" value="#5B2D90"/>
    </inkml:brush>
  </inkml:definitions>
  <inkml:trace contextRef="#ctx0" brushRef="#br0">79 0 480,'-19'11'80,"-4"-1"96,4 1-304,2-1 72</inkml:trace>
</inkml:ink>
</file>

<file path=ppt/ink/ink8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7"/>
    </inkml:context>
    <inkml:brush xml:id="br0">
      <inkml:brushProperty name="width" value="0.1" units="cm"/>
      <inkml:brushProperty name="height" value="0.1" units="cm"/>
      <inkml:brushProperty name="color" value="#5B2D90"/>
    </inkml:brush>
  </inkml:definitions>
  <inkml:trace contextRef="#ctx0" brushRef="#br0">1 45 496,'17'-4'88,"1"-2"72,0 1-48,2-4-112,0-1-104,1-1 56</inkml:trace>
</inkml:ink>
</file>

<file path=ppt/ink/ink8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8"/>
    </inkml:context>
    <inkml:brush xml:id="br0">
      <inkml:brushProperty name="width" value="0.1" units="cm"/>
      <inkml:brushProperty name="height" value="0.1" units="cm"/>
      <inkml:brushProperty name="color" value="#5B2D90"/>
    </inkml:brush>
  </inkml:definitions>
  <inkml:trace contextRef="#ctx0" brushRef="#br0">1 23 64,'17'-9'8,"-2"2"-8,0 0-8</inkml:trace>
</inkml:ink>
</file>

<file path=ppt/ink/ink8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39"/>
    </inkml:context>
    <inkml:brush xml:id="br0">
      <inkml:brushProperty name="width" value="0.1" units="cm"/>
      <inkml:brushProperty name="height" value="0.1" units="cm"/>
      <inkml:brushProperty name="color" value="#5B2D90"/>
    </inkml:brush>
  </inkml:definitions>
  <inkml:trace contextRef="#ctx0" brushRef="#br0">48 0 160,'-12'9'0,"-4"2"0,-4 3 0</inkml:trace>
</inkml:ink>
</file>

<file path=ppt/ink/ink8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0"/>
    </inkml:context>
    <inkml:brush xml:id="br0">
      <inkml:brushProperty name="width" value="0.1" units="cm"/>
      <inkml:brushProperty name="height" value="0.1" units="cm"/>
      <inkml:brushProperty name="color" value="#5B2D90"/>
    </inkml:brush>
  </inkml:definitions>
  <inkml:trace contextRef="#ctx0" brushRef="#br0">376 0 1472,'-11'10'232,"-3"4"208,-2 0-23,-5 3-81,-3 0-136,-9 5-176,-2 1-8,-8 3-8,-3 4 0,-1-1-8,0 1-16,8-5 0</inkml:trace>
</inkml:ink>
</file>

<file path=ppt/ink/ink8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1"/>
    </inkml:context>
    <inkml:brush xml:id="br0">
      <inkml:brushProperty name="width" value="0.1" units="cm"/>
      <inkml:brushProperty name="height" value="0.1" units="cm"/>
      <inkml:brushProperty name="color" value="#5B2D90"/>
    </inkml:brush>
  </inkml:definitions>
  <inkml:trace contextRef="#ctx0" brushRef="#br0">44 0 296,'-8'5'0,"-7"5"-40,-5 5-8</inkml:trace>
</inkml:ink>
</file>

<file path=ppt/ink/ink8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2"/>
    </inkml:context>
    <inkml:brush xml:id="br0">
      <inkml:brushProperty name="width" value="0.1" units="cm"/>
      <inkml:brushProperty name="height" value="0.1" units="cm"/>
      <inkml:brushProperty name="color" value="#5B2D90"/>
    </inkml:brush>
  </inkml:definitions>
  <inkml:trace contextRef="#ctx0" brushRef="#br0">0 13 1192,'0'0'572,"34"0"1315,25 4-2083,1-2 0,-1-4-1,81-11 1,-114 9-117</inkml:trace>
</inkml:ink>
</file>

<file path=ppt/ink/ink8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3"/>
    </inkml:context>
    <inkml:brush xml:id="br0">
      <inkml:brushProperty name="width" value="0.1" units="cm"/>
      <inkml:brushProperty name="height" value="0.1" units="cm"/>
      <inkml:brushProperty name="color" value="#5B2D90"/>
    </inkml:brush>
  </inkml:definitions>
  <inkml:trace contextRef="#ctx0" brushRef="#br0">1 34 808,'47'-2'1443,"83"-14"0,-37 2-1586,-75 13-898,-14 1 627</inkml:trace>
</inkml:ink>
</file>

<file path=ppt/ink/ink8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4"/>
    </inkml:context>
    <inkml:brush xml:id="br0">
      <inkml:brushProperty name="width" value="0.1" units="cm"/>
      <inkml:brushProperty name="height" value="0.1" units="cm"/>
      <inkml:brushProperty name="color" value="#5B2D90"/>
    </inkml:brush>
  </inkml:definitions>
  <inkml:trace contextRef="#ctx0" brushRef="#br0">1 1 352,'11'0'64,"0"0"72,1 0-128,-2 0-128,-2 0 80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6241,'0'1'785,"3"2"703,1 1-352,4 1-264,3 3-248,4 4-288,3 5-103,5 7-65,3 8-24,3 9-56,2 10-40,-1 8-16,-1 7 0,-4 8 16,-3 7 0,-4 5 0,-5 4-8,-5 1-48,-5-1-112,-4-5-392,-5-8-281,-4-9-799,-2-12-777,-3-12 1337,2-14-4953</inkml:trace>
</inkml:ink>
</file>

<file path=ppt/ink/ink8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5"/>
    </inkml:context>
    <inkml:brush xml:id="br0">
      <inkml:brushProperty name="width" value="0.1" units="cm"/>
      <inkml:brushProperty name="height" value="0.1" units="cm"/>
      <inkml:brushProperty name="color" value="#5B2D90"/>
    </inkml:brush>
  </inkml:definitions>
  <inkml:trace contextRef="#ctx0" brushRef="#br0">138 2 904,'41'-1'1680,"-41"1"-1661,0 0 0,0 0 0,0 0 0,0 0 0,0 0 0,0 0 0,0 0 0,0 0-1,0 1 1,0-1 0,0 0 0,0 0 0,0 0 0,0 0 0,0 0 0,0 0 0,0 0 0,0 0 0,0 0 0,0 0 0,0 0 0,0 1 0,0-1 0,0 0 0,0 0 0,0 0 0,0 0 0,0 0 0,0 0 0,0 0 0,0 0 0,0 0 0,0 0 0,0 0 0,0 0 0,1 0 0,-1 1 0,0-1-1,0 0 1,0 0 0,0 0 0,0 0 0,0 0 0,0 0 0,0 0 0,0 0 0,0 0 0,0 0 0,1 0 0,-25 7 54,-116 12-2186,124-16 1949</inkml:trace>
</inkml:ink>
</file>

<file path=ppt/ink/ink8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6"/>
    </inkml:context>
    <inkml:brush xml:id="br0">
      <inkml:brushProperty name="width" value="0.1" units="cm"/>
      <inkml:brushProperty name="height" value="0.1" units="cm"/>
      <inkml:brushProperty name="color" value="#5B2D90"/>
    </inkml:brush>
  </inkml:definitions>
  <inkml:trace contextRef="#ctx0" brushRef="#br0">60 0 296,'-59'33'1836,"60"-30"-994,10-2-481,10-2-365,-7-1-180,-6 0 218,0 0-1,0 1 1,1 0 0,-1 0-1,0 1 1,1 0-1,-1 0 1,1 1 0,10 3-1,-19-4-5,0 1 0,0-1 0,0 1-1,0 0 1,0-1 0,-1 1-1,1-1 1,0 1 0,-1 0 0,1-1-1,0 1 1,-1-1 0,1 1-1,0-1 1,-1 1 0,1-1 0,-1 0-1,1 1 1,-1-1 0,1 1 0,-1-1-1,1 0 1,-1 0 0,0 1-1,1-1 1,-1 0 0,1 0 0,-2 1-1,-21 13-14,22-14 7,-1 1-28,1-1 1,0 1-1,0 0 1,0-1-1,0 1 1,0 0-1,0 0 1,0 0-1,0 0 1,0 0-1,0 0 1,0 0-1,0 0 1,1 0-1,-2 2 1,2-2 5,0-1-1,0 1 1,0-1-1,0 1 1,0 0-1,0-1 1,0 1-1,0-1 1,1 1-1,-1-1 1,0 1-1,0-1 1,1 1 0,-1-1-1,0 1 1,0-1-1,1 1 1,-1-1-1,1 1 1,-1-1-1,0 1 1,1-1-1,-1 0 1,1 1-1,0-1 1,47 21-80,-14-7-95,-35-12 186,-1 0 0,0 0 0,0 0 0,0 0 1,0-1-1,0 1 0,0 0 0,0-1 0,0 0 0,-1 0 1,1 1-1,-5 0 0,6-1 1,-20 10 143,12-6-41,0 0-1,0 0 0,0-1 1,-1 0-1,0-1 1,0 0-1,-17 3 0,56-13-825,-28 6 697,1 0 0,0 0 0,0 0 0,0 0 0,0 1 0,0-1 0,0 0 0,0 1 0,1 0-1,-1 0 1,0 0 0,0 0 0,0 0 0,0 0 0,0 0 0,0 0 0,0 1 0,0-1 0,0 1 0,0 0 0,3 1 0,8 4-80,1 0 0,-1-1 0,1 0 0,0-1 0,0 0 0,0-2 0,0 1 1,0-2-1,1 0 0,-1 0 0,24-4 0,-22 3-316</inkml:trace>
</inkml:ink>
</file>

<file path=ppt/ink/ink8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7"/>
    </inkml:context>
    <inkml:brush xml:id="br0">
      <inkml:brushProperty name="width" value="0.1" units="cm"/>
      <inkml:brushProperty name="height" value="0.1" units="cm"/>
      <inkml:brushProperty name="color" value="#5B2D90"/>
    </inkml:brush>
  </inkml:definitions>
  <inkml:trace contextRef="#ctx0" brushRef="#br0">1 34 1040,'49'-4'360,"1"1"248,-4-2-271,-3 1-201,-6-3-345,-4 1-183,-2 1 208</inkml:trace>
</inkml:ink>
</file>

<file path=ppt/ink/ink8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8"/>
    </inkml:context>
    <inkml:brush xml:id="br0">
      <inkml:brushProperty name="width" value="0.1" units="cm"/>
      <inkml:brushProperty name="height" value="0.1" units="cm"/>
      <inkml:brushProperty name="color" value="#5B2D90"/>
    </inkml:brush>
  </inkml:definitions>
  <inkml:trace contextRef="#ctx0" brushRef="#br0">1 63 1544,'147'-23'1303,"260"-9"0,-256 24-3475,-149 8 1690</inkml:trace>
</inkml:ink>
</file>

<file path=ppt/ink/ink8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49"/>
    </inkml:context>
    <inkml:brush xml:id="br0">
      <inkml:brushProperty name="width" value="0.1" units="cm"/>
      <inkml:brushProperty name="height" value="0.1" units="cm"/>
      <inkml:brushProperty name="color" value="#5B2D90"/>
    </inkml:brush>
  </inkml:definitions>
  <inkml:trace contextRef="#ctx0" brushRef="#br0">165 1 224,'35'8'426,"-38"-1"96,-18 3-386,-48 12-80,45-16-16,1 2 1,-36 17 0,61-22-81,13-2 92,19-1 90,260-34 50,-291 33-560,-4 0 208</inkml:trace>
</inkml:ink>
</file>

<file path=ppt/ink/ink8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0"/>
    </inkml:context>
    <inkml:brush xml:id="br0">
      <inkml:brushProperty name="width" value="0.1" units="cm"/>
      <inkml:brushProperty name="height" value="0.1" units="cm"/>
      <inkml:brushProperty name="color" value="#5B2D90"/>
    </inkml:brush>
  </inkml:definitions>
  <inkml:trace contextRef="#ctx0" brushRef="#br0">94 1 632,'-17'6'136,"0"1"248,2 0-40,2 0-104,1 0-32,1-1-560,3 0 248</inkml:trace>
</inkml:ink>
</file>

<file path=ppt/ink/ink8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1"/>
    </inkml:context>
    <inkml:brush xml:id="br0">
      <inkml:brushProperty name="width" value="0.1" units="cm"/>
      <inkml:brushProperty name="height" value="0.1" units="cm"/>
      <inkml:brushProperty name="color" value="#5B2D90"/>
    </inkml:brush>
  </inkml:definitions>
  <inkml:trace contextRef="#ctx0" brushRef="#br0">0 19 1312,'11'-2'216,"3"0"176,3-1-184,3-1-160,1 1-48,5 1-176,0 0 128</inkml:trace>
</inkml:ink>
</file>

<file path=ppt/ink/ink8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2"/>
    </inkml:context>
    <inkml:brush xml:id="br0">
      <inkml:brushProperty name="width" value="0.1" units="cm"/>
      <inkml:brushProperty name="height" value="0.1" units="cm"/>
      <inkml:brushProperty name="color" value="#5B2D90"/>
    </inkml:brush>
  </inkml:definitions>
  <inkml:trace contextRef="#ctx0" brushRef="#br0">0 1 488,'7'1'8,"7"0"0,-1 1 48,2-1 200,3 0 112,4 0 136,2-1-8,3 1-175,5 1-113,4-1-713,5 0 369</inkml:trace>
</inkml:ink>
</file>

<file path=ppt/ink/ink8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3"/>
    </inkml:context>
    <inkml:brush xml:id="br0">
      <inkml:brushProperty name="width" value="0.1" units="cm"/>
      <inkml:brushProperty name="height" value="0.1" units="cm"/>
      <inkml:brushProperty name="color" value="#5B2D90"/>
    </inkml:brush>
  </inkml:definitions>
  <inkml:trace contextRef="#ctx0" brushRef="#br0">3 6 2825,'-3'4'336,"3"1"384,2-1-8,5-1-256,2 0 40,5 0-208,0 0-48,4-1-24,1 1-96,5-2-56,2 0-16,1-1-24,2-2-8,0-3-16,-1 0-208,0-3-288,-1 0-456,-3-1 456</inkml:trace>
</inkml:ink>
</file>

<file path=ppt/ink/ink8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4"/>
    </inkml:context>
    <inkml:brush xml:id="br0">
      <inkml:brushProperty name="width" value="0.1" units="cm"/>
      <inkml:brushProperty name="height" value="0.1" units="cm"/>
      <inkml:brushProperty name="color" value="#5B2D90"/>
    </inkml:brush>
  </inkml:definitions>
  <inkml:trace contextRef="#ctx0" brushRef="#br0">0 821 2008,'40'-13'1765,"119"-54"1981,-54 19-3030,302-142 1387,-380 177-1991,216-133 1298,-128 71-1031,282-182 130,-384 245-300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7850,'0'2'376,"3"2"248,3 1-552,4 1-32,5-1 0,6 1 216,6 1 192,6 0 240,7 0 40,5 1-192,3 1-183,5 0-257,2 1-56,4 0-32,6 1-24,6 3-288,3 3-393,3 4-2103,0 4 1728,-13-3-6194</inkml:trace>
</inkml:ink>
</file>

<file path=ppt/ink/ink8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5"/>
    </inkml:context>
    <inkml:brush xml:id="br0">
      <inkml:brushProperty name="width" value="0.1" units="cm"/>
      <inkml:brushProperty name="height" value="0.1" units="cm"/>
      <inkml:brushProperty name="color" value="#5B2D90"/>
    </inkml:brush>
  </inkml:definitions>
  <inkml:trace contextRef="#ctx0" brushRef="#br0">101 118 560,'292'-118'2523,"-334"139"-2904,1 2 0,0 2 0,-52 43 0,57-41 353,-99 86-231,131-108 115</inkml:trace>
</inkml:ink>
</file>

<file path=ppt/ink/ink8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6"/>
    </inkml:context>
    <inkml:brush xml:id="br0">
      <inkml:brushProperty name="width" value="0.1" units="cm"/>
      <inkml:brushProperty name="height" value="0.1" units="cm"/>
      <inkml:brushProperty name="color" value="#5B2D90"/>
    </inkml:brush>
  </inkml:definitions>
  <inkml:trace contextRef="#ctx0" brushRef="#br0">140 0 592,'-7'8'242,"0"0"-1,0 0 1,-1-1 0,0 0-1,0 0 1,-1-1 0,-14 8-1,11-7-26,1 0-1,-1 2 0,-12 11 0,24-20-217,0 0 0,0 0-1,0 0 1,-1 0 0,1 0-1,0 0 1,0 0 0,0 0 0,0 0-1,0 0 1,-1 0 0,1 0 0,0 1-1,0-1 1,0 0 0,0 0 0,0 0-1,0 0 1,-1 0 0,1 0-1,0 0 1,0 1 0,0-1 0,0 0-1,0 0 1,0 0 0,0 0 0,0 0-1,0 1 1,0-1 0,0 0 0,0 0-1,0 0 1,0 0 0,0 0 0,0 1-1,0-1 1,0 0 0,0 0-1,0 0 1,0 0 0,0 1 0,0-1-1,0 0 1,0 0 0,0 0 0,0 0-1,0 0 1,0 1 0,0-1 0,0 0-1,0 0 1,1 0 0,-1 0-1,0 0 1,0 0 0,0 0 0,0 1-1,0-1 1,0 0 0,1 0 0,-1 0-1,15-2-89,20-10 36,-13 1 55,-9 4-155,0 0 0,1 0 1,-1 2-1,2 0 0,-1 0 1,0 1-1,1 1 0,25-2 1,-40 5 152,0 0 0,-1 0 0,1 0 0,0 0 0,0 0 0,0 0 0,0 0 0,0 0 0,0 0 0,0 0 0,0 0 0,0 0 0,0 1 0,0-1 0,0 0 0,0 0 0,0 0 0,0 0 0,0 0 1,0 0-1,-1 0 0,1 0 0,0 0 0,0 1 0,0-1 0,0 0 0,0 0 0,0 0 0,0 0 0,1 0 0,-1 0 0,0 0 0,0 0 0,0 0 0,0 1 0,0-1 0,0 0 0,0 0 0,0 0 0,0 0 0,0 0 0,0 0 0,0 0 1,0 0-1,0 0 0,0 0 0,0 0 0,0 1 0,1-1 0,-1 0 0,0 0 0,0 0 0,0 0 0,0 0 0,0 0 0,0 0 0,0 0 0,0 0 0,0 0 0,1 0 0,-1 0 0,0 0 0,-5 5-104</inkml:trace>
</inkml:ink>
</file>

<file path=ppt/ink/ink8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7"/>
    </inkml:context>
    <inkml:brush xml:id="br0">
      <inkml:brushProperty name="width" value="0.1" units="cm"/>
      <inkml:brushProperty name="height" value="0.1" units="cm"/>
      <inkml:brushProperty name="color" value="#5B2D90"/>
    </inkml:brush>
  </inkml:definitions>
  <inkml:trace contextRef="#ctx0" brushRef="#br0">246 32 88,'62'-32'882,"-154"76"2251,8-5-3018,38-17 208,-40 23-656,122-58-610,-14 4 887</inkml:trace>
</inkml:ink>
</file>

<file path=ppt/ink/ink8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8"/>
    </inkml:context>
    <inkml:brush xml:id="br0">
      <inkml:brushProperty name="width" value="0.1" units="cm"/>
      <inkml:brushProperty name="height" value="0.1" units="cm"/>
      <inkml:brushProperty name="color" value="#5B2D90"/>
    </inkml:brush>
  </inkml:definitions>
  <inkml:trace contextRef="#ctx0" brushRef="#br0">242 0 1456,'-14'10'240,"-4"3"264,-1 1-143,-2 1-201,-1 1-56,0 1-104,0 2-8,-1-2 16,1-1 8,3-3 8,1-1 16,7-3-24,1-2-48,9-6 8</inkml:trace>
</inkml:ink>
</file>

<file path=ppt/ink/ink8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59"/>
    </inkml:context>
    <inkml:brush xml:id="br0">
      <inkml:brushProperty name="width" value="0.1" units="cm"/>
      <inkml:brushProperty name="height" value="0.1" units="cm"/>
      <inkml:brushProperty name="color" value="#5B2D90"/>
    </inkml:brush>
  </inkml:definitions>
  <inkml:trace contextRef="#ctx0" brushRef="#br0">113 0 1584,'-12'8'232,"-2"3"248,-2 0-311,-1 0-105,3 0-80,0-1-88,4-2-185,1 0-15,5-1-48,2-3-16,4-4 280</inkml:trace>
</inkml:ink>
</file>

<file path=ppt/ink/ink8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0"/>
    </inkml:context>
    <inkml:brush xml:id="br0">
      <inkml:brushProperty name="width" value="0.1" units="cm"/>
      <inkml:brushProperty name="height" value="0.1" units="cm"/>
      <inkml:brushProperty name="color" value="#5B2D90"/>
    </inkml:brush>
  </inkml:definitions>
  <inkml:trace contextRef="#ctx0" brushRef="#br0">200 1 224,'-35'22'357,"-99"65"1452,121-74-1753,27-16-694,25-15-418,-23 10 1047,0 0-1,0 0 0,1 2 1,-1 0-1,22-5 1,-38 15 514,-11 7-229,-14 11-14,-6 0 33,0 1 1,2 2 0,-33 35 0,61-54-1321,13-7 403,29-11 210,-20 5 453,7 6-440,-27 1 397,-1 0 1,1 0-1,-1 0 0,0 0 1,1 0-1,-1 1 0,0-1 1,1 0-1,-1 0 0,0 1 1,1-1-1,-1 0 0,0 1 1,1-1-1,-1 0 0,0 1 1,0-1-1,1 0 0,-1 1 1,0-1-1,0 0 0,0 1 1,0-1-1,0 1 0,1-1 1,-1 0-1,0 1 1,0-1-1,0 1 0,0-1 1,0 1-1,0-1 0,-2 5 100,1-1 0,-1 0-1,0 0 1,0 0 0,0 0-1,0 0 1,-1 0 0,-3 4-1,-2 2-33</inkml:trace>
</inkml:ink>
</file>

<file path=ppt/ink/ink8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1"/>
    </inkml:context>
    <inkml:brush xml:id="br0">
      <inkml:brushProperty name="width" value="0.1" units="cm"/>
      <inkml:brushProperty name="height" value="0.1" units="cm"/>
      <inkml:brushProperty name="color" value="#5B2D90"/>
    </inkml:brush>
  </inkml:definitions>
  <inkml:trace contextRef="#ctx0" brushRef="#br0">1 41 488,'20'-7'448,"1"0"264,1 1-48,-1 1-111,2 0-353,-1 2-168,-2 0-136,1 1-80,-3 0-176,0 2-145,0 0 281</inkml:trace>
</inkml:ink>
</file>

<file path=ppt/ink/ink8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2"/>
    </inkml:context>
    <inkml:brush xml:id="br0">
      <inkml:brushProperty name="width" value="0.1" units="cm"/>
      <inkml:brushProperty name="height" value="0.1" units="cm"/>
      <inkml:brushProperty name="color" value="#5B2D90"/>
    </inkml:brush>
  </inkml:definitions>
  <inkml:trace contextRef="#ctx0" brushRef="#br0">43 95 2745,'-13'1'288,"-16"-2"-809,30-2 27,18-3 186,21-4 322,276-66 2372,-380 113-1950,19-18-319,30-14-11,0 2 0,0-1 0,0 2 0,1 0 0,0 1 0,-16 13 0,91-33-1842,-45 6 1724,-10 3 6,-1 0 0,1 0-1,0 1 1,0 0 0,0 0-1,0 0 1,0 1 0,0 0 0,0 0-1,-1 0 1,1 1 0,7 1-1,-13-2 2,0 0-1,0 0 0,1 0 0,-1 0 0,0 0 0,0 0 1,0 1-1,0-1 0,1 0 0,-1 0 0,0 0 0,0 0 1,0 1-1,0-1 0,0 0 0,1 0 0,-1 0 0,0 1 1,0-1-1,0 0 0,0 0 0,0 0 0,0 1 0,0-1 1,0 0-1,0 0 0,0 0 0,0 1 0,0-1 0,0 0 1,0 0-1,0 1 0,0-1 0,0 0 0,0 0 0,0 0 1,0 1-1,0-1 0,0 0 0,-1 0 0,1 0 0,0 1 1,0-1-1,0 0 0,0 0 0,-13 12-76,-15 5 225,28-17-140,-240 130 615,239-130-558,-5 4-488,12-2-736,7-4 627</inkml:trace>
</inkml:ink>
</file>

<file path=ppt/ink/ink8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3"/>
    </inkml:context>
    <inkml:brush xml:id="br0">
      <inkml:brushProperty name="width" value="0.1" units="cm"/>
      <inkml:brushProperty name="height" value="0.1" units="cm"/>
      <inkml:brushProperty name="color" value="#5B2D90"/>
    </inkml:brush>
  </inkml:definitions>
  <inkml:trace contextRef="#ctx0" brushRef="#br0">153 0 1128,'-15'8'539,"0"0"-1,0-1 0,-1-1 0,-24 6 1,-12-2-3433,176-18 2842,-102 9 42</inkml:trace>
</inkml:ink>
</file>

<file path=ppt/ink/ink8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4"/>
    </inkml:context>
    <inkml:brush xml:id="br0">
      <inkml:brushProperty name="width" value="0.1" units="cm"/>
      <inkml:brushProperty name="height" value="0.1" units="cm"/>
      <inkml:brushProperty name="color" value="#5B2D90"/>
    </inkml:brush>
  </inkml:definitions>
  <inkml:trace contextRef="#ctx0" brushRef="#br0">78 1 712,'-18'7'96,"1"0"112,0-1-160,4 0-80,0 1 24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6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10442,'0'2'376,"4"1"0,1 1-216,1 2 8,2 1-72,2 1-40,4-1 49,2 0 143,4-1 72,4-2 176,3-1 48,5-1 8,4-1-8,5-1-120,6 0-80,4 2-120,6 0-56,5 2-80,4 1-48,1-3-144,1-2-136,1-7-352,0-8-192,0-9-1008,-1-8-1593,-5-8 2033,-12 4-6170</inkml:trace>
</inkml:ink>
</file>

<file path=ppt/ink/ink8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5"/>
    </inkml:context>
    <inkml:brush xml:id="br0">
      <inkml:brushProperty name="width" value="0.1" units="cm"/>
      <inkml:brushProperty name="height" value="0.1" units="cm"/>
      <inkml:brushProperty name="color" value="#5B2D90"/>
    </inkml:brush>
  </inkml:definitions>
  <inkml:trace contextRef="#ctx0" brushRef="#br0">68 26 592,'23'-6'186,"-9"1"-49,0 1 1,1 1 0,-1 0-1,22-1 1,-76 36 604,-97 35-1776,130-63 804</inkml:trace>
</inkml:ink>
</file>

<file path=ppt/ink/ink8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6"/>
    </inkml:context>
    <inkml:brush xml:id="br0">
      <inkml:brushProperty name="width" value="0.1" units="cm"/>
      <inkml:brushProperty name="height" value="0.1" units="cm"/>
      <inkml:brushProperty name="color" value="#5B2D90"/>
    </inkml:brush>
  </inkml:definitions>
  <inkml:trace contextRef="#ctx0" brushRef="#br0">131 0 872,'0'0'24,"1"0"1,-1 0-1,1 0 0,-1 0 0,1 1 0,-1-1 1,1 0-1,-1 0 0,1 0 0,-1 0 0,1 0 0,-1 1 1,1-1-1,-1 0 0,1 0 0,-1 1 0,0-1 1,1 0-1,-1 1 0,1-1 0,-1 0 0,0 1 1,1-1-1,-1 0 0,0 1 0,0-1 0,1 1 0,-1-1 1,0 1-1,0-1 0,0 1 0,0-1 0,1 1 1,-1-1-1,0 1 0,0-1 0,0 1 0,0-1 1,0 1-1,0-1 0,0 1 0,-14 25 466,-28 18 329,30-33-479,-1 0 0,0-1 1,-1-1-1,-21 12 0,41-22-424,1 0-1,0 0 1,-1 1-1,1 0 0,0 1 1,0-1-1,-1 1 1,1 0-1,-1 1 0,1 0 1,-1 0-1,0 0 1,12 7-1,-17-8 89,0 0 1,-1-1-1,1 1 0,-1 0 0,0 0 1,1 0-1,-1 0 0,0-1 0,1 1 1,-1 0-1,0 0 0,0 0 0,0 0 0,0 0 1,0 0-1,0 0 0,0 0 0,0 0 1,0 0-1,0-1 0,-1 1 0,1 0 1,0 0-1,-1 0 0,1 0 0,0 0 1,-1-1-1,1 1 0,-1 0 0,0 0 1,1-1-1,-1 1 0,1 0 0,-1-1 1,0 1-1,-1 1 0,-32 29 464,26-24-39,2-2-331,5-4-199,-1 0-1,1 0 1,0 0-1,0 0 1,0 0 0,0 0-1,0 0 1,0 0-1,0 0 1,1 0 0,-1 0-1,0 1 1,0-1-1,1 0 1,-1 1 0,1-1-1,0 0 1,-1 1-1,1 2 1,0-2-473</inkml:trace>
</inkml:ink>
</file>

<file path=ppt/ink/ink8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7"/>
    </inkml:context>
    <inkml:brush xml:id="br0">
      <inkml:brushProperty name="width" value="0.1" units="cm"/>
      <inkml:brushProperty name="height" value="0.1" units="cm"/>
      <inkml:brushProperty name="color" value="#5B2D90"/>
    </inkml:brush>
  </inkml:definitions>
  <inkml:trace contextRef="#ctx0" brushRef="#br0">0 259 1528,'30'-10'400,"7"-2"537,3-3-161,3-1-40,0-2-16,6-2-152,5 1-72,9-3-192,3 1-128,-3-3-128,-2 0-24,-11 4-152,-8 2-344,-12 7-432,-7 4-104,-12 5 400</inkml:trace>
</inkml:ink>
</file>

<file path=ppt/ink/ink8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8"/>
    </inkml:context>
    <inkml:brush xml:id="br0">
      <inkml:brushProperty name="width" value="0.1" units="cm"/>
      <inkml:brushProperty name="height" value="0.1" units="cm"/>
      <inkml:brushProperty name="color" value="#5B2D90"/>
    </inkml:brush>
  </inkml:definitions>
  <inkml:trace contextRef="#ctx0" brushRef="#br0">1 101 584,'9'-3'72,"2"-1"88,5-2-136,1-1-24,6-4-112,0 1-24,1-1 0,0 0 8,-1 1 208,0 1 64,-1 1 24,-2 2-16,-4 1-104</inkml:trace>
</inkml:ink>
</file>

<file path=ppt/ink/ink8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69"/>
    </inkml:context>
    <inkml:brush xml:id="br0">
      <inkml:brushProperty name="width" value="0.1" units="cm"/>
      <inkml:brushProperty name="height" value="0.1" units="cm"/>
      <inkml:brushProperty name="color" value="#5B2D90"/>
    </inkml:brush>
  </inkml:definitions>
  <inkml:trace contextRef="#ctx0" brushRef="#br0">298 7 584,'6'-2'0,"0"1"0,0-1 0,0 1 0,0 1 0,0-1 0,0 1 0,9 1 0,-14-1-3,-1 0 0,0 0 0,1 0 0,-1 0 0,1 0-1,-1 0 1,1 1 0,-1-1 0,0 0 0,1 0 0,-1 0 0,1 0-1,-1 1 1,0-1 0,1 0 0,-1 0 0,0 1 0,1-1-1,-1 0 1,0 1 0,1-1 0,-1 0 0,0 1 0,0-1-1,1 0 1,-1 1 0,0-1 0,0 1 0,0-1 0,0 0 0,1 1-1,-1-1 1,0 1 0,0-1 0,0 1 0,-1 1 4,0 0 0,0 0 0,0 0 0,0 0 0,-1 0 0,1-1 0,0 1 0,-1 0 0,0-1 0,1 1 0,-1-1 0,-3 2 0,-33 24 278,-1-3-1,-69 32 0,-31 18-369,118-60 79</inkml:trace>
</inkml:ink>
</file>

<file path=ppt/ink/ink8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0"/>
    </inkml:context>
    <inkml:brush xml:id="br0">
      <inkml:brushProperty name="width" value="0.1" units="cm"/>
      <inkml:brushProperty name="height" value="0.1" units="cm"/>
      <inkml:brushProperty name="color" value="#5B2D90"/>
    </inkml:brush>
  </inkml:definitions>
  <inkml:trace contextRef="#ctx0" brushRef="#br0">145 1 1272,'-45'28'787,"26"-17"-373,0 1 0,1 0 0,-25 24 0,93-59-998,-35 15-145,0-1 199</inkml:trace>
</inkml:ink>
</file>

<file path=ppt/ink/ink8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1"/>
    </inkml:context>
    <inkml:brush xml:id="br0">
      <inkml:brushProperty name="width" value="0.1" units="cm"/>
      <inkml:brushProperty name="height" value="0.1" units="cm"/>
      <inkml:brushProperty name="color" value="#5B2D90"/>
    </inkml:brush>
  </inkml:definitions>
  <inkml:trace contextRef="#ctx0" brushRef="#br0">0 173 2881,'42'-15'272,"4"-1"152,0-1-176,1-2-208,-1-2-24,1 0-8,2 0-8,3-2-512,2 3 376</inkml:trace>
</inkml:ink>
</file>

<file path=ppt/ink/ink8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2"/>
    </inkml:context>
    <inkml:brush xml:id="br0">
      <inkml:brushProperty name="width" value="0.1" units="cm"/>
      <inkml:brushProperty name="height" value="0.1" units="cm"/>
      <inkml:brushProperty name="color" value="#5B2D90"/>
    </inkml:brush>
  </inkml:definitions>
  <inkml:trace contextRef="#ctx0" brushRef="#br0">189 1 1392,'-16'12'512,"-3"2"361,-6 3-97,0 2-184,-1 1-272,-1 1-112,2 2-888,-1-1 496</inkml:trace>
</inkml:ink>
</file>

<file path=ppt/ink/ink8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3"/>
    </inkml:context>
    <inkml:brush xml:id="br0">
      <inkml:brushProperty name="width" value="0.1" units="cm"/>
      <inkml:brushProperty name="height" value="0.1" units="cm"/>
      <inkml:brushProperty name="color" value="#5B2D90"/>
    </inkml:brush>
  </inkml:definitions>
  <inkml:trace contextRef="#ctx0" brushRef="#br0">0 18 1416,'5'-2'320,"4"0"248,0-2-119,4 1-345,2 0-128,3 0 8</inkml:trace>
</inkml:ink>
</file>

<file path=ppt/ink/ink8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4"/>
    </inkml:context>
    <inkml:brush xml:id="br0">
      <inkml:brushProperty name="width" value="0.1" units="cm"/>
      <inkml:brushProperty name="height" value="0.1" units="cm"/>
      <inkml:brushProperty name="color" value="#5B2D90"/>
    </inkml:brush>
  </inkml:definitions>
  <inkml:trace contextRef="#ctx0" brushRef="#br0">142 0 1696,'-23'6'685,"14"-5"-273,0 2-1,0-1 1,0 1-1,0 0 1,0 1-1,1 0 1,-14 8-1,22-11-413,-1-1-1,1 0 0,0 0 1,0 0-1,0 0 0,-1 0 0,1 0 1,0 0-1,0 1 0,0-1 1,-1 0-1,1 0 0,0 0 1,0 0-1,0 1 0,0-1 1,0 0-1,-1 0 0,1 0 1,0 1-1,0-1 0,0 0 1,0 0-1,0 1 0,0-1 1,0 0-1,0 0 0,0 1 1,0-1-1,0 0 0,0 0 1,0 0-1,0 1 0,0-1 1,0 0-1,0 0 0,0 1 1,0-1-1,0 0 0,1 0 1,-1 0-1,0 1 0,0-1 1,0 0-1,0 0 0,0 0 0,1 1 1,-1-1-1,0 0 0,0 0 1,1 0-1,17 6-73,22-4 62,-14-5 39,-20 1-19,0 1-1,1 0 0,-1 1 0,1-1 0,0 1 1,-1 1-1,1-1 0,-1 1 0,1 0 0,-1 1 1,10 2-1,-16-3-24,1-1 1,0 0-1,-1 1 1,1-1 0,0 1-1,-1-1 1,1 1-1,-1 0 1,1-1-1,-1 1 1,1-1-1,-1 1 1,0 0-1,1 0 1,-1-1 0,0 1-1,1 0 1,-1-1-1,0 1 1,0 0-1,0 0 1,0 0-1,1-1 1,-1 1-1,0 0 1,-1 0-1,1-1 1,0 1 0,0 0-1,0 0 1,-1 0-1,-18 22 178,-34 6 1064,22-20-819,15-4-851,44-2 94,5-3 18,33 3-1277,-65-3 1613,-1 0 1,0 0 0,1 0 0,-1 0 0,1 0 0,-1 0 0,0 0 0,1 1-1,-1-1 1,0 0 0,1 0 0,-1 0 0,0 0 0,0 1 0,1-1 0,-1 0 0,0 0-1,1 1 1,-1-1 0,0 0 0,0 1 0,0-1 0,1 0 0,-1 1 0,0-1-1,0 0 1,0 1 0,0-1 0,0 0 0,0 1 0,0-1 0,1 1 0,-1-1-1,0 0 1,0 1 0,0-1 0,-1 1 0,-7 16 36,-17 11-15,8-13 318,-1-1 1,0-1 0,-39 20 0,-20 15 354,76-48-804,1 0 1,-1 0 0,1 1 0,-1-1-1,1 0 1,-1 1 0,1-1 0,-1 1 0,1-1-1,0 1 1,-1-1 0,1 0 0,0 1-1,-1-1 1,1 1 0,0-1 0,-1 1-1,1 0 1,0-1 0,0 1 0,0-1 0,0 1-1,0-1 1,0 1 0,-1 0 0,1 0-1,5 0-458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1.379"/>
    </inkml:context>
    <inkml:brush xml:id="br0">
      <inkml:brushProperty name="width" value="0.1" units="cm"/>
      <inkml:brushProperty name="height" value="0.1" units="cm"/>
      <inkml:brushProperty name="color" value="#00A0D7"/>
    </inkml:brush>
  </inkml:definitions>
  <inkml:trace contextRef="#ctx0" brushRef="#br0">905 452 5441,'-30'12'507,"-1"-1"1,-1-2-1,1-1 0,-42 5 0,51-11-163,0-2-1,-1 0 1,1-1 0,0-1-1,0-1 1,0-1 0,-25-8-1,7-2-297,1-1-1,1-2 0,1-2 1,1-1-1,0-2 0,2-1 1,0-2-1,2-1 0,1-2 1,-32-35-1,54 52-162,0 0-1,0 0 1,1 0-1,0-1 1,1 0-1,1-1 1,0 0-1,-9-26 1,7-40-329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11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42 10314,'1'1'480,"5"1"296,4 0-23,7 0 223,6 0-48,5 0-80,5 0 0,5 0-63,4 1-137,6 2-304,3 1-136,5 2-176,3 0-40,2 1-40,0 0-24,0-2-136,1-3-120,1-5-432,0-7-257,-1-8-751,-3-8-809,-5-10 1497,-11 1-8994</inkml:trace>
</inkml:ink>
</file>

<file path=ppt/ink/ink8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5"/>
    </inkml:context>
    <inkml:brush xml:id="br0">
      <inkml:brushProperty name="width" value="0.1" units="cm"/>
      <inkml:brushProperty name="height" value="0.1" units="cm"/>
      <inkml:brushProperty name="color" value="#5B2D90"/>
    </inkml:brush>
  </inkml:definitions>
  <inkml:trace contextRef="#ctx0" brushRef="#br0">81 1 1440,'-14'5'288,"2"-1"224,1 1-167,2 0-225,0 0-64,1 0-40,1-1-8,3-1 32,0 0 80,2 0 16,2-2-32,2 2-320,4-2-248,2 1-345,2-2 329</inkml:trace>
</inkml:ink>
</file>

<file path=ppt/ink/ink8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6"/>
    </inkml:context>
    <inkml:brush xml:id="br0">
      <inkml:brushProperty name="width" value="0.1" units="cm"/>
      <inkml:brushProperty name="height" value="0.1" units="cm"/>
      <inkml:brushProperty name="color" value="#5B2D90"/>
    </inkml:brush>
  </inkml:definitions>
  <inkml:trace contextRef="#ctx0" brushRef="#br0">0 1 1288,'0'5'128,"5"-1"-224,3-3 112</inkml:trace>
</inkml:ink>
</file>

<file path=ppt/ink/ink8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7"/>
    </inkml:context>
    <inkml:brush xml:id="br0">
      <inkml:brushProperty name="width" value="0.1" units="cm"/>
      <inkml:brushProperty name="height" value="0.1" units="cm"/>
      <inkml:brushProperty name="color" value="#5B2D90"/>
    </inkml:brush>
  </inkml:definitions>
  <inkml:trace contextRef="#ctx0" brushRef="#br0">41 23 1216,'-18'-8'925,"-4"-6"4052,39 14-5051,268 11 305,-58-5-1447,-186-3 718</inkml:trace>
</inkml:ink>
</file>

<file path=ppt/ink/ink8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8"/>
    </inkml:context>
    <inkml:brush xml:id="br0">
      <inkml:brushProperty name="width" value="0.1" units="cm"/>
      <inkml:brushProperty name="height" value="0.1" units="cm"/>
      <inkml:brushProperty name="color" value="#5B2D90"/>
    </inkml:brush>
  </inkml:definitions>
  <inkml:trace contextRef="#ctx0" brushRef="#br0">17 23 2000,'-16'8'240,"34"-8"575,33-7 551,-26 0-1283,1 2 0,0 0 0,0 2 0,0 1 1,0 1-1,0 1 0,1 1 0,31 6 0,-58-7-97,1 0 0,0 0 0,-1 0 0,1 0 0,-1 0 0,1 0 0,0 1 0,-1-1 0,1 0 0,-1 0 0,1 0 0,0 0 0,-1 1 0,1-1 0,-1 0 0,1 1-1,-1-1 1,1 0 0,-1 1 0,1-1 0,-1 1 0,0-1 0,1 1 0,-1-1 0,1 1 0,-1-1 0,0 1 0,1-1 0,-1 1 0,0-1 0,0 1 0,0-1 0,1 1 0,-1 0 0,0-1 0,0 1 0,0 0 0,-19 17-1003,-35 7-124,43-21 1094,0 0 171,0-1 0,1 2 0,0 0 0,0 0-1,0 1 1,-14 10 0,38-13-206,7-5 43,-15 1 33,73-10-48,-72 10 3,0 1 0,-1 0 0,1 0 0,0 1 0,-1 0 0,1 0 0,-1 0 0,1 1 0,8 3 0,-15-5 51,0 1 0,0-1 0,0 1 0,0-1-1,0 1 1,0-1 0,0 1 0,0-1 0,0 0 0,0 1 0,0-1-1,0 1 1,0-1 0,0 1 0,0-1 0,-1 1 0,1-1 0,0 0-1,0 1 1,0-1 0,-1 1 0,1-1 0,0 0 0,-1 1 0,1-1-1,0 0 1,-1 1 0,1-1 0,0 0 0,-1 0 0,1 1 0,0-1-1,-1 0 1,1 0 0,-1 0 0,1 0 0,-1 1 0,1-1 0,0 0-1,-2 0 1,-18 11-393,-3-1 391,-2-2 0,1 0-1,-1-2 1,0 0 0,-1-2-1,1-1 1,-28 0 0,36-2-20</inkml:trace>
</inkml:ink>
</file>

<file path=ppt/ink/ink8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79"/>
    </inkml:context>
    <inkml:brush xml:id="br0">
      <inkml:brushProperty name="width" value="0.1" units="cm"/>
      <inkml:brushProperty name="height" value="0.1" units="cm"/>
      <inkml:brushProperty name="color" value="#5B2D90"/>
    </inkml:brush>
  </inkml:definitions>
  <inkml:trace contextRef="#ctx0" brushRef="#br0">74 1 920,'0'0'15,"0"0"0,0 0 0,0 0 0,0 0 0,0 1 0,0-1 0,0 0 0,0 0-1,0 0 1,0 0 0,0 1 0,0-1 0,0 0 0,0 0 0,0 0 0,0 0 0,1 0 0,-1 1 0,0-1 0,0 0-1,0 0 1,0 0 0,0 0 0,0 0 0,0 0 0,1 0 0,-1 1 0,0-1 0,0 0 0,0 0 0,0 0 0,0 0-1,0 0 1,1 0 0,-1 0 0,0 0 0,0 0 0,0 0 0,0 0 0,1 0 0,-1 0 0,0 0 0,0 0 0,0 0-1,0 0 1,1 0 0,-1 0 0,0 0 0,0 0 0,0 0 0,0 0 0,0 0 0,1 0 0,-1 0 0,0-1 0,0 1-1,0 0 1,0 0 0,0 0 0,0 0 0,0 0 0,1 0 0,-1 0 0,0-1 0,0 1 0,0 0 0,0 0 0,0 0-1,0 0 1,-12 13 565,-23 13-49,25-22-692,9-4 108,0 0 1,0 0-1,-1 0 0,1 1 0,0-1 0,0 1 1,0-1-1,0 0 0,0 1 0,0 0 0,0-1 1,0 1-1,0 0 0,1-1 0,-1 1 0,0 0 1,0 0-1,1 0 0,-1-1 0,0 1 1,1 0-1,-1 0 0,1 0 0,-1 0 0,1 0 1,-1 0-1,1 0 0,0 1 0,-1-1 0,1 2 1,0 3-226</inkml:trace>
</inkml:ink>
</file>

<file path=ppt/ink/ink8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0"/>
    </inkml:context>
    <inkml:brush xml:id="br0">
      <inkml:brushProperty name="width" value="0.1" units="cm"/>
      <inkml:brushProperty name="height" value="0.1" units="cm"/>
      <inkml:brushProperty name="color" value="#5B2D90"/>
    </inkml:brush>
  </inkml:definitions>
  <inkml:trace contextRef="#ctx0" brushRef="#br0">1 20 2224,'18'-3'121,"4"0"47,3-1-112,2 0-56,3 0-32,2 3-185,2 1-183,2 4 216</inkml:trace>
</inkml:ink>
</file>

<file path=ppt/ink/ink8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1"/>
    </inkml:context>
    <inkml:brush xml:id="br0">
      <inkml:brushProperty name="width" value="0.1" units="cm"/>
      <inkml:brushProperty name="height" value="0.1" units="cm"/>
      <inkml:brushProperty name="color" value="#5B2D90"/>
    </inkml:brush>
  </inkml:definitions>
  <inkml:trace contextRef="#ctx0" brushRef="#br0">113 47 504,'-10'7'957,"12"-5"-194,28-12 311,47-23 188,-61 22-980,-26 10 122,-30 12-155,23-3-419,0 1 1,-24 18 0,30-18-268,-1-1-1,0 0 1,0-1 0,-1-1 0,0 0 0,-17 5 0,39-14 301,2-2 65</inkml:trace>
</inkml:ink>
</file>

<file path=ppt/ink/ink8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2"/>
    </inkml:context>
    <inkml:brush xml:id="br0">
      <inkml:brushProperty name="width" value="0.1" units="cm"/>
      <inkml:brushProperty name="height" value="0.1" units="cm"/>
      <inkml:brushProperty name="color" value="#5B2D90"/>
    </inkml:brush>
  </inkml:definitions>
  <inkml:trace contextRef="#ctx0" brushRef="#br0">236 32 1456,'-53'37'783,"23"-15"-331,-1-1 0,-2-2-1,-56 26 1,128-66-565,-2-1 0,45-35 0,-33 25 243,-38 25-768,1 0 1,-1-1-1,16-14 1</inkml:trace>
</inkml:ink>
</file>

<file path=ppt/ink/ink8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3"/>
    </inkml:context>
    <inkml:brush xml:id="br0">
      <inkml:brushProperty name="width" value="0.1" units="cm"/>
      <inkml:brushProperty name="height" value="0.1" units="cm"/>
      <inkml:brushProperty name="color" value="#5B2D90"/>
    </inkml:brush>
  </inkml:definitions>
  <inkml:trace contextRef="#ctx0" brushRef="#br0">185 1 640,'-32'20'133,"2"2"-1,0 2 1,1 0-1,-34 40 1,106-80-649,13-17 637,-33 19 68,1 1 1,31-13-1,-116 81 577,50-46-568,-8 9-77,-1-2 0,-1-1 0,-28 16-1,58-35-104,78-36 21,-78 36-38,1 1 0,0 0 1,0 1-1,0 0 0,0 0 0,0 1 1,12 0-1,-22 1 3,0 0 0,1 0 0,-1 0 0,0 0 0,1 0 0,-1 0 0,0 0 0,0 1 0,1-1 0,-1 0 0,0 0 0,0 0 0,1 0-1,-1 0 1,0 1 0,0-1 0,1 0 0,-1 0 0,0 0 0,0 1 0,0-1 0,1 0 0,-1 0 0,0 1 0,0-1 0,0 0 0,0 0 0,0 1 0,0-1 0,1 0 0,-1 0 0,0 1 0,0-1 0,0 0 0,0 1 0,0-1 0,0 0 0,0 1 0,0-1 0,0 0 0,0 0-1,0 1 1,-1-1 0,1 0 0,0 1 0,0-1 0,0 0 0,0 0 0,0 1 0,0-1 0,-1 0 0,1 0 0,0 0 0,0 1 0,0-1 0,-1 0 0,1 0 0,0 0 0,0 1 0,-1-1 0,1 0 0,0 0 0,0 0 0,-1 0 0,1 0 0,0 0 0,-1 0 0,1 1 0,-22 17 79,19-16-73,-158 117-1013,143-105 623</inkml:trace>
</inkml:ink>
</file>

<file path=ppt/ink/ink8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4"/>
    </inkml:context>
    <inkml:brush xml:id="br0">
      <inkml:brushProperty name="width" value="0.1" units="cm"/>
      <inkml:brushProperty name="height" value="0.1" units="cm"/>
      <inkml:brushProperty name="color" value="#5B2D90"/>
    </inkml:brush>
  </inkml:definitions>
  <inkml:trace contextRef="#ctx0" brushRef="#br0">11 1 1008,'-5'7'8,"-1"3"-8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0 226 13347,'0'5'544,"2"6"56,4 6 32,7 2 224,7 2 17,7 0 87,10-3-64,8-4-288,9-4-152,8-5-336,5-5-96,4-7-104,4-5-160,3-6-200,2-5-104,-2-5-272,-4-5-128,-8-8-473,-9-6-447,-9-6-2057,-11-3 2257,-11 7-6322</inkml:trace>
</inkml:ink>
</file>

<file path=ppt/ink/ink8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5"/>
    </inkml:context>
    <inkml:brush xml:id="br0">
      <inkml:brushProperty name="width" value="0.1" units="cm"/>
      <inkml:brushProperty name="height" value="0.1" units="cm"/>
      <inkml:brushProperty name="color" value="#5B2D90"/>
    </inkml:brush>
  </inkml:definitions>
  <inkml:trace contextRef="#ctx0" brushRef="#br0">163 0 1928,'0'0'3,"0"0"-1,-1 0 0,1 0 1,0 1-1,0-1 0,0 0 1,0 0-1,0 0 0,-1 0 1,1 0-1,0 0 0,0 0 1,0 0-1,0 0 0,0 0 0,0 0 1,-1 0-1,1 0 0,0 0 1,0 0-1,0 1 0,0-1 1,0 0-1,0 0 0,0 0 1,0 0-1,0 0 0,0 0 1,0 1-1,-1-1 0,1 0 0,0 0 1,0 0-1,0 0 0,0 0 1,0 0-1,0 1 0,0-1 1,0 0-1,0 0 0,0 0 1,0 0-1,0 0 0,0 1 1,1-1-1,-1 0 0,0 0 1,0 0-1,0 0 0,0 0 0,0 0 1,0 1-1,0-1 0,0 0 1,0 0-1,0 0 0,0 0 1,1 0-1,-1 0 0,0 0 1,0 0-1,0 0 0,0 1 1,0-1-1,15 1-41,11 4 219,-26-5-154,1 0 0,-1 1-1,0-1 1,1 0 0,-1 1-1,0-1 1,1 0 0,-1 1 0,0-1-1,1 0 1,-1 1 0,0-1 0,0 1-1,1-1 1,-1 0 0,0 1 0,0-1-1,0 1 1,0-1 0,0 1 0,1-1-1,-1 1 1,0-1 0,0 1-1,0-1 1,0 0 0,0 1 0,-1-1-1,1 1 1,0-1 0,0 1 0,0-1-1,0 1 1,0-1 0,-1 1 0,1-1-1,0 0 1,0 1 0,-1-1 0,1 1-1,0-1 1,-1 0 0,1 1-1,0-1 1,-1 0 0,1 1 0,-1-1-1,-46 47 1708,19-21-1497,102-52-2062,-66 23 1746,15-7 36,0 1-1,37-9 1,-66 21 55,-1 0 1,1 0-1,-1 0 1,1 1-1,-11 8 1,-2 1 23,-54 34-585,-77 66 1,126-94 119</inkml:trace>
</inkml:ink>
</file>

<file path=ppt/ink/ink8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6"/>
    </inkml:context>
    <inkml:brush xml:id="br0">
      <inkml:brushProperty name="width" value="0.1" units="cm"/>
      <inkml:brushProperty name="height" value="0.1" units="cm"/>
      <inkml:brushProperty name="color" value="#5B2D90"/>
    </inkml:brush>
  </inkml:definitions>
  <inkml:trace contextRef="#ctx0" brushRef="#br0">184 0 2192,'-7'8'265,"0"-1"-1,-1 1 0,1-1 0,-2-1 1,1 0-1,-1 0 0,1 0 0,-1-1 0,-15 5 1,14-5-206,-1 1 0,1-1 0,0 2 0,0-1 0,-18 16 0,28-21-59,-1-1 0,1 0 1,-1 1-1,1-1 0,-1 1 0,1-1 0,-1 1 0,1-1 0,-1 1 0,1-1 1,-1 1-1,1-1 0,0 1 0,-1-1 0,1 1 0,0 0 0,0-1 1,-1 1-1,1 0 0,0-1 0,0 1 0,0 0 0,0-1 0,0 1 0,0 0 1,0-1-1,0 1 0,0 0 0,0 0 0,19 2-26,27-15-27,133-60-889,-197 82 1058,1 1 1,1 1-1,0 1 1,-15 17-1,17-13-269,14-17 144,0 0 0,0 1-1,0-1 1,0 0 0,-1 0 0,1 0-1,0 0 1,0 0 0,0 1 0,0-1-1,0 0 1,0 0 0,1 0 0,-1 0-1,0 1 1,0-1 0,0 0-1,0 0 1,0 0 0,0 0 0,0 0-1,0 0 1,0 1 0,0-1 0,0 0-1,0 0 1,1 0 0,-1 0 0,0 0-1,0 0 1,0 0 0,0 1 0,0-1-1,0 0 1,1 0 0,-1 0 0,0 0-1,0 0 1,0 0 0,0 0 0,1 0-1,-1 0 1,0 0 0,0 0 0,0 0-1,0 0 1,0 0 0,1 0 0,-1 0-1,0 0 1,0 0 0,0 0-1,0 0 1,1 0 0,41-13-1306,-37 10 1285,1 1 1,0 0-1,0 0 1,0 1-1,0 0 0,11-2 1,-17 4 30,0-1 0,1 1 0,-1-1 1,0 1-1,0-1 0,1 1 0,-1-1 1,0 1-1,0 0 0,0-1 0,0 1 0,0-1 1,0 1-1,0-1 0,0 1 0,0 0 0,0-1 1,0 1-1,0-1 0,0 1 0,0-1 0,0 1 1,-1-1-1,1 1 0,0-1 0,0 1 0,-1-1 1,1 1-1,0-1 0,-1 1 0,1-1 0,0 1 1,-1-1-1,1 1 0,-1-1 0,1 0 0,-1 1 1,1-1-1,-2 1 0,-19 21 10,20-21-9,-9 7-25,7-5-104,0-1-1,-1 1 0,1 0 0,0 0 1,0 0-1,1 0 0,-1 0 0,1 1 1,-4 6-1,7-8-450,6-3 225</inkml:trace>
</inkml:ink>
</file>

<file path=ppt/ink/ink8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7"/>
    </inkml:context>
    <inkml:brush xml:id="br0">
      <inkml:brushProperty name="width" value="0.1" units="cm"/>
      <inkml:brushProperty name="height" value="0.1" units="cm"/>
      <inkml:brushProperty name="color" value="#5B2D90"/>
    </inkml:brush>
  </inkml:definitions>
  <inkml:trace contextRef="#ctx0" brushRef="#br0">227 79 560,'58'-29'952,"-49"25"-829,1 0 0,-1 0 0,-1-1 0,1 0 0,-1-1 0,11-9 0,-19 15-112,1 0 1,-1 0-1,0 0 1,0-1 0,0 1-1,0 0 1,0 0 0,0 0-1,0-1 1,0 1-1,0 0 1,0 0 0,0 0-1,0-1 1,0 1 0,-1 0-1,1 0 1,0 0-1,0-1 1,0 1 0,0 0-1,0 0 1,0 0 0,0-1-1,0 1 1,-1 0-1,1 0 1,0 0 0,0 0-1,0 0 1,0 0 0,-1-1-1,1 1 1,0 0 0,0 0-1,0 0 1,-1 0-1,1 0 1,0 0 0,0 0-1,0 0 1,-1 0 0,1 0-1,0 0 1,0 0-1,0 0 1,-1 0 0,1 0-1,0 0 1,0 0 0,0 0-1,-1 0 1,1 0-1,0 0 1,0 0 0,0 0-1,-1 0 1,1 1 0,0-1-1,0 0 1,0 0 0,-1 0-1,-14 2 145,-60 30-103,58-23-46,0-1 0,-25 8 0,177-64 15,-135 48-14,0 0 0,0 0 0,0 0 0,0 0 0,0 0 0,-1 0 1,1 0-1,0 1 0,0-1 0,0 0 0,0 0 0,0 0 0,0 0 0,0 0 0,0 0 1,0 0-1,0 0 0,0 0 0,0 0 0,0 0 0,0 1 0,0-1 0,0 0 1,0 0-1,0 0 0,0 0 0,0 0 0,0 0 0,0 0 0,0 0 0,0 0 0,0 0 1,0 1-1,0-1 0,0 0 0,0 0 0,0 0 0,0 0 0,0 0 0,0 0 1,0 0-1,0 0 0,1 0 0,-1 0 0,0 0 0,0 0 0,0 0 0,0 0 0,0 1 1,0-1-1,0 0 0,0 0 0,0 0 0,0 0 0,0 0 0,1 0 0,-1 0 1,-12 11 265,-16 12-8,-245 161-717,273-184 432,0 0 1,0 0-1,0 0 1,0 0-1,-1 0 1,1 0 0,0 0-1,0 0 1,0 0-1,-1 0 1,1 0-1,0 0 1,0 0-1,0 0 1,0 1-1,-1-1 1,1 0-1,0 0 1,0 0-1,0 0 1,0 0 0,0 0-1,-1 0 1,1 0-1,0 0 1,0 1-1,0-1 1,0 0-1,0 0 1,0 0-1,-1 0 1,1 1-1,0-1 1,0 0-1,0 0 1,0 0-1,0 0 1,0 1 0,0-1-1,0 0 1,0 0-1,0 0 1,0 0-1,0 1 1,0-1-1,0 0 1,0 0-1,0 0 1,0 0-1,0 1 1,0-1-1,0 0 1,0 0-1,0 0 1,1 0 0,-1 1-1,0-1 1,0 0-1,0 0 1,0 0-1,0 0 1,0 0-1,0 1 1,1-1-1,-1 0 1,0 0-1,0 0 1,1 0-1,18-1-356,29-9 455,-3-4-405,1-2 1,-2-2-1,51-28 0,-121 66 1509,12-11-1184</inkml:trace>
</inkml:ink>
</file>

<file path=ppt/ink/ink8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8"/>
    </inkml:context>
    <inkml:brush xml:id="br0">
      <inkml:brushProperty name="width" value="0.1" units="cm"/>
      <inkml:brushProperty name="height" value="0.1" units="cm"/>
      <inkml:brushProperty name="color" value="#5B2D90"/>
    </inkml:brush>
  </inkml:definitions>
  <inkml:trace contextRef="#ctx0" brushRef="#br0">14 13 1576,'3'-3'152,"1"0"296,-3 1-416,-1 0 8,-3 1-8,0 0-8,-2 1-8,1 0 0,1 1-7,2 0-18,0 0-231,0 0-160</inkml:trace>
</inkml:ink>
</file>

<file path=ppt/ink/ink8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89"/>
    </inkml:context>
    <inkml:brush xml:id="br0">
      <inkml:brushProperty name="width" value="0.1" units="cm"/>
      <inkml:brushProperty name="height" value="0.1" units="cm"/>
      <inkml:brushProperty name="color" value="#5B2D90"/>
    </inkml:brush>
  </inkml:definitions>
  <inkml:trace contextRef="#ctx0" brushRef="#br0">232 31 176,'-9'5'37,"-66"34"2083,144-91-389,-34 31-1664,-33 20-26,-4 2-12,-22 10-46,-5 3 4,1 2 0,0 0 1,1 2-1,1 1 1,1 1-1,-26 26 1,50-45 11,1-1 1,0 0-1,0 0 1,0 0-1,0 0 1,-1 0-1,1 0 1,0 0-1,0 0 1,0 1-1,0-1 1,0 0-1,-1 0 1,1 0 0,0 0-1,0 0 1,0 1-1,0-1 1,0 0-1,0 0 1,0 0-1,0 0 1,0 1-1,0-1 1,0 0-1,0 0 1,0 0-1,0 1 1,0-1 0,0 0-1,0 0 1,0 0-1,0 1 1,0-1-1,0 0 1,0 0-1,0 0 1,0 0-1,0 1 1,0-1-1,0 0 1,0 0-1,1 0 1,-1 0-1,0 0 1,0 1 0,0-1-1,0 0 1,0 0-1,1 0 1,12 1-12,19-8-7,-31 7 18,4-2-3,84-17-78,-80 18 93,0-1 0,0 2 0,0-1 0,0 1 0,0 1 0,0 0 0,17 3 0,-26-4 2,1 1 0,-1-1 1,1 0-1,0 0 0,-1 1 0,1-1 0,-1 0 0,1 1 0,-1-1 0,1 0 1,-1 1-1,0-1 0,1 1 0,-1-1 0,1 1 0,-1-1 0,0 1 1,1-1-1,-1 1 0,0-1 0,0 1 0,0-1 0,1 1 0,-1-1 0,0 1 1,0 0-1,0-1 0,0 1 0,0-1 0,0 1 0,0 0 0,0-1 0,0 1 1,0 0-1,0-1 0,0 1 0,-1-1 0,1 1 0,0-1 0,0 1 0,-1-1 1,1 1-1,0 0 0,-1-1 0,1 0 0,0 1 0,-1-1 0,1 1 0,-1-1 1,0 1-1,-25 26 343,25-26-343,-36 28 155,-2-2 0,-54 29 0,51-32-138,34-15-205,26-11-89,28-11-203,-35 9 365,83-26-1077,-85 28 1139,-1 0-1,1 1 1,-1 0 0,1 1 0,0 0 0,-1 0 0,1 1-1,-1 0 1,13 3 0,-20-4 44,-1 0 0,1 0 0,0 1 0,0-1-1,-1 0 1,1 1 0,0-1 0,0 0 0,-1 1 0,1-1 0,0 1 0,-1-1-1,1 1 1,0-1 0,-1 1 0,1-1 0,-1 1 0,1 0 0,-1-1 0,1 1 0,-1 0-1,0-1 1,1 1 0,-1 0 0,0 0 0,1-1 0,-1 1 0,0 0 0,0 0-1,0 1 1,0 0-2,0 0-1,-1 0 1,1 0 0,-1 0-1,0 0 1,0 0-1,1 0 1,-1 0-1,0 0 1,-1 0 0,-1 2-1,-38 38 76,-58 28 184,99-70-262,0 0 0,0 0 0,0 0 0,0 0 0,-1 0 0,1 0-1,0 0 1,0 0 0,0 0 0,0 0 0,0 1 0,0-1-1,0 0 1,0 0 0,0 0 0,0 0 0,0 0 0,0 0 0,0 0-1,-1 0 1,1 1 0,0-1 0,0 0 0,0 0 0,0 0-1,0 0 1,0 0 0,0 0 0,0 0 0,0 1 0,0-1 0,0 0-1,0 0 1,0 0 0,1 0 0,-1 0 0,0 0 0,0 0 0,0 1-1,0-1 1,0 0 0,0 0 0,0 0 0,0 0 0,0 0-1,0 0 1,0 0 0,0 0 0,0 0 0,1 0 0,-1 0 0,0 1-1,0-1 1,0 0 0,0 0 0,0 0 0,0 0 0,0 0 0,1 0-1,-1 0 1,0 0 0,0 0 0,0 0 0,14 2-454,14-2-933,-8-3 559,-16 1 822,1 1 1,-1 1 0,1-1-1,0 0 1,-1 1-1,1 0 1,-1 0-1,1 1 1,7 0-1,-12 0 38,1 0-1,-1-1 0,0 1 0,1 0 1,-1-1-1,0 1 0,1 0 0,-1 0 0,0-1 1,0 1-1,0 0 0,0-1 0,0 1 1,1 0-1,-1 0 0,-1 0 0,1-1 1,0 1-1,0 0 0,0 0 0,0-1 0,0 1 1,-1 0-1,1-1 0,0 1 0,-1 0 1,1-1-1,0 1 0,-1 0 0,1-1 0,-1 1 1,1-1-1,-1 1 0,1-1 0,-1 1 1,0-1-1,1 1 0,-2 0 0,-24 26 165,25-26-151,-43 38 149,27-25-188,1 0 0,-22 26 0,38-40-7,-1 1 1,1-1-1,0 0 0,-1 0 1,1 1-1,0-1 0,-1 0 0,1 1 1,0-1-1,0 1 0,-1-1 1,1 0-1,0 1 0,0-1 1,0 1-1,-1-1 0,1 1 0,0-1 1,0 1-1,0-1 0,0 0 1,0 1-1,0-1 0,0 1 0,0-1 1,0 1-1,0-1 0,0 1 1,1-1-1,-1 1 0,0-1 0,0 0 1,0 1-1,0-1 0,1 1 1,-1-1-1,0 0 0,1 1 0,-1-1 1,1 1-1,18 4-397,-6-4 229</inkml:trace>
</inkml:ink>
</file>

<file path=ppt/ink/ink8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0"/>
    </inkml:context>
    <inkml:brush xml:id="br0">
      <inkml:brushProperty name="width" value="0.1" units="cm"/>
      <inkml:brushProperty name="height" value="0.1" units="cm"/>
      <inkml:brushProperty name="color" value="#5B2D90"/>
    </inkml:brush>
  </inkml:definitions>
  <inkml:trace contextRef="#ctx0" brushRef="#br0">1 192 1184,'10'0'62,"1"-1"0,-1-1 0,0 1 0,0-1 0,1-1 0,-1 0 0,-1 0 0,1-1 0,15-9 0,3-4-65,44-37-1,-52 38 22,0 1 0,1 0-1,43-21 1,-63 35-13,1 0 0,0 0 0,-1 1 1,1-1-1,0 0 0,0 1 0,0-1 0,-1 1 0,1 0 0,0-1 0,0 1 0,0 0 0,0 0 0,0 0 0,0 1 0,1-1 0,-3 9 439,-16 6 197,-1-3-569,-2 2 0,0 0-1,1 1 1,-27 31 0,45-46-75,-1 0-1,1 0 1,0 0-1,0 0 1,-1 1 0,1-1-1,0 0 1,0 0-1,-1 0 1,1 0 0,0 1-1,0-1 1,0 0-1,-1 0 1,1 0-1,0 1 1,0-1 0,0 0-1,0 0 1,0 1-1,0-1 1,-1 0 0,1 1-1,0-1 1,0 0-1,0 0 1,0 1-1,0-1 1,0 0 0,0 1-1,0-1 1,0 0-1,0 0 1,0 1 0,1-1-1,-1 0 1,0 0-1,0 1 1,0-1 0,0 0-1,0 0 1,0 1-1,1-1 1,-1 0-1,0 0 1,0 1 0,0-1-1,1 0 1,-1 0-1,19-2-368,19-12-144,-61 34 265,8-9-13</inkml:trace>
</inkml:ink>
</file>

<file path=ppt/ink/ink8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1"/>
    </inkml:context>
    <inkml:brush xml:id="br0">
      <inkml:brushProperty name="width" value="0.1" units="cm"/>
      <inkml:brushProperty name="height" value="0.1" units="cm"/>
      <inkml:brushProperty name="color" value="#5B2D90"/>
    </inkml:brush>
  </inkml:definitions>
  <inkml:trace contextRef="#ctx0" brushRef="#br0">154 28 1584,'0'-1'79,"0"0"-1,1 0 0,-1 0 1,0 0-1,0 0 0,0 0 1,0 0-1,0-1 0,0 1 0,0 0 1,0 0-1,0 0 0,0 0 1,-1 0-1,1 0 0,0 0 1,-1 0-1,1 1 0,0-1 1,-1 0-1,0 0 0,1 0 1,-1 0-1,1 0 0,-1 1 1,0-1-1,0-1 0,-1 2-48,1 0 0,-1 0 0,1 0 0,0 0 0,-1 0 0,1 0-1,0 1 1,-1-1 0,1 0 0,0 1 0,-1-1 0,1 1 0,0-1 0,0 1 0,-1 0 0,1-1-1,-1 2 1,-56 48-768,49-42 756,5-4-77,2-2-17,0 0-1,-1 1 0,1-1 1,-1 0-1,1 0 1,-1-1-1,0 1 1,1 0-1,-1-1 0,-6 3 1,44-20-1444,4 10 1926,-38 6-402,1 0 0,-1 0 0,1 0 0,-1 0 0,0 0 0,1 0 0,-1 0 0,1 0 0,-1 1 0,0-1 0,1 0 0,-1 1 0,0-1 0,1 1 0,-1 0 0,0-1 0,1 1 0,-1 0 0,0 0 0,0 0 0,0 0 0,0 0 0,0 0 0,1 1 0,-4 1 13,1-1-1,-1 0 1,0 0-1,0 0 0,0 0 1,-1 0-1,1 0 1,0 0-1,-1-1 1,1 1-1,-1-1 0,-3 2 1,0 0-23,-56 41-663,39-27 434</inkml:trace>
</inkml:ink>
</file>

<file path=ppt/ink/ink8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2"/>
    </inkml:context>
    <inkml:brush xml:id="br0">
      <inkml:brushProperty name="width" value="0.1" units="cm"/>
      <inkml:brushProperty name="height" value="0.1" units="cm"/>
      <inkml:brushProperty name="color" value="#5B2D90"/>
    </inkml:brush>
  </inkml:definitions>
  <inkml:trace contextRef="#ctx0" brushRef="#br0">17 81 80,'191'-80'3379,"-259"119"-3307,22-11-138,-40 22-810,79-44 551</inkml:trace>
</inkml:ink>
</file>

<file path=ppt/ink/ink8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3"/>
    </inkml:context>
    <inkml:brush xml:id="br0">
      <inkml:brushProperty name="width" value="0.1" units="cm"/>
      <inkml:brushProperty name="height" value="0.1" units="cm"/>
      <inkml:brushProperty name="color" value="#5B2D90"/>
    </inkml:brush>
  </inkml:definitions>
  <inkml:trace contextRef="#ctx0" brushRef="#br0">141 2 208,'7'-2'48,"-5"3"88,-2 2-32,-5 4-16,-3 2-8,-5 2 272,-2 0 128,-2 1 48,1 0-23,0 0-329,0-1-112,0-2-40,3-1-8,4-4-408,3 0 287</inkml:trace>
</inkml:ink>
</file>

<file path=ppt/ink/ink8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4"/>
    </inkml:context>
    <inkml:brush xml:id="br0">
      <inkml:brushProperty name="width" value="0.1" units="cm"/>
      <inkml:brushProperty name="height" value="0.1" units="cm"/>
      <inkml:brushProperty name="color" value="#5B2D90"/>
    </inkml:brush>
  </inkml:definitions>
  <inkml:trace contextRef="#ctx0" brushRef="#br0">295 0 248,'-16'15'32,"-6"2"32,-1-2 24,-2-2 8,-4 1-8,0-1 0,-1 3-48,1-3-16,0-2-8,4-2 0,3-1-16,7-1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8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36 7754,'1'-1'760,"0"0"552,3-1-152,3-2-143,4-1-49,3-1 16,6 0 16,6 1-88,6 0-119,6 4-305,5 4-136,5 7-192,4 6-48,3 8-56,3 9-32,4 9-24,4 9-16,-1 8-24,-1 8 0,-5 2-80,-7 1-80,-8-5-392,-8-6-377,-7-11-1479,-9-10 1400,-7-11-11331</inkml:trace>
</inkml:ink>
</file>

<file path=ppt/ink/ink8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5"/>
    </inkml:context>
    <inkml:brush xml:id="br0">
      <inkml:brushProperty name="width" value="0.1" units="cm"/>
      <inkml:brushProperty name="height" value="0.1" units="cm"/>
      <inkml:brushProperty name="color" value="#5B2D90"/>
    </inkml:brush>
  </inkml:definitions>
  <inkml:trace contextRef="#ctx0" brushRef="#br0">1 1 192,'8'7'32,"-3"2"-24,-8 3-8</inkml:trace>
</inkml:ink>
</file>

<file path=ppt/ink/ink8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6"/>
    </inkml:context>
    <inkml:brush xml:id="br0">
      <inkml:brushProperty name="width" value="0.1" units="cm"/>
      <inkml:brushProperty name="height" value="0.1" units="cm"/>
      <inkml:brushProperty name="color" value="#5B2D90"/>
    </inkml:brush>
  </inkml:definitions>
  <inkml:trace contextRef="#ctx0" brushRef="#br0">33 0 360,'-17'8'8,"1"1"0</inkml:trace>
</inkml:ink>
</file>

<file path=ppt/ink/ink8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7"/>
    </inkml:context>
    <inkml:brush xml:id="br0">
      <inkml:brushProperty name="width" value="0.1" units="cm"/>
      <inkml:brushProperty name="height" value="0.1" units="cm"/>
      <inkml:brushProperty name="color" value="#5B2D90"/>
    </inkml:brush>
  </inkml:definitions>
  <inkml:trace contextRef="#ctx0" brushRef="#br0">87 4 336,'35'-3'1511,"-28"7"-170,-21 9-750,-22 9-404,19-13-484,1 1-1,-29 23 1,45-33 280,0 0 0,0 0 0,0 0 1,0 0-1,0 0 0,1 0 0,-1 0 0,0 0 0,0 0 1,0 0-1,0 0 0,0 0 0,0 0 0,0 0 0,0 0 1,1 0-1,-1 1 0,0-1 0,0 0 0,0 0 0,0 0 1,0 0-1,0 0 0,0 0 0,0 0 0,0 0 0,0 0 1,0 0-1,1 0 0,-1 1 0,0-1 0,0 0 0,0 0 1,0 0-1,0 0 0,0 0 0,0 0 0,0 0 0,0 0 1,0 1-1,0-1 0,0 0 0,0 0 0,0 0 0,0 0 1,0 0-1,0 0 0,0 0 0,0 1 0,0-1 0,0 0 1,0 0-1,-1 0 0,1 0 0,0 0 0,0 0 0,19-3-145,22-10-120,-18 4-138,1-1 138</inkml:trace>
</inkml:ink>
</file>

<file path=ppt/ink/ink8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8"/>
    </inkml:context>
    <inkml:brush xml:id="br0">
      <inkml:brushProperty name="width" value="0.1" units="cm"/>
      <inkml:brushProperty name="height" value="0.1" units="cm"/>
      <inkml:brushProperty name="color" value="#5B2D90"/>
    </inkml:brush>
  </inkml:definitions>
  <inkml:trace contextRef="#ctx0" brushRef="#br0">210 1 1640,'0'5'416,"-9"3"433,-3 1-129,-4 5-288,-2-1-88,-3 4-192,1 0-72,-2 2-80,-1 1-88,4-1-432,0-3-144,5-3-336,2-2-33,7-7 649</inkml:trace>
</inkml:ink>
</file>

<file path=ppt/ink/ink8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2.999"/>
    </inkml:context>
    <inkml:brush xml:id="br0">
      <inkml:brushProperty name="width" value="0.1" units="cm"/>
      <inkml:brushProperty name="height" value="0.1" units="cm"/>
      <inkml:brushProperty name="color" value="#5B2D90"/>
    </inkml:brush>
  </inkml:definitions>
  <inkml:trace contextRef="#ctx0" brushRef="#br0">236 0 1192,'-14'9'168,"-6"5"120,-3 0-96,-2 2-160,-2 1-16,-3-3-8,3 2-8,0-3 0,3-1-8,6-2 0</inkml:trace>
</inkml:ink>
</file>

<file path=ppt/ink/ink8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
    </inkml:context>
    <inkml:brush xml:id="br0">
      <inkml:brushProperty name="width" value="0.1" units="cm"/>
      <inkml:brushProperty name="height" value="0.1" units="cm"/>
      <inkml:brushProperty name="color" value="#5B2D90"/>
    </inkml:brush>
  </inkml:definitions>
  <inkml:trace contextRef="#ctx0" brushRef="#br0">15 2 1424,'-11'-1'48,"7"0"24</inkml:trace>
</inkml:ink>
</file>

<file path=ppt/ink/ink8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1"/>
    </inkml:context>
    <inkml:brush xml:id="br0">
      <inkml:brushProperty name="width" value="0.1" units="cm"/>
      <inkml:brushProperty name="height" value="0.1" units="cm"/>
      <inkml:brushProperty name="color" value="#5B2D90"/>
    </inkml:brush>
  </inkml:definitions>
  <inkml:trace contextRef="#ctx0" brushRef="#br0">0 38 1528,'34'-18'96,"11"-2"56</inkml:trace>
</inkml:ink>
</file>

<file path=ppt/ink/ink8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2"/>
    </inkml:context>
    <inkml:brush xml:id="br0">
      <inkml:brushProperty name="width" value="0.1" units="cm"/>
      <inkml:brushProperty name="height" value="0.1" units="cm"/>
      <inkml:brushProperty name="color" value="#5B2D90"/>
    </inkml:brush>
  </inkml:definitions>
  <inkml:trace contextRef="#ctx0" brushRef="#br0">15 60 688,'-7'5'184,"2"-1"152,3 0-136,2-2-96,2 0 64,9-4 144,3-1 32,8-4 17,6-2-97,3-3-144,4-1-32,0-3-336,2 1 184</inkml:trace>
</inkml:ink>
</file>

<file path=ppt/ink/ink8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6"/>
    </inkml:context>
    <inkml:brush xml:id="br0">
      <inkml:brushProperty name="width" value="0.1" units="cm"/>
      <inkml:brushProperty name="height" value="0.1" units="cm"/>
      <inkml:brushProperty name="color" value="#5B2D90"/>
    </inkml:brush>
  </inkml:definitions>
  <inkml:trace contextRef="#ctx0" brushRef="#br0">1 0 1704,'16'0'56,"-4"2"-8</inkml:trace>
</inkml:ink>
</file>

<file path=ppt/ink/ink8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7"/>
    </inkml:context>
    <inkml:brush xml:id="br0">
      <inkml:brushProperty name="width" value="0.1" units="cm"/>
      <inkml:brushProperty name="height" value="0.1" units="cm"/>
      <inkml:brushProperty name="color" value="#5B2D90"/>
    </inkml:brush>
  </inkml:definitions>
  <inkml:trace contextRef="#ctx0" brushRef="#br0">0 210 1328,'50'-27'448,"0"2"449,3 0-113,2 2-232,2 0-120,-5 1-192,-7 1-48,-14 5-120,-7 3-32,-10 5-256,-4 2-320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5953,'2'-3'880,"4"-3"985,3-5-1137,6-2 104,3 0-104,3 0 25,4 3 31,2 2-72,4 6-136,4 6-120,5 9-184,5 8-56,3 10-48,1 9 8,-3 10 0,-5 8-16,-7 7-48,-7 6-32,-9 3-64,-9 2-40,-7 0-168,-8-3-152,-6-4-520,-6-8-384,-5-9-1929,-4-13 1849,2-11-7138</inkml:trace>
</inkml:ink>
</file>

<file path=ppt/ink/ink8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8"/>
    </inkml:context>
    <inkml:brush xml:id="br0">
      <inkml:brushProperty name="width" value="0.1" units="cm"/>
      <inkml:brushProperty name="height" value="0.1" units="cm"/>
      <inkml:brushProperty name="color" value="#5B2D90"/>
    </inkml:brush>
  </inkml:definitions>
  <inkml:trace contextRef="#ctx0" brushRef="#br0">1 181 1064,'4'0'152,"6"-1"64,3-3-24,6-2-168,0-2-32,4-3-8,3-2 8,5-3 16,5-2 16,7 0 64,4 0 0,3 0 0,-3 2-16,-6 3-64,-5 2-128,-8 2 80</inkml:trace>
</inkml:ink>
</file>

<file path=ppt/ink/ink8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09"/>
    </inkml:context>
    <inkml:brush xml:id="br0">
      <inkml:brushProperty name="width" value="0.1" units="cm"/>
      <inkml:brushProperty name="height" value="0.1" units="cm"/>
      <inkml:brushProperty name="color" value="#5B2D90"/>
    </inkml:brush>
  </inkml:definitions>
  <inkml:trace contextRef="#ctx0" brushRef="#br0">114 0 864,'-28'16'80,"-1"2"32,1 1-72,-1-1-40</inkml:trace>
</inkml:ink>
</file>

<file path=ppt/ink/ink8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0"/>
    </inkml:context>
    <inkml:brush xml:id="br0">
      <inkml:brushProperty name="width" value="0.1" units="cm"/>
      <inkml:brushProperty name="height" value="0.1" units="cm"/>
      <inkml:brushProperty name="color" value="#5B2D90"/>
    </inkml:brush>
  </inkml:definitions>
  <inkml:trace contextRef="#ctx0" brushRef="#br0">1 225 384,'39'-12'64,"2"-4"80,2-4-112,2-1-32,1-5 8,1 3-8,4 2 16,0-1-8,0 1 0,-4-1-56,-6 2 32</inkml:trace>
</inkml:ink>
</file>

<file path=ppt/ink/ink8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1"/>
    </inkml:context>
    <inkml:brush xml:id="br0">
      <inkml:brushProperty name="width" value="0.1" units="cm"/>
      <inkml:brushProperty name="height" value="0.1" units="cm"/>
      <inkml:brushProperty name="color" value="#5B2D90"/>
    </inkml:brush>
  </inkml:definitions>
  <inkml:trace contextRef="#ctx0" brushRef="#br0">103 25 3185,'-40'-13'200,"6"4"24,5 7-168</inkml:trace>
</inkml:ink>
</file>

<file path=ppt/ink/ink8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2"/>
    </inkml:context>
    <inkml:brush xml:id="br0">
      <inkml:brushProperty name="width" value="0.1" units="cm"/>
      <inkml:brushProperty name="height" value="0.1" units="cm"/>
      <inkml:brushProperty name="color" value="#5B2D90"/>
    </inkml:brush>
  </inkml:definitions>
  <inkml:trace contextRef="#ctx0" brushRef="#br0">1 362 1248,'671'-333'2825,"-609"304"-2762,-78 48-1834,1-7 1382</inkml:trace>
</inkml:ink>
</file>

<file path=ppt/ink/ink8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3"/>
    </inkml:context>
    <inkml:brush xml:id="br0">
      <inkml:brushProperty name="width" value="0.1" units="cm"/>
      <inkml:brushProperty name="height" value="0.1" units="cm"/>
      <inkml:brushProperty name="color" value="#5B2D90"/>
    </inkml:brush>
  </inkml:definitions>
  <inkml:trace contextRef="#ctx0" brushRef="#br0">318 0 1736,'-95'57'-203,"-127"104"0,292-168-281,-17-16 973,-53 25-769,-5 4 145</inkml:trace>
</inkml:ink>
</file>

<file path=ppt/ink/ink8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4"/>
    </inkml:context>
    <inkml:brush xml:id="br0">
      <inkml:brushProperty name="width" value="0.1" units="cm"/>
      <inkml:brushProperty name="height" value="0.1" units="cm"/>
      <inkml:brushProperty name="color" value="#5B2D90"/>
    </inkml:brush>
  </inkml:definitions>
  <inkml:trace contextRef="#ctx0" brushRef="#br0">1 281 1176,'27'-10'128,"0"0"88,-1 0-104,3-1-88,3-1-16,7-3 0,3 0-8,5-1 0,-2-2-8,-1-2 0,-1-1 0,-5 0 8,1-1 8,-3 4 8,-1 1 0,-1 2-8,-1 0-16,-3 0 8</inkml:trace>
</inkml:ink>
</file>

<file path=ppt/ink/ink8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5"/>
    </inkml:context>
    <inkml:brush xml:id="br0">
      <inkml:brushProperty name="width" value="0.1" units="cm"/>
      <inkml:brushProperty name="height" value="0.1" units="cm"/>
      <inkml:brushProperty name="color" value="#5B2D90"/>
    </inkml:brush>
  </inkml:definitions>
  <inkml:trace contextRef="#ctx0" brushRef="#br0">5 0 488,'0'0'24,"-5"1"16</inkml:trace>
</inkml:ink>
</file>

<file path=ppt/ink/ink8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6"/>
    </inkml:context>
    <inkml:brush xml:id="br0">
      <inkml:brushProperty name="width" value="0.1" units="cm"/>
      <inkml:brushProperty name="height" value="0.1" units="cm"/>
      <inkml:brushProperty name="color" value="#5B2D90"/>
    </inkml:brush>
  </inkml:definitions>
  <inkml:trace contextRef="#ctx0" brushRef="#br0">275 0 1376,'-29'26'711,"-1"-2"0,-50 32-1,45-33-696,-59 51 1,93-73-22,1-1-1,0 0 1,-1 0 0,1 0 0,0 0 0,-1 0-1,1 1 1,0-1 0,-1 0 0,1 0 0,0 1-1,0-1 1,-1 0 0,1 0 0,0 1 0,0-1-1,-1 0 1,1 1 0,0-1 0,0 0 0,0 1-1,0-1 1,0 0 0,-1 1 0,1-1 0,0 0-1,0 1 1,0-1 0,0 0 0,0 1 0,0-1-1,0 1 1,0-1 0,0 0 0,0 1 0,0-1-1,1 0 1,-1 1 0,0-1 0,0 0 0,0 1-1,0-1 1,1 0 0,-1 1 0,0-1 0,0 0 0,0 1-1,1-1 1,24 3-198,36-11-154,-59 8 334,152-36-1833,-127 27 1689</inkml:trace>
</inkml:ink>
</file>

<file path=ppt/ink/ink8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7"/>
    </inkml:context>
    <inkml:brush xml:id="br0">
      <inkml:brushProperty name="width" value="0.1" units="cm"/>
      <inkml:brushProperty name="height" value="0.1" units="cm"/>
      <inkml:brushProperty name="color" value="#5B2D90"/>
    </inkml:brush>
  </inkml:definitions>
  <inkml:trace contextRef="#ctx0" brushRef="#br0">181 1 1000,'-1'-1'880,"-2"1"-399,-4 4-105,-4 1-40,-8 4-72,-2 2-40,-12 3-240,-4 3-480,-11 3 328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9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0 632,'-1'1'360,"-1"1"680,-2 1 153,0 1 231,-1 3 64,0 1-71,-1 3-57,0 1-160,-1 3-152,0 3-343,0 4-161,-1 4-264,0 5-96,0 5-112,0 7-32,0 3-24,1 4-8,1 0-16,3-1-24,4-2-184,5-4-232,7-5-625,8-4-335,9-7-1168,8-4 1375,-2-8-4848</inkml:trace>
</inkml:ink>
</file>

<file path=ppt/ink/ink8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8"/>
    </inkml:context>
    <inkml:brush xml:id="br0">
      <inkml:brushProperty name="width" value="0.1" units="cm"/>
      <inkml:brushProperty name="height" value="0.1" units="cm"/>
      <inkml:brushProperty name="color" value="#5B2D90"/>
    </inkml:brush>
  </inkml:definitions>
  <inkml:trace contextRef="#ctx0" brushRef="#br0">1 356 336,'18'-6'192,"7"-5"208,3-1-8,10-5-24,3-5-48,7-3-104,1-1-39,0-2-105,0 1-40,-2 0-16,1 2 0,3 1-8,1 1 0,-1 3 0,-5 1 0,-4 3-8,-7 0-80,-9 4 56</inkml:trace>
</inkml:ink>
</file>

<file path=ppt/ink/ink8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19"/>
    </inkml:context>
    <inkml:brush xml:id="br0">
      <inkml:brushProperty name="width" value="0.1" units="cm"/>
      <inkml:brushProperty name="height" value="0.1" units="cm"/>
      <inkml:brushProperty name="color" value="#5B2D90"/>
    </inkml:brush>
  </inkml:definitions>
  <inkml:trace contextRef="#ctx0" brushRef="#br0">0 119 744,'84'-43'1167,"68"-33"172,-179 90-1847,-47 32-1,30-18-441,11-9 523</inkml:trace>
</inkml:ink>
</file>

<file path=ppt/ink/ink8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0"/>
    </inkml:context>
    <inkml:brush xml:id="br0">
      <inkml:brushProperty name="width" value="0.1" units="cm"/>
      <inkml:brushProperty name="height" value="0.1" units="cm"/>
      <inkml:brushProperty name="color" value="#5B2D90"/>
    </inkml:brush>
  </inkml:definitions>
  <inkml:trace contextRef="#ctx0" brushRef="#br0">277 0 912,'-2'2'192,"-2"3"176,-7 4-200,-2 2-184,-5 0-16,0 1 16,-3-2 8,-3 0 8,-1 3 0,-1 1 0,-1 2-216,2 0-96,2-1-32,1-1 16,5-1 216</inkml:trace>
</inkml:ink>
</file>

<file path=ppt/ink/ink8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1"/>
    </inkml:context>
    <inkml:brush xml:id="br0">
      <inkml:brushProperty name="width" value="0.1" units="cm"/>
      <inkml:brushProperty name="height" value="0.1" units="cm"/>
      <inkml:brushProperty name="color" value="#5B2D90"/>
    </inkml:brush>
  </inkml:definitions>
  <inkml:trace contextRef="#ctx0" brushRef="#br0">349 1 184,'-16'9'16,"-3"1"24,-5 1-32,-1 2-8,-3 0 0,-1 1 0,-5 4 0,-3 2 0,-6 3-16,-2 1-8,-3 2 8</inkml:trace>
</inkml:ink>
</file>

<file path=ppt/ink/ink8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2"/>
    </inkml:context>
    <inkml:brush xml:id="br0">
      <inkml:brushProperty name="width" value="0.1" units="cm"/>
      <inkml:brushProperty name="height" value="0.1" units="cm"/>
      <inkml:brushProperty name="color" value="#5B2D90"/>
    </inkml:brush>
  </inkml:definitions>
  <inkml:trace contextRef="#ctx0" brushRef="#br0">1 78 800,'47'-23'224,"-7"2"184,-5 2-264,-5 4-152</inkml:trace>
</inkml:ink>
</file>

<file path=ppt/ink/ink8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3"/>
    </inkml:context>
    <inkml:brush xml:id="br0">
      <inkml:brushProperty name="width" value="0.1" units="cm"/>
      <inkml:brushProperty name="height" value="0.1" units="cm"/>
      <inkml:brushProperty name="color" value="#5B2D90"/>
    </inkml:brush>
  </inkml:definitions>
  <inkml:trace contextRef="#ctx0" brushRef="#br0">1 134 1880,'39'-15'312,"1"-4"385,0-1-201,3-2-240,2-5-568,3-3 192</inkml:trace>
</inkml:ink>
</file>

<file path=ppt/ink/ink8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4"/>
    </inkml:context>
    <inkml:brush xml:id="br0">
      <inkml:brushProperty name="width" value="0.1" units="cm"/>
      <inkml:brushProperty name="height" value="0.1" units="cm"/>
      <inkml:brushProperty name="color" value="#5B2D90"/>
    </inkml:brush>
  </inkml:definitions>
  <inkml:trace contextRef="#ctx0" brushRef="#br0">0 44 1488,'2'-2'184,"2"-1"224,2-1 49,1 0 7,7-2-88,4 0-152,8-3-328,8 0 88</inkml:trace>
</inkml:ink>
</file>

<file path=ppt/ink/ink8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5"/>
    </inkml:context>
    <inkml:brush xml:id="br0">
      <inkml:brushProperty name="width" value="0.1" units="cm"/>
      <inkml:brushProperty name="height" value="0.1" units="cm"/>
      <inkml:brushProperty name="color" value="#5B2D90"/>
    </inkml:brush>
  </inkml:definitions>
  <inkml:trace contextRef="#ctx0" brushRef="#br0">1 63 248,'53'-17'183,"-21"8"914,-2-1 0,33-16 0,-217 83-2109,253-87-276,-84 25 1090</inkml:trace>
</inkml:ink>
</file>

<file path=ppt/ink/ink8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6"/>
    </inkml:context>
    <inkml:brush xml:id="br0">
      <inkml:brushProperty name="width" value="0.1" units="cm"/>
      <inkml:brushProperty name="height" value="0.1" units="cm"/>
      <inkml:brushProperty name="color" value="#5B2D90"/>
    </inkml:brush>
  </inkml:definitions>
  <inkml:trace contextRef="#ctx0" brushRef="#br0">143 1 168,'-4'6'8,"0"-1"8,-3 1-8,-1-1 0,-3 0 64,0 0 16,-3 0 40,0 1 0,-1 1-56,1 0-24,2-1-56,-1 1-8,5-2-24,0-1-112,8-2 112</inkml:trace>
</inkml:ink>
</file>

<file path=ppt/ink/ink8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7"/>
    </inkml:context>
    <inkml:brush xml:id="br0">
      <inkml:brushProperty name="width" value="0.1" units="cm"/>
      <inkml:brushProperty name="height" value="0.1" units="cm"/>
      <inkml:brushProperty name="color" value="#5B2D90"/>
    </inkml:brush>
  </inkml:definitions>
  <inkml:trace contextRef="#ctx0" brushRef="#br0">1 26 784,'21'-7'120,"-1"0"144,-1 1-200,1 2-88,-6 2 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35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81 177 6817,'-6'10'233,"-5"12"175,-3 12 312,-2 7 552,1 6 152,3 2 17,5 1-209,7-3-480,8-4-208,7-4-296,8-5-64,8-5-16,6-4 8,8-5 32,7-5-24,8-3-56,6-5-40,4-3-208,1-5-144,-1-6-200,-2-8 8,-4-9 152,-4-12 104,-7-11 56,-7-13-80,-8-13-208,-10-11-136,-10-7-736,-11-4-1081,-12 1 1377,-6 16-7346</inkml:trace>
</inkml:ink>
</file>

<file path=ppt/ink/ink8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8"/>
    </inkml:context>
    <inkml:brush xml:id="br0">
      <inkml:brushProperty name="width" value="0.1" units="cm"/>
      <inkml:brushProperty name="height" value="0.1" units="cm"/>
      <inkml:brushProperty name="color" value="#5B2D90"/>
    </inkml:brush>
  </inkml:definitions>
  <inkml:trace contextRef="#ctx0" brushRef="#br0">46 0 312,'-22'8'-8,"-2"3"24</inkml:trace>
</inkml:ink>
</file>

<file path=ppt/ink/ink8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29"/>
    </inkml:context>
    <inkml:brush xml:id="br0">
      <inkml:brushProperty name="width" value="0.1" units="cm"/>
      <inkml:brushProperty name="height" value="0.1" units="cm"/>
      <inkml:brushProperty name="color" value="#5B2D90"/>
    </inkml:brush>
  </inkml:definitions>
  <inkml:trace contextRef="#ctx0" brushRef="#br0">57 80 1392,'-30'-11'1557,"4"1"-1068,29 8-718,18 0-265,115-9 1116,-32 0-120,-62 8-782,1-3 0,43-11 0,-61 11-78</inkml:trace>
</inkml:ink>
</file>

<file path=ppt/ink/ink8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0"/>
    </inkml:context>
    <inkml:brush xml:id="br0">
      <inkml:brushProperty name="width" value="0.1" units="cm"/>
      <inkml:brushProperty name="height" value="0.1" units="cm"/>
      <inkml:brushProperty name="color" value="#5B2D90"/>
    </inkml:brush>
  </inkml:definitions>
  <inkml:trace contextRef="#ctx0" brushRef="#br0">88 100 2240,'-9'-2'323,"-40"-10"1609,48 11-1895,-1 1-1,1 0 1,-1-1 0,1 1-1,-1-1 1,1 0-1,-1 1 1,1-1-1,-1 0 1,1 0 0,0 0-1,0 0 1,0 0-1,-1 0 1,1 0-1,0 0 1,0-1 0,0 1-1,1 0 1,-1-1-1,0 1 1,0 0 0,0-4-1,1 4-42,0 1 0,1-1 0,-1 0-1,1 0 1,-1 1 0,1-1 0,-1 0 0,1 1 0,0-1-1,-1 0 1,1 1 0,0-1 0,0 1 0,-1-1-1,1 1 1,0 0 0,0-1 0,-1 1 0,1 0-1,0-1 1,0 1 0,0 0 0,0 0 0,0 0 0,-1 0-1,1 0 1,0 0 0,2 0 0,34-1-44,-25 1 35,40-6-864,52-11 0,-61 8 328,0 3 0,59-3 0,-126 16-107,7-1 478</inkml:trace>
</inkml:ink>
</file>

<file path=ppt/ink/ink8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1"/>
    </inkml:context>
    <inkml:brush xml:id="br0">
      <inkml:brushProperty name="width" value="0.1" units="cm"/>
      <inkml:brushProperty name="height" value="0.1" units="cm"/>
      <inkml:brushProperty name="color" value="#5B2D90"/>
    </inkml:brush>
  </inkml:definitions>
  <inkml:trace contextRef="#ctx0" brushRef="#br0">92 1 624,'14'0'87,"0"0"0,0 1-1,0 1 1,0 0 0,0 1-1,25 9 1,-43-10-8,1 0 0,0 1-1,-1-1 1,0 0 0,1-1 0,-1 1 0,0-1-1,0 1 1,-5 0 0,-34 10-560,-62 27-1,81-27 210</inkml:trace>
</inkml:ink>
</file>

<file path=ppt/ink/ink8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2"/>
    </inkml:context>
    <inkml:brush xml:id="br0">
      <inkml:brushProperty name="width" value="0.1" units="cm"/>
      <inkml:brushProperty name="height" value="0.1" units="cm"/>
      <inkml:brushProperty name="color" value="#5B2D90"/>
    </inkml:brush>
  </inkml:definitions>
  <inkml:trace contextRef="#ctx0" brushRef="#br0">70 6 536,'31'2'456,"0"-2"0,0-1 0,33-6 1,-123 28-552,20-5-48,-65 20-832,80-26 739</inkml:trace>
</inkml:ink>
</file>

<file path=ppt/ink/ink8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3"/>
    </inkml:context>
    <inkml:brush xml:id="br0">
      <inkml:brushProperty name="width" value="0.1" units="cm"/>
      <inkml:brushProperty name="height" value="0.1" units="cm"/>
      <inkml:brushProperty name="color" value="#5B2D90"/>
    </inkml:brush>
  </inkml:definitions>
  <inkml:trace contextRef="#ctx0" brushRef="#br0">182 1 16,'23'0'295,"-1"0"1,1 2-1,43 9 1,-75-10-125,0 0 0,1 0 0,-1 1 0,1 0 0,0 1 0,-1 0 0,-7 4 0,-10 2-170,-7 0-61,-1-1 0,-48 3 1,17-2-54,83-12-674,13-3 719,0 2 0,0 0 0,1 2-1,-1 2 1,0 1 0,44 6 0,-58-4 300,0-1 1,1-1 0,0-1-1,-1 0 1,22-3-1,46 0-964,-105 16-196,-17 3 797,2-2 132,18-7-1</inkml:trace>
</inkml:ink>
</file>

<file path=ppt/ink/ink8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4"/>
    </inkml:context>
    <inkml:brush xml:id="br0">
      <inkml:brushProperty name="width" value="0.1" units="cm"/>
      <inkml:brushProperty name="height" value="0.1" units="cm"/>
      <inkml:brushProperty name="color" value="#5B2D90"/>
    </inkml:brush>
  </inkml:definitions>
  <inkml:trace contextRef="#ctx0" brushRef="#br0">167 2 928,'14'-1'127,"2"0"1295,-27 5-162,-14 2-1304,6-3-33,0 1 0,1 0-1,0 2 1,0 0 0,0 1 0,-33 19 0,68-26-690,12-4 807,3-4-26,0 1 0,0 2 0,45-2 0,-119 31 113,-66 29-1000,93-43 561</inkml:trace>
</inkml:ink>
</file>

<file path=ppt/ink/ink8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5"/>
    </inkml:context>
    <inkml:brush xml:id="br0">
      <inkml:brushProperty name="width" value="0.1" units="cm"/>
      <inkml:brushProperty name="height" value="0.1" units="cm"/>
      <inkml:brushProperty name="color" value="#5B2D90"/>
    </inkml:brush>
  </inkml:definitions>
  <inkml:trace contextRef="#ctx0" brushRef="#br0">93 181 80,'92'-40'764,"-148"69"-300,-73 49-1,187-102-1258,-14 0 682,2 2 0,57-20 0,-48 21-26,60-32 1,-102 45 134,0-1 0,-1 0-1,0-1 1,14-15 0,-25 24-15</inkml:trace>
</inkml:ink>
</file>

<file path=ppt/ink/ink8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6"/>
    </inkml:context>
    <inkml:brush xml:id="br0">
      <inkml:brushProperty name="width" value="0.1" units="cm"/>
      <inkml:brushProperty name="height" value="0.1" units="cm"/>
      <inkml:brushProperty name="color" value="#5B2D90"/>
    </inkml:brush>
  </inkml:definitions>
  <inkml:trace contextRef="#ctx0" brushRef="#br0">45 1 72,'-45'22'0</inkml:trace>
</inkml:ink>
</file>

<file path=ppt/ink/ink8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7"/>
    </inkml:context>
    <inkml:brush xml:id="br0">
      <inkml:brushProperty name="width" value="0.1" units="cm"/>
      <inkml:brushProperty name="height" value="0.1" units="cm"/>
      <inkml:brushProperty name="color" value="#5B2D90"/>
    </inkml:brush>
  </inkml:definitions>
  <inkml:trace contextRef="#ctx0" brushRef="#br0">1 0 64,'1'1'-8,"-1"0"8</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9 516 5449,'-1'3'360,"-1"5"376,-1 2-199,1 3 399,1 3 240,2 4 312,0 3 25,3 3-137,2 3-176,3 1-360,5-2-128,7-3-175,6-4-25,7-7 16,6-6-24,6-8-112,2-8-80,4-10-136,1-10-72,1-13-112,-1-11-40,-2-11-160,-5-9-72,-7-8-280,-10-6-240,-10-3-809,-11-2-839,-13 2 1352,-4 16-11235</inkml:trace>
</inkml:ink>
</file>

<file path=ppt/ink/ink8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8"/>
    </inkml:context>
    <inkml:brush xml:id="br0">
      <inkml:brushProperty name="width" value="0.1" units="cm"/>
      <inkml:brushProperty name="height" value="0.1" units="cm"/>
      <inkml:brushProperty name="color" value="#5B2D90"/>
    </inkml:brush>
  </inkml:definitions>
  <inkml:trace contextRef="#ctx0" brushRef="#br0">8 152 1080,'-7'6'1528,"26"-12"-978,32-15-389,133-59 19,-61 30-582,-184 72-1577,35-9 1717</inkml:trace>
</inkml:ink>
</file>

<file path=ppt/ink/ink8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39"/>
    </inkml:context>
    <inkml:brush xml:id="br0">
      <inkml:brushProperty name="width" value="0.1" units="cm"/>
      <inkml:brushProperty name="height" value="0.1" units="cm"/>
      <inkml:brushProperty name="color" value="#5B2D90"/>
    </inkml:brush>
  </inkml:definitions>
  <inkml:trace contextRef="#ctx0" brushRef="#br0">361 13 784,'-1'1'-4,"-44"18"289,-46 29 0,-133 82 715,289-151-2694,98-64 1734,29-13-4,-183 94-80,-2 2 20</inkml:trace>
</inkml:ink>
</file>

<file path=ppt/ink/ink8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0"/>
    </inkml:context>
    <inkml:brush xml:id="br0">
      <inkml:brushProperty name="width" value="0.1" units="cm"/>
      <inkml:brushProperty name="height" value="0.1" units="cm"/>
      <inkml:brushProperty name="color" value="#5B2D90"/>
    </inkml:brush>
  </inkml:definitions>
  <inkml:trace contextRef="#ctx0" brushRef="#br0">141 0 544,'-24'14'80,"-3"0"88,-2 3-136,0 2-56,-3 3 16</inkml:trace>
</inkml:ink>
</file>

<file path=ppt/ink/ink8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1"/>
    </inkml:context>
    <inkml:brush xml:id="br0">
      <inkml:brushProperty name="width" value="0.1" units="cm"/>
      <inkml:brushProperty name="height" value="0.1" units="cm"/>
      <inkml:brushProperty name="color" value="#5B2D90"/>
    </inkml:brush>
  </inkml:definitions>
  <inkml:trace contextRef="#ctx0" brushRef="#br0">1 0 72,'7'3'-8,"-7"3"8</inkml:trace>
</inkml:ink>
</file>

<file path=ppt/ink/ink8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2"/>
    </inkml:context>
    <inkml:brush xml:id="br0">
      <inkml:brushProperty name="width" value="0.1" units="cm"/>
      <inkml:brushProperty name="height" value="0.1" units="cm"/>
      <inkml:brushProperty name="color" value="#5B2D90"/>
    </inkml:brush>
  </inkml:definitions>
  <inkml:trace contextRef="#ctx0" brushRef="#br0">59 1 776,'-31'11'32,"3"1"120</inkml:trace>
</inkml:ink>
</file>

<file path=ppt/ink/ink8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3"/>
    </inkml:context>
    <inkml:brush xml:id="br0">
      <inkml:brushProperty name="width" value="0.1" units="cm"/>
      <inkml:brushProperty name="height" value="0.1" units="cm"/>
      <inkml:brushProperty name="color" value="#5B2D90"/>
    </inkml:brush>
  </inkml:definitions>
  <inkml:trace contextRef="#ctx0" brushRef="#br0">202 0 736,'-15'10'40,"-6"0"48,0 0-64,-1 0 40,-2-1 48,4 0 16,2 0 8,1 1-56,2-1-48,2-1-56,-2-1 16</inkml:trace>
</inkml:ink>
</file>

<file path=ppt/ink/ink8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4"/>
    </inkml:context>
    <inkml:brush xml:id="br0">
      <inkml:brushProperty name="width" value="0.1" units="cm"/>
      <inkml:brushProperty name="height" value="0.1" units="cm"/>
      <inkml:brushProperty name="color" value="#5B2D90"/>
    </inkml:brush>
  </inkml:definitions>
  <inkml:trace contextRef="#ctx0" brushRef="#br0">17 1 104,'-17'12'0</inkml:trace>
</inkml:ink>
</file>

<file path=ppt/ink/ink8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5"/>
    </inkml:context>
    <inkml:brush xml:id="br0">
      <inkml:brushProperty name="width" value="0.1" units="cm"/>
      <inkml:brushProperty name="height" value="0.1" units="cm"/>
      <inkml:brushProperty name="color" value="#5B2D90"/>
    </inkml:brush>
  </inkml:definitions>
  <inkml:trace contextRef="#ctx0" brushRef="#br0">68 37 904,'34'-10'1455,"-28"9"-1426,0 0 0,0-1 0,0 0 0,0 0 0,-1 0 0,1-1 0,-1 0 0,1 0 0,5-5 0,-36 14-251,-91 56-1628,93-46 1641</inkml:trace>
</inkml:ink>
</file>

<file path=ppt/ink/ink8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6"/>
    </inkml:context>
    <inkml:brush xml:id="br0">
      <inkml:brushProperty name="width" value="0.1" units="cm"/>
      <inkml:brushProperty name="height" value="0.1" units="cm"/>
      <inkml:brushProperty name="color" value="#5B2D90"/>
    </inkml:brush>
  </inkml:definitions>
  <inkml:trace contextRef="#ctx0" brushRef="#br0">1 81 392,'75'-30'493,"-48"18"-375,0 1 0,1 1 0,38-7 1,-76 17-502,1 4 160</inkml:trace>
</inkml:ink>
</file>

<file path=ppt/ink/ink8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7"/>
    </inkml:context>
    <inkml:brush xml:id="br0">
      <inkml:brushProperty name="width" value="0.1" units="cm"/>
      <inkml:brushProperty name="height" value="0.1" units="cm"/>
      <inkml:brushProperty name="color" value="#5B2D90"/>
    </inkml:brush>
  </inkml:definitions>
  <inkml:trace contextRef="#ctx0" brushRef="#br0">0 104 464,'69'-32'89,"121"-37"1,-190 69-56,1 0 1,-1-1-1,0 1 0,0 0 1,1 0-1,-1 0 0,0 0 1,0-1-1,1 1 0,-1 0 1,0 0-1,1 0 0,-1 0 1,0 0-1,0 0 1,1 0-1,-1 0 0,0 0 1,1 0-1,-1 0 0,0 0 1,1 0-1,-1 0 0,0 0 1,1 0-1,-1 0 0,0 0 1,0 0-1,1 0 1,-1 1-1,0-1 0,1 0 1,-1 0-1,0 0 0,0 0 1,0 1-1,1-1 0,-1 0 1,0 0-1,0 1 0,0-1 1,1 0-1,-10 13 728,-22 11-483,-38 8-165,54-26-401,0 0 0,0 2-1,0-1 1,-13 11 0,22-14-152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1.33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10 7858,'1'1'848,"2"-1"296,4 0 40,3 0 105,5-2-297,4-1-88,4 0-296,3 1-120,5 2-192,4 2-80,5 3-88,4 4-16,4 4-56,2 6-8,-2 6-8,-2 7-8,-5 8-32,-7 9-40,-8 6-152,-9 5-56,-8 3-152,-8-1-72,-7-3-328,-7-5-360,-4-7-865,-4-8 1041,1-11-8938</inkml:trace>
</inkml:ink>
</file>

<file path=ppt/ink/ink8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8"/>
    </inkml:context>
    <inkml:brush xml:id="br0">
      <inkml:brushProperty name="width" value="0.1" units="cm"/>
      <inkml:brushProperty name="height" value="0.1" units="cm"/>
      <inkml:brushProperty name="color" value="#5B2D90"/>
    </inkml:brush>
  </inkml:definitions>
  <inkml:trace contextRef="#ctx0" brushRef="#br0">1 257 472,'29'-16'135,"39"-18"177,95-65 0,-116 64-219,56-38 414,-126 83 118,17-8-715,0 0 1,0 0-1,0 1 1,0 0-1,-8 5 1,-7 7-114,-1-1-1,-1-2 1,-37 16 0,-13 7 232,-15 15-436,67-35 255</inkml:trace>
</inkml:ink>
</file>

<file path=ppt/ink/ink8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49"/>
    </inkml:context>
    <inkml:brush xml:id="br0">
      <inkml:brushProperty name="width" value="0.1" units="cm"/>
      <inkml:brushProperty name="height" value="0.1" units="cm"/>
      <inkml:brushProperty name="color" value="#5B2D90"/>
    </inkml:brush>
  </inkml:definitions>
  <inkml:trace contextRef="#ctx0" brushRef="#br0">0 0 96,'3'2'0,"-1"2"16,-1 0-16,1 0-24,-1 2 24</inkml:trace>
</inkml:ink>
</file>

<file path=ppt/ink/ink8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0"/>
    </inkml:context>
    <inkml:brush xml:id="br0">
      <inkml:brushProperty name="width" value="0.1" units="cm"/>
      <inkml:brushProperty name="height" value="0.1" units="cm"/>
      <inkml:brushProperty name="color" value="#5B2D90"/>
    </inkml:brush>
  </inkml:definitions>
  <inkml:trace contextRef="#ctx0" brushRef="#br0">259 0 72,'-138'79'554,"19"-12"238,118-65-172,6-1-203,16-4-36,28-9-286,203-104-355,-317 155-1439,42-28 1743,12-6-34,-1 0 1,2 0-1,-1 1 0,0 0 1,1 1-1,-18 16 0,28-23-12,0 0-1,0 0 0,-1 0 1,1 1-1,0-1 0,0 0 1,0 0-1,0 0 1,-1 0-1,1 1 0,0-1 1,0 0-1,0 0 1,0 0-1,0 1 0,-1-1 1,1 0-1,0 0 0,0 1 1,0-1-1,0 0 1,0 0-1,0 1 0,0-1 1,0 0-1,0 0 0,0 1 1,0-1-1,0 0 1,0 0-1,0 1 0,0-1 1,0 0-1,0 0 0,1 0 1,-1 1-1,0-1 1,0 0-1,0 0 0,0 1 1,0-1-1,0 0 0,1 0 1,-1 0-1,0 0 1,0 1-1,0-1 0,1 0 1,16 2-224,18-8-84,-15 0 377,-14 4-6,0 0 0,1 0 0,-1 0 0,1 1 0,-1 0 1,1 0-1,-1 1 0,1-1 0,11 2 0,-18 0-52,1-1 0,-1 1 0,0-1 0,1 0 0,-1 1 0,0-1 0,0 1 1,0-1-1,1 1 0,-1-1 0,0 0 0,0 1 0,0-1 0,0 1 0,0-1 1,0 1-1,0-1 0,0 1 0,0-1 0,0 1 0,0-1 0,0 1 1,0-1-1,0 1 0,0-1 0,0 1 0,-1-1 0,1 0 0,0 1 0,0-1 1,-1 1-1,1-1 0,0 0 0,-1 1 0,1-1 0,0 1 0,-1-1 0,1 0 1,0 0-1,-1 1 0,1-1 0,-1 0 0,1 0 0,-1 1 0,-18 17-55,-71 40 35,75-47 12</inkml:trace>
</inkml:ink>
</file>

<file path=ppt/ink/ink8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1"/>
    </inkml:context>
    <inkml:brush xml:id="br0">
      <inkml:brushProperty name="width" value="0.1" units="cm"/>
      <inkml:brushProperty name="height" value="0.1" units="cm"/>
      <inkml:brushProperty name="color" value="#5B2D90"/>
    </inkml:brush>
  </inkml:definitions>
  <inkml:trace contextRef="#ctx0" brushRef="#br0">72 45 992,'-8'3'14,"0"0"0,1 1-1,-1 0 1,1 1 0,0-1-1,0 1 1,-12 12 0,66-36-415,-19 5 401,1 2-1,0 1 0,1 1 0,0 1 0,37-6 0,-77 19-27,1 0 0,0 0 0,0 0 0,-16 12 0,-8 4 32,31-19-3,0 0-1,0 0 1,0 0 0,0 0-1,0 0 1,1 0 0,-1 1 0,0-1-1,1 1 1,-1 0 0,1-1-1,0 1 1,-1 0 0,1 0-1,-1 3 1,1-5-1,1 1 1,0-1-1,0 0 1,0 0-1,0 1 1,0-1-1,0 0 1,0 0-1,0 1 1,0-1-1,1 0 1,-1 1-1,0-1 1,0 0-1,0 0 1,0 0-1,0 1 0,0-1 1,0 0-1,1 0 1,-1 1-1,0-1 1,0 0-1,0 0 1,0 0-1,1 1 1,-1-1-1,0 0 1,0 0-1,1 0 1,-1 0-1,0 0 1,0 0-1,1 0 1,-1 1-1,0-1 1,0 0-1,1 0 1,22-4 160,-20 3-211,30-8 1443,-34 15-428,-17 11-815,-80 55-17,98-72-136,0 0 0,0 0-1,0-1 1,0 1 0,0 0 0,0 0 0,1 0-1,-1 1 1,0-1 0,0 0 0,0 0 0,0 0-1,0 0 1,0 0 0,0 0 0,0 0-1,0 0 1,0 0 0,0 0 0,0 0 0,1 0-1,-1 0 1,0 0 0,0 0 0,0 0 0,0 0-1,0 0 1,0 0 0,0 0 0,0 0-1,0 1 1,0-1 0,0 0 0,0 0 0,0 0-1,0 0 1,0 0 0,0 0 0,0 0 0,0 0-1,0 0 1,0 0 0,0 0 0,0 1 0,0-1-1,0 0 1,0 0 0,0 0 0,0 0-1,0 0 1,0 0 0,0 0 0,0 0 0,0 0-1,0 0 1,0 0 0,0 0 0,0 1 0,0-1-1,0 0 1,0 0 0,-1 0 0,1 0-1,14 0-167,13-2-272,12-9-591,-17 4 642</inkml:trace>
</inkml:ink>
</file>

<file path=ppt/ink/ink8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2"/>
    </inkml:context>
    <inkml:brush xml:id="br0">
      <inkml:brushProperty name="width" value="0.1" units="cm"/>
      <inkml:brushProperty name="height" value="0.1" units="cm"/>
      <inkml:brushProperty name="color" value="#5B2D90"/>
    </inkml:brush>
  </inkml:definitions>
  <inkml:trace contextRef="#ctx0" brushRef="#br0">12 1 1096,'-2'3'96,"-7"6"120</inkml:trace>
</inkml:ink>
</file>

<file path=ppt/ink/ink8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3"/>
    </inkml:context>
    <inkml:brush xml:id="br0">
      <inkml:brushProperty name="width" value="0.1" units="cm"/>
      <inkml:brushProperty name="height" value="0.1" units="cm"/>
      <inkml:brushProperty name="color" value="#5B2D90"/>
    </inkml:brush>
  </inkml:definitions>
  <inkml:trace contextRef="#ctx0" brushRef="#br0">693 65 256,'-7'-2'20,"1"0"-1,-1 1 1,1 0-1,-1 1 1,1 0-1,-1 0 1,0 0-1,1 0 1,-8 2-1,-16 1 177,-248 8 3039,260-10-3201,159-33 147,22 19-44,-266 12-2640,54 0 1971,-94-13 1,111 8 609,0 2 1,0 1-1,-1 2 1,1 0 0,-1 3-1,-61 10 1,80-8-81</inkml:trace>
</inkml:ink>
</file>

<file path=ppt/ink/ink8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4"/>
    </inkml:context>
    <inkml:brush xml:id="br0">
      <inkml:brushProperty name="width" value="0.1" units="cm"/>
      <inkml:brushProperty name="height" value="0.1" units="cm"/>
      <inkml:brushProperty name="color" value="#5B2D90"/>
    </inkml:brush>
  </inkml:definitions>
  <inkml:trace contextRef="#ctx0" brushRef="#br0">1 58 1424,'65'-17'328,"0"3"0,1 3 0,100-5-1,-151 17-294,-19 2-172,-24 2-1126,16-5 877</inkml:trace>
</inkml:ink>
</file>

<file path=ppt/ink/ink8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5"/>
    </inkml:context>
    <inkml:brush xml:id="br0">
      <inkml:brushProperty name="width" value="0.1" units="cm"/>
      <inkml:brushProperty name="height" value="0.1" units="cm"/>
      <inkml:brushProperty name="color" value="#5B2D90"/>
    </inkml:brush>
  </inkml:definitions>
  <inkml:trace contextRef="#ctx0" brushRef="#br0">241 1 1472,'2'2'384,"-6"1"217,-5 1-121,-5 2-360,-2 1-88,-3-1-128,0 1-104,0 0-200,-1 0-73,1-1 57,-2 0 104,0-1 184,0 1 16,0-1-112,1 0 144</inkml:trace>
</inkml:ink>
</file>

<file path=ppt/ink/ink8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6"/>
    </inkml:context>
    <inkml:brush xml:id="br0">
      <inkml:brushProperty name="width" value="0.1" units="cm"/>
      <inkml:brushProperty name="height" value="0.1" units="cm"/>
      <inkml:brushProperty name="color" value="#5B2D90"/>
    </inkml:brush>
  </inkml:definitions>
  <inkml:trace contextRef="#ctx0" brushRef="#br0">239 1 1072,'13'4'240,"-3"0"176,-4 1-208,-3 0-88,-3 1-88,-4 0-8,-6 1 104,-4-1 145,-5 2 183,-3-2 56,-3 1-8,-1 0-136,-1 0-184,-1 1-72,2-2-112,0 1-96,3 0-608,3-1 472</inkml:trace>
</inkml:ink>
</file>

<file path=ppt/ink/ink8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7"/>
    </inkml:context>
    <inkml:brush xml:id="br0">
      <inkml:brushProperty name="width" value="0.1" units="cm"/>
      <inkml:brushProperty name="height" value="0.1" units="cm"/>
      <inkml:brushProperty name="color" value="#5B2D90"/>
    </inkml:brush>
  </inkml:definitions>
  <inkml:trace contextRef="#ctx0" brushRef="#br0">63 1 904,'13'3'96,"-7"-2"144,-3 1 24,-5 0-176,-4 2-104,-5 0-200,-1 1-120,-2 0 104,0 1 104,1-1 24,1 1 72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47 85 7874,'-3'2'864,"-5"2"512,-1 4-592,-1 2 8,1 3-207,3 3-9,5 2 64,5 1-8,9-2-128,8-3-88,8-4-224,7-5-80,6-5-144,4-7-144,3-5-248,1-8-128,0-7-96,-2-6-152,-5-5-881,-6-6 1073,-9 4-9818</inkml:trace>
</inkml:ink>
</file>

<file path=ppt/ink/ink8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8"/>
    </inkml:context>
    <inkml:brush xml:id="br0">
      <inkml:brushProperty name="width" value="0.1" units="cm"/>
      <inkml:brushProperty name="height" value="0.1" units="cm"/>
      <inkml:brushProperty name="color" value="#5B2D90"/>
    </inkml:brush>
  </inkml:definitions>
  <inkml:trace contextRef="#ctx0" brushRef="#br0">37 31 200,'129'-31'265,"-147"36"-109,0 1 0,0 1 0,1 0 0,0 1 0,1 1 0,-1 1-1,-22 18 1,38-28-148,1 0 0,0 0-1,0 0 1,-1 1 0,1-1 0,0 0-1,0 0 1,-1 0 0,1 1-1,0-1 1,0 0 0,-1 0-1,1 1 1,0-1 0,0 0 0,0 1-1,0-1 1,0 0 0,-1 0-1,1 1 1,0-1 0,0 0-1,0 1 1,0-1 0,0 0 0,0 1-1,0-1 1,0 0 0,0 1-1,0-1 1,0 0 0,0 1-1,0-1 1,0 0 0,1 1 0,12 3 239,27-5 5,-31 0-284,-9 1 33,62 4 26,-60-4-15,1 0 0,-1 1-1,1-1 1,-1 1 0,1 0 0,-1 0-1,0 0 1,0 0 0,1 0 0,-1 0-1,0 0 1,0 1 0,0-1 0,0 1-1,0 0 1,-1-1 0,1 1 0,0 0-1,-1 0 1,1 0 0,-1 0 0,2 4-1,-4-4 19,0 0 0,0 1 1,0-1-1,0 0 0,0 0 0,0 0 0,-1 0 0,1 0 0,-1 0 0,1 0 0,-1 0 1,0-1-1,0 1 0,0-1 0,0 1 0,0-1 0,0 0 0,-4 2 0,-5 6-14,-15 11-123,19-15-100,0-1 1,1 1-1,0 1 0,0-1 1,0 1-1,1 0 1,-10 13-1,15-5-460,6-8 463</inkml:trace>
</inkml:ink>
</file>

<file path=ppt/ink/ink8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59"/>
    </inkml:context>
    <inkml:brush xml:id="br0">
      <inkml:brushProperty name="width" value="0.1" units="cm"/>
      <inkml:brushProperty name="height" value="0.1" units="cm"/>
      <inkml:brushProperty name="color" value="#5B2D90"/>
    </inkml:brush>
  </inkml:definitions>
  <inkml:trace contextRef="#ctx0" brushRef="#br0">61 0 944,'-2'8'232,"-2"1"176,-1 1-136,-1 1-224,-1 0-64,-2 0-232,1-1-32,-2-2-104,0-1 128</inkml:trace>
</inkml:ink>
</file>

<file path=ppt/ink/ink8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0"/>
    </inkml:context>
    <inkml:brush xml:id="br0">
      <inkml:brushProperty name="width" value="0.1" units="cm"/>
      <inkml:brushProperty name="height" value="0.1" units="cm"/>
      <inkml:brushProperty name="color" value="#5B2D90"/>
    </inkml:brush>
  </inkml:definitions>
  <inkml:trace contextRef="#ctx0" brushRef="#br0">24 1 872,'-2'4'-12,"-17"41"610,19-44-584,-1 1 1,1-1 0,0 0-1,-1 1 1,1-1-1,0 1 1,0-1-1,-1 1 1,1-1-1,1 1 1,-1-1-1,0 1 1,0-1-1,0 0 1,1 1-1,-1-1 1,1 1-1,-1-1 1,1 0-1,0 1 1,-1-1-1,1 0 1,0 1-1,0-1 1,0 0-1,1 1 1,10 6 70,-6-4-50,0 0-1,0 0 0,-1 1 0,1 0 1,5 7-1,-10-11-36,0 0 0,0 1 0,0-1 0,0 1-1,0-1 1,-1 1 0,1-1 0,0 1 0,-1 0 0,0-1 0,1 1 0,-1 0 0,0-1 0,0 1 0,0 0 0,0-1 0,0 1 0,0 0 0,0-1 0,-1 1 0,1 0-1,0-1 1,-1 1 0,0 0 0,1-1 0,-1 1 0,-1 1 0,-4 7-4,4-7 6,0-1 0,0 1 0,0 0-1,0-1 1,1 1 0,0 0 0,-1 0 0,1 0 0,0 0-1,0 0 1,1 1 0,-1-1 0,1 0 0,-1 0 0,1 0-1,0 0 1,0 1 0,1-1 0,0 5 0,4 1-18</inkml:trace>
</inkml:ink>
</file>

<file path=ppt/ink/ink8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1"/>
    </inkml:context>
    <inkml:brush xml:id="br0">
      <inkml:brushProperty name="width" value="0.1" units="cm"/>
      <inkml:brushProperty name="height" value="0.1" units="cm"/>
      <inkml:brushProperty name="color" value="#5B2D90"/>
    </inkml:brush>
  </inkml:definitions>
  <inkml:trace contextRef="#ctx0" brushRef="#br0">355 1 336,'-96'5'2568,"71"-3"-2954,0 2-1,1 1 0,-45 15 1,66-19 329,1 0 0,0 0 1,0 1-1,0-1 0,0 1 1,0 0-1,0-1 0,1 1 1,-1 0-1,1 0 0,-1 0 1,1 0-1,-1 0 0,0 4 0,1-4 151,-1 1 1,1-1-1,-1 0 0,1 1 0,-1-1 0,0 0 0,1 0 0,-1 0 0,0 0 0,-1-1 0,1 1 0,-4 2 0,-41 9 455,33-9 919,39-6-842,12-1-628,49 4 1,16-1-8,-54-4 28,-29 1-33,1 2 0,-1 0 0,1 1 0,24 3 0,-27 3-1293,-11-1 777</inkml:trace>
</inkml:ink>
</file>

<file path=ppt/ink/ink8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2"/>
    </inkml:context>
    <inkml:brush xml:id="br0">
      <inkml:brushProperty name="width" value="0.1" units="cm"/>
      <inkml:brushProperty name="height" value="0.1" units="cm"/>
      <inkml:brushProperty name="color" value="#5B2D90"/>
    </inkml:brush>
  </inkml:definitions>
  <inkml:trace contextRef="#ctx0" brushRef="#br0">1 98 432,'31'-6'456,"-1"-2"0,58-22 0,25-7 514,-61 25-843,-78 7-67,11 8-284,-1 0 0,-28 10-1,14-3-3</inkml:trace>
</inkml:ink>
</file>

<file path=ppt/ink/ink8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3"/>
    </inkml:context>
    <inkml:brush xml:id="br0">
      <inkml:brushProperty name="width" value="0.1" units="cm"/>
      <inkml:brushProperty name="height" value="0.1" units="cm"/>
      <inkml:brushProperty name="color" value="#5B2D90"/>
    </inkml:brush>
  </inkml:definitions>
  <inkml:trace contextRef="#ctx0" brushRef="#br0">144 1 360,'-112'84'1607,"99"-76"-1607,-5 6 126,19-13-119,0-1-1,0 0 1,0 1-1,0-1 1,0 1-1,0-1 0,0 0 1,0 0-1,0 0 1,0 0-1,0 0 1,0 0-1,1 0 1,-1 0-1,0 0 0,0 0 1,0-1-1,0 1 1,0 0-1,0-1 1,2 0-1,30-4 16,2-2 1,64-2 0,-116 30 172,-14 2-442,13-11 132</inkml:trace>
</inkml:ink>
</file>

<file path=ppt/ink/ink8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4"/>
    </inkml:context>
    <inkml:brush xml:id="br0">
      <inkml:brushProperty name="width" value="0.1" units="cm"/>
      <inkml:brushProperty name="height" value="0.1" units="cm"/>
      <inkml:brushProperty name="color" value="#5B2D90"/>
    </inkml:brush>
  </inkml:definitions>
  <inkml:trace contextRef="#ctx0" brushRef="#br0">0 103 616,'7'1'66,"1"0"0,-1-1-1,0 0 1,1 0 0,-1 0 0,0-1-1,0 0 1,13-4 0,61-22 648,-56 18-636,112-45 9,-114 46-86</inkml:trace>
</inkml:ink>
</file>

<file path=ppt/ink/ink8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5"/>
    </inkml:context>
    <inkml:brush xml:id="br0">
      <inkml:brushProperty name="width" value="0.1" units="cm"/>
      <inkml:brushProperty name="height" value="0.1" units="cm"/>
      <inkml:brushProperty name="color" value="#5B2D90"/>
    </inkml:brush>
  </inkml:definitions>
  <inkml:trace contextRef="#ctx0" brushRef="#br0">28 73 32,'33'-14'72,"2"-1"72,-1 1 0,-3 3 0,-4 1-56,-11 5-40,-5 2 536,-18 6-272,-11 4-256,-6 3-224,-9 4-136,0 2 8,-2 2 224,3 2 32,-1 2 24</inkml:trace>
</inkml:ink>
</file>

<file path=ppt/ink/ink8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6"/>
    </inkml:context>
    <inkml:brush xml:id="br0">
      <inkml:brushProperty name="width" value="0.1" units="cm"/>
      <inkml:brushProperty name="height" value="0.1" units="cm"/>
      <inkml:brushProperty name="color" value="#5B2D90"/>
    </inkml:brush>
  </inkml:definitions>
  <inkml:trace contextRef="#ctx0" brushRef="#br0">7 0 32,'-6'3'0</inkml:trace>
</inkml:ink>
</file>

<file path=ppt/ink/ink8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7"/>
    </inkml:context>
    <inkml:brush xml:id="br0">
      <inkml:brushProperty name="width" value="0.1" units="cm"/>
      <inkml:brushProperty name="height" value="0.1" units="cm"/>
      <inkml:brushProperty name="color" value="#5B2D90"/>
    </inkml:brush>
  </inkml:definitions>
  <inkml:trace contextRef="#ctx0" brushRef="#br0">374 1 1896,'3'1'1168,"-7"4"-453,-20 13-238,-33 17-503,2-9-181,-1-3 0,-1-1 0,-60 13 0,171-38-846,-44 2 1689,-11 4-246,-20 10-148,16-11-264,0 0 1,1 1-1,-1 0 0,1 0 0,0 0 0,0 0 0,0 0 0,0 1 0,-6 6 0,13-9-5,-1 0-1,0-1 0,1 1 1,-1-1-1,0 0 1,1 0-1,-1 0 1,1 0-1,-1 0 1,0-1-1,1 1 1,-1-1-1,3 0 1,81-26-33,-62 18 62,0 1 0,35-7 0,-119 66-602,45-38-60,16-11 417</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1 207 7554,'3'2'624,"5"4"656,7 1-848,6-1 56,6-1-120,3-4-104,3-5-112,2-5-64,0-6-168,1-4-136,-1-5-256,-3-3-104,-3-4-72,-3-4-64,-4-2 440,-7 4-8002</inkml:trace>
</inkml:ink>
</file>

<file path=ppt/ink/ink8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8"/>
    </inkml:context>
    <inkml:brush xml:id="br0">
      <inkml:brushProperty name="width" value="0.1" units="cm"/>
      <inkml:brushProperty name="height" value="0.1" units="cm"/>
      <inkml:brushProperty name="color" value="#5B2D90"/>
    </inkml:brush>
  </inkml:definitions>
  <inkml:trace contextRef="#ctx0" brushRef="#br0">212 1 520,'-22'8'142,"-167"75"151,189-83-297,1 0-1,-1 0 1,0 0-1,0 0 1,0 0 0,0 0-1,0 0 1,0 1 0,0-1-1,0 0 1,0 0 0,0 0-1,1 0 1,-1 0 0,0 0-1,0 0 1,0 1 0,0-1-1,0 0 1,0 0 0,0 0-1,0 0 1,0 0-1,0 0 1,0 0 0,0 1-1,0-1 1,0 0 0,0 0-1,0 0 1,0 0 0,0 0-1,0 0 1,0 1 0,-1-1-1,1 0 1,0 0 0,0 0-1,0 0 1,0 0-1,0 0 1,0 0 0,0 0-1,0 1 1,0-1 0,0 0-1,-1 0 1,1 0 0,0 0-1,0 0 1,0 0 0,22-1-64,28-6 84,4-11 1,-40 13 13,1 0 1,0 1-1,0 0 0,0 1 1,23-2-1,-103 41 2159,32-21-1425,24-12-722,0 1-1,0 0 0,0 1 0,1-1 0,-1 2 0,1-1 0,-12 13 0,19-18-47,1 1-1,0-1 1,0 1-1,0-1 1,0 1-1,0-1 1,0 1-1,0-1 1,0 1-1,0-1 1,1 1-1,-1-1 1,0 1-1,0-1 1,0 0-1,1 1 1,-1-1-1,0 1 1,0-1-1,1 1 1,-1-1-1,0 0 1,1 1-1,-1-1 1,0 0-1,1 1 1,-1-1-1,1 0 1,-1 1-1,1-1 1,-1 0-1,0 0 1,2 1-1,24 14-393,-9-5-710,-10-4 747</inkml:trace>
</inkml:ink>
</file>

<file path=ppt/ink/ink8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69"/>
    </inkml:context>
    <inkml:brush xml:id="br0">
      <inkml:brushProperty name="width" value="0.1" units="cm"/>
      <inkml:brushProperty name="height" value="0.1" units="cm"/>
      <inkml:brushProperty name="color" value="#5B2D90"/>
    </inkml:brush>
  </inkml:definitions>
  <inkml:trace contextRef="#ctx0" brushRef="#br0">182 41 816,'-3'-3'192,"-3"0"144,0-1-232,-3 1-232,-1 1-32,-4-1 8,-2 1 72,-4-1 64,-3-1 8,-1-1 0,-1 1-160,-1 0 112</inkml:trace>
</inkml:ink>
</file>

<file path=ppt/ink/ink8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0"/>
    </inkml:context>
    <inkml:brush xml:id="br0">
      <inkml:brushProperty name="width" value="0.1" units="cm"/>
      <inkml:brushProperty name="height" value="0.1" units="cm"/>
      <inkml:brushProperty name="color" value="#5B2D90"/>
    </inkml:brush>
  </inkml:definitions>
  <inkml:trace contextRef="#ctx0" brushRef="#br0">8 68 984,'-8'-1'1149,"10"-2"-470,18-5-296,31-7-496,10 5 75,1 3 0,0 3 0,73 4 0,-63 0-570,-56 0 275,0-1 0,0-1 1,0 0-1,-1-2 0,21-6 0,-34 10 400</inkml:trace>
</inkml:ink>
</file>

<file path=ppt/ink/ink8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1"/>
    </inkml:context>
    <inkml:brush xml:id="br0">
      <inkml:brushProperty name="width" value="0.1" units="cm"/>
      <inkml:brushProperty name="height" value="0.1" units="cm"/>
      <inkml:brushProperty name="color" value="#5B2D90"/>
    </inkml:brush>
  </inkml:definitions>
  <inkml:trace contextRef="#ctx0" brushRef="#br0">0 1 856,'11'3'120,"1"0"-1,-1-1 0,0 0 1,1 0-1,0-1 1,-1-1-1,1 0 1,19-3-1,8 2-90,266 11-414,-304-10 367,0 0-12,0 0-1,0-1 0,-1 1 0,1 0 0,0 0 0,0 1 0,0-1 0,0 0 0,0 0 0,-1 0 0,1 1 0,0-1 0,0 0 0,0 1 0,0-1 0,-1 0 0,1 1 0,0-1 0,-1 1 0,1-1 0,1 2 0,-7 3-157</inkml:trace>
</inkml:ink>
</file>

<file path=ppt/ink/ink8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2"/>
    </inkml:context>
    <inkml:brush xml:id="br0">
      <inkml:brushProperty name="width" value="0.1" units="cm"/>
      <inkml:brushProperty name="height" value="0.1" units="cm"/>
      <inkml:brushProperty name="color" value="#5B2D90"/>
    </inkml:brush>
  </inkml:definitions>
  <inkml:trace contextRef="#ctx0" brushRef="#br0">7 1 648,'4'3'40,"-4"3"16,-2 0-40,-6 1-16</inkml:trace>
</inkml:ink>
</file>

<file path=ppt/ink/ink8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3"/>
    </inkml:context>
    <inkml:brush xml:id="br0">
      <inkml:brushProperty name="width" value="0.1" units="cm"/>
      <inkml:brushProperty name="height" value="0.1" units="cm"/>
      <inkml:brushProperty name="color" value="#5B2D90"/>
    </inkml:brush>
  </inkml:definitions>
  <inkml:trace contextRef="#ctx0" brushRef="#br0">32 0 120,'-10'2'0,"2"0"8,2 1-8,2 2-24,1-1 16</inkml:trace>
</inkml:ink>
</file>

<file path=ppt/ink/ink8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4"/>
    </inkml:context>
    <inkml:brush xml:id="br0">
      <inkml:brushProperty name="width" value="0.1" units="cm"/>
      <inkml:brushProperty name="height" value="0.1" units="cm"/>
      <inkml:brushProperty name="color" value="#5B2D90"/>
    </inkml:brush>
  </inkml:definitions>
  <inkml:trace contextRef="#ctx0" brushRef="#br0">1 1 312,'37'22'218,"1"-2"1,63 24-1,-102-44-223,1 0-1,0 0 1,0 1 0,0-1 0,0 0-1,0 0 1,0 0 0,0 0 0,0 0 0,0 0-1,0 0 1,0 1 0,-1-1 0,1 0-1,0 0 1,0 0 0,0 0 0,0 0-1,0 0 1,0 1 0,0-1 0,0 0-1,0 0 1,0 0 0,0 0 0,0 0 0,0 1-1,0-1 1,1 0 0,-1 0 0,0 0-1,0 0 1,0 0 0,0 0 0,0 0-1,0 1 1,0-1 0,0 0 0,0 0 0,0 0-1,0 0 1,1 0 0,-1 0 0,0 0-1,0 0 1,0 0 0,0 0 0,0 1-1,0-1 1,0 0 0,1 0 0,-1 0-1,0 0 1,0 0 0,0 0 0,0 0 0,0 0-1,1 0 1,-1 0 0,0 0 0,0 0-1,0 0 1,0 0 0,0 0 0,0 0-1,1-1 1,-18 5-72,-32 0 144,43-3-101,-19 0-10</inkml:trace>
</inkml:ink>
</file>

<file path=ppt/ink/ink8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5"/>
    </inkml:context>
    <inkml:brush xml:id="br0">
      <inkml:brushProperty name="width" value="0.1" units="cm"/>
      <inkml:brushProperty name="height" value="0.1" units="cm"/>
      <inkml:brushProperty name="color" value="#5B2D90"/>
    </inkml:brush>
  </inkml:definitions>
  <inkml:trace contextRef="#ctx0" brushRef="#br0">17 3 248,'29'-2'24,"1"1"16,-3 1 48,-4 0 48,-7 0 40,-4 2 0,-9 1 0,-4 0-40,-10 2-16,-3-1 16,-5 3-48,-2-1-24,-3 1-24,2 1-64,0 0-328,-1 1 240</inkml:trace>
</inkml:ink>
</file>

<file path=ppt/ink/ink8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6"/>
    </inkml:context>
    <inkml:brush xml:id="br0">
      <inkml:brushProperty name="width" value="0.1" units="cm"/>
      <inkml:brushProperty name="height" value="0.1" units="cm"/>
      <inkml:brushProperty name="color" value="#5B2D90"/>
    </inkml:brush>
  </inkml:definitions>
  <inkml:trace contextRef="#ctx0" brushRef="#br0">1 5 496,'28'0'32,"1"0"120,2-1 8,-2 0 80,0 0 16,-5 0-56,-3 1-24,-4 1-72,-3 1-32,-7 1-40,-2 0-16,-5 2-48,-1-1-152,-4 3-272,-1-1 248</inkml:trace>
</inkml:ink>
</file>

<file path=ppt/ink/ink8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7"/>
    </inkml:context>
    <inkml:brush xml:id="br0">
      <inkml:brushProperty name="width" value="0.1" units="cm"/>
      <inkml:brushProperty name="height" value="0.1" units="cm"/>
      <inkml:brushProperty name="color" value="#5B2D90"/>
    </inkml:brush>
  </inkml:definitions>
  <inkml:trace contextRef="#ctx0" brushRef="#br0">35 1 280,'-12'8'8,"-1"-1"-8,3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112"/>
    </inkml:context>
    <inkml:brush xml:id="br0">
      <inkml:brushProperty name="width" value="0.1" units="cm"/>
      <inkml:brushProperty name="height" value="0.1" units="cm"/>
      <inkml:brushProperty name="color" value="#00A0D7"/>
    </inkml:brush>
  </inkml:definitions>
  <inkml:trace contextRef="#ctx0" brushRef="#br0">557 46 5601,'-3'-4'-81,"2"1"62,0 1 0,-1-1-1,0 0 1,0 1-1,0-1 1,0 1-1,0 0 1,0-1-1,-1 1 1,1 0-1,-1 1 1,1-1-1,-1 0 1,0 1 0,0-1-1,1 1 1,-1 0-1,0 0 1,0 0-1,0 0 1,-1 1-1,1-1 1,0 1-1,0 0 1,-5 0-1,-8 1 320,1 1 0,0 0 0,-1 2-1,1 0 1,1 0 0,-1 1-1,1 1 1,0 1 0,0 0 0,0 0-1,1 1 1,0 1 0,1 1-1,-16 14 1,4-1-197,2 1 0,0 1 0,2 1 0,1 0 0,-29 53-1,30-44-24,2 1-1,1 0 1,2 1-1,-9 43 0,16-55-246,2 0-1,1 1 0,1-1 0,1 1 0,1 0 0,1 0 0,6 31 0,18 29-375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917"/>
    </inkml:context>
    <inkml:brush xml:id="br0">
      <inkml:brushProperty name="width" value="0.1" units="cm"/>
      <inkml:brushProperty name="height" value="0.6" units="cm"/>
      <inkml:brushProperty name="color" value="#33CCFF"/>
      <inkml:brushProperty name="inkEffects" value="pencil"/>
    </inkml:brush>
  </inkml:definitions>
  <inkml:trace contextRef="#ctx0" brushRef="#br0">5 70 13171,'-2'2'304,"0"0"-160,2 1-56,3 0 208,6-3 80,7-2 112,8-4-8,10-4-96,9-2-88,7-2-160,6-1-48,1 3-72,0 5-48,-3 6-136,-3 7-64,-6 8-96,-5 8-40,-9 6-104,-8 7-64,-9 6-208,-9 5-328,-9 3 648,-4-6-11467</inkml:trace>
</inkml:ink>
</file>

<file path=ppt/ink/ink8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8"/>
    </inkml:context>
    <inkml:brush xml:id="br0">
      <inkml:brushProperty name="width" value="0.1" units="cm"/>
      <inkml:brushProperty name="height" value="0.1" units="cm"/>
      <inkml:brushProperty name="color" value="#5B2D90"/>
    </inkml:brush>
  </inkml:definitions>
  <inkml:trace contextRef="#ctx0" brushRef="#br0">74 35 504,'52'-10'314,"-12"1"-288,2 2 0,55-2 0,-141 24-531,12-2 499,-28 1-56,-69 6 0,90-15 1</inkml:trace>
</inkml:ink>
</file>

<file path=ppt/ink/ink8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79"/>
    </inkml:context>
    <inkml:brush xml:id="br0">
      <inkml:brushProperty name="width" value="0.1" units="cm"/>
      <inkml:brushProperty name="height" value="0.1" units="cm"/>
      <inkml:brushProperty name="color" value="#5B2D90"/>
    </inkml:brush>
  </inkml:definitions>
  <inkml:trace contextRef="#ctx0" brushRef="#br0">1 19 368,'37'-3'1684,"250"-9"-1928,-161 9 98,-91 2 20</inkml:trace>
</inkml:ink>
</file>

<file path=ppt/ink/ink8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0"/>
    </inkml:context>
    <inkml:brush xml:id="br0">
      <inkml:brushProperty name="width" value="0.1" units="cm"/>
      <inkml:brushProperty name="height" value="0.1" units="cm"/>
      <inkml:brushProperty name="color" value="#5B2D90"/>
    </inkml:brush>
  </inkml:definitions>
  <inkml:trace contextRef="#ctx0" brushRef="#br0">1 0 584,'3'2'148,"1"0"0,0-1-1,0 0 1,0 0 0,0 0 0,0 0 0,0 0-1,0-1 1,0 0 0,0 0 0,7 0-1,2 0 53,532-1-466,-531 0-105</inkml:trace>
</inkml:ink>
</file>

<file path=ppt/ink/ink8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1"/>
    </inkml:context>
    <inkml:brush xml:id="br0">
      <inkml:brushProperty name="width" value="0.1" units="cm"/>
      <inkml:brushProperty name="height" value="0.1" units="cm"/>
      <inkml:brushProperty name="color" value="#5B2D90"/>
    </inkml:brush>
  </inkml:definitions>
  <inkml:trace contextRef="#ctx0" brushRef="#br0">0 1 320,'11'-1'56,"-3"1"56,-6 1-48,-2 4-32,-5 1-16</inkml:trace>
</inkml:ink>
</file>

<file path=ppt/ink/ink8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2"/>
    </inkml:context>
    <inkml:brush xml:id="br0">
      <inkml:brushProperty name="width" value="0.1" units="cm"/>
      <inkml:brushProperty name="height" value="0.1" units="cm"/>
      <inkml:brushProperty name="color" value="#5B2D90"/>
    </inkml:brush>
  </inkml:definitions>
  <inkml:trace contextRef="#ctx0" brushRef="#br0">45 1 872,'-9'6'224,"-1"-1"160,2 0-120,1-1-208,1-1-32,3-1-48,2-1-24,2 0-104,4 0-40,3 0 8,3-1 16,2 0 104,1-1-112,2 1 120</inkml:trace>
</inkml:ink>
</file>

<file path=ppt/ink/ink8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3"/>
    </inkml:context>
    <inkml:brush xml:id="br0">
      <inkml:brushProperty name="width" value="0.1" units="cm"/>
      <inkml:brushProperty name="height" value="0.1" units="cm"/>
      <inkml:brushProperty name="color" value="#5B2D90"/>
    </inkml:brush>
  </inkml:definitions>
  <inkml:trace contextRef="#ctx0" brushRef="#br0">106 0 192,'-7'3'32,"-6"2"40,-2 0-48,-4-2-24,0 1 0,2 0-16,2 0 8</inkml:trace>
</inkml:ink>
</file>

<file path=ppt/ink/ink8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4"/>
    </inkml:context>
    <inkml:brush xml:id="br0">
      <inkml:brushProperty name="width" value="0.1" units="cm"/>
      <inkml:brushProperty name="height" value="0.1" units="cm"/>
      <inkml:brushProperty name="color" value="#5B2D90"/>
    </inkml:brush>
  </inkml:definitions>
  <inkml:trace contextRef="#ctx0" brushRef="#br0">1 7 2697,'0'0'8,"0"0"0,0 0 0,0 0 0,0 1 0,0-1 0,0 0 0,0 0 0,0 0 0,0 0 0,0 0 0,1 0 0,-1 0 0,0 0 0,0 0 0,0 1 1,0-1-1,0 0 0,0 0 0,0 0 0,0 0 0,0 0 0,0 0 0,0 0 0,0 1 0,0-1 0,0 0 0,0 0 0,0 0 0,0 0 0,0 0 0,0 0 0,0 0 1,0 0-1,0 1 0,0-1 0,-1 0 0,1 0 0,0 0 0,0 0 0,0 0 0,0 0 0,0 0 0,0 0 0,0 0 0,0 1 0,0-1 0,0 0 0,0 0 1,-1 0-1,1 0 0,0 0 0,15 9-27,9-6 26,1-2 0,-1 0 1,1-2-1,-1 0 0,36-8 1,13 0-118,-24 5-400,1 2 229</inkml:trace>
</inkml:ink>
</file>

<file path=ppt/ink/ink8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5"/>
    </inkml:context>
    <inkml:brush xml:id="br0">
      <inkml:brushProperty name="width" value="0.1" units="cm"/>
      <inkml:brushProperty name="height" value="0.1" units="cm"/>
      <inkml:brushProperty name="color" value="#5B2D90"/>
    </inkml:brush>
  </inkml:definitions>
  <inkml:trace contextRef="#ctx0" brushRef="#br0">0 14 480,'21'-4'24,"0"1"-8,-4 0-16,-3 1 0,-1 1-16,-5 0-8,-1 1-16,-13 3-32,-7 1 56,-5 1-8,-8 3 24</inkml:trace>
</inkml:ink>
</file>

<file path=ppt/ink/ink8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6"/>
    </inkml:context>
    <inkml:brush xml:id="br0">
      <inkml:brushProperty name="width" value="0.1" units="cm"/>
      <inkml:brushProperty name="height" value="0.1" units="cm"/>
      <inkml:brushProperty name="color" value="#5B2D90"/>
    </inkml:brush>
  </inkml:definitions>
  <inkml:trace contextRef="#ctx0" brushRef="#br0">57 1 88,'-10'4'48,"-1"3"16,1 0-16,0 1-16,3 1-40,1 1-16,4-2-8,2-1 8,3 0 8,2-1 8,2-1 0,3 2-32,3-1 24</inkml:trace>
</inkml:ink>
</file>

<file path=ppt/ink/ink8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7"/>
    </inkml:context>
    <inkml:brush xml:id="br0">
      <inkml:brushProperty name="width" value="0.1" units="cm"/>
      <inkml:brushProperty name="height" value="0.1" units="cm"/>
      <inkml:brushProperty name="color" value="#5B2D90"/>
    </inkml:brush>
  </inkml:definitions>
  <inkml:trace contextRef="#ctx0" brushRef="#br0">179 1 496,'-18'6'116,"-2"0"0,1-2 0,-1 0 0,1-1 0,-1-1 0,0-1 0,-22-1 0,93-13-1403,76 15 1306,-64 0-38,-40-1 10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0 139 6881,'4'-7'1193,"7"-7"1759,7-5-1943,7-4-393,6 0-168,6 2-280,2 5-24,2 5 24,-1 6 8,-1 7 24,-2 7-16,-1 6-56,0 4-32,-2 5-32,-1 5-16,-3 2-48,-2 2-64,-4 1-256,-5-1-240,-5-3-952,-5-2-937,-7-3 1345,-4-6-7362</inkml:trace>
</inkml:ink>
</file>

<file path=ppt/ink/ink8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8"/>
    </inkml:context>
    <inkml:brush xml:id="br0">
      <inkml:brushProperty name="width" value="0.1" units="cm"/>
      <inkml:brushProperty name="height" value="0.1" units="cm"/>
      <inkml:brushProperty name="color" value="#5B2D90"/>
    </inkml:brush>
  </inkml:definitions>
  <inkml:trace contextRef="#ctx0" brushRef="#br0">0 16 280,'25'-4'81,"-6"0"-62,0 0 1,0 2-1,0 1 0,22 0 0,-84 26 100,37-23-117,1 0 1,-1 1-1,1 0 1,0 0-1,0 0 0,0 0 1,-6 6-1,11-9 0,0 1-1,-1-1 1,1 1-1,-1-1 1,1 1 0,0-1-1,0 1 1,-1-1-1,1 1 1,0-1 0,0 1-1,0-1 1,0 1-1,0-1 1,-1 1-1,1 0 1,0-1 0,0 1-1,0-1 1,0 1-1,1-1 1,-1 1 0,0 0-1,0-1 1,0 1-1,0-1 1,1 1 0,-1-1-1,0 1 1,2 1 2,0 0-1,-1-1 1,1 1 0,0-1-1,0 0 1,0 1-1,0-1 1,0 0 0,0 0-1,0 0 1,4 1 0,73 14-3,-79-16-1,0 0 0,0 0 1,0 0-1,1 1 0,-1-1 0,0 0 0,0 0 0,0 0 1,0 0-1,0 0 0,1 0 0,-1 0 0,0 1 0,0-1 1,0 0-1,0 0 0,0 0 0,0 0 0,0 1 0,0-1 1,1 0-1,-1 0 0,0 0 0,0 0 0,0 1 0,0-1 0,0 0 1,0 0-1,0 0 0,0 1 0,0-1 0,0 0 0,0 0 1,0 0-1,0 0 0,0 1 0,-1-1 0,1 0 0,0 0 1,0 0-1,0 0 0,0 1 0,0-1 0,0 0 0,0 0 1,0 0-1,-1 0 0,1 0 0,0 1 0,-4 3 0</inkml:trace>
</inkml:ink>
</file>

<file path=ppt/ink/ink8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89"/>
    </inkml:context>
    <inkml:brush xml:id="br0">
      <inkml:brushProperty name="width" value="0.1" units="cm"/>
      <inkml:brushProperty name="height" value="0.1" units="cm"/>
      <inkml:brushProperty name="color" value="#5B2D90"/>
    </inkml:brush>
  </inkml:definitions>
  <inkml:trace contextRef="#ctx0" brushRef="#br0">134 1 520,'-86'33'1166,"134"-28"-588,3-9-567,-39 2-8,-1 1 0,1 0-1,-1 0 1,18 3-1,-57 12-58,2-6-128,0 1 0,1 1 0,0 1 0,0 1 0,-33 24 0,52-31-68,4-1 104</inkml:trace>
</inkml:ink>
</file>

<file path=ppt/ink/ink8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0"/>
    </inkml:context>
    <inkml:brush xml:id="br0">
      <inkml:brushProperty name="width" value="0.1" units="cm"/>
      <inkml:brushProperty name="height" value="0.1" units="cm"/>
      <inkml:brushProperty name="color" value="#5B2D90"/>
    </inkml:brush>
  </inkml:definitions>
  <inkml:trace contextRef="#ctx0" brushRef="#br0">1 25 416,'153'-12'559,"-97"5"-464,0 3 0,0 2-1,1 3 1,66 9-1,-103-6-254</inkml:trace>
</inkml:ink>
</file>

<file path=ppt/ink/ink8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1"/>
    </inkml:context>
    <inkml:brush xml:id="br0">
      <inkml:brushProperty name="width" value="0.1" units="cm"/>
      <inkml:brushProperty name="height" value="0.1" units="cm"/>
      <inkml:brushProperty name="color" value="#5B2D90"/>
    </inkml:brush>
  </inkml:definitions>
  <inkml:trace contextRef="#ctx0" brushRef="#br0">93 12 80,'2'2'49,"1"0"-1,-1-1 1,1 0 0,0 1-1,-1-1 1,1 0 0,0-1-1,0 1 1,-1 0 0,1-1-1,0 0 1,0 1-1,0-1 1,0 0 0,3-1-1,51-5 633,-38 4-506,123-14 929,-161 18-1204,-1 1 0,1 0 0,-1 1 0,1 1 1,0 1-1,1 1 0,-1 1 0,-23 13 0,41-21 101,1 0 1,0 0-1,0 0 1,-1 0-1,1 0 0,0 0 1,0 0-1,-1 1 1,1-1-1,0 0 0,0 0 1,-1 0-1,1 0 1,0 0-1,0 1 0,0-1 1,-1 0-1,1 0 1,0 0-1,0 1 0,0-1 1,0 0-1,0 0 1,-1 0-1,1 1 0,0-1 1,0 0-1,0 0 1,0 1-1,0-1 0,0 0 1,0 0-1,0 1 1,0-1-1,0 0 0,0 1 1,0-1-1,0 0 1,0 0-1,0 1 0,0-1 1,0 0-1,0 0 0,0 1 1,1-1-1,13 3 77,20-6 49,-19 0-40,-3 0-18,-1 1 1,1 0 0,0 1-1,0 0 1,0 1-1,0 0 1,14 2-1,-26-2-68,0 0-1,1 0 1,-1 0-1,1 0 1,-1 0-1,0 0 1,1 0-1,-1 1 1,0-1-1,1 0 1,-1 0 0,0 0-1,1 0 1,-1 0-1,0 1 1,0-1-1,1 0 1,-1 0-1,0 1 1,1-1-1,-1 0 1,0 0-1,0 1 1,0-1-1,1 0 1,-1 1-1,0-1 1,0 0-1,0 1 1,0-1-1,0 0 1,1 1-1,-1-1 1,0 0 0,0 1-1,0-1 1,0 0-1,0 2 1,-11 12 31,-20 7-19,-183 60-1054,132-43 1084,82-37-12,0-1-27,1 0 0,0 1 1,-1-1-1,1 0 0,-1 0 0,1 0 1,0 1-1,0-1 0,-1 0 0,1 0 1,0 0-1,-1 0 0,1 0 0,0 0 1,-1 0-1,1 0 0,0 0 0,-1-1 1,1 1-1,0 0 0,-1 0 1,1 0-1,0-1 0,-1 1 0,1 0 1,0-2-1,14-1-11,-15 3 7,0 0 0,0 0 1,0 0-1,1 0 0,-1 0 1,0 0-1,0 0 0,0 0 0,0 0 1,0 0-1,1 0 0,-1 0 1,0 0-1,0 0 0,0 0 0,0 0 1,0 0-1,1 1 0,-1-1 1,0 0-1,0 0 0,0 0 0,0 0 1,0 0-1,0 0 0,0 1 1,0-1-1,0 0 0,0 0 0,0 0 1,1 0-1,-1 0 0,0 0 1,0 1-1,0-1 0,0 0 0,0 0 1,0 0-1,0 0 0,0 1 1,0-1-1,0 0 0,0 0 0,0 0 1,-1 0-1,1 0 0,0 1 1,0-1-1,0 0 0,0 0 0,0 0 1,0 0-1,0 0 0,0 0 1,0 1-1,0-1 0,-1 0 0,1 0 1,0 0-1,0 0 0,0 0 1,0 0-1,0 0 0,-1 0 0,1 1 6,0-1 0,0 0-1,0 0 1,0 0-1,0 0 1,0 1 0,0-1-1,0 0 1,0 0-1,0 0 1,0 1 0,0-1-1,0 0 1,0 0-1,0 0 1,0 0 0,0 1-1,0-1 1,0 0-1,1 0 1,-1 0 0,0 1-1,0-1 1,0 0-1,0 0 1,0 0 0,0 0-1,0 0 1,1 0-1,-1 1 1,0-1 0,0 0-1,0 0 1,0 0-1,1 0 1,-1 0 0,0 0-1,0 0 1,0 0-1,0 0 1,1 0 0,-1 0-1,0 0 1,0 0-1,0 0 1,1 0-1,-1 0 1,0 0 0,18 2 219,15-4-76,311-32-795,-293 38-213,-44-4 787</inkml:trace>
</inkml:ink>
</file>

<file path=ppt/ink/ink8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2"/>
    </inkml:context>
    <inkml:brush xml:id="br0">
      <inkml:brushProperty name="width" value="0.1" units="cm"/>
      <inkml:brushProperty name="height" value="0.1" units="cm"/>
      <inkml:brushProperty name="color" value="#5B2D90"/>
    </inkml:brush>
  </inkml:definitions>
  <inkml:trace contextRef="#ctx0" brushRef="#br0">1 14 472,'27'-6'104,"0"3"120,0 1-160,0 0-32,-3 2-32,-2-1-8,-4 1 0,0 0-8,-4 0-56,-2 1-120,-4 3 112</inkml:trace>
</inkml:ink>
</file>

<file path=ppt/ink/ink8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3"/>
    </inkml:context>
    <inkml:brush xml:id="br0">
      <inkml:brushProperty name="width" value="0.1" units="cm"/>
      <inkml:brushProperty name="height" value="0.1" units="cm"/>
      <inkml:brushProperty name="color" value="#5B2D90"/>
    </inkml:brush>
  </inkml:definitions>
  <inkml:trace contextRef="#ctx0" brushRef="#br0">0 1 528,'20'1'96,"4"0"112,-1 0-48,1 0-24,1 0-32,0 0-32,0 0-72,-1-1-320,2-3 224</inkml:trace>
</inkml:ink>
</file>

<file path=ppt/ink/ink8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4"/>
    </inkml:context>
    <inkml:brush xml:id="br0">
      <inkml:brushProperty name="width" value="0.1" units="cm"/>
      <inkml:brushProperty name="height" value="0.1" units="cm"/>
      <inkml:brushProperty name="color" value="#5B2D90"/>
    </inkml:brush>
  </inkml:definitions>
  <inkml:trace contextRef="#ctx0" brushRef="#br0">60 38 1944,'0'-2'2,"0"1"0,0-1 0,0 0 0,1 1 0,-1-1 0,0 1 0,1-1 0,-1 1 0,1-1 0,0 1 0,-1-1 0,1 1 0,0 0 0,0-1 0,0 1 0,0 0 0,0 0 0,0 0 0,0 0 0,1 0 0,-1 0 0,0 0 0,1 0 0,-1 0 0,0 0 0,1 1 0,-1-1 0,1 1 0,-1-1 0,1 1 0,-1-1 0,1 1 0,0 0 0,-1 0 0,1 0 0,-1 0 0,1 0 0,2 0 0,10 1 18,0 1-1,0 0 1,22 6 0,-11-3-9,40-2 282,1-3-1,65-8 1,-277 23-273,-84 16-40,224-30 3,0 0 1,0 1-1,1 0 0,-1 0 0,0 0 1,1 1-1,0-1 0,-1 1 0,1 1 1,-9 7-1,14-11 10,1 1 1,-1-1-1,0 0 1,0 1-1,1-1 1,-1 1-1,0-1 1,1 1-1,-1-1 1,1 0-1,-1 1 1,0-1-1,1 0 1,-1 1-1,1-1 1,-1 0-1,1 0 1,-1 1-1,1-1 0,-1 0 1,1 0-1,-1 0 1,1 0-1,-1 0 1,1 0-1,-1 1 1,1-1-1,0-1 1,-1 1-1,1 0 1,-1 0-1,1 0 1,-1 0-1,1 0 1,0-1-1,29 3-300,-28-2 273,0 0 32,0 0 1,0 0-1,0 0 0,1 1 1,-1-1-1,0 0 0,0 1 1,0-1-1,0 1 0,0 0 1,0 0-1,0 0 1,0 0-1,3 2 0,-8 5 150,-17 3-100,-4-3-34,15-5-4,0 0 0,0 0 0,0 1 0,-9 6 0,17-10-5,1 0 1,0 0-1,0 0 1,0 1 0,0-1-1,-1 0 1,1 0 0,0 0-1,0 0 1,0 0 0,0 0-1,0 0 1,-1 1-1,1-1 1,0 0 0,0 0-1,0 0 1,0 0 0,0 1-1,0-1 1,0 0 0,0 0-1,0 0 1,0 0-1,0 1 1,0-1 0,0 0-1,0 0 1,0 0 0,0 1-1,0-1 1,0 0-1,0 0 1,0 0 0,0 0-1,0 1 1,0-1 0,0 0-1,0 0 1,0 0 0,0 0-1,0 1 1,0-1-1,1 0 1,-1 0 0,0 0-1,12 7 215,14 0-17,-26-7-204,32 5-75,-1-1-1,1-2 0,36-1 1,-37-2-88</inkml:trace>
</inkml:ink>
</file>

<file path=ppt/ink/ink8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5"/>
    </inkml:context>
    <inkml:brush xml:id="br0">
      <inkml:brushProperty name="width" value="0.1" units="cm"/>
      <inkml:brushProperty name="height" value="0.1" units="cm"/>
      <inkml:brushProperty name="color" value="#5B2D90"/>
    </inkml:brush>
  </inkml:definitions>
  <inkml:trace contextRef="#ctx0" brushRef="#br0">1 17 840,'5'0'304,"3"0"224,4 0-144,4-2-296,3-1-64,7 0-160,2-1-168,5-1 176</inkml:trace>
</inkml:ink>
</file>

<file path=ppt/ink/ink8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6"/>
    </inkml:context>
    <inkml:brush xml:id="br0">
      <inkml:brushProperty name="width" value="0.1" units="cm"/>
      <inkml:brushProperty name="height" value="0.1" units="cm"/>
      <inkml:brushProperty name="color" value="#5B2D90"/>
    </inkml:brush>
  </inkml:definitions>
  <inkml:trace contextRef="#ctx0" brushRef="#br0">114 8 720,'-29'6'224,"4"-1"192,2-1-80,7-1-160,4-2-80,6 0-104,4 0-64,6-1-24,4-1-176,9-1-24,5-2 40,8 0 24,0-1 176,4 1 56,-2 1 8,-4 0 0,-5 1-8,-9 2 0</inkml:trace>
</inkml:ink>
</file>

<file path=ppt/ink/ink8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7"/>
    </inkml:context>
    <inkml:brush xml:id="br0">
      <inkml:brushProperty name="width" value="0.1" units="cm"/>
      <inkml:brushProperty name="height" value="0.1" units="cm"/>
      <inkml:brushProperty name="color" value="#5B2D90"/>
    </inkml:brush>
  </inkml:definitions>
  <inkml:trace contextRef="#ctx0" brushRef="#br0">35 1 1168,'-4'2'30,"-25"22"971,27-13-337,21-6-184,19-4-684,1-1-1,-1-3 1,1-1-1,71-17 0,-101 19-275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82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0 142 8578,'4'-4'856,"7"-4"384,7-5-207,7-4-121,6-2-352,4 0-128,2 0-168,1 2-16,0 4-24,-1 4-24,0 5-32,0 7-16,1 6-24,0 7-16,0 8-32,0 5-24,-2 4-16,-1 2-16,-4 0 24,-3-2 8,-7-1-64,-8-2-128,-8 2-216,-11 1-104,-10 3-264,-11 3-160,-9 2-232,-8 1-185,-8 2-1511,-5-2 1735,6-6-5496</inkml:trace>
</inkml:ink>
</file>

<file path=ppt/ink/ink8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8"/>
    </inkml:context>
    <inkml:brush xml:id="br0">
      <inkml:brushProperty name="width" value="0.1" units="cm"/>
      <inkml:brushProperty name="height" value="0.1" units="cm"/>
      <inkml:brushProperty name="color" value="#5B2D90"/>
    </inkml:brush>
  </inkml:definitions>
  <inkml:trace contextRef="#ctx0" brushRef="#br0">322 0 384,'-21'4'26,"-22"4"352,1 1 0,-1 2 0,2 2-1,-61 27 1,102-40-378,0 0 0,0 0 0,-1 0-1,1 0 1,0 0 0,0 0 0,0 0 0,0 0-1,0 0 1,0 0 0,-1 0 0,1 0-1,0 0 1,0 0 0,0 0 0,0 0 0,0 0-1,-1 0 1,1 0 0,0 0 0,0 0 0,0 0-1,0 0 1,0 0 0,0 1 0,0-1 0,-1 0-1,1 0 1,0 0 0,0 0 0,0 0 0,0 0-1,0 0 1,0 1 0,0-1 0,0 0-1,0 0 1,0 0 0,0 0 0,0 0 0,0 0-1,-1 1 1,1-1 0,0 0 0,0 0 0,0 0-1,0 0 1,0 0 0,1 1 0,-1-1 0,0 0-1,0 0 1,0 0 0,0 0 0,0 0 0,0 0-1,0 1 1,0-1 0,0 0 0,0 0 0,0 0-1,0 0 1,0 0 0,0 0 0,1 0-1,-1 1 1,0-1 0,0 0 0,0 0 0,16 1 65,20-4 42,-29 2-85,52-6 58,-56 7-74,0-1 0,-1 1 0,1 0 0,0 0 0,-1 0 0,1 1 0,0-1-1,-1 1 1,1-1 0,0 1 0,-1 0 0,1 0 0,-1 0 0,1 0 0,-1 0 0,0 1 0,5 3 0,-7-5-4,0 1 0,0 0 0,0 0 0,0-1 0,0 1 0,0 0 0,0 0 0,0-1 0,0 1 0,0 0-1,-1 0 1,1-1 0,0 1 0,0 0 0,-1-1 0,1 1 0,0 0 0,-1-1 0,1 1 0,-1 0 0,1-1 0,-1 1 0,1-1 0,-1 1 0,1-1 0,-1 1 0,1-1 0,-1 1 0,0-1 0,1 0 0,-1 1 0,0-1 0,0 0 0,1 0 0,-1 1-1,0-1 1,1 0 0,-2 0 0,-33 13-255,33-13 222,-10 3 16,0 1 0,0 0 1,0 1-1,1 0 0,0 0 0,0 1 0,0 1 1,1 0-1,0 1 0,0-1 0,-9 11 0,19-18 18,0 0-1,0 0 0,0 0 0,0 1 0,0-1 0,-1 0 0,1 0 0,0 0 0,0 0 0,0 0 0,0 0 1,0 0-1,0 0 0,0 1 0,0-1 0,0 0 0,0 0 0,0 0 0,0 0 0,0 0 0,0 0 0,0 1 1,0-1-1,0 0 0,0 0 0,0 0 0,0 0 0,0 0 0,0 0 0,0 0 0,0 1 0,0-1 0,0 0 1,0 0-1,0 0 0,0 0 0,0 0 0,0 0 0,0 0 0,0 1 0,0-1 0,1 0 0,-1 0 0,0 0 1,0 0-1,0 0 0,0 0 0,0 0 0,0 0 0,0 0 0,1 0 0,-1 0 0,0 0 0,0 0 0,0 0 1,0 0-1,0 0 0,0 0 0,0 0 0,1 0 0,13 0 259,22-7 273,-30 5-464,20-1-57,0 1 0,0 1 0,0 1 0,0 1 0,29 5 0,24 1-35,76 3-446,-122-9 264</inkml:trace>
</inkml:ink>
</file>

<file path=ppt/ink/ink8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099"/>
    </inkml:context>
    <inkml:brush xml:id="br0">
      <inkml:brushProperty name="width" value="0.1" units="cm"/>
      <inkml:brushProperty name="height" value="0.1" units="cm"/>
      <inkml:brushProperty name="color" value="#5B2D90"/>
    </inkml:brush>
  </inkml:definitions>
  <inkml:trace contextRef="#ctx0" brushRef="#br0">0 47 504,'24'1'245,"-1"-1"-1,0-1 1,1-1-1,-1-1 1,25-7-1,29-4 175,-34 9-329,-4-1-168,1 2 0,0 1-1,49 4 1,-79 0-113</inkml:trace>
</inkml:ink>
</file>

<file path=ppt/ink/ink8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100"/>
    </inkml:context>
    <inkml:brush xml:id="br0">
      <inkml:brushProperty name="width" value="0.1" units="cm"/>
      <inkml:brushProperty name="height" value="0.1" units="cm"/>
      <inkml:brushProperty name="color" value="#5B2D90"/>
    </inkml:brush>
  </inkml:definitions>
  <inkml:trace contextRef="#ctx0" brushRef="#br0">21 2 504,'0'-1'216,"-1"0"128,-1 1-96,-2 0-264,-1 0-248,-3 2 152</inkml:trace>
</inkml:ink>
</file>

<file path=ppt/ink/ink8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101"/>
    </inkml:context>
    <inkml:brush xml:id="br0">
      <inkml:brushProperty name="width" value="0.1" units="cm"/>
      <inkml:brushProperty name="height" value="0.1" units="cm"/>
      <inkml:brushProperty name="color" value="#5B2D90"/>
    </inkml:brush>
  </inkml:definitions>
  <inkml:trace contextRef="#ctx0" brushRef="#br0">119 1 568,'-118'17'255,"117"-17"-351,41-5 109,-21 2 66,-1-1-1,1 2 0,0 1 1,0 0-1,0 2 1,0 0-1,0 1 1,0 0-1,0 2 1,28 9-1,-40-11-169</inkml:trace>
</inkml:ink>
</file>

<file path=ppt/ink/ink8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102"/>
    </inkml:context>
    <inkml:brush xml:id="br0">
      <inkml:brushProperty name="width" value="0.1" units="cm"/>
      <inkml:brushProperty name="height" value="0.1" units="cm"/>
      <inkml:brushProperty name="color" value="#5B2D90"/>
    </inkml:brush>
  </inkml:definitions>
  <inkml:trace contextRef="#ctx0" brushRef="#br0">10 79 984,'-10'-1'3636,"33"-7"-3112,40-8-1480,265-37-190,-321 52 877,-5 2 81</inkml:trace>
</inkml:ink>
</file>

<file path=ppt/ink/ink8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103"/>
    </inkml:context>
    <inkml:brush xml:id="br0">
      <inkml:brushProperty name="width" value="0.1" units="cm"/>
      <inkml:brushProperty name="height" value="0.1" units="cm"/>
      <inkml:brushProperty name="color" value="#5B2D90"/>
    </inkml:brush>
  </inkml:definitions>
  <inkml:trace contextRef="#ctx0" brushRef="#br0">53 1 1040,'-10'2'272,"0"1"192,0 0-168,-1 0-56,4 1-183,2-1-49,5 0 0,5 0 16,6-3 40,6 1 104,4-2 56,3-1-8,4 0-16,1-1-96,3 0-392,0 1-312,2 0 327</inkml:trace>
</inkml:ink>
</file>

<file path=ppt/ink/ink8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5:43.104"/>
    </inkml:context>
    <inkml:brush xml:id="br0">
      <inkml:brushProperty name="width" value="0.1" units="cm"/>
      <inkml:brushProperty name="height" value="0.1" units="cm"/>
      <inkml:brushProperty name="color" value="#5B2D90"/>
    </inkml:brush>
  </inkml:definitions>
  <inkml:trace contextRef="#ctx0" brushRef="#br0">0 0 440,'31'4'95,"-1"1"1,32 9-1,-41-8 252,1 0-1,0-2 1,0-1 0,0 0-1,38-2 1,22-7-578,-59 4 113</inkml:trace>
</inkml:ink>
</file>

<file path=ppt/ink/ink8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6:20.238"/>
    </inkml:context>
    <inkml:brush xml:id="br0">
      <inkml:brushProperty name="width" value="0.1" units="cm"/>
      <inkml:brushProperty name="height" value="0.1" units="cm"/>
      <inkml:brushProperty name="color" value="#5B2D90"/>
    </inkml:brush>
  </inkml:definitions>
  <inkml:trace contextRef="#ctx0" brushRef="#br0">0 1 1288,'0'5'128,"5"-1"-224,3-3 112</inkml:trace>
</inkml:ink>
</file>

<file path=ppt/ink/ink8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6:20.296"/>
    </inkml:context>
    <inkml:brush xml:id="br0">
      <inkml:brushProperty name="width" value="0.1" units="cm"/>
      <inkml:brushProperty name="height" value="0.1" units="cm"/>
      <inkml:brushProperty name="color" value="#5B2D90"/>
    </inkml:brush>
  </inkml:definitions>
  <inkml:trace contextRef="#ctx0" brushRef="#br0">1 0 64,'1'1'-8,"-1"0"8</inkml:trace>
</inkml:ink>
</file>

<file path=ppt/ink/ink8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17.531"/>
    </inkml:context>
    <inkml:brush xml:id="br0">
      <inkml:brushProperty name="width" value="0.1" units="cm"/>
      <inkml:brushProperty name="height" value="0.1" units="cm"/>
      <inkml:brushProperty name="color" value="#5B2D90"/>
    </inkml:brush>
  </inkml:definitions>
  <inkml:trace contextRef="#ctx0" brushRef="#br0">1 95 1608,'18'-11'8184,"7"-6"-5355,45-27-2582,-41 28-1362,-18 10 660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1 468 6345,'2'1'753,"5"-1"503,4 1-384,5 0-16,3 0-320,4-1-120,1-3 88,3-4 41,-1-5 119,1-7 48,0-8-248,-1-6-104,0-5-160,-1-5-136,0-2-416,-2-2-344,-2 1-752,-2 0-321,-4 5-1496,-4 5 1825,-3 8-4137</inkml:trace>
</inkml:ink>
</file>

<file path=ppt/ink/ink8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25.722"/>
    </inkml:context>
    <inkml:brush xml:id="br0">
      <inkml:brushProperty name="width" value="0.1" units="cm"/>
      <inkml:brushProperty name="height" value="0.1" units="cm"/>
      <inkml:brushProperty name="color" value="#5B2D90"/>
    </inkml:brush>
  </inkml:definitions>
  <inkml:trace contextRef="#ctx0" brushRef="#br0">21 35 544,'-16'-24'4292,"12"14"-4380,7 9 1364,-1 2-1315</inkml:trace>
</inkml:ink>
</file>

<file path=ppt/ink/ink8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34.907"/>
    </inkml:context>
    <inkml:brush xml:id="br0">
      <inkml:brushProperty name="width" value="0.1" units="cm"/>
      <inkml:brushProperty name="height" value="0.1" units="cm"/>
      <inkml:brushProperty name="color" value="#5B2D90"/>
    </inkml:brush>
  </inkml:definitions>
  <inkml:trace contextRef="#ctx0" brushRef="#br0">44 54 1240,'-43'-49'3644,"42"45"-2729,7 8-389,8 14-16,18 40-289,98 162 248,-107-185-629,2 0 0,2-2-1,60 57 1,-73-78-873,-2-7 383</inkml:trace>
</inkml:ink>
</file>

<file path=ppt/ink/ink8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06.166"/>
    </inkml:context>
    <inkml:brush xml:id="br0">
      <inkml:brushProperty name="width" value="0.1" units="cm"/>
      <inkml:brushProperty name="height" value="0.1" units="cm"/>
      <inkml:brushProperty name="color" value="#5B2D90"/>
    </inkml:brush>
  </inkml:definitions>
  <inkml:trace contextRef="#ctx0" brushRef="#br0">16 1083 3113,'-1'1'171,"0"0"1,0-1 0,0 1-1,0-1 1,0 1 0,0 0-1,0 0 1,0 0 0,0 0-1,1 0 1,-1 0 0,0 0-1,1 0 1,-1 0 0,-1 8 3725,7-29-2932,6-19-62,1 0 0,2 1 0,2 0-1,29-48 1,-22 41-614,116-251 1293,95-175-2551,-228 458 410,4-6-700</inkml:trace>
</inkml:ink>
</file>

<file path=ppt/ink/ink8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06.760"/>
    </inkml:context>
    <inkml:brush xml:id="br0">
      <inkml:brushProperty name="width" value="0.1" units="cm"/>
      <inkml:brushProperty name="height" value="0.1" units="cm"/>
      <inkml:brushProperty name="color" value="#5B2D90"/>
    </inkml:brush>
  </inkml:definitions>
  <inkml:trace contextRef="#ctx0" brushRef="#br0">29 65 4793,'-10'-19'1562,"7"15"-815,1 0-1,-1-1 1,1 1-1,0-1 0,0 1 1,1-1-1,-2-7 1,7 10 243,4 8-369,5 14 137,-8-1-524,-1 0 0,-1-1 0,-1 1 0,0 37 0,-11 82 51,2-58-142,-3 397 423,16-373-1382,4-1 0,38 168 0,-40-241-1843,1-10 932</inkml:trace>
</inkml:ink>
</file>

<file path=ppt/ink/ink8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07.972"/>
    </inkml:context>
    <inkml:brush xml:id="br0">
      <inkml:brushProperty name="width" value="0.1" units="cm"/>
      <inkml:brushProperty name="height" value="0.1" units="cm"/>
      <inkml:brushProperty name="color" value="#5B2D90"/>
    </inkml:brush>
  </inkml:definitions>
  <inkml:trace contextRef="#ctx0" brushRef="#br0">23 2094 1472,'-5'9'-677,"-12"15"7476,19-37-4640,9-49-1194,-3 0 1,-3 0 0,-2 0-1,-9-97 1,4-82-58,21-12-530,6-174 109,4-282-2004,-34 643-2143,5 55 3245</inkml:trace>
</inkml:ink>
</file>

<file path=ppt/ink/ink8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08.762"/>
    </inkml:context>
    <inkml:brush xml:id="br0">
      <inkml:brushProperty name="width" value="0.1" units="cm"/>
      <inkml:brushProperty name="height" value="0.1" units="cm"/>
      <inkml:brushProperty name="color" value="#5B2D90"/>
    </inkml:brush>
  </inkml:definitions>
  <inkml:trace contextRef="#ctx0" brushRef="#br0">15 67 1600,'-8'-39'2785,"1"11"3569,11 61-4148,29 152-1026,2 8-999,-34-179-175,40 239 425,-33-217-367,2-1 1,2 0-1,1-1 1,1-1-1,20 33 1,81 161-240,-52-69-3655,-47-112 2619</inkml:trace>
</inkml:ink>
</file>

<file path=ppt/ink/ink8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09.767"/>
    </inkml:context>
    <inkml:brush xml:id="br0">
      <inkml:brushProperty name="width" value="0.1" units="cm"/>
      <inkml:brushProperty name="height" value="0.1" units="cm"/>
      <inkml:brushProperty name="color" value="#5B2D90"/>
    </inkml:brush>
  </inkml:definitions>
  <inkml:trace contextRef="#ctx0" brushRef="#br0">609 18 1744,'8'-18'6442,"-16"26"-5269,-194 201 1289,-71 102-1938,250-284-504,-19 26 17,-14 15-3956,44-55 2397</inkml:trace>
</inkml:ink>
</file>

<file path=ppt/ink/ink8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1:11.212"/>
    </inkml:context>
    <inkml:brush xml:id="br0">
      <inkml:brushProperty name="width" value="0.1" units="cm"/>
      <inkml:brushProperty name="height" value="0.1" units="cm"/>
      <inkml:brushProperty name="color" value="#5B2D90"/>
    </inkml:brush>
  </inkml:definitions>
  <inkml:trace contextRef="#ctx0" brushRef="#br0">570 118 800,'1'-4'366,"0"1"0,0-1 0,-1 0 0,0 0 0,1 0 0,-1 0 0,-1 0-1,1 0 1,0 0 0,-1 1 0,0-1 0,0 0 0,0 0 0,0 0 0,-1 1 0,0-1 0,1 1 0,-1-1-1,0 1 1,-1 0 0,1 0 0,-1 0 0,1 0 0,-6-5 0,3 5-259,1 1 0,-1-1 0,1 1 0,-1 0 0,0 0 0,0 0 0,1 0 0,-1 1 0,-1 0 0,1 0 0,0 1 0,0-1 0,0 1 0,0 0 0,0 0 0,0 1 0,-1-1 0,-6 3 0,-12 4-48,1 1 0,0 1 0,1 1 0,0 1-1,1 1 1,0 0 0,1 2 0,0 0 0,1 2 0,-17 17 0,14-11 95,2 0 1,1 1-1,1 0 1,0 2 0,2 0-1,1 1 1,-21 50 0,31-63-122,1 0 1,0 1 0,1-1-1,0 1 1,1-1 0,0 1 0,1 0-1,1 0 1,0-1 0,1 1-1,3 15 1,-3-22-25,1-1-1,0 1 0,1-1 1,-1 0-1,1 1 1,1-1-1,-1 0 1,1-1-1,0 1 0,0-1 1,0 1-1,1-1 1,0-1-1,0 1 1,0-1-1,1 1 0,0-2 1,-1 1-1,1-1 1,0 1-1,1-2 1,-1 1-1,14 3 0,3-1 64,0 0 0,0-2 0,1-1 0,-1-1 0,1 0 0,0-2 0,-1-1 0,1-1 0,-1-1 0,28-8 0,-27 5 48,1-1 0,-1-1 1,0-1-1,-1-1 1,0-2-1,-1 0 0,0-1 1,-1-1-1,22-20 1,-34 25-103,1-1 0,-2 1 1,1-1-1,-1-1 1,-1 0-1,0 0 0,-1 0 1,0-1-1,-1 1 1,0-1-1,-1-1 1,-1 1-1,0-1 0,2-23 1,-5 29-107,1 0-1,-2 0 1,1 0 0,-1 0-1,0 0 1,0 0 0,-1 0-1,0 1 1,-1-1 0,0 1-1,0-1 1,0 1 0,-1 0-1,0 0 1,-1 0 0,1 1-1,-1 0 1,0 0 0,-1 0-1,0 0 1,0 1 0,0 0-1,0 0 1,-1 0 0,0 1-1,-11-6 1,-39-9-999,-7 10 482</inkml:trace>
</inkml:ink>
</file>

<file path=ppt/ink/ink8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06.514"/>
    </inkml:context>
    <inkml:brush xml:id="br0">
      <inkml:brushProperty name="width" value="0.1" units="cm"/>
      <inkml:brushProperty name="height" value="0.1" units="cm"/>
      <inkml:brushProperty name="color" value="#5B2D90"/>
    </inkml:brush>
  </inkml:definitions>
  <inkml:trace contextRef="#ctx0" brushRef="#br0">0 942 776,'10'-10'4590,"2"1"-4438,0 0-1,1 1 0,0 1 0,0 0 1,1 0-1,-1 1 0,2 1 0,21-5 1,21-10 127,32-17 173,79-30 61,95-13-348,241-81-36,-303 90-92,457-190 870,-560 212-848,159-55 1,-253 102-97,3 0-20,-1-1 0,1 1 0,0 1 1,0-1-1,0 1 0,-1 1 0,1-1 0,10 1 1,-13 4-1932</inkml:trace>
</inkml:ink>
</file>

<file path=ppt/ink/ink8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09.404"/>
    </inkml:context>
    <inkml:brush xml:id="br0">
      <inkml:brushProperty name="width" value="0.1" units="cm"/>
      <inkml:brushProperty name="height" value="0.1" units="cm"/>
      <inkml:brushProperty name="color" value="#5B2D90"/>
    </inkml:brush>
  </inkml:definitions>
  <inkml:trace contextRef="#ctx0" brushRef="#br0">60 0 1408,'-5'5'303,"4"-3"-273,-1 0 0,0-1 0,0 1 1,0 0-1,0 0 0,0-1 0,0 1 0,0-1 0,0 0 0,-3 1 0,3-2 52,1 0 0,-1 0 0,1 0 0,-1 0 0,1 0-1,-1-1 1,1 1 0,0 0 0,-1-1 0,1 1 0,0-1 0,-1 0 0,1 1-1,0-1 1,-1 0 0,1 0 0,0 0 0,0 0 0,0 0 0,0 0 0,-1-2-1,23 60 1601,10 23-429,28 120-1,16 46-123,-39-140-688,-5 1 0,17 117-1,-47-221-432,30 118 275,6-2-1,66 149 1,-82-218-19,6 17-35,9 24 433,64 116-1,-51-119-530,-4 2 0,-4 2 0,48 155-1,-39-45 143,12 39-251,-30-138-406,84 187 0,-106-263 357,-2 0 0,0 0 0,5 36 1,-10-42-5943,-6-34 4851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1 8514,'-1'4'568,"-1"5"408,3 6-16,3 6-87,6 5-137,7 4-320,7 2-168,9 0-88,5-2 0,6-3-56,3-6-40,3-7-96,1-9-120,3-8-584,1-10-657,1-8 777,-10-1-10234</inkml:trace>
</inkml:ink>
</file>

<file path=ppt/ink/ink8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29.539"/>
    </inkml:context>
    <inkml:brush xml:id="br0">
      <inkml:brushProperty name="width" value="0.1" units="cm"/>
      <inkml:brushProperty name="height" value="0.1" units="cm"/>
      <inkml:brushProperty name="color" value="#5B2D90"/>
    </inkml:brush>
  </inkml:definitions>
  <inkml:trace contextRef="#ctx0" brushRef="#br0">1 0 1416,'0'3'213,"1"-1"0,0 1 0,0 0 0,0-1 0,0 1 0,0-1 0,1 0 0,-1 1-1,1-1 1,-1 0 0,1 0 0,0 0 0,0 0 0,0 0 0,0 0 0,0 0 0,0-1-1,4 3 1,23 24 1494,-6 10-891,281 419 2193,77 32-1575,-328-417-1225,49 87 0,-58-86-198,75 94 0,378 482 588,-382-474-705,-20-29-451,-27-60 581,-43-56-124,41 62 1,-65-88 67,1-1 0,0 0 1,0 0-1,0 0 0,0 0 0,1-1 1,-1 1-1,1-1 0,-1 1 0,1-1 0,0 0 1,0 0-1,0 0 0,0 0 0,0-1 0,0 1 1,6 1-1,-9-3-34,0 0 0,1 0-1,-1-1 1,0 1 0,1 0 0,-1 0 0,0 0 0,0 0-1,1 0 1,-1-1 0,0 1 0,0 0 0,1 0 0,-1-1-1,0 1 1,0 0 0,0 0 0,1-1 0,-1 1 0,0 0-1,0-1 1,0 1 0,0 0 0,0-1 0,0 1 0,1 0-1,-1 0 1,0-1 0,0 1 0,0 0 0,0-1 0,0 1-1,0 0 1,-1-1 0,1 1 0,0 0 0,0-1 0,0 0-1,-1-7-638</inkml:trace>
</inkml:ink>
</file>

<file path=ppt/ink/ink8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31.482"/>
    </inkml:context>
    <inkml:brush xml:id="br0">
      <inkml:brushProperty name="width" value="0.1" units="cm"/>
      <inkml:brushProperty name="height" value="0.1" units="cm"/>
      <inkml:brushProperty name="color" value="#5B2D90"/>
    </inkml:brush>
  </inkml:definitions>
  <inkml:trace contextRef="#ctx0" brushRef="#br0">152 5 584,'-4'-3'6782,"-10"13"-5954,11-8-736,1 0 0,-1 0 0,0 0-1,0-1 1,-1 1 0,1-1 0,0 1 0,0-1 0,-7 1 0,8-2-11,0 0-1,0 0 1,1 0-1,-1 0 1,0-1 0,0 1-1,0 0 1,1-1-1,-1 0 1,0 1 0,1-1-1,-1 0 1,1 0-1,-1 0 1,1 0 0,-1 0-1,1 0 1,-1 0-1,0-2 1,0 1-90,0 1-1,1-1 1,-1 1-1,0 0 1,0 0-1,1 0 1,-1 0-1,0 0 1,0 0 0,0 1-1,0-1 1,0 1-1,0-1 1,-1 1-1,1 0 1,0 0 0,0-1-1,0 2 1,0-1-1,0 0 1,0 0-1,0 1 1,-1-1 0,1 1-1,0-1 1,-3 3-1,0-1-186</inkml:trace>
</inkml:ink>
</file>

<file path=ppt/ink/ink8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32.559"/>
    </inkml:context>
    <inkml:brush xml:id="br0">
      <inkml:brushProperty name="width" value="0.1" units="cm"/>
      <inkml:brushProperty name="height" value="0.1" units="cm"/>
      <inkml:brushProperty name="color" value="#5B2D90"/>
    </inkml:brush>
  </inkml:definitions>
  <inkml:trace contextRef="#ctx0" brushRef="#br0">15 35 952,'-15'0'5030,"24"-9"-2702,24-9-757,-19 16-1431,0-1 1,0 2-1,0 0 0,1 1 1,-1 0-1,26 4 0,-11-1-514,-7-3-2840,-10 0 1828</inkml:trace>
</inkml:ink>
</file>

<file path=ppt/ink/ink8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35.300"/>
    </inkml:context>
    <inkml:brush xml:id="br0">
      <inkml:brushProperty name="width" value="0.1" units="cm"/>
      <inkml:brushProperty name="height" value="0.1" units="cm"/>
      <inkml:brushProperty name="color" value="#5B2D90"/>
    </inkml:brush>
  </inkml:definitions>
  <inkml:trace contextRef="#ctx0" brushRef="#br0">28 33 328,'0'3'129,"0"-1"-1,-1 1 1,1-1 0,0 1 0,-1-1-1,0 1 1,1-1 0,-1 0-1,0 1 1,-2 2 0,-16 11 8287,28-23-7553,23-19-1028,-27 21 12,1 0 1,0 1-1,0-1 0,1 1 0,-1 0 0,1 0 0,0 1 1,0 0-1,8-2 0,-5 2-439</inkml:trace>
</inkml:ink>
</file>

<file path=ppt/ink/ink8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36.885"/>
    </inkml:context>
    <inkml:brush xml:id="br0">
      <inkml:brushProperty name="width" value="0.1" units="cm"/>
      <inkml:brushProperty name="height" value="0.1" units="cm"/>
      <inkml:brushProperty name="color" value="#5B2D90"/>
    </inkml:brush>
  </inkml:definitions>
  <inkml:trace contextRef="#ctx0" brushRef="#br0">6 1 504,'-1'0'91,"1"1"0,-1 0-1,1-1 1,-1 1 0,1 0 0,-1 0 0,1-1-1,0 1 1,0 0 0,-1 0 0,1-1-1,0 1 1,0 0 0,0 0 0,0 0-1,0-1 1,0 1 0,0 0 0,0 0 0,0 0-1,0-1 1,0 1 0,0 0 0,0 0-1,1-1 1,-1 1 0,0 0 0,1 0 0,0 0-1,12 32 1831,-10-27-1156,16 32-345,1 0-1,2-2 1,2 0-1,2-2 1,40 43-1,37 51-359,170 233 76,-224-297-6,69 120 1,0 1 481,13-12-330,74 107-124,-73-104-118,-4-5-162,-66-78 78,87 100 1,-104-136 50,47 79 1,-15-20 0,-32-36 8,-37-63-20,1-1 1,0 1 0,1-2 0,17 22 0,-20-37-69,-3-12 99,-5-22-3350,-7 17 2403</inkml:trace>
</inkml:ink>
</file>

<file path=ppt/ink/ink8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38.952"/>
    </inkml:context>
    <inkml:brush xml:id="br0">
      <inkml:brushProperty name="width" value="0.1" units="cm"/>
      <inkml:brushProperty name="height" value="0.1" units="cm"/>
      <inkml:brushProperty name="color" value="#5B2D90"/>
    </inkml:brush>
  </inkml:definitions>
  <inkml:trace contextRef="#ctx0" brushRef="#br0">195 73 1424,'-15'-27'7309,"14"26"-7174,-1 0 0,1 0 0,-1 1 0,0-1 0,1 0 1,-1 1-1,0 0 0,1-1 0,-1 1 0,0 0 0,1 0 1,-1 0-1,0 0 0,0 0 0,1 0 0,-1 0 0,0 1 1,0-1-1,1 1 0,-1-1 0,-2 2 0,2-1-78,-1 0-1,0 0 0,1-1 1,-1 1-1,0-1 1,0 0-1,0 0 1,1 0-1,-1 0 0,0 0 1,0 0-1,1-1 1,-6-1-1,-89-43 244</inkml:trace>
</inkml:ink>
</file>

<file path=ppt/ink/ink8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1.120"/>
    </inkml:context>
    <inkml:brush xml:id="br0">
      <inkml:brushProperty name="width" value="0.1" units="cm"/>
      <inkml:brushProperty name="height" value="0.1" units="cm"/>
      <inkml:brushProperty name="color" value="#5B2D90"/>
    </inkml:brush>
  </inkml:definitions>
  <inkml:trace contextRef="#ctx0" brushRef="#br0">25 5 2080,'-1'-1'261,"0"1"-1,-1-1 1,1 1-1,0-1 1,-1 1-1,1-1 1,-1 1-1,1 0 1,-1 0-1,1 0 1,-1 0-1,1 0 1,0 0-1,-1 0 0,-1 1 1,3 0-131,0-1 0,-1 1-1,1 0 1,0 0 0,0 0 0,0 0-1,0 0 1,0-1 0,1 1 0,-1 0 0,0 0-1,0 0 1,1 0 0,-1-1 0,0 1 0,1 0-1,-1 0 1,1-1 0,-1 1 0,1 0 0,-1-1-1,1 1 1,-1 0 0,2 0 0,72 126 970,2 3-1017,77 109 587,62 86 461,-118-180-907,-13-16 139,28 33-61,49 65 72,173 158-148,-303-348-156,-2 2 1,40 70 0,-6-9-7,64 81 51,52 77-93,-158-225-68,2 0 0,1-2 0,48 50 0,-71-80-58,-1-1 0,0 0 0,0 0 1,1 1-1,-1-1 0,0 0 0,1 0 0,-1 1 0,0-1 0,1 0 1,-1 0-1,0 0 0,1 0 0,-1 0 0,0 1 0,1-1 0,-1 0 0,0 0 1,1 0-1,-1 0 0,1 0 0,-1 0 0,0 0 0,1 0 0,-1 0 1,0 0-1,1 0 0,-1-1 0,1 1 0,-1 0 0,0 0 0,1 0 0,-1 0 1,0 0-1,1-1 0,-1 1 0,0 0 0,0 0 0,1-1 0,-1 1 1,0 0-1,0-1 0,1 1 0,-1-1 0,6-16-3880,-5 7 3632</inkml:trace>
</inkml:ink>
</file>

<file path=ppt/ink/ink8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3.253"/>
    </inkml:context>
    <inkml:brush xml:id="br0">
      <inkml:brushProperty name="width" value="0.1" units="cm"/>
      <inkml:brushProperty name="height" value="0.1" units="cm"/>
      <inkml:brushProperty name="color" value="#5B2D90"/>
    </inkml:brush>
  </inkml:definitions>
  <inkml:trace contextRef="#ctx0" brushRef="#br0">0 0 408,'0'5'96,"1"2"72,1 2-64,0 3-72,0 3-16,0 5 8,0 3 0,0 4 24,-1 2 16,0 3 24,0-2 0,-1-4-24,2-1-16,0-11-104,1-2 40</inkml:trace>
</inkml:ink>
</file>

<file path=ppt/ink/ink8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3.564"/>
    </inkml:context>
    <inkml:brush xml:id="br0">
      <inkml:brushProperty name="width" value="0.1" units="cm"/>
      <inkml:brushProperty name="height" value="0.1" units="cm"/>
      <inkml:brushProperty name="color" value="#5B2D90"/>
    </inkml:brush>
  </inkml:definitions>
  <inkml:trace contextRef="#ctx0" brushRef="#br0">1 0 328,'1'8'184,"0"2"168,-1 2 32,1 2 0,3 1-32,-1 6-96,2 3-31,0 6-129,0 0-56,2 4-40,0 1-24,0-4-609,0-2 457</inkml:trace>
</inkml:ink>
</file>

<file path=ppt/ink/ink8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3.833"/>
    </inkml:context>
    <inkml:brush xml:id="br0">
      <inkml:brushProperty name="width" value="0.1" units="cm"/>
      <inkml:brushProperty name="height" value="0.1" units="cm"/>
      <inkml:brushProperty name="color" value="#5B2D90"/>
    </inkml:brush>
  </inkml:definitions>
  <inkml:trace contextRef="#ctx0" brushRef="#br0">1 1 560,'0'4'144,"0"2"192,1 1-32,1 6-16,-2 2 8,2 6 48,0 3-79,2 3-81,0 1-40,2 5-112,1 0-24,1 2-296,1 1 208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0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33 7802,'0'0'384,"0"-1"432,2-3-144,3-1 152,4-1-16,5-1-23,4 1-41,7 2 168,5 5 24,8 4-216,8 9-128,6 8-288,4 10-95,1 11-105,-1 12-24,-5 9-24,-6 10-24,-9 6-80,-10 3-88,-11 1-409,-11 0-447,-10-2-1584,-8-6 1479,-2-14-10289</inkml:trace>
</inkml:ink>
</file>

<file path=ppt/ink/ink8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4.083"/>
    </inkml:context>
    <inkml:brush xml:id="br0">
      <inkml:brushProperty name="width" value="0.1" units="cm"/>
      <inkml:brushProperty name="height" value="0.1" units="cm"/>
      <inkml:brushProperty name="color" value="#5B2D90"/>
    </inkml:brush>
  </inkml:definitions>
  <inkml:trace contextRef="#ctx0" brushRef="#br0">1 0 2064,'0'1'289,"0"1"343,1 2-160,1 4-200,0 4-56,2 9-160,0 6-24,3 11-24,-1 3-8,3 2-16,-1-2-8,0-6-560,1-4 424</inkml:trace>
</inkml:ink>
</file>

<file path=ppt/ink/ink8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4.323"/>
    </inkml:context>
    <inkml:brush xml:id="br0">
      <inkml:brushProperty name="width" value="0.1" units="cm"/>
      <inkml:brushProperty name="height" value="0.1" units="cm"/>
      <inkml:brushProperty name="color" value="#5B2D90"/>
    </inkml:brush>
  </inkml:definitions>
  <inkml:trace contextRef="#ctx0" brushRef="#br0">1 0 2064,'0'0'441,"0"5"295,-1 6-168,1 9-392,1 7-72,3 9-40,1 2 0,3 2-32,2 1-16,2-4-32,1-1-216,1-5 160</inkml:trace>
</inkml:ink>
</file>

<file path=ppt/ink/ink8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4.608"/>
    </inkml:context>
    <inkml:brush xml:id="br0">
      <inkml:brushProperty name="width" value="0.1" units="cm"/>
      <inkml:brushProperty name="height" value="0.1" units="cm"/>
      <inkml:brushProperty name="color" value="#5B2D90"/>
    </inkml:brush>
  </inkml:definitions>
  <inkml:trace contextRef="#ctx0" brushRef="#br0">0 1 1424,'2'21'528,"0"3"385,1 6-401,3 1-192,1 2-264,2 1-40,2-3-24,1-1-40,-1-6-264,0-5-72,-2-9-184,0-4-233,-3-8 537</inkml:trace>
</inkml:ink>
</file>

<file path=ppt/ink/ink8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4.843"/>
    </inkml:context>
    <inkml:brush xml:id="br0">
      <inkml:brushProperty name="width" value="0.1" units="cm"/>
      <inkml:brushProperty name="height" value="0.1" units="cm"/>
      <inkml:brushProperty name="color" value="#5B2D90"/>
    </inkml:brush>
  </inkml:definitions>
  <inkml:trace contextRef="#ctx0" brushRef="#br0">0 0 2280,'2'20'353,"1"4"223,-1 3-152,2 3-264,0 4-88,0 2-48,2 1-16,1-4-16,1-5-24,0-8-600,1-3 456</inkml:trace>
</inkml:ink>
</file>

<file path=ppt/ink/ink8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5.061"/>
    </inkml:context>
    <inkml:brush xml:id="br0">
      <inkml:brushProperty name="width" value="0.1" units="cm"/>
      <inkml:brushProperty name="height" value="0.1" units="cm"/>
      <inkml:brushProperty name="color" value="#5B2D90"/>
    </inkml:brush>
  </inkml:definitions>
  <inkml:trace contextRef="#ctx0" brushRef="#br0">1 0 136,'5'37'16,"3"2"8,2 1-24,1 0-8,2-2 0</inkml:trace>
</inkml:ink>
</file>

<file path=ppt/ink/ink8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5.299"/>
    </inkml:context>
    <inkml:brush xml:id="br0">
      <inkml:brushProperty name="width" value="0.1" units="cm"/>
      <inkml:brushProperty name="height" value="0.1" units="cm"/>
      <inkml:brushProperty name="color" value="#5B2D90"/>
    </inkml:brush>
  </inkml:definitions>
  <inkml:trace contextRef="#ctx0" brushRef="#br0">0 1 2409,'3'25'480,"0"6"448,2 5-200,1 4-360,0 1-112,3-2-192,-1-4-48,2-8-424,-1-4-512,1-12 528</inkml:trace>
</inkml:ink>
</file>

<file path=ppt/ink/ink8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5.531"/>
    </inkml:context>
    <inkml:brush xml:id="br0">
      <inkml:brushProperty name="width" value="0.1" units="cm"/>
      <inkml:brushProperty name="height" value="0.1" units="cm"/>
      <inkml:brushProperty name="color" value="#5B2D90"/>
    </inkml:brush>
  </inkml:definitions>
  <inkml:trace contextRef="#ctx0" brushRef="#br0">2 1 1232,'-1'3'440,"0"3"393,1 3 23,0 2 16,0 6-112,0 4-136,1 7-280,0 4-112,1 3-8,1 0-16,1-2-32,3-3-24,1-1-152,1-2-48,3-5-712,-2-2-488,1-7 656</inkml:trace>
</inkml:ink>
</file>

<file path=ppt/ink/ink8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5.737"/>
    </inkml:context>
    <inkml:brush xml:id="br0">
      <inkml:brushProperty name="width" value="0.1" units="cm"/>
      <inkml:brushProperty name="height" value="0.1" units="cm"/>
      <inkml:brushProperty name="color" value="#5B2D90"/>
    </inkml:brush>
  </inkml:definitions>
  <inkml:trace contextRef="#ctx0" brushRef="#br0">1 1 840,'2'13'32,"0"10"288,0 2 144,1 6 176,0 0 73,1 0-241,0 1-144,3 0-176,0-1-88,2-1-104,2-1-400,-1-6 304</inkml:trace>
</inkml:ink>
</file>

<file path=ppt/ink/ink8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5.973"/>
    </inkml:context>
    <inkml:brush xml:id="br0">
      <inkml:brushProperty name="width" value="0.1" units="cm"/>
      <inkml:brushProperty name="height" value="0.1" units="cm"/>
      <inkml:brushProperty name="color" value="#5B2D90"/>
    </inkml:brush>
  </inkml:definitions>
  <inkml:trace contextRef="#ctx0" brushRef="#br0">1 1 2000,'4'36'232,"0"-3"137,2 1-129,-1-3-192,1 1-32,0-3-16,2-3-64,0-8 40</inkml:trace>
</inkml:ink>
</file>

<file path=ppt/ink/ink8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6.194"/>
    </inkml:context>
    <inkml:brush xml:id="br0">
      <inkml:brushProperty name="width" value="0.1" units="cm"/>
      <inkml:brushProperty name="height" value="0.1" units="cm"/>
      <inkml:brushProperty name="color" value="#5B2D90"/>
    </inkml:brush>
  </inkml:definitions>
  <inkml:trace contextRef="#ctx0" brushRef="#br0">1 1 1008,'2'27'56,"1"1"48,1 1-80,1 2 8,2-1-8,1-2-8,2-7-72,0-4 40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57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4033,'2'0'224,"4"2"136,4 1 176,4 3 432,3 3 241,2 5 191,1 4-72,1 3-344,-1 4-247,-2 4-217,-3 4-8,-2 4 8,-4 5 16,-3 5-64,-2 4-64,-4 4-144,-3 3-88,-2 4-120,-3 1-40,-3 1-192,-3-1-160,-2-3-520,-3-4-424,-1-6-1353,-1-9 1449,2-11-7610</inkml:trace>
</inkml:ink>
</file>

<file path=ppt/ink/ink8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6.384"/>
    </inkml:context>
    <inkml:brush xml:id="br0">
      <inkml:brushProperty name="width" value="0.1" units="cm"/>
      <inkml:brushProperty name="height" value="0.1" units="cm"/>
      <inkml:brushProperty name="color" value="#5B2D90"/>
    </inkml:brush>
  </inkml:definitions>
  <inkml:trace contextRef="#ctx0" brushRef="#br0">1 0 1504,'7'27'696,"2"6"577,-1 2-169,2 2-552,-1 1-248,2-1-272,-1 2-272,1-3 152</inkml:trace>
</inkml:ink>
</file>

<file path=ppt/ink/ink8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8.493"/>
    </inkml:context>
    <inkml:brush xml:id="br0">
      <inkml:brushProperty name="width" value="0.1" units="cm"/>
      <inkml:brushProperty name="height" value="0.1" units="cm"/>
      <inkml:brushProperty name="color" value="#5B2D90"/>
    </inkml:brush>
  </inkml:definitions>
  <inkml:trace contextRef="#ctx0" brushRef="#br0">2 17 768,'0'0'63,"0"-1"0,0 1 0,-1-1 0,1 1 0,0-1 0,0 1 0,0-1 0,0 1 0,0-1 0,0 1 0,0-1 0,0 1 0,0-1 0,0 1 0,0 0 0,0-1 0,0 1 0,0-1 1,1 1-1,-1-1 0,0 1 0,0-1 0,0 1 0,1 0 0,-1-1 0,0 1 0,1-1 0,-1 1 0,0 0 0,1-1 0,-1 1 0,0 0 0,1 0 0,-1-1 0,1 1 0,-1 0 0,0 0 0,1-1 0,-1 1 0,1 0 0,-1 0 0,1 0 0,-1 0 0,1 0 0,0 0 0,0 0-36,0 1 0,-1 0 0,1 0 0,0-1 0,-1 1 1,1 0-1,0 0 0,-1 0 0,1 0 0,-1 0 0,1 0 0,-1 0 0,1 0 0,-1 0 0,0 0 1,0 0-1,1 0 0,-1 0 0,0 0 0,0 0 0,0 0 0,0 1 0,7 175 4204,24 86-3409,17 142-435,-9-71-26,-12-111-289,1 290-1,-22-231-99,-1-148 18,-2-51 58,3-1 1,3 0 0,23 89-1,-28-162-1319,1-17-1948,-2-2 2392</inkml:trace>
</inkml:ink>
</file>

<file path=ppt/ink/ink8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49.373"/>
    </inkml:context>
    <inkml:brush xml:id="br0">
      <inkml:brushProperty name="width" value="0.1" units="cm"/>
      <inkml:brushProperty name="height" value="0.1" units="cm"/>
      <inkml:brushProperty name="color" value="#5B2D90"/>
    </inkml:brush>
  </inkml:definitions>
  <inkml:trace contextRef="#ctx0" brushRef="#br0">4 0 1992,'-3'14'7537,"17"-19"-6212,-12 5-1263,0 0 0,0 0-1,0 0 1,0 0 0,0 0-1,0 0 1,0 1 0,0-1-1,0 1 1,0-1-1,0 1 1,-1 0 0,1 0-1,0 0 1,0 0 0,-1 0-1,1 0 1,-1 0 0,1 1-1,1 1 1,-1-1-88,-1-1 0,0 0 0,1 1 0,-1-1 0,1 0 0,-1 0 0,1 0 0,-1 0 0,1 0 0,0 0 0,0 0 0,-1-1 0,1 1 0,0 0 0,0-1 0,0 0 0,0 1 0,0-1 0,-1 0 0,1 0 0,0 0 0,0 0 0,0-1 0,0 1 0,0 0 0,0-1-1,-1 1 1,1-1 0,0 0 0,2-1 0,10-8-994,-1-3 356</inkml:trace>
</inkml:ink>
</file>

<file path=ppt/ink/ink8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50.904"/>
    </inkml:context>
    <inkml:brush xml:id="br0">
      <inkml:brushProperty name="width" value="0.1" units="cm"/>
      <inkml:brushProperty name="height" value="0.1" units="cm"/>
      <inkml:brushProperty name="color" value="#5B2D90"/>
    </inkml:brush>
  </inkml:definitions>
  <inkml:trace contextRef="#ctx0" brushRef="#br0">287 2450 960,'-7'0'3678,"-2"2"-2323,7-11-1298,0-1 0,1 1 0,0-1 0,0 1 0,1-1 0,0 1-1,2-11 1,0-21 260,-9-39 726,-24-112 0,0 6 314,-16-294-973,-26-205-276,53 576-78,-7-62 26,19 35-92,-12-115-369,17 226-1810,2 16 1231</inkml:trace>
</inkml:ink>
</file>

<file path=ppt/ink/ink8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51.668"/>
    </inkml:context>
    <inkml:brush xml:id="br0">
      <inkml:brushProperty name="width" value="0.1" units="cm"/>
      <inkml:brushProperty name="height" value="0.1" units="cm"/>
      <inkml:brushProperty name="color" value="#5B2D90"/>
    </inkml:brush>
  </inkml:definitions>
  <inkml:trace contextRef="#ctx0" brushRef="#br0">0 204 2865,'4'-17'4026,"10"-16"-2439,0-1-1418,-12 27-211,4-12-263,0 1-1,1-1 1,15-25-1,-15 32-180</inkml:trace>
</inkml:ink>
</file>

<file path=ppt/ink/ink8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49:57.671"/>
    </inkml:context>
    <inkml:brush xml:id="br0">
      <inkml:brushProperty name="width" value="0.1" units="cm"/>
      <inkml:brushProperty name="height" value="0.1" units="cm"/>
      <inkml:brushProperty name="color" value="#5B2D90"/>
    </inkml:brush>
  </inkml:definitions>
  <inkml:trace contextRef="#ctx0" brushRef="#br0">1 1 992,'1'1'3,"1"12"2329,-2-9-2493,-2 42 551,8 66 0,-1-38 68,45 782 164,-18-444-430,-7-206 280,-14-139-453,4 114 0,-3 6-295,9-64-2673,-20-114 2542</inkml:trace>
</inkml:ink>
</file>

<file path=ppt/ink/ink8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0.464"/>
    </inkml:context>
    <inkml:brush xml:id="br0">
      <inkml:brushProperty name="width" value="0.1" units="cm"/>
      <inkml:brushProperty name="height" value="0.1" units="cm"/>
      <inkml:brushProperty name="color" value="#5B2D90"/>
    </inkml:brush>
  </inkml:definitions>
  <inkml:trace contextRef="#ctx0" brushRef="#br0">25 885 1104,'-24'19'4495,"40"-32"-825,196-198-867,-160 156-2253,57-80-1,-64 75-51,73-73 0,-84 99-469,-2-2-1,-1-1 1,-2-1-1,48-83 1,-66 91-4228</inkml:trace>
</inkml:ink>
</file>

<file path=ppt/ink/ink8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1.672"/>
    </inkml:context>
    <inkml:brush xml:id="br0">
      <inkml:brushProperty name="width" value="0.1" units="cm"/>
      <inkml:brushProperty name="height" value="0.1" units="cm"/>
      <inkml:brushProperty name="color" value="#5B2D90"/>
    </inkml:brush>
  </inkml:definitions>
  <inkml:trace contextRef="#ctx0" brushRef="#br0">1 729 120,'26'-41'6255,"32"-36"-4336,-9 12-49,5-3-833,3 2 0,84-73 0,16-18-93,-129 124-865,-14 17-121,1-1 1,0 2-1,23-19 0</inkml:trace>
</inkml:ink>
</file>

<file path=ppt/ink/ink8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2.651"/>
    </inkml:context>
    <inkml:brush xml:id="br0">
      <inkml:brushProperty name="width" value="0.1" units="cm"/>
      <inkml:brushProperty name="height" value="0.1" units="cm"/>
      <inkml:brushProperty name="color" value="#5B2D90"/>
    </inkml:brush>
  </inkml:definitions>
  <inkml:trace contextRef="#ctx0" brushRef="#br0">32 1 2216,'-2'0'239,"1"0"-1,-1 0 1,0 0-1,1 0 0,-1 0 1,1 0-1,-1 0 1,1 1-1,-1-1 0,1 0 1,0 1-1,-1-1 1,1 1-1,-1 0 0,1-1 1,0 1-1,-1 0 1,1 0-1,-2 2 0,2 5 1285,19-3-436,43-3-463,100-10 0,-146 7-1064</inkml:trace>
</inkml:ink>
</file>

<file path=ppt/ink/ink8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4.145"/>
    </inkml:context>
    <inkml:brush xml:id="br0">
      <inkml:brushProperty name="width" value="0.1" units="cm"/>
      <inkml:brushProperty name="height" value="0.1" units="cm"/>
      <inkml:brushProperty name="color" value="#5B2D90"/>
    </inkml:brush>
  </inkml:definitions>
  <inkml:trace contextRef="#ctx0" brushRef="#br0">0 460 1144,'127'-135'8737,"46"-46"-7009,-122 128-1656,-34 34-105,0 1 0,29-23-1,-23 31-6995,-17 7 6382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0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7882,'1'0'480,"0"-1"312,2 2 32,1 0-176,2 3-112,1 3-176,1 3 33,0 5 95,0 4 16,-1 5-16,-1 4-40,-2 6-88,-2 6-40,-1 5-128,-2 7-72,0 6-128,-2 4-72,-2 2-240,-2 0-264,-1-6-752,-3-6-521,-2-10 953,2-11-8842</inkml:trace>
</inkml:ink>
</file>

<file path=ppt/ink/ink8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7.580"/>
    </inkml:context>
    <inkml:brush xml:id="br0">
      <inkml:brushProperty name="width" value="0.1" units="cm"/>
      <inkml:brushProperty name="height" value="0.1" units="cm"/>
      <inkml:brushProperty name="color" value="#5B2D90"/>
    </inkml:brush>
  </inkml:definitions>
  <inkml:trace contextRef="#ctx0" brushRef="#br0">40 608 1408,'-20'15'3818,"1"0"-877,18-20-2103,10-13-669,20-26 441,2 1 1,2 2-1,59-59 1,-1 1 152,18-11-309,-73 77-374,-2-2 0,40-51 0,-54 63-25</inkml:trace>
</inkml:ink>
</file>

<file path=ppt/ink/ink8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8.189"/>
    </inkml:context>
    <inkml:brush xml:id="br0">
      <inkml:brushProperty name="width" value="0.1" units="cm"/>
      <inkml:brushProperty name="height" value="0.1" units="cm"/>
      <inkml:brushProperty name="color" value="#5B2D90"/>
    </inkml:brush>
  </inkml:definitions>
  <inkml:trace contextRef="#ctx0" brushRef="#br0">32 9 2104,'0'-1'92,"-1"1"-1,1-1 1,-1 0-1,1 1 0,-1-1 1,0 1-1,1-1 0,-1 1 1,0-1-1,1 1 1,-1-1-1,0 1 0,0 0 1,0 0-1,1-1 0,-1 1 1,0 0-1,0 0 1,0 0-1,0 0 0,1 0 1,-1 0-1,0 0 0,0 0 1,0 0-1,0 0 1,1 0-1,-1 0 0,0 1 1,0-1-1,0 0 0,1 1 1,-1-1-1,0 1 1,0-1-1,-1 2 0,2-2-46,0 0 0,0 0 0,0 1 0,-1-1-1,1 0 1,0 1 0,0-1 0,0 0 0,0 0 0,-1 1-1,1-1 1,0 1 0,0-1 0,0 0 0,0 1 0,0-1-1,0 0 1,0 1 0,0-1 0,0 0 0,0 1 0,0-1-1,0 0 1,0 1 0,0-1 0,1 0 0,-1 1 0,0-1-1,0 0 1,0 1 0,1-1 0,19 10 509,6-8-22,0 0-1,31-2 1,-2 0-810,-40 0 113</inkml:trace>
</inkml:ink>
</file>

<file path=ppt/ink/ink8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08.933"/>
    </inkml:context>
    <inkml:brush xml:id="br0">
      <inkml:brushProperty name="width" value="0.1" units="cm"/>
      <inkml:brushProperty name="height" value="0.1" units="cm"/>
      <inkml:brushProperty name="color" value="#5B2D90"/>
    </inkml:brush>
  </inkml:definitions>
  <inkml:trace contextRef="#ctx0" brushRef="#br0">1 388 1160,'27'-33'2011,"32"-49"0,-37 49-1553,1 2 1,27-29-1,88-88 239,-137 147-861</inkml:trace>
</inkml:ink>
</file>

<file path=ppt/ink/ink8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14.620"/>
    </inkml:context>
    <inkml:brush xml:id="br0">
      <inkml:brushProperty name="width" value="0.1" units="cm"/>
      <inkml:brushProperty name="height" value="0.1" units="cm"/>
      <inkml:brushProperty name="color" value="#5B2D90"/>
    </inkml:brush>
  </inkml:definitions>
  <inkml:trace contextRef="#ctx0" brushRef="#br0">0 503 808,'1'-2'5742,"1"-2"-5535,0-1 0,0 1-1,0 0 1,0 0 0,0 0 0,1 1 0,2-5-1,172-160 2239,-161 155-2173,68-59 286,104-98 851,-153 147-5986,-16 13 2210,-6 1 928</inkml:trace>
</inkml:ink>
</file>

<file path=ppt/ink/ink8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15.481"/>
    </inkml:context>
    <inkml:brush xml:id="br0">
      <inkml:brushProperty name="width" value="0.1" units="cm"/>
      <inkml:brushProperty name="height" value="0.1" units="cm"/>
      <inkml:brushProperty name="color" value="#5B2D90"/>
    </inkml:brush>
  </inkml:definitions>
  <inkml:trace contextRef="#ctx0" brushRef="#br0">1 39 2000,'59'-5'5052,"9"-8"-3476,-30 6-1864,0 1 1,45-2 0,-69 10-988,-3 2 473</inkml:trace>
</inkml:ink>
</file>

<file path=ppt/ink/ink8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16.349"/>
    </inkml:context>
    <inkml:brush xml:id="br0">
      <inkml:brushProperty name="width" value="0.1" units="cm"/>
      <inkml:brushProperty name="height" value="0.1" units="cm"/>
      <inkml:brushProperty name="color" value="#5B2D90"/>
    </inkml:brush>
  </inkml:definitions>
  <inkml:trace contextRef="#ctx0" brushRef="#br0">732 0 1512,'-34'25'4762,"-14"26"-3937,2-2-818,-9 1 106,3 3 0,-70 90 1,-27 32-34,85-105-91,-56 82 0,81-97-1585,36-48 945</inkml:trace>
</inkml:ink>
</file>

<file path=ppt/ink/ink8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18.605"/>
    </inkml:context>
    <inkml:brush xml:id="br0">
      <inkml:brushProperty name="width" value="0.1" units="cm"/>
      <inkml:brushProperty name="height" value="0.1" units="cm"/>
      <inkml:brushProperty name="color" value="#5B2D90"/>
    </inkml:brush>
  </inkml:definitions>
  <inkml:trace contextRef="#ctx0" brushRef="#br0">16 579 224,'0'0'165,"-1"0"-1,1 1 0,-1-1 1,1 0-1,-1 0 1,1 0-1,-1 0 1,1 0-1,-1 0 1,1 0-1,-1 0 1,1 0-1,-1-1 0,1 1 1,-1 0-1,0 0 1,1 0-1,0-1 1,-1 1-1,1 0 1,-1-1-1,1 1 1,-1 0-1,1-1 0,0 1 1,-1 0-1,1-1 1,-1 1-1,1-1 1,0 1-1,0-1 1,-1 1-1,1 0 1,0-2-1,10-17 2031,43-30-1981,-34 32 924,44-39-214,-39 36-745,0-1-1,39-47 0,-25 20-153,2 1-1,3 2 1,1 2 0,99-75-1,-118 101-1748,-18 14 1013</inkml:trace>
</inkml:ink>
</file>

<file path=ppt/ink/ink8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22.766"/>
    </inkml:context>
    <inkml:brush xml:id="br0">
      <inkml:brushProperty name="width" value="0.1" units="cm"/>
      <inkml:brushProperty name="height" value="0.1" units="cm"/>
      <inkml:brushProperty name="color" value="#5B2D90"/>
    </inkml:brush>
  </inkml:definitions>
  <inkml:trace contextRef="#ctx0" brushRef="#br0">18 7 1760,'-18'2'4256,"62"1"-2158,-26-1-2569,3 0 150,1-1-1,-1-1 1,1-1-1,-1 0 1,37-9 0,-42 6-401</inkml:trace>
</inkml:ink>
</file>

<file path=ppt/ink/ink8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23.428"/>
    </inkml:context>
    <inkml:brush xml:id="br0">
      <inkml:brushProperty name="width" value="0.1" units="cm"/>
      <inkml:brushProperty name="height" value="0.1" units="cm"/>
      <inkml:brushProperty name="color" value="#5B2D90"/>
    </inkml:brush>
  </inkml:definitions>
  <inkml:trace contextRef="#ctx0" brushRef="#br0">715 1 360,'-6'4'2852,"-23"15"-2395,-317 252 3322,260-195-5082,-138 159 0,201-205 494</inkml:trace>
</inkml:ink>
</file>

<file path=ppt/ink/ink8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25.325"/>
    </inkml:context>
    <inkml:brush xml:id="br0">
      <inkml:brushProperty name="width" value="0.1" units="cm"/>
      <inkml:brushProperty name="height" value="0.1" units="cm"/>
      <inkml:brushProperty name="color" value="#5B2D90"/>
    </inkml:brush>
  </inkml:definitions>
  <inkml:trace contextRef="#ctx0" brushRef="#br0">22 541 544,'0'0'141,"-1"1"-1,1 0 0,-1-1 1,0 1-1,1 0 1,-1-1-1,0 1 1,1-1-1,-1 1 0,0-1 1,0 1-1,0-1 1,0 0-1,1 1 1,-1-1-1,0 0 0,0 0 1,0 0-1,0 0 1,0 1-1,0-1 1,0 0-1,1-1 1,-3 1-1,3 0-66,0-1-1,0 0 1,0 0-1,0 1 1,0-1-1,0 0 1,0 1-1,0-1 1,0 0-1,0 1 1,0-1 0,0 0-1,0 1 1,1-1-1,-1 0 1,0 1-1,0-1 1,1 1-1,-1-1 1,1 0 0,-1 1-1,0-1 1,1 1-1,-1-1 1,1 1-1,-1-1 1,1 1-1,-1 0 1,1-1-1,0 1 1,-1 0 0,1-1-1,-1 1 1,1 0-1,1-1 1,91-67 1063,-41 32-733,60-56-1,-61 47-198,82-53 0,-81 63-147,-2-3 1,46-45 0,-61 53-2301,-30 26 1348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0 4233,'-1'2'920,"0"1"961,0 3-305,0 3-264,2 3-184,3 3-215,3 2-57,6 1-56,5 2 0,5-1-96,8 1-72,5-1-184,6-3-71,7-3-105,6-4-40,4-7-88,4-6-64,1-5-224,-1-5-200,-3-4-593,-4-1-519,-5-2 784,-12 4-13083</inkml:trace>
</inkml:ink>
</file>

<file path=ppt/ink/ink8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25.878"/>
    </inkml:context>
    <inkml:brush xml:id="br0">
      <inkml:brushProperty name="width" value="0.1" units="cm"/>
      <inkml:brushProperty name="height" value="0.1" units="cm"/>
      <inkml:brushProperty name="color" value="#5B2D90"/>
    </inkml:brush>
  </inkml:definitions>
  <inkml:trace contextRef="#ctx0" brushRef="#br0">12 46 1528,'-11'-3'2625,"12"-2"-1088,28-7-591,48-7 378,-47 15-929,-1 2-1,56 2 1,-60 1-1143,-8 0 282</inkml:trace>
</inkml:ink>
</file>

<file path=ppt/ink/ink8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39.129"/>
    </inkml:context>
    <inkml:brush xml:id="br0">
      <inkml:brushProperty name="width" value="0.1" units="cm"/>
      <inkml:brushProperty name="height" value="0.1" units="cm"/>
      <inkml:brushProperty name="color" value="#5B2D90"/>
    </inkml:brush>
  </inkml:definitions>
  <inkml:trace contextRef="#ctx0" brushRef="#br0">1 14 688,'1'0'783,"-1"0"-725,0 0 0,1 0 0,-1 0 0,1 0 0,-1 0 0,0 0 0,1-1 1,-1 1-1,1 0 0,-1 0 0,0 0 0,1-1 0,-1 1 0,0 0 0,1-1 0,-1 1 0,0 0 0,1-1 0,-1 1 0,0 0 0,0-1 0,0 1 0,1 0 0,-1-1 0,0 1 0,0-1 0,0 1 0,0-1 0,0 1 0,0 0 0,0-1 0,1 1 0,-1-1 0,0 1 0,-1-1 0,1 1 0,0 0 0,0-1 0,0 1 0,0-1 0,3 2 389,1 0-1,-1 0 1,1 0 0,-1 1-1,0 0 1,0 0 0,0 0-1,0 0 1,0 0 0,3 3-1,37 58 633,-33-45-1150,2-1 1,0 0-1,1 0 0,1-1 1,27 24-1,-23-26-720,0-1 278</inkml:trace>
</inkml:ink>
</file>

<file path=ppt/ink/ink8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0.144"/>
    </inkml:context>
    <inkml:brush xml:id="br0">
      <inkml:brushProperty name="width" value="0.1" units="cm"/>
      <inkml:brushProperty name="height" value="0.1" units="cm"/>
      <inkml:brushProperty name="color" value="#5B2D90"/>
    </inkml:brush>
  </inkml:definitions>
  <inkml:trace contextRef="#ctx0" brushRef="#br0">44 30 1608,'-18'-2'3537,"17"2"-3476,0 0 1,0 0-1,1 0 0,-1 0 1,0 0-1,0 0 0,0 0 1,0 0-1,0 0 1,0 0-1,0-1 0,0 1 1,1 0-1,-1-1 1,0 1-1,0 0 0,0-1 1,0 1-1,1-1 0,-1 0 1,0 1-1,1-1 1,-1 1-1,0-1 0,1 0 1,-1 0-1,1 1 0,-1-1 1,1 0-1,-1 0 1,1 0-1,0 1 0,-1-1 1,1 0-1,0 0 1,0 0-1,0 0 0,-1 0 1,1 0-1,0 0 0,0 0 1,0 0-1,0 1 1,1-1-1,-1 0 0,1-2 1,38 46 1507,58 70-1397,98 147 0,-186-247-207,0 0-1,0-1 0,1 0 1,1 0-1,0-1 0,1 0 0,0-1 1,20 13-1,-31-23-27,-1 0 0,0 1 0,0-1 0,1 0-189,-1 0 189,0 0 0,0 1 0,0-1 0,0 0 0,1 0 0,-1 0 0,0 0 0,0 0 0,0 0 0,1 0 0,-1 0 0,0 0 0,0 0 0,0 0 0,0 0 0,1 0 0,-1 0 0,0 0 0,0 0-1,0 0 1,1 0 0,-1 0 0,0 0 0,0 0 0,0 0 0,1 0 0,-1-1 0,0 1 0,0 0 0,0 0 0,0 0 0,1-1-189,-1 1 189,0 0 0,0 0 0,-2-9-1148</inkml:trace>
</inkml:ink>
</file>

<file path=ppt/ink/ink8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1.111"/>
    </inkml:context>
    <inkml:brush xml:id="br0">
      <inkml:brushProperty name="width" value="0.1" units="cm"/>
      <inkml:brushProperty name="height" value="0.1" units="cm"/>
      <inkml:brushProperty name="color" value="#5B2D90"/>
    </inkml:brush>
  </inkml:definitions>
  <inkml:trace contextRef="#ctx0" brushRef="#br0">71 124 1384,'-4'-4'292,"0"0"-1,0-1 1,1 0-1,0 1 1,0-1-1,0 0 0,0-1 1,1 1-1,0 0 1,-3-10-1,4 10-137,-1-1 1,0 1-1,0 0 0,-1 0 0,1 0 1,-1 0-1,0 0 0,0 1 0,-1-1 0,-5-5 1,9 20 1405,7 6-1357,75 91 90,176 175 1,-199-228-1695,-35-37 798</inkml:trace>
</inkml:ink>
</file>

<file path=ppt/ink/ink8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2.354"/>
    </inkml:context>
    <inkml:brush xml:id="br0">
      <inkml:brushProperty name="width" value="0.1" units="cm"/>
      <inkml:brushProperty name="height" value="0.1" units="cm"/>
      <inkml:brushProperty name="color" value="#5B2D90"/>
    </inkml:brush>
  </inkml:definitions>
  <inkml:trace contextRef="#ctx0" brushRef="#br0">1 27 1680,'1'-10'6261,"-2"-6"-5702,1 16-536,0 0 0,0 0 0,0 0-1,0 0 1,0 0 0,0 0 0,0 0 0,0 0 0,1 0 0,-1 1-1,0-1 1,0 0 0,0 0 0,0 0 0,0 0 0,0 0 0,0 0-1,0 0 1,0 0 0,1 0 0,-1 0 0,0 0 0,0 0 0,0 0-1,0 0 1,0 0 0,0 0 0,0 0 0,1 0 0,-1 0 0,0 0 0,0 0-1,0 0 1,0 0 0,0 0 0,0 0 0,0 0 0,0 0 0,1-1-1,-1 1 1,0 0 0,0 0 0,0 0 0,0 0 0,0 0 0,0 0-1,0 0 1,0 0 0,0 0 0,0 0 0,0-1 0,22 33 733,35 37-1,-33-42-683,-2 0 0,19 32 0,-2 6-42,63 79 0,-76-114-32,0-1-1,2-1 1,1-2-1,45 33 1,-55-45-70,7 5-552,-7-8-2793,-11-8 2099</inkml:trace>
</inkml:ink>
</file>

<file path=ppt/ink/ink8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3.450"/>
    </inkml:context>
    <inkml:brush xml:id="br0">
      <inkml:brushProperty name="width" value="0.1" units="cm"/>
      <inkml:brushProperty name="height" value="0.1" units="cm"/>
      <inkml:brushProperty name="color" value="#5B2D90"/>
    </inkml:brush>
  </inkml:definitions>
  <inkml:trace contextRef="#ctx0" brushRef="#br0">28 22 1416,'-1'-1'85,"-16"-15"1057,9 12-57,7 11 536,4-2-1331,1 1-1,0-1 1,0 0 0,0 0-1,1 0 1,7 5-1,-1 1 239,187 206 1021,-117-118-1431,-54-65-103,1 0 1,40 36-1,0-13-49,10 8-375,-31-17-2718,-44-46 2361</inkml:trace>
</inkml:ink>
</file>

<file path=ppt/ink/ink8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4.491"/>
    </inkml:context>
    <inkml:brush xml:id="br0">
      <inkml:brushProperty name="width" value="0.1" units="cm"/>
      <inkml:brushProperty name="height" value="0.1" units="cm"/>
      <inkml:brushProperty name="color" value="#5B2D90"/>
    </inkml:brush>
  </inkml:definitions>
  <inkml:trace contextRef="#ctx0" brushRef="#br0">94 135 1624,'-46'-66'2373,"34"52"-1021,2 0-1,-16-26 0,61 98-578,2-1 0,2-2 0,74 79 0,10 15-668,57 124-124,-162-249-45,-8-19-880,-7-17-1919,-5-1 1474</inkml:trace>
</inkml:ink>
</file>

<file path=ppt/ink/ink8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8.191"/>
    </inkml:context>
    <inkml:brush xml:id="br0">
      <inkml:brushProperty name="width" value="0.1" units="cm"/>
      <inkml:brushProperty name="height" value="0.1" units="cm"/>
      <inkml:brushProperty name="color" value="#5B2D90"/>
    </inkml:brush>
  </inkml:definitions>
  <inkml:trace contextRef="#ctx0" brushRef="#br0">17 58 2393,'-1'-1'194,"0"0"0,0 0 0,0-1 0,1 1 0,-1 0 1,0 0-1,1-1 0,-1 1 0,1 0 0,0-1 0,-1 1 1,1-1-1,0 1 0,0 0 0,0-1 0,0 1 0,0-1 1,0 1-1,0 0 0,1-3 0,-1 3-71,0 0-1,1-1 1,-1 1-1,0 0 1,0-1-1,0 1 1,0 0-1,0-1 1,-1 1-1,1 0 1,0-1-1,-1 1 1,1 0-1,-1 0 1,1-1-1,-1 1 1,1 0 0,-1 0-1,-1-2 1,-1 11 2615,9 35-2460,1-25-199,2 0 1,0-1-1,1-1 0,1 0 0,0 0 0,1-1 0,1 0 1,14 12-1,37 47 227,80 145-115,-142-216-374,-1-1 0,0 0 0,1 0 0,0 0-1,-1 0 1,1 0 0,0-1 0,0 1 0,0 0 0,0-1 0,0 1 0,0-1 0,0 0 0,1 0 0,-1 0 0,0 0 0,1 0-1,-1 0 1,1-1 0,-1 1 0,1-1 0,-1 0 0,1 0 0,-1 0 0,1 0 0,0 0 0,-1 0 0,3-1 0,14-2-1086</inkml:trace>
</inkml:ink>
</file>

<file path=ppt/ink/ink8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49.127"/>
    </inkml:context>
    <inkml:brush xml:id="br0">
      <inkml:brushProperty name="width" value="0.1" units="cm"/>
      <inkml:brushProperty name="height" value="0.1" units="cm"/>
      <inkml:brushProperty name="color" value="#5B2D90"/>
    </inkml:brush>
  </inkml:definitions>
  <inkml:trace contextRef="#ctx0" brushRef="#br0">194 5 1928,'0'0'61,"0"0"0,-1-1 0,1 1-1,0 0 1,0-1 0,0 1 0,0 0-1,-1 0 1,1 0 0,0-1-1,0 1 1,-1 0 0,1 0 0,0 0-1,0-1 1,-1 1 0,1 0 0,0 0-1,-1 0 1,1 0 0,0 0-1,0 0 1,-1 0 0,1 0 0,0 0-1,-1 0 1,1 0 0,0 0 0,-1 0-1,1 0 1,0 0 0,-1 0 0,1 0-1,0 0 1,-1 0 0,1 0-1,0 0 1,0 0 0,-1 1 0,1-1-1,0 0 1,-1 1 0,-22 8 2912,5-2-793,-111 1-2095,117-6-613</inkml:trace>
</inkml:ink>
</file>

<file path=ppt/ink/ink8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1.468"/>
    </inkml:context>
    <inkml:brush xml:id="br0">
      <inkml:brushProperty name="width" value="0.1" units="cm"/>
      <inkml:brushProperty name="height" value="0.1" units="cm"/>
      <inkml:brushProperty name="color" value="#5B2D90"/>
    </inkml:brush>
  </inkml:definitions>
  <inkml:trace contextRef="#ctx0" brushRef="#br0">38 0 2585,'-6'0'1207,"-21"1"2037,22 2-1846,14 5-83,-2-2-1057,0 1 1,0 0 0,-1 1-1,0 0 1,-1 0 0,1 0-1,-1 0 1,4 11 0,0-2-111,21 52 20,-27-58-301,1 0 0,1 0 0,0 0 0,0-1 0,1 1 0,0-1 0,1-1 0,9 12 0,0-6-397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21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7106,'-1'1'840,"-1"2"832,1 1-32,0 2-15,2 1-129,2 2-232,2 3-103,5 2-265,5 3-64,5 4-136,5 3-80,5 4-144,5 2-72,3 2-152,2 1-55,3-1-17,2-2-16,2-5-24,2-5-32,3-8-56,2-10-40,1-10-168,-2-9-176,-4-8-481,-3-6-311,-6-5-1176,-4-1-929,-7-2 1793,-7 7-10931</inkml:trace>
</inkml:ink>
</file>

<file path=ppt/ink/ink8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3.309"/>
    </inkml:context>
    <inkml:brush xml:id="br0">
      <inkml:brushProperty name="width" value="0.1" units="cm"/>
      <inkml:brushProperty name="height" value="0.1" units="cm"/>
      <inkml:brushProperty name="color" value="#5B2D90"/>
    </inkml:brush>
  </inkml:definitions>
  <inkml:trace contextRef="#ctx0" brushRef="#br0">75 30 2088,'0'-2'190,"1"0"0,-1 0-1,0 0 1,0 0-1,0 0 1,0 0-1,-1 0 1,1 0-1,0 0 1,-1 0-1,0 1 1,1-1 0,-2-3-1,-5 5 893,-2 16-1094,-4 16-158,2 0 1,2 1-1,-7 41 0,11-42-202</inkml:trace>
</inkml:ink>
</file>

<file path=ppt/ink/ink8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3.623"/>
    </inkml:context>
    <inkml:brush xml:id="br0">
      <inkml:brushProperty name="width" value="0.1" units="cm"/>
      <inkml:brushProperty name="height" value="0.1" units="cm"/>
      <inkml:brushProperty name="color" value="#5B2D90"/>
    </inkml:brush>
  </inkml:definitions>
  <inkml:trace contextRef="#ctx0" brushRef="#br0">41 31 1728,'5'-30'2243,"-10"50"-1078,-5 15-1222,3-14-159,0 0 1,2 0 0,1 1 0,1-1 0,-1 27-1,4-30-338</inkml:trace>
</inkml:ink>
</file>

<file path=ppt/ink/ink8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3.875"/>
    </inkml:context>
    <inkml:brush xml:id="br0">
      <inkml:brushProperty name="width" value="0.1" units="cm"/>
      <inkml:brushProperty name="height" value="0.1" units="cm"/>
      <inkml:brushProperty name="color" value="#5B2D90"/>
    </inkml:brush>
  </inkml:definitions>
  <inkml:trace contextRef="#ctx0" brushRef="#br0">37 6 1408,'11'-6'3208,"-13"11"-2217,-4 5-938,0-1-160,1 0 1,0 0 0,1 1-1,0-1 1,0 1 0,1 0-1,0 0 1,-2 19-1,4-16-314</inkml:trace>
</inkml:ink>
</file>

<file path=ppt/ink/ink8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4.130"/>
    </inkml:context>
    <inkml:brush xml:id="br0">
      <inkml:brushProperty name="width" value="0.1" units="cm"/>
      <inkml:brushProperty name="height" value="0.1" units="cm"/>
      <inkml:brushProperty name="color" value="#5B2D90"/>
    </inkml:brush>
  </inkml:definitions>
  <inkml:trace contextRef="#ctx0" brushRef="#br0">48 2 1568,'3'-1'360,"1"1"129,-1 2 15,-3 3-272,0 3-120,-6 2 96,0 4-8,-4 2-24,3 2-8,0 3-136,0 0-8,3-2-16,-2 1 0,3-2-32,1 0-88,3-2-480,1-2 392</inkml:trace>
</inkml:ink>
</file>

<file path=ppt/ink/ink8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4.419"/>
    </inkml:context>
    <inkml:brush xml:id="br0">
      <inkml:brushProperty name="width" value="0.1" units="cm"/>
      <inkml:brushProperty name="height" value="0.1" units="cm"/>
      <inkml:brushProperty name="color" value="#5B2D90"/>
    </inkml:brush>
  </inkml:definitions>
  <inkml:trace contextRef="#ctx0" brushRef="#br0">0 17 1328,'1'-2'83,"0"1"-1,0 0 0,0 0 1,0-1-1,0 1 0,0 0 0,0 0 1,0 0-1,1 0 0,-1 0 1,0 1-1,1-1 0,-1 0 1,3 0-1,-4 1-19,1 0 0,-1 1 0,1-1 0,-1 0 0,1 1 0,-1-1 0,0 0 0,1 1 0,-1-1 0,0 1 0,1-1 0,-1 1 0,0-1 0,1 1 0,-1-1 0,0 1 0,0-1 0,0 1 0,0-1 0,0 1 0,1-1 0,-1 1 0,0 0 0,0-1 0,0 1 0,0-1 0,0 1 0,-1-1 0,1 1 0,0-1 0,0 1 0,0 0 0,0-1 0,-1 1-1,1-1 1,0 1 0,0-1 0,-1 0 0,0 2 0,-4 21-222,0 2-1,1-1 0,-1 27 1,5-41-220</inkml:trace>
</inkml:ink>
</file>

<file path=ppt/ink/ink8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4.602"/>
    </inkml:context>
    <inkml:brush xml:id="br0">
      <inkml:brushProperty name="width" value="0.1" units="cm"/>
      <inkml:brushProperty name="height" value="0.1" units="cm"/>
      <inkml:brushProperty name="color" value="#5B2D90"/>
    </inkml:brush>
  </inkml:definitions>
  <inkml:trace contextRef="#ctx0" brushRef="#br0">44 0 728,'-12'23'56,"0"2"48,1 1-96,2 0-8</inkml:trace>
</inkml:ink>
</file>

<file path=ppt/ink/ink8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5.258"/>
    </inkml:context>
    <inkml:brush xml:id="br0">
      <inkml:brushProperty name="width" value="0.1" units="cm"/>
      <inkml:brushProperty name="height" value="0.1" units="cm"/>
      <inkml:brushProperty name="color" value="#5B2D90"/>
    </inkml:brush>
  </inkml:definitions>
  <inkml:trace contextRef="#ctx0" brushRef="#br0">62 23 1248,'1'-9'168,"0"2"216,-1 3-240,0 2 0,-2 3 113,1 2 95,-3 5 72,0 0-56,0 3-128,-3 2-104,1 6-136,-3 2-160,1 5-384,0 1-112,2 0-289,1-2 449</inkml:trace>
</inkml:ink>
</file>

<file path=ppt/ink/ink8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5.530"/>
    </inkml:context>
    <inkml:brush xml:id="br0">
      <inkml:brushProperty name="width" value="0.1" units="cm"/>
      <inkml:brushProperty name="height" value="0.1" units="cm"/>
      <inkml:brushProperty name="color" value="#5B2D90"/>
    </inkml:brush>
  </inkml:definitions>
  <inkml:trace contextRef="#ctx0" brushRef="#br0">76 1 632,'-21'48'4221,"9"-19"-4367,2 1 1,1 0-1,1 1 1,-6 54-1,12-65-338</inkml:trace>
</inkml:ink>
</file>

<file path=ppt/ink/ink8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5.815"/>
    </inkml:context>
    <inkml:brush xml:id="br0">
      <inkml:brushProperty name="width" value="0.1" units="cm"/>
      <inkml:brushProperty name="height" value="0.1" units="cm"/>
      <inkml:brushProperty name="color" value="#5B2D90"/>
    </inkml:brush>
  </inkml:definitions>
  <inkml:trace contextRef="#ctx0" brushRef="#br0">18 43 2144,'4'-4'414,"0"-1"0,0 0 0,0 0 0,0 0-1,-1-1 1,4-7 0,-33 68 504,20-30-1080,0 0 0,2 0 0,-2 40-1,7-41-138</inkml:trace>
</inkml:ink>
</file>

<file path=ppt/ink/ink8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6.068"/>
    </inkml:context>
    <inkml:brush xml:id="br0">
      <inkml:brushProperty name="width" value="0.1" units="cm"/>
      <inkml:brushProperty name="height" value="0.1" units="cm"/>
      <inkml:brushProperty name="color" value="#5B2D90"/>
    </inkml:brush>
  </inkml:definitions>
  <inkml:trace contextRef="#ctx0" brushRef="#br0">28 0 712,'-1'3'0,"0"2"-32,0-1 8,1 1 64,0 0 24,0-1 48,0-2 232,0 2 304,-1 0 65,-1 6 31,-1 3-232,-1 6-328,0 2-96,0 2-88,1-1-8,1-4-912,0-1 672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816"/>
    </inkml:context>
    <inkml:brush xml:id="br0">
      <inkml:brushProperty name="width" value="0.1" units="cm"/>
      <inkml:brushProperty name="height" value="0.1" units="cm"/>
      <inkml:brushProperty name="color" value="#00A0D7"/>
    </inkml:brush>
  </inkml:definitions>
  <inkml:trace contextRef="#ctx0" brushRef="#br0">1346 11 6169,'-5'-2'11,"-1"0"0,0 0-1,0 1 1,0-1-1,-1 1 1,1 1-1,0-1 1,0 1 0,-1 0-1,-6 1 1,-68 14-302,22-3 212,-92 3 669,59-6 579,-167 36-1,198-29-893,0 3 1,1 2-1,-108 56 0,148-66-206,1 1 0,0 0 0,1 1 0,0 1 0,1 1 0,1 1 0,0 0 0,1 1 0,1 1 0,0 0 0,2 1-1,0 0 1,1 1 0,-12 30 0,14-20-408,1 1-1,2-1 0,1 1 1,1 0-1,2 0 0,1 0 1,1 0-1,2 0 0,11 59 1,18 36-1050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693"/>
    </inkml:context>
    <inkml:brush xml:id="br0">
      <inkml:brushProperty name="width" value="0.1" units="cm"/>
      <inkml:brushProperty name="height" value="0.6" units="cm"/>
      <inkml:brushProperty name="color" value="#33CCFF"/>
      <inkml:brushProperty name="inkEffects" value="pencil"/>
    </inkml:brush>
  </inkml:definitions>
  <inkml:trace contextRef="#ctx0" brushRef="#br0">25 1 11410,'-2'1'545,"-1"4"87,-2 2-136,0 3-40,0 2-40,2 3 152,2 3 80,3 2 184,4 2 17,5 3-153,5 0-56,5 1-160,5 0-72,6-3-48,5-3-40,4-2-120,4-4-48,3-3-96,2-3-32,2-3-32,-1-4-72,-2-3-208,-3-5-168,-4-6-840,-5-6-601,-3-6 1017,-9 2-14403</inkml:trace>
</inkml:ink>
</file>

<file path=ppt/ink/ink8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6.353"/>
    </inkml:context>
    <inkml:brush xml:id="br0">
      <inkml:brushProperty name="width" value="0.1" units="cm"/>
      <inkml:brushProperty name="height" value="0.1" units="cm"/>
      <inkml:brushProperty name="color" value="#5B2D90"/>
    </inkml:brush>
  </inkml:definitions>
  <inkml:trace contextRef="#ctx0" brushRef="#br0">46 1 1760,'-10'20'256,"-1"3"241,-1 3-473,-1 2 16</inkml:trace>
</inkml:ink>
</file>

<file path=ppt/ink/ink8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7.207"/>
    </inkml:context>
    <inkml:brush xml:id="br0">
      <inkml:brushProperty name="width" value="0.1" units="cm"/>
      <inkml:brushProperty name="height" value="0.1" units="cm"/>
      <inkml:brushProperty name="color" value="#5B2D90"/>
    </inkml:brush>
  </inkml:definitions>
  <inkml:trace contextRef="#ctx0" brushRef="#br0">134 11 1616,'-4'-2'280,"0"2"193,2-1-153,1-1-104,0-1 48,-2 0 768,-1 6-544,0 4-104,-5 9-224,0 5-120,-5 4-24,1 3-8,-2 6-8,2 1 0,-1 5-432,2 1-576,0-2 584</inkml:trace>
</inkml:ink>
</file>

<file path=ppt/ink/ink8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7.578"/>
    </inkml:context>
    <inkml:brush xml:id="br0">
      <inkml:brushProperty name="width" value="0.1" units="cm"/>
      <inkml:brushProperty name="height" value="0.1" units="cm"/>
      <inkml:brushProperty name="color" value="#5B2D90"/>
    </inkml:brush>
  </inkml:definitions>
  <inkml:trace contextRef="#ctx0" brushRef="#br0">60 22 704,'8'-22'4931,"-12"32"-4047,-40 122-306,38-113-1033,2 0-1,1 0 1,0 1 0,1-1-1,1 21 1,3-24-405</inkml:trace>
</inkml:ink>
</file>

<file path=ppt/ink/ink8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7.846"/>
    </inkml:context>
    <inkml:brush xml:id="br0">
      <inkml:brushProperty name="width" value="0.1" units="cm"/>
      <inkml:brushProperty name="height" value="0.1" units="cm"/>
      <inkml:brushProperty name="color" value="#5B2D90"/>
    </inkml:brush>
  </inkml:definitions>
  <inkml:trace contextRef="#ctx0" brushRef="#br0">32 0 3449,'-21'107'3622,"17"-83"-4072,1 1-1,-1 37 1,5-41-133</inkml:trace>
</inkml:ink>
</file>

<file path=ppt/ink/ink8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8.131"/>
    </inkml:context>
    <inkml:brush xml:id="br0">
      <inkml:brushProperty name="width" value="0.1" units="cm"/>
      <inkml:brushProperty name="height" value="0.1" units="cm"/>
      <inkml:brushProperty name="color" value="#5B2D90"/>
    </inkml:brush>
  </inkml:definitions>
  <inkml:trace contextRef="#ctx0" brushRef="#br0">50 1 1016,'-14'45'3810,"-18"134"-2907,28-158-919</inkml:trace>
</inkml:ink>
</file>

<file path=ppt/ink/ink8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8.890"/>
    </inkml:context>
    <inkml:brush xml:id="br0">
      <inkml:brushProperty name="width" value="0.1" units="cm"/>
      <inkml:brushProperty name="height" value="0.1" units="cm"/>
      <inkml:brushProperty name="color" value="#5B2D90"/>
    </inkml:brush>
  </inkml:definitions>
  <inkml:trace contextRef="#ctx0" brushRef="#br0">56 12 2104,'-1'-11'2086,"-4"13"-807,-8 26-399,-10 48-616,18-53-714,-4 46-1,10-56 60</inkml:trace>
</inkml:ink>
</file>

<file path=ppt/ink/ink8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9.259"/>
    </inkml:context>
    <inkml:brush xml:id="br0">
      <inkml:brushProperty name="width" value="0.1" units="cm"/>
      <inkml:brushProperty name="height" value="0.1" units="cm"/>
      <inkml:brushProperty name="color" value="#5B2D90"/>
    </inkml:brush>
  </inkml:definitions>
  <inkml:trace contextRef="#ctx0" brushRef="#br0">35 29 2489,'8'-28'2095,"-12"49"-846,-8 15-1118,6-19-118,1-1-1,0 1 1,1 1-1,-3 34 1,8-44-119</inkml:trace>
</inkml:ink>
</file>

<file path=ppt/ink/ink8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9.530"/>
    </inkml:context>
    <inkml:brush xml:id="br0">
      <inkml:brushProperty name="width" value="0.1" units="cm"/>
      <inkml:brushProperty name="height" value="0.1" units="cm"/>
      <inkml:brushProperty name="color" value="#5B2D90"/>
    </inkml:brush>
  </inkml:definitions>
  <inkml:trace contextRef="#ctx0" brushRef="#br0">28 1 2361,'3'1'1968,"-3"1"-1344,-2 2-264,0 3-96,-1 1-16,-1 2-24,0 1-72,1-1 8,-1 2-32,1 2-24,0 1-64,2 5-40,0-2-56,1 0-256,1-2-792,0-4 696</inkml:trace>
</inkml:ink>
</file>

<file path=ppt/ink/ink8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0:59.767"/>
    </inkml:context>
    <inkml:brush xml:id="br0">
      <inkml:brushProperty name="width" value="0.1" units="cm"/>
      <inkml:brushProperty name="height" value="0.1" units="cm"/>
      <inkml:brushProperty name="color" value="#5B2D90"/>
    </inkml:brush>
  </inkml:definitions>
  <inkml:trace contextRef="#ctx0" brushRef="#br0">49 1 3401,'1'-1'112,"0"1"104,-1 2 16,-3 4 240,-3 3 112,0 4-48,-2 2-40,2 1-232,0 2-112,1 2-96,1 2-32,0 3-408,2 0-504,2-3 512</inkml:trace>
</inkml:ink>
</file>

<file path=ppt/ink/ink8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11.578"/>
    </inkml:context>
    <inkml:brush xml:id="br0">
      <inkml:brushProperty name="width" value="0.1" units="cm"/>
      <inkml:brushProperty name="height" value="0.1" units="cm"/>
      <inkml:brushProperty name="color" value="#5B2D90"/>
    </inkml:brush>
  </inkml:definitions>
  <inkml:trace contextRef="#ctx0" brushRef="#br0">0 1 864,'2'19'4971,"25"90"-4129,82 195 37,52 185-89,19 80-61,4-37 265,-120-369-644,-38-102-243,29 101 0,49 169 26,-99-317-121,126 340 44,-95-245-96,-27-77-16,1-1 0,2 0-1,18 35 1,-13-15-6588,-15-46 5880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9762,'1'0'456,"3"1"368,4 0-424,3 0 321,4 2 191,3 0 248,4 3 48,3 0-71,3 2-161,3 2-320,4-1-168,2 1-264,3-2-88,1 0-80,3-2-32,0-2-72,1-3-128,-2-2-400,-4-3-288,-3-4-777,-5-4-551,-3-6 1216,-6 1-11691</inkml:trace>
</inkml:ink>
</file>

<file path=ppt/ink/ink8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13.529"/>
    </inkml:context>
    <inkml:brush xml:id="br0">
      <inkml:brushProperty name="width" value="0.1" units="cm"/>
      <inkml:brushProperty name="height" value="0.1" units="cm"/>
      <inkml:brushProperty name="color" value="#5B2D90"/>
    </inkml:brush>
  </inkml:definitions>
  <inkml:trace contextRef="#ctx0" brushRef="#br0">18 872 1392,'-18'23'6764,"36"-34"-5697,84-39 1204,-61 31-1974,67-41 1,-60 32-255,1 2 1,1 2-1,87-28 0,-58 23-32,655-215 85,-287 98-30,-233 83-59,61-20 40,-182 56-39,13-5 24,-131 37-3759,13-3 2575</inkml:trace>
</inkml:ink>
</file>

<file path=ppt/ink/ink8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2.467"/>
    </inkml:context>
    <inkml:brush xml:id="br0">
      <inkml:brushProperty name="width" value="0.35" units="cm"/>
      <inkml:brushProperty name="height" value="2.1" units="cm"/>
      <inkml:brushProperty name="color" value="#5B2D90"/>
      <inkml:brushProperty name="inkEffects" value="pencil"/>
    </inkml:brush>
  </inkml:definitions>
  <inkml:trace contextRef="#ctx0" brushRef="#br0">50 15 3233,'-4'0'112,"-4"-1"-88,-2 0-40,-1-1-48,3 1 8,2-1 248,4 0 80,4 0 112,4 1 0,5-1-208,5 1-56,4 2-80,4 0 16,4 2 336,4 1 128,4 1 152,7 1-15,4-1-329,6 2-136,4 0-152,3 1-32,5 2-280,3-1-72,4 0-121,5-1-7,2-1 280,2-3 72,0-2 128,0-1 32,-3-2-32,-2-1-296,-5-1-1104,-4 0 912,-13 1-3217</inkml:trace>
</inkml:ink>
</file>

<file path=ppt/ink/ink8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2.9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158 6 760,'-7'0'24,"-7"-1"-24,-8 1 0,-3-2 272,-1 1 200,2 0 104,4 1-7,6 0-281,8 0-184,8 0-56,9 0 48,9 1 144,7 1 72,7 0 8,6 1-16,9 0-104,7 2-32,8 0 104,6 0 88,5 0 104,4 0 8,3 0-128,4 1-72,1-1-175,2 1-33,0 0-64,-2 0-16,-2 0-8,-4-2 8,-6 0 16,-6-1 0,-7-1-137,-8 0-343,-8-2 296,-12 1-6057</inkml:trace>
</inkml:ink>
</file>

<file path=ppt/ink/ink8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3.4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0 554 2168,'1'0'321,"4"1"143,5 1 48,7 0 32,7-1-176,8 0-120,7-2-40,5-1-104,6-2-16,6-2-16,4-2-16,6-1-48,3-3 0,5-1 8,2-3 16,2-1 16,1-3-8,1-1 16,-1-3 0,-1-1 128,-3-1 64,-2 0 152,-4-1 48,-6 0-79,-5-1-41,-5 0-168,-4 1-64,-3-1-72,-2 2-24,-1 1-8,-3 2 0,-4 1 16,-4 3 32,-7 2 64,-7 3-8,-8 4-40,-10 3-24,-11 4 88,-11 4 200,-11 5 232,-10 5 16,-7 5-136,-6 5-232,-2 7-320,-3 4-400,-1 5-752,-2 3-137,-2 2-79,-1-1 224,0-2 480,-1-4-249,3-3 609,12-8-1448</inkml:trace>
</inkml:ink>
</file>

<file path=ppt/ink/ink8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3.8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1 596 3689,'10'-5'248,"16"-5"256,15-6-432,14-6-56,11-4 0,8-3 0,4-3 8,2-2 16,-1-2 160,-4-1 96,-2 0 8,-5 0-8,-4 1-160,-3 0-112,-5 0-24,-5 3-32,-6 2-48,-7 3 16,-6 4 16,-8 4 112,-7 5 40,-7 5-56,-7 5-48,-5 5-112,-8 5-24,-7 6 64,-6 5 32,-7 5 64,-5 4 0,-5 2 0,-4 1-16,-2 1-576,-1-1-368,-1-1 488,8-6-3193</inkml:trace>
</inkml:ink>
</file>

<file path=ppt/ink/ink8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4.2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580 550 1784,'-3'0'472,"-2"-2"377,0-2-209,3-2-392,6-3-136,8-3-88,8-4 0,8-4 248,7-3 24,6-2 8,6-2-16,4-2-248,4 0-16,2-1-24,2 1 0,2 0-128,1 1-160,-1-1-328,0-1-96,-5-1 152,-4 0 184,-8 1 752,-9 3 280,-10 4 48,-10 6-24,-11 6-432,-10 8-168,-9 8-88,-7 9-16,-6 7 24,-7 8-16,-6 6 0,-6 5 16,-7 4-24,-5 4 16,-5 2 16,-6 2 16,-4-1 0,-4 0 8,-1-2-8,-2-2 0,2-3-8,2-1-8,2-3 0,4-2-8,2-3-8,4-3 0,3-3-16,4-3-160,4-2-1016,5-1 816,11-5-3321</inkml:trace>
</inkml:ink>
</file>

<file path=ppt/ink/ink8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4.40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0 396 1888,'9'-4'224,"11"-3"217,14-5-313,11-4-64,9-5-48,9-2-16,4-3 0,4-2-8,3-2 0,0-3 8,0 0 0,-3-2 0,-2 1-56,-4 1-617,-6 0 473,-13 6-1616</inkml:trace>
</inkml:ink>
</file>

<file path=ppt/ink/ink8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4.5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0 592,'-3'1'0,"0"-1"-592</inkml:trace>
</inkml:ink>
</file>

<file path=ppt/ink/ink8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5.243"/>
    </inkml:context>
    <inkml:brush xml:id="br0">
      <inkml:brushProperty name="width" value="0.35" units="cm"/>
      <inkml:brushProperty name="height" value="2.1" units="cm"/>
      <inkml:brushProperty name="color" value="#5B2D90"/>
      <inkml:brushProperty name="inkEffects" value="pencil"/>
    </inkml:brush>
  </inkml:definitions>
  <inkml:trace contextRef="#ctx0" brushRef="#br0">514 0 744,'-5'2'96,"-10"3"40,-10 3 16,-8 3-32,-8 4-48,-4 2-32,-2 3-16,-3 1 8,0 1 128,2 0 56,4-1 8,5-3 137,8-3-41,8-4-16,9-4 8,10-5-56,10-4-88,9-5-24,11-4-24,8-4-96,8-2-8,4-2 16,3-1 120,1 1 104,-1 0 16,-2 3-8,-3 2-120,-6 3-88,-7 3 0,-7 3 120,-9 3 40,-7 2 0,-8 2-16,-6 3-128,-5 2-32,-6 3-16,-4 2 0,-3 2-8,-1 1-16,0 1-24,3 1-16,5-2-56,4 0-64,6-2-32,6-1 0,6-3 40,8-3 56,6-2 48,6-2 0,3-1 16,1-1 16,0 1 16,-2 0 16,-5 1 192,-4 2 72,-7 2 64,-5 3-8,-6 4-176,-7 3-80,-6 3-72,-5 2-296,0 1 200,1-3-6129</inkml:trace>
</inkml:ink>
</file>

<file path=ppt/ink/ink8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5.81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 9 1296,'-2'-1'248,"-2"-1"320,-1 1 113,-1-1 15,0 1-184,1 0-304,3 1-80,2 0 40,4 1 48,4 0-8,5 0-24,5-1-96,5 0-48,5 0-32,7 0 8,5 0-8,4 0 8,2 2 0,0 1 0,0 1-16,-3 2-8,-3 2-424,-3 2-368,-4 1-488,-4 0 7,-6 1 465,-4-1 624,-5-1 960,-4-3 184,-2 0 73,-1-3-241,1 0-488,2-1-184,4-2-1032,3 1 664,-1-1-3009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4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10410,'0'2'560,"2"3"657,2 3-841,4 2 232,4 1 304,3 1 120,3 1-64,3-1-87,3 0-297,4-1-192,4-2-256,4-3-104,3-2-248,2-3-112,1-2-248,1-3-241,0 0-543,-1-3-416,-1-1 928,-8 1-11339</inkml:trace>
</inkml:ink>
</file>

<file path=ppt/ink/ink8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6.6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282 118 1144,'-5'0'128,"-7"-2"56,-7 0-56,-8 1 320,-4-1 209,-3 2 255,-1 0 24,3 0-368,3 0-216,5 0-104,6 0 0,7-1 24,6-1-8,7 0-152,6-2-32,6 1-48,7-1 0,5-1-16,6 0 0,4-1 16,4 0-8,3 1-16,2-1 8,1 2-16,0 0 0,-1 0-16,-3 2-120,-3 0-136,-6 0-8,-8 1 32,-9 0 128,-10 1 232,-11-1 48,-10 1 16,-8 1 16,-8 0-96,-4 1-24,-3 2-32,-1 0-32,0 1-8,1 1 24,3-1 128,5-1 32,7-1 17,7-1-17,9 0-152,12-2-24,10 0-16,11-1 0,9-1 16,7-2 8,8 0 0,7-2 0,5 0-8,5 0-8,3 1 0,1-1-144,-1 1-177,-2 0-151,-5 0-520,-4 2-200,-6-1-232,-7 1 151,-6 0 585,-9 0 560,-9 0 656,-12 0 120,-12 1 9,-14 1-233,-13 2-256,-13 0-112,-13 2-88,-11 1-120,-9 1-72,-8 1-8,-4 0 16,-2 0 96,-1 1 103,4 0 17,4-1 49,8-1 47,11 0 32,10-2-16,11-1-80,13 0-32,10-2-48,11-1-8,10-1 48,8-1 0,8-1 16,9 0 64,7-1 72,7 0 56,5-1 88,4 0-56,4 1-80,3-1-56,1 1-600,3 1 368,-11 0-3041</inkml:trace>
</inkml:ink>
</file>

<file path=ppt/ink/ink8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6.9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16 912,'8'-1'144,"15"-1"96,17-1-448,17-2 96,0 0-864</inkml:trace>
</inkml:ink>
</file>

<file path=ppt/ink/ink8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28.8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557 491 3009,'-10'1'112,"-12"1"16,-12 2-96,-11 2 0,-7 1-8,-4 2 0,0-1 0,2-1 0,3 0 16,6-2 24,5 0 56,7-3-8,8 0-40,7-1-160,7-1-64,6 1 8,8-2 80,7 1 144,9-1 16,7 1-16,8-1-48,6 2 0,5-1 120,3 1 8,4 0-16,1 0-16,1 0-128,-1 0-24,-2 0 24,-3 0 0,-5-1 32,-4-1 16,-8 0 104,-8-1 40,-10-1 48,-10 0 56,-11-1-80,-12 1-32,-10 0-40,-10 1-64,-7 1-40,-7 2-16,-3 0-48,-3 1-24,0 2 8,3-1 16,5 2 24,6-1 24,10 0-24,9 0-16,12-1 0,11 1 0,13 0 8,11-1 0,12 0 0,10-1 0,12-1 8,7 0 16,9 0 80,5-1 56,5-1 64,2-1 8,2 0-48,0-1-16,0-1-32,-2-1-16,-2 0-39,-3 0-41,-4-1-193,-4 1-199,-6 0-424,-8-1-160,-9 1 80,-9-1 192,-10 0 432,-11 0 184,-10 1 128,-12-1 16,-10 2 0,-10 0 0,-10 1 96,-8 1 8,-9 1-16,-7 1-16,-8 1-360,-6 0-64,-7 2 0,-5-1 16,-3 1 232,-2-1 40,2 0 16,4-1-8,6-1-16,8-1 0,11 0-8,12-2 0,11 0-32,11-2-16,12 1 88,9-2 104,11 0 224,8-2 64,9 0-24,9-1-64,7 0-176,7 0-64,6-1-80,5 0-24,4 0-24,4-1-24,0-1-104,2 0 0,-1-1 16,-2-1 16,-3 0 112,-6 0 8,-7 0 32,-8-1 16,-11 2 16,-10-1-40,-12 2-216,-11 1-200,-13 1-40,-13 2 32,-13 2 224,-12 2 168,-9 1 40,-8 1-16,-4 2-24,-1 2-48,-1 1-168,3 0 16,3 1 48,6-1 72,8-2 352,9-1 16,10-1-216,11-1-104,10-1-224,9-1-24,9-1 296,7-1 120,6 0 48,6 0-8,5 0-112,5 1-56,4 0 0,1 1-8,2-1 8,0 0 8,-1 0 160,-2-1 104,-2 1 184,-2 1 48,-3 0-112,-4 0-104,-4 2-128,-5 0-16,-5 2-24,-6-1 0,-6 1 0,-7 0 72,-4 0 88,-5 0 0,-3 0-55,-2 0-105,-1 1-120,0 0-16,0 0-32,0 0-8,2-1 8,2 0 0,2-3-32,5-2 0,6-2-9,5-2 9,7-3 40,5-1 0,6 0 0,2-1 8,3 2-48,0 0-120,-1 3-48,0 1-8,-3 3 48,-2 1 112,-2 3 56,-4 2 0,-3 3 16,-4 4 0,-5 5 8,-5 4-8,-7 6 8,-7 4 0,-7 5 8,-8 2 0,-3 0 0,-4-1 0,2-4-16,2-3-208,4-7-400,6-4-40,6-6 40,5-4 192,6-5 424,4-4 16,5-3 16,5-2 16,4-3 16,5-3 0,5-1-48,4-4-112,5-2-328,2-2-121,3-1 41,1-2 160,1 1 552,-1 1 216,-1 2 121,-1 3-1,-3 4-240,-3 4-112,-3 5-128,-4 4-40,-5 4 8,-4 4 16,-7 5 0,-7 3-8,-7 6-32,-7 3-16,-5 4-232,-3 2-264,-2 1 288,5-5-2385</inkml:trace>
</inkml:ink>
</file>

<file path=ppt/ink/ink8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0.10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0 247 728,'3'0'136,"5"-1"120,7-1-96,6-1-16,9-1-72,7-3-32,7-1-32,6-2-8,4-3 0,4-1 0,3-1 0,2-1 0,2 2 8,-1 0 8,-2 1 8,-3 2 16,-5 2 160,-6 1 32,-7 3 8,-10 2 1,-9 3-153,-10 2-48,-12 3-569,-12 3-47,-10 0 40,-9 1 280,-7-1 992,-4-2 185,2-1 143,4-2-240,6-2-392,9 0-152,10-1-200,12-1-16,11-1-40,11 0 0,11-1 72,10-2 16,8 0 16,6-2 32,5 0-24,2-2 8,4-1-24,1 0-48,0-1-48,-1 1-16,-3 1-16,-6 1-16,-8 1-240,-9 1-48,-12 2-56,-10 0 16,-11 0 224,-10 1 40,-10 0 56,-11 1 8,-7 1 24,-8 1 16,-5 1-16,-2 2 0,0 2-8,0 1-16,4 1 8,4 1-8,5 1-8,6-1 0,6 0-24,6-1 16,6-1 32,6-2 24,7-1 48,5-1 0,6-1-8,5-1-8,4-1-32,2 0 0,2 1-24,-1 0-8,-1 0 8,-3 1-16,-4 1-48,-5 1 0,-8 0 0,-8 1 16,-10 0 40,-9 1 16,-10 0 48,-10 1 48,-8 0 64,-7 0-16,-5 0-216,-6 2-440,-3 1-640,-5 2 592,-3 2-601,-3-1 281,0 1 1760,1-2-296,6-2 377,6-1-145,10-1-592,10-1-168,10 0-232,10-1-8,10-1 0,8 1 24,7-1 304,6-1 144,4-1 232,3 0 48,2-1-72,1 0-120,0 0-232,-2 0-64,-5 1-48,-3 1-24,-7 2-24,-6 1-72,-7 0-112,-6 2 8,-8-1 40,-7 1 64,-5-1 120,-4 0 0,-1-1-8,2 0-16,4 0-16,6 0-112,8 0-368,8 0-48,8-1 48,8 0 176,9 0 576,9-3 144,7 0 136,7-1-64,8-1-192,5 0-88,4-1-168,1 1-16,-2-1-16,-2 1-8,-6 1-240,-5 0-248,-9 1-368,-9 1-176,-9 0-65,-11 1 553,-9 0 40,-10 2 304,-8 0 584,-5 1-256,-4 0 104,-1 2-232,3 2-40,8-2-1144</inkml:trace>
</inkml:ink>
</file>

<file path=ppt/ink/ink8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0.2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4649,'5'-1'240,"8"1"208,5 0-1064,2 2 448,-3 0-4385</inkml:trace>
</inkml:ink>
</file>

<file path=ppt/ink/ink8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1.3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19 2425,'9'0'104,"13"1"88,15 2-192,16 1-16,13 1-8,12 1 8,10 2 16,8-1 0,5 0 0,3 1-120,0-1-305,-2-1-15,-5 0 32,-5-2 128,-9-1 320,-9 0 80,-11-2 232,-11-1 88,-13-2 153,-12 1-25,-12-2-280,-11 0-200,-11 0-496,-11 0-24,-10-1 39,-10-1 177,-9 0 585,-6-2 159,-6 0 200,-4-1-16,0 0-240,0-1-160,4 2-192,4 0-16,9 1 56,9 1 40,11 2-40,12 2-176,14 1-632,12 2-288,14 1-488,15 0 623,-1 0-1271</inkml:trace>
</inkml:ink>
</file>

<file path=ppt/ink/ink8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1.8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1078 110 384,'9'1'152,"9"-1"272,6 1 88,0-1 80,-4-1-47,-11-1-225,-12-1-168,-16-2-344,-17-1-8,-16-2 208,-15-2 160,-14-1 520,-11-1 144,-8-1-64,-5 2-128,0 0-336,2 3-128,5 2-16,10 3 56,12 2 64,13 2-23,15 1-113,17 3-72,17 1-104,18 1 0,18 1 0,16 0 0,17 0-144,13 1-1,13 0-63,9 0-40,9 1 24,5 1-96,3 0-112,0 0-8,-3 1 96,-4-1 104,-8 0 176,-9-1 40,-11-2-64,-12 0-144,-15-2-344,-15-1 8,-16-1-25,-17-1 137,-17-2 328,-17-2 32,-15 0 448,-14-2 144,-13-2 217,-9 0 39,-7 0-216,-6 0-96,-3-1-72,0 2 56,3 0 56,6 0 24,11 1-136,13 2-224,17 0-592,17 1-560,19 2 536,13 0-3729</inkml:trace>
</inkml:ink>
</file>

<file path=ppt/ink/ink8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2.09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87 0 968,'14'1'192,"20"2"240,15 2-224,11 2-64,2 3-72,-2 0-48,-10 2-392,-11 1-48,-15-1 8,-16 0-8,-16 0 320,-15-2 96,-15-1 648,-12-2 256,-7-1 217,-5-2-49,0-1-688,3 1-344,6 0-1032,10 1 672,11 0-2873</inkml:trace>
</inkml:ink>
</file>

<file path=ppt/ink/ink8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3:32.3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142 0 496,'8'1'416,"10"1"224,8 2 177,6 0-9,1 1-168,-3 1-48,-7 0-168,-9 0-80,-9 1-144,-12-1-88,-8 1-112,-9 0-96,-6 0-232,-3-1-136,-3 0-144,-1-2 72,2 0 232,2-2 136,5 0 192,4-2 56,7 0 64,7 0 16,9 0-8,10 1-48,11 1-64,11 2-40,12 2-8,-2-1-3673</inkml:trace>
</inkml:ink>
</file>

<file path=ppt/ink/ink8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5.2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 18 2617,'-1'-1'328,"1"-1"472,-1-1-720,3 0-80,4 1 0,4 0 16,7 2-16,8-1-432,10 1-520,9-2 543,-3 1-1639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 6241,'2'0'1113,"4"-1"951,4 0-208,5 1-615,4 1-241,5 4-288,4 3-96,5 7-144,2 7-64,2 7-168,2 6-40,-1 4-40,0 3-15,-2 0-17,-1 0-32,-4-1-104,-3 1-208,-5 0-593,-5 0-375,-5-1-1328,-4-3 1351,-3-8-9641</inkml:trace>
</inkml:ink>
</file>

<file path=ppt/ink/ink8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5.71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2118 22 1368,'19'0'280,"22"2"256,18 1-335,11 0-89,-1 1-112,-6 0-321,-14 0-135,-18-3-72,-23-1-48,-25-2 312,-24-3 256,-23-1 200,-21-2 232,-20 1 16,-15 0-120,-14 3-128,-13 1-152,-9 3 16,-9 2 144,-6 1 17,-3 1-25,0 2-64,4 1-312,8 2-121,12 1-79,16 1 40,19 0 208,20-2 136,24-2 368,23-2 217,23-1 335,22-2 112,22-2-184,21 0-200,19-1-376,17 0-152,18 0-240,13 1-344,13 1-736,9-1-232,7 0 31,3 0 329,0-1 720,-4-2 256,-24 1 48</inkml:trace>
</inkml:ink>
</file>

<file path=ppt/ink/ink8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5.9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340 1 1600,'-20'1'392,"-21"1"329,-18 3-337,-6 0-680,1 0-297,12 0 297,13-1-1616</inkml:trace>
</inkml:ink>
</file>

<file path=ppt/ink/ink8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5.98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1 736,'26'0'40,"34"0"24,9 0-904</inkml:trace>
</inkml:ink>
</file>

<file path=ppt/ink/ink8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6.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1810 33 216,'14'0'16,"15"1"0,10-1 16,0 0-16,-8-2 16,-15 0 72,-21-1 88,-23-1 16,-27 0 16,-24-1-72,-25 1-96,-23 0-24,-18 2-16,-16 0 48,-11 1 304,-8 0 200,-1 2 257,4 2-41,8 0-320,14 2-392,19 2-112,32-1-4377</inkml:trace>
</inkml:ink>
</file>

<file path=ppt/ink/ink8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6.3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1832,'23'0'320,"33"1"201,35 3-225,29 0-888,21 3 415,-12-1-2023</inkml:trace>
</inkml:ink>
</file>

<file path=ppt/ink/ink8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7.5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2467 242 1792,'0'-1'248,"-6"-1"40,-9-1-432,-14-2-520,-16 1-8,-19 0 192,-18 0 216,-17 1 312,-15 0 16,-14 2 32,-12 0 56,-9 0 488,-6 2 184,1 0 17,4 0-73,9 1-568,13 1-208,15 0-48,18 1 32,19-2 176,20 0 64,23-2 8,24 0 96,24-2-96,24 0-40,24-2 0,20 1-72,19-1 88,16 0 24,12 2 0,10 0-32,6 0-128,4 1-24,-1 1-24,-2 0-8,-6 1-8,-10-1 8,-13 0 8,-16-1 0,-19 0 32,-19-2 0,-22 0-32,-21-1-16,-23 0-64,-21 0-24,-25 1 0,-22 0 8,-22 2 32,-22 0 24,-19 0 24,-18 1-8,-13 0 8,-12 1 0,-6 0 56,-1 1 16,5 0-8,10 1-24,16 1-40,17-1-40,22 0-48,24-1-112,25-1-504,24-1 0,25-2 64,24-1 104,24-2 432,22 0-152,22-1-8,20 0 8,17 0 248,15 1 256,12 0 120,10 0 8,5 2-128,3 2-96,-2 0-72,-5 1-8,-8 2-8,-11 0-16,-13 0-24,-16 0-16,-18 0-8,-19-1-48,-22-2-48,-21-1 8,-23-1 16,-23-2 56,-22-2 56,-20 0 8,-20 0-16,-18 1 0,-17 1 0,-13 1-8,-14 2-8,-9 2 0,-9 2-32,-4 1-48,-2 1-40,3 1 0,7 1 24,13-2 0,18 0-328,21-1-16,24-2 96,25-1 95,26-1 498,26-2 63,26-1-48,23-2-48,21 0-144,18 0-40,16 1-56,13-1-8,12 2-104,7 0-112,6 0-16,4 0 16,0 1 128,-3-2 120,-5 1 24,-7-2-8,-9 1-16,-12-1-8,-13 0 0,-16-1 8,-20 1-8,-18 0 32,-22 0 80,-21 0 16,-23 0 24,-22 1 0,-20 2 32,-20 0 48,-18 1 112,-15 2 16,-14 2-56,-11 2 24,-7 2 24,-4 1 0,1 2 0,4 1-104,9 0-144,15 0-32,18-1-64,23-2-56,25-1-760,24-3-120,25-2-88,22-2 48,23-3 736,18-3 120,16-1 112,14-2 32,11-1 104,10 1 0,8 1 0,6 1-32,5 2-576,4 3 336,-19 1-2385</inkml:trace>
</inkml:ink>
</file>

<file path=ppt/ink/ink8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9T19:54:08.74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16 1192,'16'0'264,"24"1"264,27-1-151,25 1-57,25-1 16,21 0 8,18 0-64,14 1 0,12 0-56,8 1-40,6 1-72,3 1-64,0 2-160,-2 0-200,-7 0-208,-9 1-40,-13-2 80,-15 0 159,-17-2 177,-18-2 48,-20-1 64,-19-2 48,-20-1 248,-17-1 73,-18 0-17,-16 0-16,-17 1-208,-18 1-72,-16 0 80,-16 1 40,-16 0 32,-15 1 0,-12-1-72,-13 0-48,-10-1-40,-11 0-16,-8-1 16,-8-2 0,-5 0 40,-2 0 80,0 0 32,4 0-8,7 1-40,7 2-88,12 1-32,11 2 0,17 0 0,17 2-40,20 1-152,21 0-24,24 1-112,22 0 24,23 1 144,22-1 32,20 1 112,19-1 8,16 1 16,14 0 32,11 0 136,10 0 16,9 0-8,7 0-24,5-1-128,2 1-24,0-1 0,-6 0 0,-7-1 8,-11 0 0,-15-1 0,-16 0 0,-19-2 32,-18 0 144,-21-2 168,-21-1-8,-20-1-24,-20 0-152,-22-1-160,-20 1 8,-20 0 8,-19 1 16,-18 0 24,-16 0 0,-14 1-16,-12 0-16,-10 1-24,-6 0-16,-3 0 0,0 0 0,4 0 0,6 0 0,10-1 0,13 0 0,14 1 0,18 0 0,19 0-48,20 0-120,23 1-48,22 0 8,23 0 32,21 1 128,22 0-8,19 0-16,18 2 0,14 0 16,14 1 56,10 0 32,9 0 8,7 2-16,5-1-8,2 2-16,-2-1-8,-4 0-8,-7-1 0,-11 0 0,-14-2-32,-16-1-112,-17 0-360,-19-2-40,-21-1 72,-22-2 136,-23 0 368,-24-1 40,-23 0-48,-22 0-24,-18-1-16,-15 0 0,-12 0-16,-6 1-272,-1 1 216,22 1-2305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23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18 10138,'2'-2'296,"3"-1"0,5-2 112,4 0 289,3 2 111,5 3 96,2 5-40,3 4-192,4 5-128,5 3-264,5 3-88,6 2-120,4-1-24,2 0-32,-1-3 0,-2-1-192,-5-3-272,-4-1-712,-5-1-456,-4-3-913,-5-3-1040,-4-5 2089,-7-4-3793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55 0 8458,'-3'2'176,"-4"2"-80,-2 1-88,0 2 312,-1 2 88,2 0 264,2 0 64,3 1-48,4-1-31,5 0-105,6-1-48,8 0-16,8 0-40,9 0-136,11-2-40,7-2-112,6-6-48,2-6-224,0-5-200,-1-6-712,-3-3-560,-5-3 863,-11 4-10593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0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9394,'0'5'872,"-1"7"593,2 7-489,3 7-200,4 6-232,6 4-200,6 5-72,7 4-152,4 1-40,5-2-24,2-4 0,3-6-24,1-8-48,1-7-536,2-8-440,0-5-1569,-1-4 1393,-8-4-8530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404"/>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8922,'-2'0'568,"-1"1"288,-1 1-184,0 0 25,1 3-81,1 1 88,4 2 24,4 2-24,3 3-96,5 3-272,5 4-120,5 6-144,3 5-8,2 7-16,2 6 0,-2 5 8,-2 4 32,-4 2 32,-5 3 0,-4-1-56,-6 0-136,-4-3-616,-4-5-320,-4-8-936,-3-8-1041,-4-10 1761,1-10-7162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7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23 9402,'3'-3'448,"6"-2"32,4-1-104,5 0 72,4 3 24,1 6 217,4 7 63,2 8-96,5 7-112,2 9-272,4 6-128,0 5-104,-2 1-24,-5 1 0,-6 0-16,-8-1-208,-7-1-88,-7-2-280,-6-1-256,-7-3-1057,-5-3 1129,-1-8-9434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7618,'4'-1'856,"6"1"664,6 3-96,5 6-391,3 7-113,1 10-288,-1 11-120,-3 10-216,-3 8-96,-6 7-104,-6 4-16,-6 3-80,-6-2-64,-5-2-328,-7-4-280,-4-7-800,-4-8-545,-2-10 1073,3-10-8682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3.292"/>
    </inkml:context>
    <inkml:brush xml:id="br0">
      <inkml:brushProperty name="width" value="0.1" units="cm"/>
      <inkml:brushProperty name="height" value="0.1" units="cm"/>
      <inkml:brushProperty name="color" value="#00A0D7"/>
    </inkml:brush>
  </inkml:definitions>
  <inkml:trace contextRef="#ctx0" brushRef="#br0">250 0 4201,'-15'23'264,"-1"1"120,-2 2-208,-3 5-144,-4 1-16,-4 4 0,-1 4 8,-1 4 16,2 2-8,8 4-240,6 3 160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40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5161,'1'2'864,"3"3"761,1 4-169,3 5-296,1 5-256,2 4-223,0 4-161,1 3-112,-2 2-40,1 2-184,1 0-72,0 0-208,2-2-200,4-3-480,3-3-233,6-4-855,8-5 984,-2-4-7642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93 748 7258,'-4'5'712,"-5"6"448,-5 6-256,-1 6-288,-2 4-8,3 2 33,2 0-1,5-4-32,6-4-56,7-8 16,6-6 8,9-9-72,7-7-64,6-8-168,7-6-56,5-7-71,4-6-25,5-3-32,3-5-16,2-5-24,-1-4 0,-3-5-16,-6-4-24,-9-4-200,-8-4-281,-8-4-647,-10-1-432,-6 1-697,-6 5-391,-4 9 1480,-2 15-6290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5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1 959 9906,'0'3'448,"1"2"200,1 2-104,3 0 137,3-1 151,2-1 120,4-3 40,4-4-136,4-5-215,6-6-329,4-7-120,6-7-144,5-7-24,6-8-8,5-7 0,2-8 0,2-8 0,-2-6 8,-4-4-16,-6-2 8,-6-2-8,-6 1-144,-8 2-208,-8 7-593,-7 7-527,-6 10 760,-5 14-12907</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6.236"/>
    </inkml:context>
    <inkml:brush xml:id="br0">
      <inkml:brushProperty name="width" value="0.1" units="cm"/>
      <inkml:brushProperty name="height" value="0.1" units="cm"/>
      <inkml:brushProperty name="color" value="#00A0D7"/>
    </inkml:brush>
  </inkml:definitions>
  <inkml:trace contextRef="#ctx0" brushRef="#br0">0 21 1008,'24'-6'9242,"3"1"-8582,0 1-1,36-1 1,-30 6-603,0 3-1,-1 0 0,0 2 0,0 2 0,0 1 1,36 15-1,-27-5 4,0 1 0,-2 2 1,0 2-1,36 31 0,19 19-226,-3 4 0,-4 4 0,-4 4-1,142 189 1,-196-231-798,-3 1-1,32 71 0,-19-15-104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003"/>
    </inkml:context>
    <inkml:brush xml:id="br0">
      <inkml:brushProperty name="width" value="0.1" units="cm"/>
      <inkml:brushProperty name="height" value="0.1" units="cm"/>
      <inkml:brushProperty name="color" value="#00A0D7"/>
    </inkml:brush>
  </inkml:definitions>
  <inkml:trace contextRef="#ctx0" brushRef="#br0">0 8 2873,'4'-1'298,"0"-1"0,0 1 0,0 0 0,0 0 0,0 1 0,0-1 0,0 1 0,0 0 1,0 0-1,0 0 0,0 0 0,0 1 0,0 0 0,0-1 0,0 1 0,0 1 0,0-1 0,0 1 1,-1-1-1,5 4 0,9 4 49,-2 0 1,1 1-1,16 14 0,-9-3-318,0 1-1,-1 1 0,-2 1 1,0 1-1,-2 1 0,28 49 1,-19-21-326,-1 2 0,28 91 0,-46-121-257,-2 1 0,0 0-1,-1 0 1,-2 0 0,-1 0 0,-3 52 0,-10-9-596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903"/>
    </inkml:context>
    <inkml:brush xml:id="br0">
      <inkml:brushProperty name="width" value="0.1" units="cm"/>
      <inkml:brushProperty name="height" value="0.1" units="cm"/>
      <inkml:brushProperty name="color" value="#00A0D7"/>
    </inkml:brush>
  </inkml:definitions>
  <inkml:trace contextRef="#ctx0" brushRef="#br0">1 15 7442,'14'-5'568,"4"-1"168,5 4-40,3 1 24,10 4-296,3 5-128,6 9-200,0 4-32,5 14-48,-2 6-32,2 11-392,0 3-312,-8 1 376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0.593"/>
    </inkml:context>
    <inkml:brush xml:id="br0">
      <inkml:brushProperty name="width" value="0.1" units="cm"/>
      <inkml:brushProperty name="height" value="0.1" units="cm"/>
      <inkml:brushProperty name="color" value="#00A0D7"/>
    </inkml:brush>
  </inkml:definitions>
  <inkml:trace contextRef="#ctx0" brushRef="#br0">0 1 3673,'4'2'2160,"-1"-2"-895,3 0 279,0 0-224,2 6-432,2 3-200,2 12-359,2 7-137,4 17-168,1 7-40,3 11-48,1 1-8,0 9 48,2 3 24,2 7-64,-2 4-297,-1 0 233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279"/>
    </inkml:context>
    <inkml:brush xml:id="br0">
      <inkml:brushProperty name="width" value="0.1" units="cm"/>
      <inkml:brushProperty name="height" value="0.1" units="cm"/>
      <inkml:brushProperty name="color" value="#00A0D7"/>
    </inkml:brush>
  </inkml:definitions>
  <inkml:trace contextRef="#ctx0" brushRef="#br0">0 875 2665,'5'-4'470,"-1"1"1,0 0 0,0-1 0,0 1-1,-1-1 1,7-8 0,3-4-103,150-131 2422,267-187 0,-389 304-2585,23-17 54,2 3 1,2 2-1,1 4 0,2 2 0,136-46 0,-188 76-650,0 1 1,0 0-1,1 2 0,-1 0 0,1 1 0,0 1 0,0 1 0,0 0 0,-1 2 1,33 6-1,9 17-1056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869"/>
    </inkml:context>
    <inkml:brush xml:id="br0">
      <inkml:brushProperty name="width" value="0.1" units="cm"/>
      <inkml:brushProperty name="height" value="0.1" units="cm"/>
      <inkml:brushProperty name="color" value="#00A0D7"/>
    </inkml:brush>
  </inkml:definitions>
  <inkml:trace contextRef="#ctx0" brushRef="#br0">11 229 6729,'-11'-19'369,"23"-2"255,12-8-512,2 1-24,7-3-48,5 0-24,10 3-32,6 2-128,7 10 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4.994"/>
    </inkml:context>
    <inkml:brush xml:id="br0">
      <inkml:brushProperty name="width" value="0.1" units="cm"/>
      <inkml:brushProperty name="height" value="0.1" units="cm"/>
      <inkml:brushProperty name="color" value="#00A0D7"/>
    </inkml:brush>
  </inkml:definitions>
  <inkml:trace contextRef="#ctx0" brushRef="#br0">11 139 2905,'-5'-19'2299,"4"15"-1855,0 0 0,0 0 1,0 1-1,0-1 1,1 0-1,0 0 0,0 0 1,0 0-1,0-4 1,1 6-380,0 0 0,0 0 0,0 0 0,0 0 0,0 0 0,1 0 0,-1 1 0,1-1 0,-1 0 0,1 1 1,0-1-1,-1 1 0,1 0 0,0-1 0,0 1 0,0 0 0,0 0 0,0 0 0,0 0 0,3 0 0,24-9 206,0 1 1,0 1-1,1 2 0,-1 1 0,1 2 0,1 0 0,-1 2 0,0 1 0,0 2 0,36 6 0,-7 3-90,0 2 0,-1 3 0,0 2 0,62 30 0,14 14-384,166 64 211,-265-114-430,1-2 0,0-2 0,0-1 1,1-2-1,0-2 0,65-1 0,-11-15-601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7.344"/>
    </inkml:context>
    <inkml:brush xml:id="br0">
      <inkml:brushProperty name="width" value="0.1" units="cm"/>
      <inkml:brushProperty name="height" value="0.1" units="cm"/>
      <inkml:brushProperty name="color" value="#00A0D7"/>
    </inkml:brush>
  </inkml:definitions>
  <inkml:trace contextRef="#ctx0" brushRef="#br0">407 1 4785,'-7'6'784,"-1"0"0,0 0-1,-1-1 1,-14 7 0,-12 8 780,10-2-999,1 1 1,0 1-1,2 1 1,0 1-1,2 1 1,0 0-1,2 2 1,1 0-1,0 1 1,-20 46-1,24-42-522,1 1 0,1 1 0,2 0 0,1 0 0,2 1 0,1 0 0,1 0 0,2 0 0,3 54 0,-1-76-96,1-1-1,0 0 0,0 0 1,1 0-1,1 0 0,0-1 1,0 1-1,0 0 0,2-1 1,-1 0-1,1 0 1,0 0-1,1-1 0,0 0 1,0 0-1,1 0 0,0-1 1,0 0-1,1 0 0,0-1 1,17 11-1,-8-9-90,1-1 1,27 7-1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5.754"/>
    </inkml:context>
    <inkml:brush xml:id="br0">
      <inkml:brushProperty name="width" value="0.1" units="cm"/>
      <inkml:brushProperty name="height" value="0.1" units="cm"/>
      <inkml:brushProperty name="color" value="#00A0D7"/>
    </inkml:brush>
  </inkml:definitions>
  <inkml:trace contextRef="#ctx0" brushRef="#br0">0 6 1760,'49'-1'64,"-23"-1"240,3-1 129,2 3 175,5 4 32,3 7 40,3 3-16,12 2-96,8 2-72,15-4-416,4-1-520,3-8 264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0.747"/>
    </inkml:context>
    <inkml:brush xml:id="br0">
      <inkml:brushProperty name="width" value="0.1" units="cm"/>
      <inkml:brushProperty name="height" value="0.1" units="cm"/>
      <inkml:brushProperty name="color" value="#00A0D7"/>
    </inkml:brush>
  </inkml:definitions>
  <inkml:trace contextRef="#ctx0" brushRef="#br0">403 237 4665,'-48'-39'288,"3"0"688,-3-1-1440,-4 5-136,-3 4 96,3 10 128,1 3-40,-1 4 296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1.152"/>
    </inkml:context>
    <inkml:brush xml:id="br0">
      <inkml:brushProperty name="width" value="0.1" units="cm"/>
      <inkml:brushProperty name="height" value="0.1" units="cm"/>
      <inkml:brushProperty name="color" value="#00A0D7"/>
    </inkml:brush>
  </inkml:definitions>
  <inkml:trace contextRef="#ctx0" brushRef="#br0">1 240 5833,'29'-20'776,"10"-2"425,17-3-313,6-3 0,9-1-120,3-2 0,7 3-111,5 2-105,15 7-336,3 7-208,6 13-873,-1 8-895,1 11 960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033"/>
    </inkml:context>
    <inkml:brush xml:id="br0">
      <inkml:brushProperty name="width" value="0.1" units="cm"/>
      <inkml:brushProperty name="height" value="0.1" units="cm"/>
      <inkml:brushProperty name="color" value="#00A0D7"/>
    </inkml:brush>
  </inkml:definitions>
  <inkml:trace contextRef="#ctx0" brushRef="#br0">7 826 3601,'0'1'142,"-2"5"686,1 1-1,0-1 0,0 0 1,0 1-1,0-1 0,1 10 0,1-15-782,-1 0 0,0 1 0,1-1 0,-1 1 0,1-1-1,-1 0 1,1 0 0,0 1 0,-1-1 0,1 0-1,0 0 1,0 0 0,0 0 0,0 0 0,0 0-1,0 0 1,0 0 0,0 0 0,0 0 0,1-1 0,-1 1-1,0 0 1,0-1 0,1 1 0,-1-1 0,1 1-1,-1-1 1,0 0 0,1 0 0,-1 1 0,1-1-1,-1 0 1,0 0 0,1 0 0,2-1 0,17-1-35,1 0 1,-1-1 0,0-2-1,0 0 1,35-14-1,98-52 153,-145 66-141,123-62-78,-2-7 0,-5-5 0,-2-5 1,-5-6-1,119-115 0,-151 111-1774,-12-9 641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656"/>
    </inkml:context>
    <inkml:brush xml:id="br0">
      <inkml:brushProperty name="width" value="0.1" units="cm"/>
      <inkml:brushProperty name="height" value="0.1" units="cm"/>
      <inkml:brushProperty name="color" value="#00A0D7"/>
    </inkml:brush>
  </inkml:definitions>
  <inkml:trace contextRef="#ctx0" brushRef="#br0">0 781 1704,'28'-18'520,"1"-4"713,3-3 55,4-7-144,3-3-176,7-10-455,5-6-177,8-9-192,3-2-56,-1-8-56,-4-1 0,-7-4-24,-4 3-8,-7 0-912,-2 2 663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9.262"/>
    </inkml:context>
    <inkml:brush xml:id="br0">
      <inkml:brushProperty name="width" value="0.1" units="cm"/>
      <inkml:brushProperty name="height" value="0.1" units="cm"/>
      <inkml:brushProperty name="color" value="#00A0D7"/>
    </inkml:brush>
  </inkml:definitions>
  <inkml:trace contextRef="#ctx0" brushRef="#br0">241 0 2865,'-10'68'-80,"-1"9"-152,-7 14 32,-6 5 151,-10 3 33,-8 1-96,-7-4-376,-3-5 312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6.195"/>
    </inkml:context>
    <inkml:brush xml:id="br0">
      <inkml:brushProperty name="width" value="0.1" units="cm"/>
      <inkml:brushProperty name="height" value="0.1" units="cm"/>
      <inkml:brushProperty name="color" value="#00A0D7"/>
    </inkml:brush>
  </inkml:definitions>
  <inkml:trace contextRef="#ctx0" brushRef="#br0">508 19 2280,'19'-8'2063,"-16"7"-1542,1-1 0,0 1 0,0-1 0,0 1 0,-1 0 0,1 0 0,7 0 0,-10 1-468,-1 0 0,1 0 0,-1 0-1,1 0 1,-1 0 0,1 1-1,-1-1 1,0 0 0,1 0-1,-1 0 1,1 1 0,-1-1 0,1 0-1,-1 1 1,0-1 0,1 0-1,-1 1 1,0-1 0,1 0-1,-1 1 1,0-1 0,1 1-1,-1-1 1,0 1 0,1 0 0,-2 23 294,-10 17 205,-25 59 0,11-34-341,-34 86-367,-112 206 0,-18-36-3502,106-193 2237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0.365"/>
    </inkml:context>
    <inkml:brush xml:id="br0">
      <inkml:brushProperty name="width" value="0.1" units="cm"/>
      <inkml:brushProperty name="height" value="0.1" units="cm"/>
      <inkml:brushProperty name="color" value="#00A0D7"/>
    </inkml:brush>
  </inkml:definitions>
  <inkml:trace contextRef="#ctx0" brushRef="#br0">233 30 3313,'-3'-7'9472,"-15"-4"-6288,15 9-3025,0 0 0,-1 1-1,1 0 1,0-1 0,0 1-1,-1 0 1,1 1 0,-1-1-1,1 1 1,-1-1 0,1 1-1,-6 1 1,-1 2-33,1 0 0,0 1 1,0 0-1,1 0 0,-1 1 1,1 1-1,0-1 0,0 1 0,1 1 1,0-1-1,0 1 0,0 1 1,1-1-1,0 1 0,0 0 0,1 0 1,0 1-1,1-1 0,0 1 1,0 0-1,1 1 0,0-1 0,0 0 1,-1 17-1,2-18-108,2 1 0,-1 0 0,1-1 0,0 1 0,1 0-1,0 0 1,0-1 0,1 1 0,0-1 0,1 1 0,-1-1 0,6 10 0,-4-11-250,0-1 1,0 0-1,0-1 1,1 1 0,-1-1-1,1 1 1,1-1-1,-1-1 1,1 1 0,-1-1-1,1 0 1,1 0-1,-1-1 1,0 0 0,1 0-1,9 3 1,22 1-2276,2-15 961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1.400"/>
    </inkml:context>
    <inkml:brush xml:id="br0">
      <inkml:brushProperty name="width" value="0.1" units="cm"/>
      <inkml:brushProperty name="height" value="0.1" units="cm"/>
      <inkml:brushProperty name="color" value="#00A0D7"/>
    </inkml:brush>
  </inkml:definitions>
  <inkml:trace contextRef="#ctx0" brushRef="#br0">282 1 7034,'-13'0'1466,"0"1"0,-1 0 1,1 0-1,0 2 0,-17 4 1,20-3-1138,-1 0 0,1 1 0,1 0 1,-1 1-1,1 0 0,0 0 0,1 1 1,-1 0-1,1 1 0,-13 16 0,12-13-232,1 0 0,1 1 0,0 0 0,0 0 0,1 1-1,1 0 1,0 0 0,1 0 0,-3 15 0,5-19-86,0 1 0,1-1 0,0 1-1,1-1 1,-1 0 0,2 1 0,-1-1 0,2 1 0,-1-1 0,1 0 0,0 1 0,1-1 0,0 0 0,5 9 0,-5-13-52,0-1-1,0 1 1,1-1 0,0 0 0,-1 0 0,2-1 0,-1 1 0,0-1-1,0 0 1,1 0 0,0 0 0,0-1 0,0 1 0,0-1 0,0 0 0,0-1-1,0 1 1,0-1 0,1 0 0,-1 0 0,1-1 0,5 0 0,2 0-298,1 0 1,-1-2 0,0 1 0,1-2 0,-1 0 0,0 0-1,23-11 1,27-17-681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3.515"/>
    </inkml:context>
    <inkml:brush xml:id="br0">
      <inkml:brushProperty name="width" value="0.1" units="cm"/>
      <inkml:brushProperty name="height" value="0.1" units="cm"/>
      <inkml:brushProperty name="color" value="#00A0D7"/>
    </inkml:brush>
  </inkml:definitions>
  <inkml:trace contextRef="#ctx0" brushRef="#br0">187 6 2841,'-1'-1'247,"0"1"0,0-1 0,0 0 0,1 1 0,-1-1 0,0 1 1,0 0-1,0-1 0,0 1 0,0 0 0,0 0 0,0-1 1,0 1-1,0 0 0,0 0 0,0 0 0,0 0 0,0 0 0,0 0 1,0 0-1,0 1 0,0-1 0,0 0 0,0 1 0,1-1 0,-1 0 1,0 1-1,0-1 0,-1 2 0,-33 13 1421,35-14-1510,-9 4 27,1 1 0,0 0 0,0 1 0,0-1 0,1 1 0,0 1-1,1 0 1,-1 0 0,2 0 0,-1 0 0,1 1 0,0 0 0,1 0 0,-6 20-1,5-16 27,1 0 0,1 1 0,0-1 0,1 1 0,1 0 0,0 0 0,0 0 0,2 0 0,0 0-1,3 19 1,-3-29-190,0 1 0,1-1 1,-1 0-1,1 0 0,0-1 0,0 1 0,0 0 0,1-1 0,-1 1 0,1-1 0,0 0 0,-1 1 0,2-2 0,-1 1 0,0 0 1,1 0-1,-1-1 0,1 0 0,0 0 0,-1 0 0,1 0 0,0-1 0,0 1 0,0-1 0,1 0 0,-1 0 0,6 0 0,0 0-283,0 0-1,1-1 1,-1-1-1,1 1 1,-1-2-1,1 0 1,-1 0-1,0 0 1,0-2-1,11-4 1,30-19-868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59.403"/>
    </inkml:context>
    <inkml:brush xml:id="br0">
      <inkml:brushProperty name="width" value="0.1" units="cm"/>
      <inkml:brushProperty name="height" value="0.1" units="cm"/>
      <inkml:brushProperty name="color" value="#00A0D7"/>
    </inkml:brush>
  </inkml:definitions>
  <inkml:trace contextRef="#ctx0" brushRef="#br0">79 1 2232,'-7'0'10247,"-21"3"-8839,26-1-1345,1 0 1,-1 0-1,1 0 0,-1 0 1,1 0-1,0 1 0,0-1 1,0 0-1,0 1 0,0-1 1,1 1-1,-1-1 0,1 1 1,0-1-1,-1 1 0,1 0 1,1 2-1,-2-4-26,1 0-1,0-1 1,0 1-1,0 0 1,0 0 0,0 0-1,0 0 1,0-1-1,0 1 1,0 0-1,1 0 1,-1 0-1,0-1 1,0 1 0,1 0-1,-1 0 1,0-1-1,1 1 1,-1 0-1,1 0 1,-1-1 0,1 1-1,-1-1 1,1 1-1,0 0 1,-1-1-1,1 1 1,0-1-1,-1 0 1,1 1 0,0-1-1,0 1 1,-1-1-1,1 0 1,0 0-1,0 1 1,0-1 0,-1 0-1,1 0 1,0 0-1,0 0 1,0 0-1,0 0 1,-1 0-1,1 0 1,0 0 0,0-1-1,0 1 1,-1 0-1,1 0 1,0-1-1,0 0 1,0 1-16,0 0 0,0-1 0,0 1 0,0-1 0,0 1 0,0-1 0,0 1 0,0-1 0,-1 0 1,1 1-1,0-1 0,0 0 0,-1 0 0,1 0 0,-1 0 0,1 1 0,-1-1 0,1 0 0,-1 0 0,1 0 0,-1 0 0,0 0 0,1 0 0,-1 0 0,0 0 0,0 0 0,0 0 0,0 0 1,0 0-1,0 0 0,0-1 0,0 1 0,0 0 0,-1 0 0,1 0 0,0 0 0,-1 0 0,1 1 0,-1-1 0,1 0 0,-1 0 0,1 0 0,-1 0 0,-1-1 0,2 1-13,-1 1 0,1-1 0,0 1-1,-1 0 1,1-1 0,-1 1-1,1-1 1,-1 1 0,1 0 0,-1-1-1,1 1 1,-1 0 0,0 0-1,1 0 1,-1-1 0,1 1 0,-1 0-1,0 0 1,1 0 0,-1 0-1,1 0 1,-1 0 0,0 0-1,1 0 1,-1 0 0,-1 1 0,2-1 2,-1 1 0,0 0 1,0 0-1,0 0 0,1-1 1,-1 1-1,0 0 0,1 0 1,-1 0-1,1 0 0,-1 0 1,1 0-1,-1 1 0,1-1 1,0 0-1,0 0 0,-1 0 1,1 0-1,0 0 0,0 0 1,0 3-1,0-4-6,0 1-1,0-1 1,-1 1 0,1-1 0,0 1-1,0-1 1,0 1 0,0 0 0,0-1-1,0 1 1,0-1 0,0 1 0,0-1-1,0 1 1,0 0 0,0-1 0,0 1 0,0-1-1,0 1 1,1-1 0,-1 1 0,0-1-1,0 1 1,1-1 0,-1 1 0,0-1-1,1 1 1,-1-1 0,0 1 0,1-1-1,-1 0 1,1 1 0,-1-1 0,1 0-1,-1 1 1,0-1 0,1 0 0,0 1-1,-1-1 1,1 0 0,-1 0 0,1 0-1,-1 0 1,1 1 0,-1-1 0,1 0-1,0 0 1,-1 0 0,1 0 0,-1 0-1,1-1 1,-1 1 0,1 0 0,0 0-1,-1 0 1,1-1 0,1 1 13,-1-1 0,0 0-1,1 0 1,-1 0 0,0 0 0,0-1 0,0 1 0,0 0-1,0 0 1,0-1 0,0 1 0,-1 0 0,1-1-1,0 1 1,-1-1 0,1 1 0,-1-1 0,1 1 0,-1-1-1,0 1 1,1-4 0,-1 4-12,0 0 0,0 0 0,0 0 0,0 0 0,0 0 0,0 0-1,0 1 1,0-1 0,0 0 0,0 0 0,0 0 0,-1 0 0,1 0 0,0 0 0,-1 1 0,1-1 0,0 0-1,-1 0 1,1 1 0,-1-1 0,1 0 0,-1 0 0,0 1 0,1-1 0,-1 1 0,0-1 0,1 0 0,-1 1-1,0 0 1,0-1 0,0 1 0,1-1 0,-1 1 0,0 0 0,0-1 0,0 1 0,0 0 0,0 0 0,0 0-1,1 0 1,-1 0 0,0 0 0,0 0 0,0 0 0,0 0 0,0 0 0,-1 1 0,0 0-5,-1-1-1,1 1 1,0 0 0,-1 0 0,1 1 0,0-1 0,0 0 0,0 1 0,0 0-1,0-1 1,0 1 0,0 0 0,1 0 0,-1 0 0,1 0 0,-3 3-1,3-2 1,0-1-1,0 1 0,0 0 0,0-1 0,0 1 1,1 0-1,-1 0 0,1 0 0,0 0 0,0 0 0,0 0 1,0 0-1,0-1 0,0 1 0,1 0 0,0 0 1,-1 0-1,1 0 0,0-1 0,0 1 0,3 4 0,-3-6 5,0 0-1,0 0 0,1 0 1,-1 0-1,0 0 0,1 0 1,-1 0-1,0 0 0,1 0 0,-1-1 1,1 1-1,0 0 0,-1-1 1,1 0-1,-1 1 0,1-1 1,0 0-1,-1 0 0,1 0 0,0 0 1,-1 0-1,1 0 0,0 0 1,-1-1-1,1 1 0,0 0 1,-1-1-1,1 0 0,-1 1 0,1-1 1,-1 0-1,1 0 0,-1 0 1,0 0-1,1 0 0,-1 0 1,0 0-1,2-1 0,-1-1 16,1 1 0,0 0 0,-1-1 0,1 1 1,-1-1-1,0 0 0,0 0 0,0 0 0,0 0 0,0 0 0,-1 0 0,1 0 0,-1 0 0,0-1 1,0 1-1,1-7 0,-2 9-8,0-1 0,-1 0-1,1 1 1,0-1 0,0 1 0,-1-1 0,1 1 0,-1-1 0,1 1 0,-1-1 0,0 1-1,0-1 1,0 1 0,1 0 0,-1 0 0,0-1 0,-1 1 0,1 0 0,0 0 0,0 0 0,0 0-1,-1 0 1,1 0 0,0 0 0,-1 1 0,1-1 0,-1 0 0,1 1 0,-1-1 0,1 1-1,-1 0 1,1-1 0,-1 1 0,0 0 0,1 0 0,-1 0 0,1 0 0,-4 1 0,3-1-16,-1 0 0,1 1 0,0 0 0,0-1 0,-1 1 0,1 0 0,0 0 0,0 0 0,0 1 0,0-1 0,0 0 0,0 1 0,0-1 0,1 1 0,-1 0 0,0-1 1,1 1-1,0 0 0,-1 0 0,1 0 0,0 0 0,0 0 0,-2 5 0,2-6 3,1 1 1,-1-1 0,0 0-1,1 1 1,-1-1-1,1 1 1,-1-1 0,1 1-1,0 0 1,-1-1-1,1 1 1,0-1 0,0 1-1,0-1 1,1 1-1,-1 0 1,0-1 0,0 1-1,1-1 1,-1 1-1,1-1 1,-1 1 0,1-1-1,0 0 1,0 1-1,0-1 1,-1 0 0,1 1-1,0-1 1,1 0-1,-1 0 1,0 0-1,0 0 1,0 0 0,2 1-1,-1-2-4,0 0 0,0 0-1,-1 0 1,1 0 0,0 0 0,0-1-1,-1 1 1,1 0 0,0-1-1,0 0 1,-1 1 0,1-1 0,-1 0-1,1 0 1,-1 0 0,1 0-1,-1 0 1,1 0 0,-1 0 0,0 0-1,0-1 1,0 1 0,1-1-1,-1 1 1,-1-1 0,1 1 0,0-1-1,0 1 1,0-3 0,0 3-22,0 0 1,-1 0-1,1 0 1,0 0-1,-1-1 0,1 1 1,-1 0-1,0 0 1,1-1-1,-1 1 1,0 0-1,0-1 1,0 1-1,0 0 1,0-1-1,0 1 1,0 0-1,0-1 0,-1 1 1,1 0-1,0-1 1,-1 1-1,1 0 1,-1 0-1,1 0 1,-1-1-1,0 1 1,1 0-1,-1 0 1,0 0-1,0 0 0,0 0 1,0 0-1,0 0 1,0 1-1,0-1 1,0 0-1,0 0 1,0 1-1,-1-1 1,1 1-1,0-1 0,-2 0 1,-25-3-2803,9 4-2636,10 0 3156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4.526"/>
    </inkml:context>
    <inkml:brush xml:id="br0">
      <inkml:brushProperty name="width" value="0.1" units="cm"/>
      <inkml:brushProperty name="height" value="0.1" units="cm"/>
      <inkml:brushProperty name="color" value="#00A0D7"/>
    </inkml:brush>
  </inkml:definitions>
  <inkml:trace contextRef="#ctx0" brushRef="#br0">161 22 2689,'0'-1'310,"0"0"0,-1 0 1,1 0-1,-1 0 1,1-1-1,-1 1 1,1 0-1,-1 0 1,0 0-1,1 1 0,-1-1 1,0 0-1,0 0 1,0 0-1,0 0 1,0 1-1,0-1 1,0 0-1,0 1 1,0-1-1,0 1 0,0-1 1,0 1-1,0 0 1,0-1-1,0 1 1,-3 0-1,1 0 17,0 0 0,0 1 1,0-1-1,0 1 0,0 0 0,0 0 0,0 0 0,0 0 1,0 0-1,-4 4 0,-2 1-78,0 0 0,0 0 0,1 1 0,0 1 0,-11 12 0,15-14-200,0 0 0,0 0 0,0 1 0,1-1 1,0 1-1,0 0 0,0 0 0,1 0 0,0 1 0,1-1 0,0 0 0,0 1 0,0-1 0,1 0 0,0 1 0,0-1 0,1 1 0,0-1 0,0 0 0,1 1 1,0-1-1,0 0 0,1 0 0,0 0 0,0-1 0,1 1 0,0-1 0,0 1 0,0-1 0,10 10 0,-9-11-196,0-1-1,0 1 1,1-1-1,0 0 1,0 0-1,0-1 1,0 0-1,0 0 1,1 0-1,-1-1 0,1 0 1,0 0-1,-1-1 1,1 1-1,0-2 1,0 1-1,0-1 1,0 0-1,0 0 1,0-1-1,13-2 1,31-13-1064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5.723"/>
    </inkml:context>
    <inkml:brush xml:id="br0">
      <inkml:brushProperty name="width" value="0.1" units="cm"/>
      <inkml:brushProperty name="height" value="0.1" units="cm"/>
      <inkml:brushProperty name="color" value="#00A0D7"/>
    </inkml:brush>
  </inkml:definitions>
  <inkml:trace contextRef="#ctx0" brushRef="#br0">261 20 4273,'0'-1'246,"0"1"0,0-1 0,0 0 0,0 0-1,0 1 1,0-1 0,0 0 0,0 0 0,0 1 0,0-1 0,-1 0 0,1 1 0,0-1 0,-1 0 0,1 1-1,-4-5 1723,4 5-1722,-1-1-1,1 1 1,-1-1 0,0 1 0,1 0 0,-1-1 0,0 1 0,1 0 0,-1 0 0,0 0 0,0-1 0,1 1-1,-2 0 1,-1 0 40,-1 1 0,0-1 0,1 1 0,-1-1 0,1 1-1,0 0 1,-1 1 0,-4 1 0,-59 37 517,53-30-633,2 1-1,-1 0 1,1 0-1,1 1 1,0 1 0,0 0-1,2 0 1,-1 1 0,-11 25-1,18-33-114,0 0-1,1 0 1,0 1-1,0-1 1,1 1-1,-1-1 1,1 1-1,0-1 1,1 1-1,0 0 1,0-1-1,1 1 0,-1 0 1,1-1-1,1 1 1,-1-1-1,1 1 1,0-1-1,1 0 1,-1 1-1,1-1 1,1-1-1,-1 1 1,1 0-1,0-1 1,7 8-1,0-2-174,1-1 0,0 0 0,0-1 0,1-1 0,26 14 0,36 7-4698,-30-20 2527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6.990"/>
    </inkml:context>
    <inkml:brush xml:id="br0">
      <inkml:brushProperty name="width" value="0.1" units="cm"/>
      <inkml:brushProperty name="height" value="0.1" units="cm"/>
      <inkml:brushProperty name="color" value="#00A0D7"/>
    </inkml:brush>
  </inkml:definitions>
  <inkml:trace contextRef="#ctx0" brushRef="#br0">1 9 4353,'6'-6'976,"15"4"3417,-20 6-3345,-1 7 105,0 4-17,-1 8-168,-1 4-152,-2 9-368,1 1-216,-2 4-696,3 0-464,0-4-840,2-5-329,2-10 1073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255"/>
    </inkml:context>
    <inkml:brush xml:id="br0">
      <inkml:brushProperty name="width" value="0.1" units="cm"/>
      <inkml:brushProperty name="height" value="0.1" units="cm"/>
      <inkml:brushProperty name="color" value="#00A0D7"/>
    </inkml:brush>
  </inkml:definitions>
  <inkml:trace contextRef="#ctx0" brushRef="#br0">1 35 6361,'7'3'1089,"5"-3"855,0 0-104,4-3-615,2 1-289,2 0-440,0-1-168,0 1-280,0-2-296,-1 1-1016,-1-3-1337,1-6 1401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509"/>
    </inkml:context>
    <inkml:brush xml:id="br0">
      <inkml:brushProperty name="width" value="0.1" units="cm"/>
      <inkml:brushProperty name="height" value="0.1" units="cm"/>
      <inkml:brushProperty name="color" value="#00A0D7"/>
    </inkml:brush>
  </inkml:definitions>
  <inkml:trace contextRef="#ctx0" brushRef="#br0">52 13 5625,'-9'-11'5529,"5"10"-4152,0 1-281,-2 8-480,1 5-40,-1 9-112,0 7-48,0 8-64,1 3-72,4 2-256,1-1-216,3-3-536,1-4-296,2-7-1288,0-6 1295</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8.052"/>
    </inkml:context>
    <inkml:brush xml:id="br0">
      <inkml:brushProperty name="width" value="0.1" units="cm"/>
      <inkml:brushProperty name="height" value="0.1" units="cm"/>
      <inkml:brushProperty name="color" value="#00A0D7"/>
    </inkml:brush>
  </inkml:definitions>
  <inkml:trace contextRef="#ctx0" brushRef="#br0">21 120 3705,'4'-6'494,"0"0"0,0 0 0,1 0 0,0 1 0,0 0-1,6-5 1,6-7 2254,-16 16-2682,0 0-1,0 0 1,0 0-1,0 0 1,-1 0-1,1-1 1,0 1-1,-1 0 1,1 0-1,-1-1 1,1 1-1,-1-1 1,0 1-1,1 0 1,-1-1-1,0 1 1,0-1-1,0 1 1,0 0-1,0-1 1,-1 1-1,1-1 1,0 1-1,-1 0 1,1-1-1,-1 1 1,1 0-1,-1 0 1,1-1-1,-1 1 1,0 0-1,0 0 1,0 0 0,0 0-1,0 0 1,0 0-1,0 0 1,-2-2-1,3 3-14,-1-1-1,-1 0 1,1 0-1,0 0 1,0 1 0,0-1-1,0 1 1,0-1-1,-1 1 1,1-1 0,0 1-1,0-1 1,-1 1-1,1 0 1,0 0-1,-1 0 1,1 0 0,0 0-1,0 0 1,-1 0-1,1 0 1,0 1 0,-1-1-1,1 0 1,0 1-1,0-1 1,-1 1 0,1-1-1,0 1 1,0 0-1,0-1 1,0 1-1,0 0 1,0 0 0,0 0-1,0 0 1,0 0-1,0 0 1,1 0 0,-1 0-1,-1 2 1,-2 6 93,1 0 0,-1 0 0,1 0 1,1 0-1,0 1 0,0 0 0,0 15 0,2-21-96,0 0-1,0 0 0,0 0 0,1 0 1,0 0-1,0 0 0,0 0 1,0 0-1,3 6 0,-3-9-34,0 1-1,0-1 1,0 1 0,0-1-1,0 0 1,1 1 0,-1-1-1,0 0 1,1 0 0,-1 0-1,1 0 1,-1 0-1,1 0 1,-1 0 0,1 0-1,0-1 1,-1 1 0,1-1-1,0 1 1,0-1 0,3 1-1,4-1-152,0 0 0,0-1-1,1 1 1,-1-2 0,16-3 0,-20 3-353,0 1 1,0-1-1,0 0 1,0-1-1,-1 1 1,9-6-1,2-12-1190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2.802"/>
    </inkml:context>
    <inkml:brush xml:id="br0">
      <inkml:brushProperty name="width" value="0.1" units="cm"/>
      <inkml:brushProperty name="height" value="0.1" units="cm"/>
      <inkml:brushProperty name="color" value="#00A0D7"/>
    </inkml:brush>
  </inkml:definitions>
  <inkml:trace contextRef="#ctx0" brushRef="#br0">175 5 5569,'-4'-1'528,"1"0"1,-1 0-1,0 1 0,1-1 0,-1 1 0,0 0 0,0 0 1,1 0-1,-1 0 0,0 1 0,0 0 0,-6 2 0,4-1-101,0 1 0,0-1-1,1 1 1,-1 1-1,1-1 1,-1 1-1,-4 5 1,3-3-182,1 0 1,0 0 0,0 1 0,1 0 0,0 0 0,0 0-1,1 1 1,0 0 0,0 0 0,1 0 0,-3 9-1,4-10-255,0-1-1,0 1 0,1 0 1,1 0-1,-1-1 0,1 1 0,0 0 1,0 0-1,1 0 0,0 0 1,0-1-1,1 1 0,0 0 1,0-1-1,1 1 0,-1-1 0,1 0 1,0 0-1,1 0 0,0 0 1,0-1-1,0 1 0,1-1 1,-1 0-1,1 0 0,0-1 0,1 1 1,-1-1-1,1-1 0,0 1 1,0-1-1,0 1 0,0-2 1,0 1-1,1-1 0,0 0 0,-1 0 1,1-1-1,0 0 0,0 0 1,-1-1-1,1 1 0,0-1 1,7-2-1,3 1-419,0-2 1,0 0 0,-1-2-1,1 1 1,21-11-1,31-19-466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464"/>
    </inkml:context>
    <inkml:brush xml:id="br0">
      <inkml:brushProperty name="width" value="0.1" units="cm"/>
      <inkml:brushProperty name="height" value="0.1" units="cm"/>
      <inkml:brushProperty name="color" value="#00A0D7"/>
    </inkml:brush>
  </inkml:definitions>
  <inkml:trace contextRef="#ctx0" brushRef="#br0">22 1 3881,'0'0'6809,"-3"6"-6129,-1 2-191,-1 6-329,2 4-64,-1 4-40,2 5-16,2 6-72,2 0-192,4 5-841,1 0-759,3-5 920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725"/>
    </inkml:context>
    <inkml:brush xml:id="br0">
      <inkml:brushProperty name="width" value="0.1" units="cm"/>
      <inkml:brushProperty name="height" value="0.1" units="cm"/>
      <inkml:brushProperty name="color" value="#00A0D7"/>
    </inkml:brush>
  </inkml:definitions>
  <inkml:trace contextRef="#ctx0" brushRef="#br0">7 4 6337,'-7'7'4425,"13"-6"-3489,6-1 41,6-2 31,6-2-256,0 2-208,4-1-464,-2 2-288,0 4-880,0-1-664,-4 3 887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972"/>
    </inkml:context>
    <inkml:brush xml:id="br0">
      <inkml:brushProperty name="width" value="0.1" units="cm"/>
      <inkml:brushProperty name="height" value="0.1" units="cm"/>
      <inkml:brushProperty name="color" value="#00A0D7"/>
    </inkml:brush>
  </inkml:definitions>
  <inkml:trace contextRef="#ctx0" brushRef="#br0">41 8 8010,'-8'-5'3104,"3"3"-1639,0 5-625,-2 6-304,1 7-200,2 6 8,0 6-120,3 2-40,2 5-184,3 0-192,1 2-416,5 1-296,1-2-873,0-1-679,2-5 1352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0.498"/>
    </inkml:context>
    <inkml:brush xml:id="br0">
      <inkml:brushProperty name="width" value="0.1" units="cm"/>
      <inkml:brushProperty name="height" value="0.1" units="cm"/>
      <inkml:brushProperty name="color" value="#00A0D7"/>
    </inkml:brush>
  </inkml:definitions>
  <inkml:trace contextRef="#ctx0" brushRef="#br0">342 32 2881,'1'0'212,"-1"-1"-1,0 0 1,1 0 0,-1 0 0,0 0 0,0 0 0,0 0 0,1 0 0,-1 0 0,0 1 0,0-1 0,0 0 0,-1 0-1,1 0 1,0 0 0,0 0 0,0 0 0,-1 0 0,1 0 0,0 0 0,-1 1 0,1-1 0,-1 0 0,1 0 0,-1 0 0,1 1-1,-1-1 1,0 0 0,1 1 0,-1-1 0,0 0 0,1 1 0,-1-1 0,0 1 0,0-1 0,0 1 0,0 0 0,1-1-1,-1 1 1,0 0 0,0-1 0,0 1 0,0 0 0,0 0 0,0 0 0,0 0 0,0 0 0,0 0 0,0 0 0,0 0-1,1 0 1,-3 1 0,-2 0 142,-1 0 0,1 0 0,-1 0 0,1 1 0,0 0 0,0 0 0,-8 5 0,-5 6-173,1 0 0,0 2 1,1 0-1,0 0 0,2 2 1,0 0-1,-14 21 1,8-6 57,1 0 0,1 2 0,-18 48 0,29-63-443,1 0 1,0 0-1,2 1 1,0 0-1,1 0 1,1 0-1,1 0 1,1 0-1,1 0 1,0 1-1,6 22 1,8 10-727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4.656"/>
    </inkml:context>
    <inkml:brush xml:id="br0">
      <inkml:brushProperty name="width" value="0.1" units="cm"/>
      <inkml:brushProperty name="height" value="0.1" units="cm"/>
      <inkml:brushProperty name="color" value="#00A0D7"/>
    </inkml:brush>
  </inkml:definitions>
  <inkml:trace contextRef="#ctx0" brushRef="#br0">35 134 3585,'6'0'5980,"5"-12"-3985,3-9-2179,13-35 1591,-24 26-788,-3 29-598,0 0 1,0 0-1,-1 1 0,1-1 1,0 0-1,-1 0 0,1 1 1,-1-1-1,1 0 0,-1 1 1,1-1-1,-1 1 0,0-1 1,1 0-1,-1 1 0,0-1 0,1 1 1,-1 0-1,0-1 0,0 1 1,1 0-1,-1-1 0,0 1 1,0 0-1,0 0 0,1 0 1,-1-1-1,0 1 0,-1 0 1,-1 1 12,0-1 0,0 1 1,1 0-1,-1 0 1,1 0-1,-1 0 1,1 0-1,-1 0 0,1 1 1,0-1-1,-1 1 1,1 0-1,0-1 0,0 1 1,0 0-1,0 0 1,1 0-1,-1 1 0,0-1 1,1 0-1,0 1 1,-1-1-1,1 1 0,-1 3 1,-2 4 97,0 0 0,0 0 0,1 0 0,-3 20 0,5-24-60,0 0-1,0 0 1,1-1-1,0 1 1,1 0-1,-1 0 1,1 0-1,0-1 1,0 1-1,1 0 1,0-1 0,0 1-1,0-1 1,1 0-1,-1 0 1,1 0-1,4 5 1,-4-7-110,0 1 1,1-1-1,0 0 0,-1-1 1,1 1-1,0-1 1,0 1-1,0-1 0,1 0 1,-1-1-1,0 1 0,1-1 1,0 0-1,-1 0 0,1 0 1,-1-1-1,1 1 1,0-1-1,-1 0 0,1-1 1,7 0-1,27-8-1075,3-7 399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5.661"/>
    </inkml:context>
    <inkml:brush xml:id="br0">
      <inkml:brushProperty name="width" value="0.1" units="cm"/>
      <inkml:brushProperty name="height" value="0.1" units="cm"/>
      <inkml:brushProperty name="color" value="#00A0D7"/>
    </inkml:brush>
  </inkml:definitions>
  <inkml:trace contextRef="#ctx0" brushRef="#br0">332 2 4753,'-11'-1'957,"0"1"0,0 0 1,0 0-1,0 1 0,0 0 0,0 1 1,0 0-1,-12 5 0,4-1-218,0 1-1,1 0 1,-29 17-1,37-17-681,1-1-1,1 2 0,-1-1 1,1 1-1,1 0 1,-1 1-1,1-1 1,1 2-1,-1-1 0,2 1 1,-1 0-1,1 0 1,1 0-1,0 1 1,0-1-1,1 1 0,1 0 1,0 0-1,0 0 1,1 0-1,0 1 1,1-1-1,0 0 0,1 0 1,0 1-1,1-1 1,1 0-1,-1 0 1,2-1-1,-1 1 0,10 18 1,-10-24-54,0-1 0,1 1 1,-1-1-1,1 0 0,0 0 0,0 0 1,0 0-1,1-1 0,0 0 0,-1 0 1,1 0-1,0 0 0,0-1 0,0 0 1,1 0-1,-1 0 0,1 0 0,-1-1 0,1 0 1,-1 0-1,1-1 0,-1 0 0,1 0 1,0 0-1,10-2 0,0-1-224,0 0-1,0-2 0,0 0 1,-1 0-1,0-2 1,0 1-1,25-18 1,29-25-504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6.966"/>
    </inkml:context>
    <inkml:brush xml:id="br0">
      <inkml:brushProperty name="width" value="0.1" units="cm"/>
      <inkml:brushProperty name="height" value="0.1" units="cm"/>
      <inkml:brushProperty name="color" value="#00A0D7"/>
    </inkml:brush>
  </inkml:definitions>
  <inkml:trace contextRef="#ctx0" brushRef="#br0">120 1 7346,'-29'10'4160,"26"-9"-4098,0-1-1,0 1 1,0 0 0,0-1-1,0 2 1,1-1 0,-1 0-1,0 0 1,1 1 0,-1 0-1,1-1 1,-1 1 0,-2 3-1,-1 2 14,1 0 0,0 0 0,0 1-1,1-1 1,0 1 0,0 0 0,0 1-1,1-1 1,1 0 0,-1 1 0,2 0 0,-2 11-1,2-18-38,1 1-1,0 0 0,0 0 0,1 0 1,-1 0-1,0 0 0,1 0 0,0 0 1,0-1-1,0 1 0,0 0 0,0 0 1,0-1-1,1 1 0,-1-1 0,4 5 0,-2-5-5,0 0 0,-1 0 0,1 0 0,0-1 0,0 1-1,0-1 1,0 1 0,0-1 0,0 0 0,1 0 0,-1-1-1,0 1 1,1-1 0,-1 1 0,0-1 0,1 0-1,-1 0 1,4-1 0,0 0-438,-1 0-1,0 0 1,0 0-1,0-1 0,-1 0 1,1 0-1,0 0 1,6-4-1,16-15-1147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8.205"/>
    </inkml:context>
    <inkml:brush xml:id="br0">
      <inkml:brushProperty name="width" value="0.1" units="cm"/>
      <inkml:brushProperty name="height" value="0.1" units="cm"/>
      <inkml:brushProperty name="color" value="#00A0D7"/>
    </inkml:brush>
  </inkml:definitions>
  <inkml:trace contextRef="#ctx0" brushRef="#br0">131 5 2625,'-5'-5'5346,"4"5"-5227,-13 6 1544,-10 10-780,15-7-808,0 0 1,0 0-1,1 1 1,0 0-1,1 1 1,0 0-1,1 0 1,0 0-1,1 1 1,-7 21-1,12-32-85,0 1 1,-1 0-1,1-1 0,0 1 0,1-1 0,-1 1 0,0-1 0,0 1 0,1 0 0,-1-1 0,1 1 0,-1-1 0,1 0 0,0 1 0,0-1 0,-1 1 0,1-1 0,0 0 0,0 0 0,0 0 1,0 1-1,1-1 0,-1 0 0,0 0 0,0 0 0,1-1 0,-1 1 0,0 0 0,1 0 0,-1-1 0,4 2 0,2 0-83,1 0-1,-1 0 1,1-1-1,0 1 1,9-1 0,21-1-245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9.322"/>
    </inkml:context>
    <inkml:brush xml:id="br0">
      <inkml:brushProperty name="width" value="0.1" units="cm"/>
      <inkml:brushProperty name="height" value="0.1" units="cm"/>
      <inkml:brushProperty name="color" value="#00A0D7"/>
    </inkml:brush>
  </inkml:definitions>
  <inkml:trace contextRef="#ctx0" brushRef="#br0">95 0 4953,'-5'5'1088,"-1"-2"697,-3 2-345,-2 1-224,-1 0-472,2 2-119,-2 4-49,2 2-40,1 9-144,0 2-104,7 3-264,3 3-48,15-4-56,7-7-16,14-8-152,7-7-248,13-11-1441,-1-4 1217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7.766"/>
    </inkml:context>
    <inkml:brush xml:id="br0">
      <inkml:brushProperty name="width" value="0.1" units="cm"/>
      <inkml:brushProperty name="height" value="0.1" units="cm"/>
      <inkml:brushProperty name="color" value="#00A0D7"/>
    </inkml:brush>
  </inkml:definitions>
  <inkml:trace contextRef="#ctx0" brushRef="#br0">0 13 2497,'3'-12'7978,"-2"12"-7848,0 0-27,0 1 0,0 0 0,-1-1 0,1 1 0,0 0 1,0 0-1,-1-1 0,1 1 0,0 0 0,-1 0 0,1 0 0,-1 0 0,1 0 0,-1 0 0,0 0 0,1 0 0,-1 0 0,1 2 0,8 57 270,1 69 0,2 14-2272,-8-118 1275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032"/>
    </inkml:context>
    <inkml:brush xml:id="br0">
      <inkml:brushProperty name="width" value="0.1" units="cm"/>
      <inkml:brushProperty name="height" value="0.1" units="cm"/>
      <inkml:brushProperty name="color" value="#00A0D7"/>
    </inkml:brush>
  </inkml:definitions>
  <inkml:trace contextRef="#ctx0" brushRef="#br0">1 33 7618,'9'-4'952,"3"-4"736,0 0-111,1 2-313,-2 0-176,1 5-304,2 1-152,-1 4-320,3 3-152,0 0-432,-1 0-304,-1-1-1248,1-4-1441,-1-6 1833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327"/>
    </inkml:context>
    <inkml:brush xml:id="br0">
      <inkml:brushProperty name="width" value="0.1" units="cm"/>
      <inkml:brushProperty name="height" value="0.1" units="cm"/>
      <inkml:brushProperty name="color" value="#00A0D7"/>
    </inkml:brush>
  </inkml:definitions>
  <inkml:trace contextRef="#ctx0" brushRef="#br0">0 6 6313,'9'-6'4193,"-5"8"-2904,0 9-169,-2 13-184,-1 9-40,-1 15-64,2 7-64,0 4-327,1 1-161,1-3-280,1-1-176,-2-8-497,0-7-423,-2-12-1176,1-6-1209,3-13 1921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823"/>
    </inkml:context>
    <inkml:brush xml:id="br0">
      <inkml:brushProperty name="width" value="0.1" units="cm"/>
      <inkml:brushProperty name="height" value="0.1" units="cm"/>
      <inkml:brushProperty name="color" value="#00A0D7"/>
    </inkml:brush>
  </inkml:definitions>
  <inkml:trace contextRef="#ctx0" brushRef="#br0">26 104 3481,'17'-23'3484,"-12"12"-3005,0 0-1,-1 1 0,0-1 0,3-15 1,-7 26-450,0-1 1,0 1 0,0 0 0,0 0-1,0-1 1,0 1 0,0 0 0,1-1-1,-1 1 1,0 0 0,0-1 0,0 1-1,0 0 1,0-1 0,0 1 0,-1 0-1,1-1 1,0 1 0,0 0 0,0-1-1,0 1 1,0 0 0,0-1 0,0 1-1,-1 0 1,1 0 0,0-1-1,0 1 1,0 0 0,-1 0 0,1-1-1,0 1 1,0 0 0,-1 0 0,1 0-1,0-1 1,-1 1 0,1 0 0,-15 5 635,-10 15-171,22-16-413,0 0 1,1 0-1,0 0 0,-1 0 1,1 0-1,1 1 0,-1-1 1,0 1-1,1-1 0,0 1 1,0 0-1,1-1 1,-1 1-1,1 0 0,0-1 1,0 1-1,1 0 0,-1-1 1,1 1-1,0 0 0,0-1 1,1 1-1,-1-1 1,3 5-1,-2-6-57,0 0 0,0 0 1,0 0-1,0 0 0,0-1 1,1 1-1,-1-1 0,1 0 0,0 1 1,0-1-1,0 0 0,0-1 1,0 1-1,0 0 0,0-1 0,0 0 1,1 0-1,-1 0 0,1 0 0,-1 0 1,1-1-1,-1 1 0,1-1 1,-1 0-1,1 0 0,-1-1 0,1 1 1,-1-1-1,1 1 0,-1-1 1,0 0-1,6-3 0,-4 2-119,0 0 0,0 0 1,-1-1-1,0 0 0,1 1 0,-1-2 0,0 1 1,0 0-1,-1-1 0,6-5 0,15-21-378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390"/>
    </inkml:context>
    <inkml:brush xml:id="br0">
      <inkml:brushProperty name="width" value="0.1" units="cm"/>
      <inkml:brushProperty name="height" value="0.1" units="cm"/>
      <inkml:brushProperty name="color" value="#00A0D7"/>
    </inkml:brush>
  </inkml:definitions>
  <inkml:trace contextRef="#ctx0" brushRef="#br0">6 36 6001,'-1'-2'366,"0"1"-1,1-1 0,-1 0 1,0 0-1,1 0 0,-1 1 1,1-1-1,0 0 0,0 0 1,0 0-1,0 0 0,0 0 1,0 0-1,4-8 3170,-3 30-2461,1 168-942,0-159-2210,2 0 0,9 35 0,-7-45 409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1.416"/>
    </inkml:context>
    <inkml:brush xml:id="br0">
      <inkml:brushProperty name="width" value="0.1" units="cm"/>
      <inkml:brushProperty name="height" value="0.1" units="cm"/>
      <inkml:brushProperty name="color" value="#00A0D7"/>
    </inkml:brush>
  </inkml:definitions>
  <inkml:trace contextRef="#ctx0" brushRef="#br0">31 1 3449,'-1'0'343,"0"0"1,0 0-1,0 0 1,-1 0 0,1 0-1,0 0 1,0 0-1,0 1 1,0-1 0,-1 0-1,1 1 1,0-1-1,0 1 1,0 0 0,0-1-1,0 1 1,0 0-1,0-1 1,0 1-1,1 0 1,-1 0 0,0 0-1,0 0 1,0 1-1,0 1-152,0-1-1,0 0 0,1 0 0,-1 0 1,1 1-1,0-1 0,-1 0 0,1 0 1,0 1-1,1-1 0,-1 0 0,1 4 1,0 0-100,1 0 0,-1 0 0,1 0 0,1 0 0,-1 0 0,1-1 0,0 1 0,1-1 0,4 7 0,6 2 129,1-1 1,0 0-1,1-1 0,0-1 1,1-1-1,25 12 0,-13-9-978,0-1-1,1-1 0,39 8 1,-30-12-1355,0-5 746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641"/>
    </inkml:context>
    <inkml:brush xml:id="br0">
      <inkml:brushProperty name="width" value="0.1" units="cm"/>
      <inkml:brushProperty name="height" value="0.1" units="cm"/>
      <inkml:brushProperty name="color" value="#00A0D7"/>
    </inkml:brush>
  </inkml:definitions>
  <inkml:trace contextRef="#ctx0" brushRef="#br0">2 8 6665,'-1'17'777,"1"-10"1135,2-1-576,0-3-23,2-1-41,2 0-288,1-1-88,5 0-184,2-1-159,7-1-313,2-2-128,3 0-448,0-3-401,-2-1-1335,-1-3-1409,-6-6 1897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904"/>
    </inkml:context>
    <inkml:brush xml:id="br0">
      <inkml:brushProperty name="width" value="0.1" units="cm"/>
      <inkml:brushProperty name="height" value="0.1" units="cm"/>
      <inkml:brushProperty name="color" value="#00A0D7"/>
    </inkml:brush>
  </inkml:definitions>
  <inkml:trace contextRef="#ctx0" brushRef="#br0">44 12 6305,'-3'-12'8712,"-6"30"-6120,8-15-2893,-6 13 427,2 0 1,0 0-1,1 1 1,1 0-1,0-1 0,0 29 1,2-16-505,2 0-1,1-1 1,6 32 0,-1-32-884,0-7 415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0.353"/>
    </inkml:context>
    <inkml:brush xml:id="br0">
      <inkml:brushProperty name="width" value="0.1" units="cm"/>
      <inkml:brushProperty name="height" value="0.1" units="cm"/>
      <inkml:brushProperty name="color" value="#00A0D7"/>
    </inkml:brush>
  </inkml:definitions>
  <inkml:trace contextRef="#ctx0" brushRef="#br0">27 115 8858,'0'1'44,"0"-1"1,1 1 0,-1 0-1,0-1 1,0 1-1,0 0 1,1-1 0,-1 1-1,0 0 1,1-1-1,-1 1 1,1-1 0,-1 1-1,0-1 1,1 1-1,0-1 1,-1 1 0,1-1-1,-1 1 1,1-1-1,-1 0 1,1 1 0,0-1-1,-1 0 1,1 1-1,0-1 1,-1 0 0,1 0-1,0 0 1,-1 0-1,1 0 1,0 1 0,0-1-1,-1 0 1,1-1-1,0 1 1,0 0 0,1-1 45,0-1 1,0 0-1,-1 1 1,1-1-1,-1 0 1,0 0-1,1 1 0,-1-1 1,0 0-1,0 0 1,1-4-1,17-61 1232,-18 65-1287,-1-1-1,0 1 1,1-1 0,-1 1-1,0-1 1,-1 1 0,1-1-1,0 0 1,-1 1-1,0-4 1,1 5-21,-1 1-1,1 0 1,0-1 0,0 1-1,0 0 1,-1-1-1,1 1 1,0 0 0,-1-1-1,1 1 1,0 0-1,-1 0 1,1-1 0,0 1-1,-1 0 1,1 0 0,0 0-1,-1 0 1,1-1-1,-1 1 1,1 0 0,0 0-1,-1 0 1,1 0-1,-1 0 1,1 0 0,0 0-1,-1 0 1,1 0 0,-1 0-1,1 0 1,0 0-1,-1 1 1,1-1 0,-1 0-1,-3 2 52,1 0-1,0 1 1,-1-1-1,1 1 1,0 0 0,1 0-1,-1 0 1,0 0-1,1 0 1,0 0-1,-3 6 1,0 0 120,0 1 0,1 0 0,0 0 1,1 0-1,0 1 0,0-1 0,1 1 1,0 0-1,1-1 0,1 14 0,-1-21-169,2 0 0,-1 1-1,0-1 1,0 0-1,1 0 1,0 1 0,0-1-1,0 0 1,0 0-1,0 0 1,1 0 0,-1 0-1,1 0 1,0-1 0,0 1-1,0 0 1,0-1-1,0 1 1,0-1 0,1 0-1,-1 0 1,1 0-1,0 0 1,-1 0 0,1-1-1,0 1 1,0-1 0,0 0-1,0 0 1,1 0-1,-1 0 1,0 0 0,0-1-1,1 1 1,-1-1-1,6 0 1,18-1-724,1-5 254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0.415"/>
    </inkml:context>
    <inkml:brush xml:id="br0">
      <inkml:brushProperty name="width" value="0.1" units="cm"/>
      <inkml:brushProperty name="height" value="0.1" units="cm"/>
      <inkml:brushProperty name="color" value="#00A0D7"/>
    </inkml:brush>
  </inkml:definitions>
  <inkml:trace contextRef="#ctx0" brushRef="#br0">158 93 3761,'3'-4'395,"-1"1"-1,1-2 1,-1 1 0,-1 0-1,1 0 1,-1-1 0,1 1-1,-1 0 1,0-1 0,-1 0 0,1 1-1,-1-6 1,0 9-266,0 0-1,0-1 1,0 1 0,0 0 0,0 0 0,0 0-1,0-1 1,0 1 0,-1 0 0,1 0-1,-1 0 1,1 0 0,-1 0 0,1 0-1,-1-1 1,1 1 0,-1 0 0,0 1-1,0-1 1,1 0 0,-1 0 0,0 0-1,0 0 1,0 1 0,0-1 0,0 0-1,0 1 1,0-1 0,0 1 0,0-1 0,-1 1-1,1-1 1,0 1 0,0 0 0,0 0-1,-1 0 1,1-1 0,0 1 0,0 0-1,0 0 1,-1 1 0,1-1 0,0 0-1,0 0 1,0 1 0,0-1 0,-1 0-1,1 1 1,-1 0 0,-4 2-60,1 0 0,-1 0 0,1 0 0,-1 1 0,1-1-1,1 1 1,-1 1 0,0-1 0,1 1 0,0-1 0,0 1 0,0 1 0,1-1 0,0 0 0,-4 8 0,-3 9 84,0 1 0,-10 34 1,16-41-115,-1 1-1,2-1 1,0 1 0,0 25 0,2-39-110,1 0-1,0 1 1,0-1 0,0 0 0,0 1 0,1-1-1,-1 0 1,1 1 0,0-1 0,0 0-1,0 0 1,0 0 0,1 0 0,-1 0 0,1 0-1,0 0 1,0-1 0,0 1 0,0 0 0,0-1-1,0 0 1,1 1 0,-1-1 0,1 0-1,0 0 1,0 0 0,-1-1 0,1 1 0,0-1-1,5 2 1,0-2-354,0 0 0,1-1-1,-1 0 1,0 0 0,0-1-1,0 0 1,0 0 0,0-1-1,0 0 1,0 0 0,9-5-1,52-27-1379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1.760"/>
    </inkml:context>
    <inkml:brush xml:id="br0">
      <inkml:brushProperty name="width" value="0.1" units="cm"/>
      <inkml:brushProperty name="height" value="0.1" units="cm"/>
      <inkml:brushProperty name="color" value="#00A0D7"/>
    </inkml:brush>
  </inkml:definitions>
  <inkml:trace contextRef="#ctx0" brushRef="#br0">196 6 5297,'-15'-3'3625,"14"2"-3455,-1 1-1,1-1 0,-1 1 0,1 0 1,-1-1-1,1 1 0,-1 0 0,1 0 1,-1 0-1,0 0 0,1 0 0,-1 1 1,1-1-1,-3 1 0,-10 4 527,0 0-1,1 0 1,-23 14-1,31-15-639,-1 1 0,1-1-1,0 1 1,0 0 0,1 0-1,-1 0 1,1 1-1,1 0 1,-1 0 0,-3 7-1,3-4 22,0 0 1,0-1-1,1 1 0,0 1 0,1-1 1,0 0-1,1 1 0,0-1 0,0 1 1,1 16-1,1-23-58,-1 0 0,1 0 0,-1 0 1,1 0-1,0-1 0,0 1 0,0 0 0,1-1 0,-1 1 0,1-1 0,-1 0 1,1 1-1,0-1 0,0 0 0,0 0 0,3 3 0,-2-3-44,1 0 0,-1-1 0,1 1 1,-1-1-1,1 0 0,0 0 0,0 0 0,-1 0 0,1 0 0,0-1 0,0 0 0,0 0 0,0 0 0,-1 0 0,7-2 0,3 0-436,-1-1 0,1 0 0,-1-1 0,0 0 0,23-12 0,16-17-633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2.599"/>
    </inkml:context>
    <inkml:brush xml:id="br0">
      <inkml:brushProperty name="width" value="0.1" units="cm"/>
      <inkml:brushProperty name="height" value="0.1" units="cm"/>
      <inkml:brushProperty name="color" value="#00A0D7"/>
    </inkml:brush>
  </inkml:definitions>
  <inkml:trace contextRef="#ctx0" brushRef="#br0">187 1 3881,'20'6'2647,"-44"4"3025,1-2-4253,8-1-793,0 0 1,1 1-1,0 1 0,0 0 1,1 0-1,0 2 0,-13 12 1,23-20-613,-1 0 0,1 1 1,0 0-1,1-1 0,-1 1 1,0 0-1,1 0 0,0 1 1,0-1-1,0 0 0,1 1 1,-1-1-1,1 1 0,0-1 1,1 1-1,-1-1 0,1 1 1,-1 0-1,2 0 1,-1-1-1,0 1 0,1 0 1,0-1-1,0 1 0,0-1 1,1 1-1,-1-1 0,1 0 1,4 7-1,-4-7-26,1 0 0,0 0 1,0 0-1,0-1 0,0 1 0,0-1 0,1 0 0,0 0 1,-1 0-1,1 0 0,0-1 0,0 1 0,1-1 0,-1 0 1,7 1-1,-3 0-33,1-1 1,0-1-1,0 0 1,0 0-1,0-1 1,0 0-1,15-2 1,1-2-411,0-1 1,-1-2 0,0 0 0,44-21-1,6-11-393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697"/>
    </inkml:context>
    <inkml:brush xml:id="br0">
      <inkml:brushProperty name="width" value="0.1" units="cm"/>
      <inkml:brushProperty name="height" value="0.1" units="cm"/>
      <inkml:brushProperty name="color" value="#00A0D7"/>
    </inkml:brush>
  </inkml:definitions>
  <inkml:trace contextRef="#ctx0" brushRef="#br0">11 12 408,'-5'-11'11568,"3"23"-11011,0 0 1,1 0-1,0 0 0,1 0 1,2 22-1,0 2-512,-2-20-164,0 0-625,0 0 0,1-1 0,4 25 1,0-25-86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946"/>
    </inkml:context>
    <inkml:brush xml:id="br0">
      <inkml:brushProperty name="width" value="0.1" units="cm"/>
      <inkml:brushProperty name="height" value="0.1" units="cm"/>
      <inkml:brushProperty name="color" value="#00A0D7"/>
    </inkml:brush>
  </inkml:definitions>
  <inkml:trace contextRef="#ctx0" brushRef="#br0">4 42 4953,'-4'-3'3105,"8"-1"-1937,3-2-224,0 0 72,2 0 41,2-1-97,2 2-240,1 1-176,2 5-336,-1 4-104,2 3-168,0 1-176,2 1-648,3-3-672,-2-2 831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192"/>
    </inkml:context>
    <inkml:brush xml:id="br0">
      <inkml:brushProperty name="width" value="0.1" units="cm"/>
      <inkml:brushProperty name="height" value="0.1" units="cm"/>
      <inkml:brushProperty name="color" value="#00A0D7"/>
    </inkml:brush>
  </inkml:definitions>
  <inkml:trace contextRef="#ctx0" brushRef="#br0">2 0 11146,'-2'13'585,"2"-3"399,4 3-160,-2 7 96,1 3 56,-2 7-120,-1 5-119,0 3-345,0 2-160,2-2-216,1 0-80,0-6-336,2-4-352,0-9-1313,1-6-1472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660"/>
    </inkml:context>
    <inkml:brush xml:id="br0">
      <inkml:brushProperty name="width" value="0.1" units="cm"/>
      <inkml:brushProperty name="height" value="0.1" units="cm"/>
      <inkml:brushProperty name="color" value="#00A0D7"/>
    </inkml:brush>
  </inkml:definitions>
  <inkml:trace contextRef="#ctx0" brushRef="#br0">29 136 7938,'0'1'37,"0"-1"0,0 1 0,0-1 0,0 1 0,0-1 0,0 0 0,0 1 0,0-1 1,0 1-1,0-1 0,0 1 0,1-1 0,-1 1 0,0-1 0,0 0 0,1 1 0,-1-1 0,0 0 0,0 1 1,1-1-1,-1 0 0,0 1 0,1-1 0,-1 0 0,1 1 0,-1-1 0,0 0 0,1 0 0,-1 0 1,1 1-1,-1-1 0,1 0 0,-1 0 0,0 0 0,1 0 0,-1 0 0,1 0 0,-1 0 0,1 0 0,-1 0 1,1 0-1,-1 0 0,1 0 0,0 0 0,14-22 383,5-31-313,-20 48-76,1 0-1,-1 0 1,0 1-1,0-1 1,-1 0-1,1 0 1,-1 1-1,0-1 1,-3-7-1,3 11 16,1 0-1,0 0 1,0 0 0,-1 0-1,1 0 1,0 1 0,-1-1-1,1 0 1,-1 0 0,1 0-1,-1 1 1,1-1 0,-1 0-1,0 1 1,1-1 0,-1 1-1,0-1 1,1 0 0,-1 1-1,0 0 1,0-1 0,0 1-1,1-1 1,-1 1-1,0 0 1,0 0 0,0-1-1,0 1 1,0 0 0,0 0-1,0 0 1,1 0 0,-1 0-1,0 0 1,0 0 0,0 0-1,0 1 1,0-1 0,0 0-1,0 0 1,1 1 0,-1-1-1,0 1 1,0-1 0,0 1-1,1-1 1,-1 1 0,0-1-1,1 1 1,-1-1 0,0 1-1,1 0 1,-1 0-1,1-1 1,-1 1 0,0 1-1,-2 1 46,0 0 0,0 1-1,0-1 1,1 1-1,-1-1 1,1 1-1,0 0 1,0 0-1,1 0 1,-1 0 0,1 0-1,-1 0 1,1 0-1,1 0 1,-1 0-1,0 1 1,1-1-1,0 0 1,0 1-1,0-1 1,1 0 0,0 1-1,-1-1 1,1 0-1,1 0 1,-1 0-1,1 0 1,-1 0-1,1 0 1,0 0 0,1 0-1,-1-1 1,1 1-1,-1-1 1,1 0-1,6 6 1,-6-6-75,1 0 0,0 0-1,0-1 1,0 1 0,0-1 0,1 0 0,-1 0 0,1 0-1,-1-1 1,1 1 0,-1-1 0,1 0 0,0 0 0,6-1 0,-6 0-243,-1 0 1,1 0 0,0-1 0,0 0 0,-1 0-1,1 0 1,0-1 0,-1 0 0,0 0-1,1 0 1,-1 0 0,0 0 0,0-1 0,0 0-1,0 0 1,5-5 0,16-21-1244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2.664"/>
    </inkml:context>
    <inkml:brush xml:id="br0">
      <inkml:brushProperty name="width" value="0.1" units="cm"/>
      <inkml:brushProperty name="height" value="0.1" units="cm"/>
      <inkml:brushProperty name="color" value="#00A0D7"/>
    </inkml:brush>
  </inkml:definitions>
  <inkml:trace contextRef="#ctx0" brushRef="#br0">2447 28 4633,'-17'-5'595,"0"0"-1,-1 1 1,0 1-1,-32-2 1,17 2-366,1 1-184,0 1 0,0 2 0,0 1 1,1 2-1,-1 1 0,1 1 0,0 2 0,-57 22 0,-11 12 570,-120 72 0,133-67-407,-25 12 261,3 6 0,-186 145 0,231-157-463,-26 20 56,3 4-1,-121 140 1,133-122 174,5 3 0,4 3 0,4 4 0,5 1 0,-73 199 0,95-204-221,6 1-1,3 1 1,6 1 0,4 1 0,4 0-1,6 194 1,12-190 281,5-1 1,48 197-1,-40-230-565,5-1 0,2-1 0,4-1 0,70 120 0,-43-105-324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134"/>
    </inkml:context>
    <inkml:brush xml:id="br0">
      <inkml:brushProperty name="width" value="0.1" units="cm"/>
      <inkml:brushProperty name="height" value="0.1" units="cm"/>
      <inkml:brushProperty name="color" value="#00A0D7"/>
    </inkml:brush>
  </inkml:definitions>
  <inkml:trace contextRef="#ctx0" brushRef="#br0">10 1 2569,'-9'5'96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6.307"/>
    </inkml:context>
    <inkml:brush xml:id="br0">
      <inkml:brushProperty name="width" value="0.1" units="cm"/>
      <inkml:brushProperty name="height" value="0.1" units="cm"/>
      <inkml:brushProperty name="color" value="#00A0D7"/>
    </inkml:brush>
  </inkml:definitions>
  <inkml:trace contextRef="#ctx0" brushRef="#br0">216 1 8754,'-10'0'1112,"-7"5"849,-1-1-417,-7 9-648,-3 7-224,-5 14-192,3 8 32,5 9 145,5 1 55,13 0-32,5-2-104,15-7-224,7-6-96,18-9-168,8-7-80,14-15-840,10-6-736,4-21 863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451"/>
    </inkml:context>
    <inkml:brush xml:id="br0">
      <inkml:brushProperty name="width" value="0.1" units="cm"/>
      <inkml:brushProperty name="height" value="0.1" units="cm"/>
      <inkml:brushProperty name="color" value="#00A0D7"/>
    </inkml:brush>
  </inkml:definitions>
  <inkml:trace contextRef="#ctx0" brushRef="#br0">292 8 6537,'0'0'134,"0"0"0,0-1-1,0 1 1,0-1-1,0 1 1,-1 0 0,1-1-1,-2-2 1203,1 3-1202,1 0-1,0 0 1,-1-1-1,1 1 1,0 0 0,-1 0-1,1 0 1,0 0-1,-1 0 1,1-1-1,0 1 1,-1 0 0,1 0-1,-1 0 1,1 0-1,-1 0 1,-22 2 3068,-20 11-407,33-8-2624,0 1-1,1 0 1,-1 0-1,1 1 0,1 0 1,-1 0-1,1 1 0,1 0 1,-1 1-1,-9 15 1,0 2 108,1 1 0,-20 45 0,28-53-171,1 1 1,1 1-1,0-1 1,2 1-1,0 0 1,-1 29-1,4-43-77,1 1 0,0-1 1,0 1-1,0-1 0,1 1 0,1-1 0,-1 1 0,1-1 0,0 0 0,1 0 1,-1 0-1,1 0 0,1 0 0,0-1 0,-1 1 0,2-1 0,-1 0 0,1 0 1,0-1-1,0 1 0,8 5 0,-9-9-26,0 0 1,0 0-1,1 0 0,-1-1 1,1 1-1,-1-1 0,1 0 1,0 0-1,0-1 0,-1 1 1,1-1-1,0 0 0,0 0 1,-1-1-1,1 0 0,0 0 1,-1 0-1,1 0 0,0 0 1,-1-1-1,0 0 1,1 0-1,-1 0 0,0-1 1,5-3-1,8-6-233,-1 0-1,0 0 1,-1-2-1,22-25 1,-25 25-602,0-2 0,-1 0 0,0 0 0,7-18 0,1-10-732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918"/>
    </inkml:context>
    <inkml:brush xml:id="br0">
      <inkml:brushProperty name="width" value="0.1" units="cm"/>
      <inkml:brushProperty name="height" value="0.1" units="cm"/>
      <inkml:brushProperty name="color" value="#00A0D7"/>
    </inkml:brush>
  </inkml:definitions>
  <inkml:trace contextRef="#ctx0" brushRef="#br0">1 0 8002,'8'16'3408,"-2"-15"-1887,4 0-169,-1 0 16,1 1-95,-1 2-113,0 0-376,1-1-248,1-2-488,-1 1-272,1-4-752,1-1-632,0-6-2961,-2-1 2704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2.401"/>
    </inkml:context>
    <inkml:brush xml:id="br0">
      <inkml:brushProperty name="width" value="0.1" units="cm"/>
      <inkml:brushProperty name="height" value="0.1" units="cm"/>
      <inkml:brushProperty name="color" value="#00A0D7"/>
    </inkml:brush>
  </inkml:definitions>
  <inkml:trace contextRef="#ctx0" brushRef="#br0">223 53 4977,'1'-2'313,"-1"0"1,1 1-1,0-1 0,-1 0 0,0 0 1,1 1-1,-1-1 0,0 0 0,0 0 1,0 0-1,0 0 0,0 1 1,0-1-1,-1 0 0,1 0 0,0 0 1,-1 1-1,0-1 0,1 0 0,-1 0 1,0 1-1,0-1 0,0 1 0,0-1 1,0 1-1,0-1 0,0 1 1,-1 0-1,-2-3 0,1 4-126,-1 0 0,1 0 1,-1 0-1,1 1 0,-1-1 0,1 1 0,-1 0 0,1 0 0,-1 0 1,1 0-1,0 0 0,0 1 0,-1 0 0,1 0 0,0 0 1,1 0-1,-1 0 0,-3 3 0,-48 46 1011,44-39-1048,0 0-1,0 1 1,2 1-1,-1-1 1,2 2 0,0-1-1,0 1 1,2 0-1,-5 16 1,8-26-95,1 1 0,-1-1 1,1 1-1,0-1 1,1 1-1,0 0 1,-1-1-1,2 1 0,-1-1 1,1 1-1,-1-1 1,2 1-1,-1-1 1,1 1-1,-1-1 0,1 0 1,1 0-1,-1 0 1,1 0-1,0 0 1,0 0-1,0-1 0,1 1 1,0-1-1,-1 0 1,2 0-1,-1-1 1,0 1-1,7 3 0,-5-4-50,1 0 0,0-1 0,-1 0-1,1 0 1,0-1 0,0 0 0,0 0-1,1-1 1,-1 1 0,0-1 0,0-1-1,0 0 1,0 0 0,0 0 0,0-1-1,0 0 1,0 0 0,-1-1 0,1 1-1,-1-1 1,8-5 0,-1 0-428,0 0 0,0 0 0,20-19 1,-23 18-716,-1 0 0,0-1 0,0 0 0,6-12 0,4-12-1462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4.764"/>
    </inkml:context>
    <inkml:brush xml:id="br0">
      <inkml:brushProperty name="width" value="0.1" units="cm"/>
      <inkml:brushProperty name="height" value="0.1" units="cm"/>
      <inkml:brushProperty name="color" value="#00A0D7"/>
    </inkml:brush>
  </inkml:definitions>
  <inkml:trace contextRef="#ctx0" brushRef="#br0">126 69 3409,'1'-27'7435,"-8"-1"-4183,6 27-3197,1 0 0,-1 0 0,1 1 0,-1-1 0,1 0 0,-1 0-1,1 1 1,-1-1 0,1 0 0,-1 1 0,0-1 0,1 0 0,-1 1 0,0-1 0,0 1 0,0-1 0,1 1 0,-1 0 0,0-1 0,0 1 0,-1-1 0,0 1 10,1 1 1,0-1-1,-1 0 0,1 1 1,0-1-1,-1 1 1,1-1-1,0 1 0,-1-1 1,1 1-1,0 0 1,0 0-1,0-1 0,0 1 1,0 0-1,0 0 1,0 0-1,0 0 0,-1 2 1,-8 11 84,1 0 0,0 0 1,1 1-1,1 0 0,0 1 1,1 0-1,1 0 0,0 0 0,1 0 1,1 1-1,1 0 0,0 0 1,1-1-1,1 1 0,2 17 0,-2-29-151,1 0 0,0 0-1,0 0 1,0 0 0,1-1 0,-1 1-1,1 0 1,0-1 0,1 0-1,-1 1 1,1-1 0,0 0-1,0 0 1,0 0 0,0-1 0,1 1-1,0-1 1,0 0 0,-1 0-1,2 0 1,-1 0 0,0-1-1,1 0 1,6 3 0,-5-3-79,0-1 0,1 0-1,-1 0 1,0-1 0,0 0 0,1 0 0,-1 0 0,0-1 0,0 0 0,1 0-1,-1-1 1,0 1 0,0-1 0,-1-1 0,1 1 0,0-1 0,-1 0 0,1 0 0,4-5-1,-2 3-509,-1-1 0,0 0-1,-1-1 1,1 0 0,9-13-1,1-9-654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5.103"/>
    </inkml:context>
    <inkml:brush xml:id="br0">
      <inkml:brushProperty name="width" value="0.1" units="cm"/>
      <inkml:brushProperty name="height" value="0.1" units="cm"/>
      <inkml:brushProperty name="color" value="#00A0D7"/>
    </inkml:brush>
  </inkml:definitions>
  <inkml:trace contextRef="#ctx0" brushRef="#br0">9 1 4497,'-2'7'984,"-3"0"1193,4-1-953,1 0 0,1-1-8,4-1-39,4 0-145,2-3-136,3-2-304,-1-1-160,0-3-312,-1 0-272,2 0-784,-1 3-832,4 3 920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7.268"/>
    </inkml:context>
    <inkml:brush xml:id="br0">
      <inkml:brushProperty name="width" value="0.1" units="cm"/>
      <inkml:brushProperty name="height" value="0.1" units="cm"/>
      <inkml:brushProperty name="color" value="#00A0D7"/>
    </inkml:brush>
  </inkml:definitions>
  <inkml:trace contextRef="#ctx0" brushRef="#br0">149 49 2921,'-18'-8'6197,"3"-9"-3822,13 14-2368,0 1 1,1 0 0,-1 0 0,0 0 0,0 0 0,0 0 0,-1 0 0,1 0 0,-4-2-1,4 4 41,1 0 0,-1 0 0,1 0 0,0 0 0,-1 0-1,1 0 1,-1 0 0,1 0 0,-1 0 0,1 1-1,0-1 1,-1 0 0,1 1 0,0 0 0,-1-1 0,1 1-1,0 0 1,0-1 0,0 1 0,-1 0 0,1 0-1,0 0 1,0 0 0,0 0 0,-1 2 0,-3 4 83,0-1 1,0 1-1,0 0 1,1 1-1,0-1 0,1 1 1,0 0-1,0-1 1,0 1-1,-2 16 1,1 3 122,-3 53 1,6-69-193,1 1 0,1-1 0,-1 0-1,2 0 1,0 0 0,0 0 0,1 0 0,0 0 0,1-1 0,7 16 0,-7-20-46,0 0 1,0-1 0,0 1-1,1-1 1,0 1 0,0-1-1,1-1 1,-1 1-1,1-1 1,0 0 0,0 0-1,0-1 1,1 0 0,-1 0-1,1 0 1,0-1-1,10 3 1,-6-3-170,0 0 0,1 0 1,-1-1-1,1 0 0,-1-1 0,0 0 0,1-1 1,-1 0-1,1-1 0,-1 0 0,11-4 0,25-17-552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9.666"/>
    </inkml:context>
    <inkml:brush xml:id="br0">
      <inkml:brushProperty name="width" value="0.1" units="cm"/>
      <inkml:brushProperty name="height" value="0.1" units="cm"/>
      <inkml:brushProperty name="color" value="#00A0D7"/>
    </inkml:brush>
  </inkml:definitions>
  <inkml:trace contextRef="#ctx0" brushRef="#br0">195 1 5233,'-5'8'6261,"-23"5"-3111,7-4-1781,8 2-1010,0 1 1,1 1-1,0 0 1,1 0-1,0 1 1,2 0 0,-1 1-1,-11 26 1,16-31-350,1 0 0,0 1 0,0-1 0,1 1 0,0 0 0,1-1 0,1 1 0,-1 0 1,2 0-1,0 1 0,0-1 0,1 0 0,0 0 0,4 16 0,-4-24-22,0 0 1,0-1-1,0 1 0,1 0 1,-1-1-1,1 1 0,0-1 1,0 1-1,0-1 0,0 0 0,0 0 1,0 1-1,0-2 0,1 1 1,-1 0-1,1 0 0,-1-1 1,4 2-1,0-1-7,-1 0 0,1-1 1,0 1-1,0-1 0,1 0 0,-1-1 1,0 1-1,9-2 0,9-1-361,-1-2-1,1 0 1,33-12 0,-52 14 206,37-12-1149,-9-4 463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2.727"/>
    </inkml:context>
    <inkml:brush xml:id="br0">
      <inkml:brushProperty name="width" value="0.1" units="cm"/>
      <inkml:brushProperty name="height" value="0.1" units="cm"/>
      <inkml:brushProperty name="color" value="#00A0D7"/>
    </inkml:brush>
  </inkml:definitions>
  <inkml:trace contextRef="#ctx0" brushRef="#br0">10 0 1480,'-9'13'6646,"9"-12"-6231,0 0 0,0 0 1,0 0-1,0 0 0,0 0 1,0 0-1,0 1 0,1-1-182,-1 1-1,1-1 0,-1 0 1,1 0-1,0 0 0,0 0 0,0 0 1,0 0-1,0 0 0,0 0 1,0 0-1,0 0 0,0-1 0,0 1 1,2 0-1,2 2-34,0-1 1,0 0-1,0 0 0,1-1 1,-1 1-1,0-1 0,8 0 1,-3-1-272,63 8 36,-26 10-7071,-39-13 5264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056"/>
    </inkml:context>
    <inkml:brush xml:id="br0">
      <inkml:brushProperty name="width" value="0.1" units="cm"/>
      <inkml:brushProperty name="height" value="0.1" units="cm"/>
      <inkml:brushProperty name="color" value="#00A0D7"/>
    </inkml:brush>
  </inkml:definitions>
  <inkml:trace contextRef="#ctx0" brushRef="#br0">0 1 4289,'0'0'151,"1"1"0,-1 0 1,0-1-1,1 1 0,-1-1 0,0 1 1,1-1-1,-1 1 0,0-1 1,1 1-1,-1-1 0,1 1 0,-1-1 1,1 0-1,-1 1 0,1-1 0,-1 0 1,1 1-1,0-1 0,-1 0 0,1 0 1,-1 1-1,1-1 0,0 0 0,-1 0 1,1 0-1,-1 0 0,1 0 0,0 0 1,34 4 3268,3 2-2049,-7 9-1239,-26-12-329,0 0 1,0 0 0,0-1 0,0 0-1,0 0 1,0 0 0,1-1-1,-1 1 1,1-1 0,10 0-1,-3-4-423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879"/>
    </inkml:context>
    <inkml:brush xml:id="br0">
      <inkml:brushProperty name="width" value="0.1" units="cm"/>
      <inkml:brushProperty name="height" value="0.1" units="cm"/>
      <inkml:brushProperty name="color" value="#00A0D7"/>
    </inkml:brush>
  </inkml:definitions>
  <inkml:trace contextRef="#ctx0" brushRef="#br0">488 0 1288,'-14'1'419,"1"1"1,0 0-1,0 1 0,0 0 0,0 1 0,1 0 1,-1 1-1,1 1 0,0 0 0,1 0 0,-1 1 1,-16 14-1,2 0 447,2 1-1,0 1 1,-40 51 0,34-35-492,2 1 1,-38 72-1,59-97-425,0 0 0,0 0-1,2 1 1,0 0-1,0 0 1,2 0 0,0 0-1,1 1 1,0-1-1,2 1 1,1 27 0,0-38-132,1 0 1,0 0-1,0 0 1,1 0-1,-1 0 1,1 0 0,0-1-1,1 1 1,-1-1-1,1 0 1,0 0-1,1 0 1,-1-1 0,1 1-1,0-1 1,0 0-1,0-1 1,0 1-1,1-1 1,0 0 0,-1 0-1,1-1 1,12 4-1,21 7-753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647"/>
    </inkml:context>
    <inkml:brush xml:id="br0">
      <inkml:brushProperty name="width" value="0.1" units="cm"/>
      <inkml:brushProperty name="height" value="0.1" units="cm"/>
      <inkml:brushProperty name="color" value="#00A0D7"/>
    </inkml:brush>
  </inkml:definitions>
  <inkml:trace contextRef="#ctx0" brushRef="#br0">162 4 3849,'-2'0'505,"1"-1"0,-1 0 0,0 1 0,0-1 0,0 1 0,0 0 0,0-1 0,-1 1 0,1 0 0,0 0 0,0 1 0,0-1 0,0 0 0,-4 2 0,-31 16 2799,29-12-2999,0 1-1,0 0 0,0 0 1,1 0-1,-10 14 0,12-14-232,1 0 0,0 0 1,0 0-1,1 0 0,0 0 0,1 1 0,-1-1 0,1 1 0,1 0 0,0 0 1,0-1-1,0 1 0,1 0 0,0 0 0,0 0 0,1 0 0,0 0 0,1 0 1,3 10-1,-3-12-30,1 0 0,-1-1 0,1 0 1,0 1-1,1-1 0,-1-1 0,1 1 1,0 0-1,0-1 0,1 0 0,-1 0 1,1 0-1,0-1 0,0 1 0,0-1 1,0 0-1,1 0 0,-1-1 0,1 0 1,0 0-1,-1 0 0,1-1 0,0 0 1,0 0-1,0 0 0,8-1 0,-5 0-181,0 0-1,0-1 1,0 0-1,1 0 0,-1-1 1,-1-1-1,1 1 0,0-2 1,16-7-1,-17 7-354,0-1 1,-1 0-1,1 0 0,-1-1 1,0 0-1,-1 0 0,0 0 1,0-1-1,0 0 0,6-10 1,6-25-1312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6.467"/>
    </inkml:context>
    <inkml:brush xml:id="br0">
      <inkml:brushProperty name="width" value="0.1" units="cm"/>
      <inkml:brushProperty name="height" value="0.1" units="cm"/>
      <inkml:brushProperty name="color" value="#00A0D7"/>
    </inkml:brush>
  </inkml:definitions>
  <inkml:trace contextRef="#ctx0" brushRef="#br0">245 10 2641,'-2'-9'9567,"-22"17"-7816,14-5-1608,0 1 0,0 0 0,0 0 0,1 1-1,0 0 1,0 1 0,0 0 0,0 1 0,1 0 0,0 0 0,1 0 0,0 1 0,0 0-1,-10 16 1,5-7-36,1 1-1,1 0 0,1 0 0,1 1 1,0 0-1,-8 35 0,15-47-52,-1-1 0,1 0 0,1 1 1,-1-1-1,1 0 0,0 1 0,0-1 0,1 1 0,0-1 0,0 0 0,1 1 0,0-1 0,0 0 0,0 0 0,0 0 0,1-1 0,6 10 0,-4-8-22,1 0 1,1-1-1,-1 1 0,1-2 0,0 1 0,1-1 0,-1 0 0,1 0 0,0-1 0,0 0 0,0 0 0,10 2 0,-4-1-81,0-1 0,0 0 0,0-2 0,1 1-1,20-1 1,-30-1-216,0-1 0,-1 0 0,1 0 0,0-1 0,-1 1 0,1-1 0,0 0 0,-1-1 0,1 1 0,-1-1-1,1 0 1,-1 0 0,0 0 0,0 0 0,0-1 0,0 0 0,-1 0 0,1 0 0,0 0 0,4-6 0,2-17-1268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011"/>
    </inkml:context>
    <inkml:brush xml:id="br0">
      <inkml:brushProperty name="width" value="0.1" units="cm"/>
      <inkml:brushProperty name="height" value="0.1" units="cm"/>
      <inkml:brushProperty name="color" value="#00A0D7"/>
    </inkml:brush>
  </inkml:definitions>
  <inkml:trace contextRef="#ctx0" brushRef="#br0">0 11 2377,'9'-5'10002,"-2"8"-8738,1-1-216,4 0-520,1 0-208,1 0-248,0 0-64,-1 1-184,0-2-104,2-2-432,0-3-376,2-4-985,0-2 1105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961"/>
    </inkml:context>
    <inkml:brush xml:id="br0">
      <inkml:brushProperty name="width" value="0.1" units="cm"/>
      <inkml:brushProperty name="height" value="0.1" units="cm"/>
      <inkml:brushProperty name="color" value="#00A0D7"/>
    </inkml:brush>
  </inkml:definitions>
  <inkml:trace contextRef="#ctx0" brushRef="#br0">1 0 6857,'31'12'7556,"5"-3"-5463,-12-6-3990,-1 0-1,1-1 1,29-3 0,-32-1 686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8.461"/>
    </inkml:context>
    <inkml:brush xml:id="br0">
      <inkml:brushProperty name="width" value="0.1" units="cm"/>
      <inkml:brushProperty name="height" value="0.1" units="cm"/>
      <inkml:brushProperty name="color" value="#00A0D7"/>
    </inkml:brush>
  </inkml:definitions>
  <inkml:trace contextRef="#ctx0" brushRef="#br0">182 32 4713,'-24'-25'6078,"22"24"-5926,0 0 0,0 0 0,-1 0 0,1 1 0,0-1 0,0 1 0,0-1 0,-1 1 1,1 0-1,0 0 0,0 0 0,-1 0 0,1 0 0,0 0 0,0 1 0,0-1 0,-1 1 0,1 0 0,0 0 0,0-1 0,-2 3 0,-3 0-9,0 1-1,0 1 1,0-1-1,1 1 1,0 1-1,0-1 1,0 1-1,1 0 1,0 0-1,0 0 1,0 1-1,1 0 1,0 0-1,0 0 1,1 0-1,0 1 1,0-1-1,1 1 1,0 0-1,-2 13 1,2-9 1,0 1 0,0-1 1,2 1-1,-1 0 1,2-1-1,-1 1 0,2 0 1,0-1-1,0 1 0,1-1 1,1 0-1,7 16 0,-9-23-137,0 0-1,1-1 0,0 0 0,0 0 1,0 0-1,1 0 0,-1 0 0,1 0 1,0-1-1,0 0 0,0 0 0,0 0 0,1 0 1,-1-1-1,1 1 0,0-1 0,-1-1 1,1 1-1,0 0 0,0-1 0,0 0 1,10 0-1,-5 0-290,0-2 1,0 0 0,0 0-1,-1 0 1,1-1 0,0-1-1,-1 0 1,1 0 0,-1-1-1,0 0 1,9-6 0,23-16-927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0.863"/>
    </inkml:context>
    <inkml:brush xml:id="br0">
      <inkml:brushProperty name="width" value="0.1" units="cm"/>
      <inkml:brushProperty name="height" value="0.1" units="cm"/>
      <inkml:brushProperty name="color" value="#00A0D7"/>
    </inkml:brush>
  </inkml:definitions>
  <inkml:trace contextRef="#ctx0" brushRef="#br0">25 0 6369,'0'0'268,"-1"0"0,0 0 0,0 0 0,1 0 0,-13 8 5356,12-8-5356,1 1 0,0 0-1,-1-1 1,1 2 0,-6 31 1995,10 40-2635,-3-66 943,3 27-438,4 35 94,-5-25-3919,-3-41 2437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117"/>
    </inkml:context>
    <inkml:brush xml:id="br0">
      <inkml:brushProperty name="width" value="0.1" units="cm"/>
      <inkml:brushProperty name="height" value="0.1" units="cm"/>
      <inkml:brushProperty name="color" value="#00A0D7"/>
    </inkml:brush>
  </inkml:definitions>
  <inkml:trace contextRef="#ctx0" brushRef="#br0">5 0 8930,'-1'1'191,"1"-1"1,-1 1-1,1-1 1,0 1-1,-1-1 1,1 1-1,0 0 0,0-1 1,-1 1-1,1-1 1,0 1-1,0 0 1,0-1-1,0 1 0,0 0 1,0-1-1,0 1 1,0 0-1,0-1 1,0 1-1,0-1 1,0 1-1,0 0 0,1-1 1,-1 1-1,0 0 1,0-1-1,1 1 1,-1-1-1,1 2 0,20 4 4050,-9-4-4975,34 0-264,-17-9-3311,-16 2 2511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384"/>
    </inkml:context>
    <inkml:brush xml:id="br0">
      <inkml:brushProperty name="width" value="0.1" units="cm"/>
      <inkml:brushProperty name="height" value="0.1" units="cm"/>
      <inkml:brushProperty name="color" value="#00A0D7"/>
    </inkml:brush>
  </inkml:definitions>
  <inkml:trace contextRef="#ctx0" brushRef="#br0">0 1 7322,'12'7'7662,"-12"-7"-7553,0 0 1,0 0 0,0 1 0,0-1-1,0 0 1,0 40 270,1 75 274,4-40-4647,-2-61 771,0-8 1171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847"/>
    </inkml:context>
    <inkml:brush xml:id="br0">
      <inkml:brushProperty name="width" value="0.1" units="cm"/>
      <inkml:brushProperty name="height" value="0.1" units="cm"/>
      <inkml:brushProperty name="color" value="#00A0D7"/>
    </inkml:brush>
  </inkml:definitions>
  <inkml:trace contextRef="#ctx0" brushRef="#br0">1 92 4033,'1'1'211,"1"-1"1,0 1 0,0 0-1,0-1 1,0 1 0,0-1-1,0 0 1,0 1-1,0-1 1,0 0 0,0 0-1,0-1 1,0 1 0,0 0-1,0 0 1,0-1-1,0 0 1,-1 1 0,1-1-1,0 0 1,0 0-1,0 0 1,-1 0 0,1 0-1,0 0 1,-1 0 0,1-1-1,-1 1 1,0-1-1,1 1 1,-1-1 0,0 1-1,2-3 1,1-2-51,0 1 0,1-1 0,-2 0 0,1 1 0,-1-2 0,0 1 0,0 0 0,3-14 0,-6 20-148,1 0-1,-1 0 1,0-1-1,0 1 1,0 0-1,0 0 1,0 0-1,0 0 1,0-1-1,0 1 1,0 0-1,0 0 0,0 0 1,0 0-1,0 0 1,0-1-1,-1 1 1,1 0-1,0 0 1,0 0-1,0 0 1,0-1-1,0 1 1,0 0-1,0 0 1,0 0-1,0 0 1,-1 0-1,1 0 0,0 0 1,0-1-1,0 1 1,0 0-1,0 0 1,-1 0-1,1 0 1,0 0-1,0 0 1,0 0-1,0 0 1,-1 0-1,1 0 1,0 0-1,0 0 0,0 0 1,0 0-1,-1 0 1,1 0-1,0 0 1,-13 4 258,-9 10 148,18-10-260,-1 0-1,1 0 1,0 1-1,0 0 1,0 0 0,1 0-1,0 0 1,0 1 0,0-1-1,1 1 1,-1-1-1,1 1 1,1 0 0,-1 0-1,1 0 1,0 0-1,0 0 1,1 13 0,0-16-103,1 0 1,-1 1-1,1-1 1,-1 0 0,1 0-1,0 1 1,1-1-1,-1 0 1,0 0-1,1 0 1,0 0 0,0-1-1,0 1 1,0 0-1,0-1 1,0 1-1,1-1 1,-1 0 0,1 0-1,-1 0 1,1 0-1,0 0 1,0 0-1,0-1 1,0 0 0,0 1-1,0-1 1,1 0-1,-1 0 1,0-1-1,0 1 1,1-1 0,-1 0-1,0 0 1,7 0-1,16-3 27,1-3-51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543"/>
    </inkml:context>
    <inkml:brush xml:id="br0">
      <inkml:brushProperty name="width" value="0.1" units="cm"/>
      <inkml:brushProperty name="height" value="0.1" units="cm"/>
      <inkml:brushProperty name="color" value="#00A0D7"/>
    </inkml:brush>
  </inkml:definitions>
  <inkml:trace contextRef="#ctx0" brushRef="#br0">44 6 2353,'-15'1'9622,"14"-2"-9382,1 0-172,-1 1-1,1-1 1,-1 1 0,1-1-1,-1 1 1,0 0-1,1-1 1,-1 1 0,0 0-1,1 0 1,-1-1 0,0 1-1,1 0 1,-1 0 0,0 0-1,0 0 1,1 0-1,-1 0 1,0 0 0,1 0-1,-1 0 1,0 0 0,0 0-1,1 1 1,-1-1-1,0 0 1,1 0 0,-1 1-1,0-1 1,1 0 0,-1 1-1,1-1 1,-1 1-1,1-1 1,-1 1 0,1-1-1,-1 1 1,0 0 0,0 10 119,0 1 0,0-1 1,1 1-1,1 0 1,0-1-1,1 0 0,0 1 1,4 10-1,0 0-1236,1-1 0,0-1 0,14 25 0,-19-42-332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067"/>
    </inkml:context>
    <inkml:brush xml:id="br0">
      <inkml:brushProperty name="width" value="0.1" units="cm"/>
      <inkml:brushProperty name="height" value="0.1" units="cm"/>
      <inkml:brushProperty name="color" value="#00A0D7"/>
    </inkml:brush>
  </inkml:definitions>
  <inkml:trace contextRef="#ctx0" brushRef="#br0">24 6 7474,'-8'-1'144,"0"-2"280,1 1-856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795"/>
    </inkml:context>
    <inkml:brush xml:id="br0">
      <inkml:brushProperty name="width" value="0.1" units="cm"/>
      <inkml:brushProperty name="height" value="0.1" units="cm"/>
      <inkml:brushProperty name="color" value="#00A0D7"/>
    </inkml:brush>
  </inkml:definitions>
  <inkml:trace contextRef="#ctx0" brushRef="#br0">2 0 3129,'-2'12'5465,"2"-8"-4017,0 1-144,4 0-127,-2 0 15,4 0-104,3-2-144,1-1-368,6-2-215,-1 0-305,0-3-72,1 2-312,-2-1-313,-1-3-1015,-1-1-881,-1-2 1361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045"/>
    </inkml:context>
    <inkml:brush xml:id="br0">
      <inkml:brushProperty name="width" value="0.1" units="cm"/>
      <inkml:brushProperty name="height" value="0.1" units="cm"/>
      <inkml:brushProperty name="color" value="#00A0D7"/>
    </inkml:brush>
  </inkml:definitions>
  <inkml:trace contextRef="#ctx0" brushRef="#br0">14 13 10386,'0'-3'1793,"-3"-6"713,-3 21-1234,4 3-1024,1-1-1,0 1 1,1-1 0,1 1 0,0-1 0,5 26 0,2-4-1876,19 51 0,-19-66-191,1-4 668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515"/>
    </inkml:context>
    <inkml:brush xml:id="br0">
      <inkml:brushProperty name="width" value="0.1" units="cm"/>
      <inkml:brushProperty name="height" value="0.1" units="cm"/>
      <inkml:brushProperty name="color" value="#00A0D7"/>
    </inkml:brush>
  </inkml:definitions>
  <inkml:trace contextRef="#ctx0" brushRef="#br0">0 131 3841,'2'0'469,"0"0"0,0 0 0,-1 0 0,1 0 0,0 0 0,0 0 0,-1 0 0,1 0 0,0-1 0,0 1 0,-1-1 0,1 1 0,3-2 0,22-17 1616,14-28-1488,-39 44-487,1-1-1,-1 1 1,0 0-1,0 0 1,0-1-1,-1 1 1,1-1-1,-1 0 0,0 1 1,0-1-1,0 0 1,0 0-1,0 0 1,-1-5-1,0 9-46,-1 0-1,0-1 0,1 1 1,-1 0-1,1 0 0,-1 0 1,0-1-1,1 1 0,-1 0 1,0 0-1,1 0 1,-1 0-1,1 0 0,-1 0 1,0 0-1,1 1 0,-1-1 1,1 0-1,-1 0 0,0 0 1,1 1-1,-1-1 1,1 0-1,-1 0 0,1 1 1,-1-1-1,1 1 0,-1-1 1,1 0-1,-1 1 0,1-1 1,-1 1-1,1-1 1,0 1-1,-1 0 0,-18 18 346,14-12-342,1 0 1,1 0-1,-1 1 1,1-1-1,1 0 1,-1 1-1,1 0 0,1 0 1,-1 0-1,2-1 1,-1 1-1,1 0 1,0 0-1,0 0 1,3 14-1,-3-18-37,1-1 0,0 1 0,-1-1-1,1 1 1,0-1 0,1 1 0,-1-1 0,1 0 0,-1 0-1,1 0 1,0 0 0,0 0 0,1 0 0,-1 0-1,0 0 1,1-1 0,0 1 0,-1-1 0,1 0 0,0 0-1,0 0 1,1 0 0,-1-1 0,0 1 0,0-1-1,1 0 1,-1 0 0,1 0 0,-1 0 0,1 0 0,-1-1-1,1 0 1,0 0 0,-1 0 0,1 0 0,5-1-1,-3 0-334,0-1-1,1 0 0,-1-1 1,0 1-1,0-1 0,-1 0 0,1 0 1,0-1-1,-1 0 0,0 0 0,0 0 1,8-9-1,17-20-1232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9.677"/>
    </inkml:context>
    <inkml:brush xml:id="br0">
      <inkml:brushProperty name="width" value="0.1" units="cm"/>
      <inkml:brushProperty name="height" value="0.1" units="cm"/>
      <inkml:brushProperty name="color" value="#00A0D7"/>
    </inkml:brush>
  </inkml:definitions>
  <inkml:trace contextRef="#ctx0" brushRef="#br0">386 29 5249,'0'-2'195,"0"1"1,-1 0-1,1-1 0,0 1 1,0 0-1,-1 0 0,1-1 0,-1 1 1,1 0-1,-1 0 0,0 0 1,1 0-1,-1 0 0,0 0 0,0 0 1,0 0-1,0 0 0,1 0 1,-1 0-1,-1 1 0,1-1 0,0 0 1,0 1-1,0-1 0,0 0 1,0 1-1,-1 0 0,1-1 1,0 1-1,0 0 0,-1-1 0,1 1 1,0 0-1,0 0 0,-1 0 1,1 0-1,0 0 0,0 0 0,-1 1 1,1-1-1,-2 1 0,-5 0 419,-1 1-1,1 0 0,0 0 1,-16 7-1,4 2-367,-1 0 0,2 2-1,0 0 1,0 1 0,2 1-1,-1 1 1,2 0 0,0 1-1,-19 28 1,24-31-118,1 2-1,0-1 1,1 1 0,1 1 0,0 0-1,2 0 1,0 0 0,0 1-1,2 0 1,0 0 0,1 0-1,-1 24 1,4-37-92,1 1 0,-1-1 1,1 1-1,0-1 0,0 0 0,1 1 0,-1-1 0,1 0 1,0 0-1,1 0 0,-1 0 0,1 0 0,0-1 1,0 1-1,0-1 0,1 0 0,0 0 0,0 0 0,0 0 1,0-1-1,0 1 0,1-1 0,-1 0 0,1-1 0,0 1 1,0-1-1,0 0 0,0 0 0,0 0 0,1-1 0,-1 0 1,1 0-1,7 1 0,1-1-137,0 0 0,1-1 0,-1 0 0,0-1 0,1 0 0,-1-1 0,0-1 1,0-1-1,-1 0 0,1 0 0,24-13 0,-25 9-457,1 0 1,-2-1-1,1-1 0,-1 0 1,0-1-1,-1 0 1,-1-1-1,10-12 0,8-18-826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098"/>
    </inkml:context>
    <inkml:brush xml:id="br0">
      <inkml:brushProperty name="width" value="0.1" units="cm"/>
      <inkml:brushProperty name="height" value="0.1" units="cm"/>
      <inkml:brushProperty name="color" value="#00A0D7"/>
    </inkml:brush>
  </inkml:definitions>
  <inkml:trace contextRef="#ctx0" brushRef="#br0">0 11 8074,'0'7'3721,"6"-5"-2537,9-2-248,-1 0 40,8-1-88,2 0-127,4-1-329,6-1-280,1 2-961,4 1-711,-2-5-2713,0-2 2385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658"/>
    </inkml:context>
    <inkml:brush xml:id="br0">
      <inkml:brushProperty name="width" value="0.1" units="cm"/>
      <inkml:brushProperty name="height" value="0.1" units="cm"/>
      <inkml:brushProperty name="color" value="#00A0D7"/>
    </inkml:brush>
  </inkml:definitions>
  <inkml:trace contextRef="#ctx0" brushRef="#br0">233 66 2032,'0'-2'588,"-1"-1"0,1 0 0,0 1 0,-1-1-1,1 0 1,-1 1 0,0-1 0,0 1-1,0-1 1,0 1 0,0-1 0,0 1 0,-1 0-1,-1-3 1,1 3-246,0 0-1,-1 0 1,1 0 0,0 0-1,-1 0 1,1 0-1,-1 1 1,0-1 0,0 1-1,1 0 1,-5-2 0,3 2-237,1 0 1,-1 1-1,0-1 1,1 1-1,-1-1 1,0 1-1,0 0 1,1 1-1,-1-1 1,0 1 0,0-1-1,1 1 1,-1 0-1,1 1 1,-1-1-1,1 0 1,-1 1-1,1 0 1,0 0-1,-5 4 1,-3 4 39,1 2 0,1-1 0,0 1 0,0 0 0,1 1 0,1 0 0,0 0 0,1 1 0,0-1 0,1 1 0,1 1 0,0-1 0,1 1 0,1-1 0,0 1 0,1 0 0,0 0 0,1 0 0,1 0 0,0 0 0,1-1 0,1 1 0,0 0 0,1-1 0,1 0 0,0 0 0,12 23 0,-12-29-147,1 0 0,0 0 0,0 0 1,0-1-1,1 0 0,0 0 1,0-1-1,1 0 0,0 0 0,0-1 1,0 0-1,1 0 0,0-1 0,-1 0 1,1 0-1,1-1 0,-1-1 1,10 3-1,-11-4-246,1 0 0,-1-1 0,0 0 0,0 0-1,0-1 1,1 0 0,-1 0 0,0-1 0,0 0 0,0-1 0,-1 1 0,1-2 0,-1 1 0,1-1 0,-1 0 0,0 0-1,0-1 1,-1 0 0,1 0 0,-1-1 0,8-9 0,12-20-3166,-13 2 1280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225"/>
    </inkml:context>
    <inkml:brush xml:id="br0">
      <inkml:brushProperty name="width" value="0.1" units="cm"/>
      <inkml:brushProperty name="height" value="0.1" units="cm"/>
      <inkml:brushProperty name="color" value="#00A0D7"/>
    </inkml:brush>
  </inkml:definitions>
  <inkml:trace contextRef="#ctx0" brushRef="#br0">6 0 10626,'-6'10'2241,"7"-7"-1257,3 3-176,2 0-16,1 6 120,1 3-31,3 6-265,3 2-176,5 0-384,4-3-176,4-2-312,-1-1-176,2 0-457,0-1-223,1-1-1288,0-2 1455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863"/>
    </inkml:context>
    <inkml:brush xml:id="br0">
      <inkml:brushProperty name="width" value="0.1" units="cm"/>
      <inkml:brushProperty name="height" value="0.1" units="cm"/>
      <inkml:brushProperty name="color" value="#00A0D7"/>
    </inkml:brush>
  </inkml:definitions>
  <inkml:trace contextRef="#ctx0" brushRef="#br0">248 6 5681,'9'1'4231,"-23"-6"-681,1 4-3048,0 0 1,0 2 0,0-1 0,0 2-1,0 0 1,0 0 0,1 1 0,-1 1-1,1 0 1,-12 6 0,17-6-447,1 0 1,0 0-1,0 0 1,1 0-1,-1 1 0,1 0 1,0 0-1,0 1 1,1 0-1,-1-1 1,1 2-1,1-1 0,-1 0 1,1 1-1,0-1 1,0 1-1,1 0 0,0 0 1,-2 10-1,3-11 19,0 0-1,1 0 1,-1 0-1,1 0 1,1 0-1,-1 0 0,1 0 1,0 0-1,0 0 1,0 0-1,1-1 1,0 1-1,0 0 0,1-1 1,-1 0-1,5 7 1,-2-5-14,1 0 1,0 0-1,0-1 1,1 1 0,-1-1-1,2-1 1,-1 1-1,0-1 1,1 0-1,10 4 1,-7-4-119,0 0 0,1-1 0,0 0 0,0 0-1,0-1 1,0-1 0,1 0 0,-1-1 0,0 0 0,1-1 0,-1-1 0,1 0 0,-1 0 0,0-1 0,1-1 0,13-4-1,-22 5-210,0 1 0,0-1 0,0 0 0,-1 0 0,1-1-1,0 1 1,-1-1 0,0 0 0,0 0 0,0 0 0,5-5-1,4-14-1049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079"/>
    </inkml:context>
    <inkml:brush xml:id="br0">
      <inkml:brushProperty name="width" value="0.1" units="cm"/>
      <inkml:brushProperty name="height" value="0.1" units="cm"/>
      <inkml:brushProperty name="color" value="#00A0D7"/>
    </inkml:brush>
  </inkml:definitions>
  <inkml:trace contextRef="#ctx0" brushRef="#br0">8 186 6953,'-8'-15'6266,"10"11"-5354,0-2-192,6-4-320,4-4-128,7-8-184,6-1-40,5-5-104,-1 2-344,-5 6-1528,-3 2 1256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672"/>
    </inkml:context>
    <inkml:brush xml:id="br0">
      <inkml:brushProperty name="width" value="0.1" units="cm"/>
      <inkml:brushProperty name="height" value="0.1" units="cm"/>
      <inkml:brushProperty name="color" value="#00A0D7"/>
    </inkml:brush>
  </inkml:definitions>
  <inkml:trace contextRef="#ctx0" brushRef="#br0">179 41 2705,'1'0'203,"0"-1"1,-1 0-1,1 1 0,-1-1 1,1 0-1,0 0 1,-1 1-1,1-1 1,-1 0-1,0 0 1,1 0-1,-1 0 1,0 0-1,1 0 1,-1 1-1,0-1 1,0 0-1,0 0 1,0 0-1,0 0 0,0 0 1,0 0-1,0 0 1,0 0-1,0 0 1,-1 0-1,1 0 1,0 1-1,-1-1 1,1 0-1,-1 0 1,1 0-1,0 0 1,-1 1-1,0-1 1,1 0-1,-1 0 0,0 1 1,1-1-1,-1 1 1,0-1-1,1 0 1,-1 1-1,-1-1 1,0 0 16,0 0 1,0 1-1,0-1 1,0 0 0,1 1-1,-1 0 1,0-1-1,0 1 1,0 0-1,0 0 1,0 0-1,0 1 1,0-1-1,0 0 1,0 1 0,0-1-1,0 1 1,1-1-1,-1 1 1,0 0-1,-3 2 1,-7 6 47,0 1-1,0 1 1,1 0 0,1 0 0,0 1-1,0 1 1,2-1 0,-1 1 0,1 1-1,1 0 1,1 0 0,-6 17 0,11-27-243,0 0 1,1 0-1,0 0 1,0 0-1,0 0 1,0 0-1,0 0 1,1 0-1,0 0 1,0-1 0,0 1-1,0 0 1,1 0-1,-1-1 1,1 1-1,0 0 1,2 2-1,1 0 19,-1 0-1,1-1 0,1 0 1,-1 0-1,0 0 1,1-1-1,0 1 0,13 5 1,-7-4-310,0 0 0,0-2 0,0 1 0,1-2 0,-1 0 0,1 0-1,0-1 1,0 0 0,0-1 0,17-2 0,11-5-711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193"/>
    </inkml:context>
    <inkml:brush xml:id="br0">
      <inkml:brushProperty name="width" value="0.1" units="cm"/>
      <inkml:brushProperty name="height" value="0.1" units="cm"/>
      <inkml:brushProperty name="color" value="#00A0D7"/>
    </inkml:brush>
  </inkml:definitions>
  <inkml:trace contextRef="#ctx0" brushRef="#br0">158 0 4873,'-22'7'728,"-3"2"705,1 8-945,0 2-248,2 8-96,4 2 80,5 6 56,4 3 0,9 5-256,7 2-456,10 1-1625,6-4 1289</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356"/>
    </inkml:context>
    <inkml:brush xml:id="br0">
      <inkml:brushProperty name="width" value="0.1" units="cm"/>
      <inkml:brushProperty name="height" value="0.1" units="cm"/>
      <inkml:brushProperty name="color" value="#00A0D7"/>
    </inkml:brush>
  </inkml:definitions>
  <inkml:trace contextRef="#ctx0" brushRef="#br0">139 1 4681,'-12'16'11720,"-21"9"-9856,10-8-902,16-10-785,0 0 0,1 0-1,-1 1 1,1-1 0,1 2 0,0-1 0,0 0 0,0 1 0,1 0-1,1 0 1,-5 16 0,7-20-151,0 0-1,1-1 1,-1 1 0,1 0-1,0 0 1,0-1 0,1 1-1,0 0 1,0-1-1,0 1 1,0 0 0,0-1-1,1 0 1,0 1 0,0-1-1,0 0 1,1 0-1,-1 0 1,1 0 0,0 0-1,0 0 1,0-1 0,1 0-1,-1 0 1,9 6-1,-3-3-39,0-1 1,0 0-1,1 0 0,0-1 0,0 0 0,0-1 0,0 0 0,1 0 0,-1-1 0,13 0 0,-16-1-357,1 0-1,0-1 0,-1 0 0,1-1 1,-1 0-1,1 0 0,-1-1 0,1 1 1,-1-2-1,0 1 0,1-1 0,-2 0 1,1-1-1,13-7 0,5-15-1159</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840"/>
    </inkml:context>
    <inkml:brush xml:id="br0">
      <inkml:brushProperty name="width" value="0.1" units="cm"/>
      <inkml:brushProperty name="height" value="0.1" units="cm"/>
      <inkml:brushProperty name="color" value="#00A0D7"/>
    </inkml:brush>
  </inkml:definitions>
  <inkml:trace contextRef="#ctx0" brushRef="#br0">4 33 9258,'-3'14'6713,"6"-13"-5752,4-1 7,4 0-40,1 0-144,7-1-320,1-2-168,3 0-256,0-2-40,3-2-200,-1 0-272,1 0-1016,0 0-873,-2 0 1225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6.519"/>
    </inkml:context>
    <inkml:brush xml:id="br0">
      <inkml:brushProperty name="width" value="0.1" units="cm"/>
      <inkml:brushProperty name="height" value="0.1" units="cm"/>
      <inkml:brushProperty name="color" value="#00A0D7"/>
    </inkml:brush>
  </inkml:definitions>
  <inkml:trace contextRef="#ctx0" brushRef="#br0">180 7 6273,'-1'-1'237,"1"1"-1,-1-1 1,0 1-1,1-1 0,-1 0 1,0 1-1,0-1 1,0 1-1,0 0 1,1-1-1,-1 1 0,0 0 1,0 0-1,0-1 1,0 1-1,0 0 0,0 0 1,0 0-1,0 0 1,0 0-1,0 0 1,1 0-1,-1 1 0,0-1 1,0 0-1,0 0 1,-1 1-1,-29 5 1840,25-3-1706,-1 0 1,0 0 0,1 0 0,0 0 0,-1 1 0,1 0-1,1 1 1,-1-1 0,1 1 0,-1 0 0,2 1 0,-9 9 0,8-8-327,1-1 1,-1 1 0,1 0 0,1 1 0,-1-1 0,1 0 0,1 1-1,-1 0 1,2-1 0,-1 1 0,1 0 0,0 0 0,0 0-1,1 0 1,0 0 0,0 0 0,1 0 0,2 9 0,-2-13-35,0-1 0,0 0 0,0 0 0,1 0 0,0 0 1,-1 0-1,1 0 0,0-1 0,0 1 0,0 0 0,1-1 0,-1 0 0,1 0 1,-1 1-1,1-1 0,0-1 0,4 3 0,-1-1-10,-1-1 1,1 0-1,0 0 0,0 0 0,1-1 0,-1 0 1,0 0-1,12-1 0,-3-1-247,1 0-1,-1-1 1,0-1 0,0 0-1,0-1 1,27-12 0,-30 10-1018,0 0 0,-1 0 0,0-1 1,17-15-1,0-8-1176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366"/>
    </inkml:context>
    <inkml:brush xml:id="br0">
      <inkml:brushProperty name="width" value="0.1" units="cm"/>
      <inkml:brushProperty name="height" value="0.1" units="cm"/>
      <inkml:brushProperty name="color" value="#00A0D7"/>
    </inkml:brush>
  </inkml:definitions>
  <inkml:trace contextRef="#ctx0" brushRef="#br0">131 6 2120,'-5'-6'5707,"4"7"-5595,-11 7 3695,-8 16-1026,3 9-2480,-28 55 342,19-27-4785,21-47 2719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911"/>
    </inkml:context>
    <inkml:brush xml:id="br0">
      <inkml:brushProperty name="width" value="0.1" units="cm"/>
      <inkml:brushProperty name="height" value="0.1" units="cm"/>
      <inkml:brushProperty name="color" value="#00A0D7"/>
    </inkml:brush>
  </inkml:definitions>
  <inkml:trace contextRef="#ctx0" brushRef="#br0">189 13 4785,'-8'-11'7198,"6"10"-6949,-21 0 2264,-19 10-1512,34-6-922,1 1-1,0 0 1,1 0 0,-1 0-1,1 1 1,0 0 0,0 0-1,0 1 1,1 0 0,0 0-1,0 0 1,1 0 0,-1 1-1,1 0 1,-5 11 0,6-11-29,0-1-1,1 0 1,0 1 0,0 0 0,0 0 0,1-1-1,0 1 1,0 0 0,0 0 0,1 0 0,0 0-1,1 0 1,0 0 0,0 0 0,0 0 0,1 0-1,4 11 1,-4-14-49,0-1 0,0 0 0,1 0 0,0 0 0,-1 0 0,1-1 0,0 1 0,0-1-1,0 1 1,0-1 0,1 0 0,-1 0 0,1-1 0,-1 1 0,1-1 0,0 0 0,-1 0 0,1 0 0,0 0 0,0 0 0,0-1-1,0 0 1,0 0 0,-1 0 0,8-1 0,0 0-200,-1 0 0,0-1 0,1 0 0,-1-1 0,0 0 0,0-1 0,-1 0 0,15-8 0,17-19-476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025"/>
    </inkml:context>
    <inkml:brush xml:id="br0">
      <inkml:brushProperty name="width" value="0.1" units="cm"/>
      <inkml:brushProperty name="height" value="0.1" units="cm"/>
      <inkml:brushProperty name="color" value="#00A0D7"/>
    </inkml:brush>
  </inkml:definitions>
  <inkml:trace contextRef="#ctx0" brushRef="#br0">185 1 1712,'9'23'13977,"-26"-18"-12892,8-3-948,1 1 0,-1 0-1,1 1 1,0 0 0,-1 0 0,2 0-1,-1 1 1,0 1 0,1-1 0,0 1-1,0 0 1,1 1 0,0-1 0,0 1-1,0 1 1,1-1 0,-6 11 0,5-6-135,0-1 0,0 1 0,2 1 0,-1-1 0,1 1 0,1 0 0,0 0 0,1 0 0,0 0 0,1 0 0,1 18 0,0-28-2,0 1 1,0-1-1,1 0 0,-1 1 0,1-1 1,-1 0-1,1 0 0,0 1 1,0-1-1,1 0 0,-1 0 0,1 0 1,-1 0-1,1 0 0,0-1 0,0 1 1,0-1-1,0 1 0,1-1 1,-1 1-1,1-1 0,-1 0 0,1 0 1,0-1-1,0 1 0,0 0 0,0-1 1,0 0-1,0 0 0,0 0 1,1 0-1,-1 0 0,0 0 0,6-1 1,-1 0-6,0 0 0,0-1 0,0 0 1,0-1-1,0 1 0,-1-2 0,1 1 0,-1-1 1,1 0-1,-1 0 0,0-1 0,0 0 1,11-9-1,4-7-542,0-1 0,-1-1-1,30-41 1,-20 20-240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494"/>
    </inkml:context>
    <inkml:brush xml:id="br0">
      <inkml:brushProperty name="width" value="0.1" units="cm"/>
      <inkml:brushProperty name="height" value="0.1" units="cm"/>
      <inkml:brushProperty name="color" value="#00A0D7"/>
    </inkml:brush>
  </inkml:definitions>
  <inkml:trace contextRef="#ctx0" brushRef="#br0">1 111 9618,'10'6'944,"11"-9"697,7-4-209,5-7-328,0 0-184,-5-3-376,-2 1-271,-5 0-954,-2 3-895,3-3 856</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993"/>
    </inkml:context>
    <inkml:brush xml:id="br0">
      <inkml:brushProperty name="width" value="0.1" units="cm"/>
      <inkml:brushProperty name="height" value="0.1" units="cm"/>
      <inkml:brushProperty name="color" value="#00A0D7"/>
    </inkml:brush>
  </inkml:definitions>
  <inkml:trace contextRef="#ctx0" brushRef="#br0">194 8 5441,'19'-6'1838,"-13"5"-728,-16 3 857,0 1-1405,0 1 0,1 0 0,-1 0 0,1 1 0,-1 1 0,1-1 0,1 1 1,-1 1-1,1 0 0,-12 13 0,7-7-386,1 1-1,1 0 1,0 1 0,1 1-1,-11 22 1,18-31-99,0 0-1,0 0 1,1 0-1,0 0 1,0 1-1,1-1 1,0 1-1,0 0 1,1-1-1,0 1 0,1 10 1,0-15-47,-1 1 0,1 0 0,0-1 1,1 1-1,-1-1 0,1 1 0,-1-1 0,1 0 0,0 0 0,0 0 1,0 0-1,1 0 0,-1 0 0,1 0 0,0-1 0,-1 1 0,1-1 1,0 0-1,0 0 0,1 0 0,-1 0 0,0-1 0,1 1 0,-1-1 1,5 1-1,1 1-118,1-2 0,-1 1 0,1-1 0,0 0 0,-1-1 0,1 0 0,-1-1 0,1 0 0,-1-1 0,1 0 0,-1 0 0,10-4 0,-8 2-586,-1 0 1,1-1-1,-1 0 0,0-1 0,17-13 0,7-10-975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2.557"/>
    </inkml:context>
    <inkml:brush xml:id="br0">
      <inkml:brushProperty name="width" value="0.1" units="cm"/>
      <inkml:brushProperty name="height" value="0.1" units="cm"/>
      <inkml:brushProperty name="color" value="#00A0D7"/>
    </inkml:brush>
  </inkml:definitions>
  <inkml:trace contextRef="#ctx0" brushRef="#br0">0 170 4801,'0'14'4689,"5"-13"-2777,5-2-351,3-2-281,4-3-576,4-4-272,5-4-336,1-2-80,5-7-72,1-2-72,-2-3-440,-2-2-624,-3 2 672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114"/>
    </inkml:context>
    <inkml:brush xml:id="br0">
      <inkml:brushProperty name="width" value="0.1" units="cm"/>
      <inkml:brushProperty name="height" value="0.1" units="cm"/>
      <inkml:brushProperty name="color" value="#00A0D7"/>
    </inkml:brush>
  </inkml:definitions>
  <inkml:trace contextRef="#ctx0" brushRef="#br0">153 17 3081,'9'-15'8913,"-10"14"-8643,-19 2 2374,-29 19-2109,42-16-393,0 1 1,1-1-1,-1 1 0,2 1 0,-1-1 0,0 1 0,1 0 0,0 0 1,0 1-1,1-1 0,0 1 0,0 0 0,1 0 0,-1 1 0,2-1 1,-1 1-1,1-1 0,0 1 0,0 0 0,1 0 0,0 0 1,1 10-1,0-12-74,0-1 0,1 1 1,0 0-1,0 0 0,1 0 0,-1-1 1,1 1-1,0-1 0,1 1 1,0-1-1,-1 0 0,2 0 0,-1 0 1,0 0-1,1-1 0,0 1 1,0-1-1,0 0 0,1 0 1,-1-1-1,1 1 0,0-1 0,0 0 1,0 0-1,1-1 0,-1 1 1,1-1-1,-1 0 0,1-1 0,8 2 1,-5-2-203,0 0 1,0 0 0,0-1 0,-1 0-1,1 0 1,0-1 0,0-1-1,0 1 1,-1-2 0,1 1 0,-1-1-1,1 0 1,-1-1 0,0 0-1,11-7 1,-10 5-641,-1 0 0,1-1 0,-1 0 0,0 0-1,-1-1 1,0 0 0,11-16 0,2-11-1064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398"/>
    </inkml:context>
    <inkml:brush xml:id="br0">
      <inkml:brushProperty name="width" value="0.1" units="cm"/>
      <inkml:brushProperty name="height" value="0.1" units="cm"/>
      <inkml:brushProperty name="color" value="#00A0D7"/>
    </inkml:brush>
  </inkml:definitions>
  <inkml:trace contextRef="#ctx0" brushRef="#br0">5 16 4457,'-5'-15'240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596"/>
    </inkml:context>
    <inkml:brush xml:id="br0">
      <inkml:brushProperty name="width" value="0.1" units="cm"/>
      <inkml:brushProperty name="height" value="0.1" units="cm"/>
      <inkml:brushProperty name="color" value="#00A0D7"/>
    </inkml:brush>
  </inkml:definitions>
  <inkml:trace contextRef="#ctx0" brushRef="#br0">2 0 12859,'-1'6'696,"11"1"184,0 4-336,-3 7-240,-2 3-16,0 13 104,3 1 65,0 2-33,0 10-112,3-5-448,1-3-529,2-8-3151,3-5 2471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110"/>
    </inkml:context>
    <inkml:brush xml:id="br0">
      <inkml:brushProperty name="width" value="0.1" units="cm"/>
      <inkml:brushProperty name="height" value="0.1" units="cm"/>
      <inkml:brushProperty name="color" value="#00A0D7"/>
    </inkml:brush>
  </inkml:definitions>
  <inkml:trace contextRef="#ctx0" brushRef="#br0">152 6 4641,'-7'-5'6151,"7"5"-6023,-21 6 2890,-19 14-850,32-14-2056,1 0 0,1 0 1,-1 1-1,1 0 0,0 0 0,1 1 0,0-1 0,0 1 0,0 0 1,1 1-1,1-1 0,-1 1 0,1-1 0,1 1 0,-1 0 0,2 0 1,-2 17-1,2-22-65,1 1 0,0 0 1,1 0-1,-1 0 1,1-1-1,0 1 0,0 0 1,0-1-1,1 1 0,0-1 1,0 1-1,0-1 0,0 0 1,1 0-1,-1 0 0,1 0 1,0 0-1,0-1 1,1 1-1,-1-1 0,1 0 1,-1 0-1,1 0 0,0 0 1,0-1-1,1 0 0,-1 0 1,0 0-1,1 0 0,-1 0 1,1-1-1,-1 0 1,1 0-1,0 0 0,5 0 1,-1-1-183,-1 1 1,1-1 0,-1 0 0,1-1-1,-1 0 1,0-1 0,1 1 0,-1-1 0,0-1-1,0 0 1,0 0 0,-1 0 0,1-1-1,-1 0 1,0-1 0,0 0 0,0 0-1,-1 0 1,10-11 0,23-27-1016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918"/>
    </inkml:context>
    <inkml:brush xml:id="br0">
      <inkml:brushProperty name="width" value="0.1" units="cm"/>
      <inkml:brushProperty name="height" value="0.1" units="cm"/>
      <inkml:brushProperty name="color" value="#00A0D7"/>
    </inkml:brush>
  </inkml:definitions>
  <inkml:trace contextRef="#ctx0" brushRef="#br0">1 1 8818,'13'8'936,"-12"1"696,4 1-639,2 2 31,1 2 120,3 4 48,2 6-95,1 1-185,3-1-488,1 4-208,0-2-448,1 0-264,2 2-624,0-2-497,0-3-2664,-1-2 2585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462"/>
    </inkml:context>
    <inkml:brush xml:id="br0">
      <inkml:brushProperty name="width" value="0.1" units="cm"/>
      <inkml:brushProperty name="height" value="0.1" units="cm"/>
      <inkml:brushProperty name="color" value="#00A0D7"/>
    </inkml:brush>
  </inkml:definitions>
  <inkml:trace contextRef="#ctx0" brushRef="#br0">155 0 5817,'-7'0'636,"1"1"0,0-1 0,0 1 0,0 0 1,0 1-1,0 0 0,1 0 0,-1 0 0,0 0 0,1 1 0,0 0 0,-1 0 0,1 0 0,0 1 0,-4 4 0,3-3-388,1 1 0,0 0 0,0 0 0,0 0 0,1 1 0,0-1 0,0 1 0,1 0 0,0 0-1,0 0 1,-2 9 0,3-10-197,1 0-1,-1 0 1,1 1-1,0-1 1,1 0-1,0 1 1,0-1-1,0 0 1,1 1-1,-1-1 1,1 0-1,1 1 1,0-1-1,0 0 1,0 0-1,0 0 1,1-1-1,0 1 1,0 0-1,1-1 1,-1 0-1,1 0 1,0 0-1,1 0 1,-1-1 0,1 1-1,0-1 1,0-1-1,0 1 1,6 3-1,0-2-12,0-1 0,1 0 0,0 0 0,0-1 0,-1-1 0,2 0 0,13 0 1,-22-1-171,-1-1 1,1 1-1,0-1 1,0 0-1,-1 0 1,1-1 0,-1 1-1,1-1 1,0 0-1,-1 0 1,1 0-1,-1 0 1,1-1 0,-1 0-1,0 1 1,0-1-1,0 0 1,0 0-1,0-1 1,0 1 0,0-1-1,-1 1 1,1-1-1,-1 0 1,0 0 0,0 0-1,3-6 1,1-19-1034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945"/>
    </inkml:context>
    <inkml:brush xml:id="br0">
      <inkml:brushProperty name="width" value="0.1" units="cm"/>
      <inkml:brushProperty name="height" value="0.1" units="cm"/>
      <inkml:brushProperty name="color" value="#00A0D7"/>
    </inkml:brush>
  </inkml:definitions>
  <inkml:trace contextRef="#ctx0" brushRef="#br0">1 125 10626,'6'0'1105,"3"-4"663,2 1-376,2-2-488,1 0-239,5-1-217,5-1 0,3 0-120,4-1-88,2-2-200,0 0-288,-1-6-1016,-4-1-969,7-9 1161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6.848"/>
    </inkml:context>
    <inkml:brush xml:id="br0">
      <inkml:brushProperty name="width" value="0.1" units="cm"/>
      <inkml:brushProperty name="height" value="0.1" units="cm"/>
      <inkml:brushProperty name="color" value="#00A0D7"/>
    </inkml:brush>
  </inkml:definitions>
  <inkml:trace contextRef="#ctx0" brushRef="#br0">0 1 7762,'5'11'3376,"0"-3"-2319,0 0-129,1 7-144,-1 7-64,4 5-104,0 4-80,3 4-240,2 1-104,4-3-216,1-4-208,7-7-744,1-8-776,9-13 920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363"/>
    </inkml:context>
    <inkml:brush xml:id="br0">
      <inkml:brushProperty name="width" value="0.1" units="cm"/>
      <inkml:brushProperty name="height" value="0.1" units="cm"/>
      <inkml:brushProperty name="color" value="#00A0D7"/>
    </inkml:brush>
  </inkml:definitions>
  <inkml:trace contextRef="#ctx0" brushRef="#br0">147 1 6897,'-24'5'6503,"-8"2"-5018,25-2-1303,0 1 0,0 0 1,1 0-1,0 0 1,0 0-1,0 1 1,1 0-1,0 0 1,0 1-1,1-1 1,0 1-1,0 0 1,0 0-1,2 1 1,-1-1-1,1 1 1,-3 14-1,4-19-148,1 1 0,-1-1-1,1 1 1,-1-1 0,1 0 0,0 1 0,1-1-1,-1 1 1,1-1 0,0 0 0,0 1-1,0-1 1,1 0 0,-1 0 0,1 0 0,0 0-1,0 0 1,1 0 0,-1-1 0,1 1-1,0-1 1,0 1 0,0-1 0,0 0 0,0 0-1,1-1 1,-1 1 0,1-1 0,0 1-1,0-1 1,0 0 0,0 0 0,0-1 0,0 0-1,0 1 1,6 0 0,2-1-42,0 0 0,0 0-1,0-1 1,0-1 0,0 0 0,-1-1 0,1 0 0,20-7-1,-24 7-356,0-1 0,0 0-1,-1 0 1,1-1 0,-1 0 0,0 0-1,0-1 1,-1 0 0,1 0-1,-1-1 1,0 1 0,0-1-1,7-11 1,1-15-991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953"/>
    </inkml:context>
    <inkml:brush xml:id="br0">
      <inkml:brushProperty name="width" value="0.1" units="cm"/>
      <inkml:brushProperty name="height" value="0.1" units="cm"/>
      <inkml:brushProperty name="color" value="#00A0D7"/>
    </inkml:brush>
  </inkml:definitions>
  <inkml:trace contextRef="#ctx0" brushRef="#br0">0 57 7290,'19'8'776,"-6"-7"976,4-1-64,8-4 33,2 0-169,4-3-664,-3-3-352,1-3-1056,-3 0-824,-1-1 728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8.421"/>
    </inkml:context>
    <inkml:brush xml:id="br0">
      <inkml:brushProperty name="width" value="0.1" units="cm"/>
      <inkml:brushProperty name="height" value="0.1" units="cm"/>
      <inkml:brushProperty name="color" value="#00A0D7"/>
    </inkml:brush>
  </inkml:definitions>
  <inkml:trace contextRef="#ctx0" brushRef="#br0">212 0 4625,'-3'1'257,"0"0"1,0 0-1,0 0 0,0 0 0,0-1 1,0 1-1,-1-1 0,1 0 0,0 0 1,0 0-1,0 0 0,-1-1 0,-2 0 1,2 0 195,0 0 1,1 1-1,-1-1 1,0 1-1,0 0 0,1 0 1,-1 1-1,0-1 1,0 1-1,1-1 1,-1 1-1,-3 2 1,-2 2-243,1-1 0,0 2 0,1-1 0,-1 1 0,1 1 0,0-1 0,1 1 0,0 0 0,0 1 0,0-1 1,1 1-1,0 0 0,1 1 0,-1-1 0,-3 12 0,7-15-173,-1-1 0,1 1 0,0 0 0,0 0 0,1-1 0,-1 1 0,1 0 0,0 0 0,0-1 0,0 1 0,1 0 0,0 0 0,0-1 0,0 1 0,1 0 0,-1-1 1,1 1-1,0-1 0,0 0 0,1 0 0,-1 0 0,1 0 0,0 0 0,0 0 0,0-1 0,1 1 0,-1-1 0,1 0 0,0 0 0,0 0 0,6 3 0,-2-2-100,0 0 0,1-1 0,-1 1 0,0-2 0,1 1-1,0-1 1,0-1 0,0 0 0,-1 0 0,1 0 0,0-1 0,17-2 0,-17 0-536,0 1 1,1-2 0,-1 1-1,0-1 1,-1 0-1,1-1 1,11-7-1,8-7-1161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184"/>
    </inkml:context>
    <inkml:brush xml:id="br0">
      <inkml:brushProperty name="width" value="0.1" units="cm"/>
      <inkml:brushProperty name="height" value="0.1" units="cm"/>
      <inkml:brushProperty name="color" value="#00A0D7"/>
    </inkml:brush>
  </inkml:definitions>
  <inkml:trace contextRef="#ctx0" brushRef="#br0">2 273 6961,'-2'1'1393,"18"-5"1695,-16-5-1903,-3-1-273,1-7-360,0-2-144,2-3-152,0-3-32,0-4-88,1 0-48,-1-4-632,-1-3-936,-5-4 864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678"/>
    </inkml:context>
    <inkml:brush xml:id="br0">
      <inkml:brushProperty name="width" value="0.1" units="cm"/>
      <inkml:brushProperty name="height" value="0.1" units="cm"/>
      <inkml:brushProperty name="color" value="#00A0D7"/>
    </inkml:brush>
  </inkml:definitions>
  <inkml:trace contextRef="#ctx0" brushRef="#br0">451 2 7874,'-10'-1'215,"-1"1"0,1 0 0,0 0 0,-1 1 1,1 0-1,0 1 0,0 0 0,0 1 0,0 0 1,0 0-1,1 1 0,-1 0 0,1 1 0,0 0 1,-11 9-1,-1 0 328,1 1-1,0 2 1,2 0 0,0 0 0,-18 24 0,17-16-180,1 1 1,1 1-1,2 1 1,0 0-1,2 1 1,-17 55-1,24-65-270,2 0 0,0 0 0,1 1 0,0-1 0,2 1 0,1-1 0,0 1 0,1-1 0,1 1 0,1-1 0,1 1 0,7 21 0,-6-30-178,0 0 0,0-1 1,2 1-1,-1-1 1,1-1-1,0 1 1,1-1-1,0 0 1,1-1-1,0 0 1,0 0-1,0-1 1,1 0-1,13 6 0,-2-2-445,1-1 0,1 0 0,-1-2 0,1-1-1,0 0 1,25 2 0,-2-4-302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773"/>
    </inkml:context>
    <inkml:brush xml:id="br0">
      <inkml:brushProperty name="width" value="0.1" units="cm"/>
      <inkml:brushProperty name="height" value="0.1" units="cm"/>
      <inkml:brushProperty name="color" value="#00A0D7"/>
    </inkml:brush>
  </inkml:definitions>
  <inkml:trace contextRef="#ctx0" brushRef="#br0">217 9 4313,'-27'-7'7433,"3"6"-3999,18 2-3282,0 0 0,1 0 0,-1 1 0,1 0 0,-1 0 0,1 1 0,0-1 0,0 1 0,0 0 0,0 0 0,-5 5 0,1-1-9,0 1 0,0 0 1,1 1-1,0 0 0,0 0 0,1 1 1,0 0-1,1 0 0,0 0 1,-5 14-1,10-21-127,-1 0 0,1 1 0,0-1 0,0 1 0,0-1 0,0 1 0,1-1 0,-1 1 0,1 0 0,0-1 0,0 1 0,1-1 0,-1 1 0,1-1 0,-1 1 0,1-1 0,0 1 0,1-1 0,-1 1 0,0-1 0,1 0 0,0 0 0,0 0 0,0 0 0,0 0 0,0 0 0,1 0 0,-1-1 0,1 1 0,-1-1 0,1 0 0,0 0 0,0 0 0,0 0 0,1 0 0,-1-1 0,5 3 0,4 0-351,1 0 0,-1 0 0,1-1 0,0 0 0,0-1 0,0-1 0,0 0 0,0-1 0,0 0 0,15-3 0,9-3-941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0.708"/>
    </inkml:context>
    <inkml:brush xml:id="br0">
      <inkml:brushProperty name="width" value="0.1" units="cm"/>
      <inkml:brushProperty name="height" value="0.1" units="cm"/>
      <inkml:brushProperty name="color" value="#00A0D7"/>
    </inkml:brush>
  </inkml:definitions>
  <inkml:trace contextRef="#ctx0" brushRef="#br0">20 379 4561,'-1'-1'551,"-1"0"0,1 0 0,0-1 0,0 1 0,-1 0 0,1-1 0,0 1 0,0-1 0,0 1 0,1-1 0,-1 1 0,0-1 0,1 0 0,-2-2 1,-1-30 3161,14-42-2395,-7 54-453,10-99-1083,-15 41-3086,-2 58 2274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160"/>
    </inkml:context>
    <inkml:brush xml:id="br0">
      <inkml:brushProperty name="width" value="0.1" units="cm"/>
      <inkml:brushProperty name="height" value="0.1" units="cm"/>
      <inkml:brushProperty name="color" value="#00A0D7"/>
    </inkml:brush>
  </inkml:definitions>
  <inkml:trace contextRef="#ctx0" brushRef="#br0">235 59 6809,'-27'-24'3409,"23"20"-2960,0 0 1,-1-1-1,0 2 1,0-1-1,0 0 1,-6-2-1,9 5-370,0 0 0,0 1-1,0-1 1,0 1 0,0-1 0,0 1-1,0 0 1,-1 0 0,1 0 0,0 0-1,0 0 1,0 0 0,0 1 0,-1-1-1,1 1 1,0 0 0,0-1 0,0 1-1,0 0 1,0 0 0,-3 3 0,-6 4 140,1 1 1,1 0 0,-1 0-1,1 1 1,1 1 0,0 0 0,0 0-1,1 0 1,1 1 0,0 0-1,0 0 1,1 0 0,1 1 0,0 0-1,-4 24 1,8-33-214,-1-1-1,1 1 1,0 0 0,0-1 0,1 1-1,-1 0 1,1-1 0,-1 1-1,1 0 1,0-1 0,1 1 0,-1-1-1,1 1 1,-1-1 0,1 0-1,0 0 1,0 0 0,0 0 0,1 0-1,2 3 1,0-2-2,-1-1 0,1 0 1,0 0-1,0 0 0,0-1 0,1 0 0,-1 0 1,1 0-1,-1 0 0,1-1 0,11 1 0,-3-1-320,1 0 0,0-1 0,-1-1-1,1 0 1,0-1 0,-1-1-1,0 0 1,0-1 0,21-9-1,8-11-755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890"/>
    </inkml:context>
    <inkml:brush xml:id="br0">
      <inkml:brushProperty name="width" value="0.1" units="cm"/>
      <inkml:brushProperty name="height" value="0.1" units="cm"/>
      <inkml:brushProperty name="color" value="#00A0D7"/>
    </inkml:brush>
  </inkml:definitions>
  <inkml:trace contextRef="#ctx0" brushRef="#br0">0 183 3449,'9'8'8050,"-9"-9"-7854,21-5 2789,15-13-1640,65-65 271,-19 15-6100,-67 57 3130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2.386"/>
    </inkml:context>
    <inkml:brush xml:id="br0">
      <inkml:brushProperty name="width" value="0.1" units="cm"/>
      <inkml:brushProperty name="height" value="0.1" units="cm"/>
      <inkml:brushProperty name="color" value="#00A0D7"/>
    </inkml:brush>
  </inkml:definitions>
  <inkml:trace contextRef="#ctx0" brushRef="#br0">163 36 6025,'5'-23'1674,"-14"12"1708,6 11-3041,0-1-1,0 1 0,0 0 1,-1 0-1,1 0 0,0 1 0,0-1 1,0 1-1,-1-1 0,1 1 0,-3 2 1,-2 0-138,0 0 0,1 0 0,0 1 0,0 0 0,0 1 0,0 0 1,1 0-1,0 0 0,0 1 0,0-1 0,0 2 0,1-1 0,0 0 1,1 1-1,-1 0 0,-3 8 0,7-12-178,-1 1 0,1-1 1,0 1-1,0-1 0,0 1 0,0-1 0,0 1 1,1-1-1,0 1 0,-1 0 0,1-1 1,1 1-1,-1 0 0,1-1 0,-1 1 0,1-1 1,0 1-1,0-1 0,0 1 0,1-1 1,-1 1-1,1-1 0,0 0 0,0 0 0,0 0 1,0 0-1,1 0 0,-1-1 0,1 1 0,0-1 1,-1 1-1,1-1 0,0 0 0,1 0 1,-1 0-1,0-1 0,6 3 0,3 1-341,1-1-1,-1-1 1,1 0-1,-1-1 1,1 0 0,0-1-1,0 0 1,0-1-1,0 0 1,0-1 0,0-1-1,-1 0 1,1 0-1,16-7 1,11-6-927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270"/>
    </inkml:context>
    <inkml:brush xml:id="br0">
      <inkml:brushProperty name="width" value="0.1" units="cm"/>
      <inkml:brushProperty name="height" value="0.1" units="cm"/>
      <inkml:brushProperty name="color" value="#00A0D7"/>
    </inkml:brush>
  </inkml:definitions>
  <inkml:trace contextRef="#ctx0" brushRef="#br0">226 222 1784,'-11'-7'14284,"-33"-36"-12091,-48-53-2213,28 35-4546,50 46 3238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766"/>
    </inkml:context>
    <inkml:brush xml:id="br0">
      <inkml:brushProperty name="width" value="0.1" units="cm"/>
      <inkml:brushProperty name="height" value="0.1" units="cm"/>
      <inkml:brushProperty name="color" value="#00A0D7"/>
    </inkml:brush>
  </inkml:definitions>
  <inkml:trace contextRef="#ctx0" brushRef="#br0">292 41 3529,'-60'-19'6591,"-3"-1"-3341,58 19-3138,-1 1 1,1-1-1,-1 1 1,1 0-1,-1 1 1,1-1 0,-1 1-1,1 0 1,-1 1-1,1-1 1,0 1-1,0 0 1,0 1-1,0-1 1,0 1 0,0 0-1,0 0 1,1 0-1,0 1 1,0-1-1,0 1 1,0 0 0,0 0-1,1 1 1,0-1-1,-4 7 1,2-4-47,0 1 0,1-1 1,1 0-1,-1 1 0,1 0 1,0 0-1,1 0 0,0 0 0,0 0 1,0 1-1,1-1 0,1 0 1,-1 1-1,1-1 0,1 1 0,2 14 1,-1-18-39,-1-1 0,1 0 0,0 0 1,1 0-1,-1 0 0,0-1 0,1 1 1,0 0-1,0-1 0,0 0 0,1 0 0,-1 0 1,1 0-1,-1 0 0,1-1 0,0 0 1,0 1-1,0-1 0,0-1 0,0 1 0,1-1 1,-1 1-1,1-1 0,-1-1 0,1 1 1,-1 0-1,1-1 0,-1 0 0,8-1 1,-1 1-270,0-1 1,0-1 0,0 0-1,0 0 1,0-1 0,0 0 0,0-1-1,-1 0 1,1-1 0,17-11-1,7-14-727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4.389"/>
    </inkml:context>
    <inkml:brush xml:id="br0">
      <inkml:brushProperty name="width" value="0.1" units="cm"/>
      <inkml:brushProperty name="height" value="0.1" units="cm"/>
      <inkml:brushProperty name="color" value="#00A0D7"/>
    </inkml:brush>
  </inkml:definitions>
  <inkml:trace contextRef="#ctx0" brushRef="#br0">1 332 6273,'2'0'1121,"4"-7"1159,1-2-127,4-5-241,0-3-304,3-4-632,-1-4-335,0-4-497,0-1-216,3-2-288,1 1-89,3 2-159,0 0-152,2 1-1248,2-3 1272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076"/>
    </inkml:context>
    <inkml:brush xml:id="br0">
      <inkml:brushProperty name="width" value="0.1" units="cm"/>
      <inkml:brushProperty name="height" value="0.1" units="cm"/>
      <inkml:brushProperty name="color" value="#00A0D7"/>
    </inkml:brush>
  </inkml:definitions>
  <inkml:trace contextRef="#ctx0" brushRef="#br0">167 2 4577,'-11'5'4920,"-16"-9"-2061,5 1-1648,18 3-1148,1 1 1,-1 0-1,0 0 0,0 0 1,1 0-1,-1 0 0,1 1 1,-1 0-1,1-1 1,0 1-1,-1 1 0,1-1 1,0 0-1,1 1 0,-1-1 1,-4 6-1,2-1-29,1-1 0,-1 1 1,2 0-1,-1 0 0,1 1 0,0-1 0,-4 14 0,4-3 60,-1 0-1,2-1 1,0 1-1,2 0 0,0 0 1,3 29-1,-2-42-63,0 0 0,0 1 0,0-1 0,0 0 0,1 0 0,0 0 0,0 0 0,1-1-1,-1 1 1,1 0 0,0-1 0,0 0 0,0 0 0,1 0 0,0 0 0,0 0 0,0-1 0,0 1 0,0-1-1,0 0 1,1-1 0,0 1 0,-1-1 0,1 0 0,0 0 0,0 0 0,0-1 0,0 1 0,1-1-1,-1-1 1,8 1 0,3 0-282,0-2-1,0 0 0,0 0 1,1-2-1,-1 0 0,-1 0 1,1-2-1,-1 0 0,18-8 1,28-17-739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977"/>
    </inkml:context>
    <inkml:brush xml:id="br0">
      <inkml:brushProperty name="width" value="0.1" units="cm"/>
      <inkml:brushProperty name="height" value="0.1" units="cm"/>
      <inkml:brushProperty name="color" value="#00A0D7"/>
    </inkml:brush>
  </inkml:definitions>
  <inkml:trace contextRef="#ctx0" brushRef="#br0">115 1 8658,'6'6'3377,"-7"2"-2257,-3 2-96,-4 3-168,-1 1-120,-4 4-328,-2 3-159,0 4-273,0 2-225,0 3-759,1 1-648,2 4 848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081"/>
    </inkml:context>
    <inkml:brush xml:id="br0">
      <inkml:brushProperty name="width" value="0.1" units="cm"/>
      <inkml:brushProperty name="height" value="0.1" units="cm"/>
      <inkml:brushProperty name="color" value="#00A0D7"/>
    </inkml:brush>
  </inkml:definitions>
  <inkml:trace contextRef="#ctx0" brushRef="#br0">1 0 3657,'5'16'688,"9"-1"720,5-2-912,10-6-424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6.598"/>
    </inkml:context>
    <inkml:brush xml:id="br0">
      <inkml:brushProperty name="width" value="0.1" units="cm"/>
      <inkml:brushProperty name="height" value="0.1" units="cm"/>
      <inkml:brushProperty name="color" value="#00A0D7"/>
    </inkml:brush>
  </inkml:definitions>
  <inkml:trace contextRef="#ctx0" brushRef="#br0">166 22 7682,'-2'-2'469,"-1"-1"0,0 1 0,0 0 0,1 0 1,-1 0-1,0 1 0,0-1 0,-1 1 0,1 0 1,-6-2-1,5 3-327,0 0 0,0 0 0,1 0 0,-1 1 0,0-1 1,0 1-1,0 0 0,1 0 0,-1 1 0,1-1 0,-1 1 0,1 0 0,-1 0 1,1 0-1,0 0 0,-5 4 0,3-1-74,0 1-1,1-1 1,-1 1 0,1 0-1,0 0 1,1 0 0,0 1-1,-4 9 1,2-2-24,1-1-1,0 1 1,1 0 0,1 0 0,0 1 0,1-1 0,0 0-1,2 22 1,0-31 1,0 0-1,0 1 1,0-1 0,0 0-1,1 0 1,0 0 0,0 0-1,0 0 1,1 0 0,0-1-1,-1 1 1,2-1 0,-1 0-1,0 0 1,1 0-1,0 0 1,0 0 0,0-1-1,0 0 1,1 0 0,-1 0-1,1 0 1,0-1 0,0 0-1,0 0 1,0 0 0,0 0-1,0-1 1,0 0 0,1 0-1,-1 0 1,6-1 0,0 1-133,0-1 0,0-1 0,0 0 0,0-1 0,0 0 0,0 0 0,0-1 0,-1-1 0,1 1 0,-1-2 0,0 0 1,-1 0-1,1 0 0,17-14 0,-7-4-1195,-9-6 392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7.315"/>
    </inkml:context>
    <inkml:brush xml:id="br0">
      <inkml:brushProperty name="width" value="0.1" units="cm"/>
      <inkml:brushProperty name="height" value="0.1" units="cm"/>
      <inkml:brushProperty name="color" value="#00A0D7"/>
    </inkml:brush>
  </inkml:definitions>
  <inkml:trace contextRef="#ctx0" brushRef="#br0">1 1 7370,'2'7'4064,"1"-3"-2519,7 3-553,1 1-40,8 6 80,3 3 49,10 2-145,4 0-192,6-2-384,0 0-184,3-2-424,2-2-288,0-2-928,3-4-929,-9-9 1305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8.709"/>
    </inkml:context>
    <inkml:brush xml:id="br0">
      <inkml:brushProperty name="width" value="0.1" units="cm"/>
      <inkml:brushProperty name="height" value="0.1" units="cm"/>
      <inkml:brushProperty name="color" value="#00A0D7"/>
    </inkml:brush>
  </inkml:definitions>
  <inkml:trace contextRef="#ctx0" brushRef="#br0">38 81 4185,'-23'15'2397,"22"-15"-2133,0 1 1,0-1-1,0 1 0,0-1 0,1 1 0,-1-1 1,0 1-1,0-1 0,1 1 0,-1 0 0,0-1 0,1 1 1,-1 0-1,1 0 0,-1 0 0,1-1 0,-1 1 0,1 0 1,0 0-1,-1 0 0,1 0 0,0 0 0,0 0 1,0 0-1,0 1 0,3-2-41,1 0 0,0-1 0,-1 0 1,1 0-1,-1 0 0,1 0 0,-1-1 0,1 1 0,-1-1 1,0 0-1,1 0 0,2-2 0,-3 2-22,84-43 431,4 7-4113,-60 26 2380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9.192"/>
    </inkml:context>
    <inkml:brush xml:id="br0">
      <inkml:brushProperty name="width" value="0.1" units="cm"/>
      <inkml:brushProperty name="height" value="0.1" units="cm"/>
      <inkml:brushProperty name="color" value="#00A0D7"/>
    </inkml:brush>
  </inkml:definitions>
  <inkml:trace contextRef="#ctx0" brushRef="#br0">102 18 8330,'-9'-18'8806,"-13"25"-8001,15 0-752,0 0 1,1 1-1,0 0 0,0 0 1,1 0-1,0 1 0,0 0 1,1 0-1,0 0 0,1 0 1,0 1-1,0-1 0,1 1 1,0 0-1,1-1 0,0 1 1,0 0-1,1 0 0,3 19 1,-2-22-4,0-1-1,0 1 1,1 0 0,0 0 0,0-1 0,1 1-1,0-1 1,0 0 0,0 0 0,1 0 0,0 0 0,8 9-1,-8-11-19,0-1 0,0 0 0,0 0 0,1 0 0,-1 0 0,1-1 0,-1 1 0,1-1 0,0 0 0,0-1 0,0 1 0,1-1 0,-1 0 0,0 0 0,0-1-1,0 0 1,1 0 0,7-1 0,2 0-239,1-2 0,-1 0 0,0-1 0,-1-1 0,1 0 0,-1-1 0,20-10 0,-19 7-1316,0 0 0,0-1 0,18-17 0,3-10-901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09.447"/>
    </inkml:context>
    <inkml:brush xml:id="br0">
      <inkml:brushProperty name="width" value="0.1" units="cm"/>
      <inkml:brushProperty name="height" value="0.1" units="cm"/>
      <inkml:brushProperty name="color" value="#004F8B"/>
    </inkml:brush>
  </inkml:definitions>
  <inkml:trace contextRef="#ctx0" brushRef="#br0">23 275 1016,'-2'-11'505,"2"10"-390,-1 1-1,1-1 0,0 0 1,0 1-1,0-1 0,-1 1 1,1-1-1,0 0 0,0 1 1,-1-1-1,1 1 0,-1-1 1,1 1-1,0-1 0,-1 1 1,1-1-1,-1 1 0,1 0 1,-1-1-1,1 1 0,-1 0 1,0-1-1,1 1 0,-1 0 1,-7-14 1228,6 11-783,2 13 244,18-33 1495,-12 5-2535,2 1-1,0 1 1,1 0-1,1 0 1,0 0 0,1 1-1,1 1 1,0 0 0,1 0-1,0 2 1,30-22-1,-14 15-447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0.118"/>
    </inkml:context>
    <inkml:brush xml:id="br0">
      <inkml:brushProperty name="width" value="0.1" units="cm"/>
      <inkml:brushProperty name="height" value="0.1" units="cm"/>
      <inkml:brushProperty name="color" value="#004F8B"/>
    </inkml:brush>
  </inkml:definitions>
  <inkml:trace contextRef="#ctx0" brushRef="#br0">0 209 1120,'9'-30'2074,"-6"21"-1770,0 0 0,1 0 0,0 1 0,1-1 0,0 1 0,0 0 0,0 0 0,1 1 0,1-1 0,-1 1 0,12-9 0,-6 7-344,1 1-1,-1 1 1,2 0 0,-1 0 0,1 1-1,26-7 1,-14 6-561,3-1 251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1.308"/>
    </inkml:context>
    <inkml:brush xml:id="br0">
      <inkml:brushProperty name="width" value="0.1" units="cm"/>
      <inkml:brushProperty name="height" value="0.1" units="cm"/>
      <inkml:brushProperty name="color" value="#004F8B"/>
    </inkml:brush>
  </inkml:definitions>
  <inkml:trace contextRef="#ctx0" brushRef="#br0">1 19 1712,'1'-1'183,"0"-1"-1,0 1 0,0 0 0,1-1 0,-1 1 0,1 0 0,-1 0 0,1 0 1,-1 0-1,1 0 0,-1 0 0,1 0 0,0 0 0,0 1 0,-1-1 1,1 1-1,0-1 0,0 1 0,0 0 0,-1 0 0,1 0 0,0 0 0,0 0 1,0 0-1,0 0 0,0 0 0,-1 1 0,1-1 0,2 2 0,9 2 647,0 0 0,-1 1 0,15 9 0,8 2-1167,-22-12 327,-1 1 0,0 0 1,-1 1-1,1 0 0,-1 1 0,0 0 0,17 16 0,14 16-2764,-29-27 1692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131"/>
    </inkml:context>
    <inkml:brush xml:id="br0">
      <inkml:brushProperty name="width" value="0.1" units="cm"/>
      <inkml:brushProperty name="height" value="0.1" units="cm"/>
      <inkml:brushProperty name="color" value="#004F8B"/>
    </inkml:brush>
  </inkml:definitions>
  <inkml:trace contextRef="#ctx0" brushRef="#br0">1 0 1712,'9'15'8632,"-7"-14"-8221,26 11 2941,45 2-4470,-43-8 1411,-29-6-310,6 1-473,-1 0 1,0 1 0,1 0 0,-1 0 0,0 1 0,10 5 0,-1 4-470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914"/>
    </inkml:context>
    <inkml:brush xml:id="br0">
      <inkml:brushProperty name="width" value="0.1" units="cm"/>
      <inkml:brushProperty name="height" value="0.1" units="cm"/>
      <inkml:brushProperty name="color" value="#004F8B"/>
    </inkml:brush>
  </inkml:definitions>
  <inkml:trace contextRef="#ctx0" brushRef="#br0">1 5 1200,'10'-4'10863,"27"3"-9007,-23 1-2151,0 1 1,0 0-1,27 6 0,-38-6-113,0 1 0,1 1-1,-1-1 1,0 0 0,0 1 0,0 0 0,0-1-1,-1 1 1,1 0 0,-1 0 0,4 6 0,-1 0-473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621"/>
    </inkml:context>
    <inkml:brush xml:id="br0">
      <inkml:brushProperty name="width" value="0.1" units="cm"/>
      <inkml:brushProperty name="height" value="0.1" units="cm"/>
      <inkml:brushProperty name="color" value="#33CCFF"/>
    </inkml:brush>
  </inkml:definitions>
  <inkml:trace contextRef="#ctx0" brushRef="#br0">1 1 2673,'7'3'124,"-1"0"0,1 0 1,-1 1-1,0-1 1,0 1-1,0 1 0,-1-1 1,1 1-1,-1 0 1,5 7-1,37 61 1530,-39-59-1614,0 0 1,0 0 0,1-1-1,1-1 1,21 22 0,107 107-1836,-1-1-751,-106-114 2196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500"/>
    </inkml:context>
    <inkml:brush xml:id="br0">
      <inkml:brushProperty name="width" value="0.1" units="cm"/>
      <inkml:brushProperty name="height" value="0.1" units="cm"/>
      <inkml:brushProperty name="color" value="#00A0D7"/>
    </inkml:brush>
  </inkml:definitions>
  <inkml:trace contextRef="#ctx0" brushRef="#br0">54 0 7130,'-8'11'328,"1"4"56,0 1-128,1 0-104,-1 2 40,2 0 168,1 1 112,0 3 232,-1 3-24,4 2-152,1 1-136,7 0-512,5 0-224,5-4-424,4-2-352,4-5-704,2-2-377,3-6 1129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934"/>
    </inkml:context>
    <inkml:brush xml:id="br0">
      <inkml:brushProperty name="width" value="0.1" units="cm"/>
      <inkml:brushProperty name="height" value="0.1" units="cm"/>
      <inkml:brushProperty name="color" value="#33CCFF"/>
    </inkml:brush>
  </inkml:definitions>
  <inkml:trace contextRef="#ctx0" brushRef="#br0">1 289 880,'78'10'503,"0"-3"0,1-4 1,133-10-1,-178 3-521,1-1 0,-2-2 0,1-1 0,-1-1 0,0-2 0,-1-2 0,-1-1 0,0-1 0,0-1 0,53-40 0,-75 48-59,0 0-1,-1-1 0,0 0 0,0 0 1,-1-1-1,-1 0 0,0 0 1,0-1-1,-1 0 0,7-16 0,-6 5-242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102"/>
    </inkml:context>
    <inkml:brush xml:id="br0">
      <inkml:brushProperty name="width" value="0.1" units="cm"/>
      <inkml:brushProperty name="height" value="0.1" units="cm"/>
      <inkml:brushProperty name="color" value="#33CCFF"/>
    </inkml:brush>
  </inkml:definitions>
  <inkml:trace contextRef="#ctx0" brushRef="#br0">457 158 1128,'-10'-14'143,"0"2"-1,-1 0 1,0 0-1,-1 1 0,-1 0 1,0 1-1,0 1 1,-1 0-1,0 1 0,0 0 1,-1 1-1,0 1 1,-20-6-1,24 8-261,0 1-1,-1 0 1,1 1 0,-1 0-1,0 1 1,0 0-1,1 1 1,-1 0 0,0 1-1,0 0 1,1 1-1,-1 1 1,1 0 0,0 0-1,0 1 1,0 0-1,0 1 1,-20 12 0,11-1 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431"/>
    </inkml:context>
    <inkml:brush xml:id="br0">
      <inkml:brushProperty name="width" value="0.1" units="cm"/>
      <inkml:brushProperty name="height" value="0.1" units="cm"/>
      <inkml:brushProperty name="color" value="#33CCFF"/>
    </inkml:brush>
  </inkml:definitions>
  <inkml:trace contextRef="#ctx0" brushRef="#br0">1 1 816,'5'23'129,"2"-1"-1,0 0 0,2 0 1,0-1-1,1 0 0,18 27 1,-19-35-61,1 0 0,0-1 0,1 0 0,0-1 1,1 0-1,0-1 0,1 0 0,0-1 0,1 0 0,16 7 1,13 3 148,1-1-1,1-3 1,0-2 0,1-2 0,0-1 0,1-3 0,70 2 0,-63-8-20,1-3 0,0-2 0,0-2 0,-1-3 0,0-2 0,61-21 0,-65 13-15,0-3 1,75-43 0,84-71-411,-156 96-483,-1-1 292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686"/>
    </inkml:context>
    <inkml:brush xml:id="br0">
      <inkml:brushProperty name="width" value="0.1" units="cm"/>
      <inkml:brushProperty name="height" value="0.1" units="cm"/>
      <inkml:brushProperty name="color" value="#33CCFF"/>
    </inkml:brush>
  </inkml:definitions>
  <inkml:trace contextRef="#ctx0" brushRef="#br0">0 0 1904,'5'7'98,"0"0"0,0-1 0,0 1-1,1-1 1,0 0 0,0-1 0,8 6 0,14 14 498,139 123 430,-118-108-1322,-1 1 0,57 66 0,-70-62 351,-2 1 0,-2 2 0,-3 0 0,-1 2 1,-3 1-1,29 88 0,-34-78 51,-3 1 0,-3 0 0,-3 0 0,-2 1-1,-1 108 1,-8-128-7,-2 1-1,-2-1 0,-2 0 1,-2 0-1,-2-1 1,-1 0-1,-34 76 0,33-93-56,0-2 0,-1 1 0,-2-2 0,0 0 0,-1 0 0,-2-2 0,0 0 0,-1-1 0,0-1 0,-2-1 0,0-1 0,-1-1 0,-42 20 0,55-31-27,-1 0 0,0-1 0,0 0 0,-1 0 0,1-2-1,0 1 1,-1-1 0,1-1 0,-1 0 0,1-1 0,0 0 0,-1-1 0,1 0-1,-18-6 1,20 5 33,0 0-1,0 0 1,0-1-1,1-1 1,-1 1-1,1-1 1,0-1-1,0 0 1,1 0-1,-1 0 0,1-1 1,1 0-1,0 0 1,0-1-1,0 0 1,1 0-1,-8-15 1,10 15-50,1 0 0,0 0 1,0 0-1,1 0 0,0 0 0,0-1 0,1 1 1,0 0-1,1 0 0,0-1 0,0 1 1,0 0-1,1 0 0,1 0 0,-1 0 1,1 1-1,0-1 0,1 1 0,0 0 1,0-1-1,1 2 0,0-1 0,10-10 1,-2 1-286,2 2 0,0-1 0,0 2 0,1 0 1,1 1-1,0 1 0,1 0 0,26-11 1,-20 13 128,1 1 0,-1 1 0,1 1 0,0 1 0,0 1 0,1 2 0,43 0 0,-35 4-78,0 1-1,0 1 0,0 2 1,-1 2-1,42 14 0,-27-3-207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904"/>
    </inkml:context>
    <inkml:brush xml:id="br0">
      <inkml:brushProperty name="width" value="0.1" units="cm"/>
      <inkml:brushProperty name="height" value="0.1" units="cm"/>
      <inkml:brushProperty name="color" value="#33CCFF"/>
    </inkml:brush>
  </inkml:definitions>
  <inkml:trace contextRef="#ctx0" brushRef="#br0">38 1 744,'18'43'344,"-1"0"256,-5 1-96,0 1-7,-4-1-217,-3-1-88,-3-2-96,-2-2 32,-4-3 248,-3-1 72,-3-4 32,-3 0-80,-2-2-416,-3 0-288,-3 1-984,-3-2 784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9.524"/>
    </inkml:context>
    <inkml:brush xml:id="br0">
      <inkml:brushProperty name="width" value="0.1" units="cm"/>
      <inkml:brushProperty name="height" value="0.1" units="cm"/>
      <inkml:brushProperty name="color" value="#33CCFF"/>
    </inkml:brush>
  </inkml:definitions>
  <inkml:trace contextRef="#ctx0" brushRef="#br0">0 353 2433,'21'-16'4288,"16"-25"-5162,-12 12-15,1 1 1,2 1-1,48-37 1,-50 46 949,1 1-1,0 1 1,2 1-1,0 1 1,0 2-1,1 1 1,0 1-1,35-5 1,-27 8 317,-1 1 0,1 2 0,1 2-1,-1 2 1,0 1 0,0 2 0,49 10 0,-64-8-206,0 1 1,0 1 0,0 1-1,-1 1 1,0 1-1,0 1 1,-1 1 0,-1 0-1,0 2 1,-1 1-1,0 0 1,27 29-1,28 47 454,27 29-339,-86-106-291,1 0 0,0 0 0,0-2 0,1 0 0,33 16 0,-10-9-341,1-2 0,1-3 1,0 0-1,1-3 1,0-2-1,1-2 1,0-1-1,0-2 1,0-3-1,87-7 0,-40-5-640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1.412"/>
    </inkml:context>
    <inkml:brush xml:id="br0">
      <inkml:brushProperty name="width" value="0.1" units="cm"/>
      <inkml:brushProperty name="height" value="0.1" units="cm"/>
      <inkml:brushProperty name="color" value="#33CCFF"/>
    </inkml:brush>
  </inkml:definitions>
  <inkml:trace contextRef="#ctx0" brushRef="#br0">0 561 4265,'2'-4'-138,"-1"-1"0,1 1 0,0 0 0,0 0 0,0 0 0,1 0 0,0 0 0,-1 1 0,1-1-1,0 1 1,1-1 0,5-3 0,7-11-188,172-185 2618,-162 181-2397,0 0-1,1 2 1,2 0 0,0 2-1,0 2 1,38-16-1,204-62-1448,-225 82 1819,1 2-1,0 2 1,95-3-1,-132 11-160,0 0 0,0 1 0,0 0 0,0 1 0,0 0 0,0 1 0,0 0 0,-1 0 0,1 1 0,-1 0-1,0 1 1,10 6 0,-7-1-84,0 0 0,0 0 0,-1 1 0,-1 1 0,0 0 0,0 0 0,8 16 0,21 34-20,4-3 0,80 90 0,-100-126 89,1-1 1,1-2-1,0 0 1,2-1-1,0-2 1,1 0-1,0-2 1,47 16 0,-19-14-268,1-2 0,0-3 1,1-3-1,0-2 1,1-2-1,-1-3 1,1-3-1,76-11 1,-17-6-439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2.518"/>
    </inkml:context>
    <inkml:brush xml:id="br0">
      <inkml:brushProperty name="width" value="0.1" units="cm"/>
      <inkml:brushProperty name="height" value="0.1" units="cm"/>
      <inkml:brushProperty name="color" value="#33CCFF"/>
    </inkml:brush>
  </inkml:definitions>
  <inkml:trace contextRef="#ctx0" brushRef="#br0">0 0 3257,'79'3'186,"-54"-2"38,1 0 0,42 7 0,-60-6-107,0 0-1,0 1 1,0-1 0,-1 2-1,1-1 1,-1 1-1,0 0 1,0 1-1,0-1 1,0 1-1,-1 1 1,8 8 0,9 12-152,-1 2 1,-1 1-1,-2 1 1,26 52-1,44 137 108,-83-203 30,1 0 0,0 0 1,2-1-1,0 0 1,0 0-1,1-1 0,1 0 1,1-1-1,22 21 1,-24-26-163,1 0 0,0 0 0,0-1 1,1 0-1,-1-1 0,2 0 1,-1-1-1,1 0 0,-1-1 0,1-1 1,1 0-1,-1 0 0,16 0 1,3-3-364,0-1 1,0-2 0,40-7 0,34-11-204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5.417"/>
    </inkml:context>
    <inkml:brush xml:id="br0">
      <inkml:brushProperty name="width" value="0.1" units="cm"/>
      <inkml:brushProperty name="height" value="0.1" units="cm"/>
      <inkml:brushProperty name="color" value="#33CCFF"/>
    </inkml:brush>
  </inkml:definitions>
  <inkml:trace contextRef="#ctx0" brushRef="#br0">26 0 3865,'-10'6'-152,"1"-4"-568,3 0 328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6.098"/>
    </inkml:context>
    <inkml:brush xml:id="br0">
      <inkml:brushProperty name="width" value="0.1" units="cm"/>
      <inkml:brushProperty name="height" value="0.1" units="cm"/>
      <inkml:brushProperty name="color" value="#33CCFF"/>
    </inkml:brush>
  </inkml:definitions>
  <inkml:trace contextRef="#ctx0" brushRef="#br0">1 214 7578,'34'-24'81,"0"1"1,2 2 0,1 2-1,72-27 1,-55 27-144,0 3 0,1 1 1,83-10-1,-97 22 67,0 1 1,0 2-1,1 2 1,-1 1-1,0 2 0,-1 3 1,56 16-1,-41-6-134,-1 4 0,-1 1 0,-1 3 0,81 54 1,-56-30-275,163 79 0,-201-112-338,-1-3 1,2-1 0,0-2-1,0-1 1,1-2 0,73 4 0,318-23 921,-286 3-222,-80 5 15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786"/>
    </inkml:context>
    <inkml:brush xml:id="br0">
      <inkml:brushProperty name="width" value="0.1" units="cm"/>
      <inkml:brushProperty name="height" value="0.1" units="cm"/>
      <inkml:brushProperty name="color" value="#00A0D7"/>
    </inkml:brush>
  </inkml:definitions>
  <inkml:trace contextRef="#ctx0" brushRef="#br0">95 1 7922,'-5'2'403,"-4"3"130,-1 0 0,1 0 0,1 1 1,-1 0-1,1 1 0,-13 12 0,19-16-393,0 0 0,0-1 1,1 1-1,-1 0 0,1 0 0,0 0 0,0 0 0,0 0 0,0 0 0,0 1 0,1-1 0,0 0 0,-1 0 0,1 1 0,0-1 0,1 0 0,-1 0 0,0 0 0,1 1 0,0-1 0,0 0 0,0 0 0,0 0 0,0 0 0,1 0 0,-1 0 0,3 3 0,1 1-75,1 1 1,-1-1-1,2 0 0,-1-1 1,1 1-1,-1-1 0,2 0 0,-1-1 1,1 0-1,0 0 0,0-1 1,0 0-1,0 0 0,1-1 1,0 0-1,0 0 0,9 1 0,16 3-257,1-1 0,0-2 0,39-1 0,-46-2-91,0-2 1,0-1-1,43-8 1,-59 7-159,0 0 0,0-1-1,0-1 1,13-7 0,-18 9-251,-1-1 0,1-1 0,-1 1 0,0-1 0,0 0 0,-1 0-1,10-12 1,0-5-1147</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34.014"/>
    </inkml:context>
    <inkml:brush xml:id="br0">
      <inkml:brushProperty name="width" value="0.1" units="cm"/>
      <inkml:brushProperty name="height" value="0.1" units="cm"/>
      <inkml:brushProperty name="color" value="#5B2D90"/>
    </inkml:brush>
  </inkml:definitions>
  <inkml:trace contextRef="#ctx0" brushRef="#br0">3353 307 2673,'12'-17'842,"2"1"0,0 1 1,1 0-1,0 0 1,1 1-1,1 2 1,0-1-1,25-12 0,-19 13-630,1 1 0,0 1 0,1 1 0,0 2 0,0 0 0,35-4 0,-30 7-248,0 2 0,0 1 0,0 1 0,0 2 0,0 1 0,0 1 0,-1 2 0,1 1 0,-2 1 0,1 1 0,-1 2 0,43 22 0,-67-31 19,1 1 0,-1 0 0,0-1 0,1 1 0,-2 0 0,1 1 0,0-1-1,0 1 1,-1 0 0,0 0 0,0 0 0,0 0 0,0 0 0,-1 1 0,0-1-1,1 1 1,-2 0 0,1-1 0,1 9 0,-2-6 10,-1 0 1,0 0-1,-1 0 1,1 0-1,-2 0 1,1 0-1,-1 0 1,0-1-1,0 1 1,0 0-1,-1-1 1,0 0-1,-6 10 1,1-3 2,-1 0 0,0-1 0,-17 19 0,22-27 6,0 0 1,0 0-1,-1-1 0,1 1 0,-1-1 0,1 0 0,-1 0 0,0-1 0,0 1 0,0-1 0,-1 0 0,1-1 0,-8 2 0,13-2 0,-1-1 0,1 0 0,-1 0 0,1 0 0,-1 0 0,1 0 0,-1 0 0,1 0 0,-1 0 0,1 0 0,-1 0 0,1 0 0,-1 0 0,1 0 0,-1 0 0,1-1 0,-1 1 0,1 0 0,0 0 0,-1 0 0,1-1 0,-1 1 0,1 0 0,-1-1 0,1 1 0,0 0 0,-1-1 0,1 1 0,0 0 0,0-1 0,-1 1 0,1-1 0,0 1 0,0-1 0,-1 1 0,1-1-1,0 1 1,0 0 0,0-2 0,7-22-6,21-21-47,-9 26 36,1 0-1,1 1 1,0 1 0,1 1-1,1 1 1,1 2-1,0 0 1,0 1 0,1 1-1,1 1 1,0 2-1,53-11 1,-37 12 16,1 2 0,0 1 1,-1 3-1,1 1 0,0 3 0,0 1 0,64 15 1,-96-17 3,0 1 1,0 0 0,0 1 0,-1 0-1,0 0 1,1 1 0,-2 1-1,13 8 1,-19-11-1,1 0 0,-1 1 0,1-1 0,-1 1 0,0 0 0,0 0 0,-1 0-1,1 1 1,-1-1 0,0 1 0,0-1 0,0 1 0,-1-1 0,0 1 0,0 0 0,0 0 0,0 0 0,-1 0 0,1 0-1,-2 9 1,-1 4-23,-1-1-1,-1 1 0,0-1 0,-8 18 0,-7 28-99,19-63 111,0 1-1,0-1 0,0 0 0,0 0 1,0 0-1,-1 1 0,1-1 0,0 0 1,0 0-1,0 1 0,0-1 0,0 0 1,0 0-1,0 1 0,0-1 1,0 0-1,0 0 0,0 1 0,0-1 1,0 0-1,0 0 0,1 1 0,-1-1 1,0 0-1,0 0 0,0 0 1,0 1-1,0-1 0,0 0 0,1 0 1,-1 0-1,0 1 0,0-1 0,0 0 1,0 0-1,1 0 0,-1 0 0,0 1 1,0-1-1,0 0 0,1 0 1,-1 0-1,1 0 0,12-5-155,15-16 97,-27 20 63,28-22 3,1 2-1,0 1 1,2 2 0,0 1-1,1 1 1,0 2 0,1 1-1,1 2 1,0 1 0,55-8-1,-60 14 4,0 1-1,1 1 0,-1 2 0,0 1 1,1 2-1,-1 0 0,0 2 0,0 2 1,-1 0-1,0 2 0,0 1 1,-1 2-1,27 14 0,-46-21 10,-2 0 0,1 0 0,0 1 0,-1 0-1,0 0 1,-1 0 0,1 1 0,-1 0 0,-1 0 0,1 1 0,-1 0-1,0 0 1,-1 0 0,0 0 0,0 1 0,-1 0 0,0-1 0,-1 1 0,0 0-1,0 1 1,-1-1 0,0 0 0,0 0 0,-1 1 0,-1-1 0,1 0-1,-1 0 1,-1 0 0,0 1 0,0-1 0,-1-1 0,0 1 0,0 0-1,-1-1 1,0 1 0,-1-1 0,-9 13 0,3-8 18,0 0 0,0 0 0,-1-1-1,-1-1 1,0 0 0,0 0 0,-1-2 0,0 1 0,-1-2 0,0 0 0,-1-1-1,1 0 1,-1-2 0,-30 8 0,31-13 92,21-5-147,25-4-97,-18 9 100,-1 0 0,1 1 0,-1 1 0,0 0 0,0 1 0,0 0 0,0 1 0,-1 0 0,1 1 0,-1 0 0,0 1 0,0 0 0,-1 1 0,0 0 0,0 0 0,0 1 0,-1 1 0,-1-1 0,1 1 0,-1 1 0,-1 0 0,0 0 0,9 17 0,-9-14 2,0 0 0,-1 1 0,-1 0 0,0 1 0,-1-1 0,-1 1 0,0-1 0,-1 1 0,-1 0 0,0 0 0,-1 0 0,0 0 0,-1 0 0,-1 0 0,0 0 0,-2 0 0,1-1-1,-2 1 1,-6 15 0,-2-5 110,-2 0-1,0-1 1,-2-1-1,0 0 1,-2-1-1,0-1 1,-1-1-1,-2-1 1,0 0-1,0-2 0,-2-1 1,0 0-1,-36 16 1,39-23 9,0 0 0,-1-1 0,1-1 0,-1-1 0,-1-1 1,1-1-1,-38 1 0,44-4-84,0-2 1,0 0-1,0-1 0,0-1 1,1 0-1,-1-1 0,1-1 1,0 0-1,0-1 1,0 0-1,-21-14 0,26 13-96,0 0 0,0-1-1,1 0 1,0 0 0,0-1-1,1 0 1,0-1-1,1 0 1,0 0 0,1 0-1,0-1 1,0 0 0,-4-13-1,34 44-127,-9 1 212,0 0 0,-2 1-1,-1 0 1,-1 1 0,0 0 0,-2 1 0,7 29-1,-13-44 36,-1 1 0,0 0-1,0 0 1,-1 0-1,0 0 1,-1 0-1,-1 0 1,1 0-1,-1 0 1,-1 0-1,0 0 1,0 0-1,-1-1 1,0 1-1,-1-1 1,0 0 0,-1 0-1,0 0 1,0 0-1,0-1 1,-8 8-1,-5 2-16,-2-1 0,1-1 0,-2-1 0,0-1 0,-1-1 0,0-1 0,-1-1 0,-1 0 0,1-2 0,-2-1 0,1-1 0,-1-1 0,-39 5 0,-29-2-16,-1-4 0,-121-8 1,194 3 8,-39-3-6,0-2 0,0-3 0,1-2 0,-91-28 0,124 30-5,0-2 0,1 0 1,1-2-1,0-1 0,0 0 0,1-2 0,1-1 1,1 0-1,0-2 0,1 0 0,1-2 0,-25-32 1,15-2-78,27 50 67,1 1 0,0 0 0,0-1 0,0 1 0,0-1 0,1 1 0,-1-1 1,1 1-1,0-1 0,0 1 0,0-1 0,1 1 0,-1-1 0,1 1 0,1-5 1,-2 7 3,1 1 1,-1 0-1,0 0 1,0-1-1,0 1 1,0 0-1,0 0 1,0 0-1,0-1 1,1 1-1,-1 0 1,0 0 0,0 0-1,0-1 1,0 1-1,1 0 1,-1 0-1,0 0 1,0 0-1,1-1 1,-1 1-1,0 0 1,0 0-1,1 0 1,-1 0 0,0 0-1,0 0 1,1 0-1,-1 0 1,0 0-1,0 0 1,1 0-1,-1 0 1,0 0-1,0 0 1,1 0-1,-1 0 1,0 0 0,1 0-1,9 10-22,4 17 9,-12-16 9,0-1 1,0 1-1,-1 0 1,-1 0-1,0-1 1,-1 1 0,0 0-1,0 0 1,-1-1-1,0 1 1,-1-1 0,0 0-1,-1 1 1,0-1-1,-1-1 1,0 1-1,0-1 1,-1 0 0,-11 14-1,3-6 9,-1 1 0,-1-2-1,0 0 1,-1-1 0,0-1-1,-1 0 1,-1-2 0,-29 16-1,12-12 3,0-2 0,-1-2 0,0-1 0,-1-2 1,0-1-1,-1-3 0,1 0 0,-1-3 0,0-1 0,0-2 0,1-2 0,-1-1 0,1-2 0,0-1 0,0-3 0,1-1 0,0-1 0,1-2 0,-61-34 1,78 36-65,0-1 0,1-1 0,1 0 0,1-1 1,0-1-1,1-1 0,0 0 0,1-1 0,-12-23 1,21 34 39,0-1 1,1 0-1,0 0 1,1-1-1,-1 1 1,2-1 0,-1 1-1,1-1 1,1 0-1,0 0 1,0 0-1,0 0 1,1 0 0,1 0-1,-1 0 1,1 0-1,1 0 1,0 0 0,0 0-1,1 1 1,0-1-1,0 1 1,1-1-1,0 1 1,7-10 0,1 8 147,-6 12-104,-5-1-18,-1 0-1,0 1 1,0-1 0,1 0-1,-1 1 1,0-1-1,0 0 1,-1 1 0,1-1-1,0 0 1,0 0-1,-1 1 1,1-1-1,0 0 1,-1 0 0,0 1-1,1-1 1,-1 1-1,-9 13 23,-1 0 0,0-1 0,-1 0 0,-1-1-1,0 0 1,0-1 0,-1-1 0,-31 19 0,-14 5-124,-65 26 1,81-41-2,0-1 37,0-2-1,-1-1 1,-1-3 0,0-1 0,-1-3-1,0-2 1,-1-1 0,0-3-1,1-1 1,-64-7 0,80 2-48,1-1 0,-1-2 0,1 0 0,1-2 0,-1-2 1,1 0-1,1-2 0,0-1 0,1-1 0,0-1 0,1-1 1,1-2-1,0 0 0,2-1 0,0-2 0,1 0 0,-24-32 0,1-17 158,41 66-34,1 0 0,0 0 0,0-1 0,0 1 0,1-1-1,-1 0 1,1 1 0,0-1 0,1 0 0,-1 0 0,1 1 0,0-1 0,0 0 0,1-9 0,0 13-8,-1 1 1,0-1 0,0 1 0,0-1-1,1 1 1,-1-1 0,0 1 0,1-1-1,-1 1 1,0-1 0,1 1 0,-1-1 0,1 1-1,-1 0 1,1-1 0,-1 1 0,1 0-1,-1-1 1,1 1 0,-1 0 0,1-1 0,-1 1-1,1 0 1,0 0 0,-1 0 0,1 0-1,-1 0 1,1 0 0,0 0 0,-1 0 0,1 0-1,24 9 222,20 24 25,-41-30-246,8 7 84,0 0 0,-1 1-1,-1 0 1,1 1 0,-2 0-1,15 22 1,-23-31-69,1 0 0,-1 0 0,1 0 0,-1 1 0,0-1 0,0 0 0,0 0 0,0 1 0,-1-1 0,0 0 0,1 1 0,-1-1 0,0 1 0,-1-1 0,1 0 0,-1 1 0,1-1 0,-1 0 0,0 1 0,0-1 0,0 0 1,-1 0-1,1 0 0,-1 0 0,0 0 0,0 0 0,0 0 0,0-1 0,0 1 0,0-1 0,-1 1 0,1-1 0,-1 0 0,0 0 0,0 0 0,-5 2 0,-18 12-4,-2-2-1,0-1 1,-1-1 0,-48 13 0,-124 20 205,164-39-192,-1-1 0,0-1-1,0-3 1,0-1 0,0-1 0,0-3 0,0-1-1,-59-16 1,75 15 5,1-1-1,0-1 0,1-1 1,0-1-1,0 0 1,1-2-1,0 0 0,1-1 1,1-1-1,0 0 1,1-2-1,0 0 0,2 0 1,0-2-1,-23-36 1,22 25-13,2 0 0,1-1 0,1 0 0,2-1 0,1 0 0,2 0 0,0-1 0,3 0 0,0 1 0,2-2 0,5-48 0,-1 49 56,1-1-1,2 1 0,2 0 0,0 1 0,2 0 1,1 0-1,2 1 0,1 0 0,1 2 0,2-1 0,25-32 1,-32 49-53,0 2 1,1-1 0,0 1 0,0 1 0,1 0-1,1 1 1,-1 0 0,1 1 0,0 0-1,1 1 1,0 1 0,25-7 0,-17 7-27,0 1 1,1 1-1,0 1 0,-1 0 1,1 2-1,0 1 1,37 6-1,-55-6-28,-1 0 1,1 0-1,-1 1 0,1-1 0,-1 1 1,0 0-1,0 0 0,0 1 1,0-1-1,0 1 0,0 0 0,0 0 1,-1 0-1,0 0 0,0 1 1,3 3-1,-4-5 20,-1 0 0,-1 0 0,1 0 0,0 0 0,0 0 0,-1 0 0,1 0 0,-1 0 0,0 0 0,1 0 0,-1 0 0,0 0 0,0 0 0,-1 1-1,1-1 1,0 0 0,-1 0 0,1 0 0,-1 0 0,0 0 0,1 0 0,-1 0 0,0 0 0,0 0 0,0-1 0,-1 1 0,1 0 0,0-1 0,-1 1 0,1 0 0,-1-1 0,1 0 0,-1 1 0,0-1 0,0 0 0,-3 2 0,3-2-22,0 1 0,-1 0 1,1-1-1,-1 0 0,0 0 1,1 1-1,-1-1 0,0-1 1,0 1-1,0 0 0,1-1 1,-1 0-1,0 1 0,0-1 1,0 0-1,0-1 0,0 1 1,0 0-1,0-1 0,-2 0 1,-1-2-21,1 1 0,-1-1 0,1 1 0,0-1 0,0-1 0,0 1 0,0-1 0,0 0 0,-4-6 0,-3-3 7,0-1 0,2 0 0,0-1 0,0-1 0,-11-26 0,12 21 46,1-1 1,1 1-1,0-1 1,2 0-1,1-1 1,1 0-1,1 1 1,0-40-1,3 48-7,1 0-1,0 1 1,1-1-1,0 1 1,1-1-1,1 1 1,0 0-1,0 1 1,1-1-1,1 1 1,0 0-1,1 1 1,0 0-1,1 0 1,16-15-1,18-11 3,1 3 1,2 1-1,2 3 0,74-36 1,-90 51 24,1 1 1,0 2-1,1 1 1,46-8-1,-62 16-29,1 0 0,0 1 0,0 1-1,0 1 1,0 0 0,0 2 0,-1 0-1,1 1 1,32 9 0,-38-6 5,-1 0 0,0 0 0,0 1 0,0 0 0,-1 1 0,-1 1 0,1 0 0,-1 0 0,-1 1 1,0 0-1,0 0 0,-1 1 0,8 13 0,-11-15 20,0 0 0,0 0-1,0 1 1,-1 0 0,-1 0 0,1 0 0,-2 0 0,0 1 0,0-1 0,0 1-1,-1-1 1,-1 1 0,0 0 0,-1-1 0,0 1 0,0-1 0,-4 13 0,5-22-20,0 0 1,-1 1-1,1-1 1,-1 0 0,0 0-1,1 0 1,-1 1-1,0-1 1,0 0 0,1 0-1,-1 0 1,0 0-1,0 0 1,0 0-1,0-1 1,-1 1 0,1 0-1,0 0 1,0-1-1,-2 1 1,-3-4-4,10-12-24,1 6 15,1 0 1,0 0-1,1 0 0,0 1 0,0 1 1,1-1-1,0 1 0,0 0 1,1 1-1,11-7 0,15-8-57,51-20 1,-58 28 59,5-2 30,1 0 0,1 3 0,0 1 1,0 1-1,1 2 0,1 2 1,56-3-1,-78 8-13,-1 1 1,1 1-1,-1 1 0,0 0 0,1 0 1,-1 2-1,0-1 0,-1 2 1,1 0-1,-1 1 0,0 0 0,0 1 1,0 0-1,-1 1 0,-1 0 1,1 1-1,-1 1 0,-1 0 0,0 0 1,0 1-1,16 23 0,-9-4 80,-14-23-94,1-1 0,0 1 0,0-1 0,0 0-1,1 0 1,0 0 0,8 8 0,-11-13-2,0 0 0,0 0 0,0 0 0,0 0 1,0-1-1,1 1 0,-1-1 0,0 1 0,0-1 0,1 0 0,-1 1 0,0-1 1,0 0-1,1-1 0,-1 1 0,0 0 0,1-1 0,-1 1 0,0-1 0,0 0 1,0 1-1,0-1 0,0 0 0,0 0 0,0-1 0,0 1 0,0 0 0,0-1 0,3-2 1,30-26-43,-2 0 0,44-52 0,-51 52 45,1 1 1,1 1 0,58-42-1,-75 62 14,0 2-1,1 0 1,0 0-1,0 1 1,0 0-1,0 1 1,1 1-1,-1 0 1,1 0 0,0 2-1,0-1 1,0 2-1,0-1 1,0 2-1,23 3 1,-25-2 9,0 1 1,0 0 0,0 1 0,-1 0 0,1 0-1,-1 1 1,0 0 0,-1 1 0,11 8 0,5 7 56,40 42 0,-53-49-62,1-1 0,0 1 1,1-2-1,0 0 0,1-1 1,0 0-1,1-2 0,0 1 1,31 11-1,16-11-10,-24-5-779,-28-4 460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2.880"/>
    </inkml:context>
    <inkml:brush xml:id="br0">
      <inkml:brushProperty name="width" value="0.1" units="cm"/>
      <inkml:brushProperty name="height" value="0.1" units="cm"/>
      <inkml:brushProperty name="color" value="#5B2D90"/>
    </inkml:brush>
  </inkml:definitions>
  <inkml:trace contextRef="#ctx0" brushRef="#br0">1924 0 2561,'-94'8'832,"-8"0"336,0 0-144,-1 0-1648,-3 2-704,-8-4-65,-3-2 169,-6-3 1160,-2-1 312,-3-1-16,-2 0-96,-5 0-144,-2 0-80,1 0-32,0-3-96,1 0 144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3.471"/>
    </inkml:context>
    <inkml:brush xml:id="br0">
      <inkml:brushProperty name="width" value="0.1" units="cm"/>
      <inkml:brushProperty name="height" value="0.1" units="cm"/>
      <inkml:brushProperty name="color" value="#5B2D90"/>
    </inkml:brush>
  </inkml:definitions>
  <inkml:trace contextRef="#ctx0" brushRef="#br0">1080 365 1672,'-14'-2'29,"-4"-1"95,0 0 1,0-1-1,1-1 0,-1 0 0,1-2 0,0 0 0,1 0 0,0-2 0,-17-11 0,31 19-107,1 0 0,-1-1 1,0 1-1,1 0 0,-1-1 1,1 0-1,0 1 0,0-1 0,0 0 1,-1 1-1,1-1 0,1 0 0,-1 0 1,0 0-1,0 0 0,1 0 0,-1 0 1,1 0-1,0 0 0,0 0 1,-1 0-1,1 0 0,1-3 0,0 2 2,0 0-1,0 0 1,0 0-1,1 0 1,-1 0-1,1 0 0,0 0 1,0 1-1,0-1 1,0 1-1,1-1 1,-1 1-1,4-3 1,8-5 0,1 0 1,0 1 0,1 1-1,20-8 1,33-11-46,1 3 1,128-24 0,152 1-154,-270 42 180,1 2-1,93 11 1,-138-5-47,0 2 0,-1 2 0,0 2-1,0 0 1,-1 3 0,0 1 0,41 21 0,-73-33 73,0 0 0,0 0-1,1 0 1,-1 1-1,0-1 1,0 1 0,0-1-1,0 1 1,0 0 0,-1 0-1,1 0 1,0-1-1,-1 2 1,0-1 0,1 0-1,-1 0 1,0 0 0,0 1-1,0-1 1,0 0 0,-1 1-1,2 4 1,-3-4 0,1 0 0,-1 0 0,1 0 0,-1 0 0,0 0 0,-1 0 0,1-1 0,0 1 0,-1 0 0,1-1 0,-1 1 0,0-1 0,0 1 0,0-1 0,0 0 0,-3 2 0,-9 8-32,0-1 1,-1-1 0,-1 0 0,-32 14 0,-23 5-214,0-2 1,-96 20-1,-156 19 110,121-28 222,160-29-112,-504 92-340,431-86 673,-1-5 1,-206-10 0,297-2-331,1 0 0,-1-2 0,1-1 0,0-1-1,-32-13 1,50 17-12,1 0 0,0-1-1,0 0 1,0 0 0,0 0 0,1-1-1,-1 0 1,1 1 0,0-2 0,0 1-1,0 0 1,-5-9 0,8 10-13,-1-1-1,1 0 1,0 1 0,0-1 0,0 0-1,0 0 1,1 0 0,-1 0 0,1 0-1,0 0 1,0 0 0,1 0 0,-1 0-1,1 1 1,0-1 0,0 0 0,0 0-1,0 0 1,1 1 0,3-7-1,3-3-456,1 1 208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458"/>
    </inkml:context>
    <inkml:brush xml:id="br0">
      <inkml:brushProperty name="width" value="0.1" units="cm"/>
      <inkml:brushProperty name="height" value="0.1" units="cm"/>
      <inkml:brushProperty name="color" value="#5B2D90"/>
    </inkml:brush>
  </inkml:definitions>
  <inkml:trace contextRef="#ctx0" brushRef="#br0">1 1 3353,'9'6'337,"1"1"0,0-1 0,1 0 1,-1-1-1,1 0 0,0-1 0,0 0 1,18 3-1,14 7-57,100 43 343,-56-21-1559,116 32-1,-120-50 583,0-4-1,2-3 0,-1-4 0,1-4 1,0-3-1,0-4 0,97-18 0,-8-10-341,-2-8 0,236-88 0,-331 100 716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551"/>
    </inkml:context>
    <inkml:brush xml:id="br0">
      <inkml:brushProperty name="width" value="0.1" units="cm"/>
      <inkml:brushProperty name="height" value="0.1" units="cm"/>
      <inkml:brushProperty name="color" value="#5B2D90"/>
    </inkml:brush>
  </inkml:definitions>
  <inkml:trace contextRef="#ctx0" brushRef="#br0">0 0 904,'1'15'16,"10"-4"48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922"/>
    </inkml:context>
    <inkml:brush xml:id="br0">
      <inkml:brushProperty name="width" value="0.1" units="cm"/>
      <inkml:brushProperty name="height" value="0.1" units="cm"/>
      <inkml:brushProperty name="color" value="#5B2D90"/>
    </inkml:brush>
  </inkml:definitions>
  <inkml:trace contextRef="#ctx0" brushRef="#br0">1 139 136,'10'2'62,"0"1"-1,0 1 1,0 0-1,9 5 1,-10-4 222,1-1 0,-1 0-1,1 0 1,16 3 0,15-1-235,2-2 1,-1-2-1,48-4 0,125-20-134,-20-9-154,316-93 1,-453 106 68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6.719"/>
    </inkml:context>
    <inkml:brush xml:id="br0">
      <inkml:brushProperty name="width" value="0.1" units="cm"/>
      <inkml:brushProperty name="height" value="0.1" units="cm"/>
      <inkml:brushProperty name="color" value="#5B2D90"/>
    </inkml:brush>
  </inkml:definitions>
  <inkml:trace contextRef="#ctx0" brushRef="#br0">1 0 1336,'6'7'296,"0"1"176,7 4 89,3 0-81,10 0-104,7 0-8,11-2-48,6 1-24,9-3-88,4 1-128,10-3-80,9 0-24,16-4 0,5-2-24,7-4-392,7-3-448,8-3 496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5.240"/>
    </inkml:context>
    <inkml:brush xml:id="br0">
      <inkml:brushProperty name="width" value="0.1" units="cm"/>
      <inkml:brushProperty name="height" value="0.1" units="cm"/>
      <inkml:brushProperty name="color" value="#5B2D90"/>
    </inkml:brush>
  </inkml:definitions>
  <inkml:trace contextRef="#ctx0" brushRef="#br0">1 624 760,'1192'-46'1617,"-539"-45"-1606,-9-49 3,-549 117 18,0-3 0,111-49 0,-199 72-12,-1 0 1,1 0-1,-1-1 1,1 0-1,-1-1 1,0 1-1,-1-1 1,1-1-1,-1 1 1,0-1-1,7-9 1,-11 13 19,0-1 0,0 1 1,0-1-1,0 1 1,0-1-1,0 1 0,-1-1 1,1 0-1,-1 0 0,0 1 1,0-1-1,0 0 1,0 1-1,0-1 0,-1 0 1,1 0-1,-1 1 0,0-1 1,0 1-1,0-1 1,0 0-1,0 1 0,0 0 1,-1-1-1,1 1 0,-1 0 1,0 0-1,1 0 1,-1 0-1,0 0 0,0 0 1,0 0-1,-1 1 1,-1-2-1,-7-5 3,0 1 1,0 1-1,0 0 1,-1 1-1,1 0 0,-1 1 1,-1 0-1,1 0 1,-15-1-1,-120-10-154,125 14 131,-77-3-80,-1 4 0,0 4 0,1 5 0,0 4 0,1 4 0,0 5 0,2 4 0,-161 65 0,210-69 378,-50 31 1,80-43-126,1 1-1,1 0 1,0 1-1,1 1 1,0 0 0,-16 20-1,28-30-196,0 0 0,0 0 1,0 0-1,0 0 0,0 1 0,0-1 0,1 1 0,0-1 0,0 1 0,0-1 1,0 1-1,0 0 0,1-1 0,-1 1 0,1 0 0,0-1 0,0 1 0,1 0 0,-1 0 1,1-1-1,-1 1 0,1 0 0,0-1 0,1 1 0,-1-1 0,1 0 0,-1 1 1,1-1-1,0 0 0,0 0 0,1 0 0,-1 0 0,1 0 0,-1-1 0,1 1 0,0-1 1,4 4-1,10 7 84,2-1 1,-1-1 0,1 0 0,41 16-1,-6-6-112,2-3-1,0-2 1,98 14-1,180 3-825,-310-31 827,712 28 69,1-70 94,99-104-1653,-808 137 939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6.580"/>
    </inkml:context>
    <inkml:brush xml:id="br0">
      <inkml:brushProperty name="width" value="0.1" units="cm"/>
      <inkml:brushProperty name="height" value="0.1" units="cm"/>
      <inkml:brushProperty name="color" value="#5B2D90"/>
    </inkml:brush>
  </inkml:definitions>
  <inkml:trace contextRef="#ctx0" brushRef="#br0">1 182 304,'22'10'63,"0"-1"1,0 0-1,1-2 0,1-1 1,-1-1-1,1 0 0,0-2 1,24 0-1,10-4 120,0-2-1,66-12 1,-9 0-131,-52 9-27,-1-3 1,0-2-1,-1-3 1,75-28 0,-126 38 45,-1 0 0,-1-1 0,1 0 0,-1 0 0,14-12 0,-20 16-18,-1 0 0,0 0 0,0 0 1,0 0-1,0 0 0,0 0 0,0-1 0,0 1 0,-1 0 0,1 0 0,0-1 0,-1 1 1,1 0-1,-1-1 0,1 1 0,-1 0 0,0-1 0,1 1 0,-1-1 0,0 1 0,0-1 1,0 1-1,0-1 0,0 1 0,0-1 0,-1 1 0,1 0 0,0-1 0,-1 1 0,1-1 1,-1 1-1,0 0 0,1-1 0,-1 1 0,0 0 0,0 0 0,0 0 0,0-1 0,0 1 1,0 0-1,0 0 0,0 0 0,0 0 0,0 1 0,0-1 0,-1 0 0,1 1 0,0-1 1,-3 0-1,-8-4-14,0 1 0,0 0 0,0 1 0,-1 1-1,1 0 1,-1 1 0,1 0 0,-1 1 0,-22 2 0,-4-2 61,12 0-47,-1 0 0,1 2 0,-31 6 1,52-7-60,0 0 0,0 0 0,1 1 0,-1-1 0,0 1 0,1 1 0,0-1 0,-1 1 0,1 0 1,0 0-1,0 0 0,1 1 0,-1-1 0,1 1 0,-1 1 0,1-1 0,0 0 0,1 1 0,-1 0 1,1 0-1,-3 6 0,5-5 5,0-1 0,0 0 1,0 1-1,1-1 0,0 1 0,0-1 1,0 1-1,1-1 0,0 1 0,0-1 1,0 0-1,1 0 0,0 1 0,0-1 1,0 0-1,0-1 0,1 1 0,6 8 1,-1-1 37,1 0-1,0-1 1,1 0 0,0 0 0,22 16 0,-14-15-14,0-1 1,0-1-1,1-1 1,0-1-1,1-1 1,0 0 0,0-1-1,0-2 1,1 0-1,0-1 1,32 1-1,27-4-343,136-16 0,-131 8-540,-32 3 320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7.504"/>
    </inkml:context>
    <inkml:brush xml:id="br0">
      <inkml:brushProperty name="width" value="0.1" units="cm"/>
      <inkml:brushProperty name="height" value="0.1" units="cm"/>
      <inkml:brushProperty name="color" value="#5B2D90"/>
    </inkml:brush>
  </inkml:definitions>
  <inkml:trace contextRef="#ctx0" brushRef="#br0">1 117 872,'43'3'477,"-1"-2"0,1-2 0,79-11 0,121-40-136,-6 2 143,-226 48-436,0 0 0,0 1 0,1 0 1,-1 1-1,0 1 0,18 2 0,-23-1 8,-1 0 0,1-1-1,-1 2 1,1-1 0,-1 1 0,0 0-1,0 0 1,0 0 0,0 0 0,-1 1-1,0 0 1,1 0 0,-1 0 0,5 8-1,-1-2-45,0 0-1,1 0 1,1 0-1,0-2 0,0 1 1,0-1-1,1-1 1,0 1-1,1-2 0,0 0 1,0 0-1,0-1 1,1-1-1,-1 0 1,1 0-1,17 1 0,65 9-1,0-5 0,149-5 0,-188-4-36,9-1-901,0-3-1,110-22 1,-120 13 463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040"/>
    </inkml:context>
    <inkml:brush xml:id="br0">
      <inkml:brushProperty name="width" value="0.1" units="cm"/>
      <inkml:brushProperty name="height" value="0.1" units="cm"/>
      <inkml:brushProperty name="color" value="#00A0D7"/>
    </inkml:brush>
  </inkml:definitions>
  <inkml:trace contextRef="#ctx0" brushRef="#br0">57 0 6305,'-20'16'616,"8"2"553,1 0-753,4-2-320,1 1-56,5-1-40,2-2-8,6 2-32,4-2 0,4-1-136,-1-2-16,4-2 0,2 0-8,2-3-144,3 1-385,0-4 417</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8.141"/>
    </inkml:context>
    <inkml:brush xml:id="br0">
      <inkml:brushProperty name="width" value="0.1" units="cm"/>
      <inkml:brushProperty name="height" value="0.1" units="cm"/>
      <inkml:brushProperty name="color" value="#5B2D90"/>
    </inkml:brush>
  </inkml:definitions>
  <inkml:trace contextRef="#ctx0" brushRef="#br0">0 0 1824,'5'8'139,"1"-1"0,0 0 0,0 0 0,0-1-1,1 0 1,0 0 0,0 0 0,0-1 0,1 0-1,0-1 1,0 1 0,0-2 0,0 1 0,1-1-1,0 0 1,-1-1 0,1 0 0,0 0 0,16 0-1,16 0-193,-1-2 0,0-1 0,49-9 0,-38 4 223,-21 3-126,84-5-872,-103 8 712,0 0 0,1 1 0,-1 0 0,0 1 0,-1 0 0,1 1 1,18 6-1,-17-1 215,0 0-1,-1 0 1,0 1 0,-1 0 0,0 1 0,0 1 0,-1-1 0,14 22 0,-11-16 4,1 1 0,1-2 1,18 17-1,-14-19-156,1 0 0,0 0 0,1-2 0,0-1 0,1 0 0,0-2 0,1 0-1,0-1 1,0-1 0,0-2 0,1 0 0,34 1 0,28-2-258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9.071"/>
    </inkml:context>
    <inkml:brush xml:id="br0">
      <inkml:brushProperty name="width" value="0.1" units="cm"/>
      <inkml:brushProperty name="height" value="0.1" units="cm"/>
      <inkml:brushProperty name="color" value="#5B2D90"/>
    </inkml:brush>
  </inkml:definitions>
  <inkml:trace contextRef="#ctx0" brushRef="#br0">1 62 1952,'32'1'529,"3"-2"479,5-3-224,3-2-352,2 0-192,6-1-216,2 0-32,9-1-64,2 1-56,3 0-288,-1 1-336,-2 2 424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8:00.741"/>
    </inkml:context>
    <inkml:brush xml:id="br0">
      <inkml:brushProperty name="width" value="0.1" units="cm"/>
      <inkml:brushProperty name="height" value="0.1" units="cm"/>
      <inkml:brushProperty name="color" value="#5B2D90"/>
    </inkml:brush>
  </inkml:definitions>
  <inkml:trace contextRef="#ctx0" brushRef="#br0">7 1 984,'-1'1'44,"0"0"0,0 1 0,1-1 0,-1 0 0,0 1-1,1-1 1,0 1 0,-1-1 0,1 0 0,0 1 0,-1-1 0,1 1-1,0-1 1,0 1 0,0-1 0,0 1 0,0-1 0,1 1 0,-1-1-1,0 1 1,1-1 0,-1 0 0,1 1 0,0-1 0,-1 0 0,1 1-1,0-1 1,0 0 0,-1 0 0,1 1 0,0-1 0,0 0 0,1 0-1,-1 0 1,0 0 0,0-1 0,0 1 0,1 0 0,-1 0 0,0-1-1,1 1 1,-1-1 0,3 2 0,7 2 86,-1 0 1,1-1-1,0 0 1,16 2-1,44 4 272,130 0 0,76-21-637,-204 8 2,21-1 36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1:59.319"/>
    </inkml:context>
    <inkml:brush xml:id="br0">
      <inkml:brushProperty name="width" value="0.35" units="cm"/>
      <inkml:brushProperty name="height" value="0.35" units="cm"/>
      <inkml:brushProperty name="color" value="#00A0D7"/>
    </inkml:brush>
  </inkml:definitions>
  <inkml:trace contextRef="#ctx0" brushRef="#br0">761 667 1240,'15'-4'8547,"-14"-2"-8300,0 1 0,-1 0-1,1-1 1,-1 1 0,0 0-1,-1-1 1,1 1-1,-1 0 1,0 0 0,-1 0-1,1-1 1,-1 1 0,0 0-1,0 1 1,0-1-1,-4-5 1,3 6-186,0 0 0,0 1-1,0-1 1,0 1 0,0 0 0,-1 0-1,0 0 1,1 1 0,-1-1 0,0 1-1,0 0 1,0 0 0,-1 0 0,1 1-1,0-1 1,-1 1 0,1 0 0,-1 0-1,0 1 1,1-1 0,-1 1 0,1 0-1,-1 0 1,0 1 0,1-1 0,-1 1 0,1 0-1,-6 2 1,0 1-9,1 0-1,0 1 1,0 0 0,1 1-1,-1 0 1,1 0-1,0 1 1,1-1 0,0 2-1,0-1 1,0 1-1,1 0 1,0 1 0,-6 11-1,7-12-30,0 0 0,1 1-1,0 0 1,1-1 0,0 2 0,0-1-1,1 0 1,0 0 0,0 1-1,1-1 1,1 1 0,-1 0-1,2-1 1,-1 1 0,3 12 0,-2-18-24,0 0 0,1 1 0,-1-1 0,1-1 0,0 1 0,0 0 0,0 0 1,1-1-1,-1 1 0,1-1 0,0 1 0,0-1 0,0 0 0,0-1 0,1 1 0,-1 0 1,1-1-1,3 2 0,0-1-5,-1 0 1,0-1-1,1 0 1,0-1-1,-1 0 1,1 0-1,0 0 1,0-1-1,0 1 1,10-3-1,-2 0 9,0 0 0,0-1 0,-1-1 0,0-1 0,0 0 0,0 0 0,0-2 0,-1 1 0,23-17 0,-24 13 51,-1 0 1,0-1 0,-1 0 0,-1-1 0,1 0 0,-2-1 0,0 1 0,0-2 0,-1 1 0,-1-1 0,0 0 0,-1 0-1,3-16 1,-6 24-10,-1 0 0,0 0 0,0 0-1,0 0 1,-1-1 0,1 1 0,-2 0 0,1 0-1,-1 0 1,0 0 0,0 0 0,0 0-1,-1 0 1,0 0 0,0 0 0,-1 1-1,0-1 1,0 1 0,0 0 0,0-1 0,-1 1-1,0 1 1,0-1 0,0 1 0,0-1-1,-1 1 1,0 0 0,0 1 0,0-1 0,0 1-1,-1 0 1,1 1 0,-1-1 0,-7-2-1,4 3-30,0 0-1,-1 0 1,1 0-1,-1 1 1,1 1-1,0 0 1,-1 0-1,1 1 1,-1 0-1,1 0 1,-1 1-1,1 0 0,0 1 1,0 0-1,-11 6 1,7-3-36,0 0-1,1 2 1,-1-1 0,1 2 0,1 0 0,0 0-1,0 1 1,1 0 0,-13 16 0,20-22 10,0 1 0,0-1 0,0 1 0,1 0-1,-1 0 1,1 0 0,0 1 0,1-1 0,-1 0 0,1 1 0,0-1 0,0 1 0,1-1 0,0 1 0,0-1 0,0 1 0,1-1 0,-1 1 0,1-1 0,1 1 0,-1-1 0,1 0 0,0 1 0,0-1-1,0 0 1,1 0 0,0-1 0,0 1 0,0 0 0,0-1 0,1 0 0,0 0 0,5 5 0,0 0-7,1 0 0,0-1 0,0 0 0,0-1-1,1 0 1,0-1 0,1 0 0,0-1 0,0 0 0,0-1 0,0 0-1,0-1 1,21 3 0,-16-6 7,1 0-1,-1-1 1,1-1-1,-1-1 1,1 0-1,-1-1 1,0-1 0,-1-1-1,31-14 1,-38 15 37,1 0 0,-1 0 1,0 0-1,0-1 0,-1-1 0,0 1 1,0-1-1,-1-1 0,0 0 1,0 0-1,0 0 0,-1-1 0,-1 1 1,1-1-1,-1-1 0,-1 1 1,7-19-1,-10 22 2,-1-1 0,1 1 0,-1 0 0,0-1 0,0 1 0,-1 0 0,0-1 0,0 1 0,0 0 0,-1 0 0,0 0 0,0 0 0,-1 0 0,1 1 0,-1-1 0,-1 1 0,1-1 0,-1 1 0,0 0 0,0 0 0,0 1 0,0-1 0,-1 1 0,-8-6 0,-5-3-1,-1 0 1,0 1 0,0 2 0,-1 0 0,-35-13-1,38 18-39,-1-1-1,1 2 0,-1 1 0,0 0 0,1 1 0,-1 1 0,0 0 0,0 2 0,0 0 0,-31 6 0,39-5 5,0 1 0,0 0 0,0 0 0,0 1 0,0 1-1,1-1 1,0 2 0,0-1 0,0 1 0,1 0-1,0 1 1,0 0 0,1 1 0,0-1 0,0 1-1,0 0 1,1 1 0,1 0 0,-9 16 0,11-16-2,0 1 0,0-1 0,1 1 0,1-1 0,-1 1 0,1-1 1,1 1-1,0 0 0,1 0 0,-1-1 0,2 1 0,-1-1 0,2 1 0,-1-1 0,6 15 1,2 0-18,1 0 1,1-1 0,1 0 0,23 31 0,-27-41 21,1 0 0,0-1 1,1-1-1,1 0 0,-1 0 1,2-1-1,-1-1 0,2 0 1,-1 0-1,1-2 0,23 11 1,-25-15 8,0 1 0,-1-1 0,1-1 0,0 0 0,0-1 0,0 0 0,0-1 0,1 0 0,-1-1 0,0-1 1,0 0-1,-1 0 0,1-1 0,0 0 0,19-10 0,-19 8 27,-1 0 1,0-1-1,0 0 1,-1-1 0,0 0-1,0-1 1,0 0-1,-1-1 1,0 0-1,13-18 1,-18 21-9,0 0 0,-1 0 0,0-1 0,0 1 1,-1-1-1,1 1 0,-2-1 0,1 0 0,-1 0 0,0 0 1,0 0-1,-1 0 0,0 0 0,0 0 0,0 0 0,-1 0 1,0 0-1,-1 0 0,0 0 0,-3-10 0,-3 0 26,-1-1 0,0 2 0,-1-1 0,0 1 0,-2 1 0,0 0 0,0 1 0,-2 0 0,-26-22 0,23 22-28,-2 1 0,0 0-1,0 1 1,-1 1 0,-1 1 0,0 1-1,-42-13 1,45 19-40,-1 0 1,1 2-1,-1 0 1,1 1-1,-1 1 1,1 1-1,0 0 1,-1 1-1,1 1 1,0 1-1,1 1 1,-1 0-1,1 1 0,1 1 1,-1 1-1,1 0 1,1 1-1,-1 1 1,2 0-1,-26 25 1,34-28-4,0-1 0,0 2 0,1-1 0,0 1 0,0 0 0,1 0 0,0 0 0,1 0 1,0 1-1,0-1 0,1 1 0,1 0 0,-1 0 0,1 0 0,1 0 0,0-1 0,1 1 0,-1 0 0,2 0 1,0 0-1,0 0 0,0-1 0,1 1 0,9 17 0,-5-11-3,1 0 0,0 0 0,2-1 0,0 0 0,1 0 0,0-1 0,1-1 0,0 0 0,1-1 0,1 0 0,0-1 0,0 0 0,18 9 0,-12-11-30,0-1 0,1 0 0,0-2-1,0 0 1,1-2 0,0 0 0,-1-1 0,1-2 0,1 0 0,-1-1 0,37-5-1,-27 1 52,-1-2-1,0-1 0,0-2 0,-1 0 0,0-3 0,-1 0 1,41-24-1,-53 26 53,-1-1 0,-1-1 0,0 0 0,-1-1 0,0 0 0,-1-1 0,-1-1 0,0 0 0,12-20 0,-19 26-9,0 1-1,-1-1 1,0 0-1,0 0 1,-1 0 0,0-1-1,-1 1 1,0-1 0,0 0-1,-1 1 1,0-1 0,-1 0-1,0 0 1,-1 0-1,0 1 1,0-1 0,-1 0-1,0 1 1,-7-17 0,-1 6 50,0 1 1,-2-1 0,0 2 0,-2-1 0,0 2-1,0 0 1,-30-26 0,14 17 19,-1 1 0,-2 2-1,-52-29 1,68 43-107,1 0 1,-1 2-1,-1 0 0,1 1 0,-1 0 1,0 2-1,-1 0 0,1 1 0,-1 1 1,1 1-1,-1 0 0,0 2 0,1 0 0,-1 1 1,1 1-1,-1 0 0,1 2 0,0 0 1,1 1-1,-1 0 0,1 2 0,0 0 1,1 1-1,0 1 0,0 0 0,1 1 0,1 1 1,0 0-1,0 1 0,1 0 0,1 1 1,-17 24-1,22-27-12,0 1 1,1-1-1,0 1 0,1 1 1,0-1-1,1 1 0,1 0 1,0 0-1,0 0 1,1 0-1,1 0 0,1 22 1,1-17-27,1 0 1,1 0-1,0 0 1,2 0 0,0-1-1,1 0 1,1 0 0,14 27-1,-10-24-20,1-2-1,0 1 1,2-2-1,0 0 1,0 0-1,2-1 1,0-1-1,1-1 1,0 0-1,1-1 1,1-1-1,0-1 1,0 0-1,1-2 1,35 12-1,-27-14 41,1-2-1,-1-1 1,1-2-1,0 0 1,0-2-1,0-1 1,0-1-1,-1-2 1,1-1-1,-1-1 1,34-12-1,-40 11 58,0-2 0,0 0 0,0-1 0,-1-2 0,-1 0 0,0-1 1,-1-1-1,0-1 0,-1 0 0,-1-1 0,0-1 0,-1-1 0,26-39 0,-36 47-4,-1 0-1,0-1 1,0 0-1,-1 0 1,0 0-1,-1 0 1,-1-1 0,1 1-1,-2-1 1,0 1-1,0-1 1,-2-20 0,-1 15 19,-1 1 0,-1 0 0,0 0 0,-1 0 0,0 0 0,-2 1 0,0 0 0,-12-19 0,3 10-7,0 1 0,-2 1 1,0 0-1,-2 1 0,0 2 1,-1 0-1,-1 1 0,-1 1 0,-1 1 1,-34-18-1,36 24-64,-1 2-1,0 0 1,0 1-1,0 1 1,-1 2 0,0 0-1,0 1 1,-1 2-1,1 0 1,0 2 0,0 0-1,-1 2 1,1 1-1,1 0 1,-1 2 0,-32 12-1,39-12 11,1 1-1,-1 1 1,1 0 0,1 1-1,0 1 1,0 0-1,1 1 1,0 0-1,1 1 1,0 1-1,1 0 1,0 1 0,1 0-1,1 1 1,0 0-1,1 0 1,1 1-1,0 0 1,1 1-1,1 0 1,0 0 0,-5 34-1,9-32-14,1 1-1,0 0 1,2 0-1,0 0 0,2 0 1,0-1-1,1 1 1,0-1-1,2 0 1,1 0-1,0 0 1,1-1-1,1 0 1,1-1-1,0 0 1,1-1-1,1 0 1,0 0-1,2-1 0,0-1 1,0 0-1,1-1 1,1-1-1,0 0 1,0-1-1,1-1 1,1 0-1,0-2 1,0 0-1,1-1 1,-1 0-1,2-2 1,37 6-1,-32-8 10,0-2 0,0 0 0,0-2 0,0-1 0,0-1 0,0-1 0,0-1 0,-1-1 0,0-1 0,0-2 0,38-18 0,-50 21 18,0-1 0,-1 0 0,0-1 0,0 0 0,-1-1 0,0 0 0,0 0 0,-1-1 0,0 0 0,-1-1 0,0 0 0,-1-1 0,0 1 0,-1-1 0,0 0 0,-1-1 0,0 1 0,-1-1 0,-1 0 0,0 0 0,0-1 0,-1 1 0,0-17 0,-3 14 13,-1 0 1,0 1-1,-1-1 0,0 1 1,-1 0-1,-1 0 1,-1 0-1,0 0 0,-1 1 1,0 0-1,-1 1 0,0-1 1,-2 1-1,1 1 1,-1 0-1,-21-19 0,7 10 30,0 1 0,-1 1 0,0 1-1,-2 1 1,0 1 0,-1 2 0,-44-17-1,52 25-48,-1 0 0,0 1 0,0 1 0,0 1 0,0 1 0,0 0 0,0 2 0,-1 1-1,-40 6 1,49-5 0,-1 1 1,1 1-1,-1 0 0,1 1 0,0 0 0,0 1 0,1 1 0,0 0 0,0 0 0,1 1 0,0 1 1,0 0-1,1 0 0,0 1 0,0 0 0,-7 12 0,13-17 10,1 1 0,0 0 0,0 0 0,0 0 0,1 0 0,0 0 0,0 0 0,1 1-1,-1-1 1,1 1 0,1-1 0,-1 1 0,1-1 0,1 12 0,1-6-15,1 1 0,0-1 1,1 0-1,0 0 0,0 0 0,1-1 0,8 14 0,5 3-33,2 0 0,0-1 0,2-1 0,43 41 0,-46-50-22,1-1 0,1-1 0,0-1 0,1-1 0,0-1 0,1-1 0,1-1 0,0 0-1,0-2 1,0-1 0,1-1 0,50 5 0,-55-9 40,-1-1 0,1-1-1,0-1 1,-1-1 0,1-1-1,-1 0 1,0-1 0,0-1 0,0-1-1,-1-1 1,0 0 0,0-2-1,-1 0 1,0-1 0,0 0-1,-1-1 1,22-21 0,-29 23 35,0 0 0,-1 0 0,0-1 0,0 0 0,-2-1 0,1 1 0,-1-1 0,0-1 0,-1 1 0,-1-1 0,0 0 0,0 0 1,-1 0-1,-1 0 0,0-1 0,-1 1 0,0-1 0,-2-24 0,-1 19 30,-1 0 0,-1 1 0,-1-1 0,0 1 0,-1-1 0,-1 2 0,-1-1 1,0 1-1,-1 0 0,0 1 0,-2 0 0,-19-22 0,13 19-18,-1 1 0,0 1 0,-2 0 0,0 2 0,0 0 1,-2 1-1,1 1 0,-2 1 0,1 1 0,-1 1 0,-1 1 0,0 1 0,0 2 0,0 0 0,-28-2 0,26 5-47,1 1 0,-1 1 0,1 1 0,0 1 0,-1 1 0,1 2 0,0 0 0,1 2 0,-1 1 0,1 0 0,1 2 0,0 1 0,0 1 0,-36 24 0,48-27 15,1-1 1,0 2 0,0-1 0,0 1 0,2 1-1,-1 0 1,1 0 0,1 0 0,0 1-1,0 0 1,1 1 0,1-1 0,0 1-1,-3 14 1,5-10 1,0 0-1,1 1 0,0 0 0,2-1 0,0 1 1,1 0-1,1 0 0,0-1 0,2 0 1,5 18-1,-2-12-32,1 0 0,1-1 0,1 0 0,1 0 1,1-1-1,1-1 0,0 0 0,2-1 0,0 0 0,2-1 1,0-1-1,0 0 0,2-2 0,0 0 0,0-1 0,24 12 1,-25-17-3,1-2 1,0 0 0,1-1-1,-1-1 1,1-1 0,0-1 0,0-1-1,0 0 1,38-3 0,-33-1 59,0-1 1,0-1-1,-1-1 0,0-2 1,0 0-1,-1-1 1,43-22-1,-49 21 15,-1-1 1,0-1-1,0 0 1,-1-1 0,0-1-1,-1 0 1,-1-1-1,0-1 1,-1 0-1,13-21 1,-18 23-17,0 0 0,-1-1 1,0 0-1,-1 0 1,-1 0-1,0 0 0,-1-1 1,0 1-1,-1-1 1,-1 0-1,-1 0 0,0 0 1,0 0-1,-5-19 1,0 9 1,-1 0 0,-2 0 1,0 1-1,-2 0 1,-1 0-1,-1 1 1,0 1-1,-2 0 1,0 1-1,-2 0 1,0 1-1,-2 1 0,0 1 1,-27-22-1,31 29-2,-1 0 0,-1 1 1,1 1-1,-1 1 0,-1 0 0,0 1 0,0 0 0,0 2 0,-23-5 0,26 8-35,0 0 0,0 1 0,0 1 0,0 0 0,0 1 0,0 1 0,0 0 0,0 1 0,0 0 0,1 1 0,-1 1 0,-23 11 0,25-10 15,0 1 0,1 0 1,0 1-1,0 0 1,0 1-1,1 0 1,1 0-1,0 1 0,0 0 1,1 1-1,0 0 1,1 0-1,0 1 0,1 0 1,0 0-1,1 1 1,-5 16-1,6-13 7,0 1 0,2 0-1,0 0 1,1 0 0,1 0-1,0 0 1,1 0 0,1 0-1,1 0 1,0-1 0,1 1 0,1-1-1,9 22 1,-6-20-43,0-1 0,1 1 0,1-2 0,0 1-1,1-1 1,1-1 0,1 0 0,0-1 0,1 0 0,0-1 0,1 0 0,0-2-1,1 0 1,1 0 0,0-1 0,0-2 0,1 1 0,0-2 0,0 0 0,0-2-1,1 0 1,0 0 0,0-2 0,1-1 0,-1 0 0,0-1 0,1-1 0,-1-1 0,23-4-1,-22 2 41,-1-2-1,0 0 0,0 0 0,0-2 0,-1-1 0,0 0 0,0-1 0,-1-1 1,0 0-1,-1-1 0,0-1 0,-1-1 0,0 0 0,-1-1 0,20-26 1,-26 29 5,0 0 1,0-1 0,-1 0-1,-1-1 1,0 0 0,-1 0 0,0 0-1,-1 0 1,0-1 0,-1 1-1,-1-1 1,0 0 0,-1 0 0,0 0-1,-1 0 1,-1 0 0,0 0 0,-1 0-1,0 0 1,-1 1 0,-1-1-1,-8-19 1,2 10 24,-2 1 0,0 1-1,-1 0 1,-1 1 0,-2 0-1,1 1 1,-2 1 0,-1 0-1,0 1 1,-1 1 0,0 1 0,-1 1-1,-1 1 1,-1 0 0,-40-16-1,45 21-52,0 2 0,-1 1 0,0 0 1,0 1-1,0 1 0,0 0 0,-1 2 0,1 0 0,0 1 0,-1 1 0,1 0 0,-1 2 0,1 0 0,0 1 0,0 1 0,1 0 0,0 1 0,0 1 0,0 1 0,0 1 0,-26 18 0,35-21 11,0 1 0,0 0 0,0 1 0,1 0 0,0 0 0,0 0 0,1 1 0,0 0-1,1 0 1,0 0 0,0 1 0,1 0 0,-3 11 0,3-6 8,1 0 1,1 0-1,0 1 0,1-1 1,0 1-1,1-1 0,1 1 1,4 19-1,0-8-52,2 0 0,1 0 0,1-1 0,1 0 0,1-1 0,1 0 0,2-1 0,0 0 0,29 35 0,-32-46 9,0 0-1,1-1 1,1-1-1,0 0 1,0 0-1,1-2 1,0 0-1,1 0 0,0-1 1,0-1-1,1-1 1,0 0-1,0-1 1,1 0-1,-1-2 1,1 0-1,0 0 1,-1-2-1,1 0 0,0-1 1,0-1-1,0 0 1,0-1-1,0-1 1,-1-1-1,1 0 1,-1-2-1,0 1 1,-1-2-1,1 0 1,-1-1-1,0 0 0,-1-1 1,19-16-1,-22 17 67,-2 0 0,1-1-1,-1 0 1,0 0-1,-1-1 1,0 0-1,-1-1 1,0 1-1,-1-1 1,0-1 0,0 1-1,-1-1 1,-1 0-1,0 0 1,-1 0-1,0-1 1,-1 1 0,0-1-1,-1 0 1,0 1-1,-1-1 1,-1 0-1,0 0 1,0 1 0,-2-1-1,1 1 1,-2-1-1,-8-22 1,3 12 19,-1 1-1,-1 0 1,-1 0 0,-1 1 0,-1 1 0,-1 0 0,0 1-1,-2 1 1,0 0 0,-1 1 0,0 1 0,-35-22 0,36 27-49,-1 1 1,-1 0-1,0 2 1,0 0 0,-1 1-1,1 1 1,-1 1-1,-1 1 1,1 0-1,-1 2 1,1 0 0,-1 2-1,0 0 1,1 1-1,-28 5 1,25-1-18,0 0 0,0 1 0,0 2 0,1 0 1,0 1-1,1 2 0,0 0 0,1 1 0,0 1 0,1 1 0,-29 27 1,37-31 32,1 1 0,1 1 0,0-1 0,0 2 0,1-1 1,1 1-1,0 0 0,1 1 0,0 0 0,1 0 1,1 0-1,0 0 0,1 1 0,0-1 0,1 1 0,1 0 1,1 0-1,0 0 0,3 23 0,0-17-23,1-1 0,2 1 1,0-1-1,1-1 0,0 1 0,2-1 0,0-1 0,1 1 0,1-1 0,1-1 0,1 0 0,28 29 1,-22-28-43,1 0 0,1-2 0,0 0 0,1-1 1,1-1-1,0-1 0,1-2 0,0 0 1,46 13-1,-48-18 28,0-1-1,0-1 1,0-1 0,0-1 0,1 0-1,-1-2 1,1-1 0,-1-1 0,0-1-1,0-1 1,34-10 0,-38 8 57,-2-1 1,1 0-1,-1-2 1,0 0-1,-1 0 1,0-2-1,-1 0 1,0 0-1,-1-2 1,0 1-1,0-2 1,-2 1 0,0-2-1,0 0 1,12-24-1,-16 26 20,-1 0-1,0-1 1,-1 1-1,0-1 1,-1 0-1,-1 0 0,-1 0 1,0-1-1,0 1 1,-1-1-1,-1 1 1,-3-27-1,-1 21 25,0 1 0,-1 0 0,-1 0-1,-1 1 1,-1 0 0,0 0 0,-1 0-1,-20-27 1,10 19-4,-1 2 0,-1 0 0,-1 1 0,-1 2 0,-1 0-1,-1 1 1,-1 2 0,0 0 0,-2 2 0,0 1 0,-48-19 0,55 27-76,0 1 1,0 1-1,-1 0 1,0 2 0,0 0-1,0 2 1,0 0-1,0 2 1,0 0-1,0 1 1,0 2-1,-31 8 1,36-7-16,0 2-1,0 0 1,1 1 0,0 0-1,0 1 1,1 1 0,0 1 0,1 0-1,0 0 1,0 2 0,2 0 0,0 0-1,0 1 1,1 0 0,-14 26-1,14-19 19,1 0-1,1 1 1,1 0-1,1 1 1,0 0-1,2 0 1,1 0-1,1 1 1,1-1-1,1 1 1,1 0-1,1-1 1,1 1-1,1-1 1,1 0 0,1 1-1,10 25 1,-9-32-16,0 0 0,1-1 1,1 1-1,0-1 1,1-1-1,1 0 0,1 0 1,0-1-1,1 0 1,0-1-1,1-1 1,0 0-1,1 0 0,0-1 1,1-1-1,1-1 1,-1 0-1,1-1 1,1 0-1,-1-2 0,1 0 1,34 7-1,-24-9 22,1-2 0,0 0 1,-1-2-1,1-1 0,-1-2 0,1 0 0,-1-2 0,0-1 0,-1-1 0,1-1 0,-1-1 0,30-16 0,-42 17 38,0 0 0,-1 0 0,0-1 0,0-1-1,-1 0 1,0-1 0,-1 0 0,0-1-1,17-25 1,-22 27 1,0-1-1,-1 0 1,0 0 0,0 0-1,-1-1 1,-1 0 0,0 0-1,-1 0 1,0 0-1,-1 0 1,0 0 0,-1 0-1,0 0 1,-2-14 0,-2 7-9,0 0 1,-1 1 0,-1 0 0,-1 0 0,0 1 0,-1 0 0,-1 0 0,-1 1 0,0 0 0,-1 0 0,-1 1 0,-14-14 0,4 6-3,-1 1 0,-1 2-1,0 0 1,-2 1 0,0 2 0,-43-22 0,50 31-51,0 1 1,0 1-1,0 0 1,-1 2-1,0 0 1,0 1-1,0 1 0,0 1 1,0 0-1,0 2 1,0 1-1,0 0 1,0 1-1,0 1 0,-22 8 1,30-8-1,-1 0 0,1 1 0,-1 1-1,2 0 1,-1 1 0,1 0 0,0 1 0,0 0 0,1 0 0,0 1-1,0 1 1,1-1 0,0 2 0,1-1 0,1 1 0,-1 0 0,2 1 0,-1 0-1,2 0 1,-1 0 0,2 1 0,0 0 0,-5 23 0,7-11 8,0-1 1,2 1-1,1-1 0,1 1 1,0-1-1,2 0 1,1 1-1,1-2 0,1 1 1,1-1-1,1 0 0,1-1 1,2 0-1,14 24 1,-10-22-90,0 0 0,2-1 0,1-1 0,0 0 0,2-2 0,0 0 0,1-1 0,1-2 0,1 0 0,0-1 0,45 21-1,-49-30 49,0 0-1,0-1 0,0-1 1,1 0-1,0-2 0,0-1 0,0 0 1,0-2-1,0 0 0,0-1 0,40-8 1,-36 3 80,-1-1 1,1-1-1,-1-1 1,-1-1 0,1-1-1,-2-1 1,0-1 0,0-1-1,26-22 1,-30 21 41,-1-1-1,-1-1 1,-1 0 0,0-1-1,-1-1 1,-1 0 0,0-1-1,-2 0 1,-1-1 0,11-29 0,-15 32-13,-1 0 1,0-1-1,-2 0 1,0 0-1,-2 0 1,0 0-1,0 0 1,-2 0-1,-1 0 1,0 0-1,-1 1 1,-1-1-1,-9-27 1,4 24 2,-1 0 0,0 0 1,-2 1-1,0 0 0,-1 1 1,-1 0-1,-1 1 0,-1 1 1,-1 1-1,0 0 0,-1 1 1,-1 1-1,0 0 0,-1 2 0,0 0 1,-2 1-1,1 2 0,-1 0 1,-1 1-1,-34-9 0,27 11-87,0 0 0,-1 2 0,1 2-1,-1 1 1,0 1 0,0 1 0,1 2 0,-1 1-1,0 2 1,1 0 0,0 2 0,1 2 0,-1 1-1,1 0 1,-47 27 0,60-27 2,0 2-1,0-1 1,1 2 0,1 0 0,0 1-1,1 1 1,0 0 0,1 0 0,1 1-1,0 1 1,1 0 0,1 0 0,1 1-1,1 0 1,0 0 0,1 1 0,1 0-1,1 0 1,0 0 0,2 1 0,0-1-1,2 39 1,0-40 15,1 0-1,1-1 0,1 1 1,0-1-1,1 1 0,1-1 1,1-1-1,0 1 1,1-1-1,1 0 0,0 0 1,2-1-1,-1-1 0,2 1 1,0-1-1,0-1 0,2 0 1,-1-1-1,2 0 1,-1-1-1,2 0 0,-1-2 1,1 1-1,1-2 0,22 10 1,-15-11 18,0 0 1,1-2 0,0-1 0,0 0-1,0-2 1,0-1 0,0-1 0,1-1-1,-1 0 1,0-2 0,0-2 0,-1 0-1,1-1 1,-1-1 0,0-1 0,-1-1-1,42-24 1,-49 25 32,0-1 0,-1-1 0,0-1 0,-1 0 1,0 0-1,-1-1 0,0-1 0,-1 0 0,0-1 0,-1 0 0,-1 0 0,0-1 0,-1 0 0,-1-1 0,0 0 0,-1 0 1,-1-1-1,0 1 0,-1-1 0,-1 0 0,-1 0 0,0 0 0,-1 0 0,-1-1 0,-4-29 0,2 30-3,-2-1-1,0 1 1,-1 0-1,0 1 0,-2-1 1,0 1-1,-1 0 1,0 1-1,-1 0 1,-1 0-1,0 1 1,-1 0-1,-1 1 0,0 0 1,-1 0-1,0 2 1,0 0-1,-2 0 1,-21-12-1,14 12-32,0 0 0,-1 2-1,0 0 1,-1 1 0,1 2 0,-2 0-1,1 2 1,0 0 0,-1 2 0,0 1-1,1 1 1,-1 1 0,-32 5 0,31-2-29,0 2 0,0 0 0,0 2 0,1 1 0,0 1 0,1 1 0,0 1 0,1 1 0,0 1 1,-31 26-1,43-31 37,0 1 0,1 0 0,0 1-1,1 1 1,0-1 0,0 1 0,1 1 0,1-1 0,0 1 0,1 0 0,1 1 0,0 0 0,0 0 0,1 0 0,1 0 0,1 1 0,0-1 0,0 1 0,2-1 0,1 24 0,3-12-35,0-1 1,2 0-1,1 0 1,1 0-1,1-1 0,1 0 1,1 0-1,1-1 1,2-1-1,0 0 0,1-1 1,1-1-1,0 0 1,2-1-1,1-1 1,0 0-1,1-2 0,0 0 1,2-1-1,30 15 1,-32-19 16,1 0 0,0-2 0,1 0 0,-1-2 0,2 0 0,-1-2 0,1 0 0,0-2 0,0 0 0,0-1 0,0-2 0,0 0 0,1-2 0,-1 0 0,0-2 0,-1 0 0,1-2 0,-1 0 0,0-2 0,0 0 0,-1-1 0,39-24 0,-43 22 31,-1-1 0,0-1-1,-1-1 1,-1 0 0,0 0 0,-1-2 0,0 1-1,-2-2 1,0 0 0,0 0 0,15-37 0,-18 31 9,0 0 1,-2-1-1,0 1 1,-2-1-1,0 0 1,-2 0-1,-1-1 1,-1 1-1,-3-33 1,0 33 3,-1 1 0,0-1 0,-2 1-1,-1 0 1,0 0 0,-2 0 0,-1 1 0,0 1 0,-2 0 0,0 0 0,-1 1 0,-2 1 0,0 0 0,0 1 0,-2 1 0,0 0 0,-1 1 0,-1 1 0,0 1 0,-1 0 0,-25-11 0,22 15-60,-1 1 1,0 1-1,0 1 1,-1 1-1,0 1 1,0 2 0,0 0-1,0 2 1,0 0-1,-47 6 1,42-1-25,1 2-1,0 1 1,0 1 0,1 1 0,0 2-1,1 0 1,0 2 0,-49 32-1,63-36 40,1 2 0,-1-1 0,1 1 0,1 1 0,0 0 0,1 1 0,0 0 0,1 1 0,1-1 0,-11 25 0,10-17 24,1 1 0,1 1 0,1-1 0,1 1 0,1 0 0,-2 44 0,6-33-22,1 0 0,2 0 1,1 0-1,2 0 0,1 0 0,2-1 0,1-1 0,1 1 1,2-2-1,19 34 0,-23-48-27,2 0 0,1 0 1,0-1-1,1-1 0,0 0 0,1-1 1,1 0-1,0-1 0,1-1 0,0 0 1,1-1-1,1-1 0,-1 0 0,2-2 1,-1 0-1,1-1 0,0-1 0,1-1 0,-1 0 1,1-1-1,0-2 0,0 0 0,0-1 1,21-1-1,-11-3 66,1 0 0,-1-2-1,0-1 1,0-2 0,0 0 0,-1-3 0,0 0 0,52-29 0,-65 30 12,0 0 0,-1-2 0,0 1 0,-1-2 0,0 0 0,-1-1 0,0 0 0,-1-1 0,-1 0 0,0-1 0,-1 0 0,-1 0 0,0-1 0,-1-1 0,8-29 0,-10 23-10,-2-1 0,0 1 1,-2-1-1,-1 1 0,-1-1 1,-1 0-1,-1 1 0,-1-1 1,-1 1-1,-1 0 0,-2 0 1,0 0-1,-1 1 0,-2 0 1,0 1-1,-1 0 0,-1 1 1,-2 0-1,0 0 0,-1 2 1,0 0-1,-20-18 0,17 19-51,0 1-1,-2 0 0,0 1 1,0 1-1,-1 2 0,-1 0 0,-1 1 1,0 1-1,0 1 0,-1 1 1,0 1-1,0 1 0,-1 1 0,0 1 1,0 2-1,0 0 0,-1 2 1,1 0-1,0 2 0,-1 1 0,-34 7 1,34-3-17,1 2-1,0 0 1,0 2 0,1 1 0,1 0 0,-1 2 0,2 1-1,-31 24 1,38-26 35,1 1-1,1 0 1,0 1-1,1 1 1,1 0-1,0 0 1,1 1-1,0 1 1,1-1-1,1 1 0,1 1 1,-9 31-1,10-21 0,1 0-1,2 1 1,0 0-1,2-1 1,1 1-1,2 0 1,0-1 0,2 1-1,1-1 1,1 0-1,2 0 1,19 47-1,-19-56-24,1-1-1,0 0 1,1-1-1,1 0 1,1-1-1,1 0 1,0-1-1,0 0 1,2-1-1,0 0 1,0-2-1,1 1 1,1-2-1,0 0 1,1-1-1,0-1 1,0-1-1,35 11 1,-23-12 14,0-2 1,0-1-1,1-2 1,-1 0 0,1-2-1,-1-2 1,1 0-1,-1-2 1,0-2-1,0 0 1,-1-2 0,0-2-1,0 0 1,51-27-1,-53 22 42,0 0-1,-1-2 1,-1-1-1,0-1 1,-2-1-1,0-1 1,-2-1-1,0-1 1,-1-1-1,-2 0 1,0-2-1,-2 0 1,0-1 0,19-48-1,-29 59 2,-1-1-1,-1 0 1,-1 0-1,0 0 1,-1 0 0,-1-1-1,0 1 1,-1 0-1,-1-1 1,-1 1-1,-1 0 1,0 0 0,-7-19-1,3 15 0,-1 0 0,-1 0 0,-1 1 0,-1 1 0,-1 0 0,-1 0 0,0 1 0,-1 1 0,-27-25 0,22 24-26,0 2-1,-2 0 1,0 1-1,-1 2 0,0 0 1,-1 1-1,0 1 1,-33-10-1,36 15-38,1 1 1,-1 0-1,-1 2 1,1 0-1,0 2 1,-1 0-1,1 1 0,-1 1 1,1 1-1,-35 8 1,38-6 15,0 1 0,1 1 0,0 0 1,0 2-1,0 0 0,1 0 0,0 1 0,1 1 1,0 1-1,1 0 0,0 0 0,0 1 0,2 1 1,-20 26-1,20-21 22,0 0 1,2 1-1,0 0 1,1 0-1,1 1 1,1 0-1,1 1 1,1-1 0,0 1-1,2 0 1,0 0-1,2 23 1,2-10-49,1-1 1,2 1-1,1-1 1,1 0-1,2-1 1,2 0-1,1 0 1,1-1-1,1 0 1,2-2-1,1 1 1,2-2-1,38 46 1,-41-57-35,1 0 0,0-1 0,1-1 0,0-1 0,1 0 0,1-1 0,0-1 0,1-2 0,24 10 0,-27-14 49,0 0 0,1-1 0,0-1 0,0-1 0,1-1 0,-1-1 0,0 0 0,1-1 0,-1-2 0,0 0 0,38-8 0,-34 3 72,-1 0 0,0-1 0,0-1 0,-1-1 0,0-1-1,-1-1 1,0-1 0,-1 0 0,0-2 0,-1 0 0,-1-1-1,-1-1 1,0 0 0,25-36 0,-30 36-2,-1 0-1,-1-1 1,0 0 0,-1 0-1,-1-1 1,-1 0 0,0 0-1,-2-1 1,0 1 0,-1-1 0,-1 0-1,-1 0 1,-1 0 0,0 0-1,-2 0 1,0 0 0,-9-32-1,4 27 5,-2 1 0,-1 0-1,-1 0 1,-1 1-1,-1 1 1,-1 0 0,0 0-1,-2 2 1,-1 0-1,0 0 1,-2 2 0,0 0-1,0 1 1,-2 2-1,0 0 1,-1 0 0,-39-17-1,40 22-76,-1 0 1,0 2-1,-1 1 0,0 1 0,0 0 0,0 2 1,0 1-1,-1 1 0,0 0 0,1 2 0,-1 1 1,0 1-1,1 1 0,0 1 0,-1 1 0,2 1 0,-1 1 1,1 0-1,-36 19 0,45-18 7,0 0 1,0 0-1,0 2 0,1 0 0,1 0 1,-1 1-1,2 0 0,0 1 0,0 0 1,1 1-1,0 0 0,1 0 1,1 1-1,0 0 0,1 0 0,-7 24 1,8-19 12,1 0 0,1 1 0,1 0 0,1 0 0,0-1 0,1 1 0,2 0 0,0 0 0,1-1 0,0 1 0,2-1 0,11 30 0,-6-23 5,2 0 1,1 0-1,0-1 0,2-1 1,1 0-1,1-1 0,1-1 1,26 25-1,-35-39 7,1 0-1,-1 0 1,1-1 0,1-1-1,-1 0 1,1 0 0,0-1-1,1 0 1,16 4-1,-19-7 13,-1 0 0,1-1 0,-1-1 0,1 1 0,0-1 0,-1-1 0,1 0-1,-1 0 1,1 0 0,-1-1 0,0-1 0,1 1 0,-1-1 0,13-7 0,-10 3 34,0 0 0,-1 0 1,0-1-1,0-1 0,-1 0 1,0 0-1,0-1 1,-1 0-1,0 0 0,-1-1 1,0 0-1,-1 0 1,0 0-1,-1-1 0,0 0 1,-1 0-1,0-1 0,-1 1 1,-1-1-1,0 1 1,1-17-1,-1 7-1,-2 0 0,0 1 0,-1-1 0,-1 0-1,-1 1 1,-1 0 0,-1-1 0,-1 1 0,-1 1 0,0-1 0,-21-36 0,15 35-41,-2 1 1,0 1 0,-2 0 0,0 1-1,-1 1 1,-1 1 0,0 0-1,-1 2 1,-1 0 0,0 1 0,-37-17-1,43 24-26,0 0 0,-1 2-1,1 0 1,-1 0 0,0 2 0,0 0-1,0 1 1,-1 0 0,1 1-1,0 1 1,-1 1 0,1 0-1,0 1 1,0 1 0,0 1-1,0 0 1,0 1 0,1 0 0,-19 10-1,21-7-10,0 1 0,1 0 1,0 0-1,1 2 0,0-1 0,0 1 0,1 1 0,1 0 0,0 0 0,0 1 0,2 0 0,-1 1 1,2-1-1,0 1 0,0 1 0,1-1 0,1 1 0,-2 16 0,-1 3 0,2 2 0,2-1 0,1 1 0,1-1 0,2 1 0,10 60 0,-6-72 24,0-1 1,1 1-1,2-1 0,0-1 1,1 1-1,2-2 0,0 1 1,1-2-1,1 1 1,1-2-1,1 0 0,0 0 1,19 16-1,-21-24 4,1 0 0,-1 0 1,2-1-1,0-1 0,0-1 0,0 0 0,1-1 1,0 0-1,1-1 0,-1-1 0,1-1 0,0 0 1,0-2-1,1 0 0,-1 0 0,0-2 1,1 0-1,30-4 0,-24-1 43,0-1-1,0-1 1,-1 0 0,0-2 0,-1-1-1,0-1 1,0-1 0,-1 0 0,-1-2-1,0 0 1,-1-2 0,0 0 0,-1-1-1,-1 0 1,-1-2 0,-1 0-1,0-1 1,-1 0 0,-2-1 0,0 0-1,-1-1 1,-1-1 0,-1 0 0,-1 0-1,-1 0 1,-1-1 0,-1 0 0,-1-1-1,-2 1 1,0-1 0,-1 1 0,-2-1-1,0 1 1,-2-1 0,0 1-1,-11-34 1,5 31-23,-1 2 0,-1-1-1,-2 2 1,0 0 0,-2 0 0,0 1-1,-2 1 1,0 0 0,-1 2-1,-2 0 1,0 1 0,-1 1 0,-27-19-1,34 28-39,-1 0-1,0 1 0,0 1 1,-1 0-1,0 1 0,-1 1 1,1 0-1,-1 2 0,-29-4 1,31 6-12,1 1 0,-1 1 0,1 0 1,0 1-1,0 1 0,0 0 0,0 1 1,0 0-1,1 1 0,-1 1 1,1 0-1,-21 14 0,14-6 16,1 1-1,1 1 1,1 0-1,0 1 1,1 1-1,1 1 1,0 0-1,2 1 1,0 0 0,1 1-1,1 1 1,1 0-1,1 0 1,1 1-1,2 0 1,-7 33-1,6-19 14,2 0 1,2 1-1,1-1 0,2 0 0,2 1 1,1-1-1,2 0 0,1 0 0,21 67 0,-19-81-15,1 0-1,1-1 1,1 0-1,1-1 1,1 0-1,1-1 1,1 0-1,0-1 1,2-1-1,0-1 0,1 0 1,30 22-1,-32-29 5,0 0-1,0-1 1,1-1-1,0 0 0,0-1 1,1-1-1,0-1 1,0 0-1,0-2 0,1 0 1,-1-1-1,1-1 1,0 0-1,-1-2 0,1 0 1,0-1-1,18-4 1,-13-1 53,1 0 1,-1-2-1,0 0 1,-1-2-1,0-1 1,-1 0-1,0-2 1,-1 0 0,-1-2-1,0 0 1,-1-1-1,-1-1 1,-1-1-1,0 0 1,-1-2-1,-2 1 1,0-2 0,21-44-1,-25 45 14,-1 0 0,-1 0 0,-1-1 0,-1 0-1,-1 0 1,0 0 0,-2-1 0,-1 1 0,-1-1 0,-1 0 0,0 0 0,-2 1-1,-1-1 1,-1 1 0,0-1 0,-2 1 0,-1 0 0,0 1 0,-2 0 0,0 0-1,-18-27 1,11 26-22,0 0 0,-2 1 0,-1 1 0,-1 1-1,0 1 1,-1 0 0,-1 2 0,-1 0 0,0 2 0,-1 0-1,0 2 1,-1 1 0,-1 0 0,0 2 0,0 1 0,-1 1-1,1 2 1,-2 0 0,-38-1 0,39 5-62,0 0 0,-1 2 0,1 1 0,1 1 0,-1 1 0,0 2 0,1 1 0,0 0 0,1 2 0,0 1-1,0 1 1,1 1 0,0 2 0,1 0 0,1 1 0,0 1 0,1 1 0,1 1 0,-33 37 0,44-42 16,0-1-1,0 2 0,1-1 0,0 1 1,2 0-1,-1 1 0,2-1 0,0 1 1,1 1-1,0-1 0,1 0 1,-1 30-1,4-25 6,1 0 0,0 0 0,2 1 0,0-1 0,2-1 0,0 1 0,1-1 0,1 1 1,11 20-1,-4-14-7,1 0 1,1 0 0,1-2 0,1 0-1,1-1 1,1-1 0,1-1 0,1 0-1,1-2 1,1-1 0,0-1 0,2-1-1,40 20 1,-44-27 27,2-1 0,-1-1-1,1-1 1,0 0 0,0-2-1,1-2 1,-1 0 0,1-1 0,0-1-1,-1-2 1,1 0 0,-1-1 0,0-2-1,0-1 1,0 0 0,26-12 0,-32 11 22,-1-1 1,0-1 0,0-1 0,0 0 0,-2-1 0,1-1 0,-1 0 0,-1-1 0,0-1 0,-1 0 0,-1 0-1,0-2 1,-1 1 0,0-2 0,-1 1 0,-1-1 0,-1-1 0,-1 0 0,0 0 0,-1 0 0,4-21 0,-7 16 15,0 0 0,-1 0 1,-1 0-1,-2-1 1,0 1-1,-1 0 1,-1 0-1,-2 1 1,0-1-1,-1 1 1,-1 0-1,-18-37 1,11 33-7,0 0 1,-2 2 0,-1 0-1,0 0 1,-2 2 0,-1 0-1,0 1 1,-2 2 0,-39-29-1,39 33-37,-1 0 0,-1 2 0,0 1 0,-1 0 0,0 2-1,-1 1 1,0 1 0,0 2 0,-1 0 0,-37-3 0,42 8-41,1 1 0,-1 1 1,1 1-1,-1 0 0,1 2 1,0 0-1,0 2 0,0 0 1,1 1-1,0 1 0,1 1 1,-1 1-1,-34 24 0,38-21 25,1 0 0,0 1 0,1 1 0,0 0 0,2 1 0,-1 0 0,2 1 0,0 1 0,1 0 0,1 0-1,1 1 1,1 0 0,0 0 0,1 1 0,1-1 0,1 1 0,1 1 0,-1 37 0,3-24 2,2-1 0,1 1 1,1-1-1,2 0 0,1 0 0,2-1 1,1 0-1,2 0 0,1-1 0,28 53 1,-28-64-11,1-1 0,0-1 0,1 0 0,1 0 0,1-2 1,0 0-1,1 0 0,1-2 0,0 0 0,1-1 1,1-1-1,23 11 0,-25-16 15,0 0-1,0 0 1,0-2 0,1 0 0,0-2 0,0 0-1,0-1 1,0 0 0,1-2 0,-1 0-1,0-2 1,0 0 0,0-1 0,35-10-1,-27 3 64,0-1-1,0-1 0,-1-1 1,-1-2-1,-1 0 0,0-2 1,0-1-1,-2 0 0,-1-2 1,0-1-1,-1 0 0,-1-1 1,-1-1-1,-2-1 0,27-49 1,-32 51 9,-1-1 0,-1 0 0,-1-1 0,-1 0 0,-1 0-1,-1 0 1,-1-1 0,0-33 0,-4 38-15,0 0-1,-2 0 1,-1 0-1,0 0 1,-2 0 0,0 1-1,-1-1 1,-1 2-1,-1-1 1,0 1-1,-12-18 1,6 15-24,-1 1 1,0 1 0,-2 0 0,0 1 0,-1 1 0,-1 1 0,0 1 0,-2 0 0,1 1-1,-2 2 1,1 0 0,-2 1 0,0 1 0,0 1 0,-1 1 0,1 1 0,-2 2 0,-30-4 0,19 4-81,0 2 1,0 1 0,0 3 0,0 0 0,0 2 0,1 2-1,-1 2 1,1 1 0,0 1 0,1 2 0,0 1 0,-33 18 0,47-19 26,0 1 0,1 1 0,0 0 0,1 2 0,0 0 0,1 1 0,1 0 0,1 2 0,0 0 1,1 0-1,-15 28 0,21-30 18,0 1 0,0-1 0,2 1-1,0 1 1,1-1 0,1 1 0,0 0 0,2 0 0,0 0 0,1 0 0,0 0 0,2 0 0,0 0 0,1 0 0,5 18-1,-2-13 19,2-1 0,0-1-1,2 0 1,0 0-1,2 0 1,0-1-1,1-1 1,1 0-1,1 0 1,0-2-1,1 0 1,1 0-1,1-2 1,1 0 0,0 0-1,0-2 1,1-1-1,1 0 1,0-1-1,1-1 1,0-1-1,0-1 1,1-1-1,0-1 1,46 7-1,-32-8 28,0-3-1,0 0 1,0-3-1,0-1 0,0-1 1,0-2-1,0-2 1,-1-1-1,0-2 0,0-1 1,-1-2-1,-1-1 1,46-27-1,-67 33-10,0 0 0,0-1 0,-1 0 0,-1-1 0,1 0 0,-2-1 0,1 0-1,-1 0 1,-1-1 0,0 0 0,-1-1 0,9-19 0,-10 13-2,1 1 0,-2-1 1,-1 0-1,0-1 0,-2 1 0,0-1 0,-1 1 0,-2-30 0,-2 17-11,-2 0 0,-1 0 0,-1 1 0,-2 0 0,-1 0 0,-1 1 0,-2 1 0,-1 0 0,-1 0-1,-2 2 1,-20-28 0,23 37-25,-1 1 0,-1 0 0,-1 1 0,0 0 0,-1 2 0,0 0 0,-2 1-1,1 1 1,-1 1 0,-39-16 0,41 21-21,-1 0 0,1 1-1,-1 2 1,0 0 0,0 1 0,-1 0 0,1 2-1,0 0 1,0 1 0,-1 1 0,1 1 0,1 1-1,-25 7 1,21-3-3,1 0 1,-1 1-1,2 1 0,-1 0 0,1 2 1,1 1-1,0 0 0,1 1 0,0 1 0,2 1 1,-1 1-1,-16 22 0,21-22 28,1 0-1,0 0 0,2 1 1,0 0-1,1 1 1,1 0-1,1 0 1,0 1-1,2 0 1,0 0-1,1 0 0,1 0 1,1 0-1,2 25 1,2-10 7,2-1 0,1 0-1,2-1 1,2 1 0,1-2 0,1 1 0,1-2 0,2 1 0,31 46 0,-26-48-16,1-1 1,1 0-1,2-2 1,1-1-1,1-1 1,1-1-1,0-1 1,2-2-1,37 21 1,-46-31 22,2-1 1,-1-1 0,1-1-1,1-1 1,-1-1 0,1-1-1,0-1 1,1-1-1,-1-1 1,0 0 0,1-3-1,-1 0 1,1-1 0,-1-1-1,0-1 1,0-1 0,0-1-1,-1-1 1,0-1 0,0-1-1,-1-1 1,31-19 0,-22 10 51,-2-1 0,0-2 1,-1 0-1,-1-2 1,-2 0-1,0-2 1,-1-1-1,-2-1 1,-1 0-1,-1-2 0,-2 0 1,-1-1-1,-1-1 1,17-54-1,-23 57-18,-2-1 1,-1 1-1,-2-1 0,-1 0 0,-1 0 1,-1 0-1,-2-1 0,-1 1 0,-1 0 0,-15-58 1,11 66-22,0 0 0,-2 1 0,0 0 0,-2 0 0,0 1 0,-1 0 0,-1 1 0,-1 0 0,-1 1 0,0 1 0,-1 1 0,-1 0 0,-1 1 0,-36-25 0,29 26-58,-1 1 0,0 0 0,0 2 0,-1 2-1,-1 0 1,0 1 0,0 2 0,0 1 0,-1 1-1,0 2 1,0 1 0,1 1 0,-1 1 0,0 1-1,0 2 1,1 1 0,-38 12 0,37-9-1,0 2-1,1 1 1,1 2 0,0 0-1,0 2 1,1 1 0,1 1 0,1 1-1,0 1 1,2 1 0,0 1-1,1 1 1,1 0 0,2 2 0,0 0-1,-22 42 1,26-36 26,1 1-1,2 0 1,1 1-1,1 0 1,2 1-1,1-1 1,2 1-1,1 1 1,1-1-1,2 0 1,2 1-1,1-1 1,1 0-1,2 0 1,17 54-1,-15-64 14,1 0-1,1-1 0,1 0 1,1 0-1,0-1 1,2-1-1,1 0 1,0-1-1,30 28 1,-29-34 2,0 0 0,1 0 0,0-2 0,1 0 0,1-1 0,-1-1 0,2-1 0,-1 0 0,1-2 0,0 0 0,0-1 0,28 3 0,-20-6 28,0-1-1,1-1 1,-1-1 0,0-2-1,-1-1 1,1-1 0,-1-1-1,1-2 1,-2 0 0,1-2-1,-2-1 1,1-1 0,-1-1-1,-1-1 1,0-2 0,-2 0-1,1-1 1,37-39 0,-41 36 3,0 0 0,-2-1-1,-1-1 1,0-1 0,-2 0 0,0-1 0,-2 0 0,0-1 0,-2 0 0,-1-1 0,-1 0 0,-1-1 0,-1 0 0,-2 0 0,-1 0 0,0 0 0,-2-1 0,-2 1 0,-4-40 0,0 39-23,-1-1 1,-1 1 0,-2 0 0,0 1-1,-2 0 1,-1 0 0,-1 2 0,-2-1-1,0 2 1,-2 0 0,0 0 0,-1 2 0,-2 0-1,0 2 1,-1 0 0,-1 1 0,-1 1-1,-1 1 1,0 1 0,-1 2 0,-1 0-1,0 1 1,-1 2 0,0 1 0,-1 1-1,0 1 1,-56-8 0,49 13-48,-1 1 1,1 2-1,-1 1 0,0 2 0,1 1 1,0 2-1,0 2 0,0 1 0,1 1 1,1 2-1,-51 25 0,66-27 18,0 0 0,0 2 0,1 0 0,0 1 0,1 0 0,1 2 0,0-1 0,1 2 0,0 0 0,1 1-1,1 0 1,1 1 0,1 0 0,0 1 0,1 0 0,1 0 0,1 1 0,1 0 0,0 1 0,-4 39 0,7-26 2,3-1 1,1 1 0,1-1 0,1 1-1,3-1 1,0 0 0,2 0 0,2-1-1,0 0 1,3-1 0,0 0 0,2-1-1,1 0 1,2-1 0,1-1-1,0-1 1,37 37 0,-37-43 8,2 0 1,1-1 0,1-1-1,0-2 1,1 0-1,1-1 1,0-2 0,2 0-1,-1-2 1,1-1-1,1-1 1,0-1 0,0-2-1,1-1 1,0-1-1,0-1 1,0-2 0,1-1-1,-1-1 1,39-5-1,-39 0 27,1-2 0,-1-1-1,0-1 1,-1-1-1,0-2 1,-1-1 0,0-1-1,-1-1 1,-1-1 0,0-2-1,-1 0 1,41-42 0,-48 42 10,-1 0 0,-1-1 0,-1-1 0,0 0 0,-2-1 0,0 0 0,-2-1 0,0 0 0,-1-1 0,-1 0 0,-2 0 0,0-1 0,-1 0 0,-2 0 0,0 0 0,-1-36 0,-5 28-5,0 0 1,-2 1 0,-2-1-1,0 2 1,-3-1-1,0 1 1,-2 0-1,-1 1 1,-1 0 0,-2 1-1,0 1 1,-2 1-1,-37-43 1,36 49-36,0 0-1,-1 2 1,-1 0 0,-1 1 0,0 2-1,-1 0 1,-1 1 0,0 1 0,-1 2 0,0 0-1,-1 2 1,0 0 0,0 2 0,-1 1-1,0 1 1,-36-2 0,35 7-21,0 1-1,-1 0 1,1 3 0,1 0 0,-1 1 0,0 2 0,1 1-1,1 1 1,-1 1 0,2 2 0,-1 0 0,2 2 0,0 1-1,0 0 1,1 2 0,1 1 0,1 0 0,1 2-1,0 0 1,2 2 0,0 0 0,2 0 0,0 2 0,1 0-1,2 1 1,0 0 0,2 1 0,1 0 0,1 1 0,1 0-1,-7 45 1,11-40 14,1 1 1,1 0-1,2 0 0,1-1 0,2 1 0,1-1 1,2 1-1,1-1 0,1-1 0,2 1 0,14 30 1,-16-44 19,1 0-1,1-1 1,0 0 0,1-1 0,1 0 0,0 0 0,2-2 0,-1 1 0,2-2 0,0 0 0,0-1 0,1 0 0,1-1 0,0-1 0,0-1 0,1 0 0,0-1 0,0-1 0,28 6-1,-21-8 15,-1-2-1,1-1 0,0-1 0,0-1 1,-1-1-1,1-2 0,0 0 0,-1-1 0,0-2 1,0 0-1,0-2 0,-1-1 0,0 0 0,-1-2 1,0 0-1,0-2 0,-1 0 0,20-18 0,-16 12 21,-2-1 0,0 0 0,-2-2 0,0-1 0,-1 0 0,-2-2 0,0 0 0,-2-1 0,0-1 0,-2 0 0,-1-1 0,-2 0 0,0-1 0,8-39 0,-14 41 2,-2 0 1,-1 0-1,0-1 0,-2 1 0,-2 0 0,0 0 0,-2-1 0,0 1 0,-2 1 0,-2-1 0,0 1 0,-1 1 1,-16-31-1,15 37-18,-1 1 1,0 0 0,-1 0 0,-1 2-1,-1-1 1,-1 2 0,0-1 0,-1 2-1,0 0 1,-1 1 0,-1 1 0,0 1-1,0 0 1,-1 1 0,-1 1 0,1 1-1,-31-8 1,23 10-52,-1 1 0,0 2 0,0 0 0,0 2-1,0 1 1,0 1 0,0 2 0,1 1 0,-1 1 0,1 1 0,0 1-1,0 1 1,1 2 0,0 1 0,1 1 0,-36 22 0,39-21 18,2 1-1,0 1 1,1 1 0,0 1 0,1 1 0,1 0-1,1 1 1,0 1 0,2 0 0,0 1 0,1 1-1,2 0 1,0 0 0,1 1 0,1 1 0,1 0-1,2 0 1,-7 41 0,10-31 7,1 0 1,2 0-1,2 0 0,0 0 1,3 0-1,0-1 0,3 1 1,19 55-1,-20-69 3,2 0 1,0 0-1,2-1 0,0 0 1,0 0-1,2-2 0,1 1 1,0-2-1,1 0 1,0 0-1,1-2 0,1 0 1,1 0-1,31 17 0,-21-18 7,0-1 0,1-2 0,0-1 0,1-1 0,0-2 0,0-1-1,0-1 1,1-2 0,-1 0 0,1-3 0,-1 0 0,1-2 0,-1-1-1,0-2 1,30-9 0,-27 6 26,0-2 0,-1-1 0,0-2-1,-1-1 1,-1-1 0,0-2 0,-2-1 0,0-1 0,-1-2-1,-1 0 1,-1-2 0,-1-1 0,25-32 0,-39 42 7,0 1 0,-1-1 1,-1-1-1,0 0 1,-2 0-1,1 0 0,-2-1 1,0 0-1,-1 0 1,-1 0-1,0-1 0,0-34 1,-5 31 2,0 0 0,-1 0 1,0 0-1,-2 1 0,-1-1 1,-1 1-1,0 0 0,-1 1 1,-1 0-1,-18-27 0,4 11 5,-1 1 1,-3 1-1,0 1 0,-2 2 0,-64-53 0,69 65-34,-1 0 0,0 2-1,-1 0 1,-1 2 0,0 1 0,-1 2 0,-1 0-1,0 2 1,-31-6 0,48 13-34,-1 0 0,1 1 0,0 1 0,-1 0 0,1 1 0,0 0 0,-1 1 0,1 0 0,0 1 1,0 0-1,0 1 0,-18 9 0,14-5-15,2 1 0,-1 1 0,1 0 0,1 1 0,-1 1 0,2-1 0,0 2 0,-13 17 0,3 1-12,1 1 1,2 1-1,1 1 1,2 0-1,1 2 0,2-1 1,-13 58-1,17-52 29,2 1 1,2-1-1,1 1 1,3 0-1,1 0 0,2 0 1,2 0-1,18 79 1,-16-98 6,2 0 0,0-1 1,1 0-1,2 0 0,0-1 1,1-1-1,21 28 0,-21-34-2,0-1-1,0-1 1,1 0 0,1 0-1,0-1 1,0-1 0,1-1-1,1 0 1,-1 0 0,33 11-1,-31-15 14,1 0 0,0 0-1,0-2 1,0 0 0,0-1-1,0-1 1,1-1 0,-1-1-1,0 0 1,1-1 0,-1-1-1,0-1 1,33-11 0,-28 6 27,-1-1 1,-1-1 0,0-1-1,0-1 1,-1 0 0,-1-2 0,0 0-1,-1-1 1,32-37 0,-33 32 19,-1 0 0,-1-2-1,-1 1 1,-1-2 0,-1 0 0,-1 0 0,-2-1-1,0 0 1,5-27 0,-9 32-4,-2-1 0,-1 1 1,0 0-1,-1-1 0,-1 1 0,-2-1 0,0 1 1,0 0-1,-2 0 0,-1 0 0,0 0 0,-10-23 0,4 22-30,0 0 0,-2 1 0,0 0 0,-1 0 1,-1 2-1,-1 0 0,0 1 0,-1 0 0,-1 1 0,-1 1 0,-33-21 0,23 19-56,-1 1 1,0 1 0,-1 1-1,-1 2 1,0 1-1,-1 2 1,-56-9 0,74 16-5,-1 1 0,1 1 1,-1 0-1,1 1 0,-1 1 1,1 0-1,-1 1 1,1 1-1,0 0 0,-18 8 1,27-9-32,1-1 0,-1 1 1,0 0-1,1 0 0,0 1 1,0 0-1,0 0 0,0 0 1,1 0-1,-1 1 0,1 0 1,0-1-1,0 2 0,1-1 0,0 0 1,0 1-1,0-1 0,0 1 1,1 0-1,0 0 0,0 0 1,1 0-1,-1 1 0,1-1 1,1 0-1,-1 0 0,2 10 1,0-7-338,1 0 0,0 0 1,1 0-1,0 0 0,1-1 0,-1 1 1,2-1-1,-1 0 0,1 0 1,0-1-1,1 1 0,0-1 0,0 0 1,0-1-1,1 1 0,10 6 1,47 37-1478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2:15.442"/>
    </inkml:context>
    <inkml:brush xml:id="br0">
      <inkml:brushProperty name="width" value="0.35" units="cm"/>
      <inkml:brushProperty name="height" value="0.35" units="cm"/>
      <inkml:brushProperty name="color" value="#33CCFF"/>
    </inkml:brush>
  </inkml:definitions>
  <inkml:trace contextRef="#ctx0" brushRef="#br0">1133 494 1136,'3'-20'6633,"-2"19"-6462,-1-1 1,1 1-1,-1-1 0,0 1 0,0-1 0,0 0 1,1 1-1,-1-1 0,-1 0 0,1 1 0,0-1 0,0 1 1,-1-1-1,1 1 0,-1-1 0,1 0 0,-1 1 1,1 0-1,-1-1 0,-1-1 171,0 0-171,1 1-70,-1 0-1,1 0 1,0 0-1,-1 0 0,1 0 1,-1 0-1,0 1 0,0-1 1,1 0-1,-1 1 0,0 0 1,-1-1-1,1 1 0,0 0 1,0 0-1,0 0 0,-1 0 1,1 0-1,0 1 1,-1-1-1,1 1 0,-5-1 1,4 2 2,-1-1 0,0 1 1,1 0-1,-1 0 1,0 1-1,1-1 1,-1 1-1,1-1 0,0 1 1,0 0-1,-1 1 1,1-1-1,-3 3 0,-4 5 56,0 1-1,0 0 0,1 0 0,1 1 0,0 0 0,-11 22 0,14-22-136,0 0 1,1 1-1,0 0 1,1 0 0,0 0-1,1 0 1,0 0-1,2 0 1,0 22-1,0-31-35,1 1 0,-1 0-1,1 0 1,0 0-1,0 0 1,1-1 0,0 1-1,-1 0 1,1-1-1,1 0 1,-1 1 0,1-1-1,0 0 1,0 0 0,0-1-1,0 1 1,0 0-1,1-1 1,0 0 0,0 0-1,0 0 1,0 0-1,0-1 1,1 0 0,-1 0-1,1 0 1,-1 0 0,9 2-1,-1-3-18,1 0 0,0 0 0,-1-1 0,1 0 0,0-1 1,-1-1-1,1 0 0,-1-1 0,1 0 0,-1-1 0,0 0 0,0-1 0,11-6 0,-15 7 93,0 1 0,-1-1-1,0-1 1,0 1 0,0-1 0,0-1 0,-1 1-1,0-1 1,0 0 0,-1 0 0,1-1 0,-1 0-1,-1 0 1,1 0 0,-1-1 0,0 1-1,-1-1 1,0 0 0,0 0 0,2-12 0,-5 12 77,0-1-1,0 1 1,-1 0 0,0-1 0,0 1 0,-1 0-1,0 0 1,-1-1 0,1 2 0,-2-1 0,1 0 0,-1 1-1,0-1 1,-1 1 0,1 0 0,-2 0 0,1 1-1,-1 0 1,1 0 0,-2 0 0,1 1 0,-1-1 0,0 2-1,-14-9 1,11 7-66,0 1-1,-1 0 1,1 1-1,-1 0 1,0 0-1,0 1 0,0 1 1,0 0-1,-1 1 1,1 0-1,-1 0 1,1 1-1,0 1 1,-1 0-1,1 0 0,0 1 1,-20 6-1,17-2-81,1 0 0,0 1 0,0 0-1,1 1 1,0 0 0,1 1 0,0 0-1,0 1 1,1 0 0,0 1 0,-12 16-1,18-21-6,0 0-1,0 1 0,1-1 0,0 1 1,0 0-1,0 0 0,1 0 0,0 0 1,0 0-1,1 0 0,0 1 0,0-1 0,1 1 1,0-1-1,0 0 0,1 1 0,0-1 1,0 1-1,0-1 0,1 0 0,0 0 0,1 0 1,5 11-1,0-4-43,1 0 0,0-1 0,1 0 0,1 0-1,0-1 1,1-1 0,0 0 0,0 0 0,2-1 0,-1-1 0,1 0 0,0-1 0,1-1 0,23 10-1,-30-14 66,1 0 0,-1-1 0,1 1 0,-1-1-1,1-1 1,0 0 0,0 0 0,-1-1-1,1 0 1,0 0 0,0-1 0,0 0 0,-1-1-1,1 0 1,-1 0 0,1-1 0,-1 0-1,0-1 1,0 1 0,0-2 0,0 1 0,-1-1-1,0 0 1,0 0 0,0-1 0,0 0 0,-1 0-1,8-11 1,-8 8 34,1-1 0,-1-1 0,0 1 0,-1-1 0,-1 0 1,0 0-1,0-1 0,-1 1 0,0-1 0,-1 0 0,0 1 0,-1-1 0,-1 0 0,0 0 0,0 0 0,-1 0 0,-1 0 0,0 0 0,0 1 1,-1-1-1,-1 1 0,0-1 0,0 1 0,-1 1 0,-1-1 0,0 1 0,0-1 0,-1 2 0,0-1 0,-1 1 0,0 0 0,0 1 1,-1 0-1,0 0 0,0 0 0,-1 2 0,0-1 0,-1 1 0,-19-8 0,17 9-42,0 2-1,0 0 1,-1 0 0,1 1 0,-1 1-1,1 0 1,-1 1 0,0 1-1,1 0 1,-1 0 0,1 2-1,-1-1 1,1 2 0,0 0-1,-21 9 1,26-9-6,0 0 0,0 0 1,0 1-1,1 0 0,0 0 0,0 0 0,0 1 1,1 0-1,-1 1 0,1-1 0,1 1 0,0 0 1,0 1-1,0-1 0,1 1 0,0 0 0,0 0 0,1 1 1,0-1-1,0 1 0,1-1 0,0 1 0,1 0 1,0 0-1,0 11 0,3 0-37,0-1 1,1 0-1,1 1 1,1-1-1,1-1 0,0 1 1,2-1-1,0 0 1,1-1-1,1 0 0,0 0 1,1-1-1,1 0 0,0-1 1,1 0-1,21 17 1,-24-24-15,0 1 1,1-1 0,0-1 0,1 0 0,0-1 0,0 0-1,0 0 1,1-2 0,-1 1 0,26 4 0,-27-8 55,-1 0 1,1-1-1,-1 0 1,1 0-1,-1-1 1,1-1-1,-1 0 0,0 0 1,0-1-1,0 0 1,0-1-1,0 0 1,-1-1-1,1 0 1,9-7-1,-9 5 53,0 0 0,-1-1 0,0-1 0,-1 1 0,0-2 0,0 1 0,-1-1 0,0 0 0,-1 0-1,0-1 1,0 0 0,-1 0 0,-1 0 0,0 0 0,0-1 0,-1 0 0,-1 0 0,0 0 0,0 0 0,-2 0 0,1 0 0,-1 0 0,-4-23 0,2 17-2,-1 1-1,-1-1 1,0 1 0,-2 0 0,0 0 0,-1 1 0,0-1 0,-1 1-1,-1 1 1,-1 0 0,0 0 0,-1 1 0,0 0 0,-1 1 0,-23-20-1,22 24-76,-1 1-1,1-1 0,-2 2 0,1 0 1,-1 1-1,0 1 0,0 0 1,-1 0-1,0 2 0,1 0 0,-1 1 1,0 1-1,0 0 0,0 1 0,-1 1 1,1 0-1,1 1 0,-1 1 1,-21 6-1,22-5 4,1 1 0,-1 0 1,1 1-1,1 1 0,-1 0 0,1 0 0,1 2 1,-1 0-1,1 0 0,1 1 0,0 0 1,0 1-1,1 0 0,0 1 0,1 0 1,1 1-1,0-1 0,0 2 0,1-1 1,-9 26-1,13-27-1,1 1 1,0 0-1,1 0 1,0 0-1,1 0 1,0 0-1,1 0 0,1 0 1,0 0-1,1 0 1,0 0-1,1-1 1,0 1-1,1-1 1,0 0-1,1-1 1,1 1-1,0-1 0,0 0 1,1-1-1,13 14 1,-13-15-15,0 0 0,1 0 0,0-1 1,1 0-1,-1 0 0,2-1 0,-1-1 0,1 0 1,0 0-1,0-1 0,0 0 0,1-1 0,0 0 1,0-1-1,0-1 0,0 0 0,0 0 0,1-1 1,-1-1-1,0 0 0,0 0 0,22-5 0,-18 0 74,0 0-1,-1-1 0,1-1 0,-1-1 0,-1 0 0,1-1 0,-1 0 1,-1-1-1,0-1 0,0 0 0,-1-1 0,-1 0 0,0-1 0,-1 0 1,0-1-1,-1 0 0,0 0 0,12-28 0,-16 30 7,-1 1 1,0-1-1,-1 1 0,0-1 0,0 0 1,-1 0-1,-1-1 0,0 1 1,-1 0-1,0 0 0,-1-1 0,0 1 1,-1 0-1,0 0 0,-1 0 0,-1 0 1,0 1-1,0-1 0,-1 1 1,-1 0-1,1 0 0,-2 1 0,0 0 1,0 0-1,-1 0 0,-12-12 0,7 11-4,0 0 0,0 1 0,-1 0 0,-1 2 0,0-1-1,0 2 1,0 0 0,-1 0 0,0 2 0,-1 0-1,1 1 1,-1 0 0,1 2 0,-1 0 0,0 1 0,-22 1-1,20 0-47,-1 2 1,1 0-1,0 2 0,0 0 0,0 1 0,1 1 0,0 0 0,0 1 0,0 2 1,1-1-1,0 2 0,1 0 0,0 1 0,-17 16 0,26-21 4,1 1 0,-1-1 0,1 2 0,1-1 0,-1 1 0,1 0 0,0 0-1,1 0 1,0 0 0,1 1 0,-1 0 0,1 0 0,1 0 0,-2 13 0,3-9 3,0-1 0,1 1 0,1 0 0,0 0-1,1 0 1,0-1 0,1 1 0,0-1 0,8 19 0,1-5-84,1-1-1,1 0 0,1-1 1,1-1-1,1 0 1,1-2-1,1 0 1,39 34-1,-46-45 64,0 0 0,1-2 0,0 1-1,1-2 1,0 1 0,0-2 0,0 0 0,1-1 0,0 0 0,0-1 0,0-1-1,0 0 1,1-1 0,-1-1 0,1 0 0,-1-1 0,1-1 0,0 0-1,-1-2 1,0 1 0,0-2 0,0 0 0,0-1 0,0 0 0,-1-1 0,0-1-1,0 0 1,0-1 0,-1 0 0,-1-1 0,23-20 0,-24 18 68,0 0 1,-1-1-1,0 0 0,-1-1 1,0 0-1,-1 0 1,-1-1-1,0 0 0,-1 0 1,0-1-1,-1 0 1,-1 0-1,0 0 1,-1 0-1,-1-1 0,1-27 1,-3 31 16,-1 0 1,0 0 0,0 0-1,-1 0 1,-1 1 0,0-1-1,0 0 1,-1 1 0,-1 0-1,0 0 1,0 0 0,-1 0-1,-1 1 1,1 0 0,-2 1-1,1-1 1,-1 1 0,-1 1-1,0 0 1,0 0 0,-20-13-1,14 12-28,-1 1-1,-1 1 1,1 0-1,-1 1 1,-1 1-1,1 1 1,-1 0-1,1 1 1,-1 1-1,0 1 1,-18 1 0,11 1-51,1 1 1,0 1 0,0 2 0,0 0 0,0 1 0,0 2 0,-42 19 0,47-17-12,1 0 0,0 1 0,1 0-1,0 2 1,1 0 0,0 1-1,1 0 1,1 2 0,-18 23 0,24-27 21,0 0 1,0 1 0,2 0 0,-1 1 0,2 0 0,0 0 0,1 0-1,0 0 1,1 1 0,0-1 0,1 1 0,1 0 0,1 28-1,2-30-17,0 1 0,0 0-1,2-1 1,-1 1-1,2-1 1,0 0-1,0-1 1,1 1 0,1-1-1,0 0 1,0 0-1,1-1 1,1 0-1,0-1 1,0 0-1,1 0 1,1-1 0,-1 0-1,2-1 1,-1 0-1,1-1 1,22 11-1,-16-10-26,0-1-1,1 0 0,1-1 0,-1-1 1,0-1-1,1-1 0,0 0 0,0-2 0,0 0 1,0-1-1,0-1 0,0-1 0,0-1 1,-1-1-1,25-7 0,-22 3 76,0 0 0,-1-1 0,0-2 1,-1 0-1,0-1 0,-1-1 0,0-1 0,-1 0 0,26-28 0,-36 34 33,-1 0 0,0-1 0,-1 0 0,0 0 0,-1-1 0,1 1 0,-2-1 0,0-1 0,0 1 0,0 0 0,-1-1 0,-1 0 0,0 0 0,-1 1 0,0-1 0,0 0 0,-1 0 0,0 0 0,-1 0 0,-1 0 0,0 0 0,-4-14 0,0 6 25,-2 1 0,0 0 0,-1 0 0,-1 1 0,-1 0 1,0 1-1,-1 0 0,-1 0 0,0 2 0,-1 0 0,-1 0 0,0 1 1,-1 1-1,0 0 0,-26-13 0,21 13-46,-1 2-1,0 0 0,0 1 1,-1 1-1,0 1 1,0 2-1,-1 0 1,0 1-1,1 1 1,-1 1-1,0 2 1,-36 3-1,39 0-57,1 0 0,-1 2 0,1 0 0,1 2 0,-1 0 0,1 1 0,0 1 0,1 1 0,0 0 0,-21 17 0,28-19 7,2 1 1,-1 0-1,1 0 0,1 1 0,0 0 0,0 1 1,1 0-1,0 0 0,1 0 0,0 1 0,1 0 0,0 0 1,1 0-1,0 1 0,1-1 0,1 1 0,-2 19 1,3-14-13,2 0 0,0 0 1,1-1-1,0 1 1,2 0-1,0-1 0,1 0 1,0 0-1,2-1 1,0 1-1,1-1 0,0-1 1,1 1-1,1-1 1,1-1-1,0 0 0,0-1 1,2 0-1,-1 0 1,26 17-1,-23-18 6,0-2 0,1 0 0,0-1 1,1 0-1,0-2 0,0 0 0,1-1 0,0 0 0,0-1 1,0-2-1,0 0 0,1 0 0,0-2 0,-1 0 0,1-1 0,0-1 1,-1-1-1,1-1 0,32-8 0,-31 4 55,-1 0 1,0-1-1,0-1 0,-1 0 1,0-2-1,-1 0 0,0-1 0,-1 0 1,0-2-1,26-27 0,-33 30 10,-1 0-1,0-1 1,-1 1-1,0-1 1,0-1-1,-2 0 1,1 1-1,-2-2 1,1 1-1,-2 0 0,0-1 1,-1 0-1,0 0 1,-1 1-1,0-1 1,-3-27-1,0 25 29,-2-1 0,1 1-1,-2-1 1,0 1 0,-1 1-1,0-1 1,-1 1 0,-1 0-1,-1 0 1,-20-25 0,14 22 6,-1 0 0,0 2 0,-1 0 0,-1 1 0,-1 1 0,0 1 0,-34-18 0,31 19-40,-1 2-1,-1 1 1,1 1 0,-1 1-1,-1 1 1,1 1 0,-27-2-1,33 5-55,-1 2-1,0 0 0,1 1 1,-1 1-1,1 0 0,0 2 1,0 0-1,0 1 0,-29 12 1,32-10 2,1 0 1,0 2-1,0 0 1,1 0 0,0 1-1,0 1 1,1 0-1,1 0 1,0 1-1,0 1 1,1 0-1,1 1 1,0-1 0,1 2-1,1-1 1,0 1-1,1 0 1,0 1-1,1-1 1,1 1-1,1 0 1,0 0 0,1 0-1,1 1 1,0-1-1,1 0 1,1 1-1,0-1 1,2 0-1,-1 0 1,2 0 0,0 0-1,1 0 1,1-1-1,0 0 1,16 27-1,-10-25 3,0 0 0,1-1 0,0 0 0,2-1 0,0 0 0,0-1 0,1-1 0,1-1-1,0 0 1,1-1 0,0-1 0,1-1 0,0 0 0,0-1 0,1-2 0,0 0 0,0-1 0,0 0-1,1-2 1,-1-1 0,1 0 0,0-1 0,0-2 0,0 0 0,-1-1 0,1-1 0,30-9 0,-25 4 33,0-1 1,-1-1 0,0-1 0,0-1 0,-2-2 0,0 0 0,0-2-1,-1 0 1,-1-1 0,25-27 0,-36 33 16,0 0 1,-1-1-1,-1 0 1,0 0-1,-1-1 1,0 0-1,-1 0 1,0-1-1,-1 0 1,0 0-1,-2 0 1,1 0-1,-2-1 0,0 1 1,-1-1-1,0 0 1,-1 1-1,0-1 1,-2 0-1,-5-25 1,3 26 12,0 0 1,-2 0 0,0 1 0,0-1-1,-1 2 1,-1-1 0,0 1 0,-1 0-1,0 0 1,-1 1 0,0 1-1,-1-1 1,0 2 0,0-1 0,-1 2-1,0-1 1,-16-7 0,1 3-65,1 0 0,-2 2-1,1 1 1,-1 1 0,-1 1 0,0 1 0,-48-4 0,56 10-20,-1 1 1,1 0 0,0 1-1,0 1 1,0 2-1,0 0 1,0 1 0,1 1-1,0 0 1,0 2-1,0 1 1,1 0 0,-21 14-1,27-14 26,0 1 0,0 0-1,1 0 1,1 1 0,0 1 0,0 0-1,1 0 1,1 1 0,0 1 0,0-1-1,2 1 1,0 1 0,0-1 0,1 1-1,1 1 1,1-1 0,-5 32 0,6-22-11,2-1 0,1 1 0,1 0 0,1 0 0,1-1 0,1 1 0,2-1 0,0 0 0,1-1 0,2 1 0,0-1 0,2-1 0,0 0 0,1 0-1,2-1 1,0-1 0,1 0 0,22 22 0,-23-27-25,0-2 0,1 1 0,1-2 0,0 0 0,1-1 0,0 0 0,0-2 0,1 0 0,1-1-1,-1 0 1,1-2 0,0 0 0,1-2 0,-1 0 0,1-1 0,0 0 0,0-2 0,0-1-1,0 0 1,0-1 0,0-1 0,0-2 0,19-4 0,-16 1 76,0 0 1,-1-2-1,0 0 0,-1-1 1,0-2-1,0 0 1,-1-1-1,-1-1 0,0 0 1,-1-2-1,21-23 0,-29 27 40,1-1 0,-2-1 0,0 1 0,0-2 0,-1 1-1,-1-1 1,-1 0 0,0-1 0,-1 0 0,0 0 0,-1 0 0,-1 0-1,-1 0 1,0-1 0,-1 1 0,-1-1 0,-2-17 0,-1 12 24,-2 1 0,0 0 0,-1 0 0,0 0 0,-2 1 0,-1 0-1,0 1 1,-2 0 0,0 0 0,-1 1 0,-1 0 0,0 1 0,-2 1 0,-24-22 0,16 16-74,-2 2 0,-1 1 0,0 1 0,-1 1 0,-1 2 0,-1 0 0,0 2 0,-1 1 0,-39-10 0,50 18-65,0 1-1,0 0 1,0 1-1,0 1 1,-1 1-1,1 1 1,0 1-1,0 0 1,0 2-1,0 0 1,0 1-1,1 0 1,0 2-1,-24 12 1,27-12 19,1 2 0,-1 0 1,2 0-1,-1 1 0,2 1 1,-1 0-1,1 1 0,1 0 1,0 1-1,1 0 0,0 1 1,1 0-1,1 1 0,0-1 1,1 2-1,-9 28 0,10-24 12,2 0-1,1 0 1,0 0-1,1 1 1,1-1-1,2 1 1,0 0-1,0-1 1,2 0-1,1 1 1,0-1-1,2-1 1,0 1-1,1-1 1,1 0 0,1 0-1,1-1 1,0 0-1,1-1 1,1 0-1,1-1 1,0 0-1,1-1 1,0-1-1,2 0 1,-1-1-1,2-1 1,0 0-1,0-1 1,1-1-1,0 0 1,1-2-1,0 0 1,0-1-1,1-1 1,36 7-1,-32-11 15,0 0 0,0-1 0,0-1 1,0-2-1,-1 0 0,1-2 0,-1 0 0,1-2 0,43-16 0,-38 11 46,-1-2 0,-1-2 0,0 0 0,-1-2 0,0 0 0,-2-2 0,37-36 0,-44 38 20,-1-1 1,0-1-1,-2 0 0,0-1 0,-1-1 0,-1 0 1,-1-1-1,-1 0 0,13-44 0,-18 49-7,-2-1-1,0 1 1,-1-1-1,-1 0 1,0 0 0,-2 0-1,0 0 1,-1 0-1,0 0 1,-2 1 0,0-1-1,-1 1 1,-1 0-1,-9-20 1,4 15-16,-1 1 1,-1 1-1,-1-1 1,0 2-1,-2 0 1,0 1-1,-1 1 1,-1 0-1,-1 1 1,0 1-1,-1 1 1,0 1-1,-1 1 1,-1 0-1,0 2 1,0 0-1,-1 2 1,0 0-1,-48-8 0,44 11-80,0 2 0,-1 0 0,1 2 0,0 1 0,-1 2 0,1 0 0,0 2 0,0 1 0,0 1 0,1 1 0,0 1 0,0 2 0,1 0 0,0 2 0,1 0 0,1 2 0,-35 26 0,38-24 16,2 1 1,0 1 0,1 0 0,1 1 0,1 1 0,0 0 0,2 1 0,0 1 0,1 0 0,1 0 0,2 1-1,0 1 1,1 0 0,2 0 0,0 0 0,2 1 0,0 0 0,2 0 0,1 0 0,1 0 0,1 0-1,1-1 1,1 1 0,1 0 0,1-1 0,1 1 0,2-2 0,10 24 0,-6-20-105,1 0 1,1-2 0,1 0 0,1 0-1,2-2 1,0 0 0,1-1 0,2-1-1,0 0 1,1-2 0,1-1 0,0 0-1,36 18 1,-42-26 68,0-1 1,1-1-1,0-1 1,0-1-1,1 0 0,0-1 1,0-1-1,0-1 1,1-1-1,-1-1 0,1 0 1,-1-1-1,0-1 1,1-1-1,-1-1 0,0-1 1,0 0-1,0-2 1,-1 0-1,35-16 0,-26 6 157,0-1-1,-1-1 1,-1-2-1,-1 0 1,-1-2-1,-1 0 1,0-1-1,-2-2 0,-1 0 1,-1-1-1,-1 0 1,-2-2-1,0 0 1,-2 0-1,-1-2 0,-1 1 1,-2-1-1,10-58 1,-14 59-24,-2 0 1,-1 0-1,-1 0 0,-2-1 1,-1 1-1,-1 0 1,-1 0-1,-2 0 0,-10-29 1,8 35-5,-1 0 0,-1 0-1,-1 1 1,-1 1 0,-1 0 0,-1 0 0,-1 2 0,0-1 0,-2 2-1,0 0 1,-29-23 0,27 28-68,0-1 0,-1 2-1,0 1 1,-1 0 0,0 2-1,0 0 1,-1 2 0,-1 0-1,1 1 1,-1 1 0,-44-3-1,38 7-35,1 1-1,-1 2 0,1 0 1,0 2-1,0 1 0,0 2 1,0 0-1,1 2 0,-33 15 1,36-13-8,1 2 1,0 0 0,0 1-1,2 2 1,0 0 0,1 1 0,0 1-1,1 1 1,-31 42 0,38-44 28,0 1 1,2 1-1,0 0 0,1 1 1,1 0-1,1 0 1,1 0-1,1 1 1,0 0-1,2 0 0,0 0 1,1 1-1,2 24 1,2-21-31,0-1 0,2 1 1,1 0-1,1-1 0,1 0 1,2 0-1,0-1 0,1 0 0,1-1 1,1 0-1,1 0 0,1-2 1,1 0-1,1 0 0,0-1 1,2-1-1,0-1 0,1-1 1,0 0-1,36 21 0,-33-24 19,0-1 0,1-1 1,0 0-1,0-2 0,1-1 0,1-1 0,-1-1 0,1-1 0,0-1 0,0-2 0,0 0 0,1-1 1,-1-2-1,0-1 0,0-1 0,0 0 0,0-2 0,0-1 0,-1-2 0,35-14 0,-32 9 119,1-2 1,-2-1-1,0-1 0,0-2 0,-2 0 0,-1-2 1,0 0-1,-2-2 0,0 0 0,-1-1 0,-2-1 0,26-46 1,-35 54-8,-1 0 1,-1-1-1,-1 0 1,0-1-1,-1 1 1,-1-1-1,-1 0 1,-1 0-1,0-28 1,-2 31-41,-2 0-1,0 0 1,-1 1 0,0-1 0,-2 1 0,0 0 0,0 0 0,-1 0-1,-1 0 1,-1 1 0,0 0 0,-14-18 0,4 9-45,-2 1 0,0 0 0,-2 1 0,0 2 0,-1 0 0,-1 1 1,0 2-1,-2 0 0,0 2 0,0 1 0,-1 1 0,-1 1 0,0 1 0,-35-7 0,39 12-50,0 1-1,0 1 0,0 1 0,-1 1 0,1 1 1,0 2-1,0 0 0,0 1 0,0 2 0,0 0 1,1 2-1,-1 0 0,2 2 0,-1 0 0,1 2 1,1 0-1,-34 24 0,33-18 28,1 2 0,1 0 0,1 1 1,1 1-1,0 1 0,2 1 0,0 0 0,2 1 0,1 0 1,0 1-1,2 1 0,1 0 0,1 0 0,2 1 0,0 0 0,2 0 1,0 1-1,0 37 0,4-42-20,2 0 1,0 0-1,1 0 0,1 0 1,1-1-1,1 0 1,1 1-1,1-1 1,1-1-1,1 0 0,1 0 1,0-1-1,2 0 1,0-1-1,2 0 1,0-1-1,1 0 0,0-1 1,1-1-1,1-1 1,1 0-1,30 19 0,-23-20-24,0-2 0,0-1 0,1-1 0,0-1 0,0-1 0,1-2-1,0 0 1,1-2 0,-1-1 0,1-1 0,0-2 0,-1 0 0,1-2-1,-1-1 1,1-1 0,-1-2 0,32-10 0,-30 7 142,0-1 1,-1-1-1,-1-2 0,1-1 1,-2-1-1,0-1 0,-1-2 1,-1 0-1,-1-1 1,0-2-1,-1 0 0,-2-1 1,0-2-1,-1 0 0,24-41 1,-36 50 4,1 1-1,-2-1 1,0-1 0,-1 1 0,-1-1-1,0 0 1,-1 0 0,0 0 0,-2-1-1,0 1 1,-1-1 0,0 1 0,-1 0-1,-7-30 1,2 24 15,-1-1 0,-1 2 0,0-1 0,-2 1-1,-1 0 1,0 1 0,-2 0 0,0 1 0,-30-32 0,17 22-61,-2 2 0,0 2 0,-2 0 0,0 2 0,-2 1 0,0 1 0,-2 2-1,0 2 1,-1 1 0,-71-22 0,78 30-88,0 2 0,-1 1 0,0 2 0,0 0 0,0 2 1,0 1-1,0 2 0,0 0 0,0 2 0,0 1 0,1 2 0,0 0 0,0 2 0,1 1 0,-27 14 0,30-11 13,-1 1 1,1 1-1,1 1 1,1 1-1,0 1 0,2 1 1,0 1-1,1 1 1,1 0-1,-18 28 1,25-32 21,1 0 0,1 1 1,0 1-1,2-1 1,0 1-1,1 1 1,0-1-1,2 1 1,1 0-1,0 0 1,1 0-1,1 1 1,1-1-1,5 35 1,0-29-63,1 0 1,1 0 0,2 0-1,0-1 1,2-1-1,0 1 1,2-2 0,1 0-1,1 0 1,0-2 0,2 0-1,0 0 1,2-2-1,0 0 1,1-1 0,23 15-1,-22-18 21,0-1-1,0-1 0,2-1 1,-1-1-1,2-1 0,-1-1 1,1-1-1,1-1 0,-1-1 1,1-1-1,0-2 0,0 0 1,0-2-1,1 0 0,-1-2 1,0-1-1,26-5 0,-19-1 136,0-1 0,-1-1 0,0-2 1,0-1-1,-2-2 0,0-1 0,0-1 0,-2-1 0,0-1 0,-1-2 0,-1-1 0,36-41 0,-45 46-2,-1-2 0,-1 0-1,-1 0 1,-1-1 0,0-1 0,-2 0-1,0-1 1,-2 0 0,0 0 0,-1-1-1,-2 0 1,0 0 0,-1 0-1,-2 0 1,0-1 0,-1 0 0,-2 1-1,-4-32 1,-1 22-7,-2 1-1,-1 1 1,-2-1-1,-1 2 1,-1-1-1,-2 2 1,-1 0-1,-1 0 1,-1 2-1,-2 0 1,0 1-1,-2 1 1,-32-28-1,38 38-78,-1 2 0,0 0 0,0 0 0,-2 2 0,1 0 0,-2 1-1,1 1 1,-1 1 0,0 1 0,-1 0 0,0 2 0,0 0-1,0 2 1,0 0 0,-1 1 0,1 1 0,-1 1 0,1 1 0,-1 1-1,1 1 1,-25 7 0,26-5-26,1 2-1,0 0 0,0 1 1,1 1-1,0 1 0,1 1 1,0 0-1,0 1 0,1 1 1,1 0-1,0 1 0,-18 24 1,16-16 14,2 0 1,0 2 0,1 0-1,2 0 1,0 1-1,2 1 1,1 0 0,-10 44-1,12-34 7,1 0-1,2 0 0,2 1 0,1 0 0,2-1 1,1 1-1,2-1 0,1 1 0,3-1 0,0-1 1,2 1-1,2-2 0,1 1 0,20 36 0,-21-52-25,0 1 0,1-1 1,1-1-1,0 0 0,1-1 0,1-1 0,1 0 0,1-1 0,0-1 0,0-1 0,2 0 0,-1-2 0,1 0 0,1-1 0,0-1 1,1-1-1,-1-1 0,2-1 0,-1 0 0,0-2 0,1-1 0,0-1 0,0-1 0,0 0 0,0-2 0,0-1 0,-1-1 1,1 0-1,25-9 0,-26 5 88,-1-1 0,1-1 0,-2-1 1,1-1-1,-2 0 0,1-2 0,-2 0 1,1-1-1,-2-1 0,0-1 0,-1-1 1,-1 0-1,0 0 0,-1-2 0,-1 0 1,-1 0-1,-1-1 0,0-1 0,-2 0 1,0 0-1,-1-1 0,-2 0 0,0 0 1,-1-1-1,-1 1 0,-1-1 0,-1-45 1,-4 35-1,-1 0-1,-1 0 1,-2 0 0,-2 1 0,0 0 0,-2 1 0,-2 0 0,-1 0 0,-1 1 0,-2 1 0,0 1-1,-2 0 1,-1 1 0,-2 1 0,0 0 0,-2 2 0,0 1 0,-2 1 0,0 1 0,-2 1 0,0 1-1,-1 1 1,-53-24 0,61 34-78,-1 1 0,0 1 0,-1 1 0,1 1 0,-1 0 0,0 2 0,0 1 0,0 0 0,0 2 0,0 0 0,0 2 0,1 0 0,-1 2 0,1 0 0,-1 1 0,2 1 0,-1 1 0,-35 20 0,37-17-2,1 0 0,1 1 0,0 1 0,0 1 1,2 0-1,-1 1 0,2 0 0,0 2 0,1-1 0,1 2 0,0 0 0,2 0 1,0 1-1,1 0 0,0 1 0,2 0 0,0 0 0,2 1 0,-6 33 1,8-22-42,2 0 0,1 0 0,1 0 0,2-1 0,1 1 0,1-1 1,2 0-1,1 0 0,2-1 0,0 0 0,3 0 0,0-2 0,1 1 1,2-2-1,35 47 0,-35-54-57,1 0 1,1-1-1,0-1 0,2 0 0,0-1 1,1-2-1,1 0 0,0-1 1,1-1-1,0-1 0,1-2 1,0 0-1,1-1 0,0-2 1,0 0-1,0-2 0,1 0 0,0-2 1,41 0-1,-36-5 166,-1 0 0,1-2 0,-1-2 1,0 0-1,0-2 0,-1-2 0,0 0 0,-1-2 0,0-1 0,47-30 0,-62 35 68,0-2 0,0 1 0,-1-1 0,-1-1 0,0 0 0,0-1 0,-1 0 0,0-1 0,-1 0 0,-1 0 0,0-1 0,-1 0 0,0 0 0,-1-1 0,-1 1 0,0-1 0,-1-1 0,-1 1 0,0-1 0,-1 1 0,-1-1 0,-1-27 0,-4 10-21,-2 0 0,-1 1 1,-1 0-1,-2 0 1,-1 1-1,-1 0 0,-31-54 1,13 35-22,-2 2 1,-2 1 0,-65-71-1,78 97-53,0 0 1,-1 2-1,0 0 0,-2 2 0,0 0 0,-1 2 1,-46-21-1,55 30-50,0 0-1,0 1 1,-1 1 0,0 1 0,0 0-1,0 1 1,0 1 0,0 0 0,0 2 0,0 0-1,0 1 1,0 0 0,0 1 0,-24 8-1,16-1 0,1 1 0,1 0-1,-1 2 1,2 1 0,0 1-1,1 0 1,0 2-1,1 0 1,1 2 0,1 0-1,0 1 1,2 0-1,0 2 1,2 0 0,0 0-1,-20 48 1,19-36 31,1 1 0,2 0 0,2 1 1,1 1-1,2-1 0,2 1 0,1 0 0,1 1 1,3-1-1,1 0 0,8 54 0,-2-57-65,1 0 0,1-1 0,2 0 0,2 0 0,1-2 0,1 1-1,1-2 1,2 0 0,1-1 0,2-1 0,26 29 0,-33-42 4,1-1-1,0 0 1,1-1-1,0-1 1,1 0 0,0-1-1,1-1 1,0 0 0,1-2-1,0 0 1,0-1-1,1-1 1,-1-1 0,1 0-1,1-2 1,-1 0 0,0-1-1,1-2 1,-1 0-1,22-3 1,-14-1 126,0-2 0,-1-1 0,0-1 0,0-1 0,-1-2 0,0 0-1,-1-2 1,0-1 0,-1-1 0,-1-1 0,0 0 0,-1-2 0,-1-1 0,-1-1 0,27-33 0,-33 35 39,-1 0-1,0-1 1,-1-1 0,-1 0 0,-1 0 0,-1-1 0,-1-1-1,0 0 1,-2 0 0,-1 0 0,0 0 0,-2-1-1,-1 0 1,0 0 0,-2 1 0,0-1 0,-2 0 0,0 0-1,-9-33 1,1 26-21,-1 1-1,-1 1 0,-1-1 1,-2 2-1,-1 0 0,-1 1 1,-1 1-1,-1 0 1,-2 1-1,0 2 0,-1 0 1,-1 1-1,-1 1 0,-44-27 1,35 26-34,-1 2-1,0 1 1,-1 1 0,-1 3 0,0 0 0,-1 3 0,-1 1 0,1 1 0,-2 2-1,1 2 1,-58 0 0,72 6-64,0 1-1,-1 1 0,2 1 1,-1 1-1,0 2 0,1 0 1,0 1-1,1 1 1,0 2-1,0 0 0,1 1 1,-38 29-1,46-31 23,0 2 1,1 0-1,0 0 1,1 1-1,1 0 1,0 1-1,1 0 1,0 0-1,1 1 1,1 1-1,0-1 1,1 1-1,1 0 1,0 0-1,1 1 1,1 0-1,1-1 1,0 1-1,1 22 0,3-12-30,2-1-1,0 0 0,2 0 0,1-1 0,1 1 1,1-2-1,1 1 0,1-1 0,1-1 0,1 0 0,1 0 1,1-2-1,1 0 0,1-1 0,1 0 0,31 26 0,-23-24-58,0 0 0,1-2 1,1-1-1,1-2 0,1 0 0,1-2 0,0-2 0,0 0 0,1-2 0,1-2 0,0-1 0,51 7 0,-49-14 119,1-2 0,-1-1 0,0-1 0,-1-2 0,1-2 0,-1-1 0,0-1 0,-1-2 0,0-2 0,-1 0 0,0-3 0,-1 0 0,-1-2 0,0-1 0,29-27 0,-38 29 42,-2-1 0,0-1 0,-1-1 0,-1 0 0,-1-1 0,0-1 0,-2-1 0,-1 0 0,11-26 0,-16 30 23,-2-1-1,0 1 0,-1-1 1,-1-1-1,-1 1 0,0-1 1,-2 1-1,0-1 0,-2 1 1,0-1-1,-1 0 0,-8-30 1,5 29-20,-2-1 0,-1 1 1,-1 0-1,-1 1 1,-1 0-1,0 0 0,-2 1 1,0 1-1,-2 0 1,-24-26-1,17 25-30,0 0 0,-1 1-1,-1 1 1,-1 2 0,0 0-1,-1 2 1,-54-22 0,52 26-71,-1 0-1,0 2 1,0 1 0,-1 2-1,0 0 1,0 2 0,0 2 0,-1 0-1,1 2 1,0 2 0,0 0-1,0 2 1,0 1 0,1 2 0,0 1-1,1 1 1,-42 20 0,51-19 0,0 1 0,1 1 1,0 1-1,1 0 0,1 1 0,0 1 1,1 0-1,1 1 0,0 1 0,-11 19 1,11-12 17,1 0-1,2 1 1,0 0 0,2 1 0,0 0 0,2 1 0,-4 35-1,7-23-28,1 0-1,2 0 1,2 1-1,2-1 0,1 0 1,2 0-1,2-1 1,2 0-1,1 0 0,2-1 1,20 42-1,-21-56-51,1 0-1,1-1 1,1 0 0,1-1 0,1-1-1,1 0 1,1-2 0,0 0-1,28 21 1,-29-28 42,0-1 0,1 0-1,0-1 1,0-1 0,1-1 0,0-1 0,0 0 0,1-2-1,0 0 1,0-2 0,0 0 0,28 0 0,-13-4 91,1-2 0,-1-1-1,0-2 1,0-2 0,-1-1 0,0-2 0,0-1 0,-1-1 0,-1-2 0,0-2 0,-1-1 0,-1-1 0,-1-2-1,-1-1 1,0-1 0,38-42 0,-47 43 52,-1 0 0,-1-2 0,-1 0-1,-1-1 1,-1-1 0,-1 0 0,-2-1 0,0 0 0,8-35-1,-14 39-16,-1-1-1,-1 1 0,-1-1 0,-2-1 1,0 1-1,-2 0 0,0 0 0,-2 0 1,0 0-1,-2 0 0,0 1 0,-11-26 1,3 18-9,-1-1 1,-2 2 0,-2 0 0,0 1-1,-2 0 1,-1 2 0,-1 0 0,-1 2-1,-2 1 1,0 0 0,-2 2 0,0 1-1,-1 1 1,-1 2 0,-1 0 0,-55-22 0,57 29-106,-1 1 0,0 1 0,-1 2 0,0 0 1,0 2-1,0 2 0,-1 1 0,-44 2 0,51 2-19,-1 1 0,1 1 0,-1 1 0,1 2 0,1 0 0,-1 2 0,1 0 0,1 1 0,0 2 0,0 0 0,-21 16 0,25-13 28,0-1 0,1 2 0,0 1 0,2 0 0,0 0 0,0 2 0,2 0 0,0 1 0,2 0 0,-13 28-1,13-21 26,2 0-1,1 1 0,1 0 1,1 0-1,1 1 0,2-1 1,1 54-1,3-49-57,2 0 0,1-1 0,1 1 0,2-1 0,2 0 0,0-1 0,2 0 0,2-1 0,1 0 0,1-1 0,1 0 0,1-1 0,2-1 0,1-1 0,33 33 0,-31-39-64,0-1 0,2-1 0,0 0-1,2-3 1,-1 0 0,2-1 0,0-1-1,0-2 1,1-1 0,1-1 0,-1-1-1,2-2 1,-1-1 0,49 3 0,-54-8 172,0 0 1,0-1 0,0-2-1,0 0 1,0-2 0,-1 0 0,0-2-1,0 0 1,-1-2 0,0 0-1,0-2 1,-1 0 0,0-1 0,-1-1-1,-1-1 1,0-1 0,-1-1-1,28-30 1,-33 30 12,-1 1 1,0-2-1,-1 0 1,-1 0-1,-1-1 0,-1 0 1,0 0-1,-1-1 1,-1 0-1,-1 0 0,-1-1 1,0 1-1,-1-1 0,-2 0 1,0 0-1,-1 0 1,0 0-1,-2 0 0,-1 1 1,0-1-1,-1 1 1,-2-1-1,0 1 0,-10-23 1,-1 8 52,-1-1 0,-1 2 0,-2 1 0,-2 0 0,-1 2 0,-1 0-1,-1 2 1,-2 1 0,0 1 0,-2 2 0,-1 0 0,-1 2 0,-1 2 0,0 1 0,-66-26 0,70 33-139,-2 2 0,1 1-1,-1 2 1,0 1 0,-1 1-1,0 2 1,1 1 0,-54 4-1,60 0-55,1 2 0,-1 1-1,1 1 1,-1 1-1,2 1 1,-1 1-1,1 1 1,1 1-1,0 1 1,0 1 0,-33 27-1,39-27 64,1 1-1,0 1 1,1 0-1,1 1 1,0 1-1,1 0 1,1 0-1,1 1 1,0 0-1,2 1 1,0 0 0,1 1-1,0-1 1,-4 31-1,7-25-13,2 0-1,0-1 1,2 1-1,0 0 1,2 0-1,1 0 1,1-1-1,1 1 1,1-1 0,1 0-1,17 38 1,-12-35-148,2-1 0,1 0 0,1-1 0,1-1 0,1 0 0,1-1 0,1-1 1,1-1-1,1-1 0,0-1 0,40 25 0,-42-32 111,1 0 0,0-2 0,0-1 0,1 0 0,0-2 0,0 0 0,1-1 0,0-2 0,0 0 0,0-2-1,0 0 1,1-2 0,-1 0 0,0-2 0,27-4 0,-18-2 99,-2 0-1,1-2 1,-1-2 0,-1 0-1,0-2 1,0-1-1,-2-1 1,0-2-1,-1-1 1,-1 0-1,-1-2 1,33-36 0,-41 39 35,-1-1 0,-1 0 1,0-1-1,-2-1 0,0 0 1,-2 0-1,13-37 0,-18 41 7,0 0 0,-2 0 0,0 0-1,-1-1 1,0 1 0,-2 0 0,0-1-1,-1 1 1,-1-1 0,0 1 0,-6-19-1,2 18 25,0 1-1,-1 0 0,-1 0 1,-1 1-1,0 0 1,-1 1-1,-1 0 0,0 1 1,-1 0-1,-1 0 0,0 1 1,-21-16-1,-5 0 73,-1 2 0,-1 2-1,-68-32 1,87 47-162,-1 0 0,0 2 0,0 0 0,-1 2-1,0 0 1,0 2 0,-1 0 0,1 2 0,-1 1 0,1 1 0,-1 0 0,1 2 0,-1 1-1,1 2 1,0 0 0,0 1 0,1 1 0,0 1 0,0 2 0,0 0 0,2 1 0,-1 1-1,-31 24 1,32-21-2,1 1 1,0 1-1,1 0 0,1 2 0,1 0 0,0 1 0,2 1 0,-22 37 0,29-42 1,1 0 0,0 1-1,1 0 1,1 0-1,1 0 1,1 1 0,0-1-1,1 1 1,1 0 0,0 0-1,2-1 1,0 1-1,4 24 1,1-15-36,1-1-1,0 1 1,2-1-1,2 0 1,0-1 0,1-1-1,1 0 1,2 0-1,27 33 1,-30-41-29,2-1 0,0-1 0,1 0 0,0-1 0,1 0 0,0-1 0,1-1 0,0-1 0,1 0 0,0-2 0,1 0 0,0-1 0,35 9 0,-27-12 53,-1-1 0,1-2 0,0 0 0,0-2 0,0-1 0,0-1 0,-1-1 0,1-2 0,-1 0 0,0-2 0,-1-1 0,0-1 0,0-1 0,-1-1 0,-1-1 0,0-1 0,-1-1 0,36-31 0,-41 31 83,-1-1 0,-1-1 0,0-1 0,-1 0 0,-1 0 0,-1-1 0,-1-1 0,0 0 0,14-42 0,-19 43-2,-1 1-1,-1-2 1,-1 1-1,-1 0 1,0-1-1,-1 1 1,-2-1-1,0 1 1,-1-1-1,0 1 1,-2 0-1,-9-29 1,5 25-2,-2 0 1,-1 1 0,0 0 0,-2 1-1,0 0 1,-1 1 0,-1 1-1,-1 0 1,-1 1 0,-1 1-1,0 0 1,-1 2 0,-1 0 0,0 1-1,-1 1 1,-38-18 0,35 20-45,-1 1-1,0 1 1,0 1 0,-1 1 0,1 1 0,-2 1 0,1 2-1,0 1 1,-1 0 0,1 2 0,-1 1 0,1 2 0,0 0-1,-1 2 1,-33 10 0,27-3-55,0 1-1,2 1 1,0 2 0,0 1-1,2 2 1,0 0 0,1 2-1,1 1 1,1 2 0,-33 38 0,44-44 24,1 0 1,1 1-1,1 1 1,0-1-1,2 2 1,0 0 0,2 0-1,0 1 1,1 0-1,1 0 1,2 0 0,0 1-1,1 0 1,1-1-1,1 1 1,4 42 0,2-36-63,0 1 0,3-1 0,0-1 0,2 0 0,0 0 0,2-1 1,2 0-1,0-1 0,2 0 0,0-1 0,2-1 0,1-1 0,25 25 0,-27-31-29,1-1 0,0 0 0,1-2-1,1 0 1,0-1 0,1-1-1,0 0 1,1-2 0,0-1 0,1-1-1,0 0 1,0-2 0,1-1-1,0 0 1,-1-2 0,43 0 0,-40-4 130,0-2 1,1-1 0,-1-2-1,-1 0 1,1-1 0,-1-2 0,-1-1-1,1 0 1,-2-2 0,0-1-1,0-1 1,-1 0 0,-1-2 0,26-24-1,-26 20 27,-1-1-1,-1-1 1,-1-1 0,-1 0-1,-1-1 1,-1-1-1,-1 0 1,-1-1-1,-2-1 1,0 0 0,-2 0-1,-1-1 1,5-30-1,-10 26 16,-1-1 0,-1 1 0,-2-1 0,-1 1 0,-1-1 0,-2 1-1,-1 0 1,-2 1 0,-1 0 0,-2 0 0,0 0 0,-2 2 0,-2 0 0,0 0 0,-2 1-1,-1 1 1,-2 1 0,0 1 0,-1 0 0,-2 2 0,0 0 0,-47-34 0,54 47-74,0 0 0,0 0 0,-1 2 1,-1 0-1,1 1 0,-1 0 0,-1 2 1,1 0-1,-1 1 0,1 1 0,-1 1 1,0 0-1,0 2 0,0 0 0,0 1 1,-27 5-1,19-1-43,1 2-1,0 1 1,0 2 0,1 0-1,0 1 1,0 2 0,2 0-1,0 2 1,0 1 0,-38 34 0,39-30 41,1 2 0,1 0 0,1 1 0,1 1 0,1 1 0,1 0 0,1 2 0,1-1 0,2 2 1,0 0-1,-10 42 0,16-46 13,2 0 1,0 0-1,2 0 1,1 0-1,0 0 1,2 0-1,1 0 1,1 0-1,1 0 1,1 0-1,1-1 1,1 0-1,1 0 1,19 38-1,-12-35-88,1 1 0,1-2 0,1 0 0,2-2-1,0 0 1,1 0 0,2-2 0,0-1 0,1-1 0,0-1-1,2-1 1,0-1 0,1-2 0,1 0 0,56 18 0,-53-22 34,0-3 0,0 0 0,0-2 1,1-1-1,-1-2 0,1-1 0,0-1 0,0-2 1,-1-1-1,1-1 0,-1-2 0,0-1 0,-1-2 1,1-1-1,38-18 0,-43 15 106,0-1-1,0-2 1,-2 0-1,0-1 1,-1-2-1,0 0 1,-2-1-1,25-31 1,-34 36-17,-1 0 1,-1-1-1,0 0 0,-2-1 1,1 0-1,-2 0 1,-1-1-1,0 1 1,-1-2-1,-1 1 0,0 0 1,-2-1-1,0 0 1,-1-21-1,-3 7 55,-2 0-1,-1 0 1,-1 0 0,-2 1-1,-2 0 1,-1 0-1,-1 1 1,-1 0 0,-2 1-1,-31-46 1,21 40 14,-1 1 0,-2 1 0,-1 1 0,-2 1 0,-1 2 0,-2 1 0,-60-39 0,77 58-127,0 0-1,-1 1 0,0 1 1,-1 0-1,1 2 0,-2 0 0,1 1 1,0 1-1,-1 1 0,0 1 0,0 0 1,0 2-1,-28 2 0,31 0-24,-1 1 0,1 1-1,0 1 1,0 0 0,0 1-1,1 1 1,0 0 0,0 1-1,1 1 1,0 1 0,0 0-1,1 0 1,0 2 0,1 0-1,-16 19 1,12-11 10,1 2-1,1 0 1,1 0 0,1 2 0,1-1-1,2 2 1,0 0 0,1 0 0,-10 48-1,14-41 23,1 0-1,1 1 1,2 0-1,1-1 0,1 1 1,2 0-1,12 53 1,-7-54-22,2-1-1,0 0 1,2 0 0,2-1 0,0-1 0,2 0 0,33 43 0,-33-51-52,1 0 0,2-2 0,0 0 0,0-1 0,2-2 0,0 0 0,1 0 0,1-2 0,43 20 0,-44-26 61,-1-1-1,1 0 1,1-2 0,-1 0 0,1-2 0,0-1 0,0 0-1,0-2 1,0 0 0,0-2 0,0 0 0,39-11 0,-32 5 48,0-1-1,-1-2 1,0-1 0,-1-1 0,-1-1 0,0-2 0,-1-1-1,47-38 1,-61 44 5,-1 1-1,-1-2 1,0 1-1,0-1 1,-1-1-1,-1 1 1,0-2-1,-1 1 1,0-1-1,-1 0 1,0 0-1,3-18 0,-5 13 7,-1-1 0,-1 1 0,0-1 0,-2 1 0,0-1 0,-1 0 0,-1 1 0,-7-32 0,-2 14 2,-1 0 0,-1 0 0,-3 1 1,0 1-1,-3 1 0,0 0 0,-3 2 0,0 0 0,-29-30 1,31 39-13,-1 1 0,-2 1 0,0 1 0,-1 1 0,-49-31 0,59 43-36,-1 0 0,1 0 0,-1 2 1,0-1-1,-1 2 0,1 0 0,-1 1 0,0 1 0,0 0 0,0 1 0,0 0 0,0 2 0,-16 2 0,3 2-36,1 2-1,-1 1 1,1 1 0,0 2 0,1 0-1,1 2 1,0 1 0,0 1-1,1 2 1,1 0 0,-29 28 0,33-27 31,1 1 1,1 0 0,1 1-1,0 1 1,2 1 0,1 0-1,0 1 1,2 1 0,0 0-1,2 0 1,1 1 0,-11 49 0,16-50 5,2 0 1,1 0 0,1 0 0,2 1 0,0-1 0,1 0 0,1 0 0,1-1 0,2 1 0,0-1 0,1 0 0,2-1-1,0 0 1,1-1 0,1 0 0,2 0 0,-1-1 0,2-1 0,18 18 0,-12-15-14,0-2 0,0 0 1,2-1-1,1-1 0,0-2 0,1 0 1,1-1-1,0-2 0,1-1 1,0-1-1,1-1 0,0-1 0,1-2 1,0-1-1,39 4 0,-40-10 41,0 0 0,1-1 0,-1-2 0,0-1 0,0-1 0,0-2 0,-1 0 0,0-2 0,0-1 0,-1-1 0,0-2 0,-1 0 0,-1-1 0,29-23 0,-36 23 17,0 0 0,-1 0 0,-1-2 0,0 0 0,-1 0 0,-1-1 0,-1-1 0,0 0 0,-2-1 0,0 0 0,-1-1 0,0 0 0,-2 0 0,-1-1 0,0 0 0,-1 0 0,-2 0 1,0-1-1,0-30 0,-5 17 16,-1 0 0,-2 0-1,-2 0 1,-1 0 0,-1 1 0,-2 0 0,-2 1 0,-28-54 0,16 41 22,-3 1-1,-1 2 1,-2 0 0,-2 3 0,-49-48-1,64 71-59,-1 0 0,0 1-1,-2 1 1,1 1 0,-2 1 0,-37-17-1,44 24-55,0 1-1,0 1 0,0 0 0,0 0 0,-1 2 0,0 0 0,1 1 0,-1 0 0,0 2 0,0 0 0,-28 5 0,19 0-7,1 2-1,1 1 1,0 0-1,0 2 0,1 1 1,0 0-1,1 2 0,0 0 1,1 2-1,1 0 0,0 1 1,1 1-1,2 1 0,-1 0 1,-22 36-1,16-19 28,2 0-1,1 2 1,2 0 0,2 1-1,1 1 1,3 0 0,0 1 0,-8 69-1,16-67 3,1 0 0,3 0-1,1 0 1,2 0 0,3 0-1,18 76 1,-18-95-24,2 0 0,0-1 0,2 0 0,0 0 0,2-1 0,0 0 0,1-1-1,2 0 1,0-2 0,1 1 0,0-2 0,2 0 0,22 17 0,-26-25 11,0-1 0,0-1 0,1 0 0,0-1 0,0-1 0,0 0 0,1-1 0,0-1 0,0 0 0,1-1 0,-1-1 0,1 0 0,18-1 0,-12-3 51,0 0-1,0-1 1,0-2 0,0 0-1,-1-1 1,0-1 0,0-1-1,38-21 1,-33 14 57,-2-1-1,0-1 0,-1-2 1,0 0-1,-2-1 1,33-38-1,-40 40-5,-1-1 0,0-1 0,-1 0 0,-1-1 0,-1-1 0,-1 1 0,-1-2 0,8-29 0,-12 28 6,-2 0-1,0-1 0,-2 0 1,-1 0-1,0 1 1,-2-1-1,-1 0 0,-1 1 1,-1 0-1,-1 0 1,-13-32-1,4 17-38,-2 0 0,-2 1-1,-1 1 1,-2 1 0,-48-61 0,52 76-48,-1 1 0,0 0 1,-2 1-1,0 2 0,-1 0 0,0 1 0,-2 1 1,0 1-1,0 1 0,-39-14 0,47 22-26,-1 0 0,1 1 0,-1 1 0,0 0 0,0 1 0,0 1 0,0 1 0,-1 1 0,1 0 0,0 1 0,0 0 0,1 2 0,-1 0 0,1 1 0,-1 0 0,1 2 0,-29 15 0,23-8 14,1 0 0,1 1 1,0 1-1,1 1 0,1 1 0,1 0 0,0 1 0,2 1 0,0 1 1,1 0-1,1 1 0,1 0 0,1 1 0,-13 39 0,17-41 7,1 1 0,1 0 1,1 0-1,1 1 0,0-1 0,2 1 0,1-1 0,1 1 0,1-1 0,0 1 0,2-1 0,1 0 0,1 0 0,0 0 0,2-1 1,15 31-1,-6-22-57,1-1 0,1-1 0,2-1 0,0-1 0,2-1 1,1 0-1,1-2 0,1-1 0,1-1 0,0-1 0,2-2 0,0-1 1,1-1-1,1-1 0,55 18 0,-50-23-1,1 0-1,0-3 1,1 0-1,-1-3 1,1-1 0,0-2-1,0-2 1,0-1-1,-1-2 1,1-1 0,-1-2-1,0-2 1,70-26 0,-83 24 149,0-1 0,0-1 0,-1-1 0,-1-1 1,-1 0-1,0-2 0,0-1 0,-2 0 0,-1-2 1,22-28-1,-29 34-41,-1-1 0,-1 0 0,0 0 0,-1-1 0,0 0 0,-2-1 0,0 0 1,-1 0-1,0 0 0,-2 0 0,0 0 0,0-1 0,-2 0 0,0 1 0,-2-1 0,-3-28 0,-2 17 39,-1 0-1,-2 0 0,-1 1 0,-1 0 0,-1 0 0,-2 1 0,0 1 0,-2 1 0,-1 0 0,-1 1 1,-1 1-1,-1 0 0,-1 2 0,-1 0 0,-42-30 0,44 37-68,-1 0-1,0 2 1,-1 0 0,0 2-1,-1 0 1,0 1 0,-1 2-1,0 0 1,0 2 0,0 0-1,-1 2 1,1 1 0,-1 0-1,0 2 1,0 1 0,1 1-1,-1 1 1,1 1 0,-34 11-1,28-5-47,0 2 0,1 1 0,1 1 1,0 1-1,1 2 0,1 1 0,0 0 0,1 2 0,2 2 0,0 0 0,1 1 0,1 1 0,1 0 0,-21 37 0,26-36 29,2 0-1,0 1 1,2 1 0,1 0 0,1 0 0,1 1 0,2 0-1,0 0 1,2 1 0,1 0 0,2-1 0,1 1 0,0 0-1,3 0 1,0-1 0,8 30 0,-5-35-30,1 0 0,1 0 0,1-1 1,0 0-1,2-1 0,1 0 0,0-1 0,2 0 0,0-1 1,1-1-1,1 0 0,0-1 0,29 23 0,-27-27 14,0-1 0,0-1 0,1 0 0,0-2 0,1 0 0,0-1 0,0-1 0,1-1 0,0 0 0,0-2 0,1-1 0,-1 0 0,1-2 0,-1 0 0,24-3 0,-16 0 29,-1-2 0,-1-1 0,1-2 0,-1 0 0,0-2 0,0-1 0,-1-1 0,-1-1 0,0-1 0,0-1 0,-2-2 0,1 0 0,21-21 0,-27 20 24,-1 0-1,-1-2 1,0 0-1,-1 0 1,-2-2-1,0 0 1,-1 0-1,0-1 0,-2-1 1,-1 1-1,-1-2 1,-1 1-1,-1-1 1,-1 0-1,2-30 1,-5 33 8,-1-1 0,-1 0 1,-1 0-1,-1 1 0,-1-1 1,-1 1-1,-1 0 0,-1 0 1,-1 0-1,0 0 0,-14-25 0,13 32-1,-1-1 0,0 2 0,-1-1-1,-1 1 1,0 1 0,-1 0-1,0 0 1,-1 1 0,0 1-1,0 0 1,-1 1 0,0 0 0,-1 1-1,0 1 1,-20-7 0,9 7-63,-1 0 0,1 2 0,-1 1 1,1 2-1,-1 0 0,0 2 0,0 1 1,0 1-1,1 1 0,-1 1 0,1 2 0,0 0 1,0 2-1,0 1 0,1 1 0,1 1 1,0 1-1,-36 24 0,40-22 11,1 0 1,0 1-1,1 2 0,0-1 0,2 2 1,0 1-1,1 0 0,1 0 1,-15 28-1,20-30 45,1 1 0,1 0 0,0 0 0,1 1 0,1 0 0,1 0 0,1 0 0,1 0 0,0 1 0,1-1 0,2 1 0,2 25 0,-1-31-24,0 0 0,2 0 0,-1 0 0,2 0 1,0-1-1,0 0 0,1 0 0,1 0 0,0-1 0,1 1 0,0-2 1,1 1-1,0-1 0,1-1 0,0 0 0,1 0 0,0-1 0,0 0 1,1-1-1,0 0 0,0-1 0,1 0 0,0-1 0,0-1 0,20 6 1,-3-3-6,-1-1 1,1-2 0,0-1-1,1-1 1,-1-2 0,1-1-1,-1-1 1,1-2 0,-1-1-1,0-1 1,33-10 0,-42 9 24,0-1-1,-1-1 1,0 0 0,0-2-1,-1 0 1,0-1 0,-1-1 0,-1-1-1,24-22 1,-30 25 6,-1-2 0,-1 1 0,0-1 0,-1-1 0,0 0 0,0 0 0,-2 0 0,0-1 0,0 0 0,-1 0 0,-1-1 0,0 1 0,-2-1 0,3-23 0,-4 16-267,-2 1 0,0-1 0,-2 0 1,0 1-1,-1-1 0,-1 1 1,-1 0-1,-1 1 0,-1-1 0,-1 1 1,-1 1-1,0 0 0,-14-18 1,-14-15-863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0.6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1520,'1'0'576,"-1"0"601,2 1-121,0 0-216,1 3-56,1 2 8,1 2 25,0 5-161,2 2-144,1 5-304,2 2-112,3 2-64,2 2-16,4 0-8,4 0-8,6-2-728,4 0-929,3-3 945,-4-5-5281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1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 0 1808,'0'1'617,"-1"0"815,0 1 16,-1 1 248,-1 2-127,0 3-241,0 1-152,0 4-335,1 2-217,2 3-352,3 3-120,5 3-128,4 2-24,8 4-32,6 1 0,6 0-8,7 0 0,3-4-32,4-3-88,2-4-408,2-5-353,0-5-1503,0-6 1392,-8-2-6634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6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6649,'-2'1'328,"-1"0"217,1 2 111,1 0 168,1 2 160,1 2-72,3 1-200,2 3-103,4 1-225,2 3-112,6 1-168,5 1-64,7 0-80,5 0-48,6-1-320,6-3-216,4-2-713,5-5-879,1-4 1280,-8-3-6434</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2.7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1408,'0'-1'248,"0"-1"481,0 0 223,0-1 176,1-1 24,-1 1-224,0 1-159,0 0-209,2 1-120,0 1-112,2 1-24,1 1 96,3 2 80,2 3 32,4 3-24,2 6-192,5 5-96,3 6-160,4 5-56,2 4-144,0 3-32,-1 1-40,-4 2-56,-4-1-256,-5 0-432,-4-2 536,-4-7-8074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2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14 3785,'0'-1'312,"0"-1"368,1-1-88,2 0 256,0 1 33,3 0 95,1 1-16,2 3-192,1 1-136,2 5-360,3 3-128,1 6-120,2 6-8,0 7 8,-2 7-8,-2 7 8,-3 7-56,-4 5-512,-4 6-616,-4 2 640,-1-9-8178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601446"/>
            <a:ext cx="6425724" cy="3406751"/>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139575"/>
            <a:ext cx="5669756" cy="2362527"/>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18/11/2025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6799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18/11/2025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13088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20979"/>
            <a:ext cx="1630055" cy="82926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20979"/>
            <a:ext cx="4795669" cy="82926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18/11/2025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234592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18/11/2025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235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439545"/>
            <a:ext cx="6520220" cy="4070433"/>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6548486"/>
            <a:ext cx="6520220" cy="2140545"/>
          </a:xfrm>
        </p:spPr>
        <p:txBody>
          <a:bodyPr/>
          <a:lstStyle>
            <a:lvl1pPr marL="0" indent="0">
              <a:buNone/>
              <a:defRPr sz="1984">
                <a:solidFill>
                  <a:schemeClr val="tx1">
                    <a:tint val="82000"/>
                  </a:schemeClr>
                </a:solidFill>
              </a:defRPr>
            </a:lvl1pPr>
            <a:lvl2pPr marL="377967" indent="0">
              <a:buNone/>
              <a:defRPr sz="1653">
                <a:solidFill>
                  <a:schemeClr val="tx1">
                    <a:tint val="82000"/>
                  </a:schemeClr>
                </a:solidFill>
              </a:defRPr>
            </a:lvl2pPr>
            <a:lvl3pPr marL="755934" indent="0">
              <a:buNone/>
              <a:defRPr sz="1488">
                <a:solidFill>
                  <a:schemeClr val="tx1">
                    <a:tint val="82000"/>
                  </a:schemeClr>
                </a:solidFill>
              </a:defRPr>
            </a:lvl3pPr>
            <a:lvl4pPr marL="1133902" indent="0">
              <a:buNone/>
              <a:defRPr sz="1323">
                <a:solidFill>
                  <a:schemeClr val="tx1">
                    <a:tint val="82000"/>
                  </a:schemeClr>
                </a:solidFill>
              </a:defRPr>
            </a:lvl4pPr>
            <a:lvl5pPr marL="1511869" indent="0">
              <a:buNone/>
              <a:defRPr sz="1323">
                <a:solidFill>
                  <a:schemeClr val="tx1">
                    <a:tint val="82000"/>
                  </a:schemeClr>
                </a:solidFill>
              </a:defRPr>
            </a:lvl5pPr>
            <a:lvl6pPr marL="1889836" indent="0">
              <a:buNone/>
              <a:defRPr sz="1323">
                <a:solidFill>
                  <a:schemeClr val="tx1">
                    <a:tint val="82000"/>
                  </a:schemeClr>
                </a:solidFill>
              </a:defRPr>
            </a:lvl6pPr>
            <a:lvl7pPr marL="2267803" indent="0">
              <a:buNone/>
              <a:defRPr sz="1323">
                <a:solidFill>
                  <a:schemeClr val="tx1">
                    <a:tint val="82000"/>
                  </a:schemeClr>
                </a:solidFill>
              </a:defRPr>
            </a:lvl7pPr>
            <a:lvl8pPr marL="2645771" indent="0">
              <a:buNone/>
              <a:defRPr sz="1323">
                <a:solidFill>
                  <a:schemeClr val="tx1">
                    <a:tint val="82000"/>
                  </a:schemeClr>
                </a:solidFill>
              </a:defRPr>
            </a:lvl8pPr>
            <a:lvl9pPr marL="3023738" indent="0">
              <a:buNone/>
              <a:defRPr sz="132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03926-E747-4BDF-B6CA-B09B16148A3D}" type="datetimeFigureOut">
              <a:rPr lang="en-AU" smtClean="0"/>
              <a:t>18/11/2025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13378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F03926-E747-4BDF-B6CA-B09B16148A3D}" type="datetimeFigureOut">
              <a:rPr lang="en-AU" smtClean="0"/>
              <a:t>18/11/2025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343235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20981"/>
            <a:ext cx="6520220" cy="189138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398771"/>
            <a:ext cx="3198096"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574371"/>
            <a:ext cx="3198096"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398771"/>
            <a:ext cx="3213847"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574371"/>
            <a:ext cx="3213847"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03926-E747-4BDF-B6CA-B09B16148A3D}" type="datetimeFigureOut">
              <a:rPr lang="en-AU" smtClean="0"/>
              <a:t>18/11/2025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2524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F03926-E747-4BDF-B6CA-B09B16148A3D}" type="datetimeFigureOut">
              <a:rPr lang="en-AU" smtClean="0"/>
              <a:t>18/11/2025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649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03926-E747-4BDF-B6CA-B09B16148A3D}" type="datetimeFigureOut">
              <a:rPr lang="en-AU" smtClean="0"/>
              <a:t>18/11/2025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820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408911"/>
            <a:ext cx="3827085" cy="6953941"/>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18/11/2025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5937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408911"/>
            <a:ext cx="3827085" cy="6953941"/>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18/11/2025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65776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20981"/>
            <a:ext cx="6520220" cy="18913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604896"/>
            <a:ext cx="6520220" cy="6208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069572"/>
            <a:ext cx="1700927" cy="520979"/>
          </a:xfrm>
          <a:prstGeom prst="rect">
            <a:avLst/>
          </a:prstGeom>
        </p:spPr>
        <p:txBody>
          <a:bodyPr vert="horz" lIns="91440" tIns="45720" rIns="91440" bIns="45720" rtlCol="0" anchor="ctr"/>
          <a:lstStyle>
            <a:lvl1pPr algn="l">
              <a:defRPr sz="992">
                <a:solidFill>
                  <a:schemeClr val="tx1">
                    <a:tint val="82000"/>
                  </a:schemeClr>
                </a:solidFill>
              </a:defRPr>
            </a:lvl1pPr>
          </a:lstStyle>
          <a:p>
            <a:fld id="{EEF03926-E747-4BDF-B6CA-B09B16148A3D}" type="datetimeFigureOut">
              <a:rPr lang="en-AU" smtClean="0"/>
              <a:t>18/11/2025</a:t>
            </a:fld>
            <a:endParaRPr lang="en-AU"/>
          </a:p>
        </p:txBody>
      </p:sp>
      <p:sp>
        <p:nvSpPr>
          <p:cNvPr id="5" name="Footer Placeholder 4"/>
          <p:cNvSpPr>
            <a:spLocks noGrp="1"/>
          </p:cNvSpPr>
          <p:nvPr>
            <p:ph type="ftr" sz="quarter" idx="3"/>
          </p:nvPr>
        </p:nvSpPr>
        <p:spPr>
          <a:xfrm>
            <a:off x="2504143" y="9069572"/>
            <a:ext cx="2551390" cy="520979"/>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5339020" y="9069572"/>
            <a:ext cx="1700927" cy="520979"/>
          </a:xfrm>
          <a:prstGeom prst="rect">
            <a:avLst/>
          </a:prstGeom>
        </p:spPr>
        <p:txBody>
          <a:bodyPr vert="horz" lIns="91440" tIns="45720" rIns="91440" bIns="45720" rtlCol="0" anchor="ctr"/>
          <a:lstStyle>
            <a:lvl1pPr algn="r">
              <a:defRPr sz="992">
                <a:solidFill>
                  <a:schemeClr val="tx1">
                    <a:tint val="82000"/>
                  </a:schemeClr>
                </a:solidFill>
              </a:defRPr>
            </a:lvl1pPr>
          </a:lstStyle>
          <a:p>
            <a:fld id="{58E7E001-42D7-4CEA-B91F-98C41856490C}" type="slidenum">
              <a:rPr lang="en-AU" smtClean="0"/>
              <a:t>‹#›</a:t>
            </a:fld>
            <a:endParaRPr lang="en-AU"/>
          </a:p>
        </p:txBody>
      </p:sp>
    </p:spTree>
    <p:extLst>
      <p:ext uri="{BB962C8B-B14F-4D97-AF65-F5344CB8AC3E}">
        <p14:creationId xmlns:p14="http://schemas.microsoft.com/office/powerpoint/2010/main" val="1517604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671" Type="http://schemas.openxmlformats.org/officeDocument/2006/relationships/customXml" Target="../ink/ink335.xml"/><Relationship Id="rId769" Type="http://schemas.openxmlformats.org/officeDocument/2006/relationships/image" Target="../media/image384.png"/><Relationship Id="rId976" Type="http://schemas.openxmlformats.org/officeDocument/2006/relationships/customXml" Target="../ink/ink490.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customXml" Target="../ink/ink265.xml"/><Relationship Id="rId629" Type="http://schemas.openxmlformats.org/officeDocument/2006/relationships/customXml" Target="../ink/ink314.xml"/><Relationship Id="rId170" Type="http://schemas.openxmlformats.org/officeDocument/2006/relationships/image" Target="../media/image85.png"/><Relationship Id="rId836" Type="http://schemas.openxmlformats.org/officeDocument/2006/relationships/customXml" Target="../ink/ink418.xml"/><Relationship Id="rId268" Type="http://schemas.openxmlformats.org/officeDocument/2006/relationships/image" Target="../media/image134.png"/><Relationship Id="rId475" Type="http://schemas.openxmlformats.org/officeDocument/2006/relationships/customXml" Target="../ink/ink237.xml"/><Relationship Id="rId682" Type="http://schemas.openxmlformats.org/officeDocument/2006/relationships/image" Target="../media/image341.png"/><Relationship Id="rId903" Type="http://schemas.openxmlformats.org/officeDocument/2006/relationships/image" Target="../media/image450.png"/><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image" Target="../media/image271.png"/><Relationship Id="rId987" Type="http://schemas.openxmlformats.org/officeDocument/2006/relationships/image" Target="../media/image491.png"/><Relationship Id="rId181" Type="http://schemas.openxmlformats.org/officeDocument/2006/relationships/customXml" Target="../ink/ink90.xml"/><Relationship Id="rId402" Type="http://schemas.openxmlformats.org/officeDocument/2006/relationships/image" Target="../media/image201.png"/><Relationship Id="rId847" Type="http://schemas.openxmlformats.org/officeDocument/2006/relationships/customXml" Target="../ink/ink424.xml"/><Relationship Id="rId279" Type="http://schemas.openxmlformats.org/officeDocument/2006/relationships/customXml" Target="../ink/ink139.xml"/><Relationship Id="rId486" Type="http://schemas.openxmlformats.org/officeDocument/2006/relationships/image" Target="../media/image243.png"/><Relationship Id="rId693" Type="http://schemas.openxmlformats.org/officeDocument/2006/relationships/customXml" Target="../ink/ink346.xml"/><Relationship Id="rId707" Type="http://schemas.openxmlformats.org/officeDocument/2006/relationships/image" Target="../media/image353.png"/><Relationship Id="rId914" Type="http://schemas.openxmlformats.org/officeDocument/2006/relationships/customXml" Target="../ink/ink458.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customXml" Target="../ink/ink276.xml"/><Relationship Id="rId760" Type="http://schemas.openxmlformats.org/officeDocument/2006/relationships/customXml" Target="../ink/ink380.xml"/><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customXml" Target="../ink/ink206.xml"/><Relationship Id="rId858" Type="http://schemas.openxmlformats.org/officeDocument/2006/relationships/customXml" Target="../ink/ink430.xml"/><Relationship Id="rId497" Type="http://schemas.openxmlformats.org/officeDocument/2006/relationships/customXml" Target="../ink/ink248.xml"/><Relationship Id="rId620" Type="http://schemas.openxmlformats.org/officeDocument/2006/relationships/image" Target="../media/image310.png"/><Relationship Id="rId718" Type="http://schemas.openxmlformats.org/officeDocument/2006/relationships/customXml" Target="../ink/ink359.xml"/><Relationship Id="rId925" Type="http://schemas.openxmlformats.org/officeDocument/2006/relationships/image" Target="../media/image461.png"/><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image" Target="../media/image282.png"/><Relationship Id="rId771" Type="http://schemas.openxmlformats.org/officeDocument/2006/relationships/image" Target="../media/image385.png"/><Relationship Id="rId869" Type="http://schemas.openxmlformats.org/officeDocument/2006/relationships/image" Target="../media/image433.png"/><Relationship Id="rId424" Type="http://schemas.openxmlformats.org/officeDocument/2006/relationships/image" Target="../media/image212.png"/><Relationship Id="rId631" Type="http://schemas.openxmlformats.org/officeDocument/2006/relationships/customXml" Target="../ink/ink315.xml"/><Relationship Id="rId729" Type="http://schemas.openxmlformats.org/officeDocument/2006/relationships/image" Target="../media/image364.png"/><Relationship Id="rId270" Type="http://schemas.openxmlformats.org/officeDocument/2006/relationships/image" Target="../media/image135.png"/><Relationship Id="rId936" Type="http://schemas.openxmlformats.org/officeDocument/2006/relationships/customXml" Target="../ink/ink469.xml"/><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customXml" Target="../ink/ink287.xml"/><Relationship Id="rId782" Type="http://schemas.openxmlformats.org/officeDocument/2006/relationships/customXml" Target="../ink/ink391.xml"/><Relationship Id="rId228" Type="http://schemas.openxmlformats.org/officeDocument/2006/relationships/image" Target="../media/image114.png"/><Relationship Id="rId435" Type="http://schemas.openxmlformats.org/officeDocument/2006/relationships/customXml" Target="../ink/ink217.xml"/><Relationship Id="rId642" Type="http://schemas.openxmlformats.org/officeDocument/2006/relationships/image" Target="../media/image321.png"/><Relationship Id="rId281" Type="http://schemas.openxmlformats.org/officeDocument/2006/relationships/customXml" Target="../ink/ink140.xml"/><Relationship Id="rId502" Type="http://schemas.openxmlformats.org/officeDocument/2006/relationships/image" Target="../media/image251.png"/><Relationship Id="rId947" Type="http://schemas.openxmlformats.org/officeDocument/2006/relationships/image" Target="../media/image472.png"/><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293.png"/><Relationship Id="rId793" Type="http://schemas.openxmlformats.org/officeDocument/2006/relationships/image" Target="../media/image396.png"/><Relationship Id="rId807" Type="http://schemas.openxmlformats.org/officeDocument/2006/relationships/image" Target="../media/image403.png"/><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23.png"/><Relationship Id="rId653" Type="http://schemas.openxmlformats.org/officeDocument/2006/relationships/customXml" Target="../ink/ink326.xml"/><Relationship Id="rId292" Type="http://schemas.openxmlformats.org/officeDocument/2006/relationships/image" Target="../media/image146.png"/><Relationship Id="rId306" Type="http://schemas.openxmlformats.org/officeDocument/2006/relationships/image" Target="../media/image153.png"/><Relationship Id="rId860" Type="http://schemas.openxmlformats.org/officeDocument/2006/relationships/customXml" Target="../ink/ink431.xml"/><Relationship Id="rId958" Type="http://schemas.openxmlformats.org/officeDocument/2006/relationships/image" Target="../media/image477.png"/><Relationship Id="rId87" Type="http://schemas.openxmlformats.org/officeDocument/2006/relationships/customXml" Target="../ink/ink43.xml"/><Relationship Id="rId513" Type="http://schemas.openxmlformats.org/officeDocument/2006/relationships/customXml" Target="../ink/ink256.xml"/><Relationship Id="rId597" Type="http://schemas.openxmlformats.org/officeDocument/2006/relationships/customXml" Target="../ink/ink298.xml"/><Relationship Id="rId720" Type="http://schemas.openxmlformats.org/officeDocument/2006/relationships/customXml" Target="../ink/ink360.xml"/><Relationship Id="rId818" Type="http://schemas.openxmlformats.org/officeDocument/2006/relationships/customXml" Target="../ink/ink409.xml"/><Relationship Id="rId152" Type="http://schemas.openxmlformats.org/officeDocument/2006/relationships/image" Target="../media/image76.png"/><Relationship Id="rId457" Type="http://schemas.openxmlformats.org/officeDocument/2006/relationships/customXml" Target="../ink/ink228.xml"/><Relationship Id="rId664" Type="http://schemas.openxmlformats.org/officeDocument/2006/relationships/image" Target="../media/image332.png"/><Relationship Id="rId871" Type="http://schemas.openxmlformats.org/officeDocument/2006/relationships/image" Target="../media/image434.png"/><Relationship Id="rId969" Type="http://schemas.openxmlformats.org/officeDocument/2006/relationships/customXml" Target="../ink/ink486.xml"/><Relationship Id="rId14" Type="http://schemas.openxmlformats.org/officeDocument/2006/relationships/image" Target="../media/image7.png"/><Relationship Id="rId317" Type="http://schemas.openxmlformats.org/officeDocument/2006/relationships/customXml" Target="../ink/ink158.xml"/><Relationship Id="rId524" Type="http://schemas.openxmlformats.org/officeDocument/2006/relationships/image" Target="../media/image262.png"/><Relationship Id="rId731" Type="http://schemas.openxmlformats.org/officeDocument/2006/relationships/image" Target="../media/image365.png"/><Relationship Id="rId98" Type="http://schemas.openxmlformats.org/officeDocument/2006/relationships/image" Target="../media/image49.png"/><Relationship Id="rId163" Type="http://schemas.openxmlformats.org/officeDocument/2006/relationships/customXml" Target="../ink/ink81.xml"/><Relationship Id="rId370" Type="http://schemas.openxmlformats.org/officeDocument/2006/relationships/image" Target="../media/image185.png"/><Relationship Id="rId829" Type="http://schemas.openxmlformats.org/officeDocument/2006/relationships/image" Target="../media/image414.png"/><Relationship Id="rId230" Type="http://schemas.openxmlformats.org/officeDocument/2006/relationships/image" Target="../media/image115.png"/><Relationship Id="rId468" Type="http://schemas.openxmlformats.org/officeDocument/2006/relationships/image" Target="../media/image234.png"/><Relationship Id="rId675" Type="http://schemas.openxmlformats.org/officeDocument/2006/relationships/customXml" Target="../ink/ink337.xml"/><Relationship Id="rId882" Type="http://schemas.openxmlformats.org/officeDocument/2006/relationships/customXml" Target="../ink/ink442.xml"/><Relationship Id="rId25" Type="http://schemas.openxmlformats.org/officeDocument/2006/relationships/customXml" Target="../ink/ink12.xml"/><Relationship Id="rId328" Type="http://schemas.openxmlformats.org/officeDocument/2006/relationships/image" Target="../media/image164.png"/><Relationship Id="rId535" Type="http://schemas.openxmlformats.org/officeDocument/2006/relationships/customXml" Target="../ink/ink267.xml"/><Relationship Id="rId742" Type="http://schemas.openxmlformats.org/officeDocument/2006/relationships/customXml" Target="../ink/ink371.xml"/><Relationship Id="rId174" Type="http://schemas.openxmlformats.org/officeDocument/2006/relationships/image" Target="../media/image87.png"/><Relationship Id="rId381" Type="http://schemas.openxmlformats.org/officeDocument/2006/relationships/customXml" Target="../ink/ink190.xml"/><Relationship Id="rId602" Type="http://schemas.openxmlformats.org/officeDocument/2006/relationships/image" Target="../media/image301.png"/><Relationship Id="rId241" Type="http://schemas.openxmlformats.org/officeDocument/2006/relationships/customXml" Target="../ink/ink120.xml"/><Relationship Id="rId479" Type="http://schemas.openxmlformats.org/officeDocument/2006/relationships/customXml" Target="../ink/ink239.xml"/><Relationship Id="rId686" Type="http://schemas.openxmlformats.org/officeDocument/2006/relationships/image" Target="../media/image343.png"/><Relationship Id="rId893" Type="http://schemas.openxmlformats.org/officeDocument/2006/relationships/image" Target="../media/image445.png"/><Relationship Id="rId907" Type="http://schemas.openxmlformats.org/officeDocument/2006/relationships/image" Target="../media/image452.png"/><Relationship Id="rId36" Type="http://schemas.openxmlformats.org/officeDocument/2006/relationships/image" Target="../media/image18.png"/><Relationship Id="rId339" Type="http://schemas.openxmlformats.org/officeDocument/2006/relationships/customXml" Target="../ink/ink169.xml"/><Relationship Id="rId546" Type="http://schemas.openxmlformats.org/officeDocument/2006/relationships/image" Target="../media/image273.png"/><Relationship Id="rId753" Type="http://schemas.openxmlformats.org/officeDocument/2006/relationships/image" Target="../media/image376.png"/><Relationship Id="rId101" Type="http://schemas.openxmlformats.org/officeDocument/2006/relationships/customXml" Target="../ink/ink50.xml"/><Relationship Id="rId185" Type="http://schemas.openxmlformats.org/officeDocument/2006/relationships/customXml" Target="../ink/ink92.xml"/><Relationship Id="rId406" Type="http://schemas.openxmlformats.org/officeDocument/2006/relationships/image" Target="../media/image203.png"/><Relationship Id="rId960" Type="http://schemas.openxmlformats.org/officeDocument/2006/relationships/image" Target="../media/image478.png"/><Relationship Id="rId392" Type="http://schemas.openxmlformats.org/officeDocument/2006/relationships/image" Target="../media/image196.png"/><Relationship Id="rId613" Type="http://schemas.openxmlformats.org/officeDocument/2006/relationships/customXml" Target="../ink/ink306.xml"/><Relationship Id="rId697" Type="http://schemas.openxmlformats.org/officeDocument/2006/relationships/customXml" Target="../ink/ink348.xml"/><Relationship Id="rId820" Type="http://schemas.openxmlformats.org/officeDocument/2006/relationships/customXml" Target="../ink/ink410.xml"/><Relationship Id="rId918" Type="http://schemas.openxmlformats.org/officeDocument/2006/relationships/customXml" Target="../ink/ink460.xml"/><Relationship Id="rId252" Type="http://schemas.openxmlformats.org/officeDocument/2006/relationships/image" Target="../media/image126.png"/><Relationship Id="rId47" Type="http://schemas.openxmlformats.org/officeDocument/2006/relationships/customXml" Target="../ink/ink23.xml"/><Relationship Id="rId112" Type="http://schemas.openxmlformats.org/officeDocument/2006/relationships/image" Target="../media/image56.png"/><Relationship Id="rId557" Type="http://schemas.openxmlformats.org/officeDocument/2006/relationships/customXml" Target="../ink/ink278.xml"/><Relationship Id="rId764" Type="http://schemas.openxmlformats.org/officeDocument/2006/relationships/customXml" Target="../ink/ink382.xml"/><Relationship Id="rId971" Type="http://schemas.openxmlformats.org/officeDocument/2006/relationships/customXml" Target="../ink/ink487.xml"/><Relationship Id="rId196" Type="http://schemas.openxmlformats.org/officeDocument/2006/relationships/image" Target="../media/image98.png"/><Relationship Id="rId417" Type="http://schemas.openxmlformats.org/officeDocument/2006/relationships/customXml" Target="../ink/ink208.xml"/><Relationship Id="rId624" Type="http://schemas.openxmlformats.org/officeDocument/2006/relationships/image" Target="../media/image312.png"/><Relationship Id="rId831" Type="http://schemas.openxmlformats.org/officeDocument/2006/relationships/image" Target="../media/image415.png"/><Relationship Id="rId263" Type="http://schemas.openxmlformats.org/officeDocument/2006/relationships/customXml" Target="../ink/ink131.xml"/><Relationship Id="rId470" Type="http://schemas.openxmlformats.org/officeDocument/2006/relationships/image" Target="../media/image235.png"/><Relationship Id="rId929" Type="http://schemas.openxmlformats.org/officeDocument/2006/relationships/image" Target="../media/image463.png"/><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image" Target="../media/image284.png"/><Relationship Id="rId775" Type="http://schemas.openxmlformats.org/officeDocument/2006/relationships/image" Target="../media/image387.png"/><Relationship Id="rId982" Type="http://schemas.openxmlformats.org/officeDocument/2006/relationships/customXml" Target="../ink/ink493.xml"/><Relationship Id="rId428" Type="http://schemas.openxmlformats.org/officeDocument/2006/relationships/image" Target="../media/image214.png"/><Relationship Id="rId635" Type="http://schemas.openxmlformats.org/officeDocument/2006/relationships/customXml" Target="../ink/ink317.xml"/><Relationship Id="rId842" Type="http://schemas.openxmlformats.org/officeDocument/2006/relationships/customXml" Target="../ink/ink421.xml"/><Relationship Id="rId274" Type="http://schemas.openxmlformats.org/officeDocument/2006/relationships/image" Target="../media/image137.png"/><Relationship Id="rId481" Type="http://schemas.openxmlformats.org/officeDocument/2006/relationships/customXml" Target="../ink/ink240.xml"/><Relationship Id="rId702" Type="http://schemas.openxmlformats.org/officeDocument/2006/relationships/customXml" Target="../ink/ink351.xml"/><Relationship Id="rId69" Type="http://schemas.openxmlformats.org/officeDocument/2006/relationships/customXml" Target="../ink/ink34.xml"/><Relationship Id="rId134" Type="http://schemas.openxmlformats.org/officeDocument/2006/relationships/image" Target="../media/image67.png"/><Relationship Id="rId579" Type="http://schemas.openxmlformats.org/officeDocument/2006/relationships/customXml" Target="../ink/ink289.xml"/><Relationship Id="rId786" Type="http://schemas.openxmlformats.org/officeDocument/2006/relationships/customXml" Target="../ink/ink393.xml"/><Relationship Id="rId341" Type="http://schemas.openxmlformats.org/officeDocument/2006/relationships/customXml" Target="../ink/ink170.xml"/><Relationship Id="rId439" Type="http://schemas.openxmlformats.org/officeDocument/2006/relationships/customXml" Target="../ink/ink219.xml"/><Relationship Id="rId646" Type="http://schemas.openxmlformats.org/officeDocument/2006/relationships/image" Target="../media/image323.png"/><Relationship Id="rId201" Type="http://schemas.openxmlformats.org/officeDocument/2006/relationships/customXml" Target="../ink/ink100.xml"/><Relationship Id="rId285" Type="http://schemas.openxmlformats.org/officeDocument/2006/relationships/customXml" Target="../ink/ink142.xml"/><Relationship Id="rId506" Type="http://schemas.openxmlformats.org/officeDocument/2006/relationships/image" Target="../media/image253.png"/><Relationship Id="rId853" Type="http://schemas.openxmlformats.org/officeDocument/2006/relationships/customXml" Target="../ink/ink427.xml"/><Relationship Id="rId492" Type="http://schemas.openxmlformats.org/officeDocument/2006/relationships/image" Target="../media/image246.png"/><Relationship Id="rId713" Type="http://schemas.openxmlformats.org/officeDocument/2006/relationships/image" Target="../media/image356.png"/><Relationship Id="rId797" Type="http://schemas.openxmlformats.org/officeDocument/2006/relationships/image" Target="../media/image398.png"/><Relationship Id="rId920" Type="http://schemas.openxmlformats.org/officeDocument/2006/relationships/customXml" Target="../ink/ink461.xml"/><Relationship Id="rId145" Type="http://schemas.openxmlformats.org/officeDocument/2006/relationships/customXml" Target="../ink/ink72.xml"/><Relationship Id="rId352" Type="http://schemas.openxmlformats.org/officeDocument/2006/relationships/image" Target="../media/image176.png"/><Relationship Id="rId212" Type="http://schemas.openxmlformats.org/officeDocument/2006/relationships/image" Target="../media/image106.png"/><Relationship Id="rId657" Type="http://schemas.openxmlformats.org/officeDocument/2006/relationships/customXml" Target="../ink/ink328.xml"/><Relationship Id="rId864" Type="http://schemas.openxmlformats.org/officeDocument/2006/relationships/customXml" Target="../ink/ink433.xml"/><Relationship Id="rId296" Type="http://schemas.openxmlformats.org/officeDocument/2006/relationships/image" Target="../media/image148.png"/><Relationship Id="rId517" Type="http://schemas.openxmlformats.org/officeDocument/2006/relationships/customXml" Target="../ink/ink258.xml"/><Relationship Id="rId724" Type="http://schemas.openxmlformats.org/officeDocument/2006/relationships/customXml" Target="../ink/ink362.xml"/><Relationship Id="rId931" Type="http://schemas.openxmlformats.org/officeDocument/2006/relationships/image" Target="../media/image464.png"/><Relationship Id="rId60" Type="http://schemas.openxmlformats.org/officeDocument/2006/relationships/image" Target="../media/image30.png"/><Relationship Id="rId156" Type="http://schemas.openxmlformats.org/officeDocument/2006/relationships/image" Target="../media/image78.png"/><Relationship Id="rId363" Type="http://schemas.openxmlformats.org/officeDocument/2006/relationships/customXml" Target="../ink/ink181.xml"/><Relationship Id="rId570" Type="http://schemas.openxmlformats.org/officeDocument/2006/relationships/image" Target="../media/image285.png"/><Relationship Id="rId223" Type="http://schemas.openxmlformats.org/officeDocument/2006/relationships/customXml" Target="../ink/ink111.xml"/><Relationship Id="rId430" Type="http://schemas.openxmlformats.org/officeDocument/2006/relationships/image" Target="../media/image215.png"/><Relationship Id="rId668" Type="http://schemas.openxmlformats.org/officeDocument/2006/relationships/image" Target="../media/image334.png"/><Relationship Id="rId875" Type="http://schemas.openxmlformats.org/officeDocument/2006/relationships/image" Target="../media/image436.png"/><Relationship Id="rId18" Type="http://schemas.openxmlformats.org/officeDocument/2006/relationships/image" Target="../media/image9.png"/><Relationship Id="rId528" Type="http://schemas.openxmlformats.org/officeDocument/2006/relationships/image" Target="../media/image264.png"/><Relationship Id="rId735" Type="http://schemas.openxmlformats.org/officeDocument/2006/relationships/image" Target="../media/image367.png"/><Relationship Id="rId942" Type="http://schemas.openxmlformats.org/officeDocument/2006/relationships/customXml" Target="../ink/ink472.xml"/><Relationship Id="rId167" Type="http://schemas.openxmlformats.org/officeDocument/2006/relationships/customXml" Target="../ink/ink83.xml"/><Relationship Id="rId374" Type="http://schemas.openxmlformats.org/officeDocument/2006/relationships/image" Target="../media/image187.png"/><Relationship Id="rId581" Type="http://schemas.openxmlformats.org/officeDocument/2006/relationships/customXml" Target="../ink/ink290.xml"/><Relationship Id="rId71" Type="http://schemas.openxmlformats.org/officeDocument/2006/relationships/customXml" Target="../ink/ink35.xml"/><Relationship Id="rId234" Type="http://schemas.openxmlformats.org/officeDocument/2006/relationships/image" Target="../media/image117.png"/><Relationship Id="rId679" Type="http://schemas.openxmlformats.org/officeDocument/2006/relationships/customXml" Target="../ink/ink339.xml"/><Relationship Id="rId802" Type="http://schemas.openxmlformats.org/officeDocument/2006/relationships/customXml" Target="../ink/ink401.xml"/><Relationship Id="rId886" Type="http://schemas.openxmlformats.org/officeDocument/2006/relationships/customXml" Target="../ink/ink444.xml"/><Relationship Id="rId2" Type="http://schemas.openxmlformats.org/officeDocument/2006/relationships/image" Target="../media/image1.png"/><Relationship Id="rId29" Type="http://schemas.openxmlformats.org/officeDocument/2006/relationships/customXml" Target="../ink/ink14.xml"/><Relationship Id="rId441" Type="http://schemas.openxmlformats.org/officeDocument/2006/relationships/customXml" Target="../ink/ink220.xml"/><Relationship Id="rId539" Type="http://schemas.openxmlformats.org/officeDocument/2006/relationships/customXml" Target="../ink/ink269.xml"/><Relationship Id="rId746" Type="http://schemas.openxmlformats.org/officeDocument/2006/relationships/customXml" Target="../ink/ink373.xml"/><Relationship Id="rId178" Type="http://schemas.openxmlformats.org/officeDocument/2006/relationships/image" Target="../media/image89.png"/><Relationship Id="rId301" Type="http://schemas.openxmlformats.org/officeDocument/2006/relationships/customXml" Target="../ink/ink150.xml"/><Relationship Id="rId953" Type="http://schemas.openxmlformats.org/officeDocument/2006/relationships/image" Target="../media/image475.png"/><Relationship Id="rId82" Type="http://schemas.openxmlformats.org/officeDocument/2006/relationships/image" Target="../media/image41.png"/><Relationship Id="rId385" Type="http://schemas.openxmlformats.org/officeDocument/2006/relationships/customXml" Target="../ink/ink192.xml"/><Relationship Id="rId592" Type="http://schemas.openxmlformats.org/officeDocument/2006/relationships/image" Target="../media/image296.png"/><Relationship Id="rId606" Type="http://schemas.openxmlformats.org/officeDocument/2006/relationships/image" Target="../media/image303.png"/><Relationship Id="rId813" Type="http://schemas.openxmlformats.org/officeDocument/2006/relationships/image" Target="../media/image406.png"/><Relationship Id="rId245" Type="http://schemas.openxmlformats.org/officeDocument/2006/relationships/customXml" Target="../ink/ink122.xml"/><Relationship Id="rId452" Type="http://schemas.openxmlformats.org/officeDocument/2006/relationships/image" Target="../media/image226.png"/><Relationship Id="rId897" Type="http://schemas.openxmlformats.org/officeDocument/2006/relationships/image" Target="../media/image447.png"/><Relationship Id="rId105" Type="http://schemas.openxmlformats.org/officeDocument/2006/relationships/customXml" Target="../ink/ink52.xml"/><Relationship Id="rId312" Type="http://schemas.openxmlformats.org/officeDocument/2006/relationships/image" Target="../media/image156.png"/><Relationship Id="rId757" Type="http://schemas.openxmlformats.org/officeDocument/2006/relationships/image" Target="../media/image378.png"/><Relationship Id="rId964" Type="http://schemas.openxmlformats.org/officeDocument/2006/relationships/image" Target="../media/image480.png"/><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198.png"/><Relationship Id="rId617" Type="http://schemas.openxmlformats.org/officeDocument/2006/relationships/customXml" Target="../ink/ink308.xml"/><Relationship Id="rId824" Type="http://schemas.openxmlformats.org/officeDocument/2006/relationships/customXml" Target="../ink/ink412.xml"/><Relationship Id="rId256" Type="http://schemas.openxmlformats.org/officeDocument/2006/relationships/image" Target="../media/image128.png"/><Relationship Id="rId463" Type="http://schemas.openxmlformats.org/officeDocument/2006/relationships/customXml" Target="../ink/ink231.xml"/><Relationship Id="rId670" Type="http://schemas.openxmlformats.org/officeDocument/2006/relationships/image" Target="../media/image335.png"/><Relationship Id="rId116" Type="http://schemas.openxmlformats.org/officeDocument/2006/relationships/image" Target="../media/image58.png"/><Relationship Id="rId323" Type="http://schemas.openxmlformats.org/officeDocument/2006/relationships/customXml" Target="../ink/ink161.xml"/><Relationship Id="rId530" Type="http://schemas.openxmlformats.org/officeDocument/2006/relationships/image" Target="../media/image265.png"/><Relationship Id="rId768" Type="http://schemas.openxmlformats.org/officeDocument/2006/relationships/customXml" Target="../ink/ink384.xml"/><Relationship Id="rId975" Type="http://schemas.openxmlformats.org/officeDocument/2006/relationships/image" Target="../media/image485.png"/><Relationship Id="rId20" Type="http://schemas.openxmlformats.org/officeDocument/2006/relationships/image" Target="../media/image10.png"/><Relationship Id="rId628" Type="http://schemas.openxmlformats.org/officeDocument/2006/relationships/image" Target="../media/image314.png"/><Relationship Id="rId835" Type="http://schemas.openxmlformats.org/officeDocument/2006/relationships/image" Target="../media/image417.png"/><Relationship Id="rId267" Type="http://schemas.openxmlformats.org/officeDocument/2006/relationships/customXml" Target="../ink/ink133.xml"/><Relationship Id="rId474" Type="http://schemas.openxmlformats.org/officeDocument/2006/relationships/image" Target="../media/image237.png"/><Relationship Id="rId127" Type="http://schemas.openxmlformats.org/officeDocument/2006/relationships/customXml" Target="../ink/ink63.xml"/><Relationship Id="rId681" Type="http://schemas.openxmlformats.org/officeDocument/2006/relationships/customXml" Target="../ink/ink340.xml"/><Relationship Id="rId779" Type="http://schemas.openxmlformats.org/officeDocument/2006/relationships/image" Target="../media/image389.png"/><Relationship Id="rId902" Type="http://schemas.openxmlformats.org/officeDocument/2006/relationships/customXml" Target="../ink/ink452.xml"/><Relationship Id="rId986" Type="http://schemas.openxmlformats.org/officeDocument/2006/relationships/customXml" Target="../ink/ink495.xml"/><Relationship Id="rId31" Type="http://schemas.openxmlformats.org/officeDocument/2006/relationships/customXml" Target="../ink/ink15.xml"/><Relationship Id="rId334" Type="http://schemas.openxmlformats.org/officeDocument/2006/relationships/image" Target="../media/image167.png"/><Relationship Id="rId541" Type="http://schemas.openxmlformats.org/officeDocument/2006/relationships/customXml" Target="../ink/ink270.xml"/><Relationship Id="rId639" Type="http://schemas.openxmlformats.org/officeDocument/2006/relationships/customXml" Target="../ink/ink319.xml"/><Relationship Id="rId180" Type="http://schemas.openxmlformats.org/officeDocument/2006/relationships/image" Target="../media/image90.png"/><Relationship Id="rId278" Type="http://schemas.openxmlformats.org/officeDocument/2006/relationships/image" Target="../media/image139.png"/><Relationship Id="rId401" Type="http://schemas.openxmlformats.org/officeDocument/2006/relationships/customXml" Target="../ink/ink200.xml"/><Relationship Id="rId846" Type="http://schemas.openxmlformats.org/officeDocument/2006/relationships/image" Target="../media/image422.png"/><Relationship Id="rId485" Type="http://schemas.openxmlformats.org/officeDocument/2006/relationships/customXml" Target="../ink/ink242.xml"/><Relationship Id="rId692" Type="http://schemas.openxmlformats.org/officeDocument/2006/relationships/image" Target="../media/image346.png"/><Relationship Id="rId706" Type="http://schemas.openxmlformats.org/officeDocument/2006/relationships/customXml" Target="../ink/ink353.xml"/><Relationship Id="rId913" Type="http://schemas.openxmlformats.org/officeDocument/2006/relationships/image" Target="../media/image455.png"/><Relationship Id="rId42" Type="http://schemas.openxmlformats.org/officeDocument/2006/relationships/image" Target="../media/image21.png"/><Relationship Id="rId138" Type="http://schemas.openxmlformats.org/officeDocument/2006/relationships/image" Target="../media/image69.png"/><Relationship Id="rId345" Type="http://schemas.openxmlformats.org/officeDocument/2006/relationships/customXml" Target="../ink/ink172.xml"/><Relationship Id="rId552" Type="http://schemas.openxmlformats.org/officeDocument/2006/relationships/image" Target="../media/image276.png"/><Relationship Id="rId191" Type="http://schemas.openxmlformats.org/officeDocument/2006/relationships/customXml" Target="../ink/ink95.xml"/><Relationship Id="rId205" Type="http://schemas.openxmlformats.org/officeDocument/2006/relationships/customXml" Target="../ink/ink102.xml"/><Relationship Id="rId412" Type="http://schemas.openxmlformats.org/officeDocument/2006/relationships/image" Target="../media/image206.png"/><Relationship Id="rId857" Type="http://schemas.openxmlformats.org/officeDocument/2006/relationships/image" Target="../media/image427.png"/><Relationship Id="rId289" Type="http://schemas.openxmlformats.org/officeDocument/2006/relationships/customXml" Target="../ink/ink144.xml"/><Relationship Id="rId496" Type="http://schemas.openxmlformats.org/officeDocument/2006/relationships/image" Target="../media/image248.png"/><Relationship Id="rId717" Type="http://schemas.openxmlformats.org/officeDocument/2006/relationships/image" Target="../media/image358.png"/><Relationship Id="rId924" Type="http://schemas.openxmlformats.org/officeDocument/2006/relationships/customXml" Target="../ink/ink463.xml"/><Relationship Id="rId53" Type="http://schemas.openxmlformats.org/officeDocument/2006/relationships/customXml" Target="../ink/ink26.xml"/><Relationship Id="rId149" Type="http://schemas.openxmlformats.org/officeDocument/2006/relationships/customXml" Target="../ink/ink74.xml"/><Relationship Id="rId356" Type="http://schemas.openxmlformats.org/officeDocument/2006/relationships/image" Target="../media/image178.png"/><Relationship Id="rId563" Type="http://schemas.openxmlformats.org/officeDocument/2006/relationships/customXml" Target="../ink/ink281.xml"/><Relationship Id="rId770" Type="http://schemas.openxmlformats.org/officeDocument/2006/relationships/customXml" Target="../ink/ink385.xml"/><Relationship Id="rId216" Type="http://schemas.openxmlformats.org/officeDocument/2006/relationships/image" Target="../media/image108.png"/><Relationship Id="rId423" Type="http://schemas.openxmlformats.org/officeDocument/2006/relationships/customXml" Target="../ink/ink211.xml"/><Relationship Id="rId868" Type="http://schemas.openxmlformats.org/officeDocument/2006/relationships/customXml" Target="../ink/ink435.xml"/><Relationship Id="rId630" Type="http://schemas.openxmlformats.org/officeDocument/2006/relationships/image" Target="../media/image315.png"/><Relationship Id="rId728" Type="http://schemas.openxmlformats.org/officeDocument/2006/relationships/customXml" Target="../ink/ink364.xml"/><Relationship Id="rId935" Type="http://schemas.openxmlformats.org/officeDocument/2006/relationships/image" Target="../media/image466.png"/><Relationship Id="rId64" Type="http://schemas.openxmlformats.org/officeDocument/2006/relationships/image" Target="../media/image32.png"/><Relationship Id="rId367" Type="http://schemas.openxmlformats.org/officeDocument/2006/relationships/customXml" Target="../ink/ink183.xml"/><Relationship Id="rId574" Type="http://schemas.openxmlformats.org/officeDocument/2006/relationships/image" Target="../media/image287.png"/><Relationship Id="rId227" Type="http://schemas.openxmlformats.org/officeDocument/2006/relationships/customXml" Target="../ink/ink113.xml"/><Relationship Id="rId781" Type="http://schemas.openxmlformats.org/officeDocument/2006/relationships/image" Target="../media/image390.png"/><Relationship Id="rId879" Type="http://schemas.openxmlformats.org/officeDocument/2006/relationships/image" Target="../media/image438.png"/><Relationship Id="rId434" Type="http://schemas.openxmlformats.org/officeDocument/2006/relationships/image" Target="../media/image217.png"/><Relationship Id="rId641" Type="http://schemas.openxmlformats.org/officeDocument/2006/relationships/customXml" Target="../ink/ink320.xml"/><Relationship Id="rId739" Type="http://schemas.openxmlformats.org/officeDocument/2006/relationships/image" Target="../media/image369.png"/><Relationship Id="rId280" Type="http://schemas.openxmlformats.org/officeDocument/2006/relationships/image" Target="../media/image140.png"/><Relationship Id="rId501" Type="http://schemas.openxmlformats.org/officeDocument/2006/relationships/customXml" Target="../ink/ink250.xml"/><Relationship Id="rId946" Type="http://schemas.openxmlformats.org/officeDocument/2006/relationships/customXml" Target="../ink/ink474.xml"/><Relationship Id="rId75" Type="http://schemas.openxmlformats.org/officeDocument/2006/relationships/customXml" Target="../ink/ink37.xml"/><Relationship Id="rId140" Type="http://schemas.openxmlformats.org/officeDocument/2006/relationships/image" Target="../media/image70.png"/><Relationship Id="rId378" Type="http://schemas.openxmlformats.org/officeDocument/2006/relationships/image" Target="../media/image189.png"/><Relationship Id="rId585" Type="http://schemas.openxmlformats.org/officeDocument/2006/relationships/customXml" Target="../ink/ink292.xml"/><Relationship Id="rId792" Type="http://schemas.openxmlformats.org/officeDocument/2006/relationships/customXml" Target="../ink/ink396.xml"/><Relationship Id="rId806" Type="http://schemas.openxmlformats.org/officeDocument/2006/relationships/customXml" Target="../ink/ink403.xml"/><Relationship Id="rId6" Type="http://schemas.openxmlformats.org/officeDocument/2006/relationships/image" Target="../media/image3.png"/><Relationship Id="rId238" Type="http://schemas.openxmlformats.org/officeDocument/2006/relationships/image" Target="../media/image119.png"/><Relationship Id="rId445" Type="http://schemas.openxmlformats.org/officeDocument/2006/relationships/customXml" Target="../ink/ink222.xml"/><Relationship Id="rId652" Type="http://schemas.openxmlformats.org/officeDocument/2006/relationships/image" Target="../media/image326.png"/><Relationship Id="rId291" Type="http://schemas.openxmlformats.org/officeDocument/2006/relationships/customXml" Target="../ink/ink145.xml"/><Relationship Id="rId305" Type="http://schemas.openxmlformats.org/officeDocument/2006/relationships/customXml" Target="../ink/ink152.xml"/><Relationship Id="rId512" Type="http://schemas.openxmlformats.org/officeDocument/2006/relationships/image" Target="../media/image256.png"/><Relationship Id="rId957" Type="http://schemas.openxmlformats.org/officeDocument/2006/relationships/customXml" Target="../ink/ink480.xml"/><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customXml" Target="../ink/ink194.xml"/><Relationship Id="rId596" Type="http://schemas.openxmlformats.org/officeDocument/2006/relationships/image" Target="../media/image298.png"/><Relationship Id="rId817" Type="http://schemas.openxmlformats.org/officeDocument/2006/relationships/image" Target="../media/image408.png"/><Relationship Id="rId249" Type="http://schemas.openxmlformats.org/officeDocument/2006/relationships/customXml" Target="../ink/ink124.xml"/><Relationship Id="rId456" Type="http://schemas.openxmlformats.org/officeDocument/2006/relationships/image" Target="../media/image228.png"/><Relationship Id="rId663" Type="http://schemas.openxmlformats.org/officeDocument/2006/relationships/customXml" Target="../ink/ink331.xml"/><Relationship Id="rId870" Type="http://schemas.openxmlformats.org/officeDocument/2006/relationships/customXml" Target="../ink/ink436.xml"/><Relationship Id="rId13" Type="http://schemas.openxmlformats.org/officeDocument/2006/relationships/customXml" Target="../ink/ink6.xml"/><Relationship Id="rId109" Type="http://schemas.openxmlformats.org/officeDocument/2006/relationships/customXml" Target="../ink/ink54.xml"/><Relationship Id="rId316" Type="http://schemas.openxmlformats.org/officeDocument/2006/relationships/image" Target="../media/image158.png"/><Relationship Id="rId523" Type="http://schemas.openxmlformats.org/officeDocument/2006/relationships/customXml" Target="../ink/ink261.xml"/><Relationship Id="rId968" Type="http://schemas.openxmlformats.org/officeDocument/2006/relationships/image" Target="../media/image482.png"/><Relationship Id="rId97" Type="http://schemas.openxmlformats.org/officeDocument/2006/relationships/customXml" Target="../ink/ink48.xml"/><Relationship Id="rId730" Type="http://schemas.openxmlformats.org/officeDocument/2006/relationships/customXml" Target="../ink/ink365.xml"/><Relationship Id="rId828" Type="http://schemas.openxmlformats.org/officeDocument/2006/relationships/customXml" Target="../ink/ink414.xml"/><Relationship Id="rId162" Type="http://schemas.openxmlformats.org/officeDocument/2006/relationships/image" Target="../media/image81.png"/><Relationship Id="rId467" Type="http://schemas.openxmlformats.org/officeDocument/2006/relationships/customXml" Target="../ink/ink233.xml"/><Relationship Id="rId674" Type="http://schemas.openxmlformats.org/officeDocument/2006/relationships/image" Target="../media/image337.png"/><Relationship Id="rId881" Type="http://schemas.openxmlformats.org/officeDocument/2006/relationships/image" Target="../media/image439.png"/><Relationship Id="rId979" Type="http://schemas.openxmlformats.org/officeDocument/2006/relationships/image" Target="../media/image487.png"/><Relationship Id="rId24" Type="http://schemas.openxmlformats.org/officeDocument/2006/relationships/image" Target="../media/image12.png"/><Relationship Id="rId327" Type="http://schemas.openxmlformats.org/officeDocument/2006/relationships/customXml" Target="../ink/ink163.xml"/><Relationship Id="rId534" Type="http://schemas.openxmlformats.org/officeDocument/2006/relationships/image" Target="../media/image267.png"/><Relationship Id="rId741" Type="http://schemas.openxmlformats.org/officeDocument/2006/relationships/image" Target="../media/image370.png"/><Relationship Id="rId839" Type="http://schemas.openxmlformats.org/officeDocument/2006/relationships/image" Target="../media/image419.png"/><Relationship Id="rId173" Type="http://schemas.openxmlformats.org/officeDocument/2006/relationships/customXml" Target="../ink/ink86.xml"/><Relationship Id="rId380" Type="http://schemas.openxmlformats.org/officeDocument/2006/relationships/image" Target="../media/image190.png"/><Relationship Id="rId601" Type="http://schemas.openxmlformats.org/officeDocument/2006/relationships/customXml" Target="../ink/ink300.xml"/><Relationship Id="rId240" Type="http://schemas.openxmlformats.org/officeDocument/2006/relationships/image" Target="../media/image120.png"/><Relationship Id="rId478" Type="http://schemas.openxmlformats.org/officeDocument/2006/relationships/image" Target="../media/image239.png"/><Relationship Id="rId685" Type="http://schemas.openxmlformats.org/officeDocument/2006/relationships/customXml" Target="../ink/ink342.xml"/><Relationship Id="rId892" Type="http://schemas.openxmlformats.org/officeDocument/2006/relationships/customXml" Target="../ink/ink447.xml"/><Relationship Id="rId906" Type="http://schemas.openxmlformats.org/officeDocument/2006/relationships/customXml" Target="../ink/ink454.xml"/><Relationship Id="rId35" Type="http://schemas.openxmlformats.org/officeDocument/2006/relationships/customXml" Target="../ink/ink17.xml"/><Relationship Id="rId100" Type="http://schemas.openxmlformats.org/officeDocument/2006/relationships/image" Target="../media/image50.png"/><Relationship Id="rId338" Type="http://schemas.openxmlformats.org/officeDocument/2006/relationships/image" Target="../media/image169.png"/><Relationship Id="rId545" Type="http://schemas.openxmlformats.org/officeDocument/2006/relationships/customXml" Target="../ink/ink272.xml"/><Relationship Id="rId752" Type="http://schemas.openxmlformats.org/officeDocument/2006/relationships/customXml" Target="../ink/ink376.xml"/><Relationship Id="rId184" Type="http://schemas.openxmlformats.org/officeDocument/2006/relationships/image" Target="../media/image92.png"/><Relationship Id="rId391" Type="http://schemas.openxmlformats.org/officeDocument/2006/relationships/customXml" Target="../ink/ink195.xml"/><Relationship Id="rId405" Type="http://schemas.openxmlformats.org/officeDocument/2006/relationships/customXml" Target="../ink/ink202.xml"/><Relationship Id="rId612" Type="http://schemas.openxmlformats.org/officeDocument/2006/relationships/image" Target="../media/image306.png"/><Relationship Id="rId251" Type="http://schemas.openxmlformats.org/officeDocument/2006/relationships/customXml" Target="../ink/ink125.xml"/><Relationship Id="rId489" Type="http://schemas.openxmlformats.org/officeDocument/2006/relationships/customXml" Target="../ink/ink244.xml"/><Relationship Id="rId696" Type="http://schemas.openxmlformats.org/officeDocument/2006/relationships/image" Target="../media/image348.png"/><Relationship Id="rId917" Type="http://schemas.openxmlformats.org/officeDocument/2006/relationships/image" Target="../media/image457.png"/><Relationship Id="rId46" Type="http://schemas.openxmlformats.org/officeDocument/2006/relationships/image" Target="../media/image23.png"/><Relationship Id="rId349" Type="http://schemas.openxmlformats.org/officeDocument/2006/relationships/customXml" Target="../ink/ink174.xml"/><Relationship Id="rId556" Type="http://schemas.openxmlformats.org/officeDocument/2006/relationships/image" Target="../media/image278.png"/><Relationship Id="rId763" Type="http://schemas.openxmlformats.org/officeDocument/2006/relationships/image" Target="../media/image381.png"/><Relationship Id="rId111" Type="http://schemas.openxmlformats.org/officeDocument/2006/relationships/customXml" Target="../ink/ink55.xml"/><Relationship Id="rId195" Type="http://schemas.openxmlformats.org/officeDocument/2006/relationships/customXml" Target="../ink/ink97.xml"/><Relationship Id="rId209" Type="http://schemas.openxmlformats.org/officeDocument/2006/relationships/customXml" Target="../ink/ink104.xml"/><Relationship Id="rId416" Type="http://schemas.openxmlformats.org/officeDocument/2006/relationships/image" Target="../media/image208.png"/><Relationship Id="rId970" Type="http://schemas.openxmlformats.org/officeDocument/2006/relationships/image" Target="../media/image483.png"/><Relationship Id="rId623" Type="http://schemas.openxmlformats.org/officeDocument/2006/relationships/customXml" Target="../ink/ink311.xml"/><Relationship Id="rId830" Type="http://schemas.openxmlformats.org/officeDocument/2006/relationships/customXml" Target="../ink/ink415.xml"/><Relationship Id="rId928" Type="http://schemas.openxmlformats.org/officeDocument/2006/relationships/customXml" Target="../ink/ink465.xml"/><Relationship Id="rId57" Type="http://schemas.openxmlformats.org/officeDocument/2006/relationships/customXml" Target="../ink/ink28.xml"/><Relationship Id="rId262" Type="http://schemas.openxmlformats.org/officeDocument/2006/relationships/image" Target="../media/image131.png"/><Relationship Id="rId567" Type="http://schemas.openxmlformats.org/officeDocument/2006/relationships/customXml" Target="../ink/ink283.xml"/><Relationship Id="rId122" Type="http://schemas.openxmlformats.org/officeDocument/2006/relationships/image" Target="../media/image61.png"/><Relationship Id="rId774" Type="http://schemas.openxmlformats.org/officeDocument/2006/relationships/customXml" Target="../ink/ink387.xml"/><Relationship Id="rId981" Type="http://schemas.openxmlformats.org/officeDocument/2006/relationships/image" Target="../media/image488.png"/><Relationship Id="rId427" Type="http://schemas.openxmlformats.org/officeDocument/2006/relationships/customXml" Target="../ink/ink213.xml"/><Relationship Id="rId634" Type="http://schemas.openxmlformats.org/officeDocument/2006/relationships/image" Target="../media/image317.png"/><Relationship Id="rId841" Type="http://schemas.openxmlformats.org/officeDocument/2006/relationships/image" Target="../media/image420.png"/><Relationship Id="rId273" Type="http://schemas.openxmlformats.org/officeDocument/2006/relationships/customXml" Target="../ink/ink136.xml"/><Relationship Id="rId480" Type="http://schemas.openxmlformats.org/officeDocument/2006/relationships/image" Target="../media/image240.png"/><Relationship Id="rId701" Type="http://schemas.openxmlformats.org/officeDocument/2006/relationships/image" Target="../media/image350.png"/><Relationship Id="rId939" Type="http://schemas.openxmlformats.org/officeDocument/2006/relationships/image" Target="../media/image468.png"/><Relationship Id="rId68" Type="http://schemas.openxmlformats.org/officeDocument/2006/relationships/image" Target="../media/image34.png"/><Relationship Id="rId133" Type="http://schemas.openxmlformats.org/officeDocument/2006/relationships/customXml" Target="../ink/ink66.xml"/><Relationship Id="rId340" Type="http://schemas.openxmlformats.org/officeDocument/2006/relationships/image" Target="../media/image170.png"/><Relationship Id="rId578" Type="http://schemas.openxmlformats.org/officeDocument/2006/relationships/image" Target="../media/image289.png"/><Relationship Id="rId785" Type="http://schemas.openxmlformats.org/officeDocument/2006/relationships/image" Target="../media/image392.png"/><Relationship Id="rId200" Type="http://schemas.openxmlformats.org/officeDocument/2006/relationships/image" Target="../media/image100.png"/><Relationship Id="rId438" Type="http://schemas.openxmlformats.org/officeDocument/2006/relationships/image" Target="../media/image219.png"/><Relationship Id="rId645" Type="http://schemas.openxmlformats.org/officeDocument/2006/relationships/customXml" Target="../ink/ink322.xml"/><Relationship Id="rId852" Type="http://schemas.openxmlformats.org/officeDocument/2006/relationships/image" Target="../media/image425.png"/><Relationship Id="rId284" Type="http://schemas.openxmlformats.org/officeDocument/2006/relationships/image" Target="../media/image142.png"/><Relationship Id="rId491" Type="http://schemas.openxmlformats.org/officeDocument/2006/relationships/customXml" Target="../ink/ink245.xml"/><Relationship Id="rId505" Type="http://schemas.openxmlformats.org/officeDocument/2006/relationships/customXml" Target="../ink/ink252.xml"/><Relationship Id="rId712" Type="http://schemas.openxmlformats.org/officeDocument/2006/relationships/customXml" Target="../ink/ink356.xml"/><Relationship Id="rId79" Type="http://schemas.openxmlformats.org/officeDocument/2006/relationships/customXml" Target="../ink/ink39.xml"/><Relationship Id="rId144" Type="http://schemas.openxmlformats.org/officeDocument/2006/relationships/image" Target="../media/image72.png"/><Relationship Id="rId589" Type="http://schemas.openxmlformats.org/officeDocument/2006/relationships/customXml" Target="../ink/ink294.xml"/><Relationship Id="rId796" Type="http://schemas.openxmlformats.org/officeDocument/2006/relationships/customXml" Target="../ink/ink398.xml"/><Relationship Id="rId351" Type="http://schemas.openxmlformats.org/officeDocument/2006/relationships/customXml" Target="../ink/ink175.xml"/><Relationship Id="rId449" Type="http://schemas.openxmlformats.org/officeDocument/2006/relationships/customXml" Target="../ink/ink224.xml"/><Relationship Id="rId656" Type="http://schemas.openxmlformats.org/officeDocument/2006/relationships/image" Target="../media/image328.png"/><Relationship Id="rId863" Type="http://schemas.openxmlformats.org/officeDocument/2006/relationships/image" Target="../media/image430.png"/><Relationship Id="rId211" Type="http://schemas.openxmlformats.org/officeDocument/2006/relationships/customXml" Target="../ink/ink105.xml"/><Relationship Id="rId295" Type="http://schemas.openxmlformats.org/officeDocument/2006/relationships/customXml" Target="../ink/ink147.xml"/><Relationship Id="rId309" Type="http://schemas.openxmlformats.org/officeDocument/2006/relationships/customXml" Target="../ink/ink154.xml"/><Relationship Id="rId516" Type="http://schemas.openxmlformats.org/officeDocument/2006/relationships/image" Target="../media/image258.png"/><Relationship Id="rId723" Type="http://schemas.openxmlformats.org/officeDocument/2006/relationships/image" Target="../media/image361.png"/><Relationship Id="rId930" Type="http://schemas.openxmlformats.org/officeDocument/2006/relationships/customXml" Target="../ink/ink466.xml"/><Relationship Id="rId155" Type="http://schemas.openxmlformats.org/officeDocument/2006/relationships/customXml" Target="../ink/ink77.xml"/><Relationship Id="rId362" Type="http://schemas.openxmlformats.org/officeDocument/2006/relationships/image" Target="../media/image181.png"/><Relationship Id="rId222" Type="http://schemas.openxmlformats.org/officeDocument/2006/relationships/image" Target="../media/image111.png"/><Relationship Id="rId667" Type="http://schemas.openxmlformats.org/officeDocument/2006/relationships/customXml" Target="../ink/ink333.xml"/><Relationship Id="rId874" Type="http://schemas.openxmlformats.org/officeDocument/2006/relationships/customXml" Target="../ink/ink438.xml"/><Relationship Id="rId17" Type="http://schemas.openxmlformats.org/officeDocument/2006/relationships/customXml" Target="../ink/ink8.xml"/><Relationship Id="rId527" Type="http://schemas.openxmlformats.org/officeDocument/2006/relationships/customXml" Target="../ink/ink263.xml"/><Relationship Id="rId734" Type="http://schemas.openxmlformats.org/officeDocument/2006/relationships/customXml" Target="../ink/ink367.xml"/><Relationship Id="rId941" Type="http://schemas.openxmlformats.org/officeDocument/2006/relationships/image" Target="../media/image469.png"/><Relationship Id="rId70" Type="http://schemas.openxmlformats.org/officeDocument/2006/relationships/image" Target="../media/image35.png"/><Relationship Id="rId166" Type="http://schemas.openxmlformats.org/officeDocument/2006/relationships/image" Target="../media/image83.png"/><Relationship Id="rId373" Type="http://schemas.openxmlformats.org/officeDocument/2006/relationships/customXml" Target="../ink/ink186.xml"/><Relationship Id="rId580" Type="http://schemas.openxmlformats.org/officeDocument/2006/relationships/image" Target="../media/image290.png"/><Relationship Id="rId801" Type="http://schemas.openxmlformats.org/officeDocument/2006/relationships/image" Target="../media/image400.png"/><Relationship Id="rId1" Type="http://schemas.openxmlformats.org/officeDocument/2006/relationships/slideLayout" Target="../slideLayouts/slideLayout1.xml"/><Relationship Id="rId233" Type="http://schemas.openxmlformats.org/officeDocument/2006/relationships/customXml" Target="../ink/ink116.xml"/><Relationship Id="rId440" Type="http://schemas.openxmlformats.org/officeDocument/2006/relationships/image" Target="../media/image220.png"/><Relationship Id="rId678" Type="http://schemas.openxmlformats.org/officeDocument/2006/relationships/image" Target="../media/image339.png"/><Relationship Id="rId885" Type="http://schemas.openxmlformats.org/officeDocument/2006/relationships/image" Target="../media/image441.png"/><Relationship Id="rId28" Type="http://schemas.openxmlformats.org/officeDocument/2006/relationships/image" Target="../media/image14.png"/><Relationship Id="rId300" Type="http://schemas.openxmlformats.org/officeDocument/2006/relationships/image" Target="../media/image150.png"/><Relationship Id="rId538" Type="http://schemas.openxmlformats.org/officeDocument/2006/relationships/image" Target="../media/image269.png"/><Relationship Id="rId745" Type="http://schemas.openxmlformats.org/officeDocument/2006/relationships/image" Target="../media/image372.png"/><Relationship Id="rId952" Type="http://schemas.openxmlformats.org/officeDocument/2006/relationships/customXml" Target="../ink/ink477.xml"/><Relationship Id="rId81" Type="http://schemas.openxmlformats.org/officeDocument/2006/relationships/customXml" Target="../ink/ink40.xml"/><Relationship Id="rId177" Type="http://schemas.openxmlformats.org/officeDocument/2006/relationships/customXml" Target="../ink/ink88.xml"/><Relationship Id="rId384" Type="http://schemas.openxmlformats.org/officeDocument/2006/relationships/image" Target="../media/image192.png"/><Relationship Id="rId591" Type="http://schemas.openxmlformats.org/officeDocument/2006/relationships/customXml" Target="../ink/ink295.xml"/><Relationship Id="rId605" Type="http://schemas.openxmlformats.org/officeDocument/2006/relationships/customXml" Target="../ink/ink302.xml"/><Relationship Id="rId812" Type="http://schemas.openxmlformats.org/officeDocument/2006/relationships/customXml" Target="../ink/ink406.xml"/><Relationship Id="rId244" Type="http://schemas.openxmlformats.org/officeDocument/2006/relationships/image" Target="../media/image122.png"/><Relationship Id="rId689" Type="http://schemas.openxmlformats.org/officeDocument/2006/relationships/customXml" Target="../ink/ink344.xml"/><Relationship Id="rId896" Type="http://schemas.openxmlformats.org/officeDocument/2006/relationships/customXml" Target="../ink/ink449.xml"/><Relationship Id="rId39" Type="http://schemas.openxmlformats.org/officeDocument/2006/relationships/customXml" Target="../ink/ink19.xml"/><Relationship Id="rId451" Type="http://schemas.openxmlformats.org/officeDocument/2006/relationships/customXml" Target="../ink/ink225.xml"/><Relationship Id="rId549" Type="http://schemas.openxmlformats.org/officeDocument/2006/relationships/customXml" Target="../ink/ink274.xml"/><Relationship Id="rId756" Type="http://schemas.openxmlformats.org/officeDocument/2006/relationships/customXml" Target="../ink/ink378.xml"/><Relationship Id="rId104" Type="http://schemas.openxmlformats.org/officeDocument/2006/relationships/image" Target="../media/image52.png"/><Relationship Id="rId188" Type="http://schemas.openxmlformats.org/officeDocument/2006/relationships/image" Target="../media/image94.png"/><Relationship Id="rId311" Type="http://schemas.openxmlformats.org/officeDocument/2006/relationships/customXml" Target="../ink/ink155.xml"/><Relationship Id="rId395" Type="http://schemas.openxmlformats.org/officeDocument/2006/relationships/customXml" Target="../ink/ink197.xml"/><Relationship Id="rId409" Type="http://schemas.openxmlformats.org/officeDocument/2006/relationships/customXml" Target="../ink/ink204.xml"/><Relationship Id="rId963" Type="http://schemas.openxmlformats.org/officeDocument/2006/relationships/customXml" Target="../ink/ink483.xml"/><Relationship Id="rId92" Type="http://schemas.openxmlformats.org/officeDocument/2006/relationships/image" Target="../media/image46.png"/><Relationship Id="rId616" Type="http://schemas.openxmlformats.org/officeDocument/2006/relationships/image" Target="../media/image308.png"/><Relationship Id="rId823" Type="http://schemas.openxmlformats.org/officeDocument/2006/relationships/image" Target="../media/image411.png"/><Relationship Id="rId255" Type="http://schemas.openxmlformats.org/officeDocument/2006/relationships/customXml" Target="../ink/ink127.xml"/><Relationship Id="rId462" Type="http://schemas.openxmlformats.org/officeDocument/2006/relationships/image" Target="../media/image231.png"/><Relationship Id="rId115" Type="http://schemas.openxmlformats.org/officeDocument/2006/relationships/customXml" Target="../ink/ink57.xml"/><Relationship Id="rId322" Type="http://schemas.openxmlformats.org/officeDocument/2006/relationships/image" Target="../media/image161.png"/><Relationship Id="rId767" Type="http://schemas.openxmlformats.org/officeDocument/2006/relationships/image" Target="../media/image383.png"/><Relationship Id="rId974" Type="http://schemas.openxmlformats.org/officeDocument/2006/relationships/customXml" Target="../ink/ink489.xml"/><Relationship Id="rId199" Type="http://schemas.openxmlformats.org/officeDocument/2006/relationships/customXml" Target="../ink/ink99.xml"/><Relationship Id="rId627" Type="http://schemas.openxmlformats.org/officeDocument/2006/relationships/customXml" Target="../ink/ink313.xml"/><Relationship Id="rId834" Type="http://schemas.openxmlformats.org/officeDocument/2006/relationships/customXml" Target="../ink/ink417.xml"/><Relationship Id="rId266" Type="http://schemas.openxmlformats.org/officeDocument/2006/relationships/image" Target="../media/image133.png"/><Relationship Id="rId473" Type="http://schemas.openxmlformats.org/officeDocument/2006/relationships/customXml" Target="../ink/ink236.xml"/><Relationship Id="rId680" Type="http://schemas.openxmlformats.org/officeDocument/2006/relationships/image" Target="../media/image340.png"/><Relationship Id="rId901" Type="http://schemas.openxmlformats.org/officeDocument/2006/relationships/image" Target="../media/image449.png"/><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image" Target="../media/image270.png"/><Relationship Id="rId778" Type="http://schemas.openxmlformats.org/officeDocument/2006/relationships/customXml" Target="../ink/ink389.xml"/><Relationship Id="rId943" Type="http://schemas.openxmlformats.org/officeDocument/2006/relationships/image" Target="../media/image470.png"/><Relationship Id="rId985" Type="http://schemas.openxmlformats.org/officeDocument/2006/relationships/image" Target="../media/image490.png"/><Relationship Id="rId72" Type="http://schemas.openxmlformats.org/officeDocument/2006/relationships/image" Target="../media/image36.png"/><Relationship Id="rId375" Type="http://schemas.openxmlformats.org/officeDocument/2006/relationships/customXml" Target="../ink/ink187.xml"/><Relationship Id="rId582" Type="http://schemas.openxmlformats.org/officeDocument/2006/relationships/image" Target="../media/image291.png"/><Relationship Id="rId638" Type="http://schemas.openxmlformats.org/officeDocument/2006/relationships/image" Target="../media/image319.png"/><Relationship Id="rId803" Type="http://schemas.openxmlformats.org/officeDocument/2006/relationships/image" Target="../media/image401.png"/><Relationship Id="rId845" Type="http://schemas.openxmlformats.org/officeDocument/2006/relationships/customXml" Target="../ink/ink423.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00.png"/><Relationship Id="rId442" Type="http://schemas.openxmlformats.org/officeDocument/2006/relationships/image" Target="../media/image221.png"/><Relationship Id="rId484" Type="http://schemas.openxmlformats.org/officeDocument/2006/relationships/image" Target="../media/image242.png"/><Relationship Id="rId705" Type="http://schemas.openxmlformats.org/officeDocument/2006/relationships/image" Target="../media/image352.png"/><Relationship Id="rId887" Type="http://schemas.openxmlformats.org/officeDocument/2006/relationships/image" Target="../media/image442.png"/><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691" Type="http://schemas.openxmlformats.org/officeDocument/2006/relationships/customXml" Target="../ink/ink345.xml"/><Relationship Id="rId747" Type="http://schemas.openxmlformats.org/officeDocument/2006/relationships/image" Target="../media/image373.png"/><Relationship Id="rId789" Type="http://schemas.openxmlformats.org/officeDocument/2006/relationships/image" Target="../media/image394.png"/><Relationship Id="rId912" Type="http://schemas.openxmlformats.org/officeDocument/2006/relationships/customXml" Target="../ink/ink457.xml"/><Relationship Id="rId954" Type="http://schemas.openxmlformats.org/officeDocument/2006/relationships/customXml" Target="../ink/ink478.xml"/><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193.png"/><Relationship Id="rId551" Type="http://schemas.openxmlformats.org/officeDocument/2006/relationships/customXml" Target="../ink/ink275.xml"/><Relationship Id="rId593" Type="http://schemas.openxmlformats.org/officeDocument/2006/relationships/customXml" Target="../ink/ink296.xml"/><Relationship Id="rId607" Type="http://schemas.openxmlformats.org/officeDocument/2006/relationships/customXml" Target="../ink/ink303.xml"/><Relationship Id="rId649" Type="http://schemas.openxmlformats.org/officeDocument/2006/relationships/customXml" Target="../ink/ink324.xml"/><Relationship Id="rId814" Type="http://schemas.openxmlformats.org/officeDocument/2006/relationships/customXml" Target="../ink/ink407.xml"/><Relationship Id="rId856" Type="http://schemas.openxmlformats.org/officeDocument/2006/relationships/customXml" Target="../ink/ink429.xml"/><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660" Type="http://schemas.openxmlformats.org/officeDocument/2006/relationships/image" Target="../media/image330.png"/><Relationship Id="rId898" Type="http://schemas.openxmlformats.org/officeDocument/2006/relationships/customXml" Target="../ink/ink450.xml"/><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customXml" Target="../ink/ink247.xml"/><Relationship Id="rId716" Type="http://schemas.openxmlformats.org/officeDocument/2006/relationships/customXml" Target="../ink/ink358.xml"/><Relationship Id="rId758" Type="http://schemas.openxmlformats.org/officeDocument/2006/relationships/customXml" Target="../ink/ink379.xml"/><Relationship Id="rId923" Type="http://schemas.openxmlformats.org/officeDocument/2006/relationships/image" Target="../media/image460.png"/><Relationship Id="rId965" Type="http://schemas.openxmlformats.org/officeDocument/2006/relationships/customXml" Target="../ink/ink484.xml"/><Relationship Id="rId10" Type="http://schemas.openxmlformats.org/officeDocument/2006/relationships/image" Target="../media/image5.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60.png"/><Relationship Id="rId562" Type="http://schemas.openxmlformats.org/officeDocument/2006/relationships/image" Target="../media/image281.png"/><Relationship Id="rId618" Type="http://schemas.openxmlformats.org/officeDocument/2006/relationships/image" Target="../media/image309.png"/><Relationship Id="rId825" Type="http://schemas.openxmlformats.org/officeDocument/2006/relationships/image" Target="../media/image412.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11.png"/><Relationship Id="rId464" Type="http://schemas.openxmlformats.org/officeDocument/2006/relationships/image" Target="../media/image232.png"/><Relationship Id="rId867" Type="http://schemas.openxmlformats.org/officeDocument/2006/relationships/image" Target="../media/image432.png"/><Relationship Id="rId299" Type="http://schemas.openxmlformats.org/officeDocument/2006/relationships/customXml" Target="../ink/ink149.xml"/><Relationship Id="rId727" Type="http://schemas.openxmlformats.org/officeDocument/2006/relationships/image" Target="../media/image363.png"/><Relationship Id="rId934" Type="http://schemas.openxmlformats.org/officeDocument/2006/relationships/customXml" Target="../ink/ink468.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customXml" Target="../ink/ink286.xml"/><Relationship Id="rId780" Type="http://schemas.openxmlformats.org/officeDocument/2006/relationships/customXml" Target="../ink/ink390.xml"/><Relationship Id="rId226" Type="http://schemas.openxmlformats.org/officeDocument/2006/relationships/image" Target="../media/image113.png"/><Relationship Id="rId433" Type="http://schemas.openxmlformats.org/officeDocument/2006/relationships/customXml" Target="../ink/ink216.xml"/><Relationship Id="rId878" Type="http://schemas.openxmlformats.org/officeDocument/2006/relationships/customXml" Target="../ink/ink440.xml"/><Relationship Id="rId640" Type="http://schemas.openxmlformats.org/officeDocument/2006/relationships/image" Target="../media/image320.png"/><Relationship Id="rId738" Type="http://schemas.openxmlformats.org/officeDocument/2006/relationships/customXml" Target="../ink/ink369.xml"/><Relationship Id="rId945" Type="http://schemas.openxmlformats.org/officeDocument/2006/relationships/image" Target="../media/image471.png"/><Relationship Id="rId74" Type="http://schemas.openxmlformats.org/officeDocument/2006/relationships/image" Target="../media/image37.png"/><Relationship Id="rId377" Type="http://schemas.openxmlformats.org/officeDocument/2006/relationships/customXml" Target="../ink/ink188.xml"/><Relationship Id="rId500" Type="http://schemas.openxmlformats.org/officeDocument/2006/relationships/image" Target="../media/image250.png"/><Relationship Id="rId584" Type="http://schemas.openxmlformats.org/officeDocument/2006/relationships/image" Target="../media/image292.png"/><Relationship Id="rId805" Type="http://schemas.openxmlformats.org/officeDocument/2006/relationships/image" Target="../media/image402.png"/><Relationship Id="rId5" Type="http://schemas.openxmlformats.org/officeDocument/2006/relationships/customXml" Target="../ink/ink2.xml"/><Relationship Id="rId237" Type="http://schemas.openxmlformats.org/officeDocument/2006/relationships/customXml" Target="../ink/ink118.xml"/><Relationship Id="rId791" Type="http://schemas.openxmlformats.org/officeDocument/2006/relationships/image" Target="../media/image395.png"/><Relationship Id="rId889" Type="http://schemas.openxmlformats.org/officeDocument/2006/relationships/image" Target="../media/image443.png"/><Relationship Id="rId444" Type="http://schemas.openxmlformats.org/officeDocument/2006/relationships/image" Target="../media/image222.png"/><Relationship Id="rId651" Type="http://schemas.openxmlformats.org/officeDocument/2006/relationships/customXml" Target="../ink/ink325.xml"/><Relationship Id="rId749" Type="http://schemas.openxmlformats.org/officeDocument/2006/relationships/image" Target="../media/image374.png"/><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image" Target="../media/image194.png"/><Relationship Id="rId511" Type="http://schemas.openxmlformats.org/officeDocument/2006/relationships/customXml" Target="../ink/ink255.xml"/><Relationship Id="rId609" Type="http://schemas.openxmlformats.org/officeDocument/2006/relationships/customXml" Target="../ink/ink304.xml"/><Relationship Id="rId956" Type="http://schemas.openxmlformats.org/officeDocument/2006/relationships/image" Target="../media/image476.png"/><Relationship Id="rId85" Type="http://schemas.openxmlformats.org/officeDocument/2006/relationships/customXml" Target="../ink/ink42.xml"/><Relationship Id="rId150" Type="http://schemas.openxmlformats.org/officeDocument/2006/relationships/image" Target="../media/image75.png"/><Relationship Id="rId595" Type="http://schemas.openxmlformats.org/officeDocument/2006/relationships/customXml" Target="../ink/ink297.xml"/><Relationship Id="rId816" Type="http://schemas.openxmlformats.org/officeDocument/2006/relationships/customXml" Target="../ink/ink408.xml"/><Relationship Id="rId248" Type="http://schemas.openxmlformats.org/officeDocument/2006/relationships/image" Target="../media/image124.png"/><Relationship Id="rId455" Type="http://schemas.openxmlformats.org/officeDocument/2006/relationships/customXml" Target="../ink/ink227.xml"/><Relationship Id="rId662" Type="http://schemas.openxmlformats.org/officeDocument/2006/relationships/image" Target="../media/image331.png"/><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image" Target="../media/image261.png"/><Relationship Id="rId967" Type="http://schemas.openxmlformats.org/officeDocument/2006/relationships/customXml" Target="../ink/ink485.xml"/><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customXml" Target="../ink/ink199.xml"/><Relationship Id="rId827" Type="http://schemas.openxmlformats.org/officeDocument/2006/relationships/image" Target="../media/image413.png"/><Relationship Id="rId259" Type="http://schemas.openxmlformats.org/officeDocument/2006/relationships/customXml" Target="../ink/ink129.xml"/><Relationship Id="rId466" Type="http://schemas.openxmlformats.org/officeDocument/2006/relationships/image" Target="../media/image233.png"/><Relationship Id="rId673" Type="http://schemas.openxmlformats.org/officeDocument/2006/relationships/customXml" Target="../ink/ink336.xml"/><Relationship Id="rId880" Type="http://schemas.openxmlformats.org/officeDocument/2006/relationships/customXml" Target="../ink/ink441.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customXml" Target="../ink/ink266.xml"/><Relationship Id="rId978" Type="http://schemas.openxmlformats.org/officeDocument/2006/relationships/customXml" Target="../ink/ink491.xml"/><Relationship Id="rId740" Type="http://schemas.openxmlformats.org/officeDocument/2006/relationships/customXml" Target="../ink/ink370.xml"/><Relationship Id="rId838" Type="http://schemas.openxmlformats.org/officeDocument/2006/relationships/customXml" Target="../ink/ink419.xml"/><Relationship Id="rId172" Type="http://schemas.openxmlformats.org/officeDocument/2006/relationships/image" Target="../media/image86.png"/><Relationship Id="rId477" Type="http://schemas.openxmlformats.org/officeDocument/2006/relationships/customXml" Target="../ink/ink238.xml"/><Relationship Id="rId600" Type="http://schemas.openxmlformats.org/officeDocument/2006/relationships/image" Target="../media/image300.png"/><Relationship Id="rId684" Type="http://schemas.openxmlformats.org/officeDocument/2006/relationships/image" Target="../media/image342.png"/><Relationship Id="rId337" Type="http://schemas.openxmlformats.org/officeDocument/2006/relationships/customXml" Target="../ink/ink168.xml"/><Relationship Id="rId891" Type="http://schemas.openxmlformats.org/officeDocument/2006/relationships/image" Target="../media/image444.png"/><Relationship Id="rId905" Type="http://schemas.openxmlformats.org/officeDocument/2006/relationships/image" Target="../media/image451.png"/><Relationship Id="rId34" Type="http://schemas.openxmlformats.org/officeDocument/2006/relationships/image" Target="../media/image17.png"/><Relationship Id="rId544" Type="http://schemas.openxmlformats.org/officeDocument/2006/relationships/image" Target="../media/image272.png"/><Relationship Id="rId751" Type="http://schemas.openxmlformats.org/officeDocument/2006/relationships/image" Target="../media/image375.png"/><Relationship Id="rId849" Type="http://schemas.openxmlformats.org/officeDocument/2006/relationships/customXml" Target="../ink/ink425.xml"/><Relationship Id="rId183" Type="http://schemas.openxmlformats.org/officeDocument/2006/relationships/customXml" Target="../ink/ink91.xml"/><Relationship Id="rId390" Type="http://schemas.openxmlformats.org/officeDocument/2006/relationships/image" Target="../media/image195.png"/><Relationship Id="rId404" Type="http://schemas.openxmlformats.org/officeDocument/2006/relationships/image" Target="../media/image202.png"/><Relationship Id="rId611" Type="http://schemas.openxmlformats.org/officeDocument/2006/relationships/customXml" Target="../ink/ink305.xml"/><Relationship Id="rId250" Type="http://schemas.openxmlformats.org/officeDocument/2006/relationships/image" Target="../media/image125.png"/><Relationship Id="rId488" Type="http://schemas.openxmlformats.org/officeDocument/2006/relationships/image" Target="../media/image244.png"/><Relationship Id="rId695" Type="http://schemas.openxmlformats.org/officeDocument/2006/relationships/customXml" Target="../ink/ink347.xml"/><Relationship Id="rId709" Type="http://schemas.openxmlformats.org/officeDocument/2006/relationships/image" Target="../media/image354.png"/><Relationship Id="rId916" Type="http://schemas.openxmlformats.org/officeDocument/2006/relationships/customXml" Target="../ink/ink459.xml"/><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customXml" Target="../ink/ink277.xml"/><Relationship Id="rId762" Type="http://schemas.openxmlformats.org/officeDocument/2006/relationships/customXml" Target="../ink/ink381.xml"/><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customXml" Target="../ink/ink207.xml"/><Relationship Id="rId622" Type="http://schemas.openxmlformats.org/officeDocument/2006/relationships/image" Target="../media/image311.png"/><Relationship Id="rId261" Type="http://schemas.openxmlformats.org/officeDocument/2006/relationships/customXml" Target="../ink/ink130.xml"/><Relationship Id="rId499" Type="http://schemas.openxmlformats.org/officeDocument/2006/relationships/customXml" Target="../ink/ink249.xml"/><Relationship Id="rId927" Type="http://schemas.openxmlformats.org/officeDocument/2006/relationships/image" Target="../media/image462.png"/><Relationship Id="rId56" Type="http://schemas.openxmlformats.org/officeDocument/2006/relationships/image" Target="../media/image28.png"/><Relationship Id="rId359" Type="http://schemas.openxmlformats.org/officeDocument/2006/relationships/customXml" Target="../ink/ink179.xml"/><Relationship Id="rId566" Type="http://schemas.openxmlformats.org/officeDocument/2006/relationships/image" Target="../media/image283.png"/><Relationship Id="rId773" Type="http://schemas.openxmlformats.org/officeDocument/2006/relationships/image" Target="../media/image386.png"/><Relationship Id="rId121" Type="http://schemas.openxmlformats.org/officeDocument/2006/relationships/customXml" Target="../ink/ink60.xml"/><Relationship Id="rId219" Type="http://schemas.openxmlformats.org/officeDocument/2006/relationships/customXml" Target="../ink/ink109.xml"/><Relationship Id="rId426" Type="http://schemas.openxmlformats.org/officeDocument/2006/relationships/image" Target="../media/image213.png"/><Relationship Id="rId633" Type="http://schemas.openxmlformats.org/officeDocument/2006/relationships/customXml" Target="../ink/ink316.xml"/><Relationship Id="rId980" Type="http://schemas.openxmlformats.org/officeDocument/2006/relationships/customXml" Target="../ink/ink492.xml"/><Relationship Id="rId840" Type="http://schemas.openxmlformats.org/officeDocument/2006/relationships/customXml" Target="../ink/ink420.xml"/><Relationship Id="rId938" Type="http://schemas.openxmlformats.org/officeDocument/2006/relationships/customXml" Target="../ink/ink470.xml"/><Relationship Id="rId67" Type="http://schemas.openxmlformats.org/officeDocument/2006/relationships/customXml" Target="../ink/ink33.xml"/><Relationship Id="rId272" Type="http://schemas.openxmlformats.org/officeDocument/2006/relationships/image" Target="../media/image136.png"/><Relationship Id="rId577" Type="http://schemas.openxmlformats.org/officeDocument/2006/relationships/customXml" Target="../ink/ink288.xml"/><Relationship Id="rId700" Type="http://schemas.openxmlformats.org/officeDocument/2006/relationships/customXml" Target="../ink/ink350.xml"/><Relationship Id="rId132" Type="http://schemas.openxmlformats.org/officeDocument/2006/relationships/image" Target="../media/image66.png"/><Relationship Id="rId784" Type="http://schemas.openxmlformats.org/officeDocument/2006/relationships/customXml" Target="../ink/ink392.xml"/><Relationship Id="rId437" Type="http://schemas.openxmlformats.org/officeDocument/2006/relationships/customXml" Target="../ink/ink218.xml"/><Relationship Id="rId644" Type="http://schemas.openxmlformats.org/officeDocument/2006/relationships/image" Target="../media/image322.png"/><Relationship Id="rId851" Type="http://schemas.openxmlformats.org/officeDocument/2006/relationships/customXml" Target="../ink/ink426.xml"/><Relationship Id="rId283" Type="http://schemas.openxmlformats.org/officeDocument/2006/relationships/customXml" Target="../ink/ink141.xml"/><Relationship Id="rId490" Type="http://schemas.openxmlformats.org/officeDocument/2006/relationships/image" Target="../media/image245.png"/><Relationship Id="rId504" Type="http://schemas.openxmlformats.org/officeDocument/2006/relationships/image" Target="../media/image252.png"/><Relationship Id="rId711" Type="http://schemas.openxmlformats.org/officeDocument/2006/relationships/image" Target="../media/image355.png"/><Relationship Id="rId949" Type="http://schemas.openxmlformats.org/officeDocument/2006/relationships/image" Target="../media/image473.png"/><Relationship Id="rId78" Type="http://schemas.openxmlformats.org/officeDocument/2006/relationships/image" Target="../media/image39.png"/><Relationship Id="rId143" Type="http://schemas.openxmlformats.org/officeDocument/2006/relationships/customXml" Target="../ink/ink71.xml"/><Relationship Id="rId350" Type="http://schemas.openxmlformats.org/officeDocument/2006/relationships/image" Target="../media/image175.png"/><Relationship Id="rId588" Type="http://schemas.openxmlformats.org/officeDocument/2006/relationships/image" Target="../media/image294.png"/><Relationship Id="rId795" Type="http://schemas.openxmlformats.org/officeDocument/2006/relationships/image" Target="../media/image397.png"/><Relationship Id="rId809" Type="http://schemas.openxmlformats.org/officeDocument/2006/relationships/image" Target="../media/image404.png"/><Relationship Id="rId9" Type="http://schemas.openxmlformats.org/officeDocument/2006/relationships/customXml" Target="../ink/ink4.xml"/><Relationship Id="rId210" Type="http://schemas.openxmlformats.org/officeDocument/2006/relationships/image" Target="../media/image105.png"/><Relationship Id="rId448" Type="http://schemas.openxmlformats.org/officeDocument/2006/relationships/image" Target="../media/image224.png"/><Relationship Id="rId655" Type="http://schemas.openxmlformats.org/officeDocument/2006/relationships/customXml" Target="../ink/ink327.xml"/><Relationship Id="rId862" Type="http://schemas.openxmlformats.org/officeDocument/2006/relationships/customXml" Target="../ink/ink432.xml"/><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customXml" Target="../ink/ink257.xml"/><Relationship Id="rId722" Type="http://schemas.openxmlformats.org/officeDocument/2006/relationships/customXml" Target="../ink/ink361.xml"/><Relationship Id="rId89" Type="http://schemas.openxmlformats.org/officeDocument/2006/relationships/customXml" Target="../ink/ink44.xml"/><Relationship Id="rId154" Type="http://schemas.openxmlformats.org/officeDocument/2006/relationships/image" Target="../media/image77.png"/><Relationship Id="rId361" Type="http://schemas.openxmlformats.org/officeDocument/2006/relationships/customXml" Target="../ink/ink180.xml"/><Relationship Id="rId599" Type="http://schemas.openxmlformats.org/officeDocument/2006/relationships/customXml" Target="../ink/ink299.xml"/><Relationship Id="rId459" Type="http://schemas.openxmlformats.org/officeDocument/2006/relationships/customXml" Target="../ink/ink229.xml"/><Relationship Id="rId666" Type="http://schemas.openxmlformats.org/officeDocument/2006/relationships/image" Target="../media/image333.png"/><Relationship Id="rId873" Type="http://schemas.openxmlformats.org/officeDocument/2006/relationships/image" Target="../media/image435.png"/><Relationship Id="rId16" Type="http://schemas.openxmlformats.org/officeDocument/2006/relationships/image" Target="../media/image8.png"/><Relationship Id="rId221" Type="http://schemas.openxmlformats.org/officeDocument/2006/relationships/customXml" Target="../ink/ink110.xml"/><Relationship Id="rId319" Type="http://schemas.openxmlformats.org/officeDocument/2006/relationships/customXml" Target="../ink/ink159.xml"/><Relationship Id="rId526" Type="http://schemas.openxmlformats.org/officeDocument/2006/relationships/image" Target="../media/image263.png"/><Relationship Id="rId733" Type="http://schemas.openxmlformats.org/officeDocument/2006/relationships/image" Target="../media/image366.png"/><Relationship Id="rId940" Type="http://schemas.openxmlformats.org/officeDocument/2006/relationships/customXml" Target="../ink/ink471.xml"/><Relationship Id="rId165" Type="http://schemas.openxmlformats.org/officeDocument/2006/relationships/customXml" Target="../ink/ink82.xml"/><Relationship Id="rId372" Type="http://schemas.openxmlformats.org/officeDocument/2006/relationships/image" Target="../media/image186.png"/><Relationship Id="rId677" Type="http://schemas.openxmlformats.org/officeDocument/2006/relationships/customXml" Target="../ink/ink338.xml"/><Relationship Id="rId800" Type="http://schemas.openxmlformats.org/officeDocument/2006/relationships/customXml" Target="../ink/ink400.xml"/><Relationship Id="rId232" Type="http://schemas.openxmlformats.org/officeDocument/2006/relationships/image" Target="../media/image116.png"/><Relationship Id="rId884" Type="http://schemas.openxmlformats.org/officeDocument/2006/relationships/customXml" Target="../ink/ink443.xml"/><Relationship Id="rId27" Type="http://schemas.openxmlformats.org/officeDocument/2006/relationships/customXml" Target="../ink/ink13.xml"/><Relationship Id="rId537" Type="http://schemas.openxmlformats.org/officeDocument/2006/relationships/customXml" Target="../ink/ink268.xml"/><Relationship Id="rId744" Type="http://schemas.openxmlformats.org/officeDocument/2006/relationships/customXml" Target="../ink/ink372.xml"/><Relationship Id="rId951" Type="http://schemas.openxmlformats.org/officeDocument/2006/relationships/image" Target="../media/image474.png"/><Relationship Id="rId80" Type="http://schemas.openxmlformats.org/officeDocument/2006/relationships/image" Target="../media/image40.png"/><Relationship Id="rId176" Type="http://schemas.openxmlformats.org/officeDocument/2006/relationships/image" Target="../media/image88.png"/><Relationship Id="rId383" Type="http://schemas.openxmlformats.org/officeDocument/2006/relationships/customXml" Target="../ink/ink191.xml"/><Relationship Id="rId590" Type="http://schemas.openxmlformats.org/officeDocument/2006/relationships/image" Target="../media/image295.png"/><Relationship Id="rId604" Type="http://schemas.openxmlformats.org/officeDocument/2006/relationships/image" Target="../media/image302.png"/><Relationship Id="rId811" Type="http://schemas.openxmlformats.org/officeDocument/2006/relationships/image" Target="../media/image405.png"/><Relationship Id="rId243" Type="http://schemas.openxmlformats.org/officeDocument/2006/relationships/customXml" Target="../ink/ink121.xml"/><Relationship Id="rId450" Type="http://schemas.openxmlformats.org/officeDocument/2006/relationships/image" Target="../media/image225.png"/><Relationship Id="rId688" Type="http://schemas.openxmlformats.org/officeDocument/2006/relationships/image" Target="../media/image344.png"/><Relationship Id="rId895" Type="http://schemas.openxmlformats.org/officeDocument/2006/relationships/image" Target="../media/image446.png"/><Relationship Id="rId909" Type="http://schemas.openxmlformats.org/officeDocument/2006/relationships/image" Target="../media/image453.png"/><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548" Type="http://schemas.openxmlformats.org/officeDocument/2006/relationships/image" Target="../media/image274.png"/><Relationship Id="rId755" Type="http://schemas.openxmlformats.org/officeDocument/2006/relationships/image" Target="../media/image377.png"/><Relationship Id="rId962" Type="http://schemas.openxmlformats.org/officeDocument/2006/relationships/image" Target="../media/image479.png"/><Relationship Id="rId91" Type="http://schemas.openxmlformats.org/officeDocument/2006/relationships/customXml" Target="../ink/ink45.xml"/><Relationship Id="rId187" Type="http://schemas.openxmlformats.org/officeDocument/2006/relationships/customXml" Target="../ink/ink93.xml"/><Relationship Id="rId394" Type="http://schemas.openxmlformats.org/officeDocument/2006/relationships/image" Target="../media/image197.png"/><Relationship Id="rId408" Type="http://schemas.openxmlformats.org/officeDocument/2006/relationships/image" Target="../media/image204.png"/><Relationship Id="rId615" Type="http://schemas.openxmlformats.org/officeDocument/2006/relationships/customXml" Target="../ink/ink307.xml"/><Relationship Id="rId822" Type="http://schemas.openxmlformats.org/officeDocument/2006/relationships/customXml" Target="../ink/ink411.xml"/><Relationship Id="rId254" Type="http://schemas.openxmlformats.org/officeDocument/2006/relationships/image" Target="../media/image127.png"/><Relationship Id="rId699" Type="http://schemas.openxmlformats.org/officeDocument/2006/relationships/customXml" Target="../ink/ink349.xml"/><Relationship Id="rId49" Type="http://schemas.openxmlformats.org/officeDocument/2006/relationships/customXml" Target="../ink/ink24.xml"/><Relationship Id="rId114" Type="http://schemas.openxmlformats.org/officeDocument/2006/relationships/image" Target="../media/image57.png"/><Relationship Id="rId461" Type="http://schemas.openxmlformats.org/officeDocument/2006/relationships/customXml" Target="../ink/ink230.xml"/><Relationship Id="rId559" Type="http://schemas.openxmlformats.org/officeDocument/2006/relationships/customXml" Target="../ink/ink279.xml"/><Relationship Id="rId766" Type="http://schemas.openxmlformats.org/officeDocument/2006/relationships/customXml" Target="../ink/ink383.xml"/><Relationship Id="rId198" Type="http://schemas.openxmlformats.org/officeDocument/2006/relationships/image" Target="../media/image99.png"/><Relationship Id="rId321" Type="http://schemas.openxmlformats.org/officeDocument/2006/relationships/customXml" Target="../ink/ink160.xml"/><Relationship Id="rId419" Type="http://schemas.openxmlformats.org/officeDocument/2006/relationships/customXml" Target="../ink/ink209.xml"/><Relationship Id="rId626" Type="http://schemas.openxmlformats.org/officeDocument/2006/relationships/image" Target="../media/image313.png"/><Relationship Id="rId973" Type="http://schemas.openxmlformats.org/officeDocument/2006/relationships/customXml" Target="../ink/ink488.xml"/><Relationship Id="rId833" Type="http://schemas.openxmlformats.org/officeDocument/2006/relationships/image" Target="../media/image416.png"/><Relationship Id="rId265" Type="http://schemas.openxmlformats.org/officeDocument/2006/relationships/customXml" Target="../ink/ink132.xml"/><Relationship Id="rId472" Type="http://schemas.openxmlformats.org/officeDocument/2006/relationships/image" Target="../media/image236.png"/><Relationship Id="rId900" Type="http://schemas.openxmlformats.org/officeDocument/2006/relationships/customXml" Target="../ink/ink451.xml"/><Relationship Id="rId125" Type="http://schemas.openxmlformats.org/officeDocument/2006/relationships/customXml" Target="../ink/ink62.xml"/><Relationship Id="rId332" Type="http://schemas.openxmlformats.org/officeDocument/2006/relationships/image" Target="../media/image166.png"/><Relationship Id="rId777" Type="http://schemas.openxmlformats.org/officeDocument/2006/relationships/image" Target="../media/image388.png"/><Relationship Id="rId984" Type="http://schemas.openxmlformats.org/officeDocument/2006/relationships/customXml" Target="../ink/ink494.xml"/><Relationship Id="rId637" Type="http://schemas.openxmlformats.org/officeDocument/2006/relationships/customXml" Target="../ink/ink318.xml"/><Relationship Id="rId844" Type="http://schemas.openxmlformats.org/officeDocument/2006/relationships/customXml" Target="../ink/ink422.xml"/><Relationship Id="rId276" Type="http://schemas.openxmlformats.org/officeDocument/2006/relationships/image" Target="../media/image138.png"/><Relationship Id="rId483" Type="http://schemas.openxmlformats.org/officeDocument/2006/relationships/customXml" Target="../ink/ink241.xml"/><Relationship Id="rId690" Type="http://schemas.openxmlformats.org/officeDocument/2006/relationships/image" Target="../media/image345.png"/><Relationship Id="rId704" Type="http://schemas.openxmlformats.org/officeDocument/2006/relationships/customXml" Target="../ink/ink352.xml"/><Relationship Id="rId911" Type="http://schemas.openxmlformats.org/officeDocument/2006/relationships/image" Target="../media/image454.png"/><Relationship Id="rId40" Type="http://schemas.openxmlformats.org/officeDocument/2006/relationships/image" Target="../media/image20.png"/><Relationship Id="rId136" Type="http://schemas.openxmlformats.org/officeDocument/2006/relationships/image" Target="../media/image68.png"/><Relationship Id="rId343" Type="http://schemas.openxmlformats.org/officeDocument/2006/relationships/customXml" Target="../ink/ink171.xml"/><Relationship Id="rId550" Type="http://schemas.openxmlformats.org/officeDocument/2006/relationships/image" Target="../media/image275.png"/><Relationship Id="rId788" Type="http://schemas.openxmlformats.org/officeDocument/2006/relationships/customXml" Target="../ink/ink394.xml"/><Relationship Id="rId203" Type="http://schemas.openxmlformats.org/officeDocument/2006/relationships/customXml" Target="../ink/ink101.xml"/><Relationship Id="rId648" Type="http://schemas.openxmlformats.org/officeDocument/2006/relationships/image" Target="../media/image324.png"/><Relationship Id="rId855" Type="http://schemas.openxmlformats.org/officeDocument/2006/relationships/image" Target="../media/image426.png"/><Relationship Id="rId287" Type="http://schemas.openxmlformats.org/officeDocument/2006/relationships/customXml" Target="../ink/ink143.xml"/><Relationship Id="rId410" Type="http://schemas.openxmlformats.org/officeDocument/2006/relationships/image" Target="../media/image205.png"/><Relationship Id="rId494" Type="http://schemas.openxmlformats.org/officeDocument/2006/relationships/image" Target="../media/image247.png"/><Relationship Id="rId508" Type="http://schemas.openxmlformats.org/officeDocument/2006/relationships/image" Target="../media/image254.png"/><Relationship Id="rId715" Type="http://schemas.openxmlformats.org/officeDocument/2006/relationships/image" Target="../media/image357.png"/><Relationship Id="rId922" Type="http://schemas.openxmlformats.org/officeDocument/2006/relationships/customXml" Target="../ink/ink462.xml"/><Relationship Id="rId147" Type="http://schemas.openxmlformats.org/officeDocument/2006/relationships/customXml" Target="../ink/ink73.xml"/><Relationship Id="rId354" Type="http://schemas.openxmlformats.org/officeDocument/2006/relationships/image" Target="../media/image177.png"/><Relationship Id="rId799" Type="http://schemas.openxmlformats.org/officeDocument/2006/relationships/image" Target="../media/image399.png"/><Relationship Id="rId51" Type="http://schemas.openxmlformats.org/officeDocument/2006/relationships/customXml" Target="../ink/ink25.xml"/><Relationship Id="rId561" Type="http://schemas.openxmlformats.org/officeDocument/2006/relationships/customXml" Target="../ink/ink280.xml"/><Relationship Id="rId659" Type="http://schemas.openxmlformats.org/officeDocument/2006/relationships/customXml" Target="../ink/ink329.xml"/><Relationship Id="rId866" Type="http://schemas.openxmlformats.org/officeDocument/2006/relationships/customXml" Target="../ink/ink434.xml"/><Relationship Id="rId214" Type="http://schemas.openxmlformats.org/officeDocument/2006/relationships/image" Target="../media/image107.png"/><Relationship Id="rId298" Type="http://schemas.openxmlformats.org/officeDocument/2006/relationships/image" Target="../media/image149.png"/><Relationship Id="rId421" Type="http://schemas.openxmlformats.org/officeDocument/2006/relationships/customXml" Target="../ink/ink210.xml"/><Relationship Id="rId519" Type="http://schemas.openxmlformats.org/officeDocument/2006/relationships/customXml" Target="../ink/ink259.xml"/><Relationship Id="rId158" Type="http://schemas.openxmlformats.org/officeDocument/2006/relationships/image" Target="../media/image79.png"/><Relationship Id="rId726" Type="http://schemas.openxmlformats.org/officeDocument/2006/relationships/customXml" Target="../ink/ink363.xml"/><Relationship Id="rId933" Type="http://schemas.openxmlformats.org/officeDocument/2006/relationships/image" Target="../media/image465.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image" Target="../media/image286.png"/><Relationship Id="rId225" Type="http://schemas.openxmlformats.org/officeDocument/2006/relationships/customXml" Target="../ink/ink112.xml"/><Relationship Id="rId432" Type="http://schemas.openxmlformats.org/officeDocument/2006/relationships/image" Target="../media/image216.png"/><Relationship Id="rId877" Type="http://schemas.openxmlformats.org/officeDocument/2006/relationships/image" Target="../media/image437.png"/><Relationship Id="rId737" Type="http://schemas.openxmlformats.org/officeDocument/2006/relationships/image" Target="../media/image368.png"/><Relationship Id="rId944" Type="http://schemas.openxmlformats.org/officeDocument/2006/relationships/customXml" Target="../ink/ink473.xml"/><Relationship Id="rId73" Type="http://schemas.openxmlformats.org/officeDocument/2006/relationships/customXml" Target="../ink/ink36.xml"/><Relationship Id="rId169" Type="http://schemas.openxmlformats.org/officeDocument/2006/relationships/customXml" Target="../ink/ink84.xml"/><Relationship Id="rId376" Type="http://schemas.openxmlformats.org/officeDocument/2006/relationships/image" Target="../media/image188.png"/><Relationship Id="rId583" Type="http://schemas.openxmlformats.org/officeDocument/2006/relationships/customXml" Target="../ink/ink291.xml"/><Relationship Id="rId790" Type="http://schemas.openxmlformats.org/officeDocument/2006/relationships/customXml" Target="../ink/ink395.xml"/><Relationship Id="rId804" Type="http://schemas.openxmlformats.org/officeDocument/2006/relationships/customXml" Target="../ink/ink402.xml"/><Relationship Id="rId4" Type="http://schemas.openxmlformats.org/officeDocument/2006/relationships/image" Target="../media/image2.png"/><Relationship Id="rId236" Type="http://schemas.openxmlformats.org/officeDocument/2006/relationships/image" Target="../media/image118.png"/><Relationship Id="rId443" Type="http://schemas.openxmlformats.org/officeDocument/2006/relationships/customXml" Target="../ink/ink221.xml"/><Relationship Id="rId650" Type="http://schemas.openxmlformats.org/officeDocument/2006/relationships/image" Target="../media/image325.png"/><Relationship Id="rId888" Type="http://schemas.openxmlformats.org/officeDocument/2006/relationships/customXml" Target="../ink/ink445.xml"/><Relationship Id="rId303" Type="http://schemas.openxmlformats.org/officeDocument/2006/relationships/customXml" Target="../ink/ink151.xml"/><Relationship Id="rId748" Type="http://schemas.openxmlformats.org/officeDocument/2006/relationships/customXml" Target="../ink/ink374.xml"/><Relationship Id="rId955" Type="http://schemas.openxmlformats.org/officeDocument/2006/relationships/customXml" Target="../ink/ink479.xml"/><Relationship Id="rId84" Type="http://schemas.openxmlformats.org/officeDocument/2006/relationships/image" Target="../media/image42.png"/><Relationship Id="rId387" Type="http://schemas.openxmlformats.org/officeDocument/2006/relationships/customXml" Target="../ink/ink193.xml"/><Relationship Id="rId510" Type="http://schemas.openxmlformats.org/officeDocument/2006/relationships/image" Target="../media/image255.png"/><Relationship Id="rId594" Type="http://schemas.openxmlformats.org/officeDocument/2006/relationships/image" Target="../media/image297.png"/><Relationship Id="rId608" Type="http://schemas.openxmlformats.org/officeDocument/2006/relationships/image" Target="../media/image304.png"/><Relationship Id="rId815" Type="http://schemas.openxmlformats.org/officeDocument/2006/relationships/image" Target="../media/image407.png"/><Relationship Id="rId247" Type="http://schemas.openxmlformats.org/officeDocument/2006/relationships/customXml" Target="../ink/ink123.xml"/><Relationship Id="rId899" Type="http://schemas.openxmlformats.org/officeDocument/2006/relationships/image" Target="../media/image448.png"/><Relationship Id="rId107" Type="http://schemas.openxmlformats.org/officeDocument/2006/relationships/customXml" Target="../ink/ink53.xml"/><Relationship Id="rId454" Type="http://schemas.openxmlformats.org/officeDocument/2006/relationships/image" Target="../media/image227.png"/><Relationship Id="rId661" Type="http://schemas.openxmlformats.org/officeDocument/2006/relationships/customXml" Target="../ink/ink330.xml"/><Relationship Id="rId759" Type="http://schemas.openxmlformats.org/officeDocument/2006/relationships/image" Target="../media/image379.png"/><Relationship Id="rId966" Type="http://schemas.openxmlformats.org/officeDocument/2006/relationships/image" Target="../media/image481.png"/><Relationship Id="rId11" Type="http://schemas.openxmlformats.org/officeDocument/2006/relationships/customXml" Target="../ink/ink5.xml"/><Relationship Id="rId314" Type="http://schemas.openxmlformats.org/officeDocument/2006/relationships/image" Target="../media/image157.png"/><Relationship Id="rId398" Type="http://schemas.openxmlformats.org/officeDocument/2006/relationships/image" Target="../media/image199.png"/><Relationship Id="rId521" Type="http://schemas.openxmlformats.org/officeDocument/2006/relationships/customXml" Target="../ink/ink260.xml"/><Relationship Id="rId619" Type="http://schemas.openxmlformats.org/officeDocument/2006/relationships/customXml" Target="../ink/ink309.xml"/><Relationship Id="rId95" Type="http://schemas.openxmlformats.org/officeDocument/2006/relationships/customXml" Target="../ink/ink47.xml"/><Relationship Id="rId160" Type="http://schemas.openxmlformats.org/officeDocument/2006/relationships/image" Target="../media/image80.png"/><Relationship Id="rId826" Type="http://schemas.openxmlformats.org/officeDocument/2006/relationships/customXml" Target="../ink/ink413.xml"/><Relationship Id="rId258" Type="http://schemas.openxmlformats.org/officeDocument/2006/relationships/image" Target="../media/image129.png"/><Relationship Id="rId465" Type="http://schemas.openxmlformats.org/officeDocument/2006/relationships/customXml" Target="../ink/ink232.xml"/><Relationship Id="rId672" Type="http://schemas.openxmlformats.org/officeDocument/2006/relationships/image" Target="../media/image336.png"/><Relationship Id="rId22" Type="http://schemas.openxmlformats.org/officeDocument/2006/relationships/image" Target="../media/image11.png"/><Relationship Id="rId118" Type="http://schemas.openxmlformats.org/officeDocument/2006/relationships/image" Target="../media/image59.png"/><Relationship Id="rId325" Type="http://schemas.openxmlformats.org/officeDocument/2006/relationships/customXml" Target="../ink/ink162.xml"/><Relationship Id="rId532" Type="http://schemas.openxmlformats.org/officeDocument/2006/relationships/image" Target="../media/image266.png"/><Relationship Id="rId977" Type="http://schemas.openxmlformats.org/officeDocument/2006/relationships/image" Target="../media/image486.png"/><Relationship Id="rId171" Type="http://schemas.openxmlformats.org/officeDocument/2006/relationships/customXml" Target="../ink/ink85.xml"/><Relationship Id="rId837" Type="http://schemas.openxmlformats.org/officeDocument/2006/relationships/image" Target="../media/image418.png"/><Relationship Id="rId269" Type="http://schemas.openxmlformats.org/officeDocument/2006/relationships/customXml" Target="../ink/ink134.xml"/><Relationship Id="rId476" Type="http://schemas.openxmlformats.org/officeDocument/2006/relationships/image" Target="../media/image238.png"/><Relationship Id="rId683" Type="http://schemas.openxmlformats.org/officeDocument/2006/relationships/customXml" Target="../ink/ink341.xml"/><Relationship Id="rId890" Type="http://schemas.openxmlformats.org/officeDocument/2006/relationships/customXml" Target="../ink/ink446.xml"/><Relationship Id="rId904" Type="http://schemas.openxmlformats.org/officeDocument/2006/relationships/customXml" Target="../ink/ink453.xml"/><Relationship Id="rId33" Type="http://schemas.openxmlformats.org/officeDocument/2006/relationships/customXml" Target="../ink/ink16.xml"/><Relationship Id="rId129" Type="http://schemas.openxmlformats.org/officeDocument/2006/relationships/customXml" Target="../ink/ink64.xml"/><Relationship Id="rId336" Type="http://schemas.openxmlformats.org/officeDocument/2006/relationships/image" Target="../media/image168.png"/><Relationship Id="rId543" Type="http://schemas.openxmlformats.org/officeDocument/2006/relationships/customXml" Target="../ink/ink271.xml"/><Relationship Id="rId182" Type="http://schemas.openxmlformats.org/officeDocument/2006/relationships/image" Target="../media/image91.png"/><Relationship Id="rId403" Type="http://schemas.openxmlformats.org/officeDocument/2006/relationships/customXml" Target="../ink/ink201.xml"/><Relationship Id="rId750" Type="http://schemas.openxmlformats.org/officeDocument/2006/relationships/customXml" Target="../ink/ink375.xml"/><Relationship Id="rId848" Type="http://schemas.openxmlformats.org/officeDocument/2006/relationships/image" Target="../media/image423.png"/><Relationship Id="rId487" Type="http://schemas.openxmlformats.org/officeDocument/2006/relationships/customXml" Target="../ink/ink243.xml"/><Relationship Id="rId610" Type="http://schemas.openxmlformats.org/officeDocument/2006/relationships/image" Target="../media/image305.png"/><Relationship Id="rId694" Type="http://schemas.openxmlformats.org/officeDocument/2006/relationships/image" Target="../media/image347.png"/><Relationship Id="rId708" Type="http://schemas.openxmlformats.org/officeDocument/2006/relationships/customXml" Target="../ink/ink354.xml"/><Relationship Id="rId915" Type="http://schemas.openxmlformats.org/officeDocument/2006/relationships/image" Target="../media/image456.png"/><Relationship Id="rId347" Type="http://schemas.openxmlformats.org/officeDocument/2006/relationships/customXml" Target="../ink/ink173.xml"/><Relationship Id="rId44" Type="http://schemas.openxmlformats.org/officeDocument/2006/relationships/image" Target="../media/image22.png"/><Relationship Id="rId554" Type="http://schemas.openxmlformats.org/officeDocument/2006/relationships/image" Target="../media/image277.png"/><Relationship Id="rId761" Type="http://schemas.openxmlformats.org/officeDocument/2006/relationships/image" Target="../media/image380.png"/><Relationship Id="rId859" Type="http://schemas.openxmlformats.org/officeDocument/2006/relationships/image" Target="../media/image428.png"/><Relationship Id="rId193" Type="http://schemas.openxmlformats.org/officeDocument/2006/relationships/customXml" Target="../ink/ink96.xml"/><Relationship Id="rId207" Type="http://schemas.openxmlformats.org/officeDocument/2006/relationships/customXml" Target="../ink/ink103.xml"/><Relationship Id="rId414" Type="http://schemas.openxmlformats.org/officeDocument/2006/relationships/image" Target="../media/image207.png"/><Relationship Id="rId498" Type="http://schemas.openxmlformats.org/officeDocument/2006/relationships/image" Target="../media/image249.png"/><Relationship Id="rId621" Type="http://schemas.openxmlformats.org/officeDocument/2006/relationships/customXml" Target="../ink/ink310.xml"/><Relationship Id="rId260" Type="http://schemas.openxmlformats.org/officeDocument/2006/relationships/image" Target="../media/image130.png"/><Relationship Id="rId719" Type="http://schemas.openxmlformats.org/officeDocument/2006/relationships/image" Target="../media/image359.png"/><Relationship Id="rId926" Type="http://schemas.openxmlformats.org/officeDocument/2006/relationships/customXml" Target="../ink/ink464.xml"/><Relationship Id="rId55" Type="http://schemas.openxmlformats.org/officeDocument/2006/relationships/customXml" Target="../ink/ink27.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customXml" Target="../ink/ink282.xml"/><Relationship Id="rId772" Type="http://schemas.openxmlformats.org/officeDocument/2006/relationships/customXml" Target="../ink/ink386.xml"/><Relationship Id="rId218" Type="http://schemas.openxmlformats.org/officeDocument/2006/relationships/image" Target="../media/image109.png"/><Relationship Id="rId425" Type="http://schemas.openxmlformats.org/officeDocument/2006/relationships/customXml" Target="../ink/ink212.xml"/><Relationship Id="rId632" Type="http://schemas.openxmlformats.org/officeDocument/2006/relationships/image" Target="../media/image316.png"/><Relationship Id="rId271" Type="http://schemas.openxmlformats.org/officeDocument/2006/relationships/customXml" Target="../ink/ink135.xml"/><Relationship Id="rId937" Type="http://schemas.openxmlformats.org/officeDocument/2006/relationships/image" Target="../media/image467.png"/><Relationship Id="rId66" Type="http://schemas.openxmlformats.org/officeDocument/2006/relationships/image" Target="../media/image33.png"/><Relationship Id="rId131" Type="http://schemas.openxmlformats.org/officeDocument/2006/relationships/customXml" Target="../ink/ink65.xml"/><Relationship Id="rId369" Type="http://schemas.openxmlformats.org/officeDocument/2006/relationships/customXml" Target="../ink/ink184.xml"/><Relationship Id="rId576" Type="http://schemas.openxmlformats.org/officeDocument/2006/relationships/image" Target="../media/image288.png"/><Relationship Id="rId783" Type="http://schemas.openxmlformats.org/officeDocument/2006/relationships/image" Target="../media/image391.png"/><Relationship Id="rId229" Type="http://schemas.openxmlformats.org/officeDocument/2006/relationships/customXml" Target="../ink/ink114.xml"/><Relationship Id="rId436" Type="http://schemas.openxmlformats.org/officeDocument/2006/relationships/image" Target="../media/image218.png"/><Relationship Id="rId643" Type="http://schemas.openxmlformats.org/officeDocument/2006/relationships/customXml" Target="../ink/ink321.xml"/><Relationship Id="rId850" Type="http://schemas.openxmlformats.org/officeDocument/2006/relationships/image" Target="../media/image424.png"/><Relationship Id="rId948" Type="http://schemas.openxmlformats.org/officeDocument/2006/relationships/customXml" Target="../ink/ink475.xml"/><Relationship Id="rId77" Type="http://schemas.openxmlformats.org/officeDocument/2006/relationships/customXml" Target="../ink/ink38.xml"/><Relationship Id="rId282" Type="http://schemas.openxmlformats.org/officeDocument/2006/relationships/image" Target="../media/image141.png"/><Relationship Id="rId503" Type="http://schemas.openxmlformats.org/officeDocument/2006/relationships/customXml" Target="../ink/ink251.xml"/><Relationship Id="rId587" Type="http://schemas.openxmlformats.org/officeDocument/2006/relationships/customXml" Target="../ink/ink293.xml"/><Relationship Id="rId710" Type="http://schemas.openxmlformats.org/officeDocument/2006/relationships/customXml" Target="../ink/ink355.xml"/><Relationship Id="rId808" Type="http://schemas.openxmlformats.org/officeDocument/2006/relationships/customXml" Target="../ink/ink404.xml"/><Relationship Id="rId8" Type="http://schemas.openxmlformats.org/officeDocument/2006/relationships/image" Target="../media/image4.png"/><Relationship Id="rId142" Type="http://schemas.openxmlformats.org/officeDocument/2006/relationships/image" Target="../media/image71.png"/><Relationship Id="rId447" Type="http://schemas.openxmlformats.org/officeDocument/2006/relationships/customXml" Target="../ink/ink223.xml"/><Relationship Id="rId794" Type="http://schemas.openxmlformats.org/officeDocument/2006/relationships/customXml" Target="../ink/ink397.xml"/><Relationship Id="rId654" Type="http://schemas.openxmlformats.org/officeDocument/2006/relationships/image" Target="../media/image327.png"/><Relationship Id="rId861" Type="http://schemas.openxmlformats.org/officeDocument/2006/relationships/image" Target="../media/image429.png"/><Relationship Id="rId959" Type="http://schemas.openxmlformats.org/officeDocument/2006/relationships/customXml" Target="../ink/ink481.xml"/><Relationship Id="rId293" Type="http://schemas.openxmlformats.org/officeDocument/2006/relationships/customXml" Target="../ink/ink146.xml"/><Relationship Id="rId307" Type="http://schemas.openxmlformats.org/officeDocument/2006/relationships/customXml" Target="../ink/ink153.xml"/><Relationship Id="rId514" Type="http://schemas.openxmlformats.org/officeDocument/2006/relationships/image" Target="../media/image257.png"/><Relationship Id="rId721" Type="http://schemas.openxmlformats.org/officeDocument/2006/relationships/image" Target="../media/image360.png"/><Relationship Id="rId88" Type="http://schemas.openxmlformats.org/officeDocument/2006/relationships/image" Target="../media/image44.png"/><Relationship Id="rId153" Type="http://schemas.openxmlformats.org/officeDocument/2006/relationships/customXml" Target="../ink/ink76.xml"/><Relationship Id="rId360" Type="http://schemas.openxmlformats.org/officeDocument/2006/relationships/image" Target="../media/image180.png"/><Relationship Id="rId598" Type="http://schemas.openxmlformats.org/officeDocument/2006/relationships/image" Target="../media/image299.png"/><Relationship Id="rId819" Type="http://schemas.openxmlformats.org/officeDocument/2006/relationships/image" Target="../media/image409.png"/><Relationship Id="rId220" Type="http://schemas.openxmlformats.org/officeDocument/2006/relationships/image" Target="../media/image110.png"/><Relationship Id="rId458" Type="http://schemas.openxmlformats.org/officeDocument/2006/relationships/image" Target="../media/image229.png"/><Relationship Id="rId665" Type="http://schemas.openxmlformats.org/officeDocument/2006/relationships/customXml" Target="../ink/ink332.xml"/><Relationship Id="rId872" Type="http://schemas.openxmlformats.org/officeDocument/2006/relationships/customXml" Target="../ink/ink437.xml"/><Relationship Id="rId15" Type="http://schemas.openxmlformats.org/officeDocument/2006/relationships/customXml" Target="../ink/ink7.xml"/><Relationship Id="rId318" Type="http://schemas.openxmlformats.org/officeDocument/2006/relationships/image" Target="../media/image159.png"/><Relationship Id="rId525" Type="http://schemas.openxmlformats.org/officeDocument/2006/relationships/customXml" Target="../ink/ink262.xml"/><Relationship Id="rId732" Type="http://schemas.openxmlformats.org/officeDocument/2006/relationships/customXml" Target="../ink/ink366.xml"/><Relationship Id="rId99" Type="http://schemas.openxmlformats.org/officeDocument/2006/relationships/customXml" Target="../ink/ink49.xml"/><Relationship Id="rId164" Type="http://schemas.openxmlformats.org/officeDocument/2006/relationships/image" Target="../media/image82.png"/><Relationship Id="rId371" Type="http://schemas.openxmlformats.org/officeDocument/2006/relationships/customXml" Target="../ink/ink185.xml"/><Relationship Id="rId469" Type="http://schemas.openxmlformats.org/officeDocument/2006/relationships/customXml" Target="../ink/ink234.xml"/><Relationship Id="rId676" Type="http://schemas.openxmlformats.org/officeDocument/2006/relationships/image" Target="../media/image338.png"/><Relationship Id="rId883" Type="http://schemas.openxmlformats.org/officeDocument/2006/relationships/image" Target="../media/image440.png"/><Relationship Id="rId26" Type="http://schemas.openxmlformats.org/officeDocument/2006/relationships/image" Target="../media/image13.png"/><Relationship Id="rId231" Type="http://schemas.openxmlformats.org/officeDocument/2006/relationships/customXml" Target="../ink/ink115.xml"/><Relationship Id="rId329" Type="http://schemas.openxmlformats.org/officeDocument/2006/relationships/customXml" Target="../ink/ink164.xml"/><Relationship Id="rId536" Type="http://schemas.openxmlformats.org/officeDocument/2006/relationships/image" Target="../media/image268.png"/><Relationship Id="rId175" Type="http://schemas.openxmlformats.org/officeDocument/2006/relationships/customXml" Target="../ink/ink87.xml"/><Relationship Id="rId743" Type="http://schemas.openxmlformats.org/officeDocument/2006/relationships/image" Target="../media/image371.png"/><Relationship Id="rId950" Type="http://schemas.openxmlformats.org/officeDocument/2006/relationships/customXml" Target="../ink/ink476.xml"/><Relationship Id="rId382" Type="http://schemas.openxmlformats.org/officeDocument/2006/relationships/image" Target="../media/image191.png"/><Relationship Id="rId603" Type="http://schemas.openxmlformats.org/officeDocument/2006/relationships/customXml" Target="../ink/ink301.xml"/><Relationship Id="rId687" Type="http://schemas.openxmlformats.org/officeDocument/2006/relationships/customXml" Target="../ink/ink343.xml"/><Relationship Id="rId810" Type="http://schemas.openxmlformats.org/officeDocument/2006/relationships/customXml" Target="../ink/ink405.xml"/><Relationship Id="rId908" Type="http://schemas.openxmlformats.org/officeDocument/2006/relationships/customXml" Target="../ink/ink455.xml"/><Relationship Id="rId242" Type="http://schemas.openxmlformats.org/officeDocument/2006/relationships/image" Target="../media/image121.png"/><Relationship Id="rId894" Type="http://schemas.openxmlformats.org/officeDocument/2006/relationships/customXml" Target="../ink/ink448.xml"/><Relationship Id="rId37" Type="http://schemas.openxmlformats.org/officeDocument/2006/relationships/customXml" Target="../ink/ink18.xml"/><Relationship Id="rId102" Type="http://schemas.openxmlformats.org/officeDocument/2006/relationships/image" Target="../media/image51.png"/><Relationship Id="rId547" Type="http://schemas.openxmlformats.org/officeDocument/2006/relationships/customXml" Target="../ink/ink273.xml"/><Relationship Id="rId754" Type="http://schemas.openxmlformats.org/officeDocument/2006/relationships/customXml" Target="../ink/ink377.xml"/><Relationship Id="rId961" Type="http://schemas.openxmlformats.org/officeDocument/2006/relationships/customXml" Target="../ink/ink482.xml"/><Relationship Id="rId90" Type="http://schemas.openxmlformats.org/officeDocument/2006/relationships/image" Target="../media/image45.png"/><Relationship Id="rId186" Type="http://schemas.openxmlformats.org/officeDocument/2006/relationships/image" Target="../media/image93.png"/><Relationship Id="rId393" Type="http://schemas.openxmlformats.org/officeDocument/2006/relationships/customXml" Target="../ink/ink196.xml"/><Relationship Id="rId407" Type="http://schemas.openxmlformats.org/officeDocument/2006/relationships/customXml" Target="../ink/ink203.xml"/><Relationship Id="rId614" Type="http://schemas.openxmlformats.org/officeDocument/2006/relationships/image" Target="../media/image307.png"/><Relationship Id="rId821" Type="http://schemas.openxmlformats.org/officeDocument/2006/relationships/image" Target="../media/image410.png"/><Relationship Id="rId253" Type="http://schemas.openxmlformats.org/officeDocument/2006/relationships/customXml" Target="../ink/ink126.xml"/><Relationship Id="rId460" Type="http://schemas.openxmlformats.org/officeDocument/2006/relationships/image" Target="../media/image230.png"/><Relationship Id="rId698" Type="http://schemas.openxmlformats.org/officeDocument/2006/relationships/image" Target="../media/image349.png"/><Relationship Id="rId919" Type="http://schemas.openxmlformats.org/officeDocument/2006/relationships/image" Target="../media/image458.png"/><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image" Target="../media/image279.png"/><Relationship Id="rId765" Type="http://schemas.openxmlformats.org/officeDocument/2006/relationships/image" Target="../media/image382.png"/><Relationship Id="rId972" Type="http://schemas.openxmlformats.org/officeDocument/2006/relationships/image" Target="../media/image484.png"/><Relationship Id="rId197" Type="http://schemas.openxmlformats.org/officeDocument/2006/relationships/customXml" Target="../ink/ink98.xml"/><Relationship Id="rId418" Type="http://schemas.openxmlformats.org/officeDocument/2006/relationships/image" Target="../media/image209.png"/><Relationship Id="rId625" Type="http://schemas.openxmlformats.org/officeDocument/2006/relationships/customXml" Target="../ink/ink312.xml"/><Relationship Id="rId832" Type="http://schemas.openxmlformats.org/officeDocument/2006/relationships/customXml" Target="../ink/ink416.xml"/><Relationship Id="rId264" Type="http://schemas.openxmlformats.org/officeDocument/2006/relationships/image" Target="../media/image132.png"/><Relationship Id="rId471" Type="http://schemas.openxmlformats.org/officeDocument/2006/relationships/customXml" Target="../ink/ink235.xml"/><Relationship Id="rId59" Type="http://schemas.openxmlformats.org/officeDocument/2006/relationships/customXml" Target="../ink/ink29.xml"/><Relationship Id="rId124" Type="http://schemas.openxmlformats.org/officeDocument/2006/relationships/image" Target="../media/image62.png"/><Relationship Id="rId569" Type="http://schemas.openxmlformats.org/officeDocument/2006/relationships/customXml" Target="../ink/ink284.xml"/><Relationship Id="rId776" Type="http://schemas.openxmlformats.org/officeDocument/2006/relationships/customXml" Target="../ink/ink388.xml"/><Relationship Id="rId983" Type="http://schemas.openxmlformats.org/officeDocument/2006/relationships/image" Target="../media/image489.png"/><Relationship Id="rId331" Type="http://schemas.openxmlformats.org/officeDocument/2006/relationships/customXml" Target="../ink/ink165.xml"/><Relationship Id="rId429" Type="http://schemas.openxmlformats.org/officeDocument/2006/relationships/customXml" Target="../ink/ink214.xml"/><Relationship Id="rId636" Type="http://schemas.openxmlformats.org/officeDocument/2006/relationships/image" Target="../media/image318.png"/><Relationship Id="rId843" Type="http://schemas.openxmlformats.org/officeDocument/2006/relationships/image" Target="../media/image421.png"/><Relationship Id="rId275" Type="http://schemas.openxmlformats.org/officeDocument/2006/relationships/customXml" Target="../ink/ink137.xml"/><Relationship Id="rId482" Type="http://schemas.openxmlformats.org/officeDocument/2006/relationships/image" Target="../media/image241.png"/><Relationship Id="rId703" Type="http://schemas.openxmlformats.org/officeDocument/2006/relationships/image" Target="../media/image351.png"/><Relationship Id="rId910" Type="http://schemas.openxmlformats.org/officeDocument/2006/relationships/customXml" Target="../ink/ink456.xml"/><Relationship Id="rId135" Type="http://schemas.openxmlformats.org/officeDocument/2006/relationships/customXml" Target="../ink/ink67.xml"/><Relationship Id="rId342" Type="http://schemas.openxmlformats.org/officeDocument/2006/relationships/image" Target="../media/image171.png"/><Relationship Id="rId787" Type="http://schemas.openxmlformats.org/officeDocument/2006/relationships/image" Target="../media/image393.png"/><Relationship Id="rId202" Type="http://schemas.openxmlformats.org/officeDocument/2006/relationships/image" Target="../media/image101.png"/><Relationship Id="rId647" Type="http://schemas.openxmlformats.org/officeDocument/2006/relationships/customXml" Target="../ink/ink323.xml"/><Relationship Id="rId854" Type="http://schemas.openxmlformats.org/officeDocument/2006/relationships/customXml" Target="../ink/ink428.xml"/><Relationship Id="rId286" Type="http://schemas.openxmlformats.org/officeDocument/2006/relationships/image" Target="../media/image143.png"/><Relationship Id="rId493" Type="http://schemas.openxmlformats.org/officeDocument/2006/relationships/customXml" Target="../ink/ink246.xml"/><Relationship Id="rId507" Type="http://schemas.openxmlformats.org/officeDocument/2006/relationships/customXml" Target="../ink/ink253.xml"/><Relationship Id="rId714" Type="http://schemas.openxmlformats.org/officeDocument/2006/relationships/customXml" Target="../ink/ink357.xml"/><Relationship Id="rId921" Type="http://schemas.openxmlformats.org/officeDocument/2006/relationships/image" Target="../media/image459.png"/><Relationship Id="rId50" Type="http://schemas.openxmlformats.org/officeDocument/2006/relationships/image" Target="../media/image25.png"/><Relationship Id="rId146" Type="http://schemas.openxmlformats.org/officeDocument/2006/relationships/image" Target="../media/image73.png"/><Relationship Id="rId353" Type="http://schemas.openxmlformats.org/officeDocument/2006/relationships/customXml" Target="../ink/ink176.xml"/><Relationship Id="rId560" Type="http://schemas.openxmlformats.org/officeDocument/2006/relationships/image" Target="../media/image280.png"/><Relationship Id="rId798" Type="http://schemas.openxmlformats.org/officeDocument/2006/relationships/customXml" Target="../ink/ink399.xml"/><Relationship Id="rId213" Type="http://schemas.openxmlformats.org/officeDocument/2006/relationships/customXml" Target="../ink/ink106.xml"/><Relationship Id="rId420" Type="http://schemas.openxmlformats.org/officeDocument/2006/relationships/image" Target="../media/image210.png"/><Relationship Id="rId658" Type="http://schemas.openxmlformats.org/officeDocument/2006/relationships/image" Target="../media/image329.png"/><Relationship Id="rId865" Type="http://schemas.openxmlformats.org/officeDocument/2006/relationships/image" Target="../media/image431.png"/><Relationship Id="rId297" Type="http://schemas.openxmlformats.org/officeDocument/2006/relationships/customXml" Target="../ink/ink148.xml"/><Relationship Id="rId518" Type="http://schemas.openxmlformats.org/officeDocument/2006/relationships/image" Target="../media/image259.png"/><Relationship Id="rId725" Type="http://schemas.openxmlformats.org/officeDocument/2006/relationships/image" Target="../media/image362.png"/><Relationship Id="rId932" Type="http://schemas.openxmlformats.org/officeDocument/2006/relationships/customXml" Target="../ink/ink467.xml"/><Relationship Id="rId157" Type="http://schemas.openxmlformats.org/officeDocument/2006/relationships/customXml" Target="../ink/ink78.xml"/><Relationship Id="rId364" Type="http://schemas.openxmlformats.org/officeDocument/2006/relationships/image" Target="../media/image182.png"/><Relationship Id="rId61" Type="http://schemas.openxmlformats.org/officeDocument/2006/relationships/customXml" Target="../ink/ink30.xml"/><Relationship Id="rId571" Type="http://schemas.openxmlformats.org/officeDocument/2006/relationships/customXml" Target="../ink/ink285.xml"/><Relationship Id="rId669" Type="http://schemas.openxmlformats.org/officeDocument/2006/relationships/customXml" Target="../ink/ink334.xml"/><Relationship Id="rId876" Type="http://schemas.openxmlformats.org/officeDocument/2006/relationships/customXml" Target="../ink/ink439.xml"/><Relationship Id="rId19" Type="http://schemas.openxmlformats.org/officeDocument/2006/relationships/customXml" Target="../ink/ink9.xml"/><Relationship Id="rId224" Type="http://schemas.openxmlformats.org/officeDocument/2006/relationships/image" Target="../media/image112.png"/><Relationship Id="rId431" Type="http://schemas.openxmlformats.org/officeDocument/2006/relationships/customXml" Target="../ink/ink215.xml"/><Relationship Id="rId529" Type="http://schemas.openxmlformats.org/officeDocument/2006/relationships/customXml" Target="../ink/ink264.xml"/><Relationship Id="rId736" Type="http://schemas.openxmlformats.org/officeDocument/2006/relationships/customXml" Target="../ink/ink368.xml"/></Relationships>
</file>

<file path=ppt/slides/_rels/slide10.xml.rels><?xml version="1.0" encoding="UTF-8" standalone="yes"?>
<Relationships xmlns="http://schemas.openxmlformats.org/package/2006/relationships"><Relationship Id="rId1522" Type="http://schemas.openxmlformats.org/officeDocument/2006/relationships/customXml" Target="../ink/ink6556.xml"/><Relationship Id="rId21" Type="http://schemas.openxmlformats.org/officeDocument/2006/relationships/customXml" Target="../ink/ink5799.xml"/><Relationship Id="rId170" Type="http://schemas.openxmlformats.org/officeDocument/2006/relationships/image" Target="../media/image5720.png"/><Relationship Id="rId268" Type="http://schemas.openxmlformats.org/officeDocument/2006/relationships/customXml" Target="../ink/ink5923.xml"/><Relationship Id="rId475" Type="http://schemas.openxmlformats.org/officeDocument/2006/relationships/image" Target="../media/image5867.png"/><Relationship Id="rId682" Type="http://schemas.openxmlformats.org/officeDocument/2006/relationships/image" Target="../media/image5969.png"/><Relationship Id="rId128" Type="http://schemas.openxmlformats.org/officeDocument/2006/relationships/image" Target="../media/image5699.png"/><Relationship Id="rId335" Type="http://schemas.openxmlformats.org/officeDocument/2006/relationships/image" Target="../media/image5799.png"/><Relationship Id="rId542" Type="http://schemas.openxmlformats.org/officeDocument/2006/relationships/customXml" Target="../ink/ink6061.xml"/><Relationship Id="rId987" Type="http://schemas.openxmlformats.org/officeDocument/2006/relationships/image" Target="../media/image6117.png"/><Relationship Id="rId1172" Type="http://schemas.openxmlformats.org/officeDocument/2006/relationships/customXml" Target="../ink/ink6378.xml"/><Relationship Id="rId402" Type="http://schemas.openxmlformats.org/officeDocument/2006/relationships/customXml" Target="../ink/ink5991.xml"/><Relationship Id="rId847" Type="http://schemas.openxmlformats.org/officeDocument/2006/relationships/image" Target="../media/image6050.png"/><Relationship Id="rId1032" Type="http://schemas.openxmlformats.org/officeDocument/2006/relationships/customXml" Target="../ink/ink6308.xml"/><Relationship Id="rId1477" Type="http://schemas.openxmlformats.org/officeDocument/2006/relationships/image" Target="../media/image6355.png"/><Relationship Id="rId707" Type="http://schemas.openxmlformats.org/officeDocument/2006/relationships/customXml" Target="../ink/ink6144.xml"/><Relationship Id="rId914" Type="http://schemas.openxmlformats.org/officeDocument/2006/relationships/image" Target="../media/image6081.png"/><Relationship Id="rId1337" Type="http://schemas.openxmlformats.org/officeDocument/2006/relationships/image" Target="../media/image6287.png"/><Relationship Id="rId1544" Type="http://schemas.openxmlformats.org/officeDocument/2006/relationships/customXml" Target="../ink/ink6567.xml"/><Relationship Id="rId43" Type="http://schemas.openxmlformats.org/officeDocument/2006/relationships/customXml" Target="../ink/ink5810.xml"/><Relationship Id="rId1404" Type="http://schemas.openxmlformats.org/officeDocument/2006/relationships/customXml" Target="../ink/ink6496.xml"/><Relationship Id="rId192" Type="http://schemas.openxmlformats.org/officeDocument/2006/relationships/image" Target="../media/image5730.png"/><Relationship Id="rId497" Type="http://schemas.openxmlformats.org/officeDocument/2006/relationships/image" Target="../media/image5878.png"/><Relationship Id="rId357" Type="http://schemas.openxmlformats.org/officeDocument/2006/relationships/image" Target="../media/image5810.png"/><Relationship Id="rId1194" Type="http://schemas.openxmlformats.org/officeDocument/2006/relationships/customXml" Target="../ink/ink6389.xml"/><Relationship Id="rId217" Type="http://schemas.openxmlformats.org/officeDocument/2006/relationships/customXml" Target="../ink/ink5897.xml"/><Relationship Id="rId564" Type="http://schemas.openxmlformats.org/officeDocument/2006/relationships/image" Target="../media/image5911.png"/><Relationship Id="rId771" Type="http://schemas.openxmlformats.org/officeDocument/2006/relationships/image" Target="../media/image6013.png"/><Relationship Id="rId869" Type="http://schemas.openxmlformats.org/officeDocument/2006/relationships/image" Target="../media/image6061.png"/><Relationship Id="rId1499" Type="http://schemas.openxmlformats.org/officeDocument/2006/relationships/image" Target="../media/image6366.png"/><Relationship Id="rId424" Type="http://schemas.openxmlformats.org/officeDocument/2006/relationships/customXml" Target="../ink/ink6002.xml"/><Relationship Id="rId631" Type="http://schemas.openxmlformats.org/officeDocument/2006/relationships/customXml" Target="../ink/ink6106.xml"/><Relationship Id="rId729" Type="http://schemas.openxmlformats.org/officeDocument/2006/relationships/customXml" Target="../ink/ink6155.xml"/><Relationship Id="rId1054" Type="http://schemas.openxmlformats.org/officeDocument/2006/relationships/customXml" Target="../ink/ink6319.xml"/><Relationship Id="rId1261" Type="http://schemas.openxmlformats.org/officeDocument/2006/relationships/customXml" Target="../ink/ink6423.xml"/><Relationship Id="rId1359" Type="http://schemas.openxmlformats.org/officeDocument/2006/relationships/customXml" Target="../ink/ink6473.xml"/><Relationship Id="rId936" Type="http://schemas.openxmlformats.org/officeDocument/2006/relationships/image" Target="../media/image6092.png"/><Relationship Id="rId1121" Type="http://schemas.openxmlformats.org/officeDocument/2006/relationships/image" Target="../media/image6182.png"/><Relationship Id="rId1219" Type="http://schemas.openxmlformats.org/officeDocument/2006/relationships/image" Target="../media/image6230.png"/><Relationship Id="rId1566" Type="http://schemas.openxmlformats.org/officeDocument/2006/relationships/customXml" Target="../ink/ink6578.xml"/><Relationship Id="rId65" Type="http://schemas.openxmlformats.org/officeDocument/2006/relationships/customXml" Target="../ink/ink5821.xml"/><Relationship Id="rId1426" Type="http://schemas.openxmlformats.org/officeDocument/2006/relationships/customXml" Target="../ink/ink6507.xml"/><Relationship Id="rId281" Type="http://schemas.openxmlformats.org/officeDocument/2006/relationships/image" Target="../media/image5773.png"/><Relationship Id="rId141" Type="http://schemas.openxmlformats.org/officeDocument/2006/relationships/customXml" Target="../ink/ink5859.xml"/><Relationship Id="rId379" Type="http://schemas.openxmlformats.org/officeDocument/2006/relationships/customXml" Target="../ink/ink5979.xml"/><Relationship Id="rId586" Type="http://schemas.openxmlformats.org/officeDocument/2006/relationships/image" Target="../media/image5922.png"/><Relationship Id="rId793" Type="http://schemas.openxmlformats.org/officeDocument/2006/relationships/image" Target="../media/image6024.png"/><Relationship Id="rId7" Type="http://schemas.openxmlformats.org/officeDocument/2006/relationships/customXml" Target="../ink/ink5792.xml"/><Relationship Id="rId239" Type="http://schemas.openxmlformats.org/officeDocument/2006/relationships/image" Target="../media/image5752.png"/><Relationship Id="rId446" Type="http://schemas.openxmlformats.org/officeDocument/2006/relationships/customXml" Target="../ink/ink6013.xml"/><Relationship Id="rId653" Type="http://schemas.openxmlformats.org/officeDocument/2006/relationships/customXml" Target="../ink/ink6117.xml"/><Relationship Id="rId1076" Type="http://schemas.openxmlformats.org/officeDocument/2006/relationships/customXml" Target="../ink/ink6330.xml"/><Relationship Id="rId1283" Type="http://schemas.openxmlformats.org/officeDocument/2006/relationships/customXml" Target="../ink/ink6434.xml"/><Relationship Id="rId1490" Type="http://schemas.openxmlformats.org/officeDocument/2006/relationships/customXml" Target="../ink/ink6540.xml"/><Relationship Id="rId306" Type="http://schemas.openxmlformats.org/officeDocument/2006/relationships/customXml" Target="../ink/ink5942.xml"/><Relationship Id="rId860" Type="http://schemas.openxmlformats.org/officeDocument/2006/relationships/customXml" Target="../ink/ink6221.xml"/><Relationship Id="rId958" Type="http://schemas.openxmlformats.org/officeDocument/2006/relationships/image" Target="../media/image6103.png"/><Relationship Id="rId1143" Type="http://schemas.openxmlformats.org/officeDocument/2006/relationships/image" Target="../media/image6192.png"/><Relationship Id="rId87" Type="http://schemas.openxmlformats.org/officeDocument/2006/relationships/customXml" Target="../ink/ink5832.xml"/><Relationship Id="rId513" Type="http://schemas.openxmlformats.org/officeDocument/2006/relationships/image" Target="../media/image5886.png"/><Relationship Id="rId720" Type="http://schemas.openxmlformats.org/officeDocument/2006/relationships/image" Target="../media/image5988.png"/><Relationship Id="rId818" Type="http://schemas.openxmlformats.org/officeDocument/2006/relationships/customXml" Target="../ink/ink6200.xml"/><Relationship Id="rId1350" Type="http://schemas.openxmlformats.org/officeDocument/2006/relationships/image" Target="../media/image6293.png"/><Relationship Id="rId1448" Type="http://schemas.openxmlformats.org/officeDocument/2006/relationships/customXml" Target="../ink/ink6519.xml"/><Relationship Id="rId1003" Type="http://schemas.openxmlformats.org/officeDocument/2006/relationships/image" Target="../media/image6125.png"/><Relationship Id="rId1210" Type="http://schemas.openxmlformats.org/officeDocument/2006/relationships/customXml" Target="../ink/ink6397.xml"/><Relationship Id="rId1308" Type="http://schemas.openxmlformats.org/officeDocument/2006/relationships/image" Target="../media/image6273.png"/><Relationship Id="rId1515" Type="http://schemas.openxmlformats.org/officeDocument/2006/relationships/image" Target="../media/image6374.png"/><Relationship Id="rId14" Type="http://schemas.openxmlformats.org/officeDocument/2006/relationships/image" Target="../media/image5642.png"/><Relationship Id="rId163" Type="http://schemas.openxmlformats.org/officeDocument/2006/relationships/customXml" Target="../ink/ink5870.xml"/><Relationship Id="rId370" Type="http://schemas.openxmlformats.org/officeDocument/2006/relationships/customXml" Target="../ink/ink5974.xml"/><Relationship Id="rId230" Type="http://schemas.openxmlformats.org/officeDocument/2006/relationships/customXml" Target="../ink/ink5904.xml"/><Relationship Id="rId468" Type="http://schemas.openxmlformats.org/officeDocument/2006/relationships/customXml" Target="../ink/ink6024.xml"/><Relationship Id="rId675" Type="http://schemas.openxmlformats.org/officeDocument/2006/relationships/customXml" Target="../ink/ink6128.xml"/><Relationship Id="rId882" Type="http://schemas.openxmlformats.org/officeDocument/2006/relationships/customXml" Target="../ink/ink6232.xml"/><Relationship Id="rId1098" Type="http://schemas.openxmlformats.org/officeDocument/2006/relationships/customXml" Target="../ink/ink6341.xml"/><Relationship Id="rId328" Type="http://schemas.openxmlformats.org/officeDocument/2006/relationships/customXml" Target="../ink/ink5953.xml"/><Relationship Id="rId535" Type="http://schemas.openxmlformats.org/officeDocument/2006/relationships/image" Target="../media/image5897.png"/><Relationship Id="rId742" Type="http://schemas.openxmlformats.org/officeDocument/2006/relationships/image" Target="../media/image5999.png"/><Relationship Id="rId1165" Type="http://schemas.openxmlformats.org/officeDocument/2006/relationships/image" Target="../media/image6203.png"/><Relationship Id="rId1372" Type="http://schemas.openxmlformats.org/officeDocument/2006/relationships/customXml" Target="../ink/ink6480.xml"/><Relationship Id="rId602" Type="http://schemas.openxmlformats.org/officeDocument/2006/relationships/image" Target="../media/image5929.png"/><Relationship Id="rId1025" Type="http://schemas.openxmlformats.org/officeDocument/2006/relationships/image" Target="../media/image6136.png"/><Relationship Id="rId1232" Type="http://schemas.openxmlformats.org/officeDocument/2006/relationships/image" Target="../media/image6236.png"/><Relationship Id="rId907" Type="http://schemas.openxmlformats.org/officeDocument/2006/relationships/customXml" Target="../ink/ink6245.xml"/><Relationship Id="rId1537" Type="http://schemas.openxmlformats.org/officeDocument/2006/relationships/image" Target="../media/image6385.png"/><Relationship Id="rId36" Type="http://schemas.openxmlformats.org/officeDocument/2006/relationships/image" Target="../media/image5653.png"/><Relationship Id="rId185" Type="http://schemas.openxmlformats.org/officeDocument/2006/relationships/customXml" Target="../ink/ink5881.xml"/><Relationship Id="rId392" Type="http://schemas.openxmlformats.org/officeDocument/2006/relationships/customXml" Target="../ink/ink5986.xml"/><Relationship Id="rId697" Type="http://schemas.openxmlformats.org/officeDocument/2006/relationships/customXml" Target="../ink/ink6139.xml"/><Relationship Id="rId252" Type="http://schemas.openxmlformats.org/officeDocument/2006/relationships/customXml" Target="../ink/ink5915.xml"/><Relationship Id="rId1187" Type="http://schemas.openxmlformats.org/officeDocument/2006/relationships/image" Target="../media/image6214.png"/><Relationship Id="rId112" Type="http://schemas.openxmlformats.org/officeDocument/2006/relationships/image" Target="../media/image5691.png"/><Relationship Id="rId557" Type="http://schemas.openxmlformats.org/officeDocument/2006/relationships/image" Target="../media/image5908.png"/><Relationship Id="rId764" Type="http://schemas.openxmlformats.org/officeDocument/2006/relationships/customXml" Target="../ink/ink6173.xml"/><Relationship Id="rId971" Type="http://schemas.openxmlformats.org/officeDocument/2006/relationships/image" Target="../media/image6109.png"/><Relationship Id="rId1394" Type="http://schemas.openxmlformats.org/officeDocument/2006/relationships/customXml" Target="../ink/ink6491.xml"/><Relationship Id="rId417" Type="http://schemas.openxmlformats.org/officeDocument/2006/relationships/image" Target="../media/image5839.png"/><Relationship Id="rId624" Type="http://schemas.openxmlformats.org/officeDocument/2006/relationships/image" Target="../media/image5940.png"/><Relationship Id="rId831" Type="http://schemas.openxmlformats.org/officeDocument/2006/relationships/image" Target="../media/image6042.png"/><Relationship Id="rId1047" Type="http://schemas.openxmlformats.org/officeDocument/2006/relationships/image" Target="../media/image6147.png"/><Relationship Id="rId1254" Type="http://schemas.openxmlformats.org/officeDocument/2006/relationships/image" Target="../media/image6247.png"/><Relationship Id="rId1461" Type="http://schemas.openxmlformats.org/officeDocument/2006/relationships/image" Target="../media/image6347.png"/><Relationship Id="rId929" Type="http://schemas.openxmlformats.org/officeDocument/2006/relationships/customXml" Target="../ink/ink6256.xml"/><Relationship Id="rId1114" Type="http://schemas.openxmlformats.org/officeDocument/2006/relationships/customXml" Target="../ink/ink6349.xml"/><Relationship Id="rId1321" Type="http://schemas.openxmlformats.org/officeDocument/2006/relationships/customXml" Target="../ink/ink6453.xml"/><Relationship Id="rId1559" Type="http://schemas.openxmlformats.org/officeDocument/2006/relationships/image" Target="../media/image6396.png"/><Relationship Id="rId58" Type="http://schemas.openxmlformats.org/officeDocument/2006/relationships/image" Target="../media/image5664.png"/><Relationship Id="rId1419" Type="http://schemas.openxmlformats.org/officeDocument/2006/relationships/image" Target="../media/image6327.png"/><Relationship Id="rId274" Type="http://schemas.openxmlformats.org/officeDocument/2006/relationships/customXml" Target="../ink/ink5926.xml"/><Relationship Id="rId481" Type="http://schemas.openxmlformats.org/officeDocument/2006/relationships/image" Target="../media/image5870.png"/><Relationship Id="rId134" Type="http://schemas.openxmlformats.org/officeDocument/2006/relationships/image" Target="../media/image5702.png"/><Relationship Id="rId579" Type="http://schemas.openxmlformats.org/officeDocument/2006/relationships/customXml" Target="../ink/ink6080.xml"/><Relationship Id="rId786" Type="http://schemas.openxmlformats.org/officeDocument/2006/relationships/customXml" Target="../ink/ink6184.xml"/><Relationship Id="rId993" Type="http://schemas.openxmlformats.org/officeDocument/2006/relationships/image" Target="../media/image6120.png"/><Relationship Id="rId341" Type="http://schemas.openxmlformats.org/officeDocument/2006/relationships/image" Target="../media/image5802.png"/><Relationship Id="rId439" Type="http://schemas.openxmlformats.org/officeDocument/2006/relationships/image" Target="../media/image5849.png"/><Relationship Id="rId646" Type="http://schemas.openxmlformats.org/officeDocument/2006/relationships/image" Target="../media/image5951.png"/><Relationship Id="rId1069" Type="http://schemas.openxmlformats.org/officeDocument/2006/relationships/image" Target="../media/image6158.png"/><Relationship Id="rId1276" Type="http://schemas.openxmlformats.org/officeDocument/2006/relationships/image" Target="../media/image6258.png"/><Relationship Id="rId1483" Type="http://schemas.openxmlformats.org/officeDocument/2006/relationships/image" Target="../media/image6358.png"/><Relationship Id="rId201" Type="http://schemas.openxmlformats.org/officeDocument/2006/relationships/customXml" Target="../ink/ink5889.xml"/><Relationship Id="rId506" Type="http://schemas.openxmlformats.org/officeDocument/2006/relationships/customXml" Target="../ink/ink6043.xml"/><Relationship Id="rId853" Type="http://schemas.openxmlformats.org/officeDocument/2006/relationships/image" Target="../media/image6053.png"/><Relationship Id="rId1136" Type="http://schemas.openxmlformats.org/officeDocument/2006/relationships/customXml" Target="../ink/ink6360.xml"/><Relationship Id="rId713" Type="http://schemas.openxmlformats.org/officeDocument/2006/relationships/customXml" Target="../ink/ink6147.xml"/><Relationship Id="rId920" Type="http://schemas.openxmlformats.org/officeDocument/2006/relationships/image" Target="../media/image6084.png"/><Relationship Id="rId1343" Type="http://schemas.openxmlformats.org/officeDocument/2006/relationships/customXml" Target="../ink/ink6465.xml"/><Relationship Id="rId1550" Type="http://schemas.openxmlformats.org/officeDocument/2006/relationships/customXml" Target="../ink/ink6570.xml"/><Relationship Id="rId1203" Type="http://schemas.openxmlformats.org/officeDocument/2006/relationships/image" Target="../media/image6222.png"/><Relationship Id="rId1410" Type="http://schemas.openxmlformats.org/officeDocument/2006/relationships/customXml" Target="../ink/ink6499.xml"/><Relationship Id="rId1508" Type="http://schemas.openxmlformats.org/officeDocument/2006/relationships/customXml" Target="../ink/ink6549.xml"/><Relationship Id="rId296" Type="http://schemas.openxmlformats.org/officeDocument/2006/relationships/customXml" Target="../ink/ink5937.xml"/><Relationship Id="rId156" Type="http://schemas.openxmlformats.org/officeDocument/2006/relationships/image" Target="../media/image5713.png"/><Relationship Id="rId363" Type="http://schemas.openxmlformats.org/officeDocument/2006/relationships/image" Target="../media/image5813.png"/><Relationship Id="rId570" Type="http://schemas.openxmlformats.org/officeDocument/2006/relationships/image" Target="../media/image5914.png"/><Relationship Id="rId223" Type="http://schemas.openxmlformats.org/officeDocument/2006/relationships/customXml" Target="../ink/ink5900.xml"/><Relationship Id="rId430" Type="http://schemas.openxmlformats.org/officeDocument/2006/relationships/customXml" Target="../ink/ink6005.xml"/><Relationship Id="rId668" Type="http://schemas.openxmlformats.org/officeDocument/2006/relationships/image" Target="../media/image5962.png"/><Relationship Id="rId875" Type="http://schemas.openxmlformats.org/officeDocument/2006/relationships/image" Target="../media/image6063.png"/><Relationship Id="rId1060" Type="http://schemas.openxmlformats.org/officeDocument/2006/relationships/customXml" Target="../ink/ink6322.xml"/><Relationship Id="rId1298" Type="http://schemas.openxmlformats.org/officeDocument/2006/relationships/image" Target="../media/image6268.png"/><Relationship Id="rId528" Type="http://schemas.openxmlformats.org/officeDocument/2006/relationships/customXml" Target="../ink/ink6054.xml"/><Relationship Id="rId735" Type="http://schemas.openxmlformats.org/officeDocument/2006/relationships/customXml" Target="../ink/ink6158.xml"/><Relationship Id="rId942" Type="http://schemas.openxmlformats.org/officeDocument/2006/relationships/image" Target="../media/image6095.png"/><Relationship Id="rId1158" Type="http://schemas.openxmlformats.org/officeDocument/2006/relationships/customXml" Target="../ink/ink6371.xml"/><Relationship Id="rId1365" Type="http://schemas.openxmlformats.org/officeDocument/2006/relationships/customXml" Target="../ink/ink6476.xml"/><Relationship Id="rId1572" Type="http://schemas.openxmlformats.org/officeDocument/2006/relationships/customXml" Target="../ink/ink6581.xml"/><Relationship Id="rId1018" Type="http://schemas.openxmlformats.org/officeDocument/2006/relationships/customXml" Target="../ink/ink6301.xml"/><Relationship Id="rId1225" Type="http://schemas.openxmlformats.org/officeDocument/2006/relationships/image" Target="../media/image6233.png"/><Relationship Id="rId1432" Type="http://schemas.openxmlformats.org/officeDocument/2006/relationships/customXml" Target="../ink/ink6510.xml"/><Relationship Id="rId71" Type="http://schemas.openxmlformats.org/officeDocument/2006/relationships/customXml" Target="../ink/ink5824.xml"/><Relationship Id="rId802" Type="http://schemas.openxmlformats.org/officeDocument/2006/relationships/customXml" Target="../ink/ink6192.xml"/><Relationship Id="rId29" Type="http://schemas.openxmlformats.org/officeDocument/2006/relationships/customXml" Target="../ink/ink5803.xml"/><Relationship Id="rId178" Type="http://schemas.openxmlformats.org/officeDocument/2006/relationships/image" Target="../media/image5723.png"/><Relationship Id="rId385" Type="http://schemas.openxmlformats.org/officeDocument/2006/relationships/image" Target="../media/image5823.png"/><Relationship Id="rId592" Type="http://schemas.openxmlformats.org/officeDocument/2006/relationships/image" Target="../media/image5924.png"/><Relationship Id="rId245" Type="http://schemas.openxmlformats.org/officeDocument/2006/relationships/image" Target="../media/image5755.png"/><Relationship Id="rId452" Type="http://schemas.openxmlformats.org/officeDocument/2006/relationships/customXml" Target="../ink/ink6016.xml"/><Relationship Id="rId897" Type="http://schemas.openxmlformats.org/officeDocument/2006/relationships/image" Target="../media/image6074.png"/><Relationship Id="rId1082" Type="http://schemas.openxmlformats.org/officeDocument/2006/relationships/customXml" Target="../ink/ink6333.xml"/><Relationship Id="rId105" Type="http://schemas.openxmlformats.org/officeDocument/2006/relationships/customXml" Target="../ink/ink5841.xml"/><Relationship Id="rId312" Type="http://schemas.openxmlformats.org/officeDocument/2006/relationships/customXml" Target="../ink/ink5945.xml"/><Relationship Id="rId757" Type="http://schemas.openxmlformats.org/officeDocument/2006/relationships/image" Target="../media/image6006.png"/><Relationship Id="rId964" Type="http://schemas.openxmlformats.org/officeDocument/2006/relationships/customXml" Target="../ink/ink6274.xml"/><Relationship Id="rId1387" Type="http://schemas.openxmlformats.org/officeDocument/2006/relationships/image" Target="../media/image6311.png"/><Relationship Id="rId93" Type="http://schemas.openxmlformats.org/officeDocument/2006/relationships/customXml" Target="../ink/ink5835.xml"/><Relationship Id="rId617" Type="http://schemas.openxmlformats.org/officeDocument/2006/relationships/customXml" Target="../ink/ink6099.xml"/><Relationship Id="rId824" Type="http://schemas.openxmlformats.org/officeDocument/2006/relationships/customXml" Target="../ink/ink6203.xml"/><Relationship Id="rId1247" Type="http://schemas.openxmlformats.org/officeDocument/2006/relationships/customXml" Target="../ink/ink6416.xml"/><Relationship Id="rId1454" Type="http://schemas.openxmlformats.org/officeDocument/2006/relationships/customXml" Target="../ink/ink6522.xml"/><Relationship Id="rId1107" Type="http://schemas.openxmlformats.org/officeDocument/2006/relationships/image" Target="../media/image6177.png"/><Relationship Id="rId1314" Type="http://schemas.openxmlformats.org/officeDocument/2006/relationships/image" Target="../media/image6276.png"/><Relationship Id="rId1521" Type="http://schemas.openxmlformats.org/officeDocument/2006/relationships/image" Target="../media/image6377.png"/><Relationship Id="rId20" Type="http://schemas.openxmlformats.org/officeDocument/2006/relationships/image" Target="../media/image5645.png"/><Relationship Id="rId267" Type="http://schemas.openxmlformats.org/officeDocument/2006/relationships/image" Target="../media/image5766.png"/><Relationship Id="rId474" Type="http://schemas.openxmlformats.org/officeDocument/2006/relationships/customXml" Target="../ink/ink6027.xml"/><Relationship Id="rId127" Type="http://schemas.openxmlformats.org/officeDocument/2006/relationships/customXml" Target="../ink/ink5852.xml"/><Relationship Id="rId681" Type="http://schemas.openxmlformats.org/officeDocument/2006/relationships/customXml" Target="../ink/ink6131.xml"/><Relationship Id="rId779" Type="http://schemas.openxmlformats.org/officeDocument/2006/relationships/image" Target="../media/image6017.png"/><Relationship Id="rId986" Type="http://schemas.openxmlformats.org/officeDocument/2006/relationships/customXml" Target="../ink/ink6285.xml"/><Relationship Id="rId334" Type="http://schemas.openxmlformats.org/officeDocument/2006/relationships/customXml" Target="../ink/ink5956.xml"/><Relationship Id="rId541" Type="http://schemas.openxmlformats.org/officeDocument/2006/relationships/image" Target="../media/image5900.png"/><Relationship Id="rId639" Type="http://schemas.openxmlformats.org/officeDocument/2006/relationships/customXml" Target="../ink/ink6110.xml"/><Relationship Id="rId1171" Type="http://schemas.openxmlformats.org/officeDocument/2006/relationships/image" Target="../media/image6206.png"/><Relationship Id="rId1269" Type="http://schemas.openxmlformats.org/officeDocument/2006/relationships/customXml" Target="../ink/ink6427.xml"/><Relationship Id="rId1476" Type="http://schemas.openxmlformats.org/officeDocument/2006/relationships/customXml" Target="../ink/ink6533.xml"/><Relationship Id="rId401" Type="http://schemas.openxmlformats.org/officeDocument/2006/relationships/image" Target="../media/image5831.png"/><Relationship Id="rId846" Type="http://schemas.openxmlformats.org/officeDocument/2006/relationships/customXml" Target="../ink/ink6214.xml"/><Relationship Id="rId1031" Type="http://schemas.openxmlformats.org/officeDocument/2006/relationships/image" Target="../media/image6139.png"/><Relationship Id="rId1129" Type="http://schemas.openxmlformats.org/officeDocument/2006/relationships/image" Target="../media/image6185.png"/><Relationship Id="rId706" Type="http://schemas.openxmlformats.org/officeDocument/2006/relationships/image" Target="../media/image5981.png"/><Relationship Id="rId913" Type="http://schemas.openxmlformats.org/officeDocument/2006/relationships/customXml" Target="../ink/ink6248.xml"/><Relationship Id="rId1336" Type="http://schemas.openxmlformats.org/officeDocument/2006/relationships/customXml" Target="../ink/ink6461.xml"/><Relationship Id="rId1543" Type="http://schemas.openxmlformats.org/officeDocument/2006/relationships/image" Target="../media/image6388.png"/><Relationship Id="rId42" Type="http://schemas.openxmlformats.org/officeDocument/2006/relationships/image" Target="../media/image5656.png"/><Relationship Id="rId1403" Type="http://schemas.openxmlformats.org/officeDocument/2006/relationships/image" Target="../media/image6319.png"/><Relationship Id="rId191" Type="http://schemas.openxmlformats.org/officeDocument/2006/relationships/customXml" Target="../ink/ink5884.xml"/><Relationship Id="rId289" Type="http://schemas.openxmlformats.org/officeDocument/2006/relationships/image" Target="../media/image5777.png"/><Relationship Id="rId496" Type="http://schemas.openxmlformats.org/officeDocument/2006/relationships/customXml" Target="../ink/ink6038.xml"/><Relationship Id="rId149" Type="http://schemas.openxmlformats.org/officeDocument/2006/relationships/customXml" Target="../ink/ink5863.xml"/><Relationship Id="rId356" Type="http://schemas.openxmlformats.org/officeDocument/2006/relationships/customXml" Target="../ink/ink5967.xml"/><Relationship Id="rId563" Type="http://schemas.openxmlformats.org/officeDocument/2006/relationships/customXml" Target="../ink/ink6072.xml"/><Relationship Id="rId770" Type="http://schemas.openxmlformats.org/officeDocument/2006/relationships/customXml" Target="../ink/ink6176.xml"/><Relationship Id="rId1193" Type="http://schemas.openxmlformats.org/officeDocument/2006/relationships/image" Target="../media/image6217.png"/><Relationship Id="rId216" Type="http://schemas.openxmlformats.org/officeDocument/2006/relationships/image" Target="../media/image5742.png"/><Relationship Id="rId423" Type="http://schemas.openxmlformats.org/officeDocument/2006/relationships/image" Target="../media/image5841.png"/><Relationship Id="rId868" Type="http://schemas.openxmlformats.org/officeDocument/2006/relationships/customXml" Target="../ink/ink6225.xml"/><Relationship Id="rId1053" Type="http://schemas.openxmlformats.org/officeDocument/2006/relationships/image" Target="../media/image6150.png"/><Relationship Id="rId1260" Type="http://schemas.openxmlformats.org/officeDocument/2006/relationships/image" Target="../media/image6250.png"/><Relationship Id="rId1498" Type="http://schemas.openxmlformats.org/officeDocument/2006/relationships/customXml" Target="../ink/ink6544.xml"/><Relationship Id="rId630" Type="http://schemas.openxmlformats.org/officeDocument/2006/relationships/image" Target="../media/image5943.png"/><Relationship Id="rId728" Type="http://schemas.openxmlformats.org/officeDocument/2006/relationships/image" Target="../media/image5992.png"/><Relationship Id="rId935" Type="http://schemas.openxmlformats.org/officeDocument/2006/relationships/customXml" Target="../ink/ink6259.xml"/><Relationship Id="rId1358" Type="http://schemas.openxmlformats.org/officeDocument/2006/relationships/image" Target="../media/image6297.png"/><Relationship Id="rId1565" Type="http://schemas.openxmlformats.org/officeDocument/2006/relationships/image" Target="../media/image6399.png"/><Relationship Id="rId64" Type="http://schemas.openxmlformats.org/officeDocument/2006/relationships/image" Target="../media/image5667.png"/><Relationship Id="rId1120" Type="http://schemas.openxmlformats.org/officeDocument/2006/relationships/customXml" Target="../ink/ink6352.xml"/><Relationship Id="rId1218" Type="http://schemas.openxmlformats.org/officeDocument/2006/relationships/customXml" Target="../ink/ink6401.xml"/><Relationship Id="rId1425" Type="http://schemas.openxmlformats.org/officeDocument/2006/relationships/image" Target="../media/image6330.png"/><Relationship Id="rId280" Type="http://schemas.openxmlformats.org/officeDocument/2006/relationships/customXml" Target="../ink/ink5929.xml"/><Relationship Id="rId140" Type="http://schemas.openxmlformats.org/officeDocument/2006/relationships/image" Target="../media/image5705.png"/><Relationship Id="rId378" Type="http://schemas.openxmlformats.org/officeDocument/2006/relationships/customXml" Target="../ink/ink5978.xml"/><Relationship Id="rId585" Type="http://schemas.openxmlformats.org/officeDocument/2006/relationships/customXml" Target="../ink/ink6083.xml"/><Relationship Id="rId792" Type="http://schemas.openxmlformats.org/officeDocument/2006/relationships/customXml" Target="../ink/ink6187.xml"/><Relationship Id="rId6" Type="http://schemas.openxmlformats.org/officeDocument/2006/relationships/image" Target="../media/image5638.png"/><Relationship Id="rId238" Type="http://schemas.openxmlformats.org/officeDocument/2006/relationships/customXml" Target="../ink/ink5908.xml"/><Relationship Id="rId445" Type="http://schemas.openxmlformats.org/officeDocument/2006/relationships/image" Target="../media/image5852.png"/><Relationship Id="rId652" Type="http://schemas.openxmlformats.org/officeDocument/2006/relationships/image" Target="../media/image5954.png"/><Relationship Id="rId1075" Type="http://schemas.openxmlformats.org/officeDocument/2006/relationships/image" Target="../media/image6161.png"/><Relationship Id="rId1282" Type="http://schemas.openxmlformats.org/officeDocument/2006/relationships/image" Target="../media/image6261.png"/><Relationship Id="rId305" Type="http://schemas.openxmlformats.org/officeDocument/2006/relationships/image" Target="../media/image5785.png"/><Relationship Id="rId512" Type="http://schemas.openxmlformats.org/officeDocument/2006/relationships/customXml" Target="../ink/ink6046.xml"/><Relationship Id="rId957" Type="http://schemas.openxmlformats.org/officeDocument/2006/relationships/customXml" Target="../ink/ink6270.xml"/><Relationship Id="rId1142" Type="http://schemas.openxmlformats.org/officeDocument/2006/relationships/customXml" Target="../ink/ink6363.xml"/><Relationship Id="rId1587" Type="http://schemas.openxmlformats.org/officeDocument/2006/relationships/image" Target="../media/image6410.png"/><Relationship Id="rId86" Type="http://schemas.openxmlformats.org/officeDocument/2006/relationships/image" Target="../media/image5678.png"/><Relationship Id="rId817" Type="http://schemas.openxmlformats.org/officeDocument/2006/relationships/image" Target="../media/image2862.png"/><Relationship Id="rId1002" Type="http://schemas.openxmlformats.org/officeDocument/2006/relationships/customXml" Target="../ink/ink6293.xml"/><Relationship Id="rId1447" Type="http://schemas.openxmlformats.org/officeDocument/2006/relationships/image" Target="../media/image6340.png"/><Relationship Id="rId1307" Type="http://schemas.openxmlformats.org/officeDocument/2006/relationships/customXml" Target="../ink/ink6446.xml"/><Relationship Id="rId1514" Type="http://schemas.openxmlformats.org/officeDocument/2006/relationships/customXml" Target="../ink/ink6552.xml"/><Relationship Id="rId13" Type="http://schemas.openxmlformats.org/officeDocument/2006/relationships/customXml" Target="../ink/ink5795.xml"/><Relationship Id="rId162" Type="http://schemas.openxmlformats.org/officeDocument/2006/relationships/image" Target="../media/image5716.png"/><Relationship Id="rId467" Type="http://schemas.openxmlformats.org/officeDocument/2006/relationships/image" Target="../media/image5863.png"/><Relationship Id="rId1097" Type="http://schemas.openxmlformats.org/officeDocument/2006/relationships/image" Target="../media/image6172.png"/><Relationship Id="rId674" Type="http://schemas.openxmlformats.org/officeDocument/2006/relationships/image" Target="../media/image5965.png"/><Relationship Id="rId881" Type="http://schemas.openxmlformats.org/officeDocument/2006/relationships/image" Target="../media/image6066.png"/><Relationship Id="rId979" Type="http://schemas.openxmlformats.org/officeDocument/2006/relationships/image" Target="../media/image6113.png"/><Relationship Id="rId327" Type="http://schemas.openxmlformats.org/officeDocument/2006/relationships/image" Target="../media/image5795.png"/><Relationship Id="rId534" Type="http://schemas.openxmlformats.org/officeDocument/2006/relationships/customXml" Target="../ink/ink6057.xml"/><Relationship Id="rId741" Type="http://schemas.openxmlformats.org/officeDocument/2006/relationships/customXml" Target="../ink/ink6161.xml"/><Relationship Id="rId839" Type="http://schemas.openxmlformats.org/officeDocument/2006/relationships/image" Target="../media/image6046.png"/><Relationship Id="rId1164" Type="http://schemas.openxmlformats.org/officeDocument/2006/relationships/customXml" Target="../ink/ink6374.xml"/><Relationship Id="rId1371" Type="http://schemas.openxmlformats.org/officeDocument/2006/relationships/image" Target="../media/image6303.png"/><Relationship Id="rId1469" Type="http://schemas.openxmlformats.org/officeDocument/2006/relationships/image" Target="../media/image6351.png"/><Relationship Id="rId601" Type="http://schemas.openxmlformats.org/officeDocument/2006/relationships/customXml" Target="../ink/ink6091.xml"/><Relationship Id="rId1024" Type="http://schemas.openxmlformats.org/officeDocument/2006/relationships/customXml" Target="../ink/ink6304.xml"/><Relationship Id="rId1231" Type="http://schemas.openxmlformats.org/officeDocument/2006/relationships/customXml" Target="../ink/ink6408.xml"/><Relationship Id="rId906" Type="http://schemas.openxmlformats.org/officeDocument/2006/relationships/image" Target="../media/image6077.png"/><Relationship Id="rId1329" Type="http://schemas.openxmlformats.org/officeDocument/2006/relationships/customXml" Target="../ink/ink6457.xml"/><Relationship Id="rId1536" Type="http://schemas.openxmlformats.org/officeDocument/2006/relationships/customXml" Target="../ink/ink6563.xml"/><Relationship Id="rId35" Type="http://schemas.openxmlformats.org/officeDocument/2006/relationships/customXml" Target="../ink/ink5806.xml"/><Relationship Id="rId184" Type="http://schemas.openxmlformats.org/officeDocument/2006/relationships/image" Target="../media/image5726.png"/><Relationship Id="rId391" Type="http://schemas.openxmlformats.org/officeDocument/2006/relationships/image" Target="../media/image5826.png"/><Relationship Id="rId251" Type="http://schemas.openxmlformats.org/officeDocument/2006/relationships/image" Target="../media/image5758.png"/><Relationship Id="rId489" Type="http://schemas.openxmlformats.org/officeDocument/2006/relationships/image" Target="../media/image5874.png"/><Relationship Id="rId696" Type="http://schemas.openxmlformats.org/officeDocument/2006/relationships/image" Target="../media/image5976.png"/><Relationship Id="rId349" Type="http://schemas.openxmlformats.org/officeDocument/2006/relationships/image" Target="../media/image5806.png"/><Relationship Id="rId556" Type="http://schemas.openxmlformats.org/officeDocument/2006/relationships/customXml" Target="../ink/ink6068.xml"/><Relationship Id="rId763" Type="http://schemas.openxmlformats.org/officeDocument/2006/relationships/image" Target="../media/image6009.png"/><Relationship Id="rId1186" Type="http://schemas.openxmlformats.org/officeDocument/2006/relationships/customXml" Target="../ink/ink6385.xml"/><Relationship Id="rId1393" Type="http://schemas.openxmlformats.org/officeDocument/2006/relationships/image" Target="../media/image6314.png"/><Relationship Id="rId111" Type="http://schemas.openxmlformats.org/officeDocument/2006/relationships/customXml" Target="../ink/ink5844.xml"/><Relationship Id="rId209" Type="http://schemas.openxmlformats.org/officeDocument/2006/relationships/customXml" Target="../ink/ink5893.xml"/><Relationship Id="rId416" Type="http://schemas.openxmlformats.org/officeDocument/2006/relationships/customXml" Target="../ink/ink5998.xml"/><Relationship Id="rId970" Type="http://schemas.openxmlformats.org/officeDocument/2006/relationships/customXml" Target="../ink/ink6277.xml"/><Relationship Id="rId1046" Type="http://schemas.openxmlformats.org/officeDocument/2006/relationships/customXml" Target="../ink/ink6315.xml"/><Relationship Id="rId1253" Type="http://schemas.openxmlformats.org/officeDocument/2006/relationships/customXml" Target="../ink/ink6419.xml"/><Relationship Id="rId623" Type="http://schemas.openxmlformats.org/officeDocument/2006/relationships/customXml" Target="../ink/ink6102.xml"/><Relationship Id="rId830" Type="http://schemas.openxmlformats.org/officeDocument/2006/relationships/customXml" Target="../ink/ink6206.xml"/><Relationship Id="rId928" Type="http://schemas.openxmlformats.org/officeDocument/2006/relationships/image" Target="../media/image6088.png"/><Relationship Id="rId1460" Type="http://schemas.openxmlformats.org/officeDocument/2006/relationships/customXml" Target="../ink/ink6525.xml"/><Relationship Id="rId1558" Type="http://schemas.openxmlformats.org/officeDocument/2006/relationships/customXml" Target="../ink/ink6574.xml"/><Relationship Id="rId57" Type="http://schemas.openxmlformats.org/officeDocument/2006/relationships/customXml" Target="../ink/ink5817.xml"/><Relationship Id="rId1113" Type="http://schemas.openxmlformats.org/officeDocument/2006/relationships/image" Target="../media/image6180.png"/><Relationship Id="rId1320" Type="http://schemas.openxmlformats.org/officeDocument/2006/relationships/image" Target="../media/image6279.png"/><Relationship Id="rId1418" Type="http://schemas.openxmlformats.org/officeDocument/2006/relationships/customXml" Target="../ink/ink6503.xml"/><Relationship Id="rId273" Type="http://schemas.openxmlformats.org/officeDocument/2006/relationships/image" Target="../media/image5769.png"/><Relationship Id="rId480" Type="http://schemas.openxmlformats.org/officeDocument/2006/relationships/customXml" Target="../ink/ink6030.xml"/><Relationship Id="rId133" Type="http://schemas.openxmlformats.org/officeDocument/2006/relationships/customXml" Target="../ink/ink5855.xml"/><Relationship Id="rId340" Type="http://schemas.openxmlformats.org/officeDocument/2006/relationships/customXml" Target="../ink/ink5959.xml"/><Relationship Id="rId578" Type="http://schemas.openxmlformats.org/officeDocument/2006/relationships/image" Target="../media/image5918.png"/><Relationship Id="rId785" Type="http://schemas.openxmlformats.org/officeDocument/2006/relationships/image" Target="../media/image6020.png"/><Relationship Id="rId992" Type="http://schemas.openxmlformats.org/officeDocument/2006/relationships/customXml" Target="../ink/ink6288.xml"/><Relationship Id="rId200" Type="http://schemas.openxmlformats.org/officeDocument/2006/relationships/image" Target="../media/image5734.png"/><Relationship Id="rId438" Type="http://schemas.openxmlformats.org/officeDocument/2006/relationships/customXml" Target="../ink/ink6009.xml"/><Relationship Id="rId645" Type="http://schemas.openxmlformats.org/officeDocument/2006/relationships/customXml" Target="../ink/ink6113.xml"/><Relationship Id="rId852" Type="http://schemas.openxmlformats.org/officeDocument/2006/relationships/customXml" Target="../ink/ink6217.xml"/><Relationship Id="rId1068" Type="http://schemas.openxmlformats.org/officeDocument/2006/relationships/customXml" Target="../ink/ink6326.xml"/><Relationship Id="rId1275" Type="http://schemas.openxmlformats.org/officeDocument/2006/relationships/customXml" Target="../ink/ink6430.xml"/><Relationship Id="rId1482" Type="http://schemas.openxmlformats.org/officeDocument/2006/relationships/customXml" Target="../ink/ink6536.xml"/><Relationship Id="rId505" Type="http://schemas.openxmlformats.org/officeDocument/2006/relationships/image" Target="../media/image5882.png"/><Relationship Id="rId712" Type="http://schemas.openxmlformats.org/officeDocument/2006/relationships/image" Target="../media/image5984.png"/><Relationship Id="rId1135" Type="http://schemas.openxmlformats.org/officeDocument/2006/relationships/image" Target="../media/image6188.png"/><Relationship Id="rId1342" Type="http://schemas.openxmlformats.org/officeDocument/2006/relationships/image" Target="../media/image6289.png"/><Relationship Id="rId79" Type="http://schemas.openxmlformats.org/officeDocument/2006/relationships/customXml" Target="../ink/ink5828.xml"/><Relationship Id="rId1202" Type="http://schemas.openxmlformats.org/officeDocument/2006/relationships/customXml" Target="../ink/ink6393.xml"/><Relationship Id="rId1507" Type="http://schemas.openxmlformats.org/officeDocument/2006/relationships/image" Target="../media/image6370.png"/><Relationship Id="rId295" Type="http://schemas.openxmlformats.org/officeDocument/2006/relationships/image" Target="../media/image5780.png"/><Relationship Id="rId155" Type="http://schemas.openxmlformats.org/officeDocument/2006/relationships/customXml" Target="../ink/ink5866.xml"/><Relationship Id="rId362" Type="http://schemas.openxmlformats.org/officeDocument/2006/relationships/customXml" Target="../ink/ink5970.xml"/><Relationship Id="rId1297" Type="http://schemas.openxmlformats.org/officeDocument/2006/relationships/customXml" Target="../ink/ink6441.xml"/><Relationship Id="rId222" Type="http://schemas.openxmlformats.org/officeDocument/2006/relationships/image" Target="../media/image5745.png"/><Relationship Id="rId667" Type="http://schemas.openxmlformats.org/officeDocument/2006/relationships/customXml" Target="../ink/ink6124.xml"/><Relationship Id="rId874" Type="http://schemas.openxmlformats.org/officeDocument/2006/relationships/customXml" Target="../ink/ink6228.xml"/><Relationship Id="rId527" Type="http://schemas.openxmlformats.org/officeDocument/2006/relationships/image" Target="../media/image5893.png"/><Relationship Id="rId734" Type="http://schemas.openxmlformats.org/officeDocument/2006/relationships/image" Target="../media/image5995.png"/><Relationship Id="rId941" Type="http://schemas.openxmlformats.org/officeDocument/2006/relationships/customXml" Target="../ink/ink6262.xml"/><Relationship Id="rId1157" Type="http://schemas.openxmlformats.org/officeDocument/2006/relationships/image" Target="../media/image6199.png"/><Relationship Id="rId1364" Type="http://schemas.openxmlformats.org/officeDocument/2006/relationships/image" Target="../media/image6300.png"/><Relationship Id="rId1571" Type="http://schemas.openxmlformats.org/officeDocument/2006/relationships/image" Target="../media/image6402.png"/><Relationship Id="rId70" Type="http://schemas.openxmlformats.org/officeDocument/2006/relationships/image" Target="../media/image5670.png"/><Relationship Id="rId801" Type="http://schemas.openxmlformats.org/officeDocument/2006/relationships/image" Target="../media/image6028.png"/><Relationship Id="rId1017" Type="http://schemas.openxmlformats.org/officeDocument/2006/relationships/image" Target="../media/image6132.png"/><Relationship Id="rId1224" Type="http://schemas.openxmlformats.org/officeDocument/2006/relationships/customXml" Target="../ink/ink6404.xml"/><Relationship Id="rId1431" Type="http://schemas.openxmlformats.org/officeDocument/2006/relationships/image" Target="../media/image6333.png"/><Relationship Id="rId1529" Type="http://schemas.openxmlformats.org/officeDocument/2006/relationships/image" Target="../media/image6381.png"/><Relationship Id="rId28" Type="http://schemas.openxmlformats.org/officeDocument/2006/relationships/image" Target="../media/image5649.png"/><Relationship Id="rId177" Type="http://schemas.openxmlformats.org/officeDocument/2006/relationships/customXml" Target="../ink/ink5877.xml"/><Relationship Id="rId384" Type="http://schemas.openxmlformats.org/officeDocument/2006/relationships/customXml" Target="../ink/ink5982.xml"/><Relationship Id="rId591" Type="http://schemas.openxmlformats.org/officeDocument/2006/relationships/customXml" Target="../ink/ink6086.xml"/><Relationship Id="rId244" Type="http://schemas.openxmlformats.org/officeDocument/2006/relationships/customXml" Target="../ink/ink5911.xml"/><Relationship Id="rId689" Type="http://schemas.openxmlformats.org/officeDocument/2006/relationships/customXml" Target="../ink/ink6135.xml"/><Relationship Id="rId896" Type="http://schemas.openxmlformats.org/officeDocument/2006/relationships/customXml" Target="../ink/ink6239.xml"/><Relationship Id="rId1081" Type="http://schemas.openxmlformats.org/officeDocument/2006/relationships/image" Target="../media/image6164.png"/><Relationship Id="rId451" Type="http://schemas.openxmlformats.org/officeDocument/2006/relationships/image" Target="../media/image5855.png"/><Relationship Id="rId549" Type="http://schemas.openxmlformats.org/officeDocument/2006/relationships/image" Target="../media/image5904.png"/><Relationship Id="rId756" Type="http://schemas.openxmlformats.org/officeDocument/2006/relationships/customXml" Target="../ink/ink6169.xml"/><Relationship Id="rId1179" Type="http://schemas.openxmlformats.org/officeDocument/2006/relationships/image" Target="../media/image6210.png"/><Relationship Id="rId1386" Type="http://schemas.openxmlformats.org/officeDocument/2006/relationships/customXml" Target="../ink/ink6487.xml"/><Relationship Id="rId104" Type="http://schemas.openxmlformats.org/officeDocument/2006/relationships/image" Target="../media/image5687.png"/><Relationship Id="rId311" Type="http://schemas.openxmlformats.org/officeDocument/2006/relationships/image" Target="../media/image5788.png"/><Relationship Id="rId409" Type="http://schemas.openxmlformats.org/officeDocument/2006/relationships/image" Target="../media/image5835.png"/><Relationship Id="rId963" Type="http://schemas.openxmlformats.org/officeDocument/2006/relationships/image" Target="../media/image6105.png"/><Relationship Id="rId1039" Type="http://schemas.openxmlformats.org/officeDocument/2006/relationships/image" Target="../media/image6143.png"/><Relationship Id="rId1246" Type="http://schemas.openxmlformats.org/officeDocument/2006/relationships/image" Target="../media/image6243.png"/><Relationship Id="rId92" Type="http://schemas.openxmlformats.org/officeDocument/2006/relationships/image" Target="../media/image5681.png"/><Relationship Id="rId616" Type="http://schemas.openxmlformats.org/officeDocument/2006/relationships/image" Target="../media/image5936.png"/><Relationship Id="rId823" Type="http://schemas.openxmlformats.org/officeDocument/2006/relationships/image" Target="../media/image6038.png"/><Relationship Id="rId1453" Type="http://schemas.openxmlformats.org/officeDocument/2006/relationships/image" Target="../media/image6343.png"/><Relationship Id="rId1106" Type="http://schemas.openxmlformats.org/officeDocument/2006/relationships/customXml" Target="../ink/ink6345.xml"/><Relationship Id="rId1313" Type="http://schemas.openxmlformats.org/officeDocument/2006/relationships/customXml" Target="../ink/ink6449.xml"/><Relationship Id="rId1520" Type="http://schemas.openxmlformats.org/officeDocument/2006/relationships/customXml" Target="../ink/ink6555.xml"/><Relationship Id="rId199" Type="http://schemas.openxmlformats.org/officeDocument/2006/relationships/customXml" Target="../ink/ink5888.xml"/><Relationship Id="rId266" Type="http://schemas.openxmlformats.org/officeDocument/2006/relationships/customXml" Target="../ink/ink5922.xml"/><Relationship Id="rId473" Type="http://schemas.openxmlformats.org/officeDocument/2006/relationships/image" Target="../media/image5866.png"/><Relationship Id="rId680" Type="http://schemas.openxmlformats.org/officeDocument/2006/relationships/image" Target="../media/image5968.png"/><Relationship Id="rId126" Type="http://schemas.openxmlformats.org/officeDocument/2006/relationships/image" Target="../media/image5698.png"/><Relationship Id="rId333" Type="http://schemas.openxmlformats.org/officeDocument/2006/relationships/image" Target="../media/image5798.png"/><Relationship Id="rId540" Type="http://schemas.openxmlformats.org/officeDocument/2006/relationships/customXml" Target="../ink/ink6060.xml"/><Relationship Id="rId778" Type="http://schemas.openxmlformats.org/officeDocument/2006/relationships/customXml" Target="../ink/ink6180.xml"/><Relationship Id="rId985" Type="http://schemas.openxmlformats.org/officeDocument/2006/relationships/image" Target="../media/image6116.png"/><Relationship Id="rId1170" Type="http://schemas.openxmlformats.org/officeDocument/2006/relationships/customXml" Target="../ink/ink6377.xml"/><Relationship Id="rId638" Type="http://schemas.openxmlformats.org/officeDocument/2006/relationships/image" Target="../media/image5947.png"/><Relationship Id="rId845" Type="http://schemas.openxmlformats.org/officeDocument/2006/relationships/image" Target="../media/image6049.png"/><Relationship Id="rId1030" Type="http://schemas.openxmlformats.org/officeDocument/2006/relationships/customXml" Target="../ink/ink6307.xml"/><Relationship Id="rId1268" Type="http://schemas.openxmlformats.org/officeDocument/2006/relationships/image" Target="../media/image6254.png"/><Relationship Id="rId1475" Type="http://schemas.openxmlformats.org/officeDocument/2006/relationships/image" Target="../media/image6354.png"/><Relationship Id="rId400" Type="http://schemas.openxmlformats.org/officeDocument/2006/relationships/customXml" Target="../ink/ink5990.xml"/><Relationship Id="rId705" Type="http://schemas.openxmlformats.org/officeDocument/2006/relationships/customXml" Target="../ink/ink6143.xml"/><Relationship Id="rId1128" Type="http://schemas.openxmlformats.org/officeDocument/2006/relationships/customXml" Target="../ink/ink6356.xml"/><Relationship Id="rId1335" Type="http://schemas.openxmlformats.org/officeDocument/2006/relationships/image" Target="../media/image6286.png"/><Relationship Id="rId1542" Type="http://schemas.openxmlformats.org/officeDocument/2006/relationships/customXml" Target="../ink/ink6566.xml"/><Relationship Id="rId912" Type="http://schemas.openxmlformats.org/officeDocument/2006/relationships/image" Target="../media/image6080.png"/><Relationship Id="rId41" Type="http://schemas.openxmlformats.org/officeDocument/2006/relationships/customXml" Target="../ink/ink5809.xml"/><Relationship Id="rId1402" Type="http://schemas.openxmlformats.org/officeDocument/2006/relationships/customXml" Target="../ink/ink6495.xml"/><Relationship Id="rId190" Type="http://schemas.openxmlformats.org/officeDocument/2006/relationships/image" Target="../media/image5729.png"/><Relationship Id="rId288" Type="http://schemas.openxmlformats.org/officeDocument/2006/relationships/customXml" Target="../ink/ink5933.xml"/><Relationship Id="rId495" Type="http://schemas.openxmlformats.org/officeDocument/2006/relationships/image" Target="../media/image5877.png"/><Relationship Id="rId148" Type="http://schemas.openxmlformats.org/officeDocument/2006/relationships/image" Target="../media/image5709.png"/><Relationship Id="rId355" Type="http://schemas.openxmlformats.org/officeDocument/2006/relationships/image" Target="../media/image5809.png"/><Relationship Id="rId562" Type="http://schemas.openxmlformats.org/officeDocument/2006/relationships/image" Target="../media/image5910.png"/><Relationship Id="rId1192" Type="http://schemas.openxmlformats.org/officeDocument/2006/relationships/customXml" Target="../ink/ink6388.xml"/><Relationship Id="rId215" Type="http://schemas.openxmlformats.org/officeDocument/2006/relationships/customXml" Target="../ink/ink5896.xml"/><Relationship Id="rId422" Type="http://schemas.openxmlformats.org/officeDocument/2006/relationships/customXml" Target="../ink/ink6001.xml"/><Relationship Id="rId867" Type="http://schemas.openxmlformats.org/officeDocument/2006/relationships/image" Target="../media/image6060.png"/><Relationship Id="rId1052" Type="http://schemas.openxmlformats.org/officeDocument/2006/relationships/customXml" Target="../ink/ink6318.xml"/><Relationship Id="rId1497" Type="http://schemas.openxmlformats.org/officeDocument/2006/relationships/image" Target="../media/image6365.png"/><Relationship Id="rId727" Type="http://schemas.openxmlformats.org/officeDocument/2006/relationships/customXml" Target="../ink/ink6154.xml"/><Relationship Id="rId934" Type="http://schemas.openxmlformats.org/officeDocument/2006/relationships/image" Target="../media/image6091.png"/><Relationship Id="rId1357" Type="http://schemas.openxmlformats.org/officeDocument/2006/relationships/customXml" Target="../ink/ink6472.xml"/><Relationship Id="rId1564" Type="http://schemas.openxmlformats.org/officeDocument/2006/relationships/customXml" Target="../ink/ink6577.xml"/><Relationship Id="rId63" Type="http://schemas.openxmlformats.org/officeDocument/2006/relationships/customXml" Target="../ink/ink5820.xml"/><Relationship Id="rId1217" Type="http://schemas.openxmlformats.org/officeDocument/2006/relationships/image" Target="../media/image6229.png"/><Relationship Id="rId1424" Type="http://schemas.openxmlformats.org/officeDocument/2006/relationships/customXml" Target="../ink/ink6506.xml"/><Relationship Id="rId377" Type="http://schemas.openxmlformats.org/officeDocument/2006/relationships/image" Target="../media/image5820.png"/><Relationship Id="rId584" Type="http://schemas.openxmlformats.org/officeDocument/2006/relationships/image" Target="../media/image5921.png"/><Relationship Id="rId5" Type="http://schemas.openxmlformats.org/officeDocument/2006/relationships/customXml" Target="../ink/ink5791.xml"/><Relationship Id="rId237" Type="http://schemas.openxmlformats.org/officeDocument/2006/relationships/image" Target="../media/image5751.png"/><Relationship Id="rId791" Type="http://schemas.openxmlformats.org/officeDocument/2006/relationships/image" Target="../media/image6023.png"/><Relationship Id="rId889" Type="http://schemas.openxmlformats.org/officeDocument/2006/relationships/image" Target="../media/image6070.png"/><Relationship Id="rId1074" Type="http://schemas.openxmlformats.org/officeDocument/2006/relationships/customXml" Target="../ink/ink6329.xml"/><Relationship Id="rId444" Type="http://schemas.openxmlformats.org/officeDocument/2006/relationships/customXml" Target="../ink/ink6012.xml"/><Relationship Id="rId651" Type="http://schemas.openxmlformats.org/officeDocument/2006/relationships/customXml" Target="../ink/ink6116.xml"/><Relationship Id="rId749" Type="http://schemas.openxmlformats.org/officeDocument/2006/relationships/image" Target="../media/image6002.png"/><Relationship Id="rId1281" Type="http://schemas.openxmlformats.org/officeDocument/2006/relationships/customXml" Target="../ink/ink6433.xml"/><Relationship Id="rId1379" Type="http://schemas.openxmlformats.org/officeDocument/2006/relationships/image" Target="../media/image6307.png"/><Relationship Id="rId1586" Type="http://schemas.openxmlformats.org/officeDocument/2006/relationships/customXml" Target="../ink/ink6588.xml"/><Relationship Id="rId304" Type="http://schemas.openxmlformats.org/officeDocument/2006/relationships/customXml" Target="../ink/ink5941.xml"/><Relationship Id="rId511" Type="http://schemas.openxmlformats.org/officeDocument/2006/relationships/image" Target="../media/image5885.png"/><Relationship Id="rId609" Type="http://schemas.openxmlformats.org/officeDocument/2006/relationships/customXml" Target="../ink/ink6095.xml"/><Relationship Id="rId956" Type="http://schemas.openxmlformats.org/officeDocument/2006/relationships/image" Target="../media/image6102.png"/><Relationship Id="rId1141" Type="http://schemas.openxmlformats.org/officeDocument/2006/relationships/image" Target="../media/image6191.png"/><Relationship Id="rId1239" Type="http://schemas.openxmlformats.org/officeDocument/2006/relationships/customXml" Target="../ink/ink6412.xml"/><Relationship Id="rId85" Type="http://schemas.openxmlformats.org/officeDocument/2006/relationships/customXml" Target="../ink/ink5831.xml"/><Relationship Id="rId816" Type="http://schemas.openxmlformats.org/officeDocument/2006/relationships/customXml" Target="../ink/ink6199.xml"/><Relationship Id="rId1001" Type="http://schemas.openxmlformats.org/officeDocument/2006/relationships/image" Target="../media/image6124.png"/><Relationship Id="rId1446" Type="http://schemas.openxmlformats.org/officeDocument/2006/relationships/customXml" Target="../ink/ink6518.xml"/><Relationship Id="rId1306" Type="http://schemas.openxmlformats.org/officeDocument/2006/relationships/image" Target="../media/image6272.png"/><Relationship Id="rId1513" Type="http://schemas.openxmlformats.org/officeDocument/2006/relationships/image" Target="../media/image6373.png"/><Relationship Id="rId12" Type="http://schemas.openxmlformats.org/officeDocument/2006/relationships/image" Target="../media/image5641.png"/><Relationship Id="rId161" Type="http://schemas.openxmlformats.org/officeDocument/2006/relationships/customXml" Target="../ink/ink5869.xml"/><Relationship Id="rId399" Type="http://schemas.openxmlformats.org/officeDocument/2006/relationships/image" Target="../media/image5830.png"/><Relationship Id="rId259" Type="http://schemas.openxmlformats.org/officeDocument/2006/relationships/image" Target="../media/image5762.png"/><Relationship Id="rId466" Type="http://schemas.openxmlformats.org/officeDocument/2006/relationships/customXml" Target="../ink/ink6023.xml"/><Relationship Id="rId673" Type="http://schemas.openxmlformats.org/officeDocument/2006/relationships/customXml" Target="../ink/ink6127.xml"/><Relationship Id="rId880" Type="http://schemas.openxmlformats.org/officeDocument/2006/relationships/customXml" Target="../ink/ink6231.xml"/><Relationship Id="rId1096" Type="http://schemas.openxmlformats.org/officeDocument/2006/relationships/customXml" Target="../ink/ink6340.xml"/><Relationship Id="rId23" Type="http://schemas.openxmlformats.org/officeDocument/2006/relationships/customXml" Target="../ink/ink5800.xml"/><Relationship Id="rId119" Type="http://schemas.openxmlformats.org/officeDocument/2006/relationships/customXml" Target="../ink/ink5848.xml"/><Relationship Id="rId326" Type="http://schemas.openxmlformats.org/officeDocument/2006/relationships/customXml" Target="../ink/ink5952.xml"/><Relationship Id="rId533" Type="http://schemas.openxmlformats.org/officeDocument/2006/relationships/image" Target="../media/image5896.png"/><Relationship Id="rId978" Type="http://schemas.openxmlformats.org/officeDocument/2006/relationships/customXml" Target="../ink/ink6281.xml"/><Relationship Id="rId1163" Type="http://schemas.openxmlformats.org/officeDocument/2006/relationships/image" Target="../media/image6202.png"/><Relationship Id="rId1370" Type="http://schemas.openxmlformats.org/officeDocument/2006/relationships/customXml" Target="../ink/ink6479.xml"/><Relationship Id="rId740" Type="http://schemas.openxmlformats.org/officeDocument/2006/relationships/image" Target="../media/image5998.png"/><Relationship Id="rId838" Type="http://schemas.openxmlformats.org/officeDocument/2006/relationships/customXml" Target="../ink/ink6210.xml"/><Relationship Id="rId1023" Type="http://schemas.openxmlformats.org/officeDocument/2006/relationships/image" Target="../media/image6135.png"/><Relationship Id="rId1468" Type="http://schemas.openxmlformats.org/officeDocument/2006/relationships/customXml" Target="../ink/ink6529.xml"/><Relationship Id="rId172" Type="http://schemas.openxmlformats.org/officeDocument/2006/relationships/image" Target="../media/image5721.png"/><Relationship Id="rId477" Type="http://schemas.openxmlformats.org/officeDocument/2006/relationships/image" Target="../media/image5868.png"/><Relationship Id="rId600" Type="http://schemas.openxmlformats.org/officeDocument/2006/relationships/image" Target="../media/image5928.png"/><Relationship Id="rId684" Type="http://schemas.openxmlformats.org/officeDocument/2006/relationships/image" Target="../media/image5970.png"/><Relationship Id="rId1230" Type="http://schemas.openxmlformats.org/officeDocument/2006/relationships/image" Target="../media/image6235.png"/><Relationship Id="rId1328" Type="http://schemas.openxmlformats.org/officeDocument/2006/relationships/image" Target="../media/image6283.png"/><Relationship Id="rId1535" Type="http://schemas.openxmlformats.org/officeDocument/2006/relationships/image" Target="../media/image6384.png"/><Relationship Id="rId337" Type="http://schemas.openxmlformats.org/officeDocument/2006/relationships/image" Target="../media/image5800.png"/><Relationship Id="rId891" Type="http://schemas.openxmlformats.org/officeDocument/2006/relationships/image" Target="../media/image6071.png"/><Relationship Id="rId905" Type="http://schemas.openxmlformats.org/officeDocument/2006/relationships/customXml" Target="../ink/ink6244.xml"/><Relationship Id="rId989" Type="http://schemas.openxmlformats.org/officeDocument/2006/relationships/image" Target="../media/image6118.png"/><Relationship Id="rId34" Type="http://schemas.openxmlformats.org/officeDocument/2006/relationships/image" Target="../media/image5652.png"/><Relationship Id="rId544" Type="http://schemas.openxmlformats.org/officeDocument/2006/relationships/customXml" Target="../ink/ink6062.xml"/><Relationship Id="rId751" Type="http://schemas.openxmlformats.org/officeDocument/2006/relationships/image" Target="../media/image6003.png"/><Relationship Id="rId849" Type="http://schemas.openxmlformats.org/officeDocument/2006/relationships/image" Target="../media/image6051.png"/><Relationship Id="rId1174" Type="http://schemas.openxmlformats.org/officeDocument/2006/relationships/customXml" Target="../ink/ink6379.xml"/><Relationship Id="rId1381" Type="http://schemas.openxmlformats.org/officeDocument/2006/relationships/image" Target="../media/image6308.png"/><Relationship Id="rId1479" Type="http://schemas.openxmlformats.org/officeDocument/2006/relationships/image" Target="../media/image6356.png"/><Relationship Id="rId183" Type="http://schemas.openxmlformats.org/officeDocument/2006/relationships/customXml" Target="../ink/ink5880.xml"/><Relationship Id="rId390" Type="http://schemas.openxmlformats.org/officeDocument/2006/relationships/customXml" Target="../ink/ink5985.xml"/><Relationship Id="rId404" Type="http://schemas.openxmlformats.org/officeDocument/2006/relationships/customXml" Target="../ink/ink5992.xml"/><Relationship Id="rId611" Type="http://schemas.openxmlformats.org/officeDocument/2006/relationships/customXml" Target="../ink/ink6096.xml"/><Relationship Id="rId1034" Type="http://schemas.openxmlformats.org/officeDocument/2006/relationships/customXml" Target="../ink/ink6309.xml"/><Relationship Id="rId1241" Type="http://schemas.openxmlformats.org/officeDocument/2006/relationships/customXml" Target="../ink/ink6413.xml"/><Relationship Id="rId1339" Type="http://schemas.openxmlformats.org/officeDocument/2006/relationships/customXml" Target="../ink/ink6463.xml"/><Relationship Id="rId250" Type="http://schemas.openxmlformats.org/officeDocument/2006/relationships/customXml" Target="../ink/ink5914.xml"/><Relationship Id="rId488" Type="http://schemas.openxmlformats.org/officeDocument/2006/relationships/customXml" Target="../ink/ink6034.xml"/><Relationship Id="rId695" Type="http://schemas.openxmlformats.org/officeDocument/2006/relationships/customXml" Target="../ink/ink6138.xml"/><Relationship Id="rId709" Type="http://schemas.openxmlformats.org/officeDocument/2006/relationships/customXml" Target="../ink/ink6145.xml"/><Relationship Id="rId916" Type="http://schemas.openxmlformats.org/officeDocument/2006/relationships/image" Target="../media/image6082.png"/><Relationship Id="rId1101" Type="http://schemas.openxmlformats.org/officeDocument/2006/relationships/image" Target="../media/image6174.png"/><Relationship Id="rId1546" Type="http://schemas.openxmlformats.org/officeDocument/2006/relationships/customXml" Target="../ink/ink6568.xml"/><Relationship Id="rId45" Type="http://schemas.openxmlformats.org/officeDocument/2006/relationships/customXml" Target="../ink/ink5811.xml"/><Relationship Id="rId110" Type="http://schemas.openxmlformats.org/officeDocument/2006/relationships/image" Target="../media/image5690.png"/><Relationship Id="rId348" Type="http://schemas.openxmlformats.org/officeDocument/2006/relationships/customXml" Target="../ink/ink5963.xml"/><Relationship Id="rId555" Type="http://schemas.openxmlformats.org/officeDocument/2006/relationships/image" Target="../media/image5907.png"/><Relationship Id="rId762" Type="http://schemas.openxmlformats.org/officeDocument/2006/relationships/customXml" Target="../ink/ink6172.xml"/><Relationship Id="rId1185" Type="http://schemas.openxmlformats.org/officeDocument/2006/relationships/image" Target="../media/image6213.png"/><Relationship Id="rId1392" Type="http://schemas.openxmlformats.org/officeDocument/2006/relationships/customXml" Target="../ink/ink6490.xml"/><Relationship Id="rId1406" Type="http://schemas.openxmlformats.org/officeDocument/2006/relationships/customXml" Target="../ink/ink6497.xml"/><Relationship Id="rId194" Type="http://schemas.openxmlformats.org/officeDocument/2006/relationships/image" Target="../media/image5731.png"/><Relationship Id="rId208" Type="http://schemas.openxmlformats.org/officeDocument/2006/relationships/image" Target="../media/image5738.png"/><Relationship Id="rId415" Type="http://schemas.openxmlformats.org/officeDocument/2006/relationships/image" Target="../media/image5838.png"/><Relationship Id="rId622" Type="http://schemas.openxmlformats.org/officeDocument/2006/relationships/image" Target="../media/image5939.png"/><Relationship Id="rId1045" Type="http://schemas.openxmlformats.org/officeDocument/2006/relationships/image" Target="../media/image6146.png"/><Relationship Id="rId1252" Type="http://schemas.openxmlformats.org/officeDocument/2006/relationships/image" Target="../media/image6246.png"/><Relationship Id="rId261" Type="http://schemas.openxmlformats.org/officeDocument/2006/relationships/image" Target="../media/image5763.png"/><Relationship Id="rId499" Type="http://schemas.openxmlformats.org/officeDocument/2006/relationships/image" Target="../media/image5879.png"/><Relationship Id="rId927" Type="http://schemas.openxmlformats.org/officeDocument/2006/relationships/customXml" Target="../ink/ink6255.xml"/><Relationship Id="rId1112" Type="http://schemas.openxmlformats.org/officeDocument/2006/relationships/customXml" Target="../ink/ink6348.xml"/><Relationship Id="rId1557" Type="http://schemas.openxmlformats.org/officeDocument/2006/relationships/image" Target="../media/image6395.png"/><Relationship Id="rId56" Type="http://schemas.openxmlformats.org/officeDocument/2006/relationships/image" Target="../media/image5663.png"/><Relationship Id="rId359" Type="http://schemas.openxmlformats.org/officeDocument/2006/relationships/image" Target="../media/image5811.png"/><Relationship Id="rId566" Type="http://schemas.openxmlformats.org/officeDocument/2006/relationships/image" Target="../media/image5912.png"/><Relationship Id="rId773" Type="http://schemas.openxmlformats.org/officeDocument/2006/relationships/image" Target="../media/image6014.png"/><Relationship Id="rId1196" Type="http://schemas.openxmlformats.org/officeDocument/2006/relationships/customXml" Target="../ink/ink6390.xml"/><Relationship Id="rId1417" Type="http://schemas.openxmlformats.org/officeDocument/2006/relationships/image" Target="../media/image6326.png"/><Relationship Id="rId121" Type="http://schemas.openxmlformats.org/officeDocument/2006/relationships/customXml" Target="../ink/ink5849.xml"/><Relationship Id="rId219" Type="http://schemas.openxmlformats.org/officeDocument/2006/relationships/customXml" Target="../ink/ink5898.xml"/><Relationship Id="rId426" Type="http://schemas.openxmlformats.org/officeDocument/2006/relationships/customXml" Target="../ink/ink6003.xml"/><Relationship Id="rId633" Type="http://schemas.openxmlformats.org/officeDocument/2006/relationships/customXml" Target="../ink/ink6107.xml"/><Relationship Id="rId980" Type="http://schemas.openxmlformats.org/officeDocument/2006/relationships/customXml" Target="../ink/ink6282.xml"/><Relationship Id="rId1056" Type="http://schemas.openxmlformats.org/officeDocument/2006/relationships/customXml" Target="../ink/ink6320.xml"/><Relationship Id="rId1263" Type="http://schemas.openxmlformats.org/officeDocument/2006/relationships/customXml" Target="../ink/ink6424.xml"/><Relationship Id="rId840" Type="http://schemas.openxmlformats.org/officeDocument/2006/relationships/customXml" Target="../ink/ink6211.xml"/><Relationship Id="rId938" Type="http://schemas.openxmlformats.org/officeDocument/2006/relationships/image" Target="../media/image6093.png"/><Relationship Id="rId1470" Type="http://schemas.openxmlformats.org/officeDocument/2006/relationships/customXml" Target="../ink/ink6530.xml"/><Relationship Id="rId1568" Type="http://schemas.openxmlformats.org/officeDocument/2006/relationships/customXml" Target="../ink/ink6579.xml"/><Relationship Id="rId67" Type="http://schemas.openxmlformats.org/officeDocument/2006/relationships/customXml" Target="../ink/ink5822.xml"/><Relationship Id="rId272" Type="http://schemas.openxmlformats.org/officeDocument/2006/relationships/customXml" Target="../ink/ink5925.xml"/><Relationship Id="rId577" Type="http://schemas.openxmlformats.org/officeDocument/2006/relationships/customXml" Target="../ink/ink6079.xml"/><Relationship Id="rId700" Type="http://schemas.openxmlformats.org/officeDocument/2006/relationships/image" Target="../media/image5978.png"/><Relationship Id="rId1123" Type="http://schemas.openxmlformats.org/officeDocument/2006/relationships/image" Target="../media/image6183.png"/><Relationship Id="rId1330" Type="http://schemas.openxmlformats.org/officeDocument/2006/relationships/customXml" Target="../ink/ink6458.xml"/><Relationship Id="rId1428" Type="http://schemas.openxmlformats.org/officeDocument/2006/relationships/customXml" Target="../ink/ink6508.xml"/><Relationship Id="rId132" Type="http://schemas.openxmlformats.org/officeDocument/2006/relationships/image" Target="../media/image5701.png"/><Relationship Id="rId784" Type="http://schemas.openxmlformats.org/officeDocument/2006/relationships/customXml" Target="../ink/ink6183.xml"/><Relationship Id="rId991" Type="http://schemas.openxmlformats.org/officeDocument/2006/relationships/image" Target="../media/image6119.png"/><Relationship Id="rId1067" Type="http://schemas.openxmlformats.org/officeDocument/2006/relationships/image" Target="../media/image6157.png"/><Relationship Id="rId437" Type="http://schemas.openxmlformats.org/officeDocument/2006/relationships/image" Target="../media/image5848.png"/><Relationship Id="rId644" Type="http://schemas.openxmlformats.org/officeDocument/2006/relationships/image" Target="../media/image5950.png"/><Relationship Id="rId851" Type="http://schemas.openxmlformats.org/officeDocument/2006/relationships/image" Target="../media/image6052.png"/><Relationship Id="rId1274" Type="http://schemas.openxmlformats.org/officeDocument/2006/relationships/image" Target="../media/image6257.png"/><Relationship Id="rId1481" Type="http://schemas.openxmlformats.org/officeDocument/2006/relationships/image" Target="../media/image6357.png"/><Relationship Id="rId1579" Type="http://schemas.openxmlformats.org/officeDocument/2006/relationships/image" Target="../media/image6406.png"/><Relationship Id="rId283" Type="http://schemas.openxmlformats.org/officeDocument/2006/relationships/image" Target="../media/image5774.png"/><Relationship Id="rId490" Type="http://schemas.openxmlformats.org/officeDocument/2006/relationships/customXml" Target="../ink/ink6035.xml"/><Relationship Id="rId504" Type="http://schemas.openxmlformats.org/officeDocument/2006/relationships/customXml" Target="../ink/ink6042.xml"/><Relationship Id="rId711" Type="http://schemas.openxmlformats.org/officeDocument/2006/relationships/customXml" Target="../ink/ink6146.xml"/><Relationship Id="rId949" Type="http://schemas.openxmlformats.org/officeDocument/2006/relationships/customXml" Target="../ink/ink6266.xml"/><Relationship Id="rId1134" Type="http://schemas.openxmlformats.org/officeDocument/2006/relationships/customXml" Target="../ink/ink6359.xml"/><Relationship Id="rId1341" Type="http://schemas.openxmlformats.org/officeDocument/2006/relationships/customXml" Target="../ink/ink6464.xml"/><Relationship Id="rId78" Type="http://schemas.openxmlformats.org/officeDocument/2006/relationships/image" Target="../media/image5674.png"/><Relationship Id="rId143" Type="http://schemas.openxmlformats.org/officeDocument/2006/relationships/customXml" Target="../ink/ink5860.xml"/><Relationship Id="rId350" Type="http://schemas.openxmlformats.org/officeDocument/2006/relationships/customXml" Target="../ink/ink5964.xml"/><Relationship Id="rId588" Type="http://schemas.openxmlformats.org/officeDocument/2006/relationships/image" Target="../media/image5923.png"/><Relationship Id="rId795" Type="http://schemas.openxmlformats.org/officeDocument/2006/relationships/image" Target="../media/image6025.png"/><Relationship Id="rId809" Type="http://schemas.openxmlformats.org/officeDocument/2006/relationships/image" Target="../media/image6032.png"/><Relationship Id="rId1201" Type="http://schemas.openxmlformats.org/officeDocument/2006/relationships/image" Target="../media/image6221.png"/><Relationship Id="rId1439" Type="http://schemas.openxmlformats.org/officeDocument/2006/relationships/customXml" Target="../ink/ink6514.xml"/><Relationship Id="rId9" Type="http://schemas.openxmlformats.org/officeDocument/2006/relationships/customXml" Target="../ink/ink5793.xml"/><Relationship Id="rId210" Type="http://schemas.openxmlformats.org/officeDocument/2006/relationships/image" Target="../media/image5739.png"/><Relationship Id="rId448" Type="http://schemas.openxmlformats.org/officeDocument/2006/relationships/customXml" Target="../ink/ink6014.xml"/><Relationship Id="rId655" Type="http://schemas.openxmlformats.org/officeDocument/2006/relationships/customXml" Target="../ink/ink6118.xml"/><Relationship Id="rId862" Type="http://schemas.openxmlformats.org/officeDocument/2006/relationships/customXml" Target="../ink/ink6222.xml"/><Relationship Id="rId1078" Type="http://schemas.openxmlformats.org/officeDocument/2006/relationships/customXml" Target="../ink/ink6331.xml"/><Relationship Id="rId1285" Type="http://schemas.openxmlformats.org/officeDocument/2006/relationships/customXml" Target="../ink/ink6435.xml"/><Relationship Id="rId1492" Type="http://schemas.openxmlformats.org/officeDocument/2006/relationships/customXml" Target="../ink/ink6541.xml"/><Relationship Id="rId1506" Type="http://schemas.openxmlformats.org/officeDocument/2006/relationships/customXml" Target="../ink/ink6548.xml"/><Relationship Id="rId294" Type="http://schemas.openxmlformats.org/officeDocument/2006/relationships/customXml" Target="../ink/ink5936.xml"/><Relationship Id="rId308" Type="http://schemas.openxmlformats.org/officeDocument/2006/relationships/customXml" Target="../ink/ink5943.xml"/><Relationship Id="rId515" Type="http://schemas.openxmlformats.org/officeDocument/2006/relationships/image" Target="../media/image5887.png"/><Relationship Id="rId722" Type="http://schemas.openxmlformats.org/officeDocument/2006/relationships/image" Target="../media/image5989.png"/><Relationship Id="rId1145" Type="http://schemas.openxmlformats.org/officeDocument/2006/relationships/image" Target="../media/image6193.png"/><Relationship Id="rId1352" Type="http://schemas.openxmlformats.org/officeDocument/2006/relationships/image" Target="../media/image6294.png"/><Relationship Id="rId89" Type="http://schemas.openxmlformats.org/officeDocument/2006/relationships/customXml" Target="../ink/ink5833.xml"/><Relationship Id="rId154" Type="http://schemas.openxmlformats.org/officeDocument/2006/relationships/image" Target="../media/image5712.png"/><Relationship Id="rId361" Type="http://schemas.openxmlformats.org/officeDocument/2006/relationships/image" Target="../media/image5812.png"/><Relationship Id="rId599" Type="http://schemas.openxmlformats.org/officeDocument/2006/relationships/customXml" Target="../ink/ink6090.xml"/><Relationship Id="rId1005" Type="http://schemas.openxmlformats.org/officeDocument/2006/relationships/image" Target="../media/image6126.png"/><Relationship Id="rId1212" Type="http://schemas.openxmlformats.org/officeDocument/2006/relationships/customXml" Target="../ink/ink6398.xml"/><Relationship Id="rId459" Type="http://schemas.openxmlformats.org/officeDocument/2006/relationships/image" Target="../media/image5859.png"/><Relationship Id="rId666" Type="http://schemas.openxmlformats.org/officeDocument/2006/relationships/image" Target="../media/image5961.png"/><Relationship Id="rId873" Type="http://schemas.openxmlformats.org/officeDocument/2006/relationships/image" Target="../media/image6062.png"/><Relationship Id="rId1089" Type="http://schemas.openxmlformats.org/officeDocument/2006/relationships/image" Target="../media/image6168.png"/><Relationship Id="rId1296" Type="http://schemas.openxmlformats.org/officeDocument/2006/relationships/image" Target="../media/image6267.png"/><Relationship Id="rId1517" Type="http://schemas.openxmlformats.org/officeDocument/2006/relationships/image" Target="../media/image6375.png"/><Relationship Id="rId16" Type="http://schemas.openxmlformats.org/officeDocument/2006/relationships/image" Target="../media/image5643.png"/><Relationship Id="rId221" Type="http://schemas.openxmlformats.org/officeDocument/2006/relationships/customXml" Target="../ink/ink5899.xml"/><Relationship Id="rId319" Type="http://schemas.openxmlformats.org/officeDocument/2006/relationships/image" Target="../media/image5791.png"/><Relationship Id="rId526" Type="http://schemas.openxmlformats.org/officeDocument/2006/relationships/customXml" Target="../ink/ink6053.xml"/><Relationship Id="rId1156" Type="http://schemas.openxmlformats.org/officeDocument/2006/relationships/customXml" Target="../ink/ink6370.xml"/><Relationship Id="rId1363" Type="http://schemas.openxmlformats.org/officeDocument/2006/relationships/customXml" Target="../ink/ink6475.xml"/><Relationship Id="rId733" Type="http://schemas.openxmlformats.org/officeDocument/2006/relationships/customXml" Target="../ink/ink6157.xml"/><Relationship Id="rId940" Type="http://schemas.openxmlformats.org/officeDocument/2006/relationships/image" Target="../media/image6094.png"/><Relationship Id="rId1016" Type="http://schemas.openxmlformats.org/officeDocument/2006/relationships/customXml" Target="../ink/ink6300.xml"/><Relationship Id="rId1570" Type="http://schemas.openxmlformats.org/officeDocument/2006/relationships/customXml" Target="../ink/ink6580.xml"/><Relationship Id="rId165" Type="http://schemas.openxmlformats.org/officeDocument/2006/relationships/customXml" Target="../ink/ink5871.xml"/><Relationship Id="rId372" Type="http://schemas.openxmlformats.org/officeDocument/2006/relationships/customXml" Target="../ink/ink5975.xml"/><Relationship Id="rId677" Type="http://schemas.openxmlformats.org/officeDocument/2006/relationships/customXml" Target="../ink/ink6129.xml"/><Relationship Id="rId800" Type="http://schemas.openxmlformats.org/officeDocument/2006/relationships/customXml" Target="../ink/ink6191.xml"/><Relationship Id="rId1223" Type="http://schemas.openxmlformats.org/officeDocument/2006/relationships/image" Target="../media/image6232.png"/><Relationship Id="rId1430" Type="http://schemas.openxmlformats.org/officeDocument/2006/relationships/customXml" Target="../ink/ink6509.xml"/><Relationship Id="rId1528" Type="http://schemas.openxmlformats.org/officeDocument/2006/relationships/customXml" Target="../ink/ink6559.xml"/><Relationship Id="rId232" Type="http://schemas.openxmlformats.org/officeDocument/2006/relationships/customXml" Target="../ink/ink5905.xml"/><Relationship Id="rId884" Type="http://schemas.openxmlformats.org/officeDocument/2006/relationships/customXml" Target="../ink/ink6233.xml"/><Relationship Id="rId27" Type="http://schemas.openxmlformats.org/officeDocument/2006/relationships/customXml" Target="../ink/ink5802.xml"/><Relationship Id="rId537" Type="http://schemas.openxmlformats.org/officeDocument/2006/relationships/image" Target="../media/image5898.png"/><Relationship Id="rId744" Type="http://schemas.openxmlformats.org/officeDocument/2006/relationships/image" Target="../media/image6000.png"/><Relationship Id="rId951" Type="http://schemas.openxmlformats.org/officeDocument/2006/relationships/customXml" Target="../ink/ink6267.xml"/><Relationship Id="rId1167" Type="http://schemas.openxmlformats.org/officeDocument/2006/relationships/image" Target="../media/image6204.png"/><Relationship Id="rId1374" Type="http://schemas.openxmlformats.org/officeDocument/2006/relationships/customXml" Target="../ink/ink6481.xml"/><Relationship Id="rId1581" Type="http://schemas.openxmlformats.org/officeDocument/2006/relationships/image" Target="../media/image6407.png"/><Relationship Id="rId80" Type="http://schemas.openxmlformats.org/officeDocument/2006/relationships/image" Target="../media/image5675.png"/><Relationship Id="rId176" Type="http://schemas.openxmlformats.org/officeDocument/2006/relationships/image" Target="../media/image2739.png"/><Relationship Id="rId383" Type="http://schemas.openxmlformats.org/officeDocument/2006/relationships/image" Target="../media/image5822.png"/><Relationship Id="rId590" Type="http://schemas.openxmlformats.org/officeDocument/2006/relationships/image" Target="../media/image2999.png"/><Relationship Id="rId604" Type="http://schemas.openxmlformats.org/officeDocument/2006/relationships/image" Target="../media/image5930.png"/><Relationship Id="rId811" Type="http://schemas.openxmlformats.org/officeDocument/2006/relationships/image" Target="../media/image6033.png"/><Relationship Id="rId1027" Type="http://schemas.openxmlformats.org/officeDocument/2006/relationships/image" Target="../media/image6137.png"/><Relationship Id="rId1234" Type="http://schemas.openxmlformats.org/officeDocument/2006/relationships/image" Target="../media/image6237.png"/><Relationship Id="rId1441" Type="http://schemas.openxmlformats.org/officeDocument/2006/relationships/customXml" Target="../ink/ink6515.xml"/><Relationship Id="rId243" Type="http://schemas.openxmlformats.org/officeDocument/2006/relationships/image" Target="../media/image5754.png"/><Relationship Id="rId450" Type="http://schemas.openxmlformats.org/officeDocument/2006/relationships/customXml" Target="../ink/ink6015.xml"/><Relationship Id="rId688" Type="http://schemas.openxmlformats.org/officeDocument/2006/relationships/image" Target="../media/image5972.png"/><Relationship Id="rId895" Type="http://schemas.openxmlformats.org/officeDocument/2006/relationships/image" Target="../media/image6073.png"/><Relationship Id="rId909" Type="http://schemas.openxmlformats.org/officeDocument/2006/relationships/customXml" Target="../ink/ink6246.xml"/><Relationship Id="rId1080" Type="http://schemas.openxmlformats.org/officeDocument/2006/relationships/customXml" Target="../ink/ink6332.xml"/><Relationship Id="rId1301" Type="http://schemas.openxmlformats.org/officeDocument/2006/relationships/customXml" Target="../ink/ink6443.xml"/><Relationship Id="rId1539" Type="http://schemas.openxmlformats.org/officeDocument/2006/relationships/image" Target="../media/image6386.png"/><Relationship Id="rId38" Type="http://schemas.openxmlformats.org/officeDocument/2006/relationships/image" Target="../media/image5654.png"/><Relationship Id="rId103" Type="http://schemas.openxmlformats.org/officeDocument/2006/relationships/customXml" Target="../ink/ink5840.xml"/><Relationship Id="rId310" Type="http://schemas.openxmlformats.org/officeDocument/2006/relationships/customXml" Target="../ink/ink5944.xml"/><Relationship Id="rId548" Type="http://schemas.openxmlformats.org/officeDocument/2006/relationships/customXml" Target="../ink/ink6064.xml"/><Relationship Id="rId755" Type="http://schemas.openxmlformats.org/officeDocument/2006/relationships/image" Target="../media/image6005.png"/><Relationship Id="rId962" Type="http://schemas.openxmlformats.org/officeDocument/2006/relationships/customXml" Target="../ink/ink6273.xml"/><Relationship Id="rId1178" Type="http://schemas.openxmlformats.org/officeDocument/2006/relationships/customXml" Target="../ink/ink6381.xml"/><Relationship Id="rId1385" Type="http://schemas.openxmlformats.org/officeDocument/2006/relationships/image" Target="../media/image6310.png"/><Relationship Id="rId91" Type="http://schemas.openxmlformats.org/officeDocument/2006/relationships/customXml" Target="../ink/ink5834.xml"/><Relationship Id="rId187" Type="http://schemas.openxmlformats.org/officeDocument/2006/relationships/customXml" Target="../ink/ink5882.xml"/><Relationship Id="rId394" Type="http://schemas.openxmlformats.org/officeDocument/2006/relationships/customXml" Target="../ink/ink5987.xml"/><Relationship Id="rId408" Type="http://schemas.openxmlformats.org/officeDocument/2006/relationships/customXml" Target="../ink/ink5994.xml"/><Relationship Id="rId615" Type="http://schemas.openxmlformats.org/officeDocument/2006/relationships/customXml" Target="../ink/ink6098.xml"/><Relationship Id="rId822" Type="http://schemas.openxmlformats.org/officeDocument/2006/relationships/customXml" Target="../ink/ink6202.xml"/><Relationship Id="rId1038" Type="http://schemas.openxmlformats.org/officeDocument/2006/relationships/customXml" Target="../ink/ink6311.xml"/><Relationship Id="rId1245" Type="http://schemas.openxmlformats.org/officeDocument/2006/relationships/customXml" Target="../ink/ink6415.xml"/><Relationship Id="rId1452" Type="http://schemas.openxmlformats.org/officeDocument/2006/relationships/customXml" Target="../ink/ink6521.xml"/><Relationship Id="rId254" Type="http://schemas.openxmlformats.org/officeDocument/2006/relationships/customXml" Target="../ink/ink5916.xml"/><Relationship Id="rId699" Type="http://schemas.openxmlformats.org/officeDocument/2006/relationships/customXml" Target="../ink/ink6140.xml"/><Relationship Id="rId1091" Type="http://schemas.openxmlformats.org/officeDocument/2006/relationships/image" Target="../media/image6169.png"/><Relationship Id="rId1105" Type="http://schemas.openxmlformats.org/officeDocument/2006/relationships/image" Target="../media/image6176.png"/><Relationship Id="rId1312" Type="http://schemas.openxmlformats.org/officeDocument/2006/relationships/image" Target="../media/image6275.png"/><Relationship Id="rId49" Type="http://schemas.openxmlformats.org/officeDocument/2006/relationships/customXml" Target="../ink/ink5813.xml"/><Relationship Id="rId114" Type="http://schemas.openxmlformats.org/officeDocument/2006/relationships/image" Target="../media/image5692.png"/><Relationship Id="rId461" Type="http://schemas.openxmlformats.org/officeDocument/2006/relationships/image" Target="../media/image5860.png"/><Relationship Id="rId559" Type="http://schemas.openxmlformats.org/officeDocument/2006/relationships/customXml" Target="../ink/ink6070.xml"/><Relationship Id="rId766" Type="http://schemas.openxmlformats.org/officeDocument/2006/relationships/customXml" Target="../ink/ink6174.xml"/><Relationship Id="rId1189" Type="http://schemas.openxmlformats.org/officeDocument/2006/relationships/image" Target="../media/image6215.png"/><Relationship Id="rId1396" Type="http://schemas.openxmlformats.org/officeDocument/2006/relationships/customXml" Target="../ink/ink6492.xml"/><Relationship Id="rId198" Type="http://schemas.openxmlformats.org/officeDocument/2006/relationships/image" Target="../media/image5733.png"/><Relationship Id="rId321" Type="http://schemas.openxmlformats.org/officeDocument/2006/relationships/image" Target="../media/image5792.png"/><Relationship Id="rId419" Type="http://schemas.openxmlformats.org/officeDocument/2006/relationships/image" Target="../media/image4999.png"/><Relationship Id="rId626" Type="http://schemas.openxmlformats.org/officeDocument/2006/relationships/image" Target="../media/image5941.png"/><Relationship Id="rId973" Type="http://schemas.openxmlformats.org/officeDocument/2006/relationships/image" Target="../media/image6110.png"/><Relationship Id="rId1049" Type="http://schemas.openxmlformats.org/officeDocument/2006/relationships/image" Target="../media/image6148.png"/><Relationship Id="rId1256" Type="http://schemas.openxmlformats.org/officeDocument/2006/relationships/image" Target="../media/image6248.png"/><Relationship Id="rId833" Type="http://schemas.openxmlformats.org/officeDocument/2006/relationships/image" Target="../media/image6043.png"/><Relationship Id="rId1116" Type="http://schemas.openxmlformats.org/officeDocument/2006/relationships/customXml" Target="../ink/ink6350.xml"/><Relationship Id="rId1463" Type="http://schemas.openxmlformats.org/officeDocument/2006/relationships/image" Target="../media/image6348.png"/><Relationship Id="rId265" Type="http://schemas.openxmlformats.org/officeDocument/2006/relationships/image" Target="../media/image5765.png"/><Relationship Id="rId472" Type="http://schemas.openxmlformats.org/officeDocument/2006/relationships/customXml" Target="../ink/ink6026.xml"/><Relationship Id="rId900" Type="http://schemas.openxmlformats.org/officeDocument/2006/relationships/customXml" Target="../ink/ink6241.xml"/><Relationship Id="rId1323" Type="http://schemas.openxmlformats.org/officeDocument/2006/relationships/customXml" Target="../ink/ink6454.xml"/><Relationship Id="rId1530" Type="http://schemas.openxmlformats.org/officeDocument/2006/relationships/customXml" Target="../ink/ink6560.xml"/><Relationship Id="rId125" Type="http://schemas.openxmlformats.org/officeDocument/2006/relationships/customXml" Target="../ink/ink5851.xml"/><Relationship Id="rId332" Type="http://schemas.openxmlformats.org/officeDocument/2006/relationships/customXml" Target="../ink/ink5955.xml"/><Relationship Id="rId777" Type="http://schemas.openxmlformats.org/officeDocument/2006/relationships/image" Target="../media/image6016.png"/><Relationship Id="rId984" Type="http://schemas.openxmlformats.org/officeDocument/2006/relationships/customXml" Target="../ink/ink6284.xml"/><Relationship Id="rId637" Type="http://schemas.openxmlformats.org/officeDocument/2006/relationships/customXml" Target="../ink/ink6109.xml"/><Relationship Id="rId844" Type="http://schemas.openxmlformats.org/officeDocument/2006/relationships/customXml" Target="../ink/ink6213.xml"/><Relationship Id="rId1267" Type="http://schemas.openxmlformats.org/officeDocument/2006/relationships/customXml" Target="../ink/ink6426.xml"/><Relationship Id="rId1474" Type="http://schemas.openxmlformats.org/officeDocument/2006/relationships/customXml" Target="../ink/ink6532.xml"/><Relationship Id="rId276" Type="http://schemas.openxmlformats.org/officeDocument/2006/relationships/customXml" Target="../ink/ink5927.xml"/><Relationship Id="rId483" Type="http://schemas.openxmlformats.org/officeDocument/2006/relationships/image" Target="../media/image5871.png"/><Relationship Id="rId690" Type="http://schemas.openxmlformats.org/officeDocument/2006/relationships/image" Target="../media/image5973.png"/><Relationship Id="rId704" Type="http://schemas.openxmlformats.org/officeDocument/2006/relationships/image" Target="../media/image5980.png"/><Relationship Id="rId911" Type="http://schemas.openxmlformats.org/officeDocument/2006/relationships/customXml" Target="../ink/ink6247.xml"/><Relationship Id="rId1127" Type="http://schemas.openxmlformats.org/officeDocument/2006/relationships/image" Target="../media/image3197.png"/><Relationship Id="rId1334" Type="http://schemas.openxmlformats.org/officeDocument/2006/relationships/customXml" Target="../ink/ink6460.xml"/><Relationship Id="rId1541" Type="http://schemas.openxmlformats.org/officeDocument/2006/relationships/image" Target="../media/image6387.png"/><Relationship Id="rId40" Type="http://schemas.openxmlformats.org/officeDocument/2006/relationships/image" Target="../media/image5655.png"/><Relationship Id="rId136" Type="http://schemas.openxmlformats.org/officeDocument/2006/relationships/image" Target="../media/image5703.png"/><Relationship Id="rId343" Type="http://schemas.openxmlformats.org/officeDocument/2006/relationships/image" Target="../media/image5803.png"/><Relationship Id="rId550" Type="http://schemas.openxmlformats.org/officeDocument/2006/relationships/customXml" Target="../ink/ink6065.xml"/><Relationship Id="rId788" Type="http://schemas.openxmlformats.org/officeDocument/2006/relationships/customXml" Target="../ink/ink6185.xml"/><Relationship Id="rId995" Type="http://schemas.openxmlformats.org/officeDocument/2006/relationships/image" Target="../media/image6121.png"/><Relationship Id="rId1180" Type="http://schemas.openxmlformats.org/officeDocument/2006/relationships/customXml" Target="../ink/ink6382.xml"/><Relationship Id="rId1401" Type="http://schemas.openxmlformats.org/officeDocument/2006/relationships/image" Target="../media/image6318.png"/><Relationship Id="rId203" Type="http://schemas.openxmlformats.org/officeDocument/2006/relationships/customXml" Target="../ink/ink5890.xml"/><Relationship Id="rId648" Type="http://schemas.openxmlformats.org/officeDocument/2006/relationships/image" Target="../media/image5952.png"/><Relationship Id="rId855" Type="http://schemas.openxmlformats.org/officeDocument/2006/relationships/image" Target="../media/image6054.png"/><Relationship Id="rId1040" Type="http://schemas.openxmlformats.org/officeDocument/2006/relationships/customXml" Target="../ink/ink6312.xml"/><Relationship Id="rId1278" Type="http://schemas.openxmlformats.org/officeDocument/2006/relationships/image" Target="../media/image6259.png"/><Relationship Id="rId1485" Type="http://schemas.openxmlformats.org/officeDocument/2006/relationships/image" Target="../media/image6359.png"/><Relationship Id="rId287" Type="http://schemas.openxmlformats.org/officeDocument/2006/relationships/image" Target="../media/image5776.png"/><Relationship Id="rId410" Type="http://schemas.openxmlformats.org/officeDocument/2006/relationships/customXml" Target="../ink/ink5995.xml"/><Relationship Id="rId494" Type="http://schemas.openxmlformats.org/officeDocument/2006/relationships/customXml" Target="../ink/ink6037.xml"/><Relationship Id="rId508" Type="http://schemas.openxmlformats.org/officeDocument/2006/relationships/customXml" Target="../ink/ink6044.xml"/><Relationship Id="rId715" Type="http://schemas.openxmlformats.org/officeDocument/2006/relationships/customXml" Target="../ink/ink6148.xml"/><Relationship Id="rId922" Type="http://schemas.openxmlformats.org/officeDocument/2006/relationships/image" Target="../media/image6085.png"/><Relationship Id="rId1138" Type="http://schemas.openxmlformats.org/officeDocument/2006/relationships/customXml" Target="../ink/ink6361.xml"/><Relationship Id="rId1345" Type="http://schemas.openxmlformats.org/officeDocument/2006/relationships/customXml" Target="../ink/ink6466.xml"/><Relationship Id="rId1552" Type="http://schemas.openxmlformats.org/officeDocument/2006/relationships/customXml" Target="../ink/ink6571.xml"/><Relationship Id="rId147" Type="http://schemas.openxmlformats.org/officeDocument/2006/relationships/customXml" Target="../ink/ink5862.xml"/><Relationship Id="rId354" Type="http://schemas.openxmlformats.org/officeDocument/2006/relationships/customXml" Target="../ink/ink5966.xml"/><Relationship Id="rId799" Type="http://schemas.openxmlformats.org/officeDocument/2006/relationships/image" Target="../media/image6027.png"/><Relationship Id="rId1191" Type="http://schemas.openxmlformats.org/officeDocument/2006/relationships/image" Target="../media/image6216.png"/><Relationship Id="rId1205" Type="http://schemas.openxmlformats.org/officeDocument/2006/relationships/image" Target="../media/image6223.png"/><Relationship Id="rId51" Type="http://schemas.openxmlformats.org/officeDocument/2006/relationships/customXml" Target="../ink/ink5814.xml"/><Relationship Id="rId561" Type="http://schemas.openxmlformats.org/officeDocument/2006/relationships/customXml" Target="../ink/ink6071.xml"/><Relationship Id="rId659" Type="http://schemas.openxmlformats.org/officeDocument/2006/relationships/customXml" Target="../ink/ink6120.xml"/><Relationship Id="rId866" Type="http://schemas.openxmlformats.org/officeDocument/2006/relationships/customXml" Target="../ink/ink6224.xml"/><Relationship Id="rId1289" Type="http://schemas.openxmlformats.org/officeDocument/2006/relationships/customXml" Target="../ink/ink6437.xml"/><Relationship Id="rId1412" Type="http://schemas.openxmlformats.org/officeDocument/2006/relationships/customXml" Target="../ink/ink6500.xml"/><Relationship Id="rId1496" Type="http://schemas.openxmlformats.org/officeDocument/2006/relationships/customXml" Target="../ink/ink6543.xml"/><Relationship Id="rId214" Type="http://schemas.openxmlformats.org/officeDocument/2006/relationships/image" Target="../media/image5741.png"/><Relationship Id="rId298" Type="http://schemas.openxmlformats.org/officeDocument/2006/relationships/customXml" Target="../ink/ink5938.xml"/><Relationship Id="rId421" Type="http://schemas.openxmlformats.org/officeDocument/2006/relationships/image" Target="../media/image5840.png"/><Relationship Id="rId519" Type="http://schemas.openxmlformats.org/officeDocument/2006/relationships/image" Target="../media/image5889.png"/><Relationship Id="rId1051" Type="http://schemas.openxmlformats.org/officeDocument/2006/relationships/image" Target="../media/image6149.png"/><Relationship Id="rId1149" Type="http://schemas.openxmlformats.org/officeDocument/2006/relationships/image" Target="../media/image6195.png"/><Relationship Id="rId1356" Type="http://schemas.openxmlformats.org/officeDocument/2006/relationships/image" Target="../media/image6296.png"/><Relationship Id="rId158" Type="http://schemas.openxmlformats.org/officeDocument/2006/relationships/image" Target="../media/image5714.png"/><Relationship Id="rId726" Type="http://schemas.openxmlformats.org/officeDocument/2006/relationships/image" Target="../media/image5991.png"/><Relationship Id="rId933" Type="http://schemas.openxmlformats.org/officeDocument/2006/relationships/customXml" Target="../ink/ink6258.xml"/><Relationship Id="rId1009" Type="http://schemas.openxmlformats.org/officeDocument/2006/relationships/image" Target="../media/image6128.png"/><Relationship Id="rId1563" Type="http://schemas.openxmlformats.org/officeDocument/2006/relationships/image" Target="../media/image6398.png"/><Relationship Id="rId62" Type="http://schemas.openxmlformats.org/officeDocument/2006/relationships/image" Target="../media/image5666.png"/><Relationship Id="rId365" Type="http://schemas.openxmlformats.org/officeDocument/2006/relationships/image" Target="../media/image5814.png"/><Relationship Id="rId572" Type="http://schemas.openxmlformats.org/officeDocument/2006/relationships/image" Target="../media/image5915.png"/><Relationship Id="rId1216" Type="http://schemas.openxmlformats.org/officeDocument/2006/relationships/customXml" Target="../ink/ink6400.xml"/><Relationship Id="rId1423" Type="http://schemas.openxmlformats.org/officeDocument/2006/relationships/image" Target="../media/image6329.png"/><Relationship Id="rId225" Type="http://schemas.openxmlformats.org/officeDocument/2006/relationships/customXml" Target="../ink/ink5901.xml"/><Relationship Id="rId432" Type="http://schemas.openxmlformats.org/officeDocument/2006/relationships/customXml" Target="../ink/ink6006.xml"/><Relationship Id="rId877" Type="http://schemas.openxmlformats.org/officeDocument/2006/relationships/image" Target="../media/image6064.png"/><Relationship Id="rId1062" Type="http://schemas.openxmlformats.org/officeDocument/2006/relationships/customXml" Target="../ink/ink6323.xml"/><Relationship Id="rId737" Type="http://schemas.openxmlformats.org/officeDocument/2006/relationships/customXml" Target="../ink/ink6159.xml"/><Relationship Id="rId944" Type="http://schemas.openxmlformats.org/officeDocument/2006/relationships/image" Target="../media/image6096.png"/><Relationship Id="rId1367" Type="http://schemas.openxmlformats.org/officeDocument/2006/relationships/customXml" Target="../ink/ink6477.xml"/><Relationship Id="rId1574" Type="http://schemas.openxmlformats.org/officeDocument/2006/relationships/customXml" Target="../ink/ink6582.xml"/><Relationship Id="rId73" Type="http://schemas.openxmlformats.org/officeDocument/2006/relationships/customXml" Target="../ink/ink5825.xml"/><Relationship Id="rId169" Type="http://schemas.openxmlformats.org/officeDocument/2006/relationships/customXml" Target="../ink/ink5873.xml"/><Relationship Id="rId376" Type="http://schemas.openxmlformats.org/officeDocument/2006/relationships/customXml" Target="../ink/ink5977.xml"/><Relationship Id="rId583" Type="http://schemas.openxmlformats.org/officeDocument/2006/relationships/customXml" Target="../ink/ink6082.xml"/><Relationship Id="rId790" Type="http://schemas.openxmlformats.org/officeDocument/2006/relationships/customXml" Target="../ink/ink6186.xml"/><Relationship Id="rId804" Type="http://schemas.openxmlformats.org/officeDocument/2006/relationships/customXml" Target="../ink/ink6193.xml"/><Relationship Id="rId1227" Type="http://schemas.openxmlformats.org/officeDocument/2006/relationships/customXml" Target="../ink/ink6406.xml"/><Relationship Id="rId1434" Type="http://schemas.openxmlformats.org/officeDocument/2006/relationships/customXml" Target="../ink/ink6511.xml"/><Relationship Id="rId4" Type="http://schemas.openxmlformats.org/officeDocument/2006/relationships/image" Target="../media/image5637.png"/><Relationship Id="rId236" Type="http://schemas.openxmlformats.org/officeDocument/2006/relationships/customXml" Target="../ink/ink5907.xml"/><Relationship Id="rId443" Type="http://schemas.openxmlformats.org/officeDocument/2006/relationships/image" Target="../media/image5851.png"/><Relationship Id="rId650" Type="http://schemas.openxmlformats.org/officeDocument/2006/relationships/image" Target="../media/image5953.png"/><Relationship Id="rId888" Type="http://schemas.openxmlformats.org/officeDocument/2006/relationships/customXml" Target="../ink/ink6235.xml"/><Relationship Id="rId1073" Type="http://schemas.openxmlformats.org/officeDocument/2006/relationships/image" Target="../media/image6160.png"/><Relationship Id="rId1280" Type="http://schemas.openxmlformats.org/officeDocument/2006/relationships/image" Target="../media/image6260.png"/><Relationship Id="rId1501" Type="http://schemas.openxmlformats.org/officeDocument/2006/relationships/image" Target="../media/image6367.png"/><Relationship Id="rId303" Type="http://schemas.openxmlformats.org/officeDocument/2006/relationships/image" Target="../media/image5784.png"/><Relationship Id="rId748" Type="http://schemas.openxmlformats.org/officeDocument/2006/relationships/customXml" Target="../ink/ink6165.xml"/><Relationship Id="rId955" Type="http://schemas.openxmlformats.org/officeDocument/2006/relationships/customXml" Target="../ink/ink6269.xml"/><Relationship Id="rId1140" Type="http://schemas.openxmlformats.org/officeDocument/2006/relationships/customXml" Target="../ink/ink6362.xml"/><Relationship Id="rId1378" Type="http://schemas.openxmlformats.org/officeDocument/2006/relationships/customXml" Target="../ink/ink6483.xml"/><Relationship Id="rId1585" Type="http://schemas.openxmlformats.org/officeDocument/2006/relationships/image" Target="../media/image6409.png"/><Relationship Id="rId84" Type="http://schemas.openxmlformats.org/officeDocument/2006/relationships/image" Target="../media/image5677.png"/><Relationship Id="rId387" Type="http://schemas.openxmlformats.org/officeDocument/2006/relationships/image" Target="../media/image5824.png"/><Relationship Id="rId510" Type="http://schemas.openxmlformats.org/officeDocument/2006/relationships/customXml" Target="../ink/ink6045.xml"/><Relationship Id="rId594" Type="http://schemas.openxmlformats.org/officeDocument/2006/relationships/image" Target="../media/image5925.png"/><Relationship Id="rId608" Type="http://schemas.openxmlformats.org/officeDocument/2006/relationships/image" Target="../media/image5932.png"/><Relationship Id="rId815" Type="http://schemas.openxmlformats.org/officeDocument/2006/relationships/image" Target="../media/image6035.png"/><Relationship Id="rId1238" Type="http://schemas.openxmlformats.org/officeDocument/2006/relationships/image" Target="../media/image6239.png"/><Relationship Id="rId1445" Type="http://schemas.openxmlformats.org/officeDocument/2006/relationships/image" Target="../media/image6339.png"/><Relationship Id="rId247" Type="http://schemas.openxmlformats.org/officeDocument/2006/relationships/image" Target="../media/image5756.png"/><Relationship Id="rId899" Type="http://schemas.openxmlformats.org/officeDocument/2006/relationships/image" Target="../media/image3520.png"/><Relationship Id="rId1000" Type="http://schemas.openxmlformats.org/officeDocument/2006/relationships/customXml" Target="../ink/ink6292.xml"/><Relationship Id="rId1084" Type="http://schemas.openxmlformats.org/officeDocument/2006/relationships/customXml" Target="../ink/ink6334.xml"/><Relationship Id="rId1305" Type="http://schemas.openxmlformats.org/officeDocument/2006/relationships/customXml" Target="../ink/ink6445.xml"/><Relationship Id="rId107" Type="http://schemas.openxmlformats.org/officeDocument/2006/relationships/customXml" Target="../ink/ink5842.xml"/><Relationship Id="rId454" Type="http://schemas.openxmlformats.org/officeDocument/2006/relationships/customXml" Target="../ink/ink6017.xml"/><Relationship Id="rId661" Type="http://schemas.openxmlformats.org/officeDocument/2006/relationships/customXml" Target="../ink/ink6121.xml"/><Relationship Id="rId759" Type="http://schemas.openxmlformats.org/officeDocument/2006/relationships/image" Target="../media/image6007.png"/><Relationship Id="rId966" Type="http://schemas.openxmlformats.org/officeDocument/2006/relationships/customXml" Target="../ink/ink6275.xml"/><Relationship Id="rId1291" Type="http://schemas.openxmlformats.org/officeDocument/2006/relationships/customXml" Target="../ink/ink6438.xml"/><Relationship Id="rId1389" Type="http://schemas.openxmlformats.org/officeDocument/2006/relationships/image" Target="../media/image6312.png"/><Relationship Id="rId1512" Type="http://schemas.openxmlformats.org/officeDocument/2006/relationships/customXml" Target="../ink/ink6551.xml"/><Relationship Id="rId11" Type="http://schemas.openxmlformats.org/officeDocument/2006/relationships/customXml" Target="../ink/ink5794.xml"/><Relationship Id="rId314" Type="http://schemas.openxmlformats.org/officeDocument/2006/relationships/customXml" Target="../ink/ink5946.xml"/><Relationship Id="rId398" Type="http://schemas.openxmlformats.org/officeDocument/2006/relationships/customXml" Target="../ink/ink5989.xml"/><Relationship Id="rId521" Type="http://schemas.openxmlformats.org/officeDocument/2006/relationships/image" Target="../media/image5890.png"/><Relationship Id="rId619" Type="http://schemas.openxmlformats.org/officeDocument/2006/relationships/customXml" Target="../ink/ink6100.xml"/><Relationship Id="rId1151" Type="http://schemas.openxmlformats.org/officeDocument/2006/relationships/image" Target="../media/image6196.png"/><Relationship Id="rId1249" Type="http://schemas.openxmlformats.org/officeDocument/2006/relationships/customXml" Target="../ink/ink6417.xml"/><Relationship Id="rId95" Type="http://schemas.openxmlformats.org/officeDocument/2006/relationships/customXml" Target="../ink/ink5836.xml"/><Relationship Id="rId160" Type="http://schemas.openxmlformats.org/officeDocument/2006/relationships/image" Target="../media/image5715.png"/><Relationship Id="rId826" Type="http://schemas.openxmlformats.org/officeDocument/2006/relationships/customXml" Target="../ink/ink6204.xml"/><Relationship Id="rId1011" Type="http://schemas.openxmlformats.org/officeDocument/2006/relationships/image" Target="../media/image6129.png"/><Relationship Id="rId1109" Type="http://schemas.openxmlformats.org/officeDocument/2006/relationships/image" Target="../media/image6178.png"/><Relationship Id="rId1456" Type="http://schemas.openxmlformats.org/officeDocument/2006/relationships/customXml" Target="../ink/ink6523.xml"/><Relationship Id="rId258" Type="http://schemas.openxmlformats.org/officeDocument/2006/relationships/customXml" Target="../ink/ink5918.xml"/><Relationship Id="rId465" Type="http://schemas.openxmlformats.org/officeDocument/2006/relationships/image" Target="../media/image5862.png"/><Relationship Id="rId672" Type="http://schemas.openxmlformats.org/officeDocument/2006/relationships/image" Target="../media/image5964.png"/><Relationship Id="rId1095" Type="http://schemas.openxmlformats.org/officeDocument/2006/relationships/image" Target="../media/image6171.png"/><Relationship Id="rId1316" Type="http://schemas.openxmlformats.org/officeDocument/2006/relationships/image" Target="../media/image6277.png"/><Relationship Id="rId1523" Type="http://schemas.openxmlformats.org/officeDocument/2006/relationships/image" Target="../media/image6378.png"/><Relationship Id="rId22" Type="http://schemas.openxmlformats.org/officeDocument/2006/relationships/image" Target="../media/image5646.png"/><Relationship Id="rId118" Type="http://schemas.openxmlformats.org/officeDocument/2006/relationships/image" Target="../media/image5694.png"/><Relationship Id="rId325" Type="http://schemas.openxmlformats.org/officeDocument/2006/relationships/image" Target="../media/image5794.png"/><Relationship Id="rId532" Type="http://schemas.openxmlformats.org/officeDocument/2006/relationships/customXml" Target="../ink/ink6056.xml"/><Relationship Id="rId977" Type="http://schemas.openxmlformats.org/officeDocument/2006/relationships/image" Target="../media/image6112.png"/><Relationship Id="rId1162" Type="http://schemas.openxmlformats.org/officeDocument/2006/relationships/customXml" Target="../ink/ink6373.xml"/><Relationship Id="rId171" Type="http://schemas.openxmlformats.org/officeDocument/2006/relationships/customXml" Target="../ink/ink5874.xml"/><Relationship Id="rId837" Type="http://schemas.openxmlformats.org/officeDocument/2006/relationships/image" Target="../media/image6045.png"/><Relationship Id="rId1022" Type="http://schemas.openxmlformats.org/officeDocument/2006/relationships/customXml" Target="../ink/ink6303.xml"/><Relationship Id="rId1467" Type="http://schemas.openxmlformats.org/officeDocument/2006/relationships/image" Target="../media/image6350.png"/><Relationship Id="rId269" Type="http://schemas.openxmlformats.org/officeDocument/2006/relationships/image" Target="../media/image5767.png"/><Relationship Id="rId476" Type="http://schemas.openxmlformats.org/officeDocument/2006/relationships/customXml" Target="../ink/ink6028.xml"/><Relationship Id="rId683" Type="http://schemas.openxmlformats.org/officeDocument/2006/relationships/customXml" Target="../ink/ink6132.xml"/><Relationship Id="rId890" Type="http://schemas.openxmlformats.org/officeDocument/2006/relationships/customXml" Target="../ink/ink6236.xml"/><Relationship Id="rId904" Type="http://schemas.openxmlformats.org/officeDocument/2006/relationships/image" Target="../media/image6076.png"/><Relationship Id="rId1327" Type="http://schemas.openxmlformats.org/officeDocument/2006/relationships/customXml" Target="../ink/ink6456.xml"/><Relationship Id="rId1534" Type="http://schemas.openxmlformats.org/officeDocument/2006/relationships/customXml" Target="../ink/ink6562.xml"/><Relationship Id="rId33" Type="http://schemas.openxmlformats.org/officeDocument/2006/relationships/customXml" Target="../ink/ink5805.xml"/><Relationship Id="rId129" Type="http://schemas.openxmlformats.org/officeDocument/2006/relationships/customXml" Target="../ink/ink5853.xml"/><Relationship Id="rId336" Type="http://schemas.openxmlformats.org/officeDocument/2006/relationships/customXml" Target="../ink/ink5957.xml"/><Relationship Id="rId543" Type="http://schemas.openxmlformats.org/officeDocument/2006/relationships/image" Target="../media/image5901.png"/><Relationship Id="rId988" Type="http://schemas.openxmlformats.org/officeDocument/2006/relationships/customXml" Target="../ink/ink6286.xml"/><Relationship Id="rId1173" Type="http://schemas.openxmlformats.org/officeDocument/2006/relationships/image" Target="../media/image6207.png"/><Relationship Id="rId1380" Type="http://schemas.openxmlformats.org/officeDocument/2006/relationships/customXml" Target="../ink/ink6484.xml"/><Relationship Id="rId182" Type="http://schemas.openxmlformats.org/officeDocument/2006/relationships/image" Target="../media/image5725.png"/><Relationship Id="rId403" Type="http://schemas.openxmlformats.org/officeDocument/2006/relationships/image" Target="../media/image5832.png"/><Relationship Id="rId750" Type="http://schemas.openxmlformats.org/officeDocument/2006/relationships/customXml" Target="../ink/ink6166.xml"/><Relationship Id="rId848" Type="http://schemas.openxmlformats.org/officeDocument/2006/relationships/customXml" Target="../ink/ink6215.xml"/><Relationship Id="rId1033" Type="http://schemas.openxmlformats.org/officeDocument/2006/relationships/image" Target="../media/image6140.png"/><Relationship Id="rId1478" Type="http://schemas.openxmlformats.org/officeDocument/2006/relationships/customXml" Target="../ink/ink6534.xml"/><Relationship Id="rId487" Type="http://schemas.openxmlformats.org/officeDocument/2006/relationships/image" Target="../media/image5873.png"/><Relationship Id="rId610" Type="http://schemas.openxmlformats.org/officeDocument/2006/relationships/image" Target="../media/image5933.png"/><Relationship Id="rId694" Type="http://schemas.openxmlformats.org/officeDocument/2006/relationships/image" Target="../media/image5975.png"/><Relationship Id="rId708" Type="http://schemas.openxmlformats.org/officeDocument/2006/relationships/image" Target="../media/image5982.png"/><Relationship Id="rId915" Type="http://schemas.openxmlformats.org/officeDocument/2006/relationships/customXml" Target="../ink/ink6249.xml"/><Relationship Id="rId1240" Type="http://schemas.openxmlformats.org/officeDocument/2006/relationships/image" Target="../media/image6240.png"/><Relationship Id="rId1338" Type="http://schemas.openxmlformats.org/officeDocument/2006/relationships/customXml" Target="../ink/ink6462.xml"/><Relationship Id="rId1545" Type="http://schemas.openxmlformats.org/officeDocument/2006/relationships/image" Target="../media/image6389.png"/><Relationship Id="rId347" Type="http://schemas.openxmlformats.org/officeDocument/2006/relationships/image" Target="../media/image5805.png"/><Relationship Id="rId999" Type="http://schemas.openxmlformats.org/officeDocument/2006/relationships/image" Target="../media/image6123.png"/><Relationship Id="rId1100" Type="http://schemas.openxmlformats.org/officeDocument/2006/relationships/customXml" Target="../ink/ink6342.xml"/><Relationship Id="rId1184" Type="http://schemas.openxmlformats.org/officeDocument/2006/relationships/customXml" Target="../ink/ink6384.xml"/><Relationship Id="rId1405" Type="http://schemas.openxmlformats.org/officeDocument/2006/relationships/image" Target="../media/image6320.png"/><Relationship Id="rId44" Type="http://schemas.openxmlformats.org/officeDocument/2006/relationships/image" Target="../media/image5657.png"/><Relationship Id="rId554" Type="http://schemas.openxmlformats.org/officeDocument/2006/relationships/customXml" Target="../ink/ink6067.xml"/><Relationship Id="rId761" Type="http://schemas.openxmlformats.org/officeDocument/2006/relationships/image" Target="../media/image6008.png"/><Relationship Id="rId859" Type="http://schemas.openxmlformats.org/officeDocument/2006/relationships/image" Target="../media/image6056.png"/><Relationship Id="rId1391" Type="http://schemas.openxmlformats.org/officeDocument/2006/relationships/image" Target="../media/image6313.png"/><Relationship Id="rId1489" Type="http://schemas.openxmlformats.org/officeDocument/2006/relationships/image" Target="../media/image6361.png"/><Relationship Id="rId193" Type="http://schemas.openxmlformats.org/officeDocument/2006/relationships/customXml" Target="../ink/ink5885.xml"/><Relationship Id="rId207" Type="http://schemas.openxmlformats.org/officeDocument/2006/relationships/customXml" Target="../ink/ink5892.xml"/><Relationship Id="rId414" Type="http://schemas.openxmlformats.org/officeDocument/2006/relationships/customXml" Target="../ink/ink5997.xml"/><Relationship Id="rId498" Type="http://schemas.openxmlformats.org/officeDocument/2006/relationships/customXml" Target="../ink/ink6039.xml"/><Relationship Id="rId621" Type="http://schemas.openxmlformats.org/officeDocument/2006/relationships/customXml" Target="../ink/ink6101.xml"/><Relationship Id="rId1044" Type="http://schemas.openxmlformats.org/officeDocument/2006/relationships/customXml" Target="../ink/ink6314.xml"/><Relationship Id="rId1251" Type="http://schemas.openxmlformats.org/officeDocument/2006/relationships/customXml" Target="../ink/ink6418.xml"/><Relationship Id="rId1349" Type="http://schemas.openxmlformats.org/officeDocument/2006/relationships/customXml" Target="../ink/ink6468.xml"/><Relationship Id="rId260" Type="http://schemas.openxmlformats.org/officeDocument/2006/relationships/customXml" Target="../ink/ink5919.xml"/><Relationship Id="rId719" Type="http://schemas.openxmlformats.org/officeDocument/2006/relationships/customXml" Target="../ink/ink6150.xml"/><Relationship Id="rId926" Type="http://schemas.openxmlformats.org/officeDocument/2006/relationships/image" Target="../media/image6087.png"/><Relationship Id="rId1111" Type="http://schemas.openxmlformats.org/officeDocument/2006/relationships/image" Target="../media/image6179.png"/><Relationship Id="rId1556" Type="http://schemas.openxmlformats.org/officeDocument/2006/relationships/customXml" Target="../ink/ink6573.xml"/><Relationship Id="rId55" Type="http://schemas.openxmlformats.org/officeDocument/2006/relationships/customXml" Target="../ink/ink5816.xml"/><Relationship Id="rId120" Type="http://schemas.openxmlformats.org/officeDocument/2006/relationships/image" Target="../media/image5695.png"/><Relationship Id="rId358" Type="http://schemas.openxmlformats.org/officeDocument/2006/relationships/customXml" Target="../ink/ink5968.xml"/><Relationship Id="rId565" Type="http://schemas.openxmlformats.org/officeDocument/2006/relationships/customXml" Target="../ink/ink6073.xml"/><Relationship Id="rId772" Type="http://schemas.openxmlformats.org/officeDocument/2006/relationships/customXml" Target="../ink/ink6177.xml"/><Relationship Id="rId1195" Type="http://schemas.openxmlformats.org/officeDocument/2006/relationships/image" Target="../media/image6218.png"/><Relationship Id="rId1209" Type="http://schemas.openxmlformats.org/officeDocument/2006/relationships/image" Target="../media/image6225.png"/><Relationship Id="rId1416" Type="http://schemas.openxmlformats.org/officeDocument/2006/relationships/customXml" Target="../ink/ink6502.xml"/><Relationship Id="rId218" Type="http://schemas.openxmlformats.org/officeDocument/2006/relationships/image" Target="../media/image5743.png"/><Relationship Id="rId425" Type="http://schemas.openxmlformats.org/officeDocument/2006/relationships/image" Target="../media/image5842.png"/><Relationship Id="rId632" Type="http://schemas.openxmlformats.org/officeDocument/2006/relationships/image" Target="../media/image5944.png"/><Relationship Id="rId1055" Type="http://schemas.openxmlformats.org/officeDocument/2006/relationships/image" Target="../media/image6151.png"/><Relationship Id="rId1262" Type="http://schemas.openxmlformats.org/officeDocument/2006/relationships/image" Target="../media/image6251.png"/><Relationship Id="rId271" Type="http://schemas.openxmlformats.org/officeDocument/2006/relationships/image" Target="../media/image5768.png"/><Relationship Id="rId937" Type="http://schemas.openxmlformats.org/officeDocument/2006/relationships/customXml" Target="../ink/ink6260.xml"/><Relationship Id="rId1122" Type="http://schemas.openxmlformats.org/officeDocument/2006/relationships/customXml" Target="../ink/ink6353.xml"/><Relationship Id="rId1567" Type="http://schemas.openxmlformats.org/officeDocument/2006/relationships/image" Target="../media/image6400.png"/><Relationship Id="rId66" Type="http://schemas.openxmlformats.org/officeDocument/2006/relationships/image" Target="../media/image5668.png"/><Relationship Id="rId131" Type="http://schemas.openxmlformats.org/officeDocument/2006/relationships/customXml" Target="../ink/ink5854.xml"/><Relationship Id="rId369" Type="http://schemas.openxmlformats.org/officeDocument/2006/relationships/image" Target="../media/image5816.png"/><Relationship Id="rId576" Type="http://schemas.openxmlformats.org/officeDocument/2006/relationships/image" Target="../media/image5917.png"/><Relationship Id="rId783" Type="http://schemas.openxmlformats.org/officeDocument/2006/relationships/image" Target="../media/image6019.png"/><Relationship Id="rId990" Type="http://schemas.openxmlformats.org/officeDocument/2006/relationships/customXml" Target="../ink/ink6287.xml"/><Relationship Id="rId1427" Type="http://schemas.openxmlformats.org/officeDocument/2006/relationships/image" Target="../media/image6331.png"/><Relationship Id="rId229" Type="http://schemas.openxmlformats.org/officeDocument/2006/relationships/customXml" Target="../ink/ink5903.xml"/><Relationship Id="rId436" Type="http://schemas.openxmlformats.org/officeDocument/2006/relationships/customXml" Target="../ink/ink6008.xml"/><Relationship Id="rId643" Type="http://schemas.openxmlformats.org/officeDocument/2006/relationships/customXml" Target="../ink/ink6112.xml"/><Relationship Id="rId1066" Type="http://schemas.openxmlformats.org/officeDocument/2006/relationships/customXml" Target="../ink/ink6325.xml"/><Relationship Id="rId1273" Type="http://schemas.openxmlformats.org/officeDocument/2006/relationships/customXml" Target="../ink/ink6429.xml"/><Relationship Id="rId1480" Type="http://schemas.openxmlformats.org/officeDocument/2006/relationships/customXml" Target="../ink/ink6535.xml"/><Relationship Id="rId850" Type="http://schemas.openxmlformats.org/officeDocument/2006/relationships/customXml" Target="../ink/ink6216.xml"/><Relationship Id="rId948" Type="http://schemas.openxmlformats.org/officeDocument/2006/relationships/image" Target="../media/image6098.png"/><Relationship Id="rId1133" Type="http://schemas.openxmlformats.org/officeDocument/2006/relationships/image" Target="../media/image6187.png"/><Relationship Id="rId1578" Type="http://schemas.openxmlformats.org/officeDocument/2006/relationships/customXml" Target="../ink/ink6584.xml"/><Relationship Id="rId77" Type="http://schemas.openxmlformats.org/officeDocument/2006/relationships/customXml" Target="../ink/ink5827.xml"/><Relationship Id="rId282" Type="http://schemas.openxmlformats.org/officeDocument/2006/relationships/customXml" Target="../ink/ink5930.xml"/><Relationship Id="rId503" Type="http://schemas.openxmlformats.org/officeDocument/2006/relationships/image" Target="../media/image5881.png"/><Relationship Id="rId587" Type="http://schemas.openxmlformats.org/officeDocument/2006/relationships/customXml" Target="../ink/ink6084.xml"/><Relationship Id="rId710" Type="http://schemas.openxmlformats.org/officeDocument/2006/relationships/image" Target="../media/image5983.png"/><Relationship Id="rId808" Type="http://schemas.openxmlformats.org/officeDocument/2006/relationships/customXml" Target="../ink/ink6195.xml"/><Relationship Id="rId1340" Type="http://schemas.openxmlformats.org/officeDocument/2006/relationships/image" Target="../media/image6288.png"/><Relationship Id="rId1438" Type="http://schemas.openxmlformats.org/officeDocument/2006/relationships/customXml" Target="../ink/ink6513.xml"/><Relationship Id="rId8" Type="http://schemas.openxmlformats.org/officeDocument/2006/relationships/image" Target="../media/image5639.png"/><Relationship Id="rId142" Type="http://schemas.openxmlformats.org/officeDocument/2006/relationships/image" Target="../media/image5706.png"/><Relationship Id="rId447" Type="http://schemas.openxmlformats.org/officeDocument/2006/relationships/image" Target="../media/image5853.png"/><Relationship Id="rId794" Type="http://schemas.openxmlformats.org/officeDocument/2006/relationships/customXml" Target="../ink/ink6188.xml"/><Relationship Id="rId1077" Type="http://schemas.openxmlformats.org/officeDocument/2006/relationships/image" Target="../media/image6162.png"/><Relationship Id="rId1200" Type="http://schemas.openxmlformats.org/officeDocument/2006/relationships/customXml" Target="../ink/ink6392.xml"/><Relationship Id="rId654" Type="http://schemas.openxmlformats.org/officeDocument/2006/relationships/image" Target="../media/image5955.png"/><Relationship Id="rId861" Type="http://schemas.openxmlformats.org/officeDocument/2006/relationships/image" Target="../media/image6057.png"/><Relationship Id="rId959" Type="http://schemas.openxmlformats.org/officeDocument/2006/relationships/customXml" Target="../ink/ink6271.xml"/><Relationship Id="rId1284" Type="http://schemas.openxmlformats.org/officeDocument/2006/relationships/image" Target="../media/image6262.png"/><Relationship Id="rId1491" Type="http://schemas.openxmlformats.org/officeDocument/2006/relationships/image" Target="../media/image6362.png"/><Relationship Id="rId1505" Type="http://schemas.openxmlformats.org/officeDocument/2006/relationships/image" Target="../media/image6369.png"/><Relationship Id="rId293" Type="http://schemas.openxmlformats.org/officeDocument/2006/relationships/image" Target="../media/image5779.png"/><Relationship Id="rId307" Type="http://schemas.openxmlformats.org/officeDocument/2006/relationships/image" Target="../media/image5786.png"/><Relationship Id="rId514" Type="http://schemas.openxmlformats.org/officeDocument/2006/relationships/customXml" Target="../ink/ink6047.xml"/><Relationship Id="rId721" Type="http://schemas.openxmlformats.org/officeDocument/2006/relationships/customXml" Target="../ink/ink6151.xml"/><Relationship Id="rId1144" Type="http://schemas.openxmlformats.org/officeDocument/2006/relationships/customXml" Target="../ink/ink6364.xml"/><Relationship Id="rId1351" Type="http://schemas.openxmlformats.org/officeDocument/2006/relationships/customXml" Target="../ink/ink6469.xml"/><Relationship Id="rId1449" Type="http://schemas.openxmlformats.org/officeDocument/2006/relationships/image" Target="../media/image6341.png"/><Relationship Id="rId88" Type="http://schemas.openxmlformats.org/officeDocument/2006/relationships/image" Target="../media/image5679.png"/><Relationship Id="rId153" Type="http://schemas.openxmlformats.org/officeDocument/2006/relationships/customXml" Target="../ink/ink5865.xml"/><Relationship Id="rId360" Type="http://schemas.openxmlformats.org/officeDocument/2006/relationships/customXml" Target="../ink/ink5969.xml"/><Relationship Id="rId598" Type="http://schemas.openxmlformats.org/officeDocument/2006/relationships/image" Target="../media/image5927.png"/><Relationship Id="rId819" Type="http://schemas.openxmlformats.org/officeDocument/2006/relationships/image" Target="../media/image6036.png"/><Relationship Id="rId1004" Type="http://schemas.openxmlformats.org/officeDocument/2006/relationships/customXml" Target="../ink/ink6294.xml"/><Relationship Id="rId1211" Type="http://schemas.openxmlformats.org/officeDocument/2006/relationships/image" Target="../media/image6226.png"/><Relationship Id="rId220" Type="http://schemas.openxmlformats.org/officeDocument/2006/relationships/image" Target="../media/image5744.png"/><Relationship Id="rId458" Type="http://schemas.openxmlformats.org/officeDocument/2006/relationships/customXml" Target="../ink/ink6019.xml"/><Relationship Id="rId665" Type="http://schemas.openxmlformats.org/officeDocument/2006/relationships/customXml" Target="../ink/ink6123.xml"/><Relationship Id="rId872" Type="http://schemas.openxmlformats.org/officeDocument/2006/relationships/customXml" Target="../ink/ink6227.xml"/><Relationship Id="rId1088" Type="http://schemas.openxmlformats.org/officeDocument/2006/relationships/customXml" Target="../ink/ink6336.xml"/><Relationship Id="rId1295" Type="http://schemas.openxmlformats.org/officeDocument/2006/relationships/customXml" Target="../ink/ink6440.xml"/><Relationship Id="rId1309" Type="http://schemas.openxmlformats.org/officeDocument/2006/relationships/customXml" Target="../ink/ink6447.xml"/><Relationship Id="rId1516" Type="http://schemas.openxmlformats.org/officeDocument/2006/relationships/customXml" Target="../ink/ink6553.xml"/><Relationship Id="rId15" Type="http://schemas.openxmlformats.org/officeDocument/2006/relationships/customXml" Target="../ink/ink5796.xml"/><Relationship Id="rId318" Type="http://schemas.openxmlformats.org/officeDocument/2006/relationships/customXml" Target="../ink/ink5948.xml"/><Relationship Id="rId525" Type="http://schemas.openxmlformats.org/officeDocument/2006/relationships/image" Target="../media/image5892.png"/><Relationship Id="rId732" Type="http://schemas.openxmlformats.org/officeDocument/2006/relationships/image" Target="../media/image5994.png"/><Relationship Id="rId1155" Type="http://schemas.openxmlformats.org/officeDocument/2006/relationships/image" Target="../media/image6198.png"/><Relationship Id="rId1362" Type="http://schemas.openxmlformats.org/officeDocument/2006/relationships/image" Target="../media/image6299.png"/><Relationship Id="rId99" Type="http://schemas.openxmlformats.org/officeDocument/2006/relationships/customXml" Target="../ink/ink5838.xml"/><Relationship Id="rId164" Type="http://schemas.openxmlformats.org/officeDocument/2006/relationships/image" Target="../media/image5717.png"/><Relationship Id="rId371" Type="http://schemas.openxmlformats.org/officeDocument/2006/relationships/image" Target="../media/image5817.png"/><Relationship Id="rId1015" Type="http://schemas.openxmlformats.org/officeDocument/2006/relationships/image" Target="../media/image6131.png"/><Relationship Id="rId1222" Type="http://schemas.openxmlformats.org/officeDocument/2006/relationships/customXml" Target="../ink/ink6403.xml"/><Relationship Id="rId469" Type="http://schemas.openxmlformats.org/officeDocument/2006/relationships/image" Target="../media/image5864.png"/><Relationship Id="rId676" Type="http://schemas.openxmlformats.org/officeDocument/2006/relationships/image" Target="../media/image5966.png"/><Relationship Id="rId883" Type="http://schemas.openxmlformats.org/officeDocument/2006/relationships/image" Target="../media/image6067.png"/><Relationship Id="rId1099" Type="http://schemas.openxmlformats.org/officeDocument/2006/relationships/image" Target="../media/image6173.png"/><Relationship Id="rId1527" Type="http://schemas.openxmlformats.org/officeDocument/2006/relationships/image" Target="../media/image6380.png"/><Relationship Id="rId26" Type="http://schemas.openxmlformats.org/officeDocument/2006/relationships/image" Target="../media/image5648.png"/><Relationship Id="rId231" Type="http://schemas.openxmlformats.org/officeDocument/2006/relationships/image" Target="../media/image5748.png"/><Relationship Id="rId329" Type="http://schemas.openxmlformats.org/officeDocument/2006/relationships/image" Target="../media/image5796.png"/><Relationship Id="rId536" Type="http://schemas.openxmlformats.org/officeDocument/2006/relationships/customXml" Target="../ink/ink6058.xml"/><Relationship Id="rId1166" Type="http://schemas.openxmlformats.org/officeDocument/2006/relationships/customXml" Target="../ink/ink6375.xml"/><Relationship Id="rId1373" Type="http://schemas.openxmlformats.org/officeDocument/2006/relationships/image" Target="../media/image6304.png"/><Relationship Id="rId175" Type="http://schemas.openxmlformats.org/officeDocument/2006/relationships/customXml" Target="../ink/ink5876.xml"/><Relationship Id="rId743" Type="http://schemas.openxmlformats.org/officeDocument/2006/relationships/customXml" Target="../ink/ink6162.xml"/><Relationship Id="rId950" Type="http://schemas.openxmlformats.org/officeDocument/2006/relationships/image" Target="../media/image6099.png"/><Relationship Id="rId1026" Type="http://schemas.openxmlformats.org/officeDocument/2006/relationships/customXml" Target="../ink/ink6305.xml"/><Relationship Id="rId1580" Type="http://schemas.openxmlformats.org/officeDocument/2006/relationships/customXml" Target="../ink/ink6585.xml"/><Relationship Id="rId382" Type="http://schemas.openxmlformats.org/officeDocument/2006/relationships/customXml" Target="../ink/ink5981.xml"/><Relationship Id="rId603" Type="http://schemas.openxmlformats.org/officeDocument/2006/relationships/customXml" Target="../ink/ink6092.xml"/><Relationship Id="rId687" Type="http://schemas.openxmlformats.org/officeDocument/2006/relationships/customXml" Target="../ink/ink6134.xml"/><Relationship Id="rId810" Type="http://schemas.openxmlformats.org/officeDocument/2006/relationships/customXml" Target="../ink/ink6196.xml"/><Relationship Id="rId908" Type="http://schemas.openxmlformats.org/officeDocument/2006/relationships/image" Target="../media/image6078.png"/><Relationship Id="rId1233" Type="http://schemas.openxmlformats.org/officeDocument/2006/relationships/customXml" Target="../ink/ink6409.xml"/><Relationship Id="rId1440" Type="http://schemas.openxmlformats.org/officeDocument/2006/relationships/image" Target="../media/image6337.png"/><Relationship Id="rId1538" Type="http://schemas.openxmlformats.org/officeDocument/2006/relationships/customXml" Target="../ink/ink6564.xml"/><Relationship Id="rId242" Type="http://schemas.openxmlformats.org/officeDocument/2006/relationships/customXml" Target="../ink/ink5910.xml"/><Relationship Id="rId894" Type="http://schemas.openxmlformats.org/officeDocument/2006/relationships/customXml" Target="../ink/ink6238.xml"/><Relationship Id="rId1177" Type="http://schemas.openxmlformats.org/officeDocument/2006/relationships/image" Target="../media/image6209.png"/><Relationship Id="rId1300" Type="http://schemas.openxmlformats.org/officeDocument/2006/relationships/image" Target="../media/image6269.png"/><Relationship Id="rId37" Type="http://schemas.openxmlformats.org/officeDocument/2006/relationships/customXml" Target="../ink/ink5807.xml"/><Relationship Id="rId102" Type="http://schemas.openxmlformats.org/officeDocument/2006/relationships/image" Target="../media/image5686.png"/><Relationship Id="rId547" Type="http://schemas.openxmlformats.org/officeDocument/2006/relationships/image" Target="../media/image5903.png"/><Relationship Id="rId754" Type="http://schemas.openxmlformats.org/officeDocument/2006/relationships/customXml" Target="../ink/ink6168.xml"/><Relationship Id="rId961" Type="http://schemas.openxmlformats.org/officeDocument/2006/relationships/image" Target="../media/image6104.png"/><Relationship Id="rId1384" Type="http://schemas.openxmlformats.org/officeDocument/2006/relationships/customXml" Target="../ink/ink6486.xml"/><Relationship Id="rId90" Type="http://schemas.openxmlformats.org/officeDocument/2006/relationships/image" Target="../media/image5680.png"/><Relationship Id="rId186" Type="http://schemas.openxmlformats.org/officeDocument/2006/relationships/image" Target="../media/image5727.png"/><Relationship Id="rId393" Type="http://schemas.openxmlformats.org/officeDocument/2006/relationships/image" Target="../media/image5827.png"/><Relationship Id="rId407" Type="http://schemas.openxmlformats.org/officeDocument/2006/relationships/image" Target="../media/image5834.png"/><Relationship Id="rId614" Type="http://schemas.openxmlformats.org/officeDocument/2006/relationships/image" Target="../media/image5935.png"/><Relationship Id="rId821" Type="http://schemas.openxmlformats.org/officeDocument/2006/relationships/image" Target="../media/image6037.png"/><Relationship Id="rId1037" Type="http://schemas.openxmlformats.org/officeDocument/2006/relationships/image" Target="../media/image6142.png"/><Relationship Id="rId1244" Type="http://schemas.openxmlformats.org/officeDocument/2006/relationships/image" Target="../media/image6242.png"/><Relationship Id="rId1451" Type="http://schemas.openxmlformats.org/officeDocument/2006/relationships/image" Target="../media/image6342.png"/><Relationship Id="rId253" Type="http://schemas.openxmlformats.org/officeDocument/2006/relationships/image" Target="../media/image5759.png"/><Relationship Id="rId460" Type="http://schemas.openxmlformats.org/officeDocument/2006/relationships/customXml" Target="../ink/ink6020.xml"/><Relationship Id="rId698" Type="http://schemas.openxmlformats.org/officeDocument/2006/relationships/image" Target="../media/image5977.png"/><Relationship Id="rId919" Type="http://schemas.openxmlformats.org/officeDocument/2006/relationships/customXml" Target="../ink/ink6251.xml"/><Relationship Id="rId1090" Type="http://schemas.openxmlformats.org/officeDocument/2006/relationships/customXml" Target="../ink/ink6337.xml"/><Relationship Id="rId1104" Type="http://schemas.openxmlformats.org/officeDocument/2006/relationships/customXml" Target="../ink/ink6344.xml"/><Relationship Id="rId1311" Type="http://schemas.openxmlformats.org/officeDocument/2006/relationships/customXml" Target="../ink/ink6448.xml"/><Relationship Id="rId1549" Type="http://schemas.openxmlformats.org/officeDocument/2006/relationships/image" Target="../media/image6391.png"/><Relationship Id="rId48" Type="http://schemas.openxmlformats.org/officeDocument/2006/relationships/image" Target="../media/image5659.png"/><Relationship Id="rId113" Type="http://schemas.openxmlformats.org/officeDocument/2006/relationships/customXml" Target="../ink/ink5845.xml"/><Relationship Id="rId320" Type="http://schemas.openxmlformats.org/officeDocument/2006/relationships/customXml" Target="../ink/ink5949.xml"/><Relationship Id="rId558" Type="http://schemas.openxmlformats.org/officeDocument/2006/relationships/customXml" Target="../ink/ink6069.xml"/><Relationship Id="rId765" Type="http://schemas.openxmlformats.org/officeDocument/2006/relationships/image" Target="../media/image6010.png"/><Relationship Id="rId972" Type="http://schemas.openxmlformats.org/officeDocument/2006/relationships/customXml" Target="../ink/ink6278.xml"/><Relationship Id="rId1188" Type="http://schemas.openxmlformats.org/officeDocument/2006/relationships/customXml" Target="../ink/ink6386.xml"/><Relationship Id="rId1395" Type="http://schemas.openxmlformats.org/officeDocument/2006/relationships/image" Target="../media/image6315.png"/><Relationship Id="rId1409" Type="http://schemas.openxmlformats.org/officeDocument/2006/relationships/image" Target="../media/image6322.png"/><Relationship Id="rId197" Type="http://schemas.openxmlformats.org/officeDocument/2006/relationships/customXml" Target="../ink/ink5887.xml"/><Relationship Id="rId418" Type="http://schemas.openxmlformats.org/officeDocument/2006/relationships/customXml" Target="../ink/ink5999.xml"/><Relationship Id="rId625" Type="http://schemas.openxmlformats.org/officeDocument/2006/relationships/customXml" Target="../ink/ink6103.xml"/><Relationship Id="rId832" Type="http://schemas.openxmlformats.org/officeDocument/2006/relationships/customXml" Target="../ink/ink6207.xml"/><Relationship Id="rId1048" Type="http://schemas.openxmlformats.org/officeDocument/2006/relationships/customXml" Target="../ink/ink6316.xml"/><Relationship Id="rId1255" Type="http://schemas.openxmlformats.org/officeDocument/2006/relationships/customXml" Target="../ink/ink6420.xml"/><Relationship Id="rId1462" Type="http://schemas.openxmlformats.org/officeDocument/2006/relationships/customXml" Target="../ink/ink6526.xml"/><Relationship Id="rId264" Type="http://schemas.openxmlformats.org/officeDocument/2006/relationships/customXml" Target="../ink/ink5921.xml"/><Relationship Id="rId471" Type="http://schemas.openxmlformats.org/officeDocument/2006/relationships/image" Target="../media/image5865.png"/><Relationship Id="rId1115" Type="http://schemas.openxmlformats.org/officeDocument/2006/relationships/image" Target="../media/image6181.png"/><Relationship Id="rId1322" Type="http://schemas.openxmlformats.org/officeDocument/2006/relationships/image" Target="../media/image6280.png"/><Relationship Id="rId59" Type="http://schemas.openxmlformats.org/officeDocument/2006/relationships/customXml" Target="../ink/ink5818.xml"/><Relationship Id="rId124" Type="http://schemas.openxmlformats.org/officeDocument/2006/relationships/image" Target="../media/image5697.png"/><Relationship Id="rId569" Type="http://schemas.openxmlformats.org/officeDocument/2006/relationships/customXml" Target="../ink/ink6075.xml"/><Relationship Id="rId776" Type="http://schemas.openxmlformats.org/officeDocument/2006/relationships/customXml" Target="../ink/ink6179.xml"/><Relationship Id="rId983" Type="http://schemas.openxmlformats.org/officeDocument/2006/relationships/image" Target="../media/image6115.png"/><Relationship Id="rId1199" Type="http://schemas.openxmlformats.org/officeDocument/2006/relationships/image" Target="../media/image6220.png"/><Relationship Id="rId331" Type="http://schemas.openxmlformats.org/officeDocument/2006/relationships/image" Target="../media/image5797.png"/><Relationship Id="rId429" Type="http://schemas.openxmlformats.org/officeDocument/2006/relationships/image" Target="../media/image5844.png"/><Relationship Id="rId636" Type="http://schemas.openxmlformats.org/officeDocument/2006/relationships/image" Target="../media/image5946.png"/><Relationship Id="rId1059" Type="http://schemas.openxmlformats.org/officeDocument/2006/relationships/image" Target="../media/image6153.png"/><Relationship Id="rId1266" Type="http://schemas.openxmlformats.org/officeDocument/2006/relationships/image" Target="../media/image6253.png"/><Relationship Id="rId1473" Type="http://schemas.openxmlformats.org/officeDocument/2006/relationships/image" Target="../media/image6353.png"/><Relationship Id="rId843" Type="http://schemas.openxmlformats.org/officeDocument/2006/relationships/image" Target="../media/image6048.png"/><Relationship Id="rId1126" Type="http://schemas.openxmlformats.org/officeDocument/2006/relationships/customXml" Target="../ink/ink6355.xml"/><Relationship Id="rId275" Type="http://schemas.openxmlformats.org/officeDocument/2006/relationships/image" Target="../media/image5770.png"/><Relationship Id="rId482" Type="http://schemas.openxmlformats.org/officeDocument/2006/relationships/customXml" Target="../ink/ink6031.xml"/><Relationship Id="rId703" Type="http://schemas.openxmlformats.org/officeDocument/2006/relationships/customXml" Target="../ink/ink6142.xml"/><Relationship Id="rId910" Type="http://schemas.openxmlformats.org/officeDocument/2006/relationships/image" Target="../media/image6079.png"/><Relationship Id="rId1333" Type="http://schemas.openxmlformats.org/officeDocument/2006/relationships/image" Target="../media/image6285.png"/><Relationship Id="rId1540" Type="http://schemas.openxmlformats.org/officeDocument/2006/relationships/customXml" Target="../ink/ink6565.xml"/><Relationship Id="rId135" Type="http://schemas.openxmlformats.org/officeDocument/2006/relationships/customXml" Target="../ink/ink5856.xml"/><Relationship Id="rId342" Type="http://schemas.openxmlformats.org/officeDocument/2006/relationships/customXml" Target="../ink/ink5960.xml"/><Relationship Id="rId787" Type="http://schemas.openxmlformats.org/officeDocument/2006/relationships/image" Target="../media/image6021.png"/><Relationship Id="rId994" Type="http://schemas.openxmlformats.org/officeDocument/2006/relationships/customXml" Target="../ink/ink6289.xml"/><Relationship Id="rId1400" Type="http://schemas.openxmlformats.org/officeDocument/2006/relationships/customXml" Target="../ink/ink6494.xml"/><Relationship Id="rId202" Type="http://schemas.openxmlformats.org/officeDocument/2006/relationships/image" Target="../media/image5735.png"/><Relationship Id="rId647" Type="http://schemas.openxmlformats.org/officeDocument/2006/relationships/customXml" Target="../ink/ink6114.xml"/><Relationship Id="rId854" Type="http://schemas.openxmlformats.org/officeDocument/2006/relationships/customXml" Target="../ink/ink6218.xml"/><Relationship Id="rId1277" Type="http://schemas.openxmlformats.org/officeDocument/2006/relationships/customXml" Target="../ink/ink6431.xml"/><Relationship Id="rId1484" Type="http://schemas.openxmlformats.org/officeDocument/2006/relationships/customXml" Target="../ink/ink6537.xml"/><Relationship Id="rId286" Type="http://schemas.openxmlformats.org/officeDocument/2006/relationships/customXml" Target="../ink/ink5932.xml"/><Relationship Id="rId493" Type="http://schemas.openxmlformats.org/officeDocument/2006/relationships/image" Target="../media/image5876.png"/><Relationship Id="rId507" Type="http://schemas.openxmlformats.org/officeDocument/2006/relationships/image" Target="../media/image5883.png"/><Relationship Id="rId714" Type="http://schemas.openxmlformats.org/officeDocument/2006/relationships/image" Target="../media/image5985.png"/><Relationship Id="rId921" Type="http://schemas.openxmlformats.org/officeDocument/2006/relationships/customXml" Target="../ink/ink6252.xml"/><Relationship Id="rId1137" Type="http://schemas.openxmlformats.org/officeDocument/2006/relationships/image" Target="../media/image6189.png"/><Relationship Id="rId1344" Type="http://schemas.openxmlformats.org/officeDocument/2006/relationships/image" Target="../media/image6290.png"/><Relationship Id="rId1551" Type="http://schemas.openxmlformats.org/officeDocument/2006/relationships/image" Target="../media/image6392.png"/><Relationship Id="rId50" Type="http://schemas.openxmlformats.org/officeDocument/2006/relationships/image" Target="../media/image5660.png"/><Relationship Id="rId146" Type="http://schemas.openxmlformats.org/officeDocument/2006/relationships/image" Target="../media/image5708.png"/><Relationship Id="rId353" Type="http://schemas.openxmlformats.org/officeDocument/2006/relationships/image" Target="../media/image5808.png"/><Relationship Id="rId560" Type="http://schemas.openxmlformats.org/officeDocument/2006/relationships/image" Target="../media/image5909.png"/><Relationship Id="rId798" Type="http://schemas.openxmlformats.org/officeDocument/2006/relationships/customXml" Target="../ink/ink6190.xml"/><Relationship Id="rId1190" Type="http://schemas.openxmlformats.org/officeDocument/2006/relationships/customXml" Target="../ink/ink6387.xml"/><Relationship Id="rId1204" Type="http://schemas.openxmlformats.org/officeDocument/2006/relationships/customXml" Target="../ink/ink6394.xml"/><Relationship Id="rId1411" Type="http://schemas.openxmlformats.org/officeDocument/2006/relationships/image" Target="../media/image6323.png"/><Relationship Id="rId213" Type="http://schemas.openxmlformats.org/officeDocument/2006/relationships/customXml" Target="../ink/ink5895.xml"/><Relationship Id="rId420" Type="http://schemas.openxmlformats.org/officeDocument/2006/relationships/customXml" Target="../ink/ink6000.xml"/><Relationship Id="rId658" Type="http://schemas.openxmlformats.org/officeDocument/2006/relationships/image" Target="../media/image5957.png"/><Relationship Id="rId865" Type="http://schemas.openxmlformats.org/officeDocument/2006/relationships/image" Target="../media/image6059.png"/><Relationship Id="rId1050" Type="http://schemas.openxmlformats.org/officeDocument/2006/relationships/customXml" Target="../ink/ink6317.xml"/><Relationship Id="rId1288" Type="http://schemas.openxmlformats.org/officeDocument/2006/relationships/image" Target="../media/image6264.png"/><Relationship Id="rId1495" Type="http://schemas.openxmlformats.org/officeDocument/2006/relationships/image" Target="../media/image6364.png"/><Relationship Id="rId1509" Type="http://schemas.openxmlformats.org/officeDocument/2006/relationships/image" Target="../media/image6371.png"/><Relationship Id="rId297" Type="http://schemas.openxmlformats.org/officeDocument/2006/relationships/image" Target="../media/image5781.png"/><Relationship Id="rId518" Type="http://schemas.openxmlformats.org/officeDocument/2006/relationships/customXml" Target="../ink/ink6049.xml"/><Relationship Id="rId725" Type="http://schemas.openxmlformats.org/officeDocument/2006/relationships/customXml" Target="../ink/ink6153.xml"/><Relationship Id="rId932" Type="http://schemas.openxmlformats.org/officeDocument/2006/relationships/image" Target="../media/image6090.png"/><Relationship Id="rId1148" Type="http://schemas.openxmlformats.org/officeDocument/2006/relationships/customXml" Target="../ink/ink6366.xml"/><Relationship Id="rId1355" Type="http://schemas.openxmlformats.org/officeDocument/2006/relationships/customXml" Target="../ink/ink6471.xml"/><Relationship Id="rId1562" Type="http://schemas.openxmlformats.org/officeDocument/2006/relationships/customXml" Target="../ink/ink6576.xml"/><Relationship Id="rId157" Type="http://schemas.openxmlformats.org/officeDocument/2006/relationships/customXml" Target="../ink/ink5867.xml"/><Relationship Id="rId364" Type="http://schemas.openxmlformats.org/officeDocument/2006/relationships/customXml" Target="../ink/ink5971.xml"/><Relationship Id="rId1008" Type="http://schemas.openxmlformats.org/officeDocument/2006/relationships/customXml" Target="../ink/ink6296.xml"/><Relationship Id="rId1215" Type="http://schemas.openxmlformats.org/officeDocument/2006/relationships/image" Target="../media/image6228.png"/><Relationship Id="rId1422" Type="http://schemas.openxmlformats.org/officeDocument/2006/relationships/customXml" Target="../ink/ink6505.xml"/><Relationship Id="rId61" Type="http://schemas.openxmlformats.org/officeDocument/2006/relationships/customXml" Target="../ink/ink5819.xml"/><Relationship Id="rId571" Type="http://schemas.openxmlformats.org/officeDocument/2006/relationships/customXml" Target="../ink/ink6076.xml"/><Relationship Id="rId669" Type="http://schemas.openxmlformats.org/officeDocument/2006/relationships/customXml" Target="../ink/ink6125.xml"/><Relationship Id="rId876" Type="http://schemas.openxmlformats.org/officeDocument/2006/relationships/customXml" Target="../ink/ink6229.xml"/><Relationship Id="rId1299" Type="http://schemas.openxmlformats.org/officeDocument/2006/relationships/customXml" Target="../ink/ink6442.xml"/><Relationship Id="rId19" Type="http://schemas.openxmlformats.org/officeDocument/2006/relationships/customXml" Target="../ink/ink5798.xml"/><Relationship Id="rId224" Type="http://schemas.openxmlformats.org/officeDocument/2006/relationships/image" Target="../media/image5746.png"/><Relationship Id="rId431" Type="http://schemas.openxmlformats.org/officeDocument/2006/relationships/image" Target="../media/image5845.png"/><Relationship Id="rId529" Type="http://schemas.openxmlformats.org/officeDocument/2006/relationships/image" Target="../media/image5894.png"/><Relationship Id="rId736" Type="http://schemas.openxmlformats.org/officeDocument/2006/relationships/image" Target="../media/image5996.png"/><Relationship Id="rId1061" Type="http://schemas.openxmlformats.org/officeDocument/2006/relationships/image" Target="../media/image6154.png"/><Relationship Id="rId1159" Type="http://schemas.openxmlformats.org/officeDocument/2006/relationships/image" Target="../media/image6200.png"/><Relationship Id="rId1366" Type="http://schemas.openxmlformats.org/officeDocument/2006/relationships/image" Target="../media/image6301.png"/><Relationship Id="rId168" Type="http://schemas.openxmlformats.org/officeDocument/2006/relationships/image" Target="../media/image5719.png"/><Relationship Id="rId943" Type="http://schemas.openxmlformats.org/officeDocument/2006/relationships/customXml" Target="../ink/ink6263.xml"/><Relationship Id="rId1019" Type="http://schemas.openxmlformats.org/officeDocument/2006/relationships/image" Target="../media/image6133.png"/><Relationship Id="rId1573" Type="http://schemas.openxmlformats.org/officeDocument/2006/relationships/image" Target="../media/image6403.png"/><Relationship Id="rId72" Type="http://schemas.openxmlformats.org/officeDocument/2006/relationships/image" Target="../media/image5671.png"/><Relationship Id="rId375" Type="http://schemas.openxmlformats.org/officeDocument/2006/relationships/image" Target="../media/image5819.png"/><Relationship Id="rId582" Type="http://schemas.openxmlformats.org/officeDocument/2006/relationships/image" Target="../media/image5920.png"/><Relationship Id="rId803" Type="http://schemas.openxmlformats.org/officeDocument/2006/relationships/image" Target="../media/image6029.png"/><Relationship Id="rId1226" Type="http://schemas.openxmlformats.org/officeDocument/2006/relationships/customXml" Target="../ink/ink6405.xml"/><Relationship Id="rId1433" Type="http://schemas.openxmlformats.org/officeDocument/2006/relationships/image" Target="../media/image6334.png"/><Relationship Id="rId3" Type="http://schemas.openxmlformats.org/officeDocument/2006/relationships/customXml" Target="../ink/ink5790.xml"/><Relationship Id="rId235" Type="http://schemas.openxmlformats.org/officeDocument/2006/relationships/image" Target="../media/image5750.png"/><Relationship Id="rId442" Type="http://schemas.openxmlformats.org/officeDocument/2006/relationships/customXml" Target="../ink/ink6011.xml"/><Relationship Id="rId887" Type="http://schemas.openxmlformats.org/officeDocument/2006/relationships/image" Target="../media/image6069.png"/><Relationship Id="rId1072" Type="http://schemas.openxmlformats.org/officeDocument/2006/relationships/customXml" Target="../ink/ink6328.xml"/><Relationship Id="rId1500" Type="http://schemas.openxmlformats.org/officeDocument/2006/relationships/customXml" Target="../ink/ink6545.xml"/><Relationship Id="rId302" Type="http://schemas.openxmlformats.org/officeDocument/2006/relationships/customXml" Target="../ink/ink5940.xml"/><Relationship Id="rId747" Type="http://schemas.openxmlformats.org/officeDocument/2006/relationships/image" Target="../media/image6001.png"/><Relationship Id="rId954" Type="http://schemas.openxmlformats.org/officeDocument/2006/relationships/image" Target="../media/image6101.png"/><Relationship Id="rId1377" Type="http://schemas.openxmlformats.org/officeDocument/2006/relationships/image" Target="../media/image6306.png"/><Relationship Id="rId1584" Type="http://schemas.openxmlformats.org/officeDocument/2006/relationships/customXml" Target="../ink/ink6587.xml"/><Relationship Id="rId83" Type="http://schemas.openxmlformats.org/officeDocument/2006/relationships/customXml" Target="../ink/ink5830.xml"/><Relationship Id="rId179" Type="http://schemas.openxmlformats.org/officeDocument/2006/relationships/customXml" Target="../ink/ink5878.xml"/><Relationship Id="rId386" Type="http://schemas.openxmlformats.org/officeDocument/2006/relationships/customXml" Target="../ink/ink5983.xml"/><Relationship Id="rId593" Type="http://schemas.openxmlformats.org/officeDocument/2006/relationships/customXml" Target="../ink/ink6087.xml"/><Relationship Id="rId607" Type="http://schemas.openxmlformats.org/officeDocument/2006/relationships/customXml" Target="../ink/ink6094.xml"/><Relationship Id="rId814" Type="http://schemas.openxmlformats.org/officeDocument/2006/relationships/customXml" Target="../ink/ink6198.xml"/><Relationship Id="rId1237" Type="http://schemas.openxmlformats.org/officeDocument/2006/relationships/customXml" Target="../ink/ink6411.xml"/><Relationship Id="rId1444" Type="http://schemas.openxmlformats.org/officeDocument/2006/relationships/customXml" Target="../ink/ink6517.xml"/><Relationship Id="rId246" Type="http://schemas.openxmlformats.org/officeDocument/2006/relationships/customXml" Target="../ink/ink5912.xml"/><Relationship Id="rId453" Type="http://schemas.openxmlformats.org/officeDocument/2006/relationships/image" Target="../media/image5856.png"/><Relationship Id="rId660" Type="http://schemas.openxmlformats.org/officeDocument/2006/relationships/image" Target="../media/image5958.png"/><Relationship Id="rId898" Type="http://schemas.openxmlformats.org/officeDocument/2006/relationships/customXml" Target="../ink/ink6240.xml"/><Relationship Id="rId1083" Type="http://schemas.openxmlformats.org/officeDocument/2006/relationships/image" Target="../media/image6165.png"/><Relationship Id="rId1290" Type="http://schemas.openxmlformats.org/officeDocument/2006/relationships/image" Target="../media/image6265.png"/><Relationship Id="rId1304" Type="http://schemas.openxmlformats.org/officeDocument/2006/relationships/image" Target="../media/image6271.png"/><Relationship Id="rId1511" Type="http://schemas.openxmlformats.org/officeDocument/2006/relationships/image" Target="../media/image6372.png"/><Relationship Id="rId106" Type="http://schemas.openxmlformats.org/officeDocument/2006/relationships/image" Target="../media/image5688.png"/><Relationship Id="rId313" Type="http://schemas.openxmlformats.org/officeDocument/2006/relationships/image" Target="../media/image2743.png"/><Relationship Id="rId758" Type="http://schemas.openxmlformats.org/officeDocument/2006/relationships/customXml" Target="../ink/ink6170.xml"/><Relationship Id="rId965" Type="http://schemas.openxmlformats.org/officeDocument/2006/relationships/image" Target="../media/image6106.png"/><Relationship Id="rId1150" Type="http://schemas.openxmlformats.org/officeDocument/2006/relationships/customXml" Target="../ink/ink6367.xml"/><Relationship Id="rId1388" Type="http://schemas.openxmlformats.org/officeDocument/2006/relationships/customXml" Target="../ink/ink6488.xml"/><Relationship Id="rId10" Type="http://schemas.openxmlformats.org/officeDocument/2006/relationships/image" Target="../media/image5640.png"/><Relationship Id="rId94" Type="http://schemas.openxmlformats.org/officeDocument/2006/relationships/image" Target="../media/image5682.png"/><Relationship Id="rId397" Type="http://schemas.openxmlformats.org/officeDocument/2006/relationships/image" Target="../media/image5829.png"/><Relationship Id="rId520" Type="http://schemas.openxmlformats.org/officeDocument/2006/relationships/customXml" Target="../ink/ink6050.xml"/><Relationship Id="rId618" Type="http://schemas.openxmlformats.org/officeDocument/2006/relationships/image" Target="../media/image5937.png"/><Relationship Id="rId825" Type="http://schemas.openxmlformats.org/officeDocument/2006/relationships/image" Target="../media/image6039.png"/><Relationship Id="rId1248" Type="http://schemas.openxmlformats.org/officeDocument/2006/relationships/image" Target="../media/image6244.png"/><Relationship Id="rId1455" Type="http://schemas.openxmlformats.org/officeDocument/2006/relationships/image" Target="../media/image6344.png"/><Relationship Id="rId257" Type="http://schemas.openxmlformats.org/officeDocument/2006/relationships/image" Target="../media/image5761.png"/><Relationship Id="rId464" Type="http://schemas.openxmlformats.org/officeDocument/2006/relationships/customXml" Target="../ink/ink6022.xml"/><Relationship Id="rId1010" Type="http://schemas.openxmlformats.org/officeDocument/2006/relationships/customXml" Target="../ink/ink6297.xml"/><Relationship Id="rId1094" Type="http://schemas.openxmlformats.org/officeDocument/2006/relationships/customXml" Target="../ink/ink6339.xml"/><Relationship Id="rId1108" Type="http://schemas.openxmlformats.org/officeDocument/2006/relationships/customXml" Target="../ink/ink6346.xml"/><Relationship Id="rId1315" Type="http://schemas.openxmlformats.org/officeDocument/2006/relationships/customXml" Target="../ink/ink6450.xml"/><Relationship Id="rId117" Type="http://schemas.openxmlformats.org/officeDocument/2006/relationships/customXml" Target="../ink/ink5847.xml"/><Relationship Id="rId671" Type="http://schemas.openxmlformats.org/officeDocument/2006/relationships/customXml" Target="../ink/ink6126.xml"/><Relationship Id="rId769" Type="http://schemas.openxmlformats.org/officeDocument/2006/relationships/image" Target="../media/image6012.png"/><Relationship Id="rId976" Type="http://schemas.openxmlformats.org/officeDocument/2006/relationships/customXml" Target="../ink/ink6280.xml"/><Relationship Id="rId1399" Type="http://schemas.openxmlformats.org/officeDocument/2006/relationships/image" Target="../media/image6317.png"/><Relationship Id="rId324" Type="http://schemas.openxmlformats.org/officeDocument/2006/relationships/customXml" Target="../ink/ink5951.xml"/><Relationship Id="rId531" Type="http://schemas.openxmlformats.org/officeDocument/2006/relationships/image" Target="../media/image5895.png"/><Relationship Id="rId629" Type="http://schemas.openxmlformats.org/officeDocument/2006/relationships/customXml" Target="../ink/ink6105.xml"/><Relationship Id="rId1161" Type="http://schemas.openxmlformats.org/officeDocument/2006/relationships/image" Target="../media/image6201.png"/><Relationship Id="rId1259" Type="http://schemas.openxmlformats.org/officeDocument/2006/relationships/customXml" Target="../ink/ink6422.xml"/><Relationship Id="rId1466" Type="http://schemas.openxmlformats.org/officeDocument/2006/relationships/customXml" Target="../ink/ink6528.xml"/><Relationship Id="rId836" Type="http://schemas.openxmlformats.org/officeDocument/2006/relationships/customXml" Target="../ink/ink6209.xml"/><Relationship Id="rId1021" Type="http://schemas.openxmlformats.org/officeDocument/2006/relationships/image" Target="../media/image6134.png"/><Relationship Id="rId1119" Type="http://schemas.openxmlformats.org/officeDocument/2006/relationships/image" Target="../media/image4728.png"/><Relationship Id="rId903" Type="http://schemas.openxmlformats.org/officeDocument/2006/relationships/customXml" Target="../ink/ink6243.xml"/><Relationship Id="rId1326" Type="http://schemas.openxmlformats.org/officeDocument/2006/relationships/image" Target="../media/image6282.png"/><Relationship Id="rId1533" Type="http://schemas.openxmlformats.org/officeDocument/2006/relationships/image" Target="../media/image6383.png"/><Relationship Id="rId32" Type="http://schemas.openxmlformats.org/officeDocument/2006/relationships/image" Target="../media/image5651.png"/><Relationship Id="rId181" Type="http://schemas.openxmlformats.org/officeDocument/2006/relationships/customXml" Target="../ink/ink5879.xml"/><Relationship Id="rId279" Type="http://schemas.openxmlformats.org/officeDocument/2006/relationships/image" Target="../media/image5772.png"/><Relationship Id="rId486" Type="http://schemas.openxmlformats.org/officeDocument/2006/relationships/customXml" Target="../ink/ink6033.xml"/><Relationship Id="rId693" Type="http://schemas.openxmlformats.org/officeDocument/2006/relationships/customXml" Target="../ink/ink6137.xml"/><Relationship Id="rId139" Type="http://schemas.openxmlformats.org/officeDocument/2006/relationships/customXml" Target="../ink/ink5858.xml"/><Relationship Id="rId346" Type="http://schemas.openxmlformats.org/officeDocument/2006/relationships/customXml" Target="../ink/ink5962.xml"/><Relationship Id="rId553" Type="http://schemas.openxmlformats.org/officeDocument/2006/relationships/image" Target="../media/image5906.png"/><Relationship Id="rId760" Type="http://schemas.openxmlformats.org/officeDocument/2006/relationships/customXml" Target="../ink/ink6171.xml"/><Relationship Id="rId998" Type="http://schemas.openxmlformats.org/officeDocument/2006/relationships/customXml" Target="../ink/ink6291.xml"/><Relationship Id="rId1183" Type="http://schemas.openxmlformats.org/officeDocument/2006/relationships/image" Target="../media/image6212.png"/><Relationship Id="rId1390" Type="http://schemas.openxmlformats.org/officeDocument/2006/relationships/customXml" Target="../ink/ink6489.xml"/><Relationship Id="rId206" Type="http://schemas.openxmlformats.org/officeDocument/2006/relationships/image" Target="../media/image5737.png"/><Relationship Id="rId413" Type="http://schemas.openxmlformats.org/officeDocument/2006/relationships/image" Target="../media/image5837.png"/><Relationship Id="rId858" Type="http://schemas.openxmlformats.org/officeDocument/2006/relationships/customXml" Target="../ink/ink6220.xml"/><Relationship Id="rId1043" Type="http://schemas.openxmlformats.org/officeDocument/2006/relationships/image" Target="../media/image6145.png"/><Relationship Id="rId1488" Type="http://schemas.openxmlformats.org/officeDocument/2006/relationships/customXml" Target="../ink/ink6539.xml"/><Relationship Id="rId620" Type="http://schemas.openxmlformats.org/officeDocument/2006/relationships/image" Target="../media/image5938.png"/><Relationship Id="rId718" Type="http://schemas.openxmlformats.org/officeDocument/2006/relationships/image" Target="../media/image5987.png"/><Relationship Id="rId925" Type="http://schemas.openxmlformats.org/officeDocument/2006/relationships/customXml" Target="../ink/ink6254.xml"/><Relationship Id="rId1250" Type="http://schemas.openxmlformats.org/officeDocument/2006/relationships/image" Target="../media/image6245.png"/><Relationship Id="rId1348" Type="http://schemas.openxmlformats.org/officeDocument/2006/relationships/image" Target="../media/image6292.png"/><Relationship Id="rId1555" Type="http://schemas.openxmlformats.org/officeDocument/2006/relationships/image" Target="../media/image6394.png"/><Relationship Id="rId1110" Type="http://schemas.openxmlformats.org/officeDocument/2006/relationships/customXml" Target="../ink/ink6347.xml"/><Relationship Id="rId1208" Type="http://schemas.openxmlformats.org/officeDocument/2006/relationships/customXml" Target="../ink/ink6396.xml"/><Relationship Id="rId1415" Type="http://schemas.openxmlformats.org/officeDocument/2006/relationships/image" Target="../media/image6325.png"/><Relationship Id="rId54" Type="http://schemas.openxmlformats.org/officeDocument/2006/relationships/image" Target="../media/image5662.png"/><Relationship Id="rId270" Type="http://schemas.openxmlformats.org/officeDocument/2006/relationships/customXml" Target="../ink/ink5924.xml"/><Relationship Id="rId130" Type="http://schemas.openxmlformats.org/officeDocument/2006/relationships/image" Target="../media/image5700.png"/><Relationship Id="rId368" Type="http://schemas.openxmlformats.org/officeDocument/2006/relationships/customXml" Target="../ink/ink5973.xml"/><Relationship Id="rId575" Type="http://schemas.openxmlformats.org/officeDocument/2006/relationships/customXml" Target="../ink/ink6078.xml"/><Relationship Id="rId782" Type="http://schemas.openxmlformats.org/officeDocument/2006/relationships/customXml" Target="../ink/ink6182.xml"/><Relationship Id="rId228" Type="http://schemas.openxmlformats.org/officeDocument/2006/relationships/image" Target="../media/image2711.png"/><Relationship Id="rId435" Type="http://schemas.openxmlformats.org/officeDocument/2006/relationships/image" Target="../media/image5847.png"/><Relationship Id="rId642" Type="http://schemas.openxmlformats.org/officeDocument/2006/relationships/image" Target="../media/image5949.png"/><Relationship Id="rId1065" Type="http://schemas.openxmlformats.org/officeDocument/2006/relationships/image" Target="../media/image6156.png"/><Relationship Id="rId1272" Type="http://schemas.openxmlformats.org/officeDocument/2006/relationships/image" Target="../media/image6256.png"/><Relationship Id="rId502" Type="http://schemas.openxmlformats.org/officeDocument/2006/relationships/customXml" Target="../ink/ink6041.xml"/><Relationship Id="rId947" Type="http://schemas.openxmlformats.org/officeDocument/2006/relationships/customXml" Target="../ink/ink6265.xml"/><Relationship Id="rId1132" Type="http://schemas.openxmlformats.org/officeDocument/2006/relationships/customXml" Target="../ink/ink6358.xml"/><Relationship Id="rId1577" Type="http://schemas.openxmlformats.org/officeDocument/2006/relationships/image" Target="../media/image6405.png"/><Relationship Id="rId76" Type="http://schemas.openxmlformats.org/officeDocument/2006/relationships/image" Target="../media/image5673.png"/><Relationship Id="rId807" Type="http://schemas.openxmlformats.org/officeDocument/2006/relationships/image" Target="../media/image6031.png"/><Relationship Id="rId1437" Type="http://schemas.openxmlformats.org/officeDocument/2006/relationships/image" Target="../media/image6336.png"/><Relationship Id="rId1504" Type="http://schemas.openxmlformats.org/officeDocument/2006/relationships/customXml" Target="../ink/ink6547.xml"/><Relationship Id="rId292" Type="http://schemas.openxmlformats.org/officeDocument/2006/relationships/customXml" Target="../ink/ink5935.xml"/><Relationship Id="rId597" Type="http://schemas.openxmlformats.org/officeDocument/2006/relationships/customXml" Target="../ink/ink6089.xml"/><Relationship Id="rId152" Type="http://schemas.openxmlformats.org/officeDocument/2006/relationships/image" Target="../media/image5711.png"/><Relationship Id="rId457" Type="http://schemas.openxmlformats.org/officeDocument/2006/relationships/image" Target="../media/image5858.png"/><Relationship Id="rId1087" Type="http://schemas.openxmlformats.org/officeDocument/2006/relationships/image" Target="../media/image6167.png"/><Relationship Id="rId1294" Type="http://schemas.openxmlformats.org/officeDocument/2006/relationships/image" Target="../media/image3386.png"/><Relationship Id="rId664" Type="http://schemas.openxmlformats.org/officeDocument/2006/relationships/image" Target="../media/image5960.png"/><Relationship Id="rId871" Type="http://schemas.openxmlformats.org/officeDocument/2006/relationships/image" Target="../media/image3003.png"/><Relationship Id="rId969" Type="http://schemas.openxmlformats.org/officeDocument/2006/relationships/image" Target="../media/image6108.png"/><Relationship Id="rId317" Type="http://schemas.openxmlformats.org/officeDocument/2006/relationships/image" Target="../media/image5790.png"/><Relationship Id="rId524" Type="http://schemas.openxmlformats.org/officeDocument/2006/relationships/customXml" Target="../ink/ink6052.xml"/><Relationship Id="rId731" Type="http://schemas.openxmlformats.org/officeDocument/2006/relationships/customXml" Target="../ink/ink6156.xml"/><Relationship Id="rId1154" Type="http://schemas.openxmlformats.org/officeDocument/2006/relationships/customXml" Target="../ink/ink6369.xml"/><Relationship Id="rId1361" Type="http://schemas.openxmlformats.org/officeDocument/2006/relationships/customXml" Target="../ink/ink6474.xml"/><Relationship Id="rId1459" Type="http://schemas.openxmlformats.org/officeDocument/2006/relationships/image" Target="../media/image6346.png"/><Relationship Id="rId98" Type="http://schemas.openxmlformats.org/officeDocument/2006/relationships/image" Target="../media/image5684.png"/><Relationship Id="rId829" Type="http://schemas.openxmlformats.org/officeDocument/2006/relationships/image" Target="../media/image6041.png"/><Relationship Id="rId1014" Type="http://schemas.openxmlformats.org/officeDocument/2006/relationships/customXml" Target="../ink/ink6299.xml"/><Relationship Id="rId1221" Type="http://schemas.openxmlformats.org/officeDocument/2006/relationships/image" Target="../media/image6231.png"/><Relationship Id="rId1319" Type="http://schemas.openxmlformats.org/officeDocument/2006/relationships/customXml" Target="../ink/ink6452.xml"/><Relationship Id="rId1526" Type="http://schemas.openxmlformats.org/officeDocument/2006/relationships/customXml" Target="../ink/ink6558.xml"/><Relationship Id="rId25" Type="http://schemas.openxmlformats.org/officeDocument/2006/relationships/customXml" Target="../ink/ink5801.xml"/><Relationship Id="rId174" Type="http://schemas.openxmlformats.org/officeDocument/2006/relationships/image" Target="../media/image5722.png"/><Relationship Id="rId381" Type="http://schemas.openxmlformats.org/officeDocument/2006/relationships/image" Target="../media/image5821.png"/><Relationship Id="rId241" Type="http://schemas.openxmlformats.org/officeDocument/2006/relationships/image" Target="../media/image5753.png"/><Relationship Id="rId479" Type="http://schemas.openxmlformats.org/officeDocument/2006/relationships/image" Target="../media/image5869.png"/><Relationship Id="rId686" Type="http://schemas.openxmlformats.org/officeDocument/2006/relationships/image" Target="../media/image5971.png"/><Relationship Id="rId893" Type="http://schemas.openxmlformats.org/officeDocument/2006/relationships/image" Target="../media/image6072.png"/><Relationship Id="rId339" Type="http://schemas.openxmlformats.org/officeDocument/2006/relationships/image" Target="../media/image5801.png"/><Relationship Id="rId546" Type="http://schemas.openxmlformats.org/officeDocument/2006/relationships/customXml" Target="../ink/ink6063.xml"/><Relationship Id="rId753" Type="http://schemas.openxmlformats.org/officeDocument/2006/relationships/image" Target="../media/image6004.png"/><Relationship Id="rId1176" Type="http://schemas.openxmlformats.org/officeDocument/2006/relationships/customXml" Target="../ink/ink6380.xml"/><Relationship Id="rId1383" Type="http://schemas.openxmlformats.org/officeDocument/2006/relationships/image" Target="../media/image6309.png"/><Relationship Id="rId101" Type="http://schemas.openxmlformats.org/officeDocument/2006/relationships/customXml" Target="../ink/ink5839.xml"/><Relationship Id="rId406" Type="http://schemas.openxmlformats.org/officeDocument/2006/relationships/customXml" Target="../ink/ink5993.xml"/><Relationship Id="rId960" Type="http://schemas.openxmlformats.org/officeDocument/2006/relationships/customXml" Target="../ink/ink6272.xml"/><Relationship Id="rId1036" Type="http://schemas.openxmlformats.org/officeDocument/2006/relationships/customXml" Target="../ink/ink6310.xml"/><Relationship Id="rId1243" Type="http://schemas.openxmlformats.org/officeDocument/2006/relationships/customXml" Target="../ink/ink6414.xml"/><Relationship Id="rId613" Type="http://schemas.openxmlformats.org/officeDocument/2006/relationships/customXml" Target="../ink/ink6097.xml"/><Relationship Id="rId820" Type="http://schemas.openxmlformats.org/officeDocument/2006/relationships/customXml" Target="../ink/ink6201.xml"/><Relationship Id="rId918" Type="http://schemas.openxmlformats.org/officeDocument/2006/relationships/image" Target="../media/image6083.png"/><Relationship Id="rId1450" Type="http://schemas.openxmlformats.org/officeDocument/2006/relationships/customXml" Target="../ink/ink6520.xml"/><Relationship Id="rId1548" Type="http://schemas.openxmlformats.org/officeDocument/2006/relationships/customXml" Target="../ink/ink6569.xml"/><Relationship Id="rId1103" Type="http://schemas.openxmlformats.org/officeDocument/2006/relationships/image" Target="../media/image6175.png"/><Relationship Id="rId1310" Type="http://schemas.openxmlformats.org/officeDocument/2006/relationships/image" Target="../media/image6274.png"/><Relationship Id="rId1408" Type="http://schemas.openxmlformats.org/officeDocument/2006/relationships/customXml" Target="../ink/ink6498.xml"/><Relationship Id="rId47" Type="http://schemas.openxmlformats.org/officeDocument/2006/relationships/customXml" Target="../ink/ink5812.xml"/><Relationship Id="rId196" Type="http://schemas.openxmlformats.org/officeDocument/2006/relationships/image" Target="../media/image5732.png"/><Relationship Id="rId263" Type="http://schemas.openxmlformats.org/officeDocument/2006/relationships/image" Target="../media/image5764.png"/><Relationship Id="rId470" Type="http://schemas.openxmlformats.org/officeDocument/2006/relationships/customXml" Target="../ink/ink6025.xml"/><Relationship Id="rId123" Type="http://schemas.openxmlformats.org/officeDocument/2006/relationships/customXml" Target="../ink/ink5850.xml"/><Relationship Id="rId330" Type="http://schemas.openxmlformats.org/officeDocument/2006/relationships/customXml" Target="../ink/ink5954.xml"/><Relationship Id="rId568" Type="http://schemas.openxmlformats.org/officeDocument/2006/relationships/image" Target="../media/image5913.png"/><Relationship Id="rId775" Type="http://schemas.openxmlformats.org/officeDocument/2006/relationships/image" Target="../media/image6015.png"/><Relationship Id="rId982" Type="http://schemas.openxmlformats.org/officeDocument/2006/relationships/customXml" Target="../ink/ink6283.xml"/><Relationship Id="rId1198" Type="http://schemas.openxmlformats.org/officeDocument/2006/relationships/customXml" Target="../ink/ink6391.xml"/><Relationship Id="rId428" Type="http://schemas.openxmlformats.org/officeDocument/2006/relationships/customXml" Target="../ink/ink6004.xml"/><Relationship Id="rId635" Type="http://schemas.openxmlformats.org/officeDocument/2006/relationships/customXml" Target="../ink/ink6108.xml"/><Relationship Id="rId842" Type="http://schemas.openxmlformats.org/officeDocument/2006/relationships/customXml" Target="../ink/ink6212.xml"/><Relationship Id="rId1058" Type="http://schemas.openxmlformats.org/officeDocument/2006/relationships/customXml" Target="../ink/ink6321.xml"/><Relationship Id="rId1265" Type="http://schemas.openxmlformats.org/officeDocument/2006/relationships/customXml" Target="../ink/ink6425.xml"/><Relationship Id="rId1472" Type="http://schemas.openxmlformats.org/officeDocument/2006/relationships/customXml" Target="../ink/ink6531.xml"/><Relationship Id="rId702" Type="http://schemas.openxmlformats.org/officeDocument/2006/relationships/image" Target="../media/image5979.png"/><Relationship Id="rId1125" Type="http://schemas.openxmlformats.org/officeDocument/2006/relationships/image" Target="../media/image6184.png"/><Relationship Id="rId1332" Type="http://schemas.openxmlformats.org/officeDocument/2006/relationships/customXml" Target="../ink/ink6459.xml"/><Relationship Id="rId69" Type="http://schemas.openxmlformats.org/officeDocument/2006/relationships/customXml" Target="../ink/ink5823.xml"/><Relationship Id="rId285" Type="http://schemas.openxmlformats.org/officeDocument/2006/relationships/image" Target="../media/image5775.png"/><Relationship Id="rId492" Type="http://schemas.openxmlformats.org/officeDocument/2006/relationships/customXml" Target="../ink/ink6036.xml"/><Relationship Id="rId797" Type="http://schemas.openxmlformats.org/officeDocument/2006/relationships/image" Target="../media/image6026.png"/><Relationship Id="rId145" Type="http://schemas.openxmlformats.org/officeDocument/2006/relationships/customXml" Target="../ink/ink5861.xml"/><Relationship Id="rId352" Type="http://schemas.openxmlformats.org/officeDocument/2006/relationships/customXml" Target="../ink/ink5965.xml"/><Relationship Id="rId1287" Type="http://schemas.openxmlformats.org/officeDocument/2006/relationships/customXml" Target="../ink/ink6436.xml"/><Relationship Id="rId212" Type="http://schemas.openxmlformats.org/officeDocument/2006/relationships/image" Target="../media/image5740.png"/><Relationship Id="rId657" Type="http://schemas.openxmlformats.org/officeDocument/2006/relationships/customXml" Target="../ink/ink6119.xml"/><Relationship Id="rId864" Type="http://schemas.openxmlformats.org/officeDocument/2006/relationships/customXml" Target="../ink/ink6223.xml"/><Relationship Id="rId1494" Type="http://schemas.openxmlformats.org/officeDocument/2006/relationships/customXml" Target="../ink/ink6542.xml"/><Relationship Id="rId517" Type="http://schemas.openxmlformats.org/officeDocument/2006/relationships/image" Target="../media/image5888.png"/><Relationship Id="rId724" Type="http://schemas.openxmlformats.org/officeDocument/2006/relationships/image" Target="../media/image5990.png"/><Relationship Id="rId931" Type="http://schemas.openxmlformats.org/officeDocument/2006/relationships/customXml" Target="../ink/ink6257.xml"/><Relationship Id="rId1147" Type="http://schemas.openxmlformats.org/officeDocument/2006/relationships/image" Target="../media/image6194.png"/><Relationship Id="rId1354" Type="http://schemas.openxmlformats.org/officeDocument/2006/relationships/image" Target="../media/image6295.png"/><Relationship Id="rId1561" Type="http://schemas.openxmlformats.org/officeDocument/2006/relationships/image" Target="../media/image6397.png"/><Relationship Id="rId60" Type="http://schemas.openxmlformats.org/officeDocument/2006/relationships/image" Target="../media/image5665.png"/><Relationship Id="rId1007" Type="http://schemas.openxmlformats.org/officeDocument/2006/relationships/image" Target="../media/image6127.png"/><Relationship Id="rId1214" Type="http://schemas.openxmlformats.org/officeDocument/2006/relationships/customXml" Target="../ink/ink6399.xml"/><Relationship Id="rId1421" Type="http://schemas.openxmlformats.org/officeDocument/2006/relationships/image" Target="../media/image6328.png"/><Relationship Id="rId1519" Type="http://schemas.openxmlformats.org/officeDocument/2006/relationships/image" Target="../media/image6376.png"/><Relationship Id="rId18" Type="http://schemas.openxmlformats.org/officeDocument/2006/relationships/image" Target="../media/image5644.png"/><Relationship Id="rId167" Type="http://schemas.openxmlformats.org/officeDocument/2006/relationships/customXml" Target="../ink/ink5872.xml"/><Relationship Id="rId374" Type="http://schemas.openxmlformats.org/officeDocument/2006/relationships/customXml" Target="../ink/ink5976.xml"/><Relationship Id="rId581" Type="http://schemas.openxmlformats.org/officeDocument/2006/relationships/customXml" Target="../ink/ink6081.xml"/><Relationship Id="rId234" Type="http://schemas.openxmlformats.org/officeDocument/2006/relationships/customXml" Target="../ink/ink5906.xml"/><Relationship Id="rId679" Type="http://schemas.openxmlformats.org/officeDocument/2006/relationships/customXml" Target="../ink/ink6130.xml"/><Relationship Id="rId886" Type="http://schemas.openxmlformats.org/officeDocument/2006/relationships/customXml" Target="../ink/ink6234.xml"/><Relationship Id="rId2" Type="http://schemas.openxmlformats.org/officeDocument/2006/relationships/image" Target="../media/image5636.png"/><Relationship Id="rId441" Type="http://schemas.openxmlformats.org/officeDocument/2006/relationships/image" Target="../media/image5850.png"/><Relationship Id="rId539" Type="http://schemas.openxmlformats.org/officeDocument/2006/relationships/image" Target="../media/image5899.png"/><Relationship Id="rId746" Type="http://schemas.openxmlformats.org/officeDocument/2006/relationships/customXml" Target="../ink/ink6164.xml"/><Relationship Id="rId1071" Type="http://schemas.openxmlformats.org/officeDocument/2006/relationships/image" Target="../media/image6159.png"/><Relationship Id="rId1169" Type="http://schemas.openxmlformats.org/officeDocument/2006/relationships/image" Target="../media/image6205.png"/><Relationship Id="rId1376" Type="http://schemas.openxmlformats.org/officeDocument/2006/relationships/customXml" Target="../ink/ink6482.xml"/><Relationship Id="rId1583" Type="http://schemas.openxmlformats.org/officeDocument/2006/relationships/image" Target="../media/image6408.png"/><Relationship Id="rId301" Type="http://schemas.openxmlformats.org/officeDocument/2006/relationships/image" Target="../media/image5783.png"/><Relationship Id="rId953" Type="http://schemas.openxmlformats.org/officeDocument/2006/relationships/customXml" Target="../ink/ink6268.xml"/><Relationship Id="rId1029" Type="http://schemas.openxmlformats.org/officeDocument/2006/relationships/image" Target="../media/image6138.png"/><Relationship Id="rId1236" Type="http://schemas.openxmlformats.org/officeDocument/2006/relationships/image" Target="../media/image6238.png"/><Relationship Id="rId82" Type="http://schemas.openxmlformats.org/officeDocument/2006/relationships/image" Target="../media/image5676.png"/><Relationship Id="rId606" Type="http://schemas.openxmlformats.org/officeDocument/2006/relationships/image" Target="../media/image5931.png"/><Relationship Id="rId813" Type="http://schemas.openxmlformats.org/officeDocument/2006/relationships/image" Target="../media/image6034.png"/><Relationship Id="rId1443" Type="http://schemas.openxmlformats.org/officeDocument/2006/relationships/image" Target="../media/image6338.png"/><Relationship Id="rId1303" Type="http://schemas.openxmlformats.org/officeDocument/2006/relationships/customXml" Target="../ink/ink6444.xml"/><Relationship Id="rId1510" Type="http://schemas.openxmlformats.org/officeDocument/2006/relationships/customXml" Target="../ink/ink6550.xml"/><Relationship Id="rId189" Type="http://schemas.openxmlformats.org/officeDocument/2006/relationships/customXml" Target="../ink/ink5883.xml"/><Relationship Id="rId396" Type="http://schemas.openxmlformats.org/officeDocument/2006/relationships/customXml" Target="../ink/ink5988.xml"/><Relationship Id="rId256" Type="http://schemas.openxmlformats.org/officeDocument/2006/relationships/customXml" Target="../ink/ink5917.xml"/><Relationship Id="rId463" Type="http://schemas.openxmlformats.org/officeDocument/2006/relationships/image" Target="../media/image5861.png"/><Relationship Id="rId670" Type="http://schemas.openxmlformats.org/officeDocument/2006/relationships/image" Target="../media/image5963.png"/><Relationship Id="rId1093" Type="http://schemas.openxmlformats.org/officeDocument/2006/relationships/image" Target="../media/image6170.png"/><Relationship Id="rId116" Type="http://schemas.openxmlformats.org/officeDocument/2006/relationships/image" Target="../media/image5693.png"/><Relationship Id="rId323" Type="http://schemas.openxmlformats.org/officeDocument/2006/relationships/image" Target="../media/image5793.png"/><Relationship Id="rId530" Type="http://schemas.openxmlformats.org/officeDocument/2006/relationships/customXml" Target="../ink/ink6055.xml"/><Relationship Id="rId768" Type="http://schemas.openxmlformats.org/officeDocument/2006/relationships/customXml" Target="../ink/ink6175.xml"/><Relationship Id="rId975" Type="http://schemas.openxmlformats.org/officeDocument/2006/relationships/image" Target="../media/image6111.png"/><Relationship Id="rId1160" Type="http://schemas.openxmlformats.org/officeDocument/2006/relationships/customXml" Target="../ink/ink6372.xml"/><Relationship Id="rId1398" Type="http://schemas.openxmlformats.org/officeDocument/2006/relationships/customXml" Target="../ink/ink6493.xml"/><Relationship Id="rId628" Type="http://schemas.openxmlformats.org/officeDocument/2006/relationships/image" Target="../media/image5942.png"/><Relationship Id="rId835" Type="http://schemas.openxmlformats.org/officeDocument/2006/relationships/image" Target="../media/image6044.png"/><Relationship Id="rId1258" Type="http://schemas.openxmlformats.org/officeDocument/2006/relationships/image" Target="../media/image6249.png"/><Relationship Id="rId1465" Type="http://schemas.openxmlformats.org/officeDocument/2006/relationships/image" Target="../media/image6349.png"/><Relationship Id="rId1020" Type="http://schemas.openxmlformats.org/officeDocument/2006/relationships/customXml" Target="../ink/ink6302.xml"/><Relationship Id="rId1118" Type="http://schemas.openxmlformats.org/officeDocument/2006/relationships/customXml" Target="../ink/ink6351.xml"/><Relationship Id="rId1325" Type="http://schemas.openxmlformats.org/officeDocument/2006/relationships/customXml" Target="../ink/ink6455.xml"/><Relationship Id="rId1532" Type="http://schemas.openxmlformats.org/officeDocument/2006/relationships/customXml" Target="../ink/ink6561.xml"/><Relationship Id="rId902" Type="http://schemas.openxmlformats.org/officeDocument/2006/relationships/customXml" Target="../ink/ink6242.xml"/><Relationship Id="rId31" Type="http://schemas.openxmlformats.org/officeDocument/2006/relationships/customXml" Target="../ink/ink5804.xml"/><Relationship Id="rId180" Type="http://schemas.openxmlformats.org/officeDocument/2006/relationships/image" Target="../media/image5724.png"/><Relationship Id="rId278" Type="http://schemas.openxmlformats.org/officeDocument/2006/relationships/customXml" Target="../ink/ink5928.xml"/><Relationship Id="rId485" Type="http://schemas.openxmlformats.org/officeDocument/2006/relationships/image" Target="../media/image5872.png"/><Relationship Id="rId692" Type="http://schemas.openxmlformats.org/officeDocument/2006/relationships/image" Target="../media/image5974.png"/><Relationship Id="rId138" Type="http://schemas.openxmlformats.org/officeDocument/2006/relationships/image" Target="../media/image5704.png"/><Relationship Id="rId345" Type="http://schemas.openxmlformats.org/officeDocument/2006/relationships/image" Target="../media/image5804.png"/><Relationship Id="rId552" Type="http://schemas.openxmlformats.org/officeDocument/2006/relationships/customXml" Target="../ink/ink6066.xml"/><Relationship Id="rId997" Type="http://schemas.openxmlformats.org/officeDocument/2006/relationships/image" Target="../media/image6122.png"/><Relationship Id="rId1182" Type="http://schemas.openxmlformats.org/officeDocument/2006/relationships/customXml" Target="../ink/ink6383.xml"/><Relationship Id="rId205" Type="http://schemas.openxmlformats.org/officeDocument/2006/relationships/customXml" Target="../ink/ink5891.xml"/><Relationship Id="rId412" Type="http://schemas.openxmlformats.org/officeDocument/2006/relationships/customXml" Target="../ink/ink5996.xml"/><Relationship Id="rId857" Type="http://schemas.openxmlformats.org/officeDocument/2006/relationships/image" Target="../media/image6055.png"/><Relationship Id="rId1042" Type="http://schemas.openxmlformats.org/officeDocument/2006/relationships/customXml" Target="../ink/ink6313.xml"/><Relationship Id="rId1487" Type="http://schemas.openxmlformats.org/officeDocument/2006/relationships/image" Target="../media/image6360.png"/><Relationship Id="rId717" Type="http://schemas.openxmlformats.org/officeDocument/2006/relationships/customXml" Target="../ink/ink6149.xml"/><Relationship Id="rId924" Type="http://schemas.openxmlformats.org/officeDocument/2006/relationships/image" Target="../media/image6086.png"/><Relationship Id="rId1347" Type="http://schemas.openxmlformats.org/officeDocument/2006/relationships/customXml" Target="../ink/ink6467.xml"/><Relationship Id="rId1554" Type="http://schemas.openxmlformats.org/officeDocument/2006/relationships/customXml" Target="../ink/ink6572.xml"/><Relationship Id="rId53" Type="http://schemas.openxmlformats.org/officeDocument/2006/relationships/customXml" Target="../ink/ink5815.xml"/><Relationship Id="rId1207" Type="http://schemas.openxmlformats.org/officeDocument/2006/relationships/image" Target="../media/image6224.png"/><Relationship Id="rId1414" Type="http://schemas.openxmlformats.org/officeDocument/2006/relationships/customXml" Target="../ink/ink6501.xml"/><Relationship Id="rId367" Type="http://schemas.openxmlformats.org/officeDocument/2006/relationships/image" Target="../media/image5815.png"/><Relationship Id="rId574" Type="http://schemas.openxmlformats.org/officeDocument/2006/relationships/image" Target="../media/image5916.png"/><Relationship Id="rId227" Type="http://schemas.openxmlformats.org/officeDocument/2006/relationships/customXml" Target="../ink/ink5902.xml"/><Relationship Id="rId781" Type="http://schemas.openxmlformats.org/officeDocument/2006/relationships/image" Target="../media/image6018.png"/><Relationship Id="rId879" Type="http://schemas.openxmlformats.org/officeDocument/2006/relationships/image" Target="../media/image6065.png"/><Relationship Id="rId434" Type="http://schemas.openxmlformats.org/officeDocument/2006/relationships/customXml" Target="../ink/ink6007.xml"/><Relationship Id="rId641" Type="http://schemas.openxmlformats.org/officeDocument/2006/relationships/customXml" Target="../ink/ink6111.xml"/><Relationship Id="rId739" Type="http://schemas.openxmlformats.org/officeDocument/2006/relationships/customXml" Target="../ink/ink6160.xml"/><Relationship Id="rId1064" Type="http://schemas.openxmlformats.org/officeDocument/2006/relationships/customXml" Target="../ink/ink6324.xml"/><Relationship Id="rId1271" Type="http://schemas.openxmlformats.org/officeDocument/2006/relationships/customXml" Target="../ink/ink6428.xml"/><Relationship Id="rId1369" Type="http://schemas.openxmlformats.org/officeDocument/2006/relationships/customXml" Target="../ink/ink6478.xml"/><Relationship Id="rId1576" Type="http://schemas.openxmlformats.org/officeDocument/2006/relationships/customXml" Target="../ink/ink6583.xml"/><Relationship Id="rId501" Type="http://schemas.openxmlformats.org/officeDocument/2006/relationships/image" Target="../media/image5880.png"/><Relationship Id="rId946" Type="http://schemas.openxmlformats.org/officeDocument/2006/relationships/image" Target="../media/image6097.png"/><Relationship Id="rId1131" Type="http://schemas.openxmlformats.org/officeDocument/2006/relationships/image" Target="../media/image6186.png"/><Relationship Id="rId1229" Type="http://schemas.openxmlformats.org/officeDocument/2006/relationships/customXml" Target="../ink/ink6407.xml"/><Relationship Id="rId75" Type="http://schemas.openxmlformats.org/officeDocument/2006/relationships/customXml" Target="../ink/ink5826.xml"/><Relationship Id="rId806" Type="http://schemas.openxmlformats.org/officeDocument/2006/relationships/customXml" Target="../ink/ink6194.xml"/><Relationship Id="rId1436" Type="http://schemas.openxmlformats.org/officeDocument/2006/relationships/customXml" Target="../ink/ink6512.xml"/><Relationship Id="rId1503" Type="http://schemas.openxmlformats.org/officeDocument/2006/relationships/image" Target="../media/image6368.png"/><Relationship Id="rId291" Type="http://schemas.openxmlformats.org/officeDocument/2006/relationships/image" Target="../media/image5778.png"/><Relationship Id="rId151" Type="http://schemas.openxmlformats.org/officeDocument/2006/relationships/customXml" Target="../ink/ink5864.xml"/><Relationship Id="rId389" Type="http://schemas.openxmlformats.org/officeDocument/2006/relationships/image" Target="../media/image5825.png"/><Relationship Id="rId596" Type="http://schemas.openxmlformats.org/officeDocument/2006/relationships/image" Target="../media/image5926.png"/><Relationship Id="rId249" Type="http://schemas.openxmlformats.org/officeDocument/2006/relationships/image" Target="../media/image5757.png"/><Relationship Id="rId456" Type="http://schemas.openxmlformats.org/officeDocument/2006/relationships/customXml" Target="../ink/ink6018.xml"/><Relationship Id="rId663" Type="http://schemas.openxmlformats.org/officeDocument/2006/relationships/customXml" Target="../ink/ink6122.xml"/><Relationship Id="rId870" Type="http://schemas.openxmlformats.org/officeDocument/2006/relationships/customXml" Target="../ink/ink6226.xml"/><Relationship Id="rId1086" Type="http://schemas.openxmlformats.org/officeDocument/2006/relationships/customXml" Target="../ink/ink6335.xml"/><Relationship Id="rId1293" Type="http://schemas.openxmlformats.org/officeDocument/2006/relationships/customXml" Target="../ink/ink6439.xml"/><Relationship Id="rId109" Type="http://schemas.openxmlformats.org/officeDocument/2006/relationships/customXml" Target="../ink/ink5843.xml"/><Relationship Id="rId316" Type="http://schemas.openxmlformats.org/officeDocument/2006/relationships/customXml" Target="../ink/ink5947.xml"/><Relationship Id="rId523" Type="http://schemas.openxmlformats.org/officeDocument/2006/relationships/image" Target="../media/image5891.png"/><Relationship Id="rId968" Type="http://schemas.openxmlformats.org/officeDocument/2006/relationships/customXml" Target="../ink/ink6276.xml"/><Relationship Id="rId1153" Type="http://schemas.openxmlformats.org/officeDocument/2006/relationships/image" Target="../media/image6197.png"/><Relationship Id="rId97" Type="http://schemas.openxmlformats.org/officeDocument/2006/relationships/customXml" Target="../ink/ink5837.xml"/><Relationship Id="rId730" Type="http://schemas.openxmlformats.org/officeDocument/2006/relationships/image" Target="../media/image5993.png"/><Relationship Id="rId828" Type="http://schemas.openxmlformats.org/officeDocument/2006/relationships/customXml" Target="../ink/ink6205.xml"/><Relationship Id="rId1013" Type="http://schemas.openxmlformats.org/officeDocument/2006/relationships/image" Target="../media/image6130.png"/><Relationship Id="rId1360" Type="http://schemas.openxmlformats.org/officeDocument/2006/relationships/image" Target="../media/image6298.png"/><Relationship Id="rId1458" Type="http://schemas.openxmlformats.org/officeDocument/2006/relationships/customXml" Target="../ink/ink6524.xml"/><Relationship Id="rId1220" Type="http://schemas.openxmlformats.org/officeDocument/2006/relationships/customXml" Target="../ink/ink6402.xml"/><Relationship Id="rId1318" Type="http://schemas.openxmlformats.org/officeDocument/2006/relationships/image" Target="../media/image6278.png"/><Relationship Id="rId1525" Type="http://schemas.openxmlformats.org/officeDocument/2006/relationships/image" Target="../media/image6379.png"/><Relationship Id="rId24" Type="http://schemas.openxmlformats.org/officeDocument/2006/relationships/image" Target="../media/image5647.png"/><Relationship Id="rId173" Type="http://schemas.openxmlformats.org/officeDocument/2006/relationships/customXml" Target="../ink/ink5875.xml"/><Relationship Id="rId380" Type="http://schemas.openxmlformats.org/officeDocument/2006/relationships/customXml" Target="../ink/ink5980.xml"/><Relationship Id="rId240" Type="http://schemas.openxmlformats.org/officeDocument/2006/relationships/customXml" Target="../ink/ink5909.xml"/><Relationship Id="rId478" Type="http://schemas.openxmlformats.org/officeDocument/2006/relationships/customXml" Target="../ink/ink6029.xml"/><Relationship Id="rId685" Type="http://schemas.openxmlformats.org/officeDocument/2006/relationships/customXml" Target="../ink/ink6133.xml"/><Relationship Id="rId892" Type="http://schemas.openxmlformats.org/officeDocument/2006/relationships/customXml" Target="../ink/ink6237.xml"/><Relationship Id="rId100" Type="http://schemas.openxmlformats.org/officeDocument/2006/relationships/image" Target="../media/image5685.png"/><Relationship Id="rId338" Type="http://schemas.openxmlformats.org/officeDocument/2006/relationships/customXml" Target="../ink/ink5958.xml"/><Relationship Id="rId545" Type="http://schemas.openxmlformats.org/officeDocument/2006/relationships/image" Target="../media/image5902.png"/><Relationship Id="rId752" Type="http://schemas.openxmlformats.org/officeDocument/2006/relationships/customXml" Target="../ink/ink6167.xml"/><Relationship Id="rId1175" Type="http://schemas.openxmlformats.org/officeDocument/2006/relationships/image" Target="../media/image6208.png"/><Relationship Id="rId1382" Type="http://schemas.openxmlformats.org/officeDocument/2006/relationships/customXml" Target="../ink/ink6485.xml"/><Relationship Id="rId405" Type="http://schemas.openxmlformats.org/officeDocument/2006/relationships/image" Target="../media/image5833.png"/><Relationship Id="rId612" Type="http://schemas.openxmlformats.org/officeDocument/2006/relationships/image" Target="../media/image5934.png"/><Relationship Id="rId1035" Type="http://schemas.openxmlformats.org/officeDocument/2006/relationships/image" Target="../media/image6141.png"/><Relationship Id="rId1242" Type="http://schemas.openxmlformats.org/officeDocument/2006/relationships/image" Target="../media/image6241.png"/><Relationship Id="rId917" Type="http://schemas.openxmlformats.org/officeDocument/2006/relationships/customXml" Target="../ink/ink6250.xml"/><Relationship Id="rId1102" Type="http://schemas.openxmlformats.org/officeDocument/2006/relationships/customXml" Target="../ink/ink6343.xml"/><Relationship Id="rId1547" Type="http://schemas.openxmlformats.org/officeDocument/2006/relationships/image" Target="../media/image6390.png"/><Relationship Id="rId46" Type="http://schemas.openxmlformats.org/officeDocument/2006/relationships/image" Target="../media/image5658.png"/><Relationship Id="rId1407" Type="http://schemas.openxmlformats.org/officeDocument/2006/relationships/image" Target="../media/image6321.png"/><Relationship Id="rId195" Type="http://schemas.openxmlformats.org/officeDocument/2006/relationships/customXml" Target="../ink/ink5886.xml"/><Relationship Id="rId262" Type="http://schemas.openxmlformats.org/officeDocument/2006/relationships/customXml" Target="../ink/ink5920.xml"/><Relationship Id="rId567" Type="http://schemas.openxmlformats.org/officeDocument/2006/relationships/customXml" Target="../ink/ink6074.xml"/><Relationship Id="rId1197" Type="http://schemas.openxmlformats.org/officeDocument/2006/relationships/image" Target="../media/image6219.png"/><Relationship Id="rId122" Type="http://schemas.openxmlformats.org/officeDocument/2006/relationships/image" Target="../media/image5696.png"/><Relationship Id="rId774" Type="http://schemas.openxmlformats.org/officeDocument/2006/relationships/customXml" Target="../ink/ink6178.xml"/><Relationship Id="rId981" Type="http://schemas.openxmlformats.org/officeDocument/2006/relationships/image" Target="../media/image6114.png"/><Relationship Id="rId1057" Type="http://schemas.openxmlformats.org/officeDocument/2006/relationships/image" Target="../media/image6152.png"/><Relationship Id="rId427" Type="http://schemas.openxmlformats.org/officeDocument/2006/relationships/image" Target="../media/image5843.png"/><Relationship Id="rId634" Type="http://schemas.openxmlformats.org/officeDocument/2006/relationships/image" Target="../media/image5945.png"/><Relationship Id="rId841" Type="http://schemas.openxmlformats.org/officeDocument/2006/relationships/image" Target="../media/image6047.png"/><Relationship Id="rId1264" Type="http://schemas.openxmlformats.org/officeDocument/2006/relationships/image" Target="../media/image6252.png"/><Relationship Id="rId1471" Type="http://schemas.openxmlformats.org/officeDocument/2006/relationships/image" Target="../media/image6352.png"/><Relationship Id="rId1569" Type="http://schemas.openxmlformats.org/officeDocument/2006/relationships/image" Target="../media/image6401.png"/><Relationship Id="rId701" Type="http://schemas.openxmlformats.org/officeDocument/2006/relationships/customXml" Target="../ink/ink6141.xml"/><Relationship Id="rId939" Type="http://schemas.openxmlformats.org/officeDocument/2006/relationships/customXml" Target="../ink/ink6261.xml"/><Relationship Id="rId1124" Type="http://schemas.openxmlformats.org/officeDocument/2006/relationships/customXml" Target="../ink/ink6354.xml"/><Relationship Id="rId1331" Type="http://schemas.openxmlformats.org/officeDocument/2006/relationships/image" Target="../media/image6284.png"/><Relationship Id="rId68" Type="http://schemas.openxmlformats.org/officeDocument/2006/relationships/image" Target="../media/image5669.png"/><Relationship Id="rId1429" Type="http://schemas.openxmlformats.org/officeDocument/2006/relationships/image" Target="../media/image6332.png"/><Relationship Id="rId284" Type="http://schemas.openxmlformats.org/officeDocument/2006/relationships/customXml" Target="../ink/ink5931.xml"/><Relationship Id="rId491" Type="http://schemas.openxmlformats.org/officeDocument/2006/relationships/image" Target="../media/image5875.png"/><Relationship Id="rId144" Type="http://schemas.openxmlformats.org/officeDocument/2006/relationships/image" Target="../media/image5707.png"/><Relationship Id="rId589" Type="http://schemas.openxmlformats.org/officeDocument/2006/relationships/customXml" Target="../ink/ink6085.xml"/><Relationship Id="rId796" Type="http://schemas.openxmlformats.org/officeDocument/2006/relationships/customXml" Target="../ink/ink6189.xml"/><Relationship Id="rId351" Type="http://schemas.openxmlformats.org/officeDocument/2006/relationships/image" Target="../media/image5807.png"/><Relationship Id="rId449" Type="http://schemas.openxmlformats.org/officeDocument/2006/relationships/image" Target="../media/image5854.png"/><Relationship Id="rId656" Type="http://schemas.openxmlformats.org/officeDocument/2006/relationships/image" Target="../media/image5956.png"/><Relationship Id="rId863" Type="http://schemas.openxmlformats.org/officeDocument/2006/relationships/image" Target="../media/image6058.png"/><Relationship Id="rId1079" Type="http://schemas.openxmlformats.org/officeDocument/2006/relationships/image" Target="../media/image6163.png"/><Relationship Id="rId1286" Type="http://schemas.openxmlformats.org/officeDocument/2006/relationships/image" Target="../media/image6263.png"/><Relationship Id="rId1493" Type="http://schemas.openxmlformats.org/officeDocument/2006/relationships/image" Target="../media/image6363.png"/><Relationship Id="rId211" Type="http://schemas.openxmlformats.org/officeDocument/2006/relationships/customXml" Target="../ink/ink5894.xml"/><Relationship Id="rId309" Type="http://schemas.openxmlformats.org/officeDocument/2006/relationships/image" Target="../media/image5787.png"/><Relationship Id="rId516" Type="http://schemas.openxmlformats.org/officeDocument/2006/relationships/customXml" Target="../ink/ink6048.xml"/><Relationship Id="rId1146" Type="http://schemas.openxmlformats.org/officeDocument/2006/relationships/customXml" Target="../ink/ink6365.xml"/><Relationship Id="rId723" Type="http://schemas.openxmlformats.org/officeDocument/2006/relationships/customXml" Target="../ink/ink6152.xml"/><Relationship Id="rId930" Type="http://schemas.openxmlformats.org/officeDocument/2006/relationships/image" Target="../media/image6089.png"/><Relationship Id="rId1006" Type="http://schemas.openxmlformats.org/officeDocument/2006/relationships/customXml" Target="../ink/ink6295.xml"/><Relationship Id="rId1353" Type="http://schemas.openxmlformats.org/officeDocument/2006/relationships/customXml" Target="../ink/ink6470.xml"/><Relationship Id="rId1560" Type="http://schemas.openxmlformats.org/officeDocument/2006/relationships/customXml" Target="../ink/ink6575.xml"/><Relationship Id="rId1213" Type="http://schemas.openxmlformats.org/officeDocument/2006/relationships/image" Target="../media/image6227.png"/><Relationship Id="rId1420" Type="http://schemas.openxmlformats.org/officeDocument/2006/relationships/customXml" Target="../ink/ink6504.xml"/><Relationship Id="rId1518" Type="http://schemas.openxmlformats.org/officeDocument/2006/relationships/customXml" Target="../ink/ink6554.xml"/><Relationship Id="rId17" Type="http://schemas.openxmlformats.org/officeDocument/2006/relationships/customXml" Target="../ink/ink5797.xml"/><Relationship Id="rId166" Type="http://schemas.openxmlformats.org/officeDocument/2006/relationships/image" Target="../media/image5718.png"/><Relationship Id="rId373" Type="http://schemas.openxmlformats.org/officeDocument/2006/relationships/image" Target="../media/image5818.png"/><Relationship Id="rId580" Type="http://schemas.openxmlformats.org/officeDocument/2006/relationships/image" Target="../media/image5919.png"/><Relationship Id="rId1" Type="http://schemas.openxmlformats.org/officeDocument/2006/relationships/slideLayout" Target="../slideLayouts/slideLayout7.xml"/><Relationship Id="rId233" Type="http://schemas.openxmlformats.org/officeDocument/2006/relationships/image" Target="../media/image5749.png"/><Relationship Id="rId440" Type="http://schemas.openxmlformats.org/officeDocument/2006/relationships/customXml" Target="../ink/ink6010.xml"/><Relationship Id="rId678" Type="http://schemas.openxmlformats.org/officeDocument/2006/relationships/image" Target="../media/image5967.png"/><Relationship Id="rId885" Type="http://schemas.openxmlformats.org/officeDocument/2006/relationships/image" Target="../media/image6068.png"/><Relationship Id="rId1070" Type="http://schemas.openxmlformats.org/officeDocument/2006/relationships/customXml" Target="../ink/ink6327.xml"/><Relationship Id="rId300" Type="http://schemas.openxmlformats.org/officeDocument/2006/relationships/customXml" Target="../ink/ink5939.xml"/><Relationship Id="rId538" Type="http://schemas.openxmlformats.org/officeDocument/2006/relationships/customXml" Target="../ink/ink6059.xml"/><Relationship Id="rId745" Type="http://schemas.openxmlformats.org/officeDocument/2006/relationships/customXml" Target="../ink/ink6163.xml"/><Relationship Id="rId952" Type="http://schemas.openxmlformats.org/officeDocument/2006/relationships/image" Target="../media/image6100.png"/><Relationship Id="rId1168" Type="http://schemas.openxmlformats.org/officeDocument/2006/relationships/customXml" Target="../ink/ink6376.xml"/><Relationship Id="rId1375" Type="http://schemas.openxmlformats.org/officeDocument/2006/relationships/image" Target="../media/image6305.png"/><Relationship Id="rId1582" Type="http://schemas.openxmlformats.org/officeDocument/2006/relationships/customXml" Target="../ink/ink6586.xml"/><Relationship Id="rId81" Type="http://schemas.openxmlformats.org/officeDocument/2006/relationships/customXml" Target="../ink/ink5829.xml"/><Relationship Id="rId605" Type="http://schemas.openxmlformats.org/officeDocument/2006/relationships/customXml" Target="../ink/ink6093.xml"/><Relationship Id="rId812" Type="http://schemas.openxmlformats.org/officeDocument/2006/relationships/customXml" Target="../ink/ink6197.xml"/><Relationship Id="rId1028" Type="http://schemas.openxmlformats.org/officeDocument/2006/relationships/customXml" Target="../ink/ink6306.xml"/><Relationship Id="rId1235" Type="http://schemas.openxmlformats.org/officeDocument/2006/relationships/customXml" Target="../ink/ink6410.xml"/><Relationship Id="rId1442" Type="http://schemas.openxmlformats.org/officeDocument/2006/relationships/customXml" Target="../ink/ink6516.xml"/><Relationship Id="rId1302" Type="http://schemas.openxmlformats.org/officeDocument/2006/relationships/image" Target="../media/image6270.png"/><Relationship Id="rId39" Type="http://schemas.openxmlformats.org/officeDocument/2006/relationships/customXml" Target="../ink/ink5808.xml"/><Relationship Id="rId188" Type="http://schemas.openxmlformats.org/officeDocument/2006/relationships/image" Target="../media/image5728.png"/><Relationship Id="rId395" Type="http://schemas.openxmlformats.org/officeDocument/2006/relationships/image" Target="../media/image5828.png"/><Relationship Id="rId255" Type="http://schemas.openxmlformats.org/officeDocument/2006/relationships/image" Target="../media/image5760.png"/><Relationship Id="rId462" Type="http://schemas.openxmlformats.org/officeDocument/2006/relationships/customXml" Target="../ink/ink6021.xml"/><Relationship Id="rId1092" Type="http://schemas.openxmlformats.org/officeDocument/2006/relationships/customXml" Target="../ink/ink6338.xml"/><Relationship Id="rId1397" Type="http://schemas.openxmlformats.org/officeDocument/2006/relationships/image" Target="../media/image6316.png"/><Relationship Id="rId115" Type="http://schemas.openxmlformats.org/officeDocument/2006/relationships/customXml" Target="../ink/ink5846.xml"/><Relationship Id="rId322" Type="http://schemas.openxmlformats.org/officeDocument/2006/relationships/customXml" Target="../ink/ink5950.xml"/><Relationship Id="rId767" Type="http://schemas.openxmlformats.org/officeDocument/2006/relationships/image" Target="../media/image6011.png"/><Relationship Id="rId974" Type="http://schemas.openxmlformats.org/officeDocument/2006/relationships/customXml" Target="../ink/ink6279.xml"/><Relationship Id="rId627" Type="http://schemas.openxmlformats.org/officeDocument/2006/relationships/customXml" Target="../ink/ink6104.xml"/><Relationship Id="rId834" Type="http://schemas.openxmlformats.org/officeDocument/2006/relationships/customXml" Target="../ink/ink6208.xml"/><Relationship Id="rId1257" Type="http://schemas.openxmlformats.org/officeDocument/2006/relationships/customXml" Target="../ink/ink6421.xml"/><Relationship Id="rId1464" Type="http://schemas.openxmlformats.org/officeDocument/2006/relationships/customXml" Target="../ink/ink6527.xml"/><Relationship Id="rId901" Type="http://schemas.openxmlformats.org/officeDocument/2006/relationships/image" Target="../media/image6075.png"/><Relationship Id="rId1117" Type="http://schemas.openxmlformats.org/officeDocument/2006/relationships/image" Target="../media/image3066.png"/><Relationship Id="rId1324" Type="http://schemas.openxmlformats.org/officeDocument/2006/relationships/image" Target="../media/image6281.png"/><Relationship Id="rId1531" Type="http://schemas.openxmlformats.org/officeDocument/2006/relationships/image" Target="../media/image6382.png"/><Relationship Id="rId30" Type="http://schemas.openxmlformats.org/officeDocument/2006/relationships/image" Target="../media/image5650.png"/><Relationship Id="rId277" Type="http://schemas.openxmlformats.org/officeDocument/2006/relationships/image" Target="../media/image5771.png"/><Relationship Id="rId484" Type="http://schemas.openxmlformats.org/officeDocument/2006/relationships/customXml" Target="../ink/ink6032.xml"/><Relationship Id="rId137" Type="http://schemas.openxmlformats.org/officeDocument/2006/relationships/customXml" Target="../ink/ink5857.xml"/><Relationship Id="rId344" Type="http://schemas.openxmlformats.org/officeDocument/2006/relationships/customXml" Target="../ink/ink5961.xml"/><Relationship Id="rId691" Type="http://schemas.openxmlformats.org/officeDocument/2006/relationships/customXml" Target="../ink/ink6136.xml"/><Relationship Id="rId789" Type="http://schemas.openxmlformats.org/officeDocument/2006/relationships/image" Target="../media/image6022.png"/><Relationship Id="rId996" Type="http://schemas.openxmlformats.org/officeDocument/2006/relationships/customXml" Target="../ink/ink6290.xml"/><Relationship Id="rId551" Type="http://schemas.openxmlformats.org/officeDocument/2006/relationships/image" Target="../media/image5905.png"/><Relationship Id="rId649" Type="http://schemas.openxmlformats.org/officeDocument/2006/relationships/customXml" Target="../ink/ink6115.xml"/><Relationship Id="rId856" Type="http://schemas.openxmlformats.org/officeDocument/2006/relationships/customXml" Target="../ink/ink6219.xml"/><Relationship Id="rId1181" Type="http://schemas.openxmlformats.org/officeDocument/2006/relationships/image" Target="../media/image6211.png"/><Relationship Id="rId1279" Type="http://schemas.openxmlformats.org/officeDocument/2006/relationships/customXml" Target="../ink/ink6432.xml"/><Relationship Id="rId1486" Type="http://schemas.openxmlformats.org/officeDocument/2006/relationships/customXml" Target="../ink/ink6538.xml"/><Relationship Id="rId204" Type="http://schemas.openxmlformats.org/officeDocument/2006/relationships/image" Target="../media/image5736.png"/><Relationship Id="rId411" Type="http://schemas.openxmlformats.org/officeDocument/2006/relationships/image" Target="../media/image5836.png"/><Relationship Id="rId509" Type="http://schemas.openxmlformats.org/officeDocument/2006/relationships/image" Target="../media/image5884.png"/><Relationship Id="rId1041" Type="http://schemas.openxmlformats.org/officeDocument/2006/relationships/image" Target="../media/image6144.png"/><Relationship Id="rId1139" Type="http://schemas.openxmlformats.org/officeDocument/2006/relationships/image" Target="../media/image6190.png"/><Relationship Id="rId1346" Type="http://schemas.openxmlformats.org/officeDocument/2006/relationships/image" Target="../media/image6291.png"/><Relationship Id="rId716" Type="http://schemas.openxmlformats.org/officeDocument/2006/relationships/image" Target="../media/image5986.png"/><Relationship Id="rId923" Type="http://schemas.openxmlformats.org/officeDocument/2006/relationships/customXml" Target="../ink/ink6253.xml"/><Relationship Id="rId1553" Type="http://schemas.openxmlformats.org/officeDocument/2006/relationships/image" Target="../media/image6393.png"/><Relationship Id="rId52" Type="http://schemas.openxmlformats.org/officeDocument/2006/relationships/image" Target="../media/image5661.png"/><Relationship Id="rId1206" Type="http://schemas.openxmlformats.org/officeDocument/2006/relationships/customXml" Target="../ink/ink6395.xml"/><Relationship Id="rId1413" Type="http://schemas.openxmlformats.org/officeDocument/2006/relationships/image" Target="../media/image6324.png"/><Relationship Id="rId299" Type="http://schemas.openxmlformats.org/officeDocument/2006/relationships/image" Target="../media/image5782.png"/><Relationship Id="rId159" Type="http://schemas.openxmlformats.org/officeDocument/2006/relationships/customXml" Target="../ink/ink5868.xml"/><Relationship Id="rId366" Type="http://schemas.openxmlformats.org/officeDocument/2006/relationships/customXml" Target="../ink/ink5972.xml"/><Relationship Id="rId573" Type="http://schemas.openxmlformats.org/officeDocument/2006/relationships/customXml" Target="../ink/ink6077.xml"/><Relationship Id="rId780" Type="http://schemas.openxmlformats.org/officeDocument/2006/relationships/customXml" Target="../ink/ink6181.xml"/><Relationship Id="rId226" Type="http://schemas.openxmlformats.org/officeDocument/2006/relationships/image" Target="../media/image5747.png"/><Relationship Id="rId433" Type="http://schemas.openxmlformats.org/officeDocument/2006/relationships/image" Target="../media/image5846.png"/><Relationship Id="rId878" Type="http://schemas.openxmlformats.org/officeDocument/2006/relationships/customXml" Target="../ink/ink6230.xml"/><Relationship Id="rId1063" Type="http://schemas.openxmlformats.org/officeDocument/2006/relationships/image" Target="../media/image6155.png"/><Relationship Id="rId1270" Type="http://schemas.openxmlformats.org/officeDocument/2006/relationships/image" Target="../media/image6255.png"/><Relationship Id="rId640" Type="http://schemas.openxmlformats.org/officeDocument/2006/relationships/image" Target="../media/image5948.png"/><Relationship Id="rId738" Type="http://schemas.openxmlformats.org/officeDocument/2006/relationships/image" Target="../media/image5997.png"/><Relationship Id="rId945" Type="http://schemas.openxmlformats.org/officeDocument/2006/relationships/customXml" Target="../ink/ink6264.xml"/><Relationship Id="rId1368" Type="http://schemas.openxmlformats.org/officeDocument/2006/relationships/image" Target="../media/image6302.png"/><Relationship Id="rId1575" Type="http://schemas.openxmlformats.org/officeDocument/2006/relationships/image" Target="../media/image6404.png"/><Relationship Id="rId74" Type="http://schemas.openxmlformats.org/officeDocument/2006/relationships/image" Target="../media/image5672.png"/><Relationship Id="rId500" Type="http://schemas.openxmlformats.org/officeDocument/2006/relationships/customXml" Target="../ink/ink6040.xml"/><Relationship Id="rId805" Type="http://schemas.openxmlformats.org/officeDocument/2006/relationships/image" Target="../media/image6030.png"/><Relationship Id="rId1130" Type="http://schemas.openxmlformats.org/officeDocument/2006/relationships/customXml" Target="../ink/ink6357.xml"/><Relationship Id="rId1228" Type="http://schemas.openxmlformats.org/officeDocument/2006/relationships/image" Target="../media/image6234.png"/><Relationship Id="rId1435" Type="http://schemas.openxmlformats.org/officeDocument/2006/relationships/image" Target="../media/image6335.png"/><Relationship Id="rId1502" Type="http://schemas.openxmlformats.org/officeDocument/2006/relationships/customXml" Target="../ink/ink6546.xml"/><Relationship Id="rId290" Type="http://schemas.openxmlformats.org/officeDocument/2006/relationships/customXml" Target="../ink/ink5934.xml"/><Relationship Id="rId388" Type="http://schemas.openxmlformats.org/officeDocument/2006/relationships/customXml" Target="../ink/ink5984.xml"/><Relationship Id="rId150" Type="http://schemas.openxmlformats.org/officeDocument/2006/relationships/image" Target="../media/image5710.png"/><Relationship Id="rId595" Type="http://schemas.openxmlformats.org/officeDocument/2006/relationships/customXml" Target="../ink/ink6088.xml"/><Relationship Id="rId248" Type="http://schemas.openxmlformats.org/officeDocument/2006/relationships/customXml" Target="../ink/ink5913.xml"/><Relationship Id="rId455" Type="http://schemas.openxmlformats.org/officeDocument/2006/relationships/image" Target="../media/image5857.png"/><Relationship Id="rId662" Type="http://schemas.openxmlformats.org/officeDocument/2006/relationships/image" Target="../media/image5959.png"/><Relationship Id="rId1085" Type="http://schemas.openxmlformats.org/officeDocument/2006/relationships/image" Target="../media/image6166.png"/><Relationship Id="rId1292" Type="http://schemas.openxmlformats.org/officeDocument/2006/relationships/image" Target="../media/image6266.png"/><Relationship Id="rId108" Type="http://schemas.openxmlformats.org/officeDocument/2006/relationships/image" Target="../media/image5689.png"/><Relationship Id="rId315" Type="http://schemas.openxmlformats.org/officeDocument/2006/relationships/image" Target="../media/image5789.png"/><Relationship Id="rId522" Type="http://schemas.openxmlformats.org/officeDocument/2006/relationships/customXml" Target="../ink/ink6051.xml"/><Relationship Id="rId967" Type="http://schemas.openxmlformats.org/officeDocument/2006/relationships/image" Target="../media/image6107.png"/><Relationship Id="rId1152" Type="http://schemas.openxmlformats.org/officeDocument/2006/relationships/customXml" Target="../ink/ink6368.xml"/><Relationship Id="rId96" Type="http://schemas.openxmlformats.org/officeDocument/2006/relationships/image" Target="../media/image5683.png"/><Relationship Id="rId827" Type="http://schemas.openxmlformats.org/officeDocument/2006/relationships/image" Target="../media/image6040.png"/><Relationship Id="rId1012" Type="http://schemas.openxmlformats.org/officeDocument/2006/relationships/customXml" Target="../ink/ink6298.xml"/><Relationship Id="rId1457" Type="http://schemas.openxmlformats.org/officeDocument/2006/relationships/image" Target="../media/image6345.png"/><Relationship Id="rId1317" Type="http://schemas.openxmlformats.org/officeDocument/2006/relationships/customXml" Target="../ink/ink6451.xml"/><Relationship Id="rId1524" Type="http://schemas.openxmlformats.org/officeDocument/2006/relationships/customXml" Target="../ink/ink6557.xml"/></Relationships>
</file>

<file path=ppt/slides/_rels/slide11.xml.rels><?xml version="1.0" encoding="UTF-8" standalone="yes"?>
<Relationships xmlns="http://schemas.openxmlformats.org/package/2006/relationships"><Relationship Id="rId117" Type="http://schemas.openxmlformats.org/officeDocument/2006/relationships/customXml" Target="../ink/ink6646.xml"/><Relationship Id="rId671" Type="http://schemas.openxmlformats.org/officeDocument/2006/relationships/customXml" Target="../ink/ink6924.xml"/><Relationship Id="rId769" Type="http://schemas.openxmlformats.org/officeDocument/2006/relationships/customXml" Target="../ink/ink6973.xml"/><Relationship Id="rId21" Type="http://schemas.openxmlformats.org/officeDocument/2006/relationships/customXml" Target="../ink/ink6598.xml"/><Relationship Id="rId324" Type="http://schemas.openxmlformats.org/officeDocument/2006/relationships/customXml" Target="../ink/ink6750.xml"/><Relationship Id="rId531" Type="http://schemas.openxmlformats.org/officeDocument/2006/relationships/customXml" Target="../ink/ink6854.xml"/><Relationship Id="rId629" Type="http://schemas.openxmlformats.org/officeDocument/2006/relationships/customXml" Target="../ink/ink6903.xml"/><Relationship Id="rId170" Type="http://schemas.openxmlformats.org/officeDocument/2006/relationships/image" Target="../media/image6495.png"/><Relationship Id="rId836" Type="http://schemas.openxmlformats.org/officeDocument/2006/relationships/customXml" Target="../ink/ink7007.xml"/><Relationship Id="rId268" Type="http://schemas.openxmlformats.org/officeDocument/2006/relationships/image" Target="../media/image6543.png"/><Relationship Id="rId475" Type="http://schemas.openxmlformats.org/officeDocument/2006/relationships/customXml" Target="../ink/ink6826.xml"/><Relationship Id="rId682" Type="http://schemas.openxmlformats.org/officeDocument/2006/relationships/image" Target="../media/image6746.png"/><Relationship Id="rId32" Type="http://schemas.openxmlformats.org/officeDocument/2006/relationships/image" Target="../media/image6426.png"/><Relationship Id="rId128" Type="http://schemas.openxmlformats.org/officeDocument/2006/relationships/image" Target="../media/image6474.png"/><Relationship Id="rId335" Type="http://schemas.openxmlformats.org/officeDocument/2006/relationships/image" Target="../media/image6576.png"/><Relationship Id="rId542" Type="http://schemas.openxmlformats.org/officeDocument/2006/relationships/image" Target="../media/image6676.png"/><Relationship Id="rId181" Type="http://schemas.openxmlformats.org/officeDocument/2006/relationships/customXml" Target="../ink/ink6678.xml"/><Relationship Id="rId402" Type="http://schemas.openxmlformats.org/officeDocument/2006/relationships/image" Target="../media/image6606.png"/><Relationship Id="rId847" Type="http://schemas.openxmlformats.org/officeDocument/2006/relationships/image" Target="../media/image6827.png"/><Relationship Id="rId279" Type="http://schemas.openxmlformats.org/officeDocument/2006/relationships/customXml" Target="../ink/ink6727.xml"/><Relationship Id="rId486" Type="http://schemas.openxmlformats.org/officeDocument/2006/relationships/image" Target="../media/image6648.png"/><Relationship Id="rId693" Type="http://schemas.openxmlformats.org/officeDocument/2006/relationships/customXml" Target="../ink/ink6935.xml"/><Relationship Id="rId707" Type="http://schemas.openxmlformats.org/officeDocument/2006/relationships/customXml" Target="../ink/ink6942.xml"/><Relationship Id="rId43" Type="http://schemas.openxmlformats.org/officeDocument/2006/relationships/customXml" Target="../ink/ink6609.xml"/><Relationship Id="rId139" Type="http://schemas.openxmlformats.org/officeDocument/2006/relationships/customXml" Target="../ink/ink6657.xml"/><Relationship Id="rId346" Type="http://schemas.openxmlformats.org/officeDocument/2006/relationships/customXml" Target="../ink/ink6761.xml"/><Relationship Id="rId553" Type="http://schemas.openxmlformats.org/officeDocument/2006/relationships/customXml" Target="../ink/ink6865.xml"/><Relationship Id="rId760" Type="http://schemas.openxmlformats.org/officeDocument/2006/relationships/image" Target="../media/image6785.png"/><Relationship Id="rId192" Type="http://schemas.openxmlformats.org/officeDocument/2006/relationships/image" Target="../media/image6505.png"/><Relationship Id="rId206" Type="http://schemas.openxmlformats.org/officeDocument/2006/relationships/image" Target="../media/image6512.png"/><Relationship Id="rId413" Type="http://schemas.openxmlformats.org/officeDocument/2006/relationships/customXml" Target="../ink/ink6795.xml"/><Relationship Id="rId497" Type="http://schemas.openxmlformats.org/officeDocument/2006/relationships/customXml" Target="../ink/ink6837.xml"/><Relationship Id="rId620" Type="http://schemas.openxmlformats.org/officeDocument/2006/relationships/image" Target="../media/image6715.png"/><Relationship Id="rId718" Type="http://schemas.openxmlformats.org/officeDocument/2006/relationships/image" Target="../media/image6764.png"/><Relationship Id="rId357" Type="http://schemas.openxmlformats.org/officeDocument/2006/relationships/image" Target="../media/image6584.png"/><Relationship Id="rId54" Type="http://schemas.openxmlformats.org/officeDocument/2006/relationships/image" Target="../media/image6437.png"/><Relationship Id="rId217" Type="http://schemas.openxmlformats.org/officeDocument/2006/relationships/customXml" Target="../ink/ink6696.xml"/><Relationship Id="rId564" Type="http://schemas.openxmlformats.org/officeDocument/2006/relationships/image" Target="../media/image6687.png"/><Relationship Id="rId771" Type="http://schemas.openxmlformats.org/officeDocument/2006/relationships/customXml" Target="../ink/ink6974.xml"/><Relationship Id="rId424" Type="http://schemas.openxmlformats.org/officeDocument/2006/relationships/image" Target="../media/image6617.png"/><Relationship Id="rId631" Type="http://schemas.openxmlformats.org/officeDocument/2006/relationships/customXml" Target="../ink/ink6904.xml"/><Relationship Id="rId729" Type="http://schemas.openxmlformats.org/officeDocument/2006/relationships/customXml" Target="../ink/ink6953.xml"/><Relationship Id="rId270" Type="http://schemas.openxmlformats.org/officeDocument/2006/relationships/image" Target="../media/image6544.png"/><Relationship Id="rId65" Type="http://schemas.openxmlformats.org/officeDocument/2006/relationships/customXml" Target="../ink/ink6620.xml"/><Relationship Id="rId130" Type="http://schemas.openxmlformats.org/officeDocument/2006/relationships/image" Target="../media/image6475.png"/><Relationship Id="rId368" Type="http://schemas.openxmlformats.org/officeDocument/2006/relationships/image" Target="../media/image6589.png"/><Relationship Id="rId575" Type="http://schemas.openxmlformats.org/officeDocument/2006/relationships/customXml" Target="../ink/ink6876.xml"/><Relationship Id="rId782" Type="http://schemas.openxmlformats.org/officeDocument/2006/relationships/image" Target="../media/image6796.png"/><Relationship Id="rId228" Type="http://schemas.openxmlformats.org/officeDocument/2006/relationships/image" Target="../media/image6523.png"/><Relationship Id="rId435" Type="http://schemas.openxmlformats.org/officeDocument/2006/relationships/customXml" Target="../ink/ink6806.xml"/><Relationship Id="rId642" Type="http://schemas.openxmlformats.org/officeDocument/2006/relationships/image" Target="../media/image6726.png"/><Relationship Id="rId281" Type="http://schemas.openxmlformats.org/officeDocument/2006/relationships/customXml" Target="../ink/ink6728.xml"/><Relationship Id="rId502" Type="http://schemas.openxmlformats.org/officeDocument/2006/relationships/image" Target="../media/image6656.png"/><Relationship Id="rId76" Type="http://schemas.openxmlformats.org/officeDocument/2006/relationships/image" Target="../media/image6448.png"/><Relationship Id="rId141" Type="http://schemas.openxmlformats.org/officeDocument/2006/relationships/customXml" Target="../ink/ink6658.xml"/><Relationship Id="rId379" Type="http://schemas.openxmlformats.org/officeDocument/2006/relationships/customXml" Target="../ink/ink6778.xml"/><Relationship Id="rId586" Type="http://schemas.openxmlformats.org/officeDocument/2006/relationships/image" Target="../media/image6698.png"/><Relationship Id="rId793" Type="http://schemas.openxmlformats.org/officeDocument/2006/relationships/customXml" Target="../ink/ink6985.xml"/><Relationship Id="rId807" Type="http://schemas.openxmlformats.org/officeDocument/2006/relationships/customXml" Target="../ink/ink6992.xml"/><Relationship Id="rId7" Type="http://schemas.openxmlformats.org/officeDocument/2006/relationships/customXml" Target="../ink/ink6591.xml"/><Relationship Id="rId239" Type="http://schemas.openxmlformats.org/officeDocument/2006/relationships/customXml" Target="../ink/ink6707.xml"/><Relationship Id="rId446" Type="http://schemas.openxmlformats.org/officeDocument/2006/relationships/image" Target="../media/image6628.png"/><Relationship Id="rId653" Type="http://schemas.openxmlformats.org/officeDocument/2006/relationships/customXml" Target="../ink/ink6915.xml"/><Relationship Id="rId292" Type="http://schemas.openxmlformats.org/officeDocument/2006/relationships/image" Target="../media/image6555.png"/><Relationship Id="rId306" Type="http://schemas.openxmlformats.org/officeDocument/2006/relationships/image" Target="../media/image6562.png"/><Relationship Id="rId87" Type="http://schemas.openxmlformats.org/officeDocument/2006/relationships/customXml" Target="../ink/ink6631.xml"/><Relationship Id="rId513" Type="http://schemas.openxmlformats.org/officeDocument/2006/relationships/customXml" Target="../ink/ink6845.xml"/><Relationship Id="rId597" Type="http://schemas.openxmlformats.org/officeDocument/2006/relationships/customXml" Target="../ink/ink6887.xml"/><Relationship Id="rId720" Type="http://schemas.openxmlformats.org/officeDocument/2006/relationships/image" Target="../media/image6765.png"/><Relationship Id="rId818" Type="http://schemas.openxmlformats.org/officeDocument/2006/relationships/customXml" Target="../ink/ink6998.xml"/><Relationship Id="rId152" Type="http://schemas.openxmlformats.org/officeDocument/2006/relationships/image" Target="../media/image6486.png"/><Relationship Id="rId457" Type="http://schemas.openxmlformats.org/officeDocument/2006/relationships/customXml" Target="../ink/ink6817.xml"/><Relationship Id="rId664" Type="http://schemas.openxmlformats.org/officeDocument/2006/relationships/image" Target="../media/image6737.png"/><Relationship Id="rId14" Type="http://schemas.openxmlformats.org/officeDocument/2006/relationships/image" Target="../media/image6417.png"/><Relationship Id="rId317" Type="http://schemas.openxmlformats.org/officeDocument/2006/relationships/customXml" Target="../ink/ink6746.xml"/><Relationship Id="rId524" Type="http://schemas.openxmlformats.org/officeDocument/2006/relationships/image" Target="../media/image6667.png"/><Relationship Id="rId731" Type="http://schemas.openxmlformats.org/officeDocument/2006/relationships/customXml" Target="../ink/ink6954.xml"/><Relationship Id="rId98" Type="http://schemas.openxmlformats.org/officeDocument/2006/relationships/image" Target="../media/image6459.png"/><Relationship Id="rId163" Type="http://schemas.openxmlformats.org/officeDocument/2006/relationships/customXml" Target="../ink/ink6669.xml"/><Relationship Id="rId370" Type="http://schemas.openxmlformats.org/officeDocument/2006/relationships/image" Target="../media/image6590.png"/><Relationship Id="rId829" Type="http://schemas.openxmlformats.org/officeDocument/2006/relationships/image" Target="../media/image6819.png"/><Relationship Id="rId230" Type="http://schemas.openxmlformats.org/officeDocument/2006/relationships/image" Target="../media/image6524.png"/><Relationship Id="rId468" Type="http://schemas.openxmlformats.org/officeDocument/2006/relationships/image" Target="../media/image6639.png"/><Relationship Id="rId675" Type="http://schemas.openxmlformats.org/officeDocument/2006/relationships/customXml" Target="../ink/ink6926.xml"/><Relationship Id="rId25" Type="http://schemas.openxmlformats.org/officeDocument/2006/relationships/customXml" Target="../ink/ink6600.xml"/><Relationship Id="rId328" Type="http://schemas.openxmlformats.org/officeDocument/2006/relationships/customXml" Target="../ink/ink6752.xml"/><Relationship Id="rId535" Type="http://schemas.openxmlformats.org/officeDocument/2006/relationships/customXml" Target="../ink/ink6856.xml"/><Relationship Id="rId742" Type="http://schemas.openxmlformats.org/officeDocument/2006/relationships/image" Target="../media/image6776.png"/><Relationship Id="rId174" Type="http://schemas.openxmlformats.org/officeDocument/2006/relationships/image" Target="../media/image6497.png"/><Relationship Id="rId381" Type="http://schemas.openxmlformats.org/officeDocument/2006/relationships/customXml" Target="../ink/ink6779.xml"/><Relationship Id="rId602" Type="http://schemas.openxmlformats.org/officeDocument/2006/relationships/image" Target="../media/image6706.png"/><Relationship Id="rId241" Type="http://schemas.openxmlformats.org/officeDocument/2006/relationships/customXml" Target="../ink/ink6708.xml"/><Relationship Id="rId479" Type="http://schemas.openxmlformats.org/officeDocument/2006/relationships/customXml" Target="../ink/ink6828.xml"/><Relationship Id="rId686" Type="http://schemas.openxmlformats.org/officeDocument/2006/relationships/image" Target="../media/image6748.png"/><Relationship Id="rId36" Type="http://schemas.openxmlformats.org/officeDocument/2006/relationships/image" Target="../media/image6428.png"/><Relationship Id="rId339" Type="http://schemas.openxmlformats.org/officeDocument/2006/relationships/image" Target="../media/image6578.png"/><Relationship Id="rId546" Type="http://schemas.openxmlformats.org/officeDocument/2006/relationships/image" Target="../media/image6678.png"/><Relationship Id="rId753" Type="http://schemas.openxmlformats.org/officeDocument/2006/relationships/customXml" Target="../ink/ink6965.xml"/><Relationship Id="rId101" Type="http://schemas.openxmlformats.org/officeDocument/2006/relationships/customXml" Target="../ink/ink6638.xml"/><Relationship Id="rId185" Type="http://schemas.openxmlformats.org/officeDocument/2006/relationships/customXml" Target="../ink/ink6680.xml"/><Relationship Id="rId406" Type="http://schemas.openxmlformats.org/officeDocument/2006/relationships/image" Target="../media/image6608.png"/><Relationship Id="rId392" Type="http://schemas.openxmlformats.org/officeDocument/2006/relationships/image" Target="../media/image6601.png"/><Relationship Id="rId613" Type="http://schemas.openxmlformats.org/officeDocument/2006/relationships/customXml" Target="../ink/ink6895.xml"/><Relationship Id="rId697" Type="http://schemas.openxmlformats.org/officeDocument/2006/relationships/customXml" Target="../ink/ink6937.xml"/><Relationship Id="rId820" Type="http://schemas.openxmlformats.org/officeDocument/2006/relationships/customXml" Target="../ink/ink6999.xml"/><Relationship Id="rId252" Type="http://schemas.openxmlformats.org/officeDocument/2006/relationships/image" Target="../media/image6535.png"/><Relationship Id="rId47" Type="http://schemas.openxmlformats.org/officeDocument/2006/relationships/customXml" Target="../ink/ink6611.xml"/><Relationship Id="rId112" Type="http://schemas.openxmlformats.org/officeDocument/2006/relationships/image" Target="../media/image6466.png"/><Relationship Id="rId557" Type="http://schemas.openxmlformats.org/officeDocument/2006/relationships/customXml" Target="../ink/ink6867.xml"/><Relationship Id="rId764" Type="http://schemas.openxmlformats.org/officeDocument/2006/relationships/image" Target="../media/image6787.png"/><Relationship Id="rId196" Type="http://schemas.openxmlformats.org/officeDocument/2006/relationships/image" Target="../media/image6507.png"/><Relationship Id="rId417" Type="http://schemas.openxmlformats.org/officeDocument/2006/relationships/customXml" Target="../ink/ink6797.xml"/><Relationship Id="rId624" Type="http://schemas.openxmlformats.org/officeDocument/2006/relationships/image" Target="../media/image6717.png"/><Relationship Id="rId831" Type="http://schemas.openxmlformats.org/officeDocument/2006/relationships/image" Target="../media/image6820.png"/><Relationship Id="rId263" Type="http://schemas.openxmlformats.org/officeDocument/2006/relationships/customXml" Target="../ink/ink6719.xml"/><Relationship Id="rId470" Type="http://schemas.openxmlformats.org/officeDocument/2006/relationships/image" Target="../media/image6640.png"/><Relationship Id="rId58" Type="http://schemas.openxmlformats.org/officeDocument/2006/relationships/image" Target="../media/image6439.png"/><Relationship Id="rId123" Type="http://schemas.openxmlformats.org/officeDocument/2006/relationships/customXml" Target="../ink/ink6649.xml"/><Relationship Id="rId330" Type="http://schemas.openxmlformats.org/officeDocument/2006/relationships/customXml" Target="../ink/ink6753.xml"/><Relationship Id="rId568" Type="http://schemas.openxmlformats.org/officeDocument/2006/relationships/image" Target="../media/image6689.png"/><Relationship Id="rId775" Type="http://schemas.openxmlformats.org/officeDocument/2006/relationships/customXml" Target="../ink/ink6976.xml"/><Relationship Id="rId428" Type="http://schemas.openxmlformats.org/officeDocument/2006/relationships/image" Target="../media/image6619.png"/><Relationship Id="rId635" Type="http://schemas.openxmlformats.org/officeDocument/2006/relationships/customXml" Target="../ink/ink6906.xml"/><Relationship Id="rId842" Type="http://schemas.openxmlformats.org/officeDocument/2006/relationships/customXml" Target="../ink/ink7010.xml"/><Relationship Id="rId274" Type="http://schemas.openxmlformats.org/officeDocument/2006/relationships/image" Target="../media/image6546.png"/><Relationship Id="rId481" Type="http://schemas.openxmlformats.org/officeDocument/2006/relationships/customXml" Target="../ink/ink6829.xml"/><Relationship Id="rId702" Type="http://schemas.openxmlformats.org/officeDocument/2006/relationships/image" Target="../media/image6756.png"/><Relationship Id="rId69" Type="http://schemas.openxmlformats.org/officeDocument/2006/relationships/customXml" Target="../ink/ink6622.xml"/><Relationship Id="rId134" Type="http://schemas.openxmlformats.org/officeDocument/2006/relationships/image" Target="../media/image6477.png"/><Relationship Id="rId579" Type="http://schemas.openxmlformats.org/officeDocument/2006/relationships/customXml" Target="../ink/ink6878.xml"/><Relationship Id="rId786" Type="http://schemas.openxmlformats.org/officeDocument/2006/relationships/image" Target="../media/image6798.png"/><Relationship Id="rId341" Type="http://schemas.openxmlformats.org/officeDocument/2006/relationships/image" Target="../media/image6579.png"/><Relationship Id="rId439" Type="http://schemas.openxmlformats.org/officeDocument/2006/relationships/customXml" Target="../ink/ink6808.xml"/><Relationship Id="rId646" Type="http://schemas.openxmlformats.org/officeDocument/2006/relationships/image" Target="../media/image6728.png"/><Relationship Id="rId201" Type="http://schemas.openxmlformats.org/officeDocument/2006/relationships/customXml" Target="../ink/ink6688.xml"/><Relationship Id="rId285" Type="http://schemas.openxmlformats.org/officeDocument/2006/relationships/customXml" Target="../ink/ink6730.xml"/><Relationship Id="rId506" Type="http://schemas.openxmlformats.org/officeDocument/2006/relationships/image" Target="../media/image6658.png"/><Relationship Id="rId853" Type="http://schemas.openxmlformats.org/officeDocument/2006/relationships/image" Target="../media/image6830.png"/><Relationship Id="rId492" Type="http://schemas.openxmlformats.org/officeDocument/2006/relationships/image" Target="../media/image6651.png"/><Relationship Id="rId713" Type="http://schemas.openxmlformats.org/officeDocument/2006/relationships/customXml" Target="../ink/ink6945.xml"/><Relationship Id="rId797" Type="http://schemas.openxmlformats.org/officeDocument/2006/relationships/customXml" Target="../ink/ink6987.xml"/><Relationship Id="rId145" Type="http://schemas.openxmlformats.org/officeDocument/2006/relationships/customXml" Target="../ink/ink6660.xml"/><Relationship Id="rId352" Type="http://schemas.openxmlformats.org/officeDocument/2006/relationships/customXml" Target="../ink/ink6764.xml"/><Relationship Id="rId212" Type="http://schemas.openxmlformats.org/officeDocument/2006/relationships/image" Target="../media/image6515.png"/><Relationship Id="rId657" Type="http://schemas.openxmlformats.org/officeDocument/2006/relationships/customXml" Target="../ink/ink6917.xml"/><Relationship Id="rId296" Type="http://schemas.openxmlformats.org/officeDocument/2006/relationships/image" Target="../media/image6557.png"/><Relationship Id="rId517" Type="http://schemas.openxmlformats.org/officeDocument/2006/relationships/customXml" Target="../ink/ink6847.xml"/><Relationship Id="rId724" Type="http://schemas.openxmlformats.org/officeDocument/2006/relationships/image" Target="../media/image6767.png"/><Relationship Id="rId60" Type="http://schemas.openxmlformats.org/officeDocument/2006/relationships/image" Target="../media/image6440.png"/><Relationship Id="rId156" Type="http://schemas.openxmlformats.org/officeDocument/2006/relationships/image" Target="../media/image6488.png"/><Relationship Id="rId363" Type="http://schemas.openxmlformats.org/officeDocument/2006/relationships/customXml" Target="../ink/ink6770.xml"/><Relationship Id="rId570" Type="http://schemas.openxmlformats.org/officeDocument/2006/relationships/image" Target="../media/image6690.png"/><Relationship Id="rId223" Type="http://schemas.openxmlformats.org/officeDocument/2006/relationships/customXml" Target="../ink/ink6699.xml"/><Relationship Id="rId430" Type="http://schemas.openxmlformats.org/officeDocument/2006/relationships/image" Target="../media/image6620.png"/><Relationship Id="rId668" Type="http://schemas.openxmlformats.org/officeDocument/2006/relationships/image" Target="../media/image6739.png"/><Relationship Id="rId18" Type="http://schemas.openxmlformats.org/officeDocument/2006/relationships/image" Target="../media/image6419.png"/><Relationship Id="rId528" Type="http://schemas.openxmlformats.org/officeDocument/2006/relationships/image" Target="../media/image6669.png"/><Relationship Id="rId735" Type="http://schemas.openxmlformats.org/officeDocument/2006/relationships/customXml" Target="../ink/ink6956.xml"/><Relationship Id="rId167" Type="http://schemas.openxmlformats.org/officeDocument/2006/relationships/customXml" Target="../ink/ink6671.xml"/><Relationship Id="rId374" Type="http://schemas.openxmlformats.org/officeDocument/2006/relationships/image" Target="../media/image6592.png"/><Relationship Id="rId581" Type="http://schemas.openxmlformats.org/officeDocument/2006/relationships/customXml" Target="../ink/ink6879.xml"/><Relationship Id="rId71" Type="http://schemas.openxmlformats.org/officeDocument/2006/relationships/customXml" Target="../ink/ink6623.xml"/><Relationship Id="rId234" Type="http://schemas.openxmlformats.org/officeDocument/2006/relationships/image" Target="../media/image6526.png"/><Relationship Id="rId679" Type="http://schemas.openxmlformats.org/officeDocument/2006/relationships/customXml" Target="../ink/ink6928.xml"/><Relationship Id="rId802" Type="http://schemas.openxmlformats.org/officeDocument/2006/relationships/image" Target="../media/image6806.png"/><Relationship Id="rId2" Type="http://schemas.openxmlformats.org/officeDocument/2006/relationships/image" Target="../media/image6411.png"/><Relationship Id="rId29" Type="http://schemas.openxmlformats.org/officeDocument/2006/relationships/customXml" Target="../ink/ink6602.xml"/><Relationship Id="rId441" Type="http://schemas.openxmlformats.org/officeDocument/2006/relationships/customXml" Target="../ink/ink6809.xml"/><Relationship Id="rId539" Type="http://schemas.openxmlformats.org/officeDocument/2006/relationships/customXml" Target="../ink/ink6858.xml"/><Relationship Id="rId746" Type="http://schemas.openxmlformats.org/officeDocument/2006/relationships/image" Target="../media/image6778.png"/><Relationship Id="rId178" Type="http://schemas.openxmlformats.org/officeDocument/2006/relationships/image" Target="../media/image6499.png"/><Relationship Id="rId301" Type="http://schemas.openxmlformats.org/officeDocument/2006/relationships/customXml" Target="../ink/ink6738.xml"/><Relationship Id="rId82" Type="http://schemas.openxmlformats.org/officeDocument/2006/relationships/image" Target="../media/image6451.png"/><Relationship Id="rId385" Type="http://schemas.openxmlformats.org/officeDocument/2006/relationships/customXml" Target="../ink/ink6781.xml"/><Relationship Id="rId592" Type="http://schemas.openxmlformats.org/officeDocument/2006/relationships/image" Target="../media/image6701.png"/><Relationship Id="rId606" Type="http://schemas.openxmlformats.org/officeDocument/2006/relationships/image" Target="../media/image6708.png"/><Relationship Id="rId813" Type="http://schemas.openxmlformats.org/officeDocument/2006/relationships/customXml" Target="../ink/ink6995.xml"/><Relationship Id="rId245" Type="http://schemas.openxmlformats.org/officeDocument/2006/relationships/customXml" Target="../ink/ink6710.xml"/><Relationship Id="rId452" Type="http://schemas.openxmlformats.org/officeDocument/2006/relationships/image" Target="../media/image6631.png"/><Relationship Id="rId105" Type="http://schemas.openxmlformats.org/officeDocument/2006/relationships/customXml" Target="../ink/ink6640.xml"/><Relationship Id="rId312" Type="http://schemas.openxmlformats.org/officeDocument/2006/relationships/image" Target="../media/image6565.png"/><Relationship Id="rId757" Type="http://schemas.openxmlformats.org/officeDocument/2006/relationships/customXml" Target="../ink/ink6967.xml"/><Relationship Id="rId93" Type="http://schemas.openxmlformats.org/officeDocument/2006/relationships/customXml" Target="../ink/ink6634.xml"/><Relationship Id="rId189" Type="http://schemas.openxmlformats.org/officeDocument/2006/relationships/customXml" Target="../ink/ink6682.xml"/><Relationship Id="rId396" Type="http://schemas.openxmlformats.org/officeDocument/2006/relationships/image" Target="../media/image6603.png"/><Relationship Id="rId617" Type="http://schemas.openxmlformats.org/officeDocument/2006/relationships/customXml" Target="../ink/ink6897.xml"/><Relationship Id="rId824" Type="http://schemas.openxmlformats.org/officeDocument/2006/relationships/customXml" Target="../ink/ink7001.xml"/><Relationship Id="rId256" Type="http://schemas.openxmlformats.org/officeDocument/2006/relationships/image" Target="../media/image6537.png"/><Relationship Id="rId463" Type="http://schemas.openxmlformats.org/officeDocument/2006/relationships/customXml" Target="../ink/ink6820.xml"/><Relationship Id="rId670" Type="http://schemas.openxmlformats.org/officeDocument/2006/relationships/image" Target="../media/image6740.png"/><Relationship Id="rId116" Type="http://schemas.openxmlformats.org/officeDocument/2006/relationships/image" Target="../media/image6468.png"/><Relationship Id="rId323" Type="http://schemas.openxmlformats.org/officeDocument/2006/relationships/image" Target="../media/image6570.png"/><Relationship Id="rId530" Type="http://schemas.openxmlformats.org/officeDocument/2006/relationships/image" Target="../media/image6670.png"/><Relationship Id="rId768" Type="http://schemas.openxmlformats.org/officeDocument/2006/relationships/image" Target="../media/image6789.png"/><Relationship Id="rId20" Type="http://schemas.openxmlformats.org/officeDocument/2006/relationships/image" Target="../media/image6420.png"/><Relationship Id="rId628" Type="http://schemas.openxmlformats.org/officeDocument/2006/relationships/image" Target="../media/image6719.png"/><Relationship Id="rId835" Type="http://schemas.openxmlformats.org/officeDocument/2006/relationships/image" Target="../media/image6822.png"/><Relationship Id="rId267" Type="http://schemas.openxmlformats.org/officeDocument/2006/relationships/customXml" Target="../ink/ink6721.xml"/><Relationship Id="rId474" Type="http://schemas.openxmlformats.org/officeDocument/2006/relationships/image" Target="../media/image6642.png"/><Relationship Id="rId127" Type="http://schemas.openxmlformats.org/officeDocument/2006/relationships/customXml" Target="../ink/ink6651.xml"/><Relationship Id="rId681" Type="http://schemas.openxmlformats.org/officeDocument/2006/relationships/customXml" Target="../ink/ink6929.xml"/><Relationship Id="rId779" Type="http://schemas.openxmlformats.org/officeDocument/2006/relationships/customXml" Target="../ink/ink6978.xml"/><Relationship Id="rId31" Type="http://schemas.openxmlformats.org/officeDocument/2006/relationships/customXml" Target="../ink/ink6603.xml"/><Relationship Id="rId334" Type="http://schemas.openxmlformats.org/officeDocument/2006/relationships/customXml" Target="../ink/ink6755.xml"/><Relationship Id="rId541" Type="http://schemas.openxmlformats.org/officeDocument/2006/relationships/customXml" Target="../ink/ink6859.xml"/><Relationship Id="rId639" Type="http://schemas.openxmlformats.org/officeDocument/2006/relationships/customXml" Target="../ink/ink6908.xml"/><Relationship Id="rId180" Type="http://schemas.openxmlformats.org/officeDocument/2006/relationships/image" Target="../media/image6500.png"/><Relationship Id="rId278" Type="http://schemas.openxmlformats.org/officeDocument/2006/relationships/image" Target="../media/image6548.png"/><Relationship Id="rId401" Type="http://schemas.openxmlformats.org/officeDocument/2006/relationships/customXml" Target="../ink/ink6789.xml"/><Relationship Id="rId846" Type="http://schemas.openxmlformats.org/officeDocument/2006/relationships/customXml" Target="../ink/ink7012.xml"/><Relationship Id="rId485" Type="http://schemas.openxmlformats.org/officeDocument/2006/relationships/customXml" Target="../ink/ink6831.xml"/><Relationship Id="rId692" Type="http://schemas.openxmlformats.org/officeDocument/2006/relationships/image" Target="../media/image6751.png"/><Relationship Id="rId706" Type="http://schemas.openxmlformats.org/officeDocument/2006/relationships/image" Target="../media/image6758.png"/><Relationship Id="rId42" Type="http://schemas.openxmlformats.org/officeDocument/2006/relationships/image" Target="../media/image6431.png"/><Relationship Id="rId138" Type="http://schemas.openxmlformats.org/officeDocument/2006/relationships/image" Target="../media/image6479.png"/><Relationship Id="rId345" Type="http://schemas.openxmlformats.org/officeDocument/2006/relationships/image" Target="../media/image3642.png"/><Relationship Id="rId552" Type="http://schemas.openxmlformats.org/officeDocument/2006/relationships/image" Target="../media/image6681.png"/><Relationship Id="rId191" Type="http://schemas.openxmlformats.org/officeDocument/2006/relationships/customXml" Target="../ink/ink6683.xml"/><Relationship Id="rId205" Type="http://schemas.openxmlformats.org/officeDocument/2006/relationships/customXml" Target="../ink/ink6690.xml"/><Relationship Id="rId412" Type="http://schemas.openxmlformats.org/officeDocument/2006/relationships/image" Target="../media/image6611.png"/><Relationship Id="rId289" Type="http://schemas.openxmlformats.org/officeDocument/2006/relationships/customXml" Target="../ink/ink6732.xml"/><Relationship Id="rId496" Type="http://schemas.openxmlformats.org/officeDocument/2006/relationships/image" Target="../media/image6653.png"/><Relationship Id="rId717" Type="http://schemas.openxmlformats.org/officeDocument/2006/relationships/customXml" Target="../ink/ink6947.xml"/><Relationship Id="rId53" Type="http://schemas.openxmlformats.org/officeDocument/2006/relationships/customXml" Target="../ink/ink6614.xml"/><Relationship Id="rId149" Type="http://schemas.openxmlformats.org/officeDocument/2006/relationships/customXml" Target="../ink/ink6662.xml"/><Relationship Id="rId356" Type="http://schemas.openxmlformats.org/officeDocument/2006/relationships/customXml" Target="../ink/ink6766.xml"/><Relationship Id="rId563" Type="http://schemas.openxmlformats.org/officeDocument/2006/relationships/customXml" Target="../ink/ink6870.xml"/><Relationship Id="rId770" Type="http://schemas.openxmlformats.org/officeDocument/2006/relationships/image" Target="../media/image6790.png"/><Relationship Id="rId216" Type="http://schemas.openxmlformats.org/officeDocument/2006/relationships/image" Target="../media/image6517.png"/><Relationship Id="rId423" Type="http://schemas.openxmlformats.org/officeDocument/2006/relationships/customXml" Target="../ink/ink6800.xml"/><Relationship Id="rId630" Type="http://schemas.openxmlformats.org/officeDocument/2006/relationships/image" Target="../media/image6720.png"/><Relationship Id="rId728" Type="http://schemas.openxmlformats.org/officeDocument/2006/relationships/image" Target="../media/image6769.png"/><Relationship Id="rId64" Type="http://schemas.openxmlformats.org/officeDocument/2006/relationships/image" Target="../media/image6442.png"/><Relationship Id="rId367" Type="http://schemas.openxmlformats.org/officeDocument/2006/relationships/customXml" Target="../ink/ink6772.xml"/><Relationship Id="rId574" Type="http://schemas.openxmlformats.org/officeDocument/2006/relationships/image" Target="../media/image6692.png"/><Relationship Id="rId227" Type="http://schemas.openxmlformats.org/officeDocument/2006/relationships/customXml" Target="../ink/ink6701.xml"/><Relationship Id="rId781" Type="http://schemas.openxmlformats.org/officeDocument/2006/relationships/customXml" Target="../ink/ink6979.xml"/><Relationship Id="rId434" Type="http://schemas.openxmlformats.org/officeDocument/2006/relationships/image" Target="../media/image6622.png"/><Relationship Id="rId641" Type="http://schemas.openxmlformats.org/officeDocument/2006/relationships/customXml" Target="../ink/ink6909.xml"/><Relationship Id="rId739" Type="http://schemas.openxmlformats.org/officeDocument/2006/relationships/customXml" Target="../ink/ink6958.xml"/><Relationship Id="rId280" Type="http://schemas.openxmlformats.org/officeDocument/2006/relationships/image" Target="../media/image6549.png"/><Relationship Id="rId501" Type="http://schemas.openxmlformats.org/officeDocument/2006/relationships/customXml" Target="../ink/ink6839.xml"/><Relationship Id="rId75" Type="http://schemas.openxmlformats.org/officeDocument/2006/relationships/customXml" Target="../ink/ink6625.xml"/><Relationship Id="rId140" Type="http://schemas.openxmlformats.org/officeDocument/2006/relationships/image" Target="../media/image6480.png"/><Relationship Id="rId378" Type="http://schemas.openxmlformats.org/officeDocument/2006/relationships/image" Target="../media/image6594.png"/><Relationship Id="rId585" Type="http://schemas.openxmlformats.org/officeDocument/2006/relationships/customXml" Target="../ink/ink6881.xml"/><Relationship Id="rId792" Type="http://schemas.openxmlformats.org/officeDocument/2006/relationships/image" Target="../media/image6801.png"/><Relationship Id="rId806" Type="http://schemas.openxmlformats.org/officeDocument/2006/relationships/image" Target="../media/image6808.png"/><Relationship Id="rId6" Type="http://schemas.openxmlformats.org/officeDocument/2006/relationships/image" Target="../media/image6413.png"/><Relationship Id="rId238" Type="http://schemas.openxmlformats.org/officeDocument/2006/relationships/image" Target="../media/image6528.png"/><Relationship Id="rId445" Type="http://schemas.openxmlformats.org/officeDocument/2006/relationships/customXml" Target="../ink/ink6811.xml"/><Relationship Id="rId652" Type="http://schemas.openxmlformats.org/officeDocument/2006/relationships/image" Target="../media/image6731.png"/><Relationship Id="rId291" Type="http://schemas.openxmlformats.org/officeDocument/2006/relationships/customXml" Target="../ink/ink6733.xml"/><Relationship Id="rId305" Type="http://schemas.openxmlformats.org/officeDocument/2006/relationships/customXml" Target="../ink/ink6740.xml"/><Relationship Id="rId512" Type="http://schemas.openxmlformats.org/officeDocument/2006/relationships/image" Target="../media/image6661.png"/><Relationship Id="rId86" Type="http://schemas.openxmlformats.org/officeDocument/2006/relationships/image" Target="../media/image6453.png"/><Relationship Id="rId151" Type="http://schemas.openxmlformats.org/officeDocument/2006/relationships/customXml" Target="../ink/ink6663.xml"/><Relationship Id="rId389" Type="http://schemas.openxmlformats.org/officeDocument/2006/relationships/customXml" Target="../ink/ink6783.xml"/><Relationship Id="rId596" Type="http://schemas.openxmlformats.org/officeDocument/2006/relationships/image" Target="../media/image6703.png"/><Relationship Id="rId817" Type="http://schemas.openxmlformats.org/officeDocument/2006/relationships/image" Target="../media/image6813.png"/><Relationship Id="rId249" Type="http://schemas.openxmlformats.org/officeDocument/2006/relationships/customXml" Target="../ink/ink6712.xml"/><Relationship Id="rId456" Type="http://schemas.openxmlformats.org/officeDocument/2006/relationships/image" Target="../media/image6633.png"/><Relationship Id="rId663" Type="http://schemas.openxmlformats.org/officeDocument/2006/relationships/customXml" Target="../ink/ink6920.xml"/><Relationship Id="rId13" Type="http://schemas.openxmlformats.org/officeDocument/2006/relationships/customXml" Target="../ink/ink6594.xml"/><Relationship Id="rId109" Type="http://schemas.openxmlformats.org/officeDocument/2006/relationships/customXml" Target="../ink/ink6642.xml"/><Relationship Id="rId316" Type="http://schemas.openxmlformats.org/officeDocument/2006/relationships/image" Target="../media/image6567.png"/><Relationship Id="rId523" Type="http://schemas.openxmlformats.org/officeDocument/2006/relationships/customXml" Target="../ink/ink6850.xml"/><Relationship Id="rId97" Type="http://schemas.openxmlformats.org/officeDocument/2006/relationships/customXml" Target="../ink/ink6636.xml"/><Relationship Id="rId730" Type="http://schemas.openxmlformats.org/officeDocument/2006/relationships/image" Target="../media/image6770.png"/><Relationship Id="rId828" Type="http://schemas.openxmlformats.org/officeDocument/2006/relationships/customXml" Target="../ink/ink7003.xml"/><Relationship Id="rId162" Type="http://schemas.openxmlformats.org/officeDocument/2006/relationships/image" Target="../media/image6491.png"/><Relationship Id="rId467" Type="http://schemas.openxmlformats.org/officeDocument/2006/relationships/customXml" Target="../ink/ink6822.xml"/><Relationship Id="rId674" Type="http://schemas.openxmlformats.org/officeDocument/2006/relationships/image" Target="../media/image6742.png"/><Relationship Id="rId24" Type="http://schemas.openxmlformats.org/officeDocument/2006/relationships/image" Target="../media/image6422.png"/><Relationship Id="rId327" Type="http://schemas.openxmlformats.org/officeDocument/2006/relationships/image" Target="../media/image6572.png"/><Relationship Id="rId534" Type="http://schemas.openxmlformats.org/officeDocument/2006/relationships/image" Target="../media/image6672.png"/><Relationship Id="rId741" Type="http://schemas.openxmlformats.org/officeDocument/2006/relationships/customXml" Target="../ink/ink6959.xml"/><Relationship Id="rId839" Type="http://schemas.openxmlformats.org/officeDocument/2006/relationships/image" Target="../media/image6824.png"/><Relationship Id="rId173" Type="http://schemas.openxmlformats.org/officeDocument/2006/relationships/customXml" Target="../ink/ink6674.xml"/><Relationship Id="rId380" Type="http://schemas.openxmlformats.org/officeDocument/2006/relationships/image" Target="../media/image6595.png"/><Relationship Id="rId601" Type="http://schemas.openxmlformats.org/officeDocument/2006/relationships/customXml" Target="../ink/ink6889.xml"/><Relationship Id="rId240" Type="http://schemas.openxmlformats.org/officeDocument/2006/relationships/image" Target="../media/image6529.png"/><Relationship Id="rId478" Type="http://schemas.openxmlformats.org/officeDocument/2006/relationships/image" Target="../media/image6644.png"/><Relationship Id="rId685" Type="http://schemas.openxmlformats.org/officeDocument/2006/relationships/customXml" Target="../ink/ink6931.xml"/><Relationship Id="rId850" Type="http://schemas.openxmlformats.org/officeDocument/2006/relationships/customXml" Target="../ink/ink7014.xml"/><Relationship Id="rId35" Type="http://schemas.openxmlformats.org/officeDocument/2006/relationships/customXml" Target="../ink/ink6605.xml"/><Relationship Id="rId77" Type="http://schemas.openxmlformats.org/officeDocument/2006/relationships/customXml" Target="../ink/ink6626.xml"/><Relationship Id="rId100" Type="http://schemas.openxmlformats.org/officeDocument/2006/relationships/image" Target="../media/image6460.png"/><Relationship Id="rId282" Type="http://schemas.openxmlformats.org/officeDocument/2006/relationships/image" Target="../media/image6550.png"/><Relationship Id="rId338" Type="http://schemas.openxmlformats.org/officeDocument/2006/relationships/customXml" Target="../ink/ink6757.xml"/><Relationship Id="rId503" Type="http://schemas.openxmlformats.org/officeDocument/2006/relationships/customXml" Target="../ink/ink6840.xml"/><Relationship Id="rId545" Type="http://schemas.openxmlformats.org/officeDocument/2006/relationships/customXml" Target="../ink/ink6861.xml"/><Relationship Id="rId587" Type="http://schemas.openxmlformats.org/officeDocument/2006/relationships/customXml" Target="../ink/ink6882.xml"/><Relationship Id="rId710" Type="http://schemas.openxmlformats.org/officeDocument/2006/relationships/image" Target="../media/image6760.png"/><Relationship Id="rId752" Type="http://schemas.openxmlformats.org/officeDocument/2006/relationships/image" Target="../media/image6781.png"/><Relationship Id="rId808" Type="http://schemas.openxmlformats.org/officeDocument/2006/relationships/image" Target="../media/image6809.png"/><Relationship Id="rId8" Type="http://schemas.openxmlformats.org/officeDocument/2006/relationships/image" Target="../media/image6414.png"/><Relationship Id="rId142" Type="http://schemas.openxmlformats.org/officeDocument/2006/relationships/image" Target="../media/image6481.png"/><Relationship Id="rId184" Type="http://schemas.openxmlformats.org/officeDocument/2006/relationships/image" Target="../media/image6283.png"/><Relationship Id="rId391" Type="http://schemas.openxmlformats.org/officeDocument/2006/relationships/customXml" Target="../ink/ink6784.xml"/><Relationship Id="rId405" Type="http://schemas.openxmlformats.org/officeDocument/2006/relationships/customXml" Target="../ink/ink6791.xml"/><Relationship Id="rId447" Type="http://schemas.openxmlformats.org/officeDocument/2006/relationships/customXml" Target="../ink/ink6812.xml"/><Relationship Id="rId612" Type="http://schemas.openxmlformats.org/officeDocument/2006/relationships/image" Target="../media/image6711.png"/><Relationship Id="rId794" Type="http://schemas.openxmlformats.org/officeDocument/2006/relationships/image" Target="../media/image6802.png"/><Relationship Id="rId251" Type="http://schemas.openxmlformats.org/officeDocument/2006/relationships/customXml" Target="../ink/ink6713.xml"/><Relationship Id="rId489" Type="http://schemas.openxmlformats.org/officeDocument/2006/relationships/customXml" Target="../ink/ink6833.xml"/><Relationship Id="rId654" Type="http://schemas.openxmlformats.org/officeDocument/2006/relationships/image" Target="../media/image6732.png"/><Relationship Id="rId696" Type="http://schemas.openxmlformats.org/officeDocument/2006/relationships/image" Target="../media/image6753.png"/><Relationship Id="rId46" Type="http://schemas.openxmlformats.org/officeDocument/2006/relationships/image" Target="../media/image6433.png"/><Relationship Id="rId293" Type="http://schemas.openxmlformats.org/officeDocument/2006/relationships/customXml" Target="../ink/ink6734.xml"/><Relationship Id="rId307" Type="http://schemas.openxmlformats.org/officeDocument/2006/relationships/customXml" Target="../ink/ink6741.xml"/><Relationship Id="rId349" Type="http://schemas.openxmlformats.org/officeDocument/2006/relationships/image" Target="../media/image6582.png"/><Relationship Id="rId514" Type="http://schemas.openxmlformats.org/officeDocument/2006/relationships/image" Target="../media/image6662.png"/><Relationship Id="rId556" Type="http://schemas.openxmlformats.org/officeDocument/2006/relationships/image" Target="../media/image6683.png"/><Relationship Id="rId721" Type="http://schemas.openxmlformats.org/officeDocument/2006/relationships/customXml" Target="../ink/ink6949.xml"/><Relationship Id="rId763" Type="http://schemas.openxmlformats.org/officeDocument/2006/relationships/customXml" Target="../ink/ink6970.xml"/><Relationship Id="rId88" Type="http://schemas.openxmlformats.org/officeDocument/2006/relationships/image" Target="../media/image6454.png"/><Relationship Id="rId111" Type="http://schemas.openxmlformats.org/officeDocument/2006/relationships/customXml" Target="../ink/ink6643.xml"/><Relationship Id="rId153" Type="http://schemas.openxmlformats.org/officeDocument/2006/relationships/customXml" Target="../ink/ink6664.xml"/><Relationship Id="rId195" Type="http://schemas.openxmlformats.org/officeDocument/2006/relationships/customXml" Target="../ink/ink6685.xml"/><Relationship Id="rId209" Type="http://schemas.openxmlformats.org/officeDocument/2006/relationships/customXml" Target="../ink/ink6692.xml"/><Relationship Id="rId360" Type="http://schemas.openxmlformats.org/officeDocument/2006/relationships/image" Target="../media/image6585.png"/><Relationship Id="rId416" Type="http://schemas.openxmlformats.org/officeDocument/2006/relationships/image" Target="../media/image6613.png"/><Relationship Id="rId598" Type="http://schemas.openxmlformats.org/officeDocument/2006/relationships/image" Target="../media/image6704.png"/><Relationship Id="rId819" Type="http://schemas.openxmlformats.org/officeDocument/2006/relationships/image" Target="../media/image6814.png"/><Relationship Id="rId220" Type="http://schemas.openxmlformats.org/officeDocument/2006/relationships/image" Target="../media/image6519.png"/><Relationship Id="rId458" Type="http://schemas.openxmlformats.org/officeDocument/2006/relationships/image" Target="../media/image6634.png"/><Relationship Id="rId623" Type="http://schemas.openxmlformats.org/officeDocument/2006/relationships/customXml" Target="../ink/ink6900.xml"/><Relationship Id="rId665" Type="http://schemas.openxmlformats.org/officeDocument/2006/relationships/customXml" Target="../ink/ink6921.xml"/><Relationship Id="rId830" Type="http://schemas.openxmlformats.org/officeDocument/2006/relationships/customXml" Target="../ink/ink7004.xml"/><Relationship Id="rId15" Type="http://schemas.openxmlformats.org/officeDocument/2006/relationships/customXml" Target="../ink/ink6595.xml"/><Relationship Id="rId57" Type="http://schemas.openxmlformats.org/officeDocument/2006/relationships/customXml" Target="../ink/ink6616.xml"/><Relationship Id="rId262" Type="http://schemas.openxmlformats.org/officeDocument/2006/relationships/image" Target="../media/image6540.png"/><Relationship Id="rId318" Type="http://schemas.openxmlformats.org/officeDocument/2006/relationships/image" Target="../media/image6568.png"/><Relationship Id="rId525" Type="http://schemas.openxmlformats.org/officeDocument/2006/relationships/customXml" Target="../ink/ink6851.xml"/><Relationship Id="rId567" Type="http://schemas.openxmlformats.org/officeDocument/2006/relationships/customXml" Target="../ink/ink6872.xml"/><Relationship Id="rId732" Type="http://schemas.openxmlformats.org/officeDocument/2006/relationships/image" Target="../media/image6771.png"/><Relationship Id="rId99" Type="http://schemas.openxmlformats.org/officeDocument/2006/relationships/customXml" Target="../ink/ink6637.xml"/><Relationship Id="rId122" Type="http://schemas.openxmlformats.org/officeDocument/2006/relationships/image" Target="../media/image6471.png"/><Relationship Id="rId164" Type="http://schemas.openxmlformats.org/officeDocument/2006/relationships/image" Target="../media/image6492.png"/><Relationship Id="rId371" Type="http://schemas.openxmlformats.org/officeDocument/2006/relationships/customXml" Target="../ink/ink6774.xml"/><Relationship Id="rId774" Type="http://schemas.openxmlformats.org/officeDocument/2006/relationships/image" Target="../media/image6792.png"/><Relationship Id="rId427" Type="http://schemas.openxmlformats.org/officeDocument/2006/relationships/customXml" Target="../ink/ink6802.xml"/><Relationship Id="rId469" Type="http://schemas.openxmlformats.org/officeDocument/2006/relationships/customXml" Target="../ink/ink6823.xml"/><Relationship Id="rId634" Type="http://schemas.openxmlformats.org/officeDocument/2006/relationships/image" Target="../media/image6722.png"/><Relationship Id="rId676" Type="http://schemas.openxmlformats.org/officeDocument/2006/relationships/image" Target="../media/image6743.png"/><Relationship Id="rId841" Type="http://schemas.openxmlformats.org/officeDocument/2006/relationships/image" Target="../media/image4728.png"/><Relationship Id="rId26" Type="http://schemas.openxmlformats.org/officeDocument/2006/relationships/image" Target="../media/image6423.png"/><Relationship Id="rId231" Type="http://schemas.openxmlformats.org/officeDocument/2006/relationships/customXml" Target="../ink/ink6703.xml"/><Relationship Id="rId273" Type="http://schemas.openxmlformats.org/officeDocument/2006/relationships/customXml" Target="../ink/ink6724.xml"/><Relationship Id="rId329" Type="http://schemas.openxmlformats.org/officeDocument/2006/relationships/image" Target="../media/image6573.png"/><Relationship Id="rId480" Type="http://schemas.openxmlformats.org/officeDocument/2006/relationships/image" Target="../media/image6645.png"/><Relationship Id="rId536" Type="http://schemas.openxmlformats.org/officeDocument/2006/relationships/image" Target="../media/image6673.png"/><Relationship Id="rId701" Type="http://schemas.openxmlformats.org/officeDocument/2006/relationships/customXml" Target="../ink/ink6939.xml"/><Relationship Id="rId68" Type="http://schemas.openxmlformats.org/officeDocument/2006/relationships/image" Target="../media/image6444.png"/><Relationship Id="rId133" Type="http://schemas.openxmlformats.org/officeDocument/2006/relationships/customXml" Target="../ink/ink6654.xml"/><Relationship Id="rId175" Type="http://schemas.openxmlformats.org/officeDocument/2006/relationships/customXml" Target="../ink/ink6675.xml"/><Relationship Id="rId340" Type="http://schemas.openxmlformats.org/officeDocument/2006/relationships/customXml" Target="../ink/ink6758.xml"/><Relationship Id="rId578" Type="http://schemas.openxmlformats.org/officeDocument/2006/relationships/image" Target="../media/image6694.png"/><Relationship Id="rId743" Type="http://schemas.openxmlformats.org/officeDocument/2006/relationships/customXml" Target="../ink/ink6960.xml"/><Relationship Id="rId785" Type="http://schemas.openxmlformats.org/officeDocument/2006/relationships/customXml" Target="../ink/ink6981.xml"/><Relationship Id="rId200" Type="http://schemas.openxmlformats.org/officeDocument/2006/relationships/image" Target="../media/image6509.png"/><Relationship Id="rId382" Type="http://schemas.openxmlformats.org/officeDocument/2006/relationships/image" Target="../media/image6596.png"/><Relationship Id="rId438" Type="http://schemas.openxmlformats.org/officeDocument/2006/relationships/image" Target="../media/image6624.png"/><Relationship Id="rId603" Type="http://schemas.openxmlformats.org/officeDocument/2006/relationships/customXml" Target="../ink/ink6890.xml"/><Relationship Id="rId645" Type="http://schemas.openxmlformats.org/officeDocument/2006/relationships/customXml" Target="../ink/ink6911.xml"/><Relationship Id="rId687" Type="http://schemas.openxmlformats.org/officeDocument/2006/relationships/customXml" Target="../ink/ink6932.xml"/><Relationship Id="rId810" Type="http://schemas.openxmlformats.org/officeDocument/2006/relationships/image" Target="../media/image6810.png"/><Relationship Id="rId852" Type="http://schemas.openxmlformats.org/officeDocument/2006/relationships/customXml" Target="../ink/ink7015.xml"/><Relationship Id="rId242" Type="http://schemas.openxmlformats.org/officeDocument/2006/relationships/image" Target="../media/image6530.png"/><Relationship Id="rId284" Type="http://schemas.openxmlformats.org/officeDocument/2006/relationships/image" Target="../media/image6551.png"/><Relationship Id="rId491" Type="http://schemas.openxmlformats.org/officeDocument/2006/relationships/customXml" Target="../ink/ink6834.xml"/><Relationship Id="rId505" Type="http://schemas.openxmlformats.org/officeDocument/2006/relationships/customXml" Target="../ink/ink6841.xml"/><Relationship Id="rId712" Type="http://schemas.openxmlformats.org/officeDocument/2006/relationships/image" Target="../media/image6761.png"/><Relationship Id="rId37" Type="http://schemas.openxmlformats.org/officeDocument/2006/relationships/customXml" Target="../ink/ink6606.xml"/><Relationship Id="rId79" Type="http://schemas.openxmlformats.org/officeDocument/2006/relationships/customXml" Target="../ink/ink6627.xml"/><Relationship Id="rId102" Type="http://schemas.openxmlformats.org/officeDocument/2006/relationships/image" Target="../media/image6461.png"/><Relationship Id="rId144" Type="http://schemas.openxmlformats.org/officeDocument/2006/relationships/image" Target="../media/image6482.png"/><Relationship Id="rId547" Type="http://schemas.openxmlformats.org/officeDocument/2006/relationships/customXml" Target="../ink/ink6862.xml"/><Relationship Id="rId589" Type="http://schemas.openxmlformats.org/officeDocument/2006/relationships/customXml" Target="../ink/ink6883.xml"/><Relationship Id="rId754" Type="http://schemas.openxmlformats.org/officeDocument/2006/relationships/image" Target="../media/image6782.png"/><Relationship Id="rId796" Type="http://schemas.openxmlformats.org/officeDocument/2006/relationships/image" Target="../media/image6803.png"/><Relationship Id="rId90" Type="http://schemas.openxmlformats.org/officeDocument/2006/relationships/image" Target="../media/image6455.png"/><Relationship Id="rId186" Type="http://schemas.openxmlformats.org/officeDocument/2006/relationships/image" Target="../media/image6502.png"/><Relationship Id="rId351" Type="http://schemas.openxmlformats.org/officeDocument/2006/relationships/image" Target="../media/image2743.png"/><Relationship Id="rId393" Type="http://schemas.openxmlformats.org/officeDocument/2006/relationships/customXml" Target="../ink/ink6785.xml"/><Relationship Id="rId407" Type="http://schemas.openxmlformats.org/officeDocument/2006/relationships/customXml" Target="../ink/ink6792.xml"/><Relationship Id="rId449" Type="http://schemas.openxmlformats.org/officeDocument/2006/relationships/customXml" Target="../ink/ink6813.xml"/><Relationship Id="rId614" Type="http://schemas.openxmlformats.org/officeDocument/2006/relationships/image" Target="../media/image6712.png"/><Relationship Id="rId656" Type="http://schemas.openxmlformats.org/officeDocument/2006/relationships/image" Target="../media/image6733.png"/><Relationship Id="rId821" Type="http://schemas.openxmlformats.org/officeDocument/2006/relationships/image" Target="../media/image6815.png"/><Relationship Id="rId211" Type="http://schemas.openxmlformats.org/officeDocument/2006/relationships/customXml" Target="../ink/ink6693.xml"/><Relationship Id="rId253" Type="http://schemas.openxmlformats.org/officeDocument/2006/relationships/customXml" Target="../ink/ink6714.xml"/><Relationship Id="rId295" Type="http://schemas.openxmlformats.org/officeDocument/2006/relationships/customXml" Target="../ink/ink6735.xml"/><Relationship Id="rId309" Type="http://schemas.openxmlformats.org/officeDocument/2006/relationships/customXml" Target="../ink/ink6742.xml"/><Relationship Id="rId460" Type="http://schemas.openxmlformats.org/officeDocument/2006/relationships/image" Target="../media/image6635.png"/><Relationship Id="rId516" Type="http://schemas.openxmlformats.org/officeDocument/2006/relationships/image" Target="../media/image6663.png"/><Relationship Id="rId698" Type="http://schemas.openxmlformats.org/officeDocument/2006/relationships/image" Target="../media/image6754.png"/><Relationship Id="rId48" Type="http://schemas.openxmlformats.org/officeDocument/2006/relationships/image" Target="../media/image6434.png"/><Relationship Id="rId113" Type="http://schemas.openxmlformats.org/officeDocument/2006/relationships/customXml" Target="../ink/ink6644.xml"/><Relationship Id="rId320" Type="http://schemas.openxmlformats.org/officeDocument/2006/relationships/image" Target="../media/image6569.png"/><Relationship Id="rId558" Type="http://schemas.openxmlformats.org/officeDocument/2006/relationships/image" Target="../media/image6684.png"/><Relationship Id="rId723" Type="http://schemas.openxmlformats.org/officeDocument/2006/relationships/customXml" Target="../ink/ink6950.xml"/><Relationship Id="rId765" Type="http://schemas.openxmlformats.org/officeDocument/2006/relationships/customXml" Target="../ink/ink6971.xml"/><Relationship Id="rId155" Type="http://schemas.openxmlformats.org/officeDocument/2006/relationships/customXml" Target="../ink/ink6665.xml"/><Relationship Id="rId197" Type="http://schemas.openxmlformats.org/officeDocument/2006/relationships/customXml" Target="../ink/ink6686.xml"/><Relationship Id="rId362" Type="http://schemas.openxmlformats.org/officeDocument/2006/relationships/image" Target="../media/image6586.png"/><Relationship Id="rId418" Type="http://schemas.openxmlformats.org/officeDocument/2006/relationships/image" Target="../media/image6614.png"/><Relationship Id="rId625" Type="http://schemas.openxmlformats.org/officeDocument/2006/relationships/customXml" Target="../ink/ink6901.xml"/><Relationship Id="rId832" Type="http://schemas.openxmlformats.org/officeDocument/2006/relationships/customXml" Target="../ink/ink7005.xml"/><Relationship Id="rId222" Type="http://schemas.openxmlformats.org/officeDocument/2006/relationships/image" Target="../media/image6520.png"/><Relationship Id="rId264" Type="http://schemas.openxmlformats.org/officeDocument/2006/relationships/image" Target="../media/image6541.png"/><Relationship Id="rId471" Type="http://schemas.openxmlformats.org/officeDocument/2006/relationships/customXml" Target="../ink/ink6824.xml"/><Relationship Id="rId667" Type="http://schemas.openxmlformats.org/officeDocument/2006/relationships/customXml" Target="../ink/ink6922.xml"/><Relationship Id="rId17" Type="http://schemas.openxmlformats.org/officeDocument/2006/relationships/customXml" Target="../ink/ink6596.xml"/><Relationship Id="rId59" Type="http://schemas.openxmlformats.org/officeDocument/2006/relationships/customXml" Target="../ink/ink6617.xml"/><Relationship Id="rId124" Type="http://schemas.openxmlformats.org/officeDocument/2006/relationships/image" Target="../media/image6472.png"/><Relationship Id="rId527" Type="http://schemas.openxmlformats.org/officeDocument/2006/relationships/customXml" Target="../ink/ink6852.xml"/><Relationship Id="rId569" Type="http://schemas.openxmlformats.org/officeDocument/2006/relationships/customXml" Target="../ink/ink6873.xml"/><Relationship Id="rId734" Type="http://schemas.openxmlformats.org/officeDocument/2006/relationships/image" Target="../media/image6772.png"/><Relationship Id="rId776" Type="http://schemas.openxmlformats.org/officeDocument/2006/relationships/image" Target="../media/image6793.png"/><Relationship Id="rId70" Type="http://schemas.openxmlformats.org/officeDocument/2006/relationships/image" Target="../media/image6445.png"/><Relationship Id="rId166" Type="http://schemas.openxmlformats.org/officeDocument/2006/relationships/image" Target="../media/image6493.png"/><Relationship Id="rId331" Type="http://schemas.openxmlformats.org/officeDocument/2006/relationships/image" Target="../media/image6574.png"/><Relationship Id="rId373" Type="http://schemas.openxmlformats.org/officeDocument/2006/relationships/customXml" Target="../ink/ink6775.xml"/><Relationship Id="rId429" Type="http://schemas.openxmlformats.org/officeDocument/2006/relationships/customXml" Target="../ink/ink6803.xml"/><Relationship Id="rId580" Type="http://schemas.openxmlformats.org/officeDocument/2006/relationships/image" Target="../media/image6695.png"/><Relationship Id="rId636" Type="http://schemas.openxmlformats.org/officeDocument/2006/relationships/image" Target="../media/image6723.png"/><Relationship Id="rId801" Type="http://schemas.openxmlformats.org/officeDocument/2006/relationships/customXml" Target="../ink/ink6989.xml"/><Relationship Id="rId1" Type="http://schemas.openxmlformats.org/officeDocument/2006/relationships/slideLayout" Target="../slideLayouts/slideLayout7.xml"/><Relationship Id="rId233" Type="http://schemas.openxmlformats.org/officeDocument/2006/relationships/customXml" Target="../ink/ink6704.xml"/><Relationship Id="rId440" Type="http://schemas.openxmlformats.org/officeDocument/2006/relationships/image" Target="../media/image6625.png"/><Relationship Id="rId678" Type="http://schemas.openxmlformats.org/officeDocument/2006/relationships/image" Target="../media/image6744.png"/><Relationship Id="rId843" Type="http://schemas.openxmlformats.org/officeDocument/2006/relationships/image" Target="../media/image6825.png"/><Relationship Id="rId28" Type="http://schemas.openxmlformats.org/officeDocument/2006/relationships/image" Target="../media/image6424.png"/><Relationship Id="rId275" Type="http://schemas.openxmlformats.org/officeDocument/2006/relationships/customXml" Target="../ink/ink6725.xml"/><Relationship Id="rId300" Type="http://schemas.openxmlformats.org/officeDocument/2006/relationships/image" Target="../media/image6559.png"/><Relationship Id="rId482" Type="http://schemas.openxmlformats.org/officeDocument/2006/relationships/image" Target="../media/image6646.png"/><Relationship Id="rId538" Type="http://schemas.openxmlformats.org/officeDocument/2006/relationships/image" Target="../media/image6674.png"/><Relationship Id="rId703" Type="http://schemas.openxmlformats.org/officeDocument/2006/relationships/customXml" Target="../ink/ink6940.xml"/><Relationship Id="rId745" Type="http://schemas.openxmlformats.org/officeDocument/2006/relationships/customXml" Target="../ink/ink6961.xml"/><Relationship Id="rId81" Type="http://schemas.openxmlformats.org/officeDocument/2006/relationships/customXml" Target="../ink/ink6628.xml"/><Relationship Id="rId135" Type="http://schemas.openxmlformats.org/officeDocument/2006/relationships/customXml" Target="../ink/ink6655.xml"/><Relationship Id="rId177" Type="http://schemas.openxmlformats.org/officeDocument/2006/relationships/customXml" Target="../ink/ink6676.xml"/><Relationship Id="rId342" Type="http://schemas.openxmlformats.org/officeDocument/2006/relationships/customXml" Target="../ink/ink6759.xml"/><Relationship Id="rId384" Type="http://schemas.openxmlformats.org/officeDocument/2006/relationships/image" Target="../media/image6597.png"/><Relationship Id="rId591" Type="http://schemas.openxmlformats.org/officeDocument/2006/relationships/customXml" Target="../ink/ink6884.xml"/><Relationship Id="rId605" Type="http://schemas.openxmlformats.org/officeDocument/2006/relationships/customXml" Target="../ink/ink6891.xml"/><Relationship Id="rId787" Type="http://schemas.openxmlformats.org/officeDocument/2006/relationships/customXml" Target="../ink/ink6982.xml"/><Relationship Id="rId812" Type="http://schemas.openxmlformats.org/officeDocument/2006/relationships/image" Target="../media/image6811.png"/><Relationship Id="rId202" Type="http://schemas.openxmlformats.org/officeDocument/2006/relationships/image" Target="../media/image6510.png"/><Relationship Id="rId244" Type="http://schemas.openxmlformats.org/officeDocument/2006/relationships/image" Target="../media/image6531.png"/><Relationship Id="rId647" Type="http://schemas.openxmlformats.org/officeDocument/2006/relationships/customXml" Target="../ink/ink6912.xml"/><Relationship Id="rId689" Type="http://schemas.openxmlformats.org/officeDocument/2006/relationships/customXml" Target="../ink/ink6933.xml"/><Relationship Id="rId39" Type="http://schemas.openxmlformats.org/officeDocument/2006/relationships/customXml" Target="../ink/ink6607.xml"/><Relationship Id="rId286" Type="http://schemas.openxmlformats.org/officeDocument/2006/relationships/image" Target="../media/image6552.png"/><Relationship Id="rId451" Type="http://schemas.openxmlformats.org/officeDocument/2006/relationships/customXml" Target="../ink/ink6814.xml"/><Relationship Id="rId493" Type="http://schemas.openxmlformats.org/officeDocument/2006/relationships/customXml" Target="../ink/ink6835.xml"/><Relationship Id="rId507" Type="http://schemas.openxmlformats.org/officeDocument/2006/relationships/customXml" Target="../ink/ink6842.xml"/><Relationship Id="rId549" Type="http://schemas.openxmlformats.org/officeDocument/2006/relationships/customXml" Target="../ink/ink6863.xml"/><Relationship Id="rId714" Type="http://schemas.openxmlformats.org/officeDocument/2006/relationships/image" Target="../media/image6762.png"/><Relationship Id="rId756" Type="http://schemas.openxmlformats.org/officeDocument/2006/relationships/image" Target="../media/image6783.png"/><Relationship Id="rId50" Type="http://schemas.openxmlformats.org/officeDocument/2006/relationships/image" Target="../media/image6435.png"/><Relationship Id="rId104" Type="http://schemas.openxmlformats.org/officeDocument/2006/relationships/image" Target="../media/image6462.png"/><Relationship Id="rId146" Type="http://schemas.openxmlformats.org/officeDocument/2006/relationships/image" Target="../media/image6483.png"/><Relationship Id="rId188" Type="http://schemas.openxmlformats.org/officeDocument/2006/relationships/image" Target="../media/image6503.png"/><Relationship Id="rId311" Type="http://schemas.openxmlformats.org/officeDocument/2006/relationships/customXml" Target="../ink/ink6743.xml"/><Relationship Id="rId353" Type="http://schemas.openxmlformats.org/officeDocument/2006/relationships/image" Target="../media/image6583.png"/><Relationship Id="rId395" Type="http://schemas.openxmlformats.org/officeDocument/2006/relationships/customXml" Target="../ink/ink6786.xml"/><Relationship Id="rId409" Type="http://schemas.openxmlformats.org/officeDocument/2006/relationships/customXml" Target="../ink/ink6793.xml"/><Relationship Id="rId560" Type="http://schemas.openxmlformats.org/officeDocument/2006/relationships/image" Target="../media/image6685.png"/><Relationship Id="rId798" Type="http://schemas.openxmlformats.org/officeDocument/2006/relationships/image" Target="../media/image6804.png"/><Relationship Id="rId92" Type="http://schemas.openxmlformats.org/officeDocument/2006/relationships/image" Target="../media/image6456.png"/><Relationship Id="rId213" Type="http://schemas.openxmlformats.org/officeDocument/2006/relationships/customXml" Target="../ink/ink6694.xml"/><Relationship Id="rId420" Type="http://schemas.openxmlformats.org/officeDocument/2006/relationships/image" Target="../media/image6615.png"/><Relationship Id="rId616" Type="http://schemas.openxmlformats.org/officeDocument/2006/relationships/image" Target="../media/image6713.png"/><Relationship Id="rId658" Type="http://schemas.openxmlformats.org/officeDocument/2006/relationships/image" Target="../media/image6734.png"/><Relationship Id="rId823" Type="http://schemas.openxmlformats.org/officeDocument/2006/relationships/image" Target="../media/image6816.png"/><Relationship Id="rId255" Type="http://schemas.openxmlformats.org/officeDocument/2006/relationships/customXml" Target="../ink/ink6715.xml"/><Relationship Id="rId297" Type="http://schemas.openxmlformats.org/officeDocument/2006/relationships/customXml" Target="../ink/ink6736.xml"/><Relationship Id="rId462" Type="http://schemas.openxmlformats.org/officeDocument/2006/relationships/image" Target="../media/image6636.png"/><Relationship Id="rId518" Type="http://schemas.openxmlformats.org/officeDocument/2006/relationships/image" Target="../media/image6664.png"/><Relationship Id="rId725" Type="http://schemas.openxmlformats.org/officeDocument/2006/relationships/customXml" Target="../ink/ink6951.xml"/><Relationship Id="rId115" Type="http://schemas.openxmlformats.org/officeDocument/2006/relationships/customXml" Target="../ink/ink6645.xml"/><Relationship Id="rId157" Type="http://schemas.openxmlformats.org/officeDocument/2006/relationships/customXml" Target="../ink/ink6666.xml"/><Relationship Id="rId322" Type="http://schemas.openxmlformats.org/officeDocument/2006/relationships/customXml" Target="../ink/ink6749.xml"/><Relationship Id="rId364" Type="http://schemas.openxmlformats.org/officeDocument/2006/relationships/image" Target="../media/image6587.png"/><Relationship Id="rId767" Type="http://schemas.openxmlformats.org/officeDocument/2006/relationships/customXml" Target="../ink/ink6972.xml"/><Relationship Id="rId61" Type="http://schemas.openxmlformats.org/officeDocument/2006/relationships/customXml" Target="../ink/ink6618.xml"/><Relationship Id="rId199" Type="http://schemas.openxmlformats.org/officeDocument/2006/relationships/customXml" Target="../ink/ink6687.xml"/><Relationship Id="rId571" Type="http://schemas.openxmlformats.org/officeDocument/2006/relationships/customXml" Target="../ink/ink6874.xml"/><Relationship Id="rId627" Type="http://schemas.openxmlformats.org/officeDocument/2006/relationships/customXml" Target="../ink/ink6902.xml"/><Relationship Id="rId669" Type="http://schemas.openxmlformats.org/officeDocument/2006/relationships/customXml" Target="../ink/ink6923.xml"/><Relationship Id="rId834" Type="http://schemas.openxmlformats.org/officeDocument/2006/relationships/customXml" Target="../ink/ink7006.xml"/><Relationship Id="rId19" Type="http://schemas.openxmlformats.org/officeDocument/2006/relationships/customXml" Target="../ink/ink6597.xml"/><Relationship Id="rId224" Type="http://schemas.openxmlformats.org/officeDocument/2006/relationships/image" Target="../media/image6521.png"/><Relationship Id="rId266" Type="http://schemas.openxmlformats.org/officeDocument/2006/relationships/image" Target="../media/image6542.png"/><Relationship Id="rId431" Type="http://schemas.openxmlformats.org/officeDocument/2006/relationships/customXml" Target="../ink/ink6804.xml"/><Relationship Id="rId473" Type="http://schemas.openxmlformats.org/officeDocument/2006/relationships/customXml" Target="../ink/ink6825.xml"/><Relationship Id="rId529" Type="http://schemas.openxmlformats.org/officeDocument/2006/relationships/customXml" Target="../ink/ink6853.xml"/><Relationship Id="rId680" Type="http://schemas.openxmlformats.org/officeDocument/2006/relationships/image" Target="../media/image6745.png"/><Relationship Id="rId736" Type="http://schemas.openxmlformats.org/officeDocument/2006/relationships/image" Target="../media/image6773.png"/><Relationship Id="rId30" Type="http://schemas.openxmlformats.org/officeDocument/2006/relationships/image" Target="../media/image6425.png"/><Relationship Id="rId126" Type="http://schemas.openxmlformats.org/officeDocument/2006/relationships/image" Target="../media/image6473.png"/><Relationship Id="rId168" Type="http://schemas.openxmlformats.org/officeDocument/2006/relationships/image" Target="../media/image6494.png"/><Relationship Id="rId333" Type="http://schemas.openxmlformats.org/officeDocument/2006/relationships/image" Target="../media/image6575.png"/><Relationship Id="rId540" Type="http://schemas.openxmlformats.org/officeDocument/2006/relationships/image" Target="../media/image6675.png"/><Relationship Id="rId778" Type="http://schemas.openxmlformats.org/officeDocument/2006/relationships/image" Target="../media/image6794.png"/><Relationship Id="rId72" Type="http://schemas.openxmlformats.org/officeDocument/2006/relationships/image" Target="../media/image6446.png"/><Relationship Id="rId375" Type="http://schemas.openxmlformats.org/officeDocument/2006/relationships/customXml" Target="../ink/ink6776.xml"/><Relationship Id="rId582" Type="http://schemas.openxmlformats.org/officeDocument/2006/relationships/image" Target="../media/image6696.png"/><Relationship Id="rId638" Type="http://schemas.openxmlformats.org/officeDocument/2006/relationships/image" Target="../media/image6724.png"/><Relationship Id="rId803" Type="http://schemas.openxmlformats.org/officeDocument/2006/relationships/customXml" Target="../ink/ink6990.xml"/><Relationship Id="rId845" Type="http://schemas.openxmlformats.org/officeDocument/2006/relationships/image" Target="../media/image6826.png"/><Relationship Id="rId3" Type="http://schemas.openxmlformats.org/officeDocument/2006/relationships/customXml" Target="../ink/ink6589.xml"/><Relationship Id="rId235" Type="http://schemas.openxmlformats.org/officeDocument/2006/relationships/customXml" Target="../ink/ink6705.xml"/><Relationship Id="rId277" Type="http://schemas.openxmlformats.org/officeDocument/2006/relationships/customXml" Target="../ink/ink6726.xml"/><Relationship Id="rId400" Type="http://schemas.openxmlformats.org/officeDocument/2006/relationships/image" Target="../media/image6605.png"/><Relationship Id="rId442" Type="http://schemas.openxmlformats.org/officeDocument/2006/relationships/image" Target="../media/image6626.png"/><Relationship Id="rId484" Type="http://schemas.openxmlformats.org/officeDocument/2006/relationships/image" Target="../media/image6647.png"/><Relationship Id="rId705" Type="http://schemas.openxmlformats.org/officeDocument/2006/relationships/customXml" Target="../ink/ink6941.xml"/><Relationship Id="rId137" Type="http://schemas.openxmlformats.org/officeDocument/2006/relationships/customXml" Target="../ink/ink6656.xml"/><Relationship Id="rId302" Type="http://schemas.openxmlformats.org/officeDocument/2006/relationships/image" Target="../media/image6560.png"/><Relationship Id="rId344" Type="http://schemas.openxmlformats.org/officeDocument/2006/relationships/customXml" Target="../ink/ink6760.xml"/><Relationship Id="rId691" Type="http://schemas.openxmlformats.org/officeDocument/2006/relationships/customXml" Target="../ink/ink6934.xml"/><Relationship Id="rId747" Type="http://schemas.openxmlformats.org/officeDocument/2006/relationships/customXml" Target="../ink/ink6962.xml"/><Relationship Id="rId789" Type="http://schemas.openxmlformats.org/officeDocument/2006/relationships/customXml" Target="../ink/ink6983.xml"/><Relationship Id="rId41" Type="http://schemas.openxmlformats.org/officeDocument/2006/relationships/customXml" Target="../ink/ink6608.xml"/><Relationship Id="rId83" Type="http://schemas.openxmlformats.org/officeDocument/2006/relationships/customXml" Target="../ink/ink6629.xml"/><Relationship Id="rId179" Type="http://schemas.openxmlformats.org/officeDocument/2006/relationships/customXml" Target="../ink/ink6677.xml"/><Relationship Id="rId386" Type="http://schemas.openxmlformats.org/officeDocument/2006/relationships/image" Target="../media/image6598.png"/><Relationship Id="rId551" Type="http://schemas.openxmlformats.org/officeDocument/2006/relationships/customXml" Target="../ink/ink6864.xml"/><Relationship Id="rId593" Type="http://schemas.openxmlformats.org/officeDocument/2006/relationships/customXml" Target="../ink/ink6885.xml"/><Relationship Id="rId607" Type="http://schemas.openxmlformats.org/officeDocument/2006/relationships/customXml" Target="../ink/ink6892.xml"/><Relationship Id="rId649" Type="http://schemas.openxmlformats.org/officeDocument/2006/relationships/customXml" Target="../ink/ink6913.xml"/><Relationship Id="rId814" Type="http://schemas.openxmlformats.org/officeDocument/2006/relationships/image" Target="../media/image6812.png"/><Relationship Id="rId190" Type="http://schemas.openxmlformats.org/officeDocument/2006/relationships/image" Target="../media/image6504.png"/><Relationship Id="rId204" Type="http://schemas.openxmlformats.org/officeDocument/2006/relationships/image" Target="../media/image6511.png"/><Relationship Id="rId246" Type="http://schemas.openxmlformats.org/officeDocument/2006/relationships/image" Target="../media/image6532.png"/><Relationship Id="rId288" Type="http://schemas.openxmlformats.org/officeDocument/2006/relationships/image" Target="../media/image6553.png"/><Relationship Id="rId411" Type="http://schemas.openxmlformats.org/officeDocument/2006/relationships/customXml" Target="../ink/ink6794.xml"/><Relationship Id="rId453" Type="http://schemas.openxmlformats.org/officeDocument/2006/relationships/customXml" Target="../ink/ink6815.xml"/><Relationship Id="rId509" Type="http://schemas.openxmlformats.org/officeDocument/2006/relationships/customXml" Target="../ink/ink6843.xml"/><Relationship Id="rId660" Type="http://schemas.openxmlformats.org/officeDocument/2006/relationships/image" Target="../media/image6735.png"/><Relationship Id="rId106" Type="http://schemas.openxmlformats.org/officeDocument/2006/relationships/image" Target="../media/image6463.png"/><Relationship Id="rId313" Type="http://schemas.openxmlformats.org/officeDocument/2006/relationships/customXml" Target="../ink/ink6744.xml"/><Relationship Id="rId495" Type="http://schemas.openxmlformats.org/officeDocument/2006/relationships/customXml" Target="../ink/ink6836.xml"/><Relationship Id="rId716" Type="http://schemas.openxmlformats.org/officeDocument/2006/relationships/image" Target="../media/image6763.png"/><Relationship Id="rId758" Type="http://schemas.openxmlformats.org/officeDocument/2006/relationships/image" Target="../media/image6784.png"/><Relationship Id="rId10" Type="http://schemas.openxmlformats.org/officeDocument/2006/relationships/image" Target="../media/image6415.png"/><Relationship Id="rId52" Type="http://schemas.openxmlformats.org/officeDocument/2006/relationships/image" Target="../media/image6436.png"/><Relationship Id="rId94" Type="http://schemas.openxmlformats.org/officeDocument/2006/relationships/image" Target="../media/image6457.png"/><Relationship Id="rId148" Type="http://schemas.openxmlformats.org/officeDocument/2006/relationships/image" Target="../media/image6484.png"/><Relationship Id="rId355" Type="http://schemas.openxmlformats.org/officeDocument/2006/relationships/image" Target="../media/image2711.png"/><Relationship Id="rId397" Type="http://schemas.openxmlformats.org/officeDocument/2006/relationships/customXml" Target="../ink/ink6787.xml"/><Relationship Id="rId520" Type="http://schemas.openxmlformats.org/officeDocument/2006/relationships/image" Target="../media/image6665.png"/><Relationship Id="rId562" Type="http://schemas.openxmlformats.org/officeDocument/2006/relationships/image" Target="../media/image6686.png"/><Relationship Id="rId618" Type="http://schemas.openxmlformats.org/officeDocument/2006/relationships/image" Target="../media/image6714.png"/><Relationship Id="rId825" Type="http://schemas.openxmlformats.org/officeDocument/2006/relationships/image" Target="../media/image6817.png"/><Relationship Id="rId215" Type="http://schemas.openxmlformats.org/officeDocument/2006/relationships/customXml" Target="../ink/ink6695.xml"/><Relationship Id="rId257" Type="http://schemas.openxmlformats.org/officeDocument/2006/relationships/customXml" Target="../ink/ink6716.xml"/><Relationship Id="rId422" Type="http://schemas.openxmlformats.org/officeDocument/2006/relationships/image" Target="../media/image6616.png"/><Relationship Id="rId464" Type="http://schemas.openxmlformats.org/officeDocument/2006/relationships/image" Target="../media/image6637.png"/><Relationship Id="rId299" Type="http://schemas.openxmlformats.org/officeDocument/2006/relationships/customXml" Target="../ink/ink6737.xml"/><Relationship Id="rId727" Type="http://schemas.openxmlformats.org/officeDocument/2006/relationships/customXml" Target="../ink/ink6952.xml"/><Relationship Id="rId63" Type="http://schemas.openxmlformats.org/officeDocument/2006/relationships/customXml" Target="../ink/ink6619.xml"/><Relationship Id="rId159" Type="http://schemas.openxmlformats.org/officeDocument/2006/relationships/customXml" Target="../ink/ink6667.xml"/><Relationship Id="rId366" Type="http://schemas.openxmlformats.org/officeDocument/2006/relationships/image" Target="../media/image6588.png"/><Relationship Id="rId573" Type="http://schemas.openxmlformats.org/officeDocument/2006/relationships/customXml" Target="../ink/ink6875.xml"/><Relationship Id="rId780" Type="http://schemas.openxmlformats.org/officeDocument/2006/relationships/image" Target="../media/image6795.png"/><Relationship Id="rId226" Type="http://schemas.openxmlformats.org/officeDocument/2006/relationships/image" Target="../media/image6522.png"/><Relationship Id="rId433" Type="http://schemas.openxmlformats.org/officeDocument/2006/relationships/customXml" Target="../ink/ink6805.xml"/><Relationship Id="rId640" Type="http://schemas.openxmlformats.org/officeDocument/2006/relationships/image" Target="../media/image6725.png"/><Relationship Id="rId738" Type="http://schemas.openxmlformats.org/officeDocument/2006/relationships/image" Target="../media/image6774.png"/><Relationship Id="rId74" Type="http://schemas.openxmlformats.org/officeDocument/2006/relationships/image" Target="../media/image6447.png"/><Relationship Id="rId377" Type="http://schemas.openxmlformats.org/officeDocument/2006/relationships/customXml" Target="../ink/ink6777.xml"/><Relationship Id="rId500" Type="http://schemas.openxmlformats.org/officeDocument/2006/relationships/image" Target="../media/image6655.png"/><Relationship Id="rId584" Type="http://schemas.openxmlformats.org/officeDocument/2006/relationships/image" Target="../media/image6697.png"/><Relationship Id="rId805" Type="http://schemas.openxmlformats.org/officeDocument/2006/relationships/customXml" Target="../ink/ink6991.xml"/><Relationship Id="rId5" Type="http://schemas.openxmlformats.org/officeDocument/2006/relationships/customXml" Target="../ink/ink6590.xml"/><Relationship Id="rId237" Type="http://schemas.openxmlformats.org/officeDocument/2006/relationships/customXml" Target="../ink/ink6706.xml"/><Relationship Id="rId791" Type="http://schemas.openxmlformats.org/officeDocument/2006/relationships/customXml" Target="../ink/ink6984.xml"/><Relationship Id="rId444" Type="http://schemas.openxmlformats.org/officeDocument/2006/relationships/image" Target="../media/image6627.png"/><Relationship Id="rId651" Type="http://schemas.openxmlformats.org/officeDocument/2006/relationships/customXml" Target="../ink/ink6914.xml"/><Relationship Id="rId749" Type="http://schemas.openxmlformats.org/officeDocument/2006/relationships/customXml" Target="../ink/ink6963.xml"/><Relationship Id="rId290" Type="http://schemas.openxmlformats.org/officeDocument/2006/relationships/image" Target="../media/image6554.png"/><Relationship Id="rId304" Type="http://schemas.openxmlformats.org/officeDocument/2006/relationships/image" Target="../media/image6561.png"/><Relationship Id="rId388" Type="http://schemas.openxmlformats.org/officeDocument/2006/relationships/image" Target="../media/image6599.png"/><Relationship Id="rId511" Type="http://schemas.openxmlformats.org/officeDocument/2006/relationships/customXml" Target="../ink/ink6844.xml"/><Relationship Id="rId609" Type="http://schemas.openxmlformats.org/officeDocument/2006/relationships/customXml" Target="../ink/ink6893.xml"/><Relationship Id="rId85" Type="http://schemas.openxmlformats.org/officeDocument/2006/relationships/customXml" Target="../ink/ink6630.xml"/><Relationship Id="rId150" Type="http://schemas.openxmlformats.org/officeDocument/2006/relationships/image" Target="../media/image6485.png"/><Relationship Id="rId595" Type="http://schemas.openxmlformats.org/officeDocument/2006/relationships/customXml" Target="../ink/ink6886.xml"/><Relationship Id="rId816" Type="http://schemas.openxmlformats.org/officeDocument/2006/relationships/customXml" Target="../ink/ink6997.xml"/><Relationship Id="rId248" Type="http://schemas.openxmlformats.org/officeDocument/2006/relationships/image" Target="../media/image6533.png"/><Relationship Id="rId455" Type="http://schemas.openxmlformats.org/officeDocument/2006/relationships/customXml" Target="../ink/ink6816.xml"/><Relationship Id="rId662" Type="http://schemas.openxmlformats.org/officeDocument/2006/relationships/image" Target="../media/image6736.png"/><Relationship Id="rId12" Type="http://schemas.openxmlformats.org/officeDocument/2006/relationships/image" Target="../media/image6416.png"/><Relationship Id="rId108" Type="http://schemas.openxmlformats.org/officeDocument/2006/relationships/image" Target="../media/image6464.png"/><Relationship Id="rId315" Type="http://schemas.openxmlformats.org/officeDocument/2006/relationships/customXml" Target="../ink/ink6745.xml"/><Relationship Id="rId522" Type="http://schemas.openxmlformats.org/officeDocument/2006/relationships/image" Target="../media/image6666.png"/><Relationship Id="rId96" Type="http://schemas.openxmlformats.org/officeDocument/2006/relationships/image" Target="../media/image6458.png"/><Relationship Id="rId161" Type="http://schemas.openxmlformats.org/officeDocument/2006/relationships/customXml" Target="../ink/ink6668.xml"/><Relationship Id="rId399" Type="http://schemas.openxmlformats.org/officeDocument/2006/relationships/customXml" Target="../ink/ink6788.xml"/><Relationship Id="rId827" Type="http://schemas.openxmlformats.org/officeDocument/2006/relationships/image" Target="../media/image6818.png"/><Relationship Id="rId259" Type="http://schemas.openxmlformats.org/officeDocument/2006/relationships/customXml" Target="../ink/ink6717.xml"/><Relationship Id="rId466" Type="http://schemas.openxmlformats.org/officeDocument/2006/relationships/image" Target="../media/image6638.png"/><Relationship Id="rId673" Type="http://schemas.openxmlformats.org/officeDocument/2006/relationships/customXml" Target="../ink/ink6925.xml"/><Relationship Id="rId23" Type="http://schemas.openxmlformats.org/officeDocument/2006/relationships/customXml" Target="../ink/ink6599.xml"/><Relationship Id="rId119" Type="http://schemas.openxmlformats.org/officeDocument/2006/relationships/customXml" Target="../ink/ink6647.xml"/><Relationship Id="rId326" Type="http://schemas.openxmlformats.org/officeDocument/2006/relationships/customXml" Target="../ink/ink6751.xml"/><Relationship Id="rId533" Type="http://schemas.openxmlformats.org/officeDocument/2006/relationships/customXml" Target="../ink/ink6855.xml"/><Relationship Id="rId740" Type="http://schemas.openxmlformats.org/officeDocument/2006/relationships/image" Target="../media/image6775.png"/><Relationship Id="rId838" Type="http://schemas.openxmlformats.org/officeDocument/2006/relationships/customXml" Target="../ink/ink7008.xml"/><Relationship Id="rId172" Type="http://schemas.openxmlformats.org/officeDocument/2006/relationships/image" Target="../media/image6496.png"/><Relationship Id="rId477" Type="http://schemas.openxmlformats.org/officeDocument/2006/relationships/customXml" Target="../ink/ink6827.xml"/><Relationship Id="rId600" Type="http://schemas.openxmlformats.org/officeDocument/2006/relationships/image" Target="../media/image6705.png"/><Relationship Id="rId684" Type="http://schemas.openxmlformats.org/officeDocument/2006/relationships/image" Target="../media/image6747.png"/><Relationship Id="rId337" Type="http://schemas.openxmlformats.org/officeDocument/2006/relationships/image" Target="../media/image6577.png"/><Relationship Id="rId34" Type="http://schemas.openxmlformats.org/officeDocument/2006/relationships/image" Target="../media/image6427.png"/><Relationship Id="rId544" Type="http://schemas.openxmlformats.org/officeDocument/2006/relationships/image" Target="../media/image6677.png"/><Relationship Id="rId751" Type="http://schemas.openxmlformats.org/officeDocument/2006/relationships/customXml" Target="../ink/ink6964.xml"/><Relationship Id="rId849" Type="http://schemas.openxmlformats.org/officeDocument/2006/relationships/image" Target="../media/image6828.png"/><Relationship Id="rId183" Type="http://schemas.openxmlformats.org/officeDocument/2006/relationships/customXml" Target="../ink/ink6679.xml"/><Relationship Id="rId390" Type="http://schemas.openxmlformats.org/officeDocument/2006/relationships/image" Target="../media/image6600.png"/><Relationship Id="rId404" Type="http://schemas.openxmlformats.org/officeDocument/2006/relationships/image" Target="../media/image6607.png"/><Relationship Id="rId611" Type="http://schemas.openxmlformats.org/officeDocument/2006/relationships/customXml" Target="../ink/ink6894.xml"/><Relationship Id="rId250" Type="http://schemas.openxmlformats.org/officeDocument/2006/relationships/image" Target="../media/image6534.png"/><Relationship Id="rId488" Type="http://schemas.openxmlformats.org/officeDocument/2006/relationships/image" Target="../media/image6649.png"/><Relationship Id="rId695" Type="http://schemas.openxmlformats.org/officeDocument/2006/relationships/customXml" Target="../ink/ink6936.xml"/><Relationship Id="rId709" Type="http://schemas.openxmlformats.org/officeDocument/2006/relationships/customXml" Target="../ink/ink6943.xml"/><Relationship Id="rId45" Type="http://schemas.openxmlformats.org/officeDocument/2006/relationships/customXml" Target="../ink/ink6610.xml"/><Relationship Id="rId110" Type="http://schemas.openxmlformats.org/officeDocument/2006/relationships/image" Target="../media/image6465.png"/><Relationship Id="rId348" Type="http://schemas.openxmlformats.org/officeDocument/2006/relationships/customXml" Target="../ink/ink6762.xml"/><Relationship Id="rId555" Type="http://schemas.openxmlformats.org/officeDocument/2006/relationships/customXml" Target="../ink/ink6866.xml"/><Relationship Id="rId762" Type="http://schemas.openxmlformats.org/officeDocument/2006/relationships/image" Target="../media/image6786.png"/><Relationship Id="rId194" Type="http://schemas.openxmlformats.org/officeDocument/2006/relationships/image" Target="../media/image6506.png"/><Relationship Id="rId208" Type="http://schemas.openxmlformats.org/officeDocument/2006/relationships/image" Target="../media/image6513.png"/><Relationship Id="rId415" Type="http://schemas.openxmlformats.org/officeDocument/2006/relationships/customXml" Target="../ink/ink6796.xml"/><Relationship Id="rId622" Type="http://schemas.openxmlformats.org/officeDocument/2006/relationships/image" Target="../media/image6716.png"/><Relationship Id="rId261" Type="http://schemas.openxmlformats.org/officeDocument/2006/relationships/customXml" Target="../ink/ink6718.xml"/><Relationship Id="rId499" Type="http://schemas.openxmlformats.org/officeDocument/2006/relationships/customXml" Target="../ink/ink6838.xml"/><Relationship Id="rId56" Type="http://schemas.openxmlformats.org/officeDocument/2006/relationships/image" Target="../media/image6438.png"/><Relationship Id="rId359" Type="http://schemas.openxmlformats.org/officeDocument/2006/relationships/customXml" Target="../ink/ink6768.xml"/><Relationship Id="rId566" Type="http://schemas.openxmlformats.org/officeDocument/2006/relationships/image" Target="../media/image6688.png"/><Relationship Id="rId773" Type="http://schemas.openxmlformats.org/officeDocument/2006/relationships/customXml" Target="../ink/ink6975.xml"/><Relationship Id="rId121" Type="http://schemas.openxmlformats.org/officeDocument/2006/relationships/customXml" Target="../ink/ink6648.xml"/><Relationship Id="rId219" Type="http://schemas.openxmlformats.org/officeDocument/2006/relationships/customXml" Target="../ink/ink6697.xml"/><Relationship Id="rId426" Type="http://schemas.openxmlformats.org/officeDocument/2006/relationships/image" Target="../media/image6618.png"/><Relationship Id="rId633" Type="http://schemas.openxmlformats.org/officeDocument/2006/relationships/customXml" Target="../ink/ink6905.xml"/><Relationship Id="rId840" Type="http://schemas.openxmlformats.org/officeDocument/2006/relationships/customXml" Target="../ink/ink7009.xml"/><Relationship Id="rId67" Type="http://schemas.openxmlformats.org/officeDocument/2006/relationships/customXml" Target="../ink/ink6621.xml"/><Relationship Id="rId272" Type="http://schemas.openxmlformats.org/officeDocument/2006/relationships/image" Target="../media/image6545.png"/><Relationship Id="rId577" Type="http://schemas.openxmlformats.org/officeDocument/2006/relationships/customXml" Target="../ink/ink6877.xml"/><Relationship Id="rId700" Type="http://schemas.openxmlformats.org/officeDocument/2006/relationships/image" Target="../media/image6755.png"/><Relationship Id="rId132" Type="http://schemas.openxmlformats.org/officeDocument/2006/relationships/image" Target="../media/image6476.png"/><Relationship Id="rId784" Type="http://schemas.openxmlformats.org/officeDocument/2006/relationships/image" Target="../media/image6797.png"/><Relationship Id="rId437" Type="http://schemas.openxmlformats.org/officeDocument/2006/relationships/customXml" Target="../ink/ink6807.xml"/><Relationship Id="rId644" Type="http://schemas.openxmlformats.org/officeDocument/2006/relationships/image" Target="../media/image6727.png"/><Relationship Id="rId851" Type="http://schemas.openxmlformats.org/officeDocument/2006/relationships/image" Target="../media/image6829.png"/><Relationship Id="rId283" Type="http://schemas.openxmlformats.org/officeDocument/2006/relationships/customXml" Target="../ink/ink6729.xml"/><Relationship Id="rId490" Type="http://schemas.openxmlformats.org/officeDocument/2006/relationships/image" Target="../media/image6650.png"/><Relationship Id="rId504" Type="http://schemas.openxmlformats.org/officeDocument/2006/relationships/image" Target="../media/image6657.png"/><Relationship Id="rId711" Type="http://schemas.openxmlformats.org/officeDocument/2006/relationships/customXml" Target="../ink/ink6944.xml"/><Relationship Id="rId78" Type="http://schemas.openxmlformats.org/officeDocument/2006/relationships/image" Target="../media/image6449.png"/><Relationship Id="rId143" Type="http://schemas.openxmlformats.org/officeDocument/2006/relationships/customXml" Target="../ink/ink6659.xml"/><Relationship Id="rId350" Type="http://schemas.openxmlformats.org/officeDocument/2006/relationships/customXml" Target="../ink/ink6763.xml"/><Relationship Id="rId588" Type="http://schemas.openxmlformats.org/officeDocument/2006/relationships/image" Target="../media/image6699.png"/><Relationship Id="rId795" Type="http://schemas.openxmlformats.org/officeDocument/2006/relationships/customXml" Target="../ink/ink6986.xml"/><Relationship Id="rId809" Type="http://schemas.openxmlformats.org/officeDocument/2006/relationships/customXml" Target="../ink/ink6993.xml"/><Relationship Id="rId9" Type="http://schemas.openxmlformats.org/officeDocument/2006/relationships/customXml" Target="../ink/ink6592.xml"/><Relationship Id="rId210" Type="http://schemas.openxmlformats.org/officeDocument/2006/relationships/image" Target="../media/image6514.png"/><Relationship Id="rId448" Type="http://schemas.openxmlformats.org/officeDocument/2006/relationships/image" Target="../media/image6629.png"/><Relationship Id="rId655" Type="http://schemas.openxmlformats.org/officeDocument/2006/relationships/customXml" Target="../ink/ink6916.xml"/><Relationship Id="rId294" Type="http://schemas.openxmlformats.org/officeDocument/2006/relationships/image" Target="../media/image6556.png"/><Relationship Id="rId308" Type="http://schemas.openxmlformats.org/officeDocument/2006/relationships/image" Target="../media/image6563.png"/><Relationship Id="rId515" Type="http://schemas.openxmlformats.org/officeDocument/2006/relationships/customXml" Target="../ink/ink6846.xml"/><Relationship Id="rId722" Type="http://schemas.openxmlformats.org/officeDocument/2006/relationships/image" Target="../media/image6766.png"/><Relationship Id="rId89" Type="http://schemas.openxmlformats.org/officeDocument/2006/relationships/customXml" Target="../ink/ink6632.xml"/><Relationship Id="rId154" Type="http://schemas.openxmlformats.org/officeDocument/2006/relationships/image" Target="../media/image6487.png"/><Relationship Id="rId361" Type="http://schemas.openxmlformats.org/officeDocument/2006/relationships/customXml" Target="../ink/ink6769.xml"/><Relationship Id="rId599" Type="http://schemas.openxmlformats.org/officeDocument/2006/relationships/customXml" Target="../ink/ink6888.xml"/><Relationship Id="rId459" Type="http://schemas.openxmlformats.org/officeDocument/2006/relationships/customXml" Target="../ink/ink6818.xml"/><Relationship Id="rId666" Type="http://schemas.openxmlformats.org/officeDocument/2006/relationships/image" Target="../media/image6738.png"/><Relationship Id="rId16" Type="http://schemas.openxmlformats.org/officeDocument/2006/relationships/image" Target="../media/image6418.png"/><Relationship Id="rId221" Type="http://schemas.openxmlformats.org/officeDocument/2006/relationships/customXml" Target="../ink/ink6698.xml"/><Relationship Id="rId319" Type="http://schemas.openxmlformats.org/officeDocument/2006/relationships/customXml" Target="../ink/ink6747.xml"/><Relationship Id="rId526" Type="http://schemas.openxmlformats.org/officeDocument/2006/relationships/image" Target="../media/image6668.png"/><Relationship Id="rId733" Type="http://schemas.openxmlformats.org/officeDocument/2006/relationships/customXml" Target="../ink/ink6955.xml"/><Relationship Id="rId165" Type="http://schemas.openxmlformats.org/officeDocument/2006/relationships/customXml" Target="../ink/ink6670.xml"/><Relationship Id="rId372" Type="http://schemas.openxmlformats.org/officeDocument/2006/relationships/image" Target="../media/image6591.png"/><Relationship Id="rId677" Type="http://schemas.openxmlformats.org/officeDocument/2006/relationships/customXml" Target="../ink/ink6927.xml"/><Relationship Id="rId800" Type="http://schemas.openxmlformats.org/officeDocument/2006/relationships/image" Target="../media/image6805.png"/><Relationship Id="rId232" Type="http://schemas.openxmlformats.org/officeDocument/2006/relationships/image" Target="../media/image6525.png"/><Relationship Id="rId27" Type="http://schemas.openxmlformats.org/officeDocument/2006/relationships/customXml" Target="../ink/ink6601.xml"/><Relationship Id="rId537" Type="http://schemas.openxmlformats.org/officeDocument/2006/relationships/customXml" Target="../ink/ink6857.xml"/><Relationship Id="rId744" Type="http://schemas.openxmlformats.org/officeDocument/2006/relationships/image" Target="../media/image6777.png"/><Relationship Id="rId80" Type="http://schemas.openxmlformats.org/officeDocument/2006/relationships/image" Target="../media/image6450.png"/><Relationship Id="rId176" Type="http://schemas.openxmlformats.org/officeDocument/2006/relationships/image" Target="../media/image6498.png"/><Relationship Id="rId383" Type="http://schemas.openxmlformats.org/officeDocument/2006/relationships/customXml" Target="../ink/ink6780.xml"/><Relationship Id="rId590" Type="http://schemas.openxmlformats.org/officeDocument/2006/relationships/image" Target="../media/image6700.png"/><Relationship Id="rId604" Type="http://schemas.openxmlformats.org/officeDocument/2006/relationships/image" Target="../media/image6707.png"/><Relationship Id="rId811" Type="http://schemas.openxmlformats.org/officeDocument/2006/relationships/customXml" Target="../ink/ink6994.xml"/><Relationship Id="rId243" Type="http://schemas.openxmlformats.org/officeDocument/2006/relationships/customXml" Target="../ink/ink6709.xml"/><Relationship Id="rId450" Type="http://schemas.openxmlformats.org/officeDocument/2006/relationships/image" Target="../media/image6630.png"/><Relationship Id="rId688" Type="http://schemas.openxmlformats.org/officeDocument/2006/relationships/image" Target="../media/image6749.png"/><Relationship Id="rId38" Type="http://schemas.openxmlformats.org/officeDocument/2006/relationships/image" Target="../media/image6429.png"/><Relationship Id="rId103" Type="http://schemas.openxmlformats.org/officeDocument/2006/relationships/customXml" Target="../ink/ink6639.xml"/><Relationship Id="rId310" Type="http://schemas.openxmlformats.org/officeDocument/2006/relationships/image" Target="../media/image6564.png"/><Relationship Id="rId548" Type="http://schemas.openxmlformats.org/officeDocument/2006/relationships/image" Target="../media/image6679.png"/><Relationship Id="rId755" Type="http://schemas.openxmlformats.org/officeDocument/2006/relationships/customXml" Target="../ink/ink6966.xml"/><Relationship Id="rId91" Type="http://schemas.openxmlformats.org/officeDocument/2006/relationships/customXml" Target="../ink/ink6633.xml"/><Relationship Id="rId187" Type="http://schemas.openxmlformats.org/officeDocument/2006/relationships/customXml" Target="../ink/ink6681.xml"/><Relationship Id="rId394" Type="http://schemas.openxmlformats.org/officeDocument/2006/relationships/image" Target="../media/image6602.png"/><Relationship Id="rId408" Type="http://schemas.openxmlformats.org/officeDocument/2006/relationships/image" Target="../media/image6609.png"/><Relationship Id="rId615" Type="http://schemas.openxmlformats.org/officeDocument/2006/relationships/customXml" Target="../ink/ink6896.xml"/><Relationship Id="rId822" Type="http://schemas.openxmlformats.org/officeDocument/2006/relationships/customXml" Target="../ink/ink7000.xml"/><Relationship Id="rId254" Type="http://schemas.openxmlformats.org/officeDocument/2006/relationships/image" Target="../media/image6536.png"/><Relationship Id="rId699" Type="http://schemas.openxmlformats.org/officeDocument/2006/relationships/customXml" Target="../ink/ink6938.xml"/><Relationship Id="rId49" Type="http://schemas.openxmlformats.org/officeDocument/2006/relationships/customXml" Target="../ink/ink6612.xml"/><Relationship Id="rId114" Type="http://schemas.openxmlformats.org/officeDocument/2006/relationships/image" Target="../media/image6467.png"/><Relationship Id="rId461" Type="http://schemas.openxmlformats.org/officeDocument/2006/relationships/customXml" Target="../ink/ink6819.xml"/><Relationship Id="rId559" Type="http://schemas.openxmlformats.org/officeDocument/2006/relationships/customXml" Target="../ink/ink6868.xml"/><Relationship Id="rId766" Type="http://schemas.openxmlformats.org/officeDocument/2006/relationships/image" Target="../media/image6788.png"/><Relationship Id="rId198" Type="http://schemas.openxmlformats.org/officeDocument/2006/relationships/image" Target="../media/image6508.png"/><Relationship Id="rId321" Type="http://schemas.openxmlformats.org/officeDocument/2006/relationships/customXml" Target="../ink/ink6748.xml"/><Relationship Id="rId419" Type="http://schemas.openxmlformats.org/officeDocument/2006/relationships/customXml" Target="../ink/ink6798.xml"/><Relationship Id="rId626" Type="http://schemas.openxmlformats.org/officeDocument/2006/relationships/image" Target="../media/image6718.png"/><Relationship Id="rId833" Type="http://schemas.openxmlformats.org/officeDocument/2006/relationships/image" Target="../media/image6821.png"/><Relationship Id="rId265" Type="http://schemas.openxmlformats.org/officeDocument/2006/relationships/customXml" Target="../ink/ink6720.xml"/><Relationship Id="rId472" Type="http://schemas.openxmlformats.org/officeDocument/2006/relationships/image" Target="../media/image6641.png"/><Relationship Id="rId125" Type="http://schemas.openxmlformats.org/officeDocument/2006/relationships/customXml" Target="../ink/ink6650.xml"/><Relationship Id="rId332" Type="http://schemas.openxmlformats.org/officeDocument/2006/relationships/customXml" Target="../ink/ink6754.xml"/><Relationship Id="rId777" Type="http://schemas.openxmlformats.org/officeDocument/2006/relationships/customXml" Target="../ink/ink6977.xml"/><Relationship Id="rId637" Type="http://schemas.openxmlformats.org/officeDocument/2006/relationships/customXml" Target="../ink/ink6907.xml"/><Relationship Id="rId844" Type="http://schemas.openxmlformats.org/officeDocument/2006/relationships/customXml" Target="../ink/ink7011.xml"/><Relationship Id="rId276" Type="http://schemas.openxmlformats.org/officeDocument/2006/relationships/image" Target="../media/image6547.png"/><Relationship Id="rId483" Type="http://schemas.openxmlformats.org/officeDocument/2006/relationships/customXml" Target="../ink/ink6830.xml"/><Relationship Id="rId690" Type="http://schemas.openxmlformats.org/officeDocument/2006/relationships/image" Target="../media/image6750.png"/><Relationship Id="rId704" Type="http://schemas.openxmlformats.org/officeDocument/2006/relationships/image" Target="../media/image6757.png"/><Relationship Id="rId40" Type="http://schemas.openxmlformats.org/officeDocument/2006/relationships/image" Target="../media/image6430.png"/><Relationship Id="rId136" Type="http://schemas.openxmlformats.org/officeDocument/2006/relationships/image" Target="../media/image6478.png"/><Relationship Id="rId343" Type="http://schemas.openxmlformats.org/officeDocument/2006/relationships/image" Target="../media/image6580.png"/><Relationship Id="rId550" Type="http://schemas.openxmlformats.org/officeDocument/2006/relationships/image" Target="../media/image6680.png"/><Relationship Id="rId788" Type="http://schemas.openxmlformats.org/officeDocument/2006/relationships/image" Target="../media/image6799.png"/><Relationship Id="rId203" Type="http://schemas.openxmlformats.org/officeDocument/2006/relationships/customXml" Target="../ink/ink6689.xml"/><Relationship Id="rId648" Type="http://schemas.openxmlformats.org/officeDocument/2006/relationships/image" Target="../media/image6729.png"/><Relationship Id="rId287" Type="http://schemas.openxmlformats.org/officeDocument/2006/relationships/customXml" Target="../ink/ink6731.xml"/><Relationship Id="rId410" Type="http://schemas.openxmlformats.org/officeDocument/2006/relationships/image" Target="../media/image6610.png"/><Relationship Id="rId494" Type="http://schemas.openxmlformats.org/officeDocument/2006/relationships/image" Target="../media/image6652.png"/><Relationship Id="rId508" Type="http://schemas.openxmlformats.org/officeDocument/2006/relationships/image" Target="../media/image6659.png"/><Relationship Id="rId715" Type="http://schemas.openxmlformats.org/officeDocument/2006/relationships/customXml" Target="../ink/ink6946.xml"/><Relationship Id="rId147" Type="http://schemas.openxmlformats.org/officeDocument/2006/relationships/customXml" Target="../ink/ink6661.xml"/><Relationship Id="rId354" Type="http://schemas.openxmlformats.org/officeDocument/2006/relationships/customXml" Target="../ink/ink6765.xml"/><Relationship Id="rId799" Type="http://schemas.openxmlformats.org/officeDocument/2006/relationships/customXml" Target="../ink/ink6988.xml"/><Relationship Id="rId51" Type="http://schemas.openxmlformats.org/officeDocument/2006/relationships/customXml" Target="../ink/ink6613.xml"/><Relationship Id="rId561" Type="http://schemas.openxmlformats.org/officeDocument/2006/relationships/customXml" Target="../ink/ink6869.xml"/><Relationship Id="rId659" Type="http://schemas.openxmlformats.org/officeDocument/2006/relationships/customXml" Target="../ink/ink6918.xml"/><Relationship Id="rId214" Type="http://schemas.openxmlformats.org/officeDocument/2006/relationships/image" Target="../media/image6516.png"/><Relationship Id="rId298" Type="http://schemas.openxmlformats.org/officeDocument/2006/relationships/image" Target="../media/image6558.png"/><Relationship Id="rId421" Type="http://schemas.openxmlformats.org/officeDocument/2006/relationships/customXml" Target="../ink/ink6799.xml"/><Relationship Id="rId519" Type="http://schemas.openxmlformats.org/officeDocument/2006/relationships/customXml" Target="../ink/ink6848.xml"/><Relationship Id="rId158" Type="http://schemas.openxmlformats.org/officeDocument/2006/relationships/image" Target="../media/image6489.png"/><Relationship Id="rId726" Type="http://schemas.openxmlformats.org/officeDocument/2006/relationships/image" Target="../media/image6768.png"/><Relationship Id="rId62" Type="http://schemas.openxmlformats.org/officeDocument/2006/relationships/image" Target="../media/image6441.png"/><Relationship Id="rId365" Type="http://schemas.openxmlformats.org/officeDocument/2006/relationships/customXml" Target="../ink/ink6771.xml"/><Relationship Id="rId572" Type="http://schemas.openxmlformats.org/officeDocument/2006/relationships/image" Target="../media/image6691.png"/><Relationship Id="rId225" Type="http://schemas.openxmlformats.org/officeDocument/2006/relationships/customXml" Target="../ink/ink6700.xml"/><Relationship Id="rId432" Type="http://schemas.openxmlformats.org/officeDocument/2006/relationships/image" Target="../media/image6621.png"/><Relationship Id="rId737" Type="http://schemas.openxmlformats.org/officeDocument/2006/relationships/customXml" Target="../ink/ink6957.xml"/><Relationship Id="rId73" Type="http://schemas.openxmlformats.org/officeDocument/2006/relationships/customXml" Target="../ink/ink6624.xml"/><Relationship Id="rId169" Type="http://schemas.openxmlformats.org/officeDocument/2006/relationships/customXml" Target="../ink/ink6672.xml"/><Relationship Id="rId376" Type="http://schemas.openxmlformats.org/officeDocument/2006/relationships/image" Target="../media/image6593.png"/><Relationship Id="rId583" Type="http://schemas.openxmlformats.org/officeDocument/2006/relationships/customXml" Target="../ink/ink6880.xml"/><Relationship Id="rId790" Type="http://schemas.openxmlformats.org/officeDocument/2006/relationships/image" Target="../media/image6800.png"/><Relationship Id="rId804" Type="http://schemas.openxmlformats.org/officeDocument/2006/relationships/image" Target="../media/image6807.png"/><Relationship Id="rId4" Type="http://schemas.openxmlformats.org/officeDocument/2006/relationships/image" Target="../media/image6412.png"/><Relationship Id="rId236" Type="http://schemas.openxmlformats.org/officeDocument/2006/relationships/image" Target="../media/image6527.png"/><Relationship Id="rId443" Type="http://schemas.openxmlformats.org/officeDocument/2006/relationships/customXml" Target="../ink/ink6810.xml"/><Relationship Id="rId650" Type="http://schemas.openxmlformats.org/officeDocument/2006/relationships/image" Target="../media/image6730.png"/><Relationship Id="rId303" Type="http://schemas.openxmlformats.org/officeDocument/2006/relationships/customXml" Target="../ink/ink6739.xml"/><Relationship Id="rId748" Type="http://schemas.openxmlformats.org/officeDocument/2006/relationships/image" Target="../media/image6779.png"/><Relationship Id="rId84" Type="http://schemas.openxmlformats.org/officeDocument/2006/relationships/image" Target="../media/image6452.png"/><Relationship Id="rId387" Type="http://schemas.openxmlformats.org/officeDocument/2006/relationships/customXml" Target="../ink/ink6782.xml"/><Relationship Id="rId510" Type="http://schemas.openxmlformats.org/officeDocument/2006/relationships/image" Target="../media/image6660.png"/><Relationship Id="rId594" Type="http://schemas.openxmlformats.org/officeDocument/2006/relationships/image" Target="../media/image6702.png"/><Relationship Id="rId608" Type="http://schemas.openxmlformats.org/officeDocument/2006/relationships/image" Target="../media/image6709.png"/><Relationship Id="rId815" Type="http://schemas.openxmlformats.org/officeDocument/2006/relationships/customXml" Target="../ink/ink6996.xml"/><Relationship Id="rId247" Type="http://schemas.openxmlformats.org/officeDocument/2006/relationships/customXml" Target="../ink/ink6711.xml"/><Relationship Id="rId107" Type="http://schemas.openxmlformats.org/officeDocument/2006/relationships/customXml" Target="../ink/ink6641.xml"/><Relationship Id="rId454" Type="http://schemas.openxmlformats.org/officeDocument/2006/relationships/image" Target="../media/image6632.png"/><Relationship Id="rId661" Type="http://schemas.openxmlformats.org/officeDocument/2006/relationships/customXml" Target="../ink/ink6919.xml"/><Relationship Id="rId759" Type="http://schemas.openxmlformats.org/officeDocument/2006/relationships/customXml" Target="../ink/ink6968.xml"/><Relationship Id="rId11" Type="http://schemas.openxmlformats.org/officeDocument/2006/relationships/customXml" Target="../ink/ink6593.xml"/><Relationship Id="rId314" Type="http://schemas.openxmlformats.org/officeDocument/2006/relationships/image" Target="../media/image6566.png"/><Relationship Id="rId398" Type="http://schemas.openxmlformats.org/officeDocument/2006/relationships/image" Target="../media/image6604.png"/><Relationship Id="rId521" Type="http://schemas.openxmlformats.org/officeDocument/2006/relationships/customXml" Target="../ink/ink6849.xml"/><Relationship Id="rId619" Type="http://schemas.openxmlformats.org/officeDocument/2006/relationships/customXml" Target="../ink/ink6898.xml"/><Relationship Id="rId95" Type="http://schemas.openxmlformats.org/officeDocument/2006/relationships/customXml" Target="../ink/ink6635.xml"/><Relationship Id="rId160" Type="http://schemas.openxmlformats.org/officeDocument/2006/relationships/image" Target="../media/image6490.png"/><Relationship Id="rId826" Type="http://schemas.openxmlformats.org/officeDocument/2006/relationships/customXml" Target="../ink/ink7002.xml"/><Relationship Id="rId258" Type="http://schemas.openxmlformats.org/officeDocument/2006/relationships/image" Target="../media/image6538.png"/><Relationship Id="rId465" Type="http://schemas.openxmlformats.org/officeDocument/2006/relationships/customXml" Target="../ink/ink6821.xml"/><Relationship Id="rId672" Type="http://schemas.openxmlformats.org/officeDocument/2006/relationships/image" Target="../media/image6741.png"/><Relationship Id="rId22" Type="http://schemas.openxmlformats.org/officeDocument/2006/relationships/image" Target="../media/image6421.png"/><Relationship Id="rId118" Type="http://schemas.openxmlformats.org/officeDocument/2006/relationships/image" Target="../media/image6469.png"/><Relationship Id="rId325" Type="http://schemas.openxmlformats.org/officeDocument/2006/relationships/image" Target="../media/image6571.png"/><Relationship Id="rId532" Type="http://schemas.openxmlformats.org/officeDocument/2006/relationships/image" Target="../media/image6671.png"/><Relationship Id="rId171" Type="http://schemas.openxmlformats.org/officeDocument/2006/relationships/customXml" Target="../ink/ink6673.xml"/><Relationship Id="rId837" Type="http://schemas.openxmlformats.org/officeDocument/2006/relationships/image" Target="../media/image6823.png"/><Relationship Id="rId269" Type="http://schemas.openxmlformats.org/officeDocument/2006/relationships/customXml" Target="../ink/ink6722.xml"/><Relationship Id="rId476" Type="http://schemas.openxmlformats.org/officeDocument/2006/relationships/image" Target="../media/image6643.png"/><Relationship Id="rId683" Type="http://schemas.openxmlformats.org/officeDocument/2006/relationships/customXml" Target="../ink/ink6930.xml"/><Relationship Id="rId33" Type="http://schemas.openxmlformats.org/officeDocument/2006/relationships/customXml" Target="../ink/ink6604.xml"/><Relationship Id="rId129" Type="http://schemas.openxmlformats.org/officeDocument/2006/relationships/customXml" Target="../ink/ink6652.xml"/><Relationship Id="rId336" Type="http://schemas.openxmlformats.org/officeDocument/2006/relationships/customXml" Target="../ink/ink6756.xml"/><Relationship Id="rId543" Type="http://schemas.openxmlformats.org/officeDocument/2006/relationships/customXml" Target="../ink/ink6860.xml"/><Relationship Id="rId182" Type="http://schemas.openxmlformats.org/officeDocument/2006/relationships/image" Target="../media/image6501.png"/><Relationship Id="rId403" Type="http://schemas.openxmlformats.org/officeDocument/2006/relationships/customXml" Target="../ink/ink6790.xml"/><Relationship Id="rId750" Type="http://schemas.openxmlformats.org/officeDocument/2006/relationships/image" Target="../media/image6780.png"/><Relationship Id="rId848" Type="http://schemas.openxmlformats.org/officeDocument/2006/relationships/customXml" Target="../ink/ink7013.xml"/><Relationship Id="rId487" Type="http://schemas.openxmlformats.org/officeDocument/2006/relationships/customXml" Target="../ink/ink6832.xml"/><Relationship Id="rId610" Type="http://schemas.openxmlformats.org/officeDocument/2006/relationships/image" Target="../media/image6710.png"/><Relationship Id="rId694" Type="http://schemas.openxmlformats.org/officeDocument/2006/relationships/image" Target="../media/image6752.png"/><Relationship Id="rId708" Type="http://schemas.openxmlformats.org/officeDocument/2006/relationships/image" Target="../media/image6759.png"/><Relationship Id="rId347" Type="http://schemas.openxmlformats.org/officeDocument/2006/relationships/image" Target="../media/image6581.png"/><Relationship Id="rId44" Type="http://schemas.openxmlformats.org/officeDocument/2006/relationships/image" Target="../media/image6432.png"/><Relationship Id="rId554" Type="http://schemas.openxmlformats.org/officeDocument/2006/relationships/image" Target="../media/image6682.png"/><Relationship Id="rId761" Type="http://schemas.openxmlformats.org/officeDocument/2006/relationships/customXml" Target="../ink/ink6969.xml"/><Relationship Id="rId193" Type="http://schemas.openxmlformats.org/officeDocument/2006/relationships/customXml" Target="../ink/ink6684.xml"/><Relationship Id="rId207" Type="http://schemas.openxmlformats.org/officeDocument/2006/relationships/customXml" Target="../ink/ink6691.xml"/><Relationship Id="rId414" Type="http://schemas.openxmlformats.org/officeDocument/2006/relationships/image" Target="../media/image6612.png"/><Relationship Id="rId498" Type="http://schemas.openxmlformats.org/officeDocument/2006/relationships/image" Target="../media/image6654.png"/><Relationship Id="rId621" Type="http://schemas.openxmlformats.org/officeDocument/2006/relationships/customXml" Target="../ink/ink6899.xml"/><Relationship Id="rId260" Type="http://schemas.openxmlformats.org/officeDocument/2006/relationships/image" Target="../media/image6539.png"/><Relationship Id="rId719" Type="http://schemas.openxmlformats.org/officeDocument/2006/relationships/customXml" Target="../ink/ink6948.xml"/><Relationship Id="rId55" Type="http://schemas.openxmlformats.org/officeDocument/2006/relationships/customXml" Target="../ink/ink6615.xml"/><Relationship Id="rId120" Type="http://schemas.openxmlformats.org/officeDocument/2006/relationships/image" Target="../media/image6470.png"/><Relationship Id="rId358" Type="http://schemas.openxmlformats.org/officeDocument/2006/relationships/customXml" Target="../ink/ink6767.xml"/><Relationship Id="rId565" Type="http://schemas.openxmlformats.org/officeDocument/2006/relationships/customXml" Target="../ink/ink6871.xml"/><Relationship Id="rId772" Type="http://schemas.openxmlformats.org/officeDocument/2006/relationships/image" Target="../media/image6791.png"/><Relationship Id="rId218" Type="http://schemas.openxmlformats.org/officeDocument/2006/relationships/image" Target="../media/image6518.png"/><Relationship Id="rId425" Type="http://schemas.openxmlformats.org/officeDocument/2006/relationships/customXml" Target="../ink/ink6801.xml"/><Relationship Id="rId632" Type="http://schemas.openxmlformats.org/officeDocument/2006/relationships/image" Target="../media/image6721.png"/><Relationship Id="rId271" Type="http://schemas.openxmlformats.org/officeDocument/2006/relationships/customXml" Target="../ink/ink6723.xml"/><Relationship Id="rId66" Type="http://schemas.openxmlformats.org/officeDocument/2006/relationships/image" Target="../media/image6443.png"/><Relationship Id="rId131" Type="http://schemas.openxmlformats.org/officeDocument/2006/relationships/customXml" Target="../ink/ink6653.xml"/><Relationship Id="rId369" Type="http://schemas.openxmlformats.org/officeDocument/2006/relationships/customXml" Target="../ink/ink6773.xml"/><Relationship Id="rId576" Type="http://schemas.openxmlformats.org/officeDocument/2006/relationships/image" Target="../media/image6693.png"/><Relationship Id="rId783" Type="http://schemas.openxmlformats.org/officeDocument/2006/relationships/customXml" Target="../ink/ink6980.xml"/><Relationship Id="rId229" Type="http://schemas.openxmlformats.org/officeDocument/2006/relationships/customXml" Target="../ink/ink6702.xml"/><Relationship Id="rId436" Type="http://schemas.openxmlformats.org/officeDocument/2006/relationships/image" Target="../media/image6623.png"/><Relationship Id="rId643" Type="http://schemas.openxmlformats.org/officeDocument/2006/relationships/customXml" Target="../ink/ink6910.xml"/></Relationships>
</file>

<file path=ppt/slides/_rels/slide12.xml.rels><?xml version="1.0" encoding="UTF-8" standalone="yes"?>
<Relationships xmlns="http://schemas.openxmlformats.org/package/2006/relationships"><Relationship Id="rId2" Type="http://schemas.openxmlformats.org/officeDocument/2006/relationships/image" Target="../media/image68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8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8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8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8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8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8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17" Type="http://schemas.openxmlformats.org/officeDocument/2006/relationships/image" Target="../media/image545.png"/><Relationship Id="rId671" Type="http://schemas.openxmlformats.org/officeDocument/2006/relationships/image" Target="../media/image818.png"/><Relationship Id="rId769" Type="http://schemas.openxmlformats.org/officeDocument/2006/relationships/image" Target="../media/image867.png"/><Relationship Id="rId21" Type="http://schemas.openxmlformats.org/officeDocument/2006/relationships/customXml" Target="../ink/ink505.xml"/><Relationship Id="rId324" Type="http://schemas.openxmlformats.org/officeDocument/2006/relationships/customXml" Target="../ink/ink659.xml"/><Relationship Id="rId531" Type="http://schemas.openxmlformats.org/officeDocument/2006/relationships/image" Target="../media/image748.png"/><Relationship Id="rId629" Type="http://schemas.openxmlformats.org/officeDocument/2006/relationships/image" Target="../media/image797.png"/><Relationship Id="rId170" Type="http://schemas.openxmlformats.org/officeDocument/2006/relationships/customXml" Target="../ink/ink581.xml"/><Relationship Id="rId836" Type="http://schemas.openxmlformats.org/officeDocument/2006/relationships/customXml" Target="../ink/ink915.xml"/><Relationship Id="rId268" Type="http://schemas.openxmlformats.org/officeDocument/2006/relationships/customXml" Target="../ink/ink631.xml"/><Relationship Id="rId475" Type="http://schemas.openxmlformats.org/officeDocument/2006/relationships/image" Target="../media/image720.png"/><Relationship Id="rId682" Type="http://schemas.openxmlformats.org/officeDocument/2006/relationships/customXml" Target="../ink/ink838.xml"/><Relationship Id="rId903" Type="http://schemas.openxmlformats.org/officeDocument/2006/relationships/image" Target="../media/image934.png"/><Relationship Id="rId32" Type="http://schemas.openxmlformats.org/officeDocument/2006/relationships/image" Target="../media/image507.png"/><Relationship Id="rId128" Type="http://schemas.openxmlformats.org/officeDocument/2006/relationships/customXml" Target="../ink/ink559.xml"/><Relationship Id="rId335" Type="http://schemas.openxmlformats.org/officeDocument/2006/relationships/image" Target="../media/image651.png"/><Relationship Id="rId542" Type="http://schemas.openxmlformats.org/officeDocument/2006/relationships/customXml" Target="../ink/ink768.xml"/><Relationship Id="rId181" Type="http://schemas.openxmlformats.org/officeDocument/2006/relationships/image" Target="../media/image575.png"/><Relationship Id="rId402" Type="http://schemas.openxmlformats.org/officeDocument/2006/relationships/customXml" Target="../ink/ink698.xml"/><Relationship Id="rId847" Type="http://schemas.openxmlformats.org/officeDocument/2006/relationships/image" Target="../media/image906.png"/><Relationship Id="rId279" Type="http://schemas.openxmlformats.org/officeDocument/2006/relationships/image" Target="../media/image623.png"/><Relationship Id="rId486" Type="http://schemas.openxmlformats.org/officeDocument/2006/relationships/customXml" Target="../ink/ink740.xml"/><Relationship Id="rId693" Type="http://schemas.openxmlformats.org/officeDocument/2006/relationships/image" Target="../media/image829.png"/><Relationship Id="rId707" Type="http://schemas.openxmlformats.org/officeDocument/2006/relationships/image" Target="../media/image836.png"/><Relationship Id="rId914" Type="http://schemas.openxmlformats.org/officeDocument/2006/relationships/customXml" Target="../ink/ink954.xml"/><Relationship Id="rId43" Type="http://schemas.openxmlformats.org/officeDocument/2006/relationships/customXml" Target="../ink/ink516.xml"/><Relationship Id="rId139" Type="http://schemas.openxmlformats.org/officeDocument/2006/relationships/image" Target="../media/image555.png"/><Relationship Id="rId346" Type="http://schemas.openxmlformats.org/officeDocument/2006/relationships/customXml" Target="../ink/ink670.xml"/><Relationship Id="rId553" Type="http://schemas.openxmlformats.org/officeDocument/2006/relationships/image" Target="../media/image759.png"/><Relationship Id="rId760" Type="http://schemas.openxmlformats.org/officeDocument/2006/relationships/customXml" Target="../ink/ink877.xml"/><Relationship Id="rId192" Type="http://schemas.openxmlformats.org/officeDocument/2006/relationships/customXml" Target="../ink/ink592.xml"/><Relationship Id="rId206" Type="http://schemas.openxmlformats.org/officeDocument/2006/relationships/customXml" Target="../ink/ink599.xml"/><Relationship Id="rId413" Type="http://schemas.openxmlformats.org/officeDocument/2006/relationships/image" Target="../media/image689.png"/><Relationship Id="rId858" Type="http://schemas.openxmlformats.org/officeDocument/2006/relationships/customXml" Target="../ink/ink926.xml"/><Relationship Id="rId497" Type="http://schemas.openxmlformats.org/officeDocument/2006/relationships/image" Target="../media/image731.png"/><Relationship Id="rId620" Type="http://schemas.openxmlformats.org/officeDocument/2006/relationships/customXml" Target="../ink/ink807.xml"/><Relationship Id="rId718" Type="http://schemas.openxmlformats.org/officeDocument/2006/relationships/customXml" Target="../ink/ink856.xml"/><Relationship Id="rId925" Type="http://schemas.openxmlformats.org/officeDocument/2006/relationships/image" Target="../media/image945.png"/><Relationship Id="rId357" Type="http://schemas.openxmlformats.org/officeDocument/2006/relationships/image" Target="../media/image662.png"/><Relationship Id="rId54" Type="http://schemas.openxmlformats.org/officeDocument/2006/relationships/customXml" Target="../ink/ink522.xml"/><Relationship Id="rId217" Type="http://schemas.openxmlformats.org/officeDocument/2006/relationships/customXml" Target="../ink/ink605.xml"/><Relationship Id="rId564" Type="http://schemas.openxmlformats.org/officeDocument/2006/relationships/customXml" Target="../ink/ink779.xml"/><Relationship Id="rId771" Type="http://schemas.openxmlformats.org/officeDocument/2006/relationships/image" Target="../media/image868.png"/><Relationship Id="rId869" Type="http://schemas.openxmlformats.org/officeDocument/2006/relationships/image" Target="../media/image917.png"/><Relationship Id="rId424" Type="http://schemas.openxmlformats.org/officeDocument/2006/relationships/customXml" Target="../ink/ink709.xml"/><Relationship Id="rId631" Type="http://schemas.openxmlformats.org/officeDocument/2006/relationships/image" Target="../media/image798.png"/><Relationship Id="rId729" Type="http://schemas.openxmlformats.org/officeDocument/2006/relationships/image" Target="../media/image847.png"/><Relationship Id="rId270" Type="http://schemas.openxmlformats.org/officeDocument/2006/relationships/customXml" Target="../ink/ink632.xml"/><Relationship Id="rId936" Type="http://schemas.openxmlformats.org/officeDocument/2006/relationships/customXml" Target="../ink/ink965.xml"/><Relationship Id="rId65" Type="http://schemas.openxmlformats.org/officeDocument/2006/relationships/image" Target="../media/image522.png"/><Relationship Id="rId130" Type="http://schemas.openxmlformats.org/officeDocument/2006/relationships/customXml" Target="../ink/ink560.xml"/><Relationship Id="rId368" Type="http://schemas.openxmlformats.org/officeDocument/2006/relationships/customXml" Target="../ink/ink681.xml"/><Relationship Id="rId575" Type="http://schemas.openxmlformats.org/officeDocument/2006/relationships/image" Target="../media/image770.png"/><Relationship Id="rId782" Type="http://schemas.openxmlformats.org/officeDocument/2006/relationships/customXml" Target="../ink/ink888.xml"/><Relationship Id="rId228" Type="http://schemas.openxmlformats.org/officeDocument/2006/relationships/customXml" Target="../ink/ink611.xml"/><Relationship Id="rId435" Type="http://schemas.openxmlformats.org/officeDocument/2006/relationships/image" Target="../media/image700.png"/><Relationship Id="rId642" Type="http://schemas.openxmlformats.org/officeDocument/2006/relationships/customXml" Target="../ink/ink818.xml"/><Relationship Id="rId281" Type="http://schemas.openxmlformats.org/officeDocument/2006/relationships/image" Target="../media/image624.png"/><Relationship Id="rId502" Type="http://schemas.openxmlformats.org/officeDocument/2006/relationships/customXml" Target="../ink/ink748.xml"/><Relationship Id="rId947" Type="http://schemas.openxmlformats.org/officeDocument/2006/relationships/image" Target="../media/image956.png"/><Relationship Id="rId76" Type="http://schemas.openxmlformats.org/officeDocument/2006/relationships/customXml" Target="../ink/ink533.xml"/><Relationship Id="rId141" Type="http://schemas.openxmlformats.org/officeDocument/2006/relationships/customXml" Target="../ink/ink566.xml"/><Relationship Id="rId379" Type="http://schemas.openxmlformats.org/officeDocument/2006/relationships/image" Target="../media/image673.png"/><Relationship Id="rId586" Type="http://schemas.openxmlformats.org/officeDocument/2006/relationships/customXml" Target="../ink/ink790.xml"/><Relationship Id="rId793" Type="http://schemas.openxmlformats.org/officeDocument/2006/relationships/image" Target="../media/image879.png"/><Relationship Id="rId807" Type="http://schemas.openxmlformats.org/officeDocument/2006/relationships/image" Target="../media/image886.png"/><Relationship Id="rId7" Type="http://schemas.openxmlformats.org/officeDocument/2006/relationships/customXml" Target="../ink/ink498.xml"/><Relationship Id="rId239" Type="http://schemas.openxmlformats.org/officeDocument/2006/relationships/image" Target="../media/image603.png"/><Relationship Id="rId446" Type="http://schemas.openxmlformats.org/officeDocument/2006/relationships/customXml" Target="../ink/ink720.xml"/><Relationship Id="rId653" Type="http://schemas.openxmlformats.org/officeDocument/2006/relationships/image" Target="../media/image809.png"/><Relationship Id="rId292" Type="http://schemas.openxmlformats.org/officeDocument/2006/relationships/customXml" Target="../ink/ink643.xml"/><Relationship Id="rId306" Type="http://schemas.openxmlformats.org/officeDocument/2006/relationships/customXml" Target="../ink/ink650.xml"/><Relationship Id="rId860" Type="http://schemas.openxmlformats.org/officeDocument/2006/relationships/customXml" Target="../ink/ink927.xml"/><Relationship Id="rId958" Type="http://schemas.openxmlformats.org/officeDocument/2006/relationships/customXml" Target="../ink/ink976.xml"/><Relationship Id="rId87" Type="http://schemas.openxmlformats.org/officeDocument/2006/relationships/image" Target="../media/image533.png"/><Relationship Id="rId513" Type="http://schemas.openxmlformats.org/officeDocument/2006/relationships/image" Target="../media/image739.png"/><Relationship Id="rId597" Type="http://schemas.openxmlformats.org/officeDocument/2006/relationships/image" Target="../media/image781.png"/><Relationship Id="rId720" Type="http://schemas.openxmlformats.org/officeDocument/2006/relationships/customXml" Target="../ink/ink857.xml"/><Relationship Id="rId818" Type="http://schemas.openxmlformats.org/officeDocument/2006/relationships/customXml" Target="../ink/ink906.xml"/><Relationship Id="rId152" Type="http://schemas.openxmlformats.org/officeDocument/2006/relationships/image" Target="../media/image561.png"/><Relationship Id="rId457" Type="http://schemas.openxmlformats.org/officeDocument/2006/relationships/image" Target="../media/image711.png"/><Relationship Id="rId664" Type="http://schemas.openxmlformats.org/officeDocument/2006/relationships/customXml" Target="../ink/ink829.xml"/><Relationship Id="rId871" Type="http://schemas.openxmlformats.org/officeDocument/2006/relationships/image" Target="../media/image918.png"/><Relationship Id="rId14" Type="http://schemas.openxmlformats.org/officeDocument/2006/relationships/image" Target="../media/image498.png"/><Relationship Id="rId317" Type="http://schemas.openxmlformats.org/officeDocument/2006/relationships/image" Target="../media/image642.png"/><Relationship Id="rId524" Type="http://schemas.openxmlformats.org/officeDocument/2006/relationships/customXml" Target="../ink/ink759.xml"/><Relationship Id="rId731" Type="http://schemas.openxmlformats.org/officeDocument/2006/relationships/image" Target="../media/image848.png"/><Relationship Id="rId98" Type="http://schemas.openxmlformats.org/officeDocument/2006/relationships/customXml" Target="../ink/ink544.xml"/><Relationship Id="rId163" Type="http://schemas.openxmlformats.org/officeDocument/2006/relationships/image" Target="../media/image566.png"/><Relationship Id="rId370" Type="http://schemas.openxmlformats.org/officeDocument/2006/relationships/customXml" Target="../ink/ink682.xml"/><Relationship Id="rId829" Type="http://schemas.openxmlformats.org/officeDocument/2006/relationships/image" Target="../media/image897.png"/><Relationship Id="rId230" Type="http://schemas.openxmlformats.org/officeDocument/2006/relationships/customXml" Target="../ink/ink612.xml"/><Relationship Id="rId468" Type="http://schemas.openxmlformats.org/officeDocument/2006/relationships/customXml" Target="../ink/ink731.xml"/><Relationship Id="rId675" Type="http://schemas.openxmlformats.org/officeDocument/2006/relationships/image" Target="../media/image820.png"/><Relationship Id="rId882" Type="http://schemas.openxmlformats.org/officeDocument/2006/relationships/customXml" Target="../ink/ink938.xml"/><Relationship Id="rId25" Type="http://schemas.openxmlformats.org/officeDocument/2006/relationships/customXml" Target="../ink/ink507.xml"/><Relationship Id="rId328" Type="http://schemas.openxmlformats.org/officeDocument/2006/relationships/customXml" Target="../ink/ink661.xml"/><Relationship Id="rId535" Type="http://schemas.openxmlformats.org/officeDocument/2006/relationships/image" Target="../media/image750.png"/><Relationship Id="rId742" Type="http://schemas.openxmlformats.org/officeDocument/2006/relationships/customXml" Target="../ink/ink868.xml"/><Relationship Id="rId174" Type="http://schemas.openxmlformats.org/officeDocument/2006/relationships/customXml" Target="../ink/ink583.xml"/><Relationship Id="rId381" Type="http://schemas.openxmlformats.org/officeDocument/2006/relationships/image" Target="../media/image674.png"/><Relationship Id="rId602" Type="http://schemas.openxmlformats.org/officeDocument/2006/relationships/customXml" Target="../ink/ink798.xml"/><Relationship Id="rId241" Type="http://schemas.openxmlformats.org/officeDocument/2006/relationships/image" Target="../media/image604.png"/><Relationship Id="rId479" Type="http://schemas.openxmlformats.org/officeDocument/2006/relationships/image" Target="../media/image722.png"/><Relationship Id="rId686" Type="http://schemas.openxmlformats.org/officeDocument/2006/relationships/customXml" Target="../ink/ink840.xml"/><Relationship Id="rId893" Type="http://schemas.openxmlformats.org/officeDocument/2006/relationships/image" Target="../media/image929.png"/><Relationship Id="rId907" Type="http://schemas.openxmlformats.org/officeDocument/2006/relationships/image" Target="../media/image936.png"/><Relationship Id="rId36" Type="http://schemas.openxmlformats.org/officeDocument/2006/relationships/image" Target="../media/image509.png"/><Relationship Id="rId339" Type="http://schemas.openxmlformats.org/officeDocument/2006/relationships/image" Target="../media/image653.png"/><Relationship Id="rId546" Type="http://schemas.openxmlformats.org/officeDocument/2006/relationships/customXml" Target="../ink/ink770.xml"/><Relationship Id="rId753" Type="http://schemas.openxmlformats.org/officeDocument/2006/relationships/image" Target="../media/image859.png"/><Relationship Id="rId101" Type="http://schemas.openxmlformats.org/officeDocument/2006/relationships/image" Target="../media/image540.png"/><Relationship Id="rId185" Type="http://schemas.openxmlformats.org/officeDocument/2006/relationships/image" Target="../media/image577.png"/><Relationship Id="rId406" Type="http://schemas.openxmlformats.org/officeDocument/2006/relationships/customXml" Target="../ink/ink700.xml"/><Relationship Id="rId960" Type="http://schemas.openxmlformats.org/officeDocument/2006/relationships/customXml" Target="../ink/ink977.xml"/><Relationship Id="rId392" Type="http://schemas.openxmlformats.org/officeDocument/2006/relationships/customXml" Target="../ink/ink693.xml"/><Relationship Id="rId613" Type="http://schemas.openxmlformats.org/officeDocument/2006/relationships/image" Target="../media/image789.png"/><Relationship Id="rId697" Type="http://schemas.openxmlformats.org/officeDocument/2006/relationships/image" Target="../media/image831.png"/><Relationship Id="rId820" Type="http://schemas.openxmlformats.org/officeDocument/2006/relationships/customXml" Target="../ink/ink907.xml"/><Relationship Id="rId918" Type="http://schemas.openxmlformats.org/officeDocument/2006/relationships/customXml" Target="../ink/ink956.xml"/><Relationship Id="rId252" Type="http://schemas.openxmlformats.org/officeDocument/2006/relationships/customXml" Target="../ink/ink623.xml"/><Relationship Id="rId47" Type="http://schemas.openxmlformats.org/officeDocument/2006/relationships/customXml" Target="../ink/ink518.xml"/><Relationship Id="rId112" Type="http://schemas.openxmlformats.org/officeDocument/2006/relationships/customXml" Target="../ink/ink551.xml"/><Relationship Id="rId557" Type="http://schemas.openxmlformats.org/officeDocument/2006/relationships/image" Target="../media/image761.png"/><Relationship Id="rId764" Type="http://schemas.openxmlformats.org/officeDocument/2006/relationships/customXml" Target="../ink/ink879.xml"/><Relationship Id="rId196" Type="http://schemas.openxmlformats.org/officeDocument/2006/relationships/customXml" Target="../ink/ink594.xml"/><Relationship Id="rId417" Type="http://schemas.openxmlformats.org/officeDocument/2006/relationships/image" Target="../media/image691.png"/><Relationship Id="rId624" Type="http://schemas.openxmlformats.org/officeDocument/2006/relationships/customXml" Target="../ink/ink809.xml"/><Relationship Id="rId831" Type="http://schemas.openxmlformats.org/officeDocument/2006/relationships/image" Target="../media/image898.png"/><Relationship Id="rId263" Type="http://schemas.openxmlformats.org/officeDocument/2006/relationships/image" Target="../media/image615.png"/><Relationship Id="rId470" Type="http://schemas.openxmlformats.org/officeDocument/2006/relationships/customXml" Target="../ink/ink732.xml"/><Relationship Id="rId929" Type="http://schemas.openxmlformats.org/officeDocument/2006/relationships/image" Target="../media/image947.png"/><Relationship Id="rId58" Type="http://schemas.openxmlformats.org/officeDocument/2006/relationships/customXml" Target="../ink/ink524.xml"/><Relationship Id="rId123" Type="http://schemas.openxmlformats.org/officeDocument/2006/relationships/image" Target="../media/image548.png"/><Relationship Id="rId330" Type="http://schemas.openxmlformats.org/officeDocument/2006/relationships/customXml" Target="../ink/ink662.xml"/><Relationship Id="rId568" Type="http://schemas.openxmlformats.org/officeDocument/2006/relationships/customXml" Target="../ink/ink781.xml"/><Relationship Id="rId775" Type="http://schemas.openxmlformats.org/officeDocument/2006/relationships/image" Target="../media/image870.png"/><Relationship Id="rId428" Type="http://schemas.openxmlformats.org/officeDocument/2006/relationships/customXml" Target="../ink/ink711.xml"/><Relationship Id="rId635" Type="http://schemas.openxmlformats.org/officeDocument/2006/relationships/image" Target="../media/image800.png"/><Relationship Id="rId842" Type="http://schemas.openxmlformats.org/officeDocument/2006/relationships/customXml" Target="../ink/ink918.xml"/><Relationship Id="rId274" Type="http://schemas.openxmlformats.org/officeDocument/2006/relationships/customXml" Target="../ink/ink634.xml"/><Relationship Id="rId481" Type="http://schemas.openxmlformats.org/officeDocument/2006/relationships/image" Target="../media/image723.png"/><Relationship Id="rId702" Type="http://schemas.openxmlformats.org/officeDocument/2006/relationships/customXml" Target="../ink/ink848.xml"/><Relationship Id="rId69" Type="http://schemas.openxmlformats.org/officeDocument/2006/relationships/image" Target="../media/image524.png"/><Relationship Id="rId134" Type="http://schemas.openxmlformats.org/officeDocument/2006/relationships/customXml" Target="../ink/ink562.xml"/><Relationship Id="rId579" Type="http://schemas.openxmlformats.org/officeDocument/2006/relationships/image" Target="../media/image772.png"/><Relationship Id="rId786" Type="http://schemas.openxmlformats.org/officeDocument/2006/relationships/customXml" Target="../ink/ink890.xml"/><Relationship Id="rId341" Type="http://schemas.openxmlformats.org/officeDocument/2006/relationships/image" Target="../media/image654.png"/><Relationship Id="rId439" Type="http://schemas.openxmlformats.org/officeDocument/2006/relationships/image" Target="../media/image702.png"/><Relationship Id="rId646" Type="http://schemas.openxmlformats.org/officeDocument/2006/relationships/customXml" Target="../ink/ink820.xml"/><Relationship Id="rId201" Type="http://schemas.openxmlformats.org/officeDocument/2006/relationships/image" Target="../media/image585.png"/><Relationship Id="rId285" Type="http://schemas.openxmlformats.org/officeDocument/2006/relationships/image" Target="../media/image626.png"/><Relationship Id="rId506" Type="http://schemas.openxmlformats.org/officeDocument/2006/relationships/customXml" Target="../ink/ink750.xml"/><Relationship Id="rId853" Type="http://schemas.openxmlformats.org/officeDocument/2006/relationships/image" Target="../media/image909.png"/><Relationship Id="rId492" Type="http://schemas.openxmlformats.org/officeDocument/2006/relationships/customXml" Target="../ink/ink743.xml"/><Relationship Id="rId713" Type="http://schemas.openxmlformats.org/officeDocument/2006/relationships/image" Target="../media/image839.png"/><Relationship Id="rId797" Type="http://schemas.openxmlformats.org/officeDocument/2006/relationships/image" Target="../media/image881.png"/><Relationship Id="rId920" Type="http://schemas.openxmlformats.org/officeDocument/2006/relationships/customXml" Target="../ink/ink957.xml"/><Relationship Id="rId145" Type="http://schemas.openxmlformats.org/officeDocument/2006/relationships/customXml" Target="../ink/ink568.xml"/><Relationship Id="rId352" Type="http://schemas.openxmlformats.org/officeDocument/2006/relationships/customXml" Target="../ink/ink673.xml"/><Relationship Id="rId212" Type="http://schemas.openxmlformats.org/officeDocument/2006/relationships/customXml" Target="../ink/ink602.xml"/><Relationship Id="rId657" Type="http://schemas.openxmlformats.org/officeDocument/2006/relationships/image" Target="../media/image811.png"/><Relationship Id="rId864" Type="http://schemas.openxmlformats.org/officeDocument/2006/relationships/customXml" Target="../ink/ink929.xml"/><Relationship Id="rId296" Type="http://schemas.openxmlformats.org/officeDocument/2006/relationships/customXml" Target="../ink/ink645.xml"/><Relationship Id="rId517" Type="http://schemas.openxmlformats.org/officeDocument/2006/relationships/image" Target="../media/image741.png"/><Relationship Id="rId724" Type="http://schemas.openxmlformats.org/officeDocument/2006/relationships/customXml" Target="../ink/ink859.xml"/><Relationship Id="rId931" Type="http://schemas.openxmlformats.org/officeDocument/2006/relationships/image" Target="../media/image948.png"/><Relationship Id="rId60" Type="http://schemas.openxmlformats.org/officeDocument/2006/relationships/customXml" Target="../ink/ink525.xml"/><Relationship Id="rId156" Type="http://schemas.openxmlformats.org/officeDocument/2006/relationships/image" Target="../media/image563.png"/><Relationship Id="rId363" Type="http://schemas.openxmlformats.org/officeDocument/2006/relationships/image" Target="../media/image665.png"/><Relationship Id="rId570" Type="http://schemas.openxmlformats.org/officeDocument/2006/relationships/customXml" Target="../ink/ink782.xml"/><Relationship Id="rId223" Type="http://schemas.openxmlformats.org/officeDocument/2006/relationships/customXml" Target="../ink/ink608.xml"/><Relationship Id="rId430" Type="http://schemas.openxmlformats.org/officeDocument/2006/relationships/customXml" Target="../ink/ink712.xml"/><Relationship Id="rId668" Type="http://schemas.openxmlformats.org/officeDocument/2006/relationships/customXml" Target="../ink/ink831.xml"/><Relationship Id="rId875" Type="http://schemas.openxmlformats.org/officeDocument/2006/relationships/image" Target="../media/image920.png"/><Relationship Id="rId18" Type="http://schemas.openxmlformats.org/officeDocument/2006/relationships/image" Target="../media/image500.png"/><Relationship Id="rId528" Type="http://schemas.openxmlformats.org/officeDocument/2006/relationships/customXml" Target="../ink/ink761.xml"/><Relationship Id="rId735" Type="http://schemas.openxmlformats.org/officeDocument/2006/relationships/image" Target="../media/image850.png"/><Relationship Id="rId942" Type="http://schemas.openxmlformats.org/officeDocument/2006/relationships/customXml" Target="../ink/ink968.xml"/><Relationship Id="rId167" Type="http://schemas.openxmlformats.org/officeDocument/2006/relationships/image" Target="../media/image568.png"/><Relationship Id="rId374" Type="http://schemas.openxmlformats.org/officeDocument/2006/relationships/customXml" Target="../ink/ink684.xml"/><Relationship Id="rId581" Type="http://schemas.openxmlformats.org/officeDocument/2006/relationships/image" Target="../media/image773.png"/><Relationship Id="rId71" Type="http://schemas.openxmlformats.org/officeDocument/2006/relationships/image" Target="../media/image525.png"/><Relationship Id="rId234" Type="http://schemas.openxmlformats.org/officeDocument/2006/relationships/customXml" Target="../ink/ink614.xml"/><Relationship Id="rId679" Type="http://schemas.openxmlformats.org/officeDocument/2006/relationships/image" Target="../media/image822.png"/><Relationship Id="rId802" Type="http://schemas.openxmlformats.org/officeDocument/2006/relationships/customXml" Target="../ink/ink898.xml"/><Relationship Id="rId886" Type="http://schemas.openxmlformats.org/officeDocument/2006/relationships/customXml" Target="../ink/ink940.xml"/><Relationship Id="rId2" Type="http://schemas.openxmlformats.org/officeDocument/2006/relationships/image" Target="../media/image492.png"/><Relationship Id="rId29" Type="http://schemas.openxmlformats.org/officeDocument/2006/relationships/customXml" Target="../ink/ink509.xml"/><Relationship Id="rId441" Type="http://schemas.openxmlformats.org/officeDocument/2006/relationships/image" Target="../media/image703.png"/><Relationship Id="rId539" Type="http://schemas.openxmlformats.org/officeDocument/2006/relationships/image" Target="../media/image752.png"/><Relationship Id="rId746" Type="http://schemas.openxmlformats.org/officeDocument/2006/relationships/customXml" Target="../ink/ink870.xml"/><Relationship Id="rId178" Type="http://schemas.openxmlformats.org/officeDocument/2006/relationships/customXml" Target="../ink/ink585.xml"/><Relationship Id="rId301" Type="http://schemas.openxmlformats.org/officeDocument/2006/relationships/image" Target="../media/image634.png"/><Relationship Id="rId953" Type="http://schemas.openxmlformats.org/officeDocument/2006/relationships/image" Target="../media/image959.png"/><Relationship Id="rId82" Type="http://schemas.openxmlformats.org/officeDocument/2006/relationships/customXml" Target="../ink/ink536.xml"/><Relationship Id="rId385" Type="http://schemas.openxmlformats.org/officeDocument/2006/relationships/image" Target="../media/image676.png"/><Relationship Id="rId592" Type="http://schemas.openxmlformats.org/officeDocument/2006/relationships/customXml" Target="../ink/ink793.xml"/><Relationship Id="rId606" Type="http://schemas.openxmlformats.org/officeDocument/2006/relationships/customXml" Target="../ink/ink800.xml"/><Relationship Id="rId813" Type="http://schemas.openxmlformats.org/officeDocument/2006/relationships/image" Target="../media/image889.png"/><Relationship Id="rId245" Type="http://schemas.openxmlformats.org/officeDocument/2006/relationships/image" Target="../media/image606.png"/><Relationship Id="rId452" Type="http://schemas.openxmlformats.org/officeDocument/2006/relationships/customXml" Target="../ink/ink723.xml"/><Relationship Id="rId897" Type="http://schemas.openxmlformats.org/officeDocument/2006/relationships/image" Target="../media/image931.png"/><Relationship Id="rId105" Type="http://schemas.openxmlformats.org/officeDocument/2006/relationships/image" Target="../media/image542.png"/><Relationship Id="rId312" Type="http://schemas.openxmlformats.org/officeDocument/2006/relationships/customXml" Target="../ink/ink653.xml"/><Relationship Id="rId757" Type="http://schemas.openxmlformats.org/officeDocument/2006/relationships/image" Target="../media/image861.png"/><Relationship Id="rId964" Type="http://schemas.openxmlformats.org/officeDocument/2006/relationships/customXml" Target="../ink/ink979.xml"/><Relationship Id="rId93" Type="http://schemas.openxmlformats.org/officeDocument/2006/relationships/image" Target="../media/image536.png"/><Relationship Id="rId189" Type="http://schemas.openxmlformats.org/officeDocument/2006/relationships/image" Target="../media/image579.png"/><Relationship Id="rId396" Type="http://schemas.openxmlformats.org/officeDocument/2006/relationships/customXml" Target="../ink/ink695.xml"/><Relationship Id="rId617" Type="http://schemas.openxmlformats.org/officeDocument/2006/relationships/image" Target="../media/image791.png"/><Relationship Id="rId824" Type="http://schemas.openxmlformats.org/officeDocument/2006/relationships/customXml" Target="../ink/ink909.xml"/><Relationship Id="rId256" Type="http://schemas.openxmlformats.org/officeDocument/2006/relationships/customXml" Target="../ink/ink625.xml"/><Relationship Id="rId463" Type="http://schemas.openxmlformats.org/officeDocument/2006/relationships/image" Target="../media/image714.png"/><Relationship Id="rId670" Type="http://schemas.openxmlformats.org/officeDocument/2006/relationships/customXml" Target="../ink/ink832.xml"/><Relationship Id="rId116" Type="http://schemas.openxmlformats.org/officeDocument/2006/relationships/customXml" Target="../ink/ink553.xml"/><Relationship Id="rId323" Type="http://schemas.openxmlformats.org/officeDocument/2006/relationships/image" Target="../media/image645.png"/><Relationship Id="rId530" Type="http://schemas.openxmlformats.org/officeDocument/2006/relationships/customXml" Target="../ink/ink762.xml"/><Relationship Id="rId768" Type="http://schemas.openxmlformats.org/officeDocument/2006/relationships/customXml" Target="../ink/ink881.xml"/><Relationship Id="rId20" Type="http://schemas.openxmlformats.org/officeDocument/2006/relationships/image" Target="../media/image501.png"/><Relationship Id="rId628" Type="http://schemas.openxmlformats.org/officeDocument/2006/relationships/customXml" Target="../ink/ink811.xml"/><Relationship Id="rId835" Type="http://schemas.openxmlformats.org/officeDocument/2006/relationships/image" Target="../media/image900.png"/><Relationship Id="rId267" Type="http://schemas.openxmlformats.org/officeDocument/2006/relationships/image" Target="../media/image617.png"/><Relationship Id="rId474" Type="http://schemas.openxmlformats.org/officeDocument/2006/relationships/customXml" Target="../ink/ink734.xml"/><Relationship Id="rId127" Type="http://schemas.openxmlformats.org/officeDocument/2006/relationships/image" Target="../media/image426.png"/><Relationship Id="rId681" Type="http://schemas.openxmlformats.org/officeDocument/2006/relationships/image" Target="../media/image823.png"/><Relationship Id="rId779" Type="http://schemas.openxmlformats.org/officeDocument/2006/relationships/image" Target="../media/image872.png"/><Relationship Id="rId902" Type="http://schemas.openxmlformats.org/officeDocument/2006/relationships/customXml" Target="../ink/ink948.xml"/><Relationship Id="rId31" Type="http://schemas.openxmlformats.org/officeDocument/2006/relationships/customXml" Target="../ink/ink510.xml"/><Relationship Id="rId334" Type="http://schemas.openxmlformats.org/officeDocument/2006/relationships/customXml" Target="../ink/ink664.xml"/><Relationship Id="rId541" Type="http://schemas.openxmlformats.org/officeDocument/2006/relationships/image" Target="../media/image753.png"/><Relationship Id="rId639" Type="http://schemas.openxmlformats.org/officeDocument/2006/relationships/image" Target="../media/image802.png"/><Relationship Id="rId180" Type="http://schemas.openxmlformats.org/officeDocument/2006/relationships/customXml" Target="../ink/ink586.xml"/><Relationship Id="rId278" Type="http://schemas.openxmlformats.org/officeDocument/2006/relationships/customXml" Target="../ink/ink636.xml"/><Relationship Id="rId401" Type="http://schemas.openxmlformats.org/officeDocument/2006/relationships/image" Target="../media/image684.png"/><Relationship Id="rId846" Type="http://schemas.openxmlformats.org/officeDocument/2006/relationships/customXml" Target="../ink/ink920.xml"/><Relationship Id="rId485" Type="http://schemas.openxmlformats.org/officeDocument/2006/relationships/image" Target="../media/image725.png"/><Relationship Id="rId692" Type="http://schemas.openxmlformats.org/officeDocument/2006/relationships/customXml" Target="../ink/ink843.xml"/><Relationship Id="rId706" Type="http://schemas.openxmlformats.org/officeDocument/2006/relationships/customXml" Target="../ink/ink850.xml"/><Relationship Id="rId913" Type="http://schemas.openxmlformats.org/officeDocument/2006/relationships/image" Target="../media/image939.png"/><Relationship Id="rId42" Type="http://schemas.openxmlformats.org/officeDocument/2006/relationships/image" Target="../media/image512.png"/><Relationship Id="rId138" Type="http://schemas.openxmlformats.org/officeDocument/2006/relationships/customXml" Target="../ink/ink564.xml"/><Relationship Id="rId345" Type="http://schemas.openxmlformats.org/officeDocument/2006/relationships/image" Target="../media/image656.png"/><Relationship Id="rId552" Type="http://schemas.openxmlformats.org/officeDocument/2006/relationships/customXml" Target="../ink/ink773.xml"/><Relationship Id="rId191" Type="http://schemas.openxmlformats.org/officeDocument/2006/relationships/image" Target="../media/image580.png"/><Relationship Id="rId205" Type="http://schemas.openxmlformats.org/officeDocument/2006/relationships/image" Target="../media/image587.png"/><Relationship Id="rId412" Type="http://schemas.openxmlformats.org/officeDocument/2006/relationships/customXml" Target="../ink/ink703.xml"/><Relationship Id="rId857" Type="http://schemas.openxmlformats.org/officeDocument/2006/relationships/image" Target="../media/image911.png"/><Relationship Id="rId289" Type="http://schemas.openxmlformats.org/officeDocument/2006/relationships/image" Target="../media/image628.png"/><Relationship Id="rId496" Type="http://schemas.openxmlformats.org/officeDocument/2006/relationships/customXml" Target="../ink/ink745.xml"/><Relationship Id="rId717" Type="http://schemas.openxmlformats.org/officeDocument/2006/relationships/image" Target="../media/image841.png"/><Relationship Id="rId924" Type="http://schemas.openxmlformats.org/officeDocument/2006/relationships/customXml" Target="../ink/ink959.xml"/><Relationship Id="rId53" Type="http://schemas.openxmlformats.org/officeDocument/2006/relationships/image" Target="../media/image516.png"/><Relationship Id="rId149" Type="http://schemas.openxmlformats.org/officeDocument/2006/relationships/customXml" Target="../ink/ink570.xml"/><Relationship Id="rId356" Type="http://schemas.openxmlformats.org/officeDocument/2006/relationships/customXml" Target="../ink/ink675.xml"/><Relationship Id="rId563" Type="http://schemas.openxmlformats.org/officeDocument/2006/relationships/image" Target="../media/image764.png"/><Relationship Id="rId770" Type="http://schemas.openxmlformats.org/officeDocument/2006/relationships/customXml" Target="../ink/ink882.xml"/><Relationship Id="rId216" Type="http://schemas.openxmlformats.org/officeDocument/2006/relationships/customXml" Target="../ink/ink604.xml"/><Relationship Id="rId423" Type="http://schemas.openxmlformats.org/officeDocument/2006/relationships/image" Target="../media/image694.png"/><Relationship Id="rId868" Type="http://schemas.openxmlformats.org/officeDocument/2006/relationships/customXml" Target="../ink/ink931.xml"/><Relationship Id="rId630" Type="http://schemas.openxmlformats.org/officeDocument/2006/relationships/customXml" Target="../ink/ink812.xml"/><Relationship Id="rId728" Type="http://schemas.openxmlformats.org/officeDocument/2006/relationships/customXml" Target="../ink/ink861.xml"/><Relationship Id="rId935" Type="http://schemas.openxmlformats.org/officeDocument/2006/relationships/image" Target="../media/image950.png"/><Relationship Id="rId64" Type="http://schemas.openxmlformats.org/officeDocument/2006/relationships/customXml" Target="../ink/ink527.xml"/><Relationship Id="rId367" Type="http://schemas.openxmlformats.org/officeDocument/2006/relationships/image" Target="../media/image667.png"/><Relationship Id="rId574" Type="http://schemas.openxmlformats.org/officeDocument/2006/relationships/customXml" Target="../ink/ink784.xml"/><Relationship Id="rId227" Type="http://schemas.openxmlformats.org/officeDocument/2006/relationships/customXml" Target="../ink/ink610.xml"/><Relationship Id="rId781" Type="http://schemas.openxmlformats.org/officeDocument/2006/relationships/image" Target="../media/image873.png"/><Relationship Id="rId879" Type="http://schemas.openxmlformats.org/officeDocument/2006/relationships/image" Target="../media/image922.png"/><Relationship Id="rId434" Type="http://schemas.openxmlformats.org/officeDocument/2006/relationships/customXml" Target="../ink/ink714.xml"/><Relationship Id="rId641" Type="http://schemas.openxmlformats.org/officeDocument/2006/relationships/image" Target="../media/image803.png"/><Relationship Id="rId739" Type="http://schemas.openxmlformats.org/officeDocument/2006/relationships/image" Target="../media/image852.png"/><Relationship Id="rId280" Type="http://schemas.openxmlformats.org/officeDocument/2006/relationships/customXml" Target="../ink/ink637.xml"/><Relationship Id="rId501" Type="http://schemas.openxmlformats.org/officeDocument/2006/relationships/image" Target="../media/image733.png"/><Relationship Id="rId946" Type="http://schemas.openxmlformats.org/officeDocument/2006/relationships/customXml" Target="../ink/ink970.xml"/><Relationship Id="rId75" Type="http://schemas.openxmlformats.org/officeDocument/2006/relationships/image" Target="../media/image527.png"/><Relationship Id="rId140" Type="http://schemas.openxmlformats.org/officeDocument/2006/relationships/customXml" Target="../ink/ink565.xml"/><Relationship Id="rId378" Type="http://schemas.openxmlformats.org/officeDocument/2006/relationships/customXml" Target="../ink/ink686.xml"/><Relationship Id="rId585" Type="http://schemas.openxmlformats.org/officeDocument/2006/relationships/image" Target="../media/image775.png"/><Relationship Id="rId792" Type="http://schemas.openxmlformats.org/officeDocument/2006/relationships/customXml" Target="../ink/ink893.xml"/><Relationship Id="rId806" Type="http://schemas.openxmlformats.org/officeDocument/2006/relationships/customXml" Target="../ink/ink900.xml"/><Relationship Id="rId6" Type="http://schemas.openxmlformats.org/officeDocument/2006/relationships/image" Target="../media/image494.png"/><Relationship Id="rId238" Type="http://schemas.openxmlformats.org/officeDocument/2006/relationships/customXml" Target="../ink/ink616.xml"/><Relationship Id="rId445" Type="http://schemas.openxmlformats.org/officeDocument/2006/relationships/image" Target="../media/image705.png"/><Relationship Id="rId652" Type="http://schemas.openxmlformats.org/officeDocument/2006/relationships/customXml" Target="../ink/ink823.xml"/><Relationship Id="rId291" Type="http://schemas.openxmlformats.org/officeDocument/2006/relationships/image" Target="../media/image629.png"/><Relationship Id="rId305" Type="http://schemas.openxmlformats.org/officeDocument/2006/relationships/image" Target="../media/image636.png"/><Relationship Id="rId512" Type="http://schemas.openxmlformats.org/officeDocument/2006/relationships/customXml" Target="../ink/ink753.xml"/><Relationship Id="rId957" Type="http://schemas.openxmlformats.org/officeDocument/2006/relationships/image" Target="../media/image961.png"/><Relationship Id="rId86" Type="http://schemas.openxmlformats.org/officeDocument/2006/relationships/customXml" Target="../ink/ink538.xml"/><Relationship Id="rId151" Type="http://schemas.openxmlformats.org/officeDocument/2006/relationships/customXml" Target="../ink/ink571.xml"/><Relationship Id="rId389" Type="http://schemas.openxmlformats.org/officeDocument/2006/relationships/image" Target="../media/image678.png"/><Relationship Id="rId596" Type="http://schemas.openxmlformats.org/officeDocument/2006/relationships/customXml" Target="../ink/ink795.xml"/><Relationship Id="rId817" Type="http://schemas.openxmlformats.org/officeDocument/2006/relationships/image" Target="../media/image891.png"/><Relationship Id="rId249" Type="http://schemas.openxmlformats.org/officeDocument/2006/relationships/image" Target="../media/image608.png"/><Relationship Id="rId456" Type="http://schemas.openxmlformats.org/officeDocument/2006/relationships/customXml" Target="../ink/ink725.xml"/><Relationship Id="rId663" Type="http://schemas.openxmlformats.org/officeDocument/2006/relationships/image" Target="../media/image814.png"/><Relationship Id="rId870" Type="http://schemas.openxmlformats.org/officeDocument/2006/relationships/customXml" Target="../ink/ink932.xml"/><Relationship Id="rId13" Type="http://schemas.openxmlformats.org/officeDocument/2006/relationships/customXml" Target="../ink/ink501.xml"/><Relationship Id="rId109" Type="http://schemas.openxmlformats.org/officeDocument/2006/relationships/image" Target="../media/image543.png"/><Relationship Id="rId316" Type="http://schemas.openxmlformats.org/officeDocument/2006/relationships/customXml" Target="../ink/ink655.xml"/><Relationship Id="rId523" Type="http://schemas.openxmlformats.org/officeDocument/2006/relationships/image" Target="../media/image744.png"/><Relationship Id="rId97" Type="http://schemas.openxmlformats.org/officeDocument/2006/relationships/image" Target="../media/image538.png"/><Relationship Id="rId730" Type="http://schemas.openxmlformats.org/officeDocument/2006/relationships/customXml" Target="../ink/ink862.xml"/><Relationship Id="rId828" Type="http://schemas.openxmlformats.org/officeDocument/2006/relationships/customXml" Target="../ink/ink911.xml"/><Relationship Id="rId162" Type="http://schemas.openxmlformats.org/officeDocument/2006/relationships/customXml" Target="../ink/ink577.xml"/><Relationship Id="rId467" Type="http://schemas.openxmlformats.org/officeDocument/2006/relationships/image" Target="../media/image716.png"/><Relationship Id="rId674" Type="http://schemas.openxmlformats.org/officeDocument/2006/relationships/customXml" Target="../ink/ink834.xml"/><Relationship Id="rId881" Type="http://schemas.openxmlformats.org/officeDocument/2006/relationships/image" Target="../media/image923.png"/><Relationship Id="rId24" Type="http://schemas.openxmlformats.org/officeDocument/2006/relationships/image" Target="../media/image503.png"/><Relationship Id="rId327" Type="http://schemas.openxmlformats.org/officeDocument/2006/relationships/image" Target="../media/image647.png"/><Relationship Id="rId534" Type="http://schemas.openxmlformats.org/officeDocument/2006/relationships/customXml" Target="../ink/ink764.xml"/><Relationship Id="rId741" Type="http://schemas.openxmlformats.org/officeDocument/2006/relationships/image" Target="../media/image853.png"/><Relationship Id="rId839" Type="http://schemas.openxmlformats.org/officeDocument/2006/relationships/image" Target="../media/image902.png"/><Relationship Id="rId173" Type="http://schemas.openxmlformats.org/officeDocument/2006/relationships/image" Target="../media/image571.png"/><Relationship Id="rId380" Type="http://schemas.openxmlformats.org/officeDocument/2006/relationships/customXml" Target="../ink/ink687.xml"/><Relationship Id="rId601" Type="http://schemas.openxmlformats.org/officeDocument/2006/relationships/image" Target="../media/image783.png"/><Relationship Id="rId240" Type="http://schemas.openxmlformats.org/officeDocument/2006/relationships/customXml" Target="../ink/ink617.xml"/><Relationship Id="rId478" Type="http://schemas.openxmlformats.org/officeDocument/2006/relationships/customXml" Target="../ink/ink736.xml"/><Relationship Id="rId685" Type="http://schemas.openxmlformats.org/officeDocument/2006/relationships/image" Target="../media/image825.png"/><Relationship Id="rId892" Type="http://schemas.openxmlformats.org/officeDocument/2006/relationships/customXml" Target="../ink/ink943.xml"/><Relationship Id="rId906" Type="http://schemas.openxmlformats.org/officeDocument/2006/relationships/customXml" Target="../ink/ink950.xml"/><Relationship Id="rId35" Type="http://schemas.openxmlformats.org/officeDocument/2006/relationships/customXml" Target="../ink/ink512.xml"/><Relationship Id="rId100" Type="http://schemas.openxmlformats.org/officeDocument/2006/relationships/customXml" Target="../ink/ink545.xml"/><Relationship Id="rId338" Type="http://schemas.openxmlformats.org/officeDocument/2006/relationships/customXml" Target="../ink/ink666.xml"/><Relationship Id="rId545" Type="http://schemas.openxmlformats.org/officeDocument/2006/relationships/image" Target="../media/image755.png"/><Relationship Id="rId752" Type="http://schemas.openxmlformats.org/officeDocument/2006/relationships/customXml" Target="../ink/ink873.xml"/><Relationship Id="rId184" Type="http://schemas.openxmlformats.org/officeDocument/2006/relationships/customXml" Target="../ink/ink588.xml"/><Relationship Id="rId391" Type="http://schemas.openxmlformats.org/officeDocument/2006/relationships/image" Target="../media/image679.png"/><Relationship Id="rId405" Type="http://schemas.openxmlformats.org/officeDocument/2006/relationships/image" Target="../media/image686.png"/><Relationship Id="rId612" Type="http://schemas.openxmlformats.org/officeDocument/2006/relationships/customXml" Target="../ink/ink803.xml"/><Relationship Id="rId251" Type="http://schemas.openxmlformats.org/officeDocument/2006/relationships/image" Target="../media/image609.png"/><Relationship Id="rId489" Type="http://schemas.openxmlformats.org/officeDocument/2006/relationships/image" Target="../media/image727.png"/><Relationship Id="rId696" Type="http://schemas.openxmlformats.org/officeDocument/2006/relationships/customXml" Target="../ink/ink845.xml"/><Relationship Id="rId917" Type="http://schemas.openxmlformats.org/officeDocument/2006/relationships/image" Target="../media/image941.png"/><Relationship Id="rId46" Type="http://schemas.openxmlformats.org/officeDocument/2006/relationships/image" Target="../media/image430.png"/><Relationship Id="rId349" Type="http://schemas.openxmlformats.org/officeDocument/2006/relationships/image" Target="../media/image658.png"/><Relationship Id="rId556" Type="http://schemas.openxmlformats.org/officeDocument/2006/relationships/customXml" Target="../ink/ink775.xml"/><Relationship Id="rId763" Type="http://schemas.openxmlformats.org/officeDocument/2006/relationships/image" Target="../media/image864.png"/><Relationship Id="rId111" Type="http://schemas.openxmlformats.org/officeDocument/2006/relationships/image" Target="../media/image349.png"/><Relationship Id="rId195" Type="http://schemas.openxmlformats.org/officeDocument/2006/relationships/image" Target="../media/image582.png"/><Relationship Id="rId209" Type="http://schemas.openxmlformats.org/officeDocument/2006/relationships/image" Target="../media/image589.png"/><Relationship Id="rId416" Type="http://schemas.openxmlformats.org/officeDocument/2006/relationships/customXml" Target="../ink/ink705.xml"/><Relationship Id="rId623" Type="http://schemas.openxmlformats.org/officeDocument/2006/relationships/image" Target="../media/image794.png"/><Relationship Id="rId830" Type="http://schemas.openxmlformats.org/officeDocument/2006/relationships/customXml" Target="../ink/ink912.xml"/><Relationship Id="rId928" Type="http://schemas.openxmlformats.org/officeDocument/2006/relationships/customXml" Target="../ink/ink961.xml"/><Relationship Id="rId57" Type="http://schemas.openxmlformats.org/officeDocument/2006/relationships/image" Target="../media/image518.png"/><Relationship Id="rId262" Type="http://schemas.openxmlformats.org/officeDocument/2006/relationships/customXml" Target="../ink/ink628.xml"/><Relationship Id="rId567" Type="http://schemas.openxmlformats.org/officeDocument/2006/relationships/image" Target="../media/image766.png"/><Relationship Id="rId122" Type="http://schemas.openxmlformats.org/officeDocument/2006/relationships/customXml" Target="../ink/ink556.xml"/><Relationship Id="rId774" Type="http://schemas.openxmlformats.org/officeDocument/2006/relationships/customXml" Target="../ink/ink884.xml"/><Relationship Id="rId427" Type="http://schemas.openxmlformats.org/officeDocument/2006/relationships/image" Target="../media/image696.png"/><Relationship Id="rId634" Type="http://schemas.openxmlformats.org/officeDocument/2006/relationships/customXml" Target="../ink/ink814.xml"/><Relationship Id="rId841" Type="http://schemas.openxmlformats.org/officeDocument/2006/relationships/image" Target="../media/image903.png"/><Relationship Id="rId273" Type="http://schemas.openxmlformats.org/officeDocument/2006/relationships/image" Target="../media/image620.png"/><Relationship Id="rId480" Type="http://schemas.openxmlformats.org/officeDocument/2006/relationships/customXml" Target="../ink/ink737.xml"/><Relationship Id="rId701" Type="http://schemas.openxmlformats.org/officeDocument/2006/relationships/image" Target="../media/image833.png"/><Relationship Id="rId939" Type="http://schemas.openxmlformats.org/officeDocument/2006/relationships/image" Target="../media/image952.png"/><Relationship Id="rId68" Type="http://schemas.openxmlformats.org/officeDocument/2006/relationships/customXml" Target="../ink/ink529.xml"/><Relationship Id="rId133" Type="http://schemas.openxmlformats.org/officeDocument/2006/relationships/image" Target="../media/image552.png"/><Relationship Id="rId340" Type="http://schemas.openxmlformats.org/officeDocument/2006/relationships/customXml" Target="../ink/ink667.xml"/><Relationship Id="rId578" Type="http://schemas.openxmlformats.org/officeDocument/2006/relationships/customXml" Target="../ink/ink786.xml"/><Relationship Id="rId785" Type="http://schemas.openxmlformats.org/officeDocument/2006/relationships/image" Target="../media/image875.png"/><Relationship Id="rId200" Type="http://schemas.openxmlformats.org/officeDocument/2006/relationships/customXml" Target="../ink/ink596.xml"/><Relationship Id="rId438" Type="http://schemas.openxmlformats.org/officeDocument/2006/relationships/customXml" Target="../ink/ink716.xml"/><Relationship Id="rId645" Type="http://schemas.openxmlformats.org/officeDocument/2006/relationships/image" Target="../media/image805.png"/><Relationship Id="rId852" Type="http://schemas.openxmlformats.org/officeDocument/2006/relationships/customXml" Target="../ink/ink923.xml"/><Relationship Id="rId284" Type="http://schemas.openxmlformats.org/officeDocument/2006/relationships/customXml" Target="../ink/ink639.xml"/><Relationship Id="rId491" Type="http://schemas.openxmlformats.org/officeDocument/2006/relationships/image" Target="../media/image728.png"/><Relationship Id="rId505" Type="http://schemas.openxmlformats.org/officeDocument/2006/relationships/image" Target="../media/image735.png"/><Relationship Id="rId712" Type="http://schemas.openxmlformats.org/officeDocument/2006/relationships/customXml" Target="../ink/ink853.xml"/><Relationship Id="rId79" Type="http://schemas.openxmlformats.org/officeDocument/2006/relationships/image" Target="../media/image529.png"/><Relationship Id="rId144" Type="http://schemas.openxmlformats.org/officeDocument/2006/relationships/image" Target="../media/image557.png"/><Relationship Id="rId589" Type="http://schemas.openxmlformats.org/officeDocument/2006/relationships/image" Target="../media/image777.png"/><Relationship Id="rId796" Type="http://schemas.openxmlformats.org/officeDocument/2006/relationships/customXml" Target="../ink/ink895.xml"/><Relationship Id="rId351" Type="http://schemas.openxmlformats.org/officeDocument/2006/relationships/image" Target="../media/image659.png"/><Relationship Id="rId449" Type="http://schemas.openxmlformats.org/officeDocument/2006/relationships/image" Target="../media/image707.png"/><Relationship Id="rId656" Type="http://schemas.openxmlformats.org/officeDocument/2006/relationships/customXml" Target="../ink/ink825.xml"/><Relationship Id="rId863" Type="http://schemas.openxmlformats.org/officeDocument/2006/relationships/image" Target="../media/image914.png"/><Relationship Id="rId211" Type="http://schemas.openxmlformats.org/officeDocument/2006/relationships/image" Target="../media/image590.png"/><Relationship Id="rId295" Type="http://schemas.openxmlformats.org/officeDocument/2006/relationships/image" Target="../media/image631.png"/><Relationship Id="rId309" Type="http://schemas.openxmlformats.org/officeDocument/2006/relationships/image" Target="../media/image638.png"/><Relationship Id="rId516" Type="http://schemas.openxmlformats.org/officeDocument/2006/relationships/customXml" Target="../ink/ink755.xml"/><Relationship Id="rId723" Type="http://schemas.openxmlformats.org/officeDocument/2006/relationships/image" Target="../media/image844.png"/><Relationship Id="rId930" Type="http://schemas.openxmlformats.org/officeDocument/2006/relationships/customXml" Target="../ink/ink962.xml"/><Relationship Id="rId155" Type="http://schemas.openxmlformats.org/officeDocument/2006/relationships/customXml" Target="../ink/ink573.xml"/><Relationship Id="rId362" Type="http://schemas.openxmlformats.org/officeDocument/2006/relationships/customXml" Target="../ink/ink678.xml"/><Relationship Id="rId222" Type="http://schemas.openxmlformats.org/officeDocument/2006/relationships/image" Target="../media/image595.png"/><Relationship Id="rId667" Type="http://schemas.openxmlformats.org/officeDocument/2006/relationships/image" Target="../media/image816.png"/><Relationship Id="rId874" Type="http://schemas.openxmlformats.org/officeDocument/2006/relationships/customXml" Target="../ink/ink934.xml"/><Relationship Id="rId17" Type="http://schemas.openxmlformats.org/officeDocument/2006/relationships/customXml" Target="../ink/ink503.xml"/><Relationship Id="rId527" Type="http://schemas.openxmlformats.org/officeDocument/2006/relationships/image" Target="../media/image746.png"/><Relationship Id="rId734" Type="http://schemas.openxmlformats.org/officeDocument/2006/relationships/customXml" Target="../ink/ink864.xml"/><Relationship Id="rId941" Type="http://schemas.openxmlformats.org/officeDocument/2006/relationships/image" Target="../media/image953.png"/><Relationship Id="rId70" Type="http://schemas.openxmlformats.org/officeDocument/2006/relationships/customXml" Target="../ink/ink530.xml"/><Relationship Id="rId166" Type="http://schemas.openxmlformats.org/officeDocument/2006/relationships/customXml" Target="../ink/ink579.xml"/><Relationship Id="rId373" Type="http://schemas.openxmlformats.org/officeDocument/2006/relationships/image" Target="../media/image670.png"/><Relationship Id="rId580" Type="http://schemas.openxmlformats.org/officeDocument/2006/relationships/customXml" Target="../ink/ink787.xml"/><Relationship Id="rId801" Type="http://schemas.openxmlformats.org/officeDocument/2006/relationships/image" Target="../media/image883.png"/><Relationship Id="rId1" Type="http://schemas.openxmlformats.org/officeDocument/2006/relationships/slideLayout" Target="../slideLayouts/slideLayout7.xml"/><Relationship Id="rId233" Type="http://schemas.openxmlformats.org/officeDocument/2006/relationships/image" Target="../media/image600.png"/><Relationship Id="rId440" Type="http://schemas.openxmlformats.org/officeDocument/2006/relationships/customXml" Target="../ink/ink717.xml"/><Relationship Id="rId678" Type="http://schemas.openxmlformats.org/officeDocument/2006/relationships/customXml" Target="../ink/ink836.xml"/><Relationship Id="rId885" Type="http://schemas.openxmlformats.org/officeDocument/2006/relationships/image" Target="../media/image925.png"/><Relationship Id="rId28" Type="http://schemas.openxmlformats.org/officeDocument/2006/relationships/image" Target="../media/image505.png"/><Relationship Id="rId300" Type="http://schemas.openxmlformats.org/officeDocument/2006/relationships/customXml" Target="../ink/ink647.xml"/><Relationship Id="rId538" Type="http://schemas.openxmlformats.org/officeDocument/2006/relationships/customXml" Target="../ink/ink766.xml"/><Relationship Id="rId745" Type="http://schemas.openxmlformats.org/officeDocument/2006/relationships/image" Target="../media/image855.png"/><Relationship Id="rId952" Type="http://schemas.openxmlformats.org/officeDocument/2006/relationships/customXml" Target="../ink/ink973.xml"/><Relationship Id="rId81" Type="http://schemas.openxmlformats.org/officeDocument/2006/relationships/image" Target="../media/image530.png"/><Relationship Id="rId177" Type="http://schemas.openxmlformats.org/officeDocument/2006/relationships/image" Target="../media/image573.png"/><Relationship Id="rId384" Type="http://schemas.openxmlformats.org/officeDocument/2006/relationships/customXml" Target="../ink/ink689.xml"/><Relationship Id="rId591" Type="http://schemas.openxmlformats.org/officeDocument/2006/relationships/image" Target="../media/image778.png"/><Relationship Id="rId605" Type="http://schemas.openxmlformats.org/officeDocument/2006/relationships/image" Target="../media/image785.png"/><Relationship Id="rId812" Type="http://schemas.openxmlformats.org/officeDocument/2006/relationships/customXml" Target="../ink/ink903.xml"/><Relationship Id="rId244" Type="http://schemas.openxmlformats.org/officeDocument/2006/relationships/customXml" Target="../ink/ink619.xml"/><Relationship Id="rId689" Type="http://schemas.openxmlformats.org/officeDocument/2006/relationships/image" Target="../media/image827.png"/><Relationship Id="rId896" Type="http://schemas.openxmlformats.org/officeDocument/2006/relationships/customXml" Target="../ink/ink945.xml"/><Relationship Id="rId39" Type="http://schemas.openxmlformats.org/officeDocument/2006/relationships/customXml" Target="../ink/ink514.xml"/><Relationship Id="rId451" Type="http://schemas.openxmlformats.org/officeDocument/2006/relationships/image" Target="../media/image708.png"/><Relationship Id="rId549" Type="http://schemas.openxmlformats.org/officeDocument/2006/relationships/image" Target="../media/image757.png"/><Relationship Id="rId756" Type="http://schemas.openxmlformats.org/officeDocument/2006/relationships/customXml" Target="../ink/ink875.xml"/><Relationship Id="rId104" Type="http://schemas.openxmlformats.org/officeDocument/2006/relationships/customXml" Target="../ink/ink547.xml"/><Relationship Id="rId188" Type="http://schemas.openxmlformats.org/officeDocument/2006/relationships/customXml" Target="../ink/ink590.xml"/><Relationship Id="rId311" Type="http://schemas.openxmlformats.org/officeDocument/2006/relationships/image" Target="../media/image639.png"/><Relationship Id="rId395" Type="http://schemas.openxmlformats.org/officeDocument/2006/relationships/image" Target="../media/image681.png"/><Relationship Id="rId409" Type="http://schemas.openxmlformats.org/officeDocument/2006/relationships/image" Target="../media/image688.png"/><Relationship Id="rId963" Type="http://schemas.openxmlformats.org/officeDocument/2006/relationships/image" Target="../media/image964.png"/><Relationship Id="rId92" Type="http://schemas.openxmlformats.org/officeDocument/2006/relationships/customXml" Target="../ink/ink541.xml"/><Relationship Id="rId213" Type="http://schemas.openxmlformats.org/officeDocument/2006/relationships/image" Target="../media/image591.png"/><Relationship Id="rId420" Type="http://schemas.openxmlformats.org/officeDocument/2006/relationships/customXml" Target="../ink/ink707.xml"/><Relationship Id="rId616" Type="http://schemas.openxmlformats.org/officeDocument/2006/relationships/customXml" Target="../ink/ink805.xml"/><Relationship Id="rId658" Type="http://schemas.openxmlformats.org/officeDocument/2006/relationships/customXml" Target="../ink/ink826.xml"/><Relationship Id="rId823" Type="http://schemas.openxmlformats.org/officeDocument/2006/relationships/image" Target="../media/image894.png"/><Relationship Id="rId865" Type="http://schemas.openxmlformats.org/officeDocument/2006/relationships/image" Target="../media/image915.png"/><Relationship Id="rId255" Type="http://schemas.openxmlformats.org/officeDocument/2006/relationships/image" Target="../media/image611.png"/><Relationship Id="rId297" Type="http://schemas.openxmlformats.org/officeDocument/2006/relationships/image" Target="../media/image632.png"/><Relationship Id="rId462" Type="http://schemas.openxmlformats.org/officeDocument/2006/relationships/customXml" Target="../ink/ink728.xml"/><Relationship Id="rId518" Type="http://schemas.openxmlformats.org/officeDocument/2006/relationships/customXml" Target="../ink/ink756.xml"/><Relationship Id="rId725" Type="http://schemas.openxmlformats.org/officeDocument/2006/relationships/image" Target="../media/image845.png"/><Relationship Id="rId932" Type="http://schemas.openxmlformats.org/officeDocument/2006/relationships/customXml" Target="../ink/ink963.xml"/><Relationship Id="rId115" Type="http://schemas.openxmlformats.org/officeDocument/2006/relationships/image" Target="../media/image544.png"/><Relationship Id="rId157" Type="http://schemas.openxmlformats.org/officeDocument/2006/relationships/customXml" Target="../ink/ink574.xml"/><Relationship Id="rId322" Type="http://schemas.openxmlformats.org/officeDocument/2006/relationships/customXml" Target="../ink/ink658.xml"/><Relationship Id="rId364" Type="http://schemas.openxmlformats.org/officeDocument/2006/relationships/customXml" Target="../ink/ink679.xml"/><Relationship Id="rId767" Type="http://schemas.openxmlformats.org/officeDocument/2006/relationships/image" Target="../media/image866.png"/><Relationship Id="rId61" Type="http://schemas.openxmlformats.org/officeDocument/2006/relationships/image" Target="../media/image520.png"/><Relationship Id="rId199" Type="http://schemas.openxmlformats.org/officeDocument/2006/relationships/image" Target="../media/image584.png"/><Relationship Id="rId571" Type="http://schemas.openxmlformats.org/officeDocument/2006/relationships/image" Target="../media/image768.png"/><Relationship Id="rId627" Type="http://schemas.openxmlformats.org/officeDocument/2006/relationships/image" Target="../media/image796.png"/><Relationship Id="rId669" Type="http://schemas.openxmlformats.org/officeDocument/2006/relationships/image" Target="../media/image817.png"/><Relationship Id="rId834" Type="http://schemas.openxmlformats.org/officeDocument/2006/relationships/customXml" Target="../ink/ink914.xml"/><Relationship Id="rId876" Type="http://schemas.openxmlformats.org/officeDocument/2006/relationships/customXml" Target="../ink/ink935.xml"/><Relationship Id="rId19" Type="http://schemas.openxmlformats.org/officeDocument/2006/relationships/customXml" Target="../ink/ink504.xml"/><Relationship Id="rId224" Type="http://schemas.openxmlformats.org/officeDocument/2006/relationships/image" Target="../media/image596.png"/><Relationship Id="rId266" Type="http://schemas.openxmlformats.org/officeDocument/2006/relationships/customXml" Target="../ink/ink630.xml"/><Relationship Id="rId431" Type="http://schemas.openxmlformats.org/officeDocument/2006/relationships/image" Target="../media/image698.png"/><Relationship Id="rId473" Type="http://schemas.openxmlformats.org/officeDocument/2006/relationships/image" Target="../media/image719.png"/><Relationship Id="rId529" Type="http://schemas.openxmlformats.org/officeDocument/2006/relationships/image" Target="../media/image747.png"/><Relationship Id="rId680" Type="http://schemas.openxmlformats.org/officeDocument/2006/relationships/customXml" Target="../ink/ink837.xml"/><Relationship Id="rId736" Type="http://schemas.openxmlformats.org/officeDocument/2006/relationships/customXml" Target="../ink/ink865.xml"/><Relationship Id="rId901" Type="http://schemas.openxmlformats.org/officeDocument/2006/relationships/image" Target="../media/image933.png"/><Relationship Id="rId30" Type="http://schemas.openxmlformats.org/officeDocument/2006/relationships/image" Target="../media/image506.png"/><Relationship Id="rId126" Type="http://schemas.openxmlformats.org/officeDocument/2006/relationships/customXml" Target="../ink/ink558.xml"/><Relationship Id="rId168" Type="http://schemas.openxmlformats.org/officeDocument/2006/relationships/customXml" Target="../ink/ink580.xml"/><Relationship Id="rId333" Type="http://schemas.openxmlformats.org/officeDocument/2006/relationships/image" Target="../media/image650.png"/><Relationship Id="rId540" Type="http://schemas.openxmlformats.org/officeDocument/2006/relationships/customXml" Target="../ink/ink767.xml"/><Relationship Id="rId778" Type="http://schemas.openxmlformats.org/officeDocument/2006/relationships/customXml" Target="../ink/ink886.xml"/><Relationship Id="rId943" Type="http://schemas.openxmlformats.org/officeDocument/2006/relationships/image" Target="../media/image954.png"/><Relationship Id="rId72" Type="http://schemas.openxmlformats.org/officeDocument/2006/relationships/customXml" Target="../ink/ink531.xml"/><Relationship Id="rId375" Type="http://schemas.openxmlformats.org/officeDocument/2006/relationships/image" Target="../media/image671.png"/><Relationship Id="rId582" Type="http://schemas.openxmlformats.org/officeDocument/2006/relationships/customXml" Target="../ink/ink788.xml"/><Relationship Id="rId638" Type="http://schemas.openxmlformats.org/officeDocument/2006/relationships/customXml" Target="../ink/ink816.xml"/><Relationship Id="rId803" Type="http://schemas.openxmlformats.org/officeDocument/2006/relationships/image" Target="../media/image884.png"/><Relationship Id="rId845" Type="http://schemas.openxmlformats.org/officeDocument/2006/relationships/image" Target="../media/image905.png"/><Relationship Id="rId3" Type="http://schemas.openxmlformats.org/officeDocument/2006/relationships/customXml" Target="../ink/ink496.xml"/><Relationship Id="rId235" Type="http://schemas.openxmlformats.org/officeDocument/2006/relationships/image" Target="../media/image601.png"/><Relationship Id="rId277" Type="http://schemas.openxmlformats.org/officeDocument/2006/relationships/image" Target="../media/image622.png"/><Relationship Id="rId400" Type="http://schemas.openxmlformats.org/officeDocument/2006/relationships/customXml" Target="../ink/ink697.xml"/><Relationship Id="rId442" Type="http://schemas.openxmlformats.org/officeDocument/2006/relationships/customXml" Target="../ink/ink718.xml"/><Relationship Id="rId484" Type="http://schemas.openxmlformats.org/officeDocument/2006/relationships/customXml" Target="../ink/ink739.xml"/><Relationship Id="rId705" Type="http://schemas.openxmlformats.org/officeDocument/2006/relationships/image" Target="../media/image835.png"/><Relationship Id="rId887" Type="http://schemas.openxmlformats.org/officeDocument/2006/relationships/image" Target="../media/image926.png"/><Relationship Id="rId137" Type="http://schemas.openxmlformats.org/officeDocument/2006/relationships/image" Target="../media/image554.png"/><Relationship Id="rId302" Type="http://schemas.openxmlformats.org/officeDocument/2006/relationships/customXml" Target="../ink/ink648.xml"/><Relationship Id="rId344" Type="http://schemas.openxmlformats.org/officeDocument/2006/relationships/customXml" Target="../ink/ink669.xml"/><Relationship Id="rId691" Type="http://schemas.openxmlformats.org/officeDocument/2006/relationships/image" Target="../media/image828.png"/><Relationship Id="rId747" Type="http://schemas.openxmlformats.org/officeDocument/2006/relationships/image" Target="../media/image856.png"/><Relationship Id="rId789" Type="http://schemas.openxmlformats.org/officeDocument/2006/relationships/image" Target="../media/image877.png"/><Relationship Id="rId912" Type="http://schemas.openxmlformats.org/officeDocument/2006/relationships/customXml" Target="../ink/ink953.xml"/><Relationship Id="rId954" Type="http://schemas.openxmlformats.org/officeDocument/2006/relationships/customXml" Target="../ink/ink974.xml"/><Relationship Id="rId41" Type="http://schemas.openxmlformats.org/officeDocument/2006/relationships/customXml" Target="../ink/ink515.xml"/><Relationship Id="rId83" Type="http://schemas.openxmlformats.org/officeDocument/2006/relationships/image" Target="../media/image531.png"/><Relationship Id="rId179" Type="http://schemas.openxmlformats.org/officeDocument/2006/relationships/image" Target="../media/image574.png"/><Relationship Id="rId386" Type="http://schemas.openxmlformats.org/officeDocument/2006/relationships/customXml" Target="../ink/ink690.xml"/><Relationship Id="rId551" Type="http://schemas.openxmlformats.org/officeDocument/2006/relationships/image" Target="../media/image758.png"/><Relationship Id="rId593" Type="http://schemas.openxmlformats.org/officeDocument/2006/relationships/image" Target="../media/image779.png"/><Relationship Id="rId607" Type="http://schemas.openxmlformats.org/officeDocument/2006/relationships/image" Target="../media/image786.png"/><Relationship Id="rId649" Type="http://schemas.openxmlformats.org/officeDocument/2006/relationships/image" Target="../media/image807.png"/><Relationship Id="rId814" Type="http://schemas.openxmlformats.org/officeDocument/2006/relationships/customXml" Target="../ink/ink904.xml"/><Relationship Id="rId856" Type="http://schemas.openxmlformats.org/officeDocument/2006/relationships/customXml" Target="../ink/ink925.xml"/><Relationship Id="rId190" Type="http://schemas.openxmlformats.org/officeDocument/2006/relationships/customXml" Target="../ink/ink591.xml"/><Relationship Id="rId204" Type="http://schemas.openxmlformats.org/officeDocument/2006/relationships/customXml" Target="../ink/ink598.xml"/><Relationship Id="rId246" Type="http://schemas.openxmlformats.org/officeDocument/2006/relationships/customXml" Target="../ink/ink620.xml"/><Relationship Id="rId288" Type="http://schemas.openxmlformats.org/officeDocument/2006/relationships/customXml" Target="../ink/ink641.xml"/><Relationship Id="rId411" Type="http://schemas.openxmlformats.org/officeDocument/2006/relationships/image" Target="../media/image488.png"/><Relationship Id="rId453" Type="http://schemas.openxmlformats.org/officeDocument/2006/relationships/image" Target="../media/image709.png"/><Relationship Id="rId509" Type="http://schemas.openxmlformats.org/officeDocument/2006/relationships/image" Target="../media/image737.png"/><Relationship Id="rId660" Type="http://schemas.openxmlformats.org/officeDocument/2006/relationships/customXml" Target="../ink/ink827.xml"/><Relationship Id="rId898" Type="http://schemas.openxmlformats.org/officeDocument/2006/relationships/customXml" Target="../ink/ink946.xml"/><Relationship Id="rId106" Type="http://schemas.openxmlformats.org/officeDocument/2006/relationships/customXml" Target="../ink/ink548.xml"/><Relationship Id="rId313" Type="http://schemas.openxmlformats.org/officeDocument/2006/relationships/image" Target="../media/image640.png"/><Relationship Id="rId495" Type="http://schemas.openxmlformats.org/officeDocument/2006/relationships/image" Target="../media/image730.png"/><Relationship Id="rId716" Type="http://schemas.openxmlformats.org/officeDocument/2006/relationships/customXml" Target="../ink/ink855.xml"/><Relationship Id="rId758" Type="http://schemas.openxmlformats.org/officeDocument/2006/relationships/customXml" Target="../ink/ink876.xml"/><Relationship Id="rId923" Type="http://schemas.openxmlformats.org/officeDocument/2006/relationships/image" Target="../media/image944.png"/><Relationship Id="rId965" Type="http://schemas.openxmlformats.org/officeDocument/2006/relationships/image" Target="../media/image965.png"/><Relationship Id="rId10" Type="http://schemas.openxmlformats.org/officeDocument/2006/relationships/image" Target="../media/image496.png"/><Relationship Id="rId52" Type="http://schemas.openxmlformats.org/officeDocument/2006/relationships/customXml" Target="../ink/ink521.xml"/><Relationship Id="rId94" Type="http://schemas.openxmlformats.org/officeDocument/2006/relationships/customXml" Target="../ink/ink542.xml"/><Relationship Id="rId148" Type="http://schemas.openxmlformats.org/officeDocument/2006/relationships/image" Target="../media/image559.png"/><Relationship Id="rId355" Type="http://schemas.openxmlformats.org/officeDocument/2006/relationships/image" Target="../media/image661.png"/><Relationship Id="rId397" Type="http://schemas.openxmlformats.org/officeDocument/2006/relationships/image" Target="../media/image682.png"/><Relationship Id="rId520" Type="http://schemas.openxmlformats.org/officeDocument/2006/relationships/customXml" Target="../ink/ink757.xml"/><Relationship Id="rId562" Type="http://schemas.openxmlformats.org/officeDocument/2006/relationships/customXml" Target="../ink/ink778.xml"/><Relationship Id="rId618" Type="http://schemas.openxmlformats.org/officeDocument/2006/relationships/customXml" Target="../ink/ink806.xml"/><Relationship Id="rId825" Type="http://schemas.openxmlformats.org/officeDocument/2006/relationships/image" Target="../media/image895.png"/><Relationship Id="rId215" Type="http://schemas.openxmlformats.org/officeDocument/2006/relationships/image" Target="../media/image592.png"/><Relationship Id="rId257" Type="http://schemas.openxmlformats.org/officeDocument/2006/relationships/image" Target="../media/image612.png"/><Relationship Id="rId422" Type="http://schemas.openxmlformats.org/officeDocument/2006/relationships/customXml" Target="../ink/ink708.xml"/><Relationship Id="rId464" Type="http://schemas.openxmlformats.org/officeDocument/2006/relationships/customXml" Target="../ink/ink729.xml"/><Relationship Id="rId867" Type="http://schemas.openxmlformats.org/officeDocument/2006/relationships/image" Target="../media/image916.png"/><Relationship Id="rId299" Type="http://schemas.openxmlformats.org/officeDocument/2006/relationships/image" Target="../media/image633.png"/><Relationship Id="rId727" Type="http://schemas.openxmlformats.org/officeDocument/2006/relationships/image" Target="../media/image846.png"/><Relationship Id="rId934" Type="http://schemas.openxmlformats.org/officeDocument/2006/relationships/customXml" Target="../ink/ink964.xml"/><Relationship Id="rId63" Type="http://schemas.openxmlformats.org/officeDocument/2006/relationships/image" Target="../media/image521.png"/><Relationship Id="rId159" Type="http://schemas.openxmlformats.org/officeDocument/2006/relationships/customXml" Target="../ink/ink575.xml"/><Relationship Id="rId366" Type="http://schemas.openxmlformats.org/officeDocument/2006/relationships/customXml" Target="../ink/ink680.xml"/><Relationship Id="rId573" Type="http://schemas.openxmlformats.org/officeDocument/2006/relationships/image" Target="../media/image769.png"/><Relationship Id="rId780" Type="http://schemas.openxmlformats.org/officeDocument/2006/relationships/customXml" Target="../ink/ink887.xml"/><Relationship Id="rId226" Type="http://schemas.openxmlformats.org/officeDocument/2006/relationships/image" Target="../media/image597.png"/><Relationship Id="rId433" Type="http://schemas.openxmlformats.org/officeDocument/2006/relationships/image" Target="../media/image699.png"/><Relationship Id="rId878" Type="http://schemas.openxmlformats.org/officeDocument/2006/relationships/customXml" Target="../ink/ink936.xml"/><Relationship Id="rId640" Type="http://schemas.openxmlformats.org/officeDocument/2006/relationships/customXml" Target="../ink/ink817.xml"/><Relationship Id="rId738" Type="http://schemas.openxmlformats.org/officeDocument/2006/relationships/customXml" Target="../ink/ink866.xml"/><Relationship Id="rId945" Type="http://schemas.openxmlformats.org/officeDocument/2006/relationships/image" Target="../media/image955.png"/><Relationship Id="rId74" Type="http://schemas.openxmlformats.org/officeDocument/2006/relationships/customXml" Target="../ink/ink532.xml"/><Relationship Id="rId377" Type="http://schemas.openxmlformats.org/officeDocument/2006/relationships/image" Target="../media/image672.png"/><Relationship Id="rId500" Type="http://schemas.openxmlformats.org/officeDocument/2006/relationships/customXml" Target="../ink/ink747.xml"/><Relationship Id="rId584" Type="http://schemas.openxmlformats.org/officeDocument/2006/relationships/customXml" Target="../ink/ink789.xml"/><Relationship Id="rId805" Type="http://schemas.openxmlformats.org/officeDocument/2006/relationships/image" Target="../media/image885.png"/><Relationship Id="rId5" Type="http://schemas.openxmlformats.org/officeDocument/2006/relationships/customXml" Target="../ink/ink497.xml"/><Relationship Id="rId237" Type="http://schemas.openxmlformats.org/officeDocument/2006/relationships/image" Target="../media/image602.png"/><Relationship Id="rId791" Type="http://schemas.openxmlformats.org/officeDocument/2006/relationships/image" Target="../media/image878.png"/><Relationship Id="rId889" Type="http://schemas.openxmlformats.org/officeDocument/2006/relationships/image" Target="../media/image927.png"/><Relationship Id="rId444" Type="http://schemas.openxmlformats.org/officeDocument/2006/relationships/customXml" Target="../ink/ink719.xml"/><Relationship Id="rId651" Type="http://schemas.openxmlformats.org/officeDocument/2006/relationships/image" Target="../media/image808.png"/><Relationship Id="rId749" Type="http://schemas.openxmlformats.org/officeDocument/2006/relationships/image" Target="../media/image857.png"/><Relationship Id="rId290" Type="http://schemas.openxmlformats.org/officeDocument/2006/relationships/customXml" Target="../ink/ink642.xml"/><Relationship Id="rId304" Type="http://schemas.openxmlformats.org/officeDocument/2006/relationships/customXml" Target="../ink/ink649.xml"/><Relationship Id="rId388" Type="http://schemas.openxmlformats.org/officeDocument/2006/relationships/customXml" Target="../ink/ink691.xml"/><Relationship Id="rId511" Type="http://schemas.openxmlformats.org/officeDocument/2006/relationships/image" Target="../media/image738.png"/><Relationship Id="rId609" Type="http://schemas.openxmlformats.org/officeDocument/2006/relationships/image" Target="../media/image787.png"/><Relationship Id="rId956" Type="http://schemas.openxmlformats.org/officeDocument/2006/relationships/customXml" Target="../ink/ink975.xml"/><Relationship Id="rId85" Type="http://schemas.openxmlformats.org/officeDocument/2006/relationships/image" Target="../media/image532.png"/><Relationship Id="rId150" Type="http://schemas.openxmlformats.org/officeDocument/2006/relationships/image" Target="../media/image560.png"/><Relationship Id="rId595" Type="http://schemas.openxmlformats.org/officeDocument/2006/relationships/image" Target="../media/image780.png"/><Relationship Id="rId816" Type="http://schemas.openxmlformats.org/officeDocument/2006/relationships/customXml" Target="../ink/ink905.xml"/><Relationship Id="rId248" Type="http://schemas.openxmlformats.org/officeDocument/2006/relationships/customXml" Target="../ink/ink621.xml"/><Relationship Id="rId455" Type="http://schemas.openxmlformats.org/officeDocument/2006/relationships/image" Target="../media/image710.png"/><Relationship Id="rId662" Type="http://schemas.openxmlformats.org/officeDocument/2006/relationships/customXml" Target="../ink/ink828.xml"/><Relationship Id="rId12" Type="http://schemas.openxmlformats.org/officeDocument/2006/relationships/image" Target="../media/image497.png"/><Relationship Id="rId108" Type="http://schemas.openxmlformats.org/officeDocument/2006/relationships/customXml" Target="../ink/ink549.xml"/><Relationship Id="rId315" Type="http://schemas.openxmlformats.org/officeDocument/2006/relationships/image" Target="../media/image641.png"/><Relationship Id="rId522" Type="http://schemas.openxmlformats.org/officeDocument/2006/relationships/customXml" Target="../ink/ink758.xml"/><Relationship Id="rId96" Type="http://schemas.openxmlformats.org/officeDocument/2006/relationships/customXml" Target="../ink/ink543.xml"/><Relationship Id="rId161" Type="http://schemas.openxmlformats.org/officeDocument/2006/relationships/image" Target="../media/image565.png"/><Relationship Id="rId399" Type="http://schemas.openxmlformats.org/officeDocument/2006/relationships/image" Target="../media/image683.png"/><Relationship Id="rId827" Type="http://schemas.openxmlformats.org/officeDocument/2006/relationships/image" Target="../media/image896.png"/><Relationship Id="rId259" Type="http://schemas.openxmlformats.org/officeDocument/2006/relationships/image" Target="../media/image613.png"/><Relationship Id="rId466" Type="http://schemas.openxmlformats.org/officeDocument/2006/relationships/customXml" Target="../ink/ink730.xml"/><Relationship Id="rId673" Type="http://schemas.openxmlformats.org/officeDocument/2006/relationships/image" Target="../media/image819.png"/><Relationship Id="rId880" Type="http://schemas.openxmlformats.org/officeDocument/2006/relationships/customXml" Target="../ink/ink937.xml"/><Relationship Id="rId23" Type="http://schemas.openxmlformats.org/officeDocument/2006/relationships/customXml" Target="../ink/ink506.xml"/><Relationship Id="rId119" Type="http://schemas.openxmlformats.org/officeDocument/2006/relationships/image" Target="../media/image546.png"/><Relationship Id="rId326" Type="http://schemas.openxmlformats.org/officeDocument/2006/relationships/customXml" Target="../ink/ink660.xml"/><Relationship Id="rId533" Type="http://schemas.openxmlformats.org/officeDocument/2006/relationships/image" Target="../media/image749.png"/><Relationship Id="rId740" Type="http://schemas.openxmlformats.org/officeDocument/2006/relationships/customXml" Target="../ink/ink867.xml"/><Relationship Id="rId838" Type="http://schemas.openxmlformats.org/officeDocument/2006/relationships/customXml" Target="../ink/ink916.xml"/><Relationship Id="rId172" Type="http://schemas.openxmlformats.org/officeDocument/2006/relationships/customXml" Target="../ink/ink582.xml"/><Relationship Id="rId477" Type="http://schemas.openxmlformats.org/officeDocument/2006/relationships/image" Target="../media/image721.png"/><Relationship Id="rId600" Type="http://schemas.openxmlformats.org/officeDocument/2006/relationships/customXml" Target="../ink/ink797.xml"/><Relationship Id="rId684" Type="http://schemas.openxmlformats.org/officeDocument/2006/relationships/customXml" Target="../ink/ink839.xml"/><Relationship Id="rId337" Type="http://schemas.openxmlformats.org/officeDocument/2006/relationships/image" Target="../media/image652.png"/><Relationship Id="rId891" Type="http://schemas.openxmlformats.org/officeDocument/2006/relationships/image" Target="../media/image928.png"/><Relationship Id="rId905" Type="http://schemas.openxmlformats.org/officeDocument/2006/relationships/image" Target="../media/image935.png"/><Relationship Id="rId34" Type="http://schemas.openxmlformats.org/officeDocument/2006/relationships/image" Target="../media/image508.png"/><Relationship Id="rId544" Type="http://schemas.openxmlformats.org/officeDocument/2006/relationships/customXml" Target="../ink/ink769.xml"/><Relationship Id="rId751" Type="http://schemas.openxmlformats.org/officeDocument/2006/relationships/image" Target="../media/image858.png"/><Relationship Id="rId849" Type="http://schemas.openxmlformats.org/officeDocument/2006/relationships/image" Target="../media/image907.png"/><Relationship Id="rId183" Type="http://schemas.openxmlformats.org/officeDocument/2006/relationships/image" Target="../media/image576.png"/><Relationship Id="rId390" Type="http://schemas.openxmlformats.org/officeDocument/2006/relationships/customXml" Target="../ink/ink692.xml"/><Relationship Id="rId404" Type="http://schemas.openxmlformats.org/officeDocument/2006/relationships/customXml" Target="../ink/ink699.xml"/><Relationship Id="rId611" Type="http://schemas.openxmlformats.org/officeDocument/2006/relationships/image" Target="../media/image788.png"/><Relationship Id="rId250" Type="http://schemas.openxmlformats.org/officeDocument/2006/relationships/customXml" Target="../ink/ink622.xml"/><Relationship Id="rId488" Type="http://schemas.openxmlformats.org/officeDocument/2006/relationships/customXml" Target="../ink/ink741.xml"/><Relationship Id="rId695" Type="http://schemas.openxmlformats.org/officeDocument/2006/relationships/image" Target="../media/image830.png"/><Relationship Id="rId709" Type="http://schemas.openxmlformats.org/officeDocument/2006/relationships/image" Target="../media/image837.png"/><Relationship Id="rId916" Type="http://schemas.openxmlformats.org/officeDocument/2006/relationships/customXml" Target="../ink/ink955.xml"/><Relationship Id="rId45" Type="http://schemas.openxmlformats.org/officeDocument/2006/relationships/customXml" Target="../ink/ink517.xml"/><Relationship Id="rId110" Type="http://schemas.openxmlformats.org/officeDocument/2006/relationships/customXml" Target="../ink/ink550.xml"/><Relationship Id="rId348" Type="http://schemas.openxmlformats.org/officeDocument/2006/relationships/customXml" Target="../ink/ink671.xml"/><Relationship Id="rId555" Type="http://schemas.openxmlformats.org/officeDocument/2006/relationships/image" Target="../media/image760.png"/><Relationship Id="rId762" Type="http://schemas.openxmlformats.org/officeDocument/2006/relationships/customXml" Target="../ink/ink878.xml"/><Relationship Id="rId194" Type="http://schemas.openxmlformats.org/officeDocument/2006/relationships/customXml" Target="../ink/ink593.xml"/><Relationship Id="rId208" Type="http://schemas.openxmlformats.org/officeDocument/2006/relationships/customXml" Target="../ink/ink600.xml"/><Relationship Id="rId415" Type="http://schemas.openxmlformats.org/officeDocument/2006/relationships/image" Target="../media/image690.png"/><Relationship Id="rId622" Type="http://schemas.openxmlformats.org/officeDocument/2006/relationships/customXml" Target="../ink/ink808.xml"/><Relationship Id="rId261" Type="http://schemas.openxmlformats.org/officeDocument/2006/relationships/image" Target="../media/image614.png"/><Relationship Id="rId499" Type="http://schemas.openxmlformats.org/officeDocument/2006/relationships/image" Target="../media/image732.png"/><Relationship Id="rId927" Type="http://schemas.openxmlformats.org/officeDocument/2006/relationships/image" Target="../media/image946.png"/><Relationship Id="rId56" Type="http://schemas.openxmlformats.org/officeDocument/2006/relationships/customXml" Target="../ink/ink523.xml"/><Relationship Id="rId359" Type="http://schemas.openxmlformats.org/officeDocument/2006/relationships/image" Target="../media/image663.png"/><Relationship Id="rId566" Type="http://schemas.openxmlformats.org/officeDocument/2006/relationships/customXml" Target="../ink/ink780.xml"/><Relationship Id="rId773" Type="http://schemas.openxmlformats.org/officeDocument/2006/relationships/image" Target="../media/image869.png"/><Relationship Id="rId121" Type="http://schemas.openxmlformats.org/officeDocument/2006/relationships/image" Target="../media/image547.png"/><Relationship Id="rId219" Type="http://schemas.openxmlformats.org/officeDocument/2006/relationships/customXml" Target="../ink/ink606.xml"/><Relationship Id="rId426" Type="http://schemas.openxmlformats.org/officeDocument/2006/relationships/customXml" Target="../ink/ink710.xml"/><Relationship Id="rId633" Type="http://schemas.openxmlformats.org/officeDocument/2006/relationships/image" Target="../media/image799.png"/><Relationship Id="rId840" Type="http://schemas.openxmlformats.org/officeDocument/2006/relationships/customXml" Target="../ink/ink917.xml"/><Relationship Id="rId938" Type="http://schemas.openxmlformats.org/officeDocument/2006/relationships/customXml" Target="../ink/ink966.xml"/><Relationship Id="rId67" Type="http://schemas.openxmlformats.org/officeDocument/2006/relationships/image" Target="../media/image523.png"/><Relationship Id="rId272" Type="http://schemas.openxmlformats.org/officeDocument/2006/relationships/customXml" Target="../ink/ink633.xml"/><Relationship Id="rId577" Type="http://schemas.openxmlformats.org/officeDocument/2006/relationships/image" Target="../media/image771.png"/><Relationship Id="rId700" Type="http://schemas.openxmlformats.org/officeDocument/2006/relationships/customXml" Target="../ink/ink847.xml"/><Relationship Id="rId132" Type="http://schemas.openxmlformats.org/officeDocument/2006/relationships/customXml" Target="../ink/ink561.xml"/><Relationship Id="rId784" Type="http://schemas.openxmlformats.org/officeDocument/2006/relationships/customXml" Target="../ink/ink889.xml"/><Relationship Id="rId437" Type="http://schemas.openxmlformats.org/officeDocument/2006/relationships/image" Target="../media/image701.png"/><Relationship Id="rId644" Type="http://schemas.openxmlformats.org/officeDocument/2006/relationships/customXml" Target="../ink/ink819.xml"/><Relationship Id="rId851" Type="http://schemas.openxmlformats.org/officeDocument/2006/relationships/image" Target="../media/image908.png"/><Relationship Id="rId283" Type="http://schemas.openxmlformats.org/officeDocument/2006/relationships/image" Target="../media/image625.png"/><Relationship Id="rId490" Type="http://schemas.openxmlformats.org/officeDocument/2006/relationships/customXml" Target="../ink/ink742.xml"/><Relationship Id="rId504" Type="http://schemas.openxmlformats.org/officeDocument/2006/relationships/customXml" Target="../ink/ink749.xml"/><Relationship Id="rId711" Type="http://schemas.openxmlformats.org/officeDocument/2006/relationships/image" Target="../media/image838.png"/><Relationship Id="rId949" Type="http://schemas.openxmlformats.org/officeDocument/2006/relationships/image" Target="../media/image957.png"/><Relationship Id="rId78" Type="http://schemas.openxmlformats.org/officeDocument/2006/relationships/customXml" Target="../ink/ink534.xml"/><Relationship Id="rId143" Type="http://schemas.openxmlformats.org/officeDocument/2006/relationships/customXml" Target="../ink/ink567.xml"/><Relationship Id="rId350" Type="http://schemas.openxmlformats.org/officeDocument/2006/relationships/customXml" Target="../ink/ink672.xml"/><Relationship Id="rId588" Type="http://schemas.openxmlformats.org/officeDocument/2006/relationships/customXml" Target="../ink/ink791.xml"/><Relationship Id="rId795" Type="http://schemas.openxmlformats.org/officeDocument/2006/relationships/image" Target="../media/image880.png"/><Relationship Id="rId809" Type="http://schemas.openxmlformats.org/officeDocument/2006/relationships/image" Target="../media/image887.png"/><Relationship Id="rId9" Type="http://schemas.openxmlformats.org/officeDocument/2006/relationships/customXml" Target="../ink/ink499.xml"/><Relationship Id="rId210" Type="http://schemas.openxmlformats.org/officeDocument/2006/relationships/customXml" Target="../ink/ink601.xml"/><Relationship Id="rId448" Type="http://schemas.openxmlformats.org/officeDocument/2006/relationships/customXml" Target="../ink/ink721.xml"/><Relationship Id="rId655" Type="http://schemas.openxmlformats.org/officeDocument/2006/relationships/image" Target="../media/image810.png"/><Relationship Id="rId862" Type="http://schemas.openxmlformats.org/officeDocument/2006/relationships/customXml" Target="../ink/ink928.xml"/><Relationship Id="rId294" Type="http://schemas.openxmlformats.org/officeDocument/2006/relationships/customXml" Target="../ink/ink644.xml"/><Relationship Id="rId308" Type="http://schemas.openxmlformats.org/officeDocument/2006/relationships/customXml" Target="../ink/ink651.xml"/><Relationship Id="rId515" Type="http://schemas.openxmlformats.org/officeDocument/2006/relationships/image" Target="../media/image740.png"/><Relationship Id="rId722" Type="http://schemas.openxmlformats.org/officeDocument/2006/relationships/customXml" Target="../ink/ink858.xml"/><Relationship Id="rId89" Type="http://schemas.openxmlformats.org/officeDocument/2006/relationships/image" Target="../media/image534.png"/><Relationship Id="rId154" Type="http://schemas.openxmlformats.org/officeDocument/2006/relationships/image" Target="../media/image562.png"/><Relationship Id="rId361" Type="http://schemas.openxmlformats.org/officeDocument/2006/relationships/image" Target="../media/image664.png"/><Relationship Id="rId599" Type="http://schemas.openxmlformats.org/officeDocument/2006/relationships/image" Target="../media/image782.png"/><Relationship Id="rId459" Type="http://schemas.openxmlformats.org/officeDocument/2006/relationships/image" Target="../media/image712.png"/><Relationship Id="rId666" Type="http://schemas.openxmlformats.org/officeDocument/2006/relationships/customXml" Target="../ink/ink830.xml"/><Relationship Id="rId873" Type="http://schemas.openxmlformats.org/officeDocument/2006/relationships/image" Target="../media/image919.png"/><Relationship Id="rId16" Type="http://schemas.openxmlformats.org/officeDocument/2006/relationships/image" Target="../media/image499.png"/><Relationship Id="rId221" Type="http://schemas.openxmlformats.org/officeDocument/2006/relationships/customXml" Target="../ink/ink607.xml"/><Relationship Id="rId319" Type="http://schemas.openxmlformats.org/officeDocument/2006/relationships/image" Target="../media/image643.png"/><Relationship Id="rId526" Type="http://schemas.openxmlformats.org/officeDocument/2006/relationships/customXml" Target="../ink/ink760.xml"/><Relationship Id="rId733" Type="http://schemas.openxmlformats.org/officeDocument/2006/relationships/image" Target="../media/image849.png"/><Relationship Id="rId940" Type="http://schemas.openxmlformats.org/officeDocument/2006/relationships/customXml" Target="../ink/ink967.xml"/><Relationship Id="rId165" Type="http://schemas.openxmlformats.org/officeDocument/2006/relationships/image" Target="../media/image567.png"/><Relationship Id="rId372" Type="http://schemas.openxmlformats.org/officeDocument/2006/relationships/customXml" Target="../ink/ink683.xml"/><Relationship Id="rId677" Type="http://schemas.openxmlformats.org/officeDocument/2006/relationships/image" Target="../media/image821.png"/><Relationship Id="rId800" Type="http://schemas.openxmlformats.org/officeDocument/2006/relationships/customXml" Target="../ink/ink897.xml"/><Relationship Id="rId232" Type="http://schemas.openxmlformats.org/officeDocument/2006/relationships/customXml" Target="../ink/ink613.xml"/><Relationship Id="rId884" Type="http://schemas.openxmlformats.org/officeDocument/2006/relationships/customXml" Target="../ink/ink939.xml"/><Relationship Id="rId27" Type="http://schemas.openxmlformats.org/officeDocument/2006/relationships/customXml" Target="../ink/ink508.xml"/><Relationship Id="rId537" Type="http://schemas.openxmlformats.org/officeDocument/2006/relationships/image" Target="../media/image751.png"/><Relationship Id="rId744" Type="http://schemas.openxmlformats.org/officeDocument/2006/relationships/customXml" Target="../ink/ink869.xml"/><Relationship Id="rId951" Type="http://schemas.openxmlformats.org/officeDocument/2006/relationships/image" Target="../media/image958.png"/><Relationship Id="rId80" Type="http://schemas.openxmlformats.org/officeDocument/2006/relationships/customXml" Target="../ink/ink535.xml"/><Relationship Id="rId176" Type="http://schemas.openxmlformats.org/officeDocument/2006/relationships/customXml" Target="../ink/ink584.xml"/><Relationship Id="rId383" Type="http://schemas.openxmlformats.org/officeDocument/2006/relationships/image" Target="../media/image675.png"/><Relationship Id="rId590" Type="http://schemas.openxmlformats.org/officeDocument/2006/relationships/customXml" Target="../ink/ink792.xml"/><Relationship Id="rId604" Type="http://schemas.openxmlformats.org/officeDocument/2006/relationships/customXml" Target="../ink/ink799.xml"/><Relationship Id="rId811" Type="http://schemas.openxmlformats.org/officeDocument/2006/relationships/image" Target="../media/image888.png"/><Relationship Id="rId243" Type="http://schemas.openxmlformats.org/officeDocument/2006/relationships/image" Target="../media/image605.png"/><Relationship Id="rId450" Type="http://schemas.openxmlformats.org/officeDocument/2006/relationships/customXml" Target="../ink/ink722.xml"/><Relationship Id="rId688" Type="http://schemas.openxmlformats.org/officeDocument/2006/relationships/customXml" Target="../ink/ink841.xml"/><Relationship Id="rId895" Type="http://schemas.openxmlformats.org/officeDocument/2006/relationships/image" Target="../media/image930.png"/><Relationship Id="rId909" Type="http://schemas.openxmlformats.org/officeDocument/2006/relationships/image" Target="../media/image937.png"/><Relationship Id="rId38" Type="http://schemas.openxmlformats.org/officeDocument/2006/relationships/image" Target="../media/image510.png"/><Relationship Id="rId103" Type="http://schemas.openxmlformats.org/officeDocument/2006/relationships/image" Target="../media/image541.png"/><Relationship Id="rId310" Type="http://schemas.openxmlformats.org/officeDocument/2006/relationships/customXml" Target="../ink/ink652.xml"/><Relationship Id="rId548" Type="http://schemas.openxmlformats.org/officeDocument/2006/relationships/customXml" Target="../ink/ink771.xml"/><Relationship Id="rId755" Type="http://schemas.openxmlformats.org/officeDocument/2006/relationships/image" Target="../media/image860.png"/><Relationship Id="rId962" Type="http://schemas.openxmlformats.org/officeDocument/2006/relationships/customXml" Target="../ink/ink978.xml"/><Relationship Id="rId91" Type="http://schemas.openxmlformats.org/officeDocument/2006/relationships/image" Target="../media/image535.png"/><Relationship Id="rId187" Type="http://schemas.openxmlformats.org/officeDocument/2006/relationships/image" Target="../media/image578.png"/><Relationship Id="rId394" Type="http://schemas.openxmlformats.org/officeDocument/2006/relationships/customXml" Target="../ink/ink694.xml"/><Relationship Id="rId408" Type="http://schemas.openxmlformats.org/officeDocument/2006/relationships/customXml" Target="../ink/ink701.xml"/><Relationship Id="rId615" Type="http://schemas.openxmlformats.org/officeDocument/2006/relationships/image" Target="../media/image790.png"/><Relationship Id="rId822" Type="http://schemas.openxmlformats.org/officeDocument/2006/relationships/customXml" Target="../ink/ink908.xml"/><Relationship Id="rId254" Type="http://schemas.openxmlformats.org/officeDocument/2006/relationships/customXml" Target="../ink/ink624.xml"/><Relationship Id="rId699" Type="http://schemas.openxmlformats.org/officeDocument/2006/relationships/image" Target="../media/image832.png"/><Relationship Id="rId49" Type="http://schemas.openxmlformats.org/officeDocument/2006/relationships/image" Target="../media/image514.png"/><Relationship Id="rId114" Type="http://schemas.openxmlformats.org/officeDocument/2006/relationships/customXml" Target="../ink/ink552.xml"/><Relationship Id="rId461" Type="http://schemas.openxmlformats.org/officeDocument/2006/relationships/image" Target="../media/image713.png"/><Relationship Id="rId559" Type="http://schemas.openxmlformats.org/officeDocument/2006/relationships/image" Target="../media/image762.png"/><Relationship Id="rId766" Type="http://schemas.openxmlformats.org/officeDocument/2006/relationships/customXml" Target="../ink/ink880.xml"/><Relationship Id="rId198" Type="http://schemas.openxmlformats.org/officeDocument/2006/relationships/customXml" Target="../ink/ink595.xml"/><Relationship Id="rId321" Type="http://schemas.openxmlformats.org/officeDocument/2006/relationships/image" Target="../media/image644.png"/><Relationship Id="rId419" Type="http://schemas.openxmlformats.org/officeDocument/2006/relationships/image" Target="../media/image692.png"/><Relationship Id="rId626" Type="http://schemas.openxmlformats.org/officeDocument/2006/relationships/customXml" Target="../ink/ink810.xml"/><Relationship Id="rId833" Type="http://schemas.openxmlformats.org/officeDocument/2006/relationships/image" Target="../media/image899.png"/><Relationship Id="rId265" Type="http://schemas.openxmlformats.org/officeDocument/2006/relationships/image" Target="../media/image616.png"/><Relationship Id="rId472" Type="http://schemas.openxmlformats.org/officeDocument/2006/relationships/customXml" Target="../ink/ink733.xml"/><Relationship Id="rId900" Type="http://schemas.openxmlformats.org/officeDocument/2006/relationships/customXml" Target="../ink/ink947.xml"/><Relationship Id="rId125" Type="http://schemas.openxmlformats.org/officeDocument/2006/relationships/image" Target="../media/image549.png"/><Relationship Id="rId332" Type="http://schemas.openxmlformats.org/officeDocument/2006/relationships/customXml" Target="../ink/ink663.xml"/><Relationship Id="rId777" Type="http://schemas.openxmlformats.org/officeDocument/2006/relationships/image" Target="../media/image871.png"/><Relationship Id="rId637" Type="http://schemas.openxmlformats.org/officeDocument/2006/relationships/image" Target="../media/image801.png"/><Relationship Id="rId844" Type="http://schemas.openxmlformats.org/officeDocument/2006/relationships/customXml" Target="../ink/ink919.xml"/><Relationship Id="rId276" Type="http://schemas.openxmlformats.org/officeDocument/2006/relationships/customXml" Target="../ink/ink635.xml"/><Relationship Id="rId483" Type="http://schemas.openxmlformats.org/officeDocument/2006/relationships/image" Target="../media/image724.png"/><Relationship Id="rId690" Type="http://schemas.openxmlformats.org/officeDocument/2006/relationships/customXml" Target="../ink/ink842.xml"/><Relationship Id="rId704" Type="http://schemas.openxmlformats.org/officeDocument/2006/relationships/customXml" Target="../ink/ink849.xml"/><Relationship Id="rId911" Type="http://schemas.openxmlformats.org/officeDocument/2006/relationships/image" Target="../media/image938.png"/><Relationship Id="rId40" Type="http://schemas.openxmlformats.org/officeDocument/2006/relationships/image" Target="../media/image511.png"/><Relationship Id="rId136" Type="http://schemas.openxmlformats.org/officeDocument/2006/relationships/customXml" Target="../ink/ink563.xml"/><Relationship Id="rId343" Type="http://schemas.openxmlformats.org/officeDocument/2006/relationships/image" Target="../media/image655.png"/><Relationship Id="rId550" Type="http://schemas.openxmlformats.org/officeDocument/2006/relationships/customXml" Target="../ink/ink772.xml"/><Relationship Id="rId788" Type="http://schemas.openxmlformats.org/officeDocument/2006/relationships/customXml" Target="../ink/ink891.xml"/><Relationship Id="rId203" Type="http://schemas.openxmlformats.org/officeDocument/2006/relationships/image" Target="../media/image586.png"/><Relationship Id="rId648" Type="http://schemas.openxmlformats.org/officeDocument/2006/relationships/customXml" Target="../ink/ink821.xml"/><Relationship Id="rId855" Type="http://schemas.openxmlformats.org/officeDocument/2006/relationships/image" Target="../media/image910.png"/><Relationship Id="rId287" Type="http://schemas.openxmlformats.org/officeDocument/2006/relationships/image" Target="../media/image627.png"/><Relationship Id="rId410" Type="http://schemas.openxmlformats.org/officeDocument/2006/relationships/customXml" Target="../ink/ink702.xml"/><Relationship Id="rId494" Type="http://schemas.openxmlformats.org/officeDocument/2006/relationships/customXml" Target="../ink/ink744.xml"/><Relationship Id="rId508" Type="http://schemas.openxmlformats.org/officeDocument/2006/relationships/customXml" Target="../ink/ink751.xml"/><Relationship Id="rId715" Type="http://schemas.openxmlformats.org/officeDocument/2006/relationships/image" Target="../media/image840.png"/><Relationship Id="rId922" Type="http://schemas.openxmlformats.org/officeDocument/2006/relationships/customXml" Target="../ink/ink958.xml"/><Relationship Id="rId147" Type="http://schemas.openxmlformats.org/officeDocument/2006/relationships/customXml" Target="../ink/ink569.xml"/><Relationship Id="rId354" Type="http://schemas.openxmlformats.org/officeDocument/2006/relationships/customXml" Target="../ink/ink674.xml"/><Relationship Id="rId799" Type="http://schemas.openxmlformats.org/officeDocument/2006/relationships/image" Target="../media/image882.png"/><Relationship Id="rId51" Type="http://schemas.openxmlformats.org/officeDocument/2006/relationships/image" Target="../media/image515.png"/><Relationship Id="rId561" Type="http://schemas.openxmlformats.org/officeDocument/2006/relationships/image" Target="../media/image763.png"/><Relationship Id="rId659" Type="http://schemas.openxmlformats.org/officeDocument/2006/relationships/image" Target="../media/image812.png"/><Relationship Id="rId866" Type="http://schemas.openxmlformats.org/officeDocument/2006/relationships/customXml" Target="../ink/ink930.xml"/><Relationship Id="rId214" Type="http://schemas.openxmlformats.org/officeDocument/2006/relationships/customXml" Target="../ink/ink603.xml"/><Relationship Id="rId298" Type="http://schemas.openxmlformats.org/officeDocument/2006/relationships/customXml" Target="../ink/ink646.xml"/><Relationship Id="rId421" Type="http://schemas.openxmlformats.org/officeDocument/2006/relationships/image" Target="../media/image693.png"/><Relationship Id="rId519" Type="http://schemas.openxmlformats.org/officeDocument/2006/relationships/image" Target="../media/image742.png"/><Relationship Id="rId158" Type="http://schemas.openxmlformats.org/officeDocument/2006/relationships/image" Target="../media/image564.png"/><Relationship Id="rId726" Type="http://schemas.openxmlformats.org/officeDocument/2006/relationships/customXml" Target="../ink/ink860.xml"/><Relationship Id="rId933" Type="http://schemas.openxmlformats.org/officeDocument/2006/relationships/image" Target="../media/image949.png"/><Relationship Id="rId62" Type="http://schemas.openxmlformats.org/officeDocument/2006/relationships/customXml" Target="../ink/ink526.xml"/><Relationship Id="rId365" Type="http://schemas.openxmlformats.org/officeDocument/2006/relationships/image" Target="../media/image666.png"/><Relationship Id="rId572" Type="http://schemas.openxmlformats.org/officeDocument/2006/relationships/customXml" Target="../ink/ink783.xml"/><Relationship Id="rId225" Type="http://schemas.openxmlformats.org/officeDocument/2006/relationships/customXml" Target="../ink/ink609.xml"/><Relationship Id="rId432" Type="http://schemas.openxmlformats.org/officeDocument/2006/relationships/customXml" Target="../ink/ink713.xml"/><Relationship Id="rId877" Type="http://schemas.openxmlformats.org/officeDocument/2006/relationships/image" Target="../media/image921.png"/><Relationship Id="rId737" Type="http://schemas.openxmlformats.org/officeDocument/2006/relationships/image" Target="../media/image851.png"/><Relationship Id="rId944" Type="http://schemas.openxmlformats.org/officeDocument/2006/relationships/customXml" Target="../ink/ink969.xml"/><Relationship Id="rId73" Type="http://schemas.openxmlformats.org/officeDocument/2006/relationships/image" Target="../media/image526.png"/><Relationship Id="rId169" Type="http://schemas.openxmlformats.org/officeDocument/2006/relationships/image" Target="../media/image569.png"/><Relationship Id="rId376" Type="http://schemas.openxmlformats.org/officeDocument/2006/relationships/customXml" Target="../ink/ink685.xml"/><Relationship Id="rId583" Type="http://schemas.openxmlformats.org/officeDocument/2006/relationships/image" Target="../media/image774.png"/><Relationship Id="rId790" Type="http://schemas.openxmlformats.org/officeDocument/2006/relationships/customXml" Target="../ink/ink892.xml"/><Relationship Id="rId804" Type="http://schemas.openxmlformats.org/officeDocument/2006/relationships/customXml" Target="../ink/ink899.xml"/><Relationship Id="rId4" Type="http://schemas.openxmlformats.org/officeDocument/2006/relationships/image" Target="../media/image493.png"/><Relationship Id="rId236" Type="http://schemas.openxmlformats.org/officeDocument/2006/relationships/customXml" Target="../ink/ink615.xml"/><Relationship Id="rId443" Type="http://schemas.openxmlformats.org/officeDocument/2006/relationships/image" Target="../media/image704.png"/><Relationship Id="rId650" Type="http://schemas.openxmlformats.org/officeDocument/2006/relationships/customXml" Target="../ink/ink822.xml"/><Relationship Id="rId888" Type="http://schemas.openxmlformats.org/officeDocument/2006/relationships/customXml" Target="../ink/ink941.xml"/><Relationship Id="rId303" Type="http://schemas.openxmlformats.org/officeDocument/2006/relationships/image" Target="../media/image635.png"/><Relationship Id="rId748" Type="http://schemas.openxmlformats.org/officeDocument/2006/relationships/customXml" Target="../ink/ink871.xml"/><Relationship Id="rId955" Type="http://schemas.openxmlformats.org/officeDocument/2006/relationships/image" Target="../media/image960.png"/><Relationship Id="rId84" Type="http://schemas.openxmlformats.org/officeDocument/2006/relationships/customXml" Target="../ink/ink537.xml"/><Relationship Id="rId387" Type="http://schemas.openxmlformats.org/officeDocument/2006/relationships/image" Target="../media/image677.png"/><Relationship Id="rId510" Type="http://schemas.openxmlformats.org/officeDocument/2006/relationships/customXml" Target="../ink/ink752.xml"/><Relationship Id="rId594" Type="http://schemas.openxmlformats.org/officeDocument/2006/relationships/customXml" Target="../ink/ink794.xml"/><Relationship Id="rId608" Type="http://schemas.openxmlformats.org/officeDocument/2006/relationships/customXml" Target="../ink/ink801.xml"/><Relationship Id="rId815" Type="http://schemas.openxmlformats.org/officeDocument/2006/relationships/image" Target="../media/image890.png"/><Relationship Id="rId247" Type="http://schemas.openxmlformats.org/officeDocument/2006/relationships/image" Target="../media/image607.png"/><Relationship Id="rId899" Type="http://schemas.openxmlformats.org/officeDocument/2006/relationships/image" Target="../media/image932.png"/><Relationship Id="rId107" Type="http://schemas.openxmlformats.org/officeDocument/2006/relationships/image" Target="../media/image415.png"/><Relationship Id="rId454" Type="http://schemas.openxmlformats.org/officeDocument/2006/relationships/customXml" Target="../ink/ink724.xml"/><Relationship Id="rId661" Type="http://schemas.openxmlformats.org/officeDocument/2006/relationships/image" Target="../media/image813.png"/><Relationship Id="rId759" Type="http://schemas.openxmlformats.org/officeDocument/2006/relationships/image" Target="../media/image862.png"/><Relationship Id="rId11" Type="http://schemas.openxmlformats.org/officeDocument/2006/relationships/customXml" Target="../ink/ink500.xml"/><Relationship Id="rId314" Type="http://schemas.openxmlformats.org/officeDocument/2006/relationships/customXml" Target="../ink/ink654.xml"/><Relationship Id="rId398" Type="http://schemas.openxmlformats.org/officeDocument/2006/relationships/customXml" Target="../ink/ink696.xml"/><Relationship Id="rId521" Type="http://schemas.openxmlformats.org/officeDocument/2006/relationships/image" Target="../media/image743.png"/><Relationship Id="rId619" Type="http://schemas.openxmlformats.org/officeDocument/2006/relationships/image" Target="../media/image792.png"/><Relationship Id="rId95" Type="http://schemas.openxmlformats.org/officeDocument/2006/relationships/image" Target="../media/image537.png"/><Relationship Id="rId160" Type="http://schemas.openxmlformats.org/officeDocument/2006/relationships/customXml" Target="../ink/ink576.xml"/><Relationship Id="rId826" Type="http://schemas.openxmlformats.org/officeDocument/2006/relationships/customXml" Target="../ink/ink910.xml"/><Relationship Id="rId258" Type="http://schemas.openxmlformats.org/officeDocument/2006/relationships/customXml" Target="../ink/ink626.xml"/><Relationship Id="rId465" Type="http://schemas.openxmlformats.org/officeDocument/2006/relationships/image" Target="../media/image715.png"/><Relationship Id="rId672" Type="http://schemas.openxmlformats.org/officeDocument/2006/relationships/customXml" Target="../ink/ink833.xml"/><Relationship Id="rId22" Type="http://schemas.openxmlformats.org/officeDocument/2006/relationships/image" Target="../media/image502.png"/><Relationship Id="rId118" Type="http://schemas.openxmlformats.org/officeDocument/2006/relationships/customXml" Target="../ink/ink554.xml"/><Relationship Id="rId325" Type="http://schemas.openxmlformats.org/officeDocument/2006/relationships/image" Target="../media/image646.png"/><Relationship Id="rId532" Type="http://schemas.openxmlformats.org/officeDocument/2006/relationships/customXml" Target="../ink/ink763.xml"/><Relationship Id="rId171" Type="http://schemas.openxmlformats.org/officeDocument/2006/relationships/image" Target="../media/image570.png"/><Relationship Id="rId837" Type="http://schemas.openxmlformats.org/officeDocument/2006/relationships/image" Target="../media/image901.png"/><Relationship Id="rId269" Type="http://schemas.openxmlformats.org/officeDocument/2006/relationships/image" Target="../media/image618.png"/><Relationship Id="rId476" Type="http://schemas.openxmlformats.org/officeDocument/2006/relationships/customXml" Target="../ink/ink735.xml"/><Relationship Id="rId683" Type="http://schemas.openxmlformats.org/officeDocument/2006/relationships/image" Target="../media/image824.png"/><Relationship Id="rId890" Type="http://schemas.openxmlformats.org/officeDocument/2006/relationships/customXml" Target="../ink/ink942.xml"/><Relationship Id="rId904" Type="http://schemas.openxmlformats.org/officeDocument/2006/relationships/customXml" Target="../ink/ink949.xml"/><Relationship Id="rId33" Type="http://schemas.openxmlformats.org/officeDocument/2006/relationships/customXml" Target="../ink/ink511.xml"/><Relationship Id="rId129" Type="http://schemas.openxmlformats.org/officeDocument/2006/relationships/image" Target="../media/image550.png"/><Relationship Id="rId336" Type="http://schemas.openxmlformats.org/officeDocument/2006/relationships/customXml" Target="../ink/ink665.xml"/><Relationship Id="rId543" Type="http://schemas.openxmlformats.org/officeDocument/2006/relationships/image" Target="../media/image754.png"/><Relationship Id="rId182" Type="http://schemas.openxmlformats.org/officeDocument/2006/relationships/customXml" Target="../ink/ink587.xml"/><Relationship Id="rId403" Type="http://schemas.openxmlformats.org/officeDocument/2006/relationships/image" Target="../media/image685.png"/><Relationship Id="rId750" Type="http://schemas.openxmlformats.org/officeDocument/2006/relationships/customXml" Target="../ink/ink872.xml"/><Relationship Id="rId848" Type="http://schemas.openxmlformats.org/officeDocument/2006/relationships/customXml" Target="../ink/ink921.xml"/><Relationship Id="rId487" Type="http://schemas.openxmlformats.org/officeDocument/2006/relationships/image" Target="../media/image726.png"/><Relationship Id="rId610" Type="http://schemas.openxmlformats.org/officeDocument/2006/relationships/customXml" Target="../ink/ink802.xml"/><Relationship Id="rId694" Type="http://schemas.openxmlformats.org/officeDocument/2006/relationships/customXml" Target="../ink/ink844.xml"/><Relationship Id="rId708" Type="http://schemas.openxmlformats.org/officeDocument/2006/relationships/customXml" Target="../ink/ink851.xml"/><Relationship Id="rId915" Type="http://schemas.openxmlformats.org/officeDocument/2006/relationships/image" Target="../media/image940.png"/><Relationship Id="rId347" Type="http://schemas.openxmlformats.org/officeDocument/2006/relationships/image" Target="../media/image657.png"/><Relationship Id="rId44" Type="http://schemas.openxmlformats.org/officeDocument/2006/relationships/image" Target="../media/image513.png"/><Relationship Id="rId554" Type="http://schemas.openxmlformats.org/officeDocument/2006/relationships/customXml" Target="../ink/ink774.xml"/><Relationship Id="rId761" Type="http://schemas.openxmlformats.org/officeDocument/2006/relationships/image" Target="../media/image863.png"/><Relationship Id="rId859" Type="http://schemas.openxmlformats.org/officeDocument/2006/relationships/image" Target="../media/image912.png"/><Relationship Id="rId193" Type="http://schemas.openxmlformats.org/officeDocument/2006/relationships/image" Target="../media/image581.png"/><Relationship Id="rId207" Type="http://schemas.openxmlformats.org/officeDocument/2006/relationships/image" Target="../media/image588.png"/><Relationship Id="rId414" Type="http://schemas.openxmlformats.org/officeDocument/2006/relationships/customXml" Target="../ink/ink704.xml"/><Relationship Id="rId498" Type="http://schemas.openxmlformats.org/officeDocument/2006/relationships/customXml" Target="../ink/ink746.xml"/><Relationship Id="rId621" Type="http://schemas.openxmlformats.org/officeDocument/2006/relationships/image" Target="../media/image793.png"/><Relationship Id="rId260" Type="http://schemas.openxmlformats.org/officeDocument/2006/relationships/customXml" Target="../ink/ink627.xml"/><Relationship Id="rId719" Type="http://schemas.openxmlformats.org/officeDocument/2006/relationships/image" Target="../media/image842.png"/><Relationship Id="rId926" Type="http://schemas.openxmlformats.org/officeDocument/2006/relationships/customXml" Target="../ink/ink960.xml"/><Relationship Id="rId55" Type="http://schemas.openxmlformats.org/officeDocument/2006/relationships/image" Target="../media/image517.png"/><Relationship Id="rId120" Type="http://schemas.openxmlformats.org/officeDocument/2006/relationships/customXml" Target="../ink/ink555.xml"/><Relationship Id="rId358" Type="http://schemas.openxmlformats.org/officeDocument/2006/relationships/customXml" Target="../ink/ink676.xml"/><Relationship Id="rId565" Type="http://schemas.openxmlformats.org/officeDocument/2006/relationships/image" Target="../media/image765.png"/><Relationship Id="rId772" Type="http://schemas.openxmlformats.org/officeDocument/2006/relationships/customXml" Target="../ink/ink883.xml"/><Relationship Id="rId218" Type="http://schemas.openxmlformats.org/officeDocument/2006/relationships/image" Target="../media/image593.png"/><Relationship Id="rId425" Type="http://schemas.openxmlformats.org/officeDocument/2006/relationships/image" Target="../media/image695.png"/><Relationship Id="rId632" Type="http://schemas.openxmlformats.org/officeDocument/2006/relationships/customXml" Target="../ink/ink813.xml"/><Relationship Id="rId271" Type="http://schemas.openxmlformats.org/officeDocument/2006/relationships/image" Target="../media/image619.png"/><Relationship Id="rId937" Type="http://schemas.openxmlformats.org/officeDocument/2006/relationships/image" Target="../media/image951.png"/><Relationship Id="rId66" Type="http://schemas.openxmlformats.org/officeDocument/2006/relationships/customXml" Target="../ink/ink528.xml"/><Relationship Id="rId131" Type="http://schemas.openxmlformats.org/officeDocument/2006/relationships/image" Target="../media/image551.png"/><Relationship Id="rId369" Type="http://schemas.openxmlformats.org/officeDocument/2006/relationships/image" Target="../media/image668.png"/><Relationship Id="rId576" Type="http://schemas.openxmlformats.org/officeDocument/2006/relationships/customXml" Target="../ink/ink785.xml"/><Relationship Id="rId783" Type="http://schemas.openxmlformats.org/officeDocument/2006/relationships/image" Target="../media/image874.png"/><Relationship Id="rId229" Type="http://schemas.openxmlformats.org/officeDocument/2006/relationships/image" Target="../media/image598.png"/><Relationship Id="rId436" Type="http://schemas.openxmlformats.org/officeDocument/2006/relationships/customXml" Target="../ink/ink715.xml"/><Relationship Id="rId643" Type="http://schemas.openxmlformats.org/officeDocument/2006/relationships/image" Target="../media/image804.png"/><Relationship Id="rId850" Type="http://schemas.openxmlformats.org/officeDocument/2006/relationships/customXml" Target="../ink/ink922.xml"/><Relationship Id="rId948" Type="http://schemas.openxmlformats.org/officeDocument/2006/relationships/customXml" Target="../ink/ink971.xml"/><Relationship Id="rId77" Type="http://schemas.openxmlformats.org/officeDocument/2006/relationships/image" Target="../media/image528.png"/><Relationship Id="rId282" Type="http://schemas.openxmlformats.org/officeDocument/2006/relationships/customXml" Target="../ink/ink638.xml"/><Relationship Id="rId503" Type="http://schemas.openxmlformats.org/officeDocument/2006/relationships/image" Target="../media/image734.png"/><Relationship Id="rId587" Type="http://schemas.openxmlformats.org/officeDocument/2006/relationships/image" Target="../media/image776.png"/><Relationship Id="rId710" Type="http://schemas.openxmlformats.org/officeDocument/2006/relationships/customXml" Target="../ink/ink852.xml"/><Relationship Id="rId808" Type="http://schemas.openxmlformats.org/officeDocument/2006/relationships/customXml" Target="../ink/ink901.xml"/><Relationship Id="rId8" Type="http://schemas.openxmlformats.org/officeDocument/2006/relationships/image" Target="../media/image495.png"/><Relationship Id="rId142" Type="http://schemas.openxmlformats.org/officeDocument/2006/relationships/image" Target="../media/image556.png"/><Relationship Id="rId447" Type="http://schemas.openxmlformats.org/officeDocument/2006/relationships/image" Target="../media/image706.png"/><Relationship Id="rId794" Type="http://schemas.openxmlformats.org/officeDocument/2006/relationships/customXml" Target="../ink/ink894.xml"/><Relationship Id="rId654" Type="http://schemas.openxmlformats.org/officeDocument/2006/relationships/customXml" Target="../ink/ink824.xml"/><Relationship Id="rId861" Type="http://schemas.openxmlformats.org/officeDocument/2006/relationships/image" Target="../media/image913.png"/><Relationship Id="rId959" Type="http://schemas.openxmlformats.org/officeDocument/2006/relationships/image" Target="../media/image962.png"/><Relationship Id="rId293" Type="http://schemas.openxmlformats.org/officeDocument/2006/relationships/image" Target="../media/image630.png"/><Relationship Id="rId307" Type="http://schemas.openxmlformats.org/officeDocument/2006/relationships/image" Target="../media/image637.png"/><Relationship Id="rId514" Type="http://schemas.openxmlformats.org/officeDocument/2006/relationships/customXml" Target="../ink/ink754.xml"/><Relationship Id="rId721" Type="http://schemas.openxmlformats.org/officeDocument/2006/relationships/image" Target="../media/image843.png"/><Relationship Id="rId88" Type="http://schemas.openxmlformats.org/officeDocument/2006/relationships/customXml" Target="../ink/ink539.xml"/><Relationship Id="rId153" Type="http://schemas.openxmlformats.org/officeDocument/2006/relationships/customXml" Target="../ink/ink572.xml"/><Relationship Id="rId360" Type="http://schemas.openxmlformats.org/officeDocument/2006/relationships/customXml" Target="../ink/ink677.xml"/><Relationship Id="rId598" Type="http://schemas.openxmlformats.org/officeDocument/2006/relationships/customXml" Target="../ink/ink796.xml"/><Relationship Id="rId819" Type="http://schemas.openxmlformats.org/officeDocument/2006/relationships/image" Target="../media/image892.png"/><Relationship Id="rId220" Type="http://schemas.openxmlformats.org/officeDocument/2006/relationships/image" Target="../media/image594.png"/><Relationship Id="rId458" Type="http://schemas.openxmlformats.org/officeDocument/2006/relationships/customXml" Target="../ink/ink726.xml"/><Relationship Id="rId665" Type="http://schemas.openxmlformats.org/officeDocument/2006/relationships/image" Target="../media/image815.png"/><Relationship Id="rId872" Type="http://schemas.openxmlformats.org/officeDocument/2006/relationships/customXml" Target="../ink/ink933.xml"/><Relationship Id="rId15" Type="http://schemas.openxmlformats.org/officeDocument/2006/relationships/customXml" Target="../ink/ink502.xml"/><Relationship Id="rId318" Type="http://schemas.openxmlformats.org/officeDocument/2006/relationships/customXml" Target="../ink/ink656.xml"/><Relationship Id="rId525" Type="http://schemas.openxmlformats.org/officeDocument/2006/relationships/image" Target="../media/image745.png"/><Relationship Id="rId732" Type="http://schemas.openxmlformats.org/officeDocument/2006/relationships/customXml" Target="../ink/ink863.xml"/><Relationship Id="rId99" Type="http://schemas.openxmlformats.org/officeDocument/2006/relationships/image" Target="../media/image539.png"/><Relationship Id="rId164" Type="http://schemas.openxmlformats.org/officeDocument/2006/relationships/customXml" Target="../ink/ink578.xml"/><Relationship Id="rId371" Type="http://schemas.openxmlformats.org/officeDocument/2006/relationships/image" Target="../media/image669.png"/><Relationship Id="rId469" Type="http://schemas.openxmlformats.org/officeDocument/2006/relationships/image" Target="../media/image717.png"/><Relationship Id="rId676" Type="http://schemas.openxmlformats.org/officeDocument/2006/relationships/customXml" Target="../ink/ink835.xml"/><Relationship Id="rId883" Type="http://schemas.openxmlformats.org/officeDocument/2006/relationships/image" Target="../media/image924.png"/><Relationship Id="rId26" Type="http://schemas.openxmlformats.org/officeDocument/2006/relationships/image" Target="../media/image504.png"/><Relationship Id="rId231" Type="http://schemas.openxmlformats.org/officeDocument/2006/relationships/image" Target="../media/image599.png"/><Relationship Id="rId329" Type="http://schemas.openxmlformats.org/officeDocument/2006/relationships/image" Target="../media/image648.png"/><Relationship Id="rId536" Type="http://schemas.openxmlformats.org/officeDocument/2006/relationships/customXml" Target="../ink/ink765.xml"/><Relationship Id="rId175" Type="http://schemas.openxmlformats.org/officeDocument/2006/relationships/image" Target="../media/image572.png"/><Relationship Id="rId743" Type="http://schemas.openxmlformats.org/officeDocument/2006/relationships/image" Target="../media/image854.png"/><Relationship Id="rId950" Type="http://schemas.openxmlformats.org/officeDocument/2006/relationships/customXml" Target="../ink/ink972.xml"/><Relationship Id="rId382" Type="http://schemas.openxmlformats.org/officeDocument/2006/relationships/customXml" Target="../ink/ink688.xml"/><Relationship Id="rId603" Type="http://schemas.openxmlformats.org/officeDocument/2006/relationships/image" Target="../media/image784.png"/><Relationship Id="rId687" Type="http://schemas.openxmlformats.org/officeDocument/2006/relationships/image" Target="../media/image826.png"/><Relationship Id="rId810" Type="http://schemas.openxmlformats.org/officeDocument/2006/relationships/customXml" Target="../ink/ink902.xml"/><Relationship Id="rId908" Type="http://schemas.openxmlformats.org/officeDocument/2006/relationships/customXml" Target="../ink/ink951.xml"/><Relationship Id="rId242" Type="http://schemas.openxmlformats.org/officeDocument/2006/relationships/customXml" Target="../ink/ink618.xml"/><Relationship Id="rId894" Type="http://schemas.openxmlformats.org/officeDocument/2006/relationships/customXml" Target="../ink/ink944.xml"/><Relationship Id="rId37" Type="http://schemas.openxmlformats.org/officeDocument/2006/relationships/customXml" Target="../ink/ink513.xml"/><Relationship Id="rId102" Type="http://schemas.openxmlformats.org/officeDocument/2006/relationships/customXml" Target="../ink/ink546.xml"/><Relationship Id="rId547" Type="http://schemas.openxmlformats.org/officeDocument/2006/relationships/image" Target="../media/image756.png"/><Relationship Id="rId754" Type="http://schemas.openxmlformats.org/officeDocument/2006/relationships/customXml" Target="../ink/ink874.xml"/><Relationship Id="rId961" Type="http://schemas.openxmlformats.org/officeDocument/2006/relationships/image" Target="../media/image963.png"/><Relationship Id="rId90" Type="http://schemas.openxmlformats.org/officeDocument/2006/relationships/customXml" Target="../ink/ink540.xml"/><Relationship Id="rId186" Type="http://schemas.openxmlformats.org/officeDocument/2006/relationships/customXml" Target="../ink/ink589.xml"/><Relationship Id="rId393" Type="http://schemas.openxmlformats.org/officeDocument/2006/relationships/image" Target="../media/image680.png"/><Relationship Id="rId407" Type="http://schemas.openxmlformats.org/officeDocument/2006/relationships/image" Target="../media/image687.png"/><Relationship Id="rId614" Type="http://schemas.openxmlformats.org/officeDocument/2006/relationships/customXml" Target="../ink/ink804.xml"/><Relationship Id="rId821" Type="http://schemas.openxmlformats.org/officeDocument/2006/relationships/image" Target="../media/image893.png"/><Relationship Id="rId253" Type="http://schemas.openxmlformats.org/officeDocument/2006/relationships/image" Target="../media/image610.png"/><Relationship Id="rId460" Type="http://schemas.openxmlformats.org/officeDocument/2006/relationships/customXml" Target="../ink/ink727.xml"/><Relationship Id="rId698" Type="http://schemas.openxmlformats.org/officeDocument/2006/relationships/customXml" Target="../ink/ink846.xml"/><Relationship Id="rId919" Type="http://schemas.openxmlformats.org/officeDocument/2006/relationships/image" Target="../media/image942.png"/><Relationship Id="rId48" Type="http://schemas.openxmlformats.org/officeDocument/2006/relationships/customXml" Target="../ink/ink519.xml"/><Relationship Id="rId113" Type="http://schemas.openxmlformats.org/officeDocument/2006/relationships/image" Target="../media/image190.png"/><Relationship Id="rId320" Type="http://schemas.openxmlformats.org/officeDocument/2006/relationships/customXml" Target="../ink/ink657.xml"/><Relationship Id="rId558" Type="http://schemas.openxmlformats.org/officeDocument/2006/relationships/customXml" Target="../ink/ink776.xml"/><Relationship Id="rId765" Type="http://schemas.openxmlformats.org/officeDocument/2006/relationships/image" Target="../media/image865.png"/><Relationship Id="rId197" Type="http://schemas.openxmlformats.org/officeDocument/2006/relationships/image" Target="../media/image583.png"/><Relationship Id="rId418" Type="http://schemas.openxmlformats.org/officeDocument/2006/relationships/customXml" Target="../ink/ink706.xml"/><Relationship Id="rId625" Type="http://schemas.openxmlformats.org/officeDocument/2006/relationships/image" Target="../media/image795.png"/><Relationship Id="rId832" Type="http://schemas.openxmlformats.org/officeDocument/2006/relationships/customXml" Target="../ink/ink913.xml"/><Relationship Id="rId264" Type="http://schemas.openxmlformats.org/officeDocument/2006/relationships/customXml" Target="../ink/ink629.xml"/><Relationship Id="rId471" Type="http://schemas.openxmlformats.org/officeDocument/2006/relationships/image" Target="../media/image718.png"/><Relationship Id="rId59" Type="http://schemas.openxmlformats.org/officeDocument/2006/relationships/image" Target="../media/image519.png"/><Relationship Id="rId124" Type="http://schemas.openxmlformats.org/officeDocument/2006/relationships/customXml" Target="../ink/ink557.xml"/><Relationship Id="rId569" Type="http://schemas.openxmlformats.org/officeDocument/2006/relationships/image" Target="../media/image767.png"/><Relationship Id="rId776" Type="http://schemas.openxmlformats.org/officeDocument/2006/relationships/customXml" Target="../ink/ink885.xml"/><Relationship Id="rId331" Type="http://schemas.openxmlformats.org/officeDocument/2006/relationships/image" Target="../media/image649.png"/><Relationship Id="rId429" Type="http://schemas.openxmlformats.org/officeDocument/2006/relationships/image" Target="../media/image697.png"/><Relationship Id="rId636" Type="http://schemas.openxmlformats.org/officeDocument/2006/relationships/customXml" Target="../ink/ink815.xml"/><Relationship Id="rId843" Type="http://schemas.openxmlformats.org/officeDocument/2006/relationships/image" Target="../media/image904.png"/><Relationship Id="rId275" Type="http://schemas.openxmlformats.org/officeDocument/2006/relationships/image" Target="../media/image621.png"/><Relationship Id="rId482" Type="http://schemas.openxmlformats.org/officeDocument/2006/relationships/customXml" Target="../ink/ink738.xml"/><Relationship Id="rId703" Type="http://schemas.openxmlformats.org/officeDocument/2006/relationships/image" Target="../media/image834.png"/><Relationship Id="rId910" Type="http://schemas.openxmlformats.org/officeDocument/2006/relationships/customXml" Target="../ink/ink952.xml"/><Relationship Id="rId135" Type="http://schemas.openxmlformats.org/officeDocument/2006/relationships/image" Target="../media/image553.png"/><Relationship Id="rId342" Type="http://schemas.openxmlformats.org/officeDocument/2006/relationships/customXml" Target="../ink/ink668.xml"/><Relationship Id="rId787" Type="http://schemas.openxmlformats.org/officeDocument/2006/relationships/image" Target="../media/image876.png"/><Relationship Id="rId202" Type="http://schemas.openxmlformats.org/officeDocument/2006/relationships/customXml" Target="../ink/ink597.xml"/><Relationship Id="rId647" Type="http://schemas.openxmlformats.org/officeDocument/2006/relationships/image" Target="../media/image806.png"/><Relationship Id="rId854" Type="http://schemas.openxmlformats.org/officeDocument/2006/relationships/customXml" Target="../ink/ink924.xml"/><Relationship Id="rId286" Type="http://schemas.openxmlformats.org/officeDocument/2006/relationships/customXml" Target="../ink/ink640.xml"/><Relationship Id="rId493" Type="http://schemas.openxmlformats.org/officeDocument/2006/relationships/image" Target="../media/image729.png"/><Relationship Id="rId507" Type="http://schemas.openxmlformats.org/officeDocument/2006/relationships/image" Target="../media/image736.png"/><Relationship Id="rId714" Type="http://schemas.openxmlformats.org/officeDocument/2006/relationships/customXml" Target="../ink/ink854.xml"/><Relationship Id="rId921" Type="http://schemas.openxmlformats.org/officeDocument/2006/relationships/image" Target="../media/image943.png"/><Relationship Id="rId50" Type="http://schemas.openxmlformats.org/officeDocument/2006/relationships/customXml" Target="../ink/ink520.xml"/><Relationship Id="rId146" Type="http://schemas.openxmlformats.org/officeDocument/2006/relationships/image" Target="../media/image558.png"/><Relationship Id="rId353" Type="http://schemas.openxmlformats.org/officeDocument/2006/relationships/image" Target="../media/image660.png"/><Relationship Id="rId560" Type="http://schemas.openxmlformats.org/officeDocument/2006/relationships/customXml" Target="../ink/ink777.xml"/><Relationship Id="rId798" Type="http://schemas.openxmlformats.org/officeDocument/2006/relationships/customXml" Target="../ink/ink896.xml"/></Relationships>
</file>

<file path=ppt/slides/_rels/slide20.xml.rels><?xml version="1.0" encoding="UTF-8" standalone="yes"?>
<Relationships xmlns="http://schemas.openxmlformats.org/package/2006/relationships"><Relationship Id="rId2" Type="http://schemas.openxmlformats.org/officeDocument/2006/relationships/image" Target="../media/image68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827" Type="http://schemas.openxmlformats.org/officeDocument/2006/relationships/image" Target="../media/image7721.png"/><Relationship Id="rId170" Type="http://schemas.openxmlformats.org/officeDocument/2006/relationships/customXml" Target="../ink/ink7129.xml"/><Relationship Id="rId987" Type="http://schemas.openxmlformats.org/officeDocument/2006/relationships/customXml" Target="../ink/ink7538.xml"/><Relationship Id="rId847" Type="http://schemas.openxmlformats.org/officeDocument/2006/relationships/customXml" Target="../ink/ink7468.xml"/><Relationship Id="rId1477" Type="http://schemas.openxmlformats.org/officeDocument/2006/relationships/customXml" Target="../ink/ink7783.xml"/><Relationship Id="rId1684" Type="http://schemas.openxmlformats.org/officeDocument/2006/relationships/customXml" Target="../ink/ink7888.xml"/><Relationship Id="rId1891" Type="http://schemas.openxmlformats.org/officeDocument/2006/relationships/image" Target="../media/image7753.png"/><Relationship Id="rId707" Type="http://schemas.openxmlformats.org/officeDocument/2006/relationships/customXml" Target="../ink/ink7398.xml"/><Relationship Id="rId914" Type="http://schemas.openxmlformats.org/officeDocument/2006/relationships/image" Target="../media/image7266.png"/><Relationship Id="rId1337" Type="http://schemas.openxmlformats.org/officeDocument/2006/relationships/customXml" Target="../ink/ink7713.xml"/><Relationship Id="rId1544" Type="http://schemas.openxmlformats.org/officeDocument/2006/relationships/image" Target="../media/image7580.png"/><Relationship Id="rId1751" Type="http://schemas.openxmlformats.org/officeDocument/2006/relationships/image" Target="../media/image7683.png"/><Relationship Id="rId43" Type="http://schemas.openxmlformats.org/officeDocument/2006/relationships/customXml" Target="../ink/ink7053.xml"/><Relationship Id="rId1404" Type="http://schemas.openxmlformats.org/officeDocument/2006/relationships/image" Target="../media/image7511.png"/><Relationship Id="rId1611" Type="http://schemas.openxmlformats.org/officeDocument/2006/relationships/customXml" Target="../ink/ink7851.xml"/><Relationship Id="rId1849" Type="http://schemas.openxmlformats.org/officeDocument/2006/relationships/image" Target="../media/image7732.png"/><Relationship Id="rId192" Type="http://schemas.openxmlformats.org/officeDocument/2006/relationships/customXml" Target="../ink/ink7140.xml"/><Relationship Id="rId1709" Type="http://schemas.openxmlformats.org/officeDocument/2006/relationships/image" Target="../media/image7662.png"/><Relationship Id="rId1916" Type="http://schemas.openxmlformats.org/officeDocument/2006/relationships/customXml" Target="../ink/ink8004.xml"/><Relationship Id="rId497" Type="http://schemas.openxmlformats.org/officeDocument/2006/relationships/customXml" Target="../ink/ink7293.xml"/><Relationship Id="rId357" Type="http://schemas.openxmlformats.org/officeDocument/2006/relationships/customXml" Target="../ink/ink7223.xml"/><Relationship Id="rId1194" Type="http://schemas.openxmlformats.org/officeDocument/2006/relationships/image" Target="../media/image7406.png"/><Relationship Id="rId2038" Type="http://schemas.openxmlformats.org/officeDocument/2006/relationships/customXml" Target="../ink/ink8065.xml"/><Relationship Id="rId217" Type="http://schemas.openxmlformats.org/officeDocument/2006/relationships/customXml" Target="../ink/ink7153.xml"/><Relationship Id="rId564" Type="http://schemas.openxmlformats.org/officeDocument/2006/relationships/image" Target="../media/image7091.png"/><Relationship Id="rId771" Type="http://schemas.openxmlformats.org/officeDocument/2006/relationships/customXml" Target="../ink/ink7430.xml"/><Relationship Id="rId869" Type="http://schemas.openxmlformats.org/officeDocument/2006/relationships/customXml" Target="../ink/ink7479.xml"/><Relationship Id="rId1499" Type="http://schemas.openxmlformats.org/officeDocument/2006/relationships/customXml" Target="../ink/ink7795.xml"/><Relationship Id="rId424" Type="http://schemas.openxmlformats.org/officeDocument/2006/relationships/image" Target="../media/image7021.png"/><Relationship Id="rId631" Type="http://schemas.openxmlformats.org/officeDocument/2006/relationships/customXml" Target="../ink/ink7360.xml"/><Relationship Id="rId729" Type="http://schemas.openxmlformats.org/officeDocument/2006/relationships/customXml" Target="../ink/ink7409.xml"/><Relationship Id="rId1054" Type="http://schemas.openxmlformats.org/officeDocument/2006/relationships/image" Target="../media/image7336.png"/><Relationship Id="rId1261" Type="http://schemas.openxmlformats.org/officeDocument/2006/relationships/customXml" Target="../ink/ink7675.xml"/><Relationship Id="rId1359" Type="http://schemas.openxmlformats.org/officeDocument/2006/relationships/customXml" Target="../ink/ink7724.xml"/><Relationship Id="rId936" Type="http://schemas.openxmlformats.org/officeDocument/2006/relationships/image" Target="../media/image7277.png"/><Relationship Id="rId1121" Type="http://schemas.openxmlformats.org/officeDocument/2006/relationships/customXml" Target="../ink/ink7605.xml"/><Relationship Id="rId1219" Type="http://schemas.openxmlformats.org/officeDocument/2006/relationships/customXml" Target="../ink/ink7654.xml"/><Relationship Id="rId1566" Type="http://schemas.openxmlformats.org/officeDocument/2006/relationships/image" Target="../media/image7591.png"/><Relationship Id="rId1773" Type="http://schemas.openxmlformats.org/officeDocument/2006/relationships/image" Target="../media/image7694.png"/><Relationship Id="rId1980" Type="http://schemas.openxmlformats.org/officeDocument/2006/relationships/customXml" Target="../ink/ink8036.xml"/><Relationship Id="rId65" Type="http://schemas.openxmlformats.org/officeDocument/2006/relationships/customXml" Target="../ink/ink7075.xml"/><Relationship Id="rId1426" Type="http://schemas.openxmlformats.org/officeDocument/2006/relationships/image" Target="../media/image7522.png"/><Relationship Id="rId1633" Type="http://schemas.openxmlformats.org/officeDocument/2006/relationships/customXml" Target="../ink/ink7862.xml"/><Relationship Id="rId1840" Type="http://schemas.openxmlformats.org/officeDocument/2006/relationships/customXml" Target="../ink/ink7966.xml"/><Relationship Id="rId1700" Type="http://schemas.openxmlformats.org/officeDocument/2006/relationships/customXml" Target="../ink/ink7896.xml"/><Relationship Id="rId1938" Type="http://schemas.openxmlformats.org/officeDocument/2006/relationships/customXml" Target="../ink/ink8015.xml"/><Relationship Id="rId281" Type="http://schemas.openxmlformats.org/officeDocument/2006/relationships/customXml" Target="../ink/ink7185.xml"/><Relationship Id="rId141" Type="http://schemas.openxmlformats.org/officeDocument/2006/relationships/image" Target="../media/image6880.png"/><Relationship Id="rId379" Type="http://schemas.openxmlformats.org/officeDocument/2006/relationships/customXml" Target="../ink/ink7234.xml"/><Relationship Id="rId586" Type="http://schemas.openxmlformats.org/officeDocument/2006/relationships/image" Target="../media/image7102.png"/><Relationship Id="rId793" Type="http://schemas.openxmlformats.org/officeDocument/2006/relationships/customXml" Target="../ink/ink7441.xml"/><Relationship Id="rId7" Type="http://schemas.openxmlformats.org/officeDocument/2006/relationships/customXml" Target="../ink/ink7018.xml"/><Relationship Id="rId239" Type="http://schemas.openxmlformats.org/officeDocument/2006/relationships/customXml" Target="../ink/ink7164.xml"/><Relationship Id="rId446" Type="http://schemas.openxmlformats.org/officeDocument/2006/relationships/image" Target="../media/image7032.png"/><Relationship Id="rId653" Type="http://schemas.openxmlformats.org/officeDocument/2006/relationships/customXml" Target="../ink/ink7371.xml"/><Relationship Id="rId1076" Type="http://schemas.openxmlformats.org/officeDocument/2006/relationships/image" Target="../media/image7347.png"/><Relationship Id="rId1283" Type="http://schemas.openxmlformats.org/officeDocument/2006/relationships/customXml" Target="../ink/ink7686.xml"/><Relationship Id="rId1490" Type="http://schemas.openxmlformats.org/officeDocument/2006/relationships/image" Target="../media/image7553.png"/><Relationship Id="rId306" Type="http://schemas.openxmlformats.org/officeDocument/2006/relationships/image" Target="../media/image6962.png"/><Relationship Id="rId860" Type="http://schemas.openxmlformats.org/officeDocument/2006/relationships/image" Target="../media/image7239.png"/><Relationship Id="rId958" Type="http://schemas.openxmlformats.org/officeDocument/2006/relationships/image" Target="../media/image7288.png"/><Relationship Id="rId1143" Type="http://schemas.openxmlformats.org/officeDocument/2006/relationships/customXml" Target="../ink/ink7616.xml"/><Relationship Id="rId1588" Type="http://schemas.openxmlformats.org/officeDocument/2006/relationships/image" Target="../media/image7602.png"/><Relationship Id="rId1795" Type="http://schemas.openxmlformats.org/officeDocument/2006/relationships/image" Target="../media/image7705.png"/><Relationship Id="rId87" Type="http://schemas.openxmlformats.org/officeDocument/2006/relationships/image" Target="../media/image6853.png"/><Relationship Id="rId513" Type="http://schemas.openxmlformats.org/officeDocument/2006/relationships/customXml" Target="../ink/ink7301.xml"/><Relationship Id="rId720" Type="http://schemas.openxmlformats.org/officeDocument/2006/relationships/image" Target="../media/image7169.png"/><Relationship Id="rId818" Type="http://schemas.openxmlformats.org/officeDocument/2006/relationships/image" Target="../media/image7218.png"/><Relationship Id="rId1350" Type="http://schemas.openxmlformats.org/officeDocument/2006/relationships/image" Target="../media/image7484.png"/><Relationship Id="rId1448" Type="http://schemas.openxmlformats.org/officeDocument/2006/relationships/image" Target="../media/image7533.png"/><Relationship Id="rId1655" Type="http://schemas.openxmlformats.org/officeDocument/2006/relationships/customXml" Target="../ink/ink7873.xml"/><Relationship Id="rId1003" Type="http://schemas.openxmlformats.org/officeDocument/2006/relationships/customXml" Target="../ink/ink7546.xml"/><Relationship Id="rId1210" Type="http://schemas.openxmlformats.org/officeDocument/2006/relationships/image" Target="../media/image7414.png"/><Relationship Id="rId1308" Type="http://schemas.openxmlformats.org/officeDocument/2006/relationships/image" Target="../media/image7463.png"/><Relationship Id="rId1862" Type="http://schemas.openxmlformats.org/officeDocument/2006/relationships/customXml" Target="../ink/ink7977.xml"/><Relationship Id="rId1515" Type="http://schemas.openxmlformats.org/officeDocument/2006/relationships/customXml" Target="../ink/ink7803.xml"/><Relationship Id="rId1722" Type="http://schemas.openxmlformats.org/officeDocument/2006/relationships/customXml" Target="../ink/ink7907.xml"/><Relationship Id="rId14" Type="http://schemas.openxmlformats.org/officeDocument/2006/relationships/customXml" Target="../ink/ink7024.xml"/><Relationship Id="rId163" Type="http://schemas.openxmlformats.org/officeDocument/2006/relationships/image" Target="../media/image6891.png"/><Relationship Id="rId370" Type="http://schemas.openxmlformats.org/officeDocument/2006/relationships/image" Target="../media/image6994.png"/><Relationship Id="rId2051" Type="http://schemas.openxmlformats.org/officeDocument/2006/relationships/image" Target="../media/image7832.png"/><Relationship Id="rId230" Type="http://schemas.openxmlformats.org/officeDocument/2006/relationships/image" Target="../media/image6924.png"/><Relationship Id="rId468" Type="http://schemas.openxmlformats.org/officeDocument/2006/relationships/image" Target="../media/image7043.png"/><Relationship Id="rId675" Type="http://schemas.openxmlformats.org/officeDocument/2006/relationships/customXml" Target="../ink/ink7382.xml"/><Relationship Id="rId882" Type="http://schemas.openxmlformats.org/officeDocument/2006/relationships/image" Target="../media/image7250.png"/><Relationship Id="rId1098" Type="http://schemas.openxmlformats.org/officeDocument/2006/relationships/image" Target="../media/image7358.png"/><Relationship Id="rId328" Type="http://schemas.openxmlformats.org/officeDocument/2006/relationships/image" Target="../media/image6973.png"/><Relationship Id="rId535" Type="http://schemas.openxmlformats.org/officeDocument/2006/relationships/customXml" Target="../ink/ink7312.xml"/><Relationship Id="rId742" Type="http://schemas.openxmlformats.org/officeDocument/2006/relationships/image" Target="../media/image7180.png"/><Relationship Id="rId1165" Type="http://schemas.openxmlformats.org/officeDocument/2006/relationships/customXml" Target="../ink/ink7627.xml"/><Relationship Id="rId1372" Type="http://schemas.openxmlformats.org/officeDocument/2006/relationships/image" Target="../media/image7495.png"/><Relationship Id="rId2009" Type="http://schemas.openxmlformats.org/officeDocument/2006/relationships/image" Target="../media/image7812.png"/><Relationship Id="rId602" Type="http://schemas.openxmlformats.org/officeDocument/2006/relationships/image" Target="../media/image7110.png"/><Relationship Id="rId1025" Type="http://schemas.openxmlformats.org/officeDocument/2006/relationships/customXml" Target="../ink/ink7557.xml"/><Relationship Id="rId1232" Type="http://schemas.openxmlformats.org/officeDocument/2006/relationships/image" Target="../media/image7425.png"/><Relationship Id="rId1677" Type="http://schemas.openxmlformats.org/officeDocument/2006/relationships/image" Target="../media/image7646.png"/><Relationship Id="rId1884" Type="http://schemas.openxmlformats.org/officeDocument/2006/relationships/customXml" Target="../ink/ink7988.xml"/><Relationship Id="rId907" Type="http://schemas.openxmlformats.org/officeDocument/2006/relationships/customXml" Target="../ink/ink7498.xml"/><Relationship Id="rId1537" Type="http://schemas.openxmlformats.org/officeDocument/2006/relationships/customXml" Target="../ink/ink7814.xml"/><Relationship Id="rId1744" Type="http://schemas.openxmlformats.org/officeDocument/2006/relationships/customXml" Target="../ink/ink7918.xml"/><Relationship Id="rId1951" Type="http://schemas.openxmlformats.org/officeDocument/2006/relationships/image" Target="../media/image7783.png"/><Relationship Id="rId36" Type="http://schemas.openxmlformats.org/officeDocument/2006/relationships/customXml" Target="../ink/ink7046.xml"/><Relationship Id="rId1604" Type="http://schemas.openxmlformats.org/officeDocument/2006/relationships/image" Target="../media/image7610.png"/><Relationship Id="rId185" Type="http://schemas.openxmlformats.org/officeDocument/2006/relationships/image" Target="../media/image6902.png"/><Relationship Id="rId1811" Type="http://schemas.openxmlformats.org/officeDocument/2006/relationships/image" Target="../media/image7713.png"/><Relationship Id="rId1909" Type="http://schemas.openxmlformats.org/officeDocument/2006/relationships/image" Target="../media/image7762.png"/><Relationship Id="rId392" Type="http://schemas.openxmlformats.org/officeDocument/2006/relationships/image" Target="../media/image7005.png"/><Relationship Id="rId697" Type="http://schemas.openxmlformats.org/officeDocument/2006/relationships/customXml" Target="../ink/ink7393.xml"/><Relationship Id="rId2073" Type="http://schemas.openxmlformats.org/officeDocument/2006/relationships/image" Target="../media/image7841.png"/><Relationship Id="rId252" Type="http://schemas.openxmlformats.org/officeDocument/2006/relationships/image" Target="../media/image6935.png"/><Relationship Id="rId1187" Type="http://schemas.openxmlformats.org/officeDocument/2006/relationships/customXml" Target="../ink/ink7638.xml"/><Relationship Id="rId112" Type="http://schemas.openxmlformats.org/officeDocument/2006/relationships/customXml" Target="../ink/ink7100.xml"/><Relationship Id="rId557" Type="http://schemas.openxmlformats.org/officeDocument/2006/relationships/customXml" Target="../ink/ink7323.xml"/><Relationship Id="rId764" Type="http://schemas.openxmlformats.org/officeDocument/2006/relationships/image" Target="../media/image7191.png"/><Relationship Id="rId971" Type="http://schemas.openxmlformats.org/officeDocument/2006/relationships/customXml" Target="../ink/ink7530.xml"/><Relationship Id="rId1394" Type="http://schemas.openxmlformats.org/officeDocument/2006/relationships/image" Target="../media/image7506.png"/><Relationship Id="rId1699" Type="http://schemas.openxmlformats.org/officeDocument/2006/relationships/image" Target="../media/image7657.png"/><Relationship Id="rId2000" Type="http://schemas.openxmlformats.org/officeDocument/2006/relationships/customXml" Target="../ink/ink8046.xml"/><Relationship Id="rId417" Type="http://schemas.openxmlformats.org/officeDocument/2006/relationships/customXml" Target="../ink/ink7253.xml"/><Relationship Id="rId624" Type="http://schemas.openxmlformats.org/officeDocument/2006/relationships/image" Target="../media/image7121.png"/><Relationship Id="rId831" Type="http://schemas.openxmlformats.org/officeDocument/2006/relationships/customXml" Target="../ink/ink7460.xml"/><Relationship Id="rId1047" Type="http://schemas.openxmlformats.org/officeDocument/2006/relationships/customXml" Target="../ink/ink7568.xml"/><Relationship Id="rId1254" Type="http://schemas.openxmlformats.org/officeDocument/2006/relationships/image" Target="../media/image7436.png"/><Relationship Id="rId1461" Type="http://schemas.openxmlformats.org/officeDocument/2006/relationships/customXml" Target="../ink/ink7775.xml"/><Relationship Id="rId929" Type="http://schemas.openxmlformats.org/officeDocument/2006/relationships/customXml" Target="../ink/ink7509.xml"/><Relationship Id="rId1114" Type="http://schemas.openxmlformats.org/officeDocument/2006/relationships/image" Target="../media/image7366.png"/><Relationship Id="rId1321" Type="http://schemas.openxmlformats.org/officeDocument/2006/relationships/customXml" Target="../ink/ink7705.xml"/><Relationship Id="rId1559" Type="http://schemas.openxmlformats.org/officeDocument/2006/relationships/customXml" Target="../ink/ink7825.xml"/><Relationship Id="rId1766" Type="http://schemas.openxmlformats.org/officeDocument/2006/relationships/customXml" Target="../ink/ink7929.xml"/><Relationship Id="rId1973" Type="http://schemas.openxmlformats.org/officeDocument/2006/relationships/image" Target="../media/image7794.png"/><Relationship Id="rId58" Type="http://schemas.openxmlformats.org/officeDocument/2006/relationships/customXml" Target="../ink/ink7068.xml"/><Relationship Id="rId1419" Type="http://schemas.openxmlformats.org/officeDocument/2006/relationships/customXml" Target="../ink/ink7754.xml"/><Relationship Id="rId1626" Type="http://schemas.openxmlformats.org/officeDocument/2006/relationships/image" Target="../media/image7621.png"/><Relationship Id="rId1833" Type="http://schemas.openxmlformats.org/officeDocument/2006/relationships/image" Target="../media/image7724.png"/><Relationship Id="rId1900" Type="http://schemas.openxmlformats.org/officeDocument/2006/relationships/customXml" Target="../ink/ink7996.xml"/><Relationship Id="rId274" Type="http://schemas.openxmlformats.org/officeDocument/2006/relationships/image" Target="../media/image6946.png"/><Relationship Id="rId481" Type="http://schemas.openxmlformats.org/officeDocument/2006/relationships/customXml" Target="../ink/ink7285.xml"/><Relationship Id="rId134" Type="http://schemas.openxmlformats.org/officeDocument/2006/relationships/customXml" Target="../ink/ink7111.xml"/><Relationship Id="rId579" Type="http://schemas.openxmlformats.org/officeDocument/2006/relationships/customXml" Target="../ink/ink7334.xml"/><Relationship Id="rId786" Type="http://schemas.openxmlformats.org/officeDocument/2006/relationships/image" Target="../media/image7202.png"/><Relationship Id="rId993" Type="http://schemas.openxmlformats.org/officeDocument/2006/relationships/customXml" Target="../ink/ink7541.xml"/><Relationship Id="rId341" Type="http://schemas.openxmlformats.org/officeDocument/2006/relationships/customXml" Target="../ink/ink7215.xml"/><Relationship Id="rId439" Type="http://schemas.openxmlformats.org/officeDocument/2006/relationships/customXml" Target="../ink/ink7264.xml"/><Relationship Id="rId646" Type="http://schemas.openxmlformats.org/officeDocument/2006/relationships/image" Target="../media/image7132.png"/><Relationship Id="rId1069" Type="http://schemas.openxmlformats.org/officeDocument/2006/relationships/customXml" Target="../ink/ink7579.xml"/><Relationship Id="rId1276" Type="http://schemas.openxmlformats.org/officeDocument/2006/relationships/image" Target="../media/image7447.png"/><Relationship Id="rId1483" Type="http://schemas.openxmlformats.org/officeDocument/2006/relationships/customXml" Target="../ink/ink7787.xml"/><Relationship Id="rId2022" Type="http://schemas.openxmlformats.org/officeDocument/2006/relationships/customXml" Target="../ink/ink8057.xml"/><Relationship Id="rId201" Type="http://schemas.openxmlformats.org/officeDocument/2006/relationships/image" Target="../media/image6910.png"/><Relationship Id="rId506" Type="http://schemas.openxmlformats.org/officeDocument/2006/relationships/image" Target="../media/image7062.png"/><Relationship Id="rId853" Type="http://schemas.openxmlformats.org/officeDocument/2006/relationships/customXml" Target="../ink/ink7471.xml"/><Relationship Id="rId1136" Type="http://schemas.openxmlformats.org/officeDocument/2006/relationships/image" Target="../media/image7377.png"/><Relationship Id="rId1690" Type="http://schemas.openxmlformats.org/officeDocument/2006/relationships/customXml" Target="../ink/ink7891.xml"/><Relationship Id="rId1788" Type="http://schemas.openxmlformats.org/officeDocument/2006/relationships/customXml" Target="../ink/ink7940.xml"/><Relationship Id="rId1995" Type="http://schemas.openxmlformats.org/officeDocument/2006/relationships/image" Target="../media/image7805.png"/><Relationship Id="rId713" Type="http://schemas.openxmlformats.org/officeDocument/2006/relationships/customXml" Target="../ink/ink7401.xml"/><Relationship Id="rId920" Type="http://schemas.openxmlformats.org/officeDocument/2006/relationships/image" Target="../media/image7269.png"/><Relationship Id="rId1343" Type="http://schemas.openxmlformats.org/officeDocument/2006/relationships/customXml" Target="../ink/ink7716.xml"/><Relationship Id="rId1550" Type="http://schemas.openxmlformats.org/officeDocument/2006/relationships/image" Target="../media/image7583.png"/><Relationship Id="rId1648" Type="http://schemas.openxmlformats.org/officeDocument/2006/relationships/image" Target="../media/image7632.png"/><Relationship Id="rId1203" Type="http://schemas.openxmlformats.org/officeDocument/2006/relationships/customXml" Target="../ink/ink7646.xml"/><Relationship Id="rId1410" Type="http://schemas.openxmlformats.org/officeDocument/2006/relationships/image" Target="../media/image7514.png"/><Relationship Id="rId1508" Type="http://schemas.openxmlformats.org/officeDocument/2006/relationships/image" Target="../media/image7562.png"/><Relationship Id="rId1855" Type="http://schemas.openxmlformats.org/officeDocument/2006/relationships/image" Target="../media/image7735.png"/><Relationship Id="rId1715" Type="http://schemas.openxmlformats.org/officeDocument/2006/relationships/image" Target="../media/image7665.png"/><Relationship Id="rId1922" Type="http://schemas.openxmlformats.org/officeDocument/2006/relationships/customXml" Target="../ink/ink8007.xml"/><Relationship Id="rId296" Type="http://schemas.openxmlformats.org/officeDocument/2006/relationships/image" Target="../media/image6957.png"/><Relationship Id="rId156" Type="http://schemas.openxmlformats.org/officeDocument/2006/relationships/customXml" Target="../ink/ink7122.xml"/><Relationship Id="rId363" Type="http://schemas.openxmlformats.org/officeDocument/2006/relationships/customXml" Target="../ink/ink7226.xml"/><Relationship Id="rId570" Type="http://schemas.openxmlformats.org/officeDocument/2006/relationships/image" Target="../media/image7094.png"/><Relationship Id="rId2044" Type="http://schemas.openxmlformats.org/officeDocument/2006/relationships/customXml" Target="../ink/ink8068.xml"/><Relationship Id="rId223" Type="http://schemas.openxmlformats.org/officeDocument/2006/relationships/customXml" Target="../ink/ink7156.xml"/><Relationship Id="rId430" Type="http://schemas.openxmlformats.org/officeDocument/2006/relationships/image" Target="../media/image7024.png"/><Relationship Id="rId668" Type="http://schemas.openxmlformats.org/officeDocument/2006/relationships/image" Target="../media/image7143.png"/><Relationship Id="rId875" Type="http://schemas.openxmlformats.org/officeDocument/2006/relationships/customXml" Target="../ink/ink7482.xml"/><Relationship Id="rId1060" Type="http://schemas.openxmlformats.org/officeDocument/2006/relationships/image" Target="../media/image7339.png"/><Relationship Id="rId1298" Type="http://schemas.openxmlformats.org/officeDocument/2006/relationships/image" Target="../media/image7458.png"/><Relationship Id="rId528" Type="http://schemas.openxmlformats.org/officeDocument/2006/relationships/image" Target="../media/image7073.png"/><Relationship Id="rId735" Type="http://schemas.openxmlformats.org/officeDocument/2006/relationships/customXml" Target="../ink/ink7412.xml"/><Relationship Id="rId942" Type="http://schemas.openxmlformats.org/officeDocument/2006/relationships/image" Target="../media/image7280.png"/><Relationship Id="rId1158" Type="http://schemas.openxmlformats.org/officeDocument/2006/relationships/image" Target="../media/image7388.png"/><Relationship Id="rId1365" Type="http://schemas.openxmlformats.org/officeDocument/2006/relationships/customXml" Target="../ink/ink7727.xml"/><Relationship Id="rId1572" Type="http://schemas.openxmlformats.org/officeDocument/2006/relationships/image" Target="../media/image7594.png"/><Relationship Id="rId1018" Type="http://schemas.openxmlformats.org/officeDocument/2006/relationships/image" Target="../media/image7318.png"/><Relationship Id="rId1225" Type="http://schemas.openxmlformats.org/officeDocument/2006/relationships/customXml" Target="../ink/ink7657.xml"/><Relationship Id="rId1432" Type="http://schemas.openxmlformats.org/officeDocument/2006/relationships/image" Target="../media/image7525.png"/><Relationship Id="rId1877" Type="http://schemas.openxmlformats.org/officeDocument/2006/relationships/image" Target="../media/image7746.png"/><Relationship Id="rId71" Type="http://schemas.openxmlformats.org/officeDocument/2006/relationships/image" Target="../media/image6845.png"/><Relationship Id="rId802" Type="http://schemas.openxmlformats.org/officeDocument/2006/relationships/image" Target="../media/image7210.png"/><Relationship Id="rId1737" Type="http://schemas.openxmlformats.org/officeDocument/2006/relationships/image" Target="../media/image7676.png"/><Relationship Id="rId1944" Type="http://schemas.openxmlformats.org/officeDocument/2006/relationships/customXml" Target="../ink/ink8018.xml"/><Relationship Id="rId29" Type="http://schemas.openxmlformats.org/officeDocument/2006/relationships/customXml" Target="../ink/ink7039.xml"/><Relationship Id="rId178" Type="http://schemas.openxmlformats.org/officeDocument/2006/relationships/customXml" Target="../ink/ink7133.xml"/><Relationship Id="rId1804" Type="http://schemas.openxmlformats.org/officeDocument/2006/relationships/customXml" Target="../ink/ink7948.xml"/><Relationship Id="rId385" Type="http://schemas.openxmlformats.org/officeDocument/2006/relationships/customXml" Target="../ink/ink7237.xml"/><Relationship Id="rId592" Type="http://schemas.openxmlformats.org/officeDocument/2006/relationships/image" Target="../media/image7105.png"/><Relationship Id="rId2066" Type="http://schemas.openxmlformats.org/officeDocument/2006/relationships/customXml" Target="../ink/ink8079.xml"/><Relationship Id="rId245" Type="http://schemas.openxmlformats.org/officeDocument/2006/relationships/customXml" Target="../ink/ink7167.xml"/><Relationship Id="rId452" Type="http://schemas.openxmlformats.org/officeDocument/2006/relationships/image" Target="../media/image7035.png"/><Relationship Id="rId897" Type="http://schemas.openxmlformats.org/officeDocument/2006/relationships/customXml" Target="../ink/ink7493.xml"/><Relationship Id="rId1082" Type="http://schemas.openxmlformats.org/officeDocument/2006/relationships/image" Target="../media/image7350.png"/><Relationship Id="rId105" Type="http://schemas.openxmlformats.org/officeDocument/2006/relationships/image" Target="../media/image6862.png"/><Relationship Id="rId312" Type="http://schemas.openxmlformats.org/officeDocument/2006/relationships/image" Target="../media/image6965.png"/><Relationship Id="rId757" Type="http://schemas.openxmlformats.org/officeDocument/2006/relationships/customXml" Target="../ink/ink7423.xml"/><Relationship Id="rId964" Type="http://schemas.openxmlformats.org/officeDocument/2006/relationships/image" Target="../media/image7291.png"/><Relationship Id="rId1387" Type="http://schemas.openxmlformats.org/officeDocument/2006/relationships/customXml" Target="../ink/ink7738.xml"/><Relationship Id="rId1594" Type="http://schemas.openxmlformats.org/officeDocument/2006/relationships/image" Target="../media/image7605.png"/><Relationship Id="rId93" Type="http://schemas.openxmlformats.org/officeDocument/2006/relationships/image" Target="../media/image6856.png"/><Relationship Id="rId617" Type="http://schemas.openxmlformats.org/officeDocument/2006/relationships/customXml" Target="../ink/ink7353.xml"/><Relationship Id="rId824" Type="http://schemas.openxmlformats.org/officeDocument/2006/relationships/image" Target="../media/image7221.png"/><Relationship Id="rId1247" Type="http://schemas.openxmlformats.org/officeDocument/2006/relationships/customXml" Target="../ink/ink7668.xml"/><Relationship Id="rId1454" Type="http://schemas.openxmlformats.org/officeDocument/2006/relationships/image" Target="../media/image7536.png"/><Relationship Id="rId1661" Type="http://schemas.openxmlformats.org/officeDocument/2006/relationships/image" Target="../media/image7638.png"/><Relationship Id="rId1899" Type="http://schemas.openxmlformats.org/officeDocument/2006/relationships/image" Target="../media/image7757.png"/><Relationship Id="rId1107" Type="http://schemas.openxmlformats.org/officeDocument/2006/relationships/customXml" Target="../ink/ink7598.xml"/><Relationship Id="rId1314" Type="http://schemas.openxmlformats.org/officeDocument/2006/relationships/image" Target="../media/image7466.png"/><Relationship Id="rId1521" Type="http://schemas.openxmlformats.org/officeDocument/2006/relationships/customXml" Target="../ink/ink7806.xml"/><Relationship Id="rId1759" Type="http://schemas.openxmlformats.org/officeDocument/2006/relationships/image" Target="../media/image7687.png"/><Relationship Id="rId1966" Type="http://schemas.openxmlformats.org/officeDocument/2006/relationships/customXml" Target="../ink/ink8029.xml"/><Relationship Id="rId1619" Type="http://schemas.openxmlformats.org/officeDocument/2006/relationships/customXml" Target="../ink/ink7855.xml"/><Relationship Id="rId1826" Type="http://schemas.openxmlformats.org/officeDocument/2006/relationships/customXml" Target="../ink/ink7959.xml"/><Relationship Id="rId20" Type="http://schemas.openxmlformats.org/officeDocument/2006/relationships/customXml" Target="../ink/ink7030.xml"/><Relationship Id="rId267" Type="http://schemas.openxmlformats.org/officeDocument/2006/relationships/customXml" Target="../ink/ink7178.xml"/><Relationship Id="rId474" Type="http://schemas.openxmlformats.org/officeDocument/2006/relationships/image" Target="../media/image7046.png"/><Relationship Id="rId127" Type="http://schemas.openxmlformats.org/officeDocument/2006/relationships/image" Target="../media/image6873.png"/><Relationship Id="rId681" Type="http://schemas.openxmlformats.org/officeDocument/2006/relationships/customXml" Target="../ink/ink7385.xml"/><Relationship Id="rId779" Type="http://schemas.openxmlformats.org/officeDocument/2006/relationships/customXml" Target="../ink/ink7434.xml"/><Relationship Id="rId986" Type="http://schemas.openxmlformats.org/officeDocument/2006/relationships/image" Target="../media/image7302.png"/><Relationship Id="rId334" Type="http://schemas.openxmlformats.org/officeDocument/2006/relationships/image" Target="../media/image6976.png"/><Relationship Id="rId541" Type="http://schemas.openxmlformats.org/officeDocument/2006/relationships/customXml" Target="../ink/ink7315.xml"/><Relationship Id="rId639" Type="http://schemas.openxmlformats.org/officeDocument/2006/relationships/customXml" Target="../ink/ink7364.xml"/><Relationship Id="rId1171" Type="http://schemas.openxmlformats.org/officeDocument/2006/relationships/customXml" Target="../ink/ink7630.xml"/><Relationship Id="rId1269" Type="http://schemas.openxmlformats.org/officeDocument/2006/relationships/customXml" Target="../ink/ink7679.xml"/><Relationship Id="rId1476" Type="http://schemas.openxmlformats.org/officeDocument/2006/relationships/image" Target="../media/image7547.png"/><Relationship Id="rId2015" Type="http://schemas.openxmlformats.org/officeDocument/2006/relationships/image" Target="../media/image7815.png"/><Relationship Id="rId401" Type="http://schemas.openxmlformats.org/officeDocument/2006/relationships/customXml" Target="../ink/ink7245.xml"/><Relationship Id="rId846" Type="http://schemas.openxmlformats.org/officeDocument/2006/relationships/image" Target="../media/image7232.png"/><Relationship Id="rId1031" Type="http://schemas.openxmlformats.org/officeDocument/2006/relationships/customXml" Target="../ink/ink7560.xml"/><Relationship Id="rId1129" Type="http://schemas.openxmlformats.org/officeDocument/2006/relationships/customXml" Target="../ink/ink7609.xml"/><Relationship Id="rId1683" Type="http://schemas.openxmlformats.org/officeDocument/2006/relationships/image" Target="../media/image7649.png"/><Relationship Id="rId1890" Type="http://schemas.openxmlformats.org/officeDocument/2006/relationships/customXml" Target="../ink/ink7991.xml"/><Relationship Id="rId1988" Type="http://schemas.openxmlformats.org/officeDocument/2006/relationships/customXml" Target="../ink/ink8040.xml"/><Relationship Id="rId706" Type="http://schemas.openxmlformats.org/officeDocument/2006/relationships/image" Target="../media/image7162.png"/><Relationship Id="rId913" Type="http://schemas.openxmlformats.org/officeDocument/2006/relationships/customXml" Target="../ink/ink7501.xml"/><Relationship Id="rId1336" Type="http://schemas.openxmlformats.org/officeDocument/2006/relationships/image" Target="../media/image7477.png"/><Relationship Id="rId1543" Type="http://schemas.openxmlformats.org/officeDocument/2006/relationships/customXml" Target="../ink/ink7817.xml"/><Relationship Id="rId1750" Type="http://schemas.openxmlformats.org/officeDocument/2006/relationships/customXml" Target="../ink/ink7921.xml"/><Relationship Id="rId42" Type="http://schemas.openxmlformats.org/officeDocument/2006/relationships/customXml" Target="../ink/ink7052.xml"/><Relationship Id="rId1403" Type="http://schemas.openxmlformats.org/officeDocument/2006/relationships/customXml" Target="../ink/ink7746.xml"/><Relationship Id="rId1610" Type="http://schemas.openxmlformats.org/officeDocument/2006/relationships/image" Target="../media/image7613.png"/><Relationship Id="rId1848" Type="http://schemas.openxmlformats.org/officeDocument/2006/relationships/customXml" Target="../ink/ink7970.xml"/><Relationship Id="rId191" Type="http://schemas.openxmlformats.org/officeDocument/2006/relationships/image" Target="../media/image6905.png"/><Relationship Id="rId1708" Type="http://schemas.openxmlformats.org/officeDocument/2006/relationships/customXml" Target="../ink/ink7900.xml"/><Relationship Id="rId1915" Type="http://schemas.openxmlformats.org/officeDocument/2006/relationships/image" Target="../media/image7765.png"/><Relationship Id="rId289" Type="http://schemas.openxmlformats.org/officeDocument/2006/relationships/customXml" Target="../ink/ink7189.xml"/><Relationship Id="rId496" Type="http://schemas.openxmlformats.org/officeDocument/2006/relationships/image" Target="../media/image7057.png"/><Relationship Id="rId149" Type="http://schemas.openxmlformats.org/officeDocument/2006/relationships/image" Target="../media/image6884.png"/><Relationship Id="rId356" Type="http://schemas.openxmlformats.org/officeDocument/2006/relationships/image" Target="../media/image6987.png"/><Relationship Id="rId563" Type="http://schemas.openxmlformats.org/officeDocument/2006/relationships/customXml" Target="../ink/ink7326.xml"/><Relationship Id="rId770" Type="http://schemas.openxmlformats.org/officeDocument/2006/relationships/image" Target="../media/image7194.png"/><Relationship Id="rId1193" Type="http://schemas.openxmlformats.org/officeDocument/2006/relationships/customXml" Target="../ink/ink7641.xml"/><Relationship Id="rId2037" Type="http://schemas.openxmlformats.org/officeDocument/2006/relationships/image" Target="../media/image7825.png"/><Relationship Id="rId216" Type="http://schemas.openxmlformats.org/officeDocument/2006/relationships/image" Target="../media/image6917.png"/><Relationship Id="rId423" Type="http://schemas.openxmlformats.org/officeDocument/2006/relationships/customXml" Target="../ink/ink7256.xml"/><Relationship Id="rId868" Type="http://schemas.openxmlformats.org/officeDocument/2006/relationships/image" Target="../media/image7243.png"/><Relationship Id="rId1053" Type="http://schemas.openxmlformats.org/officeDocument/2006/relationships/customXml" Target="../ink/ink7571.xml"/><Relationship Id="rId1260" Type="http://schemas.openxmlformats.org/officeDocument/2006/relationships/image" Target="../media/image7439.png"/><Relationship Id="rId1498" Type="http://schemas.openxmlformats.org/officeDocument/2006/relationships/image" Target="../media/image7557.png"/><Relationship Id="rId630" Type="http://schemas.openxmlformats.org/officeDocument/2006/relationships/image" Target="../media/image7124.png"/><Relationship Id="rId728" Type="http://schemas.openxmlformats.org/officeDocument/2006/relationships/image" Target="../media/image7173.png"/><Relationship Id="rId935" Type="http://schemas.openxmlformats.org/officeDocument/2006/relationships/customXml" Target="../ink/ink7512.xml"/><Relationship Id="rId1358" Type="http://schemas.openxmlformats.org/officeDocument/2006/relationships/image" Target="../media/image7488.png"/><Relationship Id="rId1565" Type="http://schemas.openxmlformats.org/officeDocument/2006/relationships/customXml" Target="../ink/ink7828.xml"/><Relationship Id="rId1772" Type="http://schemas.openxmlformats.org/officeDocument/2006/relationships/customXml" Target="../ink/ink7932.xml"/><Relationship Id="rId64" Type="http://schemas.openxmlformats.org/officeDocument/2006/relationships/customXml" Target="../ink/ink7074.xml"/><Relationship Id="rId1120" Type="http://schemas.openxmlformats.org/officeDocument/2006/relationships/image" Target="../media/image7369.png"/><Relationship Id="rId1218" Type="http://schemas.openxmlformats.org/officeDocument/2006/relationships/image" Target="../media/image7418.png"/><Relationship Id="rId1425" Type="http://schemas.openxmlformats.org/officeDocument/2006/relationships/customXml" Target="../ink/ink7757.xml"/><Relationship Id="rId1632" Type="http://schemas.openxmlformats.org/officeDocument/2006/relationships/image" Target="../media/image7624.png"/><Relationship Id="rId1937" Type="http://schemas.openxmlformats.org/officeDocument/2006/relationships/image" Target="../media/image7776.png"/><Relationship Id="rId280" Type="http://schemas.openxmlformats.org/officeDocument/2006/relationships/image" Target="../media/image6949.png"/><Relationship Id="rId140" Type="http://schemas.openxmlformats.org/officeDocument/2006/relationships/customXml" Target="../ink/ink7114.xml"/><Relationship Id="rId378" Type="http://schemas.openxmlformats.org/officeDocument/2006/relationships/image" Target="../media/image6998.png"/><Relationship Id="rId585" Type="http://schemas.openxmlformats.org/officeDocument/2006/relationships/customXml" Target="../ink/ink7337.xml"/><Relationship Id="rId792" Type="http://schemas.openxmlformats.org/officeDocument/2006/relationships/image" Target="../media/image7205.png"/><Relationship Id="rId2059" Type="http://schemas.openxmlformats.org/officeDocument/2006/relationships/image" Target="../media/image7835.png"/><Relationship Id="rId6" Type="http://schemas.openxmlformats.org/officeDocument/2006/relationships/image" Target="../media/image6842.png"/><Relationship Id="rId238" Type="http://schemas.openxmlformats.org/officeDocument/2006/relationships/image" Target="../media/image6928.png"/><Relationship Id="rId445" Type="http://schemas.openxmlformats.org/officeDocument/2006/relationships/customXml" Target="../ink/ink7267.xml"/><Relationship Id="rId652" Type="http://schemas.openxmlformats.org/officeDocument/2006/relationships/image" Target="../media/image7135.png"/><Relationship Id="rId1075" Type="http://schemas.openxmlformats.org/officeDocument/2006/relationships/customXml" Target="../ink/ink7582.xml"/><Relationship Id="rId1282" Type="http://schemas.openxmlformats.org/officeDocument/2006/relationships/image" Target="../media/image7450.png"/><Relationship Id="rId305" Type="http://schemas.openxmlformats.org/officeDocument/2006/relationships/customXml" Target="../ink/ink7197.xml"/><Relationship Id="rId512" Type="http://schemas.openxmlformats.org/officeDocument/2006/relationships/image" Target="../media/image7065.png"/><Relationship Id="rId957" Type="http://schemas.openxmlformats.org/officeDocument/2006/relationships/customXml" Target="../ink/ink7523.xml"/><Relationship Id="rId1142" Type="http://schemas.openxmlformats.org/officeDocument/2006/relationships/image" Target="../media/image7380.png"/><Relationship Id="rId1587" Type="http://schemas.openxmlformats.org/officeDocument/2006/relationships/customXml" Target="../ink/ink7839.xml"/><Relationship Id="rId1794" Type="http://schemas.openxmlformats.org/officeDocument/2006/relationships/customXml" Target="../ink/ink7943.xml"/><Relationship Id="rId86" Type="http://schemas.openxmlformats.org/officeDocument/2006/relationships/customXml" Target="../ink/ink7087.xml"/><Relationship Id="rId817" Type="http://schemas.openxmlformats.org/officeDocument/2006/relationships/customXml" Target="../ink/ink7453.xml"/><Relationship Id="rId1002" Type="http://schemas.openxmlformats.org/officeDocument/2006/relationships/image" Target="../media/image7310.png"/><Relationship Id="rId1447" Type="http://schemas.openxmlformats.org/officeDocument/2006/relationships/customXml" Target="../ink/ink7768.xml"/><Relationship Id="rId1654" Type="http://schemas.openxmlformats.org/officeDocument/2006/relationships/image" Target="../media/image7635.png"/><Relationship Id="rId1861" Type="http://schemas.openxmlformats.org/officeDocument/2006/relationships/image" Target="../media/image7738.png"/><Relationship Id="rId1307" Type="http://schemas.openxmlformats.org/officeDocument/2006/relationships/customXml" Target="../ink/ink7698.xml"/><Relationship Id="rId1514" Type="http://schemas.openxmlformats.org/officeDocument/2006/relationships/image" Target="../media/image7565.png"/><Relationship Id="rId1721" Type="http://schemas.openxmlformats.org/officeDocument/2006/relationships/image" Target="../media/image7668.png"/><Relationship Id="rId1959" Type="http://schemas.openxmlformats.org/officeDocument/2006/relationships/image" Target="../media/image7787.png"/><Relationship Id="rId13" Type="http://schemas.openxmlformats.org/officeDocument/2006/relationships/customXml" Target="../ink/ink7023.xml"/><Relationship Id="rId1819" Type="http://schemas.openxmlformats.org/officeDocument/2006/relationships/image" Target="../media/image7717.png"/><Relationship Id="rId162" Type="http://schemas.openxmlformats.org/officeDocument/2006/relationships/customXml" Target="../ink/ink7125.xml"/><Relationship Id="rId467" Type="http://schemas.openxmlformats.org/officeDocument/2006/relationships/customXml" Target="../ink/ink7278.xml"/><Relationship Id="rId1097" Type="http://schemas.openxmlformats.org/officeDocument/2006/relationships/customXml" Target="../ink/ink7593.xml"/><Relationship Id="rId2050" Type="http://schemas.openxmlformats.org/officeDocument/2006/relationships/customXml" Target="../ink/ink8071.xml"/><Relationship Id="rId674" Type="http://schemas.openxmlformats.org/officeDocument/2006/relationships/image" Target="../media/image7146.png"/><Relationship Id="rId881" Type="http://schemas.openxmlformats.org/officeDocument/2006/relationships/customXml" Target="../ink/ink7485.xml"/><Relationship Id="rId979" Type="http://schemas.openxmlformats.org/officeDocument/2006/relationships/customXml" Target="../ink/ink7534.xml"/><Relationship Id="rId327" Type="http://schemas.openxmlformats.org/officeDocument/2006/relationships/customXml" Target="../ink/ink7208.xml"/><Relationship Id="rId534" Type="http://schemas.openxmlformats.org/officeDocument/2006/relationships/image" Target="../media/image7076.png"/><Relationship Id="rId741" Type="http://schemas.openxmlformats.org/officeDocument/2006/relationships/customXml" Target="../ink/ink7415.xml"/><Relationship Id="rId839" Type="http://schemas.openxmlformats.org/officeDocument/2006/relationships/customXml" Target="../ink/ink7464.xml"/><Relationship Id="rId1164" Type="http://schemas.openxmlformats.org/officeDocument/2006/relationships/image" Target="../media/image7391.png"/><Relationship Id="rId1371" Type="http://schemas.openxmlformats.org/officeDocument/2006/relationships/customXml" Target="../ink/ink7730.xml"/><Relationship Id="rId1469" Type="http://schemas.openxmlformats.org/officeDocument/2006/relationships/customXml" Target="../ink/ink7779.xml"/><Relationship Id="rId2008" Type="http://schemas.openxmlformats.org/officeDocument/2006/relationships/customXml" Target="../ink/ink8050.xml"/><Relationship Id="rId601" Type="http://schemas.openxmlformats.org/officeDocument/2006/relationships/customXml" Target="../ink/ink7345.xml"/><Relationship Id="rId1024" Type="http://schemas.openxmlformats.org/officeDocument/2006/relationships/image" Target="../media/image7321.png"/><Relationship Id="rId1231" Type="http://schemas.openxmlformats.org/officeDocument/2006/relationships/customXml" Target="../ink/ink7660.xml"/><Relationship Id="rId1676" Type="http://schemas.openxmlformats.org/officeDocument/2006/relationships/customXml" Target="../ink/ink7884.xml"/><Relationship Id="rId1883" Type="http://schemas.openxmlformats.org/officeDocument/2006/relationships/image" Target="../media/image7749.png"/><Relationship Id="rId906" Type="http://schemas.openxmlformats.org/officeDocument/2006/relationships/image" Target="../media/image7262.png"/><Relationship Id="rId1329" Type="http://schemas.openxmlformats.org/officeDocument/2006/relationships/customXml" Target="../ink/ink7709.xml"/><Relationship Id="rId1536" Type="http://schemas.openxmlformats.org/officeDocument/2006/relationships/image" Target="../media/image7576.png"/><Relationship Id="rId1743" Type="http://schemas.openxmlformats.org/officeDocument/2006/relationships/image" Target="../media/image7679.png"/><Relationship Id="rId1950" Type="http://schemas.openxmlformats.org/officeDocument/2006/relationships/customXml" Target="../ink/ink8021.xml"/><Relationship Id="rId35" Type="http://schemas.openxmlformats.org/officeDocument/2006/relationships/customXml" Target="../ink/ink7045.xml"/><Relationship Id="rId1603" Type="http://schemas.openxmlformats.org/officeDocument/2006/relationships/customXml" Target="../ink/ink7847.xml"/><Relationship Id="rId1810" Type="http://schemas.openxmlformats.org/officeDocument/2006/relationships/customXml" Target="../ink/ink7951.xml"/><Relationship Id="rId184" Type="http://schemas.openxmlformats.org/officeDocument/2006/relationships/customXml" Target="../ink/ink7136.xml"/><Relationship Id="rId391" Type="http://schemas.openxmlformats.org/officeDocument/2006/relationships/customXml" Target="../ink/ink7240.xml"/><Relationship Id="rId1908" Type="http://schemas.openxmlformats.org/officeDocument/2006/relationships/customXml" Target="../ink/ink8000.xml"/><Relationship Id="rId2072" Type="http://schemas.openxmlformats.org/officeDocument/2006/relationships/customXml" Target="../ink/ink8082.xml"/><Relationship Id="rId251" Type="http://schemas.openxmlformats.org/officeDocument/2006/relationships/customXml" Target="../ink/ink7170.xml"/><Relationship Id="rId489" Type="http://schemas.openxmlformats.org/officeDocument/2006/relationships/customXml" Target="../ink/ink7289.xml"/><Relationship Id="rId696" Type="http://schemas.openxmlformats.org/officeDocument/2006/relationships/image" Target="../media/image7157.png"/><Relationship Id="rId349" Type="http://schemas.openxmlformats.org/officeDocument/2006/relationships/customXml" Target="../ink/ink7219.xml"/><Relationship Id="rId556" Type="http://schemas.openxmlformats.org/officeDocument/2006/relationships/image" Target="../media/image7087.png"/><Relationship Id="rId763" Type="http://schemas.openxmlformats.org/officeDocument/2006/relationships/customXml" Target="../ink/ink7426.xml"/><Relationship Id="rId1186" Type="http://schemas.openxmlformats.org/officeDocument/2006/relationships/image" Target="../media/image7402.png"/><Relationship Id="rId1393" Type="http://schemas.openxmlformats.org/officeDocument/2006/relationships/customXml" Target="../ink/ink7741.xml"/><Relationship Id="rId111" Type="http://schemas.openxmlformats.org/officeDocument/2006/relationships/image" Target="../media/image6865.png"/><Relationship Id="rId209" Type="http://schemas.openxmlformats.org/officeDocument/2006/relationships/customXml" Target="../ink/ink7149.xml"/><Relationship Id="rId416" Type="http://schemas.openxmlformats.org/officeDocument/2006/relationships/image" Target="../media/image7017.png"/><Relationship Id="rId970" Type="http://schemas.openxmlformats.org/officeDocument/2006/relationships/image" Target="../media/image7294.png"/><Relationship Id="rId1046" Type="http://schemas.openxmlformats.org/officeDocument/2006/relationships/image" Target="../media/image7332.png"/><Relationship Id="rId1253" Type="http://schemas.openxmlformats.org/officeDocument/2006/relationships/customXml" Target="../ink/ink7671.xml"/><Relationship Id="rId1698" Type="http://schemas.openxmlformats.org/officeDocument/2006/relationships/customXml" Target="../ink/ink7895.xml"/><Relationship Id="rId623" Type="http://schemas.openxmlformats.org/officeDocument/2006/relationships/customXml" Target="../ink/ink7356.xml"/><Relationship Id="rId830" Type="http://schemas.openxmlformats.org/officeDocument/2006/relationships/image" Target="../media/image7224.png"/><Relationship Id="rId928" Type="http://schemas.openxmlformats.org/officeDocument/2006/relationships/image" Target="../media/image7273.png"/><Relationship Id="rId1460" Type="http://schemas.openxmlformats.org/officeDocument/2006/relationships/image" Target="../media/image7539.png"/><Relationship Id="rId1558" Type="http://schemas.openxmlformats.org/officeDocument/2006/relationships/image" Target="../media/image7587.png"/><Relationship Id="rId1765" Type="http://schemas.openxmlformats.org/officeDocument/2006/relationships/image" Target="../media/image7690.png"/><Relationship Id="rId57" Type="http://schemas.openxmlformats.org/officeDocument/2006/relationships/customXml" Target="../ink/ink7067.xml"/><Relationship Id="rId1113" Type="http://schemas.openxmlformats.org/officeDocument/2006/relationships/customXml" Target="../ink/ink7601.xml"/><Relationship Id="rId1320" Type="http://schemas.openxmlformats.org/officeDocument/2006/relationships/image" Target="../media/image7469.png"/><Relationship Id="rId1418" Type="http://schemas.openxmlformats.org/officeDocument/2006/relationships/image" Target="../media/image7518.png"/><Relationship Id="rId1972" Type="http://schemas.openxmlformats.org/officeDocument/2006/relationships/customXml" Target="../ink/ink8032.xml"/><Relationship Id="rId1625" Type="http://schemas.openxmlformats.org/officeDocument/2006/relationships/customXml" Target="../ink/ink7858.xml"/><Relationship Id="rId1832" Type="http://schemas.openxmlformats.org/officeDocument/2006/relationships/customXml" Target="../ink/ink7962.xml"/><Relationship Id="rId273" Type="http://schemas.openxmlformats.org/officeDocument/2006/relationships/customXml" Target="../ink/ink7181.xml"/><Relationship Id="rId480" Type="http://schemas.openxmlformats.org/officeDocument/2006/relationships/image" Target="../media/image7049.png"/><Relationship Id="rId133" Type="http://schemas.openxmlformats.org/officeDocument/2006/relationships/image" Target="../media/image6876.png"/><Relationship Id="rId340" Type="http://schemas.openxmlformats.org/officeDocument/2006/relationships/image" Target="../media/image6979.png"/><Relationship Id="rId578" Type="http://schemas.openxmlformats.org/officeDocument/2006/relationships/image" Target="../media/image7098.png"/><Relationship Id="rId785" Type="http://schemas.openxmlformats.org/officeDocument/2006/relationships/customXml" Target="../ink/ink7437.xml"/><Relationship Id="rId992" Type="http://schemas.openxmlformats.org/officeDocument/2006/relationships/image" Target="../media/image7305.png"/><Relationship Id="rId2021" Type="http://schemas.openxmlformats.org/officeDocument/2006/relationships/image" Target="../media/image7818.png"/><Relationship Id="rId200" Type="http://schemas.openxmlformats.org/officeDocument/2006/relationships/customXml" Target="../ink/ink7144.xml"/><Relationship Id="rId438" Type="http://schemas.openxmlformats.org/officeDocument/2006/relationships/image" Target="../media/image7028.png"/><Relationship Id="rId645" Type="http://schemas.openxmlformats.org/officeDocument/2006/relationships/customXml" Target="../ink/ink7367.xml"/><Relationship Id="rId852" Type="http://schemas.openxmlformats.org/officeDocument/2006/relationships/image" Target="../media/image7235.png"/><Relationship Id="rId1068" Type="http://schemas.openxmlformats.org/officeDocument/2006/relationships/image" Target="../media/image7343.png"/><Relationship Id="rId1275" Type="http://schemas.openxmlformats.org/officeDocument/2006/relationships/customXml" Target="../ink/ink7682.xml"/><Relationship Id="rId1482" Type="http://schemas.openxmlformats.org/officeDocument/2006/relationships/customXml" Target="../ink/ink7786.xml"/><Relationship Id="rId505" Type="http://schemas.openxmlformats.org/officeDocument/2006/relationships/customXml" Target="../ink/ink7297.xml"/><Relationship Id="rId712" Type="http://schemas.openxmlformats.org/officeDocument/2006/relationships/image" Target="../media/image7165.png"/><Relationship Id="rId1135" Type="http://schemas.openxmlformats.org/officeDocument/2006/relationships/customXml" Target="../ink/ink7612.xml"/><Relationship Id="rId1342" Type="http://schemas.openxmlformats.org/officeDocument/2006/relationships/image" Target="../media/image7480.png"/><Relationship Id="rId1787" Type="http://schemas.openxmlformats.org/officeDocument/2006/relationships/image" Target="../media/image7701.png"/><Relationship Id="rId1994" Type="http://schemas.openxmlformats.org/officeDocument/2006/relationships/customXml" Target="../ink/ink8043.xml"/><Relationship Id="rId79" Type="http://schemas.openxmlformats.org/officeDocument/2006/relationships/image" Target="../media/image6849.png"/><Relationship Id="rId1202" Type="http://schemas.openxmlformats.org/officeDocument/2006/relationships/image" Target="../media/image7410.png"/><Relationship Id="rId1647" Type="http://schemas.openxmlformats.org/officeDocument/2006/relationships/customXml" Target="../ink/ink7869.xml"/><Relationship Id="rId1854" Type="http://schemas.openxmlformats.org/officeDocument/2006/relationships/customXml" Target="../ink/ink7973.xml"/><Relationship Id="rId1507" Type="http://schemas.openxmlformats.org/officeDocument/2006/relationships/customXml" Target="../ink/ink7799.xml"/><Relationship Id="rId1714" Type="http://schemas.openxmlformats.org/officeDocument/2006/relationships/customXml" Target="../ink/ink7903.xml"/><Relationship Id="rId295" Type="http://schemas.openxmlformats.org/officeDocument/2006/relationships/customXml" Target="../ink/ink7192.xml"/><Relationship Id="rId1921" Type="http://schemas.openxmlformats.org/officeDocument/2006/relationships/image" Target="../media/image7768.png"/><Relationship Id="rId155" Type="http://schemas.openxmlformats.org/officeDocument/2006/relationships/image" Target="../media/image6887.png"/><Relationship Id="rId362" Type="http://schemas.openxmlformats.org/officeDocument/2006/relationships/image" Target="../media/image6990.png"/><Relationship Id="rId1297" Type="http://schemas.openxmlformats.org/officeDocument/2006/relationships/customXml" Target="../ink/ink7693.xml"/><Relationship Id="rId2043" Type="http://schemas.openxmlformats.org/officeDocument/2006/relationships/image" Target="../media/image7828.png"/><Relationship Id="rId222" Type="http://schemas.openxmlformats.org/officeDocument/2006/relationships/image" Target="../media/image6920.png"/><Relationship Id="rId667" Type="http://schemas.openxmlformats.org/officeDocument/2006/relationships/customXml" Target="../ink/ink7378.xml"/><Relationship Id="rId874" Type="http://schemas.openxmlformats.org/officeDocument/2006/relationships/image" Target="../media/image7246.png"/><Relationship Id="rId527" Type="http://schemas.openxmlformats.org/officeDocument/2006/relationships/customXml" Target="../ink/ink7308.xml"/><Relationship Id="rId734" Type="http://schemas.openxmlformats.org/officeDocument/2006/relationships/image" Target="../media/image7176.png"/><Relationship Id="rId941" Type="http://schemas.openxmlformats.org/officeDocument/2006/relationships/customXml" Target="../ink/ink7515.xml"/><Relationship Id="rId1157" Type="http://schemas.openxmlformats.org/officeDocument/2006/relationships/customXml" Target="../ink/ink7623.xml"/><Relationship Id="rId1364" Type="http://schemas.openxmlformats.org/officeDocument/2006/relationships/image" Target="../media/image7491.png"/><Relationship Id="rId1571" Type="http://schemas.openxmlformats.org/officeDocument/2006/relationships/customXml" Target="../ink/ink7831.xml"/><Relationship Id="rId70" Type="http://schemas.openxmlformats.org/officeDocument/2006/relationships/customXml" Target="../ink/ink7079.xml"/><Relationship Id="rId801" Type="http://schemas.openxmlformats.org/officeDocument/2006/relationships/customXml" Target="../ink/ink7445.xml"/><Relationship Id="rId1017" Type="http://schemas.openxmlformats.org/officeDocument/2006/relationships/customXml" Target="../ink/ink7553.xml"/><Relationship Id="rId1224" Type="http://schemas.openxmlformats.org/officeDocument/2006/relationships/image" Target="../media/image7421.png"/><Relationship Id="rId1431" Type="http://schemas.openxmlformats.org/officeDocument/2006/relationships/customXml" Target="../ink/ink7760.xml"/><Relationship Id="rId1669" Type="http://schemas.openxmlformats.org/officeDocument/2006/relationships/image" Target="../media/image7642.png"/><Relationship Id="rId1876" Type="http://schemas.openxmlformats.org/officeDocument/2006/relationships/customXml" Target="../ink/ink7984.xml"/><Relationship Id="rId1529" Type="http://schemas.openxmlformats.org/officeDocument/2006/relationships/customXml" Target="../ink/ink7810.xml"/><Relationship Id="rId1736" Type="http://schemas.openxmlformats.org/officeDocument/2006/relationships/customXml" Target="../ink/ink7914.xml"/><Relationship Id="rId1943" Type="http://schemas.openxmlformats.org/officeDocument/2006/relationships/image" Target="../media/image7779.png"/><Relationship Id="rId28" Type="http://schemas.openxmlformats.org/officeDocument/2006/relationships/customXml" Target="../ink/ink7038.xml"/><Relationship Id="rId1803" Type="http://schemas.openxmlformats.org/officeDocument/2006/relationships/image" Target="../media/image7709.png"/><Relationship Id="rId177" Type="http://schemas.openxmlformats.org/officeDocument/2006/relationships/image" Target="../media/image6898.png"/><Relationship Id="rId384" Type="http://schemas.openxmlformats.org/officeDocument/2006/relationships/image" Target="../media/image7001.png"/><Relationship Id="rId591" Type="http://schemas.openxmlformats.org/officeDocument/2006/relationships/customXml" Target="../ink/ink7340.xml"/><Relationship Id="rId2065" Type="http://schemas.openxmlformats.org/officeDocument/2006/relationships/image" Target="../media/image7838.png"/><Relationship Id="rId244" Type="http://schemas.openxmlformats.org/officeDocument/2006/relationships/image" Target="../media/image6931.png"/><Relationship Id="rId689" Type="http://schemas.openxmlformats.org/officeDocument/2006/relationships/customXml" Target="../ink/ink7389.xml"/><Relationship Id="rId896" Type="http://schemas.openxmlformats.org/officeDocument/2006/relationships/image" Target="../media/image7257.png"/><Relationship Id="rId1081" Type="http://schemas.openxmlformats.org/officeDocument/2006/relationships/customXml" Target="../ink/ink7585.xml"/><Relationship Id="rId451" Type="http://schemas.openxmlformats.org/officeDocument/2006/relationships/customXml" Target="../ink/ink7270.xml"/><Relationship Id="rId549" Type="http://schemas.openxmlformats.org/officeDocument/2006/relationships/customXml" Target="../ink/ink7319.xml"/><Relationship Id="rId756" Type="http://schemas.openxmlformats.org/officeDocument/2006/relationships/image" Target="../media/image7187.png"/><Relationship Id="rId1179" Type="http://schemas.openxmlformats.org/officeDocument/2006/relationships/customXml" Target="../ink/ink7634.xml"/><Relationship Id="rId1386" Type="http://schemas.openxmlformats.org/officeDocument/2006/relationships/image" Target="../media/image7502.png"/><Relationship Id="rId1593" Type="http://schemas.openxmlformats.org/officeDocument/2006/relationships/customXml" Target="../ink/ink7842.xml"/><Relationship Id="rId104" Type="http://schemas.openxmlformats.org/officeDocument/2006/relationships/customXml" Target="../ink/ink7096.xml"/><Relationship Id="rId311" Type="http://schemas.openxmlformats.org/officeDocument/2006/relationships/customXml" Target="../ink/ink7200.xml"/><Relationship Id="rId409" Type="http://schemas.openxmlformats.org/officeDocument/2006/relationships/customXml" Target="../ink/ink7249.xml"/><Relationship Id="rId963" Type="http://schemas.openxmlformats.org/officeDocument/2006/relationships/customXml" Target="../ink/ink7526.xml"/><Relationship Id="rId1039" Type="http://schemas.openxmlformats.org/officeDocument/2006/relationships/customXml" Target="../ink/ink7564.xml"/><Relationship Id="rId1246" Type="http://schemas.openxmlformats.org/officeDocument/2006/relationships/image" Target="../media/image7432.png"/><Relationship Id="rId1898" Type="http://schemas.openxmlformats.org/officeDocument/2006/relationships/customXml" Target="../ink/ink7995.xml"/><Relationship Id="rId92" Type="http://schemas.openxmlformats.org/officeDocument/2006/relationships/customXml" Target="../ink/ink7090.xml"/><Relationship Id="rId616" Type="http://schemas.openxmlformats.org/officeDocument/2006/relationships/image" Target="../media/image7117.png"/><Relationship Id="rId823" Type="http://schemas.openxmlformats.org/officeDocument/2006/relationships/customXml" Target="../ink/ink7456.xml"/><Relationship Id="rId1453" Type="http://schemas.openxmlformats.org/officeDocument/2006/relationships/customXml" Target="../ink/ink7771.xml"/><Relationship Id="rId1660" Type="http://schemas.openxmlformats.org/officeDocument/2006/relationships/customXml" Target="../ink/ink7876.xml"/><Relationship Id="rId1758" Type="http://schemas.openxmlformats.org/officeDocument/2006/relationships/customXml" Target="../ink/ink7925.xml"/><Relationship Id="rId1106" Type="http://schemas.openxmlformats.org/officeDocument/2006/relationships/image" Target="../media/image7362.png"/><Relationship Id="rId1313" Type="http://schemas.openxmlformats.org/officeDocument/2006/relationships/customXml" Target="../ink/ink7701.xml"/><Relationship Id="rId1520" Type="http://schemas.openxmlformats.org/officeDocument/2006/relationships/image" Target="../media/image7568.png"/><Relationship Id="rId1965" Type="http://schemas.openxmlformats.org/officeDocument/2006/relationships/image" Target="../media/image7790.png"/><Relationship Id="rId1618" Type="http://schemas.openxmlformats.org/officeDocument/2006/relationships/image" Target="../media/image7617.png"/><Relationship Id="rId1825" Type="http://schemas.openxmlformats.org/officeDocument/2006/relationships/image" Target="../media/image7720.png"/><Relationship Id="rId199" Type="http://schemas.openxmlformats.org/officeDocument/2006/relationships/image" Target="../media/image6909.png"/><Relationship Id="rId266" Type="http://schemas.openxmlformats.org/officeDocument/2006/relationships/image" Target="../media/image6942.png"/><Relationship Id="rId473" Type="http://schemas.openxmlformats.org/officeDocument/2006/relationships/customXml" Target="../ink/ink7281.xml"/><Relationship Id="rId680" Type="http://schemas.openxmlformats.org/officeDocument/2006/relationships/image" Target="../media/image7149.png"/><Relationship Id="rId126" Type="http://schemas.openxmlformats.org/officeDocument/2006/relationships/customXml" Target="../ink/ink7107.xml"/><Relationship Id="rId333" Type="http://schemas.openxmlformats.org/officeDocument/2006/relationships/customXml" Target="../ink/ink7211.xml"/><Relationship Id="rId540" Type="http://schemas.openxmlformats.org/officeDocument/2006/relationships/image" Target="../media/image7079.png"/><Relationship Id="rId778" Type="http://schemas.openxmlformats.org/officeDocument/2006/relationships/image" Target="../media/image7198.png"/><Relationship Id="rId985" Type="http://schemas.openxmlformats.org/officeDocument/2006/relationships/customXml" Target="../ink/ink7537.xml"/><Relationship Id="rId1170" Type="http://schemas.openxmlformats.org/officeDocument/2006/relationships/image" Target="../media/image7394.png"/><Relationship Id="rId2014" Type="http://schemas.openxmlformats.org/officeDocument/2006/relationships/customXml" Target="../ink/ink8053.xml"/><Relationship Id="rId638" Type="http://schemas.openxmlformats.org/officeDocument/2006/relationships/image" Target="../media/image7128.png"/><Relationship Id="rId845" Type="http://schemas.openxmlformats.org/officeDocument/2006/relationships/customXml" Target="../ink/ink7467.xml"/><Relationship Id="rId1030" Type="http://schemas.openxmlformats.org/officeDocument/2006/relationships/image" Target="../media/image7324.png"/><Relationship Id="rId1268" Type="http://schemas.openxmlformats.org/officeDocument/2006/relationships/image" Target="../media/image7443.png"/><Relationship Id="rId1475" Type="http://schemas.openxmlformats.org/officeDocument/2006/relationships/customXml" Target="../ink/ink7782.xml"/><Relationship Id="rId1682" Type="http://schemas.openxmlformats.org/officeDocument/2006/relationships/customXml" Target="../ink/ink7887.xml"/><Relationship Id="rId400" Type="http://schemas.openxmlformats.org/officeDocument/2006/relationships/image" Target="../media/image7009.png"/><Relationship Id="rId705" Type="http://schemas.openxmlformats.org/officeDocument/2006/relationships/customXml" Target="../ink/ink7397.xml"/><Relationship Id="rId1128" Type="http://schemas.openxmlformats.org/officeDocument/2006/relationships/image" Target="../media/image7373.png"/><Relationship Id="rId1335" Type="http://schemas.openxmlformats.org/officeDocument/2006/relationships/customXml" Target="../ink/ink7712.xml"/><Relationship Id="rId1542" Type="http://schemas.openxmlformats.org/officeDocument/2006/relationships/image" Target="../media/image7579.png"/><Relationship Id="rId1987" Type="http://schemas.openxmlformats.org/officeDocument/2006/relationships/image" Target="../media/image7801.png"/><Relationship Id="rId912" Type="http://schemas.openxmlformats.org/officeDocument/2006/relationships/image" Target="../media/image7265.png"/><Relationship Id="rId1847" Type="http://schemas.openxmlformats.org/officeDocument/2006/relationships/image" Target="../media/image7731.png"/><Relationship Id="rId41" Type="http://schemas.openxmlformats.org/officeDocument/2006/relationships/customXml" Target="../ink/ink7051.xml"/><Relationship Id="rId1402" Type="http://schemas.openxmlformats.org/officeDocument/2006/relationships/image" Target="../media/image7510.png"/><Relationship Id="rId1707" Type="http://schemas.openxmlformats.org/officeDocument/2006/relationships/image" Target="../media/image7661.png"/><Relationship Id="rId190" Type="http://schemas.openxmlformats.org/officeDocument/2006/relationships/customXml" Target="../ink/ink7139.xml"/><Relationship Id="rId288" Type="http://schemas.openxmlformats.org/officeDocument/2006/relationships/image" Target="../media/image6953.png"/><Relationship Id="rId1914" Type="http://schemas.openxmlformats.org/officeDocument/2006/relationships/customXml" Target="../ink/ink8003.xml"/><Relationship Id="rId495" Type="http://schemas.openxmlformats.org/officeDocument/2006/relationships/customXml" Target="../ink/ink7292.xml"/><Relationship Id="rId148" Type="http://schemas.openxmlformats.org/officeDocument/2006/relationships/customXml" Target="../ink/ink7118.xml"/><Relationship Id="rId355" Type="http://schemas.openxmlformats.org/officeDocument/2006/relationships/customXml" Target="../ink/ink7222.xml"/><Relationship Id="rId562" Type="http://schemas.openxmlformats.org/officeDocument/2006/relationships/image" Target="../media/image7090.png"/><Relationship Id="rId1192" Type="http://schemas.openxmlformats.org/officeDocument/2006/relationships/image" Target="../media/image7405.png"/><Relationship Id="rId2036" Type="http://schemas.openxmlformats.org/officeDocument/2006/relationships/customXml" Target="../ink/ink8064.xml"/><Relationship Id="rId215" Type="http://schemas.openxmlformats.org/officeDocument/2006/relationships/customXml" Target="../ink/ink7152.xml"/><Relationship Id="rId422" Type="http://schemas.openxmlformats.org/officeDocument/2006/relationships/image" Target="../media/image7020.png"/><Relationship Id="rId867" Type="http://schemas.openxmlformats.org/officeDocument/2006/relationships/customXml" Target="../ink/ink7478.xml"/><Relationship Id="rId1052" Type="http://schemas.openxmlformats.org/officeDocument/2006/relationships/image" Target="../media/image7335.png"/><Relationship Id="rId1497" Type="http://schemas.openxmlformats.org/officeDocument/2006/relationships/customXml" Target="../ink/ink7794.xml"/><Relationship Id="rId727" Type="http://schemas.openxmlformats.org/officeDocument/2006/relationships/customXml" Target="../ink/ink7408.xml"/><Relationship Id="rId934" Type="http://schemas.openxmlformats.org/officeDocument/2006/relationships/image" Target="../media/image7276.png"/><Relationship Id="rId1357" Type="http://schemas.openxmlformats.org/officeDocument/2006/relationships/customXml" Target="../ink/ink7723.xml"/><Relationship Id="rId1564" Type="http://schemas.openxmlformats.org/officeDocument/2006/relationships/image" Target="../media/image7590.png"/><Relationship Id="rId1771" Type="http://schemas.openxmlformats.org/officeDocument/2006/relationships/image" Target="../media/image7693.png"/><Relationship Id="rId63" Type="http://schemas.openxmlformats.org/officeDocument/2006/relationships/customXml" Target="../ink/ink7073.xml"/><Relationship Id="rId1217" Type="http://schemas.openxmlformats.org/officeDocument/2006/relationships/customXml" Target="../ink/ink7653.xml"/><Relationship Id="rId1424" Type="http://schemas.openxmlformats.org/officeDocument/2006/relationships/image" Target="../media/image7521.png"/><Relationship Id="rId1631" Type="http://schemas.openxmlformats.org/officeDocument/2006/relationships/customXml" Target="../ink/ink7861.xml"/><Relationship Id="rId1869" Type="http://schemas.openxmlformats.org/officeDocument/2006/relationships/image" Target="../media/image7742.png"/><Relationship Id="rId1729" Type="http://schemas.openxmlformats.org/officeDocument/2006/relationships/image" Target="../media/image7672.png"/><Relationship Id="rId1936" Type="http://schemas.openxmlformats.org/officeDocument/2006/relationships/customXml" Target="../ink/ink8014.xml"/><Relationship Id="rId377" Type="http://schemas.openxmlformats.org/officeDocument/2006/relationships/customXml" Target="../ink/ink7233.xml"/><Relationship Id="rId584" Type="http://schemas.openxmlformats.org/officeDocument/2006/relationships/image" Target="../media/image7101.png"/><Relationship Id="rId2058" Type="http://schemas.openxmlformats.org/officeDocument/2006/relationships/customXml" Target="../ink/ink8075.xml"/><Relationship Id="rId5" Type="http://schemas.openxmlformats.org/officeDocument/2006/relationships/customXml" Target="../ink/ink7017.xml"/><Relationship Id="rId237" Type="http://schemas.openxmlformats.org/officeDocument/2006/relationships/customXml" Target="../ink/ink7163.xml"/><Relationship Id="rId791" Type="http://schemas.openxmlformats.org/officeDocument/2006/relationships/customXml" Target="../ink/ink7440.xml"/><Relationship Id="rId889" Type="http://schemas.openxmlformats.org/officeDocument/2006/relationships/customXml" Target="../ink/ink7489.xml"/><Relationship Id="rId1074" Type="http://schemas.openxmlformats.org/officeDocument/2006/relationships/image" Target="../media/image7346.png"/><Relationship Id="rId444" Type="http://schemas.openxmlformats.org/officeDocument/2006/relationships/image" Target="../media/image7031.png"/><Relationship Id="rId651" Type="http://schemas.openxmlformats.org/officeDocument/2006/relationships/customXml" Target="../ink/ink7370.xml"/><Relationship Id="rId749" Type="http://schemas.openxmlformats.org/officeDocument/2006/relationships/customXml" Target="../ink/ink7419.xml"/><Relationship Id="rId1281" Type="http://schemas.openxmlformats.org/officeDocument/2006/relationships/customXml" Target="../ink/ink7685.xml"/><Relationship Id="rId1379" Type="http://schemas.openxmlformats.org/officeDocument/2006/relationships/customXml" Target="../ink/ink7734.xml"/><Relationship Id="rId1586" Type="http://schemas.openxmlformats.org/officeDocument/2006/relationships/image" Target="../media/image7601.png"/><Relationship Id="rId304" Type="http://schemas.openxmlformats.org/officeDocument/2006/relationships/image" Target="../media/image6961.png"/><Relationship Id="rId511" Type="http://schemas.openxmlformats.org/officeDocument/2006/relationships/customXml" Target="../ink/ink7300.xml"/><Relationship Id="rId609" Type="http://schemas.openxmlformats.org/officeDocument/2006/relationships/customXml" Target="../ink/ink7349.xml"/><Relationship Id="rId956" Type="http://schemas.openxmlformats.org/officeDocument/2006/relationships/image" Target="../media/image7287.png"/><Relationship Id="rId1141" Type="http://schemas.openxmlformats.org/officeDocument/2006/relationships/customXml" Target="../ink/ink7615.xml"/><Relationship Id="rId1239" Type="http://schemas.openxmlformats.org/officeDocument/2006/relationships/customXml" Target="../ink/ink7664.xml"/><Relationship Id="rId1793" Type="http://schemas.openxmlformats.org/officeDocument/2006/relationships/image" Target="../media/image7704.png"/><Relationship Id="rId85" Type="http://schemas.openxmlformats.org/officeDocument/2006/relationships/image" Target="../media/image6852.png"/><Relationship Id="rId816" Type="http://schemas.openxmlformats.org/officeDocument/2006/relationships/image" Target="../media/image7217.png"/><Relationship Id="rId1001" Type="http://schemas.openxmlformats.org/officeDocument/2006/relationships/customXml" Target="../ink/ink7545.xml"/><Relationship Id="rId1446" Type="http://schemas.openxmlformats.org/officeDocument/2006/relationships/image" Target="../media/image7532.png"/><Relationship Id="rId1653" Type="http://schemas.openxmlformats.org/officeDocument/2006/relationships/customXml" Target="../ink/ink7872.xml"/><Relationship Id="rId1860" Type="http://schemas.openxmlformats.org/officeDocument/2006/relationships/customXml" Target="../ink/ink7976.xml"/><Relationship Id="rId1306" Type="http://schemas.openxmlformats.org/officeDocument/2006/relationships/image" Target="../media/image7462.png"/><Relationship Id="rId1513" Type="http://schemas.openxmlformats.org/officeDocument/2006/relationships/customXml" Target="../ink/ink7802.xml"/><Relationship Id="rId1720" Type="http://schemas.openxmlformats.org/officeDocument/2006/relationships/customXml" Target="../ink/ink7906.xml"/><Relationship Id="rId1958" Type="http://schemas.openxmlformats.org/officeDocument/2006/relationships/customXml" Target="../ink/ink8025.xml"/><Relationship Id="rId12" Type="http://schemas.openxmlformats.org/officeDocument/2006/relationships/customXml" Target="../ink/ink7022.xml"/><Relationship Id="rId1818" Type="http://schemas.openxmlformats.org/officeDocument/2006/relationships/customXml" Target="../ink/ink7955.xml"/><Relationship Id="rId161" Type="http://schemas.openxmlformats.org/officeDocument/2006/relationships/image" Target="../media/image6890.png"/><Relationship Id="rId399" Type="http://schemas.openxmlformats.org/officeDocument/2006/relationships/customXml" Target="../ink/ink7244.xml"/><Relationship Id="rId259" Type="http://schemas.openxmlformats.org/officeDocument/2006/relationships/customXml" Target="../ink/ink7174.xml"/><Relationship Id="rId466" Type="http://schemas.openxmlformats.org/officeDocument/2006/relationships/image" Target="../media/image7042.png"/><Relationship Id="rId673" Type="http://schemas.openxmlformats.org/officeDocument/2006/relationships/customXml" Target="../ink/ink7381.xml"/><Relationship Id="rId880" Type="http://schemas.openxmlformats.org/officeDocument/2006/relationships/image" Target="../media/image7249.png"/><Relationship Id="rId1096" Type="http://schemas.openxmlformats.org/officeDocument/2006/relationships/image" Target="../media/image7357.png"/><Relationship Id="rId119" Type="http://schemas.openxmlformats.org/officeDocument/2006/relationships/image" Target="../media/image6869.png"/><Relationship Id="rId326" Type="http://schemas.openxmlformats.org/officeDocument/2006/relationships/image" Target="../media/image6972.png"/><Relationship Id="rId533" Type="http://schemas.openxmlformats.org/officeDocument/2006/relationships/customXml" Target="../ink/ink7311.xml"/><Relationship Id="rId978" Type="http://schemas.openxmlformats.org/officeDocument/2006/relationships/image" Target="../media/image7298.png"/><Relationship Id="rId1163" Type="http://schemas.openxmlformats.org/officeDocument/2006/relationships/customXml" Target="../ink/ink7626.xml"/><Relationship Id="rId1370" Type="http://schemas.openxmlformats.org/officeDocument/2006/relationships/image" Target="../media/image7494.png"/><Relationship Id="rId2007" Type="http://schemas.openxmlformats.org/officeDocument/2006/relationships/image" Target="../media/image7811.png"/><Relationship Id="rId740" Type="http://schemas.openxmlformats.org/officeDocument/2006/relationships/image" Target="../media/image7179.png"/><Relationship Id="rId838" Type="http://schemas.openxmlformats.org/officeDocument/2006/relationships/image" Target="../media/image7228.png"/><Relationship Id="rId1023" Type="http://schemas.openxmlformats.org/officeDocument/2006/relationships/customXml" Target="../ink/ink7556.xml"/><Relationship Id="rId1468" Type="http://schemas.openxmlformats.org/officeDocument/2006/relationships/image" Target="../media/image7543.png"/><Relationship Id="rId1675" Type="http://schemas.openxmlformats.org/officeDocument/2006/relationships/image" Target="../media/image7645.png"/><Relationship Id="rId1882" Type="http://schemas.openxmlformats.org/officeDocument/2006/relationships/customXml" Target="../ink/ink7987.xml"/><Relationship Id="rId600" Type="http://schemas.openxmlformats.org/officeDocument/2006/relationships/image" Target="../media/image7109.png"/><Relationship Id="rId1230" Type="http://schemas.openxmlformats.org/officeDocument/2006/relationships/image" Target="../media/image7424.png"/><Relationship Id="rId1328" Type="http://schemas.openxmlformats.org/officeDocument/2006/relationships/image" Target="../media/image7473.png"/><Relationship Id="rId1535" Type="http://schemas.openxmlformats.org/officeDocument/2006/relationships/customXml" Target="../ink/ink7813.xml"/><Relationship Id="rId905" Type="http://schemas.openxmlformats.org/officeDocument/2006/relationships/customXml" Target="../ink/ink7497.xml"/><Relationship Id="rId1742" Type="http://schemas.openxmlformats.org/officeDocument/2006/relationships/customXml" Target="../ink/ink7917.xml"/><Relationship Id="rId34" Type="http://schemas.openxmlformats.org/officeDocument/2006/relationships/customXml" Target="../ink/ink7044.xml"/><Relationship Id="rId1602" Type="http://schemas.openxmlformats.org/officeDocument/2006/relationships/image" Target="../media/image7609.png"/><Relationship Id="rId183" Type="http://schemas.openxmlformats.org/officeDocument/2006/relationships/image" Target="../media/image6901.png"/><Relationship Id="rId390" Type="http://schemas.openxmlformats.org/officeDocument/2006/relationships/image" Target="../media/image7004.png"/><Relationship Id="rId1907" Type="http://schemas.openxmlformats.org/officeDocument/2006/relationships/image" Target="../media/image7761.png"/><Relationship Id="rId2071" Type="http://schemas.openxmlformats.org/officeDocument/2006/relationships/image" Target="../media/image7840.png"/><Relationship Id="rId250" Type="http://schemas.openxmlformats.org/officeDocument/2006/relationships/image" Target="../media/image6934.png"/><Relationship Id="rId488" Type="http://schemas.openxmlformats.org/officeDocument/2006/relationships/image" Target="../media/image7053.png"/><Relationship Id="rId695" Type="http://schemas.openxmlformats.org/officeDocument/2006/relationships/customXml" Target="../ink/ink7392.xml"/><Relationship Id="rId110" Type="http://schemas.openxmlformats.org/officeDocument/2006/relationships/customXml" Target="../ink/ink7099.xml"/><Relationship Id="rId348" Type="http://schemas.openxmlformats.org/officeDocument/2006/relationships/image" Target="../media/image6983.png"/><Relationship Id="rId555" Type="http://schemas.openxmlformats.org/officeDocument/2006/relationships/customXml" Target="../ink/ink7322.xml"/><Relationship Id="rId762" Type="http://schemas.openxmlformats.org/officeDocument/2006/relationships/image" Target="../media/image7190.png"/><Relationship Id="rId1185" Type="http://schemas.openxmlformats.org/officeDocument/2006/relationships/customXml" Target="../ink/ink7637.xml"/><Relationship Id="rId1392" Type="http://schemas.openxmlformats.org/officeDocument/2006/relationships/image" Target="../media/image7505.png"/><Relationship Id="rId2029" Type="http://schemas.openxmlformats.org/officeDocument/2006/relationships/image" Target="../media/image7822.png"/><Relationship Id="rId208" Type="http://schemas.openxmlformats.org/officeDocument/2006/relationships/image" Target="../media/image6913.png"/><Relationship Id="rId415" Type="http://schemas.openxmlformats.org/officeDocument/2006/relationships/customXml" Target="../ink/ink7252.xml"/><Relationship Id="rId622" Type="http://schemas.openxmlformats.org/officeDocument/2006/relationships/image" Target="../media/image7120.png"/><Relationship Id="rId1045" Type="http://schemas.openxmlformats.org/officeDocument/2006/relationships/customXml" Target="../ink/ink7567.xml"/><Relationship Id="rId1252" Type="http://schemas.openxmlformats.org/officeDocument/2006/relationships/image" Target="../media/image7435.png"/><Relationship Id="rId1697" Type="http://schemas.openxmlformats.org/officeDocument/2006/relationships/image" Target="../media/image7656.png"/><Relationship Id="rId927" Type="http://schemas.openxmlformats.org/officeDocument/2006/relationships/customXml" Target="../ink/ink7508.xml"/><Relationship Id="rId1112" Type="http://schemas.openxmlformats.org/officeDocument/2006/relationships/image" Target="../media/image7365.png"/><Relationship Id="rId1557" Type="http://schemas.openxmlformats.org/officeDocument/2006/relationships/customXml" Target="../ink/ink7824.xml"/><Relationship Id="rId1764" Type="http://schemas.openxmlformats.org/officeDocument/2006/relationships/customXml" Target="../ink/ink7928.xml"/><Relationship Id="rId1971" Type="http://schemas.openxmlformats.org/officeDocument/2006/relationships/image" Target="../media/image7793.png"/><Relationship Id="rId56" Type="http://schemas.openxmlformats.org/officeDocument/2006/relationships/customXml" Target="../ink/ink7066.xml"/><Relationship Id="rId1417" Type="http://schemas.openxmlformats.org/officeDocument/2006/relationships/customXml" Target="../ink/ink7753.xml"/><Relationship Id="rId1624" Type="http://schemas.openxmlformats.org/officeDocument/2006/relationships/image" Target="../media/image7620.png"/><Relationship Id="rId1831" Type="http://schemas.openxmlformats.org/officeDocument/2006/relationships/image" Target="../media/image7723.png"/><Relationship Id="rId1929" Type="http://schemas.openxmlformats.org/officeDocument/2006/relationships/image" Target="../media/image7772.png"/><Relationship Id="rId272" Type="http://schemas.openxmlformats.org/officeDocument/2006/relationships/image" Target="../media/image6945.png"/><Relationship Id="rId577" Type="http://schemas.openxmlformats.org/officeDocument/2006/relationships/customXml" Target="../ink/ink7333.xml"/><Relationship Id="rId132" Type="http://schemas.openxmlformats.org/officeDocument/2006/relationships/customXml" Target="../ink/ink7110.xml"/><Relationship Id="rId784" Type="http://schemas.openxmlformats.org/officeDocument/2006/relationships/image" Target="../media/image7201.png"/><Relationship Id="rId991" Type="http://schemas.openxmlformats.org/officeDocument/2006/relationships/customXml" Target="../ink/ink7540.xml"/><Relationship Id="rId1067" Type="http://schemas.openxmlformats.org/officeDocument/2006/relationships/customXml" Target="../ink/ink7578.xml"/><Relationship Id="rId2020" Type="http://schemas.openxmlformats.org/officeDocument/2006/relationships/customXml" Target="../ink/ink8056.xml"/><Relationship Id="rId437" Type="http://schemas.openxmlformats.org/officeDocument/2006/relationships/customXml" Target="../ink/ink7263.xml"/><Relationship Id="rId644" Type="http://schemas.openxmlformats.org/officeDocument/2006/relationships/image" Target="../media/image7131.png"/><Relationship Id="rId851" Type="http://schemas.openxmlformats.org/officeDocument/2006/relationships/customXml" Target="../ink/ink7470.xml"/><Relationship Id="rId1274" Type="http://schemas.openxmlformats.org/officeDocument/2006/relationships/image" Target="../media/image7446.png"/><Relationship Id="rId1481" Type="http://schemas.openxmlformats.org/officeDocument/2006/relationships/customXml" Target="../ink/ink7785.xml"/><Relationship Id="rId1579" Type="http://schemas.openxmlformats.org/officeDocument/2006/relationships/customXml" Target="../ink/ink7835.xml"/><Relationship Id="rId504" Type="http://schemas.openxmlformats.org/officeDocument/2006/relationships/image" Target="../media/image7061.png"/><Relationship Id="rId711" Type="http://schemas.openxmlformats.org/officeDocument/2006/relationships/customXml" Target="../ink/ink7400.xml"/><Relationship Id="rId949" Type="http://schemas.openxmlformats.org/officeDocument/2006/relationships/customXml" Target="../ink/ink7519.xml"/><Relationship Id="rId1134" Type="http://schemas.openxmlformats.org/officeDocument/2006/relationships/image" Target="../media/image7376.png"/><Relationship Id="rId1341" Type="http://schemas.openxmlformats.org/officeDocument/2006/relationships/customXml" Target="../ink/ink7715.xml"/><Relationship Id="rId1786" Type="http://schemas.openxmlformats.org/officeDocument/2006/relationships/customXml" Target="../ink/ink7939.xml"/><Relationship Id="rId1993" Type="http://schemas.openxmlformats.org/officeDocument/2006/relationships/image" Target="../media/image7804.png"/><Relationship Id="rId78" Type="http://schemas.openxmlformats.org/officeDocument/2006/relationships/customXml" Target="../ink/ink7083.xml"/><Relationship Id="rId809" Type="http://schemas.openxmlformats.org/officeDocument/2006/relationships/customXml" Target="../ink/ink7449.xml"/><Relationship Id="rId1201" Type="http://schemas.openxmlformats.org/officeDocument/2006/relationships/customXml" Target="../ink/ink7645.xml"/><Relationship Id="rId1439" Type="http://schemas.openxmlformats.org/officeDocument/2006/relationships/customXml" Target="../ink/ink7764.xml"/><Relationship Id="rId1646" Type="http://schemas.openxmlformats.org/officeDocument/2006/relationships/image" Target="../media/image7631.png"/><Relationship Id="rId1853" Type="http://schemas.openxmlformats.org/officeDocument/2006/relationships/image" Target="../media/image7734.png"/><Relationship Id="rId1506" Type="http://schemas.openxmlformats.org/officeDocument/2006/relationships/image" Target="../media/image7561.png"/><Relationship Id="rId1713" Type="http://schemas.openxmlformats.org/officeDocument/2006/relationships/image" Target="../media/image7664.png"/><Relationship Id="rId1920" Type="http://schemas.openxmlformats.org/officeDocument/2006/relationships/customXml" Target="../ink/ink8006.xml"/><Relationship Id="rId294" Type="http://schemas.openxmlformats.org/officeDocument/2006/relationships/image" Target="../media/image6956.png"/><Relationship Id="rId154" Type="http://schemas.openxmlformats.org/officeDocument/2006/relationships/customXml" Target="../ink/ink7121.xml"/><Relationship Id="rId361" Type="http://schemas.openxmlformats.org/officeDocument/2006/relationships/customXml" Target="../ink/ink7225.xml"/><Relationship Id="rId599" Type="http://schemas.openxmlformats.org/officeDocument/2006/relationships/customXml" Target="../ink/ink7344.xml"/><Relationship Id="rId2042" Type="http://schemas.openxmlformats.org/officeDocument/2006/relationships/customXml" Target="../ink/ink8067.xml"/><Relationship Id="rId459" Type="http://schemas.openxmlformats.org/officeDocument/2006/relationships/customXml" Target="../ink/ink7274.xml"/><Relationship Id="rId666" Type="http://schemas.openxmlformats.org/officeDocument/2006/relationships/image" Target="../media/image7142.png"/><Relationship Id="rId873" Type="http://schemas.openxmlformats.org/officeDocument/2006/relationships/customXml" Target="../ink/ink7481.xml"/><Relationship Id="rId1089" Type="http://schemas.openxmlformats.org/officeDocument/2006/relationships/customXml" Target="../ink/ink7589.xml"/><Relationship Id="rId1296" Type="http://schemas.openxmlformats.org/officeDocument/2006/relationships/image" Target="../media/image7457.png"/><Relationship Id="rId221" Type="http://schemas.openxmlformats.org/officeDocument/2006/relationships/customXml" Target="../ink/ink7155.xml"/><Relationship Id="rId319" Type="http://schemas.openxmlformats.org/officeDocument/2006/relationships/customXml" Target="../ink/ink7204.xml"/><Relationship Id="rId526" Type="http://schemas.openxmlformats.org/officeDocument/2006/relationships/image" Target="../media/image7072.png"/><Relationship Id="rId1156" Type="http://schemas.openxmlformats.org/officeDocument/2006/relationships/image" Target="../media/image7387.png"/><Relationship Id="rId1363" Type="http://schemas.openxmlformats.org/officeDocument/2006/relationships/customXml" Target="../ink/ink7726.xml"/><Relationship Id="rId733" Type="http://schemas.openxmlformats.org/officeDocument/2006/relationships/customXml" Target="../ink/ink7411.xml"/><Relationship Id="rId940" Type="http://schemas.openxmlformats.org/officeDocument/2006/relationships/image" Target="../media/image7279.png"/><Relationship Id="rId1016" Type="http://schemas.openxmlformats.org/officeDocument/2006/relationships/image" Target="../media/image7317.png"/><Relationship Id="rId1570" Type="http://schemas.openxmlformats.org/officeDocument/2006/relationships/image" Target="../media/image7593.png"/><Relationship Id="rId1668" Type="http://schemas.openxmlformats.org/officeDocument/2006/relationships/customXml" Target="../ink/ink7880.xml"/><Relationship Id="rId1875" Type="http://schemas.openxmlformats.org/officeDocument/2006/relationships/image" Target="../media/image7745.png"/><Relationship Id="rId800" Type="http://schemas.openxmlformats.org/officeDocument/2006/relationships/image" Target="../media/image7209.png"/><Relationship Id="rId1223" Type="http://schemas.openxmlformats.org/officeDocument/2006/relationships/customXml" Target="../ink/ink7656.xml"/><Relationship Id="rId1430" Type="http://schemas.openxmlformats.org/officeDocument/2006/relationships/image" Target="../media/image7524.png"/><Relationship Id="rId1528" Type="http://schemas.openxmlformats.org/officeDocument/2006/relationships/image" Target="../media/image7572.png"/><Relationship Id="rId1735" Type="http://schemas.openxmlformats.org/officeDocument/2006/relationships/image" Target="../media/image7675.png"/><Relationship Id="rId1942" Type="http://schemas.openxmlformats.org/officeDocument/2006/relationships/customXml" Target="../ink/ink8017.xml"/><Relationship Id="rId27" Type="http://schemas.openxmlformats.org/officeDocument/2006/relationships/customXml" Target="../ink/ink7037.xml"/><Relationship Id="rId1802" Type="http://schemas.openxmlformats.org/officeDocument/2006/relationships/customXml" Target="../ink/ink7947.xml"/><Relationship Id="rId176" Type="http://schemas.openxmlformats.org/officeDocument/2006/relationships/customXml" Target="../ink/ink7132.xml"/><Relationship Id="rId383" Type="http://schemas.openxmlformats.org/officeDocument/2006/relationships/customXml" Target="../ink/ink7236.xml"/><Relationship Id="rId590" Type="http://schemas.openxmlformats.org/officeDocument/2006/relationships/image" Target="../media/image7104.png"/><Relationship Id="rId2064" Type="http://schemas.openxmlformats.org/officeDocument/2006/relationships/customXml" Target="../ink/ink8078.xml"/><Relationship Id="rId243" Type="http://schemas.openxmlformats.org/officeDocument/2006/relationships/customXml" Target="../ink/ink7166.xml"/><Relationship Id="rId450" Type="http://schemas.openxmlformats.org/officeDocument/2006/relationships/image" Target="../media/image7034.png"/><Relationship Id="rId688" Type="http://schemas.openxmlformats.org/officeDocument/2006/relationships/image" Target="../media/image7153.png"/><Relationship Id="rId895" Type="http://schemas.openxmlformats.org/officeDocument/2006/relationships/customXml" Target="../ink/ink7492.xml"/><Relationship Id="rId1080" Type="http://schemas.openxmlformats.org/officeDocument/2006/relationships/image" Target="../media/image7349.png"/><Relationship Id="rId103" Type="http://schemas.openxmlformats.org/officeDocument/2006/relationships/image" Target="../media/image6861.png"/><Relationship Id="rId310" Type="http://schemas.openxmlformats.org/officeDocument/2006/relationships/image" Target="../media/image6964.png"/><Relationship Id="rId548" Type="http://schemas.openxmlformats.org/officeDocument/2006/relationships/image" Target="../media/image7083.png"/><Relationship Id="rId755" Type="http://schemas.openxmlformats.org/officeDocument/2006/relationships/customXml" Target="../ink/ink7422.xml"/><Relationship Id="rId962" Type="http://schemas.openxmlformats.org/officeDocument/2006/relationships/image" Target="../media/image7290.png"/><Relationship Id="rId1178" Type="http://schemas.openxmlformats.org/officeDocument/2006/relationships/image" Target="../media/image7398.png"/><Relationship Id="rId1385" Type="http://schemas.openxmlformats.org/officeDocument/2006/relationships/customXml" Target="../ink/ink7737.xml"/><Relationship Id="rId1592" Type="http://schemas.openxmlformats.org/officeDocument/2006/relationships/image" Target="../media/image7604.png"/><Relationship Id="rId91" Type="http://schemas.openxmlformats.org/officeDocument/2006/relationships/image" Target="../media/image6855.png"/><Relationship Id="rId408" Type="http://schemas.openxmlformats.org/officeDocument/2006/relationships/image" Target="../media/image7013.png"/><Relationship Id="rId615" Type="http://schemas.openxmlformats.org/officeDocument/2006/relationships/customXml" Target="../ink/ink7352.xml"/><Relationship Id="rId822" Type="http://schemas.openxmlformats.org/officeDocument/2006/relationships/image" Target="../media/image7220.png"/><Relationship Id="rId1038" Type="http://schemas.openxmlformats.org/officeDocument/2006/relationships/image" Target="../media/image7328.png"/><Relationship Id="rId1245" Type="http://schemas.openxmlformats.org/officeDocument/2006/relationships/customXml" Target="../ink/ink7667.xml"/><Relationship Id="rId1452" Type="http://schemas.openxmlformats.org/officeDocument/2006/relationships/image" Target="../media/image7535.png"/><Relationship Id="rId1897" Type="http://schemas.openxmlformats.org/officeDocument/2006/relationships/image" Target="../media/image7756.png"/><Relationship Id="rId1105" Type="http://schemas.openxmlformats.org/officeDocument/2006/relationships/customXml" Target="../ink/ink7597.xml"/><Relationship Id="rId1312" Type="http://schemas.openxmlformats.org/officeDocument/2006/relationships/image" Target="../media/image7465.png"/><Relationship Id="rId1757" Type="http://schemas.openxmlformats.org/officeDocument/2006/relationships/image" Target="../media/image7686.png"/><Relationship Id="rId1964" Type="http://schemas.openxmlformats.org/officeDocument/2006/relationships/customXml" Target="../ink/ink8028.xml"/><Relationship Id="rId49" Type="http://schemas.openxmlformats.org/officeDocument/2006/relationships/customXml" Target="../ink/ink7059.xml"/><Relationship Id="rId1617" Type="http://schemas.openxmlformats.org/officeDocument/2006/relationships/customXml" Target="../ink/ink7854.xml"/><Relationship Id="rId1824" Type="http://schemas.openxmlformats.org/officeDocument/2006/relationships/customXml" Target="../ink/ink7958.xml"/><Relationship Id="rId198" Type="http://schemas.openxmlformats.org/officeDocument/2006/relationships/customXml" Target="../ink/ink7143.xml"/><Relationship Id="rId265" Type="http://schemas.openxmlformats.org/officeDocument/2006/relationships/customXml" Target="../ink/ink7177.xml"/><Relationship Id="rId472" Type="http://schemas.openxmlformats.org/officeDocument/2006/relationships/image" Target="../media/image7045.png"/><Relationship Id="rId125" Type="http://schemas.openxmlformats.org/officeDocument/2006/relationships/image" Target="../media/image6872.png"/><Relationship Id="rId332" Type="http://schemas.openxmlformats.org/officeDocument/2006/relationships/image" Target="../media/image6975.png"/><Relationship Id="rId777" Type="http://schemas.openxmlformats.org/officeDocument/2006/relationships/customXml" Target="../ink/ink7433.xml"/><Relationship Id="rId984" Type="http://schemas.openxmlformats.org/officeDocument/2006/relationships/image" Target="../media/image7301.png"/><Relationship Id="rId2013" Type="http://schemas.openxmlformats.org/officeDocument/2006/relationships/image" Target="../media/image7814.png"/><Relationship Id="rId637" Type="http://schemas.openxmlformats.org/officeDocument/2006/relationships/customXml" Target="../ink/ink7363.xml"/><Relationship Id="rId844" Type="http://schemas.openxmlformats.org/officeDocument/2006/relationships/image" Target="../media/image7231.png"/><Relationship Id="rId1267" Type="http://schemas.openxmlformats.org/officeDocument/2006/relationships/customXml" Target="../ink/ink7678.xml"/><Relationship Id="rId1474" Type="http://schemas.openxmlformats.org/officeDocument/2006/relationships/image" Target="../media/image7546.png"/><Relationship Id="rId1681" Type="http://schemas.openxmlformats.org/officeDocument/2006/relationships/image" Target="../media/image7648.png"/><Relationship Id="rId704" Type="http://schemas.openxmlformats.org/officeDocument/2006/relationships/image" Target="../media/image7161.png"/><Relationship Id="rId911" Type="http://schemas.openxmlformats.org/officeDocument/2006/relationships/customXml" Target="../ink/ink7500.xml"/><Relationship Id="rId1127" Type="http://schemas.openxmlformats.org/officeDocument/2006/relationships/customXml" Target="../ink/ink7608.xml"/><Relationship Id="rId1334" Type="http://schemas.openxmlformats.org/officeDocument/2006/relationships/image" Target="../media/image7476.png"/><Relationship Id="rId1541" Type="http://schemas.openxmlformats.org/officeDocument/2006/relationships/customXml" Target="../ink/ink7816.xml"/><Relationship Id="rId1779" Type="http://schemas.openxmlformats.org/officeDocument/2006/relationships/image" Target="../media/image7697.png"/><Relationship Id="rId1986" Type="http://schemas.openxmlformats.org/officeDocument/2006/relationships/customXml" Target="../ink/ink8039.xml"/><Relationship Id="rId40" Type="http://schemas.openxmlformats.org/officeDocument/2006/relationships/customXml" Target="../ink/ink7050.xml"/><Relationship Id="rId1401" Type="http://schemas.openxmlformats.org/officeDocument/2006/relationships/customXml" Target="../ink/ink7745.xml"/><Relationship Id="rId1639" Type="http://schemas.openxmlformats.org/officeDocument/2006/relationships/customXml" Target="../ink/ink7865.xml"/><Relationship Id="rId1846" Type="http://schemas.openxmlformats.org/officeDocument/2006/relationships/customXml" Target="../ink/ink7969.xml"/><Relationship Id="rId1706" Type="http://schemas.openxmlformats.org/officeDocument/2006/relationships/customXml" Target="../ink/ink7899.xml"/><Relationship Id="rId1913" Type="http://schemas.openxmlformats.org/officeDocument/2006/relationships/image" Target="../media/image7764.png"/><Relationship Id="rId287" Type="http://schemas.openxmlformats.org/officeDocument/2006/relationships/customXml" Target="../ink/ink7188.xml"/><Relationship Id="rId494" Type="http://schemas.openxmlformats.org/officeDocument/2006/relationships/image" Target="../media/image7056.png"/><Relationship Id="rId147" Type="http://schemas.openxmlformats.org/officeDocument/2006/relationships/image" Target="../media/image6883.png"/><Relationship Id="rId354" Type="http://schemas.openxmlformats.org/officeDocument/2006/relationships/image" Target="../media/image6986.png"/><Relationship Id="rId799" Type="http://schemas.openxmlformats.org/officeDocument/2006/relationships/customXml" Target="../ink/ink7444.xml"/><Relationship Id="rId1191" Type="http://schemas.openxmlformats.org/officeDocument/2006/relationships/customXml" Target="../ink/ink7640.xml"/><Relationship Id="rId2035" Type="http://schemas.openxmlformats.org/officeDocument/2006/relationships/image" Target="../media/image7824.png"/><Relationship Id="rId561" Type="http://schemas.openxmlformats.org/officeDocument/2006/relationships/customXml" Target="../ink/ink7325.xml"/><Relationship Id="rId659" Type="http://schemas.openxmlformats.org/officeDocument/2006/relationships/customXml" Target="../ink/ink7374.xml"/><Relationship Id="rId866" Type="http://schemas.openxmlformats.org/officeDocument/2006/relationships/image" Target="../media/image7242.png"/><Relationship Id="rId1289" Type="http://schemas.openxmlformats.org/officeDocument/2006/relationships/customXml" Target="../ink/ink7689.xml"/><Relationship Id="rId1496" Type="http://schemas.openxmlformats.org/officeDocument/2006/relationships/image" Target="../media/image7556.png"/><Relationship Id="rId214" Type="http://schemas.openxmlformats.org/officeDocument/2006/relationships/image" Target="../media/image6916.png"/><Relationship Id="rId421" Type="http://schemas.openxmlformats.org/officeDocument/2006/relationships/customXml" Target="../ink/ink7255.xml"/><Relationship Id="rId519" Type="http://schemas.openxmlformats.org/officeDocument/2006/relationships/customXml" Target="../ink/ink7304.xml"/><Relationship Id="rId1051" Type="http://schemas.openxmlformats.org/officeDocument/2006/relationships/customXml" Target="../ink/ink7570.xml"/><Relationship Id="rId1149" Type="http://schemas.openxmlformats.org/officeDocument/2006/relationships/customXml" Target="../ink/ink7619.xml"/><Relationship Id="rId1356" Type="http://schemas.openxmlformats.org/officeDocument/2006/relationships/image" Target="../media/image7487.png"/><Relationship Id="rId726" Type="http://schemas.openxmlformats.org/officeDocument/2006/relationships/image" Target="../media/image7172.png"/><Relationship Id="rId933" Type="http://schemas.openxmlformats.org/officeDocument/2006/relationships/customXml" Target="../ink/ink7511.xml"/><Relationship Id="rId1009" Type="http://schemas.openxmlformats.org/officeDocument/2006/relationships/customXml" Target="../ink/ink7549.xml"/><Relationship Id="rId1563" Type="http://schemas.openxmlformats.org/officeDocument/2006/relationships/customXml" Target="../ink/ink7827.xml"/><Relationship Id="rId1770" Type="http://schemas.openxmlformats.org/officeDocument/2006/relationships/customXml" Target="../ink/ink7931.xml"/><Relationship Id="rId1868" Type="http://schemas.openxmlformats.org/officeDocument/2006/relationships/customXml" Target="../ink/ink7980.xml"/><Relationship Id="rId62" Type="http://schemas.openxmlformats.org/officeDocument/2006/relationships/customXml" Target="../ink/ink7072.xml"/><Relationship Id="rId1216" Type="http://schemas.openxmlformats.org/officeDocument/2006/relationships/image" Target="../media/image7417.png"/><Relationship Id="rId1423" Type="http://schemas.openxmlformats.org/officeDocument/2006/relationships/customXml" Target="../ink/ink7756.xml"/><Relationship Id="rId1630" Type="http://schemas.openxmlformats.org/officeDocument/2006/relationships/image" Target="../media/image7623.png"/><Relationship Id="rId1728" Type="http://schemas.openxmlformats.org/officeDocument/2006/relationships/customXml" Target="../ink/ink7910.xml"/><Relationship Id="rId1935" Type="http://schemas.openxmlformats.org/officeDocument/2006/relationships/image" Target="../media/image7775.png"/><Relationship Id="rId169" Type="http://schemas.openxmlformats.org/officeDocument/2006/relationships/image" Target="../media/image6894.png"/><Relationship Id="rId376" Type="http://schemas.openxmlformats.org/officeDocument/2006/relationships/image" Target="../media/image6997.png"/><Relationship Id="rId583" Type="http://schemas.openxmlformats.org/officeDocument/2006/relationships/customXml" Target="../ink/ink7336.xml"/><Relationship Id="rId790" Type="http://schemas.openxmlformats.org/officeDocument/2006/relationships/image" Target="../media/image7204.png"/><Relationship Id="rId2057" Type="http://schemas.openxmlformats.org/officeDocument/2006/relationships/image" Target="../media/image7834.png"/><Relationship Id="rId4" Type="http://schemas.openxmlformats.org/officeDocument/2006/relationships/image" Target="../media/image6841.png"/><Relationship Id="rId236" Type="http://schemas.openxmlformats.org/officeDocument/2006/relationships/image" Target="../media/image6927.png"/><Relationship Id="rId443" Type="http://schemas.openxmlformats.org/officeDocument/2006/relationships/customXml" Target="../ink/ink7266.xml"/><Relationship Id="rId650" Type="http://schemas.openxmlformats.org/officeDocument/2006/relationships/image" Target="../media/image7134.png"/><Relationship Id="rId888" Type="http://schemas.openxmlformats.org/officeDocument/2006/relationships/image" Target="../media/image7253.png"/><Relationship Id="rId1073" Type="http://schemas.openxmlformats.org/officeDocument/2006/relationships/customXml" Target="../ink/ink7581.xml"/><Relationship Id="rId1280" Type="http://schemas.openxmlformats.org/officeDocument/2006/relationships/image" Target="../media/image7449.png"/><Relationship Id="rId303" Type="http://schemas.openxmlformats.org/officeDocument/2006/relationships/customXml" Target="../ink/ink7196.xml"/><Relationship Id="rId748" Type="http://schemas.openxmlformats.org/officeDocument/2006/relationships/image" Target="../media/image7183.png"/><Relationship Id="rId955" Type="http://schemas.openxmlformats.org/officeDocument/2006/relationships/customXml" Target="../ink/ink7522.xml"/><Relationship Id="rId1140" Type="http://schemas.openxmlformats.org/officeDocument/2006/relationships/image" Target="../media/image7379.png"/><Relationship Id="rId1378" Type="http://schemas.openxmlformats.org/officeDocument/2006/relationships/image" Target="../media/image7498.png"/><Relationship Id="rId1585" Type="http://schemas.openxmlformats.org/officeDocument/2006/relationships/customXml" Target="../ink/ink7838.xml"/><Relationship Id="rId1792" Type="http://schemas.openxmlformats.org/officeDocument/2006/relationships/customXml" Target="../ink/ink7942.xml"/><Relationship Id="rId84" Type="http://schemas.openxmlformats.org/officeDocument/2006/relationships/customXml" Target="../ink/ink7086.xml"/><Relationship Id="rId510" Type="http://schemas.openxmlformats.org/officeDocument/2006/relationships/image" Target="../media/image7064.png"/><Relationship Id="rId608" Type="http://schemas.openxmlformats.org/officeDocument/2006/relationships/image" Target="../media/image7113.png"/><Relationship Id="rId815" Type="http://schemas.openxmlformats.org/officeDocument/2006/relationships/customXml" Target="../ink/ink7452.xml"/><Relationship Id="rId1238" Type="http://schemas.openxmlformats.org/officeDocument/2006/relationships/image" Target="../media/image7428.png"/><Relationship Id="rId1445" Type="http://schemas.openxmlformats.org/officeDocument/2006/relationships/customXml" Target="../ink/ink7767.xml"/><Relationship Id="rId1652" Type="http://schemas.openxmlformats.org/officeDocument/2006/relationships/image" Target="../media/image7634.png"/><Relationship Id="rId1000" Type="http://schemas.openxmlformats.org/officeDocument/2006/relationships/image" Target="../media/image7309.png"/><Relationship Id="rId1305" Type="http://schemas.openxmlformats.org/officeDocument/2006/relationships/customXml" Target="../ink/ink7697.xml"/><Relationship Id="rId1957" Type="http://schemas.openxmlformats.org/officeDocument/2006/relationships/image" Target="../media/image7786.png"/><Relationship Id="rId1512" Type="http://schemas.openxmlformats.org/officeDocument/2006/relationships/image" Target="../media/image7564.png"/><Relationship Id="rId1817" Type="http://schemas.openxmlformats.org/officeDocument/2006/relationships/image" Target="../media/image7716.png"/><Relationship Id="rId11" Type="http://schemas.openxmlformats.org/officeDocument/2006/relationships/customXml" Target="../ink/ink7021.xml"/><Relationship Id="rId398" Type="http://schemas.openxmlformats.org/officeDocument/2006/relationships/image" Target="../media/image7008.png"/><Relationship Id="rId160" Type="http://schemas.openxmlformats.org/officeDocument/2006/relationships/customXml" Target="../ink/ink7124.xml"/><Relationship Id="rId258" Type="http://schemas.openxmlformats.org/officeDocument/2006/relationships/image" Target="../media/image6938.png"/><Relationship Id="rId465" Type="http://schemas.openxmlformats.org/officeDocument/2006/relationships/customXml" Target="../ink/ink7277.xml"/><Relationship Id="rId672" Type="http://schemas.openxmlformats.org/officeDocument/2006/relationships/image" Target="../media/image7145.png"/><Relationship Id="rId1095" Type="http://schemas.openxmlformats.org/officeDocument/2006/relationships/customXml" Target="../ink/ink7592.xml"/><Relationship Id="rId118" Type="http://schemas.openxmlformats.org/officeDocument/2006/relationships/customXml" Target="../ink/ink7103.xml"/><Relationship Id="rId325" Type="http://schemas.openxmlformats.org/officeDocument/2006/relationships/customXml" Target="../ink/ink7207.xml"/><Relationship Id="rId532" Type="http://schemas.openxmlformats.org/officeDocument/2006/relationships/image" Target="../media/image7075.png"/><Relationship Id="rId977" Type="http://schemas.openxmlformats.org/officeDocument/2006/relationships/customXml" Target="../ink/ink7533.xml"/><Relationship Id="rId1162" Type="http://schemas.openxmlformats.org/officeDocument/2006/relationships/image" Target="../media/image7390.png"/><Relationship Id="rId2006" Type="http://schemas.openxmlformats.org/officeDocument/2006/relationships/customXml" Target="../ink/ink8049.xml"/><Relationship Id="rId837" Type="http://schemas.openxmlformats.org/officeDocument/2006/relationships/customXml" Target="../ink/ink7463.xml"/><Relationship Id="rId1022" Type="http://schemas.openxmlformats.org/officeDocument/2006/relationships/image" Target="../media/image7320.png"/><Relationship Id="rId1467" Type="http://schemas.openxmlformats.org/officeDocument/2006/relationships/customXml" Target="../ink/ink7778.xml"/><Relationship Id="rId1674" Type="http://schemas.openxmlformats.org/officeDocument/2006/relationships/customXml" Target="../ink/ink7883.xml"/><Relationship Id="rId1881" Type="http://schemas.openxmlformats.org/officeDocument/2006/relationships/image" Target="../media/image7748.png"/><Relationship Id="rId904" Type="http://schemas.openxmlformats.org/officeDocument/2006/relationships/image" Target="../media/image7261.png"/><Relationship Id="rId1327" Type="http://schemas.openxmlformats.org/officeDocument/2006/relationships/customXml" Target="../ink/ink7708.xml"/><Relationship Id="rId1534" Type="http://schemas.openxmlformats.org/officeDocument/2006/relationships/image" Target="../media/image7575.png"/><Relationship Id="rId1741" Type="http://schemas.openxmlformats.org/officeDocument/2006/relationships/image" Target="../media/image7678.png"/><Relationship Id="rId1979" Type="http://schemas.openxmlformats.org/officeDocument/2006/relationships/image" Target="../media/image7797.png"/><Relationship Id="rId33" Type="http://schemas.openxmlformats.org/officeDocument/2006/relationships/customXml" Target="../ink/ink7043.xml"/><Relationship Id="rId1601" Type="http://schemas.openxmlformats.org/officeDocument/2006/relationships/customXml" Target="../ink/ink7846.xml"/><Relationship Id="rId1839" Type="http://schemas.openxmlformats.org/officeDocument/2006/relationships/image" Target="../media/image7727.png"/><Relationship Id="rId182" Type="http://schemas.openxmlformats.org/officeDocument/2006/relationships/customXml" Target="../ink/ink7135.xml"/><Relationship Id="rId1906" Type="http://schemas.openxmlformats.org/officeDocument/2006/relationships/customXml" Target="../ink/ink7999.xml"/><Relationship Id="rId487" Type="http://schemas.openxmlformats.org/officeDocument/2006/relationships/customXml" Target="../ink/ink7288.xml"/><Relationship Id="rId694" Type="http://schemas.openxmlformats.org/officeDocument/2006/relationships/image" Target="../media/image7156.png"/><Relationship Id="rId2070" Type="http://schemas.openxmlformats.org/officeDocument/2006/relationships/customXml" Target="../ink/ink8081.xml"/><Relationship Id="rId347" Type="http://schemas.openxmlformats.org/officeDocument/2006/relationships/customXml" Target="../ink/ink7218.xml"/><Relationship Id="rId999" Type="http://schemas.openxmlformats.org/officeDocument/2006/relationships/customXml" Target="../ink/ink7544.xml"/><Relationship Id="rId1184" Type="http://schemas.openxmlformats.org/officeDocument/2006/relationships/image" Target="../media/image7401.png"/><Relationship Id="rId2028" Type="http://schemas.openxmlformats.org/officeDocument/2006/relationships/customXml" Target="../ink/ink8060.xml"/><Relationship Id="rId554" Type="http://schemas.openxmlformats.org/officeDocument/2006/relationships/image" Target="../media/image7086.png"/><Relationship Id="rId761" Type="http://schemas.openxmlformats.org/officeDocument/2006/relationships/customXml" Target="../ink/ink7425.xml"/><Relationship Id="rId859" Type="http://schemas.openxmlformats.org/officeDocument/2006/relationships/customXml" Target="../ink/ink7474.xml"/><Relationship Id="rId1391" Type="http://schemas.openxmlformats.org/officeDocument/2006/relationships/customXml" Target="../ink/ink7740.xml"/><Relationship Id="rId1489" Type="http://schemas.openxmlformats.org/officeDocument/2006/relationships/customXml" Target="../ink/ink7790.xml"/><Relationship Id="rId1696" Type="http://schemas.openxmlformats.org/officeDocument/2006/relationships/customXml" Target="../ink/ink7894.xml"/><Relationship Id="rId207" Type="http://schemas.openxmlformats.org/officeDocument/2006/relationships/customXml" Target="../ink/ink7148.xml"/><Relationship Id="rId414" Type="http://schemas.openxmlformats.org/officeDocument/2006/relationships/image" Target="../media/image7016.png"/><Relationship Id="rId621" Type="http://schemas.openxmlformats.org/officeDocument/2006/relationships/customXml" Target="../ink/ink7355.xml"/><Relationship Id="rId1044" Type="http://schemas.openxmlformats.org/officeDocument/2006/relationships/image" Target="../media/image7331.png"/><Relationship Id="rId1251" Type="http://schemas.openxmlformats.org/officeDocument/2006/relationships/customXml" Target="../ink/ink7670.xml"/><Relationship Id="rId1349" Type="http://schemas.openxmlformats.org/officeDocument/2006/relationships/customXml" Target="../ink/ink7719.xml"/><Relationship Id="rId719" Type="http://schemas.openxmlformats.org/officeDocument/2006/relationships/customXml" Target="../ink/ink7404.xml"/><Relationship Id="rId926" Type="http://schemas.openxmlformats.org/officeDocument/2006/relationships/image" Target="../media/image7272.png"/><Relationship Id="rId1111" Type="http://schemas.openxmlformats.org/officeDocument/2006/relationships/customXml" Target="../ink/ink7600.xml"/><Relationship Id="rId1556" Type="http://schemas.openxmlformats.org/officeDocument/2006/relationships/image" Target="../media/image7586.png"/><Relationship Id="rId1763" Type="http://schemas.openxmlformats.org/officeDocument/2006/relationships/image" Target="../media/image7689.png"/><Relationship Id="rId1970" Type="http://schemas.openxmlformats.org/officeDocument/2006/relationships/customXml" Target="../ink/ink8031.xml"/><Relationship Id="rId55" Type="http://schemas.openxmlformats.org/officeDocument/2006/relationships/customXml" Target="../ink/ink7065.xml"/><Relationship Id="rId1209" Type="http://schemas.openxmlformats.org/officeDocument/2006/relationships/customXml" Target="../ink/ink7649.xml"/><Relationship Id="rId1416" Type="http://schemas.openxmlformats.org/officeDocument/2006/relationships/image" Target="../media/image7517.png"/><Relationship Id="rId1623" Type="http://schemas.openxmlformats.org/officeDocument/2006/relationships/customXml" Target="../ink/ink7857.xml"/><Relationship Id="rId1830" Type="http://schemas.openxmlformats.org/officeDocument/2006/relationships/customXml" Target="../ink/ink7961.xml"/><Relationship Id="rId1928" Type="http://schemas.openxmlformats.org/officeDocument/2006/relationships/customXml" Target="../ink/ink8010.xml"/><Relationship Id="rId271" Type="http://schemas.openxmlformats.org/officeDocument/2006/relationships/customXml" Target="../ink/ink7180.xml"/><Relationship Id="rId131" Type="http://schemas.openxmlformats.org/officeDocument/2006/relationships/image" Target="../media/image6875.png"/><Relationship Id="rId369" Type="http://schemas.openxmlformats.org/officeDocument/2006/relationships/customXml" Target="../ink/ink7229.xml"/><Relationship Id="rId576" Type="http://schemas.openxmlformats.org/officeDocument/2006/relationships/image" Target="../media/image7097.png"/><Relationship Id="rId783" Type="http://schemas.openxmlformats.org/officeDocument/2006/relationships/customXml" Target="../ink/ink7436.xml"/><Relationship Id="rId990" Type="http://schemas.openxmlformats.org/officeDocument/2006/relationships/image" Target="../media/image7304.png"/><Relationship Id="rId229" Type="http://schemas.openxmlformats.org/officeDocument/2006/relationships/customXml" Target="../ink/ink7159.xml"/><Relationship Id="rId436" Type="http://schemas.openxmlformats.org/officeDocument/2006/relationships/image" Target="../media/image7027.png"/><Relationship Id="rId643" Type="http://schemas.openxmlformats.org/officeDocument/2006/relationships/customXml" Target="../ink/ink7366.xml"/><Relationship Id="rId1066" Type="http://schemas.openxmlformats.org/officeDocument/2006/relationships/image" Target="../media/image7342.png"/><Relationship Id="rId1273" Type="http://schemas.openxmlformats.org/officeDocument/2006/relationships/customXml" Target="../ink/ink7681.xml"/><Relationship Id="rId1480" Type="http://schemas.openxmlformats.org/officeDocument/2006/relationships/image" Target="../media/image7549.png"/><Relationship Id="rId850" Type="http://schemas.openxmlformats.org/officeDocument/2006/relationships/image" Target="../media/image7234.png"/><Relationship Id="rId948" Type="http://schemas.openxmlformats.org/officeDocument/2006/relationships/image" Target="../media/image7283.png"/><Relationship Id="rId1133" Type="http://schemas.openxmlformats.org/officeDocument/2006/relationships/customXml" Target="../ink/ink7611.xml"/><Relationship Id="rId1578" Type="http://schemas.openxmlformats.org/officeDocument/2006/relationships/image" Target="../media/image7597.png"/><Relationship Id="rId1785" Type="http://schemas.openxmlformats.org/officeDocument/2006/relationships/image" Target="../media/image7700.png"/><Relationship Id="rId1992" Type="http://schemas.openxmlformats.org/officeDocument/2006/relationships/customXml" Target="../ink/ink8042.xml"/><Relationship Id="rId77" Type="http://schemas.openxmlformats.org/officeDocument/2006/relationships/image" Target="../media/image6848.png"/><Relationship Id="rId503" Type="http://schemas.openxmlformats.org/officeDocument/2006/relationships/customXml" Target="../ink/ink7296.xml"/><Relationship Id="rId710" Type="http://schemas.openxmlformats.org/officeDocument/2006/relationships/image" Target="../media/image7164.png"/><Relationship Id="rId808" Type="http://schemas.openxmlformats.org/officeDocument/2006/relationships/image" Target="../media/image7213.png"/><Relationship Id="rId1340" Type="http://schemas.openxmlformats.org/officeDocument/2006/relationships/image" Target="../media/image7479.png"/><Relationship Id="rId1438" Type="http://schemas.openxmlformats.org/officeDocument/2006/relationships/image" Target="../media/image7528.png"/><Relationship Id="rId1645" Type="http://schemas.openxmlformats.org/officeDocument/2006/relationships/customXml" Target="../ink/ink7868.xml"/><Relationship Id="rId1200" Type="http://schemas.openxmlformats.org/officeDocument/2006/relationships/image" Target="../media/image7409.png"/><Relationship Id="rId1852" Type="http://schemas.openxmlformats.org/officeDocument/2006/relationships/customXml" Target="../ink/ink7972.xml"/><Relationship Id="rId1505" Type="http://schemas.openxmlformats.org/officeDocument/2006/relationships/customXml" Target="../ink/ink7798.xml"/><Relationship Id="rId1712" Type="http://schemas.openxmlformats.org/officeDocument/2006/relationships/customXml" Target="../ink/ink7902.xml"/><Relationship Id="rId293" Type="http://schemas.openxmlformats.org/officeDocument/2006/relationships/customXml" Target="../ink/ink7191.xml"/><Relationship Id="rId153" Type="http://schemas.openxmlformats.org/officeDocument/2006/relationships/image" Target="../media/image6886.png"/><Relationship Id="rId360" Type="http://schemas.openxmlformats.org/officeDocument/2006/relationships/image" Target="../media/image6989.png"/><Relationship Id="rId598" Type="http://schemas.openxmlformats.org/officeDocument/2006/relationships/image" Target="../media/image7108.png"/><Relationship Id="rId2041" Type="http://schemas.openxmlformats.org/officeDocument/2006/relationships/image" Target="../media/image7827.png"/><Relationship Id="rId220" Type="http://schemas.openxmlformats.org/officeDocument/2006/relationships/image" Target="../media/image6919.png"/><Relationship Id="rId458" Type="http://schemas.openxmlformats.org/officeDocument/2006/relationships/image" Target="../media/image7038.png"/><Relationship Id="rId665" Type="http://schemas.openxmlformats.org/officeDocument/2006/relationships/customXml" Target="../ink/ink7377.xml"/><Relationship Id="rId872" Type="http://schemas.openxmlformats.org/officeDocument/2006/relationships/image" Target="../media/image7245.png"/><Relationship Id="rId1088" Type="http://schemas.openxmlformats.org/officeDocument/2006/relationships/image" Target="../media/image7353.png"/><Relationship Id="rId1295" Type="http://schemas.openxmlformats.org/officeDocument/2006/relationships/customXml" Target="../ink/ink7692.xml"/><Relationship Id="rId318" Type="http://schemas.openxmlformats.org/officeDocument/2006/relationships/image" Target="../media/image6968.png"/><Relationship Id="rId525" Type="http://schemas.openxmlformats.org/officeDocument/2006/relationships/customXml" Target="../ink/ink7307.xml"/><Relationship Id="rId732" Type="http://schemas.openxmlformats.org/officeDocument/2006/relationships/image" Target="../media/image7175.png"/><Relationship Id="rId1155" Type="http://schemas.openxmlformats.org/officeDocument/2006/relationships/customXml" Target="../ink/ink7622.xml"/><Relationship Id="rId1362" Type="http://schemas.openxmlformats.org/officeDocument/2006/relationships/image" Target="../media/image7490.png"/><Relationship Id="rId99" Type="http://schemas.openxmlformats.org/officeDocument/2006/relationships/image" Target="../media/image6859.png"/><Relationship Id="rId1015" Type="http://schemas.openxmlformats.org/officeDocument/2006/relationships/customXml" Target="../ink/ink7552.xml"/><Relationship Id="rId1222" Type="http://schemas.openxmlformats.org/officeDocument/2006/relationships/image" Target="../media/image7420.png"/><Relationship Id="rId1667" Type="http://schemas.openxmlformats.org/officeDocument/2006/relationships/image" Target="../media/image7641.png"/><Relationship Id="rId1874" Type="http://schemas.openxmlformats.org/officeDocument/2006/relationships/customXml" Target="../ink/ink7983.xml"/><Relationship Id="rId1527" Type="http://schemas.openxmlformats.org/officeDocument/2006/relationships/customXml" Target="../ink/ink7809.xml"/><Relationship Id="rId1734" Type="http://schemas.openxmlformats.org/officeDocument/2006/relationships/customXml" Target="../ink/ink7913.xml"/><Relationship Id="rId1941" Type="http://schemas.openxmlformats.org/officeDocument/2006/relationships/image" Target="../media/image7778.png"/><Relationship Id="rId26" Type="http://schemas.openxmlformats.org/officeDocument/2006/relationships/customXml" Target="../ink/ink7036.xml"/><Relationship Id="rId175" Type="http://schemas.openxmlformats.org/officeDocument/2006/relationships/image" Target="../media/image6897.png"/><Relationship Id="rId1801" Type="http://schemas.openxmlformats.org/officeDocument/2006/relationships/image" Target="../media/image7708.png"/><Relationship Id="rId382" Type="http://schemas.openxmlformats.org/officeDocument/2006/relationships/image" Target="../media/image7000.png"/><Relationship Id="rId687" Type="http://schemas.openxmlformats.org/officeDocument/2006/relationships/customXml" Target="../ink/ink7388.xml"/><Relationship Id="rId2063" Type="http://schemas.openxmlformats.org/officeDocument/2006/relationships/image" Target="../media/image7837.png"/><Relationship Id="rId242" Type="http://schemas.openxmlformats.org/officeDocument/2006/relationships/image" Target="../media/image6930.png"/><Relationship Id="rId894" Type="http://schemas.openxmlformats.org/officeDocument/2006/relationships/image" Target="../media/image7256.png"/><Relationship Id="rId1177" Type="http://schemas.openxmlformats.org/officeDocument/2006/relationships/customXml" Target="../ink/ink7633.xml"/><Relationship Id="rId102" Type="http://schemas.openxmlformats.org/officeDocument/2006/relationships/customXml" Target="../ink/ink7095.xml"/><Relationship Id="rId547" Type="http://schemas.openxmlformats.org/officeDocument/2006/relationships/customXml" Target="../ink/ink7318.xml"/><Relationship Id="rId754" Type="http://schemas.openxmlformats.org/officeDocument/2006/relationships/image" Target="../media/image7186.png"/><Relationship Id="rId961" Type="http://schemas.openxmlformats.org/officeDocument/2006/relationships/customXml" Target="../ink/ink7525.xml"/><Relationship Id="rId1384" Type="http://schemas.openxmlformats.org/officeDocument/2006/relationships/image" Target="../media/image7501.png"/><Relationship Id="rId1591" Type="http://schemas.openxmlformats.org/officeDocument/2006/relationships/customXml" Target="../ink/ink7841.xml"/><Relationship Id="rId1689" Type="http://schemas.openxmlformats.org/officeDocument/2006/relationships/image" Target="../media/image7652.png"/><Relationship Id="rId90" Type="http://schemas.openxmlformats.org/officeDocument/2006/relationships/customXml" Target="../ink/ink7089.xml"/><Relationship Id="rId407" Type="http://schemas.openxmlformats.org/officeDocument/2006/relationships/customXml" Target="../ink/ink7248.xml"/><Relationship Id="rId614" Type="http://schemas.openxmlformats.org/officeDocument/2006/relationships/image" Target="../media/image7116.png"/><Relationship Id="rId821" Type="http://schemas.openxmlformats.org/officeDocument/2006/relationships/customXml" Target="../ink/ink7455.xml"/><Relationship Id="rId1037" Type="http://schemas.openxmlformats.org/officeDocument/2006/relationships/customXml" Target="../ink/ink7563.xml"/><Relationship Id="rId1244" Type="http://schemas.openxmlformats.org/officeDocument/2006/relationships/image" Target="../media/image7431.png"/><Relationship Id="rId1451" Type="http://schemas.openxmlformats.org/officeDocument/2006/relationships/customXml" Target="../ink/ink7770.xml"/><Relationship Id="rId1896" Type="http://schemas.openxmlformats.org/officeDocument/2006/relationships/customXml" Target="../ink/ink7994.xml"/><Relationship Id="rId919" Type="http://schemas.openxmlformats.org/officeDocument/2006/relationships/customXml" Target="../ink/ink7504.xml"/><Relationship Id="rId1104" Type="http://schemas.openxmlformats.org/officeDocument/2006/relationships/image" Target="../media/image7361.png"/><Relationship Id="rId1311" Type="http://schemas.openxmlformats.org/officeDocument/2006/relationships/customXml" Target="../ink/ink7700.xml"/><Relationship Id="rId1549" Type="http://schemas.openxmlformats.org/officeDocument/2006/relationships/customXml" Target="../ink/ink7820.xml"/><Relationship Id="rId1756" Type="http://schemas.openxmlformats.org/officeDocument/2006/relationships/customXml" Target="../ink/ink7924.xml"/><Relationship Id="rId1963" Type="http://schemas.openxmlformats.org/officeDocument/2006/relationships/image" Target="../media/image7789.png"/><Relationship Id="rId48" Type="http://schemas.openxmlformats.org/officeDocument/2006/relationships/customXml" Target="../ink/ink7058.xml"/><Relationship Id="rId1409" Type="http://schemas.openxmlformats.org/officeDocument/2006/relationships/customXml" Target="../ink/ink7749.xml"/><Relationship Id="rId1616" Type="http://schemas.openxmlformats.org/officeDocument/2006/relationships/image" Target="../media/image7616.png"/><Relationship Id="rId1823" Type="http://schemas.openxmlformats.org/officeDocument/2006/relationships/image" Target="../media/image7719.png"/><Relationship Id="rId197" Type="http://schemas.openxmlformats.org/officeDocument/2006/relationships/image" Target="../media/image6908.png"/><Relationship Id="rId264" Type="http://schemas.openxmlformats.org/officeDocument/2006/relationships/image" Target="../media/image6941.png"/><Relationship Id="rId471" Type="http://schemas.openxmlformats.org/officeDocument/2006/relationships/customXml" Target="../ink/ink7280.xml"/><Relationship Id="rId124" Type="http://schemas.openxmlformats.org/officeDocument/2006/relationships/customXml" Target="../ink/ink7106.xml"/><Relationship Id="rId569" Type="http://schemas.openxmlformats.org/officeDocument/2006/relationships/customXml" Target="../ink/ink7329.xml"/><Relationship Id="rId776" Type="http://schemas.openxmlformats.org/officeDocument/2006/relationships/image" Target="../media/image7197.png"/><Relationship Id="rId983" Type="http://schemas.openxmlformats.org/officeDocument/2006/relationships/customXml" Target="../ink/ink7536.xml"/><Relationship Id="rId1199" Type="http://schemas.openxmlformats.org/officeDocument/2006/relationships/customXml" Target="../ink/ink7644.xml"/><Relationship Id="rId331" Type="http://schemas.openxmlformats.org/officeDocument/2006/relationships/customXml" Target="../ink/ink7210.xml"/><Relationship Id="rId429" Type="http://schemas.openxmlformats.org/officeDocument/2006/relationships/customXml" Target="../ink/ink7259.xml"/><Relationship Id="rId636" Type="http://schemas.openxmlformats.org/officeDocument/2006/relationships/image" Target="../media/image7127.png"/><Relationship Id="rId1059" Type="http://schemas.openxmlformats.org/officeDocument/2006/relationships/customXml" Target="../ink/ink7574.xml"/><Relationship Id="rId1266" Type="http://schemas.openxmlformats.org/officeDocument/2006/relationships/image" Target="../media/image7442.png"/><Relationship Id="rId1473" Type="http://schemas.openxmlformats.org/officeDocument/2006/relationships/customXml" Target="../ink/ink7781.xml"/><Relationship Id="rId2012" Type="http://schemas.openxmlformats.org/officeDocument/2006/relationships/customXml" Target="../ink/ink8052.xml"/><Relationship Id="rId843" Type="http://schemas.openxmlformats.org/officeDocument/2006/relationships/customXml" Target="../ink/ink7466.xml"/><Relationship Id="rId1126" Type="http://schemas.openxmlformats.org/officeDocument/2006/relationships/image" Target="../media/image7372.png"/><Relationship Id="rId1680" Type="http://schemas.openxmlformats.org/officeDocument/2006/relationships/customXml" Target="../ink/ink7886.xml"/><Relationship Id="rId1778" Type="http://schemas.openxmlformats.org/officeDocument/2006/relationships/customXml" Target="../ink/ink7935.xml"/><Relationship Id="rId1985" Type="http://schemas.openxmlformats.org/officeDocument/2006/relationships/image" Target="../media/image7800.png"/><Relationship Id="rId703" Type="http://schemas.openxmlformats.org/officeDocument/2006/relationships/customXml" Target="../ink/ink7396.xml"/><Relationship Id="rId910" Type="http://schemas.openxmlformats.org/officeDocument/2006/relationships/image" Target="../media/image7264.png"/><Relationship Id="rId1333" Type="http://schemas.openxmlformats.org/officeDocument/2006/relationships/customXml" Target="../ink/ink7711.xml"/><Relationship Id="rId1540" Type="http://schemas.openxmlformats.org/officeDocument/2006/relationships/image" Target="../media/image7578.png"/><Relationship Id="rId1638" Type="http://schemas.openxmlformats.org/officeDocument/2006/relationships/image" Target="../media/image7627.png"/><Relationship Id="rId1400" Type="http://schemas.openxmlformats.org/officeDocument/2006/relationships/image" Target="../media/image7509.png"/><Relationship Id="rId1845" Type="http://schemas.openxmlformats.org/officeDocument/2006/relationships/image" Target="../media/image7730.png"/><Relationship Id="rId1705" Type="http://schemas.openxmlformats.org/officeDocument/2006/relationships/image" Target="../media/image7660.png"/><Relationship Id="rId1912" Type="http://schemas.openxmlformats.org/officeDocument/2006/relationships/customXml" Target="../ink/ink8002.xml"/><Relationship Id="rId286" Type="http://schemas.openxmlformats.org/officeDocument/2006/relationships/image" Target="../media/image6952.png"/><Relationship Id="rId493" Type="http://schemas.openxmlformats.org/officeDocument/2006/relationships/customXml" Target="../ink/ink7291.xml"/><Relationship Id="rId146" Type="http://schemas.openxmlformats.org/officeDocument/2006/relationships/customXml" Target="../ink/ink7117.xml"/><Relationship Id="rId353" Type="http://schemas.openxmlformats.org/officeDocument/2006/relationships/customXml" Target="../ink/ink7221.xml"/><Relationship Id="rId560" Type="http://schemas.openxmlformats.org/officeDocument/2006/relationships/image" Target="../media/image7089.png"/><Relationship Id="rId798" Type="http://schemas.openxmlformats.org/officeDocument/2006/relationships/image" Target="../media/image7208.png"/><Relationship Id="rId1190" Type="http://schemas.openxmlformats.org/officeDocument/2006/relationships/image" Target="../media/image7404.png"/><Relationship Id="rId2034" Type="http://schemas.openxmlformats.org/officeDocument/2006/relationships/customXml" Target="../ink/ink8063.xml"/><Relationship Id="rId213" Type="http://schemas.openxmlformats.org/officeDocument/2006/relationships/customXml" Target="../ink/ink7151.xml"/><Relationship Id="rId420" Type="http://schemas.openxmlformats.org/officeDocument/2006/relationships/image" Target="../media/image7019.png"/><Relationship Id="rId658" Type="http://schemas.openxmlformats.org/officeDocument/2006/relationships/image" Target="../media/image7138.png"/><Relationship Id="rId865" Type="http://schemas.openxmlformats.org/officeDocument/2006/relationships/customXml" Target="../ink/ink7477.xml"/><Relationship Id="rId1050" Type="http://schemas.openxmlformats.org/officeDocument/2006/relationships/image" Target="../media/image7334.png"/><Relationship Id="rId1288" Type="http://schemas.openxmlformats.org/officeDocument/2006/relationships/image" Target="../media/image7453.png"/><Relationship Id="rId1495" Type="http://schemas.openxmlformats.org/officeDocument/2006/relationships/customXml" Target="../ink/ink7793.xml"/><Relationship Id="rId518" Type="http://schemas.openxmlformats.org/officeDocument/2006/relationships/image" Target="../media/image7068.png"/><Relationship Id="rId725" Type="http://schemas.openxmlformats.org/officeDocument/2006/relationships/customXml" Target="../ink/ink7407.xml"/><Relationship Id="rId932" Type="http://schemas.openxmlformats.org/officeDocument/2006/relationships/image" Target="../media/image7275.png"/><Relationship Id="rId1148" Type="http://schemas.openxmlformats.org/officeDocument/2006/relationships/image" Target="../media/image7383.png"/><Relationship Id="rId1355" Type="http://schemas.openxmlformats.org/officeDocument/2006/relationships/customXml" Target="../ink/ink7722.xml"/><Relationship Id="rId1562" Type="http://schemas.openxmlformats.org/officeDocument/2006/relationships/image" Target="../media/image7589.png"/><Relationship Id="rId1008" Type="http://schemas.openxmlformats.org/officeDocument/2006/relationships/image" Target="../media/image7313.png"/><Relationship Id="rId1215" Type="http://schemas.openxmlformats.org/officeDocument/2006/relationships/customXml" Target="../ink/ink7652.xml"/><Relationship Id="rId1422" Type="http://schemas.openxmlformats.org/officeDocument/2006/relationships/image" Target="../media/image7520.png"/><Relationship Id="rId1867" Type="http://schemas.openxmlformats.org/officeDocument/2006/relationships/image" Target="../media/image7741.png"/><Relationship Id="rId61" Type="http://schemas.openxmlformats.org/officeDocument/2006/relationships/customXml" Target="../ink/ink7071.xml"/><Relationship Id="rId1727" Type="http://schemas.openxmlformats.org/officeDocument/2006/relationships/image" Target="../media/image7671.png"/><Relationship Id="rId1934" Type="http://schemas.openxmlformats.org/officeDocument/2006/relationships/customXml" Target="../ink/ink8013.xml"/><Relationship Id="rId19" Type="http://schemas.openxmlformats.org/officeDocument/2006/relationships/customXml" Target="../ink/ink7029.xml"/><Relationship Id="rId168" Type="http://schemas.openxmlformats.org/officeDocument/2006/relationships/customXml" Target="../ink/ink7128.xml"/><Relationship Id="rId375" Type="http://schemas.openxmlformats.org/officeDocument/2006/relationships/customXml" Target="../ink/ink7232.xml"/><Relationship Id="rId582" Type="http://schemas.openxmlformats.org/officeDocument/2006/relationships/image" Target="../media/image7100.png"/><Relationship Id="rId2056" Type="http://schemas.openxmlformats.org/officeDocument/2006/relationships/customXml" Target="../ink/ink8074.xml"/><Relationship Id="rId3" Type="http://schemas.openxmlformats.org/officeDocument/2006/relationships/customXml" Target="../ink/ink7016.xml"/><Relationship Id="rId235" Type="http://schemas.openxmlformats.org/officeDocument/2006/relationships/customXml" Target="../ink/ink7162.xml"/><Relationship Id="rId442" Type="http://schemas.openxmlformats.org/officeDocument/2006/relationships/image" Target="../media/image7030.png"/><Relationship Id="rId887" Type="http://schemas.openxmlformats.org/officeDocument/2006/relationships/customXml" Target="../ink/ink7488.xml"/><Relationship Id="rId1072" Type="http://schemas.openxmlformats.org/officeDocument/2006/relationships/image" Target="../media/image7345.png"/><Relationship Id="rId302" Type="http://schemas.openxmlformats.org/officeDocument/2006/relationships/image" Target="../media/image6960.png"/><Relationship Id="rId747" Type="http://schemas.openxmlformats.org/officeDocument/2006/relationships/customXml" Target="../ink/ink7418.xml"/><Relationship Id="rId954" Type="http://schemas.openxmlformats.org/officeDocument/2006/relationships/image" Target="../media/image7286.png"/><Relationship Id="rId1377" Type="http://schemas.openxmlformats.org/officeDocument/2006/relationships/customXml" Target="../ink/ink7733.xml"/><Relationship Id="rId1584" Type="http://schemas.openxmlformats.org/officeDocument/2006/relationships/image" Target="../media/image7600.png"/><Relationship Id="rId1791" Type="http://schemas.openxmlformats.org/officeDocument/2006/relationships/image" Target="../media/image7703.png"/><Relationship Id="rId83" Type="http://schemas.openxmlformats.org/officeDocument/2006/relationships/image" Target="../media/image6851.png"/><Relationship Id="rId607" Type="http://schemas.openxmlformats.org/officeDocument/2006/relationships/customXml" Target="../ink/ink7348.xml"/><Relationship Id="rId814" Type="http://schemas.openxmlformats.org/officeDocument/2006/relationships/image" Target="../media/image7216.png"/><Relationship Id="rId1237" Type="http://schemas.openxmlformats.org/officeDocument/2006/relationships/customXml" Target="../ink/ink7663.xml"/><Relationship Id="rId1444" Type="http://schemas.openxmlformats.org/officeDocument/2006/relationships/image" Target="../media/image7531.png"/><Relationship Id="rId1651" Type="http://schemas.openxmlformats.org/officeDocument/2006/relationships/customXml" Target="../ink/ink7871.xml"/><Relationship Id="rId1889" Type="http://schemas.openxmlformats.org/officeDocument/2006/relationships/image" Target="../media/image7752.png"/><Relationship Id="rId1304" Type="http://schemas.openxmlformats.org/officeDocument/2006/relationships/image" Target="../media/image7461.png"/><Relationship Id="rId1511" Type="http://schemas.openxmlformats.org/officeDocument/2006/relationships/customXml" Target="../ink/ink7801.xml"/><Relationship Id="rId1749" Type="http://schemas.openxmlformats.org/officeDocument/2006/relationships/image" Target="../media/image7682.png"/><Relationship Id="rId1956" Type="http://schemas.openxmlformats.org/officeDocument/2006/relationships/customXml" Target="../ink/ink8024.xml"/><Relationship Id="rId1609" Type="http://schemas.openxmlformats.org/officeDocument/2006/relationships/customXml" Target="../ink/ink7850.xml"/><Relationship Id="rId1816" Type="http://schemas.openxmlformats.org/officeDocument/2006/relationships/customXml" Target="../ink/ink7954.xml"/><Relationship Id="rId10" Type="http://schemas.openxmlformats.org/officeDocument/2006/relationships/image" Target="../media/image6843.png"/><Relationship Id="rId397" Type="http://schemas.openxmlformats.org/officeDocument/2006/relationships/customXml" Target="../ink/ink7243.xml"/><Relationship Id="rId257" Type="http://schemas.openxmlformats.org/officeDocument/2006/relationships/customXml" Target="../ink/ink7173.xml"/><Relationship Id="rId464" Type="http://schemas.openxmlformats.org/officeDocument/2006/relationships/image" Target="../media/image7041.png"/><Relationship Id="rId1094" Type="http://schemas.openxmlformats.org/officeDocument/2006/relationships/image" Target="../media/image7356.png"/><Relationship Id="rId117" Type="http://schemas.openxmlformats.org/officeDocument/2006/relationships/image" Target="../media/image6868.png"/><Relationship Id="rId671" Type="http://schemas.openxmlformats.org/officeDocument/2006/relationships/customXml" Target="../ink/ink7380.xml"/><Relationship Id="rId769" Type="http://schemas.openxmlformats.org/officeDocument/2006/relationships/customXml" Target="../ink/ink7429.xml"/><Relationship Id="rId976" Type="http://schemas.openxmlformats.org/officeDocument/2006/relationships/image" Target="../media/image7297.png"/><Relationship Id="rId1399" Type="http://schemas.openxmlformats.org/officeDocument/2006/relationships/customXml" Target="../ink/ink7744.xml"/><Relationship Id="rId324" Type="http://schemas.openxmlformats.org/officeDocument/2006/relationships/image" Target="../media/image6971.png"/><Relationship Id="rId531" Type="http://schemas.openxmlformats.org/officeDocument/2006/relationships/customXml" Target="../ink/ink7310.xml"/><Relationship Id="rId629" Type="http://schemas.openxmlformats.org/officeDocument/2006/relationships/customXml" Target="../ink/ink7359.xml"/><Relationship Id="rId1161" Type="http://schemas.openxmlformats.org/officeDocument/2006/relationships/customXml" Target="../ink/ink7625.xml"/><Relationship Id="rId1259" Type="http://schemas.openxmlformats.org/officeDocument/2006/relationships/customXml" Target="../ink/ink7674.xml"/><Relationship Id="rId1466" Type="http://schemas.openxmlformats.org/officeDocument/2006/relationships/image" Target="../media/image7542.png"/><Relationship Id="rId2005" Type="http://schemas.openxmlformats.org/officeDocument/2006/relationships/image" Target="../media/image7810.png"/><Relationship Id="rId836" Type="http://schemas.openxmlformats.org/officeDocument/2006/relationships/image" Target="../media/image7227.png"/><Relationship Id="rId1021" Type="http://schemas.openxmlformats.org/officeDocument/2006/relationships/customXml" Target="../ink/ink7555.xml"/><Relationship Id="rId1119" Type="http://schemas.openxmlformats.org/officeDocument/2006/relationships/customXml" Target="../ink/ink7604.xml"/><Relationship Id="rId1673" Type="http://schemas.openxmlformats.org/officeDocument/2006/relationships/image" Target="../media/image7644.png"/><Relationship Id="rId1880" Type="http://schemas.openxmlformats.org/officeDocument/2006/relationships/customXml" Target="../ink/ink7986.xml"/><Relationship Id="rId1978" Type="http://schemas.openxmlformats.org/officeDocument/2006/relationships/customXml" Target="../ink/ink8035.xml"/><Relationship Id="rId903" Type="http://schemas.openxmlformats.org/officeDocument/2006/relationships/customXml" Target="../ink/ink7496.xml"/><Relationship Id="rId1326" Type="http://schemas.openxmlformats.org/officeDocument/2006/relationships/image" Target="../media/image7472.png"/><Relationship Id="rId1533" Type="http://schemas.openxmlformats.org/officeDocument/2006/relationships/customXml" Target="../ink/ink7812.xml"/><Relationship Id="rId1740" Type="http://schemas.openxmlformats.org/officeDocument/2006/relationships/customXml" Target="../ink/ink7916.xml"/><Relationship Id="rId32" Type="http://schemas.openxmlformats.org/officeDocument/2006/relationships/customXml" Target="../ink/ink7042.xml"/><Relationship Id="rId1600" Type="http://schemas.openxmlformats.org/officeDocument/2006/relationships/image" Target="../media/image7608.png"/><Relationship Id="rId1838" Type="http://schemas.openxmlformats.org/officeDocument/2006/relationships/customXml" Target="../ink/ink7965.xml"/><Relationship Id="rId181" Type="http://schemas.openxmlformats.org/officeDocument/2006/relationships/image" Target="../media/image6900.png"/><Relationship Id="rId1905" Type="http://schemas.openxmlformats.org/officeDocument/2006/relationships/image" Target="../media/image7760.png"/><Relationship Id="rId279" Type="http://schemas.openxmlformats.org/officeDocument/2006/relationships/customXml" Target="../ink/ink7184.xml"/><Relationship Id="rId486" Type="http://schemas.openxmlformats.org/officeDocument/2006/relationships/image" Target="../media/image7052.png"/><Relationship Id="rId693" Type="http://schemas.openxmlformats.org/officeDocument/2006/relationships/customXml" Target="../ink/ink7391.xml"/><Relationship Id="rId139" Type="http://schemas.openxmlformats.org/officeDocument/2006/relationships/image" Target="../media/image6879.png"/><Relationship Id="rId346" Type="http://schemas.openxmlformats.org/officeDocument/2006/relationships/image" Target="../media/image6982.png"/><Relationship Id="rId553" Type="http://schemas.openxmlformats.org/officeDocument/2006/relationships/customXml" Target="../ink/ink7321.xml"/><Relationship Id="rId760" Type="http://schemas.openxmlformats.org/officeDocument/2006/relationships/image" Target="../media/image7189.png"/><Relationship Id="rId998" Type="http://schemas.openxmlformats.org/officeDocument/2006/relationships/image" Target="../media/image7308.png"/><Relationship Id="rId1183" Type="http://schemas.openxmlformats.org/officeDocument/2006/relationships/customXml" Target="../ink/ink7636.xml"/><Relationship Id="rId1390" Type="http://schemas.openxmlformats.org/officeDocument/2006/relationships/image" Target="../media/image7504.png"/><Relationship Id="rId2027" Type="http://schemas.openxmlformats.org/officeDocument/2006/relationships/image" Target="../media/image7821.png"/><Relationship Id="rId206" Type="http://schemas.openxmlformats.org/officeDocument/2006/relationships/image" Target="../media/image6912.png"/><Relationship Id="rId413" Type="http://schemas.openxmlformats.org/officeDocument/2006/relationships/customXml" Target="../ink/ink7251.xml"/><Relationship Id="rId858" Type="http://schemas.openxmlformats.org/officeDocument/2006/relationships/image" Target="../media/image7238.png"/><Relationship Id="rId1043" Type="http://schemas.openxmlformats.org/officeDocument/2006/relationships/customXml" Target="../ink/ink7566.xml"/><Relationship Id="rId1488" Type="http://schemas.openxmlformats.org/officeDocument/2006/relationships/image" Target="../media/image7552.png"/><Relationship Id="rId1695" Type="http://schemas.openxmlformats.org/officeDocument/2006/relationships/image" Target="../media/image7655.png"/><Relationship Id="rId620" Type="http://schemas.openxmlformats.org/officeDocument/2006/relationships/image" Target="../media/image7119.png"/><Relationship Id="rId718" Type="http://schemas.openxmlformats.org/officeDocument/2006/relationships/image" Target="../media/image7168.png"/><Relationship Id="rId925" Type="http://schemas.openxmlformats.org/officeDocument/2006/relationships/customXml" Target="../ink/ink7507.xml"/><Relationship Id="rId1250" Type="http://schemas.openxmlformats.org/officeDocument/2006/relationships/image" Target="../media/image7434.png"/><Relationship Id="rId1348" Type="http://schemas.openxmlformats.org/officeDocument/2006/relationships/image" Target="../media/image7483.png"/><Relationship Id="rId1555" Type="http://schemas.openxmlformats.org/officeDocument/2006/relationships/customXml" Target="../ink/ink7823.xml"/><Relationship Id="rId1762" Type="http://schemas.openxmlformats.org/officeDocument/2006/relationships/customXml" Target="../ink/ink7927.xml"/><Relationship Id="rId1110" Type="http://schemas.openxmlformats.org/officeDocument/2006/relationships/image" Target="../media/image7364.png"/><Relationship Id="rId1208" Type="http://schemas.openxmlformats.org/officeDocument/2006/relationships/image" Target="../media/image7413.png"/><Relationship Id="rId1415" Type="http://schemas.openxmlformats.org/officeDocument/2006/relationships/customXml" Target="../ink/ink7752.xml"/><Relationship Id="rId54" Type="http://schemas.openxmlformats.org/officeDocument/2006/relationships/customXml" Target="../ink/ink7064.xml"/><Relationship Id="rId1622" Type="http://schemas.openxmlformats.org/officeDocument/2006/relationships/image" Target="../media/image7619.png"/><Relationship Id="rId1927" Type="http://schemas.openxmlformats.org/officeDocument/2006/relationships/image" Target="../media/image7771.png"/><Relationship Id="rId270" Type="http://schemas.openxmlformats.org/officeDocument/2006/relationships/image" Target="../media/image6944.png"/><Relationship Id="rId130" Type="http://schemas.openxmlformats.org/officeDocument/2006/relationships/customXml" Target="../ink/ink7109.xml"/><Relationship Id="rId368" Type="http://schemas.openxmlformats.org/officeDocument/2006/relationships/image" Target="../media/image6993.png"/><Relationship Id="rId575" Type="http://schemas.openxmlformats.org/officeDocument/2006/relationships/customXml" Target="../ink/ink7332.xml"/><Relationship Id="rId782" Type="http://schemas.openxmlformats.org/officeDocument/2006/relationships/image" Target="../media/image7200.png"/><Relationship Id="rId2049" Type="http://schemas.openxmlformats.org/officeDocument/2006/relationships/image" Target="../media/image7831.png"/><Relationship Id="rId228" Type="http://schemas.openxmlformats.org/officeDocument/2006/relationships/image" Target="../media/image6923.png"/><Relationship Id="rId435" Type="http://schemas.openxmlformats.org/officeDocument/2006/relationships/customXml" Target="../ink/ink7262.xml"/><Relationship Id="rId642" Type="http://schemas.openxmlformats.org/officeDocument/2006/relationships/image" Target="../media/image7130.png"/><Relationship Id="rId1065" Type="http://schemas.openxmlformats.org/officeDocument/2006/relationships/customXml" Target="../ink/ink7577.xml"/><Relationship Id="rId1272" Type="http://schemas.openxmlformats.org/officeDocument/2006/relationships/image" Target="../media/image7445.png"/><Relationship Id="rId502" Type="http://schemas.openxmlformats.org/officeDocument/2006/relationships/image" Target="../media/image7060.png"/><Relationship Id="rId947" Type="http://schemas.openxmlformats.org/officeDocument/2006/relationships/customXml" Target="../ink/ink7518.xml"/><Relationship Id="rId1132" Type="http://schemas.openxmlformats.org/officeDocument/2006/relationships/image" Target="../media/image7375.png"/><Relationship Id="rId1577" Type="http://schemas.openxmlformats.org/officeDocument/2006/relationships/customXml" Target="../ink/ink7834.xml"/><Relationship Id="rId1784" Type="http://schemas.openxmlformats.org/officeDocument/2006/relationships/customXml" Target="../ink/ink7938.xml"/><Relationship Id="rId1991" Type="http://schemas.openxmlformats.org/officeDocument/2006/relationships/image" Target="../media/image7803.png"/><Relationship Id="rId76" Type="http://schemas.openxmlformats.org/officeDocument/2006/relationships/customXml" Target="../ink/ink7082.xml"/><Relationship Id="rId807" Type="http://schemas.openxmlformats.org/officeDocument/2006/relationships/customXml" Target="../ink/ink7448.xml"/><Relationship Id="rId1437" Type="http://schemas.openxmlformats.org/officeDocument/2006/relationships/customXml" Target="../ink/ink7763.xml"/><Relationship Id="rId1644" Type="http://schemas.openxmlformats.org/officeDocument/2006/relationships/image" Target="../media/image7630.png"/><Relationship Id="rId1851" Type="http://schemas.openxmlformats.org/officeDocument/2006/relationships/image" Target="../media/image7733.png"/><Relationship Id="rId1504" Type="http://schemas.openxmlformats.org/officeDocument/2006/relationships/image" Target="../media/image7560.png"/><Relationship Id="rId1711" Type="http://schemas.openxmlformats.org/officeDocument/2006/relationships/image" Target="../media/image7663.png"/><Relationship Id="rId1949" Type="http://schemas.openxmlformats.org/officeDocument/2006/relationships/image" Target="../media/image7782.png"/><Relationship Id="rId292" Type="http://schemas.openxmlformats.org/officeDocument/2006/relationships/image" Target="../media/image6955.png"/><Relationship Id="rId1809" Type="http://schemas.openxmlformats.org/officeDocument/2006/relationships/image" Target="../media/image7712.png"/><Relationship Id="rId597" Type="http://schemas.openxmlformats.org/officeDocument/2006/relationships/customXml" Target="../ink/ink7343.xml"/><Relationship Id="rId152" Type="http://schemas.openxmlformats.org/officeDocument/2006/relationships/customXml" Target="../ink/ink7120.xml"/><Relationship Id="rId457" Type="http://schemas.openxmlformats.org/officeDocument/2006/relationships/customXml" Target="../ink/ink7273.xml"/><Relationship Id="rId1087" Type="http://schemas.openxmlformats.org/officeDocument/2006/relationships/customXml" Target="../ink/ink7588.xml"/><Relationship Id="rId1294" Type="http://schemas.openxmlformats.org/officeDocument/2006/relationships/image" Target="../media/image7456.png"/><Relationship Id="rId2040" Type="http://schemas.openxmlformats.org/officeDocument/2006/relationships/customXml" Target="../ink/ink8066.xml"/><Relationship Id="rId664" Type="http://schemas.openxmlformats.org/officeDocument/2006/relationships/image" Target="../media/image7141.png"/><Relationship Id="rId871" Type="http://schemas.openxmlformats.org/officeDocument/2006/relationships/customXml" Target="../ink/ink7480.xml"/><Relationship Id="rId969" Type="http://schemas.openxmlformats.org/officeDocument/2006/relationships/customXml" Target="../ink/ink7529.xml"/><Relationship Id="rId1599" Type="http://schemas.openxmlformats.org/officeDocument/2006/relationships/customXml" Target="../ink/ink7845.xml"/><Relationship Id="rId317" Type="http://schemas.openxmlformats.org/officeDocument/2006/relationships/customXml" Target="../ink/ink7203.xml"/><Relationship Id="rId524" Type="http://schemas.openxmlformats.org/officeDocument/2006/relationships/image" Target="../media/image7071.png"/><Relationship Id="rId731" Type="http://schemas.openxmlformats.org/officeDocument/2006/relationships/customXml" Target="../ink/ink7410.xml"/><Relationship Id="rId1154" Type="http://schemas.openxmlformats.org/officeDocument/2006/relationships/image" Target="../media/image7386.png"/><Relationship Id="rId1361" Type="http://schemas.openxmlformats.org/officeDocument/2006/relationships/customXml" Target="../ink/ink7725.xml"/><Relationship Id="rId1459" Type="http://schemas.openxmlformats.org/officeDocument/2006/relationships/customXml" Target="../ink/ink7774.xml"/><Relationship Id="rId98" Type="http://schemas.openxmlformats.org/officeDocument/2006/relationships/customXml" Target="../ink/ink7093.xml"/><Relationship Id="rId829" Type="http://schemas.openxmlformats.org/officeDocument/2006/relationships/customXml" Target="../ink/ink7459.xml"/><Relationship Id="rId1014" Type="http://schemas.openxmlformats.org/officeDocument/2006/relationships/image" Target="../media/image7316.png"/><Relationship Id="rId1221" Type="http://schemas.openxmlformats.org/officeDocument/2006/relationships/customXml" Target="../ink/ink7655.xml"/><Relationship Id="rId1666" Type="http://schemas.openxmlformats.org/officeDocument/2006/relationships/customXml" Target="../ink/ink7879.xml"/><Relationship Id="rId1873" Type="http://schemas.openxmlformats.org/officeDocument/2006/relationships/image" Target="../media/image7744.png"/><Relationship Id="rId1319" Type="http://schemas.openxmlformats.org/officeDocument/2006/relationships/customXml" Target="../ink/ink7704.xml"/><Relationship Id="rId1526" Type="http://schemas.openxmlformats.org/officeDocument/2006/relationships/image" Target="../media/image7571.png"/><Relationship Id="rId1733" Type="http://schemas.openxmlformats.org/officeDocument/2006/relationships/image" Target="../media/image7674.png"/><Relationship Id="rId1940" Type="http://schemas.openxmlformats.org/officeDocument/2006/relationships/customXml" Target="../ink/ink8016.xml"/><Relationship Id="rId25" Type="http://schemas.openxmlformats.org/officeDocument/2006/relationships/customXml" Target="../ink/ink7035.xml"/><Relationship Id="rId1800" Type="http://schemas.openxmlformats.org/officeDocument/2006/relationships/customXml" Target="../ink/ink7946.xml"/><Relationship Id="rId174" Type="http://schemas.openxmlformats.org/officeDocument/2006/relationships/customXml" Target="../ink/ink7131.xml"/><Relationship Id="rId381" Type="http://schemas.openxmlformats.org/officeDocument/2006/relationships/customXml" Target="../ink/ink7235.xml"/><Relationship Id="rId2062" Type="http://schemas.openxmlformats.org/officeDocument/2006/relationships/customXml" Target="../ink/ink8077.xml"/><Relationship Id="rId241" Type="http://schemas.openxmlformats.org/officeDocument/2006/relationships/customXml" Target="../ink/ink7165.xml"/><Relationship Id="rId479" Type="http://schemas.openxmlformats.org/officeDocument/2006/relationships/customXml" Target="../ink/ink7284.xml"/><Relationship Id="rId686" Type="http://schemas.openxmlformats.org/officeDocument/2006/relationships/image" Target="../media/image7152.png"/><Relationship Id="rId893" Type="http://schemas.openxmlformats.org/officeDocument/2006/relationships/customXml" Target="../ink/ink7491.xml"/><Relationship Id="rId339" Type="http://schemas.openxmlformats.org/officeDocument/2006/relationships/customXml" Target="../ink/ink7214.xml"/><Relationship Id="rId546" Type="http://schemas.openxmlformats.org/officeDocument/2006/relationships/image" Target="../media/image7082.png"/><Relationship Id="rId753" Type="http://schemas.openxmlformats.org/officeDocument/2006/relationships/customXml" Target="../ink/ink7421.xml"/><Relationship Id="rId1176" Type="http://schemas.openxmlformats.org/officeDocument/2006/relationships/image" Target="../media/image7397.png"/><Relationship Id="rId1383" Type="http://schemas.openxmlformats.org/officeDocument/2006/relationships/customXml" Target="../ink/ink7736.xml"/><Relationship Id="rId101" Type="http://schemas.openxmlformats.org/officeDocument/2006/relationships/image" Target="../media/image6860.png"/><Relationship Id="rId406" Type="http://schemas.openxmlformats.org/officeDocument/2006/relationships/image" Target="../media/image7012.png"/><Relationship Id="rId960" Type="http://schemas.openxmlformats.org/officeDocument/2006/relationships/image" Target="../media/image7289.png"/><Relationship Id="rId1036" Type="http://schemas.openxmlformats.org/officeDocument/2006/relationships/image" Target="../media/image7327.png"/><Relationship Id="rId1243" Type="http://schemas.openxmlformats.org/officeDocument/2006/relationships/customXml" Target="../ink/ink7666.xml"/><Relationship Id="rId1590" Type="http://schemas.openxmlformats.org/officeDocument/2006/relationships/image" Target="../media/image7603.png"/><Relationship Id="rId1688" Type="http://schemas.openxmlformats.org/officeDocument/2006/relationships/customXml" Target="../ink/ink7890.xml"/><Relationship Id="rId1895" Type="http://schemas.openxmlformats.org/officeDocument/2006/relationships/image" Target="../media/image7755.png"/><Relationship Id="rId613" Type="http://schemas.openxmlformats.org/officeDocument/2006/relationships/customXml" Target="../ink/ink7351.xml"/><Relationship Id="rId820" Type="http://schemas.openxmlformats.org/officeDocument/2006/relationships/image" Target="../media/image7219.png"/><Relationship Id="rId918" Type="http://schemas.openxmlformats.org/officeDocument/2006/relationships/image" Target="../media/image7268.png"/><Relationship Id="rId1450" Type="http://schemas.openxmlformats.org/officeDocument/2006/relationships/image" Target="../media/image7534.png"/><Relationship Id="rId1548" Type="http://schemas.openxmlformats.org/officeDocument/2006/relationships/image" Target="../media/image7582.png"/><Relationship Id="rId1755" Type="http://schemas.openxmlformats.org/officeDocument/2006/relationships/image" Target="../media/image7685.png"/><Relationship Id="rId1103" Type="http://schemas.openxmlformats.org/officeDocument/2006/relationships/customXml" Target="../ink/ink7596.xml"/><Relationship Id="rId1310" Type="http://schemas.openxmlformats.org/officeDocument/2006/relationships/image" Target="../media/image7464.png"/><Relationship Id="rId1408" Type="http://schemas.openxmlformats.org/officeDocument/2006/relationships/image" Target="../media/image7513.png"/><Relationship Id="rId1962" Type="http://schemas.openxmlformats.org/officeDocument/2006/relationships/customXml" Target="../ink/ink8027.xml"/><Relationship Id="rId47" Type="http://schemas.openxmlformats.org/officeDocument/2006/relationships/customXml" Target="../ink/ink7057.xml"/><Relationship Id="rId1615" Type="http://schemas.openxmlformats.org/officeDocument/2006/relationships/customXml" Target="../ink/ink7853.xml"/><Relationship Id="rId1822" Type="http://schemas.openxmlformats.org/officeDocument/2006/relationships/customXml" Target="../ink/ink7957.xml"/><Relationship Id="rId196" Type="http://schemas.openxmlformats.org/officeDocument/2006/relationships/customXml" Target="../ink/ink7142.xml"/><Relationship Id="rId263" Type="http://schemas.openxmlformats.org/officeDocument/2006/relationships/customXml" Target="../ink/ink7176.xml"/><Relationship Id="rId470" Type="http://schemas.openxmlformats.org/officeDocument/2006/relationships/image" Target="../media/image7044.png"/><Relationship Id="rId123" Type="http://schemas.openxmlformats.org/officeDocument/2006/relationships/image" Target="../media/image6871.png"/><Relationship Id="rId330" Type="http://schemas.openxmlformats.org/officeDocument/2006/relationships/image" Target="../media/image6974.png"/><Relationship Id="rId568" Type="http://schemas.openxmlformats.org/officeDocument/2006/relationships/image" Target="../media/image7093.png"/><Relationship Id="rId775" Type="http://schemas.openxmlformats.org/officeDocument/2006/relationships/customXml" Target="../ink/ink7432.xml"/><Relationship Id="rId982" Type="http://schemas.openxmlformats.org/officeDocument/2006/relationships/image" Target="../media/image7300.png"/><Relationship Id="rId1198" Type="http://schemas.openxmlformats.org/officeDocument/2006/relationships/image" Target="../media/image7408.png"/><Relationship Id="rId2011" Type="http://schemas.openxmlformats.org/officeDocument/2006/relationships/image" Target="../media/image7813.png"/><Relationship Id="rId428" Type="http://schemas.openxmlformats.org/officeDocument/2006/relationships/image" Target="../media/image7023.png"/><Relationship Id="rId635" Type="http://schemas.openxmlformats.org/officeDocument/2006/relationships/customXml" Target="../ink/ink7362.xml"/><Relationship Id="rId842" Type="http://schemas.openxmlformats.org/officeDocument/2006/relationships/image" Target="../media/image7230.png"/><Relationship Id="rId1058" Type="http://schemas.openxmlformats.org/officeDocument/2006/relationships/image" Target="../media/image7338.png"/><Relationship Id="rId1265" Type="http://schemas.openxmlformats.org/officeDocument/2006/relationships/customXml" Target="../ink/ink7677.xml"/><Relationship Id="rId1472" Type="http://schemas.openxmlformats.org/officeDocument/2006/relationships/image" Target="../media/image7545.png"/><Relationship Id="rId702" Type="http://schemas.openxmlformats.org/officeDocument/2006/relationships/image" Target="../media/image7160.png"/><Relationship Id="rId1125" Type="http://schemas.openxmlformats.org/officeDocument/2006/relationships/customXml" Target="../ink/ink7607.xml"/><Relationship Id="rId1332" Type="http://schemas.openxmlformats.org/officeDocument/2006/relationships/image" Target="../media/image7475.png"/><Relationship Id="rId1777" Type="http://schemas.openxmlformats.org/officeDocument/2006/relationships/image" Target="../media/image7696.png"/><Relationship Id="rId1984" Type="http://schemas.openxmlformats.org/officeDocument/2006/relationships/customXml" Target="../ink/ink8038.xml"/><Relationship Id="rId69" Type="http://schemas.openxmlformats.org/officeDocument/2006/relationships/image" Target="../media/image6844.png"/><Relationship Id="rId1637" Type="http://schemas.openxmlformats.org/officeDocument/2006/relationships/customXml" Target="../ink/ink7864.xml"/><Relationship Id="rId1844" Type="http://schemas.openxmlformats.org/officeDocument/2006/relationships/customXml" Target="../ink/ink7968.xml"/><Relationship Id="rId1704" Type="http://schemas.openxmlformats.org/officeDocument/2006/relationships/customXml" Target="../ink/ink7898.xml"/><Relationship Id="rId285" Type="http://schemas.openxmlformats.org/officeDocument/2006/relationships/customXml" Target="../ink/ink7187.xml"/><Relationship Id="rId1911" Type="http://schemas.openxmlformats.org/officeDocument/2006/relationships/image" Target="../media/image7763.png"/><Relationship Id="rId492" Type="http://schemas.openxmlformats.org/officeDocument/2006/relationships/image" Target="../media/image7055.png"/><Relationship Id="rId797" Type="http://schemas.openxmlformats.org/officeDocument/2006/relationships/customXml" Target="../ink/ink7443.xml"/><Relationship Id="rId145" Type="http://schemas.openxmlformats.org/officeDocument/2006/relationships/image" Target="../media/image6882.png"/><Relationship Id="rId352" Type="http://schemas.openxmlformats.org/officeDocument/2006/relationships/image" Target="../media/image6985.png"/><Relationship Id="rId1287" Type="http://schemas.openxmlformats.org/officeDocument/2006/relationships/customXml" Target="../ink/ink7688.xml"/><Relationship Id="rId2033" Type="http://schemas.openxmlformats.org/officeDocument/2006/relationships/image" Target="../media/image7823.png"/><Relationship Id="rId212" Type="http://schemas.openxmlformats.org/officeDocument/2006/relationships/image" Target="../media/image6915.png"/><Relationship Id="rId657" Type="http://schemas.openxmlformats.org/officeDocument/2006/relationships/customXml" Target="../ink/ink7373.xml"/><Relationship Id="rId864" Type="http://schemas.openxmlformats.org/officeDocument/2006/relationships/image" Target="../media/image7241.png"/><Relationship Id="rId1494" Type="http://schemas.openxmlformats.org/officeDocument/2006/relationships/image" Target="../media/image7555.png"/><Relationship Id="rId1799" Type="http://schemas.openxmlformats.org/officeDocument/2006/relationships/image" Target="../media/image7707.png"/><Relationship Id="rId517" Type="http://schemas.openxmlformats.org/officeDocument/2006/relationships/customXml" Target="../ink/ink7303.xml"/><Relationship Id="rId724" Type="http://schemas.openxmlformats.org/officeDocument/2006/relationships/image" Target="../media/image7171.png"/><Relationship Id="rId931" Type="http://schemas.openxmlformats.org/officeDocument/2006/relationships/customXml" Target="../ink/ink7510.xml"/><Relationship Id="rId1147" Type="http://schemas.openxmlformats.org/officeDocument/2006/relationships/customXml" Target="../ink/ink7618.xml"/><Relationship Id="rId1354" Type="http://schemas.openxmlformats.org/officeDocument/2006/relationships/image" Target="../media/image7486.png"/><Relationship Id="rId1561" Type="http://schemas.openxmlformats.org/officeDocument/2006/relationships/customXml" Target="../ink/ink7826.xml"/><Relationship Id="rId60" Type="http://schemas.openxmlformats.org/officeDocument/2006/relationships/customXml" Target="../ink/ink7070.xml"/><Relationship Id="rId1007" Type="http://schemas.openxmlformats.org/officeDocument/2006/relationships/customXml" Target="../ink/ink7548.xml"/><Relationship Id="rId1214" Type="http://schemas.openxmlformats.org/officeDocument/2006/relationships/image" Target="../media/image7416.png"/><Relationship Id="rId1421" Type="http://schemas.openxmlformats.org/officeDocument/2006/relationships/customXml" Target="../ink/ink7755.xml"/><Relationship Id="rId1659" Type="http://schemas.openxmlformats.org/officeDocument/2006/relationships/image" Target="../media/image7637.png"/><Relationship Id="rId1866" Type="http://schemas.openxmlformats.org/officeDocument/2006/relationships/customXml" Target="../ink/ink7979.xml"/><Relationship Id="rId1519" Type="http://schemas.openxmlformats.org/officeDocument/2006/relationships/customXml" Target="../ink/ink7805.xml"/><Relationship Id="rId1726" Type="http://schemas.openxmlformats.org/officeDocument/2006/relationships/customXml" Target="../ink/ink7909.xml"/><Relationship Id="rId1933" Type="http://schemas.openxmlformats.org/officeDocument/2006/relationships/image" Target="../media/image7774.png"/><Relationship Id="rId18" Type="http://schemas.openxmlformats.org/officeDocument/2006/relationships/customXml" Target="../ink/ink7028.xml"/><Relationship Id="rId167" Type="http://schemas.openxmlformats.org/officeDocument/2006/relationships/image" Target="../media/image6893.png"/><Relationship Id="rId374" Type="http://schemas.openxmlformats.org/officeDocument/2006/relationships/image" Target="../media/image6996.png"/><Relationship Id="rId581" Type="http://schemas.openxmlformats.org/officeDocument/2006/relationships/customXml" Target="../ink/ink7335.xml"/><Relationship Id="rId2055" Type="http://schemas.openxmlformats.org/officeDocument/2006/relationships/image" Target="../media/image6283.png"/><Relationship Id="rId234" Type="http://schemas.openxmlformats.org/officeDocument/2006/relationships/image" Target="../media/image6926.png"/><Relationship Id="rId679" Type="http://schemas.openxmlformats.org/officeDocument/2006/relationships/customXml" Target="../ink/ink7384.xml"/><Relationship Id="rId886" Type="http://schemas.openxmlformats.org/officeDocument/2006/relationships/image" Target="../media/image7252.png"/><Relationship Id="rId2" Type="http://schemas.openxmlformats.org/officeDocument/2006/relationships/image" Target="../media/image6840.png"/><Relationship Id="rId441" Type="http://schemas.openxmlformats.org/officeDocument/2006/relationships/customXml" Target="../ink/ink7265.xml"/><Relationship Id="rId539" Type="http://schemas.openxmlformats.org/officeDocument/2006/relationships/customXml" Target="../ink/ink7314.xml"/><Relationship Id="rId746" Type="http://schemas.openxmlformats.org/officeDocument/2006/relationships/image" Target="../media/image7182.png"/><Relationship Id="rId1071" Type="http://schemas.openxmlformats.org/officeDocument/2006/relationships/customXml" Target="../ink/ink7580.xml"/><Relationship Id="rId1169" Type="http://schemas.openxmlformats.org/officeDocument/2006/relationships/customXml" Target="../ink/ink7629.xml"/><Relationship Id="rId1376" Type="http://schemas.openxmlformats.org/officeDocument/2006/relationships/image" Target="../media/image7497.png"/><Relationship Id="rId1583" Type="http://schemas.openxmlformats.org/officeDocument/2006/relationships/customXml" Target="../ink/ink7837.xml"/><Relationship Id="rId301" Type="http://schemas.openxmlformats.org/officeDocument/2006/relationships/customXml" Target="../ink/ink7195.xml"/><Relationship Id="rId953" Type="http://schemas.openxmlformats.org/officeDocument/2006/relationships/customXml" Target="../ink/ink7521.xml"/><Relationship Id="rId1029" Type="http://schemas.openxmlformats.org/officeDocument/2006/relationships/customXml" Target="../ink/ink7559.xml"/><Relationship Id="rId1236" Type="http://schemas.openxmlformats.org/officeDocument/2006/relationships/image" Target="../media/image7427.png"/><Relationship Id="rId1790" Type="http://schemas.openxmlformats.org/officeDocument/2006/relationships/customXml" Target="../ink/ink7941.xml"/><Relationship Id="rId1888" Type="http://schemas.openxmlformats.org/officeDocument/2006/relationships/customXml" Target="../ink/ink7990.xml"/><Relationship Id="rId82" Type="http://schemas.openxmlformats.org/officeDocument/2006/relationships/customXml" Target="../ink/ink7085.xml"/><Relationship Id="rId606" Type="http://schemas.openxmlformats.org/officeDocument/2006/relationships/image" Target="../media/image7112.png"/><Relationship Id="rId813" Type="http://schemas.openxmlformats.org/officeDocument/2006/relationships/customXml" Target="../ink/ink7451.xml"/><Relationship Id="rId1443" Type="http://schemas.openxmlformats.org/officeDocument/2006/relationships/customXml" Target="../ink/ink7766.xml"/><Relationship Id="rId1650" Type="http://schemas.openxmlformats.org/officeDocument/2006/relationships/image" Target="../media/image7633.png"/><Relationship Id="rId1748" Type="http://schemas.openxmlformats.org/officeDocument/2006/relationships/customXml" Target="../ink/ink7920.xml"/><Relationship Id="rId1303" Type="http://schemas.openxmlformats.org/officeDocument/2006/relationships/customXml" Target="../ink/ink7696.xml"/><Relationship Id="rId1510" Type="http://schemas.openxmlformats.org/officeDocument/2006/relationships/image" Target="../media/image7563.png"/><Relationship Id="rId1955" Type="http://schemas.openxmlformats.org/officeDocument/2006/relationships/image" Target="../media/image7785.png"/><Relationship Id="rId1608" Type="http://schemas.openxmlformats.org/officeDocument/2006/relationships/image" Target="../media/image7612.png"/><Relationship Id="rId1815" Type="http://schemas.openxmlformats.org/officeDocument/2006/relationships/image" Target="../media/image7715.png"/><Relationship Id="rId189" Type="http://schemas.openxmlformats.org/officeDocument/2006/relationships/image" Target="../media/image6904.png"/><Relationship Id="rId396" Type="http://schemas.openxmlformats.org/officeDocument/2006/relationships/image" Target="../media/image7007.png"/><Relationship Id="rId256" Type="http://schemas.openxmlformats.org/officeDocument/2006/relationships/image" Target="../media/image6937.png"/><Relationship Id="rId463" Type="http://schemas.openxmlformats.org/officeDocument/2006/relationships/customXml" Target="../ink/ink7276.xml"/><Relationship Id="rId670" Type="http://schemas.openxmlformats.org/officeDocument/2006/relationships/image" Target="../media/image7144.png"/><Relationship Id="rId1093" Type="http://schemas.openxmlformats.org/officeDocument/2006/relationships/customXml" Target="../ink/ink7591.xml"/><Relationship Id="rId116" Type="http://schemas.openxmlformats.org/officeDocument/2006/relationships/customXml" Target="../ink/ink7102.xml"/><Relationship Id="rId323" Type="http://schemas.openxmlformats.org/officeDocument/2006/relationships/customXml" Target="../ink/ink7206.xml"/><Relationship Id="rId530" Type="http://schemas.openxmlformats.org/officeDocument/2006/relationships/image" Target="../media/image7074.png"/><Relationship Id="rId768" Type="http://schemas.openxmlformats.org/officeDocument/2006/relationships/image" Target="../media/image7193.png"/><Relationship Id="rId975" Type="http://schemas.openxmlformats.org/officeDocument/2006/relationships/customXml" Target="../ink/ink7532.xml"/><Relationship Id="rId1160" Type="http://schemas.openxmlformats.org/officeDocument/2006/relationships/image" Target="../media/image7389.png"/><Relationship Id="rId1398" Type="http://schemas.openxmlformats.org/officeDocument/2006/relationships/image" Target="../media/image7508.png"/><Relationship Id="rId2004" Type="http://schemas.openxmlformats.org/officeDocument/2006/relationships/customXml" Target="../ink/ink8048.xml"/><Relationship Id="rId628" Type="http://schemas.openxmlformats.org/officeDocument/2006/relationships/image" Target="../media/image7123.png"/><Relationship Id="rId835" Type="http://schemas.openxmlformats.org/officeDocument/2006/relationships/customXml" Target="../ink/ink7462.xml"/><Relationship Id="rId1258" Type="http://schemas.openxmlformats.org/officeDocument/2006/relationships/image" Target="../media/image7438.png"/><Relationship Id="rId1465" Type="http://schemas.openxmlformats.org/officeDocument/2006/relationships/customXml" Target="../ink/ink7777.xml"/><Relationship Id="rId1672" Type="http://schemas.openxmlformats.org/officeDocument/2006/relationships/customXml" Target="../ink/ink7882.xml"/><Relationship Id="rId1020" Type="http://schemas.openxmlformats.org/officeDocument/2006/relationships/image" Target="../media/image7319.png"/><Relationship Id="rId1118" Type="http://schemas.openxmlformats.org/officeDocument/2006/relationships/image" Target="../media/image7368.png"/><Relationship Id="rId1325" Type="http://schemas.openxmlformats.org/officeDocument/2006/relationships/customXml" Target="../ink/ink7707.xml"/><Relationship Id="rId1532" Type="http://schemas.openxmlformats.org/officeDocument/2006/relationships/image" Target="../media/image7574.png"/><Relationship Id="rId1977" Type="http://schemas.openxmlformats.org/officeDocument/2006/relationships/image" Target="../media/image7796.png"/><Relationship Id="rId902" Type="http://schemas.openxmlformats.org/officeDocument/2006/relationships/image" Target="../media/image7260.png"/><Relationship Id="rId1837" Type="http://schemas.openxmlformats.org/officeDocument/2006/relationships/image" Target="../media/image7726.png"/><Relationship Id="rId31" Type="http://schemas.openxmlformats.org/officeDocument/2006/relationships/customXml" Target="../ink/ink7041.xml"/><Relationship Id="rId180" Type="http://schemas.openxmlformats.org/officeDocument/2006/relationships/customXml" Target="../ink/ink7134.xml"/><Relationship Id="rId278" Type="http://schemas.openxmlformats.org/officeDocument/2006/relationships/image" Target="../media/image6948.png"/><Relationship Id="rId1904" Type="http://schemas.openxmlformats.org/officeDocument/2006/relationships/customXml" Target="../ink/ink7998.xml"/><Relationship Id="rId485" Type="http://schemas.openxmlformats.org/officeDocument/2006/relationships/customXml" Target="../ink/ink7287.xml"/><Relationship Id="rId692" Type="http://schemas.openxmlformats.org/officeDocument/2006/relationships/image" Target="../media/image7155.png"/><Relationship Id="rId138" Type="http://schemas.openxmlformats.org/officeDocument/2006/relationships/customXml" Target="../ink/ink7113.xml"/><Relationship Id="rId345" Type="http://schemas.openxmlformats.org/officeDocument/2006/relationships/customXml" Target="../ink/ink7217.xml"/><Relationship Id="rId552" Type="http://schemas.openxmlformats.org/officeDocument/2006/relationships/image" Target="../media/image7085.png"/><Relationship Id="rId997" Type="http://schemas.openxmlformats.org/officeDocument/2006/relationships/customXml" Target="../ink/ink7543.xml"/><Relationship Id="rId1182" Type="http://schemas.openxmlformats.org/officeDocument/2006/relationships/image" Target="../media/image7400.png"/><Relationship Id="rId2026" Type="http://schemas.openxmlformats.org/officeDocument/2006/relationships/customXml" Target="../ink/ink8059.xml"/><Relationship Id="rId205" Type="http://schemas.openxmlformats.org/officeDocument/2006/relationships/customXml" Target="../ink/ink7147.xml"/><Relationship Id="rId412" Type="http://schemas.openxmlformats.org/officeDocument/2006/relationships/image" Target="../media/image7015.png"/><Relationship Id="rId857" Type="http://schemas.openxmlformats.org/officeDocument/2006/relationships/customXml" Target="../ink/ink7473.xml"/><Relationship Id="rId1042" Type="http://schemas.openxmlformats.org/officeDocument/2006/relationships/image" Target="../media/image7330.png"/><Relationship Id="rId1487" Type="http://schemas.openxmlformats.org/officeDocument/2006/relationships/customXml" Target="../ink/ink7789.xml"/><Relationship Id="rId1694" Type="http://schemas.openxmlformats.org/officeDocument/2006/relationships/customXml" Target="../ink/ink7893.xml"/><Relationship Id="rId717" Type="http://schemas.openxmlformats.org/officeDocument/2006/relationships/customXml" Target="../ink/ink7403.xml"/><Relationship Id="rId924" Type="http://schemas.openxmlformats.org/officeDocument/2006/relationships/image" Target="../media/image7271.png"/><Relationship Id="rId1347" Type="http://schemas.openxmlformats.org/officeDocument/2006/relationships/customXml" Target="../ink/ink7718.xml"/><Relationship Id="rId1554" Type="http://schemas.openxmlformats.org/officeDocument/2006/relationships/image" Target="../media/image7585.png"/><Relationship Id="rId1761" Type="http://schemas.openxmlformats.org/officeDocument/2006/relationships/image" Target="../media/image7688.png"/><Relationship Id="rId1999" Type="http://schemas.openxmlformats.org/officeDocument/2006/relationships/image" Target="../media/image7807.png"/><Relationship Id="rId53" Type="http://schemas.openxmlformats.org/officeDocument/2006/relationships/customXml" Target="../ink/ink7063.xml"/><Relationship Id="rId1207" Type="http://schemas.openxmlformats.org/officeDocument/2006/relationships/customXml" Target="../ink/ink7648.xml"/><Relationship Id="rId1414" Type="http://schemas.openxmlformats.org/officeDocument/2006/relationships/image" Target="../media/image7516.png"/><Relationship Id="rId1621" Type="http://schemas.openxmlformats.org/officeDocument/2006/relationships/customXml" Target="../ink/ink7856.xml"/><Relationship Id="rId1859" Type="http://schemas.openxmlformats.org/officeDocument/2006/relationships/image" Target="../media/image7737.png"/><Relationship Id="rId1719" Type="http://schemas.openxmlformats.org/officeDocument/2006/relationships/image" Target="../media/image7667.png"/><Relationship Id="rId1926" Type="http://schemas.openxmlformats.org/officeDocument/2006/relationships/customXml" Target="../ink/ink8009.xml"/><Relationship Id="rId367" Type="http://schemas.openxmlformats.org/officeDocument/2006/relationships/customXml" Target="../ink/ink7228.xml"/><Relationship Id="rId574" Type="http://schemas.openxmlformats.org/officeDocument/2006/relationships/image" Target="../media/image7096.png"/><Relationship Id="rId2048" Type="http://schemas.openxmlformats.org/officeDocument/2006/relationships/customXml" Target="../ink/ink8070.xml"/><Relationship Id="rId227" Type="http://schemas.openxmlformats.org/officeDocument/2006/relationships/customXml" Target="../ink/ink7158.xml"/><Relationship Id="rId781" Type="http://schemas.openxmlformats.org/officeDocument/2006/relationships/customXml" Target="../ink/ink7435.xml"/><Relationship Id="rId879" Type="http://schemas.openxmlformats.org/officeDocument/2006/relationships/customXml" Target="../ink/ink7484.xml"/><Relationship Id="rId434" Type="http://schemas.openxmlformats.org/officeDocument/2006/relationships/image" Target="../media/image7026.png"/><Relationship Id="rId641" Type="http://schemas.openxmlformats.org/officeDocument/2006/relationships/customXml" Target="../ink/ink7365.xml"/><Relationship Id="rId739" Type="http://schemas.openxmlformats.org/officeDocument/2006/relationships/customXml" Target="../ink/ink7414.xml"/><Relationship Id="rId1064" Type="http://schemas.openxmlformats.org/officeDocument/2006/relationships/image" Target="../media/image7341.png"/><Relationship Id="rId1271" Type="http://schemas.openxmlformats.org/officeDocument/2006/relationships/customXml" Target="../ink/ink7680.xml"/><Relationship Id="rId1369" Type="http://schemas.openxmlformats.org/officeDocument/2006/relationships/customXml" Target="../ink/ink7729.xml"/><Relationship Id="rId1576" Type="http://schemas.openxmlformats.org/officeDocument/2006/relationships/image" Target="../media/image7596.png"/><Relationship Id="rId501" Type="http://schemas.openxmlformats.org/officeDocument/2006/relationships/customXml" Target="../ink/ink7295.xml"/><Relationship Id="rId946" Type="http://schemas.openxmlformats.org/officeDocument/2006/relationships/image" Target="../media/image7282.png"/><Relationship Id="rId1131" Type="http://schemas.openxmlformats.org/officeDocument/2006/relationships/customXml" Target="../ink/ink7610.xml"/><Relationship Id="rId1229" Type="http://schemas.openxmlformats.org/officeDocument/2006/relationships/customXml" Target="../ink/ink7659.xml"/><Relationship Id="rId1783" Type="http://schemas.openxmlformats.org/officeDocument/2006/relationships/image" Target="../media/image7699.png"/><Relationship Id="rId1990" Type="http://schemas.openxmlformats.org/officeDocument/2006/relationships/customXml" Target="../ink/ink8041.xml"/><Relationship Id="rId75" Type="http://schemas.openxmlformats.org/officeDocument/2006/relationships/image" Target="../media/image6847.png"/><Relationship Id="rId806" Type="http://schemas.openxmlformats.org/officeDocument/2006/relationships/image" Target="../media/image7212.png"/><Relationship Id="rId1436" Type="http://schemas.openxmlformats.org/officeDocument/2006/relationships/image" Target="../media/image7527.png"/><Relationship Id="rId1643" Type="http://schemas.openxmlformats.org/officeDocument/2006/relationships/customXml" Target="../ink/ink7867.xml"/><Relationship Id="rId1850" Type="http://schemas.openxmlformats.org/officeDocument/2006/relationships/customXml" Target="../ink/ink7971.xml"/><Relationship Id="rId1503" Type="http://schemas.openxmlformats.org/officeDocument/2006/relationships/customXml" Target="../ink/ink7797.xml"/><Relationship Id="rId1710" Type="http://schemas.openxmlformats.org/officeDocument/2006/relationships/customXml" Target="../ink/ink7901.xml"/><Relationship Id="rId1948" Type="http://schemas.openxmlformats.org/officeDocument/2006/relationships/customXml" Target="../ink/ink8020.xml"/><Relationship Id="rId291" Type="http://schemas.openxmlformats.org/officeDocument/2006/relationships/customXml" Target="../ink/ink7190.xml"/><Relationship Id="rId1808" Type="http://schemas.openxmlformats.org/officeDocument/2006/relationships/customXml" Target="../ink/ink7950.xml"/><Relationship Id="rId151" Type="http://schemas.openxmlformats.org/officeDocument/2006/relationships/image" Target="../media/image6885.png"/><Relationship Id="rId389" Type="http://schemas.openxmlformats.org/officeDocument/2006/relationships/customXml" Target="../ink/ink7239.xml"/><Relationship Id="rId596" Type="http://schemas.openxmlformats.org/officeDocument/2006/relationships/image" Target="../media/image7107.png"/><Relationship Id="rId249" Type="http://schemas.openxmlformats.org/officeDocument/2006/relationships/customXml" Target="../ink/ink7169.xml"/><Relationship Id="rId456" Type="http://schemas.openxmlformats.org/officeDocument/2006/relationships/image" Target="../media/image7037.png"/><Relationship Id="rId663" Type="http://schemas.openxmlformats.org/officeDocument/2006/relationships/customXml" Target="../ink/ink7376.xml"/><Relationship Id="rId870" Type="http://schemas.openxmlformats.org/officeDocument/2006/relationships/image" Target="../media/image7244.png"/><Relationship Id="rId1086" Type="http://schemas.openxmlformats.org/officeDocument/2006/relationships/image" Target="../media/image7352.png"/><Relationship Id="rId1293" Type="http://schemas.openxmlformats.org/officeDocument/2006/relationships/customXml" Target="../ink/ink7691.xml"/><Relationship Id="rId109" Type="http://schemas.openxmlformats.org/officeDocument/2006/relationships/image" Target="../media/image6864.png"/><Relationship Id="rId316" Type="http://schemas.openxmlformats.org/officeDocument/2006/relationships/image" Target="../media/image6967.png"/><Relationship Id="rId523" Type="http://schemas.openxmlformats.org/officeDocument/2006/relationships/customXml" Target="../ink/ink7306.xml"/><Relationship Id="rId968" Type="http://schemas.openxmlformats.org/officeDocument/2006/relationships/image" Target="../media/image7293.png"/><Relationship Id="rId1153" Type="http://schemas.openxmlformats.org/officeDocument/2006/relationships/customXml" Target="../ink/ink7621.xml"/><Relationship Id="rId1598" Type="http://schemas.openxmlformats.org/officeDocument/2006/relationships/image" Target="../media/image7607.png"/><Relationship Id="rId97" Type="http://schemas.openxmlformats.org/officeDocument/2006/relationships/image" Target="../media/image6858.png"/><Relationship Id="rId730" Type="http://schemas.openxmlformats.org/officeDocument/2006/relationships/image" Target="../media/image7174.png"/><Relationship Id="rId828" Type="http://schemas.openxmlformats.org/officeDocument/2006/relationships/image" Target="../media/image7223.png"/><Relationship Id="rId1013" Type="http://schemas.openxmlformats.org/officeDocument/2006/relationships/customXml" Target="../ink/ink7551.xml"/><Relationship Id="rId1360" Type="http://schemas.openxmlformats.org/officeDocument/2006/relationships/image" Target="../media/image7489.png"/><Relationship Id="rId1458" Type="http://schemas.openxmlformats.org/officeDocument/2006/relationships/image" Target="../media/image7538.png"/><Relationship Id="rId1665" Type="http://schemas.openxmlformats.org/officeDocument/2006/relationships/image" Target="../media/image7640.png"/><Relationship Id="rId1872" Type="http://schemas.openxmlformats.org/officeDocument/2006/relationships/customXml" Target="../ink/ink7982.xml"/><Relationship Id="rId1220" Type="http://schemas.openxmlformats.org/officeDocument/2006/relationships/image" Target="../media/image7419.png"/><Relationship Id="rId1318" Type="http://schemas.openxmlformats.org/officeDocument/2006/relationships/image" Target="../media/image7468.png"/><Relationship Id="rId1525" Type="http://schemas.openxmlformats.org/officeDocument/2006/relationships/customXml" Target="../ink/ink7808.xml"/><Relationship Id="rId1732" Type="http://schemas.openxmlformats.org/officeDocument/2006/relationships/customXml" Target="../ink/ink7912.xml"/><Relationship Id="rId24" Type="http://schemas.openxmlformats.org/officeDocument/2006/relationships/customXml" Target="../ink/ink7034.xml"/><Relationship Id="rId173" Type="http://schemas.openxmlformats.org/officeDocument/2006/relationships/image" Target="../media/image6896.png"/><Relationship Id="rId380" Type="http://schemas.openxmlformats.org/officeDocument/2006/relationships/image" Target="../media/image6999.png"/><Relationship Id="rId2061" Type="http://schemas.openxmlformats.org/officeDocument/2006/relationships/image" Target="../media/image7836.png"/><Relationship Id="rId240" Type="http://schemas.openxmlformats.org/officeDocument/2006/relationships/image" Target="../media/image6929.png"/><Relationship Id="rId478" Type="http://schemas.openxmlformats.org/officeDocument/2006/relationships/image" Target="../media/image7048.png"/><Relationship Id="rId685" Type="http://schemas.openxmlformats.org/officeDocument/2006/relationships/customXml" Target="../ink/ink7387.xml"/><Relationship Id="rId892" Type="http://schemas.openxmlformats.org/officeDocument/2006/relationships/image" Target="../media/image7255.png"/><Relationship Id="rId100" Type="http://schemas.openxmlformats.org/officeDocument/2006/relationships/customXml" Target="../ink/ink7094.xml"/><Relationship Id="rId338" Type="http://schemas.openxmlformats.org/officeDocument/2006/relationships/image" Target="../media/image6978.png"/><Relationship Id="rId545" Type="http://schemas.openxmlformats.org/officeDocument/2006/relationships/customXml" Target="../ink/ink7317.xml"/><Relationship Id="rId752" Type="http://schemas.openxmlformats.org/officeDocument/2006/relationships/image" Target="../media/image7185.png"/><Relationship Id="rId1175" Type="http://schemas.openxmlformats.org/officeDocument/2006/relationships/customXml" Target="../ink/ink7632.xml"/><Relationship Id="rId1382" Type="http://schemas.openxmlformats.org/officeDocument/2006/relationships/image" Target="../media/image7500.png"/><Relationship Id="rId2019" Type="http://schemas.openxmlformats.org/officeDocument/2006/relationships/image" Target="../media/image7817.png"/><Relationship Id="rId405" Type="http://schemas.openxmlformats.org/officeDocument/2006/relationships/customXml" Target="../ink/ink7247.xml"/><Relationship Id="rId612" Type="http://schemas.openxmlformats.org/officeDocument/2006/relationships/image" Target="../media/image7115.png"/><Relationship Id="rId1035" Type="http://schemas.openxmlformats.org/officeDocument/2006/relationships/customXml" Target="../ink/ink7562.xml"/><Relationship Id="rId1242" Type="http://schemas.openxmlformats.org/officeDocument/2006/relationships/image" Target="../media/image7430.png"/><Relationship Id="rId1687" Type="http://schemas.openxmlformats.org/officeDocument/2006/relationships/image" Target="../media/image7651.png"/><Relationship Id="rId1894" Type="http://schemas.openxmlformats.org/officeDocument/2006/relationships/customXml" Target="../ink/ink7993.xml"/><Relationship Id="rId917" Type="http://schemas.openxmlformats.org/officeDocument/2006/relationships/customXml" Target="../ink/ink7503.xml"/><Relationship Id="rId1102" Type="http://schemas.openxmlformats.org/officeDocument/2006/relationships/image" Target="../media/image7360.png"/><Relationship Id="rId1547" Type="http://schemas.openxmlformats.org/officeDocument/2006/relationships/customXml" Target="../ink/ink7819.xml"/><Relationship Id="rId1754" Type="http://schemas.openxmlformats.org/officeDocument/2006/relationships/customXml" Target="../ink/ink7923.xml"/><Relationship Id="rId1961" Type="http://schemas.openxmlformats.org/officeDocument/2006/relationships/image" Target="../media/image7788.png"/><Relationship Id="rId46" Type="http://schemas.openxmlformats.org/officeDocument/2006/relationships/customXml" Target="../ink/ink7056.xml"/><Relationship Id="rId1407" Type="http://schemas.openxmlformats.org/officeDocument/2006/relationships/customXml" Target="../ink/ink7748.xml"/><Relationship Id="rId1614" Type="http://schemas.openxmlformats.org/officeDocument/2006/relationships/image" Target="../media/image7615.png"/><Relationship Id="rId1821" Type="http://schemas.openxmlformats.org/officeDocument/2006/relationships/image" Target="../media/image7718.png"/><Relationship Id="rId195" Type="http://schemas.openxmlformats.org/officeDocument/2006/relationships/image" Target="../media/image6907.png"/><Relationship Id="rId1919" Type="http://schemas.openxmlformats.org/officeDocument/2006/relationships/image" Target="../media/image7767.png"/><Relationship Id="rId262" Type="http://schemas.openxmlformats.org/officeDocument/2006/relationships/image" Target="../media/image6940.png"/><Relationship Id="rId567" Type="http://schemas.openxmlformats.org/officeDocument/2006/relationships/customXml" Target="../ink/ink7328.xml"/><Relationship Id="rId1197" Type="http://schemas.openxmlformats.org/officeDocument/2006/relationships/customXml" Target="../ink/ink7643.xml"/><Relationship Id="rId122" Type="http://schemas.openxmlformats.org/officeDocument/2006/relationships/customXml" Target="../ink/ink7105.xml"/><Relationship Id="rId774" Type="http://schemas.openxmlformats.org/officeDocument/2006/relationships/image" Target="../media/image7196.png"/><Relationship Id="rId981" Type="http://schemas.openxmlformats.org/officeDocument/2006/relationships/customXml" Target="../ink/ink7535.xml"/><Relationship Id="rId1057" Type="http://schemas.openxmlformats.org/officeDocument/2006/relationships/customXml" Target="../ink/ink7573.xml"/><Relationship Id="rId2010" Type="http://schemas.openxmlformats.org/officeDocument/2006/relationships/customXml" Target="../ink/ink8051.xml"/><Relationship Id="rId427" Type="http://schemas.openxmlformats.org/officeDocument/2006/relationships/customXml" Target="../ink/ink7258.xml"/><Relationship Id="rId634" Type="http://schemas.openxmlformats.org/officeDocument/2006/relationships/image" Target="../media/image7126.png"/><Relationship Id="rId841" Type="http://schemas.openxmlformats.org/officeDocument/2006/relationships/customXml" Target="../ink/ink7465.xml"/><Relationship Id="rId1264" Type="http://schemas.openxmlformats.org/officeDocument/2006/relationships/image" Target="../media/image7441.png"/><Relationship Id="rId1471" Type="http://schemas.openxmlformats.org/officeDocument/2006/relationships/customXml" Target="../ink/ink7780.xml"/><Relationship Id="rId1569" Type="http://schemas.openxmlformats.org/officeDocument/2006/relationships/customXml" Target="../ink/ink7830.xml"/><Relationship Id="rId701" Type="http://schemas.openxmlformats.org/officeDocument/2006/relationships/customXml" Target="../ink/ink7395.xml"/><Relationship Id="rId939" Type="http://schemas.openxmlformats.org/officeDocument/2006/relationships/customXml" Target="../ink/ink7514.xml"/><Relationship Id="rId1124" Type="http://schemas.openxmlformats.org/officeDocument/2006/relationships/image" Target="../media/image7371.png"/><Relationship Id="rId1331" Type="http://schemas.openxmlformats.org/officeDocument/2006/relationships/customXml" Target="../ink/ink7710.xml"/><Relationship Id="rId1776" Type="http://schemas.openxmlformats.org/officeDocument/2006/relationships/customXml" Target="../ink/ink7934.xml"/><Relationship Id="rId1983" Type="http://schemas.openxmlformats.org/officeDocument/2006/relationships/image" Target="../media/image7799.png"/><Relationship Id="rId68" Type="http://schemas.openxmlformats.org/officeDocument/2006/relationships/customXml" Target="../ink/ink7078.xml"/><Relationship Id="rId1429" Type="http://schemas.openxmlformats.org/officeDocument/2006/relationships/customXml" Target="../ink/ink7759.xml"/><Relationship Id="rId1636" Type="http://schemas.openxmlformats.org/officeDocument/2006/relationships/image" Target="../media/image7626.png"/><Relationship Id="rId1843" Type="http://schemas.openxmlformats.org/officeDocument/2006/relationships/image" Target="../media/image7729.png"/><Relationship Id="rId1703" Type="http://schemas.openxmlformats.org/officeDocument/2006/relationships/image" Target="../media/image7659.png"/><Relationship Id="rId1910" Type="http://schemas.openxmlformats.org/officeDocument/2006/relationships/customXml" Target="../ink/ink8001.xml"/><Relationship Id="rId284" Type="http://schemas.openxmlformats.org/officeDocument/2006/relationships/image" Target="../media/image6951.png"/><Relationship Id="rId491" Type="http://schemas.openxmlformats.org/officeDocument/2006/relationships/customXml" Target="../ink/ink7290.xml"/><Relationship Id="rId144" Type="http://schemas.openxmlformats.org/officeDocument/2006/relationships/customXml" Target="../ink/ink7116.xml"/><Relationship Id="rId589" Type="http://schemas.openxmlformats.org/officeDocument/2006/relationships/customXml" Target="../ink/ink7339.xml"/><Relationship Id="rId796" Type="http://schemas.openxmlformats.org/officeDocument/2006/relationships/image" Target="../media/image7207.png"/><Relationship Id="rId351" Type="http://schemas.openxmlformats.org/officeDocument/2006/relationships/customXml" Target="../ink/ink7220.xml"/><Relationship Id="rId449" Type="http://schemas.openxmlformats.org/officeDocument/2006/relationships/customXml" Target="../ink/ink7269.xml"/><Relationship Id="rId656" Type="http://schemas.openxmlformats.org/officeDocument/2006/relationships/image" Target="../media/image7137.png"/><Relationship Id="rId863" Type="http://schemas.openxmlformats.org/officeDocument/2006/relationships/customXml" Target="../ink/ink7476.xml"/><Relationship Id="rId1079" Type="http://schemas.openxmlformats.org/officeDocument/2006/relationships/customXml" Target="../ink/ink7584.xml"/><Relationship Id="rId1286" Type="http://schemas.openxmlformats.org/officeDocument/2006/relationships/image" Target="../media/image7452.png"/><Relationship Id="rId1493" Type="http://schemas.openxmlformats.org/officeDocument/2006/relationships/customXml" Target="../ink/ink7792.xml"/><Relationship Id="rId2032" Type="http://schemas.openxmlformats.org/officeDocument/2006/relationships/customXml" Target="../ink/ink8062.xml"/><Relationship Id="rId211" Type="http://schemas.openxmlformats.org/officeDocument/2006/relationships/customXml" Target="../ink/ink7150.xml"/><Relationship Id="rId309" Type="http://schemas.openxmlformats.org/officeDocument/2006/relationships/customXml" Target="../ink/ink7199.xml"/><Relationship Id="rId516" Type="http://schemas.openxmlformats.org/officeDocument/2006/relationships/image" Target="../media/image7067.png"/><Relationship Id="rId1146" Type="http://schemas.openxmlformats.org/officeDocument/2006/relationships/image" Target="../media/image7382.png"/><Relationship Id="rId1798" Type="http://schemas.openxmlformats.org/officeDocument/2006/relationships/customXml" Target="../ink/ink7945.xml"/><Relationship Id="rId723" Type="http://schemas.openxmlformats.org/officeDocument/2006/relationships/customXml" Target="../ink/ink7406.xml"/><Relationship Id="rId930" Type="http://schemas.openxmlformats.org/officeDocument/2006/relationships/image" Target="../media/image7274.png"/><Relationship Id="rId1006" Type="http://schemas.openxmlformats.org/officeDocument/2006/relationships/image" Target="../media/image7312.png"/><Relationship Id="rId1353" Type="http://schemas.openxmlformats.org/officeDocument/2006/relationships/customXml" Target="../ink/ink7721.xml"/><Relationship Id="rId1560" Type="http://schemas.openxmlformats.org/officeDocument/2006/relationships/image" Target="../media/image7588.png"/><Relationship Id="rId1658" Type="http://schemas.openxmlformats.org/officeDocument/2006/relationships/customXml" Target="../ink/ink7875.xml"/><Relationship Id="rId1865" Type="http://schemas.openxmlformats.org/officeDocument/2006/relationships/image" Target="../media/image7740.png"/><Relationship Id="rId1213" Type="http://schemas.openxmlformats.org/officeDocument/2006/relationships/customXml" Target="../ink/ink7651.xml"/><Relationship Id="rId1420" Type="http://schemas.openxmlformats.org/officeDocument/2006/relationships/image" Target="../media/image7519.png"/><Relationship Id="rId1518" Type="http://schemas.openxmlformats.org/officeDocument/2006/relationships/image" Target="../media/image7567.png"/><Relationship Id="rId1725" Type="http://schemas.openxmlformats.org/officeDocument/2006/relationships/image" Target="../media/image7670.png"/><Relationship Id="rId1932" Type="http://schemas.openxmlformats.org/officeDocument/2006/relationships/customXml" Target="../ink/ink8012.xml"/><Relationship Id="rId17" Type="http://schemas.openxmlformats.org/officeDocument/2006/relationships/customXml" Target="../ink/ink7027.xml"/><Relationship Id="rId166" Type="http://schemas.openxmlformats.org/officeDocument/2006/relationships/customXml" Target="../ink/ink7127.xml"/><Relationship Id="rId373" Type="http://schemas.openxmlformats.org/officeDocument/2006/relationships/customXml" Target="../ink/ink7231.xml"/><Relationship Id="rId580" Type="http://schemas.openxmlformats.org/officeDocument/2006/relationships/image" Target="../media/image7099.png"/><Relationship Id="rId2054" Type="http://schemas.openxmlformats.org/officeDocument/2006/relationships/customXml" Target="../ink/ink8073.xml"/><Relationship Id="rId1" Type="http://schemas.openxmlformats.org/officeDocument/2006/relationships/slideLayout" Target="../slideLayouts/slideLayout7.xml"/><Relationship Id="rId233" Type="http://schemas.openxmlformats.org/officeDocument/2006/relationships/customXml" Target="../ink/ink7161.xml"/><Relationship Id="rId440" Type="http://schemas.openxmlformats.org/officeDocument/2006/relationships/image" Target="../media/image7029.png"/><Relationship Id="rId678" Type="http://schemas.openxmlformats.org/officeDocument/2006/relationships/image" Target="../media/image7148.png"/><Relationship Id="rId885" Type="http://schemas.openxmlformats.org/officeDocument/2006/relationships/customXml" Target="../ink/ink7487.xml"/><Relationship Id="rId1070" Type="http://schemas.openxmlformats.org/officeDocument/2006/relationships/image" Target="../media/image7344.png"/><Relationship Id="rId300" Type="http://schemas.openxmlformats.org/officeDocument/2006/relationships/image" Target="../media/image6959.png"/><Relationship Id="rId538" Type="http://schemas.openxmlformats.org/officeDocument/2006/relationships/image" Target="../media/image7078.png"/><Relationship Id="rId745" Type="http://schemas.openxmlformats.org/officeDocument/2006/relationships/customXml" Target="../ink/ink7417.xml"/><Relationship Id="rId952" Type="http://schemas.openxmlformats.org/officeDocument/2006/relationships/image" Target="../media/image7285.png"/><Relationship Id="rId1168" Type="http://schemas.openxmlformats.org/officeDocument/2006/relationships/image" Target="../media/image7393.png"/><Relationship Id="rId1375" Type="http://schemas.openxmlformats.org/officeDocument/2006/relationships/customXml" Target="../ink/ink7732.xml"/><Relationship Id="rId1582" Type="http://schemas.openxmlformats.org/officeDocument/2006/relationships/image" Target="../media/image7599.png"/><Relationship Id="rId81" Type="http://schemas.openxmlformats.org/officeDocument/2006/relationships/image" Target="../media/image6850.png"/><Relationship Id="rId605" Type="http://schemas.openxmlformats.org/officeDocument/2006/relationships/customXml" Target="../ink/ink7347.xml"/><Relationship Id="rId812" Type="http://schemas.openxmlformats.org/officeDocument/2006/relationships/image" Target="../media/image7215.png"/><Relationship Id="rId1028" Type="http://schemas.openxmlformats.org/officeDocument/2006/relationships/image" Target="../media/image7323.png"/><Relationship Id="rId1235" Type="http://schemas.openxmlformats.org/officeDocument/2006/relationships/customXml" Target="../ink/ink7662.xml"/><Relationship Id="rId1442" Type="http://schemas.openxmlformats.org/officeDocument/2006/relationships/image" Target="../media/image7530.png"/><Relationship Id="rId1887" Type="http://schemas.openxmlformats.org/officeDocument/2006/relationships/image" Target="../media/image7751.png"/><Relationship Id="rId1302" Type="http://schemas.openxmlformats.org/officeDocument/2006/relationships/image" Target="../media/image7460.png"/><Relationship Id="rId1747" Type="http://schemas.openxmlformats.org/officeDocument/2006/relationships/image" Target="../media/image7681.png"/><Relationship Id="rId1954" Type="http://schemas.openxmlformats.org/officeDocument/2006/relationships/customXml" Target="../ink/ink8023.xml"/><Relationship Id="rId39" Type="http://schemas.openxmlformats.org/officeDocument/2006/relationships/customXml" Target="../ink/ink7049.xml"/><Relationship Id="rId1607" Type="http://schemas.openxmlformats.org/officeDocument/2006/relationships/customXml" Target="../ink/ink7849.xml"/><Relationship Id="rId1814" Type="http://schemas.openxmlformats.org/officeDocument/2006/relationships/customXml" Target="../ink/ink7953.xml"/><Relationship Id="rId188" Type="http://schemas.openxmlformats.org/officeDocument/2006/relationships/customXml" Target="../ink/ink7138.xml"/><Relationship Id="rId395" Type="http://schemas.openxmlformats.org/officeDocument/2006/relationships/customXml" Target="../ink/ink7242.xml"/><Relationship Id="rId255" Type="http://schemas.openxmlformats.org/officeDocument/2006/relationships/customXml" Target="../ink/ink7172.xml"/><Relationship Id="rId462" Type="http://schemas.openxmlformats.org/officeDocument/2006/relationships/image" Target="../media/image7040.png"/><Relationship Id="rId1092" Type="http://schemas.openxmlformats.org/officeDocument/2006/relationships/image" Target="../media/image7355.png"/><Relationship Id="rId1397" Type="http://schemas.openxmlformats.org/officeDocument/2006/relationships/customXml" Target="../ink/ink7743.xml"/><Relationship Id="rId115" Type="http://schemas.openxmlformats.org/officeDocument/2006/relationships/image" Target="../media/image6867.png"/><Relationship Id="rId322" Type="http://schemas.openxmlformats.org/officeDocument/2006/relationships/image" Target="../media/image6970.png"/><Relationship Id="rId767" Type="http://schemas.openxmlformats.org/officeDocument/2006/relationships/customXml" Target="../ink/ink7428.xml"/><Relationship Id="rId974" Type="http://schemas.openxmlformats.org/officeDocument/2006/relationships/image" Target="../media/image7296.png"/><Relationship Id="rId2003" Type="http://schemas.openxmlformats.org/officeDocument/2006/relationships/image" Target="../media/image7809.png"/><Relationship Id="rId627" Type="http://schemas.openxmlformats.org/officeDocument/2006/relationships/customXml" Target="../ink/ink7358.xml"/><Relationship Id="rId834" Type="http://schemas.openxmlformats.org/officeDocument/2006/relationships/image" Target="../media/image7226.png"/><Relationship Id="rId1257" Type="http://schemas.openxmlformats.org/officeDocument/2006/relationships/customXml" Target="../ink/ink7673.xml"/><Relationship Id="rId1464" Type="http://schemas.openxmlformats.org/officeDocument/2006/relationships/image" Target="../media/image7541.png"/><Relationship Id="rId1671" Type="http://schemas.openxmlformats.org/officeDocument/2006/relationships/image" Target="../media/image7643.png"/><Relationship Id="rId901" Type="http://schemas.openxmlformats.org/officeDocument/2006/relationships/customXml" Target="../ink/ink7495.xml"/><Relationship Id="rId1117" Type="http://schemas.openxmlformats.org/officeDocument/2006/relationships/customXml" Target="../ink/ink7603.xml"/><Relationship Id="rId1324" Type="http://schemas.openxmlformats.org/officeDocument/2006/relationships/image" Target="../media/image7471.png"/><Relationship Id="rId1531" Type="http://schemas.openxmlformats.org/officeDocument/2006/relationships/customXml" Target="../ink/ink7811.xml"/><Relationship Id="rId1769" Type="http://schemas.openxmlformats.org/officeDocument/2006/relationships/image" Target="../media/image7692.png"/><Relationship Id="rId1976" Type="http://schemas.openxmlformats.org/officeDocument/2006/relationships/customXml" Target="../ink/ink8034.xml"/><Relationship Id="rId30" Type="http://schemas.openxmlformats.org/officeDocument/2006/relationships/customXml" Target="../ink/ink7040.xml"/><Relationship Id="rId1629" Type="http://schemas.openxmlformats.org/officeDocument/2006/relationships/customXml" Target="../ink/ink7860.xml"/><Relationship Id="rId1836" Type="http://schemas.openxmlformats.org/officeDocument/2006/relationships/customXml" Target="../ink/ink7964.xml"/><Relationship Id="rId1903" Type="http://schemas.openxmlformats.org/officeDocument/2006/relationships/image" Target="../media/image7759.png"/><Relationship Id="rId277" Type="http://schemas.openxmlformats.org/officeDocument/2006/relationships/customXml" Target="../ink/ink7183.xml"/><Relationship Id="rId484" Type="http://schemas.openxmlformats.org/officeDocument/2006/relationships/image" Target="../media/image7051.png"/><Relationship Id="rId137" Type="http://schemas.openxmlformats.org/officeDocument/2006/relationships/image" Target="../media/image6878.png"/><Relationship Id="rId344" Type="http://schemas.openxmlformats.org/officeDocument/2006/relationships/image" Target="../media/image6981.png"/><Relationship Id="rId691" Type="http://schemas.openxmlformats.org/officeDocument/2006/relationships/customXml" Target="../ink/ink7390.xml"/><Relationship Id="rId789" Type="http://schemas.openxmlformats.org/officeDocument/2006/relationships/customXml" Target="../ink/ink7439.xml"/><Relationship Id="rId996" Type="http://schemas.openxmlformats.org/officeDocument/2006/relationships/image" Target="../media/image7307.png"/><Relationship Id="rId2025" Type="http://schemas.openxmlformats.org/officeDocument/2006/relationships/image" Target="../media/image7820.png"/><Relationship Id="rId551" Type="http://schemas.openxmlformats.org/officeDocument/2006/relationships/customXml" Target="../ink/ink7320.xml"/><Relationship Id="rId649" Type="http://schemas.openxmlformats.org/officeDocument/2006/relationships/customXml" Target="../ink/ink7369.xml"/><Relationship Id="rId856" Type="http://schemas.openxmlformats.org/officeDocument/2006/relationships/image" Target="../media/image7237.png"/><Relationship Id="rId1181" Type="http://schemas.openxmlformats.org/officeDocument/2006/relationships/customXml" Target="../ink/ink7635.xml"/><Relationship Id="rId1279" Type="http://schemas.openxmlformats.org/officeDocument/2006/relationships/customXml" Target="../ink/ink7684.xml"/><Relationship Id="rId1486" Type="http://schemas.openxmlformats.org/officeDocument/2006/relationships/image" Target="../media/image7551.png"/><Relationship Id="rId204" Type="http://schemas.openxmlformats.org/officeDocument/2006/relationships/image" Target="../media/image6911.png"/><Relationship Id="rId411" Type="http://schemas.openxmlformats.org/officeDocument/2006/relationships/customXml" Target="../ink/ink7250.xml"/><Relationship Id="rId509" Type="http://schemas.openxmlformats.org/officeDocument/2006/relationships/customXml" Target="../ink/ink7299.xml"/><Relationship Id="rId1041" Type="http://schemas.openxmlformats.org/officeDocument/2006/relationships/customXml" Target="../ink/ink7565.xml"/><Relationship Id="rId1139" Type="http://schemas.openxmlformats.org/officeDocument/2006/relationships/customXml" Target="../ink/ink7614.xml"/><Relationship Id="rId1346" Type="http://schemas.openxmlformats.org/officeDocument/2006/relationships/image" Target="../media/image7482.png"/><Relationship Id="rId1693" Type="http://schemas.openxmlformats.org/officeDocument/2006/relationships/image" Target="../media/image7654.png"/><Relationship Id="rId1998" Type="http://schemas.openxmlformats.org/officeDocument/2006/relationships/customXml" Target="../ink/ink8045.xml"/><Relationship Id="rId716" Type="http://schemas.openxmlformats.org/officeDocument/2006/relationships/image" Target="../media/image7167.png"/><Relationship Id="rId923" Type="http://schemas.openxmlformats.org/officeDocument/2006/relationships/customXml" Target="../ink/ink7506.xml"/><Relationship Id="rId1553" Type="http://schemas.openxmlformats.org/officeDocument/2006/relationships/customXml" Target="../ink/ink7822.xml"/><Relationship Id="rId1760" Type="http://schemas.openxmlformats.org/officeDocument/2006/relationships/customXml" Target="../ink/ink7926.xml"/><Relationship Id="rId1858" Type="http://schemas.openxmlformats.org/officeDocument/2006/relationships/customXml" Target="../ink/ink7975.xml"/><Relationship Id="rId52" Type="http://schemas.openxmlformats.org/officeDocument/2006/relationships/customXml" Target="../ink/ink7062.xml"/><Relationship Id="rId1206" Type="http://schemas.openxmlformats.org/officeDocument/2006/relationships/image" Target="../media/image7412.png"/><Relationship Id="rId1413" Type="http://schemas.openxmlformats.org/officeDocument/2006/relationships/customXml" Target="../ink/ink7751.xml"/><Relationship Id="rId1620" Type="http://schemas.openxmlformats.org/officeDocument/2006/relationships/image" Target="../media/image7618.png"/><Relationship Id="rId1718" Type="http://schemas.openxmlformats.org/officeDocument/2006/relationships/customXml" Target="../ink/ink7905.xml"/><Relationship Id="rId1925" Type="http://schemas.openxmlformats.org/officeDocument/2006/relationships/image" Target="../media/image7770.png"/><Relationship Id="rId299" Type="http://schemas.openxmlformats.org/officeDocument/2006/relationships/customXml" Target="../ink/ink7194.xml"/><Relationship Id="rId159" Type="http://schemas.openxmlformats.org/officeDocument/2006/relationships/image" Target="../media/image6889.png"/><Relationship Id="rId366" Type="http://schemas.openxmlformats.org/officeDocument/2006/relationships/image" Target="../media/image6992.png"/><Relationship Id="rId573" Type="http://schemas.openxmlformats.org/officeDocument/2006/relationships/customXml" Target="../ink/ink7331.xml"/><Relationship Id="rId780" Type="http://schemas.openxmlformats.org/officeDocument/2006/relationships/image" Target="../media/image7199.png"/><Relationship Id="rId2047" Type="http://schemas.openxmlformats.org/officeDocument/2006/relationships/image" Target="../media/image7830.png"/><Relationship Id="rId226" Type="http://schemas.openxmlformats.org/officeDocument/2006/relationships/image" Target="../media/image6922.png"/><Relationship Id="rId433" Type="http://schemas.openxmlformats.org/officeDocument/2006/relationships/customXml" Target="../ink/ink7261.xml"/><Relationship Id="rId878" Type="http://schemas.openxmlformats.org/officeDocument/2006/relationships/image" Target="../media/image7248.png"/><Relationship Id="rId1063" Type="http://schemas.openxmlformats.org/officeDocument/2006/relationships/customXml" Target="../ink/ink7576.xml"/><Relationship Id="rId1270" Type="http://schemas.openxmlformats.org/officeDocument/2006/relationships/image" Target="../media/image7444.png"/><Relationship Id="rId640" Type="http://schemas.openxmlformats.org/officeDocument/2006/relationships/image" Target="../media/image7129.png"/><Relationship Id="rId738" Type="http://schemas.openxmlformats.org/officeDocument/2006/relationships/image" Target="../media/image7178.png"/><Relationship Id="rId945" Type="http://schemas.openxmlformats.org/officeDocument/2006/relationships/customXml" Target="../ink/ink7517.xml"/><Relationship Id="rId1368" Type="http://schemas.openxmlformats.org/officeDocument/2006/relationships/image" Target="../media/image7493.png"/><Relationship Id="rId1575" Type="http://schemas.openxmlformats.org/officeDocument/2006/relationships/customXml" Target="../ink/ink7833.xml"/><Relationship Id="rId1782" Type="http://schemas.openxmlformats.org/officeDocument/2006/relationships/customXml" Target="../ink/ink7937.xml"/><Relationship Id="rId74" Type="http://schemas.openxmlformats.org/officeDocument/2006/relationships/customXml" Target="../ink/ink7081.xml"/><Relationship Id="rId500" Type="http://schemas.openxmlformats.org/officeDocument/2006/relationships/image" Target="../media/image7059.png"/><Relationship Id="rId805" Type="http://schemas.openxmlformats.org/officeDocument/2006/relationships/customXml" Target="../ink/ink7447.xml"/><Relationship Id="rId1130" Type="http://schemas.openxmlformats.org/officeDocument/2006/relationships/image" Target="../media/image7374.png"/><Relationship Id="rId1228" Type="http://schemas.openxmlformats.org/officeDocument/2006/relationships/image" Target="../media/image7423.png"/><Relationship Id="rId1435" Type="http://schemas.openxmlformats.org/officeDocument/2006/relationships/customXml" Target="../ink/ink7762.xml"/><Relationship Id="rId1642" Type="http://schemas.openxmlformats.org/officeDocument/2006/relationships/image" Target="../media/image7629.png"/><Relationship Id="rId1947" Type="http://schemas.openxmlformats.org/officeDocument/2006/relationships/image" Target="../media/image7781.png"/><Relationship Id="rId1502" Type="http://schemas.openxmlformats.org/officeDocument/2006/relationships/image" Target="../media/image7559.png"/><Relationship Id="rId1807" Type="http://schemas.openxmlformats.org/officeDocument/2006/relationships/image" Target="../media/image7711.png"/><Relationship Id="rId290" Type="http://schemas.openxmlformats.org/officeDocument/2006/relationships/image" Target="../media/image6954.png"/><Relationship Id="rId388" Type="http://schemas.openxmlformats.org/officeDocument/2006/relationships/image" Target="../media/image7003.png"/><Relationship Id="rId2069" Type="http://schemas.openxmlformats.org/officeDocument/2006/relationships/image" Target="../media/image7839.png"/><Relationship Id="rId150" Type="http://schemas.openxmlformats.org/officeDocument/2006/relationships/customXml" Target="../ink/ink7119.xml"/><Relationship Id="rId595" Type="http://schemas.openxmlformats.org/officeDocument/2006/relationships/customXml" Target="../ink/ink7342.xml"/><Relationship Id="rId248" Type="http://schemas.openxmlformats.org/officeDocument/2006/relationships/image" Target="../media/image6933.png"/><Relationship Id="rId455" Type="http://schemas.openxmlformats.org/officeDocument/2006/relationships/customXml" Target="../ink/ink7272.xml"/><Relationship Id="rId662" Type="http://schemas.openxmlformats.org/officeDocument/2006/relationships/image" Target="../media/image7140.png"/><Relationship Id="rId1085" Type="http://schemas.openxmlformats.org/officeDocument/2006/relationships/customXml" Target="../ink/ink7587.xml"/><Relationship Id="rId1292" Type="http://schemas.openxmlformats.org/officeDocument/2006/relationships/image" Target="../media/image7455.png"/><Relationship Id="rId108" Type="http://schemas.openxmlformats.org/officeDocument/2006/relationships/customXml" Target="../ink/ink7098.xml"/><Relationship Id="rId315" Type="http://schemas.openxmlformats.org/officeDocument/2006/relationships/customXml" Target="../ink/ink7202.xml"/><Relationship Id="rId522" Type="http://schemas.openxmlformats.org/officeDocument/2006/relationships/image" Target="../media/image7070.png"/><Relationship Id="rId967" Type="http://schemas.openxmlformats.org/officeDocument/2006/relationships/customXml" Target="../ink/ink7528.xml"/><Relationship Id="rId1152" Type="http://schemas.openxmlformats.org/officeDocument/2006/relationships/image" Target="../media/image7385.png"/><Relationship Id="rId1597" Type="http://schemas.openxmlformats.org/officeDocument/2006/relationships/customXml" Target="../ink/ink7844.xml"/><Relationship Id="rId96" Type="http://schemas.openxmlformats.org/officeDocument/2006/relationships/customXml" Target="../ink/ink7092.xml"/><Relationship Id="rId827" Type="http://schemas.openxmlformats.org/officeDocument/2006/relationships/customXml" Target="../ink/ink7458.xml"/><Relationship Id="rId1012" Type="http://schemas.openxmlformats.org/officeDocument/2006/relationships/image" Target="../media/image7315.png"/><Relationship Id="rId1457" Type="http://schemas.openxmlformats.org/officeDocument/2006/relationships/customXml" Target="../ink/ink7773.xml"/><Relationship Id="rId1664" Type="http://schemas.openxmlformats.org/officeDocument/2006/relationships/customXml" Target="../ink/ink7878.xml"/><Relationship Id="rId1871" Type="http://schemas.openxmlformats.org/officeDocument/2006/relationships/image" Target="../media/image7743.png"/><Relationship Id="rId1317" Type="http://schemas.openxmlformats.org/officeDocument/2006/relationships/customXml" Target="../ink/ink7703.xml"/><Relationship Id="rId1524" Type="http://schemas.openxmlformats.org/officeDocument/2006/relationships/image" Target="../media/image7570.png"/><Relationship Id="rId1731" Type="http://schemas.openxmlformats.org/officeDocument/2006/relationships/image" Target="../media/image7673.png"/><Relationship Id="rId1969" Type="http://schemas.openxmlformats.org/officeDocument/2006/relationships/image" Target="../media/image7792.png"/><Relationship Id="rId23" Type="http://schemas.openxmlformats.org/officeDocument/2006/relationships/customXml" Target="../ink/ink7033.xml"/><Relationship Id="rId1829" Type="http://schemas.openxmlformats.org/officeDocument/2006/relationships/image" Target="../media/image7722.png"/><Relationship Id="rId172" Type="http://schemas.openxmlformats.org/officeDocument/2006/relationships/customXml" Target="../ink/ink7130.xml"/><Relationship Id="rId477" Type="http://schemas.openxmlformats.org/officeDocument/2006/relationships/customXml" Target="../ink/ink7283.xml"/><Relationship Id="rId684" Type="http://schemas.openxmlformats.org/officeDocument/2006/relationships/image" Target="../media/image7151.png"/><Relationship Id="rId2060" Type="http://schemas.openxmlformats.org/officeDocument/2006/relationships/customXml" Target="../ink/ink8076.xml"/><Relationship Id="rId337" Type="http://schemas.openxmlformats.org/officeDocument/2006/relationships/customXml" Target="../ink/ink7213.xml"/><Relationship Id="rId891" Type="http://schemas.openxmlformats.org/officeDocument/2006/relationships/customXml" Target="../ink/ink7490.xml"/><Relationship Id="rId989" Type="http://schemas.openxmlformats.org/officeDocument/2006/relationships/customXml" Target="../ink/ink7539.xml"/><Relationship Id="rId2018" Type="http://schemas.openxmlformats.org/officeDocument/2006/relationships/customXml" Target="../ink/ink8055.xml"/><Relationship Id="rId544" Type="http://schemas.openxmlformats.org/officeDocument/2006/relationships/image" Target="../media/image7081.png"/><Relationship Id="rId751" Type="http://schemas.openxmlformats.org/officeDocument/2006/relationships/customXml" Target="../ink/ink7420.xml"/><Relationship Id="rId849" Type="http://schemas.openxmlformats.org/officeDocument/2006/relationships/customXml" Target="../ink/ink7469.xml"/><Relationship Id="rId1174" Type="http://schemas.openxmlformats.org/officeDocument/2006/relationships/image" Target="../media/image7396.png"/><Relationship Id="rId1381" Type="http://schemas.openxmlformats.org/officeDocument/2006/relationships/customXml" Target="../ink/ink7735.xml"/><Relationship Id="rId1479" Type="http://schemas.openxmlformats.org/officeDocument/2006/relationships/customXml" Target="../ink/ink7784.xml"/><Relationship Id="rId1686" Type="http://schemas.openxmlformats.org/officeDocument/2006/relationships/customXml" Target="../ink/ink7889.xml"/><Relationship Id="rId404" Type="http://schemas.openxmlformats.org/officeDocument/2006/relationships/image" Target="../media/image7011.png"/><Relationship Id="rId611" Type="http://schemas.openxmlformats.org/officeDocument/2006/relationships/customXml" Target="../ink/ink7350.xml"/><Relationship Id="rId1034" Type="http://schemas.openxmlformats.org/officeDocument/2006/relationships/image" Target="../media/image7326.png"/><Relationship Id="rId1241" Type="http://schemas.openxmlformats.org/officeDocument/2006/relationships/customXml" Target="../ink/ink7665.xml"/><Relationship Id="rId1339" Type="http://schemas.openxmlformats.org/officeDocument/2006/relationships/customXml" Target="../ink/ink7714.xml"/><Relationship Id="rId1893" Type="http://schemas.openxmlformats.org/officeDocument/2006/relationships/image" Target="../media/image7754.png"/><Relationship Id="rId709" Type="http://schemas.openxmlformats.org/officeDocument/2006/relationships/customXml" Target="../ink/ink7399.xml"/><Relationship Id="rId916" Type="http://schemas.openxmlformats.org/officeDocument/2006/relationships/image" Target="../media/image7267.png"/><Relationship Id="rId1101" Type="http://schemas.openxmlformats.org/officeDocument/2006/relationships/customXml" Target="../ink/ink7595.xml"/><Relationship Id="rId1546" Type="http://schemas.openxmlformats.org/officeDocument/2006/relationships/image" Target="../media/image7581.png"/><Relationship Id="rId1753" Type="http://schemas.openxmlformats.org/officeDocument/2006/relationships/image" Target="../media/image7684.png"/><Relationship Id="rId1960" Type="http://schemas.openxmlformats.org/officeDocument/2006/relationships/customXml" Target="../ink/ink8026.xml"/><Relationship Id="rId45" Type="http://schemas.openxmlformats.org/officeDocument/2006/relationships/customXml" Target="../ink/ink7055.xml"/><Relationship Id="rId1406" Type="http://schemas.openxmlformats.org/officeDocument/2006/relationships/image" Target="../media/image7512.png"/><Relationship Id="rId1613" Type="http://schemas.openxmlformats.org/officeDocument/2006/relationships/customXml" Target="../ink/ink7852.xml"/><Relationship Id="rId1820" Type="http://schemas.openxmlformats.org/officeDocument/2006/relationships/customXml" Target="../ink/ink7956.xml"/><Relationship Id="rId194" Type="http://schemas.openxmlformats.org/officeDocument/2006/relationships/customXml" Target="../ink/ink7141.xml"/><Relationship Id="rId1918" Type="http://schemas.openxmlformats.org/officeDocument/2006/relationships/customXml" Target="../ink/ink8005.xml"/><Relationship Id="rId261" Type="http://schemas.openxmlformats.org/officeDocument/2006/relationships/customXml" Target="../ink/ink7175.xml"/><Relationship Id="rId499" Type="http://schemas.openxmlformats.org/officeDocument/2006/relationships/customXml" Target="../ink/ink7294.xml"/><Relationship Id="rId359" Type="http://schemas.openxmlformats.org/officeDocument/2006/relationships/customXml" Target="../ink/ink7224.xml"/><Relationship Id="rId566" Type="http://schemas.openxmlformats.org/officeDocument/2006/relationships/image" Target="../media/image7092.png"/><Relationship Id="rId773" Type="http://schemas.openxmlformats.org/officeDocument/2006/relationships/customXml" Target="../ink/ink7431.xml"/><Relationship Id="rId1196" Type="http://schemas.openxmlformats.org/officeDocument/2006/relationships/image" Target="../media/image7407.png"/><Relationship Id="rId121" Type="http://schemas.openxmlformats.org/officeDocument/2006/relationships/image" Target="../media/image6870.png"/><Relationship Id="rId219" Type="http://schemas.openxmlformats.org/officeDocument/2006/relationships/customXml" Target="../ink/ink7154.xml"/><Relationship Id="rId426" Type="http://schemas.openxmlformats.org/officeDocument/2006/relationships/image" Target="../media/image7022.png"/><Relationship Id="rId633" Type="http://schemas.openxmlformats.org/officeDocument/2006/relationships/customXml" Target="../ink/ink7361.xml"/><Relationship Id="rId980" Type="http://schemas.openxmlformats.org/officeDocument/2006/relationships/image" Target="../media/image7299.png"/><Relationship Id="rId1056" Type="http://schemas.openxmlformats.org/officeDocument/2006/relationships/image" Target="../media/image7337.png"/><Relationship Id="rId1263" Type="http://schemas.openxmlformats.org/officeDocument/2006/relationships/customXml" Target="../ink/ink7676.xml"/><Relationship Id="rId840" Type="http://schemas.openxmlformats.org/officeDocument/2006/relationships/image" Target="../media/image7229.png"/><Relationship Id="rId938" Type="http://schemas.openxmlformats.org/officeDocument/2006/relationships/image" Target="../media/image7278.png"/><Relationship Id="rId1470" Type="http://schemas.openxmlformats.org/officeDocument/2006/relationships/image" Target="../media/image7544.png"/><Relationship Id="rId1568" Type="http://schemas.openxmlformats.org/officeDocument/2006/relationships/image" Target="../media/image7592.png"/><Relationship Id="rId1775" Type="http://schemas.openxmlformats.org/officeDocument/2006/relationships/image" Target="../media/image7695.png"/><Relationship Id="rId67" Type="http://schemas.openxmlformats.org/officeDocument/2006/relationships/customXml" Target="../ink/ink7077.xml"/><Relationship Id="rId700" Type="http://schemas.openxmlformats.org/officeDocument/2006/relationships/image" Target="../media/image7159.png"/><Relationship Id="rId1123" Type="http://schemas.openxmlformats.org/officeDocument/2006/relationships/customXml" Target="../ink/ink7606.xml"/><Relationship Id="rId1330" Type="http://schemas.openxmlformats.org/officeDocument/2006/relationships/image" Target="../media/image7474.png"/><Relationship Id="rId1428" Type="http://schemas.openxmlformats.org/officeDocument/2006/relationships/image" Target="../media/image7523.png"/><Relationship Id="rId1635" Type="http://schemas.openxmlformats.org/officeDocument/2006/relationships/customXml" Target="../ink/ink7863.xml"/><Relationship Id="rId1982" Type="http://schemas.openxmlformats.org/officeDocument/2006/relationships/customXml" Target="../ink/ink8037.xml"/><Relationship Id="rId1842" Type="http://schemas.openxmlformats.org/officeDocument/2006/relationships/customXml" Target="../ink/ink7967.xml"/><Relationship Id="rId1702" Type="http://schemas.openxmlformats.org/officeDocument/2006/relationships/customXml" Target="../ink/ink7897.xml"/><Relationship Id="rId283" Type="http://schemas.openxmlformats.org/officeDocument/2006/relationships/customXml" Target="../ink/ink7186.xml"/><Relationship Id="rId490" Type="http://schemas.openxmlformats.org/officeDocument/2006/relationships/image" Target="../media/image7054.png"/><Relationship Id="rId143" Type="http://schemas.openxmlformats.org/officeDocument/2006/relationships/image" Target="../media/image6881.png"/><Relationship Id="rId350" Type="http://schemas.openxmlformats.org/officeDocument/2006/relationships/image" Target="../media/image6984.png"/><Relationship Id="rId588" Type="http://schemas.openxmlformats.org/officeDocument/2006/relationships/image" Target="../media/image7103.png"/><Relationship Id="rId795" Type="http://schemas.openxmlformats.org/officeDocument/2006/relationships/customXml" Target="../ink/ink7442.xml"/><Relationship Id="rId2031" Type="http://schemas.openxmlformats.org/officeDocument/2006/relationships/image" Target="../media/image5293.png"/><Relationship Id="rId9" Type="http://schemas.openxmlformats.org/officeDocument/2006/relationships/customXml" Target="../ink/ink7020.xml"/><Relationship Id="rId210" Type="http://schemas.openxmlformats.org/officeDocument/2006/relationships/image" Target="../media/image6914.png"/><Relationship Id="rId448" Type="http://schemas.openxmlformats.org/officeDocument/2006/relationships/image" Target="../media/image7033.png"/><Relationship Id="rId655" Type="http://schemas.openxmlformats.org/officeDocument/2006/relationships/customXml" Target="../ink/ink7372.xml"/><Relationship Id="rId862" Type="http://schemas.openxmlformats.org/officeDocument/2006/relationships/image" Target="../media/image7240.png"/><Relationship Id="rId1078" Type="http://schemas.openxmlformats.org/officeDocument/2006/relationships/image" Target="../media/image7348.png"/><Relationship Id="rId1285" Type="http://schemas.openxmlformats.org/officeDocument/2006/relationships/customXml" Target="../ink/ink7687.xml"/><Relationship Id="rId1492" Type="http://schemas.openxmlformats.org/officeDocument/2006/relationships/image" Target="../media/image7554.png"/><Relationship Id="rId308" Type="http://schemas.openxmlformats.org/officeDocument/2006/relationships/image" Target="../media/image6963.png"/><Relationship Id="rId515" Type="http://schemas.openxmlformats.org/officeDocument/2006/relationships/customXml" Target="../ink/ink7302.xml"/><Relationship Id="rId722" Type="http://schemas.openxmlformats.org/officeDocument/2006/relationships/image" Target="../media/image7170.png"/><Relationship Id="rId1145" Type="http://schemas.openxmlformats.org/officeDocument/2006/relationships/customXml" Target="../ink/ink7617.xml"/><Relationship Id="rId1352" Type="http://schemas.openxmlformats.org/officeDocument/2006/relationships/image" Target="../media/image7485.png"/><Relationship Id="rId1797" Type="http://schemas.openxmlformats.org/officeDocument/2006/relationships/image" Target="../media/image7706.png"/><Relationship Id="rId89" Type="http://schemas.openxmlformats.org/officeDocument/2006/relationships/image" Target="../media/image6854.png"/><Relationship Id="rId1005" Type="http://schemas.openxmlformats.org/officeDocument/2006/relationships/customXml" Target="../ink/ink7547.xml"/><Relationship Id="rId1212" Type="http://schemas.openxmlformats.org/officeDocument/2006/relationships/image" Target="../media/image7415.png"/><Relationship Id="rId1657" Type="http://schemas.openxmlformats.org/officeDocument/2006/relationships/customXml" Target="../ink/ink7874.xml"/><Relationship Id="rId1864" Type="http://schemas.openxmlformats.org/officeDocument/2006/relationships/customXml" Target="../ink/ink7978.xml"/><Relationship Id="rId1517" Type="http://schemas.openxmlformats.org/officeDocument/2006/relationships/customXml" Target="../ink/ink7804.xml"/><Relationship Id="rId1724" Type="http://schemas.openxmlformats.org/officeDocument/2006/relationships/customXml" Target="../ink/ink7908.xml"/><Relationship Id="rId16" Type="http://schemas.openxmlformats.org/officeDocument/2006/relationships/customXml" Target="../ink/ink7026.xml"/><Relationship Id="rId1931" Type="http://schemas.openxmlformats.org/officeDocument/2006/relationships/image" Target="../media/image7773.png"/><Relationship Id="rId165" Type="http://schemas.openxmlformats.org/officeDocument/2006/relationships/image" Target="../media/image6892.png"/><Relationship Id="rId372" Type="http://schemas.openxmlformats.org/officeDocument/2006/relationships/image" Target="../media/image6995.png"/><Relationship Id="rId677" Type="http://schemas.openxmlformats.org/officeDocument/2006/relationships/customXml" Target="../ink/ink7383.xml"/><Relationship Id="rId2053" Type="http://schemas.openxmlformats.org/officeDocument/2006/relationships/image" Target="../media/image7833.png"/><Relationship Id="rId232" Type="http://schemas.openxmlformats.org/officeDocument/2006/relationships/image" Target="../media/image6925.png"/><Relationship Id="rId884" Type="http://schemas.openxmlformats.org/officeDocument/2006/relationships/image" Target="../media/image7251.png"/><Relationship Id="rId537" Type="http://schemas.openxmlformats.org/officeDocument/2006/relationships/customXml" Target="../ink/ink7313.xml"/><Relationship Id="rId744" Type="http://schemas.openxmlformats.org/officeDocument/2006/relationships/image" Target="../media/image7181.png"/><Relationship Id="rId951" Type="http://schemas.openxmlformats.org/officeDocument/2006/relationships/customXml" Target="../ink/ink7520.xml"/><Relationship Id="rId1167" Type="http://schemas.openxmlformats.org/officeDocument/2006/relationships/customXml" Target="../ink/ink7628.xml"/><Relationship Id="rId1374" Type="http://schemas.openxmlformats.org/officeDocument/2006/relationships/image" Target="../media/image7496.png"/><Relationship Id="rId1581" Type="http://schemas.openxmlformats.org/officeDocument/2006/relationships/customXml" Target="../ink/ink7836.xml"/><Relationship Id="rId1679" Type="http://schemas.openxmlformats.org/officeDocument/2006/relationships/image" Target="../media/image7647.png"/><Relationship Id="rId80" Type="http://schemas.openxmlformats.org/officeDocument/2006/relationships/customXml" Target="../ink/ink7084.xml"/><Relationship Id="rId604" Type="http://schemas.openxmlformats.org/officeDocument/2006/relationships/image" Target="../media/image7111.png"/><Relationship Id="rId811" Type="http://schemas.openxmlformats.org/officeDocument/2006/relationships/customXml" Target="../ink/ink7450.xml"/><Relationship Id="rId1027" Type="http://schemas.openxmlformats.org/officeDocument/2006/relationships/customXml" Target="../ink/ink7558.xml"/><Relationship Id="rId1234" Type="http://schemas.openxmlformats.org/officeDocument/2006/relationships/image" Target="../media/image7426.png"/><Relationship Id="rId1441" Type="http://schemas.openxmlformats.org/officeDocument/2006/relationships/customXml" Target="../ink/ink7765.xml"/><Relationship Id="rId1886" Type="http://schemas.openxmlformats.org/officeDocument/2006/relationships/customXml" Target="../ink/ink7989.xml"/><Relationship Id="rId909" Type="http://schemas.openxmlformats.org/officeDocument/2006/relationships/customXml" Target="../ink/ink7499.xml"/><Relationship Id="rId1301" Type="http://schemas.openxmlformats.org/officeDocument/2006/relationships/customXml" Target="../ink/ink7695.xml"/><Relationship Id="rId1539" Type="http://schemas.openxmlformats.org/officeDocument/2006/relationships/customXml" Target="../ink/ink7815.xml"/><Relationship Id="rId1746" Type="http://schemas.openxmlformats.org/officeDocument/2006/relationships/customXml" Target="../ink/ink7919.xml"/><Relationship Id="rId1953" Type="http://schemas.openxmlformats.org/officeDocument/2006/relationships/image" Target="../media/image7784.png"/><Relationship Id="rId38" Type="http://schemas.openxmlformats.org/officeDocument/2006/relationships/customXml" Target="../ink/ink7048.xml"/><Relationship Id="rId1606" Type="http://schemas.openxmlformats.org/officeDocument/2006/relationships/image" Target="../media/image7611.png"/><Relationship Id="rId1813" Type="http://schemas.openxmlformats.org/officeDocument/2006/relationships/image" Target="../media/image7714.png"/><Relationship Id="rId187" Type="http://schemas.openxmlformats.org/officeDocument/2006/relationships/image" Target="../media/image6903.png"/><Relationship Id="rId394" Type="http://schemas.openxmlformats.org/officeDocument/2006/relationships/image" Target="../media/image7006.png"/><Relationship Id="rId254" Type="http://schemas.openxmlformats.org/officeDocument/2006/relationships/image" Target="../media/image6936.png"/><Relationship Id="rId699" Type="http://schemas.openxmlformats.org/officeDocument/2006/relationships/customXml" Target="../ink/ink7394.xml"/><Relationship Id="rId1091" Type="http://schemas.openxmlformats.org/officeDocument/2006/relationships/customXml" Target="../ink/ink7590.xml"/><Relationship Id="rId114" Type="http://schemas.openxmlformats.org/officeDocument/2006/relationships/customXml" Target="../ink/ink7101.xml"/><Relationship Id="rId461" Type="http://schemas.openxmlformats.org/officeDocument/2006/relationships/customXml" Target="../ink/ink7275.xml"/><Relationship Id="rId559" Type="http://schemas.openxmlformats.org/officeDocument/2006/relationships/customXml" Target="../ink/ink7324.xml"/><Relationship Id="rId766" Type="http://schemas.openxmlformats.org/officeDocument/2006/relationships/image" Target="../media/image7192.png"/><Relationship Id="rId1189" Type="http://schemas.openxmlformats.org/officeDocument/2006/relationships/customXml" Target="../ink/ink7639.xml"/><Relationship Id="rId1396" Type="http://schemas.openxmlformats.org/officeDocument/2006/relationships/image" Target="../media/image7507.png"/><Relationship Id="rId321" Type="http://schemas.openxmlformats.org/officeDocument/2006/relationships/customXml" Target="../ink/ink7205.xml"/><Relationship Id="rId419" Type="http://schemas.openxmlformats.org/officeDocument/2006/relationships/customXml" Target="../ink/ink7254.xml"/><Relationship Id="rId626" Type="http://schemas.openxmlformats.org/officeDocument/2006/relationships/image" Target="../media/image7122.png"/><Relationship Id="rId973" Type="http://schemas.openxmlformats.org/officeDocument/2006/relationships/customXml" Target="../ink/ink7531.xml"/><Relationship Id="rId1049" Type="http://schemas.openxmlformats.org/officeDocument/2006/relationships/customXml" Target="../ink/ink7569.xml"/><Relationship Id="rId1256" Type="http://schemas.openxmlformats.org/officeDocument/2006/relationships/image" Target="../media/image7437.png"/><Relationship Id="rId2002" Type="http://schemas.openxmlformats.org/officeDocument/2006/relationships/customXml" Target="../ink/ink8047.xml"/><Relationship Id="rId833" Type="http://schemas.openxmlformats.org/officeDocument/2006/relationships/customXml" Target="../ink/ink7461.xml"/><Relationship Id="rId1116" Type="http://schemas.openxmlformats.org/officeDocument/2006/relationships/image" Target="../media/image7367.png"/><Relationship Id="rId1463" Type="http://schemas.openxmlformats.org/officeDocument/2006/relationships/customXml" Target="../ink/ink7776.xml"/><Relationship Id="rId1670" Type="http://schemas.openxmlformats.org/officeDocument/2006/relationships/customXml" Target="../ink/ink7881.xml"/><Relationship Id="rId1768" Type="http://schemas.openxmlformats.org/officeDocument/2006/relationships/customXml" Target="../ink/ink7930.xml"/><Relationship Id="rId900" Type="http://schemas.openxmlformats.org/officeDocument/2006/relationships/image" Target="../media/image7259.png"/><Relationship Id="rId1323" Type="http://schemas.openxmlformats.org/officeDocument/2006/relationships/customXml" Target="../ink/ink7706.xml"/><Relationship Id="rId1530" Type="http://schemas.openxmlformats.org/officeDocument/2006/relationships/image" Target="../media/image7573.png"/><Relationship Id="rId1628" Type="http://schemas.openxmlformats.org/officeDocument/2006/relationships/image" Target="../media/image7622.png"/><Relationship Id="rId1975" Type="http://schemas.openxmlformats.org/officeDocument/2006/relationships/image" Target="../media/image7795.png"/><Relationship Id="rId1835" Type="http://schemas.openxmlformats.org/officeDocument/2006/relationships/image" Target="../media/image7725.png"/><Relationship Id="rId1902" Type="http://schemas.openxmlformats.org/officeDocument/2006/relationships/customXml" Target="../ink/ink7997.xml"/><Relationship Id="rId276" Type="http://schemas.openxmlformats.org/officeDocument/2006/relationships/image" Target="../media/image6947.png"/><Relationship Id="rId483" Type="http://schemas.openxmlformats.org/officeDocument/2006/relationships/customXml" Target="../ink/ink7286.xml"/><Relationship Id="rId690" Type="http://schemas.openxmlformats.org/officeDocument/2006/relationships/image" Target="../media/image7154.png"/><Relationship Id="rId136" Type="http://schemas.openxmlformats.org/officeDocument/2006/relationships/customXml" Target="../ink/ink7112.xml"/><Relationship Id="rId343" Type="http://schemas.openxmlformats.org/officeDocument/2006/relationships/customXml" Target="../ink/ink7216.xml"/><Relationship Id="rId550" Type="http://schemas.openxmlformats.org/officeDocument/2006/relationships/image" Target="../media/image7084.png"/><Relationship Id="rId788" Type="http://schemas.openxmlformats.org/officeDocument/2006/relationships/image" Target="../media/image7203.png"/><Relationship Id="rId995" Type="http://schemas.openxmlformats.org/officeDocument/2006/relationships/customXml" Target="../ink/ink7542.xml"/><Relationship Id="rId1180" Type="http://schemas.openxmlformats.org/officeDocument/2006/relationships/image" Target="../media/image7399.png"/><Relationship Id="rId2024" Type="http://schemas.openxmlformats.org/officeDocument/2006/relationships/customXml" Target="../ink/ink8058.xml"/><Relationship Id="rId203" Type="http://schemas.openxmlformats.org/officeDocument/2006/relationships/customXml" Target="../ink/ink7146.xml"/><Relationship Id="rId648" Type="http://schemas.openxmlformats.org/officeDocument/2006/relationships/image" Target="../media/image7133.png"/><Relationship Id="rId855" Type="http://schemas.openxmlformats.org/officeDocument/2006/relationships/customXml" Target="../ink/ink7472.xml"/><Relationship Id="rId1040" Type="http://schemas.openxmlformats.org/officeDocument/2006/relationships/image" Target="../media/image7329.png"/><Relationship Id="rId1278" Type="http://schemas.openxmlformats.org/officeDocument/2006/relationships/image" Target="../media/image7448.png"/><Relationship Id="rId1485" Type="http://schemas.openxmlformats.org/officeDocument/2006/relationships/customXml" Target="../ink/ink7788.xml"/><Relationship Id="rId1692" Type="http://schemas.openxmlformats.org/officeDocument/2006/relationships/customXml" Target="../ink/ink7892.xml"/><Relationship Id="rId410" Type="http://schemas.openxmlformats.org/officeDocument/2006/relationships/image" Target="../media/image7014.png"/><Relationship Id="rId508" Type="http://schemas.openxmlformats.org/officeDocument/2006/relationships/image" Target="../media/image7063.png"/><Relationship Id="rId715" Type="http://schemas.openxmlformats.org/officeDocument/2006/relationships/customXml" Target="../ink/ink7402.xml"/><Relationship Id="rId922" Type="http://schemas.openxmlformats.org/officeDocument/2006/relationships/image" Target="../media/image7270.png"/><Relationship Id="rId1138" Type="http://schemas.openxmlformats.org/officeDocument/2006/relationships/image" Target="../media/image7378.png"/><Relationship Id="rId1345" Type="http://schemas.openxmlformats.org/officeDocument/2006/relationships/customXml" Target="../ink/ink7717.xml"/><Relationship Id="rId1552" Type="http://schemas.openxmlformats.org/officeDocument/2006/relationships/image" Target="../media/image7584.png"/><Relationship Id="rId1997" Type="http://schemas.openxmlformats.org/officeDocument/2006/relationships/image" Target="../media/image7806.png"/><Relationship Id="rId1205" Type="http://schemas.openxmlformats.org/officeDocument/2006/relationships/customXml" Target="../ink/ink7647.xml"/><Relationship Id="rId1857" Type="http://schemas.openxmlformats.org/officeDocument/2006/relationships/image" Target="../media/image7736.png"/><Relationship Id="rId51" Type="http://schemas.openxmlformats.org/officeDocument/2006/relationships/customXml" Target="../ink/ink7061.xml"/><Relationship Id="rId1412" Type="http://schemas.openxmlformats.org/officeDocument/2006/relationships/image" Target="../media/image7515.png"/><Relationship Id="rId1717" Type="http://schemas.openxmlformats.org/officeDocument/2006/relationships/image" Target="../media/image7666.png"/><Relationship Id="rId1924" Type="http://schemas.openxmlformats.org/officeDocument/2006/relationships/customXml" Target="../ink/ink8008.xml"/><Relationship Id="rId298" Type="http://schemas.openxmlformats.org/officeDocument/2006/relationships/image" Target="../media/image6958.png"/><Relationship Id="rId158" Type="http://schemas.openxmlformats.org/officeDocument/2006/relationships/customXml" Target="../ink/ink7123.xml"/><Relationship Id="rId365" Type="http://schemas.openxmlformats.org/officeDocument/2006/relationships/customXml" Target="../ink/ink7227.xml"/><Relationship Id="rId572" Type="http://schemas.openxmlformats.org/officeDocument/2006/relationships/image" Target="../media/image7095.png"/><Relationship Id="rId2046" Type="http://schemas.openxmlformats.org/officeDocument/2006/relationships/customXml" Target="../ink/ink8069.xml"/><Relationship Id="rId225" Type="http://schemas.openxmlformats.org/officeDocument/2006/relationships/customXml" Target="../ink/ink7157.xml"/><Relationship Id="rId432" Type="http://schemas.openxmlformats.org/officeDocument/2006/relationships/image" Target="../media/image7025.png"/><Relationship Id="rId877" Type="http://schemas.openxmlformats.org/officeDocument/2006/relationships/customXml" Target="../ink/ink7483.xml"/><Relationship Id="rId1062" Type="http://schemas.openxmlformats.org/officeDocument/2006/relationships/image" Target="../media/image7340.png"/><Relationship Id="rId737" Type="http://schemas.openxmlformats.org/officeDocument/2006/relationships/customXml" Target="../ink/ink7413.xml"/><Relationship Id="rId944" Type="http://schemas.openxmlformats.org/officeDocument/2006/relationships/image" Target="../media/image7281.png"/><Relationship Id="rId1367" Type="http://schemas.openxmlformats.org/officeDocument/2006/relationships/customXml" Target="../ink/ink7728.xml"/><Relationship Id="rId1574" Type="http://schemas.openxmlformats.org/officeDocument/2006/relationships/image" Target="../media/image7595.png"/><Relationship Id="rId1781" Type="http://schemas.openxmlformats.org/officeDocument/2006/relationships/image" Target="../media/image7698.png"/><Relationship Id="rId73" Type="http://schemas.openxmlformats.org/officeDocument/2006/relationships/image" Target="../media/image6846.png"/><Relationship Id="rId804" Type="http://schemas.openxmlformats.org/officeDocument/2006/relationships/image" Target="../media/image7211.png"/><Relationship Id="rId1227" Type="http://schemas.openxmlformats.org/officeDocument/2006/relationships/customXml" Target="../ink/ink7658.xml"/><Relationship Id="rId1434" Type="http://schemas.openxmlformats.org/officeDocument/2006/relationships/image" Target="../media/image7526.png"/><Relationship Id="rId1641" Type="http://schemas.openxmlformats.org/officeDocument/2006/relationships/customXml" Target="../ink/ink7866.xml"/><Relationship Id="rId1879" Type="http://schemas.openxmlformats.org/officeDocument/2006/relationships/image" Target="../media/image7747.png"/><Relationship Id="rId1501" Type="http://schemas.openxmlformats.org/officeDocument/2006/relationships/customXml" Target="../ink/ink7796.xml"/><Relationship Id="rId1739" Type="http://schemas.openxmlformats.org/officeDocument/2006/relationships/image" Target="../media/image7677.png"/><Relationship Id="rId1946" Type="http://schemas.openxmlformats.org/officeDocument/2006/relationships/customXml" Target="../ink/ink8019.xml"/><Relationship Id="rId1806" Type="http://schemas.openxmlformats.org/officeDocument/2006/relationships/customXml" Target="../ink/ink7949.xml"/><Relationship Id="rId387" Type="http://schemas.openxmlformats.org/officeDocument/2006/relationships/customXml" Target="../ink/ink7238.xml"/><Relationship Id="rId594" Type="http://schemas.openxmlformats.org/officeDocument/2006/relationships/image" Target="../media/image7106.png"/><Relationship Id="rId2068" Type="http://schemas.openxmlformats.org/officeDocument/2006/relationships/customXml" Target="../ink/ink8080.xml"/><Relationship Id="rId247" Type="http://schemas.openxmlformats.org/officeDocument/2006/relationships/customXml" Target="../ink/ink7168.xml"/><Relationship Id="rId899" Type="http://schemas.openxmlformats.org/officeDocument/2006/relationships/customXml" Target="../ink/ink7494.xml"/><Relationship Id="rId1084" Type="http://schemas.openxmlformats.org/officeDocument/2006/relationships/image" Target="../media/image7351.png"/><Relationship Id="rId107" Type="http://schemas.openxmlformats.org/officeDocument/2006/relationships/image" Target="../media/image6863.png"/><Relationship Id="rId454" Type="http://schemas.openxmlformats.org/officeDocument/2006/relationships/image" Target="../media/image7036.png"/><Relationship Id="rId661" Type="http://schemas.openxmlformats.org/officeDocument/2006/relationships/customXml" Target="../ink/ink7375.xml"/><Relationship Id="rId759" Type="http://schemas.openxmlformats.org/officeDocument/2006/relationships/customXml" Target="../ink/ink7424.xml"/><Relationship Id="rId966" Type="http://schemas.openxmlformats.org/officeDocument/2006/relationships/image" Target="../media/image7292.png"/><Relationship Id="rId1291" Type="http://schemas.openxmlformats.org/officeDocument/2006/relationships/customXml" Target="../ink/ink7690.xml"/><Relationship Id="rId1389" Type="http://schemas.openxmlformats.org/officeDocument/2006/relationships/customXml" Target="../ink/ink7739.xml"/><Relationship Id="rId1596" Type="http://schemas.openxmlformats.org/officeDocument/2006/relationships/image" Target="../media/image7606.png"/><Relationship Id="rId314" Type="http://schemas.openxmlformats.org/officeDocument/2006/relationships/image" Target="../media/image6966.png"/><Relationship Id="rId521" Type="http://schemas.openxmlformats.org/officeDocument/2006/relationships/customXml" Target="../ink/ink7305.xml"/><Relationship Id="rId619" Type="http://schemas.openxmlformats.org/officeDocument/2006/relationships/customXml" Target="../ink/ink7354.xml"/><Relationship Id="rId1151" Type="http://schemas.openxmlformats.org/officeDocument/2006/relationships/customXml" Target="../ink/ink7620.xml"/><Relationship Id="rId1249" Type="http://schemas.openxmlformats.org/officeDocument/2006/relationships/customXml" Target="../ink/ink7669.xml"/><Relationship Id="rId95" Type="http://schemas.openxmlformats.org/officeDocument/2006/relationships/image" Target="../media/image6857.png"/><Relationship Id="rId826" Type="http://schemas.openxmlformats.org/officeDocument/2006/relationships/image" Target="../media/image7222.png"/><Relationship Id="rId1011" Type="http://schemas.openxmlformats.org/officeDocument/2006/relationships/customXml" Target="../ink/ink7550.xml"/><Relationship Id="rId1109" Type="http://schemas.openxmlformats.org/officeDocument/2006/relationships/customXml" Target="../ink/ink7599.xml"/><Relationship Id="rId1456" Type="http://schemas.openxmlformats.org/officeDocument/2006/relationships/image" Target="../media/image7537.png"/><Relationship Id="rId1663" Type="http://schemas.openxmlformats.org/officeDocument/2006/relationships/image" Target="../media/image7639.png"/><Relationship Id="rId1870" Type="http://schemas.openxmlformats.org/officeDocument/2006/relationships/customXml" Target="../ink/ink7981.xml"/><Relationship Id="rId1968" Type="http://schemas.openxmlformats.org/officeDocument/2006/relationships/customXml" Target="../ink/ink8030.xml"/><Relationship Id="rId1316" Type="http://schemas.openxmlformats.org/officeDocument/2006/relationships/image" Target="../media/image7467.png"/><Relationship Id="rId1523" Type="http://schemas.openxmlformats.org/officeDocument/2006/relationships/customXml" Target="../ink/ink7807.xml"/><Relationship Id="rId1730" Type="http://schemas.openxmlformats.org/officeDocument/2006/relationships/customXml" Target="../ink/ink7911.xml"/><Relationship Id="rId22" Type="http://schemas.openxmlformats.org/officeDocument/2006/relationships/customXml" Target="../ink/ink7032.xml"/><Relationship Id="rId1828" Type="http://schemas.openxmlformats.org/officeDocument/2006/relationships/customXml" Target="../ink/ink7960.xml"/><Relationship Id="rId171" Type="http://schemas.openxmlformats.org/officeDocument/2006/relationships/image" Target="../media/image6895.png"/><Relationship Id="rId269" Type="http://schemas.openxmlformats.org/officeDocument/2006/relationships/customXml" Target="../ink/ink7179.xml"/><Relationship Id="rId476" Type="http://schemas.openxmlformats.org/officeDocument/2006/relationships/image" Target="../media/image7047.png"/><Relationship Id="rId683" Type="http://schemas.openxmlformats.org/officeDocument/2006/relationships/customXml" Target="../ink/ink7386.xml"/><Relationship Id="rId890" Type="http://schemas.openxmlformats.org/officeDocument/2006/relationships/image" Target="../media/image7254.png"/><Relationship Id="rId129" Type="http://schemas.openxmlformats.org/officeDocument/2006/relationships/image" Target="../media/image6874.png"/><Relationship Id="rId336" Type="http://schemas.openxmlformats.org/officeDocument/2006/relationships/image" Target="../media/image6977.png"/><Relationship Id="rId543" Type="http://schemas.openxmlformats.org/officeDocument/2006/relationships/customXml" Target="../ink/ink7316.xml"/><Relationship Id="rId988" Type="http://schemas.openxmlformats.org/officeDocument/2006/relationships/image" Target="../media/image7303.png"/><Relationship Id="rId1173" Type="http://schemas.openxmlformats.org/officeDocument/2006/relationships/customXml" Target="../ink/ink7631.xml"/><Relationship Id="rId1380" Type="http://schemas.openxmlformats.org/officeDocument/2006/relationships/image" Target="../media/image7499.png"/><Relationship Id="rId2017" Type="http://schemas.openxmlformats.org/officeDocument/2006/relationships/image" Target="../media/image7816.png"/><Relationship Id="rId403" Type="http://schemas.openxmlformats.org/officeDocument/2006/relationships/customXml" Target="../ink/ink7246.xml"/><Relationship Id="rId750" Type="http://schemas.openxmlformats.org/officeDocument/2006/relationships/image" Target="../media/image7184.png"/><Relationship Id="rId848" Type="http://schemas.openxmlformats.org/officeDocument/2006/relationships/image" Target="../media/image7233.png"/><Relationship Id="rId1033" Type="http://schemas.openxmlformats.org/officeDocument/2006/relationships/customXml" Target="../ink/ink7561.xml"/><Relationship Id="rId1478" Type="http://schemas.openxmlformats.org/officeDocument/2006/relationships/image" Target="../media/image7548.png"/><Relationship Id="rId1685" Type="http://schemas.openxmlformats.org/officeDocument/2006/relationships/image" Target="../media/image7650.png"/><Relationship Id="rId1892" Type="http://schemas.openxmlformats.org/officeDocument/2006/relationships/customXml" Target="../ink/ink7992.xml"/><Relationship Id="rId610" Type="http://schemas.openxmlformats.org/officeDocument/2006/relationships/image" Target="../media/image7114.png"/><Relationship Id="rId708" Type="http://schemas.openxmlformats.org/officeDocument/2006/relationships/image" Target="../media/image7163.png"/><Relationship Id="rId915" Type="http://schemas.openxmlformats.org/officeDocument/2006/relationships/customXml" Target="../ink/ink7502.xml"/><Relationship Id="rId1240" Type="http://schemas.openxmlformats.org/officeDocument/2006/relationships/image" Target="../media/image7429.png"/><Relationship Id="rId1338" Type="http://schemas.openxmlformats.org/officeDocument/2006/relationships/image" Target="../media/image7478.png"/><Relationship Id="rId1545" Type="http://schemas.openxmlformats.org/officeDocument/2006/relationships/customXml" Target="../ink/ink7818.xml"/><Relationship Id="rId1100" Type="http://schemas.openxmlformats.org/officeDocument/2006/relationships/image" Target="../media/image7359.png"/><Relationship Id="rId1405" Type="http://schemas.openxmlformats.org/officeDocument/2006/relationships/customXml" Target="../ink/ink7747.xml"/><Relationship Id="rId1752" Type="http://schemas.openxmlformats.org/officeDocument/2006/relationships/customXml" Target="../ink/ink7922.xml"/><Relationship Id="rId44" Type="http://schemas.openxmlformats.org/officeDocument/2006/relationships/customXml" Target="../ink/ink7054.xml"/><Relationship Id="rId1612" Type="http://schemas.openxmlformats.org/officeDocument/2006/relationships/image" Target="../media/image7614.png"/><Relationship Id="rId1917" Type="http://schemas.openxmlformats.org/officeDocument/2006/relationships/image" Target="../media/image7766.png"/><Relationship Id="rId193" Type="http://schemas.openxmlformats.org/officeDocument/2006/relationships/image" Target="../media/image6906.png"/><Relationship Id="rId498" Type="http://schemas.openxmlformats.org/officeDocument/2006/relationships/image" Target="../media/image7058.png"/><Relationship Id="rId260" Type="http://schemas.openxmlformats.org/officeDocument/2006/relationships/image" Target="../media/image6939.png"/><Relationship Id="rId120" Type="http://schemas.openxmlformats.org/officeDocument/2006/relationships/customXml" Target="../ink/ink7104.xml"/><Relationship Id="rId358" Type="http://schemas.openxmlformats.org/officeDocument/2006/relationships/image" Target="../media/image6988.png"/><Relationship Id="rId565" Type="http://schemas.openxmlformats.org/officeDocument/2006/relationships/customXml" Target="../ink/ink7327.xml"/><Relationship Id="rId772" Type="http://schemas.openxmlformats.org/officeDocument/2006/relationships/image" Target="../media/image7195.png"/><Relationship Id="rId1195" Type="http://schemas.openxmlformats.org/officeDocument/2006/relationships/customXml" Target="../ink/ink7642.xml"/><Relationship Id="rId2039" Type="http://schemas.openxmlformats.org/officeDocument/2006/relationships/image" Target="../media/image7826.png"/><Relationship Id="rId218" Type="http://schemas.openxmlformats.org/officeDocument/2006/relationships/image" Target="../media/image6918.png"/><Relationship Id="rId425" Type="http://schemas.openxmlformats.org/officeDocument/2006/relationships/customXml" Target="../ink/ink7257.xml"/><Relationship Id="rId632" Type="http://schemas.openxmlformats.org/officeDocument/2006/relationships/image" Target="../media/image7125.png"/><Relationship Id="rId1055" Type="http://schemas.openxmlformats.org/officeDocument/2006/relationships/customXml" Target="../ink/ink7572.xml"/><Relationship Id="rId1262" Type="http://schemas.openxmlformats.org/officeDocument/2006/relationships/image" Target="../media/image7440.png"/><Relationship Id="rId937" Type="http://schemas.openxmlformats.org/officeDocument/2006/relationships/customXml" Target="../ink/ink7513.xml"/><Relationship Id="rId1122" Type="http://schemas.openxmlformats.org/officeDocument/2006/relationships/image" Target="../media/image7370.png"/><Relationship Id="rId1567" Type="http://schemas.openxmlformats.org/officeDocument/2006/relationships/customXml" Target="../ink/ink7829.xml"/><Relationship Id="rId1774" Type="http://schemas.openxmlformats.org/officeDocument/2006/relationships/customXml" Target="../ink/ink7933.xml"/><Relationship Id="rId1981" Type="http://schemas.openxmlformats.org/officeDocument/2006/relationships/image" Target="../media/image7798.png"/><Relationship Id="rId66" Type="http://schemas.openxmlformats.org/officeDocument/2006/relationships/customXml" Target="../ink/ink7076.xml"/><Relationship Id="rId1427" Type="http://schemas.openxmlformats.org/officeDocument/2006/relationships/customXml" Target="../ink/ink7758.xml"/><Relationship Id="rId1634" Type="http://schemas.openxmlformats.org/officeDocument/2006/relationships/image" Target="../media/image7625.png"/><Relationship Id="rId1841" Type="http://schemas.openxmlformats.org/officeDocument/2006/relationships/image" Target="../media/image7728.png"/><Relationship Id="rId1939" Type="http://schemas.openxmlformats.org/officeDocument/2006/relationships/image" Target="../media/image7777.png"/><Relationship Id="rId1701" Type="http://schemas.openxmlformats.org/officeDocument/2006/relationships/image" Target="../media/image7658.png"/><Relationship Id="rId282" Type="http://schemas.openxmlformats.org/officeDocument/2006/relationships/image" Target="../media/image6950.png"/><Relationship Id="rId587" Type="http://schemas.openxmlformats.org/officeDocument/2006/relationships/customXml" Target="../ink/ink7338.xml"/><Relationship Id="rId8" Type="http://schemas.openxmlformats.org/officeDocument/2006/relationships/customXml" Target="../ink/ink7019.xml"/><Relationship Id="rId142" Type="http://schemas.openxmlformats.org/officeDocument/2006/relationships/customXml" Target="../ink/ink7115.xml"/><Relationship Id="rId447" Type="http://schemas.openxmlformats.org/officeDocument/2006/relationships/customXml" Target="../ink/ink7268.xml"/><Relationship Id="rId794" Type="http://schemas.openxmlformats.org/officeDocument/2006/relationships/image" Target="../media/image7206.png"/><Relationship Id="rId1077" Type="http://schemas.openxmlformats.org/officeDocument/2006/relationships/customXml" Target="../ink/ink7583.xml"/><Relationship Id="rId2030" Type="http://schemas.openxmlformats.org/officeDocument/2006/relationships/customXml" Target="../ink/ink8061.xml"/><Relationship Id="rId654" Type="http://schemas.openxmlformats.org/officeDocument/2006/relationships/image" Target="../media/image7136.png"/><Relationship Id="rId861" Type="http://schemas.openxmlformats.org/officeDocument/2006/relationships/customXml" Target="../ink/ink7475.xml"/><Relationship Id="rId959" Type="http://schemas.openxmlformats.org/officeDocument/2006/relationships/customXml" Target="../ink/ink7524.xml"/><Relationship Id="rId1284" Type="http://schemas.openxmlformats.org/officeDocument/2006/relationships/image" Target="../media/image7451.png"/><Relationship Id="rId1491" Type="http://schemas.openxmlformats.org/officeDocument/2006/relationships/customXml" Target="../ink/ink7791.xml"/><Relationship Id="rId1589" Type="http://schemas.openxmlformats.org/officeDocument/2006/relationships/customXml" Target="../ink/ink7840.xml"/><Relationship Id="rId307" Type="http://schemas.openxmlformats.org/officeDocument/2006/relationships/customXml" Target="../ink/ink7198.xml"/><Relationship Id="rId514" Type="http://schemas.openxmlformats.org/officeDocument/2006/relationships/image" Target="../media/image7066.png"/><Relationship Id="rId721" Type="http://schemas.openxmlformats.org/officeDocument/2006/relationships/customXml" Target="../ink/ink7405.xml"/><Relationship Id="rId1144" Type="http://schemas.openxmlformats.org/officeDocument/2006/relationships/image" Target="../media/image7381.png"/><Relationship Id="rId1351" Type="http://schemas.openxmlformats.org/officeDocument/2006/relationships/customXml" Target="../ink/ink7720.xml"/><Relationship Id="rId1449" Type="http://schemas.openxmlformats.org/officeDocument/2006/relationships/customXml" Target="../ink/ink7769.xml"/><Relationship Id="rId1796" Type="http://schemas.openxmlformats.org/officeDocument/2006/relationships/customXml" Target="../ink/ink7944.xml"/><Relationship Id="rId88" Type="http://schemas.openxmlformats.org/officeDocument/2006/relationships/customXml" Target="../ink/ink7088.xml"/><Relationship Id="rId819" Type="http://schemas.openxmlformats.org/officeDocument/2006/relationships/customXml" Target="../ink/ink7454.xml"/><Relationship Id="rId1004" Type="http://schemas.openxmlformats.org/officeDocument/2006/relationships/image" Target="../media/image7311.png"/><Relationship Id="rId1211" Type="http://schemas.openxmlformats.org/officeDocument/2006/relationships/customXml" Target="../ink/ink7650.xml"/><Relationship Id="rId1656" Type="http://schemas.openxmlformats.org/officeDocument/2006/relationships/image" Target="../media/image7636.png"/><Relationship Id="rId1863" Type="http://schemas.openxmlformats.org/officeDocument/2006/relationships/image" Target="../media/image7739.png"/><Relationship Id="rId1309" Type="http://schemas.openxmlformats.org/officeDocument/2006/relationships/customXml" Target="../ink/ink7699.xml"/><Relationship Id="rId1516" Type="http://schemas.openxmlformats.org/officeDocument/2006/relationships/image" Target="../media/image7566.png"/><Relationship Id="rId1723" Type="http://schemas.openxmlformats.org/officeDocument/2006/relationships/image" Target="../media/image7669.png"/><Relationship Id="rId1930" Type="http://schemas.openxmlformats.org/officeDocument/2006/relationships/customXml" Target="../ink/ink8011.xml"/><Relationship Id="rId15" Type="http://schemas.openxmlformats.org/officeDocument/2006/relationships/customXml" Target="../ink/ink7025.xml"/><Relationship Id="rId164" Type="http://schemas.openxmlformats.org/officeDocument/2006/relationships/customXml" Target="../ink/ink7126.xml"/><Relationship Id="rId371" Type="http://schemas.openxmlformats.org/officeDocument/2006/relationships/customXml" Target="../ink/ink7230.xml"/><Relationship Id="rId2052" Type="http://schemas.openxmlformats.org/officeDocument/2006/relationships/customXml" Target="../ink/ink8072.xml"/><Relationship Id="rId469" Type="http://schemas.openxmlformats.org/officeDocument/2006/relationships/customXml" Target="../ink/ink7279.xml"/><Relationship Id="rId676" Type="http://schemas.openxmlformats.org/officeDocument/2006/relationships/image" Target="../media/image7147.png"/><Relationship Id="rId883" Type="http://schemas.openxmlformats.org/officeDocument/2006/relationships/customXml" Target="../ink/ink7486.xml"/><Relationship Id="rId1099" Type="http://schemas.openxmlformats.org/officeDocument/2006/relationships/customXml" Target="../ink/ink7594.xml"/><Relationship Id="rId231" Type="http://schemas.openxmlformats.org/officeDocument/2006/relationships/customXml" Target="../ink/ink7160.xml"/><Relationship Id="rId329" Type="http://schemas.openxmlformats.org/officeDocument/2006/relationships/customXml" Target="../ink/ink7209.xml"/><Relationship Id="rId536" Type="http://schemas.openxmlformats.org/officeDocument/2006/relationships/image" Target="../media/image7077.png"/><Relationship Id="rId1166" Type="http://schemas.openxmlformats.org/officeDocument/2006/relationships/image" Target="../media/image7392.png"/><Relationship Id="rId1373" Type="http://schemas.openxmlformats.org/officeDocument/2006/relationships/customXml" Target="../ink/ink7731.xml"/><Relationship Id="rId743" Type="http://schemas.openxmlformats.org/officeDocument/2006/relationships/customXml" Target="../ink/ink7416.xml"/><Relationship Id="rId950" Type="http://schemas.openxmlformats.org/officeDocument/2006/relationships/image" Target="../media/image7284.png"/><Relationship Id="rId1026" Type="http://schemas.openxmlformats.org/officeDocument/2006/relationships/image" Target="../media/image7322.png"/><Relationship Id="rId1580" Type="http://schemas.openxmlformats.org/officeDocument/2006/relationships/image" Target="../media/image7598.png"/><Relationship Id="rId1678" Type="http://schemas.openxmlformats.org/officeDocument/2006/relationships/customXml" Target="../ink/ink7885.xml"/><Relationship Id="rId1885" Type="http://schemas.openxmlformats.org/officeDocument/2006/relationships/image" Target="../media/image7750.png"/><Relationship Id="rId603" Type="http://schemas.openxmlformats.org/officeDocument/2006/relationships/customXml" Target="../ink/ink7346.xml"/><Relationship Id="rId810" Type="http://schemas.openxmlformats.org/officeDocument/2006/relationships/image" Target="../media/image7214.png"/><Relationship Id="rId908" Type="http://schemas.openxmlformats.org/officeDocument/2006/relationships/image" Target="../media/image7263.png"/><Relationship Id="rId1233" Type="http://schemas.openxmlformats.org/officeDocument/2006/relationships/customXml" Target="../ink/ink7661.xml"/><Relationship Id="rId1440" Type="http://schemas.openxmlformats.org/officeDocument/2006/relationships/image" Target="../media/image7529.png"/><Relationship Id="rId1538" Type="http://schemas.openxmlformats.org/officeDocument/2006/relationships/image" Target="../media/image7577.png"/><Relationship Id="rId1300" Type="http://schemas.openxmlformats.org/officeDocument/2006/relationships/image" Target="../media/image7459.png"/><Relationship Id="rId1745" Type="http://schemas.openxmlformats.org/officeDocument/2006/relationships/image" Target="../media/image7680.png"/><Relationship Id="rId1952" Type="http://schemas.openxmlformats.org/officeDocument/2006/relationships/customXml" Target="../ink/ink8022.xml"/><Relationship Id="rId37" Type="http://schemas.openxmlformats.org/officeDocument/2006/relationships/customXml" Target="../ink/ink7047.xml"/><Relationship Id="rId1605" Type="http://schemas.openxmlformats.org/officeDocument/2006/relationships/customXml" Target="../ink/ink7848.xml"/><Relationship Id="rId1812" Type="http://schemas.openxmlformats.org/officeDocument/2006/relationships/customXml" Target="../ink/ink7952.xml"/><Relationship Id="rId186" Type="http://schemas.openxmlformats.org/officeDocument/2006/relationships/customXml" Target="../ink/ink7137.xml"/><Relationship Id="rId393" Type="http://schemas.openxmlformats.org/officeDocument/2006/relationships/customXml" Target="../ink/ink7241.xml"/><Relationship Id="rId253" Type="http://schemas.openxmlformats.org/officeDocument/2006/relationships/customXml" Target="../ink/ink7171.xml"/><Relationship Id="rId460" Type="http://schemas.openxmlformats.org/officeDocument/2006/relationships/image" Target="../media/image7039.png"/><Relationship Id="rId698" Type="http://schemas.openxmlformats.org/officeDocument/2006/relationships/image" Target="../media/image7158.png"/><Relationship Id="rId1090" Type="http://schemas.openxmlformats.org/officeDocument/2006/relationships/image" Target="../media/image7354.png"/><Relationship Id="rId113" Type="http://schemas.openxmlformats.org/officeDocument/2006/relationships/image" Target="../media/image6866.png"/><Relationship Id="rId320" Type="http://schemas.openxmlformats.org/officeDocument/2006/relationships/image" Target="../media/image6969.png"/><Relationship Id="rId558" Type="http://schemas.openxmlformats.org/officeDocument/2006/relationships/image" Target="../media/image7088.png"/><Relationship Id="rId765" Type="http://schemas.openxmlformats.org/officeDocument/2006/relationships/customXml" Target="../ink/ink7427.xml"/><Relationship Id="rId972" Type="http://schemas.openxmlformats.org/officeDocument/2006/relationships/image" Target="../media/image7295.png"/><Relationship Id="rId1188" Type="http://schemas.openxmlformats.org/officeDocument/2006/relationships/image" Target="../media/image7403.png"/><Relationship Id="rId1395" Type="http://schemas.openxmlformats.org/officeDocument/2006/relationships/customXml" Target="../ink/ink7742.xml"/><Relationship Id="rId2001" Type="http://schemas.openxmlformats.org/officeDocument/2006/relationships/image" Target="../media/image7808.png"/><Relationship Id="rId418" Type="http://schemas.openxmlformats.org/officeDocument/2006/relationships/image" Target="../media/image7018.png"/><Relationship Id="rId625" Type="http://schemas.openxmlformats.org/officeDocument/2006/relationships/customXml" Target="../ink/ink7357.xml"/><Relationship Id="rId832" Type="http://schemas.openxmlformats.org/officeDocument/2006/relationships/image" Target="../media/image7225.png"/><Relationship Id="rId1048" Type="http://schemas.openxmlformats.org/officeDocument/2006/relationships/image" Target="../media/image7333.png"/><Relationship Id="rId1255" Type="http://schemas.openxmlformats.org/officeDocument/2006/relationships/customXml" Target="../ink/ink7672.xml"/><Relationship Id="rId1462" Type="http://schemas.openxmlformats.org/officeDocument/2006/relationships/image" Target="../media/image7540.png"/><Relationship Id="rId1115" Type="http://schemas.openxmlformats.org/officeDocument/2006/relationships/customXml" Target="../ink/ink7602.xml"/><Relationship Id="rId1322" Type="http://schemas.openxmlformats.org/officeDocument/2006/relationships/image" Target="../media/image7470.png"/><Relationship Id="rId1767" Type="http://schemas.openxmlformats.org/officeDocument/2006/relationships/image" Target="../media/image7691.png"/><Relationship Id="rId1974" Type="http://schemas.openxmlformats.org/officeDocument/2006/relationships/customXml" Target="../ink/ink8033.xml"/><Relationship Id="rId59" Type="http://schemas.openxmlformats.org/officeDocument/2006/relationships/customXml" Target="../ink/ink7069.xml"/><Relationship Id="rId1627" Type="http://schemas.openxmlformats.org/officeDocument/2006/relationships/customXml" Target="../ink/ink7859.xml"/><Relationship Id="rId1834" Type="http://schemas.openxmlformats.org/officeDocument/2006/relationships/customXml" Target="../ink/ink7963.xml"/><Relationship Id="rId1901" Type="http://schemas.openxmlformats.org/officeDocument/2006/relationships/image" Target="../media/image7758.png"/><Relationship Id="rId275" Type="http://schemas.openxmlformats.org/officeDocument/2006/relationships/customXml" Target="../ink/ink7182.xml"/><Relationship Id="rId482" Type="http://schemas.openxmlformats.org/officeDocument/2006/relationships/image" Target="../media/image7050.png"/><Relationship Id="rId135" Type="http://schemas.openxmlformats.org/officeDocument/2006/relationships/image" Target="../media/image6877.png"/><Relationship Id="rId342" Type="http://schemas.openxmlformats.org/officeDocument/2006/relationships/image" Target="../media/image6980.png"/><Relationship Id="rId787" Type="http://schemas.openxmlformats.org/officeDocument/2006/relationships/customXml" Target="../ink/ink7438.xml"/><Relationship Id="rId994" Type="http://schemas.openxmlformats.org/officeDocument/2006/relationships/image" Target="../media/image7306.png"/><Relationship Id="rId2023" Type="http://schemas.openxmlformats.org/officeDocument/2006/relationships/image" Target="../media/image7819.png"/><Relationship Id="rId202" Type="http://schemas.openxmlformats.org/officeDocument/2006/relationships/customXml" Target="../ink/ink7145.xml"/><Relationship Id="rId647" Type="http://schemas.openxmlformats.org/officeDocument/2006/relationships/customXml" Target="../ink/ink7368.xml"/><Relationship Id="rId854" Type="http://schemas.openxmlformats.org/officeDocument/2006/relationships/image" Target="../media/image7236.png"/><Relationship Id="rId1277" Type="http://schemas.openxmlformats.org/officeDocument/2006/relationships/customXml" Target="../ink/ink7683.xml"/><Relationship Id="rId1484" Type="http://schemas.openxmlformats.org/officeDocument/2006/relationships/image" Target="../media/image7550.png"/><Relationship Id="rId1691" Type="http://schemas.openxmlformats.org/officeDocument/2006/relationships/image" Target="../media/image7653.png"/><Relationship Id="rId507" Type="http://schemas.openxmlformats.org/officeDocument/2006/relationships/customXml" Target="../ink/ink7298.xml"/><Relationship Id="rId714" Type="http://schemas.openxmlformats.org/officeDocument/2006/relationships/image" Target="../media/image7166.png"/><Relationship Id="rId921" Type="http://schemas.openxmlformats.org/officeDocument/2006/relationships/customXml" Target="../ink/ink7505.xml"/><Relationship Id="rId1137" Type="http://schemas.openxmlformats.org/officeDocument/2006/relationships/customXml" Target="../ink/ink7613.xml"/><Relationship Id="rId1344" Type="http://schemas.openxmlformats.org/officeDocument/2006/relationships/image" Target="../media/image7481.png"/><Relationship Id="rId1551" Type="http://schemas.openxmlformats.org/officeDocument/2006/relationships/customXml" Target="../ink/ink7821.xml"/><Relationship Id="rId1789" Type="http://schemas.openxmlformats.org/officeDocument/2006/relationships/image" Target="../media/image7702.png"/><Relationship Id="rId1996" Type="http://schemas.openxmlformats.org/officeDocument/2006/relationships/customXml" Target="../ink/ink8044.xml"/><Relationship Id="rId50" Type="http://schemas.openxmlformats.org/officeDocument/2006/relationships/customXml" Target="../ink/ink7060.xml"/><Relationship Id="rId1204" Type="http://schemas.openxmlformats.org/officeDocument/2006/relationships/image" Target="../media/image7411.png"/><Relationship Id="rId1411" Type="http://schemas.openxmlformats.org/officeDocument/2006/relationships/customXml" Target="../ink/ink7750.xml"/><Relationship Id="rId1649" Type="http://schemas.openxmlformats.org/officeDocument/2006/relationships/customXml" Target="../ink/ink7870.xml"/><Relationship Id="rId1856" Type="http://schemas.openxmlformats.org/officeDocument/2006/relationships/customXml" Target="../ink/ink7974.xml"/><Relationship Id="rId1509" Type="http://schemas.openxmlformats.org/officeDocument/2006/relationships/customXml" Target="../ink/ink7800.xml"/><Relationship Id="rId1716" Type="http://schemas.openxmlformats.org/officeDocument/2006/relationships/customXml" Target="../ink/ink7904.xml"/><Relationship Id="rId1923" Type="http://schemas.openxmlformats.org/officeDocument/2006/relationships/image" Target="../media/image7769.png"/><Relationship Id="rId297" Type="http://schemas.openxmlformats.org/officeDocument/2006/relationships/customXml" Target="../ink/ink7193.xml"/><Relationship Id="rId157" Type="http://schemas.openxmlformats.org/officeDocument/2006/relationships/image" Target="../media/image6888.png"/><Relationship Id="rId364" Type="http://schemas.openxmlformats.org/officeDocument/2006/relationships/image" Target="../media/image6991.png"/><Relationship Id="rId2045" Type="http://schemas.openxmlformats.org/officeDocument/2006/relationships/image" Target="../media/image7829.png"/><Relationship Id="rId571" Type="http://schemas.openxmlformats.org/officeDocument/2006/relationships/customXml" Target="../ink/ink7330.xml"/><Relationship Id="rId669" Type="http://schemas.openxmlformats.org/officeDocument/2006/relationships/customXml" Target="../ink/ink7379.xml"/><Relationship Id="rId876" Type="http://schemas.openxmlformats.org/officeDocument/2006/relationships/image" Target="../media/image7247.png"/><Relationship Id="rId1299" Type="http://schemas.openxmlformats.org/officeDocument/2006/relationships/customXml" Target="../ink/ink7694.xml"/><Relationship Id="rId224" Type="http://schemas.openxmlformats.org/officeDocument/2006/relationships/image" Target="../media/image6921.png"/><Relationship Id="rId431" Type="http://schemas.openxmlformats.org/officeDocument/2006/relationships/customXml" Target="../ink/ink7260.xml"/><Relationship Id="rId529" Type="http://schemas.openxmlformats.org/officeDocument/2006/relationships/customXml" Target="../ink/ink7309.xml"/><Relationship Id="rId736" Type="http://schemas.openxmlformats.org/officeDocument/2006/relationships/image" Target="../media/image7177.png"/><Relationship Id="rId1061" Type="http://schemas.openxmlformats.org/officeDocument/2006/relationships/customXml" Target="../ink/ink7575.xml"/><Relationship Id="rId1159" Type="http://schemas.openxmlformats.org/officeDocument/2006/relationships/customXml" Target="../ink/ink7624.xml"/><Relationship Id="rId1366" Type="http://schemas.openxmlformats.org/officeDocument/2006/relationships/image" Target="../media/image7492.png"/><Relationship Id="rId943" Type="http://schemas.openxmlformats.org/officeDocument/2006/relationships/customXml" Target="../ink/ink7516.xml"/><Relationship Id="rId1019" Type="http://schemas.openxmlformats.org/officeDocument/2006/relationships/customXml" Target="../ink/ink7554.xml"/><Relationship Id="rId1573" Type="http://schemas.openxmlformats.org/officeDocument/2006/relationships/customXml" Target="../ink/ink7832.xml"/><Relationship Id="rId1780" Type="http://schemas.openxmlformats.org/officeDocument/2006/relationships/customXml" Target="../ink/ink7936.xml"/><Relationship Id="rId1878" Type="http://schemas.openxmlformats.org/officeDocument/2006/relationships/customXml" Target="../ink/ink7985.xml"/><Relationship Id="rId72" Type="http://schemas.openxmlformats.org/officeDocument/2006/relationships/customXml" Target="../ink/ink7080.xml"/><Relationship Id="rId803" Type="http://schemas.openxmlformats.org/officeDocument/2006/relationships/customXml" Target="../ink/ink7446.xml"/><Relationship Id="rId1226" Type="http://schemas.openxmlformats.org/officeDocument/2006/relationships/image" Target="../media/image7422.png"/><Relationship Id="rId1433" Type="http://schemas.openxmlformats.org/officeDocument/2006/relationships/customXml" Target="../ink/ink7761.xml"/><Relationship Id="rId1640" Type="http://schemas.openxmlformats.org/officeDocument/2006/relationships/image" Target="../media/image7628.png"/><Relationship Id="rId1738" Type="http://schemas.openxmlformats.org/officeDocument/2006/relationships/customXml" Target="../ink/ink7915.xml"/><Relationship Id="rId1500" Type="http://schemas.openxmlformats.org/officeDocument/2006/relationships/image" Target="../media/image7558.png"/><Relationship Id="rId1945" Type="http://schemas.openxmlformats.org/officeDocument/2006/relationships/image" Target="../media/image7780.png"/><Relationship Id="rId1805" Type="http://schemas.openxmlformats.org/officeDocument/2006/relationships/image" Target="../media/image7710.png"/><Relationship Id="rId179" Type="http://schemas.openxmlformats.org/officeDocument/2006/relationships/image" Target="../media/image6899.png"/><Relationship Id="rId386" Type="http://schemas.openxmlformats.org/officeDocument/2006/relationships/image" Target="../media/image7002.png"/><Relationship Id="rId593" Type="http://schemas.openxmlformats.org/officeDocument/2006/relationships/customXml" Target="../ink/ink7341.xml"/><Relationship Id="rId2067" Type="http://schemas.openxmlformats.org/officeDocument/2006/relationships/image" Target="../media/image2743.png"/><Relationship Id="rId246" Type="http://schemas.openxmlformats.org/officeDocument/2006/relationships/image" Target="../media/image6932.png"/><Relationship Id="rId453" Type="http://schemas.openxmlformats.org/officeDocument/2006/relationships/customXml" Target="../ink/ink7271.xml"/><Relationship Id="rId660" Type="http://schemas.openxmlformats.org/officeDocument/2006/relationships/image" Target="../media/image7139.png"/><Relationship Id="rId898" Type="http://schemas.openxmlformats.org/officeDocument/2006/relationships/image" Target="../media/image7258.png"/><Relationship Id="rId1083" Type="http://schemas.openxmlformats.org/officeDocument/2006/relationships/customXml" Target="../ink/ink7586.xml"/><Relationship Id="rId1290" Type="http://schemas.openxmlformats.org/officeDocument/2006/relationships/image" Target="../media/image7454.png"/><Relationship Id="rId106" Type="http://schemas.openxmlformats.org/officeDocument/2006/relationships/customXml" Target="../ink/ink7097.xml"/><Relationship Id="rId313" Type="http://schemas.openxmlformats.org/officeDocument/2006/relationships/customXml" Target="../ink/ink7201.xml"/><Relationship Id="rId758" Type="http://schemas.openxmlformats.org/officeDocument/2006/relationships/image" Target="../media/image7188.png"/><Relationship Id="rId965" Type="http://schemas.openxmlformats.org/officeDocument/2006/relationships/customXml" Target="../ink/ink7527.xml"/><Relationship Id="rId1150" Type="http://schemas.openxmlformats.org/officeDocument/2006/relationships/image" Target="../media/image7384.png"/><Relationship Id="rId1388" Type="http://schemas.openxmlformats.org/officeDocument/2006/relationships/image" Target="../media/image7503.png"/><Relationship Id="rId1595" Type="http://schemas.openxmlformats.org/officeDocument/2006/relationships/customXml" Target="../ink/ink7843.xml"/><Relationship Id="rId94" Type="http://schemas.openxmlformats.org/officeDocument/2006/relationships/customXml" Target="../ink/ink7091.xml"/><Relationship Id="rId520" Type="http://schemas.openxmlformats.org/officeDocument/2006/relationships/image" Target="../media/image7069.png"/><Relationship Id="rId618" Type="http://schemas.openxmlformats.org/officeDocument/2006/relationships/image" Target="../media/image7118.png"/><Relationship Id="rId825" Type="http://schemas.openxmlformats.org/officeDocument/2006/relationships/customXml" Target="../ink/ink7457.xml"/><Relationship Id="rId1248" Type="http://schemas.openxmlformats.org/officeDocument/2006/relationships/image" Target="../media/image7433.png"/><Relationship Id="rId1455" Type="http://schemas.openxmlformats.org/officeDocument/2006/relationships/customXml" Target="../ink/ink7772.xml"/><Relationship Id="rId1662" Type="http://schemas.openxmlformats.org/officeDocument/2006/relationships/customXml" Target="../ink/ink7877.xml"/><Relationship Id="rId1010" Type="http://schemas.openxmlformats.org/officeDocument/2006/relationships/image" Target="../media/image7314.png"/><Relationship Id="rId1108" Type="http://schemas.openxmlformats.org/officeDocument/2006/relationships/image" Target="../media/image7363.png"/><Relationship Id="rId1315" Type="http://schemas.openxmlformats.org/officeDocument/2006/relationships/customXml" Target="../ink/ink7702.xml"/><Relationship Id="rId1967" Type="http://schemas.openxmlformats.org/officeDocument/2006/relationships/image" Target="../media/image7791.png"/><Relationship Id="rId1522" Type="http://schemas.openxmlformats.org/officeDocument/2006/relationships/image" Target="../media/image7569.png"/><Relationship Id="rId21" Type="http://schemas.openxmlformats.org/officeDocument/2006/relationships/customXml" Target="../ink/ink7031.xml"/><Relationship Id="rId268" Type="http://schemas.openxmlformats.org/officeDocument/2006/relationships/image" Target="../media/image6943.png"/><Relationship Id="rId475" Type="http://schemas.openxmlformats.org/officeDocument/2006/relationships/customXml" Target="../ink/ink7282.xml"/><Relationship Id="rId682" Type="http://schemas.openxmlformats.org/officeDocument/2006/relationships/image" Target="../media/image7150.png"/><Relationship Id="rId128" Type="http://schemas.openxmlformats.org/officeDocument/2006/relationships/customXml" Target="../ink/ink7108.xml"/><Relationship Id="rId335" Type="http://schemas.openxmlformats.org/officeDocument/2006/relationships/customXml" Target="../ink/ink7212.xml"/><Relationship Id="rId542" Type="http://schemas.openxmlformats.org/officeDocument/2006/relationships/image" Target="../media/image7080.png"/><Relationship Id="rId1172" Type="http://schemas.openxmlformats.org/officeDocument/2006/relationships/image" Target="../media/image7395.png"/><Relationship Id="rId2016" Type="http://schemas.openxmlformats.org/officeDocument/2006/relationships/customXml" Target="../ink/ink8054.xml"/><Relationship Id="rId402" Type="http://schemas.openxmlformats.org/officeDocument/2006/relationships/image" Target="../media/image7010.png"/><Relationship Id="rId1032" Type="http://schemas.openxmlformats.org/officeDocument/2006/relationships/image" Target="../media/image7325.png"/><Relationship Id="rId1989" Type="http://schemas.openxmlformats.org/officeDocument/2006/relationships/image" Target="../media/image7802.png"/></Relationships>
</file>

<file path=ppt/slides/_rels/slide22.xml.rels><?xml version="1.0" encoding="UTF-8" standalone="yes"?>
<Relationships xmlns="http://schemas.openxmlformats.org/package/2006/relationships"><Relationship Id="rId117" Type="http://schemas.openxmlformats.org/officeDocument/2006/relationships/customXml" Target="../ink/ink8141.xml"/><Relationship Id="rId671" Type="http://schemas.openxmlformats.org/officeDocument/2006/relationships/customXml" Target="../ink/ink8419.xml"/><Relationship Id="rId21" Type="http://schemas.openxmlformats.org/officeDocument/2006/relationships/image" Target="../media/image7849.png"/><Relationship Id="rId324" Type="http://schemas.openxmlformats.org/officeDocument/2006/relationships/customXml" Target="../ink/ink8245.xml"/><Relationship Id="rId531" Type="http://schemas.openxmlformats.org/officeDocument/2006/relationships/customXml" Target="../ink/ink8349.xml"/><Relationship Id="rId629" Type="http://schemas.openxmlformats.org/officeDocument/2006/relationships/customXml" Target="../ink/ink8398.xml"/><Relationship Id="rId170" Type="http://schemas.openxmlformats.org/officeDocument/2006/relationships/image" Target="../media/image6899.png"/><Relationship Id="rId268" Type="http://schemas.openxmlformats.org/officeDocument/2006/relationships/customXml" Target="../ink/ink8217.xml"/><Relationship Id="rId475" Type="http://schemas.openxmlformats.org/officeDocument/2006/relationships/image" Target="../media/image7061.png"/><Relationship Id="rId682" Type="http://schemas.openxmlformats.org/officeDocument/2006/relationships/image" Target="../media/image7955.png"/><Relationship Id="rId32" Type="http://schemas.openxmlformats.org/officeDocument/2006/relationships/customXml" Target="../ink/ink8095.xml"/><Relationship Id="rId128" Type="http://schemas.openxmlformats.org/officeDocument/2006/relationships/image" Target="../media/image6878.png"/><Relationship Id="rId335" Type="http://schemas.openxmlformats.org/officeDocument/2006/relationships/image" Target="../media/image6991.png"/><Relationship Id="rId542" Type="http://schemas.openxmlformats.org/officeDocument/2006/relationships/image" Target="../media/image7886.png"/><Relationship Id="rId181" Type="http://schemas.openxmlformats.org/officeDocument/2006/relationships/customXml" Target="../ink/ink8173.xml"/><Relationship Id="rId402" Type="http://schemas.openxmlformats.org/officeDocument/2006/relationships/customXml" Target="../ink/ink8284.xml"/><Relationship Id="rId279" Type="http://schemas.openxmlformats.org/officeDocument/2006/relationships/image" Target="../media/image6953.png"/><Relationship Id="rId486" Type="http://schemas.openxmlformats.org/officeDocument/2006/relationships/customXml" Target="../ink/ink8326.xml"/><Relationship Id="rId693" Type="http://schemas.openxmlformats.org/officeDocument/2006/relationships/customXml" Target="../ink/ink8430.xml"/><Relationship Id="rId43" Type="http://schemas.openxmlformats.org/officeDocument/2006/relationships/image" Target="../media/image7860.png"/><Relationship Id="rId139" Type="http://schemas.openxmlformats.org/officeDocument/2006/relationships/customXml" Target="../ink/ink8152.xml"/><Relationship Id="rId346" Type="http://schemas.openxmlformats.org/officeDocument/2006/relationships/customXml" Target="../ink/ink8256.xml"/><Relationship Id="rId553" Type="http://schemas.openxmlformats.org/officeDocument/2006/relationships/customXml" Target="../ink/ink8360.xml"/><Relationship Id="rId192" Type="http://schemas.openxmlformats.org/officeDocument/2006/relationships/image" Target="../media/image6910.png"/><Relationship Id="rId206" Type="http://schemas.openxmlformats.org/officeDocument/2006/relationships/customXml" Target="../ink/ink8186.xml"/><Relationship Id="rId413" Type="http://schemas.openxmlformats.org/officeDocument/2006/relationships/image" Target="../media/image7030.png"/><Relationship Id="rId497" Type="http://schemas.openxmlformats.org/officeDocument/2006/relationships/customXml" Target="../ink/ink8332.xml"/><Relationship Id="rId620" Type="http://schemas.openxmlformats.org/officeDocument/2006/relationships/image" Target="../media/image7925.png"/><Relationship Id="rId357" Type="http://schemas.openxmlformats.org/officeDocument/2006/relationships/image" Target="../media/image7002.png"/><Relationship Id="rId54" Type="http://schemas.openxmlformats.org/officeDocument/2006/relationships/customXml" Target="../ink/ink8107.xml"/><Relationship Id="rId217" Type="http://schemas.openxmlformats.org/officeDocument/2006/relationships/image" Target="../media/image6922.png"/><Relationship Id="rId564" Type="http://schemas.openxmlformats.org/officeDocument/2006/relationships/image" Target="../media/image7897.png"/><Relationship Id="rId424" Type="http://schemas.openxmlformats.org/officeDocument/2006/relationships/customXml" Target="../ink/ink8295.xml"/><Relationship Id="rId631" Type="http://schemas.openxmlformats.org/officeDocument/2006/relationships/customXml" Target="../ink/ink8399.xml"/><Relationship Id="rId270" Type="http://schemas.openxmlformats.org/officeDocument/2006/relationships/customXml" Target="../ink/ink8218.xml"/><Relationship Id="rId65" Type="http://schemas.openxmlformats.org/officeDocument/2006/relationships/customXml" Target="../ink/ink8115.xml"/><Relationship Id="rId130" Type="http://schemas.openxmlformats.org/officeDocument/2006/relationships/image" Target="../media/image6879.png"/><Relationship Id="rId368" Type="http://schemas.openxmlformats.org/officeDocument/2006/relationships/customXml" Target="../ink/ink8267.xml"/><Relationship Id="rId575" Type="http://schemas.openxmlformats.org/officeDocument/2006/relationships/customXml" Target="../ink/ink8371.xml"/><Relationship Id="rId228" Type="http://schemas.openxmlformats.org/officeDocument/2006/relationships/customXml" Target="../ink/ink8197.xml"/><Relationship Id="rId435" Type="http://schemas.openxmlformats.org/officeDocument/2006/relationships/image" Target="../media/image7041.png"/><Relationship Id="rId642" Type="http://schemas.openxmlformats.org/officeDocument/2006/relationships/image" Target="../media/image7936.png"/><Relationship Id="rId281" Type="http://schemas.openxmlformats.org/officeDocument/2006/relationships/image" Target="../media/image6954.png"/><Relationship Id="rId502" Type="http://schemas.openxmlformats.org/officeDocument/2006/relationships/image" Target="../media/image7866.png"/><Relationship Id="rId76" Type="http://schemas.openxmlformats.org/officeDocument/2006/relationships/image" Target="../media/image6852.png"/><Relationship Id="rId141" Type="http://schemas.openxmlformats.org/officeDocument/2006/relationships/customXml" Target="../ink/ink8153.xml"/><Relationship Id="rId379" Type="http://schemas.openxmlformats.org/officeDocument/2006/relationships/image" Target="../media/image7013.png"/><Relationship Id="rId586" Type="http://schemas.openxmlformats.org/officeDocument/2006/relationships/image" Target="../media/image7908.png"/><Relationship Id="rId7" Type="http://schemas.openxmlformats.org/officeDocument/2006/relationships/hyperlink" Target="https://ui.adsabs.harvard.edu/abs/2025arXiv250714498H/abstract" TargetMode="External"/><Relationship Id="rId239" Type="http://schemas.openxmlformats.org/officeDocument/2006/relationships/image" Target="../media/image6933.png"/><Relationship Id="rId446" Type="http://schemas.openxmlformats.org/officeDocument/2006/relationships/customXml" Target="../ink/ink8306.xml"/><Relationship Id="rId653" Type="http://schemas.openxmlformats.org/officeDocument/2006/relationships/customXml" Target="../ink/ink8410.xml"/><Relationship Id="rId292" Type="http://schemas.openxmlformats.org/officeDocument/2006/relationships/customXml" Target="../ink/ink8229.xml"/><Relationship Id="rId306" Type="http://schemas.openxmlformats.org/officeDocument/2006/relationships/customXml" Target="../ink/ink8236.xml"/><Relationship Id="rId87" Type="http://schemas.openxmlformats.org/officeDocument/2006/relationships/customXml" Target="../ink/ink8126.xml"/><Relationship Id="rId513" Type="http://schemas.openxmlformats.org/officeDocument/2006/relationships/customXml" Target="../ink/ink8340.xml"/><Relationship Id="rId597" Type="http://schemas.openxmlformats.org/officeDocument/2006/relationships/customXml" Target="../ink/ink8382.xml"/><Relationship Id="rId152" Type="http://schemas.openxmlformats.org/officeDocument/2006/relationships/image" Target="../media/image6890.png"/><Relationship Id="rId457" Type="http://schemas.openxmlformats.org/officeDocument/2006/relationships/image" Target="../media/image7052.png"/><Relationship Id="rId664" Type="http://schemas.openxmlformats.org/officeDocument/2006/relationships/image" Target="../media/image7947.png"/><Relationship Id="rId14" Type="http://schemas.openxmlformats.org/officeDocument/2006/relationships/customXml" Target="../ink/ink8086.xml"/><Relationship Id="rId317" Type="http://schemas.openxmlformats.org/officeDocument/2006/relationships/image" Target="../media/image6982.png"/><Relationship Id="rId524" Type="http://schemas.openxmlformats.org/officeDocument/2006/relationships/image" Target="../media/image7877.png"/><Relationship Id="rId98" Type="http://schemas.openxmlformats.org/officeDocument/2006/relationships/image" Target="../media/image6863.png"/><Relationship Id="rId163" Type="http://schemas.openxmlformats.org/officeDocument/2006/relationships/customXml" Target="../ink/ink8164.xml"/><Relationship Id="rId370" Type="http://schemas.openxmlformats.org/officeDocument/2006/relationships/customXml" Target="../ink/ink8268.xml"/><Relationship Id="rId230" Type="http://schemas.openxmlformats.org/officeDocument/2006/relationships/customXml" Target="../ink/ink8198.xml"/><Relationship Id="rId468" Type="http://schemas.openxmlformats.org/officeDocument/2006/relationships/customXml" Target="../ink/ink8317.xml"/><Relationship Id="rId675" Type="http://schemas.openxmlformats.org/officeDocument/2006/relationships/customXml" Target="../ink/ink8421.xml"/><Relationship Id="rId25" Type="http://schemas.openxmlformats.org/officeDocument/2006/relationships/image" Target="../media/image7851.png"/><Relationship Id="rId328" Type="http://schemas.openxmlformats.org/officeDocument/2006/relationships/customXml" Target="../ink/ink8247.xml"/><Relationship Id="rId535" Type="http://schemas.openxmlformats.org/officeDocument/2006/relationships/customXml" Target="../ink/ink8351.xml"/><Relationship Id="rId174" Type="http://schemas.openxmlformats.org/officeDocument/2006/relationships/image" Target="../media/image6901.png"/><Relationship Id="rId381" Type="http://schemas.openxmlformats.org/officeDocument/2006/relationships/image" Target="../media/image7014.png"/><Relationship Id="rId602" Type="http://schemas.openxmlformats.org/officeDocument/2006/relationships/image" Target="../media/image7916.png"/><Relationship Id="rId241" Type="http://schemas.openxmlformats.org/officeDocument/2006/relationships/image" Target="../media/image6934.png"/><Relationship Id="rId479" Type="http://schemas.openxmlformats.org/officeDocument/2006/relationships/image" Target="../media/image7063.png"/><Relationship Id="rId686" Type="http://schemas.openxmlformats.org/officeDocument/2006/relationships/image" Target="../media/image7957.png"/><Relationship Id="rId36" Type="http://schemas.openxmlformats.org/officeDocument/2006/relationships/customXml" Target="../ink/ink8097.xml"/><Relationship Id="rId339" Type="http://schemas.openxmlformats.org/officeDocument/2006/relationships/image" Target="../media/image6993.png"/><Relationship Id="rId546" Type="http://schemas.openxmlformats.org/officeDocument/2006/relationships/image" Target="../media/image7888.png"/><Relationship Id="rId101" Type="http://schemas.openxmlformats.org/officeDocument/2006/relationships/customXml" Target="../ink/ink8133.xml"/><Relationship Id="rId185" Type="http://schemas.openxmlformats.org/officeDocument/2006/relationships/customXml" Target="../ink/ink8175.xml"/><Relationship Id="rId406" Type="http://schemas.openxmlformats.org/officeDocument/2006/relationships/customXml" Target="../ink/ink8286.xml"/><Relationship Id="rId392" Type="http://schemas.openxmlformats.org/officeDocument/2006/relationships/customXml" Target="../ink/ink8279.xml"/><Relationship Id="rId613" Type="http://schemas.openxmlformats.org/officeDocument/2006/relationships/customXml" Target="../ink/ink8390.xml"/><Relationship Id="rId697" Type="http://schemas.openxmlformats.org/officeDocument/2006/relationships/customXml" Target="../ink/ink8432.xml"/><Relationship Id="rId252" Type="http://schemas.openxmlformats.org/officeDocument/2006/relationships/customXml" Target="../ink/ink8209.xml"/><Relationship Id="rId47" Type="http://schemas.openxmlformats.org/officeDocument/2006/relationships/customXml" Target="../ink/ink8102.xml"/><Relationship Id="rId112" Type="http://schemas.openxmlformats.org/officeDocument/2006/relationships/image" Target="../media/image6870.png"/><Relationship Id="rId557" Type="http://schemas.openxmlformats.org/officeDocument/2006/relationships/customXml" Target="../ink/ink8362.xml"/><Relationship Id="rId196" Type="http://schemas.openxmlformats.org/officeDocument/2006/relationships/customXml" Target="../ink/ink8181.xml"/><Relationship Id="rId417" Type="http://schemas.openxmlformats.org/officeDocument/2006/relationships/image" Target="../media/image7032.png"/><Relationship Id="rId624" Type="http://schemas.openxmlformats.org/officeDocument/2006/relationships/image" Target="../media/image7927.png"/><Relationship Id="rId263" Type="http://schemas.openxmlformats.org/officeDocument/2006/relationships/image" Target="../media/image6945.png"/><Relationship Id="rId470" Type="http://schemas.openxmlformats.org/officeDocument/2006/relationships/customXml" Target="../ink/ink8318.xml"/><Relationship Id="rId58" Type="http://schemas.openxmlformats.org/officeDocument/2006/relationships/customXml" Target="../ink/ink8111.xml"/><Relationship Id="rId123" Type="http://schemas.openxmlformats.org/officeDocument/2006/relationships/customXml" Target="../ink/ink8144.xml"/><Relationship Id="rId330" Type="http://schemas.openxmlformats.org/officeDocument/2006/relationships/customXml" Target="../ink/ink8248.xml"/><Relationship Id="rId568" Type="http://schemas.openxmlformats.org/officeDocument/2006/relationships/image" Target="../media/image7899.png"/><Relationship Id="rId428" Type="http://schemas.openxmlformats.org/officeDocument/2006/relationships/customXml" Target="../ink/ink8297.xml"/><Relationship Id="rId635" Type="http://schemas.openxmlformats.org/officeDocument/2006/relationships/customXml" Target="../ink/ink8401.xml"/><Relationship Id="rId274" Type="http://schemas.openxmlformats.org/officeDocument/2006/relationships/customXml" Target="../ink/ink8220.xml"/><Relationship Id="rId481" Type="http://schemas.openxmlformats.org/officeDocument/2006/relationships/image" Target="../media/image7064.png"/><Relationship Id="rId702" Type="http://schemas.openxmlformats.org/officeDocument/2006/relationships/image" Target="../media/image5346.png"/><Relationship Id="rId69" Type="http://schemas.openxmlformats.org/officeDocument/2006/relationships/customXml" Target="../ink/ink8117.xml"/><Relationship Id="rId134" Type="http://schemas.openxmlformats.org/officeDocument/2006/relationships/image" Target="../media/image6881.png"/><Relationship Id="rId579" Type="http://schemas.openxmlformats.org/officeDocument/2006/relationships/customXml" Target="../ink/ink8373.xml"/><Relationship Id="rId341" Type="http://schemas.openxmlformats.org/officeDocument/2006/relationships/image" Target="../media/image6994.png"/><Relationship Id="rId439" Type="http://schemas.openxmlformats.org/officeDocument/2006/relationships/image" Target="../media/image7043.png"/><Relationship Id="rId646" Type="http://schemas.openxmlformats.org/officeDocument/2006/relationships/image" Target="../media/image7938.png"/><Relationship Id="rId201" Type="http://schemas.openxmlformats.org/officeDocument/2006/relationships/image" Target="../media/image6914.png"/><Relationship Id="rId285" Type="http://schemas.openxmlformats.org/officeDocument/2006/relationships/image" Target="../media/image6956.png"/><Relationship Id="rId506" Type="http://schemas.openxmlformats.org/officeDocument/2006/relationships/image" Target="../media/image7868.png"/><Relationship Id="rId492" Type="http://schemas.openxmlformats.org/officeDocument/2006/relationships/customXml" Target="../ink/ink8330.xml"/><Relationship Id="rId145" Type="http://schemas.openxmlformats.org/officeDocument/2006/relationships/customXml" Target="../ink/ink8155.xml"/><Relationship Id="rId352" Type="http://schemas.openxmlformats.org/officeDocument/2006/relationships/customXml" Target="../ink/ink8259.xml"/><Relationship Id="rId212" Type="http://schemas.openxmlformats.org/officeDocument/2006/relationships/customXml" Target="../ink/ink8189.xml"/><Relationship Id="rId657" Type="http://schemas.openxmlformats.org/officeDocument/2006/relationships/customXml" Target="../ink/ink8412.xml"/><Relationship Id="rId296" Type="http://schemas.openxmlformats.org/officeDocument/2006/relationships/customXml" Target="../ink/ink8231.xml"/><Relationship Id="rId517" Type="http://schemas.openxmlformats.org/officeDocument/2006/relationships/customXml" Target="../ink/ink8342.xml"/><Relationship Id="rId60" Type="http://schemas.openxmlformats.org/officeDocument/2006/relationships/image" Target="../media/image6844.png"/><Relationship Id="rId156" Type="http://schemas.openxmlformats.org/officeDocument/2006/relationships/image" Target="../media/image6892.png"/><Relationship Id="rId363" Type="http://schemas.openxmlformats.org/officeDocument/2006/relationships/image" Target="../media/image7005.png"/><Relationship Id="rId570" Type="http://schemas.openxmlformats.org/officeDocument/2006/relationships/image" Target="../media/image7900.png"/><Relationship Id="rId223" Type="http://schemas.openxmlformats.org/officeDocument/2006/relationships/image" Target="../media/image6925.png"/><Relationship Id="rId430" Type="http://schemas.openxmlformats.org/officeDocument/2006/relationships/customXml" Target="../ink/ink8298.xml"/><Relationship Id="rId668" Type="http://schemas.openxmlformats.org/officeDocument/2006/relationships/image" Target="../media/image2711.png"/><Relationship Id="rId18" Type="http://schemas.openxmlformats.org/officeDocument/2006/relationships/customXml" Target="../ink/ink8088.xml"/><Relationship Id="rId528" Type="http://schemas.openxmlformats.org/officeDocument/2006/relationships/image" Target="../media/image7879.png"/><Relationship Id="rId125" Type="http://schemas.openxmlformats.org/officeDocument/2006/relationships/customXml" Target="../ink/ink8145.xml"/><Relationship Id="rId167" Type="http://schemas.openxmlformats.org/officeDocument/2006/relationships/customXml" Target="../ink/ink8166.xml"/><Relationship Id="rId332" Type="http://schemas.openxmlformats.org/officeDocument/2006/relationships/customXml" Target="../ink/ink8249.xml"/><Relationship Id="rId374" Type="http://schemas.openxmlformats.org/officeDocument/2006/relationships/customXml" Target="../ink/ink8270.xml"/><Relationship Id="rId581" Type="http://schemas.openxmlformats.org/officeDocument/2006/relationships/customXml" Target="../ink/ink8374.xml"/><Relationship Id="rId71" Type="http://schemas.openxmlformats.org/officeDocument/2006/relationships/customXml" Target="../ink/ink8118.xml"/><Relationship Id="rId234" Type="http://schemas.openxmlformats.org/officeDocument/2006/relationships/customXml" Target="../ink/ink8200.xml"/><Relationship Id="rId637" Type="http://schemas.openxmlformats.org/officeDocument/2006/relationships/customXml" Target="../ink/ink8402.xml"/><Relationship Id="rId679" Type="http://schemas.openxmlformats.org/officeDocument/2006/relationships/customXml" Target="../ink/ink8423.xml"/><Relationship Id="rId2" Type="http://schemas.openxmlformats.org/officeDocument/2006/relationships/image" Target="../media/image7842.png"/><Relationship Id="rId29" Type="http://schemas.openxmlformats.org/officeDocument/2006/relationships/image" Target="../media/image7853.png"/><Relationship Id="rId276" Type="http://schemas.openxmlformats.org/officeDocument/2006/relationships/customXml" Target="../ink/ink8221.xml"/><Relationship Id="rId441" Type="http://schemas.openxmlformats.org/officeDocument/2006/relationships/image" Target="../media/image7044.png"/><Relationship Id="rId483" Type="http://schemas.openxmlformats.org/officeDocument/2006/relationships/image" Target="../media/image7065.png"/><Relationship Id="rId539" Type="http://schemas.openxmlformats.org/officeDocument/2006/relationships/customXml" Target="../ink/ink8353.xml"/><Relationship Id="rId690" Type="http://schemas.openxmlformats.org/officeDocument/2006/relationships/image" Target="../media/image7959.png"/><Relationship Id="rId704" Type="http://schemas.openxmlformats.org/officeDocument/2006/relationships/image" Target="../media/image7964.png"/><Relationship Id="rId40" Type="http://schemas.openxmlformats.org/officeDocument/2006/relationships/customXml" Target="../ink/ink8099.xml"/><Relationship Id="rId136" Type="http://schemas.openxmlformats.org/officeDocument/2006/relationships/image" Target="../media/image6882.png"/><Relationship Id="rId178" Type="http://schemas.openxmlformats.org/officeDocument/2006/relationships/image" Target="../media/image6903.png"/><Relationship Id="rId301" Type="http://schemas.openxmlformats.org/officeDocument/2006/relationships/image" Target="../media/image6974.png"/><Relationship Id="rId343" Type="http://schemas.openxmlformats.org/officeDocument/2006/relationships/image" Target="../media/image6995.png"/><Relationship Id="rId550" Type="http://schemas.openxmlformats.org/officeDocument/2006/relationships/image" Target="../media/image7890.png"/><Relationship Id="rId82" Type="http://schemas.openxmlformats.org/officeDocument/2006/relationships/image" Target="../media/image6855.png"/><Relationship Id="rId203" Type="http://schemas.openxmlformats.org/officeDocument/2006/relationships/image" Target="../media/image6915.png"/><Relationship Id="rId385" Type="http://schemas.openxmlformats.org/officeDocument/2006/relationships/image" Target="../media/image7016.png"/><Relationship Id="rId592" Type="http://schemas.openxmlformats.org/officeDocument/2006/relationships/image" Target="../media/image7911.png"/><Relationship Id="rId606" Type="http://schemas.openxmlformats.org/officeDocument/2006/relationships/image" Target="../media/image7918.png"/><Relationship Id="rId648" Type="http://schemas.openxmlformats.org/officeDocument/2006/relationships/image" Target="../media/image7939.png"/><Relationship Id="rId245" Type="http://schemas.openxmlformats.org/officeDocument/2006/relationships/image" Target="../media/image6936.png"/><Relationship Id="rId287" Type="http://schemas.openxmlformats.org/officeDocument/2006/relationships/image" Target="../media/image6957.png"/><Relationship Id="rId410" Type="http://schemas.openxmlformats.org/officeDocument/2006/relationships/customXml" Target="../ink/ink8288.xml"/><Relationship Id="rId452" Type="http://schemas.openxmlformats.org/officeDocument/2006/relationships/customXml" Target="../ink/ink8309.xml"/><Relationship Id="rId494" Type="http://schemas.openxmlformats.org/officeDocument/2006/relationships/customXml" Target="../ink/ink8331.xml"/><Relationship Id="rId508" Type="http://schemas.openxmlformats.org/officeDocument/2006/relationships/image" Target="../media/image7869.png"/><Relationship Id="rId105" Type="http://schemas.openxmlformats.org/officeDocument/2006/relationships/customXml" Target="../ink/ink8135.xml"/><Relationship Id="rId147" Type="http://schemas.openxmlformats.org/officeDocument/2006/relationships/customXml" Target="../ink/ink8156.xml"/><Relationship Id="rId312" Type="http://schemas.openxmlformats.org/officeDocument/2006/relationships/customXml" Target="../ink/ink8239.xml"/><Relationship Id="rId354" Type="http://schemas.openxmlformats.org/officeDocument/2006/relationships/customXml" Target="../ink/ink8260.xml"/><Relationship Id="rId51" Type="http://schemas.openxmlformats.org/officeDocument/2006/relationships/customXml" Target="../ink/ink8105.xml"/><Relationship Id="rId93" Type="http://schemas.openxmlformats.org/officeDocument/2006/relationships/customXml" Target="../ink/ink8129.xml"/><Relationship Id="rId189" Type="http://schemas.openxmlformats.org/officeDocument/2006/relationships/customXml" Target="../ink/ink8177.xml"/><Relationship Id="rId396" Type="http://schemas.openxmlformats.org/officeDocument/2006/relationships/customXml" Target="../ink/ink8281.xml"/><Relationship Id="rId561" Type="http://schemas.openxmlformats.org/officeDocument/2006/relationships/customXml" Target="../ink/ink8364.xml"/><Relationship Id="rId617" Type="http://schemas.openxmlformats.org/officeDocument/2006/relationships/customXml" Target="../ink/ink8392.xml"/><Relationship Id="rId659" Type="http://schemas.openxmlformats.org/officeDocument/2006/relationships/customXml" Target="../ink/ink8413.xml"/><Relationship Id="rId214" Type="http://schemas.openxmlformats.org/officeDocument/2006/relationships/customXml" Target="../ink/ink8190.xml"/><Relationship Id="rId256" Type="http://schemas.openxmlformats.org/officeDocument/2006/relationships/customXml" Target="../ink/ink8211.xml"/><Relationship Id="rId298" Type="http://schemas.openxmlformats.org/officeDocument/2006/relationships/customXml" Target="../ink/ink8232.xml"/><Relationship Id="rId421" Type="http://schemas.openxmlformats.org/officeDocument/2006/relationships/image" Target="../media/image7034.png"/><Relationship Id="rId463" Type="http://schemas.openxmlformats.org/officeDocument/2006/relationships/image" Target="../media/image7055.png"/><Relationship Id="rId519" Type="http://schemas.openxmlformats.org/officeDocument/2006/relationships/customXml" Target="../ink/ink8343.xml"/><Relationship Id="rId670" Type="http://schemas.openxmlformats.org/officeDocument/2006/relationships/image" Target="../media/image7949.png"/><Relationship Id="rId116" Type="http://schemas.openxmlformats.org/officeDocument/2006/relationships/image" Target="../media/image6872.png"/><Relationship Id="rId158" Type="http://schemas.openxmlformats.org/officeDocument/2006/relationships/image" Target="../media/image6893.png"/><Relationship Id="rId323" Type="http://schemas.openxmlformats.org/officeDocument/2006/relationships/image" Target="../media/image6985.png"/><Relationship Id="rId530" Type="http://schemas.openxmlformats.org/officeDocument/2006/relationships/image" Target="../media/image7880.png"/><Relationship Id="rId20" Type="http://schemas.openxmlformats.org/officeDocument/2006/relationships/customXml" Target="../ink/ink8089.xml"/><Relationship Id="rId62" Type="http://schemas.openxmlformats.org/officeDocument/2006/relationships/image" Target="../media/image6845.png"/><Relationship Id="rId365" Type="http://schemas.openxmlformats.org/officeDocument/2006/relationships/image" Target="../media/image7006.png"/><Relationship Id="rId572" Type="http://schemas.openxmlformats.org/officeDocument/2006/relationships/image" Target="../media/image7901.png"/><Relationship Id="rId628" Type="http://schemas.openxmlformats.org/officeDocument/2006/relationships/image" Target="../media/image7929.png"/><Relationship Id="rId225" Type="http://schemas.openxmlformats.org/officeDocument/2006/relationships/image" Target="../media/image6926.png"/><Relationship Id="rId267" Type="http://schemas.openxmlformats.org/officeDocument/2006/relationships/image" Target="../media/image6947.png"/><Relationship Id="rId432" Type="http://schemas.openxmlformats.org/officeDocument/2006/relationships/customXml" Target="../ink/ink8299.xml"/><Relationship Id="rId474" Type="http://schemas.openxmlformats.org/officeDocument/2006/relationships/customXml" Target="../ink/ink8320.xml"/><Relationship Id="rId127" Type="http://schemas.openxmlformats.org/officeDocument/2006/relationships/customXml" Target="../ink/ink8146.xml"/><Relationship Id="rId681" Type="http://schemas.openxmlformats.org/officeDocument/2006/relationships/customXml" Target="../ink/ink8424.xml"/><Relationship Id="rId31" Type="http://schemas.openxmlformats.org/officeDocument/2006/relationships/image" Target="../media/image7854.png"/><Relationship Id="rId73" Type="http://schemas.openxmlformats.org/officeDocument/2006/relationships/customXml" Target="../ink/ink8119.xml"/><Relationship Id="rId169" Type="http://schemas.openxmlformats.org/officeDocument/2006/relationships/customXml" Target="../ink/ink8167.xml"/><Relationship Id="rId334" Type="http://schemas.openxmlformats.org/officeDocument/2006/relationships/customXml" Target="../ink/ink8250.xml"/><Relationship Id="rId376" Type="http://schemas.openxmlformats.org/officeDocument/2006/relationships/customXml" Target="../ink/ink8271.xml"/><Relationship Id="rId541" Type="http://schemas.openxmlformats.org/officeDocument/2006/relationships/customXml" Target="../ink/ink8354.xml"/><Relationship Id="rId583" Type="http://schemas.openxmlformats.org/officeDocument/2006/relationships/customXml" Target="../ink/ink8375.xml"/><Relationship Id="rId639" Type="http://schemas.openxmlformats.org/officeDocument/2006/relationships/customXml" Target="../ink/ink8403.xml"/><Relationship Id="rId4" Type="http://schemas.openxmlformats.org/officeDocument/2006/relationships/hyperlink" Target="https://github.com/ipython/xkcd-font" TargetMode="External"/><Relationship Id="rId180" Type="http://schemas.openxmlformats.org/officeDocument/2006/relationships/image" Target="../media/image6904.png"/><Relationship Id="rId236" Type="http://schemas.openxmlformats.org/officeDocument/2006/relationships/customXml" Target="../ink/ink8201.xml"/><Relationship Id="rId278" Type="http://schemas.openxmlformats.org/officeDocument/2006/relationships/customXml" Target="../ink/ink8222.xml"/><Relationship Id="rId401" Type="http://schemas.openxmlformats.org/officeDocument/2006/relationships/image" Target="../media/image7024.png"/><Relationship Id="rId443" Type="http://schemas.openxmlformats.org/officeDocument/2006/relationships/image" Target="../media/image7045.png"/><Relationship Id="rId650" Type="http://schemas.openxmlformats.org/officeDocument/2006/relationships/image" Target="../media/image7940.png"/><Relationship Id="rId303" Type="http://schemas.openxmlformats.org/officeDocument/2006/relationships/image" Target="../media/image6975.png"/><Relationship Id="rId485" Type="http://schemas.openxmlformats.org/officeDocument/2006/relationships/image" Target="../media/image7066.png"/><Relationship Id="rId692" Type="http://schemas.openxmlformats.org/officeDocument/2006/relationships/image" Target="../media/image7960.png"/><Relationship Id="rId706" Type="http://schemas.openxmlformats.org/officeDocument/2006/relationships/image" Target="../media/image7965.png"/><Relationship Id="rId42" Type="http://schemas.openxmlformats.org/officeDocument/2006/relationships/customXml" Target="../ink/ink8100.xml"/><Relationship Id="rId84" Type="http://schemas.openxmlformats.org/officeDocument/2006/relationships/image" Target="../media/image6856.png"/><Relationship Id="rId138" Type="http://schemas.openxmlformats.org/officeDocument/2006/relationships/image" Target="../media/image6883.png"/><Relationship Id="rId345" Type="http://schemas.openxmlformats.org/officeDocument/2006/relationships/image" Target="../media/image6996.png"/><Relationship Id="rId387" Type="http://schemas.openxmlformats.org/officeDocument/2006/relationships/image" Target="../media/image7017.png"/><Relationship Id="rId510" Type="http://schemas.openxmlformats.org/officeDocument/2006/relationships/image" Target="../media/image7870.png"/><Relationship Id="rId552" Type="http://schemas.openxmlformats.org/officeDocument/2006/relationships/image" Target="../media/image7891.png"/><Relationship Id="rId594" Type="http://schemas.openxmlformats.org/officeDocument/2006/relationships/image" Target="../media/image7912.png"/><Relationship Id="rId608" Type="http://schemas.openxmlformats.org/officeDocument/2006/relationships/image" Target="../media/image7919.png"/><Relationship Id="rId191" Type="http://schemas.openxmlformats.org/officeDocument/2006/relationships/customXml" Target="../ink/ink8178.xml"/><Relationship Id="rId205" Type="http://schemas.openxmlformats.org/officeDocument/2006/relationships/image" Target="../media/image6916.png"/><Relationship Id="rId247" Type="http://schemas.openxmlformats.org/officeDocument/2006/relationships/image" Target="../media/image6937.png"/><Relationship Id="rId412" Type="http://schemas.openxmlformats.org/officeDocument/2006/relationships/customXml" Target="../ink/ink8289.xml"/><Relationship Id="rId107" Type="http://schemas.openxmlformats.org/officeDocument/2006/relationships/customXml" Target="../ink/ink8136.xml"/><Relationship Id="rId289" Type="http://schemas.openxmlformats.org/officeDocument/2006/relationships/image" Target="../media/image6958.png"/><Relationship Id="rId454" Type="http://schemas.openxmlformats.org/officeDocument/2006/relationships/customXml" Target="../ink/ink8310.xml"/><Relationship Id="rId496" Type="http://schemas.openxmlformats.org/officeDocument/2006/relationships/image" Target="../media/image1.png"/><Relationship Id="rId661" Type="http://schemas.openxmlformats.org/officeDocument/2006/relationships/customXml" Target="../ink/ink8414.xml"/><Relationship Id="rId11" Type="http://schemas.openxmlformats.org/officeDocument/2006/relationships/image" Target="../media/image7844.png"/><Relationship Id="rId53" Type="http://schemas.openxmlformats.org/officeDocument/2006/relationships/customXml" Target="../ink/ink8106.xml"/><Relationship Id="rId149" Type="http://schemas.openxmlformats.org/officeDocument/2006/relationships/customXml" Target="../ink/ink8157.xml"/><Relationship Id="rId314" Type="http://schemas.openxmlformats.org/officeDocument/2006/relationships/customXml" Target="../ink/ink8240.xml"/><Relationship Id="rId356" Type="http://schemas.openxmlformats.org/officeDocument/2006/relationships/customXml" Target="../ink/ink8261.xml"/><Relationship Id="rId398" Type="http://schemas.openxmlformats.org/officeDocument/2006/relationships/customXml" Target="../ink/ink8282.xml"/><Relationship Id="rId521" Type="http://schemas.openxmlformats.org/officeDocument/2006/relationships/customXml" Target="../ink/ink8344.xml"/><Relationship Id="rId563" Type="http://schemas.openxmlformats.org/officeDocument/2006/relationships/customXml" Target="../ink/ink8365.xml"/><Relationship Id="rId619" Type="http://schemas.openxmlformats.org/officeDocument/2006/relationships/customXml" Target="../ink/ink8393.xml"/><Relationship Id="rId95" Type="http://schemas.openxmlformats.org/officeDocument/2006/relationships/customXml" Target="../ink/ink8130.xml"/><Relationship Id="rId160" Type="http://schemas.openxmlformats.org/officeDocument/2006/relationships/image" Target="../media/image6894.png"/><Relationship Id="rId216" Type="http://schemas.openxmlformats.org/officeDocument/2006/relationships/customXml" Target="../ink/ink8191.xml"/><Relationship Id="rId423" Type="http://schemas.openxmlformats.org/officeDocument/2006/relationships/image" Target="../media/image7035.png"/><Relationship Id="rId258" Type="http://schemas.openxmlformats.org/officeDocument/2006/relationships/customXml" Target="../ink/ink8212.xml"/><Relationship Id="rId465" Type="http://schemas.openxmlformats.org/officeDocument/2006/relationships/image" Target="../media/image7056.png"/><Relationship Id="rId630" Type="http://schemas.openxmlformats.org/officeDocument/2006/relationships/image" Target="../media/image7930.png"/><Relationship Id="rId672" Type="http://schemas.openxmlformats.org/officeDocument/2006/relationships/image" Target="../media/image7950.png"/><Relationship Id="rId22" Type="http://schemas.openxmlformats.org/officeDocument/2006/relationships/customXml" Target="../ink/ink8090.xml"/><Relationship Id="rId64" Type="http://schemas.openxmlformats.org/officeDocument/2006/relationships/image" Target="../media/image6846.png"/><Relationship Id="rId118" Type="http://schemas.openxmlformats.org/officeDocument/2006/relationships/image" Target="../media/image6873.png"/><Relationship Id="rId325" Type="http://schemas.openxmlformats.org/officeDocument/2006/relationships/image" Target="../media/image6986.png"/><Relationship Id="rId367" Type="http://schemas.openxmlformats.org/officeDocument/2006/relationships/image" Target="../media/image7007.png"/><Relationship Id="rId532" Type="http://schemas.openxmlformats.org/officeDocument/2006/relationships/image" Target="../media/image7881.png"/><Relationship Id="rId574" Type="http://schemas.openxmlformats.org/officeDocument/2006/relationships/image" Target="../media/image7902.png"/><Relationship Id="rId171" Type="http://schemas.openxmlformats.org/officeDocument/2006/relationships/customXml" Target="../ink/ink8168.xml"/><Relationship Id="rId227" Type="http://schemas.openxmlformats.org/officeDocument/2006/relationships/image" Target="../media/image6927.png"/><Relationship Id="rId269" Type="http://schemas.openxmlformats.org/officeDocument/2006/relationships/image" Target="../media/image6948.png"/><Relationship Id="rId434" Type="http://schemas.openxmlformats.org/officeDocument/2006/relationships/customXml" Target="../ink/ink8300.xml"/><Relationship Id="rId476" Type="http://schemas.openxmlformats.org/officeDocument/2006/relationships/customXml" Target="../ink/ink8321.xml"/><Relationship Id="rId641" Type="http://schemas.openxmlformats.org/officeDocument/2006/relationships/customXml" Target="../ink/ink8404.xml"/><Relationship Id="rId683" Type="http://schemas.openxmlformats.org/officeDocument/2006/relationships/customXml" Target="../ink/ink8425.xml"/><Relationship Id="rId33" Type="http://schemas.openxmlformats.org/officeDocument/2006/relationships/image" Target="../media/image7855.png"/><Relationship Id="rId129" Type="http://schemas.openxmlformats.org/officeDocument/2006/relationships/customXml" Target="../ink/ink8147.xml"/><Relationship Id="rId280" Type="http://schemas.openxmlformats.org/officeDocument/2006/relationships/customXml" Target="../ink/ink8223.xml"/><Relationship Id="rId336" Type="http://schemas.openxmlformats.org/officeDocument/2006/relationships/customXml" Target="../ink/ink8251.xml"/><Relationship Id="rId501" Type="http://schemas.openxmlformats.org/officeDocument/2006/relationships/customXml" Target="../ink/ink8334.xml"/><Relationship Id="rId543" Type="http://schemas.openxmlformats.org/officeDocument/2006/relationships/customXml" Target="../ink/ink8355.xml"/><Relationship Id="rId75" Type="http://schemas.openxmlformats.org/officeDocument/2006/relationships/customXml" Target="../ink/ink8120.xml"/><Relationship Id="rId140" Type="http://schemas.openxmlformats.org/officeDocument/2006/relationships/image" Target="../media/image6884.png"/><Relationship Id="rId182" Type="http://schemas.openxmlformats.org/officeDocument/2006/relationships/image" Target="../media/image6905.png"/><Relationship Id="rId378" Type="http://schemas.openxmlformats.org/officeDocument/2006/relationships/customXml" Target="../ink/ink8272.xml"/><Relationship Id="rId403" Type="http://schemas.openxmlformats.org/officeDocument/2006/relationships/image" Target="../media/image7025.png"/><Relationship Id="rId585" Type="http://schemas.openxmlformats.org/officeDocument/2006/relationships/customXml" Target="../ink/ink8376.xml"/><Relationship Id="rId6" Type="http://schemas.openxmlformats.org/officeDocument/2006/relationships/hyperlink" Target="https://ryanwhite1.github.io/wolf-rayet.html" TargetMode="External"/><Relationship Id="rId238" Type="http://schemas.openxmlformats.org/officeDocument/2006/relationships/customXml" Target="../ink/ink8202.xml"/><Relationship Id="rId445" Type="http://schemas.openxmlformats.org/officeDocument/2006/relationships/image" Target="../media/image7046.png"/><Relationship Id="rId487" Type="http://schemas.openxmlformats.org/officeDocument/2006/relationships/image" Target="../media/image7067.png"/><Relationship Id="rId610" Type="http://schemas.openxmlformats.org/officeDocument/2006/relationships/image" Target="../media/image7920.png"/><Relationship Id="rId652" Type="http://schemas.openxmlformats.org/officeDocument/2006/relationships/image" Target="../media/image7941.png"/><Relationship Id="rId694" Type="http://schemas.openxmlformats.org/officeDocument/2006/relationships/image" Target="../media/image7961.png"/><Relationship Id="rId291" Type="http://schemas.openxmlformats.org/officeDocument/2006/relationships/image" Target="../media/image6969.png"/><Relationship Id="rId305" Type="http://schemas.openxmlformats.org/officeDocument/2006/relationships/image" Target="../media/image6976.png"/><Relationship Id="rId347" Type="http://schemas.openxmlformats.org/officeDocument/2006/relationships/image" Target="../media/image6997.png"/><Relationship Id="rId512" Type="http://schemas.openxmlformats.org/officeDocument/2006/relationships/image" Target="../media/image7871.png"/><Relationship Id="rId44" Type="http://schemas.openxmlformats.org/officeDocument/2006/relationships/hyperlink" Target="mailto:ryan.white.astro@gmail.com" TargetMode="External"/><Relationship Id="rId86" Type="http://schemas.openxmlformats.org/officeDocument/2006/relationships/image" Target="../media/image6857.png"/><Relationship Id="rId151" Type="http://schemas.openxmlformats.org/officeDocument/2006/relationships/customXml" Target="../ink/ink8158.xml"/><Relationship Id="rId389" Type="http://schemas.openxmlformats.org/officeDocument/2006/relationships/image" Target="../media/image7018.png"/><Relationship Id="rId554" Type="http://schemas.openxmlformats.org/officeDocument/2006/relationships/image" Target="../media/image7892.png"/><Relationship Id="rId596" Type="http://schemas.openxmlformats.org/officeDocument/2006/relationships/image" Target="../media/image7913.png"/><Relationship Id="rId193" Type="http://schemas.openxmlformats.org/officeDocument/2006/relationships/customXml" Target="../ink/ink8179.xml"/><Relationship Id="rId207" Type="http://schemas.openxmlformats.org/officeDocument/2006/relationships/image" Target="../media/image6917.png"/><Relationship Id="rId249" Type="http://schemas.openxmlformats.org/officeDocument/2006/relationships/image" Target="../media/image6938.png"/><Relationship Id="rId414" Type="http://schemas.openxmlformats.org/officeDocument/2006/relationships/customXml" Target="../ink/ink8290.xml"/><Relationship Id="rId456" Type="http://schemas.openxmlformats.org/officeDocument/2006/relationships/customXml" Target="../ink/ink8311.xml"/><Relationship Id="rId498" Type="http://schemas.openxmlformats.org/officeDocument/2006/relationships/image" Target="../media/image7864.png"/><Relationship Id="rId621" Type="http://schemas.openxmlformats.org/officeDocument/2006/relationships/customXml" Target="../ink/ink8394.xml"/><Relationship Id="rId663" Type="http://schemas.openxmlformats.org/officeDocument/2006/relationships/customXml" Target="../ink/ink8415.xml"/><Relationship Id="rId13" Type="http://schemas.openxmlformats.org/officeDocument/2006/relationships/image" Target="../media/image7845.png"/><Relationship Id="rId109" Type="http://schemas.openxmlformats.org/officeDocument/2006/relationships/customXml" Target="../ink/ink8137.xml"/><Relationship Id="rId260" Type="http://schemas.openxmlformats.org/officeDocument/2006/relationships/customXml" Target="../ink/ink8213.xml"/><Relationship Id="rId316" Type="http://schemas.openxmlformats.org/officeDocument/2006/relationships/customXml" Target="../ink/ink8241.xml"/><Relationship Id="rId523" Type="http://schemas.openxmlformats.org/officeDocument/2006/relationships/customXml" Target="../ink/ink8345.xml"/><Relationship Id="rId55" Type="http://schemas.openxmlformats.org/officeDocument/2006/relationships/customXml" Target="../ink/ink8108.xml"/><Relationship Id="rId97" Type="http://schemas.openxmlformats.org/officeDocument/2006/relationships/customXml" Target="../ink/ink8131.xml"/><Relationship Id="rId120" Type="http://schemas.openxmlformats.org/officeDocument/2006/relationships/image" Target="../media/image6874.png"/><Relationship Id="rId358" Type="http://schemas.openxmlformats.org/officeDocument/2006/relationships/customXml" Target="../ink/ink8262.xml"/><Relationship Id="rId565" Type="http://schemas.openxmlformats.org/officeDocument/2006/relationships/customXml" Target="../ink/ink8366.xml"/><Relationship Id="rId162" Type="http://schemas.openxmlformats.org/officeDocument/2006/relationships/image" Target="../media/image6895.png"/><Relationship Id="rId218" Type="http://schemas.openxmlformats.org/officeDocument/2006/relationships/customXml" Target="../ink/ink8192.xml"/><Relationship Id="rId425" Type="http://schemas.openxmlformats.org/officeDocument/2006/relationships/image" Target="../media/image7036.png"/><Relationship Id="rId467" Type="http://schemas.openxmlformats.org/officeDocument/2006/relationships/image" Target="../media/image7057.png"/><Relationship Id="rId632" Type="http://schemas.openxmlformats.org/officeDocument/2006/relationships/image" Target="../media/image7931.png"/><Relationship Id="rId271" Type="http://schemas.openxmlformats.org/officeDocument/2006/relationships/image" Target="../media/image6949.png"/><Relationship Id="rId674" Type="http://schemas.openxmlformats.org/officeDocument/2006/relationships/image" Target="../media/image7951.png"/><Relationship Id="rId24" Type="http://schemas.openxmlformats.org/officeDocument/2006/relationships/customXml" Target="../ink/ink8091.xml"/><Relationship Id="rId66" Type="http://schemas.openxmlformats.org/officeDocument/2006/relationships/image" Target="../media/image6847.png"/><Relationship Id="rId131" Type="http://schemas.openxmlformats.org/officeDocument/2006/relationships/customXml" Target="../ink/ink8148.xml"/><Relationship Id="rId327" Type="http://schemas.openxmlformats.org/officeDocument/2006/relationships/image" Target="../media/image6987.png"/><Relationship Id="rId369" Type="http://schemas.openxmlformats.org/officeDocument/2006/relationships/image" Target="../media/image7008.png"/><Relationship Id="rId534" Type="http://schemas.openxmlformats.org/officeDocument/2006/relationships/image" Target="../media/image7882.png"/><Relationship Id="rId576" Type="http://schemas.openxmlformats.org/officeDocument/2006/relationships/image" Target="../media/image7903.png"/><Relationship Id="rId173" Type="http://schemas.openxmlformats.org/officeDocument/2006/relationships/customXml" Target="../ink/ink8169.xml"/><Relationship Id="rId229" Type="http://schemas.openxmlformats.org/officeDocument/2006/relationships/image" Target="../media/image6928.png"/><Relationship Id="rId380" Type="http://schemas.openxmlformats.org/officeDocument/2006/relationships/customXml" Target="../ink/ink8273.xml"/><Relationship Id="rId436" Type="http://schemas.openxmlformats.org/officeDocument/2006/relationships/customXml" Target="../ink/ink8301.xml"/><Relationship Id="rId601" Type="http://schemas.openxmlformats.org/officeDocument/2006/relationships/customXml" Target="../ink/ink8384.xml"/><Relationship Id="rId643" Type="http://schemas.openxmlformats.org/officeDocument/2006/relationships/customXml" Target="../ink/ink8405.xml"/><Relationship Id="rId240" Type="http://schemas.openxmlformats.org/officeDocument/2006/relationships/customXml" Target="../ink/ink8203.xml"/><Relationship Id="rId478" Type="http://schemas.openxmlformats.org/officeDocument/2006/relationships/customXml" Target="../ink/ink8322.xml"/><Relationship Id="rId685" Type="http://schemas.openxmlformats.org/officeDocument/2006/relationships/customXml" Target="../ink/ink8426.xml"/><Relationship Id="rId35" Type="http://schemas.openxmlformats.org/officeDocument/2006/relationships/image" Target="../media/image7856.png"/><Relationship Id="rId77" Type="http://schemas.openxmlformats.org/officeDocument/2006/relationships/customXml" Target="../ink/ink8121.xml"/><Relationship Id="rId100" Type="http://schemas.openxmlformats.org/officeDocument/2006/relationships/image" Target="../media/image6864.png"/><Relationship Id="rId282" Type="http://schemas.openxmlformats.org/officeDocument/2006/relationships/customXml" Target="../ink/ink8224.xml"/><Relationship Id="rId338" Type="http://schemas.openxmlformats.org/officeDocument/2006/relationships/customXml" Target="../ink/ink8252.xml"/><Relationship Id="rId503" Type="http://schemas.openxmlformats.org/officeDocument/2006/relationships/customXml" Target="../ink/ink8335.xml"/><Relationship Id="rId545" Type="http://schemas.openxmlformats.org/officeDocument/2006/relationships/customXml" Target="../ink/ink8356.xml"/><Relationship Id="rId587" Type="http://schemas.openxmlformats.org/officeDocument/2006/relationships/customXml" Target="../ink/ink8377.xml"/><Relationship Id="rId8" Type="http://schemas.openxmlformats.org/officeDocument/2006/relationships/customXml" Target="../ink/ink8083.xml"/><Relationship Id="rId142" Type="http://schemas.openxmlformats.org/officeDocument/2006/relationships/image" Target="../media/image6885.png"/><Relationship Id="rId184" Type="http://schemas.openxmlformats.org/officeDocument/2006/relationships/image" Target="../media/image6906.png"/><Relationship Id="rId391" Type="http://schemas.openxmlformats.org/officeDocument/2006/relationships/image" Target="../media/image7019.png"/><Relationship Id="rId405" Type="http://schemas.openxmlformats.org/officeDocument/2006/relationships/image" Target="../media/image7026.png"/><Relationship Id="rId447" Type="http://schemas.openxmlformats.org/officeDocument/2006/relationships/image" Target="../media/image7047.png"/><Relationship Id="rId612" Type="http://schemas.openxmlformats.org/officeDocument/2006/relationships/image" Target="../media/image7921.png"/><Relationship Id="rId251" Type="http://schemas.openxmlformats.org/officeDocument/2006/relationships/image" Target="../media/image6939.png"/><Relationship Id="rId489" Type="http://schemas.openxmlformats.org/officeDocument/2006/relationships/customXml" Target="../ink/ink8328.xml"/><Relationship Id="rId654" Type="http://schemas.openxmlformats.org/officeDocument/2006/relationships/image" Target="../media/image7942.png"/><Relationship Id="rId696" Type="http://schemas.openxmlformats.org/officeDocument/2006/relationships/image" Target="../media/image7962.png"/><Relationship Id="rId46" Type="http://schemas.openxmlformats.org/officeDocument/2006/relationships/image" Target="../media/image6841.png"/><Relationship Id="rId293" Type="http://schemas.openxmlformats.org/officeDocument/2006/relationships/image" Target="../media/image6970.png"/><Relationship Id="rId307" Type="http://schemas.openxmlformats.org/officeDocument/2006/relationships/image" Target="../media/image6977.png"/><Relationship Id="rId349" Type="http://schemas.openxmlformats.org/officeDocument/2006/relationships/image" Target="../media/image6998.png"/><Relationship Id="rId514" Type="http://schemas.openxmlformats.org/officeDocument/2006/relationships/image" Target="../media/image7872.png"/><Relationship Id="rId556" Type="http://schemas.openxmlformats.org/officeDocument/2006/relationships/image" Target="../media/image7893.png"/><Relationship Id="rId88" Type="http://schemas.openxmlformats.org/officeDocument/2006/relationships/image" Target="../media/image6858.png"/><Relationship Id="rId111" Type="http://schemas.openxmlformats.org/officeDocument/2006/relationships/customXml" Target="../ink/ink8138.xml"/><Relationship Id="rId153" Type="http://schemas.openxmlformats.org/officeDocument/2006/relationships/customXml" Target="../ink/ink8159.xml"/><Relationship Id="rId195" Type="http://schemas.openxmlformats.org/officeDocument/2006/relationships/image" Target="../media/image6911.png"/><Relationship Id="rId209" Type="http://schemas.openxmlformats.org/officeDocument/2006/relationships/image" Target="../media/image6918.png"/><Relationship Id="rId360" Type="http://schemas.openxmlformats.org/officeDocument/2006/relationships/customXml" Target="../ink/ink8263.xml"/><Relationship Id="rId416" Type="http://schemas.openxmlformats.org/officeDocument/2006/relationships/customXml" Target="../ink/ink8291.xml"/><Relationship Id="rId598" Type="http://schemas.openxmlformats.org/officeDocument/2006/relationships/image" Target="../media/image7914.png"/><Relationship Id="rId220" Type="http://schemas.openxmlformats.org/officeDocument/2006/relationships/customXml" Target="../ink/ink8193.xml"/><Relationship Id="rId458" Type="http://schemas.openxmlformats.org/officeDocument/2006/relationships/customXml" Target="../ink/ink8312.xml"/><Relationship Id="rId623" Type="http://schemas.openxmlformats.org/officeDocument/2006/relationships/customXml" Target="../ink/ink8395.xml"/><Relationship Id="rId665" Type="http://schemas.openxmlformats.org/officeDocument/2006/relationships/customXml" Target="../ink/ink8416.xml"/><Relationship Id="rId15" Type="http://schemas.openxmlformats.org/officeDocument/2006/relationships/image" Target="../media/image7846.png"/><Relationship Id="rId57" Type="http://schemas.openxmlformats.org/officeDocument/2006/relationships/customXml" Target="../ink/ink8110.xml"/><Relationship Id="rId262" Type="http://schemas.openxmlformats.org/officeDocument/2006/relationships/customXml" Target="../ink/ink8214.xml"/><Relationship Id="rId318" Type="http://schemas.openxmlformats.org/officeDocument/2006/relationships/customXml" Target="../ink/ink8242.xml"/><Relationship Id="rId525" Type="http://schemas.openxmlformats.org/officeDocument/2006/relationships/customXml" Target="../ink/ink8346.xml"/><Relationship Id="rId567" Type="http://schemas.openxmlformats.org/officeDocument/2006/relationships/customXml" Target="../ink/ink8367.xml"/><Relationship Id="rId99" Type="http://schemas.openxmlformats.org/officeDocument/2006/relationships/customXml" Target="../ink/ink8132.xml"/><Relationship Id="rId122" Type="http://schemas.openxmlformats.org/officeDocument/2006/relationships/image" Target="../media/image6875.png"/><Relationship Id="rId164" Type="http://schemas.openxmlformats.org/officeDocument/2006/relationships/image" Target="../media/image6896.png"/><Relationship Id="rId371" Type="http://schemas.openxmlformats.org/officeDocument/2006/relationships/image" Target="../media/image7009.png"/><Relationship Id="rId427" Type="http://schemas.openxmlformats.org/officeDocument/2006/relationships/image" Target="../media/image7037.png"/><Relationship Id="rId469" Type="http://schemas.openxmlformats.org/officeDocument/2006/relationships/image" Target="../media/image7058.png"/><Relationship Id="rId634" Type="http://schemas.openxmlformats.org/officeDocument/2006/relationships/image" Target="../media/image7932.png"/><Relationship Id="rId676" Type="http://schemas.openxmlformats.org/officeDocument/2006/relationships/image" Target="../media/image7952.png"/><Relationship Id="rId26" Type="http://schemas.openxmlformats.org/officeDocument/2006/relationships/customXml" Target="../ink/ink8092.xml"/><Relationship Id="rId231" Type="http://schemas.openxmlformats.org/officeDocument/2006/relationships/image" Target="../media/image6929.png"/><Relationship Id="rId273" Type="http://schemas.openxmlformats.org/officeDocument/2006/relationships/image" Target="../media/image6950.png"/><Relationship Id="rId329" Type="http://schemas.openxmlformats.org/officeDocument/2006/relationships/image" Target="../media/image6988.png"/><Relationship Id="rId480" Type="http://schemas.openxmlformats.org/officeDocument/2006/relationships/customXml" Target="../ink/ink8323.xml"/><Relationship Id="rId536" Type="http://schemas.openxmlformats.org/officeDocument/2006/relationships/image" Target="../media/image7883.png"/><Relationship Id="rId701" Type="http://schemas.openxmlformats.org/officeDocument/2006/relationships/customXml" Target="../ink/ink8434.xml"/><Relationship Id="rId68" Type="http://schemas.openxmlformats.org/officeDocument/2006/relationships/image" Target="../media/image6848.png"/><Relationship Id="rId133" Type="http://schemas.openxmlformats.org/officeDocument/2006/relationships/customXml" Target="../ink/ink8149.xml"/><Relationship Id="rId175" Type="http://schemas.openxmlformats.org/officeDocument/2006/relationships/customXml" Target="../ink/ink8170.xml"/><Relationship Id="rId340" Type="http://schemas.openxmlformats.org/officeDocument/2006/relationships/customXml" Target="../ink/ink8253.xml"/><Relationship Id="rId578" Type="http://schemas.openxmlformats.org/officeDocument/2006/relationships/image" Target="../media/image7904.png"/><Relationship Id="rId200" Type="http://schemas.openxmlformats.org/officeDocument/2006/relationships/customXml" Target="../ink/ink8183.xml"/><Relationship Id="rId382" Type="http://schemas.openxmlformats.org/officeDocument/2006/relationships/customXml" Target="../ink/ink8274.xml"/><Relationship Id="rId438" Type="http://schemas.openxmlformats.org/officeDocument/2006/relationships/customXml" Target="../ink/ink8302.xml"/><Relationship Id="rId603" Type="http://schemas.openxmlformats.org/officeDocument/2006/relationships/customXml" Target="../ink/ink8385.xml"/><Relationship Id="rId645" Type="http://schemas.openxmlformats.org/officeDocument/2006/relationships/customXml" Target="../ink/ink8406.xml"/><Relationship Id="rId687" Type="http://schemas.openxmlformats.org/officeDocument/2006/relationships/customXml" Target="../ink/ink8427.xml"/><Relationship Id="rId242" Type="http://schemas.openxmlformats.org/officeDocument/2006/relationships/customXml" Target="../ink/ink8204.xml"/><Relationship Id="rId284" Type="http://schemas.openxmlformats.org/officeDocument/2006/relationships/customXml" Target="../ink/ink8225.xml"/><Relationship Id="rId491" Type="http://schemas.openxmlformats.org/officeDocument/2006/relationships/image" Target="../media/image7861.png"/><Relationship Id="rId505" Type="http://schemas.openxmlformats.org/officeDocument/2006/relationships/customXml" Target="../ink/ink8336.xml"/><Relationship Id="rId37" Type="http://schemas.openxmlformats.org/officeDocument/2006/relationships/image" Target="../media/image7857.png"/><Relationship Id="rId79" Type="http://schemas.openxmlformats.org/officeDocument/2006/relationships/customXml" Target="../ink/ink8122.xml"/><Relationship Id="rId102" Type="http://schemas.openxmlformats.org/officeDocument/2006/relationships/image" Target="../media/image6865.png"/><Relationship Id="rId144" Type="http://schemas.openxmlformats.org/officeDocument/2006/relationships/image" Target="../media/image6886.png"/><Relationship Id="rId547" Type="http://schemas.openxmlformats.org/officeDocument/2006/relationships/customXml" Target="../ink/ink8357.xml"/><Relationship Id="rId589" Type="http://schemas.openxmlformats.org/officeDocument/2006/relationships/customXml" Target="../ink/ink8378.xml"/><Relationship Id="rId90" Type="http://schemas.openxmlformats.org/officeDocument/2006/relationships/image" Target="../media/image6859.png"/><Relationship Id="rId186" Type="http://schemas.openxmlformats.org/officeDocument/2006/relationships/image" Target="../media/image6907.png"/><Relationship Id="rId351" Type="http://schemas.openxmlformats.org/officeDocument/2006/relationships/image" Target="../media/image6999.png"/><Relationship Id="rId393" Type="http://schemas.openxmlformats.org/officeDocument/2006/relationships/image" Target="../media/image7020.png"/><Relationship Id="rId407" Type="http://schemas.openxmlformats.org/officeDocument/2006/relationships/image" Target="../media/image7027.png"/><Relationship Id="rId449" Type="http://schemas.openxmlformats.org/officeDocument/2006/relationships/image" Target="../media/image7048.png"/><Relationship Id="rId614" Type="http://schemas.openxmlformats.org/officeDocument/2006/relationships/image" Target="../media/image7922.png"/><Relationship Id="rId656" Type="http://schemas.openxmlformats.org/officeDocument/2006/relationships/image" Target="../media/image7943.png"/><Relationship Id="rId211" Type="http://schemas.openxmlformats.org/officeDocument/2006/relationships/image" Target="../media/image6919.png"/><Relationship Id="rId253" Type="http://schemas.openxmlformats.org/officeDocument/2006/relationships/image" Target="../media/image6940.png"/><Relationship Id="rId295" Type="http://schemas.openxmlformats.org/officeDocument/2006/relationships/image" Target="../media/image6971.png"/><Relationship Id="rId309" Type="http://schemas.openxmlformats.org/officeDocument/2006/relationships/image" Target="../media/image6978.png"/><Relationship Id="rId460" Type="http://schemas.openxmlformats.org/officeDocument/2006/relationships/customXml" Target="../ink/ink8313.xml"/><Relationship Id="rId516" Type="http://schemas.openxmlformats.org/officeDocument/2006/relationships/image" Target="../media/image7873.png"/><Relationship Id="rId698" Type="http://schemas.openxmlformats.org/officeDocument/2006/relationships/image" Target="../media/image7811.png"/><Relationship Id="rId48" Type="http://schemas.openxmlformats.org/officeDocument/2006/relationships/image" Target="../media/image6842.png"/><Relationship Id="rId113" Type="http://schemas.openxmlformats.org/officeDocument/2006/relationships/customXml" Target="../ink/ink8139.xml"/><Relationship Id="rId320" Type="http://schemas.openxmlformats.org/officeDocument/2006/relationships/customXml" Target="../ink/ink8243.xml"/><Relationship Id="rId558" Type="http://schemas.openxmlformats.org/officeDocument/2006/relationships/image" Target="../media/image7894.png"/><Relationship Id="rId155" Type="http://schemas.openxmlformats.org/officeDocument/2006/relationships/customXml" Target="../ink/ink8160.xml"/><Relationship Id="rId197" Type="http://schemas.openxmlformats.org/officeDocument/2006/relationships/image" Target="../media/image6912.png"/><Relationship Id="rId362" Type="http://schemas.openxmlformats.org/officeDocument/2006/relationships/customXml" Target="../ink/ink8264.xml"/><Relationship Id="rId418" Type="http://schemas.openxmlformats.org/officeDocument/2006/relationships/customXml" Target="../ink/ink8292.xml"/><Relationship Id="rId625" Type="http://schemas.openxmlformats.org/officeDocument/2006/relationships/customXml" Target="../ink/ink8396.xml"/><Relationship Id="rId222" Type="http://schemas.openxmlformats.org/officeDocument/2006/relationships/customXml" Target="../ink/ink8194.xml"/><Relationship Id="rId264" Type="http://schemas.openxmlformats.org/officeDocument/2006/relationships/customXml" Target="../ink/ink8215.xml"/><Relationship Id="rId471" Type="http://schemas.openxmlformats.org/officeDocument/2006/relationships/image" Target="../media/image7059.png"/><Relationship Id="rId667" Type="http://schemas.openxmlformats.org/officeDocument/2006/relationships/customXml" Target="../ink/ink8417.xml"/><Relationship Id="rId17" Type="http://schemas.openxmlformats.org/officeDocument/2006/relationships/image" Target="../media/image7847.png"/><Relationship Id="rId59" Type="http://schemas.openxmlformats.org/officeDocument/2006/relationships/customXml" Target="../ink/ink8112.xml"/><Relationship Id="rId124" Type="http://schemas.openxmlformats.org/officeDocument/2006/relationships/image" Target="../media/image6876.png"/><Relationship Id="rId527" Type="http://schemas.openxmlformats.org/officeDocument/2006/relationships/customXml" Target="../ink/ink8347.xml"/><Relationship Id="rId569" Type="http://schemas.openxmlformats.org/officeDocument/2006/relationships/customXml" Target="../ink/ink8368.xml"/><Relationship Id="rId70" Type="http://schemas.openxmlformats.org/officeDocument/2006/relationships/image" Target="../media/image6849.png"/><Relationship Id="rId166" Type="http://schemas.openxmlformats.org/officeDocument/2006/relationships/image" Target="../media/image6897.png"/><Relationship Id="rId331" Type="http://schemas.openxmlformats.org/officeDocument/2006/relationships/image" Target="../media/image6989.png"/><Relationship Id="rId373" Type="http://schemas.openxmlformats.org/officeDocument/2006/relationships/image" Target="../media/image7010.png"/><Relationship Id="rId429" Type="http://schemas.openxmlformats.org/officeDocument/2006/relationships/image" Target="../media/image7038.png"/><Relationship Id="rId580" Type="http://schemas.openxmlformats.org/officeDocument/2006/relationships/image" Target="../media/image7905.png"/><Relationship Id="rId636" Type="http://schemas.openxmlformats.org/officeDocument/2006/relationships/image" Target="../media/image7933.png"/><Relationship Id="rId1" Type="http://schemas.openxmlformats.org/officeDocument/2006/relationships/slideLayout" Target="../slideLayouts/slideLayout7.xml"/><Relationship Id="rId233" Type="http://schemas.openxmlformats.org/officeDocument/2006/relationships/image" Target="../media/image6930.png"/><Relationship Id="rId440" Type="http://schemas.openxmlformats.org/officeDocument/2006/relationships/customXml" Target="../ink/ink8303.xml"/><Relationship Id="rId678" Type="http://schemas.openxmlformats.org/officeDocument/2006/relationships/image" Target="../media/image7953.png"/><Relationship Id="rId28" Type="http://schemas.openxmlformats.org/officeDocument/2006/relationships/customXml" Target="../ink/ink8093.xml"/><Relationship Id="rId275" Type="http://schemas.openxmlformats.org/officeDocument/2006/relationships/image" Target="../media/image6951.png"/><Relationship Id="rId300" Type="http://schemas.openxmlformats.org/officeDocument/2006/relationships/customXml" Target="../ink/ink8233.xml"/><Relationship Id="rId482" Type="http://schemas.openxmlformats.org/officeDocument/2006/relationships/customXml" Target="../ink/ink8324.xml"/><Relationship Id="rId538" Type="http://schemas.openxmlformats.org/officeDocument/2006/relationships/image" Target="../media/image7884.png"/><Relationship Id="rId703" Type="http://schemas.openxmlformats.org/officeDocument/2006/relationships/customXml" Target="../ink/ink8435.xml"/><Relationship Id="rId81" Type="http://schemas.openxmlformats.org/officeDocument/2006/relationships/customXml" Target="../ink/ink8123.xml"/><Relationship Id="rId135" Type="http://schemas.openxmlformats.org/officeDocument/2006/relationships/customXml" Target="../ink/ink8150.xml"/><Relationship Id="rId177" Type="http://schemas.openxmlformats.org/officeDocument/2006/relationships/customXml" Target="../ink/ink8171.xml"/><Relationship Id="rId342" Type="http://schemas.openxmlformats.org/officeDocument/2006/relationships/customXml" Target="../ink/ink8254.xml"/><Relationship Id="rId384" Type="http://schemas.openxmlformats.org/officeDocument/2006/relationships/customXml" Target="../ink/ink8275.xml"/><Relationship Id="rId591" Type="http://schemas.openxmlformats.org/officeDocument/2006/relationships/customXml" Target="../ink/ink8379.xml"/><Relationship Id="rId605" Type="http://schemas.openxmlformats.org/officeDocument/2006/relationships/customXml" Target="../ink/ink8386.xml"/><Relationship Id="rId202" Type="http://schemas.openxmlformats.org/officeDocument/2006/relationships/customXml" Target="../ink/ink8184.xml"/><Relationship Id="rId244" Type="http://schemas.openxmlformats.org/officeDocument/2006/relationships/customXml" Target="../ink/ink8205.xml"/><Relationship Id="rId647" Type="http://schemas.openxmlformats.org/officeDocument/2006/relationships/customXml" Target="../ink/ink8407.xml"/><Relationship Id="rId689" Type="http://schemas.openxmlformats.org/officeDocument/2006/relationships/customXml" Target="../ink/ink8428.xml"/><Relationship Id="rId39" Type="http://schemas.openxmlformats.org/officeDocument/2006/relationships/image" Target="../media/image7858.png"/><Relationship Id="rId286" Type="http://schemas.openxmlformats.org/officeDocument/2006/relationships/customXml" Target="../ink/ink8226.xml"/><Relationship Id="rId451" Type="http://schemas.openxmlformats.org/officeDocument/2006/relationships/image" Target="../media/image7049.png"/><Relationship Id="rId493" Type="http://schemas.openxmlformats.org/officeDocument/2006/relationships/image" Target="../media/image7862.png"/><Relationship Id="rId507" Type="http://schemas.openxmlformats.org/officeDocument/2006/relationships/customXml" Target="../ink/ink8337.xml"/><Relationship Id="rId549" Type="http://schemas.openxmlformats.org/officeDocument/2006/relationships/customXml" Target="../ink/ink8358.xml"/><Relationship Id="rId50" Type="http://schemas.openxmlformats.org/officeDocument/2006/relationships/customXml" Target="../ink/ink8104.xml"/><Relationship Id="rId104" Type="http://schemas.openxmlformats.org/officeDocument/2006/relationships/image" Target="../media/image6866.png"/><Relationship Id="rId146" Type="http://schemas.openxmlformats.org/officeDocument/2006/relationships/image" Target="../media/image6887.png"/><Relationship Id="rId188" Type="http://schemas.openxmlformats.org/officeDocument/2006/relationships/image" Target="../media/image6908.png"/><Relationship Id="rId311" Type="http://schemas.openxmlformats.org/officeDocument/2006/relationships/image" Target="../media/image6979.png"/><Relationship Id="rId353" Type="http://schemas.openxmlformats.org/officeDocument/2006/relationships/image" Target="../media/image7000.png"/><Relationship Id="rId395" Type="http://schemas.openxmlformats.org/officeDocument/2006/relationships/image" Target="../media/image7021.png"/><Relationship Id="rId409" Type="http://schemas.openxmlformats.org/officeDocument/2006/relationships/image" Target="../media/image7028.png"/><Relationship Id="rId560" Type="http://schemas.openxmlformats.org/officeDocument/2006/relationships/image" Target="../media/image7895.png"/><Relationship Id="rId92" Type="http://schemas.openxmlformats.org/officeDocument/2006/relationships/image" Target="../media/image6860.png"/><Relationship Id="rId213" Type="http://schemas.openxmlformats.org/officeDocument/2006/relationships/image" Target="../media/image6920.png"/><Relationship Id="rId420" Type="http://schemas.openxmlformats.org/officeDocument/2006/relationships/customXml" Target="../ink/ink8293.xml"/><Relationship Id="rId616" Type="http://schemas.openxmlformats.org/officeDocument/2006/relationships/image" Target="../media/image7923.png"/><Relationship Id="rId658" Type="http://schemas.openxmlformats.org/officeDocument/2006/relationships/image" Target="../media/image7944.png"/><Relationship Id="rId255" Type="http://schemas.openxmlformats.org/officeDocument/2006/relationships/image" Target="../media/image6941.png"/><Relationship Id="rId297" Type="http://schemas.openxmlformats.org/officeDocument/2006/relationships/image" Target="../media/image6972.png"/><Relationship Id="rId462" Type="http://schemas.openxmlformats.org/officeDocument/2006/relationships/customXml" Target="../ink/ink8314.xml"/><Relationship Id="rId518" Type="http://schemas.openxmlformats.org/officeDocument/2006/relationships/image" Target="../media/image7874.png"/><Relationship Id="rId115" Type="http://schemas.openxmlformats.org/officeDocument/2006/relationships/customXml" Target="../ink/ink8140.xml"/><Relationship Id="rId157" Type="http://schemas.openxmlformats.org/officeDocument/2006/relationships/customXml" Target="../ink/ink8161.xml"/><Relationship Id="rId322" Type="http://schemas.openxmlformats.org/officeDocument/2006/relationships/customXml" Target="../ink/ink8244.xml"/><Relationship Id="rId364" Type="http://schemas.openxmlformats.org/officeDocument/2006/relationships/customXml" Target="../ink/ink8265.xml"/><Relationship Id="rId61" Type="http://schemas.openxmlformats.org/officeDocument/2006/relationships/customXml" Target="../ink/ink8113.xml"/><Relationship Id="rId199" Type="http://schemas.openxmlformats.org/officeDocument/2006/relationships/image" Target="../media/image6913.png"/><Relationship Id="rId571" Type="http://schemas.openxmlformats.org/officeDocument/2006/relationships/customXml" Target="../ink/ink8369.xml"/><Relationship Id="rId627" Type="http://schemas.openxmlformats.org/officeDocument/2006/relationships/customXml" Target="../ink/ink8397.xml"/><Relationship Id="rId669" Type="http://schemas.openxmlformats.org/officeDocument/2006/relationships/customXml" Target="../ink/ink8418.xml"/><Relationship Id="rId19" Type="http://schemas.openxmlformats.org/officeDocument/2006/relationships/image" Target="../media/image7848.png"/><Relationship Id="rId224" Type="http://schemas.openxmlformats.org/officeDocument/2006/relationships/customXml" Target="../ink/ink8195.xml"/><Relationship Id="rId266" Type="http://schemas.openxmlformats.org/officeDocument/2006/relationships/customXml" Target="../ink/ink8216.xml"/><Relationship Id="rId431" Type="http://schemas.openxmlformats.org/officeDocument/2006/relationships/image" Target="../media/image7039.png"/><Relationship Id="rId473" Type="http://schemas.openxmlformats.org/officeDocument/2006/relationships/image" Target="../media/image7060.png"/><Relationship Id="rId529" Type="http://schemas.openxmlformats.org/officeDocument/2006/relationships/customXml" Target="../ink/ink8348.xml"/><Relationship Id="rId680" Type="http://schemas.openxmlformats.org/officeDocument/2006/relationships/image" Target="../media/image7954.png"/><Relationship Id="rId30" Type="http://schemas.openxmlformats.org/officeDocument/2006/relationships/customXml" Target="../ink/ink8094.xml"/><Relationship Id="rId126" Type="http://schemas.openxmlformats.org/officeDocument/2006/relationships/image" Target="../media/image6877.png"/><Relationship Id="rId168" Type="http://schemas.openxmlformats.org/officeDocument/2006/relationships/image" Target="../media/image6898.png"/><Relationship Id="rId333" Type="http://schemas.openxmlformats.org/officeDocument/2006/relationships/image" Target="../media/image6990.png"/><Relationship Id="rId540" Type="http://schemas.openxmlformats.org/officeDocument/2006/relationships/image" Target="../media/image7885.png"/><Relationship Id="rId72" Type="http://schemas.openxmlformats.org/officeDocument/2006/relationships/image" Target="../media/image6850.png"/><Relationship Id="rId375" Type="http://schemas.openxmlformats.org/officeDocument/2006/relationships/image" Target="../media/image7011.png"/><Relationship Id="rId582" Type="http://schemas.openxmlformats.org/officeDocument/2006/relationships/image" Target="../media/image7906.png"/><Relationship Id="rId638" Type="http://schemas.openxmlformats.org/officeDocument/2006/relationships/image" Target="../media/image7934.png"/><Relationship Id="rId3" Type="http://schemas.openxmlformats.org/officeDocument/2006/relationships/hyperlink" Target="https://cmlamman.github.io/" TargetMode="External"/><Relationship Id="rId235" Type="http://schemas.openxmlformats.org/officeDocument/2006/relationships/image" Target="../media/image6931.png"/><Relationship Id="rId277" Type="http://schemas.openxmlformats.org/officeDocument/2006/relationships/image" Target="../media/image6952.png"/><Relationship Id="rId400" Type="http://schemas.openxmlformats.org/officeDocument/2006/relationships/customXml" Target="../ink/ink8283.xml"/><Relationship Id="rId442" Type="http://schemas.openxmlformats.org/officeDocument/2006/relationships/customXml" Target="../ink/ink8304.xml"/><Relationship Id="rId484" Type="http://schemas.openxmlformats.org/officeDocument/2006/relationships/customXml" Target="../ink/ink8325.xml"/><Relationship Id="rId705" Type="http://schemas.openxmlformats.org/officeDocument/2006/relationships/customXml" Target="../ink/ink8436.xml"/><Relationship Id="rId137" Type="http://schemas.openxmlformats.org/officeDocument/2006/relationships/customXml" Target="../ink/ink8151.xml"/><Relationship Id="rId302" Type="http://schemas.openxmlformats.org/officeDocument/2006/relationships/customXml" Target="../ink/ink8234.xml"/><Relationship Id="rId344" Type="http://schemas.openxmlformats.org/officeDocument/2006/relationships/customXml" Target="../ink/ink8255.xml"/><Relationship Id="rId691" Type="http://schemas.openxmlformats.org/officeDocument/2006/relationships/customXml" Target="../ink/ink8429.xml"/><Relationship Id="rId41" Type="http://schemas.openxmlformats.org/officeDocument/2006/relationships/image" Target="../media/image7859.png"/><Relationship Id="rId83" Type="http://schemas.openxmlformats.org/officeDocument/2006/relationships/customXml" Target="../ink/ink8124.xml"/><Relationship Id="rId179" Type="http://schemas.openxmlformats.org/officeDocument/2006/relationships/customXml" Target="../ink/ink8172.xml"/><Relationship Id="rId386" Type="http://schemas.openxmlformats.org/officeDocument/2006/relationships/customXml" Target="../ink/ink8276.xml"/><Relationship Id="rId551" Type="http://schemas.openxmlformats.org/officeDocument/2006/relationships/customXml" Target="../ink/ink8359.xml"/><Relationship Id="rId593" Type="http://schemas.openxmlformats.org/officeDocument/2006/relationships/customXml" Target="../ink/ink8380.xml"/><Relationship Id="rId607" Type="http://schemas.openxmlformats.org/officeDocument/2006/relationships/customXml" Target="../ink/ink8387.xml"/><Relationship Id="rId649" Type="http://schemas.openxmlformats.org/officeDocument/2006/relationships/customXml" Target="../ink/ink8408.xml"/><Relationship Id="rId190" Type="http://schemas.openxmlformats.org/officeDocument/2006/relationships/image" Target="../media/image6909.png"/><Relationship Id="rId204" Type="http://schemas.openxmlformats.org/officeDocument/2006/relationships/customXml" Target="../ink/ink8185.xml"/><Relationship Id="rId246" Type="http://schemas.openxmlformats.org/officeDocument/2006/relationships/customXml" Target="../ink/ink8206.xml"/><Relationship Id="rId288" Type="http://schemas.openxmlformats.org/officeDocument/2006/relationships/customXml" Target="../ink/ink8227.xml"/><Relationship Id="rId411" Type="http://schemas.openxmlformats.org/officeDocument/2006/relationships/image" Target="../media/image7029.png"/><Relationship Id="rId453" Type="http://schemas.openxmlformats.org/officeDocument/2006/relationships/image" Target="../media/image7050.png"/><Relationship Id="rId509" Type="http://schemas.openxmlformats.org/officeDocument/2006/relationships/customXml" Target="../ink/ink8338.xml"/><Relationship Id="rId660" Type="http://schemas.openxmlformats.org/officeDocument/2006/relationships/image" Target="../media/image7945.png"/><Relationship Id="rId106" Type="http://schemas.openxmlformats.org/officeDocument/2006/relationships/image" Target="../media/image6867.png"/><Relationship Id="rId313" Type="http://schemas.openxmlformats.org/officeDocument/2006/relationships/image" Target="../media/image6980.png"/><Relationship Id="rId495" Type="http://schemas.openxmlformats.org/officeDocument/2006/relationships/image" Target="../media/image7863.png"/><Relationship Id="rId10" Type="http://schemas.openxmlformats.org/officeDocument/2006/relationships/customXml" Target="../ink/ink8084.xml"/><Relationship Id="rId52" Type="http://schemas.openxmlformats.org/officeDocument/2006/relationships/image" Target="../media/image6843.png"/><Relationship Id="rId94" Type="http://schemas.openxmlformats.org/officeDocument/2006/relationships/image" Target="../media/image6861.png"/><Relationship Id="rId148" Type="http://schemas.openxmlformats.org/officeDocument/2006/relationships/image" Target="../media/image6888.png"/><Relationship Id="rId355" Type="http://schemas.openxmlformats.org/officeDocument/2006/relationships/image" Target="../media/image7001.png"/><Relationship Id="rId397" Type="http://schemas.openxmlformats.org/officeDocument/2006/relationships/image" Target="../media/image7022.png"/><Relationship Id="rId520" Type="http://schemas.openxmlformats.org/officeDocument/2006/relationships/image" Target="../media/image7875.png"/><Relationship Id="rId562" Type="http://schemas.openxmlformats.org/officeDocument/2006/relationships/image" Target="../media/image7896.png"/><Relationship Id="rId618" Type="http://schemas.openxmlformats.org/officeDocument/2006/relationships/image" Target="../media/image7924.png"/><Relationship Id="rId215" Type="http://schemas.openxmlformats.org/officeDocument/2006/relationships/image" Target="../media/image6921.png"/><Relationship Id="rId257" Type="http://schemas.openxmlformats.org/officeDocument/2006/relationships/image" Target="../media/image6942.png"/><Relationship Id="rId422" Type="http://schemas.openxmlformats.org/officeDocument/2006/relationships/customXml" Target="../ink/ink8294.xml"/><Relationship Id="rId464" Type="http://schemas.openxmlformats.org/officeDocument/2006/relationships/customXml" Target="../ink/ink8315.xml"/><Relationship Id="rId299" Type="http://schemas.openxmlformats.org/officeDocument/2006/relationships/image" Target="../media/image6973.png"/><Relationship Id="rId63" Type="http://schemas.openxmlformats.org/officeDocument/2006/relationships/customXml" Target="../ink/ink8114.xml"/><Relationship Id="rId159" Type="http://schemas.openxmlformats.org/officeDocument/2006/relationships/customXml" Target="../ink/ink8162.xml"/><Relationship Id="rId366" Type="http://schemas.openxmlformats.org/officeDocument/2006/relationships/customXml" Target="../ink/ink8266.xml"/><Relationship Id="rId573" Type="http://schemas.openxmlformats.org/officeDocument/2006/relationships/customXml" Target="../ink/ink8370.xml"/><Relationship Id="rId226" Type="http://schemas.openxmlformats.org/officeDocument/2006/relationships/customXml" Target="../ink/ink8196.xml"/><Relationship Id="rId433" Type="http://schemas.openxmlformats.org/officeDocument/2006/relationships/image" Target="../media/image7040.png"/><Relationship Id="rId640" Type="http://schemas.openxmlformats.org/officeDocument/2006/relationships/image" Target="../media/image7935.png"/><Relationship Id="rId74" Type="http://schemas.openxmlformats.org/officeDocument/2006/relationships/image" Target="../media/image6851.png"/><Relationship Id="rId377" Type="http://schemas.openxmlformats.org/officeDocument/2006/relationships/image" Target="../media/image7012.png"/><Relationship Id="rId500" Type="http://schemas.openxmlformats.org/officeDocument/2006/relationships/image" Target="../media/image7865.png"/><Relationship Id="rId584" Type="http://schemas.openxmlformats.org/officeDocument/2006/relationships/image" Target="../media/image7907.png"/><Relationship Id="rId5" Type="http://schemas.openxmlformats.org/officeDocument/2006/relationships/hyperlink" Target="https://ryanwhite1.github.io/" TargetMode="External"/><Relationship Id="rId237" Type="http://schemas.openxmlformats.org/officeDocument/2006/relationships/image" Target="../media/image6932.png"/><Relationship Id="rId444" Type="http://schemas.openxmlformats.org/officeDocument/2006/relationships/customXml" Target="../ink/ink8305.xml"/><Relationship Id="rId651" Type="http://schemas.openxmlformats.org/officeDocument/2006/relationships/customXml" Target="../ink/ink8409.xml"/><Relationship Id="rId290" Type="http://schemas.openxmlformats.org/officeDocument/2006/relationships/customXml" Target="../ink/ink8228.xml"/><Relationship Id="rId304" Type="http://schemas.openxmlformats.org/officeDocument/2006/relationships/customXml" Target="../ink/ink8235.xml"/><Relationship Id="rId388" Type="http://schemas.openxmlformats.org/officeDocument/2006/relationships/customXml" Target="../ink/ink8277.xml"/><Relationship Id="rId511" Type="http://schemas.openxmlformats.org/officeDocument/2006/relationships/customXml" Target="../ink/ink8339.xml"/><Relationship Id="rId609" Type="http://schemas.openxmlformats.org/officeDocument/2006/relationships/customXml" Target="../ink/ink8388.xml"/><Relationship Id="rId85" Type="http://schemas.openxmlformats.org/officeDocument/2006/relationships/customXml" Target="../ink/ink8125.xml"/><Relationship Id="rId150" Type="http://schemas.openxmlformats.org/officeDocument/2006/relationships/image" Target="../media/image6889.png"/><Relationship Id="rId595" Type="http://schemas.openxmlformats.org/officeDocument/2006/relationships/customXml" Target="../ink/ink8381.xml"/><Relationship Id="rId248" Type="http://schemas.openxmlformats.org/officeDocument/2006/relationships/customXml" Target="../ink/ink8207.xml"/><Relationship Id="rId455" Type="http://schemas.openxmlformats.org/officeDocument/2006/relationships/image" Target="../media/image7051.png"/><Relationship Id="rId662" Type="http://schemas.openxmlformats.org/officeDocument/2006/relationships/image" Target="../media/image7946.png"/><Relationship Id="rId12" Type="http://schemas.openxmlformats.org/officeDocument/2006/relationships/customXml" Target="../ink/ink8085.xml"/><Relationship Id="rId108" Type="http://schemas.openxmlformats.org/officeDocument/2006/relationships/image" Target="../media/image6868.png"/><Relationship Id="rId315" Type="http://schemas.openxmlformats.org/officeDocument/2006/relationships/image" Target="../media/image6981.png"/><Relationship Id="rId522" Type="http://schemas.openxmlformats.org/officeDocument/2006/relationships/image" Target="../media/image7876.png"/><Relationship Id="rId96" Type="http://schemas.openxmlformats.org/officeDocument/2006/relationships/image" Target="../media/image6862.png"/><Relationship Id="rId161" Type="http://schemas.openxmlformats.org/officeDocument/2006/relationships/customXml" Target="../ink/ink8163.xml"/><Relationship Id="rId399" Type="http://schemas.openxmlformats.org/officeDocument/2006/relationships/image" Target="../media/image7023.png"/><Relationship Id="rId259" Type="http://schemas.openxmlformats.org/officeDocument/2006/relationships/image" Target="../media/image6943.png"/><Relationship Id="rId466" Type="http://schemas.openxmlformats.org/officeDocument/2006/relationships/customXml" Target="../ink/ink8316.xml"/><Relationship Id="rId673" Type="http://schemas.openxmlformats.org/officeDocument/2006/relationships/customXml" Target="../ink/ink8420.xml"/><Relationship Id="rId23" Type="http://schemas.openxmlformats.org/officeDocument/2006/relationships/image" Target="../media/image7850.png"/><Relationship Id="rId119" Type="http://schemas.openxmlformats.org/officeDocument/2006/relationships/customXml" Target="../ink/ink8142.xml"/><Relationship Id="rId326" Type="http://schemas.openxmlformats.org/officeDocument/2006/relationships/customXml" Target="../ink/ink8246.xml"/><Relationship Id="rId533" Type="http://schemas.openxmlformats.org/officeDocument/2006/relationships/customXml" Target="../ink/ink8350.xml"/><Relationship Id="rId172" Type="http://schemas.openxmlformats.org/officeDocument/2006/relationships/image" Target="../media/image6900.png"/><Relationship Id="rId477" Type="http://schemas.openxmlformats.org/officeDocument/2006/relationships/image" Target="../media/image7062.png"/><Relationship Id="rId600" Type="http://schemas.openxmlformats.org/officeDocument/2006/relationships/image" Target="../media/image7915.png"/><Relationship Id="rId684" Type="http://schemas.openxmlformats.org/officeDocument/2006/relationships/image" Target="../media/image7956.png"/><Relationship Id="rId337" Type="http://schemas.openxmlformats.org/officeDocument/2006/relationships/image" Target="../media/image6992.png"/><Relationship Id="rId34" Type="http://schemas.openxmlformats.org/officeDocument/2006/relationships/customXml" Target="../ink/ink8096.xml"/><Relationship Id="rId544" Type="http://schemas.openxmlformats.org/officeDocument/2006/relationships/image" Target="../media/image7887.png"/><Relationship Id="rId183" Type="http://schemas.openxmlformats.org/officeDocument/2006/relationships/customXml" Target="../ink/ink8174.xml"/><Relationship Id="rId390" Type="http://schemas.openxmlformats.org/officeDocument/2006/relationships/customXml" Target="../ink/ink8278.xml"/><Relationship Id="rId404" Type="http://schemas.openxmlformats.org/officeDocument/2006/relationships/customXml" Target="../ink/ink8285.xml"/><Relationship Id="rId611" Type="http://schemas.openxmlformats.org/officeDocument/2006/relationships/customXml" Target="../ink/ink8389.xml"/><Relationship Id="rId250" Type="http://schemas.openxmlformats.org/officeDocument/2006/relationships/customXml" Target="../ink/ink8208.xml"/><Relationship Id="rId488" Type="http://schemas.openxmlformats.org/officeDocument/2006/relationships/customXml" Target="../ink/ink8327.xml"/><Relationship Id="rId695" Type="http://schemas.openxmlformats.org/officeDocument/2006/relationships/customXml" Target="../ink/ink8431.xml"/><Relationship Id="rId45" Type="http://schemas.openxmlformats.org/officeDocument/2006/relationships/customXml" Target="../ink/ink8101.xml"/><Relationship Id="rId110" Type="http://schemas.openxmlformats.org/officeDocument/2006/relationships/image" Target="../media/image6869.png"/><Relationship Id="rId348" Type="http://schemas.openxmlformats.org/officeDocument/2006/relationships/customXml" Target="../ink/ink8257.xml"/><Relationship Id="rId555" Type="http://schemas.openxmlformats.org/officeDocument/2006/relationships/customXml" Target="../ink/ink8361.xml"/><Relationship Id="rId194" Type="http://schemas.openxmlformats.org/officeDocument/2006/relationships/customXml" Target="../ink/ink8180.xml"/><Relationship Id="rId208" Type="http://schemas.openxmlformats.org/officeDocument/2006/relationships/customXml" Target="../ink/ink8187.xml"/><Relationship Id="rId415" Type="http://schemas.openxmlformats.org/officeDocument/2006/relationships/image" Target="../media/image7031.png"/><Relationship Id="rId622" Type="http://schemas.openxmlformats.org/officeDocument/2006/relationships/image" Target="../media/image7926.png"/><Relationship Id="rId261" Type="http://schemas.openxmlformats.org/officeDocument/2006/relationships/image" Target="../media/image6944.png"/><Relationship Id="rId499" Type="http://schemas.openxmlformats.org/officeDocument/2006/relationships/customXml" Target="../ink/ink8333.xml"/><Relationship Id="rId56" Type="http://schemas.openxmlformats.org/officeDocument/2006/relationships/customXml" Target="../ink/ink8109.xml"/><Relationship Id="rId359" Type="http://schemas.openxmlformats.org/officeDocument/2006/relationships/image" Target="../media/image7003.png"/><Relationship Id="rId566" Type="http://schemas.openxmlformats.org/officeDocument/2006/relationships/image" Target="../media/image7898.png"/><Relationship Id="rId121" Type="http://schemas.openxmlformats.org/officeDocument/2006/relationships/customXml" Target="../ink/ink8143.xml"/><Relationship Id="rId219" Type="http://schemas.openxmlformats.org/officeDocument/2006/relationships/image" Target="../media/image6923.png"/><Relationship Id="rId426" Type="http://schemas.openxmlformats.org/officeDocument/2006/relationships/customXml" Target="../ink/ink8296.xml"/><Relationship Id="rId633" Type="http://schemas.openxmlformats.org/officeDocument/2006/relationships/customXml" Target="../ink/ink8400.xml"/><Relationship Id="rId67" Type="http://schemas.openxmlformats.org/officeDocument/2006/relationships/customXml" Target="../ink/ink8116.xml"/><Relationship Id="rId272" Type="http://schemas.openxmlformats.org/officeDocument/2006/relationships/customXml" Target="../ink/ink8219.xml"/><Relationship Id="rId577" Type="http://schemas.openxmlformats.org/officeDocument/2006/relationships/customXml" Target="../ink/ink8372.xml"/><Relationship Id="rId700" Type="http://schemas.openxmlformats.org/officeDocument/2006/relationships/image" Target="../media/image7963.png"/><Relationship Id="rId132" Type="http://schemas.openxmlformats.org/officeDocument/2006/relationships/image" Target="../media/image6880.png"/><Relationship Id="rId437" Type="http://schemas.openxmlformats.org/officeDocument/2006/relationships/image" Target="../media/image7042.png"/><Relationship Id="rId644" Type="http://schemas.openxmlformats.org/officeDocument/2006/relationships/image" Target="../media/image7937.png"/><Relationship Id="rId283" Type="http://schemas.openxmlformats.org/officeDocument/2006/relationships/image" Target="../media/image6955.png"/><Relationship Id="rId490" Type="http://schemas.openxmlformats.org/officeDocument/2006/relationships/customXml" Target="../ink/ink8329.xml"/><Relationship Id="rId504" Type="http://schemas.openxmlformats.org/officeDocument/2006/relationships/image" Target="../media/image7867.png"/><Relationship Id="rId78" Type="http://schemas.openxmlformats.org/officeDocument/2006/relationships/image" Target="../media/image6853.png"/><Relationship Id="rId143" Type="http://schemas.openxmlformats.org/officeDocument/2006/relationships/customXml" Target="../ink/ink8154.xml"/><Relationship Id="rId350" Type="http://schemas.openxmlformats.org/officeDocument/2006/relationships/customXml" Target="../ink/ink8258.xml"/><Relationship Id="rId588" Type="http://schemas.openxmlformats.org/officeDocument/2006/relationships/image" Target="../media/image7909.png"/><Relationship Id="rId9" Type="http://schemas.openxmlformats.org/officeDocument/2006/relationships/image" Target="../media/image7843.png"/><Relationship Id="rId210" Type="http://schemas.openxmlformats.org/officeDocument/2006/relationships/customXml" Target="../ink/ink8188.xml"/><Relationship Id="rId448" Type="http://schemas.openxmlformats.org/officeDocument/2006/relationships/customXml" Target="../ink/ink8307.xml"/><Relationship Id="rId655" Type="http://schemas.openxmlformats.org/officeDocument/2006/relationships/customXml" Target="../ink/ink8411.xml"/><Relationship Id="rId294" Type="http://schemas.openxmlformats.org/officeDocument/2006/relationships/customXml" Target="../ink/ink8230.xml"/><Relationship Id="rId308" Type="http://schemas.openxmlformats.org/officeDocument/2006/relationships/customXml" Target="../ink/ink8237.xml"/><Relationship Id="rId515" Type="http://schemas.openxmlformats.org/officeDocument/2006/relationships/customXml" Target="../ink/ink8341.xml"/><Relationship Id="rId89" Type="http://schemas.openxmlformats.org/officeDocument/2006/relationships/customXml" Target="../ink/ink8127.xml"/><Relationship Id="rId154" Type="http://schemas.openxmlformats.org/officeDocument/2006/relationships/image" Target="../media/image6891.png"/><Relationship Id="rId361" Type="http://schemas.openxmlformats.org/officeDocument/2006/relationships/image" Target="../media/image7004.png"/><Relationship Id="rId599" Type="http://schemas.openxmlformats.org/officeDocument/2006/relationships/customXml" Target="../ink/ink8383.xml"/><Relationship Id="rId459" Type="http://schemas.openxmlformats.org/officeDocument/2006/relationships/image" Target="../media/image7053.png"/><Relationship Id="rId666" Type="http://schemas.openxmlformats.org/officeDocument/2006/relationships/image" Target="../media/image7948.png"/><Relationship Id="rId16" Type="http://schemas.openxmlformats.org/officeDocument/2006/relationships/customXml" Target="../ink/ink8087.xml"/><Relationship Id="rId221" Type="http://schemas.openxmlformats.org/officeDocument/2006/relationships/image" Target="../media/image6924.png"/><Relationship Id="rId319" Type="http://schemas.openxmlformats.org/officeDocument/2006/relationships/image" Target="../media/image6983.png"/><Relationship Id="rId526" Type="http://schemas.openxmlformats.org/officeDocument/2006/relationships/image" Target="../media/image7878.png"/><Relationship Id="rId165" Type="http://schemas.openxmlformats.org/officeDocument/2006/relationships/customXml" Target="../ink/ink8165.xml"/><Relationship Id="rId372" Type="http://schemas.openxmlformats.org/officeDocument/2006/relationships/customXml" Target="../ink/ink8269.xml"/><Relationship Id="rId677" Type="http://schemas.openxmlformats.org/officeDocument/2006/relationships/customXml" Target="../ink/ink8422.xml"/><Relationship Id="rId232" Type="http://schemas.openxmlformats.org/officeDocument/2006/relationships/customXml" Target="../ink/ink8199.xml"/><Relationship Id="rId27" Type="http://schemas.openxmlformats.org/officeDocument/2006/relationships/image" Target="../media/image7852.png"/><Relationship Id="rId537" Type="http://schemas.openxmlformats.org/officeDocument/2006/relationships/customXml" Target="../ink/ink8352.xml"/><Relationship Id="rId80" Type="http://schemas.openxmlformats.org/officeDocument/2006/relationships/image" Target="../media/image6854.png"/><Relationship Id="rId176" Type="http://schemas.openxmlformats.org/officeDocument/2006/relationships/image" Target="../media/image6902.png"/><Relationship Id="rId383" Type="http://schemas.openxmlformats.org/officeDocument/2006/relationships/image" Target="../media/image7015.png"/><Relationship Id="rId590" Type="http://schemas.openxmlformats.org/officeDocument/2006/relationships/image" Target="../media/image7910.png"/><Relationship Id="rId604" Type="http://schemas.openxmlformats.org/officeDocument/2006/relationships/image" Target="../media/image7917.png"/><Relationship Id="rId243" Type="http://schemas.openxmlformats.org/officeDocument/2006/relationships/image" Target="../media/image6935.png"/><Relationship Id="rId450" Type="http://schemas.openxmlformats.org/officeDocument/2006/relationships/customXml" Target="../ink/ink8308.xml"/><Relationship Id="rId688" Type="http://schemas.openxmlformats.org/officeDocument/2006/relationships/image" Target="../media/image7958.png"/><Relationship Id="rId38" Type="http://schemas.openxmlformats.org/officeDocument/2006/relationships/customXml" Target="../ink/ink8098.xml"/><Relationship Id="rId103" Type="http://schemas.openxmlformats.org/officeDocument/2006/relationships/customXml" Target="../ink/ink8134.xml"/><Relationship Id="rId310" Type="http://schemas.openxmlformats.org/officeDocument/2006/relationships/customXml" Target="../ink/ink8238.xml"/><Relationship Id="rId548" Type="http://schemas.openxmlformats.org/officeDocument/2006/relationships/image" Target="../media/image7889.png"/><Relationship Id="rId91" Type="http://schemas.openxmlformats.org/officeDocument/2006/relationships/customXml" Target="../ink/ink8128.xml"/><Relationship Id="rId187" Type="http://schemas.openxmlformats.org/officeDocument/2006/relationships/customXml" Target="../ink/ink8176.xml"/><Relationship Id="rId394" Type="http://schemas.openxmlformats.org/officeDocument/2006/relationships/customXml" Target="../ink/ink8280.xml"/><Relationship Id="rId408" Type="http://schemas.openxmlformats.org/officeDocument/2006/relationships/customXml" Target="../ink/ink8287.xml"/><Relationship Id="rId615" Type="http://schemas.openxmlformats.org/officeDocument/2006/relationships/customXml" Target="../ink/ink8391.xml"/><Relationship Id="rId254" Type="http://schemas.openxmlformats.org/officeDocument/2006/relationships/customXml" Target="../ink/ink8210.xml"/><Relationship Id="rId699" Type="http://schemas.openxmlformats.org/officeDocument/2006/relationships/customXml" Target="../ink/ink8433.xml"/><Relationship Id="rId49" Type="http://schemas.openxmlformats.org/officeDocument/2006/relationships/customXml" Target="../ink/ink8103.xml"/><Relationship Id="rId114" Type="http://schemas.openxmlformats.org/officeDocument/2006/relationships/image" Target="../media/image6871.png"/><Relationship Id="rId461" Type="http://schemas.openxmlformats.org/officeDocument/2006/relationships/image" Target="../media/image7054.png"/><Relationship Id="rId559" Type="http://schemas.openxmlformats.org/officeDocument/2006/relationships/customXml" Target="../ink/ink8363.xml"/><Relationship Id="rId198" Type="http://schemas.openxmlformats.org/officeDocument/2006/relationships/customXml" Target="../ink/ink8182.xml"/><Relationship Id="rId321" Type="http://schemas.openxmlformats.org/officeDocument/2006/relationships/image" Target="../media/image6984.png"/><Relationship Id="rId419" Type="http://schemas.openxmlformats.org/officeDocument/2006/relationships/image" Target="../media/image7033.png"/><Relationship Id="rId626" Type="http://schemas.openxmlformats.org/officeDocument/2006/relationships/image" Target="../media/image7928.png"/><Relationship Id="rId265" Type="http://schemas.openxmlformats.org/officeDocument/2006/relationships/image" Target="../media/image6946.png"/><Relationship Id="rId472" Type="http://schemas.openxmlformats.org/officeDocument/2006/relationships/customXml" Target="../ink/ink8319.xml"/></Relationships>
</file>

<file path=ppt/slides/_rels/slide3.xml.rels><?xml version="1.0" encoding="UTF-8" standalone="yes"?>
<Relationships xmlns="http://schemas.openxmlformats.org/package/2006/relationships"><Relationship Id="rId117" Type="http://schemas.openxmlformats.org/officeDocument/2006/relationships/customXml" Target="../ink/ink1037.xml"/><Relationship Id="rId671" Type="http://schemas.openxmlformats.org/officeDocument/2006/relationships/customXml" Target="../ink/ink1314.xml"/><Relationship Id="rId769" Type="http://schemas.openxmlformats.org/officeDocument/2006/relationships/customXml" Target="../ink/ink1363.xml"/><Relationship Id="rId21" Type="http://schemas.openxmlformats.org/officeDocument/2006/relationships/customXml" Target="../ink/ink989.xml"/><Relationship Id="rId324" Type="http://schemas.openxmlformats.org/officeDocument/2006/relationships/image" Target="../media/image1127.png"/><Relationship Id="rId531" Type="http://schemas.openxmlformats.org/officeDocument/2006/relationships/customXml" Target="../ink/ink1244.xml"/><Relationship Id="rId629" Type="http://schemas.openxmlformats.org/officeDocument/2006/relationships/customXml" Target="../ink/ink1293.xml"/><Relationship Id="rId170" Type="http://schemas.openxmlformats.org/officeDocument/2006/relationships/image" Target="../media/image1050.png"/><Relationship Id="rId836" Type="http://schemas.openxmlformats.org/officeDocument/2006/relationships/image" Target="../media/image1383.png"/><Relationship Id="rId268" Type="http://schemas.openxmlformats.org/officeDocument/2006/relationships/image" Target="../media/image1099.png"/><Relationship Id="rId475" Type="http://schemas.openxmlformats.org/officeDocument/2006/relationships/customXml" Target="../ink/ink1216.xml"/><Relationship Id="rId682" Type="http://schemas.openxmlformats.org/officeDocument/2006/relationships/image" Target="../media/image1306.png"/><Relationship Id="rId903" Type="http://schemas.openxmlformats.org/officeDocument/2006/relationships/customXml" Target="../ink/ink1431.xml"/><Relationship Id="rId32" Type="http://schemas.openxmlformats.org/officeDocument/2006/relationships/image" Target="../media/image981.png"/><Relationship Id="rId128" Type="http://schemas.openxmlformats.org/officeDocument/2006/relationships/image" Target="../media/image1029.png"/><Relationship Id="rId335" Type="http://schemas.openxmlformats.org/officeDocument/2006/relationships/customXml" Target="../ink/ink1146.xml"/><Relationship Id="rId542" Type="http://schemas.openxmlformats.org/officeDocument/2006/relationships/image" Target="../media/image1236.png"/><Relationship Id="rId181" Type="http://schemas.openxmlformats.org/officeDocument/2006/relationships/customXml" Target="../ink/ink1069.xml"/><Relationship Id="rId402" Type="http://schemas.openxmlformats.org/officeDocument/2006/relationships/image" Target="../media/image1166.png"/><Relationship Id="rId847" Type="http://schemas.openxmlformats.org/officeDocument/2006/relationships/customXml" Target="../ink/ink1402.xml"/><Relationship Id="rId279" Type="http://schemas.openxmlformats.org/officeDocument/2006/relationships/customXml" Target="../ink/ink1118.xml"/><Relationship Id="rId486" Type="http://schemas.openxmlformats.org/officeDocument/2006/relationships/image" Target="../media/image1208.png"/><Relationship Id="rId693" Type="http://schemas.openxmlformats.org/officeDocument/2006/relationships/customXml" Target="../ink/ink1325.xml"/><Relationship Id="rId707" Type="http://schemas.openxmlformats.org/officeDocument/2006/relationships/customXml" Target="../ink/ink1332.xml"/><Relationship Id="rId914" Type="http://schemas.openxmlformats.org/officeDocument/2006/relationships/image" Target="../media/image1421.png"/><Relationship Id="rId43" Type="http://schemas.openxmlformats.org/officeDocument/2006/relationships/customXml" Target="../ink/ink1000.xml"/><Relationship Id="rId139" Type="http://schemas.openxmlformats.org/officeDocument/2006/relationships/customXml" Target="../ink/ink1048.xml"/><Relationship Id="rId346" Type="http://schemas.openxmlformats.org/officeDocument/2006/relationships/image" Target="../media/image1138.png"/><Relationship Id="rId553" Type="http://schemas.openxmlformats.org/officeDocument/2006/relationships/customXml" Target="../ink/ink1255.xml"/><Relationship Id="rId760" Type="http://schemas.openxmlformats.org/officeDocument/2006/relationships/image" Target="../media/image1345.png"/><Relationship Id="rId192" Type="http://schemas.openxmlformats.org/officeDocument/2006/relationships/image" Target="../media/image1061.png"/><Relationship Id="rId206" Type="http://schemas.openxmlformats.org/officeDocument/2006/relationships/image" Target="../media/image1068.png"/><Relationship Id="rId413" Type="http://schemas.openxmlformats.org/officeDocument/2006/relationships/customXml" Target="../ink/ink1185.xml"/><Relationship Id="rId858" Type="http://schemas.openxmlformats.org/officeDocument/2006/relationships/image" Target="../media/image1394.png"/><Relationship Id="rId497" Type="http://schemas.openxmlformats.org/officeDocument/2006/relationships/customXml" Target="../ink/ink1227.xml"/><Relationship Id="rId620" Type="http://schemas.openxmlformats.org/officeDocument/2006/relationships/image" Target="../media/image1275.png"/><Relationship Id="rId718" Type="http://schemas.openxmlformats.org/officeDocument/2006/relationships/image" Target="../media/image1324.png"/><Relationship Id="rId925" Type="http://schemas.openxmlformats.org/officeDocument/2006/relationships/customXml" Target="../ink/ink1442.xml"/><Relationship Id="rId357" Type="http://schemas.openxmlformats.org/officeDocument/2006/relationships/customXml" Target="../ink/ink1157.xml"/><Relationship Id="rId54" Type="http://schemas.openxmlformats.org/officeDocument/2006/relationships/image" Target="../media/image992.png"/><Relationship Id="rId217" Type="http://schemas.openxmlformats.org/officeDocument/2006/relationships/customXml" Target="../ink/ink1087.xml"/><Relationship Id="rId564" Type="http://schemas.openxmlformats.org/officeDocument/2006/relationships/image" Target="../media/image1247.png"/><Relationship Id="rId771" Type="http://schemas.openxmlformats.org/officeDocument/2006/relationships/customXml" Target="../ink/ink1364.xml"/><Relationship Id="rId869" Type="http://schemas.openxmlformats.org/officeDocument/2006/relationships/image" Target="../media/image1399.png"/><Relationship Id="rId424" Type="http://schemas.openxmlformats.org/officeDocument/2006/relationships/image" Target="../media/image1177.png"/><Relationship Id="rId631" Type="http://schemas.openxmlformats.org/officeDocument/2006/relationships/customXml" Target="../ink/ink1294.xml"/><Relationship Id="rId729" Type="http://schemas.openxmlformats.org/officeDocument/2006/relationships/customXml" Target="../ink/ink1343.xml"/><Relationship Id="rId270" Type="http://schemas.openxmlformats.org/officeDocument/2006/relationships/image" Target="../media/image1100.png"/><Relationship Id="rId65" Type="http://schemas.openxmlformats.org/officeDocument/2006/relationships/customXml" Target="../ink/ink1011.xml"/><Relationship Id="rId130" Type="http://schemas.openxmlformats.org/officeDocument/2006/relationships/image" Target="../media/image1030.png"/><Relationship Id="rId368" Type="http://schemas.openxmlformats.org/officeDocument/2006/relationships/image" Target="../media/image1149.png"/><Relationship Id="rId575" Type="http://schemas.openxmlformats.org/officeDocument/2006/relationships/customXml" Target="../ink/ink1266.xml"/><Relationship Id="rId782" Type="http://schemas.openxmlformats.org/officeDocument/2006/relationships/image" Target="../media/image1356.png"/><Relationship Id="rId228" Type="http://schemas.openxmlformats.org/officeDocument/2006/relationships/image" Target="../media/image1079.png"/><Relationship Id="rId435" Type="http://schemas.openxmlformats.org/officeDocument/2006/relationships/customXml" Target="../ink/ink1196.xml"/><Relationship Id="rId642" Type="http://schemas.openxmlformats.org/officeDocument/2006/relationships/image" Target="../media/image1286.png"/><Relationship Id="rId281" Type="http://schemas.openxmlformats.org/officeDocument/2006/relationships/customXml" Target="../ink/ink1119.xml"/><Relationship Id="rId502" Type="http://schemas.openxmlformats.org/officeDocument/2006/relationships/image" Target="../media/image1216.png"/><Relationship Id="rId76" Type="http://schemas.openxmlformats.org/officeDocument/2006/relationships/image" Target="../media/image1003.png"/><Relationship Id="rId141" Type="http://schemas.openxmlformats.org/officeDocument/2006/relationships/customXml" Target="../ink/ink1049.xml"/><Relationship Id="rId379" Type="http://schemas.openxmlformats.org/officeDocument/2006/relationships/customXml" Target="../ink/ink1168.xml"/><Relationship Id="rId586" Type="http://schemas.openxmlformats.org/officeDocument/2006/relationships/image" Target="../media/image1258.png"/><Relationship Id="rId793" Type="http://schemas.openxmlformats.org/officeDocument/2006/relationships/customXml" Target="../ink/ink1375.xml"/><Relationship Id="rId807" Type="http://schemas.openxmlformats.org/officeDocument/2006/relationships/customXml" Target="../ink/ink1382.xml"/><Relationship Id="rId7" Type="http://schemas.openxmlformats.org/officeDocument/2006/relationships/customXml" Target="../ink/ink982.xml"/><Relationship Id="rId239" Type="http://schemas.openxmlformats.org/officeDocument/2006/relationships/customXml" Target="../ink/ink1098.xml"/><Relationship Id="rId446" Type="http://schemas.openxmlformats.org/officeDocument/2006/relationships/image" Target="../media/image1188.png"/><Relationship Id="rId653" Type="http://schemas.openxmlformats.org/officeDocument/2006/relationships/customXml" Target="../ink/ink1305.xml"/><Relationship Id="rId292" Type="http://schemas.openxmlformats.org/officeDocument/2006/relationships/image" Target="../media/image1111.png"/><Relationship Id="rId306" Type="http://schemas.openxmlformats.org/officeDocument/2006/relationships/image" Target="../media/image1118.png"/><Relationship Id="rId860" Type="http://schemas.openxmlformats.org/officeDocument/2006/relationships/image" Target="../media/image1395.png"/><Relationship Id="rId87" Type="http://schemas.openxmlformats.org/officeDocument/2006/relationships/customXml" Target="../ink/ink1022.xml"/><Relationship Id="rId513" Type="http://schemas.openxmlformats.org/officeDocument/2006/relationships/customXml" Target="../ink/ink1235.xml"/><Relationship Id="rId597" Type="http://schemas.openxmlformats.org/officeDocument/2006/relationships/customXml" Target="../ink/ink1277.xml"/><Relationship Id="rId720" Type="http://schemas.openxmlformats.org/officeDocument/2006/relationships/image" Target="../media/image1325.png"/><Relationship Id="rId818" Type="http://schemas.openxmlformats.org/officeDocument/2006/relationships/image" Target="../media/image1374.png"/><Relationship Id="rId152" Type="http://schemas.openxmlformats.org/officeDocument/2006/relationships/image" Target="../media/image1041.png"/><Relationship Id="rId457" Type="http://schemas.openxmlformats.org/officeDocument/2006/relationships/customXml" Target="../ink/ink1207.xml"/><Relationship Id="rId664" Type="http://schemas.openxmlformats.org/officeDocument/2006/relationships/image" Target="../media/image1297.png"/><Relationship Id="rId871" Type="http://schemas.openxmlformats.org/officeDocument/2006/relationships/image" Target="../media/image1400.png"/><Relationship Id="rId14" Type="http://schemas.openxmlformats.org/officeDocument/2006/relationships/image" Target="../media/image972.png"/><Relationship Id="rId317" Type="http://schemas.openxmlformats.org/officeDocument/2006/relationships/customXml" Target="../ink/ink1137.xml"/><Relationship Id="rId524" Type="http://schemas.openxmlformats.org/officeDocument/2006/relationships/image" Target="../media/image1227.png"/><Relationship Id="rId731" Type="http://schemas.openxmlformats.org/officeDocument/2006/relationships/customXml" Target="../ink/ink1344.xml"/><Relationship Id="rId98" Type="http://schemas.openxmlformats.org/officeDocument/2006/relationships/image" Target="../media/image1014.png"/><Relationship Id="rId163" Type="http://schemas.openxmlformats.org/officeDocument/2006/relationships/customXml" Target="../ink/ink1060.xml"/><Relationship Id="rId370" Type="http://schemas.openxmlformats.org/officeDocument/2006/relationships/image" Target="../media/image1150.png"/><Relationship Id="rId829" Type="http://schemas.openxmlformats.org/officeDocument/2006/relationships/customXml" Target="../ink/ink1393.xml"/><Relationship Id="rId230" Type="http://schemas.openxmlformats.org/officeDocument/2006/relationships/image" Target="../media/image1080.png"/><Relationship Id="rId468" Type="http://schemas.openxmlformats.org/officeDocument/2006/relationships/image" Target="../media/image1199.png"/><Relationship Id="rId675" Type="http://schemas.openxmlformats.org/officeDocument/2006/relationships/customXml" Target="../ink/ink1316.xml"/><Relationship Id="rId882" Type="http://schemas.openxmlformats.org/officeDocument/2006/relationships/image" Target="../media/image1405.png"/><Relationship Id="rId25" Type="http://schemas.openxmlformats.org/officeDocument/2006/relationships/customXml" Target="../ink/ink991.xml"/><Relationship Id="rId328" Type="http://schemas.openxmlformats.org/officeDocument/2006/relationships/image" Target="../media/image1129.png"/><Relationship Id="rId535" Type="http://schemas.openxmlformats.org/officeDocument/2006/relationships/customXml" Target="../ink/ink1246.xml"/><Relationship Id="rId742" Type="http://schemas.openxmlformats.org/officeDocument/2006/relationships/image" Target="../media/image1336.png"/><Relationship Id="rId174" Type="http://schemas.openxmlformats.org/officeDocument/2006/relationships/image" Target="../media/image1052.png"/><Relationship Id="rId381" Type="http://schemas.openxmlformats.org/officeDocument/2006/relationships/customXml" Target="../ink/ink1169.xml"/><Relationship Id="rId602" Type="http://schemas.openxmlformats.org/officeDocument/2006/relationships/image" Target="../media/image1266.png"/><Relationship Id="rId241" Type="http://schemas.openxmlformats.org/officeDocument/2006/relationships/customXml" Target="../ink/ink1099.xml"/><Relationship Id="rId479" Type="http://schemas.openxmlformats.org/officeDocument/2006/relationships/customXml" Target="../ink/ink1218.xml"/><Relationship Id="rId686" Type="http://schemas.openxmlformats.org/officeDocument/2006/relationships/image" Target="../media/image1308.png"/><Relationship Id="rId893" Type="http://schemas.openxmlformats.org/officeDocument/2006/relationships/customXml" Target="../ink/ink1426.xml"/><Relationship Id="rId907" Type="http://schemas.openxmlformats.org/officeDocument/2006/relationships/customXml" Target="../ink/ink1433.xml"/><Relationship Id="rId36" Type="http://schemas.openxmlformats.org/officeDocument/2006/relationships/image" Target="../media/image983.png"/><Relationship Id="rId339" Type="http://schemas.openxmlformats.org/officeDocument/2006/relationships/customXml" Target="../ink/ink1148.xml"/><Relationship Id="rId546" Type="http://schemas.openxmlformats.org/officeDocument/2006/relationships/image" Target="../media/image1238.png"/><Relationship Id="rId753" Type="http://schemas.openxmlformats.org/officeDocument/2006/relationships/customXml" Target="../ink/ink1355.xml"/><Relationship Id="rId101" Type="http://schemas.openxmlformats.org/officeDocument/2006/relationships/customXml" Target="../ink/ink1029.xml"/><Relationship Id="rId185" Type="http://schemas.openxmlformats.org/officeDocument/2006/relationships/customXml" Target="../ink/ink1071.xml"/><Relationship Id="rId406" Type="http://schemas.openxmlformats.org/officeDocument/2006/relationships/image" Target="../media/image1168.png"/><Relationship Id="rId392" Type="http://schemas.openxmlformats.org/officeDocument/2006/relationships/image" Target="../media/image1161.png"/><Relationship Id="rId613" Type="http://schemas.openxmlformats.org/officeDocument/2006/relationships/customXml" Target="../ink/ink1285.xml"/><Relationship Id="rId697" Type="http://schemas.openxmlformats.org/officeDocument/2006/relationships/customXml" Target="../ink/ink1327.xml"/><Relationship Id="rId820" Type="http://schemas.openxmlformats.org/officeDocument/2006/relationships/image" Target="../media/image1375.png"/><Relationship Id="rId918" Type="http://schemas.openxmlformats.org/officeDocument/2006/relationships/image" Target="../media/image1423.png"/><Relationship Id="rId252" Type="http://schemas.openxmlformats.org/officeDocument/2006/relationships/image" Target="../media/image1091.png"/><Relationship Id="rId47" Type="http://schemas.openxmlformats.org/officeDocument/2006/relationships/customXml" Target="../ink/ink1002.xml"/><Relationship Id="rId112" Type="http://schemas.openxmlformats.org/officeDocument/2006/relationships/image" Target="../media/image1021.png"/><Relationship Id="rId557" Type="http://schemas.openxmlformats.org/officeDocument/2006/relationships/customXml" Target="../ink/ink1257.xml"/><Relationship Id="rId764" Type="http://schemas.openxmlformats.org/officeDocument/2006/relationships/image" Target="../media/image1347.png"/><Relationship Id="rId196" Type="http://schemas.openxmlformats.org/officeDocument/2006/relationships/image" Target="../media/image1063.png"/><Relationship Id="rId417" Type="http://schemas.openxmlformats.org/officeDocument/2006/relationships/customXml" Target="../ink/ink1187.xml"/><Relationship Id="rId624" Type="http://schemas.openxmlformats.org/officeDocument/2006/relationships/image" Target="../media/image1277.png"/><Relationship Id="rId831" Type="http://schemas.openxmlformats.org/officeDocument/2006/relationships/customXml" Target="../ink/ink1394.xml"/><Relationship Id="rId263" Type="http://schemas.openxmlformats.org/officeDocument/2006/relationships/customXml" Target="../ink/ink1110.xml"/><Relationship Id="rId470" Type="http://schemas.openxmlformats.org/officeDocument/2006/relationships/image" Target="../media/image1200.png"/><Relationship Id="rId929" Type="http://schemas.openxmlformats.org/officeDocument/2006/relationships/customXml" Target="../ink/ink1444.xml"/><Relationship Id="rId58" Type="http://schemas.openxmlformats.org/officeDocument/2006/relationships/image" Target="../media/image994.png"/><Relationship Id="rId123" Type="http://schemas.openxmlformats.org/officeDocument/2006/relationships/customXml" Target="../ink/ink1040.xml"/><Relationship Id="rId330" Type="http://schemas.openxmlformats.org/officeDocument/2006/relationships/image" Target="../media/image1130.png"/><Relationship Id="rId568" Type="http://schemas.openxmlformats.org/officeDocument/2006/relationships/image" Target="../media/image1249.png"/><Relationship Id="rId775" Type="http://schemas.openxmlformats.org/officeDocument/2006/relationships/customXml" Target="../ink/ink1366.xml"/><Relationship Id="rId428" Type="http://schemas.openxmlformats.org/officeDocument/2006/relationships/image" Target="../media/image1179.png"/><Relationship Id="rId635" Type="http://schemas.openxmlformats.org/officeDocument/2006/relationships/customXml" Target="../ink/ink1296.xml"/><Relationship Id="rId842" Type="http://schemas.openxmlformats.org/officeDocument/2006/relationships/image" Target="../media/image1386.png"/><Relationship Id="rId274" Type="http://schemas.openxmlformats.org/officeDocument/2006/relationships/image" Target="../media/image1102.png"/><Relationship Id="rId481" Type="http://schemas.openxmlformats.org/officeDocument/2006/relationships/customXml" Target="../ink/ink1219.xml"/><Relationship Id="rId702" Type="http://schemas.openxmlformats.org/officeDocument/2006/relationships/image" Target="../media/image1316.png"/><Relationship Id="rId69" Type="http://schemas.openxmlformats.org/officeDocument/2006/relationships/customXml" Target="../ink/ink1013.xml"/><Relationship Id="rId134" Type="http://schemas.openxmlformats.org/officeDocument/2006/relationships/image" Target="../media/image1032.png"/><Relationship Id="rId579" Type="http://schemas.openxmlformats.org/officeDocument/2006/relationships/customXml" Target="../ink/ink1268.xml"/><Relationship Id="rId786" Type="http://schemas.openxmlformats.org/officeDocument/2006/relationships/image" Target="../media/image1358.png"/><Relationship Id="rId341" Type="http://schemas.openxmlformats.org/officeDocument/2006/relationships/customXml" Target="../ink/ink1149.xml"/><Relationship Id="rId439" Type="http://schemas.openxmlformats.org/officeDocument/2006/relationships/customXml" Target="../ink/ink1198.xml"/><Relationship Id="rId646" Type="http://schemas.openxmlformats.org/officeDocument/2006/relationships/image" Target="../media/image1288.png"/><Relationship Id="rId201" Type="http://schemas.openxmlformats.org/officeDocument/2006/relationships/customXml" Target="../ink/ink1079.xml"/><Relationship Id="rId285" Type="http://schemas.openxmlformats.org/officeDocument/2006/relationships/customXml" Target="../ink/ink1121.xml"/><Relationship Id="rId506" Type="http://schemas.openxmlformats.org/officeDocument/2006/relationships/image" Target="../media/image1218.png"/><Relationship Id="rId853" Type="http://schemas.openxmlformats.org/officeDocument/2006/relationships/customXml" Target="../ink/ink1405.xml"/><Relationship Id="rId492" Type="http://schemas.openxmlformats.org/officeDocument/2006/relationships/image" Target="../media/image1211.png"/><Relationship Id="rId713" Type="http://schemas.openxmlformats.org/officeDocument/2006/relationships/customXml" Target="../ink/ink1335.xml"/><Relationship Id="rId797" Type="http://schemas.openxmlformats.org/officeDocument/2006/relationships/customXml" Target="../ink/ink1377.xml"/><Relationship Id="rId920" Type="http://schemas.openxmlformats.org/officeDocument/2006/relationships/image" Target="../media/image1424.png"/><Relationship Id="rId145" Type="http://schemas.openxmlformats.org/officeDocument/2006/relationships/customXml" Target="../ink/ink1051.xml"/><Relationship Id="rId352" Type="http://schemas.openxmlformats.org/officeDocument/2006/relationships/image" Target="../media/image1141.png"/><Relationship Id="rId212" Type="http://schemas.openxmlformats.org/officeDocument/2006/relationships/image" Target="../media/image1071.png"/><Relationship Id="rId657" Type="http://schemas.openxmlformats.org/officeDocument/2006/relationships/customXml" Target="../ink/ink1307.xml"/><Relationship Id="rId864" Type="http://schemas.openxmlformats.org/officeDocument/2006/relationships/image" Target="../media/image1397.png"/><Relationship Id="rId296" Type="http://schemas.openxmlformats.org/officeDocument/2006/relationships/image" Target="../media/image1113.png"/><Relationship Id="rId517" Type="http://schemas.openxmlformats.org/officeDocument/2006/relationships/customXml" Target="../ink/ink1237.xml"/><Relationship Id="rId724" Type="http://schemas.openxmlformats.org/officeDocument/2006/relationships/image" Target="../media/image1327.png"/><Relationship Id="rId60" Type="http://schemas.openxmlformats.org/officeDocument/2006/relationships/image" Target="../media/image995.png"/><Relationship Id="rId156" Type="http://schemas.openxmlformats.org/officeDocument/2006/relationships/image" Target="../media/image1043.png"/><Relationship Id="rId363" Type="http://schemas.openxmlformats.org/officeDocument/2006/relationships/customXml" Target="../ink/ink1160.xml"/><Relationship Id="rId570" Type="http://schemas.openxmlformats.org/officeDocument/2006/relationships/image" Target="../media/image1250.png"/><Relationship Id="rId223" Type="http://schemas.openxmlformats.org/officeDocument/2006/relationships/customXml" Target="../ink/ink1090.xml"/><Relationship Id="rId430" Type="http://schemas.openxmlformats.org/officeDocument/2006/relationships/image" Target="../media/image1180.png"/><Relationship Id="rId668" Type="http://schemas.openxmlformats.org/officeDocument/2006/relationships/image" Target="../media/image1299.png"/><Relationship Id="rId875" Type="http://schemas.openxmlformats.org/officeDocument/2006/relationships/image" Target="../media/image1402.png"/><Relationship Id="rId18" Type="http://schemas.openxmlformats.org/officeDocument/2006/relationships/image" Target="../media/image974.png"/><Relationship Id="rId528" Type="http://schemas.openxmlformats.org/officeDocument/2006/relationships/image" Target="../media/image1229.png"/><Relationship Id="rId735" Type="http://schemas.openxmlformats.org/officeDocument/2006/relationships/customXml" Target="../ink/ink1346.xml"/><Relationship Id="rId167" Type="http://schemas.openxmlformats.org/officeDocument/2006/relationships/customXml" Target="../ink/ink1062.xml"/><Relationship Id="rId374" Type="http://schemas.openxmlformats.org/officeDocument/2006/relationships/image" Target="../media/image1152.png"/><Relationship Id="rId581" Type="http://schemas.openxmlformats.org/officeDocument/2006/relationships/customXml" Target="../ink/ink1269.xml"/><Relationship Id="rId71" Type="http://schemas.openxmlformats.org/officeDocument/2006/relationships/customXml" Target="../ink/ink1014.xml"/><Relationship Id="rId234" Type="http://schemas.openxmlformats.org/officeDocument/2006/relationships/image" Target="../media/image1082.png"/><Relationship Id="rId679" Type="http://schemas.openxmlformats.org/officeDocument/2006/relationships/customXml" Target="../ink/ink1318.xml"/><Relationship Id="rId802" Type="http://schemas.openxmlformats.org/officeDocument/2006/relationships/image" Target="../media/image1366.png"/><Relationship Id="rId886" Type="http://schemas.openxmlformats.org/officeDocument/2006/relationships/image" Target="../media/image1407.png"/><Relationship Id="rId2" Type="http://schemas.openxmlformats.org/officeDocument/2006/relationships/image" Target="../media/image966.png"/><Relationship Id="rId29" Type="http://schemas.openxmlformats.org/officeDocument/2006/relationships/customXml" Target="../ink/ink993.xml"/><Relationship Id="rId441" Type="http://schemas.openxmlformats.org/officeDocument/2006/relationships/customXml" Target="../ink/ink1199.xml"/><Relationship Id="rId539" Type="http://schemas.openxmlformats.org/officeDocument/2006/relationships/customXml" Target="../ink/ink1248.xml"/><Relationship Id="rId746" Type="http://schemas.openxmlformats.org/officeDocument/2006/relationships/image" Target="../media/image1338.png"/><Relationship Id="rId178" Type="http://schemas.openxmlformats.org/officeDocument/2006/relationships/image" Target="../media/image1054.png"/><Relationship Id="rId301" Type="http://schemas.openxmlformats.org/officeDocument/2006/relationships/customXml" Target="../ink/ink1129.xml"/><Relationship Id="rId82" Type="http://schemas.openxmlformats.org/officeDocument/2006/relationships/image" Target="../media/image1006.png"/><Relationship Id="rId385" Type="http://schemas.openxmlformats.org/officeDocument/2006/relationships/customXml" Target="../ink/ink1171.xml"/><Relationship Id="rId592" Type="http://schemas.openxmlformats.org/officeDocument/2006/relationships/image" Target="../media/image1261.png"/><Relationship Id="rId606" Type="http://schemas.openxmlformats.org/officeDocument/2006/relationships/image" Target="../media/image1268.png"/><Relationship Id="rId813" Type="http://schemas.openxmlformats.org/officeDocument/2006/relationships/customXml" Target="../ink/ink1385.xml"/><Relationship Id="rId245" Type="http://schemas.openxmlformats.org/officeDocument/2006/relationships/customXml" Target="../ink/ink1101.xml"/><Relationship Id="rId452" Type="http://schemas.openxmlformats.org/officeDocument/2006/relationships/image" Target="../media/image1191.png"/><Relationship Id="rId897" Type="http://schemas.openxmlformats.org/officeDocument/2006/relationships/customXml" Target="../ink/ink1428.xml"/><Relationship Id="rId105" Type="http://schemas.openxmlformats.org/officeDocument/2006/relationships/customXml" Target="../ink/ink1031.xml"/><Relationship Id="rId312" Type="http://schemas.openxmlformats.org/officeDocument/2006/relationships/image" Target="../media/image1121.png"/><Relationship Id="rId757" Type="http://schemas.openxmlformats.org/officeDocument/2006/relationships/customXml" Target="../ink/ink1357.xml"/><Relationship Id="rId93" Type="http://schemas.openxmlformats.org/officeDocument/2006/relationships/customXml" Target="../ink/ink1025.xml"/><Relationship Id="rId189" Type="http://schemas.openxmlformats.org/officeDocument/2006/relationships/customXml" Target="../ink/ink1073.xml"/><Relationship Id="rId396" Type="http://schemas.openxmlformats.org/officeDocument/2006/relationships/image" Target="../media/image1163.png"/><Relationship Id="rId617" Type="http://schemas.openxmlformats.org/officeDocument/2006/relationships/customXml" Target="../ink/ink1287.xml"/><Relationship Id="rId824" Type="http://schemas.openxmlformats.org/officeDocument/2006/relationships/image" Target="../media/image1377.png"/><Relationship Id="rId256" Type="http://schemas.openxmlformats.org/officeDocument/2006/relationships/image" Target="../media/image1093.png"/><Relationship Id="rId463" Type="http://schemas.openxmlformats.org/officeDocument/2006/relationships/customXml" Target="../ink/ink1210.xml"/><Relationship Id="rId670" Type="http://schemas.openxmlformats.org/officeDocument/2006/relationships/image" Target="../media/image1300.png"/><Relationship Id="rId116" Type="http://schemas.openxmlformats.org/officeDocument/2006/relationships/image" Target="../media/image1023.png"/><Relationship Id="rId323" Type="http://schemas.openxmlformats.org/officeDocument/2006/relationships/customXml" Target="../ink/ink1140.xml"/><Relationship Id="rId530" Type="http://schemas.openxmlformats.org/officeDocument/2006/relationships/image" Target="../media/image1230.png"/><Relationship Id="rId768" Type="http://schemas.openxmlformats.org/officeDocument/2006/relationships/image" Target="../media/image1349.png"/><Relationship Id="rId20" Type="http://schemas.openxmlformats.org/officeDocument/2006/relationships/image" Target="../media/image975.png"/><Relationship Id="rId628" Type="http://schemas.openxmlformats.org/officeDocument/2006/relationships/image" Target="../media/image1279.png"/><Relationship Id="rId835" Type="http://schemas.openxmlformats.org/officeDocument/2006/relationships/customXml" Target="../ink/ink1396.xml"/><Relationship Id="rId267" Type="http://schemas.openxmlformats.org/officeDocument/2006/relationships/customXml" Target="../ink/ink1112.xml"/><Relationship Id="rId474" Type="http://schemas.openxmlformats.org/officeDocument/2006/relationships/image" Target="../media/image1202.png"/><Relationship Id="rId127" Type="http://schemas.openxmlformats.org/officeDocument/2006/relationships/customXml" Target="../ink/ink1042.xml"/><Relationship Id="rId681" Type="http://schemas.openxmlformats.org/officeDocument/2006/relationships/customXml" Target="../ink/ink1319.xml"/><Relationship Id="rId779" Type="http://schemas.openxmlformats.org/officeDocument/2006/relationships/customXml" Target="../ink/ink1368.xml"/><Relationship Id="rId902" Type="http://schemas.openxmlformats.org/officeDocument/2006/relationships/image" Target="../media/image1415.png"/><Relationship Id="rId31" Type="http://schemas.openxmlformats.org/officeDocument/2006/relationships/customXml" Target="../ink/ink994.xml"/><Relationship Id="rId334" Type="http://schemas.openxmlformats.org/officeDocument/2006/relationships/image" Target="../media/image1132.png"/><Relationship Id="rId541" Type="http://schemas.openxmlformats.org/officeDocument/2006/relationships/customXml" Target="../ink/ink1249.xml"/><Relationship Id="rId639" Type="http://schemas.openxmlformats.org/officeDocument/2006/relationships/customXml" Target="../ink/ink1298.xml"/><Relationship Id="rId180" Type="http://schemas.openxmlformats.org/officeDocument/2006/relationships/image" Target="../media/image1055.png"/><Relationship Id="rId278" Type="http://schemas.openxmlformats.org/officeDocument/2006/relationships/image" Target="../media/image1104.png"/><Relationship Id="rId401" Type="http://schemas.openxmlformats.org/officeDocument/2006/relationships/customXml" Target="../ink/ink1179.xml"/><Relationship Id="rId846" Type="http://schemas.openxmlformats.org/officeDocument/2006/relationships/image" Target="../media/image1388.png"/><Relationship Id="rId485" Type="http://schemas.openxmlformats.org/officeDocument/2006/relationships/customXml" Target="../ink/ink1221.xml"/><Relationship Id="rId692" Type="http://schemas.openxmlformats.org/officeDocument/2006/relationships/image" Target="../media/image1311.png"/><Relationship Id="rId706" Type="http://schemas.openxmlformats.org/officeDocument/2006/relationships/image" Target="../media/image1318.png"/><Relationship Id="rId913" Type="http://schemas.openxmlformats.org/officeDocument/2006/relationships/customXml" Target="../ink/ink1436.xml"/><Relationship Id="rId42" Type="http://schemas.openxmlformats.org/officeDocument/2006/relationships/image" Target="../media/image986.png"/><Relationship Id="rId138" Type="http://schemas.openxmlformats.org/officeDocument/2006/relationships/image" Target="../media/image1034.png"/><Relationship Id="rId345" Type="http://schemas.openxmlformats.org/officeDocument/2006/relationships/customXml" Target="../ink/ink1151.xml"/><Relationship Id="rId552" Type="http://schemas.openxmlformats.org/officeDocument/2006/relationships/image" Target="../media/image1241.png"/><Relationship Id="rId191" Type="http://schemas.openxmlformats.org/officeDocument/2006/relationships/customXml" Target="../ink/ink1074.xml"/><Relationship Id="rId205" Type="http://schemas.openxmlformats.org/officeDocument/2006/relationships/customXml" Target="../ink/ink1081.xml"/><Relationship Id="rId412" Type="http://schemas.openxmlformats.org/officeDocument/2006/relationships/image" Target="../media/image1171.png"/><Relationship Id="rId857" Type="http://schemas.openxmlformats.org/officeDocument/2006/relationships/customXml" Target="../ink/ink1407.xml"/><Relationship Id="rId289" Type="http://schemas.openxmlformats.org/officeDocument/2006/relationships/customXml" Target="../ink/ink1123.xml"/><Relationship Id="rId496" Type="http://schemas.openxmlformats.org/officeDocument/2006/relationships/image" Target="../media/image1213.png"/><Relationship Id="rId717" Type="http://schemas.openxmlformats.org/officeDocument/2006/relationships/customXml" Target="../ink/ink1337.xml"/><Relationship Id="rId924" Type="http://schemas.openxmlformats.org/officeDocument/2006/relationships/image" Target="../media/image1426.png"/><Relationship Id="rId53" Type="http://schemas.openxmlformats.org/officeDocument/2006/relationships/customXml" Target="../ink/ink1005.xml"/><Relationship Id="rId149" Type="http://schemas.openxmlformats.org/officeDocument/2006/relationships/customXml" Target="../ink/ink1053.xml"/><Relationship Id="rId356" Type="http://schemas.openxmlformats.org/officeDocument/2006/relationships/image" Target="../media/image1143.png"/><Relationship Id="rId563" Type="http://schemas.openxmlformats.org/officeDocument/2006/relationships/customXml" Target="../ink/ink1260.xml"/><Relationship Id="rId770" Type="http://schemas.openxmlformats.org/officeDocument/2006/relationships/image" Target="../media/image1350.png"/><Relationship Id="rId216" Type="http://schemas.openxmlformats.org/officeDocument/2006/relationships/image" Target="../media/image1073.png"/><Relationship Id="rId423" Type="http://schemas.openxmlformats.org/officeDocument/2006/relationships/customXml" Target="../ink/ink1190.xml"/><Relationship Id="rId868" Type="http://schemas.openxmlformats.org/officeDocument/2006/relationships/customXml" Target="../ink/ink1413.xml"/><Relationship Id="rId630" Type="http://schemas.openxmlformats.org/officeDocument/2006/relationships/image" Target="../media/image1280.png"/><Relationship Id="rId728" Type="http://schemas.openxmlformats.org/officeDocument/2006/relationships/image" Target="../media/image1329.png"/><Relationship Id="rId64" Type="http://schemas.openxmlformats.org/officeDocument/2006/relationships/image" Target="../media/image997.png"/><Relationship Id="rId367" Type="http://schemas.openxmlformats.org/officeDocument/2006/relationships/customXml" Target="../ink/ink1162.xml"/><Relationship Id="rId574" Type="http://schemas.openxmlformats.org/officeDocument/2006/relationships/image" Target="../media/image1252.png"/><Relationship Id="rId227" Type="http://schemas.openxmlformats.org/officeDocument/2006/relationships/customXml" Target="../ink/ink1092.xml"/><Relationship Id="rId781" Type="http://schemas.openxmlformats.org/officeDocument/2006/relationships/customXml" Target="../ink/ink1369.xml"/><Relationship Id="rId879" Type="http://schemas.openxmlformats.org/officeDocument/2006/relationships/customXml" Target="../ink/ink1419.xml"/><Relationship Id="rId434" Type="http://schemas.openxmlformats.org/officeDocument/2006/relationships/image" Target="../media/image1182.png"/><Relationship Id="rId641" Type="http://schemas.openxmlformats.org/officeDocument/2006/relationships/customXml" Target="../ink/ink1299.xml"/><Relationship Id="rId739" Type="http://schemas.openxmlformats.org/officeDocument/2006/relationships/customXml" Target="../ink/ink1348.xml"/><Relationship Id="rId280" Type="http://schemas.openxmlformats.org/officeDocument/2006/relationships/image" Target="../media/image1105.png"/><Relationship Id="rId501" Type="http://schemas.openxmlformats.org/officeDocument/2006/relationships/customXml" Target="../ink/ink1229.xml"/><Relationship Id="rId75" Type="http://schemas.openxmlformats.org/officeDocument/2006/relationships/customXml" Target="../ink/ink1016.xml"/><Relationship Id="rId140" Type="http://schemas.openxmlformats.org/officeDocument/2006/relationships/image" Target="../media/image1035.png"/><Relationship Id="rId378" Type="http://schemas.openxmlformats.org/officeDocument/2006/relationships/image" Target="../media/image1154.png"/><Relationship Id="rId585" Type="http://schemas.openxmlformats.org/officeDocument/2006/relationships/customXml" Target="../ink/ink1271.xml"/><Relationship Id="rId792" Type="http://schemas.openxmlformats.org/officeDocument/2006/relationships/image" Target="../media/image1361.png"/><Relationship Id="rId806" Type="http://schemas.openxmlformats.org/officeDocument/2006/relationships/image" Target="../media/image1368.png"/><Relationship Id="rId6" Type="http://schemas.openxmlformats.org/officeDocument/2006/relationships/image" Target="../media/image968.png"/><Relationship Id="rId238" Type="http://schemas.openxmlformats.org/officeDocument/2006/relationships/image" Target="../media/image1084.png"/><Relationship Id="rId445" Type="http://schemas.openxmlformats.org/officeDocument/2006/relationships/customXml" Target="../ink/ink1201.xml"/><Relationship Id="rId652" Type="http://schemas.openxmlformats.org/officeDocument/2006/relationships/image" Target="../media/image1291.png"/><Relationship Id="rId291" Type="http://schemas.openxmlformats.org/officeDocument/2006/relationships/customXml" Target="../ink/ink1124.xml"/><Relationship Id="rId305" Type="http://schemas.openxmlformats.org/officeDocument/2006/relationships/customXml" Target="../ink/ink1131.xml"/><Relationship Id="rId512" Type="http://schemas.openxmlformats.org/officeDocument/2006/relationships/image" Target="../media/image1221.png"/><Relationship Id="rId86" Type="http://schemas.openxmlformats.org/officeDocument/2006/relationships/image" Target="../media/image1008.png"/><Relationship Id="rId151" Type="http://schemas.openxmlformats.org/officeDocument/2006/relationships/customXml" Target="../ink/ink1054.xml"/><Relationship Id="rId389" Type="http://schemas.openxmlformats.org/officeDocument/2006/relationships/customXml" Target="../ink/ink1173.xml"/><Relationship Id="rId596" Type="http://schemas.openxmlformats.org/officeDocument/2006/relationships/image" Target="../media/image1263.png"/><Relationship Id="rId817" Type="http://schemas.openxmlformats.org/officeDocument/2006/relationships/customXml" Target="../ink/ink1387.xml"/><Relationship Id="rId249" Type="http://schemas.openxmlformats.org/officeDocument/2006/relationships/customXml" Target="../ink/ink1103.xml"/><Relationship Id="rId456" Type="http://schemas.openxmlformats.org/officeDocument/2006/relationships/image" Target="../media/image1193.png"/><Relationship Id="rId663" Type="http://schemas.openxmlformats.org/officeDocument/2006/relationships/customXml" Target="../ink/ink1310.xml"/><Relationship Id="rId870" Type="http://schemas.openxmlformats.org/officeDocument/2006/relationships/customXml" Target="../ink/ink1414.xml"/><Relationship Id="rId13" Type="http://schemas.openxmlformats.org/officeDocument/2006/relationships/customXml" Target="../ink/ink985.xml"/><Relationship Id="rId109" Type="http://schemas.openxmlformats.org/officeDocument/2006/relationships/customXml" Target="../ink/ink1033.xml"/><Relationship Id="rId316" Type="http://schemas.openxmlformats.org/officeDocument/2006/relationships/image" Target="../media/image1123.png"/><Relationship Id="rId523" Type="http://schemas.openxmlformats.org/officeDocument/2006/relationships/customXml" Target="../ink/ink1240.xml"/><Relationship Id="rId97" Type="http://schemas.openxmlformats.org/officeDocument/2006/relationships/customXml" Target="../ink/ink1027.xml"/><Relationship Id="rId730" Type="http://schemas.openxmlformats.org/officeDocument/2006/relationships/image" Target="../media/image1330.png"/><Relationship Id="rId828" Type="http://schemas.openxmlformats.org/officeDocument/2006/relationships/image" Target="../media/image1379.png"/><Relationship Id="rId162" Type="http://schemas.openxmlformats.org/officeDocument/2006/relationships/image" Target="../media/image1046.png"/><Relationship Id="rId467" Type="http://schemas.openxmlformats.org/officeDocument/2006/relationships/customXml" Target="../ink/ink1212.xml"/><Relationship Id="rId674" Type="http://schemas.openxmlformats.org/officeDocument/2006/relationships/image" Target="../media/image1302.png"/><Relationship Id="rId881" Type="http://schemas.openxmlformats.org/officeDocument/2006/relationships/customXml" Target="../ink/ink1420.xml"/><Relationship Id="rId24" Type="http://schemas.openxmlformats.org/officeDocument/2006/relationships/image" Target="../media/image977.png"/><Relationship Id="rId327" Type="http://schemas.openxmlformats.org/officeDocument/2006/relationships/customXml" Target="../ink/ink1142.xml"/><Relationship Id="rId534" Type="http://schemas.openxmlformats.org/officeDocument/2006/relationships/image" Target="../media/image1232.png"/><Relationship Id="rId741" Type="http://schemas.openxmlformats.org/officeDocument/2006/relationships/customXml" Target="../ink/ink1349.xml"/><Relationship Id="rId839" Type="http://schemas.openxmlformats.org/officeDocument/2006/relationships/customXml" Target="../ink/ink1398.xml"/><Relationship Id="rId173" Type="http://schemas.openxmlformats.org/officeDocument/2006/relationships/customXml" Target="../ink/ink1065.xml"/><Relationship Id="rId380" Type="http://schemas.openxmlformats.org/officeDocument/2006/relationships/image" Target="../media/image1155.png"/><Relationship Id="rId601" Type="http://schemas.openxmlformats.org/officeDocument/2006/relationships/customXml" Target="../ink/ink1279.xml"/><Relationship Id="rId240" Type="http://schemas.openxmlformats.org/officeDocument/2006/relationships/image" Target="../media/image1085.png"/><Relationship Id="rId478" Type="http://schemas.openxmlformats.org/officeDocument/2006/relationships/image" Target="../media/image1204.png"/><Relationship Id="rId685" Type="http://schemas.openxmlformats.org/officeDocument/2006/relationships/customXml" Target="../ink/ink1321.xml"/><Relationship Id="rId892" Type="http://schemas.openxmlformats.org/officeDocument/2006/relationships/image" Target="../media/image1410.png"/><Relationship Id="rId906" Type="http://schemas.openxmlformats.org/officeDocument/2006/relationships/image" Target="../media/image1417.png"/><Relationship Id="rId35" Type="http://schemas.openxmlformats.org/officeDocument/2006/relationships/customXml" Target="../ink/ink996.xml"/><Relationship Id="rId100" Type="http://schemas.openxmlformats.org/officeDocument/2006/relationships/image" Target="../media/image1015.png"/><Relationship Id="rId338" Type="http://schemas.openxmlformats.org/officeDocument/2006/relationships/image" Target="../media/image1134.png"/><Relationship Id="rId545" Type="http://schemas.openxmlformats.org/officeDocument/2006/relationships/customXml" Target="../ink/ink1251.xml"/><Relationship Id="rId752" Type="http://schemas.openxmlformats.org/officeDocument/2006/relationships/image" Target="../media/image1341.png"/><Relationship Id="rId184" Type="http://schemas.openxmlformats.org/officeDocument/2006/relationships/image" Target="../media/image1057.png"/><Relationship Id="rId391" Type="http://schemas.openxmlformats.org/officeDocument/2006/relationships/customXml" Target="../ink/ink1174.xml"/><Relationship Id="rId405" Type="http://schemas.openxmlformats.org/officeDocument/2006/relationships/customXml" Target="../ink/ink1181.xml"/><Relationship Id="rId612" Type="http://schemas.openxmlformats.org/officeDocument/2006/relationships/image" Target="../media/image1271.png"/><Relationship Id="rId251" Type="http://schemas.openxmlformats.org/officeDocument/2006/relationships/customXml" Target="../ink/ink1104.xml"/><Relationship Id="rId489" Type="http://schemas.openxmlformats.org/officeDocument/2006/relationships/customXml" Target="../ink/ink1223.xml"/><Relationship Id="rId696" Type="http://schemas.openxmlformats.org/officeDocument/2006/relationships/image" Target="../media/image1313.png"/><Relationship Id="rId917" Type="http://schemas.openxmlformats.org/officeDocument/2006/relationships/customXml" Target="../ink/ink1438.xml"/><Relationship Id="rId46" Type="http://schemas.openxmlformats.org/officeDocument/2006/relationships/image" Target="../media/image988.png"/><Relationship Id="rId349" Type="http://schemas.openxmlformats.org/officeDocument/2006/relationships/customXml" Target="../ink/ink1153.xml"/><Relationship Id="rId556" Type="http://schemas.openxmlformats.org/officeDocument/2006/relationships/image" Target="../media/image1243.png"/><Relationship Id="rId763" Type="http://schemas.openxmlformats.org/officeDocument/2006/relationships/customXml" Target="../ink/ink1360.xml"/><Relationship Id="rId111" Type="http://schemas.openxmlformats.org/officeDocument/2006/relationships/customXml" Target="../ink/ink1034.xml"/><Relationship Id="rId195" Type="http://schemas.openxmlformats.org/officeDocument/2006/relationships/customXml" Target="../ink/ink1076.xml"/><Relationship Id="rId209" Type="http://schemas.openxmlformats.org/officeDocument/2006/relationships/customXml" Target="../ink/ink1083.xml"/><Relationship Id="rId416" Type="http://schemas.openxmlformats.org/officeDocument/2006/relationships/image" Target="../media/image1173.png"/><Relationship Id="rId623" Type="http://schemas.openxmlformats.org/officeDocument/2006/relationships/customXml" Target="../ink/ink1290.xml"/><Relationship Id="rId830" Type="http://schemas.openxmlformats.org/officeDocument/2006/relationships/image" Target="../media/image1380.png"/><Relationship Id="rId928" Type="http://schemas.openxmlformats.org/officeDocument/2006/relationships/image" Target="../media/image1428.png"/><Relationship Id="rId57" Type="http://schemas.openxmlformats.org/officeDocument/2006/relationships/customXml" Target="../ink/ink1007.xml"/><Relationship Id="rId262" Type="http://schemas.openxmlformats.org/officeDocument/2006/relationships/image" Target="../media/image1096.png"/><Relationship Id="rId567" Type="http://schemas.openxmlformats.org/officeDocument/2006/relationships/customXml" Target="../ink/ink1262.xml"/><Relationship Id="rId122" Type="http://schemas.openxmlformats.org/officeDocument/2006/relationships/image" Target="../media/image1026.png"/><Relationship Id="rId774" Type="http://schemas.openxmlformats.org/officeDocument/2006/relationships/image" Target="../media/image1352.png"/><Relationship Id="rId427" Type="http://schemas.openxmlformats.org/officeDocument/2006/relationships/customXml" Target="../ink/ink1192.xml"/><Relationship Id="rId634" Type="http://schemas.openxmlformats.org/officeDocument/2006/relationships/image" Target="../media/image1282.png"/><Relationship Id="rId841" Type="http://schemas.openxmlformats.org/officeDocument/2006/relationships/customXml" Target="../ink/ink1399.xml"/><Relationship Id="rId273" Type="http://schemas.openxmlformats.org/officeDocument/2006/relationships/customXml" Target="../ink/ink1115.xml"/><Relationship Id="rId480" Type="http://schemas.openxmlformats.org/officeDocument/2006/relationships/image" Target="../media/image1205.png"/><Relationship Id="rId701" Type="http://schemas.openxmlformats.org/officeDocument/2006/relationships/customXml" Target="../ink/ink1329.xml"/><Relationship Id="rId68" Type="http://schemas.openxmlformats.org/officeDocument/2006/relationships/image" Target="../media/image999.png"/><Relationship Id="rId133" Type="http://schemas.openxmlformats.org/officeDocument/2006/relationships/customXml" Target="../ink/ink1045.xml"/><Relationship Id="rId340" Type="http://schemas.openxmlformats.org/officeDocument/2006/relationships/image" Target="../media/image1135.png"/><Relationship Id="rId578" Type="http://schemas.openxmlformats.org/officeDocument/2006/relationships/image" Target="../media/image1254.png"/><Relationship Id="rId785" Type="http://schemas.openxmlformats.org/officeDocument/2006/relationships/customXml" Target="../ink/ink1371.xml"/><Relationship Id="rId200" Type="http://schemas.openxmlformats.org/officeDocument/2006/relationships/image" Target="../media/image1065.png"/><Relationship Id="rId438" Type="http://schemas.openxmlformats.org/officeDocument/2006/relationships/image" Target="../media/image1184.png"/><Relationship Id="rId645" Type="http://schemas.openxmlformats.org/officeDocument/2006/relationships/customXml" Target="../ink/ink1301.xml"/><Relationship Id="rId852" Type="http://schemas.openxmlformats.org/officeDocument/2006/relationships/image" Target="../media/image1391.png"/><Relationship Id="rId284" Type="http://schemas.openxmlformats.org/officeDocument/2006/relationships/image" Target="../media/image1107.png"/><Relationship Id="rId491" Type="http://schemas.openxmlformats.org/officeDocument/2006/relationships/customXml" Target="../ink/ink1224.xml"/><Relationship Id="rId505" Type="http://schemas.openxmlformats.org/officeDocument/2006/relationships/customXml" Target="../ink/ink1231.xml"/><Relationship Id="rId712" Type="http://schemas.openxmlformats.org/officeDocument/2006/relationships/image" Target="../media/image1321.png"/><Relationship Id="rId79" Type="http://schemas.openxmlformats.org/officeDocument/2006/relationships/customXml" Target="../ink/ink1018.xml"/><Relationship Id="rId144" Type="http://schemas.openxmlformats.org/officeDocument/2006/relationships/image" Target="../media/image1037.png"/><Relationship Id="rId589" Type="http://schemas.openxmlformats.org/officeDocument/2006/relationships/customXml" Target="../ink/ink1273.xml"/><Relationship Id="rId796" Type="http://schemas.openxmlformats.org/officeDocument/2006/relationships/image" Target="../media/image1363.png"/><Relationship Id="rId351" Type="http://schemas.openxmlformats.org/officeDocument/2006/relationships/customXml" Target="../ink/ink1154.xml"/><Relationship Id="rId449" Type="http://schemas.openxmlformats.org/officeDocument/2006/relationships/customXml" Target="../ink/ink1203.xml"/><Relationship Id="rId656" Type="http://schemas.openxmlformats.org/officeDocument/2006/relationships/image" Target="../media/image1293.png"/><Relationship Id="rId863" Type="http://schemas.openxmlformats.org/officeDocument/2006/relationships/customXml" Target="../ink/ink1410.xml"/><Relationship Id="rId211" Type="http://schemas.openxmlformats.org/officeDocument/2006/relationships/customXml" Target="../ink/ink1084.xml"/><Relationship Id="rId295" Type="http://schemas.openxmlformats.org/officeDocument/2006/relationships/customXml" Target="../ink/ink1126.xml"/><Relationship Id="rId309" Type="http://schemas.openxmlformats.org/officeDocument/2006/relationships/customXml" Target="../ink/ink1133.xml"/><Relationship Id="rId516" Type="http://schemas.openxmlformats.org/officeDocument/2006/relationships/image" Target="../media/image1223.png"/><Relationship Id="rId723" Type="http://schemas.openxmlformats.org/officeDocument/2006/relationships/customXml" Target="../ink/ink1340.xml"/><Relationship Id="rId930" Type="http://schemas.openxmlformats.org/officeDocument/2006/relationships/image" Target="../media/image1429.png"/><Relationship Id="rId155" Type="http://schemas.openxmlformats.org/officeDocument/2006/relationships/customXml" Target="../ink/ink1056.xml"/><Relationship Id="rId362" Type="http://schemas.openxmlformats.org/officeDocument/2006/relationships/image" Target="../media/image1146.png"/><Relationship Id="rId222" Type="http://schemas.openxmlformats.org/officeDocument/2006/relationships/image" Target="../media/image1076.png"/><Relationship Id="rId264" Type="http://schemas.openxmlformats.org/officeDocument/2006/relationships/image" Target="../media/image1097.png"/><Relationship Id="rId471" Type="http://schemas.openxmlformats.org/officeDocument/2006/relationships/customXml" Target="../ink/ink1214.xml"/><Relationship Id="rId667" Type="http://schemas.openxmlformats.org/officeDocument/2006/relationships/customXml" Target="../ink/ink1312.xml"/><Relationship Id="rId874" Type="http://schemas.openxmlformats.org/officeDocument/2006/relationships/customXml" Target="../ink/ink1416.xml"/><Relationship Id="rId17" Type="http://schemas.openxmlformats.org/officeDocument/2006/relationships/customXml" Target="../ink/ink987.xml"/><Relationship Id="rId59" Type="http://schemas.openxmlformats.org/officeDocument/2006/relationships/customXml" Target="../ink/ink1008.xml"/><Relationship Id="rId124" Type="http://schemas.openxmlformats.org/officeDocument/2006/relationships/image" Target="../media/image1027.png"/><Relationship Id="rId527" Type="http://schemas.openxmlformats.org/officeDocument/2006/relationships/customXml" Target="../ink/ink1242.xml"/><Relationship Id="rId569" Type="http://schemas.openxmlformats.org/officeDocument/2006/relationships/customXml" Target="../ink/ink1263.xml"/><Relationship Id="rId734" Type="http://schemas.openxmlformats.org/officeDocument/2006/relationships/image" Target="../media/image1332.png"/><Relationship Id="rId776" Type="http://schemas.openxmlformats.org/officeDocument/2006/relationships/image" Target="../media/image1353.png"/><Relationship Id="rId70" Type="http://schemas.openxmlformats.org/officeDocument/2006/relationships/image" Target="../media/image1000.png"/><Relationship Id="rId166" Type="http://schemas.openxmlformats.org/officeDocument/2006/relationships/image" Target="../media/image1048.png"/><Relationship Id="rId331" Type="http://schemas.openxmlformats.org/officeDocument/2006/relationships/customXml" Target="../ink/ink1144.xml"/><Relationship Id="rId373" Type="http://schemas.openxmlformats.org/officeDocument/2006/relationships/customXml" Target="../ink/ink1165.xml"/><Relationship Id="rId429" Type="http://schemas.openxmlformats.org/officeDocument/2006/relationships/customXml" Target="../ink/ink1193.xml"/><Relationship Id="rId580" Type="http://schemas.openxmlformats.org/officeDocument/2006/relationships/image" Target="../media/image1255.png"/><Relationship Id="rId636" Type="http://schemas.openxmlformats.org/officeDocument/2006/relationships/image" Target="../media/image1283.png"/><Relationship Id="rId801" Type="http://schemas.openxmlformats.org/officeDocument/2006/relationships/customXml" Target="../ink/ink1379.xml"/><Relationship Id="rId1" Type="http://schemas.openxmlformats.org/officeDocument/2006/relationships/slideLayout" Target="../slideLayouts/slideLayout7.xml"/><Relationship Id="rId233" Type="http://schemas.openxmlformats.org/officeDocument/2006/relationships/customXml" Target="../ink/ink1095.xml"/><Relationship Id="rId440" Type="http://schemas.openxmlformats.org/officeDocument/2006/relationships/image" Target="../media/image1185.png"/><Relationship Id="rId678" Type="http://schemas.openxmlformats.org/officeDocument/2006/relationships/image" Target="../media/image1304.png"/><Relationship Id="rId843" Type="http://schemas.openxmlformats.org/officeDocument/2006/relationships/customXml" Target="../ink/ink1400.xml"/><Relationship Id="rId885" Type="http://schemas.openxmlformats.org/officeDocument/2006/relationships/customXml" Target="../ink/ink1422.xml"/><Relationship Id="rId28" Type="http://schemas.openxmlformats.org/officeDocument/2006/relationships/image" Target="../media/image979.png"/><Relationship Id="rId275" Type="http://schemas.openxmlformats.org/officeDocument/2006/relationships/customXml" Target="../ink/ink1116.xml"/><Relationship Id="rId300" Type="http://schemas.openxmlformats.org/officeDocument/2006/relationships/image" Target="../media/image1115.png"/><Relationship Id="rId482" Type="http://schemas.openxmlformats.org/officeDocument/2006/relationships/image" Target="../media/image1206.png"/><Relationship Id="rId538" Type="http://schemas.openxmlformats.org/officeDocument/2006/relationships/image" Target="../media/image1234.png"/><Relationship Id="rId703" Type="http://schemas.openxmlformats.org/officeDocument/2006/relationships/customXml" Target="../ink/ink1330.xml"/><Relationship Id="rId745" Type="http://schemas.openxmlformats.org/officeDocument/2006/relationships/customXml" Target="../ink/ink1351.xml"/><Relationship Id="rId910" Type="http://schemas.openxmlformats.org/officeDocument/2006/relationships/image" Target="../media/image1419.png"/><Relationship Id="rId81" Type="http://schemas.openxmlformats.org/officeDocument/2006/relationships/customXml" Target="../ink/ink1019.xml"/><Relationship Id="rId135" Type="http://schemas.openxmlformats.org/officeDocument/2006/relationships/customXml" Target="../ink/ink1046.xml"/><Relationship Id="rId177" Type="http://schemas.openxmlformats.org/officeDocument/2006/relationships/customXml" Target="../ink/ink1067.xml"/><Relationship Id="rId342" Type="http://schemas.openxmlformats.org/officeDocument/2006/relationships/image" Target="../media/image1136.png"/><Relationship Id="rId384" Type="http://schemas.openxmlformats.org/officeDocument/2006/relationships/image" Target="../media/image1157.png"/><Relationship Id="rId591" Type="http://schemas.openxmlformats.org/officeDocument/2006/relationships/customXml" Target="../ink/ink1274.xml"/><Relationship Id="rId605" Type="http://schemas.openxmlformats.org/officeDocument/2006/relationships/customXml" Target="../ink/ink1281.xml"/><Relationship Id="rId787" Type="http://schemas.openxmlformats.org/officeDocument/2006/relationships/customXml" Target="../ink/ink1372.xml"/><Relationship Id="rId812" Type="http://schemas.openxmlformats.org/officeDocument/2006/relationships/image" Target="../media/image1371.png"/><Relationship Id="rId202" Type="http://schemas.openxmlformats.org/officeDocument/2006/relationships/image" Target="../media/image1066.png"/><Relationship Id="rId244" Type="http://schemas.openxmlformats.org/officeDocument/2006/relationships/image" Target="../media/image1087.png"/><Relationship Id="rId647" Type="http://schemas.openxmlformats.org/officeDocument/2006/relationships/customXml" Target="../ink/ink1302.xml"/><Relationship Id="rId689" Type="http://schemas.openxmlformats.org/officeDocument/2006/relationships/customXml" Target="../ink/ink1323.xml"/><Relationship Id="rId854" Type="http://schemas.openxmlformats.org/officeDocument/2006/relationships/image" Target="../media/image1392.png"/><Relationship Id="rId896" Type="http://schemas.openxmlformats.org/officeDocument/2006/relationships/image" Target="../media/image1412.png"/><Relationship Id="rId39" Type="http://schemas.openxmlformats.org/officeDocument/2006/relationships/customXml" Target="../ink/ink998.xml"/><Relationship Id="rId286" Type="http://schemas.openxmlformats.org/officeDocument/2006/relationships/image" Target="../media/image1108.png"/><Relationship Id="rId451" Type="http://schemas.openxmlformats.org/officeDocument/2006/relationships/customXml" Target="../ink/ink1204.xml"/><Relationship Id="rId493" Type="http://schemas.openxmlformats.org/officeDocument/2006/relationships/customXml" Target="../ink/ink1225.xml"/><Relationship Id="rId507" Type="http://schemas.openxmlformats.org/officeDocument/2006/relationships/customXml" Target="../ink/ink1232.xml"/><Relationship Id="rId549" Type="http://schemas.openxmlformats.org/officeDocument/2006/relationships/customXml" Target="../ink/ink1253.xml"/><Relationship Id="rId714" Type="http://schemas.openxmlformats.org/officeDocument/2006/relationships/image" Target="../media/image1322.png"/><Relationship Id="rId756" Type="http://schemas.openxmlformats.org/officeDocument/2006/relationships/image" Target="../media/image1343.png"/><Relationship Id="rId921" Type="http://schemas.openxmlformats.org/officeDocument/2006/relationships/customXml" Target="../ink/ink1440.xml"/><Relationship Id="rId50" Type="http://schemas.openxmlformats.org/officeDocument/2006/relationships/image" Target="../media/image990.png"/><Relationship Id="rId104" Type="http://schemas.openxmlformats.org/officeDocument/2006/relationships/image" Target="../media/image1017.png"/><Relationship Id="rId146" Type="http://schemas.openxmlformats.org/officeDocument/2006/relationships/image" Target="../media/image1038.png"/><Relationship Id="rId188" Type="http://schemas.openxmlformats.org/officeDocument/2006/relationships/image" Target="../media/image1059.png"/><Relationship Id="rId311" Type="http://schemas.openxmlformats.org/officeDocument/2006/relationships/customXml" Target="../ink/ink1134.xml"/><Relationship Id="rId353" Type="http://schemas.openxmlformats.org/officeDocument/2006/relationships/customXml" Target="../ink/ink1155.xml"/><Relationship Id="rId395" Type="http://schemas.openxmlformats.org/officeDocument/2006/relationships/customXml" Target="../ink/ink1176.xml"/><Relationship Id="rId409" Type="http://schemas.openxmlformats.org/officeDocument/2006/relationships/customXml" Target="../ink/ink1183.xml"/><Relationship Id="rId560" Type="http://schemas.openxmlformats.org/officeDocument/2006/relationships/image" Target="../media/image1245.png"/><Relationship Id="rId798" Type="http://schemas.openxmlformats.org/officeDocument/2006/relationships/image" Target="../media/image1364.png"/><Relationship Id="rId92" Type="http://schemas.openxmlformats.org/officeDocument/2006/relationships/image" Target="../media/image1011.png"/><Relationship Id="rId213" Type="http://schemas.openxmlformats.org/officeDocument/2006/relationships/customXml" Target="../ink/ink1085.xml"/><Relationship Id="rId420" Type="http://schemas.openxmlformats.org/officeDocument/2006/relationships/image" Target="../media/image1175.png"/><Relationship Id="rId616" Type="http://schemas.openxmlformats.org/officeDocument/2006/relationships/image" Target="../media/image1273.png"/><Relationship Id="rId658" Type="http://schemas.openxmlformats.org/officeDocument/2006/relationships/image" Target="../media/image1294.png"/><Relationship Id="rId823" Type="http://schemas.openxmlformats.org/officeDocument/2006/relationships/customXml" Target="../ink/ink1390.xml"/><Relationship Id="rId865" Type="http://schemas.openxmlformats.org/officeDocument/2006/relationships/customXml" Target="../ink/ink1411.xml"/><Relationship Id="rId255" Type="http://schemas.openxmlformats.org/officeDocument/2006/relationships/customXml" Target="../ink/ink1106.xml"/><Relationship Id="rId297" Type="http://schemas.openxmlformats.org/officeDocument/2006/relationships/customXml" Target="../ink/ink1127.xml"/><Relationship Id="rId462" Type="http://schemas.openxmlformats.org/officeDocument/2006/relationships/image" Target="../media/image1196.png"/><Relationship Id="rId518" Type="http://schemas.openxmlformats.org/officeDocument/2006/relationships/image" Target="../media/image1224.png"/><Relationship Id="rId725" Type="http://schemas.openxmlformats.org/officeDocument/2006/relationships/customXml" Target="../ink/ink1341.xml"/><Relationship Id="rId115" Type="http://schemas.openxmlformats.org/officeDocument/2006/relationships/customXml" Target="../ink/ink1036.xml"/><Relationship Id="rId157" Type="http://schemas.openxmlformats.org/officeDocument/2006/relationships/customXml" Target="../ink/ink1057.xml"/><Relationship Id="rId322" Type="http://schemas.openxmlformats.org/officeDocument/2006/relationships/image" Target="../media/image1126.png"/><Relationship Id="rId364" Type="http://schemas.openxmlformats.org/officeDocument/2006/relationships/image" Target="../media/image1147.png"/><Relationship Id="rId767" Type="http://schemas.openxmlformats.org/officeDocument/2006/relationships/customXml" Target="../ink/ink1362.xml"/><Relationship Id="rId61" Type="http://schemas.openxmlformats.org/officeDocument/2006/relationships/customXml" Target="../ink/ink1009.xml"/><Relationship Id="rId199" Type="http://schemas.openxmlformats.org/officeDocument/2006/relationships/customXml" Target="../ink/ink1078.xml"/><Relationship Id="rId571" Type="http://schemas.openxmlformats.org/officeDocument/2006/relationships/customXml" Target="../ink/ink1264.xml"/><Relationship Id="rId627" Type="http://schemas.openxmlformats.org/officeDocument/2006/relationships/customXml" Target="../ink/ink1292.xml"/><Relationship Id="rId669" Type="http://schemas.openxmlformats.org/officeDocument/2006/relationships/customXml" Target="../ink/ink1313.xml"/><Relationship Id="rId834" Type="http://schemas.openxmlformats.org/officeDocument/2006/relationships/image" Target="../media/image1382.png"/><Relationship Id="rId876" Type="http://schemas.openxmlformats.org/officeDocument/2006/relationships/customXml" Target="../ink/ink1417.xml"/><Relationship Id="rId19" Type="http://schemas.openxmlformats.org/officeDocument/2006/relationships/customXml" Target="../ink/ink988.xml"/><Relationship Id="rId224" Type="http://schemas.openxmlformats.org/officeDocument/2006/relationships/image" Target="../media/image1077.png"/><Relationship Id="rId266" Type="http://schemas.openxmlformats.org/officeDocument/2006/relationships/image" Target="../media/image1098.png"/><Relationship Id="rId431" Type="http://schemas.openxmlformats.org/officeDocument/2006/relationships/customXml" Target="../ink/ink1194.xml"/><Relationship Id="rId473" Type="http://schemas.openxmlformats.org/officeDocument/2006/relationships/customXml" Target="../ink/ink1215.xml"/><Relationship Id="rId529" Type="http://schemas.openxmlformats.org/officeDocument/2006/relationships/customXml" Target="../ink/ink1243.xml"/><Relationship Id="rId680" Type="http://schemas.openxmlformats.org/officeDocument/2006/relationships/image" Target="../media/image1305.png"/><Relationship Id="rId736" Type="http://schemas.openxmlformats.org/officeDocument/2006/relationships/image" Target="../media/image1333.png"/><Relationship Id="rId901" Type="http://schemas.openxmlformats.org/officeDocument/2006/relationships/customXml" Target="../ink/ink1430.xml"/><Relationship Id="rId30" Type="http://schemas.openxmlformats.org/officeDocument/2006/relationships/image" Target="../media/image980.png"/><Relationship Id="rId126" Type="http://schemas.openxmlformats.org/officeDocument/2006/relationships/image" Target="../media/image1028.png"/><Relationship Id="rId168" Type="http://schemas.openxmlformats.org/officeDocument/2006/relationships/image" Target="../media/image1049.png"/><Relationship Id="rId333" Type="http://schemas.openxmlformats.org/officeDocument/2006/relationships/customXml" Target="../ink/ink1145.xml"/><Relationship Id="rId540" Type="http://schemas.openxmlformats.org/officeDocument/2006/relationships/image" Target="../media/image1235.png"/><Relationship Id="rId778" Type="http://schemas.openxmlformats.org/officeDocument/2006/relationships/image" Target="../media/image1354.png"/><Relationship Id="rId72" Type="http://schemas.openxmlformats.org/officeDocument/2006/relationships/image" Target="../media/image1001.png"/><Relationship Id="rId375" Type="http://schemas.openxmlformats.org/officeDocument/2006/relationships/customXml" Target="../ink/ink1166.xml"/><Relationship Id="rId582" Type="http://schemas.openxmlformats.org/officeDocument/2006/relationships/image" Target="../media/image1256.png"/><Relationship Id="rId638" Type="http://schemas.openxmlformats.org/officeDocument/2006/relationships/image" Target="../media/image1284.png"/><Relationship Id="rId803" Type="http://schemas.openxmlformats.org/officeDocument/2006/relationships/customXml" Target="../ink/ink1380.xml"/><Relationship Id="rId845" Type="http://schemas.openxmlformats.org/officeDocument/2006/relationships/customXml" Target="../ink/ink1401.xml"/><Relationship Id="rId3" Type="http://schemas.openxmlformats.org/officeDocument/2006/relationships/customXml" Target="../ink/ink980.xml"/><Relationship Id="rId235" Type="http://schemas.openxmlformats.org/officeDocument/2006/relationships/customXml" Target="../ink/ink1096.xml"/><Relationship Id="rId277" Type="http://schemas.openxmlformats.org/officeDocument/2006/relationships/customXml" Target="../ink/ink1117.xml"/><Relationship Id="rId400" Type="http://schemas.openxmlformats.org/officeDocument/2006/relationships/image" Target="../media/image1165.png"/><Relationship Id="rId442" Type="http://schemas.openxmlformats.org/officeDocument/2006/relationships/image" Target="../media/image1186.png"/><Relationship Id="rId484" Type="http://schemas.openxmlformats.org/officeDocument/2006/relationships/image" Target="../media/image1207.png"/><Relationship Id="rId705" Type="http://schemas.openxmlformats.org/officeDocument/2006/relationships/customXml" Target="../ink/ink1331.xml"/><Relationship Id="rId887" Type="http://schemas.openxmlformats.org/officeDocument/2006/relationships/customXml" Target="../ink/ink1423.xml"/><Relationship Id="rId137" Type="http://schemas.openxmlformats.org/officeDocument/2006/relationships/customXml" Target="../ink/ink1047.xml"/><Relationship Id="rId302" Type="http://schemas.openxmlformats.org/officeDocument/2006/relationships/image" Target="../media/image1116.png"/><Relationship Id="rId344" Type="http://schemas.openxmlformats.org/officeDocument/2006/relationships/image" Target="../media/image1137.png"/><Relationship Id="rId691" Type="http://schemas.openxmlformats.org/officeDocument/2006/relationships/customXml" Target="../ink/ink1324.xml"/><Relationship Id="rId747" Type="http://schemas.openxmlformats.org/officeDocument/2006/relationships/customXml" Target="../ink/ink1352.xml"/><Relationship Id="rId789" Type="http://schemas.openxmlformats.org/officeDocument/2006/relationships/customXml" Target="../ink/ink1373.xml"/><Relationship Id="rId912" Type="http://schemas.openxmlformats.org/officeDocument/2006/relationships/image" Target="../media/image1420.png"/><Relationship Id="rId41" Type="http://schemas.openxmlformats.org/officeDocument/2006/relationships/customXml" Target="../ink/ink999.xml"/><Relationship Id="rId83" Type="http://schemas.openxmlformats.org/officeDocument/2006/relationships/customXml" Target="../ink/ink1020.xml"/><Relationship Id="rId179" Type="http://schemas.openxmlformats.org/officeDocument/2006/relationships/customXml" Target="../ink/ink1068.xml"/><Relationship Id="rId386" Type="http://schemas.openxmlformats.org/officeDocument/2006/relationships/image" Target="../media/image1158.png"/><Relationship Id="rId551" Type="http://schemas.openxmlformats.org/officeDocument/2006/relationships/customXml" Target="../ink/ink1254.xml"/><Relationship Id="rId593" Type="http://schemas.openxmlformats.org/officeDocument/2006/relationships/customXml" Target="../ink/ink1275.xml"/><Relationship Id="rId607" Type="http://schemas.openxmlformats.org/officeDocument/2006/relationships/customXml" Target="../ink/ink1282.xml"/><Relationship Id="rId649" Type="http://schemas.openxmlformats.org/officeDocument/2006/relationships/customXml" Target="../ink/ink1303.xml"/><Relationship Id="rId814" Type="http://schemas.openxmlformats.org/officeDocument/2006/relationships/image" Target="../media/image1372.png"/><Relationship Id="rId856" Type="http://schemas.openxmlformats.org/officeDocument/2006/relationships/image" Target="../media/image1393.png"/><Relationship Id="rId190" Type="http://schemas.openxmlformats.org/officeDocument/2006/relationships/image" Target="../media/image1060.png"/><Relationship Id="rId204" Type="http://schemas.openxmlformats.org/officeDocument/2006/relationships/image" Target="../media/image1067.png"/><Relationship Id="rId246" Type="http://schemas.openxmlformats.org/officeDocument/2006/relationships/image" Target="../media/image1088.png"/><Relationship Id="rId288" Type="http://schemas.openxmlformats.org/officeDocument/2006/relationships/image" Target="../media/image1109.png"/><Relationship Id="rId411" Type="http://schemas.openxmlformats.org/officeDocument/2006/relationships/customXml" Target="../ink/ink1184.xml"/><Relationship Id="rId453" Type="http://schemas.openxmlformats.org/officeDocument/2006/relationships/customXml" Target="../ink/ink1205.xml"/><Relationship Id="rId509" Type="http://schemas.openxmlformats.org/officeDocument/2006/relationships/customXml" Target="../ink/ink1233.xml"/><Relationship Id="rId660" Type="http://schemas.openxmlformats.org/officeDocument/2006/relationships/image" Target="../media/image1295.png"/><Relationship Id="rId898" Type="http://schemas.openxmlformats.org/officeDocument/2006/relationships/image" Target="../media/image1413.png"/><Relationship Id="rId106" Type="http://schemas.openxmlformats.org/officeDocument/2006/relationships/image" Target="../media/image1018.png"/><Relationship Id="rId313" Type="http://schemas.openxmlformats.org/officeDocument/2006/relationships/customXml" Target="../ink/ink1135.xml"/><Relationship Id="rId495" Type="http://schemas.openxmlformats.org/officeDocument/2006/relationships/customXml" Target="../ink/ink1226.xml"/><Relationship Id="rId716" Type="http://schemas.openxmlformats.org/officeDocument/2006/relationships/image" Target="../media/image1323.png"/><Relationship Id="rId758" Type="http://schemas.openxmlformats.org/officeDocument/2006/relationships/image" Target="../media/image1344.png"/><Relationship Id="rId923" Type="http://schemas.openxmlformats.org/officeDocument/2006/relationships/customXml" Target="../ink/ink1441.xml"/><Relationship Id="rId10" Type="http://schemas.openxmlformats.org/officeDocument/2006/relationships/image" Target="../media/image970.png"/><Relationship Id="rId52" Type="http://schemas.openxmlformats.org/officeDocument/2006/relationships/image" Target="../media/image991.png"/><Relationship Id="rId94" Type="http://schemas.openxmlformats.org/officeDocument/2006/relationships/image" Target="../media/image1012.png"/><Relationship Id="rId148" Type="http://schemas.openxmlformats.org/officeDocument/2006/relationships/image" Target="../media/image1039.png"/><Relationship Id="rId355" Type="http://schemas.openxmlformats.org/officeDocument/2006/relationships/customXml" Target="../ink/ink1156.xml"/><Relationship Id="rId397" Type="http://schemas.openxmlformats.org/officeDocument/2006/relationships/customXml" Target="../ink/ink1177.xml"/><Relationship Id="rId520" Type="http://schemas.openxmlformats.org/officeDocument/2006/relationships/image" Target="../media/image1225.png"/><Relationship Id="rId562" Type="http://schemas.openxmlformats.org/officeDocument/2006/relationships/image" Target="../media/image1246.png"/><Relationship Id="rId618" Type="http://schemas.openxmlformats.org/officeDocument/2006/relationships/image" Target="../media/image1274.png"/><Relationship Id="rId825" Type="http://schemas.openxmlformats.org/officeDocument/2006/relationships/customXml" Target="../ink/ink1391.xml"/><Relationship Id="rId215" Type="http://schemas.openxmlformats.org/officeDocument/2006/relationships/customXml" Target="../ink/ink1086.xml"/><Relationship Id="rId257" Type="http://schemas.openxmlformats.org/officeDocument/2006/relationships/customXml" Target="../ink/ink1107.xml"/><Relationship Id="rId422" Type="http://schemas.openxmlformats.org/officeDocument/2006/relationships/image" Target="../media/image1176.png"/><Relationship Id="rId464" Type="http://schemas.openxmlformats.org/officeDocument/2006/relationships/image" Target="../media/image1197.png"/><Relationship Id="rId867" Type="http://schemas.openxmlformats.org/officeDocument/2006/relationships/customXml" Target="../ink/ink1412.xml"/><Relationship Id="rId299" Type="http://schemas.openxmlformats.org/officeDocument/2006/relationships/customXml" Target="../ink/ink1128.xml"/><Relationship Id="rId727" Type="http://schemas.openxmlformats.org/officeDocument/2006/relationships/customXml" Target="../ink/ink1342.xml"/><Relationship Id="rId63" Type="http://schemas.openxmlformats.org/officeDocument/2006/relationships/customXml" Target="../ink/ink1010.xml"/><Relationship Id="rId159" Type="http://schemas.openxmlformats.org/officeDocument/2006/relationships/customXml" Target="../ink/ink1058.xml"/><Relationship Id="rId366" Type="http://schemas.openxmlformats.org/officeDocument/2006/relationships/image" Target="../media/image1148.png"/><Relationship Id="rId573" Type="http://schemas.openxmlformats.org/officeDocument/2006/relationships/customXml" Target="../ink/ink1265.xml"/><Relationship Id="rId780" Type="http://schemas.openxmlformats.org/officeDocument/2006/relationships/image" Target="../media/image1355.png"/><Relationship Id="rId226" Type="http://schemas.openxmlformats.org/officeDocument/2006/relationships/image" Target="../media/image1078.png"/><Relationship Id="rId433" Type="http://schemas.openxmlformats.org/officeDocument/2006/relationships/customXml" Target="../ink/ink1195.xml"/><Relationship Id="rId878" Type="http://schemas.openxmlformats.org/officeDocument/2006/relationships/customXml" Target="../ink/ink1418.xml"/><Relationship Id="rId640" Type="http://schemas.openxmlformats.org/officeDocument/2006/relationships/image" Target="../media/image1285.png"/><Relationship Id="rId738" Type="http://schemas.openxmlformats.org/officeDocument/2006/relationships/image" Target="../media/image1334.png"/><Relationship Id="rId74" Type="http://schemas.openxmlformats.org/officeDocument/2006/relationships/image" Target="../media/image1002.png"/><Relationship Id="rId377" Type="http://schemas.openxmlformats.org/officeDocument/2006/relationships/customXml" Target="../ink/ink1167.xml"/><Relationship Id="rId500" Type="http://schemas.openxmlformats.org/officeDocument/2006/relationships/image" Target="../media/image1215.png"/><Relationship Id="rId584" Type="http://schemas.openxmlformats.org/officeDocument/2006/relationships/image" Target="../media/image1257.png"/><Relationship Id="rId805" Type="http://schemas.openxmlformats.org/officeDocument/2006/relationships/customXml" Target="../ink/ink1381.xml"/><Relationship Id="rId5" Type="http://schemas.openxmlformats.org/officeDocument/2006/relationships/customXml" Target="../ink/ink981.xml"/><Relationship Id="rId237" Type="http://schemas.openxmlformats.org/officeDocument/2006/relationships/customXml" Target="../ink/ink1097.xml"/><Relationship Id="rId791" Type="http://schemas.openxmlformats.org/officeDocument/2006/relationships/customXml" Target="../ink/ink1374.xml"/><Relationship Id="rId889" Type="http://schemas.openxmlformats.org/officeDocument/2006/relationships/customXml" Target="../ink/ink1424.xml"/><Relationship Id="rId444" Type="http://schemas.openxmlformats.org/officeDocument/2006/relationships/image" Target="../media/image1187.png"/><Relationship Id="rId651" Type="http://schemas.openxmlformats.org/officeDocument/2006/relationships/customXml" Target="../ink/ink1304.xml"/><Relationship Id="rId749" Type="http://schemas.openxmlformats.org/officeDocument/2006/relationships/customXml" Target="../ink/ink1353.xml"/><Relationship Id="rId290" Type="http://schemas.openxmlformats.org/officeDocument/2006/relationships/image" Target="../media/image1110.png"/><Relationship Id="rId304" Type="http://schemas.openxmlformats.org/officeDocument/2006/relationships/image" Target="../media/image1117.png"/><Relationship Id="rId388" Type="http://schemas.openxmlformats.org/officeDocument/2006/relationships/image" Target="../media/image1159.png"/><Relationship Id="rId511" Type="http://schemas.openxmlformats.org/officeDocument/2006/relationships/customXml" Target="../ink/ink1234.xml"/><Relationship Id="rId609" Type="http://schemas.openxmlformats.org/officeDocument/2006/relationships/customXml" Target="../ink/ink1283.xml"/><Relationship Id="rId85" Type="http://schemas.openxmlformats.org/officeDocument/2006/relationships/customXml" Target="../ink/ink1021.xml"/><Relationship Id="rId150" Type="http://schemas.openxmlformats.org/officeDocument/2006/relationships/image" Target="../media/image1040.png"/><Relationship Id="rId595" Type="http://schemas.openxmlformats.org/officeDocument/2006/relationships/customXml" Target="../ink/ink1276.xml"/><Relationship Id="rId816" Type="http://schemas.openxmlformats.org/officeDocument/2006/relationships/image" Target="../media/image1373.png"/><Relationship Id="rId248" Type="http://schemas.openxmlformats.org/officeDocument/2006/relationships/image" Target="../media/image1089.png"/><Relationship Id="rId455" Type="http://schemas.openxmlformats.org/officeDocument/2006/relationships/customXml" Target="../ink/ink1206.xml"/><Relationship Id="rId662" Type="http://schemas.openxmlformats.org/officeDocument/2006/relationships/image" Target="../media/image1296.png"/><Relationship Id="rId12" Type="http://schemas.openxmlformats.org/officeDocument/2006/relationships/image" Target="../media/image971.png"/><Relationship Id="rId108" Type="http://schemas.openxmlformats.org/officeDocument/2006/relationships/image" Target="../media/image1019.png"/><Relationship Id="rId315" Type="http://schemas.openxmlformats.org/officeDocument/2006/relationships/customXml" Target="../ink/ink1136.xml"/><Relationship Id="rId522" Type="http://schemas.openxmlformats.org/officeDocument/2006/relationships/image" Target="../media/image1226.png"/><Relationship Id="rId96" Type="http://schemas.openxmlformats.org/officeDocument/2006/relationships/image" Target="../media/image1013.png"/><Relationship Id="rId161" Type="http://schemas.openxmlformats.org/officeDocument/2006/relationships/customXml" Target="../ink/ink1059.xml"/><Relationship Id="rId399" Type="http://schemas.openxmlformats.org/officeDocument/2006/relationships/customXml" Target="../ink/ink1178.xml"/><Relationship Id="rId827" Type="http://schemas.openxmlformats.org/officeDocument/2006/relationships/customXml" Target="../ink/ink1392.xml"/><Relationship Id="rId259" Type="http://schemas.openxmlformats.org/officeDocument/2006/relationships/customXml" Target="../ink/ink1108.xml"/><Relationship Id="rId466" Type="http://schemas.openxmlformats.org/officeDocument/2006/relationships/image" Target="../media/image1198.png"/><Relationship Id="rId673" Type="http://schemas.openxmlformats.org/officeDocument/2006/relationships/customXml" Target="../ink/ink1315.xml"/><Relationship Id="rId880" Type="http://schemas.openxmlformats.org/officeDocument/2006/relationships/image" Target="../media/image1404.png"/><Relationship Id="rId23" Type="http://schemas.openxmlformats.org/officeDocument/2006/relationships/customXml" Target="../ink/ink990.xml"/><Relationship Id="rId119" Type="http://schemas.openxmlformats.org/officeDocument/2006/relationships/customXml" Target="../ink/ink1038.xml"/><Relationship Id="rId326" Type="http://schemas.openxmlformats.org/officeDocument/2006/relationships/image" Target="../media/image1128.png"/><Relationship Id="rId533" Type="http://schemas.openxmlformats.org/officeDocument/2006/relationships/customXml" Target="../ink/ink1245.xml"/><Relationship Id="rId740" Type="http://schemas.openxmlformats.org/officeDocument/2006/relationships/image" Target="../media/image1335.png"/><Relationship Id="rId838" Type="http://schemas.openxmlformats.org/officeDocument/2006/relationships/image" Target="../media/image1384.png"/><Relationship Id="rId172" Type="http://schemas.openxmlformats.org/officeDocument/2006/relationships/image" Target="../media/image1051.png"/><Relationship Id="rId477" Type="http://schemas.openxmlformats.org/officeDocument/2006/relationships/customXml" Target="../ink/ink1217.xml"/><Relationship Id="rId600" Type="http://schemas.openxmlformats.org/officeDocument/2006/relationships/image" Target="../media/image1265.png"/><Relationship Id="rId684" Type="http://schemas.openxmlformats.org/officeDocument/2006/relationships/image" Target="../media/image1307.png"/><Relationship Id="rId337" Type="http://schemas.openxmlformats.org/officeDocument/2006/relationships/customXml" Target="../ink/ink1147.xml"/><Relationship Id="rId891" Type="http://schemas.openxmlformats.org/officeDocument/2006/relationships/customXml" Target="../ink/ink1425.xml"/><Relationship Id="rId905" Type="http://schemas.openxmlformats.org/officeDocument/2006/relationships/customXml" Target="../ink/ink1432.xml"/><Relationship Id="rId34" Type="http://schemas.openxmlformats.org/officeDocument/2006/relationships/image" Target="../media/image982.png"/><Relationship Id="rId544" Type="http://schemas.openxmlformats.org/officeDocument/2006/relationships/image" Target="../media/image1237.png"/><Relationship Id="rId751" Type="http://schemas.openxmlformats.org/officeDocument/2006/relationships/customXml" Target="../ink/ink1354.xml"/><Relationship Id="rId849" Type="http://schemas.openxmlformats.org/officeDocument/2006/relationships/customXml" Target="../ink/ink1403.xml"/><Relationship Id="rId183" Type="http://schemas.openxmlformats.org/officeDocument/2006/relationships/customXml" Target="../ink/ink1070.xml"/><Relationship Id="rId390" Type="http://schemas.openxmlformats.org/officeDocument/2006/relationships/image" Target="../media/image1160.png"/><Relationship Id="rId404" Type="http://schemas.openxmlformats.org/officeDocument/2006/relationships/image" Target="../media/image1167.png"/><Relationship Id="rId611" Type="http://schemas.openxmlformats.org/officeDocument/2006/relationships/customXml" Target="../ink/ink1284.xml"/><Relationship Id="rId250" Type="http://schemas.openxmlformats.org/officeDocument/2006/relationships/image" Target="../media/image1090.png"/><Relationship Id="rId488" Type="http://schemas.openxmlformats.org/officeDocument/2006/relationships/image" Target="../media/image1209.png"/><Relationship Id="rId695" Type="http://schemas.openxmlformats.org/officeDocument/2006/relationships/customXml" Target="../ink/ink1326.xml"/><Relationship Id="rId709" Type="http://schemas.openxmlformats.org/officeDocument/2006/relationships/customXml" Target="../ink/ink1333.xml"/><Relationship Id="rId916" Type="http://schemas.openxmlformats.org/officeDocument/2006/relationships/image" Target="../media/image1422.png"/><Relationship Id="rId45" Type="http://schemas.openxmlformats.org/officeDocument/2006/relationships/customXml" Target="../ink/ink1001.xml"/><Relationship Id="rId110" Type="http://schemas.openxmlformats.org/officeDocument/2006/relationships/image" Target="../media/image1020.png"/><Relationship Id="rId348" Type="http://schemas.openxmlformats.org/officeDocument/2006/relationships/image" Target="../media/image1139.png"/><Relationship Id="rId555" Type="http://schemas.openxmlformats.org/officeDocument/2006/relationships/customXml" Target="../ink/ink1256.xml"/><Relationship Id="rId762" Type="http://schemas.openxmlformats.org/officeDocument/2006/relationships/image" Target="../media/image1346.png"/><Relationship Id="rId194" Type="http://schemas.openxmlformats.org/officeDocument/2006/relationships/image" Target="../media/image1062.png"/><Relationship Id="rId208" Type="http://schemas.openxmlformats.org/officeDocument/2006/relationships/image" Target="../media/image1069.png"/><Relationship Id="rId415" Type="http://schemas.openxmlformats.org/officeDocument/2006/relationships/customXml" Target="../ink/ink1186.xml"/><Relationship Id="rId622" Type="http://schemas.openxmlformats.org/officeDocument/2006/relationships/image" Target="../media/image1276.png"/><Relationship Id="rId261" Type="http://schemas.openxmlformats.org/officeDocument/2006/relationships/customXml" Target="../ink/ink1109.xml"/><Relationship Id="rId499" Type="http://schemas.openxmlformats.org/officeDocument/2006/relationships/customXml" Target="../ink/ink1228.xml"/><Relationship Id="rId927" Type="http://schemas.openxmlformats.org/officeDocument/2006/relationships/customXml" Target="../ink/ink1443.xml"/><Relationship Id="rId56" Type="http://schemas.openxmlformats.org/officeDocument/2006/relationships/image" Target="../media/image993.png"/><Relationship Id="rId359" Type="http://schemas.openxmlformats.org/officeDocument/2006/relationships/customXml" Target="../ink/ink1158.xml"/><Relationship Id="rId566" Type="http://schemas.openxmlformats.org/officeDocument/2006/relationships/image" Target="../media/image1248.png"/><Relationship Id="rId773" Type="http://schemas.openxmlformats.org/officeDocument/2006/relationships/customXml" Target="../ink/ink1365.xml"/><Relationship Id="rId121" Type="http://schemas.openxmlformats.org/officeDocument/2006/relationships/customXml" Target="../ink/ink1039.xml"/><Relationship Id="rId219" Type="http://schemas.openxmlformats.org/officeDocument/2006/relationships/customXml" Target="../ink/ink1088.xml"/><Relationship Id="rId426" Type="http://schemas.openxmlformats.org/officeDocument/2006/relationships/image" Target="../media/image1178.png"/><Relationship Id="rId633" Type="http://schemas.openxmlformats.org/officeDocument/2006/relationships/customXml" Target="../ink/ink1295.xml"/><Relationship Id="rId840" Type="http://schemas.openxmlformats.org/officeDocument/2006/relationships/image" Target="../media/image1385.png"/><Relationship Id="rId67" Type="http://schemas.openxmlformats.org/officeDocument/2006/relationships/customXml" Target="../ink/ink1012.xml"/><Relationship Id="rId272" Type="http://schemas.openxmlformats.org/officeDocument/2006/relationships/image" Target="../media/image1101.png"/><Relationship Id="rId577" Type="http://schemas.openxmlformats.org/officeDocument/2006/relationships/customXml" Target="../ink/ink1267.xml"/><Relationship Id="rId700" Type="http://schemas.openxmlformats.org/officeDocument/2006/relationships/image" Target="../media/image1315.png"/><Relationship Id="rId132" Type="http://schemas.openxmlformats.org/officeDocument/2006/relationships/image" Target="../media/image1031.png"/><Relationship Id="rId784" Type="http://schemas.openxmlformats.org/officeDocument/2006/relationships/image" Target="../media/image1357.png"/><Relationship Id="rId437" Type="http://schemas.openxmlformats.org/officeDocument/2006/relationships/customXml" Target="../ink/ink1197.xml"/><Relationship Id="rId644" Type="http://schemas.openxmlformats.org/officeDocument/2006/relationships/image" Target="../media/image1287.png"/><Relationship Id="rId851" Type="http://schemas.openxmlformats.org/officeDocument/2006/relationships/customXml" Target="../ink/ink1404.xml"/><Relationship Id="rId283" Type="http://schemas.openxmlformats.org/officeDocument/2006/relationships/customXml" Target="../ink/ink1120.xml"/><Relationship Id="rId490" Type="http://schemas.openxmlformats.org/officeDocument/2006/relationships/image" Target="../media/image1210.png"/><Relationship Id="rId504" Type="http://schemas.openxmlformats.org/officeDocument/2006/relationships/image" Target="../media/image1217.png"/><Relationship Id="rId711" Type="http://schemas.openxmlformats.org/officeDocument/2006/relationships/customXml" Target="../ink/ink1334.xml"/><Relationship Id="rId78" Type="http://schemas.openxmlformats.org/officeDocument/2006/relationships/image" Target="../media/image1004.png"/><Relationship Id="rId143" Type="http://schemas.openxmlformats.org/officeDocument/2006/relationships/customXml" Target="../ink/ink1050.xml"/><Relationship Id="rId350" Type="http://schemas.openxmlformats.org/officeDocument/2006/relationships/image" Target="../media/image1140.png"/><Relationship Id="rId588" Type="http://schemas.openxmlformats.org/officeDocument/2006/relationships/image" Target="../media/image1259.png"/><Relationship Id="rId795" Type="http://schemas.openxmlformats.org/officeDocument/2006/relationships/customXml" Target="../ink/ink1376.xml"/><Relationship Id="rId809" Type="http://schemas.openxmlformats.org/officeDocument/2006/relationships/customXml" Target="../ink/ink1383.xml"/><Relationship Id="rId9" Type="http://schemas.openxmlformats.org/officeDocument/2006/relationships/customXml" Target="../ink/ink983.xml"/><Relationship Id="rId210" Type="http://schemas.openxmlformats.org/officeDocument/2006/relationships/image" Target="../media/image1070.png"/><Relationship Id="rId448" Type="http://schemas.openxmlformats.org/officeDocument/2006/relationships/image" Target="../media/image1189.png"/><Relationship Id="rId655" Type="http://schemas.openxmlformats.org/officeDocument/2006/relationships/customXml" Target="../ink/ink1306.xml"/><Relationship Id="rId862" Type="http://schemas.openxmlformats.org/officeDocument/2006/relationships/image" Target="../media/image1396.png"/><Relationship Id="rId294" Type="http://schemas.openxmlformats.org/officeDocument/2006/relationships/image" Target="../media/image1112.png"/><Relationship Id="rId308" Type="http://schemas.openxmlformats.org/officeDocument/2006/relationships/image" Target="../media/image1119.png"/><Relationship Id="rId515" Type="http://schemas.openxmlformats.org/officeDocument/2006/relationships/customXml" Target="../ink/ink1236.xml"/><Relationship Id="rId722" Type="http://schemas.openxmlformats.org/officeDocument/2006/relationships/image" Target="../media/image1326.png"/><Relationship Id="rId89" Type="http://schemas.openxmlformats.org/officeDocument/2006/relationships/customXml" Target="../ink/ink1023.xml"/><Relationship Id="rId154" Type="http://schemas.openxmlformats.org/officeDocument/2006/relationships/image" Target="../media/image1042.png"/><Relationship Id="rId361" Type="http://schemas.openxmlformats.org/officeDocument/2006/relationships/customXml" Target="../ink/ink1159.xml"/><Relationship Id="rId599" Type="http://schemas.openxmlformats.org/officeDocument/2006/relationships/customXml" Target="../ink/ink1278.xml"/><Relationship Id="rId459" Type="http://schemas.openxmlformats.org/officeDocument/2006/relationships/customXml" Target="../ink/ink1208.xml"/><Relationship Id="rId666" Type="http://schemas.openxmlformats.org/officeDocument/2006/relationships/image" Target="../media/image1298.png"/><Relationship Id="rId873" Type="http://schemas.openxmlformats.org/officeDocument/2006/relationships/image" Target="../media/image1401.png"/><Relationship Id="rId16" Type="http://schemas.openxmlformats.org/officeDocument/2006/relationships/image" Target="../media/image973.png"/><Relationship Id="rId221" Type="http://schemas.openxmlformats.org/officeDocument/2006/relationships/customXml" Target="../ink/ink1089.xml"/><Relationship Id="rId319" Type="http://schemas.openxmlformats.org/officeDocument/2006/relationships/customXml" Target="../ink/ink1138.xml"/><Relationship Id="rId526" Type="http://schemas.openxmlformats.org/officeDocument/2006/relationships/image" Target="../media/image1228.png"/><Relationship Id="rId733" Type="http://schemas.openxmlformats.org/officeDocument/2006/relationships/customXml" Target="../ink/ink1345.xml"/><Relationship Id="rId165" Type="http://schemas.openxmlformats.org/officeDocument/2006/relationships/customXml" Target="../ink/ink1061.xml"/><Relationship Id="rId372" Type="http://schemas.openxmlformats.org/officeDocument/2006/relationships/image" Target="../media/image1151.png"/><Relationship Id="rId677" Type="http://schemas.openxmlformats.org/officeDocument/2006/relationships/customXml" Target="../ink/ink1317.xml"/><Relationship Id="rId800" Type="http://schemas.openxmlformats.org/officeDocument/2006/relationships/image" Target="../media/image1365.png"/><Relationship Id="rId232" Type="http://schemas.openxmlformats.org/officeDocument/2006/relationships/image" Target="../media/image1081.png"/><Relationship Id="rId884" Type="http://schemas.openxmlformats.org/officeDocument/2006/relationships/image" Target="../media/image1406.png"/><Relationship Id="rId27" Type="http://schemas.openxmlformats.org/officeDocument/2006/relationships/customXml" Target="../ink/ink992.xml"/><Relationship Id="rId537" Type="http://schemas.openxmlformats.org/officeDocument/2006/relationships/customXml" Target="../ink/ink1247.xml"/><Relationship Id="rId744" Type="http://schemas.openxmlformats.org/officeDocument/2006/relationships/image" Target="../media/image1337.png"/><Relationship Id="rId80" Type="http://schemas.openxmlformats.org/officeDocument/2006/relationships/image" Target="../media/image1005.png"/><Relationship Id="rId176" Type="http://schemas.openxmlformats.org/officeDocument/2006/relationships/image" Target="../media/image1053.png"/><Relationship Id="rId383" Type="http://schemas.openxmlformats.org/officeDocument/2006/relationships/customXml" Target="../ink/ink1170.xml"/><Relationship Id="rId590" Type="http://schemas.openxmlformats.org/officeDocument/2006/relationships/image" Target="../media/image1260.png"/><Relationship Id="rId604" Type="http://schemas.openxmlformats.org/officeDocument/2006/relationships/image" Target="../media/image1267.png"/><Relationship Id="rId811" Type="http://schemas.openxmlformats.org/officeDocument/2006/relationships/customXml" Target="../ink/ink1384.xml"/><Relationship Id="rId243" Type="http://schemas.openxmlformats.org/officeDocument/2006/relationships/customXml" Target="../ink/ink1100.xml"/><Relationship Id="rId450" Type="http://schemas.openxmlformats.org/officeDocument/2006/relationships/image" Target="../media/image1190.png"/><Relationship Id="rId688" Type="http://schemas.openxmlformats.org/officeDocument/2006/relationships/image" Target="../media/image1309.png"/><Relationship Id="rId895" Type="http://schemas.openxmlformats.org/officeDocument/2006/relationships/customXml" Target="../ink/ink1427.xml"/><Relationship Id="rId909" Type="http://schemas.openxmlformats.org/officeDocument/2006/relationships/customXml" Target="../ink/ink1434.xml"/><Relationship Id="rId38" Type="http://schemas.openxmlformats.org/officeDocument/2006/relationships/image" Target="../media/image984.png"/><Relationship Id="rId103" Type="http://schemas.openxmlformats.org/officeDocument/2006/relationships/customXml" Target="../ink/ink1030.xml"/><Relationship Id="rId310" Type="http://schemas.openxmlformats.org/officeDocument/2006/relationships/image" Target="../media/image1120.png"/><Relationship Id="rId548" Type="http://schemas.openxmlformats.org/officeDocument/2006/relationships/image" Target="../media/image1239.png"/><Relationship Id="rId755" Type="http://schemas.openxmlformats.org/officeDocument/2006/relationships/customXml" Target="../ink/ink1356.xml"/><Relationship Id="rId91" Type="http://schemas.openxmlformats.org/officeDocument/2006/relationships/customXml" Target="../ink/ink1024.xml"/><Relationship Id="rId187" Type="http://schemas.openxmlformats.org/officeDocument/2006/relationships/customXml" Target="../ink/ink1072.xml"/><Relationship Id="rId394" Type="http://schemas.openxmlformats.org/officeDocument/2006/relationships/image" Target="../media/image1162.png"/><Relationship Id="rId408" Type="http://schemas.openxmlformats.org/officeDocument/2006/relationships/image" Target="../media/image1169.png"/><Relationship Id="rId615" Type="http://schemas.openxmlformats.org/officeDocument/2006/relationships/customXml" Target="../ink/ink1286.xml"/><Relationship Id="rId822" Type="http://schemas.openxmlformats.org/officeDocument/2006/relationships/image" Target="../media/image1376.png"/><Relationship Id="rId254" Type="http://schemas.openxmlformats.org/officeDocument/2006/relationships/image" Target="../media/image1092.png"/><Relationship Id="rId699" Type="http://schemas.openxmlformats.org/officeDocument/2006/relationships/customXml" Target="../ink/ink1328.xml"/><Relationship Id="rId49" Type="http://schemas.openxmlformats.org/officeDocument/2006/relationships/customXml" Target="../ink/ink1003.xml"/><Relationship Id="rId114" Type="http://schemas.openxmlformats.org/officeDocument/2006/relationships/image" Target="../media/image1022.png"/><Relationship Id="rId461" Type="http://schemas.openxmlformats.org/officeDocument/2006/relationships/customXml" Target="../ink/ink1209.xml"/><Relationship Id="rId559" Type="http://schemas.openxmlformats.org/officeDocument/2006/relationships/customXml" Target="../ink/ink1258.xml"/><Relationship Id="rId766" Type="http://schemas.openxmlformats.org/officeDocument/2006/relationships/image" Target="../media/image1348.png"/><Relationship Id="rId198" Type="http://schemas.openxmlformats.org/officeDocument/2006/relationships/image" Target="../media/image1064.png"/><Relationship Id="rId321" Type="http://schemas.openxmlformats.org/officeDocument/2006/relationships/customXml" Target="../ink/ink1139.xml"/><Relationship Id="rId419" Type="http://schemas.openxmlformats.org/officeDocument/2006/relationships/customXml" Target="../ink/ink1188.xml"/><Relationship Id="rId626" Type="http://schemas.openxmlformats.org/officeDocument/2006/relationships/image" Target="../media/image1278.png"/><Relationship Id="rId833" Type="http://schemas.openxmlformats.org/officeDocument/2006/relationships/customXml" Target="../ink/ink1395.xml"/><Relationship Id="rId265" Type="http://schemas.openxmlformats.org/officeDocument/2006/relationships/customXml" Target="../ink/ink1111.xml"/><Relationship Id="rId472" Type="http://schemas.openxmlformats.org/officeDocument/2006/relationships/image" Target="../media/image1201.png"/><Relationship Id="rId900" Type="http://schemas.openxmlformats.org/officeDocument/2006/relationships/image" Target="../media/image1414.png"/><Relationship Id="rId125" Type="http://schemas.openxmlformats.org/officeDocument/2006/relationships/customXml" Target="../ink/ink1041.xml"/><Relationship Id="rId332" Type="http://schemas.openxmlformats.org/officeDocument/2006/relationships/image" Target="../media/image1131.png"/><Relationship Id="rId777" Type="http://schemas.openxmlformats.org/officeDocument/2006/relationships/customXml" Target="../ink/ink1367.xml"/><Relationship Id="rId637" Type="http://schemas.openxmlformats.org/officeDocument/2006/relationships/customXml" Target="../ink/ink1297.xml"/><Relationship Id="rId844" Type="http://schemas.openxmlformats.org/officeDocument/2006/relationships/image" Target="../media/image1387.png"/><Relationship Id="rId276" Type="http://schemas.openxmlformats.org/officeDocument/2006/relationships/image" Target="../media/image1103.png"/><Relationship Id="rId483" Type="http://schemas.openxmlformats.org/officeDocument/2006/relationships/customXml" Target="../ink/ink1220.xml"/><Relationship Id="rId690" Type="http://schemas.openxmlformats.org/officeDocument/2006/relationships/image" Target="../media/image1310.png"/><Relationship Id="rId704" Type="http://schemas.openxmlformats.org/officeDocument/2006/relationships/image" Target="../media/image1317.png"/><Relationship Id="rId911" Type="http://schemas.openxmlformats.org/officeDocument/2006/relationships/customXml" Target="../ink/ink1435.xml"/><Relationship Id="rId40" Type="http://schemas.openxmlformats.org/officeDocument/2006/relationships/image" Target="../media/image985.png"/><Relationship Id="rId136" Type="http://schemas.openxmlformats.org/officeDocument/2006/relationships/image" Target="../media/image1033.png"/><Relationship Id="rId343" Type="http://schemas.openxmlformats.org/officeDocument/2006/relationships/customXml" Target="../ink/ink1150.xml"/><Relationship Id="rId550" Type="http://schemas.openxmlformats.org/officeDocument/2006/relationships/image" Target="../media/image1240.png"/><Relationship Id="rId788" Type="http://schemas.openxmlformats.org/officeDocument/2006/relationships/image" Target="../media/image1359.png"/><Relationship Id="rId203" Type="http://schemas.openxmlformats.org/officeDocument/2006/relationships/customXml" Target="../ink/ink1080.xml"/><Relationship Id="rId648" Type="http://schemas.openxmlformats.org/officeDocument/2006/relationships/image" Target="../media/image1289.png"/><Relationship Id="rId855" Type="http://schemas.openxmlformats.org/officeDocument/2006/relationships/customXml" Target="../ink/ink1406.xml"/><Relationship Id="rId287" Type="http://schemas.openxmlformats.org/officeDocument/2006/relationships/customXml" Target="../ink/ink1122.xml"/><Relationship Id="rId410" Type="http://schemas.openxmlformats.org/officeDocument/2006/relationships/image" Target="../media/image1170.png"/><Relationship Id="rId494" Type="http://schemas.openxmlformats.org/officeDocument/2006/relationships/image" Target="../media/image1212.png"/><Relationship Id="rId508" Type="http://schemas.openxmlformats.org/officeDocument/2006/relationships/image" Target="../media/image1219.png"/><Relationship Id="rId715" Type="http://schemas.openxmlformats.org/officeDocument/2006/relationships/customXml" Target="../ink/ink1336.xml"/><Relationship Id="rId922" Type="http://schemas.openxmlformats.org/officeDocument/2006/relationships/image" Target="../media/image1425.png"/><Relationship Id="rId147" Type="http://schemas.openxmlformats.org/officeDocument/2006/relationships/customXml" Target="../ink/ink1052.xml"/><Relationship Id="rId354" Type="http://schemas.openxmlformats.org/officeDocument/2006/relationships/image" Target="../media/image1142.png"/><Relationship Id="rId799" Type="http://schemas.openxmlformats.org/officeDocument/2006/relationships/customXml" Target="../ink/ink1378.xml"/><Relationship Id="rId51" Type="http://schemas.openxmlformats.org/officeDocument/2006/relationships/customXml" Target="../ink/ink1004.xml"/><Relationship Id="rId561" Type="http://schemas.openxmlformats.org/officeDocument/2006/relationships/customXml" Target="../ink/ink1259.xml"/><Relationship Id="rId659" Type="http://schemas.openxmlformats.org/officeDocument/2006/relationships/customXml" Target="../ink/ink1308.xml"/><Relationship Id="rId866" Type="http://schemas.openxmlformats.org/officeDocument/2006/relationships/image" Target="../media/image1398.png"/><Relationship Id="rId214" Type="http://schemas.openxmlformats.org/officeDocument/2006/relationships/image" Target="../media/image1072.png"/><Relationship Id="rId298" Type="http://schemas.openxmlformats.org/officeDocument/2006/relationships/image" Target="../media/image1114.png"/><Relationship Id="rId421" Type="http://schemas.openxmlformats.org/officeDocument/2006/relationships/customXml" Target="../ink/ink1189.xml"/><Relationship Id="rId519" Type="http://schemas.openxmlformats.org/officeDocument/2006/relationships/customXml" Target="../ink/ink1238.xml"/><Relationship Id="rId158" Type="http://schemas.openxmlformats.org/officeDocument/2006/relationships/image" Target="../media/image1044.png"/><Relationship Id="rId726" Type="http://schemas.openxmlformats.org/officeDocument/2006/relationships/image" Target="../media/image1328.png"/><Relationship Id="rId62" Type="http://schemas.openxmlformats.org/officeDocument/2006/relationships/image" Target="../media/image996.png"/><Relationship Id="rId365" Type="http://schemas.openxmlformats.org/officeDocument/2006/relationships/customXml" Target="../ink/ink1161.xml"/><Relationship Id="rId572" Type="http://schemas.openxmlformats.org/officeDocument/2006/relationships/image" Target="../media/image1251.png"/><Relationship Id="rId225" Type="http://schemas.openxmlformats.org/officeDocument/2006/relationships/customXml" Target="../ink/ink1091.xml"/><Relationship Id="rId432" Type="http://schemas.openxmlformats.org/officeDocument/2006/relationships/image" Target="../media/image1181.png"/><Relationship Id="rId877" Type="http://schemas.openxmlformats.org/officeDocument/2006/relationships/image" Target="../media/image1403.png"/><Relationship Id="rId737" Type="http://schemas.openxmlformats.org/officeDocument/2006/relationships/customXml" Target="../ink/ink1347.xml"/><Relationship Id="rId73" Type="http://schemas.openxmlformats.org/officeDocument/2006/relationships/customXml" Target="../ink/ink1015.xml"/><Relationship Id="rId169" Type="http://schemas.openxmlformats.org/officeDocument/2006/relationships/customXml" Target="../ink/ink1063.xml"/><Relationship Id="rId376" Type="http://schemas.openxmlformats.org/officeDocument/2006/relationships/image" Target="../media/image1153.png"/><Relationship Id="rId583" Type="http://schemas.openxmlformats.org/officeDocument/2006/relationships/customXml" Target="../ink/ink1270.xml"/><Relationship Id="rId790" Type="http://schemas.openxmlformats.org/officeDocument/2006/relationships/image" Target="../media/image1360.png"/><Relationship Id="rId804" Type="http://schemas.openxmlformats.org/officeDocument/2006/relationships/image" Target="../media/image1367.png"/><Relationship Id="rId4" Type="http://schemas.openxmlformats.org/officeDocument/2006/relationships/image" Target="../media/image967.png"/><Relationship Id="rId236" Type="http://schemas.openxmlformats.org/officeDocument/2006/relationships/image" Target="../media/image1083.png"/><Relationship Id="rId443" Type="http://schemas.openxmlformats.org/officeDocument/2006/relationships/customXml" Target="../ink/ink1200.xml"/><Relationship Id="rId650" Type="http://schemas.openxmlformats.org/officeDocument/2006/relationships/image" Target="../media/image1290.png"/><Relationship Id="rId888" Type="http://schemas.openxmlformats.org/officeDocument/2006/relationships/image" Target="../media/image1408.png"/><Relationship Id="rId303" Type="http://schemas.openxmlformats.org/officeDocument/2006/relationships/customXml" Target="../ink/ink1130.xml"/><Relationship Id="rId748" Type="http://schemas.openxmlformats.org/officeDocument/2006/relationships/image" Target="../media/image1339.png"/><Relationship Id="rId84" Type="http://schemas.openxmlformats.org/officeDocument/2006/relationships/image" Target="../media/image1007.png"/><Relationship Id="rId387" Type="http://schemas.openxmlformats.org/officeDocument/2006/relationships/customXml" Target="../ink/ink1172.xml"/><Relationship Id="rId510" Type="http://schemas.openxmlformats.org/officeDocument/2006/relationships/image" Target="../media/image1220.png"/><Relationship Id="rId594" Type="http://schemas.openxmlformats.org/officeDocument/2006/relationships/image" Target="../media/image1262.png"/><Relationship Id="rId608" Type="http://schemas.openxmlformats.org/officeDocument/2006/relationships/image" Target="../media/image1269.png"/><Relationship Id="rId815" Type="http://schemas.openxmlformats.org/officeDocument/2006/relationships/customXml" Target="../ink/ink1386.xml"/><Relationship Id="rId247" Type="http://schemas.openxmlformats.org/officeDocument/2006/relationships/customXml" Target="../ink/ink1102.xml"/><Relationship Id="rId899" Type="http://schemas.openxmlformats.org/officeDocument/2006/relationships/customXml" Target="../ink/ink1429.xml"/><Relationship Id="rId107" Type="http://schemas.openxmlformats.org/officeDocument/2006/relationships/customXml" Target="../ink/ink1032.xml"/><Relationship Id="rId454" Type="http://schemas.openxmlformats.org/officeDocument/2006/relationships/image" Target="../media/image1192.png"/><Relationship Id="rId661" Type="http://schemas.openxmlformats.org/officeDocument/2006/relationships/customXml" Target="../ink/ink1309.xml"/><Relationship Id="rId759" Type="http://schemas.openxmlformats.org/officeDocument/2006/relationships/customXml" Target="../ink/ink1358.xml"/><Relationship Id="rId11" Type="http://schemas.openxmlformats.org/officeDocument/2006/relationships/customXml" Target="../ink/ink984.xml"/><Relationship Id="rId314" Type="http://schemas.openxmlformats.org/officeDocument/2006/relationships/image" Target="../media/image1122.png"/><Relationship Id="rId398" Type="http://schemas.openxmlformats.org/officeDocument/2006/relationships/image" Target="../media/image1164.png"/><Relationship Id="rId521" Type="http://schemas.openxmlformats.org/officeDocument/2006/relationships/customXml" Target="../ink/ink1239.xml"/><Relationship Id="rId619" Type="http://schemas.openxmlformats.org/officeDocument/2006/relationships/customXml" Target="../ink/ink1288.xml"/><Relationship Id="rId95" Type="http://schemas.openxmlformats.org/officeDocument/2006/relationships/customXml" Target="../ink/ink1026.xml"/><Relationship Id="rId160" Type="http://schemas.openxmlformats.org/officeDocument/2006/relationships/image" Target="../media/image1045.png"/><Relationship Id="rId826" Type="http://schemas.openxmlformats.org/officeDocument/2006/relationships/image" Target="../media/image1378.png"/><Relationship Id="rId258" Type="http://schemas.openxmlformats.org/officeDocument/2006/relationships/image" Target="../media/image1094.png"/><Relationship Id="rId465" Type="http://schemas.openxmlformats.org/officeDocument/2006/relationships/customXml" Target="../ink/ink1211.xml"/><Relationship Id="rId672" Type="http://schemas.openxmlformats.org/officeDocument/2006/relationships/image" Target="../media/image1301.png"/><Relationship Id="rId22" Type="http://schemas.openxmlformats.org/officeDocument/2006/relationships/image" Target="../media/image976.png"/><Relationship Id="rId118" Type="http://schemas.openxmlformats.org/officeDocument/2006/relationships/image" Target="../media/image1024.png"/><Relationship Id="rId325" Type="http://schemas.openxmlformats.org/officeDocument/2006/relationships/customXml" Target="../ink/ink1141.xml"/><Relationship Id="rId532" Type="http://schemas.openxmlformats.org/officeDocument/2006/relationships/image" Target="../media/image1231.png"/><Relationship Id="rId171" Type="http://schemas.openxmlformats.org/officeDocument/2006/relationships/customXml" Target="../ink/ink1064.xml"/><Relationship Id="rId837" Type="http://schemas.openxmlformats.org/officeDocument/2006/relationships/customXml" Target="../ink/ink1397.xml"/><Relationship Id="rId269" Type="http://schemas.openxmlformats.org/officeDocument/2006/relationships/customXml" Target="../ink/ink1113.xml"/><Relationship Id="rId476" Type="http://schemas.openxmlformats.org/officeDocument/2006/relationships/image" Target="../media/image1203.png"/><Relationship Id="rId683" Type="http://schemas.openxmlformats.org/officeDocument/2006/relationships/customXml" Target="../ink/ink1320.xml"/><Relationship Id="rId890" Type="http://schemas.openxmlformats.org/officeDocument/2006/relationships/image" Target="../media/image1409.png"/><Relationship Id="rId904" Type="http://schemas.openxmlformats.org/officeDocument/2006/relationships/image" Target="../media/image1416.png"/><Relationship Id="rId33" Type="http://schemas.openxmlformats.org/officeDocument/2006/relationships/customXml" Target="../ink/ink995.xml"/><Relationship Id="rId129" Type="http://schemas.openxmlformats.org/officeDocument/2006/relationships/customXml" Target="../ink/ink1043.xml"/><Relationship Id="rId336" Type="http://schemas.openxmlformats.org/officeDocument/2006/relationships/image" Target="../media/image1133.png"/><Relationship Id="rId543" Type="http://schemas.openxmlformats.org/officeDocument/2006/relationships/customXml" Target="../ink/ink1250.xml"/><Relationship Id="rId182" Type="http://schemas.openxmlformats.org/officeDocument/2006/relationships/image" Target="../media/image1056.png"/><Relationship Id="rId403" Type="http://schemas.openxmlformats.org/officeDocument/2006/relationships/customXml" Target="../ink/ink1180.xml"/><Relationship Id="rId750" Type="http://schemas.openxmlformats.org/officeDocument/2006/relationships/image" Target="../media/image1340.png"/><Relationship Id="rId848" Type="http://schemas.openxmlformats.org/officeDocument/2006/relationships/image" Target="../media/image1389.png"/><Relationship Id="rId487" Type="http://schemas.openxmlformats.org/officeDocument/2006/relationships/customXml" Target="../ink/ink1222.xml"/><Relationship Id="rId610" Type="http://schemas.openxmlformats.org/officeDocument/2006/relationships/image" Target="../media/image1270.png"/><Relationship Id="rId694" Type="http://schemas.openxmlformats.org/officeDocument/2006/relationships/image" Target="../media/image1312.png"/><Relationship Id="rId708" Type="http://schemas.openxmlformats.org/officeDocument/2006/relationships/image" Target="../media/image1319.png"/><Relationship Id="rId915" Type="http://schemas.openxmlformats.org/officeDocument/2006/relationships/customXml" Target="../ink/ink1437.xml"/><Relationship Id="rId347" Type="http://schemas.openxmlformats.org/officeDocument/2006/relationships/customXml" Target="../ink/ink1152.xml"/><Relationship Id="rId44" Type="http://schemas.openxmlformats.org/officeDocument/2006/relationships/image" Target="../media/image987.png"/><Relationship Id="rId554" Type="http://schemas.openxmlformats.org/officeDocument/2006/relationships/image" Target="../media/image1242.png"/><Relationship Id="rId761" Type="http://schemas.openxmlformats.org/officeDocument/2006/relationships/customXml" Target="../ink/ink1359.xml"/><Relationship Id="rId859" Type="http://schemas.openxmlformats.org/officeDocument/2006/relationships/customXml" Target="../ink/ink1408.xml"/><Relationship Id="rId193" Type="http://schemas.openxmlformats.org/officeDocument/2006/relationships/customXml" Target="../ink/ink1075.xml"/><Relationship Id="rId207" Type="http://schemas.openxmlformats.org/officeDocument/2006/relationships/customXml" Target="../ink/ink1082.xml"/><Relationship Id="rId414" Type="http://schemas.openxmlformats.org/officeDocument/2006/relationships/image" Target="../media/image1172.png"/><Relationship Id="rId498" Type="http://schemas.openxmlformats.org/officeDocument/2006/relationships/image" Target="../media/image1214.png"/><Relationship Id="rId621" Type="http://schemas.openxmlformats.org/officeDocument/2006/relationships/customXml" Target="../ink/ink1289.xml"/><Relationship Id="rId260" Type="http://schemas.openxmlformats.org/officeDocument/2006/relationships/image" Target="../media/image1095.png"/><Relationship Id="rId719" Type="http://schemas.openxmlformats.org/officeDocument/2006/relationships/customXml" Target="../ink/ink1338.xml"/><Relationship Id="rId926" Type="http://schemas.openxmlformats.org/officeDocument/2006/relationships/image" Target="../media/image1427.png"/><Relationship Id="rId55" Type="http://schemas.openxmlformats.org/officeDocument/2006/relationships/customXml" Target="../ink/ink1006.xml"/><Relationship Id="rId120" Type="http://schemas.openxmlformats.org/officeDocument/2006/relationships/image" Target="../media/image1025.png"/><Relationship Id="rId358" Type="http://schemas.openxmlformats.org/officeDocument/2006/relationships/image" Target="../media/image1144.png"/><Relationship Id="rId565" Type="http://schemas.openxmlformats.org/officeDocument/2006/relationships/customXml" Target="../ink/ink1261.xml"/><Relationship Id="rId772" Type="http://schemas.openxmlformats.org/officeDocument/2006/relationships/image" Target="../media/image1351.png"/><Relationship Id="rId218" Type="http://schemas.openxmlformats.org/officeDocument/2006/relationships/image" Target="../media/image1074.png"/><Relationship Id="rId425" Type="http://schemas.openxmlformats.org/officeDocument/2006/relationships/customXml" Target="../ink/ink1191.xml"/><Relationship Id="rId632" Type="http://schemas.openxmlformats.org/officeDocument/2006/relationships/image" Target="../media/image1281.png"/><Relationship Id="rId271" Type="http://schemas.openxmlformats.org/officeDocument/2006/relationships/customXml" Target="../ink/ink1114.xml"/><Relationship Id="rId66" Type="http://schemas.openxmlformats.org/officeDocument/2006/relationships/image" Target="../media/image998.png"/><Relationship Id="rId131" Type="http://schemas.openxmlformats.org/officeDocument/2006/relationships/customXml" Target="../ink/ink1044.xml"/><Relationship Id="rId369" Type="http://schemas.openxmlformats.org/officeDocument/2006/relationships/customXml" Target="../ink/ink1163.xml"/><Relationship Id="rId576" Type="http://schemas.openxmlformats.org/officeDocument/2006/relationships/image" Target="../media/image1253.png"/><Relationship Id="rId783" Type="http://schemas.openxmlformats.org/officeDocument/2006/relationships/customXml" Target="../ink/ink1370.xml"/><Relationship Id="rId229" Type="http://schemas.openxmlformats.org/officeDocument/2006/relationships/customXml" Target="../ink/ink1093.xml"/><Relationship Id="rId436" Type="http://schemas.openxmlformats.org/officeDocument/2006/relationships/image" Target="../media/image1183.png"/><Relationship Id="rId643" Type="http://schemas.openxmlformats.org/officeDocument/2006/relationships/customXml" Target="../ink/ink1300.xml"/><Relationship Id="rId850" Type="http://schemas.openxmlformats.org/officeDocument/2006/relationships/image" Target="../media/image1390.png"/><Relationship Id="rId77" Type="http://schemas.openxmlformats.org/officeDocument/2006/relationships/customXml" Target="../ink/ink1017.xml"/><Relationship Id="rId282" Type="http://schemas.openxmlformats.org/officeDocument/2006/relationships/image" Target="../media/image1106.png"/><Relationship Id="rId503" Type="http://schemas.openxmlformats.org/officeDocument/2006/relationships/customXml" Target="../ink/ink1230.xml"/><Relationship Id="rId587" Type="http://schemas.openxmlformats.org/officeDocument/2006/relationships/customXml" Target="../ink/ink1272.xml"/><Relationship Id="rId710" Type="http://schemas.openxmlformats.org/officeDocument/2006/relationships/image" Target="../media/image1320.png"/><Relationship Id="rId808" Type="http://schemas.openxmlformats.org/officeDocument/2006/relationships/image" Target="../media/image1369.png"/><Relationship Id="rId8" Type="http://schemas.openxmlformats.org/officeDocument/2006/relationships/image" Target="../media/image969.png"/><Relationship Id="rId142" Type="http://schemas.openxmlformats.org/officeDocument/2006/relationships/image" Target="../media/image1036.png"/><Relationship Id="rId447" Type="http://schemas.openxmlformats.org/officeDocument/2006/relationships/customXml" Target="../ink/ink1202.xml"/><Relationship Id="rId794" Type="http://schemas.openxmlformats.org/officeDocument/2006/relationships/image" Target="../media/image1362.png"/><Relationship Id="rId654" Type="http://schemas.openxmlformats.org/officeDocument/2006/relationships/image" Target="../media/image1292.png"/><Relationship Id="rId861" Type="http://schemas.openxmlformats.org/officeDocument/2006/relationships/customXml" Target="../ink/ink1409.xml"/><Relationship Id="rId293" Type="http://schemas.openxmlformats.org/officeDocument/2006/relationships/customXml" Target="../ink/ink1125.xml"/><Relationship Id="rId307" Type="http://schemas.openxmlformats.org/officeDocument/2006/relationships/customXml" Target="../ink/ink1132.xml"/><Relationship Id="rId514" Type="http://schemas.openxmlformats.org/officeDocument/2006/relationships/image" Target="../media/image1222.png"/><Relationship Id="rId721" Type="http://schemas.openxmlformats.org/officeDocument/2006/relationships/customXml" Target="../ink/ink1339.xml"/><Relationship Id="rId88" Type="http://schemas.openxmlformats.org/officeDocument/2006/relationships/image" Target="../media/image1009.png"/><Relationship Id="rId153" Type="http://schemas.openxmlformats.org/officeDocument/2006/relationships/customXml" Target="../ink/ink1055.xml"/><Relationship Id="rId360" Type="http://schemas.openxmlformats.org/officeDocument/2006/relationships/image" Target="../media/image1145.png"/><Relationship Id="rId598" Type="http://schemas.openxmlformats.org/officeDocument/2006/relationships/image" Target="../media/image1264.png"/><Relationship Id="rId819" Type="http://schemas.openxmlformats.org/officeDocument/2006/relationships/customXml" Target="../ink/ink1388.xml"/><Relationship Id="rId220" Type="http://schemas.openxmlformats.org/officeDocument/2006/relationships/image" Target="../media/image1075.png"/><Relationship Id="rId458" Type="http://schemas.openxmlformats.org/officeDocument/2006/relationships/image" Target="../media/image1194.png"/><Relationship Id="rId665" Type="http://schemas.openxmlformats.org/officeDocument/2006/relationships/customXml" Target="../ink/ink1311.xml"/><Relationship Id="rId872" Type="http://schemas.openxmlformats.org/officeDocument/2006/relationships/customXml" Target="../ink/ink1415.xml"/><Relationship Id="rId15" Type="http://schemas.openxmlformats.org/officeDocument/2006/relationships/customXml" Target="../ink/ink986.xml"/><Relationship Id="rId318" Type="http://schemas.openxmlformats.org/officeDocument/2006/relationships/image" Target="../media/image1124.png"/><Relationship Id="rId525" Type="http://schemas.openxmlformats.org/officeDocument/2006/relationships/customXml" Target="../ink/ink1241.xml"/><Relationship Id="rId732" Type="http://schemas.openxmlformats.org/officeDocument/2006/relationships/image" Target="../media/image1331.png"/><Relationship Id="rId99" Type="http://schemas.openxmlformats.org/officeDocument/2006/relationships/customXml" Target="../ink/ink1028.xml"/><Relationship Id="rId164" Type="http://schemas.openxmlformats.org/officeDocument/2006/relationships/image" Target="../media/image1047.png"/><Relationship Id="rId371" Type="http://schemas.openxmlformats.org/officeDocument/2006/relationships/customXml" Target="../ink/ink1164.xml"/><Relationship Id="rId469" Type="http://schemas.openxmlformats.org/officeDocument/2006/relationships/customXml" Target="../ink/ink1213.xml"/><Relationship Id="rId676" Type="http://schemas.openxmlformats.org/officeDocument/2006/relationships/image" Target="../media/image1303.png"/><Relationship Id="rId883" Type="http://schemas.openxmlformats.org/officeDocument/2006/relationships/customXml" Target="../ink/ink1421.xml"/><Relationship Id="rId26" Type="http://schemas.openxmlformats.org/officeDocument/2006/relationships/image" Target="../media/image978.png"/><Relationship Id="rId231" Type="http://schemas.openxmlformats.org/officeDocument/2006/relationships/customXml" Target="../ink/ink1094.xml"/><Relationship Id="rId329" Type="http://schemas.openxmlformats.org/officeDocument/2006/relationships/customXml" Target="../ink/ink1143.xml"/><Relationship Id="rId536" Type="http://schemas.openxmlformats.org/officeDocument/2006/relationships/image" Target="../media/image1233.png"/><Relationship Id="rId175" Type="http://schemas.openxmlformats.org/officeDocument/2006/relationships/customXml" Target="../ink/ink1066.xml"/><Relationship Id="rId743" Type="http://schemas.openxmlformats.org/officeDocument/2006/relationships/customXml" Target="../ink/ink1350.xml"/><Relationship Id="rId382" Type="http://schemas.openxmlformats.org/officeDocument/2006/relationships/image" Target="../media/image1156.png"/><Relationship Id="rId603" Type="http://schemas.openxmlformats.org/officeDocument/2006/relationships/customXml" Target="../ink/ink1280.xml"/><Relationship Id="rId687" Type="http://schemas.openxmlformats.org/officeDocument/2006/relationships/customXml" Target="../ink/ink1322.xml"/><Relationship Id="rId810" Type="http://schemas.openxmlformats.org/officeDocument/2006/relationships/image" Target="../media/image1370.png"/><Relationship Id="rId908" Type="http://schemas.openxmlformats.org/officeDocument/2006/relationships/image" Target="../media/image1418.png"/><Relationship Id="rId242" Type="http://schemas.openxmlformats.org/officeDocument/2006/relationships/image" Target="../media/image1086.png"/><Relationship Id="rId894" Type="http://schemas.openxmlformats.org/officeDocument/2006/relationships/image" Target="../media/image1411.png"/><Relationship Id="rId37" Type="http://schemas.openxmlformats.org/officeDocument/2006/relationships/customXml" Target="../ink/ink997.xml"/><Relationship Id="rId102" Type="http://schemas.openxmlformats.org/officeDocument/2006/relationships/image" Target="../media/image1016.png"/><Relationship Id="rId547" Type="http://schemas.openxmlformats.org/officeDocument/2006/relationships/customXml" Target="../ink/ink1252.xml"/><Relationship Id="rId754" Type="http://schemas.openxmlformats.org/officeDocument/2006/relationships/image" Target="../media/image1342.png"/><Relationship Id="rId90" Type="http://schemas.openxmlformats.org/officeDocument/2006/relationships/image" Target="../media/image1010.png"/><Relationship Id="rId186" Type="http://schemas.openxmlformats.org/officeDocument/2006/relationships/image" Target="../media/image1058.png"/><Relationship Id="rId393" Type="http://schemas.openxmlformats.org/officeDocument/2006/relationships/customXml" Target="../ink/ink1175.xml"/><Relationship Id="rId407" Type="http://schemas.openxmlformats.org/officeDocument/2006/relationships/customXml" Target="../ink/ink1182.xml"/><Relationship Id="rId614" Type="http://schemas.openxmlformats.org/officeDocument/2006/relationships/image" Target="../media/image1272.png"/><Relationship Id="rId821" Type="http://schemas.openxmlformats.org/officeDocument/2006/relationships/customXml" Target="../ink/ink1389.xml"/><Relationship Id="rId253" Type="http://schemas.openxmlformats.org/officeDocument/2006/relationships/customXml" Target="../ink/ink1105.xml"/><Relationship Id="rId460" Type="http://schemas.openxmlformats.org/officeDocument/2006/relationships/image" Target="../media/image1195.png"/><Relationship Id="rId698" Type="http://schemas.openxmlformats.org/officeDocument/2006/relationships/image" Target="../media/image1314.png"/><Relationship Id="rId919" Type="http://schemas.openxmlformats.org/officeDocument/2006/relationships/customXml" Target="../ink/ink1439.xml"/><Relationship Id="rId48" Type="http://schemas.openxmlformats.org/officeDocument/2006/relationships/image" Target="../media/image989.png"/><Relationship Id="rId113" Type="http://schemas.openxmlformats.org/officeDocument/2006/relationships/customXml" Target="../ink/ink1035.xml"/><Relationship Id="rId320" Type="http://schemas.openxmlformats.org/officeDocument/2006/relationships/image" Target="../media/image1125.png"/><Relationship Id="rId558" Type="http://schemas.openxmlformats.org/officeDocument/2006/relationships/image" Target="../media/image1244.png"/><Relationship Id="rId765" Type="http://schemas.openxmlformats.org/officeDocument/2006/relationships/customXml" Target="../ink/ink1361.xml"/><Relationship Id="rId197" Type="http://schemas.openxmlformats.org/officeDocument/2006/relationships/customXml" Target="../ink/ink1077.xml"/><Relationship Id="rId418" Type="http://schemas.openxmlformats.org/officeDocument/2006/relationships/image" Target="../media/image1174.png"/><Relationship Id="rId625" Type="http://schemas.openxmlformats.org/officeDocument/2006/relationships/customXml" Target="../ink/ink1291.xml"/><Relationship Id="rId832" Type="http://schemas.openxmlformats.org/officeDocument/2006/relationships/image" Target="../media/image1381.png"/></Relationships>
</file>

<file path=ppt/slides/_rels/slide4.xml.rels><?xml version="1.0" encoding="UTF-8" standalone="yes"?>
<Relationships xmlns="http://schemas.openxmlformats.org/package/2006/relationships"><Relationship Id="rId1522" Type="http://schemas.openxmlformats.org/officeDocument/2006/relationships/image" Target="../media/image2181.png"/><Relationship Id="rId21" Type="http://schemas.openxmlformats.org/officeDocument/2006/relationships/customXml" Target="../ink/ink1454.xml"/><Relationship Id="rId170" Type="http://schemas.openxmlformats.org/officeDocument/2006/relationships/image" Target="../media/image1514.png"/><Relationship Id="rId268" Type="http://schemas.openxmlformats.org/officeDocument/2006/relationships/image" Target="../media/image1563.png"/><Relationship Id="rId475" Type="http://schemas.openxmlformats.org/officeDocument/2006/relationships/customXml" Target="../ink/ink1681.xml"/><Relationship Id="rId682" Type="http://schemas.openxmlformats.org/officeDocument/2006/relationships/image" Target="../media/image1770.png"/><Relationship Id="rId128" Type="http://schemas.openxmlformats.org/officeDocument/2006/relationships/image" Target="../media/image1493.png"/><Relationship Id="rId335" Type="http://schemas.openxmlformats.org/officeDocument/2006/relationships/customXml" Target="../ink/ink1611.xml"/><Relationship Id="rId542" Type="http://schemas.openxmlformats.org/officeDocument/2006/relationships/image" Target="../media/image1700.png"/><Relationship Id="rId987" Type="http://schemas.openxmlformats.org/officeDocument/2006/relationships/image" Target="../media/image1915.png"/><Relationship Id="rId1172" Type="http://schemas.openxmlformats.org/officeDocument/2006/relationships/customXml" Target="../ink/ink2036.xml"/><Relationship Id="rId402" Type="http://schemas.openxmlformats.org/officeDocument/2006/relationships/image" Target="../media/image1630.png"/><Relationship Id="rId847" Type="http://schemas.openxmlformats.org/officeDocument/2006/relationships/image" Target="../media/image1849.png"/><Relationship Id="rId1032" Type="http://schemas.openxmlformats.org/officeDocument/2006/relationships/customXml" Target="../ink/ink1965.xml"/><Relationship Id="rId1477" Type="http://schemas.openxmlformats.org/officeDocument/2006/relationships/customXml" Target="../ink/ink2189.xml"/><Relationship Id="rId1684" Type="http://schemas.openxmlformats.org/officeDocument/2006/relationships/image" Target="../media/image2262.png"/><Relationship Id="rId707" Type="http://schemas.openxmlformats.org/officeDocument/2006/relationships/customXml" Target="../ink/ink1797.xml"/><Relationship Id="rId914" Type="http://schemas.openxmlformats.org/officeDocument/2006/relationships/image" Target="../media/image1880.png"/><Relationship Id="rId1337" Type="http://schemas.openxmlformats.org/officeDocument/2006/relationships/customXml" Target="../ink/ink2119.xml"/><Relationship Id="rId1544" Type="http://schemas.openxmlformats.org/officeDocument/2006/relationships/image" Target="../media/image2192.png"/><Relationship Id="rId1751" Type="http://schemas.openxmlformats.org/officeDocument/2006/relationships/customXml" Target="../ink/ink2326.xml"/><Relationship Id="rId43" Type="http://schemas.openxmlformats.org/officeDocument/2006/relationships/customXml" Target="../ink/ink1465.xml"/><Relationship Id="rId1404" Type="http://schemas.openxmlformats.org/officeDocument/2006/relationships/image" Target="../media/image2122.png"/><Relationship Id="rId1611" Type="http://schemas.openxmlformats.org/officeDocument/2006/relationships/customXml" Target="../ink/ink2256.xml"/><Relationship Id="rId192" Type="http://schemas.openxmlformats.org/officeDocument/2006/relationships/image" Target="../media/image1525.png"/><Relationship Id="rId1709" Type="http://schemas.openxmlformats.org/officeDocument/2006/relationships/customXml" Target="../ink/ink2305.xml"/><Relationship Id="rId497" Type="http://schemas.openxmlformats.org/officeDocument/2006/relationships/customXml" Target="../ink/ink1692.xml"/><Relationship Id="rId357" Type="http://schemas.openxmlformats.org/officeDocument/2006/relationships/customXml" Target="../ink/ink1622.xml"/><Relationship Id="rId1194" Type="http://schemas.openxmlformats.org/officeDocument/2006/relationships/customXml" Target="../ink/ink2047.xml"/><Relationship Id="rId217" Type="http://schemas.openxmlformats.org/officeDocument/2006/relationships/customXml" Target="../ink/ink1552.xml"/><Relationship Id="rId564" Type="http://schemas.openxmlformats.org/officeDocument/2006/relationships/image" Target="../media/image1711.png"/><Relationship Id="rId771" Type="http://schemas.openxmlformats.org/officeDocument/2006/relationships/image" Target="../media/image1813.png"/><Relationship Id="rId869" Type="http://schemas.openxmlformats.org/officeDocument/2006/relationships/image" Target="../media/image1860.png"/><Relationship Id="rId1499" Type="http://schemas.openxmlformats.org/officeDocument/2006/relationships/customXml" Target="../ink/ink2200.xml"/><Relationship Id="rId424" Type="http://schemas.openxmlformats.org/officeDocument/2006/relationships/image" Target="../media/image1641.png"/><Relationship Id="rId631" Type="http://schemas.openxmlformats.org/officeDocument/2006/relationships/customXml" Target="../ink/ink1759.xml"/><Relationship Id="rId729" Type="http://schemas.openxmlformats.org/officeDocument/2006/relationships/customXml" Target="../ink/ink1808.xml"/><Relationship Id="rId1054" Type="http://schemas.openxmlformats.org/officeDocument/2006/relationships/customXml" Target="../ink/ink1976.xml"/><Relationship Id="rId1261" Type="http://schemas.openxmlformats.org/officeDocument/2006/relationships/image" Target="../media/image2051.png"/><Relationship Id="rId1359" Type="http://schemas.openxmlformats.org/officeDocument/2006/relationships/customXml" Target="../ink/ink2130.xml"/><Relationship Id="rId936" Type="http://schemas.openxmlformats.org/officeDocument/2006/relationships/image" Target="../media/image1891.png"/><Relationship Id="rId1121" Type="http://schemas.openxmlformats.org/officeDocument/2006/relationships/image" Target="../media/image1982.png"/><Relationship Id="rId1219" Type="http://schemas.openxmlformats.org/officeDocument/2006/relationships/image" Target="../media/image2030.png"/><Relationship Id="rId1566" Type="http://schemas.openxmlformats.org/officeDocument/2006/relationships/image" Target="../media/image2203.png"/><Relationship Id="rId65" Type="http://schemas.openxmlformats.org/officeDocument/2006/relationships/customXml" Target="../ink/ink1476.xml"/><Relationship Id="rId1426" Type="http://schemas.openxmlformats.org/officeDocument/2006/relationships/image" Target="../media/image2133.png"/><Relationship Id="rId1633" Type="http://schemas.openxmlformats.org/officeDocument/2006/relationships/customXml" Target="../ink/ink2267.xml"/><Relationship Id="rId1700" Type="http://schemas.openxmlformats.org/officeDocument/2006/relationships/image" Target="../media/image2270.png"/><Relationship Id="rId281" Type="http://schemas.openxmlformats.org/officeDocument/2006/relationships/customXml" Target="../ink/ink1584.xml"/><Relationship Id="rId141" Type="http://schemas.openxmlformats.org/officeDocument/2006/relationships/customXml" Target="../ink/ink1514.xml"/><Relationship Id="rId379" Type="http://schemas.openxmlformats.org/officeDocument/2006/relationships/customXml" Target="../ink/ink1633.xml"/><Relationship Id="rId586" Type="http://schemas.openxmlformats.org/officeDocument/2006/relationships/image" Target="../media/image1722.png"/><Relationship Id="rId793" Type="http://schemas.openxmlformats.org/officeDocument/2006/relationships/image" Target="../media/image1823.png"/><Relationship Id="rId7" Type="http://schemas.openxmlformats.org/officeDocument/2006/relationships/customXml" Target="../ink/ink1447.xml"/><Relationship Id="rId239" Type="http://schemas.openxmlformats.org/officeDocument/2006/relationships/customXml" Target="../ink/ink1563.xml"/><Relationship Id="rId446" Type="http://schemas.openxmlformats.org/officeDocument/2006/relationships/image" Target="../media/image1652.png"/><Relationship Id="rId653" Type="http://schemas.openxmlformats.org/officeDocument/2006/relationships/customXml" Target="../ink/ink1770.xml"/><Relationship Id="rId1076" Type="http://schemas.openxmlformats.org/officeDocument/2006/relationships/customXml" Target="../ink/ink1987.xml"/><Relationship Id="rId1283" Type="http://schemas.openxmlformats.org/officeDocument/2006/relationships/image" Target="../media/image2062.png"/><Relationship Id="rId1490" Type="http://schemas.openxmlformats.org/officeDocument/2006/relationships/image" Target="../media/image2165.png"/><Relationship Id="rId306" Type="http://schemas.openxmlformats.org/officeDocument/2006/relationships/image" Target="../media/image1582.png"/><Relationship Id="rId860" Type="http://schemas.openxmlformats.org/officeDocument/2006/relationships/customXml" Target="../ink/ink1876.xml"/><Relationship Id="rId958" Type="http://schemas.openxmlformats.org/officeDocument/2006/relationships/customXml" Target="../ink/ink1927.xml"/><Relationship Id="rId1143" Type="http://schemas.openxmlformats.org/officeDocument/2006/relationships/customXml" Target="../ink/ink2021.xml"/><Relationship Id="rId1588" Type="http://schemas.openxmlformats.org/officeDocument/2006/relationships/image" Target="../media/image2214.png"/><Relationship Id="rId87" Type="http://schemas.openxmlformats.org/officeDocument/2006/relationships/customXml" Target="../ink/ink1487.xml"/><Relationship Id="rId513" Type="http://schemas.openxmlformats.org/officeDocument/2006/relationships/customXml" Target="../ink/ink1700.xml"/><Relationship Id="rId720" Type="http://schemas.openxmlformats.org/officeDocument/2006/relationships/image" Target="../media/image1789.png"/><Relationship Id="rId818" Type="http://schemas.openxmlformats.org/officeDocument/2006/relationships/customXml" Target="../ink/ink1854.xml"/><Relationship Id="rId1350" Type="http://schemas.openxmlformats.org/officeDocument/2006/relationships/image" Target="../media/image2095.png"/><Relationship Id="rId1448" Type="http://schemas.openxmlformats.org/officeDocument/2006/relationships/image" Target="../media/image2144.png"/><Relationship Id="rId1655" Type="http://schemas.openxmlformats.org/officeDocument/2006/relationships/customXml" Target="../ink/ink2278.xml"/><Relationship Id="rId1003" Type="http://schemas.openxmlformats.org/officeDocument/2006/relationships/image" Target="../media/image1923.png"/><Relationship Id="rId1210" Type="http://schemas.openxmlformats.org/officeDocument/2006/relationships/customXml" Target="../ink/ink2055.xml"/><Relationship Id="rId1308" Type="http://schemas.openxmlformats.org/officeDocument/2006/relationships/image" Target="../media/image2074.png"/><Relationship Id="rId1515" Type="http://schemas.openxmlformats.org/officeDocument/2006/relationships/customXml" Target="../ink/ink2208.xml"/><Relationship Id="rId1722" Type="http://schemas.openxmlformats.org/officeDocument/2006/relationships/image" Target="../media/image2281.png"/><Relationship Id="rId14" Type="http://schemas.openxmlformats.org/officeDocument/2006/relationships/image" Target="../media/image1436.png"/><Relationship Id="rId163" Type="http://schemas.openxmlformats.org/officeDocument/2006/relationships/customXml" Target="../ink/ink1525.xml"/><Relationship Id="rId370" Type="http://schemas.openxmlformats.org/officeDocument/2006/relationships/image" Target="../media/image1614.png"/><Relationship Id="rId230" Type="http://schemas.openxmlformats.org/officeDocument/2006/relationships/image" Target="../media/image1544.png"/><Relationship Id="rId468" Type="http://schemas.openxmlformats.org/officeDocument/2006/relationships/image" Target="../media/image1663.png"/><Relationship Id="rId675" Type="http://schemas.openxmlformats.org/officeDocument/2006/relationships/customXml" Target="../ink/ink1781.xml"/><Relationship Id="rId882" Type="http://schemas.openxmlformats.org/officeDocument/2006/relationships/customXml" Target="../ink/ink1888.xml"/><Relationship Id="rId1098" Type="http://schemas.openxmlformats.org/officeDocument/2006/relationships/customXml" Target="../ink/ink1998.xml"/><Relationship Id="rId328" Type="http://schemas.openxmlformats.org/officeDocument/2006/relationships/image" Target="../media/image1593.png"/><Relationship Id="rId535" Type="http://schemas.openxmlformats.org/officeDocument/2006/relationships/customXml" Target="../ink/ink1711.xml"/><Relationship Id="rId742" Type="http://schemas.openxmlformats.org/officeDocument/2006/relationships/image" Target="../media/image1800.png"/><Relationship Id="rId1165" Type="http://schemas.openxmlformats.org/officeDocument/2006/relationships/image" Target="../media/image2003.png"/><Relationship Id="rId1372" Type="http://schemas.openxmlformats.org/officeDocument/2006/relationships/image" Target="../media/image2106.png"/><Relationship Id="rId602" Type="http://schemas.openxmlformats.org/officeDocument/2006/relationships/image" Target="../media/image1730.png"/><Relationship Id="rId1025" Type="http://schemas.openxmlformats.org/officeDocument/2006/relationships/image" Target="../media/image1934.png"/><Relationship Id="rId1232" Type="http://schemas.openxmlformats.org/officeDocument/2006/relationships/customXml" Target="../ink/ink2066.xml"/><Relationship Id="rId1677" Type="http://schemas.openxmlformats.org/officeDocument/2006/relationships/customXml" Target="../ink/ink2289.xml"/><Relationship Id="rId907" Type="http://schemas.openxmlformats.org/officeDocument/2006/relationships/customXml" Target="../ink/ink1901.xml"/><Relationship Id="rId1537" Type="http://schemas.openxmlformats.org/officeDocument/2006/relationships/customXml" Target="../ink/ink2219.xml"/><Relationship Id="rId1744" Type="http://schemas.openxmlformats.org/officeDocument/2006/relationships/image" Target="../media/image2292.png"/><Relationship Id="rId36" Type="http://schemas.openxmlformats.org/officeDocument/2006/relationships/image" Target="../media/image1447.png"/><Relationship Id="rId1604" Type="http://schemas.openxmlformats.org/officeDocument/2006/relationships/image" Target="../media/image2222.png"/><Relationship Id="rId185" Type="http://schemas.openxmlformats.org/officeDocument/2006/relationships/customXml" Target="../ink/ink1536.xml"/><Relationship Id="rId392" Type="http://schemas.openxmlformats.org/officeDocument/2006/relationships/image" Target="../media/image1625.png"/><Relationship Id="rId697" Type="http://schemas.openxmlformats.org/officeDocument/2006/relationships/customXml" Target="../ink/ink1792.xml"/><Relationship Id="rId252" Type="http://schemas.openxmlformats.org/officeDocument/2006/relationships/image" Target="../media/image1555.png"/><Relationship Id="rId1187" Type="http://schemas.openxmlformats.org/officeDocument/2006/relationships/image" Target="../media/image2014.png"/><Relationship Id="rId112" Type="http://schemas.openxmlformats.org/officeDocument/2006/relationships/image" Target="../media/image1485.png"/><Relationship Id="rId557" Type="http://schemas.openxmlformats.org/officeDocument/2006/relationships/customXml" Target="../ink/ink1722.xml"/><Relationship Id="rId764" Type="http://schemas.openxmlformats.org/officeDocument/2006/relationships/customXml" Target="../ink/ink1826.xml"/><Relationship Id="rId971" Type="http://schemas.openxmlformats.org/officeDocument/2006/relationships/image" Target="../media/image1908.png"/><Relationship Id="rId1394" Type="http://schemas.openxmlformats.org/officeDocument/2006/relationships/image" Target="../media/image2117.png"/><Relationship Id="rId1699" Type="http://schemas.openxmlformats.org/officeDocument/2006/relationships/customXml" Target="../ink/ink2300.xml"/><Relationship Id="rId417" Type="http://schemas.openxmlformats.org/officeDocument/2006/relationships/customXml" Target="../ink/ink1652.xml"/><Relationship Id="rId624" Type="http://schemas.openxmlformats.org/officeDocument/2006/relationships/image" Target="../media/image1741.png"/><Relationship Id="rId831" Type="http://schemas.openxmlformats.org/officeDocument/2006/relationships/image" Target="../media/image1842.png"/><Relationship Id="rId1047" Type="http://schemas.openxmlformats.org/officeDocument/2006/relationships/image" Target="../media/image1945.png"/><Relationship Id="rId1254" Type="http://schemas.openxmlformats.org/officeDocument/2006/relationships/customXml" Target="../ink/ink2077.xml"/><Relationship Id="rId1461" Type="http://schemas.openxmlformats.org/officeDocument/2006/relationships/customXml" Target="../ink/ink2181.xml"/><Relationship Id="rId929" Type="http://schemas.openxmlformats.org/officeDocument/2006/relationships/customXml" Target="../ink/ink1912.xml"/><Relationship Id="rId1114" Type="http://schemas.openxmlformats.org/officeDocument/2006/relationships/customXml" Target="../ink/ink2006.xml"/><Relationship Id="rId1321" Type="http://schemas.openxmlformats.org/officeDocument/2006/relationships/customXml" Target="../ink/ink2111.xml"/><Relationship Id="rId1559" Type="http://schemas.openxmlformats.org/officeDocument/2006/relationships/customXml" Target="../ink/ink2230.xml"/><Relationship Id="rId58" Type="http://schemas.openxmlformats.org/officeDocument/2006/relationships/image" Target="../media/image1458.png"/><Relationship Id="rId1419" Type="http://schemas.openxmlformats.org/officeDocument/2006/relationships/customXml" Target="../ink/ink2160.xml"/><Relationship Id="rId1626" Type="http://schemas.openxmlformats.org/officeDocument/2006/relationships/image" Target="../media/image2233.png"/><Relationship Id="rId274" Type="http://schemas.openxmlformats.org/officeDocument/2006/relationships/image" Target="../media/image1566.png"/><Relationship Id="rId481" Type="http://schemas.openxmlformats.org/officeDocument/2006/relationships/customXml" Target="../ink/ink1684.xml"/><Relationship Id="rId134" Type="http://schemas.openxmlformats.org/officeDocument/2006/relationships/image" Target="../media/image1496.png"/><Relationship Id="rId579" Type="http://schemas.openxmlformats.org/officeDocument/2006/relationships/customXml" Target="../ink/ink1733.xml"/><Relationship Id="rId786" Type="http://schemas.openxmlformats.org/officeDocument/2006/relationships/image" Target="../media/image1820.png"/><Relationship Id="rId993" Type="http://schemas.openxmlformats.org/officeDocument/2006/relationships/image" Target="../media/image1918.png"/><Relationship Id="rId341" Type="http://schemas.openxmlformats.org/officeDocument/2006/relationships/customXml" Target="../ink/ink1614.xml"/><Relationship Id="rId439" Type="http://schemas.openxmlformats.org/officeDocument/2006/relationships/customXml" Target="../ink/ink1663.xml"/><Relationship Id="rId646" Type="http://schemas.openxmlformats.org/officeDocument/2006/relationships/image" Target="../media/image1752.png"/><Relationship Id="rId1069" Type="http://schemas.openxmlformats.org/officeDocument/2006/relationships/image" Target="../media/image1956.png"/><Relationship Id="rId1276" Type="http://schemas.openxmlformats.org/officeDocument/2006/relationships/customXml" Target="../ink/ink2088.xml"/><Relationship Id="rId1483" Type="http://schemas.openxmlformats.org/officeDocument/2006/relationships/customXml" Target="../ink/ink2192.xml"/><Relationship Id="rId201" Type="http://schemas.openxmlformats.org/officeDocument/2006/relationships/customXml" Target="../ink/ink1544.xml"/><Relationship Id="rId506" Type="http://schemas.openxmlformats.org/officeDocument/2006/relationships/image" Target="../media/image1682.png"/><Relationship Id="rId853" Type="http://schemas.openxmlformats.org/officeDocument/2006/relationships/image" Target="../media/image1852.png"/><Relationship Id="rId1136" Type="http://schemas.openxmlformats.org/officeDocument/2006/relationships/image" Target="../media/image1989.png"/><Relationship Id="rId1690" Type="http://schemas.openxmlformats.org/officeDocument/2006/relationships/image" Target="../media/image2265.png"/><Relationship Id="rId713" Type="http://schemas.openxmlformats.org/officeDocument/2006/relationships/customXml" Target="../ink/ink1800.xml"/><Relationship Id="rId920" Type="http://schemas.openxmlformats.org/officeDocument/2006/relationships/image" Target="../media/image1883.png"/><Relationship Id="rId1343" Type="http://schemas.openxmlformats.org/officeDocument/2006/relationships/customXml" Target="../ink/ink2122.xml"/><Relationship Id="rId1550" Type="http://schemas.openxmlformats.org/officeDocument/2006/relationships/image" Target="../media/image2195.png"/><Relationship Id="rId1648" Type="http://schemas.openxmlformats.org/officeDocument/2006/relationships/image" Target="../media/image2244.png"/><Relationship Id="rId1203" Type="http://schemas.openxmlformats.org/officeDocument/2006/relationships/image" Target="../media/image2022.png"/><Relationship Id="rId1410" Type="http://schemas.openxmlformats.org/officeDocument/2006/relationships/image" Target="../media/image2125.png"/><Relationship Id="rId1508" Type="http://schemas.openxmlformats.org/officeDocument/2006/relationships/image" Target="../media/image2174.png"/><Relationship Id="rId1715" Type="http://schemas.openxmlformats.org/officeDocument/2006/relationships/customXml" Target="../ink/ink2308.xml"/><Relationship Id="rId296" Type="http://schemas.openxmlformats.org/officeDocument/2006/relationships/image" Target="../media/image1577.png"/><Relationship Id="rId156" Type="http://schemas.openxmlformats.org/officeDocument/2006/relationships/image" Target="../media/image1507.png"/><Relationship Id="rId363" Type="http://schemas.openxmlformats.org/officeDocument/2006/relationships/customXml" Target="../ink/ink1625.xml"/><Relationship Id="rId570" Type="http://schemas.openxmlformats.org/officeDocument/2006/relationships/image" Target="../media/image1714.png"/><Relationship Id="rId223" Type="http://schemas.openxmlformats.org/officeDocument/2006/relationships/customXml" Target="../ink/ink1555.xml"/><Relationship Id="rId430" Type="http://schemas.openxmlformats.org/officeDocument/2006/relationships/image" Target="../media/image1644.png"/><Relationship Id="rId668" Type="http://schemas.openxmlformats.org/officeDocument/2006/relationships/image" Target="../media/image1763.png"/><Relationship Id="rId875" Type="http://schemas.openxmlformats.org/officeDocument/2006/relationships/customXml" Target="../ink/ink1884.xml"/><Relationship Id="rId1060" Type="http://schemas.openxmlformats.org/officeDocument/2006/relationships/customXml" Target="../ink/ink1979.xml"/><Relationship Id="rId1298" Type="http://schemas.openxmlformats.org/officeDocument/2006/relationships/image" Target="../media/image2069.png"/><Relationship Id="rId528" Type="http://schemas.openxmlformats.org/officeDocument/2006/relationships/image" Target="../media/image1693.png"/><Relationship Id="rId735" Type="http://schemas.openxmlformats.org/officeDocument/2006/relationships/customXml" Target="../ink/ink1811.xml"/><Relationship Id="rId942" Type="http://schemas.openxmlformats.org/officeDocument/2006/relationships/image" Target="../media/image1894.png"/><Relationship Id="rId1158" Type="http://schemas.openxmlformats.org/officeDocument/2006/relationships/customXml" Target="../ink/ink2029.xml"/><Relationship Id="rId1365" Type="http://schemas.openxmlformats.org/officeDocument/2006/relationships/customXml" Target="../ink/ink2133.xml"/><Relationship Id="rId1572" Type="http://schemas.openxmlformats.org/officeDocument/2006/relationships/image" Target="../media/image2206.png"/><Relationship Id="rId1018" Type="http://schemas.openxmlformats.org/officeDocument/2006/relationships/customXml" Target="../ink/ink1958.xml"/><Relationship Id="rId1225" Type="http://schemas.openxmlformats.org/officeDocument/2006/relationships/image" Target="../media/image2033.png"/><Relationship Id="rId1432" Type="http://schemas.openxmlformats.org/officeDocument/2006/relationships/image" Target="../media/image2136.png"/><Relationship Id="rId71" Type="http://schemas.openxmlformats.org/officeDocument/2006/relationships/customXml" Target="../ink/ink1479.xml"/><Relationship Id="rId802" Type="http://schemas.openxmlformats.org/officeDocument/2006/relationships/customXml" Target="../ink/ink1846.xml"/><Relationship Id="rId1737" Type="http://schemas.openxmlformats.org/officeDocument/2006/relationships/customXml" Target="../ink/ink2319.xml"/><Relationship Id="rId29" Type="http://schemas.openxmlformats.org/officeDocument/2006/relationships/customXml" Target="../ink/ink1458.xml"/><Relationship Id="rId178" Type="http://schemas.openxmlformats.org/officeDocument/2006/relationships/image" Target="../media/image1518.png"/><Relationship Id="rId385" Type="http://schemas.openxmlformats.org/officeDocument/2006/relationships/customXml" Target="../ink/ink1636.xml"/><Relationship Id="rId592" Type="http://schemas.openxmlformats.org/officeDocument/2006/relationships/image" Target="../media/image1725.png"/><Relationship Id="rId245" Type="http://schemas.openxmlformats.org/officeDocument/2006/relationships/customXml" Target="../ink/ink1566.xml"/><Relationship Id="rId452" Type="http://schemas.openxmlformats.org/officeDocument/2006/relationships/image" Target="../media/image1655.png"/><Relationship Id="rId897" Type="http://schemas.openxmlformats.org/officeDocument/2006/relationships/customXml" Target="../ink/ink1896.xml"/><Relationship Id="rId1082" Type="http://schemas.openxmlformats.org/officeDocument/2006/relationships/customXml" Target="../ink/ink1990.xml"/><Relationship Id="rId105" Type="http://schemas.openxmlformats.org/officeDocument/2006/relationships/customXml" Target="../ink/ink1496.xml"/><Relationship Id="rId312" Type="http://schemas.openxmlformats.org/officeDocument/2006/relationships/image" Target="../media/image1585.png"/><Relationship Id="rId757" Type="http://schemas.openxmlformats.org/officeDocument/2006/relationships/customXml" Target="../ink/ink1822.xml"/><Relationship Id="rId964" Type="http://schemas.openxmlformats.org/officeDocument/2006/relationships/customXml" Target="../ink/ink1930.xml"/><Relationship Id="rId1387" Type="http://schemas.openxmlformats.org/officeDocument/2006/relationships/customXml" Target="../ink/ink2144.xml"/><Relationship Id="rId1594" Type="http://schemas.openxmlformats.org/officeDocument/2006/relationships/image" Target="../media/image2217.png"/><Relationship Id="rId93" Type="http://schemas.openxmlformats.org/officeDocument/2006/relationships/customXml" Target="../ink/ink1490.xml"/><Relationship Id="rId617" Type="http://schemas.openxmlformats.org/officeDocument/2006/relationships/customXml" Target="../ink/ink1752.xml"/><Relationship Id="rId824" Type="http://schemas.openxmlformats.org/officeDocument/2006/relationships/customXml" Target="../ink/ink1857.xml"/><Relationship Id="rId1247" Type="http://schemas.openxmlformats.org/officeDocument/2006/relationships/image" Target="../media/image2044.png"/><Relationship Id="rId1454" Type="http://schemas.openxmlformats.org/officeDocument/2006/relationships/image" Target="../media/image2147.png"/><Relationship Id="rId1661" Type="http://schemas.openxmlformats.org/officeDocument/2006/relationships/customXml" Target="../ink/ink2281.xml"/><Relationship Id="rId1107" Type="http://schemas.openxmlformats.org/officeDocument/2006/relationships/image" Target="../media/image1975.png"/><Relationship Id="rId1314" Type="http://schemas.openxmlformats.org/officeDocument/2006/relationships/image" Target="../media/image2077.png"/><Relationship Id="rId1521" Type="http://schemas.openxmlformats.org/officeDocument/2006/relationships/customXml" Target="../ink/ink2211.xml"/><Relationship Id="rId1759" Type="http://schemas.openxmlformats.org/officeDocument/2006/relationships/customXml" Target="../ink/ink2330.xml"/><Relationship Id="rId1619" Type="http://schemas.openxmlformats.org/officeDocument/2006/relationships/customXml" Target="../ink/ink2260.xml"/><Relationship Id="rId20" Type="http://schemas.openxmlformats.org/officeDocument/2006/relationships/image" Target="../media/image1439.png"/><Relationship Id="rId267" Type="http://schemas.openxmlformats.org/officeDocument/2006/relationships/customXml" Target="../ink/ink1577.xml"/><Relationship Id="rId474" Type="http://schemas.openxmlformats.org/officeDocument/2006/relationships/image" Target="../media/image1666.png"/><Relationship Id="rId127" Type="http://schemas.openxmlformats.org/officeDocument/2006/relationships/customXml" Target="../ink/ink1507.xml"/><Relationship Id="rId681" Type="http://schemas.openxmlformats.org/officeDocument/2006/relationships/customXml" Target="../ink/ink1784.xml"/><Relationship Id="rId779" Type="http://schemas.openxmlformats.org/officeDocument/2006/relationships/image" Target="../media/image1817.png"/><Relationship Id="rId986" Type="http://schemas.openxmlformats.org/officeDocument/2006/relationships/customXml" Target="../ink/ink1942.xml"/><Relationship Id="rId334" Type="http://schemas.openxmlformats.org/officeDocument/2006/relationships/image" Target="../media/image1596.png"/><Relationship Id="rId541" Type="http://schemas.openxmlformats.org/officeDocument/2006/relationships/customXml" Target="../ink/ink1714.xml"/><Relationship Id="rId639" Type="http://schemas.openxmlformats.org/officeDocument/2006/relationships/customXml" Target="../ink/ink1763.xml"/><Relationship Id="rId1171" Type="http://schemas.openxmlformats.org/officeDocument/2006/relationships/image" Target="../media/image2006.png"/><Relationship Id="rId1269" Type="http://schemas.openxmlformats.org/officeDocument/2006/relationships/image" Target="../media/image2055.png"/><Relationship Id="rId1476" Type="http://schemas.openxmlformats.org/officeDocument/2006/relationships/image" Target="../media/image2158.png"/><Relationship Id="rId401" Type="http://schemas.openxmlformats.org/officeDocument/2006/relationships/customXml" Target="../ink/ink1644.xml"/><Relationship Id="rId846" Type="http://schemas.openxmlformats.org/officeDocument/2006/relationships/customXml" Target="../ink/ink1869.xml"/><Relationship Id="rId1031" Type="http://schemas.openxmlformats.org/officeDocument/2006/relationships/image" Target="../media/image1937.png"/><Relationship Id="rId1129" Type="http://schemas.openxmlformats.org/officeDocument/2006/relationships/image" Target="../media/image1986.png"/><Relationship Id="rId1683" Type="http://schemas.openxmlformats.org/officeDocument/2006/relationships/customXml" Target="../ink/ink2292.xml"/><Relationship Id="rId706" Type="http://schemas.openxmlformats.org/officeDocument/2006/relationships/image" Target="../media/image1782.png"/><Relationship Id="rId913" Type="http://schemas.openxmlformats.org/officeDocument/2006/relationships/customXml" Target="../ink/ink1904.xml"/><Relationship Id="rId1336" Type="http://schemas.openxmlformats.org/officeDocument/2006/relationships/image" Target="../media/image2088.png"/><Relationship Id="rId1543" Type="http://schemas.openxmlformats.org/officeDocument/2006/relationships/customXml" Target="../ink/ink2222.xml"/><Relationship Id="rId1750" Type="http://schemas.openxmlformats.org/officeDocument/2006/relationships/image" Target="../media/image2295.png"/><Relationship Id="rId42" Type="http://schemas.openxmlformats.org/officeDocument/2006/relationships/image" Target="../media/image1450.png"/><Relationship Id="rId1403" Type="http://schemas.openxmlformats.org/officeDocument/2006/relationships/customXml" Target="../ink/ink2152.xml"/><Relationship Id="rId1610" Type="http://schemas.openxmlformats.org/officeDocument/2006/relationships/image" Target="../media/image2225.png"/><Relationship Id="rId191" Type="http://schemas.openxmlformats.org/officeDocument/2006/relationships/customXml" Target="../ink/ink1539.xml"/><Relationship Id="rId1708" Type="http://schemas.openxmlformats.org/officeDocument/2006/relationships/image" Target="../media/image2274.png"/><Relationship Id="rId289" Type="http://schemas.openxmlformats.org/officeDocument/2006/relationships/customXml" Target="../ink/ink1588.xml"/><Relationship Id="rId496" Type="http://schemas.openxmlformats.org/officeDocument/2006/relationships/image" Target="../media/image1677.png"/><Relationship Id="rId149" Type="http://schemas.openxmlformats.org/officeDocument/2006/relationships/customXml" Target="../ink/ink1518.xml"/><Relationship Id="rId356" Type="http://schemas.openxmlformats.org/officeDocument/2006/relationships/image" Target="../media/image1607.png"/><Relationship Id="rId563" Type="http://schemas.openxmlformats.org/officeDocument/2006/relationships/customXml" Target="../ink/ink1725.xml"/><Relationship Id="rId770" Type="http://schemas.openxmlformats.org/officeDocument/2006/relationships/customXml" Target="../ink/ink1829.xml"/><Relationship Id="rId1193" Type="http://schemas.openxmlformats.org/officeDocument/2006/relationships/image" Target="../media/image2017.png"/><Relationship Id="rId216" Type="http://schemas.openxmlformats.org/officeDocument/2006/relationships/image" Target="../media/image1537.png"/><Relationship Id="rId423" Type="http://schemas.openxmlformats.org/officeDocument/2006/relationships/customXml" Target="../ink/ink1655.xml"/><Relationship Id="rId868" Type="http://schemas.openxmlformats.org/officeDocument/2006/relationships/customXml" Target="../ink/ink1880.xml"/><Relationship Id="rId1053" Type="http://schemas.openxmlformats.org/officeDocument/2006/relationships/image" Target="../media/image1948.png"/><Relationship Id="rId1260" Type="http://schemas.openxmlformats.org/officeDocument/2006/relationships/customXml" Target="../ink/ink2080.xml"/><Relationship Id="rId1498" Type="http://schemas.openxmlformats.org/officeDocument/2006/relationships/image" Target="../media/image2169.png"/><Relationship Id="rId630" Type="http://schemas.openxmlformats.org/officeDocument/2006/relationships/image" Target="../media/image1744.png"/><Relationship Id="rId728" Type="http://schemas.openxmlformats.org/officeDocument/2006/relationships/image" Target="../media/image1793.png"/><Relationship Id="rId935" Type="http://schemas.openxmlformats.org/officeDocument/2006/relationships/customXml" Target="../ink/ink1915.xml"/><Relationship Id="rId1358" Type="http://schemas.openxmlformats.org/officeDocument/2006/relationships/image" Target="../media/image2099.png"/><Relationship Id="rId1565" Type="http://schemas.openxmlformats.org/officeDocument/2006/relationships/customXml" Target="../ink/ink2233.xml"/><Relationship Id="rId64" Type="http://schemas.openxmlformats.org/officeDocument/2006/relationships/image" Target="../media/image1461.png"/><Relationship Id="rId1120" Type="http://schemas.openxmlformats.org/officeDocument/2006/relationships/customXml" Target="../ink/ink2009.xml"/><Relationship Id="rId1218" Type="http://schemas.openxmlformats.org/officeDocument/2006/relationships/customXml" Target="../ink/ink2059.xml"/><Relationship Id="rId1425" Type="http://schemas.openxmlformats.org/officeDocument/2006/relationships/customXml" Target="../ink/ink2163.xml"/><Relationship Id="rId1632" Type="http://schemas.openxmlformats.org/officeDocument/2006/relationships/image" Target="../media/image2236.png"/><Relationship Id="rId280" Type="http://schemas.openxmlformats.org/officeDocument/2006/relationships/image" Target="../media/image1569.png"/><Relationship Id="rId140" Type="http://schemas.openxmlformats.org/officeDocument/2006/relationships/image" Target="../media/image1499.png"/><Relationship Id="rId378" Type="http://schemas.openxmlformats.org/officeDocument/2006/relationships/image" Target="../media/image1618.png"/><Relationship Id="rId585" Type="http://schemas.openxmlformats.org/officeDocument/2006/relationships/customXml" Target="../ink/ink1736.xml"/><Relationship Id="rId792" Type="http://schemas.openxmlformats.org/officeDocument/2006/relationships/customXml" Target="../ink/ink1841.xml"/><Relationship Id="rId6" Type="http://schemas.openxmlformats.org/officeDocument/2006/relationships/image" Target="../media/image1432.png"/><Relationship Id="rId238" Type="http://schemas.openxmlformats.org/officeDocument/2006/relationships/image" Target="../media/image1548.png"/><Relationship Id="rId445" Type="http://schemas.openxmlformats.org/officeDocument/2006/relationships/customXml" Target="../ink/ink1666.xml"/><Relationship Id="rId652" Type="http://schemas.openxmlformats.org/officeDocument/2006/relationships/image" Target="../media/image1755.png"/><Relationship Id="rId1075" Type="http://schemas.openxmlformats.org/officeDocument/2006/relationships/image" Target="../media/image1959.png"/><Relationship Id="rId1282" Type="http://schemas.openxmlformats.org/officeDocument/2006/relationships/customXml" Target="../ink/ink2091.xml"/><Relationship Id="rId305" Type="http://schemas.openxmlformats.org/officeDocument/2006/relationships/customXml" Target="../ink/ink1596.xml"/><Relationship Id="rId512" Type="http://schemas.openxmlformats.org/officeDocument/2006/relationships/image" Target="../media/image1685.png"/><Relationship Id="rId957" Type="http://schemas.openxmlformats.org/officeDocument/2006/relationships/image" Target="../media/image1901.png"/><Relationship Id="rId1142" Type="http://schemas.openxmlformats.org/officeDocument/2006/relationships/image" Target="../media/image1992.png"/><Relationship Id="rId1587" Type="http://schemas.openxmlformats.org/officeDocument/2006/relationships/customXml" Target="../ink/ink2244.xml"/><Relationship Id="rId86" Type="http://schemas.openxmlformats.org/officeDocument/2006/relationships/image" Target="../media/image1472.png"/><Relationship Id="rId817" Type="http://schemas.openxmlformats.org/officeDocument/2006/relationships/image" Target="../media/image1835.png"/><Relationship Id="rId1002" Type="http://schemas.openxmlformats.org/officeDocument/2006/relationships/customXml" Target="../ink/ink1950.xml"/><Relationship Id="rId1447" Type="http://schemas.openxmlformats.org/officeDocument/2006/relationships/customXml" Target="../ink/ink2174.xml"/><Relationship Id="rId1654" Type="http://schemas.openxmlformats.org/officeDocument/2006/relationships/image" Target="../media/image2247.png"/><Relationship Id="rId1307" Type="http://schemas.openxmlformats.org/officeDocument/2006/relationships/customXml" Target="../ink/ink2104.xml"/><Relationship Id="rId1514" Type="http://schemas.openxmlformats.org/officeDocument/2006/relationships/image" Target="../media/image2177.png"/><Relationship Id="rId1721" Type="http://schemas.openxmlformats.org/officeDocument/2006/relationships/customXml" Target="../ink/ink2311.xml"/><Relationship Id="rId13" Type="http://schemas.openxmlformats.org/officeDocument/2006/relationships/customXml" Target="../ink/ink1450.xml"/><Relationship Id="rId162" Type="http://schemas.openxmlformats.org/officeDocument/2006/relationships/image" Target="../media/image1510.png"/><Relationship Id="rId467" Type="http://schemas.openxmlformats.org/officeDocument/2006/relationships/customXml" Target="../ink/ink1677.xml"/><Relationship Id="rId1097" Type="http://schemas.openxmlformats.org/officeDocument/2006/relationships/image" Target="../media/image1970.png"/><Relationship Id="rId674" Type="http://schemas.openxmlformats.org/officeDocument/2006/relationships/image" Target="../media/image1766.png"/><Relationship Id="rId881" Type="http://schemas.openxmlformats.org/officeDocument/2006/relationships/image" Target="../media/image1360.png"/><Relationship Id="rId979" Type="http://schemas.openxmlformats.org/officeDocument/2006/relationships/image" Target="../media/image1912.png"/><Relationship Id="rId327" Type="http://schemas.openxmlformats.org/officeDocument/2006/relationships/customXml" Target="../ink/ink1607.xml"/><Relationship Id="rId534" Type="http://schemas.openxmlformats.org/officeDocument/2006/relationships/image" Target="../media/image1696.png"/><Relationship Id="rId741" Type="http://schemas.openxmlformats.org/officeDocument/2006/relationships/customXml" Target="../ink/ink1814.xml"/><Relationship Id="rId839" Type="http://schemas.openxmlformats.org/officeDocument/2006/relationships/image" Target="../media/image1846.png"/><Relationship Id="rId1164" Type="http://schemas.openxmlformats.org/officeDocument/2006/relationships/customXml" Target="../ink/ink2032.xml"/><Relationship Id="rId1371" Type="http://schemas.openxmlformats.org/officeDocument/2006/relationships/customXml" Target="../ink/ink2136.xml"/><Relationship Id="rId1469" Type="http://schemas.openxmlformats.org/officeDocument/2006/relationships/customXml" Target="../ink/ink2185.xml"/><Relationship Id="rId601" Type="http://schemas.openxmlformats.org/officeDocument/2006/relationships/customXml" Target="../ink/ink1744.xml"/><Relationship Id="rId1024" Type="http://schemas.openxmlformats.org/officeDocument/2006/relationships/customXml" Target="../ink/ink1961.xml"/><Relationship Id="rId1231" Type="http://schemas.openxmlformats.org/officeDocument/2006/relationships/image" Target="../media/image2036.png"/><Relationship Id="rId1676" Type="http://schemas.openxmlformats.org/officeDocument/2006/relationships/image" Target="../media/image2258.png"/><Relationship Id="rId906" Type="http://schemas.openxmlformats.org/officeDocument/2006/relationships/image" Target="../media/image1876.png"/><Relationship Id="rId1329" Type="http://schemas.openxmlformats.org/officeDocument/2006/relationships/customXml" Target="../ink/ink2115.xml"/><Relationship Id="rId1536" Type="http://schemas.openxmlformats.org/officeDocument/2006/relationships/image" Target="../media/image2188.png"/><Relationship Id="rId1743" Type="http://schemas.openxmlformats.org/officeDocument/2006/relationships/customXml" Target="../ink/ink2322.xml"/><Relationship Id="rId35" Type="http://schemas.openxmlformats.org/officeDocument/2006/relationships/customXml" Target="../ink/ink1461.xml"/><Relationship Id="rId1603" Type="http://schemas.openxmlformats.org/officeDocument/2006/relationships/customXml" Target="../ink/ink2252.xml"/><Relationship Id="rId184" Type="http://schemas.openxmlformats.org/officeDocument/2006/relationships/image" Target="../media/image1521.png"/><Relationship Id="rId391" Type="http://schemas.openxmlformats.org/officeDocument/2006/relationships/customXml" Target="../ink/ink1639.xml"/><Relationship Id="rId251" Type="http://schemas.openxmlformats.org/officeDocument/2006/relationships/customXml" Target="../ink/ink1569.xml"/><Relationship Id="rId489" Type="http://schemas.openxmlformats.org/officeDocument/2006/relationships/customXml" Target="../ink/ink1688.xml"/><Relationship Id="rId696" Type="http://schemas.openxmlformats.org/officeDocument/2006/relationships/image" Target="../media/image1777.png"/><Relationship Id="rId349" Type="http://schemas.openxmlformats.org/officeDocument/2006/relationships/customXml" Target="../ink/ink1618.xml"/><Relationship Id="rId556" Type="http://schemas.openxmlformats.org/officeDocument/2006/relationships/image" Target="../media/image1707.png"/><Relationship Id="rId763" Type="http://schemas.openxmlformats.org/officeDocument/2006/relationships/image" Target="../media/image1809.png"/><Relationship Id="rId1186" Type="http://schemas.openxmlformats.org/officeDocument/2006/relationships/customXml" Target="../ink/ink2043.xml"/><Relationship Id="rId1393" Type="http://schemas.openxmlformats.org/officeDocument/2006/relationships/customXml" Target="../ink/ink2147.xml"/><Relationship Id="rId111" Type="http://schemas.openxmlformats.org/officeDocument/2006/relationships/customXml" Target="../ink/ink1499.xml"/><Relationship Id="rId209" Type="http://schemas.openxmlformats.org/officeDocument/2006/relationships/customXml" Target="../ink/ink1548.xml"/><Relationship Id="rId416" Type="http://schemas.openxmlformats.org/officeDocument/2006/relationships/image" Target="../media/image1637.png"/><Relationship Id="rId970" Type="http://schemas.openxmlformats.org/officeDocument/2006/relationships/customXml" Target="../ink/ink1933.xml"/><Relationship Id="rId1046" Type="http://schemas.openxmlformats.org/officeDocument/2006/relationships/customXml" Target="../ink/ink1972.xml"/><Relationship Id="rId1253" Type="http://schemas.openxmlformats.org/officeDocument/2006/relationships/image" Target="../media/image2047.png"/><Relationship Id="rId1698" Type="http://schemas.openxmlformats.org/officeDocument/2006/relationships/image" Target="../media/image2269.png"/><Relationship Id="rId623" Type="http://schemas.openxmlformats.org/officeDocument/2006/relationships/customXml" Target="../ink/ink1755.xml"/><Relationship Id="rId830" Type="http://schemas.openxmlformats.org/officeDocument/2006/relationships/customXml" Target="../ink/ink1860.xml"/><Relationship Id="rId928" Type="http://schemas.openxmlformats.org/officeDocument/2006/relationships/image" Target="../media/image1887.png"/><Relationship Id="rId1460" Type="http://schemas.openxmlformats.org/officeDocument/2006/relationships/image" Target="../media/image2150.png"/><Relationship Id="rId1558" Type="http://schemas.openxmlformats.org/officeDocument/2006/relationships/image" Target="../media/image2199.png"/><Relationship Id="rId57" Type="http://schemas.openxmlformats.org/officeDocument/2006/relationships/customXml" Target="../ink/ink1472.xml"/><Relationship Id="rId1113" Type="http://schemas.openxmlformats.org/officeDocument/2006/relationships/image" Target="../media/image1978.png"/><Relationship Id="rId1320" Type="http://schemas.openxmlformats.org/officeDocument/2006/relationships/image" Target="../media/image2080.png"/><Relationship Id="rId1418" Type="http://schemas.openxmlformats.org/officeDocument/2006/relationships/image" Target="../media/image2129.png"/><Relationship Id="rId1625" Type="http://schemas.openxmlformats.org/officeDocument/2006/relationships/customXml" Target="../ink/ink2263.xml"/><Relationship Id="rId273" Type="http://schemas.openxmlformats.org/officeDocument/2006/relationships/customXml" Target="../ink/ink1580.xml"/><Relationship Id="rId480" Type="http://schemas.openxmlformats.org/officeDocument/2006/relationships/image" Target="../media/image1669.png"/><Relationship Id="rId133" Type="http://schemas.openxmlformats.org/officeDocument/2006/relationships/customXml" Target="../ink/ink1510.xml"/><Relationship Id="rId340" Type="http://schemas.openxmlformats.org/officeDocument/2006/relationships/image" Target="../media/image1599.png"/><Relationship Id="rId578" Type="http://schemas.openxmlformats.org/officeDocument/2006/relationships/image" Target="../media/image1718.png"/><Relationship Id="rId785" Type="http://schemas.openxmlformats.org/officeDocument/2006/relationships/customXml" Target="../ink/ink1837.xml"/><Relationship Id="rId992" Type="http://schemas.openxmlformats.org/officeDocument/2006/relationships/customXml" Target="../ink/ink1945.xml"/><Relationship Id="rId200" Type="http://schemas.openxmlformats.org/officeDocument/2006/relationships/image" Target="../media/image1529.png"/><Relationship Id="rId438" Type="http://schemas.openxmlformats.org/officeDocument/2006/relationships/image" Target="../media/image1648.png"/><Relationship Id="rId645" Type="http://schemas.openxmlformats.org/officeDocument/2006/relationships/customXml" Target="../ink/ink1766.xml"/><Relationship Id="rId852" Type="http://schemas.openxmlformats.org/officeDocument/2006/relationships/customXml" Target="../ink/ink1872.xml"/><Relationship Id="rId1068" Type="http://schemas.openxmlformats.org/officeDocument/2006/relationships/customXml" Target="../ink/ink1983.xml"/><Relationship Id="rId1275" Type="http://schemas.openxmlformats.org/officeDocument/2006/relationships/image" Target="../media/image2058.png"/><Relationship Id="rId1482" Type="http://schemas.openxmlformats.org/officeDocument/2006/relationships/image" Target="../media/image2161.png"/><Relationship Id="rId505" Type="http://schemas.openxmlformats.org/officeDocument/2006/relationships/customXml" Target="../ink/ink1696.xml"/><Relationship Id="rId712" Type="http://schemas.openxmlformats.org/officeDocument/2006/relationships/image" Target="../media/image1785.png"/><Relationship Id="rId1135" Type="http://schemas.openxmlformats.org/officeDocument/2006/relationships/customXml" Target="../ink/ink2017.xml"/><Relationship Id="rId1342" Type="http://schemas.openxmlformats.org/officeDocument/2006/relationships/image" Target="../media/image2091.png"/><Relationship Id="rId79" Type="http://schemas.openxmlformats.org/officeDocument/2006/relationships/customXml" Target="../ink/ink1483.xml"/><Relationship Id="rId1202" Type="http://schemas.openxmlformats.org/officeDocument/2006/relationships/customXml" Target="../ink/ink2051.xml"/><Relationship Id="rId1647" Type="http://schemas.openxmlformats.org/officeDocument/2006/relationships/customXml" Target="../ink/ink2274.xml"/><Relationship Id="rId1507" Type="http://schemas.openxmlformats.org/officeDocument/2006/relationships/customXml" Target="../ink/ink2204.xml"/><Relationship Id="rId1714" Type="http://schemas.openxmlformats.org/officeDocument/2006/relationships/image" Target="../media/image2277.png"/><Relationship Id="rId295" Type="http://schemas.openxmlformats.org/officeDocument/2006/relationships/customXml" Target="../ink/ink1591.xml"/><Relationship Id="rId155" Type="http://schemas.openxmlformats.org/officeDocument/2006/relationships/customXml" Target="../ink/ink1521.xml"/><Relationship Id="rId362" Type="http://schemas.openxmlformats.org/officeDocument/2006/relationships/image" Target="../media/image1610.png"/><Relationship Id="rId1297" Type="http://schemas.openxmlformats.org/officeDocument/2006/relationships/customXml" Target="../ink/ink2099.xml"/><Relationship Id="rId222" Type="http://schemas.openxmlformats.org/officeDocument/2006/relationships/image" Target="../media/image1540.png"/><Relationship Id="rId667" Type="http://schemas.openxmlformats.org/officeDocument/2006/relationships/customXml" Target="../ink/ink1777.xml"/><Relationship Id="rId874" Type="http://schemas.openxmlformats.org/officeDocument/2006/relationships/customXml" Target="../ink/ink1883.xml"/><Relationship Id="rId527" Type="http://schemas.openxmlformats.org/officeDocument/2006/relationships/customXml" Target="../ink/ink1707.xml"/><Relationship Id="rId734" Type="http://schemas.openxmlformats.org/officeDocument/2006/relationships/image" Target="../media/image1796.png"/><Relationship Id="rId941" Type="http://schemas.openxmlformats.org/officeDocument/2006/relationships/customXml" Target="../ink/ink1918.xml"/><Relationship Id="rId1157" Type="http://schemas.openxmlformats.org/officeDocument/2006/relationships/image" Target="../media/image1999.png"/><Relationship Id="rId1364" Type="http://schemas.openxmlformats.org/officeDocument/2006/relationships/image" Target="../media/image2102.png"/><Relationship Id="rId1571" Type="http://schemas.openxmlformats.org/officeDocument/2006/relationships/customXml" Target="../ink/ink2236.xml"/><Relationship Id="rId70" Type="http://schemas.openxmlformats.org/officeDocument/2006/relationships/image" Target="../media/image1464.png"/><Relationship Id="rId801" Type="http://schemas.openxmlformats.org/officeDocument/2006/relationships/image" Target="../media/image1827.png"/><Relationship Id="rId1017" Type="http://schemas.openxmlformats.org/officeDocument/2006/relationships/image" Target="../media/image1930.png"/><Relationship Id="rId1224" Type="http://schemas.openxmlformats.org/officeDocument/2006/relationships/customXml" Target="../ink/ink2062.xml"/><Relationship Id="rId1431" Type="http://schemas.openxmlformats.org/officeDocument/2006/relationships/customXml" Target="../ink/ink2166.xml"/><Relationship Id="rId1669" Type="http://schemas.openxmlformats.org/officeDocument/2006/relationships/customXml" Target="../ink/ink2285.xml"/><Relationship Id="rId1529" Type="http://schemas.openxmlformats.org/officeDocument/2006/relationships/customXml" Target="../ink/ink2215.xml"/><Relationship Id="rId1736" Type="http://schemas.openxmlformats.org/officeDocument/2006/relationships/image" Target="../media/image2288.png"/><Relationship Id="rId28" Type="http://schemas.openxmlformats.org/officeDocument/2006/relationships/image" Target="../media/image1443.png"/><Relationship Id="rId177" Type="http://schemas.openxmlformats.org/officeDocument/2006/relationships/customXml" Target="../ink/ink1532.xml"/><Relationship Id="rId384" Type="http://schemas.openxmlformats.org/officeDocument/2006/relationships/image" Target="../media/image1621.png"/><Relationship Id="rId591" Type="http://schemas.openxmlformats.org/officeDocument/2006/relationships/customXml" Target="../ink/ink1739.xml"/><Relationship Id="rId244" Type="http://schemas.openxmlformats.org/officeDocument/2006/relationships/image" Target="../media/image1551.png"/><Relationship Id="rId689" Type="http://schemas.openxmlformats.org/officeDocument/2006/relationships/customXml" Target="../ink/ink1788.xml"/><Relationship Id="rId896" Type="http://schemas.openxmlformats.org/officeDocument/2006/relationships/image" Target="../media/image1871.png"/><Relationship Id="rId1081" Type="http://schemas.openxmlformats.org/officeDocument/2006/relationships/image" Target="../media/image1962.png"/><Relationship Id="rId451" Type="http://schemas.openxmlformats.org/officeDocument/2006/relationships/customXml" Target="../ink/ink1669.xml"/><Relationship Id="rId549" Type="http://schemas.openxmlformats.org/officeDocument/2006/relationships/customXml" Target="../ink/ink1718.xml"/><Relationship Id="rId756" Type="http://schemas.openxmlformats.org/officeDocument/2006/relationships/image" Target="../media/image1806.png"/><Relationship Id="rId1179" Type="http://schemas.openxmlformats.org/officeDocument/2006/relationships/image" Target="../media/image2010.png"/><Relationship Id="rId1386" Type="http://schemas.openxmlformats.org/officeDocument/2006/relationships/image" Target="../media/image2113.png"/><Relationship Id="rId1593" Type="http://schemas.openxmlformats.org/officeDocument/2006/relationships/customXml" Target="../ink/ink2247.xml"/><Relationship Id="rId104" Type="http://schemas.openxmlformats.org/officeDocument/2006/relationships/image" Target="../media/image1481.png"/><Relationship Id="rId311" Type="http://schemas.openxmlformats.org/officeDocument/2006/relationships/customXml" Target="../ink/ink1599.xml"/><Relationship Id="rId409" Type="http://schemas.openxmlformats.org/officeDocument/2006/relationships/customXml" Target="../ink/ink1648.xml"/><Relationship Id="rId963" Type="http://schemas.openxmlformats.org/officeDocument/2006/relationships/image" Target="../media/image1904.png"/><Relationship Id="rId1039" Type="http://schemas.openxmlformats.org/officeDocument/2006/relationships/image" Target="../media/image1941.png"/><Relationship Id="rId1246" Type="http://schemas.openxmlformats.org/officeDocument/2006/relationships/customXml" Target="../ink/ink2073.xml"/><Relationship Id="rId92" Type="http://schemas.openxmlformats.org/officeDocument/2006/relationships/image" Target="../media/image1475.png"/><Relationship Id="rId616" Type="http://schemas.openxmlformats.org/officeDocument/2006/relationships/image" Target="../media/image1737.png"/><Relationship Id="rId823" Type="http://schemas.openxmlformats.org/officeDocument/2006/relationships/image" Target="../media/image1838.png"/><Relationship Id="rId1453" Type="http://schemas.openxmlformats.org/officeDocument/2006/relationships/customXml" Target="../ink/ink2177.xml"/><Relationship Id="rId1660" Type="http://schemas.openxmlformats.org/officeDocument/2006/relationships/image" Target="../media/image2250.png"/><Relationship Id="rId1758" Type="http://schemas.openxmlformats.org/officeDocument/2006/relationships/image" Target="../media/image2299.png"/><Relationship Id="rId1106" Type="http://schemas.openxmlformats.org/officeDocument/2006/relationships/customXml" Target="../ink/ink2002.xml"/><Relationship Id="rId1313" Type="http://schemas.openxmlformats.org/officeDocument/2006/relationships/customXml" Target="../ink/ink2107.xml"/><Relationship Id="rId1520" Type="http://schemas.openxmlformats.org/officeDocument/2006/relationships/image" Target="../media/image2180.png"/><Relationship Id="rId1618" Type="http://schemas.openxmlformats.org/officeDocument/2006/relationships/image" Target="../media/image2229.png"/><Relationship Id="rId199" Type="http://schemas.openxmlformats.org/officeDocument/2006/relationships/customXml" Target="../ink/ink1543.xml"/><Relationship Id="rId266" Type="http://schemas.openxmlformats.org/officeDocument/2006/relationships/image" Target="../media/image1562.png"/><Relationship Id="rId473" Type="http://schemas.openxmlformats.org/officeDocument/2006/relationships/customXml" Target="../ink/ink1680.xml"/><Relationship Id="rId680" Type="http://schemas.openxmlformats.org/officeDocument/2006/relationships/image" Target="../media/image1769.png"/><Relationship Id="rId126" Type="http://schemas.openxmlformats.org/officeDocument/2006/relationships/image" Target="../media/image1492.png"/><Relationship Id="rId333" Type="http://schemas.openxmlformats.org/officeDocument/2006/relationships/customXml" Target="../ink/ink1610.xml"/><Relationship Id="rId540" Type="http://schemas.openxmlformats.org/officeDocument/2006/relationships/image" Target="../media/image1699.png"/><Relationship Id="rId778" Type="http://schemas.openxmlformats.org/officeDocument/2006/relationships/customXml" Target="../ink/ink1833.xml"/><Relationship Id="rId985" Type="http://schemas.openxmlformats.org/officeDocument/2006/relationships/customXml" Target="../ink/ink1941.xml"/><Relationship Id="rId1170" Type="http://schemas.openxmlformats.org/officeDocument/2006/relationships/customXml" Target="../ink/ink2035.xml"/><Relationship Id="rId638" Type="http://schemas.openxmlformats.org/officeDocument/2006/relationships/image" Target="../media/image1748.png"/><Relationship Id="rId845" Type="http://schemas.openxmlformats.org/officeDocument/2006/relationships/image" Target="../media/image1848.png"/><Relationship Id="rId1030" Type="http://schemas.openxmlformats.org/officeDocument/2006/relationships/customXml" Target="../ink/ink1964.xml"/><Relationship Id="rId1268" Type="http://schemas.openxmlformats.org/officeDocument/2006/relationships/customXml" Target="../ink/ink2084.xml"/><Relationship Id="rId1475" Type="http://schemas.openxmlformats.org/officeDocument/2006/relationships/customXml" Target="../ink/ink2188.xml"/><Relationship Id="rId1682" Type="http://schemas.openxmlformats.org/officeDocument/2006/relationships/image" Target="../media/image2261.png"/><Relationship Id="rId400" Type="http://schemas.openxmlformats.org/officeDocument/2006/relationships/image" Target="../media/image1629.png"/><Relationship Id="rId705" Type="http://schemas.openxmlformats.org/officeDocument/2006/relationships/customXml" Target="../ink/ink1796.xml"/><Relationship Id="rId1128" Type="http://schemas.openxmlformats.org/officeDocument/2006/relationships/customXml" Target="../ink/ink2013.xml"/><Relationship Id="rId1335" Type="http://schemas.openxmlformats.org/officeDocument/2006/relationships/customXml" Target="../ink/ink2118.xml"/><Relationship Id="rId1542" Type="http://schemas.openxmlformats.org/officeDocument/2006/relationships/image" Target="../media/image2191.png"/><Relationship Id="rId912" Type="http://schemas.openxmlformats.org/officeDocument/2006/relationships/image" Target="../media/image1879.png"/><Relationship Id="rId41" Type="http://schemas.openxmlformats.org/officeDocument/2006/relationships/customXml" Target="../ink/ink1464.xml"/><Relationship Id="rId1402" Type="http://schemas.openxmlformats.org/officeDocument/2006/relationships/image" Target="../media/image2121.png"/><Relationship Id="rId1707" Type="http://schemas.openxmlformats.org/officeDocument/2006/relationships/customXml" Target="../ink/ink2304.xml"/><Relationship Id="rId190" Type="http://schemas.openxmlformats.org/officeDocument/2006/relationships/image" Target="../media/image1524.png"/><Relationship Id="rId288" Type="http://schemas.openxmlformats.org/officeDocument/2006/relationships/image" Target="../media/image1573.png"/><Relationship Id="rId495" Type="http://schemas.openxmlformats.org/officeDocument/2006/relationships/customXml" Target="../ink/ink1691.xml"/><Relationship Id="rId148" Type="http://schemas.openxmlformats.org/officeDocument/2006/relationships/image" Target="../media/image1503.png"/><Relationship Id="rId355" Type="http://schemas.openxmlformats.org/officeDocument/2006/relationships/customXml" Target="../ink/ink1621.xml"/><Relationship Id="rId562" Type="http://schemas.openxmlformats.org/officeDocument/2006/relationships/image" Target="../media/image1710.png"/><Relationship Id="rId1192" Type="http://schemas.openxmlformats.org/officeDocument/2006/relationships/customXml" Target="../ink/ink2046.xml"/><Relationship Id="rId215" Type="http://schemas.openxmlformats.org/officeDocument/2006/relationships/customXml" Target="../ink/ink1551.xml"/><Relationship Id="rId422" Type="http://schemas.openxmlformats.org/officeDocument/2006/relationships/image" Target="../media/image1640.png"/><Relationship Id="rId867" Type="http://schemas.openxmlformats.org/officeDocument/2006/relationships/image" Target="../media/image1859.png"/><Relationship Id="rId1052" Type="http://schemas.openxmlformats.org/officeDocument/2006/relationships/customXml" Target="../ink/ink1975.xml"/><Relationship Id="rId1497" Type="http://schemas.openxmlformats.org/officeDocument/2006/relationships/customXml" Target="../ink/ink2199.xml"/><Relationship Id="rId727" Type="http://schemas.openxmlformats.org/officeDocument/2006/relationships/customXml" Target="../ink/ink1807.xml"/><Relationship Id="rId934" Type="http://schemas.openxmlformats.org/officeDocument/2006/relationships/image" Target="../media/image1890.png"/><Relationship Id="rId1357" Type="http://schemas.openxmlformats.org/officeDocument/2006/relationships/customXml" Target="../ink/ink2129.xml"/><Relationship Id="rId1564" Type="http://schemas.openxmlformats.org/officeDocument/2006/relationships/image" Target="../media/image2202.png"/><Relationship Id="rId63" Type="http://schemas.openxmlformats.org/officeDocument/2006/relationships/customXml" Target="../ink/ink1475.xml"/><Relationship Id="rId1217" Type="http://schemas.openxmlformats.org/officeDocument/2006/relationships/image" Target="../media/image2029.png"/><Relationship Id="rId1424" Type="http://schemas.openxmlformats.org/officeDocument/2006/relationships/image" Target="../media/image2132.png"/><Relationship Id="rId1631" Type="http://schemas.openxmlformats.org/officeDocument/2006/relationships/customXml" Target="../ink/ink2266.xml"/><Relationship Id="rId1729" Type="http://schemas.openxmlformats.org/officeDocument/2006/relationships/customXml" Target="../ink/ink2315.xml"/><Relationship Id="rId377" Type="http://schemas.openxmlformats.org/officeDocument/2006/relationships/customXml" Target="../ink/ink1632.xml"/><Relationship Id="rId584" Type="http://schemas.openxmlformats.org/officeDocument/2006/relationships/image" Target="../media/image1721.png"/><Relationship Id="rId5" Type="http://schemas.openxmlformats.org/officeDocument/2006/relationships/customXml" Target="../ink/ink1446.xml"/><Relationship Id="rId237" Type="http://schemas.openxmlformats.org/officeDocument/2006/relationships/customXml" Target="../ink/ink1562.xml"/><Relationship Id="rId791" Type="http://schemas.openxmlformats.org/officeDocument/2006/relationships/customXml" Target="../ink/ink1840.xml"/><Relationship Id="rId889" Type="http://schemas.openxmlformats.org/officeDocument/2006/relationships/image" Target="../media/image1868.png"/><Relationship Id="rId1074" Type="http://schemas.openxmlformats.org/officeDocument/2006/relationships/customXml" Target="../ink/ink1986.xml"/><Relationship Id="rId444" Type="http://schemas.openxmlformats.org/officeDocument/2006/relationships/image" Target="../media/image1651.png"/><Relationship Id="rId651" Type="http://schemas.openxmlformats.org/officeDocument/2006/relationships/customXml" Target="../ink/ink1769.xml"/><Relationship Id="rId749" Type="http://schemas.openxmlformats.org/officeDocument/2006/relationships/customXml" Target="../ink/ink1818.xml"/><Relationship Id="rId1281" Type="http://schemas.openxmlformats.org/officeDocument/2006/relationships/image" Target="../media/image2061.png"/><Relationship Id="rId1379" Type="http://schemas.openxmlformats.org/officeDocument/2006/relationships/customXml" Target="../ink/ink2140.xml"/><Relationship Id="rId1586" Type="http://schemas.openxmlformats.org/officeDocument/2006/relationships/image" Target="../media/image2213.png"/><Relationship Id="rId304" Type="http://schemas.openxmlformats.org/officeDocument/2006/relationships/image" Target="../media/image1581.png"/><Relationship Id="rId511" Type="http://schemas.openxmlformats.org/officeDocument/2006/relationships/customXml" Target="../ink/ink1699.xml"/><Relationship Id="rId609" Type="http://schemas.openxmlformats.org/officeDocument/2006/relationships/customXml" Target="../ink/ink1748.xml"/><Relationship Id="rId956" Type="http://schemas.openxmlformats.org/officeDocument/2006/relationships/customXml" Target="../ink/ink1926.xml"/><Relationship Id="rId1141" Type="http://schemas.openxmlformats.org/officeDocument/2006/relationships/customXml" Target="../ink/ink2020.xml"/><Relationship Id="rId1239" Type="http://schemas.openxmlformats.org/officeDocument/2006/relationships/image" Target="../media/image2040.png"/><Relationship Id="rId85" Type="http://schemas.openxmlformats.org/officeDocument/2006/relationships/customXml" Target="../ink/ink1486.xml"/><Relationship Id="rId816" Type="http://schemas.openxmlformats.org/officeDocument/2006/relationships/customXml" Target="../ink/ink1853.xml"/><Relationship Id="rId1001" Type="http://schemas.openxmlformats.org/officeDocument/2006/relationships/image" Target="../media/image1922.png"/><Relationship Id="rId1446" Type="http://schemas.openxmlformats.org/officeDocument/2006/relationships/image" Target="../media/image2143.png"/><Relationship Id="rId1653" Type="http://schemas.openxmlformats.org/officeDocument/2006/relationships/customXml" Target="../ink/ink2277.xml"/><Relationship Id="rId1306" Type="http://schemas.openxmlformats.org/officeDocument/2006/relationships/image" Target="../media/image2073.png"/><Relationship Id="rId1513" Type="http://schemas.openxmlformats.org/officeDocument/2006/relationships/customXml" Target="../ink/ink2207.xml"/><Relationship Id="rId1720" Type="http://schemas.openxmlformats.org/officeDocument/2006/relationships/image" Target="../media/image2280.png"/><Relationship Id="rId12" Type="http://schemas.openxmlformats.org/officeDocument/2006/relationships/image" Target="../media/image1435.png"/><Relationship Id="rId161" Type="http://schemas.openxmlformats.org/officeDocument/2006/relationships/customXml" Target="../ink/ink1524.xml"/><Relationship Id="rId399" Type="http://schemas.openxmlformats.org/officeDocument/2006/relationships/customXml" Target="../ink/ink1643.xml"/><Relationship Id="rId259" Type="http://schemas.openxmlformats.org/officeDocument/2006/relationships/customXml" Target="../ink/ink1573.xml"/><Relationship Id="rId466" Type="http://schemas.openxmlformats.org/officeDocument/2006/relationships/image" Target="../media/image1662.png"/><Relationship Id="rId673" Type="http://schemas.openxmlformats.org/officeDocument/2006/relationships/customXml" Target="../ink/ink1780.xml"/><Relationship Id="rId880" Type="http://schemas.openxmlformats.org/officeDocument/2006/relationships/customXml" Target="../ink/ink1887.xml"/><Relationship Id="rId1096" Type="http://schemas.openxmlformats.org/officeDocument/2006/relationships/customXml" Target="../ink/ink1997.xml"/><Relationship Id="rId119" Type="http://schemas.openxmlformats.org/officeDocument/2006/relationships/customXml" Target="../ink/ink1503.xml"/><Relationship Id="rId326" Type="http://schemas.openxmlformats.org/officeDocument/2006/relationships/image" Target="../media/image1592.png"/><Relationship Id="rId533" Type="http://schemas.openxmlformats.org/officeDocument/2006/relationships/customXml" Target="../ink/ink1710.xml"/><Relationship Id="rId978" Type="http://schemas.openxmlformats.org/officeDocument/2006/relationships/customXml" Target="../ink/ink1937.xml"/><Relationship Id="rId1163" Type="http://schemas.openxmlformats.org/officeDocument/2006/relationships/image" Target="../media/image2002.png"/><Relationship Id="rId1370" Type="http://schemas.openxmlformats.org/officeDocument/2006/relationships/image" Target="../media/image2105.png"/><Relationship Id="rId740" Type="http://schemas.openxmlformats.org/officeDocument/2006/relationships/image" Target="../media/image1799.png"/><Relationship Id="rId838" Type="http://schemas.openxmlformats.org/officeDocument/2006/relationships/customXml" Target="../ink/ink1864.xml"/><Relationship Id="rId1023" Type="http://schemas.openxmlformats.org/officeDocument/2006/relationships/image" Target="../media/image1933.png"/><Relationship Id="rId1468" Type="http://schemas.openxmlformats.org/officeDocument/2006/relationships/image" Target="../media/image2154.png"/><Relationship Id="rId1675" Type="http://schemas.openxmlformats.org/officeDocument/2006/relationships/customXml" Target="../ink/ink2288.xml"/><Relationship Id="rId600" Type="http://schemas.openxmlformats.org/officeDocument/2006/relationships/image" Target="../media/image1729.png"/><Relationship Id="rId1230" Type="http://schemas.openxmlformats.org/officeDocument/2006/relationships/customXml" Target="../ink/ink2065.xml"/><Relationship Id="rId1328" Type="http://schemas.openxmlformats.org/officeDocument/2006/relationships/image" Target="../media/image2084.png"/><Relationship Id="rId1535" Type="http://schemas.openxmlformats.org/officeDocument/2006/relationships/customXml" Target="../ink/ink2218.xml"/><Relationship Id="rId905" Type="http://schemas.openxmlformats.org/officeDocument/2006/relationships/customXml" Target="../ink/ink1900.xml"/><Relationship Id="rId1742" Type="http://schemas.openxmlformats.org/officeDocument/2006/relationships/image" Target="../media/image2291.png"/><Relationship Id="rId34" Type="http://schemas.openxmlformats.org/officeDocument/2006/relationships/image" Target="../media/image1446.png"/><Relationship Id="rId1602" Type="http://schemas.openxmlformats.org/officeDocument/2006/relationships/image" Target="../media/image2221.png"/><Relationship Id="rId183" Type="http://schemas.openxmlformats.org/officeDocument/2006/relationships/customXml" Target="../ink/ink1535.xml"/><Relationship Id="rId390" Type="http://schemas.openxmlformats.org/officeDocument/2006/relationships/image" Target="../media/image1624.png"/><Relationship Id="rId250" Type="http://schemas.openxmlformats.org/officeDocument/2006/relationships/image" Target="../media/image1554.png"/><Relationship Id="rId488" Type="http://schemas.openxmlformats.org/officeDocument/2006/relationships/image" Target="../media/image1673.png"/><Relationship Id="rId695" Type="http://schemas.openxmlformats.org/officeDocument/2006/relationships/customXml" Target="../ink/ink1791.xml"/><Relationship Id="rId110" Type="http://schemas.openxmlformats.org/officeDocument/2006/relationships/image" Target="../media/image1484.png"/><Relationship Id="rId348" Type="http://schemas.openxmlformats.org/officeDocument/2006/relationships/image" Target="../media/image1603.png"/><Relationship Id="rId555" Type="http://schemas.openxmlformats.org/officeDocument/2006/relationships/customXml" Target="../ink/ink1721.xml"/><Relationship Id="rId762" Type="http://schemas.openxmlformats.org/officeDocument/2006/relationships/customXml" Target="../ink/ink1825.xml"/><Relationship Id="rId1185" Type="http://schemas.openxmlformats.org/officeDocument/2006/relationships/image" Target="../media/image2013.png"/><Relationship Id="rId1392" Type="http://schemas.openxmlformats.org/officeDocument/2006/relationships/image" Target="../media/image2116.png"/><Relationship Id="rId208" Type="http://schemas.openxmlformats.org/officeDocument/2006/relationships/image" Target="../media/image1533.png"/><Relationship Id="rId415" Type="http://schemas.openxmlformats.org/officeDocument/2006/relationships/customXml" Target="../ink/ink1651.xml"/><Relationship Id="rId622" Type="http://schemas.openxmlformats.org/officeDocument/2006/relationships/image" Target="../media/image1740.png"/><Relationship Id="rId1045" Type="http://schemas.openxmlformats.org/officeDocument/2006/relationships/image" Target="../media/image1944.png"/><Relationship Id="rId1252" Type="http://schemas.openxmlformats.org/officeDocument/2006/relationships/customXml" Target="../ink/ink2076.xml"/><Relationship Id="rId1697" Type="http://schemas.openxmlformats.org/officeDocument/2006/relationships/customXml" Target="../ink/ink2299.xml"/><Relationship Id="rId927" Type="http://schemas.openxmlformats.org/officeDocument/2006/relationships/customXml" Target="../ink/ink1911.xml"/><Relationship Id="rId1112" Type="http://schemas.openxmlformats.org/officeDocument/2006/relationships/customXml" Target="../ink/ink2005.xml"/><Relationship Id="rId1557" Type="http://schemas.openxmlformats.org/officeDocument/2006/relationships/customXml" Target="../ink/ink2229.xml"/><Relationship Id="rId56" Type="http://schemas.openxmlformats.org/officeDocument/2006/relationships/image" Target="../media/image1457.png"/><Relationship Id="rId1417" Type="http://schemas.openxmlformats.org/officeDocument/2006/relationships/customXml" Target="../ink/ink2159.xml"/><Relationship Id="rId1624" Type="http://schemas.openxmlformats.org/officeDocument/2006/relationships/image" Target="../media/image2232.png"/><Relationship Id="rId272" Type="http://schemas.openxmlformats.org/officeDocument/2006/relationships/image" Target="../media/image1565.png"/><Relationship Id="rId577" Type="http://schemas.openxmlformats.org/officeDocument/2006/relationships/customXml" Target="../ink/ink1732.xml"/><Relationship Id="rId132" Type="http://schemas.openxmlformats.org/officeDocument/2006/relationships/image" Target="../media/image1495.png"/><Relationship Id="rId784" Type="http://schemas.openxmlformats.org/officeDocument/2006/relationships/image" Target="../media/image1819.png"/><Relationship Id="rId991" Type="http://schemas.openxmlformats.org/officeDocument/2006/relationships/image" Target="../media/image1917.png"/><Relationship Id="rId1067" Type="http://schemas.openxmlformats.org/officeDocument/2006/relationships/image" Target="../media/image1955.png"/><Relationship Id="rId437" Type="http://schemas.openxmlformats.org/officeDocument/2006/relationships/customXml" Target="../ink/ink1662.xml"/><Relationship Id="rId644" Type="http://schemas.openxmlformats.org/officeDocument/2006/relationships/image" Target="../media/image1751.png"/><Relationship Id="rId851" Type="http://schemas.openxmlformats.org/officeDocument/2006/relationships/image" Target="../media/image1851.png"/><Relationship Id="rId1274" Type="http://schemas.openxmlformats.org/officeDocument/2006/relationships/customXml" Target="../ink/ink2087.xml"/><Relationship Id="rId1481" Type="http://schemas.openxmlformats.org/officeDocument/2006/relationships/customXml" Target="../ink/ink2191.xml"/><Relationship Id="rId1579" Type="http://schemas.openxmlformats.org/officeDocument/2006/relationships/customXml" Target="../ink/ink2240.xml"/><Relationship Id="rId504" Type="http://schemas.openxmlformats.org/officeDocument/2006/relationships/image" Target="../media/image1681.png"/><Relationship Id="rId711" Type="http://schemas.openxmlformats.org/officeDocument/2006/relationships/customXml" Target="../ink/ink1799.xml"/><Relationship Id="rId949" Type="http://schemas.openxmlformats.org/officeDocument/2006/relationships/image" Target="../media/image1897.png"/><Relationship Id="rId1134" Type="http://schemas.openxmlformats.org/officeDocument/2006/relationships/customXml" Target="../ink/ink2016.xml"/><Relationship Id="rId1341" Type="http://schemas.openxmlformats.org/officeDocument/2006/relationships/customXml" Target="../ink/ink2121.xml"/><Relationship Id="rId78" Type="http://schemas.openxmlformats.org/officeDocument/2006/relationships/image" Target="../media/image1468.png"/><Relationship Id="rId809" Type="http://schemas.openxmlformats.org/officeDocument/2006/relationships/image" Target="../media/image1831.png"/><Relationship Id="rId1201" Type="http://schemas.openxmlformats.org/officeDocument/2006/relationships/image" Target="../media/image2021.png"/><Relationship Id="rId1439" Type="http://schemas.openxmlformats.org/officeDocument/2006/relationships/customXml" Target="../ink/ink2170.xml"/><Relationship Id="rId1646" Type="http://schemas.openxmlformats.org/officeDocument/2006/relationships/image" Target="../media/image2243.png"/><Relationship Id="rId1506" Type="http://schemas.openxmlformats.org/officeDocument/2006/relationships/image" Target="../media/image2173.png"/><Relationship Id="rId1713" Type="http://schemas.openxmlformats.org/officeDocument/2006/relationships/customXml" Target="../ink/ink2307.xml"/><Relationship Id="rId294" Type="http://schemas.openxmlformats.org/officeDocument/2006/relationships/image" Target="../media/image1576.png"/><Relationship Id="rId154" Type="http://schemas.openxmlformats.org/officeDocument/2006/relationships/image" Target="../media/image1506.png"/><Relationship Id="rId361" Type="http://schemas.openxmlformats.org/officeDocument/2006/relationships/customXml" Target="../ink/ink1624.xml"/><Relationship Id="rId599" Type="http://schemas.openxmlformats.org/officeDocument/2006/relationships/customXml" Target="../ink/ink1743.xml"/><Relationship Id="rId459" Type="http://schemas.openxmlformats.org/officeDocument/2006/relationships/customXml" Target="../ink/ink1673.xml"/><Relationship Id="rId666" Type="http://schemas.openxmlformats.org/officeDocument/2006/relationships/image" Target="../media/image1762.png"/><Relationship Id="rId873" Type="http://schemas.openxmlformats.org/officeDocument/2006/relationships/image" Target="../media/image1862.png"/><Relationship Id="rId1089" Type="http://schemas.openxmlformats.org/officeDocument/2006/relationships/image" Target="../media/image1966.png"/><Relationship Id="rId1296" Type="http://schemas.openxmlformats.org/officeDocument/2006/relationships/image" Target="../media/image2068.png"/><Relationship Id="rId221" Type="http://schemas.openxmlformats.org/officeDocument/2006/relationships/customXml" Target="../ink/ink1554.xml"/><Relationship Id="rId319" Type="http://schemas.openxmlformats.org/officeDocument/2006/relationships/customXml" Target="../ink/ink1603.xml"/><Relationship Id="rId526" Type="http://schemas.openxmlformats.org/officeDocument/2006/relationships/image" Target="../media/image1692.png"/><Relationship Id="rId1156" Type="http://schemas.openxmlformats.org/officeDocument/2006/relationships/customXml" Target="../ink/ink2028.xml"/><Relationship Id="rId1363" Type="http://schemas.openxmlformats.org/officeDocument/2006/relationships/customXml" Target="../ink/ink2132.xml"/><Relationship Id="rId733" Type="http://schemas.openxmlformats.org/officeDocument/2006/relationships/customXml" Target="../ink/ink1810.xml"/><Relationship Id="rId940" Type="http://schemas.openxmlformats.org/officeDocument/2006/relationships/image" Target="../media/image1893.png"/><Relationship Id="rId1016" Type="http://schemas.openxmlformats.org/officeDocument/2006/relationships/customXml" Target="../ink/ink1957.xml"/><Relationship Id="rId1570" Type="http://schemas.openxmlformats.org/officeDocument/2006/relationships/image" Target="../media/image2205.png"/><Relationship Id="rId1668" Type="http://schemas.openxmlformats.org/officeDocument/2006/relationships/image" Target="../media/image2254.png"/><Relationship Id="rId800" Type="http://schemas.openxmlformats.org/officeDocument/2006/relationships/customXml" Target="../ink/ink1845.xml"/><Relationship Id="rId1223" Type="http://schemas.openxmlformats.org/officeDocument/2006/relationships/image" Target="../media/image2032.png"/><Relationship Id="rId1430" Type="http://schemas.openxmlformats.org/officeDocument/2006/relationships/image" Target="../media/image2135.png"/><Relationship Id="rId1528" Type="http://schemas.openxmlformats.org/officeDocument/2006/relationships/image" Target="../media/image2184.png"/><Relationship Id="rId1735" Type="http://schemas.openxmlformats.org/officeDocument/2006/relationships/customXml" Target="../ink/ink2318.xml"/><Relationship Id="rId27" Type="http://schemas.openxmlformats.org/officeDocument/2006/relationships/customXml" Target="../ink/ink1457.xml"/><Relationship Id="rId176" Type="http://schemas.openxmlformats.org/officeDocument/2006/relationships/image" Target="../media/image1517.png"/><Relationship Id="rId383" Type="http://schemas.openxmlformats.org/officeDocument/2006/relationships/customXml" Target="../ink/ink1635.xml"/><Relationship Id="rId590" Type="http://schemas.openxmlformats.org/officeDocument/2006/relationships/image" Target="../media/image1724.png"/><Relationship Id="rId243" Type="http://schemas.openxmlformats.org/officeDocument/2006/relationships/customXml" Target="../ink/ink1565.xml"/><Relationship Id="rId450" Type="http://schemas.openxmlformats.org/officeDocument/2006/relationships/image" Target="../media/image1654.png"/><Relationship Id="rId688" Type="http://schemas.openxmlformats.org/officeDocument/2006/relationships/image" Target="../media/image1773.png"/><Relationship Id="rId895" Type="http://schemas.openxmlformats.org/officeDocument/2006/relationships/customXml" Target="../ink/ink1895.xml"/><Relationship Id="rId1080" Type="http://schemas.openxmlformats.org/officeDocument/2006/relationships/customXml" Target="../ink/ink1989.xml"/><Relationship Id="rId103" Type="http://schemas.openxmlformats.org/officeDocument/2006/relationships/customXml" Target="../ink/ink1495.xml"/><Relationship Id="rId310" Type="http://schemas.openxmlformats.org/officeDocument/2006/relationships/image" Target="../media/image1584.png"/><Relationship Id="rId548" Type="http://schemas.openxmlformats.org/officeDocument/2006/relationships/image" Target="../media/image1703.png"/><Relationship Id="rId755" Type="http://schemas.openxmlformats.org/officeDocument/2006/relationships/customXml" Target="../ink/ink1821.xml"/><Relationship Id="rId962" Type="http://schemas.openxmlformats.org/officeDocument/2006/relationships/customXml" Target="../ink/ink1929.xml"/><Relationship Id="rId1178" Type="http://schemas.openxmlformats.org/officeDocument/2006/relationships/customXml" Target="../ink/ink2039.xml"/><Relationship Id="rId1385" Type="http://schemas.openxmlformats.org/officeDocument/2006/relationships/customXml" Target="../ink/ink2143.xml"/><Relationship Id="rId1592" Type="http://schemas.openxmlformats.org/officeDocument/2006/relationships/image" Target="../media/image2216.png"/><Relationship Id="rId91" Type="http://schemas.openxmlformats.org/officeDocument/2006/relationships/customXml" Target="../ink/ink1489.xml"/><Relationship Id="rId408" Type="http://schemas.openxmlformats.org/officeDocument/2006/relationships/image" Target="../media/image1633.png"/><Relationship Id="rId615" Type="http://schemas.openxmlformats.org/officeDocument/2006/relationships/customXml" Target="../ink/ink1751.xml"/><Relationship Id="rId822" Type="http://schemas.openxmlformats.org/officeDocument/2006/relationships/customXml" Target="../ink/ink1856.xml"/><Relationship Id="rId1038" Type="http://schemas.openxmlformats.org/officeDocument/2006/relationships/customXml" Target="../ink/ink1968.xml"/><Relationship Id="rId1245" Type="http://schemas.openxmlformats.org/officeDocument/2006/relationships/image" Target="../media/image2043.png"/><Relationship Id="rId1452" Type="http://schemas.openxmlformats.org/officeDocument/2006/relationships/image" Target="../media/image2146.png"/><Relationship Id="rId1105" Type="http://schemas.openxmlformats.org/officeDocument/2006/relationships/image" Target="../media/image1974.png"/><Relationship Id="rId1312" Type="http://schemas.openxmlformats.org/officeDocument/2006/relationships/image" Target="../media/image2076.png"/><Relationship Id="rId1757" Type="http://schemas.openxmlformats.org/officeDocument/2006/relationships/customXml" Target="../ink/ink2329.xml"/><Relationship Id="rId49" Type="http://schemas.openxmlformats.org/officeDocument/2006/relationships/customXml" Target="../ink/ink1468.xml"/><Relationship Id="rId1617" Type="http://schemas.openxmlformats.org/officeDocument/2006/relationships/customXml" Target="../ink/ink2259.xml"/><Relationship Id="rId198" Type="http://schemas.openxmlformats.org/officeDocument/2006/relationships/image" Target="../media/image1528.png"/><Relationship Id="rId265" Type="http://schemas.openxmlformats.org/officeDocument/2006/relationships/customXml" Target="../ink/ink1576.xml"/><Relationship Id="rId472" Type="http://schemas.openxmlformats.org/officeDocument/2006/relationships/image" Target="../media/image1665.png"/><Relationship Id="rId125" Type="http://schemas.openxmlformats.org/officeDocument/2006/relationships/customXml" Target="../ink/ink1506.xml"/><Relationship Id="rId332" Type="http://schemas.openxmlformats.org/officeDocument/2006/relationships/image" Target="../media/image1595.png"/><Relationship Id="rId777" Type="http://schemas.openxmlformats.org/officeDocument/2006/relationships/image" Target="../media/image1816.png"/><Relationship Id="rId984" Type="http://schemas.openxmlformats.org/officeDocument/2006/relationships/image" Target="../media/image1914.png"/><Relationship Id="rId637" Type="http://schemas.openxmlformats.org/officeDocument/2006/relationships/customXml" Target="../ink/ink1762.xml"/><Relationship Id="rId844" Type="http://schemas.openxmlformats.org/officeDocument/2006/relationships/customXml" Target="../ink/ink1868.xml"/><Relationship Id="rId1267" Type="http://schemas.openxmlformats.org/officeDocument/2006/relationships/image" Target="../media/image2054.png"/><Relationship Id="rId1474" Type="http://schemas.openxmlformats.org/officeDocument/2006/relationships/image" Target="../media/image2157.png"/><Relationship Id="rId1681" Type="http://schemas.openxmlformats.org/officeDocument/2006/relationships/customXml" Target="../ink/ink2291.xml"/><Relationship Id="rId704" Type="http://schemas.openxmlformats.org/officeDocument/2006/relationships/image" Target="../media/image1781.png"/><Relationship Id="rId911" Type="http://schemas.openxmlformats.org/officeDocument/2006/relationships/customXml" Target="../ink/ink1903.xml"/><Relationship Id="rId1127" Type="http://schemas.openxmlformats.org/officeDocument/2006/relationships/image" Target="../media/image1985.png"/><Relationship Id="rId1334" Type="http://schemas.openxmlformats.org/officeDocument/2006/relationships/image" Target="../media/image2087.png"/><Relationship Id="rId1541" Type="http://schemas.openxmlformats.org/officeDocument/2006/relationships/customXml" Target="../ink/ink2221.xml"/><Relationship Id="rId40" Type="http://schemas.openxmlformats.org/officeDocument/2006/relationships/image" Target="../media/image1449.png"/><Relationship Id="rId1401" Type="http://schemas.openxmlformats.org/officeDocument/2006/relationships/customXml" Target="../ink/ink2151.xml"/><Relationship Id="rId1639" Type="http://schemas.openxmlformats.org/officeDocument/2006/relationships/customXml" Target="../ink/ink2270.xml"/><Relationship Id="rId1706" Type="http://schemas.openxmlformats.org/officeDocument/2006/relationships/image" Target="../media/image2273.png"/><Relationship Id="rId287" Type="http://schemas.openxmlformats.org/officeDocument/2006/relationships/customXml" Target="../ink/ink1587.xml"/><Relationship Id="rId494" Type="http://schemas.openxmlformats.org/officeDocument/2006/relationships/image" Target="../media/image1676.png"/><Relationship Id="rId147" Type="http://schemas.openxmlformats.org/officeDocument/2006/relationships/customXml" Target="../ink/ink1517.xml"/><Relationship Id="rId354" Type="http://schemas.openxmlformats.org/officeDocument/2006/relationships/image" Target="../media/image1606.png"/><Relationship Id="rId799" Type="http://schemas.openxmlformats.org/officeDocument/2006/relationships/image" Target="../media/image1826.png"/><Relationship Id="rId1191" Type="http://schemas.openxmlformats.org/officeDocument/2006/relationships/image" Target="../media/image2016.png"/><Relationship Id="rId51" Type="http://schemas.openxmlformats.org/officeDocument/2006/relationships/customXml" Target="../ink/ink1469.xml"/><Relationship Id="rId561" Type="http://schemas.openxmlformats.org/officeDocument/2006/relationships/customXml" Target="../ink/ink1724.xml"/><Relationship Id="rId659" Type="http://schemas.openxmlformats.org/officeDocument/2006/relationships/customXml" Target="../ink/ink1773.xml"/><Relationship Id="rId866" Type="http://schemas.openxmlformats.org/officeDocument/2006/relationships/customXml" Target="../ink/ink1879.xml"/><Relationship Id="rId1289" Type="http://schemas.openxmlformats.org/officeDocument/2006/relationships/customXml" Target="../ink/ink2095.xml"/><Relationship Id="rId1412" Type="http://schemas.openxmlformats.org/officeDocument/2006/relationships/image" Target="../media/image2126.png"/><Relationship Id="rId1496" Type="http://schemas.openxmlformats.org/officeDocument/2006/relationships/image" Target="../media/image2168.png"/><Relationship Id="rId1717" Type="http://schemas.openxmlformats.org/officeDocument/2006/relationships/customXml" Target="../ink/ink2309.xml"/><Relationship Id="rId214" Type="http://schemas.openxmlformats.org/officeDocument/2006/relationships/image" Target="../media/image1536.png"/><Relationship Id="rId298" Type="http://schemas.openxmlformats.org/officeDocument/2006/relationships/image" Target="../media/image1578.png"/><Relationship Id="rId421" Type="http://schemas.openxmlformats.org/officeDocument/2006/relationships/customXml" Target="../ink/ink1654.xml"/><Relationship Id="rId519" Type="http://schemas.openxmlformats.org/officeDocument/2006/relationships/customXml" Target="../ink/ink1703.xml"/><Relationship Id="rId1051" Type="http://schemas.openxmlformats.org/officeDocument/2006/relationships/image" Target="../media/image1947.png"/><Relationship Id="rId1149" Type="http://schemas.openxmlformats.org/officeDocument/2006/relationships/image" Target="../media/image1995.png"/><Relationship Id="rId1356" Type="http://schemas.openxmlformats.org/officeDocument/2006/relationships/image" Target="../media/image2098.png"/><Relationship Id="rId158" Type="http://schemas.openxmlformats.org/officeDocument/2006/relationships/image" Target="../media/image1508.png"/><Relationship Id="rId726" Type="http://schemas.openxmlformats.org/officeDocument/2006/relationships/image" Target="../media/image1792.png"/><Relationship Id="rId933" Type="http://schemas.openxmlformats.org/officeDocument/2006/relationships/customXml" Target="../ink/ink1914.xml"/><Relationship Id="rId1009" Type="http://schemas.openxmlformats.org/officeDocument/2006/relationships/image" Target="../media/image1926.png"/><Relationship Id="rId1563" Type="http://schemas.openxmlformats.org/officeDocument/2006/relationships/customXml" Target="../ink/ink2232.xml"/><Relationship Id="rId62" Type="http://schemas.openxmlformats.org/officeDocument/2006/relationships/image" Target="../media/image1460.png"/><Relationship Id="rId365" Type="http://schemas.openxmlformats.org/officeDocument/2006/relationships/customXml" Target="../ink/ink1626.xml"/><Relationship Id="rId572" Type="http://schemas.openxmlformats.org/officeDocument/2006/relationships/image" Target="../media/image1715.png"/><Relationship Id="rId1216" Type="http://schemas.openxmlformats.org/officeDocument/2006/relationships/customXml" Target="../ink/ink2058.xml"/><Relationship Id="rId1423" Type="http://schemas.openxmlformats.org/officeDocument/2006/relationships/customXml" Target="../ink/ink2162.xml"/><Relationship Id="rId1630" Type="http://schemas.openxmlformats.org/officeDocument/2006/relationships/image" Target="../media/image2235.png"/><Relationship Id="rId225" Type="http://schemas.openxmlformats.org/officeDocument/2006/relationships/customXml" Target="../ink/ink1556.xml"/><Relationship Id="rId432" Type="http://schemas.openxmlformats.org/officeDocument/2006/relationships/image" Target="../media/image1645.png"/><Relationship Id="rId877" Type="http://schemas.openxmlformats.org/officeDocument/2006/relationships/customXml" Target="../ink/ink1885.xml"/><Relationship Id="rId1062" Type="http://schemas.openxmlformats.org/officeDocument/2006/relationships/customXml" Target="../ink/ink1980.xml"/><Relationship Id="rId1728" Type="http://schemas.openxmlformats.org/officeDocument/2006/relationships/image" Target="../media/image2284.png"/><Relationship Id="rId737" Type="http://schemas.openxmlformats.org/officeDocument/2006/relationships/customXml" Target="../ink/ink1812.xml"/><Relationship Id="rId944" Type="http://schemas.openxmlformats.org/officeDocument/2006/relationships/customXml" Target="../ink/ink1920.xml"/><Relationship Id="rId1367" Type="http://schemas.openxmlformats.org/officeDocument/2006/relationships/customXml" Target="../ink/ink2134.xml"/><Relationship Id="rId1574" Type="http://schemas.openxmlformats.org/officeDocument/2006/relationships/image" Target="../media/image2207.png"/><Relationship Id="rId73" Type="http://schemas.openxmlformats.org/officeDocument/2006/relationships/customXml" Target="../ink/ink1480.xml"/><Relationship Id="rId169" Type="http://schemas.openxmlformats.org/officeDocument/2006/relationships/customXml" Target="../ink/ink1528.xml"/><Relationship Id="rId376" Type="http://schemas.openxmlformats.org/officeDocument/2006/relationships/image" Target="../media/image1617.png"/><Relationship Id="rId583" Type="http://schemas.openxmlformats.org/officeDocument/2006/relationships/customXml" Target="../ink/ink1735.xml"/><Relationship Id="rId790" Type="http://schemas.openxmlformats.org/officeDocument/2006/relationships/image" Target="../media/image1822.png"/><Relationship Id="rId804" Type="http://schemas.openxmlformats.org/officeDocument/2006/relationships/customXml" Target="../ink/ink1847.xml"/><Relationship Id="rId1227" Type="http://schemas.openxmlformats.org/officeDocument/2006/relationships/image" Target="../media/image2034.png"/><Relationship Id="rId1434" Type="http://schemas.openxmlformats.org/officeDocument/2006/relationships/image" Target="../media/image2137.png"/><Relationship Id="rId1641" Type="http://schemas.openxmlformats.org/officeDocument/2006/relationships/customXml" Target="../ink/ink2271.xml"/><Relationship Id="rId4" Type="http://schemas.openxmlformats.org/officeDocument/2006/relationships/image" Target="../media/image1431.png"/><Relationship Id="rId236" Type="http://schemas.openxmlformats.org/officeDocument/2006/relationships/image" Target="../media/image1547.png"/><Relationship Id="rId443" Type="http://schemas.openxmlformats.org/officeDocument/2006/relationships/customXml" Target="../ink/ink1665.xml"/><Relationship Id="rId650" Type="http://schemas.openxmlformats.org/officeDocument/2006/relationships/image" Target="../media/image1754.png"/><Relationship Id="rId888" Type="http://schemas.openxmlformats.org/officeDocument/2006/relationships/customXml" Target="../ink/ink1891.xml"/><Relationship Id="rId1073" Type="http://schemas.openxmlformats.org/officeDocument/2006/relationships/image" Target="../media/image1958.png"/><Relationship Id="rId1280" Type="http://schemas.openxmlformats.org/officeDocument/2006/relationships/customXml" Target="../ink/ink2090.xml"/><Relationship Id="rId1501" Type="http://schemas.openxmlformats.org/officeDocument/2006/relationships/customXml" Target="../ink/ink2201.xml"/><Relationship Id="rId1739" Type="http://schemas.openxmlformats.org/officeDocument/2006/relationships/customXml" Target="../ink/ink2320.xml"/><Relationship Id="rId303" Type="http://schemas.openxmlformats.org/officeDocument/2006/relationships/customXml" Target="../ink/ink1595.xml"/><Relationship Id="rId748" Type="http://schemas.openxmlformats.org/officeDocument/2006/relationships/image" Target="../media/image1803.png"/><Relationship Id="rId955" Type="http://schemas.openxmlformats.org/officeDocument/2006/relationships/image" Target="../media/image1900.png"/><Relationship Id="rId1140" Type="http://schemas.openxmlformats.org/officeDocument/2006/relationships/image" Target="../media/image1991.png"/><Relationship Id="rId1378" Type="http://schemas.openxmlformats.org/officeDocument/2006/relationships/image" Target="../media/image2109.png"/><Relationship Id="rId1585" Type="http://schemas.openxmlformats.org/officeDocument/2006/relationships/customXml" Target="../ink/ink2243.xml"/><Relationship Id="rId84" Type="http://schemas.openxmlformats.org/officeDocument/2006/relationships/image" Target="../media/image1471.png"/><Relationship Id="rId387" Type="http://schemas.openxmlformats.org/officeDocument/2006/relationships/customXml" Target="../ink/ink1637.xml"/><Relationship Id="rId510" Type="http://schemas.openxmlformats.org/officeDocument/2006/relationships/image" Target="../media/image1684.png"/><Relationship Id="rId594" Type="http://schemas.openxmlformats.org/officeDocument/2006/relationships/image" Target="../media/image1726.png"/><Relationship Id="rId608" Type="http://schemas.openxmlformats.org/officeDocument/2006/relationships/image" Target="../media/image1733.png"/><Relationship Id="rId815" Type="http://schemas.openxmlformats.org/officeDocument/2006/relationships/image" Target="../media/image1834.png"/><Relationship Id="rId1238" Type="http://schemas.openxmlformats.org/officeDocument/2006/relationships/customXml" Target="../ink/ink2069.xml"/><Relationship Id="rId1445" Type="http://schemas.openxmlformats.org/officeDocument/2006/relationships/customXml" Target="../ink/ink2173.xml"/><Relationship Id="rId1652" Type="http://schemas.openxmlformats.org/officeDocument/2006/relationships/image" Target="../media/image2246.png"/><Relationship Id="rId247" Type="http://schemas.openxmlformats.org/officeDocument/2006/relationships/customXml" Target="../ink/ink1567.xml"/><Relationship Id="rId899" Type="http://schemas.openxmlformats.org/officeDocument/2006/relationships/customXml" Target="../ink/ink1897.xml"/><Relationship Id="rId1000" Type="http://schemas.openxmlformats.org/officeDocument/2006/relationships/customXml" Target="../ink/ink1949.xml"/><Relationship Id="rId1084" Type="http://schemas.openxmlformats.org/officeDocument/2006/relationships/customXml" Target="../ink/ink1991.xml"/><Relationship Id="rId1305" Type="http://schemas.openxmlformats.org/officeDocument/2006/relationships/customXml" Target="../ink/ink2103.xml"/><Relationship Id="rId107" Type="http://schemas.openxmlformats.org/officeDocument/2006/relationships/customXml" Target="../ink/ink1497.xml"/><Relationship Id="rId454" Type="http://schemas.openxmlformats.org/officeDocument/2006/relationships/image" Target="../media/image1656.png"/><Relationship Id="rId661" Type="http://schemas.openxmlformats.org/officeDocument/2006/relationships/customXml" Target="../ink/ink1774.xml"/><Relationship Id="rId759" Type="http://schemas.openxmlformats.org/officeDocument/2006/relationships/customXml" Target="../ink/ink1823.xml"/><Relationship Id="rId966" Type="http://schemas.openxmlformats.org/officeDocument/2006/relationships/customXml" Target="../ink/ink1931.xml"/><Relationship Id="rId1291" Type="http://schemas.openxmlformats.org/officeDocument/2006/relationships/customXml" Target="../ink/ink2096.xml"/><Relationship Id="rId1389" Type="http://schemas.openxmlformats.org/officeDocument/2006/relationships/customXml" Target="../ink/ink2145.xml"/><Relationship Id="rId1512" Type="http://schemas.openxmlformats.org/officeDocument/2006/relationships/image" Target="../media/image2176.png"/><Relationship Id="rId1596" Type="http://schemas.openxmlformats.org/officeDocument/2006/relationships/image" Target="../media/image2218.png"/><Relationship Id="rId11" Type="http://schemas.openxmlformats.org/officeDocument/2006/relationships/customXml" Target="../ink/ink1449.xml"/><Relationship Id="rId314" Type="http://schemas.openxmlformats.org/officeDocument/2006/relationships/image" Target="../media/image1586.png"/><Relationship Id="rId398" Type="http://schemas.openxmlformats.org/officeDocument/2006/relationships/image" Target="../media/image1628.png"/><Relationship Id="rId521" Type="http://schemas.openxmlformats.org/officeDocument/2006/relationships/customXml" Target="../ink/ink1704.xml"/><Relationship Id="rId619" Type="http://schemas.openxmlformats.org/officeDocument/2006/relationships/customXml" Target="../ink/ink1753.xml"/><Relationship Id="rId1151" Type="http://schemas.openxmlformats.org/officeDocument/2006/relationships/image" Target="../media/image1996.png"/><Relationship Id="rId1249" Type="http://schemas.openxmlformats.org/officeDocument/2006/relationships/image" Target="../media/image2045.png"/><Relationship Id="rId95" Type="http://schemas.openxmlformats.org/officeDocument/2006/relationships/customXml" Target="../ink/ink1491.xml"/><Relationship Id="rId160" Type="http://schemas.openxmlformats.org/officeDocument/2006/relationships/image" Target="../media/image1509.png"/><Relationship Id="rId826" Type="http://schemas.openxmlformats.org/officeDocument/2006/relationships/customXml" Target="../ink/ink1858.xml"/><Relationship Id="rId1011" Type="http://schemas.openxmlformats.org/officeDocument/2006/relationships/image" Target="../media/image1927.png"/><Relationship Id="rId1109" Type="http://schemas.openxmlformats.org/officeDocument/2006/relationships/image" Target="../media/image1976.png"/><Relationship Id="rId1456" Type="http://schemas.openxmlformats.org/officeDocument/2006/relationships/image" Target="../media/image2148.png"/><Relationship Id="rId1663" Type="http://schemas.openxmlformats.org/officeDocument/2006/relationships/customXml" Target="../ink/ink2282.xml"/><Relationship Id="rId258" Type="http://schemas.openxmlformats.org/officeDocument/2006/relationships/image" Target="../media/image1558.png"/><Relationship Id="rId465" Type="http://schemas.openxmlformats.org/officeDocument/2006/relationships/customXml" Target="../ink/ink1676.xml"/><Relationship Id="rId672" Type="http://schemas.openxmlformats.org/officeDocument/2006/relationships/image" Target="../media/image1765.png"/><Relationship Id="rId1095" Type="http://schemas.openxmlformats.org/officeDocument/2006/relationships/image" Target="../media/image1969.png"/><Relationship Id="rId1316" Type="http://schemas.openxmlformats.org/officeDocument/2006/relationships/image" Target="../media/image2078.png"/><Relationship Id="rId1523" Type="http://schemas.openxmlformats.org/officeDocument/2006/relationships/customXml" Target="../ink/ink2212.xml"/><Relationship Id="rId1730" Type="http://schemas.openxmlformats.org/officeDocument/2006/relationships/image" Target="../media/image2285.png"/><Relationship Id="rId22" Type="http://schemas.openxmlformats.org/officeDocument/2006/relationships/image" Target="../media/image1440.png"/><Relationship Id="rId118" Type="http://schemas.openxmlformats.org/officeDocument/2006/relationships/image" Target="../media/image1488.png"/><Relationship Id="rId325" Type="http://schemas.openxmlformats.org/officeDocument/2006/relationships/customXml" Target="../ink/ink1606.xml"/><Relationship Id="rId532" Type="http://schemas.openxmlformats.org/officeDocument/2006/relationships/image" Target="../media/image1695.png"/><Relationship Id="rId977" Type="http://schemas.openxmlformats.org/officeDocument/2006/relationships/image" Target="../media/image1911.png"/><Relationship Id="rId1162" Type="http://schemas.openxmlformats.org/officeDocument/2006/relationships/customXml" Target="../ink/ink2031.xml"/><Relationship Id="rId171" Type="http://schemas.openxmlformats.org/officeDocument/2006/relationships/customXml" Target="../ink/ink1529.xml"/><Relationship Id="rId837" Type="http://schemas.openxmlformats.org/officeDocument/2006/relationships/image" Target="../media/image1845.png"/><Relationship Id="rId1022" Type="http://schemas.openxmlformats.org/officeDocument/2006/relationships/customXml" Target="../ink/ink1960.xml"/><Relationship Id="rId1467" Type="http://schemas.openxmlformats.org/officeDocument/2006/relationships/customXml" Target="../ink/ink2184.xml"/><Relationship Id="rId1674" Type="http://schemas.openxmlformats.org/officeDocument/2006/relationships/image" Target="../media/image2257.png"/><Relationship Id="rId269" Type="http://schemas.openxmlformats.org/officeDocument/2006/relationships/customXml" Target="../ink/ink1578.xml"/><Relationship Id="rId476" Type="http://schemas.openxmlformats.org/officeDocument/2006/relationships/image" Target="../media/image1667.png"/><Relationship Id="rId683" Type="http://schemas.openxmlformats.org/officeDocument/2006/relationships/customXml" Target="../ink/ink1785.xml"/><Relationship Id="rId890" Type="http://schemas.openxmlformats.org/officeDocument/2006/relationships/customXml" Target="../ink/ink1892.xml"/><Relationship Id="rId904" Type="http://schemas.openxmlformats.org/officeDocument/2006/relationships/image" Target="../media/image1875.png"/><Relationship Id="rId1327" Type="http://schemas.openxmlformats.org/officeDocument/2006/relationships/customXml" Target="../ink/ink2114.xml"/><Relationship Id="rId1534" Type="http://schemas.openxmlformats.org/officeDocument/2006/relationships/image" Target="../media/image2187.png"/><Relationship Id="rId1741" Type="http://schemas.openxmlformats.org/officeDocument/2006/relationships/customXml" Target="../ink/ink2321.xml"/><Relationship Id="rId33" Type="http://schemas.openxmlformats.org/officeDocument/2006/relationships/customXml" Target="../ink/ink1460.xml"/><Relationship Id="rId129" Type="http://schemas.openxmlformats.org/officeDocument/2006/relationships/customXml" Target="../ink/ink1508.xml"/><Relationship Id="rId336" Type="http://schemas.openxmlformats.org/officeDocument/2006/relationships/image" Target="../media/image1597.png"/><Relationship Id="rId543" Type="http://schemas.openxmlformats.org/officeDocument/2006/relationships/customXml" Target="../ink/ink1715.xml"/><Relationship Id="rId988" Type="http://schemas.openxmlformats.org/officeDocument/2006/relationships/customXml" Target="../ink/ink1943.xml"/><Relationship Id="rId1173" Type="http://schemas.openxmlformats.org/officeDocument/2006/relationships/image" Target="../media/image2007.png"/><Relationship Id="rId1380" Type="http://schemas.openxmlformats.org/officeDocument/2006/relationships/image" Target="../media/image2110.png"/><Relationship Id="rId1601" Type="http://schemas.openxmlformats.org/officeDocument/2006/relationships/customXml" Target="../ink/ink2251.xml"/><Relationship Id="rId182" Type="http://schemas.openxmlformats.org/officeDocument/2006/relationships/image" Target="../media/image1520.png"/><Relationship Id="rId403" Type="http://schemas.openxmlformats.org/officeDocument/2006/relationships/customXml" Target="../ink/ink1645.xml"/><Relationship Id="rId750" Type="http://schemas.openxmlformats.org/officeDocument/2006/relationships/image" Target="../media/image1804.png"/><Relationship Id="rId848" Type="http://schemas.openxmlformats.org/officeDocument/2006/relationships/customXml" Target="../ink/ink1870.xml"/><Relationship Id="rId1033" Type="http://schemas.openxmlformats.org/officeDocument/2006/relationships/image" Target="../media/image1938.png"/><Relationship Id="rId1478" Type="http://schemas.openxmlformats.org/officeDocument/2006/relationships/image" Target="../media/image2159.png"/><Relationship Id="rId1685" Type="http://schemas.openxmlformats.org/officeDocument/2006/relationships/customXml" Target="../ink/ink2293.xml"/><Relationship Id="rId487" Type="http://schemas.openxmlformats.org/officeDocument/2006/relationships/customXml" Target="../ink/ink1687.xml"/><Relationship Id="rId610" Type="http://schemas.openxmlformats.org/officeDocument/2006/relationships/image" Target="../media/image1734.png"/><Relationship Id="rId694" Type="http://schemas.openxmlformats.org/officeDocument/2006/relationships/image" Target="../media/image1776.png"/><Relationship Id="rId708" Type="http://schemas.openxmlformats.org/officeDocument/2006/relationships/image" Target="../media/image1783.png"/><Relationship Id="rId915" Type="http://schemas.openxmlformats.org/officeDocument/2006/relationships/customXml" Target="../ink/ink1905.xml"/><Relationship Id="rId1240" Type="http://schemas.openxmlformats.org/officeDocument/2006/relationships/customXml" Target="../ink/ink2070.xml"/><Relationship Id="rId1338" Type="http://schemas.openxmlformats.org/officeDocument/2006/relationships/image" Target="../media/image2089.png"/><Relationship Id="rId1545" Type="http://schemas.openxmlformats.org/officeDocument/2006/relationships/customXml" Target="../ink/ink2223.xml"/><Relationship Id="rId347" Type="http://schemas.openxmlformats.org/officeDocument/2006/relationships/customXml" Target="../ink/ink1617.xml"/><Relationship Id="rId999" Type="http://schemas.openxmlformats.org/officeDocument/2006/relationships/image" Target="../media/image1921.png"/><Relationship Id="rId1100" Type="http://schemas.openxmlformats.org/officeDocument/2006/relationships/customXml" Target="../ink/ink1999.xml"/><Relationship Id="rId1184" Type="http://schemas.openxmlformats.org/officeDocument/2006/relationships/customXml" Target="../ink/ink2042.xml"/><Relationship Id="rId1405" Type="http://schemas.openxmlformats.org/officeDocument/2006/relationships/customXml" Target="../ink/ink2153.xml"/><Relationship Id="rId1752" Type="http://schemas.openxmlformats.org/officeDocument/2006/relationships/image" Target="../media/image2296.png"/><Relationship Id="rId44" Type="http://schemas.openxmlformats.org/officeDocument/2006/relationships/image" Target="../media/image1451.png"/><Relationship Id="rId554" Type="http://schemas.openxmlformats.org/officeDocument/2006/relationships/image" Target="../media/image1706.png"/><Relationship Id="rId761" Type="http://schemas.openxmlformats.org/officeDocument/2006/relationships/image" Target="../media/image1808.png"/><Relationship Id="rId859" Type="http://schemas.openxmlformats.org/officeDocument/2006/relationships/image" Target="../media/image1855.png"/><Relationship Id="rId1391" Type="http://schemas.openxmlformats.org/officeDocument/2006/relationships/customXml" Target="../ink/ink2146.xml"/><Relationship Id="rId1489" Type="http://schemas.openxmlformats.org/officeDocument/2006/relationships/customXml" Target="../ink/ink2195.xml"/><Relationship Id="rId1612" Type="http://schemas.openxmlformats.org/officeDocument/2006/relationships/image" Target="../media/image2226.png"/><Relationship Id="rId1696" Type="http://schemas.openxmlformats.org/officeDocument/2006/relationships/image" Target="../media/image2268.png"/><Relationship Id="rId193" Type="http://schemas.openxmlformats.org/officeDocument/2006/relationships/customXml" Target="../ink/ink1540.xml"/><Relationship Id="rId207" Type="http://schemas.openxmlformats.org/officeDocument/2006/relationships/customXml" Target="../ink/ink1547.xml"/><Relationship Id="rId414" Type="http://schemas.openxmlformats.org/officeDocument/2006/relationships/image" Target="../media/image1636.png"/><Relationship Id="rId498" Type="http://schemas.openxmlformats.org/officeDocument/2006/relationships/image" Target="../media/image1678.png"/><Relationship Id="rId621" Type="http://schemas.openxmlformats.org/officeDocument/2006/relationships/customXml" Target="../ink/ink1754.xml"/><Relationship Id="rId1044" Type="http://schemas.openxmlformats.org/officeDocument/2006/relationships/customXml" Target="../ink/ink1971.xml"/><Relationship Id="rId1251" Type="http://schemas.openxmlformats.org/officeDocument/2006/relationships/image" Target="../media/image2046.png"/><Relationship Id="rId1349" Type="http://schemas.openxmlformats.org/officeDocument/2006/relationships/customXml" Target="../ink/ink2125.xml"/><Relationship Id="rId260" Type="http://schemas.openxmlformats.org/officeDocument/2006/relationships/image" Target="../media/image1559.png"/><Relationship Id="rId719" Type="http://schemas.openxmlformats.org/officeDocument/2006/relationships/customXml" Target="../ink/ink1803.xml"/><Relationship Id="rId926" Type="http://schemas.openxmlformats.org/officeDocument/2006/relationships/image" Target="../media/image1886.png"/><Relationship Id="rId1111" Type="http://schemas.openxmlformats.org/officeDocument/2006/relationships/image" Target="../media/image1977.png"/><Relationship Id="rId1556" Type="http://schemas.openxmlformats.org/officeDocument/2006/relationships/image" Target="../media/image2198.png"/><Relationship Id="rId55" Type="http://schemas.openxmlformats.org/officeDocument/2006/relationships/customXml" Target="../ink/ink1471.xml"/><Relationship Id="rId120" Type="http://schemas.openxmlformats.org/officeDocument/2006/relationships/image" Target="../media/image1489.png"/><Relationship Id="rId358" Type="http://schemas.openxmlformats.org/officeDocument/2006/relationships/image" Target="../media/image1608.png"/><Relationship Id="rId565" Type="http://schemas.openxmlformats.org/officeDocument/2006/relationships/customXml" Target="../ink/ink1726.xml"/><Relationship Id="rId772" Type="http://schemas.openxmlformats.org/officeDocument/2006/relationships/customXml" Target="../ink/ink1830.xml"/><Relationship Id="rId1195" Type="http://schemas.openxmlformats.org/officeDocument/2006/relationships/image" Target="../media/image2018.png"/><Relationship Id="rId1209" Type="http://schemas.openxmlformats.org/officeDocument/2006/relationships/image" Target="../media/image2025.png"/><Relationship Id="rId1416" Type="http://schemas.openxmlformats.org/officeDocument/2006/relationships/image" Target="../media/image2128.png"/><Relationship Id="rId1623" Type="http://schemas.openxmlformats.org/officeDocument/2006/relationships/customXml" Target="../ink/ink2262.xml"/><Relationship Id="rId218" Type="http://schemas.openxmlformats.org/officeDocument/2006/relationships/image" Target="../media/image1538.png"/><Relationship Id="rId425" Type="http://schemas.openxmlformats.org/officeDocument/2006/relationships/customXml" Target="../ink/ink1656.xml"/><Relationship Id="rId632" Type="http://schemas.openxmlformats.org/officeDocument/2006/relationships/image" Target="../media/image1745.png"/><Relationship Id="rId1055" Type="http://schemas.openxmlformats.org/officeDocument/2006/relationships/image" Target="../media/image1949.png"/><Relationship Id="rId1262" Type="http://schemas.openxmlformats.org/officeDocument/2006/relationships/customXml" Target="../ink/ink2081.xml"/><Relationship Id="rId271" Type="http://schemas.openxmlformats.org/officeDocument/2006/relationships/customXml" Target="../ink/ink1579.xml"/><Relationship Id="rId937" Type="http://schemas.openxmlformats.org/officeDocument/2006/relationships/customXml" Target="../ink/ink1916.xml"/><Relationship Id="rId1122" Type="http://schemas.openxmlformats.org/officeDocument/2006/relationships/customXml" Target="../ink/ink2010.xml"/><Relationship Id="rId1567" Type="http://schemas.openxmlformats.org/officeDocument/2006/relationships/customXml" Target="../ink/ink2234.xml"/><Relationship Id="rId66" Type="http://schemas.openxmlformats.org/officeDocument/2006/relationships/image" Target="../media/image1462.png"/><Relationship Id="rId131" Type="http://schemas.openxmlformats.org/officeDocument/2006/relationships/customXml" Target="../ink/ink1509.xml"/><Relationship Id="rId369" Type="http://schemas.openxmlformats.org/officeDocument/2006/relationships/customXml" Target="../ink/ink1628.xml"/><Relationship Id="rId576" Type="http://schemas.openxmlformats.org/officeDocument/2006/relationships/image" Target="../media/image1717.png"/><Relationship Id="rId783" Type="http://schemas.openxmlformats.org/officeDocument/2006/relationships/customXml" Target="../ink/ink1836.xml"/><Relationship Id="rId990" Type="http://schemas.openxmlformats.org/officeDocument/2006/relationships/customXml" Target="../ink/ink1944.xml"/><Relationship Id="rId1427" Type="http://schemas.openxmlformats.org/officeDocument/2006/relationships/customXml" Target="../ink/ink2164.xml"/><Relationship Id="rId1634" Type="http://schemas.openxmlformats.org/officeDocument/2006/relationships/image" Target="../media/image2237.png"/><Relationship Id="rId229" Type="http://schemas.openxmlformats.org/officeDocument/2006/relationships/customXml" Target="../ink/ink1558.xml"/><Relationship Id="rId436" Type="http://schemas.openxmlformats.org/officeDocument/2006/relationships/image" Target="../media/image1647.png"/><Relationship Id="rId643" Type="http://schemas.openxmlformats.org/officeDocument/2006/relationships/customXml" Target="../ink/ink1765.xml"/><Relationship Id="rId1066" Type="http://schemas.openxmlformats.org/officeDocument/2006/relationships/customXml" Target="../ink/ink1982.xml"/><Relationship Id="rId1273" Type="http://schemas.openxmlformats.org/officeDocument/2006/relationships/image" Target="../media/image2057.png"/><Relationship Id="rId1480" Type="http://schemas.openxmlformats.org/officeDocument/2006/relationships/image" Target="../media/image2160.png"/><Relationship Id="rId850" Type="http://schemas.openxmlformats.org/officeDocument/2006/relationships/customXml" Target="../ink/ink1871.xml"/><Relationship Id="rId948" Type="http://schemas.openxmlformats.org/officeDocument/2006/relationships/customXml" Target="../ink/ink1922.xml"/><Relationship Id="rId1133" Type="http://schemas.openxmlformats.org/officeDocument/2006/relationships/image" Target="../media/image1988.png"/><Relationship Id="rId1578" Type="http://schemas.openxmlformats.org/officeDocument/2006/relationships/image" Target="../media/image2209.png"/><Relationship Id="rId1701" Type="http://schemas.openxmlformats.org/officeDocument/2006/relationships/customXml" Target="../ink/ink2301.xml"/><Relationship Id="rId77" Type="http://schemas.openxmlformats.org/officeDocument/2006/relationships/customXml" Target="../ink/ink1482.xml"/><Relationship Id="rId282" Type="http://schemas.openxmlformats.org/officeDocument/2006/relationships/image" Target="../media/image1570.png"/><Relationship Id="rId503" Type="http://schemas.openxmlformats.org/officeDocument/2006/relationships/customXml" Target="../ink/ink1695.xml"/><Relationship Id="rId587" Type="http://schemas.openxmlformats.org/officeDocument/2006/relationships/customXml" Target="../ink/ink1737.xml"/><Relationship Id="rId710" Type="http://schemas.openxmlformats.org/officeDocument/2006/relationships/image" Target="../media/image1784.png"/><Relationship Id="rId808" Type="http://schemas.openxmlformats.org/officeDocument/2006/relationships/customXml" Target="../ink/ink1849.xml"/><Relationship Id="rId1340" Type="http://schemas.openxmlformats.org/officeDocument/2006/relationships/image" Target="../media/image2090.png"/><Relationship Id="rId1438" Type="http://schemas.openxmlformats.org/officeDocument/2006/relationships/image" Target="../media/image2139.png"/><Relationship Id="rId1645" Type="http://schemas.openxmlformats.org/officeDocument/2006/relationships/customXml" Target="../ink/ink2273.xml"/><Relationship Id="rId8" Type="http://schemas.openxmlformats.org/officeDocument/2006/relationships/image" Target="../media/image1433.png"/><Relationship Id="rId142" Type="http://schemas.openxmlformats.org/officeDocument/2006/relationships/image" Target="../media/image1500.png"/><Relationship Id="rId447" Type="http://schemas.openxmlformats.org/officeDocument/2006/relationships/customXml" Target="../ink/ink1667.xml"/><Relationship Id="rId794" Type="http://schemas.openxmlformats.org/officeDocument/2006/relationships/customXml" Target="../ink/ink1842.xml"/><Relationship Id="rId1077" Type="http://schemas.openxmlformats.org/officeDocument/2006/relationships/image" Target="../media/image1960.png"/><Relationship Id="rId1200" Type="http://schemas.openxmlformats.org/officeDocument/2006/relationships/customXml" Target="../ink/ink2050.xml"/><Relationship Id="rId654" Type="http://schemas.openxmlformats.org/officeDocument/2006/relationships/image" Target="../media/image1756.png"/><Relationship Id="rId861" Type="http://schemas.openxmlformats.org/officeDocument/2006/relationships/image" Target="../media/image1856.png"/><Relationship Id="rId959" Type="http://schemas.openxmlformats.org/officeDocument/2006/relationships/image" Target="../media/image1902.png"/><Relationship Id="rId1284" Type="http://schemas.openxmlformats.org/officeDocument/2006/relationships/customXml" Target="../ink/ink2092.xml"/><Relationship Id="rId1491" Type="http://schemas.openxmlformats.org/officeDocument/2006/relationships/customXml" Target="../ink/ink2196.xml"/><Relationship Id="rId1505" Type="http://schemas.openxmlformats.org/officeDocument/2006/relationships/customXml" Target="../ink/ink2203.xml"/><Relationship Id="rId1589" Type="http://schemas.openxmlformats.org/officeDocument/2006/relationships/customXml" Target="../ink/ink2245.xml"/><Relationship Id="rId1712" Type="http://schemas.openxmlformats.org/officeDocument/2006/relationships/image" Target="../media/image2276.png"/><Relationship Id="rId293" Type="http://schemas.openxmlformats.org/officeDocument/2006/relationships/customXml" Target="../ink/ink1590.xml"/><Relationship Id="rId307" Type="http://schemas.openxmlformats.org/officeDocument/2006/relationships/customXml" Target="../ink/ink1597.xml"/><Relationship Id="rId514" Type="http://schemas.openxmlformats.org/officeDocument/2006/relationships/image" Target="../media/image1686.png"/><Relationship Id="rId721" Type="http://schemas.openxmlformats.org/officeDocument/2006/relationships/customXml" Target="../ink/ink1804.xml"/><Relationship Id="rId1144" Type="http://schemas.openxmlformats.org/officeDocument/2006/relationships/image" Target="../media/image1993.png"/><Relationship Id="rId1351" Type="http://schemas.openxmlformats.org/officeDocument/2006/relationships/customXml" Target="../ink/ink2126.xml"/><Relationship Id="rId1449" Type="http://schemas.openxmlformats.org/officeDocument/2006/relationships/customXml" Target="../ink/ink2175.xml"/><Relationship Id="rId88" Type="http://schemas.openxmlformats.org/officeDocument/2006/relationships/image" Target="../media/image1473.png"/><Relationship Id="rId153" Type="http://schemas.openxmlformats.org/officeDocument/2006/relationships/customXml" Target="../ink/ink1520.xml"/><Relationship Id="rId360" Type="http://schemas.openxmlformats.org/officeDocument/2006/relationships/image" Target="../media/image1609.png"/><Relationship Id="rId598" Type="http://schemas.openxmlformats.org/officeDocument/2006/relationships/image" Target="../media/image1728.png"/><Relationship Id="rId819" Type="http://schemas.openxmlformats.org/officeDocument/2006/relationships/image" Target="../media/image1836.png"/><Relationship Id="rId1004" Type="http://schemas.openxmlformats.org/officeDocument/2006/relationships/customXml" Target="../ink/ink1951.xml"/><Relationship Id="rId1211" Type="http://schemas.openxmlformats.org/officeDocument/2006/relationships/image" Target="../media/image2026.png"/><Relationship Id="rId1656" Type="http://schemas.openxmlformats.org/officeDocument/2006/relationships/image" Target="../media/image2248.png"/><Relationship Id="rId220" Type="http://schemas.openxmlformats.org/officeDocument/2006/relationships/image" Target="../media/image1539.png"/><Relationship Id="rId458" Type="http://schemas.openxmlformats.org/officeDocument/2006/relationships/image" Target="../media/image1658.png"/><Relationship Id="rId665" Type="http://schemas.openxmlformats.org/officeDocument/2006/relationships/customXml" Target="../ink/ink1776.xml"/><Relationship Id="rId872" Type="http://schemas.openxmlformats.org/officeDocument/2006/relationships/customXml" Target="../ink/ink1882.xml"/><Relationship Id="rId1088" Type="http://schemas.openxmlformats.org/officeDocument/2006/relationships/customXml" Target="../ink/ink1993.xml"/><Relationship Id="rId1295" Type="http://schemas.openxmlformats.org/officeDocument/2006/relationships/customXml" Target="../ink/ink2098.xml"/><Relationship Id="rId1309" Type="http://schemas.openxmlformats.org/officeDocument/2006/relationships/customXml" Target="../ink/ink2105.xml"/><Relationship Id="rId1516" Type="http://schemas.openxmlformats.org/officeDocument/2006/relationships/image" Target="../media/image2178.png"/><Relationship Id="rId1723" Type="http://schemas.openxmlformats.org/officeDocument/2006/relationships/customXml" Target="../ink/ink2312.xml"/><Relationship Id="rId15" Type="http://schemas.openxmlformats.org/officeDocument/2006/relationships/customXml" Target="../ink/ink1451.xml"/><Relationship Id="rId318" Type="http://schemas.openxmlformats.org/officeDocument/2006/relationships/image" Target="../media/image1588.png"/><Relationship Id="rId525" Type="http://schemas.openxmlformats.org/officeDocument/2006/relationships/customXml" Target="../ink/ink1706.xml"/><Relationship Id="rId732" Type="http://schemas.openxmlformats.org/officeDocument/2006/relationships/image" Target="../media/image1795.png"/><Relationship Id="rId1155" Type="http://schemas.openxmlformats.org/officeDocument/2006/relationships/image" Target="../media/image1998.png"/><Relationship Id="rId1362" Type="http://schemas.openxmlformats.org/officeDocument/2006/relationships/image" Target="../media/image2101.png"/><Relationship Id="rId99" Type="http://schemas.openxmlformats.org/officeDocument/2006/relationships/customXml" Target="../ink/ink1493.xml"/><Relationship Id="rId164" Type="http://schemas.openxmlformats.org/officeDocument/2006/relationships/image" Target="../media/image1511.png"/><Relationship Id="rId371" Type="http://schemas.openxmlformats.org/officeDocument/2006/relationships/customXml" Target="../ink/ink1629.xml"/><Relationship Id="rId1015" Type="http://schemas.openxmlformats.org/officeDocument/2006/relationships/image" Target="../media/image1929.png"/><Relationship Id="rId1222" Type="http://schemas.openxmlformats.org/officeDocument/2006/relationships/customXml" Target="../ink/ink2061.xml"/><Relationship Id="rId1667" Type="http://schemas.openxmlformats.org/officeDocument/2006/relationships/customXml" Target="../ink/ink2284.xml"/><Relationship Id="rId469" Type="http://schemas.openxmlformats.org/officeDocument/2006/relationships/customXml" Target="../ink/ink1678.xml"/><Relationship Id="rId676" Type="http://schemas.openxmlformats.org/officeDocument/2006/relationships/image" Target="../media/image1767.png"/><Relationship Id="rId883" Type="http://schemas.openxmlformats.org/officeDocument/2006/relationships/image" Target="../media/image1865.png"/><Relationship Id="rId1099" Type="http://schemas.openxmlformats.org/officeDocument/2006/relationships/image" Target="../media/image1971.png"/><Relationship Id="rId1527" Type="http://schemas.openxmlformats.org/officeDocument/2006/relationships/customXml" Target="../ink/ink2214.xml"/><Relationship Id="rId1734" Type="http://schemas.openxmlformats.org/officeDocument/2006/relationships/image" Target="../media/image2287.png"/><Relationship Id="rId26" Type="http://schemas.openxmlformats.org/officeDocument/2006/relationships/image" Target="../media/image1442.png"/><Relationship Id="rId231" Type="http://schemas.openxmlformats.org/officeDocument/2006/relationships/customXml" Target="../ink/ink1559.xml"/><Relationship Id="rId329" Type="http://schemas.openxmlformats.org/officeDocument/2006/relationships/customXml" Target="../ink/ink1608.xml"/><Relationship Id="rId536" Type="http://schemas.openxmlformats.org/officeDocument/2006/relationships/image" Target="../media/image1697.png"/><Relationship Id="rId1166" Type="http://schemas.openxmlformats.org/officeDocument/2006/relationships/customXml" Target="../ink/ink2033.xml"/><Relationship Id="rId1373" Type="http://schemas.openxmlformats.org/officeDocument/2006/relationships/customXml" Target="../ink/ink2137.xml"/><Relationship Id="rId175" Type="http://schemas.openxmlformats.org/officeDocument/2006/relationships/customXml" Target="../ink/ink1531.xml"/><Relationship Id="rId743" Type="http://schemas.openxmlformats.org/officeDocument/2006/relationships/customXml" Target="../ink/ink1815.xml"/><Relationship Id="rId950" Type="http://schemas.openxmlformats.org/officeDocument/2006/relationships/customXml" Target="../ink/ink1923.xml"/><Relationship Id="rId1026" Type="http://schemas.openxmlformats.org/officeDocument/2006/relationships/customXml" Target="../ink/ink1962.xml"/><Relationship Id="rId1580" Type="http://schemas.openxmlformats.org/officeDocument/2006/relationships/image" Target="../media/image2210.png"/><Relationship Id="rId1678" Type="http://schemas.openxmlformats.org/officeDocument/2006/relationships/image" Target="../media/image2259.png"/><Relationship Id="rId382" Type="http://schemas.openxmlformats.org/officeDocument/2006/relationships/image" Target="../media/image1620.png"/><Relationship Id="rId603" Type="http://schemas.openxmlformats.org/officeDocument/2006/relationships/customXml" Target="../ink/ink1745.xml"/><Relationship Id="rId687" Type="http://schemas.openxmlformats.org/officeDocument/2006/relationships/customXml" Target="../ink/ink1787.xml"/><Relationship Id="rId810" Type="http://schemas.openxmlformats.org/officeDocument/2006/relationships/customXml" Target="../ink/ink1850.xml"/><Relationship Id="rId908" Type="http://schemas.openxmlformats.org/officeDocument/2006/relationships/image" Target="../media/image1877.png"/><Relationship Id="rId1233" Type="http://schemas.openxmlformats.org/officeDocument/2006/relationships/image" Target="../media/image2037.png"/><Relationship Id="rId1440" Type="http://schemas.openxmlformats.org/officeDocument/2006/relationships/image" Target="../media/image2140.png"/><Relationship Id="rId1538" Type="http://schemas.openxmlformats.org/officeDocument/2006/relationships/image" Target="../media/image2189.png"/><Relationship Id="rId242" Type="http://schemas.openxmlformats.org/officeDocument/2006/relationships/image" Target="../media/image1550.png"/><Relationship Id="rId894" Type="http://schemas.openxmlformats.org/officeDocument/2006/relationships/customXml" Target="../ink/ink1894.xml"/><Relationship Id="rId1177" Type="http://schemas.openxmlformats.org/officeDocument/2006/relationships/image" Target="../media/image2009.png"/><Relationship Id="rId1300" Type="http://schemas.openxmlformats.org/officeDocument/2006/relationships/image" Target="../media/image2070.png"/><Relationship Id="rId1745" Type="http://schemas.openxmlformats.org/officeDocument/2006/relationships/customXml" Target="../ink/ink2323.xml"/><Relationship Id="rId37" Type="http://schemas.openxmlformats.org/officeDocument/2006/relationships/customXml" Target="../ink/ink1462.xml"/><Relationship Id="rId102" Type="http://schemas.openxmlformats.org/officeDocument/2006/relationships/image" Target="../media/image1480.png"/><Relationship Id="rId547" Type="http://schemas.openxmlformats.org/officeDocument/2006/relationships/customXml" Target="../ink/ink1717.xml"/><Relationship Id="rId754" Type="http://schemas.openxmlformats.org/officeDocument/2006/relationships/image" Target="../media/image1805.png"/><Relationship Id="rId961" Type="http://schemas.openxmlformats.org/officeDocument/2006/relationships/image" Target="../media/image1903.png"/><Relationship Id="rId1384" Type="http://schemas.openxmlformats.org/officeDocument/2006/relationships/image" Target="../media/image2112.png"/><Relationship Id="rId1591" Type="http://schemas.openxmlformats.org/officeDocument/2006/relationships/customXml" Target="../ink/ink2246.xml"/><Relationship Id="rId1605" Type="http://schemas.openxmlformats.org/officeDocument/2006/relationships/customXml" Target="../ink/ink2253.xml"/><Relationship Id="rId1689" Type="http://schemas.openxmlformats.org/officeDocument/2006/relationships/customXml" Target="../ink/ink2295.xml"/><Relationship Id="rId90" Type="http://schemas.openxmlformats.org/officeDocument/2006/relationships/image" Target="../media/image1474.png"/><Relationship Id="rId186" Type="http://schemas.openxmlformats.org/officeDocument/2006/relationships/image" Target="../media/image1522.png"/><Relationship Id="rId393" Type="http://schemas.openxmlformats.org/officeDocument/2006/relationships/customXml" Target="../ink/ink1640.xml"/><Relationship Id="rId407" Type="http://schemas.openxmlformats.org/officeDocument/2006/relationships/customXml" Target="../ink/ink1647.xml"/><Relationship Id="rId614" Type="http://schemas.openxmlformats.org/officeDocument/2006/relationships/image" Target="../media/image1736.png"/><Relationship Id="rId821" Type="http://schemas.openxmlformats.org/officeDocument/2006/relationships/image" Target="../media/image1837.png"/><Relationship Id="rId1037" Type="http://schemas.openxmlformats.org/officeDocument/2006/relationships/image" Target="../media/image1940.png"/><Relationship Id="rId1244" Type="http://schemas.openxmlformats.org/officeDocument/2006/relationships/customXml" Target="../ink/ink2072.xml"/><Relationship Id="rId1451" Type="http://schemas.openxmlformats.org/officeDocument/2006/relationships/customXml" Target="../ink/ink2176.xml"/><Relationship Id="rId253" Type="http://schemas.openxmlformats.org/officeDocument/2006/relationships/customXml" Target="../ink/ink1570.xml"/><Relationship Id="rId460" Type="http://schemas.openxmlformats.org/officeDocument/2006/relationships/image" Target="../media/image1659.png"/><Relationship Id="rId698" Type="http://schemas.openxmlformats.org/officeDocument/2006/relationships/image" Target="../media/image1778.png"/><Relationship Id="rId919" Type="http://schemas.openxmlformats.org/officeDocument/2006/relationships/customXml" Target="../ink/ink1907.xml"/><Relationship Id="rId1090" Type="http://schemas.openxmlformats.org/officeDocument/2006/relationships/customXml" Target="../ink/ink1994.xml"/><Relationship Id="rId1104" Type="http://schemas.openxmlformats.org/officeDocument/2006/relationships/customXml" Target="../ink/ink2001.xml"/><Relationship Id="rId1311" Type="http://schemas.openxmlformats.org/officeDocument/2006/relationships/customXml" Target="../ink/ink2106.xml"/><Relationship Id="rId1549" Type="http://schemas.openxmlformats.org/officeDocument/2006/relationships/customXml" Target="../ink/ink2225.xml"/><Relationship Id="rId1756" Type="http://schemas.openxmlformats.org/officeDocument/2006/relationships/image" Target="../media/image2298.png"/><Relationship Id="rId48" Type="http://schemas.openxmlformats.org/officeDocument/2006/relationships/image" Target="../media/image1453.png"/><Relationship Id="rId113" Type="http://schemas.openxmlformats.org/officeDocument/2006/relationships/customXml" Target="../ink/ink1500.xml"/><Relationship Id="rId320" Type="http://schemas.openxmlformats.org/officeDocument/2006/relationships/image" Target="../media/image1589.png"/><Relationship Id="rId558" Type="http://schemas.openxmlformats.org/officeDocument/2006/relationships/image" Target="../media/image1708.png"/><Relationship Id="rId765" Type="http://schemas.openxmlformats.org/officeDocument/2006/relationships/image" Target="../media/image1810.png"/><Relationship Id="rId972" Type="http://schemas.openxmlformats.org/officeDocument/2006/relationships/customXml" Target="../ink/ink1934.xml"/><Relationship Id="rId1188" Type="http://schemas.openxmlformats.org/officeDocument/2006/relationships/customXml" Target="../ink/ink2044.xml"/><Relationship Id="rId1395" Type="http://schemas.openxmlformats.org/officeDocument/2006/relationships/customXml" Target="../ink/ink2148.xml"/><Relationship Id="rId1409" Type="http://schemas.openxmlformats.org/officeDocument/2006/relationships/customXml" Target="../ink/ink2155.xml"/><Relationship Id="rId1616" Type="http://schemas.openxmlformats.org/officeDocument/2006/relationships/image" Target="../media/image2228.png"/><Relationship Id="rId197" Type="http://schemas.openxmlformats.org/officeDocument/2006/relationships/customXml" Target="../ink/ink1542.xml"/><Relationship Id="rId418" Type="http://schemas.openxmlformats.org/officeDocument/2006/relationships/image" Target="../media/image1638.png"/><Relationship Id="rId625" Type="http://schemas.openxmlformats.org/officeDocument/2006/relationships/customXml" Target="../ink/ink1756.xml"/><Relationship Id="rId832" Type="http://schemas.openxmlformats.org/officeDocument/2006/relationships/customXml" Target="../ink/ink1861.xml"/><Relationship Id="rId1048" Type="http://schemas.openxmlformats.org/officeDocument/2006/relationships/customXml" Target="../ink/ink1973.xml"/><Relationship Id="rId1255" Type="http://schemas.openxmlformats.org/officeDocument/2006/relationships/image" Target="../media/image2048.png"/><Relationship Id="rId1462" Type="http://schemas.openxmlformats.org/officeDocument/2006/relationships/image" Target="../media/image2151.png"/><Relationship Id="rId264" Type="http://schemas.openxmlformats.org/officeDocument/2006/relationships/image" Target="../media/image1561.png"/><Relationship Id="rId471" Type="http://schemas.openxmlformats.org/officeDocument/2006/relationships/customXml" Target="../ink/ink1679.xml"/><Relationship Id="rId1115" Type="http://schemas.openxmlformats.org/officeDocument/2006/relationships/image" Target="../media/image1979.png"/><Relationship Id="rId1322" Type="http://schemas.openxmlformats.org/officeDocument/2006/relationships/image" Target="../media/image2081.png"/><Relationship Id="rId59" Type="http://schemas.openxmlformats.org/officeDocument/2006/relationships/customXml" Target="../ink/ink1473.xml"/><Relationship Id="rId124" Type="http://schemas.openxmlformats.org/officeDocument/2006/relationships/image" Target="../media/image1491.png"/><Relationship Id="rId569" Type="http://schemas.openxmlformats.org/officeDocument/2006/relationships/customXml" Target="../ink/ink1728.xml"/><Relationship Id="rId776" Type="http://schemas.openxmlformats.org/officeDocument/2006/relationships/customXml" Target="../ink/ink1832.xml"/><Relationship Id="rId983" Type="http://schemas.openxmlformats.org/officeDocument/2006/relationships/customXml" Target="../ink/ink1940.xml"/><Relationship Id="rId1199" Type="http://schemas.openxmlformats.org/officeDocument/2006/relationships/image" Target="../media/image2020.png"/><Relationship Id="rId1627" Type="http://schemas.openxmlformats.org/officeDocument/2006/relationships/customXml" Target="../ink/ink2264.xml"/><Relationship Id="rId331" Type="http://schemas.openxmlformats.org/officeDocument/2006/relationships/customXml" Target="../ink/ink1609.xml"/><Relationship Id="rId429" Type="http://schemas.openxmlformats.org/officeDocument/2006/relationships/customXml" Target="../ink/ink1658.xml"/><Relationship Id="rId636" Type="http://schemas.openxmlformats.org/officeDocument/2006/relationships/image" Target="../media/image1747.png"/><Relationship Id="rId1059" Type="http://schemas.openxmlformats.org/officeDocument/2006/relationships/image" Target="../media/image1951.png"/><Relationship Id="rId1266" Type="http://schemas.openxmlformats.org/officeDocument/2006/relationships/customXml" Target="../ink/ink2083.xml"/><Relationship Id="rId1473" Type="http://schemas.openxmlformats.org/officeDocument/2006/relationships/customXml" Target="../ink/ink2187.xml"/><Relationship Id="rId843" Type="http://schemas.openxmlformats.org/officeDocument/2006/relationships/image" Target="../media/image1847.png"/><Relationship Id="rId1126" Type="http://schemas.openxmlformats.org/officeDocument/2006/relationships/customXml" Target="../ink/ink2012.xml"/><Relationship Id="rId1680" Type="http://schemas.openxmlformats.org/officeDocument/2006/relationships/image" Target="../media/image2260.png"/><Relationship Id="rId275" Type="http://schemas.openxmlformats.org/officeDocument/2006/relationships/customXml" Target="../ink/ink1581.xml"/><Relationship Id="rId482" Type="http://schemas.openxmlformats.org/officeDocument/2006/relationships/image" Target="../media/image1670.png"/><Relationship Id="rId703" Type="http://schemas.openxmlformats.org/officeDocument/2006/relationships/customXml" Target="../ink/ink1795.xml"/><Relationship Id="rId910" Type="http://schemas.openxmlformats.org/officeDocument/2006/relationships/image" Target="../media/image1878.png"/><Relationship Id="rId1333" Type="http://schemas.openxmlformats.org/officeDocument/2006/relationships/customXml" Target="../ink/ink2117.xml"/><Relationship Id="rId1540" Type="http://schemas.openxmlformats.org/officeDocument/2006/relationships/image" Target="../media/image2190.png"/><Relationship Id="rId1638" Type="http://schemas.openxmlformats.org/officeDocument/2006/relationships/image" Target="../media/image2239.png"/><Relationship Id="rId135" Type="http://schemas.openxmlformats.org/officeDocument/2006/relationships/customXml" Target="../ink/ink1511.xml"/><Relationship Id="rId342" Type="http://schemas.openxmlformats.org/officeDocument/2006/relationships/image" Target="../media/image1600.png"/><Relationship Id="rId787" Type="http://schemas.openxmlformats.org/officeDocument/2006/relationships/customXml" Target="../ink/ink1838.xml"/><Relationship Id="rId994" Type="http://schemas.openxmlformats.org/officeDocument/2006/relationships/customXml" Target="../ink/ink1946.xml"/><Relationship Id="rId1400" Type="http://schemas.openxmlformats.org/officeDocument/2006/relationships/image" Target="../media/image2120.png"/><Relationship Id="rId202" Type="http://schemas.openxmlformats.org/officeDocument/2006/relationships/image" Target="../media/image1530.png"/><Relationship Id="rId647" Type="http://schemas.openxmlformats.org/officeDocument/2006/relationships/customXml" Target="../ink/ink1767.xml"/><Relationship Id="rId854" Type="http://schemas.openxmlformats.org/officeDocument/2006/relationships/customXml" Target="../ink/ink1873.xml"/><Relationship Id="rId1277" Type="http://schemas.openxmlformats.org/officeDocument/2006/relationships/image" Target="../media/image2059.png"/><Relationship Id="rId1484" Type="http://schemas.openxmlformats.org/officeDocument/2006/relationships/image" Target="../media/image2162.png"/><Relationship Id="rId1691" Type="http://schemas.openxmlformats.org/officeDocument/2006/relationships/customXml" Target="../ink/ink2296.xml"/><Relationship Id="rId1705" Type="http://schemas.openxmlformats.org/officeDocument/2006/relationships/customXml" Target="../ink/ink2303.xml"/><Relationship Id="rId286" Type="http://schemas.openxmlformats.org/officeDocument/2006/relationships/image" Target="../media/image1572.png"/><Relationship Id="rId493" Type="http://schemas.openxmlformats.org/officeDocument/2006/relationships/customXml" Target="../ink/ink1690.xml"/><Relationship Id="rId507" Type="http://schemas.openxmlformats.org/officeDocument/2006/relationships/customXml" Target="../ink/ink1697.xml"/><Relationship Id="rId714" Type="http://schemas.openxmlformats.org/officeDocument/2006/relationships/image" Target="../media/image1786.png"/><Relationship Id="rId921" Type="http://schemas.openxmlformats.org/officeDocument/2006/relationships/customXml" Target="../ink/ink1908.xml"/><Relationship Id="rId1137" Type="http://schemas.openxmlformats.org/officeDocument/2006/relationships/customXml" Target="../ink/ink2018.xml"/><Relationship Id="rId1344" Type="http://schemas.openxmlformats.org/officeDocument/2006/relationships/image" Target="../media/image2092.png"/><Relationship Id="rId1551" Type="http://schemas.openxmlformats.org/officeDocument/2006/relationships/customXml" Target="../ink/ink2226.xml"/><Relationship Id="rId50" Type="http://schemas.openxmlformats.org/officeDocument/2006/relationships/image" Target="../media/image1454.png"/><Relationship Id="rId146" Type="http://schemas.openxmlformats.org/officeDocument/2006/relationships/image" Target="../media/image1502.png"/><Relationship Id="rId353" Type="http://schemas.openxmlformats.org/officeDocument/2006/relationships/customXml" Target="../ink/ink1620.xml"/><Relationship Id="rId560" Type="http://schemas.openxmlformats.org/officeDocument/2006/relationships/image" Target="../media/image1709.png"/><Relationship Id="rId798" Type="http://schemas.openxmlformats.org/officeDocument/2006/relationships/customXml" Target="../ink/ink1844.xml"/><Relationship Id="rId1190" Type="http://schemas.openxmlformats.org/officeDocument/2006/relationships/customXml" Target="../ink/ink2045.xml"/><Relationship Id="rId1204" Type="http://schemas.openxmlformats.org/officeDocument/2006/relationships/customXml" Target="../ink/ink2052.xml"/><Relationship Id="rId1411" Type="http://schemas.openxmlformats.org/officeDocument/2006/relationships/customXml" Target="../ink/ink2156.xml"/><Relationship Id="rId1649" Type="http://schemas.openxmlformats.org/officeDocument/2006/relationships/customXml" Target="../ink/ink2275.xml"/><Relationship Id="rId213" Type="http://schemas.openxmlformats.org/officeDocument/2006/relationships/customXml" Target="../ink/ink1550.xml"/><Relationship Id="rId420" Type="http://schemas.openxmlformats.org/officeDocument/2006/relationships/image" Target="../media/image1639.png"/><Relationship Id="rId658" Type="http://schemas.openxmlformats.org/officeDocument/2006/relationships/image" Target="../media/image1758.png"/><Relationship Id="rId865" Type="http://schemas.openxmlformats.org/officeDocument/2006/relationships/image" Target="../media/image1858.png"/><Relationship Id="rId1050" Type="http://schemas.openxmlformats.org/officeDocument/2006/relationships/customXml" Target="../ink/ink1974.xml"/><Relationship Id="rId1288" Type="http://schemas.openxmlformats.org/officeDocument/2006/relationships/image" Target="../media/image2064.png"/><Relationship Id="rId1495" Type="http://schemas.openxmlformats.org/officeDocument/2006/relationships/customXml" Target="../ink/ink2198.xml"/><Relationship Id="rId1509" Type="http://schemas.openxmlformats.org/officeDocument/2006/relationships/customXml" Target="../ink/ink2205.xml"/><Relationship Id="rId1716" Type="http://schemas.openxmlformats.org/officeDocument/2006/relationships/image" Target="../media/image2278.png"/><Relationship Id="rId297" Type="http://schemas.openxmlformats.org/officeDocument/2006/relationships/customXml" Target="../ink/ink1592.xml"/><Relationship Id="rId518" Type="http://schemas.openxmlformats.org/officeDocument/2006/relationships/image" Target="../media/image1688.png"/><Relationship Id="rId725" Type="http://schemas.openxmlformats.org/officeDocument/2006/relationships/customXml" Target="../ink/ink1806.xml"/><Relationship Id="rId932" Type="http://schemas.openxmlformats.org/officeDocument/2006/relationships/image" Target="../media/image1889.png"/><Relationship Id="rId1148" Type="http://schemas.openxmlformats.org/officeDocument/2006/relationships/customXml" Target="../ink/ink2024.xml"/><Relationship Id="rId1355" Type="http://schemas.openxmlformats.org/officeDocument/2006/relationships/customXml" Target="../ink/ink2128.xml"/><Relationship Id="rId1562" Type="http://schemas.openxmlformats.org/officeDocument/2006/relationships/image" Target="../media/image2201.png"/><Relationship Id="rId157" Type="http://schemas.openxmlformats.org/officeDocument/2006/relationships/customXml" Target="../ink/ink1522.xml"/><Relationship Id="rId364" Type="http://schemas.openxmlformats.org/officeDocument/2006/relationships/image" Target="../media/image1611.png"/><Relationship Id="rId1008" Type="http://schemas.openxmlformats.org/officeDocument/2006/relationships/customXml" Target="../ink/ink1953.xml"/><Relationship Id="rId1215" Type="http://schemas.openxmlformats.org/officeDocument/2006/relationships/image" Target="../media/image2028.png"/><Relationship Id="rId1422" Type="http://schemas.openxmlformats.org/officeDocument/2006/relationships/image" Target="../media/image2131.png"/><Relationship Id="rId61" Type="http://schemas.openxmlformats.org/officeDocument/2006/relationships/customXml" Target="../ink/ink1474.xml"/><Relationship Id="rId571" Type="http://schemas.openxmlformats.org/officeDocument/2006/relationships/customXml" Target="../ink/ink1729.xml"/><Relationship Id="rId669" Type="http://schemas.openxmlformats.org/officeDocument/2006/relationships/customXml" Target="../ink/ink1778.xml"/><Relationship Id="rId876" Type="http://schemas.openxmlformats.org/officeDocument/2006/relationships/image" Target="../media/image1863.png"/><Relationship Id="rId1299" Type="http://schemas.openxmlformats.org/officeDocument/2006/relationships/customXml" Target="../ink/ink2100.xml"/><Relationship Id="rId1727" Type="http://schemas.openxmlformats.org/officeDocument/2006/relationships/customXml" Target="../ink/ink2314.xml"/><Relationship Id="rId19" Type="http://schemas.openxmlformats.org/officeDocument/2006/relationships/customXml" Target="../ink/ink1453.xml"/><Relationship Id="rId224" Type="http://schemas.openxmlformats.org/officeDocument/2006/relationships/image" Target="../media/image1541.png"/><Relationship Id="rId431" Type="http://schemas.openxmlformats.org/officeDocument/2006/relationships/customXml" Target="../ink/ink1659.xml"/><Relationship Id="rId529" Type="http://schemas.openxmlformats.org/officeDocument/2006/relationships/customXml" Target="../ink/ink1708.xml"/><Relationship Id="rId736" Type="http://schemas.openxmlformats.org/officeDocument/2006/relationships/image" Target="../media/image1797.png"/><Relationship Id="rId1061" Type="http://schemas.openxmlformats.org/officeDocument/2006/relationships/image" Target="../media/image1952.png"/><Relationship Id="rId1159" Type="http://schemas.openxmlformats.org/officeDocument/2006/relationships/image" Target="../media/image2000.png"/><Relationship Id="rId1366" Type="http://schemas.openxmlformats.org/officeDocument/2006/relationships/image" Target="../media/image2103.png"/><Relationship Id="rId168" Type="http://schemas.openxmlformats.org/officeDocument/2006/relationships/image" Target="../media/image1513.png"/><Relationship Id="rId943" Type="http://schemas.openxmlformats.org/officeDocument/2006/relationships/customXml" Target="../ink/ink1919.xml"/><Relationship Id="rId1019" Type="http://schemas.openxmlformats.org/officeDocument/2006/relationships/image" Target="../media/image1931.png"/><Relationship Id="rId1573" Type="http://schemas.openxmlformats.org/officeDocument/2006/relationships/customXml" Target="../ink/ink2237.xml"/><Relationship Id="rId72" Type="http://schemas.openxmlformats.org/officeDocument/2006/relationships/image" Target="../media/image1465.png"/><Relationship Id="rId375" Type="http://schemas.openxmlformats.org/officeDocument/2006/relationships/customXml" Target="../ink/ink1631.xml"/><Relationship Id="rId582" Type="http://schemas.openxmlformats.org/officeDocument/2006/relationships/image" Target="../media/image1720.png"/><Relationship Id="rId803" Type="http://schemas.openxmlformats.org/officeDocument/2006/relationships/image" Target="../media/image1828.png"/><Relationship Id="rId1226" Type="http://schemas.openxmlformats.org/officeDocument/2006/relationships/customXml" Target="../ink/ink2063.xml"/><Relationship Id="rId1433" Type="http://schemas.openxmlformats.org/officeDocument/2006/relationships/customXml" Target="../ink/ink2167.xml"/><Relationship Id="rId1640" Type="http://schemas.openxmlformats.org/officeDocument/2006/relationships/image" Target="../media/image2240.png"/><Relationship Id="rId1738" Type="http://schemas.openxmlformats.org/officeDocument/2006/relationships/image" Target="../media/image2289.png"/><Relationship Id="rId3" Type="http://schemas.openxmlformats.org/officeDocument/2006/relationships/customXml" Target="../ink/ink1445.xml"/><Relationship Id="rId235" Type="http://schemas.openxmlformats.org/officeDocument/2006/relationships/customXml" Target="../ink/ink1561.xml"/><Relationship Id="rId442" Type="http://schemas.openxmlformats.org/officeDocument/2006/relationships/image" Target="../media/image1650.png"/><Relationship Id="rId887" Type="http://schemas.openxmlformats.org/officeDocument/2006/relationships/image" Target="../media/image1867.png"/><Relationship Id="rId1072" Type="http://schemas.openxmlformats.org/officeDocument/2006/relationships/customXml" Target="../ink/ink1985.xml"/><Relationship Id="rId1500" Type="http://schemas.openxmlformats.org/officeDocument/2006/relationships/image" Target="../media/image2170.png"/><Relationship Id="rId302" Type="http://schemas.openxmlformats.org/officeDocument/2006/relationships/image" Target="../media/image1580.png"/><Relationship Id="rId747" Type="http://schemas.openxmlformats.org/officeDocument/2006/relationships/customXml" Target="../ink/ink1817.xml"/><Relationship Id="rId954" Type="http://schemas.openxmlformats.org/officeDocument/2006/relationships/customXml" Target="../ink/ink1925.xml"/><Relationship Id="rId1377" Type="http://schemas.openxmlformats.org/officeDocument/2006/relationships/customXml" Target="../ink/ink2139.xml"/><Relationship Id="rId1584" Type="http://schemas.openxmlformats.org/officeDocument/2006/relationships/image" Target="../media/image2212.png"/><Relationship Id="rId83" Type="http://schemas.openxmlformats.org/officeDocument/2006/relationships/customXml" Target="../ink/ink1485.xml"/><Relationship Id="rId179" Type="http://schemas.openxmlformats.org/officeDocument/2006/relationships/customXml" Target="../ink/ink1533.xml"/><Relationship Id="rId386" Type="http://schemas.openxmlformats.org/officeDocument/2006/relationships/image" Target="../media/image1622.png"/><Relationship Id="rId593" Type="http://schemas.openxmlformats.org/officeDocument/2006/relationships/customXml" Target="../ink/ink1740.xml"/><Relationship Id="rId607" Type="http://schemas.openxmlformats.org/officeDocument/2006/relationships/customXml" Target="../ink/ink1747.xml"/><Relationship Id="rId814" Type="http://schemas.openxmlformats.org/officeDocument/2006/relationships/customXml" Target="../ink/ink1852.xml"/><Relationship Id="rId1237" Type="http://schemas.openxmlformats.org/officeDocument/2006/relationships/image" Target="../media/image2039.png"/><Relationship Id="rId1444" Type="http://schemas.openxmlformats.org/officeDocument/2006/relationships/image" Target="../media/image2142.png"/><Relationship Id="rId1651" Type="http://schemas.openxmlformats.org/officeDocument/2006/relationships/customXml" Target="../ink/ink2276.xml"/><Relationship Id="rId246" Type="http://schemas.openxmlformats.org/officeDocument/2006/relationships/image" Target="../media/image1552.png"/><Relationship Id="rId453" Type="http://schemas.openxmlformats.org/officeDocument/2006/relationships/customXml" Target="../ink/ink1670.xml"/><Relationship Id="rId660" Type="http://schemas.openxmlformats.org/officeDocument/2006/relationships/image" Target="../media/image1759.png"/><Relationship Id="rId898" Type="http://schemas.openxmlformats.org/officeDocument/2006/relationships/image" Target="../media/image1872.png"/><Relationship Id="rId1083" Type="http://schemas.openxmlformats.org/officeDocument/2006/relationships/image" Target="../media/image1963.png"/><Relationship Id="rId1290" Type="http://schemas.openxmlformats.org/officeDocument/2006/relationships/image" Target="../media/image2065.png"/><Relationship Id="rId1304" Type="http://schemas.openxmlformats.org/officeDocument/2006/relationships/image" Target="../media/image2072.png"/><Relationship Id="rId1511" Type="http://schemas.openxmlformats.org/officeDocument/2006/relationships/customXml" Target="../ink/ink2206.xml"/><Relationship Id="rId1749" Type="http://schemas.openxmlformats.org/officeDocument/2006/relationships/customXml" Target="../ink/ink2325.xml"/><Relationship Id="rId106" Type="http://schemas.openxmlformats.org/officeDocument/2006/relationships/image" Target="../media/image1482.png"/><Relationship Id="rId313" Type="http://schemas.openxmlformats.org/officeDocument/2006/relationships/customXml" Target="../ink/ink1600.xml"/><Relationship Id="rId758" Type="http://schemas.openxmlformats.org/officeDocument/2006/relationships/image" Target="../media/image1807.png"/><Relationship Id="rId965" Type="http://schemas.openxmlformats.org/officeDocument/2006/relationships/image" Target="../media/image1905.png"/><Relationship Id="rId1150" Type="http://schemas.openxmlformats.org/officeDocument/2006/relationships/customXml" Target="../ink/ink2025.xml"/><Relationship Id="rId1388" Type="http://schemas.openxmlformats.org/officeDocument/2006/relationships/image" Target="../media/image2114.png"/><Relationship Id="rId1595" Type="http://schemas.openxmlformats.org/officeDocument/2006/relationships/customXml" Target="../ink/ink2248.xml"/><Relationship Id="rId1609" Type="http://schemas.openxmlformats.org/officeDocument/2006/relationships/customXml" Target="../ink/ink2255.xml"/><Relationship Id="rId10" Type="http://schemas.openxmlformats.org/officeDocument/2006/relationships/image" Target="../media/image1434.png"/><Relationship Id="rId94" Type="http://schemas.openxmlformats.org/officeDocument/2006/relationships/image" Target="../media/image1476.png"/><Relationship Id="rId397" Type="http://schemas.openxmlformats.org/officeDocument/2006/relationships/customXml" Target="../ink/ink1642.xml"/><Relationship Id="rId520" Type="http://schemas.openxmlformats.org/officeDocument/2006/relationships/image" Target="../media/image1689.png"/><Relationship Id="rId618" Type="http://schemas.openxmlformats.org/officeDocument/2006/relationships/image" Target="../media/image1738.png"/><Relationship Id="rId825" Type="http://schemas.openxmlformats.org/officeDocument/2006/relationships/image" Target="../media/image1839.png"/><Relationship Id="rId1248" Type="http://schemas.openxmlformats.org/officeDocument/2006/relationships/customXml" Target="../ink/ink2074.xml"/><Relationship Id="rId1455" Type="http://schemas.openxmlformats.org/officeDocument/2006/relationships/customXml" Target="../ink/ink2178.xml"/><Relationship Id="rId1662" Type="http://schemas.openxmlformats.org/officeDocument/2006/relationships/image" Target="../media/image2251.png"/><Relationship Id="rId257" Type="http://schemas.openxmlformats.org/officeDocument/2006/relationships/customXml" Target="../ink/ink1572.xml"/><Relationship Id="rId464" Type="http://schemas.openxmlformats.org/officeDocument/2006/relationships/image" Target="../media/image1661.png"/><Relationship Id="rId1010" Type="http://schemas.openxmlformats.org/officeDocument/2006/relationships/customXml" Target="../ink/ink1954.xml"/><Relationship Id="rId1094" Type="http://schemas.openxmlformats.org/officeDocument/2006/relationships/customXml" Target="../ink/ink1996.xml"/><Relationship Id="rId1108" Type="http://schemas.openxmlformats.org/officeDocument/2006/relationships/customXml" Target="../ink/ink2003.xml"/><Relationship Id="rId1315" Type="http://schemas.openxmlformats.org/officeDocument/2006/relationships/customXml" Target="../ink/ink2108.xml"/><Relationship Id="rId117" Type="http://schemas.openxmlformats.org/officeDocument/2006/relationships/customXml" Target="../ink/ink1502.xml"/><Relationship Id="rId671" Type="http://schemas.openxmlformats.org/officeDocument/2006/relationships/customXml" Target="../ink/ink1779.xml"/><Relationship Id="rId769" Type="http://schemas.openxmlformats.org/officeDocument/2006/relationships/image" Target="../media/image1812.png"/><Relationship Id="rId976" Type="http://schemas.openxmlformats.org/officeDocument/2006/relationships/customXml" Target="../ink/ink1936.xml"/><Relationship Id="rId1399" Type="http://schemas.openxmlformats.org/officeDocument/2006/relationships/customXml" Target="../ink/ink2150.xml"/><Relationship Id="rId324" Type="http://schemas.openxmlformats.org/officeDocument/2006/relationships/image" Target="../media/image1591.png"/><Relationship Id="rId531" Type="http://schemas.openxmlformats.org/officeDocument/2006/relationships/customXml" Target="../ink/ink1709.xml"/><Relationship Id="rId629" Type="http://schemas.openxmlformats.org/officeDocument/2006/relationships/customXml" Target="../ink/ink1758.xml"/><Relationship Id="rId1161" Type="http://schemas.openxmlformats.org/officeDocument/2006/relationships/image" Target="../media/image2001.png"/><Relationship Id="rId1259" Type="http://schemas.openxmlformats.org/officeDocument/2006/relationships/image" Target="../media/image2050.png"/><Relationship Id="rId1466" Type="http://schemas.openxmlformats.org/officeDocument/2006/relationships/image" Target="../media/image2153.png"/><Relationship Id="rId836" Type="http://schemas.openxmlformats.org/officeDocument/2006/relationships/customXml" Target="../ink/ink1863.xml"/><Relationship Id="rId1021" Type="http://schemas.openxmlformats.org/officeDocument/2006/relationships/image" Target="../media/image1932.png"/><Relationship Id="rId1119" Type="http://schemas.openxmlformats.org/officeDocument/2006/relationships/image" Target="../media/image1981.png"/><Relationship Id="rId1673" Type="http://schemas.openxmlformats.org/officeDocument/2006/relationships/customXml" Target="../ink/ink2287.xml"/><Relationship Id="rId903" Type="http://schemas.openxmlformats.org/officeDocument/2006/relationships/customXml" Target="../ink/ink1899.xml"/><Relationship Id="rId1326" Type="http://schemas.openxmlformats.org/officeDocument/2006/relationships/image" Target="../media/image2083.png"/><Relationship Id="rId1533" Type="http://schemas.openxmlformats.org/officeDocument/2006/relationships/customXml" Target="../ink/ink2217.xml"/><Relationship Id="rId1740" Type="http://schemas.openxmlformats.org/officeDocument/2006/relationships/image" Target="../media/image2290.png"/><Relationship Id="rId32" Type="http://schemas.openxmlformats.org/officeDocument/2006/relationships/image" Target="../media/image1445.png"/><Relationship Id="rId1600" Type="http://schemas.openxmlformats.org/officeDocument/2006/relationships/image" Target="../media/image2220.png"/><Relationship Id="rId181" Type="http://schemas.openxmlformats.org/officeDocument/2006/relationships/customXml" Target="../ink/ink1534.xml"/><Relationship Id="rId279" Type="http://schemas.openxmlformats.org/officeDocument/2006/relationships/customXml" Target="../ink/ink1583.xml"/><Relationship Id="rId486" Type="http://schemas.openxmlformats.org/officeDocument/2006/relationships/image" Target="../media/image1672.png"/><Relationship Id="rId693" Type="http://schemas.openxmlformats.org/officeDocument/2006/relationships/customXml" Target="../ink/ink1790.xml"/><Relationship Id="rId139" Type="http://schemas.openxmlformats.org/officeDocument/2006/relationships/customXml" Target="../ink/ink1513.xml"/><Relationship Id="rId346" Type="http://schemas.openxmlformats.org/officeDocument/2006/relationships/image" Target="../media/image1602.png"/><Relationship Id="rId553" Type="http://schemas.openxmlformats.org/officeDocument/2006/relationships/customXml" Target="../ink/ink1720.xml"/><Relationship Id="rId760" Type="http://schemas.openxmlformats.org/officeDocument/2006/relationships/customXml" Target="../ink/ink1824.xml"/><Relationship Id="rId998" Type="http://schemas.openxmlformats.org/officeDocument/2006/relationships/customXml" Target="../ink/ink1948.xml"/><Relationship Id="rId1183" Type="http://schemas.openxmlformats.org/officeDocument/2006/relationships/image" Target="../media/image2012.png"/><Relationship Id="rId1390" Type="http://schemas.openxmlformats.org/officeDocument/2006/relationships/image" Target="../media/image2115.png"/><Relationship Id="rId206" Type="http://schemas.openxmlformats.org/officeDocument/2006/relationships/image" Target="../media/image1532.png"/><Relationship Id="rId413" Type="http://schemas.openxmlformats.org/officeDocument/2006/relationships/customXml" Target="../ink/ink1650.xml"/><Relationship Id="rId858" Type="http://schemas.openxmlformats.org/officeDocument/2006/relationships/customXml" Target="../ink/ink1875.xml"/><Relationship Id="rId1043" Type="http://schemas.openxmlformats.org/officeDocument/2006/relationships/image" Target="../media/image1943.png"/><Relationship Id="rId1488" Type="http://schemas.openxmlformats.org/officeDocument/2006/relationships/image" Target="../media/image2164.png"/><Relationship Id="rId1695" Type="http://schemas.openxmlformats.org/officeDocument/2006/relationships/customXml" Target="../ink/ink2298.xml"/><Relationship Id="rId620" Type="http://schemas.openxmlformats.org/officeDocument/2006/relationships/image" Target="../media/image1739.png"/><Relationship Id="rId718" Type="http://schemas.openxmlformats.org/officeDocument/2006/relationships/image" Target="../media/image1788.png"/><Relationship Id="rId925" Type="http://schemas.openxmlformats.org/officeDocument/2006/relationships/customXml" Target="../ink/ink1910.xml"/><Relationship Id="rId1250" Type="http://schemas.openxmlformats.org/officeDocument/2006/relationships/customXml" Target="../ink/ink2075.xml"/><Relationship Id="rId1348" Type="http://schemas.openxmlformats.org/officeDocument/2006/relationships/image" Target="../media/image2094.png"/><Relationship Id="rId1555" Type="http://schemas.openxmlformats.org/officeDocument/2006/relationships/customXml" Target="../ink/ink2228.xml"/><Relationship Id="rId1110" Type="http://schemas.openxmlformats.org/officeDocument/2006/relationships/customXml" Target="../ink/ink2004.xml"/><Relationship Id="rId1208" Type="http://schemas.openxmlformats.org/officeDocument/2006/relationships/customXml" Target="../ink/ink2054.xml"/><Relationship Id="rId1415" Type="http://schemas.openxmlformats.org/officeDocument/2006/relationships/customXml" Target="../ink/ink2158.xml"/><Relationship Id="rId54" Type="http://schemas.openxmlformats.org/officeDocument/2006/relationships/image" Target="../media/image1456.png"/><Relationship Id="rId1622" Type="http://schemas.openxmlformats.org/officeDocument/2006/relationships/image" Target="../media/image2231.png"/><Relationship Id="rId270" Type="http://schemas.openxmlformats.org/officeDocument/2006/relationships/image" Target="../media/image1564.png"/><Relationship Id="rId130" Type="http://schemas.openxmlformats.org/officeDocument/2006/relationships/image" Target="../media/image1494.png"/><Relationship Id="rId368" Type="http://schemas.openxmlformats.org/officeDocument/2006/relationships/image" Target="../media/image1613.png"/><Relationship Id="rId575" Type="http://schemas.openxmlformats.org/officeDocument/2006/relationships/customXml" Target="../ink/ink1731.xml"/><Relationship Id="rId782" Type="http://schemas.openxmlformats.org/officeDocument/2006/relationships/image" Target="../media/image1818.png"/><Relationship Id="rId228" Type="http://schemas.openxmlformats.org/officeDocument/2006/relationships/image" Target="../media/image1543.png"/><Relationship Id="rId435" Type="http://schemas.openxmlformats.org/officeDocument/2006/relationships/customXml" Target="../ink/ink1661.xml"/><Relationship Id="rId642" Type="http://schemas.openxmlformats.org/officeDocument/2006/relationships/image" Target="../media/image1750.png"/><Relationship Id="rId1065" Type="http://schemas.openxmlformats.org/officeDocument/2006/relationships/image" Target="../media/image1954.png"/><Relationship Id="rId1272" Type="http://schemas.openxmlformats.org/officeDocument/2006/relationships/customXml" Target="../ink/ink2086.xml"/><Relationship Id="rId502" Type="http://schemas.openxmlformats.org/officeDocument/2006/relationships/image" Target="../media/image1680.png"/><Relationship Id="rId947" Type="http://schemas.openxmlformats.org/officeDocument/2006/relationships/image" Target="../media/image1896.png"/><Relationship Id="rId1132" Type="http://schemas.openxmlformats.org/officeDocument/2006/relationships/customXml" Target="../ink/ink2015.xml"/><Relationship Id="rId1577" Type="http://schemas.openxmlformats.org/officeDocument/2006/relationships/customXml" Target="../ink/ink2239.xml"/><Relationship Id="rId76" Type="http://schemas.openxmlformats.org/officeDocument/2006/relationships/image" Target="../media/image1467.png"/><Relationship Id="rId807" Type="http://schemas.openxmlformats.org/officeDocument/2006/relationships/image" Target="../media/image1830.png"/><Relationship Id="rId1437" Type="http://schemas.openxmlformats.org/officeDocument/2006/relationships/customXml" Target="../ink/ink2169.xml"/><Relationship Id="rId1644" Type="http://schemas.openxmlformats.org/officeDocument/2006/relationships/image" Target="../media/image2242.png"/><Relationship Id="rId1504" Type="http://schemas.openxmlformats.org/officeDocument/2006/relationships/image" Target="../media/image2172.png"/><Relationship Id="rId1711" Type="http://schemas.openxmlformats.org/officeDocument/2006/relationships/customXml" Target="../ink/ink2306.xml"/><Relationship Id="rId292" Type="http://schemas.openxmlformats.org/officeDocument/2006/relationships/image" Target="../media/image1575.png"/><Relationship Id="rId597" Type="http://schemas.openxmlformats.org/officeDocument/2006/relationships/customXml" Target="../ink/ink1742.xml"/><Relationship Id="rId152" Type="http://schemas.openxmlformats.org/officeDocument/2006/relationships/image" Target="../media/image1505.png"/><Relationship Id="rId457" Type="http://schemas.openxmlformats.org/officeDocument/2006/relationships/customXml" Target="../ink/ink1672.xml"/><Relationship Id="rId1087" Type="http://schemas.openxmlformats.org/officeDocument/2006/relationships/image" Target="../media/image1965.png"/><Relationship Id="rId1294" Type="http://schemas.openxmlformats.org/officeDocument/2006/relationships/image" Target="../media/image2067.png"/><Relationship Id="rId664" Type="http://schemas.openxmlformats.org/officeDocument/2006/relationships/image" Target="../media/image1761.png"/><Relationship Id="rId871" Type="http://schemas.openxmlformats.org/officeDocument/2006/relationships/image" Target="../media/image1861.png"/><Relationship Id="rId969" Type="http://schemas.openxmlformats.org/officeDocument/2006/relationships/image" Target="../media/image1907.png"/><Relationship Id="rId1599" Type="http://schemas.openxmlformats.org/officeDocument/2006/relationships/customXml" Target="../ink/ink2250.xml"/><Relationship Id="rId317" Type="http://schemas.openxmlformats.org/officeDocument/2006/relationships/customXml" Target="../ink/ink1602.xml"/><Relationship Id="rId524" Type="http://schemas.openxmlformats.org/officeDocument/2006/relationships/image" Target="../media/image1691.png"/><Relationship Id="rId731" Type="http://schemas.openxmlformats.org/officeDocument/2006/relationships/customXml" Target="../ink/ink1809.xml"/><Relationship Id="rId1154" Type="http://schemas.openxmlformats.org/officeDocument/2006/relationships/customXml" Target="../ink/ink2027.xml"/><Relationship Id="rId1361" Type="http://schemas.openxmlformats.org/officeDocument/2006/relationships/customXml" Target="../ink/ink2131.xml"/><Relationship Id="rId1459" Type="http://schemas.openxmlformats.org/officeDocument/2006/relationships/customXml" Target="../ink/ink2180.xml"/><Relationship Id="rId98" Type="http://schemas.openxmlformats.org/officeDocument/2006/relationships/image" Target="../media/image1478.png"/><Relationship Id="rId829" Type="http://schemas.openxmlformats.org/officeDocument/2006/relationships/image" Target="../media/image1841.png"/><Relationship Id="rId1014" Type="http://schemas.openxmlformats.org/officeDocument/2006/relationships/customXml" Target="../ink/ink1956.xml"/><Relationship Id="rId1221" Type="http://schemas.openxmlformats.org/officeDocument/2006/relationships/image" Target="../media/image2031.png"/><Relationship Id="rId1666" Type="http://schemas.openxmlformats.org/officeDocument/2006/relationships/image" Target="../media/image2253.png"/><Relationship Id="rId1319" Type="http://schemas.openxmlformats.org/officeDocument/2006/relationships/customXml" Target="../ink/ink2110.xml"/><Relationship Id="rId1526" Type="http://schemas.openxmlformats.org/officeDocument/2006/relationships/image" Target="../media/image2183.png"/><Relationship Id="rId1733" Type="http://schemas.openxmlformats.org/officeDocument/2006/relationships/customXml" Target="../ink/ink2317.xml"/><Relationship Id="rId25" Type="http://schemas.openxmlformats.org/officeDocument/2006/relationships/customXml" Target="../ink/ink1456.xml"/><Relationship Id="rId174" Type="http://schemas.openxmlformats.org/officeDocument/2006/relationships/image" Target="../media/image1516.png"/><Relationship Id="rId381" Type="http://schemas.openxmlformats.org/officeDocument/2006/relationships/customXml" Target="../ink/ink1634.xml"/><Relationship Id="rId241" Type="http://schemas.openxmlformats.org/officeDocument/2006/relationships/customXml" Target="../ink/ink1564.xml"/><Relationship Id="rId479" Type="http://schemas.openxmlformats.org/officeDocument/2006/relationships/customXml" Target="../ink/ink1683.xml"/><Relationship Id="rId686" Type="http://schemas.openxmlformats.org/officeDocument/2006/relationships/image" Target="../media/image1772.png"/><Relationship Id="rId893" Type="http://schemas.openxmlformats.org/officeDocument/2006/relationships/image" Target="../media/image1870.png"/><Relationship Id="rId339" Type="http://schemas.openxmlformats.org/officeDocument/2006/relationships/customXml" Target="../ink/ink1613.xml"/><Relationship Id="rId546" Type="http://schemas.openxmlformats.org/officeDocument/2006/relationships/image" Target="../media/image1702.png"/><Relationship Id="rId753" Type="http://schemas.openxmlformats.org/officeDocument/2006/relationships/customXml" Target="../ink/ink1820.xml"/><Relationship Id="rId1176" Type="http://schemas.openxmlformats.org/officeDocument/2006/relationships/customXml" Target="../ink/ink2038.xml"/><Relationship Id="rId1383" Type="http://schemas.openxmlformats.org/officeDocument/2006/relationships/customXml" Target="../ink/ink2142.xml"/><Relationship Id="rId101" Type="http://schemas.openxmlformats.org/officeDocument/2006/relationships/customXml" Target="../ink/ink1494.xml"/><Relationship Id="rId406" Type="http://schemas.openxmlformats.org/officeDocument/2006/relationships/image" Target="../media/image1632.png"/><Relationship Id="rId960" Type="http://schemas.openxmlformats.org/officeDocument/2006/relationships/customXml" Target="../ink/ink1928.xml"/><Relationship Id="rId1036" Type="http://schemas.openxmlformats.org/officeDocument/2006/relationships/customXml" Target="../ink/ink1967.xml"/><Relationship Id="rId1243" Type="http://schemas.openxmlformats.org/officeDocument/2006/relationships/image" Target="../media/image2042.png"/><Relationship Id="rId1590" Type="http://schemas.openxmlformats.org/officeDocument/2006/relationships/image" Target="../media/image2215.png"/><Relationship Id="rId1688" Type="http://schemas.openxmlformats.org/officeDocument/2006/relationships/image" Target="../media/image2264.png"/><Relationship Id="rId613" Type="http://schemas.openxmlformats.org/officeDocument/2006/relationships/customXml" Target="../ink/ink1750.xml"/><Relationship Id="rId820" Type="http://schemas.openxmlformats.org/officeDocument/2006/relationships/customXml" Target="../ink/ink1855.xml"/><Relationship Id="rId918" Type="http://schemas.openxmlformats.org/officeDocument/2006/relationships/image" Target="../media/image1882.png"/><Relationship Id="rId1450" Type="http://schemas.openxmlformats.org/officeDocument/2006/relationships/image" Target="../media/image2145.png"/><Relationship Id="rId1548" Type="http://schemas.openxmlformats.org/officeDocument/2006/relationships/image" Target="../media/image2194.png"/><Relationship Id="rId1755" Type="http://schemas.openxmlformats.org/officeDocument/2006/relationships/customXml" Target="../ink/ink2328.xml"/><Relationship Id="rId1103" Type="http://schemas.openxmlformats.org/officeDocument/2006/relationships/image" Target="../media/image1973.png"/><Relationship Id="rId1310" Type="http://schemas.openxmlformats.org/officeDocument/2006/relationships/image" Target="../media/image2075.png"/><Relationship Id="rId1408" Type="http://schemas.openxmlformats.org/officeDocument/2006/relationships/image" Target="../media/image2124.png"/><Relationship Id="rId47" Type="http://schemas.openxmlformats.org/officeDocument/2006/relationships/customXml" Target="../ink/ink1467.xml"/><Relationship Id="rId1615" Type="http://schemas.openxmlformats.org/officeDocument/2006/relationships/customXml" Target="../ink/ink2258.xml"/><Relationship Id="rId196" Type="http://schemas.openxmlformats.org/officeDocument/2006/relationships/image" Target="../media/image1527.png"/><Relationship Id="rId263" Type="http://schemas.openxmlformats.org/officeDocument/2006/relationships/customXml" Target="../ink/ink1575.xml"/><Relationship Id="rId470" Type="http://schemas.openxmlformats.org/officeDocument/2006/relationships/image" Target="../media/image1664.png"/><Relationship Id="rId123" Type="http://schemas.openxmlformats.org/officeDocument/2006/relationships/customXml" Target="../ink/ink1505.xml"/><Relationship Id="rId330" Type="http://schemas.openxmlformats.org/officeDocument/2006/relationships/image" Target="../media/image1594.png"/><Relationship Id="rId568" Type="http://schemas.openxmlformats.org/officeDocument/2006/relationships/image" Target="../media/image1713.png"/><Relationship Id="rId775" Type="http://schemas.openxmlformats.org/officeDocument/2006/relationships/image" Target="../media/image1815.png"/><Relationship Id="rId982" Type="http://schemas.openxmlformats.org/officeDocument/2006/relationships/customXml" Target="../ink/ink1939.xml"/><Relationship Id="rId1198" Type="http://schemas.openxmlformats.org/officeDocument/2006/relationships/customXml" Target="../ink/ink2049.xml"/><Relationship Id="rId428" Type="http://schemas.openxmlformats.org/officeDocument/2006/relationships/image" Target="../media/image1643.png"/><Relationship Id="rId635" Type="http://schemas.openxmlformats.org/officeDocument/2006/relationships/customXml" Target="../ink/ink1761.xml"/><Relationship Id="rId842" Type="http://schemas.openxmlformats.org/officeDocument/2006/relationships/customXml" Target="../ink/ink1867.xml"/><Relationship Id="rId1058" Type="http://schemas.openxmlformats.org/officeDocument/2006/relationships/customXml" Target="../ink/ink1978.xml"/><Relationship Id="rId1265" Type="http://schemas.openxmlformats.org/officeDocument/2006/relationships/image" Target="../media/image2053.png"/><Relationship Id="rId1472" Type="http://schemas.openxmlformats.org/officeDocument/2006/relationships/image" Target="../media/image2156.png"/><Relationship Id="rId702" Type="http://schemas.openxmlformats.org/officeDocument/2006/relationships/image" Target="../media/image1780.png"/><Relationship Id="rId1125" Type="http://schemas.openxmlformats.org/officeDocument/2006/relationships/image" Target="../media/image1984.png"/><Relationship Id="rId1332" Type="http://schemas.openxmlformats.org/officeDocument/2006/relationships/image" Target="../media/image2086.png"/><Relationship Id="rId69" Type="http://schemas.openxmlformats.org/officeDocument/2006/relationships/customXml" Target="../ink/ink1478.xml"/><Relationship Id="rId1637" Type="http://schemas.openxmlformats.org/officeDocument/2006/relationships/customXml" Target="../ink/ink2269.xml"/><Relationship Id="rId1704" Type="http://schemas.openxmlformats.org/officeDocument/2006/relationships/image" Target="../media/image2272.png"/><Relationship Id="rId285" Type="http://schemas.openxmlformats.org/officeDocument/2006/relationships/customXml" Target="../ink/ink1586.xml"/><Relationship Id="rId492" Type="http://schemas.openxmlformats.org/officeDocument/2006/relationships/image" Target="../media/image1675.png"/><Relationship Id="rId797" Type="http://schemas.openxmlformats.org/officeDocument/2006/relationships/image" Target="../media/image1825.png"/><Relationship Id="rId145" Type="http://schemas.openxmlformats.org/officeDocument/2006/relationships/customXml" Target="../ink/ink1516.xml"/><Relationship Id="rId352" Type="http://schemas.openxmlformats.org/officeDocument/2006/relationships/image" Target="../media/image1605.png"/><Relationship Id="rId1287" Type="http://schemas.openxmlformats.org/officeDocument/2006/relationships/customXml" Target="../ink/ink2094.xml"/><Relationship Id="rId212" Type="http://schemas.openxmlformats.org/officeDocument/2006/relationships/image" Target="../media/image1535.png"/><Relationship Id="rId657" Type="http://schemas.openxmlformats.org/officeDocument/2006/relationships/customXml" Target="../ink/ink1772.xml"/><Relationship Id="rId864" Type="http://schemas.openxmlformats.org/officeDocument/2006/relationships/customXml" Target="../ink/ink1878.xml"/><Relationship Id="rId1494" Type="http://schemas.openxmlformats.org/officeDocument/2006/relationships/image" Target="../media/image2167.png"/><Relationship Id="rId517" Type="http://schemas.openxmlformats.org/officeDocument/2006/relationships/customXml" Target="../ink/ink1702.xml"/><Relationship Id="rId724" Type="http://schemas.openxmlformats.org/officeDocument/2006/relationships/image" Target="../media/image1791.png"/><Relationship Id="rId931" Type="http://schemas.openxmlformats.org/officeDocument/2006/relationships/customXml" Target="../ink/ink1913.xml"/><Relationship Id="rId1147" Type="http://schemas.openxmlformats.org/officeDocument/2006/relationships/customXml" Target="../ink/ink2023.xml"/><Relationship Id="rId1354" Type="http://schemas.openxmlformats.org/officeDocument/2006/relationships/image" Target="../media/image2097.png"/><Relationship Id="rId1561" Type="http://schemas.openxmlformats.org/officeDocument/2006/relationships/customXml" Target="../ink/ink2231.xml"/><Relationship Id="rId60" Type="http://schemas.openxmlformats.org/officeDocument/2006/relationships/image" Target="../media/image1459.png"/><Relationship Id="rId1007" Type="http://schemas.openxmlformats.org/officeDocument/2006/relationships/image" Target="../media/image1925.png"/><Relationship Id="rId1214" Type="http://schemas.openxmlformats.org/officeDocument/2006/relationships/customXml" Target="../ink/ink2057.xml"/><Relationship Id="rId1421" Type="http://schemas.openxmlformats.org/officeDocument/2006/relationships/customXml" Target="../ink/ink2161.xml"/><Relationship Id="rId1659" Type="http://schemas.openxmlformats.org/officeDocument/2006/relationships/customXml" Target="../ink/ink2280.xml"/><Relationship Id="rId1519" Type="http://schemas.openxmlformats.org/officeDocument/2006/relationships/customXml" Target="../ink/ink2210.xml"/><Relationship Id="rId1726" Type="http://schemas.openxmlformats.org/officeDocument/2006/relationships/image" Target="../media/image2283.png"/><Relationship Id="rId18" Type="http://schemas.openxmlformats.org/officeDocument/2006/relationships/image" Target="../media/image1438.png"/><Relationship Id="rId167" Type="http://schemas.openxmlformats.org/officeDocument/2006/relationships/customXml" Target="../ink/ink1527.xml"/><Relationship Id="rId374" Type="http://schemas.openxmlformats.org/officeDocument/2006/relationships/image" Target="../media/image1616.png"/><Relationship Id="rId581" Type="http://schemas.openxmlformats.org/officeDocument/2006/relationships/customXml" Target="../ink/ink1734.xml"/><Relationship Id="rId234" Type="http://schemas.openxmlformats.org/officeDocument/2006/relationships/image" Target="../media/image1546.png"/><Relationship Id="rId679" Type="http://schemas.openxmlformats.org/officeDocument/2006/relationships/customXml" Target="../ink/ink1783.xml"/><Relationship Id="rId886" Type="http://schemas.openxmlformats.org/officeDocument/2006/relationships/customXml" Target="../ink/ink1890.xml"/><Relationship Id="rId2" Type="http://schemas.openxmlformats.org/officeDocument/2006/relationships/image" Target="../media/image1430.png"/><Relationship Id="rId441" Type="http://schemas.openxmlformats.org/officeDocument/2006/relationships/customXml" Target="../ink/ink1664.xml"/><Relationship Id="rId539" Type="http://schemas.openxmlformats.org/officeDocument/2006/relationships/customXml" Target="../ink/ink1713.xml"/><Relationship Id="rId746" Type="http://schemas.openxmlformats.org/officeDocument/2006/relationships/image" Target="../media/image1802.png"/><Relationship Id="rId1071" Type="http://schemas.openxmlformats.org/officeDocument/2006/relationships/image" Target="../media/image1957.png"/><Relationship Id="rId1169" Type="http://schemas.openxmlformats.org/officeDocument/2006/relationships/image" Target="../media/image2005.png"/><Relationship Id="rId1376" Type="http://schemas.openxmlformats.org/officeDocument/2006/relationships/image" Target="../media/image2108.png"/><Relationship Id="rId1583" Type="http://schemas.openxmlformats.org/officeDocument/2006/relationships/customXml" Target="../ink/ink2242.xml"/><Relationship Id="rId301" Type="http://schemas.openxmlformats.org/officeDocument/2006/relationships/customXml" Target="../ink/ink1594.xml"/><Relationship Id="rId953" Type="http://schemas.openxmlformats.org/officeDocument/2006/relationships/image" Target="../media/image1899.png"/><Relationship Id="rId1029" Type="http://schemas.openxmlformats.org/officeDocument/2006/relationships/image" Target="../media/image1936.png"/><Relationship Id="rId1236" Type="http://schemas.openxmlformats.org/officeDocument/2006/relationships/customXml" Target="../ink/ink2068.xml"/><Relationship Id="rId82" Type="http://schemas.openxmlformats.org/officeDocument/2006/relationships/image" Target="../media/image1470.png"/><Relationship Id="rId606" Type="http://schemas.openxmlformats.org/officeDocument/2006/relationships/image" Target="../media/image1732.png"/><Relationship Id="rId813" Type="http://schemas.openxmlformats.org/officeDocument/2006/relationships/image" Target="../media/image1833.png"/><Relationship Id="rId1443" Type="http://schemas.openxmlformats.org/officeDocument/2006/relationships/customXml" Target="../ink/ink2172.xml"/><Relationship Id="rId1650" Type="http://schemas.openxmlformats.org/officeDocument/2006/relationships/image" Target="../media/image2245.png"/><Relationship Id="rId1748" Type="http://schemas.openxmlformats.org/officeDocument/2006/relationships/image" Target="../media/image2294.png"/><Relationship Id="rId1303" Type="http://schemas.openxmlformats.org/officeDocument/2006/relationships/customXml" Target="../ink/ink2102.xml"/><Relationship Id="rId1510" Type="http://schemas.openxmlformats.org/officeDocument/2006/relationships/image" Target="../media/image2175.png"/><Relationship Id="rId1608" Type="http://schemas.openxmlformats.org/officeDocument/2006/relationships/image" Target="../media/image2224.png"/><Relationship Id="rId189" Type="http://schemas.openxmlformats.org/officeDocument/2006/relationships/customXml" Target="../ink/ink1538.xml"/><Relationship Id="rId396" Type="http://schemas.openxmlformats.org/officeDocument/2006/relationships/image" Target="../media/image1627.png"/><Relationship Id="rId256" Type="http://schemas.openxmlformats.org/officeDocument/2006/relationships/image" Target="../media/image1557.png"/><Relationship Id="rId463" Type="http://schemas.openxmlformats.org/officeDocument/2006/relationships/customXml" Target="../ink/ink1675.xml"/><Relationship Id="rId670" Type="http://schemas.openxmlformats.org/officeDocument/2006/relationships/image" Target="../media/image1764.png"/><Relationship Id="rId1093" Type="http://schemas.openxmlformats.org/officeDocument/2006/relationships/image" Target="../media/image1968.png"/><Relationship Id="rId116" Type="http://schemas.openxmlformats.org/officeDocument/2006/relationships/image" Target="../media/image1487.png"/><Relationship Id="rId323" Type="http://schemas.openxmlformats.org/officeDocument/2006/relationships/customXml" Target="../ink/ink1605.xml"/><Relationship Id="rId530" Type="http://schemas.openxmlformats.org/officeDocument/2006/relationships/image" Target="../media/image1694.png"/><Relationship Id="rId768" Type="http://schemas.openxmlformats.org/officeDocument/2006/relationships/customXml" Target="../ink/ink1828.xml"/><Relationship Id="rId975" Type="http://schemas.openxmlformats.org/officeDocument/2006/relationships/image" Target="../media/image1910.png"/><Relationship Id="rId1160" Type="http://schemas.openxmlformats.org/officeDocument/2006/relationships/customXml" Target="../ink/ink2030.xml"/><Relationship Id="rId1398" Type="http://schemas.openxmlformats.org/officeDocument/2006/relationships/image" Target="../media/image2119.png"/><Relationship Id="rId628" Type="http://schemas.openxmlformats.org/officeDocument/2006/relationships/image" Target="../media/image1743.png"/><Relationship Id="rId835" Type="http://schemas.openxmlformats.org/officeDocument/2006/relationships/image" Target="../media/image1844.png"/><Relationship Id="rId1258" Type="http://schemas.openxmlformats.org/officeDocument/2006/relationships/customXml" Target="../ink/ink2079.xml"/><Relationship Id="rId1465" Type="http://schemas.openxmlformats.org/officeDocument/2006/relationships/customXml" Target="../ink/ink2183.xml"/><Relationship Id="rId1672" Type="http://schemas.openxmlformats.org/officeDocument/2006/relationships/image" Target="../media/image2256.png"/><Relationship Id="rId1020" Type="http://schemas.openxmlformats.org/officeDocument/2006/relationships/customXml" Target="../ink/ink1959.xml"/><Relationship Id="rId1118" Type="http://schemas.openxmlformats.org/officeDocument/2006/relationships/customXml" Target="../ink/ink2008.xml"/><Relationship Id="rId1325" Type="http://schemas.openxmlformats.org/officeDocument/2006/relationships/customXml" Target="../ink/ink2113.xml"/><Relationship Id="rId1532" Type="http://schemas.openxmlformats.org/officeDocument/2006/relationships/image" Target="../media/image2186.png"/><Relationship Id="rId902" Type="http://schemas.openxmlformats.org/officeDocument/2006/relationships/image" Target="../media/image1874.png"/><Relationship Id="rId31" Type="http://schemas.openxmlformats.org/officeDocument/2006/relationships/customXml" Target="../ink/ink1459.xml"/><Relationship Id="rId180" Type="http://schemas.openxmlformats.org/officeDocument/2006/relationships/image" Target="../media/image1519.png"/><Relationship Id="rId278" Type="http://schemas.openxmlformats.org/officeDocument/2006/relationships/image" Target="../media/image1568.png"/><Relationship Id="rId485" Type="http://schemas.openxmlformats.org/officeDocument/2006/relationships/customXml" Target="../ink/ink1686.xml"/><Relationship Id="rId692" Type="http://schemas.openxmlformats.org/officeDocument/2006/relationships/image" Target="../media/image1775.png"/><Relationship Id="rId138" Type="http://schemas.openxmlformats.org/officeDocument/2006/relationships/image" Target="../media/image1498.png"/><Relationship Id="rId345" Type="http://schemas.openxmlformats.org/officeDocument/2006/relationships/customXml" Target="../ink/ink1616.xml"/><Relationship Id="rId552" Type="http://schemas.openxmlformats.org/officeDocument/2006/relationships/image" Target="../media/image1705.png"/><Relationship Id="rId997" Type="http://schemas.openxmlformats.org/officeDocument/2006/relationships/image" Target="../media/image1920.png"/><Relationship Id="rId1182" Type="http://schemas.openxmlformats.org/officeDocument/2006/relationships/customXml" Target="../ink/ink2041.xml"/><Relationship Id="rId205" Type="http://schemas.openxmlformats.org/officeDocument/2006/relationships/customXml" Target="../ink/ink1546.xml"/><Relationship Id="rId412" Type="http://schemas.openxmlformats.org/officeDocument/2006/relationships/image" Target="../media/image1635.png"/><Relationship Id="rId857" Type="http://schemas.openxmlformats.org/officeDocument/2006/relationships/image" Target="../media/image1854.png"/><Relationship Id="rId1042" Type="http://schemas.openxmlformats.org/officeDocument/2006/relationships/customXml" Target="../ink/ink1970.xml"/><Relationship Id="rId1487" Type="http://schemas.openxmlformats.org/officeDocument/2006/relationships/customXml" Target="../ink/ink2194.xml"/><Relationship Id="rId1694" Type="http://schemas.openxmlformats.org/officeDocument/2006/relationships/image" Target="../media/image2267.png"/><Relationship Id="rId717" Type="http://schemas.openxmlformats.org/officeDocument/2006/relationships/customXml" Target="../ink/ink1802.xml"/><Relationship Id="rId924" Type="http://schemas.openxmlformats.org/officeDocument/2006/relationships/image" Target="../media/image1885.png"/><Relationship Id="rId1347" Type="http://schemas.openxmlformats.org/officeDocument/2006/relationships/customXml" Target="../ink/ink2124.xml"/><Relationship Id="rId1554" Type="http://schemas.openxmlformats.org/officeDocument/2006/relationships/image" Target="../media/image2197.png"/><Relationship Id="rId53" Type="http://schemas.openxmlformats.org/officeDocument/2006/relationships/customXml" Target="../ink/ink1470.xml"/><Relationship Id="rId1207" Type="http://schemas.openxmlformats.org/officeDocument/2006/relationships/image" Target="../media/image2024.png"/><Relationship Id="rId1414" Type="http://schemas.openxmlformats.org/officeDocument/2006/relationships/image" Target="../media/image2127.png"/><Relationship Id="rId1621" Type="http://schemas.openxmlformats.org/officeDocument/2006/relationships/customXml" Target="../ink/ink2261.xml"/><Relationship Id="rId1719" Type="http://schemas.openxmlformats.org/officeDocument/2006/relationships/customXml" Target="../ink/ink2310.xml"/><Relationship Id="rId367" Type="http://schemas.openxmlformats.org/officeDocument/2006/relationships/customXml" Target="../ink/ink1627.xml"/><Relationship Id="rId574" Type="http://schemas.openxmlformats.org/officeDocument/2006/relationships/image" Target="../media/image1716.png"/><Relationship Id="rId227" Type="http://schemas.openxmlformats.org/officeDocument/2006/relationships/customXml" Target="../ink/ink1557.xml"/><Relationship Id="rId781" Type="http://schemas.openxmlformats.org/officeDocument/2006/relationships/customXml" Target="../ink/ink1835.xml"/><Relationship Id="rId879" Type="http://schemas.openxmlformats.org/officeDocument/2006/relationships/image" Target="../media/image1864.png"/><Relationship Id="rId434" Type="http://schemas.openxmlformats.org/officeDocument/2006/relationships/image" Target="../media/image1646.png"/><Relationship Id="rId641" Type="http://schemas.openxmlformats.org/officeDocument/2006/relationships/customXml" Target="../ink/ink1764.xml"/><Relationship Id="rId739" Type="http://schemas.openxmlformats.org/officeDocument/2006/relationships/customXml" Target="../ink/ink1813.xml"/><Relationship Id="rId1064" Type="http://schemas.openxmlformats.org/officeDocument/2006/relationships/customXml" Target="../ink/ink1981.xml"/><Relationship Id="rId1271" Type="http://schemas.openxmlformats.org/officeDocument/2006/relationships/image" Target="../media/image2056.png"/><Relationship Id="rId1369" Type="http://schemas.openxmlformats.org/officeDocument/2006/relationships/customXml" Target="../ink/ink2135.xml"/><Relationship Id="rId1576" Type="http://schemas.openxmlformats.org/officeDocument/2006/relationships/image" Target="../media/image2208.png"/><Relationship Id="rId501" Type="http://schemas.openxmlformats.org/officeDocument/2006/relationships/customXml" Target="../ink/ink1694.xml"/><Relationship Id="rId946" Type="http://schemas.openxmlformats.org/officeDocument/2006/relationships/customXml" Target="../ink/ink1921.xml"/><Relationship Id="rId1131" Type="http://schemas.openxmlformats.org/officeDocument/2006/relationships/image" Target="../media/image1987.png"/><Relationship Id="rId1229" Type="http://schemas.openxmlformats.org/officeDocument/2006/relationships/image" Target="../media/image2035.png"/><Relationship Id="rId75" Type="http://schemas.openxmlformats.org/officeDocument/2006/relationships/customXml" Target="../ink/ink1481.xml"/><Relationship Id="rId806" Type="http://schemas.openxmlformats.org/officeDocument/2006/relationships/customXml" Target="../ink/ink1848.xml"/><Relationship Id="rId1436" Type="http://schemas.openxmlformats.org/officeDocument/2006/relationships/image" Target="../media/image2138.png"/><Relationship Id="rId1643" Type="http://schemas.openxmlformats.org/officeDocument/2006/relationships/customXml" Target="../ink/ink2272.xml"/><Relationship Id="rId1503" Type="http://schemas.openxmlformats.org/officeDocument/2006/relationships/customXml" Target="../ink/ink2202.xml"/><Relationship Id="rId1710" Type="http://schemas.openxmlformats.org/officeDocument/2006/relationships/image" Target="../media/image2275.png"/><Relationship Id="rId291" Type="http://schemas.openxmlformats.org/officeDocument/2006/relationships/customXml" Target="../ink/ink1589.xml"/><Relationship Id="rId151" Type="http://schemas.openxmlformats.org/officeDocument/2006/relationships/customXml" Target="../ink/ink1519.xml"/><Relationship Id="rId389" Type="http://schemas.openxmlformats.org/officeDocument/2006/relationships/customXml" Target="../ink/ink1638.xml"/><Relationship Id="rId596" Type="http://schemas.openxmlformats.org/officeDocument/2006/relationships/image" Target="../media/image1727.png"/><Relationship Id="rId249" Type="http://schemas.openxmlformats.org/officeDocument/2006/relationships/customXml" Target="../ink/ink1568.xml"/><Relationship Id="rId456" Type="http://schemas.openxmlformats.org/officeDocument/2006/relationships/image" Target="../media/image1657.png"/><Relationship Id="rId663" Type="http://schemas.openxmlformats.org/officeDocument/2006/relationships/customXml" Target="../ink/ink1775.xml"/><Relationship Id="rId870" Type="http://schemas.openxmlformats.org/officeDocument/2006/relationships/customXml" Target="../ink/ink1881.xml"/><Relationship Id="rId1086" Type="http://schemas.openxmlformats.org/officeDocument/2006/relationships/customXml" Target="../ink/ink1992.xml"/><Relationship Id="rId1293" Type="http://schemas.openxmlformats.org/officeDocument/2006/relationships/customXml" Target="../ink/ink2097.xml"/><Relationship Id="rId109" Type="http://schemas.openxmlformats.org/officeDocument/2006/relationships/customXml" Target="../ink/ink1498.xml"/><Relationship Id="rId316" Type="http://schemas.openxmlformats.org/officeDocument/2006/relationships/image" Target="../media/image1587.png"/><Relationship Id="rId523" Type="http://schemas.openxmlformats.org/officeDocument/2006/relationships/customXml" Target="../ink/ink1705.xml"/><Relationship Id="rId968" Type="http://schemas.openxmlformats.org/officeDocument/2006/relationships/customXml" Target="../ink/ink1932.xml"/><Relationship Id="rId1153" Type="http://schemas.openxmlformats.org/officeDocument/2006/relationships/image" Target="../media/image1997.png"/><Relationship Id="rId1598" Type="http://schemas.openxmlformats.org/officeDocument/2006/relationships/image" Target="../media/image2219.png"/><Relationship Id="rId97" Type="http://schemas.openxmlformats.org/officeDocument/2006/relationships/customXml" Target="../ink/ink1492.xml"/><Relationship Id="rId730" Type="http://schemas.openxmlformats.org/officeDocument/2006/relationships/image" Target="../media/image1794.png"/><Relationship Id="rId828" Type="http://schemas.openxmlformats.org/officeDocument/2006/relationships/customXml" Target="../ink/ink1859.xml"/><Relationship Id="rId1013" Type="http://schemas.openxmlformats.org/officeDocument/2006/relationships/image" Target="../media/image1928.png"/><Relationship Id="rId1360" Type="http://schemas.openxmlformats.org/officeDocument/2006/relationships/image" Target="../media/image2100.png"/><Relationship Id="rId1458" Type="http://schemas.openxmlformats.org/officeDocument/2006/relationships/image" Target="../media/image2149.png"/><Relationship Id="rId1665" Type="http://schemas.openxmlformats.org/officeDocument/2006/relationships/customXml" Target="../ink/ink2283.xml"/><Relationship Id="rId1220" Type="http://schemas.openxmlformats.org/officeDocument/2006/relationships/customXml" Target="../ink/ink2060.xml"/><Relationship Id="rId1318" Type="http://schemas.openxmlformats.org/officeDocument/2006/relationships/image" Target="../media/image2079.png"/><Relationship Id="rId1525" Type="http://schemas.openxmlformats.org/officeDocument/2006/relationships/customXml" Target="../ink/ink2213.xml"/><Relationship Id="rId1732" Type="http://schemas.openxmlformats.org/officeDocument/2006/relationships/image" Target="../media/image2286.png"/><Relationship Id="rId24" Type="http://schemas.openxmlformats.org/officeDocument/2006/relationships/image" Target="../media/image1441.png"/><Relationship Id="rId173" Type="http://schemas.openxmlformats.org/officeDocument/2006/relationships/customXml" Target="../ink/ink1530.xml"/><Relationship Id="rId380" Type="http://schemas.openxmlformats.org/officeDocument/2006/relationships/image" Target="../media/image1619.png"/><Relationship Id="rId240" Type="http://schemas.openxmlformats.org/officeDocument/2006/relationships/image" Target="../media/image1549.png"/><Relationship Id="rId478" Type="http://schemas.openxmlformats.org/officeDocument/2006/relationships/image" Target="../media/image1668.png"/><Relationship Id="rId685" Type="http://schemas.openxmlformats.org/officeDocument/2006/relationships/customXml" Target="../ink/ink1786.xml"/><Relationship Id="rId892" Type="http://schemas.openxmlformats.org/officeDocument/2006/relationships/customXml" Target="../ink/ink1893.xml"/><Relationship Id="rId100" Type="http://schemas.openxmlformats.org/officeDocument/2006/relationships/image" Target="../media/image1479.png"/><Relationship Id="rId338" Type="http://schemas.openxmlformats.org/officeDocument/2006/relationships/image" Target="../media/image1598.png"/><Relationship Id="rId545" Type="http://schemas.openxmlformats.org/officeDocument/2006/relationships/customXml" Target="../ink/ink1716.xml"/><Relationship Id="rId752" Type="http://schemas.openxmlformats.org/officeDocument/2006/relationships/image" Target="../media/image1266.png"/><Relationship Id="rId1175" Type="http://schemas.openxmlformats.org/officeDocument/2006/relationships/image" Target="../media/image2008.png"/><Relationship Id="rId1382" Type="http://schemas.openxmlformats.org/officeDocument/2006/relationships/image" Target="../media/image2111.png"/><Relationship Id="rId405" Type="http://schemas.openxmlformats.org/officeDocument/2006/relationships/customXml" Target="../ink/ink1646.xml"/><Relationship Id="rId612" Type="http://schemas.openxmlformats.org/officeDocument/2006/relationships/image" Target="../media/image1735.png"/><Relationship Id="rId1035" Type="http://schemas.openxmlformats.org/officeDocument/2006/relationships/image" Target="../media/image1939.png"/><Relationship Id="rId1242" Type="http://schemas.openxmlformats.org/officeDocument/2006/relationships/customXml" Target="../ink/ink2071.xml"/><Relationship Id="rId1687" Type="http://schemas.openxmlformats.org/officeDocument/2006/relationships/customXml" Target="../ink/ink2294.xml"/><Relationship Id="rId917" Type="http://schemas.openxmlformats.org/officeDocument/2006/relationships/customXml" Target="../ink/ink1906.xml"/><Relationship Id="rId1102" Type="http://schemas.openxmlformats.org/officeDocument/2006/relationships/customXml" Target="../ink/ink2000.xml"/><Relationship Id="rId1547" Type="http://schemas.openxmlformats.org/officeDocument/2006/relationships/customXml" Target="../ink/ink2224.xml"/><Relationship Id="rId1754" Type="http://schemas.openxmlformats.org/officeDocument/2006/relationships/image" Target="../media/image2297.png"/><Relationship Id="rId46" Type="http://schemas.openxmlformats.org/officeDocument/2006/relationships/image" Target="../media/image1452.png"/><Relationship Id="rId1407" Type="http://schemas.openxmlformats.org/officeDocument/2006/relationships/customXml" Target="../ink/ink2154.xml"/><Relationship Id="rId1614" Type="http://schemas.openxmlformats.org/officeDocument/2006/relationships/image" Target="../media/image2227.png"/><Relationship Id="rId195" Type="http://schemas.openxmlformats.org/officeDocument/2006/relationships/customXml" Target="../ink/ink1541.xml"/><Relationship Id="rId262" Type="http://schemas.openxmlformats.org/officeDocument/2006/relationships/image" Target="../media/image1560.png"/><Relationship Id="rId567" Type="http://schemas.openxmlformats.org/officeDocument/2006/relationships/customXml" Target="../ink/ink1727.xml"/><Relationship Id="rId1197" Type="http://schemas.openxmlformats.org/officeDocument/2006/relationships/image" Target="../media/image2019.png"/><Relationship Id="rId122" Type="http://schemas.openxmlformats.org/officeDocument/2006/relationships/image" Target="../media/image1490.png"/><Relationship Id="rId774" Type="http://schemas.openxmlformats.org/officeDocument/2006/relationships/customXml" Target="../ink/ink1831.xml"/><Relationship Id="rId981" Type="http://schemas.openxmlformats.org/officeDocument/2006/relationships/image" Target="../media/image1913.png"/><Relationship Id="rId1057" Type="http://schemas.openxmlformats.org/officeDocument/2006/relationships/image" Target="../media/image1950.png"/><Relationship Id="rId427" Type="http://schemas.openxmlformats.org/officeDocument/2006/relationships/customXml" Target="../ink/ink1657.xml"/><Relationship Id="rId634" Type="http://schemas.openxmlformats.org/officeDocument/2006/relationships/image" Target="../media/image1746.png"/><Relationship Id="rId841" Type="http://schemas.openxmlformats.org/officeDocument/2006/relationships/customXml" Target="../ink/ink1866.xml"/><Relationship Id="rId1264" Type="http://schemas.openxmlformats.org/officeDocument/2006/relationships/customXml" Target="../ink/ink2082.xml"/><Relationship Id="rId1471" Type="http://schemas.openxmlformats.org/officeDocument/2006/relationships/customXml" Target="../ink/ink2186.xml"/><Relationship Id="rId1569" Type="http://schemas.openxmlformats.org/officeDocument/2006/relationships/customXml" Target="../ink/ink2235.xml"/><Relationship Id="rId701" Type="http://schemas.openxmlformats.org/officeDocument/2006/relationships/customXml" Target="../ink/ink1794.xml"/><Relationship Id="rId939" Type="http://schemas.openxmlformats.org/officeDocument/2006/relationships/customXml" Target="../ink/ink1917.xml"/><Relationship Id="rId1124" Type="http://schemas.openxmlformats.org/officeDocument/2006/relationships/customXml" Target="../ink/ink2011.xml"/><Relationship Id="rId1331" Type="http://schemas.openxmlformats.org/officeDocument/2006/relationships/customXml" Target="../ink/ink2116.xml"/><Relationship Id="rId68" Type="http://schemas.openxmlformats.org/officeDocument/2006/relationships/image" Target="../media/image1463.png"/><Relationship Id="rId1429" Type="http://schemas.openxmlformats.org/officeDocument/2006/relationships/customXml" Target="../ink/ink2165.xml"/><Relationship Id="rId1636" Type="http://schemas.openxmlformats.org/officeDocument/2006/relationships/image" Target="../media/image2238.png"/><Relationship Id="rId1703" Type="http://schemas.openxmlformats.org/officeDocument/2006/relationships/customXml" Target="../ink/ink2302.xml"/><Relationship Id="rId284" Type="http://schemas.openxmlformats.org/officeDocument/2006/relationships/image" Target="../media/image1571.png"/><Relationship Id="rId491" Type="http://schemas.openxmlformats.org/officeDocument/2006/relationships/customXml" Target="../ink/ink1689.xml"/><Relationship Id="rId144" Type="http://schemas.openxmlformats.org/officeDocument/2006/relationships/image" Target="../media/image1501.png"/><Relationship Id="rId589" Type="http://schemas.openxmlformats.org/officeDocument/2006/relationships/customXml" Target="../ink/ink1738.xml"/><Relationship Id="rId796" Type="http://schemas.openxmlformats.org/officeDocument/2006/relationships/customXml" Target="../ink/ink1843.xml"/><Relationship Id="rId351" Type="http://schemas.openxmlformats.org/officeDocument/2006/relationships/customXml" Target="../ink/ink1619.xml"/><Relationship Id="rId449" Type="http://schemas.openxmlformats.org/officeDocument/2006/relationships/customXml" Target="../ink/ink1668.xml"/><Relationship Id="rId656" Type="http://schemas.openxmlformats.org/officeDocument/2006/relationships/image" Target="../media/image1757.png"/><Relationship Id="rId863" Type="http://schemas.openxmlformats.org/officeDocument/2006/relationships/image" Target="../media/image1857.png"/><Relationship Id="rId1079" Type="http://schemas.openxmlformats.org/officeDocument/2006/relationships/image" Target="../media/image1961.png"/><Relationship Id="rId1286" Type="http://schemas.openxmlformats.org/officeDocument/2006/relationships/customXml" Target="../ink/ink2093.xml"/><Relationship Id="rId1493" Type="http://schemas.openxmlformats.org/officeDocument/2006/relationships/customXml" Target="../ink/ink2197.xml"/><Relationship Id="rId211" Type="http://schemas.openxmlformats.org/officeDocument/2006/relationships/customXml" Target="../ink/ink1549.xml"/><Relationship Id="rId309" Type="http://schemas.openxmlformats.org/officeDocument/2006/relationships/customXml" Target="../ink/ink1598.xml"/><Relationship Id="rId516" Type="http://schemas.openxmlformats.org/officeDocument/2006/relationships/image" Target="../media/image1687.png"/><Relationship Id="rId1146" Type="http://schemas.openxmlformats.org/officeDocument/2006/relationships/image" Target="../media/image1994.png"/><Relationship Id="rId723" Type="http://schemas.openxmlformats.org/officeDocument/2006/relationships/customXml" Target="../ink/ink1805.xml"/><Relationship Id="rId930" Type="http://schemas.openxmlformats.org/officeDocument/2006/relationships/image" Target="../media/image1888.png"/><Relationship Id="rId1006" Type="http://schemas.openxmlformats.org/officeDocument/2006/relationships/customXml" Target="../ink/ink1952.xml"/><Relationship Id="rId1353" Type="http://schemas.openxmlformats.org/officeDocument/2006/relationships/customXml" Target="../ink/ink2127.xml"/><Relationship Id="rId1560" Type="http://schemas.openxmlformats.org/officeDocument/2006/relationships/image" Target="../media/image2200.png"/><Relationship Id="rId1658" Type="http://schemas.openxmlformats.org/officeDocument/2006/relationships/image" Target="../media/image2249.png"/><Relationship Id="rId1213" Type="http://schemas.openxmlformats.org/officeDocument/2006/relationships/image" Target="../media/image2027.png"/><Relationship Id="rId1420" Type="http://schemas.openxmlformats.org/officeDocument/2006/relationships/image" Target="../media/image2130.png"/><Relationship Id="rId1518" Type="http://schemas.openxmlformats.org/officeDocument/2006/relationships/image" Target="../media/image2179.png"/><Relationship Id="rId1725" Type="http://schemas.openxmlformats.org/officeDocument/2006/relationships/customXml" Target="../ink/ink2313.xml"/><Relationship Id="rId17" Type="http://schemas.openxmlformats.org/officeDocument/2006/relationships/customXml" Target="../ink/ink1452.xml"/><Relationship Id="rId166" Type="http://schemas.openxmlformats.org/officeDocument/2006/relationships/image" Target="../media/image1512.png"/><Relationship Id="rId373" Type="http://schemas.openxmlformats.org/officeDocument/2006/relationships/customXml" Target="../ink/ink1630.xml"/><Relationship Id="rId580" Type="http://schemas.openxmlformats.org/officeDocument/2006/relationships/image" Target="../media/image1719.png"/><Relationship Id="rId1" Type="http://schemas.openxmlformats.org/officeDocument/2006/relationships/slideLayout" Target="../slideLayouts/slideLayout7.xml"/><Relationship Id="rId233" Type="http://schemas.openxmlformats.org/officeDocument/2006/relationships/customXml" Target="../ink/ink1560.xml"/><Relationship Id="rId440" Type="http://schemas.openxmlformats.org/officeDocument/2006/relationships/image" Target="../media/image1649.png"/><Relationship Id="rId678" Type="http://schemas.openxmlformats.org/officeDocument/2006/relationships/image" Target="../media/image1768.png"/><Relationship Id="rId885" Type="http://schemas.openxmlformats.org/officeDocument/2006/relationships/image" Target="../media/image1866.png"/><Relationship Id="rId1070" Type="http://schemas.openxmlformats.org/officeDocument/2006/relationships/customXml" Target="../ink/ink1984.xml"/><Relationship Id="rId300" Type="http://schemas.openxmlformats.org/officeDocument/2006/relationships/image" Target="../media/image1579.png"/><Relationship Id="rId538" Type="http://schemas.openxmlformats.org/officeDocument/2006/relationships/image" Target="../media/image1698.png"/><Relationship Id="rId745" Type="http://schemas.openxmlformats.org/officeDocument/2006/relationships/customXml" Target="../ink/ink1816.xml"/><Relationship Id="rId952" Type="http://schemas.openxmlformats.org/officeDocument/2006/relationships/customXml" Target="../ink/ink1924.xml"/><Relationship Id="rId1168" Type="http://schemas.openxmlformats.org/officeDocument/2006/relationships/customXml" Target="../ink/ink2034.xml"/><Relationship Id="rId1375" Type="http://schemas.openxmlformats.org/officeDocument/2006/relationships/customXml" Target="../ink/ink2138.xml"/><Relationship Id="rId1582" Type="http://schemas.openxmlformats.org/officeDocument/2006/relationships/image" Target="../media/image2211.png"/><Relationship Id="rId81" Type="http://schemas.openxmlformats.org/officeDocument/2006/relationships/customXml" Target="../ink/ink1484.xml"/><Relationship Id="rId605" Type="http://schemas.openxmlformats.org/officeDocument/2006/relationships/customXml" Target="../ink/ink1746.xml"/><Relationship Id="rId812" Type="http://schemas.openxmlformats.org/officeDocument/2006/relationships/customXml" Target="../ink/ink1851.xml"/><Relationship Id="rId1028" Type="http://schemas.openxmlformats.org/officeDocument/2006/relationships/customXml" Target="../ink/ink1963.xml"/><Relationship Id="rId1235" Type="http://schemas.openxmlformats.org/officeDocument/2006/relationships/image" Target="../media/image2038.png"/><Relationship Id="rId1442" Type="http://schemas.openxmlformats.org/officeDocument/2006/relationships/image" Target="../media/image2141.png"/><Relationship Id="rId1302" Type="http://schemas.openxmlformats.org/officeDocument/2006/relationships/image" Target="../media/image2071.png"/><Relationship Id="rId1747" Type="http://schemas.openxmlformats.org/officeDocument/2006/relationships/customXml" Target="../ink/ink2324.xml"/><Relationship Id="rId39" Type="http://schemas.openxmlformats.org/officeDocument/2006/relationships/customXml" Target="../ink/ink1463.xml"/><Relationship Id="rId1607" Type="http://schemas.openxmlformats.org/officeDocument/2006/relationships/customXml" Target="../ink/ink2254.xml"/><Relationship Id="rId188" Type="http://schemas.openxmlformats.org/officeDocument/2006/relationships/image" Target="../media/image1523.png"/><Relationship Id="rId395" Type="http://schemas.openxmlformats.org/officeDocument/2006/relationships/customXml" Target="../ink/ink1641.xml"/><Relationship Id="rId255" Type="http://schemas.openxmlformats.org/officeDocument/2006/relationships/customXml" Target="../ink/ink1571.xml"/><Relationship Id="rId462" Type="http://schemas.openxmlformats.org/officeDocument/2006/relationships/image" Target="../media/image1660.png"/><Relationship Id="rId1092" Type="http://schemas.openxmlformats.org/officeDocument/2006/relationships/customXml" Target="../ink/ink1995.xml"/><Relationship Id="rId1397" Type="http://schemas.openxmlformats.org/officeDocument/2006/relationships/customXml" Target="../ink/ink2149.xml"/><Relationship Id="rId115" Type="http://schemas.openxmlformats.org/officeDocument/2006/relationships/customXml" Target="../ink/ink1501.xml"/><Relationship Id="rId322" Type="http://schemas.openxmlformats.org/officeDocument/2006/relationships/image" Target="../media/image1590.png"/><Relationship Id="rId767" Type="http://schemas.openxmlformats.org/officeDocument/2006/relationships/image" Target="../media/image1811.png"/><Relationship Id="rId974" Type="http://schemas.openxmlformats.org/officeDocument/2006/relationships/customXml" Target="../ink/ink1935.xml"/><Relationship Id="rId627" Type="http://schemas.openxmlformats.org/officeDocument/2006/relationships/customXml" Target="../ink/ink1757.xml"/><Relationship Id="rId834" Type="http://schemas.openxmlformats.org/officeDocument/2006/relationships/customXml" Target="../ink/ink1862.xml"/><Relationship Id="rId1257" Type="http://schemas.openxmlformats.org/officeDocument/2006/relationships/image" Target="../media/image2049.png"/><Relationship Id="rId1464" Type="http://schemas.openxmlformats.org/officeDocument/2006/relationships/image" Target="../media/image2152.png"/><Relationship Id="rId1671" Type="http://schemas.openxmlformats.org/officeDocument/2006/relationships/customXml" Target="../ink/ink2286.xml"/><Relationship Id="rId901" Type="http://schemas.openxmlformats.org/officeDocument/2006/relationships/customXml" Target="../ink/ink1898.xml"/><Relationship Id="rId1117" Type="http://schemas.openxmlformats.org/officeDocument/2006/relationships/image" Target="../media/image1980.png"/><Relationship Id="rId1324" Type="http://schemas.openxmlformats.org/officeDocument/2006/relationships/image" Target="../media/image2082.png"/><Relationship Id="rId1531" Type="http://schemas.openxmlformats.org/officeDocument/2006/relationships/customXml" Target="../ink/ink2216.xml"/><Relationship Id="rId30" Type="http://schemas.openxmlformats.org/officeDocument/2006/relationships/image" Target="../media/image1444.png"/><Relationship Id="rId1629" Type="http://schemas.openxmlformats.org/officeDocument/2006/relationships/customXml" Target="../ink/ink2265.xml"/><Relationship Id="rId277" Type="http://schemas.openxmlformats.org/officeDocument/2006/relationships/customXml" Target="../ink/ink1582.xml"/><Relationship Id="rId484" Type="http://schemas.openxmlformats.org/officeDocument/2006/relationships/image" Target="../media/image1671.png"/><Relationship Id="rId137" Type="http://schemas.openxmlformats.org/officeDocument/2006/relationships/customXml" Target="../ink/ink1512.xml"/><Relationship Id="rId344" Type="http://schemas.openxmlformats.org/officeDocument/2006/relationships/image" Target="../media/image1601.png"/><Relationship Id="rId691" Type="http://schemas.openxmlformats.org/officeDocument/2006/relationships/customXml" Target="../ink/ink1789.xml"/><Relationship Id="rId789" Type="http://schemas.openxmlformats.org/officeDocument/2006/relationships/customXml" Target="../ink/ink1839.xml"/><Relationship Id="rId996" Type="http://schemas.openxmlformats.org/officeDocument/2006/relationships/customXml" Target="../ink/ink1947.xml"/><Relationship Id="rId551" Type="http://schemas.openxmlformats.org/officeDocument/2006/relationships/customXml" Target="../ink/ink1719.xml"/><Relationship Id="rId649" Type="http://schemas.openxmlformats.org/officeDocument/2006/relationships/customXml" Target="../ink/ink1768.xml"/><Relationship Id="rId856" Type="http://schemas.openxmlformats.org/officeDocument/2006/relationships/customXml" Target="../ink/ink1874.xml"/><Relationship Id="rId1181" Type="http://schemas.openxmlformats.org/officeDocument/2006/relationships/image" Target="../media/image2011.png"/><Relationship Id="rId1279" Type="http://schemas.openxmlformats.org/officeDocument/2006/relationships/image" Target="../media/image2060.png"/><Relationship Id="rId1486" Type="http://schemas.openxmlformats.org/officeDocument/2006/relationships/image" Target="../media/image2163.png"/><Relationship Id="rId204" Type="http://schemas.openxmlformats.org/officeDocument/2006/relationships/image" Target="../media/image1531.png"/><Relationship Id="rId411" Type="http://schemas.openxmlformats.org/officeDocument/2006/relationships/customXml" Target="../ink/ink1649.xml"/><Relationship Id="rId509" Type="http://schemas.openxmlformats.org/officeDocument/2006/relationships/customXml" Target="../ink/ink1698.xml"/><Relationship Id="rId1041" Type="http://schemas.openxmlformats.org/officeDocument/2006/relationships/image" Target="../media/image1942.png"/><Relationship Id="rId1139" Type="http://schemas.openxmlformats.org/officeDocument/2006/relationships/customXml" Target="../ink/ink2019.xml"/><Relationship Id="rId1346" Type="http://schemas.openxmlformats.org/officeDocument/2006/relationships/image" Target="../media/image2093.png"/><Relationship Id="rId1693" Type="http://schemas.openxmlformats.org/officeDocument/2006/relationships/customXml" Target="../ink/ink2297.xml"/><Relationship Id="rId716" Type="http://schemas.openxmlformats.org/officeDocument/2006/relationships/image" Target="../media/image1787.png"/><Relationship Id="rId923" Type="http://schemas.openxmlformats.org/officeDocument/2006/relationships/customXml" Target="../ink/ink1909.xml"/><Relationship Id="rId1553" Type="http://schemas.openxmlformats.org/officeDocument/2006/relationships/customXml" Target="../ink/ink2227.xml"/><Relationship Id="rId1760" Type="http://schemas.openxmlformats.org/officeDocument/2006/relationships/image" Target="../media/image2300.png"/><Relationship Id="rId52" Type="http://schemas.openxmlformats.org/officeDocument/2006/relationships/image" Target="../media/image1455.png"/><Relationship Id="rId1206" Type="http://schemas.openxmlformats.org/officeDocument/2006/relationships/customXml" Target="../ink/ink2053.xml"/><Relationship Id="rId1413" Type="http://schemas.openxmlformats.org/officeDocument/2006/relationships/customXml" Target="../ink/ink2157.xml"/><Relationship Id="rId1620" Type="http://schemas.openxmlformats.org/officeDocument/2006/relationships/image" Target="../media/image2230.png"/><Relationship Id="rId1718" Type="http://schemas.openxmlformats.org/officeDocument/2006/relationships/image" Target="../media/image2279.png"/><Relationship Id="rId299" Type="http://schemas.openxmlformats.org/officeDocument/2006/relationships/customXml" Target="../ink/ink1593.xml"/><Relationship Id="rId159" Type="http://schemas.openxmlformats.org/officeDocument/2006/relationships/customXml" Target="../ink/ink1523.xml"/><Relationship Id="rId366" Type="http://schemas.openxmlformats.org/officeDocument/2006/relationships/image" Target="../media/image1612.png"/><Relationship Id="rId573" Type="http://schemas.openxmlformats.org/officeDocument/2006/relationships/customXml" Target="../ink/ink1730.xml"/><Relationship Id="rId780" Type="http://schemas.openxmlformats.org/officeDocument/2006/relationships/customXml" Target="../ink/ink1834.xml"/><Relationship Id="rId226" Type="http://schemas.openxmlformats.org/officeDocument/2006/relationships/image" Target="../media/image1542.png"/><Relationship Id="rId433" Type="http://schemas.openxmlformats.org/officeDocument/2006/relationships/customXml" Target="../ink/ink1660.xml"/><Relationship Id="rId878" Type="http://schemas.openxmlformats.org/officeDocument/2006/relationships/customXml" Target="../ink/ink1886.xml"/><Relationship Id="rId1063" Type="http://schemas.openxmlformats.org/officeDocument/2006/relationships/image" Target="../media/image1953.png"/><Relationship Id="rId1270" Type="http://schemas.openxmlformats.org/officeDocument/2006/relationships/customXml" Target="../ink/ink2085.xml"/><Relationship Id="rId640" Type="http://schemas.openxmlformats.org/officeDocument/2006/relationships/image" Target="../media/image1749.png"/><Relationship Id="rId738" Type="http://schemas.openxmlformats.org/officeDocument/2006/relationships/image" Target="../media/image1798.png"/><Relationship Id="rId945" Type="http://schemas.openxmlformats.org/officeDocument/2006/relationships/image" Target="../media/image1895.png"/><Relationship Id="rId1368" Type="http://schemas.openxmlformats.org/officeDocument/2006/relationships/image" Target="../media/image2104.png"/><Relationship Id="rId1575" Type="http://schemas.openxmlformats.org/officeDocument/2006/relationships/customXml" Target="../ink/ink2238.xml"/><Relationship Id="rId74" Type="http://schemas.openxmlformats.org/officeDocument/2006/relationships/image" Target="../media/image1466.png"/><Relationship Id="rId500" Type="http://schemas.openxmlformats.org/officeDocument/2006/relationships/image" Target="../media/image1679.png"/><Relationship Id="rId805" Type="http://schemas.openxmlformats.org/officeDocument/2006/relationships/image" Target="../media/image1829.png"/><Relationship Id="rId1130" Type="http://schemas.openxmlformats.org/officeDocument/2006/relationships/customXml" Target="../ink/ink2014.xml"/><Relationship Id="rId1228" Type="http://schemas.openxmlformats.org/officeDocument/2006/relationships/customXml" Target="../ink/ink2064.xml"/><Relationship Id="rId1435" Type="http://schemas.openxmlformats.org/officeDocument/2006/relationships/customXml" Target="../ink/ink2168.xml"/><Relationship Id="rId1642" Type="http://schemas.openxmlformats.org/officeDocument/2006/relationships/image" Target="../media/image2241.png"/><Relationship Id="rId1502" Type="http://schemas.openxmlformats.org/officeDocument/2006/relationships/image" Target="../media/image2171.png"/><Relationship Id="rId290" Type="http://schemas.openxmlformats.org/officeDocument/2006/relationships/image" Target="../media/image1574.png"/><Relationship Id="rId388" Type="http://schemas.openxmlformats.org/officeDocument/2006/relationships/image" Target="../media/image1623.png"/><Relationship Id="rId150" Type="http://schemas.openxmlformats.org/officeDocument/2006/relationships/image" Target="../media/image1504.png"/><Relationship Id="rId595" Type="http://schemas.openxmlformats.org/officeDocument/2006/relationships/customXml" Target="../ink/ink1741.xml"/><Relationship Id="rId248" Type="http://schemas.openxmlformats.org/officeDocument/2006/relationships/image" Target="../media/image1553.png"/><Relationship Id="rId455" Type="http://schemas.openxmlformats.org/officeDocument/2006/relationships/customXml" Target="../ink/ink1671.xml"/><Relationship Id="rId662" Type="http://schemas.openxmlformats.org/officeDocument/2006/relationships/image" Target="../media/image1760.png"/><Relationship Id="rId1085" Type="http://schemas.openxmlformats.org/officeDocument/2006/relationships/image" Target="../media/image1964.png"/><Relationship Id="rId1292" Type="http://schemas.openxmlformats.org/officeDocument/2006/relationships/image" Target="../media/image2066.png"/><Relationship Id="rId108" Type="http://schemas.openxmlformats.org/officeDocument/2006/relationships/image" Target="../media/image1483.png"/><Relationship Id="rId315" Type="http://schemas.openxmlformats.org/officeDocument/2006/relationships/customXml" Target="../ink/ink1601.xml"/><Relationship Id="rId522" Type="http://schemas.openxmlformats.org/officeDocument/2006/relationships/image" Target="../media/image1690.png"/><Relationship Id="rId967" Type="http://schemas.openxmlformats.org/officeDocument/2006/relationships/image" Target="../media/image1906.png"/><Relationship Id="rId1152" Type="http://schemas.openxmlformats.org/officeDocument/2006/relationships/customXml" Target="../ink/ink2026.xml"/><Relationship Id="rId1597" Type="http://schemas.openxmlformats.org/officeDocument/2006/relationships/customXml" Target="../ink/ink2249.xml"/><Relationship Id="rId96" Type="http://schemas.openxmlformats.org/officeDocument/2006/relationships/image" Target="../media/image1477.png"/><Relationship Id="rId827" Type="http://schemas.openxmlformats.org/officeDocument/2006/relationships/image" Target="../media/image1840.png"/><Relationship Id="rId1012" Type="http://schemas.openxmlformats.org/officeDocument/2006/relationships/customXml" Target="../ink/ink1955.xml"/><Relationship Id="rId1457" Type="http://schemas.openxmlformats.org/officeDocument/2006/relationships/customXml" Target="../ink/ink2179.xml"/><Relationship Id="rId1664" Type="http://schemas.openxmlformats.org/officeDocument/2006/relationships/image" Target="../media/image2252.png"/><Relationship Id="rId1317" Type="http://schemas.openxmlformats.org/officeDocument/2006/relationships/customXml" Target="../ink/ink2109.xml"/><Relationship Id="rId1524" Type="http://schemas.openxmlformats.org/officeDocument/2006/relationships/image" Target="../media/image2182.png"/><Relationship Id="rId1731" Type="http://schemas.openxmlformats.org/officeDocument/2006/relationships/customXml" Target="../ink/ink2316.xml"/><Relationship Id="rId23" Type="http://schemas.openxmlformats.org/officeDocument/2006/relationships/customXml" Target="../ink/ink1455.xml"/><Relationship Id="rId172" Type="http://schemas.openxmlformats.org/officeDocument/2006/relationships/image" Target="../media/image1515.png"/><Relationship Id="rId477" Type="http://schemas.openxmlformats.org/officeDocument/2006/relationships/customXml" Target="../ink/ink1682.xml"/><Relationship Id="rId684" Type="http://schemas.openxmlformats.org/officeDocument/2006/relationships/image" Target="../media/image1771.png"/><Relationship Id="rId337" Type="http://schemas.openxmlformats.org/officeDocument/2006/relationships/customXml" Target="../ink/ink1612.xml"/><Relationship Id="rId891" Type="http://schemas.openxmlformats.org/officeDocument/2006/relationships/image" Target="../media/image1869.png"/><Relationship Id="rId989" Type="http://schemas.openxmlformats.org/officeDocument/2006/relationships/image" Target="../media/image1916.png"/><Relationship Id="rId544" Type="http://schemas.openxmlformats.org/officeDocument/2006/relationships/image" Target="../media/image1701.png"/><Relationship Id="rId751" Type="http://schemas.openxmlformats.org/officeDocument/2006/relationships/customXml" Target="../ink/ink1819.xml"/><Relationship Id="rId849" Type="http://schemas.openxmlformats.org/officeDocument/2006/relationships/image" Target="../media/image1850.png"/><Relationship Id="rId1174" Type="http://schemas.openxmlformats.org/officeDocument/2006/relationships/customXml" Target="../ink/ink2037.xml"/><Relationship Id="rId1381" Type="http://schemas.openxmlformats.org/officeDocument/2006/relationships/customXml" Target="../ink/ink2141.xml"/><Relationship Id="rId1479" Type="http://schemas.openxmlformats.org/officeDocument/2006/relationships/customXml" Target="../ink/ink2190.xml"/><Relationship Id="rId1686" Type="http://schemas.openxmlformats.org/officeDocument/2006/relationships/image" Target="../media/image2263.png"/><Relationship Id="rId404" Type="http://schemas.openxmlformats.org/officeDocument/2006/relationships/image" Target="../media/image1631.png"/><Relationship Id="rId611" Type="http://schemas.openxmlformats.org/officeDocument/2006/relationships/customXml" Target="../ink/ink1749.xml"/><Relationship Id="rId1034" Type="http://schemas.openxmlformats.org/officeDocument/2006/relationships/customXml" Target="../ink/ink1966.xml"/><Relationship Id="rId1241" Type="http://schemas.openxmlformats.org/officeDocument/2006/relationships/image" Target="../media/image2041.png"/><Relationship Id="rId1339" Type="http://schemas.openxmlformats.org/officeDocument/2006/relationships/customXml" Target="../ink/ink2120.xml"/><Relationship Id="rId709" Type="http://schemas.openxmlformats.org/officeDocument/2006/relationships/customXml" Target="../ink/ink1798.xml"/><Relationship Id="rId916" Type="http://schemas.openxmlformats.org/officeDocument/2006/relationships/image" Target="../media/image1881.png"/><Relationship Id="rId1101" Type="http://schemas.openxmlformats.org/officeDocument/2006/relationships/image" Target="../media/image1972.png"/><Relationship Id="rId1546" Type="http://schemas.openxmlformats.org/officeDocument/2006/relationships/image" Target="../media/image2193.png"/><Relationship Id="rId1753" Type="http://schemas.openxmlformats.org/officeDocument/2006/relationships/customXml" Target="../ink/ink2327.xml"/><Relationship Id="rId45" Type="http://schemas.openxmlformats.org/officeDocument/2006/relationships/customXml" Target="../ink/ink1466.xml"/><Relationship Id="rId1406" Type="http://schemas.openxmlformats.org/officeDocument/2006/relationships/image" Target="../media/image2123.png"/><Relationship Id="rId1613" Type="http://schemas.openxmlformats.org/officeDocument/2006/relationships/customXml" Target="../ink/ink2257.xml"/><Relationship Id="rId194" Type="http://schemas.openxmlformats.org/officeDocument/2006/relationships/image" Target="../media/image1526.png"/><Relationship Id="rId261" Type="http://schemas.openxmlformats.org/officeDocument/2006/relationships/customXml" Target="../ink/ink1574.xml"/><Relationship Id="rId499" Type="http://schemas.openxmlformats.org/officeDocument/2006/relationships/customXml" Target="../ink/ink1693.xml"/><Relationship Id="rId359" Type="http://schemas.openxmlformats.org/officeDocument/2006/relationships/customXml" Target="../ink/ink1623.xml"/><Relationship Id="rId566" Type="http://schemas.openxmlformats.org/officeDocument/2006/relationships/image" Target="../media/image1712.png"/><Relationship Id="rId773" Type="http://schemas.openxmlformats.org/officeDocument/2006/relationships/image" Target="../media/image1814.png"/><Relationship Id="rId1196" Type="http://schemas.openxmlformats.org/officeDocument/2006/relationships/customXml" Target="../ink/ink2048.xml"/><Relationship Id="rId121" Type="http://schemas.openxmlformats.org/officeDocument/2006/relationships/customXml" Target="../ink/ink1504.xml"/><Relationship Id="rId219" Type="http://schemas.openxmlformats.org/officeDocument/2006/relationships/customXml" Target="../ink/ink1553.xml"/><Relationship Id="rId426" Type="http://schemas.openxmlformats.org/officeDocument/2006/relationships/image" Target="../media/image1642.png"/><Relationship Id="rId633" Type="http://schemas.openxmlformats.org/officeDocument/2006/relationships/customXml" Target="../ink/ink1760.xml"/><Relationship Id="rId980" Type="http://schemas.openxmlformats.org/officeDocument/2006/relationships/customXml" Target="../ink/ink1938.xml"/><Relationship Id="rId1056" Type="http://schemas.openxmlformats.org/officeDocument/2006/relationships/customXml" Target="../ink/ink1977.xml"/><Relationship Id="rId1263" Type="http://schemas.openxmlformats.org/officeDocument/2006/relationships/image" Target="../media/image2052.png"/><Relationship Id="rId840" Type="http://schemas.openxmlformats.org/officeDocument/2006/relationships/customXml" Target="../ink/ink1865.xml"/><Relationship Id="rId938" Type="http://schemas.openxmlformats.org/officeDocument/2006/relationships/image" Target="../media/image1892.png"/><Relationship Id="rId1470" Type="http://schemas.openxmlformats.org/officeDocument/2006/relationships/image" Target="../media/image2155.png"/><Relationship Id="rId1568" Type="http://schemas.openxmlformats.org/officeDocument/2006/relationships/image" Target="../media/image2204.png"/><Relationship Id="rId67" Type="http://schemas.openxmlformats.org/officeDocument/2006/relationships/customXml" Target="../ink/ink1477.xml"/><Relationship Id="rId700" Type="http://schemas.openxmlformats.org/officeDocument/2006/relationships/image" Target="../media/image1779.png"/><Relationship Id="rId1123" Type="http://schemas.openxmlformats.org/officeDocument/2006/relationships/image" Target="../media/image1983.png"/><Relationship Id="rId1330" Type="http://schemas.openxmlformats.org/officeDocument/2006/relationships/image" Target="../media/image2085.png"/><Relationship Id="rId1428" Type="http://schemas.openxmlformats.org/officeDocument/2006/relationships/image" Target="../media/image2134.png"/><Relationship Id="rId1635" Type="http://schemas.openxmlformats.org/officeDocument/2006/relationships/customXml" Target="../ink/ink2268.xml"/><Relationship Id="rId1702" Type="http://schemas.openxmlformats.org/officeDocument/2006/relationships/image" Target="../media/image2271.png"/><Relationship Id="rId283" Type="http://schemas.openxmlformats.org/officeDocument/2006/relationships/customXml" Target="../ink/ink1585.xml"/><Relationship Id="rId490" Type="http://schemas.openxmlformats.org/officeDocument/2006/relationships/image" Target="../media/image1674.png"/><Relationship Id="rId143" Type="http://schemas.openxmlformats.org/officeDocument/2006/relationships/customXml" Target="../ink/ink1515.xml"/><Relationship Id="rId350" Type="http://schemas.openxmlformats.org/officeDocument/2006/relationships/image" Target="../media/image1604.png"/><Relationship Id="rId588" Type="http://schemas.openxmlformats.org/officeDocument/2006/relationships/image" Target="../media/image1723.png"/><Relationship Id="rId795" Type="http://schemas.openxmlformats.org/officeDocument/2006/relationships/image" Target="../media/image1824.png"/><Relationship Id="rId9" Type="http://schemas.openxmlformats.org/officeDocument/2006/relationships/customXml" Target="../ink/ink1448.xml"/><Relationship Id="rId210" Type="http://schemas.openxmlformats.org/officeDocument/2006/relationships/image" Target="../media/image1534.png"/><Relationship Id="rId448" Type="http://schemas.openxmlformats.org/officeDocument/2006/relationships/image" Target="../media/image1653.png"/><Relationship Id="rId655" Type="http://schemas.openxmlformats.org/officeDocument/2006/relationships/customXml" Target="../ink/ink1771.xml"/><Relationship Id="rId862" Type="http://schemas.openxmlformats.org/officeDocument/2006/relationships/customXml" Target="../ink/ink1877.xml"/><Relationship Id="rId1078" Type="http://schemas.openxmlformats.org/officeDocument/2006/relationships/customXml" Target="../ink/ink1988.xml"/><Relationship Id="rId1285" Type="http://schemas.openxmlformats.org/officeDocument/2006/relationships/image" Target="../media/image2063.png"/><Relationship Id="rId1492" Type="http://schemas.openxmlformats.org/officeDocument/2006/relationships/image" Target="../media/image2166.png"/><Relationship Id="rId308" Type="http://schemas.openxmlformats.org/officeDocument/2006/relationships/image" Target="../media/image1583.png"/><Relationship Id="rId515" Type="http://schemas.openxmlformats.org/officeDocument/2006/relationships/customXml" Target="../ink/ink1701.xml"/><Relationship Id="rId722" Type="http://schemas.openxmlformats.org/officeDocument/2006/relationships/image" Target="../media/image1790.png"/><Relationship Id="rId1145" Type="http://schemas.openxmlformats.org/officeDocument/2006/relationships/customXml" Target="../ink/ink2022.xml"/><Relationship Id="rId1352" Type="http://schemas.openxmlformats.org/officeDocument/2006/relationships/image" Target="../media/image2096.png"/><Relationship Id="rId89" Type="http://schemas.openxmlformats.org/officeDocument/2006/relationships/customXml" Target="../ink/ink1488.xml"/><Relationship Id="rId1005" Type="http://schemas.openxmlformats.org/officeDocument/2006/relationships/image" Target="../media/image1924.png"/><Relationship Id="rId1212" Type="http://schemas.openxmlformats.org/officeDocument/2006/relationships/customXml" Target="../ink/ink2056.xml"/><Relationship Id="rId1657" Type="http://schemas.openxmlformats.org/officeDocument/2006/relationships/customXml" Target="../ink/ink2279.xml"/><Relationship Id="rId1517" Type="http://schemas.openxmlformats.org/officeDocument/2006/relationships/customXml" Target="../ink/ink2209.xml"/><Relationship Id="rId1724" Type="http://schemas.openxmlformats.org/officeDocument/2006/relationships/image" Target="../media/image2282.png"/><Relationship Id="rId16" Type="http://schemas.openxmlformats.org/officeDocument/2006/relationships/image" Target="../media/image1437.png"/><Relationship Id="rId165" Type="http://schemas.openxmlformats.org/officeDocument/2006/relationships/customXml" Target="../ink/ink1526.xml"/><Relationship Id="rId372" Type="http://schemas.openxmlformats.org/officeDocument/2006/relationships/image" Target="../media/image1615.png"/><Relationship Id="rId677" Type="http://schemas.openxmlformats.org/officeDocument/2006/relationships/customXml" Target="../ink/ink1782.xml"/><Relationship Id="rId232" Type="http://schemas.openxmlformats.org/officeDocument/2006/relationships/image" Target="../media/image1545.png"/><Relationship Id="rId884" Type="http://schemas.openxmlformats.org/officeDocument/2006/relationships/customXml" Target="../ink/ink1889.xml"/><Relationship Id="rId537" Type="http://schemas.openxmlformats.org/officeDocument/2006/relationships/customXml" Target="../ink/ink1712.xml"/><Relationship Id="rId744" Type="http://schemas.openxmlformats.org/officeDocument/2006/relationships/image" Target="../media/image1801.png"/><Relationship Id="rId951" Type="http://schemas.openxmlformats.org/officeDocument/2006/relationships/image" Target="../media/image1898.png"/><Relationship Id="rId1167" Type="http://schemas.openxmlformats.org/officeDocument/2006/relationships/image" Target="../media/image2004.png"/><Relationship Id="rId1374" Type="http://schemas.openxmlformats.org/officeDocument/2006/relationships/image" Target="../media/image2107.png"/><Relationship Id="rId1581" Type="http://schemas.openxmlformats.org/officeDocument/2006/relationships/customXml" Target="../ink/ink2241.xml"/><Relationship Id="rId1679" Type="http://schemas.openxmlformats.org/officeDocument/2006/relationships/customXml" Target="../ink/ink2290.xml"/><Relationship Id="rId80" Type="http://schemas.openxmlformats.org/officeDocument/2006/relationships/image" Target="../media/image1469.png"/><Relationship Id="rId604" Type="http://schemas.openxmlformats.org/officeDocument/2006/relationships/image" Target="../media/image1731.png"/><Relationship Id="rId811" Type="http://schemas.openxmlformats.org/officeDocument/2006/relationships/image" Target="../media/image1832.png"/><Relationship Id="rId1027" Type="http://schemas.openxmlformats.org/officeDocument/2006/relationships/image" Target="../media/image1935.png"/><Relationship Id="rId1234" Type="http://schemas.openxmlformats.org/officeDocument/2006/relationships/customXml" Target="../ink/ink2067.xml"/><Relationship Id="rId1441" Type="http://schemas.openxmlformats.org/officeDocument/2006/relationships/customXml" Target="../ink/ink2171.xml"/><Relationship Id="rId909" Type="http://schemas.openxmlformats.org/officeDocument/2006/relationships/customXml" Target="../ink/ink1902.xml"/><Relationship Id="rId1301" Type="http://schemas.openxmlformats.org/officeDocument/2006/relationships/customXml" Target="../ink/ink2101.xml"/><Relationship Id="rId1539" Type="http://schemas.openxmlformats.org/officeDocument/2006/relationships/customXml" Target="../ink/ink2220.xml"/><Relationship Id="rId1746" Type="http://schemas.openxmlformats.org/officeDocument/2006/relationships/image" Target="../media/image2293.png"/><Relationship Id="rId38" Type="http://schemas.openxmlformats.org/officeDocument/2006/relationships/image" Target="../media/image1448.png"/><Relationship Id="rId1606" Type="http://schemas.openxmlformats.org/officeDocument/2006/relationships/image" Target="../media/image2223.png"/><Relationship Id="rId187" Type="http://schemas.openxmlformats.org/officeDocument/2006/relationships/customXml" Target="../ink/ink1537.xml"/><Relationship Id="rId394" Type="http://schemas.openxmlformats.org/officeDocument/2006/relationships/image" Target="../media/image1626.png"/><Relationship Id="rId254" Type="http://schemas.openxmlformats.org/officeDocument/2006/relationships/image" Target="../media/image1556.png"/><Relationship Id="rId699" Type="http://schemas.openxmlformats.org/officeDocument/2006/relationships/customXml" Target="../ink/ink1793.xml"/><Relationship Id="rId1091" Type="http://schemas.openxmlformats.org/officeDocument/2006/relationships/image" Target="../media/image1967.png"/><Relationship Id="rId114" Type="http://schemas.openxmlformats.org/officeDocument/2006/relationships/image" Target="../media/image1486.png"/><Relationship Id="rId461" Type="http://schemas.openxmlformats.org/officeDocument/2006/relationships/customXml" Target="../ink/ink1674.xml"/><Relationship Id="rId559" Type="http://schemas.openxmlformats.org/officeDocument/2006/relationships/customXml" Target="../ink/ink1723.xml"/><Relationship Id="rId766" Type="http://schemas.openxmlformats.org/officeDocument/2006/relationships/customXml" Target="../ink/ink1827.xml"/><Relationship Id="rId1189" Type="http://schemas.openxmlformats.org/officeDocument/2006/relationships/image" Target="../media/image2015.png"/><Relationship Id="rId1396" Type="http://schemas.openxmlformats.org/officeDocument/2006/relationships/image" Target="../media/image2118.png"/><Relationship Id="rId321" Type="http://schemas.openxmlformats.org/officeDocument/2006/relationships/customXml" Target="../ink/ink1604.xml"/><Relationship Id="rId419" Type="http://schemas.openxmlformats.org/officeDocument/2006/relationships/customXml" Target="../ink/ink1653.xml"/><Relationship Id="rId626" Type="http://schemas.openxmlformats.org/officeDocument/2006/relationships/image" Target="../media/image1742.png"/><Relationship Id="rId973" Type="http://schemas.openxmlformats.org/officeDocument/2006/relationships/image" Target="../media/image1909.png"/><Relationship Id="rId1049" Type="http://schemas.openxmlformats.org/officeDocument/2006/relationships/image" Target="../media/image1946.png"/><Relationship Id="rId1256" Type="http://schemas.openxmlformats.org/officeDocument/2006/relationships/customXml" Target="../ink/ink2078.xml"/><Relationship Id="rId833" Type="http://schemas.openxmlformats.org/officeDocument/2006/relationships/image" Target="../media/image1843.png"/><Relationship Id="rId1116" Type="http://schemas.openxmlformats.org/officeDocument/2006/relationships/customXml" Target="../ink/ink2007.xml"/><Relationship Id="rId1463" Type="http://schemas.openxmlformats.org/officeDocument/2006/relationships/customXml" Target="../ink/ink2182.xml"/><Relationship Id="rId1670" Type="http://schemas.openxmlformats.org/officeDocument/2006/relationships/image" Target="../media/image2255.png"/><Relationship Id="rId900" Type="http://schemas.openxmlformats.org/officeDocument/2006/relationships/image" Target="../media/image1873.png"/><Relationship Id="rId1323" Type="http://schemas.openxmlformats.org/officeDocument/2006/relationships/customXml" Target="../ink/ink2112.xml"/><Relationship Id="rId1530" Type="http://schemas.openxmlformats.org/officeDocument/2006/relationships/image" Target="../media/image2185.png"/><Relationship Id="rId1628" Type="http://schemas.openxmlformats.org/officeDocument/2006/relationships/image" Target="../media/image2234.png"/><Relationship Id="rId276" Type="http://schemas.openxmlformats.org/officeDocument/2006/relationships/image" Target="../media/image1567.png"/><Relationship Id="rId483" Type="http://schemas.openxmlformats.org/officeDocument/2006/relationships/customXml" Target="../ink/ink1685.xml"/><Relationship Id="rId690" Type="http://schemas.openxmlformats.org/officeDocument/2006/relationships/image" Target="../media/image1774.png"/><Relationship Id="rId136" Type="http://schemas.openxmlformats.org/officeDocument/2006/relationships/image" Target="../media/image1497.png"/><Relationship Id="rId343" Type="http://schemas.openxmlformats.org/officeDocument/2006/relationships/customXml" Target="../ink/ink1615.xml"/><Relationship Id="rId550" Type="http://schemas.openxmlformats.org/officeDocument/2006/relationships/image" Target="../media/image1704.png"/><Relationship Id="rId788" Type="http://schemas.openxmlformats.org/officeDocument/2006/relationships/image" Target="../media/image1821.png"/><Relationship Id="rId995" Type="http://schemas.openxmlformats.org/officeDocument/2006/relationships/image" Target="../media/image1919.png"/><Relationship Id="rId1180" Type="http://schemas.openxmlformats.org/officeDocument/2006/relationships/customXml" Target="../ink/ink2040.xml"/><Relationship Id="rId203" Type="http://schemas.openxmlformats.org/officeDocument/2006/relationships/customXml" Target="../ink/ink1545.xml"/><Relationship Id="rId648" Type="http://schemas.openxmlformats.org/officeDocument/2006/relationships/image" Target="../media/image1753.png"/><Relationship Id="rId855" Type="http://schemas.openxmlformats.org/officeDocument/2006/relationships/image" Target="../media/image1853.png"/><Relationship Id="rId1040" Type="http://schemas.openxmlformats.org/officeDocument/2006/relationships/customXml" Target="../ink/ink1969.xml"/><Relationship Id="rId1278" Type="http://schemas.openxmlformats.org/officeDocument/2006/relationships/customXml" Target="../ink/ink2089.xml"/><Relationship Id="rId1485" Type="http://schemas.openxmlformats.org/officeDocument/2006/relationships/customXml" Target="../ink/ink2193.xml"/><Relationship Id="rId1692" Type="http://schemas.openxmlformats.org/officeDocument/2006/relationships/image" Target="../media/image2266.png"/><Relationship Id="rId410" Type="http://schemas.openxmlformats.org/officeDocument/2006/relationships/image" Target="../media/image1634.png"/><Relationship Id="rId508" Type="http://schemas.openxmlformats.org/officeDocument/2006/relationships/image" Target="../media/image1683.png"/><Relationship Id="rId715" Type="http://schemas.openxmlformats.org/officeDocument/2006/relationships/customXml" Target="../ink/ink1801.xml"/><Relationship Id="rId922" Type="http://schemas.openxmlformats.org/officeDocument/2006/relationships/image" Target="../media/image1884.png"/><Relationship Id="rId1138" Type="http://schemas.openxmlformats.org/officeDocument/2006/relationships/image" Target="../media/image1990.png"/><Relationship Id="rId1345" Type="http://schemas.openxmlformats.org/officeDocument/2006/relationships/customXml" Target="../ink/ink2123.xml"/><Relationship Id="rId1552" Type="http://schemas.openxmlformats.org/officeDocument/2006/relationships/image" Target="../media/image2196.png"/><Relationship Id="rId1205" Type="http://schemas.openxmlformats.org/officeDocument/2006/relationships/image" Target="../media/image2023.png"/></Relationships>
</file>

<file path=ppt/slides/_rels/slide5.xml.rels><?xml version="1.0" encoding="UTF-8" standalone="yes"?>
<Relationships xmlns="http://schemas.openxmlformats.org/package/2006/relationships"><Relationship Id="rId117" Type="http://schemas.openxmlformats.org/officeDocument/2006/relationships/customXml" Target="../ink/ink2388.xml"/><Relationship Id="rId299" Type="http://schemas.openxmlformats.org/officeDocument/2006/relationships/customXml" Target="../ink/ink2479.xml"/><Relationship Id="rId21" Type="http://schemas.openxmlformats.org/officeDocument/2006/relationships/customXml" Target="../ink/ink2340.xml"/><Relationship Id="rId63" Type="http://schemas.openxmlformats.org/officeDocument/2006/relationships/customXml" Target="../ink/ink2361.xml"/><Relationship Id="rId159" Type="http://schemas.openxmlformats.org/officeDocument/2006/relationships/customXml" Target="../ink/ink2409.xml"/><Relationship Id="rId324" Type="http://schemas.openxmlformats.org/officeDocument/2006/relationships/customXml" Target="../ink/ink2492.xml"/><Relationship Id="rId366" Type="http://schemas.openxmlformats.org/officeDocument/2006/relationships/image" Target="../media/image2479.png"/><Relationship Id="rId170" Type="http://schemas.openxmlformats.org/officeDocument/2006/relationships/image" Target="../media/image2385.png"/><Relationship Id="rId226" Type="http://schemas.openxmlformats.org/officeDocument/2006/relationships/image" Target="../media/image2413.png"/><Relationship Id="rId433" Type="http://schemas.openxmlformats.org/officeDocument/2006/relationships/customXml" Target="../ink/ink2547.xml"/><Relationship Id="rId268" Type="http://schemas.openxmlformats.org/officeDocument/2006/relationships/image" Target="../media/image2434.png"/><Relationship Id="rId32" Type="http://schemas.openxmlformats.org/officeDocument/2006/relationships/image" Target="../media/image2316.png"/><Relationship Id="rId74" Type="http://schemas.openxmlformats.org/officeDocument/2006/relationships/image" Target="../media/image2337.png"/><Relationship Id="rId128" Type="http://schemas.openxmlformats.org/officeDocument/2006/relationships/image" Target="../media/image2364.png"/><Relationship Id="rId335" Type="http://schemas.openxmlformats.org/officeDocument/2006/relationships/image" Target="../media/image2467.png"/><Relationship Id="rId377" Type="http://schemas.openxmlformats.org/officeDocument/2006/relationships/customXml" Target="../ink/ink2519.xml"/><Relationship Id="rId5" Type="http://schemas.openxmlformats.org/officeDocument/2006/relationships/customXml" Target="../ink/ink2332.xml"/><Relationship Id="rId181" Type="http://schemas.openxmlformats.org/officeDocument/2006/relationships/customXml" Target="../ink/ink2420.xml"/><Relationship Id="rId237" Type="http://schemas.openxmlformats.org/officeDocument/2006/relationships/customXml" Target="../ink/ink2448.xml"/><Relationship Id="rId402" Type="http://schemas.openxmlformats.org/officeDocument/2006/relationships/image" Target="../media/image2497.png"/><Relationship Id="rId279" Type="http://schemas.openxmlformats.org/officeDocument/2006/relationships/customXml" Target="../ink/ink2469.xml"/><Relationship Id="rId444" Type="http://schemas.openxmlformats.org/officeDocument/2006/relationships/image" Target="../media/image2518.png"/><Relationship Id="rId43" Type="http://schemas.openxmlformats.org/officeDocument/2006/relationships/customXml" Target="../ink/ink2351.xml"/><Relationship Id="rId139" Type="http://schemas.openxmlformats.org/officeDocument/2006/relationships/customXml" Target="../ink/ink2399.xml"/><Relationship Id="rId290" Type="http://schemas.openxmlformats.org/officeDocument/2006/relationships/image" Target="../media/image2445.png"/><Relationship Id="rId304" Type="http://schemas.openxmlformats.org/officeDocument/2006/relationships/image" Target="../media/image2452.png"/><Relationship Id="rId346" Type="http://schemas.openxmlformats.org/officeDocument/2006/relationships/customXml" Target="../ink/ink2503.xml"/><Relationship Id="rId388" Type="http://schemas.openxmlformats.org/officeDocument/2006/relationships/image" Target="../media/image2490.png"/><Relationship Id="rId85" Type="http://schemas.openxmlformats.org/officeDocument/2006/relationships/customXml" Target="../ink/ink2372.xml"/><Relationship Id="rId150" Type="http://schemas.openxmlformats.org/officeDocument/2006/relationships/image" Target="../media/image2375.png"/><Relationship Id="rId192" Type="http://schemas.openxmlformats.org/officeDocument/2006/relationships/image" Target="../media/image2396.png"/><Relationship Id="rId206" Type="http://schemas.openxmlformats.org/officeDocument/2006/relationships/image" Target="../media/image2403.png"/><Relationship Id="rId413" Type="http://schemas.openxmlformats.org/officeDocument/2006/relationships/customXml" Target="../ink/ink2537.xml"/><Relationship Id="rId248" Type="http://schemas.openxmlformats.org/officeDocument/2006/relationships/image" Target="../media/image2424.png"/><Relationship Id="rId455" Type="http://schemas.openxmlformats.org/officeDocument/2006/relationships/customXml" Target="../ink/ink2558.xml"/><Relationship Id="rId12" Type="http://schemas.openxmlformats.org/officeDocument/2006/relationships/image" Target="../media/image2306.png"/><Relationship Id="rId108" Type="http://schemas.openxmlformats.org/officeDocument/2006/relationships/image" Target="../media/image2354.png"/><Relationship Id="rId315" Type="http://schemas.openxmlformats.org/officeDocument/2006/relationships/customXml" Target="../ink/ink2487.xml"/><Relationship Id="rId357" Type="http://schemas.openxmlformats.org/officeDocument/2006/relationships/customXml" Target="../ink/ink2509.xml"/><Relationship Id="rId54" Type="http://schemas.openxmlformats.org/officeDocument/2006/relationships/image" Target="../media/image2327.png"/><Relationship Id="rId96" Type="http://schemas.openxmlformats.org/officeDocument/2006/relationships/image" Target="../media/image2348.png"/><Relationship Id="rId161" Type="http://schemas.openxmlformats.org/officeDocument/2006/relationships/customXml" Target="../ink/ink2410.xml"/><Relationship Id="rId217" Type="http://schemas.openxmlformats.org/officeDocument/2006/relationships/customXml" Target="../ink/ink2438.xml"/><Relationship Id="rId399" Type="http://schemas.openxmlformats.org/officeDocument/2006/relationships/customXml" Target="../ink/ink2530.xml"/><Relationship Id="rId259" Type="http://schemas.openxmlformats.org/officeDocument/2006/relationships/customXml" Target="../ink/ink2459.xml"/><Relationship Id="rId424" Type="http://schemas.openxmlformats.org/officeDocument/2006/relationships/image" Target="../media/image2508.png"/><Relationship Id="rId466" Type="http://schemas.openxmlformats.org/officeDocument/2006/relationships/image" Target="../media/image2529.png"/><Relationship Id="rId23" Type="http://schemas.openxmlformats.org/officeDocument/2006/relationships/customXml" Target="../ink/ink2341.xml"/><Relationship Id="rId119" Type="http://schemas.openxmlformats.org/officeDocument/2006/relationships/customXml" Target="../ink/ink2389.xml"/><Relationship Id="rId270" Type="http://schemas.openxmlformats.org/officeDocument/2006/relationships/image" Target="../media/image2435.png"/><Relationship Id="rId326" Type="http://schemas.openxmlformats.org/officeDocument/2006/relationships/customXml" Target="../ink/ink2493.xml"/><Relationship Id="rId65" Type="http://schemas.openxmlformats.org/officeDocument/2006/relationships/customXml" Target="../ink/ink2362.xml"/><Relationship Id="rId130" Type="http://schemas.openxmlformats.org/officeDocument/2006/relationships/image" Target="../media/image2365.png"/><Relationship Id="rId368" Type="http://schemas.openxmlformats.org/officeDocument/2006/relationships/image" Target="../media/image2480.png"/><Relationship Id="rId172" Type="http://schemas.openxmlformats.org/officeDocument/2006/relationships/image" Target="../media/image2386.png"/><Relationship Id="rId228" Type="http://schemas.openxmlformats.org/officeDocument/2006/relationships/image" Target="../media/image2414.png"/><Relationship Id="rId435" Type="http://schemas.openxmlformats.org/officeDocument/2006/relationships/customXml" Target="../ink/ink2548.xml"/><Relationship Id="rId281" Type="http://schemas.openxmlformats.org/officeDocument/2006/relationships/customXml" Target="../ink/ink2470.xml"/><Relationship Id="rId337" Type="http://schemas.openxmlformats.org/officeDocument/2006/relationships/image" Target="../media/image2468.png"/><Relationship Id="rId34" Type="http://schemas.openxmlformats.org/officeDocument/2006/relationships/image" Target="../media/image2317.png"/><Relationship Id="rId76" Type="http://schemas.openxmlformats.org/officeDocument/2006/relationships/image" Target="../media/image2338.png"/><Relationship Id="rId141" Type="http://schemas.openxmlformats.org/officeDocument/2006/relationships/customXml" Target="../ink/ink2400.xml"/><Relationship Id="rId379" Type="http://schemas.openxmlformats.org/officeDocument/2006/relationships/customXml" Target="../ink/ink2520.xml"/><Relationship Id="rId7" Type="http://schemas.openxmlformats.org/officeDocument/2006/relationships/customXml" Target="../ink/ink2333.xml"/><Relationship Id="rId183" Type="http://schemas.openxmlformats.org/officeDocument/2006/relationships/customXml" Target="../ink/ink2421.xml"/><Relationship Id="rId239" Type="http://schemas.openxmlformats.org/officeDocument/2006/relationships/customXml" Target="../ink/ink2449.xml"/><Relationship Id="rId390" Type="http://schemas.openxmlformats.org/officeDocument/2006/relationships/image" Target="../media/image2491.png"/><Relationship Id="rId404" Type="http://schemas.openxmlformats.org/officeDocument/2006/relationships/image" Target="../media/image2498.png"/><Relationship Id="rId446" Type="http://schemas.openxmlformats.org/officeDocument/2006/relationships/image" Target="../media/image2519.png"/><Relationship Id="rId250" Type="http://schemas.openxmlformats.org/officeDocument/2006/relationships/image" Target="../media/image2425.png"/><Relationship Id="rId292" Type="http://schemas.openxmlformats.org/officeDocument/2006/relationships/image" Target="../media/image2446.png"/><Relationship Id="rId306" Type="http://schemas.openxmlformats.org/officeDocument/2006/relationships/image" Target="../media/image2453.png"/><Relationship Id="rId45" Type="http://schemas.openxmlformats.org/officeDocument/2006/relationships/customXml" Target="../ink/ink2352.xml"/><Relationship Id="rId87" Type="http://schemas.openxmlformats.org/officeDocument/2006/relationships/customXml" Target="../ink/ink2373.xml"/><Relationship Id="rId110" Type="http://schemas.openxmlformats.org/officeDocument/2006/relationships/image" Target="../media/image2355.png"/><Relationship Id="rId348" Type="http://schemas.openxmlformats.org/officeDocument/2006/relationships/customXml" Target="../ink/ink2504.xml"/><Relationship Id="rId152" Type="http://schemas.openxmlformats.org/officeDocument/2006/relationships/image" Target="../media/image2376.png"/><Relationship Id="rId194" Type="http://schemas.openxmlformats.org/officeDocument/2006/relationships/image" Target="../media/image2397.png"/><Relationship Id="rId208" Type="http://schemas.openxmlformats.org/officeDocument/2006/relationships/image" Target="../media/image2404.png"/><Relationship Id="rId415" Type="http://schemas.openxmlformats.org/officeDocument/2006/relationships/customXml" Target="../ink/ink2538.xml"/><Relationship Id="rId457" Type="http://schemas.openxmlformats.org/officeDocument/2006/relationships/customXml" Target="../ink/ink2559.xml"/><Relationship Id="rId261" Type="http://schemas.openxmlformats.org/officeDocument/2006/relationships/customXml" Target="../ink/ink2460.xml"/><Relationship Id="rId14" Type="http://schemas.openxmlformats.org/officeDocument/2006/relationships/image" Target="../media/image2307.png"/><Relationship Id="rId56" Type="http://schemas.openxmlformats.org/officeDocument/2006/relationships/image" Target="../media/image2328.png"/><Relationship Id="rId317" Type="http://schemas.openxmlformats.org/officeDocument/2006/relationships/customXml" Target="../ink/ink2488.xml"/><Relationship Id="rId359" Type="http://schemas.openxmlformats.org/officeDocument/2006/relationships/customXml" Target="../ink/ink2510.xml"/><Relationship Id="rId98" Type="http://schemas.openxmlformats.org/officeDocument/2006/relationships/image" Target="../media/image2349.png"/><Relationship Id="rId121" Type="http://schemas.openxmlformats.org/officeDocument/2006/relationships/customXml" Target="../ink/ink2390.xml"/><Relationship Id="rId163" Type="http://schemas.openxmlformats.org/officeDocument/2006/relationships/customXml" Target="../ink/ink2411.xml"/><Relationship Id="rId219" Type="http://schemas.openxmlformats.org/officeDocument/2006/relationships/customXml" Target="../ink/ink2439.xml"/><Relationship Id="rId370" Type="http://schemas.openxmlformats.org/officeDocument/2006/relationships/image" Target="../media/image2481.png"/><Relationship Id="rId426" Type="http://schemas.openxmlformats.org/officeDocument/2006/relationships/image" Target="../media/image2509.png"/><Relationship Id="rId230" Type="http://schemas.openxmlformats.org/officeDocument/2006/relationships/image" Target="../media/image2415.png"/><Relationship Id="rId468" Type="http://schemas.openxmlformats.org/officeDocument/2006/relationships/image" Target="../media/image2530.png"/><Relationship Id="rId25" Type="http://schemas.openxmlformats.org/officeDocument/2006/relationships/customXml" Target="../ink/ink2342.xml"/><Relationship Id="rId67" Type="http://schemas.openxmlformats.org/officeDocument/2006/relationships/customXml" Target="../ink/ink2363.xml"/><Relationship Id="rId272" Type="http://schemas.openxmlformats.org/officeDocument/2006/relationships/image" Target="../media/image2436.png"/><Relationship Id="rId328" Type="http://schemas.openxmlformats.org/officeDocument/2006/relationships/customXml" Target="../ink/ink2494.xml"/><Relationship Id="rId132" Type="http://schemas.openxmlformats.org/officeDocument/2006/relationships/image" Target="../media/image2366.png"/><Relationship Id="rId174" Type="http://schemas.openxmlformats.org/officeDocument/2006/relationships/image" Target="../media/image2387.png"/><Relationship Id="rId381" Type="http://schemas.openxmlformats.org/officeDocument/2006/relationships/customXml" Target="../ink/ink2521.xml"/><Relationship Id="rId241" Type="http://schemas.openxmlformats.org/officeDocument/2006/relationships/customXml" Target="../ink/ink2450.xml"/><Relationship Id="rId437" Type="http://schemas.openxmlformats.org/officeDocument/2006/relationships/customXml" Target="../ink/ink2549.xml"/><Relationship Id="rId36" Type="http://schemas.openxmlformats.org/officeDocument/2006/relationships/image" Target="../media/image2318.png"/><Relationship Id="rId283" Type="http://schemas.openxmlformats.org/officeDocument/2006/relationships/customXml" Target="../ink/ink2471.xml"/><Relationship Id="rId339" Type="http://schemas.openxmlformats.org/officeDocument/2006/relationships/image" Target="../media/image2469.png"/><Relationship Id="rId78" Type="http://schemas.openxmlformats.org/officeDocument/2006/relationships/image" Target="../media/image2339.png"/><Relationship Id="rId101" Type="http://schemas.openxmlformats.org/officeDocument/2006/relationships/customXml" Target="../ink/ink2380.xml"/><Relationship Id="rId143" Type="http://schemas.openxmlformats.org/officeDocument/2006/relationships/customXml" Target="../ink/ink2401.xml"/><Relationship Id="rId185" Type="http://schemas.openxmlformats.org/officeDocument/2006/relationships/customXml" Target="../ink/ink2422.xml"/><Relationship Id="rId350" Type="http://schemas.openxmlformats.org/officeDocument/2006/relationships/customXml" Target="../ink/ink2505.xml"/><Relationship Id="rId406" Type="http://schemas.openxmlformats.org/officeDocument/2006/relationships/image" Target="../media/image2499.png"/><Relationship Id="rId9" Type="http://schemas.openxmlformats.org/officeDocument/2006/relationships/customXml" Target="../ink/ink2334.xml"/><Relationship Id="rId210" Type="http://schemas.openxmlformats.org/officeDocument/2006/relationships/image" Target="../media/image2405.png"/><Relationship Id="rId392" Type="http://schemas.openxmlformats.org/officeDocument/2006/relationships/image" Target="../media/image2492.png"/><Relationship Id="rId448" Type="http://schemas.openxmlformats.org/officeDocument/2006/relationships/image" Target="../media/image2520.png"/><Relationship Id="rId252" Type="http://schemas.openxmlformats.org/officeDocument/2006/relationships/image" Target="../media/image2426.png"/><Relationship Id="rId294" Type="http://schemas.openxmlformats.org/officeDocument/2006/relationships/image" Target="../media/image2447.png"/><Relationship Id="rId308" Type="http://schemas.openxmlformats.org/officeDocument/2006/relationships/image" Target="../media/image2454.png"/><Relationship Id="rId47" Type="http://schemas.openxmlformats.org/officeDocument/2006/relationships/customXml" Target="../ink/ink2353.xml"/><Relationship Id="rId89" Type="http://schemas.openxmlformats.org/officeDocument/2006/relationships/customXml" Target="../ink/ink2374.xml"/><Relationship Id="rId112" Type="http://schemas.openxmlformats.org/officeDocument/2006/relationships/image" Target="../media/image2356.png"/><Relationship Id="rId154" Type="http://schemas.openxmlformats.org/officeDocument/2006/relationships/image" Target="../media/image2377.png"/><Relationship Id="rId361" Type="http://schemas.openxmlformats.org/officeDocument/2006/relationships/customXml" Target="../ink/ink2511.xml"/><Relationship Id="rId196" Type="http://schemas.openxmlformats.org/officeDocument/2006/relationships/image" Target="../media/image2398.png"/><Relationship Id="rId417" Type="http://schemas.openxmlformats.org/officeDocument/2006/relationships/customXml" Target="../ink/ink2539.xml"/><Relationship Id="rId459" Type="http://schemas.openxmlformats.org/officeDocument/2006/relationships/customXml" Target="../ink/ink2560.xml"/><Relationship Id="rId16" Type="http://schemas.openxmlformats.org/officeDocument/2006/relationships/image" Target="../media/image2308.png"/><Relationship Id="rId221" Type="http://schemas.openxmlformats.org/officeDocument/2006/relationships/customXml" Target="../ink/ink2440.xml"/><Relationship Id="rId263" Type="http://schemas.openxmlformats.org/officeDocument/2006/relationships/customXml" Target="../ink/ink2461.xml"/><Relationship Id="rId319" Type="http://schemas.openxmlformats.org/officeDocument/2006/relationships/image" Target="../media/image2459.png"/><Relationship Id="rId470" Type="http://schemas.openxmlformats.org/officeDocument/2006/relationships/image" Target="../media/image2531.png"/><Relationship Id="rId58" Type="http://schemas.openxmlformats.org/officeDocument/2006/relationships/image" Target="../media/image2329.png"/><Relationship Id="rId123" Type="http://schemas.openxmlformats.org/officeDocument/2006/relationships/customXml" Target="../ink/ink2391.xml"/><Relationship Id="rId330" Type="http://schemas.openxmlformats.org/officeDocument/2006/relationships/customXml" Target="../ink/ink2495.xml"/><Relationship Id="rId165" Type="http://schemas.openxmlformats.org/officeDocument/2006/relationships/customXml" Target="../ink/ink2412.xml"/><Relationship Id="rId372" Type="http://schemas.openxmlformats.org/officeDocument/2006/relationships/image" Target="../media/image2482.png"/><Relationship Id="rId428" Type="http://schemas.openxmlformats.org/officeDocument/2006/relationships/image" Target="../media/image2510.png"/><Relationship Id="rId232" Type="http://schemas.openxmlformats.org/officeDocument/2006/relationships/image" Target="../media/image2416.png"/><Relationship Id="rId274" Type="http://schemas.openxmlformats.org/officeDocument/2006/relationships/image" Target="../media/image2437.png"/><Relationship Id="rId27" Type="http://schemas.openxmlformats.org/officeDocument/2006/relationships/customXml" Target="../ink/ink2343.xml"/><Relationship Id="rId69" Type="http://schemas.openxmlformats.org/officeDocument/2006/relationships/customXml" Target="../ink/ink2364.xml"/><Relationship Id="rId134" Type="http://schemas.openxmlformats.org/officeDocument/2006/relationships/image" Target="../media/image2367.png"/><Relationship Id="rId80" Type="http://schemas.openxmlformats.org/officeDocument/2006/relationships/image" Target="../media/image2340.png"/><Relationship Id="rId176" Type="http://schemas.openxmlformats.org/officeDocument/2006/relationships/image" Target="../media/image2388.png"/><Relationship Id="rId341" Type="http://schemas.openxmlformats.org/officeDocument/2006/relationships/image" Target="../media/image1803.png"/><Relationship Id="rId383" Type="http://schemas.openxmlformats.org/officeDocument/2006/relationships/customXml" Target="../ink/ink2522.xml"/><Relationship Id="rId439" Type="http://schemas.openxmlformats.org/officeDocument/2006/relationships/customXml" Target="../ink/ink2550.xml"/><Relationship Id="rId201" Type="http://schemas.openxmlformats.org/officeDocument/2006/relationships/customXml" Target="../ink/ink2430.xml"/><Relationship Id="rId243" Type="http://schemas.openxmlformats.org/officeDocument/2006/relationships/customXml" Target="../ink/ink2451.xml"/><Relationship Id="rId285" Type="http://schemas.openxmlformats.org/officeDocument/2006/relationships/customXml" Target="../ink/ink2472.xml"/><Relationship Id="rId450" Type="http://schemas.openxmlformats.org/officeDocument/2006/relationships/image" Target="../media/image2521.png"/><Relationship Id="rId38" Type="http://schemas.openxmlformats.org/officeDocument/2006/relationships/image" Target="../media/image2319.png"/><Relationship Id="rId103" Type="http://schemas.openxmlformats.org/officeDocument/2006/relationships/customXml" Target="../ink/ink2381.xml"/><Relationship Id="rId310" Type="http://schemas.openxmlformats.org/officeDocument/2006/relationships/image" Target="../media/image2455.png"/><Relationship Id="rId91" Type="http://schemas.openxmlformats.org/officeDocument/2006/relationships/customXml" Target="../ink/ink2375.xml"/><Relationship Id="rId145" Type="http://schemas.openxmlformats.org/officeDocument/2006/relationships/customXml" Target="../ink/ink2402.xml"/><Relationship Id="rId187" Type="http://schemas.openxmlformats.org/officeDocument/2006/relationships/customXml" Target="../ink/ink2423.xml"/><Relationship Id="rId352" Type="http://schemas.openxmlformats.org/officeDocument/2006/relationships/customXml" Target="../ink/ink2506.xml"/><Relationship Id="rId394" Type="http://schemas.openxmlformats.org/officeDocument/2006/relationships/image" Target="../media/image2493.png"/><Relationship Id="rId408" Type="http://schemas.openxmlformats.org/officeDocument/2006/relationships/image" Target="../media/image2500.png"/><Relationship Id="rId212" Type="http://schemas.openxmlformats.org/officeDocument/2006/relationships/image" Target="../media/image2406.png"/><Relationship Id="rId254" Type="http://schemas.openxmlformats.org/officeDocument/2006/relationships/image" Target="../media/image2427.png"/><Relationship Id="rId49" Type="http://schemas.openxmlformats.org/officeDocument/2006/relationships/customXml" Target="../ink/ink2354.xml"/><Relationship Id="rId114" Type="http://schemas.openxmlformats.org/officeDocument/2006/relationships/image" Target="../media/image2357.png"/><Relationship Id="rId296" Type="http://schemas.openxmlformats.org/officeDocument/2006/relationships/image" Target="../media/image2448.png"/><Relationship Id="rId461" Type="http://schemas.openxmlformats.org/officeDocument/2006/relationships/customXml" Target="../ink/ink2561.xml"/><Relationship Id="rId60" Type="http://schemas.openxmlformats.org/officeDocument/2006/relationships/image" Target="../media/image2330.png"/><Relationship Id="rId156" Type="http://schemas.openxmlformats.org/officeDocument/2006/relationships/image" Target="../media/image2378.png"/><Relationship Id="rId198" Type="http://schemas.openxmlformats.org/officeDocument/2006/relationships/image" Target="../media/image2399.png"/><Relationship Id="rId321" Type="http://schemas.openxmlformats.org/officeDocument/2006/relationships/image" Target="../media/image2460.png"/><Relationship Id="rId363" Type="http://schemas.openxmlformats.org/officeDocument/2006/relationships/customXml" Target="../ink/ink2512.xml"/><Relationship Id="rId419" Type="http://schemas.openxmlformats.org/officeDocument/2006/relationships/customXml" Target="../ink/ink2540.xml"/><Relationship Id="rId223" Type="http://schemas.openxmlformats.org/officeDocument/2006/relationships/customXml" Target="../ink/ink2441.xml"/><Relationship Id="rId430" Type="http://schemas.openxmlformats.org/officeDocument/2006/relationships/image" Target="../media/image2511.png"/><Relationship Id="rId18" Type="http://schemas.openxmlformats.org/officeDocument/2006/relationships/image" Target="../media/image2309.png"/><Relationship Id="rId265" Type="http://schemas.openxmlformats.org/officeDocument/2006/relationships/customXml" Target="../ink/ink2462.xml"/><Relationship Id="rId125" Type="http://schemas.openxmlformats.org/officeDocument/2006/relationships/customXml" Target="../ink/ink2392.xml"/><Relationship Id="rId167" Type="http://schemas.openxmlformats.org/officeDocument/2006/relationships/customXml" Target="../ink/ink2413.xml"/><Relationship Id="rId332" Type="http://schemas.openxmlformats.org/officeDocument/2006/relationships/customXml" Target="../ink/ink2496.xml"/><Relationship Id="rId374" Type="http://schemas.openxmlformats.org/officeDocument/2006/relationships/image" Target="../media/image2483.png"/><Relationship Id="rId71" Type="http://schemas.openxmlformats.org/officeDocument/2006/relationships/customXml" Target="../ink/ink2365.xml"/><Relationship Id="rId234" Type="http://schemas.openxmlformats.org/officeDocument/2006/relationships/image" Target="../media/image2417.png"/><Relationship Id="rId2" Type="http://schemas.openxmlformats.org/officeDocument/2006/relationships/image" Target="../media/image2301.png"/><Relationship Id="rId29" Type="http://schemas.openxmlformats.org/officeDocument/2006/relationships/customXml" Target="../ink/ink2344.xml"/><Relationship Id="rId276" Type="http://schemas.openxmlformats.org/officeDocument/2006/relationships/image" Target="../media/image2438.png"/><Relationship Id="rId441" Type="http://schemas.openxmlformats.org/officeDocument/2006/relationships/customXml" Target="../ink/ink2551.xml"/><Relationship Id="rId40" Type="http://schemas.openxmlformats.org/officeDocument/2006/relationships/image" Target="../media/image2320.png"/><Relationship Id="rId136" Type="http://schemas.openxmlformats.org/officeDocument/2006/relationships/image" Target="../media/image2368.png"/><Relationship Id="rId178" Type="http://schemas.openxmlformats.org/officeDocument/2006/relationships/image" Target="../media/image2389.png"/><Relationship Id="rId301" Type="http://schemas.openxmlformats.org/officeDocument/2006/relationships/customXml" Target="../ink/ink2480.xml"/><Relationship Id="rId343" Type="http://schemas.openxmlformats.org/officeDocument/2006/relationships/image" Target="../media/image2470.png"/><Relationship Id="rId82" Type="http://schemas.openxmlformats.org/officeDocument/2006/relationships/image" Target="../media/image2341.png"/><Relationship Id="rId203" Type="http://schemas.openxmlformats.org/officeDocument/2006/relationships/customXml" Target="../ink/ink2431.xml"/><Relationship Id="rId385" Type="http://schemas.openxmlformats.org/officeDocument/2006/relationships/customXml" Target="../ink/ink2523.xml"/><Relationship Id="rId19" Type="http://schemas.openxmlformats.org/officeDocument/2006/relationships/customXml" Target="../ink/ink2339.xml"/><Relationship Id="rId224" Type="http://schemas.openxmlformats.org/officeDocument/2006/relationships/image" Target="../media/image2412.png"/><Relationship Id="rId245" Type="http://schemas.openxmlformats.org/officeDocument/2006/relationships/customXml" Target="../ink/ink2452.xml"/><Relationship Id="rId266" Type="http://schemas.openxmlformats.org/officeDocument/2006/relationships/image" Target="../media/image2433.png"/><Relationship Id="rId287" Type="http://schemas.openxmlformats.org/officeDocument/2006/relationships/customXml" Target="../ink/ink2473.xml"/><Relationship Id="rId410" Type="http://schemas.openxmlformats.org/officeDocument/2006/relationships/image" Target="../media/image2501.png"/><Relationship Id="rId431" Type="http://schemas.openxmlformats.org/officeDocument/2006/relationships/customXml" Target="../ink/ink2546.xml"/><Relationship Id="rId452" Type="http://schemas.openxmlformats.org/officeDocument/2006/relationships/image" Target="../media/image2522.png"/><Relationship Id="rId30" Type="http://schemas.openxmlformats.org/officeDocument/2006/relationships/image" Target="../media/image2315.png"/><Relationship Id="rId105" Type="http://schemas.openxmlformats.org/officeDocument/2006/relationships/customXml" Target="../ink/ink2382.xml"/><Relationship Id="rId126" Type="http://schemas.openxmlformats.org/officeDocument/2006/relationships/image" Target="../media/image2363.png"/><Relationship Id="rId147" Type="http://schemas.openxmlformats.org/officeDocument/2006/relationships/customXml" Target="../ink/ink2403.xml"/><Relationship Id="rId168" Type="http://schemas.openxmlformats.org/officeDocument/2006/relationships/image" Target="../media/image2384.png"/><Relationship Id="rId312" Type="http://schemas.openxmlformats.org/officeDocument/2006/relationships/image" Target="../media/image2456.png"/><Relationship Id="rId333" Type="http://schemas.openxmlformats.org/officeDocument/2006/relationships/image" Target="../media/image2466.png"/><Relationship Id="rId354" Type="http://schemas.openxmlformats.org/officeDocument/2006/relationships/customXml" Target="../ink/ink2507.xml"/><Relationship Id="rId51" Type="http://schemas.openxmlformats.org/officeDocument/2006/relationships/customXml" Target="../ink/ink2355.xml"/><Relationship Id="rId72" Type="http://schemas.openxmlformats.org/officeDocument/2006/relationships/image" Target="../media/image2336.png"/><Relationship Id="rId93" Type="http://schemas.openxmlformats.org/officeDocument/2006/relationships/customXml" Target="../ink/ink2376.xml"/><Relationship Id="rId189" Type="http://schemas.openxmlformats.org/officeDocument/2006/relationships/customXml" Target="../ink/ink2424.xml"/><Relationship Id="rId375" Type="http://schemas.openxmlformats.org/officeDocument/2006/relationships/customXml" Target="../ink/ink2518.xml"/><Relationship Id="rId396" Type="http://schemas.openxmlformats.org/officeDocument/2006/relationships/image" Target="../media/image2494.png"/><Relationship Id="rId3" Type="http://schemas.openxmlformats.org/officeDocument/2006/relationships/customXml" Target="../ink/ink2331.xml"/><Relationship Id="rId214" Type="http://schemas.openxmlformats.org/officeDocument/2006/relationships/image" Target="../media/image2407.png"/><Relationship Id="rId235" Type="http://schemas.openxmlformats.org/officeDocument/2006/relationships/customXml" Target="../ink/ink2447.xml"/><Relationship Id="rId256" Type="http://schemas.openxmlformats.org/officeDocument/2006/relationships/image" Target="../media/image2428.png"/><Relationship Id="rId277" Type="http://schemas.openxmlformats.org/officeDocument/2006/relationships/customXml" Target="../ink/ink2468.xml"/><Relationship Id="rId298" Type="http://schemas.openxmlformats.org/officeDocument/2006/relationships/image" Target="../media/image2449.png"/><Relationship Id="rId400" Type="http://schemas.openxmlformats.org/officeDocument/2006/relationships/image" Target="../media/image2496.png"/><Relationship Id="rId421" Type="http://schemas.openxmlformats.org/officeDocument/2006/relationships/customXml" Target="../ink/ink2541.xml"/><Relationship Id="rId442" Type="http://schemas.openxmlformats.org/officeDocument/2006/relationships/image" Target="../media/image2517.png"/><Relationship Id="rId463" Type="http://schemas.openxmlformats.org/officeDocument/2006/relationships/customXml" Target="../ink/ink2562.xml"/><Relationship Id="rId116" Type="http://schemas.openxmlformats.org/officeDocument/2006/relationships/image" Target="../media/image2358.png"/><Relationship Id="rId137" Type="http://schemas.openxmlformats.org/officeDocument/2006/relationships/customXml" Target="../ink/ink2398.xml"/><Relationship Id="rId158" Type="http://schemas.openxmlformats.org/officeDocument/2006/relationships/image" Target="../media/image2379.png"/><Relationship Id="rId302" Type="http://schemas.openxmlformats.org/officeDocument/2006/relationships/image" Target="../media/image2451.png"/><Relationship Id="rId323" Type="http://schemas.openxmlformats.org/officeDocument/2006/relationships/image" Target="../media/image2461.png"/><Relationship Id="rId344" Type="http://schemas.openxmlformats.org/officeDocument/2006/relationships/customXml" Target="../ink/ink2502.xml"/><Relationship Id="rId20" Type="http://schemas.openxmlformats.org/officeDocument/2006/relationships/image" Target="../media/image2310.png"/><Relationship Id="rId41" Type="http://schemas.openxmlformats.org/officeDocument/2006/relationships/customXml" Target="../ink/ink2350.xml"/><Relationship Id="rId62" Type="http://schemas.openxmlformats.org/officeDocument/2006/relationships/image" Target="../media/image2331.png"/><Relationship Id="rId83" Type="http://schemas.openxmlformats.org/officeDocument/2006/relationships/customXml" Target="../ink/ink2371.xml"/><Relationship Id="rId179" Type="http://schemas.openxmlformats.org/officeDocument/2006/relationships/customXml" Target="../ink/ink2419.xml"/><Relationship Id="rId365" Type="http://schemas.openxmlformats.org/officeDocument/2006/relationships/customXml" Target="../ink/ink2513.xml"/><Relationship Id="rId386" Type="http://schemas.openxmlformats.org/officeDocument/2006/relationships/image" Target="../media/image2489.png"/><Relationship Id="rId190" Type="http://schemas.openxmlformats.org/officeDocument/2006/relationships/image" Target="../media/image2395.png"/><Relationship Id="rId204" Type="http://schemas.openxmlformats.org/officeDocument/2006/relationships/image" Target="../media/image2402.png"/><Relationship Id="rId225" Type="http://schemas.openxmlformats.org/officeDocument/2006/relationships/customXml" Target="../ink/ink2442.xml"/><Relationship Id="rId246" Type="http://schemas.openxmlformats.org/officeDocument/2006/relationships/image" Target="../media/image2423.png"/><Relationship Id="rId267" Type="http://schemas.openxmlformats.org/officeDocument/2006/relationships/customXml" Target="../ink/ink2463.xml"/><Relationship Id="rId288" Type="http://schemas.openxmlformats.org/officeDocument/2006/relationships/image" Target="../media/image2444.png"/><Relationship Id="rId411" Type="http://schemas.openxmlformats.org/officeDocument/2006/relationships/customXml" Target="../ink/ink2536.xml"/><Relationship Id="rId432" Type="http://schemas.openxmlformats.org/officeDocument/2006/relationships/image" Target="../media/image2512.png"/><Relationship Id="rId453" Type="http://schemas.openxmlformats.org/officeDocument/2006/relationships/customXml" Target="../ink/ink2557.xml"/><Relationship Id="rId106" Type="http://schemas.openxmlformats.org/officeDocument/2006/relationships/image" Target="../media/image2353.png"/><Relationship Id="rId127" Type="http://schemas.openxmlformats.org/officeDocument/2006/relationships/customXml" Target="../ink/ink2393.xml"/><Relationship Id="rId313" Type="http://schemas.openxmlformats.org/officeDocument/2006/relationships/customXml" Target="../ink/ink2486.xml"/><Relationship Id="rId10" Type="http://schemas.openxmlformats.org/officeDocument/2006/relationships/image" Target="../media/image2305.png"/><Relationship Id="rId31" Type="http://schemas.openxmlformats.org/officeDocument/2006/relationships/customXml" Target="../ink/ink2345.xml"/><Relationship Id="rId52" Type="http://schemas.openxmlformats.org/officeDocument/2006/relationships/image" Target="../media/image2326.png"/><Relationship Id="rId73" Type="http://schemas.openxmlformats.org/officeDocument/2006/relationships/customXml" Target="../ink/ink2366.xml"/><Relationship Id="rId94" Type="http://schemas.openxmlformats.org/officeDocument/2006/relationships/image" Target="../media/image2347.png"/><Relationship Id="rId148" Type="http://schemas.openxmlformats.org/officeDocument/2006/relationships/image" Target="../media/image2374.png"/><Relationship Id="rId169" Type="http://schemas.openxmlformats.org/officeDocument/2006/relationships/customXml" Target="../ink/ink2414.xml"/><Relationship Id="rId334" Type="http://schemas.openxmlformats.org/officeDocument/2006/relationships/customXml" Target="../ink/ink2497.xml"/><Relationship Id="rId355" Type="http://schemas.openxmlformats.org/officeDocument/2006/relationships/customXml" Target="../ink/ink2508.xml"/><Relationship Id="rId376" Type="http://schemas.openxmlformats.org/officeDocument/2006/relationships/image" Target="../media/image2484.png"/><Relationship Id="rId397" Type="http://schemas.openxmlformats.org/officeDocument/2006/relationships/customXml" Target="../ink/ink2529.xml"/><Relationship Id="rId4" Type="http://schemas.openxmlformats.org/officeDocument/2006/relationships/image" Target="../media/image2302.png"/><Relationship Id="rId180" Type="http://schemas.openxmlformats.org/officeDocument/2006/relationships/image" Target="../media/image2390.png"/><Relationship Id="rId215" Type="http://schemas.openxmlformats.org/officeDocument/2006/relationships/customXml" Target="../ink/ink2437.xml"/><Relationship Id="rId236" Type="http://schemas.openxmlformats.org/officeDocument/2006/relationships/image" Target="../media/image2418.png"/><Relationship Id="rId257" Type="http://schemas.openxmlformats.org/officeDocument/2006/relationships/customXml" Target="../ink/ink2458.xml"/><Relationship Id="rId278" Type="http://schemas.openxmlformats.org/officeDocument/2006/relationships/image" Target="../media/image2439.png"/><Relationship Id="rId401" Type="http://schemas.openxmlformats.org/officeDocument/2006/relationships/customXml" Target="../ink/ink2531.xml"/><Relationship Id="rId422" Type="http://schemas.openxmlformats.org/officeDocument/2006/relationships/image" Target="../media/image2507.png"/><Relationship Id="rId443" Type="http://schemas.openxmlformats.org/officeDocument/2006/relationships/customXml" Target="../ink/ink2552.xml"/><Relationship Id="rId464" Type="http://schemas.openxmlformats.org/officeDocument/2006/relationships/image" Target="../media/image2528.png"/><Relationship Id="rId303" Type="http://schemas.openxmlformats.org/officeDocument/2006/relationships/customXml" Target="../ink/ink2481.xml"/><Relationship Id="rId42" Type="http://schemas.openxmlformats.org/officeDocument/2006/relationships/image" Target="../media/image2321.png"/><Relationship Id="rId84" Type="http://schemas.openxmlformats.org/officeDocument/2006/relationships/image" Target="../media/image2342.png"/><Relationship Id="rId138" Type="http://schemas.openxmlformats.org/officeDocument/2006/relationships/image" Target="../media/image2369.png"/><Relationship Id="rId345" Type="http://schemas.openxmlformats.org/officeDocument/2006/relationships/image" Target="../media/image2471.png"/><Relationship Id="rId387" Type="http://schemas.openxmlformats.org/officeDocument/2006/relationships/customXml" Target="../ink/ink2524.xml"/><Relationship Id="rId191" Type="http://schemas.openxmlformats.org/officeDocument/2006/relationships/customXml" Target="../ink/ink2425.xml"/><Relationship Id="rId205" Type="http://schemas.openxmlformats.org/officeDocument/2006/relationships/customXml" Target="../ink/ink2432.xml"/><Relationship Id="rId247" Type="http://schemas.openxmlformats.org/officeDocument/2006/relationships/customXml" Target="../ink/ink2453.xml"/><Relationship Id="rId412" Type="http://schemas.openxmlformats.org/officeDocument/2006/relationships/image" Target="../media/image2502.png"/><Relationship Id="rId107" Type="http://schemas.openxmlformats.org/officeDocument/2006/relationships/customXml" Target="../ink/ink2383.xml"/><Relationship Id="rId289" Type="http://schemas.openxmlformats.org/officeDocument/2006/relationships/customXml" Target="../ink/ink2474.xml"/><Relationship Id="rId454" Type="http://schemas.openxmlformats.org/officeDocument/2006/relationships/image" Target="../media/image2523.png"/><Relationship Id="rId11" Type="http://schemas.openxmlformats.org/officeDocument/2006/relationships/customXml" Target="../ink/ink2335.xml"/><Relationship Id="rId53" Type="http://schemas.openxmlformats.org/officeDocument/2006/relationships/customXml" Target="../ink/ink2356.xml"/><Relationship Id="rId149" Type="http://schemas.openxmlformats.org/officeDocument/2006/relationships/customXml" Target="../ink/ink2404.xml"/><Relationship Id="rId314" Type="http://schemas.openxmlformats.org/officeDocument/2006/relationships/image" Target="../media/image2457.png"/><Relationship Id="rId356" Type="http://schemas.openxmlformats.org/officeDocument/2006/relationships/image" Target="../media/image2474.png"/><Relationship Id="rId398" Type="http://schemas.openxmlformats.org/officeDocument/2006/relationships/image" Target="../media/image2495.png"/><Relationship Id="rId95" Type="http://schemas.openxmlformats.org/officeDocument/2006/relationships/customXml" Target="../ink/ink2377.xml"/><Relationship Id="rId160" Type="http://schemas.openxmlformats.org/officeDocument/2006/relationships/image" Target="../media/image2380.png"/><Relationship Id="rId216" Type="http://schemas.openxmlformats.org/officeDocument/2006/relationships/image" Target="../media/image2408.png"/><Relationship Id="rId423" Type="http://schemas.openxmlformats.org/officeDocument/2006/relationships/customXml" Target="../ink/ink2542.xml"/><Relationship Id="rId258" Type="http://schemas.openxmlformats.org/officeDocument/2006/relationships/image" Target="../media/image2429.png"/><Relationship Id="rId465" Type="http://schemas.openxmlformats.org/officeDocument/2006/relationships/customXml" Target="../ink/ink2563.xml"/><Relationship Id="rId22" Type="http://schemas.openxmlformats.org/officeDocument/2006/relationships/image" Target="../media/image2311.png"/><Relationship Id="rId64" Type="http://schemas.openxmlformats.org/officeDocument/2006/relationships/image" Target="../media/image2332.png"/><Relationship Id="rId118" Type="http://schemas.openxmlformats.org/officeDocument/2006/relationships/image" Target="../media/image2359.png"/><Relationship Id="rId325" Type="http://schemas.openxmlformats.org/officeDocument/2006/relationships/image" Target="../media/image2462.png"/><Relationship Id="rId367" Type="http://schemas.openxmlformats.org/officeDocument/2006/relationships/customXml" Target="../ink/ink2514.xml"/><Relationship Id="rId171" Type="http://schemas.openxmlformats.org/officeDocument/2006/relationships/customXml" Target="../ink/ink2415.xml"/><Relationship Id="rId227" Type="http://schemas.openxmlformats.org/officeDocument/2006/relationships/customXml" Target="../ink/ink2443.xml"/><Relationship Id="rId269" Type="http://schemas.openxmlformats.org/officeDocument/2006/relationships/customXml" Target="../ink/ink2464.xml"/><Relationship Id="rId434" Type="http://schemas.openxmlformats.org/officeDocument/2006/relationships/image" Target="../media/image2513.png"/><Relationship Id="rId33" Type="http://schemas.openxmlformats.org/officeDocument/2006/relationships/customXml" Target="../ink/ink2346.xml"/><Relationship Id="rId129" Type="http://schemas.openxmlformats.org/officeDocument/2006/relationships/customXml" Target="../ink/ink2394.xml"/><Relationship Id="rId280" Type="http://schemas.openxmlformats.org/officeDocument/2006/relationships/image" Target="../media/image2440.png"/><Relationship Id="rId336" Type="http://schemas.openxmlformats.org/officeDocument/2006/relationships/customXml" Target="../ink/ink2498.xml"/><Relationship Id="rId75" Type="http://schemas.openxmlformats.org/officeDocument/2006/relationships/customXml" Target="../ink/ink2367.xml"/><Relationship Id="rId140" Type="http://schemas.openxmlformats.org/officeDocument/2006/relationships/image" Target="../media/image2370.png"/><Relationship Id="rId182" Type="http://schemas.openxmlformats.org/officeDocument/2006/relationships/image" Target="../media/image2391.png"/><Relationship Id="rId378" Type="http://schemas.openxmlformats.org/officeDocument/2006/relationships/image" Target="../media/image2485.png"/><Relationship Id="rId403" Type="http://schemas.openxmlformats.org/officeDocument/2006/relationships/customXml" Target="../ink/ink2532.xml"/><Relationship Id="rId6" Type="http://schemas.openxmlformats.org/officeDocument/2006/relationships/image" Target="../media/image2303.png"/><Relationship Id="rId238" Type="http://schemas.openxmlformats.org/officeDocument/2006/relationships/image" Target="../media/image2419.png"/><Relationship Id="rId445" Type="http://schemas.openxmlformats.org/officeDocument/2006/relationships/customXml" Target="../ink/ink2553.xml"/><Relationship Id="rId291" Type="http://schemas.openxmlformats.org/officeDocument/2006/relationships/customXml" Target="../ink/ink2475.xml"/><Relationship Id="rId305" Type="http://schemas.openxmlformats.org/officeDocument/2006/relationships/customXml" Target="../ink/ink2482.xml"/><Relationship Id="rId347" Type="http://schemas.openxmlformats.org/officeDocument/2006/relationships/image" Target="../media/image1266.png"/><Relationship Id="rId44" Type="http://schemas.openxmlformats.org/officeDocument/2006/relationships/image" Target="../media/image2322.png"/><Relationship Id="rId86" Type="http://schemas.openxmlformats.org/officeDocument/2006/relationships/image" Target="../media/image2343.png"/><Relationship Id="rId151" Type="http://schemas.openxmlformats.org/officeDocument/2006/relationships/customXml" Target="../ink/ink2405.xml"/><Relationship Id="rId389" Type="http://schemas.openxmlformats.org/officeDocument/2006/relationships/customXml" Target="../ink/ink2525.xml"/><Relationship Id="rId193" Type="http://schemas.openxmlformats.org/officeDocument/2006/relationships/customXml" Target="../ink/ink2426.xml"/><Relationship Id="rId207" Type="http://schemas.openxmlformats.org/officeDocument/2006/relationships/customXml" Target="../ink/ink2433.xml"/><Relationship Id="rId249" Type="http://schemas.openxmlformats.org/officeDocument/2006/relationships/customXml" Target="../ink/ink2454.xml"/><Relationship Id="rId414" Type="http://schemas.openxmlformats.org/officeDocument/2006/relationships/image" Target="../media/image2503.png"/><Relationship Id="rId456" Type="http://schemas.openxmlformats.org/officeDocument/2006/relationships/image" Target="../media/image2524.png"/><Relationship Id="rId13" Type="http://schemas.openxmlformats.org/officeDocument/2006/relationships/customXml" Target="../ink/ink2336.xml"/><Relationship Id="rId109" Type="http://schemas.openxmlformats.org/officeDocument/2006/relationships/customXml" Target="../ink/ink2384.xml"/><Relationship Id="rId260" Type="http://schemas.openxmlformats.org/officeDocument/2006/relationships/image" Target="../media/image2430.png"/><Relationship Id="rId316" Type="http://schemas.openxmlformats.org/officeDocument/2006/relationships/image" Target="../media/image2458.png"/><Relationship Id="rId55" Type="http://schemas.openxmlformats.org/officeDocument/2006/relationships/customXml" Target="../ink/ink2357.xml"/><Relationship Id="rId97" Type="http://schemas.openxmlformats.org/officeDocument/2006/relationships/customXml" Target="../ink/ink2378.xml"/><Relationship Id="rId120" Type="http://schemas.openxmlformats.org/officeDocument/2006/relationships/image" Target="../media/image2360.png"/><Relationship Id="rId358" Type="http://schemas.openxmlformats.org/officeDocument/2006/relationships/image" Target="../media/image2475.png"/><Relationship Id="rId162" Type="http://schemas.openxmlformats.org/officeDocument/2006/relationships/image" Target="../media/image2381.png"/><Relationship Id="rId218" Type="http://schemas.openxmlformats.org/officeDocument/2006/relationships/image" Target="../media/image2409.png"/><Relationship Id="rId425" Type="http://schemas.openxmlformats.org/officeDocument/2006/relationships/customXml" Target="../ink/ink2543.xml"/><Relationship Id="rId467" Type="http://schemas.openxmlformats.org/officeDocument/2006/relationships/customXml" Target="../ink/ink2564.xml"/><Relationship Id="rId271" Type="http://schemas.openxmlformats.org/officeDocument/2006/relationships/customXml" Target="../ink/ink2465.xml"/><Relationship Id="rId24" Type="http://schemas.openxmlformats.org/officeDocument/2006/relationships/image" Target="../media/image2312.png"/><Relationship Id="rId66" Type="http://schemas.openxmlformats.org/officeDocument/2006/relationships/image" Target="../media/image2333.png"/><Relationship Id="rId131" Type="http://schemas.openxmlformats.org/officeDocument/2006/relationships/customXml" Target="../ink/ink2395.xml"/><Relationship Id="rId327" Type="http://schemas.openxmlformats.org/officeDocument/2006/relationships/image" Target="../media/image2463.png"/><Relationship Id="rId369" Type="http://schemas.openxmlformats.org/officeDocument/2006/relationships/customXml" Target="../ink/ink2515.xml"/><Relationship Id="rId173" Type="http://schemas.openxmlformats.org/officeDocument/2006/relationships/customXml" Target="../ink/ink2416.xml"/><Relationship Id="rId229" Type="http://schemas.openxmlformats.org/officeDocument/2006/relationships/customXml" Target="../ink/ink2444.xml"/><Relationship Id="rId380" Type="http://schemas.openxmlformats.org/officeDocument/2006/relationships/image" Target="../media/image2486.png"/><Relationship Id="rId436" Type="http://schemas.openxmlformats.org/officeDocument/2006/relationships/image" Target="../media/image2514.png"/><Relationship Id="rId240" Type="http://schemas.openxmlformats.org/officeDocument/2006/relationships/image" Target="../media/image2420.png"/><Relationship Id="rId35" Type="http://schemas.openxmlformats.org/officeDocument/2006/relationships/customXml" Target="../ink/ink2347.xml"/><Relationship Id="rId77" Type="http://schemas.openxmlformats.org/officeDocument/2006/relationships/customXml" Target="../ink/ink2368.xml"/><Relationship Id="rId100" Type="http://schemas.openxmlformats.org/officeDocument/2006/relationships/image" Target="../media/image2350.png"/><Relationship Id="rId282" Type="http://schemas.openxmlformats.org/officeDocument/2006/relationships/image" Target="../media/image2441.png"/><Relationship Id="rId338" Type="http://schemas.openxmlformats.org/officeDocument/2006/relationships/customXml" Target="../ink/ink2499.xml"/><Relationship Id="rId8" Type="http://schemas.openxmlformats.org/officeDocument/2006/relationships/image" Target="../media/image2304.png"/><Relationship Id="rId142" Type="http://schemas.openxmlformats.org/officeDocument/2006/relationships/image" Target="../media/image2371.png"/><Relationship Id="rId184" Type="http://schemas.openxmlformats.org/officeDocument/2006/relationships/image" Target="../media/image2392.png"/><Relationship Id="rId391" Type="http://schemas.openxmlformats.org/officeDocument/2006/relationships/customXml" Target="../ink/ink2526.xml"/><Relationship Id="rId405" Type="http://schemas.openxmlformats.org/officeDocument/2006/relationships/customXml" Target="../ink/ink2533.xml"/><Relationship Id="rId447" Type="http://schemas.openxmlformats.org/officeDocument/2006/relationships/customXml" Target="../ink/ink2554.xml"/><Relationship Id="rId251" Type="http://schemas.openxmlformats.org/officeDocument/2006/relationships/customXml" Target="../ink/ink2455.xml"/><Relationship Id="rId46" Type="http://schemas.openxmlformats.org/officeDocument/2006/relationships/image" Target="../media/image2323.png"/><Relationship Id="rId293" Type="http://schemas.openxmlformats.org/officeDocument/2006/relationships/customXml" Target="../ink/ink2476.xml"/><Relationship Id="rId307" Type="http://schemas.openxmlformats.org/officeDocument/2006/relationships/customXml" Target="../ink/ink2483.xml"/><Relationship Id="rId349" Type="http://schemas.openxmlformats.org/officeDocument/2006/relationships/image" Target="../media/image2472.png"/><Relationship Id="rId88" Type="http://schemas.openxmlformats.org/officeDocument/2006/relationships/image" Target="../media/image2344.png"/><Relationship Id="rId111" Type="http://schemas.openxmlformats.org/officeDocument/2006/relationships/customXml" Target="../ink/ink2385.xml"/><Relationship Id="rId153" Type="http://schemas.openxmlformats.org/officeDocument/2006/relationships/customXml" Target="../ink/ink2406.xml"/><Relationship Id="rId195" Type="http://schemas.openxmlformats.org/officeDocument/2006/relationships/customXml" Target="../ink/ink2427.xml"/><Relationship Id="rId209" Type="http://schemas.openxmlformats.org/officeDocument/2006/relationships/customXml" Target="../ink/ink2434.xml"/><Relationship Id="rId360" Type="http://schemas.openxmlformats.org/officeDocument/2006/relationships/image" Target="../media/image2476.png"/><Relationship Id="rId416" Type="http://schemas.openxmlformats.org/officeDocument/2006/relationships/image" Target="../media/image2504.png"/><Relationship Id="rId220" Type="http://schemas.openxmlformats.org/officeDocument/2006/relationships/image" Target="../media/image2410.png"/><Relationship Id="rId458" Type="http://schemas.openxmlformats.org/officeDocument/2006/relationships/image" Target="../media/image2525.png"/><Relationship Id="rId15" Type="http://schemas.openxmlformats.org/officeDocument/2006/relationships/customXml" Target="../ink/ink2337.xml"/><Relationship Id="rId57" Type="http://schemas.openxmlformats.org/officeDocument/2006/relationships/customXml" Target="../ink/ink2358.xml"/><Relationship Id="rId262" Type="http://schemas.openxmlformats.org/officeDocument/2006/relationships/image" Target="../media/image2431.png"/><Relationship Id="rId318" Type="http://schemas.openxmlformats.org/officeDocument/2006/relationships/customXml" Target="../ink/ink2489.xml"/><Relationship Id="rId99" Type="http://schemas.openxmlformats.org/officeDocument/2006/relationships/customXml" Target="../ink/ink2379.xml"/><Relationship Id="rId122" Type="http://schemas.openxmlformats.org/officeDocument/2006/relationships/image" Target="../media/image2361.png"/><Relationship Id="rId164" Type="http://schemas.openxmlformats.org/officeDocument/2006/relationships/image" Target="../media/image2382.png"/><Relationship Id="rId371" Type="http://schemas.openxmlformats.org/officeDocument/2006/relationships/customXml" Target="../ink/ink2516.xml"/><Relationship Id="rId427" Type="http://schemas.openxmlformats.org/officeDocument/2006/relationships/customXml" Target="../ink/ink2544.xml"/><Relationship Id="rId469" Type="http://schemas.openxmlformats.org/officeDocument/2006/relationships/customXml" Target="../ink/ink2565.xml"/><Relationship Id="rId26" Type="http://schemas.openxmlformats.org/officeDocument/2006/relationships/image" Target="../media/image2313.png"/><Relationship Id="rId231" Type="http://schemas.openxmlformats.org/officeDocument/2006/relationships/customXml" Target="../ink/ink2445.xml"/><Relationship Id="rId273" Type="http://schemas.openxmlformats.org/officeDocument/2006/relationships/customXml" Target="../ink/ink2466.xml"/><Relationship Id="rId329" Type="http://schemas.openxmlformats.org/officeDocument/2006/relationships/image" Target="../media/image2464.png"/><Relationship Id="rId68" Type="http://schemas.openxmlformats.org/officeDocument/2006/relationships/image" Target="../media/image2334.png"/><Relationship Id="rId133" Type="http://schemas.openxmlformats.org/officeDocument/2006/relationships/customXml" Target="../ink/ink2396.xml"/><Relationship Id="rId175" Type="http://schemas.openxmlformats.org/officeDocument/2006/relationships/customXml" Target="../ink/ink2417.xml"/><Relationship Id="rId340" Type="http://schemas.openxmlformats.org/officeDocument/2006/relationships/customXml" Target="../ink/ink2500.xml"/><Relationship Id="rId200" Type="http://schemas.openxmlformats.org/officeDocument/2006/relationships/image" Target="../media/image2400.png"/><Relationship Id="rId382" Type="http://schemas.openxmlformats.org/officeDocument/2006/relationships/image" Target="../media/image2487.png"/><Relationship Id="rId438" Type="http://schemas.openxmlformats.org/officeDocument/2006/relationships/image" Target="../media/image2515.png"/><Relationship Id="rId242" Type="http://schemas.openxmlformats.org/officeDocument/2006/relationships/image" Target="../media/image2421.png"/><Relationship Id="rId284" Type="http://schemas.openxmlformats.org/officeDocument/2006/relationships/image" Target="../media/image2442.png"/><Relationship Id="rId37" Type="http://schemas.openxmlformats.org/officeDocument/2006/relationships/customXml" Target="../ink/ink2348.xml"/><Relationship Id="rId79" Type="http://schemas.openxmlformats.org/officeDocument/2006/relationships/customXml" Target="../ink/ink2369.xml"/><Relationship Id="rId102" Type="http://schemas.openxmlformats.org/officeDocument/2006/relationships/image" Target="../media/image2351.png"/><Relationship Id="rId144" Type="http://schemas.openxmlformats.org/officeDocument/2006/relationships/image" Target="../media/image2372.png"/><Relationship Id="rId90" Type="http://schemas.openxmlformats.org/officeDocument/2006/relationships/image" Target="../media/image2345.png"/><Relationship Id="rId186" Type="http://schemas.openxmlformats.org/officeDocument/2006/relationships/image" Target="../media/image2393.png"/><Relationship Id="rId351" Type="http://schemas.openxmlformats.org/officeDocument/2006/relationships/image" Target="../media/image1799.png"/><Relationship Id="rId393" Type="http://schemas.openxmlformats.org/officeDocument/2006/relationships/customXml" Target="../ink/ink2527.xml"/><Relationship Id="rId407" Type="http://schemas.openxmlformats.org/officeDocument/2006/relationships/customXml" Target="../ink/ink2534.xml"/><Relationship Id="rId449" Type="http://schemas.openxmlformats.org/officeDocument/2006/relationships/customXml" Target="../ink/ink2555.xml"/><Relationship Id="rId211" Type="http://schemas.openxmlformats.org/officeDocument/2006/relationships/customXml" Target="../ink/ink2435.xml"/><Relationship Id="rId253" Type="http://schemas.openxmlformats.org/officeDocument/2006/relationships/customXml" Target="../ink/ink2456.xml"/><Relationship Id="rId295" Type="http://schemas.openxmlformats.org/officeDocument/2006/relationships/customXml" Target="../ink/ink2477.xml"/><Relationship Id="rId309" Type="http://schemas.openxmlformats.org/officeDocument/2006/relationships/customXml" Target="../ink/ink2484.xml"/><Relationship Id="rId460" Type="http://schemas.openxmlformats.org/officeDocument/2006/relationships/image" Target="../media/image2526.png"/><Relationship Id="rId48" Type="http://schemas.openxmlformats.org/officeDocument/2006/relationships/image" Target="../media/image2324.png"/><Relationship Id="rId113" Type="http://schemas.openxmlformats.org/officeDocument/2006/relationships/customXml" Target="../ink/ink2386.xml"/><Relationship Id="rId320" Type="http://schemas.openxmlformats.org/officeDocument/2006/relationships/customXml" Target="../ink/ink2490.xml"/><Relationship Id="rId155" Type="http://schemas.openxmlformats.org/officeDocument/2006/relationships/customXml" Target="../ink/ink2407.xml"/><Relationship Id="rId197" Type="http://schemas.openxmlformats.org/officeDocument/2006/relationships/customXml" Target="../ink/ink2428.xml"/><Relationship Id="rId362" Type="http://schemas.openxmlformats.org/officeDocument/2006/relationships/image" Target="../media/image2477.png"/><Relationship Id="rId418" Type="http://schemas.openxmlformats.org/officeDocument/2006/relationships/image" Target="../media/image2505.png"/><Relationship Id="rId222" Type="http://schemas.openxmlformats.org/officeDocument/2006/relationships/image" Target="../media/image2411.png"/><Relationship Id="rId264" Type="http://schemas.openxmlformats.org/officeDocument/2006/relationships/image" Target="../media/image2432.png"/><Relationship Id="rId17" Type="http://schemas.openxmlformats.org/officeDocument/2006/relationships/customXml" Target="../ink/ink2338.xml"/><Relationship Id="rId59" Type="http://schemas.openxmlformats.org/officeDocument/2006/relationships/customXml" Target="../ink/ink2359.xml"/><Relationship Id="rId124" Type="http://schemas.openxmlformats.org/officeDocument/2006/relationships/image" Target="../media/image2362.png"/><Relationship Id="rId70" Type="http://schemas.openxmlformats.org/officeDocument/2006/relationships/image" Target="../media/image2335.png"/><Relationship Id="rId166" Type="http://schemas.openxmlformats.org/officeDocument/2006/relationships/image" Target="../media/image2383.png"/><Relationship Id="rId331" Type="http://schemas.openxmlformats.org/officeDocument/2006/relationships/image" Target="../media/image2465.png"/><Relationship Id="rId373" Type="http://schemas.openxmlformats.org/officeDocument/2006/relationships/customXml" Target="../ink/ink2517.xml"/><Relationship Id="rId429" Type="http://schemas.openxmlformats.org/officeDocument/2006/relationships/customXml" Target="../ink/ink2545.xml"/><Relationship Id="rId1" Type="http://schemas.openxmlformats.org/officeDocument/2006/relationships/slideLayout" Target="../slideLayouts/slideLayout7.xml"/><Relationship Id="rId233" Type="http://schemas.openxmlformats.org/officeDocument/2006/relationships/customXml" Target="../ink/ink2446.xml"/><Relationship Id="rId440" Type="http://schemas.openxmlformats.org/officeDocument/2006/relationships/image" Target="../media/image2516.png"/><Relationship Id="rId28" Type="http://schemas.openxmlformats.org/officeDocument/2006/relationships/image" Target="../media/image2314.png"/><Relationship Id="rId275" Type="http://schemas.openxmlformats.org/officeDocument/2006/relationships/customXml" Target="../ink/ink2467.xml"/><Relationship Id="rId300" Type="http://schemas.openxmlformats.org/officeDocument/2006/relationships/image" Target="../media/image2450.png"/><Relationship Id="rId81" Type="http://schemas.openxmlformats.org/officeDocument/2006/relationships/customXml" Target="../ink/ink2370.xml"/><Relationship Id="rId135" Type="http://schemas.openxmlformats.org/officeDocument/2006/relationships/customXml" Target="../ink/ink2397.xml"/><Relationship Id="rId177" Type="http://schemas.openxmlformats.org/officeDocument/2006/relationships/customXml" Target="../ink/ink2418.xml"/><Relationship Id="rId342" Type="http://schemas.openxmlformats.org/officeDocument/2006/relationships/customXml" Target="../ink/ink2501.xml"/><Relationship Id="rId384" Type="http://schemas.openxmlformats.org/officeDocument/2006/relationships/image" Target="../media/image2488.png"/><Relationship Id="rId202" Type="http://schemas.openxmlformats.org/officeDocument/2006/relationships/image" Target="../media/image2401.png"/><Relationship Id="rId244" Type="http://schemas.openxmlformats.org/officeDocument/2006/relationships/image" Target="../media/image2422.png"/><Relationship Id="rId39" Type="http://schemas.openxmlformats.org/officeDocument/2006/relationships/customXml" Target="../ink/ink2349.xml"/><Relationship Id="rId286" Type="http://schemas.openxmlformats.org/officeDocument/2006/relationships/image" Target="../media/image2443.png"/><Relationship Id="rId451" Type="http://schemas.openxmlformats.org/officeDocument/2006/relationships/customXml" Target="../ink/ink2556.xml"/><Relationship Id="rId50" Type="http://schemas.openxmlformats.org/officeDocument/2006/relationships/image" Target="../media/image2325.png"/><Relationship Id="rId104" Type="http://schemas.openxmlformats.org/officeDocument/2006/relationships/image" Target="../media/image2352.png"/><Relationship Id="rId146" Type="http://schemas.openxmlformats.org/officeDocument/2006/relationships/image" Target="../media/image2373.png"/><Relationship Id="rId188" Type="http://schemas.openxmlformats.org/officeDocument/2006/relationships/image" Target="../media/image2394.png"/><Relationship Id="rId311" Type="http://schemas.openxmlformats.org/officeDocument/2006/relationships/customXml" Target="../ink/ink2485.xml"/><Relationship Id="rId353" Type="http://schemas.openxmlformats.org/officeDocument/2006/relationships/image" Target="../media/image2473.png"/><Relationship Id="rId395" Type="http://schemas.openxmlformats.org/officeDocument/2006/relationships/customXml" Target="../ink/ink2528.xml"/><Relationship Id="rId409" Type="http://schemas.openxmlformats.org/officeDocument/2006/relationships/customXml" Target="../ink/ink2535.xml"/><Relationship Id="rId92" Type="http://schemas.openxmlformats.org/officeDocument/2006/relationships/image" Target="../media/image2346.png"/><Relationship Id="rId213" Type="http://schemas.openxmlformats.org/officeDocument/2006/relationships/customXml" Target="../ink/ink2436.xml"/><Relationship Id="rId420" Type="http://schemas.openxmlformats.org/officeDocument/2006/relationships/image" Target="../media/image2506.png"/><Relationship Id="rId255" Type="http://schemas.openxmlformats.org/officeDocument/2006/relationships/customXml" Target="../ink/ink2457.xml"/><Relationship Id="rId297" Type="http://schemas.openxmlformats.org/officeDocument/2006/relationships/customXml" Target="../ink/ink2478.xml"/><Relationship Id="rId462" Type="http://schemas.openxmlformats.org/officeDocument/2006/relationships/image" Target="../media/image2527.png"/><Relationship Id="rId115" Type="http://schemas.openxmlformats.org/officeDocument/2006/relationships/customXml" Target="../ink/ink2387.xml"/><Relationship Id="rId157" Type="http://schemas.openxmlformats.org/officeDocument/2006/relationships/customXml" Target="../ink/ink2408.xml"/><Relationship Id="rId322" Type="http://schemas.openxmlformats.org/officeDocument/2006/relationships/customXml" Target="../ink/ink2491.xml"/><Relationship Id="rId364" Type="http://schemas.openxmlformats.org/officeDocument/2006/relationships/image" Target="../media/image2478.png"/><Relationship Id="rId61" Type="http://schemas.openxmlformats.org/officeDocument/2006/relationships/customXml" Target="../ink/ink2360.xml"/><Relationship Id="rId199" Type="http://schemas.openxmlformats.org/officeDocument/2006/relationships/customXml" Target="../ink/ink2429.xml"/></Relationships>
</file>

<file path=ppt/slides/_rels/slide6.xml.rels><?xml version="1.0" encoding="UTF-8" standalone="yes"?>
<Relationships xmlns="http://schemas.openxmlformats.org/package/2006/relationships"><Relationship Id="rId2" Type="http://schemas.openxmlformats.org/officeDocument/2006/relationships/image" Target="../media/image25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1" Type="http://schemas.openxmlformats.org/officeDocument/2006/relationships/customXml" Target="../ink/ink2575.xml"/><Relationship Id="rId170" Type="http://schemas.openxmlformats.org/officeDocument/2006/relationships/image" Target="../media/image2617.png"/><Relationship Id="rId268" Type="http://schemas.openxmlformats.org/officeDocument/2006/relationships/image" Target="../media/image2666.png"/><Relationship Id="rId475" Type="http://schemas.openxmlformats.org/officeDocument/2006/relationships/customXml" Target="../ink/ink2802.xml"/><Relationship Id="rId682" Type="http://schemas.openxmlformats.org/officeDocument/2006/relationships/customXml" Target="../ink/ink2906.xml"/><Relationship Id="rId128" Type="http://schemas.openxmlformats.org/officeDocument/2006/relationships/image" Target="../media/image2596.png"/><Relationship Id="rId335" Type="http://schemas.openxmlformats.org/officeDocument/2006/relationships/customXml" Target="../ink/ink2732.xml"/><Relationship Id="rId542" Type="http://schemas.openxmlformats.org/officeDocument/2006/relationships/image" Target="../media/image2803.png"/><Relationship Id="rId987" Type="http://schemas.openxmlformats.org/officeDocument/2006/relationships/image" Target="../media/image3024.png"/><Relationship Id="rId1172" Type="http://schemas.openxmlformats.org/officeDocument/2006/relationships/customXml" Target="../ink/ink3152.xml"/><Relationship Id="rId402" Type="http://schemas.openxmlformats.org/officeDocument/2006/relationships/image" Target="../media/image2733.png"/><Relationship Id="rId847" Type="http://schemas.openxmlformats.org/officeDocument/2006/relationships/image" Target="../media/image2955.png"/><Relationship Id="rId1032" Type="http://schemas.openxmlformats.org/officeDocument/2006/relationships/customXml" Target="../ink/ink3082.xml"/><Relationship Id="rId707" Type="http://schemas.openxmlformats.org/officeDocument/2006/relationships/image" Target="../media/image2885.png"/><Relationship Id="rId914" Type="http://schemas.openxmlformats.org/officeDocument/2006/relationships/customXml" Target="../ink/ink3022.xml"/><Relationship Id="rId43" Type="http://schemas.openxmlformats.org/officeDocument/2006/relationships/customXml" Target="../ink/ink2586.xml"/><Relationship Id="rId192" Type="http://schemas.openxmlformats.org/officeDocument/2006/relationships/image" Target="../media/image2628.png"/><Relationship Id="rId497" Type="http://schemas.openxmlformats.org/officeDocument/2006/relationships/customXml" Target="../ink/ink2813.xml"/><Relationship Id="rId357" Type="http://schemas.openxmlformats.org/officeDocument/2006/relationships/customXml" Target="../ink/ink2743.xml"/><Relationship Id="rId1194" Type="http://schemas.openxmlformats.org/officeDocument/2006/relationships/customXml" Target="../ink/ink3163.xml"/><Relationship Id="rId217" Type="http://schemas.openxmlformats.org/officeDocument/2006/relationships/customXml" Target="../ink/ink2673.xml"/><Relationship Id="rId564" Type="http://schemas.openxmlformats.org/officeDocument/2006/relationships/image" Target="../media/image2814.png"/><Relationship Id="rId771" Type="http://schemas.openxmlformats.org/officeDocument/2006/relationships/image" Target="../media/image2917.png"/><Relationship Id="rId869" Type="http://schemas.openxmlformats.org/officeDocument/2006/relationships/image" Target="../media/image2966.png"/><Relationship Id="rId424" Type="http://schemas.openxmlformats.org/officeDocument/2006/relationships/image" Target="../media/image2744.png"/><Relationship Id="rId631" Type="http://schemas.openxmlformats.org/officeDocument/2006/relationships/customXml" Target="../ink/ink2880.xml"/><Relationship Id="rId729" Type="http://schemas.openxmlformats.org/officeDocument/2006/relationships/image" Target="../media/image2896.png"/><Relationship Id="rId1054" Type="http://schemas.openxmlformats.org/officeDocument/2006/relationships/customXml" Target="../ink/ink3093.xml"/><Relationship Id="rId936" Type="http://schemas.openxmlformats.org/officeDocument/2006/relationships/image" Target="../media/image2999.png"/><Relationship Id="rId1121" Type="http://schemas.openxmlformats.org/officeDocument/2006/relationships/image" Target="../media/image3091.png"/><Relationship Id="rId1219" Type="http://schemas.openxmlformats.org/officeDocument/2006/relationships/image" Target="../media/image3140.png"/><Relationship Id="rId65" Type="http://schemas.openxmlformats.org/officeDocument/2006/relationships/customXml" Target="../ink/ink2597.xml"/><Relationship Id="rId281" Type="http://schemas.openxmlformats.org/officeDocument/2006/relationships/customXml" Target="../ink/ink2705.xml"/><Relationship Id="rId141" Type="http://schemas.openxmlformats.org/officeDocument/2006/relationships/customXml" Target="../ink/ink2635.xml"/><Relationship Id="rId379" Type="http://schemas.openxmlformats.org/officeDocument/2006/relationships/customXml" Target="../ink/ink2754.xml"/><Relationship Id="rId586" Type="http://schemas.openxmlformats.org/officeDocument/2006/relationships/image" Target="../media/image2825.png"/><Relationship Id="rId793" Type="http://schemas.openxmlformats.org/officeDocument/2006/relationships/image" Target="../media/image2928.png"/><Relationship Id="rId7" Type="http://schemas.openxmlformats.org/officeDocument/2006/relationships/customXml" Target="../ink/ink2568.xml"/><Relationship Id="rId239" Type="http://schemas.openxmlformats.org/officeDocument/2006/relationships/customXml" Target="../ink/ink2684.xml"/><Relationship Id="rId446" Type="http://schemas.openxmlformats.org/officeDocument/2006/relationships/image" Target="../media/image2755.png"/><Relationship Id="rId653" Type="http://schemas.openxmlformats.org/officeDocument/2006/relationships/image" Target="../media/image2858.png"/><Relationship Id="rId1076" Type="http://schemas.openxmlformats.org/officeDocument/2006/relationships/customXml" Target="../ink/ink3104.xml"/><Relationship Id="rId306" Type="http://schemas.openxmlformats.org/officeDocument/2006/relationships/image" Target="../media/image2685.png"/><Relationship Id="rId860" Type="http://schemas.openxmlformats.org/officeDocument/2006/relationships/customXml" Target="../ink/ink2995.xml"/><Relationship Id="rId958" Type="http://schemas.openxmlformats.org/officeDocument/2006/relationships/customXml" Target="../ink/ink3045.xml"/><Relationship Id="rId1143" Type="http://schemas.openxmlformats.org/officeDocument/2006/relationships/image" Target="../media/image3102.png"/><Relationship Id="rId87" Type="http://schemas.openxmlformats.org/officeDocument/2006/relationships/customXml" Target="../ink/ink2608.xml"/><Relationship Id="rId513" Type="http://schemas.openxmlformats.org/officeDocument/2006/relationships/customXml" Target="../ink/ink2821.xml"/><Relationship Id="rId720" Type="http://schemas.openxmlformats.org/officeDocument/2006/relationships/customXml" Target="../ink/ink2925.xml"/><Relationship Id="rId818" Type="http://schemas.openxmlformats.org/officeDocument/2006/relationships/customXml" Target="../ink/ink2974.xml"/><Relationship Id="rId1003" Type="http://schemas.openxmlformats.org/officeDocument/2006/relationships/image" Target="../media/image3032.png"/><Relationship Id="rId1210" Type="http://schemas.openxmlformats.org/officeDocument/2006/relationships/customXml" Target="../ink/ink3171.xml"/><Relationship Id="rId14" Type="http://schemas.openxmlformats.org/officeDocument/2006/relationships/image" Target="../media/image2539.png"/><Relationship Id="rId163" Type="http://schemas.openxmlformats.org/officeDocument/2006/relationships/customXml" Target="../ink/ink2646.xml"/><Relationship Id="rId370" Type="http://schemas.openxmlformats.org/officeDocument/2006/relationships/image" Target="../media/image2717.png"/><Relationship Id="rId230" Type="http://schemas.openxmlformats.org/officeDocument/2006/relationships/image" Target="../media/image2647.png"/><Relationship Id="rId468" Type="http://schemas.openxmlformats.org/officeDocument/2006/relationships/image" Target="../media/image2766.png"/><Relationship Id="rId675" Type="http://schemas.openxmlformats.org/officeDocument/2006/relationships/image" Target="../media/image2869.png"/><Relationship Id="rId882" Type="http://schemas.openxmlformats.org/officeDocument/2006/relationships/customXml" Target="../ink/ink3006.xml"/><Relationship Id="rId1098" Type="http://schemas.openxmlformats.org/officeDocument/2006/relationships/customXml" Target="../ink/ink3115.xml"/><Relationship Id="rId328" Type="http://schemas.openxmlformats.org/officeDocument/2006/relationships/image" Target="../media/image2696.png"/><Relationship Id="rId535" Type="http://schemas.openxmlformats.org/officeDocument/2006/relationships/customXml" Target="../ink/ink2832.xml"/><Relationship Id="rId742" Type="http://schemas.openxmlformats.org/officeDocument/2006/relationships/customXml" Target="../ink/ink2936.xml"/><Relationship Id="rId1165" Type="http://schemas.openxmlformats.org/officeDocument/2006/relationships/image" Target="../media/image3113.png"/><Relationship Id="rId602" Type="http://schemas.openxmlformats.org/officeDocument/2006/relationships/image" Target="../media/image2833.png"/><Relationship Id="rId1025" Type="http://schemas.openxmlformats.org/officeDocument/2006/relationships/image" Target="../media/image3043.png"/><Relationship Id="rId1232" Type="http://schemas.openxmlformats.org/officeDocument/2006/relationships/customXml" Target="../ink/ink3182.xml"/><Relationship Id="rId907" Type="http://schemas.openxmlformats.org/officeDocument/2006/relationships/image" Target="../media/image2985.png"/><Relationship Id="rId36" Type="http://schemas.openxmlformats.org/officeDocument/2006/relationships/image" Target="../media/image2550.png"/><Relationship Id="rId185" Type="http://schemas.openxmlformats.org/officeDocument/2006/relationships/customXml" Target="../ink/ink2657.xml"/><Relationship Id="rId392" Type="http://schemas.openxmlformats.org/officeDocument/2006/relationships/image" Target="../media/image2728.png"/><Relationship Id="rId697" Type="http://schemas.openxmlformats.org/officeDocument/2006/relationships/image" Target="../media/image2880.png"/><Relationship Id="rId252" Type="http://schemas.openxmlformats.org/officeDocument/2006/relationships/image" Target="../media/image2658.png"/><Relationship Id="rId1187" Type="http://schemas.openxmlformats.org/officeDocument/2006/relationships/image" Target="../media/image3124.png"/><Relationship Id="rId112" Type="http://schemas.openxmlformats.org/officeDocument/2006/relationships/image" Target="../media/image2588.png"/><Relationship Id="rId557" Type="http://schemas.openxmlformats.org/officeDocument/2006/relationships/customXml" Target="../ink/ink2843.xml"/><Relationship Id="rId764" Type="http://schemas.openxmlformats.org/officeDocument/2006/relationships/customXml" Target="../ink/ink2947.xml"/><Relationship Id="rId971" Type="http://schemas.openxmlformats.org/officeDocument/2006/relationships/image" Target="../media/image3016.png"/><Relationship Id="rId417" Type="http://schemas.openxmlformats.org/officeDocument/2006/relationships/customXml" Target="../ink/ink2773.xml"/><Relationship Id="rId624" Type="http://schemas.openxmlformats.org/officeDocument/2006/relationships/image" Target="../media/image2844.png"/><Relationship Id="rId831" Type="http://schemas.openxmlformats.org/officeDocument/2006/relationships/image" Target="../media/image2947.png"/><Relationship Id="rId1047" Type="http://schemas.openxmlformats.org/officeDocument/2006/relationships/image" Target="../media/image3054.png"/><Relationship Id="rId929" Type="http://schemas.openxmlformats.org/officeDocument/2006/relationships/customXml" Target="../ink/ink3030.xml"/><Relationship Id="rId1114" Type="http://schemas.openxmlformats.org/officeDocument/2006/relationships/customXml" Target="../ink/ink3123.xml"/><Relationship Id="rId58" Type="http://schemas.openxmlformats.org/officeDocument/2006/relationships/image" Target="../media/image2561.png"/><Relationship Id="rId274" Type="http://schemas.openxmlformats.org/officeDocument/2006/relationships/image" Target="../media/image2669.png"/><Relationship Id="rId481" Type="http://schemas.openxmlformats.org/officeDocument/2006/relationships/customXml" Target="../ink/ink2805.xml"/><Relationship Id="rId134" Type="http://schemas.openxmlformats.org/officeDocument/2006/relationships/image" Target="../media/image2599.png"/><Relationship Id="rId579" Type="http://schemas.openxmlformats.org/officeDocument/2006/relationships/customXml" Target="../ink/ink2854.xml"/><Relationship Id="rId786" Type="http://schemas.openxmlformats.org/officeDocument/2006/relationships/customXml" Target="../ink/ink2958.xml"/><Relationship Id="rId993" Type="http://schemas.openxmlformats.org/officeDocument/2006/relationships/image" Target="../media/image3027.png"/><Relationship Id="rId341" Type="http://schemas.openxmlformats.org/officeDocument/2006/relationships/customXml" Target="../ink/ink2735.xml"/><Relationship Id="rId439" Type="http://schemas.openxmlformats.org/officeDocument/2006/relationships/customXml" Target="../ink/ink2784.xml"/><Relationship Id="rId646" Type="http://schemas.openxmlformats.org/officeDocument/2006/relationships/image" Target="../media/image2855.png"/><Relationship Id="rId1069" Type="http://schemas.openxmlformats.org/officeDocument/2006/relationships/image" Target="../media/image3065.png"/><Relationship Id="rId201" Type="http://schemas.openxmlformats.org/officeDocument/2006/relationships/customXml" Target="../ink/ink2665.xml"/><Relationship Id="rId506" Type="http://schemas.openxmlformats.org/officeDocument/2006/relationships/image" Target="../media/image2785.png"/><Relationship Id="rId853" Type="http://schemas.openxmlformats.org/officeDocument/2006/relationships/image" Target="../media/image2958.png"/><Relationship Id="rId1136" Type="http://schemas.openxmlformats.org/officeDocument/2006/relationships/customXml" Target="../ink/ink3134.xml"/><Relationship Id="rId713" Type="http://schemas.openxmlformats.org/officeDocument/2006/relationships/image" Target="../media/image2888.png"/><Relationship Id="rId920" Type="http://schemas.openxmlformats.org/officeDocument/2006/relationships/customXml" Target="../ink/ink3025.xml"/><Relationship Id="rId1203" Type="http://schemas.openxmlformats.org/officeDocument/2006/relationships/image" Target="../media/image3132.png"/><Relationship Id="rId296" Type="http://schemas.openxmlformats.org/officeDocument/2006/relationships/image" Target="../media/image2680.png"/><Relationship Id="rId156" Type="http://schemas.openxmlformats.org/officeDocument/2006/relationships/image" Target="../media/image2610.png"/><Relationship Id="rId363" Type="http://schemas.openxmlformats.org/officeDocument/2006/relationships/customXml" Target="../ink/ink2746.xml"/><Relationship Id="rId570" Type="http://schemas.openxmlformats.org/officeDocument/2006/relationships/image" Target="../media/image2817.png"/><Relationship Id="rId223" Type="http://schemas.openxmlformats.org/officeDocument/2006/relationships/customXml" Target="../ink/ink2676.xml"/><Relationship Id="rId430" Type="http://schemas.openxmlformats.org/officeDocument/2006/relationships/image" Target="../media/image2747.png"/><Relationship Id="rId668" Type="http://schemas.openxmlformats.org/officeDocument/2006/relationships/customXml" Target="../ink/ink2899.xml"/><Relationship Id="rId875" Type="http://schemas.openxmlformats.org/officeDocument/2006/relationships/image" Target="../media/image2969.png"/><Relationship Id="rId1060" Type="http://schemas.openxmlformats.org/officeDocument/2006/relationships/customXml" Target="../ink/ink3096.xml"/><Relationship Id="rId528" Type="http://schemas.openxmlformats.org/officeDocument/2006/relationships/image" Target="../media/image2796.png"/><Relationship Id="rId735" Type="http://schemas.openxmlformats.org/officeDocument/2006/relationships/image" Target="../media/image2899.png"/><Relationship Id="rId942" Type="http://schemas.openxmlformats.org/officeDocument/2006/relationships/image" Target="../media/image3002.png"/><Relationship Id="rId1158" Type="http://schemas.openxmlformats.org/officeDocument/2006/relationships/customXml" Target="../ink/ink3145.xml"/><Relationship Id="rId1018" Type="http://schemas.openxmlformats.org/officeDocument/2006/relationships/customXml" Target="../ink/ink3075.xml"/><Relationship Id="rId1225" Type="http://schemas.openxmlformats.org/officeDocument/2006/relationships/image" Target="../media/image3143.png"/><Relationship Id="rId71" Type="http://schemas.openxmlformats.org/officeDocument/2006/relationships/customXml" Target="../ink/ink2600.xml"/><Relationship Id="rId802" Type="http://schemas.openxmlformats.org/officeDocument/2006/relationships/customXml" Target="../ink/ink2966.xml"/><Relationship Id="rId29" Type="http://schemas.openxmlformats.org/officeDocument/2006/relationships/customXml" Target="../ink/ink2579.xml"/><Relationship Id="rId178" Type="http://schemas.openxmlformats.org/officeDocument/2006/relationships/image" Target="../media/image2621.png"/><Relationship Id="rId385" Type="http://schemas.openxmlformats.org/officeDocument/2006/relationships/customXml" Target="../ink/ink2757.xml"/><Relationship Id="rId592" Type="http://schemas.openxmlformats.org/officeDocument/2006/relationships/image" Target="../media/image2828.png"/><Relationship Id="rId245" Type="http://schemas.openxmlformats.org/officeDocument/2006/relationships/customXml" Target="../ink/ink2687.xml"/><Relationship Id="rId452" Type="http://schemas.openxmlformats.org/officeDocument/2006/relationships/image" Target="../media/image2758.png"/><Relationship Id="rId897" Type="http://schemas.openxmlformats.org/officeDocument/2006/relationships/image" Target="../media/image2980.png"/><Relationship Id="rId1082" Type="http://schemas.openxmlformats.org/officeDocument/2006/relationships/customXml" Target="../ink/ink3107.xml"/><Relationship Id="rId105" Type="http://schemas.openxmlformats.org/officeDocument/2006/relationships/customXml" Target="../ink/ink2617.xml"/><Relationship Id="rId312" Type="http://schemas.openxmlformats.org/officeDocument/2006/relationships/image" Target="../media/image2688.png"/><Relationship Id="rId757" Type="http://schemas.openxmlformats.org/officeDocument/2006/relationships/image" Target="../media/image2910.png"/><Relationship Id="rId964" Type="http://schemas.openxmlformats.org/officeDocument/2006/relationships/customXml" Target="../ink/ink3048.xml"/><Relationship Id="rId93" Type="http://schemas.openxmlformats.org/officeDocument/2006/relationships/customXml" Target="../ink/ink2611.xml"/><Relationship Id="rId617" Type="http://schemas.openxmlformats.org/officeDocument/2006/relationships/customXml" Target="../ink/ink2873.xml"/><Relationship Id="rId824" Type="http://schemas.openxmlformats.org/officeDocument/2006/relationships/customXml" Target="../ink/ink2977.xml"/><Relationship Id="rId1247" Type="http://schemas.openxmlformats.org/officeDocument/2006/relationships/image" Target="../media/image3154.png"/><Relationship Id="rId256" Type="http://schemas.openxmlformats.org/officeDocument/2006/relationships/image" Target="../media/image2660.png"/><Relationship Id="rId463" Type="http://schemas.openxmlformats.org/officeDocument/2006/relationships/customXml" Target="../ink/ink2796.xml"/><Relationship Id="rId670" Type="http://schemas.openxmlformats.org/officeDocument/2006/relationships/customXml" Target="../ink/ink2900.xml"/><Relationship Id="rId1093" Type="http://schemas.openxmlformats.org/officeDocument/2006/relationships/image" Target="../media/image3077.png"/><Relationship Id="rId1107" Type="http://schemas.openxmlformats.org/officeDocument/2006/relationships/image" Target="../media/image3084.png"/><Relationship Id="rId116" Type="http://schemas.openxmlformats.org/officeDocument/2006/relationships/image" Target="../media/image2590.png"/><Relationship Id="rId323" Type="http://schemas.openxmlformats.org/officeDocument/2006/relationships/customXml" Target="../ink/ink2726.xml"/><Relationship Id="rId530" Type="http://schemas.openxmlformats.org/officeDocument/2006/relationships/image" Target="../media/image2797.png"/><Relationship Id="rId768" Type="http://schemas.openxmlformats.org/officeDocument/2006/relationships/customXml" Target="../ink/ink2949.xml"/><Relationship Id="rId975" Type="http://schemas.openxmlformats.org/officeDocument/2006/relationships/image" Target="../media/image3018.png"/><Relationship Id="rId1160" Type="http://schemas.openxmlformats.org/officeDocument/2006/relationships/customXml" Target="../ink/ink3146.xml"/><Relationship Id="rId20" Type="http://schemas.openxmlformats.org/officeDocument/2006/relationships/image" Target="../media/image2542.png"/><Relationship Id="rId628" Type="http://schemas.openxmlformats.org/officeDocument/2006/relationships/image" Target="../media/image2846.png"/><Relationship Id="rId835" Type="http://schemas.openxmlformats.org/officeDocument/2006/relationships/image" Target="../media/image2949.png"/><Relationship Id="rId267" Type="http://schemas.openxmlformats.org/officeDocument/2006/relationships/customXml" Target="../ink/ink2698.xml"/><Relationship Id="rId474" Type="http://schemas.openxmlformats.org/officeDocument/2006/relationships/image" Target="../media/image2769.png"/><Relationship Id="rId1020" Type="http://schemas.openxmlformats.org/officeDocument/2006/relationships/customXml" Target="../ink/ink3076.xml"/><Relationship Id="rId1118" Type="http://schemas.openxmlformats.org/officeDocument/2006/relationships/customXml" Target="../ink/ink3125.xml"/><Relationship Id="rId127" Type="http://schemas.openxmlformats.org/officeDocument/2006/relationships/customXml" Target="../ink/ink2628.xml"/><Relationship Id="rId681" Type="http://schemas.openxmlformats.org/officeDocument/2006/relationships/image" Target="../media/image2872.png"/><Relationship Id="rId779" Type="http://schemas.openxmlformats.org/officeDocument/2006/relationships/image" Target="../media/image2921.png"/><Relationship Id="rId902" Type="http://schemas.openxmlformats.org/officeDocument/2006/relationships/customXml" Target="../ink/ink3016.xml"/><Relationship Id="rId986" Type="http://schemas.openxmlformats.org/officeDocument/2006/relationships/customXml" Target="../ink/ink3059.xml"/><Relationship Id="rId31" Type="http://schemas.openxmlformats.org/officeDocument/2006/relationships/customXml" Target="../ink/ink2580.xml"/><Relationship Id="rId334" Type="http://schemas.openxmlformats.org/officeDocument/2006/relationships/image" Target="../media/image2699.png"/><Relationship Id="rId541" Type="http://schemas.openxmlformats.org/officeDocument/2006/relationships/customXml" Target="../ink/ink2835.xml"/><Relationship Id="rId639" Type="http://schemas.openxmlformats.org/officeDocument/2006/relationships/customXml" Target="../ink/ink2884.xml"/><Relationship Id="rId1171" Type="http://schemas.openxmlformats.org/officeDocument/2006/relationships/image" Target="../media/image3116.png"/><Relationship Id="rId180" Type="http://schemas.openxmlformats.org/officeDocument/2006/relationships/image" Target="../media/image2622.png"/><Relationship Id="rId278" Type="http://schemas.openxmlformats.org/officeDocument/2006/relationships/image" Target="../media/image2671.png"/><Relationship Id="rId401" Type="http://schemas.openxmlformats.org/officeDocument/2006/relationships/customXml" Target="../ink/ink2765.xml"/><Relationship Id="rId846" Type="http://schemas.openxmlformats.org/officeDocument/2006/relationships/customXml" Target="../ink/ink2988.xml"/><Relationship Id="rId1031" Type="http://schemas.openxmlformats.org/officeDocument/2006/relationships/image" Target="../media/image3046.png"/><Relationship Id="rId1129" Type="http://schemas.openxmlformats.org/officeDocument/2006/relationships/image" Target="../media/image3095.png"/><Relationship Id="rId485" Type="http://schemas.openxmlformats.org/officeDocument/2006/relationships/customXml" Target="../ink/ink2807.xml"/><Relationship Id="rId692" Type="http://schemas.openxmlformats.org/officeDocument/2006/relationships/customXml" Target="../ink/ink2911.xml"/><Relationship Id="rId706" Type="http://schemas.openxmlformats.org/officeDocument/2006/relationships/customXml" Target="../ink/ink2918.xml"/><Relationship Id="rId913" Type="http://schemas.openxmlformats.org/officeDocument/2006/relationships/image" Target="../media/image2988.png"/><Relationship Id="rId42" Type="http://schemas.openxmlformats.org/officeDocument/2006/relationships/image" Target="../media/image2553.png"/><Relationship Id="rId138" Type="http://schemas.openxmlformats.org/officeDocument/2006/relationships/image" Target="../media/image2601.png"/><Relationship Id="rId345" Type="http://schemas.openxmlformats.org/officeDocument/2006/relationships/customXml" Target="../ink/ink2737.xml"/><Relationship Id="rId552" Type="http://schemas.openxmlformats.org/officeDocument/2006/relationships/image" Target="../media/image2808.png"/><Relationship Id="rId997" Type="http://schemas.openxmlformats.org/officeDocument/2006/relationships/image" Target="../media/image3029.png"/><Relationship Id="rId1182" Type="http://schemas.openxmlformats.org/officeDocument/2006/relationships/customXml" Target="../ink/ink3157.xml"/><Relationship Id="rId191" Type="http://schemas.openxmlformats.org/officeDocument/2006/relationships/customXml" Target="../ink/ink2660.xml"/><Relationship Id="rId205" Type="http://schemas.openxmlformats.org/officeDocument/2006/relationships/customXml" Target="../ink/ink2667.xml"/><Relationship Id="rId412" Type="http://schemas.openxmlformats.org/officeDocument/2006/relationships/image" Target="../media/image2738.png"/><Relationship Id="rId857" Type="http://schemas.openxmlformats.org/officeDocument/2006/relationships/image" Target="../media/image2960.png"/><Relationship Id="rId1042" Type="http://schemas.openxmlformats.org/officeDocument/2006/relationships/customXml" Target="../ink/ink3087.xml"/><Relationship Id="rId289" Type="http://schemas.openxmlformats.org/officeDocument/2006/relationships/customXml" Target="../ink/ink2709.xml"/><Relationship Id="rId496" Type="http://schemas.openxmlformats.org/officeDocument/2006/relationships/image" Target="../media/image2780.png"/><Relationship Id="rId717" Type="http://schemas.openxmlformats.org/officeDocument/2006/relationships/image" Target="../media/image2890.png"/><Relationship Id="rId924" Type="http://schemas.openxmlformats.org/officeDocument/2006/relationships/customXml" Target="../ink/ink3027.xml"/><Relationship Id="rId53" Type="http://schemas.openxmlformats.org/officeDocument/2006/relationships/customXml" Target="../ink/ink2591.xml"/><Relationship Id="rId149" Type="http://schemas.openxmlformats.org/officeDocument/2006/relationships/customXml" Target="../ink/ink2639.xml"/><Relationship Id="rId356" Type="http://schemas.openxmlformats.org/officeDocument/2006/relationships/image" Target="../media/image2710.png"/><Relationship Id="rId563" Type="http://schemas.openxmlformats.org/officeDocument/2006/relationships/customXml" Target="../ink/ink2846.xml"/><Relationship Id="rId770" Type="http://schemas.openxmlformats.org/officeDocument/2006/relationships/customXml" Target="../ink/ink2950.xml"/><Relationship Id="rId1193" Type="http://schemas.openxmlformats.org/officeDocument/2006/relationships/image" Target="../media/image3127.png"/><Relationship Id="rId1207" Type="http://schemas.openxmlformats.org/officeDocument/2006/relationships/image" Target="../media/image3134.png"/><Relationship Id="rId216" Type="http://schemas.openxmlformats.org/officeDocument/2006/relationships/image" Target="../media/image2640.png"/><Relationship Id="rId423" Type="http://schemas.openxmlformats.org/officeDocument/2006/relationships/customXml" Target="../ink/ink2776.xml"/><Relationship Id="rId868" Type="http://schemas.openxmlformats.org/officeDocument/2006/relationships/customXml" Target="../ink/ink2999.xml"/><Relationship Id="rId1053" Type="http://schemas.openxmlformats.org/officeDocument/2006/relationships/image" Target="../media/image3057.png"/><Relationship Id="rId630" Type="http://schemas.openxmlformats.org/officeDocument/2006/relationships/image" Target="../media/image2847.png"/><Relationship Id="rId728" Type="http://schemas.openxmlformats.org/officeDocument/2006/relationships/customXml" Target="../ink/ink2929.xml"/><Relationship Id="rId935" Type="http://schemas.openxmlformats.org/officeDocument/2006/relationships/customXml" Target="../ink/ink3033.xml"/><Relationship Id="rId64" Type="http://schemas.openxmlformats.org/officeDocument/2006/relationships/image" Target="../media/image2564.png"/><Relationship Id="rId367" Type="http://schemas.openxmlformats.org/officeDocument/2006/relationships/customXml" Target="../ink/ink2748.xml"/><Relationship Id="rId574" Type="http://schemas.openxmlformats.org/officeDocument/2006/relationships/image" Target="../media/image2819.png"/><Relationship Id="rId1120" Type="http://schemas.openxmlformats.org/officeDocument/2006/relationships/customXml" Target="../ink/ink3126.xml"/><Relationship Id="rId1218" Type="http://schemas.openxmlformats.org/officeDocument/2006/relationships/customXml" Target="../ink/ink3175.xml"/><Relationship Id="rId227" Type="http://schemas.openxmlformats.org/officeDocument/2006/relationships/customXml" Target="../ink/ink2678.xml"/><Relationship Id="rId781" Type="http://schemas.openxmlformats.org/officeDocument/2006/relationships/image" Target="../media/image2922.png"/><Relationship Id="rId879" Type="http://schemas.openxmlformats.org/officeDocument/2006/relationships/image" Target="../media/image2971.png"/><Relationship Id="rId434" Type="http://schemas.openxmlformats.org/officeDocument/2006/relationships/image" Target="../media/image2749.png"/><Relationship Id="rId641" Type="http://schemas.openxmlformats.org/officeDocument/2006/relationships/customXml" Target="../ink/ink2885.xml"/><Relationship Id="rId739" Type="http://schemas.openxmlformats.org/officeDocument/2006/relationships/image" Target="../media/image2901.png"/><Relationship Id="rId1064" Type="http://schemas.openxmlformats.org/officeDocument/2006/relationships/customXml" Target="../ink/ink3098.xml"/><Relationship Id="rId280" Type="http://schemas.openxmlformats.org/officeDocument/2006/relationships/image" Target="../media/image2672.png"/><Relationship Id="rId501" Type="http://schemas.openxmlformats.org/officeDocument/2006/relationships/customXml" Target="../ink/ink2815.xml"/><Relationship Id="rId946" Type="http://schemas.openxmlformats.org/officeDocument/2006/relationships/image" Target="../media/image3004.png"/><Relationship Id="rId1131" Type="http://schemas.openxmlformats.org/officeDocument/2006/relationships/image" Target="../media/image3096.png"/><Relationship Id="rId1229" Type="http://schemas.openxmlformats.org/officeDocument/2006/relationships/image" Target="../media/image3145.png"/><Relationship Id="rId75" Type="http://schemas.openxmlformats.org/officeDocument/2006/relationships/customXml" Target="../ink/ink2602.xml"/><Relationship Id="rId140" Type="http://schemas.openxmlformats.org/officeDocument/2006/relationships/image" Target="../media/image2602.png"/><Relationship Id="rId378" Type="http://schemas.openxmlformats.org/officeDocument/2006/relationships/image" Target="../media/image2721.png"/><Relationship Id="rId585" Type="http://schemas.openxmlformats.org/officeDocument/2006/relationships/customXml" Target="../ink/ink2857.xml"/><Relationship Id="rId792" Type="http://schemas.openxmlformats.org/officeDocument/2006/relationships/customXml" Target="../ink/ink2961.xml"/><Relationship Id="rId806" Type="http://schemas.openxmlformats.org/officeDocument/2006/relationships/customXml" Target="../ink/ink2968.xml"/><Relationship Id="rId6" Type="http://schemas.openxmlformats.org/officeDocument/2006/relationships/image" Target="../media/image2535.png"/><Relationship Id="rId238" Type="http://schemas.openxmlformats.org/officeDocument/2006/relationships/image" Target="../media/image2651.png"/><Relationship Id="rId445" Type="http://schemas.openxmlformats.org/officeDocument/2006/relationships/customXml" Target="../ink/ink2787.xml"/><Relationship Id="rId652" Type="http://schemas.openxmlformats.org/officeDocument/2006/relationships/customXml" Target="../ink/ink2891.xml"/><Relationship Id="rId1075" Type="http://schemas.openxmlformats.org/officeDocument/2006/relationships/image" Target="../media/image3068.png"/><Relationship Id="rId291" Type="http://schemas.openxmlformats.org/officeDocument/2006/relationships/customXml" Target="../ink/ink2710.xml"/><Relationship Id="rId305" Type="http://schemas.openxmlformats.org/officeDocument/2006/relationships/customXml" Target="../ink/ink2717.xml"/><Relationship Id="rId512" Type="http://schemas.openxmlformats.org/officeDocument/2006/relationships/image" Target="../media/image2788.png"/><Relationship Id="rId957" Type="http://schemas.openxmlformats.org/officeDocument/2006/relationships/image" Target="../media/image3009.png"/><Relationship Id="rId1142" Type="http://schemas.openxmlformats.org/officeDocument/2006/relationships/customXml" Target="../ink/ink3137.xml"/><Relationship Id="rId86" Type="http://schemas.openxmlformats.org/officeDocument/2006/relationships/image" Target="../media/image2575.png"/><Relationship Id="rId151" Type="http://schemas.openxmlformats.org/officeDocument/2006/relationships/customXml" Target="../ink/ink2640.xml"/><Relationship Id="rId389" Type="http://schemas.openxmlformats.org/officeDocument/2006/relationships/customXml" Target="../ink/ink2759.xml"/><Relationship Id="rId596" Type="http://schemas.openxmlformats.org/officeDocument/2006/relationships/image" Target="../media/image2830.png"/><Relationship Id="rId817" Type="http://schemas.openxmlformats.org/officeDocument/2006/relationships/image" Target="../media/image2940.png"/><Relationship Id="rId1002" Type="http://schemas.openxmlformats.org/officeDocument/2006/relationships/customXml" Target="../ink/ink3067.xml"/><Relationship Id="rId249" Type="http://schemas.openxmlformats.org/officeDocument/2006/relationships/customXml" Target="../ink/ink2689.xml"/><Relationship Id="rId456" Type="http://schemas.openxmlformats.org/officeDocument/2006/relationships/image" Target="../media/image2760.png"/><Relationship Id="rId663" Type="http://schemas.openxmlformats.org/officeDocument/2006/relationships/image" Target="../media/image2863.png"/><Relationship Id="rId870" Type="http://schemas.openxmlformats.org/officeDocument/2006/relationships/customXml" Target="../ink/ink3000.xml"/><Relationship Id="rId1086" Type="http://schemas.openxmlformats.org/officeDocument/2006/relationships/customXml" Target="../ink/ink3109.xml"/><Relationship Id="rId13" Type="http://schemas.openxmlformats.org/officeDocument/2006/relationships/customXml" Target="../ink/ink2571.xml"/><Relationship Id="rId109" Type="http://schemas.openxmlformats.org/officeDocument/2006/relationships/customXml" Target="../ink/ink2619.xml"/><Relationship Id="rId316" Type="http://schemas.openxmlformats.org/officeDocument/2006/relationships/image" Target="../media/image2690.png"/><Relationship Id="rId523" Type="http://schemas.openxmlformats.org/officeDocument/2006/relationships/customXml" Target="../ink/ink2826.xml"/><Relationship Id="rId968" Type="http://schemas.openxmlformats.org/officeDocument/2006/relationships/customXml" Target="../ink/ink3050.xml"/><Relationship Id="rId1153" Type="http://schemas.openxmlformats.org/officeDocument/2006/relationships/image" Target="../media/image3107.png"/><Relationship Id="rId97" Type="http://schemas.openxmlformats.org/officeDocument/2006/relationships/customXml" Target="../ink/ink2613.xml"/><Relationship Id="rId730" Type="http://schemas.openxmlformats.org/officeDocument/2006/relationships/customXml" Target="../ink/ink2930.xml"/><Relationship Id="rId828" Type="http://schemas.openxmlformats.org/officeDocument/2006/relationships/customXml" Target="../ink/ink2979.xml"/><Relationship Id="rId1013" Type="http://schemas.openxmlformats.org/officeDocument/2006/relationships/image" Target="../media/image3037.png"/><Relationship Id="rId162" Type="http://schemas.openxmlformats.org/officeDocument/2006/relationships/image" Target="../media/image2613.png"/><Relationship Id="rId467" Type="http://schemas.openxmlformats.org/officeDocument/2006/relationships/customXml" Target="../ink/ink2798.xml"/><Relationship Id="rId1097" Type="http://schemas.openxmlformats.org/officeDocument/2006/relationships/image" Target="../media/image3079.png"/><Relationship Id="rId1220" Type="http://schemas.openxmlformats.org/officeDocument/2006/relationships/customXml" Target="../ink/ink3176.xml"/><Relationship Id="rId674" Type="http://schemas.openxmlformats.org/officeDocument/2006/relationships/customXml" Target="../ink/ink2902.xml"/><Relationship Id="rId881" Type="http://schemas.openxmlformats.org/officeDocument/2006/relationships/image" Target="../media/image2972.png"/><Relationship Id="rId979" Type="http://schemas.openxmlformats.org/officeDocument/2006/relationships/image" Target="../media/image3020.png"/><Relationship Id="rId24" Type="http://schemas.openxmlformats.org/officeDocument/2006/relationships/image" Target="../media/image2544.png"/><Relationship Id="rId327" Type="http://schemas.openxmlformats.org/officeDocument/2006/relationships/customXml" Target="../ink/ink2728.xml"/><Relationship Id="rId534" Type="http://schemas.openxmlformats.org/officeDocument/2006/relationships/image" Target="../media/image2799.png"/><Relationship Id="rId741" Type="http://schemas.openxmlformats.org/officeDocument/2006/relationships/image" Target="../media/image2902.png"/><Relationship Id="rId839" Type="http://schemas.openxmlformats.org/officeDocument/2006/relationships/image" Target="../media/image2951.png"/><Relationship Id="rId1164" Type="http://schemas.openxmlformats.org/officeDocument/2006/relationships/customXml" Target="../ink/ink3148.xml"/><Relationship Id="rId173" Type="http://schemas.openxmlformats.org/officeDocument/2006/relationships/customXml" Target="../ink/ink2651.xml"/><Relationship Id="rId380" Type="http://schemas.openxmlformats.org/officeDocument/2006/relationships/image" Target="../media/image2722.png"/><Relationship Id="rId601" Type="http://schemas.openxmlformats.org/officeDocument/2006/relationships/customXml" Target="../ink/ink2865.xml"/><Relationship Id="rId1024" Type="http://schemas.openxmlformats.org/officeDocument/2006/relationships/customXml" Target="../ink/ink3078.xml"/><Relationship Id="rId1231" Type="http://schemas.openxmlformats.org/officeDocument/2006/relationships/image" Target="../media/image3146.png"/><Relationship Id="rId240" Type="http://schemas.openxmlformats.org/officeDocument/2006/relationships/image" Target="../media/image2652.png"/><Relationship Id="rId478" Type="http://schemas.openxmlformats.org/officeDocument/2006/relationships/image" Target="../media/image2771.png"/><Relationship Id="rId685" Type="http://schemas.openxmlformats.org/officeDocument/2006/relationships/image" Target="../media/image2874.png"/><Relationship Id="rId892" Type="http://schemas.openxmlformats.org/officeDocument/2006/relationships/customXml" Target="../ink/ink3011.xml"/><Relationship Id="rId906" Type="http://schemas.openxmlformats.org/officeDocument/2006/relationships/customXml" Target="../ink/ink3018.xml"/><Relationship Id="rId35" Type="http://schemas.openxmlformats.org/officeDocument/2006/relationships/customXml" Target="../ink/ink2582.xml"/><Relationship Id="rId100" Type="http://schemas.openxmlformats.org/officeDocument/2006/relationships/image" Target="../media/image2582.png"/><Relationship Id="rId338" Type="http://schemas.openxmlformats.org/officeDocument/2006/relationships/image" Target="../media/image2701.png"/><Relationship Id="rId545" Type="http://schemas.openxmlformats.org/officeDocument/2006/relationships/customXml" Target="../ink/ink2837.xml"/><Relationship Id="rId752" Type="http://schemas.openxmlformats.org/officeDocument/2006/relationships/customXml" Target="../ink/ink2941.xml"/><Relationship Id="rId1175" Type="http://schemas.openxmlformats.org/officeDocument/2006/relationships/image" Target="../media/image3118.png"/><Relationship Id="rId184" Type="http://schemas.openxmlformats.org/officeDocument/2006/relationships/image" Target="../media/image2624.png"/><Relationship Id="rId391" Type="http://schemas.openxmlformats.org/officeDocument/2006/relationships/customXml" Target="../ink/ink2760.xml"/><Relationship Id="rId405" Type="http://schemas.openxmlformats.org/officeDocument/2006/relationships/customXml" Target="../ink/ink2767.xml"/><Relationship Id="rId612" Type="http://schemas.openxmlformats.org/officeDocument/2006/relationships/image" Target="../media/image2838.png"/><Relationship Id="rId1035" Type="http://schemas.openxmlformats.org/officeDocument/2006/relationships/image" Target="../media/image3048.png"/><Relationship Id="rId1242" Type="http://schemas.openxmlformats.org/officeDocument/2006/relationships/customXml" Target="../ink/ink3187.xml"/><Relationship Id="rId251" Type="http://schemas.openxmlformats.org/officeDocument/2006/relationships/customXml" Target="../ink/ink2690.xml"/><Relationship Id="rId489" Type="http://schemas.openxmlformats.org/officeDocument/2006/relationships/customXml" Target="../ink/ink2809.xml"/><Relationship Id="rId696" Type="http://schemas.openxmlformats.org/officeDocument/2006/relationships/customXml" Target="../ink/ink2913.xml"/><Relationship Id="rId917" Type="http://schemas.openxmlformats.org/officeDocument/2006/relationships/image" Target="../media/image2990.png"/><Relationship Id="rId1102" Type="http://schemas.openxmlformats.org/officeDocument/2006/relationships/customXml" Target="../ink/ink3117.xml"/><Relationship Id="rId46" Type="http://schemas.openxmlformats.org/officeDocument/2006/relationships/image" Target="../media/image2555.png"/><Relationship Id="rId349" Type="http://schemas.openxmlformats.org/officeDocument/2006/relationships/customXml" Target="../ink/ink2739.xml"/><Relationship Id="rId556" Type="http://schemas.openxmlformats.org/officeDocument/2006/relationships/image" Target="../media/image2810.png"/><Relationship Id="rId763" Type="http://schemas.openxmlformats.org/officeDocument/2006/relationships/image" Target="../media/image2913.png"/><Relationship Id="rId1186" Type="http://schemas.openxmlformats.org/officeDocument/2006/relationships/customXml" Target="../ink/ink3159.xml"/><Relationship Id="rId111" Type="http://schemas.openxmlformats.org/officeDocument/2006/relationships/customXml" Target="../ink/ink2620.xml"/><Relationship Id="rId195" Type="http://schemas.openxmlformats.org/officeDocument/2006/relationships/customXml" Target="../ink/ink2662.xml"/><Relationship Id="rId209" Type="http://schemas.openxmlformats.org/officeDocument/2006/relationships/customXml" Target="../ink/ink2669.xml"/><Relationship Id="rId416" Type="http://schemas.openxmlformats.org/officeDocument/2006/relationships/image" Target="../media/image2740.png"/><Relationship Id="rId970" Type="http://schemas.openxmlformats.org/officeDocument/2006/relationships/customXml" Target="../ink/ink3051.xml"/><Relationship Id="rId1046" Type="http://schemas.openxmlformats.org/officeDocument/2006/relationships/customXml" Target="../ink/ink3089.xml"/><Relationship Id="rId623" Type="http://schemas.openxmlformats.org/officeDocument/2006/relationships/customXml" Target="../ink/ink2876.xml"/><Relationship Id="rId830" Type="http://schemas.openxmlformats.org/officeDocument/2006/relationships/customXml" Target="../ink/ink2980.xml"/><Relationship Id="rId928" Type="http://schemas.openxmlformats.org/officeDocument/2006/relationships/image" Target="../media/image2995.png"/><Relationship Id="rId57" Type="http://schemas.openxmlformats.org/officeDocument/2006/relationships/customXml" Target="../ink/ink2593.xml"/><Relationship Id="rId262" Type="http://schemas.openxmlformats.org/officeDocument/2006/relationships/image" Target="../media/image2663.png"/><Relationship Id="rId567" Type="http://schemas.openxmlformats.org/officeDocument/2006/relationships/customXml" Target="../ink/ink2848.xml"/><Relationship Id="rId1113" Type="http://schemas.openxmlformats.org/officeDocument/2006/relationships/image" Target="../media/image3087.png"/><Relationship Id="rId1197" Type="http://schemas.openxmlformats.org/officeDocument/2006/relationships/image" Target="../media/image3129.png"/><Relationship Id="rId122" Type="http://schemas.openxmlformats.org/officeDocument/2006/relationships/image" Target="../media/image2593.png"/><Relationship Id="rId774" Type="http://schemas.openxmlformats.org/officeDocument/2006/relationships/customXml" Target="../ink/ink2952.xml"/><Relationship Id="rId981" Type="http://schemas.openxmlformats.org/officeDocument/2006/relationships/image" Target="../media/image3021.png"/><Relationship Id="rId1057" Type="http://schemas.openxmlformats.org/officeDocument/2006/relationships/image" Target="../media/image3059.png"/><Relationship Id="rId427" Type="http://schemas.openxmlformats.org/officeDocument/2006/relationships/customXml" Target="../ink/ink2778.xml"/><Relationship Id="rId634" Type="http://schemas.openxmlformats.org/officeDocument/2006/relationships/image" Target="../media/image2849.png"/><Relationship Id="rId841" Type="http://schemas.openxmlformats.org/officeDocument/2006/relationships/image" Target="../media/image2952.png"/><Relationship Id="rId273" Type="http://schemas.openxmlformats.org/officeDocument/2006/relationships/customXml" Target="../ink/ink2701.xml"/><Relationship Id="rId480" Type="http://schemas.openxmlformats.org/officeDocument/2006/relationships/image" Target="../media/image2772.png"/><Relationship Id="rId701" Type="http://schemas.openxmlformats.org/officeDocument/2006/relationships/image" Target="../media/image2882.png"/><Relationship Id="rId939" Type="http://schemas.openxmlformats.org/officeDocument/2006/relationships/customXml" Target="../ink/ink3035.xml"/><Relationship Id="rId1124" Type="http://schemas.openxmlformats.org/officeDocument/2006/relationships/customXml" Target="../ink/ink3128.xml"/><Relationship Id="rId68" Type="http://schemas.openxmlformats.org/officeDocument/2006/relationships/image" Target="../media/image2566.png"/><Relationship Id="rId133" Type="http://schemas.openxmlformats.org/officeDocument/2006/relationships/customXml" Target="../ink/ink2631.xml"/><Relationship Id="rId340" Type="http://schemas.openxmlformats.org/officeDocument/2006/relationships/image" Target="../media/image2702.png"/><Relationship Id="rId578" Type="http://schemas.openxmlformats.org/officeDocument/2006/relationships/image" Target="../media/image2821.png"/><Relationship Id="rId785" Type="http://schemas.openxmlformats.org/officeDocument/2006/relationships/image" Target="../media/image2924.png"/><Relationship Id="rId992" Type="http://schemas.openxmlformats.org/officeDocument/2006/relationships/customXml" Target="../ink/ink3062.xml"/><Relationship Id="rId200" Type="http://schemas.openxmlformats.org/officeDocument/2006/relationships/image" Target="../media/image2632.png"/><Relationship Id="rId438" Type="http://schemas.openxmlformats.org/officeDocument/2006/relationships/image" Target="../media/image2751.png"/><Relationship Id="rId645" Type="http://schemas.openxmlformats.org/officeDocument/2006/relationships/customXml" Target="../ink/ink2887.xml"/><Relationship Id="rId852" Type="http://schemas.openxmlformats.org/officeDocument/2006/relationships/customXml" Target="../ink/ink2991.xml"/><Relationship Id="rId1068" Type="http://schemas.openxmlformats.org/officeDocument/2006/relationships/customXml" Target="../ink/ink3100.xml"/><Relationship Id="rId284" Type="http://schemas.openxmlformats.org/officeDocument/2006/relationships/image" Target="../media/image2674.png"/><Relationship Id="rId491" Type="http://schemas.openxmlformats.org/officeDocument/2006/relationships/customXml" Target="../ink/ink2810.xml"/><Relationship Id="rId505" Type="http://schemas.openxmlformats.org/officeDocument/2006/relationships/customXml" Target="../ink/ink2817.xml"/><Relationship Id="rId712" Type="http://schemas.openxmlformats.org/officeDocument/2006/relationships/customXml" Target="../ink/ink2921.xml"/><Relationship Id="rId1135" Type="http://schemas.openxmlformats.org/officeDocument/2006/relationships/image" Target="../media/image3098.png"/><Relationship Id="rId79" Type="http://schemas.openxmlformats.org/officeDocument/2006/relationships/customXml" Target="../ink/ink2604.xml"/><Relationship Id="rId144" Type="http://schemas.openxmlformats.org/officeDocument/2006/relationships/image" Target="../media/image2604.png"/><Relationship Id="rId589" Type="http://schemas.openxmlformats.org/officeDocument/2006/relationships/customXml" Target="../ink/ink2859.xml"/><Relationship Id="rId796" Type="http://schemas.openxmlformats.org/officeDocument/2006/relationships/customXml" Target="../ink/ink2963.xml"/><Relationship Id="rId1202" Type="http://schemas.openxmlformats.org/officeDocument/2006/relationships/customXml" Target="../ink/ink3167.xml"/><Relationship Id="rId351" Type="http://schemas.openxmlformats.org/officeDocument/2006/relationships/customXml" Target="../ink/ink2740.xml"/><Relationship Id="rId449" Type="http://schemas.openxmlformats.org/officeDocument/2006/relationships/customXml" Target="../ink/ink2789.xml"/><Relationship Id="rId656" Type="http://schemas.openxmlformats.org/officeDocument/2006/relationships/customXml" Target="../ink/ink2893.xml"/><Relationship Id="rId863" Type="http://schemas.openxmlformats.org/officeDocument/2006/relationships/image" Target="../media/image2963.png"/><Relationship Id="rId1079" Type="http://schemas.openxmlformats.org/officeDocument/2006/relationships/image" Target="../media/image3070.png"/><Relationship Id="rId211" Type="http://schemas.openxmlformats.org/officeDocument/2006/relationships/customXml" Target="../ink/ink2670.xml"/><Relationship Id="rId295" Type="http://schemas.openxmlformats.org/officeDocument/2006/relationships/customXml" Target="../ink/ink2712.xml"/><Relationship Id="rId309" Type="http://schemas.openxmlformats.org/officeDocument/2006/relationships/customXml" Target="../ink/ink2719.xml"/><Relationship Id="rId516" Type="http://schemas.openxmlformats.org/officeDocument/2006/relationships/image" Target="../media/image2790.png"/><Relationship Id="rId1146" Type="http://schemas.openxmlformats.org/officeDocument/2006/relationships/customXml" Target="../ink/ink3139.xml"/><Relationship Id="rId723" Type="http://schemas.openxmlformats.org/officeDocument/2006/relationships/image" Target="../media/image2893.png"/><Relationship Id="rId930" Type="http://schemas.openxmlformats.org/officeDocument/2006/relationships/image" Target="../media/image2996.png"/><Relationship Id="rId1006" Type="http://schemas.openxmlformats.org/officeDocument/2006/relationships/customXml" Target="../ink/ink3069.xml"/><Relationship Id="rId155" Type="http://schemas.openxmlformats.org/officeDocument/2006/relationships/customXml" Target="../ink/ink2642.xml"/><Relationship Id="rId362" Type="http://schemas.openxmlformats.org/officeDocument/2006/relationships/image" Target="../media/image2713.png"/><Relationship Id="rId1213" Type="http://schemas.openxmlformats.org/officeDocument/2006/relationships/image" Target="../media/image3137.png"/><Relationship Id="rId222" Type="http://schemas.openxmlformats.org/officeDocument/2006/relationships/image" Target="../media/image2643.png"/><Relationship Id="rId667" Type="http://schemas.openxmlformats.org/officeDocument/2006/relationships/image" Target="../media/image2865.png"/><Relationship Id="rId874" Type="http://schemas.openxmlformats.org/officeDocument/2006/relationships/customXml" Target="../ink/ink3002.xml"/><Relationship Id="rId17" Type="http://schemas.openxmlformats.org/officeDocument/2006/relationships/customXml" Target="../ink/ink2573.xml"/><Relationship Id="rId527" Type="http://schemas.openxmlformats.org/officeDocument/2006/relationships/customXml" Target="../ink/ink2828.xml"/><Relationship Id="rId734" Type="http://schemas.openxmlformats.org/officeDocument/2006/relationships/customXml" Target="../ink/ink2932.xml"/><Relationship Id="rId941" Type="http://schemas.openxmlformats.org/officeDocument/2006/relationships/customXml" Target="../ink/ink3036.xml"/><Relationship Id="rId1157" Type="http://schemas.openxmlformats.org/officeDocument/2006/relationships/image" Target="../media/image3109.png"/><Relationship Id="rId70" Type="http://schemas.openxmlformats.org/officeDocument/2006/relationships/image" Target="../media/image2567.png"/><Relationship Id="rId166" Type="http://schemas.openxmlformats.org/officeDocument/2006/relationships/image" Target="../media/image2615.png"/><Relationship Id="rId373" Type="http://schemas.openxmlformats.org/officeDocument/2006/relationships/customXml" Target="../ink/ink2751.xml"/><Relationship Id="rId580" Type="http://schemas.openxmlformats.org/officeDocument/2006/relationships/image" Target="../media/image2822.png"/><Relationship Id="rId801" Type="http://schemas.openxmlformats.org/officeDocument/2006/relationships/image" Target="../media/image2932.png"/><Relationship Id="rId1017" Type="http://schemas.openxmlformats.org/officeDocument/2006/relationships/image" Target="../media/image3039.png"/><Relationship Id="rId1224" Type="http://schemas.openxmlformats.org/officeDocument/2006/relationships/customXml" Target="../ink/ink3178.xml"/><Relationship Id="rId1" Type="http://schemas.openxmlformats.org/officeDocument/2006/relationships/slideLayout" Target="../slideLayouts/slideLayout7.xml"/><Relationship Id="rId233" Type="http://schemas.openxmlformats.org/officeDocument/2006/relationships/customXml" Target="../ink/ink2681.xml"/><Relationship Id="rId440" Type="http://schemas.openxmlformats.org/officeDocument/2006/relationships/image" Target="../media/image2752.png"/><Relationship Id="rId678" Type="http://schemas.openxmlformats.org/officeDocument/2006/relationships/customXml" Target="../ink/ink2904.xml"/><Relationship Id="rId885" Type="http://schemas.openxmlformats.org/officeDocument/2006/relationships/image" Target="../media/image2974.png"/><Relationship Id="rId1070" Type="http://schemas.openxmlformats.org/officeDocument/2006/relationships/customXml" Target="../ink/ink3101.xml"/><Relationship Id="rId28" Type="http://schemas.openxmlformats.org/officeDocument/2006/relationships/image" Target="../media/image2546.png"/><Relationship Id="rId300" Type="http://schemas.openxmlformats.org/officeDocument/2006/relationships/image" Target="../media/image2682.png"/><Relationship Id="rId538" Type="http://schemas.openxmlformats.org/officeDocument/2006/relationships/image" Target="../media/image2801.png"/><Relationship Id="rId745" Type="http://schemas.openxmlformats.org/officeDocument/2006/relationships/image" Target="../media/image2904.png"/><Relationship Id="rId952" Type="http://schemas.openxmlformats.org/officeDocument/2006/relationships/customXml" Target="../ink/ink3042.xml"/><Relationship Id="rId1168" Type="http://schemas.openxmlformats.org/officeDocument/2006/relationships/customXml" Target="../ink/ink3150.xml"/><Relationship Id="rId81" Type="http://schemas.openxmlformats.org/officeDocument/2006/relationships/customXml" Target="../ink/ink2605.xml"/><Relationship Id="rId177" Type="http://schemas.openxmlformats.org/officeDocument/2006/relationships/customXml" Target="../ink/ink2653.xml"/><Relationship Id="rId384" Type="http://schemas.openxmlformats.org/officeDocument/2006/relationships/image" Target="../media/image2724.png"/><Relationship Id="rId591" Type="http://schemas.openxmlformats.org/officeDocument/2006/relationships/customXml" Target="../ink/ink2860.xml"/><Relationship Id="rId605" Type="http://schemas.openxmlformats.org/officeDocument/2006/relationships/customXml" Target="../ink/ink2867.xml"/><Relationship Id="rId812" Type="http://schemas.openxmlformats.org/officeDocument/2006/relationships/customXml" Target="../ink/ink2971.xml"/><Relationship Id="rId1028" Type="http://schemas.openxmlformats.org/officeDocument/2006/relationships/customXml" Target="../ink/ink3080.xml"/><Relationship Id="rId1235" Type="http://schemas.openxmlformats.org/officeDocument/2006/relationships/image" Target="../media/image3148.png"/><Relationship Id="rId244" Type="http://schemas.openxmlformats.org/officeDocument/2006/relationships/image" Target="../media/image2654.png"/><Relationship Id="rId689" Type="http://schemas.openxmlformats.org/officeDocument/2006/relationships/image" Target="../media/image2876.png"/><Relationship Id="rId896" Type="http://schemas.openxmlformats.org/officeDocument/2006/relationships/customXml" Target="../ink/ink3013.xml"/><Relationship Id="rId1081" Type="http://schemas.openxmlformats.org/officeDocument/2006/relationships/image" Target="../media/image3071.png"/><Relationship Id="rId39" Type="http://schemas.openxmlformats.org/officeDocument/2006/relationships/customXml" Target="../ink/ink2584.xml"/><Relationship Id="rId451" Type="http://schemas.openxmlformats.org/officeDocument/2006/relationships/customXml" Target="../ink/ink2790.xml"/><Relationship Id="rId549" Type="http://schemas.openxmlformats.org/officeDocument/2006/relationships/customXml" Target="../ink/ink2839.xml"/><Relationship Id="rId756" Type="http://schemas.openxmlformats.org/officeDocument/2006/relationships/customXml" Target="../ink/ink2943.xml"/><Relationship Id="rId1179" Type="http://schemas.openxmlformats.org/officeDocument/2006/relationships/image" Target="../media/image3120.png"/><Relationship Id="rId104" Type="http://schemas.openxmlformats.org/officeDocument/2006/relationships/image" Target="../media/image2584.png"/><Relationship Id="rId188" Type="http://schemas.openxmlformats.org/officeDocument/2006/relationships/image" Target="../media/image2626.png"/><Relationship Id="rId311" Type="http://schemas.openxmlformats.org/officeDocument/2006/relationships/customXml" Target="../ink/ink2720.xml"/><Relationship Id="rId395" Type="http://schemas.openxmlformats.org/officeDocument/2006/relationships/customXml" Target="../ink/ink2762.xml"/><Relationship Id="rId409" Type="http://schemas.openxmlformats.org/officeDocument/2006/relationships/customXml" Target="../ink/ink2769.xml"/><Relationship Id="rId963" Type="http://schemas.openxmlformats.org/officeDocument/2006/relationships/image" Target="../media/image3012.png"/><Relationship Id="rId1039" Type="http://schemas.openxmlformats.org/officeDocument/2006/relationships/image" Target="../media/image3050.png"/><Relationship Id="rId1246" Type="http://schemas.openxmlformats.org/officeDocument/2006/relationships/customXml" Target="../ink/ink3189.xml"/><Relationship Id="rId92" Type="http://schemas.openxmlformats.org/officeDocument/2006/relationships/image" Target="../media/image2578.png"/><Relationship Id="rId616" Type="http://schemas.openxmlformats.org/officeDocument/2006/relationships/image" Target="../media/image2840.png"/><Relationship Id="rId823" Type="http://schemas.openxmlformats.org/officeDocument/2006/relationships/image" Target="../media/image2943.png"/><Relationship Id="rId255" Type="http://schemas.openxmlformats.org/officeDocument/2006/relationships/customXml" Target="../ink/ink2692.xml"/><Relationship Id="rId462" Type="http://schemas.openxmlformats.org/officeDocument/2006/relationships/image" Target="../media/image2763.png"/><Relationship Id="rId1092" Type="http://schemas.openxmlformats.org/officeDocument/2006/relationships/customXml" Target="../ink/ink3112.xml"/><Relationship Id="rId1106" Type="http://schemas.openxmlformats.org/officeDocument/2006/relationships/customXml" Target="../ink/ink3119.xml"/><Relationship Id="rId115" Type="http://schemas.openxmlformats.org/officeDocument/2006/relationships/customXml" Target="../ink/ink2622.xml"/><Relationship Id="rId322" Type="http://schemas.openxmlformats.org/officeDocument/2006/relationships/image" Target="../media/image2693.png"/><Relationship Id="rId767" Type="http://schemas.openxmlformats.org/officeDocument/2006/relationships/image" Target="../media/image2915.png"/><Relationship Id="rId974" Type="http://schemas.openxmlformats.org/officeDocument/2006/relationships/customXml" Target="../ink/ink3053.xml"/><Relationship Id="rId199" Type="http://schemas.openxmlformats.org/officeDocument/2006/relationships/customXml" Target="../ink/ink2664.xml"/><Relationship Id="rId627" Type="http://schemas.openxmlformats.org/officeDocument/2006/relationships/customXml" Target="../ink/ink2878.xml"/><Relationship Id="rId834" Type="http://schemas.openxmlformats.org/officeDocument/2006/relationships/customXml" Target="../ink/ink2982.xml"/><Relationship Id="rId266" Type="http://schemas.openxmlformats.org/officeDocument/2006/relationships/image" Target="../media/image2665.png"/><Relationship Id="rId473" Type="http://schemas.openxmlformats.org/officeDocument/2006/relationships/customXml" Target="../ink/ink2801.xml"/><Relationship Id="rId680" Type="http://schemas.openxmlformats.org/officeDocument/2006/relationships/customXml" Target="../ink/ink2905.xml"/><Relationship Id="rId901" Type="http://schemas.openxmlformats.org/officeDocument/2006/relationships/image" Target="../media/image2982.png"/><Relationship Id="rId1117" Type="http://schemas.openxmlformats.org/officeDocument/2006/relationships/image" Target="../media/image3089.png"/><Relationship Id="rId30" Type="http://schemas.openxmlformats.org/officeDocument/2006/relationships/image" Target="../media/image2547.png"/><Relationship Id="rId126" Type="http://schemas.openxmlformats.org/officeDocument/2006/relationships/image" Target="../media/image2595.png"/><Relationship Id="rId333" Type="http://schemas.openxmlformats.org/officeDocument/2006/relationships/customXml" Target="../ink/ink2731.xml"/><Relationship Id="rId540" Type="http://schemas.openxmlformats.org/officeDocument/2006/relationships/image" Target="../media/image2802.png"/><Relationship Id="rId778" Type="http://schemas.openxmlformats.org/officeDocument/2006/relationships/customXml" Target="../ink/ink2954.xml"/><Relationship Id="rId985" Type="http://schemas.openxmlformats.org/officeDocument/2006/relationships/image" Target="../media/image3023.png"/><Relationship Id="rId1170" Type="http://schemas.openxmlformats.org/officeDocument/2006/relationships/customXml" Target="../ink/ink3151.xml"/><Relationship Id="rId638" Type="http://schemas.openxmlformats.org/officeDocument/2006/relationships/image" Target="../media/image2851.png"/><Relationship Id="rId845" Type="http://schemas.openxmlformats.org/officeDocument/2006/relationships/image" Target="../media/image2954.png"/><Relationship Id="rId1030" Type="http://schemas.openxmlformats.org/officeDocument/2006/relationships/customXml" Target="../ink/ink3081.xml"/><Relationship Id="rId277" Type="http://schemas.openxmlformats.org/officeDocument/2006/relationships/customXml" Target="../ink/ink2703.xml"/><Relationship Id="rId400" Type="http://schemas.openxmlformats.org/officeDocument/2006/relationships/image" Target="../media/image2732.png"/><Relationship Id="rId484" Type="http://schemas.openxmlformats.org/officeDocument/2006/relationships/image" Target="../media/image2774.png"/><Relationship Id="rId705" Type="http://schemas.openxmlformats.org/officeDocument/2006/relationships/image" Target="../media/image2884.png"/><Relationship Id="rId1128" Type="http://schemas.openxmlformats.org/officeDocument/2006/relationships/customXml" Target="../ink/ink3130.xml"/><Relationship Id="rId137" Type="http://schemas.openxmlformats.org/officeDocument/2006/relationships/customXml" Target="../ink/ink2633.xml"/><Relationship Id="rId344" Type="http://schemas.openxmlformats.org/officeDocument/2006/relationships/image" Target="../media/image2704.png"/><Relationship Id="rId691" Type="http://schemas.openxmlformats.org/officeDocument/2006/relationships/image" Target="../media/image2877.png"/><Relationship Id="rId789" Type="http://schemas.openxmlformats.org/officeDocument/2006/relationships/image" Target="../media/image2926.png"/><Relationship Id="rId912" Type="http://schemas.openxmlformats.org/officeDocument/2006/relationships/customXml" Target="../ink/ink3021.xml"/><Relationship Id="rId996" Type="http://schemas.openxmlformats.org/officeDocument/2006/relationships/customXml" Target="../ink/ink3064.xml"/><Relationship Id="rId41" Type="http://schemas.openxmlformats.org/officeDocument/2006/relationships/customXml" Target="../ink/ink2585.xml"/><Relationship Id="rId551" Type="http://schemas.openxmlformats.org/officeDocument/2006/relationships/customXml" Target="../ink/ink2840.xml"/><Relationship Id="rId649" Type="http://schemas.openxmlformats.org/officeDocument/2006/relationships/image" Target="../media/image2856.png"/><Relationship Id="rId856" Type="http://schemas.openxmlformats.org/officeDocument/2006/relationships/customXml" Target="../ink/ink2993.xml"/><Relationship Id="rId1181" Type="http://schemas.openxmlformats.org/officeDocument/2006/relationships/image" Target="../media/image3121.png"/><Relationship Id="rId190" Type="http://schemas.openxmlformats.org/officeDocument/2006/relationships/image" Target="../media/image2627.png"/><Relationship Id="rId204" Type="http://schemas.openxmlformats.org/officeDocument/2006/relationships/image" Target="../media/image2634.png"/><Relationship Id="rId288" Type="http://schemas.openxmlformats.org/officeDocument/2006/relationships/image" Target="../media/image2676.png"/><Relationship Id="rId411" Type="http://schemas.openxmlformats.org/officeDocument/2006/relationships/customXml" Target="../ink/ink2770.xml"/><Relationship Id="rId509" Type="http://schemas.openxmlformats.org/officeDocument/2006/relationships/customXml" Target="../ink/ink2819.xml"/><Relationship Id="rId1041" Type="http://schemas.openxmlformats.org/officeDocument/2006/relationships/image" Target="../media/image3051.png"/><Relationship Id="rId1139" Type="http://schemas.openxmlformats.org/officeDocument/2006/relationships/image" Target="../media/image3100.png"/><Relationship Id="rId495" Type="http://schemas.openxmlformats.org/officeDocument/2006/relationships/customXml" Target="../ink/ink2812.xml"/><Relationship Id="rId716" Type="http://schemas.openxmlformats.org/officeDocument/2006/relationships/customXml" Target="../ink/ink2923.xml"/><Relationship Id="rId923" Type="http://schemas.openxmlformats.org/officeDocument/2006/relationships/image" Target="../media/image2993.png"/><Relationship Id="rId52" Type="http://schemas.openxmlformats.org/officeDocument/2006/relationships/image" Target="../media/image2558.png"/><Relationship Id="rId148" Type="http://schemas.openxmlformats.org/officeDocument/2006/relationships/image" Target="../media/image2606.png"/><Relationship Id="rId355" Type="http://schemas.openxmlformats.org/officeDocument/2006/relationships/customXml" Target="../ink/ink2742.xml"/><Relationship Id="rId562" Type="http://schemas.openxmlformats.org/officeDocument/2006/relationships/image" Target="../media/image2813.png"/><Relationship Id="rId1192" Type="http://schemas.openxmlformats.org/officeDocument/2006/relationships/customXml" Target="../ink/ink3162.xml"/><Relationship Id="rId1206" Type="http://schemas.openxmlformats.org/officeDocument/2006/relationships/customXml" Target="../ink/ink3169.xml"/><Relationship Id="rId215" Type="http://schemas.openxmlformats.org/officeDocument/2006/relationships/customXml" Target="../ink/ink2672.xml"/><Relationship Id="rId422" Type="http://schemas.openxmlformats.org/officeDocument/2006/relationships/image" Target="../media/image2743.png"/><Relationship Id="rId867" Type="http://schemas.openxmlformats.org/officeDocument/2006/relationships/image" Target="../media/image2965.png"/><Relationship Id="rId1052" Type="http://schemas.openxmlformats.org/officeDocument/2006/relationships/customXml" Target="../ink/ink3092.xml"/><Relationship Id="rId299" Type="http://schemas.openxmlformats.org/officeDocument/2006/relationships/customXml" Target="../ink/ink2714.xml"/><Relationship Id="rId727" Type="http://schemas.openxmlformats.org/officeDocument/2006/relationships/image" Target="../media/image2895.png"/><Relationship Id="rId934" Type="http://schemas.openxmlformats.org/officeDocument/2006/relationships/image" Target="../media/image2998.png"/><Relationship Id="rId63" Type="http://schemas.openxmlformats.org/officeDocument/2006/relationships/customXml" Target="../ink/ink2596.xml"/><Relationship Id="rId159" Type="http://schemas.openxmlformats.org/officeDocument/2006/relationships/customXml" Target="../ink/ink2644.xml"/><Relationship Id="rId366" Type="http://schemas.openxmlformats.org/officeDocument/2006/relationships/image" Target="../media/image2715.png"/><Relationship Id="rId573" Type="http://schemas.openxmlformats.org/officeDocument/2006/relationships/customXml" Target="../ink/ink2851.xml"/><Relationship Id="rId780" Type="http://schemas.openxmlformats.org/officeDocument/2006/relationships/customXml" Target="../ink/ink2955.xml"/><Relationship Id="rId1217" Type="http://schemas.openxmlformats.org/officeDocument/2006/relationships/image" Target="../media/image3139.png"/><Relationship Id="rId226" Type="http://schemas.openxmlformats.org/officeDocument/2006/relationships/image" Target="../media/image2645.png"/><Relationship Id="rId433" Type="http://schemas.openxmlformats.org/officeDocument/2006/relationships/customXml" Target="../ink/ink2781.xml"/><Relationship Id="rId878" Type="http://schemas.openxmlformats.org/officeDocument/2006/relationships/customXml" Target="../ink/ink3004.xml"/><Relationship Id="rId1063" Type="http://schemas.openxmlformats.org/officeDocument/2006/relationships/image" Target="../media/image3062.png"/><Relationship Id="rId640" Type="http://schemas.openxmlformats.org/officeDocument/2006/relationships/image" Target="../media/image2852.png"/><Relationship Id="rId738" Type="http://schemas.openxmlformats.org/officeDocument/2006/relationships/customXml" Target="../ink/ink2934.xml"/><Relationship Id="rId945" Type="http://schemas.openxmlformats.org/officeDocument/2006/relationships/customXml" Target="../ink/ink3038.xml"/><Relationship Id="rId74" Type="http://schemas.openxmlformats.org/officeDocument/2006/relationships/image" Target="../media/image2569.png"/><Relationship Id="rId377" Type="http://schemas.openxmlformats.org/officeDocument/2006/relationships/customXml" Target="../ink/ink2753.xml"/><Relationship Id="rId500" Type="http://schemas.openxmlformats.org/officeDocument/2006/relationships/image" Target="../media/image2782.png"/><Relationship Id="rId584" Type="http://schemas.openxmlformats.org/officeDocument/2006/relationships/image" Target="../media/image2824.png"/><Relationship Id="rId805" Type="http://schemas.openxmlformats.org/officeDocument/2006/relationships/image" Target="../media/image2934.png"/><Relationship Id="rId1130" Type="http://schemas.openxmlformats.org/officeDocument/2006/relationships/customXml" Target="../ink/ink3131.xml"/><Relationship Id="rId1228" Type="http://schemas.openxmlformats.org/officeDocument/2006/relationships/customXml" Target="../ink/ink3180.xml"/><Relationship Id="rId5" Type="http://schemas.openxmlformats.org/officeDocument/2006/relationships/customXml" Target="../ink/ink2567.xml"/><Relationship Id="rId237" Type="http://schemas.openxmlformats.org/officeDocument/2006/relationships/customXml" Target="../ink/ink2683.xml"/><Relationship Id="rId791" Type="http://schemas.openxmlformats.org/officeDocument/2006/relationships/image" Target="../media/image2927.png"/><Relationship Id="rId889" Type="http://schemas.openxmlformats.org/officeDocument/2006/relationships/image" Target="../media/image2976.png"/><Relationship Id="rId1074" Type="http://schemas.openxmlformats.org/officeDocument/2006/relationships/customXml" Target="../ink/ink3103.xml"/><Relationship Id="rId444" Type="http://schemas.openxmlformats.org/officeDocument/2006/relationships/image" Target="../media/image2754.png"/><Relationship Id="rId651" Type="http://schemas.openxmlformats.org/officeDocument/2006/relationships/image" Target="../media/image2857.png"/><Relationship Id="rId749" Type="http://schemas.openxmlformats.org/officeDocument/2006/relationships/image" Target="../media/image2906.png"/><Relationship Id="rId290" Type="http://schemas.openxmlformats.org/officeDocument/2006/relationships/image" Target="../media/image2677.png"/><Relationship Id="rId304" Type="http://schemas.openxmlformats.org/officeDocument/2006/relationships/image" Target="../media/image2684.png"/><Relationship Id="rId388" Type="http://schemas.openxmlformats.org/officeDocument/2006/relationships/image" Target="../media/image2726.png"/><Relationship Id="rId511" Type="http://schemas.openxmlformats.org/officeDocument/2006/relationships/customXml" Target="../ink/ink2820.xml"/><Relationship Id="rId609" Type="http://schemas.openxmlformats.org/officeDocument/2006/relationships/customXml" Target="../ink/ink2869.xml"/><Relationship Id="rId956" Type="http://schemas.openxmlformats.org/officeDocument/2006/relationships/customXml" Target="../ink/ink3044.xml"/><Relationship Id="rId1141" Type="http://schemas.openxmlformats.org/officeDocument/2006/relationships/image" Target="../media/image3101.png"/><Relationship Id="rId1239" Type="http://schemas.openxmlformats.org/officeDocument/2006/relationships/image" Target="../media/image3150.png"/><Relationship Id="rId85" Type="http://schemas.openxmlformats.org/officeDocument/2006/relationships/customXml" Target="../ink/ink2607.xml"/><Relationship Id="rId150" Type="http://schemas.openxmlformats.org/officeDocument/2006/relationships/image" Target="../media/image2607.png"/><Relationship Id="rId595" Type="http://schemas.openxmlformats.org/officeDocument/2006/relationships/customXml" Target="../ink/ink2862.xml"/><Relationship Id="rId816" Type="http://schemas.openxmlformats.org/officeDocument/2006/relationships/customXml" Target="../ink/ink2973.xml"/><Relationship Id="rId1001" Type="http://schemas.openxmlformats.org/officeDocument/2006/relationships/image" Target="../media/image3031.png"/><Relationship Id="rId248" Type="http://schemas.openxmlformats.org/officeDocument/2006/relationships/image" Target="../media/image2656.png"/><Relationship Id="rId455" Type="http://schemas.openxmlformats.org/officeDocument/2006/relationships/customXml" Target="../ink/ink2792.xml"/><Relationship Id="rId662" Type="http://schemas.openxmlformats.org/officeDocument/2006/relationships/customXml" Target="../ink/ink2896.xml"/><Relationship Id="rId1085" Type="http://schemas.openxmlformats.org/officeDocument/2006/relationships/image" Target="../media/image3073.png"/><Relationship Id="rId12" Type="http://schemas.openxmlformats.org/officeDocument/2006/relationships/image" Target="../media/image2538.png"/><Relationship Id="rId108" Type="http://schemas.openxmlformats.org/officeDocument/2006/relationships/image" Target="../media/image2586.png"/><Relationship Id="rId315" Type="http://schemas.openxmlformats.org/officeDocument/2006/relationships/customXml" Target="../ink/ink2722.xml"/><Relationship Id="rId522" Type="http://schemas.openxmlformats.org/officeDocument/2006/relationships/image" Target="../media/image2793.png"/><Relationship Id="rId967" Type="http://schemas.openxmlformats.org/officeDocument/2006/relationships/image" Target="../media/image3014.png"/><Relationship Id="rId1152" Type="http://schemas.openxmlformats.org/officeDocument/2006/relationships/customXml" Target="../ink/ink3142.xml"/><Relationship Id="rId96" Type="http://schemas.openxmlformats.org/officeDocument/2006/relationships/image" Target="../media/image2580.png"/><Relationship Id="rId161" Type="http://schemas.openxmlformats.org/officeDocument/2006/relationships/customXml" Target="../ink/ink2645.xml"/><Relationship Id="rId399" Type="http://schemas.openxmlformats.org/officeDocument/2006/relationships/customXml" Target="../ink/ink2764.xml"/><Relationship Id="rId827" Type="http://schemas.openxmlformats.org/officeDocument/2006/relationships/image" Target="../media/image2945.png"/><Relationship Id="rId1012" Type="http://schemas.openxmlformats.org/officeDocument/2006/relationships/customXml" Target="../ink/ink3072.xml"/><Relationship Id="rId259" Type="http://schemas.openxmlformats.org/officeDocument/2006/relationships/customXml" Target="../ink/ink2694.xml"/><Relationship Id="rId466" Type="http://schemas.openxmlformats.org/officeDocument/2006/relationships/image" Target="../media/image2765.png"/><Relationship Id="rId673" Type="http://schemas.openxmlformats.org/officeDocument/2006/relationships/image" Target="../media/image2868.png"/><Relationship Id="rId880" Type="http://schemas.openxmlformats.org/officeDocument/2006/relationships/customXml" Target="../ink/ink3005.xml"/><Relationship Id="rId1096" Type="http://schemas.openxmlformats.org/officeDocument/2006/relationships/customXml" Target="../ink/ink3114.xml"/><Relationship Id="rId23" Type="http://schemas.openxmlformats.org/officeDocument/2006/relationships/customXml" Target="../ink/ink2576.xml"/><Relationship Id="rId119" Type="http://schemas.openxmlformats.org/officeDocument/2006/relationships/customXml" Target="../ink/ink2624.xml"/><Relationship Id="rId326" Type="http://schemas.openxmlformats.org/officeDocument/2006/relationships/image" Target="../media/image2695.png"/><Relationship Id="rId533" Type="http://schemas.openxmlformats.org/officeDocument/2006/relationships/customXml" Target="../ink/ink2831.xml"/><Relationship Id="rId978" Type="http://schemas.openxmlformats.org/officeDocument/2006/relationships/customXml" Target="../ink/ink3055.xml"/><Relationship Id="rId1163" Type="http://schemas.openxmlformats.org/officeDocument/2006/relationships/image" Target="../media/image3112.png"/><Relationship Id="rId740" Type="http://schemas.openxmlformats.org/officeDocument/2006/relationships/customXml" Target="../ink/ink2935.xml"/><Relationship Id="rId838" Type="http://schemas.openxmlformats.org/officeDocument/2006/relationships/customXml" Target="../ink/ink2984.xml"/><Relationship Id="rId1023" Type="http://schemas.openxmlformats.org/officeDocument/2006/relationships/image" Target="../media/image3042.png"/><Relationship Id="rId172" Type="http://schemas.openxmlformats.org/officeDocument/2006/relationships/image" Target="../media/image2618.png"/><Relationship Id="rId477" Type="http://schemas.openxmlformats.org/officeDocument/2006/relationships/customXml" Target="../ink/ink2803.xml"/><Relationship Id="rId600" Type="http://schemas.openxmlformats.org/officeDocument/2006/relationships/image" Target="../media/image2832.png"/><Relationship Id="rId684" Type="http://schemas.openxmlformats.org/officeDocument/2006/relationships/customXml" Target="../ink/ink2907.xml"/><Relationship Id="rId1230" Type="http://schemas.openxmlformats.org/officeDocument/2006/relationships/customXml" Target="../ink/ink3181.xml"/><Relationship Id="rId337" Type="http://schemas.openxmlformats.org/officeDocument/2006/relationships/customXml" Target="../ink/ink2733.xml"/><Relationship Id="rId891" Type="http://schemas.openxmlformats.org/officeDocument/2006/relationships/image" Target="../media/image2977.png"/><Relationship Id="rId905" Type="http://schemas.openxmlformats.org/officeDocument/2006/relationships/image" Target="../media/image2984.png"/><Relationship Id="rId989" Type="http://schemas.openxmlformats.org/officeDocument/2006/relationships/image" Target="../media/image3025.png"/><Relationship Id="rId34" Type="http://schemas.openxmlformats.org/officeDocument/2006/relationships/image" Target="../media/image2549.png"/><Relationship Id="rId544" Type="http://schemas.openxmlformats.org/officeDocument/2006/relationships/image" Target="../media/image2804.png"/><Relationship Id="rId751" Type="http://schemas.openxmlformats.org/officeDocument/2006/relationships/image" Target="../media/image2907.png"/><Relationship Id="rId849" Type="http://schemas.openxmlformats.org/officeDocument/2006/relationships/image" Target="../media/image2956.png"/><Relationship Id="rId1174" Type="http://schemas.openxmlformats.org/officeDocument/2006/relationships/customXml" Target="../ink/ink3153.xml"/><Relationship Id="rId183" Type="http://schemas.openxmlformats.org/officeDocument/2006/relationships/customXml" Target="../ink/ink2656.xml"/><Relationship Id="rId390" Type="http://schemas.openxmlformats.org/officeDocument/2006/relationships/image" Target="../media/image2727.png"/><Relationship Id="rId404" Type="http://schemas.openxmlformats.org/officeDocument/2006/relationships/image" Target="../media/image2734.png"/><Relationship Id="rId611" Type="http://schemas.openxmlformats.org/officeDocument/2006/relationships/customXml" Target="../ink/ink2870.xml"/><Relationship Id="rId1034" Type="http://schemas.openxmlformats.org/officeDocument/2006/relationships/customXml" Target="../ink/ink3083.xml"/><Relationship Id="rId1241" Type="http://schemas.openxmlformats.org/officeDocument/2006/relationships/image" Target="../media/image3151.png"/><Relationship Id="rId250" Type="http://schemas.openxmlformats.org/officeDocument/2006/relationships/image" Target="../media/image2657.png"/><Relationship Id="rId488" Type="http://schemas.openxmlformats.org/officeDocument/2006/relationships/image" Target="../media/image2776.png"/><Relationship Id="rId695" Type="http://schemas.openxmlformats.org/officeDocument/2006/relationships/image" Target="../media/image2879.png"/><Relationship Id="rId709" Type="http://schemas.openxmlformats.org/officeDocument/2006/relationships/image" Target="../media/image2886.png"/><Relationship Id="rId916" Type="http://schemas.openxmlformats.org/officeDocument/2006/relationships/customXml" Target="../ink/ink3023.xml"/><Relationship Id="rId1101" Type="http://schemas.openxmlformats.org/officeDocument/2006/relationships/image" Target="../media/image3081.png"/><Relationship Id="rId45" Type="http://schemas.openxmlformats.org/officeDocument/2006/relationships/customXml" Target="../ink/ink2587.xml"/><Relationship Id="rId110" Type="http://schemas.openxmlformats.org/officeDocument/2006/relationships/image" Target="../media/image2587.png"/><Relationship Id="rId348" Type="http://schemas.openxmlformats.org/officeDocument/2006/relationships/image" Target="../media/image2706.png"/><Relationship Id="rId555" Type="http://schemas.openxmlformats.org/officeDocument/2006/relationships/customXml" Target="../ink/ink2842.xml"/><Relationship Id="rId762" Type="http://schemas.openxmlformats.org/officeDocument/2006/relationships/customXml" Target="../ink/ink2946.xml"/><Relationship Id="rId1185" Type="http://schemas.openxmlformats.org/officeDocument/2006/relationships/image" Target="../media/image3123.png"/><Relationship Id="rId194" Type="http://schemas.openxmlformats.org/officeDocument/2006/relationships/image" Target="../media/image2629.png"/><Relationship Id="rId208" Type="http://schemas.openxmlformats.org/officeDocument/2006/relationships/image" Target="../media/image2636.png"/><Relationship Id="rId415" Type="http://schemas.openxmlformats.org/officeDocument/2006/relationships/customXml" Target="../ink/ink2772.xml"/><Relationship Id="rId622" Type="http://schemas.openxmlformats.org/officeDocument/2006/relationships/image" Target="../media/image2843.png"/><Relationship Id="rId1045" Type="http://schemas.openxmlformats.org/officeDocument/2006/relationships/image" Target="../media/image3053.png"/><Relationship Id="rId261" Type="http://schemas.openxmlformats.org/officeDocument/2006/relationships/customXml" Target="../ink/ink2695.xml"/><Relationship Id="rId499" Type="http://schemas.openxmlformats.org/officeDocument/2006/relationships/customXml" Target="../ink/ink2814.xml"/><Relationship Id="rId927" Type="http://schemas.openxmlformats.org/officeDocument/2006/relationships/customXml" Target="../ink/ink3029.xml"/><Relationship Id="rId1112" Type="http://schemas.openxmlformats.org/officeDocument/2006/relationships/customXml" Target="../ink/ink3122.xml"/><Relationship Id="rId56" Type="http://schemas.openxmlformats.org/officeDocument/2006/relationships/image" Target="../media/image2560.png"/><Relationship Id="rId359" Type="http://schemas.openxmlformats.org/officeDocument/2006/relationships/customXml" Target="../ink/ink2744.xml"/><Relationship Id="rId566" Type="http://schemas.openxmlformats.org/officeDocument/2006/relationships/image" Target="../media/image2815.png"/><Relationship Id="rId773" Type="http://schemas.openxmlformats.org/officeDocument/2006/relationships/image" Target="../media/image2918.png"/><Relationship Id="rId1196" Type="http://schemas.openxmlformats.org/officeDocument/2006/relationships/customXml" Target="../ink/ink3164.xml"/><Relationship Id="rId121" Type="http://schemas.openxmlformats.org/officeDocument/2006/relationships/customXml" Target="../ink/ink2625.xml"/><Relationship Id="rId219" Type="http://schemas.openxmlformats.org/officeDocument/2006/relationships/customXml" Target="../ink/ink2674.xml"/><Relationship Id="rId426" Type="http://schemas.openxmlformats.org/officeDocument/2006/relationships/image" Target="../media/image2745.png"/><Relationship Id="rId633" Type="http://schemas.openxmlformats.org/officeDocument/2006/relationships/customXml" Target="../ink/ink2881.xml"/><Relationship Id="rId980" Type="http://schemas.openxmlformats.org/officeDocument/2006/relationships/customXml" Target="../ink/ink3056.xml"/><Relationship Id="rId1056" Type="http://schemas.openxmlformats.org/officeDocument/2006/relationships/customXml" Target="../ink/ink3094.xml"/><Relationship Id="rId840" Type="http://schemas.openxmlformats.org/officeDocument/2006/relationships/customXml" Target="../ink/ink2985.xml"/><Relationship Id="rId938" Type="http://schemas.openxmlformats.org/officeDocument/2006/relationships/image" Target="../media/image3000.png"/><Relationship Id="rId67" Type="http://schemas.openxmlformats.org/officeDocument/2006/relationships/customXml" Target="../ink/ink2598.xml"/><Relationship Id="rId272" Type="http://schemas.openxmlformats.org/officeDocument/2006/relationships/image" Target="../media/image2668.png"/><Relationship Id="rId577" Type="http://schemas.openxmlformats.org/officeDocument/2006/relationships/customXml" Target="../ink/ink2853.xml"/><Relationship Id="rId700" Type="http://schemas.openxmlformats.org/officeDocument/2006/relationships/customXml" Target="../ink/ink2915.xml"/><Relationship Id="rId1123" Type="http://schemas.openxmlformats.org/officeDocument/2006/relationships/image" Target="../media/image3092.png"/><Relationship Id="rId132" Type="http://schemas.openxmlformats.org/officeDocument/2006/relationships/image" Target="../media/image2598.png"/><Relationship Id="rId784" Type="http://schemas.openxmlformats.org/officeDocument/2006/relationships/customXml" Target="../ink/ink2957.xml"/><Relationship Id="rId991" Type="http://schemas.openxmlformats.org/officeDocument/2006/relationships/image" Target="../media/image3026.png"/><Relationship Id="rId1067" Type="http://schemas.openxmlformats.org/officeDocument/2006/relationships/image" Target="../media/image3064.png"/><Relationship Id="rId437" Type="http://schemas.openxmlformats.org/officeDocument/2006/relationships/customXml" Target="../ink/ink2783.xml"/><Relationship Id="rId644" Type="http://schemas.openxmlformats.org/officeDocument/2006/relationships/image" Target="../media/image2854.png"/><Relationship Id="rId851" Type="http://schemas.openxmlformats.org/officeDocument/2006/relationships/image" Target="../media/image2957.png"/><Relationship Id="rId283" Type="http://schemas.openxmlformats.org/officeDocument/2006/relationships/customXml" Target="../ink/ink2706.xml"/><Relationship Id="rId490" Type="http://schemas.openxmlformats.org/officeDocument/2006/relationships/image" Target="../media/image2777.png"/><Relationship Id="rId504" Type="http://schemas.openxmlformats.org/officeDocument/2006/relationships/image" Target="../media/image2784.png"/><Relationship Id="rId711" Type="http://schemas.openxmlformats.org/officeDocument/2006/relationships/image" Target="../media/image2887.png"/><Relationship Id="rId949" Type="http://schemas.openxmlformats.org/officeDocument/2006/relationships/image" Target="../media/image3005.png"/><Relationship Id="rId1134" Type="http://schemas.openxmlformats.org/officeDocument/2006/relationships/customXml" Target="../ink/ink3133.xml"/><Relationship Id="rId78" Type="http://schemas.openxmlformats.org/officeDocument/2006/relationships/image" Target="../media/image2571.png"/><Relationship Id="rId143" Type="http://schemas.openxmlformats.org/officeDocument/2006/relationships/customXml" Target="../ink/ink2636.xml"/><Relationship Id="rId350" Type="http://schemas.openxmlformats.org/officeDocument/2006/relationships/image" Target="../media/image2707.png"/><Relationship Id="rId588" Type="http://schemas.openxmlformats.org/officeDocument/2006/relationships/image" Target="../media/image2826.png"/><Relationship Id="rId795" Type="http://schemas.openxmlformats.org/officeDocument/2006/relationships/image" Target="../media/image2929.png"/><Relationship Id="rId809" Type="http://schemas.openxmlformats.org/officeDocument/2006/relationships/image" Target="../media/image2936.png"/><Relationship Id="rId1201" Type="http://schemas.openxmlformats.org/officeDocument/2006/relationships/image" Target="../media/image3131.png"/><Relationship Id="rId9" Type="http://schemas.openxmlformats.org/officeDocument/2006/relationships/customXml" Target="../ink/ink2569.xml"/><Relationship Id="rId210" Type="http://schemas.openxmlformats.org/officeDocument/2006/relationships/image" Target="../media/image2637.png"/><Relationship Id="rId448" Type="http://schemas.openxmlformats.org/officeDocument/2006/relationships/image" Target="../media/image2756.png"/><Relationship Id="rId655" Type="http://schemas.openxmlformats.org/officeDocument/2006/relationships/image" Target="../media/image2859.png"/><Relationship Id="rId862" Type="http://schemas.openxmlformats.org/officeDocument/2006/relationships/customXml" Target="../ink/ink2996.xml"/><Relationship Id="rId1078" Type="http://schemas.openxmlformats.org/officeDocument/2006/relationships/customXml" Target="../ink/ink3105.xml"/><Relationship Id="rId294" Type="http://schemas.openxmlformats.org/officeDocument/2006/relationships/image" Target="../media/image2679.png"/><Relationship Id="rId308" Type="http://schemas.openxmlformats.org/officeDocument/2006/relationships/image" Target="../media/image2686.png"/><Relationship Id="rId515" Type="http://schemas.openxmlformats.org/officeDocument/2006/relationships/customXml" Target="../ink/ink2822.xml"/><Relationship Id="rId722" Type="http://schemas.openxmlformats.org/officeDocument/2006/relationships/customXml" Target="../ink/ink2926.xml"/><Relationship Id="rId1145" Type="http://schemas.openxmlformats.org/officeDocument/2006/relationships/image" Target="../media/image3103.png"/><Relationship Id="rId89" Type="http://schemas.openxmlformats.org/officeDocument/2006/relationships/customXml" Target="../ink/ink2609.xml"/><Relationship Id="rId154" Type="http://schemas.openxmlformats.org/officeDocument/2006/relationships/image" Target="../media/image2609.png"/><Relationship Id="rId361" Type="http://schemas.openxmlformats.org/officeDocument/2006/relationships/customXml" Target="../ink/ink2745.xml"/><Relationship Id="rId599" Type="http://schemas.openxmlformats.org/officeDocument/2006/relationships/customXml" Target="../ink/ink2864.xml"/><Relationship Id="rId1005" Type="http://schemas.openxmlformats.org/officeDocument/2006/relationships/image" Target="../media/image3033.png"/><Relationship Id="rId1212" Type="http://schemas.openxmlformats.org/officeDocument/2006/relationships/customXml" Target="../ink/ink3172.xml"/><Relationship Id="rId459" Type="http://schemas.openxmlformats.org/officeDocument/2006/relationships/customXml" Target="../ink/ink2794.xml"/><Relationship Id="rId666" Type="http://schemas.openxmlformats.org/officeDocument/2006/relationships/customXml" Target="../ink/ink2898.xml"/><Relationship Id="rId873" Type="http://schemas.openxmlformats.org/officeDocument/2006/relationships/image" Target="../media/image2968.png"/><Relationship Id="rId1089" Type="http://schemas.openxmlformats.org/officeDocument/2006/relationships/image" Target="../media/image3075.png"/><Relationship Id="rId16" Type="http://schemas.openxmlformats.org/officeDocument/2006/relationships/image" Target="../media/image2540.png"/><Relationship Id="rId221" Type="http://schemas.openxmlformats.org/officeDocument/2006/relationships/customXml" Target="../ink/ink2675.xml"/><Relationship Id="rId319" Type="http://schemas.openxmlformats.org/officeDocument/2006/relationships/customXml" Target="../ink/ink2724.xml"/><Relationship Id="rId526" Type="http://schemas.openxmlformats.org/officeDocument/2006/relationships/image" Target="../media/image2795.png"/><Relationship Id="rId1156" Type="http://schemas.openxmlformats.org/officeDocument/2006/relationships/customXml" Target="../ink/ink3144.xml"/><Relationship Id="rId733" Type="http://schemas.openxmlformats.org/officeDocument/2006/relationships/image" Target="../media/image2898.png"/><Relationship Id="rId940" Type="http://schemas.openxmlformats.org/officeDocument/2006/relationships/image" Target="../media/image3001.png"/><Relationship Id="rId1016" Type="http://schemas.openxmlformats.org/officeDocument/2006/relationships/customXml" Target="../ink/ink3074.xml"/><Relationship Id="rId165" Type="http://schemas.openxmlformats.org/officeDocument/2006/relationships/customXml" Target="../ink/ink2647.xml"/><Relationship Id="rId372" Type="http://schemas.openxmlformats.org/officeDocument/2006/relationships/image" Target="../media/image2718.png"/><Relationship Id="rId677" Type="http://schemas.openxmlformats.org/officeDocument/2006/relationships/image" Target="../media/image2870.png"/><Relationship Id="rId800" Type="http://schemas.openxmlformats.org/officeDocument/2006/relationships/customXml" Target="../ink/ink2965.xml"/><Relationship Id="rId1223" Type="http://schemas.openxmlformats.org/officeDocument/2006/relationships/image" Target="../media/image3142.png"/><Relationship Id="rId232" Type="http://schemas.openxmlformats.org/officeDocument/2006/relationships/image" Target="../media/image2648.png"/><Relationship Id="rId884" Type="http://schemas.openxmlformats.org/officeDocument/2006/relationships/customXml" Target="../ink/ink3007.xml"/><Relationship Id="rId27" Type="http://schemas.openxmlformats.org/officeDocument/2006/relationships/customXml" Target="../ink/ink2578.xml"/><Relationship Id="rId537" Type="http://schemas.openxmlformats.org/officeDocument/2006/relationships/customXml" Target="../ink/ink2833.xml"/><Relationship Id="rId744" Type="http://schemas.openxmlformats.org/officeDocument/2006/relationships/customXml" Target="../ink/ink2937.xml"/><Relationship Id="rId951" Type="http://schemas.openxmlformats.org/officeDocument/2006/relationships/image" Target="../media/image3006.png"/><Relationship Id="rId1167" Type="http://schemas.openxmlformats.org/officeDocument/2006/relationships/image" Target="../media/image3114.png"/><Relationship Id="rId80" Type="http://schemas.openxmlformats.org/officeDocument/2006/relationships/image" Target="../media/image2572.png"/><Relationship Id="rId176" Type="http://schemas.openxmlformats.org/officeDocument/2006/relationships/image" Target="../media/image2620.png"/><Relationship Id="rId383" Type="http://schemas.openxmlformats.org/officeDocument/2006/relationships/customXml" Target="../ink/ink2756.xml"/><Relationship Id="rId590" Type="http://schemas.openxmlformats.org/officeDocument/2006/relationships/image" Target="../media/image2827.png"/><Relationship Id="rId604" Type="http://schemas.openxmlformats.org/officeDocument/2006/relationships/image" Target="../media/image2834.png"/><Relationship Id="rId811" Type="http://schemas.openxmlformats.org/officeDocument/2006/relationships/image" Target="../media/image2937.png"/><Relationship Id="rId1027" Type="http://schemas.openxmlformats.org/officeDocument/2006/relationships/image" Target="../media/image3044.png"/><Relationship Id="rId1234" Type="http://schemas.openxmlformats.org/officeDocument/2006/relationships/customXml" Target="../ink/ink3183.xml"/><Relationship Id="rId243" Type="http://schemas.openxmlformats.org/officeDocument/2006/relationships/customXml" Target="../ink/ink2686.xml"/><Relationship Id="rId450" Type="http://schemas.openxmlformats.org/officeDocument/2006/relationships/image" Target="../media/image2757.png"/><Relationship Id="rId688" Type="http://schemas.openxmlformats.org/officeDocument/2006/relationships/customXml" Target="../ink/ink2909.xml"/><Relationship Id="rId895" Type="http://schemas.openxmlformats.org/officeDocument/2006/relationships/image" Target="../media/image2979.png"/><Relationship Id="rId909" Type="http://schemas.openxmlformats.org/officeDocument/2006/relationships/image" Target="../media/image2986.png"/><Relationship Id="rId1080" Type="http://schemas.openxmlformats.org/officeDocument/2006/relationships/customXml" Target="../ink/ink3106.xml"/><Relationship Id="rId38" Type="http://schemas.openxmlformats.org/officeDocument/2006/relationships/image" Target="../media/image2551.png"/><Relationship Id="rId103" Type="http://schemas.openxmlformats.org/officeDocument/2006/relationships/customXml" Target="../ink/ink2616.xml"/><Relationship Id="rId310" Type="http://schemas.openxmlformats.org/officeDocument/2006/relationships/image" Target="../media/image2687.png"/><Relationship Id="rId548" Type="http://schemas.openxmlformats.org/officeDocument/2006/relationships/image" Target="../media/image2806.png"/><Relationship Id="rId755" Type="http://schemas.openxmlformats.org/officeDocument/2006/relationships/image" Target="../media/image2909.png"/><Relationship Id="rId962" Type="http://schemas.openxmlformats.org/officeDocument/2006/relationships/customXml" Target="../ink/ink3047.xml"/><Relationship Id="rId1178" Type="http://schemas.openxmlformats.org/officeDocument/2006/relationships/customXml" Target="../ink/ink3155.xml"/><Relationship Id="rId91" Type="http://schemas.openxmlformats.org/officeDocument/2006/relationships/customXml" Target="../ink/ink2610.xml"/><Relationship Id="rId187" Type="http://schemas.openxmlformats.org/officeDocument/2006/relationships/customXml" Target="../ink/ink2658.xml"/><Relationship Id="rId394" Type="http://schemas.openxmlformats.org/officeDocument/2006/relationships/image" Target="../media/image2729.png"/><Relationship Id="rId408" Type="http://schemas.openxmlformats.org/officeDocument/2006/relationships/image" Target="../media/image2736.png"/><Relationship Id="rId615" Type="http://schemas.openxmlformats.org/officeDocument/2006/relationships/customXml" Target="../ink/ink2872.xml"/><Relationship Id="rId822" Type="http://schemas.openxmlformats.org/officeDocument/2006/relationships/customXml" Target="../ink/ink2976.xml"/><Relationship Id="rId1038" Type="http://schemas.openxmlformats.org/officeDocument/2006/relationships/customXml" Target="../ink/ink3085.xml"/><Relationship Id="rId1245" Type="http://schemas.openxmlformats.org/officeDocument/2006/relationships/image" Target="../media/image3153.png"/><Relationship Id="rId254" Type="http://schemas.openxmlformats.org/officeDocument/2006/relationships/image" Target="../media/image2659.png"/><Relationship Id="rId699" Type="http://schemas.openxmlformats.org/officeDocument/2006/relationships/image" Target="../media/image2881.png"/><Relationship Id="rId1091" Type="http://schemas.openxmlformats.org/officeDocument/2006/relationships/image" Target="../media/image3076.png"/><Relationship Id="rId1105" Type="http://schemas.openxmlformats.org/officeDocument/2006/relationships/image" Target="../media/image3083.png"/><Relationship Id="rId49" Type="http://schemas.openxmlformats.org/officeDocument/2006/relationships/customXml" Target="../ink/ink2589.xml"/><Relationship Id="rId114" Type="http://schemas.openxmlformats.org/officeDocument/2006/relationships/image" Target="../media/image2589.png"/><Relationship Id="rId461" Type="http://schemas.openxmlformats.org/officeDocument/2006/relationships/customXml" Target="../ink/ink2795.xml"/><Relationship Id="rId559" Type="http://schemas.openxmlformats.org/officeDocument/2006/relationships/customXml" Target="../ink/ink2844.xml"/><Relationship Id="rId766" Type="http://schemas.openxmlformats.org/officeDocument/2006/relationships/customXml" Target="../ink/ink2948.xml"/><Relationship Id="rId1189" Type="http://schemas.openxmlformats.org/officeDocument/2006/relationships/image" Target="../media/image3125.png"/><Relationship Id="rId198" Type="http://schemas.openxmlformats.org/officeDocument/2006/relationships/image" Target="../media/image2631.png"/><Relationship Id="rId321" Type="http://schemas.openxmlformats.org/officeDocument/2006/relationships/customXml" Target="../ink/ink2725.xml"/><Relationship Id="rId419" Type="http://schemas.openxmlformats.org/officeDocument/2006/relationships/customXml" Target="../ink/ink2774.xml"/><Relationship Id="rId626" Type="http://schemas.openxmlformats.org/officeDocument/2006/relationships/image" Target="../media/image2845.png"/><Relationship Id="rId973" Type="http://schemas.openxmlformats.org/officeDocument/2006/relationships/image" Target="../media/image3017.png"/><Relationship Id="rId1049" Type="http://schemas.openxmlformats.org/officeDocument/2006/relationships/image" Target="../media/image3055.png"/><Relationship Id="rId833" Type="http://schemas.openxmlformats.org/officeDocument/2006/relationships/image" Target="../media/image2948.png"/><Relationship Id="rId1116" Type="http://schemas.openxmlformats.org/officeDocument/2006/relationships/customXml" Target="../ink/ink3124.xml"/><Relationship Id="rId265" Type="http://schemas.openxmlformats.org/officeDocument/2006/relationships/customXml" Target="../ink/ink2697.xml"/><Relationship Id="rId472" Type="http://schemas.openxmlformats.org/officeDocument/2006/relationships/image" Target="../media/image2768.png"/><Relationship Id="rId900" Type="http://schemas.openxmlformats.org/officeDocument/2006/relationships/customXml" Target="../ink/ink3015.xml"/><Relationship Id="rId125" Type="http://schemas.openxmlformats.org/officeDocument/2006/relationships/customXml" Target="../ink/ink2627.xml"/><Relationship Id="rId332" Type="http://schemas.openxmlformats.org/officeDocument/2006/relationships/image" Target="../media/image2698.png"/><Relationship Id="rId777" Type="http://schemas.openxmlformats.org/officeDocument/2006/relationships/image" Target="../media/image2920.png"/><Relationship Id="rId984" Type="http://schemas.openxmlformats.org/officeDocument/2006/relationships/customXml" Target="../ink/ink3058.xml"/><Relationship Id="rId637" Type="http://schemas.openxmlformats.org/officeDocument/2006/relationships/customXml" Target="../ink/ink2883.xml"/><Relationship Id="rId844" Type="http://schemas.openxmlformats.org/officeDocument/2006/relationships/customXml" Target="../ink/ink2987.xml"/><Relationship Id="rId276" Type="http://schemas.openxmlformats.org/officeDocument/2006/relationships/image" Target="../media/image2670.png"/><Relationship Id="rId483" Type="http://schemas.openxmlformats.org/officeDocument/2006/relationships/customXml" Target="../ink/ink2806.xml"/><Relationship Id="rId690" Type="http://schemas.openxmlformats.org/officeDocument/2006/relationships/customXml" Target="../ink/ink2910.xml"/><Relationship Id="rId704" Type="http://schemas.openxmlformats.org/officeDocument/2006/relationships/customXml" Target="../ink/ink2917.xml"/><Relationship Id="rId911" Type="http://schemas.openxmlformats.org/officeDocument/2006/relationships/image" Target="../media/image2987.png"/><Relationship Id="rId1127" Type="http://schemas.openxmlformats.org/officeDocument/2006/relationships/image" Target="../media/image3094.png"/><Relationship Id="rId40" Type="http://schemas.openxmlformats.org/officeDocument/2006/relationships/image" Target="../media/image2552.png"/><Relationship Id="rId136" Type="http://schemas.openxmlformats.org/officeDocument/2006/relationships/image" Target="../media/image2600.png"/><Relationship Id="rId343" Type="http://schemas.openxmlformats.org/officeDocument/2006/relationships/customXml" Target="../ink/ink2736.xml"/><Relationship Id="rId550" Type="http://schemas.openxmlformats.org/officeDocument/2006/relationships/image" Target="../media/image2807.png"/><Relationship Id="rId788" Type="http://schemas.openxmlformats.org/officeDocument/2006/relationships/customXml" Target="../ink/ink2959.xml"/><Relationship Id="rId995" Type="http://schemas.openxmlformats.org/officeDocument/2006/relationships/image" Target="../media/image3028.png"/><Relationship Id="rId1180" Type="http://schemas.openxmlformats.org/officeDocument/2006/relationships/customXml" Target="../ink/ink3156.xml"/><Relationship Id="rId203" Type="http://schemas.openxmlformats.org/officeDocument/2006/relationships/customXml" Target="../ink/ink2666.xml"/><Relationship Id="rId648" Type="http://schemas.openxmlformats.org/officeDocument/2006/relationships/customXml" Target="../ink/ink2889.xml"/><Relationship Id="rId855" Type="http://schemas.openxmlformats.org/officeDocument/2006/relationships/image" Target="../media/image2959.png"/><Relationship Id="rId1040" Type="http://schemas.openxmlformats.org/officeDocument/2006/relationships/customXml" Target="../ink/ink3086.xml"/><Relationship Id="rId287" Type="http://schemas.openxmlformats.org/officeDocument/2006/relationships/customXml" Target="../ink/ink2708.xml"/><Relationship Id="rId410" Type="http://schemas.openxmlformats.org/officeDocument/2006/relationships/image" Target="../media/image2737.png"/><Relationship Id="rId494" Type="http://schemas.openxmlformats.org/officeDocument/2006/relationships/image" Target="../media/image2779.png"/><Relationship Id="rId508" Type="http://schemas.openxmlformats.org/officeDocument/2006/relationships/image" Target="../media/image2786.png"/><Relationship Id="rId715" Type="http://schemas.openxmlformats.org/officeDocument/2006/relationships/image" Target="../media/image2889.png"/><Relationship Id="rId922" Type="http://schemas.openxmlformats.org/officeDocument/2006/relationships/customXml" Target="../ink/ink3026.xml"/><Relationship Id="rId1138" Type="http://schemas.openxmlformats.org/officeDocument/2006/relationships/customXml" Target="../ink/ink3135.xml"/><Relationship Id="rId147" Type="http://schemas.openxmlformats.org/officeDocument/2006/relationships/customXml" Target="../ink/ink2638.xml"/><Relationship Id="rId354" Type="http://schemas.openxmlformats.org/officeDocument/2006/relationships/image" Target="../media/image2709.png"/><Relationship Id="rId799" Type="http://schemas.openxmlformats.org/officeDocument/2006/relationships/image" Target="../media/image2931.png"/><Relationship Id="rId1191" Type="http://schemas.openxmlformats.org/officeDocument/2006/relationships/image" Target="../media/image3126.png"/><Relationship Id="rId1205" Type="http://schemas.openxmlformats.org/officeDocument/2006/relationships/image" Target="../media/image3133.png"/><Relationship Id="rId51" Type="http://schemas.openxmlformats.org/officeDocument/2006/relationships/customXml" Target="../ink/ink2590.xml"/><Relationship Id="rId561" Type="http://schemas.openxmlformats.org/officeDocument/2006/relationships/customXml" Target="../ink/ink2845.xml"/><Relationship Id="rId659" Type="http://schemas.openxmlformats.org/officeDocument/2006/relationships/image" Target="../media/image2861.png"/><Relationship Id="rId866" Type="http://schemas.openxmlformats.org/officeDocument/2006/relationships/customXml" Target="../ink/ink2998.xml"/><Relationship Id="rId214" Type="http://schemas.openxmlformats.org/officeDocument/2006/relationships/image" Target="../media/image2639.png"/><Relationship Id="rId298" Type="http://schemas.openxmlformats.org/officeDocument/2006/relationships/image" Target="../media/image2681.png"/><Relationship Id="rId421" Type="http://schemas.openxmlformats.org/officeDocument/2006/relationships/customXml" Target="../ink/ink2775.xml"/><Relationship Id="rId519" Type="http://schemas.openxmlformats.org/officeDocument/2006/relationships/customXml" Target="../ink/ink2824.xml"/><Relationship Id="rId1051" Type="http://schemas.openxmlformats.org/officeDocument/2006/relationships/image" Target="../media/image3056.png"/><Relationship Id="rId1149" Type="http://schemas.openxmlformats.org/officeDocument/2006/relationships/image" Target="../media/image3105.png"/><Relationship Id="rId158" Type="http://schemas.openxmlformats.org/officeDocument/2006/relationships/image" Target="../media/image2611.png"/><Relationship Id="rId726" Type="http://schemas.openxmlformats.org/officeDocument/2006/relationships/customXml" Target="../ink/ink2928.xml"/><Relationship Id="rId933" Type="http://schemas.openxmlformats.org/officeDocument/2006/relationships/customXml" Target="../ink/ink3032.xml"/><Relationship Id="rId1009" Type="http://schemas.openxmlformats.org/officeDocument/2006/relationships/image" Target="../media/image3035.png"/><Relationship Id="rId62" Type="http://schemas.openxmlformats.org/officeDocument/2006/relationships/image" Target="../media/image2563.png"/><Relationship Id="rId365" Type="http://schemas.openxmlformats.org/officeDocument/2006/relationships/customXml" Target="../ink/ink2747.xml"/><Relationship Id="rId572" Type="http://schemas.openxmlformats.org/officeDocument/2006/relationships/image" Target="../media/image2818.png"/><Relationship Id="rId1216" Type="http://schemas.openxmlformats.org/officeDocument/2006/relationships/customXml" Target="../ink/ink3174.xml"/><Relationship Id="rId225" Type="http://schemas.openxmlformats.org/officeDocument/2006/relationships/customXml" Target="../ink/ink2677.xml"/><Relationship Id="rId432" Type="http://schemas.openxmlformats.org/officeDocument/2006/relationships/image" Target="../media/image2748.png"/><Relationship Id="rId877" Type="http://schemas.openxmlformats.org/officeDocument/2006/relationships/image" Target="../media/image2970.png"/><Relationship Id="rId1062" Type="http://schemas.openxmlformats.org/officeDocument/2006/relationships/customXml" Target="../ink/ink3097.xml"/><Relationship Id="rId737" Type="http://schemas.openxmlformats.org/officeDocument/2006/relationships/image" Target="../media/image2900.png"/><Relationship Id="rId944" Type="http://schemas.openxmlformats.org/officeDocument/2006/relationships/image" Target="../media/image3003.png"/><Relationship Id="rId73" Type="http://schemas.openxmlformats.org/officeDocument/2006/relationships/customXml" Target="../ink/ink2601.xml"/><Relationship Id="rId169" Type="http://schemas.openxmlformats.org/officeDocument/2006/relationships/customXml" Target="../ink/ink2649.xml"/><Relationship Id="rId376" Type="http://schemas.openxmlformats.org/officeDocument/2006/relationships/image" Target="../media/image2720.png"/><Relationship Id="rId583" Type="http://schemas.openxmlformats.org/officeDocument/2006/relationships/customXml" Target="../ink/ink2856.xml"/><Relationship Id="rId790" Type="http://schemas.openxmlformats.org/officeDocument/2006/relationships/customXml" Target="../ink/ink2960.xml"/><Relationship Id="rId804" Type="http://schemas.openxmlformats.org/officeDocument/2006/relationships/customXml" Target="../ink/ink2967.xml"/><Relationship Id="rId1227" Type="http://schemas.openxmlformats.org/officeDocument/2006/relationships/image" Target="../media/image3144.png"/><Relationship Id="rId4" Type="http://schemas.openxmlformats.org/officeDocument/2006/relationships/image" Target="../media/image2534.png"/><Relationship Id="rId236" Type="http://schemas.openxmlformats.org/officeDocument/2006/relationships/image" Target="../media/image2650.png"/><Relationship Id="rId443" Type="http://schemas.openxmlformats.org/officeDocument/2006/relationships/customXml" Target="../ink/ink2786.xml"/><Relationship Id="rId650" Type="http://schemas.openxmlformats.org/officeDocument/2006/relationships/customXml" Target="../ink/ink2890.xml"/><Relationship Id="rId888" Type="http://schemas.openxmlformats.org/officeDocument/2006/relationships/customXml" Target="../ink/ink3009.xml"/><Relationship Id="rId1073" Type="http://schemas.openxmlformats.org/officeDocument/2006/relationships/image" Target="../media/image3067.png"/><Relationship Id="rId303" Type="http://schemas.openxmlformats.org/officeDocument/2006/relationships/customXml" Target="../ink/ink2716.xml"/><Relationship Id="rId748" Type="http://schemas.openxmlformats.org/officeDocument/2006/relationships/customXml" Target="../ink/ink2939.xml"/><Relationship Id="rId955" Type="http://schemas.openxmlformats.org/officeDocument/2006/relationships/image" Target="../media/image3008.png"/><Relationship Id="rId1140" Type="http://schemas.openxmlformats.org/officeDocument/2006/relationships/customXml" Target="../ink/ink3136.xml"/><Relationship Id="rId84" Type="http://schemas.openxmlformats.org/officeDocument/2006/relationships/image" Target="../media/image2574.png"/><Relationship Id="rId387" Type="http://schemas.openxmlformats.org/officeDocument/2006/relationships/customXml" Target="../ink/ink2758.xml"/><Relationship Id="rId510" Type="http://schemas.openxmlformats.org/officeDocument/2006/relationships/image" Target="../media/image2787.png"/><Relationship Id="rId594" Type="http://schemas.openxmlformats.org/officeDocument/2006/relationships/image" Target="../media/image2829.png"/><Relationship Id="rId608" Type="http://schemas.openxmlformats.org/officeDocument/2006/relationships/image" Target="../media/image2836.png"/><Relationship Id="rId815" Type="http://schemas.openxmlformats.org/officeDocument/2006/relationships/image" Target="../media/image2939.png"/><Relationship Id="rId1238" Type="http://schemas.openxmlformats.org/officeDocument/2006/relationships/customXml" Target="../ink/ink3185.xml"/><Relationship Id="rId247" Type="http://schemas.openxmlformats.org/officeDocument/2006/relationships/customXml" Target="../ink/ink2688.xml"/><Relationship Id="rId899" Type="http://schemas.openxmlformats.org/officeDocument/2006/relationships/image" Target="../media/image2981.png"/><Relationship Id="rId1000" Type="http://schemas.openxmlformats.org/officeDocument/2006/relationships/customXml" Target="../ink/ink3066.xml"/><Relationship Id="rId1084" Type="http://schemas.openxmlformats.org/officeDocument/2006/relationships/customXml" Target="../ink/ink3108.xml"/><Relationship Id="rId107" Type="http://schemas.openxmlformats.org/officeDocument/2006/relationships/customXml" Target="../ink/ink2618.xml"/><Relationship Id="rId454" Type="http://schemas.openxmlformats.org/officeDocument/2006/relationships/image" Target="../media/image2759.png"/><Relationship Id="rId661" Type="http://schemas.openxmlformats.org/officeDocument/2006/relationships/image" Target="../media/image2862.png"/><Relationship Id="rId759" Type="http://schemas.openxmlformats.org/officeDocument/2006/relationships/image" Target="../media/image2911.png"/><Relationship Id="rId966" Type="http://schemas.openxmlformats.org/officeDocument/2006/relationships/customXml" Target="../ink/ink3049.xml"/><Relationship Id="rId11" Type="http://schemas.openxmlformats.org/officeDocument/2006/relationships/customXml" Target="../ink/ink2570.xml"/><Relationship Id="rId314" Type="http://schemas.openxmlformats.org/officeDocument/2006/relationships/image" Target="../media/image2689.png"/><Relationship Id="rId398" Type="http://schemas.openxmlformats.org/officeDocument/2006/relationships/image" Target="../media/image2731.png"/><Relationship Id="rId521" Type="http://schemas.openxmlformats.org/officeDocument/2006/relationships/customXml" Target="../ink/ink2825.xml"/><Relationship Id="rId619" Type="http://schemas.openxmlformats.org/officeDocument/2006/relationships/customXml" Target="../ink/ink2874.xml"/><Relationship Id="rId1151" Type="http://schemas.openxmlformats.org/officeDocument/2006/relationships/image" Target="../media/image3106.png"/><Relationship Id="rId1249" Type="http://schemas.openxmlformats.org/officeDocument/2006/relationships/image" Target="../media/image3155.png"/><Relationship Id="rId95" Type="http://schemas.openxmlformats.org/officeDocument/2006/relationships/customXml" Target="../ink/ink2612.xml"/><Relationship Id="rId160" Type="http://schemas.openxmlformats.org/officeDocument/2006/relationships/image" Target="../media/image2612.png"/><Relationship Id="rId826" Type="http://schemas.openxmlformats.org/officeDocument/2006/relationships/customXml" Target="../ink/ink2978.xml"/><Relationship Id="rId1011" Type="http://schemas.openxmlformats.org/officeDocument/2006/relationships/image" Target="../media/image3036.png"/><Relationship Id="rId1109" Type="http://schemas.openxmlformats.org/officeDocument/2006/relationships/image" Target="../media/image3085.png"/><Relationship Id="rId258" Type="http://schemas.openxmlformats.org/officeDocument/2006/relationships/image" Target="../media/image2661.png"/><Relationship Id="rId465" Type="http://schemas.openxmlformats.org/officeDocument/2006/relationships/customXml" Target="../ink/ink2797.xml"/><Relationship Id="rId672" Type="http://schemas.openxmlformats.org/officeDocument/2006/relationships/customXml" Target="../ink/ink2901.xml"/><Relationship Id="rId1095" Type="http://schemas.openxmlformats.org/officeDocument/2006/relationships/image" Target="../media/image3078.png"/><Relationship Id="rId22" Type="http://schemas.openxmlformats.org/officeDocument/2006/relationships/image" Target="../media/image2543.png"/><Relationship Id="rId118" Type="http://schemas.openxmlformats.org/officeDocument/2006/relationships/image" Target="../media/image2591.png"/><Relationship Id="rId325" Type="http://schemas.openxmlformats.org/officeDocument/2006/relationships/customXml" Target="../ink/ink2727.xml"/><Relationship Id="rId532" Type="http://schemas.openxmlformats.org/officeDocument/2006/relationships/image" Target="../media/image2798.png"/><Relationship Id="rId977" Type="http://schemas.openxmlformats.org/officeDocument/2006/relationships/image" Target="../media/image3019.png"/><Relationship Id="rId1162" Type="http://schemas.openxmlformats.org/officeDocument/2006/relationships/customXml" Target="../ink/ink3147.xml"/><Relationship Id="rId171" Type="http://schemas.openxmlformats.org/officeDocument/2006/relationships/customXml" Target="../ink/ink2650.xml"/><Relationship Id="rId837" Type="http://schemas.openxmlformats.org/officeDocument/2006/relationships/image" Target="../media/image2950.png"/><Relationship Id="rId1022" Type="http://schemas.openxmlformats.org/officeDocument/2006/relationships/customXml" Target="../ink/ink3077.xml"/><Relationship Id="rId269" Type="http://schemas.openxmlformats.org/officeDocument/2006/relationships/customXml" Target="../ink/ink2699.xml"/><Relationship Id="rId476" Type="http://schemas.openxmlformats.org/officeDocument/2006/relationships/image" Target="../media/image2770.png"/><Relationship Id="rId683" Type="http://schemas.openxmlformats.org/officeDocument/2006/relationships/image" Target="../media/image2873.png"/><Relationship Id="rId890" Type="http://schemas.openxmlformats.org/officeDocument/2006/relationships/customXml" Target="../ink/ink3010.xml"/><Relationship Id="rId904" Type="http://schemas.openxmlformats.org/officeDocument/2006/relationships/customXml" Target="../ink/ink3017.xml"/><Relationship Id="rId33" Type="http://schemas.openxmlformats.org/officeDocument/2006/relationships/customXml" Target="../ink/ink2581.xml"/><Relationship Id="rId129" Type="http://schemas.openxmlformats.org/officeDocument/2006/relationships/customXml" Target="../ink/ink2629.xml"/><Relationship Id="rId336" Type="http://schemas.openxmlformats.org/officeDocument/2006/relationships/image" Target="../media/image2700.png"/><Relationship Id="rId543" Type="http://schemas.openxmlformats.org/officeDocument/2006/relationships/customXml" Target="../ink/ink2836.xml"/><Relationship Id="rId988" Type="http://schemas.openxmlformats.org/officeDocument/2006/relationships/customXml" Target="../ink/ink3060.xml"/><Relationship Id="rId1173" Type="http://schemas.openxmlformats.org/officeDocument/2006/relationships/image" Target="../media/image3117.png"/><Relationship Id="rId182" Type="http://schemas.openxmlformats.org/officeDocument/2006/relationships/image" Target="../media/image2623.png"/><Relationship Id="rId403" Type="http://schemas.openxmlformats.org/officeDocument/2006/relationships/customXml" Target="../ink/ink2766.xml"/><Relationship Id="rId750" Type="http://schemas.openxmlformats.org/officeDocument/2006/relationships/customXml" Target="../ink/ink2940.xml"/><Relationship Id="rId848" Type="http://schemas.openxmlformats.org/officeDocument/2006/relationships/customXml" Target="../ink/ink2989.xml"/><Relationship Id="rId1033" Type="http://schemas.openxmlformats.org/officeDocument/2006/relationships/image" Target="../media/image3047.png"/><Relationship Id="rId487" Type="http://schemas.openxmlformats.org/officeDocument/2006/relationships/customXml" Target="../ink/ink2808.xml"/><Relationship Id="rId610" Type="http://schemas.openxmlformats.org/officeDocument/2006/relationships/image" Target="../media/image2837.png"/><Relationship Id="rId694" Type="http://schemas.openxmlformats.org/officeDocument/2006/relationships/customXml" Target="../ink/ink2912.xml"/><Relationship Id="rId708" Type="http://schemas.openxmlformats.org/officeDocument/2006/relationships/customXml" Target="../ink/ink2919.xml"/><Relationship Id="rId915" Type="http://schemas.openxmlformats.org/officeDocument/2006/relationships/image" Target="../media/image2989.png"/><Relationship Id="rId1240" Type="http://schemas.openxmlformats.org/officeDocument/2006/relationships/customXml" Target="../ink/ink3186.xml"/><Relationship Id="rId347" Type="http://schemas.openxmlformats.org/officeDocument/2006/relationships/customXml" Target="../ink/ink2738.xml"/><Relationship Id="rId999" Type="http://schemas.openxmlformats.org/officeDocument/2006/relationships/image" Target="../media/image3030.png"/><Relationship Id="rId1100" Type="http://schemas.openxmlformats.org/officeDocument/2006/relationships/customXml" Target="../ink/ink3116.xml"/><Relationship Id="rId1184" Type="http://schemas.openxmlformats.org/officeDocument/2006/relationships/customXml" Target="../ink/ink3158.xml"/><Relationship Id="rId44" Type="http://schemas.openxmlformats.org/officeDocument/2006/relationships/image" Target="../media/image2554.png"/><Relationship Id="rId554" Type="http://schemas.openxmlformats.org/officeDocument/2006/relationships/image" Target="../media/image2809.png"/><Relationship Id="rId761" Type="http://schemas.openxmlformats.org/officeDocument/2006/relationships/image" Target="../media/image2912.png"/><Relationship Id="rId859" Type="http://schemas.openxmlformats.org/officeDocument/2006/relationships/image" Target="../media/image2961.png"/><Relationship Id="rId193" Type="http://schemas.openxmlformats.org/officeDocument/2006/relationships/customXml" Target="../ink/ink2661.xml"/><Relationship Id="rId207" Type="http://schemas.openxmlformats.org/officeDocument/2006/relationships/customXml" Target="../ink/ink2668.xml"/><Relationship Id="rId414" Type="http://schemas.openxmlformats.org/officeDocument/2006/relationships/image" Target="../media/image2739.png"/><Relationship Id="rId498" Type="http://schemas.openxmlformats.org/officeDocument/2006/relationships/image" Target="../media/image2781.png"/><Relationship Id="rId621" Type="http://schemas.openxmlformats.org/officeDocument/2006/relationships/customXml" Target="../ink/ink2875.xml"/><Relationship Id="rId1044" Type="http://schemas.openxmlformats.org/officeDocument/2006/relationships/customXml" Target="../ink/ink3088.xml"/><Relationship Id="rId260" Type="http://schemas.openxmlformats.org/officeDocument/2006/relationships/image" Target="../media/image2662.png"/><Relationship Id="rId719" Type="http://schemas.openxmlformats.org/officeDocument/2006/relationships/image" Target="../media/image2891.png"/><Relationship Id="rId926" Type="http://schemas.openxmlformats.org/officeDocument/2006/relationships/image" Target="../media/image2994.png"/><Relationship Id="rId1111" Type="http://schemas.openxmlformats.org/officeDocument/2006/relationships/image" Target="../media/image3086.png"/><Relationship Id="rId55" Type="http://schemas.openxmlformats.org/officeDocument/2006/relationships/customXml" Target="../ink/ink2592.xml"/><Relationship Id="rId120" Type="http://schemas.openxmlformats.org/officeDocument/2006/relationships/image" Target="../media/image2592.png"/><Relationship Id="rId358" Type="http://schemas.openxmlformats.org/officeDocument/2006/relationships/image" Target="../media/image2711.png"/><Relationship Id="rId565" Type="http://schemas.openxmlformats.org/officeDocument/2006/relationships/customXml" Target="../ink/ink2847.xml"/><Relationship Id="rId772" Type="http://schemas.openxmlformats.org/officeDocument/2006/relationships/customXml" Target="../ink/ink2951.xml"/><Relationship Id="rId1195" Type="http://schemas.openxmlformats.org/officeDocument/2006/relationships/image" Target="../media/image3128.png"/><Relationship Id="rId1209" Type="http://schemas.openxmlformats.org/officeDocument/2006/relationships/image" Target="../media/image3135.png"/><Relationship Id="rId218" Type="http://schemas.openxmlformats.org/officeDocument/2006/relationships/image" Target="../media/image2641.png"/><Relationship Id="rId425" Type="http://schemas.openxmlformats.org/officeDocument/2006/relationships/customXml" Target="../ink/ink2777.xml"/><Relationship Id="rId632" Type="http://schemas.openxmlformats.org/officeDocument/2006/relationships/image" Target="../media/image2848.png"/><Relationship Id="rId1055" Type="http://schemas.openxmlformats.org/officeDocument/2006/relationships/image" Target="../media/image3058.png"/><Relationship Id="rId271" Type="http://schemas.openxmlformats.org/officeDocument/2006/relationships/customXml" Target="../ink/ink2700.xml"/><Relationship Id="rId937" Type="http://schemas.openxmlformats.org/officeDocument/2006/relationships/customXml" Target="../ink/ink3034.xml"/><Relationship Id="rId1122" Type="http://schemas.openxmlformats.org/officeDocument/2006/relationships/customXml" Target="../ink/ink3127.xml"/><Relationship Id="rId66" Type="http://schemas.openxmlformats.org/officeDocument/2006/relationships/image" Target="../media/image2565.png"/><Relationship Id="rId131" Type="http://schemas.openxmlformats.org/officeDocument/2006/relationships/customXml" Target="../ink/ink2630.xml"/><Relationship Id="rId369" Type="http://schemas.openxmlformats.org/officeDocument/2006/relationships/customXml" Target="../ink/ink2749.xml"/><Relationship Id="rId576" Type="http://schemas.openxmlformats.org/officeDocument/2006/relationships/image" Target="../media/image2820.png"/><Relationship Id="rId783" Type="http://schemas.openxmlformats.org/officeDocument/2006/relationships/image" Target="../media/image2923.png"/><Relationship Id="rId990" Type="http://schemas.openxmlformats.org/officeDocument/2006/relationships/customXml" Target="../ink/ink3061.xml"/><Relationship Id="rId229" Type="http://schemas.openxmlformats.org/officeDocument/2006/relationships/customXml" Target="../ink/ink2679.xml"/><Relationship Id="rId436" Type="http://schemas.openxmlformats.org/officeDocument/2006/relationships/image" Target="../media/image2750.png"/><Relationship Id="rId643" Type="http://schemas.openxmlformats.org/officeDocument/2006/relationships/customXml" Target="../ink/ink2886.xml"/><Relationship Id="rId1066" Type="http://schemas.openxmlformats.org/officeDocument/2006/relationships/customXml" Target="../ink/ink3099.xml"/><Relationship Id="rId850" Type="http://schemas.openxmlformats.org/officeDocument/2006/relationships/customXml" Target="../ink/ink2990.xml"/><Relationship Id="rId948" Type="http://schemas.openxmlformats.org/officeDocument/2006/relationships/customXml" Target="../ink/ink3040.xml"/><Relationship Id="rId1133" Type="http://schemas.openxmlformats.org/officeDocument/2006/relationships/image" Target="../media/image3097.png"/><Relationship Id="rId77" Type="http://schemas.openxmlformats.org/officeDocument/2006/relationships/customXml" Target="../ink/ink2603.xml"/><Relationship Id="rId282" Type="http://schemas.openxmlformats.org/officeDocument/2006/relationships/image" Target="../media/image2673.png"/><Relationship Id="rId503" Type="http://schemas.openxmlformats.org/officeDocument/2006/relationships/customXml" Target="../ink/ink2816.xml"/><Relationship Id="rId587" Type="http://schemas.openxmlformats.org/officeDocument/2006/relationships/customXml" Target="../ink/ink2858.xml"/><Relationship Id="rId710" Type="http://schemas.openxmlformats.org/officeDocument/2006/relationships/customXml" Target="../ink/ink2920.xml"/><Relationship Id="rId808" Type="http://schemas.openxmlformats.org/officeDocument/2006/relationships/customXml" Target="../ink/ink2969.xml"/><Relationship Id="rId8" Type="http://schemas.openxmlformats.org/officeDocument/2006/relationships/image" Target="../media/image2536.png"/><Relationship Id="rId142" Type="http://schemas.openxmlformats.org/officeDocument/2006/relationships/image" Target="../media/image2603.png"/><Relationship Id="rId447" Type="http://schemas.openxmlformats.org/officeDocument/2006/relationships/customXml" Target="../ink/ink2788.xml"/><Relationship Id="rId794" Type="http://schemas.openxmlformats.org/officeDocument/2006/relationships/customXml" Target="../ink/ink2962.xml"/><Relationship Id="rId1077" Type="http://schemas.openxmlformats.org/officeDocument/2006/relationships/image" Target="../media/image3069.png"/><Relationship Id="rId1200" Type="http://schemas.openxmlformats.org/officeDocument/2006/relationships/customXml" Target="../ink/ink3166.xml"/><Relationship Id="rId654" Type="http://schemas.openxmlformats.org/officeDocument/2006/relationships/customXml" Target="../ink/ink2892.xml"/><Relationship Id="rId861" Type="http://schemas.openxmlformats.org/officeDocument/2006/relationships/image" Target="../media/image2962.png"/><Relationship Id="rId959" Type="http://schemas.openxmlformats.org/officeDocument/2006/relationships/image" Target="../media/image3010.png"/><Relationship Id="rId293" Type="http://schemas.openxmlformats.org/officeDocument/2006/relationships/customXml" Target="../ink/ink2711.xml"/><Relationship Id="rId307" Type="http://schemas.openxmlformats.org/officeDocument/2006/relationships/customXml" Target="../ink/ink2718.xml"/><Relationship Id="rId514" Type="http://schemas.openxmlformats.org/officeDocument/2006/relationships/image" Target="../media/image2789.png"/><Relationship Id="rId721" Type="http://schemas.openxmlformats.org/officeDocument/2006/relationships/image" Target="../media/image2892.png"/><Relationship Id="rId1144" Type="http://schemas.openxmlformats.org/officeDocument/2006/relationships/customXml" Target="../ink/ink3138.xml"/><Relationship Id="rId88" Type="http://schemas.openxmlformats.org/officeDocument/2006/relationships/image" Target="../media/image2576.png"/><Relationship Id="rId153" Type="http://schemas.openxmlformats.org/officeDocument/2006/relationships/customXml" Target="../ink/ink2641.xml"/><Relationship Id="rId360" Type="http://schemas.openxmlformats.org/officeDocument/2006/relationships/image" Target="../media/image2712.png"/><Relationship Id="rId598" Type="http://schemas.openxmlformats.org/officeDocument/2006/relationships/image" Target="../media/image2831.png"/><Relationship Id="rId819" Type="http://schemas.openxmlformats.org/officeDocument/2006/relationships/image" Target="../media/image2941.png"/><Relationship Id="rId1004" Type="http://schemas.openxmlformats.org/officeDocument/2006/relationships/customXml" Target="../ink/ink3068.xml"/><Relationship Id="rId1211" Type="http://schemas.openxmlformats.org/officeDocument/2006/relationships/image" Target="../media/image3136.png"/><Relationship Id="rId220" Type="http://schemas.openxmlformats.org/officeDocument/2006/relationships/image" Target="../media/image2642.png"/><Relationship Id="rId458" Type="http://schemas.openxmlformats.org/officeDocument/2006/relationships/image" Target="../media/image2761.png"/><Relationship Id="rId665" Type="http://schemas.openxmlformats.org/officeDocument/2006/relationships/image" Target="../media/image2864.png"/><Relationship Id="rId872" Type="http://schemas.openxmlformats.org/officeDocument/2006/relationships/customXml" Target="../ink/ink3001.xml"/><Relationship Id="rId1088" Type="http://schemas.openxmlformats.org/officeDocument/2006/relationships/customXml" Target="../ink/ink3110.xml"/><Relationship Id="rId15" Type="http://schemas.openxmlformats.org/officeDocument/2006/relationships/customXml" Target="../ink/ink2572.xml"/><Relationship Id="rId318" Type="http://schemas.openxmlformats.org/officeDocument/2006/relationships/image" Target="../media/image2691.png"/><Relationship Id="rId525" Type="http://schemas.openxmlformats.org/officeDocument/2006/relationships/customXml" Target="../ink/ink2827.xml"/><Relationship Id="rId732" Type="http://schemas.openxmlformats.org/officeDocument/2006/relationships/customXml" Target="../ink/ink2931.xml"/><Relationship Id="rId1155" Type="http://schemas.openxmlformats.org/officeDocument/2006/relationships/image" Target="../media/image3108.png"/><Relationship Id="rId99" Type="http://schemas.openxmlformats.org/officeDocument/2006/relationships/customXml" Target="../ink/ink2614.xml"/><Relationship Id="rId164" Type="http://schemas.openxmlformats.org/officeDocument/2006/relationships/image" Target="../media/image2614.png"/><Relationship Id="rId371" Type="http://schemas.openxmlformats.org/officeDocument/2006/relationships/customXml" Target="../ink/ink2750.xml"/><Relationship Id="rId1015" Type="http://schemas.openxmlformats.org/officeDocument/2006/relationships/image" Target="../media/image3038.png"/><Relationship Id="rId1222" Type="http://schemas.openxmlformats.org/officeDocument/2006/relationships/customXml" Target="../ink/ink3177.xml"/><Relationship Id="rId469" Type="http://schemas.openxmlformats.org/officeDocument/2006/relationships/customXml" Target="../ink/ink2799.xml"/><Relationship Id="rId676" Type="http://schemas.openxmlformats.org/officeDocument/2006/relationships/customXml" Target="../ink/ink2903.xml"/><Relationship Id="rId883" Type="http://schemas.openxmlformats.org/officeDocument/2006/relationships/image" Target="../media/image2973.png"/><Relationship Id="rId1099" Type="http://schemas.openxmlformats.org/officeDocument/2006/relationships/image" Target="../media/image3080.png"/><Relationship Id="rId26" Type="http://schemas.openxmlformats.org/officeDocument/2006/relationships/image" Target="../media/image2545.png"/><Relationship Id="rId231" Type="http://schemas.openxmlformats.org/officeDocument/2006/relationships/customXml" Target="../ink/ink2680.xml"/><Relationship Id="rId329" Type="http://schemas.openxmlformats.org/officeDocument/2006/relationships/customXml" Target="../ink/ink2729.xml"/><Relationship Id="rId536" Type="http://schemas.openxmlformats.org/officeDocument/2006/relationships/image" Target="../media/image2800.png"/><Relationship Id="rId1166" Type="http://schemas.openxmlformats.org/officeDocument/2006/relationships/customXml" Target="../ink/ink3149.xml"/><Relationship Id="rId175" Type="http://schemas.openxmlformats.org/officeDocument/2006/relationships/customXml" Target="../ink/ink2652.xml"/><Relationship Id="rId743" Type="http://schemas.openxmlformats.org/officeDocument/2006/relationships/image" Target="../media/image2903.png"/><Relationship Id="rId950" Type="http://schemas.openxmlformats.org/officeDocument/2006/relationships/customXml" Target="../ink/ink3041.xml"/><Relationship Id="rId1026" Type="http://schemas.openxmlformats.org/officeDocument/2006/relationships/customXml" Target="../ink/ink3079.xml"/><Relationship Id="rId382" Type="http://schemas.openxmlformats.org/officeDocument/2006/relationships/image" Target="../media/image2723.png"/><Relationship Id="rId603" Type="http://schemas.openxmlformats.org/officeDocument/2006/relationships/customXml" Target="../ink/ink2866.xml"/><Relationship Id="rId687" Type="http://schemas.openxmlformats.org/officeDocument/2006/relationships/image" Target="../media/image2875.png"/><Relationship Id="rId810" Type="http://schemas.openxmlformats.org/officeDocument/2006/relationships/customXml" Target="../ink/ink2970.xml"/><Relationship Id="rId908" Type="http://schemas.openxmlformats.org/officeDocument/2006/relationships/customXml" Target="../ink/ink3019.xml"/><Relationship Id="rId1233" Type="http://schemas.openxmlformats.org/officeDocument/2006/relationships/image" Target="../media/image3147.png"/><Relationship Id="rId242" Type="http://schemas.openxmlformats.org/officeDocument/2006/relationships/image" Target="../media/image2653.png"/><Relationship Id="rId894" Type="http://schemas.openxmlformats.org/officeDocument/2006/relationships/customXml" Target="../ink/ink3012.xml"/><Relationship Id="rId1177" Type="http://schemas.openxmlformats.org/officeDocument/2006/relationships/image" Target="../media/image3119.png"/><Relationship Id="rId37" Type="http://schemas.openxmlformats.org/officeDocument/2006/relationships/customXml" Target="../ink/ink2583.xml"/><Relationship Id="rId102" Type="http://schemas.openxmlformats.org/officeDocument/2006/relationships/image" Target="../media/image2583.png"/><Relationship Id="rId547" Type="http://schemas.openxmlformats.org/officeDocument/2006/relationships/customXml" Target="../ink/ink2838.xml"/><Relationship Id="rId754" Type="http://schemas.openxmlformats.org/officeDocument/2006/relationships/customXml" Target="../ink/ink2942.xml"/><Relationship Id="rId961" Type="http://schemas.openxmlformats.org/officeDocument/2006/relationships/image" Target="../media/image3011.png"/><Relationship Id="rId90" Type="http://schemas.openxmlformats.org/officeDocument/2006/relationships/image" Target="../media/image2577.png"/><Relationship Id="rId186" Type="http://schemas.openxmlformats.org/officeDocument/2006/relationships/image" Target="../media/image2625.png"/><Relationship Id="rId393" Type="http://schemas.openxmlformats.org/officeDocument/2006/relationships/customXml" Target="../ink/ink2761.xml"/><Relationship Id="rId407" Type="http://schemas.openxmlformats.org/officeDocument/2006/relationships/customXml" Target="../ink/ink2768.xml"/><Relationship Id="rId614" Type="http://schemas.openxmlformats.org/officeDocument/2006/relationships/image" Target="../media/image2839.png"/><Relationship Id="rId821" Type="http://schemas.openxmlformats.org/officeDocument/2006/relationships/image" Target="../media/image2942.png"/><Relationship Id="rId1037" Type="http://schemas.openxmlformats.org/officeDocument/2006/relationships/image" Target="../media/image3049.png"/><Relationship Id="rId1244" Type="http://schemas.openxmlformats.org/officeDocument/2006/relationships/customXml" Target="../ink/ink3188.xml"/><Relationship Id="rId253" Type="http://schemas.openxmlformats.org/officeDocument/2006/relationships/customXml" Target="../ink/ink2691.xml"/><Relationship Id="rId460" Type="http://schemas.openxmlformats.org/officeDocument/2006/relationships/image" Target="../media/image2762.png"/><Relationship Id="rId698" Type="http://schemas.openxmlformats.org/officeDocument/2006/relationships/customXml" Target="../ink/ink2914.xml"/><Relationship Id="rId919" Type="http://schemas.openxmlformats.org/officeDocument/2006/relationships/image" Target="../media/image2991.png"/><Relationship Id="rId1090" Type="http://schemas.openxmlformats.org/officeDocument/2006/relationships/customXml" Target="../ink/ink3111.xml"/><Relationship Id="rId1104" Type="http://schemas.openxmlformats.org/officeDocument/2006/relationships/customXml" Target="../ink/ink3118.xml"/><Relationship Id="rId48" Type="http://schemas.openxmlformats.org/officeDocument/2006/relationships/image" Target="../media/image2556.png"/><Relationship Id="rId113" Type="http://schemas.openxmlformats.org/officeDocument/2006/relationships/customXml" Target="../ink/ink2621.xml"/><Relationship Id="rId320" Type="http://schemas.openxmlformats.org/officeDocument/2006/relationships/image" Target="../media/image2692.png"/><Relationship Id="rId558" Type="http://schemas.openxmlformats.org/officeDocument/2006/relationships/image" Target="../media/image2811.png"/><Relationship Id="rId765" Type="http://schemas.openxmlformats.org/officeDocument/2006/relationships/image" Target="../media/image2914.png"/><Relationship Id="rId972" Type="http://schemas.openxmlformats.org/officeDocument/2006/relationships/customXml" Target="../ink/ink3052.xml"/><Relationship Id="rId1188" Type="http://schemas.openxmlformats.org/officeDocument/2006/relationships/customXml" Target="../ink/ink3160.xml"/><Relationship Id="rId197" Type="http://schemas.openxmlformats.org/officeDocument/2006/relationships/customXml" Target="../ink/ink2663.xml"/><Relationship Id="rId418" Type="http://schemas.openxmlformats.org/officeDocument/2006/relationships/image" Target="../media/image2741.png"/><Relationship Id="rId625" Type="http://schemas.openxmlformats.org/officeDocument/2006/relationships/customXml" Target="../ink/ink2877.xml"/><Relationship Id="rId832" Type="http://schemas.openxmlformats.org/officeDocument/2006/relationships/customXml" Target="../ink/ink2981.xml"/><Relationship Id="rId1048" Type="http://schemas.openxmlformats.org/officeDocument/2006/relationships/customXml" Target="../ink/ink3090.xml"/><Relationship Id="rId264" Type="http://schemas.openxmlformats.org/officeDocument/2006/relationships/image" Target="../media/image2664.png"/><Relationship Id="rId471" Type="http://schemas.openxmlformats.org/officeDocument/2006/relationships/customXml" Target="../ink/ink2800.xml"/><Relationship Id="rId1115" Type="http://schemas.openxmlformats.org/officeDocument/2006/relationships/image" Target="../media/image3088.png"/><Relationship Id="rId59" Type="http://schemas.openxmlformats.org/officeDocument/2006/relationships/customXml" Target="../ink/ink2594.xml"/><Relationship Id="rId124" Type="http://schemas.openxmlformats.org/officeDocument/2006/relationships/image" Target="../media/image2594.png"/><Relationship Id="rId569" Type="http://schemas.openxmlformats.org/officeDocument/2006/relationships/customXml" Target="../ink/ink2849.xml"/><Relationship Id="rId776" Type="http://schemas.openxmlformats.org/officeDocument/2006/relationships/customXml" Target="../ink/ink2953.xml"/><Relationship Id="rId983" Type="http://schemas.openxmlformats.org/officeDocument/2006/relationships/image" Target="../media/image3022.png"/><Relationship Id="rId1199" Type="http://schemas.openxmlformats.org/officeDocument/2006/relationships/image" Target="../media/image3130.png"/><Relationship Id="rId331" Type="http://schemas.openxmlformats.org/officeDocument/2006/relationships/customXml" Target="../ink/ink2730.xml"/><Relationship Id="rId429" Type="http://schemas.openxmlformats.org/officeDocument/2006/relationships/customXml" Target="../ink/ink2779.xml"/><Relationship Id="rId636" Type="http://schemas.openxmlformats.org/officeDocument/2006/relationships/image" Target="../media/image2850.png"/><Relationship Id="rId1059" Type="http://schemas.openxmlformats.org/officeDocument/2006/relationships/image" Target="../media/image3060.png"/><Relationship Id="rId843" Type="http://schemas.openxmlformats.org/officeDocument/2006/relationships/image" Target="../media/image2953.png"/><Relationship Id="rId1126" Type="http://schemas.openxmlformats.org/officeDocument/2006/relationships/customXml" Target="../ink/ink3129.xml"/><Relationship Id="rId275" Type="http://schemas.openxmlformats.org/officeDocument/2006/relationships/customXml" Target="../ink/ink2702.xml"/><Relationship Id="rId482" Type="http://schemas.openxmlformats.org/officeDocument/2006/relationships/image" Target="../media/image2773.png"/><Relationship Id="rId703" Type="http://schemas.openxmlformats.org/officeDocument/2006/relationships/image" Target="../media/image2883.png"/><Relationship Id="rId910" Type="http://schemas.openxmlformats.org/officeDocument/2006/relationships/customXml" Target="../ink/ink3020.xml"/><Relationship Id="rId135" Type="http://schemas.openxmlformats.org/officeDocument/2006/relationships/customXml" Target="../ink/ink2632.xml"/><Relationship Id="rId342" Type="http://schemas.openxmlformats.org/officeDocument/2006/relationships/image" Target="../media/image2703.png"/><Relationship Id="rId787" Type="http://schemas.openxmlformats.org/officeDocument/2006/relationships/image" Target="../media/image2925.png"/><Relationship Id="rId994" Type="http://schemas.openxmlformats.org/officeDocument/2006/relationships/customXml" Target="../ink/ink3063.xml"/><Relationship Id="rId202" Type="http://schemas.openxmlformats.org/officeDocument/2006/relationships/image" Target="../media/image2633.png"/><Relationship Id="rId647" Type="http://schemas.openxmlformats.org/officeDocument/2006/relationships/customXml" Target="../ink/ink2888.xml"/><Relationship Id="rId854" Type="http://schemas.openxmlformats.org/officeDocument/2006/relationships/customXml" Target="../ink/ink2992.xml"/><Relationship Id="rId286" Type="http://schemas.openxmlformats.org/officeDocument/2006/relationships/image" Target="../media/image2675.png"/><Relationship Id="rId493" Type="http://schemas.openxmlformats.org/officeDocument/2006/relationships/customXml" Target="../ink/ink2811.xml"/><Relationship Id="rId507" Type="http://schemas.openxmlformats.org/officeDocument/2006/relationships/customXml" Target="../ink/ink2818.xml"/><Relationship Id="rId714" Type="http://schemas.openxmlformats.org/officeDocument/2006/relationships/customXml" Target="../ink/ink2922.xml"/><Relationship Id="rId921" Type="http://schemas.openxmlformats.org/officeDocument/2006/relationships/image" Target="../media/image2992.png"/><Relationship Id="rId1137" Type="http://schemas.openxmlformats.org/officeDocument/2006/relationships/image" Target="../media/image3099.png"/><Relationship Id="rId50" Type="http://schemas.openxmlformats.org/officeDocument/2006/relationships/image" Target="../media/image2557.png"/><Relationship Id="rId146" Type="http://schemas.openxmlformats.org/officeDocument/2006/relationships/image" Target="../media/image2605.png"/><Relationship Id="rId353" Type="http://schemas.openxmlformats.org/officeDocument/2006/relationships/customXml" Target="../ink/ink2741.xml"/><Relationship Id="rId560" Type="http://schemas.openxmlformats.org/officeDocument/2006/relationships/image" Target="../media/image2812.png"/><Relationship Id="rId798" Type="http://schemas.openxmlformats.org/officeDocument/2006/relationships/customXml" Target="../ink/ink2964.xml"/><Relationship Id="rId1190" Type="http://schemas.openxmlformats.org/officeDocument/2006/relationships/customXml" Target="../ink/ink3161.xml"/><Relationship Id="rId1204" Type="http://schemas.openxmlformats.org/officeDocument/2006/relationships/customXml" Target="../ink/ink3168.xml"/><Relationship Id="rId213" Type="http://schemas.openxmlformats.org/officeDocument/2006/relationships/customXml" Target="../ink/ink2671.xml"/><Relationship Id="rId420" Type="http://schemas.openxmlformats.org/officeDocument/2006/relationships/image" Target="../media/image2742.png"/><Relationship Id="rId658" Type="http://schemas.openxmlformats.org/officeDocument/2006/relationships/customXml" Target="../ink/ink2894.xml"/><Relationship Id="rId865" Type="http://schemas.openxmlformats.org/officeDocument/2006/relationships/image" Target="../media/image2964.png"/><Relationship Id="rId1050" Type="http://schemas.openxmlformats.org/officeDocument/2006/relationships/customXml" Target="../ink/ink3091.xml"/><Relationship Id="rId297" Type="http://schemas.openxmlformats.org/officeDocument/2006/relationships/customXml" Target="../ink/ink2713.xml"/><Relationship Id="rId518" Type="http://schemas.openxmlformats.org/officeDocument/2006/relationships/image" Target="../media/image2791.png"/><Relationship Id="rId725" Type="http://schemas.openxmlformats.org/officeDocument/2006/relationships/image" Target="../media/image2894.png"/><Relationship Id="rId932" Type="http://schemas.openxmlformats.org/officeDocument/2006/relationships/image" Target="../media/image2997.png"/><Relationship Id="rId1148" Type="http://schemas.openxmlformats.org/officeDocument/2006/relationships/customXml" Target="../ink/ink3140.xml"/><Relationship Id="rId157" Type="http://schemas.openxmlformats.org/officeDocument/2006/relationships/customXml" Target="../ink/ink2643.xml"/><Relationship Id="rId364" Type="http://schemas.openxmlformats.org/officeDocument/2006/relationships/image" Target="../media/image2714.png"/><Relationship Id="rId1008" Type="http://schemas.openxmlformats.org/officeDocument/2006/relationships/customXml" Target="../ink/ink3070.xml"/><Relationship Id="rId1215" Type="http://schemas.openxmlformats.org/officeDocument/2006/relationships/image" Target="../media/image3138.png"/><Relationship Id="rId61" Type="http://schemas.openxmlformats.org/officeDocument/2006/relationships/customXml" Target="../ink/ink2595.xml"/><Relationship Id="rId571" Type="http://schemas.openxmlformats.org/officeDocument/2006/relationships/customXml" Target="../ink/ink2850.xml"/><Relationship Id="rId669" Type="http://schemas.openxmlformats.org/officeDocument/2006/relationships/image" Target="../media/image2866.png"/><Relationship Id="rId876" Type="http://schemas.openxmlformats.org/officeDocument/2006/relationships/customXml" Target="../ink/ink3003.xml"/><Relationship Id="rId19" Type="http://schemas.openxmlformats.org/officeDocument/2006/relationships/customXml" Target="../ink/ink2574.xml"/><Relationship Id="rId224" Type="http://schemas.openxmlformats.org/officeDocument/2006/relationships/image" Target="../media/image2644.png"/><Relationship Id="rId431" Type="http://schemas.openxmlformats.org/officeDocument/2006/relationships/customXml" Target="../ink/ink2780.xml"/><Relationship Id="rId529" Type="http://schemas.openxmlformats.org/officeDocument/2006/relationships/customXml" Target="../ink/ink2829.xml"/><Relationship Id="rId736" Type="http://schemas.openxmlformats.org/officeDocument/2006/relationships/customXml" Target="../ink/ink2933.xml"/><Relationship Id="rId1061" Type="http://schemas.openxmlformats.org/officeDocument/2006/relationships/image" Target="../media/image3061.png"/><Relationship Id="rId1159" Type="http://schemas.openxmlformats.org/officeDocument/2006/relationships/image" Target="../media/image3110.png"/><Relationship Id="rId168" Type="http://schemas.openxmlformats.org/officeDocument/2006/relationships/image" Target="../media/image2616.png"/><Relationship Id="rId943" Type="http://schemas.openxmlformats.org/officeDocument/2006/relationships/customXml" Target="../ink/ink3037.xml"/><Relationship Id="rId1019" Type="http://schemas.openxmlformats.org/officeDocument/2006/relationships/image" Target="../media/image3040.png"/><Relationship Id="rId72" Type="http://schemas.openxmlformats.org/officeDocument/2006/relationships/image" Target="../media/image2568.png"/><Relationship Id="rId375" Type="http://schemas.openxmlformats.org/officeDocument/2006/relationships/customXml" Target="../ink/ink2752.xml"/><Relationship Id="rId582" Type="http://schemas.openxmlformats.org/officeDocument/2006/relationships/image" Target="../media/image2823.png"/><Relationship Id="rId803" Type="http://schemas.openxmlformats.org/officeDocument/2006/relationships/image" Target="../media/image2933.png"/><Relationship Id="rId1226" Type="http://schemas.openxmlformats.org/officeDocument/2006/relationships/customXml" Target="../ink/ink3179.xml"/><Relationship Id="rId3" Type="http://schemas.openxmlformats.org/officeDocument/2006/relationships/customXml" Target="../ink/ink2566.xml"/><Relationship Id="rId235" Type="http://schemas.openxmlformats.org/officeDocument/2006/relationships/customXml" Target="../ink/ink2682.xml"/><Relationship Id="rId442" Type="http://schemas.openxmlformats.org/officeDocument/2006/relationships/image" Target="../media/image2753.png"/><Relationship Id="rId887" Type="http://schemas.openxmlformats.org/officeDocument/2006/relationships/image" Target="../media/image2975.png"/><Relationship Id="rId1072" Type="http://schemas.openxmlformats.org/officeDocument/2006/relationships/customXml" Target="../ink/ink3102.xml"/><Relationship Id="rId302" Type="http://schemas.openxmlformats.org/officeDocument/2006/relationships/image" Target="../media/image2683.png"/><Relationship Id="rId747" Type="http://schemas.openxmlformats.org/officeDocument/2006/relationships/image" Target="../media/image2905.png"/><Relationship Id="rId954" Type="http://schemas.openxmlformats.org/officeDocument/2006/relationships/customXml" Target="../ink/ink3043.xml"/><Relationship Id="rId83" Type="http://schemas.openxmlformats.org/officeDocument/2006/relationships/customXml" Target="../ink/ink2606.xml"/><Relationship Id="rId179" Type="http://schemas.openxmlformats.org/officeDocument/2006/relationships/customXml" Target="../ink/ink2654.xml"/><Relationship Id="rId386" Type="http://schemas.openxmlformats.org/officeDocument/2006/relationships/image" Target="../media/image2725.png"/><Relationship Id="rId593" Type="http://schemas.openxmlformats.org/officeDocument/2006/relationships/customXml" Target="../ink/ink2861.xml"/><Relationship Id="rId607" Type="http://schemas.openxmlformats.org/officeDocument/2006/relationships/customXml" Target="../ink/ink2868.xml"/><Relationship Id="rId814" Type="http://schemas.openxmlformats.org/officeDocument/2006/relationships/customXml" Target="../ink/ink2972.xml"/><Relationship Id="rId1237" Type="http://schemas.openxmlformats.org/officeDocument/2006/relationships/image" Target="../media/image3149.png"/><Relationship Id="rId246" Type="http://schemas.openxmlformats.org/officeDocument/2006/relationships/image" Target="../media/image2655.png"/><Relationship Id="rId453" Type="http://schemas.openxmlformats.org/officeDocument/2006/relationships/customXml" Target="../ink/ink2791.xml"/><Relationship Id="rId660" Type="http://schemas.openxmlformats.org/officeDocument/2006/relationships/customXml" Target="../ink/ink2895.xml"/><Relationship Id="rId898" Type="http://schemas.openxmlformats.org/officeDocument/2006/relationships/customXml" Target="../ink/ink3014.xml"/><Relationship Id="rId1083" Type="http://schemas.openxmlformats.org/officeDocument/2006/relationships/image" Target="../media/image3072.png"/><Relationship Id="rId106" Type="http://schemas.openxmlformats.org/officeDocument/2006/relationships/image" Target="../media/image2585.png"/><Relationship Id="rId313" Type="http://schemas.openxmlformats.org/officeDocument/2006/relationships/customXml" Target="../ink/ink2721.xml"/><Relationship Id="rId758" Type="http://schemas.openxmlformats.org/officeDocument/2006/relationships/customXml" Target="../ink/ink2944.xml"/><Relationship Id="rId965" Type="http://schemas.openxmlformats.org/officeDocument/2006/relationships/image" Target="../media/image3013.png"/><Relationship Id="rId1150" Type="http://schemas.openxmlformats.org/officeDocument/2006/relationships/customXml" Target="../ink/ink3141.xml"/><Relationship Id="rId10" Type="http://schemas.openxmlformats.org/officeDocument/2006/relationships/image" Target="../media/image2537.png"/><Relationship Id="rId94" Type="http://schemas.openxmlformats.org/officeDocument/2006/relationships/image" Target="../media/image2579.png"/><Relationship Id="rId397" Type="http://schemas.openxmlformats.org/officeDocument/2006/relationships/customXml" Target="../ink/ink2763.xml"/><Relationship Id="rId520" Type="http://schemas.openxmlformats.org/officeDocument/2006/relationships/image" Target="../media/image2792.png"/><Relationship Id="rId618" Type="http://schemas.openxmlformats.org/officeDocument/2006/relationships/image" Target="../media/image2841.png"/><Relationship Id="rId825" Type="http://schemas.openxmlformats.org/officeDocument/2006/relationships/image" Target="../media/image2944.png"/><Relationship Id="rId1248" Type="http://schemas.openxmlformats.org/officeDocument/2006/relationships/customXml" Target="../ink/ink3190.xml"/><Relationship Id="rId257" Type="http://schemas.openxmlformats.org/officeDocument/2006/relationships/customXml" Target="../ink/ink2693.xml"/><Relationship Id="rId464" Type="http://schemas.openxmlformats.org/officeDocument/2006/relationships/image" Target="../media/image2764.png"/><Relationship Id="rId1010" Type="http://schemas.openxmlformats.org/officeDocument/2006/relationships/customXml" Target="../ink/ink3071.xml"/><Relationship Id="rId1094" Type="http://schemas.openxmlformats.org/officeDocument/2006/relationships/customXml" Target="../ink/ink3113.xml"/><Relationship Id="rId1108" Type="http://schemas.openxmlformats.org/officeDocument/2006/relationships/customXml" Target="../ink/ink3120.xml"/><Relationship Id="rId117" Type="http://schemas.openxmlformats.org/officeDocument/2006/relationships/customXml" Target="../ink/ink2623.xml"/><Relationship Id="rId671" Type="http://schemas.openxmlformats.org/officeDocument/2006/relationships/image" Target="../media/image2867.png"/><Relationship Id="rId769" Type="http://schemas.openxmlformats.org/officeDocument/2006/relationships/image" Target="../media/image2916.png"/><Relationship Id="rId976" Type="http://schemas.openxmlformats.org/officeDocument/2006/relationships/customXml" Target="../ink/ink3054.xml"/><Relationship Id="rId324" Type="http://schemas.openxmlformats.org/officeDocument/2006/relationships/image" Target="../media/image2694.png"/><Relationship Id="rId531" Type="http://schemas.openxmlformats.org/officeDocument/2006/relationships/customXml" Target="../ink/ink2830.xml"/><Relationship Id="rId629" Type="http://schemas.openxmlformats.org/officeDocument/2006/relationships/customXml" Target="../ink/ink2879.xml"/><Relationship Id="rId1161" Type="http://schemas.openxmlformats.org/officeDocument/2006/relationships/image" Target="../media/image3111.png"/><Relationship Id="rId836" Type="http://schemas.openxmlformats.org/officeDocument/2006/relationships/customXml" Target="../ink/ink2983.xml"/><Relationship Id="rId1021" Type="http://schemas.openxmlformats.org/officeDocument/2006/relationships/image" Target="../media/image3041.png"/><Relationship Id="rId1119" Type="http://schemas.openxmlformats.org/officeDocument/2006/relationships/image" Target="../media/image3090.png"/><Relationship Id="rId903" Type="http://schemas.openxmlformats.org/officeDocument/2006/relationships/image" Target="../media/image2983.png"/><Relationship Id="rId32" Type="http://schemas.openxmlformats.org/officeDocument/2006/relationships/image" Target="../media/image2548.png"/><Relationship Id="rId181" Type="http://schemas.openxmlformats.org/officeDocument/2006/relationships/customXml" Target="../ink/ink2655.xml"/><Relationship Id="rId279" Type="http://schemas.openxmlformats.org/officeDocument/2006/relationships/customXml" Target="../ink/ink2704.xml"/><Relationship Id="rId486" Type="http://schemas.openxmlformats.org/officeDocument/2006/relationships/image" Target="../media/image2775.png"/><Relationship Id="rId693" Type="http://schemas.openxmlformats.org/officeDocument/2006/relationships/image" Target="../media/image2878.png"/><Relationship Id="rId139" Type="http://schemas.openxmlformats.org/officeDocument/2006/relationships/customXml" Target="../ink/ink2634.xml"/><Relationship Id="rId346" Type="http://schemas.openxmlformats.org/officeDocument/2006/relationships/image" Target="../media/image2705.png"/><Relationship Id="rId553" Type="http://schemas.openxmlformats.org/officeDocument/2006/relationships/customXml" Target="../ink/ink2841.xml"/><Relationship Id="rId760" Type="http://schemas.openxmlformats.org/officeDocument/2006/relationships/customXml" Target="../ink/ink2945.xml"/><Relationship Id="rId998" Type="http://schemas.openxmlformats.org/officeDocument/2006/relationships/customXml" Target="../ink/ink3065.xml"/><Relationship Id="rId1183" Type="http://schemas.openxmlformats.org/officeDocument/2006/relationships/image" Target="../media/image3122.png"/><Relationship Id="rId206" Type="http://schemas.openxmlformats.org/officeDocument/2006/relationships/image" Target="../media/image2635.png"/><Relationship Id="rId413" Type="http://schemas.openxmlformats.org/officeDocument/2006/relationships/customXml" Target="../ink/ink2771.xml"/><Relationship Id="rId858" Type="http://schemas.openxmlformats.org/officeDocument/2006/relationships/customXml" Target="../ink/ink2994.xml"/><Relationship Id="rId1043" Type="http://schemas.openxmlformats.org/officeDocument/2006/relationships/image" Target="../media/image3052.png"/><Relationship Id="rId620" Type="http://schemas.openxmlformats.org/officeDocument/2006/relationships/image" Target="../media/image2842.png"/><Relationship Id="rId718" Type="http://schemas.openxmlformats.org/officeDocument/2006/relationships/customXml" Target="../ink/ink2924.xml"/><Relationship Id="rId925" Type="http://schemas.openxmlformats.org/officeDocument/2006/relationships/customXml" Target="../ink/ink3028.xml"/><Relationship Id="rId1110" Type="http://schemas.openxmlformats.org/officeDocument/2006/relationships/customXml" Target="../ink/ink3121.xml"/><Relationship Id="rId1208" Type="http://schemas.openxmlformats.org/officeDocument/2006/relationships/customXml" Target="../ink/ink3170.xml"/><Relationship Id="rId54" Type="http://schemas.openxmlformats.org/officeDocument/2006/relationships/image" Target="../media/image2559.png"/><Relationship Id="rId270" Type="http://schemas.openxmlformats.org/officeDocument/2006/relationships/image" Target="../media/image2667.png"/><Relationship Id="rId130" Type="http://schemas.openxmlformats.org/officeDocument/2006/relationships/image" Target="../media/image2597.png"/><Relationship Id="rId368" Type="http://schemas.openxmlformats.org/officeDocument/2006/relationships/image" Target="../media/image2716.png"/><Relationship Id="rId575" Type="http://schemas.openxmlformats.org/officeDocument/2006/relationships/customXml" Target="../ink/ink2852.xml"/><Relationship Id="rId782" Type="http://schemas.openxmlformats.org/officeDocument/2006/relationships/customXml" Target="../ink/ink2956.xml"/><Relationship Id="rId228" Type="http://schemas.openxmlformats.org/officeDocument/2006/relationships/image" Target="../media/image2646.png"/><Relationship Id="rId435" Type="http://schemas.openxmlformats.org/officeDocument/2006/relationships/customXml" Target="../ink/ink2782.xml"/><Relationship Id="rId642" Type="http://schemas.openxmlformats.org/officeDocument/2006/relationships/image" Target="../media/image2853.png"/><Relationship Id="rId1065" Type="http://schemas.openxmlformats.org/officeDocument/2006/relationships/image" Target="../media/image3063.png"/><Relationship Id="rId502" Type="http://schemas.openxmlformats.org/officeDocument/2006/relationships/image" Target="../media/image2783.png"/><Relationship Id="rId947" Type="http://schemas.openxmlformats.org/officeDocument/2006/relationships/customXml" Target="../ink/ink3039.xml"/><Relationship Id="rId1132" Type="http://schemas.openxmlformats.org/officeDocument/2006/relationships/customXml" Target="../ink/ink3132.xml"/><Relationship Id="rId76" Type="http://schemas.openxmlformats.org/officeDocument/2006/relationships/image" Target="../media/image2570.png"/><Relationship Id="rId807" Type="http://schemas.openxmlformats.org/officeDocument/2006/relationships/image" Target="../media/image2935.png"/><Relationship Id="rId292" Type="http://schemas.openxmlformats.org/officeDocument/2006/relationships/image" Target="../media/image2678.png"/><Relationship Id="rId597" Type="http://schemas.openxmlformats.org/officeDocument/2006/relationships/customXml" Target="../ink/ink2863.xml"/><Relationship Id="rId152" Type="http://schemas.openxmlformats.org/officeDocument/2006/relationships/image" Target="../media/image2608.png"/><Relationship Id="rId457" Type="http://schemas.openxmlformats.org/officeDocument/2006/relationships/customXml" Target="../ink/ink2793.xml"/><Relationship Id="rId1087" Type="http://schemas.openxmlformats.org/officeDocument/2006/relationships/image" Target="../media/image3074.png"/><Relationship Id="rId664" Type="http://schemas.openxmlformats.org/officeDocument/2006/relationships/customXml" Target="../ink/ink2897.xml"/><Relationship Id="rId871" Type="http://schemas.openxmlformats.org/officeDocument/2006/relationships/image" Target="../media/image2967.png"/><Relationship Id="rId969" Type="http://schemas.openxmlformats.org/officeDocument/2006/relationships/image" Target="../media/image3015.png"/><Relationship Id="rId317" Type="http://schemas.openxmlformats.org/officeDocument/2006/relationships/customXml" Target="../ink/ink2723.xml"/><Relationship Id="rId524" Type="http://schemas.openxmlformats.org/officeDocument/2006/relationships/image" Target="../media/image2794.png"/><Relationship Id="rId731" Type="http://schemas.openxmlformats.org/officeDocument/2006/relationships/image" Target="../media/image2897.png"/><Relationship Id="rId1154" Type="http://schemas.openxmlformats.org/officeDocument/2006/relationships/customXml" Target="../ink/ink3143.xml"/><Relationship Id="rId98" Type="http://schemas.openxmlformats.org/officeDocument/2006/relationships/image" Target="../media/image2581.png"/><Relationship Id="rId829" Type="http://schemas.openxmlformats.org/officeDocument/2006/relationships/image" Target="../media/image2946.png"/><Relationship Id="rId1014" Type="http://schemas.openxmlformats.org/officeDocument/2006/relationships/customXml" Target="../ink/ink3073.xml"/><Relationship Id="rId1221" Type="http://schemas.openxmlformats.org/officeDocument/2006/relationships/image" Target="../media/image3141.png"/><Relationship Id="rId25" Type="http://schemas.openxmlformats.org/officeDocument/2006/relationships/customXml" Target="../ink/ink2577.xml"/><Relationship Id="rId174" Type="http://schemas.openxmlformats.org/officeDocument/2006/relationships/image" Target="../media/image2619.png"/><Relationship Id="rId381" Type="http://schemas.openxmlformats.org/officeDocument/2006/relationships/customXml" Target="../ink/ink2755.xml"/><Relationship Id="rId241" Type="http://schemas.openxmlformats.org/officeDocument/2006/relationships/customXml" Target="../ink/ink2685.xml"/><Relationship Id="rId479" Type="http://schemas.openxmlformats.org/officeDocument/2006/relationships/customXml" Target="../ink/ink2804.xml"/><Relationship Id="rId686" Type="http://schemas.openxmlformats.org/officeDocument/2006/relationships/customXml" Target="../ink/ink2908.xml"/><Relationship Id="rId893" Type="http://schemas.openxmlformats.org/officeDocument/2006/relationships/image" Target="../media/image2978.png"/><Relationship Id="rId339" Type="http://schemas.openxmlformats.org/officeDocument/2006/relationships/customXml" Target="../ink/ink2734.xml"/><Relationship Id="rId546" Type="http://schemas.openxmlformats.org/officeDocument/2006/relationships/image" Target="../media/image2805.png"/><Relationship Id="rId753" Type="http://schemas.openxmlformats.org/officeDocument/2006/relationships/image" Target="../media/image2908.png"/><Relationship Id="rId1176" Type="http://schemas.openxmlformats.org/officeDocument/2006/relationships/customXml" Target="../ink/ink3154.xml"/><Relationship Id="rId101" Type="http://schemas.openxmlformats.org/officeDocument/2006/relationships/customXml" Target="../ink/ink2615.xml"/><Relationship Id="rId406" Type="http://schemas.openxmlformats.org/officeDocument/2006/relationships/image" Target="../media/image2735.png"/><Relationship Id="rId960" Type="http://schemas.openxmlformats.org/officeDocument/2006/relationships/customXml" Target="../ink/ink3046.xml"/><Relationship Id="rId1036" Type="http://schemas.openxmlformats.org/officeDocument/2006/relationships/customXml" Target="../ink/ink3084.xml"/><Relationship Id="rId1243" Type="http://schemas.openxmlformats.org/officeDocument/2006/relationships/image" Target="../media/image3152.png"/><Relationship Id="rId613" Type="http://schemas.openxmlformats.org/officeDocument/2006/relationships/customXml" Target="../ink/ink2871.xml"/><Relationship Id="rId820" Type="http://schemas.openxmlformats.org/officeDocument/2006/relationships/customXml" Target="../ink/ink2975.xml"/><Relationship Id="rId918" Type="http://schemas.openxmlformats.org/officeDocument/2006/relationships/customXml" Target="../ink/ink3024.xml"/><Relationship Id="rId1103" Type="http://schemas.openxmlformats.org/officeDocument/2006/relationships/image" Target="../media/image3082.png"/><Relationship Id="rId47" Type="http://schemas.openxmlformats.org/officeDocument/2006/relationships/customXml" Target="../ink/ink2588.xml"/><Relationship Id="rId196" Type="http://schemas.openxmlformats.org/officeDocument/2006/relationships/image" Target="../media/image2630.png"/><Relationship Id="rId263" Type="http://schemas.openxmlformats.org/officeDocument/2006/relationships/customXml" Target="../ink/ink2696.xml"/><Relationship Id="rId470" Type="http://schemas.openxmlformats.org/officeDocument/2006/relationships/image" Target="../media/image2767.png"/><Relationship Id="rId123" Type="http://schemas.openxmlformats.org/officeDocument/2006/relationships/customXml" Target="../ink/ink2626.xml"/><Relationship Id="rId330" Type="http://schemas.openxmlformats.org/officeDocument/2006/relationships/image" Target="../media/image2697.png"/><Relationship Id="rId568" Type="http://schemas.openxmlformats.org/officeDocument/2006/relationships/image" Target="../media/image2816.png"/><Relationship Id="rId775" Type="http://schemas.openxmlformats.org/officeDocument/2006/relationships/image" Target="../media/image2919.png"/><Relationship Id="rId982" Type="http://schemas.openxmlformats.org/officeDocument/2006/relationships/customXml" Target="../ink/ink3057.xml"/><Relationship Id="rId1198" Type="http://schemas.openxmlformats.org/officeDocument/2006/relationships/customXml" Target="../ink/ink3165.xml"/><Relationship Id="rId428" Type="http://schemas.openxmlformats.org/officeDocument/2006/relationships/image" Target="../media/image2746.png"/><Relationship Id="rId635" Type="http://schemas.openxmlformats.org/officeDocument/2006/relationships/customXml" Target="../ink/ink2882.xml"/><Relationship Id="rId842" Type="http://schemas.openxmlformats.org/officeDocument/2006/relationships/customXml" Target="../ink/ink2986.xml"/><Relationship Id="rId1058" Type="http://schemas.openxmlformats.org/officeDocument/2006/relationships/customXml" Target="../ink/ink3095.xml"/><Relationship Id="rId702" Type="http://schemas.openxmlformats.org/officeDocument/2006/relationships/customXml" Target="../ink/ink2916.xml"/><Relationship Id="rId1125" Type="http://schemas.openxmlformats.org/officeDocument/2006/relationships/image" Target="../media/image3093.png"/><Relationship Id="rId69" Type="http://schemas.openxmlformats.org/officeDocument/2006/relationships/customXml" Target="../ink/ink2599.xml"/><Relationship Id="rId285" Type="http://schemas.openxmlformats.org/officeDocument/2006/relationships/customXml" Target="../ink/ink2707.xml"/><Relationship Id="rId492" Type="http://schemas.openxmlformats.org/officeDocument/2006/relationships/image" Target="../media/image2778.png"/><Relationship Id="rId797" Type="http://schemas.openxmlformats.org/officeDocument/2006/relationships/image" Target="../media/image2930.png"/><Relationship Id="rId145" Type="http://schemas.openxmlformats.org/officeDocument/2006/relationships/customXml" Target="../ink/ink2637.xml"/><Relationship Id="rId352" Type="http://schemas.openxmlformats.org/officeDocument/2006/relationships/image" Target="../media/image2708.png"/><Relationship Id="rId212" Type="http://schemas.openxmlformats.org/officeDocument/2006/relationships/image" Target="../media/image2638.png"/><Relationship Id="rId657" Type="http://schemas.openxmlformats.org/officeDocument/2006/relationships/image" Target="../media/image2860.png"/><Relationship Id="rId864" Type="http://schemas.openxmlformats.org/officeDocument/2006/relationships/customXml" Target="../ink/ink2997.xml"/><Relationship Id="rId517" Type="http://schemas.openxmlformats.org/officeDocument/2006/relationships/customXml" Target="../ink/ink2823.xml"/><Relationship Id="rId724" Type="http://schemas.openxmlformats.org/officeDocument/2006/relationships/customXml" Target="../ink/ink2927.xml"/><Relationship Id="rId931" Type="http://schemas.openxmlformats.org/officeDocument/2006/relationships/customXml" Target="../ink/ink3031.xml"/><Relationship Id="rId1147" Type="http://schemas.openxmlformats.org/officeDocument/2006/relationships/image" Target="../media/image3104.png"/><Relationship Id="rId60" Type="http://schemas.openxmlformats.org/officeDocument/2006/relationships/image" Target="../media/image2562.png"/><Relationship Id="rId1007" Type="http://schemas.openxmlformats.org/officeDocument/2006/relationships/image" Target="../media/image3034.png"/><Relationship Id="rId1214" Type="http://schemas.openxmlformats.org/officeDocument/2006/relationships/customXml" Target="../ink/ink3173.xml"/><Relationship Id="rId18" Type="http://schemas.openxmlformats.org/officeDocument/2006/relationships/image" Target="../media/image2541.png"/><Relationship Id="rId167" Type="http://schemas.openxmlformats.org/officeDocument/2006/relationships/customXml" Target="../ink/ink2648.xml"/><Relationship Id="rId374" Type="http://schemas.openxmlformats.org/officeDocument/2006/relationships/image" Target="../media/image2719.png"/><Relationship Id="rId581" Type="http://schemas.openxmlformats.org/officeDocument/2006/relationships/customXml" Target="../ink/ink2855.xml"/><Relationship Id="rId234" Type="http://schemas.openxmlformats.org/officeDocument/2006/relationships/image" Target="../media/image2649.png"/><Relationship Id="rId679" Type="http://schemas.openxmlformats.org/officeDocument/2006/relationships/image" Target="../media/image2871.png"/><Relationship Id="rId886" Type="http://schemas.openxmlformats.org/officeDocument/2006/relationships/customXml" Target="../ink/ink3008.xml"/><Relationship Id="rId2" Type="http://schemas.openxmlformats.org/officeDocument/2006/relationships/image" Target="../media/image2533.png"/><Relationship Id="rId441" Type="http://schemas.openxmlformats.org/officeDocument/2006/relationships/customXml" Target="../ink/ink2785.xml"/><Relationship Id="rId539" Type="http://schemas.openxmlformats.org/officeDocument/2006/relationships/customXml" Target="../ink/ink2834.xml"/><Relationship Id="rId746" Type="http://schemas.openxmlformats.org/officeDocument/2006/relationships/customXml" Target="../ink/ink2938.xml"/><Relationship Id="rId1071" Type="http://schemas.openxmlformats.org/officeDocument/2006/relationships/image" Target="../media/image3066.png"/><Relationship Id="rId1169" Type="http://schemas.openxmlformats.org/officeDocument/2006/relationships/image" Target="../media/image3115.png"/><Relationship Id="rId301" Type="http://schemas.openxmlformats.org/officeDocument/2006/relationships/customXml" Target="../ink/ink2715.xml"/><Relationship Id="rId953" Type="http://schemas.openxmlformats.org/officeDocument/2006/relationships/image" Target="../media/image3007.png"/><Relationship Id="rId1029" Type="http://schemas.openxmlformats.org/officeDocument/2006/relationships/image" Target="../media/image3045.png"/><Relationship Id="rId1236" Type="http://schemas.openxmlformats.org/officeDocument/2006/relationships/customXml" Target="../ink/ink3184.xml"/><Relationship Id="rId82" Type="http://schemas.openxmlformats.org/officeDocument/2006/relationships/image" Target="../media/image2573.png"/><Relationship Id="rId606" Type="http://schemas.openxmlformats.org/officeDocument/2006/relationships/image" Target="../media/image2835.png"/><Relationship Id="rId813" Type="http://schemas.openxmlformats.org/officeDocument/2006/relationships/image" Target="../media/image2938.png"/><Relationship Id="rId189" Type="http://schemas.openxmlformats.org/officeDocument/2006/relationships/customXml" Target="../ink/ink2659.xml"/><Relationship Id="rId396" Type="http://schemas.openxmlformats.org/officeDocument/2006/relationships/image" Target="../media/image2730.png"/></Relationships>
</file>

<file path=ppt/slides/_rels/slide8.xml.rels><?xml version="1.0" encoding="UTF-8" standalone="yes"?>
<Relationships xmlns="http://schemas.openxmlformats.org/package/2006/relationships"><Relationship Id="rId1827" Type="http://schemas.openxmlformats.org/officeDocument/2006/relationships/image" Target="../media/image3989.png"/><Relationship Id="rId3182" Type="http://schemas.openxmlformats.org/officeDocument/2006/relationships/image" Target="../media/image4662.png"/><Relationship Id="rId3042" Type="http://schemas.openxmlformats.org/officeDocument/2006/relationships/image" Target="../media/image4592.png"/><Relationship Id="rId170" Type="http://schemas.openxmlformats.org/officeDocument/2006/relationships/image" Target="../media/image3240.png"/><Relationship Id="rId987" Type="http://schemas.openxmlformats.org/officeDocument/2006/relationships/customXml" Target="../ink/ink3683.xml"/><Relationship Id="rId2668" Type="http://schemas.openxmlformats.org/officeDocument/2006/relationships/customXml" Target="../ink/ink4529.xml"/><Relationship Id="rId2875" Type="http://schemas.openxmlformats.org/officeDocument/2006/relationships/image" Target="../media/image4510.png"/><Relationship Id="rId847" Type="http://schemas.openxmlformats.org/officeDocument/2006/relationships/customXml" Target="../ink/ink3613.xml"/><Relationship Id="rId1477" Type="http://schemas.openxmlformats.org/officeDocument/2006/relationships/image" Target="../media/image3814.png"/><Relationship Id="rId1684" Type="http://schemas.openxmlformats.org/officeDocument/2006/relationships/customXml" Target="../ink/ink4034.xml"/><Relationship Id="rId1891" Type="http://schemas.openxmlformats.org/officeDocument/2006/relationships/image" Target="../media/image4021.png"/><Relationship Id="rId2528" Type="http://schemas.openxmlformats.org/officeDocument/2006/relationships/image" Target="../media/image4337.png"/><Relationship Id="rId2735" Type="http://schemas.openxmlformats.org/officeDocument/2006/relationships/image" Target="../media/image4440.png"/><Relationship Id="rId2942" Type="http://schemas.openxmlformats.org/officeDocument/2006/relationships/image" Target="../media/image4542.png"/><Relationship Id="rId707" Type="http://schemas.openxmlformats.org/officeDocument/2006/relationships/customXml" Target="../ink/ink3543.xml"/><Relationship Id="rId914" Type="http://schemas.openxmlformats.org/officeDocument/2006/relationships/image" Target="../media/image3608.png"/><Relationship Id="rId1337" Type="http://schemas.openxmlformats.org/officeDocument/2006/relationships/image" Target="../media/image27180.png"/><Relationship Id="rId1544" Type="http://schemas.openxmlformats.org/officeDocument/2006/relationships/customXml" Target="../ink/ink3964.xml"/><Relationship Id="rId1751" Type="http://schemas.openxmlformats.org/officeDocument/2006/relationships/image" Target="../media/image3951.png"/><Relationship Id="rId2802" Type="http://schemas.openxmlformats.org/officeDocument/2006/relationships/customXml" Target="../ink/ink4596.xml"/><Relationship Id="rId43" Type="http://schemas.openxmlformats.org/officeDocument/2006/relationships/customXml" Target="../ink/ink3211.xml"/><Relationship Id="rId1404" Type="http://schemas.openxmlformats.org/officeDocument/2006/relationships/customXml" Target="../ink/ink3894.xml"/><Relationship Id="rId1611" Type="http://schemas.openxmlformats.org/officeDocument/2006/relationships/image" Target="../media/image3881.png"/><Relationship Id="rId497" Type="http://schemas.openxmlformats.org/officeDocument/2006/relationships/customXml" Target="../ink/ink3438.xml"/><Relationship Id="rId2178" Type="http://schemas.openxmlformats.org/officeDocument/2006/relationships/customXml" Target="../ink/ink4281.xml"/><Relationship Id="rId2385" Type="http://schemas.openxmlformats.org/officeDocument/2006/relationships/image" Target="../media/image4267.png"/><Relationship Id="rId3229" Type="http://schemas.openxmlformats.org/officeDocument/2006/relationships/customXml" Target="../ink/ink4810.xml"/><Relationship Id="rId357" Type="http://schemas.openxmlformats.org/officeDocument/2006/relationships/customXml" Target="../ink/ink3368.xml"/><Relationship Id="rId1194" Type="http://schemas.openxmlformats.org/officeDocument/2006/relationships/customXml" Target="../ink/ink3789.xml"/><Relationship Id="rId2038" Type="http://schemas.openxmlformats.org/officeDocument/2006/relationships/customXml" Target="../ink/ink4211.xml"/><Relationship Id="rId2592" Type="http://schemas.openxmlformats.org/officeDocument/2006/relationships/image" Target="../media/image4369.png"/><Relationship Id="rId217" Type="http://schemas.openxmlformats.org/officeDocument/2006/relationships/customXml" Target="../ink/ink3298.xml"/><Relationship Id="rId564" Type="http://schemas.openxmlformats.org/officeDocument/2006/relationships/image" Target="../media/image3435.png"/><Relationship Id="rId771" Type="http://schemas.openxmlformats.org/officeDocument/2006/relationships/customXml" Target="../ink/ink3575.xml"/><Relationship Id="rId2245" Type="http://schemas.openxmlformats.org/officeDocument/2006/relationships/image" Target="../media/image4198.png"/><Relationship Id="rId2452" Type="http://schemas.openxmlformats.org/officeDocument/2006/relationships/customXml" Target="../ink/ink4419.xml"/><Relationship Id="rId424" Type="http://schemas.openxmlformats.org/officeDocument/2006/relationships/image" Target="../media/image3366.png"/><Relationship Id="rId631" Type="http://schemas.openxmlformats.org/officeDocument/2006/relationships/customXml" Target="../ink/ink3505.xml"/><Relationship Id="rId1054" Type="http://schemas.openxmlformats.org/officeDocument/2006/relationships/image" Target="../media/image3675.png"/><Relationship Id="rId1261" Type="http://schemas.openxmlformats.org/officeDocument/2006/relationships/image" Target="../media/image3777.png"/><Relationship Id="rId2105" Type="http://schemas.openxmlformats.org/officeDocument/2006/relationships/image" Target="../media/image4128.png"/><Relationship Id="rId2312" Type="http://schemas.openxmlformats.org/officeDocument/2006/relationships/customXml" Target="../ink/ink4349.xml"/><Relationship Id="rId1121" Type="http://schemas.openxmlformats.org/officeDocument/2006/relationships/customXml" Target="../ink/ink3752.xml"/><Relationship Id="rId3086" Type="http://schemas.openxmlformats.org/officeDocument/2006/relationships/image" Target="../media/image4614.png"/><Relationship Id="rId3293" Type="http://schemas.openxmlformats.org/officeDocument/2006/relationships/customXml" Target="../ink/ink4842.xml"/><Relationship Id="rId1938" Type="http://schemas.openxmlformats.org/officeDocument/2006/relationships/customXml" Target="../ink/ink4161.xml"/><Relationship Id="rId3153" Type="http://schemas.openxmlformats.org/officeDocument/2006/relationships/customXml" Target="../ink/ink4772.xml"/><Relationship Id="rId281" Type="http://schemas.openxmlformats.org/officeDocument/2006/relationships/customXml" Target="../ink/ink3330.xml"/><Relationship Id="rId3013" Type="http://schemas.openxmlformats.org/officeDocument/2006/relationships/customXml" Target="../ink/ink4702.xml"/><Relationship Id="rId141" Type="http://schemas.openxmlformats.org/officeDocument/2006/relationships/customXml" Target="../ink/ink3260.xml"/><Relationship Id="rId3220" Type="http://schemas.openxmlformats.org/officeDocument/2006/relationships/image" Target="../media/image4681.png"/><Relationship Id="rId7" Type="http://schemas.openxmlformats.org/officeDocument/2006/relationships/customXml" Target="../ink/ink3193.xml"/><Relationship Id="rId2779" Type="http://schemas.openxmlformats.org/officeDocument/2006/relationships/image" Target="../media/image4462.png"/><Relationship Id="rId2986" Type="http://schemas.openxmlformats.org/officeDocument/2006/relationships/image" Target="../media/image4564.png"/><Relationship Id="rId958" Type="http://schemas.openxmlformats.org/officeDocument/2006/relationships/image" Target="../media/image3630.png"/><Relationship Id="rId1588" Type="http://schemas.openxmlformats.org/officeDocument/2006/relationships/customXml" Target="../ink/ink3986.xml"/><Relationship Id="rId1795" Type="http://schemas.openxmlformats.org/officeDocument/2006/relationships/image" Target="../media/image3973.png"/><Relationship Id="rId2639" Type="http://schemas.openxmlformats.org/officeDocument/2006/relationships/image" Target="../media/image4392.png"/><Relationship Id="rId2846" Type="http://schemas.openxmlformats.org/officeDocument/2006/relationships/customXml" Target="../ink/ink4618.xml"/><Relationship Id="rId87" Type="http://schemas.openxmlformats.org/officeDocument/2006/relationships/customXml" Target="../ink/ink3233.xml"/><Relationship Id="rId818" Type="http://schemas.openxmlformats.org/officeDocument/2006/relationships/image" Target="../media/image3560.png"/><Relationship Id="rId1448" Type="http://schemas.openxmlformats.org/officeDocument/2006/relationships/customXml" Target="../ink/ink3916.xml"/><Relationship Id="rId1655" Type="http://schemas.openxmlformats.org/officeDocument/2006/relationships/image" Target="../media/image3903.png"/><Relationship Id="rId2706" Type="http://schemas.openxmlformats.org/officeDocument/2006/relationships/customXml" Target="../ink/ink4548.xml"/><Relationship Id="rId1308" Type="http://schemas.openxmlformats.org/officeDocument/2006/relationships/customXml" Target="../ink/ink3846.xml"/><Relationship Id="rId1862" Type="http://schemas.openxmlformats.org/officeDocument/2006/relationships/customXml" Target="../ink/ink4123.xml"/><Relationship Id="rId2913" Type="http://schemas.openxmlformats.org/officeDocument/2006/relationships/customXml" Target="../ink/ink4652.xml"/><Relationship Id="rId1515" Type="http://schemas.openxmlformats.org/officeDocument/2006/relationships/image" Target="../media/image3833.png"/><Relationship Id="rId1722" Type="http://schemas.openxmlformats.org/officeDocument/2006/relationships/customXml" Target="../ink/ink4053.xml"/><Relationship Id="rId14" Type="http://schemas.openxmlformats.org/officeDocument/2006/relationships/image" Target="../media/image3162.png"/><Relationship Id="rId2289" Type="http://schemas.openxmlformats.org/officeDocument/2006/relationships/image" Target="../media/image4220.png"/><Relationship Id="rId2496" Type="http://schemas.openxmlformats.org/officeDocument/2006/relationships/customXml" Target="../ink/ink4442.xml"/><Relationship Id="rId468" Type="http://schemas.openxmlformats.org/officeDocument/2006/relationships/image" Target="../media/image3388.png"/><Relationship Id="rId675" Type="http://schemas.openxmlformats.org/officeDocument/2006/relationships/customXml" Target="../ink/ink3527.xml"/><Relationship Id="rId882" Type="http://schemas.openxmlformats.org/officeDocument/2006/relationships/image" Target="../media/image3592.png"/><Relationship Id="rId1098" Type="http://schemas.openxmlformats.org/officeDocument/2006/relationships/image" Target="../media/image3697.png"/><Relationship Id="rId2149" Type="http://schemas.openxmlformats.org/officeDocument/2006/relationships/image" Target="../media/image4150.png"/><Relationship Id="rId2356" Type="http://schemas.openxmlformats.org/officeDocument/2006/relationships/customXml" Target="../ink/ink4371.xml"/><Relationship Id="rId2563" Type="http://schemas.openxmlformats.org/officeDocument/2006/relationships/customXml" Target="../ink/ink4476.xml"/><Relationship Id="rId2770" Type="http://schemas.openxmlformats.org/officeDocument/2006/relationships/customXml" Target="../ink/ink4580.xml"/><Relationship Id="rId328" Type="http://schemas.openxmlformats.org/officeDocument/2006/relationships/image" Target="../media/image3319.png"/><Relationship Id="rId535" Type="http://schemas.openxmlformats.org/officeDocument/2006/relationships/customXml" Target="../ink/ink3457.xml"/><Relationship Id="rId742" Type="http://schemas.openxmlformats.org/officeDocument/2006/relationships/image" Target="../media/image3522.png"/><Relationship Id="rId1165" Type="http://schemas.openxmlformats.org/officeDocument/2006/relationships/customXml" Target="../ink/ink3774.xml"/><Relationship Id="rId1372" Type="http://schemas.openxmlformats.org/officeDocument/2006/relationships/customXml" Target="../ink/ink3878.xml"/><Relationship Id="rId2009" Type="http://schemas.openxmlformats.org/officeDocument/2006/relationships/image" Target="../media/image4080.png"/><Relationship Id="rId2216" Type="http://schemas.openxmlformats.org/officeDocument/2006/relationships/customXml" Target="../ink/ink4300.xml"/><Relationship Id="rId2423" Type="http://schemas.openxmlformats.org/officeDocument/2006/relationships/image" Target="../media/image4286.png"/><Relationship Id="rId2630" Type="http://schemas.openxmlformats.org/officeDocument/2006/relationships/customXml" Target="../ink/ink4510.xml"/><Relationship Id="rId602" Type="http://schemas.openxmlformats.org/officeDocument/2006/relationships/image" Target="../media/image3453.png"/><Relationship Id="rId1025" Type="http://schemas.openxmlformats.org/officeDocument/2006/relationships/customXml" Target="../ink/ink3703.xml"/><Relationship Id="rId1232" Type="http://schemas.openxmlformats.org/officeDocument/2006/relationships/customXml" Target="../ink/ink3808.xml"/><Relationship Id="rId3197" Type="http://schemas.openxmlformats.org/officeDocument/2006/relationships/customXml" Target="../ink/ink4794.xml"/><Relationship Id="rId3057" Type="http://schemas.openxmlformats.org/officeDocument/2006/relationships/customXml" Target="../ink/ink4724.xml"/><Relationship Id="rId185" Type="http://schemas.openxmlformats.org/officeDocument/2006/relationships/customXml" Target="../ink/ink3282.xml"/><Relationship Id="rId1909" Type="http://schemas.openxmlformats.org/officeDocument/2006/relationships/image" Target="../media/image4030.png"/><Relationship Id="rId3264" Type="http://schemas.openxmlformats.org/officeDocument/2006/relationships/image" Target="../media/image4703.png"/><Relationship Id="rId392" Type="http://schemas.openxmlformats.org/officeDocument/2006/relationships/image" Target="../media/image3350.png"/><Relationship Id="rId2073" Type="http://schemas.openxmlformats.org/officeDocument/2006/relationships/image" Target="../media/image4112.png"/><Relationship Id="rId2280" Type="http://schemas.openxmlformats.org/officeDocument/2006/relationships/customXml" Target="../ink/ink4332.xml"/><Relationship Id="rId3124" Type="http://schemas.openxmlformats.org/officeDocument/2006/relationships/image" Target="../media/image4633.png"/><Relationship Id="rId252" Type="http://schemas.openxmlformats.org/officeDocument/2006/relationships/image" Target="../media/image3281.png"/><Relationship Id="rId2140" Type="http://schemas.openxmlformats.org/officeDocument/2006/relationships/customXml" Target="../ink/ink4262.xml"/><Relationship Id="rId112" Type="http://schemas.openxmlformats.org/officeDocument/2006/relationships/image" Target="../media/image3211.png"/><Relationship Id="rId1699" Type="http://schemas.openxmlformats.org/officeDocument/2006/relationships/image" Target="../media/image3925.png"/><Relationship Id="rId2000" Type="http://schemas.openxmlformats.org/officeDocument/2006/relationships/customXml" Target="../ink/ink4192.xml"/><Relationship Id="rId2957" Type="http://schemas.openxmlformats.org/officeDocument/2006/relationships/customXml" Target="../ink/ink4674.xml"/><Relationship Id="rId929" Type="http://schemas.openxmlformats.org/officeDocument/2006/relationships/customXml" Target="../ink/ink3654.xml"/><Relationship Id="rId1559" Type="http://schemas.openxmlformats.org/officeDocument/2006/relationships/image" Target="../media/image3855.png"/><Relationship Id="rId1766" Type="http://schemas.openxmlformats.org/officeDocument/2006/relationships/customXml" Target="../ink/ink4075.xml"/><Relationship Id="rId1973" Type="http://schemas.openxmlformats.org/officeDocument/2006/relationships/image" Target="../media/image4062.png"/><Relationship Id="rId2817" Type="http://schemas.openxmlformats.org/officeDocument/2006/relationships/image" Target="../media/image4481.png"/><Relationship Id="rId58" Type="http://schemas.openxmlformats.org/officeDocument/2006/relationships/image" Target="../media/image3184.png"/><Relationship Id="rId1419" Type="http://schemas.openxmlformats.org/officeDocument/2006/relationships/image" Target="../media/image27650.png"/><Relationship Id="rId1626" Type="http://schemas.openxmlformats.org/officeDocument/2006/relationships/customXml" Target="../ink/ink4005.xml"/><Relationship Id="rId1833" Type="http://schemas.openxmlformats.org/officeDocument/2006/relationships/image" Target="../media/image3992.png"/><Relationship Id="rId1900" Type="http://schemas.openxmlformats.org/officeDocument/2006/relationships/customXml" Target="../ink/ink4142.xml"/><Relationship Id="rId579" Type="http://schemas.openxmlformats.org/officeDocument/2006/relationships/customXml" Target="../ink/ink3479.xml"/><Relationship Id="rId786" Type="http://schemas.openxmlformats.org/officeDocument/2006/relationships/image" Target="../media/image3544.png"/><Relationship Id="rId993" Type="http://schemas.openxmlformats.org/officeDocument/2006/relationships/customXml" Target="../ink/ink3686.xml"/><Relationship Id="rId2467" Type="http://schemas.openxmlformats.org/officeDocument/2006/relationships/image" Target="../media/image4308.png"/><Relationship Id="rId2674" Type="http://schemas.openxmlformats.org/officeDocument/2006/relationships/customXml" Target="../ink/ink4532.xml"/><Relationship Id="rId439" Type="http://schemas.openxmlformats.org/officeDocument/2006/relationships/customXml" Target="../ink/ink3409.xml"/><Relationship Id="rId646" Type="http://schemas.openxmlformats.org/officeDocument/2006/relationships/image" Target="../media/image3475.png"/><Relationship Id="rId1069" Type="http://schemas.openxmlformats.org/officeDocument/2006/relationships/customXml" Target="../ink/ink3726.xml"/><Relationship Id="rId1276" Type="http://schemas.openxmlformats.org/officeDocument/2006/relationships/customXml" Target="../ink/ink3830.xml"/><Relationship Id="rId1483" Type="http://schemas.openxmlformats.org/officeDocument/2006/relationships/image" Target="../media/image3817.png"/><Relationship Id="rId2327" Type="http://schemas.openxmlformats.org/officeDocument/2006/relationships/image" Target="../media/image4238.png"/><Relationship Id="rId2881" Type="http://schemas.openxmlformats.org/officeDocument/2006/relationships/image" Target="../media/image4513.png"/><Relationship Id="rId506" Type="http://schemas.openxmlformats.org/officeDocument/2006/relationships/image" Target="../media/image3406.png"/><Relationship Id="rId853" Type="http://schemas.openxmlformats.org/officeDocument/2006/relationships/customXml" Target="../ink/ink3616.xml"/><Relationship Id="rId1136" Type="http://schemas.openxmlformats.org/officeDocument/2006/relationships/image" Target="../media/image3715.png"/><Relationship Id="rId1690" Type="http://schemas.openxmlformats.org/officeDocument/2006/relationships/customXml" Target="../ink/ink4037.xml"/><Relationship Id="rId2534" Type="http://schemas.openxmlformats.org/officeDocument/2006/relationships/image" Target="../media/image4340.png"/><Relationship Id="rId2741" Type="http://schemas.openxmlformats.org/officeDocument/2006/relationships/image" Target="../media/image4443.png"/><Relationship Id="rId713" Type="http://schemas.openxmlformats.org/officeDocument/2006/relationships/customXml" Target="../ink/ink3546.xml"/><Relationship Id="rId920" Type="http://schemas.openxmlformats.org/officeDocument/2006/relationships/image" Target="../media/image3611.png"/><Relationship Id="rId1343" Type="http://schemas.openxmlformats.org/officeDocument/2006/relationships/image" Target="../media/image27210.png"/><Relationship Id="rId1550" Type="http://schemas.openxmlformats.org/officeDocument/2006/relationships/customXml" Target="../ink/ink3967.xml"/><Relationship Id="rId2601" Type="http://schemas.openxmlformats.org/officeDocument/2006/relationships/image" Target="../media/image4373.png"/><Relationship Id="rId1203" Type="http://schemas.openxmlformats.org/officeDocument/2006/relationships/image" Target="../media/image3748.png"/><Relationship Id="rId1410" Type="http://schemas.openxmlformats.org/officeDocument/2006/relationships/customXml" Target="../ink/ink3897.xml"/><Relationship Id="rId3168" Type="http://schemas.openxmlformats.org/officeDocument/2006/relationships/image" Target="../media/image4655.png"/><Relationship Id="rId296" Type="http://schemas.openxmlformats.org/officeDocument/2006/relationships/image" Target="../media/image3303.png"/><Relationship Id="rId2184" Type="http://schemas.openxmlformats.org/officeDocument/2006/relationships/customXml" Target="../ink/ink4284.xml"/><Relationship Id="rId2391" Type="http://schemas.openxmlformats.org/officeDocument/2006/relationships/image" Target="../media/image4270.png"/><Relationship Id="rId3028" Type="http://schemas.openxmlformats.org/officeDocument/2006/relationships/image" Target="../media/image4585.png"/><Relationship Id="rId3235" Type="http://schemas.openxmlformats.org/officeDocument/2006/relationships/customXml" Target="../ink/ink4813.xml"/><Relationship Id="rId156" Type="http://schemas.openxmlformats.org/officeDocument/2006/relationships/image" Target="../media/image3233.png"/><Relationship Id="rId363" Type="http://schemas.openxmlformats.org/officeDocument/2006/relationships/customXml" Target="../ink/ink3371.xml"/><Relationship Id="rId570" Type="http://schemas.openxmlformats.org/officeDocument/2006/relationships/image" Target="../media/image3438.png"/><Relationship Id="rId2044" Type="http://schemas.openxmlformats.org/officeDocument/2006/relationships/customXml" Target="../ink/ink4214.xml"/><Relationship Id="rId2251" Type="http://schemas.openxmlformats.org/officeDocument/2006/relationships/image" Target="../media/image4201.png"/><Relationship Id="rId223" Type="http://schemas.openxmlformats.org/officeDocument/2006/relationships/customXml" Target="../ink/ink3301.xml"/><Relationship Id="rId430" Type="http://schemas.openxmlformats.org/officeDocument/2006/relationships/image" Target="../media/image3369.png"/><Relationship Id="rId1060" Type="http://schemas.openxmlformats.org/officeDocument/2006/relationships/image" Target="../media/image3678.png"/><Relationship Id="rId2111" Type="http://schemas.openxmlformats.org/officeDocument/2006/relationships/image" Target="../media/image4131.png"/><Relationship Id="rId1877" Type="http://schemas.openxmlformats.org/officeDocument/2006/relationships/image" Target="../media/image4014.png"/><Relationship Id="rId2928" Type="http://schemas.openxmlformats.org/officeDocument/2006/relationships/image" Target="../media/image4535.png"/><Relationship Id="rId1737" Type="http://schemas.openxmlformats.org/officeDocument/2006/relationships/image" Target="../media/image3944.png"/><Relationship Id="rId1944" Type="http://schemas.openxmlformats.org/officeDocument/2006/relationships/customXml" Target="../ink/ink4164.xml"/><Relationship Id="rId3092" Type="http://schemas.openxmlformats.org/officeDocument/2006/relationships/image" Target="../media/image4617.png"/><Relationship Id="rId29" Type="http://schemas.openxmlformats.org/officeDocument/2006/relationships/customXml" Target="../ink/ink3204.xml"/><Relationship Id="rId1804" Type="http://schemas.openxmlformats.org/officeDocument/2006/relationships/customXml" Target="../ink/ink4094.xml"/><Relationship Id="rId897" Type="http://schemas.openxmlformats.org/officeDocument/2006/relationships/customXml" Target="../ink/ink3638.xml"/><Relationship Id="rId2578" Type="http://schemas.openxmlformats.org/officeDocument/2006/relationships/image" Target="../media/image4362.png"/><Relationship Id="rId2785" Type="http://schemas.openxmlformats.org/officeDocument/2006/relationships/image" Target="../media/image4465.png"/><Relationship Id="rId2992" Type="http://schemas.openxmlformats.org/officeDocument/2006/relationships/image" Target="../media/image4567.png"/><Relationship Id="rId757" Type="http://schemas.openxmlformats.org/officeDocument/2006/relationships/customXml" Target="../ink/ink3568.xml"/><Relationship Id="rId964" Type="http://schemas.openxmlformats.org/officeDocument/2006/relationships/image" Target="../media/image3633.png"/><Relationship Id="rId1387" Type="http://schemas.openxmlformats.org/officeDocument/2006/relationships/image" Target="../media/image27490.png"/><Relationship Id="rId1594" Type="http://schemas.openxmlformats.org/officeDocument/2006/relationships/customXml" Target="../ink/ink3989.xml"/><Relationship Id="rId2438" Type="http://schemas.openxmlformats.org/officeDocument/2006/relationships/customXml" Target="../ink/ink4412.xml"/><Relationship Id="rId2645" Type="http://schemas.openxmlformats.org/officeDocument/2006/relationships/image" Target="../media/image4395.png"/><Relationship Id="rId2852" Type="http://schemas.openxmlformats.org/officeDocument/2006/relationships/customXml" Target="../ink/ink4621.xml"/><Relationship Id="rId93" Type="http://schemas.openxmlformats.org/officeDocument/2006/relationships/customXml" Target="../ink/ink3236.xml"/><Relationship Id="rId617" Type="http://schemas.openxmlformats.org/officeDocument/2006/relationships/customXml" Target="../ink/ink3498.xml"/><Relationship Id="rId824" Type="http://schemas.openxmlformats.org/officeDocument/2006/relationships/image" Target="../media/image3563.png"/><Relationship Id="rId1247" Type="http://schemas.openxmlformats.org/officeDocument/2006/relationships/image" Target="../media/image3770.png"/><Relationship Id="rId1454" Type="http://schemas.openxmlformats.org/officeDocument/2006/relationships/customXml" Target="../ink/ink3919.xml"/><Relationship Id="rId1661" Type="http://schemas.openxmlformats.org/officeDocument/2006/relationships/image" Target="../media/image3906.png"/><Relationship Id="rId2505" Type="http://schemas.openxmlformats.org/officeDocument/2006/relationships/image" Target="../media/image4326.png"/><Relationship Id="rId2712" Type="http://schemas.openxmlformats.org/officeDocument/2006/relationships/customXml" Target="../ink/ink4551.xml"/><Relationship Id="rId1107" Type="http://schemas.openxmlformats.org/officeDocument/2006/relationships/customXml" Target="../ink/ink3745.xml"/><Relationship Id="rId1314" Type="http://schemas.openxmlformats.org/officeDocument/2006/relationships/customXml" Target="../ink/ink3849.xml"/><Relationship Id="rId1521" Type="http://schemas.openxmlformats.org/officeDocument/2006/relationships/image" Target="../media/image3836.png"/><Relationship Id="rId3279" Type="http://schemas.openxmlformats.org/officeDocument/2006/relationships/customXml" Target="../ink/ink4835.xml"/><Relationship Id="rId20" Type="http://schemas.openxmlformats.org/officeDocument/2006/relationships/image" Target="../media/image3165.png"/><Relationship Id="rId2088" Type="http://schemas.openxmlformats.org/officeDocument/2006/relationships/customXml" Target="../ink/ink4236.xml"/><Relationship Id="rId2295" Type="http://schemas.openxmlformats.org/officeDocument/2006/relationships/image" Target="../media/image4223.png"/><Relationship Id="rId3139" Type="http://schemas.openxmlformats.org/officeDocument/2006/relationships/customXml" Target="../ink/ink4765.xml"/><Relationship Id="rId267" Type="http://schemas.openxmlformats.org/officeDocument/2006/relationships/customXml" Target="../ink/ink3323.xml"/><Relationship Id="rId474" Type="http://schemas.openxmlformats.org/officeDocument/2006/relationships/image" Target="../media/image3391.png"/><Relationship Id="rId2155" Type="http://schemas.openxmlformats.org/officeDocument/2006/relationships/image" Target="../media/image4153.png"/><Relationship Id="rId127" Type="http://schemas.openxmlformats.org/officeDocument/2006/relationships/customXml" Target="../ink/ink3253.xml"/><Relationship Id="rId681" Type="http://schemas.openxmlformats.org/officeDocument/2006/relationships/customXml" Target="../ink/ink3530.xml"/><Relationship Id="rId2362" Type="http://schemas.openxmlformats.org/officeDocument/2006/relationships/customXml" Target="../ink/ink4374.xml"/><Relationship Id="rId3206" Type="http://schemas.openxmlformats.org/officeDocument/2006/relationships/image" Target="../media/image4674.png"/><Relationship Id="rId334" Type="http://schemas.openxmlformats.org/officeDocument/2006/relationships/image" Target="../media/image3322.png"/><Relationship Id="rId541" Type="http://schemas.openxmlformats.org/officeDocument/2006/relationships/customXml" Target="../ink/ink3460.xml"/><Relationship Id="rId1171" Type="http://schemas.openxmlformats.org/officeDocument/2006/relationships/customXml" Target="../ink/ink3777.xml"/><Relationship Id="rId2015" Type="http://schemas.openxmlformats.org/officeDocument/2006/relationships/image" Target="../media/image4083.png"/><Relationship Id="rId2222" Type="http://schemas.openxmlformats.org/officeDocument/2006/relationships/customXml" Target="../ink/ink4303.xml"/><Relationship Id="rId401" Type="http://schemas.openxmlformats.org/officeDocument/2006/relationships/customXml" Target="../ink/ink3390.xml"/><Relationship Id="rId1031" Type="http://schemas.openxmlformats.org/officeDocument/2006/relationships/customXml" Target="../ink/ink3706.xml"/><Relationship Id="rId1988" Type="http://schemas.openxmlformats.org/officeDocument/2006/relationships/customXml" Target="../ink/ink4186.xml"/><Relationship Id="rId1848" Type="http://schemas.openxmlformats.org/officeDocument/2006/relationships/customXml" Target="../ink/ink4116.xml"/><Relationship Id="rId3063" Type="http://schemas.openxmlformats.org/officeDocument/2006/relationships/customXml" Target="../ink/ink4727.xml"/><Relationship Id="rId3270" Type="http://schemas.openxmlformats.org/officeDocument/2006/relationships/image" Target="../media/image4706.png"/><Relationship Id="rId191" Type="http://schemas.openxmlformats.org/officeDocument/2006/relationships/customXml" Target="../ink/ink3285.xml"/><Relationship Id="rId1708" Type="http://schemas.openxmlformats.org/officeDocument/2006/relationships/customXml" Target="../ink/ink4046.xml"/><Relationship Id="rId1915" Type="http://schemas.openxmlformats.org/officeDocument/2006/relationships/image" Target="../media/image4033.png"/><Relationship Id="rId3130" Type="http://schemas.openxmlformats.org/officeDocument/2006/relationships/image" Target="../media/image4636.png"/><Relationship Id="rId2689" Type="http://schemas.openxmlformats.org/officeDocument/2006/relationships/image" Target="../media/image4417.png"/><Relationship Id="rId2896" Type="http://schemas.openxmlformats.org/officeDocument/2006/relationships/customXml" Target="../ink/ink4643.xml"/><Relationship Id="rId868" Type="http://schemas.openxmlformats.org/officeDocument/2006/relationships/image" Target="../media/image3585.png"/><Relationship Id="rId1498" Type="http://schemas.openxmlformats.org/officeDocument/2006/relationships/customXml" Target="../ink/ink3941.xml"/><Relationship Id="rId2549" Type="http://schemas.openxmlformats.org/officeDocument/2006/relationships/customXml" Target="../ink/ink4469.xml"/><Relationship Id="rId2756" Type="http://schemas.openxmlformats.org/officeDocument/2006/relationships/customXml" Target="../ink/ink4573.xml"/><Relationship Id="rId2963" Type="http://schemas.openxmlformats.org/officeDocument/2006/relationships/customXml" Target="../ink/ink4677.xml"/><Relationship Id="rId728" Type="http://schemas.openxmlformats.org/officeDocument/2006/relationships/image" Target="../media/image3515.png"/><Relationship Id="rId935" Type="http://schemas.openxmlformats.org/officeDocument/2006/relationships/customXml" Target="../ink/ink3657.xml"/><Relationship Id="rId1358" Type="http://schemas.openxmlformats.org/officeDocument/2006/relationships/customXml" Target="../ink/ink3871.xml"/><Relationship Id="rId1565" Type="http://schemas.openxmlformats.org/officeDocument/2006/relationships/image" Target="../media/image3858.png"/><Relationship Id="rId1772" Type="http://schemas.openxmlformats.org/officeDocument/2006/relationships/customXml" Target="../ink/ink4078.xml"/><Relationship Id="rId2409" Type="http://schemas.openxmlformats.org/officeDocument/2006/relationships/image" Target="../media/image4279.png"/><Relationship Id="rId2616" Type="http://schemas.openxmlformats.org/officeDocument/2006/relationships/customXml" Target="../ink/ink4503.xml"/><Relationship Id="rId64" Type="http://schemas.openxmlformats.org/officeDocument/2006/relationships/image" Target="../media/image3187.png"/><Relationship Id="rId1218" Type="http://schemas.openxmlformats.org/officeDocument/2006/relationships/customXml" Target="../ink/ink3801.xml"/><Relationship Id="rId1425" Type="http://schemas.openxmlformats.org/officeDocument/2006/relationships/image" Target="../media/image27680.png"/><Relationship Id="rId2823" Type="http://schemas.openxmlformats.org/officeDocument/2006/relationships/image" Target="../media/image4484.png"/><Relationship Id="rId1632" Type="http://schemas.openxmlformats.org/officeDocument/2006/relationships/customXml" Target="../ink/ink4008.xml"/><Relationship Id="rId2199" Type="http://schemas.openxmlformats.org/officeDocument/2006/relationships/image" Target="../media/image4175.png"/><Relationship Id="rId378" Type="http://schemas.openxmlformats.org/officeDocument/2006/relationships/image" Target="../media/image3343.png"/><Relationship Id="rId585" Type="http://schemas.openxmlformats.org/officeDocument/2006/relationships/customXml" Target="../ink/ink3482.xml"/><Relationship Id="rId792" Type="http://schemas.openxmlformats.org/officeDocument/2006/relationships/image" Target="../media/image3547.png"/><Relationship Id="rId2059" Type="http://schemas.openxmlformats.org/officeDocument/2006/relationships/image" Target="../media/image4105.png"/><Relationship Id="rId2266" Type="http://schemas.openxmlformats.org/officeDocument/2006/relationships/customXml" Target="../ink/ink4325.xml"/><Relationship Id="rId2473" Type="http://schemas.openxmlformats.org/officeDocument/2006/relationships/image" Target="../media/image4311.png"/><Relationship Id="rId2680" Type="http://schemas.openxmlformats.org/officeDocument/2006/relationships/customXml" Target="../ink/ink4535.xml"/><Relationship Id="rId238" Type="http://schemas.openxmlformats.org/officeDocument/2006/relationships/image" Target="../media/image3274.png"/><Relationship Id="rId445" Type="http://schemas.openxmlformats.org/officeDocument/2006/relationships/customXml" Target="../ink/ink3412.xml"/><Relationship Id="rId652" Type="http://schemas.openxmlformats.org/officeDocument/2006/relationships/image" Target="../media/image3477.png"/><Relationship Id="rId1075" Type="http://schemas.openxmlformats.org/officeDocument/2006/relationships/customXml" Target="../ink/ink3729.xml"/><Relationship Id="rId1282" Type="http://schemas.openxmlformats.org/officeDocument/2006/relationships/customXml" Target="../ink/ink3833.xml"/><Relationship Id="rId2126" Type="http://schemas.openxmlformats.org/officeDocument/2006/relationships/customXml" Target="../ink/ink4255.xml"/><Relationship Id="rId2333" Type="http://schemas.openxmlformats.org/officeDocument/2006/relationships/image" Target="../media/image4241.png"/><Relationship Id="rId2540" Type="http://schemas.openxmlformats.org/officeDocument/2006/relationships/image" Target="../media/image4343.png"/><Relationship Id="rId305" Type="http://schemas.openxmlformats.org/officeDocument/2006/relationships/customXml" Target="../ink/ink3342.xml"/><Relationship Id="rId512" Type="http://schemas.openxmlformats.org/officeDocument/2006/relationships/image" Target="../media/image3409.png"/><Relationship Id="rId1142" Type="http://schemas.openxmlformats.org/officeDocument/2006/relationships/image" Target="../media/image3718.png"/><Relationship Id="rId2400" Type="http://schemas.openxmlformats.org/officeDocument/2006/relationships/customXml" Target="../ink/ink4393.xml"/><Relationship Id="rId1002" Type="http://schemas.openxmlformats.org/officeDocument/2006/relationships/image" Target="../media/image3651.png"/><Relationship Id="rId1959" Type="http://schemas.openxmlformats.org/officeDocument/2006/relationships/image" Target="../media/image4055.png"/><Relationship Id="rId3174" Type="http://schemas.openxmlformats.org/officeDocument/2006/relationships/image" Target="../media/image4658.png"/><Relationship Id="rId1819" Type="http://schemas.openxmlformats.org/officeDocument/2006/relationships/image" Target="../media/image3985.png"/><Relationship Id="rId2190" Type="http://schemas.openxmlformats.org/officeDocument/2006/relationships/customXml" Target="../ink/ink4287.xml"/><Relationship Id="rId3034" Type="http://schemas.openxmlformats.org/officeDocument/2006/relationships/image" Target="../media/image4588.png"/><Relationship Id="rId3241" Type="http://schemas.openxmlformats.org/officeDocument/2006/relationships/customXml" Target="../ink/ink4816.xml"/><Relationship Id="rId162" Type="http://schemas.openxmlformats.org/officeDocument/2006/relationships/image" Target="../media/image3236.png"/><Relationship Id="rId2050" Type="http://schemas.openxmlformats.org/officeDocument/2006/relationships/customXml" Target="../ink/ink4217.xml"/><Relationship Id="rId3101" Type="http://schemas.openxmlformats.org/officeDocument/2006/relationships/customXml" Target="../ink/ink4746.xml"/><Relationship Id="rId979" Type="http://schemas.openxmlformats.org/officeDocument/2006/relationships/customXml" Target="../ink/ink3679.xml"/><Relationship Id="rId839" Type="http://schemas.openxmlformats.org/officeDocument/2006/relationships/customXml" Target="../ink/ink3609.xml"/><Relationship Id="rId1469" Type="http://schemas.openxmlformats.org/officeDocument/2006/relationships/image" Target="../media/image3810.png"/><Relationship Id="rId2867" Type="http://schemas.openxmlformats.org/officeDocument/2006/relationships/image" Target="../media/image4506.png"/><Relationship Id="rId1676" Type="http://schemas.openxmlformats.org/officeDocument/2006/relationships/customXml" Target="../ink/ink4030.xml"/><Relationship Id="rId1883" Type="http://schemas.openxmlformats.org/officeDocument/2006/relationships/image" Target="../media/image4017.png"/><Relationship Id="rId2727" Type="http://schemas.openxmlformats.org/officeDocument/2006/relationships/image" Target="../media/image4436.png"/><Relationship Id="rId2934" Type="http://schemas.openxmlformats.org/officeDocument/2006/relationships/image" Target="../media/image4538.png"/><Relationship Id="rId906" Type="http://schemas.openxmlformats.org/officeDocument/2006/relationships/image" Target="../media/image3604.png"/><Relationship Id="rId1329" Type="http://schemas.openxmlformats.org/officeDocument/2006/relationships/image" Target="../media/image27140.png"/><Relationship Id="rId1536" Type="http://schemas.openxmlformats.org/officeDocument/2006/relationships/customXml" Target="../ink/ink3960.xml"/><Relationship Id="rId1743" Type="http://schemas.openxmlformats.org/officeDocument/2006/relationships/image" Target="../media/image3947.png"/><Relationship Id="rId1950" Type="http://schemas.openxmlformats.org/officeDocument/2006/relationships/customXml" Target="../ink/ink4167.xml"/><Relationship Id="rId35" Type="http://schemas.openxmlformats.org/officeDocument/2006/relationships/customXml" Target="../ink/ink3207.xml"/><Relationship Id="rId1603" Type="http://schemas.openxmlformats.org/officeDocument/2006/relationships/image" Target="../media/image3877.png"/><Relationship Id="rId1810" Type="http://schemas.openxmlformats.org/officeDocument/2006/relationships/customXml" Target="../ink/ink4097.xml"/><Relationship Id="rId489" Type="http://schemas.openxmlformats.org/officeDocument/2006/relationships/customXml" Target="../ink/ink3434.xml"/><Relationship Id="rId696" Type="http://schemas.openxmlformats.org/officeDocument/2006/relationships/image" Target="../media/image3499.png"/><Relationship Id="rId2377" Type="http://schemas.openxmlformats.org/officeDocument/2006/relationships/image" Target="../media/image4263.png"/><Relationship Id="rId2584" Type="http://schemas.openxmlformats.org/officeDocument/2006/relationships/image" Target="../media/image4365.png"/><Relationship Id="rId2791" Type="http://schemas.openxmlformats.org/officeDocument/2006/relationships/image" Target="../media/image4468.png"/><Relationship Id="rId349" Type="http://schemas.openxmlformats.org/officeDocument/2006/relationships/customXml" Target="../ink/ink3364.xml"/><Relationship Id="rId556" Type="http://schemas.openxmlformats.org/officeDocument/2006/relationships/image" Target="../media/image3431.png"/><Relationship Id="rId763" Type="http://schemas.openxmlformats.org/officeDocument/2006/relationships/customXml" Target="../ink/ink3571.xml"/><Relationship Id="rId1186" Type="http://schemas.openxmlformats.org/officeDocument/2006/relationships/customXml" Target="../ink/ink3785.xml"/><Relationship Id="rId1393" Type="http://schemas.openxmlformats.org/officeDocument/2006/relationships/image" Target="../media/image27520.png"/><Relationship Id="rId2237" Type="http://schemas.openxmlformats.org/officeDocument/2006/relationships/image" Target="../media/image4194.png"/><Relationship Id="rId2444" Type="http://schemas.openxmlformats.org/officeDocument/2006/relationships/customXml" Target="../ink/ink4415.xml"/><Relationship Id="rId209" Type="http://schemas.openxmlformats.org/officeDocument/2006/relationships/customXml" Target="../ink/ink3294.xml"/><Relationship Id="rId416" Type="http://schemas.openxmlformats.org/officeDocument/2006/relationships/image" Target="../media/image3362.png"/><Relationship Id="rId970" Type="http://schemas.openxmlformats.org/officeDocument/2006/relationships/image" Target="../media/image3636.png"/><Relationship Id="rId1046" Type="http://schemas.openxmlformats.org/officeDocument/2006/relationships/image" Target="../media/image3671.png"/><Relationship Id="rId1253" Type="http://schemas.openxmlformats.org/officeDocument/2006/relationships/image" Target="../media/image3773.png"/><Relationship Id="rId2651" Type="http://schemas.openxmlformats.org/officeDocument/2006/relationships/image" Target="../media/image4398.png"/><Relationship Id="rId623" Type="http://schemas.openxmlformats.org/officeDocument/2006/relationships/customXml" Target="../ink/ink3501.xml"/><Relationship Id="rId830" Type="http://schemas.openxmlformats.org/officeDocument/2006/relationships/image" Target="../media/image3566.png"/><Relationship Id="rId1460" Type="http://schemas.openxmlformats.org/officeDocument/2006/relationships/customXml" Target="../ink/ink3922.xml"/><Relationship Id="rId2304" Type="http://schemas.openxmlformats.org/officeDocument/2006/relationships/customXml" Target="../ink/ink4345.xml"/><Relationship Id="rId2511" Type="http://schemas.openxmlformats.org/officeDocument/2006/relationships/image" Target="../media/image4329.png"/><Relationship Id="rId1113" Type="http://schemas.openxmlformats.org/officeDocument/2006/relationships/customXml" Target="../ink/ink3748.xml"/><Relationship Id="rId1320" Type="http://schemas.openxmlformats.org/officeDocument/2006/relationships/customXml" Target="../ink/ink3852.xml"/><Relationship Id="rId3078" Type="http://schemas.openxmlformats.org/officeDocument/2006/relationships/image" Target="../media/image4610.png"/><Relationship Id="rId3285" Type="http://schemas.openxmlformats.org/officeDocument/2006/relationships/customXml" Target="../ink/ink4838.xml"/><Relationship Id="rId2094" Type="http://schemas.openxmlformats.org/officeDocument/2006/relationships/customXml" Target="../ink/ink4239.xml"/><Relationship Id="rId3145" Type="http://schemas.openxmlformats.org/officeDocument/2006/relationships/customXml" Target="../ink/ink4768.xml"/><Relationship Id="rId273" Type="http://schemas.openxmlformats.org/officeDocument/2006/relationships/customXml" Target="../ink/ink3326.xml"/><Relationship Id="rId480" Type="http://schemas.openxmlformats.org/officeDocument/2006/relationships/image" Target="../media/image3394.png"/><Relationship Id="rId2161" Type="http://schemas.openxmlformats.org/officeDocument/2006/relationships/image" Target="../media/image4156.png"/><Relationship Id="rId3005" Type="http://schemas.openxmlformats.org/officeDocument/2006/relationships/customXml" Target="../ink/ink4698.xml"/><Relationship Id="rId3212" Type="http://schemas.openxmlformats.org/officeDocument/2006/relationships/image" Target="../media/image4677.png"/><Relationship Id="rId133" Type="http://schemas.openxmlformats.org/officeDocument/2006/relationships/customXml" Target="../ink/ink3256.xml"/><Relationship Id="rId340" Type="http://schemas.openxmlformats.org/officeDocument/2006/relationships/image" Target="../media/image3325.png"/><Relationship Id="rId2021" Type="http://schemas.openxmlformats.org/officeDocument/2006/relationships/image" Target="../media/image4086.png"/><Relationship Id="rId200" Type="http://schemas.openxmlformats.org/officeDocument/2006/relationships/image" Target="../media/image3255.png"/><Relationship Id="rId2978" Type="http://schemas.openxmlformats.org/officeDocument/2006/relationships/image" Target="../media/image4560.png"/><Relationship Id="rId1787" Type="http://schemas.openxmlformats.org/officeDocument/2006/relationships/image" Target="../media/image3969.png"/><Relationship Id="rId1994" Type="http://schemas.openxmlformats.org/officeDocument/2006/relationships/customXml" Target="../ink/ink4189.xml"/><Relationship Id="rId2838" Type="http://schemas.openxmlformats.org/officeDocument/2006/relationships/customXml" Target="../ink/ink4614.xml"/><Relationship Id="rId79" Type="http://schemas.openxmlformats.org/officeDocument/2006/relationships/customXml" Target="../ink/ink3229.xml"/><Relationship Id="rId1647" Type="http://schemas.openxmlformats.org/officeDocument/2006/relationships/image" Target="../media/image3899.png"/><Relationship Id="rId1854" Type="http://schemas.openxmlformats.org/officeDocument/2006/relationships/customXml" Target="../ink/ink4119.xml"/><Relationship Id="rId2905" Type="http://schemas.openxmlformats.org/officeDocument/2006/relationships/image" Target="../media/image4524.png"/><Relationship Id="rId1507" Type="http://schemas.openxmlformats.org/officeDocument/2006/relationships/image" Target="../media/image3829.png"/><Relationship Id="rId1714" Type="http://schemas.openxmlformats.org/officeDocument/2006/relationships/customXml" Target="../ink/ink4049.xml"/><Relationship Id="rId1921" Type="http://schemas.openxmlformats.org/officeDocument/2006/relationships/image" Target="../media/image4036.png"/><Relationship Id="rId2488" Type="http://schemas.openxmlformats.org/officeDocument/2006/relationships/customXml" Target="../ink/ink4438.xml"/><Relationship Id="rId1297" Type="http://schemas.openxmlformats.org/officeDocument/2006/relationships/image" Target="../media/image3794.png"/><Relationship Id="rId2695" Type="http://schemas.openxmlformats.org/officeDocument/2006/relationships/image" Target="../media/image4420.png"/><Relationship Id="rId667" Type="http://schemas.openxmlformats.org/officeDocument/2006/relationships/customXml" Target="../ink/ink3523.xml"/><Relationship Id="rId874" Type="http://schemas.openxmlformats.org/officeDocument/2006/relationships/image" Target="../media/image3588.png"/><Relationship Id="rId2348" Type="http://schemas.openxmlformats.org/officeDocument/2006/relationships/customXml" Target="../ink/ink4367.xml"/><Relationship Id="rId2555" Type="http://schemas.openxmlformats.org/officeDocument/2006/relationships/customXml" Target="../ink/ink4472.xml"/><Relationship Id="rId2762" Type="http://schemas.openxmlformats.org/officeDocument/2006/relationships/customXml" Target="../ink/ink4576.xml"/><Relationship Id="rId527" Type="http://schemas.openxmlformats.org/officeDocument/2006/relationships/customXml" Target="../ink/ink3453.xml"/><Relationship Id="rId734" Type="http://schemas.openxmlformats.org/officeDocument/2006/relationships/image" Target="../media/image3518.png"/><Relationship Id="rId941" Type="http://schemas.openxmlformats.org/officeDocument/2006/relationships/customXml" Target="../ink/ink3660.xml"/><Relationship Id="rId1157" Type="http://schemas.openxmlformats.org/officeDocument/2006/relationships/customXml" Target="../ink/ink3770.xml"/><Relationship Id="rId1364" Type="http://schemas.openxmlformats.org/officeDocument/2006/relationships/customXml" Target="../ink/ink3874.xml"/><Relationship Id="rId1571" Type="http://schemas.openxmlformats.org/officeDocument/2006/relationships/image" Target="../media/image3861.png"/><Relationship Id="rId2208" Type="http://schemas.openxmlformats.org/officeDocument/2006/relationships/customXml" Target="../ink/ink4296.xml"/><Relationship Id="rId2415" Type="http://schemas.openxmlformats.org/officeDocument/2006/relationships/image" Target="../media/image4282.png"/><Relationship Id="rId2622" Type="http://schemas.openxmlformats.org/officeDocument/2006/relationships/customXml" Target="../ink/ink4506.xml"/><Relationship Id="rId70" Type="http://schemas.openxmlformats.org/officeDocument/2006/relationships/image" Target="../media/image3190.png"/><Relationship Id="rId801" Type="http://schemas.openxmlformats.org/officeDocument/2006/relationships/customXml" Target="../ink/ink3590.xml"/><Relationship Id="rId1017" Type="http://schemas.openxmlformats.org/officeDocument/2006/relationships/image" Target="../media/image3658.png"/><Relationship Id="rId1224" Type="http://schemas.openxmlformats.org/officeDocument/2006/relationships/customXml" Target="../ink/ink3804.xml"/><Relationship Id="rId1431" Type="http://schemas.openxmlformats.org/officeDocument/2006/relationships/image" Target="../media/image27710.png"/><Relationship Id="rId3189" Type="http://schemas.openxmlformats.org/officeDocument/2006/relationships/customXml" Target="../ink/ink4790.xml"/><Relationship Id="rId3049" Type="http://schemas.openxmlformats.org/officeDocument/2006/relationships/customXml" Target="../ink/ink4720.xml"/><Relationship Id="rId3256" Type="http://schemas.openxmlformats.org/officeDocument/2006/relationships/image" Target="../media/image4699.png"/><Relationship Id="rId177" Type="http://schemas.openxmlformats.org/officeDocument/2006/relationships/customXml" Target="../ink/ink3278.xml"/><Relationship Id="rId384" Type="http://schemas.openxmlformats.org/officeDocument/2006/relationships/image" Target="../media/image3346.png"/><Relationship Id="rId591" Type="http://schemas.openxmlformats.org/officeDocument/2006/relationships/customXml" Target="../ink/ink3485.xml"/><Relationship Id="rId2065" Type="http://schemas.openxmlformats.org/officeDocument/2006/relationships/image" Target="../media/image4108.png"/><Relationship Id="rId2272" Type="http://schemas.openxmlformats.org/officeDocument/2006/relationships/customXml" Target="../ink/ink4328.xml"/><Relationship Id="rId3116" Type="http://schemas.openxmlformats.org/officeDocument/2006/relationships/image" Target="../media/image4629.png"/><Relationship Id="rId244" Type="http://schemas.openxmlformats.org/officeDocument/2006/relationships/image" Target="../media/image3277.png"/><Relationship Id="rId1081" Type="http://schemas.openxmlformats.org/officeDocument/2006/relationships/customXml" Target="../ink/ink3732.xml"/><Relationship Id="rId451" Type="http://schemas.openxmlformats.org/officeDocument/2006/relationships/customXml" Target="../ink/ink3415.xml"/><Relationship Id="rId2132" Type="http://schemas.openxmlformats.org/officeDocument/2006/relationships/customXml" Target="../ink/ink4258.xml"/><Relationship Id="rId104" Type="http://schemas.openxmlformats.org/officeDocument/2006/relationships/image" Target="../media/image3207.png"/><Relationship Id="rId311" Type="http://schemas.openxmlformats.org/officeDocument/2006/relationships/customXml" Target="../ink/ink3345.xml"/><Relationship Id="rId1898" Type="http://schemas.openxmlformats.org/officeDocument/2006/relationships/customXml" Target="../ink/ink4141.xml"/><Relationship Id="rId2949" Type="http://schemas.openxmlformats.org/officeDocument/2006/relationships/customXml" Target="../ink/ink4670.xml"/><Relationship Id="rId1758" Type="http://schemas.openxmlformats.org/officeDocument/2006/relationships/customXml" Target="../ink/ink4071.xml"/><Relationship Id="rId2809" Type="http://schemas.openxmlformats.org/officeDocument/2006/relationships/image" Target="../media/image4477.png"/><Relationship Id="rId1965" Type="http://schemas.openxmlformats.org/officeDocument/2006/relationships/image" Target="../media/image4058.png"/><Relationship Id="rId3180" Type="http://schemas.openxmlformats.org/officeDocument/2006/relationships/image" Target="../media/image4661.png"/><Relationship Id="rId1618" Type="http://schemas.openxmlformats.org/officeDocument/2006/relationships/customXml" Target="../ink/ink4001.xml"/><Relationship Id="rId1825" Type="http://schemas.openxmlformats.org/officeDocument/2006/relationships/image" Target="../media/image3988.png"/><Relationship Id="rId3040" Type="http://schemas.openxmlformats.org/officeDocument/2006/relationships/image" Target="../media/image4591.png"/><Relationship Id="rId2599" Type="http://schemas.openxmlformats.org/officeDocument/2006/relationships/image" Target="../media/image4372.png"/><Relationship Id="rId778" Type="http://schemas.openxmlformats.org/officeDocument/2006/relationships/image" Target="../media/image3540.png"/><Relationship Id="rId985" Type="http://schemas.openxmlformats.org/officeDocument/2006/relationships/customXml" Target="../ink/ink3682.xml"/><Relationship Id="rId2459" Type="http://schemas.openxmlformats.org/officeDocument/2006/relationships/image" Target="../media/image4304.png"/><Relationship Id="rId2666" Type="http://schemas.openxmlformats.org/officeDocument/2006/relationships/customXml" Target="../ink/ink4528.xml"/><Relationship Id="rId2873" Type="http://schemas.openxmlformats.org/officeDocument/2006/relationships/image" Target="../media/image4509.png"/><Relationship Id="rId638" Type="http://schemas.openxmlformats.org/officeDocument/2006/relationships/image" Target="../media/image3471.png"/><Relationship Id="rId845" Type="http://schemas.openxmlformats.org/officeDocument/2006/relationships/customXml" Target="../ink/ink3612.xml"/><Relationship Id="rId1268" Type="http://schemas.openxmlformats.org/officeDocument/2006/relationships/customXml" Target="../ink/ink3826.xml"/><Relationship Id="rId1475" Type="http://schemas.openxmlformats.org/officeDocument/2006/relationships/image" Target="../media/image3813.png"/><Relationship Id="rId1682" Type="http://schemas.openxmlformats.org/officeDocument/2006/relationships/customXml" Target="../ink/ink4033.xml"/><Relationship Id="rId2319" Type="http://schemas.openxmlformats.org/officeDocument/2006/relationships/image" Target="../media/image4234.png"/><Relationship Id="rId2526" Type="http://schemas.openxmlformats.org/officeDocument/2006/relationships/image" Target="../media/image4336.png"/><Relationship Id="rId2733" Type="http://schemas.openxmlformats.org/officeDocument/2006/relationships/image" Target="../media/image4439.png"/><Relationship Id="rId705" Type="http://schemas.openxmlformats.org/officeDocument/2006/relationships/customXml" Target="../ink/ink3542.xml"/><Relationship Id="rId1128" Type="http://schemas.openxmlformats.org/officeDocument/2006/relationships/image" Target="../media/image3711.png"/><Relationship Id="rId1335" Type="http://schemas.openxmlformats.org/officeDocument/2006/relationships/image" Target="../media/image27170.png"/><Relationship Id="rId1542" Type="http://schemas.openxmlformats.org/officeDocument/2006/relationships/customXml" Target="../ink/ink3963.xml"/><Relationship Id="rId2940" Type="http://schemas.openxmlformats.org/officeDocument/2006/relationships/image" Target="../media/image4541.png"/><Relationship Id="rId912" Type="http://schemas.openxmlformats.org/officeDocument/2006/relationships/image" Target="../media/image3607.png"/><Relationship Id="rId2800" Type="http://schemas.openxmlformats.org/officeDocument/2006/relationships/customXml" Target="../ink/ink4595.xml"/><Relationship Id="rId41" Type="http://schemas.openxmlformats.org/officeDocument/2006/relationships/customXml" Target="../ink/ink3210.xml"/><Relationship Id="rId1402" Type="http://schemas.openxmlformats.org/officeDocument/2006/relationships/customXml" Target="../ink/ink3893.xml"/><Relationship Id="rId288" Type="http://schemas.openxmlformats.org/officeDocument/2006/relationships/image" Target="../media/image3299.png"/><Relationship Id="rId495" Type="http://schemas.openxmlformats.org/officeDocument/2006/relationships/customXml" Target="../ink/ink3437.xml"/><Relationship Id="rId2176" Type="http://schemas.openxmlformats.org/officeDocument/2006/relationships/customXml" Target="../ink/ink4280.xml"/><Relationship Id="rId2383" Type="http://schemas.openxmlformats.org/officeDocument/2006/relationships/image" Target="../media/image4266.png"/><Relationship Id="rId2590" Type="http://schemas.openxmlformats.org/officeDocument/2006/relationships/image" Target="../media/image4368.png"/><Relationship Id="rId3227" Type="http://schemas.openxmlformats.org/officeDocument/2006/relationships/customXml" Target="../ink/ink4809.xml"/><Relationship Id="rId148" Type="http://schemas.openxmlformats.org/officeDocument/2006/relationships/image" Target="../media/image3229.png"/><Relationship Id="rId355" Type="http://schemas.openxmlformats.org/officeDocument/2006/relationships/customXml" Target="../ink/ink3367.xml"/><Relationship Id="rId562" Type="http://schemas.openxmlformats.org/officeDocument/2006/relationships/image" Target="../media/image3434.png"/><Relationship Id="rId1192" Type="http://schemas.openxmlformats.org/officeDocument/2006/relationships/customXml" Target="../ink/ink3788.xml"/><Relationship Id="rId2036" Type="http://schemas.openxmlformats.org/officeDocument/2006/relationships/customXml" Target="../ink/ink4210.xml"/><Relationship Id="rId2243" Type="http://schemas.openxmlformats.org/officeDocument/2006/relationships/image" Target="../media/image4197.png"/><Relationship Id="rId2450" Type="http://schemas.openxmlformats.org/officeDocument/2006/relationships/customXml" Target="../ink/ink4418.xml"/><Relationship Id="rId215" Type="http://schemas.openxmlformats.org/officeDocument/2006/relationships/customXml" Target="../ink/ink3297.xml"/><Relationship Id="rId422" Type="http://schemas.openxmlformats.org/officeDocument/2006/relationships/image" Target="../media/image3365.png"/><Relationship Id="rId1052" Type="http://schemas.openxmlformats.org/officeDocument/2006/relationships/image" Target="../media/image3674.png"/><Relationship Id="rId2103" Type="http://schemas.openxmlformats.org/officeDocument/2006/relationships/image" Target="../media/image4127.png"/><Relationship Id="rId2310" Type="http://schemas.openxmlformats.org/officeDocument/2006/relationships/customXml" Target="../ink/ink4348.xml"/><Relationship Id="rId1869" Type="http://schemas.openxmlformats.org/officeDocument/2006/relationships/image" Target="../media/image4010.png"/><Relationship Id="rId3084" Type="http://schemas.openxmlformats.org/officeDocument/2006/relationships/image" Target="../media/image4613.png"/><Relationship Id="rId3291" Type="http://schemas.openxmlformats.org/officeDocument/2006/relationships/customXml" Target="../ink/ink4841.xml"/><Relationship Id="rId1729" Type="http://schemas.openxmlformats.org/officeDocument/2006/relationships/image" Target="../media/image3940.png"/><Relationship Id="rId1936" Type="http://schemas.openxmlformats.org/officeDocument/2006/relationships/customXml" Target="../ink/ink4160.xml"/><Relationship Id="rId3151" Type="http://schemas.openxmlformats.org/officeDocument/2006/relationships/customXml" Target="../ink/ink4771.xml"/><Relationship Id="rId3011" Type="http://schemas.openxmlformats.org/officeDocument/2006/relationships/customXml" Target="../ink/ink4701.xml"/><Relationship Id="rId5" Type="http://schemas.openxmlformats.org/officeDocument/2006/relationships/customXml" Target="../ink/ink3192.xml"/><Relationship Id="rId889" Type="http://schemas.openxmlformats.org/officeDocument/2006/relationships/customXml" Target="../ink/ink3634.xml"/><Relationship Id="rId2777" Type="http://schemas.openxmlformats.org/officeDocument/2006/relationships/image" Target="../media/image4461.png"/><Relationship Id="rId749" Type="http://schemas.openxmlformats.org/officeDocument/2006/relationships/customXml" Target="../ink/ink3564.xml"/><Relationship Id="rId1379" Type="http://schemas.openxmlformats.org/officeDocument/2006/relationships/image" Target="../media/image27450.png"/><Relationship Id="rId1586" Type="http://schemas.openxmlformats.org/officeDocument/2006/relationships/customXml" Target="../ink/ink3985.xml"/><Relationship Id="rId2984" Type="http://schemas.openxmlformats.org/officeDocument/2006/relationships/image" Target="../media/image4563.png"/><Relationship Id="rId609" Type="http://schemas.openxmlformats.org/officeDocument/2006/relationships/customXml" Target="../ink/ink3494.xml"/><Relationship Id="rId956" Type="http://schemas.openxmlformats.org/officeDocument/2006/relationships/image" Target="../media/image3629.png"/><Relationship Id="rId1239" Type="http://schemas.openxmlformats.org/officeDocument/2006/relationships/image" Target="../media/image3766.png"/><Relationship Id="rId1793" Type="http://schemas.openxmlformats.org/officeDocument/2006/relationships/image" Target="../media/image3972.png"/><Relationship Id="rId2637" Type="http://schemas.openxmlformats.org/officeDocument/2006/relationships/image" Target="../media/image4391.png"/><Relationship Id="rId2844" Type="http://schemas.openxmlformats.org/officeDocument/2006/relationships/customXml" Target="../ink/ink4617.xml"/><Relationship Id="rId85" Type="http://schemas.openxmlformats.org/officeDocument/2006/relationships/customXml" Target="../ink/ink3232.xml"/><Relationship Id="rId816" Type="http://schemas.openxmlformats.org/officeDocument/2006/relationships/image" Target="../media/image3559.png"/><Relationship Id="rId1446" Type="http://schemas.openxmlformats.org/officeDocument/2006/relationships/customXml" Target="../ink/ink3915.xml"/><Relationship Id="rId1653" Type="http://schemas.openxmlformats.org/officeDocument/2006/relationships/image" Target="../media/image3902.png"/><Relationship Id="rId1860" Type="http://schemas.openxmlformats.org/officeDocument/2006/relationships/customXml" Target="../ink/ink4122.xml"/><Relationship Id="rId2704" Type="http://schemas.openxmlformats.org/officeDocument/2006/relationships/customXml" Target="../ink/ink4547.xml"/><Relationship Id="rId2911" Type="http://schemas.openxmlformats.org/officeDocument/2006/relationships/customXml" Target="../ink/ink4651.xml"/><Relationship Id="rId1306" Type="http://schemas.openxmlformats.org/officeDocument/2006/relationships/customXml" Target="../ink/ink3845.xml"/><Relationship Id="rId1513" Type="http://schemas.openxmlformats.org/officeDocument/2006/relationships/image" Target="../media/image3832.png"/><Relationship Id="rId1720" Type="http://schemas.openxmlformats.org/officeDocument/2006/relationships/customXml" Target="../ink/ink4052.xml"/><Relationship Id="rId12" Type="http://schemas.openxmlformats.org/officeDocument/2006/relationships/image" Target="../media/image3161.png"/><Relationship Id="rId399" Type="http://schemas.openxmlformats.org/officeDocument/2006/relationships/customXml" Target="../ink/ink3389.xml"/><Relationship Id="rId2287" Type="http://schemas.openxmlformats.org/officeDocument/2006/relationships/image" Target="../media/image4219.png"/><Relationship Id="rId2494" Type="http://schemas.openxmlformats.org/officeDocument/2006/relationships/customXml" Target="../ink/ink4441.xml"/><Relationship Id="rId259" Type="http://schemas.openxmlformats.org/officeDocument/2006/relationships/customXml" Target="../ink/ink3319.xml"/><Relationship Id="rId466" Type="http://schemas.openxmlformats.org/officeDocument/2006/relationships/image" Target="../media/image3387.png"/><Relationship Id="rId673" Type="http://schemas.openxmlformats.org/officeDocument/2006/relationships/customXml" Target="../ink/ink3526.xml"/><Relationship Id="rId880" Type="http://schemas.openxmlformats.org/officeDocument/2006/relationships/image" Target="../media/image3591.png"/><Relationship Id="rId1096" Type="http://schemas.openxmlformats.org/officeDocument/2006/relationships/image" Target="../media/image3696.png"/><Relationship Id="rId2147" Type="http://schemas.openxmlformats.org/officeDocument/2006/relationships/image" Target="../media/image4149.png"/><Relationship Id="rId2354" Type="http://schemas.openxmlformats.org/officeDocument/2006/relationships/customXml" Target="../ink/ink4370.xml"/><Relationship Id="rId2561" Type="http://schemas.openxmlformats.org/officeDocument/2006/relationships/customXml" Target="../ink/ink4475.xml"/><Relationship Id="rId119" Type="http://schemas.openxmlformats.org/officeDocument/2006/relationships/customXml" Target="../ink/ink3249.xml"/><Relationship Id="rId326" Type="http://schemas.openxmlformats.org/officeDocument/2006/relationships/image" Target="../media/image3318.png"/><Relationship Id="rId533" Type="http://schemas.openxmlformats.org/officeDocument/2006/relationships/customXml" Target="../ink/ink3456.xml"/><Relationship Id="rId1163" Type="http://schemas.openxmlformats.org/officeDocument/2006/relationships/customXml" Target="../ink/ink3773.xml"/><Relationship Id="rId1370" Type="http://schemas.openxmlformats.org/officeDocument/2006/relationships/customXml" Target="../ink/ink3877.xml"/><Relationship Id="rId2007" Type="http://schemas.openxmlformats.org/officeDocument/2006/relationships/image" Target="../media/image4079.png"/><Relationship Id="rId2214" Type="http://schemas.openxmlformats.org/officeDocument/2006/relationships/customXml" Target="../ink/ink4299.xml"/><Relationship Id="rId740" Type="http://schemas.openxmlformats.org/officeDocument/2006/relationships/image" Target="../media/image3521.png"/><Relationship Id="rId1023" Type="http://schemas.openxmlformats.org/officeDocument/2006/relationships/customXml" Target="../ink/ink3702.xml"/><Relationship Id="rId2421" Type="http://schemas.openxmlformats.org/officeDocument/2006/relationships/image" Target="../media/image4285.png"/><Relationship Id="rId600" Type="http://schemas.openxmlformats.org/officeDocument/2006/relationships/image" Target="../media/image3452.png"/><Relationship Id="rId1230" Type="http://schemas.openxmlformats.org/officeDocument/2006/relationships/customXml" Target="../ink/ink3807.xml"/><Relationship Id="rId3195" Type="http://schemas.openxmlformats.org/officeDocument/2006/relationships/customXml" Target="../ink/ink4793.xml"/><Relationship Id="rId3055" Type="http://schemas.openxmlformats.org/officeDocument/2006/relationships/customXml" Target="../ink/ink4723.xml"/><Relationship Id="rId3262" Type="http://schemas.openxmlformats.org/officeDocument/2006/relationships/image" Target="../media/image4702.png"/><Relationship Id="rId183" Type="http://schemas.openxmlformats.org/officeDocument/2006/relationships/customXml" Target="../ink/ink3281.xml"/><Relationship Id="rId390" Type="http://schemas.openxmlformats.org/officeDocument/2006/relationships/image" Target="../media/image3349.png"/><Relationship Id="rId1907" Type="http://schemas.openxmlformats.org/officeDocument/2006/relationships/image" Target="../media/image4029.png"/><Relationship Id="rId2071" Type="http://schemas.openxmlformats.org/officeDocument/2006/relationships/image" Target="../media/image4111.png"/><Relationship Id="rId3122" Type="http://schemas.openxmlformats.org/officeDocument/2006/relationships/image" Target="../media/image4632.png"/><Relationship Id="rId250" Type="http://schemas.openxmlformats.org/officeDocument/2006/relationships/image" Target="../media/image3280.png"/><Relationship Id="rId110" Type="http://schemas.openxmlformats.org/officeDocument/2006/relationships/image" Target="../media/image3210.png"/><Relationship Id="rId2888" Type="http://schemas.openxmlformats.org/officeDocument/2006/relationships/customXml" Target="../ink/ink4639.xml"/><Relationship Id="rId1697" Type="http://schemas.openxmlformats.org/officeDocument/2006/relationships/image" Target="../media/image3924.png"/><Relationship Id="rId2748" Type="http://schemas.openxmlformats.org/officeDocument/2006/relationships/customXml" Target="../ink/ink4569.xml"/><Relationship Id="rId2955" Type="http://schemas.openxmlformats.org/officeDocument/2006/relationships/customXml" Target="../ink/ink4673.xml"/><Relationship Id="rId927" Type="http://schemas.openxmlformats.org/officeDocument/2006/relationships/customXml" Target="../ink/ink3653.xml"/><Relationship Id="rId1557" Type="http://schemas.openxmlformats.org/officeDocument/2006/relationships/image" Target="../media/image3854.png"/><Relationship Id="rId1764" Type="http://schemas.openxmlformats.org/officeDocument/2006/relationships/customXml" Target="../ink/ink4074.xml"/><Relationship Id="rId1971" Type="http://schemas.openxmlformats.org/officeDocument/2006/relationships/image" Target="../media/image4061.png"/><Relationship Id="rId2608" Type="http://schemas.openxmlformats.org/officeDocument/2006/relationships/customXml" Target="../ink/ink4499.xml"/><Relationship Id="rId2815" Type="http://schemas.openxmlformats.org/officeDocument/2006/relationships/image" Target="../media/image4480.png"/><Relationship Id="rId56" Type="http://schemas.openxmlformats.org/officeDocument/2006/relationships/image" Target="../media/image3183.png"/><Relationship Id="rId1417" Type="http://schemas.openxmlformats.org/officeDocument/2006/relationships/image" Target="../media/image27640.png"/><Relationship Id="rId1624" Type="http://schemas.openxmlformats.org/officeDocument/2006/relationships/customXml" Target="../ink/ink4004.xml"/><Relationship Id="rId1831" Type="http://schemas.openxmlformats.org/officeDocument/2006/relationships/image" Target="../media/image3991.png"/><Relationship Id="rId2398" Type="http://schemas.openxmlformats.org/officeDocument/2006/relationships/customXml" Target="../ink/ink4392.xml"/><Relationship Id="rId577" Type="http://schemas.openxmlformats.org/officeDocument/2006/relationships/customXml" Target="../ink/ink3478.xml"/><Relationship Id="rId2258" Type="http://schemas.openxmlformats.org/officeDocument/2006/relationships/customXml" Target="../ink/ink4321.xml"/><Relationship Id="rId784" Type="http://schemas.openxmlformats.org/officeDocument/2006/relationships/image" Target="../media/image3543.png"/><Relationship Id="rId991" Type="http://schemas.openxmlformats.org/officeDocument/2006/relationships/customXml" Target="../ink/ink3685.xml"/><Relationship Id="rId1067" Type="http://schemas.openxmlformats.org/officeDocument/2006/relationships/customXml" Target="../ink/ink3725.xml"/><Relationship Id="rId2465" Type="http://schemas.openxmlformats.org/officeDocument/2006/relationships/image" Target="../media/image4307.png"/><Relationship Id="rId2672" Type="http://schemas.openxmlformats.org/officeDocument/2006/relationships/customXml" Target="../ink/ink4531.xml"/><Relationship Id="rId437" Type="http://schemas.openxmlformats.org/officeDocument/2006/relationships/customXml" Target="../ink/ink3408.xml"/><Relationship Id="rId644" Type="http://schemas.openxmlformats.org/officeDocument/2006/relationships/image" Target="../media/image3474.png"/><Relationship Id="rId851" Type="http://schemas.openxmlformats.org/officeDocument/2006/relationships/customXml" Target="../ink/ink3615.xml"/><Relationship Id="rId1274" Type="http://schemas.openxmlformats.org/officeDocument/2006/relationships/customXml" Target="../ink/ink3829.xml"/><Relationship Id="rId1481" Type="http://schemas.openxmlformats.org/officeDocument/2006/relationships/image" Target="../media/image3816.png"/><Relationship Id="rId2118" Type="http://schemas.openxmlformats.org/officeDocument/2006/relationships/customXml" Target="../ink/ink4251.xml"/><Relationship Id="rId2325" Type="http://schemas.openxmlformats.org/officeDocument/2006/relationships/image" Target="../media/image4237.png"/><Relationship Id="rId2532" Type="http://schemas.openxmlformats.org/officeDocument/2006/relationships/image" Target="../media/image4339.png"/><Relationship Id="rId504" Type="http://schemas.openxmlformats.org/officeDocument/2006/relationships/image" Target="../media/image3405.png"/><Relationship Id="rId711" Type="http://schemas.openxmlformats.org/officeDocument/2006/relationships/customXml" Target="../ink/ink3545.xml"/><Relationship Id="rId1134" Type="http://schemas.openxmlformats.org/officeDocument/2006/relationships/image" Target="../media/image3714.png"/><Relationship Id="rId1341" Type="http://schemas.openxmlformats.org/officeDocument/2006/relationships/image" Target="../media/image27200.png"/><Relationship Id="rId1201" Type="http://schemas.openxmlformats.org/officeDocument/2006/relationships/image" Target="../media/image3747.png"/><Relationship Id="rId3099" Type="http://schemas.openxmlformats.org/officeDocument/2006/relationships/customXml" Target="../ink/ink4745.xml"/><Relationship Id="rId3166" Type="http://schemas.openxmlformats.org/officeDocument/2006/relationships/image" Target="../media/image4654.png"/><Relationship Id="rId294" Type="http://schemas.openxmlformats.org/officeDocument/2006/relationships/image" Target="../media/image3302.png"/><Relationship Id="rId2182" Type="http://schemas.openxmlformats.org/officeDocument/2006/relationships/customXml" Target="../ink/ink4283.xml"/><Relationship Id="rId3026" Type="http://schemas.openxmlformats.org/officeDocument/2006/relationships/image" Target="../media/image4584.png"/><Relationship Id="rId3233" Type="http://schemas.openxmlformats.org/officeDocument/2006/relationships/customXml" Target="../ink/ink4812.xml"/><Relationship Id="rId154" Type="http://schemas.openxmlformats.org/officeDocument/2006/relationships/image" Target="../media/image3232.png"/><Relationship Id="rId361" Type="http://schemas.openxmlformats.org/officeDocument/2006/relationships/customXml" Target="../ink/ink3370.xml"/><Relationship Id="rId2042" Type="http://schemas.openxmlformats.org/officeDocument/2006/relationships/customXml" Target="../ink/ink4213.xml"/><Relationship Id="rId2999" Type="http://schemas.openxmlformats.org/officeDocument/2006/relationships/customXml" Target="../ink/ink4695.xml"/><Relationship Id="rId221" Type="http://schemas.openxmlformats.org/officeDocument/2006/relationships/customXml" Target="../ink/ink3300.xml"/><Relationship Id="rId2859" Type="http://schemas.openxmlformats.org/officeDocument/2006/relationships/image" Target="../media/image4502.png"/><Relationship Id="rId1668" Type="http://schemas.openxmlformats.org/officeDocument/2006/relationships/customXml" Target="../ink/ink4026.xml"/><Relationship Id="rId1875" Type="http://schemas.openxmlformats.org/officeDocument/2006/relationships/image" Target="../media/image4013.png"/><Relationship Id="rId2719" Type="http://schemas.openxmlformats.org/officeDocument/2006/relationships/image" Target="../media/image4432.png"/><Relationship Id="rId1528" Type="http://schemas.openxmlformats.org/officeDocument/2006/relationships/customXml" Target="../ink/ink3956.xml"/><Relationship Id="rId2926" Type="http://schemas.openxmlformats.org/officeDocument/2006/relationships/image" Target="../media/image4534.png"/><Relationship Id="rId3090" Type="http://schemas.openxmlformats.org/officeDocument/2006/relationships/image" Target="../media/image4616.png"/><Relationship Id="rId1735" Type="http://schemas.openxmlformats.org/officeDocument/2006/relationships/image" Target="../media/image3943.png"/><Relationship Id="rId1942" Type="http://schemas.openxmlformats.org/officeDocument/2006/relationships/customXml" Target="../ink/ink4163.xml"/><Relationship Id="rId27" Type="http://schemas.openxmlformats.org/officeDocument/2006/relationships/customXml" Target="../ink/ink3203.xml"/><Relationship Id="rId1802" Type="http://schemas.openxmlformats.org/officeDocument/2006/relationships/customXml" Target="../ink/ink4093.xml"/><Relationship Id="rId688" Type="http://schemas.openxmlformats.org/officeDocument/2006/relationships/image" Target="../media/image3495.png"/><Relationship Id="rId895" Type="http://schemas.openxmlformats.org/officeDocument/2006/relationships/customXml" Target="../ink/ink3637.xml"/><Relationship Id="rId2369" Type="http://schemas.openxmlformats.org/officeDocument/2006/relationships/image" Target="../media/image4259.png"/><Relationship Id="rId2576" Type="http://schemas.openxmlformats.org/officeDocument/2006/relationships/image" Target="../media/image4361.png"/><Relationship Id="rId2783" Type="http://schemas.openxmlformats.org/officeDocument/2006/relationships/image" Target="../media/image4464.png"/><Relationship Id="rId2990" Type="http://schemas.openxmlformats.org/officeDocument/2006/relationships/image" Target="../media/image4566.png"/><Relationship Id="rId548" Type="http://schemas.openxmlformats.org/officeDocument/2006/relationships/image" Target="../media/image3427.png"/><Relationship Id="rId755" Type="http://schemas.openxmlformats.org/officeDocument/2006/relationships/customXml" Target="../ink/ink3567.xml"/><Relationship Id="rId962" Type="http://schemas.openxmlformats.org/officeDocument/2006/relationships/image" Target="../media/image3632.png"/><Relationship Id="rId1178" Type="http://schemas.openxmlformats.org/officeDocument/2006/relationships/image" Target="../media/image3736.png"/><Relationship Id="rId1385" Type="http://schemas.openxmlformats.org/officeDocument/2006/relationships/image" Target="../media/image27480.png"/><Relationship Id="rId1592" Type="http://schemas.openxmlformats.org/officeDocument/2006/relationships/customXml" Target="../ink/ink3988.xml"/><Relationship Id="rId2229" Type="http://schemas.openxmlformats.org/officeDocument/2006/relationships/image" Target="../media/image4190.png"/><Relationship Id="rId2436" Type="http://schemas.openxmlformats.org/officeDocument/2006/relationships/customXml" Target="../ink/ink4411.xml"/><Relationship Id="rId2643" Type="http://schemas.openxmlformats.org/officeDocument/2006/relationships/image" Target="../media/image4394.png"/><Relationship Id="rId2850" Type="http://schemas.openxmlformats.org/officeDocument/2006/relationships/customXml" Target="../ink/ink4620.xml"/><Relationship Id="rId91" Type="http://schemas.openxmlformats.org/officeDocument/2006/relationships/customXml" Target="../ink/ink3235.xml"/><Relationship Id="rId408" Type="http://schemas.openxmlformats.org/officeDocument/2006/relationships/image" Target="../media/image3358.png"/><Relationship Id="rId615" Type="http://schemas.openxmlformats.org/officeDocument/2006/relationships/customXml" Target="../ink/ink3497.xml"/><Relationship Id="rId822" Type="http://schemas.openxmlformats.org/officeDocument/2006/relationships/image" Target="../media/image3562.png"/><Relationship Id="rId1038" Type="http://schemas.openxmlformats.org/officeDocument/2006/relationships/customXml" Target="../ink/ink3710.xml"/><Relationship Id="rId1245" Type="http://schemas.openxmlformats.org/officeDocument/2006/relationships/image" Target="../media/image3769.png"/><Relationship Id="rId1452" Type="http://schemas.openxmlformats.org/officeDocument/2006/relationships/customXml" Target="../ink/ink3918.xml"/><Relationship Id="rId2503" Type="http://schemas.openxmlformats.org/officeDocument/2006/relationships/image" Target="../media/image4325.png"/><Relationship Id="rId1105" Type="http://schemas.openxmlformats.org/officeDocument/2006/relationships/customXml" Target="../ink/ink3744.xml"/><Relationship Id="rId1312" Type="http://schemas.openxmlformats.org/officeDocument/2006/relationships/customXml" Target="../ink/ink3848.xml"/><Relationship Id="rId2710" Type="http://schemas.openxmlformats.org/officeDocument/2006/relationships/customXml" Target="../ink/ink4550.xml"/><Relationship Id="rId3277" Type="http://schemas.openxmlformats.org/officeDocument/2006/relationships/customXml" Target="../ink/ink4834.xml"/><Relationship Id="rId198" Type="http://schemas.openxmlformats.org/officeDocument/2006/relationships/image" Target="../media/image3254.png"/><Relationship Id="rId2086" Type="http://schemas.openxmlformats.org/officeDocument/2006/relationships/customXml" Target="../ink/ink4235.xml"/><Relationship Id="rId2293" Type="http://schemas.openxmlformats.org/officeDocument/2006/relationships/image" Target="../media/image4222.png"/><Relationship Id="rId3137" Type="http://schemas.openxmlformats.org/officeDocument/2006/relationships/customXml" Target="../ink/ink4764.xml"/><Relationship Id="rId265" Type="http://schemas.openxmlformats.org/officeDocument/2006/relationships/customXml" Target="../ink/ink3322.xml"/><Relationship Id="rId472" Type="http://schemas.openxmlformats.org/officeDocument/2006/relationships/image" Target="../media/image3390.png"/><Relationship Id="rId2153" Type="http://schemas.openxmlformats.org/officeDocument/2006/relationships/image" Target="../media/image4152.png"/><Relationship Id="rId2360" Type="http://schemas.openxmlformats.org/officeDocument/2006/relationships/customXml" Target="../ink/ink4373.xml"/><Relationship Id="rId3204" Type="http://schemas.openxmlformats.org/officeDocument/2006/relationships/image" Target="../media/image4673.png"/><Relationship Id="rId125" Type="http://schemas.openxmlformats.org/officeDocument/2006/relationships/customXml" Target="../ink/ink3252.xml"/><Relationship Id="rId332" Type="http://schemas.openxmlformats.org/officeDocument/2006/relationships/image" Target="../media/image3321.png"/><Relationship Id="rId2013" Type="http://schemas.openxmlformats.org/officeDocument/2006/relationships/image" Target="../media/image4082.png"/><Relationship Id="rId2220" Type="http://schemas.openxmlformats.org/officeDocument/2006/relationships/customXml" Target="../ink/ink4302.xml"/><Relationship Id="rId1779" Type="http://schemas.openxmlformats.org/officeDocument/2006/relationships/image" Target="../media/image3965.png"/><Relationship Id="rId1986" Type="http://schemas.openxmlformats.org/officeDocument/2006/relationships/customXml" Target="../ink/ink4185.xml"/><Relationship Id="rId1639" Type="http://schemas.openxmlformats.org/officeDocument/2006/relationships/image" Target="../media/image3895.png"/><Relationship Id="rId1846" Type="http://schemas.openxmlformats.org/officeDocument/2006/relationships/customXml" Target="../ink/ink4115.xml"/><Relationship Id="rId3061" Type="http://schemas.openxmlformats.org/officeDocument/2006/relationships/customXml" Target="../ink/ink4726.xml"/><Relationship Id="rId1706" Type="http://schemas.openxmlformats.org/officeDocument/2006/relationships/customXml" Target="../ink/ink4045.xml"/><Relationship Id="rId1913" Type="http://schemas.openxmlformats.org/officeDocument/2006/relationships/image" Target="../media/image4032.png"/><Relationship Id="rId799" Type="http://schemas.openxmlformats.org/officeDocument/2006/relationships/customXml" Target="../ink/ink3589.xml"/><Relationship Id="rId2687" Type="http://schemas.openxmlformats.org/officeDocument/2006/relationships/image" Target="../media/image4416.png"/><Relationship Id="rId2894" Type="http://schemas.openxmlformats.org/officeDocument/2006/relationships/customXml" Target="../ink/ink4642.xml"/><Relationship Id="rId659" Type="http://schemas.openxmlformats.org/officeDocument/2006/relationships/customXml" Target="../ink/ink3519.xml"/><Relationship Id="rId866" Type="http://schemas.openxmlformats.org/officeDocument/2006/relationships/image" Target="../media/image3584.png"/><Relationship Id="rId1289" Type="http://schemas.openxmlformats.org/officeDocument/2006/relationships/image" Target="../media/image3790.png"/><Relationship Id="rId1496" Type="http://schemas.openxmlformats.org/officeDocument/2006/relationships/customXml" Target="../ink/ink3940.xml"/><Relationship Id="rId2547" Type="http://schemas.openxmlformats.org/officeDocument/2006/relationships/customXml" Target="../ink/ink4468.xml"/><Relationship Id="rId519" Type="http://schemas.openxmlformats.org/officeDocument/2006/relationships/customXml" Target="../ink/ink3449.xml"/><Relationship Id="rId1149" Type="http://schemas.openxmlformats.org/officeDocument/2006/relationships/customXml" Target="../ink/ink3766.xml"/><Relationship Id="rId1356" Type="http://schemas.openxmlformats.org/officeDocument/2006/relationships/customXml" Target="../ink/ink3870.xml"/><Relationship Id="rId2754" Type="http://schemas.openxmlformats.org/officeDocument/2006/relationships/customXml" Target="../ink/ink4572.xml"/><Relationship Id="rId2961" Type="http://schemas.openxmlformats.org/officeDocument/2006/relationships/customXml" Target="../ink/ink4676.xml"/><Relationship Id="rId726" Type="http://schemas.openxmlformats.org/officeDocument/2006/relationships/image" Target="../media/image3514.png"/><Relationship Id="rId933" Type="http://schemas.openxmlformats.org/officeDocument/2006/relationships/customXml" Target="../ink/ink3656.xml"/><Relationship Id="rId1009" Type="http://schemas.openxmlformats.org/officeDocument/2006/relationships/customXml" Target="../ink/ink3694.xml"/><Relationship Id="rId1563" Type="http://schemas.openxmlformats.org/officeDocument/2006/relationships/image" Target="../media/image3857.png"/><Relationship Id="rId1770" Type="http://schemas.openxmlformats.org/officeDocument/2006/relationships/customXml" Target="../ink/ink4077.xml"/><Relationship Id="rId2407" Type="http://schemas.openxmlformats.org/officeDocument/2006/relationships/image" Target="../media/image4278.png"/><Relationship Id="rId2614" Type="http://schemas.openxmlformats.org/officeDocument/2006/relationships/customXml" Target="../ink/ink4502.xml"/><Relationship Id="rId2821" Type="http://schemas.openxmlformats.org/officeDocument/2006/relationships/image" Target="../media/image4483.png"/><Relationship Id="rId62" Type="http://schemas.openxmlformats.org/officeDocument/2006/relationships/image" Target="../media/image3186.png"/><Relationship Id="rId1216" Type="http://schemas.openxmlformats.org/officeDocument/2006/relationships/customXml" Target="../ink/ink3800.xml"/><Relationship Id="rId1423" Type="http://schemas.openxmlformats.org/officeDocument/2006/relationships/image" Target="../media/image27670.png"/><Relationship Id="rId1630" Type="http://schemas.openxmlformats.org/officeDocument/2006/relationships/customXml" Target="../ink/ink4007.xml"/><Relationship Id="rId2197" Type="http://schemas.openxmlformats.org/officeDocument/2006/relationships/image" Target="../media/image4174.png"/><Relationship Id="rId3248" Type="http://schemas.openxmlformats.org/officeDocument/2006/relationships/image" Target="../media/image4695.png"/><Relationship Id="rId169" Type="http://schemas.openxmlformats.org/officeDocument/2006/relationships/customXml" Target="../ink/ink3274.xml"/><Relationship Id="rId376" Type="http://schemas.openxmlformats.org/officeDocument/2006/relationships/image" Target="../media/image3342.png"/><Relationship Id="rId583" Type="http://schemas.openxmlformats.org/officeDocument/2006/relationships/customXml" Target="../ink/ink3481.xml"/><Relationship Id="rId790" Type="http://schemas.openxmlformats.org/officeDocument/2006/relationships/image" Target="../media/image3546.png"/><Relationship Id="rId2057" Type="http://schemas.openxmlformats.org/officeDocument/2006/relationships/image" Target="../media/image4104.png"/><Relationship Id="rId2264" Type="http://schemas.openxmlformats.org/officeDocument/2006/relationships/customXml" Target="../ink/ink4324.xml"/><Relationship Id="rId2471" Type="http://schemas.openxmlformats.org/officeDocument/2006/relationships/image" Target="../media/image4310.png"/><Relationship Id="rId3108" Type="http://schemas.openxmlformats.org/officeDocument/2006/relationships/image" Target="../media/image4625.png"/><Relationship Id="rId236" Type="http://schemas.openxmlformats.org/officeDocument/2006/relationships/image" Target="../media/image3273.png"/><Relationship Id="rId443" Type="http://schemas.openxmlformats.org/officeDocument/2006/relationships/customXml" Target="../ink/ink3411.xml"/><Relationship Id="rId650" Type="http://schemas.openxmlformats.org/officeDocument/2006/relationships/image" Target="../media/image2853.png"/><Relationship Id="rId1073" Type="http://schemas.openxmlformats.org/officeDocument/2006/relationships/customXml" Target="../ink/ink3728.xml"/><Relationship Id="rId1280" Type="http://schemas.openxmlformats.org/officeDocument/2006/relationships/customXml" Target="../ink/ink3832.xml"/><Relationship Id="rId2124" Type="http://schemas.openxmlformats.org/officeDocument/2006/relationships/customXml" Target="../ink/ink4254.xml"/><Relationship Id="rId2331" Type="http://schemas.openxmlformats.org/officeDocument/2006/relationships/image" Target="../media/image4240.png"/><Relationship Id="rId303" Type="http://schemas.openxmlformats.org/officeDocument/2006/relationships/customXml" Target="../ink/ink3341.xml"/><Relationship Id="rId1140" Type="http://schemas.openxmlformats.org/officeDocument/2006/relationships/image" Target="../media/image3717.png"/><Relationship Id="rId510" Type="http://schemas.openxmlformats.org/officeDocument/2006/relationships/image" Target="../media/image3408.png"/><Relationship Id="rId1000" Type="http://schemas.openxmlformats.org/officeDocument/2006/relationships/image" Target="../media/image3650.png"/><Relationship Id="rId1957" Type="http://schemas.openxmlformats.org/officeDocument/2006/relationships/image" Target="../media/image4054.png"/><Relationship Id="rId1817" Type="http://schemas.openxmlformats.org/officeDocument/2006/relationships/image" Target="../media/image3984.png"/><Relationship Id="rId3172" Type="http://schemas.openxmlformats.org/officeDocument/2006/relationships/image" Target="../media/image4657.png"/><Relationship Id="rId3032" Type="http://schemas.openxmlformats.org/officeDocument/2006/relationships/image" Target="../media/image4587.png"/><Relationship Id="rId160" Type="http://schemas.openxmlformats.org/officeDocument/2006/relationships/image" Target="../media/image3235.png"/><Relationship Id="rId2798" Type="http://schemas.openxmlformats.org/officeDocument/2006/relationships/customXml" Target="../ink/ink4594.xml"/><Relationship Id="rId977" Type="http://schemas.openxmlformats.org/officeDocument/2006/relationships/customXml" Target="../ink/ink3678.xml"/><Relationship Id="rId2658" Type="http://schemas.openxmlformats.org/officeDocument/2006/relationships/customXml" Target="../ink/ink4524.xml"/><Relationship Id="rId2865" Type="http://schemas.openxmlformats.org/officeDocument/2006/relationships/image" Target="../media/image4505.png"/><Relationship Id="rId837" Type="http://schemas.openxmlformats.org/officeDocument/2006/relationships/customXml" Target="../ink/ink3608.xml"/><Relationship Id="rId1467" Type="http://schemas.openxmlformats.org/officeDocument/2006/relationships/image" Target="../media/image3809.png"/><Relationship Id="rId1674" Type="http://schemas.openxmlformats.org/officeDocument/2006/relationships/customXml" Target="../ink/ink4029.xml"/><Relationship Id="rId1881" Type="http://schemas.openxmlformats.org/officeDocument/2006/relationships/image" Target="../media/image4016.png"/><Relationship Id="rId2518" Type="http://schemas.openxmlformats.org/officeDocument/2006/relationships/customXml" Target="../ink/ink4453.xml"/><Relationship Id="rId2725" Type="http://schemas.openxmlformats.org/officeDocument/2006/relationships/image" Target="../media/image4435.png"/><Relationship Id="rId2932" Type="http://schemas.openxmlformats.org/officeDocument/2006/relationships/image" Target="../media/image4537.png"/><Relationship Id="rId904" Type="http://schemas.openxmlformats.org/officeDocument/2006/relationships/image" Target="../media/image3603.png"/><Relationship Id="rId1327" Type="http://schemas.openxmlformats.org/officeDocument/2006/relationships/image" Target="../media/image27130.png"/><Relationship Id="rId1534" Type="http://schemas.openxmlformats.org/officeDocument/2006/relationships/customXml" Target="../ink/ink3959.xml"/><Relationship Id="rId1741" Type="http://schemas.openxmlformats.org/officeDocument/2006/relationships/image" Target="../media/image3946.png"/><Relationship Id="rId33" Type="http://schemas.openxmlformats.org/officeDocument/2006/relationships/customXml" Target="../ink/ink3206.xml"/><Relationship Id="rId1601" Type="http://schemas.openxmlformats.org/officeDocument/2006/relationships/image" Target="../media/image3876.png"/><Relationship Id="rId487" Type="http://schemas.openxmlformats.org/officeDocument/2006/relationships/customXml" Target="../ink/ink3433.xml"/><Relationship Id="rId694" Type="http://schemas.openxmlformats.org/officeDocument/2006/relationships/image" Target="../media/image3498.png"/><Relationship Id="rId2168" Type="http://schemas.openxmlformats.org/officeDocument/2006/relationships/customXml" Target="../ink/ink4276.xml"/><Relationship Id="rId2375" Type="http://schemas.openxmlformats.org/officeDocument/2006/relationships/image" Target="../media/image4262.png"/><Relationship Id="rId3219" Type="http://schemas.openxmlformats.org/officeDocument/2006/relationships/customXml" Target="../ink/ink4805.xml"/><Relationship Id="rId347" Type="http://schemas.openxmlformats.org/officeDocument/2006/relationships/customXml" Target="../ink/ink3363.xml"/><Relationship Id="rId1184" Type="http://schemas.openxmlformats.org/officeDocument/2006/relationships/customXml" Target="../ink/ink3784.xml"/><Relationship Id="rId2028" Type="http://schemas.openxmlformats.org/officeDocument/2006/relationships/customXml" Target="../ink/ink4206.xml"/><Relationship Id="rId2582" Type="http://schemas.openxmlformats.org/officeDocument/2006/relationships/image" Target="../media/image4364.png"/><Relationship Id="rId554" Type="http://schemas.openxmlformats.org/officeDocument/2006/relationships/image" Target="../media/image3430.png"/><Relationship Id="rId761" Type="http://schemas.openxmlformats.org/officeDocument/2006/relationships/customXml" Target="../ink/ink3570.xml"/><Relationship Id="rId1391" Type="http://schemas.openxmlformats.org/officeDocument/2006/relationships/image" Target="../media/image27510.png"/><Relationship Id="rId2235" Type="http://schemas.openxmlformats.org/officeDocument/2006/relationships/image" Target="../media/image4193.png"/><Relationship Id="rId2442" Type="http://schemas.openxmlformats.org/officeDocument/2006/relationships/customXml" Target="../ink/ink4414.xml"/><Relationship Id="rId207" Type="http://schemas.openxmlformats.org/officeDocument/2006/relationships/customXml" Target="../ink/ink3293.xml"/><Relationship Id="rId414" Type="http://schemas.openxmlformats.org/officeDocument/2006/relationships/image" Target="../media/image3361.png"/><Relationship Id="rId621" Type="http://schemas.openxmlformats.org/officeDocument/2006/relationships/customXml" Target="../ink/ink3500.xml"/><Relationship Id="rId1044" Type="http://schemas.openxmlformats.org/officeDocument/2006/relationships/image" Target="../media/image3670.png"/><Relationship Id="rId1251" Type="http://schemas.openxmlformats.org/officeDocument/2006/relationships/image" Target="../media/image3772.png"/><Relationship Id="rId2302" Type="http://schemas.openxmlformats.org/officeDocument/2006/relationships/image" Target="../media/image4226.png"/><Relationship Id="rId1111" Type="http://schemas.openxmlformats.org/officeDocument/2006/relationships/customXml" Target="../ink/ink3747.xml"/><Relationship Id="rId3076" Type="http://schemas.openxmlformats.org/officeDocument/2006/relationships/image" Target="../media/image4609.png"/><Relationship Id="rId3283" Type="http://schemas.openxmlformats.org/officeDocument/2006/relationships/customXml" Target="../ink/ink4837.xml"/><Relationship Id="rId1928" Type="http://schemas.openxmlformats.org/officeDocument/2006/relationships/customXml" Target="../ink/ink4156.xml"/><Relationship Id="rId2092" Type="http://schemas.openxmlformats.org/officeDocument/2006/relationships/customXml" Target="../ink/ink4238.xml"/><Relationship Id="rId3143" Type="http://schemas.openxmlformats.org/officeDocument/2006/relationships/customXml" Target="../ink/ink4767.xml"/><Relationship Id="rId271" Type="http://schemas.openxmlformats.org/officeDocument/2006/relationships/customXml" Target="../ink/ink3325.xml"/><Relationship Id="rId3003" Type="http://schemas.openxmlformats.org/officeDocument/2006/relationships/customXml" Target="../ink/ink4697.xml"/><Relationship Id="rId131" Type="http://schemas.openxmlformats.org/officeDocument/2006/relationships/customXml" Target="../ink/ink3255.xml"/><Relationship Id="rId3210" Type="http://schemas.openxmlformats.org/officeDocument/2006/relationships/image" Target="../media/image4676.png"/><Relationship Id="rId2769" Type="http://schemas.openxmlformats.org/officeDocument/2006/relationships/image" Target="../media/image4457.png"/><Relationship Id="rId2976" Type="http://schemas.openxmlformats.org/officeDocument/2006/relationships/image" Target="../media/image4559.png"/><Relationship Id="rId948" Type="http://schemas.openxmlformats.org/officeDocument/2006/relationships/image" Target="../media/image3625.png"/><Relationship Id="rId1578" Type="http://schemas.openxmlformats.org/officeDocument/2006/relationships/customXml" Target="../ink/ink3981.xml"/><Relationship Id="rId1785" Type="http://schemas.openxmlformats.org/officeDocument/2006/relationships/image" Target="../media/image3968.png"/><Relationship Id="rId1992" Type="http://schemas.openxmlformats.org/officeDocument/2006/relationships/customXml" Target="../ink/ink4188.xml"/><Relationship Id="rId2629" Type="http://schemas.openxmlformats.org/officeDocument/2006/relationships/image" Target="../media/image4387.png"/><Relationship Id="rId2836" Type="http://schemas.openxmlformats.org/officeDocument/2006/relationships/customXml" Target="../ink/ink4613.xml"/><Relationship Id="rId77" Type="http://schemas.openxmlformats.org/officeDocument/2006/relationships/customXml" Target="../ink/ink3228.xml"/><Relationship Id="rId808" Type="http://schemas.openxmlformats.org/officeDocument/2006/relationships/image" Target="../media/image3555.png"/><Relationship Id="rId1438" Type="http://schemas.openxmlformats.org/officeDocument/2006/relationships/customXml" Target="../ink/ink3911.xml"/><Relationship Id="rId1645" Type="http://schemas.openxmlformats.org/officeDocument/2006/relationships/image" Target="../media/image3898.png"/><Relationship Id="rId1852" Type="http://schemas.openxmlformats.org/officeDocument/2006/relationships/customXml" Target="../ink/ink4118.xml"/><Relationship Id="rId2903" Type="http://schemas.openxmlformats.org/officeDocument/2006/relationships/image" Target="../media/image4523.png"/><Relationship Id="rId1505" Type="http://schemas.openxmlformats.org/officeDocument/2006/relationships/image" Target="../media/image3828.png"/><Relationship Id="rId1712" Type="http://schemas.openxmlformats.org/officeDocument/2006/relationships/customXml" Target="../ink/ink4048.xml"/><Relationship Id="rId598" Type="http://schemas.openxmlformats.org/officeDocument/2006/relationships/image" Target="../media/image2878.png"/><Relationship Id="rId2279" Type="http://schemas.openxmlformats.org/officeDocument/2006/relationships/image" Target="../media/image4215.png"/><Relationship Id="rId2486" Type="http://schemas.openxmlformats.org/officeDocument/2006/relationships/customXml" Target="../ink/ink4437.xml"/><Relationship Id="rId2693" Type="http://schemas.openxmlformats.org/officeDocument/2006/relationships/image" Target="../media/image4419.png"/><Relationship Id="rId458" Type="http://schemas.openxmlformats.org/officeDocument/2006/relationships/image" Target="../media/image3383.png"/><Relationship Id="rId665" Type="http://schemas.openxmlformats.org/officeDocument/2006/relationships/customXml" Target="../ink/ink3522.xml"/><Relationship Id="rId872" Type="http://schemas.openxmlformats.org/officeDocument/2006/relationships/image" Target="../media/image3587.png"/><Relationship Id="rId1088" Type="http://schemas.openxmlformats.org/officeDocument/2006/relationships/image" Target="../media/image3692.png"/><Relationship Id="rId1295" Type="http://schemas.openxmlformats.org/officeDocument/2006/relationships/image" Target="../media/image3793.png"/><Relationship Id="rId2139" Type="http://schemas.openxmlformats.org/officeDocument/2006/relationships/image" Target="../media/image4145.png"/><Relationship Id="rId2346" Type="http://schemas.openxmlformats.org/officeDocument/2006/relationships/customXml" Target="../ink/ink4366.xml"/><Relationship Id="rId2553" Type="http://schemas.openxmlformats.org/officeDocument/2006/relationships/customXml" Target="../ink/ink4471.xml"/><Relationship Id="rId2760" Type="http://schemas.openxmlformats.org/officeDocument/2006/relationships/customXml" Target="../ink/ink4575.xml"/><Relationship Id="rId318" Type="http://schemas.openxmlformats.org/officeDocument/2006/relationships/image" Target="../media/image3314.png"/><Relationship Id="rId525" Type="http://schemas.openxmlformats.org/officeDocument/2006/relationships/customXml" Target="../ink/ink3452.xml"/><Relationship Id="rId732" Type="http://schemas.openxmlformats.org/officeDocument/2006/relationships/image" Target="../media/image3517.png"/><Relationship Id="rId1155" Type="http://schemas.openxmlformats.org/officeDocument/2006/relationships/customXml" Target="../ink/ink3769.xml"/><Relationship Id="rId1362" Type="http://schemas.openxmlformats.org/officeDocument/2006/relationships/customXml" Target="../ink/ink3873.xml"/><Relationship Id="rId2206" Type="http://schemas.openxmlformats.org/officeDocument/2006/relationships/customXml" Target="../ink/ink4295.xml"/><Relationship Id="rId2413" Type="http://schemas.openxmlformats.org/officeDocument/2006/relationships/image" Target="../media/image4281.png"/><Relationship Id="rId2620" Type="http://schemas.openxmlformats.org/officeDocument/2006/relationships/customXml" Target="../ink/ink4505.xml"/><Relationship Id="rId1015" Type="http://schemas.openxmlformats.org/officeDocument/2006/relationships/image" Target="../media/image3657.png"/><Relationship Id="rId1222" Type="http://schemas.openxmlformats.org/officeDocument/2006/relationships/customXml" Target="../ink/ink3803.xml"/><Relationship Id="rId3187" Type="http://schemas.openxmlformats.org/officeDocument/2006/relationships/customXml" Target="../ink/ink4789.xml"/><Relationship Id="rId3047" Type="http://schemas.openxmlformats.org/officeDocument/2006/relationships/customXml" Target="../ink/ink4719.xml"/><Relationship Id="rId175" Type="http://schemas.openxmlformats.org/officeDocument/2006/relationships/customXml" Target="../ink/ink3277.xml"/><Relationship Id="rId3254" Type="http://schemas.openxmlformats.org/officeDocument/2006/relationships/image" Target="../media/image4698.png"/><Relationship Id="rId382" Type="http://schemas.openxmlformats.org/officeDocument/2006/relationships/image" Target="../media/image3345.png"/><Relationship Id="rId2063" Type="http://schemas.openxmlformats.org/officeDocument/2006/relationships/image" Target="../media/image4107.png"/><Relationship Id="rId2270" Type="http://schemas.openxmlformats.org/officeDocument/2006/relationships/customXml" Target="../ink/ink4327.xml"/><Relationship Id="rId3114" Type="http://schemas.openxmlformats.org/officeDocument/2006/relationships/image" Target="../media/image4628.png"/><Relationship Id="rId242" Type="http://schemas.openxmlformats.org/officeDocument/2006/relationships/image" Target="../media/image3276.png"/><Relationship Id="rId2130" Type="http://schemas.openxmlformats.org/officeDocument/2006/relationships/customXml" Target="../ink/ink4257.xml"/><Relationship Id="rId102" Type="http://schemas.openxmlformats.org/officeDocument/2006/relationships/image" Target="../media/image3206.png"/><Relationship Id="rId1689" Type="http://schemas.openxmlformats.org/officeDocument/2006/relationships/image" Target="../media/image3920.png"/><Relationship Id="rId1896" Type="http://schemas.openxmlformats.org/officeDocument/2006/relationships/customXml" Target="../ink/ink4140.xml"/><Relationship Id="rId2947" Type="http://schemas.openxmlformats.org/officeDocument/2006/relationships/customXml" Target="../ink/ink4669.xml"/><Relationship Id="rId919" Type="http://schemas.openxmlformats.org/officeDocument/2006/relationships/customXml" Target="../ink/ink3649.xml"/><Relationship Id="rId1549" Type="http://schemas.openxmlformats.org/officeDocument/2006/relationships/image" Target="../media/image3850.png"/><Relationship Id="rId1756" Type="http://schemas.openxmlformats.org/officeDocument/2006/relationships/customXml" Target="../ink/ink4070.xml"/><Relationship Id="rId1963" Type="http://schemas.openxmlformats.org/officeDocument/2006/relationships/image" Target="../media/image4057.png"/><Relationship Id="rId2807" Type="http://schemas.openxmlformats.org/officeDocument/2006/relationships/image" Target="../media/image4476.png"/><Relationship Id="rId48" Type="http://schemas.openxmlformats.org/officeDocument/2006/relationships/image" Target="../media/image3179.png"/><Relationship Id="rId1409" Type="http://schemas.openxmlformats.org/officeDocument/2006/relationships/image" Target="../media/image27600.png"/><Relationship Id="rId1616" Type="http://schemas.openxmlformats.org/officeDocument/2006/relationships/customXml" Target="../ink/ink4000.xml"/><Relationship Id="rId1823" Type="http://schemas.openxmlformats.org/officeDocument/2006/relationships/image" Target="../media/image3987.png"/><Relationship Id="rId2597" Type="http://schemas.openxmlformats.org/officeDocument/2006/relationships/image" Target="../media/image4371.png"/><Relationship Id="rId569" Type="http://schemas.openxmlformats.org/officeDocument/2006/relationships/customXml" Target="../ink/ink3474.xml"/><Relationship Id="rId776" Type="http://schemas.openxmlformats.org/officeDocument/2006/relationships/image" Target="../media/image3539.png"/><Relationship Id="rId983" Type="http://schemas.openxmlformats.org/officeDocument/2006/relationships/customXml" Target="../ink/ink3681.xml"/><Relationship Id="rId1199" Type="http://schemas.openxmlformats.org/officeDocument/2006/relationships/image" Target="../media/image3746.png"/><Relationship Id="rId2457" Type="http://schemas.openxmlformats.org/officeDocument/2006/relationships/image" Target="../media/image4303.png"/><Relationship Id="rId2664" Type="http://schemas.openxmlformats.org/officeDocument/2006/relationships/customXml" Target="../ink/ink4527.xml"/><Relationship Id="rId429" Type="http://schemas.openxmlformats.org/officeDocument/2006/relationships/customXml" Target="../ink/ink3404.xml"/><Relationship Id="rId636" Type="http://schemas.openxmlformats.org/officeDocument/2006/relationships/image" Target="../media/image3470.png"/><Relationship Id="rId1059" Type="http://schemas.openxmlformats.org/officeDocument/2006/relationships/customXml" Target="../ink/ink3721.xml"/><Relationship Id="rId1266" Type="http://schemas.openxmlformats.org/officeDocument/2006/relationships/customXml" Target="../ink/ink3825.xml"/><Relationship Id="rId1473" Type="http://schemas.openxmlformats.org/officeDocument/2006/relationships/image" Target="../media/image3812.png"/><Relationship Id="rId2317" Type="http://schemas.openxmlformats.org/officeDocument/2006/relationships/image" Target="../media/image4233.png"/><Relationship Id="rId2871" Type="http://schemas.openxmlformats.org/officeDocument/2006/relationships/image" Target="../media/image4508.png"/><Relationship Id="rId843" Type="http://schemas.openxmlformats.org/officeDocument/2006/relationships/customXml" Target="../ink/ink3611.xml"/><Relationship Id="rId1126" Type="http://schemas.openxmlformats.org/officeDocument/2006/relationships/image" Target="../media/image3710.png"/><Relationship Id="rId1680" Type="http://schemas.openxmlformats.org/officeDocument/2006/relationships/customXml" Target="../ink/ink4032.xml"/><Relationship Id="rId2524" Type="http://schemas.openxmlformats.org/officeDocument/2006/relationships/customXml" Target="../ink/ink4456.xml"/><Relationship Id="rId2731" Type="http://schemas.openxmlformats.org/officeDocument/2006/relationships/image" Target="../media/image4438.png"/><Relationship Id="rId703" Type="http://schemas.openxmlformats.org/officeDocument/2006/relationships/customXml" Target="../ink/ink3541.xml"/><Relationship Id="rId910" Type="http://schemas.openxmlformats.org/officeDocument/2006/relationships/image" Target="../media/image3606.png"/><Relationship Id="rId1333" Type="http://schemas.openxmlformats.org/officeDocument/2006/relationships/image" Target="../media/image27160.png"/><Relationship Id="rId1540" Type="http://schemas.openxmlformats.org/officeDocument/2006/relationships/customXml" Target="../ink/ink3962.xml"/><Relationship Id="rId1400" Type="http://schemas.openxmlformats.org/officeDocument/2006/relationships/customXml" Target="../ink/ink3892.xml"/><Relationship Id="rId3298" Type="http://schemas.openxmlformats.org/officeDocument/2006/relationships/image" Target="../media/image4720.png"/><Relationship Id="rId3158" Type="http://schemas.openxmlformats.org/officeDocument/2006/relationships/image" Target="../media/image4650.png"/><Relationship Id="rId286" Type="http://schemas.openxmlformats.org/officeDocument/2006/relationships/image" Target="../media/image3298.png"/><Relationship Id="rId493" Type="http://schemas.openxmlformats.org/officeDocument/2006/relationships/customXml" Target="../ink/ink3436.xml"/><Relationship Id="rId2174" Type="http://schemas.openxmlformats.org/officeDocument/2006/relationships/customXml" Target="../ink/ink4279.xml"/><Relationship Id="rId2381" Type="http://schemas.openxmlformats.org/officeDocument/2006/relationships/image" Target="../media/image4265.png"/><Relationship Id="rId3018" Type="http://schemas.openxmlformats.org/officeDocument/2006/relationships/image" Target="../media/image4580.png"/><Relationship Id="rId3225" Type="http://schemas.openxmlformats.org/officeDocument/2006/relationships/customXml" Target="../ink/ink4808.xml"/><Relationship Id="rId146" Type="http://schemas.openxmlformats.org/officeDocument/2006/relationships/image" Target="../media/image3228.png"/><Relationship Id="rId353" Type="http://schemas.openxmlformats.org/officeDocument/2006/relationships/customXml" Target="../ink/ink3366.xml"/><Relationship Id="rId560" Type="http://schemas.openxmlformats.org/officeDocument/2006/relationships/image" Target="../media/image3433.png"/><Relationship Id="rId1190" Type="http://schemas.openxmlformats.org/officeDocument/2006/relationships/customXml" Target="../ink/ink3787.xml"/><Relationship Id="rId2034" Type="http://schemas.openxmlformats.org/officeDocument/2006/relationships/customXml" Target="../ink/ink4209.xml"/><Relationship Id="rId2241" Type="http://schemas.openxmlformats.org/officeDocument/2006/relationships/image" Target="../media/image4196.png"/><Relationship Id="rId213" Type="http://schemas.openxmlformats.org/officeDocument/2006/relationships/customXml" Target="../ink/ink3296.xml"/><Relationship Id="rId420" Type="http://schemas.openxmlformats.org/officeDocument/2006/relationships/image" Target="../media/image3364.png"/><Relationship Id="rId1050" Type="http://schemas.openxmlformats.org/officeDocument/2006/relationships/image" Target="../media/image3673.png"/><Relationship Id="rId2101" Type="http://schemas.openxmlformats.org/officeDocument/2006/relationships/image" Target="../media/image4126.png"/><Relationship Id="rId1867" Type="http://schemas.openxmlformats.org/officeDocument/2006/relationships/image" Target="../media/image4009.png"/><Relationship Id="rId2918" Type="http://schemas.openxmlformats.org/officeDocument/2006/relationships/image" Target="../media/image4530.png"/><Relationship Id="rId1727" Type="http://schemas.openxmlformats.org/officeDocument/2006/relationships/image" Target="../media/image3939.png"/><Relationship Id="rId1934" Type="http://schemas.openxmlformats.org/officeDocument/2006/relationships/customXml" Target="../ink/ink4159.xml"/><Relationship Id="rId3082" Type="http://schemas.openxmlformats.org/officeDocument/2006/relationships/image" Target="../media/image4612.png"/><Relationship Id="rId19" Type="http://schemas.openxmlformats.org/officeDocument/2006/relationships/customXml" Target="../ink/ink3199.xml"/><Relationship Id="rId3" Type="http://schemas.openxmlformats.org/officeDocument/2006/relationships/customXml" Target="../ink/ink3191.xml"/><Relationship Id="rId887" Type="http://schemas.openxmlformats.org/officeDocument/2006/relationships/customXml" Target="../ink/ink3633.xml"/><Relationship Id="rId2568" Type="http://schemas.openxmlformats.org/officeDocument/2006/relationships/image" Target="../media/image4357.png"/><Relationship Id="rId2775" Type="http://schemas.openxmlformats.org/officeDocument/2006/relationships/image" Target="../media/image4460.png"/><Relationship Id="rId2982" Type="http://schemas.openxmlformats.org/officeDocument/2006/relationships/image" Target="../media/image4562.png"/><Relationship Id="rId747" Type="http://schemas.openxmlformats.org/officeDocument/2006/relationships/customXml" Target="../ink/ink3563.xml"/><Relationship Id="rId954" Type="http://schemas.openxmlformats.org/officeDocument/2006/relationships/image" Target="../media/image3628.png"/><Relationship Id="rId1377" Type="http://schemas.openxmlformats.org/officeDocument/2006/relationships/image" Target="../media/image27440.png"/><Relationship Id="rId1584" Type="http://schemas.openxmlformats.org/officeDocument/2006/relationships/customXml" Target="../ink/ink3984.xml"/><Relationship Id="rId1791" Type="http://schemas.openxmlformats.org/officeDocument/2006/relationships/image" Target="../media/image3971.png"/><Relationship Id="rId2428" Type="http://schemas.openxmlformats.org/officeDocument/2006/relationships/customXml" Target="../ink/ink4407.xml"/><Relationship Id="rId2635" Type="http://schemas.openxmlformats.org/officeDocument/2006/relationships/image" Target="../media/image4390.png"/><Relationship Id="rId2842" Type="http://schemas.openxmlformats.org/officeDocument/2006/relationships/customXml" Target="../ink/ink4616.xml"/><Relationship Id="rId83" Type="http://schemas.openxmlformats.org/officeDocument/2006/relationships/customXml" Target="../ink/ink3231.xml"/><Relationship Id="rId607" Type="http://schemas.openxmlformats.org/officeDocument/2006/relationships/customXml" Target="../ink/ink3493.xml"/><Relationship Id="rId814" Type="http://schemas.openxmlformats.org/officeDocument/2006/relationships/image" Target="../media/image3558.png"/><Relationship Id="rId1237" Type="http://schemas.openxmlformats.org/officeDocument/2006/relationships/image" Target="../media/image3765.png"/><Relationship Id="rId1444" Type="http://schemas.openxmlformats.org/officeDocument/2006/relationships/customXml" Target="../ink/ink3914.xml"/><Relationship Id="rId1651" Type="http://schemas.openxmlformats.org/officeDocument/2006/relationships/image" Target="../media/image3901.png"/><Relationship Id="rId2702" Type="http://schemas.openxmlformats.org/officeDocument/2006/relationships/customXml" Target="../ink/ink4546.xml"/><Relationship Id="rId1304" Type="http://schemas.openxmlformats.org/officeDocument/2006/relationships/customXml" Target="../ink/ink3844.xml"/><Relationship Id="rId1511" Type="http://schemas.openxmlformats.org/officeDocument/2006/relationships/image" Target="../media/image3831.png"/><Relationship Id="rId3269" Type="http://schemas.openxmlformats.org/officeDocument/2006/relationships/customXml" Target="../ink/ink4830.xml"/><Relationship Id="rId10" Type="http://schemas.openxmlformats.org/officeDocument/2006/relationships/image" Target="../media/image3160.png"/><Relationship Id="rId397" Type="http://schemas.openxmlformats.org/officeDocument/2006/relationships/customXml" Target="../ink/ink3388.xml"/><Relationship Id="rId2078" Type="http://schemas.openxmlformats.org/officeDocument/2006/relationships/customXml" Target="../ink/ink4231.xml"/><Relationship Id="rId2285" Type="http://schemas.openxmlformats.org/officeDocument/2006/relationships/image" Target="../media/image4218.png"/><Relationship Id="rId2492" Type="http://schemas.openxmlformats.org/officeDocument/2006/relationships/customXml" Target="../ink/ink4440.xml"/><Relationship Id="rId3129" Type="http://schemas.openxmlformats.org/officeDocument/2006/relationships/customXml" Target="../ink/ink4760.xml"/><Relationship Id="rId257" Type="http://schemas.openxmlformats.org/officeDocument/2006/relationships/customXml" Target="../ink/ink3318.xml"/><Relationship Id="rId464" Type="http://schemas.openxmlformats.org/officeDocument/2006/relationships/image" Target="../media/image3386.png"/><Relationship Id="rId1094" Type="http://schemas.openxmlformats.org/officeDocument/2006/relationships/image" Target="../media/image3695.png"/><Relationship Id="rId2145" Type="http://schemas.openxmlformats.org/officeDocument/2006/relationships/image" Target="../media/image4148.png"/><Relationship Id="rId117" Type="http://schemas.openxmlformats.org/officeDocument/2006/relationships/customXml" Target="../ink/ink3248.xml"/><Relationship Id="rId671" Type="http://schemas.openxmlformats.org/officeDocument/2006/relationships/customXml" Target="../ink/ink3525.xml"/><Relationship Id="rId2352" Type="http://schemas.openxmlformats.org/officeDocument/2006/relationships/customXml" Target="../ink/ink4369.xml"/><Relationship Id="rId324" Type="http://schemas.openxmlformats.org/officeDocument/2006/relationships/image" Target="../media/image3317.png"/><Relationship Id="rId531" Type="http://schemas.openxmlformats.org/officeDocument/2006/relationships/customXml" Target="../ink/ink3455.xml"/><Relationship Id="rId1161" Type="http://schemas.openxmlformats.org/officeDocument/2006/relationships/customXml" Target="../ink/ink3772.xml"/><Relationship Id="rId2005" Type="http://schemas.openxmlformats.org/officeDocument/2006/relationships/image" Target="../media/image4078.png"/><Relationship Id="rId2212" Type="http://schemas.openxmlformats.org/officeDocument/2006/relationships/customXml" Target="../ink/ink4298.xml"/><Relationship Id="rId1021" Type="http://schemas.openxmlformats.org/officeDocument/2006/relationships/image" Target="../media/image3660.png"/><Relationship Id="rId1978" Type="http://schemas.openxmlformats.org/officeDocument/2006/relationships/customXml" Target="../ink/ink4181.xml"/><Relationship Id="rId3193" Type="http://schemas.openxmlformats.org/officeDocument/2006/relationships/customXml" Target="../ink/ink4792.xml"/><Relationship Id="rId1838" Type="http://schemas.openxmlformats.org/officeDocument/2006/relationships/customXml" Target="../ink/ink4111.xml"/><Relationship Id="rId3053" Type="http://schemas.openxmlformats.org/officeDocument/2006/relationships/customXml" Target="../ink/ink4722.xml"/><Relationship Id="rId3260" Type="http://schemas.openxmlformats.org/officeDocument/2006/relationships/image" Target="../media/image4701.png"/><Relationship Id="rId181" Type="http://schemas.openxmlformats.org/officeDocument/2006/relationships/customXml" Target="../ink/ink3280.xml"/><Relationship Id="rId1905" Type="http://schemas.openxmlformats.org/officeDocument/2006/relationships/image" Target="../media/image4028.png"/><Relationship Id="rId3120" Type="http://schemas.openxmlformats.org/officeDocument/2006/relationships/image" Target="../media/image4631.png"/><Relationship Id="rId998" Type="http://schemas.openxmlformats.org/officeDocument/2006/relationships/image" Target="../media/image3649.png"/><Relationship Id="rId2679" Type="http://schemas.openxmlformats.org/officeDocument/2006/relationships/image" Target="../media/image4412.png"/><Relationship Id="rId2886" Type="http://schemas.openxmlformats.org/officeDocument/2006/relationships/customXml" Target="../ink/ink4638.xml"/><Relationship Id="rId858" Type="http://schemas.openxmlformats.org/officeDocument/2006/relationships/image" Target="../media/image3580.png"/><Relationship Id="rId1488" Type="http://schemas.openxmlformats.org/officeDocument/2006/relationships/customXml" Target="../ink/ink3936.xml"/><Relationship Id="rId1695" Type="http://schemas.openxmlformats.org/officeDocument/2006/relationships/image" Target="../media/image3923.png"/><Relationship Id="rId2539" Type="http://schemas.openxmlformats.org/officeDocument/2006/relationships/customXml" Target="../ink/ink4464.xml"/><Relationship Id="rId2746" Type="http://schemas.openxmlformats.org/officeDocument/2006/relationships/customXml" Target="../ink/ink4568.xml"/><Relationship Id="rId2953" Type="http://schemas.openxmlformats.org/officeDocument/2006/relationships/customXml" Target="../ink/ink4672.xml"/><Relationship Id="rId718" Type="http://schemas.openxmlformats.org/officeDocument/2006/relationships/image" Target="../media/image3510.png"/><Relationship Id="rId925" Type="http://schemas.openxmlformats.org/officeDocument/2006/relationships/customXml" Target="../ink/ink3652.xml"/><Relationship Id="rId1348" Type="http://schemas.openxmlformats.org/officeDocument/2006/relationships/customXml" Target="../ink/ink3866.xml"/><Relationship Id="rId1555" Type="http://schemas.openxmlformats.org/officeDocument/2006/relationships/image" Target="../media/image3853.png"/><Relationship Id="rId1762" Type="http://schemas.openxmlformats.org/officeDocument/2006/relationships/customXml" Target="../ink/ink4073.xml"/><Relationship Id="rId2606" Type="http://schemas.openxmlformats.org/officeDocument/2006/relationships/customXml" Target="../ink/ink4498.xml"/><Relationship Id="rId1208" Type="http://schemas.openxmlformats.org/officeDocument/2006/relationships/customXml" Target="../ink/ink3796.xml"/><Relationship Id="rId1415" Type="http://schemas.openxmlformats.org/officeDocument/2006/relationships/image" Target="../media/image27630.png"/><Relationship Id="rId2813" Type="http://schemas.openxmlformats.org/officeDocument/2006/relationships/image" Target="../media/image4479.png"/><Relationship Id="rId54" Type="http://schemas.openxmlformats.org/officeDocument/2006/relationships/image" Target="../media/image3182.png"/><Relationship Id="rId1622" Type="http://schemas.openxmlformats.org/officeDocument/2006/relationships/customXml" Target="../ink/ink4003.xml"/><Relationship Id="rId2189" Type="http://schemas.openxmlformats.org/officeDocument/2006/relationships/image" Target="../media/image4170.png"/><Relationship Id="rId2396" Type="http://schemas.openxmlformats.org/officeDocument/2006/relationships/customXml" Target="../ink/ink4391.xml"/><Relationship Id="rId368" Type="http://schemas.openxmlformats.org/officeDocument/2006/relationships/image" Target="../media/image3338.png"/><Relationship Id="rId575" Type="http://schemas.openxmlformats.org/officeDocument/2006/relationships/customXml" Target="../ink/ink3477.xml"/><Relationship Id="rId782" Type="http://schemas.openxmlformats.org/officeDocument/2006/relationships/image" Target="../media/image3542.png"/><Relationship Id="rId2049" Type="http://schemas.openxmlformats.org/officeDocument/2006/relationships/image" Target="../media/image4100.png"/><Relationship Id="rId2256" Type="http://schemas.openxmlformats.org/officeDocument/2006/relationships/customXml" Target="../ink/ink4320.xml"/><Relationship Id="rId2463" Type="http://schemas.openxmlformats.org/officeDocument/2006/relationships/image" Target="../media/image4306.png"/><Relationship Id="rId2670" Type="http://schemas.openxmlformats.org/officeDocument/2006/relationships/customXml" Target="../ink/ink4530.xml"/><Relationship Id="rId228" Type="http://schemas.openxmlformats.org/officeDocument/2006/relationships/image" Target="../media/image3269.png"/><Relationship Id="rId435" Type="http://schemas.openxmlformats.org/officeDocument/2006/relationships/customXml" Target="../ink/ink3407.xml"/><Relationship Id="rId642" Type="http://schemas.openxmlformats.org/officeDocument/2006/relationships/image" Target="../media/image3473.png"/><Relationship Id="rId1065" Type="http://schemas.openxmlformats.org/officeDocument/2006/relationships/customXml" Target="../ink/ink3724.xml"/><Relationship Id="rId1272" Type="http://schemas.openxmlformats.org/officeDocument/2006/relationships/customXml" Target="../ink/ink3828.xml"/><Relationship Id="rId2116" Type="http://schemas.openxmlformats.org/officeDocument/2006/relationships/customXml" Target="../ink/ink4250.xml"/><Relationship Id="rId2323" Type="http://schemas.openxmlformats.org/officeDocument/2006/relationships/image" Target="../media/image4236.png"/><Relationship Id="rId2530" Type="http://schemas.openxmlformats.org/officeDocument/2006/relationships/image" Target="../media/image4338.png"/><Relationship Id="rId502" Type="http://schemas.openxmlformats.org/officeDocument/2006/relationships/image" Target="../media/image3404.png"/><Relationship Id="rId1132" Type="http://schemas.openxmlformats.org/officeDocument/2006/relationships/image" Target="../media/image3713.png"/><Relationship Id="rId3097" Type="http://schemas.openxmlformats.org/officeDocument/2006/relationships/customXml" Target="../ink/ink4744.xml"/><Relationship Id="rId1949" Type="http://schemas.openxmlformats.org/officeDocument/2006/relationships/image" Target="../media/image4050.png"/><Relationship Id="rId3164" Type="http://schemas.openxmlformats.org/officeDocument/2006/relationships/image" Target="../media/image4653.png"/><Relationship Id="rId292" Type="http://schemas.openxmlformats.org/officeDocument/2006/relationships/image" Target="../media/image3301.png"/><Relationship Id="rId1809" Type="http://schemas.openxmlformats.org/officeDocument/2006/relationships/image" Target="../media/image3980.png"/><Relationship Id="rId2180" Type="http://schemas.openxmlformats.org/officeDocument/2006/relationships/customXml" Target="../ink/ink4282.xml"/><Relationship Id="rId3024" Type="http://schemas.openxmlformats.org/officeDocument/2006/relationships/image" Target="../media/image4583.png"/><Relationship Id="rId3231" Type="http://schemas.openxmlformats.org/officeDocument/2006/relationships/customXml" Target="../ink/ink4811.xml"/><Relationship Id="rId152" Type="http://schemas.openxmlformats.org/officeDocument/2006/relationships/image" Target="../media/image3231.png"/><Relationship Id="rId2040" Type="http://schemas.openxmlformats.org/officeDocument/2006/relationships/customXml" Target="../ink/ink4212.xml"/><Relationship Id="rId2997" Type="http://schemas.openxmlformats.org/officeDocument/2006/relationships/customXml" Target="../ink/ink4694.xml"/><Relationship Id="rId969" Type="http://schemas.openxmlformats.org/officeDocument/2006/relationships/customXml" Target="../ink/ink3674.xml"/><Relationship Id="rId1599" Type="http://schemas.openxmlformats.org/officeDocument/2006/relationships/image" Target="../media/image3875.png"/><Relationship Id="rId1459" Type="http://schemas.openxmlformats.org/officeDocument/2006/relationships/image" Target="../media/image3805.png"/><Relationship Id="rId2857" Type="http://schemas.openxmlformats.org/officeDocument/2006/relationships/image" Target="../media/image4501.png"/><Relationship Id="rId98" Type="http://schemas.openxmlformats.org/officeDocument/2006/relationships/image" Target="../media/image3204.png"/><Relationship Id="rId829" Type="http://schemas.openxmlformats.org/officeDocument/2006/relationships/customXml" Target="../ink/ink3604.xml"/><Relationship Id="rId1666" Type="http://schemas.openxmlformats.org/officeDocument/2006/relationships/customXml" Target="../ink/ink4025.xml"/><Relationship Id="rId1873" Type="http://schemas.openxmlformats.org/officeDocument/2006/relationships/image" Target="../media/image4012.png"/><Relationship Id="rId2717" Type="http://schemas.openxmlformats.org/officeDocument/2006/relationships/image" Target="../media/image4431.png"/><Relationship Id="rId2924" Type="http://schemas.openxmlformats.org/officeDocument/2006/relationships/image" Target="../media/image4533.png"/><Relationship Id="rId1319" Type="http://schemas.openxmlformats.org/officeDocument/2006/relationships/image" Target="../media/image27090.png"/><Relationship Id="rId1526" Type="http://schemas.openxmlformats.org/officeDocument/2006/relationships/customXml" Target="../ink/ink3955.xml"/><Relationship Id="rId1733" Type="http://schemas.openxmlformats.org/officeDocument/2006/relationships/image" Target="../media/image3942.png"/><Relationship Id="rId1940" Type="http://schemas.openxmlformats.org/officeDocument/2006/relationships/customXml" Target="../ink/ink4162.xml"/><Relationship Id="rId25" Type="http://schemas.openxmlformats.org/officeDocument/2006/relationships/customXml" Target="../ink/ink3202.xml"/><Relationship Id="rId1800" Type="http://schemas.openxmlformats.org/officeDocument/2006/relationships/customXml" Target="../ink/ink4092.xml"/><Relationship Id="rId479" Type="http://schemas.openxmlformats.org/officeDocument/2006/relationships/customXml" Target="../ink/ink3429.xml"/><Relationship Id="rId686" Type="http://schemas.openxmlformats.org/officeDocument/2006/relationships/image" Target="../media/image3494.png"/><Relationship Id="rId893" Type="http://schemas.openxmlformats.org/officeDocument/2006/relationships/customXml" Target="../ink/ink3636.xml"/><Relationship Id="rId2367" Type="http://schemas.openxmlformats.org/officeDocument/2006/relationships/image" Target="../media/image4258.png"/><Relationship Id="rId2574" Type="http://schemas.openxmlformats.org/officeDocument/2006/relationships/image" Target="../media/image4360.png"/><Relationship Id="rId2781" Type="http://schemas.openxmlformats.org/officeDocument/2006/relationships/image" Target="../media/image4463.png"/><Relationship Id="rId339" Type="http://schemas.openxmlformats.org/officeDocument/2006/relationships/customXml" Target="../ink/ink3359.xml"/><Relationship Id="rId546" Type="http://schemas.openxmlformats.org/officeDocument/2006/relationships/image" Target="../media/image3426.png"/><Relationship Id="rId753" Type="http://schemas.openxmlformats.org/officeDocument/2006/relationships/customXml" Target="../ink/ink3566.xml"/><Relationship Id="rId1176" Type="http://schemas.openxmlformats.org/officeDocument/2006/relationships/image" Target="../media/image3735.png"/><Relationship Id="rId1383" Type="http://schemas.openxmlformats.org/officeDocument/2006/relationships/image" Target="../media/image27470.png"/><Relationship Id="rId2227" Type="http://schemas.openxmlformats.org/officeDocument/2006/relationships/image" Target="../media/image4189.png"/><Relationship Id="rId2434" Type="http://schemas.openxmlformats.org/officeDocument/2006/relationships/customXml" Target="../ink/ink4410.xml"/><Relationship Id="rId406" Type="http://schemas.openxmlformats.org/officeDocument/2006/relationships/image" Target="../media/image3357.png"/><Relationship Id="rId960" Type="http://schemas.openxmlformats.org/officeDocument/2006/relationships/image" Target="../media/image3631.png"/><Relationship Id="rId1036" Type="http://schemas.openxmlformats.org/officeDocument/2006/relationships/image" Target="../media/image3667.png"/><Relationship Id="rId1243" Type="http://schemas.openxmlformats.org/officeDocument/2006/relationships/image" Target="../media/image3768.png"/><Relationship Id="rId1590" Type="http://schemas.openxmlformats.org/officeDocument/2006/relationships/customXml" Target="../ink/ink3987.xml"/><Relationship Id="rId2641" Type="http://schemas.openxmlformats.org/officeDocument/2006/relationships/image" Target="../media/image4393.png"/><Relationship Id="rId613" Type="http://schemas.openxmlformats.org/officeDocument/2006/relationships/customXml" Target="../ink/ink3496.xml"/><Relationship Id="rId820" Type="http://schemas.openxmlformats.org/officeDocument/2006/relationships/image" Target="../media/image3561.png"/><Relationship Id="rId1450" Type="http://schemas.openxmlformats.org/officeDocument/2006/relationships/customXml" Target="../ink/ink3917.xml"/><Relationship Id="rId2501" Type="http://schemas.openxmlformats.org/officeDocument/2006/relationships/image" Target="../media/image4324.png"/><Relationship Id="rId1103" Type="http://schemas.openxmlformats.org/officeDocument/2006/relationships/customXml" Target="../ink/ink3743.xml"/><Relationship Id="rId1310" Type="http://schemas.openxmlformats.org/officeDocument/2006/relationships/customXml" Target="../ink/ink3847.xml"/><Relationship Id="rId3068" Type="http://schemas.openxmlformats.org/officeDocument/2006/relationships/image" Target="../media/image4605.png"/><Relationship Id="rId3275" Type="http://schemas.openxmlformats.org/officeDocument/2006/relationships/customXml" Target="../ink/ink4833.xml"/><Relationship Id="rId196" Type="http://schemas.openxmlformats.org/officeDocument/2006/relationships/image" Target="../media/image3253.png"/><Relationship Id="rId2084" Type="http://schemas.openxmlformats.org/officeDocument/2006/relationships/customXml" Target="../ink/ink4234.xml"/><Relationship Id="rId2291" Type="http://schemas.openxmlformats.org/officeDocument/2006/relationships/image" Target="../media/image4221.png"/><Relationship Id="rId3135" Type="http://schemas.openxmlformats.org/officeDocument/2006/relationships/customXml" Target="../ink/ink4763.xml"/><Relationship Id="rId263" Type="http://schemas.openxmlformats.org/officeDocument/2006/relationships/customXml" Target="../ink/ink3321.xml"/><Relationship Id="rId470" Type="http://schemas.openxmlformats.org/officeDocument/2006/relationships/image" Target="../media/image3389.png"/><Relationship Id="rId2151" Type="http://schemas.openxmlformats.org/officeDocument/2006/relationships/image" Target="../media/image4151.png"/><Relationship Id="rId3202" Type="http://schemas.openxmlformats.org/officeDocument/2006/relationships/image" Target="../media/image4672.png"/><Relationship Id="rId123" Type="http://schemas.openxmlformats.org/officeDocument/2006/relationships/customXml" Target="../ink/ink3251.xml"/><Relationship Id="rId330" Type="http://schemas.openxmlformats.org/officeDocument/2006/relationships/image" Target="../media/image3320.png"/><Relationship Id="rId2011" Type="http://schemas.openxmlformats.org/officeDocument/2006/relationships/image" Target="../media/image4081.png"/><Relationship Id="rId2968" Type="http://schemas.openxmlformats.org/officeDocument/2006/relationships/image" Target="../media/image4555.png"/><Relationship Id="rId1777" Type="http://schemas.openxmlformats.org/officeDocument/2006/relationships/image" Target="../media/image3964.png"/><Relationship Id="rId1984" Type="http://schemas.openxmlformats.org/officeDocument/2006/relationships/customXml" Target="../ink/ink4184.xml"/><Relationship Id="rId2828" Type="http://schemas.openxmlformats.org/officeDocument/2006/relationships/customXml" Target="../ink/ink4609.xml"/><Relationship Id="rId69" Type="http://schemas.openxmlformats.org/officeDocument/2006/relationships/customXml" Target="../ink/ink3224.xml"/><Relationship Id="rId1637" Type="http://schemas.openxmlformats.org/officeDocument/2006/relationships/image" Target="../media/image3894.png"/><Relationship Id="rId1844" Type="http://schemas.openxmlformats.org/officeDocument/2006/relationships/customXml" Target="../ink/ink4114.xml"/><Relationship Id="rId1704" Type="http://schemas.openxmlformats.org/officeDocument/2006/relationships/customXml" Target="../ink/ink4044.xml"/><Relationship Id="rId1911" Type="http://schemas.openxmlformats.org/officeDocument/2006/relationships/image" Target="../media/image4031.png"/><Relationship Id="rId797" Type="http://schemas.openxmlformats.org/officeDocument/2006/relationships/customXml" Target="../ink/ink3588.xml"/><Relationship Id="rId2478" Type="http://schemas.openxmlformats.org/officeDocument/2006/relationships/customXml" Target="../ink/ink4432.xml"/><Relationship Id="rId1287" Type="http://schemas.openxmlformats.org/officeDocument/2006/relationships/image" Target="../media/image3789.png"/><Relationship Id="rId2685" Type="http://schemas.openxmlformats.org/officeDocument/2006/relationships/image" Target="../media/image4415.png"/><Relationship Id="rId2892" Type="http://schemas.openxmlformats.org/officeDocument/2006/relationships/customXml" Target="../ink/ink4641.xml"/><Relationship Id="rId657" Type="http://schemas.openxmlformats.org/officeDocument/2006/relationships/customXml" Target="../ink/ink3518.xml"/><Relationship Id="rId864" Type="http://schemas.openxmlformats.org/officeDocument/2006/relationships/image" Target="../media/image3583.png"/><Relationship Id="rId1494" Type="http://schemas.openxmlformats.org/officeDocument/2006/relationships/customXml" Target="../ink/ink3939.xml"/><Relationship Id="rId2338" Type="http://schemas.openxmlformats.org/officeDocument/2006/relationships/customXml" Target="../ink/ink4362.xml"/><Relationship Id="rId2545" Type="http://schemas.openxmlformats.org/officeDocument/2006/relationships/customXml" Target="../ink/ink4467.xml"/><Relationship Id="rId2752" Type="http://schemas.openxmlformats.org/officeDocument/2006/relationships/customXml" Target="../ink/ink4571.xml"/><Relationship Id="rId517" Type="http://schemas.openxmlformats.org/officeDocument/2006/relationships/customXml" Target="../ink/ink3448.xml"/><Relationship Id="rId724" Type="http://schemas.openxmlformats.org/officeDocument/2006/relationships/image" Target="../media/image3513.png"/><Relationship Id="rId931" Type="http://schemas.openxmlformats.org/officeDocument/2006/relationships/customXml" Target="../ink/ink3655.xml"/><Relationship Id="rId1147" Type="http://schemas.openxmlformats.org/officeDocument/2006/relationships/customXml" Target="../ink/ink3765.xml"/><Relationship Id="rId1354" Type="http://schemas.openxmlformats.org/officeDocument/2006/relationships/customXml" Target="../ink/ink3869.xml"/><Relationship Id="rId1561" Type="http://schemas.openxmlformats.org/officeDocument/2006/relationships/image" Target="../media/image3856.png"/><Relationship Id="rId2405" Type="http://schemas.openxmlformats.org/officeDocument/2006/relationships/image" Target="../media/image4277.png"/><Relationship Id="rId2612" Type="http://schemas.openxmlformats.org/officeDocument/2006/relationships/customXml" Target="../ink/ink4501.xml"/><Relationship Id="rId60" Type="http://schemas.openxmlformats.org/officeDocument/2006/relationships/image" Target="../media/image3185.png"/><Relationship Id="rId1007" Type="http://schemas.openxmlformats.org/officeDocument/2006/relationships/customXml" Target="../ink/ink3693.xml"/><Relationship Id="rId1214" Type="http://schemas.openxmlformats.org/officeDocument/2006/relationships/customXml" Target="../ink/ink3799.xml"/><Relationship Id="rId1421" Type="http://schemas.openxmlformats.org/officeDocument/2006/relationships/image" Target="../media/image27660.png"/><Relationship Id="rId3179" Type="http://schemas.openxmlformats.org/officeDocument/2006/relationships/customXml" Target="../ink/ink4785.xml"/><Relationship Id="rId2195" Type="http://schemas.openxmlformats.org/officeDocument/2006/relationships/image" Target="../media/image4173.png"/><Relationship Id="rId3039" Type="http://schemas.openxmlformats.org/officeDocument/2006/relationships/customXml" Target="../ink/ink4715.xml"/><Relationship Id="rId3246" Type="http://schemas.openxmlformats.org/officeDocument/2006/relationships/image" Target="../media/image4694.png"/><Relationship Id="rId167" Type="http://schemas.openxmlformats.org/officeDocument/2006/relationships/customXml" Target="../ink/ink3273.xml"/><Relationship Id="rId374" Type="http://schemas.openxmlformats.org/officeDocument/2006/relationships/image" Target="../media/image3341.png"/><Relationship Id="rId581" Type="http://schemas.openxmlformats.org/officeDocument/2006/relationships/customXml" Target="../ink/ink3480.xml"/><Relationship Id="rId2055" Type="http://schemas.openxmlformats.org/officeDocument/2006/relationships/image" Target="../media/image4103.png"/><Relationship Id="rId2262" Type="http://schemas.openxmlformats.org/officeDocument/2006/relationships/customXml" Target="../ink/ink4323.xml"/><Relationship Id="rId3106" Type="http://schemas.openxmlformats.org/officeDocument/2006/relationships/image" Target="../media/image4624.png"/><Relationship Id="rId234" Type="http://schemas.openxmlformats.org/officeDocument/2006/relationships/image" Target="../media/image3272.png"/><Relationship Id="rId441" Type="http://schemas.openxmlformats.org/officeDocument/2006/relationships/customXml" Target="../ink/ink3410.xml"/><Relationship Id="rId1071" Type="http://schemas.openxmlformats.org/officeDocument/2006/relationships/customXml" Target="../ink/ink3727.xml"/><Relationship Id="rId2122" Type="http://schemas.openxmlformats.org/officeDocument/2006/relationships/customXml" Target="../ink/ink4253.xml"/><Relationship Id="rId301" Type="http://schemas.openxmlformats.org/officeDocument/2006/relationships/customXml" Target="../ink/ink3340.xml"/><Relationship Id="rId1888" Type="http://schemas.openxmlformats.org/officeDocument/2006/relationships/customXml" Target="../ink/ink4136.xml"/><Relationship Id="rId2939" Type="http://schemas.openxmlformats.org/officeDocument/2006/relationships/customXml" Target="../ink/ink4665.xml"/><Relationship Id="rId1748" Type="http://schemas.openxmlformats.org/officeDocument/2006/relationships/customXml" Target="../ink/ink4066.xml"/><Relationship Id="rId1955" Type="http://schemas.openxmlformats.org/officeDocument/2006/relationships/image" Target="../media/image4053.png"/><Relationship Id="rId3170" Type="http://schemas.openxmlformats.org/officeDocument/2006/relationships/image" Target="../media/image4656.png"/><Relationship Id="rId1608" Type="http://schemas.openxmlformats.org/officeDocument/2006/relationships/customXml" Target="../ink/ink3996.xml"/><Relationship Id="rId1815" Type="http://schemas.openxmlformats.org/officeDocument/2006/relationships/image" Target="../media/image3983.png"/><Relationship Id="rId3030" Type="http://schemas.openxmlformats.org/officeDocument/2006/relationships/image" Target="../media/image4586.png"/><Relationship Id="rId256" Type="http://schemas.openxmlformats.org/officeDocument/2006/relationships/image" Target="../media/image3283.png"/><Relationship Id="rId463" Type="http://schemas.openxmlformats.org/officeDocument/2006/relationships/customXml" Target="../ink/ink3421.xml"/><Relationship Id="rId670" Type="http://schemas.openxmlformats.org/officeDocument/2006/relationships/image" Target="../media/image3486.png"/><Relationship Id="rId1093" Type="http://schemas.openxmlformats.org/officeDocument/2006/relationships/customXml" Target="../ink/ink3738.xml"/><Relationship Id="rId2144" Type="http://schemas.openxmlformats.org/officeDocument/2006/relationships/customXml" Target="../ink/ink4264.xml"/><Relationship Id="rId2351" Type="http://schemas.openxmlformats.org/officeDocument/2006/relationships/image" Target="../media/image4250.png"/><Relationship Id="rId2589" Type="http://schemas.openxmlformats.org/officeDocument/2006/relationships/customXml" Target="../ink/ink4489.xml"/><Relationship Id="rId2796" Type="http://schemas.openxmlformats.org/officeDocument/2006/relationships/customXml" Target="../ink/ink4593.xml"/><Relationship Id="rId116" Type="http://schemas.openxmlformats.org/officeDocument/2006/relationships/image" Target="../media/image3213.png"/><Relationship Id="rId323" Type="http://schemas.openxmlformats.org/officeDocument/2006/relationships/customXml" Target="../ink/ink3351.xml"/><Relationship Id="rId530" Type="http://schemas.openxmlformats.org/officeDocument/2006/relationships/image" Target="../media/image3418.png"/><Relationship Id="rId768" Type="http://schemas.openxmlformats.org/officeDocument/2006/relationships/image" Target="../media/image3535.png"/><Relationship Id="rId975" Type="http://schemas.openxmlformats.org/officeDocument/2006/relationships/customXml" Target="../ink/ink3677.xml"/><Relationship Id="rId1160" Type="http://schemas.openxmlformats.org/officeDocument/2006/relationships/image" Target="../media/image3727.png"/><Relationship Id="rId1398" Type="http://schemas.openxmlformats.org/officeDocument/2006/relationships/customXml" Target="../ink/ink3891.xml"/><Relationship Id="rId2004" Type="http://schemas.openxmlformats.org/officeDocument/2006/relationships/customXml" Target="../ink/ink4194.xml"/><Relationship Id="rId2211" Type="http://schemas.openxmlformats.org/officeDocument/2006/relationships/image" Target="../media/image4181.png"/><Relationship Id="rId2449" Type="http://schemas.openxmlformats.org/officeDocument/2006/relationships/image" Target="../media/image4299.png"/><Relationship Id="rId2656" Type="http://schemas.openxmlformats.org/officeDocument/2006/relationships/customXml" Target="../ink/ink4523.xml"/><Relationship Id="rId2863" Type="http://schemas.openxmlformats.org/officeDocument/2006/relationships/image" Target="../media/image4504.png"/><Relationship Id="rId628" Type="http://schemas.openxmlformats.org/officeDocument/2006/relationships/image" Target="../media/image3466.png"/><Relationship Id="rId835" Type="http://schemas.openxmlformats.org/officeDocument/2006/relationships/customXml" Target="../ink/ink3607.xml"/><Relationship Id="rId1258" Type="http://schemas.openxmlformats.org/officeDocument/2006/relationships/customXml" Target="../ink/ink3821.xml"/><Relationship Id="rId1465" Type="http://schemas.openxmlformats.org/officeDocument/2006/relationships/image" Target="../media/image3808.png"/><Relationship Id="rId1672" Type="http://schemas.openxmlformats.org/officeDocument/2006/relationships/customXml" Target="../ink/ink4028.xml"/><Relationship Id="rId2309" Type="http://schemas.openxmlformats.org/officeDocument/2006/relationships/image" Target="../media/image4229.png"/><Relationship Id="rId2516" Type="http://schemas.openxmlformats.org/officeDocument/2006/relationships/customXml" Target="../ink/ink4452.xml"/><Relationship Id="rId2723" Type="http://schemas.openxmlformats.org/officeDocument/2006/relationships/image" Target="../media/image4434.png"/><Relationship Id="rId1020" Type="http://schemas.openxmlformats.org/officeDocument/2006/relationships/customXml" Target="../ink/ink3700.xml"/><Relationship Id="rId1118" Type="http://schemas.openxmlformats.org/officeDocument/2006/relationships/image" Target="../media/image3706.png"/><Relationship Id="rId1325" Type="http://schemas.openxmlformats.org/officeDocument/2006/relationships/image" Target="../media/image27120.png"/><Relationship Id="rId1532" Type="http://schemas.openxmlformats.org/officeDocument/2006/relationships/customXml" Target="../ink/ink3958.xml"/><Relationship Id="rId1977" Type="http://schemas.openxmlformats.org/officeDocument/2006/relationships/image" Target="../media/image4064.png"/><Relationship Id="rId2930" Type="http://schemas.openxmlformats.org/officeDocument/2006/relationships/image" Target="../media/image4536.png"/><Relationship Id="rId902" Type="http://schemas.openxmlformats.org/officeDocument/2006/relationships/image" Target="../media/image3602.png"/><Relationship Id="rId1837" Type="http://schemas.openxmlformats.org/officeDocument/2006/relationships/image" Target="../media/image3994.png"/><Relationship Id="rId3192" Type="http://schemas.openxmlformats.org/officeDocument/2006/relationships/image" Target="../media/image4667.png"/><Relationship Id="rId31" Type="http://schemas.openxmlformats.org/officeDocument/2006/relationships/customXml" Target="../ink/ink3205.xml"/><Relationship Id="rId2099" Type="http://schemas.openxmlformats.org/officeDocument/2006/relationships/image" Target="../media/image4125.png"/><Relationship Id="rId3052" Type="http://schemas.openxmlformats.org/officeDocument/2006/relationships/image" Target="../media/image4597.png"/><Relationship Id="rId180" Type="http://schemas.openxmlformats.org/officeDocument/2006/relationships/image" Target="../media/image3245.png"/><Relationship Id="rId278" Type="http://schemas.openxmlformats.org/officeDocument/2006/relationships/image" Target="../media/image3294.png"/><Relationship Id="rId1904" Type="http://schemas.openxmlformats.org/officeDocument/2006/relationships/customXml" Target="../ink/ink4144.xml"/><Relationship Id="rId485" Type="http://schemas.openxmlformats.org/officeDocument/2006/relationships/customXml" Target="../ink/ink3432.xml"/><Relationship Id="rId692" Type="http://schemas.openxmlformats.org/officeDocument/2006/relationships/image" Target="../media/image3497.png"/><Relationship Id="rId2166" Type="http://schemas.openxmlformats.org/officeDocument/2006/relationships/customXml" Target="../ink/ink4275.xml"/><Relationship Id="rId2373" Type="http://schemas.openxmlformats.org/officeDocument/2006/relationships/image" Target="../media/image4261.png"/><Relationship Id="rId2580" Type="http://schemas.openxmlformats.org/officeDocument/2006/relationships/image" Target="../media/image4363.png"/><Relationship Id="rId3217" Type="http://schemas.openxmlformats.org/officeDocument/2006/relationships/customXml" Target="../ink/ink4804.xml"/><Relationship Id="rId138" Type="http://schemas.openxmlformats.org/officeDocument/2006/relationships/image" Target="../media/image3224.png"/><Relationship Id="rId345" Type="http://schemas.openxmlformats.org/officeDocument/2006/relationships/customXml" Target="../ink/ink3362.xml"/><Relationship Id="rId552" Type="http://schemas.openxmlformats.org/officeDocument/2006/relationships/image" Target="../media/image3429.png"/><Relationship Id="rId997" Type="http://schemas.openxmlformats.org/officeDocument/2006/relationships/customXml" Target="../ink/ink3688.xml"/><Relationship Id="rId1182" Type="http://schemas.openxmlformats.org/officeDocument/2006/relationships/customXml" Target="../ink/ink3783.xml"/><Relationship Id="rId2026" Type="http://schemas.openxmlformats.org/officeDocument/2006/relationships/customXml" Target="../ink/ink4205.xml"/><Relationship Id="rId2233" Type="http://schemas.openxmlformats.org/officeDocument/2006/relationships/image" Target="../media/image4192.png"/><Relationship Id="rId2440" Type="http://schemas.openxmlformats.org/officeDocument/2006/relationships/customXml" Target="../ink/ink4413.xml"/><Relationship Id="rId2678" Type="http://schemas.openxmlformats.org/officeDocument/2006/relationships/customXml" Target="../ink/ink4534.xml"/><Relationship Id="rId2885" Type="http://schemas.openxmlformats.org/officeDocument/2006/relationships/image" Target="../media/image4515.png"/><Relationship Id="rId205" Type="http://schemas.openxmlformats.org/officeDocument/2006/relationships/customXml" Target="../ink/ink3292.xml"/><Relationship Id="rId412" Type="http://schemas.openxmlformats.org/officeDocument/2006/relationships/image" Target="../media/image3360.png"/><Relationship Id="rId857" Type="http://schemas.openxmlformats.org/officeDocument/2006/relationships/customXml" Target="../ink/ink3618.xml"/><Relationship Id="rId1042" Type="http://schemas.openxmlformats.org/officeDocument/2006/relationships/image" Target="../media/image3669.png"/><Relationship Id="rId1487" Type="http://schemas.openxmlformats.org/officeDocument/2006/relationships/image" Target="../media/image3819.png"/><Relationship Id="rId1694" Type="http://schemas.openxmlformats.org/officeDocument/2006/relationships/customXml" Target="../ink/ink4039.xml"/><Relationship Id="rId2300" Type="http://schemas.openxmlformats.org/officeDocument/2006/relationships/customXml" Target="../ink/ink4342.xml"/><Relationship Id="rId2538" Type="http://schemas.openxmlformats.org/officeDocument/2006/relationships/image" Target="../media/image4342.png"/><Relationship Id="rId2745" Type="http://schemas.openxmlformats.org/officeDocument/2006/relationships/image" Target="../media/image4445.png"/><Relationship Id="rId2952" Type="http://schemas.openxmlformats.org/officeDocument/2006/relationships/image" Target="../media/image4547.png"/><Relationship Id="rId717" Type="http://schemas.openxmlformats.org/officeDocument/2006/relationships/customXml" Target="../ink/ink3548.xml"/><Relationship Id="rId924" Type="http://schemas.openxmlformats.org/officeDocument/2006/relationships/image" Target="../media/image3613.png"/><Relationship Id="rId1347" Type="http://schemas.openxmlformats.org/officeDocument/2006/relationships/image" Target="../media/image27230.png"/><Relationship Id="rId1554" Type="http://schemas.openxmlformats.org/officeDocument/2006/relationships/customXml" Target="../ink/ink3969.xml"/><Relationship Id="rId1761" Type="http://schemas.openxmlformats.org/officeDocument/2006/relationships/image" Target="../media/image3956.png"/><Relationship Id="rId1999" Type="http://schemas.openxmlformats.org/officeDocument/2006/relationships/image" Target="../media/image4075.png"/><Relationship Id="rId2605" Type="http://schemas.openxmlformats.org/officeDocument/2006/relationships/image" Target="../media/image4375.png"/><Relationship Id="rId2812" Type="http://schemas.openxmlformats.org/officeDocument/2006/relationships/customXml" Target="../ink/ink4601.xml"/><Relationship Id="rId53" Type="http://schemas.openxmlformats.org/officeDocument/2006/relationships/customXml" Target="../ink/ink3216.xml"/><Relationship Id="rId1207" Type="http://schemas.openxmlformats.org/officeDocument/2006/relationships/image" Target="../media/image3750.png"/><Relationship Id="rId1414" Type="http://schemas.openxmlformats.org/officeDocument/2006/relationships/customXml" Target="../ink/ink3899.xml"/><Relationship Id="rId1621" Type="http://schemas.openxmlformats.org/officeDocument/2006/relationships/image" Target="../media/image3886.png"/><Relationship Id="rId1859" Type="http://schemas.openxmlformats.org/officeDocument/2006/relationships/image" Target="../media/image4005.png"/><Relationship Id="rId3074" Type="http://schemas.openxmlformats.org/officeDocument/2006/relationships/image" Target="../media/image4608.png"/><Relationship Id="rId1719" Type="http://schemas.openxmlformats.org/officeDocument/2006/relationships/image" Target="../media/image3935.png"/><Relationship Id="rId1926" Type="http://schemas.openxmlformats.org/officeDocument/2006/relationships/customXml" Target="../ink/ink4155.xml"/><Relationship Id="rId3281" Type="http://schemas.openxmlformats.org/officeDocument/2006/relationships/customXml" Target="../ink/ink4836.xml"/><Relationship Id="rId2090" Type="http://schemas.openxmlformats.org/officeDocument/2006/relationships/customXml" Target="../ink/ink4237.xml"/><Relationship Id="rId2188" Type="http://schemas.openxmlformats.org/officeDocument/2006/relationships/customXml" Target="../ink/ink4286.xml"/><Relationship Id="rId2395" Type="http://schemas.openxmlformats.org/officeDocument/2006/relationships/image" Target="../media/image4272.png"/><Relationship Id="rId3141" Type="http://schemas.openxmlformats.org/officeDocument/2006/relationships/customXml" Target="../ink/ink4766.xml"/><Relationship Id="rId3239" Type="http://schemas.openxmlformats.org/officeDocument/2006/relationships/customXml" Target="../ink/ink4815.xml"/><Relationship Id="rId367" Type="http://schemas.openxmlformats.org/officeDocument/2006/relationships/customXml" Target="../ink/ink3373.xml"/><Relationship Id="rId574" Type="http://schemas.openxmlformats.org/officeDocument/2006/relationships/image" Target="../media/image3440.png"/><Relationship Id="rId2048" Type="http://schemas.openxmlformats.org/officeDocument/2006/relationships/customXml" Target="../ink/ink4216.xml"/><Relationship Id="rId2255" Type="http://schemas.openxmlformats.org/officeDocument/2006/relationships/image" Target="../media/image4203.png"/><Relationship Id="rId3001" Type="http://schemas.openxmlformats.org/officeDocument/2006/relationships/customXml" Target="../ink/ink4696.xml"/><Relationship Id="rId227" Type="http://schemas.openxmlformats.org/officeDocument/2006/relationships/customXml" Target="../ink/ink3303.xml"/><Relationship Id="rId781" Type="http://schemas.openxmlformats.org/officeDocument/2006/relationships/customXml" Target="../ink/ink3580.xml"/><Relationship Id="rId879" Type="http://schemas.openxmlformats.org/officeDocument/2006/relationships/customXml" Target="../ink/ink3629.xml"/><Relationship Id="rId2462" Type="http://schemas.openxmlformats.org/officeDocument/2006/relationships/customXml" Target="../ink/ink4424.xml"/><Relationship Id="rId2767" Type="http://schemas.openxmlformats.org/officeDocument/2006/relationships/image" Target="../media/image4456.png"/><Relationship Id="rId434" Type="http://schemas.openxmlformats.org/officeDocument/2006/relationships/image" Target="../media/image3371.png"/><Relationship Id="rId641" Type="http://schemas.openxmlformats.org/officeDocument/2006/relationships/customXml" Target="../ink/ink3510.xml"/><Relationship Id="rId739" Type="http://schemas.openxmlformats.org/officeDocument/2006/relationships/customXml" Target="../ink/ink3559.xml"/><Relationship Id="rId1064" Type="http://schemas.openxmlformats.org/officeDocument/2006/relationships/image" Target="../media/image3680.png"/><Relationship Id="rId1271" Type="http://schemas.openxmlformats.org/officeDocument/2006/relationships/image" Target="../media/image3073.png"/><Relationship Id="rId1369" Type="http://schemas.openxmlformats.org/officeDocument/2006/relationships/image" Target="../media/image27400.png"/><Relationship Id="rId1576" Type="http://schemas.openxmlformats.org/officeDocument/2006/relationships/customXml" Target="../ink/ink3980.xml"/><Relationship Id="rId2115" Type="http://schemas.openxmlformats.org/officeDocument/2006/relationships/image" Target="../media/image4133.png"/><Relationship Id="rId2322" Type="http://schemas.openxmlformats.org/officeDocument/2006/relationships/customXml" Target="../ink/ink4354.xml"/><Relationship Id="rId2974" Type="http://schemas.openxmlformats.org/officeDocument/2006/relationships/image" Target="../media/image4558.png"/><Relationship Id="rId501" Type="http://schemas.openxmlformats.org/officeDocument/2006/relationships/customXml" Target="../ink/ink3440.xml"/><Relationship Id="rId946" Type="http://schemas.openxmlformats.org/officeDocument/2006/relationships/image" Target="../media/image3624.png"/><Relationship Id="rId1131" Type="http://schemas.openxmlformats.org/officeDocument/2006/relationships/customXml" Target="../ink/ink3757.xml"/><Relationship Id="rId1229" Type="http://schemas.openxmlformats.org/officeDocument/2006/relationships/image" Target="../media/image3761.png"/><Relationship Id="rId1783" Type="http://schemas.openxmlformats.org/officeDocument/2006/relationships/image" Target="../media/image3967.png"/><Relationship Id="rId1990" Type="http://schemas.openxmlformats.org/officeDocument/2006/relationships/customXml" Target="../ink/ink4187.xml"/><Relationship Id="rId2627" Type="http://schemas.openxmlformats.org/officeDocument/2006/relationships/image" Target="../media/image4386.png"/><Relationship Id="rId2834" Type="http://schemas.openxmlformats.org/officeDocument/2006/relationships/customXml" Target="../ink/ink4612.xml"/><Relationship Id="rId75" Type="http://schemas.openxmlformats.org/officeDocument/2006/relationships/customXml" Target="../ink/ink3227.xml"/><Relationship Id="rId806" Type="http://schemas.openxmlformats.org/officeDocument/2006/relationships/image" Target="../media/image3554.png"/><Relationship Id="rId1436" Type="http://schemas.openxmlformats.org/officeDocument/2006/relationships/customXml" Target="../ink/ink3910.xml"/><Relationship Id="rId1643" Type="http://schemas.openxmlformats.org/officeDocument/2006/relationships/image" Target="../media/image3897.png"/><Relationship Id="rId1850" Type="http://schemas.openxmlformats.org/officeDocument/2006/relationships/customXml" Target="../ink/ink4117.xml"/><Relationship Id="rId2901" Type="http://schemas.openxmlformats.org/officeDocument/2006/relationships/image" Target="../media/image4522.png"/><Relationship Id="rId3096" Type="http://schemas.openxmlformats.org/officeDocument/2006/relationships/image" Target="../media/image4619.png"/><Relationship Id="rId1503" Type="http://schemas.openxmlformats.org/officeDocument/2006/relationships/image" Target="../media/image3827.png"/><Relationship Id="rId1710" Type="http://schemas.openxmlformats.org/officeDocument/2006/relationships/customXml" Target="../ink/ink4047.xml"/><Relationship Id="rId1948" Type="http://schemas.openxmlformats.org/officeDocument/2006/relationships/customXml" Target="../ink/ink4166.xml"/><Relationship Id="rId3163" Type="http://schemas.openxmlformats.org/officeDocument/2006/relationships/customXml" Target="../ink/ink4777.xml"/><Relationship Id="rId291" Type="http://schemas.openxmlformats.org/officeDocument/2006/relationships/customXml" Target="../ink/ink3335.xml"/><Relationship Id="rId1808" Type="http://schemas.openxmlformats.org/officeDocument/2006/relationships/customXml" Target="../ink/ink4096.xml"/><Relationship Id="rId3023" Type="http://schemas.openxmlformats.org/officeDocument/2006/relationships/customXml" Target="../ink/ink4707.xml"/><Relationship Id="rId151" Type="http://schemas.openxmlformats.org/officeDocument/2006/relationships/customXml" Target="../ink/ink3265.xml"/><Relationship Id="rId389" Type="http://schemas.openxmlformats.org/officeDocument/2006/relationships/customXml" Target="../ink/ink3384.xml"/><Relationship Id="rId596" Type="http://schemas.openxmlformats.org/officeDocument/2006/relationships/image" Target="../media/image3451.png"/><Relationship Id="rId2277" Type="http://schemas.openxmlformats.org/officeDocument/2006/relationships/image" Target="../media/image4214.png"/><Relationship Id="rId2484" Type="http://schemas.openxmlformats.org/officeDocument/2006/relationships/customXml" Target="../ink/ink4436.xml"/><Relationship Id="rId2691" Type="http://schemas.openxmlformats.org/officeDocument/2006/relationships/image" Target="../media/image4418.png"/><Relationship Id="rId3230" Type="http://schemas.openxmlformats.org/officeDocument/2006/relationships/image" Target="../media/image4686.png"/><Relationship Id="rId249" Type="http://schemas.openxmlformats.org/officeDocument/2006/relationships/customXml" Target="../ink/ink3314.xml"/><Relationship Id="rId456" Type="http://schemas.openxmlformats.org/officeDocument/2006/relationships/image" Target="../media/image3382.png"/><Relationship Id="rId663" Type="http://schemas.openxmlformats.org/officeDocument/2006/relationships/customXml" Target="../ink/ink3521.xml"/><Relationship Id="rId870" Type="http://schemas.openxmlformats.org/officeDocument/2006/relationships/image" Target="../media/image3586.png"/><Relationship Id="rId1086" Type="http://schemas.openxmlformats.org/officeDocument/2006/relationships/image" Target="../media/image3691.png"/><Relationship Id="rId1293" Type="http://schemas.openxmlformats.org/officeDocument/2006/relationships/image" Target="../media/image3792.png"/><Relationship Id="rId2137" Type="http://schemas.openxmlformats.org/officeDocument/2006/relationships/image" Target="../media/image4144.png"/><Relationship Id="rId2344" Type="http://schemas.openxmlformats.org/officeDocument/2006/relationships/customXml" Target="../ink/ink4365.xml"/><Relationship Id="rId2551" Type="http://schemas.openxmlformats.org/officeDocument/2006/relationships/customXml" Target="../ink/ink4470.xml"/><Relationship Id="rId2789" Type="http://schemas.openxmlformats.org/officeDocument/2006/relationships/image" Target="../media/image4467.png"/><Relationship Id="rId2996" Type="http://schemas.openxmlformats.org/officeDocument/2006/relationships/image" Target="../media/image4569.png"/><Relationship Id="rId109" Type="http://schemas.openxmlformats.org/officeDocument/2006/relationships/customXml" Target="../ink/ink3244.xml"/><Relationship Id="rId316" Type="http://schemas.openxmlformats.org/officeDocument/2006/relationships/image" Target="../media/image3313.png"/><Relationship Id="rId523" Type="http://schemas.openxmlformats.org/officeDocument/2006/relationships/customXml" Target="../ink/ink3451.xml"/><Relationship Id="rId968" Type="http://schemas.openxmlformats.org/officeDocument/2006/relationships/image" Target="../media/image3635.png"/><Relationship Id="rId1153" Type="http://schemas.openxmlformats.org/officeDocument/2006/relationships/customXml" Target="../ink/ink3768.xml"/><Relationship Id="rId1598" Type="http://schemas.openxmlformats.org/officeDocument/2006/relationships/customXml" Target="../ink/ink3991.xml"/><Relationship Id="rId2204" Type="http://schemas.openxmlformats.org/officeDocument/2006/relationships/customXml" Target="../ink/ink4294.xml"/><Relationship Id="rId2649" Type="http://schemas.openxmlformats.org/officeDocument/2006/relationships/image" Target="../media/image4397.png"/><Relationship Id="rId2856" Type="http://schemas.openxmlformats.org/officeDocument/2006/relationships/customXml" Target="../ink/ink4623.xml"/><Relationship Id="rId97" Type="http://schemas.openxmlformats.org/officeDocument/2006/relationships/customXml" Target="../ink/ink3238.xml"/><Relationship Id="rId730" Type="http://schemas.openxmlformats.org/officeDocument/2006/relationships/image" Target="../media/image3516.png"/><Relationship Id="rId828" Type="http://schemas.openxmlformats.org/officeDocument/2006/relationships/image" Target="../media/image3565.png"/><Relationship Id="rId1013" Type="http://schemas.openxmlformats.org/officeDocument/2006/relationships/image" Target="../media/image3656.png"/><Relationship Id="rId1360" Type="http://schemas.openxmlformats.org/officeDocument/2006/relationships/customXml" Target="../ink/ink3872.xml"/><Relationship Id="rId1458" Type="http://schemas.openxmlformats.org/officeDocument/2006/relationships/customXml" Target="../ink/ink3921.xml"/><Relationship Id="rId1665" Type="http://schemas.openxmlformats.org/officeDocument/2006/relationships/image" Target="../media/image3908.png"/><Relationship Id="rId1872" Type="http://schemas.openxmlformats.org/officeDocument/2006/relationships/customXml" Target="../ink/ink4128.xml"/><Relationship Id="rId2411" Type="http://schemas.openxmlformats.org/officeDocument/2006/relationships/image" Target="../media/image4280.png"/><Relationship Id="rId2509" Type="http://schemas.openxmlformats.org/officeDocument/2006/relationships/image" Target="../media/image4328.png"/><Relationship Id="rId2716" Type="http://schemas.openxmlformats.org/officeDocument/2006/relationships/customXml" Target="../ink/ink4553.xml"/><Relationship Id="rId1220" Type="http://schemas.openxmlformats.org/officeDocument/2006/relationships/customXml" Target="../ink/ink3802.xml"/><Relationship Id="rId1318" Type="http://schemas.openxmlformats.org/officeDocument/2006/relationships/customXml" Target="../ink/ink3851.xml"/><Relationship Id="rId1525" Type="http://schemas.openxmlformats.org/officeDocument/2006/relationships/image" Target="../media/image3838.png"/><Relationship Id="rId2923" Type="http://schemas.openxmlformats.org/officeDocument/2006/relationships/customXml" Target="../ink/ink4657.xml"/><Relationship Id="rId1732" Type="http://schemas.openxmlformats.org/officeDocument/2006/relationships/customXml" Target="../ink/ink4058.xml"/><Relationship Id="rId3185" Type="http://schemas.openxmlformats.org/officeDocument/2006/relationships/customXml" Target="../ink/ink4788.xml"/><Relationship Id="rId24" Type="http://schemas.openxmlformats.org/officeDocument/2006/relationships/image" Target="../media/image3167.png"/><Relationship Id="rId2299" Type="http://schemas.openxmlformats.org/officeDocument/2006/relationships/image" Target="../media/image4225.png"/><Relationship Id="rId3045" Type="http://schemas.openxmlformats.org/officeDocument/2006/relationships/customXml" Target="../ink/ink4718.xml"/><Relationship Id="rId3252" Type="http://schemas.openxmlformats.org/officeDocument/2006/relationships/image" Target="../media/image4697.png"/><Relationship Id="rId173" Type="http://schemas.openxmlformats.org/officeDocument/2006/relationships/customXml" Target="../ink/ink3276.xml"/><Relationship Id="rId380" Type="http://schemas.openxmlformats.org/officeDocument/2006/relationships/image" Target="../media/image3344.png"/><Relationship Id="rId2061" Type="http://schemas.openxmlformats.org/officeDocument/2006/relationships/image" Target="../media/image4106.png"/><Relationship Id="rId3112" Type="http://schemas.openxmlformats.org/officeDocument/2006/relationships/image" Target="../media/image4627.png"/><Relationship Id="rId240" Type="http://schemas.openxmlformats.org/officeDocument/2006/relationships/image" Target="../media/image3275.png"/><Relationship Id="rId478" Type="http://schemas.openxmlformats.org/officeDocument/2006/relationships/image" Target="../media/image3393.png"/><Relationship Id="rId685" Type="http://schemas.openxmlformats.org/officeDocument/2006/relationships/customXml" Target="../ink/ink3532.xml"/><Relationship Id="rId892" Type="http://schemas.openxmlformats.org/officeDocument/2006/relationships/image" Target="../media/image3597.png"/><Relationship Id="rId2159" Type="http://schemas.openxmlformats.org/officeDocument/2006/relationships/image" Target="../media/image4155.png"/><Relationship Id="rId2366" Type="http://schemas.openxmlformats.org/officeDocument/2006/relationships/customXml" Target="../ink/ink4376.xml"/><Relationship Id="rId2573" Type="http://schemas.openxmlformats.org/officeDocument/2006/relationships/customXml" Target="../ink/ink4481.xml"/><Relationship Id="rId2780" Type="http://schemas.openxmlformats.org/officeDocument/2006/relationships/customXml" Target="../ink/ink4585.xml"/><Relationship Id="rId100" Type="http://schemas.openxmlformats.org/officeDocument/2006/relationships/image" Target="../media/image3205.png"/><Relationship Id="rId338" Type="http://schemas.openxmlformats.org/officeDocument/2006/relationships/image" Target="../media/image3324.png"/><Relationship Id="rId545" Type="http://schemas.openxmlformats.org/officeDocument/2006/relationships/customXml" Target="../ink/ink3462.xml"/><Relationship Id="rId752" Type="http://schemas.openxmlformats.org/officeDocument/2006/relationships/image" Target="../media/image3527.png"/><Relationship Id="rId1175" Type="http://schemas.openxmlformats.org/officeDocument/2006/relationships/customXml" Target="../ink/ink3779.xml"/><Relationship Id="rId1382" Type="http://schemas.openxmlformats.org/officeDocument/2006/relationships/customXml" Target="../ink/ink3883.xml"/><Relationship Id="rId2019" Type="http://schemas.openxmlformats.org/officeDocument/2006/relationships/image" Target="../media/image4085.png"/><Relationship Id="rId2226" Type="http://schemas.openxmlformats.org/officeDocument/2006/relationships/customXml" Target="../ink/ink4305.xml"/><Relationship Id="rId2433" Type="http://schemas.openxmlformats.org/officeDocument/2006/relationships/image" Target="../media/image4291.png"/><Relationship Id="rId2640" Type="http://schemas.openxmlformats.org/officeDocument/2006/relationships/customXml" Target="../ink/ink4515.xml"/><Relationship Id="rId2878" Type="http://schemas.openxmlformats.org/officeDocument/2006/relationships/customXml" Target="../ink/ink4634.xml"/><Relationship Id="rId405" Type="http://schemas.openxmlformats.org/officeDocument/2006/relationships/customXml" Target="../ink/ink3392.xml"/><Relationship Id="rId612" Type="http://schemas.openxmlformats.org/officeDocument/2006/relationships/image" Target="../media/image3458.png"/><Relationship Id="rId1035" Type="http://schemas.openxmlformats.org/officeDocument/2006/relationships/customXml" Target="../ink/ink3708.xml"/><Relationship Id="rId1242" Type="http://schemas.openxmlformats.org/officeDocument/2006/relationships/customXml" Target="../ink/ink3813.xml"/><Relationship Id="rId1687" Type="http://schemas.openxmlformats.org/officeDocument/2006/relationships/image" Target="../media/image3919.png"/><Relationship Id="rId1894" Type="http://schemas.openxmlformats.org/officeDocument/2006/relationships/customXml" Target="../ink/ink4139.xml"/><Relationship Id="rId2500" Type="http://schemas.openxmlformats.org/officeDocument/2006/relationships/customXml" Target="../ink/ink4444.xml"/><Relationship Id="rId2738" Type="http://schemas.openxmlformats.org/officeDocument/2006/relationships/customXml" Target="../ink/ink4564.xml"/><Relationship Id="rId2945" Type="http://schemas.openxmlformats.org/officeDocument/2006/relationships/customXml" Target="../ink/ink4668.xml"/><Relationship Id="rId917" Type="http://schemas.openxmlformats.org/officeDocument/2006/relationships/customXml" Target="../ink/ink3648.xml"/><Relationship Id="rId1102" Type="http://schemas.openxmlformats.org/officeDocument/2006/relationships/image" Target="../media/image2999.png"/><Relationship Id="rId1547" Type="http://schemas.openxmlformats.org/officeDocument/2006/relationships/image" Target="../media/image3849.png"/><Relationship Id="rId1754" Type="http://schemas.openxmlformats.org/officeDocument/2006/relationships/customXml" Target="../ink/ink4069.xml"/><Relationship Id="rId1961" Type="http://schemas.openxmlformats.org/officeDocument/2006/relationships/image" Target="../media/image4056.png"/><Relationship Id="rId2805" Type="http://schemas.openxmlformats.org/officeDocument/2006/relationships/image" Target="../media/image4475.png"/><Relationship Id="rId46" Type="http://schemas.openxmlformats.org/officeDocument/2006/relationships/image" Target="../media/image3178.png"/><Relationship Id="rId1407" Type="http://schemas.openxmlformats.org/officeDocument/2006/relationships/image" Target="../media/image27590.png"/><Relationship Id="rId1614" Type="http://schemas.openxmlformats.org/officeDocument/2006/relationships/customXml" Target="../ink/ink3999.xml"/><Relationship Id="rId1821" Type="http://schemas.openxmlformats.org/officeDocument/2006/relationships/image" Target="../media/image3986.png"/><Relationship Id="rId3067" Type="http://schemas.openxmlformats.org/officeDocument/2006/relationships/customXml" Target="../ink/ink4729.xml"/><Relationship Id="rId3274" Type="http://schemas.openxmlformats.org/officeDocument/2006/relationships/image" Target="../media/image4708.png"/><Relationship Id="rId195" Type="http://schemas.openxmlformats.org/officeDocument/2006/relationships/customXml" Target="../ink/ink3287.xml"/><Relationship Id="rId1919" Type="http://schemas.openxmlformats.org/officeDocument/2006/relationships/image" Target="../media/image4035.png"/><Relationship Id="rId2083" Type="http://schemas.openxmlformats.org/officeDocument/2006/relationships/image" Target="../media/image4117.png"/><Relationship Id="rId2290" Type="http://schemas.openxmlformats.org/officeDocument/2006/relationships/customXml" Target="../ink/ink4337.xml"/><Relationship Id="rId2388" Type="http://schemas.openxmlformats.org/officeDocument/2006/relationships/customXml" Target="../ink/ink4387.xml"/><Relationship Id="rId2595" Type="http://schemas.openxmlformats.org/officeDocument/2006/relationships/customXml" Target="../ink/ink4492.xml"/><Relationship Id="rId3134" Type="http://schemas.openxmlformats.org/officeDocument/2006/relationships/image" Target="../media/image4638.png"/><Relationship Id="rId262" Type="http://schemas.openxmlformats.org/officeDocument/2006/relationships/image" Target="../media/image3286.png"/><Relationship Id="rId567" Type="http://schemas.openxmlformats.org/officeDocument/2006/relationships/customXml" Target="../ink/ink3473.xml"/><Relationship Id="rId1197" Type="http://schemas.openxmlformats.org/officeDocument/2006/relationships/image" Target="../media/image3745.png"/><Relationship Id="rId2150" Type="http://schemas.openxmlformats.org/officeDocument/2006/relationships/customXml" Target="../ink/ink4267.xml"/><Relationship Id="rId2248" Type="http://schemas.openxmlformats.org/officeDocument/2006/relationships/customXml" Target="../ink/ink4316.xml"/><Relationship Id="rId3201" Type="http://schemas.openxmlformats.org/officeDocument/2006/relationships/customXml" Target="../ink/ink4796.xml"/><Relationship Id="rId122" Type="http://schemas.openxmlformats.org/officeDocument/2006/relationships/image" Target="../media/image3216.png"/><Relationship Id="rId774" Type="http://schemas.openxmlformats.org/officeDocument/2006/relationships/image" Target="../media/image3538.png"/><Relationship Id="rId981" Type="http://schemas.openxmlformats.org/officeDocument/2006/relationships/customXml" Target="../ink/ink3680.xml"/><Relationship Id="rId1057" Type="http://schemas.openxmlformats.org/officeDocument/2006/relationships/customXml" Target="../ink/ink3720.xml"/><Relationship Id="rId2010" Type="http://schemas.openxmlformats.org/officeDocument/2006/relationships/customXml" Target="../ink/ink4197.xml"/><Relationship Id="rId2455" Type="http://schemas.openxmlformats.org/officeDocument/2006/relationships/image" Target="../media/image4302.png"/><Relationship Id="rId2662" Type="http://schemas.openxmlformats.org/officeDocument/2006/relationships/customXml" Target="../ink/ink4526.xml"/><Relationship Id="rId427" Type="http://schemas.openxmlformats.org/officeDocument/2006/relationships/customXml" Target="../ink/ink3403.xml"/><Relationship Id="rId634" Type="http://schemas.openxmlformats.org/officeDocument/2006/relationships/image" Target="../media/image3469.png"/><Relationship Id="rId841" Type="http://schemas.openxmlformats.org/officeDocument/2006/relationships/customXml" Target="../ink/ink3610.xml"/><Relationship Id="rId1264" Type="http://schemas.openxmlformats.org/officeDocument/2006/relationships/customXml" Target="../ink/ink3824.xml"/><Relationship Id="rId1471" Type="http://schemas.openxmlformats.org/officeDocument/2006/relationships/image" Target="../media/image3811.png"/><Relationship Id="rId1569" Type="http://schemas.openxmlformats.org/officeDocument/2006/relationships/image" Target="../media/image3860.png"/><Relationship Id="rId2108" Type="http://schemas.openxmlformats.org/officeDocument/2006/relationships/customXml" Target="../ink/ink4246.xml"/><Relationship Id="rId2315" Type="http://schemas.openxmlformats.org/officeDocument/2006/relationships/image" Target="../media/image4232.png"/><Relationship Id="rId2522" Type="http://schemas.openxmlformats.org/officeDocument/2006/relationships/customXml" Target="../ink/ink4455.xml"/><Relationship Id="rId2967" Type="http://schemas.openxmlformats.org/officeDocument/2006/relationships/customXml" Target="../ink/ink4679.xml"/><Relationship Id="rId701" Type="http://schemas.openxmlformats.org/officeDocument/2006/relationships/customXml" Target="../ink/ink3540.xml"/><Relationship Id="rId939" Type="http://schemas.openxmlformats.org/officeDocument/2006/relationships/customXml" Target="../ink/ink3659.xml"/><Relationship Id="rId1124" Type="http://schemas.openxmlformats.org/officeDocument/2006/relationships/image" Target="../media/image3709.png"/><Relationship Id="rId1331" Type="http://schemas.openxmlformats.org/officeDocument/2006/relationships/image" Target="../media/image27150.png"/><Relationship Id="rId1776" Type="http://schemas.openxmlformats.org/officeDocument/2006/relationships/customXml" Target="../ink/ink4080.xml"/><Relationship Id="rId1983" Type="http://schemas.openxmlformats.org/officeDocument/2006/relationships/image" Target="../media/image4067.png"/><Relationship Id="rId2827" Type="http://schemas.openxmlformats.org/officeDocument/2006/relationships/image" Target="../media/image4486.png"/><Relationship Id="rId68" Type="http://schemas.openxmlformats.org/officeDocument/2006/relationships/image" Target="../media/image3189.png"/><Relationship Id="rId1429" Type="http://schemas.openxmlformats.org/officeDocument/2006/relationships/image" Target="../media/image27700.png"/><Relationship Id="rId1636" Type="http://schemas.openxmlformats.org/officeDocument/2006/relationships/customXml" Target="../ink/ink4010.xml"/><Relationship Id="rId1843" Type="http://schemas.openxmlformats.org/officeDocument/2006/relationships/image" Target="../media/image3997.png"/><Relationship Id="rId3089" Type="http://schemas.openxmlformats.org/officeDocument/2006/relationships/customXml" Target="../ink/ink4740.xml"/><Relationship Id="rId3296" Type="http://schemas.openxmlformats.org/officeDocument/2006/relationships/image" Target="../media/image4719.png"/><Relationship Id="rId1703" Type="http://schemas.openxmlformats.org/officeDocument/2006/relationships/image" Target="../media/image3927.png"/><Relationship Id="rId1910" Type="http://schemas.openxmlformats.org/officeDocument/2006/relationships/customXml" Target="../ink/ink4147.xml"/><Relationship Id="rId3156" Type="http://schemas.openxmlformats.org/officeDocument/2006/relationships/image" Target="../media/image4649.png"/><Relationship Id="rId284" Type="http://schemas.openxmlformats.org/officeDocument/2006/relationships/image" Target="../media/image3297.png"/><Relationship Id="rId491" Type="http://schemas.openxmlformats.org/officeDocument/2006/relationships/customXml" Target="../ink/ink3435.xml"/><Relationship Id="rId2172" Type="http://schemas.openxmlformats.org/officeDocument/2006/relationships/customXml" Target="../ink/ink4278.xml"/><Relationship Id="rId3016" Type="http://schemas.openxmlformats.org/officeDocument/2006/relationships/image" Target="../media/image4579.png"/><Relationship Id="rId3223" Type="http://schemas.openxmlformats.org/officeDocument/2006/relationships/customXml" Target="../ink/ink4807.xml"/><Relationship Id="rId144" Type="http://schemas.openxmlformats.org/officeDocument/2006/relationships/image" Target="../media/image3227.png"/><Relationship Id="rId589" Type="http://schemas.openxmlformats.org/officeDocument/2006/relationships/customXml" Target="../ink/ink3484.xml"/><Relationship Id="rId796" Type="http://schemas.openxmlformats.org/officeDocument/2006/relationships/image" Target="../media/image3549.png"/><Relationship Id="rId2477" Type="http://schemas.openxmlformats.org/officeDocument/2006/relationships/image" Target="../media/image4313.png"/><Relationship Id="rId2684" Type="http://schemas.openxmlformats.org/officeDocument/2006/relationships/customXml" Target="../ink/ink4537.xml"/><Relationship Id="rId351" Type="http://schemas.openxmlformats.org/officeDocument/2006/relationships/customXml" Target="../ink/ink3365.xml"/><Relationship Id="rId449" Type="http://schemas.openxmlformats.org/officeDocument/2006/relationships/customXml" Target="../ink/ink3414.xml"/><Relationship Id="rId656" Type="http://schemas.openxmlformats.org/officeDocument/2006/relationships/image" Target="../media/image3479.png"/><Relationship Id="rId863" Type="http://schemas.openxmlformats.org/officeDocument/2006/relationships/customXml" Target="../ink/ink3621.xml"/><Relationship Id="rId1079" Type="http://schemas.openxmlformats.org/officeDocument/2006/relationships/customXml" Target="../ink/ink3731.xml"/><Relationship Id="rId1286" Type="http://schemas.openxmlformats.org/officeDocument/2006/relationships/customXml" Target="../ink/ink3835.xml"/><Relationship Id="rId1493" Type="http://schemas.openxmlformats.org/officeDocument/2006/relationships/image" Target="../media/image3822.png"/><Relationship Id="rId2032" Type="http://schemas.openxmlformats.org/officeDocument/2006/relationships/customXml" Target="../ink/ink4208.xml"/><Relationship Id="rId2337" Type="http://schemas.openxmlformats.org/officeDocument/2006/relationships/image" Target="../media/image4243.png"/><Relationship Id="rId2544" Type="http://schemas.openxmlformats.org/officeDocument/2006/relationships/image" Target="../media/image4345.png"/><Relationship Id="rId2891" Type="http://schemas.openxmlformats.org/officeDocument/2006/relationships/image" Target="../media/image4517.png"/><Relationship Id="rId2989" Type="http://schemas.openxmlformats.org/officeDocument/2006/relationships/customXml" Target="../ink/ink4690.xml"/><Relationship Id="rId211" Type="http://schemas.openxmlformats.org/officeDocument/2006/relationships/customXml" Target="../ink/ink3295.xml"/><Relationship Id="rId309" Type="http://schemas.openxmlformats.org/officeDocument/2006/relationships/customXml" Target="../ink/ink3344.xml"/><Relationship Id="rId516" Type="http://schemas.openxmlformats.org/officeDocument/2006/relationships/image" Target="../media/image3411.png"/><Relationship Id="rId1146" Type="http://schemas.openxmlformats.org/officeDocument/2006/relationships/image" Target="../media/image3720.png"/><Relationship Id="rId1798" Type="http://schemas.openxmlformats.org/officeDocument/2006/relationships/customXml" Target="../ink/ink4091.xml"/><Relationship Id="rId2751" Type="http://schemas.openxmlformats.org/officeDocument/2006/relationships/image" Target="../media/image4448.png"/><Relationship Id="rId2849" Type="http://schemas.openxmlformats.org/officeDocument/2006/relationships/image" Target="../media/image4497.png"/><Relationship Id="rId723" Type="http://schemas.openxmlformats.org/officeDocument/2006/relationships/customXml" Target="../ink/ink3551.xml"/><Relationship Id="rId930" Type="http://schemas.openxmlformats.org/officeDocument/2006/relationships/image" Target="../media/image3616.png"/><Relationship Id="rId1006" Type="http://schemas.openxmlformats.org/officeDocument/2006/relationships/image" Target="../media/image3653.png"/><Relationship Id="rId1353" Type="http://schemas.openxmlformats.org/officeDocument/2006/relationships/image" Target="../media/image3798.png"/><Relationship Id="rId1560" Type="http://schemas.openxmlformats.org/officeDocument/2006/relationships/customXml" Target="../ink/ink3972.xml"/><Relationship Id="rId1658" Type="http://schemas.openxmlformats.org/officeDocument/2006/relationships/customXml" Target="../ink/ink4021.xml"/><Relationship Id="rId1865" Type="http://schemas.openxmlformats.org/officeDocument/2006/relationships/image" Target="../media/image4008.png"/><Relationship Id="rId2404" Type="http://schemas.openxmlformats.org/officeDocument/2006/relationships/customXml" Target="../ink/ink4395.xml"/><Relationship Id="rId2611" Type="http://schemas.openxmlformats.org/officeDocument/2006/relationships/image" Target="../media/image4378.png"/><Relationship Id="rId2709" Type="http://schemas.openxmlformats.org/officeDocument/2006/relationships/image" Target="../media/image4427.png"/><Relationship Id="rId1213" Type="http://schemas.openxmlformats.org/officeDocument/2006/relationships/image" Target="../media/image3753.png"/><Relationship Id="rId1420" Type="http://schemas.openxmlformats.org/officeDocument/2006/relationships/customXml" Target="../ink/ink3902.xml"/><Relationship Id="rId1518" Type="http://schemas.openxmlformats.org/officeDocument/2006/relationships/customXml" Target="../ink/ink3951.xml"/><Relationship Id="rId2916" Type="http://schemas.openxmlformats.org/officeDocument/2006/relationships/image" Target="../media/image4529.png"/><Relationship Id="rId3080" Type="http://schemas.openxmlformats.org/officeDocument/2006/relationships/image" Target="../media/image4611.png"/><Relationship Id="rId1725" Type="http://schemas.openxmlformats.org/officeDocument/2006/relationships/image" Target="../media/image3938.png"/><Relationship Id="rId1932" Type="http://schemas.openxmlformats.org/officeDocument/2006/relationships/customXml" Target="../ink/ink4158.xml"/><Relationship Id="rId3178" Type="http://schemas.openxmlformats.org/officeDocument/2006/relationships/image" Target="../media/image4660.png"/><Relationship Id="rId17" Type="http://schemas.openxmlformats.org/officeDocument/2006/relationships/customXml" Target="../ink/ink3198.xml"/><Relationship Id="rId2194" Type="http://schemas.openxmlformats.org/officeDocument/2006/relationships/customXml" Target="../ink/ink4289.xml"/><Relationship Id="rId3038" Type="http://schemas.openxmlformats.org/officeDocument/2006/relationships/image" Target="../media/image4590.png"/><Relationship Id="rId3245" Type="http://schemas.openxmlformats.org/officeDocument/2006/relationships/customXml" Target="../ink/ink4818.xml"/><Relationship Id="rId166" Type="http://schemas.openxmlformats.org/officeDocument/2006/relationships/image" Target="../media/image3238.png"/><Relationship Id="rId373" Type="http://schemas.openxmlformats.org/officeDocument/2006/relationships/customXml" Target="../ink/ink3376.xml"/><Relationship Id="rId580" Type="http://schemas.openxmlformats.org/officeDocument/2006/relationships/image" Target="../media/image3443.png"/><Relationship Id="rId2054" Type="http://schemas.openxmlformats.org/officeDocument/2006/relationships/customXml" Target="../ink/ink4219.xml"/><Relationship Id="rId2261" Type="http://schemas.openxmlformats.org/officeDocument/2006/relationships/image" Target="../media/image4206.png"/><Relationship Id="rId2499" Type="http://schemas.openxmlformats.org/officeDocument/2006/relationships/image" Target="../media/image4323.png"/><Relationship Id="rId3105" Type="http://schemas.openxmlformats.org/officeDocument/2006/relationships/customXml" Target="../ink/ink4748.xml"/><Relationship Id="rId1" Type="http://schemas.openxmlformats.org/officeDocument/2006/relationships/slideLayout" Target="../slideLayouts/slideLayout7.xml"/><Relationship Id="rId233" Type="http://schemas.openxmlformats.org/officeDocument/2006/relationships/customXml" Target="../ink/ink3306.xml"/><Relationship Id="rId440" Type="http://schemas.openxmlformats.org/officeDocument/2006/relationships/image" Target="../media/image3374.png"/><Relationship Id="rId678" Type="http://schemas.openxmlformats.org/officeDocument/2006/relationships/image" Target="../media/image3490.png"/><Relationship Id="rId885" Type="http://schemas.openxmlformats.org/officeDocument/2006/relationships/customXml" Target="../ink/ink3632.xml"/><Relationship Id="rId1070" Type="http://schemas.openxmlformats.org/officeDocument/2006/relationships/image" Target="../media/image3683.png"/><Relationship Id="rId2121" Type="http://schemas.openxmlformats.org/officeDocument/2006/relationships/image" Target="../media/image4136.png"/><Relationship Id="rId2359" Type="http://schemas.openxmlformats.org/officeDocument/2006/relationships/image" Target="../media/image4254.png"/><Relationship Id="rId2566" Type="http://schemas.openxmlformats.org/officeDocument/2006/relationships/image" Target="../media/image4356.png"/><Relationship Id="rId2773" Type="http://schemas.openxmlformats.org/officeDocument/2006/relationships/image" Target="../media/image4459.png"/><Relationship Id="rId2980" Type="http://schemas.openxmlformats.org/officeDocument/2006/relationships/image" Target="../media/image4561.png"/><Relationship Id="rId300" Type="http://schemas.openxmlformats.org/officeDocument/2006/relationships/image" Target="../media/image3305.png"/><Relationship Id="rId538" Type="http://schemas.openxmlformats.org/officeDocument/2006/relationships/image" Target="../media/image3422.png"/><Relationship Id="rId745" Type="http://schemas.openxmlformats.org/officeDocument/2006/relationships/customXml" Target="../ink/ink3562.xml"/><Relationship Id="rId952" Type="http://schemas.openxmlformats.org/officeDocument/2006/relationships/image" Target="../media/image3627.png"/><Relationship Id="rId1168" Type="http://schemas.openxmlformats.org/officeDocument/2006/relationships/image" Target="../media/image3731.png"/><Relationship Id="rId1375" Type="http://schemas.openxmlformats.org/officeDocument/2006/relationships/image" Target="../media/image27430.png"/><Relationship Id="rId1582" Type="http://schemas.openxmlformats.org/officeDocument/2006/relationships/customXml" Target="../ink/ink3983.xml"/><Relationship Id="rId2219" Type="http://schemas.openxmlformats.org/officeDocument/2006/relationships/image" Target="../media/image4185.png"/><Relationship Id="rId2426" Type="http://schemas.openxmlformats.org/officeDocument/2006/relationships/customXml" Target="../ink/ink4406.xml"/><Relationship Id="rId2633" Type="http://schemas.openxmlformats.org/officeDocument/2006/relationships/image" Target="../media/image4389.png"/><Relationship Id="rId81" Type="http://schemas.openxmlformats.org/officeDocument/2006/relationships/customXml" Target="../ink/ink3230.xml"/><Relationship Id="rId605" Type="http://schemas.openxmlformats.org/officeDocument/2006/relationships/customXml" Target="../ink/ink3492.xml"/><Relationship Id="rId812" Type="http://schemas.openxmlformats.org/officeDocument/2006/relationships/image" Target="../media/image3557.png"/><Relationship Id="rId1028" Type="http://schemas.openxmlformats.org/officeDocument/2006/relationships/image" Target="../media/image3663.png"/><Relationship Id="rId1235" Type="http://schemas.openxmlformats.org/officeDocument/2006/relationships/image" Target="../media/image3764.png"/><Relationship Id="rId1442" Type="http://schemas.openxmlformats.org/officeDocument/2006/relationships/customXml" Target="../ink/ink3913.xml"/><Relationship Id="rId1887" Type="http://schemas.openxmlformats.org/officeDocument/2006/relationships/image" Target="../media/image4019.png"/><Relationship Id="rId2840" Type="http://schemas.openxmlformats.org/officeDocument/2006/relationships/customXml" Target="../ink/ink4615.xml"/><Relationship Id="rId2938" Type="http://schemas.openxmlformats.org/officeDocument/2006/relationships/image" Target="../media/image4540.png"/><Relationship Id="rId1302" Type="http://schemas.openxmlformats.org/officeDocument/2006/relationships/customXml" Target="../ink/ink3843.xml"/><Relationship Id="rId1747" Type="http://schemas.openxmlformats.org/officeDocument/2006/relationships/image" Target="../media/image3949.png"/><Relationship Id="rId1954" Type="http://schemas.openxmlformats.org/officeDocument/2006/relationships/customXml" Target="../ink/ink4169.xml"/><Relationship Id="rId2700" Type="http://schemas.openxmlformats.org/officeDocument/2006/relationships/customXml" Target="../ink/ink4545.xml"/><Relationship Id="rId39" Type="http://schemas.openxmlformats.org/officeDocument/2006/relationships/customXml" Target="../ink/ink3209.xml"/><Relationship Id="rId1607" Type="http://schemas.openxmlformats.org/officeDocument/2006/relationships/image" Target="../media/image3879.png"/><Relationship Id="rId1814" Type="http://schemas.openxmlformats.org/officeDocument/2006/relationships/customXml" Target="../ink/ink4099.xml"/><Relationship Id="rId3267" Type="http://schemas.openxmlformats.org/officeDocument/2006/relationships/customXml" Target="../ink/ink4829.xml"/><Relationship Id="rId188" Type="http://schemas.openxmlformats.org/officeDocument/2006/relationships/image" Target="../media/image3249.png"/><Relationship Id="rId395" Type="http://schemas.openxmlformats.org/officeDocument/2006/relationships/customXml" Target="../ink/ink3387.xml"/><Relationship Id="rId2076" Type="http://schemas.openxmlformats.org/officeDocument/2006/relationships/customXml" Target="../ink/ink4230.xml"/><Relationship Id="rId2283" Type="http://schemas.openxmlformats.org/officeDocument/2006/relationships/image" Target="../media/image4217.png"/><Relationship Id="rId2490" Type="http://schemas.openxmlformats.org/officeDocument/2006/relationships/customXml" Target="../ink/ink4439.xml"/><Relationship Id="rId2588" Type="http://schemas.openxmlformats.org/officeDocument/2006/relationships/image" Target="../media/image4367.png"/><Relationship Id="rId3127" Type="http://schemas.openxmlformats.org/officeDocument/2006/relationships/customXml" Target="../ink/ink4759.xml"/><Relationship Id="rId255" Type="http://schemas.openxmlformats.org/officeDocument/2006/relationships/customXml" Target="../ink/ink3317.xml"/><Relationship Id="rId462" Type="http://schemas.openxmlformats.org/officeDocument/2006/relationships/image" Target="../media/image3385.png"/><Relationship Id="rId1092" Type="http://schemas.openxmlformats.org/officeDocument/2006/relationships/image" Target="../media/image3694.png"/><Relationship Id="rId1397" Type="http://schemas.openxmlformats.org/officeDocument/2006/relationships/image" Target="../media/image27540.png"/><Relationship Id="rId2143" Type="http://schemas.openxmlformats.org/officeDocument/2006/relationships/image" Target="../media/image4147.png"/><Relationship Id="rId2350" Type="http://schemas.openxmlformats.org/officeDocument/2006/relationships/customXml" Target="../ink/ink4368.xml"/><Relationship Id="rId2795" Type="http://schemas.openxmlformats.org/officeDocument/2006/relationships/image" Target="../media/image4470.png"/><Relationship Id="rId115" Type="http://schemas.openxmlformats.org/officeDocument/2006/relationships/customXml" Target="../ink/ink3247.xml"/><Relationship Id="rId322" Type="http://schemas.openxmlformats.org/officeDocument/2006/relationships/image" Target="../media/image3316.png"/><Relationship Id="rId767" Type="http://schemas.openxmlformats.org/officeDocument/2006/relationships/customXml" Target="../ink/ink3573.xml"/><Relationship Id="rId974" Type="http://schemas.openxmlformats.org/officeDocument/2006/relationships/image" Target="../media/image3638.png"/><Relationship Id="rId2003" Type="http://schemas.openxmlformats.org/officeDocument/2006/relationships/image" Target="../media/image4077.png"/><Relationship Id="rId2210" Type="http://schemas.openxmlformats.org/officeDocument/2006/relationships/customXml" Target="../ink/ink4297.xml"/><Relationship Id="rId2448" Type="http://schemas.openxmlformats.org/officeDocument/2006/relationships/customXml" Target="../ink/ink4417.xml"/><Relationship Id="rId2655" Type="http://schemas.openxmlformats.org/officeDocument/2006/relationships/image" Target="../media/image4400.png"/><Relationship Id="rId2862" Type="http://schemas.openxmlformats.org/officeDocument/2006/relationships/customXml" Target="../ink/ink4626.xml"/><Relationship Id="rId627" Type="http://schemas.openxmlformats.org/officeDocument/2006/relationships/customXml" Target="../ink/ink3503.xml"/><Relationship Id="rId834" Type="http://schemas.openxmlformats.org/officeDocument/2006/relationships/image" Target="../media/image3568.png"/><Relationship Id="rId1257" Type="http://schemas.openxmlformats.org/officeDocument/2006/relationships/image" Target="../media/image3775.png"/><Relationship Id="rId1464" Type="http://schemas.openxmlformats.org/officeDocument/2006/relationships/customXml" Target="../ink/ink3924.xml"/><Relationship Id="rId1671" Type="http://schemas.openxmlformats.org/officeDocument/2006/relationships/image" Target="../media/image3911.png"/><Relationship Id="rId2308" Type="http://schemas.openxmlformats.org/officeDocument/2006/relationships/customXml" Target="../ink/ink4347.xml"/><Relationship Id="rId2515" Type="http://schemas.openxmlformats.org/officeDocument/2006/relationships/image" Target="../media/image4331.png"/><Relationship Id="rId2722" Type="http://schemas.openxmlformats.org/officeDocument/2006/relationships/customXml" Target="../ink/ink4556.xml"/><Relationship Id="rId901" Type="http://schemas.openxmlformats.org/officeDocument/2006/relationships/customXml" Target="../ink/ink3640.xml"/><Relationship Id="rId1117" Type="http://schemas.openxmlformats.org/officeDocument/2006/relationships/customXml" Target="../ink/ink3750.xml"/><Relationship Id="rId1324" Type="http://schemas.openxmlformats.org/officeDocument/2006/relationships/customXml" Target="../ink/ink3854.xml"/><Relationship Id="rId1531" Type="http://schemas.openxmlformats.org/officeDocument/2006/relationships/image" Target="../media/image3841.png"/><Relationship Id="rId1769" Type="http://schemas.openxmlformats.org/officeDocument/2006/relationships/image" Target="../media/image3960.png"/><Relationship Id="rId1976" Type="http://schemas.openxmlformats.org/officeDocument/2006/relationships/customXml" Target="../ink/ink4180.xml"/><Relationship Id="rId3191" Type="http://schemas.openxmlformats.org/officeDocument/2006/relationships/customXml" Target="../ink/ink4791.xml"/><Relationship Id="rId30" Type="http://schemas.openxmlformats.org/officeDocument/2006/relationships/image" Target="../media/image3170.png"/><Relationship Id="rId1629" Type="http://schemas.openxmlformats.org/officeDocument/2006/relationships/image" Target="../media/image3890.png"/><Relationship Id="rId1836" Type="http://schemas.openxmlformats.org/officeDocument/2006/relationships/customXml" Target="../ink/ink4110.xml"/><Relationship Id="rId3289" Type="http://schemas.openxmlformats.org/officeDocument/2006/relationships/customXml" Target="../ink/ink4840.xml"/><Relationship Id="rId1903" Type="http://schemas.openxmlformats.org/officeDocument/2006/relationships/image" Target="../media/image4027.png"/><Relationship Id="rId2098" Type="http://schemas.openxmlformats.org/officeDocument/2006/relationships/customXml" Target="../ink/ink4241.xml"/><Relationship Id="rId3051" Type="http://schemas.openxmlformats.org/officeDocument/2006/relationships/customXml" Target="../ink/ink4721.xml"/><Relationship Id="rId3149" Type="http://schemas.openxmlformats.org/officeDocument/2006/relationships/customXml" Target="../ink/ink4770.xml"/><Relationship Id="rId277" Type="http://schemas.openxmlformats.org/officeDocument/2006/relationships/customXml" Target="../ink/ink3328.xml"/><Relationship Id="rId484" Type="http://schemas.openxmlformats.org/officeDocument/2006/relationships/image" Target="../media/image3396.png"/><Relationship Id="rId2165" Type="http://schemas.openxmlformats.org/officeDocument/2006/relationships/image" Target="../media/image4158.png"/><Relationship Id="rId3009" Type="http://schemas.openxmlformats.org/officeDocument/2006/relationships/customXml" Target="../ink/ink4700.xml"/><Relationship Id="rId3216" Type="http://schemas.openxmlformats.org/officeDocument/2006/relationships/image" Target="../media/image4679.png"/><Relationship Id="rId137" Type="http://schemas.openxmlformats.org/officeDocument/2006/relationships/customXml" Target="../ink/ink3258.xml"/><Relationship Id="rId344" Type="http://schemas.openxmlformats.org/officeDocument/2006/relationships/image" Target="../media/image3327.png"/><Relationship Id="rId691" Type="http://schemas.openxmlformats.org/officeDocument/2006/relationships/customXml" Target="../ink/ink3535.xml"/><Relationship Id="rId789" Type="http://schemas.openxmlformats.org/officeDocument/2006/relationships/customXml" Target="../ink/ink3584.xml"/><Relationship Id="rId996" Type="http://schemas.openxmlformats.org/officeDocument/2006/relationships/image" Target="../media/image3648.png"/><Relationship Id="rId2025" Type="http://schemas.openxmlformats.org/officeDocument/2006/relationships/image" Target="../media/image4088.png"/><Relationship Id="rId2372" Type="http://schemas.openxmlformats.org/officeDocument/2006/relationships/customXml" Target="../ink/ink4379.xml"/><Relationship Id="rId2677" Type="http://schemas.openxmlformats.org/officeDocument/2006/relationships/image" Target="../media/image4411.png"/><Relationship Id="rId2884" Type="http://schemas.openxmlformats.org/officeDocument/2006/relationships/customXml" Target="../ink/ink4637.xml"/><Relationship Id="rId551" Type="http://schemas.openxmlformats.org/officeDocument/2006/relationships/customXml" Target="../ink/ink3465.xml"/><Relationship Id="rId649" Type="http://schemas.openxmlformats.org/officeDocument/2006/relationships/customXml" Target="../ink/ink3514.xml"/><Relationship Id="rId856" Type="http://schemas.openxmlformats.org/officeDocument/2006/relationships/image" Target="../media/image3579.png"/><Relationship Id="rId1181" Type="http://schemas.openxmlformats.org/officeDocument/2006/relationships/image" Target="../media/image3737.png"/><Relationship Id="rId1279" Type="http://schemas.openxmlformats.org/officeDocument/2006/relationships/image" Target="../media/image3785.png"/><Relationship Id="rId1486" Type="http://schemas.openxmlformats.org/officeDocument/2006/relationships/customXml" Target="../ink/ink3935.xml"/><Relationship Id="rId2232" Type="http://schemas.openxmlformats.org/officeDocument/2006/relationships/customXml" Target="../ink/ink4308.xml"/><Relationship Id="rId2537" Type="http://schemas.openxmlformats.org/officeDocument/2006/relationships/customXml" Target="../ink/ink4463.xml"/><Relationship Id="rId204" Type="http://schemas.openxmlformats.org/officeDocument/2006/relationships/image" Target="../media/image3257.png"/><Relationship Id="rId411" Type="http://schemas.openxmlformats.org/officeDocument/2006/relationships/customXml" Target="../ink/ink3395.xml"/><Relationship Id="rId509" Type="http://schemas.openxmlformats.org/officeDocument/2006/relationships/customXml" Target="../ink/ink3444.xml"/><Relationship Id="rId1041" Type="http://schemas.openxmlformats.org/officeDocument/2006/relationships/customXml" Target="../ink/ink3712.xml"/><Relationship Id="rId1139" Type="http://schemas.openxmlformats.org/officeDocument/2006/relationships/customXml" Target="../ink/ink3761.xml"/><Relationship Id="rId1346" Type="http://schemas.openxmlformats.org/officeDocument/2006/relationships/customXml" Target="../ink/ink3865.xml"/><Relationship Id="rId1693" Type="http://schemas.openxmlformats.org/officeDocument/2006/relationships/image" Target="../media/image3922.png"/><Relationship Id="rId1998" Type="http://schemas.openxmlformats.org/officeDocument/2006/relationships/customXml" Target="../ink/ink4191.xml"/><Relationship Id="rId2744" Type="http://schemas.openxmlformats.org/officeDocument/2006/relationships/customXml" Target="../ink/ink4567.xml"/><Relationship Id="rId2951" Type="http://schemas.openxmlformats.org/officeDocument/2006/relationships/customXml" Target="../ink/ink4671.xml"/><Relationship Id="rId716" Type="http://schemas.openxmlformats.org/officeDocument/2006/relationships/image" Target="../media/image3509.png"/><Relationship Id="rId923" Type="http://schemas.openxmlformats.org/officeDocument/2006/relationships/customXml" Target="../ink/ink3651.xml"/><Relationship Id="rId1553" Type="http://schemas.openxmlformats.org/officeDocument/2006/relationships/image" Target="../media/image3852.png"/><Relationship Id="rId1760" Type="http://schemas.openxmlformats.org/officeDocument/2006/relationships/customXml" Target="../ink/ink4072.xml"/><Relationship Id="rId1858" Type="http://schemas.openxmlformats.org/officeDocument/2006/relationships/customXml" Target="../ink/ink4121.xml"/><Relationship Id="rId2604" Type="http://schemas.openxmlformats.org/officeDocument/2006/relationships/customXml" Target="../ink/ink4497.xml"/><Relationship Id="rId2811" Type="http://schemas.openxmlformats.org/officeDocument/2006/relationships/image" Target="../media/image4478.png"/><Relationship Id="rId52" Type="http://schemas.openxmlformats.org/officeDocument/2006/relationships/image" Target="../media/image3181.png"/><Relationship Id="rId1206" Type="http://schemas.openxmlformats.org/officeDocument/2006/relationships/customXml" Target="../ink/ink3795.xml"/><Relationship Id="rId1413" Type="http://schemas.openxmlformats.org/officeDocument/2006/relationships/image" Target="../media/image27620.png"/><Relationship Id="rId1620" Type="http://schemas.openxmlformats.org/officeDocument/2006/relationships/customXml" Target="../ink/ink4002.xml"/><Relationship Id="rId2909" Type="http://schemas.openxmlformats.org/officeDocument/2006/relationships/customXml" Target="../ink/ink4650.xml"/><Relationship Id="rId3073" Type="http://schemas.openxmlformats.org/officeDocument/2006/relationships/customXml" Target="../ink/ink4732.xml"/><Relationship Id="rId3280" Type="http://schemas.openxmlformats.org/officeDocument/2006/relationships/image" Target="../media/image4711.png"/><Relationship Id="rId1718" Type="http://schemas.openxmlformats.org/officeDocument/2006/relationships/customXml" Target="../ink/ink4051.xml"/><Relationship Id="rId1925" Type="http://schemas.openxmlformats.org/officeDocument/2006/relationships/image" Target="../media/image4038.png"/><Relationship Id="rId3140" Type="http://schemas.openxmlformats.org/officeDocument/2006/relationships/image" Target="../media/image4641.png"/><Relationship Id="rId299" Type="http://schemas.openxmlformats.org/officeDocument/2006/relationships/customXml" Target="../ink/ink3339.xml"/><Relationship Id="rId2187" Type="http://schemas.openxmlformats.org/officeDocument/2006/relationships/image" Target="../media/image4169.png"/><Relationship Id="rId2394" Type="http://schemas.openxmlformats.org/officeDocument/2006/relationships/customXml" Target="../ink/ink4390.xml"/><Relationship Id="rId3238" Type="http://schemas.openxmlformats.org/officeDocument/2006/relationships/image" Target="../media/image4690.png"/><Relationship Id="rId159" Type="http://schemas.openxmlformats.org/officeDocument/2006/relationships/customXml" Target="../ink/ink3269.xml"/><Relationship Id="rId366" Type="http://schemas.openxmlformats.org/officeDocument/2006/relationships/image" Target="../media/image3337.png"/><Relationship Id="rId573" Type="http://schemas.openxmlformats.org/officeDocument/2006/relationships/customXml" Target="../ink/ink3476.xml"/><Relationship Id="rId780" Type="http://schemas.openxmlformats.org/officeDocument/2006/relationships/image" Target="../media/image3541.png"/><Relationship Id="rId2047" Type="http://schemas.openxmlformats.org/officeDocument/2006/relationships/image" Target="../media/image4099.png"/><Relationship Id="rId2254" Type="http://schemas.openxmlformats.org/officeDocument/2006/relationships/customXml" Target="../ink/ink4319.xml"/><Relationship Id="rId2461" Type="http://schemas.openxmlformats.org/officeDocument/2006/relationships/image" Target="../media/image4305.png"/><Relationship Id="rId2699" Type="http://schemas.openxmlformats.org/officeDocument/2006/relationships/image" Target="../media/image4422.png"/><Relationship Id="rId3000" Type="http://schemas.openxmlformats.org/officeDocument/2006/relationships/image" Target="../media/image4571.png"/><Relationship Id="rId226" Type="http://schemas.openxmlformats.org/officeDocument/2006/relationships/image" Target="../media/image3268.png"/><Relationship Id="rId433" Type="http://schemas.openxmlformats.org/officeDocument/2006/relationships/customXml" Target="../ink/ink3406.xml"/><Relationship Id="rId878" Type="http://schemas.openxmlformats.org/officeDocument/2006/relationships/image" Target="../media/image3590.png"/><Relationship Id="rId1063" Type="http://schemas.openxmlformats.org/officeDocument/2006/relationships/customXml" Target="../ink/ink3723.xml"/><Relationship Id="rId1270" Type="http://schemas.openxmlformats.org/officeDocument/2006/relationships/customXml" Target="../ink/ink3827.xml"/><Relationship Id="rId2114" Type="http://schemas.openxmlformats.org/officeDocument/2006/relationships/customXml" Target="../ink/ink4249.xml"/><Relationship Id="rId2559" Type="http://schemas.openxmlformats.org/officeDocument/2006/relationships/customXml" Target="../ink/ink4474.xml"/><Relationship Id="rId2766" Type="http://schemas.openxmlformats.org/officeDocument/2006/relationships/customXml" Target="../ink/ink4578.xml"/><Relationship Id="rId2973" Type="http://schemas.openxmlformats.org/officeDocument/2006/relationships/customXml" Target="../ink/ink4682.xml"/><Relationship Id="rId640" Type="http://schemas.openxmlformats.org/officeDocument/2006/relationships/image" Target="../media/image3472.png"/><Relationship Id="rId738" Type="http://schemas.openxmlformats.org/officeDocument/2006/relationships/image" Target="../media/image3520.png"/><Relationship Id="rId945" Type="http://schemas.openxmlformats.org/officeDocument/2006/relationships/customXml" Target="../ink/ink3662.xml"/><Relationship Id="rId1368" Type="http://schemas.openxmlformats.org/officeDocument/2006/relationships/customXml" Target="../ink/ink3876.xml"/><Relationship Id="rId1575" Type="http://schemas.openxmlformats.org/officeDocument/2006/relationships/image" Target="../media/image3863.png"/><Relationship Id="rId1782" Type="http://schemas.openxmlformats.org/officeDocument/2006/relationships/customXml" Target="../ink/ink4083.xml"/><Relationship Id="rId2321" Type="http://schemas.openxmlformats.org/officeDocument/2006/relationships/image" Target="../media/image4235.png"/><Relationship Id="rId2419" Type="http://schemas.openxmlformats.org/officeDocument/2006/relationships/image" Target="../media/image4284.png"/><Relationship Id="rId2626" Type="http://schemas.openxmlformats.org/officeDocument/2006/relationships/customXml" Target="../ink/ink4508.xml"/><Relationship Id="rId2833" Type="http://schemas.openxmlformats.org/officeDocument/2006/relationships/image" Target="../media/image4489.png"/><Relationship Id="rId74" Type="http://schemas.openxmlformats.org/officeDocument/2006/relationships/image" Target="../media/image3192.png"/><Relationship Id="rId500" Type="http://schemas.openxmlformats.org/officeDocument/2006/relationships/image" Target="../media/image3403.png"/><Relationship Id="rId805" Type="http://schemas.openxmlformats.org/officeDocument/2006/relationships/customXml" Target="../ink/ink3592.xml"/><Relationship Id="rId1130" Type="http://schemas.openxmlformats.org/officeDocument/2006/relationships/image" Target="../media/image3712.png"/><Relationship Id="rId1228" Type="http://schemas.openxmlformats.org/officeDocument/2006/relationships/customXml" Target="../ink/ink3806.xml"/><Relationship Id="rId1435" Type="http://schemas.openxmlformats.org/officeDocument/2006/relationships/image" Target="../media/image27730.png"/><Relationship Id="rId1642" Type="http://schemas.openxmlformats.org/officeDocument/2006/relationships/customXml" Target="../ink/ink4013.xml"/><Relationship Id="rId1947" Type="http://schemas.openxmlformats.org/officeDocument/2006/relationships/image" Target="../media/image4049.png"/><Relationship Id="rId2900" Type="http://schemas.openxmlformats.org/officeDocument/2006/relationships/customXml" Target="../ink/ink4645.xml"/><Relationship Id="rId3095" Type="http://schemas.openxmlformats.org/officeDocument/2006/relationships/customXml" Target="../ink/ink4743.xml"/><Relationship Id="rId1502" Type="http://schemas.openxmlformats.org/officeDocument/2006/relationships/customXml" Target="../ink/ink3943.xml"/><Relationship Id="rId1807" Type="http://schemas.openxmlformats.org/officeDocument/2006/relationships/image" Target="../media/image3979.png"/><Relationship Id="rId3162" Type="http://schemas.openxmlformats.org/officeDocument/2006/relationships/image" Target="../media/image4652.png"/><Relationship Id="rId290" Type="http://schemas.openxmlformats.org/officeDocument/2006/relationships/image" Target="../media/image3300.png"/><Relationship Id="rId388" Type="http://schemas.openxmlformats.org/officeDocument/2006/relationships/image" Target="../media/image3348.png"/><Relationship Id="rId2069" Type="http://schemas.openxmlformats.org/officeDocument/2006/relationships/image" Target="../media/image4110.png"/><Relationship Id="rId3022" Type="http://schemas.openxmlformats.org/officeDocument/2006/relationships/image" Target="../media/image4582.png"/><Relationship Id="rId150" Type="http://schemas.openxmlformats.org/officeDocument/2006/relationships/image" Target="../media/image3230.png"/><Relationship Id="rId595" Type="http://schemas.openxmlformats.org/officeDocument/2006/relationships/customXml" Target="../ink/ink3487.xml"/><Relationship Id="rId2276" Type="http://schemas.openxmlformats.org/officeDocument/2006/relationships/customXml" Target="../ink/ink4330.xml"/><Relationship Id="rId2483" Type="http://schemas.openxmlformats.org/officeDocument/2006/relationships/customXml" Target="../ink/ink4435.xml"/><Relationship Id="rId2690" Type="http://schemas.openxmlformats.org/officeDocument/2006/relationships/customXml" Target="../ink/ink4540.xml"/><Relationship Id="rId248" Type="http://schemas.openxmlformats.org/officeDocument/2006/relationships/image" Target="../media/image3279.png"/><Relationship Id="rId455" Type="http://schemas.openxmlformats.org/officeDocument/2006/relationships/customXml" Target="../ink/ink3417.xml"/><Relationship Id="rId662" Type="http://schemas.openxmlformats.org/officeDocument/2006/relationships/image" Target="../media/image3482.png"/><Relationship Id="rId1085" Type="http://schemas.openxmlformats.org/officeDocument/2006/relationships/customXml" Target="../ink/ink3734.xml"/><Relationship Id="rId1292" Type="http://schemas.openxmlformats.org/officeDocument/2006/relationships/customXml" Target="../ink/ink3838.xml"/><Relationship Id="rId2136" Type="http://schemas.openxmlformats.org/officeDocument/2006/relationships/customXml" Target="../ink/ink4260.xml"/><Relationship Id="rId2343" Type="http://schemas.openxmlformats.org/officeDocument/2006/relationships/image" Target="../media/image4246.png"/><Relationship Id="rId2550" Type="http://schemas.openxmlformats.org/officeDocument/2006/relationships/image" Target="../media/image4348.png"/><Relationship Id="rId2788" Type="http://schemas.openxmlformats.org/officeDocument/2006/relationships/customXml" Target="../ink/ink4589.xml"/><Relationship Id="rId2995" Type="http://schemas.openxmlformats.org/officeDocument/2006/relationships/customXml" Target="../ink/ink4693.xml"/><Relationship Id="rId108" Type="http://schemas.openxmlformats.org/officeDocument/2006/relationships/image" Target="../media/image3209.png"/><Relationship Id="rId315" Type="http://schemas.openxmlformats.org/officeDocument/2006/relationships/customXml" Target="../ink/ink3347.xml"/><Relationship Id="rId522" Type="http://schemas.openxmlformats.org/officeDocument/2006/relationships/image" Target="../media/image3414.png"/><Relationship Id="rId967" Type="http://schemas.openxmlformats.org/officeDocument/2006/relationships/customXml" Target="../ink/ink3673.xml"/><Relationship Id="rId1152" Type="http://schemas.openxmlformats.org/officeDocument/2006/relationships/image" Target="../media/image3723.png"/><Relationship Id="rId1597" Type="http://schemas.openxmlformats.org/officeDocument/2006/relationships/image" Target="../media/image3874.png"/><Relationship Id="rId2203" Type="http://schemas.openxmlformats.org/officeDocument/2006/relationships/image" Target="../media/image4177.png"/><Relationship Id="rId2410" Type="http://schemas.openxmlformats.org/officeDocument/2006/relationships/customXml" Target="../ink/ink4398.xml"/><Relationship Id="rId2648" Type="http://schemas.openxmlformats.org/officeDocument/2006/relationships/customXml" Target="../ink/ink4519.xml"/><Relationship Id="rId2855" Type="http://schemas.openxmlformats.org/officeDocument/2006/relationships/image" Target="../media/image4500.png"/><Relationship Id="rId96" Type="http://schemas.openxmlformats.org/officeDocument/2006/relationships/image" Target="../media/image3203.png"/><Relationship Id="rId827" Type="http://schemas.openxmlformats.org/officeDocument/2006/relationships/customXml" Target="../ink/ink3603.xml"/><Relationship Id="rId1012" Type="http://schemas.openxmlformats.org/officeDocument/2006/relationships/customXml" Target="../ink/ink3696.xml"/><Relationship Id="rId1457" Type="http://schemas.openxmlformats.org/officeDocument/2006/relationships/image" Target="../media/image3804.png"/><Relationship Id="rId1664" Type="http://schemas.openxmlformats.org/officeDocument/2006/relationships/customXml" Target="../ink/ink4024.xml"/><Relationship Id="rId1871" Type="http://schemas.openxmlformats.org/officeDocument/2006/relationships/image" Target="../media/image4011.png"/><Relationship Id="rId2508" Type="http://schemas.openxmlformats.org/officeDocument/2006/relationships/customXml" Target="../ink/ink4448.xml"/><Relationship Id="rId2715" Type="http://schemas.openxmlformats.org/officeDocument/2006/relationships/image" Target="../media/image4430.png"/><Relationship Id="rId2922" Type="http://schemas.openxmlformats.org/officeDocument/2006/relationships/image" Target="../media/image4532.png"/><Relationship Id="rId1317" Type="http://schemas.openxmlformats.org/officeDocument/2006/relationships/image" Target="../media/image27080.png"/><Relationship Id="rId1524" Type="http://schemas.openxmlformats.org/officeDocument/2006/relationships/customXml" Target="../ink/ink3954.xml"/><Relationship Id="rId1731" Type="http://schemas.openxmlformats.org/officeDocument/2006/relationships/image" Target="../media/image3941.png"/><Relationship Id="rId1969" Type="http://schemas.openxmlformats.org/officeDocument/2006/relationships/image" Target="../media/image4060.png"/><Relationship Id="rId3184" Type="http://schemas.openxmlformats.org/officeDocument/2006/relationships/image" Target="../media/image4663.png"/><Relationship Id="rId23" Type="http://schemas.openxmlformats.org/officeDocument/2006/relationships/customXml" Target="../ink/ink3201.xml"/><Relationship Id="rId1829" Type="http://schemas.openxmlformats.org/officeDocument/2006/relationships/image" Target="../media/image3990.png"/><Relationship Id="rId2298" Type="http://schemas.openxmlformats.org/officeDocument/2006/relationships/customXml" Target="../ink/ink4341.xml"/><Relationship Id="rId3044" Type="http://schemas.openxmlformats.org/officeDocument/2006/relationships/image" Target="../media/image4593.png"/><Relationship Id="rId3251" Type="http://schemas.openxmlformats.org/officeDocument/2006/relationships/customXml" Target="../ink/ink4821.xml"/><Relationship Id="rId172" Type="http://schemas.openxmlformats.org/officeDocument/2006/relationships/image" Target="../media/image3241.png"/><Relationship Id="rId477" Type="http://schemas.openxmlformats.org/officeDocument/2006/relationships/customXml" Target="../ink/ink3428.xml"/><Relationship Id="rId684" Type="http://schemas.openxmlformats.org/officeDocument/2006/relationships/image" Target="../media/image3493.png"/><Relationship Id="rId2060" Type="http://schemas.openxmlformats.org/officeDocument/2006/relationships/customXml" Target="../ink/ink4222.xml"/><Relationship Id="rId2158" Type="http://schemas.openxmlformats.org/officeDocument/2006/relationships/customXml" Target="../ink/ink4271.xml"/><Relationship Id="rId2365" Type="http://schemas.openxmlformats.org/officeDocument/2006/relationships/image" Target="../media/image4257.png"/><Relationship Id="rId3111" Type="http://schemas.openxmlformats.org/officeDocument/2006/relationships/customXml" Target="../ink/ink4751.xml"/><Relationship Id="rId3209" Type="http://schemas.openxmlformats.org/officeDocument/2006/relationships/customXml" Target="../ink/ink4800.xml"/><Relationship Id="rId337" Type="http://schemas.openxmlformats.org/officeDocument/2006/relationships/customXml" Target="../ink/ink3358.xml"/><Relationship Id="rId891" Type="http://schemas.openxmlformats.org/officeDocument/2006/relationships/customXml" Target="../ink/ink3635.xml"/><Relationship Id="rId989" Type="http://schemas.openxmlformats.org/officeDocument/2006/relationships/customXml" Target="../ink/ink3684.xml"/><Relationship Id="rId2018" Type="http://schemas.openxmlformats.org/officeDocument/2006/relationships/customXml" Target="../ink/ink4201.xml"/><Relationship Id="rId2572" Type="http://schemas.openxmlformats.org/officeDocument/2006/relationships/image" Target="../media/image4359.png"/><Relationship Id="rId2877" Type="http://schemas.openxmlformats.org/officeDocument/2006/relationships/image" Target="../media/image4511.png"/><Relationship Id="rId544" Type="http://schemas.openxmlformats.org/officeDocument/2006/relationships/image" Target="../media/image3425.png"/><Relationship Id="rId751" Type="http://schemas.openxmlformats.org/officeDocument/2006/relationships/customXml" Target="../ink/ink3565.xml"/><Relationship Id="rId849" Type="http://schemas.openxmlformats.org/officeDocument/2006/relationships/customXml" Target="../ink/ink3614.xml"/><Relationship Id="rId1174" Type="http://schemas.openxmlformats.org/officeDocument/2006/relationships/image" Target="../media/image3734.png"/><Relationship Id="rId1381" Type="http://schemas.openxmlformats.org/officeDocument/2006/relationships/image" Target="../media/image27460.png"/><Relationship Id="rId1479" Type="http://schemas.openxmlformats.org/officeDocument/2006/relationships/image" Target="../media/image3815.png"/><Relationship Id="rId1686" Type="http://schemas.openxmlformats.org/officeDocument/2006/relationships/customXml" Target="../ink/ink4035.xml"/><Relationship Id="rId2225" Type="http://schemas.openxmlformats.org/officeDocument/2006/relationships/image" Target="../media/image4188.png"/><Relationship Id="rId2432" Type="http://schemas.openxmlformats.org/officeDocument/2006/relationships/customXml" Target="../ink/ink4409.xml"/><Relationship Id="rId404" Type="http://schemas.openxmlformats.org/officeDocument/2006/relationships/image" Target="../media/image3356.png"/><Relationship Id="rId611" Type="http://schemas.openxmlformats.org/officeDocument/2006/relationships/customXml" Target="../ink/ink3495.xml"/><Relationship Id="rId1034" Type="http://schemas.openxmlformats.org/officeDocument/2006/relationships/image" Target="../media/image3666.png"/><Relationship Id="rId1241" Type="http://schemas.openxmlformats.org/officeDocument/2006/relationships/image" Target="../media/image3767.png"/><Relationship Id="rId1339" Type="http://schemas.openxmlformats.org/officeDocument/2006/relationships/image" Target="../media/image27190.png"/><Relationship Id="rId1893" Type="http://schemas.openxmlformats.org/officeDocument/2006/relationships/image" Target="../media/image4022.png"/><Relationship Id="rId2737" Type="http://schemas.openxmlformats.org/officeDocument/2006/relationships/image" Target="../media/image4441.png"/><Relationship Id="rId2944" Type="http://schemas.openxmlformats.org/officeDocument/2006/relationships/image" Target="../media/image4543.png"/><Relationship Id="rId709" Type="http://schemas.openxmlformats.org/officeDocument/2006/relationships/customXml" Target="../ink/ink3544.xml"/><Relationship Id="rId916" Type="http://schemas.openxmlformats.org/officeDocument/2006/relationships/image" Target="../media/image3609.png"/><Relationship Id="rId1101" Type="http://schemas.openxmlformats.org/officeDocument/2006/relationships/customXml" Target="../ink/ink3742.xml"/><Relationship Id="rId1546" Type="http://schemas.openxmlformats.org/officeDocument/2006/relationships/customXml" Target="../ink/ink3965.xml"/><Relationship Id="rId1753" Type="http://schemas.openxmlformats.org/officeDocument/2006/relationships/image" Target="../media/image3952.png"/><Relationship Id="rId1960" Type="http://schemas.openxmlformats.org/officeDocument/2006/relationships/customXml" Target="../ink/ink4172.xml"/><Relationship Id="rId2804" Type="http://schemas.openxmlformats.org/officeDocument/2006/relationships/customXml" Target="../ink/ink4597.xml"/><Relationship Id="rId45" Type="http://schemas.openxmlformats.org/officeDocument/2006/relationships/customXml" Target="../ink/ink3212.xml"/><Relationship Id="rId1406" Type="http://schemas.openxmlformats.org/officeDocument/2006/relationships/customXml" Target="../ink/ink3895.xml"/><Relationship Id="rId1613" Type="http://schemas.openxmlformats.org/officeDocument/2006/relationships/image" Target="../media/image3882.png"/><Relationship Id="rId1820" Type="http://schemas.openxmlformats.org/officeDocument/2006/relationships/customXml" Target="../ink/ink4102.xml"/><Relationship Id="rId3066" Type="http://schemas.openxmlformats.org/officeDocument/2006/relationships/image" Target="../media/image4604.png"/><Relationship Id="rId3273" Type="http://schemas.openxmlformats.org/officeDocument/2006/relationships/customXml" Target="../ink/ink4832.xml"/><Relationship Id="rId194" Type="http://schemas.openxmlformats.org/officeDocument/2006/relationships/image" Target="../media/image3252.png"/><Relationship Id="rId1918" Type="http://schemas.openxmlformats.org/officeDocument/2006/relationships/customXml" Target="../ink/ink4151.xml"/><Relationship Id="rId2082" Type="http://schemas.openxmlformats.org/officeDocument/2006/relationships/customXml" Target="../ink/ink4233.xml"/><Relationship Id="rId3133" Type="http://schemas.openxmlformats.org/officeDocument/2006/relationships/customXml" Target="../ink/ink4762.xml"/><Relationship Id="rId261" Type="http://schemas.openxmlformats.org/officeDocument/2006/relationships/customXml" Target="../ink/ink3320.xml"/><Relationship Id="rId499" Type="http://schemas.openxmlformats.org/officeDocument/2006/relationships/customXml" Target="../ink/ink3439.xml"/><Relationship Id="rId2387" Type="http://schemas.openxmlformats.org/officeDocument/2006/relationships/image" Target="../media/image4268.png"/><Relationship Id="rId2594" Type="http://schemas.openxmlformats.org/officeDocument/2006/relationships/image" Target="../media/image4370.png"/><Relationship Id="rId359" Type="http://schemas.openxmlformats.org/officeDocument/2006/relationships/customXml" Target="../ink/ink3369.xml"/><Relationship Id="rId566" Type="http://schemas.openxmlformats.org/officeDocument/2006/relationships/image" Target="../media/image3436.png"/><Relationship Id="rId773" Type="http://schemas.openxmlformats.org/officeDocument/2006/relationships/customXml" Target="../ink/ink3576.xml"/><Relationship Id="rId1196" Type="http://schemas.openxmlformats.org/officeDocument/2006/relationships/customXml" Target="../ink/ink3790.xml"/><Relationship Id="rId2247" Type="http://schemas.openxmlformats.org/officeDocument/2006/relationships/image" Target="../media/image4199.png"/><Relationship Id="rId2454" Type="http://schemas.openxmlformats.org/officeDocument/2006/relationships/customXml" Target="../ink/ink4420.xml"/><Relationship Id="rId2899" Type="http://schemas.openxmlformats.org/officeDocument/2006/relationships/image" Target="../media/image4521.png"/><Relationship Id="rId3200" Type="http://schemas.openxmlformats.org/officeDocument/2006/relationships/image" Target="../media/image4671.png"/><Relationship Id="rId121" Type="http://schemas.openxmlformats.org/officeDocument/2006/relationships/customXml" Target="../ink/ink3250.xml"/><Relationship Id="rId219" Type="http://schemas.openxmlformats.org/officeDocument/2006/relationships/customXml" Target="../ink/ink3299.xml"/><Relationship Id="rId426" Type="http://schemas.openxmlformats.org/officeDocument/2006/relationships/image" Target="../media/image3367.png"/><Relationship Id="rId633" Type="http://schemas.openxmlformats.org/officeDocument/2006/relationships/customXml" Target="../ink/ink3506.xml"/><Relationship Id="rId980" Type="http://schemas.openxmlformats.org/officeDocument/2006/relationships/image" Target="../media/image3641.png"/><Relationship Id="rId1056" Type="http://schemas.openxmlformats.org/officeDocument/2006/relationships/image" Target="../media/image3676.png"/><Relationship Id="rId1263" Type="http://schemas.openxmlformats.org/officeDocument/2006/relationships/image" Target="../media/image3778.png"/><Relationship Id="rId2107" Type="http://schemas.openxmlformats.org/officeDocument/2006/relationships/image" Target="../media/image4129.png"/><Relationship Id="rId2314" Type="http://schemas.openxmlformats.org/officeDocument/2006/relationships/customXml" Target="../ink/ink4350.xml"/><Relationship Id="rId2661" Type="http://schemas.openxmlformats.org/officeDocument/2006/relationships/image" Target="../media/image4403.png"/><Relationship Id="rId2759" Type="http://schemas.openxmlformats.org/officeDocument/2006/relationships/image" Target="../media/image4452.png"/><Relationship Id="rId2966" Type="http://schemas.openxmlformats.org/officeDocument/2006/relationships/image" Target="../media/image4554.png"/><Relationship Id="rId840" Type="http://schemas.openxmlformats.org/officeDocument/2006/relationships/image" Target="../media/image3571.png"/><Relationship Id="rId938" Type="http://schemas.openxmlformats.org/officeDocument/2006/relationships/image" Target="../media/image3620.png"/><Relationship Id="rId1470" Type="http://schemas.openxmlformats.org/officeDocument/2006/relationships/customXml" Target="../ink/ink3927.xml"/><Relationship Id="rId1568" Type="http://schemas.openxmlformats.org/officeDocument/2006/relationships/customXml" Target="../ink/ink3976.xml"/><Relationship Id="rId1775" Type="http://schemas.openxmlformats.org/officeDocument/2006/relationships/image" Target="../media/image3963.png"/><Relationship Id="rId2521" Type="http://schemas.openxmlformats.org/officeDocument/2006/relationships/image" Target="../media/image4334.png"/><Relationship Id="rId2619" Type="http://schemas.openxmlformats.org/officeDocument/2006/relationships/image" Target="../media/image4382.png"/><Relationship Id="rId2826" Type="http://schemas.openxmlformats.org/officeDocument/2006/relationships/customXml" Target="../ink/ink4608.xml"/><Relationship Id="rId67" Type="http://schemas.openxmlformats.org/officeDocument/2006/relationships/customXml" Target="../ink/ink3223.xml"/><Relationship Id="rId700" Type="http://schemas.openxmlformats.org/officeDocument/2006/relationships/image" Target="../media/image3501.png"/><Relationship Id="rId1123" Type="http://schemas.openxmlformats.org/officeDocument/2006/relationships/customXml" Target="../ink/ink3753.xml"/><Relationship Id="rId1330" Type="http://schemas.openxmlformats.org/officeDocument/2006/relationships/customXml" Target="../ink/ink3857.xml"/><Relationship Id="rId1428" Type="http://schemas.openxmlformats.org/officeDocument/2006/relationships/customXml" Target="../ink/ink3906.xml"/><Relationship Id="rId1635" Type="http://schemas.openxmlformats.org/officeDocument/2006/relationships/image" Target="../media/image3893.png"/><Relationship Id="rId1982" Type="http://schemas.openxmlformats.org/officeDocument/2006/relationships/customXml" Target="../ink/ink4183.xml"/><Relationship Id="rId3088" Type="http://schemas.openxmlformats.org/officeDocument/2006/relationships/image" Target="../media/image4615.png"/><Relationship Id="rId1842" Type="http://schemas.openxmlformats.org/officeDocument/2006/relationships/customXml" Target="../ink/ink4113.xml"/><Relationship Id="rId3295" Type="http://schemas.openxmlformats.org/officeDocument/2006/relationships/customXml" Target="../ink/ink4843.xml"/><Relationship Id="rId1702" Type="http://schemas.openxmlformats.org/officeDocument/2006/relationships/customXml" Target="../ink/ink4043.xml"/><Relationship Id="rId3155" Type="http://schemas.openxmlformats.org/officeDocument/2006/relationships/customXml" Target="../ink/ink4773.xml"/><Relationship Id="rId283" Type="http://schemas.openxmlformats.org/officeDocument/2006/relationships/customXml" Target="../ink/ink3331.xml"/><Relationship Id="rId490" Type="http://schemas.openxmlformats.org/officeDocument/2006/relationships/image" Target="../media/image3398.png"/><Relationship Id="rId2171" Type="http://schemas.openxmlformats.org/officeDocument/2006/relationships/image" Target="../media/image4161.png"/><Relationship Id="rId3015" Type="http://schemas.openxmlformats.org/officeDocument/2006/relationships/customXml" Target="../ink/ink4703.xml"/><Relationship Id="rId3222" Type="http://schemas.openxmlformats.org/officeDocument/2006/relationships/image" Target="../media/image4682.png"/><Relationship Id="rId143" Type="http://schemas.openxmlformats.org/officeDocument/2006/relationships/customXml" Target="../ink/ink3261.xml"/><Relationship Id="rId350" Type="http://schemas.openxmlformats.org/officeDocument/2006/relationships/image" Target="../media/image3329.png"/><Relationship Id="rId588" Type="http://schemas.openxmlformats.org/officeDocument/2006/relationships/image" Target="../media/image3447.png"/><Relationship Id="rId795" Type="http://schemas.openxmlformats.org/officeDocument/2006/relationships/customXml" Target="../ink/ink3587.xml"/><Relationship Id="rId2031" Type="http://schemas.openxmlformats.org/officeDocument/2006/relationships/image" Target="../media/image4091.png"/><Relationship Id="rId2269" Type="http://schemas.openxmlformats.org/officeDocument/2006/relationships/image" Target="../media/image4210.png"/><Relationship Id="rId2476" Type="http://schemas.openxmlformats.org/officeDocument/2006/relationships/customXml" Target="../ink/ink4431.xml"/><Relationship Id="rId2683" Type="http://schemas.openxmlformats.org/officeDocument/2006/relationships/image" Target="../media/image4414.png"/><Relationship Id="rId2890" Type="http://schemas.openxmlformats.org/officeDocument/2006/relationships/customXml" Target="../ink/ink4640.xml"/><Relationship Id="rId9" Type="http://schemas.openxmlformats.org/officeDocument/2006/relationships/customXml" Target="../ink/ink3194.xml"/><Relationship Id="rId210" Type="http://schemas.openxmlformats.org/officeDocument/2006/relationships/image" Target="../media/image3260.png"/><Relationship Id="rId448" Type="http://schemas.openxmlformats.org/officeDocument/2006/relationships/image" Target="../media/image3378.png"/><Relationship Id="rId655" Type="http://schemas.openxmlformats.org/officeDocument/2006/relationships/customXml" Target="../ink/ink3517.xml"/><Relationship Id="rId862" Type="http://schemas.openxmlformats.org/officeDocument/2006/relationships/image" Target="../media/image3582.png"/><Relationship Id="rId1078" Type="http://schemas.openxmlformats.org/officeDocument/2006/relationships/image" Target="../media/image3687.png"/><Relationship Id="rId1285" Type="http://schemas.openxmlformats.org/officeDocument/2006/relationships/image" Target="../media/image3788.png"/><Relationship Id="rId1492" Type="http://schemas.openxmlformats.org/officeDocument/2006/relationships/customXml" Target="../ink/ink3938.xml"/><Relationship Id="rId2129" Type="http://schemas.openxmlformats.org/officeDocument/2006/relationships/image" Target="../media/image4140.png"/><Relationship Id="rId2336" Type="http://schemas.openxmlformats.org/officeDocument/2006/relationships/customXml" Target="../ink/ink4361.xml"/><Relationship Id="rId2543" Type="http://schemas.openxmlformats.org/officeDocument/2006/relationships/customXml" Target="../ink/ink4466.xml"/><Relationship Id="rId2750" Type="http://schemas.openxmlformats.org/officeDocument/2006/relationships/customXml" Target="../ink/ink4570.xml"/><Relationship Id="rId2988" Type="http://schemas.openxmlformats.org/officeDocument/2006/relationships/image" Target="../media/image4565.png"/><Relationship Id="rId308" Type="http://schemas.openxmlformats.org/officeDocument/2006/relationships/image" Target="../media/image3309.png"/><Relationship Id="rId515" Type="http://schemas.openxmlformats.org/officeDocument/2006/relationships/customXml" Target="../ink/ink3447.xml"/><Relationship Id="rId722" Type="http://schemas.openxmlformats.org/officeDocument/2006/relationships/image" Target="../media/image3512.png"/><Relationship Id="rId1145" Type="http://schemas.openxmlformats.org/officeDocument/2006/relationships/customXml" Target="../ink/ink3764.xml"/><Relationship Id="rId1352" Type="http://schemas.openxmlformats.org/officeDocument/2006/relationships/customXml" Target="../ink/ink3868.xml"/><Relationship Id="rId1797" Type="http://schemas.openxmlformats.org/officeDocument/2006/relationships/image" Target="../media/image3974.png"/><Relationship Id="rId2403" Type="http://schemas.openxmlformats.org/officeDocument/2006/relationships/image" Target="../media/image4276.png"/><Relationship Id="rId2848" Type="http://schemas.openxmlformats.org/officeDocument/2006/relationships/customXml" Target="../ink/ink4619.xml"/><Relationship Id="rId89" Type="http://schemas.openxmlformats.org/officeDocument/2006/relationships/customXml" Target="../ink/ink3234.xml"/><Relationship Id="rId1005" Type="http://schemas.openxmlformats.org/officeDocument/2006/relationships/customXml" Target="../ink/ink3692.xml"/><Relationship Id="rId1212" Type="http://schemas.openxmlformats.org/officeDocument/2006/relationships/customXml" Target="../ink/ink3798.xml"/><Relationship Id="rId1657" Type="http://schemas.openxmlformats.org/officeDocument/2006/relationships/image" Target="../media/image3904.png"/><Relationship Id="rId1864" Type="http://schemas.openxmlformats.org/officeDocument/2006/relationships/customXml" Target="../ink/ink4124.xml"/><Relationship Id="rId2610" Type="http://schemas.openxmlformats.org/officeDocument/2006/relationships/customXml" Target="../ink/ink4500.xml"/><Relationship Id="rId2708" Type="http://schemas.openxmlformats.org/officeDocument/2006/relationships/customXml" Target="../ink/ink4549.xml"/><Relationship Id="rId2915" Type="http://schemas.openxmlformats.org/officeDocument/2006/relationships/customXml" Target="../ink/ink4653.xml"/><Relationship Id="rId1517" Type="http://schemas.openxmlformats.org/officeDocument/2006/relationships/image" Target="../media/image3834.png"/><Relationship Id="rId1724" Type="http://schemas.openxmlformats.org/officeDocument/2006/relationships/customXml" Target="../ink/ink4054.xml"/><Relationship Id="rId3177" Type="http://schemas.openxmlformats.org/officeDocument/2006/relationships/customXml" Target="../ink/ink4784.xml"/><Relationship Id="rId16" Type="http://schemas.openxmlformats.org/officeDocument/2006/relationships/image" Target="../media/image3163.png"/><Relationship Id="rId1931" Type="http://schemas.openxmlformats.org/officeDocument/2006/relationships/image" Target="../media/image4041.png"/><Relationship Id="rId3037" Type="http://schemas.openxmlformats.org/officeDocument/2006/relationships/customXml" Target="../ink/ink4714.xml"/><Relationship Id="rId2193" Type="http://schemas.openxmlformats.org/officeDocument/2006/relationships/image" Target="../media/image4172.png"/><Relationship Id="rId2498" Type="http://schemas.openxmlformats.org/officeDocument/2006/relationships/customXml" Target="../ink/ink4443.xml"/><Relationship Id="rId3244" Type="http://schemas.openxmlformats.org/officeDocument/2006/relationships/image" Target="../media/image4693.png"/><Relationship Id="rId165" Type="http://schemas.openxmlformats.org/officeDocument/2006/relationships/customXml" Target="../ink/ink3272.xml"/><Relationship Id="rId372" Type="http://schemas.openxmlformats.org/officeDocument/2006/relationships/image" Target="../media/image3340.png"/><Relationship Id="rId677" Type="http://schemas.openxmlformats.org/officeDocument/2006/relationships/customXml" Target="../ink/ink3528.xml"/><Relationship Id="rId2053" Type="http://schemas.openxmlformats.org/officeDocument/2006/relationships/image" Target="../media/image4102.png"/><Relationship Id="rId2260" Type="http://schemas.openxmlformats.org/officeDocument/2006/relationships/customXml" Target="../ink/ink4322.xml"/><Relationship Id="rId2358" Type="http://schemas.openxmlformats.org/officeDocument/2006/relationships/customXml" Target="../ink/ink4372.xml"/><Relationship Id="rId3104" Type="http://schemas.openxmlformats.org/officeDocument/2006/relationships/image" Target="../media/image4623.png"/><Relationship Id="rId232" Type="http://schemas.openxmlformats.org/officeDocument/2006/relationships/image" Target="../media/image3271.png"/><Relationship Id="rId884" Type="http://schemas.openxmlformats.org/officeDocument/2006/relationships/image" Target="../media/image3593.png"/><Relationship Id="rId2120" Type="http://schemas.openxmlformats.org/officeDocument/2006/relationships/customXml" Target="../ink/ink4252.xml"/><Relationship Id="rId2565" Type="http://schemas.openxmlformats.org/officeDocument/2006/relationships/customXml" Target="../ink/ink4477.xml"/><Relationship Id="rId2772" Type="http://schemas.openxmlformats.org/officeDocument/2006/relationships/customXml" Target="../ink/ink4581.xml"/><Relationship Id="rId537" Type="http://schemas.openxmlformats.org/officeDocument/2006/relationships/customXml" Target="../ink/ink3458.xml"/><Relationship Id="rId744" Type="http://schemas.openxmlformats.org/officeDocument/2006/relationships/image" Target="../media/image3523.png"/><Relationship Id="rId951" Type="http://schemas.openxmlformats.org/officeDocument/2006/relationships/customXml" Target="../ink/ink3665.xml"/><Relationship Id="rId1167" Type="http://schemas.openxmlformats.org/officeDocument/2006/relationships/customXml" Target="../ink/ink3775.xml"/><Relationship Id="rId1374" Type="http://schemas.openxmlformats.org/officeDocument/2006/relationships/customXml" Target="../ink/ink3879.xml"/><Relationship Id="rId1581" Type="http://schemas.openxmlformats.org/officeDocument/2006/relationships/image" Target="../media/image3866.png"/><Relationship Id="rId1679" Type="http://schemas.openxmlformats.org/officeDocument/2006/relationships/image" Target="../media/image3915.png"/><Relationship Id="rId2218" Type="http://schemas.openxmlformats.org/officeDocument/2006/relationships/customXml" Target="../ink/ink4301.xml"/><Relationship Id="rId2425" Type="http://schemas.openxmlformats.org/officeDocument/2006/relationships/image" Target="../media/image4287.png"/><Relationship Id="rId2632" Type="http://schemas.openxmlformats.org/officeDocument/2006/relationships/customXml" Target="../ink/ink4511.xml"/><Relationship Id="rId80" Type="http://schemas.openxmlformats.org/officeDocument/2006/relationships/image" Target="../media/image3195.png"/><Relationship Id="rId604" Type="http://schemas.openxmlformats.org/officeDocument/2006/relationships/image" Target="../media/image3454.png"/><Relationship Id="rId811" Type="http://schemas.openxmlformats.org/officeDocument/2006/relationships/customXml" Target="../ink/ink3595.xml"/><Relationship Id="rId1027" Type="http://schemas.openxmlformats.org/officeDocument/2006/relationships/customXml" Target="../ink/ink3704.xml"/><Relationship Id="rId1234" Type="http://schemas.openxmlformats.org/officeDocument/2006/relationships/customXml" Target="../ink/ink3809.xml"/><Relationship Id="rId1441" Type="http://schemas.openxmlformats.org/officeDocument/2006/relationships/image" Target="../media/image27760.png"/><Relationship Id="rId1886" Type="http://schemas.openxmlformats.org/officeDocument/2006/relationships/customXml" Target="../ink/ink4135.xml"/><Relationship Id="rId2937" Type="http://schemas.openxmlformats.org/officeDocument/2006/relationships/customXml" Target="../ink/ink4664.xml"/><Relationship Id="rId909" Type="http://schemas.openxmlformats.org/officeDocument/2006/relationships/customXml" Target="../ink/ink3644.xml"/><Relationship Id="rId1301" Type="http://schemas.openxmlformats.org/officeDocument/2006/relationships/image" Target="../media/image3796.png"/><Relationship Id="rId1539" Type="http://schemas.openxmlformats.org/officeDocument/2006/relationships/image" Target="../media/image3845.png"/><Relationship Id="rId1746" Type="http://schemas.openxmlformats.org/officeDocument/2006/relationships/customXml" Target="../ink/ink4065.xml"/><Relationship Id="rId1953" Type="http://schemas.openxmlformats.org/officeDocument/2006/relationships/image" Target="../media/image4052.png"/><Relationship Id="rId3199" Type="http://schemas.openxmlformats.org/officeDocument/2006/relationships/customXml" Target="../ink/ink4795.xml"/><Relationship Id="rId38" Type="http://schemas.openxmlformats.org/officeDocument/2006/relationships/image" Target="../media/image3174.png"/><Relationship Id="rId1606" Type="http://schemas.openxmlformats.org/officeDocument/2006/relationships/customXml" Target="../ink/ink3995.xml"/><Relationship Id="rId1813" Type="http://schemas.openxmlformats.org/officeDocument/2006/relationships/image" Target="../media/image3982.png"/><Relationship Id="rId3059" Type="http://schemas.openxmlformats.org/officeDocument/2006/relationships/customXml" Target="../ink/ink4725.xml"/><Relationship Id="rId3266" Type="http://schemas.openxmlformats.org/officeDocument/2006/relationships/image" Target="../media/image4704.png"/><Relationship Id="rId187" Type="http://schemas.openxmlformats.org/officeDocument/2006/relationships/customXml" Target="../ink/ink3283.xml"/><Relationship Id="rId394" Type="http://schemas.openxmlformats.org/officeDocument/2006/relationships/image" Target="../media/image3351.png"/><Relationship Id="rId2075" Type="http://schemas.openxmlformats.org/officeDocument/2006/relationships/image" Target="../media/image4113.png"/><Relationship Id="rId2282" Type="http://schemas.openxmlformats.org/officeDocument/2006/relationships/customXml" Target="../ink/ink4333.xml"/><Relationship Id="rId3126" Type="http://schemas.openxmlformats.org/officeDocument/2006/relationships/image" Target="../media/image4634.png"/><Relationship Id="rId254" Type="http://schemas.openxmlformats.org/officeDocument/2006/relationships/image" Target="../media/image3282.png"/><Relationship Id="rId699" Type="http://schemas.openxmlformats.org/officeDocument/2006/relationships/customXml" Target="../ink/ink3539.xml"/><Relationship Id="rId1091" Type="http://schemas.openxmlformats.org/officeDocument/2006/relationships/customXml" Target="../ink/ink3737.xml"/><Relationship Id="rId2587" Type="http://schemas.openxmlformats.org/officeDocument/2006/relationships/customXml" Target="../ink/ink4488.xml"/><Relationship Id="rId2794" Type="http://schemas.openxmlformats.org/officeDocument/2006/relationships/customXml" Target="../ink/ink4592.xml"/><Relationship Id="rId114" Type="http://schemas.openxmlformats.org/officeDocument/2006/relationships/image" Target="../media/image3212.png"/><Relationship Id="rId461" Type="http://schemas.openxmlformats.org/officeDocument/2006/relationships/customXml" Target="../ink/ink3420.xml"/><Relationship Id="rId559" Type="http://schemas.openxmlformats.org/officeDocument/2006/relationships/customXml" Target="../ink/ink3469.xml"/><Relationship Id="rId766" Type="http://schemas.openxmlformats.org/officeDocument/2006/relationships/image" Target="../media/image3534.png"/><Relationship Id="rId1189" Type="http://schemas.openxmlformats.org/officeDocument/2006/relationships/image" Target="../media/image3741.png"/><Relationship Id="rId1396" Type="http://schemas.openxmlformats.org/officeDocument/2006/relationships/customXml" Target="../ink/ink3890.xml"/><Relationship Id="rId2142" Type="http://schemas.openxmlformats.org/officeDocument/2006/relationships/customXml" Target="../ink/ink4263.xml"/><Relationship Id="rId2447" Type="http://schemas.openxmlformats.org/officeDocument/2006/relationships/image" Target="../media/image4298.png"/><Relationship Id="rId321" Type="http://schemas.openxmlformats.org/officeDocument/2006/relationships/customXml" Target="../ink/ink3350.xml"/><Relationship Id="rId419" Type="http://schemas.openxmlformats.org/officeDocument/2006/relationships/customXml" Target="../ink/ink3399.xml"/><Relationship Id="rId626" Type="http://schemas.openxmlformats.org/officeDocument/2006/relationships/image" Target="../media/image3465.png"/><Relationship Id="rId973" Type="http://schemas.openxmlformats.org/officeDocument/2006/relationships/customXml" Target="../ink/ink3676.xml"/><Relationship Id="rId1049" Type="http://schemas.openxmlformats.org/officeDocument/2006/relationships/customXml" Target="../ink/ink3716.xml"/><Relationship Id="rId1256" Type="http://schemas.openxmlformats.org/officeDocument/2006/relationships/customXml" Target="../ink/ink3820.xml"/><Relationship Id="rId2002" Type="http://schemas.openxmlformats.org/officeDocument/2006/relationships/customXml" Target="../ink/ink4193.xml"/><Relationship Id="rId2307" Type="http://schemas.openxmlformats.org/officeDocument/2006/relationships/image" Target="../media/image4228.png"/><Relationship Id="rId2654" Type="http://schemas.openxmlformats.org/officeDocument/2006/relationships/customXml" Target="../ink/ink4522.xml"/><Relationship Id="rId2861" Type="http://schemas.openxmlformats.org/officeDocument/2006/relationships/image" Target="../media/image4503.png"/><Relationship Id="rId2959" Type="http://schemas.openxmlformats.org/officeDocument/2006/relationships/customXml" Target="../ink/ink4675.xml"/><Relationship Id="rId833" Type="http://schemas.openxmlformats.org/officeDocument/2006/relationships/customXml" Target="../ink/ink3606.xml"/><Relationship Id="rId1116" Type="http://schemas.openxmlformats.org/officeDocument/2006/relationships/image" Target="../media/image3705.png"/><Relationship Id="rId1463" Type="http://schemas.openxmlformats.org/officeDocument/2006/relationships/image" Target="../media/image3807.png"/><Relationship Id="rId1670" Type="http://schemas.openxmlformats.org/officeDocument/2006/relationships/customXml" Target="../ink/ink4027.xml"/><Relationship Id="rId1768" Type="http://schemas.openxmlformats.org/officeDocument/2006/relationships/customXml" Target="../ink/ink4076.xml"/><Relationship Id="rId2514" Type="http://schemas.openxmlformats.org/officeDocument/2006/relationships/customXml" Target="../ink/ink4451.xml"/><Relationship Id="rId2721" Type="http://schemas.openxmlformats.org/officeDocument/2006/relationships/image" Target="../media/image4433.png"/><Relationship Id="rId2819" Type="http://schemas.openxmlformats.org/officeDocument/2006/relationships/image" Target="../media/image4482.png"/><Relationship Id="rId900" Type="http://schemas.openxmlformats.org/officeDocument/2006/relationships/image" Target="../media/image3601.png"/><Relationship Id="rId1323" Type="http://schemas.openxmlformats.org/officeDocument/2006/relationships/image" Target="../media/image27110.png"/><Relationship Id="rId1530" Type="http://schemas.openxmlformats.org/officeDocument/2006/relationships/customXml" Target="../ink/ink3957.xml"/><Relationship Id="rId1628" Type="http://schemas.openxmlformats.org/officeDocument/2006/relationships/customXml" Target="../ink/ink4006.xml"/><Relationship Id="rId1975" Type="http://schemas.openxmlformats.org/officeDocument/2006/relationships/image" Target="../media/image4063.png"/><Relationship Id="rId3190" Type="http://schemas.openxmlformats.org/officeDocument/2006/relationships/image" Target="../media/image4666.png"/><Relationship Id="rId1835" Type="http://schemas.openxmlformats.org/officeDocument/2006/relationships/image" Target="../media/image3993.png"/><Relationship Id="rId3050" Type="http://schemas.openxmlformats.org/officeDocument/2006/relationships/image" Target="../media/image4596.png"/><Relationship Id="rId3288" Type="http://schemas.openxmlformats.org/officeDocument/2006/relationships/image" Target="../media/image4715.png"/><Relationship Id="rId1902" Type="http://schemas.openxmlformats.org/officeDocument/2006/relationships/customXml" Target="../ink/ink4143.xml"/><Relationship Id="rId2097" Type="http://schemas.openxmlformats.org/officeDocument/2006/relationships/image" Target="../media/image4124.png"/><Relationship Id="rId3148" Type="http://schemas.openxmlformats.org/officeDocument/2006/relationships/image" Target="../media/image4645.png"/><Relationship Id="rId276" Type="http://schemas.openxmlformats.org/officeDocument/2006/relationships/image" Target="../media/image3293.png"/><Relationship Id="rId483" Type="http://schemas.openxmlformats.org/officeDocument/2006/relationships/customXml" Target="../ink/ink3431.xml"/><Relationship Id="rId690" Type="http://schemas.openxmlformats.org/officeDocument/2006/relationships/image" Target="../media/image3496.png"/><Relationship Id="rId2164" Type="http://schemas.openxmlformats.org/officeDocument/2006/relationships/customXml" Target="../ink/ink4274.xml"/><Relationship Id="rId2371" Type="http://schemas.openxmlformats.org/officeDocument/2006/relationships/image" Target="../media/image4260.png"/><Relationship Id="rId3008" Type="http://schemas.openxmlformats.org/officeDocument/2006/relationships/image" Target="../media/image4575.png"/><Relationship Id="rId3215" Type="http://schemas.openxmlformats.org/officeDocument/2006/relationships/customXml" Target="../ink/ink4803.xml"/><Relationship Id="rId136" Type="http://schemas.openxmlformats.org/officeDocument/2006/relationships/image" Target="../media/image3223.png"/><Relationship Id="rId343" Type="http://schemas.openxmlformats.org/officeDocument/2006/relationships/customXml" Target="../ink/ink3361.xml"/><Relationship Id="rId550" Type="http://schemas.openxmlformats.org/officeDocument/2006/relationships/image" Target="../media/image3428.png"/><Relationship Id="rId788" Type="http://schemas.openxmlformats.org/officeDocument/2006/relationships/image" Target="../media/image3545.png"/><Relationship Id="rId995" Type="http://schemas.openxmlformats.org/officeDocument/2006/relationships/customXml" Target="../ink/ink3687.xml"/><Relationship Id="rId1180" Type="http://schemas.openxmlformats.org/officeDocument/2006/relationships/customXml" Target="../ink/ink3782.xml"/><Relationship Id="rId2024" Type="http://schemas.openxmlformats.org/officeDocument/2006/relationships/customXml" Target="../ink/ink4204.xml"/><Relationship Id="rId2231" Type="http://schemas.openxmlformats.org/officeDocument/2006/relationships/image" Target="../media/image4191.png"/><Relationship Id="rId2469" Type="http://schemas.openxmlformats.org/officeDocument/2006/relationships/image" Target="../media/image4309.png"/><Relationship Id="rId2676" Type="http://schemas.openxmlformats.org/officeDocument/2006/relationships/customXml" Target="../ink/ink4533.xml"/><Relationship Id="rId2883" Type="http://schemas.openxmlformats.org/officeDocument/2006/relationships/image" Target="../media/image4514.png"/><Relationship Id="rId203" Type="http://schemas.openxmlformats.org/officeDocument/2006/relationships/customXml" Target="../ink/ink3291.xml"/><Relationship Id="rId648" Type="http://schemas.openxmlformats.org/officeDocument/2006/relationships/image" Target="../media/image3476.png"/><Relationship Id="rId855" Type="http://schemas.openxmlformats.org/officeDocument/2006/relationships/customXml" Target="../ink/ink3617.xml"/><Relationship Id="rId1040" Type="http://schemas.openxmlformats.org/officeDocument/2006/relationships/image" Target="../media/image3668.png"/><Relationship Id="rId1278" Type="http://schemas.openxmlformats.org/officeDocument/2006/relationships/customXml" Target="../ink/ink3831.xml"/><Relationship Id="rId1485" Type="http://schemas.openxmlformats.org/officeDocument/2006/relationships/image" Target="../media/image3818.png"/><Relationship Id="rId1692" Type="http://schemas.openxmlformats.org/officeDocument/2006/relationships/customXml" Target="../ink/ink4038.xml"/><Relationship Id="rId2329" Type="http://schemas.openxmlformats.org/officeDocument/2006/relationships/image" Target="../media/image4239.png"/><Relationship Id="rId2536" Type="http://schemas.openxmlformats.org/officeDocument/2006/relationships/image" Target="../media/image4341.png"/><Relationship Id="rId2743" Type="http://schemas.openxmlformats.org/officeDocument/2006/relationships/image" Target="../media/image4444.png"/><Relationship Id="rId410" Type="http://schemas.openxmlformats.org/officeDocument/2006/relationships/image" Target="../media/image3359.png"/><Relationship Id="rId508" Type="http://schemas.openxmlformats.org/officeDocument/2006/relationships/image" Target="../media/image3407.png"/><Relationship Id="rId715" Type="http://schemas.openxmlformats.org/officeDocument/2006/relationships/customXml" Target="../ink/ink3547.xml"/><Relationship Id="rId922" Type="http://schemas.openxmlformats.org/officeDocument/2006/relationships/image" Target="../media/image3612.png"/><Relationship Id="rId1138" Type="http://schemas.openxmlformats.org/officeDocument/2006/relationships/image" Target="../media/image3716.png"/><Relationship Id="rId1345" Type="http://schemas.openxmlformats.org/officeDocument/2006/relationships/image" Target="../media/image27220.png"/><Relationship Id="rId1552" Type="http://schemas.openxmlformats.org/officeDocument/2006/relationships/customXml" Target="../ink/ink3968.xml"/><Relationship Id="rId1997" Type="http://schemas.openxmlformats.org/officeDocument/2006/relationships/image" Target="../media/image4074.png"/><Relationship Id="rId2603" Type="http://schemas.openxmlformats.org/officeDocument/2006/relationships/image" Target="../media/image4374.png"/><Relationship Id="rId2950" Type="http://schemas.openxmlformats.org/officeDocument/2006/relationships/image" Target="../media/image4546.png"/><Relationship Id="rId1205" Type="http://schemas.openxmlformats.org/officeDocument/2006/relationships/image" Target="../media/image3749.png"/><Relationship Id="rId1857" Type="http://schemas.openxmlformats.org/officeDocument/2006/relationships/image" Target="../media/image4004.png"/><Relationship Id="rId2810" Type="http://schemas.openxmlformats.org/officeDocument/2006/relationships/customXml" Target="../ink/ink4600.xml"/><Relationship Id="rId2908" Type="http://schemas.openxmlformats.org/officeDocument/2006/relationships/image" Target="../media/image4525.png"/><Relationship Id="rId51" Type="http://schemas.openxmlformats.org/officeDocument/2006/relationships/customXml" Target="../ink/ink3215.xml"/><Relationship Id="rId1412" Type="http://schemas.openxmlformats.org/officeDocument/2006/relationships/customXml" Target="../ink/ink3898.xml"/><Relationship Id="rId1717" Type="http://schemas.openxmlformats.org/officeDocument/2006/relationships/image" Target="../media/image3934.png"/><Relationship Id="rId1924" Type="http://schemas.openxmlformats.org/officeDocument/2006/relationships/customXml" Target="../ink/ink4154.xml"/><Relationship Id="rId3072" Type="http://schemas.openxmlformats.org/officeDocument/2006/relationships/image" Target="../media/image4607.png"/><Relationship Id="rId298" Type="http://schemas.openxmlformats.org/officeDocument/2006/relationships/image" Target="../media/image3304.png"/><Relationship Id="rId158" Type="http://schemas.openxmlformats.org/officeDocument/2006/relationships/image" Target="../media/image3234.png"/><Relationship Id="rId2186" Type="http://schemas.openxmlformats.org/officeDocument/2006/relationships/customXml" Target="../ink/ink4285.xml"/><Relationship Id="rId2393" Type="http://schemas.openxmlformats.org/officeDocument/2006/relationships/image" Target="../media/image4271.png"/><Relationship Id="rId2698" Type="http://schemas.openxmlformats.org/officeDocument/2006/relationships/customXml" Target="../ink/ink4544.xml"/><Relationship Id="rId3237" Type="http://schemas.openxmlformats.org/officeDocument/2006/relationships/customXml" Target="../ink/ink4814.xml"/><Relationship Id="rId365" Type="http://schemas.openxmlformats.org/officeDocument/2006/relationships/customXml" Target="../ink/ink3372.xml"/><Relationship Id="rId572" Type="http://schemas.openxmlformats.org/officeDocument/2006/relationships/image" Target="../media/image3439.png"/><Relationship Id="rId2046" Type="http://schemas.openxmlformats.org/officeDocument/2006/relationships/customXml" Target="../ink/ink4215.xml"/><Relationship Id="rId2253" Type="http://schemas.openxmlformats.org/officeDocument/2006/relationships/image" Target="../media/image4202.png"/><Relationship Id="rId2460" Type="http://schemas.openxmlformats.org/officeDocument/2006/relationships/customXml" Target="../ink/ink4423.xml"/><Relationship Id="rId225" Type="http://schemas.openxmlformats.org/officeDocument/2006/relationships/customXml" Target="../ink/ink3302.xml"/><Relationship Id="rId432" Type="http://schemas.openxmlformats.org/officeDocument/2006/relationships/image" Target="../media/image3370.png"/><Relationship Id="rId877" Type="http://schemas.openxmlformats.org/officeDocument/2006/relationships/customXml" Target="../ink/ink3628.xml"/><Relationship Id="rId1062" Type="http://schemas.openxmlformats.org/officeDocument/2006/relationships/image" Target="../media/image3679.png"/><Relationship Id="rId2113" Type="http://schemas.openxmlformats.org/officeDocument/2006/relationships/image" Target="../media/image4132.png"/><Relationship Id="rId2320" Type="http://schemas.openxmlformats.org/officeDocument/2006/relationships/customXml" Target="../ink/ink4353.xml"/><Relationship Id="rId2558" Type="http://schemas.openxmlformats.org/officeDocument/2006/relationships/image" Target="../media/image4352.png"/><Relationship Id="rId2765" Type="http://schemas.openxmlformats.org/officeDocument/2006/relationships/image" Target="../media/image4455.png"/><Relationship Id="rId2972" Type="http://schemas.openxmlformats.org/officeDocument/2006/relationships/image" Target="../media/image4557.png"/><Relationship Id="rId737" Type="http://schemas.openxmlformats.org/officeDocument/2006/relationships/customXml" Target="../ink/ink3558.xml"/><Relationship Id="rId944" Type="http://schemas.openxmlformats.org/officeDocument/2006/relationships/image" Target="../media/image3623.png"/><Relationship Id="rId1367" Type="http://schemas.openxmlformats.org/officeDocument/2006/relationships/image" Target="../media/image27390.png"/><Relationship Id="rId1574" Type="http://schemas.openxmlformats.org/officeDocument/2006/relationships/customXml" Target="../ink/ink3979.xml"/><Relationship Id="rId1781" Type="http://schemas.openxmlformats.org/officeDocument/2006/relationships/image" Target="../media/image3966.png"/><Relationship Id="rId2418" Type="http://schemas.openxmlformats.org/officeDocument/2006/relationships/customXml" Target="../ink/ink4402.xml"/><Relationship Id="rId2625" Type="http://schemas.openxmlformats.org/officeDocument/2006/relationships/image" Target="../media/image4385.png"/><Relationship Id="rId2832" Type="http://schemas.openxmlformats.org/officeDocument/2006/relationships/customXml" Target="../ink/ink4611.xml"/><Relationship Id="rId73" Type="http://schemas.openxmlformats.org/officeDocument/2006/relationships/customXml" Target="../ink/ink3226.xml"/><Relationship Id="rId804" Type="http://schemas.openxmlformats.org/officeDocument/2006/relationships/image" Target="../media/image3553.png"/><Relationship Id="rId1227" Type="http://schemas.openxmlformats.org/officeDocument/2006/relationships/image" Target="../media/image3760.png"/><Relationship Id="rId1434" Type="http://schemas.openxmlformats.org/officeDocument/2006/relationships/customXml" Target="../ink/ink3909.xml"/><Relationship Id="rId1641" Type="http://schemas.openxmlformats.org/officeDocument/2006/relationships/image" Target="../media/image3896.png"/><Relationship Id="rId1879" Type="http://schemas.openxmlformats.org/officeDocument/2006/relationships/image" Target="../media/image4015.png"/><Relationship Id="rId3094" Type="http://schemas.openxmlformats.org/officeDocument/2006/relationships/image" Target="../media/image4618.png"/><Relationship Id="rId1501" Type="http://schemas.openxmlformats.org/officeDocument/2006/relationships/image" Target="../media/image3826.png"/><Relationship Id="rId1739" Type="http://schemas.openxmlformats.org/officeDocument/2006/relationships/image" Target="../media/image3945.png"/><Relationship Id="rId1946" Type="http://schemas.openxmlformats.org/officeDocument/2006/relationships/customXml" Target="../ink/ink4165.xml"/><Relationship Id="rId1806" Type="http://schemas.openxmlformats.org/officeDocument/2006/relationships/customXml" Target="../ink/ink4095.xml"/><Relationship Id="rId3161" Type="http://schemas.openxmlformats.org/officeDocument/2006/relationships/customXml" Target="../ink/ink4776.xml"/><Relationship Id="rId3259" Type="http://schemas.openxmlformats.org/officeDocument/2006/relationships/customXml" Target="../ink/ink4825.xml"/><Relationship Id="rId387" Type="http://schemas.openxmlformats.org/officeDocument/2006/relationships/customXml" Target="../ink/ink3383.xml"/><Relationship Id="rId594" Type="http://schemas.openxmlformats.org/officeDocument/2006/relationships/image" Target="../media/image3450.png"/><Relationship Id="rId2068" Type="http://schemas.openxmlformats.org/officeDocument/2006/relationships/customXml" Target="../ink/ink4226.xml"/><Relationship Id="rId2275" Type="http://schemas.openxmlformats.org/officeDocument/2006/relationships/image" Target="../media/image4213.png"/><Relationship Id="rId3021" Type="http://schemas.openxmlformats.org/officeDocument/2006/relationships/customXml" Target="../ink/ink4706.xml"/><Relationship Id="rId3119" Type="http://schemas.openxmlformats.org/officeDocument/2006/relationships/customXml" Target="../ink/ink4755.xml"/><Relationship Id="rId247" Type="http://schemas.openxmlformats.org/officeDocument/2006/relationships/customXml" Target="../ink/ink3313.xml"/><Relationship Id="rId899" Type="http://schemas.openxmlformats.org/officeDocument/2006/relationships/customXml" Target="../ink/ink3639.xml"/><Relationship Id="rId1084" Type="http://schemas.openxmlformats.org/officeDocument/2006/relationships/image" Target="../media/image3690.png"/><Relationship Id="rId2482" Type="http://schemas.openxmlformats.org/officeDocument/2006/relationships/customXml" Target="../ink/ink4434.xml"/><Relationship Id="rId2787" Type="http://schemas.openxmlformats.org/officeDocument/2006/relationships/image" Target="../media/image4466.png"/><Relationship Id="rId107" Type="http://schemas.openxmlformats.org/officeDocument/2006/relationships/customXml" Target="../ink/ink3243.xml"/><Relationship Id="rId454" Type="http://schemas.openxmlformats.org/officeDocument/2006/relationships/image" Target="../media/image3381.png"/><Relationship Id="rId661" Type="http://schemas.openxmlformats.org/officeDocument/2006/relationships/customXml" Target="../ink/ink3520.xml"/><Relationship Id="rId759" Type="http://schemas.openxmlformats.org/officeDocument/2006/relationships/customXml" Target="../ink/ink3569.xml"/><Relationship Id="rId966" Type="http://schemas.openxmlformats.org/officeDocument/2006/relationships/image" Target="../media/image3634.png"/><Relationship Id="rId1291" Type="http://schemas.openxmlformats.org/officeDocument/2006/relationships/image" Target="../media/image3791.png"/><Relationship Id="rId1389" Type="http://schemas.openxmlformats.org/officeDocument/2006/relationships/image" Target="../media/image27500.png"/><Relationship Id="rId1596" Type="http://schemas.openxmlformats.org/officeDocument/2006/relationships/customXml" Target="../ink/ink3990.xml"/><Relationship Id="rId2135" Type="http://schemas.openxmlformats.org/officeDocument/2006/relationships/image" Target="../media/image4143.png"/><Relationship Id="rId2342" Type="http://schemas.openxmlformats.org/officeDocument/2006/relationships/customXml" Target="../ink/ink4364.xml"/><Relationship Id="rId2647" Type="http://schemas.openxmlformats.org/officeDocument/2006/relationships/image" Target="../media/image4396.png"/><Relationship Id="rId2994" Type="http://schemas.openxmlformats.org/officeDocument/2006/relationships/image" Target="../media/image4568.png"/><Relationship Id="rId314" Type="http://schemas.openxmlformats.org/officeDocument/2006/relationships/image" Target="../media/image3312.png"/><Relationship Id="rId521" Type="http://schemas.openxmlformats.org/officeDocument/2006/relationships/customXml" Target="../ink/ink3450.xml"/><Relationship Id="rId619" Type="http://schemas.openxmlformats.org/officeDocument/2006/relationships/customXml" Target="../ink/ink3499.xml"/><Relationship Id="rId1151" Type="http://schemas.openxmlformats.org/officeDocument/2006/relationships/customXml" Target="../ink/ink3767.xml"/><Relationship Id="rId1249" Type="http://schemas.openxmlformats.org/officeDocument/2006/relationships/image" Target="../media/image3771.png"/><Relationship Id="rId2202" Type="http://schemas.openxmlformats.org/officeDocument/2006/relationships/customXml" Target="../ink/ink4293.xml"/><Relationship Id="rId2854" Type="http://schemas.openxmlformats.org/officeDocument/2006/relationships/customXml" Target="../ink/ink4622.xml"/><Relationship Id="rId95" Type="http://schemas.openxmlformats.org/officeDocument/2006/relationships/customXml" Target="../ink/ink3237.xml"/><Relationship Id="rId826" Type="http://schemas.openxmlformats.org/officeDocument/2006/relationships/image" Target="../media/image3564.png"/><Relationship Id="rId1011" Type="http://schemas.openxmlformats.org/officeDocument/2006/relationships/customXml" Target="../ink/ink3695.xml"/><Relationship Id="rId1109" Type="http://schemas.openxmlformats.org/officeDocument/2006/relationships/customXml" Target="../ink/ink3746.xml"/><Relationship Id="rId1456" Type="http://schemas.openxmlformats.org/officeDocument/2006/relationships/customXml" Target="../ink/ink3920.xml"/><Relationship Id="rId1663" Type="http://schemas.openxmlformats.org/officeDocument/2006/relationships/image" Target="../media/image3907.png"/><Relationship Id="rId1870" Type="http://schemas.openxmlformats.org/officeDocument/2006/relationships/customXml" Target="../ink/ink4127.xml"/><Relationship Id="rId1968" Type="http://schemas.openxmlformats.org/officeDocument/2006/relationships/customXml" Target="../ink/ink4176.xml"/><Relationship Id="rId2507" Type="http://schemas.openxmlformats.org/officeDocument/2006/relationships/image" Target="../media/image4327.png"/><Relationship Id="rId2714" Type="http://schemas.openxmlformats.org/officeDocument/2006/relationships/customXml" Target="../ink/ink4552.xml"/><Relationship Id="rId2921" Type="http://schemas.openxmlformats.org/officeDocument/2006/relationships/customXml" Target="../ink/ink4656.xml"/><Relationship Id="rId1316" Type="http://schemas.openxmlformats.org/officeDocument/2006/relationships/customXml" Target="../ink/ink3850.xml"/><Relationship Id="rId1523" Type="http://schemas.openxmlformats.org/officeDocument/2006/relationships/image" Target="../media/image3837.png"/><Relationship Id="rId1730" Type="http://schemas.openxmlformats.org/officeDocument/2006/relationships/customXml" Target="../ink/ink4057.xml"/><Relationship Id="rId3183" Type="http://schemas.openxmlformats.org/officeDocument/2006/relationships/customXml" Target="../ink/ink4787.xml"/><Relationship Id="rId22" Type="http://schemas.openxmlformats.org/officeDocument/2006/relationships/image" Target="../media/image3166.png"/><Relationship Id="rId1828" Type="http://schemas.openxmlformats.org/officeDocument/2006/relationships/customXml" Target="../ink/ink4106.xml"/><Relationship Id="rId3043" Type="http://schemas.openxmlformats.org/officeDocument/2006/relationships/customXml" Target="../ink/ink4717.xml"/><Relationship Id="rId3250" Type="http://schemas.openxmlformats.org/officeDocument/2006/relationships/image" Target="../media/image4696.png"/><Relationship Id="rId171" Type="http://schemas.openxmlformats.org/officeDocument/2006/relationships/customXml" Target="../ink/ink3275.xml"/><Relationship Id="rId2297" Type="http://schemas.openxmlformats.org/officeDocument/2006/relationships/image" Target="../media/image4224.png"/><Relationship Id="rId269" Type="http://schemas.openxmlformats.org/officeDocument/2006/relationships/customXml" Target="../ink/ink3324.xml"/><Relationship Id="rId476" Type="http://schemas.openxmlformats.org/officeDocument/2006/relationships/image" Target="../media/image3392.png"/><Relationship Id="rId683" Type="http://schemas.openxmlformats.org/officeDocument/2006/relationships/customXml" Target="../ink/ink3531.xml"/><Relationship Id="rId890" Type="http://schemas.openxmlformats.org/officeDocument/2006/relationships/image" Target="../media/image3596.png"/><Relationship Id="rId2157" Type="http://schemas.openxmlformats.org/officeDocument/2006/relationships/image" Target="../media/image4154.png"/><Relationship Id="rId2364" Type="http://schemas.openxmlformats.org/officeDocument/2006/relationships/customXml" Target="../ink/ink4375.xml"/><Relationship Id="rId2571" Type="http://schemas.openxmlformats.org/officeDocument/2006/relationships/customXml" Target="../ink/ink4480.xml"/><Relationship Id="rId3110" Type="http://schemas.openxmlformats.org/officeDocument/2006/relationships/image" Target="../media/image4626.png"/><Relationship Id="rId3208" Type="http://schemas.openxmlformats.org/officeDocument/2006/relationships/image" Target="../media/image4675.png"/><Relationship Id="rId129" Type="http://schemas.openxmlformats.org/officeDocument/2006/relationships/customXml" Target="../ink/ink3254.xml"/><Relationship Id="rId336" Type="http://schemas.openxmlformats.org/officeDocument/2006/relationships/image" Target="../media/image3323.png"/><Relationship Id="rId543" Type="http://schemas.openxmlformats.org/officeDocument/2006/relationships/customXml" Target="../ink/ink3461.xml"/><Relationship Id="rId988" Type="http://schemas.openxmlformats.org/officeDocument/2006/relationships/image" Target="../media/image3644.png"/><Relationship Id="rId1173" Type="http://schemas.openxmlformats.org/officeDocument/2006/relationships/customXml" Target="../ink/ink3778.xml"/><Relationship Id="rId1380" Type="http://schemas.openxmlformats.org/officeDocument/2006/relationships/customXml" Target="../ink/ink3882.xml"/><Relationship Id="rId2017" Type="http://schemas.openxmlformats.org/officeDocument/2006/relationships/image" Target="../media/image4084.png"/><Relationship Id="rId2224" Type="http://schemas.openxmlformats.org/officeDocument/2006/relationships/customXml" Target="../ink/ink4304.xml"/><Relationship Id="rId2669" Type="http://schemas.openxmlformats.org/officeDocument/2006/relationships/image" Target="../media/image4407.png"/><Relationship Id="rId2876" Type="http://schemas.openxmlformats.org/officeDocument/2006/relationships/customXml" Target="../ink/ink4633.xml"/><Relationship Id="rId403" Type="http://schemas.openxmlformats.org/officeDocument/2006/relationships/customXml" Target="../ink/ink3391.xml"/><Relationship Id="rId750" Type="http://schemas.openxmlformats.org/officeDocument/2006/relationships/image" Target="../media/image3526.png"/><Relationship Id="rId848" Type="http://schemas.openxmlformats.org/officeDocument/2006/relationships/image" Target="../media/image3575.png"/><Relationship Id="rId1033" Type="http://schemas.openxmlformats.org/officeDocument/2006/relationships/customXml" Target="../ink/ink3707.xml"/><Relationship Id="rId1478" Type="http://schemas.openxmlformats.org/officeDocument/2006/relationships/customXml" Target="../ink/ink3931.xml"/><Relationship Id="rId1685" Type="http://schemas.openxmlformats.org/officeDocument/2006/relationships/image" Target="../media/image3918.png"/><Relationship Id="rId1892" Type="http://schemas.openxmlformats.org/officeDocument/2006/relationships/customXml" Target="../ink/ink4138.xml"/><Relationship Id="rId2431" Type="http://schemas.openxmlformats.org/officeDocument/2006/relationships/image" Target="../media/image4290.png"/><Relationship Id="rId2529" Type="http://schemas.openxmlformats.org/officeDocument/2006/relationships/customXml" Target="../ink/ink4459.xml"/><Relationship Id="rId2736" Type="http://schemas.openxmlformats.org/officeDocument/2006/relationships/customXml" Target="../ink/ink4563.xml"/><Relationship Id="rId610" Type="http://schemas.openxmlformats.org/officeDocument/2006/relationships/image" Target="../media/image3457.png"/><Relationship Id="rId708" Type="http://schemas.openxmlformats.org/officeDocument/2006/relationships/image" Target="../media/image3505.png"/><Relationship Id="rId915" Type="http://schemas.openxmlformats.org/officeDocument/2006/relationships/customXml" Target="../ink/ink3647.xml"/><Relationship Id="rId1240" Type="http://schemas.openxmlformats.org/officeDocument/2006/relationships/customXml" Target="../ink/ink3812.xml"/><Relationship Id="rId1338" Type="http://schemas.openxmlformats.org/officeDocument/2006/relationships/customXml" Target="../ink/ink3861.xml"/><Relationship Id="rId1545" Type="http://schemas.openxmlformats.org/officeDocument/2006/relationships/image" Target="../media/image3848.png"/><Relationship Id="rId2943" Type="http://schemas.openxmlformats.org/officeDocument/2006/relationships/customXml" Target="../ink/ink4667.xml"/><Relationship Id="rId1100" Type="http://schemas.openxmlformats.org/officeDocument/2006/relationships/image" Target="../media/image3698.png"/><Relationship Id="rId1405" Type="http://schemas.openxmlformats.org/officeDocument/2006/relationships/image" Target="../media/image27580.png"/><Relationship Id="rId1752" Type="http://schemas.openxmlformats.org/officeDocument/2006/relationships/customXml" Target="../ink/ink4068.xml"/><Relationship Id="rId2803" Type="http://schemas.openxmlformats.org/officeDocument/2006/relationships/image" Target="../media/image4474.png"/><Relationship Id="rId44" Type="http://schemas.openxmlformats.org/officeDocument/2006/relationships/image" Target="../media/image3177.png"/><Relationship Id="rId1612" Type="http://schemas.openxmlformats.org/officeDocument/2006/relationships/customXml" Target="../ink/ink3998.xml"/><Relationship Id="rId1917" Type="http://schemas.openxmlformats.org/officeDocument/2006/relationships/image" Target="../media/image4034.png"/><Relationship Id="rId3065" Type="http://schemas.openxmlformats.org/officeDocument/2006/relationships/customXml" Target="../ink/ink4728.xml"/><Relationship Id="rId3272" Type="http://schemas.openxmlformats.org/officeDocument/2006/relationships/image" Target="../media/image4707.png"/><Relationship Id="rId193" Type="http://schemas.openxmlformats.org/officeDocument/2006/relationships/customXml" Target="../ink/ink3286.xml"/><Relationship Id="rId498" Type="http://schemas.openxmlformats.org/officeDocument/2006/relationships/image" Target="../media/image3402.png"/><Relationship Id="rId2081" Type="http://schemas.openxmlformats.org/officeDocument/2006/relationships/image" Target="../media/image4116.png"/><Relationship Id="rId2179" Type="http://schemas.openxmlformats.org/officeDocument/2006/relationships/image" Target="../media/image4165.png"/><Relationship Id="rId3132" Type="http://schemas.openxmlformats.org/officeDocument/2006/relationships/image" Target="../media/image4637.png"/><Relationship Id="rId260" Type="http://schemas.openxmlformats.org/officeDocument/2006/relationships/image" Target="../media/image3285.png"/><Relationship Id="rId2386" Type="http://schemas.openxmlformats.org/officeDocument/2006/relationships/customXml" Target="../ink/ink4386.xml"/><Relationship Id="rId2593" Type="http://schemas.openxmlformats.org/officeDocument/2006/relationships/customXml" Target="../ink/ink4491.xml"/><Relationship Id="rId120" Type="http://schemas.openxmlformats.org/officeDocument/2006/relationships/image" Target="../media/image3215.png"/><Relationship Id="rId358" Type="http://schemas.openxmlformats.org/officeDocument/2006/relationships/image" Target="../media/image3333.png"/><Relationship Id="rId565" Type="http://schemas.openxmlformats.org/officeDocument/2006/relationships/customXml" Target="../ink/ink3472.xml"/><Relationship Id="rId772" Type="http://schemas.openxmlformats.org/officeDocument/2006/relationships/image" Target="../media/image3537.png"/><Relationship Id="rId1195" Type="http://schemas.openxmlformats.org/officeDocument/2006/relationships/image" Target="../media/image3744.png"/><Relationship Id="rId2039" Type="http://schemas.openxmlformats.org/officeDocument/2006/relationships/image" Target="../media/image4095.png"/><Relationship Id="rId2246" Type="http://schemas.openxmlformats.org/officeDocument/2006/relationships/customXml" Target="../ink/ink4315.xml"/><Relationship Id="rId2453" Type="http://schemas.openxmlformats.org/officeDocument/2006/relationships/image" Target="../media/image4301.png"/><Relationship Id="rId2660" Type="http://schemas.openxmlformats.org/officeDocument/2006/relationships/customXml" Target="../ink/ink4525.xml"/><Relationship Id="rId2898" Type="http://schemas.openxmlformats.org/officeDocument/2006/relationships/customXml" Target="../ink/ink4644.xml"/><Relationship Id="rId218" Type="http://schemas.openxmlformats.org/officeDocument/2006/relationships/image" Target="../media/image3264.png"/><Relationship Id="rId425" Type="http://schemas.openxmlformats.org/officeDocument/2006/relationships/customXml" Target="../ink/ink3402.xml"/><Relationship Id="rId632" Type="http://schemas.openxmlformats.org/officeDocument/2006/relationships/image" Target="../media/image3468.png"/><Relationship Id="rId1055" Type="http://schemas.openxmlformats.org/officeDocument/2006/relationships/customXml" Target="../ink/ink3719.xml"/><Relationship Id="rId1262" Type="http://schemas.openxmlformats.org/officeDocument/2006/relationships/customXml" Target="../ink/ink3823.xml"/><Relationship Id="rId2106" Type="http://schemas.openxmlformats.org/officeDocument/2006/relationships/customXml" Target="../ink/ink4245.xml"/><Relationship Id="rId2313" Type="http://schemas.openxmlformats.org/officeDocument/2006/relationships/image" Target="../media/image4231.png"/><Relationship Id="rId2520" Type="http://schemas.openxmlformats.org/officeDocument/2006/relationships/customXml" Target="../ink/ink4454.xml"/><Relationship Id="rId2758" Type="http://schemas.openxmlformats.org/officeDocument/2006/relationships/customXml" Target="../ink/ink4574.xml"/><Relationship Id="rId2965" Type="http://schemas.openxmlformats.org/officeDocument/2006/relationships/customXml" Target="../ink/ink4678.xml"/><Relationship Id="rId937" Type="http://schemas.openxmlformats.org/officeDocument/2006/relationships/customXml" Target="../ink/ink3658.xml"/><Relationship Id="rId1122" Type="http://schemas.openxmlformats.org/officeDocument/2006/relationships/image" Target="../media/image3708.png"/><Relationship Id="rId1567" Type="http://schemas.openxmlformats.org/officeDocument/2006/relationships/image" Target="../media/image3859.png"/><Relationship Id="rId1774" Type="http://schemas.openxmlformats.org/officeDocument/2006/relationships/customXml" Target="../ink/ink4079.xml"/><Relationship Id="rId1981" Type="http://schemas.openxmlformats.org/officeDocument/2006/relationships/image" Target="../media/image4066.png"/><Relationship Id="rId2618" Type="http://schemas.openxmlformats.org/officeDocument/2006/relationships/customXml" Target="../ink/ink4504.xml"/><Relationship Id="rId2825" Type="http://schemas.openxmlformats.org/officeDocument/2006/relationships/image" Target="../media/image4485.png"/><Relationship Id="rId66" Type="http://schemas.openxmlformats.org/officeDocument/2006/relationships/image" Target="../media/image3188.png"/><Relationship Id="rId1427" Type="http://schemas.openxmlformats.org/officeDocument/2006/relationships/image" Target="../media/image27690.png"/><Relationship Id="rId1634" Type="http://schemas.openxmlformats.org/officeDocument/2006/relationships/customXml" Target="../ink/ink4009.xml"/><Relationship Id="rId1841" Type="http://schemas.openxmlformats.org/officeDocument/2006/relationships/image" Target="../media/image3996.png"/><Relationship Id="rId3087" Type="http://schemas.openxmlformats.org/officeDocument/2006/relationships/customXml" Target="../ink/ink4739.xml"/><Relationship Id="rId3294" Type="http://schemas.openxmlformats.org/officeDocument/2006/relationships/image" Target="../media/image4718.png"/><Relationship Id="rId1939" Type="http://schemas.openxmlformats.org/officeDocument/2006/relationships/image" Target="../media/image4045.png"/><Relationship Id="rId1701" Type="http://schemas.openxmlformats.org/officeDocument/2006/relationships/image" Target="../media/image3926.png"/><Relationship Id="rId3154" Type="http://schemas.openxmlformats.org/officeDocument/2006/relationships/image" Target="../media/image4648.png"/><Relationship Id="rId282" Type="http://schemas.openxmlformats.org/officeDocument/2006/relationships/image" Target="../media/image3296.png"/><Relationship Id="rId587" Type="http://schemas.openxmlformats.org/officeDocument/2006/relationships/customXml" Target="../ink/ink3483.xml"/><Relationship Id="rId2170" Type="http://schemas.openxmlformats.org/officeDocument/2006/relationships/customXml" Target="../ink/ink4277.xml"/><Relationship Id="rId2268" Type="http://schemas.openxmlformats.org/officeDocument/2006/relationships/customXml" Target="../ink/ink4326.xml"/><Relationship Id="rId3014" Type="http://schemas.openxmlformats.org/officeDocument/2006/relationships/image" Target="../media/image4578.png"/><Relationship Id="rId3221" Type="http://schemas.openxmlformats.org/officeDocument/2006/relationships/customXml" Target="../ink/ink4806.xml"/><Relationship Id="rId8" Type="http://schemas.openxmlformats.org/officeDocument/2006/relationships/image" Target="../media/image3159.png"/><Relationship Id="rId142" Type="http://schemas.openxmlformats.org/officeDocument/2006/relationships/image" Target="../media/image3226.png"/><Relationship Id="rId447" Type="http://schemas.openxmlformats.org/officeDocument/2006/relationships/customXml" Target="../ink/ink3413.xml"/><Relationship Id="rId794" Type="http://schemas.openxmlformats.org/officeDocument/2006/relationships/image" Target="../media/image3548.png"/><Relationship Id="rId1077" Type="http://schemas.openxmlformats.org/officeDocument/2006/relationships/customXml" Target="../ink/ink3730.xml"/><Relationship Id="rId2030" Type="http://schemas.openxmlformats.org/officeDocument/2006/relationships/customXml" Target="../ink/ink4207.xml"/><Relationship Id="rId2128" Type="http://schemas.openxmlformats.org/officeDocument/2006/relationships/customXml" Target="../ink/ink4256.xml"/><Relationship Id="rId2475" Type="http://schemas.openxmlformats.org/officeDocument/2006/relationships/image" Target="../media/image4312.png"/><Relationship Id="rId2682" Type="http://schemas.openxmlformats.org/officeDocument/2006/relationships/customXml" Target="../ink/ink4536.xml"/><Relationship Id="rId2987" Type="http://schemas.openxmlformats.org/officeDocument/2006/relationships/customXml" Target="../ink/ink4689.xml"/><Relationship Id="rId654" Type="http://schemas.openxmlformats.org/officeDocument/2006/relationships/image" Target="../media/image3478.png"/><Relationship Id="rId861" Type="http://schemas.openxmlformats.org/officeDocument/2006/relationships/customXml" Target="../ink/ink3620.xml"/><Relationship Id="rId959" Type="http://schemas.openxmlformats.org/officeDocument/2006/relationships/customXml" Target="../ink/ink3669.xml"/><Relationship Id="rId1284" Type="http://schemas.openxmlformats.org/officeDocument/2006/relationships/customXml" Target="../ink/ink3834.xml"/><Relationship Id="rId1491" Type="http://schemas.openxmlformats.org/officeDocument/2006/relationships/image" Target="../media/image3821.png"/><Relationship Id="rId1589" Type="http://schemas.openxmlformats.org/officeDocument/2006/relationships/image" Target="../media/image3870.png"/><Relationship Id="rId2335" Type="http://schemas.openxmlformats.org/officeDocument/2006/relationships/image" Target="../media/image4242.png"/><Relationship Id="rId2542" Type="http://schemas.openxmlformats.org/officeDocument/2006/relationships/image" Target="../media/image4344.png"/><Relationship Id="rId307" Type="http://schemas.openxmlformats.org/officeDocument/2006/relationships/customXml" Target="../ink/ink3343.xml"/><Relationship Id="rId514" Type="http://schemas.openxmlformats.org/officeDocument/2006/relationships/image" Target="../media/image3410.png"/><Relationship Id="rId721" Type="http://schemas.openxmlformats.org/officeDocument/2006/relationships/customXml" Target="../ink/ink3550.xml"/><Relationship Id="rId1144" Type="http://schemas.openxmlformats.org/officeDocument/2006/relationships/image" Target="../media/image3719.png"/><Relationship Id="rId1351" Type="http://schemas.openxmlformats.org/officeDocument/2006/relationships/image" Target="../media/image27250.png"/><Relationship Id="rId1449" Type="http://schemas.openxmlformats.org/officeDocument/2006/relationships/image" Target="../media/image3800.png"/><Relationship Id="rId1796" Type="http://schemas.openxmlformats.org/officeDocument/2006/relationships/customXml" Target="../ink/ink4090.xml"/><Relationship Id="rId2402" Type="http://schemas.openxmlformats.org/officeDocument/2006/relationships/customXml" Target="../ink/ink4394.xml"/><Relationship Id="rId2847" Type="http://schemas.openxmlformats.org/officeDocument/2006/relationships/image" Target="../media/image4496.png"/><Relationship Id="rId88" Type="http://schemas.openxmlformats.org/officeDocument/2006/relationships/image" Target="../media/image3199.png"/><Relationship Id="rId819" Type="http://schemas.openxmlformats.org/officeDocument/2006/relationships/customXml" Target="../ink/ink3599.xml"/><Relationship Id="rId1004" Type="http://schemas.openxmlformats.org/officeDocument/2006/relationships/image" Target="../media/image3652.png"/><Relationship Id="rId1211" Type="http://schemas.openxmlformats.org/officeDocument/2006/relationships/image" Target="../media/image3752.png"/><Relationship Id="rId1656" Type="http://schemas.openxmlformats.org/officeDocument/2006/relationships/customXml" Target="../ink/ink4020.xml"/><Relationship Id="rId1863" Type="http://schemas.openxmlformats.org/officeDocument/2006/relationships/image" Target="../media/image4007.png"/><Relationship Id="rId2707" Type="http://schemas.openxmlformats.org/officeDocument/2006/relationships/image" Target="../media/image4426.png"/><Relationship Id="rId2914" Type="http://schemas.openxmlformats.org/officeDocument/2006/relationships/image" Target="../media/image4528.png"/><Relationship Id="rId1309" Type="http://schemas.openxmlformats.org/officeDocument/2006/relationships/image" Target="../media/image27040.png"/><Relationship Id="rId1516" Type="http://schemas.openxmlformats.org/officeDocument/2006/relationships/customXml" Target="../ink/ink3950.xml"/><Relationship Id="rId1723" Type="http://schemas.openxmlformats.org/officeDocument/2006/relationships/image" Target="../media/image3937.png"/><Relationship Id="rId1930" Type="http://schemas.openxmlformats.org/officeDocument/2006/relationships/customXml" Target="../ink/ink4157.xml"/><Relationship Id="rId3176" Type="http://schemas.openxmlformats.org/officeDocument/2006/relationships/image" Target="../media/image4659.png"/><Relationship Id="rId15" Type="http://schemas.openxmlformats.org/officeDocument/2006/relationships/customXml" Target="../ink/ink3197.xml"/><Relationship Id="rId2192" Type="http://schemas.openxmlformats.org/officeDocument/2006/relationships/customXml" Target="../ink/ink4288.xml"/><Relationship Id="rId3036" Type="http://schemas.openxmlformats.org/officeDocument/2006/relationships/image" Target="../media/image4589.png"/><Relationship Id="rId3243" Type="http://schemas.openxmlformats.org/officeDocument/2006/relationships/customXml" Target="../ink/ink4817.xml"/><Relationship Id="rId164" Type="http://schemas.openxmlformats.org/officeDocument/2006/relationships/image" Target="../media/image3237.png"/><Relationship Id="rId371" Type="http://schemas.openxmlformats.org/officeDocument/2006/relationships/customXml" Target="../ink/ink3375.xml"/><Relationship Id="rId2052" Type="http://schemas.openxmlformats.org/officeDocument/2006/relationships/customXml" Target="../ink/ink4218.xml"/><Relationship Id="rId2497" Type="http://schemas.openxmlformats.org/officeDocument/2006/relationships/image" Target="../media/image4322.png"/><Relationship Id="rId469" Type="http://schemas.openxmlformats.org/officeDocument/2006/relationships/customXml" Target="../ink/ink3424.xml"/><Relationship Id="rId676" Type="http://schemas.openxmlformats.org/officeDocument/2006/relationships/image" Target="../media/image3489.png"/><Relationship Id="rId883" Type="http://schemas.openxmlformats.org/officeDocument/2006/relationships/customXml" Target="../ink/ink3631.xml"/><Relationship Id="rId1099" Type="http://schemas.openxmlformats.org/officeDocument/2006/relationships/customXml" Target="../ink/ink3741.xml"/><Relationship Id="rId2357" Type="http://schemas.openxmlformats.org/officeDocument/2006/relationships/image" Target="../media/image4253.png"/><Relationship Id="rId2564" Type="http://schemas.openxmlformats.org/officeDocument/2006/relationships/image" Target="../media/image4355.png"/><Relationship Id="rId3103" Type="http://schemas.openxmlformats.org/officeDocument/2006/relationships/customXml" Target="../ink/ink4747.xml"/><Relationship Id="rId231" Type="http://schemas.openxmlformats.org/officeDocument/2006/relationships/customXml" Target="../ink/ink3305.xml"/><Relationship Id="rId329" Type="http://schemas.openxmlformats.org/officeDocument/2006/relationships/customXml" Target="../ink/ink3354.xml"/><Relationship Id="rId536" Type="http://schemas.openxmlformats.org/officeDocument/2006/relationships/image" Target="../media/image3421.png"/><Relationship Id="rId1166" Type="http://schemas.openxmlformats.org/officeDocument/2006/relationships/image" Target="../media/image3730.png"/><Relationship Id="rId1373" Type="http://schemas.openxmlformats.org/officeDocument/2006/relationships/image" Target="../media/image27420.png"/><Relationship Id="rId2217" Type="http://schemas.openxmlformats.org/officeDocument/2006/relationships/image" Target="../media/image4184.png"/><Relationship Id="rId2771" Type="http://schemas.openxmlformats.org/officeDocument/2006/relationships/image" Target="../media/image4458.png"/><Relationship Id="rId2869" Type="http://schemas.openxmlformats.org/officeDocument/2006/relationships/image" Target="../media/image4507.png"/><Relationship Id="rId743" Type="http://schemas.openxmlformats.org/officeDocument/2006/relationships/customXml" Target="../ink/ink3561.xml"/><Relationship Id="rId950" Type="http://schemas.openxmlformats.org/officeDocument/2006/relationships/image" Target="../media/image3626.png"/><Relationship Id="rId1026" Type="http://schemas.openxmlformats.org/officeDocument/2006/relationships/image" Target="../media/image3662.png"/><Relationship Id="rId1580" Type="http://schemas.openxmlformats.org/officeDocument/2006/relationships/customXml" Target="../ink/ink3982.xml"/><Relationship Id="rId1678" Type="http://schemas.openxmlformats.org/officeDocument/2006/relationships/customXml" Target="../ink/ink4031.xml"/><Relationship Id="rId1885" Type="http://schemas.openxmlformats.org/officeDocument/2006/relationships/image" Target="../media/image4018.png"/><Relationship Id="rId2424" Type="http://schemas.openxmlformats.org/officeDocument/2006/relationships/customXml" Target="../ink/ink4405.xml"/><Relationship Id="rId2631" Type="http://schemas.openxmlformats.org/officeDocument/2006/relationships/image" Target="../media/image4388.png"/><Relationship Id="rId2729" Type="http://schemas.openxmlformats.org/officeDocument/2006/relationships/image" Target="../media/image4437.png"/><Relationship Id="rId2936" Type="http://schemas.openxmlformats.org/officeDocument/2006/relationships/image" Target="../media/image4539.png"/><Relationship Id="rId603" Type="http://schemas.openxmlformats.org/officeDocument/2006/relationships/customXml" Target="../ink/ink3491.xml"/><Relationship Id="rId810" Type="http://schemas.openxmlformats.org/officeDocument/2006/relationships/image" Target="../media/image3556.png"/><Relationship Id="rId908" Type="http://schemas.openxmlformats.org/officeDocument/2006/relationships/image" Target="../media/image3605.png"/><Relationship Id="rId1233" Type="http://schemas.openxmlformats.org/officeDocument/2006/relationships/image" Target="../media/image3763.png"/><Relationship Id="rId1440" Type="http://schemas.openxmlformats.org/officeDocument/2006/relationships/customXml" Target="../ink/ink3912.xml"/><Relationship Id="rId1538" Type="http://schemas.openxmlformats.org/officeDocument/2006/relationships/customXml" Target="../ink/ink3961.xml"/><Relationship Id="rId1300" Type="http://schemas.openxmlformats.org/officeDocument/2006/relationships/customXml" Target="../ink/ink3842.xml"/><Relationship Id="rId1745" Type="http://schemas.openxmlformats.org/officeDocument/2006/relationships/image" Target="../media/image3948.png"/><Relationship Id="rId1952" Type="http://schemas.openxmlformats.org/officeDocument/2006/relationships/customXml" Target="../ink/ink4168.xml"/><Relationship Id="rId3198" Type="http://schemas.openxmlformats.org/officeDocument/2006/relationships/image" Target="../media/image4670.png"/><Relationship Id="rId37" Type="http://schemas.openxmlformats.org/officeDocument/2006/relationships/customXml" Target="../ink/ink3208.xml"/><Relationship Id="rId1605" Type="http://schemas.openxmlformats.org/officeDocument/2006/relationships/image" Target="../media/image3878.png"/><Relationship Id="rId1812" Type="http://schemas.openxmlformats.org/officeDocument/2006/relationships/customXml" Target="../ink/ink4098.xml"/><Relationship Id="rId3058" Type="http://schemas.openxmlformats.org/officeDocument/2006/relationships/image" Target="../media/image4600.png"/><Relationship Id="rId3265" Type="http://schemas.openxmlformats.org/officeDocument/2006/relationships/customXml" Target="../ink/ink4828.xml"/><Relationship Id="rId186" Type="http://schemas.openxmlformats.org/officeDocument/2006/relationships/image" Target="../media/image3248.png"/><Relationship Id="rId393" Type="http://schemas.openxmlformats.org/officeDocument/2006/relationships/customXml" Target="../ink/ink3386.xml"/><Relationship Id="rId2074" Type="http://schemas.openxmlformats.org/officeDocument/2006/relationships/customXml" Target="../ink/ink4229.xml"/><Relationship Id="rId2281" Type="http://schemas.openxmlformats.org/officeDocument/2006/relationships/image" Target="../media/image4216.png"/><Relationship Id="rId3125" Type="http://schemas.openxmlformats.org/officeDocument/2006/relationships/customXml" Target="../ink/ink4758.xml"/><Relationship Id="rId253" Type="http://schemas.openxmlformats.org/officeDocument/2006/relationships/customXml" Target="../ink/ink3316.xml"/><Relationship Id="rId460" Type="http://schemas.openxmlformats.org/officeDocument/2006/relationships/image" Target="../media/image3384.png"/><Relationship Id="rId698" Type="http://schemas.openxmlformats.org/officeDocument/2006/relationships/image" Target="../media/image3500.png"/><Relationship Id="rId1090" Type="http://schemas.openxmlformats.org/officeDocument/2006/relationships/image" Target="../media/image3693.png"/><Relationship Id="rId2141" Type="http://schemas.openxmlformats.org/officeDocument/2006/relationships/image" Target="../media/image4146.png"/><Relationship Id="rId2379" Type="http://schemas.openxmlformats.org/officeDocument/2006/relationships/image" Target="../media/image4264.png"/><Relationship Id="rId2586" Type="http://schemas.openxmlformats.org/officeDocument/2006/relationships/image" Target="../media/image4366.png"/><Relationship Id="rId2793" Type="http://schemas.openxmlformats.org/officeDocument/2006/relationships/image" Target="../media/image4469.png"/><Relationship Id="rId113" Type="http://schemas.openxmlformats.org/officeDocument/2006/relationships/customXml" Target="../ink/ink3246.xml"/><Relationship Id="rId320" Type="http://schemas.openxmlformats.org/officeDocument/2006/relationships/image" Target="../media/image3315.png"/><Relationship Id="rId558" Type="http://schemas.openxmlformats.org/officeDocument/2006/relationships/image" Target="../media/image3432.png"/><Relationship Id="rId765" Type="http://schemas.openxmlformats.org/officeDocument/2006/relationships/customXml" Target="../ink/ink3572.xml"/><Relationship Id="rId972" Type="http://schemas.openxmlformats.org/officeDocument/2006/relationships/image" Target="../media/image3637.png"/><Relationship Id="rId1188" Type="http://schemas.openxmlformats.org/officeDocument/2006/relationships/customXml" Target="../ink/ink3786.xml"/><Relationship Id="rId1395" Type="http://schemas.openxmlformats.org/officeDocument/2006/relationships/image" Target="../media/image27530.png"/><Relationship Id="rId2001" Type="http://schemas.openxmlformats.org/officeDocument/2006/relationships/image" Target="../media/image4076.png"/><Relationship Id="rId2239" Type="http://schemas.openxmlformats.org/officeDocument/2006/relationships/image" Target="../media/image4195.png"/><Relationship Id="rId2446" Type="http://schemas.openxmlformats.org/officeDocument/2006/relationships/customXml" Target="../ink/ink4416.xml"/><Relationship Id="rId2653" Type="http://schemas.openxmlformats.org/officeDocument/2006/relationships/image" Target="../media/image4399.png"/><Relationship Id="rId2860" Type="http://schemas.openxmlformats.org/officeDocument/2006/relationships/customXml" Target="../ink/ink4625.xml"/><Relationship Id="rId418" Type="http://schemas.openxmlformats.org/officeDocument/2006/relationships/image" Target="../media/image3363.png"/><Relationship Id="rId625" Type="http://schemas.openxmlformats.org/officeDocument/2006/relationships/customXml" Target="../ink/ink3502.xml"/><Relationship Id="rId832" Type="http://schemas.openxmlformats.org/officeDocument/2006/relationships/image" Target="../media/image3567.png"/><Relationship Id="rId1048" Type="http://schemas.openxmlformats.org/officeDocument/2006/relationships/image" Target="../media/image3672.png"/><Relationship Id="rId1255" Type="http://schemas.openxmlformats.org/officeDocument/2006/relationships/image" Target="../media/image3774.png"/><Relationship Id="rId1462" Type="http://schemas.openxmlformats.org/officeDocument/2006/relationships/customXml" Target="../ink/ink3923.xml"/><Relationship Id="rId2306" Type="http://schemas.openxmlformats.org/officeDocument/2006/relationships/customXml" Target="../ink/ink4346.xml"/><Relationship Id="rId2513" Type="http://schemas.openxmlformats.org/officeDocument/2006/relationships/image" Target="../media/image4330.png"/><Relationship Id="rId2958" Type="http://schemas.openxmlformats.org/officeDocument/2006/relationships/image" Target="../media/image4550.png"/><Relationship Id="rId1115" Type="http://schemas.openxmlformats.org/officeDocument/2006/relationships/customXml" Target="../ink/ink3749.xml"/><Relationship Id="rId1322" Type="http://schemas.openxmlformats.org/officeDocument/2006/relationships/customXml" Target="../ink/ink3853.xml"/><Relationship Id="rId1767" Type="http://schemas.openxmlformats.org/officeDocument/2006/relationships/image" Target="../media/image3959.png"/><Relationship Id="rId1974" Type="http://schemas.openxmlformats.org/officeDocument/2006/relationships/customXml" Target="../ink/ink4179.xml"/><Relationship Id="rId2720" Type="http://schemas.openxmlformats.org/officeDocument/2006/relationships/customXml" Target="../ink/ink4555.xml"/><Relationship Id="rId2818" Type="http://schemas.openxmlformats.org/officeDocument/2006/relationships/customXml" Target="../ink/ink4604.xml"/><Relationship Id="rId59" Type="http://schemas.openxmlformats.org/officeDocument/2006/relationships/customXml" Target="../ink/ink3219.xml"/><Relationship Id="rId1627" Type="http://schemas.openxmlformats.org/officeDocument/2006/relationships/image" Target="../media/image3889.png"/><Relationship Id="rId1834" Type="http://schemas.openxmlformats.org/officeDocument/2006/relationships/customXml" Target="../ink/ink4109.xml"/><Relationship Id="rId3287" Type="http://schemas.openxmlformats.org/officeDocument/2006/relationships/customXml" Target="../ink/ink4839.xml"/><Relationship Id="rId2096" Type="http://schemas.openxmlformats.org/officeDocument/2006/relationships/customXml" Target="../ink/ink4240.xml"/><Relationship Id="rId1901" Type="http://schemas.openxmlformats.org/officeDocument/2006/relationships/image" Target="../media/image4026.png"/><Relationship Id="rId3147" Type="http://schemas.openxmlformats.org/officeDocument/2006/relationships/customXml" Target="../ink/ink4769.xml"/><Relationship Id="rId275" Type="http://schemas.openxmlformats.org/officeDocument/2006/relationships/customXml" Target="../ink/ink3327.xml"/><Relationship Id="rId482" Type="http://schemas.openxmlformats.org/officeDocument/2006/relationships/image" Target="../media/image3395.png"/><Relationship Id="rId2163" Type="http://schemas.openxmlformats.org/officeDocument/2006/relationships/image" Target="../media/image4157.png"/><Relationship Id="rId2370" Type="http://schemas.openxmlformats.org/officeDocument/2006/relationships/customXml" Target="../ink/ink4378.xml"/><Relationship Id="rId3007" Type="http://schemas.openxmlformats.org/officeDocument/2006/relationships/customXml" Target="../ink/ink4699.xml"/><Relationship Id="rId3214" Type="http://schemas.openxmlformats.org/officeDocument/2006/relationships/image" Target="../media/image4678.png"/><Relationship Id="rId135" Type="http://schemas.openxmlformats.org/officeDocument/2006/relationships/customXml" Target="../ink/ink3257.xml"/><Relationship Id="rId342" Type="http://schemas.openxmlformats.org/officeDocument/2006/relationships/image" Target="../media/image3326.png"/><Relationship Id="rId787" Type="http://schemas.openxmlformats.org/officeDocument/2006/relationships/customXml" Target="../ink/ink3583.xml"/><Relationship Id="rId994" Type="http://schemas.openxmlformats.org/officeDocument/2006/relationships/image" Target="../media/image3647.png"/><Relationship Id="rId2023" Type="http://schemas.openxmlformats.org/officeDocument/2006/relationships/image" Target="../media/image4087.png"/><Relationship Id="rId2230" Type="http://schemas.openxmlformats.org/officeDocument/2006/relationships/customXml" Target="../ink/ink4307.xml"/><Relationship Id="rId2468" Type="http://schemas.openxmlformats.org/officeDocument/2006/relationships/customXml" Target="../ink/ink4427.xml"/><Relationship Id="rId2675" Type="http://schemas.openxmlformats.org/officeDocument/2006/relationships/image" Target="../media/image4410.png"/><Relationship Id="rId2882" Type="http://schemas.openxmlformats.org/officeDocument/2006/relationships/customXml" Target="../ink/ink4636.xml"/><Relationship Id="rId202" Type="http://schemas.openxmlformats.org/officeDocument/2006/relationships/image" Target="../media/image3256.png"/><Relationship Id="rId647" Type="http://schemas.openxmlformats.org/officeDocument/2006/relationships/customXml" Target="../ink/ink3513.xml"/><Relationship Id="rId854" Type="http://schemas.openxmlformats.org/officeDocument/2006/relationships/image" Target="../media/image3578.png"/><Relationship Id="rId1277" Type="http://schemas.openxmlformats.org/officeDocument/2006/relationships/image" Target="../media/image3784.png"/><Relationship Id="rId1484" Type="http://schemas.openxmlformats.org/officeDocument/2006/relationships/customXml" Target="../ink/ink3934.xml"/><Relationship Id="rId1691" Type="http://schemas.openxmlformats.org/officeDocument/2006/relationships/image" Target="../media/image3921.png"/><Relationship Id="rId2328" Type="http://schemas.openxmlformats.org/officeDocument/2006/relationships/customXml" Target="../ink/ink4357.xml"/><Relationship Id="rId2535" Type="http://schemas.openxmlformats.org/officeDocument/2006/relationships/customXml" Target="../ink/ink4462.xml"/><Relationship Id="rId2742" Type="http://schemas.openxmlformats.org/officeDocument/2006/relationships/customXml" Target="../ink/ink4566.xml"/><Relationship Id="rId507" Type="http://schemas.openxmlformats.org/officeDocument/2006/relationships/customXml" Target="../ink/ink3443.xml"/><Relationship Id="rId714" Type="http://schemas.openxmlformats.org/officeDocument/2006/relationships/image" Target="../media/image3508.png"/><Relationship Id="rId921" Type="http://schemas.openxmlformats.org/officeDocument/2006/relationships/customXml" Target="../ink/ink3650.xml"/><Relationship Id="rId1137" Type="http://schemas.openxmlformats.org/officeDocument/2006/relationships/customXml" Target="../ink/ink3760.xml"/><Relationship Id="rId1344" Type="http://schemas.openxmlformats.org/officeDocument/2006/relationships/customXml" Target="../ink/ink3864.xml"/><Relationship Id="rId1551" Type="http://schemas.openxmlformats.org/officeDocument/2006/relationships/image" Target="../media/image3851.png"/><Relationship Id="rId1789" Type="http://schemas.openxmlformats.org/officeDocument/2006/relationships/image" Target="../media/image3970.png"/><Relationship Id="rId1996" Type="http://schemas.openxmlformats.org/officeDocument/2006/relationships/customXml" Target="../ink/ink4190.xml"/><Relationship Id="rId2602" Type="http://schemas.openxmlformats.org/officeDocument/2006/relationships/customXml" Target="../ink/ink4496.xml"/><Relationship Id="rId50" Type="http://schemas.openxmlformats.org/officeDocument/2006/relationships/image" Target="../media/image3180.png"/><Relationship Id="rId1204" Type="http://schemas.openxmlformats.org/officeDocument/2006/relationships/customXml" Target="../ink/ink3794.xml"/><Relationship Id="rId1411" Type="http://schemas.openxmlformats.org/officeDocument/2006/relationships/image" Target="../media/image27610.png"/><Relationship Id="rId1649" Type="http://schemas.openxmlformats.org/officeDocument/2006/relationships/image" Target="../media/image3900.png"/><Relationship Id="rId1856" Type="http://schemas.openxmlformats.org/officeDocument/2006/relationships/customXml" Target="../ink/ink4120.xml"/><Relationship Id="rId2907" Type="http://schemas.openxmlformats.org/officeDocument/2006/relationships/customXml" Target="../ink/ink4649.xml"/><Relationship Id="rId3071" Type="http://schemas.openxmlformats.org/officeDocument/2006/relationships/customXml" Target="../ink/ink4731.xml"/><Relationship Id="rId1509" Type="http://schemas.openxmlformats.org/officeDocument/2006/relationships/image" Target="../media/image3830.png"/><Relationship Id="rId1716" Type="http://schemas.openxmlformats.org/officeDocument/2006/relationships/customXml" Target="../ink/ink4050.xml"/><Relationship Id="rId1923" Type="http://schemas.openxmlformats.org/officeDocument/2006/relationships/image" Target="../media/image4037.png"/><Relationship Id="rId3169" Type="http://schemas.openxmlformats.org/officeDocument/2006/relationships/customXml" Target="../ink/ink4780.xml"/><Relationship Id="rId297" Type="http://schemas.openxmlformats.org/officeDocument/2006/relationships/customXml" Target="../ink/ink3338.xml"/><Relationship Id="rId2185" Type="http://schemas.openxmlformats.org/officeDocument/2006/relationships/image" Target="../media/image4168.png"/><Relationship Id="rId2392" Type="http://schemas.openxmlformats.org/officeDocument/2006/relationships/customXml" Target="../ink/ink4389.xml"/><Relationship Id="rId3029" Type="http://schemas.openxmlformats.org/officeDocument/2006/relationships/customXml" Target="../ink/ink4710.xml"/><Relationship Id="rId3236" Type="http://schemas.openxmlformats.org/officeDocument/2006/relationships/image" Target="../media/image4689.png"/><Relationship Id="rId157" Type="http://schemas.openxmlformats.org/officeDocument/2006/relationships/customXml" Target="../ink/ink3268.xml"/><Relationship Id="rId364" Type="http://schemas.openxmlformats.org/officeDocument/2006/relationships/image" Target="../media/image3336.png"/><Relationship Id="rId2045" Type="http://schemas.openxmlformats.org/officeDocument/2006/relationships/image" Target="../media/image4098.png"/><Relationship Id="rId2697" Type="http://schemas.openxmlformats.org/officeDocument/2006/relationships/image" Target="../media/image4421.png"/><Relationship Id="rId571" Type="http://schemas.openxmlformats.org/officeDocument/2006/relationships/customXml" Target="../ink/ink3475.xml"/><Relationship Id="rId669" Type="http://schemas.openxmlformats.org/officeDocument/2006/relationships/customXml" Target="../ink/ink3524.xml"/><Relationship Id="rId876" Type="http://schemas.openxmlformats.org/officeDocument/2006/relationships/image" Target="../media/image3589.png"/><Relationship Id="rId1299" Type="http://schemas.openxmlformats.org/officeDocument/2006/relationships/image" Target="../media/image3795.png"/><Relationship Id="rId2252" Type="http://schemas.openxmlformats.org/officeDocument/2006/relationships/customXml" Target="../ink/ink4318.xml"/><Relationship Id="rId2557" Type="http://schemas.openxmlformats.org/officeDocument/2006/relationships/customXml" Target="../ink/ink4473.xml"/><Relationship Id="rId224" Type="http://schemas.openxmlformats.org/officeDocument/2006/relationships/image" Target="../media/image3267.png"/><Relationship Id="rId431" Type="http://schemas.openxmlformats.org/officeDocument/2006/relationships/customXml" Target="../ink/ink3405.xml"/><Relationship Id="rId529" Type="http://schemas.openxmlformats.org/officeDocument/2006/relationships/customXml" Target="../ink/ink3454.xml"/><Relationship Id="rId736" Type="http://schemas.openxmlformats.org/officeDocument/2006/relationships/image" Target="../media/image3519.png"/><Relationship Id="rId1061" Type="http://schemas.openxmlformats.org/officeDocument/2006/relationships/customXml" Target="../ink/ink3722.xml"/><Relationship Id="rId1159" Type="http://schemas.openxmlformats.org/officeDocument/2006/relationships/customXml" Target="../ink/ink3771.xml"/><Relationship Id="rId1366" Type="http://schemas.openxmlformats.org/officeDocument/2006/relationships/customXml" Target="../ink/ink3875.xml"/><Relationship Id="rId2112" Type="http://schemas.openxmlformats.org/officeDocument/2006/relationships/customXml" Target="../ink/ink4248.xml"/><Relationship Id="rId2417" Type="http://schemas.openxmlformats.org/officeDocument/2006/relationships/image" Target="../media/image4283.png"/><Relationship Id="rId2764" Type="http://schemas.openxmlformats.org/officeDocument/2006/relationships/customXml" Target="../ink/ink4577.xml"/><Relationship Id="rId2971" Type="http://schemas.openxmlformats.org/officeDocument/2006/relationships/customXml" Target="../ink/ink4681.xml"/><Relationship Id="rId943" Type="http://schemas.openxmlformats.org/officeDocument/2006/relationships/customXml" Target="../ink/ink3661.xml"/><Relationship Id="rId1019" Type="http://schemas.openxmlformats.org/officeDocument/2006/relationships/image" Target="../media/image3659.png"/><Relationship Id="rId1573" Type="http://schemas.openxmlformats.org/officeDocument/2006/relationships/image" Target="../media/image3862.png"/><Relationship Id="rId1780" Type="http://schemas.openxmlformats.org/officeDocument/2006/relationships/customXml" Target="../ink/ink4082.xml"/><Relationship Id="rId1878" Type="http://schemas.openxmlformats.org/officeDocument/2006/relationships/customXml" Target="../ink/ink4131.xml"/><Relationship Id="rId2624" Type="http://schemas.openxmlformats.org/officeDocument/2006/relationships/customXml" Target="../ink/ink4507.xml"/><Relationship Id="rId2831" Type="http://schemas.openxmlformats.org/officeDocument/2006/relationships/image" Target="../media/image4488.png"/><Relationship Id="rId2929" Type="http://schemas.openxmlformats.org/officeDocument/2006/relationships/customXml" Target="../ink/ink4660.xml"/><Relationship Id="rId72" Type="http://schemas.openxmlformats.org/officeDocument/2006/relationships/image" Target="../media/image3191.png"/><Relationship Id="rId803" Type="http://schemas.openxmlformats.org/officeDocument/2006/relationships/customXml" Target="../ink/ink3591.xml"/><Relationship Id="rId1226" Type="http://schemas.openxmlformats.org/officeDocument/2006/relationships/customXml" Target="../ink/ink3805.xml"/><Relationship Id="rId1433" Type="http://schemas.openxmlformats.org/officeDocument/2006/relationships/image" Target="../media/image27720.png"/><Relationship Id="rId1640" Type="http://schemas.openxmlformats.org/officeDocument/2006/relationships/customXml" Target="../ink/ink4012.xml"/><Relationship Id="rId1738" Type="http://schemas.openxmlformats.org/officeDocument/2006/relationships/customXml" Target="../ink/ink4061.xml"/><Relationship Id="rId3093" Type="http://schemas.openxmlformats.org/officeDocument/2006/relationships/customXml" Target="../ink/ink4742.xml"/><Relationship Id="rId1500" Type="http://schemas.openxmlformats.org/officeDocument/2006/relationships/customXml" Target="../ink/ink3942.xml"/><Relationship Id="rId1945" Type="http://schemas.openxmlformats.org/officeDocument/2006/relationships/image" Target="../media/image4048.png"/><Relationship Id="rId3160" Type="http://schemas.openxmlformats.org/officeDocument/2006/relationships/image" Target="../media/image4651.png"/><Relationship Id="rId1805" Type="http://schemas.openxmlformats.org/officeDocument/2006/relationships/image" Target="../media/image3978.png"/><Relationship Id="rId3020" Type="http://schemas.openxmlformats.org/officeDocument/2006/relationships/image" Target="../media/image4581.png"/><Relationship Id="rId3258" Type="http://schemas.openxmlformats.org/officeDocument/2006/relationships/image" Target="../media/image4700.png"/><Relationship Id="rId179" Type="http://schemas.openxmlformats.org/officeDocument/2006/relationships/customXml" Target="../ink/ink3279.xml"/><Relationship Id="rId386" Type="http://schemas.openxmlformats.org/officeDocument/2006/relationships/image" Target="../media/image3347.png"/><Relationship Id="rId593" Type="http://schemas.openxmlformats.org/officeDocument/2006/relationships/customXml" Target="../ink/ink3486.xml"/><Relationship Id="rId2067" Type="http://schemas.openxmlformats.org/officeDocument/2006/relationships/image" Target="../media/image4109.png"/><Relationship Id="rId2274" Type="http://schemas.openxmlformats.org/officeDocument/2006/relationships/customXml" Target="../ink/ink4329.xml"/><Relationship Id="rId2481" Type="http://schemas.openxmlformats.org/officeDocument/2006/relationships/image" Target="../media/image4315.png"/><Relationship Id="rId3118" Type="http://schemas.openxmlformats.org/officeDocument/2006/relationships/image" Target="../media/image4630.png"/><Relationship Id="rId246" Type="http://schemas.openxmlformats.org/officeDocument/2006/relationships/image" Target="../media/image3278.png"/><Relationship Id="rId453" Type="http://schemas.openxmlformats.org/officeDocument/2006/relationships/customXml" Target="../ink/ink3416.xml"/><Relationship Id="rId660" Type="http://schemas.openxmlformats.org/officeDocument/2006/relationships/image" Target="../media/image3481.png"/><Relationship Id="rId898" Type="http://schemas.openxmlformats.org/officeDocument/2006/relationships/image" Target="../media/image3600.png"/><Relationship Id="rId1083" Type="http://schemas.openxmlformats.org/officeDocument/2006/relationships/customXml" Target="../ink/ink3733.xml"/><Relationship Id="rId1290" Type="http://schemas.openxmlformats.org/officeDocument/2006/relationships/customXml" Target="../ink/ink3837.xml"/><Relationship Id="rId2134" Type="http://schemas.openxmlformats.org/officeDocument/2006/relationships/customXml" Target="../ink/ink4259.xml"/><Relationship Id="rId2341" Type="http://schemas.openxmlformats.org/officeDocument/2006/relationships/image" Target="../media/image4245.png"/><Relationship Id="rId2579" Type="http://schemas.openxmlformats.org/officeDocument/2006/relationships/customXml" Target="../ink/ink4484.xml"/><Relationship Id="rId2786" Type="http://schemas.openxmlformats.org/officeDocument/2006/relationships/customXml" Target="../ink/ink4588.xml"/><Relationship Id="rId2993" Type="http://schemas.openxmlformats.org/officeDocument/2006/relationships/customXml" Target="../ink/ink4692.xml"/><Relationship Id="rId106" Type="http://schemas.openxmlformats.org/officeDocument/2006/relationships/image" Target="../media/image3208.png"/><Relationship Id="rId313" Type="http://schemas.openxmlformats.org/officeDocument/2006/relationships/customXml" Target="../ink/ink3346.xml"/><Relationship Id="rId758" Type="http://schemas.openxmlformats.org/officeDocument/2006/relationships/image" Target="../media/image3530.png"/><Relationship Id="rId965" Type="http://schemas.openxmlformats.org/officeDocument/2006/relationships/customXml" Target="../ink/ink3672.xml"/><Relationship Id="rId1150" Type="http://schemas.openxmlformats.org/officeDocument/2006/relationships/image" Target="../media/image3722.png"/><Relationship Id="rId1388" Type="http://schemas.openxmlformats.org/officeDocument/2006/relationships/customXml" Target="../ink/ink3886.xml"/><Relationship Id="rId1595" Type="http://schemas.openxmlformats.org/officeDocument/2006/relationships/image" Target="../media/image3873.png"/><Relationship Id="rId2439" Type="http://schemas.openxmlformats.org/officeDocument/2006/relationships/image" Target="../media/image4294.png"/><Relationship Id="rId2646" Type="http://schemas.openxmlformats.org/officeDocument/2006/relationships/customXml" Target="../ink/ink4518.xml"/><Relationship Id="rId2853" Type="http://schemas.openxmlformats.org/officeDocument/2006/relationships/image" Target="../media/image4499.png"/><Relationship Id="rId94" Type="http://schemas.openxmlformats.org/officeDocument/2006/relationships/image" Target="../media/image3202.png"/><Relationship Id="rId520" Type="http://schemas.openxmlformats.org/officeDocument/2006/relationships/image" Target="../media/image3413.png"/><Relationship Id="rId618" Type="http://schemas.openxmlformats.org/officeDocument/2006/relationships/image" Target="../media/image3461.png"/><Relationship Id="rId825" Type="http://schemas.openxmlformats.org/officeDocument/2006/relationships/customXml" Target="../ink/ink3602.xml"/><Relationship Id="rId1248" Type="http://schemas.openxmlformats.org/officeDocument/2006/relationships/customXml" Target="../ink/ink3816.xml"/><Relationship Id="rId1455" Type="http://schemas.openxmlformats.org/officeDocument/2006/relationships/image" Target="../media/image3803.png"/><Relationship Id="rId1662" Type="http://schemas.openxmlformats.org/officeDocument/2006/relationships/customXml" Target="../ink/ink4023.xml"/><Relationship Id="rId2201" Type="http://schemas.openxmlformats.org/officeDocument/2006/relationships/image" Target="../media/image4176.png"/><Relationship Id="rId2506" Type="http://schemas.openxmlformats.org/officeDocument/2006/relationships/customXml" Target="../ink/ink4447.xml"/><Relationship Id="rId1010" Type="http://schemas.openxmlformats.org/officeDocument/2006/relationships/image" Target="../media/image3655.png"/><Relationship Id="rId1108" Type="http://schemas.openxmlformats.org/officeDocument/2006/relationships/image" Target="../media/image3701.png"/><Relationship Id="rId1315" Type="http://schemas.openxmlformats.org/officeDocument/2006/relationships/image" Target="../media/image27070.png"/><Relationship Id="rId1967" Type="http://schemas.openxmlformats.org/officeDocument/2006/relationships/image" Target="../media/image4059.png"/><Relationship Id="rId2713" Type="http://schemas.openxmlformats.org/officeDocument/2006/relationships/image" Target="../media/image4429.png"/><Relationship Id="rId2920" Type="http://schemas.openxmlformats.org/officeDocument/2006/relationships/image" Target="../media/image4531.png"/><Relationship Id="rId1522" Type="http://schemas.openxmlformats.org/officeDocument/2006/relationships/customXml" Target="../ink/ink3953.xml"/><Relationship Id="rId21" Type="http://schemas.openxmlformats.org/officeDocument/2006/relationships/customXml" Target="../ink/ink3200.xml"/><Relationship Id="rId2089" Type="http://schemas.openxmlformats.org/officeDocument/2006/relationships/image" Target="../media/image4120.png"/><Relationship Id="rId2296" Type="http://schemas.openxmlformats.org/officeDocument/2006/relationships/customXml" Target="../ink/ink4340.xml"/><Relationship Id="rId268" Type="http://schemas.openxmlformats.org/officeDocument/2006/relationships/image" Target="../media/image3289.png"/><Relationship Id="rId475" Type="http://schemas.openxmlformats.org/officeDocument/2006/relationships/customXml" Target="../ink/ink3427.xml"/><Relationship Id="rId682" Type="http://schemas.openxmlformats.org/officeDocument/2006/relationships/image" Target="../media/image3492.png"/><Relationship Id="rId2156" Type="http://schemas.openxmlformats.org/officeDocument/2006/relationships/customXml" Target="../ink/ink4270.xml"/><Relationship Id="rId2363" Type="http://schemas.openxmlformats.org/officeDocument/2006/relationships/image" Target="../media/image4256.png"/><Relationship Id="rId2570" Type="http://schemas.openxmlformats.org/officeDocument/2006/relationships/image" Target="../media/image4358.png"/><Relationship Id="rId3207" Type="http://schemas.openxmlformats.org/officeDocument/2006/relationships/customXml" Target="../ink/ink4799.xml"/><Relationship Id="rId128" Type="http://schemas.openxmlformats.org/officeDocument/2006/relationships/image" Target="../media/image3219.png"/><Relationship Id="rId335" Type="http://schemas.openxmlformats.org/officeDocument/2006/relationships/customXml" Target="../ink/ink3357.xml"/><Relationship Id="rId542" Type="http://schemas.openxmlformats.org/officeDocument/2006/relationships/image" Target="../media/image3424.png"/><Relationship Id="rId1172" Type="http://schemas.openxmlformats.org/officeDocument/2006/relationships/image" Target="../media/image3733.png"/><Relationship Id="rId2016" Type="http://schemas.openxmlformats.org/officeDocument/2006/relationships/customXml" Target="../ink/ink4200.xml"/><Relationship Id="rId2223" Type="http://schemas.openxmlformats.org/officeDocument/2006/relationships/image" Target="../media/image4187.png"/><Relationship Id="rId2430" Type="http://schemas.openxmlformats.org/officeDocument/2006/relationships/customXml" Target="../ink/ink4408.xml"/><Relationship Id="rId402" Type="http://schemas.openxmlformats.org/officeDocument/2006/relationships/image" Target="../media/image3355.png"/><Relationship Id="rId1032" Type="http://schemas.openxmlformats.org/officeDocument/2006/relationships/image" Target="../media/image3665.png"/><Relationship Id="rId1989" Type="http://schemas.openxmlformats.org/officeDocument/2006/relationships/image" Target="../media/image4070.png"/><Relationship Id="rId1849" Type="http://schemas.openxmlformats.org/officeDocument/2006/relationships/image" Target="../media/image4000.png"/><Relationship Id="rId3064" Type="http://schemas.openxmlformats.org/officeDocument/2006/relationships/image" Target="../media/image4603.png"/><Relationship Id="rId192" Type="http://schemas.openxmlformats.org/officeDocument/2006/relationships/image" Target="../media/image3251.png"/><Relationship Id="rId1709" Type="http://schemas.openxmlformats.org/officeDocument/2006/relationships/image" Target="../media/image3930.png"/><Relationship Id="rId1916" Type="http://schemas.openxmlformats.org/officeDocument/2006/relationships/customXml" Target="../ink/ink4150.xml"/><Relationship Id="rId3271" Type="http://schemas.openxmlformats.org/officeDocument/2006/relationships/customXml" Target="../ink/ink4831.xml"/><Relationship Id="rId2080" Type="http://schemas.openxmlformats.org/officeDocument/2006/relationships/customXml" Target="../ink/ink4232.xml"/><Relationship Id="rId3131" Type="http://schemas.openxmlformats.org/officeDocument/2006/relationships/customXml" Target="../ink/ink4761.xml"/><Relationship Id="rId2897" Type="http://schemas.openxmlformats.org/officeDocument/2006/relationships/image" Target="../media/image4520.png"/><Relationship Id="rId869" Type="http://schemas.openxmlformats.org/officeDocument/2006/relationships/customXml" Target="../ink/ink3624.xml"/><Relationship Id="rId1499" Type="http://schemas.openxmlformats.org/officeDocument/2006/relationships/image" Target="../media/image3825.png"/><Relationship Id="rId729" Type="http://schemas.openxmlformats.org/officeDocument/2006/relationships/customXml" Target="../ink/ink3554.xml"/><Relationship Id="rId1359" Type="http://schemas.openxmlformats.org/officeDocument/2006/relationships/image" Target="../media/image27350.png"/><Relationship Id="rId2757" Type="http://schemas.openxmlformats.org/officeDocument/2006/relationships/image" Target="../media/image4451.png"/><Relationship Id="rId2964" Type="http://schemas.openxmlformats.org/officeDocument/2006/relationships/image" Target="../media/image4553.png"/><Relationship Id="rId936" Type="http://schemas.openxmlformats.org/officeDocument/2006/relationships/image" Target="../media/image3619.png"/><Relationship Id="rId1219" Type="http://schemas.openxmlformats.org/officeDocument/2006/relationships/image" Target="../media/image3756.png"/><Relationship Id="rId1566" Type="http://schemas.openxmlformats.org/officeDocument/2006/relationships/customXml" Target="../ink/ink3975.xml"/><Relationship Id="rId1773" Type="http://schemas.openxmlformats.org/officeDocument/2006/relationships/image" Target="../media/image3962.png"/><Relationship Id="rId1980" Type="http://schemas.openxmlformats.org/officeDocument/2006/relationships/customXml" Target="../ink/ink4182.xml"/><Relationship Id="rId2617" Type="http://schemas.openxmlformats.org/officeDocument/2006/relationships/image" Target="../media/image4381.png"/><Relationship Id="rId2824" Type="http://schemas.openxmlformats.org/officeDocument/2006/relationships/customXml" Target="../ink/ink4607.xml"/><Relationship Id="rId65" Type="http://schemas.openxmlformats.org/officeDocument/2006/relationships/customXml" Target="../ink/ink3222.xml"/><Relationship Id="rId1426" Type="http://schemas.openxmlformats.org/officeDocument/2006/relationships/customXml" Target="../ink/ink3905.xml"/><Relationship Id="rId1633" Type="http://schemas.openxmlformats.org/officeDocument/2006/relationships/image" Target="../media/image3892.png"/><Relationship Id="rId1840" Type="http://schemas.openxmlformats.org/officeDocument/2006/relationships/customXml" Target="../ink/ink4112.xml"/><Relationship Id="rId1700" Type="http://schemas.openxmlformats.org/officeDocument/2006/relationships/customXml" Target="../ink/ink4042.xml"/><Relationship Id="rId379" Type="http://schemas.openxmlformats.org/officeDocument/2006/relationships/customXml" Target="../ink/ink3379.xml"/><Relationship Id="rId586" Type="http://schemas.openxmlformats.org/officeDocument/2006/relationships/image" Target="../media/image3446.png"/><Relationship Id="rId793" Type="http://schemas.openxmlformats.org/officeDocument/2006/relationships/customXml" Target="../ink/ink3586.xml"/><Relationship Id="rId2267" Type="http://schemas.openxmlformats.org/officeDocument/2006/relationships/image" Target="../media/image4209.png"/><Relationship Id="rId2474" Type="http://schemas.openxmlformats.org/officeDocument/2006/relationships/customXml" Target="../ink/ink4430.xml"/><Relationship Id="rId2681" Type="http://schemas.openxmlformats.org/officeDocument/2006/relationships/image" Target="../media/image4413.png"/><Relationship Id="rId239" Type="http://schemas.openxmlformats.org/officeDocument/2006/relationships/customXml" Target="../ink/ink3309.xml"/><Relationship Id="rId446" Type="http://schemas.openxmlformats.org/officeDocument/2006/relationships/image" Target="../media/image3377.png"/><Relationship Id="rId653" Type="http://schemas.openxmlformats.org/officeDocument/2006/relationships/customXml" Target="../ink/ink3516.xml"/><Relationship Id="rId1076" Type="http://schemas.openxmlformats.org/officeDocument/2006/relationships/image" Target="../media/image3686.png"/><Relationship Id="rId1283" Type="http://schemas.openxmlformats.org/officeDocument/2006/relationships/image" Target="../media/image3787.png"/><Relationship Id="rId1490" Type="http://schemas.openxmlformats.org/officeDocument/2006/relationships/customXml" Target="../ink/ink3937.xml"/><Relationship Id="rId2127" Type="http://schemas.openxmlformats.org/officeDocument/2006/relationships/image" Target="../media/image4139.png"/><Relationship Id="rId2334" Type="http://schemas.openxmlformats.org/officeDocument/2006/relationships/customXml" Target="../ink/ink4360.xml"/><Relationship Id="rId306" Type="http://schemas.openxmlformats.org/officeDocument/2006/relationships/image" Target="../media/image3308.png"/><Relationship Id="rId860" Type="http://schemas.openxmlformats.org/officeDocument/2006/relationships/image" Target="../media/image3581.png"/><Relationship Id="rId1143" Type="http://schemas.openxmlformats.org/officeDocument/2006/relationships/customXml" Target="../ink/ink3763.xml"/><Relationship Id="rId2541" Type="http://schemas.openxmlformats.org/officeDocument/2006/relationships/customXml" Target="../ink/ink4465.xml"/><Relationship Id="rId513" Type="http://schemas.openxmlformats.org/officeDocument/2006/relationships/customXml" Target="../ink/ink3446.xml"/><Relationship Id="rId720" Type="http://schemas.openxmlformats.org/officeDocument/2006/relationships/image" Target="../media/image3511.png"/><Relationship Id="rId1350" Type="http://schemas.openxmlformats.org/officeDocument/2006/relationships/customXml" Target="../ink/ink3867.xml"/><Relationship Id="rId2401" Type="http://schemas.openxmlformats.org/officeDocument/2006/relationships/image" Target="../media/image4275.png"/><Relationship Id="rId1003" Type="http://schemas.openxmlformats.org/officeDocument/2006/relationships/customXml" Target="../ink/ink3691.xml"/><Relationship Id="rId1210" Type="http://schemas.openxmlformats.org/officeDocument/2006/relationships/customXml" Target="../ink/ink3797.xml"/><Relationship Id="rId3175" Type="http://schemas.openxmlformats.org/officeDocument/2006/relationships/customXml" Target="../ink/ink4783.xml"/><Relationship Id="rId2191" Type="http://schemas.openxmlformats.org/officeDocument/2006/relationships/image" Target="../media/image4171.png"/><Relationship Id="rId3035" Type="http://schemas.openxmlformats.org/officeDocument/2006/relationships/customXml" Target="../ink/ink4713.xml"/><Relationship Id="rId3242" Type="http://schemas.openxmlformats.org/officeDocument/2006/relationships/image" Target="../media/image4692.png"/><Relationship Id="rId163" Type="http://schemas.openxmlformats.org/officeDocument/2006/relationships/customXml" Target="../ink/ink3271.xml"/><Relationship Id="rId370" Type="http://schemas.openxmlformats.org/officeDocument/2006/relationships/image" Target="../media/image3339.png"/><Relationship Id="rId2051" Type="http://schemas.openxmlformats.org/officeDocument/2006/relationships/image" Target="../media/image4101.png"/><Relationship Id="rId3102" Type="http://schemas.openxmlformats.org/officeDocument/2006/relationships/image" Target="../media/image4622.png"/><Relationship Id="rId230" Type="http://schemas.openxmlformats.org/officeDocument/2006/relationships/image" Target="../media/image3270.png"/><Relationship Id="rId2868" Type="http://schemas.openxmlformats.org/officeDocument/2006/relationships/customXml" Target="../ink/ink4629.xml"/><Relationship Id="rId1677" Type="http://schemas.openxmlformats.org/officeDocument/2006/relationships/image" Target="../media/image3914.png"/><Relationship Id="rId1884" Type="http://schemas.openxmlformats.org/officeDocument/2006/relationships/customXml" Target="../ink/ink4134.xml"/><Relationship Id="rId2728" Type="http://schemas.openxmlformats.org/officeDocument/2006/relationships/customXml" Target="../ink/ink4559.xml"/><Relationship Id="rId2935" Type="http://schemas.openxmlformats.org/officeDocument/2006/relationships/customXml" Target="../ink/ink4663.xml"/><Relationship Id="rId907" Type="http://schemas.openxmlformats.org/officeDocument/2006/relationships/customXml" Target="../ink/ink3643.xml"/><Relationship Id="rId1537" Type="http://schemas.openxmlformats.org/officeDocument/2006/relationships/image" Target="../media/image3844.png"/><Relationship Id="rId1744" Type="http://schemas.openxmlformats.org/officeDocument/2006/relationships/customXml" Target="../ink/ink4064.xml"/><Relationship Id="rId1951" Type="http://schemas.openxmlformats.org/officeDocument/2006/relationships/image" Target="../media/image4051.png"/><Relationship Id="rId36" Type="http://schemas.openxmlformats.org/officeDocument/2006/relationships/image" Target="../media/image3173.png"/><Relationship Id="rId1604" Type="http://schemas.openxmlformats.org/officeDocument/2006/relationships/customXml" Target="../ink/ink3994.xml"/><Relationship Id="rId1811" Type="http://schemas.openxmlformats.org/officeDocument/2006/relationships/image" Target="../media/image3981.png"/><Relationship Id="rId697" Type="http://schemas.openxmlformats.org/officeDocument/2006/relationships/customXml" Target="../ink/ink3538.xml"/><Relationship Id="rId2378" Type="http://schemas.openxmlformats.org/officeDocument/2006/relationships/customXml" Target="../ink/ink4382.xml"/><Relationship Id="rId1187" Type="http://schemas.openxmlformats.org/officeDocument/2006/relationships/image" Target="../media/image3740.png"/><Relationship Id="rId2585" Type="http://schemas.openxmlformats.org/officeDocument/2006/relationships/customXml" Target="../ink/ink4487.xml"/><Relationship Id="rId2792" Type="http://schemas.openxmlformats.org/officeDocument/2006/relationships/customXml" Target="../ink/ink4591.xml"/><Relationship Id="rId557" Type="http://schemas.openxmlformats.org/officeDocument/2006/relationships/customXml" Target="../ink/ink3468.xml"/><Relationship Id="rId764" Type="http://schemas.openxmlformats.org/officeDocument/2006/relationships/image" Target="../media/image3533.png"/><Relationship Id="rId971" Type="http://schemas.openxmlformats.org/officeDocument/2006/relationships/customXml" Target="../ink/ink3675.xml"/><Relationship Id="rId1394" Type="http://schemas.openxmlformats.org/officeDocument/2006/relationships/customXml" Target="../ink/ink3889.xml"/><Relationship Id="rId2238" Type="http://schemas.openxmlformats.org/officeDocument/2006/relationships/customXml" Target="../ink/ink4311.xml"/><Relationship Id="rId2445" Type="http://schemas.openxmlformats.org/officeDocument/2006/relationships/image" Target="../media/image4297.png"/><Relationship Id="rId2652" Type="http://schemas.openxmlformats.org/officeDocument/2006/relationships/customXml" Target="../ink/ink4521.xml"/><Relationship Id="rId417" Type="http://schemas.openxmlformats.org/officeDocument/2006/relationships/customXml" Target="../ink/ink3398.xml"/><Relationship Id="rId624" Type="http://schemas.openxmlformats.org/officeDocument/2006/relationships/image" Target="../media/image3464.png"/><Relationship Id="rId831" Type="http://schemas.openxmlformats.org/officeDocument/2006/relationships/customXml" Target="../ink/ink3605.xml"/><Relationship Id="rId1047" Type="http://schemas.openxmlformats.org/officeDocument/2006/relationships/customXml" Target="../ink/ink3715.xml"/><Relationship Id="rId1254" Type="http://schemas.openxmlformats.org/officeDocument/2006/relationships/customXml" Target="../ink/ink3819.xml"/><Relationship Id="rId1461" Type="http://schemas.openxmlformats.org/officeDocument/2006/relationships/image" Target="../media/image3806.png"/><Relationship Id="rId2305" Type="http://schemas.openxmlformats.org/officeDocument/2006/relationships/image" Target="../media/image4227.png"/><Relationship Id="rId2512" Type="http://schemas.openxmlformats.org/officeDocument/2006/relationships/customXml" Target="../ink/ink4450.xml"/><Relationship Id="rId1114" Type="http://schemas.openxmlformats.org/officeDocument/2006/relationships/image" Target="../media/image3704.png"/><Relationship Id="rId1321" Type="http://schemas.openxmlformats.org/officeDocument/2006/relationships/image" Target="../media/image27100.png"/><Relationship Id="rId3079" Type="http://schemas.openxmlformats.org/officeDocument/2006/relationships/customXml" Target="../ink/ink4735.xml"/><Relationship Id="rId3286" Type="http://schemas.openxmlformats.org/officeDocument/2006/relationships/image" Target="../media/image4714.png"/><Relationship Id="rId2095" Type="http://schemas.openxmlformats.org/officeDocument/2006/relationships/image" Target="../media/image4123.png"/><Relationship Id="rId3146" Type="http://schemas.openxmlformats.org/officeDocument/2006/relationships/image" Target="../media/image4644.png"/><Relationship Id="rId274" Type="http://schemas.openxmlformats.org/officeDocument/2006/relationships/image" Target="../media/image3292.png"/><Relationship Id="rId481" Type="http://schemas.openxmlformats.org/officeDocument/2006/relationships/customXml" Target="../ink/ink3430.xml"/><Relationship Id="rId2162" Type="http://schemas.openxmlformats.org/officeDocument/2006/relationships/customXml" Target="../ink/ink4273.xml"/><Relationship Id="rId3006" Type="http://schemas.openxmlformats.org/officeDocument/2006/relationships/image" Target="../media/image4574.png"/><Relationship Id="rId134" Type="http://schemas.openxmlformats.org/officeDocument/2006/relationships/image" Target="../media/image3222.png"/><Relationship Id="rId3213" Type="http://schemas.openxmlformats.org/officeDocument/2006/relationships/customXml" Target="../ink/ink4802.xml"/><Relationship Id="rId341" Type="http://schemas.openxmlformats.org/officeDocument/2006/relationships/customXml" Target="../ink/ink3360.xml"/><Relationship Id="rId2022" Type="http://schemas.openxmlformats.org/officeDocument/2006/relationships/customXml" Target="../ink/ink4203.xml"/><Relationship Id="rId2979" Type="http://schemas.openxmlformats.org/officeDocument/2006/relationships/customXml" Target="../ink/ink4685.xml"/><Relationship Id="rId201" Type="http://schemas.openxmlformats.org/officeDocument/2006/relationships/customXml" Target="../ink/ink3290.xml"/><Relationship Id="rId1788" Type="http://schemas.openxmlformats.org/officeDocument/2006/relationships/customXml" Target="../ink/ink4086.xml"/><Relationship Id="rId1995" Type="http://schemas.openxmlformats.org/officeDocument/2006/relationships/image" Target="../media/image4073.png"/><Relationship Id="rId2839" Type="http://schemas.openxmlformats.org/officeDocument/2006/relationships/image" Target="../media/image4492.png"/><Relationship Id="rId1648" Type="http://schemas.openxmlformats.org/officeDocument/2006/relationships/customXml" Target="../ink/ink4016.xml"/><Relationship Id="rId1508" Type="http://schemas.openxmlformats.org/officeDocument/2006/relationships/customXml" Target="../ink/ink3946.xml"/><Relationship Id="rId1855" Type="http://schemas.openxmlformats.org/officeDocument/2006/relationships/image" Target="../media/image4003.png"/><Relationship Id="rId2906" Type="http://schemas.openxmlformats.org/officeDocument/2006/relationships/customXml" Target="../ink/ink4648.xml"/><Relationship Id="rId3070" Type="http://schemas.openxmlformats.org/officeDocument/2006/relationships/image" Target="../media/image4606.png"/><Relationship Id="rId1715" Type="http://schemas.openxmlformats.org/officeDocument/2006/relationships/image" Target="../media/image3933.png"/><Relationship Id="rId1922" Type="http://schemas.openxmlformats.org/officeDocument/2006/relationships/customXml" Target="../ink/ink4153.xml"/><Relationship Id="rId2489" Type="http://schemas.openxmlformats.org/officeDocument/2006/relationships/image" Target="../media/image4318.png"/><Relationship Id="rId2696" Type="http://schemas.openxmlformats.org/officeDocument/2006/relationships/customXml" Target="../ink/ink4543.xml"/><Relationship Id="rId668" Type="http://schemas.openxmlformats.org/officeDocument/2006/relationships/image" Target="../media/image3485.png"/><Relationship Id="rId875" Type="http://schemas.openxmlformats.org/officeDocument/2006/relationships/customXml" Target="../ink/ink3627.xml"/><Relationship Id="rId1298" Type="http://schemas.openxmlformats.org/officeDocument/2006/relationships/customXml" Target="../ink/ink3841.xml"/><Relationship Id="rId2349" Type="http://schemas.openxmlformats.org/officeDocument/2006/relationships/image" Target="../media/image4249.png"/><Relationship Id="rId2556" Type="http://schemas.openxmlformats.org/officeDocument/2006/relationships/image" Target="../media/image4351.png"/><Relationship Id="rId2763" Type="http://schemas.openxmlformats.org/officeDocument/2006/relationships/image" Target="../media/image4454.png"/><Relationship Id="rId2970" Type="http://schemas.openxmlformats.org/officeDocument/2006/relationships/image" Target="../media/image4556.png"/><Relationship Id="rId528" Type="http://schemas.openxmlformats.org/officeDocument/2006/relationships/image" Target="../media/image3417.png"/><Relationship Id="rId735" Type="http://schemas.openxmlformats.org/officeDocument/2006/relationships/customXml" Target="../ink/ink3557.xml"/><Relationship Id="rId942" Type="http://schemas.openxmlformats.org/officeDocument/2006/relationships/image" Target="../media/image3622.png"/><Relationship Id="rId1158" Type="http://schemas.openxmlformats.org/officeDocument/2006/relationships/image" Target="../media/image3726.png"/><Relationship Id="rId1365" Type="http://schemas.openxmlformats.org/officeDocument/2006/relationships/image" Target="../media/image27380.png"/><Relationship Id="rId1572" Type="http://schemas.openxmlformats.org/officeDocument/2006/relationships/customXml" Target="../ink/ink3978.xml"/><Relationship Id="rId2209" Type="http://schemas.openxmlformats.org/officeDocument/2006/relationships/image" Target="../media/image4180.png"/><Relationship Id="rId2416" Type="http://schemas.openxmlformats.org/officeDocument/2006/relationships/customXml" Target="../ink/ink4401.xml"/><Relationship Id="rId2623" Type="http://schemas.openxmlformats.org/officeDocument/2006/relationships/image" Target="../media/image4384.png"/><Relationship Id="rId1018" Type="http://schemas.openxmlformats.org/officeDocument/2006/relationships/customXml" Target="../ink/ink3699.xml"/><Relationship Id="rId1225" Type="http://schemas.openxmlformats.org/officeDocument/2006/relationships/image" Target="../media/image3759.png"/><Relationship Id="rId1432" Type="http://schemas.openxmlformats.org/officeDocument/2006/relationships/customXml" Target="../ink/ink3908.xml"/><Relationship Id="rId2830" Type="http://schemas.openxmlformats.org/officeDocument/2006/relationships/customXml" Target="../ink/ink4610.xml"/><Relationship Id="rId71" Type="http://schemas.openxmlformats.org/officeDocument/2006/relationships/customXml" Target="../ink/ink3225.xml"/><Relationship Id="rId802" Type="http://schemas.openxmlformats.org/officeDocument/2006/relationships/image" Target="../media/image3552.png"/><Relationship Id="rId178" Type="http://schemas.openxmlformats.org/officeDocument/2006/relationships/image" Target="../media/image3244.png"/><Relationship Id="rId3257" Type="http://schemas.openxmlformats.org/officeDocument/2006/relationships/customXml" Target="../ink/ink4824.xml"/><Relationship Id="rId385" Type="http://schemas.openxmlformats.org/officeDocument/2006/relationships/customXml" Target="../ink/ink3382.xml"/><Relationship Id="rId592" Type="http://schemas.openxmlformats.org/officeDocument/2006/relationships/image" Target="../media/image3449.png"/><Relationship Id="rId2066" Type="http://schemas.openxmlformats.org/officeDocument/2006/relationships/customXml" Target="../ink/ink4225.xml"/><Relationship Id="rId2273" Type="http://schemas.openxmlformats.org/officeDocument/2006/relationships/image" Target="../media/image4212.png"/><Relationship Id="rId2480" Type="http://schemas.openxmlformats.org/officeDocument/2006/relationships/customXml" Target="../ink/ink4433.xml"/><Relationship Id="rId3117" Type="http://schemas.openxmlformats.org/officeDocument/2006/relationships/customXml" Target="../ink/ink4754.xml"/><Relationship Id="rId245" Type="http://schemas.openxmlformats.org/officeDocument/2006/relationships/customXml" Target="../ink/ink3312.xml"/><Relationship Id="rId452" Type="http://schemas.openxmlformats.org/officeDocument/2006/relationships/image" Target="../media/image3380.png"/><Relationship Id="rId1082" Type="http://schemas.openxmlformats.org/officeDocument/2006/relationships/image" Target="../media/image3689.png"/><Relationship Id="rId2133" Type="http://schemas.openxmlformats.org/officeDocument/2006/relationships/image" Target="../media/image4142.png"/><Relationship Id="rId2340" Type="http://schemas.openxmlformats.org/officeDocument/2006/relationships/customXml" Target="../ink/ink4363.xml"/><Relationship Id="rId105" Type="http://schemas.openxmlformats.org/officeDocument/2006/relationships/customXml" Target="../ink/ink3242.xml"/><Relationship Id="rId312" Type="http://schemas.openxmlformats.org/officeDocument/2006/relationships/image" Target="../media/image3311.png"/><Relationship Id="rId2200" Type="http://schemas.openxmlformats.org/officeDocument/2006/relationships/customXml" Target="../ink/ink4292.xml"/><Relationship Id="rId1899" Type="http://schemas.openxmlformats.org/officeDocument/2006/relationships/image" Target="../media/image4025.png"/><Relationship Id="rId1759" Type="http://schemas.openxmlformats.org/officeDocument/2006/relationships/image" Target="../media/image3955.png"/><Relationship Id="rId1966" Type="http://schemas.openxmlformats.org/officeDocument/2006/relationships/customXml" Target="../ink/ink4175.xml"/><Relationship Id="rId3181" Type="http://schemas.openxmlformats.org/officeDocument/2006/relationships/customXml" Target="../ink/ink4786.xml"/><Relationship Id="rId1619" Type="http://schemas.openxmlformats.org/officeDocument/2006/relationships/image" Target="../media/image3885.png"/><Relationship Id="rId1826" Type="http://schemas.openxmlformats.org/officeDocument/2006/relationships/customXml" Target="../ink/ink4105.xml"/><Relationship Id="rId3041" Type="http://schemas.openxmlformats.org/officeDocument/2006/relationships/customXml" Target="../ink/ink4716.xml"/><Relationship Id="rId779" Type="http://schemas.openxmlformats.org/officeDocument/2006/relationships/customXml" Target="../ink/ink3579.xml"/><Relationship Id="rId986" Type="http://schemas.openxmlformats.org/officeDocument/2006/relationships/image" Target="../media/image3643.png"/><Relationship Id="rId2667" Type="http://schemas.openxmlformats.org/officeDocument/2006/relationships/image" Target="../media/image4406.png"/><Relationship Id="rId639" Type="http://schemas.openxmlformats.org/officeDocument/2006/relationships/customXml" Target="../ink/ink3509.xml"/><Relationship Id="rId1269" Type="http://schemas.openxmlformats.org/officeDocument/2006/relationships/image" Target="../media/image3781.png"/><Relationship Id="rId1476" Type="http://schemas.openxmlformats.org/officeDocument/2006/relationships/customXml" Target="../ink/ink3930.xml"/><Relationship Id="rId2874" Type="http://schemas.openxmlformats.org/officeDocument/2006/relationships/customXml" Target="../ink/ink4632.xml"/><Relationship Id="rId846" Type="http://schemas.openxmlformats.org/officeDocument/2006/relationships/image" Target="../media/image3574.png"/><Relationship Id="rId1129" Type="http://schemas.openxmlformats.org/officeDocument/2006/relationships/customXml" Target="../ink/ink3756.xml"/><Relationship Id="rId1683" Type="http://schemas.openxmlformats.org/officeDocument/2006/relationships/image" Target="../media/image3917.png"/><Relationship Id="rId1890" Type="http://schemas.openxmlformats.org/officeDocument/2006/relationships/customXml" Target="../ink/ink4137.xml"/><Relationship Id="rId2527" Type="http://schemas.openxmlformats.org/officeDocument/2006/relationships/customXml" Target="../ink/ink4458.xml"/><Relationship Id="rId2734" Type="http://schemas.openxmlformats.org/officeDocument/2006/relationships/customXml" Target="../ink/ink4562.xml"/><Relationship Id="rId2941" Type="http://schemas.openxmlformats.org/officeDocument/2006/relationships/customXml" Target="../ink/ink4666.xml"/><Relationship Id="rId706" Type="http://schemas.openxmlformats.org/officeDocument/2006/relationships/image" Target="../media/image3504.png"/><Relationship Id="rId913" Type="http://schemas.openxmlformats.org/officeDocument/2006/relationships/customXml" Target="../ink/ink3646.xml"/><Relationship Id="rId1336" Type="http://schemas.openxmlformats.org/officeDocument/2006/relationships/customXml" Target="../ink/ink3860.xml"/><Relationship Id="rId1543" Type="http://schemas.openxmlformats.org/officeDocument/2006/relationships/image" Target="../media/image3847.png"/><Relationship Id="rId1750" Type="http://schemas.openxmlformats.org/officeDocument/2006/relationships/customXml" Target="../ink/ink4067.xml"/><Relationship Id="rId2801" Type="http://schemas.openxmlformats.org/officeDocument/2006/relationships/image" Target="../media/image4473.png"/><Relationship Id="rId42" Type="http://schemas.openxmlformats.org/officeDocument/2006/relationships/image" Target="../media/image3176.png"/><Relationship Id="rId1403" Type="http://schemas.openxmlformats.org/officeDocument/2006/relationships/image" Target="../media/image27570.png"/><Relationship Id="rId1610" Type="http://schemas.openxmlformats.org/officeDocument/2006/relationships/customXml" Target="../ink/ink3997.xml"/><Relationship Id="rId289" Type="http://schemas.openxmlformats.org/officeDocument/2006/relationships/customXml" Target="../ink/ink3334.xml"/><Relationship Id="rId496" Type="http://schemas.openxmlformats.org/officeDocument/2006/relationships/image" Target="../media/image3401.png"/><Relationship Id="rId2177" Type="http://schemas.openxmlformats.org/officeDocument/2006/relationships/image" Target="../media/image4164.png"/><Relationship Id="rId2384" Type="http://schemas.openxmlformats.org/officeDocument/2006/relationships/customXml" Target="../ink/ink4385.xml"/><Relationship Id="rId2591" Type="http://schemas.openxmlformats.org/officeDocument/2006/relationships/customXml" Target="../ink/ink4490.xml"/><Relationship Id="rId3228" Type="http://schemas.openxmlformats.org/officeDocument/2006/relationships/image" Target="../media/image4685.png"/><Relationship Id="rId149" Type="http://schemas.openxmlformats.org/officeDocument/2006/relationships/customXml" Target="../ink/ink3264.xml"/><Relationship Id="rId356" Type="http://schemas.openxmlformats.org/officeDocument/2006/relationships/image" Target="../media/image3332.png"/><Relationship Id="rId563" Type="http://schemas.openxmlformats.org/officeDocument/2006/relationships/customXml" Target="../ink/ink3471.xml"/><Relationship Id="rId770" Type="http://schemas.openxmlformats.org/officeDocument/2006/relationships/image" Target="../media/image3536.png"/><Relationship Id="rId1193" Type="http://schemas.openxmlformats.org/officeDocument/2006/relationships/image" Target="../media/image3743.png"/><Relationship Id="rId2037" Type="http://schemas.openxmlformats.org/officeDocument/2006/relationships/image" Target="../media/image4094.png"/><Relationship Id="rId2244" Type="http://schemas.openxmlformats.org/officeDocument/2006/relationships/customXml" Target="../ink/ink4314.xml"/><Relationship Id="rId2451" Type="http://schemas.openxmlformats.org/officeDocument/2006/relationships/image" Target="../media/image4300.png"/><Relationship Id="rId216" Type="http://schemas.openxmlformats.org/officeDocument/2006/relationships/image" Target="../media/image3263.png"/><Relationship Id="rId423" Type="http://schemas.openxmlformats.org/officeDocument/2006/relationships/customXml" Target="../ink/ink3401.xml"/><Relationship Id="rId1053" Type="http://schemas.openxmlformats.org/officeDocument/2006/relationships/customXml" Target="../ink/ink3718.xml"/><Relationship Id="rId1260" Type="http://schemas.openxmlformats.org/officeDocument/2006/relationships/customXml" Target="../ink/ink3822.xml"/><Relationship Id="rId2104" Type="http://schemas.openxmlformats.org/officeDocument/2006/relationships/customXml" Target="../ink/ink4244.xml"/><Relationship Id="rId630" Type="http://schemas.openxmlformats.org/officeDocument/2006/relationships/image" Target="../media/image3467.png"/><Relationship Id="rId2311" Type="http://schemas.openxmlformats.org/officeDocument/2006/relationships/image" Target="../media/image4230.png"/><Relationship Id="rId1120" Type="http://schemas.openxmlformats.org/officeDocument/2006/relationships/image" Target="../media/image3707.png"/><Relationship Id="rId1937" Type="http://schemas.openxmlformats.org/officeDocument/2006/relationships/image" Target="../media/image4044.png"/><Relationship Id="rId3085" Type="http://schemas.openxmlformats.org/officeDocument/2006/relationships/customXml" Target="../ink/ink4738.xml"/><Relationship Id="rId3292" Type="http://schemas.openxmlformats.org/officeDocument/2006/relationships/image" Target="../media/image4717.png"/><Relationship Id="rId3152" Type="http://schemas.openxmlformats.org/officeDocument/2006/relationships/image" Target="../media/image4647.png"/><Relationship Id="rId280" Type="http://schemas.openxmlformats.org/officeDocument/2006/relationships/image" Target="../media/image3295.png"/><Relationship Id="rId3012" Type="http://schemas.openxmlformats.org/officeDocument/2006/relationships/image" Target="../media/image4577.png"/><Relationship Id="rId140" Type="http://schemas.openxmlformats.org/officeDocument/2006/relationships/image" Target="../media/image3225.png"/><Relationship Id="rId6" Type="http://schemas.openxmlformats.org/officeDocument/2006/relationships/image" Target="../media/image3158.png"/><Relationship Id="rId2778" Type="http://schemas.openxmlformats.org/officeDocument/2006/relationships/customXml" Target="../ink/ink4584.xml"/><Relationship Id="rId2985" Type="http://schemas.openxmlformats.org/officeDocument/2006/relationships/customXml" Target="../ink/ink4688.xml"/><Relationship Id="rId957" Type="http://schemas.openxmlformats.org/officeDocument/2006/relationships/customXml" Target="../ink/ink3668.xml"/><Relationship Id="rId1587" Type="http://schemas.openxmlformats.org/officeDocument/2006/relationships/image" Target="../media/image3869.png"/><Relationship Id="rId1794" Type="http://schemas.openxmlformats.org/officeDocument/2006/relationships/customXml" Target="../ink/ink4089.xml"/><Relationship Id="rId2638" Type="http://schemas.openxmlformats.org/officeDocument/2006/relationships/customXml" Target="../ink/ink4514.xml"/><Relationship Id="rId2845" Type="http://schemas.openxmlformats.org/officeDocument/2006/relationships/image" Target="../media/image4495.png"/><Relationship Id="rId86" Type="http://schemas.openxmlformats.org/officeDocument/2006/relationships/image" Target="../media/image3198.png"/><Relationship Id="rId817" Type="http://schemas.openxmlformats.org/officeDocument/2006/relationships/customXml" Target="../ink/ink3598.xml"/><Relationship Id="rId1447" Type="http://schemas.openxmlformats.org/officeDocument/2006/relationships/image" Target="../media/image3799.png"/><Relationship Id="rId1654" Type="http://schemas.openxmlformats.org/officeDocument/2006/relationships/customXml" Target="../ink/ink4019.xml"/><Relationship Id="rId1861" Type="http://schemas.openxmlformats.org/officeDocument/2006/relationships/image" Target="../media/image4006.png"/><Relationship Id="rId2705" Type="http://schemas.openxmlformats.org/officeDocument/2006/relationships/image" Target="../media/image4425.png"/><Relationship Id="rId2912" Type="http://schemas.openxmlformats.org/officeDocument/2006/relationships/image" Target="../media/image4527.png"/><Relationship Id="rId1307" Type="http://schemas.openxmlformats.org/officeDocument/2006/relationships/image" Target="../media/image27030.png"/><Relationship Id="rId1514" Type="http://schemas.openxmlformats.org/officeDocument/2006/relationships/customXml" Target="../ink/ink3949.xml"/><Relationship Id="rId1721" Type="http://schemas.openxmlformats.org/officeDocument/2006/relationships/image" Target="../media/image3936.png"/><Relationship Id="rId13" Type="http://schemas.openxmlformats.org/officeDocument/2006/relationships/customXml" Target="../ink/ink3196.xml"/><Relationship Id="rId2288" Type="http://schemas.openxmlformats.org/officeDocument/2006/relationships/customXml" Target="../ink/ink4336.xml"/><Relationship Id="rId2495" Type="http://schemas.openxmlformats.org/officeDocument/2006/relationships/image" Target="../media/image4321.png"/><Relationship Id="rId467" Type="http://schemas.openxmlformats.org/officeDocument/2006/relationships/customXml" Target="../ink/ink3423.xml"/><Relationship Id="rId1097" Type="http://schemas.openxmlformats.org/officeDocument/2006/relationships/customXml" Target="../ink/ink3740.xml"/><Relationship Id="rId2148" Type="http://schemas.openxmlformats.org/officeDocument/2006/relationships/customXml" Target="../ink/ink4266.xml"/><Relationship Id="rId674" Type="http://schemas.openxmlformats.org/officeDocument/2006/relationships/image" Target="../media/image3488.png"/><Relationship Id="rId881" Type="http://schemas.openxmlformats.org/officeDocument/2006/relationships/customXml" Target="../ink/ink3630.xml"/><Relationship Id="rId2355" Type="http://schemas.openxmlformats.org/officeDocument/2006/relationships/image" Target="../media/image4252.png"/><Relationship Id="rId2562" Type="http://schemas.openxmlformats.org/officeDocument/2006/relationships/image" Target="../media/image4354.png"/><Relationship Id="rId327" Type="http://schemas.openxmlformats.org/officeDocument/2006/relationships/customXml" Target="../ink/ink3353.xml"/><Relationship Id="rId534" Type="http://schemas.openxmlformats.org/officeDocument/2006/relationships/image" Target="../media/image3420.png"/><Relationship Id="rId741" Type="http://schemas.openxmlformats.org/officeDocument/2006/relationships/customXml" Target="../ink/ink3560.xml"/><Relationship Id="rId1164" Type="http://schemas.openxmlformats.org/officeDocument/2006/relationships/image" Target="../media/image3729.png"/><Relationship Id="rId1371" Type="http://schemas.openxmlformats.org/officeDocument/2006/relationships/image" Target="../media/image27410.png"/><Relationship Id="rId2008" Type="http://schemas.openxmlformats.org/officeDocument/2006/relationships/customXml" Target="../ink/ink4196.xml"/><Relationship Id="rId2215" Type="http://schemas.openxmlformats.org/officeDocument/2006/relationships/image" Target="../media/image4183.png"/><Relationship Id="rId2422" Type="http://schemas.openxmlformats.org/officeDocument/2006/relationships/customXml" Target="../ink/ink4404.xml"/><Relationship Id="rId601" Type="http://schemas.openxmlformats.org/officeDocument/2006/relationships/customXml" Target="../ink/ink3490.xml"/><Relationship Id="rId1024" Type="http://schemas.openxmlformats.org/officeDocument/2006/relationships/image" Target="../media/image3661.png"/><Relationship Id="rId1231" Type="http://schemas.openxmlformats.org/officeDocument/2006/relationships/image" Target="../media/image3762.png"/><Relationship Id="rId3196" Type="http://schemas.openxmlformats.org/officeDocument/2006/relationships/image" Target="../media/image4669.png"/><Relationship Id="rId3056" Type="http://schemas.openxmlformats.org/officeDocument/2006/relationships/image" Target="../media/image4599.png"/><Relationship Id="rId3263" Type="http://schemas.openxmlformats.org/officeDocument/2006/relationships/customXml" Target="../ink/ink4827.xml"/><Relationship Id="rId184" Type="http://schemas.openxmlformats.org/officeDocument/2006/relationships/image" Target="../media/image3247.png"/><Relationship Id="rId391" Type="http://schemas.openxmlformats.org/officeDocument/2006/relationships/customXml" Target="../ink/ink3385.xml"/><Relationship Id="rId1908" Type="http://schemas.openxmlformats.org/officeDocument/2006/relationships/customXml" Target="../ink/ink4146.xml"/><Relationship Id="rId2072" Type="http://schemas.openxmlformats.org/officeDocument/2006/relationships/customXml" Target="../ink/ink4228.xml"/><Relationship Id="rId3123" Type="http://schemas.openxmlformats.org/officeDocument/2006/relationships/customXml" Target="../ink/ink4757.xml"/><Relationship Id="rId251" Type="http://schemas.openxmlformats.org/officeDocument/2006/relationships/customXml" Target="../ink/ink3315.xml"/><Relationship Id="rId2889" Type="http://schemas.openxmlformats.org/officeDocument/2006/relationships/image" Target="../media/image3020.png"/><Relationship Id="rId111" Type="http://schemas.openxmlformats.org/officeDocument/2006/relationships/customXml" Target="../ink/ink3245.xml"/><Relationship Id="rId1698" Type="http://schemas.openxmlformats.org/officeDocument/2006/relationships/customXml" Target="../ink/ink4041.xml"/><Relationship Id="rId2749" Type="http://schemas.openxmlformats.org/officeDocument/2006/relationships/image" Target="../media/image4447.png"/><Relationship Id="rId2956" Type="http://schemas.openxmlformats.org/officeDocument/2006/relationships/image" Target="../media/image4549.png"/><Relationship Id="rId928" Type="http://schemas.openxmlformats.org/officeDocument/2006/relationships/image" Target="../media/image3615.png"/><Relationship Id="rId1558" Type="http://schemas.openxmlformats.org/officeDocument/2006/relationships/customXml" Target="../ink/ink3971.xml"/><Relationship Id="rId1765" Type="http://schemas.openxmlformats.org/officeDocument/2006/relationships/image" Target="../media/image3958.png"/><Relationship Id="rId2609" Type="http://schemas.openxmlformats.org/officeDocument/2006/relationships/image" Target="../media/image4377.png"/><Relationship Id="rId57" Type="http://schemas.openxmlformats.org/officeDocument/2006/relationships/customXml" Target="../ink/ink3218.xml"/><Relationship Id="rId1418" Type="http://schemas.openxmlformats.org/officeDocument/2006/relationships/customXml" Target="../ink/ink3901.xml"/><Relationship Id="rId1972" Type="http://schemas.openxmlformats.org/officeDocument/2006/relationships/customXml" Target="../ink/ink4178.xml"/><Relationship Id="rId2816" Type="http://schemas.openxmlformats.org/officeDocument/2006/relationships/customXml" Target="../ink/ink4603.xml"/><Relationship Id="rId1625" Type="http://schemas.openxmlformats.org/officeDocument/2006/relationships/image" Target="../media/image3888.png"/><Relationship Id="rId1832" Type="http://schemas.openxmlformats.org/officeDocument/2006/relationships/customXml" Target="../ink/ink4108.xml"/><Relationship Id="rId2399" Type="http://schemas.openxmlformats.org/officeDocument/2006/relationships/image" Target="../media/image4274.png"/><Relationship Id="rId578" Type="http://schemas.openxmlformats.org/officeDocument/2006/relationships/image" Target="../media/image3442.png"/><Relationship Id="rId785" Type="http://schemas.openxmlformats.org/officeDocument/2006/relationships/customXml" Target="../ink/ink3582.xml"/><Relationship Id="rId992" Type="http://schemas.openxmlformats.org/officeDocument/2006/relationships/image" Target="../media/image3646.png"/><Relationship Id="rId2259" Type="http://schemas.openxmlformats.org/officeDocument/2006/relationships/image" Target="../media/image4205.png"/><Relationship Id="rId2466" Type="http://schemas.openxmlformats.org/officeDocument/2006/relationships/customXml" Target="../ink/ink4426.xml"/><Relationship Id="rId2673" Type="http://schemas.openxmlformats.org/officeDocument/2006/relationships/image" Target="../media/image4409.png"/><Relationship Id="rId2880" Type="http://schemas.openxmlformats.org/officeDocument/2006/relationships/customXml" Target="../ink/ink4635.xml"/><Relationship Id="rId438" Type="http://schemas.openxmlformats.org/officeDocument/2006/relationships/image" Target="../media/image3373.png"/><Relationship Id="rId645" Type="http://schemas.openxmlformats.org/officeDocument/2006/relationships/customXml" Target="../ink/ink3512.xml"/><Relationship Id="rId852" Type="http://schemas.openxmlformats.org/officeDocument/2006/relationships/image" Target="../media/image3577.png"/><Relationship Id="rId1068" Type="http://schemas.openxmlformats.org/officeDocument/2006/relationships/image" Target="../media/image3682.png"/><Relationship Id="rId1275" Type="http://schemas.openxmlformats.org/officeDocument/2006/relationships/image" Target="../media/image3783.png"/><Relationship Id="rId1482" Type="http://schemas.openxmlformats.org/officeDocument/2006/relationships/customXml" Target="../ink/ink3933.xml"/><Relationship Id="rId2119" Type="http://schemas.openxmlformats.org/officeDocument/2006/relationships/image" Target="../media/image4135.png"/><Relationship Id="rId2326" Type="http://schemas.openxmlformats.org/officeDocument/2006/relationships/customXml" Target="../ink/ink4356.xml"/><Relationship Id="rId2533" Type="http://schemas.openxmlformats.org/officeDocument/2006/relationships/customXml" Target="../ink/ink4461.xml"/><Relationship Id="rId2740" Type="http://schemas.openxmlformats.org/officeDocument/2006/relationships/customXml" Target="../ink/ink4565.xml"/><Relationship Id="rId505" Type="http://schemas.openxmlformats.org/officeDocument/2006/relationships/customXml" Target="../ink/ink3442.xml"/><Relationship Id="rId712" Type="http://schemas.openxmlformats.org/officeDocument/2006/relationships/image" Target="../media/image3507.png"/><Relationship Id="rId1135" Type="http://schemas.openxmlformats.org/officeDocument/2006/relationships/customXml" Target="../ink/ink3759.xml"/><Relationship Id="rId1342" Type="http://schemas.openxmlformats.org/officeDocument/2006/relationships/customXml" Target="../ink/ink3863.xml"/><Relationship Id="rId1202" Type="http://schemas.openxmlformats.org/officeDocument/2006/relationships/customXml" Target="../ink/ink3793.xml"/><Relationship Id="rId2600" Type="http://schemas.openxmlformats.org/officeDocument/2006/relationships/customXml" Target="../ink/ink4495.xml"/><Relationship Id="rId3167" Type="http://schemas.openxmlformats.org/officeDocument/2006/relationships/customXml" Target="../ink/ink4779.xml"/><Relationship Id="rId295" Type="http://schemas.openxmlformats.org/officeDocument/2006/relationships/customXml" Target="../ink/ink3337.xml"/><Relationship Id="rId2183" Type="http://schemas.openxmlformats.org/officeDocument/2006/relationships/image" Target="../media/image4167.png"/><Relationship Id="rId2390" Type="http://schemas.openxmlformats.org/officeDocument/2006/relationships/customXml" Target="../ink/ink4388.xml"/><Relationship Id="rId3027" Type="http://schemas.openxmlformats.org/officeDocument/2006/relationships/customXml" Target="../ink/ink4709.xml"/><Relationship Id="rId3234" Type="http://schemas.openxmlformats.org/officeDocument/2006/relationships/image" Target="../media/image4688.png"/><Relationship Id="rId155" Type="http://schemas.openxmlformats.org/officeDocument/2006/relationships/customXml" Target="../ink/ink3267.xml"/><Relationship Id="rId362" Type="http://schemas.openxmlformats.org/officeDocument/2006/relationships/image" Target="../media/image3335.png"/><Relationship Id="rId2043" Type="http://schemas.openxmlformats.org/officeDocument/2006/relationships/image" Target="../media/image4097.png"/><Relationship Id="rId2250" Type="http://schemas.openxmlformats.org/officeDocument/2006/relationships/customXml" Target="../ink/ink4317.xml"/><Relationship Id="rId222" Type="http://schemas.openxmlformats.org/officeDocument/2006/relationships/image" Target="../media/image3266.png"/><Relationship Id="rId2110" Type="http://schemas.openxmlformats.org/officeDocument/2006/relationships/customXml" Target="../ink/ink4247.xml"/><Relationship Id="rId1669" Type="http://schemas.openxmlformats.org/officeDocument/2006/relationships/image" Target="../media/image3910.png"/><Relationship Id="rId1876" Type="http://schemas.openxmlformats.org/officeDocument/2006/relationships/customXml" Target="../ink/ink4130.xml"/><Relationship Id="rId2927" Type="http://schemas.openxmlformats.org/officeDocument/2006/relationships/customXml" Target="../ink/ink4659.xml"/><Relationship Id="rId3091" Type="http://schemas.openxmlformats.org/officeDocument/2006/relationships/customXml" Target="../ink/ink4741.xml"/><Relationship Id="rId1529" Type="http://schemas.openxmlformats.org/officeDocument/2006/relationships/image" Target="../media/image3840.png"/><Relationship Id="rId1736" Type="http://schemas.openxmlformats.org/officeDocument/2006/relationships/customXml" Target="../ink/ink4060.xml"/><Relationship Id="rId1943" Type="http://schemas.openxmlformats.org/officeDocument/2006/relationships/image" Target="../media/image4047.png"/><Relationship Id="rId28" Type="http://schemas.openxmlformats.org/officeDocument/2006/relationships/image" Target="../media/image3169.png"/><Relationship Id="rId1803" Type="http://schemas.openxmlformats.org/officeDocument/2006/relationships/image" Target="../media/image3977.png"/><Relationship Id="rId689" Type="http://schemas.openxmlformats.org/officeDocument/2006/relationships/customXml" Target="../ink/ink3534.xml"/><Relationship Id="rId896" Type="http://schemas.openxmlformats.org/officeDocument/2006/relationships/image" Target="../media/image3599.png"/><Relationship Id="rId2577" Type="http://schemas.openxmlformats.org/officeDocument/2006/relationships/customXml" Target="../ink/ink4483.xml"/><Relationship Id="rId2784" Type="http://schemas.openxmlformats.org/officeDocument/2006/relationships/customXml" Target="../ink/ink4587.xml"/><Relationship Id="rId549" Type="http://schemas.openxmlformats.org/officeDocument/2006/relationships/customXml" Target="../ink/ink3464.xml"/><Relationship Id="rId756" Type="http://schemas.openxmlformats.org/officeDocument/2006/relationships/image" Target="../media/image3529.png"/><Relationship Id="rId1179" Type="http://schemas.openxmlformats.org/officeDocument/2006/relationships/customXml" Target="../ink/ink3781.xml"/><Relationship Id="rId1386" Type="http://schemas.openxmlformats.org/officeDocument/2006/relationships/customXml" Target="../ink/ink3885.xml"/><Relationship Id="rId1593" Type="http://schemas.openxmlformats.org/officeDocument/2006/relationships/image" Target="../media/image3872.png"/><Relationship Id="rId2437" Type="http://schemas.openxmlformats.org/officeDocument/2006/relationships/image" Target="../media/image4293.png"/><Relationship Id="rId2991" Type="http://schemas.openxmlformats.org/officeDocument/2006/relationships/customXml" Target="../ink/ink4691.xml"/><Relationship Id="rId409" Type="http://schemas.openxmlformats.org/officeDocument/2006/relationships/customXml" Target="../ink/ink3394.xml"/><Relationship Id="rId963" Type="http://schemas.openxmlformats.org/officeDocument/2006/relationships/customXml" Target="../ink/ink3671.xml"/><Relationship Id="rId1039" Type="http://schemas.openxmlformats.org/officeDocument/2006/relationships/customXml" Target="../ink/ink3711.xml"/><Relationship Id="rId1246" Type="http://schemas.openxmlformats.org/officeDocument/2006/relationships/customXml" Target="../ink/ink3815.xml"/><Relationship Id="rId2644" Type="http://schemas.openxmlformats.org/officeDocument/2006/relationships/customXml" Target="../ink/ink4517.xml"/><Relationship Id="rId2851" Type="http://schemas.openxmlformats.org/officeDocument/2006/relationships/image" Target="../media/image4498.png"/><Relationship Id="rId92" Type="http://schemas.openxmlformats.org/officeDocument/2006/relationships/image" Target="../media/image3201.png"/><Relationship Id="rId616" Type="http://schemas.openxmlformats.org/officeDocument/2006/relationships/image" Target="../media/image3460.png"/><Relationship Id="rId823" Type="http://schemas.openxmlformats.org/officeDocument/2006/relationships/customXml" Target="../ink/ink3601.xml"/><Relationship Id="rId1453" Type="http://schemas.openxmlformats.org/officeDocument/2006/relationships/image" Target="../media/image3802.png"/><Relationship Id="rId1660" Type="http://schemas.openxmlformats.org/officeDocument/2006/relationships/customXml" Target="../ink/ink4022.xml"/><Relationship Id="rId2504" Type="http://schemas.openxmlformats.org/officeDocument/2006/relationships/customXml" Target="../ink/ink4446.xml"/><Relationship Id="rId2711" Type="http://schemas.openxmlformats.org/officeDocument/2006/relationships/image" Target="../media/image4428.png"/><Relationship Id="rId1106" Type="http://schemas.openxmlformats.org/officeDocument/2006/relationships/image" Target="../media/image3700.png"/><Relationship Id="rId1313" Type="http://schemas.openxmlformats.org/officeDocument/2006/relationships/image" Target="../media/image27060.png"/><Relationship Id="rId1520" Type="http://schemas.openxmlformats.org/officeDocument/2006/relationships/customXml" Target="../ink/ink3952.xml"/><Relationship Id="rId3278" Type="http://schemas.openxmlformats.org/officeDocument/2006/relationships/image" Target="../media/image4710.png"/><Relationship Id="rId199" Type="http://schemas.openxmlformats.org/officeDocument/2006/relationships/customXml" Target="../ink/ink3289.xml"/><Relationship Id="rId2087" Type="http://schemas.openxmlformats.org/officeDocument/2006/relationships/image" Target="../media/image4119.png"/><Relationship Id="rId2294" Type="http://schemas.openxmlformats.org/officeDocument/2006/relationships/customXml" Target="../ink/ink4339.xml"/><Relationship Id="rId3138" Type="http://schemas.openxmlformats.org/officeDocument/2006/relationships/image" Target="../media/image4640.png"/><Relationship Id="rId266" Type="http://schemas.openxmlformats.org/officeDocument/2006/relationships/image" Target="../media/image3288.png"/><Relationship Id="rId473" Type="http://schemas.openxmlformats.org/officeDocument/2006/relationships/customXml" Target="../ink/ink3426.xml"/><Relationship Id="rId680" Type="http://schemas.openxmlformats.org/officeDocument/2006/relationships/image" Target="../media/image3491.png"/><Relationship Id="rId2154" Type="http://schemas.openxmlformats.org/officeDocument/2006/relationships/customXml" Target="../ink/ink4269.xml"/><Relationship Id="rId2361" Type="http://schemas.openxmlformats.org/officeDocument/2006/relationships/image" Target="../media/image4255.png"/><Relationship Id="rId3205" Type="http://schemas.openxmlformats.org/officeDocument/2006/relationships/customXml" Target="../ink/ink4798.xml"/><Relationship Id="rId126" Type="http://schemas.openxmlformats.org/officeDocument/2006/relationships/image" Target="../media/image3218.png"/><Relationship Id="rId333" Type="http://schemas.openxmlformats.org/officeDocument/2006/relationships/customXml" Target="../ink/ink3356.xml"/><Relationship Id="rId540" Type="http://schemas.openxmlformats.org/officeDocument/2006/relationships/image" Target="../media/image3423.png"/><Relationship Id="rId1170" Type="http://schemas.openxmlformats.org/officeDocument/2006/relationships/image" Target="../media/image3732.png"/><Relationship Id="rId2014" Type="http://schemas.openxmlformats.org/officeDocument/2006/relationships/customXml" Target="../ink/ink4199.xml"/><Relationship Id="rId2221" Type="http://schemas.openxmlformats.org/officeDocument/2006/relationships/image" Target="../media/image4186.png"/><Relationship Id="rId1030" Type="http://schemas.openxmlformats.org/officeDocument/2006/relationships/image" Target="../media/image3664.png"/><Relationship Id="rId400" Type="http://schemas.openxmlformats.org/officeDocument/2006/relationships/image" Target="../media/image3354.png"/><Relationship Id="rId1987" Type="http://schemas.openxmlformats.org/officeDocument/2006/relationships/image" Target="../media/image4069.png"/><Relationship Id="rId1847" Type="http://schemas.openxmlformats.org/officeDocument/2006/relationships/image" Target="../media/image3999.png"/><Relationship Id="rId1707" Type="http://schemas.openxmlformats.org/officeDocument/2006/relationships/image" Target="../media/image3929.png"/><Relationship Id="rId3062" Type="http://schemas.openxmlformats.org/officeDocument/2006/relationships/image" Target="../media/image4602.png"/><Relationship Id="rId190" Type="http://schemas.openxmlformats.org/officeDocument/2006/relationships/image" Target="../media/image3250.png"/><Relationship Id="rId1914" Type="http://schemas.openxmlformats.org/officeDocument/2006/relationships/customXml" Target="../ink/ink4149.xml"/><Relationship Id="rId2688" Type="http://schemas.openxmlformats.org/officeDocument/2006/relationships/customXml" Target="../ink/ink4539.xml"/><Relationship Id="rId2895" Type="http://schemas.openxmlformats.org/officeDocument/2006/relationships/image" Target="../media/image4519.png"/><Relationship Id="rId867" Type="http://schemas.openxmlformats.org/officeDocument/2006/relationships/customXml" Target="../ink/ink3623.xml"/><Relationship Id="rId1497" Type="http://schemas.openxmlformats.org/officeDocument/2006/relationships/image" Target="../media/image3824.png"/><Relationship Id="rId2548" Type="http://schemas.openxmlformats.org/officeDocument/2006/relationships/image" Target="../media/image4347.png"/><Relationship Id="rId2755" Type="http://schemas.openxmlformats.org/officeDocument/2006/relationships/image" Target="../media/image4450.png"/><Relationship Id="rId2962" Type="http://schemas.openxmlformats.org/officeDocument/2006/relationships/image" Target="../media/image4552.png"/><Relationship Id="rId727" Type="http://schemas.openxmlformats.org/officeDocument/2006/relationships/customXml" Target="../ink/ink3553.xml"/><Relationship Id="rId934" Type="http://schemas.openxmlformats.org/officeDocument/2006/relationships/image" Target="../media/image3618.png"/><Relationship Id="rId1357" Type="http://schemas.openxmlformats.org/officeDocument/2006/relationships/image" Target="../media/image27340.png"/><Relationship Id="rId1564" Type="http://schemas.openxmlformats.org/officeDocument/2006/relationships/customXml" Target="../ink/ink3974.xml"/><Relationship Id="rId1771" Type="http://schemas.openxmlformats.org/officeDocument/2006/relationships/image" Target="../media/image3961.png"/><Relationship Id="rId2408" Type="http://schemas.openxmlformats.org/officeDocument/2006/relationships/customXml" Target="../ink/ink4397.xml"/><Relationship Id="rId2615" Type="http://schemas.openxmlformats.org/officeDocument/2006/relationships/image" Target="../media/image4380.png"/><Relationship Id="rId2822" Type="http://schemas.openxmlformats.org/officeDocument/2006/relationships/customXml" Target="../ink/ink4606.xml"/><Relationship Id="rId63" Type="http://schemas.openxmlformats.org/officeDocument/2006/relationships/customXml" Target="../ink/ink3221.xml"/><Relationship Id="rId1217" Type="http://schemas.openxmlformats.org/officeDocument/2006/relationships/image" Target="../media/image3755.png"/><Relationship Id="rId1424" Type="http://schemas.openxmlformats.org/officeDocument/2006/relationships/customXml" Target="../ink/ink3904.xml"/><Relationship Id="rId1631" Type="http://schemas.openxmlformats.org/officeDocument/2006/relationships/image" Target="../media/image3891.png"/><Relationship Id="rId2198" Type="http://schemas.openxmlformats.org/officeDocument/2006/relationships/customXml" Target="../ink/ink4291.xml"/><Relationship Id="rId3249" Type="http://schemas.openxmlformats.org/officeDocument/2006/relationships/customXml" Target="../ink/ink4820.xml"/><Relationship Id="rId377" Type="http://schemas.openxmlformats.org/officeDocument/2006/relationships/customXml" Target="../ink/ink3378.xml"/><Relationship Id="rId584" Type="http://schemas.openxmlformats.org/officeDocument/2006/relationships/image" Target="../media/image3445.png"/><Relationship Id="rId2058" Type="http://schemas.openxmlformats.org/officeDocument/2006/relationships/customXml" Target="../ink/ink4221.xml"/><Relationship Id="rId2265" Type="http://schemas.openxmlformats.org/officeDocument/2006/relationships/image" Target="../media/image4208.png"/><Relationship Id="rId3109" Type="http://schemas.openxmlformats.org/officeDocument/2006/relationships/customXml" Target="../ink/ink4750.xml"/><Relationship Id="rId237" Type="http://schemas.openxmlformats.org/officeDocument/2006/relationships/customXml" Target="../ink/ink3308.xml"/><Relationship Id="rId791" Type="http://schemas.openxmlformats.org/officeDocument/2006/relationships/customXml" Target="../ink/ink3585.xml"/><Relationship Id="rId1074" Type="http://schemas.openxmlformats.org/officeDocument/2006/relationships/image" Target="../media/image3685.png"/><Relationship Id="rId2472" Type="http://schemas.openxmlformats.org/officeDocument/2006/relationships/customXml" Target="../ink/ink4429.xml"/><Relationship Id="rId444" Type="http://schemas.openxmlformats.org/officeDocument/2006/relationships/image" Target="../media/image3376.png"/><Relationship Id="rId651" Type="http://schemas.openxmlformats.org/officeDocument/2006/relationships/customXml" Target="../ink/ink3515.xml"/><Relationship Id="rId1281" Type="http://schemas.openxmlformats.org/officeDocument/2006/relationships/image" Target="../media/image3786.png"/><Relationship Id="rId2125" Type="http://schemas.openxmlformats.org/officeDocument/2006/relationships/image" Target="../media/image4138.png"/><Relationship Id="rId2332" Type="http://schemas.openxmlformats.org/officeDocument/2006/relationships/customXml" Target="../ink/ink4359.xml"/><Relationship Id="rId304" Type="http://schemas.openxmlformats.org/officeDocument/2006/relationships/image" Target="../media/image3307.png"/><Relationship Id="rId511" Type="http://schemas.openxmlformats.org/officeDocument/2006/relationships/customXml" Target="../ink/ink3445.xml"/><Relationship Id="rId1141" Type="http://schemas.openxmlformats.org/officeDocument/2006/relationships/customXml" Target="../ink/ink3762.xml"/><Relationship Id="rId1001" Type="http://schemas.openxmlformats.org/officeDocument/2006/relationships/customXml" Target="../ink/ink3690.xml"/><Relationship Id="rId1958" Type="http://schemas.openxmlformats.org/officeDocument/2006/relationships/customXml" Target="../ink/ink4171.xml"/><Relationship Id="rId3173" Type="http://schemas.openxmlformats.org/officeDocument/2006/relationships/customXml" Target="../ink/ink4782.xml"/><Relationship Id="rId1818" Type="http://schemas.openxmlformats.org/officeDocument/2006/relationships/customXml" Target="../ink/ink4101.xml"/><Relationship Id="rId3033" Type="http://schemas.openxmlformats.org/officeDocument/2006/relationships/customXml" Target="../ink/ink4712.xml"/><Relationship Id="rId3240" Type="http://schemas.openxmlformats.org/officeDocument/2006/relationships/image" Target="../media/image4691.png"/><Relationship Id="rId161" Type="http://schemas.openxmlformats.org/officeDocument/2006/relationships/customXml" Target="../ink/ink3270.xml"/><Relationship Id="rId2799" Type="http://schemas.openxmlformats.org/officeDocument/2006/relationships/image" Target="../media/image4472.png"/><Relationship Id="rId3100" Type="http://schemas.openxmlformats.org/officeDocument/2006/relationships/image" Target="../media/image4621.png"/><Relationship Id="rId978" Type="http://schemas.openxmlformats.org/officeDocument/2006/relationships/image" Target="../media/image3640.png"/><Relationship Id="rId2659" Type="http://schemas.openxmlformats.org/officeDocument/2006/relationships/image" Target="../media/image4402.png"/><Relationship Id="rId2866" Type="http://schemas.openxmlformats.org/officeDocument/2006/relationships/customXml" Target="../ink/ink4628.xml"/><Relationship Id="rId838" Type="http://schemas.openxmlformats.org/officeDocument/2006/relationships/image" Target="../media/image3570.png"/><Relationship Id="rId1468" Type="http://schemas.openxmlformats.org/officeDocument/2006/relationships/customXml" Target="../ink/ink3926.xml"/><Relationship Id="rId1675" Type="http://schemas.openxmlformats.org/officeDocument/2006/relationships/image" Target="../media/image3913.png"/><Relationship Id="rId1882" Type="http://schemas.openxmlformats.org/officeDocument/2006/relationships/customXml" Target="../ink/ink4133.xml"/><Relationship Id="rId2519" Type="http://schemas.openxmlformats.org/officeDocument/2006/relationships/image" Target="../media/image4333.png"/><Relationship Id="rId2726" Type="http://schemas.openxmlformats.org/officeDocument/2006/relationships/customXml" Target="../ink/ink4558.xml"/><Relationship Id="rId1328" Type="http://schemas.openxmlformats.org/officeDocument/2006/relationships/customXml" Target="../ink/ink3856.xml"/><Relationship Id="rId1535" Type="http://schemas.openxmlformats.org/officeDocument/2006/relationships/image" Target="../media/image3843.png"/><Relationship Id="rId2933" Type="http://schemas.openxmlformats.org/officeDocument/2006/relationships/customXml" Target="../ink/ink4662.xml"/><Relationship Id="rId905" Type="http://schemas.openxmlformats.org/officeDocument/2006/relationships/customXml" Target="../ink/ink3642.xml"/><Relationship Id="rId1742" Type="http://schemas.openxmlformats.org/officeDocument/2006/relationships/customXml" Target="../ink/ink4063.xml"/><Relationship Id="rId34" Type="http://schemas.openxmlformats.org/officeDocument/2006/relationships/image" Target="../media/image3172.png"/><Relationship Id="rId1602" Type="http://schemas.openxmlformats.org/officeDocument/2006/relationships/customXml" Target="../ink/ink3993.xml"/><Relationship Id="rId488" Type="http://schemas.openxmlformats.org/officeDocument/2006/relationships/image" Target="../media/image2739.png"/><Relationship Id="rId695" Type="http://schemas.openxmlformats.org/officeDocument/2006/relationships/customXml" Target="../ink/ink3537.xml"/><Relationship Id="rId2169" Type="http://schemas.openxmlformats.org/officeDocument/2006/relationships/image" Target="../media/image4160.png"/><Relationship Id="rId2376" Type="http://schemas.openxmlformats.org/officeDocument/2006/relationships/customXml" Target="../ink/ink4381.xml"/><Relationship Id="rId2583" Type="http://schemas.openxmlformats.org/officeDocument/2006/relationships/customXml" Target="../ink/ink4486.xml"/><Relationship Id="rId2790" Type="http://schemas.openxmlformats.org/officeDocument/2006/relationships/customXml" Target="../ink/ink4590.xml"/><Relationship Id="rId348" Type="http://schemas.openxmlformats.org/officeDocument/2006/relationships/image" Target="../media/image3328.png"/><Relationship Id="rId555" Type="http://schemas.openxmlformats.org/officeDocument/2006/relationships/customXml" Target="../ink/ink3467.xml"/><Relationship Id="rId762" Type="http://schemas.openxmlformats.org/officeDocument/2006/relationships/image" Target="../media/image3532.png"/><Relationship Id="rId1185" Type="http://schemas.openxmlformats.org/officeDocument/2006/relationships/image" Target="../media/image3739.png"/><Relationship Id="rId1392" Type="http://schemas.openxmlformats.org/officeDocument/2006/relationships/customXml" Target="../ink/ink3888.xml"/><Relationship Id="rId2029" Type="http://schemas.openxmlformats.org/officeDocument/2006/relationships/image" Target="../media/image4090.png"/><Relationship Id="rId2236" Type="http://schemas.openxmlformats.org/officeDocument/2006/relationships/customXml" Target="../ink/ink4310.xml"/><Relationship Id="rId2443" Type="http://schemas.openxmlformats.org/officeDocument/2006/relationships/image" Target="../media/image4296.png"/><Relationship Id="rId2650" Type="http://schemas.openxmlformats.org/officeDocument/2006/relationships/customXml" Target="../ink/ink4520.xml"/><Relationship Id="rId208" Type="http://schemas.openxmlformats.org/officeDocument/2006/relationships/image" Target="../media/image3259.png"/><Relationship Id="rId415" Type="http://schemas.openxmlformats.org/officeDocument/2006/relationships/customXml" Target="../ink/ink3397.xml"/><Relationship Id="rId622" Type="http://schemas.openxmlformats.org/officeDocument/2006/relationships/image" Target="../media/image3463.png"/><Relationship Id="rId1045" Type="http://schemas.openxmlformats.org/officeDocument/2006/relationships/customXml" Target="../ink/ink3714.xml"/><Relationship Id="rId1252" Type="http://schemas.openxmlformats.org/officeDocument/2006/relationships/customXml" Target="../ink/ink3818.xml"/><Relationship Id="rId2303" Type="http://schemas.openxmlformats.org/officeDocument/2006/relationships/customXml" Target="../ink/ink4344.xml"/><Relationship Id="rId2510" Type="http://schemas.openxmlformats.org/officeDocument/2006/relationships/customXml" Target="../ink/ink4449.xml"/><Relationship Id="rId1112" Type="http://schemas.openxmlformats.org/officeDocument/2006/relationships/image" Target="../media/image3703.png"/><Relationship Id="rId3077" Type="http://schemas.openxmlformats.org/officeDocument/2006/relationships/customXml" Target="../ink/ink4734.xml"/><Relationship Id="rId3284" Type="http://schemas.openxmlformats.org/officeDocument/2006/relationships/image" Target="../media/image4713.png"/><Relationship Id="rId1929" Type="http://schemas.openxmlformats.org/officeDocument/2006/relationships/image" Target="../media/image4040.png"/><Relationship Id="rId2093" Type="http://schemas.openxmlformats.org/officeDocument/2006/relationships/image" Target="../media/image4122.png"/><Relationship Id="rId3144" Type="http://schemas.openxmlformats.org/officeDocument/2006/relationships/image" Target="../media/image4643.png"/><Relationship Id="rId272" Type="http://schemas.openxmlformats.org/officeDocument/2006/relationships/image" Target="../media/image3291.png"/><Relationship Id="rId2160" Type="http://schemas.openxmlformats.org/officeDocument/2006/relationships/customXml" Target="../ink/ink4272.xml"/><Relationship Id="rId3004" Type="http://schemas.openxmlformats.org/officeDocument/2006/relationships/image" Target="../media/image4573.png"/><Relationship Id="rId3211" Type="http://schemas.openxmlformats.org/officeDocument/2006/relationships/customXml" Target="../ink/ink4801.xml"/><Relationship Id="rId132" Type="http://schemas.openxmlformats.org/officeDocument/2006/relationships/image" Target="../media/image3221.png"/><Relationship Id="rId2020" Type="http://schemas.openxmlformats.org/officeDocument/2006/relationships/customXml" Target="../ink/ink4202.xml"/><Relationship Id="rId1579" Type="http://schemas.openxmlformats.org/officeDocument/2006/relationships/image" Target="../media/image3865.png"/><Relationship Id="rId2977" Type="http://schemas.openxmlformats.org/officeDocument/2006/relationships/customXml" Target="../ink/ink4684.xml"/><Relationship Id="rId949" Type="http://schemas.openxmlformats.org/officeDocument/2006/relationships/customXml" Target="../ink/ink3664.xml"/><Relationship Id="rId1786" Type="http://schemas.openxmlformats.org/officeDocument/2006/relationships/customXml" Target="../ink/ink4085.xml"/><Relationship Id="rId1993" Type="http://schemas.openxmlformats.org/officeDocument/2006/relationships/image" Target="../media/image4072.png"/><Relationship Id="rId2837" Type="http://schemas.openxmlformats.org/officeDocument/2006/relationships/image" Target="../media/image4491.png"/><Relationship Id="rId78" Type="http://schemas.openxmlformats.org/officeDocument/2006/relationships/image" Target="../media/image3194.png"/><Relationship Id="rId809" Type="http://schemas.openxmlformats.org/officeDocument/2006/relationships/customXml" Target="../ink/ink3594.xml"/><Relationship Id="rId1439" Type="http://schemas.openxmlformats.org/officeDocument/2006/relationships/image" Target="../media/image27750.png"/><Relationship Id="rId1646" Type="http://schemas.openxmlformats.org/officeDocument/2006/relationships/customXml" Target="../ink/ink4015.xml"/><Relationship Id="rId1853" Type="http://schemas.openxmlformats.org/officeDocument/2006/relationships/image" Target="../media/image4002.png"/><Relationship Id="rId2904" Type="http://schemas.openxmlformats.org/officeDocument/2006/relationships/customXml" Target="../ink/ink4647.xml"/><Relationship Id="rId1506" Type="http://schemas.openxmlformats.org/officeDocument/2006/relationships/customXml" Target="../ink/ink3945.xml"/><Relationship Id="rId1713" Type="http://schemas.openxmlformats.org/officeDocument/2006/relationships/image" Target="../media/image3932.png"/><Relationship Id="rId1920" Type="http://schemas.openxmlformats.org/officeDocument/2006/relationships/customXml" Target="../ink/ink4152.xml"/><Relationship Id="rId599" Type="http://schemas.openxmlformats.org/officeDocument/2006/relationships/customXml" Target="../ink/ink3489.xml"/><Relationship Id="rId2487" Type="http://schemas.openxmlformats.org/officeDocument/2006/relationships/image" Target="../media/image4317.png"/><Relationship Id="rId2694" Type="http://schemas.openxmlformats.org/officeDocument/2006/relationships/customXml" Target="../ink/ink4542.xml"/><Relationship Id="rId459" Type="http://schemas.openxmlformats.org/officeDocument/2006/relationships/customXml" Target="../ink/ink3419.xml"/><Relationship Id="rId666" Type="http://schemas.openxmlformats.org/officeDocument/2006/relationships/image" Target="../media/image3484.png"/><Relationship Id="rId873" Type="http://schemas.openxmlformats.org/officeDocument/2006/relationships/customXml" Target="../ink/ink3626.xml"/><Relationship Id="rId1089" Type="http://schemas.openxmlformats.org/officeDocument/2006/relationships/customXml" Target="../ink/ink3736.xml"/><Relationship Id="rId1296" Type="http://schemas.openxmlformats.org/officeDocument/2006/relationships/customXml" Target="../ink/ink3840.xml"/><Relationship Id="rId2347" Type="http://schemas.openxmlformats.org/officeDocument/2006/relationships/image" Target="../media/image4248.png"/><Relationship Id="rId2554" Type="http://schemas.openxmlformats.org/officeDocument/2006/relationships/image" Target="../media/image4350.png"/><Relationship Id="rId319" Type="http://schemas.openxmlformats.org/officeDocument/2006/relationships/customXml" Target="../ink/ink3349.xml"/><Relationship Id="rId526" Type="http://schemas.openxmlformats.org/officeDocument/2006/relationships/image" Target="../media/image3416.png"/><Relationship Id="rId1156" Type="http://schemas.openxmlformats.org/officeDocument/2006/relationships/image" Target="../media/image3725.png"/><Relationship Id="rId1363" Type="http://schemas.openxmlformats.org/officeDocument/2006/relationships/image" Target="../media/image27370.png"/><Relationship Id="rId2207" Type="http://schemas.openxmlformats.org/officeDocument/2006/relationships/image" Target="../media/image4179.png"/><Relationship Id="rId2761" Type="http://schemas.openxmlformats.org/officeDocument/2006/relationships/image" Target="../media/image4453.png"/><Relationship Id="rId733" Type="http://schemas.openxmlformats.org/officeDocument/2006/relationships/customXml" Target="../ink/ink3556.xml"/><Relationship Id="rId940" Type="http://schemas.openxmlformats.org/officeDocument/2006/relationships/image" Target="../media/image3621.png"/><Relationship Id="rId1016" Type="http://schemas.openxmlformats.org/officeDocument/2006/relationships/customXml" Target="../ink/ink3698.xml"/><Relationship Id="rId1570" Type="http://schemas.openxmlformats.org/officeDocument/2006/relationships/customXml" Target="../ink/ink3977.xml"/><Relationship Id="rId2414" Type="http://schemas.openxmlformats.org/officeDocument/2006/relationships/customXml" Target="../ink/ink4400.xml"/><Relationship Id="rId2621" Type="http://schemas.openxmlformats.org/officeDocument/2006/relationships/image" Target="../media/image4383.png"/><Relationship Id="rId800" Type="http://schemas.openxmlformats.org/officeDocument/2006/relationships/image" Target="../media/image3551.png"/><Relationship Id="rId1223" Type="http://schemas.openxmlformats.org/officeDocument/2006/relationships/image" Target="../media/image3758.png"/><Relationship Id="rId1430" Type="http://schemas.openxmlformats.org/officeDocument/2006/relationships/customXml" Target="../ink/ink3907.xml"/><Relationship Id="rId3188" Type="http://schemas.openxmlformats.org/officeDocument/2006/relationships/image" Target="../media/image4665.png"/><Relationship Id="rId3048" Type="http://schemas.openxmlformats.org/officeDocument/2006/relationships/image" Target="../media/image4595.png"/><Relationship Id="rId3255" Type="http://schemas.openxmlformats.org/officeDocument/2006/relationships/customXml" Target="../ink/ink4823.xml"/><Relationship Id="rId176" Type="http://schemas.openxmlformats.org/officeDocument/2006/relationships/image" Target="../media/image3243.png"/><Relationship Id="rId383" Type="http://schemas.openxmlformats.org/officeDocument/2006/relationships/customXml" Target="../ink/ink3381.xml"/><Relationship Id="rId590" Type="http://schemas.openxmlformats.org/officeDocument/2006/relationships/image" Target="../media/image3448.png"/><Relationship Id="rId2064" Type="http://schemas.openxmlformats.org/officeDocument/2006/relationships/customXml" Target="../ink/ink4224.xml"/><Relationship Id="rId2271" Type="http://schemas.openxmlformats.org/officeDocument/2006/relationships/image" Target="../media/image4211.png"/><Relationship Id="rId3115" Type="http://schemas.openxmlformats.org/officeDocument/2006/relationships/customXml" Target="../ink/ink4753.xml"/><Relationship Id="rId243" Type="http://schemas.openxmlformats.org/officeDocument/2006/relationships/customXml" Target="../ink/ink3311.xml"/><Relationship Id="rId450" Type="http://schemas.openxmlformats.org/officeDocument/2006/relationships/image" Target="../media/image3379.png"/><Relationship Id="rId1080" Type="http://schemas.openxmlformats.org/officeDocument/2006/relationships/image" Target="../media/image3688.png"/><Relationship Id="rId2131" Type="http://schemas.openxmlformats.org/officeDocument/2006/relationships/image" Target="../media/image4141.png"/><Relationship Id="rId103" Type="http://schemas.openxmlformats.org/officeDocument/2006/relationships/customXml" Target="../ink/ink3241.xml"/><Relationship Id="rId310" Type="http://schemas.openxmlformats.org/officeDocument/2006/relationships/image" Target="../media/image3310.png"/><Relationship Id="rId1897" Type="http://schemas.openxmlformats.org/officeDocument/2006/relationships/image" Target="../media/image4024.png"/><Relationship Id="rId2948" Type="http://schemas.openxmlformats.org/officeDocument/2006/relationships/image" Target="../media/image4545.png"/><Relationship Id="rId1757" Type="http://schemas.openxmlformats.org/officeDocument/2006/relationships/image" Target="../media/image3954.png"/><Relationship Id="rId1964" Type="http://schemas.openxmlformats.org/officeDocument/2006/relationships/customXml" Target="../ink/ink4174.xml"/><Relationship Id="rId2808" Type="http://schemas.openxmlformats.org/officeDocument/2006/relationships/customXml" Target="../ink/ink4599.xml"/><Relationship Id="rId49" Type="http://schemas.openxmlformats.org/officeDocument/2006/relationships/customXml" Target="../ink/ink3214.xml"/><Relationship Id="rId1617" Type="http://schemas.openxmlformats.org/officeDocument/2006/relationships/image" Target="../media/image3884.png"/><Relationship Id="rId1824" Type="http://schemas.openxmlformats.org/officeDocument/2006/relationships/customXml" Target="../ink/ink4104.xml"/><Relationship Id="rId2598" Type="http://schemas.openxmlformats.org/officeDocument/2006/relationships/customXml" Target="../ink/ink4494.xml"/><Relationship Id="rId777" Type="http://schemas.openxmlformats.org/officeDocument/2006/relationships/customXml" Target="../ink/ink3578.xml"/><Relationship Id="rId984" Type="http://schemas.openxmlformats.org/officeDocument/2006/relationships/image" Target="../media/image3070.png"/><Relationship Id="rId2458" Type="http://schemas.openxmlformats.org/officeDocument/2006/relationships/customXml" Target="../ink/ink4422.xml"/><Relationship Id="rId2665" Type="http://schemas.openxmlformats.org/officeDocument/2006/relationships/image" Target="../media/image4405.png"/><Relationship Id="rId2872" Type="http://schemas.openxmlformats.org/officeDocument/2006/relationships/customXml" Target="../ink/ink4631.xml"/><Relationship Id="rId637" Type="http://schemas.openxmlformats.org/officeDocument/2006/relationships/customXml" Target="../ink/ink3508.xml"/><Relationship Id="rId844" Type="http://schemas.openxmlformats.org/officeDocument/2006/relationships/image" Target="../media/image3573.png"/><Relationship Id="rId1267" Type="http://schemas.openxmlformats.org/officeDocument/2006/relationships/image" Target="../media/image3780.png"/><Relationship Id="rId1474" Type="http://schemas.openxmlformats.org/officeDocument/2006/relationships/customXml" Target="../ink/ink3929.xml"/><Relationship Id="rId1681" Type="http://schemas.openxmlformats.org/officeDocument/2006/relationships/image" Target="../media/image3916.png"/><Relationship Id="rId2318" Type="http://schemas.openxmlformats.org/officeDocument/2006/relationships/customXml" Target="../ink/ink4352.xml"/><Relationship Id="rId2525" Type="http://schemas.openxmlformats.org/officeDocument/2006/relationships/customXml" Target="../ink/ink4457.xml"/><Relationship Id="rId2732" Type="http://schemas.openxmlformats.org/officeDocument/2006/relationships/customXml" Target="../ink/ink4561.xml"/><Relationship Id="rId704" Type="http://schemas.openxmlformats.org/officeDocument/2006/relationships/image" Target="../media/image3503.png"/><Relationship Id="rId911" Type="http://schemas.openxmlformats.org/officeDocument/2006/relationships/customXml" Target="../ink/ink3645.xml"/><Relationship Id="rId1127" Type="http://schemas.openxmlformats.org/officeDocument/2006/relationships/customXml" Target="../ink/ink3755.xml"/><Relationship Id="rId1334" Type="http://schemas.openxmlformats.org/officeDocument/2006/relationships/customXml" Target="../ink/ink3859.xml"/><Relationship Id="rId1541" Type="http://schemas.openxmlformats.org/officeDocument/2006/relationships/image" Target="../media/image3846.png"/><Relationship Id="rId40" Type="http://schemas.openxmlformats.org/officeDocument/2006/relationships/image" Target="../media/image3175.png"/><Relationship Id="rId1401" Type="http://schemas.openxmlformats.org/officeDocument/2006/relationships/image" Target="../media/image27560.png"/><Relationship Id="rId3159" Type="http://schemas.openxmlformats.org/officeDocument/2006/relationships/customXml" Target="../ink/ink4775.xml"/><Relationship Id="rId287" Type="http://schemas.openxmlformats.org/officeDocument/2006/relationships/customXml" Target="../ink/ink3333.xml"/><Relationship Id="rId494" Type="http://schemas.openxmlformats.org/officeDocument/2006/relationships/image" Target="../media/image3400.png"/><Relationship Id="rId2175" Type="http://schemas.openxmlformats.org/officeDocument/2006/relationships/image" Target="../media/image4163.png"/><Relationship Id="rId2382" Type="http://schemas.openxmlformats.org/officeDocument/2006/relationships/customXml" Target="../ink/ink4384.xml"/><Relationship Id="rId3019" Type="http://schemas.openxmlformats.org/officeDocument/2006/relationships/customXml" Target="../ink/ink4705.xml"/><Relationship Id="rId3226" Type="http://schemas.openxmlformats.org/officeDocument/2006/relationships/image" Target="../media/image4684.png"/><Relationship Id="rId147" Type="http://schemas.openxmlformats.org/officeDocument/2006/relationships/customXml" Target="../ink/ink3263.xml"/><Relationship Id="rId354" Type="http://schemas.openxmlformats.org/officeDocument/2006/relationships/image" Target="../media/image3331.png"/><Relationship Id="rId1191" Type="http://schemas.openxmlformats.org/officeDocument/2006/relationships/image" Target="../media/image3742.png"/><Relationship Id="rId2035" Type="http://schemas.openxmlformats.org/officeDocument/2006/relationships/image" Target="../media/image4093.png"/><Relationship Id="rId561" Type="http://schemas.openxmlformats.org/officeDocument/2006/relationships/customXml" Target="../ink/ink3470.xml"/><Relationship Id="rId2242" Type="http://schemas.openxmlformats.org/officeDocument/2006/relationships/customXml" Target="../ink/ink4313.xml"/><Relationship Id="rId214" Type="http://schemas.openxmlformats.org/officeDocument/2006/relationships/image" Target="../media/image3262.png"/><Relationship Id="rId421" Type="http://schemas.openxmlformats.org/officeDocument/2006/relationships/customXml" Target="../ink/ink3400.xml"/><Relationship Id="rId1051" Type="http://schemas.openxmlformats.org/officeDocument/2006/relationships/customXml" Target="../ink/ink3717.xml"/><Relationship Id="rId2102" Type="http://schemas.openxmlformats.org/officeDocument/2006/relationships/customXml" Target="../ink/ink4243.xml"/><Relationship Id="rId1868" Type="http://schemas.openxmlformats.org/officeDocument/2006/relationships/customXml" Target="../ink/ink4126.xml"/><Relationship Id="rId2919" Type="http://schemas.openxmlformats.org/officeDocument/2006/relationships/customXml" Target="../ink/ink4655.xml"/><Relationship Id="rId3083" Type="http://schemas.openxmlformats.org/officeDocument/2006/relationships/customXml" Target="../ink/ink4737.xml"/><Relationship Id="rId3290" Type="http://schemas.openxmlformats.org/officeDocument/2006/relationships/image" Target="../media/image4716.png"/><Relationship Id="rId1728" Type="http://schemas.openxmlformats.org/officeDocument/2006/relationships/customXml" Target="../ink/ink4056.xml"/><Relationship Id="rId1935" Type="http://schemas.openxmlformats.org/officeDocument/2006/relationships/image" Target="../media/image4043.png"/><Relationship Id="rId3150" Type="http://schemas.openxmlformats.org/officeDocument/2006/relationships/image" Target="../media/image4646.png"/><Relationship Id="rId3010" Type="http://schemas.openxmlformats.org/officeDocument/2006/relationships/image" Target="../media/image4576.png"/><Relationship Id="rId4" Type="http://schemas.openxmlformats.org/officeDocument/2006/relationships/image" Target="../media/image3157.png"/><Relationship Id="rId888" Type="http://schemas.openxmlformats.org/officeDocument/2006/relationships/image" Target="../media/image3595.png"/><Relationship Id="rId2569" Type="http://schemas.openxmlformats.org/officeDocument/2006/relationships/customXml" Target="../ink/ink4479.xml"/><Relationship Id="rId2776" Type="http://schemas.openxmlformats.org/officeDocument/2006/relationships/customXml" Target="../ink/ink4583.xml"/><Relationship Id="rId2983" Type="http://schemas.openxmlformats.org/officeDocument/2006/relationships/customXml" Target="../ink/ink4687.xml"/><Relationship Id="rId748" Type="http://schemas.openxmlformats.org/officeDocument/2006/relationships/image" Target="../media/image3525.png"/><Relationship Id="rId955" Type="http://schemas.openxmlformats.org/officeDocument/2006/relationships/customXml" Target="../ink/ink3667.xml"/><Relationship Id="rId1378" Type="http://schemas.openxmlformats.org/officeDocument/2006/relationships/customXml" Target="../ink/ink3881.xml"/><Relationship Id="rId1585" Type="http://schemas.openxmlformats.org/officeDocument/2006/relationships/image" Target="../media/image3868.png"/><Relationship Id="rId1792" Type="http://schemas.openxmlformats.org/officeDocument/2006/relationships/customXml" Target="../ink/ink4088.xml"/><Relationship Id="rId2429" Type="http://schemas.openxmlformats.org/officeDocument/2006/relationships/image" Target="../media/image4289.png"/><Relationship Id="rId2636" Type="http://schemas.openxmlformats.org/officeDocument/2006/relationships/customXml" Target="../ink/ink4513.xml"/><Relationship Id="rId2843" Type="http://schemas.openxmlformats.org/officeDocument/2006/relationships/image" Target="../media/image4494.png"/><Relationship Id="rId84" Type="http://schemas.openxmlformats.org/officeDocument/2006/relationships/image" Target="../media/image3197.png"/><Relationship Id="rId608" Type="http://schemas.openxmlformats.org/officeDocument/2006/relationships/image" Target="../media/image3456.png"/><Relationship Id="rId815" Type="http://schemas.openxmlformats.org/officeDocument/2006/relationships/customXml" Target="../ink/ink3597.xml"/><Relationship Id="rId1238" Type="http://schemas.openxmlformats.org/officeDocument/2006/relationships/customXml" Target="../ink/ink3811.xml"/><Relationship Id="rId1445" Type="http://schemas.openxmlformats.org/officeDocument/2006/relationships/image" Target="../media/image27780.png"/><Relationship Id="rId1652" Type="http://schemas.openxmlformats.org/officeDocument/2006/relationships/customXml" Target="../ink/ink4018.xml"/><Relationship Id="rId1305" Type="http://schemas.openxmlformats.org/officeDocument/2006/relationships/image" Target="../media/image27020.png"/><Relationship Id="rId2703" Type="http://schemas.openxmlformats.org/officeDocument/2006/relationships/image" Target="../media/image4424.png"/><Relationship Id="rId2910" Type="http://schemas.openxmlformats.org/officeDocument/2006/relationships/image" Target="../media/image4526.png"/><Relationship Id="rId1512" Type="http://schemas.openxmlformats.org/officeDocument/2006/relationships/customXml" Target="../ink/ink3948.xml"/><Relationship Id="rId11" Type="http://schemas.openxmlformats.org/officeDocument/2006/relationships/customXml" Target="../ink/ink3195.xml"/><Relationship Id="rId398" Type="http://schemas.openxmlformats.org/officeDocument/2006/relationships/image" Target="../media/image3353.png"/><Relationship Id="rId2079" Type="http://schemas.openxmlformats.org/officeDocument/2006/relationships/image" Target="../media/image4115.png"/><Relationship Id="rId2286" Type="http://schemas.openxmlformats.org/officeDocument/2006/relationships/customXml" Target="../ink/ink4335.xml"/><Relationship Id="rId2493" Type="http://schemas.openxmlformats.org/officeDocument/2006/relationships/image" Target="../media/image4320.png"/><Relationship Id="rId258" Type="http://schemas.openxmlformats.org/officeDocument/2006/relationships/image" Target="../media/image3284.png"/><Relationship Id="rId465" Type="http://schemas.openxmlformats.org/officeDocument/2006/relationships/customXml" Target="../ink/ink3422.xml"/><Relationship Id="rId672" Type="http://schemas.openxmlformats.org/officeDocument/2006/relationships/image" Target="../media/image3487.png"/><Relationship Id="rId1095" Type="http://schemas.openxmlformats.org/officeDocument/2006/relationships/customXml" Target="../ink/ink3739.xml"/><Relationship Id="rId2146" Type="http://schemas.openxmlformats.org/officeDocument/2006/relationships/customXml" Target="../ink/ink4265.xml"/><Relationship Id="rId2353" Type="http://schemas.openxmlformats.org/officeDocument/2006/relationships/image" Target="../media/image4251.png"/><Relationship Id="rId2560" Type="http://schemas.openxmlformats.org/officeDocument/2006/relationships/image" Target="../media/image4353.png"/><Relationship Id="rId118" Type="http://schemas.openxmlformats.org/officeDocument/2006/relationships/image" Target="../media/image3214.png"/><Relationship Id="rId325" Type="http://schemas.openxmlformats.org/officeDocument/2006/relationships/customXml" Target="../ink/ink3352.xml"/><Relationship Id="rId532" Type="http://schemas.openxmlformats.org/officeDocument/2006/relationships/image" Target="../media/image3419.png"/><Relationship Id="rId1162" Type="http://schemas.openxmlformats.org/officeDocument/2006/relationships/image" Target="../media/image3728.png"/><Relationship Id="rId2006" Type="http://schemas.openxmlformats.org/officeDocument/2006/relationships/customXml" Target="../ink/ink4195.xml"/><Relationship Id="rId2213" Type="http://schemas.openxmlformats.org/officeDocument/2006/relationships/image" Target="../media/image4182.png"/><Relationship Id="rId2420" Type="http://schemas.openxmlformats.org/officeDocument/2006/relationships/customXml" Target="../ink/ink4403.xml"/><Relationship Id="rId1022" Type="http://schemas.openxmlformats.org/officeDocument/2006/relationships/customXml" Target="../ink/ink3701.xml"/><Relationship Id="rId1979" Type="http://schemas.openxmlformats.org/officeDocument/2006/relationships/image" Target="../media/image4065.png"/><Relationship Id="rId3194" Type="http://schemas.openxmlformats.org/officeDocument/2006/relationships/image" Target="../media/image4668.png"/><Relationship Id="rId1839" Type="http://schemas.openxmlformats.org/officeDocument/2006/relationships/image" Target="../media/image3995.png"/><Relationship Id="rId3054" Type="http://schemas.openxmlformats.org/officeDocument/2006/relationships/image" Target="../media/image4598.png"/><Relationship Id="rId182" Type="http://schemas.openxmlformats.org/officeDocument/2006/relationships/image" Target="../media/image3246.png"/><Relationship Id="rId1906" Type="http://schemas.openxmlformats.org/officeDocument/2006/relationships/customXml" Target="../ink/ink4145.xml"/><Relationship Id="rId3261" Type="http://schemas.openxmlformats.org/officeDocument/2006/relationships/customXml" Target="../ink/ink4826.xml"/><Relationship Id="rId2070" Type="http://schemas.openxmlformats.org/officeDocument/2006/relationships/customXml" Target="../ink/ink4227.xml"/><Relationship Id="rId3121" Type="http://schemas.openxmlformats.org/officeDocument/2006/relationships/customXml" Target="../ink/ink4756.xml"/><Relationship Id="rId999" Type="http://schemas.openxmlformats.org/officeDocument/2006/relationships/customXml" Target="../ink/ink3689.xml"/><Relationship Id="rId2887" Type="http://schemas.openxmlformats.org/officeDocument/2006/relationships/image" Target="../media/image4516.png"/><Relationship Id="rId859" Type="http://schemas.openxmlformats.org/officeDocument/2006/relationships/customXml" Target="../ink/ink3619.xml"/><Relationship Id="rId1489" Type="http://schemas.openxmlformats.org/officeDocument/2006/relationships/image" Target="../media/image3820.png"/><Relationship Id="rId1696" Type="http://schemas.openxmlformats.org/officeDocument/2006/relationships/customXml" Target="../ink/ink4040.xml"/><Relationship Id="rId1349" Type="http://schemas.openxmlformats.org/officeDocument/2006/relationships/image" Target="../media/image27240.png"/><Relationship Id="rId2747" Type="http://schemas.openxmlformats.org/officeDocument/2006/relationships/image" Target="../media/image4446.png"/><Relationship Id="rId2954" Type="http://schemas.openxmlformats.org/officeDocument/2006/relationships/image" Target="../media/image4548.png"/><Relationship Id="rId719" Type="http://schemas.openxmlformats.org/officeDocument/2006/relationships/customXml" Target="../ink/ink3549.xml"/><Relationship Id="rId926" Type="http://schemas.openxmlformats.org/officeDocument/2006/relationships/image" Target="../media/image3614.png"/><Relationship Id="rId1556" Type="http://schemas.openxmlformats.org/officeDocument/2006/relationships/customXml" Target="../ink/ink3970.xml"/><Relationship Id="rId1763" Type="http://schemas.openxmlformats.org/officeDocument/2006/relationships/image" Target="../media/image3957.png"/><Relationship Id="rId1970" Type="http://schemas.openxmlformats.org/officeDocument/2006/relationships/customXml" Target="../ink/ink4177.xml"/><Relationship Id="rId2607" Type="http://schemas.openxmlformats.org/officeDocument/2006/relationships/image" Target="../media/image4376.png"/><Relationship Id="rId2814" Type="http://schemas.openxmlformats.org/officeDocument/2006/relationships/customXml" Target="../ink/ink4602.xml"/><Relationship Id="rId55" Type="http://schemas.openxmlformats.org/officeDocument/2006/relationships/customXml" Target="../ink/ink3217.xml"/><Relationship Id="rId1209" Type="http://schemas.openxmlformats.org/officeDocument/2006/relationships/image" Target="../media/image3751.png"/><Relationship Id="rId1416" Type="http://schemas.openxmlformats.org/officeDocument/2006/relationships/customXml" Target="../ink/ink3900.xml"/><Relationship Id="rId1623" Type="http://schemas.openxmlformats.org/officeDocument/2006/relationships/image" Target="../media/image3887.png"/><Relationship Id="rId1830" Type="http://schemas.openxmlformats.org/officeDocument/2006/relationships/customXml" Target="../ink/ink4107.xml"/><Relationship Id="rId2397" Type="http://schemas.openxmlformats.org/officeDocument/2006/relationships/image" Target="../media/image4273.png"/><Relationship Id="rId369" Type="http://schemas.openxmlformats.org/officeDocument/2006/relationships/customXml" Target="../ink/ink3374.xml"/><Relationship Id="rId576" Type="http://schemas.openxmlformats.org/officeDocument/2006/relationships/image" Target="../media/image3441.png"/><Relationship Id="rId783" Type="http://schemas.openxmlformats.org/officeDocument/2006/relationships/customXml" Target="../ink/ink3581.xml"/><Relationship Id="rId990" Type="http://schemas.openxmlformats.org/officeDocument/2006/relationships/image" Target="../media/image3645.png"/><Relationship Id="rId2257" Type="http://schemas.openxmlformats.org/officeDocument/2006/relationships/image" Target="../media/image4204.png"/><Relationship Id="rId2464" Type="http://schemas.openxmlformats.org/officeDocument/2006/relationships/customXml" Target="../ink/ink4425.xml"/><Relationship Id="rId2671" Type="http://schemas.openxmlformats.org/officeDocument/2006/relationships/image" Target="../media/image4408.png"/><Relationship Id="rId229" Type="http://schemas.openxmlformats.org/officeDocument/2006/relationships/customXml" Target="../ink/ink3304.xml"/><Relationship Id="rId436" Type="http://schemas.openxmlformats.org/officeDocument/2006/relationships/image" Target="../media/image3372.png"/><Relationship Id="rId643" Type="http://schemas.openxmlformats.org/officeDocument/2006/relationships/customXml" Target="../ink/ink3511.xml"/><Relationship Id="rId1066" Type="http://schemas.openxmlformats.org/officeDocument/2006/relationships/image" Target="../media/image3681.png"/><Relationship Id="rId1273" Type="http://schemas.openxmlformats.org/officeDocument/2006/relationships/image" Target="../media/image3782.png"/><Relationship Id="rId1480" Type="http://schemas.openxmlformats.org/officeDocument/2006/relationships/customXml" Target="../ink/ink3932.xml"/><Relationship Id="rId2117" Type="http://schemas.openxmlformats.org/officeDocument/2006/relationships/image" Target="../media/image4134.png"/><Relationship Id="rId2324" Type="http://schemas.openxmlformats.org/officeDocument/2006/relationships/customXml" Target="../ink/ink4355.xml"/><Relationship Id="rId850" Type="http://schemas.openxmlformats.org/officeDocument/2006/relationships/image" Target="../media/image3576.png"/><Relationship Id="rId1133" Type="http://schemas.openxmlformats.org/officeDocument/2006/relationships/customXml" Target="../ink/ink3758.xml"/><Relationship Id="rId2531" Type="http://schemas.openxmlformats.org/officeDocument/2006/relationships/customXml" Target="../ink/ink4460.xml"/><Relationship Id="rId503" Type="http://schemas.openxmlformats.org/officeDocument/2006/relationships/customXml" Target="../ink/ink3441.xml"/><Relationship Id="rId710" Type="http://schemas.openxmlformats.org/officeDocument/2006/relationships/image" Target="../media/image3506.png"/><Relationship Id="rId1340" Type="http://schemas.openxmlformats.org/officeDocument/2006/relationships/customXml" Target="../ink/ink3862.xml"/><Relationship Id="rId3098" Type="http://schemas.openxmlformats.org/officeDocument/2006/relationships/image" Target="../media/image4620.png"/><Relationship Id="rId1200" Type="http://schemas.openxmlformats.org/officeDocument/2006/relationships/customXml" Target="../ink/ink3792.xml"/><Relationship Id="rId3165" Type="http://schemas.openxmlformats.org/officeDocument/2006/relationships/customXml" Target="../ink/ink4778.xml"/><Relationship Id="rId293" Type="http://schemas.openxmlformats.org/officeDocument/2006/relationships/customXml" Target="../ink/ink3336.xml"/><Relationship Id="rId2181" Type="http://schemas.openxmlformats.org/officeDocument/2006/relationships/image" Target="../media/image4166.png"/><Relationship Id="rId3025" Type="http://schemas.openxmlformats.org/officeDocument/2006/relationships/customXml" Target="../ink/ink4708.xml"/><Relationship Id="rId3232" Type="http://schemas.openxmlformats.org/officeDocument/2006/relationships/image" Target="../media/image4687.png"/><Relationship Id="rId153" Type="http://schemas.openxmlformats.org/officeDocument/2006/relationships/customXml" Target="../ink/ink3266.xml"/><Relationship Id="rId360" Type="http://schemas.openxmlformats.org/officeDocument/2006/relationships/image" Target="../media/image3334.png"/><Relationship Id="rId2041" Type="http://schemas.openxmlformats.org/officeDocument/2006/relationships/image" Target="../media/image4096.png"/><Relationship Id="rId220" Type="http://schemas.openxmlformats.org/officeDocument/2006/relationships/image" Target="../media/image3265.png"/><Relationship Id="rId2998" Type="http://schemas.openxmlformats.org/officeDocument/2006/relationships/image" Target="../media/image4570.png"/><Relationship Id="rId2858" Type="http://schemas.openxmlformats.org/officeDocument/2006/relationships/customXml" Target="../ink/ink4624.xml"/><Relationship Id="rId99" Type="http://schemas.openxmlformats.org/officeDocument/2006/relationships/customXml" Target="../ink/ink3239.xml"/><Relationship Id="rId1667" Type="http://schemas.openxmlformats.org/officeDocument/2006/relationships/image" Target="../media/image3909.png"/><Relationship Id="rId1874" Type="http://schemas.openxmlformats.org/officeDocument/2006/relationships/customXml" Target="../ink/ink4129.xml"/><Relationship Id="rId2718" Type="http://schemas.openxmlformats.org/officeDocument/2006/relationships/customXml" Target="../ink/ink4554.xml"/><Relationship Id="rId2925" Type="http://schemas.openxmlformats.org/officeDocument/2006/relationships/customXml" Target="../ink/ink4658.xml"/><Relationship Id="rId1527" Type="http://schemas.openxmlformats.org/officeDocument/2006/relationships/image" Target="../media/image3839.png"/><Relationship Id="rId1734" Type="http://schemas.openxmlformats.org/officeDocument/2006/relationships/customXml" Target="../ink/ink4059.xml"/><Relationship Id="rId1941" Type="http://schemas.openxmlformats.org/officeDocument/2006/relationships/image" Target="../media/image4046.png"/><Relationship Id="rId26" Type="http://schemas.openxmlformats.org/officeDocument/2006/relationships/image" Target="../media/image3168.png"/><Relationship Id="rId1801" Type="http://schemas.openxmlformats.org/officeDocument/2006/relationships/image" Target="../media/image3976.png"/><Relationship Id="rId687" Type="http://schemas.openxmlformats.org/officeDocument/2006/relationships/customXml" Target="../ink/ink3533.xml"/><Relationship Id="rId2368" Type="http://schemas.openxmlformats.org/officeDocument/2006/relationships/customXml" Target="../ink/ink4377.xml"/><Relationship Id="rId894" Type="http://schemas.openxmlformats.org/officeDocument/2006/relationships/image" Target="../media/image3598.png"/><Relationship Id="rId1177" Type="http://schemas.openxmlformats.org/officeDocument/2006/relationships/customXml" Target="../ink/ink3780.xml"/><Relationship Id="rId2575" Type="http://schemas.openxmlformats.org/officeDocument/2006/relationships/customXml" Target="../ink/ink4482.xml"/><Relationship Id="rId2782" Type="http://schemas.openxmlformats.org/officeDocument/2006/relationships/customXml" Target="../ink/ink4586.xml"/><Relationship Id="rId547" Type="http://schemas.openxmlformats.org/officeDocument/2006/relationships/customXml" Target="../ink/ink3463.xml"/><Relationship Id="rId754" Type="http://schemas.openxmlformats.org/officeDocument/2006/relationships/image" Target="../media/image3528.png"/><Relationship Id="rId961" Type="http://schemas.openxmlformats.org/officeDocument/2006/relationships/customXml" Target="../ink/ink3670.xml"/><Relationship Id="rId1384" Type="http://schemas.openxmlformats.org/officeDocument/2006/relationships/customXml" Target="../ink/ink3884.xml"/><Relationship Id="rId1591" Type="http://schemas.openxmlformats.org/officeDocument/2006/relationships/image" Target="../media/image3871.png"/><Relationship Id="rId2228" Type="http://schemas.openxmlformats.org/officeDocument/2006/relationships/customXml" Target="../ink/ink4306.xml"/><Relationship Id="rId2435" Type="http://schemas.openxmlformats.org/officeDocument/2006/relationships/image" Target="../media/image4292.png"/><Relationship Id="rId2642" Type="http://schemas.openxmlformats.org/officeDocument/2006/relationships/customXml" Target="../ink/ink4516.xml"/><Relationship Id="rId90" Type="http://schemas.openxmlformats.org/officeDocument/2006/relationships/image" Target="../media/image3200.png"/><Relationship Id="rId407" Type="http://schemas.openxmlformats.org/officeDocument/2006/relationships/customXml" Target="../ink/ink3393.xml"/><Relationship Id="rId614" Type="http://schemas.openxmlformats.org/officeDocument/2006/relationships/image" Target="../media/image3459.png"/><Relationship Id="rId821" Type="http://schemas.openxmlformats.org/officeDocument/2006/relationships/customXml" Target="../ink/ink3600.xml"/><Relationship Id="rId1037" Type="http://schemas.openxmlformats.org/officeDocument/2006/relationships/customXml" Target="../ink/ink3709.xml"/><Relationship Id="rId1244" Type="http://schemas.openxmlformats.org/officeDocument/2006/relationships/customXml" Target="../ink/ink3814.xml"/><Relationship Id="rId1451" Type="http://schemas.openxmlformats.org/officeDocument/2006/relationships/image" Target="../media/image3801.png"/><Relationship Id="rId2502" Type="http://schemas.openxmlformats.org/officeDocument/2006/relationships/customXml" Target="../ink/ink4445.xml"/><Relationship Id="rId1104" Type="http://schemas.openxmlformats.org/officeDocument/2006/relationships/image" Target="../media/image3699.png"/><Relationship Id="rId1311" Type="http://schemas.openxmlformats.org/officeDocument/2006/relationships/image" Target="../media/image27050.png"/><Relationship Id="rId3069" Type="http://schemas.openxmlformats.org/officeDocument/2006/relationships/customXml" Target="../ink/ink4730.xml"/><Relationship Id="rId3276" Type="http://schemas.openxmlformats.org/officeDocument/2006/relationships/image" Target="../media/image4709.png"/><Relationship Id="rId197" Type="http://schemas.openxmlformats.org/officeDocument/2006/relationships/customXml" Target="../ink/ink3288.xml"/><Relationship Id="rId2085" Type="http://schemas.openxmlformats.org/officeDocument/2006/relationships/image" Target="../media/image4118.png"/><Relationship Id="rId2292" Type="http://schemas.openxmlformats.org/officeDocument/2006/relationships/customXml" Target="../ink/ink4338.xml"/><Relationship Id="rId3136" Type="http://schemas.openxmlformats.org/officeDocument/2006/relationships/image" Target="../media/image4639.png"/><Relationship Id="rId264" Type="http://schemas.openxmlformats.org/officeDocument/2006/relationships/image" Target="../media/image3287.png"/><Relationship Id="rId471" Type="http://schemas.openxmlformats.org/officeDocument/2006/relationships/customXml" Target="../ink/ink3425.xml"/><Relationship Id="rId2152" Type="http://schemas.openxmlformats.org/officeDocument/2006/relationships/customXml" Target="../ink/ink4268.xml"/><Relationship Id="rId124" Type="http://schemas.openxmlformats.org/officeDocument/2006/relationships/image" Target="../media/image3217.png"/><Relationship Id="rId3203" Type="http://schemas.openxmlformats.org/officeDocument/2006/relationships/customXml" Target="../ink/ink4797.xml"/><Relationship Id="rId331" Type="http://schemas.openxmlformats.org/officeDocument/2006/relationships/customXml" Target="../ink/ink3355.xml"/><Relationship Id="rId2012" Type="http://schemas.openxmlformats.org/officeDocument/2006/relationships/customXml" Target="../ink/ink4198.xml"/><Relationship Id="rId2969" Type="http://schemas.openxmlformats.org/officeDocument/2006/relationships/customXml" Target="../ink/ink4680.xml"/><Relationship Id="rId1778" Type="http://schemas.openxmlformats.org/officeDocument/2006/relationships/customXml" Target="../ink/ink4081.xml"/><Relationship Id="rId1985" Type="http://schemas.openxmlformats.org/officeDocument/2006/relationships/image" Target="../media/image4068.png"/><Relationship Id="rId2829" Type="http://schemas.openxmlformats.org/officeDocument/2006/relationships/image" Target="../media/image4487.png"/><Relationship Id="rId1638" Type="http://schemas.openxmlformats.org/officeDocument/2006/relationships/customXml" Target="../ink/ink4011.xml"/><Relationship Id="rId1845" Type="http://schemas.openxmlformats.org/officeDocument/2006/relationships/image" Target="../media/image3998.png"/><Relationship Id="rId3060" Type="http://schemas.openxmlformats.org/officeDocument/2006/relationships/image" Target="../media/image4601.png"/><Relationship Id="rId1705" Type="http://schemas.openxmlformats.org/officeDocument/2006/relationships/image" Target="../media/image3928.png"/><Relationship Id="rId1912" Type="http://schemas.openxmlformats.org/officeDocument/2006/relationships/customXml" Target="../ink/ink4148.xml"/><Relationship Id="rId798" Type="http://schemas.openxmlformats.org/officeDocument/2006/relationships/image" Target="../media/image3550.png"/><Relationship Id="rId2479" Type="http://schemas.openxmlformats.org/officeDocument/2006/relationships/image" Target="../media/image4314.png"/><Relationship Id="rId2686" Type="http://schemas.openxmlformats.org/officeDocument/2006/relationships/customXml" Target="../ink/ink4538.xml"/><Relationship Id="rId2893" Type="http://schemas.openxmlformats.org/officeDocument/2006/relationships/image" Target="../media/image4518.png"/><Relationship Id="rId658" Type="http://schemas.openxmlformats.org/officeDocument/2006/relationships/image" Target="../media/image3480.png"/><Relationship Id="rId865" Type="http://schemas.openxmlformats.org/officeDocument/2006/relationships/customXml" Target="../ink/ink3622.xml"/><Relationship Id="rId1288" Type="http://schemas.openxmlformats.org/officeDocument/2006/relationships/customXml" Target="../ink/ink3836.xml"/><Relationship Id="rId1495" Type="http://schemas.openxmlformats.org/officeDocument/2006/relationships/image" Target="../media/image3823.png"/><Relationship Id="rId2339" Type="http://schemas.openxmlformats.org/officeDocument/2006/relationships/image" Target="../media/image4244.png"/><Relationship Id="rId2546" Type="http://schemas.openxmlformats.org/officeDocument/2006/relationships/image" Target="../media/image4346.png"/><Relationship Id="rId2753" Type="http://schemas.openxmlformats.org/officeDocument/2006/relationships/image" Target="../media/image4449.png"/><Relationship Id="rId2960" Type="http://schemas.openxmlformats.org/officeDocument/2006/relationships/image" Target="../media/image4551.png"/><Relationship Id="rId518" Type="http://schemas.openxmlformats.org/officeDocument/2006/relationships/image" Target="../media/image3412.png"/><Relationship Id="rId725" Type="http://schemas.openxmlformats.org/officeDocument/2006/relationships/customXml" Target="../ink/ink3552.xml"/><Relationship Id="rId932" Type="http://schemas.openxmlformats.org/officeDocument/2006/relationships/image" Target="../media/image3617.png"/><Relationship Id="rId1148" Type="http://schemas.openxmlformats.org/officeDocument/2006/relationships/image" Target="../media/image3721.png"/><Relationship Id="rId1355" Type="http://schemas.openxmlformats.org/officeDocument/2006/relationships/image" Target="../media/image27330.png"/><Relationship Id="rId1562" Type="http://schemas.openxmlformats.org/officeDocument/2006/relationships/customXml" Target="../ink/ink3973.xml"/><Relationship Id="rId2406" Type="http://schemas.openxmlformats.org/officeDocument/2006/relationships/customXml" Target="../ink/ink4396.xml"/><Relationship Id="rId2613" Type="http://schemas.openxmlformats.org/officeDocument/2006/relationships/image" Target="../media/image4379.png"/><Relationship Id="rId1008" Type="http://schemas.openxmlformats.org/officeDocument/2006/relationships/image" Target="../media/image3654.png"/><Relationship Id="rId1215" Type="http://schemas.openxmlformats.org/officeDocument/2006/relationships/image" Target="../media/image3754.png"/><Relationship Id="rId1422" Type="http://schemas.openxmlformats.org/officeDocument/2006/relationships/customXml" Target="../ink/ink3903.xml"/><Relationship Id="rId2820" Type="http://schemas.openxmlformats.org/officeDocument/2006/relationships/customXml" Target="../ink/ink4605.xml"/><Relationship Id="rId61" Type="http://schemas.openxmlformats.org/officeDocument/2006/relationships/customXml" Target="../ink/ink3220.xml"/><Relationship Id="rId2196" Type="http://schemas.openxmlformats.org/officeDocument/2006/relationships/customXml" Target="../ink/ink4290.xml"/><Relationship Id="rId168" Type="http://schemas.openxmlformats.org/officeDocument/2006/relationships/image" Target="../media/image3239.png"/><Relationship Id="rId3247" Type="http://schemas.openxmlformats.org/officeDocument/2006/relationships/customXml" Target="../ink/ink4819.xml"/><Relationship Id="rId375" Type="http://schemas.openxmlformats.org/officeDocument/2006/relationships/customXml" Target="../ink/ink3377.xml"/><Relationship Id="rId582" Type="http://schemas.openxmlformats.org/officeDocument/2006/relationships/image" Target="../media/image3444.png"/><Relationship Id="rId2056" Type="http://schemas.openxmlformats.org/officeDocument/2006/relationships/customXml" Target="../ink/ink4220.xml"/><Relationship Id="rId2263" Type="http://schemas.openxmlformats.org/officeDocument/2006/relationships/image" Target="../media/image4207.png"/><Relationship Id="rId2470" Type="http://schemas.openxmlformats.org/officeDocument/2006/relationships/customXml" Target="../ink/ink4428.xml"/><Relationship Id="rId3107" Type="http://schemas.openxmlformats.org/officeDocument/2006/relationships/customXml" Target="../ink/ink4749.xml"/><Relationship Id="rId235" Type="http://schemas.openxmlformats.org/officeDocument/2006/relationships/customXml" Target="../ink/ink3307.xml"/><Relationship Id="rId442" Type="http://schemas.openxmlformats.org/officeDocument/2006/relationships/image" Target="../media/image3375.png"/><Relationship Id="rId1072" Type="http://schemas.openxmlformats.org/officeDocument/2006/relationships/image" Target="../media/image3684.png"/><Relationship Id="rId2123" Type="http://schemas.openxmlformats.org/officeDocument/2006/relationships/image" Target="../media/image4137.png"/><Relationship Id="rId2330" Type="http://schemas.openxmlformats.org/officeDocument/2006/relationships/customXml" Target="../ink/ink4358.xml"/><Relationship Id="rId302" Type="http://schemas.openxmlformats.org/officeDocument/2006/relationships/image" Target="../media/image3306.png"/><Relationship Id="rId1889" Type="http://schemas.openxmlformats.org/officeDocument/2006/relationships/image" Target="../media/image4020.png"/><Relationship Id="rId1749" Type="http://schemas.openxmlformats.org/officeDocument/2006/relationships/image" Target="../media/image3950.png"/><Relationship Id="rId1956" Type="http://schemas.openxmlformats.org/officeDocument/2006/relationships/customXml" Target="../ink/ink4170.xml"/><Relationship Id="rId3171" Type="http://schemas.openxmlformats.org/officeDocument/2006/relationships/customXml" Target="../ink/ink4781.xml"/><Relationship Id="rId1609" Type="http://schemas.openxmlformats.org/officeDocument/2006/relationships/image" Target="../media/image3880.png"/><Relationship Id="rId1816" Type="http://schemas.openxmlformats.org/officeDocument/2006/relationships/customXml" Target="../ink/ink4100.xml"/><Relationship Id="rId3031" Type="http://schemas.openxmlformats.org/officeDocument/2006/relationships/customXml" Target="../ink/ink4711.xml"/><Relationship Id="rId2797" Type="http://schemas.openxmlformats.org/officeDocument/2006/relationships/image" Target="../media/image4471.png"/><Relationship Id="rId769" Type="http://schemas.openxmlformats.org/officeDocument/2006/relationships/customXml" Target="../ink/ink3574.xml"/><Relationship Id="rId976" Type="http://schemas.openxmlformats.org/officeDocument/2006/relationships/image" Target="../media/image3639.png"/><Relationship Id="rId1399" Type="http://schemas.openxmlformats.org/officeDocument/2006/relationships/image" Target="../media/image27550.png"/><Relationship Id="rId2657" Type="http://schemas.openxmlformats.org/officeDocument/2006/relationships/image" Target="../media/image4401.png"/><Relationship Id="rId629" Type="http://schemas.openxmlformats.org/officeDocument/2006/relationships/customXml" Target="../ink/ink3504.xml"/><Relationship Id="rId1259" Type="http://schemas.openxmlformats.org/officeDocument/2006/relationships/image" Target="../media/image3776.png"/><Relationship Id="rId1466" Type="http://schemas.openxmlformats.org/officeDocument/2006/relationships/customXml" Target="../ink/ink3925.xml"/><Relationship Id="rId2864" Type="http://schemas.openxmlformats.org/officeDocument/2006/relationships/customXml" Target="../ink/ink4627.xml"/><Relationship Id="rId836" Type="http://schemas.openxmlformats.org/officeDocument/2006/relationships/image" Target="../media/image3569.png"/><Relationship Id="rId1119" Type="http://schemas.openxmlformats.org/officeDocument/2006/relationships/customXml" Target="../ink/ink3751.xml"/><Relationship Id="rId1673" Type="http://schemas.openxmlformats.org/officeDocument/2006/relationships/image" Target="../media/image3912.png"/><Relationship Id="rId1880" Type="http://schemas.openxmlformats.org/officeDocument/2006/relationships/customXml" Target="../ink/ink4132.xml"/><Relationship Id="rId2517" Type="http://schemas.openxmlformats.org/officeDocument/2006/relationships/image" Target="../media/image4332.png"/><Relationship Id="rId2724" Type="http://schemas.openxmlformats.org/officeDocument/2006/relationships/customXml" Target="../ink/ink4557.xml"/><Relationship Id="rId2931" Type="http://schemas.openxmlformats.org/officeDocument/2006/relationships/customXml" Target="../ink/ink4661.xml"/><Relationship Id="rId903" Type="http://schemas.openxmlformats.org/officeDocument/2006/relationships/customXml" Target="../ink/ink3641.xml"/><Relationship Id="rId1326" Type="http://schemas.openxmlformats.org/officeDocument/2006/relationships/customXml" Target="../ink/ink3855.xml"/><Relationship Id="rId1533" Type="http://schemas.openxmlformats.org/officeDocument/2006/relationships/image" Target="../media/image3842.png"/><Relationship Id="rId1740" Type="http://schemas.openxmlformats.org/officeDocument/2006/relationships/customXml" Target="../ink/ink4062.xml"/><Relationship Id="rId32" Type="http://schemas.openxmlformats.org/officeDocument/2006/relationships/image" Target="../media/image3171.png"/><Relationship Id="rId1600" Type="http://schemas.openxmlformats.org/officeDocument/2006/relationships/customXml" Target="../ink/ink3992.xml"/><Relationship Id="rId279" Type="http://schemas.openxmlformats.org/officeDocument/2006/relationships/customXml" Target="../ink/ink3329.xml"/><Relationship Id="rId486" Type="http://schemas.openxmlformats.org/officeDocument/2006/relationships/image" Target="../media/image3397.png"/><Relationship Id="rId693" Type="http://schemas.openxmlformats.org/officeDocument/2006/relationships/customXml" Target="../ink/ink3536.xml"/><Relationship Id="rId2167" Type="http://schemas.openxmlformats.org/officeDocument/2006/relationships/image" Target="../media/image4159.png"/><Relationship Id="rId2374" Type="http://schemas.openxmlformats.org/officeDocument/2006/relationships/customXml" Target="../ink/ink4380.xml"/><Relationship Id="rId2581" Type="http://schemas.openxmlformats.org/officeDocument/2006/relationships/customXml" Target="../ink/ink4485.xml"/><Relationship Id="rId3218" Type="http://schemas.openxmlformats.org/officeDocument/2006/relationships/image" Target="../media/image4680.png"/><Relationship Id="rId139" Type="http://schemas.openxmlformats.org/officeDocument/2006/relationships/customXml" Target="../ink/ink3259.xml"/><Relationship Id="rId346" Type="http://schemas.openxmlformats.org/officeDocument/2006/relationships/image" Target="../media/image3003.png"/><Relationship Id="rId553" Type="http://schemas.openxmlformats.org/officeDocument/2006/relationships/customXml" Target="../ink/ink3466.xml"/><Relationship Id="rId760" Type="http://schemas.openxmlformats.org/officeDocument/2006/relationships/image" Target="../media/image3531.png"/><Relationship Id="rId1183" Type="http://schemas.openxmlformats.org/officeDocument/2006/relationships/image" Target="../media/image3738.png"/><Relationship Id="rId1390" Type="http://schemas.openxmlformats.org/officeDocument/2006/relationships/customXml" Target="../ink/ink3887.xml"/><Relationship Id="rId2027" Type="http://schemas.openxmlformats.org/officeDocument/2006/relationships/image" Target="../media/image4089.png"/><Relationship Id="rId2234" Type="http://schemas.openxmlformats.org/officeDocument/2006/relationships/customXml" Target="../ink/ink4309.xml"/><Relationship Id="rId2441" Type="http://schemas.openxmlformats.org/officeDocument/2006/relationships/image" Target="../media/image4295.png"/><Relationship Id="rId206" Type="http://schemas.openxmlformats.org/officeDocument/2006/relationships/image" Target="../media/image3258.png"/><Relationship Id="rId413" Type="http://schemas.openxmlformats.org/officeDocument/2006/relationships/customXml" Target="../ink/ink3396.xml"/><Relationship Id="rId1043" Type="http://schemas.openxmlformats.org/officeDocument/2006/relationships/customXml" Target="../ink/ink3713.xml"/><Relationship Id="rId620" Type="http://schemas.openxmlformats.org/officeDocument/2006/relationships/image" Target="../media/image3462.png"/><Relationship Id="rId1250" Type="http://schemas.openxmlformats.org/officeDocument/2006/relationships/customXml" Target="../ink/ink3817.xml"/><Relationship Id="rId2301" Type="http://schemas.openxmlformats.org/officeDocument/2006/relationships/customXml" Target="../ink/ink4343.xml"/><Relationship Id="rId1110" Type="http://schemas.openxmlformats.org/officeDocument/2006/relationships/image" Target="../media/image3702.png"/><Relationship Id="rId1927" Type="http://schemas.openxmlformats.org/officeDocument/2006/relationships/image" Target="../media/image4039.png"/><Relationship Id="rId3075" Type="http://schemas.openxmlformats.org/officeDocument/2006/relationships/customXml" Target="../ink/ink4733.xml"/><Relationship Id="rId3282" Type="http://schemas.openxmlformats.org/officeDocument/2006/relationships/image" Target="../media/image4712.png"/><Relationship Id="rId2091" Type="http://schemas.openxmlformats.org/officeDocument/2006/relationships/image" Target="../media/image4121.png"/><Relationship Id="rId3142" Type="http://schemas.openxmlformats.org/officeDocument/2006/relationships/image" Target="../media/image4642.png"/><Relationship Id="rId270" Type="http://schemas.openxmlformats.org/officeDocument/2006/relationships/image" Target="../media/image3290.png"/><Relationship Id="rId3002" Type="http://schemas.openxmlformats.org/officeDocument/2006/relationships/image" Target="../media/image4572.png"/><Relationship Id="rId130" Type="http://schemas.openxmlformats.org/officeDocument/2006/relationships/image" Target="../media/image3220.png"/><Relationship Id="rId2768" Type="http://schemas.openxmlformats.org/officeDocument/2006/relationships/customXml" Target="../ink/ink4579.xml"/><Relationship Id="rId2975" Type="http://schemas.openxmlformats.org/officeDocument/2006/relationships/customXml" Target="../ink/ink4683.xml"/><Relationship Id="rId947" Type="http://schemas.openxmlformats.org/officeDocument/2006/relationships/customXml" Target="../ink/ink3663.xml"/><Relationship Id="rId1577" Type="http://schemas.openxmlformats.org/officeDocument/2006/relationships/image" Target="../media/image3864.png"/><Relationship Id="rId1784" Type="http://schemas.openxmlformats.org/officeDocument/2006/relationships/customXml" Target="../ink/ink4084.xml"/><Relationship Id="rId1991" Type="http://schemas.openxmlformats.org/officeDocument/2006/relationships/image" Target="../media/image4071.png"/><Relationship Id="rId2628" Type="http://schemas.openxmlformats.org/officeDocument/2006/relationships/customXml" Target="../ink/ink4509.xml"/><Relationship Id="rId2835" Type="http://schemas.openxmlformats.org/officeDocument/2006/relationships/image" Target="../media/image4490.png"/><Relationship Id="rId76" Type="http://schemas.openxmlformats.org/officeDocument/2006/relationships/image" Target="../media/image3193.png"/><Relationship Id="rId807" Type="http://schemas.openxmlformats.org/officeDocument/2006/relationships/customXml" Target="../ink/ink3593.xml"/><Relationship Id="rId1437" Type="http://schemas.openxmlformats.org/officeDocument/2006/relationships/image" Target="../media/image27740.png"/><Relationship Id="rId1644" Type="http://schemas.openxmlformats.org/officeDocument/2006/relationships/customXml" Target="../ink/ink4014.xml"/><Relationship Id="rId1851" Type="http://schemas.openxmlformats.org/officeDocument/2006/relationships/image" Target="../media/image4001.png"/><Relationship Id="rId2902" Type="http://schemas.openxmlformats.org/officeDocument/2006/relationships/customXml" Target="../ink/ink4646.xml"/><Relationship Id="rId1504" Type="http://schemas.openxmlformats.org/officeDocument/2006/relationships/customXml" Target="../ink/ink3944.xml"/><Relationship Id="rId1711" Type="http://schemas.openxmlformats.org/officeDocument/2006/relationships/image" Target="../media/image3931.png"/><Relationship Id="rId597" Type="http://schemas.openxmlformats.org/officeDocument/2006/relationships/customXml" Target="../ink/ink3488.xml"/><Relationship Id="rId2278" Type="http://schemas.openxmlformats.org/officeDocument/2006/relationships/customXml" Target="../ink/ink4331.xml"/><Relationship Id="rId2485" Type="http://schemas.openxmlformats.org/officeDocument/2006/relationships/image" Target="../media/image4316.png"/><Relationship Id="rId457" Type="http://schemas.openxmlformats.org/officeDocument/2006/relationships/customXml" Target="../ink/ink3418.xml"/><Relationship Id="rId1087" Type="http://schemas.openxmlformats.org/officeDocument/2006/relationships/customXml" Target="../ink/ink3735.xml"/><Relationship Id="rId1294" Type="http://schemas.openxmlformats.org/officeDocument/2006/relationships/customXml" Target="../ink/ink3839.xml"/><Relationship Id="rId2138" Type="http://schemas.openxmlformats.org/officeDocument/2006/relationships/customXml" Target="../ink/ink4261.xml"/><Relationship Id="rId2692" Type="http://schemas.openxmlformats.org/officeDocument/2006/relationships/customXml" Target="../ink/ink4541.xml"/><Relationship Id="rId664" Type="http://schemas.openxmlformats.org/officeDocument/2006/relationships/image" Target="../media/image3483.png"/><Relationship Id="rId871" Type="http://schemas.openxmlformats.org/officeDocument/2006/relationships/customXml" Target="../ink/ink3625.xml"/><Relationship Id="rId2345" Type="http://schemas.openxmlformats.org/officeDocument/2006/relationships/image" Target="../media/image4247.png"/><Relationship Id="rId2552" Type="http://schemas.openxmlformats.org/officeDocument/2006/relationships/image" Target="../media/image4349.png"/><Relationship Id="rId317" Type="http://schemas.openxmlformats.org/officeDocument/2006/relationships/customXml" Target="../ink/ink3348.xml"/><Relationship Id="rId524" Type="http://schemas.openxmlformats.org/officeDocument/2006/relationships/image" Target="../media/image3415.png"/><Relationship Id="rId731" Type="http://schemas.openxmlformats.org/officeDocument/2006/relationships/customXml" Target="../ink/ink3555.xml"/><Relationship Id="rId1154" Type="http://schemas.openxmlformats.org/officeDocument/2006/relationships/image" Target="../media/image3724.png"/><Relationship Id="rId1361" Type="http://schemas.openxmlformats.org/officeDocument/2006/relationships/image" Target="../media/image27360.png"/><Relationship Id="rId2205" Type="http://schemas.openxmlformats.org/officeDocument/2006/relationships/image" Target="../media/image4178.png"/><Relationship Id="rId2412" Type="http://schemas.openxmlformats.org/officeDocument/2006/relationships/customXml" Target="../ink/ink4399.xml"/><Relationship Id="rId1014" Type="http://schemas.openxmlformats.org/officeDocument/2006/relationships/customXml" Target="../ink/ink3697.xml"/><Relationship Id="rId1221" Type="http://schemas.openxmlformats.org/officeDocument/2006/relationships/image" Target="../media/image3757.png"/><Relationship Id="rId3186" Type="http://schemas.openxmlformats.org/officeDocument/2006/relationships/image" Target="../media/image4664.png"/><Relationship Id="rId3046" Type="http://schemas.openxmlformats.org/officeDocument/2006/relationships/image" Target="../media/image4594.png"/><Relationship Id="rId3253" Type="http://schemas.openxmlformats.org/officeDocument/2006/relationships/customXml" Target="../ink/ink4822.xml"/><Relationship Id="rId174" Type="http://schemas.openxmlformats.org/officeDocument/2006/relationships/image" Target="../media/image3242.png"/><Relationship Id="rId381" Type="http://schemas.openxmlformats.org/officeDocument/2006/relationships/customXml" Target="../ink/ink3380.xml"/><Relationship Id="rId2062" Type="http://schemas.openxmlformats.org/officeDocument/2006/relationships/customXml" Target="../ink/ink4223.xml"/><Relationship Id="rId3113" Type="http://schemas.openxmlformats.org/officeDocument/2006/relationships/customXml" Target="../ink/ink4752.xml"/><Relationship Id="rId241" Type="http://schemas.openxmlformats.org/officeDocument/2006/relationships/customXml" Target="../ink/ink3310.xml"/><Relationship Id="rId2879" Type="http://schemas.openxmlformats.org/officeDocument/2006/relationships/image" Target="../media/image4512.png"/><Relationship Id="rId101" Type="http://schemas.openxmlformats.org/officeDocument/2006/relationships/customXml" Target="../ink/ink3240.xml"/><Relationship Id="rId1688" Type="http://schemas.openxmlformats.org/officeDocument/2006/relationships/customXml" Target="../ink/ink4036.xml"/><Relationship Id="rId1895" Type="http://schemas.openxmlformats.org/officeDocument/2006/relationships/image" Target="../media/image4023.png"/><Relationship Id="rId2739" Type="http://schemas.openxmlformats.org/officeDocument/2006/relationships/image" Target="../media/image4442.png"/><Relationship Id="rId2946" Type="http://schemas.openxmlformats.org/officeDocument/2006/relationships/image" Target="../media/image4544.png"/><Relationship Id="rId918" Type="http://schemas.openxmlformats.org/officeDocument/2006/relationships/image" Target="../media/image3610.png"/><Relationship Id="rId1548" Type="http://schemas.openxmlformats.org/officeDocument/2006/relationships/customXml" Target="../ink/ink3966.xml"/><Relationship Id="rId1755" Type="http://schemas.openxmlformats.org/officeDocument/2006/relationships/image" Target="../media/image3953.png"/><Relationship Id="rId1408" Type="http://schemas.openxmlformats.org/officeDocument/2006/relationships/customXml" Target="../ink/ink3896.xml"/><Relationship Id="rId1962" Type="http://schemas.openxmlformats.org/officeDocument/2006/relationships/customXml" Target="../ink/ink4173.xml"/><Relationship Id="rId2806" Type="http://schemas.openxmlformats.org/officeDocument/2006/relationships/customXml" Target="../ink/ink4598.xml"/><Relationship Id="rId47" Type="http://schemas.openxmlformats.org/officeDocument/2006/relationships/customXml" Target="../ink/ink3213.xml"/><Relationship Id="rId1615" Type="http://schemas.openxmlformats.org/officeDocument/2006/relationships/image" Target="../media/image3883.png"/><Relationship Id="rId1822" Type="http://schemas.openxmlformats.org/officeDocument/2006/relationships/customXml" Target="../ink/ink4103.xml"/><Relationship Id="rId2389" Type="http://schemas.openxmlformats.org/officeDocument/2006/relationships/image" Target="../media/image4269.png"/><Relationship Id="rId2596" Type="http://schemas.openxmlformats.org/officeDocument/2006/relationships/customXml" Target="../ink/ink4493.xml"/><Relationship Id="rId568" Type="http://schemas.openxmlformats.org/officeDocument/2006/relationships/image" Target="../media/image3437.png"/><Relationship Id="rId775" Type="http://schemas.openxmlformats.org/officeDocument/2006/relationships/customXml" Target="../ink/ink3577.xml"/><Relationship Id="rId982" Type="http://schemas.openxmlformats.org/officeDocument/2006/relationships/image" Target="../media/image3642.png"/><Relationship Id="rId1198" Type="http://schemas.openxmlformats.org/officeDocument/2006/relationships/customXml" Target="../ink/ink3791.xml"/><Relationship Id="rId2249" Type="http://schemas.openxmlformats.org/officeDocument/2006/relationships/image" Target="../media/image4200.png"/><Relationship Id="rId2456" Type="http://schemas.openxmlformats.org/officeDocument/2006/relationships/customXml" Target="../ink/ink4421.xml"/><Relationship Id="rId2663" Type="http://schemas.openxmlformats.org/officeDocument/2006/relationships/image" Target="../media/image4404.png"/><Relationship Id="rId2870" Type="http://schemas.openxmlformats.org/officeDocument/2006/relationships/customXml" Target="../ink/ink4630.xml"/><Relationship Id="rId428" Type="http://schemas.openxmlformats.org/officeDocument/2006/relationships/image" Target="../media/image3368.png"/><Relationship Id="rId635" Type="http://schemas.openxmlformats.org/officeDocument/2006/relationships/customXml" Target="../ink/ink3507.xml"/><Relationship Id="rId842" Type="http://schemas.openxmlformats.org/officeDocument/2006/relationships/image" Target="../media/image3572.png"/><Relationship Id="rId1058" Type="http://schemas.openxmlformats.org/officeDocument/2006/relationships/image" Target="../media/image3677.png"/><Relationship Id="rId1265" Type="http://schemas.openxmlformats.org/officeDocument/2006/relationships/image" Target="../media/image3779.png"/><Relationship Id="rId1472" Type="http://schemas.openxmlformats.org/officeDocument/2006/relationships/customXml" Target="../ink/ink3928.xml"/><Relationship Id="rId2109" Type="http://schemas.openxmlformats.org/officeDocument/2006/relationships/image" Target="../media/image4130.png"/><Relationship Id="rId2316" Type="http://schemas.openxmlformats.org/officeDocument/2006/relationships/customXml" Target="../ink/ink4351.xml"/><Relationship Id="rId2523" Type="http://schemas.openxmlformats.org/officeDocument/2006/relationships/image" Target="../media/image4335.png"/><Relationship Id="rId2730" Type="http://schemas.openxmlformats.org/officeDocument/2006/relationships/customXml" Target="../ink/ink4560.xml"/><Relationship Id="rId702" Type="http://schemas.openxmlformats.org/officeDocument/2006/relationships/image" Target="../media/image3502.png"/><Relationship Id="rId1125" Type="http://schemas.openxmlformats.org/officeDocument/2006/relationships/customXml" Target="../ink/ink3754.xml"/><Relationship Id="rId1332" Type="http://schemas.openxmlformats.org/officeDocument/2006/relationships/customXml" Target="../ink/ink3858.xml"/><Relationship Id="rId3297" Type="http://schemas.openxmlformats.org/officeDocument/2006/relationships/customXml" Target="../ink/ink4844.xml"/><Relationship Id="rId3157" Type="http://schemas.openxmlformats.org/officeDocument/2006/relationships/customXml" Target="../ink/ink4774.xml"/><Relationship Id="rId285" Type="http://schemas.openxmlformats.org/officeDocument/2006/relationships/customXml" Target="../ink/ink3332.xml"/><Relationship Id="rId492" Type="http://schemas.openxmlformats.org/officeDocument/2006/relationships/image" Target="../media/image3399.png"/><Relationship Id="rId2173" Type="http://schemas.openxmlformats.org/officeDocument/2006/relationships/image" Target="../media/image4162.png"/><Relationship Id="rId2380" Type="http://schemas.openxmlformats.org/officeDocument/2006/relationships/customXml" Target="../ink/ink4383.xml"/><Relationship Id="rId3017" Type="http://schemas.openxmlformats.org/officeDocument/2006/relationships/customXml" Target="../ink/ink4704.xml"/><Relationship Id="rId3224" Type="http://schemas.openxmlformats.org/officeDocument/2006/relationships/image" Target="../media/image4683.png"/><Relationship Id="rId145" Type="http://schemas.openxmlformats.org/officeDocument/2006/relationships/customXml" Target="../ink/ink3262.xml"/><Relationship Id="rId352" Type="http://schemas.openxmlformats.org/officeDocument/2006/relationships/image" Target="../media/image3330.png"/><Relationship Id="rId2033" Type="http://schemas.openxmlformats.org/officeDocument/2006/relationships/image" Target="../media/image4092.png"/><Relationship Id="rId2240" Type="http://schemas.openxmlformats.org/officeDocument/2006/relationships/customXml" Target="../ink/ink4312.xml"/><Relationship Id="rId212" Type="http://schemas.openxmlformats.org/officeDocument/2006/relationships/image" Target="../media/image3261.png"/><Relationship Id="rId1799" Type="http://schemas.openxmlformats.org/officeDocument/2006/relationships/image" Target="../media/image3975.png"/><Relationship Id="rId2100" Type="http://schemas.openxmlformats.org/officeDocument/2006/relationships/customXml" Target="../ink/ink4242.xml"/><Relationship Id="rId1659" Type="http://schemas.openxmlformats.org/officeDocument/2006/relationships/image" Target="../media/image3905.png"/><Relationship Id="rId1866" Type="http://schemas.openxmlformats.org/officeDocument/2006/relationships/customXml" Target="../ink/ink4125.xml"/><Relationship Id="rId2917" Type="http://schemas.openxmlformats.org/officeDocument/2006/relationships/customXml" Target="../ink/ink4654.xml"/><Relationship Id="rId3081" Type="http://schemas.openxmlformats.org/officeDocument/2006/relationships/customXml" Target="../ink/ink4736.xml"/><Relationship Id="rId1519" Type="http://schemas.openxmlformats.org/officeDocument/2006/relationships/image" Target="../media/image3835.png"/><Relationship Id="rId1726" Type="http://schemas.openxmlformats.org/officeDocument/2006/relationships/customXml" Target="../ink/ink4055.xml"/><Relationship Id="rId1933" Type="http://schemas.openxmlformats.org/officeDocument/2006/relationships/image" Target="../media/image4042.png"/><Relationship Id="rId18" Type="http://schemas.openxmlformats.org/officeDocument/2006/relationships/image" Target="../media/image3164.png"/><Relationship Id="rId679" Type="http://schemas.openxmlformats.org/officeDocument/2006/relationships/customXml" Target="../ink/ink3529.xml"/><Relationship Id="rId886" Type="http://schemas.openxmlformats.org/officeDocument/2006/relationships/image" Target="../media/image3594.png"/><Relationship Id="rId2567" Type="http://schemas.openxmlformats.org/officeDocument/2006/relationships/customXml" Target="../ink/ink4478.xml"/><Relationship Id="rId2774" Type="http://schemas.openxmlformats.org/officeDocument/2006/relationships/customXml" Target="../ink/ink4582.xml"/><Relationship Id="rId2" Type="http://schemas.openxmlformats.org/officeDocument/2006/relationships/image" Target="../media/image3156.png"/><Relationship Id="rId539" Type="http://schemas.openxmlformats.org/officeDocument/2006/relationships/customXml" Target="../ink/ink3459.xml"/><Relationship Id="rId746" Type="http://schemas.openxmlformats.org/officeDocument/2006/relationships/image" Target="../media/image3524.png"/><Relationship Id="rId1169" Type="http://schemas.openxmlformats.org/officeDocument/2006/relationships/customXml" Target="../ink/ink3776.xml"/><Relationship Id="rId1376" Type="http://schemas.openxmlformats.org/officeDocument/2006/relationships/customXml" Target="../ink/ink3880.xml"/><Relationship Id="rId1583" Type="http://schemas.openxmlformats.org/officeDocument/2006/relationships/image" Target="../media/image3867.png"/><Relationship Id="rId2427" Type="http://schemas.openxmlformats.org/officeDocument/2006/relationships/image" Target="../media/image4288.png"/><Relationship Id="rId2981" Type="http://schemas.openxmlformats.org/officeDocument/2006/relationships/customXml" Target="../ink/ink4686.xml"/><Relationship Id="rId953" Type="http://schemas.openxmlformats.org/officeDocument/2006/relationships/customXml" Target="../ink/ink3666.xml"/><Relationship Id="rId1029" Type="http://schemas.openxmlformats.org/officeDocument/2006/relationships/customXml" Target="../ink/ink3705.xml"/><Relationship Id="rId1236" Type="http://schemas.openxmlformats.org/officeDocument/2006/relationships/customXml" Target="../ink/ink3810.xml"/><Relationship Id="rId1790" Type="http://schemas.openxmlformats.org/officeDocument/2006/relationships/customXml" Target="../ink/ink4087.xml"/><Relationship Id="rId2634" Type="http://schemas.openxmlformats.org/officeDocument/2006/relationships/customXml" Target="../ink/ink4512.xml"/><Relationship Id="rId2841" Type="http://schemas.openxmlformats.org/officeDocument/2006/relationships/image" Target="../media/image4493.png"/><Relationship Id="rId82" Type="http://schemas.openxmlformats.org/officeDocument/2006/relationships/image" Target="../media/image3196.png"/><Relationship Id="rId606" Type="http://schemas.openxmlformats.org/officeDocument/2006/relationships/image" Target="../media/image3455.png"/><Relationship Id="rId813" Type="http://schemas.openxmlformats.org/officeDocument/2006/relationships/customXml" Target="../ink/ink3596.xml"/><Relationship Id="rId1443" Type="http://schemas.openxmlformats.org/officeDocument/2006/relationships/image" Target="../media/image27770.png"/><Relationship Id="rId1650" Type="http://schemas.openxmlformats.org/officeDocument/2006/relationships/customXml" Target="../ink/ink4017.xml"/><Relationship Id="rId2701" Type="http://schemas.openxmlformats.org/officeDocument/2006/relationships/image" Target="../media/image4423.png"/><Relationship Id="rId1303" Type="http://schemas.openxmlformats.org/officeDocument/2006/relationships/image" Target="../media/image3797.png"/><Relationship Id="rId1510" Type="http://schemas.openxmlformats.org/officeDocument/2006/relationships/customXml" Target="../ink/ink3947.xml"/><Relationship Id="rId3268" Type="http://schemas.openxmlformats.org/officeDocument/2006/relationships/image" Target="../media/image4705.png"/><Relationship Id="rId189" Type="http://schemas.openxmlformats.org/officeDocument/2006/relationships/customXml" Target="../ink/ink3284.xml"/><Relationship Id="rId396" Type="http://schemas.openxmlformats.org/officeDocument/2006/relationships/image" Target="../media/image3352.png"/><Relationship Id="rId2077" Type="http://schemas.openxmlformats.org/officeDocument/2006/relationships/image" Target="../media/image4114.png"/><Relationship Id="rId2284" Type="http://schemas.openxmlformats.org/officeDocument/2006/relationships/customXml" Target="../ink/ink4334.xml"/><Relationship Id="rId2491" Type="http://schemas.openxmlformats.org/officeDocument/2006/relationships/image" Target="../media/image4319.png"/><Relationship Id="rId3128" Type="http://schemas.openxmlformats.org/officeDocument/2006/relationships/image" Target="../media/image4635.png"/></Relationships>
</file>

<file path=ppt/slides/_rels/slide9.xml.rels><?xml version="1.0" encoding="UTF-8" standalone="yes"?>
<Relationships xmlns="http://schemas.openxmlformats.org/package/2006/relationships"><Relationship Id="rId1522" Type="http://schemas.openxmlformats.org/officeDocument/2006/relationships/image" Target="../media/image5462.png"/><Relationship Id="rId1827" Type="http://schemas.openxmlformats.org/officeDocument/2006/relationships/image" Target="../media/image5613.png"/><Relationship Id="rId21" Type="http://schemas.openxmlformats.org/officeDocument/2006/relationships/customXml" Target="../ink/ink4854.xml"/><Relationship Id="rId170" Type="http://schemas.openxmlformats.org/officeDocument/2006/relationships/image" Target="../media/image4803.png"/><Relationship Id="rId268" Type="http://schemas.openxmlformats.org/officeDocument/2006/relationships/image" Target="../media/image4849.png"/><Relationship Id="rId475" Type="http://schemas.openxmlformats.org/officeDocument/2006/relationships/image" Target="../media/image4952.png"/><Relationship Id="rId682" Type="http://schemas.openxmlformats.org/officeDocument/2006/relationships/customXml" Target="../ink/ink5186.xml"/><Relationship Id="rId128" Type="http://schemas.openxmlformats.org/officeDocument/2006/relationships/image" Target="../media/image4782.png"/><Relationship Id="rId335" Type="http://schemas.openxmlformats.org/officeDocument/2006/relationships/customXml" Target="../ink/ink5011.xml"/><Relationship Id="rId542" Type="http://schemas.openxmlformats.org/officeDocument/2006/relationships/customXml" Target="../ink/ink5115.xml"/><Relationship Id="rId987" Type="http://schemas.openxmlformats.org/officeDocument/2006/relationships/image" Target="../media/image5199.png"/><Relationship Id="rId1172" Type="http://schemas.openxmlformats.org/officeDocument/2006/relationships/customXml" Target="../ink/ink5438.xml"/><Relationship Id="rId402" Type="http://schemas.openxmlformats.org/officeDocument/2006/relationships/image" Target="../media/image4916.png"/><Relationship Id="rId847" Type="http://schemas.openxmlformats.org/officeDocument/2006/relationships/customXml" Target="../ink/ink5274.xml"/><Relationship Id="rId1032" Type="http://schemas.openxmlformats.org/officeDocument/2006/relationships/customXml" Target="../ink/ink5367.xml"/><Relationship Id="rId1477" Type="http://schemas.openxmlformats.org/officeDocument/2006/relationships/customXml" Target="../ink/ink5591.xml"/><Relationship Id="rId1684" Type="http://schemas.openxmlformats.org/officeDocument/2006/relationships/image" Target="../media/image5543.png"/><Relationship Id="rId707" Type="http://schemas.openxmlformats.org/officeDocument/2006/relationships/image" Target="../media/image5065.png"/><Relationship Id="rId914" Type="http://schemas.openxmlformats.org/officeDocument/2006/relationships/image" Target="../media/image5163.png"/><Relationship Id="rId1337" Type="http://schemas.openxmlformats.org/officeDocument/2006/relationships/customXml" Target="../ink/ink5521.xml"/><Relationship Id="rId1544" Type="http://schemas.openxmlformats.org/officeDocument/2006/relationships/image" Target="../media/image5473.png"/><Relationship Id="rId1751" Type="http://schemas.openxmlformats.org/officeDocument/2006/relationships/customXml" Target="../ink/ink5728.xml"/><Relationship Id="rId43" Type="http://schemas.openxmlformats.org/officeDocument/2006/relationships/customXml" Target="../ink/ink4865.xml"/><Relationship Id="rId1404" Type="http://schemas.openxmlformats.org/officeDocument/2006/relationships/image" Target="../media/image5403.png"/><Relationship Id="rId1611" Type="http://schemas.openxmlformats.org/officeDocument/2006/relationships/customXml" Target="../ink/ink5658.xml"/><Relationship Id="rId1849" Type="http://schemas.openxmlformats.org/officeDocument/2006/relationships/image" Target="../media/image5624.png"/><Relationship Id="rId192" Type="http://schemas.openxmlformats.org/officeDocument/2006/relationships/image" Target="../media/image4813.png"/><Relationship Id="rId1709" Type="http://schemas.openxmlformats.org/officeDocument/2006/relationships/customXml" Target="../ink/ink5707.xml"/><Relationship Id="rId497" Type="http://schemas.openxmlformats.org/officeDocument/2006/relationships/image" Target="../media/image4963.png"/><Relationship Id="rId357" Type="http://schemas.openxmlformats.org/officeDocument/2006/relationships/customXml" Target="../ink/ink5022.xml"/><Relationship Id="rId1194" Type="http://schemas.openxmlformats.org/officeDocument/2006/relationships/customXml" Target="../ink/ink5449.xml"/><Relationship Id="rId217" Type="http://schemas.openxmlformats.org/officeDocument/2006/relationships/customXml" Target="../ink/ink4952.xml"/><Relationship Id="rId564" Type="http://schemas.openxmlformats.org/officeDocument/2006/relationships/customXml" Target="../ink/ink5126.xml"/><Relationship Id="rId771" Type="http://schemas.openxmlformats.org/officeDocument/2006/relationships/customXml" Target="../ink/ink5236.xml"/><Relationship Id="rId869" Type="http://schemas.openxmlformats.org/officeDocument/2006/relationships/customXml" Target="../ink/ink5285.xml"/><Relationship Id="rId1499" Type="http://schemas.openxmlformats.org/officeDocument/2006/relationships/customXml" Target="../ink/ink5602.xml"/><Relationship Id="rId424" Type="http://schemas.openxmlformats.org/officeDocument/2006/relationships/image" Target="../media/image4927.png"/><Relationship Id="rId631" Type="http://schemas.openxmlformats.org/officeDocument/2006/relationships/customXml" Target="../ink/ink5160.xml"/><Relationship Id="rId729" Type="http://schemas.openxmlformats.org/officeDocument/2006/relationships/image" Target="../media/image5076.png"/><Relationship Id="rId1054" Type="http://schemas.openxmlformats.org/officeDocument/2006/relationships/customXml" Target="../ink/ink5378.xml"/><Relationship Id="rId1261" Type="http://schemas.openxmlformats.org/officeDocument/2006/relationships/customXml" Target="../ink/ink5483.xml"/><Relationship Id="rId1359" Type="http://schemas.openxmlformats.org/officeDocument/2006/relationships/customXml" Target="../ink/ink5532.xml"/><Relationship Id="rId936" Type="http://schemas.openxmlformats.org/officeDocument/2006/relationships/customXml" Target="../ink/ink5319.xml"/><Relationship Id="rId1121" Type="http://schemas.openxmlformats.org/officeDocument/2006/relationships/image" Target="../media/image5266.png"/><Relationship Id="rId1219" Type="http://schemas.openxmlformats.org/officeDocument/2006/relationships/image" Target="../media/image5312.png"/><Relationship Id="rId1566" Type="http://schemas.openxmlformats.org/officeDocument/2006/relationships/image" Target="../media/image5484.png"/><Relationship Id="rId1773" Type="http://schemas.openxmlformats.org/officeDocument/2006/relationships/image" Target="../media/image5587.png"/><Relationship Id="rId65" Type="http://schemas.openxmlformats.org/officeDocument/2006/relationships/customXml" Target="../ink/ink4876.xml"/><Relationship Id="rId1426" Type="http://schemas.openxmlformats.org/officeDocument/2006/relationships/image" Target="../media/image5414.png"/><Relationship Id="rId1633" Type="http://schemas.openxmlformats.org/officeDocument/2006/relationships/customXml" Target="../ink/ink5669.xml"/><Relationship Id="rId1840" Type="http://schemas.openxmlformats.org/officeDocument/2006/relationships/customXml" Target="../ink/ink5774.xml"/><Relationship Id="rId1700" Type="http://schemas.openxmlformats.org/officeDocument/2006/relationships/image" Target="../media/image5551.png"/><Relationship Id="rId281" Type="http://schemas.openxmlformats.org/officeDocument/2006/relationships/customXml" Target="../ink/ink4984.xml"/><Relationship Id="rId141" Type="http://schemas.openxmlformats.org/officeDocument/2006/relationships/customXml" Target="../ink/ink4914.xml"/><Relationship Id="rId379" Type="http://schemas.openxmlformats.org/officeDocument/2006/relationships/customXml" Target="../ink/ink5033.xml"/><Relationship Id="rId586" Type="http://schemas.openxmlformats.org/officeDocument/2006/relationships/customXml" Target="../ink/ink5137.xml"/><Relationship Id="rId793" Type="http://schemas.openxmlformats.org/officeDocument/2006/relationships/customXml" Target="../ink/ink5247.xml"/><Relationship Id="rId7" Type="http://schemas.openxmlformats.org/officeDocument/2006/relationships/customXml" Target="../ink/ink4847.xml"/><Relationship Id="rId239" Type="http://schemas.openxmlformats.org/officeDocument/2006/relationships/customXml" Target="../ink/ink4963.xml"/><Relationship Id="rId446" Type="http://schemas.openxmlformats.org/officeDocument/2006/relationships/customXml" Target="../ink/ink5067.xml"/><Relationship Id="rId653" Type="http://schemas.openxmlformats.org/officeDocument/2006/relationships/image" Target="../media/image5038.png"/><Relationship Id="rId1076" Type="http://schemas.openxmlformats.org/officeDocument/2006/relationships/customXml" Target="../ink/ink5389.xml"/><Relationship Id="rId1283" Type="http://schemas.openxmlformats.org/officeDocument/2006/relationships/customXml" Target="../ink/ink5494.xml"/><Relationship Id="rId1490" Type="http://schemas.openxmlformats.org/officeDocument/2006/relationships/image" Target="../media/image5446.png"/><Relationship Id="rId306" Type="http://schemas.openxmlformats.org/officeDocument/2006/relationships/image" Target="../media/image4868.png"/><Relationship Id="rId860" Type="http://schemas.openxmlformats.org/officeDocument/2006/relationships/image" Target="../media/image5136.png"/><Relationship Id="rId958" Type="http://schemas.openxmlformats.org/officeDocument/2006/relationships/customXml" Target="../ink/ink5330.xml"/><Relationship Id="rId1143" Type="http://schemas.openxmlformats.org/officeDocument/2006/relationships/image" Target="../media/image5277.png"/><Relationship Id="rId1588" Type="http://schemas.openxmlformats.org/officeDocument/2006/relationships/image" Target="../media/image5495.png"/><Relationship Id="rId1795" Type="http://schemas.openxmlformats.org/officeDocument/2006/relationships/customXml" Target="../ink/ink5751.xml"/><Relationship Id="rId87" Type="http://schemas.openxmlformats.org/officeDocument/2006/relationships/customXml" Target="../ink/ink4887.xml"/><Relationship Id="rId513" Type="http://schemas.openxmlformats.org/officeDocument/2006/relationships/image" Target="../media/image4971.png"/><Relationship Id="rId720" Type="http://schemas.openxmlformats.org/officeDocument/2006/relationships/customXml" Target="../ink/ink5205.xml"/><Relationship Id="rId818" Type="http://schemas.openxmlformats.org/officeDocument/2006/relationships/image" Target="../media/image5115.png"/><Relationship Id="rId1350" Type="http://schemas.openxmlformats.org/officeDocument/2006/relationships/image" Target="../media/image5376.png"/><Relationship Id="rId1448" Type="http://schemas.openxmlformats.org/officeDocument/2006/relationships/image" Target="../media/image5425.png"/><Relationship Id="rId1655" Type="http://schemas.openxmlformats.org/officeDocument/2006/relationships/customXml" Target="../ink/ink5680.xml"/><Relationship Id="rId1003" Type="http://schemas.openxmlformats.org/officeDocument/2006/relationships/image" Target="../media/image5207.png"/><Relationship Id="rId1210" Type="http://schemas.openxmlformats.org/officeDocument/2006/relationships/customXml" Target="../ink/ink5457.xml"/><Relationship Id="rId1308" Type="http://schemas.openxmlformats.org/officeDocument/2006/relationships/image" Target="../media/image5355.png"/><Relationship Id="rId1862" Type="http://schemas.openxmlformats.org/officeDocument/2006/relationships/customXml" Target="../ink/ink5785.xml"/><Relationship Id="rId1515" Type="http://schemas.openxmlformats.org/officeDocument/2006/relationships/customXml" Target="../ink/ink5610.xml"/><Relationship Id="rId1722" Type="http://schemas.openxmlformats.org/officeDocument/2006/relationships/image" Target="../media/image5562.png"/><Relationship Id="rId14" Type="http://schemas.openxmlformats.org/officeDocument/2006/relationships/image" Target="../media/image4727.png"/><Relationship Id="rId163" Type="http://schemas.openxmlformats.org/officeDocument/2006/relationships/customXml" Target="../ink/ink4925.xml"/><Relationship Id="rId370" Type="http://schemas.openxmlformats.org/officeDocument/2006/relationships/image" Target="../media/image4900.png"/><Relationship Id="rId230" Type="http://schemas.openxmlformats.org/officeDocument/2006/relationships/image" Target="../media/image4830.png"/><Relationship Id="rId468" Type="http://schemas.openxmlformats.org/officeDocument/2006/relationships/customXml" Target="../ink/ink5078.xml"/><Relationship Id="rId675" Type="http://schemas.openxmlformats.org/officeDocument/2006/relationships/image" Target="../media/image5049.png"/><Relationship Id="rId882" Type="http://schemas.openxmlformats.org/officeDocument/2006/relationships/image" Target="../media/image5147.png"/><Relationship Id="rId1098" Type="http://schemas.openxmlformats.org/officeDocument/2006/relationships/customXml" Target="../ink/ink5400.xml"/><Relationship Id="rId328" Type="http://schemas.openxmlformats.org/officeDocument/2006/relationships/image" Target="../media/image4879.png"/><Relationship Id="rId535" Type="http://schemas.openxmlformats.org/officeDocument/2006/relationships/image" Target="../media/image4982.png"/><Relationship Id="rId742" Type="http://schemas.openxmlformats.org/officeDocument/2006/relationships/image" Target="../media/image5082.png"/><Relationship Id="rId1165" Type="http://schemas.openxmlformats.org/officeDocument/2006/relationships/customXml" Target="../ink/ink5434.xml"/><Relationship Id="rId1372" Type="http://schemas.openxmlformats.org/officeDocument/2006/relationships/image" Target="../media/image5387.png"/><Relationship Id="rId602" Type="http://schemas.openxmlformats.org/officeDocument/2006/relationships/customXml" Target="../ink/ink5145.xml"/><Relationship Id="rId1025" Type="http://schemas.openxmlformats.org/officeDocument/2006/relationships/image" Target="../media/image5218.png"/><Relationship Id="rId1232" Type="http://schemas.openxmlformats.org/officeDocument/2006/relationships/customXml" Target="../ink/ink5468.xml"/><Relationship Id="rId1677" Type="http://schemas.openxmlformats.org/officeDocument/2006/relationships/customXml" Target="../ink/ink5691.xml"/><Relationship Id="rId907" Type="http://schemas.openxmlformats.org/officeDocument/2006/relationships/customXml" Target="../ink/ink5304.xml"/><Relationship Id="rId1537" Type="http://schemas.openxmlformats.org/officeDocument/2006/relationships/customXml" Target="../ink/ink5621.xml"/><Relationship Id="rId1744" Type="http://schemas.openxmlformats.org/officeDocument/2006/relationships/image" Target="../media/image5573.png"/><Relationship Id="rId36" Type="http://schemas.openxmlformats.org/officeDocument/2006/relationships/image" Target="../media/image4738.png"/><Relationship Id="rId1604" Type="http://schemas.openxmlformats.org/officeDocument/2006/relationships/image" Target="../media/image5503.png"/><Relationship Id="rId185" Type="http://schemas.openxmlformats.org/officeDocument/2006/relationships/customXml" Target="../ink/ink4936.xml"/><Relationship Id="rId1811" Type="http://schemas.openxmlformats.org/officeDocument/2006/relationships/customXml" Target="../ink/ink5759.xml"/><Relationship Id="rId392" Type="http://schemas.openxmlformats.org/officeDocument/2006/relationships/image" Target="../media/image4911.png"/><Relationship Id="rId697" Type="http://schemas.openxmlformats.org/officeDocument/2006/relationships/image" Target="../media/image5060.png"/><Relationship Id="rId252" Type="http://schemas.openxmlformats.org/officeDocument/2006/relationships/image" Target="../media/image4841.png"/><Relationship Id="rId1187" Type="http://schemas.openxmlformats.org/officeDocument/2006/relationships/image" Target="../media/image5297.png"/><Relationship Id="rId112" Type="http://schemas.openxmlformats.org/officeDocument/2006/relationships/image" Target="../media/image4775.png"/><Relationship Id="rId557" Type="http://schemas.openxmlformats.org/officeDocument/2006/relationships/image" Target="../media/image4992.png"/><Relationship Id="rId764" Type="http://schemas.openxmlformats.org/officeDocument/2006/relationships/customXml" Target="../ink/ink5232.xml"/><Relationship Id="rId971" Type="http://schemas.openxmlformats.org/officeDocument/2006/relationships/image" Target="../media/image5191.png"/><Relationship Id="rId1394" Type="http://schemas.openxmlformats.org/officeDocument/2006/relationships/image" Target="../media/image5398.png"/><Relationship Id="rId1699" Type="http://schemas.openxmlformats.org/officeDocument/2006/relationships/customXml" Target="../ink/ink5702.xml"/><Relationship Id="rId417" Type="http://schemas.openxmlformats.org/officeDocument/2006/relationships/customXml" Target="../ink/ink5052.xml"/><Relationship Id="rId624" Type="http://schemas.openxmlformats.org/officeDocument/2006/relationships/customXml" Target="../ink/ink5156.xml"/><Relationship Id="rId831" Type="http://schemas.openxmlformats.org/officeDocument/2006/relationships/customXml" Target="../ink/ink5266.xml"/><Relationship Id="rId1047" Type="http://schemas.openxmlformats.org/officeDocument/2006/relationships/image" Target="../media/image5229.png"/><Relationship Id="rId1254" Type="http://schemas.openxmlformats.org/officeDocument/2006/relationships/customXml" Target="../ink/ink5479.xml"/><Relationship Id="rId1461" Type="http://schemas.openxmlformats.org/officeDocument/2006/relationships/customXml" Target="../ink/ink5583.xml"/><Relationship Id="rId929" Type="http://schemas.openxmlformats.org/officeDocument/2006/relationships/image" Target="../media/image5170.png"/><Relationship Id="rId1114" Type="http://schemas.openxmlformats.org/officeDocument/2006/relationships/customXml" Target="../ink/ink5408.xml"/><Relationship Id="rId1321" Type="http://schemas.openxmlformats.org/officeDocument/2006/relationships/customXml" Target="../ink/ink5513.xml"/><Relationship Id="rId1559" Type="http://schemas.openxmlformats.org/officeDocument/2006/relationships/customXml" Target="../ink/ink5632.xml"/><Relationship Id="rId1766" Type="http://schemas.openxmlformats.org/officeDocument/2006/relationships/customXml" Target="../ink/ink5736.xml"/><Relationship Id="rId58" Type="http://schemas.openxmlformats.org/officeDocument/2006/relationships/image" Target="../media/image3709.png"/><Relationship Id="rId1419" Type="http://schemas.openxmlformats.org/officeDocument/2006/relationships/customXml" Target="../ink/ink5562.xml"/><Relationship Id="rId1626" Type="http://schemas.openxmlformats.org/officeDocument/2006/relationships/image" Target="../media/image5514.png"/><Relationship Id="rId1833" Type="http://schemas.openxmlformats.org/officeDocument/2006/relationships/image" Target="../media/image5616.png"/><Relationship Id="rId274" Type="http://schemas.openxmlformats.org/officeDocument/2006/relationships/image" Target="../media/image4852.png"/><Relationship Id="rId481" Type="http://schemas.openxmlformats.org/officeDocument/2006/relationships/image" Target="../media/image4955.png"/><Relationship Id="rId134" Type="http://schemas.openxmlformats.org/officeDocument/2006/relationships/image" Target="../media/image4785.png"/><Relationship Id="rId579" Type="http://schemas.openxmlformats.org/officeDocument/2006/relationships/image" Target="../media/image5003.png"/><Relationship Id="rId786" Type="http://schemas.openxmlformats.org/officeDocument/2006/relationships/image" Target="../media/image5099.png"/><Relationship Id="rId993" Type="http://schemas.openxmlformats.org/officeDocument/2006/relationships/image" Target="../media/image5202.png"/><Relationship Id="rId341" Type="http://schemas.openxmlformats.org/officeDocument/2006/relationships/customXml" Target="../ink/ink5014.xml"/><Relationship Id="rId439" Type="http://schemas.openxmlformats.org/officeDocument/2006/relationships/image" Target="../media/image4934.png"/><Relationship Id="rId646" Type="http://schemas.openxmlformats.org/officeDocument/2006/relationships/customXml" Target="../ink/ink5168.xml"/><Relationship Id="rId1069" Type="http://schemas.openxmlformats.org/officeDocument/2006/relationships/image" Target="../media/image5240.png"/><Relationship Id="rId1276" Type="http://schemas.openxmlformats.org/officeDocument/2006/relationships/image" Target="../media/image5339.png"/><Relationship Id="rId1483" Type="http://schemas.openxmlformats.org/officeDocument/2006/relationships/customXml" Target="../ink/ink5594.xml"/><Relationship Id="rId201" Type="http://schemas.openxmlformats.org/officeDocument/2006/relationships/customXml" Target="../ink/ink4944.xml"/><Relationship Id="rId506" Type="http://schemas.openxmlformats.org/officeDocument/2006/relationships/customXml" Target="../ink/ink5097.xml"/><Relationship Id="rId853" Type="http://schemas.openxmlformats.org/officeDocument/2006/relationships/customXml" Target="../ink/ink5277.xml"/><Relationship Id="rId1136" Type="http://schemas.openxmlformats.org/officeDocument/2006/relationships/customXml" Target="../ink/ink5419.xml"/><Relationship Id="rId1690" Type="http://schemas.openxmlformats.org/officeDocument/2006/relationships/image" Target="../media/image5546.png"/><Relationship Id="rId1788" Type="http://schemas.openxmlformats.org/officeDocument/2006/relationships/image" Target="../media/image5594.png"/><Relationship Id="rId713" Type="http://schemas.openxmlformats.org/officeDocument/2006/relationships/image" Target="../media/image5068.png"/><Relationship Id="rId920" Type="http://schemas.openxmlformats.org/officeDocument/2006/relationships/image" Target="../media/image5166.png"/><Relationship Id="rId1343" Type="http://schemas.openxmlformats.org/officeDocument/2006/relationships/customXml" Target="../ink/ink5524.xml"/><Relationship Id="rId1550" Type="http://schemas.openxmlformats.org/officeDocument/2006/relationships/image" Target="../media/image5476.png"/><Relationship Id="rId1648" Type="http://schemas.openxmlformats.org/officeDocument/2006/relationships/image" Target="../media/image5525.png"/><Relationship Id="rId1203" Type="http://schemas.openxmlformats.org/officeDocument/2006/relationships/image" Target="../media/image5304.png"/><Relationship Id="rId1410" Type="http://schemas.openxmlformats.org/officeDocument/2006/relationships/image" Target="../media/image5406.png"/><Relationship Id="rId1508" Type="http://schemas.openxmlformats.org/officeDocument/2006/relationships/image" Target="../media/image5455.png"/><Relationship Id="rId1855" Type="http://schemas.openxmlformats.org/officeDocument/2006/relationships/image" Target="../media/image5627.png"/><Relationship Id="rId1715" Type="http://schemas.openxmlformats.org/officeDocument/2006/relationships/customXml" Target="../ink/ink5710.xml"/><Relationship Id="rId296" Type="http://schemas.openxmlformats.org/officeDocument/2006/relationships/image" Target="../media/image4863.png"/><Relationship Id="rId156" Type="http://schemas.openxmlformats.org/officeDocument/2006/relationships/image" Target="../media/image4796.png"/><Relationship Id="rId363" Type="http://schemas.openxmlformats.org/officeDocument/2006/relationships/customXml" Target="../ink/ink5025.xml"/><Relationship Id="rId570" Type="http://schemas.openxmlformats.org/officeDocument/2006/relationships/customXml" Target="../ink/ink5129.xml"/><Relationship Id="rId223" Type="http://schemas.openxmlformats.org/officeDocument/2006/relationships/customXml" Target="../ink/ink4955.xml"/><Relationship Id="rId430" Type="http://schemas.openxmlformats.org/officeDocument/2006/relationships/customXml" Target="../ink/ink5059.xml"/><Relationship Id="rId668" Type="http://schemas.openxmlformats.org/officeDocument/2006/relationships/customXml" Target="../ink/ink5179.xml"/><Relationship Id="rId875" Type="http://schemas.openxmlformats.org/officeDocument/2006/relationships/customXml" Target="../ink/ink5288.xml"/><Relationship Id="rId1060" Type="http://schemas.openxmlformats.org/officeDocument/2006/relationships/customXml" Target="../ink/ink5381.xml"/><Relationship Id="rId1298" Type="http://schemas.openxmlformats.org/officeDocument/2006/relationships/image" Target="../media/image5350.png"/><Relationship Id="rId528" Type="http://schemas.openxmlformats.org/officeDocument/2006/relationships/customXml" Target="../ink/ink5108.xml"/><Relationship Id="rId735" Type="http://schemas.openxmlformats.org/officeDocument/2006/relationships/image" Target="../media/image5079.png"/><Relationship Id="rId942" Type="http://schemas.openxmlformats.org/officeDocument/2006/relationships/customXml" Target="../ink/ink5322.xml"/><Relationship Id="rId1158" Type="http://schemas.openxmlformats.org/officeDocument/2006/relationships/customXml" Target="../ink/ink5430.xml"/><Relationship Id="rId1365" Type="http://schemas.openxmlformats.org/officeDocument/2006/relationships/customXml" Target="../ink/ink5535.xml"/><Relationship Id="rId1572" Type="http://schemas.openxmlformats.org/officeDocument/2006/relationships/image" Target="../media/image5487.png"/><Relationship Id="rId1018" Type="http://schemas.openxmlformats.org/officeDocument/2006/relationships/customXml" Target="../ink/ink5360.xml"/><Relationship Id="rId1225" Type="http://schemas.openxmlformats.org/officeDocument/2006/relationships/image" Target="../media/image5315.png"/><Relationship Id="rId1432" Type="http://schemas.openxmlformats.org/officeDocument/2006/relationships/image" Target="../media/image5417.png"/><Relationship Id="rId71" Type="http://schemas.openxmlformats.org/officeDocument/2006/relationships/customXml" Target="../ink/ink4879.xml"/><Relationship Id="rId802" Type="http://schemas.openxmlformats.org/officeDocument/2006/relationships/image" Target="../media/image5107.png"/><Relationship Id="rId1737" Type="http://schemas.openxmlformats.org/officeDocument/2006/relationships/customXml" Target="../ink/ink5721.xml"/><Relationship Id="rId29" Type="http://schemas.openxmlformats.org/officeDocument/2006/relationships/customXml" Target="../ink/ink4858.xml"/><Relationship Id="rId178" Type="http://schemas.openxmlformats.org/officeDocument/2006/relationships/image" Target="../media/image4807.png"/><Relationship Id="rId1804" Type="http://schemas.openxmlformats.org/officeDocument/2006/relationships/image" Target="../media/image5602.png"/><Relationship Id="rId385" Type="http://schemas.openxmlformats.org/officeDocument/2006/relationships/customXml" Target="../ink/ink5036.xml"/><Relationship Id="rId592" Type="http://schemas.openxmlformats.org/officeDocument/2006/relationships/customXml" Target="../ink/ink5140.xml"/><Relationship Id="rId245" Type="http://schemas.openxmlformats.org/officeDocument/2006/relationships/customXml" Target="../ink/ink4966.xml"/><Relationship Id="rId452" Type="http://schemas.openxmlformats.org/officeDocument/2006/relationships/customXml" Target="../ink/ink5070.xml"/><Relationship Id="rId897" Type="http://schemas.openxmlformats.org/officeDocument/2006/relationships/customXml" Target="../ink/ink5299.xml"/><Relationship Id="rId1082" Type="http://schemas.openxmlformats.org/officeDocument/2006/relationships/customXml" Target="../ink/ink5392.xml"/><Relationship Id="rId105" Type="http://schemas.openxmlformats.org/officeDocument/2006/relationships/customXml" Target="../ink/ink4896.xml"/><Relationship Id="rId312" Type="http://schemas.openxmlformats.org/officeDocument/2006/relationships/image" Target="../media/image4871.png"/><Relationship Id="rId757" Type="http://schemas.openxmlformats.org/officeDocument/2006/relationships/customXml" Target="../ink/ink5225.xml"/><Relationship Id="rId964" Type="http://schemas.openxmlformats.org/officeDocument/2006/relationships/customXml" Target="../ink/ink5333.xml"/><Relationship Id="rId1387" Type="http://schemas.openxmlformats.org/officeDocument/2006/relationships/customXml" Target="../ink/ink5546.xml"/><Relationship Id="rId1594" Type="http://schemas.openxmlformats.org/officeDocument/2006/relationships/image" Target="../media/image5498.png"/><Relationship Id="rId93" Type="http://schemas.openxmlformats.org/officeDocument/2006/relationships/customXml" Target="../ink/ink4890.xml"/><Relationship Id="rId617" Type="http://schemas.openxmlformats.org/officeDocument/2006/relationships/image" Target="../media/image5021.png"/><Relationship Id="rId824" Type="http://schemas.openxmlformats.org/officeDocument/2006/relationships/image" Target="../media/image5118.png"/><Relationship Id="rId1247" Type="http://schemas.openxmlformats.org/officeDocument/2006/relationships/image" Target="../media/image5326.png"/><Relationship Id="rId1454" Type="http://schemas.openxmlformats.org/officeDocument/2006/relationships/image" Target="../media/image5428.png"/><Relationship Id="rId1661" Type="http://schemas.openxmlformats.org/officeDocument/2006/relationships/customXml" Target="../ink/ink5683.xml"/><Relationship Id="rId1107" Type="http://schemas.openxmlformats.org/officeDocument/2006/relationships/image" Target="../media/image5259.png"/><Relationship Id="rId1314" Type="http://schemas.openxmlformats.org/officeDocument/2006/relationships/image" Target="../media/image5358.png"/><Relationship Id="rId1521" Type="http://schemas.openxmlformats.org/officeDocument/2006/relationships/customXml" Target="../ink/ink5613.xml"/><Relationship Id="rId1759" Type="http://schemas.openxmlformats.org/officeDocument/2006/relationships/image" Target="../media/image5580.png"/><Relationship Id="rId1619" Type="http://schemas.openxmlformats.org/officeDocument/2006/relationships/customXml" Target="../ink/ink5662.xml"/><Relationship Id="rId1826" Type="http://schemas.openxmlformats.org/officeDocument/2006/relationships/customXml" Target="../ink/ink5767.xml"/><Relationship Id="rId20" Type="http://schemas.openxmlformats.org/officeDocument/2006/relationships/image" Target="../media/image4730.png"/><Relationship Id="rId267" Type="http://schemas.openxmlformats.org/officeDocument/2006/relationships/customXml" Target="../ink/ink4977.xml"/><Relationship Id="rId474" Type="http://schemas.openxmlformats.org/officeDocument/2006/relationships/customXml" Target="../ink/ink5081.xml"/><Relationship Id="rId127" Type="http://schemas.openxmlformats.org/officeDocument/2006/relationships/customXml" Target="../ink/ink4907.xml"/><Relationship Id="rId681" Type="http://schemas.openxmlformats.org/officeDocument/2006/relationships/image" Target="../media/image5052.png"/><Relationship Id="rId779" Type="http://schemas.openxmlformats.org/officeDocument/2006/relationships/customXml" Target="../ink/ink5240.xml"/><Relationship Id="rId986" Type="http://schemas.openxmlformats.org/officeDocument/2006/relationships/customXml" Target="../ink/ink5344.xml"/><Relationship Id="rId334" Type="http://schemas.openxmlformats.org/officeDocument/2006/relationships/image" Target="../media/image4882.png"/><Relationship Id="rId541" Type="http://schemas.openxmlformats.org/officeDocument/2006/relationships/image" Target="../media/image4985.png"/><Relationship Id="rId639" Type="http://schemas.openxmlformats.org/officeDocument/2006/relationships/customXml" Target="../ink/ink5164.xml"/><Relationship Id="rId1171" Type="http://schemas.openxmlformats.org/officeDocument/2006/relationships/customXml" Target="../ink/ink5437.xml"/><Relationship Id="rId1269" Type="http://schemas.openxmlformats.org/officeDocument/2006/relationships/customXml" Target="../ink/ink5487.xml"/><Relationship Id="rId1476" Type="http://schemas.openxmlformats.org/officeDocument/2006/relationships/image" Target="../media/image5439.png"/><Relationship Id="rId401" Type="http://schemas.openxmlformats.org/officeDocument/2006/relationships/customXml" Target="../ink/ink5044.xml"/><Relationship Id="rId846" Type="http://schemas.openxmlformats.org/officeDocument/2006/relationships/image" Target="../media/image5129.png"/><Relationship Id="rId1031" Type="http://schemas.openxmlformats.org/officeDocument/2006/relationships/image" Target="../media/image5221.png"/><Relationship Id="rId1129" Type="http://schemas.openxmlformats.org/officeDocument/2006/relationships/image" Target="../media/image5270.png"/><Relationship Id="rId1683" Type="http://schemas.openxmlformats.org/officeDocument/2006/relationships/customXml" Target="../ink/ink5694.xml"/><Relationship Id="rId706" Type="http://schemas.openxmlformats.org/officeDocument/2006/relationships/customXml" Target="../ink/ink5198.xml"/><Relationship Id="rId913" Type="http://schemas.openxmlformats.org/officeDocument/2006/relationships/customXml" Target="../ink/ink5307.xml"/><Relationship Id="rId1336" Type="http://schemas.openxmlformats.org/officeDocument/2006/relationships/image" Target="../media/image5369.png"/><Relationship Id="rId1543" Type="http://schemas.openxmlformats.org/officeDocument/2006/relationships/customXml" Target="../ink/ink5624.xml"/><Relationship Id="rId1750" Type="http://schemas.openxmlformats.org/officeDocument/2006/relationships/image" Target="../media/image5576.png"/><Relationship Id="rId42" Type="http://schemas.openxmlformats.org/officeDocument/2006/relationships/image" Target="../media/image4741.png"/><Relationship Id="rId1403" Type="http://schemas.openxmlformats.org/officeDocument/2006/relationships/customXml" Target="../ink/ink5554.xml"/><Relationship Id="rId1610" Type="http://schemas.openxmlformats.org/officeDocument/2006/relationships/image" Target="../media/image5506.png"/><Relationship Id="rId1848" Type="http://schemas.openxmlformats.org/officeDocument/2006/relationships/customXml" Target="../ink/ink5778.xml"/><Relationship Id="rId191" Type="http://schemas.openxmlformats.org/officeDocument/2006/relationships/customXml" Target="../ink/ink4939.xml"/><Relationship Id="rId1708" Type="http://schemas.openxmlformats.org/officeDocument/2006/relationships/image" Target="../media/image5555.png"/><Relationship Id="rId289" Type="http://schemas.openxmlformats.org/officeDocument/2006/relationships/customXml" Target="../ink/ink4988.xml"/><Relationship Id="rId496" Type="http://schemas.openxmlformats.org/officeDocument/2006/relationships/customXml" Target="../ink/ink5092.xml"/><Relationship Id="rId149" Type="http://schemas.openxmlformats.org/officeDocument/2006/relationships/customXml" Target="../ink/ink4918.xml"/><Relationship Id="rId356" Type="http://schemas.openxmlformats.org/officeDocument/2006/relationships/image" Target="../media/image4893.png"/><Relationship Id="rId563" Type="http://schemas.openxmlformats.org/officeDocument/2006/relationships/image" Target="../media/image4995.png"/><Relationship Id="rId770" Type="http://schemas.openxmlformats.org/officeDocument/2006/relationships/image" Target="../media/image5091.png"/><Relationship Id="rId1193" Type="http://schemas.openxmlformats.org/officeDocument/2006/relationships/image" Target="../media/image5299.png"/><Relationship Id="rId216" Type="http://schemas.openxmlformats.org/officeDocument/2006/relationships/image" Target="../media/image4824.png"/><Relationship Id="rId423" Type="http://schemas.openxmlformats.org/officeDocument/2006/relationships/customXml" Target="../ink/ink5055.xml"/><Relationship Id="rId868" Type="http://schemas.openxmlformats.org/officeDocument/2006/relationships/image" Target="../media/image5140.png"/><Relationship Id="rId1053" Type="http://schemas.openxmlformats.org/officeDocument/2006/relationships/image" Target="../media/image5232.png"/><Relationship Id="rId1260" Type="http://schemas.openxmlformats.org/officeDocument/2006/relationships/image" Target="../media/image5332.png"/><Relationship Id="rId1498" Type="http://schemas.openxmlformats.org/officeDocument/2006/relationships/image" Target="../media/image5450.png"/><Relationship Id="rId630" Type="http://schemas.openxmlformats.org/officeDocument/2006/relationships/image" Target="../media/image5027.png"/><Relationship Id="rId728" Type="http://schemas.openxmlformats.org/officeDocument/2006/relationships/customXml" Target="../ink/ink5209.xml"/><Relationship Id="rId935" Type="http://schemas.openxmlformats.org/officeDocument/2006/relationships/image" Target="../media/image5173.png"/><Relationship Id="rId1358" Type="http://schemas.openxmlformats.org/officeDocument/2006/relationships/image" Target="../media/image5380.png"/><Relationship Id="rId1565" Type="http://schemas.openxmlformats.org/officeDocument/2006/relationships/customXml" Target="../ink/ink5635.xml"/><Relationship Id="rId1772" Type="http://schemas.openxmlformats.org/officeDocument/2006/relationships/customXml" Target="../ink/ink5739.xml"/><Relationship Id="rId64" Type="http://schemas.openxmlformats.org/officeDocument/2006/relationships/image" Target="../media/image4751.png"/><Relationship Id="rId1120" Type="http://schemas.openxmlformats.org/officeDocument/2006/relationships/customXml" Target="../ink/ink5411.xml"/><Relationship Id="rId1218" Type="http://schemas.openxmlformats.org/officeDocument/2006/relationships/customXml" Target="../ink/ink5461.xml"/><Relationship Id="rId1425" Type="http://schemas.openxmlformats.org/officeDocument/2006/relationships/customXml" Target="../ink/ink5565.xml"/><Relationship Id="rId1632" Type="http://schemas.openxmlformats.org/officeDocument/2006/relationships/image" Target="../media/image5517.png"/><Relationship Id="rId280" Type="http://schemas.openxmlformats.org/officeDocument/2006/relationships/image" Target="../media/image4855.png"/><Relationship Id="rId140" Type="http://schemas.openxmlformats.org/officeDocument/2006/relationships/image" Target="../media/image4788.png"/><Relationship Id="rId378" Type="http://schemas.openxmlformats.org/officeDocument/2006/relationships/image" Target="../media/image4904.png"/><Relationship Id="rId585" Type="http://schemas.openxmlformats.org/officeDocument/2006/relationships/image" Target="../media/image5006.png"/><Relationship Id="rId792" Type="http://schemas.openxmlformats.org/officeDocument/2006/relationships/image" Target="../media/image5102.png"/><Relationship Id="rId6" Type="http://schemas.openxmlformats.org/officeDocument/2006/relationships/image" Target="../media/image4723.png"/><Relationship Id="rId238" Type="http://schemas.openxmlformats.org/officeDocument/2006/relationships/image" Target="../media/image4834.png"/><Relationship Id="rId445" Type="http://schemas.openxmlformats.org/officeDocument/2006/relationships/image" Target="../media/image4937.png"/><Relationship Id="rId652" Type="http://schemas.openxmlformats.org/officeDocument/2006/relationships/customXml" Target="../ink/ink5171.xml"/><Relationship Id="rId1075" Type="http://schemas.openxmlformats.org/officeDocument/2006/relationships/image" Target="../media/image5243.png"/><Relationship Id="rId1282" Type="http://schemas.openxmlformats.org/officeDocument/2006/relationships/image" Target="../media/image5342.png"/><Relationship Id="rId305" Type="http://schemas.openxmlformats.org/officeDocument/2006/relationships/customXml" Target="../ink/ink4996.xml"/><Relationship Id="rId512" Type="http://schemas.openxmlformats.org/officeDocument/2006/relationships/customXml" Target="../ink/ink5100.xml"/><Relationship Id="rId957" Type="http://schemas.openxmlformats.org/officeDocument/2006/relationships/image" Target="../media/image5184.png"/><Relationship Id="rId1142" Type="http://schemas.openxmlformats.org/officeDocument/2006/relationships/customXml" Target="../ink/ink5422.xml"/><Relationship Id="rId1587" Type="http://schemas.openxmlformats.org/officeDocument/2006/relationships/customXml" Target="../ink/ink5646.xml"/><Relationship Id="rId1794" Type="http://schemas.openxmlformats.org/officeDocument/2006/relationships/image" Target="../media/image5597.png"/><Relationship Id="rId86" Type="http://schemas.openxmlformats.org/officeDocument/2006/relationships/image" Target="../media/image4762.png"/><Relationship Id="rId817" Type="http://schemas.openxmlformats.org/officeDocument/2006/relationships/customXml" Target="../ink/ink5259.xml"/><Relationship Id="rId1002" Type="http://schemas.openxmlformats.org/officeDocument/2006/relationships/customXml" Target="../ink/ink5352.xml"/><Relationship Id="rId1447" Type="http://schemas.openxmlformats.org/officeDocument/2006/relationships/customXml" Target="../ink/ink5576.xml"/><Relationship Id="rId1654" Type="http://schemas.openxmlformats.org/officeDocument/2006/relationships/image" Target="../media/image5528.png"/><Relationship Id="rId1861" Type="http://schemas.openxmlformats.org/officeDocument/2006/relationships/image" Target="../media/image5630.png"/><Relationship Id="rId1307" Type="http://schemas.openxmlformats.org/officeDocument/2006/relationships/customXml" Target="../ink/ink5506.xml"/><Relationship Id="rId1514" Type="http://schemas.openxmlformats.org/officeDocument/2006/relationships/image" Target="../media/image5458.png"/><Relationship Id="rId1721" Type="http://schemas.openxmlformats.org/officeDocument/2006/relationships/customXml" Target="../ink/ink5713.xml"/><Relationship Id="rId13" Type="http://schemas.openxmlformats.org/officeDocument/2006/relationships/customXml" Target="../ink/ink4850.xml"/><Relationship Id="rId1819" Type="http://schemas.openxmlformats.org/officeDocument/2006/relationships/customXml" Target="../ink/ink5763.xml"/><Relationship Id="rId162" Type="http://schemas.openxmlformats.org/officeDocument/2006/relationships/image" Target="../media/image4799.png"/><Relationship Id="rId467" Type="http://schemas.openxmlformats.org/officeDocument/2006/relationships/image" Target="../media/image4948.png"/><Relationship Id="rId1097" Type="http://schemas.openxmlformats.org/officeDocument/2006/relationships/image" Target="../media/image5254.png"/><Relationship Id="rId674" Type="http://schemas.openxmlformats.org/officeDocument/2006/relationships/customXml" Target="../ink/ink5182.xml"/><Relationship Id="rId881" Type="http://schemas.openxmlformats.org/officeDocument/2006/relationships/customXml" Target="../ink/ink5291.xml"/><Relationship Id="rId979" Type="http://schemas.openxmlformats.org/officeDocument/2006/relationships/image" Target="../media/image5195.png"/><Relationship Id="rId327" Type="http://schemas.openxmlformats.org/officeDocument/2006/relationships/customXml" Target="../ink/ink5007.xml"/><Relationship Id="rId534" Type="http://schemas.openxmlformats.org/officeDocument/2006/relationships/customXml" Target="../ink/ink5111.xml"/><Relationship Id="rId741" Type="http://schemas.openxmlformats.org/officeDocument/2006/relationships/customXml" Target="../ink/ink5216.xml"/><Relationship Id="rId839" Type="http://schemas.openxmlformats.org/officeDocument/2006/relationships/customXml" Target="../ink/ink5270.xml"/><Relationship Id="rId1164" Type="http://schemas.openxmlformats.org/officeDocument/2006/relationships/customXml" Target="../ink/ink5433.xml"/><Relationship Id="rId1371" Type="http://schemas.openxmlformats.org/officeDocument/2006/relationships/customXml" Target="../ink/ink5538.xml"/><Relationship Id="rId1469" Type="http://schemas.openxmlformats.org/officeDocument/2006/relationships/customXml" Target="../ink/ink5587.xml"/><Relationship Id="rId601" Type="http://schemas.openxmlformats.org/officeDocument/2006/relationships/image" Target="../media/image5014.png"/><Relationship Id="rId1024" Type="http://schemas.openxmlformats.org/officeDocument/2006/relationships/customXml" Target="../ink/ink5363.xml"/><Relationship Id="rId1231" Type="http://schemas.openxmlformats.org/officeDocument/2006/relationships/image" Target="../media/image5318.png"/><Relationship Id="rId1676" Type="http://schemas.openxmlformats.org/officeDocument/2006/relationships/image" Target="../media/image5539.png"/><Relationship Id="rId906" Type="http://schemas.openxmlformats.org/officeDocument/2006/relationships/image" Target="../media/image5159.png"/><Relationship Id="rId1329" Type="http://schemas.openxmlformats.org/officeDocument/2006/relationships/customXml" Target="../ink/ink5517.xml"/><Relationship Id="rId1536" Type="http://schemas.openxmlformats.org/officeDocument/2006/relationships/image" Target="../media/image5469.png"/><Relationship Id="rId1743" Type="http://schemas.openxmlformats.org/officeDocument/2006/relationships/customXml" Target="../ink/ink5724.xml"/><Relationship Id="rId35" Type="http://schemas.openxmlformats.org/officeDocument/2006/relationships/customXml" Target="../ink/ink4861.xml"/><Relationship Id="rId1603" Type="http://schemas.openxmlformats.org/officeDocument/2006/relationships/customXml" Target="../ink/ink5654.xml"/><Relationship Id="rId1810" Type="http://schemas.openxmlformats.org/officeDocument/2006/relationships/image" Target="../media/image5605.png"/><Relationship Id="rId184" Type="http://schemas.openxmlformats.org/officeDocument/2006/relationships/image" Target="../media/image4810.png"/><Relationship Id="rId391" Type="http://schemas.openxmlformats.org/officeDocument/2006/relationships/customXml" Target="../ink/ink5039.xml"/><Relationship Id="rId251" Type="http://schemas.openxmlformats.org/officeDocument/2006/relationships/customXml" Target="../ink/ink4969.xml"/><Relationship Id="rId489" Type="http://schemas.openxmlformats.org/officeDocument/2006/relationships/image" Target="../media/image4959.png"/><Relationship Id="rId696" Type="http://schemas.openxmlformats.org/officeDocument/2006/relationships/customXml" Target="../ink/ink5193.xml"/><Relationship Id="rId349" Type="http://schemas.openxmlformats.org/officeDocument/2006/relationships/customXml" Target="../ink/ink5018.xml"/><Relationship Id="rId556" Type="http://schemas.openxmlformats.org/officeDocument/2006/relationships/customXml" Target="../ink/ink5122.xml"/><Relationship Id="rId763" Type="http://schemas.openxmlformats.org/officeDocument/2006/relationships/customXml" Target="../ink/ink5231.xml"/><Relationship Id="rId1186" Type="http://schemas.openxmlformats.org/officeDocument/2006/relationships/customXml" Target="../ink/ink5445.xml"/><Relationship Id="rId1393" Type="http://schemas.openxmlformats.org/officeDocument/2006/relationships/customXml" Target="../ink/ink5549.xml"/><Relationship Id="rId111" Type="http://schemas.openxmlformats.org/officeDocument/2006/relationships/customXml" Target="../ink/ink4899.xml"/><Relationship Id="rId209" Type="http://schemas.openxmlformats.org/officeDocument/2006/relationships/customXml" Target="../ink/ink4948.xml"/><Relationship Id="rId416" Type="http://schemas.openxmlformats.org/officeDocument/2006/relationships/image" Target="../media/image4923.png"/><Relationship Id="rId970" Type="http://schemas.openxmlformats.org/officeDocument/2006/relationships/customXml" Target="../ink/ink5336.xml"/><Relationship Id="rId1046" Type="http://schemas.openxmlformats.org/officeDocument/2006/relationships/customXml" Target="../ink/ink5374.xml"/><Relationship Id="rId1253" Type="http://schemas.openxmlformats.org/officeDocument/2006/relationships/image" Target="../media/image5329.png"/><Relationship Id="rId1698" Type="http://schemas.openxmlformats.org/officeDocument/2006/relationships/image" Target="../media/image5550.png"/><Relationship Id="rId623" Type="http://schemas.openxmlformats.org/officeDocument/2006/relationships/image" Target="../media/image5024.png"/><Relationship Id="rId830" Type="http://schemas.openxmlformats.org/officeDocument/2006/relationships/image" Target="../media/image5121.png"/><Relationship Id="rId928" Type="http://schemas.openxmlformats.org/officeDocument/2006/relationships/customXml" Target="../ink/ink5315.xml"/><Relationship Id="rId1460" Type="http://schemas.openxmlformats.org/officeDocument/2006/relationships/image" Target="../media/image5431.png"/><Relationship Id="rId1558" Type="http://schemas.openxmlformats.org/officeDocument/2006/relationships/image" Target="../media/image5480.png"/><Relationship Id="rId1765" Type="http://schemas.openxmlformats.org/officeDocument/2006/relationships/image" Target="../media/image5583.png"/><Relationship Id="rId57" Type="http://schemas.openxmlformats.org/officeDocument/2006/relationships/customXml" Target="../ink/ink4872.xml"/><Relationship Id="rId1113" Type="http://schemas.openxmlformats.org/officeDocument/2006/relationships/image" Target="../media/image5262.png"/><Relationship Id="rId1320" Type="http://schemas.openxmlformats.org/officeDocument/2006/relationships/image" Target="../media/image5361.png"/><Relationship Id="rId1418" Type="http://schemas.openxmlformats.org/officeDocument/2006/relationships/image" Target="../media/image5410.png"/><Relationship Id="rId1625" Type="http://schemas.openxmlformats.org/officeDocument/2006/relationships/customXml" Target="../ink/ink5665.xml"/><Relationship Id="rId1832" Type="http://schemas.openxmlformats.org/officeDocument/2006/relationships/customXml" Target="../ink/ink5770.xml"/><Relationship Id="rId273" Type="http://schemas.openxmlformats.org/officeDocument/2006/relationships/customXml" Target="../ink/ink4980.xml"/><Relationship Id="rId480" Type="http://schemas.openxmlformats.org/officeDocument/2006/relationships/customXml" Target="../ink/ink5084.xml"/><Relationship Id="rId133" Type="http://schemas.openxmlformats.org/officeDocument/2006/relationships/customXml" Target="../ink/ink4910.xml"/><Relationship Id="rId340" Type="http://schemas.openxmlformats.org/officeDocument/2006/relationships/image" Target="../media/image4885.png"/><Relationship Id="rId578" Type="http://schemas.openxmlformats.org/officeDocument/2006/relationships/customXml" Target="../ink/ink5133.xml"/><Relationship Id="rId785" Type="http://schemas.openxmlformats.org/officeDocument/2006/relationships/customXml" Target="../ink/ink5243.xml"/><Relationship Id="rId992" Type="http://schemas.openxmlformats.org/officeDocument/2006/relationships/customXml" Target="../ink/ink5347.xml"/><Relationship Id="rId200" Type="http://schemas.openxmlformats.org/officeDocument/2006/relationships/image" Target="../media/image4817.png"/><Relationship Id="rId438" Type="http://schemas.openxmlformats.org/officeDocument/2006/relationships/customXml" Target="../ink/ink5063.xml"/><Relationship Id="rId645" Type="http://schemas.openxmlformats.org/officeDocument/2006/relationships/customXml" Target="../ink/ink5167.xml"/><Relationship Id="rId852" Type="http://schemas.openxmlformats.org/officeDocument/2006/relationships/image" Target="../media/image5132.png"/><Relationship Id="rId1068" Type="http://schemas.openxmlformats.org/officeDocument/2006/relationships/customXml" Target="../ink/ink5385.xml"/><Relationship Id="rId1275" Type="http://schemas.openxmlformats.org/officeDocument/2006/relationships/customXml" Target="../ink/ink5490.xml"/><Relationship Id="rId1482" Type="http://schemas.openxmlformats.org/officeDocument/2006/relationships/image" Target="../media/image5442.png"/><Relationship Id="rId505" Type="http://schemas.openxmlformats.org/officeDocument/2006/relationships/image" Target="../media/image4967.png"/><Relationship Id="rId712" Type="http://schemas.openxmlformats.org/officeDocument/2006/relationships/customXml" Target="../ink/ink5201.xml"/><Relationship Id="rId1135" Type="http://schemas.openxmlformats.org/officeDocument/2006/relationships/image" Target="../media/image5273.png"/><Relationship Id="rId1342" Type="http://schemas.openxmlformats.org/officeDocument/2006/relationships/image" Target="../media/image5372.png"/><Relationship Id="rId1787" Type="http://schemas.openxmlformats.org/officeDocument/2006/relationships/customXml" Target="../ink/ink5747.xml"/><Relationship Id="rId79" Type="http://schemas.openxmlformats.org/officeDocument/2006/relationships/customXml" Target="../ink/ink4883.xml"/><Relationship Id="rId1202" Type="http://schemas.openxmlformats.org/officeDocument/2006/relationships/customXml" Target="../ink/ink5453.xml"/><Relationship Id="rId1647" Type="http://schemas.openxmlformats.org/officeDocument/2006/relationships/customXml" Target="../ink/ink5676.xml"/><Relationship Id="rId1854" Type="http://schemas.openxmlformats.org/officeDocument/2006/relationships/customXml" Target="../ink/ink5781.xml"/><Relationship Id="rId1507" Type="http://schemas.openxmlformats.org/officeDocument/2006/relationships/customXml" Target="../ink/ink5606.xml"/><Relationship Id="rId1714" Type="http://schemas.openxmlformats.org/officeDocument/2006/relationships/image" Target="../media/image5558.png"/><Relationship Id="rId295" Type="http://schemas.openxmlformats.org/officeDocument/2006/relationships/customXml" Target="../ink/ink4991.xml"/><Relationship Id="rId155" Type="http://schemas.openxmlformats.org/officeDocument/2006/relationships/customXml" Target="../ink/ink4921.xml"/><Relationship Id="rId362" Type="http://schemas.openxmlformats.org/officeDocument/2006/relationships/image" Target="../media/image4896.png"/><Relationship Id="rId1297" Type="http://schemas.openxmlformats.org/officeDocument/2006/relationships/customXml" Target="../ink/ink5501.xml"/><Relationship Id="rId222" Type="http://schemas.openxmlformats.org/officeDocument/2006/relationships/image" Target="../media/image4827.png"/><Relationship Id="rId667" Type="http://schemas.openxmlformats.org/officeDocument/2006/relationships/image" Target="../media/image5045.png"/><Relationship Id="rId874" Type="http://schemas.openxmlformats.org/officeDocument/2006/relationships/image" Target="../media/image5143.png"/><Relationship Id="rId527" Type="http://schemas.openxmlformats.org/officeDocument/2006/relationships/image" Target="../media/image4978.png"/><Relationship Id="rId734" Type="http://schemas.openxmlformats.org/officeDocument/2006/relationships/customXml" Target="../ink/ink5212.xml"/><Relationship Id="rId941" Type="http://schemas.openxmlformats.org/officeDocument/2006/relationships/image" Target="../media/image5176.png"/><Relationship Id="rId1157" Type="http://schemas.openxmlformats.org/officeDocument/2006/relationships/image" Target="../media/image5284.png"/><Relationship Id="rId1364" Type="http://schemas.openxmlformats.org/officeDocument/2006/relationships/image" Target="../media/image5383.png"/><Relationship Id="rId1571" Type="http://schemas.openxmlformats.org/officeDocument/2006/relationships/customXml" Target="../ink/ink5638.xml"/><Relationship Id="rId70" Type="http://schemas.openxmlformats.org/officeDocument/2006/relationships/image" Target="../media/image4754.png"/><Relationship Id="rId801" Type="http://schemas.openxmlformats.org/officeDocument/2006/relationships/customXml" Target="../ink/ink5251.xml"/><Relationship Id="rId1017" Type="http://schemas.openxmlformats.org/officeDocument/2006/relationships/image" Target="../media/image5214.png"/><Relationship Id="rId1224" Type="http://schemas.openxmlformats.org/officeDocument/2006/relationships/customXml" Target="../ink/ink5464.xml"/><Relationship Id="rId1431" Type="http://schemas.openxmlformats.org/officeDocument/2006/relationships/customXml" Target="../ink/ink5568.xml"/><Relationship Id="rId1669" Type="http://schemas.openxmlformats.org/officeDocument/2006/relationships/customXml" Target="../ink/ink5687.xml"/><Relationship Id="rId1529" Type="http://schemas.openxmlformats.org/officeDocument/2006/relationships/customXml" Target="../ink/ink5617.xml"/><Relationship Id="rId1736" Type="http://schemas.openxmlformats.org/officeDocument/2006/relationships/image" Target="../media/image5569.png"/><Relationship Id="rId28" Type="http://schemas.openxmlformats.org/officeDocument/2006/relationships/image" Target="../media/image4734.png"/><Relationship Id="rId1803" Type="http://schemas.openxmlformats.org/officeDocument/2006/relationships/customXml" Target="../ink/ink5755.xml"/><Relationship Id="rId177" Type="http://schemas.openxmlformats.org/officeDocument/2006/relationships/customXml" Target="../ink/ink4932.xml"/><Relationship Id="rId384" Type="http://schemas.openxmlformats.org/officeDocument/2006/relationships/image" Target="../media/image4907.png"/><Relationship Id="rId591" Type="http://schemas.openxmlformats.org/officeDocument/2006/relationships/image" Target="../media/image5009.png"/><Relationship Id="rId244" Type="http://schemas.openxmlformats.org/officeDocument/2006/relationships/image" Target="../media/image4837.png"/><Relationship Id="rId689" Type="http://schemas.openxmlformats.org/officeDocument/2006/relationships/image" Target="../media/image5056.png"/><Relationship Id="rId896" Type="http://schemas.openxmlformats.org/officeDocument/2006/relationships/image" Target="../media/image5154.png"/><Relationship Id="rId1081" Type="http://schemas.openxmlformats.org/officeDocument/2006/relationships/image" Target="../media/image5246.png"/><Relationship Id="rId451" Type="http://schemas.openxmlformats.org/officeDocument/2006/relationships/image" Target="../media/image4940.png"/><Relationship Id="rId549" Type="http://schemas.openxmlformats.org/officeDocument/2006/relationships/image" Target="../media/image4989.png"/><Relationship Id="rId756" Type="http://schemas.openxmlformats.org/officeDocument/2006/relationships/customXml" Target="../ink/ink5224.xml"/><Relationship Id="rId1179" Type="http://schemas.openxmlformats.org/officeDocument/2006/relationships/image" Target="../media/image5293.png"/><Relationship Id="rId1386" Type="http://schemas.openxmlformats.org/officeDocument/2006/relationships/image" Target="../media/image5394.png"/><Relationship Id="rId1593" Type="http://schemas.openxmlformats.org/officeDocument/2006/relationships/customXml" Target="../ink/ink5649.xml"/><Relationship Id="rId104" Type="http://schemas.openxmlformats.org/officeDocument/2006/relationships/image" Target="../media/image4771.png"/><Relationship Id="rId311" Type="http://schemas.openxmlformats.org/officeDocument/2006/relationships/customXml" Target="../ink/ink4999.xml"/><Relationship Id="rId409" Type="http://schemas.openxmlformats.org/officeDocument/2006/relationships/customXml" Target="../ink/ink5048.xml"/><Relationship Id="rId963" Type="http://schemas.openxmlformats.org/officeDocument/2006/relationships/image" Target="../media/image5187.png"/><Relationship Id="rId1039" Type="http://schemas.openxmlformats.org/officeDocument/2006/relationships/image" Target="../media/image5225.png"/><Relationship Id="rId1246" Type="http://schemas.openxmlformats.org/officeDocument/2006/relationships/customXml" Target="../ink/ink5475.xml"/><Relationship Id="rId92" Type="http://schemas.openxmlformats.org/officeDocument/2006/relationships/image" Target="../media/image4765.png"/><Relationship Id="rId616" Type="http://schemas.openxmlformats.org/officeDocument/2006/relationships/customXml" Target="../ink/ink5152.xml"/><Relationship Id="rId823" Type="http://schemas.openxmlformats.org/officeDocument/2006/relationships/customXml" Target="../ink/ink5262.xml"/><Relationship Id="rId1453" Type="http://schemas.openxmlformats.org/officeDocument/2006/relationships/customXml" Target="../ink/ink5579.xml"/><Relationship Id="rId1660" Type="http://schemas.openxmlformats.org/officeDocument/2006/relationships/image" Target="../media/image5531.png"/><Relationship Id="rId1758" Type="http://schemas.openxmlformats.org/officeDocument/2006/relationships/customXml" Target="../ink/ink5732.xml"/><Relationship Id="rId1106" Type="http://schemas.openxmlformats.org/officeDocument/2006/relationships/customXml" Target="../ink/ink5404.xml"/><Relationship Id="rId1313" Type="http://schemas.openxmlformats.org/officeDocument/2006/relationships/customXml" Target="../ink/ink5509.xml"/><Relationship Id="rId1520" Type="http://schemas.openxmlformats.org/officeDocument/2006/relationships/image" Target="../media/image5461.png"/><Relationship Id="rId1618" Type="http://schemas.openxmlformats.org/officeDocument/2006/relationships/image" Target="../media/image5510.png"/><Relationship Id="rId1825" Type="http://schemas.openxmlformats.org/officeDocument/2006/relationships/image" Target="../media/image5612.png"/><Relationship Id="rId199" Type="http://schemas.openxmlformats.org/officeDocument/2006/relationships/customXml" Target="../ink/ink4943.xml"/><Relationship Id="rId266" Type="http://schemas.openxmlformats.org/officeDocument/2006/relationships/image" Target="../media/image4848.png"/><Relationship Id="rId473" Type="http://schemas.openxmlformats.org/officeDocument/2006/relationships/image" Target="../media/image4951.png"/><Relationship Id="rId680" Type="http://schemas.openxmlformats.org/officeDocument/2006/relationships/customXml" Target="../ink/ink5185.xml"/><Relationship Id="rId126" Type="http://schemas.openxmlformats.org/officeDocument/2006/relationships/image" Target="../media/image4781.png"/><Relationship Id="rId333" Type="http://schemas.openxmlformats.org/officeDocument/2006/relationships/customXml" Target="../ink/ink5010.xml"/><Relationship Id="rId540" Type="http://schemas.openxmlformats.org/officeDocument/2006/relationships/customXml" Target="../ink/ink5114.xml"/><Relationship Id="rId778" Type="http://schemas.openxmlformats.org/officeDocument/2006/relationships/image" Target="../media/image5095.png"/><Relationship Id="rId985" Type="http://schemas.openxmlformats.org/officeDocument/2006/relationships/image" Target="../media/image5198.png"/><Relationship Id="rId1170" Type="http://schemas.openxmlformats.org/officeDocument/2006/relationships/image" Target="../media/image5290.png"/><Relationship Id="rId638" Type="http://schemas.openxmlformats.org/officeDocument/2006/relationships/image" Target="../media/image5031.png"/><Relationship Id="rId845" Type="http://schemas.openxmlformats.org/officeDocument/2006/relationships/customXml" Target="../ink/ink5273.xml"/><Relationship Id="rId1030" Type="http://schemas.openxmlformats.org/officeDocument/2006/relationships/customXml" Target="../ink/ink5366.xml"/><Relationship Id="rId1268" Type="http://schemas.openxmlformats.org/officeDocument/2006/relationships/image" Target="../media/image5336.png"/><Relationship Id="rId1475" Type="http://schemas.openxmlformats.org/officeDocument/2006/relationships/customXml" Target="../ink/ink5590.xml"/><Relationship Id="rId1682" Type="http://schemas.openxmlformats.org/officeDocument/2006/relationships/image" Target="../media/image5542.png"/><Relationship Id="rId400" Type="http://schemas.openxmlformats.org/officeDocument/2006/relationships/image" Target="../media/image4915.png"/><Relationship Id="rId705" Type="http://schemas.openxmlformats.org/officeDocument/2006/relationships/image" Target="../media/image5064.png"/><Relationship Id="rId1128" Type="http://schemas.openxmlformats.org/officeDocument/2006/relationships/customXml" Target="../ink/ink5415.xml"/><Relationship Id="rId1335" Type="http://schemas.openxmlformats.org/officeDocument/2006/relationships/customXml" Target="../ink/ink5520.xml"/><Relationship Id="rId1542" Type="http://schemas.openxmlformats.org/officeDocument/2006/relationships/image" Target="../media/image5472.png"/><Relationship Id="rId912" Type="http://schemas.openxmlformats.org/officeDocument/2006/relationships/image" Target="../media/image5162.png"/><Relationship Id="rId1847" Type="http://schemas.openxmlformats.org/officeDocument/2006/relationships/image" Target="../media/image5623.png"/><Relationship Id="rId41" Type="http://schemas.openxmlformats.org/officeDocument/2006/relationships/customXml" Target="../ink/ink4864.xml"/><Relationship Id="rId1402" Type="http://schemas.openxmlformats.org/officeDocument/2006/relationships/image" Target="../media/image5402.png"/><Relationship Id="rId1707" Type="http://schemas.openxmlformats.org/officeDocument/2006/relationships/customXml" Target="../ink/ink5706.xml"/><Relationship Id="rId190" Type="http://schemas.openxmlformats.org/officeDocument/2006/relationships/image" Target="../media/image4812.png"/><Relationship Id="rId288" Type="http://schemas.openxmlformats.org/officeDocument/2006/relationships/image" Target="../media/image4859.png"/><Relationship Id="rId495" Type="http://schemas.openxmlformats.org/officeDocument/2006/relationships/image" Target="../media/image4962.png"/><Relationship Id="rId148" Type="http://schemas.openxmlformats.org/officeDocument/2006/relationships/image" Target="../media/image4792.png"/><Relationship Id="rId355" Type="http://schemas.openxmlformats.org/officeDocument/2006/relationships/customXml" Target="../ink/ink5021.xml"/><Relationship Id="rId562" Type="http://schemas.openxmlformats.org/officeDocument/2006/relationships/customXml" Target="../ink/ink5125.xml"/><Relationship Id="rId1192" Type="http://schemas.openxmlformats.org/officeDocument/2006/relationships/customXml" Target="../ink/ink5448.xml"/><Relationship Id="rId215" Type="http://schemas.openxmlformats.org/officeDocument/2006/relationships/customXml" Target="../ink/ink4951.xml"/><Relationship Id="rId422" Type="http://schemas.openxmlformats.org/officeDocument/2006/relationships/image" Target="../media/image4926.png"/><Relationship Id="rId867" Type="http://schemas.openxmlformats.org/officeDocument/2006/relationships/customXml" Target="../ink/ink5284.xml"/><Relationship Id="rId1052" Type="http://schemas.openxmlformats.org/officeDocument/2006/relationships/customXml" Target="../ink/ink5377.xml"/><Relationship Id="rId1497" Type="http://schemas.openxmlformats.org/officeDocument/2006/relationships/customXml" Target="../ink/ink5601.xml"/><Relationship Id="rId727" Type="http://schemas.openxmlformats.org/officeDocument/2006/relationships/image" Target="../media/image5075.png"/><Relationship Id="rId934" Type="http://schemas.openxmlformats.org/officeDocument/2006/relationships/customXml" Target="../ink/ink5318.xml"/><Relationship Id="rId1357" Type="http://schemas.openxmlformats.org/officeDocument/2006/relationships/customXml" Target="../ink/ink5531.xml"/><Relationship Id="rId1564" Type="http://schemas.openxmlformats.org/officeDocument/2006/relationships/image" Target="../media/image5483.png"/><Relationship Id="rId1771" Type="http://schemas.openxmlformats.org/officeDocument/2006/relationships/image" Target="../media/image5586.png"/><Relationship Id="rId63" Type="http://schemas.openxmlformats.org/officeDocument/2006/relationships/customXml" Target="../ink/ink4875.xml"/><Relationship Id="rId1217" Type="http://schemas.openxmlformats.org/officeDocument/2006/relationships/image" Target="../media/image5311.png"/><Relationship Id="rId1424" Type="http://schemas.openxmlformats.org/officeDocument/2006/relationships/image" Target="../media/image5413.png"/><Relationship Id="rId1631" Type="http://schemas.openxmlformats.org/officeDocument/2006/relationships/customXml" Target="../ink/ink5668.xml"/><Relationship Id="rId1869" Type="http://schemas.openxmlformats.org/officeDocument/2006/relationships/image" Target="../media/image5634.png"/><Relationship Id="rId1729" Type="http://schemas.openxmlformats.org/officeDocument/2006/relationships/customXml" Target="../ink/ink5717.xml"/><Relationship Id="rId377" Type="http://schemas.openxmlformats.org/officeDocument/2006/relationships/customXml" Target="../ink/ink5032.xml"/><Relationship Id="rId584" Type="http://schemas.openxmlformats.org/officeDocument/2006/relationships/customXml" Target="../ink/ink5136.xml"/><Relationship Id="rId5" Type="http://schemas.openxmlformats.org/officeDocument/2006/relationships/customXml" Target="../ink/ink4846.xml"/><Relationship Id="rId237" Type="http://schemas.openxmlformats.org/officeDocument/2006/relationships/customXml" Target="../ink/ink4962.xml"/><Relationship Id="rId791" Type="http://schemas.openxmlformats.org/officeDocument/2006/relationships/customXml" Target="../ink/ink5246.xml"/><Relationship Id="rId889" Type="http://schemas.openxmlformats.org/officeDocument/2006/relationships/customXml" Target="../ink/ink5295.xml"/><Relationship Id="rId1074" Type="http://schemas.openxmlformats.org/officeDocument/2006/relationships/customXml" Target="../ink/ink5388.xml"/><Relationship Id="rId444" Type="http://schemas.openxmlformats.org/officeDocument/2006/relationships/customXml" Target="../ink/ink5066.xml"/><Relationship Id="rId651" Type="http://schemas.openxmlformats.org/officeDocument/2006/relationships/image" Target="../media/image5037.png"/><Relationship Id="rId749" Type="http://schemas.openxmlformats.org/officeDocument/2006/relationships/customXml" Target="../ink/ink5220.xml"/><Relationship Id="rId1281" Type="http://schemas.openxmlformats.org/officeDocument/2006/relationships/customXml" Target="../ink/ink5493.xml"/><Relationship Id="rId1379" Type="http://schemas.openxmlformats.org/officeDocument/2006/relationships/customXml" Target="../ink/ink5542.xml"/><Relationship Id="rId1586" Type="http://schemas.openxmlformats.org/officeDocument/2006/relationships/image" Target="../media/image5494.png"/><Relationship Id="rId304" Type="http://schemas.openxmlformats.org/officeDocument/2006/relationships/image" Target="../media/image4867.png"/><Relationship Id="rId511" Type="http://schemas.openxmlformats.org/officeDocument/2006/relationships/image" Target="../media/image4970.png"/><Relationship Id="rId609" Type="http://schemas.openxmlformats.org/officeDocument/2006/relationships/image" Target="../media/image5018.png"/><Relationship Id="rId956" Type="http://schemas.openxmlformats.org/officeDocument/2006/relationships/customXml" Target="../ink/ink5329.xml"/><Relationship Id="rId1141" Type="http://schemas.openxmlformats.org/officeDocument/2006/relationships/image" Target="../media/image5276.png"/><Relationship Id="rId1239" Type="http://schemas.openxmlformats.org/officeDocument/2006/relationships/image" Target="../media/image5322.png"/><Relationship Id="rId1793" Type="http://schemas.openxmlformats.org/officeDocument/2006/relationships/customXml" Target="../ink/ink5750.xml"/><Relationship Id="rId85" Type="http://schemas.openxmlformats.org/officeDocument/2006/relationships/customXml" Target="../ink/ink4886.xml"/><Relationship Id="rId816" Type="http://schemas.openxmlformats.org/officeDocument/2006/relationships/image" Target="../media/image5114.png"/><Relationship Id="rId1001" Type="http://schemas.openxmlformats.org/officeDocument/2006/relationships/image" Target="../media/image5206.png"/><Relationship Id="rId1446" Type="http://schemas.openxmlformats.org/officeDocument/2006/relationships/image" Target="../media/image5424.png"/><Relationship Id="rId1653" Type="http://schemas.openxmlformats.org/officeDocument/2006/relationships/customXml" Target="../ink/ink5679.xml"/><Relationship Id="rId1860" Type="http://schemas.openxmlformats.org/officeDocument/2006/relationships/customXml" Target="../ink/ink5784.xml"/><Relationship Id="rId1306" Type="http://schemas.openxmlformats.org/officeDocument/2006/relationships/image" Target="../media/image5354.png"/><Relationship Id="rId1513" Type="http://schemas.openxmlformats.org/officeDocument/2006/relationships/customXml" Target="../ink/ink5609.xml"/><Relationship Id="rId1720" Type="http://schemas.openxmlformats.org/officeDocument/2006/relationships/image" Target="../media/image5561.png"/><Relationship Id="rId12" Type="http://schemas.openxmlformats.org/officeDocument/2006/relationships/image" Target="../media/image4726.png"/><Relationship Id="rId1818" Type="http://schemas.openxmlformats.org/officeDocument/2006/relationships/image" Target="../media/image5609.png"/><Relationship Id="rId161" Type="http://schemas.openxmlformats.org/officeDocument/2006/relationships/customXml" Target="../ink/ink4924.xml"/><Relationship Id="rId399" Type="http://schemas.openxmlformats.org/officeDocument/2006/relationships/customXml" Target="../ink/ink5043.xml"/><Relationship Id="rId259" Type="http://schemas.openxmlformats.org/officeDocument/2006/relationships/customXml" Target="../ink/ink4973.xml"/><Relationship Id="rId466" Type="http://schemas.openxmlformats.org/officeDocument/2006/relationships/customXml" Target="../ink/ink5077.xml"/><Relationship Id="rId673" Type="http://schemas.openxmlformats.org/officeDocument/2006/relationships/image" Target="../media/image5048.png"/><Relationship Id="rId880" Type="http://schemas.openxmlformats.org/officeDocument/2006/relationships/image" Target="../media/image5146.png"/><Relationship Id="rId1096" Type="http://schemas.openxmlformats.org/officeDocument/2006/relationships/customXml" Target="../ink/ink5399.xml"/><Relationship Id="rId119" Type="http://schemas.openxmlformats.org/officeDocument/2006/relationships/customXml" Target="../ink/ink4903.xml"/><Relationship Id="rId326" Type="http://schemas.openxmlformats.org/officeDocument/2006/relationships/image" Target="../media/image4878.png"/><Relationship Id="rId533" Type="http://schemas.openxmlformats.org/officeDocument/2006/relationships/image" Target="../media/image4981.png"/><Relationship Id="rId978" Type="http://schemas.openxmlformats.org/officeDocument/2006/relationships/customXml" Target="../ink/ink5340.xml"/><Relationship Id="rId1163" Type="http://schemas.openxmlformats.org/officeDocument/2006/relationships/image" Target="../media/image5287.png"/><Relationship Id="rId1370" Type="http://schemas.openxmlformats.org/officeDocument/2006/relationships/image" Target="../media/image5386.png"/><Relationship Id="rId740" Type="http://schemas.openxmlformats.org/officeDocument/2006/relationships/customXml" Target="../ink/ink5215.xml"/><Relationship Id="rId838" Type="http://schemas.openxmlformats.org/officeDocument/2006/relationships/image" Target="../media/image5125.png"/><Relationship Id="rId1023" Type="http://schemas.openxmlformats.org/officeDocument/2006/relationships/image" Target="../media/image5217.png"/><Relationship Id="rId1468" Type="http://schemas.openxmlformats.org/officeDocument/2006/relationships/image" Target="../media/image5435.png"/><Relationship Id="rId1675" Type="http://schemas.openxmlformats.org/officeDocument/2006/relationships/customXml" Target="../ink/ink5690.xml"/><Relationship Id="rId600" Type="http://schemas.openxmlformats.org/officeDocument/2006/relationships/customXml" Target="../ink/ink5144.xml"/><Relationship Id="rId1230" Type="http://schemas.openxmlformats.org/officeDocument/2006/relationships/customXml" Target="../ink/ink5467.xml"/><Relationship Id="rId1328" Type="http://schemas.openxmlformats.org/officeDocument/2006/relationships/image" Target="../media/image5365.png"/><Relationship Id="rId1535" Type="http://schemas.openxmlformats.org/officeDocument/2006/relationships/customXml" Target="../ink/ink5620.xml"/><Relationship Id="rId905" Type="http://schemas.openxmlformats.org/officeDocument/2006/relationships/customXml" Target="../ink/ink5303.xml"/><Relationship Id="rId1742" Type="http://schemas.openxmlformats.org/officeDocument/2006/relationships/image" Target="../media/image5572.png"/><Relationship Id="rId34" Type="http://schemas.openxmlformats.org/officeDocument/2006/relationships/image" Target="../media/image4737.png"/><Relationship Id="rId1602" Type="http://schemas.openxmlformats.org/officeDocument/2006/relationships/image" Target="../media/image5502.png"/><Relationship Id="rId183" Type="http://schemas.openxmlformats.org/officeDocument/2006/relationships/customXml" Target="../ink/ink4935.xml"/><Relationship Id="rId390" Type="http://schemas.openxmlformats.org/officeDocument/2006/relationships/image" Target="../media/image4910.png"/><Relationship Id="rId250" Type="http://schemas.openxmlformats.org/officeDocument/2006/relationships/image" Target="../media/image4840.png"/><Relationship Id="rId488" Type="http://schemas.openxmlformats.org/officeDocument/2006/relationships/customXml" Target="../ink/ink5088.xml"/><Relationship Id="rId695" Type="http://schemas.openxmlformats.org/officeDocument/2006/relationships/image" Target="../media/image5059.png"/><Relationship Id="rId110" Type="http://schemas.openxmlformats.org/officeDocument/2006/relationships/image" Target="../media/image4774.png"/><Relationship Id="rId348" Type="http://schemas.openxmlformats.org/officeDocument/2006/relationships/image" Target="../media/image4889.png"/><Relationship Id="rId555" Type="http://schemas.openxmlformats.org/officeDocument/2006/relationships/image" Target="../media/image4991.png"/><Relationship Id="rId762" Type="http://schemas.openxmlformats.org/officeDocument/2006/relationships/customXml" Target="../ink/ink5230.xml"/><Relationship Id="rId1185" Type="http://schemas.openxmlformats.org/officeDocument/2006/relationships/image" Target="../media/image5296.png"/><Relationship Id="rId1392" Type="http://schemas.openxmlformats.org/officeDocument/2006/relationships/image" Target="../media/image5397.png"/><Relationship Id="rId208" Type="http://schemas.openxmlformats.org/officeDocument/2006/relationships/image" Target="../media/image4820.png"/><Relationship Id="rId415" Type="http://schemas.openxmlformats.org/officeDocument/2006/relationships/customXml" Target="../ink/ink5051.xml"/><Relationship Id="rId622" Type="http://schemas.openxmlformats.org/officeDocument/2006/relationships/customXml" Target="../ink/ink5155.xml"/><Relationship Id="rId1045" Type="http://schemas.openxmlformats.org/officeDocument/2006/relationships/image" Target="../media/image5228.png"/><Relationship Id="rId1252" Type="http://schemas.openxmlformats.org/officeDocument/2006/relationships/customXml" Target="../ink/ink5478.xml"/><Relationship Id="rId1697" Type="http://schemas.openxmlformats.org/officeDocument/2006/relationships/customXml" Target="../ink/ink5701.xml"/><Relationship Id="rId927" Type="http://schemas.openxmlformats.org/officeDocument/2006/relationships/image" Target="../media/image5169.png"/><Relationship Id="rId1112" Type="http://schemas.openxmlformats.org/officeDocument/2006/relationships/customXml" Target="../ink/ink5407.xml"/><Relationship Id="rId1557" Type="http://schemas.openxmlformats.org/officeDocument/2006/relationships/customXml" Target="../ink/ink5631.xml"/><Relationship Id="rId1764" Type="http://schemas.openxmlformats.org/officeDocument/2006/relationships/customXml" Target="../ink/ink5735.xml"/><Relationship Id="rId56" Type="http://schemas.openxmlformats.org/officeDocument/2006/relationships/image" Target="../media/image4748.png"/><Relationship Id="rId1417" Type="http://schemas.openxmlformats.org/officeDocument/2006/relationships/customXml" Target="../ink/ink5561.xml"/><Relationship Id="rId1624" Type="http://schemas.openxmlformats.org/officeDocument/2006/relationships/image" Target="../media/image5513.png"/><Relationship Id="rId1831" Type="http://schemas.openxmlformats.org/officeDocument/2006/relationships/image" Target="../media/image5615.png"/><Relationship Id="rId272" Type="http://schemas.openxmlformats.org/officeDocument/2006/relationships/image" Target="../media/image4851.png"/><Relationship Id="rId577" Type="http://schemas.openxmlformats.org/officeDocument/2006/relationships/image" Target="../media/image5002.png"/><Relationship Id="rId132" Type="http://schemas.openxmlformats.org/officeDocument/2006/relationships/image" Target="../media/image4784.png"/><Relationship Id="rId784" Type="http://schemas.openxmlformats.org/officeDocument/2006/relationships/image" Target="../media/image5098.png"/><Relationship Id="rId991" Type="http://schemas.openxmlformats.org/officeDocument/2006/relationships/image" Target="../media/image5201.png"/><Relationship Id="rId1067" Type="http://schemas.openxmlformats.org/officeDocument/2006/relationships/image" Target="../media/image5239.png"/><Relationship Id="rId437" Type="http://schemas.openxmlformats.org/officeDocument/2006/relationships/image" Target="../media/image4933.png"/><Relationship Id="rId644" Type="http://schemas.openxmlformats.org/officeDocument/2006/relationships/image" Target="../media/image5034.png"/><Relationship Id="rId851" Type="http://schemas.openxmlformats.org/officeDocument/2006/relationships/customXml" Target="../ink/ink5276.xml"/><Relationship Id="rId1274" Type="http://schemas.openxmlformats.org/officeDocument/2006/relationships/image" Target="../media/image5338.png"/><Relationship Id="rId1481" Type="http://schemas.openxmlformats.org/officeDocument/2006/relationships/customXml" Target="../ink/ink5593.xml"/><Relationship Id="rId1579" Type="http://schemas.openxmlformats.org/officeDocument/2006/relationships/customXml" Target="../ink/ink5642.xml"/><Relationship Id="rId504" Type="http://schemas.openxmlformats.org/officeDocument/2006/relationships/customXml" Target="../ink/ink5096.xml"/><Relationship Id="rId711" Type="http://schemas.openxmlformats.org/officeDocument/2006/relationships/image" Target="../media/image5067.png"/><Relationship Id="rId949" Type="http://schemas.openxmlformats.org/officeDocument/2006/relationships/image" Target="../media/image5180.png"/><Relationship Id="rId1134" Type="http://schemas.openxmlformats.org/officeDocument/2006/relationships/customXml" Target="../ink/ink5418.xml"/><Relationship Id="rId1341" Type="http://schemas.openxmlformats.org/officeDocument/2006/relationships/customXml" Target="../ink/ink5523.xml"/><Relationship Id="rId1786" Type="http://schemas.openxmlformats.org/officeDocument/2006/relationships/image" Target="../media/image5593.png"/><Relationship Id="rId78" Type="http://schemas.openxmlformats.org/officeDocument/2006/relationships/image" Target="../media/image4758.png"/><Relationship Id="rId809" Type="http://schemas.openxmlformats.org/officeDocument/2006/relationships/customXml" Target="../ink/ink5255.xml"/><Relationship Id="rId1201" Type="http://schemas.openxmlformats.org/officeDocument/2006/relationships/image" Target="../media/image5303.png"/><Relationship Id="rId1439" Type="http://schemas.openxmlformats.org/officeDocument/2006/relationships/customXml" Target="../ink/ink5572.xml"/><Relationship Id="rId1646" Type="http://schemas.openxmlformats.org/officeDocument/2006/relationships/image" Target="../media/image5524.png"/><Relationship Id="rId1853" Type="http://schemas.openxmlformats.org/officeDocument/2006/relationships/image" Target="../media/image5626.png"/><Relationship Id="rId1506" Type="http://schemas.openxmlformats.org/officeDocument/2006/relationships/image" Target="../media/image5454.png"/><Relationship Id="rId1713" Type="http://schemas.openxmlformats.org/officeDocument/2006/relationships/customXml" Target="../ink/ink5709.xml"/><Relationship Id="rId294" Type="http://schemas.openxmlformats.org/officeDocument/2006/relationships/image" Target="../media/image4862.png"/><Relationship Id="rId154" Type="http://schemas.openxmlformats.org/officeDocument/2006/relationships/image" Target="../media/image4795.png"/><Relationship Id="rId361" Type="http://schemas.openxmlformats.org/officeDocument/2006/relationships/customXml" Target="../ink/ink5024.xml"/><Relationship Id="rId599" Type="http://schemas.openxmlformats.org/officeDocument/2006/relationships/image" Target="../media/image5013.png"/><Relationship Id="rId459" Type="http://schemas.openxmlformats.org/officeDocument/2006/relationships/image" Target="../media/image4944.png"/><Relationship Id="rId666" Type="http://schemas.openxmlformats.org/officeDocument/2006/relationships/customXml" Target="../ink/ink5178.xml"/><Relationship Id="rId873" Type="http://schemas.openxmlformats.org/officeDocument/2006/relationships/customXml" Target="../ink/ink5287.xml"/><Relationship Id="rId1089" Type="http://schemas.openxmlformats.org/officeDocument/2006/relationships/image" Target="../media/image5250.png"/><Relationship Id="rId1296" Type="http://schemas.openxmlformats.org/officeDocument/2006/relationships/image" Target="../media/image5349.png"/><Relationship Id="rId221" Type="http://schemas.openxmlformats.org/officeDocument/2006/relationships/customXml" Target="../ink/ink4954.xml"/><Relationship Id="rId319" Type="http://schemas.openxmlformats.org/officeDocument/2006/relationships/customXml" Target="../ink/ink5003.xml"/><Relationship Id="rId526" Type="http://schemas.openxmlformats.org/officeDocument/2006/relationships/customXml" Target="../ink/ink5107.xml"/><Relationship Id="rId1156" Type="http://schemas.openxmlformats.org/officeDocument/2006/relationships/customXml" Target="../ink/ink5429.xml"/><Relationship Id="rId1363" Type="http://schemas.openxmlformats.org/officeDocument/2006/relationships/customXml" Target="../ink/ink5534.xml"/><Relationship Id="rId733" Type="http://schemas.openxmlformats.org/officeDocument/2006/relationships/image" Target="../media/image5078.png"/><Relationship Id="rId940" Type="http://schemas.openxmlformats.org/officeDocument/2006/relationships/customXml" Target="../ink/ink5321.xml"/><Relationship Id="rId1016" Type="http://schemas.openxmlformats.org/officeDocument/2006/relationships/customXml" Target="../ink/ink5359.xml"/><Relationship Id="rId1570" Type="http://schemas.openxmlformats.org/officeDocument/2006/relationships/image" Target="../media/image5486.png"/><Relationship Id="rId1668" Type="http://schemas.openxmlformats.org/officeDocument/2006/relationships/image" Target="../media/image5535.png"/><Relationship Id="rId800" Type="http://schemas.openxmlformats.org/officeDocument/2006/relationships/image" Target="../media/image5106.png"/><Relationship Id="rId1223" Type="http://schemas.openxmlformats.org/officeDocument/2006/relationships/image" Target="../media/image5314.png"/><Relationship Id="rId1430" Type="http://schemas.openxmlformats.org/officeDocument/2006/relationships/image" Target="../media/image5416.png"/><Relationship Id="rId1528" Type="http://schemas.openxmlformats.org/officeDocument/2006/relationships/image" Target="../media/image5465.png"/><Relationship Id="rId1735" Type="http://schemas.openxmlformats.org/officeDocument/2006/relationships/customXml" Target="../ink/ink5720.xml"/><Relationship Id="rId27" Type="http://schemas.openxmlformats.org/officeDocument/2006/relationships/customXml" Target="../ink/ink4857.xml"/><Relationship Id="rId1802" Type="http://schemas.openxmlformats.org/officeDocument/2006/relationships/image" Target="../media/image5601.png"/><Relationship Id="rId176" Type="http://schemas.openxmlformats.org/officeDocument/2006/relationships/image" Target="../media/image4806.png"/><Relationship Id="rId383" Type="http://schemas.openxmlformats.org/officeDocument/2006/relationships/customXml" Target="../ink/ink5035.xml"/><Relationship Id="rId590" Type="http://schemas.openxmlformats.org/officeDocument/2006/relationships/customXml" Target="../ink/ink5139.xml"/><Relationship Id="rId243" Type="http://schemas.openxmlformats.org/officeDocument/2006/relationships/customXml" Target="../ink/ink4965.xml"/><Relationship Id="rId450" Type="http://schemas.openxmlformats.org/officeDocument/2006/relationships/customXml" Target="../ink/ink5069.xml"/><Relationship Id="rId688" Type="http://schemas.openxmlformats.org/officeDocument/2006/relationships/customXml" Target="../ink/ink5189.xml"/><Relationship Id="rId895" Type="http://schemas.openxmlformats.org/officeDocument/2006/relationships/customXml" Target="../ink/ink5298.xml"/><Relationship Id="rId1080" Type="http://schemas.openxmlformats.org/officeDocument/2006/relationships/customXml" Target="../ink/ink5391.xml"/><Relationship Id="rId103" Type="http://schemas.openxmlformats.org/officeDocument/2006/relationships/customXml" Target="../ink/ink4895.xml"/><Relationship Id="rId310" Type="http://schemas.openxmlformats.org/officeDocument/2006/relationships/image" Target="../media/image4870.png"/><Relationship Id="rId548" Type="http://schemas.openxmlformats.org/officeDocument/2006/relationships/customXml" Target="../ink/ink5118.xml"/><Relationship Id="rId755" Type="http://schemas.openxmlformats.org/officeDocument/2006/relationships/customXml" Target="../ink/ink5223.xml"/><Relationship Id="rId962" Type="http://schemas.openxmlformats.org/officeDocument/2006/relationships/customXml" Target="../ink/ink5332.xml"/><Relationship Id="rId1178" Type="http://schemas.openxmlformats.org/officeDocument/2006/relationships/customXml" Target="../ink/ink5441.xml"/><Relationship Id="rId1385" Type="http://schemas.openxmlformats.org/officeDocument/2006/relationships/customXml" Target="../ink/ink5545.xml"/><Relationship Id="rId1592" Type="http://schemas.openxmlformats.org/officeDocument/2006/relationships/image" Target="../media/image5497.png"/><Relationship Id="rId91" Type="http://schemas.openxmlformats.org/officeDocument/2006/relationships/customXml" Target="../ink/ink4889.xml"/><Relationship Id="rId408" Type="http://schemas.openxmlformats.org/officeDocument/2006/relationships/image" Target="../media/image4919.png"/><Relationship Id="rId615" Type="http://schemas.openxmlformats.org/officeDocument/2006/relationships/image" Target="../media/image5020.png"/><Relationship Id="rId822" Type="http://schemas.openxmlformats.org/officeDocument/2006/relationships/image" Target="../media/image5117.png"/><Relationship Id="rId1038" Type="http://schemas.openxmlformats.org/officeDocument/2006/relationships/customXml" Target="../ink/ink5370.xml"/><Relationship Id="rId1245" Type="http://schemas.openxmlformats.org/officeDocument/2006/relationships/image" Target="../media/image5325.png"/><Relationship Id="rId1452" Type="http://schemas.openxmlformats.org/officeDocument/2006/relationships/image" Target="../media/image5427.png"/><Relationship Id="rId1105" Type="http://schemas.openxmlformats.org/officeDocument/2006/relationships/image" Target="../media/image5258.png"/><Relationship Id="rId1312" Type="http://schemas.openxmlformats.org/officeDocument/2006/relationships/image" Target="../media/image5357.png"/><Relationship Id="rId1757" Type="http://schemas.openxmlformats.org/officeDocument/2006/relationships/image" Target="../media/image5579.png"/><Relationship Id="rId49" Type="http://schemas.openxmlformats.org/officeDocument/2006/relationships/customXml" Target="../ink/ink4868.xml"/><Relationship Id="rId1617" Type="http://schemas.openxmlformats.org/officeDocument/2006/relationships/customXml" Target="../ink/ink5661.xml"/><Relationship Id="rId1824" Type="http://schemas.openxmlformats.org/officeDocument/2006/relationships/customXml" Target="../ink/ink5766.xml"/><Relationship Id="rId198" Type="http://schemas.openxmlformats.org/officeDocument/2006/relationships/image" Target="../media/image4816.png"/><Relationship Id="rId265" Type="http://schemas.openxmlformats.org/officeDocument/2006/relationships/customXml" Target="../ink/ink4976.xml"/><Relationship Id="rId472" Type="http://schemas.openxmlformats.org/officeDocument/2006/relationships/customXml" Target="../ink/ink5080.xml"/><Relationship Id="rId125" Type="http://schemas.openxmlformats.org/officeDocument/2006/relationships/customXml" Target="../ink/ink4906.xml"/><Relationship Id="rId332" Type="http://schemas.openxmlformats.org/officeDocument/2006/relationships/image" Target="../media/image4881.png"/><Relationship Id="rId777" Type="http://schemas.openxmlformats.org/officeDocument/2006/relationships/customXml" Target="../ink/ink5239.xml"/><Relationship Id="rId984" Type="http://schemas.openxmlformats.org/officeDocument/2006/relationships/customXml" Target="../ink/ink5343.xml"/><Relationship Id="rId637" Type="http://schemas.openxmlformats.org/officeDocument/2006/relationships/customXml" Target="../ink/ink5163.xml"/><Relationship Id="rId844" Type="http://schemas.openxmlformats.org/officeDocument/2006/relationships/image" Target="../media/image5128.png"/><Relationship Id="rId1267" Type="http://schemas.openxmlformats.org/officeDocument/2006/relationships/customXml" Target="../ink/ink5486.xml"/><Relationship Id="rId1474" Type="http://schemas.openxmlformats.org/officeDocument/2006/relationships/image" Target="../media/image5438.png"/><Relationship Id="rId1681" Type="http://schemas.openxmlformats.org/officeDocument/2006/relationships/customXml" Target="../ink/ink5693.xml"/><Relationship Id="rId704" Type="http://schemas.openxmlformats.org/officeDocument/2006/relationships/customXml" Target="../ink/ink5197.xml"/><Relationship Id="rId911" Type="http://schemas.openxmlformats.org/officeDocument/2006/relationships/customXml" Target="../ink/ink5306.xml"/><Relationship Id="rId1127" Type="http://schemas.openxmlformats.org/officeDocument/2006/relationships/image" Target="../media/image5269.png"/><Relationship Id="rId1334" Type="http://schemas.openxmlformats.org/officeDocument/2006/relationships/image" Target="../media/image5368.png"/><Relationship Id="rId1541" Type="http://schemas.openxmlformats.org/officeDocument/2006/relationships/customXml" Target="../ink/ink5623.xml"/><Relationship Id="rId1779" Type="http://schemas.openxmlformats.org/officeDocument/2006/relationships/image" Target="../media/image5590.png"/><Relationship Id="rId40" Type="http://schemas.openxmlformats.org/officeDocument/2006/relationships/image" Target="../media/image4740.png"/><Relationship Id="rId1401" Type="http://schemas.openxmlformats.org/officeDocument/2006/relationships/customXml" Target="../ink/ink5553.xml"/><Relationship Id="rId1639" Type="http://schemas.openxmlformats.org/officeDocument/2006/relationships/customXml" Target="../ink/ink5672.xml"/><Relationship Id="rId1846" Type="http://schemas.openxmlformats.org/officeDocument/2006/relationships/customXml" Target="../ink/ink5777.xml"/><Relationship Id="rId1706" Type="http://schemas.openxmlformats.org/officeDocument/2006/relationships/image" Target="../media/image5554.png"/><Relationship Id="rId287" Type="http://schemas.openxmlformats.org/officeDocument/2006/relationships/customXml" Target="../ink/ink4987.xml"/><Relationship Id="rId494" Type="http://schemas.openxmlformats.org/officeDocument/2006/relationships/customXml" Target="../ink/ink5091.xml"/><Relationship Id="rId147" Type="http://schemas.openxmlformats.org/officeDocument/2006/relationships/customXml" Target="../ink/ink4917.xml"/><Relationship Id="rId354" Type="http://schemas.openxmlformats.org/officeDocument/2006/relationships/image" Target="../media/image4892.png"/><Relationship Id="rId799" Type="http://schemas.openxmlformats.org/officeDocument/2006/relationships/customXml" Target="../ink/ink5250.xml"/><Relationship Id="rId1191" Type="http://schemas.openxmlformats.org/officeDocument/2006/relationships/image" Target="../media/image5298.png"/><Relationship Id="rId561" Type="http://schemas.openxmlformats.org/officeDocument/2006/relationships/image" Target="../media/image4994.png"/><Relationship Id="rId659" Type="http://schemas.openxmlformats.org/officeDocument/2006/relationships/image" Target="../media/image5041.png"/><Relationship Id="rId866" Type="http://schemas.openxmlformats.org/officeDocument/2006/relationships/image" Target="../media/image5139.png"/><Relationship Id="rId1289" Type="http://schemas.openxmlformats.org/officeDocument/2006/relationships/customXml" Target="../ink/ink5497.xml"/><Relationship Id="rId1496" Type="http://schemas.openxmlformats.org/officeDocument/2006/relationships/image" Target="../media/image5449.png"/><Relationship Id="rId214" Type="http://schemas.openxmlformats.org/officeDocument/2006/relationships/image" Target="../media/image4823.png"/><Relationship Id="rId421" Type="http://schemas.openxmlformats.org/officeDocument/2006/relationships/customXml" Target="../ink/ink5054.xml"/><Relationship Id="rId519" Type="http://schemas.openxmlformats.org/officeDocument/2006/relationships/image" Target="../media/image4974.png"/><Relationship Id="rId1051" Type="http://schemas.openxmlformats.org/officeDocument/2006/relationships/image" Target="../media/image5231.png"/><Relationship Id="rId1149" Type="http://schemas.openxmlformats.org/officeDocument/2006/relationships/image" Target="../media/image5280.png"/><Relationship Id="rId1356" Type="http://schemas.openxmlformats.org/officeDocument/2006/relationships/image" Target="../media/image5379.png"/><Relationship Id="rId726" Type="http://schemas.openxmlformats.org/officeDocument/2006/relationships/customXml" Target="../ink/ink5208.xml"/><Relationship Id="rId933" Type="http://schemas.openxmlformats.org/officeDocument/2006/relationships/image" Target="../media/image5172.png"/><Relationship Id="rId1009" Type="http://schemas.openxmlformats.org/officeDocument/2006/relationships/image" Target="../media/image5210.png"/><Relationship Id="rId1563" Type="http://schemas.openxmlformats.org/officeDocument/2006/relationships/customXml" Target="../ink/ink5634.xml"/><Relationship Id="rId1770" Type="http://schemas.openxmlformats.org/officeDocument/2006/relationships/customXml" Target="../ink/ink5738.xml"/><Relationship Id="rId1868" Type="http://schemas.openxmlformats.org/officeDocument/2006/relationships/customXml" Target="../ink/ink5788.xml"/><Relationship Id="rId62" Type="http://schemas.openxmlformats.org/officeDocument/2006/relationships/image" Target="../media/image4750.png"/><Relationship Id="rId1216" Type="http://schemas.openxmlformats.org/officeDocument/2006/relationships/customXml" Target="../ink/ink5460.xml"/><Relationship Id="rId1423" Type="http://schemas.openxmlformats.org/officeDocument/2006/relationships/customXml" Target="../ink/ink5564.xml"/><Relationship Id="rId1630" Type="http://schemas.openxmlformats.org/officeDocument/2006/relationships/image" Target="../media/image5516.png"/><Relationship Id="rId1728" Type="http://schemas.openxmlformats.org/officeDocument/2006/relationships/image" Target="../media/image5565.png"/><Relationship Id="rId169" Type="http://schemas.openxmlformats.org/officeDocument/2006/relationships/customXml" Target="../ink/ink4928.xml"/><Relationship Id="rId376" Type="http://schemas.openxmlformats.org/officeDocument/2006/relationships/image" Target="../media/image4903.png"/><Relationship Id="rId583" Type="http://schemas.openxmlformats.org/officeDocument/2006/relationships/image" Target="../media/image5005.png"/><Relationship Id="rId790" Type="http://schemas.openxmlformats.org/officeDocument/2006/relationships/image" Target="../media/image5101.png"/><Relationship Id="rId4" Type="http://schemas.openxmlformats.org/officeDocument/2006/relationships/image" Target="../media/image4722.png"/><Relationship Id="rId236" Type="http://schemas.openxmlformats.org/officeDocument/2006/relationships/image" Target="../media/image4833.png"/><Relationship Id="rId443" Type="http://schemas.openxmlformats.org/officeDocument/2006/relationships/image" Target="../media/image4936.png"/><Relationship Id="rId650" Type="http://schemas.openxmlformats.org/officeDocument/2006/relationships/customXml" Target="../ink/ink5170.xml"/><Relationship Id="rId888" Type="http://schemas.openxmlformats.org/officeDocument/2006/relationships/image" Target="../media/image5150.png"/><Relationship Id="rId1073" Type="http://schemas.openxmlformats.org/officeDocument/2006/relationships/image" Target="../media/image5242.png"/><Relationship Id="rId1280" Type="http://schemas.openxmlformats.org/officeDocument/2006/relationships/image" Target="../media/image5341.png"/><Relationship Id="rId303" Type="http://schemas.openxmlformats.org/officeDocument/2006/relationships/customXml" Target="../ink/ink4995.xml"/><Relationship Id="rId748" Type="http://schemas.openxmlformats.org/officeDocument/2006/relationships/image" Target="../media/image5085.png"/><Relationship Id="rId955" Type="http://schemas.openxmlformats.org/officeDocument/2006/relationships/image" Target="../media/image5183.png"/><Relationship Id="rId1140" Type="http://schemas.openxmlformats.org/officeDocument/2006/relationships/customXml" Target="../ink/ink5421.xml"/><Relationship Id="rId1378" Type="http://schemas.openxmlformats.org/officeDocument/2006/relationships/image" Target="../media/image5390.png"/><Relationship Id="rId1585" Type="http://schemas.openxmlformats.org/officeDocument/2006/relationships/customXml" Target="../ink/ink5645.xml"/><Relationship Id="rId1792" Type="http://schemas.openxmlformats.org/officeDocument/2006/relationships/image" Target="../media/image5596.png"/><Relationship Id="rId84" Type="http://schemas.openxmlformats.org/officeDocument/2006/relationships/image" Target="../media/image4761.png"/><Relationship Id="rId510" Type="http://schemas.openxmlformats.org/officeDocument/2006/relationships/customXml" Target="../ink/ink5099.xml"/><Relationship Id="rId608" Type="http://schemas.openxmlformats.org/officeDocument/2006/relationships/customXml" Target="../ink/ink5148.xml"/><Relationship Id="rId815" Type="http://schemas.openxmlformats.org/officeDocument/2006/relationships/customXml" Target="../ink/ink5258.xml"/><Relationship Id="rId1238" Type="http://schemas.openxmlformats.org/officeDocument/2006/relationships/customXml" Target="../ink/ink5471.xml"/><Relationship Id="rId1445" Type="http://schemas.openxmlformats.org/officeDocument/2006/relationships/customXml" Target="../ink/ink5575.xml"/><Relationship Id="rId1652" Type="http://schemas.openxmlformats.org/officeDocument/2006/relationships/image" Target="../media/image5527.png"/><Relationship Id="rId1000" Type="http://schemas.openxmlformats.org/officeDocument/2006/relationships/customXml" Target="../ink/ink5351.xml"/><Relationship Id="rId1305" Type="http://schemas.openxmlformats.org/officeDocument/2006/relationships/customXml" Target="../ink/ink5505.xml"/><Relationship Id="rId1512" Type="http://schemas.openxmlformats.org/officeDocument/2006/relationships/image" Target="../media/image5457.png"/><Relationship Id="rId1817" Type="http://schemas.openxmlformats.org/officeDocument/2006/relationships/customXml" Target="../ink/ink5762.xml"/><Relationship Id="rId11" Type="http://schemas.openxmlformats.org/officeDocument/2006/relationships/customXml" Target="../ink/ink4849.xml"/><Relationship Id="rId398" Type="http://schemas.openxmlformats.org/officeDocument/2006/relationships/image" Target="../media/image4914.png"/><Relationship Id="rId160" Type="http://schemas.openxmlformats.org/officeDocument/2006/relationships/image" Target="../media/image4798.png"/><Relationship Id="rId258" Type="http://schemas.openxmlformats.org/officeDocument/2006/relationships/image" Target="../media/image4844.png"/><Relationship Id="rId465" Type="http://schemas.openxmlformats.org/officeDocument/2006/relationships/image" Target="../media/image4947.png"/><Relationship Id="rId672" Type="http://schemas.openxmlformats.org/officeDocument/2006/relationships/customXml" Target="../ink/ink5181.xml"/><Relationship Id="rId1095" Type="http://schemas.openxmlformats.org/officeDocument/2006/relationships/image" Target="../media/image5253.png"/><Relationship Id="rId118" Type="http://schemas.openxmlformats.org/officeDocument/2006/relationships/image" Target="../media/image4777.png"/><Relationship Id="rId325" Type="http://schemas.openxmlformats.org/officeDocument/2006/relationships/customXml" Target="../ink/ink5006.xml"/><Relationship Id="rId532" Type="http://schemas.openxmlformats.org/officeDocument/2006/relationships/customXml" Target="../ink/ink5110.xml"/><Relationship Id="rId977" Type="http://schemas.openxmlformats.org/officeDocument/2006/relationships/image" Target="../media/image5194.png"/><Relationship Id="rId1162" Type="http://schemas.openxmlformats.org/officeDocument/2006/relationships/customXml" Target="../ink/ink5432.xml"/><Relationship Id="rId837" Type="http://schemas.openxmlformats.org/officeDocument/2006/relationships/customXml" Target="../ink/ink5269.xml"/><Relationship Id="rId1022" Type="http://schemas.openxmlformats.org/officeDocument/2006/relationships/customXml" Target="../ink/ink5362.xml"/><Relationship Id="rId1467" Type="http://schemas.openxmlformats.org/officeDocument/2006/relationships/customXml" Target="../ink/ink5586.xml"/><Relationship Id="rId1674" Type="http://schemas.openxmlformats.org/officeDocument/2006/relationships/image" Target="../media/image5538.png"/><Relationship Id="rId904" Type="http://schemas.openxmlformats.org/officeDocument/2006/relationships/image" Target="../media/image5158.png"/><Relationship Id="rId1327" Type="http://schemas.openxmlformats.org/officeDocument/2006/relationships/customXml" Target="../ink/ink5516.xml"/><Relationship Id="rId1534" Type="http://schemas.openxmlformats.org/officeDocument/2006/relationships/image" Target="../media/image5468.png"/><Relationship Id="rId1741" Type="http://schemas.openxmlformats.org/officeDocument/2006/relationships/customXml" Target="../ink/ink5723.xml"/><Relationship Id="rId33" Type="http://schemas.openxmlformats.org/officeDocument/2006/relationships/customXml" Target="../ink/ink4860.xml"/><Relationship Id="rId1601" Type="http://schemas.openxmlformats.org/officeDocument/2006/relationships/customXml" Target="../ink/ink5653.xml"/><Relationship Id="rId1839" Type="http://schemas.openxmlformats.org/officeDocument/2006/relationships/image" Target="../media/image5619.png"/><Relationship Id="rId182" Type="http://schemas.openxmlformats.org/officeDocument/2006/relationships/image" Target="../media/image4809.png"/><Relationship Id="rId487" Type="http://schemas.openxmlformats.org/officeDocument/2006/relationships/image" Target="../media/image4958.png"/><Relationship Id="rId694" Type="http://schemas.openxmlformats.org/officeDocument/2006/relationships/customXml" Target="../ink/ink5192.xml"/><Relationship Id="rId347" Type="http://schemas.openxmlformats.org/officeDocument/2006/relationships/customXml" Target="../ink/ink5017.xml"/><Relationship Id="rId999" Type="http://schemas.openxmlformats.org/officeDocument/2006/relationships/image" Target="../media/image5205.png"/><Relationship Id="rId1184" Type="http://schemas.openxmlformats.org/officeDocument/2006/relationships/customXml" Target="../ink/ink5444.xml"/><Relationship Id="rId554" Type="http://schemas.openxmlformats.org/officeDocument/2006/relationships/customXml" Target="../ink/ink5121.xml"/><Relationship Id="rId761" Type="http://schemas.openxmlformats.org/officeDocument/2006/relationships/customXml" Target="../ink/ink5229.xml"/><Relationship Id="rId859" Type="http://schemas.openxmlformats.org/officeDocument/2006/relationships/customXml" Target="../ink/ink5280.xml"/><Relationship Id="rId1391" Type="http://schemas.openxmlformats.org/officeDocument/2006/relationships/customXml" Target="../ink/ink5548.xml"/><Relationship Id="rId1489" Type="http://schemas.openxmlformats.org/officeDocument/2006/relationships/customXml" Target="../ink/ink5597.xml"/><Relationship Id="rId1696" Type="http://schemas.openxmlformats.org/officeDocument/2006/relationships/image" Target="../media/image5549.png"/><Relationship Id="rId207" Type="http://schemas.openxmlformats.org/officeDocument/2006/relationships/customXml" Target="../ink/ink4947.xml"/><Relationship Id="rId414" Type="http://schemas.openxmlformats.org/officeDocument/2006/relationships/image" Target="../media/image4922.png"/><Relationship Id="rId621" Type="http://schemas.openxmlformats.org/officeDocument/2006/relationships/image" Target="../media/image5023.png"/><Relationship Id="rId1044" Type="http://schemas.openxmlformats.org/officeDocument/2006/relationships/customXml" Target="../ink/ink5373.xml"/><Relationship Id="rId1251" Type="http://schemas.openxmlformats.org/officeDocument/2006/relationships/image" Target="../media/image5328.png"/><Relationship Id="rId1349" Type="http://schemas.openxmlformats.org/officeDocument/2006/relationships/customXml" Target="../ink/ink5527.xml"/><Relationship Id="rId719" Type="http://schemas.openxmlformats.org/officeDocument/2006/relationships/image" Target="../media/image5071.png"/><Relationship Id="rId926" Type="http://schemas.openxmlformats.org/officeDocument/2006/relationships/customXml" Target="../ink/ink5314.xml"/><Relationship Id="rId1111" Type="http://schemas.openxmlformats.org/officeDocument/2006/relationships/image" Target="../media/image5261.png"/><Relationship Id="rId1556" Type="http://schemas.openxmlformats.org/officeDocument/2006/relationships/image" Target="../media/image5479.png"/><Relationship Id="rId1763" Type="http://schemas.openxmlformats.org/officeDocument/2006/relationships/image" Target="../media/image5582.png"/><Relationship Id="rId55" Type="http://schemas.openxmlformats.org/officeDocument/2006/relationships/customXml" Target="../ink/ink4871.xml"/><Relationship Id="rId1209" Type="http://schemas.openxmlformats.org/officeDocument/2006/relationships/image" Target="../media/image5307.png"/><Relationship Id="rId1416" Type="http://schemas.openxmlformats.org/officeDocument/2006/relationships/image" Target="../media/image5409.png"/><Relationship Id="rId1623" Type="http://schemas.openxmlformats.org/officeDocument/2006/relationships/customXml" Target="../ink/ink5664.xml"/><Relationship Id="rId1830" Type="http://schemas.openxmlformats.org/officeDocument/2006/relationships/customXml" Target="../ink/ink5769.xml"/><Relationship Id="rId271" Type="http://schemas.openxmlformats.org/officeDocument/2006/relationships/customXml" Target="../ink/ink4979.xml"/><Relationship Id="rId66" Type="http://schemas.openxmlformats.org/officeDocument/2006/relationships/image" Target="../media/image4752.png"/><Relationship Id="rId131" Type="http://schemas.openxmlformats.org/officeDocument/2006/relationships/customXml" Target="../ink/ink4909.xml"/><Relationship Id="rId369" Type="http://schemas.openxmlformats.org/officeDocument/2006/relationships/customXml" Target="../ink/ink5028.xml"/><Relationship Id="rId576" Type="http://schemas.openxmlformats.org/officeDocument/2006/relationships/customXml" Target="../ink/ink5132.xml"/><Relationship Id="rId783" Type="http://schemas.openxmlformats.org/officeDocument/2006/relationships/customXml" Target="../ink/ink5242.xml"/><Relationship Id="rId990" Type="http://schemas.openxmlformats.org/officeDocument/2006/relationships/customXml" Target="../ink/ink5346.xml"/><Relationship Id="rId1427" Type="http://schemas.openxmlformats.org/officeDocument/2006/relationships/customXml" Target="../ink/ink5566.xml"/><Relationship Id="rId1634" Type="http://schemas.openxmlformats.org/officeDocument/2006/relationships/image" Target="../media/image5518.png"/><Relationship Id="rId1841" Type="http://schemas.openxmlformats.org/officeDocument/2006/relationships/image" Target="../media/image5620.png"/><Relationship Id="rId229" Type="http://schemas.openxmlformats.org/officeDocument/2006/relationships/customXml" Target="../ink/ink4958.xml"/><Relationship Id="rId436" Type="http://schemas.openxmlformats.org/officeDocument/2006/relationships/customXml" Target="../ink/ink5062.xml"/><Relationship Id="rId643" Type="http://schemas.openxmlformats.org/officeDocument/2006/relationships/customXml" Target="../ink/ink5166.xml"/><Relationship Id="rId1066" Type="http://schemas.openxmlformats.org/officeDocument/2006/relationships/customXml" Target="../ink/ink5384.xml"/><Relationship Id="rId1273" Type="http://schemas.openxmlformats.org/officeDocument/2006/relationships/customXml" Target="../ink/ink5489.xml"/><Relationship Id="rId1480" Type="http://schemas.openxmlformats.org/officeDocument/2006/relationships/image" Target="../media/image5441.png"/><Relationship Id="rId850" Type="http://schemas.openxmlformats.org/officeDocument/2006/relationships/image" Target="../media/image5131.png"/><Relationship Id="rId948" Type="http://schemas.openxmlformats.org/officeDocument/2006/relationships/customXml" Target="../ink/ink5325.xml"/><Relationship Id="rId1133" Type="http://schemas.openxmlformats.org/officeDocument/2006/relationships/image" Target="../media/image5272.png"/><Relationship Id="rId1578" Type="http://schemas.openxmlformats.org/officeDocument/2006/relationships/image" Target="../media/image5490.png"/><Relationship Id="rId1701" Type="http://schemas.openxmlformats.org/officeDocument/2006/relationships/customXml" Target="../ink/ink5703.xml"/><Relationship Id="rId1785" Type="http://schemas.openxmlformats.org/officeDocument/2006/relationships/customXml" Target="../ink/ink5746.xml"/><Relationship Id="rId77" Type="http://schemas.openxmlformats.org/officeDocument/2006/relationships/customXml" Target="../ink/ink4882.xml"/><Relationship Id="rId282" Type="http://schemas.openxmlformats.org/officeDocument/2006/relationships/image" Target="../media/image4856.png"/><Relationship Id="rId503" Type="http://schemas.openxmlformats.org/officeDocument/2006/relationships/image" Target="../media/image4966.png"/><Relationship Id="rId587" Type="http://schemas.openxmlformats.org/officeDocument/2006/relationships/image" Target="../media/image5007.png"/><Relationship Id="rId710" Type="http://schemas.openxmlformats.org/officeDocument/2006/relationships/customXml" Target="../ink/ink5200.xml"/><Relationship Id="rId808" Type="http://schemas.openxmlformats.org/officeDocument/2006/relationships/image" Target="../media/image5110.png"/><Relationship Id="rId1340" Type="http://schemas.openxmlformats.org/officeDocument/2006/relationships/image" Target="../media/image5371.png"/><Relationship Id="rId1438" Type="http://schemas.openxmlformats.org/officeDocument/2006/relationships/image" Target="../media/image5420.png"/><Relationship Id="rId1645" Type="http://schemas.openxmlformats.org/officeDocument/2006/relationships/customXml" Target="../ink/ink5675.xml"/><Relationship Id="rId8" Type="http://schemas.openxmlformats.org/officeDocument/2006/relationships/image" Target="../media/image4724.png"/><Relationship Id="rId142" Type="http://schemas.openxmlformats.org/officeDocument/2006/relationships/image" Target="../media/image4789.png"/><Relationship Id="rId447" Type="http://schemas.openxmlformats.org/officeDocument/2006/relationships/image" Target="../media/image4938.png"/><Relationship Id="rId794" Type="http://schemas.openxmlformats.org/officeDocument/2006/relationships/image" Target="../media/image5103.png"/><Relationship Id="rId1077" Type="http://schemas.openxmlformats.org/officeDocument/2006/relationships/image" Target="../media/image5244.png"/><Relationship Id="rId1200" Type="http://schemas.openxmlformats.org/officeDocument/2006/relationships/customXml" Target="../ink/ink5452.xml"/><Relationship Id="rId1852" Type="http://schemas.openxmlformats.org/officeDocument/2006/relationships/customXml" Target="../ink/ink5780.xml"/><Relationship Id="rId654" Type="http://schemas.openxmlformats.org/officeDocument/2006/relationships/customXml" Target="../ink/ink5172.xml"/><Relationship Id="rId861" Type="http://schemas.openxmlformats.org/officeDocument/2006/relationships/customXml" Target="../ink/ink5281.xml"/><Relationship Id="rId959" Type="http://schemas.openxmlformats.org/officeDocument/2006/relationships/image" Target="../media/image5185.png"/><Relationship Id="rId1284" Type="http://schemas.openxmlformats.org/officeDocument/2006/relationships/image" Target="../media/image5343.png"/><Relationship Id="rId1491" Type="http://schemas.openxmlformats.org/officeDocument/2006/relationships/customXml" Target="../ink/ink5598.xml"/><Relationship Id="rId1505" Type="http://schemas.openxmlformats.org/officeDocument/2006/relationships/customXml" Target="../ink/ink5605.xml"/><Relationship Id="rId1589" Type="http://schemas.openxmlformats.org/officeDocument/2006/relationships/customXml" Target="../ink/ink5647.xml"/><Relationship Id="rId1712" Type="http://schemas.openxmlformats.org/officeDocument/2006/relationships/image" Target="../media/image5557.png"/><Relationship Id="rId293" Type="http://schemas.openxmlformats.org/officeDocument/2006/relationships/customXml" Target="../ink/ink4990.xml"/><Relationship Id="rId307" Type="http://schemas.openxmlformats.org/officeDocument/2006/relationships/customXml" Target="../ink/ink4997.xml"/><Relationship Id="rId514" Type="http://schemas.openxmlformats.org/officeDocument/2006/relationships/customXml" Target="../ink/ink5101.xml"/><Relationship Id="rId721" Type="http://schemas.openxmlformats.org/officeDocument/2006/relationships/image" Target="../media/image5072.png"/><Relationship Id="rId1144" Type="http://schemas.openxmlformats.org/officeDocument/2006/relationships/customXml" Target="../ink/ink5423.xml"/><Relationship Id="rId1351" Type="http://schemas.openxmlformats.org/officeDocument/2006/relationships/customXml" Target="../ink/ink5528.xml"/><Relationship Id="rId1449" Type="http://schemas.openxmlformats.org/officeDocument/2006/relationships/customXml" Target="../ink/ink5577.xml"/><Relationship Id="rId1796" Type="http://schemas.openxmlformats.org/officeDocument/2006/relationships/image" Target="../media/image5598.png"/><Relationship Id="rId88" Type="http://schemas.openxmlformats.org/officeDocument/2006/relationships/image" Target="../media/image4763.png"/><Relationship Id="rId153" Type="http://schemas.openxmlformats.org/officeDocument/2006/relationships/customXml" Target="../ink/ink4920.xml"/><Relationship Id="rId360" Type="http://schemas.openxmlformats.org/officeDocument/2006/relationships/image" Target="../media/image4895.png"/><Relationship Id="rId598" Type="http://schemas.openxmlformats.org/officeDocument/2006/relationships/customXml" Target="../ink/ink5143.xml"/><Relationship Id="rId819" Type="http://schemas.openxmlformats.org/officeDocument/2006/relationships/customXml" Target="../ink/ink5260.xml"/><Relationship Id="rId1004" Type="http://schemas.openxmlformats.org/officeDocument/2006/relationships/customXml" Target="../ink/ink5353.xml"/><Relationship Id="rId1211" Type="http://schemas.openxmlformats.org/officeDocument/2006/relationships/image" Target="../media/image5308.png"/><Relationship Id="rId1656" Type="http://schemas.openxmlformats.org/officeDocument/2006/relationships/image" Target="../media/image5529.png"/><Relationship Id="rId1863" Type="http://schemas.openxmlformats.org/officeDocument/2006/relationships/image" Target="../media/image5631.png"/><Relationship Id="rId220" Type="http://schemas.openxmlformats.org/officeDocument/2006/relationships/image" Target="../media/image4826.png"/><Relationship Id="rId458" Type="http://schemas.openxmlformats.org/officeDocument/2006/relationships/customXml" Target="../ink/ink5073.xml"/><Relationship Id="rId665" Type="http://schemas.openxmlformats.org/officeDocument/2006/relationships/image" Target="../media/image5044.png"/><Relationship Id="rId872" Type="http://schemas.openxmlformats.org/officeDocument/2006/relationships/image" Target="../media/image5142.png"/><Relationship Id="rId1088" Type="http://schemas.openxmlformats.org/officeDocument/2006/relationships/customXml" Target="../ink/ink5395.xml"/><Relationship Id="rId1295" Type="http://schemas.openxmlformats.org/officeDocument/2006/relationships/customXml" Target="../ink/ink5500.xml"/><Relationship Id="rId1309" Type="http://schemas.openxmlformats.org/officeDocument/2006/relationships/customXml" Target="../ink/ink5507.xml"/><Relationship Id="rId1516" Type="http://schemas.openxmlformats.org/officeDocument/2006/relationships/image" Target="../media/image5459.png"/><Relationship Id="rId1723" Type="http://schemas.openxmlformats.org/officeDocument/2006/relationships/customXml" Target="../ink/ink5714.xml"/><Relationship Id="rId15" Type="http://schemas.openxmlformats.org/officeDocument/2006/relationships/customXml" Target="../ink/ink4851.xml"/><Relationship Id="rId318" Type="http://schemas.openxmlformats.org/officeDocument/2006/relationships/image" Target="../media/image4874.png"/><Relationship Id="rId525" Type="http://schemas.openxmlformats.org/officeDocument/2006/relationships/image" Target="../media/image4977.png"/><Relationship Id="rId732" Type="http://schemas.openxmlformats.org/officeDocument/2006/relationships/customXml" Target="../ink/ink5211.xml"/><Relationship Id="rId1155" Type="http://schemas.openxmlformats.org/officeDocument/2006/relationships/image" Target="../media/image5283.png"/><Relationship Id="rId1362" Type="http://schemas.openxmlformats.org/officeDocument/2006/relationships/image" Target="../media/image5382.png"/><Relationship Id="rId99" Type="http://schemas.openxmlformats.org/officeDocument/2006/relationships/customXml" Target="../ink/ink4893.xml"/><Relationship Id="rId164" Type="http://schemas.openxmlformats.org/officeDocument/2006/relationships/image" Target="../media/image4800.png"/><Relationship Id="rId371" Type="http://schemas.openxmlformats.org/officeDocument/2006/relationships/customXml" Target="../ink/ink5029.xml"/><Relationship Id="rId1015" Type="http://schemas.openxmlformats.org/officeDocument/2006/relationships/image" Target="../media/image5213.png"/><Relationship Id="rId1222" Type="http://schemas.openxmlformats.org/officeDocument/2006/relationships/customXml" Target="../ink/ink5463.xml"/><Relationship Id="rId1667" Type="http://schemas.openxmlformats.org/officeDocument/2006/relationships/customXml" Target="../ink/ink5686.xml"/><Relationship Id="rId469" Type="http://schemas.openxmlformats.org/officeDocument/2006/relationships/image" Target="../media/image4949.png"/><Relationship Id="rId676" Type="http://schemas.openxmlformats.org/officeDocument/2006/relationships/customXml" Target="../ink/ink5183.xml"/><Relationship Id="rId883" Type="http://schemas.openxmlformats.org/officeDocument/2006/relationships/customXml" Target="../ink/ink5292.xml"/><Relationship Id="rId1099" Type="http://schemas.openxmlformats.org/officeDocument/2006/relationships/image" Target="../media/image5255.png"/><Relationship Id="rId1527" Type="http://schemas.openxmlformats.org/officeDocument/2006/relationships/customXml" Target="../ink/ink5616.xml"/><Relationship Id="rId1734" Type="http://schemas.openxmlformats.org/officeDocument/2006/relationships/image" Target="../media/image5568.png"/><Relationship Id="rId26" Type="http://schemas.openxmlformats.org/officeDocument/2006/relationships/image" Target="../media/image4733.png"/><Relationship Id="rId231" Type="http://schemas.openxmlformats.org/officeDocument/2006/relationships/customXml" Target="../ink/ink4959.xml"/><Relationship Id="rId329" Type="http://schemas.openxmlformats.org/officeDocument/2006/relationships/customXml" Target="../ink/ink5008.xml"/><Relationship Id="rId536" Type="http://schemas.openxmlformats.org/officeDocument/2006/relationships/customXml" Target="../ink/ink5112.xml"/><Relationship Id="rId1166" Type="http://schemas.openxmlformats.org/officeDocument/2006/relationships/image" Target="../media/image5288.png"/><Relationship Id="rId1373" Type="http://schemas.openxmlformats.org/officeDocument/2006/relationships/customXml" Target="../ink/ink5539.xml"/><Relationship Id="rId175" Type="http://schemas.openxmlformats.org/officeDocument/2006/relationships/customXml" Target="../ink/ink4931.xml"/><Relationship Id="rId743" Type="http://schemas.openxmlformats.org/officeDocument/2006/relationships/customXml" Target="../ink/ink5217.xml"/><Relationship Id="rId950" Type="http://schemas.openxmlformats.org/officeDocument/2006/relationships/customXml" Target="../ink/ink5326.xml"/><Relationship Id="rId1026" Type="http://schemas.openxmlformats.org/officeDocument/2006/relationships/customXml" Target="../ink/ink5364.xml"/><Relationship Id="rId1580" Type="http://schemas.openxmlformats.org/officeDocument/2006/relationships/image" Target="../media/image5491.png"/><Relationship Id="rId1678" Type="http://schemas.openxmlformats.org/officeDocument/2006/relationships/image" Target="../media/image5540.png"/><Relationship Id="rId1801" Type="http://schemas.openxmlformats.org/officeDocument/2006/relationships/customXml" Target="../ink/ink5754.xml"/><Relationship Id="rId382" Type="http://schemas.openxmlformats.org/officeDocument/2006/relationships/image" Target="../media/image4906.png"/><Relationship Id="rId603" Type="http://schemas.openxmlformats.org/officeDocument/2006/relationships/image" Target="../media/image5015.png"/><Relationship Id="rId687" Type="http://schemas.openxmlformats.org/officeDocument/2006/relationships/image" Target="../media/image5055.png"/><Relationship Id="rId810" Type="http://schemas.openxmlformats.org/officeDocument/2006/relationships/image" Target="../media/image5111.png"/><Relationship Id="rId908" Type="http://schemas.openxmlformats.org/officeDocument/2006/relationships/image" Target="../media/image5160.png"/><Relationship Id="rId1233" Type="http://schemas.openxmlformats.org/officeDocument/2006/relationships/image" Target="../media/image5319.png"/><Relationship Id="rId1440" Type="http://schemas.openxmlformats.org/officeDocument/2006/relationships/image" Target="../media/image5421.png"/><Relationship Id="rId1538" Type="http://schemas.openxmlformats.org/officeDocument/2006/relationships/image" Target="../media/image5470.png"/><Relationship Id="rId242" Type="http://schemas.openxmlformats.org/officeDocument/2006/relationships/image" Target="../media/image4836.png"/><Relationship Id="rId894" Type="http://schemas.openxmlformats.org/officeDocument/2006/relationships/image" Target="../media/image5153.png"/><Relationship Id="rId1177" Type="http://schemas.openxmlformats.org/officeDocument/2006/relationships/image" Target="../media/image3197.png"/><Relationship Id="rId1300" Type="http://schemas.openxmlformats.org/officeDocument/2006/relationships/image" Target="../media/image5351.png"/><Relationship Id="rId1745" Type="http://schemas.openxmlformats.org/officeDocument/2006/relationships/customXml" Target="../ink/ink5725.xml"/><Relationship Id="rId37" Type="http://schemas.openxmlformats.org/officeDocument/2006/relationships/customXml" Target="../ink/ink4862.xml"/><Relationship Id="rId102" Type="http://schemas.openxmlformats.org/officeDocument/2006/relationships/image" Target="../media/image4770.png"/><Relationship Id="rId547" Type="http://schemas.openxmlformats.org/officeDocument/2006/relationships/image" Target="../media/image4988.png"/><Relationship Id="rId754" Type="http://schemas.openxmlformats.org/officeDocument/2006/relationships/image" Target="../media/image5088.png"/><Relationship Id="rId961" Type="http://schemas.openxmlformats.org/officeDocument/2006/relationships/image" Target="../media/image5186.png"/><Relationship Id="rId1384" Type="http://schemas.openxmlformats.org/officeDocument/2006/relationships/image" Target="../media/image5393.png"/><Relationship Id="rId1591" Type="http://schemas.openxmlformats.org/officeDocument/2006/relationships/customXml" Target="../ink/ink5648.xml"/><Relationship Id="rId1605" Type="http://schemas.openxmlformats.org/officeDocument/2006/relationships/customXml" Target="../ink/ink5655.xml"/><Relationship Id="rId1689" Type="http://schemas.openxmlformats.org/officeDocument/2006/relationships/customXml" Target="../ink/ink5697.xml"/><Relationship Id="rId1812" Type="http://schemas.openxmlformats.org/officeDocument/2006/relationships/image" Target="../media/image5606.png"/><Relationship Id="rId90" Type="http://schemas.openxmlformats.org/officeDocument/2006/relationships/image" Target="../media/image4764.png"/><Relationship Id="rId186" Type="http://schemas.openxmlformats.org/officeDocument/2006/relationships/image" Target="../media/image3066.png"/><Relationship Id="rId393" Type="http://schemas.openxmlformats.org/officeDocument/2006/relationships/customXml" Target="../ink/ink5040.xml"/><Relationship Id="rId407" Type="http://schemas.openxmlformats.org/officeDocument/2006/relationships/customXml" Target="../ink/ink5047.xml"/><Relationship Id="rId614" Type="http://schemas.openxmlformats.org/officeDocument/2006/relationships/customXml" Target="../ink/ink5151.xml"/><Relationship Id="rId821" Type="http://schemas.openxmlformats.org/officeDocument/2006/relationships/customXml" Target="../ink/ink5261.xml"/><Relationship Id="rId1037" Type="http://schemas.openxmlformats.org/officeDocument/2006/relationships/image" Target="../media/image5224.png"/><Relationship Id="rId1244" Type="http://schemas.openxmlformats.org/officeDocument/2006/relationships/customXml" Target="../ink/ink5474.xml"/><Relationship Id="rId1451" Type="http://schemas.openxmlformats.org/officeDocument/2006/relationships/customXml" Target="../ink/ink5578.xml"/><Relationship Id="rId253" Type="http://schemas.openxmlformats.org/officeDocument/2006/relationships/customXml" Target="../ink/ink4970.xml"/><Relationship Id="rId460" Type="http://schemas.openxmlformats.org/officeDocument/2006/relationships/customXml" Target="../ink/ink5074.xml"/><Relationship Id="rId698" Type="http://schemas.openxmlformats.org/officeDocument/2006/relationships/customXml" Target="../ink/ink5194.xml"/><Relationship Id="rId919" Type="http://schemas.openxmlformats.org/officeDocument/2006/relationships/customXml" Target="../ink/ink5310.xml"/><Relationship Id="rId1090" Type="http://schemas.openxmlformats.org/officeDocument/2006/relationships/customXml" Target="../ink/ink5396.xml"/><Relationship Id="rId1104" Type="http://schemas.openxmlformats.org/officeDocument/2006/relationships/customXml" Target="../ink/ink5403.xml"/><Relationship Id="rId1311" Type="http://schemas.openxmlformats.org/officeDocument/2006/relationships/customXml" Target="../ink/ink5508.xml"/><Relationship Id="rId1549" Type="http://schemas.openxmlformats.org/officeDocument/2006/relationships/customXml" Target="../ink/ink5627.xml"/><Relationship Id="rId1756" Type="http://schemas.openxmlformats.org/officeDocument/2006/relationships/customXml" Target="../ink/ink5731.xml"/><Relationship Id="rId48" Type="http://schemas.openxmlformats.org/officeDocument/2006/relationships/image" Target="../media/image4744.png"/><Relationship Id="rId113" Type="http://schemas.openxmlformats.org/officeDocument/2006/relationships/customXml" Target="../ink/ink4900.xml"/><Relationship Id="rId320" Type="http://schemas.openxmlformats.org/officeDocument/2006/relationships/image" Target="../media/image4875.png"/><Relationship Id="rId558" Type="http://schemas.openxmlformats.org/officeDocument/2006/relationships/customXml" Target="../ink/ink5123.xml"/><Relationship Id="rId765" Type="http://schemas.openxmlformats.org/officeDocument/2006/relationships/customXml" Target="../ink/ink5233.xml"/><Relationship Id="rId972" Type="http://schemas.openxmlformats.org/officeDocument/2006/relationships/customXml" Target="../ink/ink5337.xml"/><Relationship Id="rId1188" Type="http://schemas.openxmlformats.org/officeDocument/2006/relationships/customXml" Target="../ink/ink5446.xml"/><Relationship Id="rId1395" Type="http://schemas.openxmlformats.org/officeDocument/2006/relationships/customXml" Target="../ink/ink5550.xml"/><Relationship Id="rId1409" Type="http://schemas.openxmlformats.org/officeDocument/2006/relationships/customXml" Target="../ink/ink5557.xml"/><Relationship Id="rId1616" Type="http://schemas.openxmlformats.org/officeDocument/2006/relationships/image" Target="../media/image5509.png"/><Relationship Id="rId1823" Type="http://schemas.openxmlformats.org/officeDocument/2006/relationships/image" Target="../media/image5611.png"/><Relationship Id="rId197" Type="http://schemas.openxmlformats.org/officeDocument/2006/relationships/customXml" Target="../ink/ink4942.xml"/><Relationship Id="rId418" Type="http://schemas.openxmlformats.org/officeDocument/2006/relationships/image" Target="../media/image4924.png"/><Relationship Id="rId625" Type="http://schemas.openxmlformats.org/officeDocument/2006/relationships/customXml" Target="../ink/ink5157.xml"/><Relationship Id="rId832" Type="http://schemas.openxmlformats.org/officeDocument/2006/relationships/image" Target="../media/image5122.png"/><Relationship Id="rId1048" Type="http://schemas.openxmlformats.org/officeDocument/2006/relationships/customXml" Target="../ink/ink5375.xml"/><Relationship Id="rId1255" Type="http://schemas.openxmlformats.org/officeDocument/2006/relationships/image" Target="../media/image5330.png"/><Relationship Id="rId1462" Type="http://schemas.openxmlformats.org/officeDocument/2006/relationships/image" Target="../media/image5432.png"/><Relationship Id="rId264" Type="http://schemas.openxmlformats.org/officeDocument/2006/relationships/image" Target="../media/image4847.png"/><Relationship Id="rId471" Type="http://schemas.openxmlformats.org/officeDocument/2006/relationships/image" Target="../media/image4950.png"/><Relationship Id="rId1115" Type="http://schemas.openxmlformats.org/officeDocument/2006/relationships/image" Target="../media/image5263.png"/><Relationship Id="rId1322" Type="http://schemas.openxmlformats.org/officeDocument/2006/relationships/image" Target="../media/image5362.png"/><Relationship Id="rId1767" Type="http://schemas.openxmlformats.org/officeDocument/2006/relationships/image" Target="../media/image5584.png"/><Relationship Id="rId59" Type="http://schemas.openxmlformats.org/officeDocument/2006/relationships/customXml" Target="../ink/ink4873.xml"/><Relationship Id="rId124" Type="http://schemas.openxmlformats.org/officeDocument/2006/relationships/image" Target="../media/image4780.png"/><Relationship Id="rId569" Type="http://schemas.openxmlformats.org/officeDocument/2006/relationships/image" Target="../media/image4998.png"/><Relationship Id="rId776" Type="http://schemas.openxmlformats.org/officeDocument/2006/relationships/image" Target="../media/image5094.png"/><Relationship Id="rId983" Type="http://schemas.openxmlformats.org/officeDocument/2006/relationships/image" Target="../media/image5197.png"/><Relationship Id="rId1199" Type="http://schemas.openxmlformats.org/officeDocument/2006/relationships/image" Target="../media/image5302.png"/><Relationship Id="rId1627" Type="http://schemas.openxmlformats.org/officeDocument/2006/relationships/customXml" Target="../ink/ink5666.xml"/><Relationship Id="rId1834" Type="http://schemas.openxmlformats.org/officeDocument/2006/relationships/customXml" Target="../ink/ink5771.xml"/><Relationship Id="rId331" Type="http://schemas.openxmlformats.org/officeDocument/2006/relationships/customXml" Target="../ink/ink5009.xml"/><Relationship Id="rId429" Type="http://schemas.openxmlformats.org/officeDocument/2006/relationships/image" Target="../media/image4929.png"/><Relationship Id="rId636" Type="http://schemas.openxmlformats.org/officeDocument/2006/relationships/image" Target="../media/image5030.png"/><Relationship Id="rId1059" Type="http://schemas.openxmlformats.org/officeDocument/2006/relationships/image" Target="../media/image5235.png"/><Relationship Id="rId1266" Type="http://schemas.openxmlformats.org/officeDocument/2006/relationships/image" Target="../media/image5335.png"/><Relationship Id="rId1473" Type="http://schemas.openxmlformats.org/officeDocument/2006/relationships/customXml" Target="../ink/ink5589.xml"/><Relationship Id="rId843" Type="http://schemas.openxmlformats.org/officeDocument/2006/relationships/customXml" Target="../ink/ink5272.xml"/><Relationship Id="rId1126" Type="http://schemas.openxmlformats.org/officeDocument/2006/relationships/customXml" Target="../ink/ink5414.xml"/><Relationship Id="rId1680" Type="http://schemas.openxmlformats.org/officeDocument/2006/relationships/image" Target="../media/image5541.png"/><Relationship Id="rId1778" Type="http://schemas.openxmlformats.org/officeDocument/2006/relationships/customXml" Target="../ink/ink5742.xml"/><Relationship Id="rId275" Type="http://schemas.openxmlformats.org/officeDocument/2006/relationships/customXml" Target="../ink/ink4981.xml"/><Relationship Id="rId482" Type="http://schemas.openxmlformats.org/officeDocument/2006/relationships/customXml" Target="../ink/ink5085.xml"/><Relationship Id="rId703" Type="http://schemas.openxmlformats.org/officeDocument/2006/relationships/image" Target="../media/image5063.png"/><Relationship Id="rId910" Type="http://schemas.openxmlformats.org/officeDocument/2006/relationships/image" Target="../media/image5161.png"/><Relationship Id="rId1333" Type="http://schemas.openxmlformats.org/officeDocument/2006/relationships/customXml" Target="../ink/ink5519.xml"/><Relationship Id="rId1540" Type="http://schemas.openxmlformats.org/officeDocument/2006/relationships/image" Target="../media/image5471.png"/><Relationship Id="rId1638" Type="http://schemas.openxmlformats.org/officeDocument/2006/relationships/image" Target="../media/image5520.png"/><Relationship Id="rId135" Type="http://schemas.openxmlformats.org/officeDocument/2006/relationships/customXml" Target="../ink/ink4911.xml"/><Relationship Id="rId342" Type="http://schemas.openxmlformats.org/officeDocument/2006/relationships/image" Target="../media/image4886.png"/><Relationship Id="rId787" Type="http://schemas.openxmlformats.org/officeDocument/2006/relationships/customXml" Target="../ink/ink5244.xml"/><Relationship Id="rId994" Type="http://schemas.openxmlformats.org/officeDocument/2006/relationships/customXml" Target="../ink/ink5348.xml"/><Relationship Id="rId1400" Type="http://schemas.openxmlformats.org/officeDocument/2006/relationships/image" Target="../media/image5401.png"/><Relationship Id="rId1845" Type="http://schemas.openxmlformats.org/officeDocument/2006/relationships/image" Target="../media/image5622.png"/><Relationship Id="rId202" Type="http://schemas.openxmlformats.org/officeDocument/2006/relationships/image" Target="../media/image4818.png"/><Relationship Id="rId647" Type="http://schemas.openxmlformats.org/officeDocument/2006/relationships/image" Target="../media/image5035.png"/><Relationship Id="rId854" Type="http://schemas.openxmlformats.org/officeDocument/2006/relationships/image" Target="../media/image5133.png"/><Relationship Id="rId1277" Type="http://schemas.openxmlformats.org/officeDocument/2006/relationships/customXml" Target="../ink/ink5491.xml"/><Relationship Id="rId1484" Type="http://schemas.openxmlformats.org/officeDocument/2006/relationships/image" Target="../media/image5443.png"/><Relationship Id="rId1691" Type="http://schemas.openxmlformats.org/officeDocument/2006/relationships/customXml" Target="../ink/ink5698.xml"/><Relationship Id="rId1705" Type="http://schemas.openxmlformats.org/officeDocument/2006/relationships/customXml" Target="../ink/ink5705.xml"/><Relationship Id="rId286" Type="http://schemas.openxmlformats.org/officeDocument/2006/relationships/image" Target="../media/image4858.png"/><Relationship Id="rId493" Type="http://schemas.openxmlformats.org/officeDocument/2006/relationships/image" Target="../media/image4961.png"/><Relationship Id="rId507" Type="http://schemas.openxmlformats.org/officeDocument/2006/relationships/image" Target="../media/image4968.png"/><Relationship Id="rId714" Type="http://schemas.openxmlformats.org/officeDocument/2006/relationships/customXml" Target="../ink/ink5202.xml"/><Relationship Id="rId921" Type="http://schemas.openxmlformats.org/officeDocument/2006/relationships/customXml" Target="../ink/ink5311.xml"/><Relationship Id="rId1137" Type="http://schemas.openxmlformats.org/officeDocument/2006/relationships/image" Target="../media/image5274.png"/><Relationship Id="rId1344" Type="http://schemas.openxmlformats.org/officeDocument/2006/relationships/image" Target="../media/image5373.png"/><Relationship Id="rId1551" Type="http://schemas.openxmlformats.org/officeDocument/2006/relationships/customXml" Target="../ink/ink5628.xml"/><Relationship Id="rId1789" Type="http://schemas.openxmlformats.org/officeDocument/2006/relationships/customXml" Target="../ink/ink5748.xml"/><Relationship Id="rId50" Type="http://schemas.openxmlformats.org/officeDocument/2006/relationships/image" Target="../media/image4745.png"/><Relationship Id="rId146" Type="http://schemas.openxmlformats.org/officeDocument/2006/relationships/image" Target="../media/image4791.png"/><Relationship Id="rId353" Type="http://schemas.openxmlformats.org/officeDocument/2006/relationships/customXml" Target="../ink/ink5020.xml"/><Relationship Id="rId560" Type="http://schemas.openxmlformats.org/officeDocument/2006/relationships/customXml" Target="../ink/ink5124.xml"/><Relationship Id="rId798" Type="http://schemas.openxmlformats.org/officeDocument/2006/relationships/image" Target="../media/image5105.png"/><Relationship Id="rId1190" Type="http://schemas.openxmlformats.org/officeDocument/2006/relationships/customXml" Target="../ink/ink5447.xml"/><Relationship Id="rId1204" Type="http://schemas.openxmlformats.org/officeDocument/2006/relationships/customXml" Target="../ink/ink5454.xml"/><Relationship Id="rId1411" Type="http://schemas.openxmlformats.org/officeDocument/2006/relationships/customXml" Target="../ink/ink5558.xml"/><Relationship Id="rId1649" Type="http://schemas.openxmlformats.org/officeDocument/2006/relationships/customXml" Target="../ink/ink5677.xml"/><Relationship Id="rId1856" Type="http://schemas.openxmlformats.org/officeDocument/2006/relationships/customXml" Target="../ink/ink5782.xml"/><Relationship Id="rId213" Type="http://schemas.openxmlformats.org/officeDocument/2006/relationships/customXml" Target="../ink/ink4950.xml"/><Relationship Id="rId420" Type="http://schemas.openxmlformats.org/officeDocument/2006/relationships/image" Target="../media/image4925.png"/><Relationship Id="rId658" Type="http://schemas.openxmlformats.org/officeDocument/2006/relationships/customXml" Target="../ink/ink5174.xml"/><Relationship Id="rId865" Type="http://schemas.openxmlformats.org/officeDocument/2006/relationships/customXml" Target="../ink/ink5283.xml"/><Relationship Id="rId1050" Type="http://schemas.openxmlformats.org/officeDocument/2006/relationships/customXml" Target="../ink/ink5376.xml"/><Relationship Id="rId1288" Type="http://schemas.openxmlformats.org/officeDocument/2006/relationships/image" Target="../media/image5345.png"/><Relationship Id="rId1495" Type="http://schemas.openxmlformats.org/officeDocument/2006/relationships/customXml" Target="../ink/ink5600.xml"/><Relationship Id="rId1509" Type="http://schemas.openxmlformats.org/officeDocument/2006/relationships/customXml" Target="../ink/ink5607.xml"/><Relationship Id="rId1716" Type="http://schemas.openxmlformats.org/officeDocument/2006/relationships/image" Target="../media/image5559.png"/><Relationship Id="rId297" Type="http://schemas.openxmlformats.org/officeDocument/2006/relationships/customXml" Target="../ink/ink4992.xml"/><Relationship Id="rId518" Type="http://schemas.openxmlformats.org/officeDocument/2006/relationships/customXml" Target="../ink/ink5103.xml"/><Relationship Id="rId725" Type="http://schemas.openxmlformats.org/officeDocument/2006/relationships/image" Target="../media/image5074.png"/><Relationship Id="rId932" Type="http://schemas.openxmlformats.org/officeDocument/2006/relationships/customXml" Target="../ink/ink5317.xml"/><Relationship Id="rId1148" Type="http://schemas.openxmlformats.org/officeDocument/2006/relationships/customXml" Target="../ink/ink5425.xml"/><Relationship Id="rId1355" Type="http://schemas.openxmlformats.org/officeDocument/2006/relationships/customXml" Target="../ink/ink5530.xml"/><Relationship Id="rId1562" Type="http://schemas.openxmlformats.org/officeDocument/2006/relationships/image" Target="../media/image5482.png"/><Relationship Id="rId157" Type="http://schemas.openxmlformats.org/officeDocument/2006/relationships/customXml" Target="../ink/ink4922.xml"/><Relationship Id="rId364" Type="http://schemas.openxmlformats.org/officeDocument/2006/relationships/image" Target="../media/image4897.png"/><Relationship Id="rId1008" Type="http://schemas.openxmlformats.org/officeDocument/2006/relationships/customXml" Target="../ink/ink5355.xml"/><Relationship Id="rId1215" Type="http://schemas.openxmlformats.org/officeDocument/2006/relationships/image" Target="../media/image5310.png"/><Relationship Id="rId1422" Type="http://schemas.openxmlformats.org/officeDocument/2006/relationships/image" Target="../media/image5412.png"/><Relationship Id="rId1867" Type="http://schemas.openxmlformats.org/officeDocument/2006/relationships/image" Target="../media/image5633.png"/><Relationship Id="rId61" Type="http://schemas.openxmlformats.org/officeDocument/2006/relationships/customXml" Target="../ink/ink4874.xml"/><Relationship Id="rId571" Type="http://schemas.openxmlformats.org/officeDocument/2006/relationships/image" Target="../media/image4999.png"/><Relationship Id="rId669" Type="http://schemas.openxmlformats.org/officeDocument/2006/relationships/image" Target="../media/image5046.png"/><Relationship Id="rId876" Type="http://schemas.openxmlformats.org/officeDocument/2006/relationships/image" Target="../media/image5144.png"/><Relationship Id="rId1299" Type="http://schemas.openxmlformats.org/officeDocument/2006/relationships/customXml" Target="../ink/ink5502.xml"/><Relationship Id="rId1727" Type="http://schemas.openxmlformats.org/officeDocument/2006/relationships/customXml" Target="../ink/ink5716.xml"/><Relationship Id="rId19" Type="http://schemas.openxmlformats.org/officeDocument/2006/relationships/customXml" Target="../ink/ink4853.xml"/><Relationship Id="rId224" Type="http://schemas.openxmlformats.org/officeDocument/2006/relationships/image" Target="../media/image4828.png"/><Relationship Id="rId431" Type="http://schemas.openxmlformats.org/officeDocument/2006/relationships/image" Target="../media/image4930.png"/><Relationship Id="rId529" Type="http://schemas.openxmlformats.org/officeDocument/2006/relationships/image" Target="../media/image4979.png"/><Relationship Id="rId736" Type="http://schemas.openxmlformats.org/officeDocument/2006/relationships/customXml" Target="../ink/ink5213.xml"/><Relationship Id="rId1061" Type="http://schemas.openxmlformats.org/officeDocument/2006/relationships/image" Target="../media/image5236.png"/><Relationship Id="rId1159" Type="http://schemas.openxmlformats.org/officeDocument/2006/relationships/image" Target="../media/image5285.png"/><Relationship Id="rId1366" Type="http://schemas.openxmlformats.org/officeDocument/2006/relationships/image" Target="../media/image5384.png"/><Relationship Id="rId168" Type="http://schemas.openxmlformats.org/officeDocument/2006/relationships/image" Target="../media/image4802.png"/><Relationship Id="rId943" Type="http://schemas.openxmlformats.org/officeDocument/2006/relationships/image" Target="../media/image5177.png"/><Relationship Id="rId1019" Type="http://schemas.openxmlformats.org/officeDocument/2006/relationships/image" Target="../media/image5215.png"/><Relationship Id="rId1573" Type="http://schemas.openxmlformats.org/officeDocument/2006/relationships/customXml" Target="../ink/ink5639.xml"/><Relationship Id="rId1780" Type="http://schemas.openxmlformats.org/officeDocument/2006/relationships/customXml" Target="../ink/ink5743.xml"/><Relationship Id="rId72" Type="http://schemas.openxmlformats.org/officeDocument/2006/relationships/image" Target="../media/image4755.png"/><Relationship Id="rId375" Type="http://schemas.openxmlformats.org/officeDocument/2006/relationships/customXml" Target="../ink/ink5031.xml"/><Relationship Id="rId582" Type="http://schemas.openxmlformats.org/officeDocument/2006/relationships/customXml" Target="../ink/ink5135.xml"/><Relationship Id="rId803" Type="http://schemas.openxmlformats.org/officeDocument/2006/relationships/customXml" Target="../ink/ink5252.xml"/><Relationship Id="rId1226" Type="http://schemas.openxmlformats.org/officeDocument/2006/relationships/customXml" Target="../ink/ink5465.xml"/><Relationship Id="rId1433" Type="http://schemas.openxmlformats.org/officeDocument/2006/relationships/customXml" Target="../ink/ink5569.xml"/><Relationship Id="rId1640" Type="http://schemas.openxmlformats.org/officeDocument/2006/relationships/image" Target="../media/image5521.png"/><Relationship Id="rId1738" Type="http://schemas.openxmlformats.org/officeDocument/2006/relationships/image" Target="../media/image5570.png"/><Relationship Id="rId3" Type="http://schemas.openxmlformats.org/officeDocument/2006/relationships/customXml" Target="../ink/ink4845.xml"/><Relationship Id="rId235" Type="http://schemas.openxmlformats.org/officeDocument/2006/relationships/customXml" Target="../ink/ink4961.xml"/><Relationship Id="rId442" Type="http://schemas.openxmlformats.org/officeDocument/2006/relationships/customXml" Target="../ink/ink5065.xml"/><Relationship Id="rId887" Type="http://schemas.openxmlformats.org/officeDocument/2006/relationships/customXml" Target="../ink/ink5294.xml"/><Relationship Id="rId1072" Type="http://schemas.openxmlformats.org/officeDocument/2006/relationships/customXml" Target="../ink/ink5387.xml"/><Relationship Id="rId1500" Type="http://schemas.openxmlformats.org/officeDocument/2006/relationships/image" Target="../media/image5451.png"/><Relationship Id="rId302" Type="http://schemas.openxmlformats.org/officeDocument/2006/relationships/image" Target="../media/image4866.png"/><Relationship Id="rId747" Type="http://schemas.openxmlformats.org/officeDocument/2006/relationships/customXml" Target="../ink/ink5219.xml"/><Relationship Id="rId954" Type="http://schemas.openxmlformats.org/officeDocument/2006/relationships/customXml" Target="../ink/ink5328.xml"/><Relationship Id="rId1377" Type="http://schemas.openxmlformats.org/officeDocument/2006/relationships/customXml" Target="../ink/ink5541.xml"/><Relationship Id="rId1584" Type="http://schemas.openxmlformats.org/officeDocument/2006/relationships/image" Target="../media/image5493.png"/><Relationship Id="rId1791" Type="http://schemas.openxmlformats.org/officeDocument/2006/relationships/customXml" Target="../ink/ink5749.xml"/><Relationship Id="rId1805" Type="http://schemas.openxmlformats.org/officeDocument/2006/relationships/customXml" Target="../ink/ink5756.xml"/><Relationship Id="rId83" Type="http://schemas.openxmlformats.org/officeDocument/2006/relationships/customXml" Target="../ink/ink4885.xml"/><Relationship Id="rId179" Type="http://schemas.openxmlformats.org/officeDocument/2006/relationships/customXml" Target="../ink/ink4933.xml"/><Relationship Id="rId386" Type="http://schemas.openxmlformats.org/officeDocument/2006/relationships/image" Target="../media/image4908.png"/><Relationship Id="rId593" Type="http://schemas.openxmlformats.org/officeDocument/2006/relationships/image" Target="../media/image5010.png"/><Relationship Id="rId607" Type="http://schemas.openxmlformats.org/officeDocument/2006/relationships/image" Target="../media/image5017.png"/><Relationship Id="rId814" Type="http://schemas.openxmlformats.org/officeDocument/2006/relationships/image" Target="../media/image5113.png"/><Relationship Id="rId1237" Type="http://schemas.openxmlformats.org/officeDocument/2006/relationships/image" Target="../media/image5321.png"/><Relationship Id="rId1444" Type="http://schemas.openxmlformats.org/officeDocument/2006/relationships/image" Target="../media/image5423.png"/><Relationship Id="rId1651" Type="http://schemas.openxmlformats.org/officeDocument/2006/relationships/customXml" Target="../ink/ink5678.xml"/><Relationship Id="rId246" Type="http://schemas.openxmlformats.org/officeDocument/2006/relationships/image" Target="../media/image4838.png"/><Relationship Id="rId453" Type="http://schemas.openxmlformats.org/officeDocument/2006/relationships/image" Target="../media/image4941.png"/><Relationship Id="rId660" Type="http://schemas.openxmlformats.org/officeDocument/2006/relationships/customXml" Target="../ink/ink5175.xml"/><Relationship Id="rId898" Type="http://schemas.openxmlformats.org/officeDocument/2006/relationships/image" Target="../media/image5155.png"/><Relationship Id="rId1083" Type="http://schemas.openxmlformats.org/officeDocument/2006/relationships/image" Target="../media/image5247.png"/><Relationship Id="rId1290" Type="http://schemas.openxmlformats.org/officeDocument/2006/relationships/image" Target="../media/image5346.png"/><Relationship Id="rId1304" Type="http://schemas.openxmlformats.org/officeDocument/2006/relationships/image" Target="../media/image5353.png"/><Relationship Id="rId1511" Type="http://schemas.openxmlformats.org/officeDocument/2006/relationships/customXml" Target="../ink/ink5608.xml"/><Relationship Id="rId1749" Type="http://schemas.openxmlformats.org/officeDocument/2006/relationships/customXml" Target="../ink/ink5727.xml"/><Relationship Id="rId106" Type="http://schemas.openxmlformats.org/officeDocument/2006/relationships/image" Target="../media/image4772.png"/><Relationship Id="rId313" Type="http://schemas.openxmlformats.org/officeDocument/2006/relationships/customXml" Target="../ink/ink5000.xml"/><Relationship Id="rId758" Type="http://schemas.openxmlformats.org/officeDocument/2006/relationships/customXml" Target="../ink/ink5226.xml"/><Relationship Id="rId965" Type="http://schemas.openxmlformats.org/officeDocument/2006/relationships/image" Target="../media/image5188.png"/><Relationship Id="rId1150" Type="http://schemas.openxmlformats.org/officeDocument/2006/relationships/customXml" Target="../ink/ink5426.xml"/><Relationship Id="rId1388" Type="http://schemas.openxmlformats.org/officeDocument/2006/relationships/image" Target="../media/image5395.png"/><Relationship Id="rId1595" Type="http://schemas.openxmlformats.org/officeDocument/2006/relationships/customXml" Target="../ink/ink5650.xml"/><Relationship Id="rId1609" Type="http://schemas.openxmlformats.org/officeDocument/2006/relationships/customXml" Target="../ink/ink5657.xml"/><Relationship Id="rId1816" Type="http://schemas.openxmlformats.org/officeDocument/2006/relationships/image" Target="../media/image5608.png"/><Relationship Id="rId10" Type="http://schemas.openxmlformats.org/officeDocument/2006/relationships/image" Target="../media/image4725.png"/><Relationship Id="rId94" Type="http://schemas.openxmlformats.org/officeDocument/2006/relationships/image" Target="../media/image4766.png"/><Relationship Id="rId397" Type="http://schemas.openxmlformats.org/officeDocument/2006/relationships/customXml" Target="../ink/ink5042.xml"/><Relationship Id="rId520" Type="http://schemas.openxmlformats.org/officeDocument/2006/relationships/customXml" Target="../ink/ink5104.xml"/><Relationship Id="rId618" Type="http://schemas.openxmlformats.org/officeDocument/2006/relationships/customXml" Target="../ink/ink5153.xml"/><Relationship Id="rId825" Type="http://schemas.openxmlformats.org/officeDocument/2006/relationships/customXml" Target="../ink/ink5263.xml"/><Relationship Id="rId1248" Type="http://schemas.openxmlformats.org/officeDocument/2006/relationships/customXml" Target="../ink/ink5476.xml"/><Relationship Id="rId1455" Type="http://schemas.openxmlformats.org/officeDocument/2006/relationships/customXml" Target="../ink/ink5580.xml"/><Relationship Id="rId1662" Type="http://schemas.openxmlformats.org/officeDocument/2006/relationships/image" Target="../media/image5532.png"/><Relationship Id="rId257" Type="http://schemas.openxmlformats.org/officeDocument/2006/relationships/customXml" Target="../ink/ink4972.xml"/><Relationship Id="rId464" Type="http://schemas.openxmlformats.org/officeDocument/2006/relationships/customXml" Target="../ink/ink5076.xml"/><Relationship Id="rId1010" Type="http://schemas.openxmlformats.org/officeDocument/2006/relationships/customXml" Target="../ink/ink5356.xml"/><Relationship Id="rId1094" Type="http://schemas.openxmlformats.org/officeDocument/2006/relationships/customXml" Target="../ink/ink5398.xml"/><Relationship Id="rId1108" Type="http://schemas.openxmlformats.org/officeDocument/2006/relationships/customXml" Target="../ink/ink5405.xml"/><Relationship Id="rId1315" Type="http://schemas.openxmlformats.org/officeDocument/2006/relationships/customXml" Target="../ink/ink5510.xml"/><Relationship Id="rId117" Type="http://schemas.openxmlformats.org/officeDocument/2006/relationships/customXml" Target="../ink/ink4902.xml"/><Relationship Id="rId671" Type="http://schemas.openxmlformats.org/officeDocument/2006/relationships/image" Target="../media/image5047.png"/><Relationship Id="rId769" Type="http://schemas.openxmlformats.org/officeDocument/2006/relationships/customXml" Target="../ink/ink5235.xml"/><Relationship Id="rId976" Type="http://schemas.openxmlformats.org/officeDocument/2006/relationships/customXml" Target="../ink/ink5339.xml"/><Relationship Id="rId1399" Type="http://schemas.openxmlformats.org/officeDocument/2006/relationships/customXml" Target="../ink/ink5552.xml"/><Relationship Id="rId324" Type="http://schemas.openxmlformats.org/officeDocument/2006/relationships/image" Target="../media/image4877.png"/><Relationship Id="rId531" Type="http://schemas.openxmlformats.org/officeDocument/2006/relationships/image" Target="../media/image4980.png"/><Relationship Id="rId629" Type="http://schemas.openxmlformats.org/officeDocument/2006/relationships/customXml" Target="../ink/ink5159.xml"/><Relationship Id="rId1161" Type="http://schemas.openxmlformats.org/officeDocument/2006/relationships/image" Target="../media/image5286.png"/><Relationship Id="rId1259" Type="http://schemas.openxmlformats.org/officeDocument/2006/relationships/customXml" Target="../ink/ink5482.xml"/><Relationship Id="rId1466" Type="http://schemas.openxmlformats.org/officeDocument/2006/relationships/image" Target="../media/image5434.png"/><Relationship Id="rId836" Type="http://schemas.openxmlformats.org/officeDocument/2006/relationships/image" Target="../media/image5124.png"/><Relationship Id="rId1021" Type="http://schemas.openxmlformats.org/officeDocument/2006/relationships/image" Target="../media/image5216.png"/><Relationship Id="rId1119" Type="http://schemas.openxmlformats.org/officeDocument/2006/relationships/image" Target="../media/image5265.png"/><Relationship Id="rId1673" Type="http://schemas.openxmlformats.org/officeDocument/2006/relationships/customXml" Target="../ink/ink5689.xml"/><Relationship Id="rId903" Type="http://schemas.openxmlformats.org/officeDocument/2006/relationships/customXml" Target="../ink/ink5302.xml"/><Relationship Id="rId1326" Type="http://schemas.openxmlformats.org/officeDocument/2006/relationships/image" Target="../media/image5364.png"/><Relationship Id="rId1533" Type="http://schemas.openxmlformats.org/officeDocument/2006/relationships/customXml" Target="../ink/ink5619.xml"/><Relationship Id="rId1740" Type="http://schemas.openxmlformats.org/officeDocument/2006/relationships/image" Target="../media/image5571.png"/><Relationship Id="rId32" Type="http://schemas.openxmlformats.org/officeDocument/2006/relationships/image" Target="../media/image4736.png"/><Relationship Id="rId1600" Type="http://schemas.openxmlformats.org/officeDocument/2006/relationships/image" Target="../media/image5501.png"/><Relationship Id="rId1838" Type="http://schemas.openxmlformats.org/officeDocument/2006/relationships/customXml" Target="../ink/ink5773.xml"/><Relationship Id="rId181" Type="http://schemas.openxmlformats.org/officeDocument/2006/relationships/customXml" Target="../ink/ink4934.xml"/><Relationship Id="rId279" Type="http://schemas.openxmlformats.org/officeDocument/2006/relationships/customXml" Target="../ink/ink4983.xml"/><Relationship Id="rId486" Type="http://schemas.openxmlformats.org/officeDocument/2006/relationships/customXml" Target="../ink/ink5087.xml"/><Relationship Id="rId693" Type="http://schemas.openxmlformats.org/officeDocument/2006/relationships/image" Target="../media/image5058.png"/><Relationship Id="rId139" Type="http://schemas.openxmlformats.org/officeDocument/2006/relationships/customXml" Target="../ink/ink4913.xml"/><Relationship Id="rId346" Type="http://schemas.openxmlformats.org/officeDocument/2006/relationships/image" Target="../media/image4888.png"/><Relationship Id="rId553" Type="http://schemas.openxmlformats.org/officeDocument/2006/relationships/image" Target="../media/image4518.png"/><Relationship Id="rId760" Type="http://schemas.openxmlformats.org/officeDocument/2006/relationships/customXml" Target="../ink/ink5228.xml"/><Relationship Id="rId998" Type="http://schemas.openxmlformats.org/officeDocument/2006/relationships/customXml" Target="../ink/ink5350.xml"/><Relationship Id="rId1183" Type="http://schemas.openxmlformats.org/officeDocument/2006/relationships/image" Target="../media/image5295.png"/><Relationship Id="rId1390" Type="http://schemas.openxmlformats.org/officeDocument/2006/relationships/image" Target="../media/image5396.png"/><Relationship Id="rId206" Type="http://schemas.openxmlformats.org/officeDocument/2006/relationships/image" Target="../media/image4819.png"/><Relationship Id="rId413" Type="http://schemas.openxmlformats.org/officeDocument/2006/relationships/customXml" Target="../ink/ink5050.xml"/><Relationship Id="rId858" Type="http://schemas.openxmlformats.org/officeDocument/2006/relationships/image" Target="../media/image5135.png"/><Relationship Id="rId1043" Type="http://schemas.openxmlformats.org/officeDocument/2006/relationships/image" Target="../media/image5227.png"/><Relationship Id="rId1488" Type="http://schemas.openxmlformats.org/officeDocument/2006/relationships/image" Target="../media/image5445.png"/><Relationship Id="rId1695" Type="http://schemas.openxmlformats.org/officeDocument/2006/relationships/customXml" Target="../ink/ink5700.xml"/><Relationship Id="rId620" Type="http://schemas.openxmlformats.org/officeDocument/2006/relationships/customXml" Target="../ink/ink5154.xml"/><Relationship Id="rId718" Type="http://schemas.openxmlformats.org/officeDocument/2006/relationships/customXml" Target="../ink/ink5204.xml"/><Relationship Id="rId925" Type="http://schemas.openxmlformats.org/officeDocument/2006/relationships/image" Target="../media/image5168.png"/><Relationship Id="rId1250" Type="http://schemas.openxmlformats.org/officeDocument/2006/relationships/customXml" Target="../ink/ink5477.xml"/><Relationship Id="rId1348" Type="http://schemas.openxmlformats.org/officeDocument/2006/relationships/image" Target="../media/image5375.png"/><Relationship Id="rId1555" Type="http://schemas.openxmlformats.org/officeDocument/2006/relationships/customXml" Target="../ink/ink5630.xml"/><Relationship Id="rId1762" Type="http://schemas.openxmlformats.org/officeDocument/2006/relationships/customXml" Target="../ink/ink5734.xml"/><Relationship Id="rId1110" Type="http://schemas.openxmlformats.org/officeDocument/2006/relationships/customXml" Target="../ink/ink5406.xml"/><Relationship Id="rId1208" Type="http://schemas.openxmlformats.org/officeDocument/2006/relationships/customXml" Target="../ink/ink5456.xml"/><Relationship Id="rId1415" Type="http://schemas.openxmlformats.org/officeDocument/2006/relationships/customXml" Target="../ink/ink5560.xml"/><Relationship Id="rId54" Type="http://schemas.openxmlformats.org/officeDocument/2006/relationships/image" Target="../media/image4747.png"/><Relationship Id="rId1622" Type="http://schemas.openxmlformats.org/officeDocument/2006/relationships/image" Target="../media/image5512.png"/><Relationship Id="rId270" Type="http://schemas.openxmlformats.org/officeDocument/2006/relationships/image" Target="../media/image4850.png"/><Relationship Id="rId130" Type="http://schemas.openxmlformats.org/officeDocument/2006/relationships/image" Target="../media/image4783.png"/><Relationship Id="rId368" Type="http://schemas.openxmlformats.org/officeDocument/2006/relationships/image" Target="../media/image4899.png"/><Relationship Id="rId575" Type="http://schemas.openxmlformats.org/officeDocument/2006/relationships/image" Target="../media/image5001.png"/><Relationship Id="rId782" Type="http://schemas.openxmlformats.org/officeDocument/2006/relationships/image" Target="../media/image5097.png"/><Relationship Id="rId228" Type="http://schemas.openxmlformats.org/officeDocument/2006/relationships/image" Target="../media/image3384.png"/><Relationship Id="rId435" Type="http://schemas.openxmlformats.org/officeDocument/2006/relationships/image" Target="../media/image4932.png"/><Relationship Id="rId642" Type="http://schemas.openxmlformats.org/officeDocument/2006/relationships/image" Target="../media/image5033.png"/><Relationship Id="rId1065" Type="http://schemas.openxmlformats.org/officeDocument/2006/relationships/image" Target="../media/image5238.png"/><Relationship Id="rId1272" Type="http://schemas.openxmlformats.org/officeDocument/2006/relationships/image" Target="../media/image2711.png"/><Relationship Id="rId502" Type="http://schemas.openxmlformats.org/officeDocument/2006/relationships/customXml" Target="../ink/ink5095.xml"/><Relationship Id="rId947" Type="http://schemas.openxmlformats.org/officeDocument/2006/relationships/image" Target="../media/image5179.png"/><Relationship Id="rId1132" Type="http://schemas.openxmlformats.org/officeDocument/2006/relationships/customXml" Target="../ink/ink5417.xml"/><Relationship Id="rId1577" Type="http://schemas.openxmlformats.org/officeDocument/2006/relationships/customXml" Target="../ink/ink5641.xml"/><Relationship Id="rId1784" Type="http://schemas.openxmlformats.org/officeDocument/2006/relationships/customXml" Target="../ink/ink5745.xml"/><Relationship Id="rId76" Type="http://schemas.openxmlformats.org/officeDocument/2006/relationships/image" Target="../media/image4757.png"/><Relationship Id="rId807" Type="http://schemas.openxmlformats.org/officeDocument/2006/relationships/customXml" Target="../ink/ink5254.xml"/><Relationship Id="rId1437" Type="http://schemas.openxmlformats.org/officeDocument/2006/relationships/customXml" Target="../ink/ink5571.xml"/><Relationship Id="rId1644" Type="http://schemas.openxmlformats.org/officeDocument/2006/relationships/image" Target="../media/image5523.png"/><Relationship Id="rId1851" Type="http://schemas.openxmlformats.org/officeDocument/2006/relationships/image" Target="../media/image5625.png"/><Relationship Id="rId1504" Type="http://schemas.openxmlformats.org/officeDocument/2006/relationships/image" Target="../media/image5453.png"/><Relationship Id="rId1711" Type="http://schemas.openxmlformats.org/officeDocument/2006/relationships/customXml" Target="../ink/ink5708.xml"/><Relationship Id="rId292" Type="http://schemas.openxmlformats.org/officeDocument/2006/relationships/image" Target="../media/image4861.png"/><Relationship Id="rId1809" Type="http://schemas.openxmlformats.org/officeDocument/2006/relationships/customXml" Target="../ink/ink5758.xml"/><Relationship Id="rId597" Type="http://schemas.openxmlformats.org/officeDocument/2006/relationships/image" Target="../media/image5012.png"/><Relationship Id="rId152" Type="http://schemas.openxmlformats.org/officeDocument/2006/relationships/image" Target="../media/image4794.png"/><Relationship Id="rId457" Type="http://schemas.openxmlformats.org/officeDocument/2006/relationships/image" Target="../media/image4943.png"/><Relationship Id="rId1087" Type="http://schemas.openxmlformats.org/officeDocument/2006/relationships/image" Target="../media/image5249.png"/><Relationship Id="rId1294" Type="http://schemas.openxmlformats.org/officeDocument/2006/relationships/image" Target="../media/image5348.png"/><Relationship Id="rId664" Type="http://schemas.openxmlformats.org/officeDocument/2006/relationships/customXml" Target="../ink/ink5177.xml"/><Relationship Id="rId871" Type="http://schemas.openxmlformats.org/officeDocument/2006/relationships/customXml" Target="../ink/ink5286.xml"/><Relationship Id="rId969" Type="http://schemas.openxmlformats.org/officeDocument/2006/relationships/image" Target="../media/image5190.png"/><Relationship Id="rId1599" Type="http://schemas.openxmlformats.org/officeDocument/2006/relationships/customXml" Target="../ink/ink5652.xml"/><Relationship Id="rId317" Type="http://schemas.openxmlformats.org/officeDocument/2006/relationships/customXml" Target="../ink/ink5002.xml"/><Relationship Id="rId524" Type="http://schemas.openxmlformats.org/officeDocument/2006/relationships/customXml" Target="../ink/ink5106.xml"/><Relationship Id="rId731" Type="http://schemas.openxmlformats.org/officeDocument/2006/relationships/image" Target="../media/image5077.png"/><Relationship Id="rId1154" Type="http://schemas.openxmlformats.org/officeDocument/2006/relationships/customXml" Target="../ink/ink5428.xml"/><Relationship Id="rId1361" Type="http://schemas.openxmlformats.org/officeDocument/2006/relationships/customXml" Target="../ink/ink5533.xml"/><Relationship Id="rId1459" Type="http://schemas.openxmlformats.org/officeDocument/2006/relationships/customXml" Target="../ink/ink5582.xml"/><Relationship Id="rId98" Type="http://schemas.openxmlformats.org/officeDocument/2006/relationships/image" Target="../media/image4768.png"/><Relationship Id="rId829" Type="http://schemas.openxmlformats.org/officeDocument/2006/relationships/customXml" Target="../ink/ink5265.xml"/><Relationship Id="rId1014" Type="http://schemas.openxmlformats.org/officeDocument/2006/relationships/customXml" Target="../ink/ink5358.xml"/><Relationship Id="rId1221" Type="http://schemas.openxmlformats.org/officeDocument/2006/relationships/image" Target="../media/image5313.png"/><Relationship Id="rId1666" Type="http://schemas.openxmlformats.org/officeDocument/2006/relationships/image" Target="../media/image5534.png"/><Relationship Id="rId1319" Type="http://schemas.openxmlformats.org/officeDocument/2006/relationships/customXml" Target="../ink/ink5512.xml"/><Relationship Id="rId1526" Type="http://schemas.openxmlformats.org/officeDocument/2006/relationships/image" Target="../media/image5464.png"/><Relationship Id="rId1733" Type="http://schemas.openxmlformats.org/officeDocument/2006/relationships/customXml" Target="../ink/ink5719.xml"/><Relationship Id="rId25" Type="http://schemas.openxmlformats.org/officeDocument/2006/relationships/customXml" Target="../ink/ink4856.xml"/><Relationship Id="rId1800" Type="http://schemas.openxmlformats.org/officeDocument/2006/relationships/image" Target="../media/image5600.png"/><Relationship Id="rId174" Type="http://schemas.openxmlformats.org/officeDocument/2006/relationships/image" Target="../media/image4805.png"/><Relationship Id="rId381" Type="http://schemas.openxmlformats.org/officeDocument/2006/relationships/customXml" Target="../ink/ink5034.xml"/><Relationship Id="rId241" Type="http://schemas.openxmlformats.org/officeDocument/2006/relationships/customXml" Target="../ink/ink4964.xml"/><Relationship Id="rId479" Type="http://schemas.openxmlformats.org/officeDocument/2006/relationships/image" Target="../media/image4954.png"/><Relationship Id="rId686" Type="http://schemas.openxmlformats.org/officeDocument/2006/relationships/customXml" Target="../ink/ink5188.xml"/><Relationship Id="rId893" Type="http://schemas.openxmlformats.org/officeDocument/2006/relationships/customXml" Target="../ink/ink5297.xml"/><Relationship Id="rId339" Type="http://schemas.openxmlformats.org/officeDocument/2006/relationships/customXml" Target="../ink/ink5013.xml"/><Relationship Id="rId546" Type="http://schemas.openxmlformats.org/officeDocument/2006/relationships/customXml" Target="../ink/ink5117.xml"/><Relationship Id="rId753" Type="http://schemas.openxmlformats.org/officeDocument/2006/relationships/customXml" Target="../ink/ink5222.xml"/><Relationship Id="rId1176" Type="http://schemas.openxmlformats.org/officeDocument/2006/relationships/customXml" Target="../ink/ink5440.xml"/><Relationship Id="rId1383" Type="http://schemas.openxmlformats.org/officeDocument/2006/relationships/customXml" Target="../ink/ink5544.xml"/><Relationship Id="rId101" Type="http://schemas.openxmlformats.org/officeDocument/2006/relationships/customXml" Target="../ink/ink4894.xml"/><Relationship Id="rId406" Type="http://schemas.openxmlformats.org/officeDocument/2006/relationships/image" Target="../media/image4918.png"/><Relationship Id="rId960" Type="http://schemas.openxmlformats.org/officeDocument/2006/relationships/customXml" Target="../ink/ink5331.xml"/><Relationship Id="rId1036" Type="http://schemas.openxmlformats.org/officeDocument/2006/relationships/customXml" Target="../ink/ink5369.xml"/><Relationship Id="rId1243" Type="http://schemas.openxmlformats.org/officeDocument/2006/relationships/image" Target="../media/image5324.png"/><Relationship Id="rId1590" Type="http://schemas.openxmlformats.org/officeDocument/2006/relationships/image" Target="../media/image5496.png"/><Relationship Id="rId1688" Type="http://schemas.openxmlformats.org/officeDocument/2006/relationships/image" Target="../media/image5545.png"/><Relationship Id="rId613" Type="http://schemas.openxmlformats.org/officeDocument/2006/relationships/image" Target="../media/image2739.png"/><Relationship Id="rId820" Type="http://schemas.openxmlformats.org/officeDocument/2006/relationships/image" Target="../media/image5116.png"/><Relationship Id="rId918" Type="http://schemas.openxmlformats.org/officeDocument/2006/relationships/image" Target="../media/image5165.png"/><Relationship Id="rId1450" Type="http://schemas.openxmlformats.org/officeDocument/2006/relationships/image" Target="../media/image5426.png"/><Relationship Id="rId1548" Type="http://schemas.openxmlformats.org/officeDocument/2006/relationships/image" Target="../media/image5475.png"/><Relationship Id="rId1755" Type="http://schemas.openxmlformats.org/officeDocument/2006/relationships/image" Target="../media/image5578.png"/><Relationship Id="rId1103" Type="http://schemas.openxmlformats.org/officeDocument/2006/relationships/image" Target="../media/image5257.png"/><Relationship Id="rId1310" Type="http://schemas.openxmlformats.org/officeDocument/2006/relationships/image" Target="../media/image5356.png"/><Relationship Id="rId1408" Type="http://schemas.openxmlformats.org/officeDocument/2006/relationships/image" Target="../media/image5405.png"/><Relationship Id="rId47" Type="http://schemas.openxmlformats.org/officeDocument/2006/relationships/customXml" Target="../ink/ink4867.xml"/><Relationship Id="rId1615" Type="http://schemas.openxmlformats.org/officeDocument/2006/relationships/customXml" Target="../ink/ink5660.xml"/><Relationship Id="rId1822" Type="http://schemas.openxmlformats.org/officeDocument/2006/relationships/customXml" Target="../ink/ink5765.xml"/><Relationship Id="rId196" Type="http://schemas.openxmlformats.org/officeDocument/2006/relationships/image" Target="../media/image4815.png"/><Relationship Id="rId263" Type="http://schemas.openxmlformats.org/officeDocument/2006/relationships/customXml" Target="../ink/ink4975.xml"/><Relationship Id="rId470" Type="http://schemas.openxmlformats.org/officeDocument/2006/relationships/customXml" Target="../ink/ink5079.xml"/><Relationship Id="rId123" Type="http://schemas.openxmlformats.org/officeDocument/2006/relationships/customXml" Target="../ink/ink4905.xml"/><Relationship Id="rId330" Type="http://schemas.openxmlformats.org/officeDocument/2006/relationships/image" Target="../media/image4880.png"/><Relationship Id="rId568" Type="http://schemas.openxmlformats.org/officeDocument/2006/relationships/customXml" Target="../ink/ink5128.xml"/><Relationship Id="rId775" Type="http://schemas.openxmlformats.org/officeDocument/2006/relationships/customXml" Target="../ink/ink5238.xml"/><Relationship Id="rId982" Type="http://schemas.openxmlformats.org/officeDocument/2006/relationships/customXml" Target="../ink/ink5342.xml"/><Relationship Id="rId1198" Type="http://schemas.openxmlformats.org/officeDocument/2006/relationships/customXml" Target="../ink/ink5451.xml"/><Relationship Id="rId428" Type="http://schemas.openxmlformats.org/officeDocument/2006/relationships/customXml" Target="../ink/ink5058.xml"/><Relationship Id="rId635" Type="http://schemas.openxmlformats.org/officeDocument/2006/relationships/customXml" Target="../ink/ink5162.xml"/><Relationship Id="rId842" Type="http://schemas.openxmlformats.org/officeDocument/2006/relationships/image" Target="../media/image5127.png"/><Relationship Id="rId1058" Type="http://schemas.openxmlformats.org/officeDocument/2006/relationships/customXml" Target="../ink/ink5380.xml"/><Relationship Id="rId1265" Type="http://schemas.openxmlformats.org/officeDocument/2006/relationships/customXml" Target="../ink/ink5485.xml"/><Relationship Id="rId1472" Type="http://schemas.openxmlformats.org/officeDocument/2006/relationships/image" Target="../media/image5437.png"/><Relationship Id="rId702" Type="http://schemas.openxmlformats.org/officeDocument/2006/relationships/customXml" Target="../ink/ink5196.xml"/><Relationship Id="rId1125" Type="http://schemas.openxmlformats.org/officeDocument/2006/relationships/image" Target="../media/image5268.png"/><Relationship Id="rId1332" Type="http://schemas.openxmlformats.org/officeDocument/2006/relationships/image" Target="../media/image5367.png"/><Relationship Id="rId1777" Type="http://schemas.openxmlformats.org/officeDocument/2006/relationships/image" Target="../media/image5589.png"/><Relationship Id="rId69" Type="http://schemas.openxmlformats.org/officeDocument/2006/relationships/customXml" Target="../ink/ink4878.xml"/><Relationship Id="rId1637" Type="http://schemas.openxmlformats.org/officeDocument/2006/relationships/customXml" Target="../ink/ink5671.xml"/><Relationship Id="rId1844" Type="http://schemas.openxmlformats.org/officeDocument/2006/relationships/customXml" Target="../ink/ink5776.xml"/><Relationship Id="rId1704" Type="http://schemas.openxmlformats.org/officeDocument/2006/relationships/image" Target="../media/image5553.png"/><Relationship Id="rId285" Type="http://schemas.openxmlformats.org/officeDocument/2006/relationships/customXml" Target="../ink/ink4986.xml"/><Relationship Id="rId492" Type="http://schemas.openxmlformats.org/officeDocument/2006/relationships/customXml" Target="../ink/ink5090.xml"/><Relationship Id="rId797" Type="http://schemas.openxmlformats.org/officeDocument/2006/relationships/customXml" Target="../ink/ink5249.xml"/><Relationship Id="rId145" Type="http://schemas.openxmlformats.org/officeDocument/2006/relationships/customXml" Target="../ink/ink4916.xml"/><Relationship Id="rId352" Type="http://schemas.openxmlformats.org/officeDocument/2006/relationships/image" Target="../media/image4891.png"/><Relationship Id="rId1287" Type="http://schemas.openxmlformats.org/officeDocument/2006/relationships/customXml" Target="../ink/ink5496.xml"/><Relationship Id="rId212" Type="http://schemas.openxmlformats.org/officeDocument/2006/relationships/image" Target="../media/image4822.png"/><Relationship Id="rId657" Type="http://schemas.openxmlformats.org/officeDocument/2006/relationships/image" Target="../media/image5040.png"/><Relationship Id="rId864" Type="http://schemas.openxmlformats.org/officeDocument/2006/relationships/image" Target="../media/image5138.png"/><Relationship Id="rId1494" Type="http://schemas.openxmlformats.org/officeDocument/2006/relationships/image" Target="../media/image5448.png"/><Relationship Id="rId1799" Type="http://schemas.openxmlformats.org/officeDocument/2006/relationships/customXml" Target="../ink/ink5753.xml"/><Relationship Id="rId517" Type="http://schemas.openxmlformats.org/officeDocument/2006/relationships/image" Target="../media/image4973.png"/><Relationship Id="rId724" Type="http://schemas.openxmlformats.org/officeDocument/2006/relationships/customXml" Target="../ink/ink5207.xml"/><Relationship Id="rId931" Type="http://schemas.openxmlformats.org/officeDocument/2006/relationships/image" Target="../media/image5171.png"/><Relationship Id="rId1147" Type="http://schemas.openxmlformats.org/officeDocument/2006/relationships/image" Target="../media/image5279.png"/><Relationship Id="rId1354" Type="http://schemas.openxmlformats.org/officeDocument/2006/relationships/image" Target="../media/image5378.png"/><Relationship Id="rId1561" Type="http://schemas.openxmlformats.org/officeDocument/2006/relationships/customXml" Target="../ink/ink5633.xml"/><Relationship Id="rId60" Type="http://schemas.openxmlformats.org/officeDocument/2006/relationships/image" Target="../media/image4749.png"/><Relationship Id="rId1007" Type="http://schemas.openxmlformats.org/officeDocument/2006/relationships/image" Target="../media/image5209.png"/><Relationship Id="rId1214" Type="http://schemas.openxmlformats.org/officeDocument/2006/relationships/customXml" Target="../ink/ink5459.xml"/><Relationship Id="rId1421" Type="http://schemas.openxmlformats.org/officeDocument/2006/relationships/customXml" Target="../ink/ink5563.xml"/><Relationship Id="rId1659" Type="http://schemas.openxmlformats.org/officeDocument/2006/relationships/customXml" Target="../ink/ink5682.xml"/><Relationship Id="rId1866" Type="http://schemas.openxmlformats.org/officeDocument/2006/relationships/customXml" Target="../ink/ink5787.xml"/><Relationship Id="rId1519" Type="http://schemas.openxmlformats.org/officeDocument/2006/relationships/customXml" Target="../ink/ink5612.xml"/><Relationship Id="rId1726" Type="http://schemas.openxmlformats.org/officeDocument/2006/relationships/image" Target="../media/image5564.png"/><Relationship Id="rId18" Type="http://schemas.openxmlformats.org/officeDocument/2006/relationships/image" Target="../media/image4729.png"/><Relationship Id="rId167" Type="http://schemas.openxmlformats.org/officeDocument/2006/relationships/customXml" Target="../ink/ink4927.xml"/><Relationship Id="rId374" Type="http://schemas.openxmlformats.org/officeDocument/2006/relationships/image" Target="../media/image4902.png"/><Relationship Id="rId581" Type="http://schemas.openxmlformats.org/officeDocument/2006/relationships/image" Target="../media/image5004.png"/><Relationship Id="rId234" Type="http://schemas.openxmlformats.org/officeDocument/2006/relationships/image" Target="../media/image4832.png"/><Relationship Id="rId679" Type="http://schemas.openxmlformats.org/officeDocument/2006/relationships/image" Target="../media/image5051.png"/><Relationship Id="rId886" Type="http://schemas.openxmlformats.org/officeDocument/2006/relationships/image" Target="../media/image5149.png"/><Relationship Id="rId2" Type="http://schemas.openxmlformats.org/officeDocument/2006/relationships/image" Target="../media/image4721.png"/><Relationship Id="rId441" Type="http://schemas.openxmlformats.org/officeDocument/2006/relationships/image" Target="../media/image4935.png"/><Relationship Id="rId539" Type="http://schemas.openxmlformats.org/officeDocument/2006/relationships/image" Target="../media/image4984.png"/><Relationship Id="rId746" Type="http://schemas.openxmlformats.org/officeDocument/2006/relationships/image" Target="../media/image5084.png"/><Relationship Id="rId1071" Type="http://schemas.openxmlformats.org/officeDocument/2006/relationships/image" Target="../media/image5241.png"/><Relationship Id="rId1169" Type="http://schemas.openxmlformats.org/officeDocument/2006/relationships/customXml" Target="../ink/ink5436.xml"/><Relationship Id="rId1376" Type="http://schemas.openxmlformats.org/officeDocument/2006/relationships/image" Target="../media/image5389.png"/><Relationship Id="rId1583" Type="http://schemas.openxmlformats.org/officeDocument/2006/relationships/customXml" Target="../ink/ink5644.xml"/><Relationship Id="rId301" Type="http://schemas.openxmlformats.org/officeDocument/2006/relationships/customXml" Target="../ink/ink4994.xml"/><Relationship Id="rId953" Type="http://schemas.openxmlformats.org/officeDocument/2006/relationships/image" Target="../media/image5182.png"/><Relationship Id="rId1029" Type="http://schemas.openxmlformats.org/officeDocument/2006/relationships/image" Target="../media/image5220.png"/><Relationship Id="rId1236" Type="http://schemas.openxmlformats.org/officeDocument/2006/relationships/customXml" Target="../ink/ink5470.xml"/><Relationship Id="rId1790" Type="http://schemas.openxmlformats.org/officeDocument/2006/relationships/image" Target="../media/image5595.png"/><Relationship Id="rId82" Type="http://schemas.openxmlformats.org/officeDocument/2006/relationships/image" Target="../media/image4760.png"/><Relationship Id="rId606" Type="http://schemas.openxmlformats.org/officeDocument/2006/relationships/customXml" Target="../ink/ink5147.xml"/><Relationship Id="rId813" Type="http://schemas.openxmlformats.org/officeDocument/2006/relationships/customXml" Target="../ink/ink5257.xml"/><Relationship Id="rId1443" Type="http://schemas.openxmlformats.org/officeDocument/2006/relationships/customXml" Target="../ink/ink5574.xml"/><Relationship Id="rId1650" Type="http://schemas.openxmlformats.org/officeDocument/2006/relationships/image" Target="../media/image5526.png"/><Relationship Id="rId1748" Type="http://schemas.openxmlformats.org/officeDocument/2006/relationships/image" Target="../media/image5575.png"/><Relationship Id="rId1303" Type="http://schemas.openxmlformats.org/officeDocument/2006/relationships/customXml" Target="../ink/ink5504.xml"/><Relationship Id="rId1510" Type="http://schemas.openxmlformats.org/officeDocument/2006/relationships/image" Target="../media/image5456.png"/><Relationship Id="rId1608" Type="http://schemas.openxmlformats.org/officeDocument/2006/relationships/image" Target="../media/image5505.png"/><Relationship Id="rId1815" Type="http://schemas.openxmlformats.org/officeDocument/2006/relationships/customXml" Target="../ink/ink5761.xml"/><Relationship Id="rId189" Type="http://schemas.openxmlformats.org/officeDocument/2006/relationships/customXml" Target="../ink/ink4938.xml"/><Relationship Id="rId396" Type="http://schemas.openxmlformats.org/officeDocument/2006/relationships/image" Target="../media/image4913.png"/><Relationship Id="rId256" Type="http://schemas.openxmlformats.org/officeDocument/2006/relationships/image" Target="../media/image4843.png"/><Relationship Id="rId463" Type="http://schemas.openxmlformats.org/officeDocument/2006/relationships/image" Target="../media/image4946.png"/><Relationship Id="rId670" Type="http://schemas.openxmlformats.org/officeDocument/2006/relationships/customXml" Target="../ink/ink5180.xml"/><Relationship Id="rId1093" Type="http://schemas.openxmlformats.org/officeDocument/2006/relationships/image" Target="../media/image5252.png"/><Relationship Id="rId116" Type="http://schemas.openxmlformats.org/officeDocument/2006/relationships/image" Target="../media/image4776.png"/><Relationship Id="rId323" Type="http://schemas.openxmlformats.org/officeDocument/2006/relationships/customXml" Target="../ink/ink5005.xml"/><Relationship Id="rId530" Type="http://schemas.openxmlformats.org/officeDocument/2006/relationships/customXml" Target="../ink/ink5109.xml"/><Relationship Id="rId768" Type="http://schemas.openxmlformats.org/officeDocument/2006/relationships/image" Target="../media/image5090.png"/><Relationship Id="rId975" Type="http://schemas.openxmlformats.org/officeDocument/2006/relationships/image" Target="../media/image5193.png"/><Relationship Id="rId1160" Type="http://schemas.openxmlformats.org/officeDocument/2006/relationships/customXml" Target="../ink/ink5431.xml"/><Relationship Id="rId1398" Type="http://schemas.openxmlformats.org/officeDocument/2006/relationships/image" Target="../media/image5400.png"/><Relationship Id="rId628" Type="http://schemas.openxmlformats.org/officeDocument/2006/relationships/image" Target="../media/image5026.png"/><Relationship Id="rId835" Type="http://schemas.openxmlformats.org/officeDocument/2006/relationships/customXml" Target="../ink/ink5268.xml"/><Relationship Id="rId1258" Type="http://schemas.openxmlformats.org/officeDocument/2006/relationships/customXml" Target="../ink/ink5481.xml"/><Relationship Id="rId1465" Type="http://schemas.openxmlformats.org/officeDocument/2006/relationships/customXml" Target="../ink/ink5585.xml"/><Relationship Id="rId1672" Type="http://schemas.openxmlformats.org/officeDocument/2006/relationships/image" Target="../media/image5537.png"/><Relationship Id="rId1020" Type="http://schemas.openxmlformats.org/officeDocument/2006/relationships/customXml" Target="../ink/ink5361.xml"/><Relationship Id="rId1118" Type="http://schemas.openxmlformats.org/officeDocument/2006/relationships/customXml" Target="../ink/ink5410.xml"/><Relationship Id="rId1325" Type="http://schemas.openxmlformats.org/officeDocument/2006/relationships/customXml" Target="../ink/ink5515.xml"/><Relationship Id="rId1532" Type="http://schemas.openxmlformats.org/officeDocument/2006/relationships/image" Target="../media/image5467.png"/><Relationship Id="rId902" Type="http://schemas.openxmlformats.org/officeDocument/2006/relationships/image" Target="../media/image5157.png"/><Relationship Id="rId1837" Type="http://schemas.openxmlformats.org/officeDocument/2006/relationships/image" Target="../media/image5618.png"/><Relationship Id="rId31" Type="http://schemas.openxmlformats.org/officeDocument/2006/relationships/customXml" Target="../ink/ink4859.xml"/><Relationship Id="rId180" Type="http://schemas.openxmlformats.org/officeDocument/2006/relationships/image" Target="../media/image4808.png"/><Relationship Id="rId278" Type="http://schemas.openxmlformats.org/officeDocument/2006/relationships/image" Target="../media/image4854.png"/><Relationship Id="rId485" Type="http://schemas.openxmlformats.org/officeDocument/2006/relationships/image" Target="../media/image4957.png"/><Relationship Id="rId692" Type="http://schemas.openxmlformats.org/officeDocument/2006/relationships/customXml" Target="../ink/ink5191.xml"/><Relationship Id="rId138" Type="http://schemas.openxmlformats.org/officeDocument/2006/relationships/image" Target="../media/image4787.png"/><Relationship Id="rId345" Type="http://schemas.openxmlformats.org/officeDocument/2006/relationships/customXml" Target="../ink/ink5016.xml"/><Relationship Id="rId552" Type="http://schemas.openxmlformats.org/officeDocument/2006/relationships/customXml" Target="../ink/ink5120.xml"/><Relationship Id="rId997" Type="http://schemas.openxmlformats.org/officeDocument/2006/relationships/image" Target="../media/image5204.png"/><Relationship Id="rId1182" Type="http://schemas.openxmlformats.org/officeDocument/2006/relationships/customXml" Target="../ink/ink5443.xml"/><Relationship Id="rId205" Type="http://schemas.openxmlformats.org/officeDocument/2006/relationships/customXml" Target="../ink/ink4946.xml"/><Relationship Id="rId412" Type="http://schemas.openxmlformats.org/officeDocument/2006/relationships/image" Target="../media/image4921.png"/><Relationship Id="rId857" Type="http://schemas.openxmlformats.org/officeDocument/2006/relationships/customXml" Target="../ink/ink5279.xml"/><Relationship Id="rId1042" Type="http://schemas.openxmlformats.org/officeDocument/2006/relationships/customXml" Target="../ink/ink5372.xml"/><Relationship Id="rId1487" Type="http://schemas.openxmlformats.org/officeDocument/2006/relationships/customXml" Target="../ink/ink5596.xml"/><Relationship Id="rId1694" Type="http://schemas.openxmlformats.org/officeDocument/2006/relationships/image" Target="../media/image5548.png"/><Relationship Id="rId717" Type="http://schemas.openxmlformats.org/officeDocument/2006/relationships/image" Target="../media/image5070.png"/><Relationship Id="rId924" Type="http://schemas.openxmlformats.org/officeDocument/2006/relationships/customXml" Target="../ink/ink5313.xml"/><Relationship Id="rId1347" Type="http://schemas.openxmlformats.org/officeDocument/2006/relationships/customXml" Target="../ink/ink5526.xml"/><Relationship Id="rId1554" Type="http://schemas.openxmlformats.org/officeDocument/2006/relationships/image" Target="../media/image5478.png"/><Relationship Id="rId1761" Type="http://schemas.openxmlformats.org/officeDocument/2006/relationships/image" Target="../media/image5581.png"/><Relationship Id="rId53" Type="http://schemas.openxmlformats.org/officeDocument/2006/relationships/customXml" Target="../ink/ink4870.xml"/><Relationship Id="rId1207" Type="http://schemas.openxmlformats.org/officeDocument/2006/relationships/image" Target="../media/image5306.png"/><Relationship Id="rId1414" Type="http://schemas.openxmlformats.org/officeDocument/2006/relationships/image" Target="../media/image5408.png"/><Relationship Id="rId1621" Type="http://schemas.openxmlformats.org/officeDocument/2006/relationships/customXml" Target="../ink/ink5663.xml"/><Relationship Id="rId1859" Type="http://schemas.openxmlformats.org/officeDocument/2006/relationships/image" Target="../media/image5629.png"/><Relationship Id="rId1719" Type="http://schemas.openxmlformats.org/officeDocument/2006/relationships/customXml" Target="../ink/ink5712.xml"/><Relationship Id="rId367" Type="http://schemas.openxmlformats.org/officeDocument/2006/relationships/customXml" Target="../ink/ink5027.xml"/><Relationship Id="rId574" Type="http://schemas.openxmlformats.org/officeDocument/2006/relationships/customXml" Target="../ink/ink5131.xml"/><Relationship Id="rId227" Type="http://schemas.openxmlformats.org/officeDocument/2006/relationships/customXml" Target="../ink/ink4957.xml"/><Relationship Id="rId781" Type="http://schemas.openxmlformats.org/officeDocument/2006/relationships/customXml" Target="../ink/ink5241.xml"/><Relationship Id="rId879" Type="http://schemas.openxmlformats.org/officeDocument/2006/relationships/customXml" Target="../ink/ink5290.xml"/><Relationship Id="rId434" Type="http://schemas.openxmlformats.org/officeDocument/2006/relationships/customXml" Target="../ink/ink5061.xml"/><Relationship Id="rId641" Type="http://schemas.openxmlformats.org/officeDocument/2006/relationships/customXml" Target="../ink/ink5165.xml"/><Relationship Id="rId739" Type="http://schemas.openxmlformats.org/officeDocument/2006/relationships/image" Target="../media/image5081.png"/><Relationship Id="rId1064" Type="http://schemas.openxmlformats.org/officeDocument/2006/relationships/customXml" Target="../ink/ink5383.xml"/><Relationship Id="rId1271" Type="http://schemas.openxmlformats.org/officeDocument/2006/relationships/customXml" Target="../ink/ink5488.xml"/><Relationship Id="rId1369" Type="http://schemas.openxmlformats.org/officeDocument/2006/relationships/customXml" Target="../ink/ink5537.xml"/><Relationship Id="rId1576" Type="http://schemas.openxmlformats.org/officeDocument/2006/relationships/image" Target="../media/image5489.png"/><Relationship Id="rId501" Type="http://schemas.openxmlformats.org/officeDocument/2006/relationships/image" Target="../media/image4965.png"/><Relationship Id="rId946" Type="http://schemas.openxmlformats.org/officeDocument/2006/relationships/customXml" Target="../ink/ink5324.xml"/><Relationship Id="rId1131" Type="http://schemas.openxmlformats.org/officeDocument/2006/relationships/image" Target="../media/image5271.png"/><Relationship Id="rId1229" Type="http://schemas.openxmlformats.org/officeDocument/2006/relationships/image" Target="../media/image5317.png"/><Relationship Id="rId1783" Type="http://schemas.openxmlformats.org/officeDocument/2006/relationships/image" Target="../media/image5592.png"/><Relationship Id="rId75" Type="http://schemas.openxmlformats.org/officeDocument/2006/relationships/customXml" Target="../ink/ink4881.xml"/><Relationship Id="rId806" Type="http://schemas.openxmlformats.org/officeDocument/2006/relationships/image" Target="../media/image5109.png"/><Relationship Id="rId1436" Type="http://schemas.openxmlformats.org/officeDocument/2006/relationships/image" Target="../media/image5419.png"/><Relationship Id="rId1643" Type="http://schemas.openxmlformats.org/officeDocument/2006/relationships/customXml" Target="../ink/ink5674.xml"/><Relationship Id="rId1850" Type="http://schemas.openxmlformats.org/officeDocument/2006/relationships/customXml" Target="../ink/ink5779.xml"/><Relationship Id="rId1503" Type="http://schemas.openxmlformats.org/officeDocument/2006/relationships/customXml" Target="../ink/ink5604.xml"/><Relationship Id="rId1710" Type="http://schemas.openxmlformats.org/officeDocument/2006/relationships/image" Target="../media/image5556.png"/><Relationship Id="rId291" Type="http://schemas.openxmlformats.org/officeDocument/2006/relationships/customXml" Target="../ink/ink4989.xml"/><Relationship Id="rId1808" Type="http://schemas.openxmlformats.org/officeDocument/2006/relationships/image" Target="../media/image5604.png"/><Relationship Id="rId151" Type="http://schemas.openxmlformats.org/officeDocument/2006/relationships/customXml" Target="../ink/ink4919.xml"/><Relationship Id="rId389" Type="http://schemas.openxmlformats.org/officeDocument/2006/relationships/customXml" Target="../ink/ink5038.xml"/><Relationship Id="rId596" Type="http://schemas.openxmlformats.org/officeDocument/2006/relationships/customXml" Target="../ink/ink5142.xml"/><Relationship Id="rId249" Type="http://schemas.openxmlformats.org/officeDocument/2006/relationships/customXml" Target="../ink/ink4968.xml"/><Relationship Id="rId456" Type="http://schemas.openxmlformats.org/officeDocument/2006/relationships/customXml" Target="../ink/ink5072.xml"/><Relationship Id="rId663" Type="http://schemas.openxmlformats.org/officeDocument/2006/relationships/image" Target="../media/image5043.png"/><Relationship Id="rId870" Type="http://schemas.openxmlformats.org/officeDocument/2006/relationships/image" Target="../media/image5141.png"/><Relationship Id="rId1086" Type="http://schemas.openxmlformats.org/officeDocument/2006/relationships/customXml" Target="../ink/ink5394.xml"/><Relationship Id="rId1293" Type="http://schemas.openxmlformats.org/officeDocument/2006/relationships/customXml" Target="../ink/ink5499.xml"/><Relationship Id="rId109" Type="http://schemas.openxmlformats.org/officeDocument/2006/relationships/customXml" Target="../ink/ink4898.xml"/><Relationship Id="rId316" Type="http://schemas.openxmlformats.org/officeDocument/2006/relationships/image" Target="../media/image4873.png"/><Relationship Id="rId523" Type="http://schemas.openxmlformats.org/officeDocument/2006/relationships/image" Target="../media/image4976.png"/><Relationship Id="rId968" Type="http://schemas.openxmlformats.org/officeDocument/2006/relationships/customXml" Target="../ink/ink5335.xml"/><Relationship Id="rId1153" Type="http://schemas.openxmlformats.org/officeDocument/2006/relationships/image" Target="../media/image5282.png"/><Relationship Id="rId1598" Type="http://schemas.openxmlformats.org/officeDocument/2006/relationships/image" Target="../media/image5500.png"/><Relationship Id="rId97" Type="http://schemas.openxmlformats.org/officeDocument/2006/relationships/customXml" Target="../ink/ink4892.xml"/><Relationship Id="rId730" Type="http://schemas.openxmlformats.org/officeDocument/2006/relationships/customXml" Target="../ink/ink5210.xml"/><Relationship Id="rId828" Type="http://schemas.openxmlformats.org/officeDocument/2006/relationships/image" Target="../media/image5120.png"/><Relationship Id="rId1013" Type="http://schemas.openxmlformats.org/officeDocument/2006/relationships/image" Target="../media/image5212.png"/><Relationship Id="rId1360" Type="http://schemas.openxmlformats.org/officeDocument/2006/relationships/image" Target="../media/image5381.png"/><Relationship Id="rId1458" Type="http://schemas.openxmlformats.org/officeDocument/2006/relationships/image" Target="../media/image5430.png"/><Relationship Id="rId1665" Type="http://schemas.openxmlformats.org/officeDocument/2006/relationships/customXml" Target="../ink/ink5685.xml"/><Relationship Id="rId1220" Type="http://schemas.openxmlformats.org/officeDocument/2006/relationships/customXml" Target="../ink/ink5462.xml"/><Relationship Id="rId1318" Type="http://schemas.openxmlformats.org/officeDocument/2006/relationships/image" Target="../media/image5360.png"/><Relationship Id="rId1525" Type="http://schemas.openxmlformats.org/officeDocument/2006/relationships/customXml" Target="../ink/ink5615.xml"/><Relationship Id="rId1732" Type="http://schemas.openxmlformats.org/officeDocument/2006/relationships/image" Target="../media/image5567.png"/><Relationship Id="rId24" Type="http://schemas.openxmlformats.org/officeDocument/2006/relationships/image" Target="../media/image4732.png"/><Relationship Id="rId173" Type="http://schemas.openxmlformats.org/officeDocument/2006/relationships/customXml" Target="../ink/ink4930.xml"/><Relationship Id="rId380" Type="http://schemas.openxmlformats.org/officeDocument/2006/relationships/image" Target="../media/image4905.png"/><Relationship Id="rId240" Type="http://schemas.openxmlformats.org/officeDocument/2006/relationships/image" Target="../media/image4835.png"/><Relationship Id="rId478" Type="http://schemas.openxmlformats.org/officeDocument/2006/relationships/customXml" Target="../ink/ink5083.xml"/><Relationship Id="rId685" Type="http://schemas.openxmlformats.org/officeDocument/2006/relationships/image" Target="../media/image5054.png"/><Relationship Id="rId892" Type="http://schemas.openxmlformats.org/officeDocument/2006/relationships/image" Target="../media/image5152.png"/><Relationship Id="rId100" Type="http://schemas.openxmlformats.org/officeDocument/2006/relationships/image" Target="../media/image4769.png"/><Relationship Id="rId338" Type="http://schemas.openxmlformats.org/officeDocument/2006/relationships/image" Target="../media/image4884.png"/><Relationship Id="rId545" Type="http://schemas.openxmlformats.org/officeDocument/2006/relationships/image" Target="../media/image4987.png"/><Relationship Id="rId752" Type="http://schemas.openxmlformats.org/officeDocument/2006/relationships/image" Target="../media/image5087.png"/><Relationship Id="rId1175" Type="http://schemas.openxmlformats.org/officeDocument/2006/relationships/image" Target="../media/image5292.png"/><Relationship Id="rId1382" Type="http://schemas.openxmlformats.org/officeDocument/2006/relationships/image" Target="../media/image5392.png"/><Relationship Id="rId405" Type="http://schemas.openxmlformats.org/officeDocument/2006/relationships/customXml" Target="../ink/ink5046.xml"/><Relationship Id="rId612" Type="http://schemas.openxmlformats.org/officeDocument/2006/relationships/customXml" Target="../ink/ink5150.xml"/><Relationship Id="rId1035" Type="http://schemas.openxmlformats.org/officeDocument/2006/relationships/image" Target="../media/image5223.png"/><Relationship Id="rId1242" Type="http://schemas.openxmlformats.org/officeDocument/2006/relationships/customXml" Target="../ink/ink5473.xml"/><Relationship Id="rId1687" Type="http://schemas.openxmlformats.org/officeDocument/2006/relationships/customXml" Target="../ink/ink5696.xml"/><Relationship Id="rId917" Type="http://schemas.openxmlformats.org/officeDocument/2006/relationships/customXml" Target="../ink/ink5309.xml"/><Relationship Id="rId1102" Type="http://schemas.openxmlformats.org/officeDocument/2006/relationships/customXml" Target="../ink/ink5402.xml"/><Relationship Id="rId1547" Type="http://schemas.openxmlformats.org/officeDocument/2006/relationships/customXml" Target="../ink/ink5626.xml"/><Relationship Id="rId1754" Type="http://schemas.openxmlformats.org/officeDocument/2006/relationships/customXml" Target="../ink/ink5730.xml"/><Relationship Id="rId46" Type="http://schemas.openxmlformats.org/officeDocument/2006/relationships/image" Target="../media/image4743.png"/><Relationship Id="rId1407" Type="http://schemas.openxmlformats.org/officeDocument/2006/relationships/customXml" Target="../ink/ink5556.xml"/><Relationship Id="rId1614" Type="http://schemas.openxmlformats.org/officeDocument/2006/relationships/image" Target="../media/image5508.png"/><Relationship Id="rId1821" Type="http://schemas.openxmlformats.org/officeDocument/2006/relationships/image" Target="../media/image5610.png"/><Relationship Id="rId195" Type="http://schemas.openxmlformats.org/officeDocument/2006/relationships/customXml" Target="../ink/ink4941.xml"/><Relationship Id="rId262" Type="http://schemas.openxmlformats.org/officeDocument/2006/relationships/image" Target="../media/image4846.png"/><Relationship Id="rId567" Type="http://schemas.openxmlformats.org/officeDocument/2006/relationships/image" Target="../media/image4997.png"/><Relationship Id="rId1197" Type="http://schemas.openxmlformats.org/officeDocument/2006/relationships/image" Target="../media/image5301.png"/><Relationship Id="rId122" Type="http://schemas.openxmlformats.org/officeDocument/2006/relationships/image" Target="../media/image4779.png"/><Relationship Id="rId774" Type="http://schemas.openxmlformats.org/officeDocument/2006/relationships/image" Target="../media/image5093.png"/><Relationship Id="rId981" Type="http://schemas.openxmlformats.org/officeDocument/2006/relationships/image" Target="../media/image5196.png"/><Relationship Id="rId1057" Type="http://schemas.openxmlformats.org/officeDocument/2006/relationships/image" Target="../media/image5234.png"/><Relationship Id="rId427" Type="http://schemas.openxmlformats.org/officeDocument/2006/relationships/image" Target="../media/image4928.png"/><Relationship Id="rId634" Type="http://schemas.openxmlformats.org/officeDocument/2006/relationships/image" Target="../media/image5029.png"/><Relationship Id="rId841" Type="http://schemas.openxmlformats.org/officeDocument/2006/relationships/customXml" Target="../ink/ink5271.xml"/><Relationship Id="rId1264" Type="http://schemas.openxmlformats.org/officeDocument/2006/relationships/image" Target="../media/image5334.png"/><Relationship Id="rId1471" Type="http://schemas.openxmlformats.org/officeDocument/2006/relationships/customXml" Target="../ink/ink5588.xml"/><Relationship Id="rId1569" Type="http://schemas.openxmlformats.org/officeDocument/2006/relationships/customXml" Target="../ink/ink5637.xml"/><Relationship Id="rId701" Type="http://schemas.openxmlformats.org/officeDocument/2006/relationships/image" Target="../media/image5062.png"/><Relationship Id="rId939" Type="http://schemas.openxmlformats.org/officeDocument/2006/relationships/image" Target="../media/image5175.png"/><Relationship Id="rId1124" Type="http://schemas.openxmlformats.org/officeDocument/2006/relationships/customXml" Target="../ink/ink5413.xml"/><Relationship Id="rId1331" Type="http://schemas.openxmlformats.org/officeDocument/2006/relationships/customXml" Target="../ink/ink5518.xml"/><Relationship Id="rId1776" Type="http://schemas.openxmlformats.org/officeDocument/2006/relationships/customXml" Target="../ink/ink5741.xml"/><Relationship Id="rId68" Type="http://schemas.openxmlformats.org/officeDocument/2006/relationships/image" Target="../media/image4753.png"/><Relationship Id="rId1429" Type="http://schemas.openxmlformats.org/officeDocument/2006/relationships/customXml" Target="../ink/ink5567.xml"/><Relationship Id="rId1636" Type="http://schemas.openxmlformats.org/officeDocument/2006/relationships/image" Target="../media/image5519.png"/><Relationship Id="rId1843" Type="http://schemas.openxmlformats.org/officeDocument/2006/relationships/image" Target="../media/image5621.png"/><Relationship Id="rId1703" Type="http://schemas.openxmlformats.org/officeDocument/2006/relationships/customXml" Target="../ink/ink5704.xml"/><Relationship Id="rId284" Type="http://schemas.openxmlformats.org/officeDocument/2006/relationships/image" Target="../media/image4857.png"/><Relationship Id="rId491" Type="http://schemas.openxmlformats.org/officeDocument/2006/relationships/image" Target="../media/image4960.png"/><Relationship Id="rId144" Type="http://schemas.openxmlformats.org/officeDocument/2006/relationships/image" Target="../media/image4790.png"/><Relationship Id="rId589" Type="http://schemas.openxmlformats.org/officeDocument/2006/relationships/image" Target="../media/image5008.png"/><Relationship Id="rId796" Type="http://schemas.openxmlformats.org/officeDocument/2006/relationships/image" Target="../media/image5104.png"/><Relationship Id="rId351" Type="http://schemas.openxmlformats.org/officeDocument/2006/relationships/customXml" Target="../ink/ink5019.xml"/><Relationship Id="rId449" Type="http://schemas.openxmlformats.org/officeDocument/2006/relationships/image" Target="../media/image4939.png"/><Relationship Id="rId656" Type="http://schemas.openxmlformats.org/officeDocument/2006/relationships/customXml" Target="../ink/ink5173.xml"/><Relationship Id="rId863" Type="http://schemas.openxmlformats.org/officeDocument/2006/relationships/customXml" Target="../ink/ink5282.xml"/><Relationship Id="rId1079" Type="http://schemas.openxmlformats.org/officeDocument/2006/relationships/image" Target="../media/image5245.png"/><Relationship Id="rId1286" Type="http://schemas.openxmlformats.org/officeDocument/2006/relationships/image" Target="../media/image5344.png"/><Relationship Id="rId1493" Type="http://schemas.openxmlformats.org/officeDocument/2006/relationships/customXml" Target="../ink/ink5599.xml"/><Relationship Id="rId211" Type="http://schemas.openxmlformats.org/officeDocument/2006/relationships/customXml" Target="../ink/ink4949.xml"/><Relationship Id="rId309" Type="http://schemas.openxmlformats.org/officeDocument/2006/relationships/customXml" Target="../ink/ink4998.xml"/><Relationship Id="rId516" Type="http://schemas.openxmlformats.org/officeDocument/2006/relationships/customXml" Target="../ink/ink5102.xml"/><Relationship Id="rId1146" Type="http://schemas.openxmlformats.org/officeDocument/2006/relationships/customXml" Target="../ink/ink5424.xml"/><Relationship Id="rId1798" Type="http://schemas.openxmlformats.org/officeDocument/2006/relationships/image" Target="../media/image5599.png"/><Relationship Id="rId723" Type="http://schemas.openxmlformats.org/officeDocument/2006/relationships/image" Target="../media/image5073.png"/><Relationship Id="rId930" Type="http://schemas.openxmlformats.org/officeDocument/2006/relationships/customXml" Target="../ink/ink5316.xml"/><Relationship Id="rId1006" Type="http://schemas.openxmlformats.org/officeDocument/2006/relationships/customXml" Target="../ink/ink5354.xml"/><Relationship Id="rId1353" Type="http://schemas.openxmlformats.org/officeDocument/2006/relationships/customXml" Target="../ink/ink5529.xml"/><Relationship Id="rId1560" Type="http://schemas.openxmlformats.org/officeDocument/2006/relationships/image" Target="../media/image5481.png"/><Relationship Id="rId1658" Type="http://schemas.openxmlformats.org/officeDocument/2006/relationships/image" Target="../media/image5530.png"/><Relationship Id="rId1865" Type="http://schemas.openxmlformats.org/officeDocument/2006/relationships/image" Target="../media/image5632.png"/><Relationship Id="rId1213" Type="http://schemas.openxmlformats.org/officeDocument/2006/relationships/image" Target="../media/image5309.png"/><Relationship Id="rId1420" Type="http://schemas.openxmlformats.org/officeDocument/2006/relationships/image" Target="../media/image5411.png"/><Relationship Id="rId1518" Type="http://schemas.openxmlformats.org/officeDocument/2006/relationships/image" Target="../media/image5460.png"/><Relationship Id="rId1725" Type="http://schemas.openxmlformats.org/officeDocument/2006/relationships/customXml" Target="../ink/ink5715.xml"/><Relationship Id="rId17" Type="http://schemas.openxmlformats.org/officeDocument/2006/relationships/customXml" Target="../ink/ink4852.xml"/><Relationship Id="rId166" Type="http://schemas.openxmlformats.org/officeDocument/2006/relationships/image" Target="../media/image4801.png"/><Relationship Id="rId373" Type="http://schemas.openxmlformats.org/officeDocument/2006/relationships/customXml" Target="../ink/ink5030.xml"/><Relationship Id="rId580" Type="http://schemas.openxmlformats.org/officeDocument/2006/relationships/customXml" Target="../ink/ink5134.xml"/><Relationship Id="rId1" Type="http://schemas.openxmlformats.org/officeDocument/2006/relationships/slideLayout" Target="../slideLayouts/slideLayout7.xml"/><Relationship Id="rId233" Type="http://schemas.openxmlformats.org/officeDocument/2006/relationships/customXml" Target="../ink/ink4960.xml"/><Relationship Id="rId440" Type="http://schemas.openxmlformats.org/officeDocument/2006/relationships/customXml" Target="../ink/ink5064.xml"/><Relationship Id="rId678" Type="http://schemas.openxmlformats.org/officeDocument/2006/relationships/customXml" Target="../ink/ink5184.xml"/><Relationship Id="rId885" Type="http://schemas.openxmlformats.org/officeDocument/2006/relationships/customXml" Target="../ink/ink5293.xml"/><Relationship Id="rId1070" Type="http://schemas.openxmlformats.org/officeDocument/2006/relationships/customXml" Target="../ink/ink5386.xml"/><Relationship Id="rId300" Type="http://schemas.openxmlformats.org/officeDocument/2006/relationships/image" Target="../media/image4865.png"/><Relationship Id="rId538" Type="http://schemas.openxmlformats.org/officeDocument/2006/relationships/customXml" Target="../ink/ink5113.xml"/><Relationship Id="rId745" Type="http://schemas.openxmlformats.org/officeDocument/2006/relationships/customXml" Target="../ink/ink5218.xml"/><Relationship Id="rId952" Type="http://schemas.openxmlformats.org/officeDocument/2006/relationships/customXml" Target="../ink/ink5327.xml"/><Relationship Id="rId1168" Type="http://schemas.openxmlformats.org/officeDocument/2006/relationships/image" Target="../media/image5289.png"/><Relationship Id="rId1375" Type="http://schemas.openxmlformats.org/officeDocument/2006/relationships/customXml" Target="../ink/ink5540.xml"/><Relationship Id="rId1582" Type="http://schemas.openxmlformats.org/officeDocument/2006/relationships/image" Target="../media/image5492.png"/><Relationship Id="rId81" Type="http://schemas.openxmlformats.org/officeDocument/2006/relationships/customXml" Target="../ink/ink4884.xml"/><Relationship Id="rId605" Type="http://schemas.openxmlformats.org/officeDocument/2006/relationships/image" Target="../media/image5016.png"/><Relationship Id="rId812" Type="http://schemas.openxmlformats.org/officeDocument/2006/relationships/image" Target="../media/image5112.png"/><Relationship Id="rId1028" Type="http://schemas.openxmlformats.org/officeDocument/2006/relationships/customXml" Target="../ink/ink5365.xml"/><Relationship Id="rId1235" Type="http://schemas.openxmlformats.org/officeDocument/2006/relationships/image" Target="../media/image5320.png"/><Relationship Id="rId1442" Type="http://schemas.openxmlformats.org/officeDocument/2006/relationships/image" Target="../media/image5422.png"/><Relationship Id="rId1302" Type="http://schemas.openxmlformats.org/officeDocument/2006/relationships/image" Target="../media/image5352.png"/><Relationship Id="rId1747" Type="http://schemas.openxmlformats.org/officeDocument/2006/relationships/customXml" Target="../ink/ink5726.xml"/><Relationship Id="rId39" Type="http://schemas.openxmlformats.org/officeDocument/2006/relationships/customXml" Target="../ink/ink4863.xml"/><Relationship Id="rId1607" Type="http://schemas.openxmlformats.org/officeDocument/2006/relationships/customXml" Target="../ink/ink5656.xml"/><Relationship Id="rId1814" Type="http://schemas.openxmlformats.org/officeDocument/2006/relationships/image" Target="../media/image5607.png"/><Relationship Id="rId188" Type="http://schemas.openxmlformats.org/officeDocument/2006/relationships/image" Target="../media/image4811.png"/><Relationship Id="rId395" Type="http://schemas.openxmlformats.org/officeDocument/2006/relationships/customXml" Target="../ink/ink5041.xml"/><Relationship Id="rId255" Type="http://schemas.openxmlformats.org/officeDocument/2006/relationships/customXml" Target="../ink/ink4971.xml"/><Relationship Id="rId462" Type="http://schemas.openxmlformats.org/officeDocument/2006/relationships/customXml" Target="../ink/ink5075.xml"/><Relationship Id="rId1092" Type="http://schemas.openxmlformats.org/officeDocument/2006/relationships/customXml" Target="../ink/ink5397.xml"/><Relationship Id="rId1397" Type="http://schemas.openxmlformats.org/officeDocument/2006/relationships/customXml" Target="../ink/ink5551.xml"/><Relationship Id="rId115" Type="http://schemas.openxmlformats.org/officeDocument/2006/relationships/customXml" Target="../ink/ink4901.xml"/><Relationship Id="rId322" Type="http://schemas.openxmlformats.org/officeDocument/2006/relationships/image" Target="../media/image4876.png"/><Relationship Id="rId767" Type="http://schemas.openxmlformats.org/officeDocument/2006/relationships/customXml" Target="../ink/ink5234.xml"/><Relationship Id="rId974" Type="http://schemas.openxmlformats.org/officeDocument/2006/relationships/customXml" Target="../ink/ink5338.xml"/><Relationship Id="rId627" Type="http://schemas.openxmlformats.org/officeDocument/2006/relationships/customXml" Target="../ink/ink5158.xml"/><Relationship Id="rId834" Type="http://schemas.openxmlformats.org/officeDocument/2006/relationships/image" Target="../media/image5123.png"/><Relationship Id="rId1257" Type="http://schemas.openxmlformats.org/officeDocument/2006/relationships/image" Target="../media/image5331.png"/><Relationship Id="rId1464" Type="http://schemas.openxmlformats.org/officeDocument/2006/relationships/image" Target="../media/image5433.png"/><Relationship Id="rId1671" Type="http://schemas.openxmlformats.org/officeDocument/2006/relationships/customXml" Target="../ink/ink5688.xml"/><Relationship Id="rId901" Type="http://schemas.openxmlformats.org/officeDocument/2006/relationships/customXml" Target="../ink/ink5301.xml"/><Relationship Id="rId1117" Type="http://schemas.openxmlformats.org/officeDocument/2006/relationships/image" Target="../media/image5264.png"/><Relationship Id="rId1324" Type="http://schemas.openxmlformats.org/officeDocument/2006/relationships/image" Target="../media/image5363.png"/><Relationship Id="rId1531" Type="http://schemas.openxmlformats.org/officeDocument/2006/relationships/customXml" Target="../ink/ink5618.xml"/><Relationship Id="rId1769" Type="http://schemas.openxmlformats.org/officeDocument/2006/relationships/image" Target="../media/image5585.png"/><Relationship Id="rId30" Type="http://schemas.openxmlformats.org/officeDocument/2006/relationships/image" Target="../media/image4735.png"/><Relationship Id="rId1629" Type="http://schemas.openxmlformats.org/officeDocument/2006/relationships/customXml" Target="../ink/ink5667.xml"/><Relationship Id="rId1836" Type="http://schemas.openxmlformats.org/officeDocument/2006/relationships/customXml" Target="../ink/ink5772.xml"/><Relationship Id="rId277" Type="http://schemas.openxmlformats.org/officeDocument/2006/relationships/customXml" Target="../ink/ink4982.xml"/><Relationship Id="rId484" Type="http://schemas.openxmlformats.org/officeDocument/2006/relationships/customXml" Target="../ink/ink5086.xml"/><Relationship Id="rId137" Type="http://schemas.openxmlformats.org/officeDocument/2006/relationships/customXml" Target="../ink/ink4912.xml"/><Relationship Id="rId344" Type="http://schemas.openxmlformats.org/officeDocument/2006/relationships/image" Target="../media/image4887.png"/><Relationship Id="rId691" Type="http://schemas.openxmlformats.org/officeDocument/2006/relationships/image" Target="../media/image5057.png"/><Relationship Id="rId789" Type="http://schemas.openxmlformats.org/officeDocument/2006/relationships/customXml" Target="../ink/ink5245.xml"/><Relationship Id="rId996" Type="http://schemas.openxmlformats.org/officeDocument/2006/relationships/customXml" Target="../ink/ink5349.xml"/><Relationship Id="rId551" Type="http://schemas.openxmlformats.org/officeDocument/2006/relationships/image" Target="../media/image4990.png"/><Relationship Id="rId649" Type="http://schemas.openxmlformats.org/officeDocument/2006/relationships/image" Target="../media/image5036.png"/><Relationship Id="rId856" Type="http://schemas.openxmlformats.org/officeDocument/2006/relationships/image" Target="../media/image5134.png"/><Relationship Id="rId1181" Type="http://schemas.openxmlformats.org/officeDocument/2006/relationships/image" Target="../media/image5294.png"/><Relationship Id="rId1279" Type="http://schemas.openxmlformats.org/officeDocument/2006/relationships/customXml" Target="../ink/ink5492.xml"/><Relationship Id="rId1486" Type="http://schemas.openxmlformats.org/officeDocument/2006/relationships/image" Target="../media/image5444.png"/><Relationship Id="rId204" Type="http://schemas.openxmlformats.org/officeDocument/2006/relationships/image" Target="../media/image3788.png"/><Relationship Id="rId411" Type="http://schemas.openxmlformats.org/officeDocument/2006/relationships/customXml" Target="../ink/ink5049.xml"/><Relationship Id="rId509" Type="http://schemas.openxmlformats.org/officeDocument/2006/relationships/image" Target="../media/image4969.png"/><Relationship Id="rId1041" Type="http://schemas.openxmlformats.org/officeDocument/2006/relationships/image" Target="../media/image5226.png"/><Relationship Id="rId1139" Type="http://schemas.openxmlformats.org/officeDocument/2006/relationships/image" Target="../media/image5275.png"/><Relationship Id="rId1346" Type="http://schemas.openxmlformats.org/officeDocument/2006/relationships/image" Target="../media/image5374.png"/><Relationship Id="rId1693" Type="http://schemas.openxmlformats.org/officeDocument/2006/relationships/customXml" Target="../ink/ink5699.xml"/><Relationship Id="rId716" Type="http://schemas.openxmlformats.org/officeDocument/2006/relationships/customXml" Target="../ink/ink5203.xml"/><Relationship Id="rId923" Type="http://schemas.openxmlformats.org/officeDocument/2006/relationships/image" Target="../media/image5167.png"/><Relationship Id="rId1553" Type="http://schemas.openxmlformats.org/officeDocument/2006/relationships/customXml" Target="../ink/ink5629.xml"/><Relationship Id="rId1760" Type="http://schemas.openxmlformats.org/officeDocument/2006/relationships/customXml" Target="../ink/ink5733.xml"/><Relationship Id="rId1858" Type="http://schemas.openxmlformats.org/officeDocument/2006/relationships/customXml" Target="../ink/ink5783.xml"/><Relationship Id="rId52" Type="http://schemas.openxmlformats.org/officeDocument/2006/relationships/image" Target="../media/image4746.png"/><Relationship Id="rId1206" Type="http://schemas.openxmlformats.org/officeDocument/2006/relationships/customXml" Target="../ink/ink5455.xml"/><Relationship Id="rId1413" Type="http://schemas.openxmlformats.org/officeDocument/2006/relationships/customXml" Target="../ink/ink5559.xml"/><Relationship Id="rId1620" Type="http://schemas.openxmlformats.org/officeDocument/2006/relationships/image" Target="../media/image5511.png"/><Relationship Id="rId1718" Type="http://schemas.openxmlformats.org/officeDocument/2006/relationships/image" Target="../media/image5560.png"/><Relationship Id="rId299" Type="http://schemas.openxmlformats.org/officeDocument/2006/relationships/customXml" Target="../ink/ink4993.xml"/><Relationship Id="rId159" Type="http://schemas.openxmlformats.org/officeDocument/2006/relationships/customXml" Target="../ink/ink4923.xml"/><Relationship Id="rId366" Type="http://schemas.openxmlformats.org/officeDocument/2006/relationships/image" Target="../media/image4898.png"/><Relationship Id="rId573" Type="http://schemas.openxmlformats.org/officeDocument/2006/relationships/image" Target="../media/image5000.png"/><Relationship Id="rId780" Type="http://schemas.openxmlformats.org/officeDocument/2006/relationships/image" Target="../media/image5096.png"/><Relationship Id="rId226" Type="http://schemas.openxmlformats.org/officeDocument/2006/relationships/image" Target="../media/image4829.png"/><Relationship Id="rId433" Type="http://schemas.openxmlformats.org/officeDocument/2006/relationships/image" Target="../media/image4931.png"/><Relationship Id="rId878" Type="http://schemas.openxmlformats.org/officeDocument/2006/relationships/image" Target="../media/image5145.png"/><Relationship Id="rId1063" Type="http://schemas.openxmlformats.org/officeDocument/2006/relationships/image" Target="../media/image5237.png"/><Relationship Id="rId1270" Type="http://schemas.openxmlformats.org/officeDocument/2006/relationships/image" Target="../media/image5337.png"/><Relationship Id="rId640" Type="http://schemas.openxmlformats.org/officeDocument/2006/relationships/image" Target="../media/image5032.png"/><Relationship Id="rId738" Type="http://schemas.openxmlformats.org/officeDocument/2006/relationships/customXml" Target="../ink/ink5214.xml"/><Relationship Id="rId945" Type="http://schemas.openxmlformats.org/officeDocument/2006/relationships/image" Target="../media/image5178.png"/><Relationship Id="rId1368" Type="http://schemas.openxmlformats.org/officeDocument/2006/relationships/image" Target="../media/image5385.png"/><Relationship Id="rId1575" Type="http://schemas.openxmlformats.org/officeDocument/2006/relationships/customXml" Target="../ink/ink5640.xml"/><Relationship Id="rId1782" Type="http://schemas.openxmlformats.org/officeDocument/2006/relationships/customXml" Target="../ink/ink5744.xml"/><Relationship Id="rId74" Type="http://schemas.openxmlformats.org/officeDocument/2006/relationships/image" Target="../media/image4756.png"/><Relationship Id="rId500" Type="http://schemas.openxmlformats.org/officeDocument/2006/relationships/customXml" Target="../ink/ink5094.xml"/><Relationship Id="rId805" Type="http://schemas.openxmlformats.org/officeDocument/2006/relationships/customXml" Target="../ink/ink5253.xml"/><Relationship Id="rId1130" Type="http://schemas.openxmlformats.org/officeDocument/2006/relationships/customXml" Target="../ink/ink5416.xml"/><Relationship Id="rId1228" Type="http://schemas.openxmlformats.org/officeDocument/2006/relationships/customXml" Target="../ink/ink5466.xml"/><Relationship Id="rId1435" Type="http://schemas.openxmlformats.org/officeDocument/2006/relationships/customXml" Target="../ink/ink5570.xml"/><Relationship Id="rId1642" Type="http://schemas.openxmlformats.org/officeDocument/2006/relationships/image" Target="../media/image5522.png"/><Relationship Id="rId1502" Type="http://schemas.openxmlformats.org/officeDocument/2006/relationships/image" Target="../media/image5452.png"/><Relationship Id="rId1807" Type="http://schemas.openxmlformats.org/officeDocument/2006/relationships/customXml" Target="../ink/ink5757.xml"/><Relationship Id="rId290" Type="http://schemas.openxmlformats.org/officeDocument/2006/relationships/image" Target="../media/image4860.png"/><Relationship Id="rId388" Type="http://schemas.openxmlformats.org/officeDocument/2006/relationships/image" Target="../media/image4909.png"/><Relationship Id="rId150" Type="http://schemas.openxmlformats.org/officeDocument/2006/relationships/image" Target="../media/image4793.png"/><Relationship Id="rId595" Type="http://schemas.openxmlformats.org/officeDocument/2006/relationships/image" Target="../media/image5011.png"/><Relationship Id="rId248" Type="http://schemas.openxmlformats.org/officeDocument/2006/relationships/image" Target="../media/image4839.png"/><Relationship Id="rId455" Type="http://schemas.openxmlformats.org/officeDocument/2006/relationships/image" Target="../media/image4942.png"/><Relationship Id="rId662" Type="http://schemas.openxmlformats.org/officeDocument/2006/relationships/customXml" Target="../ink/ink5176.xml"/><Relationship Id="rId1085" Type="http://schemas.openxmlformats.org/officeDocument/2006/relationships/image" Target="../media/image5248.png"/><Relationship Id="rId1292" Type="http://schemas.openxmlformats.org/officeDocument/2006/relationships/image" Target="../media/image5347.png"/><Relationship Id="rId108" Type="http://schemas.openxmlformats.org/officeDocument/2006/relationships/image" Target="../media/image4773.png"/><Relationship Id="rId315" Type="http://schemas.openxmlformats.org/officeDocument/2006/relationships/customXml" Target="../ink/ink5001.xml"/><Relationship Id="rId522" Type="http://schemas.openxmlformats.org/officeDocument/2006/relationships/customXml" Target="../ink/ink5105.xml"/><Relationship Id="rId967" Type="http://schemas.openxmlformats.org/officeDocument/2006/relationships/image" Target="../media/image5189.png"/><Relationship Id="rId1152" Type="http://schemas.openxmlformats.org/officeDocument/2006/relationships/customXml" Target="../ink/ink5427.xml"/><Relationship Id="rId1597" Type="http://schemas.openxmlformats.org/officeDocument/2006/relationships/customXml" Target="../ink/ink5651.xml"/><Relationship Id="rId96" Type="http://schemas.openxmlformats.org/officeDocument/2006/relationships/image" Target="../media/image4767.png"/><Relationship Id="rId827" Type="http://schemas.openxmlformats.org/officeDocument/2006/relationships/customXml" Target="../ink/ink5264.xml"/><Relationship Id="rId1012" Type="http://schemas.openxmlformats.org/officeDocument/2006/relationships/customXml" Target="../ink/ink5357.xml"/><Relationship Id="rId1457" Type="http://schemas.openxmlformats.org/officeDocument/2006/relationships/customXml" Target="../ink/ink5581.xml"/><Relationship Id="rId1664" Type="http://schemas.openxmlformats.org/officeDocument/2006/relationships/image" Target="../media/image5533.png"/><Relationship Id="rId1871" Type="http://schemas.openxmlformats.org/officeDocument/2006/relationships/image" Target="../media/image5635.png"/><Relationship Id="rId1317" Type="http://schemas.openxmlformats.org/officeDocument/2006/relationships/customXml" Target="../ink/ink5511.xml"/><Relationship Id="rId1524" Type="http://schemas.openxmlformats.org/officeDocument/2006/relationships/image" Target="../media/image5463.png"/><Relationship Id="rId1731" Type="http://schemas.openxmlformats.org/officeDocument/2006/relationships/customXml" Target="../ink/ink5718.xml"/><Relationship Id="rId23" Type="http://schemas.openxmlformats.org/officeDocument/2006/relationships/customXml" Target="../ink/ink4855.xml"/><Relationship Id="rId1829" Type="http://schemas.openxmlformats.org/officeDocument/2006/relationships/image" Target="../media/image5614.png"/><Relationship Id="rId172" Type="http://schemas.openxmlformats.org/officeDocument/2006/relationships/image" Target="../media/image4804.png"/><Relationship Id="rId477" Type="http://schemas.openxmlformats.org/officeDocument/2006/relationships/image" Target="../media/image4953.png"/><Relationship Id="rId684" Type="http://schemas.openxmlformats.org/officeDocument/2006/relationships/customXml" Target="../ink/ink5187.xml"/><Relationship Id="rId337" Type="http://schemas.openxmlformats.org/officeDocument/2006/relationships/customXml" Target="../ink/ink5012.xml"/><Relationship Id="rId891" Type="http://schemas.openxmlformats.org/officeDocument/2006/relationships/customXml" Target="../ink/ink5296.xml"/><Relationship Id="rId989" Type="http://schemas.openxmlformats.org/officeDocument/2006/relationships/image" Target="../media/image5200.png"/><Relationship Id="rId544" Type="http://schemas.openxmlformats.org/officeDocument/2006/relationships/customXml" Target="../ink/ink5116.xml"/><Relationship Id="rId751" Type="http://schemas.openxmlformats.org/officeDocument/2006/relationships/customXml" Target="../ink/ink5221.xml"/><Relationship Id="rId849" Type="http://schemas.openxmlformats.org/officeDocument/2006/relationships/customXml" Target="../ink/ink5275.xml"/><Relationship Id="rId1174" Type="http://schemas.openxmlformats.org/officeDocument/2006/relationships/customXml" Target="../ink/ink5439.xml"/><Relationship Id="rId1381" Type="http://schemas.openxmlformats.org/officeDocument/2006/relationships/customXml" Target="../ink/ink5543.xml"/><Relationship Id="rId1479" Type="http://schemas.openxmlformats.org/officeDocument/2006/relationships/customXml" Target="../ink/ink5592.xml"/><Relationship Id="rId1686" Type="http://schemas.openxmlformats.org/officeDocument/2006/relationships/image" Target="../media/image5544.png"/><Relationship Id="rId404" Type="http://schemas.openxmlformats.org/officeDocument/2006/relationships/image" Target="../media/image4917.png"/><Relationship Id="rId611" Type="http://schemas.openxmlformats.org/officeDocument/2006/relationships/image" Target="../media/image5019.png"/><Relationship Id="rId1034" Type="http://schemas.openxmlformats.org/officeDocument/2006/relationships/customXml" Target="../ink/ink5368.xml"/><Relationship Id="rId1241" Type="http://schemas.openxmlformats.org/officeDocument/2006/relationships/image" Target="../media/image5323.png"/><Relationship Id="rId1339" Type="http://schemas.openxmlformats.org/officeDocument/2006/relationships/customXml" Target="../ink/ink5522.xml"/><Relationship Id="rId709" Type="http://schemas.openxmlformats.org/officeDocument/2006/relationships/image" Target="../media/image5066.png"/><Relationship Id="rId916" Type="http://schemas.openxmlformats.org/officeDocument/2006/relationships/image" Target="../media/image5164.png"/><Relationship Id="rId1101" Type="http://schemas.openxmlformats.org/officeDocument/2006/relationships/image" Target="../media/image5256.png"/><Relationship Id="rId1546" Type="http://schemas.openxmlformats.org/officeDocument/2006/relationships/image" Target="../media/image5474.png"/><Relationship Id="rId1753" Type="http://schemas.openxmlformats.org/officeDocument/2006/relationships/image" Target="../media/image5577.png"/><Relationship Id="rId45" Type="http://schemas.openxmlformats.org/officeDocument/2006/relationships/customXml" Target="../ink/ink4866.xml"/><Relationship Id="rId1406" Type="http://schemas.openxmlformats.org/officeDocument/2006/relationships/image" Target="../media/image5404.png"/><Relationship Id="rId1613" Type="http://schemas.openxmlformats.org/officeDocument/2006/relationships/customXml" Target="../ink/ink5659.xml"/><Relationship Id="rId1820" Type="http://schemas.openxmlformats.org/officeDocument/2006/relationships/customXml" Target="../ink/ink5764.xml"/><Relationship Id="rId194" Type="http://schemas.openxmlformats.org/officeDocument/2006/relationships/image" Target="../media/image4814.png"/><Relationship Id="rId261" Type="http://schemas.openxmlformats.org/officeDocument/2006/relationships/customXml" Target="../ink/ink4974.xml"/><Relationship Id="rId499" Type="http://schemas.openxmlformats.org/officeDocument/2006/relationships/image" Target="../media/image4964.png"/><Relationship Id="rId359" Type="http://schemas.openxmlformats.org/officeDocument/2006/relationships/customXml" Target="../ink/ink5023.xml"/><Relationship Id="rId566" Type="http://schemas.openxmlformats.org/officeDocument/2006/relationships/customXml" Target="../ink/ink5127.xml"/><Relationship Id="rId773" Type="http://schemas.openxmlformats.org/officeDocument/2006/relationships/customXml" Target="../ink/ink5237.xml"/><Relationship Id="rId1196" Type="http://schemas.openxmlformats.org/officeDocument/2006/relationships/customXml" Target="../ink/ink5450.xml"/><Relationship Id="rId121" Type="http://schemas.openxmlformats.org/officeDocument/2006/relationships/customXml" Target="../ink/ink4904.xml"/><Relationship Id="rId219" Type="http://schemas.openxmlformats.org/officeDocument/2006/relationships/customXml" Target="../ink/ink4953.xml"/><Relationship Id="rId426" Type="http://schemas.openxmlformats.org/officeDocument/2006/relationships/customXml" Target="../ink/ink5057.xml"/><Relationship Id="rId633" Type="http://schemas.openxmlformats.org/officeDocument/2006/relationships/customXml" Target="../ink/ink5161.xml"/><Relationship Id="rId980" Type="http://schemas.openxmlformats.org/officeDocument/2006/relationships/customXml" Target="../ink/ink5341.xml"/><Relationship Id="rId1056" Type="http://schemas.openxmlformats.org/officeDocument/2006/relationships/customXml" Target="../ink/ink5379.xml"/><Relationship Id="rId1263" Type="http://schemas.openxmlformats.org/officeDocument/2006/relationships/customXml" Target="../ink/ink5484.xml"/><Relationship Id="rId840" Type="http://schemas.openxmlformats.org/officeDocument/2006/relationships/image" Target="../media/image5126.png"/><Relationship Id="rId938" Type="http://schemas.openxmlformats.org/officeDocument/2006/relationships/customXml" Target="../ink/ink5320.xml"/><Relationship Id="rId1470" Type="http://schemas.openxmlformats.org/officeDocument/2006/relationships/image" Target="../media/image5436.png"/><Relationship Id="rId1568" Type="http://schemas.openxmlformats.org/officeDocument/2006/relationships/image" Target="../media/image5485.png"/><Relationship Id="rId1775" Type="http://schemas.openxmlformats.org/officeDocument/2006/relationships/image" Target="../media/image5588.png"/><Relationship Id="rId67" Type="http://schemas.openxmlformats.org/officeDocument/2006/relationships/customXml" Target="../ink/ink4877.xml"/><Relationship Id="rId700" Type="http://schemas.openxmlformats.org/officeDocument/2006/relationships/customXml" Target="../ink/ink5195.xml"/><Relationship Id="rId1123" Type="http://schemas.openxmlformats.org/officeDocument/2006/relationships/image" Target="../media/image5267.png"/><Relationship Id="rId1330" Type="http://schemas.openxmlformats.org/officeDocument/2006/relationships/image" Target="../media/image5366.png"/><Relationship Id="rId1428" Type="http://schemas.openxmlformats.org/officeDocument/2006/relationships/image" Target="../media/image5415.png"/><Relationship Id="rId1635" Type="http://schemas.openxmlformats.org/officeDocument/2006/relationships/customXml" Target="../ink/ink5670.xml"/><Relationship Id="rId1842" Type="http://schemas.openxmlformats.org/officeDocument/2006/relationships/customXml" Target="../ink/ink5775.xml"/><Relationship Id="rId1702" Type="http://schemas.openxmlformats.org/officeDocument/2006/relationships/image" Target="../media/image5552.png"/><Relationship Id="rId283" Type="http://schemas.openxmlformats.org/officeDocument/2006/relationships/customXml" Target="../ink/ink4985.xml"/><Relationship Id="rId490" Type="http://schemas.openxmlformats.org/officeDocument/2006/relationships/customXml" Target="../ink/ink5089.xml"/><Relationship Id="rId143" Type="http://schemas.openxmlformats.org/officeDocument/2006/relationships/customXml" Target="../ink/ink4915.xml"/><Relationship Id="rId350" Type="http://schemas.openxmlformats.org/officeDocument/2006/relationships/image" Target="../media/image4890.png"/><Relationship Id="rId588" Type="http://schemas.openxmlformats.org/officeDocument/2006/relationships/customXml" Target="../ink/ink5138.xml"/><Relationship Id="rId795" Type="http://schemas.openxmlformats.org/officeDocument/2006/relationships/customXml" Target="../ink/ink5248.xml"/><Relationship Id="rId9" Type="http://schemas.openxmlformats.org/officeDocument/2006/relationships/customXml" Target="../ink/ink4848.xml"/><Relationship Id="rId210" Type="http://schemas.openxmlformats.org/officeDocument/2006/relationships/image" Target="../media/image4821.png"/><Relationship Id="rId448" Type="http://schemas.openxmlformats.org/officeDocument/2006/relationships/customXml" Target="../ink/ink5068.xml"/><Relationship Id="rId655" Type="http://schemas.openxmlformats.org/officeDocument/2006/relationships/image" Target="../media/image5039.png"/><Relationship Id="rId862" Type="http://schemas.openxmlformats.org/officeDocument/2006/relationships/image" Target="../media/image5137.png"/><Relationship Id="rId1078" Type="http://schemas.openxmlformats.org/officeDocument/2006/relationships/customXml" Target="../ink/ink5390.xml"/><Relationship Id="rId1285" Type="http://schemas.openxmlformats.org/officeDocument/2006/relationships/customXml" Target="../ink/ink5495.xml"/><Relationship Id="rId1492" Type="http://schemas.openxmlformats.org/officeDocument/2006/relationships/image" Target="../media/image5447.png"/><Relationship Id="rId308" Type="http://schemas.openxmlformats.org/officeDocument/2006/relationships/image" Target="../media/image4869.png"/><Relationship Id="rId515" Type="http://schemas.openxmlformats.org/officeDocument/2006/relationships/image" Target="../media/image4972.png"/><Relationship Id="rId722" Type="http://schemas.openxmlformats.org/officeDocument/2006/relationships/customXml" Target="../ink/ink5206.xml"/><Relationship Id="rId1145" Type="http://schemas.openxmlformats.org/officeDocument/2006/relationships/image" Target="../media/image5278.png"/><Relationship Id="rId1352" Type="http://schemas.openxmlformats.org/officeDocument/2006/relationships/image" Target="../media/image5377.png"/><Relationship Id="rId1797" Type="http://schemas.openxmlformats.org/officeDocument/2006/relationships/customXml" Target="../ink/ink5752.xml"/><Relationship Id="rId89" Type="http://schemas.openxmlformats.org/officeDocument/2006/relationships/customXml" Target="../ink/ink4888.xml"/><Relationship Id="rId1005" Type="http://schemas.openxmlformats.org/officeDocument/2006/relationships/image" Target="../media/image5208.png"/><Relationship Id="rId1212" Type="http://schemas.openxmlformats.org/officeDocument/2006/relationships/customXml" Target="../ink/ink5458.xml"/><Relationship Id="rId1657" Type="http://schemas.openxmlformats.org/officeDocument/2006/relationships/customXml" Target="../ink/ink5681.xml"/><Relationship Id="rId1864" Type="http://schemas.openxmlformats.org/officeDocument/2006/relationships/customXml" Target="../ink/ink5786.xml"/><Relationship Id="rId1517" Type="http://schemas.openxmlformats.org/officeDocument/2006/relationships/customXml" Target="../ink/ink5611.xml"/><Relationship Id="rId1724" Type="http://schemas.openxmlformats.org/officeDocument/2006/relationships/image" Target="../media/image5563.png"/><Relationship Id="rId16" Type="http://schemas.openxmlformats.org/officeDocument/2006/relationships/image" Target="../media/image4728.png"/><Relationship Id="rId165" Type="http://schemas.openxmlformats.org/officeDocument/2006/relationships/customXml" Target="../ink/ink4926.xml"/><Relationship Id="rId372" Type="http://schemas.openxmlformats.org/officeDocument/2006/relationships/image" Target="../media/image4901.png"/><Relationship Id="rId677" Type="http://schemas.openxmlformats.org/officeDocument/2006/relationships/image" Target="../media/image5050.png"/><Relationship Id="rId232" Type="http://schemas.openxmlformats.org/officeDocument/2006/relationships/image" Target="../media/image4831.png"/><Relationship Id="rId884" Type="http://schemas.openxmlformats.org/officeDocument/2006/relationships/image" Target="../media/image5148.png"/><Relationship Id="rId537" Type="http://schemas.openxmlformats.org/officeDocument/2006/relationships/image" Target="../media/image4983.png"/><Relationship Id="rId744" Type="http://schemas.openxmlformats.org/officeDocument/2006/relationships/image" Target="../media/image5083.png"/><Relationship Id="rId951" Type="http://schemas.openxmlformats.org/officeDocument/2006/relationships/image" Target="../media/image5181.png"/><Relationship Id="rId1167" Type="http://schemas.openxmlformats.org/officeDocument/2006/relationships/customXml" Target="../ink/ink5435.xml"/><Relationship Id="rId1374" Type="http://schemas.openxmlformats.org/officeDocument/2006/relationships/image" Target="../media/image5388.png"/><Relationship Id="rId1581" Type="http://schemas.openxmlformats.org/officeDocument/2006/relationships/customXml" Target="../ink/ink5643.xml"/><Relationship Id="rId1679" Type="http://schemas.openxmlformats.org/officeDocument/2006/relationships/customXml" Target="../ink/ink5692.xml"/><Relationship Id="rId80" Type="http://schemas.openxmlformats.org/officeDocument/2006/relationships/image" Target="../media/image4759.png"/><Relationship Id="rId604" Type="http://schemas.openxmlformats.org/officeDocument/2006/relationships/customXml" Target="../ink/ink5146.xml"/><Relationship Id="rId811" Type="http://schemas.openxmlformats.org/officeDocument/2006/relationships/customXml" Target="../ink/ink5256.xml"/><Relationship Id="rId1027" Type="http://schemas.openxmlformats.org/officeDocument/2006/relationships/image" Target="../media/image5219.png"/><Relationship Id="rId1234" Type="http://schemas.openxmlformats.org/officeDocument/2006/relationships/customXml" Target="../ink/ink5469.xml"/><Relationship Id="rId1441" Type="http://schemas.openxmlformats.org/officeDocument/2006/relationships/customXml" Target="../ink/ink5573.xml"/><Relationship Id="rId909" Type="http://schemas.openxmlformats.org/officeDocument/2006/relationships/customXml" Target="../ink/ink5305.xml"/><Relationship Id="rId1301" Type="http://schemas.openxmlformats.org/officeDocument/2006/relationships/customXml" Target="../ink/ink5503.xml"/><Relationship Id="rId1539" Type="http://schemas.openxmlformats.org/officeDocument/2006/relationships/customXml" Target="../ink/ink5622.xml"/><Relationship Id="rId1746" Type="http://schemas.openxmlformats.org/officeDocument/2006/relationships/image" Target="../media/image5574.png"/><Relationship Id="rId38" Type="http://schemas.openxmlformats.org/officeDocument/2006/relationships/image" Target="../media/image4739.png"/><Relationship Id="rId1606" Type="http://schemas.openxmlformats.org/officeDocument/2006/relationships/image" Target="../media/image5504.png"/><Relationship Id="rId1813" Type="http://schemas.openxmlformats.org/officeDocument/2006/relationships/customXml" Target="../ink/ink5760.xml"/><Relationship Id="rId187" Type="http://schemas.openxmlformats.org/officeDocument/2006/relationships/customXml" Target="../ink/ink4937.xml"/><Relationship Id="rId394" Type="http://schemas.openxmlformats.org/officeDocument/2006/relationships/image" Target="../media/image4912.png"/><Relationship Id="rId254" Type="http://schemas.openxmlformats.org/officeDocument/2006/relationships/image" Target="../media/image4842.png"/><Relationship Id="rId699" Type="http://schemas.openxmlformats.org/officeDocument/2006/relationships/image" Target="../media/image5061.png"/><Relationship Id="rId1091" Type="http://schemas.openxmlformats.org/officeDocument/2006/relationships/image" Target="../media/image5251.png"/><Relationship Id="rId114" Type="http://schemas.openxmlformats.org/officeDocument/2006/relationships/image" Target="../media/image3738.png"/><Relationship Id="rId461" Type="http://schemas.openxmlformats.org/officeDocument/2006/relationships/image" Target="../media/image4945.png"/><Relationship Id="rId559" Type="http://schemas.openxmlformats.org/officeDocument/2006/relationships/image" Target="../media/image4993.png"/><Relationship Id="rId766" Type="http://schemas.openxmlformats.org/officeDocument/2006/relationships/image" Target="../media/image5089.png"/><Relationship Id="rId1189" Type="http://schemas.openxmlformats.org/officeDocument/2006/relationships/image" Target="../media/image2743.png"/><Relationship Id="rId1396" Type="http://schemas.openxmlformats.org/officeDocument/2006/relationships/image" Target="../media/image5399.png"/><Relationship Id="rId321" Type="http://schemas.openxmlformats.org/officeDocument/2006/relationships/customXml" Target="../ink/ink5004.xml"/><Relationship Id="rId419" Type="http://schemas.openxmlformats.org/officeDocument/2006/relationships/customXml" Target="../ink/ink5053.xml"/><Relationship Id="rId626" Type="http://schemas.openxmlformats.org/officeDocument/2006/relationships/image" Target="../media/image5025.png"/><Relationship Id="rId973" Type="http://schemas.openxmlformats.org/officeDocument/2006/relationships/image" Target="../media/image5192.png"/><Relationship Id="rId1049" Type="http://schemas.openxmlformats.org/officeDocument/2006/relationships/image" Target="../media/image5230.png"/><Relationship Id="rId1256" Type="http://schemas.openxmlformats.org/officeDocument/2006/relationships/customXml" Target="../ink/ink5480.xml"/><Relationship Id="rId833" Type="http://schemas.openxmlformats.org/officeDocument/2006/relationships/customXml" Target="../ink/ink5267.xml"/><Relationship Id="rId1116" Type="http://schemas.openxmlformats.org/officeDocument/2006/relationships/customXml" Target="../ink/ink5409.xml"/><Relationship Id="rId1463" Type="http://schemas.openxmlformats.org/officeDocument/2006/relationships/customXml" Target="../ink/ink5584.xml"/><Relationship Id="rId1670" Type="http://schemas.openxmlformats.org/officeDocument/2006/relationships/image" Target="../media/image5536.png"/><Relationship Id="rId1768" Type="http://schemas.openxmlformats.org/officeDocument/2006/relationships/customXml" Target="../ink/ink5737.xml"/><Relationship Id="rId900" Type="http://schemas.openxmlformats.org/officeDocument/2006/relationships/image" Target="../media/image5156.png"/><Relationship Id="rId1323" Type="http://schemas.openxmlformats.org/officeDocument/2006/relationships/customXml" Target="../ink/ink5514.xml"/><Relationship Id="rId1530" Type="http://schemas.openxmlformats.org/officeDocument/2006/relationships/image" Target="../media/image5466.png"/><Relationship Id="rId1628" Type="http://schemas.openxmlformats.org/officeDocument/2006/relationships/image" Target="../media/image5515.png"/><Relationship Id="rId1835" Type="http://schemas.openxmlformats.org/officeDocument/2006/relationships/image" Target="../media/image5617.png"/><Relationship Id="rId276" Type="http://schemas.openxmlformats.org/officeDocument/2006/relationships/image" Target="../media/image4853.png"/><Relationship Id="rId483" Type="http://schemas.openxmlformats.org/officeDocument/2006/relationships/image" Target="../media/image4956.png"/><Relationship Id="rId690" Type="http://schemas.openxmlformats.org/officeDocument/2006/relationships/customXml" Target="../ink/ink5190.xml"/><Relationship Id="rId136" Type="http://schemas.openxmlformats.org/officeDocument/2006/relationships/image" Target="../media/image4786.png"/><Relationship Id="rId343" Type="http://schemas.openxmlformats.org/officeDocument/2006/relationships/customXml" Target="../ink/ink5015.xml"/><Relationship Id="rId550" Type="http://schemas.openxmlformats.org/officeDocument/2006/relationships/customXml" Target="../ink/ink5119.xml"/><Relationship Id="rId788" Type="http://schemas.openxmlformats.org/officeDocument/2006/relationships/image" Target="../media/image5100.png"/><Relationship Id="rId995" Type="http://schemas.openxmlformats.org/officeDocument/2006/relationships/image" Target="../media/image5203.png"/><Relationship Id="rId1180" Type="http://schemas.openxmlformats.org/officeDocument/2006/relationships/customXml" Target="../ink/ink5442.xml"/><Relationship Id="rId203" Type="http://schemas.openxmlformats.org/officeDocument/2006/relationships/customXml" Target="../ink/ink4945.xml"/><Relationship Id="rId648" Type="http://schemas.openxmlformats.org/officeDocument/2006/relationships/customXml" Target="../ink/ink5169.xml"/><Relationship Id="rId855" Type="http://schemas.openxmlformats.org/officeDocument/2006/relationships/customXml" Target="../ink/ink5278.xml"/><Relationship Id="rId1040" Type="http://schemas.openxmlformats.org/officeDocument/2006/relationships/customXml" Target="../ink/ink5371.xml"/><Relationship Id="rId1278" Type="http://schemas.openxmlformats.org/officeDocument/2006/relationships/image" Target="../media/image5340.png"/><Relationship Id="rId1485" Type="http://schemas.openxmlformats.org/officeDocument/2006/relationships/customXml" Target="../ink/ink5595.xml"/><Relationship Id="rId1692" Type="http://schemas.openxmlformats.org/officeDocument/2006/relationships/image" Target="../media/image5547.png"/><Relationship Id="rId410" Type="http://schemas.openxmlformats.org/officeDocument/2006/relationships/image" Target="../media/image4920.png"/><Relationship Id="rId508" Type="http://schemas.openxmlformats.org/officeDocument/2006/relationships/customXml" Target="../ink/ink5098.xml"/><Relationship Id="rId715" Type="http://schemas.openxmlformats.org/officeDocument/2006/relationships/image" Target="../media/image5069.png"/><Relationship Id="rId922" Type="http://schemas.openxmlformats.org/officeDocument/2006/relationships/customXml" Target="../ink/ink5312.xml"/><Relationship Id="rId1138" Type="http://schemas.openxmlformats.org/officeDocument/2006/relationships/customXml" Target="../ink/ink5420.xml"/><Relationship Id="rId1345" Type="http://schemas.openxmlformats.org/officeDocument/2006/relationships/customXml" Target="../ink/ink5525.xml"/><Relationship Id="rId1552" Type="http://schemas.openxmlformats.org/officeDocument/2006/relationships/image" Target="../media/image5477.png"/><Relationship Id="rId1205" Type="http://schemas.openxmlformats.org/officeDocument/2006/relationships/image" Target="../media/image5305.png"/><Relationship Id="rId1857" Type="http://schemas.openxmlformats.org/officeDocument/2006/relationships/image" Target="../media/image5628.png"/><Relationship Id="rId51" Type="http://schemas.openxmlformats.org/officeDocument/2006/relationships/customXml" Target="../ink/ink4869.xml"/><Relationship Id="rId1412" Type="http://schemas.openxmlformats.org/officeDocument/2006/relationships/image" Target="../media/image5407.png"/><Relationship Id="rId1717" Type="http://schemas.openxmlformats.org/officeDocument/2006/relationships/customXml" Target="../ink/ink5711.xml"/><Relationship Id="rId298" Type="http://schemas.openxmlformats.org/officeDocument/2006/relationships/image" Target="../media/image4864.png"/><Relationship Id="rId158" Type="http://schemas.openxmlformats.org/officeDocument/2006/relationships/image" Target="../media/image4797.png"/><Relationship Id="rId365" Type="http://schemas.openxmlformats.org/officeDocument/2006/relationships/customXml" Target="../ink/ink5026.xml"/><Relationship Id="rId572" Type="http://schemas.openxmlformats.org/officeDocument/2006/relationships/customXml" Target="../ink/ink5130.xml"/><Relationship Id="rId225" Type="http://schemas.openxmlformats.org/officeDocument/2006/relationships/customXml" Target="../ink/ink4956.xml"/><Relationship Id="rId432" Type="http://schemas.openxmlformats.org/officeDocument/2006/relationships/customXml" Target="../ink/ink5060.xml"/><Relationship Id="rId877" Type="http://schemas.openxmlformats.org/officeDocument/2006/relationships/customXml" Target="../ink/ink5289.xml"/><Relationship Id="rId1062" Type="http://schemas.openxmlformats.org/officeDocument/2006/relationships/customXml" Target="../ink/ink5382.xml"/><Relationship Id="rId737" Type="http://schemas.openxmlformats.org/officeDocument/2006/relationships/image" Target="../media/image5080.png"/><Relationship Id="rId944" Type="http://schemas.openxmlformats.org/officeDocument/2006/relationships/customXml" Target="../ink/ink5323.xml"/><Relationship Id="rId1367" Type="http://schemas.openxmlformats.org/officeDocument/2006/relationships/customXml" Target="../ink/ink5536.xml"/><Relationship Id="rId1574" Type="http://schemas.openxmlformats.org/officeDocument/2006/relationships/image" Target="../media/image5488.png"/><Relationship Id="rId1781" Type="http://schemas.openxmlformats.org/officeDocument/2006/relationships/image" Target="../media/image5591.png"/><Relationship Id="rId73" Type="http://schemas.openxmlformats.org/officeDocument/2006/relationships/customXml" Target="../ink/ink4880.xml"/><Relationship Id="rId804" Type="http://schemas.openxmlformats.org/officeDocument/2006/relationships/image" Target="../media/image5108.png"/><Relationship Id="rId1227" Type="http://schemas.openxmlformats.org/officeDocument/2006/relationships/image" Target="../media/image5316.png"/><Relationship Id="rId1434" Type="http://schemas.openxmlformats.org/officeDocument/2006/relationships/image" Target="../media/image5418.png"/><Relationship Id="rId1641" Type="http://schemas.openxmlformats.org/officeDocument/2006/relationships/customXml" Target="../ink/ink5673.xml"/><Relationship Id="rId1501" Type="http://schemas.openxmlformats.org/officeDocument/2006/relationships/customXml" Target="../ink/ink5603.xml"/><Relationship Id="rId1739" Type="http://schemas.openxmlformats.org/officeDocument/2006/relationships/customXml" Target="../ink/ink5722.xml"/><Relationship Id="rId1806" Type="http://schemas.openxmlformats.org/officeDocument/2006/relationships/image" Target="../media/image5603.png"/><Relationship Id="rId387" Type="http://schemas.openxmlformats.org/officeDocument/2006/relationships/customXml" Target="../ink/ink5037.xml"/><Relationship Id="rId594" Type="http://schemas.openxmlformats.org/officeDocument/2006/relationships/customXml" Target="../ink/ink5141.xml"/><Relationship Id="rId247" Type="http://schemas.openxmlformats.org/officeDocument/2006/relationships/customXml" Target="../ink/ink4967.xml"/><Relationship Id="rId899" Type="http://schemas.openxmlformats.org/officeDocument/2006/relationships/customXml" Target="../ink/ink5300.xml"/><Relationship Id="rId1084" Type="http://schemas.openxmlformats.org/officeDocument/2006/relationships/customXml" Target="../ink/ink5393.xml"/><Relationship Id="rId107" Type="http://schemas.openxmlformats.org/officeDocument/2006/relationships/customXml" Target="../ink/ink4897.xml"/><Relationship Id="rId454" Type="http://schemas.openxmlformats.org/officeDocument/2006/relationships/customXml" Target="../ink/ink5071.xml"/><Relationship Id="rId661" Type="http://schemas.openxmlformats.org/officeDocument/2006/relationships/image" Target="../media/image5042.png"/><Relationship Id="rId759" Type="http://schemas.openxmlformats.org/officeDocument/2006/relationships/customXml" Target="../ink/ink5227.xml"/><Relationship Id="rId966" Type="http://schemas.openxmlformats.org/officeDocument/2006/relationships/customXml" Target="../ink/ink5334.xml"/><Relationship Id="rId1291" Type="http://schemas.openxmlformats.org/officeDocument/2006/relationships/customXml" Target="../ink/ink5498.xml"/><Relationship Id="rId1389" Type="http://schemas.openxmlformats.org/officeDocument/2006/relationships/customXml" Target="../ink/ink5547.xml"/><Relationship Id="rId1596" Type="http://schemas.openxmlformats.org/officeDocument/2006/relationships/image" Target="../media/image5499.png"/><Relationship Id="rId314" Type="http://schemas.openxmlformats.org/officeDocument/2006/relationships/image" Target="../media/image4872.png"/><Relationship Id="rId521" Type="http://schemas.openxmlformats.org/officeDocument/2006/relationships/image" Target="../media/image4975.png"/><Relationship Id="rId619" Type="http://schemas.openxmlformats.org/officeDocument/2006/relationships/image" Target="../media/image5022.png"/><Relationship Id="rId1151" Type="http://schemas.openxmlformats.org/officeDocument/2006/relationships/image" Target="../media/image5281.png"/><Relationship Id="rId1249" Type="http://schemas.openxmlformats.org/officeDocument/2006/relationships/image" Target="../media/image5327.png"/><Relationship Id="rId95" Type="http://schemas.openxmlformats.org/officeDocument/2006/relationships/customXml" Target="../ink/ink4891.xml"/><Relationship Id="rId826" Type="http://schemas.openxmlformats.org/officeDocument/2006/relationships/image" Target="../media/image5119.png"/><Relationship Id="rId1011" Type="http://schemas.openxmlformats.org/officeDocument/2006/relationships/image" Target="../media/image5211.png"/><Relationship Id="rId1109" Type="http://schemas.openxmlformats.org/officeDocument/2006/relationships/image" Target="../media/image5260.png"/><Relationship Id="rId1456" Type="http://schemas.openxmlformats.org/officeDocument/2006/relationships/image" Target="../media/image5429.png"/><Relationship Id="rId1663" Type="http://schemas.openxmlformats.org/officeDocument/2006/relationships/customXml" Target="../ink/ink5684.xml"/><Relationship Id="rId1870" Type="http://schemas.openxmlformats.org/officeDocument/2006/relationships/customXml" Target="../ink/ink5789.xml"/><Relationship Id="rId1316" Type="http://schemas.openxmlformats.org/officeDocument/2006/relationships/image" Target="../media/image5359.png"/><Relationship Id="rId1523" Type="http://schemas.openxmlformats.org/officeDocument/2006/relationships/customXml" Target="../ink/ink5614.xml"/><Relationship Id="rId1730" Type="http://schemas.openxmlformats.org/officeDocument/2006/relationships/image" Target="../media/image5566.png"/><Relationship Id="rId22" Type="http://schemas.openxmlformats.org/officeDocument/2006/relationships/image" Target="../media/image4731.png"/><Relationship Id="rId1828" Type="http://schemas.openxmlformats.org/officeDocument/2006/relationships/customXml" Target="../ink/ink5768.xml"/><Relationship Id="rId171" Type="http://schemas.openxmlformats.org/officeDocument/2006/relationships/customXml" Target="../ink/ink4929.xml"/><Relationship Id="rId269" Type="http://schemas.openxmlformats.org/officeDocument/2006/relationships/customXml" Target="../ink/ink4978.xml"/><Relationship Id="rId476" Type="http://schemas.openxmlformats.org/officeDocument/2006/relationships/customXml" Target="../ink/ink5082.xml"/><Relationship Id="rId683" Type="http://schemas.openxmlformats.org/officeDocument/2006/relationships/image" Target="../media/image5053.png"/><Relationship Id="rId890" Type="http://schemas.openxmlformats.org/officeDocument/2006/relationships/image" Target="../media/image5151.png"/><Relationship Id="rId129" Type="http://schemas.openxmlformats.org/officeDocument/2006/relationships/customXml" Target="../ink/ink4908.xml"/><Relationship Id="rId336" Type="http://schemas.openxmlformats.org/officeDocument/2006/relationships/image" Target="../media/image4883.png"/><Relationship Id="rId543" Type="http://schemas.openxmlformats.org/officeDocument/2006/relationships/image" Target="../media/image4986.png"/><Relationship Id="rId988" Type="http://schemas.openxmlformats.org/officeDocument/2006/relationships/customXml" Target="../ink/ink5345.xml"/><Relationship Id="rId1173" Type="http://schemas.openxmlformats.org/officeDocument/2006/relationships/image" Target="../media/image5291.png"/><Relationship Id="rId1380" Type="http://schemas.openxmlformats.org/officeDocument/2006/relationships/image" Target="../media/image5391.png"/><Relationship Id="rId403" Type="http://schemas.openxmlformats.org/officeDocument/2006/relationships/customXml" Target="../ink/ink5045.xml"/><Relationship Id="rId750" Type="http://schemas.openxmlformats.org/officeDocument/2006/relationships/image" Target="../media/image5086.png"/><Relationship Id="rId848" Type="http://schemas.openxmlformats.org/officeDocument/2006/relationships/image" Target="../media/image5130.png"/><Relationship Id="rId1033" Type="http://schemas.openxmlformats.org/officeDocument/2006/relationships/image" Target="../media/image5222.png"/><Relationship Id="rId1478" Type="http://schemas.openxmlformats.org/officeDocument/2006/relationships/image" Target="../media/image5440.png"/><Relationship Id="rId1685" Type="http://schemas.openxmlformats.org/officeDocument/2006/relationships/customXml" Target="../ink/ink5695.xml"/><Relationship Id="rId610" Type="http://schemas.openxmlformats.org/officeDocument/2006/relationships/customXml" Target="../ink/ink5149.xml"/><Relationship Id="rId708" Type="http://schemas.openxmlformats.org/officeDocument/2006/relationships/customXml" Target="../ink/ink5199.xml"/><Relationship Id="rId915" Type="http://schemas.openxmlformats.org/officeDocument/2006/relationships/customXml" Target="../ink/ink5308.xml"/><Relationship Id="rId1240" Type="http://schemas.openxmlformats.org/officeDocument/2006/relationships/customXml" Target="../ink/ink5472.xml"/><Relationship Id="rId1338" Type="http://schemas.openxmlformats.org/officeDocument/2006/relationships/image" Target="../media/image5370.png"/><Relationship Id="rId1545" Type="http://schemas.openxmlformats.org/officeDocument/2006/relationships/customXml" Target="../ink/ink5625.xml"/><Relationship Id="rId1100" Type="http://schemas.openxmlformats.org/officeDocument/2006/relationships/customXml" Target="../ink/ink5401.xml"/><Relationship Id="rId1405" Type="http://schemas.openxmlformats.org/officeDocument/2006/relationships/customXml" Target="../ink/ink5555.xml"/><Relationship Id="rId1752" Type="http://schemas.openxmlformats.org/officeDocument/2006/relationships/customXml" Target="../ink/ink5729.xml"/><Relationship Id="rId44" Type="http://schemas.openxmlformats.org/officeDocument/2006/relationships/image" Target="../media/image4742.png"/><Relationship Id="rId1612" Type="http://schemas.openxmlformats.org/officeDocument/2006/relationships/image" Target="../media/image5507.png"/><Relationship Id="rId193" Type="http://schemas.openxmlformats.org/officeDocument/2006/relationships/customXml" Target="../ink/ink4940.xml"/><Relationship Id="rId498" Type="http://schemas.openxmlformats.org/officeDocument/2006/relationships/customXml" Target="../ink/ink5093.xml"/><Relationship Id="rId260" Type="http://schemas.openxmlformats.org/officeDocument/2006/relationships/image" Target="../media/image4845.png"/><Relationship Id="rId120" Type="http://schemas.openxmlformats.org/officeDocument/2006/relationships/image" Target="../media/image4778.png"/><Relationship Id="rId358" Type="http://schemas.openxmlformats.org/officeDocument/2006/relationships/image" Target="../media/image4894.png"/><Relationship Id="rId565" Type="http://schemas.openxmlformats.org/officeDocument/2006/relationships/image" Target="../media/image4996.png"/><Relationship Id="rId772" Type="http://schemas.openxmlformats.org/officeDocument/2006/relationships/image" Target="../media/image5092.png"/><Relationship Id="rId1195" Type="http://schemas.openxmlformats.org/officeDocument/2006/relationships/image" Target="../media/image5300.png"/><Relationship Id="rId218" Type="http://schemas.openxmlformats.org/officeDocument/2006/relationships/image" Target="../media/image4825.png"/><Relationship Id="rId425" Type="http://schemas.openxmlformats.org/officeDocument/2006/relationships/customXml" Target="../ink/ink5056.xml"/><Relationship Id="rId632" Type="http://schemas.openxmlformats.org/officeDocument/2006/relationships/image" Target="../media/image5028.png"/><Relationship Id="rId1055" Type="http://schemas.openxmlformats.org/officeDocument/2006/relationships/image" Target="../media/image5233.png"/><Relationship Id="rId1262" Type="http://schemas.openxmlformats.org/officeDocument/2006/relationships/image" Target="../media/image5333.png"/><Relationship Id="rId937" Type="http://schemas.openxmlformats.org/officeDocument/2006/relationships/image" Target="../media/image5174.png"/><Relationship Id="rId1122" Type="http://schemas.openxmlformats.org/officeDocument/2006/relationships/customXml" Target="../ink/ink5412.xml"/><Relationship Id="rId1567" Type="http://schemas.openxmlformats.org/officeDocument/2006/relationships/customXml" Target="../ink/ink5636.xml"/><Relationship Id="rId1774" Type="http://schemas.openxmlformats.org/officeDocument/2006/relationships/customXml" Target="../ink/ink57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13B881AB-6F83-ED5D-4BCE-CFD2E14B611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1122"/>
            <a:ext cx="7559675" cy="9783109"/>
          </a:xfrm>
          <a:prstGeom prst="rect">
            <a:avLst/>
          </a:prstGeom>
        </p:spPr>
      </p:pic>
      <p:pic>
        <p:nvPicPr>
          <p:cNvPr id="11" name="Picture 10" descr="A close-up of a document&#10;&#10;AI-generated content may be incorrect.">
            <a:extLst>
              <a:ext uri="{FF2B5EF4-FFF2-40B4-BE49-F238E27FC236}">
                <a16:creationId xmlns:a16="http://schemas.microsoft.com/office/drawing/2014/main" id="{9F0A04F9-6B1B-2989-1BC7-2A3A1314D3BD}"/>
              </a:ext>
            </a:extLst>
          </p:cNvPr>
          <p:cNvPicPr>
            <a:picLocks noChangeAspect="1"/>
          </p:cNvPicPr>
          <p:nvPr/>
        </p:nvPicPr>
        <p:blipFill>
          <a:blip r:embed="rId2">
            <a:extLst>
              <a:ext uri="{28A0092B-C50C-407E-A947-70E740481C1C}">
                <a14:useLocalDpi xmlns:a14="http://schemas.microsoft.com/office/drawing/2010/main" val="0"/>
              </a:ext>
            </a:extLst>
          </a:blip>
          <a:srcRect l="7968" t="13413" r="8218" b="80258"/>
          <a:stretch>
            <a:fillRect/>
          </a:stretch>
        </p:blipFill>
        <p:spPr>
          <a:xfrm>
            <a:off x="45836" y="1174408"/>
            <a:ext cx="7468001" cy="729814"/>
          </a:xfrm>
          <a:prstGeom prst="rect">
            <a:avLst/>
          </a:prstGeom>
        </p:spPr>
      </p:pic>
      <p:sp>
        <p:nvSpPr>
          <p:cNvPr id="12" name="TextBox 11">
            <a:extLst>
              <a:ext uri="{FF2B5EF4-FFF2-40B4-BE49-F238E27FC236}">
                <a16:creationId xmlns:a16="http://schemas.microsoft.com/office/drawing/2014/main" id="{62F0DE21-FE6E-FC0A-D7B0-82465F1580BE}"/>
              </a:ext>
            </a:extLst>
          </p:cNvPr>
          <p:cNvSpPr txBox="1"/>
          <p:nvPr/>
        </p:nvSpPr>
        <p:spPr>
          <a:xfrm>
            <a:off x="0" y="347888"/>
            <a:ext cx="7559673"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rPr>
              <a:t>There are mysterious spiral nebulae around some massive stars... Read all about it in my new paper titled:</a:t>
            </a:r>
          </a:p>
        </p:txBody>
      </p:sp>
      <p:grpSp>
        <p:nvGrpSpPr>
          <p:cNvPr id="16" name="Group 15">
            <a:extLst>
              <a:ext uri="{FF2B5EF4-FFF2-40B4-BE49-F238E27FC236}">
                <a16:creationId xmlns:a16="http://schemas.microsoft.com/office/drawing/2014/main" id="{4B8D0887-F090-07F3-1F0F-2306B2C3C525}"/>
              </a:ext>
            </a:extLst>
          </p:cNvPr>
          <p:cNvGrpSpPr/>
          <p:nvPr/>
        </p:nvGrpSpPr>
        <p:grpSpPr>
          <a:xfrm>
            <a:off x="661656" y="3513782"/>
            <a:ext cx="2938794" cy="369332"/>
            <a:chOff x="585456" y="3551882"/>
            <a:chExt cx="2938794" cy="369332"/>
          </a:xfrm>
        </p:grpSpPr>
        <p:sp>
          <p:nvSpPr>
            <p:cNvPr id="9" name="TextBox 8">
              <a:extLst>
                <a:ext uri="{FF2B5EF4-FFF2-40B4-BE49-F238E27FC236}">
                  <a16:creationId xmlns:a16="http://schemas.microsoft.com/office/drawing/2014/main" id="{EC23EEDE-A1B6-7FE1-D140-C3AF96311566}"/>
                </a:ext>
              </a:extLst>
            </p:cNvPr>
            <p:cNvSpPr txBox="1"/>
            <p:nvPr/>
          </p:nvSpPr>
          <p:spPr>
            <a:xfrm>
              <a:off x="585456" y="3551882"/>
              <a:ext cx="2938794"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Give it to me straight, doc:</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D19B2EF-3D16-C5D3-59DD-C9FF858E4D76}"/>
                    </a:ext>
                  </a:extLst>
                </p14:cNvPr>
                <p14:cNvContentPartPr/>
                <p14:nvPr/>
              </p14:nvContentPartPr>
              <p14:xfrm>
                <a:off x="655815" y="3845700"/>
                <a:ext cx="2726280" cy="65520"/>
              </p14:xfrm>
            </p:contentPart>
          </mc:Choice>
          <mc:Fallback xmlns="">
            <p:pic>
              <p:nvPicPr>
                <p:cNvPr id="15" name="Ink 14">
                  <a:extLst>
                    <a:ext uri="{FF2B5EF4-FFF2-40B4-BE49-F238E27FC236}">
                      <a16:creationId xmlns:a16="http://schemas.microsoft.com/office/drawing/2014/main" id="{DD19B2EF-3D16-C5D3-59DD-C9FF858E4D76}"/>
                    </a:ext>
                  </a:extLst>
                </p:cNvPr>
                <p:cNvPicPr/>
                <p:nvPr/>
              </p:nvPicPr>
              <p:blipFill>
                <a:blip r:embed="rId4"/>
                <a:stretch>
                  <a:fillRect/>
                </a:stretch>
              </p:blipFill>
              <p:spPr>
                <a:xfrm>
                  <a:off x="638175" y="3828060"/>
                  <a:ext cx="2761920" cy="101160"/>
                </a:xfrm>
                <a:prstGeom prst="rect">
                  <a:avLst/>
                </a:prstGeom>
              </p:spPr>
            </p:pic>
          </mc:Fallback>
        </mc:AlternateContent>
      </p:grpSp>
      <p:sp>
        <p:nvSpPr>
          <p:cNvPr id="17" name="TextBox 16">
            <a:extLst>
              <a:ext uri="{FF2B5EF4-FFF2-40B4-BE49-F238E27FC236}">
                <a16:creationId xmlns:a16="http://schemas.microsoft.com/office/drawing/2014/main" id="{4A1AADDE-39D9-1402-AF3A-6627A986BCB5}"/>
              </a:ext>
            </a:extLst>
          </p:cNvPr>
          <p:cNvSpPr txBox="1"/>
          <p:nvPr/>
        </p:nvSpPr>
        <p:spPr>
          <a:xfrm>
            <a:off x="561976" y="3957541"/>
            <a:ext cx="6336044"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Lots of massive stars, those much heavier than our Sun, come in pairs. These stars have ‘winds’, and since they are so close, their two winds smash together! This makes a hell of a lot of carbon soot which we can then image with our fancy telescopes. We use the (very fancy) James Webb Space Telescope to look at one such system - the Apep System, named after the Egyptian god of chaos - and we use this soot to figure out (almost) everything that’s going on. Turns out that there’s not just two, but three stars and it’s all very complicated!</a:t>
            </a:r>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EA26E598-3A84-EF05-F0EB-5FE329438FDA}"/>
                  </a:ext>
                </a:extLst>
              </p14:cNvPr>
              <p14:cNvContentPartPr/>
              <p14:nvPr/>
            </p14:nvContentPartPr>
            <p14:xfrm>
              <a:off x="2417048" y="7919012"/>
              <a:ext cx="101520" cy="339480"/>
            </p14:xfrm>
          </p:contentPart>
        </mc:Choice>
        <mc:Fallback xmlns="">
          <p:pic>
            <p:nvPicPr>
              <p:cNvPr id="31" name="Ink 30">
                <a:extLst>
                  <a:ext uri="{FF2B5EF4-FFF2-40B4-BE49-F238E27FC236}">
                    <a16:creationId xmlns:a16="http://schemas.microsoft.com/office/drawing/2014/main" id="{EA26E598-3A84-EF05-F0EB-5FE329438FDA}"/>
                  </a:ext>
                </a:extLst>
              </p:cNvPr>
              <p:cNvPicPr/>
              <p:nvPr/>
            </p:nvPicPr>
            <p:blipFill>
              <a:blip r:embed="rId6"/>
              <a:stretch>
                <a:fillRect/>
              </a:stretch>
            </p:blipFill>
            <p:spPr>
              <a:xfrm>
                <a:off x="2399408" y="7901372"/>
                <a:ext cx="137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C677A410-5D73-413A-9FAB-3ADFD34387E5}"/>
                  </a:ext>
                </a:extLst>
              </p14:cNvPr>
              <p14:cNvContentPartPr/>
              <p14:nvPr/>
            </p14:nvContentPartPr>
            <p14:xfrm>
              <a:off x="2199968" y="8102252"/>
              <a:ext cx="65880" cy="132480"/>
            </p14:xfrm>
          </p:contentPart>
        </mc:Choice>
        <mc:Fallback xmlns="">
          <p:pic>
            <p:nvPicPr>
              <p:cNvPr id="19" name="Ink 18">
                <a:extLst>
                  <a:ext uri="{FF2B5EF4-FFF2-40B4-BE49-F238E27FC236}">
                    <a16:creationId xmlns:a16="http://schemas.microsoft.com/office/drawing/2014/main" id="{C677A410-5D73-413A-9FAB-3ADFD34387E5}"/>
                  </a:ext>
                </a:extLst>
              </p:cNvPr>
              <p:cNvPicPr/>
              <p:nvPr/>
            </p:nvPicPr>
            <p:blipFill>
              <a:blip r:embed="rId8"/>
              <a:stretch>
                <a:fillRect/>
              </a:stretch>
            </p:blipFill>
            <p:spPr>
              <a:xfrm>
                <a:off x="2182328" y="8084612"/>
                <a:ext cx="101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500659C-58C4-7EE2-C7F6-FC88259D7690}"/>
                  </a:ext>
                </a:extLst>
              </p14:cNvPr>
              <p14:cNvContentPartPr/>
              <p14:nvPr/>
            </p14:nvContentPartPr>
            <p14:xfrm>
              <a:off x="1824128" y="8086412"/>
              <a:ext cx="1800" cy="2520"/>
            </p14:xfrm>
          </p:contentPart>
        </mc:Choice>
        <mc:Fallback xmlns="">
          <p:pic>
            <p:nvPicPr>
              <p:cNvPr id="20" name="Ink 19">
                <a:extLst>
                  <a:ext uri="{FF2B5EF4-FFF2-40B4-BE49-F238E27FC236}">
                    <a16:creationId xmlns:a16="http://schemas.microsoft.com/office/drawing/2014/main" id="{B500659C-58C4-7EE2-C7F6-FC88259D7690}"/>
                  </a:ext>
                </a:extLst>
              </p:cNvPr>
              <p:cNvPicPr/>
              <p:nvPr/>
            </p:nvPicPr>
            <p:blipFill>
              <a:blip r:embed="rId10"/>
              <a:stretch>
                <a:fillRect/>
              </a:stretch>
            </p:blipFill>
            <p:spPr>
              <a:xfrm>
                <a:off x="1806488" y="8068772"/>
                <a:ext cx="37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43694A7-92FF-59E3-BD50-9FF59256CC73}"/>
                  </a:ext>
                </a:extLst>
              </p14:cNvPr>
              <p14:cNvContentPartPr/>
              <p14:nvPr/>
            </p14:nvContentPartPr>
            <p14:xfrm>
              <a:off x="1810448" y="7960052"/>
              <a:ext cx="131400" cy="447840"/>
            </p14:xfrm>
          </p:contentPart>
        </mc:Choice>
        <mc:Fallback xmlns="">
          <p:pic>
            <p:nvPicPr>
              <p:cNvPr id="21" name="Ink 20">
                <a:extLst>
                  <a:ext uri="{FF2B5EF4-FFF2-40B4-BE49-F238E27FC236}">
                    <a16:creationId xmlns:a16="http://schemas.microsoft.com/office/drawing/2014/main" id="{343694A7-92FF-59E3-BD50-9FF59256CC73}"/>
                  </a:ext>
                </a:extLst>
              </p:cNvPr>
              <p:cNvPicPr/>
              <p:nvPr/>
            </p:nvPicPr>
            <p:blipFill>
              <a:blip r:embed="rId12"/>
              <a:stretch>
                <a:fillRect/>
              </a:stretch>
            </p:blipFill>
            <p:spPr>
              <a:xfrm>
                <a:off x="1792448" y="7942052"/>
                <a:ext cx="1670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75C0582-5753-5422-8E7A-1F56D7C561A2}"/>
                  </a:ext>
                </a:extLst>
              </p14:cNvPr>
              <p14:cNvContentPartPr/>
              <p14:nvPr/>
            </p14:nvContentPartPr>
            <p14:xfrm>
              <a:off x="2073608" y="8424452"/>
              <a:ext cx="184680" cy="37440"/>
            </p14:xfrm>
          </p:contentPart>
        </mc:Choice>
        <mc:Fallback xmlns="">
          <p:pic>
            <p:nvPicPr>
              <p:cNvPr id="23" name="Ink 22">
                <a:extLst>
                  <a:ext uri="{FF2B5EF4-FFF2-40B4-BE49-F238E27FC236}">
                    <a16:creationId xmlns:a16="http://schemas.microsoft.com/office/drawing/2014/main" id="{475C0582-5753-5422-8E7A-1F56D7C561A2}"/>
                  </a:ext>
                </a:extLst>
              </p:cNvPr>
              <p:cNvPicPr/>
              <p:nvPr/>
            </p:nvPicPr>
            <p:blipFill>
              <a:blip r:embed="rId14"/>
              <a:stretch>
                <a:fillRect/>
              </a:stretch>
            </p:blipFill>
            <p:spPr>
              <a:xfrm>
                <a:off x="2055968" y="8406452"/>
                <a:ext cx="220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C7530544-9FB3-A4D7-36E2-0AA24601BACB}"/>
                  </a:ext>
                </a:extLst>
              </p14:cNvPr>
              <p14:cNvContentPartPr/>
              <p14:nvPr/>
            </p14:nvContentPartPr>
            <p14:xfrm>
              <a:off x="2230928" y="7634612"/>
              <a:ext cx="226440" cy="113400"/>
            </p14:xfrm>
          </p:contentPart>
        </mc:Choice>
        <mc:Fallback xmlns="">
          <p:pic>
            <p:nvPicPr>
              <p:cNvPr id="32" name="Ink 31">
                <a:extLst>
                  <a:ext uri="{FF2B5EF4-FFF2-40B4-BE49-F238E27FC236}">
                    <a16:creationId xmlns:a16="http://schemas.microsoft.com/office/drawing/2014/main" id="{C7530544-9FB3-A4D7-36E2-0AA24601BACB}"/>
                  </a:ext>
                </a:extLst>
              </p:cNvPr>
              <p:cNvPicPr/>
              <p:nvPr/>
            </p:nvPicPr>
            <p:blipFill>
              <a:blip r:embed="rId16"/>
              <a:stretch>
                <a:fillRect/>
              </a:stretch>
            </p:blipFill>
            <p:spPr>
              <a:xfrm>
                <a:off x="2213288" y="7616972"/>
                <a:ext cx="262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36F1878-A4E6-E913-328C-E3AEE6566DE1}"/>
                  </a:ext>
                </a:extLst>
              </p14:cNvPr>
              <p14:cNvContentPartPr/>
              <p14:nvPr/>
            </p14:nvContentPartPr>
            <p14:xfrm>
              <a:off x="1736288" y="7722812"/>
              <a:ext cx="307080" cy="83520"/>
            </p14:xfrm>
          </p:contentPart>
        </mc:Choice>
        <mc:Fallback xmlns="">
          <p:pic>
            <p:nvPicPr>
              <p:cNvPr id="33" name="Ink 32">
                <a:extLst>
                  <a:ext uri="{FF2B5EF4-FFF2-40B4-BE49-F238E27FC236}">
                    <a16:creationId xmlns:a16="http://schemas.microsoft.com/office/drawing/2014/main" id="{A36F1878-A4E6-E913-328C-E3AEE6566DE1}"/>
                  </a:ext>
                </a:extLst>
              </p:cNvPr>
              <p:cNvPicPr/>
              <p:nvPr/>
            </p:nvPicPr>
            <p:blipFill>
              <a:blip r:embed="rId18"/>
              <a:stretch>
                <a:fillRect/>
              </a:stretch>
            </p:blipFill>
            <p:spPr>
              <a:xfrm>
                <a:off x="1718288" y="7705172"/>
                <a:ext cx="34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51E556A0-3491-A31D-04D3-726D652BD81B}"/>
                  </a:ext>
                </a:extLst>
              </p14:cNvPr>
              <p14:cNvContentPartPr/>
              <p14:nvPr/>
            </p14:nvContentPartPr>
            <p14:xfrm>
              <a:off x="1084688" y="7265252"/>
              <a:ext cx="881280" cy="1381320"/>
            </p14:xfrm>
          </p:contentPart>
        </mc:Choice>
        <mc:Fallback xmlns="">
          <p:pic>
            <p:nvPicPr>
              <p:cNvPr id="53" name="Ink 52">
                <a:extLst>
                  <a:ext uri="{FF2B5EF4-FFF2-40B4-BE49-F238E27FC236}">
                    <a16:creationId xmlns:a16="http://schemas.microsoft.com/office/drawing/2014/main" id="{51E556A0-3491-A31D-04D3-726D652BD81B}"/>
                  </a:ext>
                </a:extLst>
              </p:cNvPr>
              <p:cNvPicPr/>
              <p:nvPr/>
            </p:nvPicPr>
            <p:blipFill>
              <a:blip r:embed="rId20"/>
              <a:stretch>
                <a:fillRect/>
              </a:stretch>
            </p:blipFill>
            <p:spPr>
              <a:xfrm>
                <a:off x="1066688" y="7247252"/>
                <a:ext cx="9169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114EF79B-A228-C05C-2783-A796038325A1}"/>
                  </a:ext>
                </a:extLst>
              </p14:cNvPr>
              <p14:cNvContentPartPr/>
              <p14:nvPr/>
            </p14:nvContentPartPr>
            <p14:xfrm>
              <a:off x="1896848" y="7239332"/>
              <a:ext cx="919080" cy="696600"/>
            </p14:xfrm>
          </p:contentPart>
        </mc:Choice>
        <mc:Fallback xmlns="">
          <p:pic>
            <p:nvPicPr>
              <p:cNvPr id="55" name="Ink 54">
                <a:extLst>
                  <a:ext uri="{FF2B5EF4-FFF2-40B4-BE49-F238E27FC236}">
                    <a16:creationId xmlns:a16="http://schemas.microsoft.com/office/drawing/2014/main" id="{114EF79B-A228-C05C-2783-A796038325A1}"/>
                  </a:ext>
                </a:extLst>
              </p:cNvPr>
              <p:cNvPicPr/>
              <p:nvPr/>
            </p:nvPicPr>
            <p:blipFill>
              <a:blip r:embed="rId22"/>
              <a:stretch>
                <a:fillRect/>
              </a:stretch>
            </p:blipFill>
            <p:spPr>
              <a:xfrm>
                <a:off x="1879208" y="7221332"/>
                <a:ext cx="9547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0" name="Ink 59">
                <a:extLst>
                  <a:ext uri="{FF2B5EF4-FFF2-40B4-BE49-F238E27FC236}">
                    <a16:creationId xmlns:a16="http://schemas.microsoft.com/office/drawing/2014/main" id="{2AD1CCE5-B886-18E9-2090-A73F5524E2D2}"/>
                  </a:ext>
                </a:extLst>
              </p14:cNvPr>
              <p14:cNvContentPartPr/>
              <p14:nvPr/>
            </p14:nvContentPartPr>
            <p14:xfrm>
              <a:off x="1186568" y="8591132"/>
              <a:ext cx="1489320" cy="333000"/>
            </p14:xfrm>
          </p:contentPart>
        </mc:Choice>
        <mc:Fallback xmlns="">
          <p:pic>
            <p:nvPicPr>
              <p:cNvPr id="60" name="Ink 59">
                <a:extLst>
                  <a:ext uri="{FF2B5EF4-FFF2-40B4-BE49-F238E27FC236}">
                    <a16:creationId xmlns:a16="http://schemas.microsoft.com/office/drawing/2014/main" id="{2AD1CCE5-B886-18E9-2090-A73F5524E2D2}"/>
                  </a:ext>
                </a:extLst>
              </p:cNvPr>
              <p:cNvPicPr/>
              <p:nvPr/>
            </p:nvPicPr>
            <p:blipFill>
              <a:blip r:embed="rId24"/>
              <a:stretch>
                <a:fillRect/>
              </a:stretch>
            </p:blipFill>
            <p:spPr>
              <a:xfrm>
                <a:off x="1168928" y="8573492"/>
                <a:ext cx="1524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0" name="Ink 99">
                <a:extLst>
                  <a:ext uri="{FF2B5EF4-FFF2-40B4-BE49-F238E27FC236}">
                    <a16:creationId xmlns:a16="http://schemas.microsoft.com/office/drawing/2014/main" id="{A8A4BA2D-BDE0-5D79-D521-EA79850ABAC0}"/>
                  </a:ext>
                </a:extLst>
              </p14:cNvPr>
              <p14:cNvContentPartPr/>
              <p14:nvPr/>
            </p14:nvContentPartPr>
            <p14:xfrm>
              <a:off x="4660208" y="7479452"/>
              <a:ext cx="1674720" cy="1444680"/>
            </p14:xfrm>
          </p:contentPart>
        </mc:Choice>
        <mc:Fallback xmlns="">
          <p:pic>
            <p:nvPicPr>
              <p:cNvPr id="100" name="Ink 99">
                <a:extLst>
                  <a:ext uri="{FF2B5EF4-FFF2-40B4-BE49-F238E27FC236}">
                    <a16:creationId xmlns:a16="http://schemas.microsoft.com/office/drawing/2014/main" id="{A8A4BA2D-BDE0-5D79-D521-EA79850ABAC0}"/>
                  </a:ext>
                </a:extLst>
              </p:cNvPr>
              <p:cNvPicPr/>
              <p:nvPr/>
            </p:nvPicPr>
            <p:blipFill>
              <a:blip r:embed="rId26"/>
              <a:stretch>
                <a:fillRect/>
              </a:stretch>
            </p:blipFill>
            <p:spPr>
              <a:xfrm>
                <a:off x="4642208" y="7461452"/>
                <a:ext cx="1710360" cy="1480320"/>
              </a:xfrm>
              <a:prstGeom prst="rect">
                <a:avLst/>
              </a:prstGeom>
            </p:spPr>
          </p:pic>
        </mc:Fallback>
      </mc:AlternateContent>
      <p:grpSp>
        <p:nvGrpSpPr>
          <p:cNvPr id="209" name="Group 208">
            <a:extLst>
              <a:ext uri="{FF2B5EF4-FFF2-40B4-BE49-F238E27FC236}">
                <a16:creationId xmlns:a16="http://schemas.microsoft.com/office/drawing/2014/main" id="{880FDBD0-C573-204F-5A83-4C787F1D05CD}"/>
              </a:ext>
            </a:extLst>
          </p:cNvPr>
          <p:cNvGrpSpPr/>
          <p:nvPr/>
        </p:nvGrpSpPr>
        <p:grpSpPr>
          <a:xfrm>
            <a:off x="3407408" y="6325652"/>
            <a:ext cx="4142520" cy="3470040"/>
            <a:chOff x="3407408" y="6325652"/>
            <a:chExt cx="4142520" cy="3470040"/>
          </a:xfrm>
        </p:grpSpPr>
        <mc:AlternateContent xmlns:mc="http://schemas.openxmlformats.org/markup-compatibility/2006" xmlns:p14="http://schemas.microsoft.com/office/powerpoint/2010/main">
          <mc:Choice Requires="p14">
            <p:contentPart p14:bwMode="auto" r:id="rId27">
              <p14:nvContentPartPr>
                <p14:cNvPr id="170" name="Ink 169">
                  <a:extLst>
                    <a:ext uri="{FF2B5EF4-FFF2-40B4-BE49-F238E27FC236}">
                      <a16:creationId xmlns:a16="http://schemas.microsoft.com/office/drawing/2014/main" id="{38D684AC-C69F-5542-6FD0-B61D49A73514}"/>
                    </a:ext>
                  </a:extLst>
                </p14:cNvPr>
                <p14:cNvContentPartPr/>
                <p14:nvPr/>
              </p14:nvContentPartPr>
              <p14:xfrm>
                <a:off x="4309928" y="6635972"/>
                <a:ext cx="842760" cy="564480"/>
              </p14:xfrm>
            </p:contentPart>
          </mc:Choice>
          <mc:Fallback xmlns="">
            <p:pic>
              <p:nvPicPr>
                <p:cNvPr id="170" name="Ink 169">
                  <a:extLst>
                    <a:ext uri="{FF2B5EF4-FFF2-40B4-BE49-F238E27FC236}">
                      <a16:creationId xmlns:a16="http://schemas.microsoft.com/office/drawing/2014/main" id="{38D684AC-C69F-5542-6FD0-B61D49A73514}"/>
                    </a:ext>
                  </a:extLst>
                </p:cNvPr>
                <p:cNvPicPr/>
                <p:nvPr/>
              </p:nvPicPr>
              <p:blipFill>
                <a:blip r:embed="rId28"/>
                <a:stretch>
                  <a:fillRect/>
                </a:stretch>
              </p:blipFill>
              <p:spPr>
                <a:xfrm>
                  <a:off x="4274288" y="6599972"/>
                  <a:ext cx="91440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1" name="Ink 170">
                  <a:extLst>
                    <a:ext uri="{FF2B5EF4-FFF2-40B4-BE49-F238E27FC236}">
                      <a16:creationId xmlns:a16="http://schemas.microsoft.com/office/drawing/2014/main" id="{A10B6D76-4EA5-EA99-FF7B-403628928980}"/>
                    </a:ext>
                  </a:extLst>
                </p14:cNvPr>
                <p14:cNvContentPartPr/>
                <p14:nvPr/>
              </p14:nvContentPartPr>
              <p14:xfrm>
                <a:off x="4277888" y="7055372"/>
                <a:ext cx="316080" cy="151560"/>
              </p14:xfrm>
            </p:contentPart>
          </mc:Choice>
          <mc:Fallback xmlns="">
            <p:pic>
              <p:nvPicPr>
                <p:cNvPr id="171" name="Ink 170">
                  <a:extLst>
                    <a:ext uri="{FF2B5EF4-FFF2-40B4-BE49-F238E27FC236}">
                      <a16:creationId xmlns:a16="http://schemas.microsoft.com/office/drawing/2014/main" id="{A10B6D76-4EA5-EA99-FF7B-403628928980}"/>
                    </a:ext>
                  </a:extLst>
                </p:cNvPr>
                <p:cNvPicPr/>
                <p:nvPr/>
              </p:nvPicPr>
              <p:blipFill>
                <a:blip r:embed="rId30"/>
                <a:stretch>
                  <a:fillRect/>
                </a:stretch>
              </p:blipFill>
              <p:spPr>
                <a:xfrm>
                  <a:off x="4241888" y="7019732"/>
                  <a:ext cx="387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2" name="Ink 171">
                  <a:extLst>
                    <a:ext uri="{FF2B5EF4-FFF2-40B4-BE49-F238E27FC236}">
                      <a16:creationId xmlns:a16="http://schemas.microsoft.com/office/drawing/2014/main" id="{0104FF56-D59A-2392-87AE-1EFC232F4046}"/>
                    </a:ext>
                  </a:extLst>
                </p14:cNvPr>
                <p14:cNvContentPartPr/>
                <p14:nvPr/>
              </p14:nvContentPartPr>
              <p14:xfrm>
                <a:off x="4193648" y="7289012"/>
                <a:ext cx="64800" cy="40680"/>
              </p14:xfrm>
            </p:contentPart>
          </mc:Choice>
          <mc:Fallback xmlns="">
            <p:pic>
              <p:nvPicPr>
                <p:cNvPr id="172" name="Ink 171">
                  <a:extLst>
                    <a:ext uri="{FF2B5EF4-FFF2-40B4-BE49-F238E27FC236}">
                      <a16:creationId xmlns:a16="http://schemas.microsoft.com/office/drawing/2014/main" id="{0104FF56-D59A-2392-87AE-1EFC232F4046}"/>
                    </a:ext>
                  </a:extLst>
                </p:cNvPr>
                <p:cNvPicPr/>
                <p:nvPr/>
              </p:nvPicPr>
              <p:blipFill>
                <a:blip r:embed="rId32"/>
                <a:stretch>
                  <a:fillRect/>
                </a:stretch>
              </p:blipFill>
              <p:spPr>
                <a:xfrm>
                  <a:off x="4158008" y="7253012"/>
                  <a:ext cx="136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3" name="Ink 172">
                  <a:extLst>
                    <a:ext uri="{FF2B5EF4-FFF2-40B4-BE49-F238E27FC236}">
                      <a16:creationId xmlns:a16="http://schemas.microsoft.com/office/drawing/2014/main" id="{8882D76B-E437-CA51-0947-14BB50753386}"/>
                    </a:ext>
                  </a:extLst>
                </p14:cNvPr>
                <p14:cNvContentPartPr/>
                <p14:nvPr/>
              </p14:nvContentPartPr>
              <p14:xfrm>
                <a:off x="3655808" y="7305932"/>
                <a:ext cx="595800" cy="757800"/>
              </p14:xfrm>
            </p:contentPart>
          </mc:Choice>
          <mc:Fallback xmlns="">
            <p:pic>
              <p:nvPicPr>
                <p:cNvPr id="173" name="Ink 172">
                  <a:extLst>
                    <a:ext uri="{FF2B5EF4-FFF2-40B4-BE49-F238E27FC236}">
                      <a16:creationId xmlns:a16="http://schemas.microsoft.com/office/drawing/2014/main" id="{8882D76B-E437-CA51-0947-14BB50753386}"/>
                    </a:ext>
                  </a:extLst>
                </p:cNvPr>
                <p:cNvPicPr/>
                <p:nvPr/>
              </p:nvPicPr>
              <p:blipFill>
                <a:blip r:embed="rId34"/>
                <a:stretch>
                  <a:fillRect/>
                </a:stretch>
              </p:blipFill>
              <p:spPr>
                <a:xfrm>
                  <a:off x="3619808" y="7270292"/>
                  <a:ext cx="66744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4" name="Ink 173">
                  <a:extLst>
                    <a:ext uri="{FF2B5EF4-FFF2-40B4-BE49-F238E27FC236}">
                      <a16:creationId xmlns:a16="http://schemas.microsoft.com/office/drawing/2014/main" id="{BE333633-84A7-38D4-68A9-EA9A8FF947E4}"/>
                    </a:ext>
                  </a:extLst>
                </p14:cNvPr>
                <p14:cNvContentPartPr/>
                <p14:nvPr/>
              </p14:nvContentPartPr>
              <p14:xfrm>
                <a:off x="3762368" y="7943492"/>
                <a:ext cx="173160" cy="176760"/>
              </p14:xfrm>
            </p:contentPart>
          </mc:Choice>
          <mc:Fallback xmlns="">
            <p:pic>
              <p:nvPicPr>
                <p:cNvPr id="174" name="Ink 173">
                  <a:extLst>
                    <a:ext uri="{FF2B5EF4-FFF2-40B4-BE49-F238E27FC236}">
                      <a16:creationId xmlns:a16="http://schemas.microsoft.com/office/drawing/2014/main" id="{BE333633-84A7-38D4-68A9-EA9A8FF947E4}"/>
                    </a:ext>
                  </a:extLst>
                </p:cNvPr>
                <p:cNvPicPr/>
                <p:nvPr/>
              </p:nvPicPr>
              <p:blipFill>
                <a:blip r:embed="rId36"/>
                <a:stretch>
                  <a:fillRect/>
                </a:stretch>
              </p:blipFill>
              <p:spPr>
                <a:xfrm>
                  <a:off x="3726368" y="7907492"/>
                  <a:ext cx="244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5" name="Ink 174">
                  <a:extLst>
                    <a:ext uri="{FF2B5EF4-FFF2-40B4-BE49-F238E27FC236}">
                      <a16:creationId xmlns:a16="http://schemas.microsoft.com/office/drawing/2014/main" id="{CC7AFE0C-1E92-B58E-7392-11A1EF3C4EDA}"/>
                    </a:ext>
                  </a:extLst>
                </p14:cNvPr>
                <p14:cNvContentPartPr/>
                <p14:nvPr/>
              </p14:nvContentPartPr>
              <p14:xfrm>
                <a:off x="3777488" y="8091092"/>
                <a:ext cx="165600" cy="159480"/>
              </p14:xfrm>
            </p:contentPart>
          </mc:Choice>
          <mc:Fallback xmlns="">
            <p:pic>
              <p:nvPicPr>
                <p:cNvPr id="175" name="Ink 174">
                  <a:extLst>
                    <a:ext uri="{FF2B5EF4-FFF2-40B4-BE49-F238E27FC236}">
                      <a16:creationId xmlns:a16="http://schemas.microsoft.com/office/drawing/2014/main" id="{CC7AFE0C-1E92-B58E-7392-11A1EF3C4EDA}"/>
                    </a:ext>
                  </a:extLst>
                </p:cNvPr>
                <p:cNvPicPr/>
                <p:nvPr/>
              </p:nvPicPr>
              <p:blipFill>
                <a:blip r:embed="rId38"/>
                <a:stretch>
                  <a:fillRect/>
                </a:stretch>
              </p:blipFill>
              <p:spPr>
                <a:xfrm>
                  <a:off x="3741848" y="8055092"/>
                  <a:ext cx="23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6" name="Ink 175">
                  <a:extLst>
                    <a:ext uri="{FF2B5EF4-FFF2-40B4-BE49-F238E27FC236}">
                      <a16:creationId xmlns:a16="http://schemas.microsoft.com/office/drawing/2014/main" id="{71B39E1F-9C5B-A050-0098-402453617443}"/>
                    </a:ext>
                  </a:extLst>
                </p14:cNvPr>
                <p14:cNvContentPartPr/>
                <p14:nvPr/>
              </p14:nvContentPartPr>
              <p14:xfrm>
                <a:off x="3649328" y="8289092"/>
                <a:ext cx="118800" cy="233280"/>
              </p14:xfrm>
            </p:contentPart>
          </mc:Choice>
          <mc:Fallback xmlns="">
            <p:pic>
              <p:nvPicPr>
                <p:cNvPr id="176" name="Ink 175">
                  <a:extLst>
                    <a:ext uri="{FF2B5EF4-FFF2-40B4-BE49-F238E27FC236}">
                      <a16:creationId xmlns:a16="http://schemas.microsoft.com/office/drawing/2014/main" id="{71B39E1F-9C5B-A050-0098-402453617443}"/>
                    </a:ext>
                  </a:extLst>
                </p:cNvPr>
                <p:cNvPicPr/>
                <p:nvPr/>
              </p:nvPicPr>
              <p:blipFill>
                <a:blip r:embed="rId40"/>
                <a:stretch>
                  <a:fillRect/>
                </a:stretch>
              </p:blipFill>
              <p:spPr>
                <a:xfrm>
                  <a:off x="3613328" y="8253452"/>
                  <a:ext cx="190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7" name="Ink 176">
                  <a:extLst>
                    <a:ext uri="{FF2B5EF4-FFF2-40B4-BE49-F238E27FC236}">
                      <a16:creationId xmlns:a16="http://schemas.microsoft.com/office/drawing/2014/main" id="{AE8C2002-E668-6D65-E4B8-41ACC0B215F4}"/>
                    </a:ext>
                  </a:extLst>
                </p14:cNvPr>
                <p14:cNvContentPartPr/>
                <p14:nvPr/>
              </p14:nvContentPartPr>
              <p14:xfrm>
                <a:off x="3664448" y="8382332"/>
                <a:ext cx="122760" cy="381600"/>
              </p14:xfrm>
            </p:contentPart>
          </mc:Choice>
          <mc:Fallback xmlns="">
            <p:pic>
              <p:nvPicPr>
                <p:cNvPr id="177" name="Ink 176">
                  <a:extLst>
                    <a:ext uri="{FF2B5EF4-FFF2-40B4-BE49-F238E27FC236}">
                      <a16:creationId xmlns:a16="http://schemas.microsoft.com/office/drawing/2014/main" id="{AE8C2002-E668-6D65-E4B8-41ACC0B215F4}"/>
                    </a:ext>
                  </a:extLst>
                </p:cNvPr>
                <p:cNvPicPr/>
                <p:nvPr/>
              </p:nvPicPr>
              <p:blipFill>
                <a:blip r:embed="rId42"/>
                <a:stretch>
                  <a:fillRect/>
                </a:stretch>
              </p:blipFill>
              <p:spPr>
                <a:xfrm>
                  <a:off x="3628808" y="8346332"/>
                  <a:ext cx="1944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8" name="Ink 177">
                  <a:extLst>
                    <a:ext uri="{FF2B5EF4-FFF2-40B4-BE49-F238E27FC236}">
                      <a16:creationId xmlns:a16="http://schemas.microsoft.com/office/drawing/2014/main" id="{72F3367E-7D85-02F0-67D6-883DEB8D3DB9}"/>
                    </a:ext>
                  </a:extLst>
                </p14:cNvPr>
                <p14:cNvContentPartPr/>
                <p14:nvPr/>
              </p14:nvContentPartPr>
              <p14:xfrm>
                <a:off x="3636368" y="8685812"/>
                <a:ext cx="327960" cy="559800"/>
              </p14:xfrm>
            </p:contentPart>
          </mc:Choice>
          <mc:Fallback xmlns="">
            <p:pic>
              <p:nvPicPr>
                <p:cNvPr id="178" name="Ink 177">
                  <a:extLst>
                    <a:ext uri="{FF2B5EF4-FFF2-40B4-BE49-F238E27FC236}">
                      <a16:creationId xmlns:a16="http://schemas.microsoft.com/office/drawing/2014/main" id="{72F3367E-7D85-02F0-67D6-883DEB8D3DB9}"/>
                    </a:ext>
                  </a:extLst>
                </p:cNvPr>
                <p:cNvPicPr/>
                <p:nvPr/>
              </p:nvPicPr>
              <p:blipFill>
                <a:blip r:embed="rId44"/>
                <a:stretch>
                  <a:fillRect/>
                </a:stretch>
              </p:blipFill>
              <p:spPr>
                <a:xfrm>
                  <a:off x="3600368" y="8650172"/>
                  <a:ext cx="3996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9" name="Ink 178">
                  <a:extLst>
                    <a:ext uri="{FF2B5EF4-FFF2-40B4-BE49-F238E27FC236}">
                      <a16:creationId xmlns:a16="http://schemas.microsoft.com/office/drawing/2014/main" id="{6D04D215-102C-4420-B387-6D76A939B8C7}"/>
                    </a:ext>
                  </a:extLst>
                </p14:cNvPr>
                <p14:cNvContentPartPr/>
                <p14:nvPr/>
              </p14:nvContentPartPr>
              <p14:xfrm>
                <a:off x="3566168" y="9214292"/>
                <a:ext cx="581760" cy="556200"/>
              </p14:xfrm>
            </p:contentPart>
          </mc:Choice>
          <mc:Fallback xmlns="">
            <p:pic>
              <p:nvPicPr>
                <p:cNvPr id="179" name="Ink 178">
                  <a:extLst>
                    <a:ext uri="{FF2B5EF4-FFF2-40B4-BE49-F238E27FC236}">
                      <a16:creationId xmlns:a16="http://schemas.microsoft.com/office/drawing/2014/main" id="{6D04D215-102C-4420-B387-6D76A939B8C7}"/>
                    </a:ext>
                  </a:extLst>
                </p:cNvPr>
                <p:cNvPicPr/>
                <p:nvPr/>
              </p:nvPicPr>
              <p:blipFill>
                <a:blip r:embed="rId46"/>
                <a:stretch>
                  <a:fillRect/>
                </a:stretch>
              </p:blipFill>
              <p:spPr>
                <a:xfrm>
                  <a:off x="3530168" y="9178292"/>
                  <a:ext cx="6534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0" name="Ink 179">
                  <a:extLst>
                    <a:ext uri="{FF2B5EF4-FFF2-40B4-BE49-F238E27FC236}">
                      <a16:creationId xmlns:a16="http://schemas.microsoft.com/office/drawing/2014/main" id="{DD317A7A-752E-8E4D-1167-D7B77C011165}"/>
                    </a:ext>
                  </a:extLst>
                </p14:cNvPr>
                <p14:cNvContentPartPr/>
                <p14:nvPr/>
              </p14:nvContentPartPr>
              <p14:xfrm>
                <a:off x="4241528" y="9583652"/>
                <a:ext cx="1574640" cy="129960"/>
              </p14:xfrm>
            </p:contentPart>
          </mc:Choice>
          <mc:Fallback xmlns="">
            <p:pic>
              <p:nvPicPr>
                <p:cNvPr id="180" name="Ink 179">
                  <a:extLst>
                    <a:ext uri="{FF2B5EF4-FFF2-40B4-BE49-F238E27FC236}">
                      <a16:creationId xmlns:a16="http://schemas.microsoft.com/office/drawing/2014/main" id="{DD317A7A-752E-8E4D-1167-D7B77C011165}"/>
                    </a:ext>
                  </a:extLst>
                </p:cNvPr>
                <p:cNvPicPr/>
                <p:nvPr/>
              </p:nvPicPr>
              <p:blipFill>
                <a:blip r:embed="rId48"/>
                <a:stretch>
                  <a:fillRect/>
                </a:stretch>
              </p:blipFill>
              <p:spPr>
                <a:xfrm>
                  <a:off x="4205528" y="9547652"/>
                  <a:ext cx="1646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ECD73FC6-3321-3EEB-57D6-B04DB32E0502}"/>
                    </a:ext>
                  </a:extLst>
                </p14:cNvPr>
                <p14:cNvContentPartPr/>
                <p14:nvPr/>
              </p14:nvContentPartPr>
              <p14:xfrm>
                <a:off x="4876568" y="9708932"/>
                <a:ext cx="319320" cy="86760"/>
              </p14:xfrm>
            </p:contentPart>
          </mc:Choice>
          <mc:Fallback xmlns="">
            <p:pic>
              <p:nvPicPr>
                <p:cNvPr id="181" name="Ink 180">
                  <a:extLst>
                    <a:ext uri="{FF2B5EF4-FFF2-40B4-BE49-F238E27FC236}">
                      <a16:creationId xmlns:a16="http://schemas.microsoft.com/office/drawing/2014/main" id="{ECD73FC6-3321-3EEB-57D6-B04DB32E0502}"/>
                    </a:ext>
                  </a:extLst>
                </p:cNvPr>
                <p:cNvPicPr/>
                <p:nvPr/>
              </p:nvPicPr>
              <p:blipFill>
                <a:blip r:embed="rId50"/>
                <a:stretch>
                  <a:fillRect/>
                </a:stretch>
              </p:blipFill>
              <p:spPr>
                <a:xfrm>
                  <a:off x="4840928" y="9673292"/>
                  <a:ext cx="390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2" name="Ink 181">
                  <a:extLst>
                    <a:ext uri="{FF2B5EF4-FFF2-40B4-BE49-F238E27FC236}">
                      <a16:creationId xmlns:a16="http://schemas.microsoft.com/office/drawing/2014/main" id="{E19EEE69-0A0C-1DFC-498E-B6D951DDBE2A}"/>
                    </a:ext>
                  </a:extLst>
                </p14:cNvPr>
                <p14:cNvContentPartPr/>
                <p14:nvPr/>
              </p14:nvContentPartPr>
              <p14:xfrm>
                <a:off x="5268968" y="9715412"/>
                <a:ext cx="245520" cy="23760"/>
              </p14:xfrm>
            </p:contentPart>
          </mc:Choice>
          <mc:Fallback xmlns="">
            <p:pic>
              <p:nvPicPr>
                <p:cNvPr id="182" name="Ink 181">
                  <a:extLst>
                    <a:ext uri="{FF2B5EF4-FFF2-40B4-BE49-F238E27FC236}">
                      <a16:creationId xmlns:a16="http://schemas.microsoft.com/office/drawing/2014/main" id="{E19EEE69-0A0C-1DFC-498E-B6D951DDBE2A}"/>
                    </a:ext>
                  </a:extLst>
                </p:cNvPr>
                <p:cNvPicPr/>
                <p:nvPr/>
              </p:nvPicPr>
              <p:blipFill>
                <a:blip r:embed="rId52"/>
                <a:stretch>
                  <a:fillRect/>
                </a:stretch>
              </p:blipFill>
              <p:spPr>
                <a:xfrm>
                  <a:off x="5233328" y="9679772"/>
                  <a:ext cx="317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Ink 182">
                  <a:extLst>
                    <a:ext uri="{FF2B5EF4-FFF2-40B4-BE49-F238E27FC236}">
                      <a16:creationId xmlns:a16="http://schemas.microsoft.com/office/drawing/2014/main" id="{01CF7C6A-8ADE-B7CC-5D51-37441E4FB106}"/>
                    </a:ext>
                  </a:extLst>
                </p14:cNvPr>
                <p14:cNvContentPartPr/>
                <p14:nvPr/>
              </p14:nvContentPartPr>
              <p14:xfrm>
                <a:off x="5705288" y="9606692"/>
                <a:ext cx="377640" cy="116280"/>
              </p14:xfrm>
            </p:contentPart>
          </mc:Choice>
          <mc:Fallback xmlns="">
            <p:pic>
              <p:nvPicPr>
                <p:cNvPr id="183" name="Ink 182">
                  <a:extLst>
                    <a:ext uri="{FF2B5EF4-FFF2-40B4-BE49-F238E27FC236}">
                      <a16:creationId xmlns:a16="http://schemas.microsoft.com/office/drawing/2014/main" id="{01CF7C6A-8ADE-B7CC-5D51-37441E4FB106}"/>
                    </a:ext>
                  </a:extLst>
                </p:cNvPr>
                <p:cNvPicPr/>
                <p:nvPr/>
              </p:nvPicPr>
              <p:blipFill>
                <a:blip r:embed="rId54"/>
                <a:stretch>
                  <a:fillRect/>
                </a:stretch>
              </p:blipFill>
              <p:spPr>
                <a:xfrm>
                  <a:off x="5669288" y="9571052"/>
                  <a:ext cx="44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5" name="Ink 184">
                  <a:extLst>
                    <a:ext uri="{FF2B5EF4-FFF2-40B4-BE49-F238E27FC236}">
                      <a16:creationId xmlns:a16="http://schemas.microsoft.com/office/drawing/2014/main" id="{A9713CB0-E2A8-35F8-6454-AA1C5015075A}"/>
                    </a:ext>
                  </a:extLst>
                </p14:cNvPr>
                <p14:cNvContentPartPr/>
                <p14:nvPr/>
              </p14:nvContentPartPr>
              <p14:xfrm>
                <a:off x="4964048" y="6617612"/>
                <a:ext cx="592200" cy="138960"/>
              </p14:xfrm>
            </p:contentPart>
          </mc:Choice>
          <mc:Fallback xmlns="">
            <p:pic>
              <p:nvPicPr>
                <p:cNvPr id="185" name="Ink 184">
                  <a:extLst>
                    <a:ext uri="{FF2B5EF4-FFF2-40B4-BE49-F238E27FC236}">
                      <a16:creationId xmlns:a16="http://schemas.microsoft.com/office/drawing/2014/main" id="{A9713CB0-E2A8-35F8-6454-AA1C5015075A}"/>
                    </a:ext>
                  </a:extLst>
                </p:cNvPr>
                <p:cNvPicPr/>
                <p:nvPr/>
              </p:nvPicPr>
              <p:blipFill>
                <a:blip r:embed="rId56"/>
                <a:stretch>
                  <a:fillRect/>
                </a:stretch>
              </p:blipFill>
              <p:spPr>
                <a:xfrm>
                  <a:off x="4928048" y="6581972"/>
                  <a:ext cx="663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6" name="Ink 185">
                  <a:extLst>
                    <a:ext uri="{FF2B5EF4-FFF2-40B4-BE49-F238E27FC236}">
                      <a16:creationId xmlns:a16="http://schemas.microsoft.com/office/drawing/2014/main" id="{0A0A43AC-1B75-9487-56F1-08750E608A44}"/>
                    </a:ext>
                  </a:extLst>
                </p14:cNvPr>
                <p14:cNvContentPartPr/>
                <p14:nvPr/>
              </p14:nvContentPartPr>
              <p14:xfrm>
                <a:off x="5193008" y="6723452"/>
                <a:ext cx="861480" cy="265320"/>
              </p14:xfrm>
            </p:contentPart>
          </mc:Choice>
          <mc:Fallback xmlns="">
            <p:pic>
              <p:nvPicPr>
                <p:cNvPr id="186" name="Ink 185">
                  <a:extLst>
                    <a:ext uri="{FF2B5EF4-FFF2-40B4-BE49-F238E27FC236}">
                      <a16:creationId xmlns:a16="http://schemas.microsoft.com/office/drawing/2014/main" id="{0A0A43AC-1B75-9487-56F1-08750E608A44}"/>
                    </a:ext>
                  </a:extLst>
                </p:cNvPr>
                <p:cNvPicPr/>
                <p:nvPr/>
              </p:nvPicPr>
              <p:blipFill>
                <a:blip r:embed="rId58"/>
                <a:stretch>
                  <a:fillRect/>
                </a:stretch>
              </p:blipFill>
              <p:spPr>
                <a:xfrm>
                  <a:off x="5157368" y="6687452"/>
                  <a:ext cx="933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2" name="Ink 191">
                  <a:extLst>
                    <a:ext uri="{FF2B5EF4-FFF2-40B4-BE49-F238E27FC236}">
                      <a16:creationId xmlns:a16="http://schemas.microsoft.com/office/drawing/2014/main" id="{AA65C616-A37D-EDA1-728F-2D4697D3D55B}"/>
                    </a:ext>
                  </a:extLst>
                </p14:cNvPr>
                <p14:cNvContentPartPr/>
                <p14:nvPr/>
              </p14:nvContentPartPr>
              <p14:xfrm>
                <a:off x="5838128" y="6523292"/>
                <a:ext cx="668160" cy="135720"/>
              </p14:xfrm>
            </p:contentPart>
          </mc:Choice>
          <mc:Fallback xmlns="">
            <p:pic>
              <p:nvPicPr>
                <p:cNvPr id="192" name="Ink 191">
                  <a:extLst>
                    <a:ext uri="{FF2B5EF4-FFF2-40B4-BE49-F238E27FC236}">
                      <a16:creationId xmlns:a16="http://schemas.microsoft.com/office/drawing/2014/main" id="{AA65C616-A37D-EDA1-728F-2D4697D3D55B}"/>
                    </a:ext>
                  </a:extLst>
                </p:cNvPr>
                <p:cNvPicPr/>
                <p:nvPr/>
              </p:nvPicPr>
              <p:blipFill>
                <a:blip r:embed="rId60"/>
                <a:stretch>
                  <a:fillRect/>
                </a:stretch>
              </p:blipFill>
              <p:spPr>
                <a:xfrm>
                  <a:off x="5802128" y="6487292"/>
                  <a:ext cx="73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3" name="Ink 192">
                  <a:extLst>
                    <a:ext uri="{FF2B5EF4-FFF2-40B4-BE49-F238E27FC236}">
                      <a16:creationId xmlns:a16="http://schemas.microsoft.com/office/drawing/2014/main" id="{1943D5D5-FEBB-F2EB-D623-95146F68EDFE}"/>
                    </a:ext>
                  </a:extLst>
                </p14:cNvPr>
                <p14:cNvContentPartPr/>
                <p14:nvPr/>
              </p14:nvContentPartPr>
              <p14:xfrm>
                <a:off x="6102368" y="6570812"/>
                <a:ext cx="503640" cy="195120"/>
              </p14:xfrm>
            </p:contentPart>
          </mc:Choice>
          <mc:Fallback xmlns="">
            <p:pic>
              <p:nvPicPr>
                <p:cNvPr id="193" name="Ink 192">
                  <a:extLst>
                    <a:ext uri="{FF2B5EF4-FFF2-40B4-BE49-F238E27FC236}">
                      <a16:creationId xmlns:a16="http://schemas.microsoft.com/office/drawing/2014/main" id="{1943D5D5-FEBB-F2EB-D623-95146F68EDFE}"/>
                    </a:ext>
                  </a:extLst>
                </p:cNvPr>
                <p:cNvPicPr/>
                <p:nvPr/>
              </p:nvPicPr>
              <p:blipFill>
                <a:blip r:embed="rId62"/>
                <a:stretch>
                  <a:fillRect/>
                </a:stretch>
              </p:blipFill>
              <p:spPr>
                <a:xfrm>
                  <a:off x="6066368" y="6534812"/>
                  <a:ext cx="575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36B650C4-6CF8-A5B7-C8B0-2A9ADE96E079}"/>
                    </a:ext>
                  </a:extLst>
                </p14:cNvPr>
                <p14:cNvContentPartPr/>
                <p14:nvPr/>
              </p14:nvContentPartPr>
              <p14:xfrm>
                <a:off x="6390008" y="6413852"/>
                <a:ext cx="557280" cy="220680"/>
              </p14:xfrm>
            </p:contentPart>
          </mc:Choice>
          <mc:Fallback xmlns="">
            <p:pic>
              <p:nvPicPr>
                <p:cNvPr id="194" name="Ink 193">
                  <a:extLst>
                    <a:ext uri="{FF2B5EF4-FFF2-40B4-BE49-F238E27FC236}">
                      <a16:creationId xmlns:a16="http://schemas.microsoft.com/office/drawing/2014/main" id="{36B650C4-6CF8-A5B7-C8B0-2A9ADE96E079}"/>
                    </a:ext>
                  </a:extLst>
                </p:cNvPr>
                <p:cNvPicPr/>
                <p:nvPr/>
              </p:nvPicPr>
              <p:blipFill>
                <a:blip r:embed="rId64"/>
                <a:stretch>
                  <a:fillRect/>
                </a:stretch>
              </p:blipFill>
              <p:spPr>
                <a:xfrm>
                  <a:off x="6354368" y="6378212"/>
                  <a:ext cx="628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5" name="Ink 194">
                  <a:extLst>
                    <a:ext uri="{FF2B5EF4-FFF2-40B4-BE49-F238E27FC236}">
                      <a16:creationId xmlns:a16="http://schemas.microsoft.com/office/drawing/2014/main" id="{CF8FFC13-84B1-10B4-8EEF-E13F42D89B07}"/>
                    </a:ext>
                  </a:extLst>
                </p14:cNvPr>
                <p14:cNvContentPartPr/>
                <p14:nvPr/>
              </p14:nvContentPartPr>
              <p14:xfrm>
                <a:off x="6756488" y="6602132"/>
                <a:ext cx="260280" cy="37080"/>
              </p14:xfrm>
            </p:contentPart>
          </mc:Choice>
          <mc:Fallback xmlns="">
            <p:pic>
              <p:nvPicPr>
                <p:cNvPr id="195" name="Ink 194">
                  <a:extLst>
                    <a:ext uri="{FF2B5EF4-FFF2-40B4-BE49-F238E27FC236}">
                      <a16:creationId xmlns:a16="http://schemas.microsoft.com/office/drawing/2014/main" id="{CF8FFC13-84B1-10B4-8EEF-E13F42D89B07}"/>
                    </a:ext>
                  </a:extLst>
                </p:cNvPr>
                <p:cNvPicPr/>
                <p:nvPr/>
              </p:nvPicPr>
              <p:blipFill>
                <a:blip r:embed="rId66"/>
                <a:stretch>
                  <a:fillRect/>
                </a:stretch>
              </p:blipFill>
              <p:spPr>
                <a:xfrm>
                  <a:off x="6720848" y="6566132"/>
                  <a:ext cx="331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6" name="Ink 195">
                  <a:extLst>
                    <a:ext uri="{FF2B5EF4-FFF2-40B4-BE49-F238E27FC236}">
                      <a16:creationId xmlns:a16="http://schemas.microsoft.com/office/drawing/2014/main" id="{8F2707D4-CCD0-D1E9-D072-E8FF35503B3D}"/>
                    </a:ext>
                  </a:extLst>
                </p14:cNvPr>
                <p14:cNvContentPartPr/>
                <p14:nvPr/>
              </p14:nvContentPartPr>
              <p14:xfrm>
                <a:off x="6912008" y="6693212"/>
                <a:ext cx="133200" cy="71280"/>
              </p14:xfrm>
            </p:contentPart>
          </mc:Choice>
          <mc:Fallback xmlns="">
            <p:pic>
              <p:nvPicPr>
                <p:cNvPr id="196" name="Ink 195">
                  <a:extLst>
                    <a:ext uri="{FF2B5EF4-FFF2-40B4-BE49-F238E27FC236}">
                      <a16:creationId xmlns:a16="http://schemas.microsoft.com/office/drawing/2014/main" id="{8F2707D4-CCD0-D1E9-D072-E8FF35503B3D}"/>
                    </a:ext>
                  </a:extLst>
                </p:cNvPr>
                <p:cNvPicPr/>
                <p:nvPr/>
              </p:nvPicPr>
              <p:blipFill>
                <a:blip r:embed="rId68"/>
                <a:stretch>
                  <a:fillRect/>
                </a:stretch>
              </p:blipFill>
              <p:spPr>
                <a:xfrm>
                  <a:off x="6876008" y="6657212"/>
                  <a:ext cx="204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8" name="Ink 197">
                  <a:extLst>
                    <a:ext uri="{FF2B5EF4-FFF2-40B4-BE49-F238E27FC236}">
                      <a16:creationId xmlns:a16="http://schemas.microsoft.com/office/drawing/2014/main" id="{A2D6E92E-7CCD-685D-BCEA-F2D8ECA380D1}"/>
                    </a:ext>
                  </a:extLst>
                </p14:cNvPr>
                <p14:cNvContentPartPr/>
                <p14:nvPr/>
              </p14:nvContentPartPr>
              <p14:xfrm>
                <a:off x="7091288" y="6540572"/>
                <a:ext cx="458640" cy="277200"/>
              </p14:xfrm>
            </p:contentPart>
          </mc:Choice>
          <mc:Fallback xmlns="">
            <p:pic>
              <p:nvPicPr>
                <p:cNvPr id="198" name="Ink 197">
                  <a:extLst>
                    <a:ext uri="{FF2B5EF4-FFF2-40B4-BE49-F238E27FC236}">
                      <a16:creationId xmlns:a16="http://schemas.microsoft.com/office/drawing/2014/main" id="{A2D6E92E-7CCD-685D-BCEA-F2D8ECA380D1}"/>
                    </a:ext>
                  </a:extLst>
                </p:cNvPr>
                <p:cNvPicPr/>
                <p:nvPr/>
              </p:nvPicPr>
              <p:blipFill>
                <a:blip r:embed="rId70"/>
                <a:stretch>
                  <a:fillRect/>
                </a:stretch>
              </p:blipFill>
              <p:spPr>
                <a:xfrm>
                  <a:off x="7055648" y="6504932"/>
                  <a:ext cx="530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9" name="Ink 198">
                  <a:extLst>
                    <a:ext uri="{FF2B5EF4-FFF2-40B4-BE49-F238E27FC236}">
                      <a16:creationId xmlns:a16="http://schemas.microsoft.com/office/drawing/2014/main" id="{96014CF9-A36D-4EF9-4FA8-8086614F0683}"/>
                    </a:ext>
                  </a:extLst>
                </p14:cNvPr>
                <p14:cNvContentPartPr/>
                <p14:nvPr/>
              </p14:nvContentPartPr>
              <p14:xfrm>
                <a:off x="7283888" y="6484412"/>
                <a:ext cx="43920" cy="25560"/>
              </p14:xfrm>
            </p:contentPart>
          </mc:Choice>
          <mc:Fallback xmlns="">
            <p:pic>
              <p:nvPicPr>
                <p:cNvPr id="199" name="Ink 198">
                  <a:extLst>
                    <a:ext uri="{FF2B5EF4-FFF2-40B4-BE49-F238E27FC236}">
                      <a16:creationId xmlns:a16="http://schemas.microsoft.com/office/drawing/2014/main" id="{96014CF9-A36D-4EF9-4FA8-8086614F0683}"/>
                    </a:ext>
                  </a:extLst>
                </p:cNvPr>
                <p:cNvPicPr/>
                <p:nvPr/>
              </p:nvPicPr>
              <p:blipFill>
                <a:blip r:embed="rId72"/>
                <a:stretch>
                  <a:fillRect/>
                </a:stretch>
              </p:blipFill>
              <p:spPr>
                <a:xfrm>
                  <a:off x="7247888" y="6448772"/>
                  <a:ext cx="11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0" name="Ink 199">
                  <a:extLst>
                    <a:ext uri="{FF2B5EF4-FFF2-40B4-BE49-F238E27FC236}">
                      <a16:creationId xmlns:a16="http://schemas.microsoft.com/office/drawing/2014/main" id="{0967982B-D7DD-4642-04C7-7ACBA7D5A424}"/>
                    </a:ext>
                  </a:extLst>
                </p14:cNvPr>
                <p14:cNvContentPartPr/>
                <p14:nvPr/>
              </p14:nvContentPartPr>
              <p14:xfrm>
                <a:off x="7129448" y="6325652"/>
                <a:ext cx="338400" cy="197640"/>
              </p14:xfrm>
            </p:contentPart>
          </mc:Choice>
          <mc:Fallback xmlns="">
            <p:pic>
              <p:nvPicPr>
                <p:cNvPr id="200" name="Ink 199">
                  <a:extLst>
                    <a:ext uri="{FF2B5EF4-FFF2-40B4-BE49-F238E27FC236}">
                      <a16:creationId xmlns:a16="http://schemas.microsoft.com/office/drawing/2014/main" id="{0967982B-D7DD-4642-04C7-7ACBA7D5A424}"/>
                    </a:ext>
                  </a:extLst>
                </p:cNvPr>
                <p:cNvPicPr/>
                <p:nvPr/>
              </p:nvPicPr>
              <p:blipFill>
                <a:blip r:embed="rId74"/>
                <a:stretch>
                  <a:fillRect/>
                </a:stretch>
              </p:blipFill>
              <p:spPr>
                <a:xfrm>
                  <a:off x="7093808" y="6289652"/>
                  <a:ext cx="410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8C39C610-9C39-8A8A-23CA-566F2ABAB72D}"/>
                    </a:ext>
                  </a:extLst>
                </p14:cNvPr>
                <p14:cNvContentPartPr/>
                <p14:nvPr/>
              </p14:nvContentPartPr>
              <p14:xfrm>
                <a:off x="3993848" y="6825332"/>
                <a:ext cx="347040" cy="381240"/>
              </p14:xfrm>
            </p:contentPart>
          </mc:Choice>
          <mc:Fallback xmlns="">
            <p:pic>
              <p:nvPicPr>
                <p:cNvPr id="202" name="Ink 201">
                  <a:extLst>
                    <a:ext uri="{FF2B5EF4-FFF2-40B4-BE49-F238E27FC236}">
                      <a16:creationId xmlns:a16="http://schemas.microsoft.com/office/drawing/2014/main" id="{8C39C610-9C39-8A8A-23CA-566F2ABAB72D}"/>
                    </a:ext>
                  </a:extLst>
                </p:cNvPr>
                <p:cNvPicPr/>
                <p:nvPr/>
              </p:nvPicPr>
              <p:blipFill>
                <a:blip r:embed="rId76"/>
                <a:stretch>
                  <a:fillRect/>
                </a:stretch>
              </p:blipFill>
              <p:spPr>
                <a:xfrm>
                  <a:off x="3957848" y="6789332"/>
                  <a:ext cx="4186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3" name="Ink 202">
                  <a:extLst>
                    <a:ext uri="{FF2B5EF4-FFF2-40B4-BE49-F238E27FC236}">
                      <a16:creationId xmlns:a16="http://schemas.microsoft.com/office/drawing/2014/main" id="{8C799E9A-ED01-C23D-B53D-D7B2E39FAC42}"/>
                    </a:ext>
                  </a:extLst>
                </p14:cNvPr>
                <p14:cNvContentPartPr/>
                <p14:nvPr/>
              </p14:nvContentPartPr>
              <p14:xfrm>
                <a:off x="3888368" y="7079852"/>
                <a:ext cx="158760" cy="148680"/>
              </p14:xfrm>
            </p:contentPart>
          </mc:Choice>
          <mc:Fallback xmlns="">
            <p:pic>
              <p:nvPicPr>
                <p:cNvPr id="203" name="Ink 202">
                  <a:extLst>
                    <a:ext uri="{FF2B5EF4-FFF2-40B4-BE49-F238E27FC236}">
                      <a16:creationId xmlns:a16="http://schemas.microsoft.com/office/drawing/2014/main" id="{8C799E9A-ED01-C23D-B53D-D7B2E39FAC42}"/>
                    </a:ext>
                  </a:extLst>
                </p:cNvPr>
                <p:cNvPicPr/>
                <p:nvPr/>
              </p:nvPicPr>
              <p:blipFill>
                <a:blip r:embed="rId78"/>
                <a:stretch>
                  <a:fillRect/>
                </a:stretch>
              </p:blipFill>
              <p:spPr>
                <a:xfrm>
                  <a:off x="3852728" y="7043852"/>
                  <a:ext cx="230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 name="Ink 203">
                  <a:extLst>
                    <a:ext uri="{FF2B5EF4-FFF2-40B4-BE49-F238E27FC236}">
                      <a16:creationId xmlns:a16="http://schemas.microsoft.com/office/drawing/2014/main" id="{24E8716C-D864-C4AA-76C7-DBB0A56A7082}"/>
                    </a:ext>
                  </a:extLst>
                </p14:cNvPr>
                <p14:cNvContentPartPr/>
                <p14:nvPr/>
              </p14:nvContentPartPr>
              <p14:xfrm>
                <a:off x="3670208" y="7331132"/>
                <a:ext cx="173880" cy="318240"/>
              </p14:xfrm>
            </p:contentPart>
          </mc:Choice>
          <mc:Fallback xmlns="">
            <p:pic>
              <p:nvPicPr>
                <p:cNvPr id="204" name="Ink 203">
                  <a:extLst>
                    <a:ext uri="{FF2B5EF4-FFF2-40B4-BE49-F238E27FC236}">
                      <a16:creationId xmlns:a16="http://schemas.microsoft.com/office/drawing/2014/main" id="{24E8716C-D864-C4AA-76C7-DBB0A56A7082}"/>
                    </a:ext>
                  </a:extLst>
                </p:cNvPr>
                <p:cNvPicPr/>
                <p:nvPr/>
              </p:nvPicPr>
              <p:blipFill>
                <a:blip r:embed="rId80"/>
                <a:stretch>
                  <a:fillRect/>
                </a:stretch>
              </p:blipFill>
              <p:spPr>
                <a:xfrm>
                  <a:off x="3634208" y="7295132"/>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 name="Ink 205">
                  <a:extLst>
                    <a:ext uri="{FF2B5EF4-FFF2-40B4-BE49-F238E27FC236}">
                      <a16:creationId xmlns:a16="http://schemas.microsoft.com/office/drawing/2014/main" id="{8D7DA21E-C75F-4613-1A0D-45DDDF500398}"/>
                    </a:ext>
                  </a:extLst>
                </p14:cNvPr>
                <p14:cNvContentPartPr/>
                <p14:nvPr/>
              </p14:nvContentPartPr>
              <p14:xfrm>
                <a:off x="3544928" y="8142572"/>
                <a:ext cx="139680" cy="290880"/>
              </p14:xfrm>
            </p:contentPart>
          </mc:Choice>
          <mc:Fallback xmlns="">
            <p:pic>
              <p:nvPicPr>
                <p:cNvPr id="206" name="Ink 205">
                  <a:extLst>
                    <a:ext uri="{FF2B5EF4-FFF2-40B4-BE49-F238E27FC236}">
                      <a16:creationId xmlns:a16="http://schemas.microsoft.com/office/drawing/2014/main" id="{8D7DA21E-C75F-4613-1A0D-45DDDF500398}"/>
                    </a:ext>
                  </a:extLst>
                </p:cNvPr>
                <p:cNvPicPr/>
                <p:nvPr/>
              </p:nvPicPr>
              <p:blipFill>
                <a:blip r:embed="rId82"/>
                <a:stretch>
                  <a:fillRect/>
                </a:stretch>
              </p:blipFill>
              <p:spPr>
                <a:xfrm>
                  <a:off x="3509288" y="8106572"/>
                  <a:ext cx="211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7" name="Ink 206">
                  <a:extLst>
                    <a:ext uri="{FF2B5EF4-FFF2-40B4-BE49-F238E27FC236}">
                      <a16:creationId xmlns:a16="http://schemas.microsoft.com/office/drawing/2014/main" id="{6DE47EE9-0DE9-07D4-60B3-C383A618DCCC}"/>
                    </a:ext>
                  </a:extLst>
                </p14:cNvPr>
                <p14:cNvContentPartPr/>
                <p14:nvPr/>
              </p14:nvContentPartPr>
              <p14:xfrm>
                <a:off x="3407408" y="8597612"/>
                <a:ext cx="140040" cy="533520"/>
              </p14:xfrm>
            </p:contentPart>
          </mc:Choice>
          <mc:Fallback xmlns="">
            <p:pic>
              <p:nvPicPr>
                <p:cNvPr id="207" name="Ink 206">
                  <a:extLst>
                    <a:ext uri="{FF2B5EF4-FFF2-40B4-BE49-F238E27FC236}">
                      <a16:creationId xmlns:a16="http://schemas.microsoft.com/office/drawing/2014/main" id="{6DE47EE9-0DE9-07D4-60B3-C383A618DCCC}"/>
                    </a:ext>
                  </a:extLst>
                </p:cNvPr>
                <p:cNvPicPr/>
                <p:nvPr/>
              </p:nvPicPr>
              <p:blipFill>
                <a:blip r:embed="rId84"/>
                <a:stretch>
                  <a:fillRect/>
                </a:stretch>
              </p:blipFill>
              <p:spPr>
                <a:xfrm>
                  <a:off x="3371768" y="8561972"/>
                  <a:ext cx="21168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8" name="Ink 207">
                  <a:extLst>
                    <a:ext uri="{FF2B5EF4-FFF2-40B4-BE49-F238E27FC236}">
                      <a16:creationId xmlns:a16="http://schemas.microsoft.com/office/drawing/2014/main" id="{29430C59-D2B2-F2D9-65A2-AC99084890DD}"/>
                    </a:ext>
                  </a:extLst>
                </p14:cNvPr>
                <p14:cNvContentPartPr/>
                <p14:nvPr/>
              </p14:nvContentPartPr>
              <p14:xfrm>
                <a:off x="3546728" y="9012692"/>
                <a:ext cx="93600" cy="217080"/>
              </p14:xfrm>
            </p:contentPart>
          </mc:Choice>
          <mc:Fallback xmlns="">
            <p:pic>
              <p:nvPicPr>
                <p:cNvPr id="208" name="Ink 207">
                  <a:extLst>
                    <a:ext uri="{FF2B5EF4-FFF2-40B4-BE49-F238E27FC236}">
                      <a16:creationId xmlns:a16="http://schemas.microsoft.com/office/drawing/2014/main" id="{29430C59-D2B2-F2D9-65A2-AC99084890DD}"/>
                    </a:ext>
                  </a:extLst>
                </p:cNvPr>
                <p:cNvPicPr/>
                <p:nvPr/>
              </p:nvPicPr>
              <p:blipFill>
                <a:blip r:embed="rId86"/>
                <a:stretch>
                  <a:fillRect/>
                </a:stretch>
              </p:blipFill>
              <p:spPr>
                <a:xfrm>
                  <a:off x="3510728" y="8977052"/>
                  <a:ext cx="165240" cy="28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210" name="Ink 209">
                <a:extLst>
                  <a:ext uri="{FF2B5EF4-FFF2-40B4-BE49-F238E27FC236}">
                    <a16:creationId xmlns:a16="http://schemas.microsoft.com/office/drawing/2014/main" id="{C76190A3-2705-D0AD-6D2A-050ABC5D0C2E}"/>
                  </a:ext>
                </a:extLst>
              </p14:cNvPr>
              <p14:cNvContentPartPr/>
              <p14:nvPr/>
            </p14:nvContentPartPr>
            <p14:xfrm>
              <a:off x="6917408" y="9689492"/>
              <a:ext cx="261360" cy="63000"/>
            </p14:xfrm>
          </p:contentPart>
        </mc:Choice>
        <mc:Fallback xmlns="">
          <p:pic>
            <p:nvPicPr>
              <p:cNvPr id="210" name="Ink 209">
                <a:extLst>
                  <a:ext uri="{FF2B5EF4-FFF2-40B4-BE49-F238E27FC236}">
                    <a16:creationId xmlns:a16="http://schemas.microsoft.com/office/drawing/2014/main" id="{C76190A3-2705-D0AD-6D2A-050ABC5D0C2E}"/>
                  </a:ext>
                </a:extLst>
              </p:cNvPr>
              <p:cNvPicPr/>
              <p:nvPr/>
            </p:nvPicPr>
            <p:blipFill>
              <a:blip r:embed="rId88"/>
              <a:stretch>
                <a:fillRect/>
              </a:stretch>
            </p:blipFill>
            <p:spPr>
              <a:xfrm>
                <a:off x="6881768" y="9653492"/>
                <a:ext cx="333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1" name="Ink 210">
                <a:extLst>
                  <a:ext uri="{FF2B5EF4-FFF2-40B4-BE49-F238E27FC236}">
                    <a16:creationId xmlns:a16="http://schemas.microsoft.com/office/drawing/2014/main" id="{6515CC0B-3BD4-475E-9A81-100702EAB443}"/>
                  </a:ext>
                </a:extLst>
              </p14:cNvPr>
              <p14:cNvContentPartPr/>
              <p14:nvPr/>
            </p14:nvContentPartPr>
            <p14:xfrm>
              <a:off x="3096728" y="7502492"/>
              <a:ext cx="349200" cy="43920"/>
            </p14:xfrm>
          </p:contentPart>
        </mc:Choice>
        <mc:Fallback xmlns="">
          <p:pic>
            <p:nvPicPr>
              <p:cNvPr id="211" name="Ink 210">
                <a:extLst>
                  <a:ext uri="{FF2B5EF4-FFF2-40B4-BE49-F238E27FC236}">
                    <a16:creationId xmlns:a16="http://schemas.microsoft.com/office/drawing/2014/main" id="{6515CC0B-3BD4-475E-9A81-100702EAB443}"/>
                  </a:ext>
                </a:extLst>
              </p:cNvPr>
              <p:cNvPicPr/>
              <p:nvPr/>
            </p:nvPicPr>
            <p:blipFill>
              <a:blip r:embed="rId90"/>
              <a:stretch>
                <a:fillRect/>
              </a:stretch>
            </p:blipFill>
            <p:spPr>
              <a:xfrm>
                <a:off x="3079088" y="7484492"/>
                <a:ext cx="384840" cy="79560"/>
              </a:xfrm>
              <a:prstGeom prst="rect">
                <a:avLst/>
              </a:prstGeom>
            </p:spPr>
          </p:pic>
        </mc:Fallback>
      </mc:AlternateContent>
      <p:grpSp>
        <p:nvGrpSpPr>
          <p:cNvPr id="213" name="Group 212">
            <a:extLst>
              <a:ext uri="{FF2B5EF4-FFF2-40B4-BE49-F238E27FC236}">
                <a16:creationId xmlns:a16="http://schemas.microsoft.com/office/drawing/2014/main" id="{C16102B5-2BC1-FBC2-6B6C-E651DFDF7DF9}"/>
              </a:ext>
            </a:extLst>
          </p:cNvPr>
          <p:cNvGrpSpPr/>
          <p:nvPr/>
        </p:nvGrpSpPr>
        <p:grpSpPr>
          <a:xfrm>
            <a:off x="2422448" y="7727492"/>
            <a:ext cx="1029600" cy="1010160"/>
            <a:chOff x="2422448" y="7727492"/>
            <a:chExt cx="1029600" cy="1010160"/>
          </a:xfrm>
        </p:grpSpPr>
        <mc:AlternateContent xmlns:mc="http://schemas.openxmlformats.org/markup-compatibility/2006" xmlns:p14="http://schemas.microsoft.com/office/powerpoint/2010/main">
          <mc:Choice Requires="p14">
            <p:contentPart p14:bwMode="auto" r:id="rId91">
              <p14:nvContentPartPr>
                <p14:cNvPr id="37" name="Ink 36">
                  <a:extLst>
                    <a:ext uri="{FF2B5EF4-FFF2-40B4-BE49-F238E27FC236}">
                      <a16:creationId xmlns:a16="http://schemas.microsoft.com/office/drawing/2014/main" id="{6B25F5DD-1B15-0B94-B50E-B3E19D1A83CE}"/>
                    </a:ext>
                  </a:extLst>
                </p14:cNvPr>
                <p14:cNvContentPartPr/>
                <p14:nvPr/>
              </p14:nvContentPartPr>
              <p14:xfrm>
                <a:off x="2976848" y="7786172"/>
                <a:ext cx="5760" cy="1800"/>
              </p14:xfrm>
            </p:contentPart>
          </mc:Choice>
          <mc:Fallback xmlns="">
            <p:pic>
              <p:nvPicPr>
                <p:cNvPr id="37" name="Ink 36">
                  <a:extLst>
                    <a:ext uri="{FF2B5EF4-FFF2-40B4-BE49-F238E27FC236}">
                      <a16:creationId xmlns:a16="http://schemas.microsoft.com/office/drawing/2014/main" id="{6B25F5DD-1B15-0B94-B50E-B3E19D1A83CE}"/>
                    </a:ext>
                  </a:extLst>
                </p:cNvPr>
                <p:cNvPicPr/>
                <p:nvPr/>
              </p:nvPicPr>
              <p:blipFill>
                <a:blip r:embed="rId92"/>
                <a:stretch>
                  <a:fillRect/>
                </a:stretch>
              </p:blipFill>
              <p:spPr>
                <a:xfrm>
                  <a:off x="2959208" y="7768172"/>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8" name="Ink 37">
                  <a:extLst>
                    <a:ext uri="{FF2B5EF4-FFF2-40B4-BE49-F238E27FC236}">
                      <a16:creationId xmlns:a16="http://schemas.microsoft.com/office/drawing/2014/main" id="{286D18A9-5645-7D85-E109-1DCDC31F1D05}"/>
                    </a:ext>
                  </a:extLst>
                </p14:cNvPr>
                <p14:cNvContentPartPr/>
                <p14:nvPr/>
              </p14:nvContentPartPr>
              <p14:xfrm>
                <a:off x="2984048" y="7777892"/>
                <a:ext cx="117720" cy="102960"/>
              </p14:xfrm>
            </p:contentPart>
          </mc:Choice>
          <mc:Fallback xmlns="">
            <p:pic>
              <p:nvPicPr>
                <p:cNvPr id="38" name="Ink 37">
                  <a:extLst>
                    <a:ext uri="{FF2B5EF4-FFF2-40B4-BE49-F238E27FC236}">
                      <a16:creationId xmlns:a16="http://schemas.microsoft.com/office/drawing/2014/main" id="{286D18A9-5645-7D85-E109-1DCDC31F1D05}"/>
                    </a:ext>
                  </a:extLst>
                </p:cNvPr>
                <p:cNvPicPr/>
                <p:nvPr/>
              </p:nvPicPr>
              <p:blipFill>
                <a:blip r:embed="rId94"/>
                <a:stretch>
                  <a:fillRect/>
                </a:stretch>
              </p:blipFill>
              <p:spPr>
                <a:xfrm>
                  <a:off x="2966048" y="7760252"/>
                  <a:ext cx="153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9" name="Ink 38">
                  <a:extLst>
                    <a:ext uri="{FF2B5EF4-FFF2-40B4-BE49-F238E27FC236}">
                      <a16:creationId xmlns:a16="http://schemas.microsoft.com/office/drawing/2014/main" id="{1CB10882-0B8A-6FAC-3693-AB3585085F09}"/>
                    </a:ext>
                  </a:extLst>
                </p14:cNvPr>
                <p14:cNvContentPartPr/>
                <p14:nvPr/>
              </p14:nvContentPartPr>
              <p14:xfrm>
                <a:off x="3050288" y="7863932"/>
                <a:ext cx="150120" cy="526680"/>
              </p14:xfrm>
            </p:contentPart>
          </mc:Choice>
          <mc:Fallback xmlns="">
            <p:pic>
              <p:nvPicPr>
                <p:cNvPr id="39" name="Ink 38">
                  <a:extLst>
                    <a:ext uri="{FF2B5EF4-FFF2-40B4-BE49-F238E27FC236}">
                      <a16:creationId xmlns:a16="http://schemas.microsoft.com/office/drawing/2014/main" id="{1CB10882-0B8A-6FAC-3693-AB3585085F09}"/>
                    </a:ext>
                  </a:extLst>
                </p:cNvPr>
                <p:cNvPicPr/>
                <p:nvPr/>
              </p:nvPicPr>
              <p:blipFill>
                <a:blip r:embed="rId96"/>
                <a:stretch>
                  <a:fillRect/>
                </a:stretch>
              </p:blipFill>
              <p:spPr>
                <a:xfrm>
                  <a:off x="3032648" y="7845932"/>
                  <a:ext cx="1857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0" name="Ink 39">
                  <a:extLst>
                    <a:ext uri="{FF2B5EF4-FFF2-40B4-BE49-F238E27FC236}">
                      <a16:creationId xmlns:a16="http://schemas.microsoft.com/office/drawing/2014/main" id="{E9B85590-5F94-68B7-56A3-2FB5466E935B}"/>
                    </a:ext>
                  </a:extLst>
                </p14:cNvPr>
                <p14:cNvContentPartPr/>
                <p14:nvPr/>
              </p14:nvContentPartPr>
              <p14:xfrm>
                <a:off x="2937968" y="8561972"/>
                <a:ext cx="46440" cy="83880"/>
              </p14:xfrm>
            </p:contentPart>
          </mc:Choice>
          <mc:Fallback xmlns="">
            <p:pic>
              <p:nvPicPr>
                <p:cNvPr id="40" name="Ink 39">
                  <a:extLst>
                    <a:ext uri="{FF2B5EF4-FFF2-40B4-BE49-F238E27FC236}">
                      <a16:creationId xmlns:a16="http://schemas.microsoft.com/office/drawing/2014/main" id="{E9B85590-5F94-68B7-56A3-2FB5466E935B}"/>
                    </a:ext>
                  </a:extLst>
                </p:cNvPr>
                <p:cNvPicPr/>
                <p:nvPr/>
              </p:nvPicPr>
              <p:blipFill>
                <a:blip r:embed="rId98"/>
                <a:stretch>
                  <a:fillRect/>
                </a:stretch>
              </p:blipFill>
              <p:spPr>
                <a:xfrm>
                  <a:off x="2920328" y="8544332"/>
                  <a:ext cx="82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1" name="Ink 40">
                  <a:extLst>
                    <a:ext uri="{FF2B5EF4-FFF2-40B4-BE49-F238E27FC236}">
                      <a16:creationId xmlns:a16="http://schemas.microsoft.com/office/drawing/2014/main" id="{F3A301E5-235A-8B92-9E2B-2DA23E03F0C8}"/>
                    </a:ext>
                  </a:extLst>
                </p14:cNvPr>
                <p14:cNvContentPartPr/>
                <p14:nvPr/>
              </p14:nvContentPartPr>
              <p14:xfrm>
                <a:off x="2774168" y="8632532"/>
                <a:ext cx="257400" cy="105120"/>
              </p14:xfrm>
            </p:contentPart>
          </mc:Choice>
          <mc:Fallback xmlns="">
            <p:pic>
              <p:nvPicPr>
                <p:cNvPr id="41" name="Ink 40">
                  <a:extLst>
                    <a:ext uri="{FF2B5EF4-FFF2-40B4-BE49-F238E27FC236}">
                      <a16:creationId xmlns:a16="http://schemas.microsoft.com/office/drawing/2014/main" id="{F3A301E5-235A-8B92-9E2B-2DA23E03F0C8}"/>
                    </a:ext>
                  </a:extLst>
                </p:cNvPr>
                <p:cNvPicPr/>
                <p:nvPr/>
              </p:nvPicPr>
              <p:blipFill>
                <a:blip r:embed="rId100"/>
                <a:stretch>
                  <a:fillRect/>
                </a:stretch>
              </p:blipFill>
              <p:spPr>
                <a:xfrm>
                  <a:off x="2756528" y="8614892"/>
                  <a:ext cx="293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2" name="Ink 41">
                  <a:extLst>
                    <a:ext uri="{FF2B5EF4-FFF2-40B4-BE49-F238E27FC236}">
                      <a16:creationId xmlns:a16="http://schemas.microsoft.com/office/drawing/2014/main" id="{C477B94A-893A-A8A9-30F2-0FAAC3F81FF7}"/>
                    </a:ext>
                  </a:extLst>
                </p14:cNvPr>
                <p14:cNvContentPartPr/>
                <p14:nvPr/>
              </p14:nvContentPartPr>
              <p14:xfrm>
                <a:off x="3008168" y="8357852"/>
                <a:ext cx="90000" cy="247320"/>
              </p14:xfrm>
            </p:contentPart>
          </mc:Choice>
          <mc:Fallback xmlns="">
            <p:pic>
              <p:nvPicPr>
                <p:cNvPr id="42" name="Ink 41">
                  <a:extLst>
                    <a:ext uri="{FF2B5EF4-FFF2-40B4-BE49-F238E27FC236}">
                      <a16:creationId xmlns:a16="http://schemas.microsoft.com/office/drawing/2014/main" id="{C477B94A-893A-A8A9-30F2-0FAAC3F81FF7}"/>
                    </a:ext>
                  </a:extLst>
                </p:cNvPr>
                <p:cNvPicPr/>
                <p:nvPr/>
              </p:nvPicPr>
              <p:blipFill>
                <a:blip r:embed="rId102"/>
                <a:stretch>
                  <a:fillRect/>
                </a:stretch>
              </p:blipFill>
              <p:spPr>
                <a:xfrm>
                  <a:off x="2990168" y="8339852"/>
                  <a:ext cx="125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3" name="Ink 42">
                  <a:extLst>
                    <a:ext uri="{FF2B5EF4-FFF2-40B4-BE49-F238E27FC236}">
                      <a16:creationId xmlns:a16="http://schemas.microsoft.com/office/drawing/2014/main" id="{9A155794-9F09-C783-269A-22785A633A32}"/>
                    </a:ext>
                  </a:extLst>
                </p14:cNvPr>
                <p14:cNvContentPartPr/>
                <p14:nvPr/>
              </p14:nvContentPartPr>
              <p14:xfrm>
                <a:off x="2922488" y="8138252"/>
                <a:ext cx="86400" cy="253440"/>
              </p14:xfrm>
            </p:contentPart>
          </mc:Choice>
          <mc:Fallback xmlns="">
            <p:pic>
              <p:nvPicPr>
                <p:cNvPr id="43" name="Ink 42">
                  <a:extLst>
                    <a:ext uri="{FF2B5EF4-FFF2-40B4-BE49-F238E27FC236}">
                      <a16:creationId xmlns:a16="http://schemas.microsoft.com/office/drawing/2014/main" id="{9A155794-9F09-C783-269A-22785A633A32}"/>
                    </a:ext>
                  </a:extLst>
                </p:cNvPr>
                <p:cNvPicPr/>
                <p:nvPr/>
              </p:nvPicPr>
              <p:blipFill>
                <a:blip r:embed="rId104"/>
                <a:stretch>
                  <a:fillRect/>
                </a:stretch>
              </p:blipFill>
              <p:spPr>
                <a:xfrm>
                  <a:off x="2904488" y="8120612"/>
                  <a:ext cx="122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 name="Ink 43">
                  <a:extLst>
                    <a:ext uri="{FF2B5EF4-FFF2-40B4-BE49-F238E27FC236}">
                      <a16:creationId xmlns:a16="http://schemas.microsoft.com/office/drawing/2014/main" id="{024EC7DA-EF4E-C144-85B1-2D31F5D2DC6F}"/>
                    </a:ext>
                  </a:extLst>
                </p14:cNvPr>
                <p14:cNvContentPartPr/>
                <p14:nvPr/>
              </p14:nvContentPartPr>
              <p14:xfrm>
                <a:off x="2754368" y="8501132"/>
                <a:ext cx="90720" cy="37800"/>
              </p14:xfrm>
            </p:contentPart>
          </mc:Choice>
          <mc:Fallback xmlns="">
            <p:pic>
              <p:nvPicPr>
                <p:cNvPr id="44" name="Ink 43">
                  <a:extLst>
                    <a:ext uri="{FF2B5EF4-FFF2-40B4-BE49-F238E27FC236}">
                      <a16:creationId xmlns:a16="http://schemas.microsoft.com/office/drawing/2014/main" id="{024EC7DA-EF4E-C144-85B1-2D31F5D2DC6F}"/>
                    </a:ext>
                  </a:extLst>
                </p:cNvPr>
                <p:cNvPicPr/>
                <p:nvPr/>
              </p:nvPicPr>
              <p:blipFill>
                <a:blip r:embed="rId106"/>
                <a:stretch>
                  <a:fillRect/>
                </a:stretch>
              </p:blipFill>
              <p:spPr>
                <a:xfrm>
                  <a:off x="2736368" y="8483132"/>
                  <a:ext cx="126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 name="Ink 45">
                  <a:extLst>
                    <a:ext uri="{FF2B5EF4-FFF2-40B4-BE49-F238E27FC236}">
                      <a16:creationId xmlns:a16="http://schemas.microsoft.com/office/drawing/2014/main" id="{D804B6D0-757F-A63A-0353-547B64A26B7B}"/>
                    </a:ext>
                  </a:extLst>
                </p14:cNvPr>
                <p14:cNvContentPartPr/>
                <p14:nvPr/>
              </p14:nvContentPartPr>
              <p14:xfrm>
                <a:off x="2422448" y="8041772"/>
                <a:ext cx="390960" cy="73080"/>
              </p14:xfrm>
            </p:contentPart>
          </mc:Choice>
          <mc:Fallback xmlns="">
            <p:pic>
              <p:nvPicPr>
                <p:cNvPr id="46" name="Ink 45">
                  <a:extLst>
                    <a:ext uri="{FF2B5EF4-FFF2-40B4-BE49-F238E27FC236}">
                      <a16:creationId xmlns:a16="http://schemas.microsoft.com/office/drawing/2014/main" id="{D804B6D0-757F-A63A-0353-547B64A26B7B}"/>
                    </a:ext>
                  </a:extLst>
                </p:cNvPr>
                <p:cNvPicPr/>
                <p:nvPr/>
              </p:nvPicPr>
              <p:blipFill>
                <a:blip r:embed="rId108"/>
                <a:stretch>
                  <a:fillRect/>
                </a:stretch>
              </p:blipFill>
              <p:spPr>
                <a:xfrm>
                  <a:off x="2404448" y="8023772"/>
                  <a:ext cx="42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7" name="Ink 46">
                  <a:extLst>
                    <a:ext uri="{FF2B5EF4-FFF2-40B4-BE49-F238E27FC236}">
                      <a16:creationId xmlns:a16="http://schemas.microsoft.com/office/drawing/2014/main" id="{51E64775-27DF-8D30-1EFB-93539E057AFC}"/>
                    </a:ext>
                  </a:extLst>
                </p14:cNvPr>
                <p14:cNvContentPartPr/>
                <p14:nvPr/>
              </p14:nvContentPartPr>
              <p14:xfrm>
                <a:off x="2426048" y="8337332"/>
                <a:ext cx="357120" cy="209160"/>
              </p14:xfrm>
            </p:contentPart>
          </mc:Choice>
          <mc:Fallback xmlns="">
            <p:pic>
              <p:nvPicPr>
                <p:cNvPr id="47" name="Ink 46">
                  <a:extLst>
                    <a:ext uri="{FF2B5EF4-FFF2-40B4-BE49-F238E27FC236}">
                      <a16:creationId xmlns:a16="http://schemas.microsoft.com/office/drawing/2014/main" id="{51E64775-27DF-8D30-1EFB-93539E057AFC}"/>
                    </a:ext>
                  </a:extLst>
                </p:cNvPr>
                <p:cNvPicPr/>
                <p:nvPr/>
              </p:nvPicPr>
              <p:blipFill>
                <a:blip r:embed="rId110"/>
                <a:stretch>
                  <a:fillRect/>
                </a:stretch>
              </p:blipFill>
              <p:spPr>
                <a:xfrm>
                  <a:off x="2408048" y="8319332"/>
                  <a:ext cx="39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9" name="Ink 48">
                  <a:extLst>
                    <a:ext uri="{FF2B5EF4-FFF2-40B4-BE49-F238E27FC236}">
                      <a16:creationId xmlns:a16="http://schemas.microsoft.com/office/drawing/2014/main" id="{EAFF2F49-9CD0-CEA1-C74A-A3DFA2EA4DB3}"/>
                    </a:ext>
                  </a:extLst>
                </p14:cNvPr>
                <p14:cNvContentPartPr/>
                <p14:nvPr/>
              </p14:nvContentPartPr>
              <p14:xfrm>
                <a:off x="2465288" y="8209892"/>
                <a:ext cx="190440" cy="109800"/>
              </p14:xfrm>
            </p:contentPart>
          </mc:Choice>
          <mc:Fallback xmlns="">
            <p:pic>
              <p:nvPicPr>
                <p:cNvPr id="49" name="Ink 48">
                  <a:extLst>
                    <a:ext uri="{FF2B5EF4-FFF2-40B4-BE49-F238E27FC236}">
                      <a16:creationId xmlns:a16="http://schemas.microsoft.com/office/drawing/2014/main" id="{EAFF2F49-9CD0-CEA1-C74A-A3DFA2EA4DB3}"/>
                    </a:ext>
                  </a:extLst>
                </p:cNvPr>
                <p:cNvPicPr/>
                <p:nvPr/>
              </p:nvPicPr>
              <p:blipFill>
                <a:blip r:embed="rId112"/>
                <a:stretch>
                  <a:fillRect/>
                </a:stretch>
              </p:blipFill>
              <p:spPr>
                <a:xfrm>
                  <a:off x="2447648" y="8191892"/>
                  <a:ext cx="226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 name="Ink 49">
                  <a:extLst>
                    <a:ext uri="{FF2B5EF4-FFF2-40B4-BE49-F238E27FC236}">
                      <a16:creationId xmlns:a16="http://schemas.microsoft.com/office/drawing/2014/main" id="{74258853-0CD3-409C-7E18-3437B3E3E9A8}"/>
                    </a:ext>
                  </a:extLst>
                </p14:cNvPr>
                <p14:cNvContentPartPr/>
                <p14:nvPr/>
              </p14:nvContentPartPr>
              <p14:xfrm>
                <a:off x="2639528" y="8192972"/>
                <a:ext cx="174240" cy="138240"/>
              </p14:xfrm>
            </p:contentPart>
          </mc:Choice>
          <mc:Fallback xmlns="">
            <p:pic>
              <p:nvPicPr>
                <p:cNvPr id="50" name="Ink 49">
                  <a:extLst>
                    <a:ext uri="{FF2B5EF4-FFF2-40B4-BE49-F238E27FC236}">
                      <a16:creationId xmlns:a16="http://schemas.microsoft.com/office/drawing/2014/main" id="{74258853-0CD3-409C-7E18-3437B3E3E9A8}"/>
                    </a:ext>
                  </a:extLst>
                </p:cNvPr>
                <p:cNvPicPr/>
                <p:nvPr/>
              </p:nvPicPr>
              <p:blipFill>
                <a:blip r:embed="rId114"/>
                <a:stretch>
                  <a:fillRect/>
                </a:stretch>
              </p:blipFill>
              <p:spPr>
                <a:xfrm>
                  <a:off x="2621528" y="8174972"/>
                  <a:ext cx="20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 name="Ink 50">
                  <a:extLst>
                    <a:ext uri="{FF2B5EF4-FFF2-40B4-BE49-F238E27FC236}">
                      <a16:creationId xmlns:a16="http://schemas.microsoft.com/office/drawing/2014/main" id="{9C532D39-B05A-B090-2FDA-8062E4D6DE13}"/>
                    </a:ext>
                  </a:extLst>
                </p14:cNvPr>
                <p14:cNvContentPartPr/>
                <p14:nvPr/>
              </p14:nvContentPartPr>
              <p14:xfrm>
                <a:off x="2796488" y="7947812"/>
                <a:ext cx="183600" cy="20880"/>
              </p14:xfrm>
            </p:contentPart>
          </mc:Choice>
          <mc:Fallback xmlns="">
            <p:pic>
              <p:nvPicPr>
                <p:cNvPr id="51" name="Ink 50">
                  <a:extLst>
                    <a:ext uri="{FF2B5EF4-FFF2-40B4-BE49-F238E27FC236}">
                      <a16:creationId xmlns:a16="http://schemas.microsoft.com/office/drawing/2014/main" id="{9C532D39-B05A-B090-2FDA-8062E4D6DE13}"/>
                    </a:ext>
                  </a:extLst>
                </p:cNvPr>
                <p:cNvPicPr/>
                <p:nvPr/>
              </p:nvPicPr>
              <p:blipFill>
                <a:blip r:embed="rId116"/>
                <a:stretch>
                  <a:fillRect/>
                </a:stretch>
              </p:blipFill>
              <p:spPr>
                <a:xfrm>
                  <a:off x="2778488" y="7929812"/>
                  <a:ext cx="219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2" name="Ink 211">
                  <a:extLst>
                    <a:ext uri="{FF2B5EF4-FFF2-40B4-BE49-F238E27FC236}">
                      <a16:creationId xmlns:a16="http://schemas.microsoft.com/office/drawing/2014/main" id="{7D372404-E539-5AFE-ABC3-E04E4049D5AF}"/>
                    </a:ext>
                  </a:extLst>
                </p14:cNvPr>
                <p14:cNvContentPartPr/>
                <p14:nvPr/>
              </p14:nvContentPartPr>
              <p14:xfrm>
                <a:off x="3225608" y="7727492"/>
                <a:ext cx="226440" cy="43560"/>
              </p14:xfrm>
            </p:contentPart>
          </mc:Choice>
          <mc:Fallback xmlns="">
            <p:pic>
              <p:nvPicPr>
                <p:cNvPr id="212" name="Ink 211">
                  <a:extLst>
                    <a:ext uri="{FF2B5EF4-FFF2-40B4-BE49-F238E27FC236}">
                      <a16:creationId xmlns:a16="http://schemas.microsoft.com/office/drawing/2014/main" id="{7D372404-E539-5AFE-ABC3-E04E4049D5AF}"/>
                    </a:ext>
                  </a:extLst>
                </p:cNvPr>
                <p:cNvPicPr/>
                <p:nvPr/>
              </p:nvPicPr>
              <p:blipFill>
                <a:blip r:embed="rId118"/>
                <a:stretch>
                  <a:fillRect/>
                </a:stretch>
              </p:blipFill>
              <p:spPr>
                <a:xfrm>
                  <a:off x="3207968" y="7709492"/>
                  <a:ext cx="262080" cy="79200"/>
                </a:xfrm>
                <a:prstGeom prst="rect">
                  <a:avLst/>
                </a:prstGeom>
              </p:spPr>
            </p:pic>
          </mc:Fallback>
        </mc:AlternateContent>
      </p:grpSp>
      <p:grpSp>
        <p:nvGrpSpPr>
          <p:cNvPr id="216" name="Group 215">
            <a:extLst>
              <a:ext uri="{FF2B5EF4-FFF2-40B4-BE49-F238E27FC236}">
                <a16:creationId xmlns:a16="http://schemas.microsoft.com/office/drawing/2014/main" id="{A823A986-62AD-E19F-F37E-C64AE5B33B30}"/>
              </a:ext>
            </a:extLst>
          </p:cNvPr>
          <p:cNvGrpSpPr/>
          <p:nvPr/>
        </p:nvGrpSpPr>
        <p:grpSpPr>
          <a:xfrm>
            <a:off x="2662568" y="9130772"/>
            <a:ext cx="656280" cy="429840"/>
            <a:chOff x="2662568" y="9130772"/>
            <a:chExt cx="656280" cy="429840"/>
          </a:xfrm>
        </p:grpSpPr>
        <mc:AlternateContent xmlns:mc="http://schemas.openxmlformats.org/markup-compatibility/2006" xmlns:p14="http://schemas.microsoft.com/office/powerpoint/2010/main">
          <mc:Choice Requires="p14">
            <p:contentPart p14:bwMode="auto" r:id="rId119">
              <p14:nvContentPartPr>
                <p14:cNvPr id="214" name="Ink 213">
                  <a:extLst>
                    <a:ext uri="{FF2B5EF4-FFF2-40B4-BE49-F238E27FC236}">
                      <a16:creationId xmlns:a16="http://schemas.microsoft.com/office/drawing/2014/main" id="{9D0FAA72-2330-2BE1-49E6-BD166F2792C8}"/>
                    </a:ext>
                  </a:extLst>
                </p14:cNvPr>
                <p14:cNvContentPartPr/>
                <p14:nvPr/>
              </p14:nvContentPartPr>
              <p14:xfrm>
                <a:off x="2781008" y="9130772"/>
                <a:ext cx="537840" cy="415440"/>
              </p14:xfrm>
            </p:contentPart>
          </mc:Choice>
          <mc:Fallback xmlns="">
            <p:pic>
              <p:nvPicPr>
                <p:cNvPr id="214" name="Ink 213">
                  <a:extLst>
                    <a:ext uri="{FF2B5EF4-FFF2-40B4-BE49-F238E27FC236}">
                      <a16:creationId xmlns:a16="http://schemas.microsoft.com/office/drawing/2014/main" id="{9D0FAA72-2330-2BE1-49E6-BD166F2792C8}"/>
                    </a:ext>
                  </a:extLst>
                </p:cNvPr>
                <p:cNvPicPr/>
                <p:nvPr/>
              </p:nvPicPr>
              <p:blipFill>
                <a:blip r:embed="rId120"/>
                <a:stretch>
                  <a:fillRect/>
                </a:stretch>
              </p:blipFill>
              <p:spPr>
                <a:xfrm>
                  <a:off x="2763368" y="9113132"/>
                  <a:ext cx="573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5" name="Ink 214">
                  <a:extLst>
                    <a:ext uri="{FF2B5EF4-FFF2-40B4-BE49-F238E27FC236}">
                      <a16:creationId xmlns:a16="http://schemas.microsoft.com/office/drawing/2014/main" id="{50B8C43C-4252-4AA5-149B-FE0EB8AB9B17}"/>
                    </a:ext>
                  </a:extLst>
                </p14:cNvPr>
                <p14:cNvContentPartPr/>
                <p14:nvPr/>
              </p14:nvContentPartPr>
              <p14:xfrm>
                <a:off x="2662568" y="9367652"/>
                <a:ext cx="212040" cy="192960"/>
              </p14:xfrm>
            </p:contentPart>
          </mc:Choice>
          <mc:Fallback xmlns="">
            <p:pic>
              <p:nvPicPr>
                <p:cNvPr id="215" name="Ink 214">
                  <a:extLst>
                    <a:ext uri="{FF2B5EF4-FFF2-40B4-BE49-F238E27FC236}">
                      <a16:creationId xmlns:a16="http://schemas.microsoft.com/office/drawing/2014/main" id="{50B8C43C-4252-4AA5-149B-FE0EB8AB9B17}"/>
                    </a:ext>
                  </a:extLst>
                </p:cNvPr>
                <p:cNvPicPr/>
                <p:nvPr/>
              </p:nvPicPr>
              <p:blipFill>
                <a:blip r:embed="rId122"/>
                <a:stretch>
                  <a:fillRect/>
                </a:stretch>
              </p:blipFill>
              <p:spPr>
                <a:xfrm>
                  <a:off x="2644928" y="9350012"/>
                  <a:ext cx="247680" cy="228600"/>
                </a:xfrm>
                <a:prstGeom prst="rect">
                  <a:avLst/>
                </a:prstGeom>
              </p:spPr>
            </p:pic>
          </mc:Fallback>
        </mc:AlternateContent>
      </p:grpSp>
      <p:grpSp>
        <p:nvGrpSpPr>
          <p:cNvPr id="221" name="Group 220">
            <a:extLst>
              <a:ext uri="{FF2B5EF4-FFF2-40B4-BE49-F238E27FC236}">
                <a16:creationId xmlns:a16="http://schemas.microsoft.com/office/drawing/2014/main" id="{F354D59C-333F-3B30-60A3-BAE7B93911D1}"/>
              </a:ext>
            </a:extLst>
          </p:cNvPr>
          <p:cNvGrpSpPr/>
          <p:nvPr/>
        </p:nvGrpSpPr>
        <p:grpSpPr>
          <a:xfrm>
            <a:off x="237968" y="9054452"/>
            <a:ext cx="988200" cy="564120"/>
            <a:chOff x="237968" y="9054452"/>
            <a:chExt cx="988200" cy="564120"/>
          </a:xfrm>
        </p:grpSpPr>
        <mc:AlternateContent xmlns:mc="http://schemas.openxmlformats.org/markup-compatibility/2006" xmlns:p14="http://schemas.microsoft.com/office/powerpoint/2010/main">
          <mc:Choice Requires="p14">
            <p:contentPart p14:bwMode="auto" r:id="rId123">
              <p14:nvContentPartPr>
                <p14:cNvPr id="217" name="Ink 216">
                  <a:extLst>
                    <a:ext uri="{FF2B5EF4-FFF2-40B4-BE49-F238E27FC236}">
                      <a16:creationId xmlns:a16="http://schemas.microsoft.com/office/drawing/2014/main" id="{5F0E1E40-7C9F-850D-CD58-92C4872078DF}"/>
                    </a:ext>
                  </a:extLst>
                </p14:cNvPr>
                <p14:cNvContentPartPr/>
                <p14:nvPr/>
              </p14:nvContentPartPr>
              <p14:xfrm>
                <a:off x="833048" y="9243452"/>
                <a:ext cx="393120" cy="375120"/>
              </p14:xfrm>
            </p:contentPart>
          </mc:Choice>
          <mc:Fallback xmlns="">
            <p:pic>
              <p:nvPicPr>
                <p:cNvPr id="217" name="Ink 216">
                  <a:extLst>
                    <a:ext uri="{FF2B5EF4-FFF2-40B4-BE49-F238E27FC236}">
                      <a16:creationId xmlns:a16="http://schemas.microsoft.com/office/drawing/2014/main" id="{5F0E1E40-7C9F-850D-CD58-92C4872078DF}"/>
                    </a:ext>
                  </a:extLst>
                </p:cNvPr>
                <p:cNvPicPr/>
                <p:nvPr/>
              </p:nvPicPr>
              <p:blipFill>
                <a:blip r:embed="rId124"/>
                <a:stretch>
                  <a:fillRect/>
                </a:stretch>
              </p:blipFill>
              <p:spPr>
                <a:xfrm>
                  <a:off x="815408" y="9225452"/>
                  <a:ext cx="428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8" name="Ink 217">
                  <a:extLst>
                    <a:ext uri="{FF2B5EF4-FFF2-40B4-BE49-F238E27FC236}">
                      <a16:creationId xmlns:a16="http://schemas.microsoft.com/office/drawing/2014/main" id="{51270CC9-F35F-5553-EC19-D3EB4968CC11}"/>
                    </a:ext>
                  </a:extLst>
                </p14:cNvPr>
                <p14:cNvContentPartPr/>
                <p14:nvPr/>
              </p14:nvContentPartPr>
              <p14:xfrm>
                <a:off x="237968" y="9225092"/>
                <a:ext cx="653400" cy="191520"/>
              </p14:xfrm>
            </p:contentPart>
          </mc:Choice>
          <mc:Fallback xmlns="">
            <p:pic>
              <p:nvPicPr>
                <p:cNvPr id="218" name="Ink 217">
                  <a:extLst>
                    <a:ext uri="{FF2B5EF4-FFF2-40B4-BE49-F238E27FC236}">
                      <a16:creationId xmlns:a16="http://schemas.microsoft.com/office/drawing/2014/main" id="{51270CC9-F35F-5553-EC19-D3EB4968CC11}"/>
                    </a:ext>
                  </a:extLst>
                </p:cNvPr>
                <p:cNvPicPr/>
                <p:nvPr/>
              </p:nvPicPr>
              <p:blipFill>
                <a:blip r:embed="rId126"/>
                <a:stretch>
                  <a:fillRect/>
                </a:stretch>
              </p:blipFill>
              <p:spPr>
                <a:xfrm>
                  <a:off x="220328" y="9207452"/>
                  <a:ext cx="689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9" name="Ink 218">
                  <a:extLst>
                    <a:ext uri="{FF2B5EF4-FFF2-40B4-BE49-F238E27FC236}">
                      <a16:creationId xmlns:a16="http://schemas.microsoft.com/office/drawing/2014/main" id="{8CB3CA29-7DBF-4BF5-3F73-A328A03CEEAE}"/>
                    </a:ext>
                  </a:extLst>
                </p14:cNvPr>
                <p14:cNvContentPartPr/>
                <p14:nvPr/>
              </p14:nvContentPartPr>
              <p14:xfrm>
                <a:off x="873728" y="9134012"/>
                <a:ext cx="223920" cy="273960"/>
              </p14:xfrm>
            </p:contentPart>
          </mc:Choice>
          <mc:Fallback xmlns="">
            <p:pic>
              <p:nvPicPr>
                <p:cNvPr id="219" name="Ink 218">
                  <a:extLst>
                    <a:ext uri="{FF2B5EF4-FFF2-40B4-BE49-F238E27FC236}">
                      <a16:creationId xmlns:a16="http://schemas.microsoft.com/office/drawing/2014/main" id="{8CB3CA29-7DBF-4BF5-3F73-A328A03CEEAE}"/>
                    </a:ext>
                  </a:extLst>
                </p:cNvPr>
                <p:cNvPicPr/>
                <p:nvPr/>
              </p:nvPicPr>
              <p:blipFill>
                <a:blip r:embed="rId128"/>
                <a:stretch>
                  <a:fillRect/>
                </a:stretch>
              </p:blipFill>
              <p:spPr>
                <a:xfrm>
                  <a:off x="856088" y="9116372"/>
                  <a:ext cx="259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0" name="Ink 219">
                  <a:extLst>
                    <a:ext uri="{FF2B5EF4-FFF2-40B4-BE49-F238E27FC236}">
                      <a16:creationId xmlns:a16="http://schemas.microsoft.com/office/drawing/2014/main" id="{645B5A2A-67C0-B298-3AD4-455F078A6938}"/>
                    </a:ext>
                  </a:extLst>
                </p14:cNvPr>
                <p14:cNvContentPartPr/>
                <p14:nvPr/>
              </p14:nvContentPartPr>
              <p14:xfrm>
                <a:off x="629648" y="9054452"/>
                <a:ext cx="143280" cy="63360"/>
              </p14:xfrm>
            </p:contentPart>
          </mc:Choice>
          <mc:Fallback xmlns="">
            <p:pic>
              <p:nvPicPr>
                <p:cNvPr id="220" name="Ink 219">
                  <a:extLst>
                    <a:ext uri="{FF2B5EF4-FFF2-40B4-BE49-F238E27FC236}">
                      <a16:creationId xmlns:a16="http://schemas.microsoft.com/office/drawing/2014/main" id="{645B5A2A-67C0-B298-3AD4-455F078A6938}"/>
                    </a:ext>
                  </a:extLst>
                </p:cNvPr>
                <p:cNvPicPr/>
                <p:nvPr/>
              </p:nvPicPr>
              <p:blipFill>
                <a:blip r:embed="rId130"/>
                <a:stretch>
                  <a:fillRect/>
                </a:stretch>
              </p:blipFill>
              <p:spPr>
                <a:xfrm>
                  <a:off x="612008" y="9036452"/>
                  <a:ext cx="178920" cy="99000"/>
                </a:xfrm>
                <a:prstGeom prst="rect">
                  <a:avLst/>
                </a:prstGeom>
              </p:spPr>
            </p:pic>
          </mc:Fallback>
        </mc:AlternateContent>
      </p:grpSp>
      <p:grpSp>
        <p:nvGrpSpPr>
          <p:cNvPr id="224" name="Group 223">
            <a:extLst>
              <a:ext uri="{FF2B5EF4-FFF2-40B4-BE49-F238E27FC236}">
                <a16:creationId xmlns:a16="http://schemas.microsoft.com/office/drawing/2014/main" id="{E4736FDC-E700-3151-DBDE-32B5CA62BB24}"/>
              </a:ext>
            </a:extLst>
          </p:cNvPr>
          <p:cNvGrpSpPr/>
          <p:nvPr/>
        </p:nvGrpSpPr>
        <p:grpSpPr>
          <a:xfrm>
            <a:off x="1849688" y="9119252"/>
            <a:ext cx="254880" cy="342000"/>
            <a:chOff x="1849688" y="9119252"/>
            <a:chExt cx="254880" cy="342000"/>
          </a:xfrm>
        </p:grpSpPr>
        <mc:AlternateContent xmlns:mc="http://schemas.openxmlformats.org/markup-compatibility/2006" xmlns:p14="http://schemas.microsoft.com/office/powerpoint/2010/main">
          <mc:Choice Requires="p14">
            <p:contentPart p14:bwMode="auto" r:id="rId131">
              <p14:nvContentPartPr>
                <p14:cNvPr id="222" name="Ink 221">
                  <a:extLst>
                    <a:ext uri="{FF2B5EF4-FFF2-40B4-BE49-F238E27FC236}">
                      <a16:creationId xmlns:a16="http://schemas.microsoft.com/office/drawing/2014/main" id="{9FFFFD95-9353-F7F6-2FFB-B79057E5479B}"/>
                    </a:ext>
                  </a:extLst>
                </p14:cNvPr>
                <p14:cNvContentPartPr/>
                <p14:nvPr/>
              </p14:nvContentPartPr>
              <p14:xfrm>
                <a:off x="1849688" y="9119252"/>
                <a:ext cx="7560" cy="119160"/>
              </p14:xfrm>
            </p:contentPart>
          </mc:Choice>
          <mc:Fallback xmlns="">
            <p:pic>
              <p:nvPicPr>
                <p:cNvPr id="222" name="Ink 221">
                  <a:extLst>
                    <a:ext uri="{FF2B5EF4-FFF2-40B4-BE49-F238E27FC236}">
                      <a16:creationId xmlns:a16="http://schemas.microsoft.com/office/drawing/2014/main" id="{9FFFFD95-9353-F7F6-2FFB-B79057E5479B}"/>
                    </a:ext>
                  </a:extLst>
                </p:cNvPr>
                <p:cNvPicPr/>
                <p:nvPr/>
              </p:nvPicPr>
              <p:blipFill>
                <a:blip r:embed="rId132"/>
                <a:stretch>
                  <a:fillRect/>
                </a:stretch>
              </p:blipFill>
              <p:spPr>
                <a:xfrm>
                  <a:off x="1832048" y="9101612"/>
                  <a:ext cx="43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23" name="Ink 222">
                  <a:extLst>
                    <a:ext uri="{FF2B5EF4-FFF2-40B4-BE49-F238E27FC236}">
                      <a16:creationId xmlns:a16="http://schemas.microsoft.com/office/drawing/2014/main" id="{23BBCC4D-A4B8-36D0-8F33-5C61447C8DAE}"/>
                    </a:ext>
                  </a:extLst>
                </p14:cNvPr>
                <p14:cNvContentPartPr/>
                <p14:nvPr/>
              </p14:nvContentPartPr>
              <p14:xfrm>
                <a:off x="1991168" y="9199172"/>
                <a:ext cx="113400" cy="262080"/>
              </p14:xfrm>
            </p:contentPart>
          </mc:Choice>
          <mc:Fallback xmlns="">
            <p:pic>
              <p:nvPicPr>
                <p:cNvPr id="223" name="Ink 222">
                  <a:extLst>
                    <a:ext uri="{FF2B5EF4-FFF2-40B4-BE49-F238E27FC236}">
                      <a16:creationId xmlns:a16="http://schemas.microsoft.com/office/drawing/2014/main" id="{23BBCC4D-A4B8-36D0-8F33-5C61447C8DAE}"/>
                    </a:ext>
                  </a:extLst>
                </p:cNvPr>
                <p:cNvPicPr/>
                <p:nvPr/>
              </p:nvPicPr>
              <p:blipFill>
                <a:blip r:embed="rId134"/>
                <a:stretch>
                  <a:fillRect/>
                </a:stretch>
              </p:blipFill>
              <p:spPr>
                <a:xfrm>
                  <a:off x="1973168" y="9181532"/>
                  <a:ext cx="149040" cy="297720"/>
                </a:xfrm>
                <a:prstGeom prst="rect">
                  <a:avLst/>
                </a:prstGeom>
              </p:spPr>
            </p:pic>
          </mc:Fallback>
        </mc:AlternateContent>
      </p:grpSp>
      <p:grpSp>
        <p:nvGrpSpPr>
          <p:cNvPr id="229" name="Group 228">
            <a:extLst>
              <a:ext uri="{FF2B5EF4-FFF2-40B4-BE49-F238E27FC236}">
                <a16:creationId xmlns:a16="http://schemas.microsoft.com/office/drawing/2014/main" id="{A95CE6B3-9FA3-9921-2383-2BE137E7BFBD}"/>
              </a:ext>
            </a:extLst>
          </p:cNvPr>
          <p:cNvGrpSpPr/>
          <p:nvPr/>
        </p:nvGrpSpPr>
        <p:grpSpPr>
          <a:xfrm>
            <a:off x="581408" y="6835052"/>
            <a:ext cx="856800" cy="524160"/>
            <a:chOff x="581408" y="6835052"/>
            <a:chExt cx="856800" cy="524160"/>
          </a:xfrm>
        </p:grpSpPr>
        <mc:AlternateContent xmlns:mc="http://schemas.openxmlformats.org/markup-compatibility/2006" xmlns:p14="http://schemas.microsoft.com/office/powerpoint/2010/main">
          <mc:Choice Requires="p14">
            <p:contentPart p14:bwMode="auto" r:id="rId135">
              <p14:nvContentPartPr>
                <p14:cNvPr id="225" name="Ink 224">
                  <a:extLst>
                    <a:ext uri="{FF2B5EF4-FFF2-40B4-BE49-F238E27FC236}">
                      <a16:creationId xmlns:a16="http://schemas.microsoft.com/office/drawing/2014/main" id="{227994F8-D0B2-B3E5-5AB8-0DC67C4E3444}"/>
                    </a:ext>
                  </a:extLst>
                </p14:cNvPr>
                <p14:cNvContentPartPr/>
                <p14:nvPr/>
              </p14:nvContentPartPr>
              <p14:xfrm>
                <a:off x="581408" y="6926132"/>
                <a:ext cx="240120" cy="112680"/>
              </p14:xfrm>
            </p:contentPart>
          </mc:Choice>
          <mc:Fallback xmlns="">
            <p:pic>
              <p:nvPicPr>
                <p:cNvPr id="225" name="Ink 224">
                  <a:extLst>
                    <a:ext uri="{FF2B5EF4-FFF2-40B4-BE49-F238E27FC236}">
                      <a16:creationId xmlns:a16="http://schemas.microsoft.com/office/drawing/2014/main" id="{227994F8-D0B2-B3E5-5AB8-0DC67C4E3444}"/>
                    </a:ext>
                  </a:extLst>
                </p:cNvPr>
                <p:cNvPicPr/>
                <p:nvPr/>
              </p:nvPicPr>
              <p:blipFill>
                <a:blip r:embed="rId136"/>
                <a:stretch>
                  <a:fillRect/>
                </a:stretch>
              </p:blipFill>
              <p:spPr>
                <a:xfrm>
                  <a:off x="563408" y="6908492"/>
                  <a:ext cx="275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6" name="Ink 225">
                  <a:extLst>
                    <a:ext uri="{FF2B5EF4-FFF2-40B4-BE49-F238E27FC236}">
                      <a16:creationId xmlns:a16="http://schemas.microsoft.com/office/drawing/2014/main" id="{FDDAEDCB-4E7F-28B7-FB7D-5E46BB97288E}"/>
                    </a:ext>
                  </a:extLst>
                </p14:cNvPr>
                <p14:cNvContentPartPr/>
                <p14:nvPr/>
              </p14:nvContentPartPr>
              <p14:xfrm>
                <a:off x="774728" y="6835052"/>
                <a:ext cx="479880" cy="444600"/>
              </p14:xfrm>
            </p:contentPart>
          </mc:Choice>
          <mc:Fallback xmlns="">
            <p:pic>
              <p:nvPicPr>
                <p:cNvPr id="226" name="Ink 225">
                  <a:extLst>
                    <a:ext uri="{FF2B5EF4-FFF2-40B4-BE49-F238E27FC236}">
                      <a16:creationId xmlns:a16="http://schemas.microsoft.com/office/drawing/2014/main" id="{FDDAEDCB-4E7F-28B7-FB7D-5E46BB97288E}"/>
                    </a:ext>
                  </a:extLst>
                </p:cNvPr>
                <p:cNvPicPr/>
                <p:nvPr/>
              </p:nvPicPr>
              <p:blipFill>
                <a:blip r:embed="rId138"/>
                <a:stretch>
                  <a:fillRect/>
                </a:stretch>
              </p:blipFill>
              <p:spPr>
                <a:xfrm>
                  <a:off x="756728" y="6817412"/>
                  <a:ext cx="515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7" name="Ink 226">
                  <a:extLst>
                    <a:ext uri="{FF2B5EF4-FFF2-40B4-BE49-F238E27FC236}">
                      <a16:creationId xmlns:a16="http://schemas.microsoft.com/office/drawing/2014/main" id="{022F2504-3611-121C-D0EC-4205C9EFAD51}"/>
                    </a:ext>
                  </a:extLst>
                </p14:cNvPr>
                <p14:cNvContentPartPr/>
                <p14:nvPr/>
              </p14:nvContentPartPr>
              <p14:xfrm>
                <a:off x="1001528" y="7183172"/>
                <a:ext cx="193320" cy="176040"/>
              </p14:xfrm>
            </p:contentPart>
          </mc:Choice>
          <mc:Fallback xmlns="">
            <p:pic>
              <p:nvPicPr>
                <p:cNvPr id="227" name="Ink 226">
                  <a:extLst>
                    <a:ext uri="{FF2B5EF4-FFF2-40B4-BE49-F238E27FC236}">
                      <a16:creationId xmlns:a16="http://schemas.microsoft.com/office/drawing/2014/main" id="{022F2504-3611-121C-D0EC-4205C9EFAD51}"/>
                    </a:ext>
                  </a:extLst>
                </p:cNvPr>
                <p:cNvPicPr/>
                <p:nvPr/>
              </p:nvPicPr>
              <p:blipFill>
                <a:blip r:embed="rId140"/>
                <a:stretch>
                  <a:fillRect/>
                </a:stretch>
              </p:blipFill>
              <p:spPr>
                <a:xfrm>
                  <a:off x="983888" y="7165532"/>
                  <a:ext cx="228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8" name="Ink 227">
                  <a:extLst>
                    <a:ext uri="{FF2B5EF4-FFF2-40B4-BE49-F238E27FC236}">
                      <a16:creationId xmlns:a16="http://schemas.microsoft.com/office/drawing/2014/main" id="{9E3BD145-018A-EB51-35D7-BDBAAF83E7D5}"/>
                    </a:ext>
                  </a:extLst>
                </p14:cNvPr>
                <p14:cNvContentPartPr/>
                <p14:nvPr/>
              </p14:nvContentPartPr>
              <p14:xfrm>
                <a:off x="1337768" y="7011452"/>
                <a:ext cx="100440" cy="222120"/>
              </p14:xfrm>
            </p:contentPart>
          </mc:Choice>
          <mc:Fallback xmlns="">
            <p:pic>
              <p:nvPicPr>
                <p:cNvPr id="228" name="Ink 227">
                  <a:extLst>
                    <a:ext uri="{FF2B5EF4-FFF2-40B4-BE49-F238E27FC236}">
                      <a16:creationId xmlns:a16="http://schemas.microsoft.com/office/drawing/2014/main" id="{9E3BD145-018A-EB51-35D7-BDBAAF83E7D5}"/>
                    </a:ext>
                  </a:extLst>
                </p:cNvPr>
                <p:cNvPicPr/>
                <p:nvPr/>
              </p:nvPicPr>
              <p:blipFill>
                <a:blip r:embed="rId142"/>
                <a:stretch>
                  <a:fillRect/>
                </a:stretch>
              </p:blipFill>
              <p:spPr>
                <a:xfrm>
                  <a:off x="1320128" y="6993812"/>
                  <a:ext cx="136080" cy="257760"/>
                </a:xfrm>
                <a:prstGeom prst="rect">
                  <a:avLst/>
                </a:prstGeom>
              </p:spPr>
            </p:pic>
          </mc:Fallback>
        </mc:AlternateContent>
      </p:grpSp>
      <p:grpSp>
        <p:nvGrpSpPr>
          <p:cNvPr id="234" name="Group 233">
            <a:extLst>
              <a:ext uri="{FF2B5EF4-FFF2-40B4-BE49-F238E27FC236}">
                <a16:creationId xmlns:a16="http://schemas.microsoft.com/office/drawing/2014/main" id="{94D9B632-4222-6B14-D5A4-D95BF89F0DB8}"/>
              </a:ext>
            </a:extLst>
          </p:cNvPr>
          <p:cNvGrpSpPr/>
          <p:nvPr/>
        </p:nvGrpSpPr>
        <p:grpSpPr>
          <a:xfrm>
            <a:off x="2415608" y="6629852"/>
            <a:ext cx="661680" cy="637200"/>
            <a:chOff x="2415608" y="6629852"/>
            <a:chExt cx="661680" cy="637200"/>
          </a:xfrm>
        </p:grpSpPr>
        <mc:AlternateContent xmlns:mc="http://schemas.openxmlformats.org/markup-compatibility/2006" xmlns:p14="http://schemas.microsoft.com/office/powerpoint/2010/main">
          <mc:Choice Requires="p14">
            <p:contentPart p14:bwMode="auto" r:id="rId143">
              <p14:nvContentPartPr>
                <p14:cNvPr id="230" name="Ink 229">
                  <a:extLst>
                    <a:ext uri="{FF2B5EF4-FFF2-40B4-BE49-F238E27FC236}">
                      <a16:creationId xmlns:a16="http://schemas.microsoft.com/office/drawing/2014/main" id="{E3F28050-58B3-E6DE-2CBC-D2E3251BE907}"/>
                    </a:ext>
                  </a:extLst>
                </p14:cNvPr>
                <p14:cNvContentPartPr/>
                <p14:nvPr/>
              </p14:nvContentPartPr>
              <p14:xfrm>
                <a:off x="2415608" y="6629852"/>
                <a:ext cx="542520" cy="415440"/>
              </p14:xfrm>
            </p:contentPart>
          </mc:Choice>
          <mc:Fallback xmlns="">
            <p:pic>
              <p:nvPicPr>
                <p:cNvPr id="230" name="Ink 229">
                  <a:extLst>
                    <a:ext uri="{FF2B5EF4-FFF2-40B4-BE49-F238E27FC236}">
                      <a16:creationId xmlns:a16="http://schemas.microsoft.com/office/drawing/2014/main" id="{E3F28050-58B3-E6DE-2CBC-D2E3251BE907}"/>
                    </a:ext>
                  </a:extLst>
                </p:cNvPr>
                <p:cNvPicPr/>
                <p:nvPr/>
              </p:nvPicPr>
              <p:blipFill>
                <a:blip r:embed="rId144"/>
                <a:stretch>
                  <a:fillRect/>
                </a:stretch>
              </p:blipFill>
              <p:spPr>
                <a:xfrm>
                  <a:off x="2397608" y="6612212"/>
                  <a:ext cx="5781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1" name="Ink 230">
                  <a:extLst>
                    <a:ext uri="{FF2B5EF4-FFF2-40B4-BE49-F238E27FC236}">
                      <a16:creationId xmlns:a16="http://schemas.microsoft.com/office/drawing/2014/main" id="{5D04FD77-35DE-B0CC-BB31-6061EC9AB440}"/>
                    </a:ext>
                  </a:extLst>
                </p14:cNvPr>
                <p14:cNvContentPartPr/>
                <p14:nvPr/>
              </p14:nvContentPartPr>
              <p14:xfrm>
                <a:off x="2495168" y="6988052"/>
                <a:ext cx="138600" cy="250560"/>
              </p14:xfrm>
            </p:contentPart>
          </mc:Choice>
          <mc:Fallback xmlns="">
            <p:pic>
              <p:nvPicPr>
                <p:cNvPr id="231" name="Ink 230">
                  <a:extLst>
                    <a:ext uri="{FF2B5EF4-FFF2-40B4-BE49-F238E27FC236}">
                      <a16:creationId xmlns:a16="http://schemas.microsoft.com/office/drawing/2014/main" id="{5D04FD77-35DE-B0CC-BB31-6061EC9AB440}"/>
                    </a:ext>
                  </a:extLst>
                </p:cNvPr>
                <p:cNvPicPr/>
                <p:nvPr/>
              </p:nvPicPr>
              <p:blipFill>
                <a:blip r:embed="rId146"/>
                <a:stretch>
                  <a:fillRect/>
                </a:stretch>
              </p:blipFill>
              <p:spPr>
                <a:xfrm>
                  <a:off x="2477168" y="6970052"/>
                  <a:ext cx="174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2" name="Ink 231">
                  <a:extLst>
                    <a:ext uri="{FF2B5EF4-FFF2-40B4-BE49-F238E27FC236}">
                      <a16:creationId xmlns:a16="http://schemas.microsoft.com/office/drawing/2014/main" id="{3D76F401-0606-9F2C-11FF-5E063B210EEA}"/>
                    </a:ext>
                  </a:extLst>
                </p14:cNvPr>
                <p14:cNvContentPartPr/>
                <p14:nvPr/>
              </p14:nvContentPartPr>
              <p14:xfrm>
                <a:off x="2694608" y="7175612"/>
                <a:ext cx="382680" cy="91440"/>
              </p14:xfrm>
            </p:contentPart>
          </mc:Choice>
          <mc:Fallback xmlns="">
            <p:pic>
              <p:nvPicPr>
                <p:cNvPr id="232" name="Ink 231">
                  <a:extLst>
                    <a:ext uri="{FF2B5EF4-FFF2-40B4-BE49-F238E27FC236}">
                      <a16:creationId xmlns:a16="http://schemas.microsoft.com/office/drawing/2014/main" id="{3D76F401-0606-9F2C-11FF-5E063B210EEA}"/>
                    </a:ext>
                  </a:extLst>
                </p:cNvPr>
                <p:cNvPicPr/>
                <p:nvPr/>
              </p:nvPicPr>
              <p:blipFill>
                <a:blip r:embed="rId148"/>
                <a:stretch>
                  <a:fillRect/>
                </a:stretch>
              </p:blipFill>
              <p:spPr>
                <a:xfrm>
                  <a:off x="2676608" y="7157972"/>
                  <a:ext cx="41832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233" name="Ink 232">
                <a:extLst>
                  <a:ext uri="{FF2B5EF4-FFF2-40B4-BE49-F238E27FC236}">
                    <a16:creationId xmlns:a16="http://schemas.microsoft.com/office/drawing/2014/main" id="{A6596598-F80C-5F85-1B3F-3C8349D03C48}"/>
                  </a:ext>
                </a:extLst>
              </p14:cNvPr>
              <p14:cNvContentPartPr/>
              <p14:nvPr/>
            </p14:nvContentPartPr>
            <p14:xfrm>
              <a:off x="2850128" y="7401692"/>
              <a:ext cx="217800" cy="72000"/>
            </p14:xfrm>
          </p:contentPart>
        </mc:Choice>
        <mc:Fallback xmlns="">
          <p:pic>
            <p:nvPicPr>
              <p:cNvPr id="233" name="Ink 232">
                <a:extLst>
                  <a:ext uri="{FF2B5EF4-FFF2-40B4-BE49-F238E27FC236}">
                    <a16:creationId xmlns:a16="http://schemas.microsoft.com/office/drawing/2014/main" id="{A6596598-F80C-5F85-1B3F-3C8349D03C48}"/>
                  </a:ext>
                </a:extLst>
              </p:cNvPr>
              <p:cNvPicPr/>
              <p:nvPr/>
            </p:nvPicPr>
            <p:blipFill>
              <a:blip r:embed="rId150"/>
              <a:stretch>
                <a:fillRect/>
              </a:stretch>
            </p:blipFill>
            <p:spPr>
              <a:xfrm>
                <a:off x="2832128" y="7383692"/>
                <a:ext cx="253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35" name="Ink 234">
                <a:extLst>
                  <a:ext uri="{FF2B5EF4-FFF2-40B4-BE49-F238E27FC236}">
                    <a16:creationId xmlns:a16="http://schemas.microsoft.com/office/drawing/2014/main" id="{9CC6BBA4-656B-8ED0-1D99-E37DA3EC70E3}"/>
                  </a:ext>
                </a:extLst>
              </p14:cNvPr>
              <p14:cNvContentPartPr/>
              <p14:nvPr/>
            </p14:nvContentPartPr>
            <p14:xfrm>
              <a:off x="1853648" y="6713732"/>
              <a:ext cx="56160" cy="86040"/>
            </p14:xfrm>
          </p:contentPart>
        </mc:Choice>
        <mc:Fallback xmlns="">
          <p:pic>
            <p:nvPicPr>
              <p:cNvPr id="235" name="Ink 234">
                <a:extLst>
                  <a:ext uri="{FF2B5EF4-FFF2-40B4-BE49-F238E27FC236}">
                    <a16:creationId xmlns:a16="http://schemas.microsoft.com/office/drawing/2014/main" id="{9CC6BBA4-656B-8ED0-1D99-E37DA3EC70E3}"/>
                  </a:ext>
                </a:extLst>
              </p:cNvPr>
              <p:cNvPicPr/>
              <p:nvPr/>
            </p:nvPicPr>
            <p:blipFill>
              <a:blip r:embed="rId152"/>
              <a:stretch>
                <a:fillRect/>
              </a:stretch>
            </p:blipFill>
            <p:spPr>
              <a:xfrm>
                <a:off x="1835648" y="6696092"/>
                <a:ext cx="91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6" name="Ink 235">
                <a:extLst>
                  <a:ext uri="{FF2B5EF4-FFF2-40B4-BE49-F238E27FC236}">
                    <a16:creationId xmlns:a16="http://schemas.microsoft.com/office/drawing/2014/main" id="{BCBE884C-1AE6-402C-EF91-2695E81D21C4}"/>
                  </a:ext>
                </a:extLst>
              </p14:cNvPr>
              <p14:cNvContentPartPr/>
              <p14:nvPr/>
            </p14:nvContentPartPr>
            <p14:xfrm>
              <a:off x="354608" y="7836572"/>
              <a:ext cx="482760" cy="87120"/>
            </p14:xfrm>
          </p:contentPart>
        </mc:Choice>
        <mc:Fallback xmlns="">
          <p:pic>
            <p:nvPicPr>
              <p:cNvPr id="236" name="Ink 235">
                <a:extLst>
                  <a:ext uri="{FF2B5EF4-FFF2-40B4-BE49-F238E27FC236}">
                    <a16:creationId xmlns:a16="http://schemas.microsoft.com/office/drawing/2014/main" id="{BCBE884C-1AE6-402C-EF91-2695E81D21C4}"/>
                  </a:ext>
                </a:extLst>
              </p:cNvPr>
              <p:cNvPicPr/>
              <p:nvPr/>
            </p:nvPicPr>
            <p:blipFill>
              <a:blip r:embed="rId154"/>
              <a:stretch>
                <a:fillRect/>
              </a:stretch>
            </p:blipFill>
            <p:spPr>
              <a:xfrm>
                <a:off x="336608" y="7818932"/>
                <a:ext cx="518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7" name="Ink 236">
                <a:extLst>
                  <a:ext uri="{FF2B5EF4-FFF2-40B4-BE49-F238E27FC236}">
                    <a16:creationId xmlns:a16="http://schemas.microsoft.com/office/drawing/2014/main" id="{390260F4-3CD1-20C5-3489-574E826189D6}"/>
                  </a:ext>
                </a:extLst>
              </p14:cNvPr>
              <p14:cNvContentPartPr/>
              <p14:nvPr/>
            </p14:nvContentPartPr>
            <p14:xfrm>
              <a:off x="559088" y="8083172"/>
              <a:ext cx="147960" cy="50760"/>
            </p14:xfrm>
          </p:contentPart>
        </mc:Choice>
        <mc:Fallback xmlns="">
          <p:pic>
            <p:nvPicPr>
              <p:cNvPr id="237" name="Ink 236">
                <a:extLst>
                  <a:ext uri="{FF2B5EF4-FFF2-40B4-BE49-F238E27FC236}">
                    <a16:creationId xmlns:a16="http://schemas.microsoft.com/office/drawing/2014/main" id="{390260F4-3CD1-20C5-3489-574E826189D6}"/>
                  </a:ext>
                </a:extLst>
              </p:cNvPr>
              <p:cNvPicPr/>
              <p:nvPr/>
            </p:nvPicPr>
            <p:blipFill>
              <a:blip r:embed="rId156"/>
              <a:stretch>
                <a:fillRect/>
              </a:stretch>
            </p:blipFill>
            <p:spPr>
              <a:xfrm>
                <a:off x="541448" y="8065532"/>
                <a:ext cx="18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0" name="Ink 69">
                <a:extLst>
                  <a:ext uri="{FF2B5EF4-FFF2-40B4-BE49-F238E27FC236}">
                    <a16:creationId xmlns:a16="http://schemas.microsoft.com/office/drawing/2014/main" id="{BCB3CF52-4D02-C614-1D72-BAC4CBA882B1}"/>
                  </a:ext>
                </a:extLst>
              </p14:cNvPr>
              <p14:cNvContentPartPr/>
              <p14:nvPr/>
            </p14:nvContentPartPr>
            <p14:xfrm>
              <a:off x="5145488" y="7845932"/>
              <a:ext cx="198720" cy="44640"/>
            </p14:xfrm>
          </p:contentPart>
        </mc:Choice>
        <mc:Fallback xmlns="">
          <p:pic>
            <p:nvPicPr>
              <p:cNvPr id="70" name="Ink 69">
                <a:extLst>
                  <a:ext uri="{FF2B5EF4-FFF2-40B4-BE49-F238E27FC236}">
                    <a16:creationId xmlns:a16="http://schemas.microsoft.com/office/drawing/2014/main" id="{BCB3CF52-4D02-C614-1D72-BAC4CBA882B1}"/>
                  </a:ext>
                </a:extLst>
              </p:cNvPr>
              <p:cNvPicPr/>
              <p:nvPr/>
            </p:nvPicPr>
            <p:blipFill>
              <a:blip r:embed="rId158"/>
              <a:stretch>
                <a:fillRect/>
              </a:stretch>
            </p:blipFill>
            <p:spPr>
              <a:xfrm>
                <a:off x="5127848" y="7828292"/>
                <a:ext cx="234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2FC73C81-2C32-0845-E0E7-4273C2CA5945}"/>
                  </a:ext>
                </a:extLst>
              </p14:cNvPr>
              <p14:cNvContentPartPr/>
              <p14:nvPr/>
            </p14:nvContentPartPr>
            <p14:xfrm>
              <a:off x="5234408" y="7739012"/>
              <a:ext cx="137160" cy="150120"/>
            </p14:xfrm>
          </p:contentPart>
        </mc:Choice>
        <mc:Fallback xmlns="">
          <p:pic>
            <p:nvPicPr>
              <p:cNvPr id="71" name="Ink 70">
                <a:extLst>
                  <a:ext uri="{FF2B5EF4-FFF2-40B4-BE49-F238E27FC236}">
                    <a16:creationId xmlns:a16="http://schemas.microsoft.com/office/drawing/2014/main" id="{2FC73C81-2C32-0845-E0E7-4273C2CA5945}"/>
                  </a:ext>
                </a:extLst>
              </p:cNvPr>
              <p:cNvPicPr/>
              <p:nvPr/>
            </p:nvPicPr>
            <p:blipFill>
              <a:blip r:embed="rId160"/>
              <a:stretch>
                <a:fillRect/>
              </a:stretch>
            </p:blipFill>
            <p:spPr>
              <a:xfrm>
                <a:off x="5216408" y="7721372"/>
                <a:ext cx="172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BD25CE0F-7D1B-3CF4-63E6-9DD08FAD2160}"/>
                  </a:ext>
                </a:extLst>
              </p14:cNvPr>
              <p14:cNvContentPartPr/>
              <p14:nvPr/>
            </p14:nvContentPartPr>
            <p14:xfrm>
              <a:off x="5584688" y="7883372"/>
              <a:ext cx="271800" cy="56520"/>
            </p14:xfrm>
          </p:contentPart>
        </mc:Choice>
        <mc:Fallback xmlns="">
          <p:pic>
            <p:nvPicPr>
              <p:cNvPr id="72" name="Ink 71">
                <a:extLst>
                  <a:ext uri="{FF2B5EF4-FFF2-40B4-BE49-F238E27FC236}">
                    <a16:creationId xmlns:a16="http://schemas.microsoft.com/office/drawing/2014/main" id="{BD25CE0F-7D1B-3CF4-63E6-9DD08FAD2160}"/>
                  </a:ext>
                </a:extLst>
              </p:cNvPr>
              <p:cNvPicPr/>
              <p:nvPr/>
            </p:nvPicPr>
            <p:blipFill>
              <a:blip r:embed="rId162"/>
              <a:stretch>
                <a:fillRect/>
              </a:stretch>
            </p:blipFill>
            <p:spPr>
              <a:xfrm>
                <a:off x="5567048" y="7865372"/>
                <a:ext cx="30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ADC72A21-B735-38D4-4845-CEBD22C86CC3}"/>
                  </a:ext>
                </a:extLst>
              </p14:cNvPr>
              <p14:cNvContentPartPr/>
              <p14:nvPr/>
            </p14:nvContentPartPr>
            <p14:xfrm>
              <a:off x="5591168" y="7949252"/>
              <a:ext cx="200520" cy="114480"/>
            </p14:xfrm>
          </p:contentPart>
        </mc:Choice>
        <mc:Fallback xmlns="">
          <p:pic>
            <p:nvPicPr>
              <p:cNvPr id="73" name="Ink 72">
                <a:extLst>
                  <a:ext uri="{FF2B5EF4-FFF2-40B4-BE49-F238E27FC236}">
                    <a16:creationId xmlns:a16="http://schemas.microsoft.com/office/drawing/2014/main" id="{ADC72A21-B735-38D4-4845-CEBD22C86CC3}"/>
                  </a:ext>
                </a:extLst>
              </p:cNvPr>
              <p:cNvPicPr/>
              <p:nvPr/>
            </p:nvPicPr>
            <p:blipFill>
              <a:blip r:embed="rId164"/>
              <a:stretch>
                <a:fillRect/>
              </a:stretch>
            </p:blipFill>
            <p:spPr>
              <a:xfrm>
                <a:off x="5573528" y="7931252"/>
                <a:ext cx="236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8" name="Ink 237">
                <a:extLst>
                  <a:ext uri="{FF2B5EF4-FFF2-40B4-BE49-F238E27FC236}">
                    <a16:creationId xmlns:a16="http://schemas.microsoft.com/office/drawing/2014/main" id="{0130880B-173F-C9B4-9703-377F4D1BB4DA}"/>
                  </a:ext>
                </a:extLst>
              </p14:cNvPr>
              <p14:cNvContentPartPr/>
              <p14:nvPr/>
            </p14:nvContentPartPr>
            <p14:xfrm>
              <a:off x="4130288" y="7718852"/>
              <a:ext cx="325800" cy="182880"/>
            </p14:xfrm>
          </p:contentPart>
        </mc:Choice>
        <mc:Fallback xmlns="">
          <p:pic>
            <p:nvPicPr>
              <p:cNvPr id="238" name="Ink 237">
                <a:extLst>
                  <a:ext uri="{FF2B5EF4-FFF2-40B4-BE49-F238E27FC236}">
                    <a16:creationId xmlns:a16="http://schemas.microsoft.com/office/drawing/2014/main" id="{0130880B-173F-C9B4-9703-377F4D1BB4DA}"/>
                  </a:ext>
                </a:extLst>
              </p:cNvPr>
              <p:cNvPicPr/>
              <p:nvPr/>
            </p:nvPicPr>
            <p:blipFill>
              <a:blip r:embed="rId166"/>
              <a:stretch>
                <a:fillRect/>
              </a:stretch>
            </p:blipFill>
            <p:spPr>
              <a:xfrm>
                <a:off x="4112648" y="7701212"/>
                <a:ext cx="361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9" name="Ink 238">
                <a:extLst>
                  <a:ext uri="{FF2B5EF4-FFF2-40B4-BE49-F238E27FC236}">
                    <a16:creationId xmlns:a16="http://schemas.microsoft.com/office/drawing/2014/main" id="{B2D45EE3-A84C-D2A8-AA50-1DB6112003B1}"/>
                  </a:ext>
                </a:extLst>
              </p14:cNvPr>
              <p14:cNvContentPartPr/>
              <p14:nvPr/>
            </p14:nvContentPartPr>
            <p14:xfrm>
              <a:off x="4310648" y="7340852"/>
              <a:ext cx="200520" cy="306360"/>
            </p14:xfrm>
          </p:contentPart>
        </mc:Choice>
        <mc:Fallback xmlns="">
          <p:pic>
            <p:nvPicPr>
              <p:cNvPr id="239" name="Ink 238">
                <a:extLst>
                  <a:ext uri="{FF2B5EF4-FFF2-40B4-BE49-F238E27FC236}">
                    <a16:creationId xmlns:a16="http://schemas.microsoft.com/office/drawing/2014/main" id="{B2D45EE3-A84C-D2A8-AA50-1DB6112003B1}"/>
                  </a:ext>
                </a:extLst>
              </p:cNvPr>
              <p:cNvPicPr/>
              <p:nvPr/>
            </p:nvPicPr>
            <p:blipFill>
              <a:blip r:embed="rId168"/>
              <a:stretch>
                <a:fillRect/>
              </a:stretch>
            </p:blipFill>
            <p:spPr>
              <a:xfrm>
                <a:off x="4293008" y="7323212"/>
                <a:ext cx="236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0" name="Ink 239">
                <a:extLst>
                  <a:ext uri="{FF2B5EF4-FFF2-40B4-BE49-F238E27FC236}">
                    <a16:creationId xmlns:a16="http://schemas.microsoft.com/office/drawing/2014/main" id="{DAE23CEC-D7F3-083C-4EAC-AF1583BE3A32}"/>
                  </a:ext>
                </a:extLst>
              </p14:cNvPr>
              <p14:cNvContentPartPr/>
              <p14:nvPr/>
            </p14:nvContentPartPr>
            <p14:xfrm>
              <a:off x="4631768" y="6864212"/>
              <a:ext cx="484920" cy="357840"/>
            </p14:xfrm>
          </p:contentPart>
        </mc:Choice>
        <mc:Fallback xmlns="">
          <p:pic>
            <p:nvPicPr>
              <p:cNvPr id="240" name="Ink 239">
                <a:extLst>
                  <a:ext uri="{FF2B5EF4-FFF2-40B4-BE49-F238E27FC236}">
                    <a16:creationId xmlns:a16="http://schemas.microsoft.com/office/drawing/2014/main" id="{DAE23CEC-D7F3-083C-4EAC-AF1583BE3A32}"/>
                  </a:ext>
                </a:extLst>
              </p:cNvPr>
              <p:cNvPicPr/>
              <p:nvPr/>
            </p:nvPicPr>
            <p:blipFill>
              <a:blip r:embed="rId170"/>
              <a:stretch>
                <a:fillRect/>
              </a:stretch>
            </p:blipFill>
            <p:spPr>
              <a:xfrm>
                <a:off x="4614128" y="6846212"/>
                <a:ext cx="5205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1" name="Ink 240">
                <a:extLst>
                  <a:ext uri="{FF2B5EF4-FFF2-40B4-BE49-F238E27FC236}">
                    <a16:creationId xmlns:a16="http://schemas.microsoft.com/office/drawing/2014/main" id="{FE5507C2-57EB-23FB-2674-1320160F52D5}"/>
                  </a:ext>
                </a:extLst>
              </p14:cNvPr>
              <p14:cNvContentPartPr/>
              <p14:nvPr/>
            </p14:nvContentPartPr>
            <p14:xfrm>
              <a:off x="4592168" y="7236092"/>
              <a:ext cx="90360" cy="145800"/>
            </p14:xfrm>
          </p:contentPart>
        </mc:Choice>
        <mc:Fallback xmlns="">
          <p:pic>
            <p:nvPicPr>
              <p:cNvPr id="241" name="Ink 240">
                <a:extLst>
                  <a:ext uri="{FF2B5EF4-FFF2-40B4-BE49-F238E27FC236}">
                    <a16:creationId xmlns:a16="http://schemas.microsoft.com/office/drawing/2014/main" id="{FE5507C2-57EB-23FB-2674-1320160F52D5}"/>
                  </a:ext>
                </a:extLst>
              </p:cNvPr>
              <p:cNvPicPr/>
              <p:nvPr/>
            </p:nvPicPr>
            <p:blipFill>
              <a:blip r:embed="rId172"/>
              <a:stretch>
                <a:fillRect/>
              </a:stretch>
            </p:blipFill>
            <p:spPr>
              <a:xfrm>
                <a:off x="4574168" y="7218092"/>
                <a:ext cx="126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5" name="Ink 244">
                <a:extLst>
                  <a:ext uri="{FF2B5EF4-FFF2-40B4-BE49-F238E27FC236}">
                    <a16:creationId xmlns:a16="http://schemas.microsoft.com/office/drawing/2014/main" id="{84C4C1F4-C2CC-620B-01CF-834A260A6021}"/>
                  </a:ext>
                </a:extLst>
              </p14:cNvPr>
              <p14:cNvContentPartPr/>
              <p14:nvPr/>
            </p14:nvContentPartPr>
            <p14:xfrm>
              <a:off x="4185008" y="7382612"/>
              <a:ext cx="146880" cy="344880"/>
            </p14:xfrm>
          </p:contentPart>
        </mc:Choice>
        <mc:Fallback xmlns="">
          <p:pic>
            <p:nvPicPr>
              <p:cNvPr id="245" name="Ink 244">
                <a:extLst>
                  <a:ext uri="{FF2B5EF4-FFF2-40B4-BE49-F238E27FC236}">
                    <a16:creationId xmlns:a16="http://schemas.microsoft.com/office/drawing/2014/main" id="{84C4C1F4-C2CC-620B-01CF-834A260A6021}"/>
                  </a:ext>
                </a:extLst>
              </p:cNvPr>
              <p:cNvPicPr/>
              <p:nvPr/>
            </p:nvPicPr>
            <p:blipFill>
              <a:blip r:embed="rId174"/>
              <a:stretch>
                <a:fillRect/>
              </a:stretch>
            </p:blipFill>
            <p:spPr>
              <a:xfrm>
                <a:off x="4167368" y="7364972"/>
                <a:ext cx="182520" cy="380520"/>
              </a:xfrm>
              <a:prstGeom prst="rect">
                <a:avLst/>
              </a:prstGeom>
            </p:spPr>
          </p:pic>
        </mc:Fallback>
      </mc:AlternateContent>
      <p:grpSp>
        <p:nvGrpSpPr>
          <p:cNvPr id="253" name="Group 252">
            <a:extLst>
              <a:ext uri="{FF2B5EF4-FFF2-40B4-BE49-F238E27FC236}">
                <a16:creationId xmlns:a16="http://schemas.microsoft.com/office/drawing/2014/main" id="{E2696EA4-9838-08E2-F3B9-50DB5DB7780D}"/>
              </a:ext>
            </a:extLst>
          </p:cNvPr>
          <p:cNvGrpSpPr/>
          <p:nvPr/>
        </p:nvGrpSpPr>
        <p:grpSpPr>
          <a:xfrm>
            <a:off x="3791528" y="8109092"/>
            <a:ext cx="1723680" cy="1407240"/>
            <a:chOff x="3791528" y="8109092"/>
            <a:chExt cx="1723680" cy="1407240"/>
          </a:xfrm>
        </p:grpSpPr>
        <mc:AlternateContent xmlns:mc="http://schemas.openxmlformats.org/markup-compatibility/2006" xmlns:p14="http://schemas.microsoft.com/office/powerpoint/2010/main">
          <mc:Choice Requires="p14">
            <p:contentPart p14:bwMode="auto" r:id="rId175">
              <p14:nvContentPartPr>
                <p14:cNvPr id="66" name="Ink 65">
                  <a:extLst>
                    <a:ext uri="{FF2B5EF4-FFF2-40B4-BE49-F238E27FC236}">
                      <a16:creationId xmlns:a16="http://schemas.microsoft.com/office/drawing/2014/main" id="{0FFC3106-20CF-FFF1-D147-7975C05A84E4}"/>
                    </a:ext>
                  </a:extLst>
                </p14:cNvPr>
                <p14:cNvContentPartPr/>
                <p14:nvPr/>
              </p14:nvContentPartPr>
              <p14:xfrm>
                <a:off x="5169248" y="8320772"/>
                <a:ext cx="38520" cy="43200"/>
              </p14:xfrm>
            </p:contentPart>
          </mc:Choice>
          <mc:Fallback xmlns="">
            <p:pic>
              <p:nvPicPr>
                <p:cNvPr id="66" name="Ink 65">
                  <a:extLst>
                    <a:ext uri="{FF2B5EF4-FFF2-40B4-BE49-F238E27FC236}">
                      <a16:creationId xmlns:a16="http://schemas.microsoft.com/office/drawing/2014/main" id="{0FFC3106-20CF-FFF1-D147-7975C05A84E4}"/>
                    </a:ext>
                  </a:extLst>
                </p:cNvPr>
                <p:cNvPicPr/>
                <p:nvPr/>
              </p:nvPicPr>
              <p:blipFill>
                <a:blip r:embed="rId176"/>
                <a:stretch>
                  <a:fillRect/>
                </a:stretch>
              </p:blipFill>
              <p:spPr>
                <a:xfrm>
                  <a:off x="5151248" y="8303132"/>
                  <a:ext cx="74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 name="Ink 66">
                  <a:extLst>
                    <a:ext uri="{FF2B5EF4-FFF2-40B4-BE49-F238E27FC236}">
                      <a16:creationId xmlns:a16="http://schemas.microsoft.com/office/drawing/2014/main" id="{3F4C0CF2-19A7-A93E-FB1C-5E47DFFEA0AE}"/>
                    </a:ext>
                  </a:extLst>
                </p14:cNvPr>
                <p14:cNvContentPartPr/>
                <p14:nvPr/>
              </p14:nvContentPartPr>
              <p14:xfrm>
                <a:off x="5390648" y="8275412"/>
                <a:ext cx="124560" cy="236520"/>
              </p14:xfrm>
            </p:contentPart>
          </mc:Choice>
          <mc:Fallback xmlns="">
            <p:pic>
              <p:nvPicPr>
                <p:cNvPr id="67" name="Ink 66">
                  <a:extLst>
                    <a:ext uri="{FF2B5EF4-FFF2-40B4-BE49-F238E27FC236}">
                      <a16:creationId xmlns:a16="http://schemas.microsoft.com/office/drawing/2014/main" id="{3F4C0CF2-19A7-A93E-FB1C-5E47DFFEA0AE}"/>
                    </a:ext>
                  </a:extLst>
                </p:cNvPr>
                <p:cNvPicPr/>
                <p:nvPr/>
              </p:nvPicPr>
              <p:blipFill>
                <a:blip r:embed="rId178"/>
                <a:stretch>
                  <a:fillRect/>
                </a:stretch>
              </p:blipFill>
              <p:spPr>
                <a:xfrm>
                  <a:off x="5372648" y="8257772"/>
                  <a:ext cx="160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 name="Ink 67">
                  <a:extLst>
                    <a:ext uri="{FF2B5EF4-FFF2-40B4-BE49-F238E27FC236}">
                      <a16:creationId xmlns:a16="http://schemas.microsoft.com/office/drawing/2014/main" id="{CC1993E4-4F81-43E1-F35D-B155E412990F}"/>
                    </a:ext>
                  </a:extLst>
                </p14:cNvPr>
                <p14:cNvContentPartPr/>
                <p14:nvPr/>
              </p14:nvContentPartPr>
              <p14:xfrm>
                <a:off x="5077448" y="8461172"/>
                <a:ext cx="144360" cy="97200"/>
              </p14:xfrm>
            </p:contentPart>
          </mc:Choice>
          <mc:Fallback xmlns="">
            <p:pic>
              <p:nvPicPr>
                <p:cNvPr id="68" name="Ink 67">
                  <a:extLst>
                    <a:ext uri="{FF2B5EF4-FFF2-40B4-BE49-F238E27FC236}">
                      <a16:creationId xmlns:a16="http://schemas.microsoft.com/office/drawing/2014/main" id="{CC1993E4-4F81-43E1-F35D-B155E412990F}"/>
                    </a:ext>
                  </a:extLst>
                </p:cNvPr>
                <p:cNvPicPr/>
                <p:nvPr/>
              </p:nvPicPr>
              <p:blipFill>
                <a:blip r:embed="rId180"/>
                <a:stretch>
                  <a:fillRect/>
                </a:stretch>
              </p:blipFill>
              <p:spPr>
                <a:xfrm>
                  <a:off x="5059448" y="8443532"/>
                  <a:ext cx="180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7" name="Ink 76">
                  <a:extLst>
                    <a:ext uri="{FF2B5EF4-FFF2-40B4-BE49-F238E27FC236}">
                      <a16:creationId xmlns:a16="http://schemas.microsoft.com/office/drawing/2014/main" id="{442D3AEC-A32E-2400-1F9C-3EF6529FDD7B}"/>
                    </a:ext>
                  </a:extLst>
                </p14:cNvPr>
                <p14:cNvContentPartPr/>
                <p14:nvPr/>
              </p14:nvContentPartPr>
              <p14:xfrm>
                <a:off x="4368608" y="8135012"/>
                <a:ext cx="3600" cy="2160"/>
              </p14:xfrm>
            </p:contentPart>
          </mc:Choice>
          <mc:Fallback xmlns="">
            <p:pic>
              <p:nvPicPr>
                <p:cNvPr id="77" name="Ink 76">
                  <a:extLst>
                    <a:ext uri="{FF2B5EF4-FFF2-40B4-BE49-F238E27FC236}">
                      <a16:creationId xmlns:a16="http://schemas.microsoft.com/office/drawing/2014/main" id="{442D3AEC-A32E-2400-1F9C-3EF6529FDD7B}"/>
                    </a:ext>
                  </a:extLst>
                </p:cNvPr>
                <p:cNvPicPr/>
                <p:nvPr/>
              </p:nvPicPr>
              <p:blipFill>
                <a:blip r:embed="rId182"/>
                <a:stretch>
                  <a:fillRect/>
                </a:stretch>
              </p:blipFill>
              <p:spPr>
                <a:xfrm>
                  <a:off x="4350968" y="8117372"/>
                  <a:ext cx="39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8" name="Ink 77">
                  <a:extLst>
                    <a:ext uri="{FF2B5EF4-FFF2-40B4-BE49-F238E27FC236}">
                      <a16:creationId xmlns:a16="http://schemas.microsoft.com/office/drawing/2014/main" id="{DA0A2E48-A5F4-1D79-1A62-E1289D1B066E}"/>
                    </a:ext>
                  </a:extLst>
                </p14:cNvPr>
                <p14:cNvContentPartPr/>
                <p14:nvPr/>
              </p14:nvContentPartPr>
              <p14:xfrm>
                <a:off x="4281848" y="8119172"/>
                <a:ext cx="175680" cy="268920"/>
              </p14:xfrm>
            </p:contentPart>
          </mc:Choice>
          <mc:Fallback xmlns="">
            <p:pic>
              <p:nvPicPr>
                <p:cNvPr id="78" name="Ink 77">
                  <a:extLst>
                    <a:ext uri="{FF2B5EF4-FFF2-40B4-BE49-F238E27FC236}">
                      <a16:creationId xmlns:a16="http://schemas.microsoft.com/office/drawing/2014/main" id="{DA0A2E48-A5F4-1D79-1A62-E1289D1B066E}"/>
                    </a:ext>
                  </a:extLst>
                </p:cNvPr>
                <p:cNvPicPr/>
                <p:nvPr/>
              </p:nvPicPr>
              <p:blipFill>
                <a:blip r:embed="rId184"/>
                <a:stretch>
                  <a:fillRect/>
                </a:stretch>
              </p:blipFill>
              <p:spPr>
                <a:xfrm>
                  <a:off x="4264208" y="8101172"/>
                  <a:ext cx="211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9" name="Ink 78">
                  <a:extLst>
                    <a:ext uri="{FF2B5EF4-FFF2-40B4-BE49-F238E27FC236}">
                      <a16:creationId xmlns:a16="http://schemas.microsoft.com/office/drawing/2014/main" id="{82F14B08-74C6-52EE-3620-C80BD865367E}"/>
                    </a:ext>
                  </a:extLst>
                </p14:cNvPr>
                <p14:cNvContentPartPr/>
                <p14:nvPr/>
              </p14:nvContentPartPr>
              <p14:xfrm>
                <a:off x="4375808" y="8367572"/>
                <a:ext cx="9000" cy="2160"/>
              </p14:xfrm>
            </p:contentPart>
          </mc:Choice>
          <mc:Fallback xmlns="">
            <p:pic>
              <p:nvPicPr>
                <p:cNvPr id="79" name="Ink 78">
                  <a:extLst>
                    <a:ext uri="{FF2B5EF4-FFF2-40B4-BE49-F238E27FC236}">
                      <a16:creationId xmlns:a16="http://schemas.microsoft.com/office/drawing/2014/main" id="{82F14B08-74C6-52EE-3620-C80BD865367E}"/>
                    </a:ext>
                  </a:extLst>
                </p:cNvPr>
                <p:cNvPicPr/>
                <p:nvPr/>
              </p:nvPicPr>
              <p:blipFill>
                <a:blip r:embed="rId186"/>
                <a:stretch>
                  <a:fillRect/>
                </a:stretch>
              </p:blipFill>
              <p:spPr>
                <a:xfrm>
                  <a:off x="4358168" y="8349572"/>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0" name="Ink 79">
                  <a:extLst>
                    <a:ext uri="{FF2B5EF4-FFF2-40B4-BE49-F238E27FC236}">
                      <a16:creationId xmlns:a16="http://schemas.microsoft.com/office/drawing/2014/main" id="{6D328225-5518-110B-0520-39D194D1B7CB}"/>
                    </a:ext>
                  </a:extLst>
                </p14:cNvPr>
                <p14:cNvContentPartPr/>
                <p14:nvPr/>
              </p14:nvContentPartPr>
              <p14:xfrm>
                <a:off x="4292288" y="8369012"/>
                <a:ext cx="57240" cy="128880"/>
              </p14:xfrm>
            </p:contentPart>
          </mc:Choice>
          <mc:Fallback xmlns="">
            <p:pic>
              <p:nvPicPr>
                <p:cNvPr id="80" name="Ink 79">
                  <a:extLst>
                    <a:ext uri="{FF2B5EF4-FFF2-40B4-BE49-F238E27FC236}">
                      <a16:creationId xmlns:a16="http://schemas.microsoft.com/office/drawing/2014/main" id="{6D328225-5518-110B-0520-39D194D1B7CB}"/>
                    </a:ext>
                  </a:extLst>
                </p:cNvPr>
                <p:cNvPicPr/>
                <p:nvPr/>
              </p:nvPicPr>
              <p:blipFill>
                <a:blip r:embed="rId188"/>
                <a:stretch>
                  <a:fillRect/>
                </a:stretch>
              </p:blipFill>
              <p:spPr>
                <a:xfrm>
                  <a:off x="4274648" y="8351012"/>
                  <a:ext cx="9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1" name="Ink 80">
                  <a:extLst>
                    <a:ext uri="{FF2B5EF4-FFF2-40B4-BE49-F238E27FC236}">
                      <a16:creationId xmlns:a16="http://schemas.microsoft.com/office/drawing/2014/main" id="{C1A697EC-4DD2-8DB1-69EA-92EA6294E9A9}"/>
                    </a:ext>
                  </a:extLst>
                </p14:cNvPr>
                <p14:cNvContentPartPr/>
                <p14:nvPr/>
              </p14:nvContentPartPr>
              <p14:xfrm>
                <a:off x="4513688" y="8419412"/>
                <a:ext cx="2160" cy="5760"/>
              </p14:xfrm>
            </p:contentPart>
          </mc:Choice>
          <mc:Fallback xmlns="">
            <p:pic>
              <p:nvPicPr>
                <p:cNvPr id="81" name="Ink 80">
                  <a:extLst>
                    <a:ext uri="{FF2B5EF4-FFF2-40B4-BE49-F238E27FC236}">
                      <a16:creationId xmlns:a16="http://schemas.microsoft.com/office/drawing/2014/main" id="{C1A697EC-4DD2-8DB1-69EA-92EA6294E9A9}"/>
                    </a:ext>
                  </a:extLst>
                </p:cNvPr>
                <p:cNvPicPr/>
                <p:nvPr/>
              </p:nvPicPr>
              <p:blipFill>
                <a:blip r:embed="rId190"/>
                <a:stretch>
                  <a:fillRect/>
                </a:stretch>
              </p:blipFill>
              <p:spPr>
                <a:xfrm>
                  <a:off x="4495688" y="8401772"/>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2" name="Ink 81">
                  <a:extLst>
                    <a:ext uri="{FF2B5EF4-FFF2-40B4-BE49-F238E27FC236}">
                      <a16:creationId xmlns:a16="http://schemas.microsoft.com/office/drawing/2014/main" id="{57052F5C-32B4-80C1-7CBE-484D8FF48484}"/>
                    </a:ext>
                  </a:extLst>
                </p14:cNvPr>
                <p14:cNvContentPartPr/>
                <p14:nvPr/>
              </p14:nvContentPartPr>
              <p14:xfrm>
                <a:off x="4318208" y="8385212"/>
                <a:ext cx="162360" cy="323280"/>
              </p14:xfrm>
            </p:contentPart>
          </mc:Choice>
          <mc:Fallback xmlns="">
            <p:pic>
              <p:nvPicPr>
                <p:cNvPr id="82" name="Ink 81">
                  <a:extLst>
                    <a:ext uri="{FF2B5EF4-FFF2-40B4-BE49-F238E27FC236}">
                      <a16:creationId xmlns:a16="http://schemas.microsoft.com/office/drawing/2014/main" id="{57052F5C-32B4-80C1-7CBE-484D8FF48484}"/>
                    </a:ext>
                  </a:extLst>
                </p:cNvPr>
                <p:cNvPicPr/>
                <p:nvPr/>
              </p:nvPicPr>
              <p:blipFill>
                <a:blip r:embed="rId192"/>
                <a:stretch>
                  <a:fillRect/>
                </a:stretch>
              </p:blipFill>
              <p:spPr>
                <a:xfrm>
                  <a:off x="4300568" y="8367572"/>
                  <a:ext cx="198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3" name="Ink 82">
                  <a:extLst>
                    <a:ext uri="{FF2B5EF4-FFF2-40B4-BE49-F238E27FC236}">
                      <a16:creationId xmlns:a16="http://schemas.microsoft.com/office/drawing/2014/main" id="{BB140029-A2A1-25C2-1D00-623CBB30D879}"/>
                    </a:ext>
                  </a:extLst>
                </p14:cNvPr>
                <p14:cNvContentPartPr/>
                <p14:nvPr/>
              </p14:nvContentPartPr>
              <p14:xfrm>
                <a:off x="4389128" y="8736572"/>
                <a:ext cx="24480" cy="18720"/>
              </p14:xfrm>
            </p:contentPart>
          </mc:Choice>
          <mc:Fallback xmlns="">
            <p:pic>
              <p:nvPicPr>
                <p:cNvPr id="83" name="Ink 82">
                  <a:extLst>
                    <a:ext uri="{FF2B5EF4-FFF2-40B4-BE49-F238E27FC236}">
                      <a16:creationId xmlns:a16="http://schemas.microsoft.com/office/drawing/2014/main" id="{BB140029-A2A1-25C2-1D00-623CBB30D879}"/>
                    </a:ext>
                  </a:extLst>
                </p:cNvPr>
                <p:cNvPicPr/>
                <p:nvPr/>
              </p:nvPicPr>
              <p:blipFill>
                <a:blip r:embed="rId194"/>
                <a:stretch>
                  <a:fillRect/>
                </a:stretch>
              </p:blipFill>
              <p:spPr>
                <a:xfrm>
                  <a:off x="4371488" y="8718572"/>
                  <a:ext cx="60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4" name="Ink 83">
                  <a:extLst>
                    <a:ext uri="{FF2B5EF4-FFF2-40B4-BE49-F238E27FC236}">
                      <a16:creationId xmlns:a16="http://schemas.microsoft.com/office/drawing/2014/main" id="{67B00553-BFD8-2369-B806-2471C3F9B732}"/>
                    </a:ext>
                  </a:extLst>
                </p14:cNvPr>
                <p14:cNvContentPartPr/>
                <p14:nvPr/>
              </p14:nvContentPartPr>
              <p14:xfrm>
                <a:off x="4461128" y="8672852"/>
                <a:ext cx="50400" cy="128880"/>
              </p14:xfrm>
            </p:contentPart>
          </mc:Choice>
          <mc:Fallback xmlns="">
            <p:pic>
              <p:nvPicPr>
                <p:cNvPr id="84" name="Ink 83">
                  <a:extLst>
                    <a:ext uri="{FF2B5EF4-FFF2-40B4-BE49-F238E27FC236}">
                      <a16:creationId xmlns:a16="http://schemas.microsoft.com/office/drawing/2014/main" id="{67B00553-BFD8-2369-B806-2471C3F9B732}"/>
                    </a:ext>
                  </a:extLst>
                </p:cNvPr>
                <p:cNvPicPr/>
                <p:nvPr/>
              </p:nvPicPr>
              <p:blipFill>
                <a:blip r:embed="rId196"/>
                <a:stretch>
                  <a:fillRect/>
                </a:stretch>
              </p:blipFill>
              <p:spPr>
                <a:xfrm>
                  <a:off x="4443128" y="8654852"/>
                  <a:ext cx="8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5" name="Ink 84">
                  <a:extLst>
                    <a:ext uri="{FF2B5EF4-FFF2-40B4-BE49-F238E27FC236}">
                      <a16:creationId xmlns:a16="http://schemas.microsoft.com/office/drawing/2014/main" id="{EE94E17A-E815-FE90-DED1-B5CA7FA86FCF}"/>
                    </a:ext>
                  </a:extLst>
                </p14:cNvPr>
                <p14:cNvContentPartPr/>
                <p14:nvPr/>
              </p14:nvContentPartPr>
              <p14:xfrm>
                <a:off x="4525928" y="8773292"/>
                <a:ext cx="228600" cy="93600"/>
              </p14:xfrm>
            </p:contentPart>
          </mc:Choice>
          <mc:Fallback xmlns="">
            <p:pic>
              <p:nvPicPr>
                <p:cNvPr id="85" name="Ink 84">
                  <a:extLst>
                    <a:ext uri="{FF2B5EF4-FFF2-40B4-BE49-F238E27FC236}">
                      <a16:creationId xmlns:a16="http://schemas.microsoft.com/office/drawing/2014/main" id="{EE94E17A-E815-FE90-DED1-B5CA7FA86FCF}"/>
                    </a:ext>
                  </a:extLst>
                </p:cNvPr>
                <p:cNvPicPr/>
                <p:nvPr/>
              </p:nvPicPr>
              <p:blipFill>
                <a:blip r:embed="rId198"/>
                <a:stretch>
                  <a:fillRect/>
                </a:stretch>
              </p:blipFill>
              <p:spPr>
                <a:xfrm>
                  <a:off x="4507928" y="8755652"/>
                  <a:ext cx="264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6" name="Ink 85">
                  <a:extLst>
                    <a:ext uri="{FF2B5EF4-FFF2-40B4-BE49-F238E27FC236}">
                      <a16:creationId xmlns:a16="http://schemas.microsoft.com/office/drawing/2014/main" id="{5BF78269-397E-882A-1D24-F20022EFDB75}"/>
                    </a:ext>
                  </a:extLst>
                </p14:cNvPr>
                <p14:cNvContentPartPr/>
                <p14:nvPr/>
              </p14:nvContentPartPr>
              <p14:xfrm>
                <a:off x="4570568" y="8830532"/>
                <a:ext cx="57240" cy="73440"/>
              </p14:xfrm>
            </p:contentPart>
          </mc:Choice>
          <mc:Fallback xmlns="">
            <p:pic>
              <p:nvPicPr>
                <p:cNvPr id="86" name="Ink 85">
                  <a:extLst>
                    <a:ext uri="{FF2B5EF4-FFF2-40B4-BE49-F238E27FC236}">
                      <a16:creationId xmlns:a16="http://schemas.microsoft.com/office/drawing/2014/main" id="{5BF78269-397E-882A-1D24-F20022EFDB75}"/>
                    </a:ext>
                  </a:extLst>
                </p:cNvPr>
                <p:cNvPicPr/>
                <p:nvPr/>
              </p:nvPicPr>
              <p:blipFill>
                <a:blip r:embed="rId200"/>
                <a:stretch>
                  <a:fillRect/>
                </a:stretch>
              </p:blipFill>
              <p:spPr>
                <a:xfrm>
                  <a:off x="4552568" y="8812532"/>
                  <a:ext cx="92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7" name="Ink 86">
                  <a:extLst>
                    <a:ext uri="{FF2B5EF4-FFF2-40B4-BE49-F238E27FC236}">
                      <a16:creationId xmlns:a16="http://schemas.microsoft.com/office/drawing/2014/main" id="{CA4D506C-AF20-A0B7-6A7B-F6FEE9E8DFC6}"/>
                    </a:ext>
                  </a:extLst>
                </p14:cNvPr>
                <p14:cNvContentPartPr/>
                <p14:nvPr/>
              </p14:nvContentPartPr>
              <p14:xfrm>
                <a:off x="4619888" y="8910452"/>
                <a:ext cx="74880" cy="39960"/>
              </p14:xfrm>
            </p:contentPart>
          </mc:Choice>
          <mc:Fallback xmlns="">
            <p:pic>
              <p:nvPicPr>
                <p:cNvPr id="87" name="Ink 86">
                  <a:extLst>
                    <a:ext uri="{FF2B5EF4-FFF2-40B4-BE49-F238E27FC236}">
                      <a16:creationId xmlns:a16="http://schemas.microsoft.com/office/drawing/2014/main" id="{CA4D506C-AF20-A0B7-6A7B-F6FEE9E8DFC6}"/>
                    </a:ext>
                  </a:extLst>
                </p:cNvPr>
                <p:cNvPicPr/>
                <p:nvPr/>
              </p:nvPicPr>
              <p:blipFill>
                <a:blip r:embed="rId202"/>
                <a:stretch>
                  <a:fillRect/>
                </a:stretch>
              </p:blipFill>
              <p:spPr>
                <a:xfrm>
                  <a:off x="4601888" y="8892452"/>
                  <a:ext cx="110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1" name="Ink 90">
                  <a:extLst>
                    <a:ext uri="{FF2B5EF4-FFF2-40B4-BE49-F238E27FC236}">
                      <a16:creationId xmlns:a16="http://schemas.microsoft.com/office/drawing/2014/main" id="{2706438B-1DDD-CB2E-D50E-7ED988266033}"/>
                    </a:ext>
                  </a:extLst>
                </p14:cNvPr>
                <p14:cNvContentPartPr/>
                <p14:nvPr/>
              </p14:nvContentPartPr>
              <p14:xfrm>
                <a:off x="4520528" y="8489972"/>
                <a:ext cx="343800" cy="37800"/>
              </p14:xfrm>
            </p:contentPart>
          </mc:Choice>
          <mc:Fallback xmlns="">
            <p:pic>
              <p:nvPicPr>
                <p:cNvPr id="91" name="Ink 90">
                  <a:extLst>
                    <a:ext uri="{FF2B5EF4-FFF2-40B4-BE49-F238E27FC236}">
                      <a16:creationId xmlns:a16="http://schemas.microsoft.com/office/drawing/2014/main" id="{2706438B-1DDD-CB2E-D50E-7ED988266033}"/>
                    </a:ext>
                  </a:extLst>
                </p:cNvPr>
                <p:cNvPicPr/>
                <p:nvPr/>
              </p:nvPicPr>
              <p:blipFill>
                <a:blip r:embed="rId204"/>
                <a:stretch>
                  <a:fillRect/>
                </a:stretch>
              </p:blipFill>
              <p:spPr>
                <a:xfrm>
                  <a:off x="4502528" y="8471972"/>
                  <a:ext cx="379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2" name="Ink 91">
                  <a:extLst>
                    <a:ext uri="{FF2B5EF4-FFF2-40B4-BE49-F238E27FC236}">
                      <a16:creationId xmlns:a16="http://schemas.microsoft.com/office/drawing/2014/main" id="{C40E0235-7642-38FB-492C-E61374549F93}"/>
                    </a:ext>
                  </a:extLst>
                </p14:cNvPr>
                <p14:cNvContentPartPr/>
                <p14:nvPr/>
              </p14:nvContentPartPr>
              <p14:xfrm>
                <a:off x="4749128" y="8410412"/>
                <a:ext cx="389160" cy="343800"/>
              </p14:xfrm>
            </p:contentPart>
          </mc:Choice>
          <mc:Fallback xmlns="">
            <p:pic>
              <p:nvPicPr>
                <p:cNvPr id="92" name="Ink 91">
                  <a:extLst>
                    <a:ext uri="{FF2B5EF4-FFF2-40B4-BE49-F238E27FC236}">
                      <a16:creationId xmlns:a16="http://schemas.microsoft.com/office/drawing/2014/main" id="{C40E0235-7642-38FB-492C-E61374549F93}"/>
                    </a:ext>
                  </a:extLst>
                </p:cNvPr>
                <p:cNvPicPr/>
                <p:nvPr/>
              </p:nvPicPr>
              <p:blipFill>
                <a:blip r:embed="rId206"/>
                <a:stretch>
                  <a:fillRect/>
                </a:stretch>
              </p:blipFill>
              <p:spPr>
                <a:xfrm>
                  <a:off x="4731128" y="8392412"/>
                  <a:ext cx="424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Ink 140">
                  <a:extLst>
                    <a:ext uri="{FF2B5EF4-FFF2-40B4-BE49-F238E27FC236}">
                      <a16:creationId xmlns:a16="http://schemas.microsoft.com/office/drawing/2014/main" id="{E330FCF7-F131-152D-9943-987548C36298}"/>
                    </a:ext>
                  </a:extLst>
                </p14:cNvPr>
                <p14:cNvContentPartPr/>
                <p14:nvPr/>
              </p14:nvContentPartPr>
              <p14:xfrm>
                <a:off x="4510448" y="8376212"/>
                <a:ext cx="429480" cy="55800"/>
              </p14:xfrm>
            </p:contentPart>
          </mc:Choice>
          <mc:Fallback xmlns="">
            <p:pic>
              <p:nvPicPr>
                <p:cNvPr id="141" name="Ink 140">
                  <a:extLst>
                    <a:ext uri="{FF2B5EF4-FFF2-40B4-BE49-F238E27FC236}">
                      <a16:creationId xmlns:a16="http://schemas.microsoft.com/office/drawing/2014/main" id="{E330FCF7-F131-152D-9943-987548C36298}"/>
                    </a:ext>
                  </a:extLst>
                </p:cNvPr>
                <p:cNvPicPr/>
                <p:nvPr/>
              </p:nvPicPr>
              <p:blipFill>
                <a:blip r:embed="rId208"/>
                <a:stretch>
                  <a:fillRect/>
                </a:stretch>
              </p:blipFill>
              <p:spPr>
                <a:xfrm>
                  <a:off x="4492448" y="8358572"/>
                  <a:ext cx="465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DAF041B8-26CF-5AC9-2F78-DD189924C0BD}"/>
                    </a:ext>
                  </a:extLst>
                </p14:cNvPr>
                <p14:cNvContentPartPr/>
                <p14:nvPr/>
              </p14:nvContentPartPr>
              <p14:xfrm>
                <a:off x="4682168" y="8869052"/>
                <a:ext cx="190440" cy="95400"/>
              </p14:xfrm>
            </p:contentPart>
          </mc:Choice>
          <mc:Fallback xmlns="">
            <p:pic>
              <p:nvPicPr>
                <p:cNvPr id="143" name="Ink 142">
                  <a:extLst>
                    <a:ext uri="{FF2B5EF4-FFF2-40B4-BE49-F238E27FC236}">
                      <a16:creationId xmlns:a16="http://schemas.microsoft.com/office/drawing/2014/main" id="{DAF041B8-26CF-5AC9-2F78-DD189924C0BD}"/>
                    </a:ext>
                  </a:extLst>
                </p:cNvPr>
                <p:cNvPicPr/>
                <p:nvPr/>
              </p:nvPicPr>
              <p:blipFill>
                <a:blip r:embed="rId210"/>
                <a:stretch>
                  <a:fillRect/>
                </a:stretch>
              </p:blipFill>
              <p:spPr>
                <a:xfrm>
                  <a:off x="4664168" y="8851052"/>
                  <a:ext cx="226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 name="Ink 144">
                  <a:extLst>
                    <a:ext uri="{FF2B5EF4-FFF2-40B4-BE49-F238E27FC236}">
                      <a16:creationId xmlns:a16="http://schemas.microsoft.com/office/drawing/2014/main" id="{6B74FC73-2127-3861-74E7-6A4EC760853E}"/>
                    </a:ext>
                  </a:extLst>
                </p14:cNvPr>
                <p14:cNvContentPartPr/>
                <p14:nvPr/>
              </p14:nvContentPartPr>
              <p14:xfrm>
                <a:off x="4911848" y="8330852"/>
                <a:ext cx="221040" cy="52200"/>
              </p14:xfrm>
            </p:contentPart>
          </mc:Choice>
          <mc:Fallback xmlns="">
            <p:pic>
              <p:nvPicPr>
                <p:cNvPr id="145" name="Ink 144">
                  <a:extLst>
                    <a:ext uri="{FF2B5EF4-FFF2-40B4-BE49-F238E27FC236}">
                      <a16:creationId xmlns:a16="http://schemas.microsoft.com/office/drawing/2014/main" id="{6B74FC73-2127-3861-74E7-6A4EC760853E}"/>
                    </a:ext>
                  </a:extLst>
                </p:cNvPr>
                <p:cNvPicPr/>
                <p:nvPr/>
              </p:nvPicPr>
              <p:blipFill>
                <a:blip r:embed="rId212"/>
                <a:stretch>
                  <a:fillRect/>
                </a:stretch>
              </p:blipFill>
              <p:spPr>
                <a:xfrm>
                  <a:off x="4894208" y="8313212"/>
                  <a:ext cx="256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A4AA438C-589D-2313-762A-A4EAE5958510}"/>
                    </a:ext>
                  </a:extLst>
                </p14:cNvPr>
                <p14:cNvContentPartPr/>
                <p14:nvPr/>
              </p14:nvContentPartPr>
              <p14:xfrm>
                <a:off x="4417928" y="8109092"/>
                <a:ext cx="194760" cy="168840"/>
              </p14:xfrm>
            </p:contentPart>
          </mc:Choice>
          <mc:Fallback xmlns="">
            <p:pic>
              <p:nvPicPr>
                <p:cNvPr id="147" name="Ink 146">
                  <a:extLst>
                    <a:ext uri="{FF2B5EF4-FFF2-40B4-BE49-F238E27FC236}">
                      <a16:creationId xmlns:a16="http://schemas.microsoft.com/office/drawing/2014/main" id="{A4AA438C-589D-2313-762A-A4EAE5958510}"/>
                    </a:ext>
                  </a:extLst>
                </p:cNvPr>
                <p:cNvPicPr/>
                <p:nvPr/>
              </p:nvPicPr>
              <p:blipFill>
                <a:blip r:embed="rId214"/>
                <a:stretch>
                  <a:fillRect/>
                </a:stretch>
              </p:blipFill>
              <p:spPr>
                <a:xfrm>
                  <a:off x="4400288" y="8091452"/>
                  <a:ext cx="23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22C4A666-8902-F6AD-883A-114664E11641}"/>
                    </a:ext>
                  </a:extLst>
                </p14:cNvPr>
                <p14:cNvContentPartPr/>
                <p14:nvPr/>
              </p14:nvContentPartPr>
              <p14:xfrm>
                <a:off x="4630328" y="8185412"/>
                <a:ext cx="88200" cy="127440"/>
              </p14:xfrm>
            </p:contentPart>
          </mc:Choice>
          <mc:Fallback xmlns="">
            <p:pic>
              <p:nvPicPr>
                <p:cNvPr id="148" name="Ink 147">
                  <a:extLst>
                    <a:ext uri="{FF2B5EF4-FFF2-40B4-BE49-F238E27FC236}">
                      <a16:creationId xmlns:a16="http://schemas.microsoft.com/office/drawing/2014/main" id="{22C4A666-8902-F6AD-883A-114664E11641}"/>
                    </a:ext>
                  </a:extLst>
                </p:cNvPr>
                <p:cNvPicPr/>
                <p:nvPr/>
              </p:nvPicPr>
              <p:blipFill>
                <a:blip r:embed="rId216"/>
                <a:stretch>
                  <a:fillRect/>
                </a:stretch>
              </p:blipFill>
              <p:spPr>
                <a:xfrm>
                  <a:off x="4612328" y="8167412"/>
                  <a:ext cx="123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 name="Ink 148">
                  <a:extLst>
                    <a:ext uri="{FF2B5EF4-FFF2-40B4-BE49-F238E27FC236}">
                      <a16:creationId xmlns:a16="http://schemas.microsoft.com/office/drawing/2014/main" id="{66EEB4DB-37BF-2F84-A181-11393B397A6F}"/>
                    </a:ext>
                  </a:extLst>
                </p14:cNvPr>
                <p14:cNvContentPartPr/>
                <p14:nvPr/>
              </p14:nvContentPartPr>
              <p14:xfrm>
                <a:off x="4648688" y="8248412"/>
                <a:ext cx="22320" cy="13680"/>
              </p14:xfrm>
            </p:contentPart>
          </mc:Choice>
          <mc:Fallback xmlns="">
            <p:pic>
              <p:nvPicPr>
                <p:cNvPr id="149" name="Ink 148">
                  <a:extLst>
                    <a:ext uri="{FF2B5EF4-FFF2-40B4-BE49-F238E27FC236}">
                      <a16:creationId xmlns:a16="http://schemas.microsoft.com/office/drawing/2014/main" id="{66EEB4DB-37BF-2F84-A181-11393B397A6F}"/>
                    </a:ext>
                  </a:extLst>
                </p:cNvPr>
                <p:cNvPicPr/>
                <p:nvPr/>
              </p:nvPicPr>
              <p:blipFill>
                <a:blip r:embed="rId218"/>
                <a:stretch>
                  <a:fillRect/>
                </a:stretch>
              </p:blipFill>
              <p:spPr>
                <a:xfrm>
                  <a:off x="4631048" y="8230412"/>
                  <a:ext cx="5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0" name="Ink 149">
                  <a:extLst>
                    <a:ext uri="{FF2B5EF4-FFF2-40B4-BE49-F238E27FC236}">
                      <a16:creationId xmlns:a16="http://schemas.microsoft.com/office/drawing/2014/main" id="{C7C319E9-8186-0641-A0B1-86C92948D2DB}"/>
                    </a:ext>
                  </a:extLst>
                </p14:cNvPr>
                <p14:cNvContentPartPr/>
                <p14:nvPr/>
              </p14:nvContentPartPr>
              <p14:xfrm>
                <a:off x="4753088" y="8321132"/>
                <a:ext cx="194040" cy="39240"/>
              </p14:xfrm>
            </p:contentPart>
          </mc:Choice>
          <mc:Fallback xmlns="">
            <p:pic>
              <p:nvPicPr>
                <p:cNvPr id="150" name="Ink 149">
                  <a:extLst>
                    <a:ext uri="{FF2B5EF4-FFF2-40B4-BE49-F238E27FC236}">
                      <a16:creationId xmlns:a16="http://schemas.microsoft.com/office/drawing/2014/main" id="{C7C319E9-8186-0641-A0B1-86C92948D2DB}"/>
                    </a:ext>
                  </a:extLst>
                </p:cNvPr>
                <p:cNvPicPr/>
                <p:nvPr/>
              </p:nvPicPr>
              <p:blipFill>
                <a:blip r:embed="rId220"/>
                <a:stretch>
                  <a:fillRect/>
                </a:stretch>
              </p:blipFill>
              <p:spPr>
                <a:xfrm>
                  <a:off x="4735088" y="8303492"/>
                  <a:ext cx="229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2" name="Ink 151">
                  <a:extLst>
                    <a:ext uri="{FF2B5EF4-FFF2-40B4-BE49-F238E27FC236}">
                      <a16:creationId xmlns:a16="http://schemas.microsoft.com/office/drawing/2014/main" id="{AFDC285E-4FD1-9427-3450-E4387046131F}"/>
                    </a:ext>
                  </a:extLst>
                </p14:cNvPr>
                <p14:cNvContentPartPr/>
                <p14:nvPr/>
              </p14:nvContentPartPr>
              <p14:xfrm>
                <a:off x="4963328" y="8149052"/>
                <a:ext cx="109800" cy="171360"/>
              </p14:xfrm>
            </p:contentPart>
          </mc:Choice>
          <mc:Fallback xmlns="">
            <p:pic>
              <p:nvPicPr>
                <p:cNvPr id="152" name="Ink 151">
                  <a:extLst>
                    <a:ext uri="{FF2B5EF4-FFF2-40B4-BE49-F238E27FC236}">
                      <a16:creationId xmlns:a16="http://schemas.microsoft.com/office/drawing/2014/main" id="{AFDC285E-4FD1-9427-3450-E4387046131F}"/>
                    </a:ext>
                  </a:extLst>
                </p:cNvPr>
                <p:cNvPicPr/>
                <p:nvPr/>
              </p:nvPicPr>
              <p:blipFill>
                <a:blip r:embed="rId222"/>
                <a:stretch>
                  <a:fillRect/>
                </a:stretch>
              </p:blipFill>
              <p:spPr>
                <a:xfrm>
                  <a:off x="4945328" y="8131412"/>
                  <a:ext cx="145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47" name="Ink 246">
                  <a:extLst>
                    <a:ext uri="{FF2B5EF4-FFF2-40B4-BE49-F238E27FC236}">
                      <a16:creationId xmlns:a16="http://schemas.microsoft.com/office/drawing/2014/main" id="{C166EA43-FBA7-D9CB-97C4-40B78702BB35}"/>
                    </a:ext>
                  </a:extLst>
                </p14:cNvPr>
                <p14:cNvContentPartPr/>
                <p14:nvPr/>
              </p14:nvContentPartPr>
              <p14:xfrm>
                <a:off x="3924008" y="8249852"/>
                <a:ext cx="128880" cy="321120"/>
              </p14:xfrm>
            </p:contentPart>
          </mc:Choice>
          <mc:Fallback xmlns="">
            <p:pic>
              <p:nvPicPr>
                <p:cNvPr id="247" name="Ink 246">
                  <a:extLst>
                    <a:ext uri="{FF2B5EF4-FFF2-40B4-BE49-F238E27FC236}">
                      <a16:creationId xmlns:a16="http://schemas.microsoft.com/office/drawing/2014/main" id="{C166EA43-FBA7-D9CB-97C4-40B78702BB35}"/>
                    </a:ext>
                  </a:extLst>
                </p:cNvPr>
                <p:cNvPicPr/>
                <p:nvPr/>
              </p:nvPicPr>
              <p:blipFill>
                <a:blip r:embed="rId224"/>
                <a:stretch>
                  <a:fillRect/>
                </a:stretch>
              </p:blipFill>
              <p:spPr>
                <a:xfrm>
                  <a:off x="3906008" y="8232212"/>
                  <a:ext cx="164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48" name="Ink 247">
                  <a:extLst>
                    <a:ext uri="{FF2B5EF4-FFF2-40B4-BE49-F238E27FC236}">
                      <a16:creationId xmlns:a16="http://schemas.microsoft.com/office/drawing/2014/main" id="{35B98889-95EF-CC99-F94C-D65A14BF9008}"/>
                    </a:ext>
                  </a:extLst>
                </p14:cNvPr>
                <p14:cNvContentPartPr/>
                <p14:nvPr/>
              </p14:nvContentPartPr>
              <p14:xfrm>
                <a:off x="3791528" y="8554412"/>
                <a:ext cx="54720" cy="201960"/>
              </p14:xfrm>
            </p:contentPart>
          </mc:Choice>
          <mc:Fallback xmlns="">
            <p:pic>
              <p:nvPicPr>
                <p:cNvPr id="248" name="Ink 247">
                  <a:extLst>
                    <a:ext uri="{FF2B5EF4-FFF2-40B4-BE49-F238E27FC236}">
                      <a16:creationId xmlns:a16="http://schemas.microsoft.com/office/drawing/2014/main" id="{35B98889-95EF-CC99-F94C-D65A14BF9008}"/>
                    </a:ext>
                  </a:extLst>
                </p:cNvPr>
                <p:cNvPicPr/>
                <p:nvPr/>
              </p:nvPicPr>
              <p:blipFill>
                <a:blip r:embed="rId226"/>
                <a:stretch>
                  <a:fillRect/>
                </a:stretch>
              </p:blipFill>
              <p:spPr>
                <a:xfrm>
                  <a:off x="3773888" y="8536412"/>
                  <a:ext cx="90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0" name="Ink 249">
                  <a:extLst>
                    <a:ext uri="{FF2B5EF4-FFF2-40B4-BE49-F238E27FC236}">
                      <a16:creationId xmlns:a16="http://schemas.microsoft.com/office/drawing/2014/main" id="{01C62537-86B1-5562-507A-AAD1C505C5F8}"/>
                    </a:ext>
                  </a:extLst>
                </p14:cNvPr>
                <p14:cNvContentPartPr/>
                <p14:nvPr/>
              </p14:nvContentPartPr>
              <p14:xfrm>
                <a:off x="3889808" y="9036092"/>
                <a:ext cx="228240" cy="275040"/>
              </p14:xfrm>
            </p:contentPart>
          </mc:Choice>
          <mc:Fallback xmlns="">
            <p:pic>
              <p:nvPicPr>
                <p:cNvPr id="250" name="Ink 249">
                  <a:extLst>
                    <a:ext uri="{FF2B5EF4-FFF2-40B4-BE49-F238E27FC236}">
                      <a16:creationId xmlns:a16="http://schemas.microsoft.com/office/drawing/2014/main" id="{01C62537-86B1-5562-507A-AAD1C505C5F8}"/>
                    </a:ext>
                  </a:extLst>
                </p:cNvPr>
                <p:cNvPicPr/>
                <p:nvPr/>
              </p:nvPicPr>
              <p:blipFill>
                <a:blip r:embed="rId228"/>
                <a:stretch>
                  <a:fillRect/>
                </a:stretch>
              </p:blipFill>
              <p:spPr>
                <a:xfrm>
                  <a:off x="3871808" y="9018452"/>
                  <a:ext cx="263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1" name="Ink 250">
                  <a:extLst>
                    <a:ext uri="{FF2B5EF4-FFF2-40B4-BE49-F238E27FC236}">
                      <a16:creationId xmlns:a16="http://schemas.microsoft.com/office/drawing/2014/main" id="{44AC2E77-DF0A-86C7-1A65-8E00C3A04D5F}"/>
                    </a:ext>
                  </a:extLst>
                </p14:cNvPr>
                <p14:cNvContentPartPr/>
                <p14:nvPr/>
              </p14:nvContentPartPr>
              <p14:xfrm>
                <a:off x="3884048" y="9442532"/>
                <a:ext cx="276840" cy="73800"/>
              </p14:xfrm>
            </p:contentPart>
          </mc:Choice>
          <mc:Fallback xmlns="">
            <p:pic>
              <p:nvPicPr>
                <p:cNvPr id="251" name="Ink 250">
                  <a:extLst>
                    <a:ext uri="{FF2B5EF4-FFF2-40B4-BE49-F238E27FC236}">
                      <a16:creationId xmlns:a16="http://schemas.microsoft.com/office/drawing/2014/main" id="{44AC2E77-DF0A-86C7-1A65-8E00C3A04D5F}"/>
                    </a:ext>
                  </a:extLst>
                </p:cNvPr>
                <p:cNvPicPr/>
                <p:nvPr/>
              </p:nvPicPr>
              <p:blipFill>
                <a:blip r:embed="rId230"/>
                <a:stretch>
                  <a:fillRect/>
                </a:stretch>
              </p:blipFill>
              <p:spPr>
                <a:xfrm>
                  <a:off x="3866048" y="9424892"/>
                  <a:ext cx="312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52" name="Ink 251">
                  <a:extLst>
                    <a:ext uri="{FF2B5EF4-FFF2-40B4-BE49-F238E27FC236}">
                      <a16:creationId xmlns:a16="http://schemas.microsoft.com/office/drawing/2014/main" id="{32BCF20E-EB4D-6302-9F92-C6B4A930B15C}"/>
                    </a:ext>
                  </a:extLst>
                </p14:cNvPr>
                <p14:cNvContentPartPr/>
                <p14:nvPr/>
              </p14:nvContentPartPr>
              <p14:xfrm>
                <a:off x="4318928" y="9191612"/>
                <a:ext cx="452880" cy="192240"/>
              </p14:xfrm>
            </p:contentPart>
          </mc:Choice>
          <mc:Fallback xmlns="">
            <p:pic>
              <p:nvPicPr>
                <p:cNvPr id="252" name="Ink 251">
                  <a:extLst>
                    <a:ext uri="{FF2B5EF4-FFF2-40B4-BE49-F238E27FC236}">
                      <a16:creationId xmlns:a16="http://schemas.microsoft.com/office/drawing/2014/main" id="{32BCF20E-EB4D-6302-9F92-C6B4A930B15C}"/>
                    </a:ext>
                  </a:extLst>
                </p:cNvPr>
                <p:cNvPicPr/>
                <p:nvPr/>
              </p:nvPicPr>
              <p:blipFill>
                <a:blip r:embed="rId232"/>
                <a:stretch>
                  <a:fillRect/>
                </a:stretch>
              </p:blipFill>
              <p:spPr>
                <a:xfrm>
                  <a:off x="4300928" y="9173612"/>
                  <a:ext cx="488520" cy="227880"/>
                </a:xfrm>
                <a:prstGeom prst="rect">
                  <a:avLst/>
                </a:prstGeom>
              </p:spPr>
            </p:pic>
          </mc:Fallback>
        </mc:AlternateContent>
      </p:grpSp>
      <p:grpSp>
        <p:nvGrpSpPr>
          <p:cNvPr id="263" name="Group 262">
            <a:extLst>
              <a:ext uri="{FF2B5EF4-FFF2-40B4-BE49-F238E27FC236}">
                <a16:creationId xmlns:a16="http://schemas.microsoft.com/office/drawing/2014/main" id="{9DE99B49-3EB0-58BA-7A86-3B3E8A9A2D08}"/>
              </a:ext>
            </a:extLst>
          </p:cNvPr>
          <p:cNvGrpSpPr/>
          <p:nvPr/>
        </p:nvGrpSpPr>
        <p:grpSpPr>
          <a:xfrm>
            <a:off x="6445448" y="8415092"/>
            <a:ext cx="754200" cy="587520"/>
            <a:chOff x="6445448" y="8415092"/>
            <a:chExt cx="754200" cy="587520"/>
          </a:xfrm>
        </p:grpSpPr>
        <mc:AlternateContent xmlns:mc="http://schemas.openxmlformats.org/markup-compatibility/2006" xmlns:p14="http://schemas.microsoft.com/office/powerpoint/2010/main">
          <mc:Choice Requires="p14">
            <p:contentPart p14:bwMode="auto" r:id="rId233">
              <p14:nvContentPartPr>
                <p14:cNvPr id="259" name="Ink 258">
                  <a:extLst>
                    <a:ext uri="{FF2B5EF4-FFF2-40B4-BE49-F238E27FC236}">
                      <a16:creationId xmlns:a16="http://schemas.microsoft.com/office/drawing/2014/main" id="{E7E4CAB9-9370-6CFA-18F3-2803E30AB550}"/>
                    </a:ext>
                  </a:extLst>
                </p14:cNvPr>
                <p14:cNvContentPartPr/>
                <p14:nvPr/>
              </p14:nvContentPartPr>
              <p14:xfrm>
                <a:off x="6528248" y="8415092"/>
                <a:ext cx="671400" cy="122760"/>
              </p14:xfrm>
            </p:contentPart>
          </mc:Choice>
          <mc:Fallback xmlns="">
            <p:pic>
              <p:nvPicPr>
                <p:cNvPr id="259" name="Ink 258">
                  <a:extLst>
                    <a:ext uri="{FF2B5EF4-FFF2-40B4-BE49-F238E27FC236}">
                      <a16:creationId xmlns:a16="http://schemas.microsoft.com/office/drawing/2014/main" id="{E7E4CAB9-9370-6CFA-18F3-2803E30AB550}"/>
                    </a:ext>
                  </a:extLst>
                </p:cNvPr>
                <p:cNvPicPr/>
                <p:nvPr/>
              </p:nvPicPr>
              <p:blipFill>
                <a:blip r:embed="rId234"/>
                <a:stretch>
                  <a:fillRect/>
                </a:stretch>
              </p:blipFill>
              <p:spPr>
                <a:xfrm>
                  <a:off x="6510608" y="8397452"/>
                  <a:ext cx="707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0" name="Ink 259">
                  <a:extLst>
                    <a:ext uri="{FF2B5EF4-FFF2-40B4-BE49-F238E27FC236}">
                      <a16:creationId xmlns:a16="http://schemas.microsoft.com/office/drawing/2014/main" id="{AC7AFF00-9BA5-6BE9-A469-4FCAC78A60BA}"/>
                    </a:ext>
                  </a:extLst>
                </p14:cNvPr>
                <p14:cNvContentPartPr/>
                <p14:nvPr/>
              </p14:nvContentPartPr>
              <p14:xfrm>
                <a:off x="6508088" y="8596892"/>
                <a:ext cx="541800" cy="78840"/>
              </p14:xfrm>
            </p:contentPart>
          </mc:Choice>
          <mc:Fallback xmlns="">
            <p:pic>
              <p:nvPicPr>
                <p:cNvPr id="260" name="Ink 259">
                  <a:extLst>
                    <a:ext uri="{FF2B5EF4-FFF2-40B4-BE49-F238E27FC236}">
                      <a16:creationId xmlns:a16="http://schemas.microsoft.com/office/drawing/2014/main" id="{AC7AFF00-9BA5-6BE9-A469-4FCAC78A60BA}"/>
                    </a:ext>
                  </a:extLst>
                </p:cNvPr>
                <p:cNvPicPr/>
                <p:nvPr/>
              </p:nvPicPr>
              <p:blipFill>
                <a:blip r:embed="rId236"/>
                <a:stretch>
                  <a:fillRect/>
                </a:stretch>
              </p:blipFill>
              <p:spPr>
                <a:xfrm>
                  <a:off x="6490088" y="8579252"/>
                  <a:ext cx="577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1" name="Ink 260">
                  <a:extLst>
                    <a:ext uri="{FF2B5EF4-FFF2-40B4-BE49-F238E27FC236}">
                      <a16:creationId xmlns:a16="http://schemas.microsoft.com/office/drawing/2014/main" id="{D2E6059F-E78B-1A1C-5A5D-25724BE714F2}"/>
                    </a:ext>
                  </a:extLst>
                </p14:cNvPr>
                <p14:cNvContentPartPr/>
                <p14:nvPr/>
              </p14:nvContentPartPr>
              <p14:xfrm>
                <a:off x="6445448" y="8749172"/>
                <a:ext cx="321480" cy="253440"/>
              </p14:xfrm>
            </p:contentPart>
          </mc:Choice>
          <mc:Fallback xmlns="">
            <p:pic>
              <p:nvPicPr>
                <p:cNvPr id="261" name="Ink 260">
                  <a:extLst>
                    <a:ext uri="{FF2B5EF4-FFF2-40B4-BE49-F238E27FC236}">
                      <a16:creationId xmlns:a16="http://schemas.microsoft.com/office/drawing/2014/main" id="{D2E6059F-E78B-1A1C-5A5D-25724BE714F2}"/>
                    </a:ext>
                  </a:extLst>
                </p:cNvPr>
                <p:cNvPicPr/>
                <p:nvPr/>
              </p:nvPicPr>
              <p:blipFill>
                <a:blip r:embed="rId238"/>
                <a:stretch>
                  <a:fillRect/>
                </a:stretch>
              </p:blipFill>
              <p:spPr>
                <a:xfrm>
                  <a:off x="6427448" y="8731532"/>
                  <a:ext cx="357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2" name="Ink 261">
                  <a:extLst>
                    <a:ext uri="{FF2B5EF4-FFF2-40B4-BE49-F238E27FC236}">
                      <a16:creationId xmlns:a16="http://schemas.microsoft.com/office/drawing/2014/main" id="{28FD20EB-1FCE-D0A6-D733-2A838A9B32E8}"/>
                    </a:ext>
                  </a:extLst>
                </p14:cNvPr>
                <p14:cNvContentPartPr/>
                <p14:nvPr/>
              </p14:nvContentPartPr>
              <p14:xfrm>
                <a:off x="6804728" y="8781572"/>
                <a:ext cx="315360" cy="61560"/>
              </p14:xfrm>
            </p:contentPart>
          </mc:Choice>
          <mc:Fallback xmlns="">
            <p:pic>
              <p:nvPicPr>
                <p:cNvPr id="262" name="Ink 261">
                  <a:extLst>
                    <a:ext uri="{FF2B5EF4-FFF2-40B4-BE49-F238E27FC236}">
                      <a16:creationId xmlns:a16="http://schemas.microsoft.com/office/drawing/2014/main" id="{28FD20EB-1FCE-D0A6-D733-2A838A9B32E8}"/>
                    </a:ext>
                  </a:extLst>
                </p:cNvPr>
                <p:cNvPicPr/>
                <p:nvPr/>
              </p:nvPicPr>
              <p:blipFill>
                <a:blip r:embed="rId240"/>
                <a:stretch>
                  <a:fillRect/>
                </a:stretch>
              </p:blipFill>
              <p:spPr>
                <a:xfrm>
                  <a:off x="6787088" y="8763572"/>
                  <a:ext cx="351000" cy="97200"/>
                </a:xfrm>
                <a:prstGeom prst="rect">
                  <a:avLst/>
                </a:prstGeom>
              </p:spPr>
            </p:pic>
          </mc:Fallback>
        </mc:AlternateContent>
      </p:grpSp>
      <p:grpSp>
        <p:nvGrpSpPr>
          <p:cNvPr id="267" name="Group 266">
            <a:extLst>
              <a:ext uri="{FF2B5EF4-FFF2-40B4-BE49-F238E27FC236}">
                <a16:creationId xmlns:a16="http://schemas.microsoft.com/office/drawing/2014/main" id="{BC96B272-541A-E241-4794-7DB2A84BA314}"/>
              </a:ext>
            </a:extLst>
          </p:cNvPr>
          <p:cNvGrpSpPr/>
          <p:nvPr/>
        </p:nvGrpSpPr>
        <p:grpSpPr>
          <a:xfrm>
            <a:off x="6022808" y="7062572"/>
            <a:ext cx="989280" cy="640080"/>
            <a:chOff x="6022808" y="7062572"/>
            <a:chExt cx="989280" cy="640080"/>
          </a:xfrm>
        </p:grpSpPr>
        <mc:AlternateContent xmlns:mc="http://schemas.openxmlformats.org/markup-compatibility/2006" xmlns:p14="http://schemas.microsoft.com/office/powerpoint/2010/main">
          <mc:Choice Requires="p14">
            <p:contentPart p14:bwMode="auto" r:id="rId241">
              <p14:nvContentPartPr>
                <p14:cNvPr id="264" name="Ink 263">
                  <a:extLst>
                    <a:ext uri="{FF2B5EF4-FFF2-40B4-BE49-F238E27FC236}">
                      <a16:creationId xmlns:a16="http://schemas.microsoft.com/office/drawing/2014/main" id="{7429EB36-80DD-BF94-CA3B-469F1EE7E7E7}"/>
                    </a:ext>
                  </a:extLst>
                </p14:cNvPr>
                <p14:cNvContentPartPr/>
                <p14:nvPr/>
              </p14:nvContentPartPr>
              <p14:xfrm>
                <a:off x="6340688" y="7062572"/>
                <a:ext cx="671400" cy="425880"/>
              </p14:xfrm>
            </p:contentPart>
          </mc:Choice>
          <mc:Fallback xmlns="">
            <p:pic>
              <p:nvPicPr>
                <p:cNvPr id="264" name="Ink 263">
                  <a:extLst>
                    <a:ext uri="{FF2B5EF4-FFF2-40B4-BE49-F238E27FC236}">
                      <a16:creationId xmlns:a16="http://schemas.microsoft.com/office/drawing/2014/main" id="{7429EB36-80DD-BF94-CA3B-469F1EE7E7E7}"/>
                    </a:ext>
                  </a:extLst>
                </p:cNvPr>
                <p:cNvPicPr/>
                <p:nvPr/>
              </p:nvPicPr>
              <p:blipFill>
                <a:blip r:embed="rId242"/>
                <a:stretch>
                  <a:fillRect/>
                </a:stretch>
              </p:blipFill>
              <p:spPr>
                <a:xfrm>
                  <a:off x="6322688" y="7044932"/>
                  <a:ext cx="7070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5" name="Ink 264">
                  <a:extLst>
                    <a:ext uri="{FF2B5EF4-FFF2-40B4-BE49-F238E27FC236}">
                      <a16:creationId xmlns:a16="http://schemas.microsoft.com/office/drawing/2014/main" id="{79C1FEE1-C639-F1B1-3C97-07772CE0578F}"/>
                    </a:ext>
                  </a:extLst>
                </p14:cNvPr>
                <p14:cNvContentPartPr/>
                <p14:nvPr/>
              </p14:nvContentPartPr>
              <p14:xfrm>
                <a:off x="6022808" y="7142852"/>
                <a:ext cx="328320" cy="292680"/>
              </p14:xfrm>
            </p:contentPart>
          </mc:Choice>
          <mc:Fallback xmlns="">
            <p:pic>
              <p:nvPicPr>
                <p:cNvPr id="265" name="Ink 264">
                  <a:extLst>
                    <a:ext uri="{FF2B5EF4-FFF2-40B4-BE49-F238E27FC236}">
                      <a16:creationId xmlns:a16="http://schemas.microsoft.com/office/drawing/2014/main" id="{79C1FEE1-C639-F1B1-3C97-07772CE0578F}"/>
                    </a:ext>
                  </a:extLst>
                </p:cNvPr>
                <p:cNvPicPr/>
                <p:nvPr/>
              </p:nvPicPr>
              <p:blipFill>
                <a:blip r:embed="rId244"/>
                <a:stretch>
                  <a:fillRect/>
                </a:stretch>
              </p:blipFill>
              <p:spPr>
                <a:xfrm>
                  <a:off x="6005168" y="7124852"/>
                  <a:ext cx="3639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6" name="Ink 265">
                  <a:extLst>
                    <a:ext uri="{FF2B5EF4-FFF2-40B4-BE49-F238E27FC236}">
                      <a16:creationId xmlns:a16="http://schemas.microsoft.com/office/drawing/2014/main" id="{05805D70-94C2-DFD0-2BE0-31C22B4A4F41}"/>
                    </a:ext>
                  </a:extLst>
                </p14:cNvPr>
                <p14:cNvContentPartPr/>
                <p14:nvPr/>
              </p14:nvContentPartPr>
              <p14:xfrm>
                <a:off x="6398648" y="7566932"/>
                <a:ext cx="563040" cy="135720"/>
              </p14:xfrm>
            </p:contentPart>
          </mc:Choice>
          <mc:Fallback xmlns="">
            <p:pic>
              <p:nvPicPr>
                <p:cNvPr id="266" name="Ink 265">
                  <a:extLst>
                    <a:ext uri="{FF2B5EF4-FFF2-40B4-BE49-F238E27FC236}">
                      <a16:creationId xmlns:a16="http://schemas.microsoft.com/office/drawing/2014/main" id="{05805D70-94C2-DFD0-2BE0-31C22B4A4F41}"/>
                    </a:ext>
                  </a:extLst>
                </p:cNvPr>
                <p:cNvPicPr/>
                <p:nvPr/>
              </p:nvPicPr>
              <p:blipFill>
                <a:blip r:embed="rId246"/>
                <a:stretch>
                  <a:fillRect/>
                </a:stretch>
              </p:blipFill>
              <p:spPr>
                <a:xfrm>
                  <a:off x="6380648" y="7549292"/>
                  <a:ext cx="59868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268" name="Ink 267">
                <a:extLst>
                  <a:ext uri="{FF2B5EF4-FFF2-40B4-BE49-F238E27FC236}">
                    <a16:creationId xmlns:a16="http://schemas.microsoft.com/office/drawing/2014/main" id="{F1CC4939-A932-B243-9946-645033FF47AA}"/>
                  </a:ext>
                </a:extLst>
              </p14:cNvPr>
              <p14:cNvContentPartPr/>
              <p14:nvPr/>
            </p14:nvContentPartPr>
            <p14:xfrm>
              <a:off x="5095808" y="7160852"/>
              <a:ext cx="387720" cy="223560"/>
            </p14:xfrm>
          </p:contentPart>
        </mc:Choice>
        <mc:Fallback xmlns="">
          <p:pic>
            <p:nvPicPr>
              <p:cNvPr id="268" name="Ink 267">
                <a:extLst>
                  <a:ext uri="{FF2B5EF4-FFF2-40B4-BE49-F238E27FC236}">
                    <a16:creationId xmlns:a16="http://schemas.microsoft.com/office/drawing/2014/main" id="{F1CC4939-A932-B243-9946-645033FF47AA}"/>
                  </a:ext>
                </a:extLst>
              </p:cNvPr>
              <p:cNvPicPr/>
              <p:nvPr/>
            </p:nvPicPr>
            <p:blipFill>
              <a:blip r:embed="rId248"/>
              <a:stretch>
                <a:fillRect/>
              </a:stretch>
            </p:blipFill>
            <p:spPr>
              <a:xfrm>
                <a:off x="5077808" y="7142852"/>
                <a:ext cx="423360" cy="259200"/>
              </a:xfrm>
              <a:prstGeom prst="rect">
                <a:avLst/>
              </a:prstGeom>
            </p:spPr>
          </p:pic>
        </mc:Fallback>
      </mc:AlternateContent>
      <p:grpSp>
        <p:nvGrpSpPr>
          <p:cNvPr id="271" name="Group 270">
            <a:extLst>
              <a:ext uri="{FF2B5EF4-FFF2-40B4-BE49-F238E27FC236}">
                <a16:creationId xmlns:a16="http://schemas.microsoft.com/office/drawing/2014/main" id="{06E1BC34-E982-E07B-0382-F05E71076B5C}"/>
              </a:ext>
            </a:extLst>
          </p:cNvPr>
          <p:cNvGrpSpPr/>
          <p:nvPr/>
        </p:nvGrpSpPr>
        <p:grpSpPr>
          <a:xfrm>
            <a:off x="5585048" y="9158852"/>
            <a:ext cx="825840" cy="243000"/>
            <a:chOff x="5585048" y="9158852"/>
            <a:chExt cx="825840" cy="243000"/>
          </a:xfrm>
        </p:grpSpPr>
        <mc:AlternateContent xmlns:mc="http://schemas.openxmlformats.org/markup-compatibility/2006" xmlns:p14="http://schemas.microsoft.com/office/powerpoint/2010/main">
          <mc:Choice Requires="p14">
            <p:contentPart p14:bwMode="auto" r:id="rId249">
              <p14:nvContentPartPr>
                <p14:cNvPr id="269" name="Ink 268">
                  <a:extLst>
                    <a:ext uri="{FF2B5EF4-FFF2-40B4-BE49-F238E27FC236}">
                      <a16:creationId xmlns:a16="http://schemas.microsoft.com/office/drawing/2014/main" id="{3239FFDD-11BF-63C8-D974-61A4C8209CFC}"/>
                    </a:ext>
                  </a:extLst>
                </p14:cNvPr>
                <p14:cNvContentPartPr/>
                <p14:nvPr/>
              </p14:nvContentPartPr>
              <p14:xfrm>
                <a:off x="5585048" y="9186572"/>
                <a:ext cx="594360" cy="215280"/>
              </p14:xfrm>
            </p:contentPart>
          </mc:Choice>
          <mc:Fallback xmlns="">
            <p:pic>
              <p:nvPicPr>
                <p:cNvPr id="269" name="Ink 268">
                  <a:extLst>
                    <a:ext uri="{FF2B5EF4-FFF2-40B4-BE49-F238E27FC236}">
                      <a16:creationId xmlns:a16="http://schemas.microsoft.com/office/drawing/2014/main" id="{3239FFDD-11BF-63C8-D974-61A4C8209CFC}"/>
                    </a:ext>
                  </a:extLst>
                </p:cNvPr>
                <p:cNvPicPr/>
                <p:nvPr/>
              </p:nvPicPr>
              <p:blipFill>
                <a:blip r:embed="rId250"/>
                <a:stretch>
                  <a:fillRect/>
                </a:stretch>
              </p:blipFill>
              <p:spPr>
                <a:xfrm>
                  <a:off x="5567408" y="9168932"/>
                  <a:ext cx="63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0" name="Ink 269">
                  <a:extLst>
                    <a:ext uri="{FF2B5EF4-FFF2-40B4-BE49-F238E27FC236}">
                      <a16:creationId xmlns:a16="http://schemas.microsoft.com/office/drawing/2014/main" id="{C6157707-084A-5D28-47C9-D2E63888AC99}"/>
                    </a:ext>
                  </a:extLst>
                </p14:cNvPr>
                <p14:cNvContentPartPr/>
                <p14:nvPr/>
              </p14:nvContentPartPr>
              <p14:xfrm>
                <a:off x="5978888" y="9158852"/>
                <a:ext cx="432000" cy="112680"/>
              </p14:xfrm>
            </p:contentPart>
          </mc:Choice>
          <mc:Fallback xmlns="">
            <p:pic>
              <p:nvPicPr>
                <p:cNvPr id="270" name="Ink 269">
                  <a:extLst>
                    <a:ext uri="{FF2B5EF4-FFF2-40B4-BE49-F238E27FC236}">
                      <a16:creationId xmlns:a16="http://schemas.microsoft.com/office/drawing/2014/main" id="{C6157707-084A-5D28-47C9-D2E63888AC99}"/>
                    </a:ext>
                  </a:extLst>
                </p:cNvPr>
                <p:cNvPicPr/>
                <p:nvPr/>
              </p:nvPicPr>
              <p:blipFill>
                <a:blip r:embed="rId252"/>
                <a:stretch>
                  <a:fillRect/>
                </a:stretch>
              </p:blipFill>
              <p:spPr>
                <a:xfrm>
                  <a:off x="5960888" y="9141212"/>
                  <a:ext cx="4676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3">
            <p14:nvContentPartPr>
              <p14:cNvPr id="334" name="Ink 333">
                <a:extLst>
                  <a:ext uri="{FF2B5EF4-FFF2-40B4-BE49-F238E27FC236}">
                    <a16:creationId xmlns:a16="http://schemas.microsoft.com/office/drawing/2014/main" id="{89D48137-E773-7E8D-FED2-85970735DF1E}"/>
                  </a:ext>
                </a:extLst>
              </p14:cNvPr>
              <p14:cNvContentPartPr/>
              <p14:nvPr/>
            </p14:nvContentPartPr>
            <p14:xfrm>
              <a:off x="2606695" y="2901007"/>
              <a:ext cx="234275" cy="72294"/>
            </p14:xfrm>
          </p:contentPart>
        </mc:Choice>
        <mc:Fallback xmlns="">
          <p:pic>
            <p:nvPicPr>
              <p:cNvPr id="334" name="Ink 333">
                <a:extLst>
                  <a:ext uri="{FF2B5EF4-FFF2-40B4-BE49-F238E27FC236}">
                    <a16:creationId xmlns:a16="http://schemas.microsoft.com/office/drawing/2014/main" id="{89D48137-E773-7E8D-FED2-85970735DF1E}"/>
                  </a:ext>
                </a:extLst>
              </p:cNvPr>
              <p:cNvPicPr/>
              <p:nvPr/>
            </p:nvPicPr>
            <p:blipFill>
              <a:blip r:embed="rId254"/>
              <a:stretch>
                <a:fillRect/>
              </a:stretch>
            </p:blipFill>
            <p:spPr>
              <a:xfrm>
                <a:off x="2589061" y="2883383"/>
                <a:ext cx="269902" cy="107901"/>
              </a:xfrm>
              <a:prstGeom prst="rect">
                <a:avLst/>
              </a:prstGeom>
            </p:spPr>
          </p:pic>
        </mc:Fallback>
      </mc:AlternateContent>
      <p:grpSp>
        <p:nvGrpSpPr>
          <p:cNvPr id="362" name="Group 361">
            <a:extLst>
              <a:ext uri="{FF2B5EF4-FFF2-40B4-BE49-F238E27FC236}">
                <a16:creationId xmlns:a16="http://schemas.microsoft.com/office/drawing/2014/main" id="{68F6281A-7100-3AD2-DCD1-AD402662EC20}"/>
              </a:ext>
            </a:extLst>
          </p:cNvPr>
          <p:cNvGrpSpPr/>
          <p:nvPr/>
        </p:nvGrpSpPr>
        <p:grpSpPr>
          <a:xfrm>
            <a:off x="3719471" y="2532093"/>
            <a:ext cx="817747" cy="638374"/>
            <a:chOff x="3532753" y="2303040"/>
            <a:chExt cx="817747" cy="638374"/>
          </a:xfrm>
        </p:grpSpPr>
        <mc:AlternateContent xmlns:mc="http://schemas.openxmlformats.org/markup-compatibility/2006" xmlns:p14="http://schemas.microsoft.com/office/powerpoint/2010/main">
          <mc:Choice Requires="p14">
            <p:contentPart p14:bwMode="auto" r:id="rId255">
              <p14:nvContentPartPr>
                <p14:cNvPr id="337" name="Ink 336">
                  <a:extLst>
                    <a:ext uri="{FF2B5EF4-FFF2-40B4-BE49-F238E27FC236}">
                      <a16:creationId xmlns:a16="http://schemas.microsoft.com/office/drawing/2014/main" id="{653551BF-EE3B-D0A2-D216-07BED0632099}"/>
                    </a:ext>
                  </a:extLst>
                </p14:cNvPr>
                <p14:cNvContentPartPr/>
                <p14:nvPr/>
              </p14:nvContentPartPr>
              <p14:xfrm>
                <a:off x="3746227" y="2303040"/>
                <a:ext cx="516974" cy="430698"/>
              </p14:xfrm>
            </p:contentPart>
          </mc:Choice>
          <mc:Fallback xmlns="">
            <p:pic>
              <p:nvPicPr>
                <p:cNvPr id="337" name="Ink 336">
                  <a:extLst>
                    <a:ext uri="{FF2B5EF4-FFF2-40B4-BE49-F238E27FC236}">
                      <a16:creationId xmlns:a16="http://schemas.microsoft.com/office/drawing/2014/main" id="{653551BF-EE3B-D0A2-D216-07BED0632099}"/>
                    </a:ext>
                  </a:extLst>
                </p:cNvPr>
                <p:cNvPicPr/>
                <p:nvPr/>
              </p:nvPicPr>
              <p:blipFill>
                <a:blip r:embed="rId256"/>
                <a:stretch>
                  <a:fillRect/>
                </a:stretch>
              </p:blipFill>
              <p:spPr>
                <a:xfrm>
                  <a:off x="3728227" y="2285409"/>
                  <a:ext cx="552615" cy="46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38" name="Ink 337">
                  <a:extLst>
                    <a:ext uri="{FF2B5EF4-FFF2-40B4-BE49-F238E27FC236}">
                      <a16:creationId xmlns:a16="http://schemas.microsoft.com/office/drawing/2014/main" id="{45F528F3-47BD-13E6-1169-38EA094A4190}"/>
                    </a:ext>
                  </a:extLst>
                </p14:cNvPr>
                <p14:cNvContentPartPr/>
                <p14:nvPr/>
              </p14:nvContentPartPr>
              <p14:xfrm>
                <a:off x="3833526" y="2435353"/>
                <a:ext cx="143907" cy="43990"/>
              </p14:xfrm>
            </p:contentPart>
          </mc:Choice>
          <mc:Fallback xmlns="">
            <p:pic>
              <p:nvPicPr>
                <p:cNvPr id="338" name="Ink 337">
                  <a:extLst>
                    <a:ext uri="{FF2B5EF4-FFF2-40B4-BE49-F238E27FC236}">
                      <a16:creationId xmlns:a16="http://schemas.microsoft.com/office/drawing/2014/main" id="{45F528F3-47BD-13E6-1169-38EA094A4190}"/>
                    </a:ext>
                  </a:extLst>
                </p:cNvPr>
                <p:cNvPicPr/>
                <p:nvPr/>
              </p:nvPicPr>
              <p:blipFill>
                <a:blip r:embed="rId258"/>
                <a:stretch>
                  <a:fillRect/>
                </a:stretch>
              </p:blipFill>
              <p:spPr>
                <a:xfrm>
                  <a:off x="3815538" y="2417829"/>
                  <a:ext cx="179524" cy="79397"/>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41" name="Ink 340">
                  <a:extLst>
                    <a:ext uri="{FF2B5EF4-FFF2-40B4-BE49-F238E27FC236}">
                      <a16:creationId xmlns:a16="http://schemas.microsoft.com/office/drawing/2014/main" id="{01E6ADF4-FFF6-CBD7-A10F-D2F4F0D2C327}"/>
                    </a:ext>
                  </a:extLst>
                </p14:cNvPr>
                <p14:cNvContentPartPr/>
                <p14:nvPr/>
              </p14:nvContentPartPr>
              <p14:xfrm>
                <a:off x="4068142" y="2444901"/>
                <a:ext cx="132313" cy="64451"/>
              </p14:xfrm>
            </p:contentPart>
          </mc:Choice>
          <mc:Fallback xmlns="">
            <p:pic>
              <p:nvPicPr>
                <p:cNvPr id="341" name="Ink 340">
                  <a:extLst>
                    <a:ext uri="{FF2B5EF4-FFF2-40B4-BE49-F238E27FC236}">
                      <a16:creationId xmlns:a16="http://schemas.microsoft.com/office/drawing/2014/main" id="{01E6ADF4-FFF6-CBD7-A10F-D2F4F0D2C327}"/>
                    </a:ext>
                  </a:extLst>
                </p:cNvPr>
                <p:cNvPicPr/>
                <p:nvPr/>
              </p:nvPicPr>
              <p:blipFill>
                <a:blip r:embed="rId260"/>
                <a:stretch>
                  <a:fillRect/>
                </a:stretch>
              </p:blipFill>
              <p:spPr>
                <a:xfrm>
                  <a:off x="4050165" y="2427258"/>
                  <a:ext cx="167908" cy="100097"/>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45" name="Ink 344">
                  <a:extLst>
                    <a:ext uri="{FF2B5EF4-FFF2-40B4-BE49-F238E27FC236}">
                      <a16:creationId xmlns:a16="http://schemas.microsoft.com/office/drawing/2014/main" id="{8F0AE6AE-3375-D1D9-5FA1-FE32AF05C170}"/>
                    </a:ext>
                  </a:extLst>
                </p14:cNvPr>
                <p14:cNvContentPartPr/>
                <p14:nvPr/>
              </p14:nvContentPartPr>
              <p14:xfrm>
                <a:off x="3912981" y="2542430"/>
                <a:ext cx="132995" cy="39557"/>
              </p14:xfrm>
            </p:contentPart>
          </mc:Choice>
          <mc:Fallback xmlns="">
            <p:pic>
              <p:nvPicPr>
                <p:cNvPr id="345" name="Ink 344">
                  <a:extLst>
                    <a:ext uri="{FF2B5EF4-FFF2-40B4-BE49-F238E27FC236}">
                      <a16:creationId xmlns:a16="http://schemas.microsoft.com/office/drawing/2014/main" id="{8F0AE6AE-3375-D1D9-5FA1-FE32AF05C170}"/>
                    </a:ext>
                  </a:extLst>
                </p:cNvPr>
                <p:cNvPicPr/>
                <p:nvPr/>
              </p:nvPicPr>
              <p:blipFill>
                <a:blip r:embed="rId262"/>
                <a:stretch>
                  <a:fillRect/>
                </a:stretch>
              </p:blipFill>
              <p:spPr>
                <a:xfrm>
                  <a:off x="3895368" y="2524450"/>
                  <a:ext cx="168580" cy="75158"/>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6" name="Ink 345">
                  <a:extLst>
                    <a:ext uri="{FF2B5EF4-FFF2-40B4-BE49-F238E27FC236}">
                      <a16:creationId xmlns:a16="http://schemas.microsoft.com/office/drawing/2014/main" id="{F3A50805-6E3E-4F83-A00F-6767A232AA97}"/>
                    </a:ext>
                  </a:extLst>
                </p14:cNvPr>
                <p14:cNvContentPartPr/>
                <p14:nvPr/>
              </p14:nvContentPartPr>
              <p14:xfrm>
                <a:off x="3898659" y="2562891"/>
                <a:ext cx="145612" cy="104009"/>
              </p14:xfrm>
            </p:contentPart>
          </mc:Choice>
          <mc:Fallback xmlns="">
            <p:pic>
              <p:nvPicPr>
                <p:cNvPr id="346" name="Ink 345">
                  <a:extLst>
                    <a:ext uri="{FF2B5EF4-FFF2-40B4-BE49-F238E27FC236}">
                      <a16:creationId xmlns:a16="http://schemas.microsoft.com/office/drawing/2014/main" id="{F3A50805-6E3E-4F83-A00F-6767A232AA97}"/>
                    </a:ext>
                  </a:extLst>
                </p:cNvPr>
                <p:cNvPicPr/>
                <p:nvPr/>
              </p:nvPicPr>
              <p:blipFill>
                <a:blip r:embed="rId264"/>
                <a:stretch>
                  <a:fillRect/>
                </a:stretch>
              </p:blipFill>
              <p:spPr>
                <a:xfrm>
                  <a:off x="3881042" y="2544896"/>
                  <a:ext cx="181206" cy="13963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8" name="Ink 347">
                  <a:extLst>
                    <a:ext uri="{FF2B5EF4-FFF2-40B4-BE49-F238E27FC236}">
                      <a16:creationId xmlns:a16="http://schemas.microsoft.com/office/drawing/2014/main" id="{31ECD97C-A2F2-8612-0B48-094568E47D4E}"/>
                    </a:ext>
                  </a:extLst>
                </p14:cNvPr>
                <p14:cNvContentPartPr/>
                <p14:nvPr/>
              </p14:nvContentPartPr>
              <p14:xfrm>
                <a:off x="3913322" y="2735784"/>
                <a:ext cx="155160" cy="205630"/>
              </p14:xfrm>
            </p:contentPart>
          </mc:Choice>
          <mc:Fallback xmlns="">
            <p:pic>
              <p:nvPicPr>
                <p:cNvPr id="348" name="Ink 347">
                  <a:extLst>
                    <a:ext uri="{FF2B5EF4-FFF2-40B4-BE49-F238E27FC236}">
                      <a16:creationId xmlns:a16="http://schemas.microsoft.com/office/drawing/2014/main" id="{31ECD97C-A2F2-8612-0B48-094568E47D4E}"/>
                    </a:ext>
                  </a:extLst>
                </p:cNvPr>
                <p:cNvPicPr/>
                <p:nvPr/>
              </p:nvPicPr>
              <p:blipFill>
                <a:blip r:embed="rId266"/>
                <a:stretch>
                  <a:fillRect/>
                </a:stretch>
              </p:blipFill>
              <p:spPr>
                <a:xfrm>
                  <a:off x="3895322" y="2718138"/>
                  <a:ext cx="190800" cy="241282"/>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55" name="Ink 354">
                  <a:extLst>
                    <a:ext uri="{FF2B5EF4-FFF2-40B4-BE49-F238E27FC236}">
                      <a16:creationId xmlns:a16="http://schemas.microsoft.com/office/drawing/2014/main" id="{90C5A594-C9DC-701C-20D3-A5835F69EC15}"/>
                    </a:ext>
                  </a:extLst>
                </p14:cNvPr>
                <p14:cNvContentPartPr/>
                <p14:nvPr/>
              </p14:nvContentPartPr>
              <p14:xfrm>
                <a:off x="4236261" y="2549251"/>
                <a:ext cx="114239" cy="134700"/>
              </p14:xfrm>
            </p:contentPart>
          </mc:Choice>
          <mc:Fallback xmlns="">
            <p:pic>
              <p:nvPicPr>
                <p:cNvPr id="355" name="Ink 354">
                  <a:extLst>
                    <a:ext uri="{FF2B5EF4-FFF2-40B4-BE49-F238E27FC236}">
                      <a16:creationId xmlns:a16="http://schemas.microsoft.com/office/drawing/2014/main" id="{90C5A594-C9DC-701C-20D3-A5835F69EC15}"/>
                    </a:ext>
                  </a:extLst>
                </p:cNvPr>
                <p:cNvPicPr/>
                <p:nvPr/>
              </p:nvPicPr>
              <p:blipFill>
                <a:blip r:embed="rId268"/>
                <a:stretch>
                  <a:fillRect/>
                </a:stretch>
              </p:blipFill>
              <p:spPr>
                <a:xfrm>
                  <a:off x="4218242" y="2531243"/>
                  <a:ext cx="149916" cy="17035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57" name="Ink 356">
                  <a:extLst>
                    <a:ext uri="{FF2B5EF4-FFF2-40B4-BE49-F238E27FC236}">
                      <a16:creationId xmlns:a16="http://schemas.microsoft.com/office/drawing/2014/main" id="{54EF5436-466E-F3A4-9F95-77F17C3D9FF4}"/>
                    </a:ext>
                  </a:extLst>
                </p14:cNvPr>
                <p14:cNvContentPartPr/>
                <p14:nvPr/>
              </p14:nvContentPartPr>
              <p14:xfrm>
                <a:off x="4028925" y="2744650"/>
                <a:ext cx="164027" cy="148340"/>
              </p14:xfrm>
            </p:contentPart>
          </mc:Choice>
          <mc:Fallback xmlns="">
            <p:pic>
              <p:nvPicPr>
                <p:cNvPr id="357" name="Ink 356">
                  <a:extLst>
                    <a:ext uri="{FF2B5EF4-FFF2-40B4-BE49-F238E27FC236}">
                      <a16:creationId xmlns:a16="http://schemas.microsoft.com/office/drawing/2014/main" id="{54EF5436-466E-F3A4-9F95-77F17C3D9FF4}"/>
                    </a:ext>
                  </a:extLst>
                </p:cNvPr>
                <p:cNvPicPr/>
                <p:nvPr/>
              </p:nvPicPr>
              <p:blipFill>
                <a:blip r:embed="rId270"/>
                <a:stretch>
                  <a:fillRect/>
                </a:stretch>
              </p:blipFill>
              <p:spPr>
                <a:xfrm>
                  <a:off x="4011261" y="2726648"/>
                  <a:ext cx="199716" cy="183985"/>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61" name="Ink 360">
                  <a:extLst>
                    <a:ext uri="{FF2B5EF4-FFF2-40B4-BE49-F238E27FC236}">
                      <a16:creationId xmlns:a16="http://schemas.microsoft.com/office/drawing/2014/main" id="{BDF46D98-7AC0-48D5-B7C4-3018C1119524}"/>
                    </a:ext>
                  </a:extLst>
                </p14:cNvPr>
                <p14:cNvContentPartPr/>
                <p14:nvPr/>
              </p14:nvContentPartPr>
              <p14:xfrm>
                <a:off x="3532753" y="2368174"/>
                <a:ext cx="235980" cy="84912"/>
              </p14:xfrm>
            </p:contentPart>
          </mc:Choice>
          <mc:Fallback xmlns="">
            <p:pic>
              <p:nvPicPr>
                <p:cNvPr id="361" name="Ink 360">
                  <a:extLst>
                    <a:ext uri="{FF2B5EF4-FFF2-40B4-BE49-F238E27FC236}">
                      <a16:creationId xmlns:a16="http://schemas.microsoft.com/office/drawing/2014/main" id="{BDF46D98-7AC0-48D5-B7C4-3018C1119524}"/>
                    </a:ext>
                  </a:extLst>
                </p:cNvPr>
                <p:cNvPicPr/>
                <p:nvPr/>
              </p:nvPicPr>
              <p:blipFill>
                <a:blip r:embed="rId272"/>
                <a:stretch>
                  <a:fillRect/>
                </a:stretch>
              </p:blipFill>
              <p:spPr>
                <a:xfrm>
                  <a:off x="3515126" y="2350184"/>
                  <a:ext cx="271593" cy="120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366" name="Ink 365">
                <a:extLst>
                  <a:ext uri="{FF2B5EF4-FFF2-40B4-BE49-F238E27FC236}">
                    <a16:creationId xmlns:a16="http://schemas.microsoft.com/office/drawing/2014/main" id="{AEA8EC17-C364-9FA6-A35C-54988D0A82A5}"/>
                  </a:ext>
                </a:extLst>
              </p14:cNvPr>
              <p14:cNvContentPartPr/>
              <p14:nvPr/>
            </p14:nvContentPartPr>
            <p14:xfrm>
              <a:off x="3672868" y="2620265"/>
              <a:ext cx="18415" cy="16028"/>
            </p14:xfrm>
          </p:contentPart>
        </mc:Choice>
        <mc:Fallback xmlns="">
          <p:pic>
            <p:nvPicPr>
              <p:cNvPr id="366" name="Ink 365">
                <a:extLst>
                  <a:ext uri="{FF2B5EF4-FFF2-40B4-BE49-F238E27FC236}">
                    <a16:creationId xmlns:a16="http://schemas.microsoft.com/office/drawing/2014/main" id="{AEA8EC17-C364-9FA6-A35C-54988D0A82A5}"/>
                  </a:ext>
                </a:extLst>
              </p:cNvPr>
              <p:cNvPicPr/>
              <p:nvPr/>
            </p:nvPicPr>
            <p:blipFill>
              <a:blip r:embed="rId274"/>
              <a:stretch>
                <a:fillRect/>
              </a:stretch>
            </p:blipFill>
            <p:spPr>
              <a:xfrm>
                <a:off x="3655161" y="2602456"/>
                <a:ext cx="53474" cy="51290"/>
              </a:xfrm>
              <a:prstGeom prst="rect">
                <a:avLst/>
              </a:prstGeom>
            </p:spPr>
          </p:pic>
        </mc:Fallback>
      </mc:AlternateContent>
      <p:grpSp>
        <p:nvGrpSpPr>
          <p:cNvPr id="374" name="Group 373">
            <a:extLst>
              <a:ext uri="{FF2B5EF4-FFF2-40B4-BE49-F238E27FC236}">
                <a16:creationId xmlns:a16="http://schemas.microsoft.com/office/drawing/2014/main" id="{4D6BAF75-AFD5-8C60-9553-5CD12A871614}"/>
              </a:ext>
            </a:extLst>
          </p:cNvPr>
          <p:cNvGrpSpPr/>
          <p:nvPr/>
        </p:nvGrpSpPr>
        <p:grpSpPr>
          <a:xfrm>
            <a:off x="2645400" y="2461606"/>
            <a:ext cx="1070436" cy="592338"/>
            <a:chOff x="2458682" y="2232553"/>
            <a:chExt cx="1070436" cy="592338"/>
          </a:xfrm>
        </p:grpSpPr>
        <mc:AlternateContent xmlns:mc="http://schemas.openxmlformats.org/markup-compatibility/2006" xmlns:p14="http://schemas.microsoft.com/office/powerpoint/2010/main">
          <mc:Choice Requires="p14">
            <p:contentPart p14:bwMode="auto" r:id="rId275">
              <p14:nvContentPartPr>
                <p14:cNvPr id="306" name="Ink 305">
                  <a:extLst>
                    <a:ext uri="{FF2B5EF4-FFF2-40B4-BE49-F238E27FC236}">
                      <a16:creationId xmlns:a16="http://schemas.microsoft.com/office/drawing/2014/main" id="{6A005FB5-4C98-5CBF-1C2B-17F33D7FED15}"/>
                    </a:ext>
                  </a:extLst>
                </p14:cNvPr>
                <p14:cNvContentPartPr/>
                <p14:nvPr/>
              </p14:nvContentPartPr>
              <p14:xfrm>
                <a:off x="2658856" y="2246876"/>
                <a:ext cx="606319" cy="578015"/>
              </p14:xfrm>
            </p:contentPart>
          </mc:Choice>
          <mc:Fallback xmlns="">
            <p:pic>
              <p:nvPicPr>
                <p:cNvPr id="306" name="Ink 305">
                  <a:extLst>
                    <a:ext uri="{FF2B5EF4-FFF2-40B4-BE49-F238E27FC236}">
                      <a16:creationId xmlns:a16="http://schemas.microsoft.com/office/drawing/2014/main" id="{6A005FB5-4C98-5CBF-1C2B-17F33D7FED15}"/>
                    </a:ext>
                  </a:extLst>
                </p:cNvPr>
                <p:cNvPicPr/>
                <p:nvPr/>
              </p:nvPicPr>
              <p:blipFill>
                <a:blip r:embed="rId276"/>
                <a:stretch>
                  <a:fillRect/>
                </a:stretch>
              </p:blipFill>
              <p:spPr>
                <a:xfrm>
                  <a:off x="2640864" y="2229240"/>
                  <a:ext cx="641942" cy="613646"/>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7" name="Ink 306">
                  <a:extLst>
                    <a:ext uri="{FF2B5EF4-FFF2-40B4-BE49-F238E27FC236}">
                      <a16:creationId xmlns:a16="http://schemas.microsoft.com/office/drawing/2014/main" id="{171E04DC-EA04-3904-FFDD-49125B249A10}"/>
                    </a:ext>
                  </a:extLst>
                </p14:cNvPr>
                <p14:cNvContentPartPr/>
                <p14:nvPr/>
              </p14:nvContentPartPr>
              <p14:xfrm>
                <a:off x="2815039" y="2408515"/>
                <a:ext cx="86617" cy="62064"/>
              </p14:xfrm>
            </p:contentPart>
          </mc:Choice>
          <mc:Fallback xmlns="">
            <p:pic>
              <p:nvPicPr>
                <p:cNvPr id="307" name="Ink 306">
                  <a:extLst>
                    <a:ext uri="{FF2B5EF4-FFF2-40B4-BE49-F238E27FC236}">
                      <a16:creationId xmlns:a16="http://schemas.microsoft.com/office/drawing/2014/main" id="{171E04DC-EA04-3904-FFDD-49125B249A10}"/>
                    </a:ext>
                  </a:extLst>
                </p:cNvPr>
                <p:cNvPicPr/>
                <p:nvPr/>
              </p:nvPicPr>
              <p:blipFill>
                <a:blip r:embed="rId278"/>
                <a:stretch>
                  <a:fillRect/>
                </a:stretch>
              </p:blipFill>
              <p:spPr>
                <a:xfrm>
                  <a:off x="2797355" y="2390473"/>
                  <a:ext cx="122347" cy="97787"/>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08" name="Ink 307">
                  <a:extLst>
                    <a:ext uri="{FF2B5EF4-FFF2-40B4-BE49-F238E27FC236}">
                      <a16:creationId xmlns:a16="http://schemas.microsoft.com/office/drawing/2014/main" id="{49E593A8-8473-F73D-051C-1B527E9E0D85}"/>
                    </a:ext>
                  </a:extLst>
                </p14:cNvPr>
                <p14:cNvContentPartPr/>
                <p14:nvPr/>
              </p14:nvContentPartPr>
              <p14:xfrm>
                <a:off x="3034310" y="2382598"/>
                <a:ext cx="94801" cy="13981"/>
              </p14:xfrm>
            </p:contentPart>
          </mc:Choice>
          <mc:Fallback xmlns="">
            <p:pic>
              <p:nvPicPr>
                <p:cNvPr id="308" name="Ink 307">
                  <a:extLst>
                    <a:ext uri="{FF2B5EF4-FFF2-40B4-BE49-F238E27FC236}">
                      <a16:creationId xmlns:a16="http://schemas.microsoft.com/office/drawing/2014/main" id="{49E593A8-8473-F73D-051C-1B527E9E0D85}"/>
                    </a:ext>
                  </a:extLst>
                </p:cNvPr>
                <p:cNvPicPr/>
                <p:nvPr/>
              </p:nvPicPr>
              <p:blipFill>
                <a:blip r:embed="rId280"/>
                <a:stretch>
                  <a:fillRect/>
                </a:stretch>
              </p:blipFill>
              <p:spPr>
                <a:xfrm>
                  <a:off x="3016287" y="2365032"/>
                  <a:ext cx="130487" cy="4947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0" name="Ink 309">
                  <a:extLst>
                    <a:ext uri="{FF2B5EF4-FFF2-40B4-BE49-F238E27FC236}">
                      <a16:creationId xmlns:a16="http://schemas.microsoft.com/office/drawing/2014/main" id="{58464E29-E7E3-7570-C232-7A4579EC97C7}"/>
                    </a:ext>
                  </a:extLst>
                </p14:cNvPr>
                <p14:cNvContentPartPr/>
                <p14:nvPr/>
              </p14:nvContentPartPr>
              <p14:xfrm>
                <a:off x="2942919" y="2477741"/>
                <a:ext cx="127538" cy="69907"/>
              </p14:xfrm>
            </p:contentPart>
          </mc:Choice>
          <mc:Fallback xmlns="">
            <p:pic>
              <p:nvPicPr>
                <p:cNvPr id="310" name="Ink 309">
                  <a:extLst>
                    <a:ext uri="{FF2B5EF4-FFF2-40B4-BE49-F238E27FC236}">
                      <a16:creationId xmlns:a16="http://schemas.microsoft.com/office/drawing/2014/main" id="{58464E29-E7E3-7570-C232-7A4579EC97C7}"/>
                    </a:ext>
                  </a:extLst>
                </p:cNvPr>
                <p:cNvPicPr/>
                <p:nvPr/>
              </p:nvPicPr>
              <p:blipFill>
                <a:blip r:embed="rId282"/>
                <a:stretch>
                  <a:fillRect/>
                </a:stretch>
              </p:blipFill>
              <p:spPr>
                <a:xfrm>
                  <a:off x="2925265" y="2460084"/>
                  <a:ext cx="163205" cy="10558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13" name="Ink 312">
                  <a:extLst>
                    <a:ext uri="{FF2B5EF4-FFF2-40B4-BE49-F238E27FC236}">
                      <a16:creationId xmlns:a16="http://schemas.microsoft.com/office/drawing/2014/main" id="{AD1B28F8-FA10-D17C-84ED-D797B6BC40A5}"/>
                    </a:ext>
                  </a:extLst>
                </p14:cNvPr>
                <p14:cNvContentPartPr/>
                <p14:nvPr/>
              </p14:nvContentPartPr>
              <p14:xfrm>
                <a:off x="2930301" y="2491381"/>
                <a:ext cx="145271" cy="167778"/>
              </p14:xfrm>
            </p:contentPart>
          </mc:Choice>
          <mc:Fallback xmlns="">
            <p:pic>
              <p:nvPicPr>
                <p:cNvPr id="313" name="Ink 312">
                  <a:extLst>
                    <a:ext uri="{FF2B5EF4-FFF2-40B4-BE49-F238E27FC236}">
                      <a16:creationId xmlns:a16="http://schemas.microsoft.com/office/drawing/2014/main" id="{AD1B28F8-FA10-D17C-84ED-D797B6BC40A5}"/>
                    </a:ext>
                  </a:extLst>
                </p:cNvPr>
                <p:cNvPicPr/>
                <p:nvPr/>
              </p:nvPicPr>
              <p:blipFill>
                <a:blip r:embed="rId284"/>
                <a:stretch>
                  <a:fillRect/>
                </a:stretch>
              </p:blipFill>
              <p:spPr>
                <a:xfrm>
                  <a:off x="2912322" y="2473379"/>
                  <a:ext cx="180870" cy="2034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63" name="Ink 362">
                  <a:extLst>
                    <a:ext uri="{FF2B5EF4-FFF2-40B4-BE49-F238E27FC236}">
                      <a16:creationId xmlns:a16="http://schemas.microsoft.com/office/drawing/2014/main" id="{D869D97E-8986-E3B8-794F-8C122CCEFE43}"/>
                    </a:ext>
                  </a:extLst>
                </p14:cNvPr>
                <p14:cNvContentPartPr/>
                <p14:nvPr/>
              </p14:nvContentPartPr>
              <p14:xfrm>
                <a:off x="3273018" y="2372709"/>
                <a:ext cx="210404" cy="80820"/>
              </p14:xfrm>
            </p:contentPart>
          </mc:Choice>
          <mc:Fallback xmlns="">
            <p:pic>
              <p:nvPicPr>
                <p:cNvPr id="363" name="Ink 362">
                  <a:extLst>
                    <a:ext uri="{FF2B5EF4-FFF2-40B4-BE49-F238E27FC236}">
                      <a16:creationId xmlns:a16="http://schemas.microsoft.com/office/drawing/2014/main" id="{D869D97E-8986-E3B8-794F-8C122CCEFE43}"/>
                    </a:ext>
                  </a:extLst>
                </p:cNvPr>
                <p:cNvPicPr/>
                <p:nvPr/>
              </p:nvPicPr>
              <p:blipFill>
                <a:blip r:embed="rId286"/>
                <a:stretch>
                  <a:fillRect/>
                </a:stretch>
              </p:blipFill>
              <p:spPr>
                <a:xfrm>
                  <a:off x="3255394" y="2355030"/>
                  <a:ext cx="246011" cy="1165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64" name="Ink 363">
                  <a:extLst>
                    <a:ext uri="{FF2B5EF4-FFF2-40B4-BE49-F238E27FC236}">
                      <a16:creationId xmlns:a16="http://schemas.microsoft.com/office/drawing/2014/main" id="{C79A2EF3-9FD3-9722-A655-13C12C0AC39D}"/>
                    </a:ext>
                  </a:extLst>
                </p14:cNvPr>
                <p14:cNvContentPartPr/>
                <p14:nvPr/>
              </p14:nvContentPartPr>
              <p14:xfrm>
                <a:off x="3463303" y="2346110"/>
                <a:ext cx="65815" cy="49106"/>
              </p14:xfrm>
            </p:contentPart>
          </mc:Choice>
          <mc:Fallback xmlns="">
            <p:pic>
              <p:nvPicPr>
                <p:cNvPr id="364" name="Ink 363">
                  <a:extLst>
                    <a:ext uri="{FF2B5EF4-FFF2-40B4-BE49-F238E27FC236}">
                      <a16:creationId xmlns:a16="http://schemas.microsoft.com/office/drawing/2014/main" id="{C79A2EF3-9FD3-9722-A655-13C12C0AC39D}"/>
                    </a:ext>
                  </a:extLst>
                </p:cNvPr>
                <p:cNvPicPr/>
                <p:nvPr/>
              </p:nvPicPr>
              <p:blipFill>
                <a:blip r:embed="rId288"/>
                <a:stretch>
                  <a:fillRect/>
                </a:stretch>
              </p:blipFill>
              <p:spPr>
                <a:xfrm>
                  <a:off x="3445680" y="2328056"/>
                  <a:ext cx="101420" cy="84852"/>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71" name="Ink 370">
                  <a:extLst>
                    <a:ext uri="{FF2B5EF4-FFF2-40B4-BE49-F238E27FC236}">
                      <a16:creationId xmlns:a16="http://schemas.microsoft.com/office/drawing/2014/main" id="{C90C7500-ED09-919E-7906-266B5E8D7F41}"/>
                    </a:ext>
                  </a:extLst>
                </p14:cNvPr>
                <p14:cNvContentPartPr/>
                <p14:nvPr/>
              </p14:nvContentPartPr>
              <p14:xfrm>
                <a:off x="2458682" y="2289843"/>
                <a:ext cx="62064" cy="207676"/>
              </p14:xfrm>
            </p:contentPart>
          </mc:Choice>
          <mc:Fallback xmlns="">
            <p:pic>
              <p:nvPicPr>
                <p:cNvPr id="371" name="Ink 370">
                  <a:extLst>
                    <a:ext uri="{FF2B5EF4-FFF2-40B4-BE49-F238E27FC236}">
                      <a16:creationId xmlns:a16="http://schemas.microsoft.com/office/drawing/2014/main" id="{C90C7500-ED09-919E-7906-266B5E8D7F41}"/>
                    </a:ext>
                  </a:extLst>
                </p:cNvPr>
                <p:cNvPicPr/>
                <p:nvPr/>
              </p:nvPicPr>
              <p:blipFill>
                <a:blip r:embed="rId290"/>
                <a:stretch>
                  <a:fillRect/>
                </a:stretch>
              </p:blipFill>
              <p:spPr>
                <a:xfrm>
                  <a:off x="2440744" y="2271847"/>
                  <a:ext cx="97580" cy="243308"/>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72" name="Ink 371">
                  <a:extLst>
                    <a:ext uri="{FF2B5EF4-FFF2-40B4-BE49-F238E27FC236}">
                      <a16:creationId xmlns:a16="http://schemas.microsoft.com/office/drawing/2014/main" id="{7A9C3B1B-2D56-E3C1-54BB-78963276CED1}"/>
                    </a:ext>
                  </a:extLst>
                </p14:cNvPr>
                <p14:cNvContentPartPr/>
                <p14:nvPr/>
              </p14:nvContentPartPr>
              <p14:xfrm>
                <a:off x="2524156" y="2353612"/>
                <a:ext cx="38534" cy="89345"/>
              </p14:xfrm>
            </p:contentPart>
          </mc:Choice>
          <mc:Fallback xmlns="">
            <p:pic>
              <p:nvPicPr>
                <p:cNvPr id="372" name="Ink 371">
                  <a:extLst>
                    <a:ext uri="{FF2B5EF4-FFF2-40B4-BE49-F238E27FC236}">
                      <a16:creationId xmlns:a16="http://schemas.microsoft.com/office/drawing/2014/main" id="{7A9C3B1B-2D56-E3C1-54BB-78963276CED1}"/>
                    </a:ext>
                  </a:extLst>
                </p:cNvPr>
                <p:cNvPicPr/>
                <p:nvPr/>
              </p:nvPicPr>
              <p:blipFill>
                <a:blip r:embed="rId292"/>
                <a:stretch>
                  <a:fillRect/>
                </a:stretch>
              </p:blipFill>
              <p:spPr>
                <a:xfrm>
                  <a:off x="2506149" y="2335599"/>
                  <a:ext cx="74187" cy="125011"/>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73" name="Ink 372">
                  <a:extLst>
                    <a:ext uri="{FF2B5EF4-FFF2-40B4-BE49-F238E27FC236}">
                      <a16:creationId xmlns:a16="http://schemas.microsoft.com/office/drawing/2014/main" id="{2A4D960D-7504-442B-F2E8-BB431F513E1C}"/>
                    </a:ext>
                  </a:extLst>
                </p14:cNvPr>
                <p14:cNvContentPartPr/>
                <p14:nvPr/>
              </p14:nvContentPartPr>
              <p14:xfrm>
                <a:off x="2543594" y="2232553"/>
                <a:ext cx="11594" cy="47401"/>
              </p14:xfrm>
            </p:contentPart>
          </mc:Choice>
          <mc:Fallback xmlns="">
            <p:pic>
              <p:nvPicPr>
                <p:cNvPr id="373" name="Ink 372">
                  <a:extLst>
                    <a:ext uri="{FF2B5EF4-FFF2-40B4-BE49-F238E27FC236}">
                      <a16:creationId xmlns:a16="http://schemas.microsoft.com/office/drawing/2014/main" id="{2A4D960D-7504-442B-F2E8-BB431F513E1C}"/>
                    </a:ext>
                  </a:extLst>
                </p:cNvPr>
                <p:cNvPicPr/>
                <p:nvPr/>
              </p:nvPicPr>
              <p:blipFill>
                <a:blip r:embed="rId294"/>
                <a:stretch>
                  <a:fillRect/>
                </a:stretch>
              </p:blipFill>
              <p:spPr>
                <a:xfrm>
                  <a:off x="2525841" y="2214957"/>
                  <a:ext cx="47463" cy="829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5">
            <p14:nvContentPartPr>
              <p14:cNvPr id="367" name="Ink 366">
                <a:extLst>
                  <a:ext uri="{FF2B5EF4-FFF2-40B4-BE49-F238E27FC236}">
                    <a16:creationId xmlns:a16="http://schemas.microsoft.com/office/drawing/2014/main" id="{AEAF423C-B556-FC7E-C6BA-A96B34652344}"/>
                  </a:ext>
                </a:extLst>
              </p14:cNvPr>
              <p14:cNvContentPartPr/>
              <p14:nvPr/>
            </p14:nvContentPartPr>
            <p14:xfrm>
              <a:off x="3660251" y="2559906"/>
              <a:ext cx="43308" cy="17051"/>
            </p14:xfrm>
          </p:contentPart>
        </mc:Choice>
        <mc:Fallback xmlns="">
          <p:pic>
            <p:nvPicPr>
              <p:cNvPr id="367" name="Ink 366">
                <a:extLst>
                  <a:ext uri="{FF2B5EF4-FFF2-40B4-BE49-F238E27FC236}">
                    <a16:creationId xmlns:a16="http://schemas.microsoft.com/office/drawing/2014/main" id="{AEAF423C-B556-FC7E-C6BA-A96B34652344}"/>
                  </a:ext>
                </a:extLst>
              </p:cNvPr>
              <p:cNvPicPr/>
              <p:nvPr/>
            </p:nvPicPr>
            <p:blipFill>
              <a:blip r:embed="rId296"/>
              <a:stretch>
                <a:fillRect/>
              </a:stretch>
            </p:blipFill>
            <p:spPr>
              <a:xfrm>
                <a:off x="3642355" y="2541767"/>
                <a:ext cx="78742" cy="52967"/>
              </a:xfrm>
              <a:prstGeom prst="rect">
                <a:avLst/>
              </a:prstGeom>
            </p:spPr>
          </p:pic>
        </mc:Fallback>
      </mc:AlternateContent>
      <p:grpSp>
        <p:nvGrpSpPr>
          <p:cNvPr id="384" name="Group 383">
            <a:extLst>
              <a:ext uri="{FF2B5EF4-FFF2-40B4-BE49-F238E27FC236}">
                <a16:creationId xmlns:a16="http://schemas.microsoft.com/office/drawing/2014/main" id="{B502FF56-D218-C585-964F-B2CA15A92A05}"/>
              </a:ext>
            </a:extLst>
          </p:cNvPr>
          <p:cNvGrpSpPr/>
          <p:nvPr/>
        </p:nvGrpSpPr>
        <p:grpSpPr>
          <a:xfrm>
            <a:off x="4528808" y="2545836"/>
            <a:ext cx="217224" cy="241436"/>
            <a:chOff x="4342090" y="2316783"/>
            <a:chExt cx="217224" cy="241436"/>
          </a:xfrm>
        </p:grpSpPr>
        <mc:AlternateContent xmlns:mc="http://schemas.openxmlformats.org/markup-compatibility/2006" xmlns:p14="http://schemas.microsoft.com/office/powerpoint/2010/main">
          <mc:Choice Requires="p14">
            <p:contentPart p14:bwMode="auto" r:id="rId297">
              <p14:nvContentPartPr>
                <p14:cNvPr id="381" name="Ink 380">
                  <a:extLst>
                    <a:ext uri="{FF2B5EF4-FFF2-40B4-BE49-F238E27FC236}">
                      <a16:creationId xmlns:a16="http://schemas.microsoft.com/office/drawing/2014/main" id="{7267D969-18BF-CBD2-A080-D179DD35B2B4}"/>
                    </a:ext>
                  </a:extLst>
                </p14:cNvPr>
                <p14:cNvContentPartPr/>
                <p14:nvPr/>
              </p14:nvContentPartPr>
              <p14:xfrm>
                <a:off x="4342090" y="2316783"/>
                <a:ext cx="166073" cy="117308"/>
              </p14:xfrm>
            </p:contentPart>
          </mc:Choice>
          <mc:Fallback xmlns="">
            <p:pic>
              <p:nvPicPr>
                <p:cNvPr id="381" name="Ink 380">
                  <a:extLst>
                    <a:ext uri="{FF2B5EF4-FFF2-40B4-BE49-F238E27FC236}">
                      <a16:creationId xmlns:a16="http://schemas.microsoft.com/office/drawing/2014/main" id="{7267D969-18BF-CBD2-A080-D179DD35B2B4}"/>
                    </a:ext>
                  </a:extLst>
                </p:cNvPr>
                <p:cNvPicPr/>
                <p:nvPr/>
              </p:nvPicPr>
              <p:blipFill>
                <a:blip r:embed="rId298"/>
                <a:stretch>
                  <a:fillRect/>
                </a:stretch>
              </p:blipFill>
              <p:spPr>
                <a:xfrm>
                  <a:off x="4324078" y="2299151"/>
                  <a:ext cx="201737" cy="15293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82" name="Ink 381">
                  <a:extLst>
                    <a:ext uri="{FF2B5EF4-FFF2-40B4-BE49-F238E27FC236}">
                      <a16:creationId xmlns:a16="http://schemas.microsoft.com/office/drawing/2014/main" id="{7998740A-49F5-744B-D220-92059E60BFCB}"/>
                    </a:ext>
                  </a:extLst>
                </p14:cNvPr>
                <p14:cNvContentPartPr/>
                <p14:nvPr/>
              </p14:nvContentPartPr>
              <p14:xfrm>
                <a:off x="4435186" y="2420792"/>
                <a:ext cx="82525" cy="91732"/>
              </p14:xfrm>
            </p:contentPart>
          </mc:Choice>
          <mc:Fallback xmlns="">
            <p:pic>
              <p:nvPicPr>
                <p:cNvPr id="382" name="Ink 381">
                  <a:extLst>
                    <a:ext uri="{FF2B5EF4-FFF2-40B4-BE49-F238E27FC236}">
                      <a16:creationId xmlns:a16="http://schemas.microsoft.com/office/drawing/2014/main" id="{7998740A-49F5-744B-D220-92059E60BFCB}"/>
                    </a:ext>
                  </a:extLst>
                </p:cNvPr>
                <p:cNvPicPr/>
                <p:nvPr/>
              </p:nvPicPr>
              <p:blipFill>
                <a:blip r:embed="rId300"/>
                <a:stretch>
                  <a:fillRect/>
                </a:stretch>
              </p:blipFill>
              <p:spPr>
                <a:xfrm>
                  <a:off x="4417605" y="2403165"/>
                  <a:ext cx="118047" cy="12734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83" name="Ink 382">
                  <a:extLst>
                    <a:ext uri="{FF2B5EF4-FFF2-40B4-BE49-F238E27FC236}">
                      <a16:creationId xmlns:a16="http://schemas.microsoft.com/office/drawing/2014/main" id="{0281FCEB-647B-CB50-CF78-BA4C5FD9D6A5}"/>
                    </a:ext>
                  </a:extLst>
                </p14:cNvPr>
                <p14:cNvContentPartPr/>
                <p14:nvPr/>
              </p14:nvContentPartPr>
              <p14:xfrm>
                <a:off x="4533738" y="2458303"/>
                <a:ext cx="25576" cy="99916"/>
              </p14:xfrm>
            </p:contentPart>
          </mc:Choice>
          <mc:Fallback xmlns="">
            <p:pic>
              <p:nvPicPr>
                <p:cNvPr id="383" name="Ink 382">
                  <a:extLst>
                    <a:ext uri="{FF2B5EF4-FFF2-40B4-BE49-F238E27FC236}">
                      <a16:creationId xmlns:a16="http://schemas.microsoft.com/office/drawing/2014/main" id="{0281FCEB-647B-CB50-CF78-BA4C5FD9D6A5}"/>
                    </a:ext>
                  </a:extLst>
                </p:cNvPr>
                <p:cNvPicPr/>
                <p:nvPr/>
              </p:nvPicPr>
              <p:blipFill>
                <a:blip r:embed="rId302"/>
                <a:stretch>
                  <a:fillRect/>
                </a:stretch>
              </p:blipFill>
              <p:spPr>
                <a:xfrm>
                  <a:off x="4515727" y="2440332"/>
                  <a:ext cx="61238" cy="1354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405" name="Ink 404">
                <a:extLst>
                  <a:ext uri="{FF2B5EF4-FFF2-40B4-BE49-F238E27FC236}">
                    <a16:creationId xmlns:a16="http://schemas.microsoft.com/office/drawing/2014/main" id="{B52A4CDF-FD4B-CA08-256D-3E8F811DFEAA}"/>
                  </a:ext>
                </a:extLst>
              </p14:cNvPr>
              <p14:cNvContentPartPr/>
              <p14:nvPr/>
            </p14:nvContentPartPr>
            <p14:xfrm>
              <a:off x="2461028" y="2331252"/>
              <a:ext cx="354652" cy="154137"/>
            </p14:xfrm>
          </p:contentPart>
        </mc:Choice>
        <mc:Fallback xmlns="">
          <p:pic>
            <p:nvPicPr>
              <p:cNvPr id="405" name="Ink 404">
                <a:extLst>
                  <a:ext uri="{FF2B5EF4-FFF2-40B4-BE49-F238E27FC236}">
                    <a16:creationId xmlns:a16="http://schemas.microsoft.com/office/drawing/2014/main" id="{B52A4CDF-FD4B-CA08-256D-3E8F811DFEAA}"/>
                  </a:ext>
                </a:extLst>
              </p:cNvPr>
              <p:cNvPicPr/>
              <p:nvPr/>
            </p:nvPicPr>
            <p:blipFill>
              <a:blip r:embed="rId304"/>
              <a:stretch>
                <a:fillRect/>
              </a:stretch>
            </p:blipFill>
            <p:spPr>
              <a:xfrm>
                <a:off x="2443403" y="2313647"/>
                <a:ext cx="390261" cy="189707"/>
              </a:xfrm>
              <a:prstGeom prst="rect">
                <a:avLst/>
              </a:prstGeom>
            </p:spPr>
          </p:pic>
        </mc:Fallback>
      </mc:AlternateContent>
      <p:grpSp>
        <p:nvGrpSpPr>
          <p:cNvPr id="408" name="Group 407">
            <a:extLst>
              <a:ext uri="{FF2B5EF4-FFF2-40B4-BE49-F238E27FC236}">
                <a16:creationId xmlns:a16="http://schemas.microsoft.com/office/drawing/2014/main" id="{56EAED39-8D02-F065-44CF-6ADD346870B8}"/>
              </a:ext>
            </a:extLst>
          </p:cNvPr>
          <p:cNvGrpSpPr/>
          <p:nvPr/>
        </p:nvGrpSpPr>
        <p:grpSpPr>
          <a:xfrm>
            <a:off x="818143" y="1995018"/>
            <a:ext cx="5799136" cy="1468396"/>
            <a:chOff x="818143" y="1995018"/>
            <a:chExt cx="5799136" cy="1468396"/>
          </a:xfrm>
        </p:grpSpPr>
        <mc:AlternateContent xmlns:mc="http://schemas.openxmlformats.org/markup-compatibility/2006" xmlns:p14="http://schemas.microsoft.com/office/powerpoint/2010/main">
          <mc:Choice Requires="p14">
            <p:contentPart p14:bwMode="auto" r:id="rId305">
              <p14:nvContentPartPr>
                <p14:cNvPr id="389" name="Ink 388">
                  <a:extLst>
                    <a:ext uri="{FF2B5EF4-FFF2-40B4-BE49-F238E27FC236}">
                      <a16:creationId xmlns:a16="http://schemas.microsoft.com/office/drawing/2014/main" id="{9C33FA65-7555-8C62-DE15-E6A5B2DFC9DA}"/>
                    </a:ext>
                  </a:extLst>
                </p14:cNvPr>
                <p14:cNvContentPartPr/>
                <p14:nvPr/>
              </p14:nvContentPartPr>
              <p14:xfrm>
                <a:off x="1450952" y="2030479"/>
                <a:ext cx="5166327" cy="1357567"/>
              </p14:xfrm>
            </p:contentPart>
          </mc:Choice>
          <mc:Fallback xmlns="">
            <p:pic>
              <p:nvPicPr>
                <p:cNvPr id="389" name="Ink 388">
                  <a:extLst>
                    <a:ext uri="{FF2B5EF4-FFF2-40B4-BE49-F238E27FC236}">
                      <a16:creationId xmlns:a16="http://schemas.microsoft.com/office/drawing/2014/main" id="{9C33FA65-7555-8C62-DE15-E6A5B2DFC9DA}"/>
                    </a:ext>
                  </a:extLst>
                </p:cNvPr>
                <p:cNvPicPr/>
                <p:nvPr/>
              </p:nvPicPr>
              <p:blipFill>
                <a:blip r:embed="rId306"/>
                <a:stretch>
                  <a:fillRect/>
                </a:stretch>
              </p:blipFill>
              <p:spPr>
                <a:xfrm>
                  <a:off x="1432952" y="2012839"/>
                  <a:ext cx="5201967" cy="139320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90" name="Ink 389">
                  <a:extLst>
                    <a:ext uri="{FF2B5EF4-FFF2-40B4-BE49-F238E27FC236}">
                      <a16:creationId xmlns:a16="http://schemas.microsoft.com/office/drawing/2014/main" id="{925ECE93-7DFB-EB29-22AA-3A9E678D0219}"/>
                    </a:ext>
                  </a:extLst>
                </p14:cNvPr>
                <p14:cNvContentPartPr/>
                <p14:nvPr/>
              </p14:nvContentPartPr>
              <p14:xfrm>
                <a:off x="2376458" y="2933819"/>
                <a:ext cx="7161" cy="1364"/>
              </p14:xfrm>
            </p:contentPart>
          </mc:Choice>
          <mc:Fallback xmlns="">
            <p:pic>
              <p:nvPicPr>
                <p:cNvPr id="390" name="Ink 389">
                  <a:extLst>
                    <a:ext uri="{FF2B5EF4-FFF2-40B4-BE49-F238E27FC236}">
                      <a16:creationId xmlns:a16="http://schemas.microsoft.com/office/drawing/2014/main" id="{925ECE93-7DFB-EB29-22AA-3A9E678D0219}"/>
                    </a:ext>
                  </a:extLst>
                </p:cNvPr>
                <p:cNvPicPr/>
                <p:nvPr/>
              </p:nvPicPr>
              <p:blipFill>
                <a:blip r:embed="rId308"/>
                <a:stretch>
                  <a:fillRect/>
                </a:stretch>
              </p:blipFill>
              <p:spPr>
                <a:xfrm>
                  <a:off x="2358555" y="2917110"/>
                  <a:ext cx="42608" cy="35123"/>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91" name="Ink 390">
                  <a:extLst>
                    <a:ext uri="{FF2B5EF4-FFF2-40B4-BE49-F238E27FC236}">
                      <a16:creationId xmlns:a16="http://schemas.microsoft.com/office/drawing/2014/main" id="{6D6B3A71-9A36-4DC7-CC11-BE56B0DBC49F}"/>
                    </a:ext>
                  </a:extLst>
                </p14:cNvPr>
                <p14:cNvContentPartPr/>
                <p14:nvPr/>
              </p14:nvContentPartPr>
              <p14:xfrm>
                <a:off x="2012598" y="2141308"/>
                <a:ext cx="3619498" cy="812972"/>
              </p14:xfrm>
            </p:contentPart>
          </mc:Choice>
          <mc:Fallback xmlns="">
            <p:pic>
              <p:nvPicPr>
                <p:cNvPr id="391" name="Ink 390">
                  <a:extLst>
                    <a:ext uri="{FF2B5EF4-FFF2-40B4-BE49-F238E27FC236}">
                      <a16:creationId xmlns:a16="http://schemas.microsoft.com/office/drawing/2014/main" id="{6D6B3A71-9A36-4DC7-CC11-BE56B0DBC49F}"/>
                    </a:ext>
                  </a:extLst>
                </p:cNvPr>
                <p:cNvPicPr/>
                <p:nvPr/>
              </p:nvPicPr>
              <p:blipFill>
                <a:blip r:embed="rId310"/>
                <a:stretch>
                  <a:fillRect/>
                </a:stretch>
              </p:blipFill>
              <p:spPr>
                <a:xfrm>
                  <a:off x="1994600" y="2123666"/>
                  <a:ext cx="3655135" cy="848616"/>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07" name="Ink 406">
                  <a:extLst>
                    <a:ext uri="{FF2B5EF4-FFF2-40B4-BE49-F238E27FC236}">
                      <a16:creationId xmlns:a16="http://schemas.microsoft.com/office/drawing/2014/main" id="{3AD98126-C22C-D5D9-4B3C-A85269BE7686}"/>
                    </a:ext>
                  </a:extLst>
                </p14:cNvPr>
                <p14:cNvContentPartPr/>
                <p14:nvPr/>
              </p14:nvContentPartPr>
              <p14:xfrm>
                <a:off x="818143" y="1995018"/>
                <a:ext cx="4872716" cy="1468396"/>
              </p14:xfrm>
            </p:contentPart>
          </mc:Choice>
          <mc:Fallback xmlns="">
            <p:pic>
              <p:nvPicPr>
                <p:cNvPr id="407" name="Ink 406">
                  <a:extLst>
                    <a:ext uri="{FF2B5EF4-FFF2-40B4-BE49-F238E27FC236}">
                      <a16:creationId xmlns:a16="http://schemas.microsoft.com/office/drawing/2014/main" id="{3AD98126-C22C-D5D9-4B3C-A85269BE7686}"/>
                    </a:ext>
                  </a:extLst>
                </p:cNvPr>
                <p:cNvPicPr/>
                <p:nvPr/>
              </p:nvPicPr>
              <p:blipFill>
                <a:blip r:embed="rId312"/>
                <a:stretch>
                  <a:fillRect/>
                </a:stretch>
              </p:blipFill>
              <p:spPr>
                <a:xfrm>
                  <a:off x="800503" y="1977019"/>
                  <a:ext cx="4908357" cy="1504035"/>
                </a:xfrm>
                <a:prstGeom prst="rect">
                  <a:avLst/>
                </a:prstGeom>
              </p:spPr>
            </p:pic>
          </mc:Fallback>
        </mc:AlternateContent>
      </p:grpSp>
      <p:grpSp>
        <p:nvGrpSpPr>
          <p:cNvPr id="486" name="Group 485">
            <a:extLst>
              <a:ext uri="{FF2B5EF4-FFF2-40B4-BE49-F238E27FC236}">
                <a16:creationId xmlns:a16="http://schemas.microsoft.com/office/drawing/2014/main" id="{70FBB14A-1B2A-7A30-2147-4A8A76FBE52D}"/>
              </a:ext>
            </a:extLst>
          </p:cNvPr>
          <p:cNvGrpSpPr/>
          <p:nvPr/>
        </p:nvGrpSpPr>
        <p:grpSpPr>
          <a:xfrm>
            <a:off x="6277865" y="2460539"/>
            <a:ext cx="792170" cy="785350"/>
            <a:chOff x="6277865" y="2460539"/>
            <a:chExt cx="792170" cy="785350"/>
          </a:xfrm>
        </p:grpSpPr>
        <mc:AlternateContent xmlns:mc="http://schemas.openxmlformats.org/markup-compatibility/2006" xmlns:p14="http://schemas.microsoft.com/office/powerpoint/2010/main">
          <mc:Choice Requires="p14">
            <p:contentPart p14:bwMode="auto" r:id="rId313">
              <p14:nvContentPartPr>
                <p14:cNvPr id="480" name="Ink 479">
                  <a:extLst>
                    <a:ext uri="{FF2B5EF4-FFF2-40B4-BE49-F238E27FC236}">
                      <a16:creationId xmlns:a16="http://schemas.microsoft.com/office/drawing/2014/main" id="{E528FD13-FF77-7E52-5186-38FCA425E073}"/>
                    </a:ext>
                  </a:extLst>
                </p14:cNvPr>
                <p14:cNvContentPartPr/>
                <p14:nvPr/>
              </p14:nvContentPartPr>
              <p14:xfrm>
                <a:off x="6282298" y="2460539"/>
                <a:ext cx="787737" cy="785350"/>
              </p14:xfrm>
            </p:contentPart>
          </mc:Choice>
          <mc:Fallback xmlns="">
            <p:pic>
              <p:nvPicPr>
                <p:cNvPr id="480" name="Ink 479">
                  <a:extLst>
                    <a:ext uri="{FF2B5EF4-FFF2-40B4-BE49-F238E27FC236}">
                      <a16:creationId xmlns:a16="http://schemas.microsoft.com/office/drawing/2014/main" id="{E528FD13-FF77-7E52-5186-38FCA425E073}"/>
                    </a:ext>
                  </a:extLst>
                </p:cNvPr>
                <p:cNvPicPr/>
                <p:nvPr/>
              </p:nvPicPr>
              <p:blipFill>
                <a:blip r:embed="rId314"/>
                <a:stretch>
                  <a:fillRect/>
                </a:stretch>
              </p:blipFill>
              <p:spPr>
                <a:xfrm>
                  <a:off x="6264297" y="2442903"/>
                  <a:ext cx="823380" cy="820982"/>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81" name="Ink 480">
                  <a:extLst>
                    <a:ext uri="{FF2B5EF4-FFF2-40B4-BE49-F238E27FC236}">
                      <a16:creationId xmlns:a16="http://schemas.microsoft.com/office/drawing/2014/main" id="{21603D7E-190F-871A-FBB5-9D32A5125059}"/>
                    </a:ext>
                  </a:extLst>
                </p14:cNvPr>
                <p14:cNvContentPartPr/>
                <p14:nvPr/>
              </p14:nvContentPartPr>
              <p14:xfrm>
                <a:off x="6285026" y="2864296"/>
                <a:ext cx="303841" cy="181418"/>
              </p14:xfrm>
            </p:contentPart>
          </mc:Choice>
          <mc:Fallback xmlns="">
            <p:pic>
              <p:nvPicPr>
                <p:cNvPr id="481" name="Ink 480">
                  <a:extLst>
                    <a:ext uri="{FF2B5EF4-FFF2-40B4-BE49-F238E27FC236}">
                      <a16:creationId xmlns:a16="http://schemas.microsoft.com/office/drawing/2014/main" id="{21603D7E-190F-871A-FBB5-9D32A5125059}"/>
                    </a:ext>
                  </a:extLst>
                </p:cNvPr>
                <p:cNvPicPr/>
                <p:nvPr/>
              </p:nvPicPr>
              <p:blipFill>
                <a:blip r:embed="rId316"/>
                <a:stretch>
                  <a:fillRect/>
                </a:stretch>
              </p:blipFill>
              <p:spPr>
                <a:xfrm>
                  <a:off x="6267407" y="2846298"/>
                  <a:ext cx="339439" cy="217054"/>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82" name="Ink 481">
                  <a:extLst>
                    <a:ext uri="{FF2B5EF4-FFF2-40B4-BE49-F238E27FC236}">
                      <a16:creationId xmlns:a16="http://schemas.microsoft.com/office/drawing/2014/main" id="{52580AEF-E0C8-58E8-1A7D-660E0B3E9A99}"/>
                    </a:ext>
                  </a:extLst>
                </p14:cNvPr>
                <p14:cNvContentPartPr/>
                <p14:nvPr/>
              </p14:nvContentPartPr>
              <p14:xfrm>
                <a:off x="6320151" y="2660371"/>
                <a:ext cx="341" cy="3069"/>
              </p14:xfrm>
            </p:contentPart>
          </mc:Choice>
          <mc:Fallback xmlns="">
            <p:pic>
              <p:nvPicPr>
                <p:cNvPr id="482" name="Ink 481">
                  <a:extLst>
                    <a:ext uri="{FF2B5EF4-FFF2-40B4-BE49-F238E27FC236}">
                      <a16:creationId xmlns:a16="http://schemas.microsoft.com/office/drawing/2014/main" id="{52580AEF-E0C8-58E8-1A7D-660E0B3E9A99}"/>
                    </a:ext>
                  </a:extLst>
                </p:cNvPr>
                <p:cNvPicPr/>
                <p:nvPr/>
              </p:nvPicPr>
              <p:blipFill>
                <a:blip r:embed="rId318"/>
                <a:stretch>
                  <a:fillRect/>
                </a:stretch>
              </p:blipFill>
              <p:spPr>
                <a:xfrm>
                  <a:off x="6303101" y="2643321"/>
                  <a:ext cx="34100" cy="36828"/>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85" name="Ink 484">
                  <a:extLst>
                    <a:ext uri="{FF2B5EF4-FFF2-40B4-BE49-F238E27FC236}">
                      <a16:creationId xmlns:a16="http://schemas.microsoft.com/office/drawing/2014/main" id="{1EA6CFA6-51DA-336E-93D9-7B3EA5030CEA}"/>
                    </a:ext>
                  </a:extLst>
                </p14:cNvPr>
                <p14:cNvContentPartPr/>
                <p14:nvPr/>
              </p14:nvContentPartPr>
              <p14:xfrm>
                <a:off x="6277865" y="2661394"/>
                <a:ext cx="323279" cy="184146"/>
              </p14:xfrm>
            </p:contentPart>
          </mc:Choice>
          <mc:Fallback xmlns="">
            <p:pic>
              <p:nvPicPr>
                <p:cNvPr id="485" name="Ink 484">
                  <a:extLst>
                    <a:ext uri="{FF2B5EF4-FFF2-40B4-BE49-F238E27FC236}">
                      <a16:creationId xmlns:a16="http://schemas.microsoft.com/office/drawing/2014/main" id="{1EA6CFA6-51DA-336E-93D9-7B3EA5030CEA}"/>
                    </a:ext>
                  </a:extLst>
                </p:cNvPr>
                <p:cNvPicPr/>
                <p:nvPr/>
              </p:nvPicPr>
              <p:blipFill>
                <a:blip r:embed="rId320"/>
                <a:stretch>
                  <a:fillRect/>
                </a:stretch>
              </p:blipFill>
              <p:spPr>
                <a:xfrm>
                  <a:off x="6259865" y="2643411"/>
                  <a:ext cx="358919" cy="2197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487" name="Ink 486">
                <a:extLst>
                  <a:ext uri="{FF2B5EF4-FFF2-40B4-BE49-F238E27FC236}">
                    <a16:creationId xmlns:a16="http://schemas.microsoft.com/office/drawing/2014/main" id="{4589DC6F-479D-8F69-28F7-438D12C89302}"/>
                  </a:ext>
                </a:extLst>
              </p14:cNvPr>
              <p14:cNvContentPartPr/>
              <p14:nvPr/>
            </p14:nvContentPartPr>
            <p14:xfrm>
              <a:off x="6600121" y="2596943"/>
              <a:ext cx="66497" cy="70589"/>
            </p14:xfrm>
          </p:contentPart>
        </mc:Choice>
        <mc:Fallback xmlns="">
          <p:pic>
            <p:nvPicPr>
              <p:cNvPr id="487" name="Ink 486">
                <a:extLst>
                  <a:ext uri="{FF2B5EF4-FFF2-40B4-BE49-F238E27FC236}">
                    <a16:creationId xmlns:a16="http://schemas.microsoft.com/office/drawing/2014/main" id="{4589DC6F-479D-8F69-28F7-438D12C89302}"/>
                  </a:ext>
                </a:extLst>
              </p:cNvPr>
              <p:cNvPicPr/>
              <p:nvPr/>
            </p:nvPicPr>
            <p:blipFill>
              <a:blip r:embed="rId322"/>
              <a:stretch>
                <a:fillRect/>
              </a:stretch>
            </p:blipFill>
            <p:spPr>
              <a:xfrm>
                <a:off x="6582051" y="2578936"/>
                <a:ext cx="102275" cy="106244"/>
              </a:xfrm>
              <a:prstGeom prst="rect">
                <a:avLst/>
              </a:prstGeom>
            </p:spPr>
          </p:pic>
        </mc:Fallback>
      </mc:AlternateContent>
      <p:grpSp>
        <p:nvGrpSpPr>
          <p:cNvPr id="491" name="Group 490">
            <a:extLst>
              <a:ext uri="{FF2B5EF4-FFF2-40B4-BE49-F238E27FC236}">
                <a16:creationId xmlns:a16="http://schemas.microsoft.com/office/drawing/2014/main" id="{618CCEA8-B70F-117E-B706-A622253531FA}"/>
              </a:ext>
            </a:extLst>
          </p:cNvPr>
          <p:cNvGrpSpPr/>
          <p:nvPr/>
        </p:nvGrpSpPr>
        <p:grpSpPr>
          <a:xfrm>
            <a:off x="6614103" y="3202239"/>
            <a:ext cx="267694" cy="170165"/>
            <a:chOff x="6614103" y="3202239"/>
            <a:chExt cx="267694" cy="170165"/>
          </a:xfrm>
        </p:grpSpPr>
        <mc:AlternateContent xmlns:mc="http://schemas.openxmlformats.org/markup-compatibility/2006" xmlns:p14="http://schemas.microsoft.com/office/powerpoint/2010/main">
          <mc:Choice Requires="p14">
            <p:contentPart p14:bwMode="auto" r:id="rId323">
              <p14:nvContentPartPr>
                <p14:cNvPr id="488" name="Ink 487">
                  <a:extLst>
                    <a:ext uri="{FF2B5EF4-FFF2-40B4-BE49-F238E27FC236}">
                      <a16:creationId xmlns:a16="http://schemas.microsoft.com/office/drawing/2014/main" id="{B0D69307-BB10-E0D6-D028-FC7971C7F148}"/>
                    </a:ext>
                  </a:extLst>
                </p14:cNvPr>
                <p14:cNvContentPartPr/>
                <p14:nvPr/>
              </p14:nvContentPartPr>
              <p14:xfrm>
                <a:off x="6614103" y="3253732"/>
                <a:ext cx="131290" cy="118672"/>
              </p14:xfrm>
            </p:contentPart>
          </mc:Choice>
          <mc:Fallback xmlns="">
            <p:pic>
              <p:nvPicPr>
                <p:cNvPr id="488" name="Ink 487">
                  <a:extLst>
                    <a:ext uri="{FF2B5EF4-FFF2-40B4-BE49-F238E27FC236}">
                      <a16:creationId xmlns:a16="http://schemas.microsoft.com/office/drawing/2014/main" id="{B0D69307-BB10-E0D6-D028-FC7971C7F148}"/>
                    </a:ext>
                  </a:extLst>
                </p:cNvPr>
                <p:cNvPicPr/>
                <p:nvPr/>
              </p:nvPicPr>
              <p:blipFill>
                <a:blip r:embed="rId324"/>
                <a:stretch>
                  <a:fillRect/>
                </a:stretch>
              </p:blipFill>
              <p:spPr>
                <a:xfrm>
                  <a:off x="6596478" y="3235751"/>
                  <a:ext cx="166900" cy="154274"/>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89" name="Ink 488">
                  <a:extLst>
                    <a:ext uri="{FF2B5EF4-FFF2-40B4-BE49-F238E27FC236}">
                      <a16:creationId xmlns:a16="http://schemas.microsoft.com/office/drawing/2014/main" id="{C3BC50B0-7FF5-0AE1-06CD-FAB8F102FBB2}"/>
                    </a:ext>
                  </a:extLst>
                </p14:cNvPr>
                <p14:cNvContentPartPr/>
                <p14:nvPr/>
              </p14:nvContentPartPr>
              <p14:xfrm>
                <a:off x="6821779" y="3202239"/>
                <a:ext cx="60018" cy="78092"/>
              </p14:xfrm>
            </p:contentPart>
          </mc:Choice>
          <mc:Fallback xmlns="">
            <p:pic>
              <p:nvPicPr>
                <p:cNvPr id="489" name="Ink 488">
                  <a:extLst>
                    <a:ext uri="{FF2B5EF4-FFF2-40B4-BE49-F238E27FC236}">
                      <a16:creationId xmlns:a16="http://schemas.microsoft.com/office/drawing/2014/main" id="{C3BC50B0-7FF5-0AE1-06CD-FAB8F102FBB2}"/>
                    </a:ext>
                  </a:extLst>
                </p:cNvPr>
                <p:cNvPicPr/>
                <p:nvPr/>
              </p:nvPicPr>
              <p:blipFill>
                <a:blip r:embed="rId326"/>
                <a:stretch>
                  <a:fillRect/>
                </a:stretch>
              </p:blipFill>
              <p:spPr>
                <a:xfrm>
                  <a:off x="6803701" y="3184605"/>
                  <a:ext cx="95812" cy="1137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490" name="Ink 489">
                <a:extLst>
                  <a:ext uri="{FF2B5EF4-FFF2-40B4-BE49-F238E27FC236}">
                    <a16:creationId xmlns:a16="http://schemas.microsoft.com/office/drawing/2014/main" id="{4489061C-7BD9-A0F5-99A1-9E71E71243DD}"/>
                  </a:ext>
                </a:extLst>
              </p14:cNvPr>
              <p14:cNvContentPartPr/>
              <p14:nvPr/>
            </p14:nvContentPartPr>
            <p14:xfrm>
              <a:off x="6849060" y="2874186"/>
              <a:ext cx="66497" cy="120377"/>
            </p14:xfrm>
          </p:contentPart>
        </mc:Choice>
        <mc:Fallback xmlns="">
          <p:pic>
            <p:nvPicPr>
              <p:cNvPr id="490" name="Ink 489">
                <a:extLst>
                  <a:ext uri="{FF2B5EF4-FFF2-40B4-BE49-F238E27FC236}">
                    <a16:creationId xmlns:a16="http://schemas.microsoft.com/office/drawing/2014/main" id="{4489061C-7BD9-A0F5-99A1-9E71E71243DD}"/>
                  </a:ext>
                </a:extLst>
              </p:cNvPr>
              <p:cNvPicPr/>
              <p:nvPr/>
            </p:nvPicPr>
            <p:blipFill>
              <a:blip r:embed="rId328"/>
              <a:stretch>
                <a:fillRect/>
              </a:stretch>
            </p:blipFill>
            <p:spPr>
              <a:xfrm>
                <a:off x="6831447" y="2856526"/>
                <a:ext cx="102082" cy="156058"/>
              </a:xfrm>
              <a:prstGeom prst="rect">
                <a:avLst/>
              </a:prstGeom>
            </p:spPr>
          </p:pic>
        </mc:Fallback>
      </mc:AlternateContent>
      <p:grpSp>
        <p:nvGrpSpPr>
          <p:cNvPr id="497" name="Group 496">
            <a:extLst>
              <a:ext uri="{FF2B5EF4-FFF2-40B4-BE49-F238E27FC236}">
                <a16:creationId xmlns:a16="http://schemas.microsoft.com/office/drawing/2014/main" id="{BDAC2E60-6A05-9284-7B83-CF842B40E0F2}"/>
              </a:ext>
            </a:extLst>
          </p:cNvPr>
          <p:cNvGrpSpPr/>
          <p:nvPr/>
        </p:nvGrpSpPr>
        <p:grpSpPr>
          <a:xfrm>
            <a:off x="86191" y="4717405"/>
            <a:ext cx="2006280" cy="1733400"/>
            <a:chOff x="86191" y="4717405"/>
            <a:chExt cx="2006280" cy="1733400"/>
          </a:xfrm>
        </p:grpSpPr>
        <mc:AlternateContent xmlns:mc="http://schemas.openxmlformats.org/markup-compatibility/2006" xmlns:p14="http://schemas.microsoft.com/office/powerpoint/2010/main">
          <mc:Choice Requires="p14">
            <p:contentPart p14:bwMode="auto" r:id="rId329">
              <p14:nvContentPartPr>
                <p14:cNvPr id="495" name="Ink 494">
                  <a:extLst>
                    <a:ext uri="{FF2B5EF4-FFF2-40B4-BE49-F238E27FC236}">
                      <a16:creationId xmlns:a16="http://schemas.microsoft.com/office/drawing/2014/main" id="{7CDE9C7D-C947-A43E-5EAF-8FEBD38B8AFD}"/>
                    </a:ext>
                  </a:extLst>
                </p14:cNvPr>
                <p14:cNvContentPartPr/>
                <p14:nvPr/>
              </p14:nvContentPartPr>
              <p14:xfrm>
                <a:off x="2086711" y="4733965"/>
                <a:ext cx="3960" cy="720"/>
              </p14:xfrm>
            </p:contentPart>
          </mc:Choice>
          <mc:Fallback xmlns="">
            <p:pic>
              <p:nvPicPr>
                <p:cNvPr id="495" name="Ink 494">
                  <a:extLst>
                    <a:ext uri="{FF2B5EF4-FFF2-40B4-BE49-F238E27FC236}">
                      <a16:creationId xmlns:a16="http://schemas.microsoft.com/office/drawing/2014/main" id="{7CDE9C7D-C947-A43E-5EAF-8FEBD38B8AFD}"/>
                    </a:ext>
                  </a:extLst>
                </p:cNvPr>
                <p:cNvPicPr/>
                <p:nvPr/>
              </p:nvPicPr>
              <p:blipFill>
                <a:blip r:embed="rId330"/>
                <a:stretch>
                  <a:fillRect/>
                </a:stretch>
              </p:blipFill>
              <p:spPr>
                <a:xfrm>
                  <a:off x="2069071" y="4716325"/>
                  <a:ext cx="39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96" name="Ink 495">
                  <a:extLst>
                    <a:ext uri="{FF2B5EF4-FFF2-40B4-BE49-F238E27FC236}">
                      <a16:creationId xmlns:a16="http://schemas.microsoft.com/office/drawing/2014/main" id="{ADC4A087-93D5-E642-B6A1-1FA9CD020264}"/>
                    </a:ext>
                  </a:extLst>
                </p14:cNvPr>
                <p14:cNvContentPartPr/>
                <p14:nvPr/>
              </p14:nvContentPartPr>
              <p14:xfrm>
                <a:off x="86191" y="4717405"/>
                <a:ext cx="2006280" cy="1733400"/>
              </p14:xfrm>
            </p:contentPart>
          </mc:Choice>
          <mc:Fallback xmlns="">
            <p:pic>
              <p:nvPicPr>
                <p:cNvPr id="496" name="Ink 495">
                  <a:extLst>
                    <a:ext uri="{FF2B5EF4-FFF2-40B4-BE49-F238E27FC236}">
                      <a16:creationId xmlns:a16="http://schemas.microsoft.com/office/drawing/2014/main" id="{ADC4A087-93D5-E642-B6A1-1FA9CD020264}"/>
                    </a:ext>
                  </a:extLst>
                </p:cNvPr>
                <p:cNvPicPr/>
                <p:nvPr/>
              </p:nvPicPr>
              <p:blipFill>
                <a:blip r:embed="rId332"/>
                <a:stretch>
                  <a:fillRect/>
                </a:stretch>
              </p:blipFill>
              <p:spPr>
                <a:xfrm>
                  <a:off x="68191" y="4699405"/>
                  <a:ext cx="2041920" cy="176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3">
            <p14:nvContentPartPr>
              <p14:cNvPr id="502" name="Ink 501">
                <a:extLst>
                  <a:ext uri="{FF2B5EF4-FFF2-40B4-BE49-F238E27FC236}">
                    <a16:creationId xmlns:a16="http://schemas.microsoft.com/office/drawing/2014/main" id="{E54D806B-7C79-76B6-DA93-74334B7D0640}"/>
                  </a:ext>
                </a:extLst>
              </p14:cNvPr>
              <p14:cNvContentPartPr/>
              <p14:nvPr/>
            </p14:nvContentPartPr>
            <p14:xfrm>
              <a:off x="674071" y="6239845"/>
              <a:ext cx="273240" cy="343440"/>
            </p14:xfrm>
          </p:contentPart>
        </mc:Choice>
        <mc:Fallback xmlns="">
          <p:pic>
            <p:nvPicPr>
              <p:cNvPr id="502" name="Ink 501">
                <a:extLst>
                  <a:ext uri="{FF2B5EF4-FFF2-40B4-BE49-F238E27FC236}">
                    <a16:creationId xmlns:a16="http://schemas.microsoft.com/office/drawing/2014/main" id="{E54D806B-7C79-76B6-DA93-74334B7D0640}"/>
                  </a:ext>
                </a:extLst>
              </p:cNvPr>
              <p:cNvPicPr/>
              <p:nvPr/>
            </p:nvPicPr>
            <p:blipFill>
              <a:blip r:embed="rId334"/>
              <a:stretch>
                <a:fillRect/>
              </a:stretch>
            </p:blipFill>
            <p:spPr>
              <a:xfrm>
                <a:off x="656431" y="6222205"/>
                <a:ext cx="308880" cy="37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540" name="Ink 539">
                <a:extLst>
                  <a:ext uri="{FF2B5EF4-FFF2-40B4-BE49-F238E27FC236}">
                    <a16:creationId xmlns:a16="http://schemas.microsoft.com/office/drawing/2014/main" id="{82330F4A-2A05-1111-4206-22D500B45DCD}"/>
                  </a:ext>
                </a:extLst>
              </p14:cNvPr>
              <p14:cNvContentPartPr/>
              <p14:nvPr/>
            </p14:nvContentPartPr>
            <p14:xfrm>
              <a:off x="4985839" y="2160707"/>
              <a:ext cx="350560" cy="34442"/>
            </p14:xfrm>
          </p:contentPart>
        </mc:Choice>
        <mc:Fallback xmlns="">
          <p:pic>
            <p:nvPicPr>
              <p:cNvPr id="540" name="Ink 539">
                <a:extLst>
                  <a:ext uri="{FF2B5EF4-FFF2-40B4-BE49-F238E27FC236}">
                    <a16:creationId xmlns:a16="http://schemas.microsoft.com/office/drawing/2014/main" id="{82330F4A-2A05-1111-4206-22D500B45DCD}"/>
                  </a:ext>
                </a:extLst>
              </p:cNvPr>
              <p:cNvPicPr/>
              <p:nvPr/>
            </p:nvPicPr>
            <p:blipFill>
              <a:blip r:embed="rId336"/>
              <a:stretch>
                <a:fillRect/>
              </a:stretch>
            </p:blipFill>
            <p:spPr>
              <a:xfrm>
                <a:off x="4923213" y="1783998"/>
                <a:ext cx="476171"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622" name="Ink 621">
                <a:extLst>
                  <a:ext uri="{FF2B5EF4-FFF2-40B4-BE49-F238E27FC236}">
                    <a16:creationId xmlns:a16="http://schemas.microsoft.com/office/drawing/2014/main" id="{D173BE7A-755E-7B4A-AEB5-F96D4F6F8A42}"/>
                  </a:ext>
                </a:extLst>
              </p14:cNvPr>
              <p14:cNvContentPartPr/>
              <p14:nvPr/>
            </p14:nvContentPartPr>
            <p14:xfrm>
              <a:off x="4819425" y="2878536"/>
              <a:ext cx="745452" cy="461048"/>
            </p14:xfrm>
          </p:contentPart>
        </mc:Choice>
        <mc:Fallback xmlns="">
          <p:pic>
            <p:nvPicPr>
              <p:cNvPr id="622" name="Ink 621">
                <a:extLst>
                  <a:ext uri="{FF2B5EF4-FFF2-40B4-BE49-F238E27FC236}">
                    <a16:creationId xmlns:a16="http://schemas.microsoft.com/office/drawing/2014/main" id="{D173BE7A-755E-7B4A-AEB5-F96D4F6F8A42}"/>
                  </a:ext>
                </a:extLst>
              </p:cNvPr>
              <p:cNvPicPr/>
              <p:nvPr/>
            </p:nvPicPr>
            <p:blipFill>
              <a:blip r:embed="rId338"/>
              <a:stretch>
                <a:fillRect/>
              </a:stretch>
            </p:blipFill>
            <p:spPr>
              <a:xfrm>
                <a:off x="4756794" y="2500988"/>
                <a:ext cx="871074" cy="1216504"/>
              </a:xfrm>
              <a:prstGeom prst="rect">
                <a:avLst/>
              </a:prstGeom>
            </p:spPr>
          </p:pic>
        </mc:Fallback>
      </mc:AlternateContent>
      <p:grpSp>
        <p:nvGrpSpPr>
          <p:cNvPr id="718" name="Group 717">
            <a:extLst>
              <a:ext uri="{FF2B5EF4-FFF2-40B4-BE49-F238E27FC236}">
                <a16:creationId xmlns:a16="http://schemas.microsoft.com/office/drawing/2014/main" id="{6C37205D-D1A5-CCFC-8D5F-4A339FEC7733}"/>
              </a:ext>
            </a:extLst>
          </p:cNvPr>
          <p:cNvGrpSpPr/>
          <p:nvPr/>
        </p:nvGrpSpPr>
        <p:grpSpPr>
          <a:xfrm>
            <a:off x="886197" y="2008957"/>
            <a:ext cx="5656702" cy="1372245"/>
            <a:chOff x="886197" y="2008957"/>
            <a:chExt cx="5656702" cy="1372245"/>
          </a:xfrm>
        </p:grpSpPr>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547" name="Ink 546">
                  <a:extLst>
                    <a:ext uri="{FF2B5EF4-FFF2-40B4-BE49-F238E27FC236}">
                      <a16:creationId xmlns:a16="http://schemas.microsoft.com/office/drawing/2014/main" id="{6B25760F-487E-86FB-91F7-1AA8B5BC5A6B}"/>
                    </a:ext>
                  </a:extLst>
                </p14:cNvPr>
                <p14:cNvContentPartPr/>
                <p14:nvPr/>
              </p14:nvContentPartPr>
              <p14:xfrm>
                <a:off x="3155629" y="2178781"/>
                <a:ext cx="226091" cy="27963"/>
              </p14:xfrm>
            </p:contentPart>
          </mc:Choice>
          <mc:Fallback xmlns="">
            <p:pic>
              <p:nvPicPr>
                <p:cNvPr id="547" name="Ink 546">
                  <a:extLst>
                    <a:ext uri="{FF2B5EF4-FFF2-40B4-BE49-F238E27FC236}">
                      <a16:creationId xmlns:a16="http://schemas.microsoft.com/office/drawing/2014/main" id="{6B25760F-487E-86FB-91F7-1AA8B5BC5A6B}"/>
                    </a:ext>
                  </a:extLst>
                </p:cNvPr>
                <p:cNvPicPr/>
                <p:nvPr/>
              </p:nvPicPr>
              <p:blipFill>
                <a:blip r:embed="rId340"/>
                <a:stretch>
                  <a:fillRect/>
                </a:stretch>
              </p:blipFill>
              <p:spPr>
                <a:xfrm>
                  <a:off x="3092626" y="1802356"/>
                  <a:ext cx="351737" cy="7804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548" name="Ink 547">
                  <a:extLst>
                    <a:ext uri="{FF2B5EF4-FFF2-40B4-BE49-F238E27FC236}">
                      <a16:creationId xmlns:a16="http://schemas.microsoft.com/office/drawing/2014/main" id="{83E4A544-B092-E3DD-E333-ECBC3DA1D7E1}"/>
                    </a:ext>
                  </a:extLst>
                </p14:cNvPr>
                <p14:cNvContentPartPr/>
                <p14:nvPr/>
              </p14:nvContentPartPr>
              <p14:xfrm>
                <a:off x="2522371" y="2193444"/>
                <a:ext cx="981091" cy="118331"/>
              </p14:xfrm>
            </p:contentPart>
          </mc:Choice>
          <mc:Fallback xmlns="">
            <p:pic>
              <p:nvPicPr>
                <p:cNvPr id="548" name="Ink 547">
                  <a:extLst>
                    <a:ext uri="{FF2B5EF4-FFF2-40B4-BE49-F238E27FC236}">
                      <a16:creationId xmlns:a16="http://schemas.microsoft.com/office/drawing/2014/main" id="{83E4A544-B092-E3DD-E333-ECBC3DA1D7E1}"/>
                    </a:ext>
                  </a:extLst>
                </p:cNvPr>
                <p:cNvPicPr/>
                <p:nvPr/>
              </p:nvPicPr>
              <p:blipFill>
                <a:blip r:embed="rId342"/>
                <a:stretch>
                  <a:fillRect/>
                </a:stretch>
              </p:blipFill>
              <p:spPr>
                <a:xfrm>
                  <a:off x="2459388" y="1814640"/>
                  <a:ext cx="1106697" cy="8755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549" name="Ink 548">
                  <a:extLst>
                    <a:ext uri="{FF2B5EF4-FFF2-40B4-BE49-F238E27FC236}">
                      <a16:creationId xmlns:a16="http://schemas.microsoft.com/office/drawing/2014/main" id="{1A710C52-9196-2445-0251-1755549F9E45}"/>
                    </a:ext>
                  </a:extLst>
                </p14:cNvPr>
                <p14:cNvContentPartPr/>
                <p14:nvPr/>
              </p14:nvContentPartPr>
              <p14:xfrm>
                <a:off x="3368421" y="2214587"/>
                <a:ext cx="442974" cy="15005"/>
              </p14:xfrm>
            </p:contentPart>
          </mc:Choice>
          <mc:Fallback xmlns="">
            <p:pic>
              <p:nvPicPr>
                <p:cNvPr id="549" name="Ink 548">
                  <a:extLst>
                    <a:ext uri="{FF2B5EF4-FFF2-40B4-BE49-F238E27FC236}">
                      <a16:creationId xmlns:a16="http://schemas.microsoft.com/office/drawing/2014/main" id="{1A710C52-9196-2445-0251-1755549F9E45}"/>
                    </a:ext>
                  </a:extLst>
                </p:cNvPr>
                <p:cNvPicPr/>
                <p:nvPr/>
              </p:nvPicPr>
              <p:blipFill>
                <a:blip r:embed="rId344"/>
                <a:stretch>
                  <a:fillRect/>
                </a:stretch>
              </p:blipFill>
              <p:spPr>
                <a:xfrm>
                  <a:off x="3305807" y="1839462"/>
                  <a:ext cx="568561" cy="7648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551" name="Ink 550">
                  <a:extLst>
                    <a:ext uri="{FF2B5EF4-FFF2-40B4-BE49-F238E27FC236}">
                      <a16:creationId xmlns:a16="http://schemas.microsoft.com/office/drawing/2014/main" id="{E460C5D7-F29C-80EE-6F3E-AB04743A3100}"/>
                    </a:ext>
                  </a:extLst>
                </p14:cNvPr>
                <p14:cNvContentPartPr/>
                <p14:nvPr/>
              </p14:nvContentPartPr>
              <p14:xfrm>
                <a:off x="4404414" y="2262328"/>
                <a:ext cx="146635" cy="14322"/>
              </p14:xfrm>
            </p:contentPart>
          </mc:Choice>
          <mc:Fallback xmlns="">
            <p:pic>
              <p:nvPicPr>
                <p:cNvPr id="551" name="Ink 550">
                  <a:extLst>
                    <a:ext uri="{FF2B5EF4-FFF2-40B4-BE49-F238E27FC236}">
                      <a16:creationId xmlns:a16="http://schemas.microsoft.com/office/drawing/2014/main" id="{E460C5D7-F29C-80EE-6F3E-AB04743A3100}"/>
                    </a:ext>
                  </a:extLst>
                </p:cNvPr>
                <p:cNvPicPr/>
                <p:nvPr/>
              </p:nvPicPr>
              <p:blipFill>
                <a:blip r:embed="rId346"/>
                <a:stretch>
                  <a:fillRect/>
                </a:stretch>
              </p:blipFill>
              <p:spPr>
                <a:xfrm>
                  <a:off x="4341519" y="1886734"/>
                  <a:ext cx="272065" cy="7658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552" name="Ink 551">
                  <a:extLst>
                    <a:ext uri="{FF2B5EF4-FFF2-40B4-BE49-F238E27FC236}">
                      <a16:creationId xmlns:a16="http://schemas.microsoft.com/office/drawing/2014/main" id="{E131C089-BFF4-032A-7AE4-F6E6FA387357}"/>
                    </a:ext>
                  </a:extLst>
                </p14:cNvPr>
                <p14:cNvContentPartPr/>
                <p14:nvPr/>
              </p14:nvContentPartPr>
              <p14:xfrm>
                <a:off x="3867321" y="2160707"/>
                <a:ext cx="1194223" cy="203243"/>
              </p14:xfrm>
            </p:contentPart>
          </mc:Choice>
          <mc:Fallback xmlns="">
            <p:pic>
              <p:nvPicPr>
                <p:cNvPr id="552" name="Ink 551">
                  <a:extLst>
                    <a:ext uri="{FF2B5EF4-FFF2-40B4-BE49-F238E27FC236}">
                      <a16:creationId xmlns:a16="http://schemas.microsoft.com/office/drawing/2014/main" id="{E131C089-BFF4-032A-7AE4-F6E6FA387357}"/>
                    </a:ext>
                  </a:extLst>
                </p:cNvPr>
                <p:cNvPicPr/>
                <p:nvPr/>
              </p:nvPicPr>
              <p:blipFill>
                <a:blip r:embed="rId348"/>
                <a:stretch>
                  <a:fillRect/>
                </a:stretch>
              </p:blipFill>
              <p:spPr>
                <a:xfrm>
                  <a:off x="3804676" y="1782999"/>
                  <a:ext cx="1319874" cy="9583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553" name="Ink 552">
                  <a:extLst>
                    <a:ext uri="{FF2B5EF4-FFF2-40B4-BE49-F238E27FC236}">
                      <a16:creationId xmlns:a16="http://schemas.microsoft.com/office/drawing/2014/main" id="{343BA659-CEB1-1687-A17F-5116DD73C638}"/>
                    </a:ext>
                  </a:extLst>
                </p14:cNvPr>
                <p14:cNvContentPartPr/>
                <p14:nvPr/>
              </p14:nvContentPartPr>
              <p14:xfrm>
                <a:off x="2754259" y="2167186"/>
                <a:ext cx="2048457" cy="106396"/>
              </p14:xfrm>
            </p:contentPart>
          </mc:Choice>
          <mc:Fallback xmlns="">
            <p:pic>
              <p:nvPicPr>
                <p:cNvPr id="553" name="Ink 552">
                  <a:extLst>
                    <a:ext uri="{FF2B5EF4-FFF2-40B4-BE49-F238E27FC236}">
                      <a16:creationId xmlns:a16="http://schemas.microsoft.com/office/drawing/2014/main" id="{343BA659-CEB1-1687-A17F-5116DD73C638}"/>
                    </a:ext>
                  </a:extLst>
                </p:cNvPr>
                <p:cNvPicPr/>
                <p:nvPr/>
              </p:nvPicPr>
              <p:blipFill>
                <a:blip r:embed="rId350"/>
                <a:stretch>
                  <a:fillRect/>
                </a:stretch>
              </p:blipFill>
              <p:spPr>
                <a:xfrm>
                  <a:off x="2691617" y="1790127"/>
                  <a:ext cx="2174100" cy="8608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554" name="Ink 553">
                  <a:extLst>
                    <a:ext uri="{FF2B5EF4-FFF2-40B4-BE49-F238E27FC236}">
                      <a16:creationId xmlns:a16="http://schemas.microsoft.com/office/drawing/2014/main" id="{78E2DAC0-D0B6-A52F-BEA7-24EE47332406}"/>
                    </a:ext>
                  </a:extLst>
                </p14:cNvPr>
                <p14:cNvContentPartPr/>
                <p14:nvPr/>
              </p14:nvContentPartPr>
              <p14:xfrm>
                <a:off x="2378464" y="2161730"/>
                <a:ext cx="1168306" cy="175962"/>
              </p14:xfrm>
            </p:contentPart>
          </mc:Choice>
          <mc:Fallback xmlns="">
            <p:pic>
              <p:nvPicPr>
                <p:cNvPr id="554" name="Ink 553">
                  <a:extLst>
                    <a:ext uri="{FF2B5EF4-FFF2-40B4-BE49-F238E27FC236}">
                      <a16:creationId xmlns:a16="http://schemas.microsoft.com/office/drawing/2014/main" id="{78E2DAC0-D0B6-A52F-BEA7-24EE47332406}"/>
                    </a:ext>
                  </a:extLst>
                </p:cNvPr>
                <p:cNvPicPr/>
                <p:nvPr/>
              </p:nvPicPr>
              <p:blipFill>
                <a:blip r:embed="rId352"/>
                <a:stretch>
                  <a:fillRect/>
                </a:stretch>
              </p:blipFill>
              <p:spPr>
                <a:xfrm>
                  <a:off x="2315478" y="1783123"/>
                  <a:ext cx="1293919" cy="9328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555" name="Ink 554">
                  <a:extLst>
                    <a:ext uri="{FF2B5EF4-FFF2-40B4-BE49-F238E27FC236}">
                      <a16:creationId xmlns:a16="http://schemas.microsoft.com/office/drawing/2014/main" id="{C425F780-8F7E-E854-ED47-2A9280264025}"/>
                    </a:ext>
                  </a:extLst>
                </p14:cNvPr>
                <p14:cNvContentPartPr/>
                <p14:nvPr/>
              </p14:nvContentPartPr>
              <p14:xfrm>
                <a:off x="2065074" y="2222430"/>
                <a:ext cx="952787" cy="239731"/>
              </p14:xfrm>
            </p:contentPart>
          </mc:Choice>
          <mc:Fallback xmlns="">
            <p:pic>
              <p:nvPicPr>
                <p:cNvPr id="555" name="Ink 554">
                  <a:extLst>
                    <a:ext uri="{FF2B5EF4-FFF2-40B4-BE49-F238E27FC236}">
                      <a16:creationId xmlns:a16="http://schemas.microsoft.com/office/drawing/2014/main" id="{C425F780-8F7E-E854-ED47-2A9280264025}"/>
                    </a:ext>
                  </a:extLst>
                </p:cNvPr>
                <p:cNvPicPr/>
                <p:nvPr/>
              </p:nvPicPr>
              <p:blipFill>
                <a:blip r:embed="rId354"/>
                <a:stretch>
                  <a:fillRect/>
                </a:stretch>
              </p:blipFill>
              <p:spPr>
                <a:xfrm>
                  <a:off x="2002083" y="1844476"/>
                  <a:ext cx="1078409" cy="9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556" name="Ink 555">
                  <a:extLst>
                    <a:ext uri="{FF2B5EF4-FFF2-40B4-BE49-F238E27FC236}">
                      <a16:creationId xmlns:a16="http://schemas.microsoft.com/office/drawing/2014/main" id="{709464B9-FE70-1C41-68B5-6B8BFAA657DE}"/>
                    </a:ext>
                  </a:extLst>
                </p14:cNvPr>
                <p14:cNvContentPartPr/>
                <p14:nvPr/>
              </p14:nvContentPartPr>
              <p14:xfrm>
                <a:off x="2028586" y="2296771"/>
                <a:ext cx="668724" cy="211427"/>
              </p14:xfrm>
            </p:contentPart>
          </mc:Choice>
          <mc:Fallback xmlns="">
            <p:pic>
              <p:nvPicPr>
                <p:cNvPr id="556" name="Ink 555">
                  <a:extLst>
                    <a:ext uri="{FF2B5EF4-FFF2-40B4-BE49-F238E27FC236}">
                      <a16:creationId xmlns:a16="http://schemas.microsoft.com/office/drawing/2014/main" id="{709464B9-FE70-1C41-68B5-6B8BFAA657DE}"/>
                    </a:ext>
                  </a:extLst>
                </p:cNvPr>
                <p:cNvPicPr/>
                <p:nvPr/>
              </p:nvPicPr>
              <p:blipFill>
                <a:blip r:embed="rId356"/>
                <a:stretch>
                  <a:fillRect/>
                </a:stretch>
              </p:blipFill>
              <p:spPr>
                <a:xfrm>
                  <a:off x="1965567" y="1918580"/>
                  <a:ext cx="794402" cy="96745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557" name="Ink 556">
                  <a:extLst>
                    <a:ext uri="{FF2B5EF4-FFF2-40B4-BE49-F238E27FC236}">
                      <a16:creationId xmlns:a16="http://schemas.microsoft.com/office/drawing/2014/main" id="{6A207925-8D71-42E2-91C8-707675885779}"/>
                    </a:ext>
                  </a:extLst>
                </p14:cNvPr>
                <p14:cNvContentPartPr/>
                <p14:nvPr/>
              </p14:nvContentPartPr>
              <p14:xfrm>
                <a:off x="2085535" y="2313821"/>
                <a:ext cx="480485" cy="322256"/>
              </p14:xfrm>
            </p:contentPart>
          </mc:Choice>
          <mc:Fallback xmlns="">
            <p:pic>
              <p:nvPicPr>
                <p:cNvPr id="557" name="Ink 556">
                  <a:extLst>
                    <a:ext uri="{FF2B5EF4-FFF2-40B4-BE49-F238E27FC236}">
                      <a16:creationId xmlns:a16="http://schemas.microsoft.com/office/drawing/2014/main" id="{6A207925-8D71-42E2-91C8-707675885779}"/>
                    </a:ext>
                  </a:extLst>
                </p:cNvPr>
                <p:cNvPicPr/>
                <p:nvPr/>
              </p:nvPicPr>
              <p:blipFill>
                <a:blip r:embed="rId358"/>
                <a:stretch>
                  <a:fillRect/>
                </a:stretch>
              </p:blipFill>
              <p:spPr>
                <a:xfrm>
                  <a:off x="2022910" y="1936115"/>
                  <a:ext cx="606095" cy="107802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558" name="Ink 557">
                  <a:extLst>
                    <a:ext uri="{FF2B5EF4-FFF2-40B4-BE49-F238E27FC236}">
                      <a16:creationId xmlns:a16="http://schemas.microsoft.com/office/drawing/2014/main" id="{20F835F6-8908-3DD3-3F94-45193FFE2A55}"/>
                    </a:ext>
                  </a:extLst>
                </p14:cNvPr>
                <p14:cNvContentPartPr/>
                <p14:nvPr/>
              </p14:nvContentPartPr>
              <p14:xfrm>
                <a:off x="2128502" y="2385093"/>
                <a:ext cx="359426" cy="372726"/>
              </p14:xfrm>
            </p:contentPart>
          </mc:Choice>
          <mc:Fallback xmlns="">
            <p:pic>
              <p:nvPicPr>
                <p:cNvPr id="558" name="Ink 557">
                  <a:extLst>
                    <a:ext uri="{FF2B5EF4-FFF2-40B4-BE49-F238E27FC236}">
                      <a16:creationId xmlns:a16="http://schemas.microsoft.com/office/drawing/2014/main" id="{20F835F6-8908-3DD3-3F94-45193FFE2A55}"/>
                    </a:ext>
                  </a:extLst>
                </p:cNvPr>
                <p:cNvPicPr/>
                <p:nvPr/>
              </p:nvPicPr>
              <p:blipFill>
                <a:blip r:embed="rId360"/>
                <a:stretch>
                  <a:fillRect/>
                </a:stretch>
              </p:blipFill>
              <p:spPr>
                <a:xfrm>
                  <a:off x="2065476" y="2007325"/>
                  <a:ext cx="485117" cy="112862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559" name="Ink 558">
                  <a:extLst>
                    <a:ext uri="{FF2B5EF4-FFF2-40B4-BE49-F238E27FC236}">
                      <a16:creationId xmlns:a16="http://schemas.microsoft.com/office/drawing/2014/main" id="{00FED47E-51CF-FB1D-18D1-CC55BB7D5C86}"/>
                    </a:ext>
                  </a:extLst>
                </p14:cNvPr>
                <p14:cNvContentPartPr/>
                <p14:nvPr/>
              </p14:nvContentPartPr>
              <p14:xfrm>
                <a:off x="2174539" y="2393618"/>
                <a:ext cx="268717" cy="339307"/>
              </p14:xfrm>
            </p:contentPart>
          </mc:Choice>
          <mc:Fallback xmlns="">
            <p:pic>
              <p:nvPicPr>
                <p:cNvPr id="559" name="Ink 558">
                  <a:extLst>
                    <a:ext uri="{FF2B5EF4-FFF2-40B4-BE49-F238E27FC236}">
                      <a16:creationId xmlns:a16="http://schemas.microsoft.com/office/drawing/2014/main" id="{00FED47E-51CF-FB1D-18D1-CC55BB7D5C86}"/>
                    </a:ext>
                  </a:extLst>
                </p:cNvPr>
                <p:cNvPicPr/>
                <p:nvPr/>
              </p:nvPicPr>
              <p:blipFill>
                <a:blip r:embed="rId362"/>
                <a:stretch>
                  <a:fillRect/>
                </a:stretch>
              </p:blipFill>
              <p:spPr>
                <a:xfrm>
                  <a:off x="2111587" y="2016170"/>
                  <a:ext cx="394262" cy="109456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560" name="Ink 559">
                  <a:extLst>
                    <a:ext uri="{FF2B5EF4-FFF2-40B4-BE49-F238E27FC236}">
                      <a16:creationId xmlns:a16="http://schemas.microsoft.com/office/drawing/2014/main" id="{D229925A-B1D8-5B49-184D-36E9726FDBDD}"/>
                    </a:ext>
                  </a:extLst>
                </p14:cNvPr>
                <p14:cNvContentPartPr/>
                <p14:nvPr/>
              </p14:nvContentPartPr>
              <p14:xfrm>
                <a:off x="2292870" y="2404871"/>
                <a:ext cx="240413" cy="419103"/>
              </p14:xfrm>
            </p:contentPart>
          </mc:Choice>
          <mc:Fallback xmlns="">
            <p:pic>
              <p:nvPicPr>
                <p:cNvPr id="560" name="Ink 559">
                  <a:extLst>
                    <a:ext uri="{FF2B5EF4-FFF2-40B4-BE49-F238E27FC236}">
                      <a16:creationId xmlns:a16="http://schemas.microsoft.com/office/drawing/2014/main" id="{D229925A-B1D8-5B49-184D-36E9726FDBDD}"/>
                    </a:ext>
                  </a:extLst>
                </p:cNvPr>
                <p:cNvPicPr/>
                <p:nvPr/>
              </p:nvPicPr>
              <p:blipFill>
                <a:blip r:embed="rId364"/>
                <a:stretch>
                  <a:fillRect/>
                </a:stretch>
              </p:blipFill>
              <p:spPr>
                <a:xfrm>
                  <a:off x="2230247" y="2027174"/>
                  <a:ext cx="366018" cy="117485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561" name="Ink 560">
                  <a:extLst>
                    <a:ext uri="{FF2B5EF4-FFF2-40B4-BE49-F238E27FC236}">
                      <a16:creationId xmlns:a16="http://schemas.microsoft.com/office/drawing/2014/main" id="{90FBAC1A-7BD8-E575-FE8F-881629049FFE}"/>
                    </a:ext>
                  </a:extLst>
                </p14:cNvPr>
                <p14:cNvContentPartPr/>
                <p14:nvPr/>
              </p14:nvContentPartPr>
              <p14:xfrm>
                <a:off x="2318446" y="2421240"/>
                <a:ext cx="162663" cy="354311"/>
              </p14:xfrm>
            </p:contentPart>
          </mc:Choice>
          <mc:Fallback xmlns="">
            <p:pic>
              <p:nvPicPr>
                <p:cNvPr id="561" name="Ink 560">
                  <a:extLst>
                    <a:ext uri="{FF2B5EF4-FFF2-40B4-BE49-F238E27FC236}">
                      <a16:creationId xmlns:a16="http://schemas.microsoft.com/office/drawing/2014/main" id="{90FBAC1A-7BD8-E575-FE8F-881629049FFE}"/>
                    </a:ext>
                  </a:extLst>
                </p:cNvPr>
                <p:cNvPicPr/>
                <p:nvPr/>
              </p:nvPicPr>
              <p:blipFill>
                <a:blip r:embed="rId366"/>
                <a:stretch>
                  <a:fillRect/>
                </a:stretch>
              </p:blipFill>
              <p:spPr>
                <a:xfrm>
                  <a:off x="2255468" y="2043908"/>
                  <a:ext cx="288259" cy="11093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562" name="Ink 561">
                  <a:extLst>
                    <a:ext uri="{FF2B5EF4-FFF2-40B4-BE49-F238E27FC236}">
                      <a16:creationId xmlns:a16="http://schemas.microsoft.com/office/drawing/2014/main" id="{67FC1EBB-89D1-6E3B-FCFC-C921128C584F}"/>
                    </a:ext>
                  </a:extLst>
                </p14:cNvPr>
                <p14:cNvContentPartPr/>
                <p14:nvPr/>
              </p14:nvContentPartPr>
              <p14:xfrm>
                <a:off x="2356298" y="2465571"/>
                <a:ext cx="124469" cy="261215"/>
              </p14:xfrm>
            </p:contentPart>
          </mc:Choice>
          <mc:Fallback xmlns="">
            <p:pic>
              <p:nvPicPr>
                <p:cNvPr id="562" name="Ink 561">
                  <a:extLst>
                    <a:ext uri="{FF2B5EF4-FFF2-40B4-BE49-F238E27FC236}">
                      <a16:creationId xmlns:a16="http://schemas.microsoft.com/office/drawing/2014/main" id="{67FC1EBB-89D1-6E3B-FCFC-C921128C584F}"/>
                    </a:ext>
                  </a:extLst>
                </p:cNvPr>
                <p:cNvPicPr/>
                <p:nvPr/>
              </p:nvPicPr>
              <p:blipFill>
                <a:blip r:embed="rId368"/>
                <a:stretch>
                  <a:fillRect/>
                </a:stretch>
              </p:blipFill>
              <p:spPr>
                <a:xfrm>
                  <a:off x="2293344" y="2087781"/>
                  <a:ext cx="250017" cy="101643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563" name="Ink 562">
                  <a:extLst>
                    <a:ext uri="{FF2B5EF4-FFF2-40B4-BE49-F238E27FC236}">
                      <a16:creationId xmlns:a16="http://schemas.microsoft.com/office/drawing/2014/main" id="{88B8EBDF-312E-9575-1C83-4E5139978DAC}"/>
                    </a:ext>
                  </a:extLst>
                </p14:cNvPr>
                <p14:cNvContentPartPr/>
                <p14:nvPr/>
              </p14:nvContentPartPr>
              <p14:xfrm>
                <a:off x="2328335" y="2568216"/>
                <a:ext cx="163345" cy="157206"/>
              </p14:xfrm>
            </p:contentPart>
          </mc:Choice>
          <mc:Fallback xmlns="">
            <p:pic>
              <p:nvPicPr>
                <p:cNvPr id="563" name="Ink 562">
                  <a:extLst>
                    <a:ext uri="{FF2B5EF4-FFF2-40B4-BE49-F238E27FC236}">
                      <a16:creationId xmlns:a16="http://schemas.microsoft.com/office/drawing/2014/main" id="{88B8EBDF-312E-9575-1C83-4E5139978DAC}"/>
                    </a:ext>
                  </a:extLst>
                </p:cNvPr>
                <p:cNvPicPr/>
                <p:nvPr/>
              </p:nvPicPr>
              <p:blipFill>
                <a:blip r:embed="rId370"/>
                <a:stretch>
                  <a:fillRect/>
                </a:stretch>
              </p:blipFill>
              <p:spPr>
                <a:xfrm>
                  <a:off x="2265372" y="2189984"/>
                  <a:ext cx="288912" cy="9140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564" name="Ink 563">
                  <a:extLst>
                    <a:ext uri="{FF2B5EF4-FFF2-40B4-BE49-F238E27FC236}">
                      <a16:creationId xmlns:a16="http://schemas.microsoft.com/office/drawing/2014/main" id="{0168FE40-8B65-9486-C939-DDB9DAA03605}"/>
                    </a:ext>
                  </a:extLst>
                </p14:cNvPr>
                <p14:cNvContentPartPr/>
                <p14:nvPr/>
              </p14:nvContentPartPr>
              <p14:xfrm>
                <a:off x="2203525" y="2580492"/>
                <a:ext cx="136746" cy="176985"/>
              </p14:xfrm>
            </p:contentPart>
          </mc:Choice>
          <mc:Fallback xmlns="">
            <p:pic>
              <p:nvPicPr>
                <p:cNvPr id="564" name="Ink 563">
                  <a:extLst>
                    <a:ext uri="{FF2B5EF4-FFF2-40B4-BE49-F238E27FC236}">
                      <a16:creationId xmlns:a16="http://schemas.microsoft.com/office/drawing/2014/main" id="{0168FE40-8B65-9486-C939-DDB9DAA03605}"/>
                    </a:ext>
                  </a:extLst>
                </p:cNvPr>
                <p:cNvPicPr/>
                <p:nvPr/>
              </p:nvPicPr>
              <p:blipFill>
                <a:blip r:embed="rId372"/>
                <a:stretch>
                  <a:fillRect/>
                </a:stretch>
              </p:blipFill>
              <p:spPr>
                <a:xfrm>
                  <a:off x="2140910" y="2202011"/>
                  <a:ext cx="262336" cy="9335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565" name="Ink 564">
                  <a:extLst>
                    <a:ext uri="{FF2B5EF4-FFF2-40B4-BE49-F238E27FC236}">
                      <a16:creationId xmlns:a16="http://schemas.microsoft.com/office/drawing/2014/main" id="{3ADB0847-1271-0282-F1AC-25866F75A52A}"/>
                    </a:ext>
                  </a:extLst>
                </p14:cNvPr>
                <p14:cNvContentPartPr/>
                <p14:nvPr/>
              </p14:nvContentPartPr>
              <p14:xfrm>
                <a:off x="2183064" y="2573331"/>
                <a:ext cx="113216" cy="218929"/>
              </p14:xfrm>
            </p:contentPart>
          </mc:Choice>
          <mc:Fallback xmlns="">
            <p:pic>
              <p:nvPicPr>
                <p:cNvPr id="565" name="Ink 564">
                  <a:extLst>
                    <a:ext uri="{FF2B5EF4-FFF2-40B4-BE49-F238E27FC236}">
                      <a16:creationId xmlns:a16="http://schemas.microsoft.com/office/drawing/2014/main" id="{3ADB0847-1271-0282-F1AC-25866F75A52A}"/>
                    </a:ext>
                  </a:extLst>
                </p:cNvPr>
                <p:cNvPicPr/>
                <p:nvPr/>
              </p:nvPicPr>
              <p:blipFill>
                <a:blip r:embed="rId374"/>
                <a:stretch>
                  <a:fillRect/>
                </a:stretch>
              </p:blipFill>
              <p:spPr>
                <a:xfrm>
                  <a:off x="2119966" y="2195867"/>
                  <a:ext cx="239052" cy="97349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566" name="Ink 565">
                  <a:extLst>
                    <a:ext uri="{FF2B5EF4-FFF2-40B4-BE49-F238E27FC236}">
                      <a16:creationId xmlns:a16="http://schemas.microsoft.com/office/drawing/2014/main" id="{2C20784D-077C-2128-AAF3-EE4458141BC5}"/>
                    </a:ext>
                  </a:extLst>
                </p14:cNvPr>
                <p14:cNvContentPartPr/>
                <p14:nvPr/>
              </p14:nvContentPartPr>
              <p14:xfrm>
                <a:off x="2115544" y="2528659"/>
                <a:ext cx="109806" cy="166073"/>
              </p14:xfrm>
            </p:contentPart>
          </mc:Choice>
          <mc:Fallback xmlns="">
            <p:pic>
              <p:nvPicPr>
                <p:cNvPr id="566" name="Ink 565">
                  <a:extLst>
                    <a:ext uri="{FF2B5EF4-FFF2-40B4-BE49-F238E27FC236}">
                      <a16:creationId xmlns:a16="http://schemas.microsoft.com/office/drawing/2014/main" id="{2C20784D-077C-2128-AAF3-EE4458141BC5}"/>
                    </a:ext>
                  </a:extLst>
                </p:cNvPr>
                <p:cNvPicPr/>
                <p:nvPr/>
              </p:nvPicPr>
              <p:blipFill>
                <a:blip r:embed="rId376"/>
                <a:stretch>
                  <a:fillRect/>
                </a:stretch>
              </p:blipFill>
              <p:spPr>
                <a:xfrm>
                  <a:off x="2052541" y="2150402"/>
                  <a:ext cx="235453" cy="9222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567" name="Ink 566">
                  <a:extLst>
                    <a:ext uri="{FF2B5EF4-FFF2-40B4-BE49-F238E27FC236}">
                      <a16:creationId xmlns:a16="http://schemas.microsoft.com/office/drawing/2014/main" id="{383716FE-2604-CF7F-85B7-8F0AD5C8BB1C}"/>
                    </a:ext>
                  </a:extLst>
                </p14:cNvPr>
                <p14:cNvContentPartPr/>
                <p14:nvPr/>
              </p14:nvContentPartPr>
              <p14:xfrm>
                <a:off x="2869180" y="2226181"/>
                <a:ext cx="743747" cy="7502"/>
              </p14:xfrm>
            </p:contentPart>
          </mc:Choice>
          <mc:Fallback xmlns="">
            <p:pic>
              <p:nvPicPr>
                <p:cNvPr id="567" name="Ink 566">
                  <a:extLst>
                    <a:ext uri="{FF2B5EF4-FFF2-40B4-BE49-F238E27FC236}">
                      <a16:creationId xmlns:a16="http://schemas.microsoft.com/office/drawing/2014/main" id="{383716FE-2604-CF7F-85B7-8F0AD5C8BB1C}"/>
                    </a:ext>
                  </a:extLst>
                </p:cNvPr>
                <p:cNvPicPr/>
                <p:nvPr/>
              </p:nvPicPr>
              <p:blipFill>
                <a:blip r:embed="rId378"/>
                <a:stretch>
                  <a:fillRect/>
                </a:stretch>
              </p:blipFill>
              <p:spPr>
                <a:xfrm>
                  <a:off x="2806181" y="1832701"/>
                  <a:ext cx="869385" cy="7948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568" name="Ink 567">
                  <a:extLst>
                    <a:ext uri="{FF2B5EF4-FFF2-40B4-BE49-F238E27FC236}">
                      <a16:creationId xmlns:a16="http://schemas.microsoft.com/office/drawing/2014/main" id="{EC135CF9-DB78-3453-72C0-B4DDA51663F0}"/>
                    </a:ext>
                  </a:extLst>
                </p14:cNvPr>
                <p14:cNvContentPartPr/>
                <p14:nvPr/>
              </p14:nvContentPartPr>
              <p14:xfrm>
                <a:off x="3140966" y="2255167"/>
                <a:ext cx="186192" cy="7843"/>
              </p14:xfrm>
            </p:contentPart>
          </mc:Choice>
          <mc:Fallback xmlns="">
            <p:pic>
              <p:nvPicPr>
                <p:cNvPr id="568" name="Ink 567">
                  <a:extLst>
                    <a:ext uri="{FF2B5EF4-FFF2-40B4-BE49-F238E27FC236}">
                      <a16:creationId xmlns:a16="http://schemas.microsoft.com/office/drawing/2014/main" id="{EC135CF9-DB78-3453-72C0-B4DDA51663F0}"/>
                    </a:ext>
                  </a:extLst>
                </p:cNvPr>
                <p:cNvPicPr/>
                <p:nvPr/>
              </p:nvPicPr>
              <p:blipFill>
                <a:blip r:embed="rId380"/>
                <a:stretch>
                  <a:fillRect/>
                </a:stretch>
              </p:blipFill>
              <p:spPr>
                <a:xfrm>
                  <a:off x="3078423" y="1880842"/>
                  <a:ext cx="311638" cy="7561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569" name="Ink 568">
                  <a:extLst>
                    <a:ext uri="{FF2B5EF4-FFF2-40B4-BE49-F238E27FC236}">
                      <a16:creationId xmlns:a16="http://schemas.microsoft.com/office/drawing/2014/main" id="{2FF3C8DD-D855-7E2F-FBF2-D557AB74E713}"/>
                    </a:ext>
                  </a:extLst>
                </p14:cNvPr>
                <p14:cNvContentPartPr/>
                <p14:nvPr/>
              </p14:nvContentPartPr>
              <p14:xfrm>
                <a:off x="3100727" y="2265739"/>
                <a:ext cx="789442" cy="31373"/>
              </p14:xfrm>
            </p:contentPart>
          </mc:Choice>
          <mc:Fallback xmlns="">
            <p:pic>
              <p:nvPicPr>
                <p:cNvPr id="569" name="Ink 568">
                  <a:extLst>
                    <a:ext uri="{FF2B5EF4-FFF2-40B4-BE49-F238E27FC236}">
                      <a16:creationId xmlns:a16="http://schemas.microsoft.com/office/drawing/2014/main" id="{2FF3C8DD-D855-7E2F-FBF2-D557AB74E713}"/>
                    </a:ext>
                  </a:extLst>
                </p:cNvPr>
                <p:cNvPicPr/>
                <p:nvPr/>
              </p:nvPicPr>
              <p:blipFill>
                <a:blip r:embed="rId382"/>
                <a:stretch>
                  <a:fillRect/>
                </a:stretch>
              </p:blipFill>
              <p:spPr>
                <a:xfrm>
                  <a:off x="3038090" y="1887460"/>
                  <a:ext cx="915076" cy="78829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570" name="Ink 569">
                  <a:extLst>
                    <a:ext uri="{FF2B5EF4-FFF2-40B4-BE49-F238E27FC236}">
                      <a16:creationId xmlns:a16="http://schemas.microsoft.com/office/drawing/2014/main" id="{2AE742E7-F18A-79B3-7037-804271B429D7}"/>
                    </a:ext>
                  </a:extLst>
                </p14:cNvPr>
                <p14:cNvContentPartPr/>
                <p14:nvPr/>
              </p14:nvContentPartPr>
              <p14:xfrm>
                <a:off x="3709091" y="2293361"/>
                <a:ext cx="175962" cy="8525"/>
              </p14:xfrm>
            </p:contentPart>
          </mc:Choice>
          <mc:Fallback xmlns="">
            <p:pic>
              <p:nvPicPr>
                <p:cNvPr id="570" name="Ink 569">
                  <a:extLst>
                    <a:ext uri="{FF2B5EF4-FFF2-40B4-BE49-F238E27FC236}">
                      <a16:creationId xmlns:a16="http://schemas.microsoft.com/office/drawing/2014/main" id="{2AE742E7-F18A-79B3-7037-804271B429D7}"/>
                    </a:ext>
                  </a:extLst>
                </p:cNvPr>
                <p:cNvPicPr/>
                <p:nvPr/>
              </p:nvPicPr>
              <p:blipFill>
                <a:blip r:embed="rId384"/>
                <a:stretch>
                  <a:fillRect/>
                </a:stretch>
              </p:blipFill>
              <p:spPr>
                <a:xfrm>
                  <a:off x="3646479" y="1920747"/>
                  <a:ext cx="301546" cy="7541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572" name="Ink 571">
                  <a:extLst>
                    <a:ext uri="{FF2B5EF4-FFF2-40B4-BE49-F238E27FC236}">
                      <a16:creationId xmlns:a16="http://schemas.microsoft.com/office/drawing/2014/main" id="{195069A2-5FAD-CCFA-9686-83C1721E0A03}"/>
                    </a:ext>
                  </a:extLst>
                </p14:cNvPr>
                <p14:cNvContentPartPr/>
                <p14:nvPr/>
              </p14:nvContentPartPr>
              <p14:xfrm>
                <a:off x="1858762" y="2088072"/>
                <a:ext cx="348514" cy="85594"/>
              </p14:xfrm>
            </p:contentPart>
          </mc:Choice>
          <mc:Fallback xmlns="">
            <p:pic>
              <p:nvPicPr>
                <p:cNvPr id="572" name="Ink 571">
                  <a:extLst>
                    <a:ext uri="{FF2B5EF4-FFF2-40B4-BE49-F238E27FC236}">
                      <a16:creationId xmlns:a16="http://schemas.microsoft.com/office/drawing/2014/main" id="{195069A2-5FAD-CCFA-9686-83C1721E0A03}"/>
                    </a:ext>
                  </a:extLst>
                </p:cNvPr>
                <p:cNvPicPr/>
                <p:nvPr/>
              </p:nvPicPr>
              <p:blipFill>
                <a:blip r:embed="rId386"/>
                <a:stretch>
                  <a:fillRect/>
                </a:stretch>
              </p:blipFill>
              <p:spPr>
                <a:xfrm>
                  <a:off x="1796116" y="1710451"/>
                  <a:ext cx="474166" cy="8404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573" name="Ink 572">
                  <a:extLst>
                    <a:ext uri="{FF2B5EF4-FFF2-40B4-BE49-F238E27FC236}">
                      <a16:creationId xmlns:a16="http://schemas.microsoft.com/office/drawing/2014/main" id="{4F0A0C87-059D-DE75-54A0-17B9F7C90F6E}"/>
                    </a:ext>
                  </a:extLst>
                </p14:cNvPr>
                <p14:cNvContentPartPr/>
                <p14:nvPr/>
              </p14:nvContentPartPr>
              <p14:xfrm>
                <a:off x="1582884" y="2008957"/>
                <a:ext cx="898907" cy="187556"/>
              </p14:xfrm>
            </p:contentPart>
          </mc:Choice>
          <mc:Fallback xmlns="">
            <p:pic>
              <p:nvPicPr>
                <p:cNvPr id="573" name="Ink 572">
                  <a:extLst>
                    <a:ext uri="{FF2B5EF4-FFF2-40B4-BE49-F238E27FC236}">
                      <a16:creationId xmlns:a16="http://schemas.microsoft.com/office/drawing/2014/main" id="{4F0A0C87-059D-DE75-54A0-17B9F7C90F6E}"/>
                    </a:ext>
                  </a:extLst>
                </p:cNvPr>
                <p:cNvPicPr/>
                <p:nvPr/>
              </p:nvPicPr>
              <p:blipFill>
                <a:blip r:embed="rId388"/>
                <a:stretch>
                  <a:fillRect/>
                </a:stretch>
              </p:blipFill>
              <p:spPr>
                <a:xfrm>
                  <a:off x="1520245" y="1630965"/>
                  <a:ext cx="1024545" cy="9431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574" name="Ink 573">
                  <a:extLst>
                    <a:ext uri="{FF2B5EF4-FFF2-40B4-BE49-F238E27FC236}">
                      <a16:creationId xmlns:a16="http://schemas.microsoft.com/office/drawing/2014/main" id="{6047BACE-4121-9717-3278-3535417992E0}"/>
                    </a:ext>
                  </a:extLst>
                </p14:cNvPr>
                <p14:cNvContentPartPr/>
                <p14:nvPr/>
              </p14:nvContentPartPr>
              <p14:xfrm>
                <a:off x="1356452" y="2013049"/>
                <a:ext cx="1038722" cy="292588"/>
              </p14:xfrm>
            </p:contentPart>
          </mc:Choice>
          <mc:Fallback xmlns="">
            <p:pic>
              <p:nvPicPr>
                <p:cNvPr id="574" name="Ink 573">
                  <a:extLst>
                    <a:ext uri="{FF2B5EF4-FFF2-40B4-BE49-F238E27FC236}">
                      <a16:creationId xmlns:a16="http://schemas.microsoft.com/office/drawing/2014/main" id="{6047BACE-4121-9717-3278-3535417992E0}"/>
                    </a:ext>
                  </a:extLst>
                </p:cNvPr>
                <p:cNvPicPr/>
                <p:nvPr/>
              </p:nvPicPr>
              <p:blipFill>
                <a:blip r:embed="rId390"/>
                <a:stretch>
                  <a:fillRect/>
                </a:stretch>
              </p:blipFill>
              <p:spPr>
                <a:xfrm>
                  <a:off x="1293805" y="1635168"/>
                  <a:ext cx="1164377" cy="10479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575" name="Ink 574">
                  <a:extLst>
                    <a:ext uri="{FF2B5EF4-FFF2-40B4-BE49-F238E27FC236}">
                      <a16:creationId xmlns:a16="http://schemas.microsoft.com/office/drawing/2014/main" id="{E7676464-1039-3473-117D-752182C034FD}"/>
                    </a:ext>
                  </a:extLst>
                </p14:cNvPr>
                <p14:cNvContentPartPr/>
                <p14:nvPr/>
              </p14:nvContentPartPr>
              <p14:xfrm>
                <a:off x="1109218" y="2041353"/>
                <a:ext cx="1123293" cy="375113"/>
              </p14:xfrm>
            </p:contentPart>
          </mc:Choice>
          <mc:Fallback xmlns="">
            <p:pic>
              <p:nvPicPr>
                <p:cNvPr id="575" name="Ink 574">
                  <a:extLst>
                    <a:ext uri="{FF2B5EF4-FFF2-40B4-BE49-F238E27FC236}">
                      <a16:creationId xmlns:a16="http://schemas.microsoft.com/office/drawing/2014/main" id="{E7676464-1039-3473-117D-752182C034FD}"/>
                    </a:ext>
                  </a:extLst>
                </p:cNvPr>
                <p:cNvPicPr/>
                <p:nvPr/>
              </p:nvPicPr>
              <p:blipFill>
                <a:blip r:embed="rId392"/>
                <a:stretch>
                  <a:fillRect/>
                </a:stretch>
              </p:blipFill>
              <p:spPr>
                <a:xfrm>
                  <a:off x="1046573" y="1663360"/>
                  <a:ext cx="1248943" cy="11307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576" name="Ink 575">
                  <a:extLst>
                    <a:ext uri="{FF2B5EF4-FFF2-40B4-BE49-F238E27FC236}">
                      <a16:creationId xmlns:a16="http://schemas.microsoft.com/office/drawing/2014/main" id="{FE4E7ACB-B5D8-A153-8C98-2FA3079EAF33}"/>
                    </a:ext>
                  </a:extLst>
                </p14:cNvPr>
                <p14:cNvContentPartPr/>
                <p14:nvPr/>
              </p14:nvContentPartPr>
              <p14:xfrm>
                <a:off x="1023283" y="2185260"/>
                <a:ext cx="665996" cy="309639"/>
              </p14:xfrm>
            </p:contentPart>
          </mc:Choice>
          <mc:Fallback xmlns="">
            <p:pic>
              <p:nvPicPr>
                <p:cNvPr id="576" name="Ink 575">
                  <a:extLst>
                    <a:ext uri="{FF2B5EF4-FFF2-40B4-BE49-F238E27FC236}">
                      <a16:creationId xmlns:a16="http://schemas.microsoft.com/office/drawing/2014/main" id="{FE4E7ACB-B5D8-A153-8C98-2FA3079EAF33}"/>
                    </a:ext>
                  </a:extLst>
                </p:cNvPr>
                <p:cNvPicPr/>
                <p:nvPr/>
              </p:nvPicPr>
              <p:blipFill>
                <a:blip r:embed="rId394"/>
                <a:stretch>
                  <a:fillRect/>
                </a:stretch>
              </p:blipFill>
              <p:spPr>
                <a:xfrm>
                  <a:off x="960643" y="1807572"/>
                  <a:ext cx="791635" cy="1065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577" name="Ink 576">
                  <a:extLst>
                    <a:ext uri="{FF2B5EF4-FFF2-40B4-BE49-F238E27FC236}">
                      <a16:creationId xmlns:a16="http://schemas.microsoft.com/office/drawing/2014/main" id="{10D09991-59CA-D562-6F65-C874A067330D}"/>
                    </a:ext>
                  </a:extLst>
                </p14:cNvPr>
                <p14:cNvContentPartPr/>
                <p14:nvPr/>
              </p14:nvContentPartPr>
              <p14:xfrm>
                <a:off x="930187" y="2231296"/>
                <a:ext cx="571536" cy="443656"/>
              </p14:xfrm>
            </p:contentPart>
          </mc:Choice>
          <mc:Fallback xmlns="">
            <p:pic>
              <p:nvPicPr>
                <p:cNvPr id="577" name="Ink 576">
                  <a:extLst>
                    <a:ext uri="{FF2B5EF4-FFF2-40B4-BE49-F238E27FC236}">
                      <a16:creationId xmlns:a16="http://schemas.microsoft.com/office/drawing/2014/main" id="{10D09991-59CA-D562-6F65-C874A067330D}"/>
                    </a:ext>
                  </a:extLst>
                </p:cNvPr>
                <p:cNvPicPr/>
                <p:nvPr/>
              </p:nvPicPr>
              <p:blipFill>
                <a:blip r:embed="rId396"/>
                <a:stretch>
                  <a:fillRect/>
                </a:stretch>
              </p:blipFill>
              <p:spPr>
                <a:xfrm>
                  <a:off x="867163" y="1853180"/>
                  <a:ext cx="697224"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578" name="Ink 577">
                  <a:extLst>
                    <a:ext uri="{FF2B5EF4-FFF2-40B4-BE49-F238E27FC236}">
                      <a16:creationId xmlns:a16="http://schemas.microsoft.com/office/drawing/2014/main" id="{3860EF69-19E5-97C4-C7DB-DD944FE81731}"/>
                    </a:ext>
                  </a:extLst>
                </p14:cNvPr>
                <p14:cNvContentPartPr/>
                <p14:nvPr/>
              </p14:nvContentPartPr>
              <p14:xfrm>
                <a:off x="933256" y="2363268"/>
                <a:ext cx="355675" cy="388753"/>
              </p14:xfrm>
            </p:contentPart>
          </mc:Choice>
          <mc:Fallback xmlns="">
            <p:pic>
              <p:nvPicPr>
                <p:cNvPr id="578" name="Ink 577">
                  <a:extLst>
                    <a:ext uri="{FF2B5EF4-FFF2-40B4-BE49-F238E27FC236}">
                      <a16:creationId xmlns:a16="http://schemas.microsoft.com/office/drawing/2014/main" id="{3860EF69-19E5-97C4-C7DB-DD944FE81731}"/>
                    </a:ext>
                  </a:extLst>
                </p:cNvPr>
                <p:cNvPicPr/>
                <p:nvPr/>
              </p:nvPicPr>
              <p:blipFill>
                <a:blip r:embed="rId398"/>
                <a:stretch>
                  <a:fillRect/>
                </a:stretch>
              </p:blipFill>
              <p:spPr>
                <a:xfrm>
                  <a:off x="870257" y="1985674"/>
                  <a:ext cx="481313" cy="11443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579" name="Ink 578">
                  <a:extLst>
                    <a:ext uri="{FF2B5EF4-FFF2-40B4-BE49-F238E27FC236}">
                      <a16:creationId xmlns:a16="http://schemas.microsoft.com/office/drawing/2014/main" id="{1CF3B728-9083-5A30-DE88-79C1877246EF}"/>
                    </a:ext>
                  </a:extLst>
                </p14:cNvPr>
                <p14:cNvContentPartPr/>
                <p14:nvPr/>
              </p14:nvContentPartPr>
              <p14:xfrm>
                <a:off x="886197" y="2365996"/>
                <a:ext cx="360790" cy="465140"/>
              </p14:xfrm>
            </p:contentPart>
          </mc:Choice>
          <mc:Fallback xmlns="">
            <p:pic>
              <p:nvPicPr>
                <p:cNvPr id="579" name="Ink 578">
                  <a:extLst>
                    <a:ext uri="{FF2B5EF4-FFF2-40B4-BE49-F238E27FC236}">
                      <a16:creationId xmlns:a16="http://schemas.microsoft.com/office/drawing/2014/main" id="{1CF3B728-9083-5A30-DE88-79C1877246EF}"/>
                    </a:ext>
                  </a:extLst>
                </p:cNvPr>
                <p:cNvPicPr/>
                <p:nvPr/>
              </p:nvPicPr>
              <p:blipFill>
                <a:blip r:embed="rId400"/>
                <a:stretch>
                  <a:fillRect/>
                </a:stretch>
              </p:blipFill>
              <p:spPr>
                <a:xfrm>
                  <a:off x="823185" y="1987980"/>
                  <a:ext cx="486454" cy="12208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580" name="Ink 579">
                  <a:extLst>
                    <a:ext uri="{FF2B5EF4-FFF2-40B4-BE49-F238E27FC236}">
                      <a16:creationId xmlns:a16="http://schemas.microsoft.com/office/drawing/2014/main" id="{91731EEB-C070-72E7-634A-04D73A37A44A}"/>
                    </a:ext>
                  </a:extLst>
                </p14:cNvPr>
                <p14:cNvContentPartPr/>
                <p14:nvPr/>
              </p14:nvContentPartPr>
              <p14:xfrm>
                <a:off x="896427" y="2515700"/>
                <a:ext cx="114580" cy="447066"/>
              </p14:xfrm>
            </p:contentPart>
          </mc:Choice>
          <mc:Fallback xmlns="">
            <p:pic>
              <p:nvPicPr>
                <p:cNvPr id="580" name="Ink 579">
                  <a:extLst>
                    <a:ext uri="{FF2B5EF4-FFF2-40B4-BE49-F238E27FC236}">
                      <a16:creationId xmlns:a16="http://schemas.microsoft.com/office/drawing/2014/main" id="{91731EEB-C070-72E7-634A-04D73A37A44A}"/>
                    </a:ext>
                  </a:extLst>
                </p:cNvPr>
                <p:cNvPicPr/>
                <p:nvPr/>
              </p:nvPicPr>
              <p:blipFill>
                <a:blip r:embed="rId402"/>
                <a:stretch>
                  <a:fillRect/>
                </a:stretch>
              </p:blipFill>
              <p:spPr>
                <a:xfrm>
                  <a:off x="833929" y="2137746"/>
                  <a:ext cx="239936" cy="1202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581" name="Ink 580">
                  <a:extLst>
                    <a:ext uri="{FF2B5EF4-FFF2-40B4-BE49-F238E27FC236}">
                      <a16:creationId xmlns:a16="http://schemas.microsoft.com/office/drawing/2014/main" id="{6E819F6A-ACAC-8B36-B778-737AD850C5F1}"/>
                    </a:ext>
                  </a:extLst>
                </p14:cNvPr>
                <p14:cNvContentPartPr/>
                <p14:nvPr/>
              </p14:nvContentPartPr>
              <p14:xfrm>
                <a:off x="1046472" y="2710077"/>
                <a:ext cx="213814" cy="356016"/>
              </p14:xfrm>
            </p:contentPart>
          </mc:Choice>
          <mc:Fallback xmlns="">
            <p:pic>
              <p:nvPicPr>
                <p:cNvPr id="581" name="Ink 580">
                  <a:extLst>
                    <a:ext uri="{FF2B5EF4-FFF2-40B4-BE49-F238E27FC236}">
                      <a16:creationId xmlns:a16="http://schemas.microsoft.com/office/drawing/2014/main" id="{6E819F6A-ACAC-8B36-B778-737AD850C5F1}"/>
                    </a:ext>
                  </a:extLst>
                </p:cNvPr>
                <p:cNvPicPr/>
                <p:nvPr/>
              </p:nvPicPr>
              <p:blipFill>
                <a:blip r:embed="rId404"/>
                <a:stretch>
                  <a:fillRect/>
                </a:stretch>
              </p:blipFill>
              <p:spPr>
                <a:xfrm>
                  <a:off x="983480" y="2332102"/>
                  <a:ext cx="339439" cy="1111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582" name="Ink 581">
                  <a:extLst>
                    <a:ext uri="{FF2B5EF4-FFF2-40B4-BE49-F238E27FC236}">
                      <a16:creationId xmlns:a16="http://schemas.microsoft.com/office/drawing/2014/main" id="{F77B855E-F8EB-2B07-BD70-C3CB2659A8B7}"/>
                    </a:ext>
                  </a:extLst>
                </p14:cNvPr>
                <p14:cNvContentPartPr/>
                <p14:nvPr/>
              </p14:nvContentPartPr>
              <p14:xfrm>
                <a:off x="1205725" y="2878195"/>
                <a:ext cx="501287" cy="227455"/>
              </p14:xfrm>
            </p:contentPart>
          </mc:Choice>
          <mc:Fallback xmlns="">
            <p:pic>
              <p:nvPicPr>
                <p:cNvPr id="582" name="Ink 581">
                  <a:extLst>
                    <a:ext uri="{FF2B5EF4-FFF2-40B4-BE49-F238E27FC236}">
                      <a16:creationId xmlns:a16="http://schemas.microsoft.com/office/drawing/2014/main" id="{F77B855E-F8EB-2B07-BD70-C3CB2659A8B7}"/>
                    </a:ext>
                  </a:extLst>
                </p:cNvPr>
                <p:cNvPicPr/>
                <p:nvPr/>
              </p:nvPicPr>
              <p:blipFill>
                <a:blip r:embed="rId406"/>
                <a:stretch>
                  <a:fillRect/>
                </a:stretch>
              </p:blipFill>
              <p:spPr>
                <a:xfrm>
                  <a:off x="1143109" y="2500303"/>
                  <a:ext cx="626879" cy="9828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583" name="Ink 582">
                  <a:extLst>
                    <a:ext uri="{FF2B5EF4-FFF2-40B4-BE49-F238E27FC236}">
                      <a16:creationId xmlns:a16="http://schemas.microsoft.com/office/drawing/2014/main" id="{ABABA922-A2E7-7123-7B7F-41B50598A5FF}"/>
                    </a:ext>
                  </a:extLst>
                </p14:cNvPr>
                <p14:cNvContentPartPr/>
                <p14:nvPr/>
              </p14:nvContentPartPr>
              <p14:xfrm>
                <a:off x="1426700" y="3032674"/>
                <a:ext cx="489011" cy="174939"/>
              </p14:xfrm>
            </p:contentPart>
          </mc:Choice>
          <mc:Fallback xmlns="">
            <p:pic>
              <p:nvPicPr>
                <p:cNvPr id="583" name="Ink 582">
                  <a:extLst>
                    <a:ext uri="{FF2B5EF4-FFF2-40B4-BE49-F238E27FC236}">
                      <a16:creationId xmlns:a16="http://schemas.microsoft.com/office/drawing/2014/main" id="{ABABA922-A2E7-7123-7B7F-41B50598A5FF}"/>
                    </a:ext>
                  </a:extLst>
                </p:cNvPr>
                <p:cNvPicPr/>
                <p:nvPr/>
              </p:nvPicPr>
              <p:blipFill>
                <a:blip r:embed="rId408"/>
                <a:stretch>
                  <a:fillRect/>
                </a:stretch>
              </p:blipFill>
              <p:spPr>
                <a:xfrm>
                  <a:off x="1364043" y="2655079"/>
                  <a:ext cx="614685" cy="930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584" name="Ink 583">
                  <a:extLst>
                    <a:ext uri="{FF2B5EF4-FFF2-40B4-BE49-F238E27FC236}">
                      <a16:creationId xmlns:a16="http://schemas.microsoft.com/office/drawing/2014/main" id="{7C3BEFC3-C0D7-F233-9D1A-C15370015AA4}"/>
                    </a:ext>
                  </a:extLst>
                </p14:cNvPr>
                <p14:cNvContentPartPr/>
                <p14:nvPr/>
              </p14:nvContentPartPr>
              <p14:xfrm>
                <a:off x="1293568" y="3056842"/>
                <a:ext cx="541080" cy="177840"/>
              </p14:xfrm>
            </p:contentPart>
          </mc:Choice>
          <mc:Fallback xmlns="">
            <p:pic>
              <p:nvPicPr>
                <p:cNvPr id="584" name="Ink 583">
                  <a:extLst>
                    <a:ext uri="{FF2B5EF4-FFF2-40B4-BE49-F238E27FC236}">
                      <a16:creationId xmlns:a16="http://schemas.microsoft.com/office/drawing/2014/main" id="{7C3BEFC3-C0D7-F233-9D1A-C15370015AA4}"/>
                    </a:ext>
                  </a:extLst>
                </p:cNvPr>
                <p:cNvPicPr/>
                <p:nvPr/>
              </p:nvPicPr>
              <p:blipFill>
                <a:blip r:embed="rId410"/>
                <a:stretch>
                  <a:fillRect/>
                </a:stretch>
              </p:blipFill>
              <p:spPr>
                <a:xfrm>
                  <a:off x="1230568" y="2679202"/>
                  <a:ext cx="666720" cy="9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585" name="Ink 584">
                  <a:extLst>
                    <a:ext uri="{FF2B5EF4-FFF2-40B4-BE49-F238E27FC236}">
                      <a16:creationId xmlns:a16="http://schemas.microsoft.com/office/drawing/2014/main" id="{13C6BAE9-E415-7517-E5C0-BAFC724DD9C8}"/>
                    </a:ext>
                  </a:extLst>
                </p14:cNvPr>
                <p14:cNvContentPartPr/>
                <p14:nvPr/>
              </p14:nvContentPartPr>
              <p14:xfrm>
                <a:off x="1682728" y="3172042"/>
                <a:ext cx="441000" cy="67320"/>
              </p14:xfrm>
            </p:contentPart>
          </mc:Choice>
          <mc:Fallback xmlns="">
            <p:pic>
              <p:nvPicPr>
                <p:cNvPr id="585" name="Ink 584">
                  <a:extLst>
                    <a:ext uri="{FF2B5EF4-FFF2-40B4-BE49-F238E27FC236}">
                      <a16:creationId xmlns:a16="http://schemas.microsoft.com/office/drawing/2014/main" id="{13C6BAE9-E415-7517-E5C0-BAFC724DD9C8}"/>
                    </a:ext>
                  </a:extLst>
                </p:cNvPr>
                <p:cNvPicPr/>
                <p:nvPr/>
              </p:nvPicPr>
              <p:blipFill>
                <a:blip r:embed="rId412"/>
                <a:stretch>
                  <a:fillRect/>
                </a:stretch>
              </p:blipFill>
              <p:spPr>
                <a:xfrm>
                  <a:off x="1620088" y="2794042"/>
                  <a:ext cx="566640" cy="82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586" name="Ink 585">
                  <a:extLst>
                    <a:ext uri="{FF2B5EF4-FFF2-40B4-BE49-F238E27FC236}">
                      <a16:creationId xmlns:a16="http://schemas.microsoft.com/office/drawing/2014/main" id="{A6F45E02-47B3-17BE-9AAD-78DF15577BFE}"/>
                    </a:ext>
                  </a:extLst>
                </p14:cNvPr>
                <p14:cNvContentPartPr/>
                <p14:nvPr/>
              </p14:nvContentPartPr>
              <p14:xfrm>
                <a:off x="1302231" y="2199241"/>
                <a:ext cx="480485" cy="603250"/>
              </p14:xfrm>
            </p:contentPart>
          </mc:Choice>
          <mc:Fallback xmlns="">
            <p:pic>
              <p:nvPicPr>
                <p:cNvPr id="586" name="Ink 585">
                  <a:extLst>
                    <a:ext uri="{FF2B5EF4-FFF2-40B4-BE49-F238E27FC236}">
                      <a16:creationId xmlns:a16="http://schemas.microsoft.com/office/drawing/2014/main" id="{A6F45E02-47B3-17BE-9AAD-78DF15577BFE}"/>
                    </a:ext>
                  </a:extLst>
                </p:cNvPr>
                <p:cNvPicPr/>
                <p:nvPr/>
              </p:nvPicPr>
              <p:blipFill>
                <a:blip r:embed="rId414"/>
                <a:stretch>
                  <a:fillRect/>
                </a:stretch>
              </p:blipFill>
              <p:spPr>
                <a:xfrm>
                  <a:off x="1239246" y="1821310"/>
                  <a:ext cx="606095" cy="13587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587" name="Ink 586">
                  <a:extLst>
                    <a:ext uri="{FF2B5EF4-FFF2-40B4-BE49-F238E27FC236}">
                      <a16:creationId xmlns:a16="http://schemas.microsoft.com/office/drawing/2014/main" id="{5BAAFA0F-186E-283D-174A-E08811C212F7}"/>
                    </a:ext>
                  </a:extLst>
                </p14:cNvPr>
                <p14:cNvContentPartPr/>
                <p14:nvPr/>
              </p14:nvContentPartPr>
              <p14:xfrm>
                <a:off x="1233006" y="2295407"/>
                <a:ext cx="374431" cy="546642"/>
              </p14:xfrm>
            </p:contentPart>
          </mc:Choice>
          <mc:Fallback xmlns="">
            <p:pic>
              <p:nvPicPr>
                <p:cNvPr id="587" name="Ink 586">
                  <a:extLst>
                    <a:ext uri="{FF2B5EF4-FFF2-40B4-BE49-F238E27FC236}">
                      <a16:creationId xmlns:a16="http://schemas.microsoft.com/office/drawing/2014/main" id="{5BAAFA0F-186E-283D-174A-E08811C212F7}"/>
                    </a:ext>
                  </a:extLst>
                </p:cNvPr>
                <p:cNvPicPr/>
                <p:nvPr/>
              </p:nvPicPr>
              <p:blipFill>
                <a:blip r:embed="rId416"/>
                <a:stretch>
                  <a:fillRect/>
                </a:stretch>
              </p:blipFill>
              <p:spPr>
                <a:xfrm>
                  <a:off x="1170001" y="1917904"/>
                  <a:ext cx="500081" cy="130200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588" name="Ink 587">
                  <a:extLst>
                    <a:ext uri="{FF2B5EF4-FFF2-40B4-BE49-F238E27FC236}">
                      <a16:creationId xmlns:a16="http://schemas.microsoft.com/office/drawing/2014/main" id="{CEF3850A-343D-1707-836F-E52BA178AB6A}"/>
                    </a:ext>
                  </a:extLst>
                </p14:cNvPr>
                <p14:cNvContentPartPr/>
                <p14:nvPr/>
              </p14:nvContentPartPr>
              <p14:xfrm>
                <a:off x="1106149" y="2413397"/>
                <a:ext cx="255077" cy="423877"/>
              </p14:xfrm>
            </p:contentPart>
          </mc:Choice>
          <mc:Fallback xmlns="">
            <p:pic>
              <p:nvPicPr>
                <p:cNvPr id="588" name="Ink 587">
                  <a:extLst>
                    <a:ext uri="{FF2B5EF4-FFF2-40B4-BE49-F238E27FC236}">
                      <a16:creationId xmlns:a16="http://schemas.microsoft.com/office/drawing/2014/main" id="{CEF3850A-343D-1707-836F-E52BA178AB6A}"/>
                    </a:ext>
                  </a:extLst>
                </p:cNvPr>
                <p:cNvPicPr/>
                <p:nvPr/>
              </p:nvPicPr>
              <p:blipFill>
                <a:blip r:embed="rId418"/>
                <a:stretch>
                  <a:fillRect/>
                </a:stretch>
              </p:blipFill>
              <p:spPr>
                <a:xfrm>
                  <a:off x="1043461" y="2035578"/>
                  <a:ext cx="380814" cy="11791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589" name="Ink 588">
                  <a:extLst>
                    <a:ext uri="{FF2B5EF4-FFF2-40B4-BE49-F238E27FC236}">
                      <a16:creationId xmlns:a16="http://schemas.microsoft.com/office/drawing/2014/main" id="{44EEB021-BC46-5219-361F-9C7047169842}"/>
                    </a:ext>
                  </a:extLst>
                </p14:cNvPr>
                <p14:cNvContentPartPr/>
                <p14:nvPr/>
              </p14:nvContentPartPr>
              <p14:xfrm>
                <a:off x="1084324" y="2442383"/>
                <a:ext cx="179372" cy="443656"/>
              </p14:xfrm>
            </p:contentPart>
          </mc:Choice>
          <mc:Fallback xmlns="">
            <p:pic>
              <p:nvPicPr>
                <p:cNvPr id="589" name="Ink 588">
                  <a:extLst>
                    <a:ext uri="{FF2B5EF4-FFF2-40B4-BE49-F238E27FC236}">
                      <a16:creationId xmlns:a16="http://schemas.microsoft.com/office/drawing/2014/main" id="{44EEB021-BC46-5219-361F-9C7047169842}"/>
                    </a:ext>
                  </a:extLst>
                </p:cNvPr>
                <p:cNvPicPr/>
                <p:nvPr/>
              </p:nvPicPr>
              <p:blipFill>
                <a:blip r:embed="rId420"/>
                <a:stretch>
                  <a:fillRect/>
                </a:stretch>
              </p:blipFill>
              <p:spPr>
                <a:xfrm>
                  <a:off x="1021418" y="2064627"/>
                  <a:ext cx="304825"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590" name="Ink 589">
                  <a:extLst>
                    <a:ext uri="{FF2B5EF4-FFF2-40B4-BE49-F238E27FC236}">
                      <a16:creationId xmlns:a16="http://schemas.microsoft.com/office/drawing/2014/main" id="{6AEF2789-BD99-476F-8F21-9A94EE3E7D40}"/>
                    </a:ext>
                  </a:extLst>
                </p14:cNvPr>
                <p14:cNvContentPartPr/>
                <p14:nvPr/>
              </p14:nvContentPartPr>
              <p14:xfrm>
                <a:off x="1359521" y="2274946"/>
                <a:ext cx="306570" cy="464117"/>
              </p14:xfrm>
            </p:contentPart>
          </mc:Choice>
          <mc:Fallback xmlns="">
            <p:pic>
              <p:nvPicPr>
                <p:cNvPr id="590" name="Ink 589">
                  <a:extLst>
                    <a:ext uri="{FF2B5EF4-FFF2-40B4-BE49-F238E27FC236}">
                      <a16:creationId xmlns:a16="http://schemas.microsoft.com/office/drawing/2014/main" id="{6AEF2789-BD99-476F-8F21-9A94EE3E7D40}"/>
                    </a:ext>
                  </a:extLst>
                </p:cNvPr>
                <p:cNvPicPr/>
                <p:nvPr/>
              </p:nvPicPr>
              <p:blipFill>
                <a:blip r:embed="rId422"/>
                <a:stretch>
                  <a:fillRect/>
                </a:stretch>
              </p:blipFill>
              <p:spPr>
                <a:xfrm>
                  <a:off x="1296478" y="1896883"/>
                  <a:ext cx="432296" cy="12198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591" name="Ink 590">
                  <a:extLst>
                    <a:ext uri="{FF2B5EF4-FFF2-40B4-BE49-F238E27FC236}">
                      <a16:creationId xmlns:a16="http://schemas.microsoft.com/office/drawing/2014/main" id="{3DCF0FD9-6D38-9448-7523-D985FD6EFFB3}"/>
                    </a:ext>
                  </a:extLst>
                </p14:cNvPr>
                <p14:cNvContentPartPr/>
                <p14:nvPr/>
              </p14:nvContentPartPr>
              <p14:xfrm>
                <a:off x="1350996" y="2297794"/>
                <a:ext cx="330099" cy="409214"/>
              </p14:xfrm>
            </p:contentPart>
          </mc:Choice>
          <mc:Fallback xmlns="">
            <p:pic>
              <p:nvPicPr>
                <p:cNvPr id="591" name="Ink 590">
                  <a:extLst>
                    <a:ext uri="{FF2B5EF4-FFF2-40B4-BE49-F238E27FC236}">
                      <a16:creationId xmlns:a16="http://schemas.microsoft.com/office/drawing/2014/main" id="{3DCF0FD9-6D38-9448-7523-D985FD6EFFB3}"/>
                    </a:ext>
                  </a:extLst>
                </p:cNvPr>
                <p:cNvPicPr/>
                <p:nvPr/>
              </p:nvPicPr>
              <p:blipFill>
                <a:blip r:embed="rId424"/>
                <a:stretch>
                  <a:fillRect/>
                </a:stretch>
              </p:blipFill>
              <p:spPr>
                <a:xfrm>
                  <a:off x="1288000" y="1919892"/>
                  <a:ext cx="455731" cy="11646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592" name="Ink 591">
                  <a:extLst>
                    <a:ext uri="{FF2B5EF4-FFF2-40B4-BE49-F238E27FC236}">
                      <a16:creationId xmlns:a16="http://schemas.microsoft.com/office/drawing/2014/main" id="{6BB37D90-ED33-B747-9820-DC327806BDDF}"/>
                    </a:ext>
                  </a:extLst>
                </p14:cNvPr>
                <p14:cNvContentPartPr/>
                <p14:nvPr/>
              </p14:nvContentPartPr>
              <p14:xfrm>
                <a:off x="1661657" y="2016800"/>
                <a:ext cx="710327" cy="329076"/>
              </p14:xfrm>
            </p:contentPart>
          </mc:Choice>
          <mc:Fallback xmlns="">
            <p:pic>
              <p:nvPicPr>
                <p:cNvPr id="592" name="Ink 591">
                  <a:extLst>
                    <a:ext uri="{FF2B5EF4-FFF2-40B4-BE49-F238E27FC236}">
                      <a16:creationId xmlns:a16="http://schemas.microsoft.com/office/drawing/2014/main" id="{6BB37D90-ED33-B747-9820-DC327806BDDF}"/>
                    </a:ext>
                  </a:extLst>
                </p:cNvPr>
                <p:cNvPicPr/>
                <p:nvPr/>
              </p:nvPicPr>
              <p:blipFill>
                <a:blip r:embed="rId426"/>
                <a:stretch>
                  <a:fillRect/>
                </a:stretch>
              </p:blipFill>
              <p:spPr>
                <a:xfrm>
                  <a:off x="1598653" y="1638759"/>
                  <a:ext cx="835975" cy="108479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593" name="Ink 592">
                  <a:extLst>
                    <a:ext uri="{FF2B5EF4-FFF2-40B4-BE49-F238E27FC236}">
                      <a16:creationId xmlns:a16="http://schemas.microsoft.com/office/drawing/2014/main" id="{2E43BA28-4519-AAE7-720A-459B845ACE20}"/>
                    </a:ext>
                  </a:extLst>
                </p14:cNvPr>
                <p14:cNvContentPartPr/>
                <p14:nvPr/>
              </p14:nvContentPartPr>
              <p14:xfrm>
                <a:off x="1667113" y="2061814"/>
                <a:ext cx="734539" cy="302818"/>
              </p14:xfrm>
            </p:contentPart>
          </mc:Choice>
          <mc:Fallback xmlns="">
            <p:pic>
              <p:nvPicPr>
                <p:cNvPr id="593" name="Ink 592">
                  <a:extLst>
                    <a:ext uri="{FF2B5EF4-FFF2-40B4-BE49-F238E27FC236}">
                      <a16:creationId xmlns:a16="http://schemas.microsoft.com/office/drawing/2014/main" id="{2E43BA28-4519-AAE7-720A-459B845ACE20}"/>
                    </a:ext>
                  </a:extLst>
                </p:cNvPr>
                <p:cNvPicPr/>
                <p:nvPr/>
              </p:nvPicPr>
              <p:blipFill>
                <a:blip r:embed="rId428"/>
                <a:stretch>
                  <a:fillRect/>
                </a:stretch>
              </p:blipFill>
              <p:spPr>
                <a:xfrm>
                  <a:off x="1604461" y="1684102"/>
                  <a:ext cx="860203" cy="10586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594" name="Ink 593">
                  <a:extLst>
                    <a:ext uri="{FF2B5EF4-FFF2-40B4-BE49-F238E27FC236}">
                      <a16:creationId xmlns:a16="http://schemas.microsoft.com/office/drawing/2014/main" id="{6DC66A79-26C5-F5B1-70DB-B4AAFC1C098A}"/>
                    </a:ext>
                  </a:extLst>
                </p14:cNvPr>
                <p14:cNvContentPartPr/>
                <p14:nvPr/>
              </p14:nvContentPartPr>
              <p14:xfrm>
                <a:off x="2164308" y="2012026"/>
                <a:ext cx="688503" cy="54221"/>
              </p14:xfrm>
            </p:contentPart>
          </mc:Choice>
          <mc:Fallback xmlns="">
            <p:pic>
              <p:nvPicPr>
                <p:cNvPr id="594" name="Ink 593">
                  <a:extLst>
                    <a:ext uri="{FF2B5EF4-FFF2-40B4-BE49-F238E27FC236}">
                      <a16:creationId xmlns:a16="http://schemas.microsoft.com/office/drawing/2014/main" id="{6DC66A79-26C5-F5B1-70DB-B4AAFC1C098A}"/>
                    </a:ext>
                  </a:extLst>
                </p:cNvPr>
                <p:cNvPicPr/>
                <p:nvPr/>
              </p:nvPicPr>
              <p:blipFill>
                <a:blip r:embed="rId430"/>
                <a:stretch>
                  <a:fillRect/>
                </a:stretch>
              </p:blipFill>
              <p:spPr>
                <a:xfrm>
                  <a:off x="2101651" y="1632479"/>
                  <a:ext cx="814176" cy="8129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595" name="Ink 594">
                  <a:extLst>
                    <a:ext uri="{FF2B5EF4-FFF2-40B4-BE49-F238E27FC236}">
                      <a16:creationId xmlns:a16="http://schemas.microsoft.com/office/drawing/2014/main" id="{EDC4FAF5-184E-8018-AFF9-DA67AAE27AE0}"/>
                    </a:ext>
                  </a:extLst>
                </p14:cNvPr>
                <p14:cNvContentPartPr/>
                <p14:nvPr/>
              </p14:nvContentPartPr>
              <p14:xfrm>
                <a:off x="2367892" y="2042035"/>
                <a:ext cx="512541" cy="47060"/>
              </p14:xfrm>
            </p:contentPart>
          </mc:Choice>
          <mc:Fallback xmlns="">
            <p:pic>
              <p:nvPicPr>
                <p:cNvPr id="595" name="Ink 594">
                  <a:extLst>
                    <a:ext uri="{FF2B5EF4-FFF2-40B4-BE49-F238E27FC236}">
                      <a16:creationId xmlns:a16="http://schemas.microsoft.com/office/drawing/2014/main" id="{EDC4FAF5-184E-8018-AFF9-DA67AAE27AE0}"/>
                    </a:ext>
                  </a:extLst>
                </p:cNvPr>
                <p:cNvPicPr/>
                <p:nvPr/>
              </p:nvPicPr>
              <p:blipFill>
                <a:blip r:embed="rId432"/>
                <a:stretch>
                  <a:fillRect/>
                </a:stretch>
              </p:blipFill>
              <p:spPr>
                <a:xfrm>
                  <a:off x="2305264" y="1665196"/>
                  <a:ext cx="638157" cy="8010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596" name="Ink 595">
                  <a:extLst>
                    <a:ext uri="{FF2B5EF4-FFF2-40B4-BE49-F238E27FC236}">
                      <a16:creationId xmlns:a16="http://schemas.microsoft.com/office/drawing/2014/main" id="{524EA65E-76B4-65CB-FD87-71C2F70C525D}"/>
                    </a:ext>
                  </a:extLst>
                </p14:cNvPr>
                <p14:cNvContentPartPr/>
                <p14:nvPr/>
              </p14:nvContentPartPr>
              <p14:xfrm>
                <a:off x="1073412" y="2151841"/>
                <a:ext cx="766253" cy="492080"/>
              </p14:xfrm>
            </p:contentPart>
          </mc:Choice>
          <mc:Fallback xmlns="">
            <p:pic>
              <p:nvPicPr>
                <p:cNvPr id="596" name="Ink 595">
                  <a:extLst>
                    <a:ext uri="{FF2B5EF4-FFF2-40B4-BE49-F238E27FC236}">
                      <a16:creationId xmlns:a16="http://schemas.microsoft.com/office/drawing/2014/main" id="{524EA65E-76B4-65CB-FD87-71C2F70C525D}"/>
                    </a:ext>
                  </a:extLst>
                </p:cNvPr>
                <p:cNvPicPr/>
                <p:nvPr/>
              </p:nvPicPr>
              <p:blipFill>
                <a:blip r:embed="rId434"/>
                <a:stretch>
                  <a:fillRect/>
                </a:stretch>
              </p:blipFill>
              <p:spPr>
                <a:xfrm>
                  <a:off x="1010427" y="1774232"/>
                  <a:ext cx="891862" cy="12476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597" name="Ink 596">
                  <a:extLst>
                    <a:ext uri="{FF2B5EF4-FFF2-40B4-BE49-F238E27FC236}">
                      <a16:creationId xmlns:a16="http://schemas.microsoft.com/office/drawing/2014/main" id="{73B1FD47-C0D3-5ADB-7C8C-6FB08F690B9C}"/>
                    </a:ext>
                  </a:extLst>
                </p14:cNvPr>
                <p14:cNvContentPartPr/>
                <p14:nvPr/>
              </p14:nvContentPartPr>
              <p14:xfrm>
                <a:off x="974860" y="2139564"/>
                <a:ext cx="550393" cy="491739"/>
              </p14:xfrm>
            </p:contentPart>
          </mc:Choice>
          <mc:Fallback xmlns="">
            <p:pic>
              <p:nvPicPr>
                <p:cNvPr id="597" name="Ink 596">
                  <a:extLst>
                    <a:ext uri="{FF2B5EF4-FFF2-40B4-BE49-F238E27FC236}">
                      <a16:creationId xmlns:a16="http://schemas.microsoft.com/office/drawing/2014/main" id="{73B1FD47-C0D3-5ADB-7C8C-6FB08F690B9C}"/>
                    </a:ext>
                  </a:extLst>
                </p:cNvPr>
                <p:cNvPicPr/>
                <p:nvPr/>
              </p:nvPicPr>
              <p:blipFill>
                <a:blip r:embed="rId436"/>
                <a:stretch>
                  <a:fillRect/>
                </a:stretch>
              </p:blipFill>
              <p:spPr>
                <a:xfrm>
                  <a:off x="911865" y="1761940"/>
                  <a:ext cx="676022" cy="12473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598" name="Ink 597">
                  <a:extLst>
                    <a:ext uri="{FF2B5EF4-FFF2-40B4-BE49-F238E27FC236}">
                      <a16:creationId xmlns:a16="http://schemas.microsoft.com/office/drawing/2014/main" id="{50A9527F-F45B-9360-3AF9-11D80E019A91}"/>
                    </a:ext>
                  </a:extLst>
                </p14:cNvPr>
                <p14:cNvContentPartPr/>
                <p14:nvPr/>
              </p14:nvContentPartPr>
              <p14:xfrm>
                <a:off x="1034878" y="2241868"/>
                <a:ext cx="487647" cy="620982"/>
              </p14:xfrm>
            </p:contentPart>
          </mc:Choice>
          <mc:Fallback xmlns="">
            <p:pic>
              <p:nvPicPr>
                <p:cNvPr id="598" name="Ink 597">
                  <a:extLst>
                    <a:ext uri="{FF2B5EF4-FFF2-40B4-BE49-F238E27FC236}">
                      <a16:creationId xmlns:a16="http://schemas.microsoft.com/office/drawing/2014/main" id="{50A9527F-F45B-9360-3AF9-11D80E019A91}"/>
                    </a:ext>
                  </a:extLst>
                </p:cNvPr>
                <p:cNvPicPr/>
                <p:nvPr/>
              </p:nvPicPr>
              <p:blipFill>
                <a:blip r:embed="rId438"/>
                <a:stretch>
                  <a:fillRect/>
                </a:stretch>
              </p:blipFill>
              <p:spPr>
                <a:xfrm>
                  <a:off x="971898" y="1864239"/>
                  <a:ext cx="613248" cy="13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599" name="Ink 598">
                  <a:extLst>
                    <a:ext uri="{FF2B5EF4-FFF2-40B4-BE49-F238E27FC236}">
                      <a16:creationId xmlns:a16="http://schemas.microsoft.com/office/drawing/2014/main" id="{620848CA-0FC5-A418-2317-8C2213AABAC8}"/>
                    </a:ext>
                  </a:extLst>
                </p14:cNvPr>
                <p14:cNvContentPartPr/>
                <p14:nvPr/>
              </p14:nvContentPartPr>
              <p14:xfrm>
                <a:off x="974860" y="2432152"/>
                <a:ext cx="227796" cy="508107"/>
              </p14:xfrm>
            </p:contentPart>
          </mc:Choice>
          <mc:Fallback xmlns="">
            <p:pic>
              <p:nvPicPr>
                <p:cNvPr id="599" name="Ink 598">
                  <a:extLst>
                    <a:ext uri="{FF2B5EF4-FFF2-40B4-BE49-F238E27FC236}">
                      <a16:creationId xmlns:a16="http://schemas.microsoft.com/office/drawing/2014/main" id="{620848CA-0FC5-A418-2317-8C2213AABAC8}"/>
                    </a:ext>
                  </a:extLst>
                </p:cNvPr>
                <p:cNvPicPr/>
                <p:nvPr/>
              </p:nvPicPr>
              <p:blipFill>
                <a:blip r:embed="rId440"/>
                <a:stretch>
                  <a:fillRect/>
                </a:stretch>
              </p:blipFill>
              <p:spPr>
                <a:xfrm>
                  <a:off x="911883" y="2054670"/>
                  <a:ext cx="353390" cy="12634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601" name="Ink 600">
                  <a:extLst>
                    <a:ext uri="{FF2B5EF4-FFF2-40B4-BE49-F238E27FC236}">
                      <a16:creationId xmlns:a16="http://schemas.microsoft.com/office/drawing/2014/main" id="{635490E2-747A-E046-93AC-B91318214524}"/>
                    </a:ext>
                  </a:extLst>
                </p14:cNvPr>
                <p14:cNvContentPartPr/>
                <p14:nvPr/>
              </p14:nvContentPartPr>
              <p14:xfrm>
                <a:off x="1217319" y="2581515"/>
                <a:ext cx="129243" cy="369657"/>
              </p14:xfrm>
            </p:contentPart>
          </mc:Choice>
          <mc:Fallback xmlns="">
            <p:pic>
              <p:nvPicPr>
                <p:cNvPr id="601" name="Ink 600">
                  <a:extLst>
                    <a:ext uri="{FF2B5EF4-FFF2-40B4-BE49-F238E27FC236}">
                      <a16:creationId xmlns:a16="http://schemas.microsoft.com/office/drawing/2014/main" id="{635490E2-747A-E046-93AC-B91318214524}"/>
                    </a:ext>
                  </a:extLst>
                </p:cNvPr>
                <p:cNvPicPr/>
                <p:nvPr/>
              </p:nvPicPr>
              <p:blipFill>
                <a:blip r:embed="rId442"/>
                <a:stretch>
                  <a:fillRect/>
                </a:stretch>
              </p:blipFill>
              <p:spPr>
                <a:xfrm>
                  <a:off x="1154678" y="2203939"/>
                  <a:ext cx="254886" cy="11251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602" name="Ink 601">
                  <a:extLst>
                    <a:ext uri="{FF2B5EF4-FFF2-40B4-BE49-F238E27FC236}">
                      <a16:creationId xmlns:a16="http://schemas.microsoft.com/office/drawing/2014/main" id="{EB7E4101-1A36-1504-5E56-8A2B016CF196}"/>
                    </a:ext>
                  </a:extLst>
                </p14:cNvPr>
                <p14:cNvContentPartPr/>
                <p14:nvPr/>
              </p14:nvContentPartPr>
              <p14:xfrm>
                <a:off x="1329171" y="2620732"/>
                <a:ext cx="58313" cy="347491"/>
              </p14:xfrm>
            </p:contentPart>
          </mc:Choice>
          <mc:Fallback xmlns="">
            <p:pic>
              <p:nvPicPr>
                <p:cNvPr id="602" name="Ink 601">
                  <a:extLst>
                    <a:ext uri="{FF2B5EF4-FFF2-40B4-BE49-F238E27FC236}">
                      <a16:creationId xmlns:a16="http://schemas.microsoft.com/office/drawing/2014/main" id="{EB7E4101-1A36-1504-5E56-8A2B016CF196}"/>
                    </a:ext>
                  </a:extLst>
                </p:cNvPr>
                <p:cNvPicPr/>
                <p:nvPr/>
              </p:nvPicPr>
              <p:blipFill>
                <a:blip r:embed="rId444"/>
                <a:stretch>
                  <a:fillRect/>
                </a:stretch>
              </p:blipFill>
              <p:spPr>
                <a:xfrm>
                  <a:off x="1266179" y="2242633"/>
                  <a:ext cx="183938" cy="1103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603" name="Ink 602">
                  <a:extLst>
                    <a:ext uri="{FF2B5EF4-FFF2-40B4-BE49-F238E27FC236}">
                      <a16:creationId xmlns:a16="http://schemas.microsoft.com/office/drawing/2014/main" id="{D11BA3CD-C1EA-BA78-2ED4-79CF01E0B22B}"/>
                    </a:ext>
                  </a:extLst>
                </p14:cNvPr>
                <p14:cNvContentPartPr/>
                <p14:nvPr/>
              </p14:nvContentPartPr>
              <p14:xfrm>
                <a:off x="1368387" y="2624824"/>
                <a:ext cx="154478" cy="408532"/>
              </p14:xfrm>
            </p:contentPart>
          </mc:Choice>
          <mc:Fallback xmlns="">
            <p:pic>
              <p:nvPicPr>
                <p:cNvPr id="603" name="Ink 602">
                  <a:extLst>
                    <a:ext uri="{FF2B5EF4-FFF2-40B4-BE49-F238E27FC236}">
                      <a16:creationId xmlns:a16="http://schemas.microsoft.com/office/drawing/2014/main" id="{D11BA3CD-C1EA-BA78-2ED4-79CF01E0B22B}"/>
                    </a:ext>
                  </a:extLst>
                </p:cNvPr>
                <p:cNvPicPr/>
                <p:nvPr/>
              </p:nvPicPr>
              <p:blipFill>
                <a:blip r:embed="rId446"/>
                <a:stretch>
                  <a:fillRect/>
                </a:stretch>
              </p:blipFill>
              <p:spPr>
                <a:xfrm>
                  <a:off x="1305371" y="2246887"/>
                  <a:ext cx="280149" cy="1164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604" name="Ink 603">
                  <a:extLst>
                    <a:ext uri="{FF2B5EF4-FFF2-40B4-BE49-F238E27FC236}">
                      <a16:creationId xmlns:a16="http://schemas.microsoft.com/office/drawing/2014/main" id="{2B0FC7C5-A5AB-C728-7C19-6AD237012CC1}"/>
                    </a:ext>
                  </a:extLst>
                </p14:cNvPr>
                <p14:cNvContentPartPr/>
                <p14:nvPr/>
              </p14:nvContentPartPr>
              <p14:xfrm>
                <a:off x="1402147" y="2709054"/>
                <a:ext cx="283381" cy="413988"/>
              </p14:xfrm>
            </p:contentPart>
          </mc:Choice>
          <mc:Fallback xmlns="">
            <p:pic>
              <p:nvPicPr>
                <p:cNvPr id="604" name="Ink 603">
                  <a:extLst>
                    <a:ext uri="{FF2B5EF4-FFF2-40B4-BE49-F238E27FC236}">
                      <a16:creationId xmlns:a16="http://schemas.microsoft.com/office/drawing/2014/main" id="{2B0FC7C5-A5AB-C728-7C19-6AD237012CC1}"/>
                    </a:ext>
                  </a:extLst>
                </p:cNvPr>
                <p:cNvPicPr/>
                <p:nvPr/>
              </p:nvPicPr>
              <p:blipFill>
                <a:blip r:embed="rId448"/>
                <a:stretch>
                  <a:fillRect/>
                </a:stretch>
              </p:blipFill>
              <p:spPr>
                <a:xfrm>
                  <a:off x="1339573" y="2331065"/>
                  <a:ext cx="408889" cy="116960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605" name="Ink 604">
                  <a:extLst>
                    <a:ext uri="{FF2B5EF4-FFF2-40B4-BE49-F238E27FC236}">
                      <a16:creationId xmlns:a16="http://schemas.microsoft.com/office/drawing/2014/main" id="{ACF906C7-BBCC-D660-021F-EC8EA40A991D}"/>
                    </a:ext>
                  </a:extLst>
                </p14:cNvPr>
                <p14:cNvContentPartPr/>
                <p14:nvPr/>
              </p14:nvContentPartPr>
              <p14:xfrm>
                <a:off x="1113992" y="2525589"/>
                <a:ext cx="181418" cy="470596"/>
              </p14:xfrm>
            </p:contentPart>
          </mc:Choice>
          <mc:Fallback xmlns="">
            <p:pic>
              <p:nvPicPr>
                <p:cNvPr id="605" name="Ink 604">
                  <a:extLst>
                    <a:ext uri="{FF2B5EF4-FFF2-40B4-BE49-F238E27FC236}">
                      <a16:creationId xmlns:a16="http://schemas.microsoft.com/office/drawing/2014/main" id="{ACF906C7-BBCC-D660-021F-EC8EA40A991D}"/>
                    </a:ext>
                  </a:extLst>
                </p:cNvPr>
                <p:cNvPicPr/>
                <p:nvPr/>
              </p:nvPicPr>
              <p:blipFill>
                <a:blip r:embed="rId450"/>
                <a:stretch>
                  <a:fillRect/>
                </a:stretch>
              </p:blipFill>
              <p:spPr>
                <a:xfrm>
                  <a:off x="1051000" y="2147888"/>
                  <a:ext cx="307043" cy="12263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606" name="Ink 605">
                  <a:extLst>
                    <a:ext uri="{FF2B5EF4-FFF2-40B4-BE49-F238E27FC236}">
                      <a16:creationId xmlns:a16="http://schemas.microsoft.com/office/drawing/2014/main" id="{4191F6FB-952D-C486-0693-6BDB87B56595}"/>
                    </a:ext>
                  </a:extLst>
                </p14:cNvPr>
                <p14:cNvContentPartPr/>
                <p14:nvPr/>
              </p14:nvContentPartPr>
              <p14:xfrm>
                <a:off x="1250397" y="2452272"/>
                <a:ext cx="104691" cy="461048"/>
              </p14:xfrm>
            </p:contentPart>
          </mc:Choice>
          <mc:Fallback xmlns="">
            <p:pic>
              <p:nvPicPr>
                <p:cNvPr id="606" name="Ink 605">
                  <a:extLst>
                    <a:ext uri="{FF2B5EF4-FFF2-40B4-BE49-F238E27FC236}">
                      <a16:creationId xmlns:a16="http://schemas.microsoft.com/office/drawing/2014/main" id="{4191F6FB-952D-C486-0693-6BDB87B56595}"/>
                    </a:ext>
                  </a:extLst>
                </p:cNvPr>
                <p:cNvPicPr/>
                <p:nvPr/>
              </p:nvPicPr>
              <p:blipFill>
                <a:blip r:embed="rId452"/>
                <a:stretch>
                  <a:fillRect/>
                </a:stretch>
              </p:blipFill>
              <p:spPr>
                <a:xfrm>
                  <a:off x="1187798" y="2074724"/>
                  <a:ext cx="230248" cy="121650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607" name="Ink 606">
                  <a:extLst>
                    <a:ext uri="{FF2B5EF4-FFF2-40B4-BE49-F238E27FC236}">
                      <a16:creationId xmlns:a16="http://schemas.microsoft.com/office/drawing/2014/main" id="{702777C5-CFA1-DC08-ED63-D09983773244}"/>
                    </a:ext>
                  </a:extLst>
                </p14:cNvPr>
                <p14:cNvContentPartPr/>
                <p14:nvPr/>
              </p14:nvContentPartPr>
              <p14:xfrm>
                <a:off x="1159347" y="2653128"/>
                <a:ext cx="241095" cy="415693"/>
              </p14:xfrm>
            </p:contentPart>
          </mc:Choice>
          <mc:Fallback xmlns="">
            <p:pic>
              <p:nvPicPr>
                <p:cNvPr id="607" name="Ink 606">
                  <a:extLst>
                    <a:ext uri="{FF2B5EF4-FFF2-40B4-BE49-F238E27FC236}">
                      <a16:creationId xmlns:a16="http://schemas.microsoft.com/office/drawing/2014/main" id="{702777C5-CFA1-DC08-ED63-D09983773244}"/>
                    </a:ext>
                  </a:extLst>
                </p:cNvPr>
                <p:cNvPicPr/>
                <p:nvPr/>
              </p:nvPicPr>
              <p:blipFill>
                <a:blip r:embed="rId454"/>
                <a:stretch>
                  <a:fillRect/>
                </a:stretch>
              </p:blipFill>
              <p:spPr>
                <a:xfrm>
                  <a:off x="1096734" y="2275585"/>
                  <a:ext cx="366680" cy="11711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608" name="Ink 607">
                  <a:extLst>
                    <a:ext uri="{FF2B5EF4-FFF2-40B4-BE49-F238E27FC236}">
                      <a16:creationId xmlns:a16="http://schemas.microsoft.com/office/drawing/2014/main" id="{5098785A-D2A8-E027-D1EB-A6A2CC5400AF}"/>
                    </a:ext>
                  </a:extLst>
                </p14:cNvPr>
                <p14:cNvContentPartPr/>
                <p14:nvPr/>
              </p14:nvContentPartPr>
              <p14:xfrm>
                <a:off x="1092509" y="2957651"/>
                <a:ext cx="455933" cy="211427"/>
              </p14:xfrm>
            </p:contentPart>
          </mc:Choice>
          <mc:Fallback xmlns="">
            <p:pic>
              <p:nvPicPr>
                <p:cNvPr id="608" name="Ink 607">
                  <a:extLst>
                    <a:ext uri="{FF2B5EF4-FFF2-40B4-BE49-F238E27FC236}">
                      <a16:creationId xmlns:a16="http://schemas.microsoft.com/office/drawing/2014/main" id="{5098785A-D2A8-E027-D1EB-A6A2CC5400AF}"/>
                    </a:ext>
                  </a:extLst>
                </p:cNvPr>
                <p:cNvPicPr/>
                <p:nvPr/>
              </p:nvPicPr>
              <p:blipFill>
                <a:blip r:embed="rId456"/>
                <a:stretch>
                  <a:fillRect/>
                </a:stretch>
              </p:blipFill>
              <p:spPr>
                <a:xfrm>
                  <a:off x="1029535" y="2580103"/>
                  <a:ext cx="581521" cy="966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610" name="Ink 609">
                  <a:extLst>
                    <a:ext uri="{FF2B5EF4-FFF2-40B4-BE49-F238E27FC236}">
                      <a16:creationId xmlns:a16="http://schemas.microsoft.com/office/drawing/2014/main" id="{462E1835-3D3B-CBC9-0591-5BE918091E30}"/>
                    </a:ext>
                  </a:extLst>
                </p14:cNvPr>
                <p14:cNvContentPartPr/>
                <p14:nvPr/>
              </p14:nvContentPartPr>
              <p14:xfrm>
                <a:off x="2122648" y="3270682"/>
                <a:ext cx="669240" cy="110520"/>
              </p14:xfrm>
            </p:contentPart>
          </mc:Choice>
          <mc:Fallback xmlns="">
            <p:pic>
              <p:nvPicPr>
                <p:cNvPr id="610" name="Ink 609">
                  <a:extLst>
                    <a:ext uri="{FF2B5EF4-FFF2-40B4-BE49-F238E27FC236}">
                      <a16:creationId xmlns:a16="http://schemas.microsoft.com/office/drawing/2014/main" id="{462E1835-3D3B-CBC9-0591-5BE918091E30}"/>
                    </a:ext>
                  </a:extLst>
                </p:cNvPr>
                <p:cNvPicPr/>
                <p:nvPr/>
              </p:nvPicPr>
              <p:blipFill>
                <a:blip r:embed="rId458"/>
                <a:stretch>
                  <a:fillRect/>
                </a:stretch>
              </p:blipFill>
              <p:spPr>
                <a:xfrm>
                  <a:off x="2060008" y="2893042"/>
                  <a:ext cx="79488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612" name="Ink 611">
                  <a:extLst>
                    <a:ext uri="{FF2B5EF4-FFF2-40B4-BE49-F238E27FC236}">
                      <a16:creationId xmlns:a16="http://schemas.microsoft.com/office/drawing/2014/main" id="{BB789125-5DBA-7707-ECE2-4DD91E779A71}"/>
                    </a:ext>
                  </a:extLst>
                </p14:cNvPr>
                <p14:cNvContentPartPr/>
                <p14:nvPr/>
              </p14:nvContentPartPr>
              <p14:xfrm>
                <a:off x="2841568" y="3339802"/>
                <a:ext cx="636840" cy="33840"/>
              </p14:xfrm>
            </p:contentPart>
          </mc:Choice>
          <mc:Fallback xmlns="">
            <p:pic>
              <p:nvPicPr>
                <p:cNvPr id="612" name="Ink 611">
                  <a:extLst>
                    <a:ext uri="{FF2B5EF4-FFF2-40B4-BE49-F238E27FC236}">
                      <a16:creationId xmlns:a16="http://schemas.microsoft.com/office/drawing/2014/main" id="{BB789125-5DBA-7707-ECE2-4DD91E779A71}"/>
                    </a:ext>
                  </a:extLst>
                </p:cNvPr>
                <p:cNvPicPr/>
                <p:nvPr/>
              </p:nvPicPr>
              <p:blipFill>
                <a:blip r:embed="rId460"/>
                <a:stretch>
                  <a:fillRect/>
                </a:stretch>
              </p:blipFill>
              <p:spPr>
                <a:xfrm>
                  <a:off x="2778568" y="2961802"/>
                  <a:ext cx="7624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613" name="Ink 612">
                  <a:extLst>
                    <a:ext uri="{FF2B5EF4-FFF2-40B4-BE49-F238E27FC236}">
                      <a16:creationId xmlns:a16="http://schemas.microsoft.com/office/drawing/2014/main" id="{D7EDB26C-B637-7B78-0925-3CB5ECBE2BA5}"/>
                    </a:ext>
                  </a:extLst>
                </p14:cNvPr>
                <p14:cNvContentPartPr/>
                <p14:nvPr/>
              </p14:nvContentPartPr>
              <p14:xfrm>
                <a:off x="3061888" y="3339082"/>
                <a:ext cx="1158840" cy="15480"/>
              </p14:xfrm>
            </p:contentPart>
          </mc:Choice>
          <mc:Fallback xmlns="">
            <p:pic>
              <p:nvPicPr>
                <p:cNvPr id="613" name="Ink 612">
                  <a:extLst>
                    <a:ext uri="{FF2B5EF4-FFF2-40B4-BE49-F238E27FC236}">
                      <a16:creationId xmlns:a16="http://schemas.microsoft.com/office/drawing/2014/main" id="{D7EDB26C-B637-7B78-0925-3CB5ECBE2BA5}"/>
                    </a:ext>
                  </a:extLst>
                </p:cNvPr>
                <p:cNvPicPr/>
                <p:nvPr/>
              </p:nvPicPr>
              <p:blipFill>
                <a:blip r:embed="rId462"/>
                <a:stretch>
                  <a:fillRect/>
                </a:stretch>
              </p:blipFill>
              <p:spPr>
                <a:xfrm>
                  <a:off x="2999248" y="2961442"/>
                  <a:ext cx="1284480" cy="77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614" name="Ink 613">
                  <a:extLst>
                    <a:ext uri="{FF2B5EF4-FFF2-40B4-BE49-F238E27FC236}">
                      <a16:creationId xmlns:a16="http://schemas.microsoft.com/office/drawing/2014/main" id="{44579B02-7595-9041-C268-BAC717292A52}"/>
                    </a:ext>
                  </a:extLst>
                </p14:cNvPr>
                <p14:cNvContentPartPr/>
                <p14:nvPr/>
              </p14:nvContentPartPr>
              <p14:xfrm>
                <a:off x="3643648" y="3313522"/>
                <a:ext cx="847800" cy="39240"/>
              </p14:xfrm>
            </p:contentPart>
          </mc:Choice>
          <mc:Fallback xmlns="">
            <p:pic>
              <p:nvPicPr>
                <p:cNvPr id="614" name="Ink 613">
                  <a:extLst>
                    <a:ext uri="{FF2B5EF4-FFF2-40B4-BE49-F238E27FC236}">
                      <a16:creationId xmlns:a16="http://schemas.microsoft.com/office/drawing/2014/main" id="{44579B02-7595-9041-C268-BAC717292A52}"/>
                    </a:ext>
                  </a:extLst>
                </p:cNvPr>
                <p:cNvPicPr/>
                <p:nvPr/>
              </p:nvPicPr>
              <p:blipFill>
                <a:blip r:embed="rId464"/>
                <a:stretch>
                  <a:fillRect/>
                </a:stretch>
              </p:blipFill>
              <p:spPr>
                <a:xfrm>
                  <a:off x="3580648" y="2935882"/>
                  <a:ext cx="97344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615" name="Ink 614">
                  <a:extLst>
                    <a:ext uri="{FF2B5EF4-FFF2-40B4-BE49-F238E27FC236}">
                      <a16:creationId xmlns:a16="http://schemas.microsoft.com/office/drawing/2014/main" id="{BD00A813-0A2F-1E30-B282-478358F3FBCA}"/>
                    </a:ext>
                  </a:extLst>
                </p14:cNvPr>
                <p14:cNvContentPartPr/>
                <p14:nvPr/>
              </p14:nvContentPartPr>
              <p14:xfrm>
                <a:off x="4204168" y="3275722"/>
                <a:ext cx="439560" cy="82440"/>
              </p14:xfrm>
            </p:contentPart>
          </mc:Choice>
          <mc:Fallback xmlns="">
            <p:pic>
              <p:nvPicPr>
                <p:cNvPr id="615" name="Ink 614">
                  <a:extLst>
                    <a:ext uri="{FF2B5EF4-FFF2-40B4-BE49-F238E27FC236}">
                      <a16:creationId xmlns:a16="http://schemas.microsoft.com/office/drawing/2014/main" id="{BD00A813-0A2F-1E30-B282-478358F3FBCA}"/>
                    </a:ext>
                  </a:extLst>
                </p:cNvPr>
                <p:cNvPicPr/>
                <p:nvPr/>
              </p:nvPicPr>
              <p:blipFill>
                <a:blip r:embed="rId466"/>
                <a:stretch>
                  <a:fillRect/>
                </a:stretch>
              </p:blipFill>
              <p:spPr>
                <a:xfrm>
                  <a:off x="4141528" y="2897722"/>
                  <a:ext cx="56520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626" name="Ink 625">
                  <a:extLst>
                    <a:ext uri="{FF2B5EF4-FFF2-40B4-BE49-F238E27FC236}">
                      <a16:creationId xmlns:a16="http://schemas.microsoft.com/office/drawing/2014/main" id="{CD2CCF7A-BDFA-A381-DC3E-CE62208DDFCF}"/>
                    </a:ext>
                  </a:extLst>
                </p14:cNvPr>
                <p14:cNvContentPartPr/>
                <p14:nvPr/>
              </p14:nvContentPartPr>
              <p14:xfrm>
                <a:off x="3588032" y="2226863"/>
                <a:ext cx="1795768" cy="1011781"/>
              </p14:xfrm>
            </p:contentPart>
          </mc:Choice>
          <mc:Fallback xmlns="">
            <p:pic>
              <p:nvPicPr>
                <p:cNvPr id="626" name="Ink 625">
                  <a:extLst>
                    <a:ext uri="{FF2B5EF4-FFF2-40B4-BE49-F238E27FC236}">
                      <a16:creationId xmlns:a16="http://schemas.microsoft.com/office/drawing/2014/main" id="{CD2CCF7A-BDFA-A381-DC3E-CE62208DDFCF}"/>
                    </a:ext>
                  </a:extLst>
                </p:cNvPr>
                <p:cNvPicPr/>
                <p:nvPr/>
              </p:nvPicPr>
              <p:blipFill>
                <a:blip r:embed="rId468"/>
                <a:stretch>
                  <a:fillRect/>
                </a:stretch>
              </p:blipFill>
              <p:spPr>
                <a:xfrm>
                  <a:off x="3525389" y="1849290"/>
                  <a:ext cx="1921414" cy="17672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627" name="Ink 626">
                  <a:extLst>
                    <a:ext uri="{FF2B5EF4-FFF2-40B4-BE49-F238E27FC236}">
                      <a16:creationId xmlns:a16="http://schemas.microsoft.com/office/drawing/2014/main" id="{447D9388-F59F-7B3E-88BB-15AE36759BF4}"/>
                    </a:ext>
                  </a:extLst>
                </p14:cNvPr>
                <p14:cNvContentPartPr/>
                <p14:nvPr/>
              </p14:nvContentPartPr>
              <p14:xfrm>
                <a:off x="3936887" y="2186965"/>
                <a:ext cx="1346655" cy="551075"/>
              </p14:xfrm>
            </p:contentPart>
          </mc:Choice>
          <mc:Fallback xmlns="">
            <p:pic>
              <p:nvPicPr>
                <p:cNvPr id="627" name="Ink 626">
                  <a:extLst>
                    <a:ext uri="{FF2B5EF4-FFF2-40B4-BE49-F238E27FC236}">
                      <a16:creationId xmlns:a16="http://schemas.microsoft.com/office/drawing/2014/main" id="{447D9388-F59F-7B3E-88BB-15AE36759BF4}"/>
                    </a:ext>
                  </a:extLst>
                </p:cNvPr>
                <p:cNvPicPr/>
                <p:nvPr/>
              </p:nvPicPr>
              <p:blipFill>
                <a:blip r:embed="rId470"/>
                <a:stretch>
                  <a:fillRect/>
                </a:stretch>
              </p:blipFill>
              <p:spPr>
                <a:xfrm>
                  <a:off x="3874252" y="1809023"/>
                  <a:ext cx="1472285" cy="13065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628" name="Ink 627">
                  <a:extLst>
                    <a:ext uri="{FF2B5EF4-FFF2-40B4-BE49-F238E27FC236}">
                      <a16:creationId xmlns:a16="http://schemas.microsoft.com/office/drawing/2014/main" id="{D9A95B45-ACE2-E951-8E8E-F9220A0CED98}"/>
                    </a:ext>
                  </a:extLst>
                </p14:cNvPr>
                <p14:cNvContentPartPr/>
                <p14:nvPr/>
              </p14:nvContentPartPr>
              <p14:xfrm>
                <a:off x="4480801" y="2250052"/>
                <a:ext cx="919709" cy="472301"/>
              </p14:xfrm>
            </p:contentPart>
          </mc:Choice>
          <mc:Fallback xmlns="">
            <p:pic>
              <p:nvPicPr>
                <p:cNvPr id="628" name="Ink 627">
                  <a:extLst>
                    <a:ext uri="{FF2B5EF4-FFF2-40B4-BE49-F238E27FC236}">
                      <a16:creationId xmlns:a16="http://schemas.microsoft.com/office/drawing/2014/main" id="{D9A95B45-ACE2-E951-8E8E-F9220A0CED98}"/>
                    </a:ext>
                  </a:extLst>
                </p:cNvPr>
                <p:cNvPicPr/>
                <p:nvPr/>
              </p:nvPicPr>
              <p:blipFill>
                <a:blip r:embed="rId472"/>
                <a:stretch>
                  <a:fillRect/>
                </a:stretch>
              </p:blipFill>
              <p:spPr>
                <a:xfrm>
                  <a:off x="4417783" y="1872067"/>
                  <a:ext cx="1045386" cy="122791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629" name="Ink 628">
                  <a:extLst>
                    <a:ext uri="{FF2B5EF4-FFF2-40B4-BE49-F238E27FC236}">
                      <a16:creationId xmlns:a16="http://schemas.microsoft.com/office/drawing/2014/main" id="{171373A5-600A-5C70-14BD-276AEDC879E3}"/>
                    </a:ext>
                  </a:extLst>
                </p14:cNvPr>
                <p14:cNvContentPartPr/>
                <p14:nvPr/>
              </p14:nvContentPartPr>
              <p14:xfrm>
                <a:off x="4805785" y="2288927"/>
                <a:ext cx="699756" cy="475711"/>
              </p14:xfrm>
            </p:contentPart>
          </mc:Choice>
          <mc:Fallback xmlns="">
            <p:pic>
              <p:nvPicPr>
                <p:cNvPr id="629" name="Ink 628">
                  <a:extLst>
                    <a:ext uri="{FF2B5EF4-FFF2-40B4-BE49-F238E27FC236}">
                      <a16:creationId xmlns:a16="http://schemas.microsoft.com/office/drawing/2014/main" id="{171373A5-600A-5C70-14BD-276AEDC879E3}"/>
                    </a:ext>
                  </a:extLst>
                </p:cNvPr>
                <p:cNvPicPr/>
                <p:nvPr/>
              </p:nvPicPr>
              <p:blipFill>
                <a:blip r:embed="rId474"/>
                <a:stretch>
                  <a:fillRect/>
                </a:stretch>
              </p:blipFill>
              <p:spPr>
                <a:xfrm>
                  <a:off x="4742793" y="1910807"/>
                  <a:ext cx="825381" cy="1231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630" name="Ink 629">
                  <a:extLst>
                    <a:ext uri="{FF2B5EF4-FFF2-40B4-BE49-F238E27FC236}">
                      <a16:creationId xmlns:a16="http://schemas.microsoft.com/office/drawing/2014/main" id="{94FE5731-2BCA-F6C0-3EDA-11C66AF78D54}"/>
                    </a:ext>
                  </a:extLst>
                </p14:cNvPr>
                <p14:cNvContentPartPr/>
                <p14:nvPr/>
              </p14:nvContentPartPr>
              <p14:xfrm>
                <a:off x="5191128" y="2450567"/>
                <a:ext cx="407850" cy="553462"/>
              </p14:xfrm>
            </p:contentPart>
          </mc:Choice>
          <mc:Fallback xmlns="">
            <p:pic>
              <p:nvPicPr>
                <p:cNvPr id="630" name="Ink 629">
                  <a:extLst>
                    <a:ext uri="{FF2B5EF4-FFF2-40B4-BE49-F238E27FC236}">
                      <a16:creationId xmlns:a16="http://schemas.microsoft.com/office/drawing/2014/main" id="{94FE5731-2BCA-F6C0-3EDA-11C66AF78D54}"/>
                    </a:ext>
                  </a:extLst>
                </p:cNvPr>
                <p:cNvPicPr/>
                <p:nvPr/>
              </p:nvPicPr>
              <p:blipFill>
                <a:blip r:embed="rId476"/>
                <a:stretch>
                  <a:fillRect/>
                </a:stretch>
              </p:blipFill>
              <p:spPr>
                <a:xfrm>
                  <a:off x="5128133" y="2072830"/>
                  <a:ext cx="533481" cy="13092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631" name="Ink 630">
                  <a:extLst>
                    <a:ext uri="{FF2B5EF4-FFF2-40B4-BE49-F238E27FC236}">
                      <a16:creationId xmlns:a16="http://schemas.microsoft.com/office/drawing/2014/main" id="{1A78D748-DAB0-1A26-809D-EB806D8C4583}"/>
                    </a:ext>
                  </a:extLst>
                </p14:cNvPr>
                <p14:cNvContentPartPr/>
                <p14:nvPr/>
              </p14:nvContentPartPr>
              <p14:xfrm>
                <a:off x="5230345" y="2475120"/>
                <a:ext cx="281335" cy="579720"/>
              </p14:xfrm>
            </p:contentPart>
          </mc:Choice>
          <mc:Fallback xmlns="">
            <p:pic>
              <p:nvPicPr>
                <p:cNvPr id="631" name="Ink 630">
                  <a:extLst>
                    <a:ext uri="{FF2B5EF4-FFF2-40B4-BE49-F238E27FC236}">
                      <a16:creationId xmlns:a16="http://schemas.microsoft.com/office/drawing/2014/main" id="{1A78D748-DAB0-1A26-809D-EB806D8C4583}"/>
                    </a:ext>
                  </a:extLst>
                </p:cNvPr>
                <p:cNvPicPr/>
                <p:nvPr/>
              </p:nvPicPr>
              <p:blipFill>
                <a:blip r:embed="rId478"/>
                <a:stretch>
                  <a:fillRect/>
                </a:stretch>
              </p:blipFill>
              <p:spPr>
                <a:xfrm>
                  <a:off x="5167746" y="2097636"/>
                  <a:ext cx="406892" cy="13350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632" name="Ink 631">
                  <a:extLst>
                    <a:ext uri="{FF2B5EF4-FFF2-40B4-BE49-F238E27FC236}">
                      <a16:creationId xmlns:a16="http://schemas.microsoft.com/office/drawing/2014/main" id="{33E108A8-EE43-E174-6CDE-B09067CA826F}"/>
                    </a:ext>
                  </a:extLst>
                </p14:cNvPr>
                <p14:cNvContentPartPr/>
                <p14:nvPr/>
              </p14:nvContentPartPr>
              <p14:xfrm>
                <a:off x="4914568" y="2880583"/>
                <a:ext cx="562328" cy="434790"/>
              </p14:xfrm>
            </p:contentPart>
          </mc:Choice>
          <mc:Fallback xmlns="">
            <p:pic>
              <p:nvPicPr>
                <p:cNvPr id="632" name="Ink 631">
                  <a:extLst>
                    <a:ext uri="{FF2B5EF4-FFF2-40B4-BE49-F238E27FC236}">
                      <a16:creationId xmlns:a16="http://schemas.microsoft.com/office/drawing/2014/main" id="{33E108A8-EE43-E174-6CDE-B09067CA826F}"/>
                    </a:ext>
                  </a:extLst>
                </p:cNvPr>
                <p:cNvPicPr/>
                <p:nvPr/>
              </p:nvPicPr>
              <p:blipFill>
                <a:blip r:embed="rId480"/>
                <a:stretch>
                  <a:fillRect/>
                </a:stretch>
              </p:blipFill>
              <p:spPr>
                <a:xfrm>
                  <a:off x="4851927" y="2503021"/>
                  <a:ext cx="687970" cy="1190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633" name="Ink 632">
                  <a:extLst>
                    <a:ext uri="{FF2B5EF4-FFF2-40B4-BE49-F238E27FC236}">
                      <a16:creationId xmlns:a16="http://schemas.microsoft.com/office/drawing/2014/main" id="{CBD8C5DA-4836-F3FD-DD10-F7A3F0995F23}"/>
                    </a:ext>
                  </a:extLst>
                </p14:cNvPr>
                <p14:cNvContentPartPr/>
                <p14:nvPr/>
              </p14:nvContentPartPr>
              <p14:xfrm>
                <a:off x="4943554" y="2615958"/>
                <a:ext cx="453205" cy="656106"/>
              </p14:xfrm>
            </p:contentPart>
          </mc:Choice>
          <mc:Fallback xmlns="">
            <p:pic>
              <p:nvPicPr>
                <p:cNvPr id="633" name="Ink 632">
                  <a:extLst>
                    <a:ext uri="{FF2B5EF4-FFF2-40B4-BE49-F238E27FC236}">
                      <a16:creationId xmlns:a16="http://schemas.microsoft.com/office/drawing/2014/main" id="{CBD8C5DA-4836-F3FD-DD10-F7A3F0995F23}"/>
                    </a:ext>
                  </a:extLst>
                </p:cNvPr>
                <p:cNvPicPr/>
                <p:nvPr/>
              </p:nvPicPr>
              <p:blipFill>
                <a:blip r:embed="rId482"/>
                <a:stretch>
                  <a:fillRect/>
                </a:stretch>
              </p:blipFill>
              <p:spPr>
                <a:xfrm>
                  <a:off x="4880919" y="2238211"/>
                  <a:ext cx="578835" cy="141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634" name="Ink 633">
                  <a:extLst>
                    <a:ext uri="{FF2B5EF4-FFF2-40B4-BE49-F238E27FC236}">
                      <a16:creationId xmlns:a16="http://schemas.microsoft.com/office/drawing/2014/main" id="{7FBB9FBD-86CD-D627-994D-F7A742A3BB8E}"/>
                    </a:ext>
                  </a:extLst>
                </p14:cNvPr>
                <p14:cNvContentPartPr/>
                <p14:nvPr/>
              </p14:nvContentPartPr>
              <p14:xfrm>
                <a:off x="4884900" y="3095420"/>
                <a:ext cx="437518" cy="220294"/>
              </p14:xfrm>
            </p:contentPart>
          </mc:Choice>
          <mc:Fallback xmlns="">
            <p:pic>
              <p:nvPicPr>
                <p:cNvPr id="634" name="Ink 633">
                  <a:extLst>
                    <a:ext uri="{FF2B5EF4-FFF2-40B4-BE49-F238E27FC236}">
                      <a16:creationId xmlns:a16="http://schemas.microsoft.com/office/drawing/2014/main" id="{7FBB9FBD-86CD-D627-994D-F7A742A3BB8E}"/>
                    </a:ext>
                  </a:extLst>
                </p:cNvPr>
                <p:cNvPicPr/>
                <p:nvPr/>
              </p:nvPicPr>
              <p:blipFill>
                <a:blip r:embed="rId484"/>
                <a:stretch>
                  <a:fillRect/>
                </a:stretch>
              </p:blipFill>
              <p:spPr>
                <a:xfrm>
                  <a:off x="4821883" y="2717465"/>
                  <a:ext cx="563192" cy="9758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636" name="Ink 635">
                  <a:extLst>
                    <a:ext uri="{FF2B5EF4-FFF2-40B4-BE49-F238E27FC236}">
                      <a16:creationId xmlns:a16="http://schemas.microsoft.com/office/drawing/2014/main" id="{7ECAE720-5910-7C90-6C03-9D3E936A726D}"/>
                    </a:ext>
                  </a:extLst>
                </p14:cNvPr>
                <p14:cNvContentPartPr/>
                <p14:nvPr/>
              </p14:nvContentPartPr>
              <p14:xfrm>
                <a:off x="5076548" y="2087731"/>
                <a:ext cx="741700" cy="145612"/>
              </p14:xfrm>
            </p:contentPart>
          </mc:Choice>
          <mc:Fallback xmlns="">
            <p:pic>
              <p:nvPicPr>
                <p:cNvPr id="636" name="Ink 635">
                  <a:extLst>
                    <a:ext uri="{FF2B5EF4-FFF2-40B4-BE49-F238E27FC236}">
                      <a16:creationId xmlns:a16="http://schemas.microsoft.com/office/drawing/2014/main" id="{7ECAE720-5910-7C90-6C03-9D3E936A726D}"/>
                    </a:ext>
                  </a:extLst>
                </p:cNvPr>
                <p:cNvPicPr/>
                <p:nvPr/>
              </p:nvPicPr>
              <p:blipFill>
                <a:blip r:embed="rId486"/>
                <a:stretch>
                  <a:fillRect/>
                </a:stretch>
              </p:blipFill>
              <p:spPr>
                <a:xfrm>
                  <a:off x="5013570" y="1710578"/>
                  <a:ext cx="867296" cy="900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637" name="Ink 636">
                  <a:extLst>
                    <a:ext uri="{FF2B5EF4-FFF2-40B4-BE49-F238E27FC236}">
                      <a16:creationId xmlns:a16="http://schemas.microsoft.com/office/drawing/2014/main" id="{01A36138-EC0B-6627-55C8-87C62928FCE5}"/>
                    </a:ext>
                  </a:extLst>
                </p14:cNvPr>
                <p14:cNvContentPartPr/>
                <p14:nvPr/>
              </p14:nvContentPartPr>
              <p14:xfrm>
                <a:off x="5278427" y="2183214"/>
                <a:ext cx="1077597" cy="212791"/>
              </p14:xfrm>
            </p:contentPart>
          </mc:Choice>
          <mc:Fallback xmlns="">
            <p:pic>
              <p:nvPicPr>
                <p:cNvPr id="637" name="Ink 636">
                  <a:extLst>
                    <a:ext uri="{FF2B5EF4-FFF2-40B4-BE49-F238E27FC236}">
                      <a16:creationId xmlns:a16="http://schemas.microsoft.com/office/drawing/2014/main" id="{01A36138-EC0B-6627-55C8-87C62928FCE5}"/>
                    </a:ext>
                  </a:extLst>
                </p:cNvPr>
                <p:cNvPicPr/>
                <p:nvPr/>
              </p:nvPicPr>
              <p:blipFill>
                <a:blip r:embed="rId488"/>
                <a:stretch>
                  <a:fillRect/>
                </a:stretch>
              </p:blipFill>
              <p:spPr>
                <a:xfrm>
                  <a:off x="5215441" y="1805159"/>
                  <a:ext cx="1203209" cy="9685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638" name="Ink 637">
                  <a:extLst>
                    <a:ext uri="{FF2B5EF4-FFF2-40B4-BE49-F238E27FC236}">
                      <a16:creationId xmlns:a16="http://schemas.microsoft.com/office/drawing/2014/main" id="{D0C00A79-DCD0-7957-9D07-9DC4E425C7D3}"/>
                    </a:ext>
                  </a:extLst>
                </p14:cNvPr>
                <p14:cNvContentPartPr/>
                <p14:nvPr/>
              </p14:nvContentPartPr>
              <p14:xfrm>
                <a:off x="5541347" y="2249711"/>
                <a:ext cx="829681" cy="162663"/>
              </p14:xfrm>
            </p:contentPart>
          </mc:Choice>
          <mc:Fallback xmlns="">
            <p:pic>
              <p:nvPicPr>
                <p:cNvPr id="638" name="Ink 637">
                  <a:extLst>
                    <a:ext uri="{FF2B5EF4-FFF2-40B4-BE49-F238E27FC236}">
                      <a16:creationId xmlns:a16="http://schemas.microsoft.com/office/drawing/2014/main" id="{D0C00A79-DCD0-7957-9D07-9DC4E425C7D3}"/>
                    </a:ext>
                  </a:extLst>
                </p:cNvPr>
                <p:cNvPicPr/>
                <p:nvPr/>
              </p:nvPicPr>
              <p:blipFill>
                <a:blip r:embed="rId490"/>
                <a:stretch>
                  <a:fillRect/>
                </a:stretch>
              </p:blipFill>
              <p:spPr>
                <a:xfrm>
                  <a:off x="5478356" y="1871843"/>
                  <a:ext cx="955303" cy="9180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639" name="Ink 638">
                  <a:extLst>
                    <a:ext uri="{FF2B5EF4-FFF2-40B4-BE49-F238E27FC236}">
                      <a16:creationId xmlns:a16="http://schemas.microsoft.com/office/drawing/2014/main" id="{F5221468-569B-81AA-A491-4E653A1D1AE2}"/>
                    </a:ext>
                  </a:extLst>
                </p14:cNvPr>
                <p14:cNvContentPartPr/>
                <p14:nvPr/>
              </p14:nvContentPartPr>
              <p14:xfrm>
                <a:off x="5997280" y="2290632"/>
                <a:ext cx="545619" cy="84230"/>
              </p14:xfrm>
            </p:contentPart>
          </mc:Choice>
          <mc:Fallback xmlns="">
            <p:pic>
              <p:nvPicPr>
                <p:cNvPr id="639" name="Ink 638">
                  <a:extLst>
                    <a:ext uri="{FF2B5EF4-FFF2-40B4-BE49-F238E27FC236}">
                      <a16:creationId xmlns:a16="http://schemas.microsoft.com/office/drawing/2014/main" id="{F5221468-569B-81AA-A491-4E653A1D1AE2}"/>
                    </a:ext>
                  </a:extLst>
                </p:cNvPr>
                <p:cNvPicPr/>
                <p:nvPr/>
              </p:nvPicPr>
              <p:blipFill>
                <a:blip r:embed="rId492"/>
                <a:stretch>
                  <a:fillRect/>
                </a:stretch>
              </p:blipFill>
              <p:spPr>
                <a:xfrm>
                  <a:off x="5934296" y="1912677"/>
                  <a:ext cx="671227" cy="8397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640" name="Ink 639">
                  <a:extLst>
                    <a:ext uri="{FF2B5EF4-FFF2-40B4-BE49-F238E27FC236}">
                      <a16:creationId xmlns:a16="http://schemas.microsoft.com/office/drawing/2014/main" id="{BA705347-1A9F-D382-36C7-E4B0E7AF5EF9}"/>
                    </a:ext>
                  </a:extLst>
                </p14:cNvPr>
                <p14:cNvContentPartPr/>
                <p14:nvPr/>
              </p14:nvContentPartPr>
              <p14:xfrm>
                <a:off x="5832571" y="2303591"/>
                <a:ext cx="705212" cy="165391"/>
              </p14:xfrm>
            </p:contentPart>
          </mc:Choice>
          <mc:Fallback xmlns="">
            <p:pic>
              <p:nvPicPr>
                <p:cNvPr id="640" name="Ink 639">
                  <a:extLst>
                    <a:ext uri="{FF2B5EF4-FFF2-40B4-BE49-F238E27FC236}">
                      <a16:creationId xmlns:a16="http://schemas.microsoft.com/office/drawing/2014/main" id="{BA705347-1A9F-D382-36C7-E4B0E7AF5EF9}"/>
                    </a:ext>
                  </a:extLst>
                </p:cNvPr>
                <p:cNvPicPr/>
                <p:nvPr/>
              </p:nvPicPr>
              <p:blipFill>
                <a:blip r:embed="rId494"/>
                <a:stretch>
                  <a:fillRect/>
                </a:stretch>
              </p:blipFill>
              <p:spPr>
                <a:xfrm>
                  <a:off x="5769933" y="1926068"/>
                  <a:ext cx="830847" cy="9200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648" name="Ink 647">
                  <a:extLst>
                    <a:ext uri="{FF2B5EF4-FFF2-40B4-BE49-F238E27FC236}">
                      <a16:creationId xmlns:a16="http://schemas.microsoft.com/office/drawing/2014/main" id="{7DF37F59-5E7F-F494-032F-1090F48DBA91}"/>
                    </a:ext>
                  </a:extLst>
                </p14:cNvPr>
                <p14:cNvContentPartPr/>
                <p14:nvPr/>
              </p14:nvContentPartPr>
              <p14:xfrm>
                <a:off x="6138459" y="2980158"/>
                <a:ext cx="36147" cy="45696"/>
              </p14:xfrm>
            </p:contentPart>
          </mc:Choice>
          <mc:Fallback xmlns="">
            <p:pic>
              <p:nvPicPr>
                <p:cNvPr id="648" name="Ink 647">
                  <a:extLst>
                    <a:ext uri="{FF2B5EF4-FFF2-40B4-BE49-F238E27FC236}">
                      <a16:creationId xmlns:a16="http://schemas.microsoft.com/office/drawing/2014/main" id="{7DF37F59-5E7F-F494-032F-1090F48DBA91}"/>
                    </a:ext>
                  </a:extLst>
                </p:cNvPr>
                <p:cNvPicPr/>
                <p:nvPr/>
              </p:nvPicPr>
              <p:blipFill>
                <a:blip r:embed="rId496"/>
                <a:stretch>
                  <a:fillRect/>
                </a:stretch>
              </p:blipFill>
              <p:spPr>
                <a:xfrm>
                  <a:off x="6075828" y="2602356"/>
                  <a:ext cx="161051"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652" name="Ink 651">
                  <a:extLst>
                    <a:ext uri="{FF2B5EF4-FFF2-40B4-BE49-F238E27FC236}">
                      <a16:creationId xmlns:a16="http://schemas.microsoft.com/office/drawing/2014/main" id="{8386736B-36E0-4E2C-0114-2287DE5A8F7A}"/>
                    </a:ext>
                  </a:extLst>
                </p14:cNvPr>
                <p14:cNvContentPartPr/>
                <p14:nvPr/>
              </p14:nvContentPartPr>
              <p14:xfrm>
                <a:off x="6249584" y="2949279"/>
                <a:ext cx="45014" cy="63428"/>
              </p14:xfrm>
            </p:contentPart>
          </mc:Choice>
          <mc:Fallback xmlns="">
            <p:pic>
              <p:nvPicPr>
                <p:cNvPr id="652" name="Ink 651">
                  <a:extLst>
                    <a:ext uri="{FF2B5EF4-FFF2-40B4-BE49-F238E27FC236}">
                      <a16:creationId xmlns:a16="http://schemas.microsoft.com/office/drawing/2014/main" id="{8386736B-36E0-4E2C-0114-2287DE5A8F7A}"/>
                    </a:ext>
                  </a:extLst>
                </p:cNvPr>
                <p:cNvPicPr/>
                <p:nvPr/>
              </p:nvPicPr>
              <p:blipFill>
                <a:blip r:embed="rId498"/>
                <a:stretch>
                  <a:fillRect/>
                </a:stretch>
              </p:blipFill>
              <p:spPr>
                <a:xfrm>
                  <a:off x="6186925" y="2573370"/>
                  <a:ext cx="170693" cy="815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659" name="Ink 658">
                  <a:extLst>
                    <a:ext uri="{FF2B5EF4-FFF2-40B4-BE49-F238E27FC236}">
                      <a16:creationId xmlns:a16="http://schemas.microsoft.com/office/drawing/2014/main" id="{E566A3D9-222B-AF44-8B43-CF70B7EED31E}"/>
                    </a:ext>
                  </a:extLst>
                </p14:cNvPr>
                <p14:cNvContentPartPr/>
                <p14:nvPr/>
              </p14:nvContentPartPr>
              <p14:xfrm>
                <a:off x="6153760" y="2719779"/>
                <a:ext cx="28645" cy="90027"/>
              </p14:xfrm>
            </p:contentPart>
          </mc:Choice>
          <mc:Fallback xmlns="">
            <p:pic>
              <p:nvPicPr>
                <p:cNvPr id="659" name="Ink 658">
                  <a:extLst>
                    <a:ext uri="{FF2B5EF4-FFF2-40B4-BE49-F238E27FC236}">
                      <a16:creationId xmlns:a16="http://schemas.microsoft.com/office/drawing/2014/main" id="{E566A3D9-222B-AF44-8B43-CF70B7EED31E}"/>
                    </a:ext>
                  </a:extLst>
                </p:cNvPr>
                <p:cNvPicPr/>
                <p:nvPr/>
              </p:nvPicPr>
              <p:blipFill>
                <a:blip r:embed="rId500"/>
                <a:stretch>
                  <a:fillRect/>
                </a:stretch>
              </p:blipFill>
              <p:spPr>
                <a:xfrm>
                  <a:off x="6091457" y="2342026"/>
                  <a:ext cx="153609" cy="84589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660" name="Ink 659">
                  <a:extLst>
                    <a:ext uri="{FF2B5EF4-FFF2-40B4-BE49-F238E27FC236}">
                      <a16:creationId xmlns:a16="http://schemas.microsoft.com/office/drawing/2014/main" id="{2089A20D-4966-E1A8-7487-316C929A7C62}"/>
                    </a:ext>
                  </a:extLst>
                </p14:cNvPr>
                <p14:cNvContentPartPr/>
                <p14:nvPr/>
              </p14:nvContentPartPr>
              <p14:xfrm>
                <a:off x="6255040" y="2526425"/>
                <a:ext cx="100939" cy="75364"/>
              </p14:xfrm>
            </p:contentPart>
          </mc:Choice>
          <mc:Fallback xmlns="">
            <p:pic>
              <p:nvPicPr>
                <p:cNvPr id="660" name="Ink 659">
                  <a:extLst>
                    <a:ext uri="{FF2B5EF4-FFF2-40B4-BE49-F238E27FC236}">
                      <a16:creationId xmlns:a16="http://schemas.microsoft.com/office/drawing/2014/main" id="{2089A20D-4966-E1A8-7487-316C929A7C62}"/>
                    </a:ext>
                  </a:extLst>
                </p:cNvPr>
                <p:cNvPicPr/>
                <p:nvPr/>
              </p:nvPicPr>
              <p:blipFill>
                <a:blip r:embed="rId502"/>
                <a:stretch>
                  <a:fillRect/>
                </a:stretch>
              </p:blipFill>
              <p:spPr>
                <a:xfrm>
                  <a:off x="6192178" y="2147802"/>
                  <a:ext cx="226305"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673" name="Ink 672">
                  <a:extLst>
                    <a:ext uri="{FF2B5EF4-FFF2-40B4-BE49-F238E27FC236}">
                      <a16:creationId xmlns:a16="http://schemas.microsoft.com/office/drawing/2014/main" id="{811E6E7E-6837-1570-7E04-F9DE0355C392}"/>
                    </a:ext>
                  </a:extLst>
                </p14:cNvPr>
                <p14:cNvContentPartPr/>
                <p14:nvPr/>
              </p14:nvContentPartPr>
              <p14:xfrm>
                <a:off x="5803200" y="2498803"/>
                <a:ext cx="368293" cy="45696"/>
              </p14:xfrm>
            </p:contentPart>
          </mc:Choice>
          <mc:Fallback xmlns="">
            <p:pic>
              <p:nvPicPr>
                <p:cNvPr id="673" name="Ink 672">
                  <a:extLst>
                    <a:ext uri="{FF2B5EF4-FFF2-40B4-BE49-F238E27FC236}">
                      <a16:creationId xmlns:a16="http://schemas.microsoft.com/office/drawing/2014/main" id="{811E6E7E-6837-1570-7E04-F9DE0355C392}"/>
                    </a:ext>
                  </a:extLst>
                </p:cNvPr>
                <p:cNvPicPr/>
                <p:nvPr/>
              </p:nvPicPr>
              <p:blipFill>
                <a:blip r:embed="rId504"/>
                <a:stretch>
                  <a:fillRect/>
                </a:stretch>
              </p:blipFill>
              <p:spPr>
                <a:xfrm>
                  <a:off x="5740198" y="2121361"/>
                  <a:ext cx="493937"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677" name="Ink 676">
                  <a:extLst>
                    <a:ext uri="{FF2B5EF4-FFF2-40B4-BE49-F238E27FC236}">
                      <a16:creationId xmlns:a16="http://schemas.microsoft.com/office/drawing/2014/main" id="{869702C6-C78B-2D49-0372-B95C0D334858}"/>
                    </a:ext>
                  </a:extLst>
                </p14:cNvPr>
                <p14:cNvContentPartPr/>
                <p14:nvPr/>
              </p14:nvContentPartPr>
              <p14:xfrm>
                <a:off x="6126138" y="2849363"/>
                <a:ext cx="245187" cy="94801"/>
              </p14:xfrm>
            </p:contentPart>
          </mc:Choice>
          <mc:Fallback xmlns="">
            <p:pic>
              <p:nvPicPr>
                <p:cNvPr id="677" name="Ink 676">
                  <a:extLst>
                    <a:ext uri="{FF2B5EF4-FFF2-40B4-BE49-F238E27FC236}">
                      <a16:creationId xmlns:a16="http://schemas.microsoft.com/office/drawing/2014/main" id="{869702C6-C78B-2D49-0372-B95C0D334858}"/>
                    </a:ext>
                  </a:extLst>
                </p:cNvPr>
                <p:cNvPicPr/>
                <p:nvPr/>
              </p:nvPicPr>
              <p:blipFill>
                <a:blip r:embed="rId506"/>
                <a:stretch>
                  <a:fillRect/>
                </a:stretch>
              </p:blipFill>
              <p:spPr>
                <a:xfrm>
                  <a:off x="6063131" y="2470880"/>
                  <a:ext cx="370841" cy="8514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678" name="Ink 677">
                  <a:extLst>
                    <a:ext uri="{FF2B5EF4-FFF2-40B4-BE49-F238E27FC236}">
                      <a16:creationId xmlns:a16="http://schemas.microsoft.com/office/drawing/2014/main" id="{E5AB3654-F93E-2CB7-5889-C944D198CFFA}"/>
                    </a:ext>
                  </a:extLst>
                </p14:cNvPr>
                <p14:cNvContentPartPr/>
                <p14:nvPr/>
              </p14:nvContentPartPr>
              <p14:xfrm>
                <a:off x="6317786" y="2816285"/>
                <a:ext cx="140156" cy="55926"/>
              </p14:xfrm>
            </p:contentPart>
          </mc:Choice>
          <mc:Fallback xmlns="">
            <p:pic>
              <p:nvPicPr>
                <p:cNvPr id="678" name="Ink 677">
                  <a:extLst>
                    <a:ext uri="{FF2B5EF4-FFF2-40B4-BE49-F238E27FC236}">
                      <a16:creationId xmlns:a16="http://schemas.microsoft.com/office/drawing/2014/main" id="{E5AB3654-F93E-2CB7-5889-C944D198CFFA}"/>
                    </a:ext>
                  </a:extLst>
                </p:cNvPr>
                <p:cNvPicPr/>
                <p:nvPr/>
              </p:nvPicPr>
              <p:blipFill>
                <a:blip r:embed="rId508"/>
                <a:stretch>
                  <a:fillRect/>
                </a:stretch>
              </p:blipFill>
              <p:spPr>
                <a:xfrm>
                  <a:off x="6255255" y="2440218"/>
                  <a:ext cx="265578" cy="808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679" name="Ink 678">
                  <a:extLst>
                    <a:ext uri="{FF2B5EF4-FFF2-40B4-BE49-F238E27FC236}">
                      <a16:creationId xmlns:a16="http://schemas.microsoft.com/office/drawing/2014/main" id="{2C6CD59F-FC09-9345-B7FB-EC3D3CA3025A}"/>
                    </a:ext>
                  </a:extLst>
                </p14:cNvPr>
                <p14:cNvContentPartPr/>
                <p14:nvPr/>
              </p14:nvContentPartPr>
              <p14:xfrm>
                <a:off x="6250948" y="2801280"/>
                <a:ext cx="245528" cy="152091"/>
              </p14:xfrm>
            </p:contentPart>
          </mc:Choice>
          <mc:Fallback xmlns="">
            <p:pic>
              <p:nvPicPr>
                <p:cNvPr id="679" name="Ink 678">
                  <a:extLst>
                    <a:ext uri="{FF2B5EF4-FFF2-40B4-BE49-F238E27FC236}">
                      <a16:creationId xmlns:a16="http://schemas.microsoft.com/office/drawing/2014/main" id="{2C6CD59F-FC09-9345-B7FB-EC3D3CA3025A}"/>
                    </a:ext>
                  </a:extLst>
                </p:cNvPr>
                <p:cNvPicPr/>
                <p:nvPr/>
              </p:nvPicPr>
              <p:blipFill>
                <a:blip r:embed="rId510"/>
                <a:stretch>
                  <a:fillRect/>
                </a:stretch>
              </p:blipFill>
              <p:spPr>
                <a:xfrm>
                  <a:off x="6188306" y="2422855"/>
                  <a:ext cx="371172" cy="9085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684" name="Ink 683">
                  <a:extLst>
                    <a:ext uri="{FF2B5EF4-FFF2-40B4-BE49-F238E27FC236}">
                      <a16:creationId xmlns:a16="http://schemas.microsoft.com/office/drawing/2014/main" id="{EAB10B5C-B71B-BF32-D3CB-EAE2C9E80E55}"/>
                    </a:ext>
                  </a:extLst>
                </p14:cNvPr>
                <p14:cNvContentPartPr/>
                <p14:nvPr/>
              </p14:nvContentPartPr>
              <p14:xfrm>
                <a:off x="6217529" y="2752175"/>
                <a:ext cx="77751" cy="167778"/>
              </p14:xfrm>
            </p:contentPart>
          </mc:Choice>
          <mc:Fallback xmlns="">
            <p:pic>
              <p:nvPicPr>
                <p:cNvPr id="684" name="Ink 683">
                  <a:extLst>
                    <a:ext uri="{FF2B5EF4-FFF2-40B4-BE49-F238E27FC236}">
                      <a16:creationId xmlns:a16="http://schemas.microsoft.com/office/drawing/2014/main" id="{EAB10B5C-B71B-BF32-D3CB-EAE2C9E80E55}"/>
                    </a:ext>
                  </a:extLst>
                </p:cNvPr>
                <p:cNvPicPr/>
                <p:nvPr/>
              </p:nvPicPr>
              <p:blipFill>
                <a:blip r:embed="rId512"/>
                <a:stretch>
                  <a:fillRect/>
                </a:stretch>
              </p:blipFill>
              <p:spPr>
                <a:xfrm>
                  <a:off x="6154896" y="2374944"/>
                  <a:ext cx="203376" cy="9218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690" name="Ink 689">
                  <a:extLst>
                    <a:ext uri="{FF2B5EF4-FFF2-40B4-BE49-F238E27FC236}">
                      <a16:creationId xmlns:a16="http://schemas.microsoft.com/office/drawing/2014/main" id="{3A8E9467-BBF9-5E7F-8E0B-6BED88571209}"/>
                    </a:ext>
                  </a:extLst>
                </p14:cNvPr>
                <p14:cNvContentPartPr/>
                <p14:nvPr/>
              </p14:nvContentPartPr>
              <p14:xfrm>
                <a:off x="5328852" y="2326251"/>
                <a:ext cx="996777" cy="538798"/>
              </p14:xfrm>
            </p:contentPart>
          </mc:Choice>
          <mc:Fallback xmlns="">
            <p:pic>
              <p:nvPicPr>
                <p:cNvPr id="690" name="Ink 689">
                  <a:extLst>
                    <a:ext uri="{FF2B5EF4-FFF2-40B4-BE49-F238E27FC236}">
                      <a16:creationId xmlns:a16="http://schemas.microsoft.com/office/drawing/2014/main" id="{3A8E9467-BBF9-5E7F-8E0B-6BED88571209}"/>
                    </a:ext>
                  </a:extLst>
                </p:cNvPr>
                <p:cNvPicPr/>
                <p:nvPr/>
              </p:nvPicPr>
              <p:blipFill>
                <a:blip r:embed="rId514"/>
                <a:stretch>
                  <a:fillRect/>
                </a:stretch>
              </p:blipFill>
              <p:spPr>
                <a:xfrm>
                  <a:off x="5265856" y="1948337"/>
                  <a:ext cx="1122409" cy="12942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691" name="Ink 690">
                  <a:extLst>
                    <a:ext uri="{FF2B5EF4-FFF2-40B4-BE49-F238E27FC236}">
                      <a16:creationId xmlns:a16="http://schemas.microsoft.com/office/drawing/2014/main" id="{9116A9F2-EB8D-3FC3-5581-3865A549BC40}"/>
                    </a:ext>
                  </a:extLst>
                </p14:cNvPr>
                <p14:cNvContentPartPr/>
                <p14:nvPr/>
              </p14:nvContentPartPr>
              <p14:xfrm>
                <a:off x="5413423" y="2263164"/>
                <a:ext cx="897543" cy="565056"/>
              </p14:xfrm>
            </p:contentPart>
          </mc:Choice>
          <mc:Fallback xmlns="">
            <p:pic>
              <p:nvPicPr>
                <p:cNvPr id="691" name="Ink 690">
                  <a:extLst>
                    <a:ext uri="{FF2B5EF4-FFF2-40B4-BE49-F238E27FC236}">
                      <a16:creationId xmlns:a16="http://schemas.microsoft.com/office/drawing/2014/main" id="{9116A9F2-EB8D-3FC3-5581-3865A549BC40}"/>
                    </a:ext>
                  </a:extLst>
                </p:cNvPr>
                <p:cNvPicPr/>
                <p:nvPr/>
              </p:nvPicPr>
              <p:blipFill>
                <a:blip r:embed="rId516"/>
                <a:stretch>
                  <a:fillRect/>
                </a:stretch>
              </p:blipFill>
              <p:spPr>
                <a:xfrm>
                  <a:off x="5350419" y="1885019"/>
                  <a:ext cx="1023192" cy="13209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692" name="Ink 691">
                  <a:extLst>
                    <a:ext uri="{FF2B5EF4-FFF2-40B4-BE49-F238E27FC236}">
                      <a16:creationId xmlns:a16="http://schemas.microsoft.com/office/drawing/2014/main" id="{8E3DF12F-5A99-739D-F0EE-8C5BBDD31EFC}"/>
                    </a:ext>
                  </a:extLst>
                </p14:cNvPr>
                <p14:cNvContentPartPr/>
                <p14:nvPr/>
              </p14:nvContentPartPr>
              <p14:xfrm>
                <a:off x="5692371" y="2256685"/>
                <a:ext cx="611434" cy="531978"/>
              </p14:xfrm>
            </p:contentPart>
          </mc:Choice>
          <mc:Fallback xmlns="">
            <p:pic>
              <p:nvPicPr>
                <p:cNvPr id="692" name="Ink 691">
                  <a:extLst>
                    <a:ext uri="{FF2B5EF4-FFF2-40B4-BE49-F238E27FC236}">
                      <a16:creationId xmlns:a16="http://schemas.microsoft.com/office/drawing/2014/main" id="{8E3DF12F-5A99-739D-F0EE-8C5BBDD31EFC}"/>
                    </a:ext>
                  </a:extLst>
                </p:cNvPr>
                <p:cNvPicPr/>
                <p:nvPr/>
              </p:nvPicPr>
              <p:blipFill>
                <a:blip r:embed="rId518"/>
                <a:stretch>
                  <a:fillRect/>
                </a:stretch>
              </p:blipFill>
              <p:spPr>
                <a:xfrm>
                  <a:off x="5629355" y="1879117"/>
                  <a:ext cx="737106" cy="12874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693" name="Ink 692">
                  <a:extLst>
                    <a:ext uri="{FF2B5EF4-FFF2-40B4-BE49-F238E27FC236}">
                      <a16:creationId xmlns:a16="http://schemas.microsoft.com/office/drawing/2014/main" id="{8807EA87-08B0-D21E-40D1-4CBE47D64158}"/>
                    </a:ext>
                  </a:extLst>
                </p14:cNvPr>
                <p14:cNvContentPartPr/>
                <p14:nvPr/>
              </p14:nvContentPartPr>
              <p14:xfrm>
                <a:off x="5803882" y="2629069"/>
                <a:ext cx="556872" cy="256782"/>
              </p14:xfrm>
            </p:contentPart>
          </mc:Choice>
          <mc:Fallback xmlns="">
            <p:pic>
              <p:nvPicPr>
                <p:cNvPr id="693" name="Ink 692">
                  <a:extLst>
                    <a:ext uri="{FF2B5EF4-FFF2-40B4-BE49-F238E27FC236}">
                      <a16:creationId xmlns:a16="http://schemas.microsoft.com/office/drawing/2014/main" id="{8807EA87-08B0-D21E-40D1-4CBE47D64158}"/>
                    </a:ext>
                  </a:extLst>
                </p:cNvPr>
                <p:cNvPicPr/>
                <p:nvPr/>
              </p:nvPicPr>
              <p:blipFill>
                <a:blip r:embed="rId520"/>
                <a:stretch>
                  <a:fillRect/>
                </a:stretch>
              </p:blipFill>
              <p:spPr>
                <a:xfrm>
                  <a:off x="5740887" y="2251448"/>
                  <a:ext cx="682501" cy="10116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694" name="Ink 693">
                  <a:extLst>
                    <a:ext uri="{FF2B5EF4-FFF2-40B4-BE49-F238E27FC236}">
                      <a16:creationId xmlns:a16="http://schemas.microsoft.com/office/drawing/2014/main" id="{2348939A-9C67-AEB9-4931-B5F4AB782B8B}"/>
                    </a:ext>
                  </a:extLst>
                </p14:cNvPr>
                <p14:cNvContentPartPr/>
                <p14:nvPr/>
              </p14:nvContentPartPr>
              <p14:xfrm>
                <a:off x="5914028" y="2894035"/>
                <a:ext cx="410919" cy="108783"/>
              </p14:xfrm>
            </p:contentPart>
          </mc:Choice>
          <mc:Fallback xmlns="">
            <p:pic>
              <p:nvPicPr>
                <p:cNvPr id="694" name="Ink 693">
                  <a:extLst>
                    <a:ext uri="{FF2B5EF4-FFF2-40B4-BE49-F238E27FC236}">
                      <a16:creationId xmlns:a16="http://schemas.microsoft.com/office/drawing/2014/main" id="{2348939A-9C67-AEB9-4931-B5F4AB782B8B}"/>
                    </a:ext>
                  </a:extLst>
                </p:cNvPr>
                <p:cNvPicPr/>
                <p:nvPr/>
              </p:nvPicPr>
              <p:blipFill>
                <a:blip r:embed="rId522"/>
                <a:stretch>
                  <a:fillRect/>
                </a:stretch>
              </p:blipFill>
              <p:spPr>
                <a:xfrm>
                  <a:off x="5851364" y="2517064"/>
                  <a:ext cx="536608" cy="8623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695" name="Ink 694">
                  <a:extLst>
                    <a:ext uri="{FF2B5EF4-FFF2-40B4-BE49-F238E27FC236}">
                      <a16:creationId xmlns:a16="http://schemas.microsoft.com/office/drawing/2014/main" id="{47220CC0-D3AD-F8A3-B417-8F5B8A377959}"/>
                    </a:ext>
                  </a:extLst>
                </p14:cNvPr>
                <p14:cNvContentPartPr/>
                <p14:nvPr/>
              </p14:nvContentPartPr>
              <p14:xfrm>
                <a:off x="6065779" y="2697272"/>
                <a:ext cx="408873" cy="203243"/>
              </p14:xfrm>
            </p:contentPart>
          </mc:Choice>
          <mc:Fallback xmlns="">
            <p:pic>
              <p:nvPicPr>
                <p:cNvPr id="695" name="Ink 694">
                  <a:extLst>
                    <a:ext uri="{FF2B5EF4-FFF2-40B4-BE49-F238E27FC236}">
                      <a16:creationId xmlns:a16="http://schemas.microsoft.com/office/drawing/2014/main" id="{47220CC0-D3AD-F8A3-B417-8F5B8A377959}"/>
                    </a:ext>
                  </a:extLst>
                </p:cNvPr>
                <p:cNvPicPr/>
                <p:nvPr/>
              </p:nvPicPr>
              <p:blipFill>
                <a:blip r:embed="rId524"/>
                <a:stretch>
                  <a:fillRect/>
                </a:stretch>
              </p:blipFill>
              <p:spPr>
                <a:xfrm>
                  <a:off x="6002792" y="2318894"/>
                  <a:ext cx="534486" cy="9596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696" name="Ink 695">
                  <a:extLst>
                    <a:ext uri="{FF2B5EF4-FFF2-40B4-BE49-F238E27FC236}">
                      <a16:creationId xmlns:a16="http://schemas.microsoft.com/office/drawing/2014/main" id="{84DDF683-2C38-0FD6-79DF-717F39247E06}"/>
                    </a:ext>
                  </a:extLst>
                </p14:cNvPr>
                <p14:cNvContentPartPr/>
                <p14:nvPr/>
              </p14:nvContentPartPr>
              <p14:xfrm>
                <a:off x="6157852" y="2665899"/>
                <a:ext cx="333509" cy="167096"/>
              </p14:xfrm>
            </p:contentPart>
          </mc:Choice>
          <mc:Fallback xmlns="">
            <p:pic>
              <p:nvPicPr>
                <p:cNvPr id="696" name="Ink 695">
                  <a:extLst>
                    <a:ext uri="{FF2B5EF4-FFF2-40B4-BE49-F238E27FC236}">
                      <a16:creationId xmlns:a16="http://schemas.microsoft.com/office/drawing/2014/main" id="{84DDF683-2C38-0FD6-79DF-717F39247E06}"/>
                    </a:ext>
                  </a:extLst>
                </p:cNvPr>
                <p:cNvPicPr/>
                <p:nvPr/>
              </p:nvPicPr>
              <p:blipFill>
                <a:blip r:embed="rId526"/>
                <a:stretch>
                  <a:fillRect/>
                </a:stretch>
              </p:blipFill>
              <p:spPr>
                <a:xfrm>
                  <a:off x="6095252" y="2288132"/>
                  <a:ext cx="459070" cy="92298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697" name="Ink 696">
                  <a:extLst>
                    <a:ext uri="{FF2B5EF4-FFF2-40B4-BE49-F238E27FC236}">
                      <a16:creationId xmlns:a16="http://schemas.microsoft.com/office/drawing/2014/main" id="{00AF17E7-6F1D-CFFF-2C2B-6D9FD0393186}"/>
                    </a:ext>
                  </a:extLst>
                </p14:cNvPr>
                <p14:cNvContentPartPr/>
                <p14:nvPr/>
              </p14:nvContentPartPr>
              <p14:xfrm>
                <a:off x="6223667" y="2669991"/>
                <a:ext cx="301454" cy="166073"/>
              </p14:xfrm>
            </p:contentPart>
          </mc:Choice>
          <mc:Fallback xmlns="">
            <p:pic>
              <p:nvPicPr>
                <p:cNvPr id="697" name="Ink 696">
                  <a:extLst>
                    <a:ext uri="{FF2B5EF4-FFF2-40B4-BE49-F238E27FC236}">
                      <a16:creationId xmlns:a16="http://schemas.microsoft.com/office/drawing/2014/main" id="{00AF17E7-6F1D-CFFF-2C2B-6D9FD0393186}"/>
                    </a:ext>
                  </a:extLst>
                </p:cNvPr>
                <p:cNvPicPr/>
                <p:nvPr/>
              </p:nvPicPr>
              <p:blipFill>
                <a:blip r:embed="rId528"/>
                <a:stretch>
                  <a:fillRect/>
                </a:stretch>
              </p:blipFill>
              <p:spPr>
                <a:xfrm>
                  <a:off x="6160714" y="2292552"/>
                  <a:ext cx="427000" cy="920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698" name="Ink 697">
                  <a:extLst>
                    <a:ext uri="{FF2B5EF4-FFF2-40B4-BE49-F238E27FC236}">
                      <a16:creationId xmlns:a16="http://schemas.microsoft.com/office/drawing/2014/main" id="{DFEE4E32-EF3D-1321-5569-1F4E5FDEC567}"/>
                    </a:ext>
                  </a:extLst>
                </p14:cNvPr>
                <p14:cNvContentPartPr/>
                <p14:nvPr/>
              </p14:nvContentPartPr>
              <p14:xfrm>
                <a:off x="6198773" y="2897787"/>
                <a:ext cx="236662" cy="29668"/>
              </p14:xfrm>
            </p:contentPart>
          </mc:Choice>
          <mc:Fallback xmlns="">
            <p:pic>
              <p:nvPicPr>
                <p:cNvPr id="698" name="Ink 697">
                  <a:extLst>
                    <a:ext uri="{FF2B5EF4-FFF2-40B4-BE49-F238E27FC236}">
                      <a16:creationId xmlns:a16="http://schemas.microsoft.com/office/drawing/2014/main" id="{DFEE4E32-EF3D-1321-5569-1F4E5FDEC567}"/>
                    </a:ext>
                  </a:extLst>
                </p:cNvPr>
                <p:cNvPicPr/>
                <p:nvPr/>
              </p:nvPicPr>
              <p:blipFill>
                <a:blip r:embed="rId530"/>
                <a:stretch>
                  <a:fillRect/>
                </a:stretch>
              </p:blipFill>
              <p:spPr>
                <a:xfrm>
                  <a:off x="6135735" y="2522826"/>
                  <a:ext cx="362377" cy="7799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699" name="Ink 698">
                  <a:extLst>
                    <a:ext uri="{FF2B5EF4-FFF2-40B4-BE49-F238E27FC236}">
                      <a16:creationId xmlns:a16="http://schemas.microsoft.com/office/drawing/2014/main" id="{95CA46F0-F161-A038-1F6A-4159FCCB7363}"/>
                    </a:ext>
                  </a:extLst>
                </p14:cNvPr>
                <p14:cNvContentPartPr/>
                <p14:nvPr/>
              </p14:nvContentPartPr>
              <p14:xfrm>
                <a:off x="6259814" y="2889943"/>
                <a:ext cx="119695" cy="45696"/>
              </p14:xfrm>
            </p:contentPart>
          </mc:Choice>
          <mc:Fallback xmlns="">
            <p:pic>
              <p:nvPicPr>
                <p:cNvPr id="699" name="Ink 698">
                  <a:extLst>
                    <a:ext uri="{FF2B5EF4-FFF2-40B4-BE49-F238E27FC236}">
                      <a16:creationId xmlns:a16="http://schemas.microsoft.com/office/drawing/2014/main" id="{95CA46F0-F161-A038-1F6A-4159FCCB7363}"/>
                    </a:ext>
                  </a:extLst>
                </p:cNvPr>
                <p:cNvPicPr/>
                <p:nvPr/>
              </p:nvPicPr>
              <p:blipFill>
                <a:blip r:embed="rId532"/>
                <a:stretch>
                  <a:fillRect/>
                </a:stretch>
              </p:blipFill>
              <p:spPr>
                <a:xfrm>
                  <a:off x="6197082" y="2512141"/>
                  <a:ext cx="245519" cy="8009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3">
            <p14:nvContentPartPr>
              <p14:cNvPr id="720" name="Ink 719">
                <a:extLst>
                  <a:ext uri="{FF2B5EF4-FFF2-40B4-BE49-F238E27FC236}">
                    <a16:creationId xmlns:a16="http://schemas.microsoft.com/office/drawing/2014/main" id="{761748F8-D38D-7CE2-AA5A-1067394CE328}"/>
                  </a:ext>
                </a:extLst>
              </p14:cNvPr>
              <p14:cNvContentPartPr/>
              <p14:nvPr/>
            </p14:nvContentPartPr>
            <p14:xfrm>
              <a:off x="2900469" y="3054080"/>
              <a:ext cx="242118" cy="153455"/>
            </p14:xfrm>
          </p:contentPart>
        </mc:Choice>
        <mc:Fallback xmlns="">
          <p:pic>
            <p:nvPicPr>
              <p:cNvPr id="720" name="Ink 719">
                <a:extLst>
                  <a:ext uri="{FF2B5EF4-FFF2-40B4-BE49-F238E27FC236}">
                    <a16:creationId xmlns:a16="http://schemas.microsoft.com/office/drawing/2014/main" id="{761748F8-D38D-7CE2-AA5A-1067394CE328}"/>
                  </a:ext>
                </a:extLst>
              </p:cNvPr>
              <p:cNvPicPr/>
              <p:nvPr/>
            </p:nvPicPr>
            <p:blipFill>
              <a:blip r:embed="rId534"/>
              <a:stretch>
                <a:fillRect/>
              </a:stretch>
            </p:blipFill>
            <p:spPr>
              <a:xfrm>
                <a:off x="2882454" y="3036111"/>
                <a:ext cx="277787" cy="189034"/>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23" name="Ink 722">
                <a:extLst>
                  <a:ext uri="{FF2B5EF4-FFF2-40B4-BE49-F238E27FC236}">
                    <a16:creationId xmlns:a16="http://schemas.microsoft.com/office/drawing/2014/main" id="{F9301369-7DC6-74E9-7660-05CB1225771B}"/>
                  </a:ext>
                </a:extLst>
              </p14:cNvPr>
              <p14:cNvContentPartPr/>
              <p14:nvPr/>
            </p14:nvContentPartPr>
            <p14:xfrm>
              <a:off x="3170210" y="3022707"/>
              <a:ext cx="110488" cy="201879"/>
            </p14:xfrm>
          </p:contentPart>
        </mc:Choice>
        <mc:Fallback xmlns="">
          <p:pic>
            <p:nvPicPr>
              <p:cNvPr id="723" name="Ink 722">
                <a:extLst>
                  <a:ext uri="{FF2B5EF4-FFF2-40B4-BE49-F238E27FC236}">
                    <a16:creationId xmlns:a16="http://schemas.microsoft.com/office/drawing/2014/main" id="{F9301369-7DC6-74E9-7660-05CB1225771B}"/>
                  </a:ext>
                </a:extLst>
              </p:cNvPr>
              <p:cNvPicPr/>
              <p:nvPr/>
            </p:nvPicPr>
            <p:blipFill>
              <a:blip r:embed="rId536"/>
              <a:stretch>
                <a:fillRect/>
              </a:stretch>
            </p:blipFill>
            <p:spPr>
              <a:xfrm>
                <a:off x="3152215" y="3004714"/>
                <a:ext cx="146118" cy="237505"/>
              </a:xfrm>
              <a:prstGeom prst="rect">
                <a:avLst/>
              </a:prstGeom>
            </p:spPr>
          </p:pic>
        </mc:Fallback>
      </mc:AlternateContent>
      <p:grpSp>
        <p:nvGrpSpPr>
          <p:cNvPr id="743" name="Group 742">
            <a:extLst>
              <a:ext uri="{FF2B5EF4-FFF2-40B4-BE49-F238E27FC236}">
                <a16:creationId xmlns:a16="http://schemas.microsoft.com/office/drawing/2014/main" id="{5A6DB34D-9C82-FB00-E9F0-6D216181A22B}"/>
              </a:ext>
            </a:extLst>
          </p:cNvPr>
          <p:cNvGrpSpPr/>
          <p:nvPr/>
        </p:nvGrpSpPr>
        <p:grpSpPr>
          <a:xfrm>
            <a:off x="1116416" y="7639234"/>
            <a:ext cx="736920" cy="1251000"/>
            <a:chOff x="1116416" y="7639234"/>
            <a:chExt cx="736920" cy="1251000"/>
          </a:xfrm>
        </p:grpSpPr>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724" name="Ink 723">
                  <a:extLst>
                    <a:ext uri="{FF2B5EF4-FFF2-40B4-BE49-F238E27FC236}">
                      <a16:creationId xmlns:a16="http://schemas.microsoft.com/office/drawing/2014/main" id="{4F8EABBC-E656-5829-DDA9-CFE2D6D36890}"/>
                    </a:ext>
                  </a:extLst>
                </p14:cNvPr>
                <p14:cNvContentPartPr/>
                <p14:nvPr/>
              </p14:nvContentPartPr>
              <p14:xfrm>
                <a:off x="1147376" y="8074474"/>
                <a:ext cx="81000" cy="429480"/>
              </p14:xfrm>
            </p:contentPart>
          </mc:Choice>
          <mc:Fallback xmlns="">
            <p:pic>
              <p:nvPicPr>
                <p:cNvPr id="724" name="Ink 723">
                  <a:extLst>
                    <a:ext uri="{FF2B5EF4-FFF2-40B4-BE49-F238E27FC236}">
                      <a16:creationId xmlns:a16="http://schemas.microsoft.com/office/drawing/2014/main" id="{4F8EABBC-E656-5829-DDA9-CFE2D6D36890}"/>
                    </a:ext>
                  </a:extLst>
                </p:cNvPr>
                <p:cNvPicPr/>
                <p:nvPr/>
              </p:nvPicPr>
              <p:blipFill>
                <a:blip r:embed="rId538"/>
                <a:stretch>
                  <a:fillRect/>
                </a:stretch>
              </p:blipFill>
              <p:spPr>
                <a:xfrm>
                  <a:off x="1084736" y="7696834"/>
                  <a:ext cx="206640" cy="118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725" name="Ink 724">
                  <a:extLst>
                    <a:ext uri="{FF2B5EF4-FFF2-40B4-BE49-F238E27FC236}">
                      <a16:creationId xmlns:a16="http://schemas.microsoft.com/office/drawing/2014/main" id="{984A8929-21D1-6353-CDCF-CD6024E33A31}"/>
                    </a:ext>
                  </a:extLst>
                </p14:cNvPr>
                <p14:cNvContentPartPr/>
                <p14:nvPr/>
              </p14:nvContentPartPr>
              <p14:xfrm>
                <a:off x="1129376" y="8010034"/>
                <a:ext cx="115560" cy="549720"/>
              </p14:xfrm>
            </p:contentPart>
          </mc:Choice>
          <mc:Fallback xmlns="">
            <p:pic>
              <p:nvPicPr>
                <p:cNvPr id="725" name="Ink 724">
                  <a:extLst>
                    <a:ext uri="{FF2B5EF4-FFF2-40B4-BE49-F238E27FC236}">
                      <a16:creationId xmlns:a16="http://schemas.microsoft.com/office/drawing/2014/main" id="{984A8929-21D1-6353-CDCF-CD6024E33A31}"/>
                    </a:ext>
                  </a:extLst>
                </p:cNvPr>
                <p:cNvPicPr/>
                <p:nvPr/>
              </p:nvPicPr>
              <p:blipFill>
                <a:blip r:embed="rId540"/>
                <a:stretch>
                  <a:fillRect/>
                </a:stretch>
              </p:blipFill>
              <p:spPr>
                <a:xfrm>
                  <a:off x="1066736" y="7632034"/>
                  <a:ext cx="241200" cy="130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726" name="Ink 725">
                  <a:extLst>
                    <a:ext uri="{FF2B5EF4-FFF2-40B4-BE49-F238E27FC236}">
                      <a16:creationId xmlns:a16="http://schemas.microsoft.com/office/drawing/2014/main" id="{91EFE147-4F4D-B72E-091E-40AF47CC8B3D}"/>
                    </a:ext>
                  </a:extLst>
                </p14:cNvPr>
                <p14:cNvContentPartPr/>
                <p14:nvPr/>
              </p14:nvContentPartPr>
              <p14:xfrm>
                <a:off x="1213616" y="8186074"/>
                <a:ext cx="122400" cy="417960"/>
              </p14:xfrm>
            </p:contentPart>
          </mc:Choice>
          <mc:Fallback xmlns="">
            <p:pic>
              <p:nvPicPr>
                <p:cNvPr id="726" name="Ink 725">
                  <a:extLst>
                    <a:ext uri="{FF2B5EF4-FFF2-40B4-BE49-F238E27FC236}">
                      <a16:creationId xmlns:a16="http://schemas.microsoft.com/office/drawing/2014/main" id="{91EFE147-4F4D-B72E-091E-40AF47CC8B3D}"/>
                    </a:ext>
                  </a:extLst>
                </p:cNvPr>
                <p:cNvPicPr/>
                <p:nvPr/>
              </p:nvPicPr>
              <p:blipFill>
                <a:blip r:embed="rId542"/>
                <a:stretch>
                  <a:fillRect/>
                </a:stretch>
              </p:blipFill>
              <p:spPr>
                <a:xfrm>
                  <a:off x="1150616" y="7808434"/>
                  <a:ext cx="24804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727" name="Ink 726">
                  <a:extLst>
                    <a:ext uri="{FF2B5EF4-FFF2-40B4-BE49-F238E27FC236}">
                      <a16:creationId xmlns:a16="http://schemas.microsoft.com/office/drawing/2014/main" id="{5DE9ECB5-E717-AAAF-21ED-F6FF173FA614}"/>
                    </a:ext>
                  </a:extLst>
                </p14:cNvPr>
                <p14:cNvContentPartPr/>
                <p14:nvPr/>
              </p14:nvContentPartPr>
              <p14:xfrm>
                <a:off x="1216856" y="8394154"/>
                <a:ext cx="228960" cy="346680"/>
              </p14:xfrm>
            </p:contentPart>
          </mc:Choice>
          <mc:Fallback xmlns="">
            <p:pic>
              <p:nvPicPr>
                <p:cNvPr id="727" name="Ink 726">
                  <a:extLst>
                    <a:ext uri="{FF2B5EF4-FFF2-40B4-BE49-F238E27FC236}">
                      <a16:creationId xmlns:a16="http://schemas.microsoft.com/office/drawing/2014/main" id="{5DE9ECB5-E717-AAAF-21ED-F6FF173FA614}"/>
                    </a:ext>
                  </a:extLst>
                </p:cNvPr>
                <p:cNvPicPr/>
                <p:nvPr/>
              </p:nvPicPr>
              <p:blipFill>
                <a:blip r:embed="rId544"/>
                <a:stretch>
                  <a:fillRect/>
                </a:stretch>
              </p:blipFill>
              <p:spPr>
                <a:xfrm>
                  <a:off x="1154216" y="8016514"/>
                  <a:ext cx="354600" cy="110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728" name="Ink 727">
                  <a:extLst>
                    <a:ext uri="{FF2B5EF4-FFF2-40B4-BE49-F238E27FC236}">
                      <a16:creationId xmlns:a16="http://schemas.microsoft.com/office/drawing/2014/main" id="{AC9D42E1-D287-CBD6-9029-DAEF0E58CE43}"/>
                    </a:ext>
                  </a:extLst>
                </p14:cNvPr>
                <p14:cNvContentPartPr/>
                <p14:nvPr/>
              </p14:nvContentPartPr>
              <p14:xfrm>
                <a:off x="1198856" y="8464714"/>
                <a:ext cx="135360" cy="260640"/>
              </p14:xfrm>
            </p:contentPart>
          </mc:Choice>
          <mc:Fallback xmlns="">
            <p:pic>
              <p:nvPicPr>
                <p:cNvPr id="728" name="Ink 727">
                  <a:extLst>
                    <a:ext uri="{FF2B5EF4-FFF2-40B4-BE49-F238E27FC236}">
                      <a16:creationId xmlns:a16="http://schemas.microsoft.com/office/drawing/2014/main" id="{AC9D42E1-D287-CBD6-9029-DAEF0E58CE43}"/>
                    </a:ext>
                  </a:extLst>
                </p:cNvPr>
                <p:cNvPicPr/>
                <p:nvPr/>
              </p:nvPicPr>
              <p:blipFill>
                <a:blip r:embed="rId546"/>
                <a:stretch>
                  <a:fillRect/>
                </a:stretch>
              </p:blipFill>
              <p:spPr>
                <a:xfrm>
                  <a:off x="1136216" y="8086714"/>
                  <a:ext cx="2610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729" name="Ink 728">
                  <a:extLst>
                    <a:ext uri="{FF2B5EF4-FFF2-40B4-BE49-F238E27FC236}">
                      <a16:creationId xmlns:a16="http://schemas.microsoft.com/office/drawing/2014/main" id="{BA5EF785-C41C-FB32-DB22-ED47064ABD65}"/>
                    </a:ext>
                  </a:extLst>
                </p14:cNvPr>
                <p14:cNvContentPartPr/>
                <p14:nvPr/>
              </p14:nvContentPartPr>
              <p14:xfrm>
                <a:off x="1116416" y="8372554"/>
                <a:ext cx="226440" cy="299520"/>
              </p14:xfrm>
            </p:contentPart>
          </mc:Choice>
          <mc:Fallback xmlns="">
            <p:pic>
              <p:nvPicPr>
                <p:cNvPr id="729" name="Ink 728">
                  <a:extLst>
                    <a:ext uri="{FF2B5EF4-FFF2-40B4-BE49-F238E27FC236}">
                      <a16:creationId xmlns:a16="http://schemas.microsoft.com/office/drawing/2014/main" id="{BA5EF785-C41C-FB32-DB22-ED47064ABD65}"/>
                    </a:ext>
                  </a:extLst>
                </p:cNvPr>
                <p:cNvPicPr/>
                <p:nvPr/>
              </p:nvPicPr>
              <p:blipFill>
                <a:blip r:embed="rId548"/>
                <a:stretch>
                  <a:fillRect/>
                </a:stretch>
              </p:blipFill>
              <p:spPr>
                <a:xfrm>
                  <a:off x="1053776" y="7994914"/>
                  <a:ext cx="352080" cy="105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730" name="Ink 729">
                  <a:extLst>
                    <a:ext uri="{FF2B5EF4-FFF2-40B4-BE49-F238E27FC236}">
                      <a16:creationId xmlns:a16="http://schemas.microsoft.com/office/drawing/2014/main" id="{7882379D-D09F-A636-990E-D4FFFEF92602}"/>
                    </a:ext>
                  </a:extLst>
                </p14:cNvPr>
                <p14:cNvContentPartPr/>
                <p14:nvPr/>
              </p14:nvContentPartPr>
              <p14:xfrm>
                <a:off x="1201736" y="8435914"/>
                <a:ext cx="202320" cy="255600"/>
              </p14:xfrm>
            </p:contentPart>
          </mc:Choice>
          <mc:Fallback xmlns="">
            <p:pic>
              <p:nvPicPr>
                <p:cNvPr id="730" name="Ink 729">
                  <a:extLst>
                    <a:ext uri="{FF2B5EF4-FFF2-40B4-BE49-F238E27FC236}">
                      <a16:creationId xmlns:a16="http://schemas.microsoft.com/office/drawing/2014/main" id="{7882379D-D09F-A636-990E-D4FFFEF92602}"/>
                    </a:ext>
                  </a:extLst>
                </p:cNvPr>
                <p:cNvPicPr/>
                <p:nvPr/>
              </p:nvPicPr>
              <p:blipFill>
                <a:blip r:embed="rId550"/>
                <a:stretch>
                  <a:fillRect/>
                </a:stretch>
              </p:blipFill>
              <p:spPr>
                <a:xfrm>
                  <a:off x="1139096" y="8057914"/>
                  <a:ext cx="32796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731" name="Ink 730">
                  <a:extLst>
                    <a:ext uri="{FF2B5EF4-FFF2-40B4-BE49-F238E27FC236}">
                      <a16:creationId xmlns:a16="http://schemas.microsoft.com/office/drawing/2014/main" id="{4DCA48AF-DD7A-C77A-3F6F-86440C867418}"/>
                    </a:ext>
                  </a:extLst>
                </p14:cNvPr>
                <p14:cNvContentPartPr/>
                <p14:nvPr/>
              </p14:nvContentPartPr>
              <p14:xfrm>
                <a:off x="1243856" y="8478034"/>
                <a:ext cx="315360" cy="270720"/>
              </p14:xfrm>
            </p:contentPart>
          </mc:Choice>
          <mc:Fallback xmlns="">
            <p:pic>
              <p:nvPicPr>
                <p:cNvPr id="731" name="Ink 730">
                  <a:extLst>
                    <a:ext uri="{FF2B5EF4-FFF2-40B4-BE49-F238E27FC236}">
                      <a16:creationId xmlns:a16="http://schemas.microsoft.com/office/drawing/2014/main" id="{4DCA48AF-DD7A-C77A-3F6F-86440C867418}"/>
                    </a:ext>
                  </a:extLst>
                </p:cNvPr>
                <p:cNvPicPr/>
                <p:nvPr/>
              </p:nvPicPr>
              <p:blipFill>
                <a:blip r:embed="rId552"/>
                <a:stretch>
                  <a:fillRect/>
                </a:stretch>
              </p:blipFill>
              <p:spPr>
                <a:xfrm>
                  <a:off x="1181216" y="8100394"/>
                  <a:ext cx="441000" cy="102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732" name="Ink 731">
                  <a:extLst>
                    <a:ext uri="{FF2B5EF4-FFF2-40B4-BE49-F238E27FC236}">
                      <a16:creationId xmlns:a16="http://schemas.microsoft.com/office/drawing/2014/main" id="{3AFCF643-732F-C966-0756-E81C12598874}"/>
                    </a:ext>
                  </a:extLst>
                </p14:cNvPr>
                <p14:cNvContentPartPr/>
                <p14:nvPr/>
              </p14:nvContentPartPr>
              <p14:xfrm>
                <a:off x="1308656" y="8586394"/>
                <a:ext cx="377640" cy="176400"/>
              </p14:xfrm>
            </p:contentPart>
          </mc:Choice>
          <mc:Fallback xmlns="">
            <p:pic>
              <p:nvPicPr>
                <p:cNvPr id="732" name="Ink 731">
                  <a:extLst>
                    <a:ext uri="{FF2B5EF4-FFF2-40B4-BE49-F238E27FC236}">
                      <a16:creationId xmlns:a16="http://schemas.microsoft.com/office/drawing/2014/main" id="{3AFCF643-732F-C966-0756-E81C12598874}"/>
                    </a:ext>
                  </a:extLst>
                </p:cNvPr>
                <p:cNvPicPr/>
                <p:nvPr/>
              </p:nvPicPr>
              <p:blipFill>
                <a:blip r:embed="rId554"/>
                <a:stretch>
                  <a:fillRect/>
                </a:stretch>
              </p:blipFill>
              <p:spPr>
                <a:xfrm>
                  <a:off x="1246016" y="8208754"/>
                  <a:ext cx="503280" cy="93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733" name="Ink 732">
                  <a:extLst>
                    <a:ext uri="{FF2B5EF4-FFF2-40B4-BE49-F238E27FC236}">
                      <a16:creationId xmlns:a16="http://schemas.microsoft.com/office/drawing/2014/main" id="{EE82065E-5A4F-01B7-6818-FCEC4B22096E}"/>
                    </a:ext>
                  </a:extLst>
                </p14:cNvPr>
                <p14:cNvContentPartPr/>
                <p14:nvPr/>
              </p14:nvContentPartPr>
              <p14:xfrm>
                <a:off x="1417016" y="8667394"/>
                <a:ext cx="318600" cy="144000"/>
              </p14:xfrm>
            </p:contentPart>
          </mc:Choice>
          <mc:Fallback xmlns="">
            <p:pic>
              <p:nvPicPr>
                <p:cNvPr id="733" name="Ink 732">
                  <a:extLst>
                    <a:ext uri="{FF2B5EF4-FFF2-40B4-BE49-F238E27FC236}">
                      <a16:creationId xmlns:a16="http://schemas.microsoft.com/office/drawing/2014/main" id="{EE82065E-5A4F-01B7-6818-FCEC4B22096E}"/>
                    </a:ext>
                  </a:extLst>
                </p:cNvPr>
                <p:cNvPicPr/>
                <p:nvPr/>
              </p:nvPicPr>
              <p:blipFill>
                <a:blip r:embed="rId556"/>
                <a:stretch>
                  <a:fillRect/>
                </a:stretch>
              </p:blipFill>
              <p:spPr>
                <a:xfrm>
                  <a:off x="1354376" y="8289754"/>
                  <a:ext cx="44424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735" name="Ink 734">
                  <a:extLst>
                    <a:ext uri="{FF2B5EF4-FFF2-40B4-BE49-F238E27FC236}">
                      <a16:creationId xmlns:a16="http://schemas.microsoft.com/office/drawing/2014/main" id="{72A0F16A-1DA0-208E-44FD-032DB93297BD}"/>
                    </a:ext>
                  </a:extLst>
                </p14:cNvPr>
                <p14:cNvContentPartPr/>
                <p14:nvPr/>
              </p14:nvContentPartPr>
              <p14:xfrm>
                <a:off x="1159256" y="7663714"/>
                <a:ext cx="178920" cy="450000"/>
              </p14:xfrm>
            </p:contentPart>
          </mc:Choice>
          <mc:Fallback xmlns="">
            <p:pic>
              <p:nvPicPr>
                <p:cNvPr id="735" name="Ink 734">
                  <a:extLst>
                    <a:ext uri="{FF2B5EF4-FFF2-40B4-BE49-F238E27FC236}">
                      <a16:creationId xmlns:a16="http://schemas.microsoft.com/office/drawing/2014/main" id="{72A0F16A-1DA0-208E-44FD-032DB93297BD}"/>
                    </a:ext>
                  </a:extLst>
                </p:cNvPr>
                <p:cNvPicPr/>
                <p:nvPr/>
              </p:nvPicPr>
              <p:blipFill>
                <a:blip r:embed="rId558"/>
                <a:stretch>
                  <a:fillRect/>
                </a:stretch>
              </p:blipFill>
              <p:spPr>
                <a:xfrm>
                  <a:off x="1096256" y="7285714"/>
                  <a:ext cx="304560" cy="120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736" name="Ink 735">
                  <a:extLst>
                    <a:ext uri="{FF2B5EF4-FFF2-40B4-BE49-F238E27FC236}">
                      <a16:creationId xmlns:a16="http://schemas.microsoft.com/office/drawing/2014/main" id="{004A0415-31D7-6366-716D-AFC5E40B3E8E}"/>
                    </a:ext>
                  </a:extLst>
                </p14:cNvPr>
                <p14:cNvContentPartPr/>
                <p14:nvPr/>
              </p14:nvContentPartPr>
              <p14:xfrm>
                <a:off x="1190216" y="7639234"/>
                <a:ext cx="214920" cy="518040"/>
              </p14:xfrm>
            </p:contentPart>
          </mc:Choice>
          <mc:Fallback xmlns="">
            <p:pic>
              <p:nvPicPr>
                <p:cNvPr id="736" name="Ink 735">
                  <a:extLst>
                    <a:ext uri="{FF2B5EF4-FFF2-40B4-BE49-F238E27FC236}">
                      <a16:creationId xmlns:a16="http://schemas.microsoft.com/office/drawing/2014/main" id="{004A0415-31D7-6366-716D-AFC5E40B3E8E}"/>
                    </a:ext>
                  </a:extLst>
                </p:cNvPr>
                <p:cNvPicPr/>
                <p:nvPr/>
              </p:nvPicPr>
              <p:blipFill>
                <a:blip r:embed="rId560"/>
                <a:stretch>
                  <a:fillRect/>
                </a:stretch>
              </p:blipFill>
              <p:spPr>
                <a:xfrm>
                  <a:off x="1127216" y="7261594"/>
                  <a:ext cx="340560" cy="127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737" name="Ink 736">
                  <a:extLst>
                    <a:ext uri="{FF2B5EF4-FFF2-40B4-BE49-F238E27FC236}">
                      <a16:creationId xmlns:a16="http://schemas.microsoft.com/office/drawing/2014/main" id="{6ADBE3B8-C8BA-83F2-C1EA-86CC03794D66}"/>
                    </a:ext>
                  </a:extLst>
                </p14:cNvPr>
                <p14:cNvContentPartPr/>
                <p14:nvPr/>
              </p14:nvContentPartPr>
              <p14:xfrm>
                <a:off x="1218296" y="7679914"/>
                <a:ext cx="127440" cy="740160"/>
              </p14:xfrm>
            </p:contentPart>
          </mc:Choice>
          <mc:Fallback xmlns="">
            <p:pic>
              <p:nvPicPr>
                <p:cNvPr id="737" name="Ink 736">
                  <a:extLst>
                    <a:ext uri="{FF2B5EF4-FFF2-40B4-BE49-F238E27FC236}">
                      <a16:creationId xmlns:a16="http://schemas.microsoft.com/office/drawing/2014/main" id="{6ADBE3B8-C8BA-83F2-C1EA-86CC03794D66}"/>
                    </a:ext>
                  </a:extLst>
                </p:cNvPr>
                <p:cNvPicPr/>
                <p:nvPr/>
              </p:nvPicPr>
              <p:blipFill>
                <a:blip r:embed="rId562"/>
                <a:stretch>
                  <a:fillRect/>
                </a:stretch>
              </p:blipFill>
              <p:spPr>
                <a:xfrm>
                  <a:off x="1155656" y="7301914"/>
                  <a:ext cx="253080" cy="14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738" name="Ink 737">
                  <a:extLst>
                    <a:ext uri="{FF2B5EF4-FFF2-40B4-BE49-F238E27FC236}">
                      <a16:creationId xmlns:a16="http://schemas.microsoft.com/office/drawing/2014/main" id="{4DF5C8F2-84D1-3224-686A-EEFF6C583F95}"/>
                    </a:ext>
                  </a:extLst>
                </p14:cNvPr>
                <p14:cNvContentPartPr/>
                <p14:nvPr/>
              </p14:nvContentPartPr>
              <p14:xfrm>
                <a:off x="1208936" y="7991314"/>
                <a:ext cx="77040" cy="511920"/>
              </p14:xfrm>
            </p:contentPart>
          </mc:Choice>
          <mc:Fallback xmlns="">
            <p:pic>
              <p:nvPicPr>
                <p:cNvPr id="738" name="Ink 737">
                  <a:extLst>
                    <a:ext uri="{FF2B5EF4-FFF2-40B4-BE49-F238E27FC236}">
                      <a16:creationId xmlns:a16="http://schemas.microsoft.com/office/drawing/2014/main" id="{4DF5C8F2-84D1-3224-686A-EEFF6C583F95}"/>
                    </a:ext>
                  </a:extLst>
                </p:cNvPr>
                <p:cNvPicPr/>
                <p:nvPr/>
              </p:nvPicPr>
              <p:blipFill>
                <a:blip r:embed="rId564"/>
                <a:stretch>
                  <a:fillRect/>
                </a:stretch>
              </p:blipFill>
              <p:spPr>
                <a:xfrm>
                  <a:off x="1145936" y="7613314"/>
                  <a:ext cx="20268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739" name="Ink 738">
                  <a:extLst>
                    <a:ext uri="{FF2B5EF4-FFF2-40B4-BE49-F238E27FC236}">
                      <a16:creationId xmlns:a16="http://schemas.microsoft.com/office/drawing/2014/main" id="{D230C1C4-0BFE-4C49-17B9-00F55574E352}"/>
                    </a:ext>
                  </a:extLst>
                </p14:cNvPr>
                <p14:cNvContentPartPr/>
                <p14:nvPr/>
              </p14:nvContentPartPr>
              <p14:xfrm>
                <a:off x="1176536" y="8102554"/>
                <a:ext cx="127440" cy="444240"/>
              </p14:xfrm>
            </p:contentPart>
          </mc:Choice>
          <mc:Fallback xmlns="">
            <p:pic>
              <p:nvPicPr>
                <p:cNvPr id="739" name="Ink 738">
                  <a:extLst>
                    <a:ext uri="{FF2B5EF4-FFF2-40B4-BE49-F238E27FC236}">
                      <a16:creationId xmlns:a16="http://schemas.microsoft.com/office/drawing/2014/main" id="{D230C1C4-0BFE-4C49-17B9-00F55574E352}"/>
                    </a:ext>
                  </a:extLst>
                </p:cNvPr>
                <p:cNvPicPr/>
                <p:nvPr/>
              </p:nvPicPr>
              <p:blipFill>
                <a:blip r:embed="rId566"/>
                <a:stretch>
                  <a:fillRect/>
                </a:stretch>
              </p:blipFill>
              <p:spPr>
                <a:xfrm>
                  <a:off x="1113896" y="7724914"/>
                  <a:ext cx="253080" cy="11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740" name="Ink 739">
                  <a:extLst>
                    <a:ext uri="{FF2B5EF4-FFF2-40B4-BE49-F238E27FC236}">
                      <a16:creationId xmlns:a16="http://schemas.microsoft.com/office/drawing/2014/main" id="{3B0BAFBF-8DCD-FDB9-1A83-8FC6B1457805}"/>
                    </a:ext>
                  </a:extLst>
                </p14:cNvPr>
                <p14:cNvContentPartPr/>
                <p14:nvPr/>
              </p14:nvContentPartPr>
              <p14:xfrm>
                <a:off x="1288136" y="8479114"/>
                <a:ext cx="309960" cy="339840"/>
              </p14:xfrm>
            </p:contentPart>
          </mc:Choice>
          <mc:Fallback xmlns="">
            <p:pic>
              <p:nvPicPr>
                <p:cNvPr id="740" name="Ink 739">
                  <a:extLst>
                    <a:ext uri="{FF2B5EF4-FFF2-40B4-BE49-F238E27FC236}">
                      <a16:creationId xmlns:a16="http://schemas.microsoft.com/office/drawing/2014/main" id="{3B0BAFBF-8DCD-FDB9-1A83-8FC6B1457805}"/>
                    </a:ext>
                  </a:extLst>
                </p:cNvPr>
                <p:cNvPicPr/>
                <p:nvPr/>
              </p:nvPicPr>
              <p:blipFill>
                <a:blip r:embed="rId568"/>
                <a:stretch>
                  <a:fillRect/>
                </a:stretch>
              </p:blipFill>
              <p:spPr>
                <a:xfrm>
                  <a:off x="1225136" y="8101114"/>
                  <a:ext cx="435600" cy="109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741" name="Ink 740">
                  <a:extLst>
                    <a:ext uri="{FF2B5EF4-FFF2-40B4-BE49-F238E27FC236}">
                      <a16:creationId xmlns:a16="http://schemas.microsoft.com/office/drawing/2014/main" id="{9FE5D700-2027-2CCC-16D8-A9B140397DEF}"/>
                    </a:ext>
                  </a:extLst>
                </p14:cNvPr>
                <p14:cNvContentPartPr/>
                <p14:nvPr/>
              </p14:nvContentPartPr>
              <p14:xfrm>
                <a:off x="1454456" y="8719234"/>
                <a:ext cx="340920" cy="171000"/>
              </p14:xfrm>
            </p:contentPart>
          </mc:Choice>
          <mc:Fallback xmlns="">
            <p:pic>
              <p:nvPicPr>
                <p:cNvPr id="741" name="Ink 740">
                  <a:extLst>
                    <a:ext uri="{FF2B5EF4-FFF2-40B4-BE49-F238E27FC236}">
                      <a16:creationId xmlns:a16="http://schemas.microsoft.com/office/drawing/2014/main" id="{9FE5D700-2027-2CCC-16D8-A9B140397DEF}"/>
                    </a:ext>
                  </a:extLst>
                </p:cNvPr>
                <p:cNvPicPr/>
                <p:nvPr/>
              </p:nvPicPr>
              <p:blipFill>
                <a:blip r:embed="rId570"/>
                <a:stretch>
                  <a:fillRect/>
                </a:stretch>
              </p:blipFill>
              <p:spPr>
                <a:xfrm>
                  <a:off x="1391816" y="8341594"/>
                  <a:ext cx="466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742" name="Ink 741">
                  <a:extLst>
                    <a:ext uri="{FF2B5EF4-FFF2-40B4-BE49-F238E27FC236}">
                      <a16:creationId xmlns:a16="http://schemas.microsoft.com/office/drawing/2014/main" id="{C9EE0B3E-36DA-01EE-202A-E0986F9DDC49}"/>
                    </a:ext>
                  </a:extLst>
                </p14:cNvPr>
                <p14:cNvContentPartPr/>
                <p14:nvPr/>
              </p14:nvContentPartPr>
              <p14:xfrm>
                <a:off x="1545536" y="8733634"/>
                <a:ext cx="307800" cy="125280"/>
              </p14:xfrm>
            </p:contentPart>
          </mc:Choice>
          <mc:Fallback xmlns="">
            <p:pic>
              <p:nvPicPr>
                <p:cNvPr id="742" name="Ink 741">
                  <a:extLst>
                    <a:ext uri="{FF2B5EF4-FFF2-40B4-BE49-F238E27FC236}">
                      <a16:creationId xmlns:a16="http://schemas.microsoft.com/office/drawing/2014/main" id="{C9EE0B3E-36DA-01EE-202A-E0986F9DDC49}"/>
                    </a:ext>
                  </a:extLst>
                </p:cNvPr>
                <p:cNvPicPr/>
                <p:nvPr/>
              </p:nvPicPr>
              <p:blipFill>
                <a:blip r:embed="rId572"/>
                <a:stretch>
                  <a:fillRect/>
                </a:stretch>
              </p:blipFill>
              <p:spPr>
                <a:xfrm>
                  <a:off x="1482896" y="8355994"/>
                  <a:ext cx="433440" cy="880920"/>
                </a:xfrm>
                <a:prstGeom prst="rect">
                  <a:avLst/>
                </a:prstGeom>
              </p:spPr>
            </p:pic>
          </mc:Fallback>
        </mc:AlternateContent>
      </p:grpSp>
      <p:grpSp>
        <p:nvGrpSpPr>
          <p:cNvPr id="809" name="Group 808">
            <a:extLst>
              <a:ext uri="{FF2B5EF4-FFF2-40B4-BE49-F238E27FC236}">
                <a16:creationId xmlns:a16="http://schemas.microsoft.com/office/drawing/2014/main" id="{90289813-7883-51CC-085D-D72240BF75B4}"/>
              </a:ext>
            </a:extLst>
          </p:cNvPr>
          <p:cNvGrpSpPr/>
          <p:nvPr/>
        </p:nvGrpSpPr>
        <p:grpSpPr>
          <a:xfrm>
            <a:off x="4713536" y="7521514"/>
            <a:ext cx="1632960" cy="1356120"/>
            <a:chOff x="4713536" y="7521514"/>
            <a:chExt cx="1632960" cy="1356120"/>
          </a:xfrm>
        </p:grpSpPr>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744" name="Ink 743">
                  <a:extLst>
                    <a:ext uri="{FF2B5EF4-FFF2-40B4-BE49-F238E27FC236}">
                      <a16:creationId xmlns:a16="http://schemas.microsoft.com/office/drawing/2014/main" id="{2EAFF49B-D4C0-7B62-9CAB-24D68686DA15}"/>
                    </a:ext>
                  </a:extLst>
                </p14:cNvPr>
                <p14:cNvContentPartPr/>
                <p14:nvPr/>
              </p14:nvContentPartPr>
              <p14:xfrm>
                <a:off x="5991896" y="8165554"/>
                <a:ext cx="296640" cy="574920"/>
              </p14:xfrm>
            </p:contentPart>
          </mc:Choice>
          <mc:Fallback xmlns="">
            <p:pic>
              <p:nvPicPr>
                <p:cNvPr id="744" name="Ink 743">
                  <a:extLst>
                    <a:ext uri="{FF2B5EF4-FFF2-40B4-BE49-F238E27FC236}">
                      <a16:creationId xmlns:a16="http://schemas.microsoft.com/office/drawing/2014/main" id="{2EAFF49B-D4C0-7B62-9CAB-24D68686DA15}"/>
                    </a:ext>
                  </a:extLst>
                </p:cNvPr>
                <p:cNvPicPr/>
                <p:nvPr/>
              </p:nvPicPr>
              <p:blipFill>
                <a:blip r:embed="rId574"/>
                <a:stretch>
                  <a:fillRect/>
                </a:stretch>
              </p:blipFill>
              <p:spPr>
                <a:xfrm>
                  <a:off x="5929256" y="7787914"/>
                  <a:ext cx="422280" cy="133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745" name="Ink 744">
                  <a:extLst>
                    <a:ext uri="{FF2B5EF4-FFF2-40B4-BE49-F238E27FC236}">
                      <a16:creationId xmlns:a16="http://schemas.microsoft.com/office/drawing/2014/main" id="{59749CC0-1B71-E63C-7C07-1F2DD4BC9B7E}"/>
                    </a:ext>
                  </a:extLst>
                </p14:cNvPr>
                <p14:cNvContentPartPr/>
                <p14:nvPr/>
              </p14:nvContentPartPr>
              <p14:xfrm>
                <a:off x="5976416" y="8205874"/>
                <a:ext cx="301320" cy="490680"/>
              </p14:xfrm>
            </p:contentPart>
          </mc:Choice>
          <mc:Fallback xmlns="">
            <p:pic>
              <p:nvPicPr>
                <p:cNvPr id="745" name="Ink 744">
                  <a:extLst>
                    <a:ext uri="{FF2B5EF4-FFF2-40B4-BE49-F238E27FC236}">
                      <a16:creationId xmlns:a16="http://schemas.microsoft.com/office/drawing/2014/main" id="{59749CC0-1B71-E63C-7C07-1F2DD4BC9B7E}"/>
                    </a:ext>
                  </a:extLst>
                </p:cNvPr>
                <p:cNvPicPr/>
                <p:nvPr/>
              </p:nvPicPr>
              <p:blipFill>
                <a:blip r:embed="rId576"/>
                <a:stretch>
                  <a:fillRect/>
                </a:stretch>
              </p:blipFill>
              <p:spPr>
                <a:xfrm>
                  <a:off x="5913776" y="7827874"/>
                  <a:ext cx="426960" cy="12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746" name="Ink 745">
                  <a:extLst>
                    <a:ext uri="{FF2B5EF4-FFF2-40B4-BE49-F238E27FC236}">
                      <a16:creationId xmlns:a16="http://schemas.microsoft.com/office/drawing/2014/main" id="{8D725670-CD86-5DBA-29B8-68ABA28A0B2D}"/>
                    </a:ext>
                  </a:extLst>
                </p14:cNvPr>
                <p14:cNvContentPartPr/>
                <p14:nvPr/>
              </p14:nvContentPartPr>
              <p14:xfrm>
                <a:off x="5546576" y="8595754"/>
                <a:ext cx="561960" cy="233640"/>
              </p14:xfrm>
            </p:contentPart>
          </mc:Choice>
          <mc:Fallback xmlns="">
            <p:pic>
              <p:nvPicPr>
                <p:cNvPr id="746" name="Ink 745">
                  <a:extLst>
                    <a:ext uri="{FF2B5EF4-FFF2-40B4-BE49-F238E27FC236}">
                      <a16:creationId xmlns:a16="http://schemas.microsoft.com/office/drawing/2014/main" id="{8D725670-CD86-5DBA-29B8-68ABA28A0B2D}"/>
                    </a:ext>
                  </a:extLst>
                </p:cNvPr>
                <p:cNvPicPr/>
                <p:nvPr/>
              </p:nvPicPr>
              <p:blipFill>
                <a:blip r:embed="rId578"/>
                <a:stretch>
                  <a:fillRect/>
                </a:stretch>
              </p:blipFill>
              <p:spPr>
                <a:xfrm>
                  <a:off x="5483576" y="8218114"/>
                  <a:ext cx="687600" cy="9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747" name="Ink 746">
                  <a:extLst>
                    <a:ext uri="{FF2B5EF4-FFF2-40B4-BE49-F238E27FC236}">
                      <a16:creationId xmlns:a16="http://schemas.microsoft.com/office/drawing/2014/main" id="{AF7D0555-9B29-BF45-3BE5-CFF18C8B6D78}"/>
                    </a:ext>
                  </a:extLst>
                </p14:cNvPr>
                <p14:cNvContentPartPr/>
                <p14:nvPr/>
              </p14:nvContentPartPr>
              <p14:xfrm>
                <a:off x="5577176" y="8517274"/>
                <a:ext cx="596160" cy="309600"/>
              </p14:xfrm>
            </p:contentPart>
          </mc:Choice>
          <mc:Fallback xmlns="">
            <p:pic>
              <p:nvPicPr>
                <p:cNvPr id="747" name="Ink 746">
                  <a:extLst>
                    <a:ext uri="{FF2B5EF4-FFF2-40B4-BE49-F238E27FC236}">
                      <a16:creationId xmlns:a16="http://schemas.microsoft.com/office/drawing/2014/main" id="{AF7D0555-9B29-BF45-3BE5-CFF18C8B6D78}"/>
                    </a:ext>
                  </a:extLst>
                </p:cNvPr>
                <p:cNvPicPr/>
                <p:nvPr/>
              </p:nvPicPr>
              <p:blipFill>
                <a:blip r:embed="rId580"/>
                <a:stretch>
                  <a:fillRect/>
                </a:stretch>
              </p:blipFill>
              <p:spPr>
                <a:xfrm>
                  <a:off x="5514176" y="8139634"/>
                  <a:ext cx="721800" cy="106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748" name="Ink 747">
                  <a:extLst>
                    <a:ext uri="{FF2B5EF4-FFF2-40B4-BE49-F238E27FC236}">
                      <a16:creationId xmlns:a16="http://schemas.microsoft.com/office/drawing/2014/main" id="{2813F3D8-7338-493E-5054-E8679809EA2B}"/>
                    </a:ext>
                  </a:extLst>
                </p14:cNvPr>
                <p14:cNvContentPartPr/>
                <p14:nvPr/>
              </p14:nvContentPartPr>
              <p14:xfrm>
                <a:off x="6122216" y="8347714"/>
                <a:ext cx="120600" cy="287280"/>
              </p14:xfrm>
            </p:contentPart>
          </mc:Choice>
          <mc:Fallback xmlns="">
            <p:pic>
              <p:nvPicPr>
                <p:cNvPr id="748" name="Ink 747">
                  <a:extLst>
                    <a:ext uri="{FF2B5EF4-FFF2-40B4-BE49-F238E27FC236}">
                      <a16:creationId xmlns:a16="http://schemas.microsoft.com/office/drawing/2014/main" id="{2813F3D8-7338-493E-5054-E8679809EA2B}"/>
                    </a:ext>
                  </a:extLst>
                </p:cNvPr>
                <p:cNvPicPr/>
                <p:nvPr/>
              </p:nvPicPr>
              <p:blipFill>
                <a:blip r:embed="rId582"/>
                <a:stretch>
                  <a:fillRect/>
                </a:stretch>
              </p:blipFill>
              <p:spPr>
                <a:xfrm>
                  <a:off x="6059576" y="7969714"/>
                  <a:ext cx="24624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749" name="Ink 748">
                  <a:extLst>
                    <a:ext uri="{FF2B5EF4-FFF2-40B4-BE49-F238E27FC236}">
                      <a16:creationId xmlns:a16="http://schemas.microsoft.com/office/drawing/2014/main" id="{8AB9A102-7D06-9A15-73EE-C032AAF81C0B}"/>
                    </a:ext>
                  </a:extLst>
                </p14:cNvPr>
                <p14:cNvContentPartPr/>
                <p14:nvPr/>
              </p14:nvContentPartPr>
              <p14:xfrm>
                <a:off x="5951576" y="8746594"/>
                <a:ext cx="28800" cy="13680"/>
              </p14:xfrm>
            </p:contentPart>
          </mc:Choice>
          <mc:Fallback xmlns="">
            <p:pic>
              <p:nvPicPr>
                <p:cNvPr id="749" name="Ink 748">
                  <a:extLst>
                    <a:ext uri="{FF2B5EF4-FFF2-40B4-BE49-F238E27FC236}">
                      <a16:creationId xmlns:a16="http://schemas.microsoft.com/office/drawing/2014/main" id="{8AB9A102-7D06-9A15-73EE-C032AAF81C0B}"/>
                    </a:ext>
                  </a:extLst>
                </p:cNvPr>
                <p:cNvPicPr/>
                <p:nvPr/>
              </p:nvPicPr>
              <p:blipFill>
                <a:blip r:embed="rId584"/>
                <a:stretch>
                  <a:fillRect/>
                </a:stretch>
              </p:blipFill>
              <p:spPr>
                <a:xfrm>
                  <a:off x="5888936" y="8368954"/>
                  <a:ext cx="15444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750" name="Ink 749">
                  <a:extLst>
                    <a:ext uri="{FF2B5EF4-FFF2-40B4-BE49-F238E27FC236}">
                      <a16:creationId xmlns:a16="http://schemas.microsoft.com/office/drawing/2014/main" id="{36E47EDD-B0D7-B97A-8E32-52CFE6D45CA0}"/>
                    </a:ext>
                  </a:extLst>
                </p14:cNvPr>
                <p14:cNvContentPartPr/>
                <p14:nvPr/>
              </p14:nvContentPartPr>
              <p14:xfrm>
                <a:off x="5693816" y="8573434"/>
                <a:ext cx="518400" cy="262080"/>
              </p14:xfrm>
            </p:contentPart>
          </mc:Choice>
          <mc:Fallback xmlns="">
            <p:pic>
              <p:nvPicPr>
                <p:cNvPr id="750" name="Ink 749">
                  <a:extLst>
                    <a:ext uri="{FF2B5EF4-FFF2-40B4-BE49-F238E27FC236}">
                      <a16:creationId xmlns:a16="http://schemas.microsoft.com/office/drawing/2014/main" id="{36E47EDD-B0D7-B97A-8E32-52CFE6D45CA0}"/>
                    </a:ext>
                  </a:extLst>
                </p:cNvPr>
                <p:cNvPicPr/>
                <p:nvPr/>
              </p:nvPicPr>
              <p:blipFill>
                <a:blip r:embed="rId586"/>
                <a:stretch>
                  <a:fillRect/>
                </a:stretch>
              </p:blipFill>
              <p:spPr>
                <a:xfrm>
                  <a:off x="5630816" y="8195794"/>
                  <a:ext cx="64404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751" name="Ink 750">
                  <a:extLst>
                    <a:ext uri="{FF2B5EF4-FFF2-40B4-BE49-F238E27FC236}">
                      <a16:creationId xmlns:a16="http://schemas.microsoft.com/office/drawing/2014/main" id="{D3E5A347-B8AA-7DE7-BBC1-89140C87899C}"/>
                    </a:ext>
                  </a:extLst>
                </p14:cNvPr>
                <p14:cNvContentPartPr/>
                <p14:nvPr/>
              </p14:nvContentPartPr>
              <p14:xfrm>
                <a:off x="5886056" y="8408554"/>
                <a:ext cx="355680" cy="387720"/>
              </p14:xfrm>
            </p:contentPart>
          </mc:Choice>
          <mc:Fallback xmlns="">
            <p:pic>
              <p:nvPicPr>
                <p:cNvPr id="751" name="Ink 750">
                  <a:extLst>
                    <a:ext uri="{FF2B5EF4-FFF2-40B4-BE49-F238E27FC236}">
                      <a16:creationId xmlns:a16="http://schemas.microsoft.com/office/drawing/2014/main" id="{D3E5A347-B8AA-7DE7-BBC1-89140C87899C}"/>
                    </a:ext>
                  </a:extLst>
                </p:cNvPr>
                <p:cNvPicPr/>
                <p:nvPr/>
              </p:nvPicPr>
              <p:blipFill>
                <a:blip r:embed="rId588"/>
                <a:stretch>
                  <a:fillRect/>
                </a:stretch>
              </p:blipFill>
              <p:spPr>
                <a:xfrm>
                  <a:off x="5823416" y="8030914"/>
                  <a:ext cx="48132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752" name="Ink 751">
                  <a:extLst>
                    <a:ext uri="{FF2B5EF4-FFF2-40B4-BE49-F238E27FC236}">
                      <a16:creationId xmlns:a16="http://schemas.microsoft.com/office/drawing/2014/main" id="{D30E287A-0922-1F14-F645-06E1A9CA5426}"/>
                    </a:ext>
                  </a:extLst>
                </p14:cNvPr>
                <p14:cNvContentPartPr/>
                <p14:nvPr/>
              </p14:nvContentPartPr>
              <p14:xfrm>
                <a:off x="5876336" y="8602234"/>
                <a:ext cx="253440" cy="195840"/>
              </p14:xfrm>
            </p:contentPart>
          </mc:Choice>
          <mc:Fallback xmlns="">
            <p:pic>
              <p:nvPicPr>
                <p:cNvPr id="752" name="Ink 751">
                  <a:extLst>
                    <a:ext uri="{FF2B5EF4-FFF2-40B4-BE49-F238E27FC236}">
                      <a16:creationId xmlns:a16="http://schemas.microsoft.com/office/drawing/2014/main" id="{D30E287A-0922-1F14-F645-06E1A9CA5426}"/>
                    </a:ext>
                  </a:extLst>
                </p:cNvPr>
                <p:cNvPicPr/>
                <p:nvPr/>
              </p:nvPicPr>
              <p:blipFill>
                <a:blip r:embed="rId590"/>
                <a:stretch>
                  <a:fillRect/>
                </a:stretch>
              </p:blipFill>
              <p:spPr>
                <a:xfrm>
                  <a:off x="5813696" y="8224594"/>
                  <a:ext cx="37908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753" name="Ink 752">
                  <a:extLst>
                    <a:ext uri="{FF2B5EF4-FFF2-40B4-BE49-F238E27FC236}">
                      <a16:creationId xmlns:a16="http://schemas.microsoft.com/office/drawing/2014/main" id="{A5BF7581-00E7-4E1A-65AE-534C623352D0}"/>
                    </a:ext>
                  </a:extLst>
                </p14:cNvPr>
                <p14:cNvContentPartPr/>
                <p14:nvPr/>
              </p14:nvContentPartPr>
              <p14:xfrm>
                <a:off x="6140576" y="8226394"/>
                <a:ext cx="170640" cy="419040"/>
              </p14:xfrm>
            </p:contentPart>
          </mc:Choice>
          <mc:Fallback xmlns="">
            <p:pic>
              <p:nvPicPr>
                <p:cNvPr id="753" name="Ink 752">
                  <a:extLst>
                    <a:ext uri="{FF2B5EF4-FFF2-40B4-BE49-F238E27FC236}">
                      <a16:creationId xmlns:a16="http://schemas.microsoft.com/office/drawing/2014/main" id="{A5BF7581-00E7-4E1A-65AE-534C623352D0}"/>
                    </a:ext>
                  </a:extLst>
                </p:cNvPr>
                <p:cNvPicPr/>
                <p:nvPr/>
              </p:nvPicPr>
              <p:blipFill>
                <a:blip r:embed="rId592"/>
                <a:stretch>
                  <a:fillRect/>
                </a:stretch>
              </p:blipFill>
              <p:spPr>
                <a:xfrm>
                  <a:off x="6077936" y="7848394"/>
                  <a:ext cx="296280" cy="117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754" name="Ink 753">
                  <a:extLst>
                    <a:ext uri="{FF2B5EF4-FFF2-40B4-BE49-F238E27FC236}">
                      <a16:creationId xmlns:a16="http://schemas.microsoft.com/office/drawing/2014/main" id="{ED03972D-4AEA-B21F-437F-14A280921044}"/>
                    </a:ext>
                  </a:extLst>
                </p14:cNvPr>
                <p14:cNvContentPartPr/>
                <p14:nvPr/>
              </p14:nvContentPartPr>
              <p14:xfrm>
                <a:off x="6079016" y="8037034"/>
                <a:ext cx="200160" cy="664560"/>
              </p14:xfrm>
            </p:contentPart>
          </mc:Choice>
          <mc:Fallback xmlns="">
            <p:pic>
              <p:nvPicPr>
                <p:cNvPr id="754" name="Ink 753">
                  <a:extLst>
                    <a:ext uri="{FF2B5EF4-FFF2-40B4-BE49-F238E27FC236}">
                      <a16:creationId xmlns:a16="http://schemas.microsoft.com/office/drawing/2014/main" id="{ED03972D-4AEA-B21F-437F-14A280921044}"/>
                    </a:ext>
                  </a:extLst>
                </p:cNvPr>
                <p:cNvPicPr/>
                <p:nvPr/>
              </p:nvPicPr>
              <p:blipFill>
                <a:blip r:embed="rId594"/>
                <a:stretch>
                  <a:fillRect/>
                </a:stretch>
              </p:blipFill>
              <p:spPr>
                <a:xfrm>
                  <a:off x="6016376" y="7659394"/>
                  <a:ext cx="32580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755" name="Ink 754">
                  <a:extLst>
                    <a:ext uri="{FF2B5EF4-FFF2-40B4-BE49-F238E27FC236}">
                      <a16:creationId xmlns:a16="http://schemas.microsoft.com/office/drawing/2014/main" id="{A83F2CDB-18AD-0869-40AF-056D2753B459}"/>
                    </a:ext>
                  </a:extLst>
                </p14:cNvPr>
                <p14:cNvContentPartPr/>
                <p14:nvPr/>
              </p14:nvContentPartPr>
              <p14:xfrm>
                <a:off x="6166856" y="8063314"/>
                <a:ext cx="108720" cy="467280"/>
              </p14:xfrm>
            </p:contentPart>
          </mc:Choice>
          <mc:Fallback xmlns="">
            <p:pic>
              <p:nvPicPr>
                <p:cNvPr id="755" name="Ink 754">
                  <a:extLst>
                    <a:ext uri="{FF2B5EF4-FFF2-40B4-BE49-F238E27FC236}">
                      <a16:creationId xmlns:a16="http://schemas.microsoft.com/office/drawing/2014/main" id="{A83F2CDB-18AD-0869-40AF-056D2753B459}"/>
                    </a:ext>
                  </a:extLst>
                </p:cNvPr>
                <p:cNvPicPr/>
                <p:nvPr/>
              </p:nvPicPr>
              <p:blipFill>
                <a:blip r:embed="rId596"/>
                <a:stretch>
                  <a:fillRect/>
                </a:stretch>
              </p:blipFill>
              <p:spPr>
                <a:xfrm>
                  <a:off x="6103856" y="7685674"/>
                  <a:ext cx="234360" cy="12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756" name="Ink 755">
                  <a:extLst>
                    <a:ext uri="{FF2B5EF4-FFF2-40B4-BE49-F238E27FC236}">
                      <a16:creationId xmlns:a16="http://schemas.microsoft.com/office/drawing/2014/main" id="{387213B5-E403-A951-BFEB-0A2CD3B540E4}"/>
                    </a:ext>
                  </a:extLst>
                </p14:cNvPr>
                <p14:cNvContentPartPr/>
                <p14:nvPr/>
              </p14:nvContentPartPr>
              <p14:xfrm>
                <a:off x="6208256" y="7947754"/>
                <a:ext cx="57960" cy="365760"/>
              </p14:xfrm>
            </p:contentPart>
          </mc:Choice>
          <mc:Fallback xmlns="">
            <p:pic>
              <p:nvPicPr>
                <p:cNvPr id="756" name="Ink 755">
                  <a:extLst>
                    <a:ext uri="{FF2B5EF4-FFF2-40B4-BE49-F238E27FC236}">
                      <a16:creationId xmlns:a16="http://schemas.microsoft.com/office/drawing/2014/main" id="{387213B5-E403-A951-BFEB-0A2CD3B540E4}"/>
                    </a:ext>
                  </a:extLst>
                </p:cNvPr>
                <p:cNvPicPr/>
                <p:nvPr/>
              </p:nvPicPr>
              <p:blipFill>
                <a:blip r:embed="rId598"/>
                <a:stretch>
                  <a:fillRect/>
                </a:stretch>
              </p:blipFill>
              <p:spPr>
                <a:xfrm>
                  <a:off x="6145256" y="7570114"/>
                  <a:ext cx="183600" cy="11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757" name="Ink 756">
                  <a:extLst>
                    <a:ext uri="{FF2B5EF4-FFF2-40B4-BE49-F238E27FC236}">
                      <a16:creationId xmlns:a16="http://schemas.microsoft.com/office/drawing/2014/main" id="{2C0AE877-1889-72CB-33AF-555D1B52ABA6}"/>
                    </a:ext>
                  </a:extLst>
                </p14:cNvPr>
                <p14:cNvContentPartPr/>
                <p14:nvPr/>
              </p14:nvContentPartPr>
              <p14:xfrm>
                <a:off x="6099896" y="8048554"/>
                <a:ext cx="83880" cy="420840"/>
              </p14:xfrm>
            </p:contentPart>
          </mc:Choice>
          <mc:Fallback xmlns="">
            <p:pic>
              <p:nvPicPr>
                <p:cNvPr id="757" name="Ink 756">
                  <a:extLst>
                    <a:ext uri="{FF2B5EF4-FFF2-40B4-BE49-F238E27FC236}">
                      <a16:creationId xmlns:a16="http://schemas.microsoft.com/office/drawing/2014/main" id="{2C0AE877-1889-72CB-33AF-555D1B52ABA6}"/>
                    </a:ext>
                  </a:extLst>
                </p:cNvPr>
                <p:cNvPicPr/>
                <p:nvPr/>
              </p:nvPicPr>
              <p:blipFill>
                <a:blip r:embed="rId600"/>
                <a:stretch>
                  <a:fillRect/>
                </a:stretch>
              </p:blipFill>
              <p:spPr>
                <a:xfrm>
                  <a:off x="6037256" y="7670554"/>
                  <a:ext cx="209520" cy="117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758" name="Ink 757">
                  <a:extLst>
                    <a:ext uri="{FF2B5EF4-FFF2-40B4-BE49-F238E27FC236}">
                      <a16:creationId xmlns:a16="http://schemas.microsoft.com/office/drawing/2014/main" id="{7D180445-2590-DE48-3BF3-B5540EA88A9A}"/>
                    </a:ext>
                  </a:extLst>
                </p14:cNvPr>
                <p14:cNvContentPartPr/>
                <p14:nvPr/>
              </p14:nvContentPartPr>
              <p14:xfrm>
                <a:off x="5661056" y="8339434"/>
                <a:ext cx="434880" cy="332280"/>
              </p14:xfrm>
            </p:contentPart>
          </mc:Choice>
          <mc:Fallback xmlns="">
            <p:pic>
              <p:nvPicPr>
                <p:cNvPr id="758" name="Ink 757">
                  <a:extLst>
                    <a:ext uri="{FF2B5EF4-FFF2-40B4-BE49-F238E27FC236}">
                      <a16:creationId xmlns:a16="http://schemas.microsoft.com/office/drawing/2014/main" id="{7D180445-2590-DE48-3BF3-B5540EA88A9A}"/>
                    </a:ext>
                  </a:extLst>
                </p:cNvPr>
                <p:cNvPicPr/>
                <p:nvPr/>
              </p:nvPicPr>
              <p:blipFill>
                <a:blip r:embed="rId602"/>
                <a:stretch>
                  <a:fillRect/>
                </a:stretch>
              </p:blipFill>
              <p:spPr>
                <a:xfrm>
                  <a:off x="5598416" y="7961794"/>
                  <a:ext cx="56052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759" name="Ink 758">
                  <a:extLst>
                    <a:ext uri="{FF2B5EF4-FFF2-40B4-BE49-F238E27FC236}">
                      <a16:creationId xmlns:a16="http://schemas.microsoft.com/office/drawing/2014/main" id="{8BB71BE2-F34A-B9C2-0D1A-86A7DF49C8C9}"/>
                    </a:ext>
                  </a:extLst>
                </p14:cNvPr>
                <p14:cNvContentPartPr/>
                <p14:nvPr/>
              </p14:nvContentPartPr>
              <p14:xfrm>
                <a:off x="5842496" y="8290474"/>
                <a:ext cx="279720" cy="430200"/>
              </p14:xfrm>
            </p:contentPart>
          </mc:Choice>
          <mc:Fallback xmlns="">
            <p:pic>
              <p:nvPicPr>
                <p:cNvPr id="759" name="Ink 758">
                  <a:extLst>
                    <a:ext uri="{FF2B5EF4-FFF2-40B4-BE49-F238E27FC236}">
                      <a16:creationId xmlns:a16="http://schemas.microsoft.com/office/drawing/2014/main" id="{8BB71BE2-F34A-B9C2-0D1A-86A7DF49C8C9}"/>
                    </a:ext>
                  </a:extLst>
                </p:cNvPr>
                <p:cNvPicPr/>
                <p:nvPr/>
              </p:nvPicPr>
              <p:blipFill>
                <a:blip r:embed="rId604"/>
                <a:stretch>
                  <a:fillRect/>
                </a:stretch>
              </p:blipFill>
              <p:spPr>
                <a:xfrm>
                  <a:off x="5779856" y="7912834"/>
                  <a:ext cx="405360" cy="118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760" name="Ink 759">
                  <a:extLst>
                    <a:ext uri="{FF2B5EF4-FFF2-40B4-BE49-F238E27FC236}">
                      <a16:creationId xmlns:a16="http://schemas.microsoft.com/office/drawing/2014/main" id="{6B0F8D6D-55D5-D91B-63F5-AED61BDECD41}"/>
                    </a:ext>
                  </a:extLst>
                </p14:cNvPr>
                <p14:cNvContentPartPr/>
                <p14:nvPr/>
              </p14:nvContentPartPr>
              <p14:xfrm>
                <a:off x="5546576" y="8489914"/>
                <a:ext cx="551880" cy="307800"/>
              </p14:xfrm>
            </p:contentPart>
          </mc:Choice>
          <mc:Fallback xmlns="">
            <p:pic>
              <p:nvPicPr>
                <p:cNvPr id="760" name="Ink 759">
                  <a:extLst>
                    <a:ext uri="{FF2B5EF4-FFF2-40B4-BE49-F238E27FC236}">
                      <a16:creationId xmlns:a16="http://schemas.microsoft.com/office/drawing/2014/main" id="{6B0F8D6D-55D5-D91B-63F5-AED61BDECD41}"/>
                    </a:ext>
                  </a:extLst>
                </p:cNvPr>
                <p:cNvPicPr/>
                <p:nvPr/>
              </p:nvPicPr>
              <p:blipFill>
                <a:blip r:embed="rId606"/>
                <a:stretch>
                  <a:fillRect/>
                </a:stretch>
              </p:blipFill>
              <p:spPr>
                <a:xfrm>
                  <a:off x="5483576" y="8112274"/>
                  <a:ext cx="6775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761" name="Ink 760">
                  <a:extLst>
                    <a:ext uri="{FF2B5EF4-FFF2-40B4-BE49-F238E27FC236}">
                      <a16:creationId xmlns:a16="http://schemas.microsoft.com/office/drawing/2014/main" id="{0354A04B-9BFF-4269-540E-3EABA9D6F793}"/>
                    </a:ext>
                  </a:extLst>
                </p14:cNvPr>
                <p14:cNvContentPartPr/>
                <p14:nvPr/>
              </p14:nvContentPartPr>
              <p14:xfrm>
                <a:off x="5422736" y="8817154"/>
                <a:ext cx="356760" cy="18720"/>
              </p14:xfrm>
            </p:contentPart>
          </mc:Choice>
          <mc:Fallback xmlns="">
            <p:pic>
              <p:nvPicPr>
                <p:cNvPr id="761" name="Ink 760">
                  <a:extLst>
                    <a:ext uri="{FF2B5EF4-FFF2-40B4-BE49-F238E27FC236}">
                      <a16:creationId xmlns:a16="http://schemas.microsoft.com/office/drawing/2014/main" id="{0354A04B-9BFF-4269-540E-3EABA9D6F793}"/>
                    </a:ext>
                  </a:extLst>
                </p:cNvPr>
                <p:cNvPicPr/>
                <p:nvPr/>
              </p:nvPicPr>
              <p:blipFill>
                <a:blip r:embed="rId608"/>
                <a:stretch>
                  <a:fillRect/>
                </a:stretch>
              </p:blipFill>
              <p:spPr>
                <a:xfrm>
                  <a:off x="5360096" y="8439154"/>
                  <a:ext cx="48240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762" name="Ink 761">
                  <a:extLst>
                    <a:ext uri="{FF2B5EF4-FFF2-40B4-BE49-F238E27FC236}">
                      <a16:creationId xmlns:a16="http://schemas.microsoft.com/office/drawing/2014/main" id="{3D7DC37A-6BB1-4CC9-5386-6FEE79BCBF05}"/>
                    </a:ext>
                  </a:extLst>
                </p14:cNvPr>
                <p14:cNvContentPartPr/>
                <p14:nvPr/>
              </p14:nvContentPartPr>
              <p14:xfrm>
                <a:off x="5542616" y="8817514"/>
                <a:ext cx="333720" cy="27000"/>
              </p14:xfrm>
            </p:contentPart>
          </mc:Choice>
          <mc:Fallback xmlns="">
            <p:pic>
              <p:nvPicPr>
                <p:cNvPr id="762" name="Ink 761">
                  <a:extLst>
                    <a:ext uri="{FF2B5EF4-FFF2-40B4-BE49-F238E27FC236}">
                      <a16:creationId xmlns:a16="http://schemas.microsoft.com/office/drawing/2014/main" id="{3D7DC37A-6BB1-4CC9-5386-6FEE79BCBF05}"/>
                    </a:ext>
                  </a:extLst>
                </p:cNvPr>
                <p:cNvPicPr/>
                <p:nvPr/>
              </p:nvPicPr>
              <p:blipFill>
                <a:blip r:embed="rId610"/>
                <a:stretch>
                  <a:fillRect/>
                </a:stretch>
              </p:blipFill>
              <p:spPr>
                <a:xfrm>
                  <a:off x="5479976" y="8439874"/>
                  <a:ext cx="45936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763" name="Ink 762">
                  <a:extLst>
                    <a:ext uri="{FF2B5EF4-FFF2-40B4-BE49-F238E27FC236}">
                      <a16:creationId xmlns:a16="http://schemas.microsoft.com/office/drawing/2014/main" id="{8B20F282-E4E8-5BE3-7F8C-7F720BC08059}"/>
                    </a:ext>
                  </a:extLst>
                </p14:cNvPr>
                <p14:cNvContentPartPr/>
                <p14:nvPr/>
              </p14:nvContentPartPr>
              <p14:xfrm>
                <a:off x="5618576" y="8719234"/>
                <a:ext cx="473040" cy="158400"/>
              </p14:xfrm>
            </p:contentPart>
          </mc:Choice>
          <mc:Fallback xmlns="">
            <p:pic>
              <p:nvPicPr>
                <p:cNvPr id="763" name="Ink 762">
                  <a:extLst>
                    <a:ext uri="{FF2B5EF4-FFF2-40B4-BE49-F238E27FC236}">
                      <a16:creationId xmlns:a16="http://schemas.microsoft.com/office/drawing/2014/main" id="{8B20F282-E4E8-5BE3-7F8C-7F720BC08059}"/>
                    </a:ext>
                  </a:extLst>
                </p:cNvPr>
                <p:cNvPicPr/>
                <p:nvPr/>
              </p:nvPicPr>
              <p:blipFill>
                <a:blip r:embed="rId612"/>
                <a:stretch>
                  <a:fillRect/>
                </a:stretch>
              </p:blipFill>
              <p:spPr>
                <a:xfrm>
                  <a:off x="5555576" y="8341594"/>
                  <a:ext cx="59868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764" name="Ink 763">
                  <a:extLst>
                    <a:ext uri="{FF2B5EF4-FFF2-40B4-BE49-F238E27FC236}">
                      <a16:creationId xmlns:a16="http://schemas.microsoft.com/office/drawing/2014/main" id="{728E057E-FD2C-9655-70B1-F529AB5B079B}"/>
                    </a:ext>
                  </a:extLst>
                </p14:cNvPr>
                <p14:cNvContentPartPr/>
                <p14:nvPr/>
              </p14:nvContentPartPr>
              <p14:xfrm>
                <a:off x="5798576" y="8519794"/>
                <a:ext cx="410040" cy="316080"/>
              </p14:xfrm>
            </p:contentPart>
          </mc:Choice>
          <mc:Fallback xmlns="">
            <p:pic>
              <p:nvPicPr>
                <p:cNvPr id="764" name="Ink 763">
                  <a:extLst>
                    <a:ext uri="{FF2B5EF4-FFF2-40B4-BE49-F238E27FC236}">
                      <a16:creationId xmlns:a16="http://schemas.microsoft.com/office/drawing/2014/main" id="{728E057E-FD2C-9655-70B1-F529AB5B079B}"/>
                    </a:ext>
                  </a:extLst>
                </p:cNvPr>
                <p:cNvPicPr/>
                <p:nvPr/>
              </p:nvPicPr>
              <p:blipFill>
                <a:blip r:embed="rId614"/>
                <a:stretch>
                  <a:fillRect/>
                </a:stretch>
              </p:blipFill>
              <p:spPr>
                <a:xfrm>
                  <a:off x="5735936" y="8141794"/>
                  <a:ext cx="535680" cy="107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765" name="Ink 764">
                  <a:extLst>
                    <a:ext uri="{FF2B5EF4-FFF2-40B4-BE49-F238E27FC236}">
                      <a16:creationId xmlns:a16="http://schemas.microsoft.com/office/drawing/2014/main" id="{265F9B87-3613-27F7-66AE-CE434514F35B}"/>
                    </a:ext>
                  </a:extLst>
                </p14:cNvPr>
                <p14:cNvContentPartPr/>
                <p14:nvPr/>
              </p14:nvContentPartPr>
              <p14:xfrm>
                <a:off x="6058496" y="8305594"/>
                <a:ext cx="234720" cy="444960"/>
              </p14:xfrm>
            </p:contentPart>
          </mc:Choice>
          <mc:Fallback xmlns="">
            <p:pic>
              <p:nvPicPr>
                <p:cNvPr id="765" name="Ink 764">
                  <a:extLst>
                    <a:ext uri="{FF2B5EF4-FFF2-40B4-BE49-F238E27FC236}">
                      <a16:creationId xmlns:a16="http://schemas.microsoft.com/office/drawing/2014/main" id="{265F9B87-3613-27F7-66AE-CE434514F35B}"/>
                    </a:ext>
                  </a:extLst>
                </p:cNvPr>
                <p:cNvPicPr/>
                <p:nvPr/>
              </p:nvPicPr>
              <p:blipFill>
                <a:blip r:embed="rId616"/>
                <a:stretch>
                  <a:fillRect/>
                </a:stretch>
              </p:blipFill>
              <p:spPr>
                <a:xfrm>
                  <a:off x="5995496" y="7927594"/>
                  <a:ext cx="360360" cy="120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766" name="Ink 765">
                  <a:extLst>
                    <a:ext uri="{FF2B5EF4-FFF2-40B4-BE49-F238E27FC236}">
                      <a16:creationId xmlns:a16="http://schemas.microsoft.com/office/drawing/2014/main" id="{BAEEE24D-9A38-53AD-45DB-14684A8224CD}"/>
                    </a:ext>
                  </a:extLst>
                </p14:cNvPr>
                <p14:cNvContentPartPr/>
                <p14:nvPr/>
              </p14:nvContentPartPr>
              <p14:xfrm>
                <a:off x="6154616" y="7940194"/>
                <a:ext cx="148320" cy="671760"/>
              </p14:xfrm>
            </p:contentPart>
          </mc:Choice>
          <mc:Fallback xmlns="">
            <p:pic>
              <p:nvPicPr>
                <p:cNvPr id="766" name="Ink 765">
                  <a:extLst>
                    <a:ext uri="{FF2B5EF4-FFF2-40B4-BE49-F238E27FC236}">
                      <a16:creationId xmlns:a16="http://schemas.microsoft.com/office/drawing/2014/main" id="{BAEEE24D-9A38-53AD-45DB-14684A8224CD}"/>
                    </a:ext>
                  </a:extLst>
                </p:cNvPr>
                <p:cNvPicPr/>
                <p:nvPr/>
              </p:nvPicPr>
              <p:blipFill>
                <a:blip r:embed="rId618"/>
                <a:stretch>
                  <a:fillRect/>
                </a:stretch>
              </p:blipFill>
              <p:spPr>
                <a:xfrm>
                  <a:off x="6091976" y="7562194"/>
                  <a:ext cx="27396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767" name="Ink 766">
                  <a:extLst>
                    <a:ext uri="{FF2B5EF4-FFF2-40B4-BE49-F238E27FC236}">
                      <a16:creationId xmlns:a16="http://schemas.microsoft.com/office/drawing/2014/main" id="{437F8B0D-EF3C-A1EB-BF5D-1CF22BAE1D96}"/>
                    </a:ext>
                  </a:extLst>
                </p14:cNvPr>
                <p14:cNvContentPartPr/>
                <p14:nvPr/>
              </p14:nvContentPartPr>
              <p14:xfrm>
                <a:off x="6201056" y="8115154"/>
                <a:ext cx="145440" cy="454680"/>
              </p14:xfrm>
            </p:contentPart>
          </mc:Choice>
          <mc:Fallback xmlns="">
            <p:pic>
              <p:nvPicPr>
                <p:cNvPr id="767" name="Ink 766">
                  <a:extLst>
                    <a:ext uri="{FF2B5EF4-FFF2-40B4-BE49-F238E27FC236}">
                      <a16:creationId xmlns:a16="http://schemas.microsoft.com/office/drawing/2014/main" id="{437F8B0D-EF3C-A1EB-BF5D-1CF22BAE1D96}"/>
                    </a:ext>
                  </a:extLst>
                </p:cNvPr>
                <p:cNvPicPr/>
                <p:nvPr/>
              </p:nvPicPr>
              <p:blipFill>
                <a:blip r:embed="rId620"/>
                <a:stretch>
                  <a:fillRect/>
                </a:stretch>
              </p:blipFill>
              <p:spPr>
                <a:xfrm>
                  <a:off x="6138416" y="7737154"/>
                  <a:ext cx="271080" cy="121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768" name="Ink 767">
                  <a:extLst>
                    <a:ext uri="{FF2B5EF4-FFF2-40B4-BE49-F238E27FC236}">
                      <a16:creationId xmlns:a16="http://schemas.microsoft.com/office/drawing/2014/main" id="{5A11ED8A-3400-9A55-E2D3-1244597E4894}"/>
                    </a:ext>
                  </a:extLst>
                </p14:cNvPr>
                <p14:cNvContentPartPr/>
                <p14:nvPr/>
              </p14:nvContentPartPr>
              <p14:xfrm>
                <a:off x="6147416" y="8127034"/>
                <a:ext cx="151920" cy="565200"/>
              </p14:xfrm>
            </p:contentPart>
          </mc:Choice>
          <mc:Fallback xmlns="">
            <p:pic>
              <p:nvPicPr>
                <p:cNvPr id="768" name="Ink 767">
                  <a:extLst>
                    <a:ext uri="{FF2B5EF4-FFF2-40B4-BE49-F238E27FC236}">
                      <a16:creationId xmlns:a16="http://schemas.microsoft.com/office/drawing/2014/main" id="{5A11ED8A-3400-9A55-E2D3-1244597E4894}"/>
                    </a:ext>
                  </a:extLst>
                </p:cNvPr>
                <p:cNvPicPr/>
                <p:nvPr/>
              </p:nvPicPr>
              <p:blipFill>
                <a:blip r:embed="rId622"/>
                <a:stretch>
                  <a:fillRect/>
                </a:stretch>
              </p:blipFill>
              <p:spPr>
                <a:xfrm>
                  <a:off x="6084416" y="7749034"/>
                  <a:ext cx="27756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769" name="Ink 768">
                  <a:extLst>
                    <a:ext uri="{FF2B5EF4-FFF2-40B4-BE49-F238E27FC236}">
                      <a16:creationId xmlns:a16="http://schemas.microsoft.com/office/drawing/2014/main" id="{63B5821E-65C9-75BA-9DED-7FB7598AA7F5}"/>
                    </a:ext>
                  </a:extLst>
                </p14:cNvPr>
                <p14:cNvContentPartPr/>
                <p14:nvPr/>
              </p14:nvContentPartPr>
              <p14:xfrm>
                <a:off x="6216536" y="8080954"/>
                <a:ext cx="80640" cy="378720"/>
              </p14:xfrm>
            </p:contentPart>
          </mc:Choice>
          <mc:Fallback xmlns="">
            <p:pic>
              <p:nvPicPr>
                <p:cNvPr id="769" name="Ink 768">
                  <a:extLst>
                    <a:ext uri="{FF2B5EF4-FFF2-40B4-BE49-F238E27FC236}">
                      <a16:creationId xmlns:a16="http://schemas.microsoft.com/office/drawing/2014/main" id="{63B5821E-65C9-75BA-9DED-7FB7598AA7F5}"/>
                    </a:ext>
                  </a:extLst>
                </p:cNvPr>
                <p:cNvPicPr/>
                <p:nvPr/>
              </p:nvPicPr>
              <p:blipFill>
                <a:blip r:embed="rId624"/>
                <a:stretch>
                  <a:fillRect/>
                </a:stretch>
              </p:blipFill>
              <p:spPr>
                <a:xfrm>
                  <a:off x="6153536" y="7703314"/>
                  <a:ext cx="206280" cy="113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770" name="Ink 769">
                  <a:extLst>
                    <a:ext uri="{FF2B5EF4-FFF2-40B4-BE49-F238E27FC236}">
                      <a16:creationId xmlns:a16="http://schemas.microsoft.com/office/drawing/2014/main" id="{5E9D741B-F289-4C7B-16D7-A44F84FA1E73}"/>
                    </a:ext>
                  </a:extLst>
                </p14:cNvPr>
                <p14:cNvContentPartPr/>
                <p14:nvPr/>
              </p14:nvContentPartPr>
              <p14:xfrm>
                <a:off x="6274136" y="8040274"/>
                <a:ext cx="46440" cy="409680"/>
              </p14:xfrm>
            </p:contentPart>
          </mc:Choice>
          <mc:Fallback xmlns="">
            <p:pic>
              <p:nvPicPr>
                <p:cNvPr id="770" name="Ink 769">
                  <a:extLst>
                    <a:ext uri="{FF2B5EF4-FFF2-40B4-BE49-F238E27FC236}">
                      <a16:creationId xmlns:a16="http://schemas.microsoft.com/office/drawing/2014/main" id="{5E9D741B-F289-4C7B-16D7-A44F84FA1E73}"/>
                    </a:ext>
                  </a:extLst>
                </p:cNvPr>
                <p:cNvPicPr/>
                <p:nvPr/>
              </p:nvPicPr>
              <p:blipFill>
                <a:blip r:embed="rId626"/>
                <a:stretch>
                  <a:fillRect/>
                </a:stretch>
              </p:blipFill>
              <p:spPr>
                <a:xfrm>
                  <a:off x="6211496" y="7662274"/>
                  <a:ext cx="172080" cy="116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771" name="Ink 770">
                  <a:extLst>
                    <a:ext uri="{FF2B5EF4-FFF2-40B4-BE49-F238E27FC236}">
                      <a16:creationId xmlns:a16="http://schemas.microsoft.com/office/drawing/2014/main" id="{C84D2098-5977-2568-F81F-7F39C043D18D}"/>
                    </a:ext>
                  </a:extLst>
                </p14:cNvPr>
                <p14:cNvContentPartPr/>
                <p14:nvPr/>
              </p14:nvContentPartPr>
              <p14:xfrm>
                <a:off x="6024296" y="8188954"/>
                <a:ext cx="153720" cy="330480"/>
              </p14:xfrm>
            </p:contentPart>
          </mc:Choice>
          <mc:Fallback xmlns="">
            <p:pic>
              <p:nvPicPr>
                <p:cNvPr id="771" name="Ink 770">
                  <a:extLst>
                    <a:ext uri="{FF2B5EF4-FFF2-40B4-BE49-F238E27FC236}">
                      <a16:creationId xmlns:a16="http://schemas.microsoft.com/office/drawing/2014/main" id="{C84D2098-5977-2568-F81F-7F39C043D18D}"/>
                    </a:ext>
                  </a:extLst>
                </p:cNvPr>
                <p:cNvPicPr/>
                <p:nvPr/>
              </p:nvPicPr>
              <p:blipFill>
                <a:blip r:embed="rId628"/>
                <a:stretch>
                  <a:fillRect/>
                </a:stretch>
              </p:blipFill>
              <p:spPr>
                <a:xfrm>
                  <a:off x="5961656" y="7811314"/>
                  <a:ext cx="2793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772" name="Ink 771">
                  <a:extLst>
                    <a:ext uri="{FF2B5EF4-FFF2-40B4-BE49-F238E27FC236}">
                      <a16:creationId xmlns:a16="http://schemas.microsoft.com/office/drawing/2014/main" id="{176EFEFA-2FAE-6018-0883-84817D8E0A93}"/>
                    </a:ext>
                  </a:extLst>
                </p14:cNvPr>
                <p14:cNvContentPartPr/>
                <p14:nvPr/>
              </p14:nvContentPartPr>
              <p14:xfrm>
                <a:off x="5976056" y="8235034"/>
                <a:ext cx="177480" cy="389520"/>
              </p14:xfrm>
            </p:contentPart>
          </mc:Choice>
          <mc:Fallback xmlns="">
            <p:pic>
              <p:nvPicPr>
                <p:cNvPr id="772" name="Ink 771">
                  <a:extLst>
                    <a:ext uri="{FF2B5EF4-FFF2-40B4-BE49-F238E27FC236}">
                      <a16:creationId xmlns:a16="http://schemas.microsoft.com/office/drawing/2014/main" id="{176EFEFA-2FAE-6018-0883-84817D8E0A93}"/>
                    </a:ext>
                  </a:extLst>
                </p:cNvPr>
                <p:cNvPicPr/>
                <p:nvPr/>
              </p:nvPicPr>
              <p:blipFill>
                <a:blip r:embed="rId630"/>
                <a:stretch>
                  <a:fillRect/>
                </a:stretch>
              </p:blipFill>
              <p:spPr>
                <a:xfrm>
                  <a:off x="5913056" y="7857034"/>
                  <a:ext cx="30312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773" name="Ink 772">
                  <a:extLst>
                    <a:ext uri="{FF2B5EF4-FFF2-40B4-BE49-F238E27FC236}">
                      <a16:creationId xmlns:a16="http://schemas.microsoft.com/office/drawing/2014/main" id="{95833F7E-1A96-084B-7B05-F5BCB8B8642D}"/>
                    </a:ext>
                  </a:extLst>
                </p14:cNvPr>
                <p14:cNvContentPartPr/>
                <p14:nvPr/>
              </p14:nvContentPartPr>
              <p14:xfrm>
                <a:off x="5992976" y="8227474"/>
                <a:ext cx="200880" cy="385200"/>
              </p14:xfrm>
            </p:contentPart>
          </mc:Choice>
          <mc:Fallback xmlns="">
            <p:pic>
              <p:nvPicPr>
                <p:cNvPr id="773" name="Ink 772">
                  <a:extLst>
                    <a:ext uri="{FF2B5EF4-FFF2-40B4-BE49-F238E27FC236}">
                      <a16:creationId xmlns:a16="http://schemas.microsoft.com/office/drawing/2014/main" id="{95833F7E-1A96-084B-7B05-F5BCB8B8642D}"/>
                    </a:ext>
                  </a:extLst>
                </p:cNvPr>
                <p:cNvPicPr/>
                <p:nvPr/>
              </p:nvPicPr>
              <p:blipFill>
                <a:blip r:embed="rId632"/>
                <a:stretch>
                  <a:fillRect/>
                </a:stretch>
              </p:blipFill>
              <p:spPr>
                <a:xfrm>
                  <a:off x="5929976" y="7849474"/>
                  <a:ext cx="326520" cy="114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774" name="Ink 773">
                  <a:extLst>
                    <a:ext uri="{FF2B5EF4-FFF2-40B4-BE49-F238E27FC236}">
                      <a16:creationId xmlns:a16="http://schemas.microsoft.com/office/drawing/2014/main" id="{AE5CD270-6913-1E21-9A66-4B2FE519D0AD}"/>
                    </a:ext>
                  </a:extLst>
                </p14:cNvPr>
                <p14:cNvContentPartPr/>
                <p14:nvPr/>
              </p14:nvContentPartPr>
              <p14:xfrm>
                <a:off x="5958776" y="8353114"/>
                <a:ext cx="190080" cy="283680"/>
              </p14:xfrm>
            </p:contentPart>
          </mc:Choice>
          <mc:Fallback xmlns="">
            <p:pic>
              <p:nvPicPr>
                <p:cNvPr id="774" name="Ink 773">
                  <a:extLst>
                    <a:ext uri="{FF2B5EF4-FFF2-40B4-BE49-F238E27FC236}">
                      <a16:creationId xmlns:a16="http://schemas.microsoft.com/office/drawing/2014/main" id="{AE5CD270-6913-1E21-9A66-4B2FE519D0AD}"/>
                    </a:ext>
                  </a:extLst>
                </p:cNvPr>
                <p:cNvPicPr/>
                <p:nvPr/>
              </p:nvPicPr>
              <p:blipFill>
                <a:blip r:embed="rId634"/>
                <a:stretch>
                  <a:fillRect/>
                </a:stretch>
              </p:blipFill>
              <p:spPr>
                <a:xfrm>
                  <a:off x="5896136" y="7975114"/>
                  <a:ext cx="31572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776" name="Ink 775">
                  <a:extLst>
                    <a:ext uri="{FF2B5EF4-FFF2-40B4-BE49-F238E27FC236}">
                      <a16:creationId xmlns:a16="http://schemas.microsoft.com/office/drawing/2014/main" id="{FF8032A3-6511-52D8-3C83-8698E54B12A5}"/>
                    </a:ext>
                  </a:extLst>
                </p14:cNvPr>
                <p14:cNvContentPartPr/>
                <p14:nvPr/>
              </p14:nvContentPartPr>
              <p14:xfrm>
                <a:off x="6004856" y="8159794"/>
                <a:ext cx="173160" cy="417960"/>
              </p14:xfrm>
            </p:contentPart>
          </mc:Choice>
          <mc:Fallback xmlns="">
            <p:pic>
              <p:nvPicPr>
                <p:cNvPr id="776" name="Ink 775">
                  <a:extLst>
                    <a:ext uri="{FF2B5EF4-FFF2-40B4-BE49-F238E27FC236}">
                      <a16:creationId xmlns:a16="http://schemas.microsoft.com/office/drawing/2014/main" id="{FF8032A3-6511-52D8-3C83-8698E54B12A5}"/>
                    </a:ext>
                  </a:extLst>
                </p:cNvPr>
                <p:cNvPicPr/>
                <p:nvPr/>
              </p:nvPicPr>
              <p:blipFill>
                <a:blip r:embed="rId636"/>
                <a:stretch>
                  <a:fillRect/>
                </a:stretch>
              </p:blipFill>
              <p:spPr>
                <a:xfrm>
                  <a:off x="5941856" y="7781794"/>
                  <a:ext cx="29880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777" name="Ink 776">
                  <a:extLst>
                    <a:ext uri="{FF2B5EF4-FFF2-40B4-BE49-F238E27FC236}">
                      <a16:creationId xmlns:a16="http://schemas.microsoft.com/office/drawing/2014/main" id="{7F7EA924-255D-B107-10BF-FBE9C15C6AD1}"/>
                    </a:ext>
                  </a:extLst>
                </p14:cNvPr>
                <p14:cNvContentPartPr/>
                <p14:nvPr/>
              </p14:nvContentPartPr>
              <p14:xfrm>
                <a:off x="6117896" y="8057914"/>
                <a:ext cx="56520" cy="367920"/>
              </p14:xfrm>
            </p:contentPart>
          </mc:Choice>
          <mc:Fallback xmlns="">
            <p:pic>
              <p:nvPicPr>
                <p:cNvPr id="777" name="Ink 776">
                  <a:extLst>
                    <a:ext uri="{FF2B5EF4-FFF2-40B4-BE49-F238E27FC236}">
                      <a16:creationId xmlns:a16="http://schemas.microsoft.com/office/drawing/2014/main" id="{7F7EA924-255D-B107-10BF-FBE9C15C6AD1}"/>
                    </a:ext>
                  </a:extLst>
                </p:cNvPr>
                <p:cNvPicPr/>
                <p:nvPr/>
              </p:nvPicPr>
              <p:blipFill>
                <a:blip r:embed="rId638"/>
                <a:stretch>
                  <a:fillRect/>
                </a:stretch>
              </p:blipFill>
              <p:spPr>
                <a:xfrm>
                  <a:off x="6055256" y="7680274"/>
                  <a:ext cx="18216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778" name="Ink 777">
                  <a:extLst>
                    <a:ext uri="{FF2B5EF4-FFF2-40B4-BE49-F238E27FC236}">
                      <a16:creationId xmlns:a16="http://schemas.microsoft.com/office/drawing/2014/main" id="{99AA9BBD-28F8-4413-BC9B-35F4B3AF986C}"/>
                    </a:ext>
                  </a:extLst>
                </p14:cNvPr>
                <p14:cNvContentPartPr/>
                <p14:nvPr/>
              </p14:nvContentPartPr>
              <p14:xfrm>
                <a:off x="5951936" y="7953514"/>
                <a:ext cx="176760" cy="311040"/>
              </p14:xfrm>
            </p:contentPart>
          </mc:Choice>
          <mc:Fallback xmlns="">
            <p:pic>
              <p:nvPicPr>
                <p:cNvPr id="778" name="Ink 777">
                  <a:extLst>
                    <a:ext uri="{FF2B5EF4-FFF2-40B4-BE49-F238E27FC236}">
                      <a16:creationId xmlns:a16="http://schemas.microsoft.com/office/drawing/2014/main" id="{99AA9BBD-28F8-4413-BC9B-35F4B3AF986C}"/>
                    </a:ext>
                  </a:extLst>
                </p:cNvPr>
                <p:cNvPicPr/>
                <p:nvPr/>
              </p:nvPicPr>
              <p:blipFill>
                <a:blip r:embed="rId640"/>
                <a:stretch>
                  <a:fillRect/>
                </a:stretch>
              </p:blipFill>
              <p:spPr>
                <a:xfrm>
                  <a:off x="5888936" y="7575874"/>
                  <a:ext cx="30240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780" name="Ink 779">
                  <a:extLst>
                    <a:ext uri="{FF2B5EF4-FFF2-40B4-BE49-F238E27FC236}">
                      <a16:creationId xmlns:a16="http://schemas.microsoft.com/office/drawing/2014/main" id="{B1FCBF1E-1AF3-220F-C801-47C0E33F1B4C}"/>
                    </a:ext>
                  </a:extLst>
                </p14:cNvPr>
                <p14:cNvContentPartPr/>
                <p14:nvPr/>
              </p14:nvContentPartPr>
              <p14:xfrm>
                <a:off x="4725416" y="7574074"/>
                <a:ext cx="308880" cy="285120"/>
              </p14:xfrm>
            </p:contentPart>
          </mc:Choice>
          <mc:Fallback xmlns="">
            <p:pic>
              <p:nvPicPr>
                <p:cNvPr id="780" name="Ink 779">
                  <a:extLst>
                    <a:ext uri="{FF2B5EF4-FFF2-40B4-BE49-F238E27FC236}">
                      <a16:creationId xmlns:a16="http://schemas.microsoft.com/office/drawing/2014/main" id="{B1FCBF1E-1AF3-220F-C801-47C0E33F1B4C}"/>
                    </a:ext>
                  </a:extLst>
                </p:cNvPr>
                <p:cNvPicPr/>
                <p:nvPr/>
              </p:nvPicPr>
              <p:blipFill>
                <a:blip r:embed="rId642"/>
                <a:stretch>
                  <a:fillRect/>
                </a:stretch>
              </p:blipFill>
              <p:spPr>
                <a:xfrm>
                  <a:off x="4662416" y="7196434"/>
                  <a:ext cx="43452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781" name="Ink 780">
                  <a:extLst>
                    <a:ext uri="{FF2B5EF4-FFF2-40B4-BE49-F238E27FC236}">
                      <a16:creationId xmlns:a16="http://schemas.microsoft.com/office/drawing/2014/main" id="{5AFADE06-3C0E-1EC9-82AA-749F99B860C2}"/>
                    </a:ext>
                  </a:extLst>
                </p14:cNvPr>
                <p14:cNvContentPartPr/>
                <p14:nvPr/>
              </p14:nvContentPartPr>
              <p14:xfrm>
                <a:off x="4713536" y="7552834"/>
                <a:ext cx="375840" cy="438480"/>
              </p14:xfrm>
            </p:contentPart>
          </mc:Choice>
          <mc:Fallback xmlns="">
            <p:pic>
              <p:nvPicPr>
                <p:cNvPr id="781" name="Ink 780">
                  <a:extLst>
                    <a:ext uri="{FF2B5EF4-FFF2-40B4-BE49-F238E27FC236}">
                      <a16:creationId xmlns:a16="http://schemas.microsoft.com/office/drawing/2014/main" id="{5AFADE06-3C0E-1EC9-82AA-749F99B860C2}"/>
                    </a:ext>
                  </a:extLst>
                </p:cNvPr>
                <p:cNvPicPr/>
                <p:nvPr/>
              </p:nvPicPr>
              <p:blipFill>
                <a:blip r:embed="rId644"/>
                <a:stretch>
                  <a:fillRect/>
                </a:stretch>
              </p:blipFill>
              <p:spPr>
                <a:xfrm>
                  <a:off x="4650896" y="7174834"/>
                  <a:ext cx="50148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782" name="Ink 781">
                  <a:extLst>
                    <a:ext uri="{FF2B5EF4-FFF2-40B4-BE49-F238E27FC236}">
                      <a16:creationId xmlns:a16="http://schemas.microsoft.com/office/drawing/2014/main" id="{923E8DCD-A137-5EB1-5C05-5CC6512198BC}"/>
                    </a:ext>
                  </a:extLst>
                </p14:cNvPr>
                <p14:cNvContentPartPr/>
                <p14:nvPr/>
              </p14:nvContentPartPr>
              <p14:xfrm>
                <a:off x="4780856" y="7581994"/>
                <a:ext cx="314640" cy="398520"/>
              </p14:xfrm>
            </p:contentPart>
          </mc:Choice>
          <mc:Fallback xmlns="">
            <p:pic>
              <p:nvPicPr>
                <p:cNvPr id="782" name="Ink 781">
                  <a:extLst>
                    <a:ext uri="{FF2B5EF4-FFF2-40B4-BE49-F238E27FC236}">
                      <a16:creationId xmlns:a16="http://schemas.microsoft.com/office/drawing/2014/main" id="{923E8DCD-A137-5EB1-5C05-5CC6512198BC}"/>
                    </a:ext>
                  </a:extLst>
                </p:cNvPr>
                <p:cNvPicPr/>
                <p:nvPr/>
              </p:nvPicPr>
              <p:blipFill>
                <a:blip r:embed="rId646"/>
                <a:stretch>
                  <a:fillRect/>
                </a:stretch>
              </p:blipFill>
              <p:spPr>
                <a:xfrm>
                  <a:off x="4718216" y="7203994"/>
                  <a:ext cx="440280" cy="11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784" name="Ink 783">
                  <a:extLst>
                    <a:ext uri="{FF2B5EF4-FFF2-40B4-BE49-F238E27FC236}">
                      <a16:creationId xmlns:a16="http://schemas.microsoft.com/office/drawing/2014/main" id="{323410B5-E655-D7EA-A82C-864CA08E7436}"/>
                    </a:ext>
                  </a:extLst>
                </p14:cNvPr>
                <p14:cNvContentPartPr/>
                <p14:nvPr/>
              </p14:nvContentPartPr>
              <p14:xfrm>
                <a:off x="5087216" y="7534834"/>
                <a:ext cx="460440" cy="62280"/>
              </p14:xfrm>
            </p:contentPart>
          </mc:Choice>
          <mc:Fallback xmlns="">
            <p:pic>
              <p:nvPicPr>
                <p:cNvPr id="784" name="Ink 783">
                  <a:extLst>
                    <a:ext uri="{FF2B5EF4-FFF2-40B4-BE49-F238E27FC236}">
                      <a16:creationId xmlns:a16="http://schemas.microsoft.com/office/drawing/2014/main" id="{323410B5-E655-D7EA-A82C-864CA08E7436}"/>
                    </a:ext>
                  </a:extLst>
                </p:cNvPr>
                <p:cNvPicPr/>
                <p:nvPr/>
              </p:nvPicPr>
              <p:blipFill>
                <a:blip r:embed="rId648"/>
                <a:stretch>
                  <a:fillRect/>
                </a:stretch>
              </p:blipFill>
              <p:spPr>
                <a:xfrm>
                  <a:off x="5024216" y="7157194"/>
                  <a:ext cx="586080" cy="81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785" name="Ink 784">
                  <a:extLst>
                    <a:ext uri="{FF2B5EF4-FFF2-40B4-BE49-F238E27FC236}">
                      <a16:creationId xmlns:a16="http://schemas.microsoft.com/office/drawing/2014/main" id="{4AAA38BF-DDA1-4CB6-2663-8730F388F466}"/>
                    </a:ext>
                  </a:extLst>
                </p14:cNvPr>
                <p14:cNvContentPartPr/>
                <p14:nvPr/>
              </p14:nvContentPartPr>
              <p14:xfrm>
                <a:off x="4948616" y="7574794"/>
                <a:ext cx="472320" cy="106920"/>
              </p14:xfrm>
            </p:contentPart>
          </mc:Choice>
          <mc:Fallback xmlns="">
            <p:pic>
              <p:nvPicPr>
                <p:cNvPr id="785" name="Ink 784">
                  <a:extLst>
                    <a:ext uri="{FF2B5EF4-FFF2-40B4-BE49-F238E27FC236}">
                      <a16:creationId xmlns:a16="http://schemas.microsoft.com/office/drawing/2014/main" id="{4AAA38BF-DDA1-4CB6-2663-8730F388F466}"/>
                    </a:ext>
                  </a:extLst>
                </p:cNvPr>
                <p:cNvPicPr/>
                <p:nvPr/>
              </p:nvPicPr>
              <p:blipFill>
                <a:blip r:embed="rId650"/>
                <a:stretch>
                  <a:fillRect/>
                </a:stretch>
              </p:blipFill>
              <p:spPr>
                <a:xfrm>
                  <a:off x="4885616" y="7197154"/>
                  <a:ext cx="59796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786" name="Ink 785">
                  <a:extLst>
                    <a:ext uri="{FF2B5EF4-FFF2-40B4-BE49-F238E27FC236}">
                      <a16:creationId xmlns:a16="http://schemas.microsoft.com/office/drawing/2014/main" id="{6ECC8825-F7BD-0440-4257-39F9628553EE}"/>
                    </a:ext>
                  </a:extLst>
                </p14:cNvPr>
                <p14:cNvContentPartPr/>
                <p14:nvPr/>
              </p14:nvContentPartPr>
              <p14:xfrm>
                <a:off x="4872656" y="7588474"/>
                <a:ext cx="311040" cy="200880"/>
              </p14:xfrm>
            </p:contentPart>
          </mc:Choice>
          <mc:Fallback xmlns="">
            <p:pic>
              <p:nvPicPr>
                <p:cNvPr id="786" name="Ink 785">
                  <a:extLst>
                    <a:ext uri="{FF2B5EF4-FFF2-40B4-BE49-F238E27FC236}">
                      <a16:creationId xmlns:a16="http://schemas.microsoft.com/office/drawing/2014/main" id="{6ECC8825-F7BD-0440-4257-39F9628553EE}"/>
                    </a:ext>
                  </a:extLst>
                </p:cNvPr>
                <p:cNvPicPr/>
                <p:nvPr/>
              </p:nvPicPr>
              <p:blipFill>
                <a:blip r:embed="rId652"/>
                <a:stretch>
                  <a:fillRect/>
                </a:stretch>
              </p:blipFill>
              <p:spPr>
                <a:xfrm>
                  <a:off x="4809656" y="7210834"/>
                  <a:ext cx="436680" cy="9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787" name="Ink 786">
                  <a:extLst>
                    <a:ext uri="{FF2B5EF4-FFF2-40B4-BE49-F238E27FC236}">
                      <a16:creationId xmlns:a16="http://schemas.microsoft.com/office/drawing/2014/main" id="{24340802-C0CC-A60B-34CB-4F84A4A63FD2}"/>
                    </a:ext>
                  </a:extLst>
                </p14:cNvPr>
                <p14:cNvContentPartPr/>
                <p14:nvPr/>
              </p14:nvContentPartPr>
              <p14:xfrm>
                <a:off x="5016656" y="7521514"/>
                <a:ext cx="596880" cy="117360"/>
              </p14:xfrm>
            </p:contentPart>
          </mc:Choice>
          <mc:Fallback xmlns="">
            <p:pic>
              <p:nvPicPr>
                <p:cNvPr id="787" name="Ink 786">
                  <a:extLst>
                    <a:ext uri="{FF2B5EF4-FFF2-40B4-BE49-F238E27FC236}">
                      <a16:creationId xmlns:a16="http://schemas.microsoft.com/office/drawing/2014/main" id="{24340802-C0CC-A60B-34CB-4F84A4A63FD2}"/>
                    </a:ext>
                  </a:extLst>
                </p:cNvPr>
                <p:cNvPicPr/>
                <p:nvPr/>
              </p:nvPicPr>
              <p:blipFill>
                <a:blip r:embed="rId654"/>
                <a:stretch>
                  <a:fillRect/>
                </a:stretch>
              </p:blipFill>
              <p:spPr>
                <a:xfrm>
                  <a:off x="4954016" y="7143874"/>
                  <a:ext cx="722520" cy="87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788" name="Ink 787">
                  <a:extLst>
                    <a:ext uri="{FF2B5EF4-FFF2-40B4-BE49-F238E27FC236}">
                      <a16:creationId xmlns:a16="http://schemas.microsoft.com/office/drawing/2014/main" id="{57A3463C-FB9A-B62B-C20C-94FC31AA1E09}"/>
                    </a:ext>
                  </a:extLst>
                </p14:cNvPr>
                <p14:cNvContentPartPr/>
                <p14:nvPr/>
              </p14:nvContentPartPr>
              <p14:xfrm>
                <a:off x="5036816" y="7559314"/>
                <a:ext cx="689760" cy="79560"/>
              </p14:xfrm>
            </p:contentPart>
          </mc:Choice>
          <mc:Fallback xmlns="">
            <p:pic>
              <p:nvPicPr>
                <p:cNvPr id="788" name="Ink 787">
                  <a:extLst>
                    <a:ext uri="{FF2B5EF4-FFF2-40B4-BE49-F238E27FC236}">
                      <a16:creationId xmlns:a16="http://schemas.microsoft.com/office/drawing/2014/main" id="{57A3463C-FB9A-B62B-C20C-94FC31AA1E09}"/>
                    </a:ext>
                  </a:extLst>
                </p:cNvPr>
                <p:cNvPicPr/>
                <p:nvPr/>
              </p:nvPicPr>
              <p:blipFill>
                <a:blip r:embed="rId656"/>
                <a:stretch>
                  <a:fillRect/>
                </a:stretch>
              </p:blipFill>
              <p:spPr>
                <a:xfrm>
                  <a:off x="4973816" y="7181314"/>
                  <a:ext cx="81540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789" name="Ink 788">
                  <a:extLst>
                    <a:ext uri="{FF2B5EF4-FFF2-40B4-BE49-F238E27FC236}">
                      <a16:creationId xmlns:a16="http://schemas.microsoft.com/office/drawing/2014/main" id="{8CF06092-F890-277A-7129-B65BD17E0101}"/>
                    </a:ext>
                  </a:extLst>
                </p14:cNvPr>
                <p14:cNvContentPartPr/>
                <p14:nvPr/>
              </p14:nvContentPartPr>
              <p14:xfrm>
                <a:off x="5308256" y="7560754"/>
                <a:ext cx="561960" cy="86400"/>
              </p14:xfrm>
            </p:contentPart>
          </mc:Choice>
          <mc:Fallback xmlns="">
            <p:pic>
              <p:nvPicPr>
                <p:cNvPr id="789" name="Ink 788">
                  <a:extLst>
                    <a:ext uri="{FF2B5EF4-FFF2-40B4-BE49-F238E27FC236}">
                      <a16:creationId xmlns:a16="http://schemas.microsoft.com/office/drawing/2014/main" id="{8CF06092-F890-277A-7129-B65BD17E0101}"/>
                    </a:ext>
                  </a:extLst>
                </p:cNvPr>
                <p:cNvPicPr/>
                <p:nvPr/>
              </p:nvPicPr>
              <p:blipFill>
                <a:blip r:embed="rId658"/>
                <a:stretch>
                  <a:fillRect/>
                </a:stretch>
              </p:blipFill>
              <p:spPr>
                <a:xfrm>
                  <a:off x="5245256" y="7183114"/>
                  <a:ext cx="687600" cy="84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790" name="Ink 789">
                  <a:extLst>
                    <a:ext uri="{FF2B5EF4-FFF2-40B4-BE49-F238E27FC236}">
                      <a16:creationId xmlns:a16="http://schemas.microsoft.com/office/drawing/2014/main" id="{F72B5F91-8D84-C031-3987-1BC56BE533F1}"/>
                    </a:ext>
                  </a:extLst>
                </p14:cNvPr>
                <p14:cNvContentPartPr/>
                <p14:nvPr/>
              </p14:nvContentPartPr>
              <p14:xfrm>
                <a:off x="5449016" y="7583434"/>
                <a:ext cx="577800" cy="146880"/>
              </p14:xfrm>
            </p:contentPart>
          </mc:Choice>
          <mc:Fallback xmlns="">
            <p:pic>
              <p:nvPicPr>
                <p:cNvPr id="790" name="Ink 789">
                  <a:extLst>
                    <a:ext uri="{FF2B5EF4-FFF2-40B4-BE49-F238E27FC236}">
                      <a16:creationId xmlns:a16="http://schemas.microsoft.com/office/drawing/2014/main" id="{F72B5F91-8D84-C031-3987-1BC56BE533F1}"/>
                    </a:ext>
                  </a:extLst>
                </p:cNvPr>
                <p:cNvPicPr/>
                <p:nvPr/>
              </p:nvPicPr>
              <p:blipFill>
                <a:blip r:embed="rId660"/>
                <a:stretch>
                  <a:fillRect/>
                </a:stretch>
              </p:blipFill>
              <p:spPr>
                <a:xfrm>
                  <a:off x="5386376" y="7205434"/>
                  <a:ext cx="70344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791" name="Ink 790">
                  <a:extLst>
                    <a:ext uri="{FF2B5EF4-FFF2-40B4-BE49-F238E27FC236}">
                      <a16:creationId xmlns:a16="http://schemas.microsoft.com/office/drawing/2014/main" id="{6B9589C2-45B5-A33C-053B-5D0B470C2AF9}"/>
                    </a:ext>
                  </a:extLst>
                </p14:cNvPr>
                <p14:cNvContentPartPr/>
                <p14:nvPr/>
              </p14:nvContentPartPr>
              <p14:xfrm>
                <a:off x="5538656" y="7638874"/>
                <a:ext cx="5040" cy="2880"/>
              </p14:xfrm>
            </p:contentPart>
          </mc:Choice>
          <mc:Fallback xmlns="">
            <p:pic>
              <p:nvPicPr>
                <p:cNvPr id="791" name="Ink 790">
                  <a:extLst>
                    <a:ext uri="{FF2B5EF4-FFF2-40B4-BE49-F238E27FC236}">
                      <a16:creationId xmlns:a16="http://schemas.microsoft.com/office/drawing/2014/main" id="{6B9589C2-45B5-A33C-053B-5D0B470C2AF9}"/>
                    </a:ext>
                  </a:extLst>
                </p:cNvPr>
                <p:cNvPicPr/>
                <p:nvPr/>
              </p:nvPicPr>
              <p:blipFill>
                <a:blip r:embed="rId662"/>
                <a:stretch>
                  <a:fillRect/>
                </a:stretch>
              </p:blipFill>
              <p:spPr>
                <a:xfrm>
                  <a:off x="5476016" y="7261234"/>
                  <a:ext cx="13068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792" name="Ink 791">
                  <a:extLst>
                    <a:ext uri="{FF2B5EF4-FFF2-40B4-BE49-F238E27FC236}">
                      <a16:creationId xmlns:a16="http://schemas.microsoft.com/office/drawing/2014/main" id="{571558F3-3020-C6F2-24B3-912D85F22B7B}"/>
                    </a:ext>
                  </a:extLst>
                </p14:cNvPr>
                <p14:cNvContentPartPr/>
                <p14:nvPr/>
              </p14:nvContentPartPr>
              <p14:xfrm>
                <a:off x="5602016" y="7616914"/>
                <a:ext cx="446400" cy="141120"/>
              </p14:xfrm>
            </p:contentPart>
          </mc:Choice>
          <mc:Fallback xmlns="">
            <p:pic>
              <p:nvPicPr>
                <p:cNvPr id="792" name="Ink 791">
                  <a:extLst>
                    <a:ext uri="{FF2B5EF4-FFF2-40B4-BE49-F238E27FC236}">
                      <a16:creationId xmlns:a16="http://schemas.microsoft.com/office/drawing/2014/main" id="{571558F3-3020-C6F2-24B3-912D85F22B7B}"/>
                    </a:ext>
                  </a:extLst>
                </p:cNvPr>
                <p:cNvPicPr/>
                <p:nvPr/>
              </p:nvPicPr>
              <p:blipFill>
                <a:blip r:embed="rId664"/>
                <a:stretch>
                  <a:fillRect/>
                </a:stretch>
              </p:blipFill>
              <p:spPr>
                <a:xfrm>
                  <a:off x="5539376" y="7239274"/>
                  <a:ext cx="57204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801" name="Ink 800">
                  <a:extLst>
                    <a:ext uri="{FF2B5EF4-FFF2-40B4-BE49-F238E27FC236}">
                      <a16:creationId xmlns:a16="http://schemas.microsoft.com/office/drawing/2014/main" id="{3050DD6D-B352-F781-D9F9-DA8F9610D706}"/>
                    </a:ext>
                  </a:extLst>
                </p14:cNvPr>
                <p14:cNvContentPartPr/>
                <p14:nvPr/>
              </p14:nvContentPartPr>
              <p14:xfrm>
                <a:off x="4891736" y="8587474"/>
                <a:ext cx="48600" cy="78120"/>
              </p14:xfrm>
            </p:contentPart>
          </mc:Choice>
          <mc:Fallback xmlns="">
            <p:pic>
              <p:nvPicPr>
                <p:cNvPr id="801" name="Ink 800">
                  <a:extLst>
                    <a:ext uri="{FF2B5EF4-FFF2-40B4-BE49-F238E27FC236}">
                      <a16:creationId xmlns:a16="http://schemas.microsoft.com/office/drawing/2014/main" id="{3050DD6D-B352-F781-D9F9-DA8F9610D706}"/>
                    </a:ext>
                  </a:extLst>
                </p:cNvPr>
                <p:cNvPicPr/>
                <p:nvPr/>
              </p:nvPicPr>
              <p:blipFill>
                <a:blip r:embed="rId666"/>
                <a:stretch>
                  <a:fillRect/>
                </a:stretch>
              </p:blipFill>
              <p:spPr>
                <a:xfrm>
                  <a:off x="4829096" y="8209474"/>
                  <a:ext cx="17424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802" name="Ink 801">
                  <a:extLst>
                    <a:ext uri="{FF2B5EF4-FFF2-40B4-BE49-F238E27FC236}">
                      <a16:creationId xmlns:a16="http://schemas.microsoft.com/office/drawing/2014/main" id="{16CB18A5-909E-F269-727A-EB7A3193D119}"/>
                    </a:ext>
                  </a:extLst>
                </p14:cNvPr>
                <p14:cNvContentPartPr/>
                <p14:nvPr/>
              </p14:nvContentPartPr>
              <p14:xfrm>
                <a:off x="4927016" y="8552914"/>
                <a:ext cx="54360" cy="157320"/>
              </p14:xfrm>
            </p:contentPart>
          </mc:Choice>
          <mc:Fallback xmlns="">
            <p:pic>
              <p:nvPicPr>
                <p:cNvPr id="802" name="Ink 801">
                  <a:extLst>
                    <a:ext uri="{FF2B5EF4-FFF2-40B4-BE49-F238E27FC236}">
                      <a16:creationId xmlns:a16="http://schemas.microsoft.com/office/drawing/2014/main" id="{16CB18A5-909E-F269-727A-EB7A3193D119}"/>
                    </a:ext>
                  </a:extLst>
                </p:cNvPr>
                <p:cNvPicPr/>
                <p:nvPr/>
              </p:nvPicPr>
              <p:blipFill>
                <a:blip r:embed="rId668"/>
                <a:stretch>
                  <a:fillRect/>
                </a:stretch>
              </p:blipFill>
              <p:spPr>
                <a:xfrm>
                  <a:off x="4864376" y="8174914"/>
                  <a:ext cx="1800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803" name="Ink 802">
                  <a:extLst>
                    <a:ext uri="{FF2B5EF4-FFF2-40B4-BE49-F238E27FC236}">
                      <a16:creationId xmlns:a16="http://schemas.microsoft.com/office/drawing/2014/main" id="{64C002F0-52DC-196C-1742-B739103B11EE}"/>
                    </a:ext>
                  </a:extLst>
                </p14:cNvPr>
                <p14:cNvContentPartPr/>
                <p14:nvPr/>
              </p14:nvContentPartPr>
              <p14:xfrm>
                <a:off x="4925576" y="8568394"/>
                <a:ext cx="53640" cy="150840"/>
              </p14:xfrm>
            </p:contentPart>
          </mc:Choice>
          <mc:Fallback xmlns="">
            <p:pic>
              <p:nvPicPr>
                <p:cNvPr id="803" name="Ink 802">
                  <a:extLst>
                    <a:ext uri="{FF2B5EF4-FFF2-40B4-BE49-F238E27FC236}">
                      <a16:creationId xmlns:a16="http://schemas.microsoft.com/office/drawing/2014/main" id="{64C002F0-52DC-196C-1742-B739103B11EE}"/>
                    </a:ext>
                  </a:extLst>
                </p:cNvPr>
                <p:cNvPicPr/>
                <p:nvPr/>
              </p:nvPicPr>
              <p:blipFill>
                <a:blip r:embed="rId670"/>
                <a:stretch>
                  <a:fillRect/>
                </a:stretch>
              </p:blipFill>
              <p:spPr>
                <a:xfrm>
                  <a:off x="4862936" y="8190394"/>
                  <a:ext cx="179280" cy="90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804" name="Ink 803">
                  <a:extLst>
                    <a:ext uri="{FF2B5EF4-FFF2-40B4-BE49-F238E27FC236}">
                      <a16:creationId xmlns:a16="http://schemas.microsoft.com/office/drawing/2014/main" id="{481E97D8-1FCB-6685-55FB-2C4225BD6032}"/>
                    </a:ext>
                  </a:extLst>
                </p14:cNvPr>
                <p14:cNvContentPartPr/>
                <p14:nvPr/>
              </p14:nvContentPartPr>
              <p14:xfrm>
                <a:off x="4904336" y="8557234"/>
                <a:ext cx="71280" cy="164520"/>
              </p14:xfrm>
            </p:contentPart>
          </mc:Choice>
          <mc:Fallback xmlns="">
            <p:pic>
              <p:nvPicPr>
                <p:cNvPr id="804" name="Ink 803">
                  <a:extLst>
                    <a:ext uri="{FF2B5EF4-FFF2-40B4-BE49-F238E27FC236}">
                      <a16:creationId xmlns:a16="http://schemas.microsoft.com/office/drawing/2014/main" id="{481E97D8-1FCB-6685-55FB-2C4225BD6032}"/>
                    </a:ext>
                  </a:extLst>
                </p:cNvPr>
                <p:cNvPicPr/>
                <p:nvPr/>
              </p:nvPicPr>
              <p:blipFill>
                <a:blip r:embed="rId672"/>
                <a:stretch>
                  <a:fillRect/>
                </a:stretch>
              </p:blipFill>
              <p:spPr>
                <a:xfrm>
                  <a:off x="4841696" y="8179234"/>
                  <a:ext cx="19692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805" name="Ink 804">
                  <a:extLst>
                    <a:ext uri="{FF2B5EF4-FFF2-40B4-BE49-F238E27FC236}">
                      <a16:creationId xmlns:a16="http://schemas.microsoft.com/office/drawing/2014/main" id="{9FBBD638-9704-A182-81CA-DC1A3512D7E5}"/>
                    </a:ext>
                  </a:extLst>
                </p14:cNvPr>
                <p14:cNvContentPartPr/>
                <p14:nvPr/>
              </p14:nvContentPartPr>
              <p14:xfrm>
                <a:off x="4895696" y="8593234"/>
                <a:ext cx="81720" cy="189720"/>
              </p14:xfrm>
            </p:contentPart>
          </mc:Choice>
          <mc:Fallback xmlns="">
            <p:pic>
              <p:nvPicPr>
                <p:cNvPr id="805" name="Ink 804">
                  <a:extLst>
                    <a:ext uri="{FF2B5EF4-FFF2-40B4-BE49-F238E27FC236}">
                      <a16:creationId xmlns:a16="http://schemas.microsoft.com/office/drawing/2014/main" id="{9FBBD638-9704-A182-81CA-DC1A3512D7E5}"/>
                    </a:ext>
                  </a:extLst>
                </p:cNvPr>
                <p:cNvPicPr/>
                <p:nvPr/>
              </p:nvPicPr>
              <p:blipFill>
                <a:blip r:embed="rId674"/>
                <a:stretch>
                  <a:fillRect/>
                </a:stretch>
              </p:blipFill>
              <p:spPr>
                <a:xfrm>
                  <a:off x="4833056" y="8215234"/>
                  <a:ext cx="20736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806" name="Ink 805">
                  <a:extLst>
                    <a:ext uri="{FF2B5EF4-FFF2-40B4-BE49-F238E27FC236}">
                      <a16:creationId xmlns:a16="http://schemas.microsoft.com/office/drawing/2014/main" id="{9D1F7500-2B93-76DF-48C9-6151A81746C5}"/>
                    </a:ext>
                  </a:extLst>
                </p14:cNvPr>
                <p14:cNvContentPartPr/>
                <p14:nvPr/>
              </p14:nvContentPartPr>
              <p14:xfrm>
                <a:off x="4952936" y="8636434"/>
                <a:ext cx="155880" cy="150120"/>
              </p14:xfrm>
            </p:contentPart>
          </mc:Choice>
          <mc:Fallback xmlns="">
            <p:pic>
              <p:nvPicPr>
                <p:cNvPr id="806" name="Ink 805">
                  <a:extLst>
                    <a:ext uri="{FF2B5EF4-FFF2-40B4-BE49-F238E27FC236}">
                      <a16:creationId xmlns:a16="http://schemas.microsoft.com/office/drawing/2014/main" id="{9D1F7500-2B93-76DF-48C9-6151A81746C5}"/>
                    </a:ext>
                  </a:extLst>
                </p:cNvPr>
                <p:cNvPicPr/>
                <p:nvPr/>
              </p:nvPicPr>
              <p:blipFill>
                <a:blip r:embed="rId676"/>
                <a:stretch>
                  <a:fillRect/>
                </a:stretch>
              </p:blipFill>
              <p:spPr>
                <a:xfrm>
                  <a:off x="4890296" y="8258794"/>
                  <a:ext cx="28152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807" name="Ink 806">
                  <a:extLst>
                    <a:ext uri="{FF2B5EF4-FFF2-40B4-BE49-F238E27FC236}">
                      <a16:creationId xmlns:a16="http://schemas.microsoft.com/office/drawing/2014/main" id="{7471E499-4F9F-4D09-7BB6-32FBABCCCC35}"/>
                    </a:ext>
                  </a:extLst>
                </p14:cNvPr>
                <p14:cNvContentPartPr/>
                <p14:nvPr/>
              </p14:nvContentPartPr>
              <p14:xfrm>
                <a:off x="4966256" y="8665594"/>
                <a:ext cx="174240" cy="118080"/>
              </p14:xfrm>
            </p:contentPart>
          </mc:Choice>
          <mc:Fallback xmlns="">
            <p:pic>
              <p:nvPicPr>
                <p:cNvPr id="807" name="Ink 806">
                  <a:extLst>
                    <a:ext uri="{FF2B5EF4-FFF2-40B4-BE49-F238E27FC236}">
                      <a16:creationId xmlns:a16="http://schemas.microsoft.com/office/drawing/2014/main" id="{7471E499-4F9F-4D09-7BB6-32FBABCCCC35}"/>
                    </a:ext>
                  </a:extLst>
                </p:cNvPr>
                <p:cNvPicPr/>
                <p:nvPr/>
              </p:nvPicPr>
              <p:blipFill>
                <a:blip r:embed="rId678"/>
                <a:stretch>
                  <a:fillRect/>
                </a:stretch>
              </p:blipFill>
              <p:spPr>
                <a:xfrm>
                  <a:off x="4903616" y="8287594"/>
                  <a:ext cx="29988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808" name="Ink 807">
                  <a:extLst>
                    <a:ext uri="{FF2B5EF4-FFF2-40B4-BE49-F238E27FC236}">
                      <a16:creationId xmlns:a16="http://schemas.microsoft.com/office/drawing/2014/main" id="{3B6CB0EC-8B44-B94F-6CBC-367A7290A98D}"/>
                    </a:ext>
                  </a:extLst>
                </p14:cNvPr>
                <p14:cNvContentPartPr/>
                <p14:nvPr/>
              </p14:nvContentPartPr>
              <p14:xfrm>
                <a:off x="4909736" y="8701594"/>
                <a:ext cx="236160" cy="98640"/>
              </p14:xfrm>
            </p:contentPart>
          </mc:Choice>
          <mc:Fallback xmlns="">
            <p:pic>
              <p:nvPicPr>
                <p:cNvPr id="808" name="Ink 807">
                  <a:extLst>
                    <a:ext uri="{FF2B5EF4-FFF2-40B4-BE49-F238E27FC236}">
                      <a16:creationId xmlns:a16="http://schemas.microsoft.com/office/drawing/2014/main" id="{3B6CB0EC-8B44-B94F-6CBC-367A7290A98D}"/>
                    </a:ext>
                  </a:extLst>
                </p:cNvPr>
                <p:cNvPicPr/>
                <p:nvPr/>
              </p:nvPicPr>
              <p:blipFill>
                <a:blip r:embed="rId680"/>
                <a:stretch>
                  <a:fillRect/>
                </a:stretch>
              </p:blipFill>
              <p:spPr>
                <a:xfrm>
                  <a:off x="4846736" y="8323594"/>
                  <a:ext cx="361800" cy="854280"/>
                </a:xfrm>
                <a:prstGeom prst="rect">
                  <a:avLst/>
                </a:prstGeom>
              </p:spPr>
            </p:pic>
          </mc:Fallback>
        </mc:AlternateContent>
      </p:grpSp>
      <p:grpSp>
        <p:nvGrpSpPr>
          <p:cNvPr id="829" name="Group 828">
            <a:extLst>
              <a:ext uri="{FF2B5EF4-FFF2-40B4-BE49-F238E27FC236}">
                <a16:creationId xmlns:a16="http://schemas.microsoft.com/office/drawing/2014/main" id="{A59DC8FF-356D-146A-3EFF-5E1E584F1A8F}"/>
              </a:ext>
            </a:extLst>
          </p:cNvPr>
          <p:cNvGrpSpPr/>
          <p:nvPr/>
        </p:nvGrpSpPr>
        <p:grpSpPr>
          <a:xfrm>
            <a:off x="2228456" y="7593154"/>
            <a:ext cx="572400" cy="1263600"/>
            <a:chOff x="2228456" y="7593154"/>
            <a:chExt cx="572400" cy="1263600"/>
          </a:xfrm>
        </p:grpSpPr>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810" name="Ink 809">
                  <a:extLst>
                    <a:ext uri="{FF2B5EF4-FFF2-40B4-BE49-F238E27FC236}">
                      <a16:creationId xmlns:a16="http://schemas.microsoft.com/office/drawing/2014/main" id="{817DD851-5398-E19C-E9F8-C3FE49D4E496}"/>
                    </a:ext>
                  </a:extLst>
                </p14:cNvPr>
                <p14:cNvContentPartPr/>
                <p14:nvPr/>
              </p14:nvContentPartPr>
              <p14:xfrm>
                <a:off x="2467136" y="8478754"/>
                <a:ext cx="174960" cy="211320"/>
              </p14:xfrm>
            </p:contentPart>
          </mc:Choice>
          <mc:Fallback xmlns="">
            <p:pic>
              <p:nvPicPr>
                <p:cNvPr id="810" name="Ink 809">
                  <a:extLst>
                    <a:ext uri="{FF2B5EF4-FFF2-40B4-BE49-F238E27FC236}">
                      <a16:creationId xmlns:a16="http://schemas.microsoft.com/office/drawing/2014/main" id="{817DD851-5398-E19C-E9F8-C3FE49D4E496}"/>
                    </a:ext>
                  </a:extLst>
                </p:cNvPr>
                <p:cNvPicPr/>
                <p:nvPr/>
              </p:nvPicPr>
              <p:blipFill>
                <a:blip r:embed="rId682"/>
                <a:stretch>
                  <a:fillRect/>
                </a:stretch>
              </p:blipFill>
              <p:spPr>
                <a:xfrm>
                  <a:off x="2404136" y="8101114"/>
                  <a:ext cx="30060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811" name="Ink 810">
                  <a:extLst>
                    <a:ext uri="{FF2B5EF4-FFF2-40B4-BE49-F238E27FC236}">
                      <a16:creationId xmlns:a16="http://schemas.microsoft.com/office/drawing/2014/main" id="{3917FEFF-388A-0575-2209-425121EB4033}"/>
                    </a:ext>
                  </a:extLst>
                </p14:cNvPr>
                <p14:cNvContentPartPr/>
                <p14:nvPr/>
              </p14:nvContentPartPr>
              <p14:xfrm>
                <a:off x="2508896" y="8475154"/>
                <a:ext cx="128520" cy="222120"/>
              </p14:xfrm>
            </p:contentPart>
          </mc:Choice>
          <mc:Fallback xmlns="">
            <p:pic>
              <p:nvPicPr>
                <p:cNvPr id="811" name="Ink 810">
                  <a:extLst>
                    <a:ext uri="{FF2B5EF4-FFF2-40B4-BE49-F238E27FC236}">
                      <a16:creationId xmlns:a16="http://schemas.microsoft.com/office/drawing/2014/main" id="{3917FEFF-388A-0575-2209-425121EB4033}"/>
                    </a:ext>
                  </a:extLst>
                </p:cNvPr>
                <p:cNvPicPr/>
                <p:nvPr/>
              </p:nvPicPr>
              <p:blipFill>
                <a:blip r:embed="rId684"/>
                <a:stretch>
                  <a:fillRect/>
                </a:stretch>
              </p:blipFill>
              <p:spPr>
                <a:xfrm>
                  <a:off x="2445896" y="8097514"/>
                  <a:ext cx="25416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812" name="Ink 811">
                  <a:extLst>
                    <a:ext uri="{FF2B5EF4-FFF2-40B4-BE49-F238E27FC236}">
                      <a16:creationId xmlns:a16="http://schemas.microsoft.com/office/drawing/2014/main" id="{3D9EA62C-7B02-E016-B475-E77D3C5016D7}"/>
                    </a:ext>
                  </a:extLst>
                </p14:cNvPr>
                <p14:cNvContentPartPr/>
                <p14:nvPr/>
              </p14:nvContentPartPr>
              <p14:xfrm>
                <a:off x="2540216" y="8471554"/>
                <a:ext cx="110880" cy="208440"/>
              </p14:xfrm>
            </p:contentPart>
          </mc:Choice>
          <mc:Fallback xmlns="">
            <p:pic>
              <p:nvPicPr>
                <p:cNvPr id="812" name="Ink 811">
                  <a:extLst>
                    <a:ext uri="{FF2B5EF4-FFF2-40B4-BE49-F238E27FC236}">
                      <a16:creationId xmlns:a16="http://schemas.microsoft.com/office/drawing/2014/main" id="{3D9EA62C-7B02-E016-B475-E77D3C5016D7}"/>
                    </a:ext>
                  </a:extLst>
                </p:cNvPr>
                <p:cNvPicPr/>
                <p:nvPr/>
              </p:nvPicPr>
              <p:blipFill>
                <a:blip r:embed="rId686"/>
                <a:stretch>
                  <a:fillRect/>
                </a:stretch>
              </p:blipFill>
              <p:spPr>
                <a:xfrm>
                  <a:off x="2477576" y="8093554"/>
                  <a:ext cx="23652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813" name="Ink 812">
                  <a:extLst>
                    <a:ext uri="{FF2B5EF4-FFF2-40B4-BE49-F238E27FC236}">
                      <a16:creationId xmlns:a16="http://schemas.microsoft.com/office/drawing/2014/main" id="{C12FA409-65CD-9053-D73F-7D53A65B95BE}"/>
                    </a:ext>
                  </a:extLst>
                </p14:cNvPr>
                <p14:cNvContentPartPr/>
                <p14:nvPr/>
              </p14:nvContentPartPr>
              <p14:xfrm>
                <a:off x="2393336" y="8501434"/>
                <a:ext cx="272520" cy="283680"/>
              </p14:xfrm>
            </p:contentPart>
          </mc:Choice>
          <mc:Fallback xmlns="">
            <p:pic>
              <p:nvPicPr>
                <p:cNvPr id="813" name="Ink 812">
                  <a:extLst>
                    <a:ext uri="{FF2B5EF4-FFF2-40B4-BE49-F238E27FC236}">
                      <a16:creationId xmlns:a16="http://schemas.microsoft.com/office/drawing/2014/main" id="{C12FA409-65CD-9053-D73F-7D53A65B95BE}"/>
                    </a:ext>
                  </a:extLst>
                </p:cNvPr>
                <p:cNvPicPr/>
                <p:nvPr/>
              </p:nvPicPr>
              <p:blipFill>
                <a:blip r:embed="rId688"/>
                <a:stretch>
                  <a:fillRect/>
                </a:stretch>
              </p:blipFill>
              <p:spPr>
                <a:xfrm>
                  <a:off x="2330696" y="8123794"/>
                  <a:ext cx="3981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814" name="Ink 813">
                  <a:extLst>
                    <a:ext uri="{FF2B5EF4-FFF2-40B4-BE49-F238E27FC236}">
                      <a16:creationId xmlns:a16="http://schemas.microsoft.com/office/drawing/2014/main" id="{659A31C2-0097-F1F6-1FB6-115690FB2446}"/>
                    </a:ext>
                  </a:extLst>
                </p14:cNvPr>
                <p14:cNvContentPartPr/>
                <p14:nvPr/>
              </p14:nvContentPartPr>
              <p14:xfrm>
                <a:off x="2477576" y="8468674"/>
                <a:ext cx="217800" cy="321840"/>
              </p14:xfrm>
            </p:contentPart>
          </mc:Choice>
          <mc:Fallback xmlns="">
            <p:pic>
              <p:nvPicPr>
                <p:cNvPr id="814" name="Ink 813">
                  <a:extLst>
                    <a:ext uri="{FF2B5EF4-FFF2-40B4-BE49-F238E27FC236}">
                      <a16:creationId xmlns:a16="http://schemas.microsoft.com/office/drawing/2014/main" id="{659A31C2-0097-F1F6-1FB6-115690FB2446}"/>
                    </a:ext>
                  </a:extLst>
                </p:cNvPr>
                <p:cNvPicPr/>
                <p:nvPr/>
              </p:nvPicPr>
              <p:blipFill>
                <a:blip r:embed="rId690"/>
                <a:stretch>
                  <a:fillRect/>
                </a:stretch>
              </p:blipFill>
              <p:spPr>
                <a:xfrm>
                  <a:off x="2414936" y="8090674"/>
                  <a:ext cx="343440" cy="107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815" name="Ink 814">
                  <a:extLst>
                    <a:ext uri="{FF2B5EF4-FFF2-40B4-BE49-F238E27FC236}">
                      <a16:creationId xmlns:a16="http://schemas.microsoft.com/office/drawing/2014/main" id="{E5809AB2-862E-0C12-9ED5-119C8AE90C36}"/>
                    </a:ext>
                  </a:extLst>
                </p14:cNvPr>
                <p14:cNvContentPartPr/>
                <p14:nvPr/>
              </p14:nvContentPartPr>
              <p14:xfrm>
                <a:off x="2228456" y="8561194"/>
                <a:ext cx="401760" cy="247680"/>
              </p14:xfrm>
            </p:contentPart>
          </mc:Choice>
          <mc:Fallback xmlns="">
            <p:pic>
              <p:nvPicPr>
                <p:cNvPr id="815" name="Ink 814">
                  <a:extLst>
                    <a:ext uri="{FF2B5EF4-FFF2-40B4-BE49-F238E27FC236}">
                      <a16:creationId xmlns:a16="http://schemas.microsoft.com/office/drawing/2014/main" id="{E5809AB2-862E-0C12-9ED5-119C8AE90C36}"/>
                    </a:ext>
                  </a:extLst>
                </p:cNvPr>
                <p:cNvPicPr/>
                <p:nvPr/>
              </p:nvPicPr>
              <p:blipFill>
                <a:blip r:embed="rId692"/>
                <a:stretch>
                  <a:fillRect/>
                </a:stretch>
              </p:blipFill>
              <p:spPr>
                <a:xfrm>
                  <a:off x="2165456" y="8183194"/>
                  <a:ext cx="527400" cy="100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816" name="Ink 815">
                  <a:extLst>
                    <a:ext uri="{FF2B5EF4-FFF2-40B4-BE49-F238E27FC236}">
                      <a16:creationId xmlns:a16="http://schemas.microsoft.com/office/drawing/2014/main" id="{97290017-F6FF-B32F-BC8C-1DE0245B579F}"/>
                    </a:ext>
                  </a:extLst>
                </p14:cNvPr>
                <p14:cNvContentPartPr/>
                <p14:nvPr/>
              </p14:nvContentPartPr>
              <p14:xfrm>
                <a:off x="2410256" y="8485594"/>
                <a:ext cx="243000" cy="296640"/>
              </p14:xfrm>
            </p:contentPart>
          </mc:Choice>
          <mc:Fallback xmlns="">
            <p:pic>
              <p:nvPicPr>
                <p:cNvPr id="816" name="Ink 815">
                  <a:extLst>
                    <a:ext uri="{FF2B5EF4-FFF2-40B4-BE49-F238E27FC236}">
                      <a16:creationId xmlns:a16="http://schemas.microsoft.com/office/drawing/2014/main" id="{97290017-F6FF-B32F-BC8C-1DE0245B579F}"/>
                    </a:ext>
                  </a:extLst>
                </p:cNvPr>
                <p:cNvPicPr/>
                <p:nvPr/>
              </p:nvPicPr>
              <p:blipFill>
                <a:blip r:embed="rId694"/>
                <a:stretch>
                  <a:fillRect/>
                </a:stretch>
              </p:blipFill>
              <p:spPr>
                <a:xfrm>
                  <a:off x="2347616" y="8107954"/>
                  <a:ext cx="368640" cy="10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817" name="Ink 816">
                  <a:extLst>
                    <a:ext uri="{FF2B5EF4-FFF2-40B4-BE49-F238E27FC236}">
                      <a16:creationId xmlns:a16="http://schemas.microsoft.com/office/drawing/2014/main" id="{DE197AA1-8D44-FB1F-9BBA-A47B6F7E30D8}"/>
                    </a:ext>
                  </a:extLst>
                </p14:cNvPr>
                <p14:cNvContentPartPr/>
                <p14:nvPr/>
              </p14:nvContentPartPr>
              <p14:xfrm>
                <a:off x="2296496" y="8658394"/>
                <a:ext cx="269640" cy="160200"/>
              </p14:xfrm>
            </p:contentPart>
          </mc:Choice>
          <mc:Fallback xmlns="">
            <p:pic>
              <p:nvPicPr>
                <p:cNvPr id="817" name="Ink 816">
                  <a:extLst>
                    <a:ext uri="{FF2B5EF4-FFF2-40B4-BE49-F238E27FC236}">
                      <a16:creationId xmlns:a16="http://schemas.microsoft.com/office/drawing/2014/main" id="{DE197AA1-8D44-FB1F-9BBA-A47B6F7E30D8}"/>
                    </a:ext>
                  </a:extLst>
                </p:cNvPr>
                <p:cNvPicPr/>
                <p:nvPr/>
              </p:nvPicPr>
              <p:blipFill>
                <a:blip r:embed="rId696"/>
                <a:stretch>
                  <a:fillRect/>
                </a:stretch>
              </p:blipFill>
              <p:spPr>
                <a:xfrm>
                  <a:off x="2233496" y="8280754"/>
                  <a:ext cx="395280" cy="91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818" name="Ink 817">
                  <a:extLst>
                    <a:ext uri="{FF2B5EF4-FFF2-40B4-BE49-F238E27FC236}">
                      <a16:creationId xmlns:a16="http://schemas.microsoft.com/office/drawing/2014/main" id="{89673C59-2567-376C-59E3-071E90806EE8}"/>
                    </a:ext>
                  </a:extLst>
                </p14:cNvPr>
                <p14:cNvContentPartPr/>
                <p14:nvPr/>
              </p14:nvContentPartPr>
              <p14:xfrm>
                <a:off x="2643536" y="8487034"/>
                <a:ext cx="720" cy="720"/>
              </p14:xfrm>
            </p:contentPart>
          </mc:Choice>
          <mc:Fallback xmlns="">
            <p:pic>
              <p:nvPicPr>
                <p:cNvPr id="818" name="Ink 817">
                  <a:extLst>
                    <a:ext uri="{FF2B5EF4-FFF2-40B4-BE49-F238E27FC236}">
                      <a16:creationId xmlns:a16="http://schemas.microsoft.com/office/drawing/2014/main" id="{89673C59-2567-376C-59E3-071E90806EE8}"/>
                    </a:ext>
                  </a:extLst>
                </p:cNvPr>
                <p:cNvPicPr/>
                <p:nvPr/>
              </p:nvPicPr>
              <p:blipFill>
                <a:blip r:embed="rId698"/>
                <a:stretch>
                  <a:fillRect/>
                </a:stretch>
              </p:blipFill>
              <p:spPr>
                <a:xfrm>
                  <a:off x="2580896" y="8109394"/>
                  <a:ext cx="12636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819" name="Ink 818">
                  <a:extLst>
                    <a:ext uri="{FF2B5EF4-FFF2-40B4-BE49-F238E27FC236}">
                      <a16:creationId xmlns:a16="http://schemas.microsoft.com/office/drawing/2014/main" id="{6E8467DA-50A3-D7FC-E95D-E30269E0724E}"/>
                    </a:ext>
                  </a:extLst>
                </p14:cNvPr>
                <p14:cNvContentPartPr/>
                <p14:nvPr/>
              </p14:nvContentPartPr>
              <p14:xfrm>
                <a:off x="2653616" y="8466154"/>
                <a:ext cx="1440" cy="2160"/>
              </p14:xfrm>
            </p:contentPart>
          </mc:Choice>
          <mc:Fallback xmlns="">
            <p:pic>
              <p:nvPicPr>
                <p:cNvPr id="819" name="Ink 818">
                  <a:extLst>
                    <a:ext uri="{FF2B5EF4-FFF2-40B4-BE49-F238E27FC236}">
                      <a16:creationId xmlns:a16="http://schemas.microsoft.com/office/drawing/2014/main" id="{6E8467DA-50A3-D7FC-E95D-E30269E0724E}"/>
                    </a:ext>
                  </a:extLst>
                </p:cNvPr>
                <p:cNvPicPr/>
                <p:nvPr/>
              </p:nvPicPr>
              <p:blipFill>
                <a:blip r:embed="rId698"/>
                <a:stretch>
                  <a:fillRect/>
                </a:stretch>
              </p:blipFill>
              <p:spPr>
                <a:xfrm>
                  <a:off x="2590976" y="8088154"/>
                  <a:ext cx="12708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820" name="Ink 819">
                  <a:extLst>
                    <a:ext uri="{FF2B5EF4-FFF2-40B4-BE49-F238E27FC236}">
                      <a16:creationId xmlns:a16="http://schemas.microsoft.com/office/drawing/2014/main" id="{06772067-6974-354B-AC6A-84094EE49572}"/>
                    </a:ext>
                  </a:extLst>
                </p14:cNvPr>
                <p14:cNvContentPartPr/>
                <p14:nvPr/>
              </p14:nvContentPartPr>
              <p14:xfrm>
                <a:off x="2491256" y="8440954"/>
                <a:ext cx="171360" cy="313200"/>
              </p14:xfrm>
            </p:contentPart>
          </mc:Choice>
          <mc:Fallback xmlns="">
            <p:pic>
              <p:nvPicPr>
                <p:cNvPr id="820" name="Ink 819">
                  <a:extLst>
                    <a:ext uri="{FF2B5EF4-FFF2-40B4-BE49-F238E27FC236}">
                      <a16:creationId xmlns:a16="http://schemas.microsoft.com/office/drawing/2014/main" id="{06772067-6974-354B-AC6A-84094EE49572}"/>
                    </a:ext>
                  </a:extLst>
                </p:cNvPr>
                <p:cNvPicPr/>
                <p:nvPr/>
              </p:nvPicPr>
              <p:blipFill>
                <a:blip r:embed="rId701"/>
                <a:stretch>
                  <a:fillRect/>
                </a:stretch>
              </p:blipFill>
              <p:spPr>
                <a:xfrm>
                  <a:off x="2428256" y="8062954"/>
                  <a:ext cx="297000" cy="106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821" name="Ink 820">
                  <a:extLst>
                    <a:ext uri="{FF2B5EF4-FFF2-40B4-BE49-F238E27FC236}">
                      <a16:creationId xmlns:a16="http://schemas.microsoft.com/office/drawing/2014/main" id="{8A27A7F3-5820-C92C-C815-F6F98C410124}"/>
                    </a:ext>
                  </a:extLst>
                </p14:cNvPr>
                <p14:cNvContentPartPr/>
                <p14:nvPr/>
              </p14:nvContentPartPr>
              <p14:xfrm>
                <a:off x="2229176" y="8622394"/>
                <a:ext cx="362520" cy="234360"/>
              </p14:xfrm>
            </p:contentPart>
          </mc:Choice>
          <mc:Fallback xmlns="">
            <p:pic>
              <p:nvPicPr>
                <p:cNvPr id="821" name="Ink 820">
                  <a:extLst>
                    <a:ext uri="{FF2B5EF4-FFF2-40B4-BE49-F238E27FC236}">
                      <a16:creationId xmlns:a16="http://schemas.microsoft.com/office/drawing/2014/main" id="{8A27A7F3-5820-C92C-C815-F6F98C410124}"/>
                    </a:ext>
                  </a:extLst>
                </p:cNvPr>
                <p:cNvPicPr/>
                <p:nvPr/>
              </p:nvPicPr>
              <p:blipFill>
                <a:blip r:embed="rId703"/>
                <a:stretch>
                  <a:fillRect/>
                </a:stretch>
              </p:blipFill>
              <p:spPr>
                <a:xfrm>
                  <a:off x="2166536" y="8244754"/>
                  <a:ext cx="48816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822" name="Ink 821">
                  <a:extLst>
                    <a:ext uri="{FF2B5EF4-FFF2-40B4-BE49-F238E27FC236}">
                      <a16:creationId xmlns:a16="http://schemas.microsoft.com/office/drawing/2014/main" id="{AC7B5950-D08C-3ED6-B84A-C7472398BF04}"/>
                    </a:ext>
                  </a:extLst>
                </p14:cNvPr>
                <p14:cNvContentPartPr/>
                <p14:nvPr/>
              </p14:nvContentPartPr>
              <p14:xfrm>
                <a:off x="2627696" y="8426914"/>
                <a:ext cx="62640" cy="149760"/>
              </p14:xfrm>
            </p:contentPart>
          </mc:Choice>
          <mc:Fallback xmlns="">
            <p:pic>
              <p:nvPicPr>
                <p:cNvPr id="822" name="Ink 821">
                  <a:extLst>
                    <a:ext uri="{FF2B5EF4-FFF2-40B4-BE49-F238E27FC236}">
                      <a16:creationId xmlns:a16="http://schemas.microsoft.com/office/drawing/2014/main" id="{AC7B5950-D08C-3ED6-B84A-C7472398BF04}"/>
                    </a:ext>
                  </a:extLst>
                </p:cNvPr>
                <p:cNvPicPr/>
                <p:nvPr/>
              </p:nvPicPr>
              <p:blipFill>
                <a:blip r:embed="rId705"/>
                <a:stretch>
                  <a:fillRect/>
                </a:stretch>
              </p:blipFill>
              <p:spPr>
                <a:xfrm>
                  <a:off x="2565056" y="8048914"/>
                  <a:ext cx="18828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824" name="Ink 823">
                  <a:extLst>
                    <a:ext uri="{FF2B5EF4-FFF2-40B4-BE49-F238E27FC236}">
                      <a16:creationId xmlns:a16="http://schemas.microsoft.com/office/drawing/2014/main" id="{2BE1106D-4E46-F297-3E98-D3DD69E4A7FE}"/>
                    </a:ext>
                  </a:extLst>
                </p14:cNvPr>
                <p14:cNvContentPartPr/>
                <p14:nvPr/>
              </p14:nvContentPartPr>
              <p14:xfrm>
                <a:off x="2598176" y="7593154"/>
                <a:ext cx="191880" cy="246240"/>
              </p14:xfrm>
            </p:contentPart>
          </mc:Choice>
          <mc:Fallback xmlns="">
            <p:pic>
              <p:nvPicPr>
                <p:cNvPr id="824" name="Ink 823">
                  <a:extLst>
                    <a:ext uri="{FF2B5EF4-FFF2-40B4-BE49-F238E27FC236}">
                      <a16:creationId xmlns:a16="http://schemas.microsoft.com/office/drawing/2014/main" id="{2BE1106D-4E46-F297-3E98-D3DD69E4A7FE}"/>
                    </a:ext>
                  </a:extLst>
                </p:cNvPr>
                <p:cNvPicPr/>
                <p:nvPr/>
              </p:nvPicPr>
              <p:blipFill>
                <a:blip r:embed="rId707"/>
                <a:stretch>
                  <a:fillRect/>
                </a:stretch>
              </p:blipFill>
              <p:spPr>
                <a:xfrm>
                  <a:off x="2535176" y="7215154"/>
                  <a:ext cx="317520" cy="100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825" name="Ink 824">
                  <a:extLst>
                    <a:ext uri="{FF2B5EF4-FFF2-40B4-BE49-F238E27FC236}">
                      <a16:creationId xmlns:a16="http://schemas.microsoft.com/office/drawing/2014/main" id="{B9D9368D-8AD3-BA26-2335-A84753F4A0DE}"/>
                    </a:ext>
                  </a:extLst>
                </p14:cNvPr>
                <p14:cNvContentPartPr/>
                <p14:nvPr/>
              </p14:nvContentPartPr>
              <p14:xfrm>
                <a:off x="2642816" y="7614034"/>
                <a:ext cx="118800" cy="236520"/>
              </p14:xfrm>
            </p:contentPart>
          </mc:Choice>
          <mc:Fallback xmlns="">
            <p:pic>
              <p:nvPicPr>
                <p:cNvPr id="825" name="Ink 824">
                  <a:extLst>
                    <a:ext uri="{FF2B5EF4-FFF2-40B4-BE49-F238E27FC236}">
                      <a16:creationId xmlns:a16="http://schemas.microsoft.com/office/drawing/2014/main" id="{B9D9368D-8AD3-BA26-2335-A84753F4A0DE}"/>
                    </a:ext>
                  </a:extLst>
                </p:cNvPr>
                <p:cNvPicPr/>
                <p:nvPr/>
              </p:nvPicPr>
              <p:blipFill>
                <a:blip r:embed="rId709"/>
                <a:stretch>
                  <a:fillRect/>
                </a:stretch>
              </p:blipFill>
              <p:spPr>
                <a:xfrm>
                  <a:off x="2580176" y="7236034"/>
                  <a:ext cx="24444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826" name="Ink 825">
                  <a:extLst>
                    <a:ext uri="{FF2B5EF4-FFF2-40B4-BE49-F238E27FC236}">
                      <a16:creationId xmlns:a16="http://schemas.microsoft.com/office/drawing/2014/main" id="{B107B023-FC54-A067-6719-5CC4AC762B67}"/>
                    </a:ext>
                  </a:extLst>
                </p14:cNvPr>
                <p14:cNvContentPartPr/>
                <p14:nvPr/>
              </p14:nvContentPartPr>
              <p14:xfrm>
                <a:off x="2638136" y="7641394"/>
                <a:ext cx="151200" cy="261360"/>
              </p14:xfrm>
            </p:contentPart>
          </mc:Choice>
          <mc:Fallback xmlns="">
            <p:pic>
              <p:nvPicPr>
                <p:cNvPr id="826" name="Ink 825">
                  <a:extLst>
                    <a:ext uri="{FF2B5EF4-FFF2-40B4-BE49-F238E27FC236}">
                      <a16:creationId xmlns:a16="http://schemas.microsoft.com/office/drawing/2014/main" id="{B107B023-FC54-A067-6719-5CC4AC762B67}"/>
                    </a:ext>
                  </a:extLst>
                </p:cNvPr>
                <p:cNvPicPr/>
                <p:nvPr/>
              </p:nvPicPr>
              <p:blipFill>
                <a:blip r:embed="rId711"/>
                <a:stretch>
                  <a:fillRect/>
                </a:stretch>
              </p:blipFill>
              <p:spPr>
                <a:xfrm>
                  <a:off x="2575136" y="7263754"/>
                  <a:ext cx="276840" cy="101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2">
              <p14:nvContentPartPr>
                <p14:cNvPr id="827" name="Ink 826">
                  <a:extLst>
                    <a:ext uri="{FF2B5EF4-FFF2-40B4-BE49-F238E27FC236}">
                      <a16:creationId xmlns:a16="http://schemas.microsoft.com/office/drawing/2014/main" id="{9E6A1EB2-D4F5-1141-2EF9-DFE0356F1960}"/>
                    </a:ext>
                  </a:extLst>
                </p14:cNvPr>
                <p14:cNvContentPartPr/>
                <p14:nvPr/>
              </p14:nvContentPartPr>
              <p14:xfrm>
                <a:off x="2702576" y="7647154"/>
                <a:ext cx="98280" cy="264240"/>
              </p14:xfrm>
            </p:contentPart>
          </mc:Choice>
          <mc:Fallback xmlns="">
            <p:pic>
              <p:nvPicPr>
                <p:cNvPr id="827" name="Ink 826">
                  <a:extLst>
                    <a:ext uri="{FF2B5EF4-FFF2-40B4-BE49-F238E27FC236}">
                      <a16:creationId xmlns:a16="http://schemas.microsoft.com/office/drawing/2014/main" id="{9E6A1EB2-D4F5-1141-2EF9-DFE0356F1960}"/>
                    </a:ext>
                  </a:extLst>
                </p:cNvPr>
                <p:cNvPicPr/>
                <p:nvPr/>
              </p:nvPicPr>
              <p:blipFill>
                <a:blip r:embed="rId713"/>
                <a:stretch>
                  <a:fillRect/>
                </a:stretch>
              </p:blipFill>
              <p:spPr>
                <a:xfrm>
                  <a:off x="2639576" y="7269514"/>
                  <a:ext cx="22392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4">
              <p14:nvContentPartPr>
                <p14:cNvPr id="828" name="Ink 827">
                  <a:extLst>
                    <a:ext uri="{FF2B5EF4-FFF2-40B4-BE49-F238E27FC236}">
                      <a16:creationId xmlns:a16="http://schemas.microsoft.com/office/drawing/2014/main" id="{FA120368-2F11-E30C-ABC8-14BEF31C96B2}"/>
                    </a:ext>
                  </a:extLst>
                </p14:cNvPr>
                <p14:cNvContentPartPr/>
                <p14:nvPr/>
              </p14:nvContentPartPr>
              <p14:xfrm>
                <a:off x="2716976" y="7662634"/>
                <a:ext cx="83160" cy="227520"/>
              </p14:xfrm>
            </p:contentPart>
          </mc:Choice>
          <mc:Fallback xmlns="">
            <p:pic>
              <p:nvPicPr>
                <p:cNvPr id="828" name="Ink 827">
                  <a:extLst>
                    <a:ext uri="{FF2B5EF4-FFF2-40B4-BE49-F238E27FC236}">
                      <a16:creationId xmlns:a16="http://schemas.microsoft.com/office/drawing/2014/main" id="{FA120368-2F11-E30C-ABC8-14BEF31C96B2}"/>
                    </a:ext>
                  </a:extLst>
                </p:cNvPr>
                <p:cNvPicPr/>
                <p:nvPr/>
              </p:nvPicPr>
              <p:blipFill>
                <a:blip r:embed="rId715"/>
                <a:stretch>
                  <a:fillRect/>
                </a:stretch>
              </p:blipFill>
              <p:spPr>
                <a:xfrm>
                  <a:off x="2654336" y="7284994"/>
                  <a:ext cx="208800" cy="983160"/>
                </a:xfrm>
                <a:prstGeom prst="rect">
                  <a:avLst/>
                </a:prstGeom>
              </p:spPr>
            </p:pic>
          </mc:Fallback>
        </mc:AlternateContent>
      </p:grpSp>
      <p:grpSp>
        <p:nvGrpSpPr>
          <p:cNvPr id="838" name="Group 837">
            <a:extLst>
              <a:ext uri="{FF2B5EF4-FFF2-40B4-BE49-F238E27FC236}">
                <a16:creationId xmlns:a16="http://schemas.microsoft.com/office/drawing/2014/main" id="{740B3119-6A4A-7116-8AE2-E7FD9BAEFAB9}"/>
              </a:ext>
            </a:extLst>
          </p:cNvPr>
          <p:cNvGrpSpPr/>
          <p:nvPr/>
        </p:nvGrpSpPr>
        <p:grpSpPr>
          <a:xfrm>
            <a:off x="2876986" y="2804383"/>
            <a:ext cx="264284" cy="217224"/>
            <a:chOff x="2876986" y="2804383"/>
            <a:chExt cx="264284" cy="217224"/>
          </a:xfrm>
        </p:grpSpPr>
        <mc:AlternateContent xmlns:mc="http://schemas.openxmlformats.org/markup-compatibility/2006" xmlns:p14="http://schemas.microsoft.com/office/powerpoint/2010/main" xmlns:aink="http://schemas.microsoft.com/office/drawing/2016/ink">
          <mc:Choice Requires="p14 aink">
            <p:contentPart p14:bwMode="auto" r:id="rId716">
              <p14:nvContentPartPr>
                <p14:cNvPr id="830" name="Ink 829">
                  <a:extLst>
                    <a:ext uri="{FF2B5EF4-FFF2-40B4-BE49-F238E27FC236}">
                      <a16:creationId xmlns:a16="http://schemas.microsoft.com/office/drawing/2014/main" id="{74E8703F-65BC-0412-8E96-07269B619497}"/>
                    </a:ext>
                  </a:extLst>
                </p14:cNvPr>
                <p14:cNvContentPartPr/>
                <p14:nvPr/>
              </p14:nvContentPartPr>
              <p14:xfrm>
                <a:off x="2958829" y="2926125"/>
                <a:ext cx="95142" cy="74341"/>
              </p14:xfrm>
            </p:contentPart>
          </mc:Choice>
          <mc:Fallback xmlns="">
            <p:pic>
              <p:nvPicPr>
                <p:cNvPr id="830" name="Ink 829">
                  <a:extLst>
                    <a:ext uri="{FF2B5EF4-FFF2-40B4-BE49-F238E27FC236}">
                      <a16:creationId xmlns:a16="http://schemas.microsoft.com/office/drawing/2014/main" id="{74E8703F-65BC-0412-8E96-07269B619497}"/>
                    </a:ext>
                  </a:extLst>
                </p:cNvPr>
                <p:cNvPicPr/>
                <p:nvPr/>
              </p:nvPicPr>
              <p:blipFill>
                <a:blip r:embed="rId717"/>
                <a:stretch>
                  <a:fillRect/>
                </a:stretch>
              </p:blipFill>
              <p:spPr>
                <a:xfrm>
                  <a:off x="2896358" y="2549392"/>
                  <a:ext cx="22044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8">
              <p14:nvContentPartPr>
                <p14:cNvPr id="831" name="Ink 830">
                  <a:extLst>
                    <a:ext uri="{FF2B5EF4-FFF2-40B4-BE49-F238E27FC236}">
                      <a16:creationId xmlns:a16="http://schemas.microsoft.com/office/drawing/2014/main" id="{D8D32D7F-E4DC-6550-5EE9-BF3C6B41A1D4}"/>
                    </a:ext>
                  </a:extLst>
                </p14:cNvPr>
                <p14:cNvContentPartPr/>
                <p14:nvPr/>
              </p14:nvContentPartPr>
              <p14:xfrm>
                <a:off x="2876986" y="2840190"/>
                <a:ext cx="38193" cy="91050"/>
              </p14:xfrm>
            </p:contentPart>
          </mc:Choice>
          <mc:Fallback xmlns="">
            <p:pic>
              <p:nvPicPr>
                <p:cNvPr id="831" name="Ink 830">
                  <a:extLst>
                    <a:ext uri="{FF2B5EF4-FFF2-40B4-BE49-F238E27FC236}">
                      <a16:creationId xmlns:a16="http://schemas.microsoft.com/office/drawing/2014/main" id="{D8D32D7F-E4DC-6550-5EE9-BF3C6B41A1D4}"/>
                    </a:ext>
                  </a:extLst>
                </p:cNvPr>
                <p:cNvPicPr/>
                <p:nvPr/>
              </p:nvPicPr>
              <p:blipFill>
                <a:blip r:embed="rId719"/>
                <a:stretch>
                  <a:fillRect/>
                </a:stretch>
              </p:blipFill>
              <p:spPr>
                <a:xfrm>
                  <a:off x="2814292" y="2462674"/>
                  <a:ext cx="163942" cy="8464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0">
              <p14:nvContentPartPr>
                <p14:cNvPr id="832" name="Ink 831">
                  <a:extLst>
                    <a:ext uri="{FF2B5EF4-FFF2-40B4-BE49-F238E27FC236}">
                      <a16:creationId xmlns:a16="http://schemas.microsoft.com/office/drawing/2014/main" id="{AF5AD4E8-9BF8-E7A6-17EB-3DFCCAD108A0}"/>
                    </a:ext>
                  </a:extLst>
                </p14:cNvPr>
                <p14:cNvContentPartPr/>
                <p14:nvPr/>
              </p14:nvContentPartPr>
              <p14:xfrm>
                <a:off x="2879032" y="2804383"/>
                <a:ext cx="71612" cy="150727"/>
              </p14:xfrm>
            </p:contentPart>
          </mc:Choice>
          <mc:Fallback xmlns="">
            <p:pic>
              <p:nvPicPr>
                <p:cNvPr id="832" name="Ink 831">
                  <a:extLst>
                    <a:ext uri="{FF2B5EF4-FFF2-40B4-BE49-F238E27FC236}">
                      <a16:creationId xmlns:a16="http://schemas.microsoft.com/office/drawing/2014/main" id="{AF5AD4E8-9BF8-E7A6-17EB-3DFCCAD108A0}"/>
                    </a:ext>
                  </a:extLst>
                </p:cNvPr>
                <p:cNvPicPr/>
                <p:nvPr/>
              </p:nvPicPr>
              <p:blipFill>
                <a:blip r:embed="rId721"/>
                <a:stretch>
                  <a:fillRect/>
                </a:stretch>
              </p:blipFill>
              <p:spPr>
                <a:xfrm>
                  <a:off x="2816416" y="2426666"/>
                  <a:ext cx="197203" cy="9058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2">
              <p14:nvContentPartPr>
                <p14:cNvPr id="833" name="Ink 832">
                  <a:extLst>
                    <a:ext uri="{FF2B5EF4-FFF2-40B4-BE49-F238E27FC236}">
                      <a16:creationId xmlns:a16="http://schemas.microsoft.com/office/drawing/2014/main" id="{0DD02A18-A047-15B9-772E-6B4CDE4F61B8}"/>
                    </a:ext>
                  </a:extLst>
                </p14:cNvPr>
                <p14:cNvContentPartPr/>
                <p14:nvPr/>
              </p14:nvContentPartPr>
              <p14:xfrm>
                <a:off x="2906654" y="2851443"/>
                <a:ext cx="106737" cy="143907"/>
              </p14:xfrm>
            </p:contentPart>
          </mc:Choice>
          <mc:Fallback xmlns="">
            <p:pic>
              <p:nvPicPr>
                <p:cNvPr id="833" name="Ink 832">
                  <a:extLst>
                    <a:ext uri="{FF2B5EF4-FFF2-40B4-BE49-F238E27FC236}">
                      <a16:creationId xmlns:a16="http://schemas.microsoft.com/office/drawing/2014/main" id="{0DD02A18-A047-15B9-772E-6B4CDE4F61B8}"/>
                    </a:ext>
                  </a:extLst>
                </p:cNvPr>
                <p:cNvPicPr/>
                <p:nvPr/>
              </p:nvPicPr>
              <p:blipFill>
                <a:blip r:embed="rId723"/>
                <a:stretch>
                  <a:fillRect/>
                </a:stretch>
              </p:blipFill>
              <p:spPr>
                <a:xfrm>
                  <a:off x="2843549" y="2473687"/>
                  <a:ext cx="232586" cy="8990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4">
              <p14:nvContentPartPr>
                <p14:cNvPr id="834" name="Ink 833">
                  <a:extLst>
                    <a:ext uri="{FF2B5EF4-FFF2-40B4-BE49-F238E27FC236}">
                      <a16:creationId xmlns:a16="http://schemas.microsoft.com/office/drawing/2014/main" id="{30EF5EBF-AEC2-1E53-AF8E-E3F51B4519DC}"/>
                    </a:ext>
                  </a:extLst>
                </p14:cNvPr>
                <p14:cNvContentPartPr/>
                <p14:nvPr/>
              </p14:nvContentPartPr>
              <p14:xfrm>
                <a:off x="2909382" y="2921009"/>
                <a:ext cx="160275" cy="76387"/>
              </p14:xfrm>
            </p:contentPart>
          </mc:Choice>
          <mc:Fallback xmlns="">
            <p:pic>
              <p:nvPicPr>
                <p:cNvPr id="834" name="Ink 833">
                  <a:extLst>
                    <a:ext uri="{FF2B5EF4-FFF2-40B4-BE49-F238E27FC236}">
                      <a16:creationId xmlns:a16="http://schemas.microsoft.com/office/drawing/2014/main" id="{30EF5EBF-AEC2-1E53-AF8E-E3F51B4519DC}"/>
                    </a:ext>
                  </a:extLst>
                </p:cNvPr>
                <p:cNvPicPr/>
                <p:nvPr/>
              </p:nvPicPr>
              <p:blipFill>
                <a:blip r:embed="rId725"/>
                <a:stretch>
                  <a:fillRect/>
                </a:stretch>
              </p:blipFill>
              <p:spPr>
                <a:xfrm>
                  <a:off x="2846353" y="2544812"/>
                  <a:ext cx="285974" cy="8291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6">
              <p14:nvContentPartPr>
                <p14:cNvPr id="835" name="Ink 834">
                  <a:extLst>
                    <a:ext uri="{FF2B5EF4-FFF2-40B4-BE49-F238E27FC236}">
                      <a16:creationId xmlns:a16="http://schemas.microsoft.com/office/drawing/2014/main" id="{C2F13041-14A7-6C54-E302-83961EF1D78E}"/>
                    </a:ext>
                  </a:extLst>
                </p14:cNvPr>
                <p14:cNvContentPartPr/>
                <p14:nvPr/>
              </p14:nvContentPartPr>
              <p14:xfrm>
                <a:off x="2978607" y="2927148"/>
                <a:ext cx="111170" cy="77069"/>
              </p14:xfrm>
            </p:contentPart>
          </mc:Choice>
          <mc:Fallback xmlns="">
            <p:pic>
              <p:nvPicPr>
                <p:cNvPr id="835" name="Ink 834">
                  <a:extLst>
                    <a:ext uri="{FF2B5EF4-FFF2-40B4-BE49-F238E27FC236}">
                      <a16:creationId xmlns:a16="http://schemas.microsoft.com/office/drawing/2014/main" id="{C2F13041-14A7-6C54-E302-83961EF1D78E}"/>
                    </a:ext>
                  </a:extLst>
                </p:cNvPr>
                <p:cNvPicPr/>
                <p:nvPr/>
              </p:nvPicPr>
              <p:blipFill>
                <a:blip r:embed="rId727"/>
                <a:stretch>
                  <a:fillRect/>
                </a:stretch>
              </p:blipFill>
              <p:spPr>
                <a:xfrm>
                  <a:off x="2915647" y="2551123"/>
                  <a:ext cx="236731" cy="829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8">
              <p14:nvContentPartPr>
                <p14:cNvPr id="836" name="Ink 835">
                  <a:extLst>
                    <a:ext uri="{FF2B5EF4-FFF2-40B4-BE49-F238E27FC236}">
                      <a16:creationId xmlns:a16="http://schemas.microsoft.com/office/drawing/2014/main" id="{CB178551-1004-67DB-0F52-641A644869D1}"/>
                    </a:ext>
                  </a:extLst>
                </p14:cNvPr>
                <p14:cNvContentPartPr/>
                <p14:nvPr/>
              </p14:nvContentPartPr>
              <p14:xfrm>
                <a:off x="2958147" y="2971138"/>
                <a:ext cx="180736" cy="43649"/>
              </p14:xfrm>
            </p:contentPart>
          </mc:Choice>
          <mc:Fallback xmlns="">
            <p:pic>
              <p:nvPicPr>
                <p:cNvPr id="836" name="Ink 835">
                  <a:extLst>
                    <a:ext uri="{FF2B5EF4-FFF2-40B4-BE49-F238E27FC236}">
                      <a16:creationId xmlns:a16="http://schemas.microsoft.com/office/drawing/2014/main" id="{CB178551-1004-67DB-0F52-641A644869D1}"/>
                    </a:ext>
                  </a:extLst>
                </p:cNvPr>
                <p:cNvPicPr/>
                <p:nvPr/>
              </p:nvPicPr>
              <p:blipFill>
                <a:blip r:embed="rId729"/>
                <a:stretch>
                  <a:fillRect/>
                </a:stretch>
              </p:blipFill>
              <p:spPr>
                <a:xfrm>
                  <a:off x="2895141" y="2592726"/>
                  <a:ext cx="306387" cy="800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0">
              <p14:nvContentPartPr>
                <p14:cNvPr id="837" name="Ink 836">
                  <a:extLst>
                    <a:ext uri="{FF2B5EF4-FFF2-40B4-BE49-F238E27FC236}">
                      <a16:creationId xmlns:a16="http://schemas.microsoft.com/office/drawing/2014/main" id="{82D2D160-8E91-5718-CC3F-6AACADC9AC05}"/>
                    </a:ext>
                  </a:extLst>
                </p14:cNvPr>
                <p14:cNvContentPartPr/>
                <p14:nvPr/>
              </p14:nvContentPartPr>
              <p14:xfrm>
                <a:off x="3007934" y="2978299"/>
                <a:ext cx="133336" cy="43308"/>
              </p14:xfrm>
            </p:contentPart>
          </mc:Choice>
          <mc:Fallback xmlns="">
            <p:pic>
              <p:nvPicPr>
                <p:cNvPr id="837" name="Ink 836">
                  <a:extLst>
                    <a:ext uri="{FF2B5EF4-FFF2-40B4-BE49-F238E27FC236}">
                      <a16:creationId xmlns:a16="http://schemas.microsoft.com/office/drawing/2014/main" id="{82D2D160-8E91-5718-CC3F-6AACADC9AC05}"/>
                    </a:ext>
                  </a:extLst>
                </p:cNvPr>
                <p:cNvPicPr/>
                <p:nvPr/>
              </p:nvPicPr>
              <p:blipFill>
                <a:blip r:embed="rId731"/>
                <a:stretch>
                  <a:fillRect/>
                </a:stretch>
              </p:blipFill>
              <p:spPr>
                <a:xfrm>
                  <a:off x="2945230" y="2602486"/>
                  <a:ext cx="259104" cy="794577"/>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32">
            <p14:nvContentPartPr>
              <p14:cNvPr id="839" name="Ink 838">
                <a:extLst>
                  <a:ext uri="{FF2B5EF4-FFF2-40B4-BE49-F238E27FC236}">
                    <a16:creationId xmlns:a16="http://schemas.microsoft.com/office/drawing/2014/main" id="{9561B3E1-DA7C-1C4A-6746-B3B0D50C26C8}"/>
                  </a:ext>
                </a:extLst>
              </p14:cNvPr>
              <p14:cNvContentPartPr/>
              <p14:nvPr/>
            </p14:nvContentPartPr>
            <p14:xfrm>
              <a:off x="3052607" y="3006603"/>
              <a:ext cx="173575" cy="12276"/>
            </p14:xfrm>
          </p:contentPart>
        </mc:Choice>
        <mc:Fallback xmlns="">
          <p:pic>
            <p:nvPicPr>
              <p:cNvPr id="839" name="Ink 838">
                <a:extLst>
                  <a:ext uri="{FF2B5EF4-FFF2-40B4-BE49-F238E27FC236}">
                    <a16:creationId xmlns:a16="http://schemas.microsoft.com/office/drawing/2014/main" id="{9561B3E1-DA7C-1C4A-6746-B3B0D50C26C8}"/>
                  </a:ext>
                </a:extLst>
              </p:cNvPr>
              <p:cNvPicPr/>
              <p:nvPr/>
            </p:nvPicPr>
            <p:blipFill>
              <a:blip r:embed="rId733"/>
              <a:stretch>
                <a:fillRect/>
              </a:stretch>
            </p:blipFill>
            <p:spPr>
              <a:xfrm>
                <a:off x="2989587" y="2638674"/>
                <a:ext cx="299255" cy="7484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4">
            <p14:nvContentPartPr>
              <p14:cNvPr id="840" name="Ink 839">
                <a:extLst>
                  <a:ext uri="{FF2B5EF4-FFF2-40B4-BE49-F238E27FC236}">
                    <a16:creationId xmlns:a16="http://schemas.microsoft.com/office/drawing/2014/main" id="{F4D4DA1C-4545-ECF7-9B54-BA9ABB8499D5}"/>
                  </a:ext>
                </a:extLst>
              </p14:cNvPr>
              <p14:cNvContentPartPr/>
              <p14:nvPr/>
            </p14:nvContentPartPr>
            <p14:xfrm>
              <a:off x="3095574" y="2984438"/>
              <a:ext cx="179372" cy="34442"/>
            </p14:xfrm>
          </p:contentPart>
        </mc:Choice>
        <mc:Fallback xmlns="">
          <p:pic>
            <p:nvPicPr>
              <p:cNvPr id="840" name="Ink 839">
                <a:extLst>
                  <a:ext uri="{FF2B5EF4-FFF2-40B4-BE49-F238E27FC236}">
                    <a16:creationId xmlns:a16="http://schemas.microsoft.com/office/drawing/2014/main" id="{F4D4DA1C-4545-ECF7-9B54-BA9ABB8499D5}"/>
                  </a:ext>
                </a:extLst>
              </p:cNvPr>
              <p:cNvPicPr/>
              <p:nvPr/>
            </p:nvPicPr>
            <p:blipFill>
              <a:blip r:embed="rId735"/>
              <a:stretch>
                <a:fillRect/>
              </a:stretch>
            </p:blipFill>
            <p:spPr>
              <a:xfrm>
                <a:off x="3032542" y="2607729"/>
                <a:ext cx="305076"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6">
            <p14:nvContentPartPr>
              <p14:cNvPr id="841" name="Ink 840">
                <a:extLst>
                  <a:ext uri="{FF2B5EF4-FFF2-40B4-BE49-F238E27FC236}">
                    <a16:creationId xmlns:a16="http://schemas.microsoft.com/office/drawing/2014/main" id="{D69F6933-7125-1782-80E1-890A1F0EF3CB}"/>
                  </a:ext>
                </a:extLst>
              </p14:cNvPr>
              <p14:cNvContentPartPr/>
              <p14:nvPr/>
            </p14:nvContentPartPr>
            <p14:xfrm>
              <a:off x="3123537" y="2965341"/>
              <a:ext cx="193013" cy="54903"/>
            </p14:xfrm>
          </p:contentPart>
        </mc:Choice>
        <mc:Fallback xmlns="">
          <p:pic>
            <p:nvPicPr>
              <p:cNvPr id="841" name="Ink 840">
                <a:extLst>
                  <a:ext uri="{FF2B5EF4-FFF2-40B4-BE49-F238E27FC236}">
                    <a16:creationId xmlns:a16="http://schemas.microsoft.com/office/drawing/2014/main" id="{D69F6933-7125-1782-80E1-890A1F0EF3CB}"/>
                  </a:ext>
                </a:extLst>
              </p:cNvPr>
              <p:cNvPicPr/>
              <p:nvPr/>
            </p:nvPicPr>
            <p:blipFill>
              <a:blip r:embed="rId737"/>
              <a:stretch>
                <a:fillRect/>
              </a:stretch>
            </p:blipFill>
            <p:spPr>
              <a:xfrm>
                <a:off x="3060880" y="2586438"/>
                <a:ext cx="318688" cy="813070"/>
              </a:xfrm>
              <a:prstGeom prst="rect">
                <a:avLst/>
              </a:prstGeom>
            </p:spPr>
          </p:pic>
        </mc:Fallback>
      </mc:AlternateContent>
      <p:grpSp>
        <p:nvGrpSpPr>
          <p:cNvPr id="869" name="Group 868">
            <a:extLst>
              <a:ext uri="{FF2B5EF4-FFF2-40B4-BE49-F238E27FC236}">
                <a16:creationId xmlns:a16="http://schemas.microsoft.com/office/drawing/2014/main" id="{65AB0199-02EB-211C-3960-8536D76ACA9C}"/>
              </a:ext>
            </a:extLst>
          </p:cNvPr>
          <p:cNvGrpSpPr/>
          <p:nvPr/>
        </p:nvGrpSpPr>
        <p:grpSpPr>
          <a:xfrm>
            <a:off x="3965836" y="2776080"/>
            <a:ext cx="192672" cy="167095"/>
            <a:chOff x="3965836" y="2776080"/>
            <a:chExt cx="192672" cy="167095"/>
          </a:xfrm>
        </p:grpSpPr>
        <mc:AlternateContent xmlns:mc="http://schemas.openxmlformats.org/markup-compatibility/2006" xmlns:p14="http://schemas.microsoft.com/office/powerpoint/2010/main" xmlns:aink="http://schemas.microsoft.com/office/drawing/2016/ink">
          <mc:Choice Requires="p14 aink">
            <p:contentPart p14:bwMode="auto" r:id="rId738">
              <p14:nvContentPartPr>
                <p14:cNvPr id="863" name="Ink 862">
                  <a:extLst>
                    <a:ext uri="{FF2B5EF4-FFF2-40B4-BE49-F238E27FC236}">
                      <a16:creationId xmlns:a16="http://schemas.microsoft.com/office/drawing/2014/main" id="{E78DE7EE-A7FF-6D30-0351-B943BADFC0EF}"/>
                    </a:ext>
                  </a:extLst>
                </p14:cNvPr>
                <p14:cNvContentPartPr/>
                <p14:nvPr/>
              </p14:nvContentPartPr>
              <p14:xfrm>
                <a:off x="3965836" y="2776080"/>
                <a:ext cx="43991" cy="144589"/>
              </p14:xfrm>
            </p:contentPart>
          </mc:Choice>
          <mc:Fallback xmlns="">
            <p:pic>
              <p:nvPicPr>
                <p:cNvPr id="863" name="Ink 862">
                  <a:extLst>
                    <a:ext uri="{FF2B5EF4-FFF2-40B4-BE49-F238E27FC236}">
                      <a16:creationId xmlns:a16="http://schemas.microsoft.com/office/drawing/2014/main" id="{E78DE7EE-A7FF-6D30-0351-B943BADFC0EF}"/>
                    </a:ext>
                  </a:extLst>
                </p:cNvPr>
                <p:cNvPicPr/>
                <p:nvPr/>
              </p:nvPicPr>
              <p:blipFill>
                <a:blip r:embed="rId739"/>
                <a:stretch>
                  <a:fillRect/>
                </a:stretch>
              </p:blipFill>
              <p:spPr>
                <a:xfrm>
                  <a:off x="3903247" y="2398422"/>
                  <a:ext cx="168811" cy="8995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0">
              <p14:nvContentPartPr>
                <p14:cNvPr id="864" name="Ink 863">
                  <a:extLst>
                    <a:ext uri="{FF2B5EF4-FFF2-40B4-BE49-F238E27FC236}">
                      <a16:creationId xmlns:a16="http://schemas.microsoft.com/office/drawing/2014/main" id="{2148DA34-EFDA-4D40-A92C-524543B0317C}"/>
                    </a:ext>
                  </a:extLst>
                </p14:cNvPr>
                <p14:cNvContentPartPr/>
                <p14:nvPr/>
              </p14:nvContentPartPr>
              <p14:xfrm>
                <a:off x="3974362" y="2783923"/>
                <a:ext cx="95142" cy="117649"/>
              </p14:xfrm>
            </p:contentPart>
          </mc:Choice>
          <mc:Fallback xmlns="">
            <p:pic>
              <p:nvPicPr>
                <p:cNvPr id="864" name="Ink 863">
                  <a:extLst>
                    <a:ext uri="{FF2B5EF4-FFF2-40B4-BE49-F238E27FC236}">
                      <a16:creationId xmlns:a16="http://schemas.microsoft.com/office/drawing/2014/main" id="{2148DA34-EFDA-4D40-A92C-524543B0317C}"/>
                    </a:ext>
                  </a:extLst>
                </p:cNvPr>
                <p:cNvPicPr/>
                <p:nvPr/>
              </p:nvPicPr>
              <p:blipFill>
                <a:blip r:embed="rId741"/>
                <a:stretch>
                  <a:fillRect/>
                </a:stretch>
              </p:blipFill>
              <p:spPr>
                <a:xfrm>
                  <a:off x="3911655" y="2406151"/>
                  <a:ext cx="220917" cy="872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2">
              <p14:nvContentPartPr>
                <p14:cNvPr id="865" name="Ink 864">
                  <a:extLst>
                    <a:ext uri="{FF2B5EF4-FFF2-40B4-BE49-F238E27FC236}">
                      <a16:creationId xmlns:a16="http://schemas.microsoft.com/office/drawing/2014/main" id="{D39BE209-6115-52B1-3D62-384D396701BF}"/>
                    </a:ext>
                  </a:extLst>
                </p14:cNvPr>
                <p14:cNvContentPartPr/>
                <p14:nvPr/>
              </p14:nvContentPartPr>
              <p14:xfrm>
                <a:off x="3996868" y="2804724"/>
                <a:ext cx="90709" cy="138451"/>
              </p14:xfrm>
            </p:contentPart>
          </mc:Choice>
          <mc:Fallback xmlns="">
            <p:pic>
              <p:nvPicPr>
                <p:cNvPr id="865" name="Ink 864">
                  <a:extLst>
                    <a:ext uri="{FF2B5EF4-FFF2-40B4-BE49-F238E27FC236}">
                      <a16:creationId xmlns:a16="http://schemas.microsoft.com/office/drawing/2014/main" id="{D39BE209-6115-52B1-3D62-384D396701BF}"/>
                    </a:ext>
                  </a:extLst>
                </p:cNvPr>
                <p:cNvPicPr/>
                <p:nvPr/>
              </p:nvPicPr>
              <p:blipFill>
                <a:blip r:embed="rId743"/>
                <a:stretch>
                  <a:fillRect/>
                </a:stretch>
              </p:blipFill>
              <p:spPr>
                <a:xfrm>
                  <a:off x="3934236" y="2426147"/>
                  <a:ext cx="216334" cy="89524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4">
              <p14:nvContentPartPr>
                <p14:cNvPr id="866" name="Ink 865">
                  <a:extLst>
                    <a:ext uri="{FF2B5EF4-FFF2-40B4-BE49-F238E27FC236}">
                      <a16:creationId xmlns:a16="http://schemas.microsoft.com/office/drawing/2014/main" id="{F5D0E8BA-F4A9-CBDD-9537-74FD0954A4B3}"/>
                    </a:ext>
                  </a:extLst>
                </p14:cNvPr>
                <p14:cNvContentPartPr/>
                <p14:nvPr/>
              </p14:nvContentPartPr>
              <p14:xfrm>
                <a:off x="3974703" y="2810181"/>
                <a:ext cx="107760" cy="112193"/>
              </p14:xfrm>
            </p:contentPart>
          </mc:Choice>
          <mc:Fallback xmlns="">
            <p:pic>
              <p:nvPicPr>
                <p:cNvPr id="866" name="Ink 865">
                  <a:extLst>
                    <a:ext uri="{FF2B5EF4-FFF2-40B4-BE49-F238E27FC236}">
                      <a16:creationId xmlns:a16="http://schemas.microsoft.com/office/drawing/2014/main" id="{F5D0E8BA-F4A9-CBDD-9537-74FD0954A4B3}"/>
                    </a:ext>
                  </a:extLst>
                </p:cNvPr>
                <p:cNvPicPr/>
                <p:nvPr/>
              </p:nvPicPr>
              <p:blipFill>
                <a:blip r:embed="rId745"/>
                <a:stretch>
                  <a:fillRect/>
                </a:stretch>
              </p:blipFill>
              <p:spPr>
                <a:xfrm>
                  <a:off x="3911843" y="2432968"/>
                  <a:ext cx="233121" cy="8669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6">
              <p14:nvContentPartPr>
                <p14:cNvPr id="867" name="Ink 866">
                  <a:extLst>
                    <a:ext uri="{FF2B5EF4-FFF2-40B4-BE49-F238E27FC236}">
                      <a16:creationId xmlns:a16="http://schemas.microsoft.com/office/drawing/2014/main" id="{70DDDC41-B092-5E36-5065-EC39C7222920}"/>
                    </a:ext>
                  </a:extLst>
                </p14:cNvPr>
                <p14:cNvContentPartPr/>
                <p14:nvPr/>
              </p14:nvContentPartPr>
              <p14:xfrm>
                <a:off x="4003007" y="2839849"/>
                <a:ext cx="141861" cy="73659"/>
              </p14:xfrm>
            </p:contentPart>
          </mc:Choice>
          <mc:Fallback xmlns="">
            <p:pic>
              <p:nvPicPr>
                <p:cNvPr id="867" name="Ink 866">
                  <a:extLst>
                    <a:ext uri="{FF2B5EF4-FFF2-40B4-BE49-F238E27FC236}">
                      <a16:creationId xmlns:a16="http://schemas.microsoft.com/office/drawing/2014/main" id="{70DDDC41-B092-5E36-5065-EC39C7222920}"/>
                    </a:ext>
                  </a:extLst>
                </p:cNvPr>
                <p:cNvPicPr/>
                <p:nvPr/>
              </p:nvPicPr>
              <p:blipFill>
                <a:blip r:embed="rId747"/>
                <a:stretch>
                  <a:fillRect/>
                </a:stretch>
              </p:blipFill>
              <p:spPr>
                <a:xfrm>
                  <a:off x="3939998" y="2462571"/>
                  <a:ext cx="267520" cy="8278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8">
              <p14:nvContentPartPr>
                <p14:cNvPr id="868" name="Ink 867">
                  <a:extLst>
                    <a:ext uri="{FF2B5EF4-FFF2-40B4-BE49-F238E27FC236}">
                      <a16:creationId xmlns:a16="http://schemas.microsoft.com/office/drawing/2014/main" id="{49BAE73E-7408-E4A4-675E-B51D29193F0E}"/>
                    </a:ext>
                  </a:extLst>
                </p14:cNvPr>
                <p14:cNvContentPartPr/>
                <p14:nvPr/>
              </p14:nvContentPartPr>
              <p14:xfrm>
                <a:off x="4004371" y="2858604"/>
                <a:ext cx="154137" cy="79456"/>
              </p14:xfrm>
            </p:contentPart>
          </mc:Choice>
          <mc:Fallback xmlns="">
            <p:pic>
              <p:nvPicPr>
                <p:cNvPr id="868" name="Ink 867">
                  <a:extLst>
                    <a:ext uri="{FF2B5EF4-FFF2-40B4-BE49-F238E27FC236}">
                      <a16:creationId xmlns:a16="http://schemas.microsoft.com/office/drawing/2014/main" id="{49BAE73E-7408-E4A4-675E-B51D29193F0E}"/>
                    </a:ext>
                  </a:extLst>
                </p:cNvPr>
                <p:cNvPicPr/>
                <p:nvPr/>
              </p:nvPicPr>
              <p:blipFill>
                <a:blip r:embed="rId749"/>
                <a:stretch>
                  <a:fillRect/>
                </a:stretch>
              </p:blipFill>
              <p:spPr>
                <a:xfrm>
                  <a:off x="3941854" y="2481458"/>
                  <a:ext cx="279531" cy="834108"/>
                </a:xfrm>
                <a:prstGeom prst="rect">
                  <a:avLst/>
                </a:prstGeom>
              </p:spPr>
            </p:pic>
          </mc:Fallback>
        </mc:AlternateContent>
      </p:grpSp>
      <p:grpSp>
        <p:nvGrpSpPr>
          <p:cNvPr id="932" name="Group 931">
            <a:extLst>
              <a:ext uri="{FF2B5EF4-FFF2-40B4-BE49-F238E27FC236}">
                <a16:creationId xmlns:a16="http://schemas.microsoft.com/office/drawing/2014/main" id="{3F49D845-83BD-2B4A-E1DE-D3FCED0F3E69}"/>
              </a:ext>
            </a:extLst>
          </p:cNvPr>
          <p:cNvGrpSpPr/>
          <p:nvPr/>
        </p:nvGrpSpPr>
        <p:grpSpPr>
          <a:xfrm>
            <a:off x="6418147" y="2541611"/>
            <a:ext cx="660031" cy="690335"/>
            <a:chOff x="6418147" y="2541611"/>
            <a:chExt cx="660031" cy="690335"/>
          </a:xfrm>
        </p:grpSpPr>
        <mc:AlternateContent xmlns:mc="http://schemas.openxmlformats.org/markup-compatibility/2006" xmlns:p14="http://schemas.microsoft.com/office/powerpoint/2010/main" xmlns:aink="http://schemas.microsoft.com/office/drawing/2016/ink">
          <mc:Choice Requires="p14 aink">
            <p:contentPart p14:bwMode="auto" r:id="rId750">
              <p14:nvContentPartPr>
                <p14:cNvPr id="881" name="Ink 880">
                  <a:extLst>
                    <a:ext uri="{FF2B5EF4-FFF2-40B4-BE49-F238E27FC236}">
                      <a16:creationId xmlns:a16="http://schemas.microsoft.com/office/drawing/2014/main" id="{7EDCE086-D1E4-E568-EB75-52C820C84131}"/>
                    </a:ext>
                  </a:extLst>
                </p14:cNvPr>
                <p14:cNvContentPartPr/>
                <p14:nvPr/>
              </p14:nvContentPartPr>
              <p14:xfrm>
                <a:off x="6910059" y="2933434"/>
                <a:ext cx="119013" cy="199492"/>
              </p14:xfrm>
            </p:contentPart>
          </mc:Choice>
          <mc:Fallback xmlns="">
            <p:pic>
              <p:nvPicPr>
                <p:cNvPr id="881" name="Ink 880">
                  <a:extLst>
                    <a:ext uri="{FF2B5EF4-FFF2-40B4-BE49-F238E27FC236}">
                      <a16:creationId xmlns:a16="http://schemas.microsoft.com/office/drawing/2014/main" id="{7EDCE086-D1E4-E568-EB75-52C820C84131}"/>
                    </a:ext>
                  </a:extLst>
                </p:cNvPr>
                <p:cNvPicPr/>
                <p:nvPr/>
              </p:nvPicPr>
              <p:blipFill>
                <a:blip r:embed="rId751"/>
                <a:stretch>
                  <a:fillRect/>
                </a:stretch>
              </p:blipFill>
              <p:spPr>
                <a:xfrm>
                  <a:off x="6847496" y="2555335"/>
                  <a:ext cx="244498" cy="955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2">
              <p14:nvContentPartPr>
                <p14:cNvPr id="883" name="Ink 882">
                  <a:extLst>
                    <a:ext uri="{FF2B5EF4-FFF2-40B4-BE49-F238E27FC236}">
                      <a16:creationId xmlns:a16="http://schemas.microsoft.com/office/drawing/2014/main" id="{709CE512-6DC7-2ABD-691F-B3698420DB7A}"/>
                    </a:ext>
                  </a:extLst>
                </p14:cNvPr>
                <p14:cNvContentPartPr/>
                <p14:nvPr/>
              </p14:nvContentPartPr>
              <p14:xfrm>
                <a:off x="6834355" y="3018346"/>
                <a:ext cx="160275" cy="163345"/>
              </p14:xfrm>
            </p:contentPart>
          </mc:Choice>
          <mc:Fallback xmlns="">
            <p:pic>
              <p:nvPicPr>
                <p:cNvPr id="883" name="Ink 882">
                  <a:extLst>
                    <a:ext uri="{FF2B5EF4-FFF2-40B4-BE49-F238E27FC236}">
                      <a16:creationId xmlns:a16="http://schemas.microsoft.com/office/drawing/2014/main" id="{709CE512-6DC7-2ABD-691F-B3698420DB7A}"/>
                    </a:ext>
                  </a:extLst>
                </p:cNvPr>
                <p:cNvPicPr/>
                <p:nvPr/>
              </p:nvPicPr>
              <p:blipFill>
                <a:blip r:embed="rId753"/>
                <a:stretch>
                  <a:fillRect/>
                </a:stretch>
              </p:blipFill>
              <p:spPr>
                <a:xfrm>
                  <a:off x="6771326" y="2640566"/>
                  <a:ext cx="285974" cy="918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4">
              <p14:nvContentPartPr>
                <p14:cNvPr id="885" name="Ink 884">
                  <a:extLst>
                    <a:ext uri="{FF2B5EF4-FFF2-40B4-BE49-F238E27FC236}">
                      <a16:creationId xmlns:a16="http://schemas.microsoft.com/office/drawing/2014/main" id="{028DA8FB-F030-52E7-FCDA-58A0F53415E7}"/>
                    </a:ext>
                  </a:extLst>
                </p14:cNvPr>
                <p14:cNvContentPartPr/>
                <p14:nvPr/>
              </p14:nvContentPartPr>
              <p14:xfrm>
                <a:off x="6527444" y="3177257"/>
                <a:ext cx="263261" cy="42626"/>
              </p14:xfrm>
            </p:contentPart>
          </mc:Choice>
          <mc:Fallback xmlns="">
            <p:pic>
              <p:nvPicPr>
                <p:cNvPr id="885" name="Ink 884">
                  <a:extLst>
                    <a:ext uri="{FF2B5EF4-FFF2-40B4-BE49-F238E27FC236}">
                      <a16:creationId xmlns:a16="http://schemas.microsoft.com/office/drawing/2014/main" id="{028DA8FB-F030-52E7-FCDA-58A0F53415E7}"/>
                    </a:ext>
                  </a:extLst>
                </p:cNvPr>
                <p:cNvPicPr/>
                <p:nvPr/>
              </p:nvPicPr>
              <p:blipFill>
                <a:blip r:embed="rId755"/>
                <a:stretch>
                  <a:fillRect/>
                </a:stretch>
              </p:blipFill>
              <p:spPr>
                <a:xfrm>
                  <a:off x="6464420" y="2798319"/>
                  <a:ext cx="388949" cy="8008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6">
              <p14:nvContentPartPr>
                <p14:cNvPr id="892" name="Ink 891">
                  <a:extLst>
                    <a:ext uri="{FF2B5EF4-FFF2-40B4-BE49-F238E27FC236}">
                      <a16:creationId xmlns:a16="http://schemas.microsoft.com/office/drawing/2014/main" id="{620774B2-4A8E-2FA6-BC70-A88EA09C2F4C}"/>
                    </a:ext>
                  </a:extLst>
                </p14:cNvPr>
                <p14:cNvContentPartPr/>
                <p14:nvPr/>
              </p14:nvContentPartPr>
              <p14:xfrm>
                <a:off x="6785931" y="2541611"/>
                <a:ext cx="180054" cy="74341"/>
              </p14:xfrm>
            </p:contentPart>
          </mc:Choice>
          <mc:Fallback xmlns="">
            <p:pic>
              <p:nvPicPr>
                <p:cNvPr id="892" name="Ink 891">
                  <a:extLst>
                    <a:ext uri="{FF2B5EF4-FFF2-40B4-BE49-F238E27FC236}">
                      <a16:creationId xmlns:a16="http://schemas.microsoft.com/office/drawing/2014/main" id="{620774B2-4A8E-2FA6-BC70-A88EA09C2F4C}"/>
                    </a:ext>
                  </a:extLst>
                </p:cNvPr>
                <p:cNvPicPr/>
                <p:nvPr/>
              </p:nvPicPr>
              <p:blipFill>
                <a:blip r:embed="rId757"/>
                <a:stretch>
                  <a:fillRect/>
                </a:stretch>
              </p:blipFill>
              <p:spPr>
                <a:xfrm>
                  <a:off x="6722912" y="2164878"/>
                  <a:ext cx="30573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8">
              <p14:nvContentPartPr>
                <p14:cNvPr id="896" name="Ink 895">
                  <a:extLst>
                    <a:ext uri="{FF2B5EF4-FFF2-40B4-BE49-F238E27FC236}">
                      <a16:creationId xmlns:a16="http://schemas.microsoft.com/office/drawing/2014/main" id="{57577562-042A-DF38-5D80-A8F25BE6B214}"/>
                    </a:ext>
                  </a:extLst>
                </p14:cNvPr>
                <p14:cNvContentPartPr/>
                <p14:nvPr/>
              </p14:nvContentPartPr>
              <p14:xfrm>
                <a:off x="6931543" y="2573325"/>
                <a:ext cx="99575" cy="139133"/>
              </p14:xfrm>
            </p:contentPart>
          </mc:Choice>
          <mc:Fallback xmlns="">
            <p:pic>
              <p:nvPicPr>
                <p:cNvPr id="896" name="Ink 895">
                  <a:extLst>
                    <a:ext uri="{FF2B5EF4-FFF2-40B4-BE49-F238E27FC236}">
                      <a16:creationId xmlns:a16="http://schemas.microsoft.com/office/drawing/2014/main" id="{57577562-042A-DF38-5D80-A8F25BE6B214}"/>
                    </a:ext>
                  </a:extLst>
                </p:cNvPr>
                <p:cNvPicPr/>
                <p:nvPr/>
              </p:nvPicPr>
              <p:blipFill>
                <a:blip r:embed="rId759"/>
                <a:stretch>
                  <a:fillRect/>
                </a:stretch>
              </p:blipFill>
              <p:spPr>
                <a:xfrm>
                  <a:off x="6868635" y="2195832"/>
                  <a:ext cx="225032" cy="8937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898" name="Ink 897">
                  <a:extLst>
                    <a:ext uri="{FF2B5EF4-FFF2-40B4-BE49-F238E27FC236}">
                      <a16:creationId xmlns:a16="http://schemas.microsoft.com/office/drawing/2014/main" id="{0FAEF3DB-F563-7C16-E1D5-DB189BB39D31}"/>
                    </a:ext>
                  </a:extLst>
                </p14:cNvPr>
                <p14:cNvContentPartPr/>
                <p14:nvPr/>
              </p14:nvContentPartPr>
              <p14:xfrm>
                <a:off x="7043395" y="2709389"/>
                <a:ext cx="31714" cy="201197"/>
              </p14:xfrm>
            </p:contentPart>
          </mc:Choice>
          <mc:Fallback xmlns="">
            <p:pic>
              <p:nvPicPr>
                <p:cNvPr id="898" name="Ink 897">
                  <a:extLst>
                    <a:ext uri="{FF2B5EF4-FFF2-40B4-BE49-F238E27FC236}">
                      <a16:creationId xmlns:a16="http://schemas.microsoft.com/office/drawing/2014/main" id="{0FAEF3DB-F563-7C16-E1D5-DB189BB39D31}"/>
                    </a:ext>
                  </a:extLst>
                </p:cNvPr>
                <p:cNvPicPr/>
                <p:nvPr/>
              </p:nvPicPr>
              <p:blipFill>
                <a:blip r:embed="rId761"/>
                <a:stretch>
                  <a:fillRect/>
                </a:stretch>
              </p:blipFill>
              <p:spPr>
                <a:xfrm>
                  <a:off x="6980688" y="2331470"/>
                  <a:ext cx="157489" cy="9566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899" name="Ink 898">
                  <a:extLst>
                    <a:ext uri="{FF2B5EF4-FFF2-40B4-BE49-F238E27FC236}">
                      <a16:creationId xmlns:a16="http://schemas.microsoft.com/office/drawing/2014/main" id="{6C6518DC-77B7-7091-8309-69F9EEF145FC}"/>
                    </a:ext>
                  </a:extLst>
                </p14:cNvPr>
                <p14:cNvContentPartPr/>
                <p14:nvPr/>
              </p14:nvContentPartPr>
              <p14:xfrm>
                <a:off x="7006566" y="2793278"/>
                <a:ext cx="71612" cy="176644"/>
              </p14:xfrm>
            </p:contentPart>
          </mc:Choice>
          <mc:Fallback xmlns="">
            <p:pic>
              <p:nvPicPr>
                <p:cNvPr id="899" name="Ink 898">
                  <a:extLst>
                    <a:ext uri="{FF2B5EF4-FFF2-40B4-BE49-F238E27FC236}">
                      <a16:creationId xmlns:a16="http://schemas.microsoft.com/office/drawing/2014/main" id="{6C6518DC-77B7-7091-8309-69F9EEF145FC}"/>
                    </a:ext>
                  </a:extLst>
                </p:cNvPr>
                <p:cNvPicPr/>
                <p:nvPr/>
              </p:nvPicPr>
              <p:blipFill>
                <a:blip r:embed="rId763"/>
                <a:stretch>
                  <a:fillRect/>
                </a:stretch>
              </p:blipFill>
              <p:spPr>
                <a:xfrm>
                  <a:off x="6943591" y="2415886"/>
                  <a:ext cx="197203" cy="9317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902" name="Ink 901">
                  <a:extLst>
                    <a:ext uri="{FF2B5EF4-FFF2-40B4-BE49-F238E27FC236}">
                      <a16:creationId xmlns:a16="http://schemas.microsoft.com/office/drawing/2014/main" id="{F8206737-A45D-A702-9EB2-E5C4F71F60A1}"/>
                    </a:ext>
                  </a:extLst>
                </p14:cNvPr>
                <p14:cNvContentPartPr/>
                <p14:nvPr/>
              </p14:nvContentPartPr>
              <p14:xfrm>
                <a:off x="6646625" y="3132029"/>
                <a:ext cx="191649" cy="47742"/>
              </p14:xfrm>
            </p:contentPart>
          </mc:Choice>
          <mc:Fallback xmlns="">
            <p:pic>
              <p:nvPicPr>
                <p:cNvPr id="902" name="Ink 901">
                  <a:extLst>
                    <a:ext uri="{FF2B5EF4-FFF2-40B4-BE49-F238E27FC236}">
                      <a16:creationId xmlns:a16="http://schemas.microsoft.com/office/drawing/2014/main" id="{F8206737-A45D-A702-9EB2-E5C4F71F60A1}"/>
                    </a:ext>
                  </a:extLst>
                </p:cNvPr>
                <p:cNvPicPr/>
                <p:nvPr/>
              </p:nvPicPr>
              <p:blipFill>
                <a:blip r:embed="rId765"/>
                <a:stretch>
                  <a:fillRect/>
                </a:stretch>
              </p:blipFill>
              <p:spPr>
                <a:xfrm>
                  <a:off x="6583583" y="2752263"/>
                  <a:ext cx="317374" cy="8069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903" name="Ink 902">
                  <a:extLst>
                    <a:ext uri="{FF2B5EF4-FFF2-40B4-BE49-F238E27FC236}">
                      <a16:creationId xmlns:a16="http://schemas.microsoft.com/office/drawing/2014/main" id="{A8F005C4-B9FD-C268-12B3-E17E6703051D}"/>
                    </a:ext>
                  </a:extLst>
                </p14:cNvPr>
                <p14:cNvContentPartPr/>
                <p14:nvPr/>
              </p14:nvContentPartPr>
              <p14:xfrm>
                <a:off x="6651399" y="3086334"/>
                <a:ext cx="264966" cy="98552"/>
              </p14:xfrm>
            </p:contentPart>
          </mc:Choice>
          <mc:Fallback xmlns="">
            <p:pic>
              <p:nvPicPr>
                <p:cNvPr id="903" name="Ink 902">
                  <a:extLst>
                    <a:ext uri="{FF2B5EF4-FFF2-40B4-BE49-F238E27FC236}">
                      <a16:creationId xmlns:a16="http://schemas.microsoft.com/office/drawing/2014/main" id="{A8F005C4-B9FD-C268-12B3-E17E6703051D}"/>
                    </a:ext>
                  </a:extLst>
                </p:cNvPr>
                <p:cNvPicPr/>
                <p:nvPr/>
              </p:nvPicPr>
              <p:blipFill>
                <a:blip r:embed="rId767"/>
                <a:stretch>
                  <a:fillRect/>
                </a:stretch>
              </p:blipFill>
              <p:spPr>
                <a:xfrm>
                  <a:off x="6588758" y="2708671"/>
                  <a:ext cx="390609" cy="8535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904" name="Ink 903">
                  <a:extLst>
                    <a:ext uri="{FF2B5EF4-FFF2-40B4-BE49-F238E27FC236}">
                      <a16:creationId xmlns:a16="http://schemas.microsoft.com/office/drawing/2014/main" id="{40AA0854-5FB5-659A-C0B9-1F7AF17A9F59}"/>
                    </a:ext>
                  </a:extLst>
                </p14:cNvPr>
                <p14:cNvContentPartPr/>
                <p14:nvPr/>
              </p14:nvContentPartPr>
              <p14:xfrm>
                <a:off x="6872375" y="3075421"/>
                <a:ext cx="57972" cy="53539"/>
              </p14:xfrm>
            </p:contentPart>
          </mc:Choice>
          <mc:Fallback xmlns="">
            <p:pic>
              <p:nvPicPr>
                <p:cNvPr id="904" name="Ink 903">
                  <a:extLst>
                    <a:ext uri="{FF2B5EF4-FFF2-40B4-BE49-F238E27FC236}">
                      <a16:creationId xmlns:a16="http://schemas.microsoft.com/office/drawing/2014/main" id="{40AA0854-5FB5-659A-C0B9-1F7AF17A9F59}"/>
                    </a:ext>
                  </a:extLst>
                </p:cNvPr>
                <p:cNvPicPr/>
                <p:nvPr/>
              </p:nvPicPr>
              <p:blipFill>
                <a:blip r:embed="rId769"/>
                <a:stretch>
                  <a:fillRect/>
                </a:stretch>
              </p:blipFill>
              <p:spPr>
                <a:xfrm>
                  <a:off x="6809362" y="2695945"/>
                  <a:ext cx="183638" cy="8128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905" name="Ink 904">
                  <a:extLst>
                    <a:ext uri="{FF2B5EF4-FFF2-40B4-BE49-F238E27FC236}">
                      <a16:creationId xmlns:a16="http://schemas.microsoft.com/office/drawing/2014/main" id="{8DDA4CCB-7138-4EEC-2660-38A2FA50ABB1}"/>
                    </a:ext>
                  </a:extLst>
                </p14:cNvPr>
                <p14:cNvContentPartPr/>
                <p14:nvPr/>
              </p14:nvContentPartPr>
              <p14:xfrm>
                <a:off x="6627187" y="3125550"/>
                <a:ext cx="250985" cy="75364"/>
              </p14:xfrm>
            </p:contentPart>
          </mc:Choice>
          <mc:Fallback xmlns="">
            <p:pic>
              <p:nvPicPr>
                <p:cNvPr id="905" name="Ink 904">
                  <a:extLst>
                    <a:ext uri="{FF2B5EF4-FFF2-40B4-BE49-F238E27FC236}">
                      <a16:creationId xmlns:a16="http://schemas.microsoft.com/office/drawing/2014/main" id="{8DDA4CCB-7138-4EEC-2660-38A2FA50ABB1}"/>
                    </a:ext>
                  </a:extLst>
                </p:cNvPr>
                <p:cNvPicPr/>
                <p:nvPr/>
              </p:nvPicPr>
              <p:blipFill>
                <a:blip r:embed="rId771"/>
                <a:stretch>
                  <a:fillRect/>
                </a:stretch>
              </p:blipFill>
              <p:spPr>
                <a:xfrm>
                  <a:off x="6564261" y="2747288"/>
                  <a:ext cx="376478"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906" name="Ink 905">
                  <a:extLst>
                    <a:ext uri="{FF2B5EF4-FFF2-40B4-BE49-F238E27FC236}">
                      <a16:creationId xmlns:a16="http://schemas.microsoft.com/office/drawing/2014/main" id="{A9F898EE-659F-1CB0-FC0A-171B998FD453}"/>
                    </a:ext>
                  </a:extLst>
                </p14:cNvPr>
                <p14:cNvContentPartPr/>
                <p14:nvPr/>
              </p14:nvContentPartPr>
              <p14:xfrm>
                <a:off x="6750292" y="3117366"/>
                <a:ext cx="146294" cy="95824"/>
              </p14:xfrm>
            </p:contentPart>
          </mc:Choice>
          <mc:Fallback xmlns="">
            <p:pic>
              <p:nvPicPr>
                <p:cNvPr id="906" name="Ink 905">
                  <a:extLst>
                    <a:ext uri="{FF2B5EF4-FFF2-40B4-BE49-F238E27FC236}">
                      <a16:creationId xmlns:a16="http://schemas.microsoft.com/office/drawing/2014/main" id="{A9F898EE-659F-1CB0-FC0A-171B998FD453}"/>
                    </a:ext>
                  </a:extLst>
                </p:cNvPr>
                <p:cNvPicPr/>
                <p:nvPr/>
              </p:nvPicPr>
              <p:blipFill>
                <a:blip r:embed="rId773"/>
                <a:stretch>
                  <a:fillRect/>
                </a:stretch>
              </p:blipFill>
              <p:spPr>
                <a:xfrm>
                  <a:off x="6687234" y="2739113"/>
                  <a:ext cx="272049" cy="8519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907" name="Ink 906">
                  <a:extLst>
                    <a:ext uri="{FF2B5EF4-FFF2-40B4-BE49-F238E27FC236}">
                      <a16:creationId xmlns:a16="http://schemas.microsoft.com/office/drawing/2014/main" id="{7508FB28-B34A-81F6-F247-DD1839385090}"/>
                    </a:ext>
                  </a:extLst>
                </p14:cNvPr>
                <p14:cNvContentPartPr/>
                <p14:nvPr/>
              </p14:nvContentPartPr>
              <p14:xfrm>
                <a:off x="6689592" y="3152149"/>
                <a:ext cx="195400" cy="67861"/>
              </p14:xfrm>
            </p:contentPart>
          </mc:Choice>
          <mc:Fallback xmlns="">
            <p:pic>
              <p:nvPicPr>
                <p:cNvPr id="907" name="Ink 906">
                  <a:extLst>
                    <a:ext uri="{FF2B5EF4-FFF2-40B4-BE49-F238E27FC236}">
                      <a16:creationId xmlns:a16="http://schemas.microsoft.com/office/drawing/2014/main" id="{7508FB28-B34A-81F6-F247-DD1839385090}"/>
                    </a:ext>
                  </a:extLst>
                </p:cNvPr>
                <p:cNvPicPr/>
                <p:nvPr/>
              </p:nvPicPr>
              <p:blipFill>
                <a:blip r:embed="rId775"/>
                <a:stretch>
                  <a:fillRect/>
                </a:stretch>
              </p:blipFill>
              <p:spPr>
                <a:xfrm>
                  <a:off x="6626862" y="2775143"/>
                  <a:ext cx="321220" cy="821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908" name="Ink 907">
                  <a:extLst>
                    <a:ext uri="{FF2B5EF4-FFF2-40B4-BE49-F238E27FC236}">
                      <a16:creationId xmlns:a16="http://schemas.microsoft.com/office/drawing/2014/main" id="{5EE25F61-5C24-D8B5-C155-127263E7389D}"/>
                    </a:ext>
                  </a:extLst>
                </p14:cNvPr>
                <p14:cNvContentPartPr/>
                <p14:nvPr/>
              </p14:nvContentPartPr>
              <p14:xfrm>
                <a:off x="6740403" y="3128619"/>
                <a:ext cx="164027" cy="90368"/>
              </p14:xfrm>
            </p:contentPart>
          </mc:Choice>
          <mc:Fallback xmlns="">
            <p:pic>
              <p:nvPicPr>
                <p:cNvPr id="908" name="Ink 907">
                  <a:extLst>
                    <a:ext uri="{FF2B5EF4-FFF2-40B4-BE49-F238E27FC236}">
                      <a16:creationId xmlns:a16="http://schemas.microsoft.com/office/drawing/2014/main" id="{5EE25F61-5C24-D8B5-C155-127263E7389D}"/>
                    </a:ext>
                  </a:extLst>
                </p:cNvPr>
                <p:cNvPicPr/>
                <p:nvPr/>
              </p:nvPicPr>
              <p:blipFill>
                <a:blip r:embed="rId777"/>
                <a:stretch>
                  <a:fillRect/>
                </a:stretch>
              </p:blipFill>
              <p:spPr>
                <a:xfrm>
                  <a:off x="6677814" y="2750586"/>
                  <a:ext cx="289565" cy="84607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909" name="Ink 908">
                  <a:extLst>
                    <a:ext uri="{FF2B5EF4-FFF2-40B4-BE49-F238E27FC236}">
                      <a16:creationId xmlns:a16="http://schemas.microsoft.com/office/drawing/2014/main" id="{385CFE64-D6D7-ECB6-5B19-BD9B9413D9CC}"/>
                    </a:ext>
                  </a:extLst>
                </p14:cNvPr>
                <p14:cNvContentPartPr/>
                <p14:nvPr/>
              </p14:nvContentPartPr>
              <p14:xfrm>
                <a:off x="6653104" y="3183181"/>
                <a:ext cx="200856" cy="48765"/>
              </p14:xfrm>
            </p:contentPart>
          </mc:Choice>
          <mc:Fallback xmlns="">
            <p:pic>
              <p:nvPicPr>
                <p:cNvPr id="909" name="Ink 908">
                  <a:extLst>
                    <a:ext uri="{FF2B5EF4-FFF2-40B4-BE49-F238E27FC236}">
                      <a16:creationId xmlns:a16="http://schemas.microsoft.com/office/drawing/2014/main" id="{385CFE64-D6D7-ECB6-5B19-BD9B9413D9CC}"/>
                    </a:ext>
                  </a:extLst>
                </p:cNvPr>
                <p:cNvPicPr/>
                <p:nvPr/>
              </p:nvPicPr>
              <p:blipFill>
                <a:blip r:embed="rId779"/>
                <a:stretch>
                  <a:fillRect/>
                </a:stretch>
              </p:blipFill>
              <p:spPr>
                <a:xfrm>
                  <a:off x="6590471" y="2804259"/>
                  <a:ext cx="326481" cy="8069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910" name="Ink 909">
                  <a:extLst>
                    <a:ext uri="{FF2B5EF4-FFF2-40B4-BE49-F238E27FC236}">
                      <a16:creationId xmlns:a16="http://schemas.microsoft.com/office/drawing/2014/main" id="{A9B1372B-7F4E-65E9-78B9-FD5E6A922621}"/>
                    </a:ext>
                  </a:extLst>
                </p14:cNvPr>
                <p14:cNvContentPartPr/>
                <p14:nvPr/>
              </p14:nvContentPartPr>
              <p14:xfrm>
                <a:off x="6766661" y="3124186"/>
                <a:ext cx="170165" cy="100939"/>
              </p14:xfrm>
            </p:contentPart>
          </mc:Choice>
          <mc:Fallback xmlns="">
            <p:pic>
              <p:nvPicPr>
                <p:cNvPr id="910" name="Ink 909">
                  <a:extLst>
                    <a:ext uri="{FF2B5EF4-FFF2-40B4-BE49-F238E27FC236}">
                      <a16:creationId xmlns:a16="http://schemas.microsoft.com/office/drawing/2014/main" id="{A9B1372B-7F4E-65E9-78B9-FD5E6A922621}"/>
                    </a:ext>
                  </a:extLst>
                </p:cNvPr>
                <p:cNvPicPr/>
                <p:nvPr/>
              </p:nvPicPr>
              <p:blipFill>
                <a:blip r:embed="rId781"/>
                <a:stretch>
                  <a:fillRect/>
                </a:stretch>
              </p:blipFill>
              <p:spPr>
                <a:xfrm>
                  <a:off x="6704063" y="2745665"/>
                  <a:ext cx="295720" cy="85762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2">
              <p14:nvContentPartPr>
                <p14:cNvPr id="911" name="Ink 910">
                  <a:extLst>
                    <a:ext uri="{FF2B5EF4-FFF2-40B4-BE49-F238E27FC236}">
                      <a16:creationId xmlns:a16="http://schemas.microsoft.com/office/drawing/2014/main" id="{4C509F19-31D4-D1F4-9167-6FD657BA2B9E}"/>
                    </a:ext>
                  </a:extLst>
                </p14:cNvPr>
                <p14:cNvContentPartPr/>
                <p14:nvPr/>
              </p14:nvContentPartPr>
              <p14:xfrm>
                <a:off x="6710053" y="3173974"/>
                <a:ext cx="178349" cy="51834"/>
              </p14:xfrm>
            </p:contentPart>
          </mc:Choice>
          <mc:Fallback xmlns="">
            <p:pic>
              <p:nvPicPr>
                <p:cNvPr id="911" name="Ink 910">
                  <a:extLst>
                    <a:ext uri="{FF2B5EF4-FFF2-40B4-BE49-F238E27FC236}">
                      <a16:creationId xmlns:a16="http://schemas.microsoft.com/office/drawing/2014/main" id="{4C509F19-31D4-D1F4-9167-6FD657BA2B9E}"/>
                    </a:ext>
                  </a:extLst>
                </p:cNvPr>
                <p:cNvPicPr/>
                <p:nvPr/>
              </p:nvPicPr>
              <p:blipFill>
                <a:blip r:embed="rId783"/>
                <a:stretch>
                  <a:fillRect/>
                </a:stretch>
              </p:blipFill>
              <p:spPr>
                <a:xfrm>
                  <a:off x="6647127" y="2796378"/>
                  <a:ext cx="303841" cy="8073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4">
              <p14:nvContentPartPr>
                <p14:cNvPr id="912" name="Ink 911">
                  <a:extLst>
                    <a:ext uri="{FF2B5EF4-FFF2-40B4-BE49-F238E27FC236}">
                      <a16:creationId xmlns:a16="http://schemas.microsoft.com/office/drawing/2014/main" id="{BD72E900-8BC6-12BB-CE93-5506CEF5F034}"/>
                    </a:ext>
                  </a:extLst>
                </p14:cNvPr>
                <p14:cNvContentPartPr/>
                <p14:nvPr/>
              </p14:nvContentPartPr>
              <p14:xfrm>
                <a:off x="6728468" y="3136121"/>
                <a:ext cx="189603" cy="83207"/>
              </p14:xfrm>
            </p:contentPart>
          </mc:Choice>
          <mc:Fallback xmlns="">
            <p:pic>
              <p:nvPicPr>
                <p:cNvPr id="912" name="Ink 911">
                  <a:extLst>
                    <a:ext uri="{FF2B5EF4-FFF2-40B4-BE49-F238E27FC236}">
                      <a16:creationId xmlns:a16="http://schemas.microsoft.com/office/drawing/2014/main" id="{BD72E900-8BC6-12BB-CE93-5506CEF5F034}"/>
                    </a:ext>
                  </a:extLst>
                </p:cNvPr>
                <p:cNvPicPr/>
                <p:nvPr/>
              </p:nvPicPr>
              <p:blipFill>
                <a:blip r:embed="rId785"/>
                <a:stretch>
                  <a:fillRect/>
                </a:stretch>
              </p:blipFill>
              <p:spPr>
                <a:xfrm>
                  <a:off x="6665748" y="2758268"/>
                  <a:ext cx="315404" cy="839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6">
              <p14:nvContentPartPr>
                <p14:cNvPr id="913" name="Ink 912">
                  <a:extLst>
                    <a:ext uri="{FF2B5EF4-FFF2-40B4-BE49-F238E27FC236}">
                      <a16:creationId xmlns:a16="http://schemas.microsoft.com/office/drawing/2014/main" id="{A231EFF9-42FF-8DA9-CE8B-0BB42946AB84}"/>
                    </a:ext>
                  </a:extLst>
                </p14:cNvPr>
                <p14:cNvContentPartPr/>
                <p14:nvPr/>
              </p14:nvContentPartPr>
              <p14:xfrm>
                <a:off x="6669132" y="3101679"/>
                <a:ext cx="259510" cy="118331"/>
              </p14:xfrm>
            </p:contentPart>
          </mc:Choice>
          <mc:Fallback xmlns="">
            <p:pic>
              <p:nvPicPr>
                <p:cNvPr id="913" name="Ink 912">
                  <a:extLst>
                    <a:ext uri="{FF2B5EF4-FFF2-40B4-BE49-F238E27FC236}">
                      <a16:creationId xmlns:a16="http://schemas.microsoft.com/office/drawing/2014/main" id="{A231EFF9-42FF-8DA9-CE8B-0BB42946AB84}"/>
                    </a:ext>
                  </a:extLst>
                </p:cNvPr>
                <p:cNvPicPr/>
                <p:nvPr/>
              </p:nvPicPr>
              <p:blipFill>
                <a:blip r:embed="rId787"/>
                <a:stretch>
                  <a:fillRect/>
                </a:stretch>
              </p:blipFill>
              <p:spPr>
                <a:xfrm>
                  <a:off x="6606057" y="2724027"/>
                  <a:ext cx="385300" cy="8732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8">
              <p14:nvContentPartPr>
                <p14:cNvPr id="914" name="Ink 913">
                  <a:extLst>
                    <a:ext uri="{FF2B5EF4-FFF2-40B4-BE49-F238E27FC236}">
                      <a16:creationId xmlns:a16="http://schemas.microsoft.com/office/drawing/2014/main" id="{1EA64757-E8B9-C4C0-3B7D-917CF41D26F4}"/>
                    </a:ext>
                  </a:extLst>
                </p14:cNvPr>
                <p14:cNvContentPartPr/>
                <p14:nvPr/>
              </p14:nvContentPartPr>
              <p14:xfrm>
                <a:off x="6893517" y="3007901"/>
                <a:ext cx="94119" cy="149363"/>
              </p14:xfrm>
            </p:contentPart>
          </mc:Choice>
          <mc:Fallback xmlns="">
            <p:pic>
              <p:nvPicPr>
                <p:cNvPr id="914" name="Ink 913">
                  <a:extLst>
                    <a:ext uri="{FF2B5EF4-FFF2-40B4-BE49-F238E27FC236}">
                      <a16:creationId xmlns:a16="http://schemas.microsoft.com/office/drawing/2014/main" id="{1EA64757-E8B9-C4C0-3B7D-917CF41D26F4}"/>
                    </a:ext>
                  </a:extLst>
                </p:cNvPr>
                <p:cNvPicPr/>
                <p:nvPr/>
              </p:nvPicPr>
              <p:blipFill>
                <a:blip r:embed="rId789"/>
                <a:stretch>
                  <a:fillRect/>
                </a:stretch>
              </p:blipFill>
              <p:spPr>
                <a:xfrm>
                  <a:off x="6831010" y="2630355"/>
                  <a:ext cx="219491" cy="9048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0">
              <p14:nvContentPartPr>
                <p14:cNvPr id="915" name="Ink 914">
                  <a:extLst>
                    <a:ext uri="{FF2B5EF4-FFF2-40B4-BE49-F238E27FC236}">
                      <a16:creationId xmlns:a16="http://schemas.microsoft.com/office/drawing/2014/main" id="{35E51E1E-0989-F946-B81E-D48B02B48DA9}"/>
                    </a:ext>
                  </a:extLst>
                </p14:cNvPr>
                <p14:cNvContentPartPr/>
                <p14:nvPr/>
              </p14:nvContentPartPr>
              <p14:xfrm>
                <a:off x="6879877" y="3040297"/>
                <a:ext cx="94119" cy="82184"/>
              </p14:xfrm>
            </p:contentPart>
          </mc:Choice>
          <mc:Fallback xmlns="">
            <p:pic>
              <p:nvPicPr>
                <p:cNvPr id="915" name="Ink 914">
                  <a:extLst>
                    <a:ext uri="{FF2B5EF4-FFF2-40B4-BE49-F238E27FC236}">
                      <a16:creationId xmlns:a16="http://schemas.microsoft.com/office/drawing/2014/main" id="{35E51E1E-0989-F946-B81E-D48B02B48DA9}"/>
                    </a:ext>
                  </a:extLst>
                </p:cNvPr>
                <p:cNvPicPr/>
                <p:nvPr/>
              </p:nvPicPr>
              <p:blipFill>
                <a:blip r:embed="rId791"/>
                <a:stretch>
                  <a:fillRect/>
                </a:stretch>
              </p:blipFill>
              <p:spPr>
                <a:xfrm>
                  <a:off x="6817131" y="2661818"/>
                  <a:ext cx="219972" cy="838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916" name="Ink 915">
                  <a:extLst>
                    <a:ext uri="{FF2B5EF4-FFF2-40B4-BE49-F238E27FC236}">
                      <a16:creationId xmlns:a16="http://schemas.microsoft.com/office/drawing/2014/main" id="{FCF236C1-C625-D65A-57E0-2A9A2DE556D0}"/>
                    </a:ext>
                  </a:extLst>
                </p14:cNvPr>
                <p14:cNvContentPartPr/>
                <p14:nvPr/>
              </p14:nvContentPartPr>
              <p14:xfrm>
                <a:off x="6970245" y="2921284"/>
                <a:ext cx="58313" cy="126515"/>
              </p14:xfrm>
            </p:contentPart>
          </mc:Choice>
          <mc:Fallback xmlns="">
            <p:pic>
              <p:nvPicPr>
                <p:cNvPr id="916" name="Ink 915">
                  <a:extLst>
                    <a:ext uri="{FF2B5EF4-FFF2-40B4-BE49-F238E27FC236}">
                      <a16:creationId xmlns:a16="http://schemas.microsoft.com/office/drawing/2014/main" id="{FCF236C1-C625-D65A-57E0-2A9A2DE556D0}"/>
                    </a:ext>
                  </a:extLst>
                </p:cNvPr>
                <p:cNvPicPr/>
                <p:nvPr/>
              </p:nvPicPr>
              <p:blipFill>
                <a:blip r:embed="rId793"/>
                <a:stretch>
                  <a:fillRect/>
                </a:stretch>
              </p:blipFill>
              <p:spPr>
                <a:xfrm>
                  <a:off x="6907253" y="2543896"/>
                  <a:ext cx="183938" cy="8809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917" name="Ink 916">
                  <a:extLst>
                    <a:ext uri="{FF2B5EF4-FFF2-40B4-BE49-F238E27FC236}">
                      <a16:creationId xmlns:a16="http://schemas.microsoft.com/office/drawing/2014/main" id="{7F9F088F-629D-C6A8-AE56-A2A08F8AC0D2}"/>
                    </a:ext>
                  </a:extLst>
                </p14:cNvPr>
                <p14:cNvContentPartPr/>
                <p14:nvPr/>
              </p14:nvContentPartPr>
              <p14:xfrm>
                <a:off x="6937508" y="2930150"/>
                <a:ext cx="121400" cy="141520"/>
              </p14:xfrm>
            </p:contentPart>
          </mc:Choice>
          <mc:Fallback xmlns="">
            <p:pic>
              <p:nvPicPr>
                <p:cNvPr id="917" name="Ink 916">
                  <a:extLst>
                    <a:ext uri="{FF2B5EF4-FFF2-40B4-BE49-F238E27FC236}">
                      <a16:creationId xmlns:a16="http://schemas.microsoft.com/office/drawing/2014/main" id="{7F9F088F-629D-C6A8-AE56-A2A08F8AC0D2}"/>
                    </a:ext>
                  </a:extLst>
                </p:cNvPr>
                <p:cNvPicPr/>
                <p:nvPr/>
              </p:nvPicPr>
              <p:blipFill>
                <a:blip r:embed="rId795"/>
                <a:stretch>
                  <a:fillRect/>
                </a:stretch>
              </p:blipFill>
              <p:spPr>
                <a:xfrm>
                  <a:off x="6874653" y="2552403"/>
                  <a:ext cx="246751" cy="897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918" name="Ink 917">
                  <a:extLst>
                    <a:ext uri="{FF2B5EF4-FFF2-40B4-BE49-F238E27FC236}">
                      <a16:creationId xmlns:a16="http://schemas.microsoft.com/office/drawing/2014/main" id="{9FB3F7D6-DEE4-8BF0-6940-777F89800C01}"/>
                    </a:ext>
                  </a:extLst>
                </p14:cNvPr>
                <p14:cNvContentPartPr/>
                <p14:nvPr/>
              </p14:nvContentPartPr>
              <p14:xfrm>
                <a:off x="7001618" y="2896390"/>
                <a:ext cx="40921" cy="106055"/>
              </p14:xfrm>
            </p:contentPart>
          </mc:Choice>
          <mc:Fallback xmlns="">
            <p:pic>
              <p:nvPicPr>
                <p:cNvPr id="918" name="Ink 917">
                  <a:extLst>
                    <a:ext uri="{FF2B5EF4-FFF2-40B4-BE49-F238E27FC236}">
                      <a16:creationId xmlns:a16="http://schemas.microsoft.com/office/drawing/2014/main" id="{9FB3F7D6-DEE4-8BF0-6940-777F89800C01}"/>
                    </a:ext>
                  </a:extLst>
                </p:cNvPr>
                <p:cNvPicPr/>
                <p:nvPr/>
              </p:nvPicPr>
              <p:blipFill>
                <a:blip r:embed="rId797"/>
                <a:stretch>
                  <a:fillRect/>
                </a:stretch>
              </p:blipFill>
              <p:spPr>
                <a:xfrm>
                  <a:off x="6939160" y="2519266"/>
                  <a:ext cx="166197" cy="8606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920" name="Ink 919">
                  <a:extLst>
                    <a:ext uri="{FF2B5EF4-FFF2-40B4-BE49-F238E27FC236}">
                      <a16:creationId xmlns:a16="http://schemas.microsoft.com/office/drawing/2014/main" id="{49570B3F-50F7-8B99-1B35-5D3E4620923A}"/>
                    </a:ext>
                  </a:extLst>
                </p14:cNvPr>
                <p14:cNvContentPartPr/>
                <p14:nvPr/>
              </p14:nvContentPartPr>
              <p14:xfrm>
                <a:off x="6453953" y="3140214"/>
                <a:ext cx="171870" cy="63087"/>
              </p14:xfrm>
            </p:contentPart>
          </mc:Choice>
          <mc:Fallback xmlns="">
            <p:pic>
              <p:nvPicPr>
                <p:cNvPr id="920" name="Ink 919">
                  <a:extLst>
                    <a:ext uri="{FF2B5EF4-FFF2-40B4-BE49-F238E27FC236}">
                      <a16:creationId xmlns:a16="http://schemas.microsoft.com/office/drawing/2014/main" id="{49570B3F-50F7-8B99-1B35-5D3E4620923A}"/>
                    </a:ext>
                  </a:extLst>
                </p:cNvPr>
                <p:cNvPicPr/>
                <p:nvPr/>
              </p:nvPicPr>
              <p:blipFill>
                <a:blip r:embed="rId799"/>
                <a:stretch>
                  <a:fillRect/>
                </a:stretch>
              </p:blipFill>
              <p:spPr>
                <a:xfrm>
                  <a:off x="6391258" y="2761692"/>
                  <a:ext cx="297620" cy="81977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921" name="Ink 920">
                  <a:extLst>
                    <a:ext uri="{FF2B5EF4-FFF2-40B4-BE49-F238E27FC236}">
                      <a16:creationId xmlns:a16="http://schemas.microsoft.com/office/drawing/2014/main" id="{C5B60275-75BA-04DE-8CAF-9F21CD04A593}"/>
                    </a:ext>
                  </a:extLst>
                </p14:cNvPr>
                <p14:cNvContentPartPr/>
                <p14:nvPr/>
              </p14:nvContentPartPr>
              <p14:xfrm>
                <a:off x="6418147" y="3143624"/>
                <a:ext cx="175962" cy="60700"/>
              </p14:xfrm>
            </p:contentPart>
          </mc:Choice>
          <mc:Fallback xmlns="">
            <p:pic>
              <p:nvPicPr>
                <p:cNvPr id="921" name="Ink 920">
                  <a:extLst>
                    <a:ext uri="{FF2B5EF4-FFF2-40B4-BE49-F238E27FC236}">
                      <a16:creationId xmlns:a16="http://schemas.microsoft.com/office/drawing/2014/main" id="{C5B60275-75BA-04DE-8CAF-9F21CD04A593}"/>
                    </a:ext>
                  </a:extLst>
                </p:cNvPr>
                <p:cNvPicPr/>
                <p:nvPr/>
              </p:nvPicPr>
              <p:blipFill>
                <a:blip r:embed="rId801"/>
                <a:stretch>
                  <a:fillRect/>
                </a:stretch>
              </p:blipFill>
              <p:spPr>
                <a:xfrm>
                  <a:off x="6355535" y="2766853"/>
                  <a:ext cx="301546" cy="8146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922" name="Ink 921">
                  <a:extLst>
                    <a:ext uri="{FF2B5EF4-FFF2-40B4-BE49-F238E27FC236}">
                      <a16:creationId xmlns:a16="http://schemas.microsoft.com/office/drawing/2014/main" id="{77DE65F9-F740-4CE4-0EF6-8F2AE3A5EBF4}"/>
                    </a:ext>
                  </a:extLst>
                </p14:cNvPr>
                <p14:cNvContentPartPr/>
                <p14:nvPr/>
              </p14:nvContentPartPr>
              <p14:xfrm>
                <a:off x="6421557" y="3129642"/>
                <a:ext cx="183464" cy="71953"/>
              </p14:xfrm>
            </p:contentPart>
          </mc:Choice>
          <mc:Fallback xmlns="">
            <p:pic>
              <p:nvPicPr>
                <p:cNvPr id="922" name="Ink 921">
                  <a:extLst>
                    <a:ext uri="{FF2B5EF4-FFF2-40B4-BE49-F238E27FC236}">
                      <a16:creationId xmlns:a16="http://schemas.microsoft.com/office/drawing/2014/main" id="{77DE65F9-F740-4CE4-0EF6-8F2AE3A5EBF4}"/>
                    </a:ext>
                  </a:extLst>
                </p:cNvPr>
                <p:cNvPicPr/>
                <p:nvPr/>
              </p:nvPicPr>
              <p:blipFill>
                <a:blip r:embed="rId803"/>
                <a:stretch>
                  <a:fillRect/>
                </a:stretch>
              </p:blipFill>
              <p:spPr>
                <a:xfrm>
                  <a:off x="6358963" y="2752249"/>
                  <a:ext cx="309011" cy="827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924" name="Ink 923">
                  <a:extLst>
                    <a:ext uri="{FF2B5EF4-FFF2-40B4-BE49-F238E27FC236}">
                      <a16:creationId xmlns:a16="http://schemas.microsoft.com/office/drawing/2014/main" id="{1D28F50A-0FBF-2402-8231-D95089079914}"/>
                    </a:ext>
                  </a:extLst>
                </p14:cNvPr>
                <p14:cNvContentPartPr/>
                <p14:nvPr/>
              </p14:nvContentPartPr>
              <p14:xfrm>
                <a:off x="6543980" y="3113615"/>
                <a:ext cx="184146" cy="28645"/>
              </p14:xfrm>
            </p:contentPart>
          </mc:Choice>
          <mc:Fallback xmlns="">
            <p:pic>
              <p:nvPicPr>
                <p:cNvPr id="924" name="Ink 923">
                  <a:extLst>
                    <a:ext uri="{FF2B5EF4-FFF2-40B4-BE49-F238E27FC236}">
                      <a16:creationId xmlns:a16="http://schemas.microsoft.com/office/drawing/2014/main" id="{1D28F50A-0FBF-2402-8231-D95089079914}"/>
                    </a:ext>
                  </a:extLst>
                </p:cNvPr>
                <p:cNvPicPr/>
                <p:nvPr/>
              </p:nvPicPr>
              <p:blipFill>
                <a:blip r:embed="rId805"/>
                <a:stretch>
                  <a:fillRect/>
                </a:stretch>
              </p:blipFill>
              <p:spPr>
                <a:xfrm>
                  <a:off x="6481277" y="2732890"/>
                  <a:ext cx="309913" cy="7897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925" name="Ink 924">
                  <a:extLst>
                    <a:ext uri="{FF2B5EF4-FFF2-40B4-BE49-F238E27FC236}">
                      <a16:creationId xmlns:a16="http://schemas.microsoft.com/office/drawing/2014/main" id="{7496C06D-4FD3-2761-9F26-C143BEF0FC91}"/>
                    </a:ext>
                  </a:extLst>
                </p14:cNvPr>
                <p14:cNvContentPartPr/>
                <p14:nvPr/>
              </p14:nvContentPartPr>
              <p14:xfrm>
                <a:off x="6520451" y="3072693"/>
                <a:ext cx="293952" cy="78774"/>
              </p14:xfrm>
            </p:contentPart>
          </mc:Choice>
          <mc:Fallback xmlns="">
            <p:pic>
              <p:nvPicPr>
                <p:cNvPr id="925" name="Ink 924">
                  <a:extLst>
                    <a:ext uri="{FF2B5EF4-FFF2-40B4-BE49-F238E27FC236}">
                      <a16:creationId xmlns:a16="http://schemas.microsoft.com/office/drawing/2014/main" id="{7496C06D-4FD3-2761-9F26-C143BEF0FC91}"/>
                    </a:ext>
                  </a:extLst>
                </p:cNvPr>
                <p:cNvPicPr/>
                <p:nvPr/>
              </p:nvPicPr>
              <p:blipFill>
                <a:blip r:embed="rId807"/>
                <a:stretch>
                  <a:fillRect/>
                </a:stretch>
              </p:blipFill>
              <p:spPr>
                <a:xfrm>
                  <a:off x="6457847" y="2695369"/>
                  <a:ext cx="419520" cy="833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926" name="Ink 925">
                  <a:extLst>
                    <a:ext uri="{FF2B5EF4-FFF2-40B4-BE49-F238E27FC236}">
                      <a16:creationId xmlns:a16="http://schemas.microsoft.com/office/drawing/2014/main" id="{74A9B4C2-D82F-0332-94AF-9217DDE87745}"/>
                    </a:ext>
                  </a:extLst>
                </p14:cNvPr>
                <p14:cNvContentPartPr/>
                <p14:nvPr/>
              </p14:nvContentPartPr>
              <p14:xfrm>
                <a:off x="6498626" y="3130665"/>
                <a:ext cx="243823" cy="4092"/>
              </p14:xfrm>
            </p:contentPart>
          </mc:Choice>
          <mc:Fallback xmlns="">
            <p:pic>
              <p:nvPicPr>
                <p:cNvPr id="926" name="Ink 925">
                  <a:extLst>
                    <a:ext uri="{FF2B5EF4-FFF2-40B4-BE49-F238E27FC236}">
                      <a16:creationId xmlns:a16="http://schemas.microsoft.com/office/drawing/2014/main" id="{74A9B4C2-D82F-0332-94AF-9217DDE87745}"/>
                    </a:ext>
                  </a:extLst>
                </p:cNvPr>
                <p:cNvPicPr/>
                <p:nvPr/>
              </p:nvPicPr>
              <p:blipFill>
                <a:blip r:embed="rId809"/>
                <a:stretch>
                  <a:fillRect/>
                </a:stretch>
              </p:blipFill>
              <p:spPr>
                <a:xfrm>
                  <a:off x="6435960" y="2772956"/>
                  <a:ext cx="369516" cy="719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927" name="Ink 926">
                  <a:extLst>
                    <a:ext uri="{FF2B5EF4-FFF2-40B4-BE49-F238E27FC236}">
                      <a16:creationId xmlns:a16="http://schemas.microsoft.com/office/drawing/2014/main" id="{F823F0AD-FBDC-CE04-CA2C-660141C784AD}"/>
                    </a:ext>
                  </a:extLst>
                </p14:cNvPr>
                <p14:cNvContentPartPr/>
                <p14:nvPr/>
              </p14:nvContentPartPr>
              <p14:xfrm>
                <a:off x="6645943" y="3111569"/>
                <a:ext cx="99575" cy="33760"/>
              </p14:xfrm>
            </p:contentPart>
          </mc:Choice>
          <mc:Fallback xmlns="">
            <p:pic>
              <p:nvPicPr>
                <p:cNvPr id="927" name="Ink 926">
                  <a:extLst>
                    <a:ext uri="{FF2B5EF4-FFF2-40B4-BE49-F238E27FC236}">
                      <a16:creationId xmlns:a16="http://schemas.microsoft.com/office/drawing/2014/main" id="{F823F0AD-FBDC-CE04-CA2C-660141C784AD}"/>
                    </a:ext>
                  </a:extLst>
                </p:cNvPr>
                <p:cNvPicPr/>
                <p:nvPr/>
              </p:nvPicPr>
              <p:blipFill>
                <a:blip r:embed="rId811"/>
                <a:stretch>
                  <a:fillRect/>
                </a:stretch>
              </p:blipFill>
              <p:spPr>
                <a:xfrm>
                  <a:off x="6583035" y="2734463"/>
                  <a:ext cx="225032" cy="7876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928" name="Ink 927">
                  <a:extLst>
                    <a:ext uri="{FF2B5EF4-FFF2-40B4-BE49-F238E27FC236}">
                      <a16:creationId xmlns:a16="http://schemas.microsoft.com/office/drawing/2014/main" id="{1A90FF39-478E-9FE9-867F-7B4542A471DF}"/>
                    </a:ext>
                  </a:extLst>
                </p14:cNvPr>
                <p14:cNvContentPartPr/>
                <p14:nvPr/>
              </p14:nvContentPartPr>
              <p14:xfrm>
                <a:off x="6775186" y="3059394"/>
                <a:ext cx="123446" cy="38875"/>
              </p14:xfrm>
            </p:contentPart>
          </mc:Choice>
          <mc:Fallback xmlns="">
            <p:pic>
              <p:nvPicPr>
                <p:cNvPr id="928" name="Ink 927">
                  <a:extLst>
                    <a:ext uri="{FF2B5EF4-FFF2-40B4-BE49-F238E27FC236}">
                      <a16:creationId xmlns:a16="http://schemas.microsoft.com/office/drawing/2014/main" id="{1A90FF39-478E-9FE9-867F-7B4542A471DF}"/>
                    </a:ext>
                  </a:extLst>
                </p:cNvPr>
                <p:cNvPicPr/>
                <p:nvPr/>
              </p:nvPicPr>
              <p:blipFill>
                <a:blip r:embed="rId813"/>
                <a:stretch>
                  <a:fillRect/>
                </a:stretch>
              </p:blipFill>
              <p:spPr>
                <a:xfrm>
                  <a:off x="6712203" y="2681443"/>
                  <a:ext cx="249051" cy="794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929" name="Ink 928">
                  <a:extLst>
                    <a:ext uri="{FF2B5EF4-FFF2-40B4-BE49-F238E27FC236}">
                      <a16:creationId xmlns:a16="http://schemas.microsoft.com/office/drawing/2014/main" id="{46091E1B-6906-5975-AC0E-8242C537CE32}"/>
                    </a:ext>
                  </a:extLst>
                </p14:cNvPr>
                <p14:cNvContentPartPr/>
                <p14:nvPr/>
              </p14:nvContentPartPr>
              <p14:xfrm>
                <a:off x="6597178" y="3083947"/>
                <a:ext cx="235298" cy="56267"/>
              </p14:xfrm>
            </p:contentPart>
          </mc:Choice>
          <mc:Fallback xmlns="">
            <p:pic>
              <p:nvPicPr>
                <p:cNvPr id="929" name="Ink 928">
                  <a:extLst>
                    <a:ext uri="{FF2B5EF4-FFF2-40B4-BE49-F238E27FC236}">
                      <a16:creationId xmlns:a16="http://schemas.microsoft.com/office/drawing/2014/main" id="{46091E1B-6906-5975-AC0E-8242C537CE32}"/>
                    </a:ext>
                  </a:extLst>
                </p:cNvPr>
                <p:cNvPicPr/>
                <p:nvPr/>
              </p:nvPicPr>
              <p:blipFill>
                <a:blip r:embed="rId815"/>
                <a:stretch>
                  <a:fillRect/>
                </a:stretch>
              </p:blipFill>
              <p:spPr>
                <a:xfrm>
                  <a:off x="6534480" y="2707639"/>
                  <a:ext cx="361055" cy="80852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930" name="Ink 929">
                  <a:extLst>
                    <a:ext uri="{FF2B5EF4-FFF2-40B4-BE49-F238E27FC236}">
                      <a16:creationId xmlns:a16="http://schemas.microsoft.com/office/drawing/2014/main" id="{1CE278D2-B79F-904D-FF28-67B972AA113C}"/>
                    </a:ext>
                  </a:extLst>
                </p14:cNvPr>
                <p14:cNvContentPartPr/>
                <p14:nvPr/>
              </p14:nvContentPartPr>
              <p14:xfrm>
                <a:off x="6592745" y="3029726"/>
                <a:ext cx="303500" cy="109465"/>
              </p14:xfrm>
            </p:contentPart>
          </mc:Choice>
          <mc:Fallback xmlns="">
            <p:pic>
              <p:nvPicPr>
                <p:cNvPr id="930" name="Ink 929">
                  <a:extLst>
                    <a:ext uri="{FF2B5EF4-FFF2-40B4-BE49-F238E27FC236}">
                      <a16:creationId xmlns:a16="http://schemas.microsoft.com/office/drawing/2014/main" id="{1CE278D2-B79F-904D-FF28-67B972AA113C}"/>
                    </a:ext>
                  </a:extLst>
                </p:cNvPr>
                <p:cNvPicPr/>
                <p:nvPr/>
              </p:nvPicPr>
              <p:blipFill>
                <a:blip r:embed="rId817"/>
                <a:stretch>
                  <a:fillRect/>
                </a:stretch>
              </p:blipFill>
              <p:spPr>
                <a:xfrm>
                  <a:off x="6530101" y="2651640"/>
                  <a:ext cx="429148" cy="865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931" name="Ink 930">
                  <a:extLst>
                    <a:ext uri="{FF2B5EF4-FFF2-40B4-BE49-F238E27FC236}">
                      <a16:creationId xmlns:a16="http://schemas.microsoft.com/office/drawing/2014/main" id="{CD99DB4A-41D5-9A6C-E540-E6B50CE74CA2}"/>
                    </a:ext>
                  </a:extLst>
                </p14:cNvPr>
                <p14:cNvContentPartPr/>
                <p14:nvPr/>
              </p14:nvContentPartPr>
              <p14:xfrm>
                <a:off x="6596837" y="3086334"/>
                <a:ext cx="202561" cy="54562"/>
              </p14:xfrm>
            </p:contentPart>
          </mc:Choice>
          <mc:Fallback xmlns="">
            <p:pic>
              <p:nvPicPr>
                <p:cNvPr id="931" name="Ink 930">
                  <a:extLst>
                    <a:ext uri="{FF2B5EF4-FFF2-40B4-BE49-F238E27FC236}">
                      <a16:creationId xmlns:a16="http://schemas.microsoft.com/office/drawing/2014/main" id="{CD99DB4A-41D5-9A6C-E540-E6B50CE74CA2}"/>
                    </a:ext>
                  </a:extLst>
                </p:cNvPr>
                <p:cNvPicPr/>
                <p:nvPr/>
              </p:nvPicPr>
              <p:blipFill>
                <a:blip r:embed="rId819"/>
                <a:stretch>
                  <a:fillRect/>
                </a:stretch>
              </p:blipFill>
              <p:spPr>
                <a:xfrm>
                  <a:off x="6534122" y="2709425"/>
                  <a:ext cx="328351" cy="808020"/>
                </a:xfrm>
                <a:prstGeom prst="rect">
                  <a:avLst/>
                </a:prstGeom>
              </p:spPr>
            </p:pic>
          </mc:Fallback>
        </mc:AlternateContent>
      </p:grpSp>
      <p:grpSp>
        <p:nvGrpSpPr>
          <p:cNvPr id="1024" name="Group 1023">
            <a:extLst>
              <a:ext uri="{FF2B5EF4-FFF2-40B4-BE49-F238E27FC236}">
                <a16:creationId xmlns:a16="http://schemas.microsoft.com/office/drawing/2014/main" id="{2E467ED2-4C7A-7294-E253-C26A2F46F2BE}"/>
              </a:ext>
            </a:extLst>
          </p:cNvPr>
          <p:cNvGrpSpPr/>
          <p:nvPr/>
        </p:nvGrpSpPr>
        <p:grpSpPr>
          <a:xfrm>
            <a:off x="3571712" y="6147218"/>
            <a:ext cx="3989520" cy="3619080"/>
            <a:chOff x="3571712" y="6147218"/>
            <a:chExt cx="3989520" cy="3619080"/>
          </a:xfrm>
        </p:grpSpPr>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933" name="Ink 932">
                  <a:extLst>
                    <a:ext uri="{FF2B5EF4-FFF2-40B4-BE49-F238E27FC236}">
                      <a16:creationId xmlns:a16="http://schemas.microsoft.com/office/drawing/2014/main" id="{DB3197BF-7A3D-57D8-083F-E23C00AC4B13}"/>
                    </a:ext>
                  </a:extLst>
                </p14:cNvPr>
                <p14:cNvContentPartPr/>
                <p14:nvPr/>
              </p14:nvContentPartPr>
              <p14:xfrm>
                <a:off x="3834152" y="7664258"/>
                <a:ext cx="204840" cy="210960"/>
              </p14:xfrm>
            </p:contentPart>
          </mc:Choice>
          <mc:Fallback xmlns="">
            <p:pic>
              <p:nvPicPr>
                <p:cNvPr id="933" name="Ink 932">
                  <a:extLst>
                    <a:ext uri="{FF2B5EF4-FFF2-40B4-BE49-F238E27FC236}">
                      <a16:creationId xmlns:a16="http://schemas.microsoft.com/office/drawing/2014/main" id="{DB3197BF-7A3D-57D8-083F-E23C00AC4B13}"/>
                    </a:ext>
                  </a:extLst>
                </p:cNvPr>
                <p:cNvPicPr/>
                <p:nvPr/>
              </p:nvPicPr>
              <p:blipFill>
                <a:blip r:embed="rId821"/>
                <a:stretch>
                  <a:fillRect/>
                </a:stretch>
              </p:blipFill>
              <p:spPr>
                <a:xfrm>
                  <a:off x="3771512" y="7286618"/>
                  <a:ext cx="330480" cy="96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934" name="Ink 933">
                  <a:extLst>
                    <a:ext uri="{FF2B5EF4-FFF2-40B4-BE49-F238E27FC236}">
                      <a16:creationId xmlns:a16="http://schemas.microsoft.com/office/drawing/2014/main" id="{22098328-945A-7F48-112C-7F5A6176C77A}"/>
                    </a:ext>
                  </a:extLst>
                </p14:cNvPr>
                <p14:cNvContentPartPr/>
                <p14:nvPr/>
              </p14:nvContentPartPr>
              <p14:xfrm>
                <a:off x="3769712" y="7632578"/>
                <a:ext cx="241200" cy="211320"/>
              </p14:xfrm>
            </p:contentPart>
          </mc:Choice>
          <mc:Fallback xmlns="">
            <p:pic>
              <p:nvPicPr>
                <p:cNvPr id="934" name="Ink 933">
                  <a:extLst>
                    <a:ext uri="{FF2B5EF4-FFF2-40B4-BE49-F238E27FC236}">
                      <a16:creationId xmlns:a16="http://schemas.microsoft.com/office/drawing/2014/main" id="{22098328-945A-7F48-112C-7F5A6176C77A}"/>
                    </a:ext>
                  </a:extLst>
                </p:cNvPr>
                <p:cNvPicPr/>
                <p:nvPr/>
              </p:nvPicPr>
              <p:blipFill>
                <a:blip r:embed="rId823"/>
                <a:stretch>
                  <a:fillRect/>
                </a:stretch>
              </p:blipFill>
              <p:spPr>
                <a:xfrm>
                  <a:off x="3706712" y="7254578"/>
                  <a:ext cx="36684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935" name="Ink 934">
                  <a:extLst>
                    <a:ext uri="{FF2B5EF4-FFF2-40B4-BE49-F238E27FC236}">
                      <a16:creationId xmlns:a16="http://schemas.microsoft.com/office/drawing/2014/main" id="{6F9C1630-1643-D0F8-8EA1-9D61A27F1E81}"/>
                    </a:ext>
                  </a:extLst>
                </p14:cNvPr>
                <p14:cNvContentPartPr/>
                <p14:nvPr/>
              </p14:nvContentPartPr>
              <p14:xfrm>
                <a:off x="3798152" y="7729058"/>
                <a:ext cx="153360" cy="290520"/>
              </p14:xfrm>
            </p:contentPart>
          </mc:Choice>
          <mc:Fallback xmlns="">
            <p:pic>
              <p:nvPicPr>
                <p:cNvPr id="935" name="Ink 934">
                  <a:extLst>
                    <a:ext uri="{FF2B5EF4-FFF2-40B4-BE49-F238E27FC236}">
                      <a16:creationId xmlns:a16="http://schemas.microsoft.com/office/drawing/2014/main" id="{6F9C1630-1643-D0F8-8EA1-9D61A27F1E81}"/>
                    </a:ext>
                  </a:extLst>
                </p:cNvPr>
                <p:cNvPicPr/>
                <p:nvPr/>
              </p:nvPicPr>
              <p:blipFill>
                <a:blip r:embed="rId825"/>
                <a:stretch>
                  <a:fillRect/>
                </a:stretch>
              </p:blipFill>
              <p:spPr>
                <a:xfrm>
                  <a:off x="3735152" y="7351418"/>
                  <a:ext cx="2790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936" name="Ink 935">
                  <a:extLst>
                    <a:ext uri="{FF2B5EF4-FFF2-40B4-BE49-F238E27FC236}">
                      <a16:creationId xmlns:a16="http://schemas.microsoft.com/office/drawing/2014/main" id="{28971FE9-34A7-34C3-F5A4-F7CC423E9E2C}"/>
                    </a:ext>
                  </a:extLst>
                </p14:cNvPr>
                <p14:cNvContentPartPr/>
                <p14:nvPr/>
              </p14:nvContentPartPr>
              <p14:xfrm>
                <a:off x="3885992" y="7779458"/>
                <a:ext cx="178920" cy="181800"/>
              </p14:xfrm>
            </p:contentPart>
          </mc:Choice>
          <mc:Fallback xmlns="">
            <p:pic>
              <p:nvPicPr>
                <p:cNvPr id="936" name="Ink 935">
                  <a:extLst>
                    <a:ext uri="{FF2B5EF4-FFF2-40B4-BE49-F238E27FC236}">
                      <a16:creationId xmlns:a16="http://schemas.microsoft.com/office/drawing/2014/main" id="{28971FE9-34A7-34C3-F5A4-F7CC423E9E2C}"/>
                    </a:ext>
                  </a:extLst>
                </p:cNvPr>
                <p:cNvPicPr/>
                <p:nvPr/>
              </p:nvPicPr>
              <p:blipFill>
                <a:blip r:embed="rId827"/>
                <a:stretch>
                  <a:fillRect/>
                </a:stretch>
              </p:blipFill>
              <p:spPr>
                <a:xfrm>
                  <a:off x="3823352" y="7401458"/>
                  <a:ext cx="3045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937" name="Ink 936">
                  <a:extLst>
                    <a:ext uri="{FF2B5EF4-FFF2-40B4-BE49-F238E27FC236}">
                      <a16:creationId xmlns:a16="http://schemas.microsoft.com/office/drawing/2014/main" id="{3CAABBA4-2E26-7B07-3BE7-7A2A81D191CD}"/>
                    </a:ext>
                  </a:extLst>
                </p14:cNvPr>
                <p14:cNvContentPartPr/>
                <p14:nvPr/>
              </p14:nvContentPartPr>
              <p14:xfrm>
                <a:off x="4205672" y="7867298"/>
                <a:ext cx="8280" cy="13320"/>
              </p14:xfrm>
            </p:contentPart>
          </mc:Choice>
          <mc:Fallback xmlns="">
            <p:pic>
              <p:nvPicPr>
                <p:cNvPr id="937" name="Ink 936">
                  <a:extLst>
                    <a:ext uri="{FF2B5EF4-FFF2-40B4-BE49-F238E27FC236}">
                      <a16:creationId xmlns:a16="http://schemas.microsoft.com/office/drawing/2014/main" id="{3CAABBA4-2E26-7B07-3BE7-7A2A81D191CD}"/>
                    </a:ext>
                  </a:extLst>
                </p:cNvPr>
                <p:cNvPicPr/>
                <p:nvPr/>
              </p:nvPicPr>
              <p:blipFill>
                <a:blip r:embed="rId829"/>
                <a:stretch>
                  <a:fillRect/>
                </a:stretch>
              </p:blipFill>
              <p:spPr>
                <a:xfrm>
                  <a:off x="4142672" y="7489298"/>
                  <a:ext cx="133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938" name="Ink 937">
                  <a:extLst>
                    <a:ext uri="{FF2B5EF4-FFF2-40B4-BE49-F238E27FC236}">
                      <a16:creationId xmlns:a16="http://schemas.microsoft.com/office/drawing/2014/main" id="{BCE80127-227B-FE3C-5CF7-69175EEB335E}"/>
                    </a:ext>
                  </a:extLst>
                </p14:cNvPr>
                <p14:cNvContentPartPr/>
                <p14:nvPr/>
              </p14:nvContentPartPr>
              <p14:xfrm>
                <a:off x="4132952" y="7758218"/>
                <a:ext cx="4680" cy="1440"/>
              </p14:xfrm>
            </p:contentPart>
          </mc:Choice>
          <mc:Fallback xmlns="">
            <p:pic>
              <p:nvPicPr>
                <p:cNvPr id="938" name="Ink 937">
                  <a:extLst>
                    <a:ext uri="{FF2B5EF4-FFF2-40B4-BE49-F238E27FC236}">
                      <a16:creationId xmlns:a16="http://schemas.microsoft.com/office/drawing/2014/main" id="{BCE80127-227B-FE3C-5CF7-69175EEB335E}"/>
                    </a:ext>
                  </a:extLst>
                </p:cNvPr>
                <p:cNvPicPr/>
                <p:nvPr/>
              </p:nvPicPr>
              <p:blipFill>
                <a:blip r:embed="rId831"/>
                <a:stretch>
                  <a:fillRect/>
                </a:stretch>
              </p:blipFill>
              <p:spPr>
                <a:xfrm>
                  <a:off x="4070312" y="7380578"/>
                  <a:ext cx="13032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939" name="Ink 938">
                  <a:extLst>
                    <a:ext uri="{FF2B5EF4-FFF2-40B4-BE49-F238E27FC236}">
                      <a16:creationId xmlns:a16="http://schemas.microsoft.com/office/drawing/2014/main" id="{FB78A80D-1CC6-FA6B-48BA-0EA5CDDA5902}"/>
                    </a:ext>
                  </a:extLst>
                </p14:cNvPr>
                <p14:cNvContentPartPr/>
                <p14:nvPr/>
              </p14:nvContentPartPr>
              <p14:xfrm>
                <a:off x="4083992" y="7522778"/>
                <a:ext cx="45720" cy="47520"/>
              </p14:xfrm>
            </p:contentPart>
          </mc:Choice>
          <mc:Fallback xmlns="">
            <p:pic>
              <p:nvPicPr>
                <p:cNvPr id="939" name="Ink 938">
                  <a:extLst>
                    <a:ext uri="{FF2B5EF4-FFF2-40B4-BE49-F238E27FC236}">
                      <a16:creationId xmlns:a16="http://schemas.microsoft.com/office/drawing/2014/main" id="{FB78A80D-1CC6-FA6B-48BA-0EA5CDDA5902}"/>
                    </a:ext>
                  </a:extLst>
                </p:cNvPr>
                <p:cNvPicPr/>
                <p:nvPr/>
              </p:nvPicPr>
              <p:blipFill>
                <a:blip r:embed="rId833"/>
                <a:stretch>
                  <a:fillRect/>
                </a:stretch>
              </p:blipFill>
              <p:spPr>
                <a:xfrm>
                  <a:off x="4021352" y="7144778"/>
                  <a:ext cx="1713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940" name="Ink 939">
                  <a:extLst>
                    <a:ext uri="{FF2B5EF4-FFF2-40B4-BE49-F238E27FC236}">
                      <a16:creationId xmlns:a16="http://schemas.microsoft.com/office/drawing/2014/main" id="{993DB972-34A6-D7EC-853F-A42AD9D69D68}"/>
                    </a:ext>
                  </a:extLst>
                </p14:cNvPr>
                <p14:cNvContentPartPr/>
                <p14:nvPr/>
              </p14:nvContentPartPr>
              <p14:xfrm>
                <a:off x="4164272" y="7141898"/>
                <a:ext cx="441000" cy="320760"/>
              </p14:xfrm>
            </p:contentPart>
          </mc:Choice>
          <mc:Fallback xmlns="">
            <p:pic>
              <p:nvPicPr>
                <p:cNvPr id="940" name="Ink 939">
                  <a:extLst>
                    <a:ext uri="{FF2B5EF4-FFF2-40B4-BE49-F238E27FC236}">
                      <a16:creationId xmlns:a16="http://schemas.microsoft.com/office/drawing/2014/main" id="{993DB972-34A6-D7EC-853F-A42AD9D69D68}"/>
                    </a:ext>
                  </a:extLst>
                </p:cNvPr>
                <p:cNvPicPr/>
                <p:nvPr/>
              </p:nvPicPr>
              <p:blipFill>
                <a:blip r:embed="rId835"/>
                <a:stretch>
                  <a:fillRect/>
                </a:stretch>
              </p:blipFill>
              <p:spPr>
                <a:xfrm>
                  <a:off x="4101272" y="6764258"/>
                  <a:ext cx="56664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941" name="Ink 940">
                  <a:extLst>
                    <a:ext uri="{FF2B5EF4-FFF2-40B4-BE49-F238E27FC236}">
                      <a16:creationId xmlns:a16="http://schemas.microsoft.com/office/drawing/2014/main" id="{41F82470-AF1C-6B8C-A921-D4690B69B2F1}"/>
                    </a:ext>
                  </a:extLst>
                </p14:cNvPr>
                <p14:cNvContentPartPr/>
                <p14:nvPr/>
              </p14:nvContentPartPr>
              <p14:xfrm>
                <a:off x="4422392" y="6684698"/>
                <a:ext cx="684720" cy="428040"/>
              </p14:xfrm>
            </p:contentPart>
          </mc:Choice>
          <mc:Fallback xmlns="">
            <p:pic>
              <p:nvPicPr>
                <p:cNvPr id="941" name="Ink 940">
                  <a:extLst>
                    <a:ext uri="{FF2B5EF4-FFF2-40B4-BE49-F238E27FC236}">
                      <a16:creationId xmlns:a16="http://schemas.microsoft.com/office/drawing/2014/main" id="{41F82470-AF1C-6B8C-A921-D4690B69B2F1}"/>
                    </a:ext>
                  </a:extLst>
                </p:cNvPr>
                <p:cNvPicPr/>
                <p:nvPr/>
              </p:nvPicPr>
              <p:blipFill>
                <a:blip r:embed="rId837"/>
                <a:stretch>
                  <a:fillRect/>
                </a:stretch>
              </p:blipFill>
              <p:spPr>
                <a:xfrm>
                  <a:off x="4359752" y="6306698"/>
                  <a:ext cx="810360" cy="118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942" name="Ink 941">
                  <a:extLst>
                    <a:ext uri="{FF2B5EF4-FFF2-40B4-BE49-F238E27FC236}">
                      <a16:creationId xmlns:a16="http://schemas.microsoft.com/office/drawing/2014/main" id="{BDB5FC9E-A650-A996-73B5-C6D43C4B401E}"/>
                    </a:ext>
                  </a:extLst>
                </p14:cNvPr>
                <p14:cNvContentPartPr/>
                <p14:nvPr/>
              </p14:nvContentPartPr>
              <p14:xfrm>
                <a:off x="4483952" y="6732578"/>
                <a:ext cx="472680" cy="287640"/>
              </p14:xfrm>
            </p:contentPart>
          </mc:Choice>
          <mc:Fallback xmlns="">
            <p:pic>
              <p:nvPicPr>
                <p:cNvPr id="942" name="Ink 941">
                  <a:extLst>
                    <a:ext uri="{FF2B5EF4-FFF2-40B4-BE49-F238E27FC236}">
                      <a16:creationId xmlns:a16="http://schemas.microsoft.com/office/drawing/2014/main" id="{BDB5FC9E-A650-A996-73B5-C6D43C4B401E}"/>
                    </a:ext>
                  </a:extLst>
                </p:cNvPr>
                <p:cNvPicPr/>
                <p:nvPr/>
              </p:nvPicPr>
              <p:blipFill>
                <a:blip r:embed="rId839"/>
                <a:stretch>
                  <a:fillRect/>
                </a:stretch>
              </p:blipFill>
              <p:spPr>
                <a:xfrm>
                  <a:off x="4421312" y="6354938"/>
                  <a:ext cx="598320" cy="104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943" name="Ink 942">
                  <a:extLst>
                    <a:ext uri="{FF2B5EF4-FFF2-40B4-BE49-F238E27FC236}">
                      <a16:creationId xmlns:a16="http://schemas.microsoft.com/office/drawing/2014/main" id="{922E5819-300C-6E0D-32F7-5D17A20FF482}"/>
                    </a:ext>
                  </a:extLst>
                </p14:cNvPr>
                <p14:cNvContentPartPr/>
                <p14:nvPr/>
              </p14:nvContentPartPr>
              <p14:xfrm>
                <a:off x="4366592" y="6759578"/>
                <a:ext cx="448560" cy="494640"/>
              </p14:xfrm>
            </p:contentPart>
          </mc:Choice>
          <mc:Fallback xmlns="">
            <p:pic>
              <p:nvPicPr>
                <p:cNvPr id="943" name="Ink 942">
                  <a:extLst>
                    <a:ext uri="{FF2B5EF4-FFF2-40B4-BE49-F238E27FC236}">
                      <a16:creationId xmlns:a16="http://schemas.microsoft.com/office/drawing/2014/main" id="{922E5819-300C-6E0D-32F7-5D17A20FF482}"/>
                    </a:ext>
                  </a:extLst>
                </p:cNvPr>
                <p:cNvPicPr/>
                <p:nvPr/>
              </p:nvPicPr>
              <p:blipFill>
                <a:blip r:embed="rId841"/>
                <a:stretch>
                  <a:fillRect/>
                </a:stretch>
              </p:blipFill>
              <p:spPr>
                <a:xfrm>
                  <a:off x="4303952" y="6381578"/>
                  <a:ext cx="574200" cy="125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944" name="Ink 943">
                  <a:extLst>
                    <a:ext uri="{FF2B5EF4-FFF2-40B4-BE49-F238E27FC236}">
                      <a16:creationId xmlns:a16="http://schemas.microsoft.com/office/drawing/2014/main" id="{43BA639C-FB13-F575-CAFF-E28EA6CA0092}"/>
                    </a:ext>
                  </a:extLst>
                </p14:cNvPr>
                <p14:cNvContentPartPr/>
                <p14:nvPr/>
              </p14:nvContentPartPr>
              <p14:xfrm>
                <a:off x="4481432" y="6914378"/>
                <a:ext cx="247680" cy="311040"/>
              </p14:xfrm>
            </p:contentPart>
          </mc:Choice>
          <mc:Fallback xmlns="">
            <p:pic>
              <p:nvPicPr>
                <p:cNvPr id="944" name="Ink 943">
                  <a:extLst>
                    <a:ext uri="{FF2B5EF4-FFF2-40B4-BE49-F238E27FC236}">
                      <a16:creationId xmlns:a16="http://schemas.microsoft.com/office/drawing/2014/main" id="{43BA639C-FB13-F575-CAFF-E28EA6CA0092}"/>
                    </a:ext>
                  </a:extLst>
                </p:cNvPr>
                <p:cNvPicPr/>
                <p:nvPr/>
              </p:nvPicPr>
              <p:blipFill>
                <a:blip r:embed="rId843"/>
                <a:stretch>
                  <a:fillRect/>
                </a:stretch>
              </p:blipFill>
              <p:spPr>
                <a:xfrm>
                  <a:off x="4418432" y="6536738"/>
                  <a:ext cx="37332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945" name="Ink 944">
                  <a:extLst>
                    <a:ext uri="{FF2B5EF4-FFF2-40B4-BE49-F238E27FC236}">
                      <a16:creationId xmlns:a16="http://schemas.microsoft.com/office/drawing/2014/main" id="{151B5CB4-3453-3440-D2A8-D85A808D95D1}"/>
                    </a:ext>
                  </a:extLst>
                </p14:cNvPr>
                <p14:cNvContentPartPr/>
                <p14:nvPr/>
              </p14:nvContentPartPr>
              <p14:xfrm>
                <a:off x="4463792" y="7179338"/>
                <a:ext cx="5040" cy="3240"/>
              </p14:xfrm>
            </p:contentPart>
          </mc:Choice>
          <mc:Fallback xmlns="">
            <p:pic>
              <p:nvPicPr>
                <p:cNvPr id="945" name="Ink 944">
                  <a:extLst>
                    <a:ext uri="{FF2B5EF4-FFF2-40B4-BE49-F238E27FC236}">
                      <a16:creationId xmlns:a16="http://schemas.microsoft.com/office/drawing/2014/main" id="{151B5CB4-3453-3440-D2A8-D85A808D95D1}"/>
                    </a:ext>
                  </a:extLst>
                </p:cNvPr>
                <p:cNvPicPr/>
                <p:nvPr/>
              </p:nvPicPr>
              <p:blipFill>
                <a:blip r:embed="rId698"/>
                <a:stretch>
                  <a:fillRect/>
                </a:stretch>
              </p:blipFill>
              <p:spPr>
                <a:xfrm>
                  <a:off x="4400792" y="6801698"/>
                  <a:ext cx="1306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946" name="Ink 945">
                  <a:extLst>
                    <a:ext uri="{FF2B5EF4-FFF2-40B4-BE49-F238E27FC236}">
                      <a16:creationId xmlns:a16="http://schemas.microsoft.com/office/drawing/2014/main" id="{B11FF150-9F1D-E3A3-AC20-FAA96B1B2072}"/>
                    </a:ext>
                  </a:extLst>
                </p14:cNvPr>
                <p14:cNvContentPartPr/>
                <p14:nvPr/>
              </p14:nvContentPartPr>
              <p14:xfrm>
                <a:off x="4616432" y="7115618"/>
                <a:ext cx="52200" cy="28800"/>
              </p14:xfrm>
            </p:contentPart>
          </mc:Choice>
          <mc:Fallback xmlns="">
            <p:pic>
              <p:nvPicPr>
                <p:cNvPr id="946" name="Ink 945">
                  <a:extLst>
                    <a:ext uri="{FF2B5EF4-FFF2-40B4-BE49-F238E27FC236}">
                      <a16:creationId xmlns:a16="http://schemas.microsoft.com/office/drawing/2014/main" id="{B11FF150-9F1D-E3A3-AC20-FAA96B1B2072}"/>
                    </a:ext>
                  </a:extLst>
                </p:cNvPr>
                <p:cNvPicPr/>
                <p:nvPr/>
              </p:nvPicPr>
              <p:blipFill>
                <a:blip r:embed="rId846"/>
                <a:stretch>
                  <a:fillRect/>
                </a:stretch>
              </p:blipFill>
              <p:spPr>
                <a:xfrm>
                  <a:off x="4553432" y="6737618"/>
                  <a:ext cx="177840" cy="78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947" name="Ink 946">
                  <a:extLst>
                    <a:ext uri="{FF2B5EF4-FFF2-40B4-BE49-F238E27FC236}">
                      <a16:creationId xmlns:a16="http://schemas.microsoft.com/office/drawing/2014/main" id="{BCB014E5-1464-7F4D-22E2-1BF767E5A8AE}"/>
                    </a:ext>
                  </a:extLst>
                </p14:cNvPr>
                <p14:cNvContentPartPr/>
                <p14:nvPr/>
              </p14:nvContentPartPr>
              <p14:xfrm>
                <a:off x="4689872" y="6958298"/>
                <a:ext cx="320760" cy="257760"/>
              </p14:xfrm>
            </p:contentPart>
          </mc:Choice>
          <mc:Fallback xmlns="">
            <p:pic>
              <p:nvPicPr>
                <p:cNvPr id="947" name="Ink 946">
                  <a:extLst>
                    <a:ext uri="{FF2B5EF4-FFF2-40B4-BE49-F238E27FC236}">
                      <a16:creationId xmlns:a16="http://schemas.microsoft.com/office/drawing/2014/main" id="{BCB014E5-1464-7F4D-22E2-1BF767E5A8AE}"/>
                    </a:ext>
                  </a:extLst>
                </p:cNvPr>
                <p:cNvPicPr/>
                <p:nvPr/>
              </p:nvPicPr>
              <p:blipFill>
                <a:blip r:embed="rId848"/>
                <a:stretch>
                  <a:fillRect/>
                </a:stretch>
              </p:blipFill>
              <p:spPr>
                <a:xfrm>
                  <a:off x="4627232" y="6580298"/>
                  <a:ext cx="446400" cy="10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948" name="Ink 947">
                  <a:extLst>
                    <a:ext uri="{FF2B5EF4-FFF2-40B4-BE49-F238E27FC236}">
                      <a16:creationId xmlns:a16="http://schemas.microsoft.com/office/drawing/2014/main" id="{C1FC2B85-ED0F-6833-1EBD-3D8FB51357A3}"/>
                    </a:ext>
                  </a:extLst>
                </p14:cNvPr>
                <p14:cNvContentPartPr/>
                <p14:nvPr/>
              </p14:nvContentPartPr>
              <p14:xfrm>
                <a:off x="4938992" y="7024538"/>
                <a:ext cx="150480" cy="172800"/>
              </p14:xfrm>
            </p:contentPart>
          </mc:Choice>
          <mc:Fallback xmlns="">
            <p:pic>
              <p:nvPicPr>
                <p:cNvPr id="948" name="Ink 947">
                  <a:extLst>
                    <a:ext uri="{FF2B5EF4-FFF2-40B4-BE49-F238E27FC236}">
                      <a16:creationId xmlns:a16="http://schemas.microsoft.com/office/drawing/2014/main" id="{C1FC2B85-ED0F-6833-1EBD-3D8FB51357A3}"/>
                    </a:ext>
                  </a:extLst>
                </p:cNvPr>
                <p:cNvPicPr/>
                <p:nvPr/>
              </p:nvPicPr>
              <p:blipFill>
                <a:blip r:embed="rId850"/>
                <a:stretch>
                  <a:fillRect/>
                </a:stretch>
              </p:blipFill>
              <p:spPr>
                <a:xfrm>
                  <a:off x="4876352" y="6646898"/>
                  <a:ext cx="276120" cy="92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949" name="Ink 948">
                  <a:extLst>
                    <a:ext uri="{FF2B5EF4-FFF2-40B4-BE49-F238E27FC236}">
                      <a16:creationId xmlns:a16="http://schemas.microsoft.com/office/drawing/2014/main" id="{59BF3805-1DE5-2BD7-341C-DB8434E788AF}"/>
                    </a:ext>
                  </a:extLst>
                </p14:cNvPr>
                <p14:cNvContentPartPr/>
                <p14:nvPr/>
              </p14:nvContentPartPr>
              <p14:xfrm>
                <a:off x="5229152" y="6907178"/>
                <a:ext cx="94680" cy="80640"/>
              </p14:xfrm>
            </p:contentPart>
          </mc:Choice>
          <mc:Fallback xmlns="">
            <p:pic>
              <p:nvPicPr>
                <p:cNvPr id="949" name="Ink 948">
                  <a:extLst>
                    <a:ext uri="{FF2B5EF4-FFF2-40B4-BE49-F238E27FC236}">
                      <a16:creationId xmlns:a16="http://schemas.microsoft.com/office/drawing/2014/main" id="{59BF3805-1DE5-2BD7-341C-DB8434E788AF}"/>
                    </a:ext>
                  </a:extLst>
                </p:cNvPr>
                <p:cNvPicPr/>
                <p:nvPr/>
              </p:nvPicPr>
              <p:blipFill>
                <a:blip r:embed="rId852"/>
                <a:stretch>
                  <a:fillRect/>
                </a:stretch>
              </p:blipFill>
              <p:spPr>
                <a:xfrm>
                  <a:off x="5166152" y="6529178"/>
                  <a:ext cx="2203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950" name="Ink 949">
                  <a:extLst>
                    <a:ext uri="{FF2B5EF4-FFF2-40B4-BE49-F238E27FC236}">
                      <a16:creationId xmlns:a16="http://schemas.microsoft.com/office/drawing/2014/main" id="{09A36C76-3B78-5575-1CED-8066B44432B7}"/>
                    </a:ext>
                  </a:extLst>
                </p14:cNvPr>
                <p14:cNvContentPartPr/>
                <p14:nvPr/>
              </p14:nvContentPartPr>
              <p14:xfrm>
                <a:off x="5732792" y="6853538"/>
                <a:ext cx="2880" cy="6840"/>
              </p14:xfrm>
            </p:contentPart>
          </mc:Choice>
          <mc:Fallback xmlns="">
            <p:pic>
              <p:nvPicPr>
                <p:cNvPr id="950" name="Ink 949">
                  <a:extLst>
                    <a:ext uri="{FF2B5EF4-FFF2-40B4-BE49-F238E27FC236}">
                      <a16:creationId xmlns:a16="http://schemas.microsoft.com/office/drawing/2014/main" id="{09A36C76-3B78-5575-1CED-8066B44432B7}"/>
                    </a:ext>
                  </a:extLst>
                </p:cNvPr>
                <p:cNvPicPr/>
                <p:nvPr/>
              </p:nvPicPr>
              <p:blipFill>
                <a:blip r:embed="rId831"/>
                <a:stretch>
                  <a:fillRect/>
                </a:stretch>
              </p:blipFill>
              <p:spPr>
                <a:xfrm>
                  <a:off x="5669792" y="6475538"/>
                  <a:ext cx="12852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951" name="Ink 950">
                  <a:extLst>
                    <a:ext uri="{FF2B5EF4-FFF2-40B4-BE49-F238E27FC236}">
                      <a16:creationId xmlns:a16="http://schemas.microsoft.com/office/drawing/2014/main" id="{C91807CD-D7E5-610C-5888-AA0F926EDF76}"/>
                    </a:ext>
                  </a:extLst>
                </p14:cNvPr>
                <p14:cNvContentPartPr/>
                <p14:nvPr/>
              </p14:nvContentPartPr>
              <p14:xfrm>
                <a:off x="5750792" y="6825098"/>
                <a:ext cx="10800" cy="7920"/>
              </p14:xfrm>
            </p:contentPart>
          </mc:Choice>
          <mc:Fallback xmlns="">
            <p:pic>
              <p:nvPicPr>
                <p:cNvPr id="951" name="Ink 950">
                  <a:extLst>
                    <a:ext uri="{FF2B5EF4-FFF2-40B4-BE49-F238E27FC236}">
                      <a16:creationId xmlns:a16="http://schemas.microsoft.com/office/drawing/2014/main" id="{C91807CD-D7E5-610C-5888-AA0F926EDF76}"/>
                    </a:ext>
                  </a:extLst>
                </p:cNvPr>
                <p:cNvPicPr/>
                <p:nvPr/>
              </p:nvPicPr>
              <p:blipFill>
                <a:blip r:embed="rId855"/>
                <a:stretch>
                  <a:fillRect/>
                </a:stretch>
              </p:blipFill>
              <p:spPr>
                <a:xfrm>
                  <a:off x="5688152" y="6447098"/>
                  <a:ext cx="136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952" name="Ink 951">
                  <a:extLst>
                    <a:ext uri="{FF2B5EF4-FFF2-40B4-BE49-F238E27FC236}">
                      <a16:creationId xmlns:a16="http://schemas.microsoft.com/office/drawing/2014/main" id="{54E42902-5441-9CC9-FB56-7AFBD8552381}"/>
                    </a:ext>
                  </a:extLst>
                </p14:cNvPr>
                <p14:cNvContentPartPr/>
                <p14:nvPr/>
              </p14:nvContentPartPr>
              <p14:xfrm>
                <a:off x="5355152" y="6818258"/>
                <a:ext cx="371880" cy="154440"/>
              </p14:xfrm>
            </p:contentPart>
          </mc:Choice>
          <mc:Fallback xmlns="">
            <p:pic>
              <p:nvPicPr>
                <p:cNvPr id="952" name="Ink 951">
                  <a:extLst>
                    <a:ext uri="{FF2B5EF4-FFF2-40B4-BE49-F238E27FC236}">
                      <a16:creationId xmlns:a16="http://schemas.microsoft.com/office/drawing/2014/main" id="{54E42902-5441-9CC9-FB56-7AFBD8552381}"/>
                    </a:ext>
                  </a:extLst>
                </p:cNvPr>
                <p:cNvPicPr/>
                <p:nvPr/>
              </p:nvPicPr>
              <p:blipFill>
                <a:blip r:embed="rId857"/>
                <a:stretch>
                  <a:fillRect/>
                </a:stretch>
              </p:blipFill>
              <p:spPr>
                <a:xfrm>
                  <a:off x="5292512" y="6440258"/>
                  <a:ext cx="4975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953" name="Ink 952">
                  <a:extLst>
                    <a:ext uri="{FF2B5EF4-FFF2-40B4-BE49-F238E27FC236}">
                      <a16:creationId xmlns:a16="http://schemas.microsoft.com/office/drawing/2014/main" id="{84499136-0D77-35B5-C79C-BA761137FF4A}"/>
                    </a:ext>
                  </a:extLst>
                </p14:cNvPr>
                <p14:cNvContentPartPr/>
                <p14:nvPr/>
              </p14:nvContentPartPr>
              <p14:xfrm>
                <a:off x="5670152" y="6901418"/>
                <a:ext cx="57240" cy="142560"/>
              </p14:xfrm>
            </p:contentPart>
          </mc:Choice>
          <mc:Fallback xmlns="">
            <p:pic>
              <p:nvPicPr>
                <p:cNvPr id="953" name="Ink 952">
                  <a:extLst>
                    <a:ext uri="{FF2B5EF4-FFF2-40B4-BE49-F238E27FC236}">
                      <a16:creationId xmlns:a16="http://schemas.microsoft.com/office/drawing/2014/main" id="{84499136-0D77-35B5-C79C-BA761137FF4A}"/>
                    </a:ext>
                  </a:extLst>
                </p:cNvPr>
                <p:cNvPicPr/>
                <p:nvPr/>
              </p:nvPicPr>
              <p:blipFill>
                <a:blip r:embed="rId859"/>
                <a:stretch>
                  <a:fillRect/>
                </a:stretch>
              </p:blipFill>
              <p:spPr>
                <a:xfrm>
                  <a:off x="5607152" y="6523778"/>
                  <a:ext cx="182880" cy="89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954" name="Ink 953">
                  <a:extLst>
                    <a:ext uri="{FF2B5EF4-FFF2-40B4-BE49-F238E27FC236}">
                      <a16:creationId xmlns:a16="http://schemas.microsoft.com/office/drawing/2014/main" id="{93ED2A58-FF31-4BE8-A6B8-2AD9DBAFA55F}"/>
                    </a:ext>
                  </a:extLst>
                </p14:cNvPr>
                <p14:cNvContentPartPr/>
                <p14:nvPr/>
              </p14:nvContentPartPr>
              <p14:xfrm>
                <a:off x="5698232" y="6971978"/>
                <a:ext cx="446760" cy="100080"/>
              </p14:xfrm>
            </p:contentPart>
          </mc:Choice>
          <mc:Fallback xmlns="">
            <p:pic>
              <p:nvPicPr>
                <p:cNvPr id="954" name="Ink 953">
                  <a:extLst>
                    <a:ext uri="{FF2B5EF4-FFF2-40B4-BE49-F238E27FC236}">
                      <a16:creationId xmlns:a16="http://schemas.microsoft.com/office/drawing/2014/main" id="{93ED2A58-FF31-4BE8-A6B8-2AD9DBAFA55F}"/>
                    </a:ext>
                  </a:extLst>
                </p:cNvPr>
                <p:cNvPicPr/>
                <p:nvPr/>
              </p:nvPicPr>
              <p:blipFill>
                <a:blip r:embed="rId861"/>
                <a:stretch>
                  <a:fillRect/>
                </a:stretch>
              </p:blipFill>
              <p:spPr>
                <a:xfrm>
                  <a:off x="5635592" y="6593978"/>
                  <a:ext cx="572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955" name="Ink 954">
                  <a:extLst>
                    <a:ext uri="{FF2B5EF4-FFF2-40B4-BE49-F238E27FC236}">
                      <a16:creationId xmlns:a16="http://schemas.microsoft.com/office/drawing/2014/main" id="{92688BBE-C1F1-5797-6281-F0E19DE3B9D2}"/>
                    </a:ext>
                  </a:extLst>
                </p14:cNvPr>
                <p14:cNvContentPartPr/>
                <p14:nvPr/>
              </p14:nvContentPartPr>
              <p14:xfrm>
                <a:off x="6098192" y="6762098"/>
                <a:ext cx="5760" cy="2880"/>
              </p14:xfrm>
            </p:contentPart>
          </mc:Choice>
          <mc:Fallback xmlns="">
            <p:pic>
              <p:nvPicPr>
                <p:cNvPr id="955" name="Ink 954">
                  <a:extLst>
                    <a:ext uri="{FF2B5EF4-FFF2-40B4-BE49-F238E27FC236}">
                      <a16:creationId xmlns:a16="http://schemas.microsoft.com/office/drawing/2014/main" id="{92688BBE-C1F1-5797-6281-F0E19DE3B9D2}"/>
                    </a:ext>
                  </a:extLst>
                </p:cNvPr>
                <p:cNvPicPr/>
                <p:nvPr/>
              </p:nvPicPr>
              <p:blipFill>
                <a:blip r:embed="rId863"/>
                <a:stretch>
                  <a:fillRect/>
                </a:stretch>
              </p:blipFill>
              <p:spPr>
                <a:xfrm>
                  <a:off x="6035192" y="6384098"/>
                  <a:ext cx="13140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956" name="Ink 955">
                  <a:extLst>
                    <a:ext uri="{FF2B5EF4-FFF2-40B4-BE49-F238E27FC236}">
                      <a16:creationId xmlns:a16="http://schemas.microsoft.com/office/drawing/2014/main" id="{D0A4B3E1-3F20-D57C-5DF1-6B4A2466DBDF}"/>
                    </a:ext>
                  </a:extLst>
                </p14:cNvPr>
                <p14:cNvContentPartPr/>
                <p14:nvPr/>
              </p14:nvContentPartPr>
              <p14:xfrm>
                <a:off x="6104312" y="6745898"/>
                <a:ext cx="151200" cy="296280"/>
              </p14:xfrm>
            </p:contentPart>
          </mc:Choice>
          <mc:Fallback xmlns="">
            <p:pic>
              <p:nvPicPr>
                <p:cNvPr id="956" name="Ink 955">
                  <a:extLst>
                    <a:ext uri="{FF2B5EF4-FFF2-40B4-BE49-F238E27FC236}">
                      <a16:creationId xmlns:a16="http://schemas.microsoft.com/office/drawing/2014/main" id="{D0A4B3E1-3F20-D57C-5DF1-6B4A2466DBDF}"/>
                    </a:ext>
                  </a:extLst>
                </p:cNvPr>
                <p:cNvPicPr/>
                <p:nvPr/>
              </p:nvPicPr>
              <p:blipFill>
                <a:blip r:embed="rId865"/>
                <a:stretch>
                  <a:fillRect/>
                </a:stretch>
              </p:blipFill>
              <p:spPr>
                <a:xfrm>
                  <a:off x="6041672" y="6368258"/>
                  <a:ext cx="27684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957" name="Ink 956">
                  <a:extLst>
                    <a:ext uri="{FF2B5EF4-FFF2-40B4-BE49-F238E27FC236}">
                      <a16:creationId xmlns:a16="http://schemas.microsoft.com/office/drawing/2014/main" id="{5A544611-0666-CFDC-1659-74BFF32E3A34}"/>
                    </a:ext>
                  </a:extLst>
                </p14:cNvPr>
                <p14:cNvContentPartPr/>
                <p14:nvPr/>
              </p14:nvContentPartPr>
              <p14:xfrm>
                <a:off x="5936192" y="6808538"/>
                <a:ext cx="383760" cy="118080"/>
              </p14:xfrm>
            </p:contentPart>
          </mc:Choice>
          <mc:Fallback xmlns="">
            <p:pic>
              <p:nvPicPr>
                <p:cNvPr id="957" name="Ink 956">
                  <a:extLst>
                    <a:ext uri="{FF2B5EF4-FFF2-40B4-BE49-F238E27FC236}">
                      <a16:creationId xmlns:a16="http://schemas.microsoft.com/office/drawing/2014/main" id="{5A544611-0666-CFDC-1659-74BFF32E3A34}"/>
                    </a:ext>
                  </a:extLst>
                </p:cNvPr>
                <p:cNvPicPr/>
                <p:nvPr/>
              </p:nvPicPr>
              <p:blipFill>
                <a:blip r:embed="rId867"/>
                <a:stretch>
                  <a:fillRect/>
                </a:stretch>
              </p:blipFill>
              <p:spPr>
                <a:xfrm>
                  <a:off x="5873552" y="6430538"/>
                  <a:ext cx="5094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958" name="Ink 957">
                  <a:extLst>
                    <a:ext uri="{FF2B5EF4-FFF2-40B4-BE49-F238E27FC236}">
                      <a16:creationId xmlns:a16="http://schemas.microsoft.com/office/drawing/2014/main" id="{78914B1D-931E-46F1-BF39-F9300144C597}"/>
                    </a:ext>
                  </a:extLst>
                </p14:cNvPr>
                <p14:cNvContentPartPr/>
                <p14:nvPr/>
              </p14:nvContentPartPr>
              <p14:xfrm>
                <a:off x="6289712" y="6597578"/>
                <a:ext cx="442800" cy="236880"/>
              </p14:xfrm>
            </p:contentPart>
          </mc:Choice>
          <mc:Fallback xmlns="">
            <p:pic>
              <p:nvPicPr>
                <p:cNvPr id="958" name="Ink 957">
                  <a:extLst>
                    <a:ext uri="{FF2B5EF4-FFF2-40B4-BE49-F238E27FC236}">
                      <a16:creationId xmlns:a16="http://schemas.microsoft.com/office/drawing/2014/main" id="{78914B1D-931E-46F1-BF39-F9300144C597}"/>
                    </a:ext>
                  </a:extLst>
                </p:cNvPr>
                <p:cNvPicPr/>
                <p:nvPr/>
              </p:nvPicPr>
              <p:blipFill>
                <a:blip r:embed="rId869"/>
                <a:stretch>
                  <a:fillRect/>
                </a:stretch>
              </p:blipFill>
              <p:spPr>
                <a:xfrm>
                  <a:off x="6227072" y="6219938"/>
                  <a:ext cx="56844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959" name="Ink 958">
                  <a:extLst>
                    <a:ext uri="{FF2B5EF4-FFF2-40B4-BE49-F238E27FC236}">
                      <a16:creationId xmlns:a16="http://schemas.microsoft.com/office/drawing/2014/main" id="{37BEB201-4865-8FDC-850F-59926B60D559}"/>
                    </a:ext>
                  </a:extLst>
                </p14:cNvPr>
                <p14:cNvContentPartPr/>
                <p14:nvPr/>
              </p14:nvContentPartPr>
              <p14:xfrm>
                <a:off x="6585272" y="6575618"/>
                <a:ext cx="268200" cy="152280"/>
              </p14:xfrm>
            </p:contentPart>
          </mc:Choice>
          <mc:Fallback xmlns="">
            <p:pic>
              <p:nvPicPr>
                <p:cNvPr id="959" name="Ink 958">
                  <a:extLst>
                    <a:ext uri="{FF2B5EF4-FFF2-40B4-BE49-F238E27FC236}">
                      <a16:creationId xmlns:a16="http://schemas.microsoft.com/office/drawing/2014/main" id="{37BEB201-4865-8FDC-850F-59926B60D559}"/>
                    </a:ext>
                  </a:extLst>
                </p:cNvPr>
                <p:cNvPicPr/>
                <p:nvPr/>
              </p:nvPicPr>
              <p:blipFill>
                <a:blip r:embed="rId871"/>
                <a:stretch>
                  <a:fillRect/>
                </a:stretch>
              </p:blipFill>
              <p:spPr>
                <a:xfrm>
                  <a:off x="6522272" y="6197618"/>
                  <a:ext cx="39384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960" name="Ink 959">
                  <a:extLst>
                    <a:ext uri="{FF2B5EF4-FFF2-40B4-BE49-F238E27FC236}">
                      <a16:creationId xmlns:a16="http://schemas.microsoft.com/office/drawing/2014/main" id="{B027C2D5-325F-84F0-7F21-976BCD3930AC}"/>
                    </a:ext>
                  </a:extLst>
                </p14:cNvPr>
                <p14:cNvContentPartPr/>
                <p14:nvPr/>
              </p14:nvContentPartPr>
              <p14:xfrm>
                <a:off x="6651512" y="6439178"/>
                <a:ext cx="338040" cy="217800"/>
              </p14:xfrm>
            </p:contentPart>
          </mc:Choice>
          <mc:Fallback xmlns="">
            <p:pic>
              <p:nvPicPr>
                <p:cNvPr id="960" name="Ink 959">
                  <a:extLst>
                    <a:ext uri="{FF2B5EF4-FFF2-40B4-BE49-F238E27FC236}">
                      <a16:creationId xmlns:a16="http://schemas.microsoft.com/office/drawing/2014/main" id="{B027C2D5-325F-84F0-7F21-976BCD3930AC}"/>
                    </a:ext>
                  </a:extLst>
                </p:cNvPr>
                <p:cNvPicPr/>
                <p:nvPr/>
              </p:nvPicPr>
              <p:blipFill>
                <a:blip r:embed="rId873"/>
                <a:stretch>
                  <a:fillRect/>
                </a:stretch>
              </p:blipFill>
              <p:spPr>
                <a:xfrm>
                  <a:off x="6588512" y="6061538"/>
                  <a:ext cx="463680" cy="97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961" name="Ink 960">
                  <a:extLst>
                    <a:ext uri="{FF2B5EF4-FFF2-40B4-BE49-F238E27FC236}">
                      <a16:creationId xmlns:a16="http://schemas.microsoft.com/office/drawing/2014/main" id="{872CF443-D6F7-3E2F-FA0F-3FF82FAB96D5}"/>
                    </a:ext>
                  </a:extLst>
                </p14:cNvPr>
                <p14:cNvContentPartPr/>
                <p14:nvPr/>
              </p14:nvContentPartPr>
              <p14:xfrm>
                <a:off x="7076672" y="6374378"/>
                <a:ext cx="176040" cy="111240"/>
              </p14:xfrm>
            </p:contentPart>
          </mc:Choice>
          <mc:Fallback xmlns="">
            <p:pic>
              <p:nvPicPr>
                <p:cNvPr id="961" name="Ink 960">
                  <a:extLst>
                    <a:ext uri="{FF2B5EF4-FFF2-40B4-BE49-F238E27FC236}">
                      <a16:creationId xmlns:a16="http://schemas.microsoft.com/office/drawing/2014/main" id="{872CF443-D6F7-3E2F-FA0F-3FF82FAB96D5}"/>
                    </a:ext>
                  </a:extLst>
                </p:cNvPr>
                <p:cNvPicPr/>
                <p:nvPr/>
              </p:nvPicPr>
              <p:blipFill>
                <a:blip r:embed="rId875"/>
                <a:stretch>
                  <a:fillRect/>
                </a:stretch>
              </p:blipFill>
              <p:spPr>
                <a:xfrm>
                  <a:off x="7013672" y="5996378"/>
                  <a:ext cx="30168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962" name="Ink 961">
                  <a:extLst>
                    <a:ext uri="{FF2B5EF4-FFF2-40B4-BE49-F238E27FC236}">
                      <a16:creationId xmlns:a16="http://schemas.microsoft.com/office/drawing/2014/main" id="{AE5879FA-E02B-DA42-059D-D9E027196FA9}"/>
                    </a:ext>
                  </a:extLst>
                </p14:cNvPr>
                <p14:cNvContentPartPr/>
                <p14:nvPr/>
              </p14:nvContentPartPr>
              <p14:xfrm>
                <a:off x="7367912" y="6198698"/>
                <a:ext cx="6120" cy="2160"/>
              </p14:xfrm>
            </p:contentPart>
          </mc:Choice>
          <mc:Fallback xmlns="">
            <p:pic>
              <p:nvPicPr>
                <p:cNvPr id="962" name="Ink 961">
                  <a:extLst>
                    <a:ext uri="{FF2B5EF4-FFF2-40B4-BE49-F238E27FC236}">
                      <a16:creationId xmlns:a16="http://schemas.microsoft.com/office/drawing/2014/main" id="{AE5879FA-E02B-DA42-059D-D9E027196FA9}"/>
                    </a:ext>
                  </a:extLst>
                </p:cNvPr>
                <p:cNvPicPr/>
                <p:nvPr/>
              </p:nvPicPr>
              <p:blipFill>
                <a:blip r:embed="rId877"/>
                <a:stretch>
                  <a:fillRect/>
                </a:stretch>
              </p:blipFill>
              <p:spPr>
                <a:xfrm>
                  <a:off x="7304912" y="5820698"/>
                  <a:ext cx="13176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963" name="Ink 962">
                  <a:extLst>
                    <a:ext uri="{FF2B5EF4-FFF2-40B4-BE49-F238E27FC236}">
                      <a16:creationId xmlns:a16="http://schemas.microsoft.com/office/drawing/2014/main" id="{E24F45D1-B262-0674-2CDE-2E2AF6E9524F}"/>
                    </a:ext>
                  </a:extLst>
                </p14:cNvPr>
                <p14:cNvContentPartPr/>
                <p14:nvPr/>
              </p14:nvContentPartPr>
              <p14:xfrm>
                <a:off x="7030232" y="6147218"/>
                <a:ext cx="425160" cy="268200"/>
              </p14:xfrm>
            </p:contentPart>
          </mc:Choice>
          <mc:Fallback xmlns="">
            <p:pic>
              <p:nvPicPr>
                <p:cNvPr id="963" name="Ink 962">
                  <a:extLst>
                    <a:ext uri="{FF2B5EF4-FFF2-40B4-BE49-F238E27FC236}">
                      <a16:creationId xmlns:a16="http://schemas.microsoft.com/office/drawing/2014/main" id="{E24F45D1-B262-0674-2CDE-2E2AF6E9524F}"/>
                    </a:ext>
                  </a:extLst>
                </p:cNvPr>
                <p:cNvPicPr/>
                <p:nvPr/>
              </p:nvPicPr>
              <p:blipFill>
                <a:blip r:embed="rId879"/>
                <a:stretch>
                  <a:fillRect/>
                </a:stretch>
              </p:blipFill>
              <p:spPr>
                <a:xfrm>
                  <a:off x="6967592" y="5769578"/>
                  <a:ext cx="550800" cy="10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964" name="Ink 963">
                  <a:extLst>
                    <a:ext uri="{FF2B5EF4-FFF2-40B4-BE49-F238E27FC236}">
                      <a16:creationId xmlns:a16="http://schemas.microsoft.com/office/drawing/2014/main" id="{262EB972-1D61-80CB-3D6E-3678F2519EA2}"/>
                    </a:ext>
                  </a:extLst>
                </p14:cNvPr>
                <p14:cNvContentPartPr/>
                <p14:nvPr/>
              </p14:nvContentPartPr>
              <p14:xfrm>
                <a:off x="7239392" y="6329378"/>
                <a:ext cx="254160" cy="288720"/>
              </p14:xfrm>
            </p:contentPart>
          </mc:Choice>
          <mc:Fallback xmlns="">
            <p:pic>
              <p:nvPicPr>
                <p:cNvPr id="964" name="Ink 963">
                  <a:extLst>
                    <a:ext uri="{FF2B5EF4-FFF2-40B4-BE49-F238E27FC236}">
                      <a16:creationId xmlns:a16="http://schemas.microsoft.com/office/drawing/2014/main" id="{262EB972-1D61-80CB-3D6E-3678F2519EA2}"/>
                    </a:ext>
                  </a:extLst>
                </p:cNvPr>
                <p:cNvPicPr/>
                <p:nvPr/>
              </p:nvPicPr>
              <p:blipFill>
                <a:blip r:embed="rId881"/>
                <a:stretch>
                  <a:fillRect/>
                </a:stretch>
              </p:blipFill>
              <p:spPr>
                <a:xfrm>
                  <a:off x="7176752" y="5951378"/>
                  <a:ext cx="37980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965" name="Ink 964">
                  <a:extLst>
                    <a:ext uri="{FF2B5EF4-FFF2-40B4-BE49-F238E27FC236}">
                      <a16:creationId xmlns:a16="http://schemas.microsoft.com/office/drawing/2014/main" id="{DF81D7A6-1C40-9C28-F241-B74639B0CCEB}"/>
                    </a:ext>
                  </a:extLst>
                </p14:cNvPr>
                <p14:cNvContentPartPr/>
                <p14:nvPr/>
              </p14:nvContentPartPr>
              <p14:xfrm>
                <a:off x="7172432" y="6584978"/>
                <a:ext cx="279000" cy="201960"/>
              </p14:xfrm>
            </p:contentPart>
          </mc:Choice>
          <mc:Fallback xmlns="">
            <p:pic>
              <p:nvPicPr>
                <p:cNvPr id="965" name="Ink 964">
                  <a:extLst>
                    <a:ext uri="{FF2B5EF4-FFF2-40B4-BE49-F238E27FC236}">
                      <a16:creationId xmlns:a16="http://schemas.microsoft.com/office/drawing/2014/main" id="{DF81D7A6-1C40-9C28-F241-B74639B0CCEB}"/>
                    </a:ext>
                  </a:extLst>
                </p:cNvPr>
                <p:cNvPicPr/>
                <p:nvPr/>
              </p:nvPicPr>
              <p:blipFill>
                <a:blip r:embed="rId883"/>
                <a:stretch>
                  <a:fillRect/>
                </a:stretch>
              </p:blipFill>
              <p:spPr>
                <a:xfrm>
                  <a:off x="7109792" y="6206978"/>
                  <a:ext cx="4046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966" name="Ink 965">
                  <a:extLst>
                    <a:ext uri="{FF2B5EF4-FFF2-40B4-BE49-F238E27FC236}">
                      <a16:creationId xmlns:a16="http://schemas.microsoft.com/office/drawing/2014/main" id="{6A794A3C-77D7-EB7D-5EDD-6BB1C9FB3764}"/>
                    </a:ext>
                  </a:extLst>
                </p14:cNvPr>
                <p14:cNvContentPartPr/>
                <p14:nvPr/>
              </p14:nvContentPartPr>
              <p14:xfrm>
                <a:off x="7314272" y="6659498"/>
                <a:ext cx="191160" cy="118800"/>
              </p14:xfrm>
            </p:contentPart>
          </mc:Choice>
          <mc:Fallback xmlns="">
            <p:pic>
              <p:nvPicPr>
                <p:cNvPr id="966" name="Ink 965">
                  <a:extLst>
                    <a:ext uri="{FF2B5EF4-FFF2-40B4-BE49-F238E27FC236}">
                      <a16:creationId xmlns:a16="http://schemas.microsoft.com/office/drawing/2014/main" id="{6A794A3C-77D7-EB7D-5EDD-6BB1C9FB3764}"/>
                    </a:ext>
                  </a:extLst>
                </p:cNvPr>
                <p:cNvPicPr/>
                <p:nvPr/>
              </p:nvPicPr>
              <p:blipFill>
                <a:blip r:embed="rId885"/>
                <a:stretch>
                  <a:fillRect/>
                </a:stretch>
              </p:blipFill>
              <p:spPr>
                <a:xfrm>
                  <a:off x="7251272" y="6281498"/>
                  <a:ext cx="31680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967" name="Ink 966">
                  <a:extLst>
                    <a:ext uri="{FF2B5EF4-FFF2-40B4-BE49-F238E27FC236}">
                      <a16:creationId xmlns:a16="http://schemas.microsoft.com/office/drawing/2014/main" id="{405E96BA-58D7-8605-000D-044504D29961}"/>
                    </a:ext>
                  </a:extLst>
                </p14:cNvPr>
                <p14:cNvContentPartPr/>
                <p14:nvPr/>
              </p14:nvContentPartPr>
              <p14:xfrm>
                <a:off x="7080632" y="6711338"/>
                <a:ext cx="389880" cy="144360"/>
              </p14:xfrm>
            </p:contentPart>
          </mc:Choice>
          <mc:Fallback xmlns="">
            <p:pic>
              <p:nvPicPr>
                <p:cNvPr id="967" name="Ink 966">
                  <a:extLst>
                    <a:ext uri="{FF2B5EF4-FFF2-40B4-BE49-F238E27FC236}">
                      <a16:creationId xmlns:a16="http://schemas.microsoft.com/office/drawing/2014/main" id="{405E96BA-58D7-8605-000D-044504D29961}"/>
                    </a:ext>
                  </a:extLst>
                </p:cNvPr>
                <p:cNvPicPr/>
                <p:nvPr/>
              </p:nvPicPr>
              <p:blipFill>
                <a:blip r:embed="rId887"/>
                <a:stretch>
                  <a:fillRect/>
                </a:stretch>
              </p:blipFill>
              <p:spPr>
                <a:xfrm>
                  <a:off x="7017992" y="6333698"/>
                  <a:ext cx="51552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968" name="Ink 967">
                  <a:extLst>
                    <a:ext uri="{FF2B5EF4-FFF2-40B4-BE49-F238E27FC236}">
                      <a16:creationId xmlns:a16="http://schemas.microsoft.com/office/drawing/2014/main" id="{EC37890D-69A9-63A7-845A-5A02E553C561}"/>
                    </a:ext>
                  </a:extLst>
                </p14:cNvPr>
                <p14:cNvContentPartPr/>
                <p14:nvPr/>
              </p14:nvContentPartPr>
              <p14:xfrm>
                <a:off x="6768152" y="6613418"/>
                <a:ext cx="573840" cy="237960"/>
              </p14:xfrm>
            </p:contentPart>
          </mc:Choice>
          <mc:Fallback xmlns="">
            <p:pic>
              <p:nvPicPr>
                <p:cNvPr id="968" name="Ink 967">
                  <a:extLst>
                    <a:ext uri="{FF2B5EF4-FFF2-40B4-BE49-F238E27FC236}">
                      <a16:creationId xmlns:a16="http://schemas.microsoft.com/office/drawing/2014/main" id="{EC37890D-69A9-63A7-845A-5A02E553C561}"/>
                    </a:ext>
                  </a:extLst>
                </p:cNvPr>
                <p:cNvPicPr/>
                <p:nvPr/>
              </p:nvPicPr>
              <p:blipFill>
                <a:blip r:embed="rId889"/>
                <a:stretch>
                  <a:fillRect/>
                </a:stretch>
              </p:blipFill>
              <p:spPr>
                <a:xfrm>
                  <a:off x="6705512" y="6235418"/>
                  <a:ext cx="699480" cy="99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969" name="Ink 968">
                  <a:extLst>
                    <a:ext uri="{FF2B5EF4-FFF2-40B4-BE49-F238E27FC236}">
                      <a16:creationId xmlns:a16="http://schemas.microsoft.com/office/drawing/2014/main" id="{165D1D45-09BD-3BC0-2480-0DFB4D598AE3}"/>
                    </a:ext>
                  </a:extLst>
                </p14:cNvPr>
                <p14:cNvContentPartPr/>
                <p14:nvPr/>
              </p14:nvContentPartPr>
              <p14:xfrm>
                <a:off x="6778952" y="6760658"/>
                <a:ext cx="591840" cy="161640"/>
              </p14:xfrm>
            </p:contentPart>
          </mc:Choice>
          <mc:Fallback xmlns="">
            <p:pic>
              <p:nvPicPr>
                <p:cNvPr id="969" name="Ink 968">
                  <a:extLst>
                    <a:ext uri="{FF2B5EF4-FFF2-40B4-BE49-F238E27FC236}">
                      <a16:creationId xmlns:a16="http://schemas.microsoft.com/office/drawing/2014/main" id="{165D1D45-09BD-3BC0-2480-0DFB4D598AE3}"/>
                    </a:ext>
                  </a:extLst>
                </p:cNvPr>
                <p:cNvPicPr/>
                <p:nvPr/>
              </p:nvPicPr>
              <p:blipFill>
                <a:blip r:embed="rId891"/>
                <a:stretch>
                  <a:fillRect/>
                </a:stretch>
              </p:blipFill>
              <p:spPr>
                <a:xfrm>
                  <a:off x="6715952" y="6382658"/>
                  <a:ext cx="71748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970" name="Ink 969">
                  <a:extLst>
                    <a:ext uri="{FF2B5EF4-FFF2-40B4-BE49-F238E27FC236}">
                      <a16:creationId xmlns:a16="http://schemas.microsoft.com/office/drawing/2014/main" id="{7FBEB562-8CDD-A02B-A88B-D776E3F90038}"/>
                    </a:ext>
                  </a:extLst>
                </p14:cNvPr>
                <p14:cNvContentPartPr/>
                <p14:nvPr/>
              </p14:nvContentPartPr>
              <p14:xfrm>
                <a:off x="6238952" y="6545738"/>
                <a:ext cx="415440" cy="240480"/>
              </p14:xfrm>
            </p:contentPart>
          </mc:Choice>
          <mc:Fallback xmlns="">
            <p:pic>
              <p:nvPicPr>
                <p:cNvPr id="970" name="Ink 969">
                  <a:extLst>
                    <a:ext uri="{FF2B5EF4-FFF2-40B4-BE49-F238E27FC236}">
                      <a16:creationId xmlns:a16="http://schemas.microsoft.com/office/drawing/2014/main" id="{7FBEB562-8CDD-A02B-A88B-D776E3F90038}"/>
                    </a:ext>
                  </a:extLst>
                </p:cNvPr>
                <p:cNvPicPr/>
                <p:nvPr/>
              </p:nvPicPr>
              <p:blipFill>
                <a:blip r:embed="rId893"/>
                <a:stretch>
                  <a:fillRect/>
                </a:stretch>
              </p:blipFill>
              <p:spPr>
                <a:xfrm>
                  <a:off x="6176312" y="6168098"/>
                  <a:ext cx="541080" cy="9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971" name="Ink 970">
                  <a:extLst>
                    <a:ext uri="{FF2B5EF4-FFF2-40B4-BE49-F238E27FC236}">
                      <a16:creationId xmlns:a16="http://schemas.microsoft.com/office/drawing/2014/main" id="{41D668E0-6009-FD73-3F49-C759B72BF3FA}"/>
                    </a:ext>
                  </a:extLst>
                </p14:cNvPr>
                <p14:cNvContentPartPr/>
                <p14:nvPr/>
              </p14:nvContentPartPr>
              <p14:xfrm>
                <a:off x="6003872" y="6561578"/>
                <a:ext cx="582840" cy="190800"/>
              </p14:xfrm>
            </p:contentPart>
          </mc:Choice>
          <mc:Fallback xmlns="">
            <p:pic>
              <p:nvPicPr>
                <p:cNvPr id="971" name="Ink 970">
                  <a:extLst>
                    <a:ext uri="{FF2B5EF4-FFF2-40B4-BE49-F238E27FC236}">
                      <a16:creationId xmlns:a16="http://schemas.microsoft.com/office/drawing/2014/main" id="{41D668E0-6009-FD73-3F49-C759B72BF3FA}"/>
                    </a:ext>
                  </a:extLst>
                </p:cNvPr>
                <p:cNvPicPr/>
                <p:nvPr/>
              </p:nvPicPr>
              <p:blipFill>
                <a:blip r:embed="rId895"/>
                <a:stretch>
                  <a:fillRect/>
                </a:stretch>
              </p:blipFill>
              <p:spPr>
                <a:xfrm>
                  <a:off x="5941232" y="6183938"/>
                  <a:ext cx="70848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6">
              <p14:nvContentPartPr>
                <p14:cNvPr id="972" name="Ink 971">
                  <a:extLst>
                    <a:ext uri="{FF2B5EF4-FFF2-40B4-BE49-F238E27FC236}">
                      <a16:creationId xmlns:a16="http://schemas.microsoft.com/office/drawing/2014/main" id="{A3A29C09-7193-BF6A-0438-45E6A57C3097}"/>
                    </a:ext>
                  </a:extLst>
                </p14:cNvPr>
                <p14:cNvContentPartPr/>
                <p14:nvPr/>
              </p14:nvContentPartPr>
              <p14:xfrm>
                <a:off x="5559992" y="6559058"/>
                <a:ext cx="815760" cy="314280"/>
              </p14:xfrm>
            </p:contentPart>
          </mc:Choice>
          <mc:Fallback xmlns="">
            <p:pic>
              <p:nvPicPr>
                <p:cNvPr id="972" name="Ink 971">
                  <a:extLst>
                    <a:ext uri="{FF2B5EF4-FFF2-40B4-BE49-F238E27FC236}">
                      <a16:creationId xmlns:a16="http://schemas.microsoft.com/office/drawing/2014/main" id="{A3A29C09-7193-BF6A-0438-45E6A57C3097}"/>
                    </a:ext>
                  </a:extLst>
                </p:cNvPr>
                <p:cNvPicPr/>
                <p:nvPr/>
              </p:nvPicPr>
              <p:blipFill>
                <a:blip r:embed="rId897"/>
                <a:stretch>
                  <a:fillRect/>
                </a:stretch>
              </p:blipFill>
              <p:spPr>
                <a:xfrm>
                  <a:off x="5496992" y="6181058"/>
                  <a:ext cx="9414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8">
              <p14:nvContentPartPr>
                <p14:cNvPr id="973" name="Ink 972">
                  <a:extLst>
                    <a:ext uri="{FF2B5EF4-FFF2-40B4-BE49-F238E27FC236}">
                      <a16:creationId xmlns:a16="http://schemas.microsoft.com/office/drawing/2014/main" id="{6A3583A2-7E42-64EA-5EBB-03E71B37E9C8}"/>
                    </a:ext>
                  </a:extLst>
                </p14:cNvPr>
                <p14:cNvContentPartPr/>
                <p14:nvPr/>
              </p14:nvContentPartPr>
              <p14:xfrm>
                <a:off x="5414912" y="6569138"/>
                <a:ext cx="574200" cy="103320"/>
              </p14:xfrm>
            </p:contentPart>
          </mc:Choice>
          <mc:Fallback xmlns="">
            <p:pic>
              <p:nvPicPr>
                <p:cNvPr id="973" name="Ink 972">
                  <a:extLst>
                    <a:ext uri="{FF2B5EF4-FFF2-40B4-BE49-F238E27FC236}">
                      <a16:creationId xmlns:a16="http://schemas.microsoft.com/office/drawing/2014/main" id="{6A3583A2-7E42-64EA-5EBB-03E71B37E9C8}"/>
                    </a:ext>
                  </a:extLst>
                </p:cNvPr>
                <p:cNvPicPr/>
                <p:nvPr/>
              </p:nvPicPr>
              <p:blipFill>
                <a:blip r:embed="rId899"/>
                <a:stretch>
                  <a:fillRect/>
                </a:stretch>
              </p:blipFill>
              <p:spPr>
                <a:xfrm>
                  <a:off x="5352272" y="6191138"/>
                  <a:ext cx="699840" cy="85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0">
              <p14:nvContentPartPr>
                <p14:cNvPr id="975" name="Ink 974">
                  <a:extLst>
                    <a:ext uri="{FF2B5EF4-FFF2-40B4-BE49-F238E27FC236}">
                      <a16:creationId xmlns:a16="http://schemas.microsoft.com/office/drawing/2014/main" id="{2522944A-CC4F-F807-41BD-BC83FEDE31CF}"/>
                    </a:ext>
                  </a:extLst>
                </p14:cNvPr>
                <p14:cNvContentPartPr/>
                <p14:nvPr/>
              </p14:nvContentPartPr>
              <p14:xfrm>
                <a:off x="3946472" y="6839498"/>
                <a:ext cx="561960" cy="500760"/>
              </p14:xfrm>
            </p:contentPart>
          </mc:Choice>
          <mc:Fallback xmlns="">
            <p:pic>
              <p:nvPicPr>
                <p:cNvPr id="975" name="Ink 974">
                  <a:extLst>
                    <a:ext uri="{FF2B5EF4-FFF2-40B4-BE49-F238E27FC236}">
                      <a16:creationId xmlns:a16="http://schemas.microsoft.com/office/drawing/2014/main" id="{2522944A-CC4F-F807-41BD-BC83FEDE31CF}"/>
                    </a:ext>
                  </a:extLst>
                </p:cNvPr>
                <p:cNvPicPr/>
                <p:nvPr/>
              </p:nvPicPr>
              <p:blipFill>
                <a:blip r:embed="rId901"/>
                <a:stretch>
                  <a:fillRect/>
                </a:stretch>
              </p:blipFill>
              <p:spPr>
                <a:xfrm>
                  <a:off x="3883832" y="6461858"/>
                  <a:ext cx="687600" cy="125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2">
              <p14:nvContentPartPr>
                <p14:cNvPr id="976" name="Ink 975">
                  <a:extLst>
                    <a:ext uri="{FF2B5EF4-FFF2-40B4-BE49-F238E27FC236}">
                      <a16:creationId xmlns:a16="http://schemas.microsoft.com/office/drawing/2014/main" id="{0056D8AA-9D19-5C04-8B37-A9FD79A29B4E}"/>
                    </a:ext>
                  </a:extLst>
                </p14:cNvPr>
                <p14:cNvContentPartPr/>
                <p14:nvPr/>
              </p14:nvContentPartPr>
              <p14:xfrm>
                <a:off x="3905432" y="7121018"/>
                <a:ext cx="280800" cy="284400"/>
              </p14:xfrm>
            </p:contentPart>
          </mc:Choice>
          <mc:Fallback xmlns="">
            <p:pic>
              <p:nvPicPr>
                <p:cNvPr id="976" name="Ink 975">
                  <a:extLst>
                    <a:ext uri="{FF2B5EF4-FFF2-40B4-BE49-F238E27FC236}">
                      <a16:creationId xmlns:a16="http://schemas.microsoft.com/office/drawing/2014/main" id="{0056D8AA-9D19-5C04-8B37-A9FD79A29B4E}"/>
                    </a:ext>
                  </a:extLst>
                </p:cNvPr>
                <p:cNvPicPr/>
                <p:nvPr/>
              </p:nvPicPr>
              <p:blipFill>
                <a:blip r:embed="rId903"/>
                <a:stretch>
                  <a:fillRect/>
                </a:stretch>
              </p:blipFill>
              <p:spPr>
                <a:xfrm>
                  <a:off x="3842432" y="6743378"/>
                  <a:ext cx="40644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4">
              <p14:nvContentPartPr>
                <p14:cNvPr id="977" name="Ink 976">
                  <a:extLst>
                    <a:ext uri="{FF2B5EF4-FFF2-40B4-BE49-F238E27FC236}">
                      <a16:creationId xmlns:a16="http://schemas.microsoft.com/office/drawing/2014/main" id="{EC4D1344-7E33-565D-5C25-F286CD88EC86}"/>
                    </a:ext>
                  </a:extLst>
                </p14:cNvPr>
                <p14:cNvContentPartPr/>
                <p14:nvPr/>
              </p14:nvContentPartPr>
              <p14:xfrm>
                <a:off x="3782672" y="7251698"/>
                <a:ext cx="239760" cy="353880"/>
              </p14:xfrm>
            </p:contentPart>
          </mc:Choice>
          <mc:Fallback xmlns="">
            <p:pic>
              <p:nvPicPr>
                <p:cNvPr id="977" name="Ink 976">
                  <a:extLst>
                    <a:ext uri="{FF2B5EF4-FFF2-40B4-BE49-F238E27FC236}">
                      <a16:creationId xmlns:a16="http://schemas.microsoft.com/office/drawing/2014/main" id="{EC4D1344-7E33-565D-5C25-F286CD88EC86}"/>
                    </a:ext>
                  </a:extLst>
                </p:cNvPr>
                <p:cNvPicPr/>
                <p:nvPr/>
              </p:nvPicPr>
              <p:blipFill>
                <a:blip r:embed="rId905"/>
                <a:stretch>
                  <a:fillRect/>
                </a:stretch>
              </p:blipFill>
              <p:spPr>
                <a:xfrm>
                  <a:off x="3720032" y="6873698"/>
                  <a:ext cx="3654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6">
              <p14:nvContentPartPr>
                <p14:cNvPr id="978" name="Ink 977">
                  <a:extLst>
                    <a:ext uri="{FF2B5EF4-FFF2-40B4-BE49-F238E27FC236}">
                      <a16:creationId xmlns:a16="http://schemas.microsoft.com/office/drawing/2014/main" id="{8AB7C7C0-220B-76BF-941D-604E54345778}"/>
                    </a:ext>
                  </a:extLst>
                </p14:cNvPr>
                <p14:cNvContentPartPr/>
                <p14:nvPr/>
              </p14:nvContentPartPr>
              <p14:xfrm>
                <a:off x="3838112" y="7432778"/>
                <a:ext cx="200520" cy="201240"/>
              </p14:xfrm>
            </p:contentPart>
          </mc:Choice>
          <mc:Fallback xmlns="">
            <p:pic>
              <p:nvPicPr>
                <p:cNvPr id="978" name="Ink 977">
                  <a:extLst>
                    <a:ext uri="{FF2B5EF4-FFF2-40B4-BE49-F238E27FC236}">
                      <a16:creationId xmlns:a16="http://schemas.microsoft.com/office/drawing/2014/main" id="{8AB7C7C0-220B-76BF-941D-604E54345778}"/>
                    </a:ext>
                  </a:extLst>
                </p:cNvPr>
                <p:cNvPicPr/>
                <p:nvPr/>
              </p:nvPicPr>
              <p:blipFill>
                <a:blip r:embed="rId907"/>
                <a:stretch>
                  <a:fillRect/>
                </a:stretch>
              </p:blipFill>
              <p:spPr>
                <a:xfrm>
                  <a:off x="3775472" y="7055138"/>
                  <a:ext cx="326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8">
              <p14:nvContentPartPr>
                <p14:cNvPr id="979" name="Ink 978">
                  <a:extLst>
                    <a:ext uri="{FF2B5EF4-FFF2-40B4-BE49-F238E27FC236}">
                      <a16:creationId xmlns:a16="http://schemas.microsoft.com/office/drawing/2014/main" id="{866396AA-A1B9-2C51-BA98-F4DDBB55AF9F}"/>
                    </a:ext>
                  </a:extLst>
                </p14:cNvPr>
                <p14:cNvContentPartPr/>
                <p14:nvPr/>
              </p14:nvContentPartPr>
              <p14:xfrm>
                <a:off x="3920912" y="7487498"/>
                <a:ext cx="129240" cy="178560"/>
              </p14:xfrm>
            </p:contentPart>
          </mc:Choice>
          <mc:Fallback xmlns="">
            <p:pic>
              <p:nvPicPr>
                <p:cNvPr id="979" name="Ink 978">
                  <a:extLst>
                    <a:ext uri="{FF2B5EF4-FFF2-40B4-BE49-F238E27FC236}">
                      <a16:creationId xmlns:a16="http://schemas.microsoft.com/office/drawing/2014/main" id="{866396AA-A1B9-2C51-BA98-F4DDBB55AF9F}"/>
                    </a:ext>
                  </a:extLst>
                </p:cNvPr>
                <p:cNvPicPr/>
                <p:nvPr/>
              </p:nvPicPr>
              <p:blipFill>
                <a:blip r:embed="rId909"/>
                <a:stretch>
                  <a:fillRect/>
                </a:stretch>
              </p:blipFill>
              <p:spPr>
                <a:xfrm>
                  <a:off x="3858272" y="7109858"/>
                  <a:ext cx="254880" cy="9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0">
              <p14:nvContentPartPr>
                <p14:cNvPr id="980" name="Ink 979">
                  <a:extLst>
                    <a:ext uri="{FF2B5EF4-FFF2-40B4-BE49-F238E27FC236}">
                      <a16:creationId xmlns:a16="http://schemas.microsoft.com/office/drawing/2014/main" id="{782786C5-D9FF-E3F2-D6D7-4AE386E7E003}"/>
                    </a:ext>
                  </a:extLst>
                </p14:cNvPr>
                <p14:cNvContentPartPr/>
                <p14:nvPr/>
              </p14:nvContentPartPr>
              <p14:xfrm>
                <a:off x="3585752" y="8226578"/>
                <a:ext cx="164880" cy="516960"/>
              </p14:xfrm>
            </p:contentPart>
          </mc:Choice>
          <mc:Fallback xmlns="">
            <p:pic>
              <p:nvPicPr>
                <p:cNvPr id="980" name="Ink 979">
                  <a:extLst>
                    <a:ext uri="{FF2B5EF4-FFF2-40B4-BE49-F238E27FC236}">
                      <a16:creationId xmlns:a16="http://schemas.microsoft.com/office/drawing/2014/main" id="{782786C5-D9FF-E3F2-D6D7-4AE386E7E003}"/>
                    </a:ext>
                  </a:extLst>
                </p:cNvPr>
                <p:cNvPicPr/>
                <p:nvPr/>
              </p:nvPicPr>
              <p:blipFill>
                <a:blip r:embed="rId911"/>
                <a:stretch>
                  <a:fillRect/>
                </a:stretch>
              </p:blipFill>
              <p:spPr>
                <a:xfrm>
                  <a:off x="3522752" y="7848938"/>
                  <a:ext cx="29052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2">
              <p14:nvContentPartPr>
                <p14:cNvPr id="981" name="Ink 980">
                  <a:extLst>
                    <a:ext uri="{FF2B5EF4-FFF2-40B4-BE49-F238E27FC236}">
                      <a16:creationId xmlns:a16="http://schemas.microsoft.com/office/drawing/2014/main" id="{4E0E36CB-86A3-70C6-15F3-A3FF8C56FA86}"/>
                    </a:ext>
                  </a:extLst>
                </p14:cNvPr>
                <p14:cNvContentPartPr/>
                <p14:nvPr/>
              </p14:nvContentPartPr>
              <p14:xfrm>
                <a:off x="3571712" y="8296058"/>
                <a:ext cx="174600" cy="610200"/>
              </p14:xfrm>
            </p:contentPart>
          </mc:Choice>
          <mc:Fallback xmlns="">
            <p:pic>
              <p:nvPicPr>
                <p:cNvPr id="981" name="Ink 980">
                  <a:extLst>
                    <a:ext uri="{FF2B5EF4-FFF2-40B4-BE49-F238E27FC236}">
                      <a16:creationId xmlns:a16="http://schemas.microsoft.com/office/drawing/2014/main" id="{4E0E36CB-86A3-70C6-15F3-A3FF8C56FA86}"/>
                    </a:ext>
                  </a:extLst>
                </p:cNvPr>
                <p:cNvPicPr/>
                <p:nvPr/>
              </p:nvPicPr>
              <p:blipFill>
                <a:blip r:embed="rId913"/>
                <a:stretch>
                  <a:fillRect/>
                </a:stretch>
              </p:blipFill>
              <p:spPr>
                <a:xfrm>
                  <a:off x="3508712" y="7918418"/>
                  <a:ext cx="300240" cy="136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4">
              <p14:nvContentPartPr>
                <p14:cNvPr id="982" name="Ink 981">
                  <a:extLst>
                    <a:ext uri="{FF2B5EF4-FFF2-40B4-BE49-F238E27FC236}">
                      <a16:creationId xmlns:a16="http://schemas.microsoft.com/office/drawing/2014/main" id="{9B83FC82-0779-9107-EBBE-4166A6276854}"/>
                    </a:ext>
                  </a:extLst>
                </p14:cNvPr>
                <p14:cNvContentPartPr/>
                <p14:nvPr/>
              </p14:nvContentPartPr>
              <p14:xfrm>
                <a:off x="3573872" y="8807258"/>
                <a:ext cx="33840" cy="214200"/>
              </p14:xfrm>
            </p:contentPart>
          </mc:Choice>
          <mc:Fallback xmlns="">
            <p:pic>
              <p:nvPicPr>
                <p:cNvPr id="982" name="Ink 981">
                  <a:extLst>
                    <a:ext uri="{FF2B5EF4-FFF2-40B4-BE49-F238E27FC236}">
                      <a16:creationId xmlns:a16="http://schemas.microsoft.com/office/drawing/2014/main" id="{9B83FC82-0779-9107-EBBE-4166A6276854}"/>
                    </a:ext>
                  </a:extLst>
                </p:cNvPr>
                <p:cNvPicPr/>
                <p:nvPr/>
              </p:nvPicPr>
              <p:blipFill>
                <a:blip r:embed="rId915"/>
                <a:stretch>
                  <a:fillRect/>
                </a:stretch>
              </p:blipFill>
              <p:spPr>
                <a:xfrm>
                  <a:off x="3511232" y="8429258"/>
                  <a:ext cx="159480" cy="9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6">
              <p14:nvContentPartPr>
                <p14:cNvPr id="983" name="Ink 982">
                  <a:extLst>
                    <a:ext uri="{FF2B5EF4-FFF2-40B4-BE49-F238E27FC236}">
                      <a16:creationId xmlns:a16="http://schemas.microsoft.com/office/drawing/2014/main" id="{4D2E9FC1-9B37-771F-4A27-C3E5F001DF13}"/>
                    </a:ext>
                  </a:extLst>
                </p14:cNvPr>
                <p14:cNvContentPartPr/>
                <p14:nvPr/>
              </p14:nvContentPartPr>
              <p14:xfrm>
                <a:off x="3655952" y="8766938"/>
                <a:ext cx="115920" cy="262440"/>
              </p14:xfrm>
            </p:contentPart>
          </mc:Choice>
          <mc:Fallback xmlns="">
            <p:pic>
              <p:nvPicPr>
                <p:cNvPr id="983" name="Ink 982">
                  <a:extLst>
                    <a:ext uri="{FF2B5EF4-FFF2-40B4-BE49-F238E27FC236}">
                      <a16:creationId xmlns:a16="http://schemas.microsoft.com/office/drawing/2014/main" id="{4D2E9FC1-9B37-771F-4A27-C3E5F001DF13}"/>
                    </a:ext>
                  </a:extLst>
                </p:cNvPr>
                <p:cNvPicPr/>
                <p:nvPr/>
              </p:nvPicPr>
              <p:blipFill>
                <a:blip r:embed="rId917"/>
                <a:stretch>
                  <a:fillRect/>
                </a:stretch>
              </p:blipFill>
              <p:spPr>
                <a:xfrm>
                  <a:off x="3593312" y="8388938"/>
                  <a:ext cx="241560" cy="101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8">
              <p14:nvContentPartPr>
                <p14:cNvPr id="984" name="Ink 983">
                  <a:extLst>
                    <a:ext uri="{FF2B5EF4-FFF2-40B4-BE49-F238E27FC236}">
                      <a16:creationId xmlns:a16="http://schemas.microsoft.com/office/drawing/2014/main" id="{91940880-EC84-7CB5-F2DB-4038375BBEA8}"/>
                    </a:ext>
                  </a:extLst>
                </p14:cNvPr>
                <p14:cNvContentPartPr/>
                <p14:nvPr/>
              </p14:nvContentPartPr>
              <p14:xfrm>
                <a:off x="3626432" y="8719058"/>
                <a:ext cx="148320" cy="405000"/>
              </p14:xfrm>
            </p:contentPart>
          </mc:Choice>
          <mc:Fallback xmlns="">
            <p:pic>
              <p:nvPicPr>
                <p:cNvPr id="984" name="Ink 983">
                  <a:extLst>
                    <a:ext uri="{FF2B5EF4-FFF2-40B4-BE49-F238E27FC236}">
                      <a16:creationId xmlns:a16="http://schemas.microsoft.com/office/drawing/2014/main" id="{91940880-EC84-7CB5-F2DB-4038375BBEA8}"/>
                    </a:ext>
                  </a:extLst>
                </p:cNvPr>
                <p:cNvPicPr/>
                <p:nvPr/>
              </p:nvPicPr>
              <p:blipFill>
                <a:blip r:embed="rId919"/>
                <a:stretch>
                  <a:fillRect/>
                </a:stretch>
              </p:blipFill>
              <p:spPr>
                <a:xfrm>
                  <a:off x="3563792" y="8341058"/>
                  <a:ext cx="273960" cy="116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0">
              <p14:nvContentPartPr>
                <p14:cNvPr id="986" name="Ink 985">
                  <a:extLst>
                    <a:ext uri="{FF2B5EF4-FFF2-40B4-BE49-F238E27FC236}">
                      <a16:creationId xmlns:a16="http://schemas.microsoft.com/office/drawing/2014/main" id="{763E0B45-F196-E283-8B93-292346870A15}"/>
                    </a:ext>
                  </a:extLst>
                </p14:cNvPr>
                <p14:cNvContentPartPr/>
                <p14:nvPr/>
              </p14:nvContentPartPr>
              <p14:xfrm>
                <a:off x="3772232" y="8866658"/>
                <a:ext cx="128160" cy="302040"/>
              </p14:xfrm>
            </p:contentPart>
          </mc:Choice>
          <mc:Fallback xmlns="">
            <p:pic>
              <p:nvPicPr>
                <p:cNvPr id="986" name="Ink 985">
                  <a:extLst>
                    <a:ext uri="{FF2B5EF4-FFF2-40B4-BE49-F238E27FC236}">
                      <a16:creationId xmlns:a16="http://schemas.microsoft.com/office/drawing/2014/main" id="{763E0B45-F196-E283-8B93-292346870A15}"/>
                    </a:ext>
                  </a:extLst>
                </p:cNvPr>
                <p:cNvPicPr/>
                <p:nvPr/>
              </p:nvPicPr>
              <p:blipFill>
                <a:blip r:embed="rId921"/>
                <a:stretch>
                  <a:fillRect/>
                </a:stretch>
              </p:blipFill>
              <p:spPr>
                <a:xfrm>
                  <a:off x="3709592" y="8489018"/>
                  <a:ext cx="253800" cy="10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2">
              <p14:nvContentPartPr>
                <p14:cNvPr id="987" name="Ink 986">
                  <a:extLst>
                    <a:ext uri="{FF2B5EF4-FFF2-40B4-BE49-F238E27FC236}">
                      <a16:creationId xmlns:a16="http://schemas.microsoft.com/office/drawing/2014/main" id="{EA227E27-DBB6-59BF-B17C-4C1FFB5C09C8}"/>
                    </a:ext>
                  </a:extLst>
                </p14:cNvPr>
                <p14:cNvContentPartPr/>
                <p14:nvPr/>
              </p14:nvContentPartPr>
              <p14:xfrm>
                <a:off x="3739472" y="8827778"/>
                <a:ext cx="114840" cy="291960"/>
              </p14:xfrm>
            </p:contentPart>
          </mc:Choice>
          <mc:Fallback xmlns="">
            <p:pic>
              <p:nvPicPr>
                <p:cNvPr id="987" name="Ink 986">
                  <a:extLst>
                    <a:ext uri="{FF2B5EF4-FFF2-40B4-BE49-F238E27FC236}">
                      <a16:creationId xmlns:a16="http://schemas.microsoft.com/office/drawing/2014/main" id="{EA227E27-DBB6-59BF-B17C-4C1FFB5C09C8}"/>
                    </a:ext>
                  </a:extLst>
                </p:cNvPr>
                <p:cNvPicPr/>
                <p:nvPr/>
              </p:nvPicPr>
              <p:blipFill>
                <a:blip r:embed="rId923"/>
                <a:stretch>
                  <a:fillRect/>
                </a:stretch>
              </p:blipFill>
              <p:spPr>
                <a:xfrm>
                  <a:off x="3676472" y="8450138"/>
                  <a:ext cx="240480" cy="10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4">
              <p14:nvContentPartPr>
                <p14:cNvPr id="988" name="Ink 987">
                  <a:extLst>
                    <a:ext uri="{FF2B5EF4-FFF2-40B4-BE49-F238E27FC236}">
                      <a16:creationId xmlns:a16="http://schemas.microsoft.com/office/drawing/2014/main" id="{D17A16B6-FA5B-490C-A3A6-2D9047907CA2}"/>
                    </a:ext>
                  </a:extLst>
                </p14:cNvPr>
                <p14:cNvContentPartPr/>
                <p14:nvPr/>
              </p14:nvContentPartPr>
              <p14:xfrm>
                <a:off x="3735872" y="8738858"/>
                <a:ext cx="224280" cy="301320"/>
              </p14:xfrm>
            </p:contentPart>
          </mc:Choice>
          <mc:Fallback xmlns="">
            <p:pic>
              <p:nvPicPr>
                <p:cNvPr id="988" name="Ink 987">
                  <a:extLst>
                    <a:ext uri="{FF2B5EF4-FFF2-40B4-BE49-F238E27FC236}">
                      <a16:creationId xmlns:a16="http://schemas.microsoft.com/office/drawing/2014/main" id="{D17A16B6-FA5B-490C-A3A6-2D9047907CA2}"/>
                    </a:ext>
                  </a:extLst>
                </p:cNvPr>
                <p:cNvPicPr/>
                <p:nvPr/>
              </p:nvPicPr>
              <p:blipFill>
                <a:blip r:embed="rId925"/>
                <a:stretch>
                  <a:fillRect/>
                </a:stretch>
              </p:blipFill>
              <p:spPr>
                <a:xfrm>
                  <a:off x="3672872" y="8360858"/>
                  <a:ext cx="3499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6">
              <p14:nvContentPartPr>
                <p14:cNvPr id="989" name="Ink 988">
                  <a:extLst>
                    <a:ext uri="{FF2B5EF4-FFF2-40B4-BE49-F238E27FC236}">
                      <a16:creationId xmlns:a16="http://schemas.microsoft.com/office/drawing/2014/main" id="{941AB98F-574F-46E6-B0F5-2F66496F8B1C}"/>
                    </a:ext>
                  </a:extLst>
                </p14:cNvPr>
                <p14:cNvContentPartPr/>
                <p14:nvPr/>
              </p14:nvContentPartPr>
              <p14:xfrm>
                <a:off x="3785912" y="9449498"/>
                <a:ext cx="117000" cy="104400"/>
              </p14:xfrm>
            </p:contentPart>
          </mc:Choice>
          <mc:Fallback xmlns="">
            <p:pic>
              <p:nvPicPr>
                <p:cNvPr id="989" name="Ink 988">
                  <a:extLst>
                    <a:ext uri="{FF2B5EF4-FFF2-40B4-BE49-F238E27FC236}">
                      <a16:creationId xmlns:a16="http://schemas.microsoft.com/office/drawing/2014/main" id="{941AB98F-574F-46E6-B0F5-2F66496F8B1C}"/>
                    </a:ext>
                  </a:extLst>
                </p:cNvPr>
                <p:cNvPicPr/>
                <p:nvPr/>
              </p:nvPicPr>
              <p:blipFill>
                <a:blip r:embed="rId927"/>
                <a:stretch>
                  <a:fillRect/>
                </a:stretch>
              </p:blipFill>
              <p:spPr>
                <a:xfrm>
                  <a:off x="3722912" y="9071498"/>
                  <a:ext cx="24264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8">
              <p14:nvContentPartPr>
                <p14:cNvPr id="990" name="Ink 989">
                  <a:extLst>
                    <a:ext uri="{FF2B5EF4-FFF2-40B4-BE49-F238E27FC236}">
                      <a16:creationId xmlns:a16="http://schemas.microsoft.com/office/drawing/2014/main" id="{BC8F3C7E-0BF6-0F9B-1F46-A82F119CA91D}"/>
                    </a:ext>
                  </a:extLst>
                </p14:cNvPr>
                <p14:cNvContentPartPr/>
                <p14:nvPr/>
              </p14:nvContentPartPr>
              <p14:xfrm>
                <a:off x="3702752" y="9368858"/>
                <a:ext cx="207720" cy="211320"/>
              </p14:xfrm>
            </p:contentPart>
          </mc:Choice>
          <mc:Fallback xmlns="">
            <p:pic>
              <p:nvPicPr>
                <p:cNvPr id="990" name="Ink 989">
                  <a:extLst>
                    <a:ext uri="{FF2B5EF4-FFF2-40B4-BE49-F238E27FC236}">
                      <a16:creationId xmlns:a16="http://schemas.microsoft.com/office/drawing/2014/main" id="{BC8F3C7E-0BF6-0F9B-1F46-A82F119CA91D}"/>
                    </a:ext>
                  </a:extLst>
                </p:cNvPr>
                <p:cNvPicPr/>
                <p:nvPr/>
              </p:nvPicPr>
              <p:blipFill>
                <a:blip r:embed="rId929"/>
                <a:stretch>
                  <a:fillRect/>
                </a:stretch>
              </p:blipFill>
              <p:spPr>
                <a:xfrm>
                  <a:off x="3640112" y="8991218"/>
                  <a:ext cx="33336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0">
              <p14:nvContentPartPr>
                <p14:cNvPr id="991" name="Ink 990">
                  <a:extLst>
                    <a:ext uri="{FF2B5EF4-FFF2-40B4-BE49-F238E27FC236}">
                      <a16:creationId xmlns:a16="http://schemas.microsoft.com/office/drawing/2014/main" id="{DAE1854E-468D-4E89-222F-8380DFB4205B}"/>
                    </a:ext>
                  </a:extLst>
                </p14:cNvPr>
                <p14:cNvContentPartPr/>
                <p14:nvPr/>
              </p14:nvContentPartPr>
              <p14:xfrm>
                <a:off x="3677912" y="9476858"/>
                <a:ext cx="294480" cy="85680"/>
              </p14:xfrm>
            </p:contentPart>
          </mc:Choice>
          <mc:Fallback xmlns="">
            <p:pic>
              <p:nvPicPr>
                <p:cNvPr id="991" name="Ink 990">
                  <a:extLst>
                    <a:ext uri="{FF2B5EF4-FFF2-40B4-BE49-F238E27FC236}">
                      <a16:creationId xmlns:a16="http://schemas.microsoft.com/office/drawing/2014/main" id="{DAE1854E-468D-4E89-222F-8380DFB4205B}"/>
                    </a:ext>
                  </a:extLst>
                </p:cNvPr>
                <p:cNvPicPr/>
                <p:nvPr/>
              </p:nvPicPr>
              <p:blipFill>
                <a:blip r:embed="rId931"/>
                <a:stretch>
                  <a:fillRect/>
                </a:stretch>
              </p:blipFill>
              <p:spPr>
                <a:xfrm>
                  <a:off x="3614912" y="9099218"/>
                  <a:ext cx="420120" cy="84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2">
              <p14:nvContentPartPr>
                <p14:cNvPr id="992" name="Ink 991">
                  <a:extLst>
                    <a:ext uri="{FF2B5EF4-FFF2-40B4-BE49-F238E27FC236}">
                      <a16:creationId xmlns:a16="http://schemas.microsoft.com/office/drawing/2014/main" id="{BA1A9390-B9C5-AE78-34A1-80C3B5A2882C}"/>
                    </a:ext>
                  </a:extLst>
                </p14:cNvPr>
                <p14:cNvContentPartPr/>
                <p14:nvPr/>
              </p14:nvContentPartPr>
              <p14:xfrm>
                <a:off x="3824432" y="9490538"/>
                <a:ext cx="199440" cy="76680"/>
              </p14:xfrm>
            </p:contentPart>
          </mc:Choice>
          <mc:Fallback xmlns="">
            <p:pic>
              <p:nvPicPr>
                <p:cNvPr id="992" name="Ink 991">
                  <a:extLst>
                    <a:ext uri="{FF2B5EF4-FFF2-40B4-BE49-F238E27FC236}">
                      <a16:creationId xmlns:a16="http://schemas.microsoft.com/office/drawing/2014/main" id="{BA1A9390-B9C5-AE78-34A1-80C3B5A2882C}"/>
                    </a:ext>
                  </a:extLst>
                </p:cNvPr>
                <p:cNvPicPr/>
                <p:nvPr/>
              </p:nvPicPr>
              <p:blipFill>
                <a:blip r:embed="rId933"/>
                <a:stretch>
                  <a:fillRect/>
                </a:stretch>
              </p:blipFill>
              <p:spPr>
                <a:xfrm>
                  <a:off x="3761432" y="9112538"/>
                  <a:ext cx="3250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4">
              <p14:nvContentPartPr>
                <p14:cNvPr id="993" name="Ink 992">
                  <a:extLst>
                    <a:ext uri="{FF2B5EF4-FFF2-40B4-BE49-F238E27FC236}">
                      <a16:creationId xmlns:a16="http://schemas.microsoft.com/office/drawing/2014/main" id="{20A7EB56-4324-4DB1-84B5-E36E7109D2D0}"/>
                    </a:ext>
                  </a:extLst>
                </p14:cNvPr>
                <p14:cNvContentPartPr/>
                <p14:nvPr/>
              </p14:nvContentPartPr>
              <p14:xfrm>
                <a:off x="4009472" y="9669818"/>
                <a:ext cx="279000" cy="50400"/>
              </p14:xfrm>
            </p:contentPart>
          </mc:Choice>
          <mc:Fallback xmlns="">
            <p:pic>
              <p:nvPicPr>
                <p:cNvPr id="993" name="Ink 992">
                  <a:extLst>
                    <a:ext uri="{FF2B5EF4-FFF2-40B4-BE49-F238E27FC236}">
                      <a16:creationId xmlns:a16="http://schemas.microsoft.com/office/drawing/2014/main" id="{20A7EB56-4324-4DB1-84B5-E36E7109D2D0}"/>
                    </a:ext>
                  </a:extLst>
                </p:cNvPr>
                <p:cNvPicPr/>
                <p:nvPr/>
              </p:nvPicPr>
              <p:blipFill>
                <a:blip r:embed="rId935"/>
                <a:stretch>
                  <a:fillRect/>
                </a:stretch>
              </p:blipFill>
              <p:spPr>
                <a:xfrm>
                  <a:off x="3946832" y="9291818"/>
                  <a:ext cx="40464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6">
              <p14:nvContentPartPr>
                <p14:cNvPr id="994" name="Ink 993">
                  <a:extLst>
                    <a:ext uri="{FF2B5EF4-FFF2-40B4-BE49-F238E27FC236}">
                      <a16:creationId xmlns:a16="http://schemas.microsoft.com/office/drawing/2014/main" id="{1D5BADA2-F9EB-C6F5-A939-9E51678BC364}"/>
                    </a:ext>
                  </a:extLst>
                </p14:cNvPr>
                <p14:cNvContentPartPr/>
                <p14:nvPr/>
              </p14:nvContentPartPr>
              <p14:xfrm>
                <a:off x="4307552" y="9574778"/>
                <a:ext cx="541080" cy="110160"/>
              </p14:xfrm>
            </p:contentPart>
          </mc:Choice>
          <mc:Fallback xmlns="">
            <p:pic>
              <p:nvPicPr>
                <p:cNvPr id="994" name="Ink 993">
                  <a:extLst>
                    <a:ext uri="{FF2B5EF4-FFF2-40B4-BE49-F238E27FC236}">
                      <a16:creationId xmlns:a16="http://schemas.microsoft.com/office/drawing/2014/main" id="{1D5BADA2-F9EB-C6F5-A939-9E51678BC364}"/>
                    </a:ext>
                  </a:extLst>
                </p:cNvPr>
                <p:cNvPicPr/>
                <p:nvPr/>
              </p:nvPicPr>
              <p:blipFill>
                <a:blip r:embed="rId937"/>
                <a:stretch>
                  <a:fillRect/>
                </a:stretch>
              </p:blipFill>
              <p:spPr>
                <a:xfrm>
                  <a:off x="4244912" y="9196778"/>
                  <a:ext cx="666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8">
              <p14:nvContentPartPr>
                <p14:cNvPr id="995" name="Ink 994">
                  <a:extLst>
                    <a:ext uri="{FF2B5EF4-FFF2-40B4-BE49-F238E27FC236}">
                      <a16:creationId xmlns:a16="http://schemas.microsoft.com/office/drawing/2014/main" id="{B7273B0C-3850-55D8-524E-D1D0F402F84E}"/>
                    </a:ext>
                  </a:extLst>
                </p14:cNvPr>
                <p14:cNvContentPartPr/>
                <p14:nvPr/>
              </p14:nvContentPartPr>
              <p14:xfrm>
                <a:off x="4432472" y="9646418"/>
                <a:ext cx="662760" cy="100080"/>
              </p14:xfrm>
            </p:contentPart>
          </mc:Choice>
          <mc:Fallback xmlns="">
            <p:pic>
              <p:nvPicPr>
                <p:cNvPr id="995" name="Ink 994">
                  <a:extLst>
                    <a:ext uri="{FF2B5EF4-FFF2-40B4-BE49-F238E27FC236}">
                      <a16:creationId xmlns:a16="http://schemas.microsoft.com/office/drawing/2014/main" id="{B7273B0C-3850-55D8-524E-D1D0F402F84E}"/>
                    </a:ext>
                  </a:extLst>
                </p:cNvPr>
                <p:cNvPicPr/>
                <p:nvPr/>
              </p:nvPicPr>
              <p:blipFill>
                <a:blip r:embed="rId939"/>
                <a:stretch>
                  <a:fillRect/>
                </a:stretch>
              </p:blipFill>
              <p:spPr>
                <a:xfrm>
                  <a:off x="4369832" y="9268418"/>
                  <a:ext cx="788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0">
              <p14:nvContentPartPr>
                <p14:cNvPr id="996" name="Ink 995">
                  <a:extLst>
                    <a:ext uri="{FF2B5EF4-FFF2-40B4-BE49-F238E27FC236}">
                      <a16:creationId xmlns:a16="http://schemas.microsoft.com/office/drawing/2014/main" id="{38787755-00B4-2B40-7718-7A5B61DEB926}"/>
                    </a:ext>
                  </a:extLst>
                </p14:cNvPr>
                <p14:cNvContentPartPr/>
                <p14:nvPr/>
              </p14:nvContentPartPr>
              <p14:xfrm>
                <a:off x="4229072" y="9614378"/>
                <a:ext cx="900360" cy="118080"/>
              </p14:xfrm>
            </p:contentPart>
          </mc:Choice>
          <mc:Fallback xmlns="">
            <p:pic>
              <p:nvPicPr>
                <p:cNvPr id="996" name="Ink 995">
                  <a:extLst>
                    <a:ext uri="{FF2B5EF4-FFF2-40B4-BE49-F238E27FC236}">
                      <a16:creationId xmlns:a16="http://schemas.microsoft.com/office/drawing/2014/main" id="{38787755-00B4-2B40-7718-7A5B61DEB926}"/>
                    </a:ext>
                  </a:extLst>
                </p:cNvPr>
                <p:cNvPicPr/>
                <p:nvPr/>
              </p:nvPicPr>
              <p:blipFill>
                <a:blip r:embed="rId941"/>
                <a:stretch>
                  <a:fillRect/>
                </a:stretch>
              </p:blipFill>
              <p:spPr>
                <a:xfrm>
                  <a:off x="4166072" y="9236378"/>
                  <a:ext cx="10260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2">
              <p14:nvContentPartPr>
                <p14:cNvPr id="997" name="Ink 996">
                  <a:extLst>
                    <a:ext uri="{FF2B5EF4-FFF2-40B4-BE49-F238E27FC236}">
                      <a16:creationId xmlns:a16="http://schemas.microsoft.com/office/drawing/2014/main" id="{00FA0FBF-9530-7A7B-462C-C6501554338A}"/>
                    </a:ext>
                  </a:extLst>
                </p14:cNvPr>
                <p14:cNvContentPartPr/>
                <p14:nvPr/>
              </p14:nvContentPartPr>
              <p14:xfrm>
                <a:off x="4650272" y="9515738"/>
                <a:ext cx="511920" cy="164520"/>
              </p14:xfrm>
            </p:contentPart>
          </mc:Choice>
          <mc:Fallback xmlns="">
            <p:pic>
              <p:nvPicPr>
                <p:cNvPr id="997" name="Ink 996">
                  <a:extLst>
                    <a:ext uri="{FF2B5EF4-FFF2-40B4-BE49-F238E27FC236}">
                      <a16:creationId xmlns:a16="http://schemas.microsoft.com/office/drawing/2014/main" id="{00FA0FBF-9530-7A7B-462C-C6501554338A}"/>
                    </a:ext>
                  </a:extLst>
                </p:cNvPr>
                <p:cNvPicPr/>
                <p:nvPr/>
              </p:nvPicPr>
              <p:blipFill>
                <a:blip r:embed="rId943"/>
                <a:stretch>
                  <a:fillRect/>
                </a:stretch>
              </p:blipFill>
              <p:spPr>
                <a:xfrm>
                  <a:off x="4587272" y="9138098"/>
                  <a:ext cx="63756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998" name="Ink 997">
                  <a:extLst>
                    <a:ext uri="{FF2B5EF4-FFF2-40B4-BE49-F238E27FC236}">
                      <a16:creationId xmlns:a16="http://schemas.microsoft.com/office/drawing/2014/main" id="{4F525F05-F487-812F-E634-ED7744572C59}"/>
                    </a:ext>
                  </a:extLst>
                </p14:cNvPr>
                <p14:cNvContentPartPr/>
                <p14:nvPr/>
              </p14:nvContentPartPr>
              <p14:xfrm>
                <a:off x="5248232" y="9466778"/>
                <a:ext cx="453240" cy="132480"/>
              </p14:xfrm>
            </p:contentPart>
          </mc:Choice>
          <mc:Fallback xmlns="">
            <p:pic>
              <p:nvPicPr>
                <p:cNvPr id="998" name="Ink 997">
                  <a:extLst>
                    <a:ext uri="{FF2B5EF4-FFF2-40B4-BE49-F238E27FC236}">
                      <a16:creationId xmlns:a16="http://schemas.microsoft.com/office/drawing/2014/main" id="{4F525F05-F487-812F-E634-ED7744572C59}"/>
                    </a:ext>
                  </a:extLst>
                </p:cNvPr>
                <p:cNvPicPr/>
                <p:nvPr/>
              </p:nvPicPr>
              <p:blipFill>
                <a:blip r:embed="rId945"/>
                <a:stretch>
                  <a:fillRect/>
                </a:stretch>
              </p:blipFill>
              <p:spPr>
                <a:xfrm>
                  <a:off x="5185232" y="9088778"/>
                  <a:ext cx="57888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999" name="Ink 998">
                  <a:extLst>
                    <a:ext uri="{FF2B5EF4-FFF2-40B4-BE49-F238E27FC236}">
                      <a16:creationId xmlns:a16="http://schemas.microsoft.com/office/drawing/2014/main" id="{6E4938F6-69AB-4645-92AF-04D3A0D1C5BA}"/>
                    </a:ext>
                  </a:extLst>
                </p14:cNvPr>
                <p14:cNvContentPartPr/>
                <p14:nvPr/>
              </p14:nvContentPartPr>
              <p14:xfrm>
                <a:off x="5649992" y="9379658"/>
                <a:ext cx="722520" cy="230040"/>
              </p14:xfrm>
            </p:contentPart>
          </mc:Choice>
          <mc:Fallback xmlns="">
            <p:pic>
              <p:nvPicPr>
                <p:cNvPr id="999" name="Ink 998">
                  <a:extLst>
                    <a:ext uri="{FF2B5EF4-FFF2-40B4-BE49-F238E27FC236}">
                      <a16:creationId xmlns:a16="http://schemas.microsoft.com/office/drawing/2014/main" id="{6E4938F6-69AB-4645-92AF-04D3A0D1C5BA}"/>
                    </a:ext>
                  </a:extLst>
                </p:cNvPr>
                <p:cNvPicPr/>
                <p:nvPr/>
              </p:nvPicPr>
              <p:blipFill>
                <a:blip r:embed="rId947"/>
                <a:stretch>
                  <a:fillRect/>
                </a:stretch>
              </p:blipFill>
              <p:spPr>
                <a:xfrm>
                  <a:off x="5586992" y="9002018"/>
                  <a:ext cx="848160" cy="98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000" name="Ink 999">
                  <a:extLst>
                    <a:ext uri="{FF2B5EF4-FFF2-40B4-BE49-F238E27FC236}">
                      <a16:creationId xmlns:a16="http://schemas.microsoft.com/office/drawing/2014/main" id="{25E2858A-FFBC-32F2-B302-5BB1821398F8}"/>
                    </a:ext>
                  </a:extLst>
                </p14:cNvPr>
                <p14:cNvContentPartPr/>
                <p14:nvPr/>
              </p14:nvContentPartPr>
              <p14:xfrm>
                <a:off x="6006752" y="9696458"/>
                <a:ext cx="12960" cy="7560"/>
              </p14:xfrm>
            </p:contentPart>
          </mc:Choice>
          <mc:Fallback xmlns="">
            <p:pic>
              <p:nvPicPr>
                <p:cNvPr id="1000" name="Ink 999">
                  <a:extLst>
                    <a:ext uri="{FF2B5EF4-FFF2-40B4-BE49-F238E27FC236}">
                      <a16:creationId xmlns:a16="http://schemas.microsoft.com/office/drawing/2014/main" id="{25E2858A-FFBC-32F2-B302-5BB1821398F8}"/>
                    </a:ext>
                  </a:extLst>
                </p:cNvPr>
                <p:cNvPicPr/>
                <p:nvPr/>
              </p:nvPicPr>
              <p:blipFill>
                <a:blip r:embed="rId949"/>
                <a:stretch>
                  <a:fillRect/>
                </a:stretch>
              </p:blipFill>
              <p:spPr>
                <a:xfrm>
                  <a:off x="5944112" y="9318818"/>
                  <a:ext cx="138600" cy="76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001" name="Ink 1000">
                  <a:extLst>
                    <a:ext uri="{FF2B5EF4-FFF2-40B4-BE49-F238E27FC236}">
                      <a16:creationId xmlns:a16="http://schemas.microsoft.com/office/drawing/2014/main" id="{0682F837-B4B0-09AE-9DB2-934CCFF68969}"/>
                    </a:ext>
                  </a:extLst>
                </p14:cNvPr>
                <p14:cNvContentPartPr/>
                <p14:nvPr/>
              </p14:nvContentPartPr>
              <p14:xfrm>
                <a:off x="6070832" y="9678458"/>
                <a:ext cx="502560" cy="87840"/>
              </p14:xfrm>
            </p:contentPart>
          </mc:Choice>
          <mc:Fallback xmlns="">
            <p:pic>
              <p:nvPicPr>
                <p:cNvPr id="1001" name="Ink 1000">
                  <a:extLst>
                    <a:ext uri="{FF2B5EF4-FFF2-40B4-BE49-F238E27FC236}">
                      <a16:creationId xmlns:a16="http://schemas.microsoft.com/office/drawing/2014/main" id="{0682F837-B4B0-09AE-9DB2-934CCFF68969}"/>
                    </a:ext>
                  </a:extLst>
                </p:cNvPr>
                <p:cNvPicPr/>
                <p:nvPr/>
              </p:nvPicPr>
              <p:blipFill>
                <a:blip r:embed="rId951"/>
                <a:stretch>
                  <a:fillRect/>
                </a:stretch>
              </p:blipFill>
              <p:spPr>
                <a:xfrm>
                  <a:off x="6007832" y="9300818"/>
                  <a:ext cx="628200" cy="84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002" name="Ink 1001">
                  <a:extLst>
                    <a:ext uri="{FF2B5EF4-FFF2-40B4-BE49-F238E27FC236}">
                      <a16:creationId xmlns:a16="http://schemas.microsoft.com/office/drawing/2014/main" id="{1DFD9252-0205-B56D-6BC8-D06E0BEDF7C3}"/>
                    </a:ext>
                  </a:extLst>
                </p14:cNvPr>
                <p14:cNvContentPartPr/>
                <p14:nvPr/>
              </p14:nvContentPartPr>
              <p14:xfrm>
                <a:off x="6521552" y="9529058"/>
                <a:ext cx="711000" cy="202320"/>
              </p14:xfrm>
            </p:contentPart>
          </mc:Choice>
          <mc:Fallback xmlns="">
            <p:pic>
              <p:nvPicPr>
                <p:cNvPr id="1002" name="Ink 1001">
                  <a:extLst>
                    <a:ext uri="{FF2B5EF4-FFF2-40B4-BE49-F238E27FC236}">
                      <a16:creationId xmlns:a16="http://schemas.microsoft.com/office/drawing/2014/main" id="{1DFD9252-0205-B56D-6BC8-D06E0BEDF7C3}"/>
                    </a:ext>
                  </a:extLst>
                </p:cNvPr>
                <p:cNvPicPr/>
                <p:nvPr/>
              </p:nvPicPr>
              <p:blipFill>
                <a:blip r:embed="rId953"/>
                <a:stretch>
                  <a:fillRect/>
                </a:stretch>
              </p:blipFill>
              <p:spPr>
                <a:xfrm>
                  <a:off x="6458552" y="9151418"/>
                  <a:ext cx="83664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003" name="Ink 1002">
                  <a:extLst>
                    <a:ext uri="{FF2B5EF4-FFF2-40B4-BE49-F238E27FC236}">
                      <a16:creationId xmlns:a16="http://schemas.microsoft.com/office/drawing/2014/main" id="{678D2CB4-1E46-D3FB-B7C4-43108F3E58FD}"/>
                    </a:ext>
                  </a:extLst>
                </p14:cNvPr>
                <p14:cNvContentPartPr/>
                <p14:nvPr/>
              </p14:nvContentPartPr>
              <p14:xfrm>
                <a:off x="7273592" y="9510338"/>
                <a:ext cx="2880" cy="3600"/>
              </p14:xfrm>
            </p:contentPart>
          </mc:Choice>
          <mc:Fallback xmlns="">
            <p:pic>
              <p:nvPicPr>
                <p:cNvPr id="1003" name="Ink 1002">
                  <a:extLst>
                    <a:ext uri="{FF2B5EF4-FFF2-40B4-BE49-F238E27FC236}">
                      <a16:creationId xmlns:a16="http://schemas.microsoft.com/office/drawing/2014/main" id="{678D2CB4-1E46-D3FB-B7C4-43108F3E58FD}"/>
                    </a:ext>
                  </a:extLst>
                </p:cNvPr>
                <p:cNvPicPr/>
                <p:nvPr/>
              </p:nvPicPr>
              <p:blipFill>
                <a:blip r:embed="rId831"/>
                <a:stretch>
                  <a:fillRect/>
                </a:stretch>
              </p:blipFill>
              <p:spPr>
                <a:xfrm>
                  <a:off x="7210952" y="9132338"/>
                  <a:ext cx="12852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5">
              <p14:nvContentPartPr>
                <p14:cNvPr id="1005" name="Ink 1004">
                  <a:extLst>
                    <a:ext uri="{FF2B5EF4-FFF2-40B4-BE49-F238E27FC236}">
                      <a16:creationId xmlns:a16="http://schemas.microsoft.com/office/drawing/2014/main" id="{649F2C9B-7306-C13E-2E8B-41B1DE05ED00}"/>
                    </a:ext>
                  </a:extLst>
                </p14:cNvPr>
                <p14:cNvContentPartPr/>
                <p14:nvPr/>
              </p14:nvContentPartPr>
              <p14:xfrm>
                <a:off x="6599312" y="9676298"/>
                <a:ext cx="632520" cy="23760"/>
              </p14:xfrm>
            </p:contentPart>
          </mc:Choice>
          <mc:Fallback xmlns="">
            <p:pic>
              <p:nvPicPr>
                <p:cNvPr id="1005" name="Ink 1004">
                  <a:extLst>
                    <a:ext uri="{FF2B5EF4-FFF2-40B4-BE49-F238E27FC236}">
                      <a16:creationId xmlns:a16="http://schemas.microsoft.com/office/drawing/2014/main" id="{649F2C9B-7306-C13E-2E8B-41B1DE05ED00}"/>
                    </a:ext>
                  </a:extLst>
                </p:cNvPr>
                <p:cNvPicPr/>
                <p:nvPr/>
              </p:nvPicPr>
              <p:blipFill>
                <a:blip r:embed="rId956"/>
                <a:stretch>
                  <a:fillRect/>
                </a:stretch>
              </p:blipFill>
              <p:spPr>
                <a:xfrm>
                  <a:off x="6536672" y="9298298"/>
                  <a:ext cx="75816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7">
              <p14:nvContentPartPr>
                <p14:cNvPr id="1006" name="Ink 1005">
                  <a:extLst>
                    <a:ext uri="{FF2B5EF4-FFF2-40B4-BE49-F238E27FC236}">
                      <a16:creationId xmlns:a16="http://schemas.microsoft.com/office/drawing/2014/main" id="{F12268DD-F2B4-7F9E-D288-4AC6D221C6B4}"/>
                    </a:ext>
                  </a:extLst>
                </p14:cNvPr>
                <p14:cNvContentPartPr/>
                <p14:nvPr/>
              </p14:nvContentPartPr>
              <p14:xfrm>
                <a:off x="7187912" y="9675218"/>
                <a:ext cx="236160" cy="74160"/>
              </p14:xfrm>
            </p:contentPart>
          </mc:Choice>
          <mc:Fallback xmlns="">
            <p:pic>
              <p:nvPicPr>
                <p:cNvPr id="1006" name="Ink 1005">
                  <a:extLst>
                    <a:ext uri="{FF2B5EF4-FFF2-40B4-BE49-F238E27FC236}">
                      <a16:creationId xmlns:a16="http://schemas.microsoft.com/office/drawing/2014/main" id="{F12268DD-F2B4-7F9E-D288-4AC6D221C6B4}"/>
                    </a:ext>
                  </a:extLst>
                </p:cNvPr>
                <p:cNvPicPr/>
                <p:nvPr/>
              </p:nvPicPr>
              <p:blipFill>
                <a:blip r:embed="rId958"/>
                <a:stretch>
                  <a:fillRect/>
                </a:stretch>
              </p:blipFill>
              <p:spPr>
                <a:xfrm>
                  <a:off x="7125272" y="9297578"/>
                  <a:ext cx="3618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9">
              <p14:nvContentPartPr>
                <p14:cNvPr id="1008" name="Ink 1007">
                  <a:extLst>
                    <a:ext uri="{FF2B5EF4-FFF2-40B4-BE49-F238E27FC236}">
                      <a16:creationId xmlns:a16="http://schemas.microsoft.com/office/drawing/2014/main" id="{2C70F06C-A5B7-C551-BD8C-4EF3DA0D0A26}"/>
                    </a:ext>
                  </a:extLst>
                </p14:cNvPr>
                <p14:cNvContentPartPr/>
                <p14:nvPr/>
              </p14:nvContentPartPr>
              <p14:xfrm>
                <a:off x="4097672" y="6437738"/>
                <a:ext cx="826200" cy="306360"/>
              </p14:xfrm>
            </p:contentPart>
          </mc:Choice>
          <mc:Fallback xmlns="">
            <p:pic>
              <p:nvPicPr>
                <p:cNvPr id="1008" name="Ink 1007">
                  <a:extLst>
                    <a:ext uri="{FF2B5EF4-FFF2-40B4-BE49-F238E27FC236}">
                      <a16:creationId xmlns:a16="http://schemas.microsoft.com/office/drawing/2014/main" id="{2C70F06C-A5B7-C551-BD8C-4EF3DA0D0A26}"/>
                    </a:ext>
                  </a:extLst>
                </p:cNvPr>
                <p:cNvPicPr/>
                <p:nvPr/>
              </p:nvPicPr>
              <p:blipFill>
                <a:blip r:embed="rId960"/>
                <a:stretch>
                  <a:fillRect/>
                </a:stretch>
              </p:blipFill>
              <p:spPr>
                <a:xfrm>
                  <a:off x="4035032" y="6059738"/>
                  <a:ext cx="951840" cy="10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1">
              <p14:nvContentPartPr>
                <p14:cNvPr id="1009" name="Ink 1008">
                  <a:extLst>
                    <a:ext uri="{FF2B5EF4-FFF2-40B4-BE49-F238E27FC236}">
                      <a16:creationId xmlns:a16="http://schemas.microsoft.com/office/drawing/2014/main" id="{1AF15872-BB15-E9C3-A5E4-7D024738AACD}"/>
                    </a:ext>
                  </a:extLst>
                </p14:cNvPr>
                <p14:cNvContentPartPr/>
                <p14:nvPr/>
              </p14:nvContentPartPr>
              <p14:xfrm>
                <a:off x="4623992" y="6537098"/>
                <a:ext cx="16920" cy="5760"/>
              </p14:xfrm>
            </p:contentPart>
          </mc:Choice>
          <mc:Fallback xmlns="">
            <p:pic>
              <p:nvPicPr>
                <p:cNvPr id="1009" name="Ink 1008">
                  <a:extLst>
                    <a:ext uri="{FF2B5EF4-FFF2-40B4-BE49-F238E27FC236}">
                      <a16:creationId xmlns:a16="http://schemas.microsoft.com/office/drawing/2014/main" id="{1AF15872-BB15-E9C3-A5E4-7D024738AACD}"/>
                    </a:ext>
                  </a:extLst>
                </p:cNvPr>
                <p:cNvPicPr/>
                <p:nvPr/>
              </p:nvPicPr>
              <p:blipFill>
                <a:blip r:embed="rId962"/>
                <a:stretch>
                  <a:fillRect/>
                </a:stretch>
              </p:blipFill>
              <p:spPr>
                <a:xfrm>
                  <a:off x="4560992" y="6159458"/>
                  <a:ext cx="14256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3">
              <p14:nvContentPartPr>
                <p14:cNvPr id="1010" name="Ink 1009">
                  <a:extLst>
                    <a:ext uri="{FF2B5EF4-FFF2-40B4-BE49-F238E27FC236}">
                      <a16:creationId xmlns:a16="http://schemas.microsoft.com/office/drawing/2014/main" id="{43BBCFEE-0E7E-02B0-9D6E-EA87DBD11C7C}"/>
                    </a:ext>
                  </a:extLst>
                </p14:cNvPr>
                <p14:cNvContentPartPr/>
                <p14:nvPr/>
              </p14:nvContentPartPr>
              <p14:xfrm>
                <a:off x="4087232" y="6734738"/>
                <a:ext cx="17640" cy="13320"/>
              </p14:xfrm>
            </p:contentPart>
          </mc:Choice>
          <mc:Fallback xmlns="">
            <p:pic>
              <p:nvPicPr>
                <p:cNvPr id="1010" name="Ink 1009">
                  <a:extLst>
                    <a:ext uri="{FF2B5EF4-FFF2-40B4-BE49-F238E27FC236}">
                      <a16:creationId xmlns:a16="http://schemas.microsoft.com/office/drawing/2014/main" id="{43BBCFEE-0E7E-02B0-9D6E-EA87DBD11C7C}"/>
                    </a:ext>
                  </a:extLst>
                </p:cNvPr>
                <p:cNvPicPr/>
                <p:nvPr/>
              </p:nvPicPr>
              <p:blipFill>
                <a:blip r:embed="rId964"/>
                <a:stretch>
                  <a:fillRect/>
                </a:stretch>
              </p:blipFill>
              <p:spPr>
                <a:xfrm>
                  <a:off x="4024592" y="6356738"/>
                  <a:ext cx="14328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5">
              <p14:nvContentPartPr>
                <p14:cNvPr id="1011" name="Ink 1010">
                  <a:extLst>
                    <a:ext uri="{FF2B5EF4-FFF2-40B4-BE49-F238E27FC236}">
                      <a16:creationId xmlns:a16="http://schemas.microsoft.com/office/drawing/2014/main" id="{F0054D62-01EE-8A2E-3E84-E16AF0BF2D65}"/>
                    </a:ext>
                  </a:extLst>
                </p14:cNvPr>
                <p14:cNvContentPartPr/>
                <p14:nvPr/>
              </p14:nvContentPartPr>
              <p14:xfrm>
                <a:off x="3875912" y="6848858"/>
                <a:ext cx="29160" cy="24840"/>
              </p14:xfrm>
            </p:contentPart>
          </mc:Choice>
          <mc:Fallback xmlns="">
            <p:pic>
              <p:nvPicPr>
                <p:cNvPr id="1011" name="Ink 1010">
                  <a:extLst>
                    <a:ext uri="{FF2B5EF4-FFF2-40B4-BE49-F238E27FC236}">
                      <a16:creationId xmlns:a16="http://schemas.microsoft.com/office/drawing/2014/main" id="{F0054D62-01EE-8A2E-3E84-E16AF0BF2D65}"/>
                    </a:ext>
                  </a:extLst>
                </p:cNvPr>
                <p:cNvPicPr/>
                <p:nvPr/>
              </p:nvPicPr>
              <p:blipFill>
                <a:blip r:embed="rId966"/>
                <a:stretch>
                  <a:fillRect/>
                </a:stretch>
              </p:blipFill>
              <p:spPr>
                <a:xfrm>
                  <a:off x="3813272" y="6470858"/>
                  <a:ext cx="15480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7">
              <p14:nvContentPartPr>
                <p14:cNvPr id="1012" name="Ink 1011">
                  <a:extLst>
                    <a:ext uri="{FF2B5EF4-FFF2-40B4-BE49-F238E27FC236}">
                      <a16:creationId xmlns:a16="http://schemas.microsoft.com/office/drawing/2014/main" id="{16FD3146-6BBF-4316-2EE1-60FC8B24A7C1}"/>
                    </a:ext>
                  </a:extLst>
                </p14:cNvPr>
                <p14:cNvContentPartPr/>
                <p14:nvPr/>
              </p14:nvContentPartPr>
              <p14:xfrm>
                <a:off x="3754952" y="6951818"/>
                <a:ext cx="253440" cy="242280"/>
              </p14:xfrm>
            </p:contentPart>
          </mc:Choice>
          <mc:Fallback xmlns="">
            <p:pic>
              <p:nvPicPr>
                <p:cNvPr id="1012" name="Ink 1011">
                  <a:extLst>
                    <a:ext uri="{FF2B5EF4-FFF2-40B4-BE49-F238E27FC236}">
                      <a16:creationId xmlns:a16="http://schemas.microsoft.com/office/drawing/2014/main" id="{16FD3146-6BBF-4316-2EE1-60FC8B24A7C1}"/>
                    </a:ext>
                  </a:extLst>
                </p:cNvPr>
                <p:cNvPicPr/>
                <p:nvPr/>
              </p:nvPicPr>
              <p:blipFill>
                <a:blip r:embed="rId968"/>
                <a:stretch>
                  <a:fillRect/>
                </a:stretch>
              </p:blipFill>
              <p:spPr>
                <a:xfrm>
                  <a:off x="3692312" y="6573818"/>
                  <a:ext cx="379080" cy="99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9">
              <p14:nvContentPartPr>
                <p14:cNvPr id="1013" name="Ink 1012">
                  <a:extLst>
                    <a:ext uri="{FF2B5EF4-FFF2-40B4-BE49-F238E27FC236}">
                      <a16:creationId xmlns:a16="http://schemas.microsoft.com/office/drawing/2014/main" id="{EBD512E1-C034-08A3-6239-7D1A127DE2D9}"/>
                    </a:ext>
                  </a:extLst>
                </p14:cNvPr>
                <p14:cNvContentPartPr/>
                <p14:nvPr/>
              </p14:nvContentPartPr>
              <p14:xfrm>
                <a:off x="3840632" y="6978818"/>
                <a:ext cx="189720" cy="154800"/>
              </p14:xfrm>
            </p:contentPart>
          </mc:Choice>
          <mc:Fallback xmlns="">
            <p:pic>
              <p:nvPicPr>
                <p:cNvPr id="1013" name="Ink 1012">
                  <a:extLst>
                    <a:ext uri="{FF2B5EF4-FFF2-40B4-BE49-F238E27FC236}">
                      <a16:creationId xmlns:a16="http://schemas.microsoft.com/office/drawing/2014/main" id="{EBD512E1-C034-08A3-6239-7D1A127DE2D9}"/>
                    </a:ext>
                  </a:extLst>
                </p:cNvPr>
                <p:cNvPicPr/>
                <p:nvPr/>
              </p:nvPicPr>
              <p:blipFill>
                <a:blip r:embed="rId970"/>
                <a:stretch>
                  <a:fillRect/>
                </a:stretch>
              </p:blipFill>
              <p:spPr>
                <a:xfrm>
                  <a:off x="3777632" y="6600818"/>
                  <a:ext cx="315360" cy="91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1">
              <p14:nvContentPartPr>
                <p14:cNvPr id="1014" name="Ink 1013">
                  <a:extLst>
                    <a:ext uri="{FF2B5EF4-FFF2-40B4-BE49-F238E27FC236}">
                      <a16:creationId xmlns:a16="http://schemas.microsoft.com/office/drawing/2014/main" id="{C1C835F3-688E-5A63-7C8C-757C4ED008D5}"/>
                    </a:ext>
                  </a:extLst>
                </p14:cNvPr>
                <p14:cNvContentPartPr/>
                <p14:nvPr/>
              </p14:nvContentPartPr>
              <p14:xfrm>
                <a:off x="5156072" y="6239378"/>
                <a:ext cx="1344960" cy="304920"/>
              </p14:xfrm>
            </p:contentPart>
          </mc:Choice>
          <mc:Fallback xmlns="">
            <p:pic>
              <p:nvPicPr>
                <p:cNvPr id="1014" name="Ink 1013">
                  <a:extLst>
                    <a:ext uri="{FF2B5EF4-FFF2-40B4-BE49-F238E27FC236}">
                      <a16:creationId xmlns:a16="http://schemas.microsoft.com/office/drawing/2014/main" id="{C1C835F3-688E-5A63-7C8C-757C4ED008D5}"/>
                    </a:ext>
                  </a:extLst>
                </p:cNvPr>
                <p:cNvPicPr/>
                <p:nvPr/>
              </p:nvPicPr>
              <p:blipFill>
                <a:blip r:embed="rId972"/>
                <a:stretch>
                  <a:fillRect/>
                </a:stretch>
              </p:blipFill>
              <p:spPr>
                <a:xfrm>
                  <a:off x="5093072" y="5861738"/>
                  <a:ext cx="1470600" cy="106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3">
              <p14:nvContentPartPr>
                <p14:cNvPr id="1015" name="Ink 1014">
                  <a:extLst>
                    <a:ext uri="{FF2B5EF4-FFF2-40B4-BE49-F238E27FC236}">
                      <a16:creationId xmlns:a16="http://schemas.microsoft.com/office/drawing/2014/main" id="{B049F6DD-8D91-73A9-2AB3-A0C28C6004C8}"/>
                    </a:ext>
                  </a:extLst>
                </p14:cNvPr>
                <p14:cNvContentPartPr/>
                <p14:nvPr/>
              </p14:nvContentPartPr>
              <p14:xfrm>
                <a:off x="5012072" y="6507218"/>
                <a:ext cx="15840" cy="16560"/>
              </p14:xfrm>
            </p:contentPart>
          </mc:Choice>
          <mc:Fallback xmlns="">
            <p:pic>
              <p:nvPicPr>
                <p:cNvPr id="1015" name="Ink 1014">
                  <a:extLst>
                    <a:ext uri="{FF2B5EF4-FFF2-40B4-BE49-F238E27FC236}">
                      <a16:creationId xmlns:a16="http://schemas.microsoft.com/office/drawing/2014/main" id="{B049F6DD-8D91-73A9-2AB3-A0C28C6004C8}"/>
                    </a:ext>
                  </a:extLst>
                </p:cNvPr>
                <p:cNvPicPr/>
                <p:nvPr/>
              </p:nvPicPr>
              <p:blipFill>
                <a:blip r:embed="rId964"/>
                <a:stretch>
                  <a:fillRect/>
                </a:stretch>
              </p:blipFill>
              <p:spPr>
                <a:xfrm>
                  <a:off x="4949432" y="6129578"/>
                  <a:ext cx="14148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016" name="Ink 1015">
                  <a:extLst>
                    <a:ext uri="{FF2B5EF4-FFF2-40B4-BE49-F238E27FC236}">
                      <a16:creationId xmlns:a16="http://schemas.microsoft.com/office/drawing/2014/main" id="{61E3812E-48A3-7038-99D3-7ED048DC05EF}"/>
                    </a:ext>
                  </a:extLst>
                </p14:cNvPr>
                <p14:cNvContentPartPr/>
                <p14:nvPr/>
              </p14:nvContentPartPr>
              <p14:xfrm>
                <a:off x="4962392" y="6417938"/>
                <a:ext cx="190080" cy="77040"/>
              </p14:xfrm>
            </p:contentPart>
          </mc:Choice>
          <mc:Fallback xmlns="">
            <p:pic>
              <p:nvPicPr>
                <p:cNvPr id="1016" name="Ink 1015">
                  <a:extLst>
                    <a:ext uri="{FF2B5EF4-FFF2-40B4-BE49-F238E27FC236}">
                      <a16:creationId xmlns:a16="http://schemas.microsoft.com/office/drawing/2014/main" id="{61E3812E-48A3-7038-99D3-7ED048DC05EF}"/>
                    </a:ext>
                  </a:extLst>
                </p:cNvPr>
                <p:cNvPicPr/>
                <p:nvPr/>
              </p:nvPicPr>
              <p:blipFill>
                <a:blip r:embed="rId975"/>
                <a:stretch>
                  <a:fillRect/>
                </a:stretch>
              </p:blipFill>
              <p:spPr>
                <a:xfrm>
                  <a:off x="4899752" y="6040298"/>
                  <a:ext cx="31572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017" name="Ink 1016">
                  <a:extLst>
                    <a:ext uri="{FF2B5EF4-FFF2-40B4-BE49-F238E27FC236}">
                      <a16:creationId xmlns:a16="http://schemas.microsoft.com/office/drawing/2014/main" id="{0B8FFCF0-F6BC-B1F7-A0DF-81D8D9504088}"/>
                    </a:ext>
                  </a:extLst>
                </p14:cNvPr>
                <p14:cNvContentPartPr/>
                <p14:nvPr/>
              </p14:nvContentPartPr>
              <p14:xfrm>
                <a:off x="4692032" y="6384458"/>
                <a:ext cx="312120" cy="226440"/>
              </p14:xfrm>
            </p:contentPart>
          </mc:Choice>
          <mc:Fallback xmlns="">
            <p:pic>
              <p:nvPicPr>
                <p:cNvPr id="1017" name="Ink 1016">
                  <a:extLst>
                    <a:ext uri="{FF2B5EF4-FFF2-40B4-BE49-F238E27FC236}">
                      <a16:creationId xmlns:a16="http://schemas.microsoft.com/office/drawing/2014/main" id="{0B8FFCF0-F6BC-B1F7-A0DF-81D8D9504088}"/>
                    </a:ext>
                  </a:extLst>
                </p:cNvPr>
                <p:cNvPicPr/>
                <p:nvPr/>
              </p:nvPicPr>
              <p:blipFill>
                <a:blip r:embed="rId977"/>
                <a:stretch>
                  <a:fillRect/>
                </a:stretch>
              </p:blipFill>
              <p:spPr>
                <a:xfrm>
                  <a:off x="4629392" y="6006458"/>
                  <a:ext cx="437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018" name="Ink 1017">
                  <a:extLst>
                    <a:ext uri="{FF2B5EF4-FFF2-40B4-BE49-F238E27FC236}">
                      <a16:creationId xmlns:a16="http://schemas.microsoft.com/office/drawing/2014/main" id="{F5E2CC68-4F80-4032-BD94-D49CC691DCA0}"/>
                    </a:ext>
                  </a:extLst>
                </p14:cNvPr>
                <p14:cNvContentPartPr/>
                <p14:nvPr/>
              </p14:nvContentPartPr>
              <p14:xfrm>
                <a:off x="4748192" y="6444218"/>
                <a:ext cx="214560" cy="144360"/>
              </p14:xfrm>
            </p:contentPart>
          </mc:Choice>
          <mc:Fallback xmlns="">
            <p:pic>
              <p:nvPicPr>
                <p:cNvPr id="1018" name="Ink 1017">
                  <a:extLst>
                    <a:ext uri="{FF2B5EF4-FFF2-40B4-BE49-F238E27FC236}">
                      <a16:creationId xmlns:a16="http://schemas.microsoft.com/office/drawing/2014/main" id="{F5E2CC68-4F80-4032-BD94-D49CC691DCA0}"/>
                    </a:ext>
                  </a:extLst>
                </p:cNvPr>
                <p:cNvPicPr/>
                <p:nvPr/>
              </p:nvPicPr>
              <p:blipFill>
                <a:blip r:embed="rId979"/>
                <a:stretch>
                  <a:fillRect/>
                </a:stretch>
              </p:blipFill>
              <p:spPr>
                <a:xfrm>
                  <a:off x="4685192" y="6066578"/>
                  <a:ext cx="34020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020" name="Ink 1019">
                  <a:extLst>
                    <a:ext uri="{FF2B5EF4-FFF2-40B4-BE49-F238E27FC236}">
                      <a16:creationId xmlns:a16="http://schemas.microsoft.com/office/drawing/2014/main" id="{C33CB09E-B483-6E77-278A-0DF78287C8A5}"/>
                    </a:ext>
                  </a:extLst>
                </p14:cNvPr>
                <p14:cNvContentPartPr/>
                <p14:nvPr/>
              </p14:nvContentPartPr>
              <p14:xfrm>
                <a:off x="7187192" y="9629858"/>
                <a:ext cx="46800" cy="21600"/>
              </p14:xfrm>
            </p:contentPart>
          </mc:Choice>
          <mc:Fallback xmlns="">
            <p:pic>
              <p:nvPicPr>
                <p:cNvPr id="1020" name="Ink 1019">
                  <a:extLst>
                    <a:ext uri="{FF2B5EF4-FFF2-40B4-BE49-F238E27FC236}">
                      <a16:creationId xmlns:a16="http://schemas.microsoft.com/office/drawing/2014/main" id="{C33CB09E-B483-6E77-278A-0DF78287C8A5}"/>
                    </a:ext>
                  </a:extLst>
                </p:cNvPr>
                <p:cNvPicPr/>
                <p:nvPr/>
              </p:nvPicPr>
              <p:blipFill>
                <a:blip r:embed="rId981"/>
                <a:stretch>
                  <a:fillRect/>
                </a:stretch>
              </p:blipFill>
              <p:spPr>
                <a:xfrm>
                  <a:off x="7124192" y="9252218"/>
                  <a:ext cx="1724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021" name="Ink 1020">
                  <a:extLst>
                    <a:ext uri="{FF2B5EF4-FFF2-40B4-BE49-F238E27FC236}">
                      <a16:creationId xmlns:a16="http://schemas.microsoft.com/office/drawing/2014/main" id="{2381C27A-0890-7C76-E454-7A3EA098D6B4}"/>
                    </a:ext>
                  </a:extLst>
                </p14:cNvPr>
                <p14:cNvContentPartPr/>
                <p14:nvPr/>
              </p14:nvContentPartPr>
              <p14:xfrm>
                <a:off x="7273232" y="9543458"/>
                <a:ext cx="190440" cy="165240"/>
              </p14:xfrm>
            </p:contentPart>
          </mc:Choice>
          <mc:Fallback xmlns="">
            <p:pic>
              <p:nvPicPr>
                <p:cNvPr id="1021" name="Ink 1020">
                  <a:extLst>
                    <a:ext uri="{FF2B5EF4-FFF2-40B4-BE49-F238E27FC236}">
                      <a16:creationId xmlns:a16="http://schemas.microsoft.com/office/drawing/2014/main" id="{2381C27A-0890-7C76-E454-7A3EA098D6B4}"/>
                    </a:ext>
                  </a:extLst>
                </p:cNvPr>
                <p:cNvPicPr/>
                <p:nvPr/>
              </p:nvPicPr>
              <p:blipFill>
                <a:blip r:embed="rId983"/>
                <a:stretch>
                  <a:fillRect/>
                </a:stretch>
              </p:blipFill>
              <p:spPr>
                <a:xfrm>
                  <a:off x="7210592" y="9165818"/>
                  <a:ext cx="316080" cy="9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4">
              <p14:nvContentPartPr>
                <p14:cNvPr id="1022" name="Ink 1021">
                  <a:extLst>
                    <a:ext uri="{FF2B5EF4-FFF2-40B4-BE49-F238E27FC236}">
                      <a16:creationId xmlns:a16="http://schemas.microsoft.com/office/drawing/2014/main" id="{DC8EB25D-2A2F-FE1D-3DA0-17330D14002C}"/>
                    </a:ext>
                  </a:extLst>
                </p14:cNvPr>
                <p14:cNvContentPartPr/>
                <p14:nvPr/>
              </p14:nvContentPartPr>
              <p14:xfrm>
                <a:off x="7409672" y="9610418"/>
                <a:ext cx="151560" cy="114480"/>
              </p14:xfrm>
            </p:contentPart>
          </mc:Choice>
          <mc:Fallback xmlns="">
            <p:pic>
              <p:nvPicPr>
                <p:cNvPr id="1022" name="Ink 1021">
                  <a:extLst>
                    <a:ext uri="{FF2B5EF4-FFF2-40B4-BE49-F238E27FC236}">
                      <a16:creationId xmlns:a16="http://schemas.microsoft.com/office/drawing/2014/main" id="{DC8EB25D-2A2F-FE1D-3DA0-17330D14002C}"/>
                    </a:ext>
                  </a:extLst>
                </p:cNvPr>
                <p:cNvPicPr/>
                <p:nvPr/>
              </p:nvPicPr>
              <p:blipFill>
                <a:blip r:embed="rId985"/>
                <a:stretch>
                  <a:fillRect/>
                </a:stretch>
              </p:blipFill>
              <p:spPr>
                <a:xfrm>
                  <a:off x="7347032" y="9232778"/>
                  <a:ext cx="277200" cy="87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023" name="Ink 1022">
                  <a:extLst>
                    <a:ext uri="{FF2B5EF4-FFF2-40B4-BE49-F238E27FC236}">
                      <a16:creationId xmlns:a16="http://schemas.microsoft.com/office/drawing/2014/main" id="{65E17B87-D373-268C-C7CB-78F387694ACA}"/>
                    </a:ext>
                  </a:extLst>
                </p14:cNvPr>
                <p14:cNvContentPartPr/>
                <p14:nvPr/>
              </p14:nvContentPartPr>
              <p14:xfrm>
                <a:off x="7456112" y="9723098"/>
                <a:ext cx="56880" cy="12240"/>
              </p14:xfrm>
            </p:contentPart>
          </mc:Choice>
          <mc:Fallback xmlns="">
            <p:pic>
              <p:nvPicPr>
                <p:cNvPr id="1023" name="Ink 1022">
                  <a:extLst>
                    <a:ext uri="{FF2B5EF4-FFF2-40B4-BE49-F238E27FC236}">
                      <a16:creationId xmlns:a16="http://schemas.microsoft.com/office/drawing/2014/main" id="{65E17B87-D373-268C-C7CB-78F387694ACA}"/>
                    </a:ext>
                  </a:extLst>
                </p:cNvPr>
                <p:cNvPicPr/>
                <p:nvPr/>
              </p:nvPicPr>
              <p:blipFill>
                <a:blip r:embed="rId987"/>
                <a:stretch>
                  <a:fillRect/>
                </a:stretch>
              </p:blipFill>
              <p:spPr>
                <a:xfrm>
                  <a:off x="7393112" y="9345098"/>
                  <a:ext cx="182520" cy="767880"/>
                </a:xfrm>
                <a:prstGeom prst="rect">
                  <a:avLst/>
                </a:prstGeom>
              </p:spPr>
            </p:pic>
          </mc:Fallback>
        </mc:AlternateContent>
      </p:grpSp>
    </p:spTree>
    <p:extLst>
      <p:ext uri="{BB962C8B-B14F-4D97-AF65-F5344CB8AC3E}">
        <p14:creationId xmlns:p14="http://schemas.microsoft.com/office/powerpoint/2010/main" val="45024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8BA8-ECCB-8249-E2D3-87B237BF6194}"/>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87751ECE-CE54-AF5F-135F-B7E382F9B93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41EC33B8-CF74-B72F-72A8-05EA76923B72}"/>
              </a:ext>
            </a:extLst>
          </p:cNvPr>
          <p:cNvSpPr txBox="1"/>
          <p:nvPr/>
        </p:nvSpPr>
        <p:spPr>
          <a:xfrm>
            <a:off x="360719" y="792263"/>
            <a:ext cx="6838236" cy="1477328"/>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We know the orbit of the Wolf-Rayet + Wolf-Rayet binary strikingly well now, and our models of the nebula give us the precise 3D location of the third star with respect to the inner binary. With that said, we don’t yet know the orbit of the third star because we     					only have it’s location at one point in time.</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F6A8CF9-3511-696A-948C-768B1B094E42}"/>
                  </a:ext>
                </a:extLst>
              </p14:cNvPr>
              <p14:cNvContentPartPr/>
              <p14:nvPr/>
            </p14:nvContentPartPr>
            <p14:xfrm>
              <a:off x="1361405" y="3139082"/>
              <a:ext cx="96120" cy="103680"/>
            </p14:xfrm>
          </p:contentPart>
        </mc:Choice>
        <mc:Fallback>
          <p:pic>
            <p:nvPicPr>
              <p:cNvPr id="4" name="Ink 3">
                <a:extLst>
                  <a:ext uri="{FF2B5EF4-FFF2-40B4-BE49-F238E27FC236}">
                    <a16:creationId xmlns:a16="http://schemas.microsoft.com/office/drawing/2014/main" id="{AF6A8CF9-3511-696A-948C-768B1B094E42}"/>
                  </a:ext>
                </a:extLst>
              </p:cNvPr>
              <p:cNvPicPr/>
              <p:nvPr/>
            </p:nvPicPr>
            <p:blipFill>
              <a:blip r:embed="rId4"/>
              <a:stretch>
                <a:fillRect/>
              </a:stretch>
            </p:blipFill>
            <p:spPr>
              <a:xfrm>
                <a:off x="1343765" y="3121082"/>
                <a:ext cx="131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6883D0D-C968-8967-27D5-0EF252969DFF}"/>
                  </a:ext>
                </a:extLst>
              </p14:cNvPr>
              <p14:cNvContentPartPr/>
              <p14:nvPr/>
            </p14:nvContentPartPr>
            <p14:xfrm>
              <a:off x="1916525" y="3238802"/>
              <a:ext cx="118800" cy="137520"/>
            </p14:xfrm>
          </p:contentPart>
        </mc:Choice>
        <mc:Fallback>
          <p:pic>
            <p:nvPicPr>
              <p:cNvPr id="5" name="Ink 4">
                <a:extLst>
                  <a:ext uri="{FF2B5EF4-FFF2-40B4-BE49-F238E27FC236}">
                    <a16:creationId xmlns:a16="http://schemas.microsoft.com/office/drawing/2014/main" id="{06883D0D-C968-8967-27D5-0EF252969DFF}"/>
                  </a:ext>
                </a:extLst>
              </p:cNvPr>
              <p:cNvPicPr/>
              <p:nvPr/>
            </p:nvPicPr>
            <p:blipFill>
              <a:blip r:embed="rId6"/>
              <a:stretch>
                <a:fillRect/>
              </a:stretch>
            </p:blipFill>
            <p:spPr>
              <a:xfrm>
                <a:off x="1898525" y="3221162"/>
                <a:ext cx="154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0" name="Ink 89">
                <a:extLst>
                  <a:ext uri="{FF2B5EF4-FFF2-40B4-BE49-F238E27FC236}">
                    <a16:creationId xmlns:a16="http://schemas.microsoft.com/office/drawing/2014/main" id="{3089A22F-0F52-FAB2-9C73-2E0D8A7FE709}"/>
                  </a:ext>
                </a:extLst>
              </p14:cNvPr>
              <p14:cNvContentPartPr/>
              <p14:nvPr/>
            </p14:nvContentPartPr>
            <p14:xfrm>
              <a:off x="2594405" y="2679002"/>
              <a:ext cx="137880" cy="138960"/>
            </p14:xfrm>
          </p:contentPart>
        </mc:Choice>
        <mc:Fallback>
          <p:pic>
            <p:nvPicPr>
              <p:cNvPr id="90" name="Ink 89">
                <a:extLst>
                  <a:ext uri="{FF2B5EF4-FFF2-40B4-BE49-F238E27FC236}">
                    <a16:creationId xmlns:a16="http://schemas.microsoft.com/office/drawing/2014/main" id="{3089A22F-0F52-FAB2-9C73-2E0D8A7FE709}"/>
                  </a:ext>
                </a:extLst>
              </p:cNvPr>
              <p:cNvPicPr/>
              <p:nvPr/>
            </p:nvPicPr>
            <p:blipFill>
              <a:blip r:embed="rId8"/>
              <a:stretch>
                <a:fillRect/>
              </a:stretch>
            </p:blipFill>
            <p:spPr>
              <a:xfrm>
                <a:off x="2576405" y="2661002"/>
                <a:ext cx="173520" cy="174600"/>
              </a:xfrm>
              <a:prstGeom prst="rect">
                <a:avLst/>
              </a:prstGeom>
            </p:spPr>
          </p:pic>
        </mc:Fallback>
      </mc:AlternateContent>
      <p:grpSp>
        <p:nvGrpSpPr>
          <p:cNvPr id="123" name="Group 122">
            <a:extLst>
              <a:ext uri="{FF2B5EF4-FFF2-40B4-BE49-F238E27FC236}">
                <a16:creationId xmlns:a16="http://schemas.microsoft.com/office/drawing/2014/main" id="{5D6788BB-9BC8-EB56-567E-FD0101658008}"/>
              </a:ext>
            </a:extLst>
          </p:cNvPr>
          <p:cNvGrpSpPr/>
          <p:nvPr/>
        </p:nvGrpSpPr>
        <p:grpSpPr>
          <a:xfrm>
            <a:off x="-53395" y="1995002"/>
            <a:ext cx="3268440" cy="3419280"/>
            <a:chOff x="-53395" y="1995002"/>
            <a:chExt cx="3268440" cy="3419280"/>
          </a:xfrm>
        </p:grpSpPr>
        <mc:AlternateContent xmlns:mc="http://schemas.openxmlformats.org/markup-compatibility/2006">
          <mc:Choice xmlns:p14="http://schemas.microsoft.com/office/powerpoint/2010/main" Requires="p14">
            <p:contentPart p14:bwMode="auto" r:id="rId9">
              <p14:nvContentPartPr>
                <p14:cNvPr id="97" name="Ink 96">
                  <a:extLst>
                    <a:ext uri="{FF2B5EF4-FFF2-40B4-BE49-F238E27FC236}">
                      <a16:creationId xmlns:a16="http://schemas.microsoft.com/office/drawing/2014/main" id="{73886616-658E-E0A4-4FC6-F7F49C49398E}"/>
                    </a:ext>
                  </a:extLst>
                </p14:cNvPr>
                <p14:cNvContentPartPr/>
                <p14:nvPr/>
              </p14:nvContentPartPr>
              <p14:xfrm>
                <a:off x="217685" y="2479922"/>
                <a:ext cx="5760" cy="360"/>
              </p14:xfrm>
            </p:contentPart>
          </mc:Choice>
          <mc:Fallback>
            <p:pic>
              <p:nvPicPr>
                <p:cNvPr id="97" name="Ink 96">
                  <a:extLst>
                    <a:ext uri="{FF2B5EF4-FFF2-40B4-BE49-F238E27FC236}">
                      <a16:creationId xmlns:a16="http://schemas.microsoft.com/office/drawing/2014/main" id="{73886616-658E-E0A4-4FC6-F7F49C49398E}"/>
                    </a:ext>
                  </a:extLst>
                </p:cNvPr>
                <p:cNvPicPr/>
                <p:nvPr/>
              </p:nvPicPr>
              <p:blipFill>
                <a:blip r:embed="rId10"/>
                <a:stretch>
                  <a:fillRect/>
                </a:stretch>
              </p:blipFill>
              <p:spPr>
                <a:xfrm>
                  <a:off x="200045" y="2462282"/>
                  <a:ext cx="41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8" name="Ink 97">
                  <a:extLst>
                    <a:ext uri="{FF2B5EF4-FFF2-40B4-BE49-F238E27FC236}">
                      <a16:creationId xmlns:a16="http://schemas.microsoft.com/office/drawing/2014/main" id="{5D3CC830-FEF6-89C4-8353-671D811E42EE}"/>
                    </a:ext>
                  </a:extLst>
                </p14:cNvPr>
                <p14:cNvContentPartPr/>
                <p14:nvPr/>
              </p14:nvContentPartPr>
              <p14:xfrm>
                <a:off x="138125" y="2289842"/>
                <a:ext cx="2695320" cy="2018160"/>
              </p14:xfrm>
            </p:contentPart>
          </mc:Choice>
          <mc:Fallback>
            <p:pic>
              <p:nvPicPr>
                <p:cNvPr id="98" name="Ink 97">
                  <a:extLst>
                    <a:ext uri="{FF2B5EF4-FFF2-40B4-BE49-F238E27FC236}">
                      <a16:creationId xmlns:a16="http://schemas.microsoft.com/office/drawing/2014/main" id="{5D3CC830-FEF6-89C4-8353-671D811E42EE}"/>
                    </a:ext>
                  </a:extLst>
                </p:cNvPr>
                <p:cNvPicPr/>
                <p:nvPr/>
              </p:nvPicPr>
              <p:blipFill>
                <a:blip r:embed="rId12"/>
                <a:stretch>
                  <a:fillRect/>
                </a:stretch>
              </p:blipFill>
              <p:spPr>
                <a:xfrm>
                  <a:off x="120125" y="2271842"/>
                  <a:ext cx="2730960" cy="2053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6" name="Ink 105">
                  <a:extLst>
                    <a:ext uri="{FF2B5EF4-FFF2-40B4-BE49-F238E27FC236}">
                      <a16:creationId xmlns:a16="http://schemas.microsoft.com/office/drawing/2014/main" id="{EDEC557A-BD10-08C2-B2E0-0E65394DD52F}"/>
                    </a:ext>
                  </a:extLst>
                </p14:cNvPr>
                <p14:cNvContentPartPr/>
                <p14:nvPr/>
              </p14:nvContentPartPr>
              <p14:xfrm>
                <a:off x="763805" y="2602682"/>
                <a:ext cx="1878120" cy="1244160"/>
              </p14:xfrm>
            </p:contentPart>
          </mc:Choice>
          <mc:Fallback>
            <p:pic>
              <p:nvPicPr>
                <p:cNvPr id="106" name="Ink 105">
                  <a:extLst>
                    <a:ext uri="{FF2B5EF4-FFF2-40B4-BE49-F238E27FC236}">
                      <a16:creationId xmlns:a16="http://schemas.microsoft.com/office/drawing/2014/main" id="{EDEC557A-BD10-08C2-B2E0-0E65394DD52F}"/>
                    </a:ext>
                  </a:extLst>
                </p:cNvPr>
                <p:cNvPicPr/>
                <p:nvPr/>
              </p:nvPicPr>
              <p:blipFill>
                <a:blip r:embed="rId14"/>
                <a:stretch>
                  <a:fillRect/>
                </a:stretch>
              </p:blipFill>
              <p:spPr>
                <a:xfrm>
                  <a:off x="746165" y="2584682"/>
                  <a:ext cx="1913760" cy="1279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7" name="Ink 106">
                  <a:extLst>
                    <a:ext uri="{FF2B5EF4-FFF2-40B4-BE49-F238E27FC236}">
                      <a16:creationId xmlns:a16="http://schemas.microsoft.com/office/drawing/2014/main" id="{4B90D83C-8020-62EB-6E22-BC21D83A0B29}"/>
                    </a:ext>
                  </a:extLst>
                </p14:cNvPr>
                <p14:cNvContentPartPr/>
                <p14:nvPr/>
              </p14:nvContentPartPr>
              <p14:xfrm>
                <a:off x="2375885" y="1995002"/>
                <a:ext cx="288360" cy="697320"/>
              </p14:xfrm>
            </p:contentPart>
          </mc:Choice>
          <mc:Fallback>
            <p:pic>
              <p:nvPicPr>
                <p:cNvPr id="107" name="Ink 106">
                  <a:extLst>
                    <a:ext uri="{FF2B5EF4-FFF2-40B4-BE49-F238E27FC236}">
                      <a16:creationId xmlns:a16="http://schemas.microsoft.com/office/drawing/2014/main" id="{4B90D83C-8020-62EB-6E22-BC21D83A0B29}"/>
                    </a:ext>
                  </a:extLst>
                </p:cNvPr>
                <p:cNvPicPr/>
                <p:nvPr/>
              </p:nvPicPr>
              <p:blipFill>
                <a:blip r:embed="rId16"/>
                <a:stretch>
                  <a:fillRect/>
                </a:stretch>
              </p:blipFill>
              <p:spPr>
                <a:xfrm>
                  <a:off x="2358245" y="1977002"/>
                  <a:ext cx="32400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8" name="Ink 107">
                  <a:extLst>
                    <a:ext uri="{FF2B5EF4-FFF2-40B4-BE49-F238E27FC236}">
                      <a16:creationId xmlns:a16="http://schemas.microsoft.com/office/drawing/2014/main" id="{164BD6C2-C768-73D4-9EFA-D2E0358A675F}"/>
                    </a:ext>
                  </a:extLst>
                </p14:cNvPr>
                <p14:cNvContentPartPr/>
                <p14:nvPr/>
              </p14:nvContentPartPr>
              <p14:xfrm>
                <a:off x="-53395" y="2738042"/>
                <a:ext cx="2763000" cy="2676240"/>
              </p14:xfrm>
            </p:contentPart>
          </mc:Choice>
          <mc:Fallback>
            <p:pic>
              <p:nvPicPr>
                <p:cNvPr id="108" name="Ink 107">
                  <a:extLst>
                    <a:ext uri="{FF2B5EF4-FFF2-40B4-BE49-F238E27FC236}">
                      <a16:creationId xmlns:a16="http://schemas.microsoft.com/office/drawing/2014/main" id="{164BD6C2-C768-73D4-9EFA-D2E0358A675F}"/>
                    </a:ext>
                  </a:extLst>
                </p:cNvPr>
                <p:cNvPicPr/>
                <p:nvPr/>
              </p:nvPicPr>
              <p:blipFill>
                <a:blip r:embed="rId18"/>
                <a:stretch>
                  <a:fillRect/>
                </a:stretch>
              </p:blipFill>
              <p:spPr>
                <a:xfrm>
                  <a:off x="-71395" y="2720042"/>
                  <a:ext cx="2798640" cy="2711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0" name="Ink 109">
                  <a:extLst>
                    <a:ext uri="{FF2B5EF4-FFF2-40B4-BE49-F238E27FC236}">
                      <a16:creationId xmlns:a16="http://schemas.microsoft.com/office/drawing/2014/main" id="{53E7FD96-DF17-BF9B-E9D5-CE3BCC35C25F}"/>
                    </a:ext>
                  </a:extLst>
                </p14:cNvPr>
                <p14:cNvContentPartPr/>
                <p14:nvPr/>
              </p14:nvContentPartPr>
              <p14:xfrm>
                <a:off x="3035405" y="2802482"/>
                <a:ext cx="179640" cy="333000"/>
              </p14:xfrm>
            </p:contentPart>
          </mc:Choice>
          <mc:Fallback>
            <p:pic>
              <p:nvPicPr>
                <p:cNvPr id="110" name="Ink 109">
                  <a:extLst>
                    <a:ext uri="{FF2B5EF4-FFF2-40B4-BE49-F238E27FC236}">
                      <a16:creationId xmlns:a16="http://schemas.microsoft.com/office/drawing/2014/main" id="{53E7FD96-DF17-BF9B-E9D5-CE3BCC35C25F}"/>
                    </a:ext>
                  </a:extLst>
                </p:cNvPr>
                <p:cNvPicPr/>
                <p:nvPr/>
              </p:nvPicPr>
              <p:blipFill>
                <a:blip r:embed="rId20"/>
                <a:stretch>
                  <a:fillRect/>
                </a:stretch>
              </p:blipFill>
              <p:spPr>
                <a:xfrm>
                  <a:off x="3017405" y="2784842"/>
                  <a:ext cx="2152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1" name="Ink 110">
                  <a:extLst>
                    <a:ext uri="{FF2B5EF4-FFF2-40B4-BE49-F238E27FC236}">
                      <a16:creationId xmlns:a16="http://schemas.microsoft.com/office/drawing/2014/main" id="{88E69BD6-6484-CD5B-6AD0-72B431B82F12}"/>
                    </a:ext>
                  </a:extLst>
                </p14:cNvPr>
                <p14:cNvContentPartPr/>
                <p14:nvPr/>
              </p14:nvContentPartPr>
              <p14:xfrm>
                <a:off x="3102005" y="3378482"/>
                <a:ext cx="18720" cy="10080"/>
              </p14:xfrm>
            </p:contentPart>
          </mc:Choice>
          <mc:Fallback>
            <p:pic>
              <p:nvPicPr>
                <p:cNvPr id="111" name="Ink 110">
                  <a:extLst>
                    <a:ext uri="{FF2B5EF4-FFF2-40B4-BE49-F238E27FC236}">
                      <a16:creationId xmlns:a16="http://schemas.microsoft.com/office/drawing/2014/main" id="{88E69BD6-6484-CD5B-6AD0-72B431B82F12}"/>
                    </a:ext>
                  </a:extLst>
                </p:cNvPr>
                <p:cNvPicPr/>
                <p:nvPr/>
              </p:nvPicPr>
              <p:blipFill>
                <a:blip r:embed="rId22"/>
                <a:stretch>
                  <a:fillRect/>
                </a:stretch>
              </p:blipFill>
              <p:spPr>
                <a:xfrm>
                  <a:off x="3084365" y="3360482"/>
                  <a:ext cx="54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3" name="Ink 112">
                  <a:extLst>
                    <a:ext uri="{FF2B5EF4-FFF2-40B4-BE49-F238E27FC236}">
                      <a16:creationId xmlns:a16="http://schemas.microsoft.com/office/drawing/2014/main" id="{D876F389-C8D2-43D4-6EF2-F56C077D57E6}"/>
                    </a:ext>
                  </a:extLst>
                </p14:cNvPr>
                <p14:cNvContentPartPr/>
                <p14:nvPr/>
              </p14:nvContentPartPr>
              <p14:xfrm>
                <a:off x="442325" y="2675762"/>
                <a:ext cx="215280" cy="347040"/>
              </p14:xfrm>
            </p:contentPart>
          </mc:Choice>
          <mc:Fallback>
            <p:pic>
              <p:nvPicPr>
                <p:cNvPr id="113" name="Ink 112">
                  <a:extLst>
                    <a:ext uri="{FF2B5EF4-FFF2-40B4-BE49-F238E27FC236}">
                      <a16:creationId xmlns:a16="http://schemas.microsoft.com/office/drawing/2014/main" id="{D876F389-C8D2-43D4-6EF2-F56C077D57E6}"/>
                    </a:ext>
                  </a:extLst>
                </p:cNvPr>
                <p:cNvPicPr/>
                <p:nvPr/>
              </p:nvPicPr>
              <p:blipFill>
                <a:blip r:embed="rId24"/>
                <a:stretch>
                  <a:fillRect/>
                </a:stretch>
              </p:blipFill>
              <p:spPr>
                <a:xfrm>
                  <a:off x="424325" y="2657762"/>
                  <a:ext cx="25092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4" name="Ink 113">
                  <a:extLst>
                    <a:ext uri="{FF2B5EF4-FFF2-40B4-BE49-F238E27FC236}">
                      <a16:creationId xmlns:a16="http://schemas.microsoft.com/office/drawing/2014/main" id="{9F612D84-3D4F-572E-40E0-195717A8166E}"/>
                    </a:ext>
                  </a:extLst>
                </p14:cNvPr>
                <p14:cNvContentPartPr/>
                <p14:nvPr/>
              </p14:nvContentPartPr>
              <p14:xfrm>
                <a:off x="684245" y="3209642"/>
                <a:ext cx="38880" cy="12960"/>
              </p14:xfrm>
            </p:contentPart>
          </mc:Choice>
          <mc:Fallback>
            <p:pic>
              <p:nvPicPr>
                <p:cNvPr id="114" name="Ink 113">
                  <a:extLst>
                    <a:ext uri="{FF2B5EF4-FFF2-40B4-BE49-F238E27FC236}">
                      <a16:creationId xmlns:a16="http://schemas.microsoft.com/office/drawing/2014/main" id="{9F612D84-3D4F-572E-40E0-195717A8166E}"/>
                    </a:ext>
                  </a:extLst>
                </p:cNvPr>
                <p:cNvPicPr/>
                <p:nvPr/>
              </p:nvPicPr>
              <p:blipFill>
                <a:blip r:embed="rId26"/>
                <a:stretch>
                  <a:fillRect/>
                </a:stretch>
              </p:blipFill>
              <p:spPr>
                <a:xfrm>
                  <a:off x="666245" y="3192002"/>
                  <a:ext cx="74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5" name="Ink 114">
                  <a:extLst>
                    <a:ext uri="{FF2B5EF4-FFF2-40B4-BE49-F238E27FC236}">
                      <a16:creationId xmlns:a16="http://schemas.microsoft.com/office/drawing/2014/main" id="{1A9FB974-6F82-2906-956F-51A88E26987E}"/>
                    </a:ext>
                  </a:extLst>
                </p14:cNvPr>
                <p14:cNvContentPartPr/>
                <p14:nvPr/>
              </p14:nvContentPartPr>
              <p14:xfrm>
                <a:off x="317405" y="4542002"/>
                <a:ext cx="192960" cy="262800"/>
              </p14:xfrm>
            </p:contentPart>
          </mc:Choice>
          <mc:Fallback>
            <p:pic>
              <p:nvPicPr>
                <p:cNvPr id="115" name="Ink 114">
                  <a:extLst>
                    <a:ext uri="{FF2B5EF4-FFF2-40B4-BE49-F238E27FC236}">
                      <a16:creationId xmlns:a16="http://schemas.microsoft.com/office/drawing/2014/main" id="{1A9FB974-6F82-2906-956F-51A88E26987E}"/>
                    </a:ext>
                  </a:extLst>
                </p:cNvPr>
                <p:cNvPicPr/>
                <p:nvPr/>
              </p:nvPicPr>
              <p:blipFill>
                <a:blip r:embed="rId28"/>
                <a:stretch>
                  <a:fillRect/>
                </a:stretch>
              </p:blipFill>
              <p:spPr>
                <a:xfrm>
                  <a:off x="299765" y="4524002"/>
                  <a:ext cx="2286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6" name="Ink 115">
                  <a:extLst>
                    <a:ext uri="{FF2B5EF4-FFF2-40B4-BE49-F238E27FC236}">
                      <a16:creationId xmlns:a16="http://schemas.microsoft.com/office/drawing/2014/main" id="{42811435-B1BE-35C7-C604-09F004BC0CCC}"/>
                    </a:ext>
                  </a:extLst>
                </p14:cNvPr>
                <p14:cNvContentPartPr/>
                <p14:nvPr/>
              </p14:nvContentPartPr>
              <p14:xfrm>
                <a:off x="444845" y="4962122"/>
                <a:ext cx="7200" cy="3600"/>
              </p14:xfrm>
            </p:contentPart>
          </mc:Choice>
          <mc:Fallback>
            <p:pic>
              <p:nvPicPr>
                <p:cNvPr id="116" name="Ink 115">
                  <a:extLst>
                    <a:ext uri="{FF2B5EF4-FFF2-40B4-BE49-F238E27FC236}">
                      <a16:creationId xmlns:a16="http://schemas.microsoft.com/office/drawing/2014/main" id="{42811435-B1BE-35C7-C604-09F004BC0CCC}"/>
                    </a:ext>
                  </a:extLst>
                </p:cNvPr>
                <p:cNvPicPr/>
                <p:nvPr/>
              </p:nvPicPr>
              <p:blipFill>
                <a:blip r:embed="rId30"/>
                <a:stretch>
                  <a:fillRect/>
                </a:stretch>
              </p:blipFill>
              <p:spPr>
                <a:xfrm>
                  <a:off x="427205" y="4944122"/>
                  <a:ext cx="42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7" name="Ink 116">
                  <a:extLst>
                    <a:ext uri="{FF2B5EF4-FFF2-40B4-BE49-F238E27FC236}">
                      <a16:creationId xmlns:a16="http://schemas.microsoft.com/office/drawing/2014/main" id="{886CEF4F-D469-C520-F1F0-215A117B9677}"/>
                    </a:ext>
                  </a:extLst>
                </p14:cNvPr>
                <p14:cNvContentPartPr/>
                <p14:nvPr/>
              </p14:nvContentPartPr>
              <p14:xfrm>
                <a:off x="376445" y="4175162"/>
                <a:ext cx="211320" cy="214560"/>
              </p14:xfrm>
            </p:contentPart>
          </mc:Choice>
          <mc:Fallback>
            <p:pic>
              <p:nvPicPr>
                <p:cNvPr id="117" name="Ink 116">
                  <a:extLst>
                    <a:ext uri="{FF2B5EF4-FFF2-40B4-BE49-F238E27FC236}">
                      <a16:creationId xmlns:a16="http://schemas.microsoft.com/office/drawing/2014/main" id="{886CEF4F-D469-C520-F1F0-215A117B9677}"/>
                    </a:ext>
                  </a:extLst>
                </p:cNvPr>
                <p:cNvPicPr/>
                <p:nvPr/>
              </p:nvPicPr>
              <p:blipFill>
                <a:blip r:embed="rId32"/>
                <a:stretch>
                  <a:fillRect/>
                </a:stretch>
              </p:blipFill>
              <p:spPr>
                <a:xfrm>
                  <a:off x="358805" y="4157522"/>
                  <a:ext cx="2469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0" name="Ink 119">
                  <a:extLst>
                    <a:ext uri="{FF2B5EF4-FFF2-40B4-BE49-F238E27FC236}">
                      <a16:creationId xmlns:a16="http://schemas.microsoft.com/office/drawing/2014/main" id="{595D693E-57FC-5082-6310-8E81EE2A7655}"/>
                    </a:ext>
                  </a:extLst>
                </p14:cNvPr>
                <p14:cNvContentPartPr/>
                <p14:nvPr/>
              </p14:nvContentPartPr>
              <p14:xfrm>
                <a:off x="1383725" y="2230802"/>
                <a:ext cx="119880" cy="160560"/>
              </p14:xfrm>
            </p:contentPart>
          </mc:Choice>
          <mc:Fallback>
            <p:pic>
              <p:nvPicPr>
                <p:cNvPr id="120" name="Ink 119">
                  <a:extLst>
                    <a:ext uri="{FF2B5EF4-FFF2-40B4-BE49-F238E27FC236}">
                      <a16:creationId xmlns:a16="http://schemas.microsoft.com/office/drawing/2014/main" id="{595D693E-57FC-5082-6310-8E81EE2A7655}"/>
                    </a:ext>
                  </a:extLst>
                </p:cNvPr>
                <p:cNvPicPr/>
                <p:nvPr/>
              </p:nvPicPr>
              <p:blipFill>
                <a:blip r:embed="rId34"/>
                <a:stretch>
                  <a:fillRect/>
                </a:stretch>
              </p:blipFill>
              <p:spPr>
                <a:xfrm>
                  <a:off x="1365725" y="2212802"/>
                  <a:ext cx="1555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1" name="Ink 120">
                  <a:extLst>
                    <a:ext uri="{FF2B5EF4-FFF2-40B4-BE49-F238E27FC236}">
                      <a16:creationId xmlns:a16="http://schemas.microsoft.com/office/drawing/2014/main" id="{85B6148F-4971-413C-8F0F-5611F70332B6}"/>
                    </a:ext>
                  </a:extLst>
                </p14:cNvPr>
                <p14:cNvContentPartPr/>
                <p14:nvPr/>
              </p14:nvContentPartPr>
              <p14:xfrm>
                <a:off x="2400365" y="2131442"/>
                <a:ext cx="237960" cy="208080"/>
              </p14:xfrm>
            </p:contentPart>
          </mc:Choice>
          <mc:Fallback>
            <p:pic>
              <p:nvPicPr>
                <p:cNvPr id="121" name="Ink 120">
                  <a:extLst>
                    <a:ext uri="{FF2B5EF4-FFF2-40B4-BE49-F238E27FC236}">
                      <a16:creationId xmlns:a16="http://schemas.microsoft.com/office/drawing/2014/main" id="{85B6148F-4971-413C-8F0F-5611F70332B6}"/>
                    </a:ext>
                  </a:extLst>
                </p:cNvPr>
                <p:cNvPicPr/>
                <p:nvPr/>
              </p:nvPicPr>
              <p:blipFill>
                <a:blip r:embed="rId36"/>
                <a:stretch>
                  <a:fillRect/>
                </a:stretch>
              </p:blipFill>
              <p:spPr>
                <a:xfrm>
                  <a:off x="2382365" y="2113442"/>
                  <a:ext cx="2736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22" name="Ink 121">
                  <a:extLst>
                    <a:ext uri="{FF2B5EF4-FFF2-40B4-BE49-F238E27FC236}">
                      <a16:creationId xmlns:a16="http://schemas.microsoft.com/office/drawing/2014/main" id="{002A8063-9B6C-2195-9EE7-76DDD9AC740D}"/>
                    </a:ext>
                  </a:extLst>
                </p14:cNvPr>
                <p14:cNvContentPartPr/>
                <p14:nvPr/>
              </p14:nvContentPartPr>
              <p14:xfrm>
                <a:off x="2715725" y="3114602"/>
                <a:ext cx="187200" cy="158760"/>
              </p14:xfrm>
            </p:contentPart>
          </mc:Choice>
          <mc:Fallback>
            <p:pic>
              <p:nvPicPr>
                <p:cNvPr id="122" name="Ink 121">
                  <a:extLst>
                    <a:ext uri="{FF2B5EF4-FFF2-40B4-BE49-F238E27FC236}">
                      <a16:creationId xmlns:a16="http://schemas.microsoft.com/office/drawing/2014/main" id="{002A8063-9B6C-2195-9EE7-76DDD9AC740D}"/>
                    </a:ext>
                  </a:extLst>
                </p:cNvPr>
                <p:cNvPicPr/>
                <p:nvPr/>
              </p:nvPicPr>
              <p:blipFill>
                <a:blip r:embed="rId38"/>
                <a:stretch>
                  <a:fillRect/>
                </a:stretch>
              </p:blipFill>
              <p:spPr>
                <a:xfrm>
                  <a:off x="2698085" y="3096962"/>
                  <a:ext cx="222840" cy="194400"/>
                </a:xfrm>
                <a:prstGeom prst="rect">
                  <a:avLst/>
                </a:prstGeom>
              </p:spPr>
            </p:pic>
          </mc:Fallback>
        </mc:AlternateContent>
      </p:grpSp>
      <p:grpSp>
        <p:nvGrpSpPr>
          <p:cNvPr id="127" name="Group 126">
            <a:extLst>
              <a:ext uri="{FF2B5EF4-FFF2-40B4-BE49-F238E27FC236}">
                <a16:creationId xmlns:a16="http://schemas.microsoft.com/office/drawing/2014/main" id="{F526F350-3E94-C2B8-3965-CA93E6E92EF7}"/>
              </a:ext>
            </a:extLst>
          </p:cNvPr>
          <p:cNvGrpSpPr/>
          <p:nvPr/>
        </p:nvGrpSpPr>
        <p:grpSpPr>
          <a:xfrm>
            <a:off x="1187165" y="2858642"/>
            <a:ext cx="863280" cy="723240"/>
            <a:chOff x="1187165" y="2858642"/>
            <a:chExt cx="863280" cy="723240"/>
          </a:xfrm>
        </p:grpSpPr>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3E1C1669-495E-4A55-A72A-DBDEA23D014B}"/>
                    </a:ext>
                  </a:extLst>
                </p14:cNvPr>
                <p14:cNvContentPartPr/>
                <p14:nvPr/>
              </p14:nvContentPartPr>
              <p14:xfrm>
                <a:off x="1390565" y="3294602"/>
                <a:ext cx="720" cy="720"/>
              </p14:xfrm>
            </p:contentPart>
          </mc:Choice>
          <mc:Fallback>
            <p:pic>
              <p:nvPicPr>
                <p:cNvPr id="61" name="Ink 60">
                  <a:extLst>
                    <a:ext uri="{FF2B5EF4-FFF2-40B4-BE49-F238E27FC236}">
                      <a16:creationId xmlns:a16="http://schemas.microsoft.com/office/drawing/2014/main" id="{3E1C1669-495E-4A55-A72A-DBDEA23D014B}"/>
                    </a:ext>
                  </a:extLst>
                </p:cNvPr>
                <p:cNvPicPr/>
                <p:nvPr/>
              </p:nvPicPr>
              <p:blipFill>
                <a:blip r:embed="rId40"/>
                <a:stretch>
                  <a:fillRect/>
                </a:stretch>
              </p:blipFill>
              <p:spPr>
                <a:xfrm>
                  <a:off x="1372925" y="3276602"/>
                  <a:ext cx="36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2" name="Ink 61">
                  <a:extLst>
                    <a:ext uri="{FF2B5EF4-FFF2-40B4-BE49-F238E27FC236}">
                      <a16:creationId xmlns:a16="http://schemas.microsoft.com/office/drawing/2014/main" id="{1C09C4F0-0FA2-07D7-686E-199A085C0424}"/>
                    </a:ext>
                  </a:extLst>
                </p14:cNvPr>
                <p14:cNvContentPartPr/>
                <p14:nvPr/>
              </p14:nvContentPartPr>
              <p14:xfrm>
                <a:off x="1385885" y="3291002"/>
                <a:ext cx="48960" cy="71640"/>
              </p14:xfrm>
            </p:contentPart>
          </mc:Choice>
          <mc:Fallback>
            <p:pic>
              <p:nvPicPr>
                <p:cNvPr id="62" name="Ink 61">
                  <a:extLst>
                    <a:ext uri="{FF2B5EF4-FFF2-40B4-BE49-F238E27FC236}">
                      <a16:creationId xmlns:a16="http://schemas.microsoft.com/office/drawing/2014/main" id="{1C09C4F0-0FA2-07D7-686E-199A085C0424}"/>
                    </a:ext>
                  </a:extLst>
                </p:cNvPr>
                <p:cNvPicPr/>
                <p:nvPr/>
              </p:nvPicPr>
              <p:blipFill>
                <a:blip r:embed="rId42"/>
                <a:stretch>
                  <a:fillRect/>
                </a:stretch>
              </p:blipFill>
              <p:spPr>
                <a:xfrm>
                  <a:off x="1368245" y="3273362"/>
                  <a:ext cx="846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3" name="Ink 62">
                  <a:extLst>
                    <a:ext uri="{FF2B5EF4-FFF2-40B4-BE49-F238E27FC236}">
                      <a16:creationId xmlns:a16="http://schemas.microsoft.com/office/drawing/2014/main" id="{492D3967-2A4D-C49A-E7FC-F22B499D4FC1}"/>
                    </a:ext>
                  </a:extLst>
                </p14:cNvPr>
                <p14:cNvContentPartPr/>
                <p14:nvPr/>
              </p14:nvContentPartPr>
              <p14:xfrm>
                <a:off x="1471565" y="3380282"/>
                <a:ext cx="81000" cy="21600"/>
              </p14:xfrm>
            </p:contentPart>
          </mc:Choice>
          <mc:Fallback>
            <p:pic>
              <p:nvPicPr>
                <p:cNvPr id="63" name="Ink 62">
                  <a:extLst>
                    <a:ext uri="{FF2B5EF4-FFF2-40B4-BE49-F238E27FC236}">
                      <a16:creationId xmlns:a16="http://schemas.microsoft.com/office/drawing/2014/main" id="{492D3967-2A4D-C49A-E7FC-F22B499D4FC1}"/>
                    </a:ext>
                  </a:extLst>
                </p:cNvPr>
                <p:cNvPicPr/>
                <p:nvPr/>
              </p:nvPicPr>
              <p:blipFill>
                <a:blip r:embed="rId44"/>
                <a:stretch>
                  <a:fillRect/>
                </a:stretch>
              </p:blipFill>
              <p:spPr>
                <a:xfrm>
                  <a:off x="1453925" y="3362282"/>
                  <a:ext cx="1166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4" name="Ink 63">
                  <a:extLst>
                    <a:ext uri="{FF2B5EF4-FFF2-40B4-BE49-F238E27FC236}">
                      <a16:creationId xmlns:a16="http://schemas.microsoft.com/office/drawing/2014/main" id="{09C925CF-154C-3CEE-6122-C2CE53098650}"/>
                    </a:ext>
                  </a:extLst>
                </p14:cNvPr>
                <p14:cNvContentPartPr/>
                <p14:nvPr/>
              </p14:nvContentPartPr>
              <p14:xfrm>
                <a:off x="1646525" y="3355082"/>
                <a:ext cx="73800" cy="27000"/>
              </p14:xfrm>
            </p:contentPart>
          </mc:Choice>
          <mc:Fallback>
            <p:pic>
              <p:nvPicPr>
                <p:cNvPr id="64" name="Ink 63">
                  <a:extLst>
                    <a:ext uri="{FF2B5EF4-FFF2-40B4-BE49-F238E27FC236}">
                      <a16:creationId xmlns:a16="http://schemas.microsoft.com/office/drawing/2014/main" id="{09C925CF-154C-3CEE-6122-C2CE53098650}"/>
                    </a:ext>
                  </a:extLst>
                </p:cNvPr>
                <p:cNvPicPr/>
                <p:nvPr/>
              </p:nvPicPr>
              <p:blipFill>
                <a:blip r:embed="rId46"/>
                <a:stretch>
                  <a:fillRect/>
                </a:stretch>
              </p:blipFill>
              <p:spPr>
                <a:xfrm>
                  <a:off x="1628885" y="3337082"/>
                  <a:ext cx="1094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5" name="Ink 64">
                  <a:extLst>
                    <a:ext uri="{FF2B5EF4-FFF2-40B4-BE49-F238E27FC236}">
                      <a16:creationId xmlns:a16="http://schemas.microsoft.com/office/drawing/2014/main" id="{BC0A9E93-142B-0948-F641-2B995E7C07B3}"/>
                    </a:ext>
                  </a:extLst>
                </p14:cNvPr>
                <p14:cNvContentPartPr/>
                <p14:nvPr/>
              </p14:nvContentPartPr>
              <p14:xfrm>
                <a:off x="1763885" y="3245642"/>
                <a:ext cx="60120" cy="71280"/>
              </p14:xfrm>
            </p:contentPart>
          </mc:Choice>
          <mc:Fallback>
            <p:pic>
              <p:nvPicPr>
                <p:cNvPr id="65" name="Ink 64">
                  <a:extLst>
                    <a:ext uri="{FF2B5EF4-FFF2-40B4-BE49-F238E27FC236}">
                      <a16:creationId xmlns:a16="http://schemas.microsoft.com/office/drawing/2014/main" id="{BC0A9E93-142B-0948-F641-2B995E7C07B3}"/>
                    </a:ext>
                  </a:extLst>
                </p:cNvPr>
                <p:cNvPicPr/>
                <p:nvPr/>
              </p:nvPicPr>
              <p:blipFill>
                <a:blip r:embed="rId48"/>
                <a:stretch>
                  <a:fillRect/>
                </a:stretch>
              </p:blipFill>
              <p:spPr>
                <a:xfrm>
                  <a:off x="1746245" y="3228002"/>
                  <a:ext cx="957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6" name="Ink 65">
                  <a:extLst>
                    <a:ext uri="{FF2B5EF4-FFF2-40B4-BE49-F238E27FC236}">
                      <a16:creationId xmlns:a16="http://schemas.microsoft.com/office/drawing/2014/main" id="{3C8E5ADA-DECD-51DA-7067-662B1A686AFC}"/>
                    </a:ext>
                  </a:extLst>
                </p14:cNvPr>
                <p14:cNvContentPartPr/>
                <p14:nvPr/>
              </p14:nvContentPartPr>
              <p14:xfrm>
                <a:off x="1810325" y="3109922"/>
                <a:ext cx="10440" cy="105120"/>
              </p14:xfrm>
            </p:contentPart>
          </mc:Choice>
          <mc:Fallback>
            <p:pic>
              <p:nvPicPr>
                <p:cNvPr id="66" name="Ink 65">
                  <a:extLst>
                    <a:ext uri="{FF2B5EF4-FFF2-40B4-BE49-F238E27FC236}">
                      <a16:creationId xmlns:a16="http://schemas.microsoft.com/office/drawing/2014/main" id="{3C8E5ADA-DECD-51DA-7067-662B1A686AFC}"/>
                    </a:ext>
                  </a:extLst>
                </p:cNvPr>
                <p:cNvPicPr/>
                <p:nvPr/>
              </p:nvPicPr>
              <p:blipFill>
                <a:blip r:embed="rId50"/>
                <a:stretch>
                  <a:fillRect/>
                </a:stretch>
              </p:blipFill>
              <p:spPr>
                <a:xfrm>
                  <a:off x="1792325" y="3092282"/>
                  <a:ext cx="460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7" name="Ink 66">
                  <a:extLst>
                    <a:ext uri="{FF2B5EF4-FFF2-40B4-BE49-F238E27FC236}">
                      <a16:creationId xmlns:a16="http://schemas.microsoft.com/office/drawing/2014/main" id="{BFF64B91-3BE3-8868-F877-2EA9A3B209AB}"/>
                    </a:ext>
                  </a:extLst>
                </p14:cNvPr>
                <p14:cNvContentPartPr/>
                <p14:nvPr/>
              </p14:nvContentPartPr>
              <p14:xfrm>
                <a:off x="1734365" y="3025682"/>
                <a:ext cx="86760" cy="64800"/>
              </p14:xfrm>
            </p:contentPart>
          </mc:Choice>
          <mc:Fallback>
            <p:pic>
              <p:nvPicPr>
                <p:cNvPr id="67" name="Ink 66">
                  <a:extLst>
                    <a:ext uri="{FF2B5EF4-FFF2-40B4-BE49-F238E27FC236}">
                      <a16:creationId xmlns:a16="http://schemas.microsoft.com/office/drawing/2014/main" id="{BFF64B91-3BE3-8868-F877-2EA9A3B209AB}"/>
                    </a:ext>
                  </a:extLst>
                </p:cNvPr>
                <p:cNvPicPr/>
                <p:nvPr/>
              </p:nvPicPr>
              <p:blipFill>
                <a:blip r:embed="rId52"/>
                <a:stretch>
                  <a:fillRect/>
                </a:stretch>
              </p:blipFill>
              <p:spPr>
                <a:xfrm>
                  <a:off x="1716365" y="3007682"/>
                  <a:ext cx="1224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8" name="Ink 67">
                  <a:extLst>
                    <a:ext uri="{FF2B5EF4-FFF2-40B4-BE49-F238E27FC236}">
                      <a16:creationId xmlns:a16="http://schemas.microsoft.com/office/drawing/2014/main" id="{8EF33F18-9C0D-4461-214C-3204900B330F}"/>
                    </a:ext>
                  </a:extLst>
                </p14:cNvPr>
                <p14:cNvContentPartPr/>
                <p14:nvPr/>
              </p14:nvContentPartPr>
              <p14:xfrm>
                <a:off x="1612325" y="3012362"/>
                <a:ext cx="115920" cy="18720"/>
              </p14:xfrm>
            </p:contentPart>
          </mc:Choice>
          <mc:Fallback>
            <p:pic>
              <p:nvPicPr>
                <p:cNvPr id="68" name="Ink 67">
                  <a:extLst>
                    <a:ext uri="{FF2B5EF4-FFF2-40B4-BE49-F238E27FC236}">
                      <a16:creationId xmlns:a16="http://schemas.microsoft.com/office/drawing/2014/main" id="{8EF33F18-9C0D-4461-214C-3204900B330F}"/>
                    </a:ext>
                  </a:extLst>
                </p:cNvPr>
                <p:cNvPicPr/>
                <p:nvPr/>
              </p:nvPicPr>
              <p:blipFill>
                <a:blip r:embed="rId54"/>
                <a:stretch>
                  <a:fillRect/>
                </a:stretch>
              </p:blipFill>
              <p:spPr>
                <a:xfrm>
                  <a:off x="1594685" y="2994362"/>
                  <a:ext cx="1515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9" name="Ink 68">
                  <a:extLst>
                    <a:ext uri="{FF2B5EF4-FFF2-40B4-BE49-F238E27FC236}">
                      <a16:creationId xmlns:a16="http://schemas.microsoft.com/office/drawing/2014/main" id="{72C5F3D0-C46C-DEDF-6294-EECFE22E21CD}"/>
                    </a:ext>
                  </a:extLst>
                </p14:cNvPr>
                <p14:cNvContentPartPr/>
                <p14:nvPr/>
              </p14:nvContentPartPr>
              <p14:xfrm>
                <a:off x="1510085" y="3009482"/>
                <a:ext cx="75600" cy="10440"/>
              </p14:xfrm>
            </p:contentPart>
          </mc:Choice>
          <mc:Fallback>
            <p:pic>
              <p:nvPicPr>
                <p:cNvPr id="69" name="Ink 68">
                  <a:extLst>
                    <a:ext uri="{FF2B5EF4-FFF2-40B4-BE49-F238E27FC236}">
                      <a16:creationId xmlns:a16="http://schemas.microsoft.com/office/drawing/2014/main" id="{72C5F3D0-C46C-DEDF-6294-EECFE22E21CD}"/>
                    </a:ext>
                  </a:extLst>
                </p:cNvPr>
                <p:cNvPicPr/>
                <p:nvPr/>
              </p:nvPicPr>
              <p:blipFill>
                <a:blip r:embed="rId56"/>
                <a:stretch>
                  <a:fillRect/>
                </a:stretch>
              </p:blipFill>
              <p:spPr>
                <a:xfrm>
                  <a:off x="1492085" y="2991482"/>
                  <a:ext cx="111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0" name="Ink 69">
                  <a:extLst>
                    <a:ext uri="{FF2B5EF4-FFF2-40B4-BE49-F238E27FC236}">
                      <a16:creationId xmlns:a16="http://schemas.microsoft.com/office/drawing/2014/main" id="{907AEE1C-F420-F30D-6478-C34ED54E7D2E}"/>
                    </a:ext>
                  </a:extLst>
                </p14:cNvPr>
                <p14:cNvContentPartPr/>
                <p14:nvPr/>
              </p14:nvContentPartPr>
              <p14:xfrm>
                <a:off x="1431965" y="3044762"/>
                <a:ext cx="34200" cy="31680"/>
              </p14:xfrm>
            </p:contentPart>
          </mc:Choice>
          <mc:Fallback>
            <p:pic>
              <p:nvPicPr>
                <p:cNvPr id="70" name="Ink 69">
                  <a:extLst>
                    <a:ext uri="{FF2B5EF4-FFF2-40B4-BE49-F238E27FC236}">
                      <a16:creationId xmlns:a16="http://schemas.microsoft.com/office/drawing/2014/main" id="{907AEE1C-F420-F30D-6478-C34ED54E7D2E}"/>
                    </a:ext>
                  </a:extLst>
                </p:cNvPr>
                <p:cNvPicPr/>
                <p:nvPr/>
              </p:nvPicPr>
              <p:blipFill>
                <a:blip r:embed="rId58"/>
                <a:stretch>
                  <a:fillRect/>
                </a:stretch>
              </p:blipFill>
              <p:spPr>
                <a:xfrm>
                  <a:off x="1414325" y="3027122"/>
                  <a:ext cx="698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2" name="Ink 71">
                  <a:extLst>
                    <a:ext uri="{FF2B5EF4-FFF2-40B4-BE49-F238E27FC236}">
                      <a16:creationId xmlns:a16="http://schemas.microsoft.com/office/drawing/2014/main" id="{0AEF6D82-869A-D0B4-EB58-606958303E41}"/>
                    </a:ext>
                  </a:extLst>
                </p14:cNvPr>
                <p14:cNvContentPartPr/>
                <p14:nvPr/>
              </p14:nvContentPartPr>
              <p14:xfrm>
                <a:off x="1991405" y="3093002"/>
                <a:ext cx="22680" cy="99360"/>
              </p14:xfrm>
            </p:contentPart>
          </mc:Choice>
          <mc:Fallback>
            <p:pic>
              <p:nvPicPr>
                <p:cNvPr id="72" name="Ink 71">
                  <a:extLst>
                    <a:ext uri="{FF2B5EF4-FFF2-40B4-BE49-F238E27FC236}">
                      <a16:creationId xmlns:a16="http://schemas.microsoft.com/office/drawing/2014/main" id="{0AEF6D82-869A-D0B4-EB58-606958303E41}"/>
                    </a:ext>
                  </a:extLst>
                </p:cNvPr>
                <p:cNvPicPr/>
                <p:nvPr/>
              </p:nvPicPr>
              <p:blipFill>
                <a:blip r:embed="rId60"/>
                <a:stretch>
                  <a:fillRect/>
                </a:stretch>
              </p:blipFill>
              <p:spPr>
                <a:xfrm>
                  <a:off x="1973405" y="3075002"/>
                  <a:ext cx="58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3" name="Ink 72">
                  <a:extLst>
                    <a:ext uri="{FF2B5EF4-FFF2-40B4-BE49-F238E27FC236}">
                      <a16:creationId xmlns:a16="http://schemas.microsoft.com/office/drawing/2014/main" id="{95373884-E490-8E8F-1F9A-D2F7024945B9}"/>
                    </a:ext>
                  </a:extLst>
                </p14:cNvPr>
                <p14:cNvContentPartPr/>
                <p14:nvPr/>
              </p14:nvContentPartPr>
              <p14:xfrm>
                <a:off x="1978085" y="2984642"/>
                <a:ext cx="33480" cy="63720"/>
              </p14:xfrm>
            </p:contentPart>
          </mc:Choice>
          <mc:Fallback>
            <p:pic>
              <p:nvPicPr>
                <p:cNvPr id="73" name="Ink 72">
                  <a:extLst>
                    <a:ext uri="{FF2B5EF4-FFF2-40B4-BE49-F238E27FC236}">
                      <a16:creationId xmlns:a16="http://schemas.microsoft.com/office/drawing/2014/main" id="{95373884-E490-8E8F-1F9A-D2F7024945B9}"/>
                    </a:ext>
                  </a:extLst>
                </p:cNvPr>
                <p:cNvPicPr/>
                <p:nvPr/>
              </p:nvPicPr>
              <p:blipFill>
                <a:blip r:embed="rId62"/>
                <a:stretch>
                  <a:fillRect/>
                </a:stretch>
              </p:blipFill>
              <p:spPr>
                <a:xfrm>
                  <a:off x="1960445" y="2967002"/>
                  <a:ext cx="691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4" name="Ink 73">
                  <a:extLst>
                    <a:ext uri="{FF2B5EF4-FFF2-40B4-BE49-F238E27FC236}">
                      <a16:creationId xmlns:a16="http://schemas.microsoft.com/office/drawing/2014/main" id="{0496A9CA-2C7F-36DF-E161-E61C0CC5DEB3}"/>
                    </a:ext>
                  </a:extLst>
                </p14:cNvPr>
                <p14:cNvContentPartPr/>
                <p14:nvPr/>
              </p14:nvContentPartPr>
              <p14:xfrm>
                <a:off x="1907525" y="2889242"/>
                <a:ext cx="40680" cy="33840"/>
              </p14:xfrm>
            </p:contentPart>
          </mc:Choice>
          <mc:Fallback>
            <p:pic>
              <p:nvPicPr>
                <p:cNvPr id="74" name="Ink 73">
                  <a:extLst>
                    <a:ext uri="{FF2B5EF4-FFF2-40B4-BE49-F238E27FC236}">
                      <a16:creationId xmlns:a16="http://schemas.microsoft.com/office/drawing/2014/main" id="{0496A9CA-2C7F-36DF-E161-E61C0CC5DEB3}"/>
                    </a:ext>
                  </a:extLst>
                </p:cNvPr>
                <p:cNvPicPr/>
                <p:nvPr/>
              </p:nvPicPr>
              <p:blipFill>
                <a:blip r:embed="rId64"/>
                <a:stretch>
                  <a:fillRect/>
                </a:stretch>
              </p:blipFill>
              <p:spPr>
                <a:xfrm>
                  <a:off x="1889885" y="2871242"/>
                  <a:ext cx="76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5" name="Ink 74">
                  <a:extLst>
                    <a:ext uri="{FF2B5EF4-FFF2-40B4-BE49-F238E27FC236}">
                      <a16:creationId xmlns:a16="http://schemas.microsoft.com/office/drawing/2014/main" id="{9BBF0653-5DE1-1998-3057-7D108B6F7C99}"/>
                    </a:ext>
                  </a:extLst>
                </p14:cNvPr>
                <p14:cNvContentPartPr/>
                <p14:nvPr/>
              </p14:nvContentPartPr>
              <p14:xfrm>
                <a:off x="1713125" y="2858642"/>
                <a:ext cx="141480" cy="9720"/>
              </p14:xfrm>
            </p:contentPart>
          </mc:Choice>
          <mc:Fallback>
            <p:pic>
              <p:nvPicPr>
                <p:cNvPr id="75" name="Ink 74">
                  <a:extLst>
                    <a:ext uri="{FF2B5EF4-FFF2-40B4-BE49-F238E27FC236}">
                      <a16:creationId xmlns:a16="http://schemas.microsoft.com/office/drawing/2014/main" id="{9BBF0653-5DE1-1998-3057-7D108B6F7C99}"/>
                    </a:ext>
                  </a:extLst>
                </p:cNvPr>
                <p:cNvPicPr/>
                <p:nvPr/>
              </p:nvPicPr>
              <p:blipFill>
                <a:blip r:embed="rId66"/>
                <a:stretch>
                  <a:fillRect/>
                </a:stretch>
              </p:blipFill>
              <p:spPr>
                <a:xfrm>
                  <a:off x="1695125" y="2841002"/>
                  <a:ext cx="177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6" name="Ink 75">
                  <a:extLst>
                    <a:ext uri="{FF2B5EF4-FFF2-40B4-BE49-F238E27FC236}">
                      <a16:creationId xmlns:a16="http://schemas.microsoft.com/office/drawing/2014/main" id="{5EDF8073-1F3F-1342-7857-9E5DD707BCC9}"/>
                    </a:ext>
                  </a:extLst>
                </p14:cNvPr>
                <p14:cNvContentPartPr/>
                <p14:nvPr/>
              </p14:nvContentPartPr>
              <p14:xfrm>
                <a:off x="1452125" y="2906162"/>
                <a:ext cx="133920" cy="25560"/>
              </p14:xfrm>
            </p:contentPart>
          </mc:Choice>
          <mc:Fallback>
            <p:pic>
              <p:nvPicPr>
                <p:cNvPr id="76" name="Ink 75">
                  <a:extLst>
                    <a:ext uri="{FF2B5EF4-FFF2-40B4-BE49-F238E27FC236}">
                      <a16:creationId xmlns:a16="http://schemas.microsoft.com/office/drawing/2014/main" id="{5EDF8073-1F3F-1342-7857-9E5DD707BCC9}"/>
                    </a:ext>
                  </a:extLst>
                </p:cNvPr>
                <p:cNvPicPr/>
                <p:nvPr/>
              </p:nvPicPr>
              <p:blipFill>
                <a:blip r:embed="rId68"/>
                <a:stretch>
                  <a:fillRect/>
                </a:stretch>
              </p:blipFill>
              <p:spPr>
                <a:xfrm>
                  <a:off x="1434125" y="2888162"/>
                  <a:ext cx="1695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7" name="Ink 76">
                  <a:extLst>
                    <a:ext uri="{FF2B5EF4-FFF2-40B4-BE49-F238E27FC236}">
                      <a16:creationId xmlns:a16="http://schemas.microsoft.com/office/drawing/2014/main" id="{1E8995DD-8B06-6AFA-75EE-C2997A0BF2B6}"/>
                    </a:ext>
                  </a:extLst>
                </p14:cNvPr>
                <p14:cNvContentPartPr/>
                <p14:nvPr/>
              </p14:nvContentPartPr>
              <p14:xfrm>
                <a:off x="1281845" y="2942882"/>
                <a:ext cx="127440" cy="66240"/>
              </p14:xfrm>
            </p:contentPart>
          </mc:Choice>
          <mc:Fallback>
            <p:pic>
              <p:nvPicPr>
                <p:cNvPr id="77" name="Ink 76">
                  <a:extLst>
                    <a:ext uri="{FF2B5EF4-FFF2-40B4-BE49-F238E27FC236}">
                      <a16:creationId xmlns:a16="http://schemas.microsoft.com/office/drawing/2014/main" id="{1E8995DD-8B06-6AFA-75EE-C2997A0BF2B6}"/>
                    </a:ext>
                  </a:extLst>
                </p:cNvPr>
                <p:cNvPicPr/>
                <p:nvPr/>
              </p:nvPicPr>
              <p:blipFill>
                <a:blip r:embed="rId70"/>
                <a:stretch>
                  <a:fillRect/>
                </a:stretch>
              </p:blipFill>
              <p:spPr>
                <a:xfrm>
                  <a:off x="1263845" y="2924882"/>
                  <a:ext cx="1630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8" name="Ink 77">
                  <a:extLst>
                    <a:ext uri="{FF2B5EF4-FFF2-40B4-BE49-F238E27FC236}">
                      <a16:creationId xmlns:a16="http://schemas.microsoft.com/office/drawing/2014/main" id="{F3481447-A5FF-8037-563B-1E5EF8BCF7F7}"/>
                    </a:ext>
                  </a:extLst>
                </p14:cNvPr>
                <p14:cNvContentPartPr/>
                <p14:nvPr/>
              </p14:nvContentPartPr>
              <p14:xfrm>
                <a:off x="1209125" y="3114602"/>
                <a:ext cx="39960" cy="80640"/>
              </p14:xfrm>
            </p:contentPart>
          </mc:Choice>
          <mc:Fallback>
            <p:pic>
              <p:nvPicPr>
                <p:cNvPr id="78" name="Ink 77">
                  <a:extLst>
                    <a:ext uri="{FF2B5EF4-FFF2-40B4-BE49-F238E27FC236}">
                      <a16:creationId xmlns:a16="http://schemas.microsoft.com/office/drawing/2014/main" id="{F3481447-A5FF-8037-563B-1E5EF8BCF7F7}"/>
                    </a:ext>
                  </a:extLst>
                </p:cNvPr>
                <p:cNvPicPr/>
                <p:nvPr/>
              </p:nvPicPr>
              <p:blipFill>
                <a:blip r:embed="rId72"/>
                <a:stretch>
                  <a:fillRect/>
                </a:stretch>
              </p:blipFill>
              <p:spPr>
                <a:xfrm>
                  <a:off x="1191125" y="3096602"/>
                  <a:ext cx="756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4" name="Ink 83">
                  <a:extLst>
                    <a:ext uri="{FF2B5EF4-FFF2-40B4-BE49-F238E27FC236}">
                      <a16:creationId xmlns:a16="http://schemas.microsoft.com/office/drawing/2014/main" id="{10C66125-F244-D4FC-5B4F-F2A61D4958A2}"/>
                    </a:ext>
                  </a:extLst>
                </p14:cNvPr>
                <p14:cNvContentPartPr/>
                <p14:nvPr/>
              </p14:nvContentPartPr>
              <p14:xfrm>
                <a:off x="1187165" y="3329162"/>
                <a:ext cx="37440" cy="105480"/>
              </p14:xfrm>
            </p:contentPart>
          </mc:Choice>
          <mc:Fallback>
            <p:pic>
              <p:nvPicPr>
                <p:cNvPr id="84" name="Ink 83">
                  <a:extLst>
                    <a:ext uri="{FF2B5EF4-FFF2-40B4-BE49-F238E27FC236}">
                      <a16:creationId xmlns:a16="http://schemas.microsoft.com/office/drawing/2014/main" id="{10C66125-F244-D4FC-5B4F-F2A61D4958A2}"/>
                    </a:ext>
                  </a:extLst>
                </p:cNvPr>
                <p:cNvPicPr/>
                <p:nvPr/>
              </p:nvPicPr>
              <p:blipFill>
                <a:blip r:embed="rId74"/>
                <a:stretch>
                  <a:fillRect/>
                </a:stretch>
              </p:blipFill>
              <p:spPr>
                <a:xfrm>
                  <a:off x="1169525" y="3311522"/>
                  <a:ext cx="730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5" name="Ink 84">
                  <a:extLst>
                    <a:ext uri="{FF2B5EF4-FFF2-40B4-BE49-F238E27FC236}">
                      <a16:creationId xmlns:a16="http://schemas.microsoft.com/office/drawing/2014/main" id="{234B048A-9F39-8840-76FB-C65EA28EE3EA}"/>
                    </a:ext>
                  </a:extLst>
                </p14:cNvPr>
                <p14:cNvContentPartPr/>
                <p14:nvPr/>
              </p14:nvContentPartPr>
              <p14:xfrm>
                <a:off x="1277885" y="3523562"/>
                <a:ext cx="102240" cy="34920"/>
              </p14:xfrm>
            </p:contentPart>
          </mc:Choice>
          <mc:Fallback>
            <p:pic>
              <p:nvPicPr>
                <p:cNvPr id="85" name="Ink 84">
                  <a:extLst>
                    <a:ext uri="{FF2B5EF4-FFF2-40B4-BE49-F238E27FC236}">
                      <a16:creationId xmlns:a16="http://schemas.microsoft.com/office/drawing/2014/main" id="{234B048A-9F39-8840-76FB-C65EA28EE3EA}"/>
                    </a:ext>
                  </a:extLst>
                </p:cNvPr>
                <p:cNvPicPr/>
                <p:nvPr/>
              </p:nvPicPr>
              <p:blipFill>
                <a:blip r:embed="rId76"/>
                <a:stretch>
                  <a:fillRect/>
                </a:stretch>
              </p:blipFill>
              <p:spPr>
                <a:xfrm>
                  <a:off x="1260245" y="3505922"/>
                  <a:ext cx="1378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6" name="Ink 85">
                  <a:extLst>
                    <a:ext uri="{FF2B5EF4-FFF2-40B4-BE49-F238E27FC236}">
                      <a16:creationId xmlns:a16="http://schemas.microsoft.com/office/drawing/2014/main" id="{EE655A0F-1E8E-FC2F-6CFA-E16A080DBA64}"/>
                    </a:ext>
                  </a:extLst>
                </p14:cNvPr>
                <p14:cNvContentPartPr/>
                <p14:nvPr/>
              </p14:nvContentPartPr>
              <p14:xfrm>
                <a:off x="1556525" y="3571082"/>
                <a:ext cx="107280" cy="10800"/>
              </p14:xfrm>
            </p:contentPart>
          </mc:Choice>
          <mc:Fallback>
            <p:pic>
              <p:nvPicPr>
                <p:cNvPr id="86" name="Ink 85">
                  <a:extLst>
                    <a:ext uri="{FF2B5EF4-FFF2-40B4-BE49-F238E27FC236}">
                      <a16:creationId xmlns:a16="http://schemas.microsoft.com/office/drawing/2014/main" id="{EE655A0F-1E8E-FC2F-6CFA-E16A080DBA64}"/>
                    </a:ext>
                  </a:extLst>
                </p:cNvPr>
                <p:cNvPicPr/>
                <p:nvPr/>
              </p:nvPicPr>
              <p:blipFill>
                <a:blip r:embed="rId78"/>
                <a:stretch>
                  <a:fillRect/>
                </a:stretch>
              </p:blipFill>
              <p:spPr>
                <a:xfrm>
                  <a:off x="1538525" y="3553082"/>
                  <a:ext cx="1429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7" name="Ink 86">
                  <a:extLst>
                    <a:ext uri="{FF2B5EF4-FFF2-40B4-BE49-F238E27FC236}">
                      <a16:creationId xmlns:a16="http://schemas.microsoft.com/office/drawing/2014/main" id="{42F79B3D-474B-603D-CFD6-793CABB37CB2}"/>
                    </a:ext>
                  </a:extLst>
                </p14:cNvPr>
                <p14:cNvContentPartPr/>
                <p14:nvPr/>
              </p14:nvContentPartPr>
              <p14:xfrm>
                <a:off x="1768205" y="3503042"/>
                <a:ext cx="94320" cy="44640"/>
              </p14:xfrm>
            </p:contentPart>
          </mc:Choice>
          <mc:Fallback>
            <p:pic>
              <p:nvPicPr>
                <p:cNvPr id="87" name="Ink 86">
                  <a:extLst>
                    <a:ext uri="{FF2B5EF4-FFF2-40B4-BE49-F238E27FC236}">
                      <a16:creationId xmlns:a16="http://schemas.microsoft.com/office/drawing/2014/main" id="{42F79B3D-474B-603D-CFD6-793CABB37CB2}"/>
                    </a:ext>
                  </a:extLst>
                </p:cNvPr>
                <p:cNvPicPr/>
                <p:nvPr/>
              </p:nvPicPr>
              <p:blipFill>
                <a:blip r:embed="rId80"/>
                <a:stretch>
                  <a:fillRect/>
                </a:stretch>
              </p:blipFill>
              <p:spPr>
                <a:xfrm>
                  <a:off x="1750205" y="3485042"/>
                  <a:ext cx="1299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8" name="Ink 87">
                  <a:extLst>
                    <a:ext uri="{FF2B5EF4-FFF2-40B4-BE49-F238E27FC236}">
                      <a16:creationId xmlns:a16="http://schemas.microsoft.com/office/drawing/2014/main" id="{7AEFFB82-E0D4-62C3-743A-45771F5E5B0A}"/>
                    </a:ext>
                  </a:extLst>
                </p14:cNvPr>
                <p14:cNvContentPartPr/>
                <p14:nvPr/>
              </p14:nvContentPartPr>
              <p14:xfrm>
                <a:off x="1912565" y="3428882"/>
                <a:ext cx="54360" cy="50040"/>
              </p14:xfrm>
            </p:contentPart>
          </mc:Choice>
          <mc:Fallback>
            <p:pic>
              <p:nvPicPr>
                <p:cNvPr id="88" name="Ink 87">
                  <a:extLst>
                    <a:ext uri="{FF2B5EF4-FFF2-40B4-BE49-F238E27FC236}">
                      <a16:creationId xmlns:a16="http://schemas.microsoft.com/office/drawing/2014/main" id="{7AEFFB82-E0D4-62C3-743A-45771F5E5B0A}"/>
                    </a:ext>
                  </a:extLst>
                </p:cNvPr>
                <p:cNvPicPr/>
                <p:nvPr/>
              </p:nvPicPr>
              <p:blipFill>
                <a:blip r:embed="rId82"/>
                <a:stretch>
                  <a:fillRect/>
                </a:stretch>
              </p:blipFill>
              <p:spPr>
                <a:xfrm>
                  <a:off x="1894565" y="3411242"/>
                  <a:ext cx="900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4" name="Ink 123">
                  <a:extLst>
                    <a:ext uri="{FF2B5EF4-FFF2-40B4-BE49-F238E27FC236}">
                      <a16:creationId xmlns:a16="http://schemas.microsoft.com/office/drawing/2014/main" id="{90024A25-E383-4DC2-1313-E816579A77AB}"/>
                    </a:ext>
                  </a:extLst>
                </p14:cNvPr>
                <p14:cNvContentPartPr/>
                <p14:nvPr/>
              </p14:nvContentPartPr>
              <p14:xfrm>
                <a:off x="1519805" y="3337442"/>
                <a:ext cx="102240" cy="98280"/>
              </p14:xfrm>
            </p:contentPart>
          </mc:Choice>
          <mc:Fallback>
            <p:pic>
              <p:nvPicPr>
                <p:cNvPr id="124" name="Ink 123">
                  <a:extLst>
                    <a:ext uri="{FF2B5EF4-FFF2-40B4-BE49-F238E27FC236}">
                      <a16:creationId xmlns:a16="http://schemas.microsoft.com/office/drawing/2014/main" id="{90024A25-E383-4DC2-1313-E816579A77AB}"/>
                    </a:ext>
                  </a:extLst>
                </p:cNvPr>
                <p:cNvPicPr/>
                <p:nvPr/>
              </p:nvPicPr>
              <p:blipFill>
                <a:blip r:embed="rId84"/>
                <a:stretch>
                  <a:fillRect/>
                </a:stretch>
              </p:blipFill>
              <p:spPr>
                <a:xfrm>
                  <a:off x="1502165" y="3319442"/>
                  <a:ext cx="1378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26" name="Ink 125">
                  <a:extLst>
                    <a:ext uri="{FF2B5EF4-FFF2-40B4-BE49-F238E27FC236}">
                      <a16:creationId xmlns:a16="http://schemas.microsoft.com/office/drawing/2014/main" id="{449F501E-D0BF-8B92-EA9E-8409F7520298}"/>
                    </a:ext>
                  </a:extLst>
                </p14:cNvPr>
                <p14:cNvContentPartPr/>
                <p14:nvPr/>
              </p14:nvContentPartPr>
              <p14:xfrm>
                <a:off x="1907165" y="2889242"/>
                <a:ext cx="143280" cy="133560"/>
              </p14:xfrm>
            </p:contentPart>
          </mc:Choice>
          <mc:Fallback>
            <p:pic>
              <p:nvPicPr>
                <p:cNvPr id="126" name="Ink 125">
                  <a:extLst>
                    <a:ext uri="{FF2B5EF4-FFF2-40B4-BE49-F238E27FC236}">
                      <a16:creationId xmlns:a16="http://schemas.microsoft.com/office/drawing/2014/main" id="{449F501E-D0BF-8B92-EA9E-8409F7520298}"/>
                    </a:ext>
                  </a:extLst>
                </p:cNvPr>
                <p:cNvPicPr/>
                <p:nvPr/>
              </p:nvPicPr>
              <p:blipFill>
                <a:blip r:embed="rId86"/>
                <a:stretch>
                  <a:fillRect/>
                </a:stretch>
              </p:blipFill>
              <p:spPr>
                <a:xfrm>
                  <a:off x="1889525" y="2871602"/>
                  <a:ext cx="178920" cy="169200"/>
                </a:xfrm>
                <a:prstGeom prst="rect">
                  <a:avLst/>
                </a:prstGeom>
              </p:spPr>
            </p:pic>
          </mc:Fallback>
        </mc:AlternateContent>
      </p:grpSp>
      <p:sp>
        <p:nvSpPr>
          <p:cNvPr id="128" name="TextBox 127">
            <a:extLst>
              <a:ext uri="{FF2B5EF4-FFF2-40B4-BE49-F238E27FC236}">
                <a16:creationId xmlns:a16="http://schemas.microsoft.com/office/drawing/2014/main" id="{34154AFD-CBE3-BAB9-79F7-0D8661DD8EB0}"/>
              </a:ext>
            </a:extLst>
          </p:cNvPr>
          <p:cNvSpPr txBox="1"/>
          <p:nvPr/>
        </p:nvSpPr>
        <p:spPr>
          <a:xfrm>
            <a:off x="3756125" y="2404900"/>
            <a:ext cx="3422314" cy="1754326"/>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But we know that there is a cavity in the nebula centred on the location of the third star! Could we look to see if there’s a shift in the cavity location across the four shells?</a:t>
            </a:r>
          </a:p>
        </p:txBody>
      </p:sp>
      <p:grpSp>
        <p:nvGrpSpPr>
          <p:cNvPr id="909" name="Group 908">
            <a:extLst>
              <a:ext uri="{FF2B5EF4-FFF2-40B4-BE49-F238E27FC236}">
                <a16:creationId xmlns:a16="http://schemas.microsoft.com/office/drawing/2014/main" id="{89E9465E-B6D0-4DA4-70CB-451FE90C82B4}"/>
              </a:ext>
            </a:extLst>
          </p:cNvPr>
          <p:cNvGrpSpPr/>
          <p:nvPr/>
        </p:nvGrpSpPr>
        <p:grpSpPr>
          <a:xfrm>
            <a:off x="4246915" y="4832155"/>
            <a:ext cx="2662560" cy="2475360"/>
            <a:chOff x="4246915" y="4832155"/>
            <a:chExt cx="2662560" cy="2475360"/>
          </a:xfrm>
        </p:grpSpPr>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130" name="Ink 129">
                  <a:extLst>
                    <a:ext uri="{FF2B5EF4-FFF2-40B4-BE49-F238E27FC236}">
                      <a16:creationId xmlns:a16="http://schemas.microsoft.com/office/drawing/2014/main" id="{54FEE5E2-DB78-ECB5-9C5A-79921B17427C}"/>
                    </a:ext>
                  </a:extLst>
                </p14:cNvPr>
                <p14:cNvContentPartPr/>
                <p14:nvPr/>
              </p14:nvContentPartPr>
              <p14:xfrm>
                <a:off x="5414395" y="5821795"/>
                <a:ext cx="74520" cy="159120"/>
              </p14:xfrm>
            </p:contentPart>
          </mc:Choice>
          <mc:Fallback>
            <p:pic>
              <p:nvPicPr>
                <p:cNvPr id="130" name="Ink 129">
                  <a:extLst>
                    <a:ext uri="{FF2B5EF4-FFF2-40B4-BE49-F238E27FC236}">
                      <a16:creationId xmlns:a16="http://schemas.microsoft.com/office/drawing/2014/main" id="{54FEE5E2-DB78-ECB5-9C5A-79921B17427C}"/>
                    </a:ext>
                  </a:extLst>
                </p:cNvPr>
                <p:cNvPicPr/>
                <p:nvPr/>
              </p:nvPicPr>
              <p:blipFill>
                <a:blip r:embed="rId88"/>
                <a:stretch>
                  <a:fillRect/>
                </a:stretch>
              </p:blipFill>
              <p:spPr>
                <a:xfrm>
                  <a:off x="5351755" y="5444155"/>
                  <a:ext cx="200160" cy="91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131" name="Ink 130">
                  <a:extLst>
                    <a:ext uri="{FF2B5EF4-FFF2-40B4-BE49-F238E27FC236}">
                      <a16:creationId xmlns:a16="http://schemas.microsoft.com/office/drawing/2014/main" id="{CA639688-3C24-49B5-9AA2-37F88BF2E036}"/>
                    </a:ext>
                  </a:extLst>
                </p14:cNvPr>
                <p14:cNvContentPartPr/>
                <p14:nvPr/>
              </p14:nvContentPartPr>
              <p14:xfrm>
                <a:off x="5416555" y="5845915"/>
                <a:ext cx="63000" cy="183240"/>
              </p14:xfrm>
            </p:contentPart>
          </mc:Choice>
          <mc:Fallback>
            <p:pic>
              <p:nvPicPr>
                <p:cNvPr id="131" name="Ink 130">
                  <a:extLst>
                    <a:ext uri="{FF2B5EF4-FFF2-40B4-BE49-F238E27FC236}">
                      <a16:creationId xmlns:a16="http://schemas.microsoft.com/office/drawing/2014/main" id="{CA639688-3C24-49B5-9AA2-37F88BF2E036}"/>
                    </a:ext>
                  </a:extLst>
                </p:cNvPr>
                <p:cNvPicPr/>
                <p:nvPr/>
              </p:nvPicPr>
              <p:blipFill>
                <a:blip r:embed="rId90"/>
                <a:stretch>
                  <a:fillRect/>
                </a:stretch>
              </p:blipFill>
              <p:spPr>
                <a:xfrm>
                  <a:off x="5353915" y="5468275"/>
                  <a:ext cx="188640" cy="9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132" name="Ink 131">
                  <a:extLst>
                    <a:ext uri="{FF2B5EF4-FFF2-40B4-BE49-F238E27FC236}">
                      <a16:creationId xmlns:a16="http://schemas.microsoft.com/office/drawing/2014/main" id="{FD789561-DCFF-FDC3-591B-9E1831254630}"/>
                    </a:ext>
                  </a:extLst>
                </p14:cNvPr>
                <p14:cNvContentPartPr/>
                <p14:nvPr/>
              </p14:nvContentPartPr>
              <p14:xfrm>
                <a:off x="5422315" y="5847715"/>
                <a:ext cx="82080" cy="183600"/>
              </p14:xfrm>
            </p:contentPart>
          </mc:Choice>
          <mc:Fallback>
            <p:pic>
              <p:nvPicPr>
                <p:cNvPr id="132" name="Ink 131">
                  <a:extLst>
                    <a:ext uri="{FF2B5EF4-FFF2-40B4-BE49-F238E27FC236}">
                      <a16:creationId xmlns:a16="http://schemas.microsoft.com/office/drawing/2014/main" id="{FD789561-DCFF-FDC3-591B-9E1831254630}"/>
                    </a:ext>
                  </a:extLst>
                </p:cNvPr>
                <p:cNvPicPr/>
                <p:nvPr/>
              </p:nvPicPr>
              <p:blipFill>
                <a:blip r:embed="rId92"/>
                <a:stretch>
                  <a:fillRect/>
                </a:stretch>
              </p:blipFill>
              <p:spPr>
                <a:xfrm>
                  <a:off x="5359315" y="5469715"/>
                  <a:ext cx="207720" cy="93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133" name="Ink 132">
                  <a:extLst>
                    <a:ext uri="{FF2B5EF4-FFF2-40B4-BE49-F238E27FC236}">
                      <a16:creationId xmlns:a16="http://schemas.microsoft.com/office/drawing/2014/main" id="{50EFD3F9-F6DB-FC98-6702-9FE5273C0D81}"/>
                    </a:ext>
                  </a:extLst>
                </p14:cNvPr>
                <p14:cNvContentPartPr/>
                <p14:nvPr/>
              </p14:nvContentPartPr>
              <p14:xfrm>
                <a:off x="5428435" y="5854195"/>
                <a:ext cx="54360" cy="163080"/>
              </p14:xfrm>
            </p:contentPart>
          </mc:Choice>
          <mc:Fallback>
            <p:pic>
              <p:nvPicPr>
                <p:cNvPr id="133" name="Ink 132">
                  <a:extLst>
                    <a:ext uri="{FF2B5EF4-FFF2-40B4-BE49-F238E27FC236}">
                      <a16:creationId xmlns:a16="http://schemas.microsoft.com/office/drawing/2014/main" id="{50EFD3F9-F6DB-FC98-6702-9FE5273C0D81}"/>
                    </a:ext>
                  </a:extLst>
                </p:cNvPr>
                <p:cNvPicPr/>
                <p:nvPr/>
              </p:nvPicPr>
              <p:blipFill>
                <a:blip r:embed="rId94"/>
                <a:stretch>
                  <a:fillRect/>
                </a:stretch>
              </p:blipFill>
              <p:spPr>
                <a:xfrm>
                  <a:off x="5365435" y="5476555"/>
                  <a:ext cx="180000" cy="91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134" name="Ink 133">
                  <a:extLst>
                    <a:ext uri="{FF2B5EF4-FFF2-40B4-BE49-F238E27FC236}">
                      <a16:creationId xmlns:a16="http://schemas.microsoft.com/office/drawing/2014/main" id="{B1DBC3C5-565D-5711-0041-7B4CEC127D14}"/>
                    </a:ext>
                  </a:extLst>
                </p14:cNvPr>
                <p14:cNvContentPartPr/>
                <p14:nvPr/>
              </p14:nvContentPartPr>
              <p14:xfrm>
                <a:off x="5435275" y="5862115"/>
                <a:ext cx="80280" cy="157320"/>
              </p14:xfrm>
            </p:contentPart>
          </mc:Choice>
          <mc:Fallback>
            <p:pic>
              <p:nvPicPr>
                <p:cNvPr id="134" name="Ink 133">
                  <a:extLst>
                    <a:ext uri="{FF2B5EF4-FFF2-40B4-BE49-F238E27FC236}">
                      <a16:creationId xmlns:a16="http://schemas.microsoft.com/office/drawing/2014/main" id="{B1DBC3C5-565D-5711-0041-7B4CEC127D14}"/>
                    </a:ext>
                  </a:extLst>
                </p:cNvPr>
                <p:cNvPicPr/>
                <p:nvPr/>
              </p:nvPicPr>
              <p:blipFill>
                <a:blip r:embed="rId96"/>
                <a:stretch>
                  <a:fillRect/>
                </a:stretch>
              </p:blipFill>
              <p:spPr>
                <a:xfrm>
                  <a:off x="5372275" y="5484475"/>
                  <a:ext cx="205920" cy="91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135" name="Ink 134">
                  <a:extLst>
                    <a:ext uri="{FF2B5EF4-FFF2-40B4-BE49-F238E27FC236}">
                      <a16:creationId xmlns:a16="http://schemas.microsoft.com/office/drawing/2014/main" id="{D4629B6D-3870-0894-75CB-B13564334C22}"/>
                    </a:ext>
                  </a:extLst>
                </p14:cNvPr>
                <p14:cNvContentPartPr/>
                <p14:nvPr/>
              </p14:nvContentPartPr>
              <p14:xfrm>
                <a:off x="5402515" y="5936635"/>
                <a:ext cx="138240" cy="100080"/>
              </p14:xfrm>
            </p:contentPart>
          </mc:Choice>
          <mc:Fallback>
            <p:pic>
              <p:nvPicPr>
                <p:cNvPr id="135" name="Ink 134">
                  <a:extLst>
                    <a:ext uri="{FF2B5EF4-FFF2-40B4-BE49-F238E27FC236}">
                      <a16:creationId xmlns:a16="http://schemas.microsoft.com/office/drawing/2014/main" id="{D4629B6D-3870-0894-75CB-B13564334C22}"/>
                    </a:ext>
                  </a:extLst>
                </p:cNvPr>
                <p:cNvPicPr/>
                <p:nvPr/>
              </p:nvPicPr>
              <p:blipFill>
                <a:blip r:embed="rId98"/>
                <a:stretch>
                  <a:fillRect/>
                </a:stretch>
              </p:blipFill>
              <p:spPr>
                <a:xfrm>
                  <a:off x="5339515" y="5558635"/>
                  <a:ext cx="26388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136" name="Ink 135">
                  <a:extLst>
                    <a:ext uri="{FF2B5EF4-FFF2-40B4-BE49-F238E27FC236}">
                      <a16:creationId xmlns:a16="http://schemas.microsoft.com/office/drawing/2014/main" id="{21EA2A7A-B1C1-54CB-7DE4-E66BB9AAA978}"/>
                    </a:ext>
                  </a:extLst>
                </p14:cNvPr>
                <p14:cNvContentPartPr/>
                <p14:nvPr/>
              </p14:nvContentPartPr>
              <p14:xfrm>
                <a:off x="5442475" y="5933755"/>
                <a:ext cx="156960" cy="101160"/>
              </p14:xfrm>
            </p:contentPart>
          </mc:Choice>
          <mc:Fallback>
            <p:pic>
              <p:nvPicPr>
                <p:cNvPr id="136" name="Ink 135">
                  <a:extLst>
                    <a:ext uri="{FF2B5EF4-FFF2-40B4-BE49-F238E27FC236}">
                      <a16:creationId xmlns:a16="http://schemas.microsoft.com/office/drawing/2014/main" id="{21EA2A7A-B1C1-54CB-7DE4-E66BB9AAA978}"/>
                    </a:ext>
                  </a:extLst>
                </p:cNvPr>
                <p:cNvPicPr/>
                <p:nvPr/>
              </p:nvPicPr>
              <p:blipFill>
                <a:blip r:embed="rId100"/>
                <a:stretch>
                  <a:fillRect/>
                </a:stretch>
              </p:blipFill>
              <p:spPr>
                <a:xfrm>
                  <a:off x="5379835" y="5555755"/>
                  <a:ext cx="28260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137" name="Ink 136">
                  <a:extLst>
                    <a:ext uri="{FF2B5EF4-FFF2-40B4-BE49-F238E27FC236}">
                      <a16:creationId xmlns:a16="http://schemas.microsoft.com/office/drawing/2014/main" id="{06D83C7F-25B1-BD94-95C5-DF4FB46C394B}"/>
                    </a:ext>
                  </a:extLst>
                </p14:cNvPr>
                <p14:cNvContentPartPr/>
                <p14:nvPr/>
              </p14:nvContentPartPr>
              <p14:xfrm>
                <a:off x="5508715" y="5880475"/>
                <a:ext cx="101880" cy="178560"/>
              </p14:xfrm>
            </p:contentPart>
          </mc:Choice>
          <mc:Fallback>
            <p:pic>
              <p:nvPicPr>
                <p:cNvPr id="137" name="Ink 136">
                  <a:extLst>
                    <a:ext uri="{FF2B5EF4-FFF2-40B4-BE49-F238E27FC236}">
                      <a16:creationId xmlns:a16="http://schemas.microsoft.com/office/drawing/2014/main" id="{06D83C7F-25B1-BD94-95C5-DF4FB46C394B}"/>
                    </a:ext>
                  </a:extLst>
                </p:cNvPr>
                <p:cNvPicPr/>
                <p:nvPr/>
              </p:nvPicPr>
              <p:blipFill>
                <a:blip r:embed="rId102"/>
                <a:stretch>
                  <a:fillRect/>
                </a:stretch>
              </p:blipFill>
              <p:spPr>
                <a:xfrm>
                  <a:off x="5446075" y="5502835"/>
                  <a:ext cx="227520" cy="9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138" name="Ink 137">
                  <a:extLst>
                    <a:ext uri="{FF2B5EF4-FFF2-40B4-BE49-F238E27FC236}">
                      <a16:creationId xmlns:a16="http://schemas.microsoft.com/office/drawing/2014/main" id="{5D69FE8C-CA87-8D90-D3B0-A93EFB4C4B7A}"/>
                    </a:ext>
                  </a:extLst>
                </p14:cNvPr>
                <p14:cNvContentPartPr/>
                <p14:nvPr/>
              </p14:nvContentPartPr>
              <p14:xfrm>
                <a:off x="5478835" y="5884795"/>
                <a:ext cx="133200" cy="160920"/>
              </p14:xfrm>
            </p:contentPart>
          </mc:Choice>
          <mc:Fallback>
            <p:pic>
              <p:nvPicPr>
                <p:cNvPr id="138" name="Ink 137">
                  <a:extLst>
                    <a:ext uri="{FF2B5EF4-FFF2-40B4-BE49-F238E27FC236}">
                      <a16:creationId xmlns:a16="http://schemas.microsoft.com/office/drawing/2014/main" id="{5D69FE8C-CA87-8D90-D3B0-A93EFB4C4B7A}"/>
                    </a:ext>
                  </a:extLst>
                </p:cNvPr>
                <p:cNvPicPr/>
                <p:nvPr/>
              </p:nvPicPr>
              <p:blipFill>
                <a:blip r:embed="rId104"/>
                <a:stretch>
                  <a:fillRect/>
                </a:stretch>
              </p:blipFill>
              <p:spPr>
                <a:xfrm>
                  <a:off x="5415835" y="5506795"/>
                  <a:ext cx="258840" cy="91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139" name="Ink 138">
                  <a:extLst>
                    <a:ext uri="{FF2B5EF4-FFF2-40B4-BE49-F238E27FC236}">
                      <a16:creationId xmlns:a16="http://schemas.microsoft.com/office/drawing/2014/main" id="{EA446EB5-215B-DE64-8387-62EC27A5D9A6}"/>
                    </a:ext>
                  </a:extLst>
                </p14:cNvPr>
                <p14:cNvContentPartPr/>
                <p14:nvPr/>
              </p14:nvContentPartPr>
              <p14:xfrm>
                <a:off x="5461555" y="5872915"/>
                <a:ext cx="192600" cy="181080"/>
              </p14:xfrm>
            </p:contentPart>
          </mc:Choice>
          <mc:Fallback>
            <p:pic>
              <p:nvPicPr>
                <p:cNvPr id="139" name="Ink 138">
                  <a:extLst>
                    <a:ext uri="{FF2B5EF4-FFF2-40B4-BE49-F238E27FC236}">
                      <a16:creationId xmlns:a16="http://schemas.microsoft.com/office/drawing/2014/main" id="{EA446EB5-215B-DE64-8387-62EC27A5D9A6}"/>
                    </a:ext>
                  </a:extLst>
                </p:cNvPr>
                <p:cNvPicPr/>
                <p:nvPr/>
              </p:nvPicPr>
              <p:blipFill>
                <a:blip r:embed="rId106"/>
                <a:stretch>
                  <a:fillRect/>
                </a:stretch>
              </p:blipFill>
              <p:spPr>
                <a:xfrm>
                  <a:off x="5398915" y="5495275"/>
                  <a:ext cx="318240" cy="93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140" name="Ink 139">
                  <a:extLst>
                    <a:ext uri="{FF2B5EF4-FFF2-40B4-BE49-F238E27FC236}">
                      <a16:creationId xmlns:a16="http://schemas.microsoft.com/office/drawing/2014/main" id="{C8CD73F1-FFD4-F702-AFF8-1E3CCA29E8EA}"/>
                    </a:ext>
                  </a:extLst>
                </p14:cNvPr>
                <p14:cNvContentPartPr/>
                <p14:nvPr/>
              </p14:nvContentPartPr>
              <p14:xfrm>
                <a:off x="5458315" y="5913235"/>
                <a:ext cx="185760" cy="125280"/>
              </p14:xfrm>
            </p:contentPart>
          </mc:Choice>
          <mc:Fallback>
            <p:pic>
              <p:nvPicPr>
                <p:cNvPr id="140" name="Ink 139">
                  <a:extLst>
                    <a:ext uri="{FF2B5EF4-FFF2-40B4-BE49-F238E27FC236}">
                      <a16:creationId xmlns:a16="http://schemas.microsoft.com/office/drawing/2014/main" id="{C8CD73F1-FFD4-F702-AFF8-1E3CCA29E8EA}"/>
                    </a:ext>
                  </a:extLst>
                </p:cNvPr>
                <p:cNvPicPr/>
                <p:nvPr/>
              </p:nvPicPr>
              <p:blipFill>
                <a:blip r:embed="rId108"/>
                <a:stretch>
                  <a:fillRect/>
                </a:stretch>
              </p:blipFill>
              <p:spPr>
                <a:xfrm>
                  <a:off x="5395675" y="5535595"/>
                  <a:ext cx="31140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142" name="Ink 141">
                  <a:extLst>
                    <a:ext uri="{FF2B5EF4-FFF2-40B4-BE49-F238E27FC236}">
                      <a16:creationId xmlns:a16="http://schemas.microsoft.com/office/drawing/2014/main" id="{D02F0C38-EAEF-725C-8340-27387F3B3F06}"/>
                    </a:ext>
                  </a:extLst>
                </p14:cNvPr>
                <p14:cNvContentPartPr/>
                <p14:nvPr/>
              </p14:nvContentPartPr>
              <p14:xfrm>
                <a:off x="5366515" y="6056875"/>
                <a:ext cx="230040" cy="102240"/>
              </p14:xfrm>
            </p:contentPart>
          </mc:Choice>
          <mc:Fallback>
            <p:pic>
              <p:nvPicPr>
                <p:cNvPr id="142" name="Ink 141">
                  <a:extLst>
                    <a:ext uri="{FF2B5EF4-FFF2-40B4-BE49-F238E27FC236}">
                      <a16:creationId xmlns:a16="http://schemas.microsoft.com/office/drawing/2014/main" id="{D02F0C38-EAEF-725C-8340-27387F3B3F06}"/>
                    </a:ext>
                  </a:extLst>
                </p:cNvPr>
                <p:cNvPicPr/>
                <p:nvPr/>
              </p:nvPicPr>
              <p:blipFill>
                <a:blip r:embed="rId110"/>
                <a:stretch>
                  <a:fillRect/>
                </a:stretch>
              </p:blipFill>
              <p:spPr>
                <a:xfrm>
                  <a:off x="5303875" y="5678875"/>
                  <a:ext cx="35568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143" name="Ink 142">
                  <a:extLst>
                    <a:ext uri="{FF2B5EF4-FFF2-40B4-BE49-F238E27FC236}">
                      <a16:creationId xmlns:a16="http://schemas.microsoft.com/office/drawing/2014/main" id="{E9D5AE94-F44D-114D-08AF-AF89F31880C1}"/>
                    </a:ext>
                  </a:extLst>
                </p14:cNvPr>
                <p14:cNvContentPartPr/>
                <p14:nvPr/>
              </p14:nvContentPartPr>
              <p14:xfrm>
                <a:off x="5383435" y="6058315"/>
                <a:ext cx="209880" cy="107640"/>
              </p14:xfrm>
            </p:contentPart>
          </mc:Choice>
          <mc:Fallback>
            <p:pic>
              <p:nvPicPr>
                <p:cNvPr id="143" name="Ink 142">
                  <a:extLst>
                    <a:ext uri="{FF2B5EF4-FFF2-40B4-BE49-F238E27FC236}">
                      <a16:creationId xmlns:a16="http://schemas.microsoft.com/office/drawing/2014/main" id="{E9D5AE94-F44D-114D-08AF-AF89F31880C1}"/>
                    </a:ext>
                  </a:extLst>
                </p:cNvPr>
                <p:cNvPicPr/>
                <p:nvPr/>
              </p:nvPicPr>
              <p:blipFill>
                <a:blip r:embed="rId112"/>
                <a:stretch>
                  <a:fillRect/>
                </a:stretch>
              </p:blipFill>
              <p:spPr>
                <a:xfrm>
                  <a:off x="5320795" y="5680315"/>
                  <a:ext cx="33552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144" name="Ink 143">
                  <a:extLst>
                    <a:ext uri="{FF2B5EF4-FFF2-40B4-BE49-F238E27FC236}">
                      <a16:creationId xmlns:a16="http://schemas.microsoft.com/office/drawing/2014/main" id="{6072D2D8-F57C-BE20-FF27-F7BD806D3909}"/>
                    </a:ext>
                  </a:extLst>
                </p14:cNvPr>
                <p14:cNvContentPartPr/>
                <p14:nvPr/>
              </p14:nvContentPartPr>
              <p14:xfrm>
                <a:off x="5455795" y="6070555"/>
                <a:ext cx="262080" cy="70920"/>
              </p14:xfrm>
            </p:contentPart>
          </mc:Choice>
          <mc:Fallback>
            <p:pic>
              <p:nvPicPr>
                <p:cNvPr id="144" name="Ink 143">
                  <a:extLst>
                    <a:ext uri="{FF2B5EF4-FFF2-40B4-BE49-F238E27FC236}">
                      <a16:creationId xmlns:a16="http://schemas.microsoft.com/office/drawing/2014/main" id="{6072D2D8-F57C-BE20-FF27-F7BD806D3909}"/>
                    </a:ext>
                  </a:extLst>
                </p:cNvPr>
                <p:cNvPicPr/>
                <p:nvPr/>
              </p:nvPicPr>
              <p:blipFill>
                <a:blip r:embed="rId114"/>
                <a:stretch>
                  <a:fillRect/>
                </a:stretch>
              </p:blipFill>
              <p:spPr>
                <a:xfrm>
                  <a:off x="5393155" y="5692915"/>
                  <a:ext cx="387720" cy="82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145" name="Ink 144">
                  <a:extLst>
                    <a:ext uri="{FF2B5EF4-FFF2-40B4-BE49-F238E27FC236}">
                      <a16:creationId xmlns:a16="http://schemas.microsoft.com/office/drawing/2014/main" id="{C0C4D0D7-79CF-7B13-7A02-5502F709240C}"/>
                    </a:ext>
                  </a:extLst>
                </p14:cNvPr>
                <p14:cNvContentPartPr/>
                <p14:nvPr/>
              </p14:nvContentPartPr>
              <p14:xfrm>
                <a:off x="5503675" y="6006115"/>
                <a:ext cx="245520" cy="154800"/>
              </p14:xfrm>
            </p:contentPart>
          </mc:Choice>
          <mc:Fallback>
            <p:pic>
              <p:nvPicPr>
                <p:cNvPr id="145" name="Ink 144">
                  <a:extLst>
                    <a:ext uri="{FF2B5EF4-FFF2-40B4-BE49-F238E27FC236}">
                      <a16:creationId xmlns:a16="http://schemas.microsoft.com/office/drawing/2014/main" id="{C0C4D0D7-79CF-7B13-7A02-5502F709240C}"/>
                    </a:ext>
                  </a:extLst>
                </p:cNvPr>
                <p:cNvPicPr/>
                <p:nvPr/>
              </p:nvPicPr>
              <p:blipFill>
                <a:blip r:embed="rId116"/>
                <a:stretch>
                  <a:fillRect/>
                </a:stretch>
              </p:blipFill>
              <p:spPr>
                <a:xfrm>
                  <a:off x="5441035" y="5628115"/>
                  <a:ext cx="371160" cy="91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146" name="Ink 145">
                  <a:extLst>
                    <a:ext uri="{FF2B5EF4-FFF2-40B4-BE49-F238E27FC236}">
                      <a16:creationId xmlns:a16="http://schemas.microsoft.com/office/drawing/2014/main" id="{12990E68-C494-4EC8-349D-DFECE8D61F9F}"/>
                    </a:ext>
                  </a:extLst>
                </p14:cNvPr>
                <p14:cNvContentPartPr/>
                <p14:nvPr/>
              </p14:nvContentPartPr>
              <p14:xfrm>
                <a:off x="5581795" y="5968315"/>
                <a:ext cx="150480" cy="202680"/>
              </p14:xfrm>
            </p:contentPart>
          </mc:Choice>
          <mc:Fallback>
            <p:pic>
              <p:nvPicPr>
                <p:cNvPr id="146" name="Ink 145">
                  <a:extLst>
                    <a:ext uri="{FF2B5EF4-FFF2-40B4-BE49-F238E27FC236}">
                      <a16:creationId xmlns:a16="http://schemas.microsoft.com/office/drawing/2014/main" id="{12990E68-C494-4EC8-349D-DFECE8D61F9F}"/>
                    </a:ext>
                  </a:extLst>
                </p:cNvPr>
                <p:cNvPicPr/>
                <p:nvPr/>
              </p:nvPicPr>
              <p:blipFill>
                <a:blip r:embed="rId118"/>
                <a:stretch>
                  <a:fillRect/>
                </a:stretch>
              </p:blipFill>
              <p:spPr>
                <a:xfrm>
                  <a:off x="5519155" y="5590675"/>
                  <a:ext cx="276120" cy="95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147" name="Ink 146">
                  <a:extLst>
                    <a:ext uri="{FF2B5EF4-FFF2-40B4-BE49-F238E27FC236}">
                      <a16:creationId xmlns:a16="http://schemas.microsoft.com/office/drawing/2014/main" id="{3A0BEBF5-42D8-DDD7-C5B5-09C47580F858}"/>
                    </a:ext>
                  </a:extLst>
                </p14:cNvPr>
                <p14:cNvContentPartPr/>
                <p14:nvPr/>
              </p14:nvContentPartPr>
              <p14:xfrm>
                <a:off x="5625355" y="5940595"/>
                <a:ext cx="106560" cy="178560"/>
              </p14:xfrm>
            </p:contentPart>
          </mc:Choice>
          <mc:Fallback>
            <p:pic>
              <p:nvPicPr>
                <p:cNvPr id="147" name="Ink 146">
                  <a:extLst>
                    <a:ext uri="{FF2B5EF4-FFF2-40B4-BE49-F238E27FC236}">
                      <a16:creationId xmlns:a16="http://schemas.microsoft.com/office/drawing/2014/main" id="{3A0BEBF5-42D8-DDD7-C5B5-09C47580F858}"/>
                    </a:ext>
                  </a:extLst>
                </p:cNvPr>
                <p:cNvPicPr/>
                <p:nvPr/>
              </p:nvPicPr>
              <p:blipFill>
                <a:blip r:embed="rId120"/>
                <a:stretch>
                  <a:fillRect/>
                </a:stretch>
              </p:blipFill>
              <p:spPr>
                <a:xfrm>
                  <a:off x="5562355" y="5562595"/>
                  <a:ext cx="232200" cy="9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148" name="Ink 147">
                  <a:extLst>
                    <a:ext uri="{FF2B5EF4-FFF2-40B4-BE49-F238E27FC236}">
                      <a16:creationId xmlns:a16="http://schemas.microsoft.com/office/drawing/2014/main" id="{FF1B8100-3C3F-8112-9981-BD5A46F86DEF}"/>
                    </a:ext>
                  </a:extLst>
                </p14:cNvPr>
                <p14:cNvContentPartPr/>
                <p14:nvPr/>
              </p14:nvContentPartPr>
              <p14:xfrm>
                <a:off x="5579635" y="5965435"/>
                <a:ext cx="147960" cy="158040"/>
              </p14:xfrm>
            </p:contentPart>
          </mc:Choice>
          <mc:Fallback>
            <p:pic>
              <p:nvPicPr>
                <p:cNvPr id="148" name="Ink 147">
                  <a:extLst>
                    <a:ext uri="{FF2B5EF4-FFF2-40B4-BE49-F238E27FC236}">
                      <a16:creationId xmlns:a16="http://schemas.microsoft.com/office/drawing/2014/main" id="{FF1B8100-3C3F-8112-9981-BD5A46F86DEF}"/>
                    </a:ext>
                  </a:extLst>
                </p:cNvPr>
                <p:cNvPicPr/>
                <p:nvPr/>
              </p:nvPicPr>
              <p:blipFill>
                <a:blip r:embed="rId122"/>
                <a:stretch>
                  <a:fillRect/>
                </a:stretch>
              </p:blipFill>
              <p:spPr>
                <a:xfrm>
                  <a:off x="5516635" y="5587435"/>
                  <a:ext cx="273600" cy="91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149" name="Ink 148">
                  <a:extLst>
                    <a:ext uri="{FF2B5EF4-FFF2-40B4-BE49-F238E27FC236}">
                      <a16:creationId xmlns:a16="http://schemas.microsoft.com/office/drawing/2014/main" id="{971E93D1-6B57-1E06-0660-2F5DB45B310F}"/>
                    </a:ext>
                  </a:extLst>
                </p14:cNvPr>
                <p14:cNvContentPartPr/>
                <p14:nvPr/>
              </p14:nvContentPartPr>
              <p14:xfrm>
                <a:off x="5621755" y="5963635"/>
                <a:ext cx="109440" cy="198360"/>
              </p14:xfrm>
            </p:contentPart>
          </mc:Choice>
          <mc:Fallback>
            <p:pic>
              <p:nvPicPr>
                <p:cNvPr id="149" name="Ink 148">
                  <a:extLst>
                    <a:ext uri="{FF2B5EF4-FFF2-40B4-BE49-F238E27FC236}">
                      <a16:creationId xmlns:a16="http://schemas.microsoft.com/office/drawing/2014/main" id="{971E93D1-6B57-1E06-0660-2F5DB45B310F}"/>
                    </a:ext>
                  </a:extLst>
                </p:cNvPr>
                <p:cNvPicPr/>
                <p:nvPr/>
              </p:nvPicPr>
              <p:blipFill>
                <a:blip r:embed="rId124"/>
                <a:stretch>
                  <a:fillRect/>
                </a:stretch>
              </p:blipFill>
              <p:spPr>
                <a:xfrm>
                  <a:off x="5559115" y="5585995"/>
                  <a:ext cx="235080" cy="95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150" name="Ink 149">
                  <a:extLst>
                    <a:ext uri="{FF2B5EF4-FFF2-40B4-BE49-F238E27FC236}">
                      <a16:creationId xmlns:a16="http://schemas.microsoft.com/office/drawing/2014/main" id="{46E9AEEF-4D0E-244E-E97D-3C8E88BB2DFF}"/>
                    </a:ext>
                  </a:extLst>
                </p14:cNvPr>
                <p14:cNvContentPartPr/>
                <p14:nvPr/>
              </p14:nvContentPartPr>
              <p14:xfrm>
                <a:off x="5574235" y="5965795"/>
                <a:ext cx="191520" cy="209880"/>
              </p14:xfrm>
            </p:contentPart>
          </mc:Choice>
          <mc:Fallback>
            <p:pic>
              <p:nvPicPr>
                <p:cNvPr id="150" name="Ink 149">
                  <a:extLst>
                    <a:ext uri="{FF2B5EF4-FFF2-40B4-BE49-F238E27FC236}">
                      <a16:creationId xmlns:a16="http://schemas.microsoft.com/office/drawing/2014/main" id="{46E9AEEF-4D0E-244E-E97D-3C8E88BB2DFF}"/>
                    </a:ext>
                  </a:extLst>
                </p:cNvPr>
                <p:cNvPicPr/>
                <p:nvPr/>
              </p:nvPicPr>
              <p:blipFill>
                <a:blip r:embed="rId126"/>
                <a:stretch>
                  <a:fillRect/>
                </a:stretch>
              </p:blipFill>
              <p:spPr>
                <a:xfrm>
                  <a:off x="5511235" y="5588155"/>
                  <a:ext cx="317160" cy="96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151" name="Ink 150">
                  <a:extLst>
                    <a:ext uri="{FF2B5EF4-FFF2-40B4-BE49-F238E27FC236}">
                      <a16:creationId xmlns:a16="http://schemas.microsoft.com/office/drawing/2014/main" id="{7D8F0A35-F9A5-FDAF-EFD6-46C07142245B}"/>
                    </a:ext>
                  </a:extLst>
                </p14:cNvPr>
                <p14:cNvContentPartPr/>
                <p14:nvPr/>
              </p14:nvContentPartPr>
              <p14:xfrm>
                <a:off x="5601235" y="5887315"/>
                <a:ext cx="171360" cy="112680"/>
              </p14:xfrm>
            </p:contentPart>
          </mc:Choice>
          <mc:Fallback>
            <p:pic>
              <p:nvPicPr>
                <p:cNvPr id="151" name="Ink 150">
                  <a:extLst>
                    <a:ext uri="{FF2B5EF4-FFF2-40B4-BE49-F238E27FC236}">
                      <a16:creationId xmlns:a16="http://schemas.microsoft.com/office/drawing/2014/main" id="{7D8F0A35-F9A5-FDAF-EFD6-46C07142245B}"/>
                    </a:ext>
                  </a:extLst>
                </p:cNvPr>
                <p:cNvPicPr/>
                <p:nvPr/>
              </p:nvPicPr>
              <p:blipFill>
                <a:blip r:embed="rId128"/>
                <a:stretch>
                  <a:fillRect/>
                </a:stretch>
              </p:blipFill>
              <p:spPr>
                <a:xfrm>
                  <a:off x="5538595" y="5509315"/>
                  <a:ext cx="297000" cy="86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152" name="Ink 151">
                  <a:extLst>
                    <a:ext uri="{FF2B5EF4-FFF2-40B4-BE49-F238E27FC236}">
                      <a16:creationId xmlns:a16="http://schemas.microsoft.com/office/drawing/2014/main" id="{B5BD773E-68A2-7173-969A-841D9D6D642F}"/>
                    </a:ext>
                  </a:extLst>
                </p14:cNvPr>
                <p14:cNvContentPartPr/>
                <p14:nvPr/>
              </p14:nvContentPartPr>
              <p14:xfrm>
                <a:off x="5587195" y="5884795"/>
                <a:ext cx="163080" cy="193320"/>
              </p14:xfrm>
            </p:contentPart>
          </mc:Choice>
          <mc:Fallback>
            <p:pic>
              <p:nvPicPr>
                <p:cNvPr id="152" name="Ink 151">
                  <a:extLst>
                    <a:ext uri="{FF2B5EF4-FFF2-40B4-BE49-F238E27FC236}">
                      <a16:creationId xmlns:a16="http://schemas.microsoft.com/office/drawing/2014/main" id="{B5BD773E-68A2-7173-969A-841D9D6D642F}"/>
                    </a:ext>
                  </a:extLst>
                </p:cNvPr>
                <p:cNvPicPr/>
                <p:nvPr/>
              </p:nvPicPr>
              <p:blipFill>
                <a:blip r:embed="rId130"/>
                <a:stretch>
                  <a:fillRect/>
                </a:stretch>
              </p:blipFill>
              <p:spPr>
                <a:xfrm>
                  <a:off x="5524195" y="5506795"/>
                  <a:ext cx="28872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153" name="Ink 152">
                  <a:extLst>
                    <a:ext uri="{FF2B5EF4-FFF2-40B4-BE49-F238E27FC236}">
                      <a16:creationId xmlns:a16="http://schemas.microsoft.com/office/drawing/2014/main" id="{34770899-3CA2-5EF8-062C-4BB32A31B2EF}"/>
                    </a:ext>
                  </a:extLst>
                </p14:cNvPr>
                <p14:cNvContentPartPr/>
                <p14:nvPr/>
              </p14:nvContentPartPr>
              <p14:xfrm>
                <a:off x="5637235" y="5885515"/>
                <a:ext cx="104760" cy="270720"/>
              </p14:xfrm>
            </p:contentPart>
          </mc:Choice>
          <mc:Fallback>
            <p:pic>
              <p:nvPicPr>
                <p:cNvPr id="153" name="Ink 152">
                  <a:extLst>
                    <a:ext uri="{FF2B5EF4-FFF2-40B4-BE49-F238E27FC236}">
                      <a16:creationId xmlns:a16="http://schemas.microsoft.com/office/drawing/2014/main" id="{34770899-3CA2-5EF8-062C-4BB32A31B2EF}"/>
                    </a:ext>
                  </a:extLst>
                </p:cNvPr>
                <p:cNvPicPr/>
                <p:nvPr/>
              </p:nvPicPr>
              <p:blipFill>
                <a:blip r:embed="rId132"/>
                <a:stretch>
                  <a:fillRect/>
                </a:stretch>
              </p:blipFill>
              <p:spPr>
                <a:xfrm>
                  <a:off x="5574595" y="5507875"/>
                  <a:ext cx="230400" cy="102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154" name="Ink 153">
                  <a:extLst>
                    <a:ext uri="{FF2B5EF4-FFF2-40B4-BE49-F238E27FC236}">
                      <a16:creationId xmlns:a16="http://schemas.microsoft.com/office/drawing/2014/main" id="{529396AB-635E-E24A-F17D-64B206ECBA27}"/>
                    </a:ext>
                  </a:extLst>
                </p14:cNvPr>
                <p14:cNvContentPartPr/>
                <p14:nvPr/>
              </p14:nvContentPartPr>
              <p14:xfrm>
                <a:off x="5666395" y="5897755"/>
                <a:ext cx="78480" cy="251640"/>
              </p14:xfrm>
            </p:contentPart>
          </mc:Choice>
          <mc:Fallback>
            <p:pic>
              <p:nvPicPr>
                <p:cNvPr id="154" name="Ink 153">
                  <a:extLst>
                    <a:ext uri="{FF2B5EF4-FFF2-40B4-BE49-F238E27FC236}">
                      <a16:creationId xmlns:a16="http://schemas.microsoft.com/office/drawing/2014/main" id="{529396AB-635E-E24A-F17D-64B206ECBA27}"/>
                    </a:ext>
                  </a:extLst>
                </p:cNvPr>
                <p:cNvPicPr/>
                <p:nvPr/>
              </p:nvPicPr>
              <p:blipFill>
                <a:blip r:embed="rId134"/>
                <a:stretch>
                  <a:fillRect/>
                </a:stretch>
              </p:blipFill>
              <p:spPr>
                <a:xfrm>
                  <a:off x="5603395" y="5519755"/>
                  <a:ext cx="204120" cy="100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156" name="Ink 155">
                  <a:extLst>
                    <a:ext uri="{FF2B5EF4-FFF2-40B4-BE49-F238E27FC236}">
                      <a16:creationId xmlns:a16="http://schemas.microsoft.com/office/drawing/2014/main" id="{04B48736-F250-0BF5-C571-374EEE6EDC1F}"/>
                    </a:ext>
                  </a:extLst>
                </p14:cNvPr>
                <p14:cNvContentPartPr/>
                <p14:nvPr/>
              </p14:nvContentPartPr>
              <p14:xfrm>
                <a:off x="5425195" y="5870395"/>
                <a:ext cx="90360" cy="185400"/>
              </p14:xfrm>
            </p:contentPart>
          </mc:Choice>
          <mc:Fallback>
            <p:pic>
              <p:nvPicPr>
                <p:cNvPr id="156" name="Ink 155">
                  <a:extLst>
                    <a:ext uri="{FF2B5EF4-FFF2-40B4-BE49-F238E27FC236}">
                      <a16:creationId xmlns:a16="http://schemas.microsoft.com/office/drawing/2014/main" id="{04B48736-F250-0BF5-C571-374EEE6EDC1F}"/>
                    </a:ext>
                  </a:extLst>
                </p:cNvPr>
                <p:cNvPicPr/>
                <p:nvPr/>
              </p:nvPicPr>
              <p:blipFill>
                <a:blip r:embed="rId136"/>
                <a:stretch>
                  <a:fillRect/>
                </a:stretch>
              </p:blipFill>
              <p:spPr>
                <a:xfrm>
                  <a:off x="5362195" y="5492755"/>
                  <a:ext cx="216000" cy="94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157" name="Ink 156">
                  <a:extLst>
                    <a:ext uri="{FF2B5EF4-FFF2-40B4-BE49-F238E27FC236}">
                      <a16:creationId xmlns:a16="http://schemas.microsoft.com/office/drawing/2014/main" id="{2BB7BF9D-BE55-87B9-18EC-72EBDA09C1D3}"/>
                    </a:ext>
                  </a:extLst>
                </p14:cNvPr>
                <p14:cNvContentPartPr/>
                <p14:nvPr/>
              </p14:nvContentPartPr>
              <p14:xfrm>
                <a:off x="5466235" y="5879755"/>
                <a:ext cx="64080" cy="158040"/>
              </p14:xfrm>
            </p:contentPart>
          </mc:Choice>
          <mc:Fallback>
            <p:pic>
              <p:nvPicPr>
                <p:cNvPr id="157" name="Ink 156">
                  <a:extLst>
                    <a:ext uri="{FF2B5EF4-FFF2-40B4-BE49-F238E27FC236}">
                      <a16:creationId xmlns:a16="http://schemas.microsoft.com/office/drawing/2014/main" id="{2BB7BF9D-BE55-87B9-18EC-72EBDA09C1D3}"/>
                    </a:ext>
                  </a:extLst>
                </p:cNvPr>
                <p:cNvPicPr/>
                <p:nvPr/>
              </p:nvPicPr>
              <p:blipFill>
                <a:blip r:embed="rId138"/>
                <a:stretch>
                  <a:fillRect/>
                </a:stretch>
              </p:blipFill>
              <p:spPr>
                <a:xfrm>
                  <a:off x="5403235" y="5501755"/>
                  <a:ext cx="189720" cy="91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158" name="Ink 157">
                  <a:extLst>
                    <a:ext uri="{FF2B5EF4-FFF2-40B4-BE49-F238E27FC236}">
                      <a16:creationId xmlns:a16="http://schemas.microsoft.com/office/drawing/2014/main" id="{90EC1271-16CA-7993-204F-FCF2099F96C4}"/>
                    </a:ext>
                  </a:extLst>
                </p14:cNvPr>
                <p14:cNvContentPartPr/>
                <p14:nvPr/>
              </p14:nvContentPartPr>
              <p14:xfrm>
                <a:off x="5466955" y="5864275"/>
                <a:ext cx="95760" cy="216360"/>
              </p14:xfrm>
            </p:contentPart>
          </mc:Choice>
          <mc:Fallback>
            <p:pic>
              <p:nvPicPr>
                <p:cNvPr id="158" name="Ink 157">
                  <a:extLst>
                    <a:ext uri="{FF2B5EF4-FFF2-40B4-BE49-F238E27FC236}">
                      <a16:creationId xmlns:a16="http://schemas.microsoft.com/office/drawing/2014/main" id="{90EC1271-16CA-7993-204F-FCF2099F96C4}"/>
                    </a:ext>
                  </a:extLst>
                </p:cNvPr>
                <p:cNvPicPr/>
                <p:nvPr/>
              </p:nvPicPr>
              <p:blipFill>
                <a:blip r:embed="rId140"/>
                <a:stretch>
                  <a:fillRect/>
                </a:stretch>
              </p:blipFill>
              <p:spPr>
                <a:xfrm>
                  <a:off x="5404315" y="5486635"/>
                  <a:ext cx="22140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159" name="Ink 158">
                  <a:extLst>
                    <a:ext uri="{FF2B5EF4-FFF2-40B4-BE49-F238E27FC236}">
                      <a16:creationId xmlns:a16="http://schemas.microsoft.com/office/drawing/2014/main" id="{0DDF4EEC-B82C-3FAB-ACF3-E8E5F67DAE2F}"/>
                    </a:ext>
                  </a:extLst>
                </p14:cNvPr>
                <p14:cNvContentPartPr/>
                <p14:nvPr/>
              </p14:nvContentPartPr>
              <p14:xfrm>
                <a:off x="5462995" y="5869315"/>
                <a:ext cx="95400" cy="198720"/>
              </p14:xfrm>
            </p:contentPart>
          </mc:Choice>
          <mc:Fallback>
            <p:pic>
              <p:nvPicPr>
                <p:cNvPr id="159" name="Ink 158">
                  <a:extLst>
                    <a:ext uri="{FF2B5EF4-FFF2-40B4-BE49-F238E27FC236}">
                      <a16:creationId xmlns:a16="http://schemas.microsoft.com/office/drawing/2014/main" id="{0DDF4EEC-B82C-3FAB-ACF3-E8E5F67DAE2F}"/>
                    </a:ext>
                  </a:extLst>
                </p:cNvPr>
                <p:cNvPicPr/>
                <p:nvPr/>
              </p:nvPicPr>
              <p:blipFill>
                <a:blip r:embed="rId142"/>
                <a:stretch>
                  <a:fillRect/>
                </a:stretch>
              </p:blipFill>
              <p:spPr>
                <a:xfrm>
                  <a:off x="5400355" y="5491675"/>
                  <a:ext cx="22104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160" name="Ink 159">
                  <a:extLst>
                    <a:ext uri="{FF2B5EF4-FFF2-40B4-BE49-F238E27FC236}">
                      <a16:creationId xmlns:a16="http://schemas.microsoft.com/office/drawing/2014/main" id="{FE7C2B54-760E-C031-2017-067B5138ED16}"/>
                    </a:ext>
                  </a:extLst>
                </p14:cNvPr>
                <p14:cNvContentPartPr/>
                <p14:nvPr/>
              </p14:nvContentPartPr>
              <p14:xfrm>
                <a:off x="5457595" y="5885515"/>
                <a:ext cx="83880" cy="168120"/>
              </p14:xfrm>
            </p:contentPart>
          </mc:Choice>
          <mc:Fallback>
            <p:pic>
              <p:nvPicPr>
                <p:cNvPr id="160" name="Ink 159">
                  <a:extLst>
                    <a:ext uri="{FF2B5EF4-FFF2-40B4-BE49-F238E27FC236}">
                      <a16:creationId xmlns:a16="http://schemas.microsoft.com/office/drawing/2014/main" id="{FE7C2B54-760E-C031-2017-067B5138ED16}"/>
                    </a:ext>
                  </a:extLst>
                </p:cNvPr>
                <p:cNvPicPr/>
                <p:nvPr/>
              </p:nvPicPr>
              <p:blipFill>
                <a:blip r:embed="rId144"/>
                <a:stretch>
                  <a:fillRect/>
                </a:stretch>
              </p:blipFill>
              <p:spPr>
                <a:xfrm>
                  <a:off x="5394955" y="5507875"/>
                  <a:ext cx="20952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161" name="Ink 160">
                  <a:extLst>
                    <a:ext uri="{FF2B5EF4-FFF2-40B4-BE49-F238E27FC236}">
                      <a16:creationId xmlns:a16="http://schemas.microsoft.com/office/drawing/2014/main" id="{14FFE51F-C921-CA05-AEC0-2E09AA8C51F4}"/>
                    </a:ext>
                  </a:extLst>
                </p14:cNvPr>
                <p14:cNvContentPartPr/>
                <p14:nvPr/>
              </p14:nvContentPartPr>
              <p14:xfrm>
                <a:off x="5391355" y="5827195"/>
                <a:ext cx="94680" cy="244800"/>
              </p14:xfrm>
            </p:contentPart>
          </mc:Choice>
          <mc:Fallback>
            <p:pic>
              <p:nvPicPr>
                <p:cNvPr id="161" name="Ink 160">
                  <a:extLst>
                    <a:ext uri="{FF2B5EF4-FFF2-40B4-BE49-F238E27FC236}">
                      <a16:creationId xmlns:a16="http://schemas.microsoft.com/office/drawing/2014/main" id="{14FFE51F-C921-CA05-AEC0-2E09AA8C51F4}"/>
                    </a:ext>
                  </a:extLst>
                </p:cNvPr>
                <p:cNvPicPr/>
                <p:nvPr/>
              </p:nvPicPr>
              <p:blipFill>
                <a:blip r:embed="rId146"/>
                <a:stretch>
                  <a:fillRect/>
                </a:stretch>
              </p:blipFill>
              <p:spPr>
                <a:xfrm>
                  <a:off x="5328715" y="5449555"/>
                  <a:ext cx="220320" cy="100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162" name="Ink 161">
                  <a:extLst>
                    <a:ext uri="{FF2B5EF4-FFF2-40B4-BE49-F238E27FC236}">
                      <a16:creationId xmlns:a16="http://schemas.microsoft.com/office/drawing/2014/main" id="{BC0102EE-DC03-DBA7-BFCD-FF5BFE8062D1}"/>
                    </a:ext>
                  </a:extLst>
                </p14:cNvPr>
                <p14:cNvContentPartPr/>
                <p14:nvPr/>
              </p14:nvContentPartPr>
              <p14:xfrm>
                <a:off x="5423035" y="6007915"/>
                <a:ext cx="148320" cy="38520"/>
              </p14:xfrm>
            </p:contentPart>
          </mc:Choice>
          <mc:Fallback>
            <p:pic>
              <p:nvPicPr>
                <p:cNvPr id="162" name="Ink 161">
                  <a:extLst>
                    <a:ext uri="{FF2B5EF4-FFF2-40B4-BE49-F238E27FC236}">
                      <a16:creationId xmlns:a16="http://schemas.microsoft.com/office/drawing/2014/main" id="{BC0102EE-DC03-DBA7-BFCD-FF5BFE8062D1}"/>
                    </a:ext>
                  </a:extLst>
                </p:cNvPr>
                <p:cNvPicPr/>
                <p:nvPr/>
              </p:nvPicPr>
              <p:blipFill>
                <a:blip r:embed="rId148"/>
                <a:stretch>
                  <a:fillRect/>
                </a:stretch>
              </p:blipFill>
              <p:spPr>
                <a:xfrm>
                  <a:off x="5360395" y="5630275"/>
                  <a:ext cx="273960" cy="79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164" name="Ink 163">
                  <a:extLst>
                    <a:ext uri="{FF2B5EF4-FFF2-40B4-BE49-F238E27FC236}">
                      <a16:creationId xmlns:a16="http://schemas.microsoft.com/office/drawing/2014/main" id="{0114AB2A-94A7-6674-577F-FC623F092120}"/>
                    </a:ext>
                  </a:extLst>
                </p14:cNvPr>
                <p14:cNvContentPartPr/>
                <p14:nvPr/>
              </p14:nvContentPartPr>
              <p14:xfrm>
                <a:off x="5590435" y="5985955"/>
                <a:ext cx="115920" cy="70200"/>
              </p14:xfrm>
            </p:contentPart>
          </mc:Choice>
          <mc:Fallback>
            <p:pic>
              <p:nvPicPr>
                <p:cNvPr id="164" name="Ink 163">
                  <a:extLst>
                    <a:ext uri="{FF2B5EF4-FFF2-40B4-BE49-F238E27FC236}">
                      <a16:creationId xmlns:a16="http://schemas.microsoft.com/office/drawing/2014/main" id="{0114AB2A-94A7-6674-577F-FC623F092120}"/>
                    </a:ext>
                  </a:extLst>
                </p:cNvPr>
                <p:cNvPicPr/>
                <p:nvPr/>
              </p:nvPicPr>
              <p:blipFill>
                <a:blip r:embed="rId150"/>
                <a:stretch>
                  <a:fillRect/>
                </a:stretch>
              </p:blipFill>
              <p:spPr>
                <a:xfrm>
                  <a:off x="5527795" y="5608315"/>
                  <a:ext cx="24156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165" name="Ink 164">
                  <a:extLst>
                    <a:ext uri="{FF2B5EF4-FFF2-40B4-BE49-F238E27FC236}">
                      <a16:creationId xmlns:a16="http://schemas.microsoft.com/office/drawing/2014/main" id="{B19E3E0D-8CCD-1302-748C-DC994DB3E41C}"/>
                    </a:ext>
                  </a:extLst>
                </p14:cNvPr>
                <p14:cNvContentPartPr/>
                <p14:nvPr/>
              </p14:nvContentPartPr>
              <p14:xfrm>
                <a:off x="5678635" y="5896315"/>
                <a:ext cx="78120" cy="249480"/>
              </p14:xfrm>
            </p:contentPart>
          </mc:Choice>
          <mc:Fallback>
            <p:pic>
              <p:nvPicPr>
                <p:cNvPr id="165" name="Ink 164">
                  <a:extLst>
                    <a:ext uri="{FF2B5EF4-FFF2-40B4-BE49-F238E27FC236}">
                      <a16:creationId xmlns:a16="http://schemas.microsoft.com/office/drawing/2014/main" id="{B19E3E0D-8CCD-1302-748C-DC994DB3E41C}"/>
                    </a:ext>
                  </a:extLst>
                </p:cNvPr>
                <p:cNvPicPr/>
                <p:nvPr/>
              </p:nvPicPr>
              <p:blipFill>
                <a:blip r:embed="rId152"/>
                <a:stretch>
                  <a:fillRect/>
                </a:stretch>
              </p:blipFill>
              <p:spPr>
                <a:xfrm>
                  <a:off x="5615635" y="5518675"/>
                  <a:ext cx="203760" cy="100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169" name="Ink 168">
                  <a:extLst>
                    <a:ext uri="{FF2B5EF4-FFF2-40B4-BE49-F238E27FC236}">
                      <a16:creationId xmlns:a16="http://schemas.microsoft.com/office/drawing/2014/main" id="{EB5098CD-A223-30A2-D3AC-901E72BB0E5C}"/>
                    </a:ext>
                  </a:extLst>
                </p14:cNvPr>
                <p14:cNvContentPartPr/>
                <p14:nvPr/>
              </p14:nvContentPartPr>
              <p14:xfrm>
                <a:off x="5347435" y="6029875"/>
                <a:ext cx="180000" cy="143640"/>
              </p14:xfrm>
            </p:contentPart>
          </mc:Choice>
          <mc:Fallback>
            <p:pic>
              <p:nvPicPr>
                <p:cNvPr id="169" name="Ink 168">
                  <a:extLst>
                    <a:ext uri="{FF2B5EF4-FFF2-40B4-BE49-F238E27FC236}">
                      <a16:creationId xmlns:a16="http://schemas.microsoft.com/office/drawing/2014/main" id="{EB5098CD-A223-30A2-D3AC-901E72BB0E5C}"/>
                    </a:ext>
                  </a:extLst>
                </p:cNvPr>
                <p:cNvPicPr/>
                <p:nvPr/>
              </p:nvPicPr>
              <p:blipFill>
                <a:blip r:embed="rId154"/>
                <a:stretch>
                  <a:fillRect/>
                </a:stretch>
              </p:blipFill>
              <p:spPr>
                <a:xfrm>
                  <a:off x="5284795" y="5652235"/>
                  <a:ext cx="305640" cy="89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170" name="Ink 169">
                  <a:extLst>
                    <a:ext uri="{FF2B5EF4-FFF2-40B4-BE49-F238E27FC236}">
                      <a16:creationId xmlns:a16="http://schemas.microsoft.com/office/drawing/2014/main" id="{483BC556-FC83-238D-F242-75B953A30E5E}"/>
                    </a:ext>
                  </a:extLst>
                </p14:cNvPr>
                <p14:cNvContentPartPr/>
                <p14:nvPr/>
              </p14:nvContentPartPr>
              <p14:xfrm>
                <a:off x="5476315" y="6141835"/>
                <a:ext cx="220320" cy="35280"/>
              </p14:xfrm>
            </p:contentPart>
          </mc:Choice>
          <mc:Fallback>
            <p:pic>
              <p:nvPicPr>
                <p:cNvPr id="170" name="Ink 169">
                  <a:extLst>
                    <a:ext uri="{FF2B5EF4-FFF2-40B4-BE49-F238E27FC236}">
                      <a16:creationId xmlns:a16="http://schemas.microsoft.com/office/drawing/2014/main" id="{483BC556-FC83-238D-F242-75B953A30E5E}"/>
                    </a:ext>
                  </a:extLst>
                </p:cNvPr>
                <p:cNvPicPr/>
                <p:nvPr/>
              </p:nvPicPr>
              <p:blipFill>
                <a:blip r:embed="rId156"/>
                <a:stretch>
                  <a:fillRect/>
                </a:stretch>
              </p:blipFill>
              <p:spPr>
                <a:xfrm>
                  <a:off x="5413315" y="5763835"/>
                  <a:ext cx="34596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171" name="Ink 170">
                  <a:extLst>
                    <a:ext uri="{FF2B5EF4-FFF2-40B4-BE49-F238E27FC236}">
                      <a16:creationId xmlns:a16="http://schemas.microsoft.com/office/drawing/2014/main" id="{ABDB4041-5022-1169-152D-454B4A68740A}"/>
                    </a:ext>
                  </a:extLst>
                </p14:cNvPr>
                <p14:cNvContentPartPr/>
                <p14:nvPr/>
              </p14:nvContentPartPr>
              <p14:xfrm>
                <a:off x="5713915" y="5881555"/>
                <a:ext cx="81720" cy="275760"/>
              </p14:xfrm>
            </p:contentPart>
          </mc:Choice>
          <mc:Fallback>
            <p:pic>
              <p:nvPicPr>
                <p:cNvPr id="171" name="Ink 170">
                  <a:extLst>
                    <a:ext uri="{FF2B5EF4-FFF2-40B4-BE49-F238E27FC236}">
                      <a16:creationId xmlns:a16="http://schemas.microsoft.com/office/drawing/2014/main" id="{ABDB4041-5022-1169-152D-454B4A68740A}"/>
                    </a:ext>
                  </a:extLst>
                </p:cNvPr>
                <p:cNvPicPr/>
                <p:nvPr/>
              </p:nvPicPr>
              <p:blipFill>
                <a:blip r:embed="rId158"/>
                <a:stretch>
                  <a:fillRect/>
                </a:stretch>
              </p:blipFill>
              <p:spPr>
                <a:xfrm>
                  <a:off x="5650915" y="5503915"/>
                  <a:ext cx="207360" cy="10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173" name="Ink 172">
                  <a:extLst>
                    <a:ext uri="{FF2B5EF4-FFF2-40B4-BE49-F238E27FC236}">
                      <a16:creationId xmlns:a16="http://schemas.microsoft.com/office/drawing/2014/main" id="{8E4475F0-82BC-3C9D-1071-66D467714C15}"/>
                    </a:ext>
                  </a:extLst>
                </p14:cNvPr>
                <p14:cNvContentPartPr/>
                <p14:nvPr/>
              </p14:nvContentPartPr>
              <p14:xfrm>
                <a:off x="5451115" y="5865355"/>
                <a:ext cx="74160" cy="193680"/>
              </p14:xfrm>
            </p:contentPart>
          </mc:Choice>
          <mc:Fallback>
            <p:pic>
              <p:nvPicPr>
                <p:cNvPr id="173" name="Ink 172">
                  <a:extLst>
                    <a:ext uri="{FF2B5EF4-FFF2-40B4-BE49-F238E27FC236}">
                      <a16:creationId xmlns:a16="http://schemas.microsoft.com/office/drawing/2014/main" id="{8E4475F0-82BC-3C9D-1071-66D467714C15}"/>
                    </a:ext>
                  </a:extLst>
                </p:cNvPr>
                <p:cNvPicPr/>
                <p:nvPr/>
              </p:nvPicPr>
              <p:blipFill>
                <a:blip r:embed="rId160"/>
                <a:stretch>
                  <a:fillRect/>
                </a:stretch>
              </p:blipFill>
              <p:spPr>
                <a:xfrm>
                  <a:off x="5388115" y="5487715"/>
                  <a:ext cx="19980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174" name="Ink 173">
                  <a:extLst>
                    <a:ext uri="{FF2B5EF4-FFF2-40B4-BE49-F238E27FC236}">
                      <a16:creationId xmlns:a16="http://schemas.microsoft.com/office/drawing/2014/main" id="{683FAAB4-8029-81E5-39ED-6AEEFDC22E5F}"/>
                    </a:ext>
                  </a:extLst>
                </p14:cNvPr>
                <p14:cNvContentPartPr/>
                <p14:nvPr/>
              </p14:nvContentPartPr>
              <p14:xfrm>
                <a:off x="5468755" y="5865715"/>
                <a:ext cx="66240" cy="150480"/>
              </p14:xfrm>
            </p:contentPart>
          </mc:Choice>
          <mc:Fallback>
            <p:pic>
              <p:nvPicPr>
                <p:cNvPr id="174" name="Ink 173">
                  <a:extLst>
                    <a:ext uri="{FF2B5EF4-FFF2-40B4-BE49-F238E27FC236}">
                      <a16:creationId xmlns:a16="http://schemas.microsoft.com/office/drawing/2014/main" id="{683FAAB4-8029-81E5-39ED-6AEEFDC22E5F}"/>
                    </a:ext>
                  </a:extLst>
                </p:cNvPr>
                <p:cNvPicPr/>
                <p:nvPr/>
              </p:nvPicPr>
              <p:blipFill>
                <a:blip r:embed="rId162"/>
                <a:stretch>
                  <a:fillRect/>
                </a:stretch>
              </p:blipFill>
              <p:spPr>
                <a:xfrm>
                  <a:off x="5406115" y="5487715"/>
                  <a:ext cx="191880" cy="90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175" name="Ink 174">
                  <a:extLst>
                    <a:ext uri="{FF2B5EF4-FFF2-40B4-BE49-F238E27FC236}">
                      <a16:creationId xmlns:a16="http://schemas.microsoft.com/office/drawing/2014/main" id="{B9616975-31F8-AFF6-88C7-7D6AE28C0111}"/>
                    </a:ext>
                  </a:extLst>
                </p14:cNvPr>
                <p14:cNvContentPartPr/>
                <p14:nvPr/>
              </p14:nvContentPartPr>
              <p14:xfrm>
                <a:off x="5455075" y="5887315"/>
                <a:ext cx="87480" cy="132480"/>
              </p14:xfrm>
            </p:contentPart>
          </mc:Choice>
          <mc:Fallback>
            <p:pic>
              <p:nvPicPr>
                <p:cNvPr id="175" name="Ink 174">
                  <a:extLst>
                    <a:ext uri="{FF2B5EF4-FFF2-40B4-BE49-F238E27FC236}">
                      <a16:creationId xmlns:a16="http://schemas.microsoft.com/office/drawing/2014/main" id="{B9616975-31F8-AFF6-88C7-7D6AE28C0111}"/>
                    </a:ext>
                  </a:extLst>
                </p:cNvPr>
                <p:cNvPicPr/>
                <p:nvPr/>
              </p:nvPicPr>
              <p:blipFill>
                <a:blip r:embed="rId164"/>
                <a:stretch>
                  <a:fillRect/>
                </a:stretch>
              </p:blipFill>
              <p:spPr>
                <a:xfrm>
                  <a:off x="5392075" y="5509675"/>
                  <a:ext cx="21312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176" name="Ink 175">
                  <a:extLst>
                    <a:ext uri="{FF2B5EF4-FFF2-40B4-BE49-F238E27FC236}">
                      <a16:creationId xmlns:a16="http://schemas.microsoft.com/office/drawing/2014/main" id="{5F40B5B9-A94C-1818-5DC4-963FECAB8AB0}"/>
                    </a:ext>
                  </a:extLst>
                </p14:cNvPr>
                <p14:cNvContentPartPr/>
                <p14:nvPr/>
              </p14:nvContentPartPr>
              <p14:xfrm>
                <a:off x="5412235" y="5828635"/>
                <a:ext cx="89280" cy="200160"/>
              </p14:xfrm>
            </p:contentPart>
          </mc:Choice>
          <mc:Fallback>
            <p:pic>
              <p:nvPicPr>
                <p:cNvPr id="176" name="Ink 175">
                  <a:extLst>
                    <a:ext uri="{FF2B5EF4-FFF2-40B4-BE49-F238E27FC236}">
                      <a16:creationId xmlns:a16="http://schemas.microsoft.com/office/drawing/2014/main" id="{5F40B5B9-A94C-1818-5DC4-963FECAB8AB0}"/>
                    </a:ext>
                  </a:extLst>
                </p:cNvPr>
                <p:cNvPicPr/>
                <p:nvPr/>
              </p:nvPicPr>
              <p:blipFill>
                <a:blip r:embed="rId166"/>
                <a:stretch>
                  <a:fillRect/>
                </a:stretch>
              </p:blipFill>
              <p:spPr>
                <a:xfrm>
                  <a:off x="5349235" y="5450995"/>
                  <a:ext cx="214920" cy="95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177" name="Ink 176">
                  <a:extLst>
                    <a:ext uri="{FF2B5EF4-FFF2-40B4-BE49-F238E27FC236}">
                      <a16:creationId xmlns:a16="http://schemas.microsoft.com/office/drawing/2014/main" id="{24646B3B-5DBF-DA5F-12AB-E08DE81B31D4}"/>
                    </a:ext>
                  </a:extLst>
                </p14:cNvPr>
                <p14:cNvContentPartPr/>
                <p14:nvPr/>
              </p14:nvContentPartPr>
              <p14:xfrm>
                <a:off x="5573875" y="5989555"/>
                <a:ext cx="135720" cy="45720"/>
              </p14:xfrm>
            </p:contentPart>
          </mc:Choice>
          <mc:Fallback>
            <p:pic>
              <p:nvPicPr>
                <p:cNvPr id="177" name="Ink 176">
                  <a:extLst>
                    <a:ext uri="{FF2B5EF4-FFF2-40B4-BE49-F238E27FC236}">
                      <a16:creationId xmlns:a16="http://schemas.microsoft.com/office/drawing/2014/main" id="{24646B3B-5DBF-DA5F-12AB-E08DE81B31D4}"/>
                    </a:ext>
                  </a:extLst>
                </p:cNvPr>
                <p:cNvPicPr/>
                <p:nvPr/>
              </p:nvPicPr>
              <p:blipFill>
                <a:blip r:embed="rId168"/>
                <a:stretch>
                  <a:fillRect/>
                </a:stretch>
              </p:blipFill>
              <p:spPr>
                <a:xfrm>
                  <a:off x="5511235" y="5611555"/>
                  <a:ext cx="261360" cy="80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178" name="Ink 177">
                  <a:extLst>
                    <a:ext uri="{FF2B5EF4-FFF2-40B4-BE49-F238E27FC236}">
                      <a16:creationId xmlns:a16="http://schemas.microsoft.com/office/drawing/2014/main" id="{27661F1B-B7F2-04F3-D23C-E93C6AE11EB2}"/>
                    </a:ext>
                  </a:extLst>
                </p14:cNvPr>
                <p14:cNvContentPartPr/>
                <p14:nvPr/>
              </p14:nvContentPartPr>
              <p14:xfrm>
                <a:off x="5604835" y="5950315"/>
                <a:ext cx="94320" cy="74520"/>
              </p14:xfrm>
            </p:contentPart>
          </mc:Choice>
          <mc:Fallback>
            <p:pic>
              <p:nvPicPr>
                <p:cNvPr id="178" name="Ink 177">
                  <a:extLst>
                    <a:ext uri="{FF2B5EF4-FFF2-40B4-BE49-F238E27FC236}">
                      <a16:creationId xmlns:a16="http://schemas.microsoft.com/office/drawing/2014/main" id="{27661F1B-B7F2-04F3-D23C-E93C6AE11EB2}"/>
                    </a:ext>
                  </a:extLst>
                </p:cNvPr>
                <p:cNvPicPr/>
                <p:nvPr/>
              </p:nvPicPr>
              <p:blipFill>
                <a:blip r:embed="rId170"/>
                <a:stretch>
                  <a:fillRect/>
                </a:stretch>
              </p:blipFill>
              <p:spPr>
                <a:xfrm>
                  <a:off x="5542195" y="5572315"/>
                  <a:ext cx="219960" cy="83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179" name="Ink 178">
                  <a:extLst>
                    <a:ext uri="{FF2B5EF4-FFF2-40B4-BE49-F238E27FC236}">
                      <a16:creationId xmlns:a16="http://schemas.microsoft.com/office/drawing/2014/main" id="{4D151F4F-EB8C-6E97-823A-903287363E12}"/>
                    </a:ext>
                  </a:extLst>
                </p14:cNvPr>
                <p14:cNvContentPartPr/>
                <p14:nvPr/>
              </p14:nvContentPartPr>
              <p14:xfrm>
                <a:off x="5636875" y="5865715"/>
                <a:ext cx="149400" cy="225360"/>
              </p14:xfrm>
            </p:contentPart>
          </mc:Choice>
          <mc:Fallback>
            <p:pic>
              <p:nvPicPr>
                <p:cNvPr id="179" name="Ink 178">
                  <a:extLst>
                    <a:ext uri="{FF2B5EF4-FFF2-40B4-BE49-F238E27FC236}">
                      <a16:creationId xmlns:a16="http://schemas.microsoft.com/office/drawing/2014/main" id="{4D151F4F-EB8C-6E97-823A-903287363E12}"/>
                    </a:ext>
                  </a:extLst>
                </p:cNvPr>
                <p:cNvPicPr/>
                <p:nvPr/>
              </p:nvPicPr>
              <p:blipFill>
                <a:blip r:embed="rId172"/>
                <a:stretch>
                  <a:fillRect/>
                </a:stretch>
              </p:blipFill>
              <p:spPr>
                <a:xfrm>
                  <a:off x="5574235" y="5488075"/>
                  <a:ext cx="275040" cy="98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180" name="Ink 179">
                  <a:extLst>
                    <a:ext uri="{FF2B5EF4-FFF2-40B4-BE49-F238E27FC236}">
                      <a16:creationId xmlns:a16="http://schemas.microsoft.com/office/drawing/2014/main" id="{79489548-B55C-F219-24A7-FD5722BB895F}"/>
                    </a:ext>
                  </a:extLst>
                </p14:cNvPr>
                <p14:cNvContentPartPr/>
                <p14:nvPr/>
              </p14:nvContentPartPr>
              <p14:xfrm>
                <a:off x="5670715" y="5901355"/>
                <a:ext cx="87120" cy="266760"/>
              </p14:xfrm>
            </p:contentPart>
          </mc:Choice>
          <mc:Fallback>
            <p:pic>
              <p:nvPicPr>
                <p:cNvPr id="180" name="Ink 179">
                  <a:extLst>
                    <a:ext uri="{FF2B5EF4-FFF2-40B4-BE49-F238E27FC236}">
                      <a16:creationId xmlns:a16="http://schemas.microsoft.com/office/drawing/2014/main" id="{79489548-B55C-F219-24A7-FD5722BB895F}"/>
                    </a:ext>
                  </a:extLst>
                </p:cNvPr>
                <p:cNvPicPr/>
                <p:nvPr/>
              </p:nvPicPr>
              <p:blipFill>
                <a:blip r:embed="rId174"/>
                <a:stretch>
                  <a:fillRect/>
                </a:stretch>
              </p:blipFill>
              <p:spPr>
                <a:xfrm>
                  <a:off x="5607715" y="5523715"/>
                  <a:ext cx="212760" cy="102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181" name="Ink 180">
                  <a:extLst>
                    <a:ext uri="{FF2B5EF4-FFF2-40B4-BE49-F238E27FC236}">
                      <a16:creationId xmlns:a16="http://schemas.microsoft.com/office/drawing/2014/main" id="{2BC46C4E-5D1B-9E38-B378-C670BDC60E2C}"/>
                    </a:ext>
                  </a:extLst>
                </p14:cNvPr>
                <p14:cNvContentPartPr/>
                <p14:nvPr/>
              </p14:nvContentPartPr>
              <p14:xfrm>
                <a:off x="5303515" y="6196195"/>
                <a:ext cx="3960" cy="360"/>
              </p14:xfrm>
            </p:contentPart>
          </mc:Choice>
          <mc:Fallback>
            <p:pic>
              <p:nvPicPr>
                <p:cNvPr id="181" name="Ink 180">
                  <a:extLst>
                    <a:ext uri="{FF2B5EF4-FFF2-40B4-BE49-F238E27FC236}">
                      <a16:creationId xmlns:a16="http://schemas.microsoft.com/office/drawing/2014/main" id="{2BC46C4E-5D1B-9E38-B378-C670BDC60E2C}"/>
                    </a:ext>
                  </a:extLst>
                </p:cNvPr>
                <p:cNvPicPr/>
                <p:nvPr/>
              </p:nvPicPr>
              <p:blipFill>
                <a:blip r:embed="rId176"/>
                <a:stretch>
                  <a:fillRect/>
                </a:stretch>
              </p:blipFill>
              <p:spPr>
                <a:xfrm>
                  <a:off x="5240515" y="5818195"/>
                  <a:ext cx="1296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182" name="Ink 181">
                  <a:extLst>
                    <a:ext uri="{FF2B5EF4-FFF2-40B4-BE49-F238E27FC236}">
                      <a16:creationId xmlns:a16="http://schemas.microsoft.com/office/drawing/2014/main" id="{400175B3-823D-8AEB-398F-8B74B8D06A7A}"/>
                    </a:ext>
                  </a:extLst>
                </p14:cNvPr>
                <p14:cNvContentPartPr/>
                <p14:nvPr/>
              </p14:nvContentPartPr>
              <p14:xfrm>
                <a:off x="5393875" y="6078115"/>
                <a:ext cx="226800" cy="108000"/>
              </p14:xfrm>
            </p:contentPart>
          </mc:Choice>
          <mc:Fallback>
            <p:pic>
              <p:nvPicPr>
                <p:cNvPr id="182" name="Ink 181">
                  <a:extLst>
                    <a:ext uri="{FF2B5EF4-FFF2-40B4-BE49-F238E27FC236}">
                      <a16:creationId xmlns:a16="http://schemas.microsoft.com/office/drawing/2014/main" id="{400175B3-823D-8AEB-398F-8B74B8D06A7A}"/>
                    </a:ext>
                  </a:extLst>
                </p:cNvPr>
                <p:cNvPicPr/>
                <p:nvPr/>
              </p:nvPicPr>
              <p:blipFill>
                <a:blip r:embed="rId178"/>
                <a:stretch>
                  <a:fillRect/>
                </a:stretch>
              </p:blipFill>
              <p:spPr>
                <a:xfrm>
                  <a:off x="5330875" y="5700115"/>
                  <a:ext cx="352440" cy="86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184" name="Ink 183">
                  <a:extLst>
                    <a:ext uri="{FF2B5EF4-FFF2-40B4-BE49-F238E27FC236}">
                      <a16:creationId xmlns:a16="http://schemas.microsoft.com/office/drawing/2014/main" id="{48A60FB4-46E9-CA1A-9F7B-AE431DE2EF76}"/>
                    </a:ext>
                  </a:extLst>
                </p14:cNvPr>
                <p14:cNvContentPartPr/>
                <p14:nvPr/>
              </p14:nvContentPartPr>
              <p14:xfrm>
                <a:off x="5382715" y="5993515"/>
                <a:ext cx="93240" cy="173520"/>
              </p14:xfrm>
            </p:contentPart>
          </mc:Choice>
          <mc:Fallback>
            <p:pic>
              <p:nvPicPr>
                <p:cNvPr id="184" name="Ink 183">
                  <a:extLst>
                    <a:ext uri="{FF2B5EF4-FFF2-40B4-BE49-F238E27FC236}">
                      <a16:creationId xmlns:a16="http://schemas.microsoft.com/office/drawing/2014/main" id="{48A60FB4-46E9-CA1A-9F7B-AE431DE2EF76}"/>
                    </a:ext>
                  </a:extLst>
                </p:cNvPr>
                <p:cNvPicPr/>
                <p:nvPr/>
              </p:nvPicPr>
              <p:blipFill>
                <a:blip r:embed="rId180"/>
                <a:stretch>
                  <a:fillRect/>
                </a:stretch>
              </p:blipFill>
              <p:spPr>
                <a:xfrm>
                  <a:off x="5320075" y="5615515"/>
                  <a:ext cx="218880" cy="92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185" name="Ink 184">
                  <a:extLst>
                    <a:ext uri="{FF2B5EF4-FFF2-40B4-BE49-F238E27FC236}">
                      <a16:creationId xmlns:a16="http://schemas.microsoft.com/office/drawing/2014/main" id="{A465250B-F24B-9819-8DFE-A2F373E76492}"/>
                    </a:ext>
                  </a:extLst>
                </p14:cNvPr>
                <p14:cNvContentPartPr/>
                <p14:nvPr/>
              </p14:nvContentPartPr>
              <p14:xfrm>
                <a:off x="5462635" y="6111235"/>
                <a:ext cx="205200" cy="54720"/>
              </p14:xfrm>
            </p:contentPart>
          </mc:Choice>
          <mc:Fallback>
            <p:pic>
              <p:nvPicPr>
                <p:cNvPr id="185" name="Ink 184">
                  <a:extLst>
                    <a:ext uri="{FF2B5EF4-FFF2-40B4-BE49-F238E27FC236}">
                      <a16:creationId xmlns:a16="http://schemas.microsoft.com/office/drawing/2014/main" id="{A465250B-F24B-9819-8DFE-A2F373E76492}"/>
                    </a:ext>
                  </a:extLst>
                </p:cNvPr>
                <p:cNvPicPr/>
                <p:nvPr/>
              </p:nvPicPr>
              <p:blipFill>
                <a:blip r:embed="rId182"/>
                <a:stretch>
                  <a:fillRect/>
                </a:stretch>
              </p:blipFill>
              <p:spPr>
                <a:xfrm>
                  <a:off x="5399635" y="5733595"/>
                  <a:ext cx="330840" cy="81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186" name="Ink 185">
                  <a:extLst>
                    <a:ext uri="{FF2B5EF4-FFF2-40B4-BE49-F238E27FC236}">
                      <a16:creationId xmlns:a16="http://schemas.microsoft.com/office/drawing/2014/main" id="{2992780F-0258-B123-6511-09ED1BB6AB90}"/>
                    </a:ext>
                  </a:extLst>
                </p14:cNvPr>
                <p14:cNvContentPartPr/>
                <p14:nvPr/>
              </p14:nvContentPartPr>
              <p14:xfrm>
                <a:off x="5570275" y="6146875"/>
                <a:ext cx="75960" cy="12960"/>
              </p14:xfrm>
            </p:contentPart>
          </mc:Choice>
          <mc:Fallback>
            <p:pic>
              <p:nvPicPr>
                <p:cNvPr id="186" name="Ink 185">
                  <a:extLst>
                    <a:ext uri="{FF2B5EF4-FFF2-40B4-BE49-F238E27FC236}">
                      <a16:creationId xmlns:a16="http://schemas.microsoft.com/office/drawing/2014/main" id="{2992780F-0258-B123-6511-09ED1BB6AB90}"/>
                    </a:ext>
                  </a:extLst>
                </p:cNvPr>
                <p:cNvPicPr/>
                <p:nvPr/>
              </p:nvPicPr>
              <p:blipFill>
                <a:blip r:embed="rId184"/>
                <a:stretch>
                  <a:fillRect/>
                </a:stretch>
              </p:blipFill>
              <p:spPr>
                <a:xfrm>
                  <a:off x="5507275" y="5769235"/>
                  <a:ext cx="201600" cy="76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188" name="Ink 187">
                  <a:extLst>
                    <a:ext uri="{FF2B5EF4-FFF2-40B4-BE49-F238E27FC236}">
                      <a16:creationId xmlns:a16="http://schemas.microsoft.com/office/drawing/2014/main" id="{ABCD46D3-5BA7-8150-8989-846084241AEF}"/>
                    </a:ext>
                  </a:extLst>
                </p14:cNvPr>
                <p14:cNvContentPartPr/>
                <p14:nvPr/>
              </p14:nvContentPartPr>
              <p14:xfrm>
                <a:off x="5130715" y="5456755"/>
                <a:ext cx="231120" cy="346680"/>
              </p14:xfrm>
            </p:contentPart>
          </mc:Choice>
          <mc:Fallback>
            <p:pic>
              <p:nvPicPr>
                <p:cNvPr id="188" name="Ink 187">
                  <a:extLst>
                    <a:ext uri="{FF2B5EF4-FFF2-40B4-BE49-F238E27FC236}">
                      <a16:creationId xmlns:a16="http://schemas.microsoft.com/office/drawing/2014/main" id="{ABCD46D3-5BA7-8150-8989-846084241AEF}"/>
                    </a:ext>
                  </a:extLst>
                </p:cNvPr>
                <p:cNvPicPr/>
                <p:nvPr/>
              </p:nvPicPr>
              <p:blipFill>
                <a:blip r:embed="rId186"/>
                <a:stretch>
                  <a:fillRect/>
                </a:stretch>
              </p:blipFill>
              <p:spPr>
                <a:xfrm>
                  <a:off x="5067715" y="5079115"/>
                  <a:ext cx="356760" cy="110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189" name="Ink 188">
                  <a:extLst>
                    <a:ext uri="{FF2B5EF4-FFF2-40B4-BE49-F238E27FC236}">
                      <a16:creationId xmlns:a16="http://schemas.microsoft.com/office/drawing/2014/main" id="{EE6F4066-36D8-1BD6-E356-40C93E43EEA1}"/>
                    </a:ext>
                  </a:extLst>
                </p14:cNvPr>
                <p14:cNvContentPartPr/>
                <p14:nvPr/>
              </p14:nvContentPartPr>
              <p14:xfrm>
                <a:off x="5001475" y="5493115"/>
                <a:ext cx="374400" cy="494280"/>
              </p14:xfrm>
            </p:contentPart>
          </mc:Choice>
          <mc:Fallback>
            <p:pic>
              <p:nvPicPr>
                <p:cNvPr id="189" name="Ink 188">
                  <a:extLst>
                    <a:ext uri="{FF2B5EF4-FFF2-40B4-BE49-F238E27FC236}">
                      <a16:creationId xmlns:a16="http://schemas.microsoft.com/office/drawing/2014/main" id="{EE6F4066-36D8-1BD6-E356-40C93E43EEA1}"/>
                    </a:ext>
                  </a:extLst>
                </p:cNvPr>
                <p:cNvPicPr/>
                <p:nvPr/>
              </p:nvPicPr>
              <p:blipFill>
                <a:blip r:embed="rId188"/>
                <a:stretch>
                  <a:fillRect/>
                </a:stretch>
              </p:blipFill>
              <p:spPr>
                <a:xfrm>
                  <a:off x="4938475" y="5115475"/>
                  <a:ext cx="500040" cy="124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190" name="Ink 189">
                  <a:extLst>
                    <a:ext uri="{FF2B5EF4-FFF2-40B4-BE49-F238E27FC236}">
                      <a16:creationId xmlns:a16="http://schemas.microsoft.com/office/drawing/2014/main" id="{6A6BD73B-E7F7-92C9-008E-27366FE8C685}"/>
                    </a:ext>
                  </a:extLst>
                </p14:cNvPr>
                <p14:cNvContentPartPr/>
                <p14:nvPr/>
              </p14:nvContentPartPr>
              <p14:xfrm>
                <a:off x="5006155" y="5536675"/>
                <a:ext cx="336600" cy="603000"/>
              </p14:xfrm>
            </p:contentPart>
          </mc:Choice>
          <mc:Fallback>
            <p:pic>
              <p:nvPicPr>
                <p:cNvPr id="190" name="Ink 189">
                  <a:extLst>
                    <a:ext uri="{FF2B5EF4-FFF2-40B4-BE49-F238E27FC236}">
                      <a16:creationId xmlns:a16="http://schemas.microsoft.com/office/drawing/2014/main" id="{6A6BD73B-E7F7-92C9-008E-27366FE8C685}"/>
                    </a:ext>
                  </a:extLst>
                </p:cNvPr>
                <p:cNvPicPr/>
                <p:nvPr/>
              </p:nvPicPr>
              <p:blipFill>
                <a:blip r:embed="rId190"/>
                <a:stretch>
                  <a:fillRect/>
                </a:stretch>
              </p:blipFill>
              <p:spPr>
                <a:xfrm>
                  <a:off x="4943155" y="5159035"/>
                  <a:ext cx="462240" cy="135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191" name="Ink 190">
                  <a:extLst>
                    <a:ext uri="{FF2B5EF4-FFF2-40B4-BE49-F238E27FC236}">
                      <a16:creationId xmlns:a16="http://schemas.microsoft.com/office/drawing/2014/main" id="{E40EA59F-331F-90B8-BE0D-AF7DE1B36847}"/>
                    </a:ext>
                  </a:extLst>
                </p14:cNvPr>
                <p14:cNvContentPartPr/>
                <p14:nvPr/>
              </p14:nvContentPartPr>
              <p14:xfrm>
                <a:off x="5001475" y="5572315"/>
                <a:ext cx="275760" cy="639360"/>
              </p14:xfrm>
            </p:contentPart>
          </mc:Choice>
          <mc:Fallback>
            <p:pic>
              <p:nvPicPr>
                <p:cNvPr id="191" name="Ink 190">
                  <a:extLst>
                    <a:ext uri="{FF2B5EF4-FFF2-40B4-BE49-F238E27FC236}">
                      <a16:creationId xmlns:a16="http://schemas.microsoft.com/office/drawing/2014/main" id="{E40EA59F-331F-90B8-BE0D-AF7DE1B36847}"/>
                    </a:ext>
                  </a:extLst>
                </p:cNvPr>
                <p:cNvPicPr/>
                <p:nvPr/>
              </p:nvPicPr>
              <p:blipFill>
                <a:blip r:embed="rId192"/>
                <a:stretch>
                  <a:fillRect/>
                </a:stretch>
              </p:blipFill>
              <p:spPr>
                <a:xfrm>
                  <a:off x="4938475" y="5194315"/>
                  <a:ext cx="401400" cy="139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192" name="Ink 191">
                  <a:extLst>
                    <a:ext uri="{FF2B5EF4-FFF2-40B4-BE49-F238E27FC236}">
                      <a16:creationId xmlns:a16="http://schemas.microsoft.com/office/drawing/2014/main" id="{2DA514BA-A2DF-E60F-3BED-60ECDE797237}"/>
                    </a:ext>
                  </a:extLst>
                </p14:cNvPr>
                <p14:cNvContentPartPr/>
                <p14:nvPr/>
              </p14:nvContentPartPr>
              <p14:xfrm>
                <a:off x="5010835" y="5610475"/>
                <a:ext cx="224280" cy="611640"/>
              </p14:xfrm>
            </p:contentPart>
          </mc:Choice>
          <mc:Fallback>
            <p:pic>
              <p:nvPicPr>
                <p:cNvPr id="192" name="Ink 191">
                  <a:extLst>
                    <a:ext uri="{FF2B5EF4-FFF2-40B4-BE49-F238E27FC236}">
                      <a16:creationId xmlns:a16="http://schemas.microsoft.com/office/drawing/2014/main" id="{2DA514BA-A2DF-E60F-3BED-60ECDE797237}"/>
                    </a:ext>
                  </a:extLst>
                </p:cNvPr>
                <p:cNvPicPr/>
                <p:nvPr/>
              </p:nvPicPr>
              <p:blipFill>
                <a:blip r:embed="rId194"/>
                <a:stretch>
                  <a:fillRect/>
                </a:stretch>
              </p:blipFill>
              <p:spPr>
                <a:xfrm>
                  <a:off x="4948195" y="5232475"/>
                  <a:ext cx="349920" cy="136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5">
              <p14:nvContentPartPr>
                <p14:cNvPr id="193" name="Ink 192">
                  <a:extLst>
                    <a:ext uri="{FF2B5EF4-FFF2-40B4-BE49-F238E27FC236}">
                      <a16:creationId xmlns:a16="http://schemas.microsoft.com/office/drawing/2014/main" id="{B64A54D1-6EBD-220A-D2C3-5EBFD0F91ED7}"/>
                    </a:ext>
                  </a:extLst>
                </p14:cNvPr>
                <p14:cNvContentPartPr/>
                <p14:nvPr/>
              </p14:nvContentPartPr>
              <p14:xfrm>
                <a:off x="5211355" y="5475475"/>
                <a:ext cx="156240" cy="187920"/>
              </p14:xfrm>
            </p:contentPart>
          </mc:Choice>
          <mc:Fallback>
            <p:pic>
              <p:nvPicPr>
                <p:cNvPr id="193" name="Ink 192">
                  <a:extLst>
                    <a:ext uri="{FF2B5EF4-FFF2-40B4-BE49-F238E27FC236}">
                      <a16:creationId xmlns:a16="http://schemas.microsoft.com/office/drawing/2014/main" id="{B64A54D1-6EBD-220A-D2C3-5EBFD0F91ED7}"/>
                    </a:ext>
                  </a:extLst>
                </p:cNvPr>
                <p:cNvPicPr/>
                <p:nvPr/>
              </p:nvPicPr>
              <p:blipFill>
                <a:blip r:embed="rId196"/>
                <a:stretch>
                  <a:fillRect/>
                </a:stretch>
              </p:blipFill>
              <p:spPr>
                <a:xfrm>
                  <a:off x="5148715" y="5097475"/>
                  <a:ext cx="281880" cy="94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
              <p14:nvContentPartPr>
                <p14:cNvPr id="194" name="Ink 193">
                  <a:extLst>
                    <a:ext uri="{FF2B5EF4-FFF2-40B4-BE49-F238E27FC236}">
                      <a16:creationId xmlns:a16="http://schemas.microsoft.com/office/drawing/2014/main" id="{D0CDBFC6-060F-593C-FE6E-91E4F0523E3D}"/>
                    </a:ext>
                  </a:extLst>
                </p14:cNvPr>
                <p14:cNvContentPartPr/>
                <p14:nvPr/>
              </p14:nvContentPartPr>
              <p14:xfrm>
                <a:off x="5009395" y="5330395"/>
                <a:ext cx="215640" cy="212400"/>
              </p14:xfrm>
            </p:contentPart>
          </mc:Choice>
          <mc:Fallback>
            <p:pic>
              <p:nvPicPr>
                <p:cNvPr id="194" name="Ink 193">
                  <a:extLst>
                    <a:ext uri="{FF2B5EF4-FFF2-40B4-BE49-F238E27FC236}">
                      <a16:creationId xmlns:a16="http://schemas.microsoft.com/office/drawing/2014/main" id="{D0CDBFC6-060F-593C-FE6E-91E4F0523E3D}"/>
                    </a:ext>
                  </a:extLst>
                </p:cNvPr>
                <p:cNvPicPr/>
                <p:nvPr/>
              </p:nvPicPr>
              <p:blipFill>
                <a:blip r:embed="rId198"/>
                <a:stretch>
                  <a:fillRect/>
                </a:stretch>
              </p:blipFill>
              <p:spPr>
                <a:xfrm>
                  <a:off x="4946755" y="4952395"/>
                  <a:ext cx="341280" cy="96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
              <p14:nvContentPartPr>
                <p14:cNvPr id="195" name="Ink 194">
                  <a:extLst>
                    <a:ext uri="{FF2B5EF4-FFF2-40B4-BE49-F238E27FC236}">
                      <a16:creationId xmlns:a16="http://schemas.microsoft.com/office/drawing/2014/main" id="{30309CC0-9A2B-408D-7F33-2A28CA702CCA}"/>
                    </a:ext>
                  </a:extLst>
                </p14:cNvPr>
                <p14:cNvContentPartPr/>
                <p14:nvPr/>
              </p14:nvContentPartPr>
              <p14:xfrm>
                <a:off x="4899955" y="5371795"/>
                <a:ext cx="322920" cy="374040"/>
              </p14:xfrm>
            </p:contentPart>
          </mc:Choice>
          <mc:Fallback>
            <p:pic>
              <p:nvPicPr>
                <p:cNvPr id="195" name="Ink 194">
                  <a:extLst>
                    <a:ext uri="{FF2B5EF4-FFF2-40B4-BE49-F238E27FC236}">
                      <a16:creationId xmlns:a16="http://schemas.microsoft.com/office/drawing/2014/main" id="{30309CC0-9A2B-408D-7F33-2A28CA702CCA}"/>
                    </a:ext>
                  </a:extLst>
                </p:cNvPr>
                <p:cNvPicPr/>
                <p:nvPr/>
              </p:nvPicPr>
              <p:blipFill>
                <a:blip r:embed="rId200"/>
                <a:stretch>
                  <a:fillRect/>
                </a:stretch>
              </p:blipFill>
              <p:spPr>
                <a:xfrm>
                  <a:off x="4836955" y="4993795"/>
                  <a:ext cx="448560" cy="112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
              <p14:nvContentPartPr>
                <p14:cNvPr id="196" name="Ink 195">
                  <a:extLst>
                    <a:ext uri="{FF2B5EF4-FFF2-40B4-BE49-F238E27FC236}">
                      <a16:creationId xmlns:a16="http://schemas.microsoft.com/office/drawing/2014/main" id="{B911FA1E-0038-DE79-CACE-D4035B7D6C70}"/>
                    </a:ext>
                  </a:extLst>
                </p14:cNvPr>
                <p14:cNvContentPartPr/>
                <p14:nvPr/>
              </p14:nvContentPartPr>
              <p14:xfrm>
                <a:off x="4895995" y="5377555"/>
                <a:ext cx="255240" cy="565560"/>
              </p14:xfrm>
            </p:contentPart>
          </mc:Choice>
          <mc:Fallback>
            <p:pic>
              <p:nvPicPr>
                <p:cNvPr id="196" name="Ink 195">
                  <a:extLst>
                    <a:ext uri="{FF2B5EF4-FFF2-40B4-BE49-F238E27FC236}">
                      <a16:creationId xmlns:a16="http://schemas.microsoft.com/office/drawing/2014/main" id="{B911FA1E-0038-DE79-CACE-D4035B7D6C70}"/>
                    </a:ext>
                  </a:extLst>
                </p:cNvPr>
                <p:cNvPicPr/>
                <p:nvPr/>
              </p:nvPicPr>
              <p:blipFill>
                <a:blip r:embed="rId202"/>
                <a:stretch>
                  <a:fillRect/>
                </a:stretch>
              </p:blipFill>
              <p:spPr>
                <a:xfrm>
                  <a:off x="4832995" y="4999915"/>
                  <a:ext cx="380880" cy="132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
              <p14:nvContentPartPr>
                <p14:cNvPr id="197" name="Ink 196">
                  <a:extLst>
                    <a:ext uri="{FF2B5EF4-FFF2-40B4-BE49-F238E27FC236}">
                      <a16:creationId xmlns:a16="http://schemas.microsoft.com/office/drawing/2014/main" id="{518A38B9-975E-CDDC-8D8C-2872664789F9}"/>
                    </a:ext>
                  </a:extLst>
                </p14:cNvPr>
                <p14:cNvContentPartPr/>
                <p14:nvPr/>
              </p14:nvContentPartPr>
              <p14:xfrm>
                <a:off x="4898155" y="5642875"/>
                <a:ext cx="67680" cy="423720"/>
              </p14:xfrm>
            </p:contentPart>
          </mc:Choice>
          <mc:Fallback>
            <p:pic>
              <p:nvPicPr>
                <p:cNvPr id="197" name="Ink 196">
                  <a:extLst>
                    <a:ext uri="{FF2B5EF4-FFF2-40B4-BE49-F238E27FC236}">
                      <a16:creationId xmlns:a16="http://schemas.microsoft.com/office/drawing/2014/main" id="{518A38B9-975E-CDDC-8D8C-2872664789F9}"/>
                    </a:ext>
                  </a:extLst>
                </p:cNvPr>
                <p:cNvPicPr/>
                <p:nvPr/>
              </p:nvPicPr>
              <p:blipFill>
                <a:blip r:embed="rId204"/>
                <a:stretch>
                  <a:fillRect/>
                </a:stretch>
              </p:blipFill>
              <p:spPr>
                <a:xfrm>
                  <a:off x="4835155" y="5264875"/>
                  <a:ext cx="193320" cy="117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
              <p14:nvContentPartPr>
                <p14:cNvPr id="198" name="Ink 197">
                  <a:extLst>
                    <a:ext uri="{FF2B5EF4-FFF2-40B4-BE49-F238E27FC236}">
                      <a16:creationId xmlns:a16="http://schemas.microsoft.com/office/drawing/2014/main" id="{DC809134-BC2A-3803-76C3-41E5EB2D3824}"/>
                    </a:ext>
                  </a:extLst>
                </p14:cNvPr>
                <p14:cNvContentPartPr/>
                <p14:nvPr/>
              </p14:nvContentPartPr>
              <p14:xfrm>
                <a:off x="4877995" y="5753035"/>
                <a:ext cx="47520" cy="368640"/>
              </p14:xfrm>
            </p:contentPart>
          </mc:Choice>
          <mc:Fallback>
            <p:pic>
              <p:nvPicPr>
                <p:cNvPr id="198" name="Ink 197">
                  <a:extLst>
                    <a:ext uri="{FF2B5EF4-FFF2-40B4-BE49-F238E27FC236}">
                      <a16:creationId xmlns:a16="http://schemas.microsoft.com/office/drawing/2014/main" id="{DC809134-BC2A-3803-76C3-41E5EB2D3824}"/>
                    </a:ext>
                  </a:extLst>
                </p:cNvPr>
                <p:cNvPicPr/>
                <p:nvPr/>
              </p:nvPicPr>
              <p:blipFill>
                <a:blip r:embed="rId206"/>
                <a:stretch>
                  <a:fillRect/>
                </a:stretch>
              </p:blipFill>
              <p:spPr>
                <a:xfrm>
                  <a:off x="4815355" y="5375035"/>
                  <a:ext cx="173160" cy="11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
              <p14:nvContentPartPr>
                <p14:cNvPr id="199" name="Ink 198">
                  <a:extLst>
                    <a:ext uri="{FF2B5EF4-FFF2-40B4-BE49-F238E27FC236}">
                      <a16:creationId xmlns:a16="http://schemas.microsoft.com/office/drawing/2014/main" id="{BB6CB8C2-3FA2-1D9D-0270-B1789625AB8F}"/>
                    </a:ext>
                  </a:extLst>
                </p14:cNvPr>
                <p14:cNvContentPartPr/>
                <p14:nvPr/>
              </p14:nvContentPartPr>
              <p14:xfrm>
                <a:off x="4872235" y="5813875"/>
                <a:ext cx="81720" cy="432000"/>
              </p14:xfrm>
            </p:contentPart>
          </mc:Choice>
          <mc:Fallback>
            <p:pic>
              <p:nvPicPr>
                <p:cNvPr id="199" name="Ink 198">
                  <a:extLst>
                    <a:ext uri="{FF2B5EF4-FFF2-40B4-BE49-F238E27FC236}">
                      <a16:creationId xmlns:a16="http://schemas.microsoft.com/office/drawing/2014/main" id="{BB6CB8C2-3FA2-1D9D-0270-B1789625AB8F}"/>
                    </a:ext>
                  </a:extLst>
                </p:cNvPr>
                <p:cNvPicPr/>
                <p:nvPr/>
              </p:nvPicPr>
              <p:blipFill>
                <a:blip r:embed="rId208"/>
                <a:stretch>
                  <a:fillRect/>
                </a:stretch>
              </p:blipFill>
              <p:spPr>
                <a:xfrm>
                  <a:off x="4809235" y="5435875"/>
                  <a:ext cx="207360" cy="118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9">
              <p14:nvContentPartPr>
                <p14:cNvPr id="200" name="Ink 199">
                  <a:extLst>
                    <a:ext uri="{FF2B5EF4-FFF2-40B4-BE49-F238E27FC236}">
                      <a16:creationId xmlns:a16="http://schemas.microsoft.com/office/drawing/2014/main" id="{DFF33794-994E-DDF1-C19C-AF3D17F0EB97}"/>
                    </a:ext>
                  </a:extLst>
                </p14:cNvPr>
                <p14:cNvContentPartPr/>
                <p14:nvPr/>
              </p14:nvContentPartPr>
              <p14:xfrm>
                <a:off x="4871515" y="5937715"/>
                <a:ext cx="105120" cy="341640"/>
              </p14:xfrm>
            </p:contentPart>
          </mc:Choice>
          <mc:Fallback>
            <p:pic>
              <p:nvPicPr>
                <p:cNvPr id="200" name="Ink 199">
                  <a:extLst>
                    <a:ext uri="{FF2B5EF4-FFF2-40B4-BE49-F238E27FC236}">
                      <a16:creationId xmlns:a16="http://schemas.microsoft.com/office/drawing/2014/main" id="{DFF33794-994E-DDF1-C19C-AF3D17F0EB97}"/>
                    </a:ext>
                  </a:extLst>
                </p:cNvPr>
                <p:cNvPicPr/>
                <p:nvPr/>
              </p:nvPicPr>
              <p:blipFill>
                <a:blip r:embed="rId210"/>
                <a:stretch>
                  <a:fillRect/>
                </a:stretch>
              </p:blipFill>
              <p:spPr>
                <a:xfrm>
                  <a:off x="4808875" y="5559715"/>
                  <a:ext cx="230760" cy="109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1">
              <p14:nvContentPartPr>
                <p14:cNvPr id="202" name="Ink 201">
                  <a:extLst>
                    <a:ext uri="{FF2B5EF4-FFF2-40B4-BE49-F238E27FC236}">
                      <a16:creationId xmlns:a16="http://schemas.microsoft.com/office/drawing/2014/main" id="{AA75CFDA-AAB6-CAAA-8D94-57372819CEEB}"/>
                    </a:ext>
                  </a:extLst>
                </p14:cNvPr>
                <p14:cNvContentPartPr/>
                <p14:nvPr/>
              </p14:nvContentPartPr>
              <p14:xfrm>
                <a:off x="4929475" y="6116275"/>
                <a:ext cx="105480" cy="233280"/>
              </p14:xfrm>
            </p:contentPart>
          </mc:Choice>
          <mc:Fallback>
            <p:pic>
              <p:nvPicPr>
                <p:cNvPr id="202" name="Ink 201">
                  <a:extLst>
                    <a:ext uri="{FF2B5EF4-FFF2-40B4-BE49-F238E27FC236}">
                      <a16:creationId xmlns:a16="http://schemas.microsoft.com/office/drawing/2014/main" id="{AA75CFDA-AAB6-CAAA-8D94-57372819CEEB}"/>
                    </a:ext>
                  </a:extLst>
                </p:cNvPr>
                <p:cNvPicPr/>
                <p:nvPr/>
              </p:nvPicPr>
              <p:blipFill>
                <a:blip r:embed="rId212"/>
                <a:stretch>
                  <a:fillRect/>
                </a:stretch>
              </p:blipFill>
              <p:spPr>
                <a:xfrm>
                  <a:off x="4866835" y="5738275"/>
                  <a:ext cx="231120" cy="98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3">
              <p14:nvContentPartPr>
                <p14:cNvPr id="203" name="Ink 202">
                  <a:extLst>
                    <a:ext uri="{FF2B5EF4-FFF2-40B4-BE49-F238E27FC236}">
                      <a16:creationId xmlns:a16="http://schemas.microsoft.com/office/drawing/2014/main" id="{F142AC2D-80DE-FC32-AC2B-24E621D01B3C}"/>
                    </a:ext>
                  </a:extLst>
                </p14:cNvPr>
                <p14:cNvContentPartPr/>
                <p14:nvPr/>
              </p14:nvContentPartPr>
              <p14:xfrm>
                <a:off x="4924795" y="6121675"/>
                <a:ext cx="134640" cy="234360"/>
              </p14:xfrm>
            </p:contentPart>
          </mc:Choice>
          <mc:Fallback>
            <p:pic>
              <p:nvPicPr>
                <p:cNvPr id="203" name="Ink 202">
                  <a:extLst>
                    <a:ext uri="{FF2B5EF4-FFF2-40B4-BE49-F238E27FC236}">
                      <a16:creationId xmlns:a16="http://schemas.microsoft.com/office/drawing/2014/main" id="{F142AC2D-80DE-FC32-AC2B-24E621D01B3C}"/>
                    </a:ext>
                  </a:extLst>
                </p:cNvPr>
                <p:cNvPicPr/>
                <p:nvPr/>
              </p:nvPicPr>
              <p:blipFill>
                <a:blip r:embed="rId214"/>
                <a:stretch>
                  <a:fillRect/>
                </a:stretch>
              </p:blipFill>
              <p:spPr>
                <a:xfrm>
                  <a:off x="4861795" y="5744035"/>
                  <a:ext cx="260280" cy="99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5">
              <p14:nvContentPartPr>
                <p14:cNvPr id="204" name="Ink 203">
                  <a:extLst>
                    <a:ext uri="{FF2B5EF4-FFF2-40B4-BE49-F238E27FC236}">
                      <a16:creationId xmlns:a16="http://schemas.microsoft.com/office/drawing/2014/main" id="{A3B2181E-4C5C-B07A-8CF2-9A16DCC234FD}"/>
                    </a:ext>
                  </a:extLst>
                </p14:cNvPr>
                <p14:cNvContentPartPr/>
                <p14:nvPr/>
              </p14:nvContentPartPr>
              <p14:xfrm>
                <a:off x="4975195" y="5950675"/>
                <a:ext cx="69120" cy="380520"/>
              </p14:xfrm>
            </p:contentPart>
          </mc:Choice>
          <mc:Fallback>
            <p:pic>
              <p:nvPicPr>
                <p:cNvPr id="204" name="Ink 203">
                  <a:extLst>
                    <a:ext uri="{FF2B5EF4-FFF2-40B4-BE49-F238E27FC236}">
                      <a16:creationId xmlns:a16="http://schemas.microsoft.com/office/drawing/2014/main" id="{A3B2181E-4C5C-B07A-8CF2-9A16DCC234FD}"/>
                    </a:ext>
                  </a:extLst>
                </p:cNvPr>
                <p:cNvPicPr/>
                <p:nvPr/>
              </p:nvPicPr>
              <p:blipFill>
                <a:blip r:embed="rId216"/>
                <a:stretch>
                  <a:fillRect/>
                </a:stretch>
              </p:blipFill>
              <p:spPr>
                <a:xfrm>
                  <a:off x="4912555" y="5572675"/>
                  <a:ext cx="19476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7">
              <p14:nvContentPartPr>
                <p14:cNvPr id="205" name="Ink 204">
                  <a:extLst>
                    <a:ext uri="{FF2B5EF4-FFF2-40B4-BE49-F238E27FC236}">
                      <a16:creationId xmlns:a16="http://schemas.microsoft.com/office/drawing/2014/main" id="{C0D75406-6FC8-3298-EE36-E4230A93584E}"/>
                    </a:ext>
                  </a:extLst>
                </p14:cNvPr>
                <p14:cNvContentPartPr/>
                <p14:nvPr/>
              </p14:nvContentPartPr>
              <p14:xfrm>
                <a:off x="4998595" y="6026995"/>
                <a:ext cx="42120" cy="297000"/>
              </p14:xfrm>
            </p:contentPart>
          </mc:Choice>
          <mc:Fallback>
            <p:pic>
              <p:nvPicPr>
                <p:cNvPr id="205" name="Ink 204">
                  <a:extLst>
                    <a:ext uri="{FF2B5EF4-FFF2-40B4-BE49-F238E27FC236}">
                      <a16:creationId xmlns:a16="http://schemas.microsoft.com/office/drawing/2014/main" id="{C0D75406-6FC8-3298-EE36-E4230A93584E}"/>
                    </a:ext>
                  </a:extLst>
                </p:cNvPr>
                <p:cNvPicPr/>
                <p:nvPr/>
              </p:nvPicPr>
              <p:blipFill>
                <a:blip r:embed="rId218"/>
                <a:stretch>
                  <a:fillRect/>
                </a:stretch>
              </p:blipFill>
              <p:spPr>
                <a:xfrm>
                  <a:off x="4935955" y="5648995"/>
                  <a:ext cx="167760" cy="105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9">
              <p14:nvContentPartPr>
                <p14:cNvPr id="206" name="Ink 205">
                  <a:extLst>
                    <a:ext uri="{FF2B5EF4-FFF2-40B4-BE49-F238E27FC236}">
                      <a16:creationId xmlns:a16="http://schemas.microsoft.com/office/drawing/2014/main" id="{0F4B218A-F4A4-F033-98D6-A9A7A5BE7AFE}"/>
                    </a:ext>
                  </a:extLst>
                </p14:cNvPr>
                <p14:cNvContentPartPr/>
                <p14:nvPr/>
              </p14:nvContentPartPr>
              <p14:xfrm>
                <a:off x="4993915" y="6200515"/>
                <a:ext cx="80280" cy="150120"/>
              </p14:xfrm>
            </p:contentPart>
          </mc:Choice>
          <mc:Fallback>
            <p:pic>
              <p:nvPicPr>
                <p:cNvPr id="206" name="Ink 205">
                  <a:extLst>
                    <a:ext uri="{FF2B5EF4-FFF2-40B4-BE49-F238E27FC236}">
                      <a16:creationId xmlns:a16="http://schemas.microsoft.com/office/drawing/2014/main" id="{0F4B218A-F4A4-F033-98D6-A9A7A5BE7AFE}"/>
                    </a:ext>
                  </a:extLst>
                </p:cNvPr>
                <p:cNvPicPr/>
                <p:nvPr/>
              </p:nvPicPr>
              <p:blipFill>
                <a:blip r:embed="rId220"/>
                <a:stretch>
                  <a:fillRect/>
                </a:stretch>
              </p:blipFill>
              <p:spPr>
                <a:xfrm>
                  <a:off x="4930915" y="5822515"/>
                  <a:ext cx="205920" cy="90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1">
              <p14:nvContentPartPr>
                <p14:cNvPr id="207" name="Ink 206">
                  <a:extLst>
                    <a:ext uri="{FF2B5EF4-FFF2-40B4-BE49-F238E27FC236}">
                      <a16:creationId xmlns:a16="http://schemas.microsoft.com/office/drawing/2014/main" id="{F117DC83-ECE1-7805-2AE7-541F6D65721A}"/>
                    </a:ext>
                  </a:extLst>
                </p14:cNvPr>
                <p14:cNvContentPartPr/>
                <p14:nvPr/>
              </p14:nvContentPartPr>
              <p14:xfrm>
                <a:off x="5001475" y="6256675"/>
                <a:ext cx="201240" cy="85320"/>
              </p14:xfrm>
            </p:contentPart>
          </mc:Choice>
          <mc:Fallback>
            <p:pic>
              <p:nvPicPr>
                <p:cNvPr id="207" name="Ink 206">
                  <a:extLst>
                    <a:ext uri="{FF2B5EF4-FFF2-40B4-BE49-F238E27FC236}">
                      <a16:creationId xmlns:a16="http://schemas.microsoft.com/office/drawing/2014/main" id="{F117DC83-ECE1-7805-2AE7-541F6D65721A}"/>
                    </a:ext>
                  </a:extLst>
                </p:cNvPr>
                <p:cNvPicPr/>
                <p:nvPr/>
              </p:nvPicPr>
              <p:blipFill>
                <a:blip r:embed="rId222"/>
                <a:stretch>
                  <a:fillRect/>
                </a:stretch>
              </p:blipFill>
              <p:spPr>
                <a:xfrm>
                  <a:off x="4938835" y="5878675"/>
                  <a:ext cx="326880" cy="84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
              <p14:nvContentPartPr>
                <p14:cNvPr id="208" name="Ink 207">
                  <a:extLst>
                    <a:ext uri="{FF2B5EF4-FFF2-40B4-BE49-F238E27FC236}">
                      <a16:creationId xmlns:a16="http://schemas.microsoft.com/office/drawing/2014/main" id="{31F21B74-BBC1-B269-C8E9-446E17CED8FD}"/>
                    </a:ext>
                  </a:extLst>
                </p14:cNvPr>
                <p14:cNvContentPartPr/>
                <p14:nvPr/>
              </p14:nvContentPartPr>
              <p14:xfrm>
                <a:off x="5009035" y="6120955"/>
                <a:ext cx="324360" cy="214200"/>
              </p14:xfrm>
            </p:contentPart>
          </mc:Choice>
          <mc:Fallback>
            <p:pic>
              <p:nvPicPr>
                <p:cNvPr id="208" name="Ink 207">
                  <a:extLst>
                    <a:ext uri="{FF2B5EF4-FFF2-40B4-BE49-F238E27FC236}">
                      <a16:creationId xmlns:a16="http://schemas.microsoft.com/office/drawing/2014/main" id="{31F21B74-BBC1-B269-C8E9-446E17CED8FD}"/>
                    </a:ext>
                  </a:extLst>
                </p:cNvPr>
                <p:cNvPicPr/>
                <p:nvPr/>
              </p:nvPicPr>
              <p:blipFill>
                <a:blip r:embed="rId224"/>
                <a:stretch>
                  <a:fillRect/>
                </a:stretch>
              </p:blipFill>
              <p:spPr>
                <a:xfrm>
                  <a:off x="4946395" y="5742955"/>
                  <a:ext cx="450000" cy="96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
              <p14:nvContentPartPr>
                <p14:cNvPr id="209" name="Ink 208">
                  <a:extLst>
                    <a:ext uri="{FF2B5EF4-FFF2-40B4-BE49-F238E27FC236}">
                      <a16:creationId xmlns:a16="http://schemas.microsoft.com/office/drawing/2014/main" id="{88A35048-60A4-B309-CD07-56244185547E}"/>
                    </a:ext>
                  </a:extLst>
                </p14:cNvPr>
                <p14:cNvContentPartPr/>
                <p14:nvPr/>
              </p14:nvContentPartPr>
              <p14:xfrm>
                <a:off x="5068795" y="6105835"/>
                <a:ext cx="280440" cy="198000"/>
              </p14:xfrm>
            </p:contentPart>
          </mc:Choice>
          <mc:Fallback>
            <p:pic>
              <p:nvPicPr>
                <p:cNvPr id="209" name="Ink 208">
                  <a:extLst>
                    <a:ext uri="{FF2B5EF4-FFF2-40B4-BE49-F238E27FC236}">
                      <a16:creationId xmlns:a16="http://schemas.microsoft.com/office/drawing/2014/main" id="{88A35048-60A4-B309-CD07-56244185547E}"/>
                    </a:ext>
                  </a:extLst>
                </p:cNvPr>
                <p:cNvPicPr/>
                <p:nvPr/>
              </p:nvPicPr>
              <p:blipFill>
                <a:blip r:embed="rId226"/>
                <a:stretch>
                  <a:fillRect/>
                </a:stretch>
              </p:blipFill>
              <p:spPr>
                <a:xfrm>
                  <a:off x="5005795" y="5728195"/>
                  <a:ext cx="406080" cy="95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
              <p14:nvContentPartPr>
                <p14:cNvPr id="210" name="Ink 209">
                  <a:extLst>
                    <a:ext uri="{FF2B5EF4-FFF2-40B4-BE49-F238E27FC236}">
                      <a16:creationId xmlns:a16="http://schemas.microsoft.com/office/drawing/2014/main" id="{8767F653-A96B-25CB-DBE9-809A503BB5E3}"/>
                    </a:ext>
                  </a:extLst>
                </p14:cNvPr>
                <p14:cNvContentPartPr/>
                <p14:nvPr/>
              </p14:nvContentPartPr>
              <p14:xfrm>
                <a:off x="5361475" y="5962195"/>
                <a:ext cx="1080" cy="1800"/>
              </p14:xfrm>
            </p:contentPart>
          </mc:Choice>
          <mc:Fallback>
            <p:pic>
              <p:nvPicPr>
                <p:cNvPr id="210" name="Ink 209">
                  <a:extLst>
                    <a:ext uri="{FF2B5EF4-FFF2-40B4-BE49-F238E27FC236}">
                      <a16:creationId xmlns:a16="http://schemas.microsoft.com/office/drawing/2014/main" id="{8767F653-A96B-25CB-DBE9-809A503BB5E3}"/>
                    </a:ext>
                  </a:extLst>
                </p:cNvPr>
                <p:cNvPicPr/>
                <p:nvPr/>
              </p:nvPicPr>
              <p:blipFill>
                <a:blip r:embed="rId228"/>
                <a:stretch>
                  <a:fillRect/>
                </a:stretch>
              </p:blipFill>
              <p:spPr>
                <a:xfrm>
                  <a:off x="5298835" y="5584555"/>
                  <a:ext cx="12672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
              <p14:nvContentPartPr>
                <p14:cNvPr id="211" name="Ink 210">
                  <a:extLst>
                    <a:ext uri="{FF2B5EF4-FFF2-40B4-BE49-F238E27FC236}">
                      <a16:creationId xmlns:a16="http://schemas.microsoft.com/office/drawing/2014/main" id="{78D1569B-401D-353A-36F5-7E2708FB7C31}"/>
                    </a:ext>
                  </a:extLst>
                </p14:cNvPr>
                <p14:cNvContentPartPr/>
                <p14:nvPr/>
              </p14:nvContentPartPr>
              <p14:xfrm>
                <a:off x="5352475" y="5980555"/>
                <a:ext cx="720" cy="1440"/>
              </p14:xfrm>
            </p:contentPart>
          </mc:Choice>
          <mc:Fallback>
            <p:pic>
              <p:nvPicPr>
                <p:cNvPr id="211" name="Ink 210">
                  <a:extLst>
                    <a:ext uri="{FF2B5EF4-FFF2-40B4-BE49-F238E27FC236}">
                      <a16:creationId xmlns:a16="http://schemas.microsoft.com/office/drawing/2014/main" id="{78D1569B-401D-353A-36F5-7E2708FB7C31}"/>
                    </a:ext>
                  </a:extLst>
                </p:cNvPr>
                <p:cNvPicPr/>
                <p:nvPr/>
              </p:nvPicPr>
              <p:blipFill>
                <a:blip r:embed="rId228"/>
                <a:stretch>
                  <a:fillRect/>
                </a:stretch>
              </p:blipFill>
              <p:spPr>
                <a:xfrm>
                  <a:off x="5289475" y="5602555"/>
                  <a:ext cx="12636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
              <p14:nvContentPartPr>
                <p14:cNvPr id="212" name="Ink 211">
                  <a:extLst>
                    <a:ext uri="{FF2B5EF4-FFF2-40B4-BE49-F238E27FC236}">
                      <a16:creationId xmlns:a16="http://schemas.microsoft.com/office/drawing/2014/main" id="{5A2FCBB9-8DB8-42A6-E5D0-A6C90E7375B5}"/>
                    </a:ext>
                  </a:extLst>
                </p14:cNvPr>
                <p14:cNvContentPartPr/>
                <p14:nvPr/>
              </p14:nvContentPartPr>
              <p14:xfrm>
                <a:off x="4982755" y="5899195"/>
                <a:ext cx="99360" cy="419400"/>
              </p14:xfrm>
            </p:contentPart>
          </mc:Choice>
          <mc:Fallback>
            <p:pic>
              <p:nvPicPr>
                <p:cNvPr id="212" name="Ink 211">
                  <a:extLst>
                    <a:ext uri="{FF2B5EF4-FFF2-40B4-BE49-F238E27FC236}">
                      <a16:creationId xmlns:a16="http://schemas.microsoft.com/office/drawing/2014/main" id="{5A2FCBB9-8DB8-42A6-E5D0-A6C90E7375B5}"/>
                    </a:ext>
                  </a:extLst>
                </p:cNvPr>
                <p:cNvPicPr/>
                <p:nvPr/>
              </p:nvPicPr>
              <p:blipFill>
                <a:blip r:embed="rId231"/>
                <a:stretch>
                  <a:fillRect/>
                </a:stretch>
              </p:blipFill>
              <p:spPr>
                <a:xfrm>
                  <a:off x="4920115" y="5521555"/>
                  <a:ext cx="225000" cy="117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
              <p14:nvContentPartPr>
                <p14:cNvPr id="213" name="Ink 212">
                  <a:extLst>
                    <a:ext uri="{FF2B5EF4-FFF2-40B4-BE49-F238E27FC236}">
                      <a16:creationId xmlns:a16="http://schemas.microsoft.com/office/drawing/2014/main" id="{B2F0E132-C476-1B6F-1985-2F7778307B1F}"/>
                    </a:ext>
                  </a:extLst>
                </p14:cNvPr>
                <p14:cNvContentPartPr/>
                <p14:nvPr/>
              </p14:nvContentPartPr>
              <p14:xfrm>
                <a:off x="4991035" y="6164515"/>
                <a:ext cx="285480" cy="124920"/>
              </p14:xfrm>
            </p:contentPart>
          </mc:Choice>
          <mc:Fallback>
            <p:pic>
              <p:nvPicPr>
                <p:cNvPr id="213" name="Ink 212">
                  <a:extLst>
                    <a:ext uri="{FF2B5EF4-FFF2-40B4-BE49-F238E27FC236}">
                      <a16:creationId xmlns:a16="http://schemas.microsoft.com/office/drawing/2014/main" id="{B2F0E132-C476-1B6F-1985-2F7778307B1F}"/>
                    </a:ext>
                  </a:extLst>
                </p:cNvPr>
                <p:cNvPicPr/>
                <p:nvPr/>
              </p:nvPicPr>
              <p:blipFill>
                <a:blip r:embed="rId233"/>
                <a:stretch>
                  <a:fillRect/>
                </a:stretch>
              </p:blipFill>
              <p:spPr>
                <a:xfrm>
                  <a:off x="4928035" y="5786515"/>
                  <a:ext cx="41112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
              <p14:nvContentPartPr>
                <p14:cNvPr id="214" name="Ink 213">
                  <a:extLst>
                    <a:ext uri="{FF2B5EF4-FFF2-40B4-BE49-F238E27FC236}">
                      <a16:creationId xmlns:a16="http://schemas.microsoft.com/office/drawing/2014/main" id="{14F0AF2E-EFC2-1130-9099-263F0803C4C4}"/>
                    </a:ext>
                  </a:extLst>
                </p14:cNvPr>
                <p14:cNvContentPartPr/>
                <p14:nvPr/>
              </p14:nvContentPartPr>
              <p14:xfrm>
                <a:off x="5154835" y="6142915"/>
                <a:ext cx="167040" cy="109080"/>
              </p14:xfrm>
            </p:contentPart>
          </mc:Choice>
          <mc:Fallback>
            <p:pic>
              <p:nvPicPr>
                <p:cNvPr id="214" name="Ink 213">
                  <a:extLst>
                    <a:ext uri="{FF2B5EF4-FFF2-40B4-BE49-F238E27FC236}">
                      <a16:creationId xmlns:a16="http://schemas.microsoft.com/office/drawing/2014/main" id="{14F0AF2E-EFC2-1130-9099-263F0803C4C4}"/>
                    </a:ext>
                  </a:extLst>
                </p:cNvPr>
                <p:cNvPicPr/>
                <p:nvPr/>
              </p:nvPicPr>
              <p:blipFill>
                <a:blip r:embed="rId235"/>
                <a:stretch>
                  <a:fillRect/>
                </a:stretch>
              </p:blipFill>
              <p:spPr>
                <a:xfrm>
                  <a:off x="5091835" y="5765275"/>
                  <a:ext cx="292680" cy="86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
              <p14:nvContentPartPr>
                <p14:cNvPr id="215" name="Ink 214">
                  <a:extLst>
                    <a:ext uri="{FF2B5EF4-FFF2-40B4-BE49-F238E27FC236}">
                      <a16:creationId xmlns:a16="http://schemas.microsoft.com/office/drawing/2014/main" id="{6AD19F07-E4CE-0633-E84D-7EBB2DF78EB4}"/>
                    </a:ext>
                  </a:extLst>
                </p14:cNvPr>
                <p14:cNvContentPartPr/>
                <p14:nvPr/>
              </p14:nvContentPartPr>
              <p14:xfrm>
                <a:off x="5597995" y="5396995"/>
                <a:ext cx="81720" cy="335880"/>
              </p14:xfrm>
            </p:contentPart>
          </mc:Choice>
          <mc:Fallback>
            <p:pic>
              <p:nvPicPr>
                <p:cNvPr id="215" name="Ink 214">
                  <a:extLst>
                    <a:ext uri="{FF2B5EF4-FFF2-40B4-BE49-F238E27FC236}">
                      <a16:creationId xmlns:a16="http://schemas.microsoft.com/office/drawing/2014/main" id="{6AD19F07-E4CE-0633-E84D-7EBB2DF78EB4}"/>
                    </a:ext>
                  </a:extLst>
                </p:cNvPr>
                <p:cNvPicPr/>
                <p:nvPr/>
              </p:nvPicPr>
              <p:blipFill>
                <a:blip r:embed="rId237"/>
                <a:stretch>
                  <a:fillRect/>
                </a:stretch>
              </p:blipFill>
              <p:spPr>
                <a:xfrm>
                  <a:off x="5535355" y="5019355"/>
                  <a:ext cx="207360" cy="109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
              <p14:nvContentPartPr>
                <p14:cNvPr id="216" name="Ink 215">
                  <a:extLst>
                    <a:ext uri="{FF2B5EF4-FFF2-40B4-BE49-F238E27FC236}">
                      <a16:creationId xmlns:a16="http://schemas.microsoft.com/office/drawing/2014/main" id="{EBF2317C-D3C3-1C58-7B14-826D2447E64A}"/>
                    </a:ext>
                  </a:extLst>
                </p14:cNvPr>
                <p14:cNvContentPartPr/>
                <p14:nvPr/>
              </p14:nvContentPartPr>
              <p14:xfrm>
                <a:off x="5576395" y="5418235"/>
                <a:ext cx="94320" cy="364680"/>
              </p14:xfrm>
            </p:contentPart>
          </mc:Choice>
          <mc:Fallback>
            <p:pic>
              <p:nvPicPr>
                <p:cNvPr id="216" name="Ink 215">
                  <a:extLst>
                    <a:ext uri="{FF2B5EF4-FFF2-40B4-BE49-F238E27FC236}">
                      <a16:creationId xmlns:a16="http://schemas.microsoft.com/office/drawing/2014/main" id="{EBF2317C-D3C3-1C58-7B14-826D2447E64A}"/>
                    </a:ext>
                  </a:extLst>
                </p:cNvPr>
                <p:cNvPicPr/>
                <p:nvPr/>
              </p:nvPicPr>
              <p:blipFill>
                <a:blip r:embed="rId239"/>
                <a:stretch>
                  <a:fillRect/>
                </a:stretch>
              </p:blipFill>
              <p:spPr>
                <a:xfrm>
                  <a:off x="5513755" y="5040595"/>
                  <a:ext cx="21996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
              <p14:nvContentPartPr>
                <p14:cNvPr id="217" name="Ink 216">
                  <a:extLst>
                    <a:ext uri="{FF2B5EF4-FFF2-40B4-BE49-F238E27FC236}">
                      <a16:creationId xmlns:a16="http://schemas.microsoft.com/office/drawing/2014/main" id="{CDDB9976-E1BB-7542-FC3C-664CF3170DBE}"/>
                    </a:ext>
                  </a:extLst>
                </p14:cNvPr>
                <p14:cNvContentPartPr/>
                <p14:nvPr/>
              </p14:nvContentPartPr>
              <p14:xfrm>
                <a:off x="5525995" y="5487715"/>
                <a:ext cx="138600" cy="381600"/>
              </p14:xfrm>
            </p:contentPart>
          </mc:Choice>
          <mc:Fallback>
            <p:pic>
              <p:nvPicPr>
                <p:cNvPr id="217" name="Ink 216">
                  <a:extLst>
                    <a:ext uri="{FF2B5EF4-FFF2-40B4-BE49-F238E27FC236}">
                      <a16:creationId xmlns:a16="http://schemas.microsoft.com/office/drawing/2014/main" id="{CDDB9976-E1BB-7542-FC3C-664CF3170DBE}"/>
                    </a:ext>
                  </a:extLst>
                </p:cNvPr>
                <p:cNvPicPr/>
                <p:nvPr/>
              </p:nvPicPr>
              <p:blipFill>
                <a:blip r:embed="rId241"/>
                <a:stretch>
                  <a:fillRect/>
                </a:stretch>
              </p:blipFill>
              <p:spPr>
                <a:xfrm>
                  <a:off x="5463355" y="5110075"/>
                  <a:ext cx="264240" cy="113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
              <p14:nvContentPartPr>
                <p14:cNvPr id="219" name="Ink 218">
                  <a:extLst>
                    <a:ext uri="{FF2B5EF4-FFF2-40B4-BE49-F238E27FC236}">
                      <a16:creationId xmlns:a16="http://schemas.microsoft.com/office/drawing/2014/main" id="{DA988D2D-CCC5-2342-5E56-EE3F643AF7AE}"/>
                    </a:ext>
                  </a:extLst>
                </p14:cNvPr>
                <p14:cNvContentPartPr/>
                <p14:nvPr/>
              </p14:nvContentPartPr>
              <p14:xfrm>
                <a:off x="6220075" y="5594635"/>
                <a:ext cx="151920" cy="357120"/>
              </p14:xfrm>
            </p:contentPart>
          </mc:Choice>
          <mc:Fallback>
            <p:pic>
              <p:nvPicPr>
                <p:cNvPr id="219" name="Ink 218">
                  <a:extLst>
                    <a:ext uri="{FF2B5EF4-FFF2-40B4-BE49-F238E27FC236}">
                      <a16:creationId xmlns:a16="http://schemas.microsoft.com/office/drawing/2014/main" id="{DA988D2D-CCC5-2342-5E56-EE3F643AF7AE}"/>
                    </a:ext>
                  </a:extLst>
                </p:cNvPr>
                <p:cNvPicPr/>
                <p:nvPr/>
              </p:nvPicPr>
              <p:blipFill>
                <a:blip r:embed="rId243"/>
                <a:stretch>
                  <a:fillRect/>
                </a:stretch>
              </p:blipFill>
              <p:spPr>
                <a:xfrm>
                  <a:off x="6157075" y="5216995"/>
                  <a:ext cx="277560" cy="111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
              <p14:nvContentPartPr>
                <p14:cNvPr id="220" name="Ink 219">
                  <a:extLst>
                    <a:ext uri="{FF2B5EF4-FFF2-40B4-BE49-F238E27FC236}">
                      <a16:creationId xmlns:a16="http://schemas.microsoft.com/office/drawing/2014/main" id="{5BD8DD0A-9E3F-36E3-7042-5870117C3FE0}"/>
                    </a:ext>
                  </a:extLst>
                </p14:cNvPr>
                <p14:cNvContentPartPr/>
                <p14:nvPr/>
              </p14:nvContentPartPr>
              <p14:xfrm>
                <a:off x="6205315" y="5615155"/>
                <a:ext cx="150120" cy="453960"/>
              </p14:xfrm>
            </p:contentPart>
          </mc:Choice>
          <mc:Fallback>
            <p:pic>
              <p:nvPicPr>
                <p:cNvPr id="220" name="Ink 219">
                  <a:extLst>
                    <a:ext uri="{FF2B5EF4-FFF2-40B4-BE49-F238E27FC236}">
                      <a16:creationId xmlns:a16="http://schemas.microsoft.com/office/drawing/2014/main" id="{5BD8DD0A-9E3F-36E3-7042-5870117C3FE0}"/>
                    </a:ext>
                  </a:extLst>
                </p:cNvPr>
                <p:cNvPicPr/>
                <p:nvPr/>
              </p:nvPicPr>
              <p:blipFill>
                <a:blip r:embed="rId245"/>
                <a:stretch>
                  <a:fillRect/>
                </a:stretch>
              </p:blipFill>
              <p:spPr>
                <a:xfrm>
                  <a:off x="6142675" y="5237155"/>
                  <a:ext cx="275760" cy="120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
              <p14:nvContentPartPr>
                <p14:cNvPr id="221" name="Ink 220">
                  <a:extLst>
                    <a:ext uri="{FF2B5EF4-FFF2-40B4-BE49-F238E27FC236}">
                      <a16:creationId xmlns:a16="http://schemas.microsoft.com/office/drawing/2014/main" id="{B01A9E57-BA7F-E24F-58DC-52BADAF441D2}"/>
                    </a:ext>
                  </a:extLst>
                </p14:cNvPr>
                <p14:cNvContentPartPr/>
                <p14:nvPr/>
              </p14:nvContentPartPr>
              <p14:xfrm>
                <a:off x="6246355" y="5650075"/>
                <a:ext cx="66960" cy="569520"/>
              </p14:xfrm>
            </p:contentPart>
          </mc:Choice>
          <mc:Fallback>
            <p:pic>
              <p:nvPicPr>
                <p:cNvPr id="221" name="Ink 220">
                  <a:extLst>
                    <a:ext uri="{FF2B5EF4-FFF2-40B4-BE49-F238E27FC236}">
                      <a16:creationId xmlns:a16="http://schemas.microsoft.com/office/drawing/2014/main" id="{B01A9E57-BA7F-E24F-58DC-52BADAF441D2}"/>
                    </a:ext>
                  </a:extLst>
                </p:cNvPr>
                <p:cNvPicPr/>
                <p:nvPr/>
              </p:nvPicPr>
              <p:blipFill>
                <a:blip r:embed="rId247"/>
                <a:stretch>
                  <a:fillRect/>
                </a:stretch>
              </p:blipFill>
              <p:spPr>
                <a:xfrm>
                  <a:off x="6183355" y="5272075"/>
                  <a:ext cx="192600" cy="132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
              <p14:nvContentPartPr>
                <p14:cNvPr id="222" name="Ink 221">
                  <a:extLst>
                    <a:ext uri="{FF2B5EF4-FFF2-40B4-BE49-F238E27FC236}">
                      <a16:creationId xmlns:a16="http://schemas.microsoft.com/office/drawing/2014/main" id="{E7184C1D-D6DC-447D-7120-EFFBA0A264EE}"/>
                    </a:ext>
                  </a:extLst>
                </p14:cNvPr>
                <p14:cNvContentPartPr/>
                <p14:nvPr/>
              </p14:nvContentPartPr>
              <p14:xfrm>
                <a:off x="6229075" y="5769955"/>
                <a:ext cx="90720" cy="571680"/>
              </p14:xfrm>
            </p:contentPart>
          </mc:Choice>
          <mc:Fallback>
            <p:pic>
              <p:nvPicPr>
                <p:cNvPr id="222" name="Ink 221">
                  <a:extLst>
                    <a:ext uri="{FF2B5EF4-FFF2-40B4-BE49-F238E27FC236}">
                      <a16:creationId xmlns:a16="http://schemas.microsoft.com/office/drawing/2014/main" id="{E7184C1D-D6DC-447D-7120-EFFBA0A264EE}"/>
                    </a:ext>
                  </a:extLst>
                </p:cNvPr>
                <p:cNvPicPr/>
                <p:nvPr/>
              </p:nvPicPr>
              <p:blipFill>
                <a:blip r:embed="rId249"/>
                <a:stretch>
                  <a:fillRect/>
                </a:stretch>
              </p:blipFill>
              <p:spPr>
                <a:xfrm>
                  <a:off x="6166435" y="5391955"/>
                  <a:ext cx="216360" cy="132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
              <p14:nvContentPartPr>
                <p14:cNvPr id="223" name="Ink 222">
                  <a:extLst>
                    <a:ext uri="{FF2B5EF4-FFF2-40B4-BE49-F238E27FC236}">
                      <a16:creationId xmlns:a16="http://schemas.microsoft.com/office/drawing/2014/main" id="{882D57C1-6EEB-F366-928C-6DC2BA3E541F}"/>
                    </a:ext>
                  </a:extLst>
                </p14:cNvPr>
                <p14:cNvContentPartPr/>
                <p14:nvPr/>
              </p14:nvContentPartPr>
              <p14:xfrm>
                <a:off x="6084355" y="5942395"/>
                <a:ext cx="262440" cy="630720"/>
              </p14:xfrm>
            </p:contentPart>
          </mc:Choice>
          <mc:Fallback>
            <p:pic>
              <p:nvPicPr>
                <p:cNvPr id="223" name="Ink 222">
                  <a:extLst>
                    <a:ext uri="{FF2B5EF4-FFF2-40B4-BE49-F238E27FC236}">
                      <a16:creationId xmlns:a16="http://schemas.microsoft.com/office/drawing/2014/main" id="{882D57C1-6EEB-F366-928C-6DC2BA3E541F}"/>
                    </a:ext>
                  </a:extLst>
                </p:cNvPr>
                <p:cNvPicPr/>
                <p:nvPr/>
              </p:nvPicPr>
              <p:blipFill>
                <a:blip r:embed="rId251"/>
                <a:stretch>
                  <a:fillRect/>
                </a:stretch>
              </p:blipFill>
              <p:spPr>
                <a:xfrm>
                  <a:off x="6021715" y="5564395"/>
                  <a:ext cx="388080" cy="138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
              <p14:nvContentPartPr>
                <p14:cNvPr id="224" name="Ink 223">
                  <a:extLst>
                    <a:ext uri="{FF2B5EF4-FFF2-40B4-BE49-F238E27FC236}">
                      <a16:creationId xmlns:a16="http://schemas.microsoft.com/office/drawing/2014/main" id="{53AD6178-8BE2-3011-62D4-29CBB33D6C1E}"/>
                    </a:ext>
                  </a:extLst>
                </p14:cNvPr>
                <p14:cNvContentPartPr/>
                <p14:nvPr/>
              </p14:nvContentPartPr>
              <p14:xfrm>
                <a:off x="6028915" y="6358555"/>
                <a:ext cx="205560" cy="221400"/>
              </p14:xfrm>
            </p:contentPart>
          </mc:Choice>
          <mc:Fallback>
            <p:pic>
              <p:nvPicPr>
                <p:cNvPr id="224" name="Ink 223">
                  <a:extLst>
                    <a:ext uri="{FF2B5EF4-FFF2-40B4-BE49-F238E27FC236}">
                      <a16:creationId xmlns:a16="http://schemas.microsoft.com/office/drawing/2014/main" id="{53AD6178-8BE2-3011-62D4-29CBB33D6C1E}"/>
                    </a:ext>
                  </a:extLst>
                </p:cNvPr>
                <p:cNvPicPr/>
                <p:nvPr/>
              </p:nvPicPr>
              <p:blipFill>
                <a:blip r:embed="rId253"/>
                <a:stretch>
                  <a:fillRect/>
                </a:stretch>
              </p:blipFill>
              <p:spPr>
                <a:xfrm>
                  <a:off x="5965915" y="5980555"/>
                  <a:ext cx="331200" cy="97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
              <p14:nvContentPartPr>
                <p14:cNvPr id="226" name="Ink 225">
                  <a:extLst>
                    <a:ext uri="{FF2B5EF4-FFF2-40B4-BE49-F238E27FC236}">
                      <a16:creationId xmlns:a16="http://schemas.microsoft.com/office/drawing/2014/main" id="{ABEAC544-18C8-CF4B-504E-3852A3CEAE3F}"/>
                    </a:ext>
                  </a:extLst>
                </p14:cNvPr>
                <p14:cNvContentPartPr/>
                <p14:nvPr/>
              </p14:nvContentPartPr>
              <p14:xfrm>
                <a:off x="5333395" y="6524155"/>
                <a:ext cx="282240" cy="69480"/>
              </p14:xfrm>
            </p:contentPart>
          </mc:Choice>
          <mc:Fallback>
            <p:pic>
              <p:nvPicPr>
                <p:cNvPr id="226" name="Ink 225">
                  <a:extLst>
                    <a:ext uri="{FF2B5EF4-FFF2-40B4-BE49-F238E27FC236}">
                      <a16:creationId xmlns:a16="http://schemas.microsoft.com/office/drawing/2014/main" id="{ABEAC544-18C8-CF4B-504E-3852A3CEAE3F}"/>
                    </a:ext>
                  </a:extLst>
                </p:cNvPr>
                <p:cNvPicPr/>
                <p:nvPr/>
              </p:nvPicPr>
              <p:blipFill>
                <a:blip r:embed="rId255"/>
                <a:stretch>
                  <a:fillRect/>
                </a:stretch>
              </p:blipFill>
              <p:spPr>
                <a:xfrm>
                  <a:off x="5270395" y="6146515"/>
                  <a:ext cx="407880" cy="82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
              <p14:nvContentPartPr>
                <p14:cNvPr id="227" name="Ink 226">
                  <a:extLst>
                    <a:ext uri="{FF2B5EF4-FFF2-40B4-BE49-F238E27FC236}">
                      <a16:creationId xmlns:a16="http://schemas.microsoft.com/office/drawing/2014/main" id="{3CFB259C-4FD5-7EE8-EDF9-08FE61A4DE4C}"/>
                    </a:ext>
                  </a:extLst>
                </p14:cNvPr>
                <p14:cNvContentPartPr/>
                <p14:nvPr/>
              </p14:nvContentPartPr>
              <p14:xfrm>
                <a:off x="5416915" y="6527755"/>
                <a:ext cx="284040" cy="50760"/>
              </p14:xfrm>
            </p:contentPart>
          </mc:Choice>
          <mc:Fallback>
            <p:pic>
              <p:nvPicPr>
                <p:cNvPr id="227" name="Ink 226">
                  <a:extLst>
                    <a:ext uri="{FF2B5EF4-FFF2-40B4-BE49-F238E27FC236}">
                      <a16:creationId xmlns:a16="http://schemas.microsoft.com/office/drawing/2014/main" id="{3CFB259C-4FD5-7EE8-EDF9-08FE61A4DE4C}"/>
                    </a:ext>
                  </a:extLst>
                </p:cNvPr>
                <p:cNvPicPr/>
                <p:nvPr/>
              </p:nvPicPr>
              <p:blipFill>
                <a:blip r:embed="rId257"/>
                <a:stretch>
                  <a:fillRect/>
                </a:stretch>
              </p:blipFill>
              <p:spPr>
                <a:xfrm>
                  <a:off x="5354275" y="6150115"/>
                  <a:ext cx="409680" cy="80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
              <p14:nvContentPartPr>
                <p14:cNvPr id="228" name="Ink 227">
                  <a:extLst>
                    <a:ext uri="{FF2B5EF4-FFF2-40B4-BE49-F238E27FC236}">
                      <a16:creationId xmlns:a16="http://schemas.microsoft.com/office/drawing/2014/main" id="{CD3F24ED-858B-52F7-17E3-3D413046D55B}"/>
                    </a:ext>
                  </a:extLst>
                </p14:cNvPr>
                <p14:cNvContentPartPr/>
                <p14:nvPr/>
              </p14:nvContentPartPr>
              <p14:xfrm>
                <a:off x="5456875" y="6566635"/>
                <a:ext cx="378000" cy="31320"/>
              </p14:xfrm>
            </p:contentPart>
          </mc:Choice>
          <mc:Fallback>
            <p:pic>
              <p:nvPicPr>
                <p:cNvPr id="228" name="Ink 227">
                  <a:extLst>
                    <a:ext uri="{FF2B5EF4-FFF2-40B4-BE49-F238E27FC236}">
                      <a16:creationId xmlns:a16="http://schemas.microsoft.com/office/drawing/2014/main" id="{CD3F24ED-858B-52F7-17E3-3D413046D55B}"/>
                    </a:ext>
                  </a:extLst>
                </p:cNvPr>
                <p:cNvPicPr/>
                <p:nvPr/>
              </p:nvPicPr>
              <p:blipFill>
                <a:blip r:embed="rId259"/>
                <a:stretch>
                  <a:fillRect/>
                </a:stretch>
              </p:blipFill>
              <p:spPr>
                <a:xfrm>
                  <a:off x="5393875" y="6188635"/>
                  <a:ext cx="503640" cy="78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
              <p14:nvContentPartPr>
                <p14:cNvPr id="229" name="Ink 228">
                  <a:extLst>
                    <a:ext uri="{FF2B5EF4-FFF2-40B4-BE49-F238E27FC236}">
                      <a16:creationId xmlns:a16="http://schemas.microsoft.com/office/drawing/2014/main" id="{A50CCF14-3253-4BA4-7D25-92E0D250E654}"/>
                    </a:ext>
                  </a:extLst>
                </p14:cNvPr>
                <p14:cNvContentPartPr/>
                <p14:nvPr/>
              </p14:nvContentPartPr>
              <p14:xfrm>
                <a:off x="5484235" y="6502195"/>
                <a:ext cx="398160" cy="88560"/>
              </p14:xfrm>
            </p:contentPart>
          </mc:Choice>
          <mc:Fallback>
            <p:pic>
              <p:nvPicPr>
                <p:cNvPr id="229" name="Ink 228">
                  <a:extLst>
                    <a:ext uri="{FF2B5EF4-FFF2-40B4-BE49-F238E27FC236}">
                      <a16:creationId xmlns:a16="http://schemas.microsoft.com/office/drawing/2014/main" id="{A50CCF14-3253-4BA4-7D25-92E0D250E654}"/>
                    </a:ext>
                  </a:extLst>
                </p:cNvPr>
                <p:cNvPicPr/>
                <p:nvPr/>
              </p:nvPicPr>
              <p:blipFill>
                <a:blip r:embed="rId261"/>
                <a:stretch>
                  <a:fillRect/>
                </a:stretch>
              </p:blipFill>
              <p:spPr>
                <a:xfrm>
                  <a:off x="5421235" y="6124555"/>
                  <a:ext cx="523800" cy="84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
              <p14:nvContentPartPr>
                <p14:cNvPr id="230" name="Ink 229">
                  <a:extLst>
                    <a:ext uri="{FF2B5EF4-FFF2-40B4-BE49-F238E27FC236}">
                      <a16:creationId xmlns:a16="http://schemas.microsoft.com/office/drawing/2014/main" id="{45850238-ED68-66AC-DB58-44E59A675C3B}"/>
                    </a:ext>
                  </a:extLst>
                </p14:cNvPr>
                <p14:cNvContentPartPr/>
                <p14:nvPr/>
              </p14:nvContentPartPr>
              <p14:xfrm>
                <a:off x="5502955" y="6477355"/>
                <a:ext cx="421200" cy="127080"/>
              </p14:xfrm>
            </p:contentPart>
          </mc:Choice>
          <mc:Fallback>
            <p:pic>
              <p:nvPicPr>
                <p:cNvPr id="230" name="Ink 229">
                  <a:extLst>
                    <a:ext uri="{FF2B5EF4-FFF2-40B4-BE49-F238E27FC236}">
                      <a16:creationId xmlns:a16="http://schemas.microsoft.com/office/drawing/2014/main" id="{45850238-ED68-66AC-DB58-44E59A675C3B}"/>
                    </a:ext>
                  </a:extLst>
                </p:cNvPr>
                <p:cNvPicPr/>
                <p:nvPr/>
              </p:nvPicPr>
              <p:blipFill>
                <a:blip r:embed="rId263"/>
                <a:stretch>
                  <a:fillRect/>
                </a:stretch>
              </p:blipFill>
              <p:spPr>
                <a:xfrm>
                  <a:off x="5439955" y="6099355"/>
                  <a:ext cx="546840" cy="88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
              <p14:nvContentPartPr>
                <p14:cNvPr id="232" name="Ink 231">
                  <a:extLst>
                    <a:ext uri="{FF2B5EF4-FFF2-40B4-BE49-F238E27FC236}">
                      <a16:creationId xmlns:a16="http://schemas.microsoft.com/office/drawing/2014/main" id="{049C2AA0-B96C-0903-9EB5-F5D8B3CFB920}"/>
                    </a:ext>
                  </a:extLst>
                </p14:cNvPr>
                <p14:cNvContentPartPr/>
                <p14:nvPr/>
              </p14:nvContentPartPr>
              <p14:xfrm>
                <a:off x="5781595" y="5967955"/>
                <a:ext cx="175320" cy="138960"/>
              </p14:xfrm>
            </p:contentPart>
          </mc:Choice>
          <mc:Fallback>
            <p:pic>
              <p:nvPicPr>
                <p:cNvPr id="232" name="Ink 231">
                  <a:extLst>
                    <a:ext uri="{FF2B5EF4-FFF2-40B4-BE49-F238E27FC236}">
                      <a16:creationId xmlns:a16="http://schemas.microsoft.com/office/drawing/2014/main" id="{049C2AA0-B96C-0903-9EB5-F5D8B3CFB920}"/>
                    </a:ext>
                  </a:extLst>
                </p:cNvPr>
                <p:cNvPicPr/>
                <p:nvPr/>
              </p:nvPicPr>
              <p:blipFill>
                <a:blip r:embed="rId265"/>
                <a:stretch>
                  <a:fillRect/>
                </a:stretch>
              </p:blipFill>
              <p:spPr>
                <a:xfrm>
                  <a:off x="5718595" y="5590315"/>
                  <a:ext cx="300960" cy="89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
              <p14:nvContentPartPr>
                <p14:cNvPr id="233" name="Ink 232">
                  <a:extLst>
                    <a:ext uri="{FF2B5EF4-FFF2-40B4-BE49-F238E27FC236}">
                      <a16:creationId xmlns:a16="http://schemas.microsoft.com/office/drawing/2014/main" id="{5386C8D8-4474-02AD-81ED-E33CEEB9D56F}"/>
                    </a:ext>
                  </a:extLst>
                </p14:cNvPr>
                <p14:cNvContentPartPr/>
                <p14:nvPr/>
              </p14:nvContentPartPr>
              <p14:xfrm>
                <a:off x="5788795" y="5993875"/>
                <a:ext cx="165600" cy="223560"/>
              </p14:xfrm>
            </p:contentPart>
          </mc:Choice>
          <mc:Fallback>
            <p:pic>
              <p:nvPicPr>
                <p:cNvPr id="233" name="Ink 232">
                  <a:extLst>
                    <a:ext uri="{FF2B5EF4-FFF2-40B4-BE49-F238E27FC236}">
                      <a16:creationId xmlns:a16="http://schemas.microsoft.com/office/drawing/2014/main" id="{5386C8D8-4474-02AD-81ED-E33CEEB9D56F}"/>
                    </a:ext>
                  </a:extLst>
                </p:cNvPr>
                <p:cNvPicPr/>
                <p:nvPr/>
              </p:nvPicPr>
              <p:blipFill>
                <a:blip r:embed="rId267"/>
                <a:stretch>
                  <a:fillRect/>
                </a:stretch>
              </p:blipFill>
              <p:spPr>
                <a:xfrm>
                  <a:off x="5726155" y="5615875"/>
                  <a:ext cx="291240" cy="9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
              <p14:nvContentPartPr>
                <p14:cNvPr id="234" name="Ink 233">
                  <a:extLst>
                    <a:ext uri="{FF2B5EF4-FFF2-40B4-BE49-F238E27FC236}">
                      <a16:creationId xmlns:a16="http://schemas.microsoft.com/office/drawing/2014/main" id="{E1E159B5-7E1D-3792-3E44-35BCFCCBC70D}"/>
                    </a:ext>
                  </a:extLst>
                </p14:cNvPr>
                <p14:cNvContentPartPr/>
                <p14:nvPr/>
              </p14:nvContentPartPr>
              <p14:xfrm>
                <a:off x="5839555" y="6012595"/>
                <a:ext cx="136440" cy="419040"/>
              </p14:xfrm>
            </p:contentPart>
          </mc:Choice>
          <mc:Fallback>
            <p:pic>
              <p:nvPicPr>
                <p:cNvPr id="234" name="Ink 233">
                  <a:extLst>
                    <a:ext uri="{FF2B5EF4-FFF2-40B4-BE49-F238E27FC236}">
                      <a16:creationId xmlns:a16="http://schemas.microsoft.com/office/drawing/2014/main" id="{E1E159B5-7E1D-3792-3E44-35BCFCCBC70D}"/>
                    </a:ext>
                  </a:extLst>
                </p:cNvPr>
                <p:cNvPicPr/>
                <p:nvPr/>
              </p:nvPicPr>
              <p:blipFill>
                <a:blip r:embed="rId269"/>
                <a:stretch>
                  <a:fillRect/>
                </a:stretch>
              </p:blipFill>
              <p:spPr>
                <a:xfrm>
                  <a:off x="5776555" y="5634955"/>
                  <a:ext cx="262080" cy="117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
              <p14:nvContentPartPr>
                <p14:cNvPr id="235" name="Ink 234">
                  <a:extLst>
                    <a:ext uri="{FF2B5EF4-FFF2-40B4-BE49-F238E27FC236}">
                      <a16:creationId xmlns:a16="http://schemas.microsoft.com/office/drawing/2014/main" id="{7E8A7885-9804-28CC-99C8-C3A695E742E0}"/>
                    </a:ext>
                  </a:extLst>
                </p14:cNvPr>
                <p14:cNvContentPartPr/>
                <p14:nvPr/>
              </p14:nvContentPartPr>
              <p14:xfrm>
                <a:off x="5808235" y="6103315"/>
                <a:ext cx="169560" cy="459360"/>
              </p14:xfrm>
            </p:contentPart>
          </mc:Choice>
          <mc:Fallback>
            <p:pic>
              <p:nvPicPr>
                <p:cNvPr id="235" name="Ink 234">
                  <a:extLst>
                    <a:ext uri="{FF2B5EF4-FFF2-40B4-BE49-F238E27FC236}">
                      <a16:creationId xmlns:a16="http://schemas.microsoft.com/office/drawing/2014/main" id="{7E8A7885-9804-28CC-99C8-C3A695E742E0}"/>
                    </a:ext>
                  </a:extLst>
                </p:cNvPr>
                <p:cNvPicPr/>
                <p:nvPr/>
              </p:nvPicPr>
              <p:blipFill>
                <a:blip r:embed="rId271"/>
                <a:stretch>
                  <a:fillRect/>
                </a:stretch>
              </p:blipFill>
              <p:spPr>
                <a:xfrm>
                  <a:off x="5745235" y="5725315"/>
                  <a:ext cx="295200" cy="121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
              <p14:nvContentPartPr>
                <p14:cNvPr id="237" name="Ink 236">
                  <a:extLst>
                    <a:ext uri="{FF2B5EF4-FFF2-40B4-BE49-F238E27FC236}">
                      <a16:creationId xmlns:a16="http://schemas.microsoft.com/office/drawing/2014/main" id="{4F586C26-462D-49B2-DF46-BB7A46F349C5}"/>
                    </a:ext>
                  </a:extLst>
                </p14:cNvPr>
                <p14:cNvContentPartPr/>
                <p14:nvPr/>
              </p14:nvContentPartPr>
              <p14:xfrm>
                <a:off x="5798515" y="6187915"/>
                <a:ext cx="190800" cy="356400"/>
              </p14:xfrm>
            </p:contentPart>
          </mc:Choice>
          <mc:Fallback>
            <p:pic>
              <p:nvPicPr>
                <p:cNvPr id="237" name="Ink 236">
                  <a:extLst>
                    <a:ext uri="{FF2B5EF4-FFF2-40B4-BE49-F238E27FC236}">
                      <a16:creationId xmlns:a16="http://schemas.microsoft.com/office/drawing/2014/main" id="{4F586C26-462D-49B2-DF46-BB7A46F349C5}"/>
                    </a:ext>
                  </a:extLst>
                </p:cNvPr>
                <p:cNvPicPr/>
                <p:nvPr/>
              </p:nvPicPr>
              <p:blipFill>
                <a:blip r:embed="rId273"/>
                <a:stretch>
                  <a:fillRect/>
                </a:stretch>
              </p:blipFill>
              <p:spPr>
                <a:xfrm>
                  <a:off x="5735875" y="5809915"/>
                  <a:ext cx="316440" cy="111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
              <p14:nvContentPartPr>
                <p14:cNvPr id="238" name="Ink 237">
                  <a:extLst>
                    <a:ext uri="{FF2B5EF4-FFF2-40B4-BE49-F238E27FC236}">
                      <a16:creationId xmlns:a16="http://schemas.microsoft.com/office/drawing/2014/main" id="{3870D011-4BF6-2BD4-B90D-5BBDB445B202}"/>
                    </a:ext>
                  </a:extLst>
                </p14:cNvPr>
                <p14:cNvContentPartPr/>
                <p14:nvPr/>
              </p14:nvContentPartPr>
              <p14:xfrm>
                <a:off x="5627515" y="6579235"/>
                <a:ext cx="423000" cy="33840"/>
              </p14:xfrm>
            </p:contentPart>
          </mc:Choice>
          <mc:Fallback>
            <p:pic>
              <p:nvPicPr>
                <p:cNvPr id="238" name="Ink 237">
                  <a:extLst>
                    <a:ext uri="{FF2B5EF4-FFF2-40B4-BE49-F238E27FC236}">
                      <a16:creationId xmlns:a16="http://schemas.microsoft.com/office/drawing/2014/main" id="{3870D011-4BF6-2BD4-B90D-5BBDB445B202}"/>
                    </a:ext>
                  </a:extLst>
                </p:cNvPr>
                <p:cNvPicPr/>
                <p:nvPr/>
              </p:nvPicPr>
              <p:blipFill>
                <a:blip r:embed="rId275"/>
                <a:stretch>
                  <a:fillRect/>
                </a:stretch>
              </p:blipFill>
              <p:spPr>
                <a:xfrm>
                  <a:off x="5564515" y="6201595"/>
                  <a:ext cx="548640" cy="78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
              <p14:nvContentPartPr>
                <p14:cNvPr id="239" name="Ink 238">
                  <a:extLst>
                    <a:ext uri="{FF2B5EF4-FFF2-40B4-BE49-F238E27FC236}">
                      <a16:creationId xmlns:a16="http://schemas.microsoft.com/office/drawing/2014/main" id="{09A7F758-92CC-FD9B-D6D6-7DAAF92F14AB}"/>
                    </a:ext>
                  </a:extLst>
                </p14:cNvPr>
                <p14:cNvContentPartPr/>
                <p14:nvPr/>
              </p14:nvContentPartPr>
              <p14:xfrm>
                <a:off x="5737675" y="6551515"/>
                <a:ext cx="296280" cy="45360"/>
              </p14:xfrm>
            </p:contentPart>
          </mc:Choice>
          <mc:Fallback>
            <p:pic>
              <p:nvPicPr>
                <p:cNvPr id="239" name="Ink 238">
                  <a:extLst>
                    <a:ext uri="{FF2B5EF4-FFF2-40B4-BE49-F238E27FC236}">
                      <a16:creationId xmlns:a16="http://schemas.microsoft.com/office/drawing/2014/main" id="{09A7F758-92CC-FD9B-D6D6-7DAAF92F14AB}"/>
                    </a:ext>
                  </a:extLst>
                </p:cNvPr>
                <p:cNvPicPr/>
                <p:nvPr/>
              </p:nvPicPr>
              <p:blipFill>
                <a:blip r:embed="rId277"/>
                <a:stretch>
                  <a:fillRect/>
                </a:stretch>
              </p:blipFill>
              <p:spPr>
                <a:xfrm>
                  <a:off x="5675035" y="6173515"/>
                  <a:ext cx="421920" cy="80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
              <p14:nvContentPartPr>
                <p14:cNvPr id="240" name="Ink 239">
                  <a:extLst>
                    <a:ext uri="{FF2B5EF4-FFF2-40B4-BE49-F238E27FC236}">
                      <a16:creationId xmlns:a16="http://schemas.microsoft.com/office/drawing/2014/main" id="{6F55E9CB-07C1-CB75-76DB-069A24E99A34}"/>
                    </a:ext>
                  </a:extLst>
                </p14:cNvPr>
                <p14:cNvContentPartPr/>
                <p14:nvPr/>
              </p14:nvContentPartPr>
              <p14:xfrm>
                <a:off x="5686195" y="6552955"/>
                <a:ext cx="392760" cy="50400"/>
              </p14:xfrm>
            </p:contentPart>
          </mc:Choice>
          <mc:Fallback>
            <p:pic>
              <p:nvPicPr>
                <p:cNvPr id="240" name="Ink 239">
                  <a:extLst>
                    <a:ext uri="{FF2B5EF4-FFF2-40B4-BE49-F238E27FC236}">
                      <a16:creationId xmlns:a16="http://schemas.microsoft.com/office/drawing/2014/main" id="{6F55E9CB-07C1-CB75-76DB-069A24E99A34}"/>
                    </a:ext>
                  </a:extLst>
                </p:cNvPr>
                <p:cNvPicPr/>
                <p:nvPr/>
              </p:nvPicPr>
              <p:blipFill>
                <a:blip r:embed="rId279"/>
                <a:stretch>
                  <a:fillRect/>
                </a:stretch>
              </p:blipFill>
              <p:spPr>
                <a:xfrm>
                  <a:off x="5623195" y="6175315"/>
                  <a:ext cx="518400" cy="80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
              <p14:nvContentPartPr>
                <p14:cNvPr id="241" name="Ink 240">
                  <a:extLst>
                    <a:ext uri="{FF2B5EF4-FFF2-40B4-BE49-F238E27FC236}">
                      <a16:creationId xmlns:a16="http://schemas.microsoft.com/office/drawing/2014/main" id="{76FA21E3-4192-8F71-6010-7A6512763D16}"/>
                    </a:ext>
                  </a:extLst>
                </p14:cNvPr>
                <p14:cNvContentPartPr/>
                <p14:nvPr/>
              </p14:nvContentPartPr>
              <p14:xfrm>
                <a:off x="5882755" y="6136435"/>
                <a:ext cx="99360" cy="347760"/>
              </p14:xfrm>
            </p:contentPart>
          </mc:Choice>
          <mc:Fallback>
            <p:pic>
              <p:nvPicPr>
                <p:cNvPr id="241" name="Ink 240">
                  <a:extLst>
                    <a:ext uri="{FF2B5EF4-FFF2-40B4-BE49-F238E27FC236}">
                      <a16:creationId xmlns:a16="http://schemas.microsoft.com/office/drawing/2014/main" id="{76FA21E3-4192-8F71-6010-7A6512763D16}"/>
                    </a:ext>
                  </a:extLst>
                </p:cNvPr>
                <p:cNvPicPr/>
                <p:nvPr/>
              </p:nvPicPr>
              <p:blipFill>
                <a:blip r:embed="rId281"/>
                <a:stretch>
                  <a:fillRect/>
                </a:stretch>
              </p:blipFill>
              <p:spPr>
                <a:xfrm>
                  <a:off x="5820115" y="5758795"/>
                  <a:ext cx="225000" cy="110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
              <p14:nvContentPartPr>
                <p14:cNvPr id="243" name="Ink 242">
                  <a:extLst>
                    <a:ext uri="{FF2B5EF4-FFF2-40B4-BE49-F238E27FC236}">
                      <a16:creationId xmlns:a16="http://schemas.microsoft.com/office/drawing/2014/main" id="{D156304F-D53B-D625-A637-0773F680B238}"/>
                    </a:ext>
                  </a:extLst>
                </p14:cNvPr>
                <p14:cNvContentPartPr/>
                <p14:nvPr/>
              </p14:nvContentPartPr>
              <p14:xfrm>
                <a:off x="5681155" y="5409595"/>
                <a:ext cx="331920" cy="101160"/>
              </p14:xfrm>
            </p:contentPart>
          </mc:Choice>
          <mc:Fallback>
            <p:pic>
              <p:nvPicPr>
                <p:cNvPr id="243" name="Ink 242">
                  <a:extLst>
                    <a:ext uri="{FF2B5EF4-FFF2-40B4-BE49-F238E27FC236}">
                      <a16:creationId xmlns:a16="http://schemas.microsoft.com/office/drawing/2014/main" id="{D156304F-D53B-D625-A637-0773F680B238}"/>
                    </a:ext>
                  </a:extLst>
                </p:cNvPr>
                <p:cNvPicPr/>
                <p:nvPr/>
              </p:nvPicPr>
              <p:blipFill>
                <a:blip r:embed="rId283"/>
                <a:stretch>
                  <a:fillRect/>
                </a:stretch>
              </p:blipFill>
              <p:spPr>
                <a:xfrm>
                  <a:off x="5618155" y="5031955"/>
                  <a:ext cx="45756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
              <p14:nvContentPartPr>
                <p14:cNvPr id="245" name="Ink 244">
                  <a:extLst>
                    <a:ext uri="{FF2B5EF4-FFF2-40B4-BE49-F238E27FC236}">
                      <a16:creationId xmlns:a16="http://schemas.microsoft.com/office/drawing/2014/main" id="{C740587A-03BE-B018-9D96-8E3E5008EBB3}"/>
                    </a:ext>
                  </a:extLst>
                </p14:cNvPr>
                <p14:cNvContentPartPr/>
                <p14:nvPr/>
              </p14:nvContentPartPr>
              <p14:xfrm>
                <a:off x="5757475" y="5408875"/>
                <a:ext cx="429120" cy="178200"/>
              </p14:xfrm>
            </p:contentPart>
          </mc:Choice>
          <mc:Fallback>
            <p:pic>
              <p:nvPicPr>
                <p:cNvPr id="245" name="Ink 244">
                  <a:extLst>
                    <a:ext uri="{FF2B5EF4-FFF2-40B4-BE49-F238E27FC236}">
                      <a16:creationId xmlns:a16="http://schemas.microsoft.com/office/drawing/2014/main" id="{C740587A-03BE-B018-9D96-8E3E5008EBB3}"/>
                    </a:ext>
                  </a:extLst>
                </p:cNvPr>
                <p:cNvPicPr/>
                <p:nvPr/>
              </p:nvPicPr>
              <p:blipFill>
                <a:blip r:embed="rId285"/>
                <a:stretch>
                  <a:fillRect/>
                </a:stretch>
              </p:blipFill>
              <p:spPr>
                <a:xfrm>
                  <a:off x="5694475" y="5030875"/>
                  <a:ext cx="554760" cy="93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
              <p14:nvContentPartPr>
                <p14:cNvPr id="246" name="Ink 245">
                  <a:extLst>
                    <a:ext uri="{FF2B5EF4-FFF2-40B4-BE49-F238E27FC236}">
                      <a16:creationId xmlns:a16="http://schemas.microsoft.com/office/drawing/2014/main" id="{62DFE804-14B9-A51F-CA38-F1AECDA1CA83}"/>
                    </a:ext>
                  </a:extLst>
                </p14:cNvPr>
                <p14:cNvContentPartPr/>
                <p14:nvPr/>
              </p14:nvContentPartPr>
              <p14:xfrm>
                <a:off x="5799595" y="5463595"/>
                <a:ext cx="411120" cy="178560"/>
              </p14:xfrm>
            </p:contentPart>
          </mc:Choice>
          <mc:Fallback>
            <p:pic>
              <p:nvPicPr>
                <p:cNvPr id="246" name="Ink 245">
                  <a:extLst>
                    <a:ext uri="{FF2B5EF4-FFF2-40B4-BE49-F238E27FC236}">
                      <a16:creationId xmlns:a16="http://schemas.microsoft.com/office/drawing/2014/main" id="{62DFE804-14B9-A51F-CA38-F1AECDA1CA83}"/>
                    </a:ext>
                  </a:extLst>
                </p:cNvPr>
                <p:cNvPicPr/>
                <p:nvPr/>
              </p:nvPicPr>
              <p:blipFill>
                <a:blip r:embed="rId287"/>
                <a:stretch>
                  <a:fillRect/>
                </a:stretch>
              </p:blipFill>
              <p:spPr>
                <a:xfrm>
                  <a:off x="5736595" y="5085595"/>
                  <a:ext cx="536760" cy="9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
              <p14:nvContentPartPr>
                <p14:cNvPr id="247" name="Ink 246">
                  <a:extLst>
                    <a:ext uri="{FF2B5EF4-FFF2-40B4-BE49-F238E27FC236}">
                      <a16:creationId xmlns:a16="http://schemas.microsoft.com/office/drawing/2014/main" id="{A6CDD4D2-55C5-6170-6730-9A8DAC414D08}"/>
                    </a:ext>
                  </a:extLst>
                </p14:cNvPr>
                <p14:cNvContentPartPr/>
                <p14:nvPr/>
              </p14:nvContentPartPr>
              <p14:xfrm>
                <a:off x="5822995" y="5413915"/>
                <a:ext cx="381240" cy="195120"/>
              </p14:xfrm>
            </p:contentPart>
          </mc:Choice>
          <mc:Fallback>
            <p:pic>
              <p:nvPicPr>
                <p:cNvPr id="247" name="Ink 246">
                  <a:extLst>
                    <a:ext uri="{FF2B5EF4-FFF2-40B4-BE49-F238E27FC236}">
                      <a16:creationId xmlns:a16="http://schemas.microsoft.com/office/drawing/2014/main" id="{A6CDD4D2-55C5-6170-6730-9A8DAC414D08}"/>
                    </a:ext>
                  </a:extLst>
                </p:cNvPr>
                <p:cNvPicPr/>
                <p:nvPr/>
              </p:nvPicPr>
              <p:blipFill>
                <a:blip r:embed="rId289"/>
                <a:stretch>
                  <a:fillRect/>
                </a:stretch>
              </p:blipFill>
              <p:spPr>
                <a:xfrm>
                  <a:off x="5760355" y="5036275"/>
                  <a:ext cx="506880" cy="95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
              <p14:nvContentPartPr>
                <p14:cNvPr id="248" name="Ink 247">
                  <a:extLst>
                    <a:ext uri="{FF2B5EF4-FFF2-40B4-BE49-F238E27FC236}">
                      <a16:creationId xmlns:a16="http://schemas.microsoft.com/office/drawing/2014/main" id="{3799D6A8-085E-EECA-0A84-1CA70D5EF0B5}"/>
                    </a:ext>
                  </a:extLst>
                </p14:cNvPr>
                <p14:cNvContentPartPr/>
                <p14:nvPr/>
              </p14:nvContentPartPr>
              <p14:xfrm>
                <a:off x="5850355" y="5538115"/>
                <a:ext cx="160920" cy="362160"/>
              </p14:xfrm>
            </p:contentPart>
          </mc:Choice>
          <mc:Fallback>
            <p:pic>
              <p:nvPicPr>
                <p:cNvPr id="248" name="Ink 247">
                  <a:extLst>
                    <a:ext uri="{FF2B5EF4-FFF2-40B4-BE49-F238E27FC236}">
                      <a16:creationId xmlns:a16="http://schemas.microsoft.com/office/drawing/2014/main" id="{3799D6A8-085E-EECA-0A84-1CA70D5EF0B5}"/>
                    </a:ext>
                  </a:extLst>
                </p:cNvPr>
                <p:cNvPicPr/>
                <p:nvPr/>
              </p:nvPicPr>
              <p:blipFill>
                <a:blip r:embed="rId291"/>
                <a:stretch>
                  <a:fillRect/>
                </a:stretch>
              </p:blipFill>
              <p:spPr>
                <a:xfrm>
                  <a:off x="5787715" y="5160475"/>
                  <a:ext cx="286560" cy="111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
              <p14:nvContentPartPr>
                <p14:cNvPr id="249" name="Ink 248">
                  <a:extLst>
                    <a:ext uri="{FF2B5EF4-FFF2-40B4-BE49-F238E27FC236}">
                      <a16:creationId xmlns:a16="http://schemas.microsoft.com/office/drawing/2014/main" id="{A6E2C856-D016-3C03-9F37-3E387F6E40F9}"/>
                    </a:ext>
                  </a:extLst>
                </p14:cNvPr>
                <p14:cNvContentPartPr/>
                <p14:nvPr/>
              </p14:nvContentPartPr>
              <p14:xfrm>
                <a:off x="5873035" y="5570155"/>
                <a:ext cx="133560" cy="290520"/>
              </p14:xfrm>
            </p:contentPart>
          </mc:Choice>
          <mc:Fallback>
            <p:pic>
              <p:nvPicPr>
                <p:cNvPr id="249" name="Ink 248">
                  <a:extLst>
                    <a:ext uri="{FF2B5EF4-FFF2-40B4-BE49-F238E27FC236}">
                      <a16:creationId xmlns:a16="http://schemas.microsoft.com/office/drawing/2014/main" id="{A6E2C856-D016-3C03-9F37-3E387F6E40F9}"/>
                    </a:ext>
                  </a:extLst>
                </p:cNvPr>
                <p:cNvPicPr/>
                <p:nvPr/>
              </p:nvPicPr>
              <p:blipFill>
                <a:blip r:embed="rId293"/>
                <a:stretch>
                  <a:fillRect/>
                </a:stretch>
              </p:blipFill>
              <p:spPr>
                <a:xfrm>
                  <a:off x="5810035" y="5192515"/>
                  <a:ext cx="259200" cy="10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
              <p14:nvContentPartPr>
                <p14:cNvPr id="250" name="Ink 249">
                  <a:extLst>
                    <a:ext uri="{FF2B5EF4-FFF2-40B4-BE49-F238E27FC236}">
                      <a16:creationId xmlns:a16="http://schemas.microsoft.com/office/drawing/2014/main" id="{F22BC7EE-65AF-0F3C-386E-984FD3E4F2E5}"/>
                    </a:ext>
                  </a:extLst>
                </p14:cNvPr>
                <p14:cNvContentPartPr/>
                <p14:nvPr/>
              </p14:nvContentPartPr>
              <p14:xfrm>
                <a:off x="5801035" y="5632795"/>
                <a:ext cx="190800" cy="301680"/>
              </p14:xfrm>
            </p:contentPart>
          </mc:Choice>
          <mc:Fallback>
            <p:pic>
              <p:nvPicPr>
                <p:cNvPr id="250" name="Ink 249">
                  <a:extLst>
                    <a:ext uri="{FF2B5EF4-FFF2-40B4-BE49-F238E27FC236}">
                      <a16:creationId xmlns:a16="http://schemas.microsoft.com/office/drawing/2014/main" id="{F22BC7EE-65AF-0F3C-386E-984FD3E4F2E5}"/>
                    </a:ext>
                  </a:extLst>
                </p:cNvPr>
                <p:cNvPicPr/>
                <p:nvPr/>
              </p:nvPicPr>
              <p:blipFill>
                <a:blip r:embed="rId295"/>
                <a:stretch>
                  <a:fillRect/>
                </a:stretch>
              </p:blipFill>
              <p:spPr>
                <a:xfrm>
                  <a:off x="5738395" y="5255155"/>
                  <a:ext cx="316440" cy="105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
              <p14:nvContentPartPr>
                <p14:cNvPr id="251" name="Ink 250">
                  <a:extLst>
                    <a:ext uri="{FF2B5EF4-FFF2-40B4-BE49-F238E27FC236}">
                      <a16:creationId xmlns:a16="http://schemas.microsoft.com/office/drawing/2014/main" id="{572C2BC6-8CFB-3228-D1AB-7B56BB377835}"/>
                    </a:ext>
                  </a:extLst>
                </p14:cNvPr>
                <p14:cNvContentPartPr/>
                <p14:nvPr/>
              </p14:nvContentPartPr>
              <p14:xfrm>
                <a:off x="5159875" y="5453875"/>
                <a:ext cx="212760" cy="253440"/>
              </p14:xfrm>
            </p:contentPart>
          </mc:Choice>
          <mc:Fallback>
            <p:pic>
              <p:nvPicPr>
                <p:cNvPr id="251" name="Ink 250">
                  <a:extLst>
                    <a:ext uri="{FF2B5EF4-FFF2-40B4-BE49-F238E27FC236}">
                      <a16:creationId xmlns:a16="http://schemas.microsoft.com/office/drawing/2014/main" id="{572C2BC6-8CFB-3228-D1AB-7B56BB377835}"/>
                    </a:ext>
                  </a:extLst>
                </p:cNvPr>
                <p:cNvPicPr/>
                <p:nvPr/>
              </p:nvPicPr>
              <p:blipFill>
                <a:blip r:embed="rId297"/>
                <a:stretch>
                  <a:fillRect/>
                </a:stretch>
              </p:blipFill>
              <p:spPr>
                <a:xfrm>
                  <a:off x="5097235" y="5076235"/>
                  <a:ext cx="33840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
              <p14:nvContentPartPr>
                <p14:cNvPr id="252" name="Ink 251">
                  <a:extLst>
                    <a:ext uri="{FF2B5EF4-FFF2-40B4-BE49-F238E27FC236}">
                      <a16:creationId xmlns:a16="http://schemas.microsoft.com/office/drawing/2014/main" id="{71756AF5-A95D-2741-0C05-CAA3836FEF66}"/>
                    </a:ext>
                  </a:extLst>
                </p14:cNvPr>
                <p14:cNvContentPartPr/>
                <p14:nvPr/>
              </p14:nvContentPartPr>
              <p14:xfrm>
                <a:off x="5136475" y="5540995"/>
                <a:ext cx="137160" cy="186120"/>
              </p14:xfrm>
            </p:contentPart>
          </mc:Choice>
          <mc:Fallback>
            <p:pic>
              <p:nvPicPr>
                <p:cNvPr id="252" name="Ink 251">
                  <a:extLst>
                    <a:ext uri="{FF2B5EF4-FFF2-40B4-BE49-F238E27FC236}">
                      <a16:creationId xmlns:a16="http://schemas.microsoft.com/office/drawing/2014/main" id="{71756AF5-A95D-2741-0C05-CAA3836FEF66}"/>
                    </a:ext>
                  </a:extLst>
                </p:cNvPr>
                <p:cNvPicPr/>
                <p:nvPr/>
              </p:nvPicPr>
              <p:blipFill>
                <a:blip r:embed="rId299"/>
                <a:stretch>
                  <a:fillRect/>
                </a:stretch>
              </p:blipFill>
              <p:spPr>
                <a:xfrm>
                  <a:off x="5073475" y="5162995"/>
                  <a:ext cx="262800" cy="94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
              <p14:nvContentPartPr>
                <p14:cNvPr id="253" name="Ink 252">
                  <a:extLst>
                    <a:ext uri="{FF2B5EF4-FFF2-40B4-BE49-F238E27FC236}">
                      <a16:creationId xmlns:a16="http://schemas.microsoft.com/office/drawing/2014/main" id="{2642A525-28B9-B5FC-A2A8-99C22EF59F6B}"/>
                    </a:ext>
                  </a:extLst>
                </p14:cNvPr>
                <p14:cNvContentPartPr/>
                <p14:nvPr/>
              </p14:nvContentPartPr>
              <p14:xfrm>
                <a:off x="4938115" y="5622355"/>
                <a:ext cx="254520" cy="409320"/>
              </p14:xfrm>
            </p:contentPart>
          </mc:Choice>
          <mc:Fallback>
            <p:pic>
              <p:nvPicPr>
                <p:cNvPr id="253" name="Ink 252">
                  <a:extLst>
                    <a:ext uri="{FF2B5EF4-FFF2-40B4-BE49-F238E27FC236}">
                      <a16:creationId xmlns:a16="http://schemas.microsoft.com/office/drawing/2014/main" id="{2642A525-28B9-B5FC-A2A8-99C22EF59F6B}"/>
                    </a:ext>
                  </a:extLst>
                </p:cNvPr>
                <p:cNvPicPr/>
                <p:nvPr/>
              </p:nvPicPr>
              <p:blipFill>
                <a:blip r:embed="rId301"/>
                <a:stretch>
                  <a:fillRect/>
                </a:stretch>
              </p:blipFill>
              <p:spPr>
                <a:xfrm>
                  <a:off x="4875475" y="5244715"/>
                  <a:ext cx="380160" cy="116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
              <p14:nvContentPartPr>
                <p14:cNvPr id="254" name="Ink 253">
                  <a:extLst>
                    <a:ext uri="{FF2B5EF4-FFF2-40B4-BE49-F238E27FC236}">
                      <a16:creationId xmlns:a16="http://schemas.microsoft.com/office/drawing/2014/main" id="{E6E682A7-699A-3F00-690B-EFB19563A611}"/>
                    </a:ext>
                  </a:extLst>
                </p14:cNvPr>
                <p14:cNvContentPartPr/>
                <p14:nvPr/>
              </p14:nvContentPartPr>
              <p14:xfrm>
                <a:off x="4955035" y="5744035"/>
                <a:ext cx="127440" cy="358920"/>
              </p14:xfrm>
            </p:contentPart>
          </mc:Choice>
          <mc:Fallback>
            <p:pic>
              <p:nvPicPr>
                <p:cNvPr id="254" name="Ink 253">
                  <a:extLst>
                    <a:ext uri="{FF2B5EF4-FFF2-40B4-BE49-F238E27FC236}">
                      <a16:creationId xmlns:a16="http://schemas.microsoft.com/office/drawing/2014/main" id="{E6E682A7-699A-3F00-690B-EFB19563A611}"/>
                    </a:ext>
                  </a:extLst>
                </p:cNvPr>
                <p:cNvPicPr/>
                <p:nvPr/>
              </p:nvPicPr>
              <p:blipFill>
                <a:blip r:embed="rId303"/>
                <a:stretch>
                  <a:fillRect/>
                </a:stretch>
              </p:blipFill>
              <p:spPr>
                <a:xfrm>
                  <a:off x="4892395" y="5366395"/>
                  <a:ext cx="253080" cy="111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
              <p14:nvContentPartPr>
                <p14:cNvPr id="255" name="Ink 254">
                  <a:extLst>
                    <a:ext uri="{FF2B5EF4-FFF2-40B4-BE49-F238E27FC236}">
                      <a16:creationId xmlns:a16="http://schemas.microsoft.com/office/drawing/2014/main" id="{AD7D9C9B-CD82-9FE5-7BE8-82BE97ACC6CE}"/>
                    </a:ext>
                  </a:extLst>
                </p14:cNvPr>
                <p14:cNvContentPartPr/>
                <p14:nvPr/>
              </p14:nvContentPartPr>
              <p14:xfrm>
                <a:off x="4950715" y="5835835"/>
                <a:ext cx="105120" cy="286920"/>
              </p14:xfrm>
            </p:contentPart>
          </mc:Choice>
          <mc:Fallback>
            <p:pic>
              <p:nvPicPr>
                <p:cNvPr id="255" name="Ink 254">
                  <a:extLst>
                    <a:ext uri="{FF2B5EF4-FFF2-40B4-BE49-F238E27FC236}">
                      <a16:creationId xmlns:a16="http://schemas.microsoft.com/office/drawing/2014/main" id="{AD7D9C9B-CD82-9FE5-7BE8-82BE97ACC6CE}"/>
                    </a:ext>
                  </a:extLst>
                </p:cNvPr>
                <p:cNvPicPr/>
                <p:nvPr/>
              </p:nvPicPr>
              <p:blipFill>
                <a:blip r:embed="rId305"/>
                <a:stretch>
                  <a:fillRect/>
                </a:stretch>
              </p:blipFill>
              <p:spPr>
                <a:xfrm>
                  <a:off x="4888075" y="5458195"/>
                  <a:ext cx="230760" cy="104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
              <p14:nvContentPartPr>
                <p14:cNvPr id="256" name="Ink 255">
                  <a:extLst>
                    <a:ext uri="{FF2B5EF4-FFF2-40B4-BE49-F238E27FC236}">
                      <a16:creationId xmlns:a16="http://schemas.microsoft.com/office/drawing/2014/main" id="{F530DA4F-099D-4BD7-7EEF-F41546F0D541}"/>
                    </a:ext>
                  </a:extLst>
                </p14:cNvPr>
                <p14:cNvContentPartPr/>
                <p14:nvPr/>
              </p14:nvContentPartPr>
              <p14:xfrm>
                <a:off x="4982395" y="5891635"/>
                <a:ext cx="48960" cy="248040"/>
              </p14:xfrm>
            </p:contentPart>
          </mc:Choice>
          <mc:Fallback>
            <p:pic>
              <p:nvPicPr>
                <p:cNvPr id="256" name="Ink 255">
                  <a:extLst>
                    <a:ext uri="{FF2B5EF4-FFF2-40B4-BE49-F238E27FC236}">
                      <a16:creationId xmlns:a16="http://schemas.microsoft.com/office/drawing/2014/main" id="{F530DA4F-099D-4BD7-7EEF-F41546F0D541}"/>
                    </a:ext>
                  </a:extLst>
                </p:cNvPr>
                <p:cNvPicPr/>
                <p:nvPr/>
              </p:nvPicPr>
              <p:blipFill>
                <a:blip r:embed="rId307"/>
                <a:stretch>
                  <a:fillRect/>
                </a:stretch>
              </p:blipFill>
              <p:spPr>
                <a:xfrm>
                  <a:off x="4919755" y="5513995"/>
                  <a:ext cx="174600" cy="100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
              <p14:nvContentPartPr>
                <p14:cNvPr id="257" name="Ink 256">
                  <a:extLst>
                    <a:ext uri="{FF2B5EF4-FFF2-40B4-BE49-F238E27FC236}">
                      <a16:creationId xmlns:a16="http://schemas.microsoft.com/office/drawing/2014/main" id="{BA3D20BD-FBFE-CC29-71E6-5C23B2DE8380}"/>
                    </a:ext>
                  </a:extLst>
                </p14:cNvPr>
                <p14:cNvContentPartPr/>
                <p14:nvPr/>
              </p14:nvContentPartPr>
              <p14:xfrm>
                <a:off x="4958995" y="5840875"/>
                <a:ext cx="90360" cy="368280"/>
              </p14:xfrm>
            </p:contentPart>
          </mc:Choice>
          <mc:Fallback>
            <p:pic>
              <p:nvPicPr>
                <p:cNvPr id="257" name="Ink 256">
                  <a:extLst>
                    <a:ext uri="{FF2B5EF4-FFF2-40B4-BE49-F238E27FC236}">
                      <a16:creationId xmlns:a16="http://schemas.microsoft.com/office/drawing/2014/main" id="{BA3D20BD-FBFE-CC29-71E6-5C23B2DE8380}"/>
                    </a:ext>
                  </a:extLst>
                </p:cNvPr>
                <p:cNvPicPr/>
                <p:nvPr/>
              </p:nvPicPr>
              <p:blipFill>
                <a:blip r:embed="rId309"/>
                <a:stretch>
                  <a:fillRect/>
                </a:stretch>
              </p:blipFill>
              <p:spPr>
                <a:xfrm>
                  <a:off x="4896355" y="5463235"/>
                  <a:ext cx="216000" cy="112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
              <p14:nvContentPartPr>
                <p14:cNvPr id="258" name="Ink 257">
                  <a:extLst>
                    <a:ext uri="{FF2B5EF4-FFF2-40B4-BE49-F238E27FC236}">
                      <a16:creationId xmlns:a16="http://schemas.microsoft.com/office/drawing/2014/main" id="{27973294-D9EF-E652-9872-B900151386AD}"/>
                    </a:ext>
                  </a:extLst>
                </p14:cNvPr>
                <p14:cNvContentPartPr/>
                <p14:nvPr/>
              </p14:nvContentPartPr>
              <p14:xfrm>
                <a:off x="4954675" y="5875435"/>
                <a:ext cx="65160" cy="295920"/>
              </p14:xfrm>
            </p:contentPart>
          </mc:Choice>
          <mc:Fallback>
            <p:pic>
              <p:nvPicPr>
                <p:cNvPr id="258" name="Ink 257">
                  <a:extLst>
                    <a:ext uri="{FF2B5EF4-FFF2-40B4-BE49-F238E27FC236}">
                      <a16:creationId xmlns:a16="http://schemas.microsoft.com/office/drawing/2014/main" id="{27973294-D9EF-E652-9872-B900151386AD}"/>
                    </a:ext>
                  </a:extLst>
                </p:cNvPr>
                <p:cNvPicPr/>
                <p:nvPr/>
              </p:nvPicPr>
              <p:blipFill>
                <a:blip r:embed="rId311"/>
                <a:stretch>
                  <a:fillRect/>
                </a:stretch>
              </p:blipFill>
              <p:spPr>
                <a:xfrm>
                  <a:off x="4891675" y="5497795"/>
                  <a:ext cx="190800" cy="105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
              <p14:nvContentPartPr>
                <p14:cNvPr id="259" name="Ink 258">
                  <a:extLst>
                    <a:ext uri="{FF2B5EF4-FFF2-40B4-BE49-F238E27FC236}">
                      <a16:creationId xmlns:a16="http://schemas.microsoft.com/office/drawing/2014/main" id="{16DF2C89-27C2-19A0-E1CA-EA6C6B135B74}"/>
                    </a:ext>
                  </a:extLst>
                </p14:cNvPr>
                <p14:cNvContentPartPr/>
                <p14:nvPr/>
              </p14:nvContentPartPr>
              <p14:xfrm>
                <a:off x="5126035" y="5780035"/>
                <a:ext cx="7560" cy="12960"/>
              </p14:xfrm>
            </p:contentPart>
          </mc:Choice>
          <mc:Fallback>
            <p:pic>
              <p:nvPicPr>
                <p:cNvPr id="259" name="Ink 258">
                  <a:extLst>
                    <a:ext uri="{FF2B5EF4-FFF2-40B4-BE49-F238E27FC236}">
                      <a16:creationId xmlns:a16="http://schemas.microsoft.com/office/drawing/2014/main" id="{16DF2C89-27C2-19A0-E1CA-EA6C6B135B74}"/>
                    </a:ext>
                  </a:extLst>
                </p:cNvPr>
                <p:cNvPicPr/>
                <p:nvPr/>
              </p:nvPicPr>
              <p:blipFill>
                <a:blip r:embed="rId313"/>
                <a:stretch>
                  <a:fillRect/>
                </a:stretch>
              </p:blipFill>
              <p:spPr>
                <a:xfrm>
                  <a:off x="5063035" y="5402395"/>
                  <a:ext cx="133200" cy="76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
              <p14:nvContentPartPr>
                <p14:cNvPr id="260" name="Ink 259">
                  <a:extLst>
                    <a:ext uri="{FF2B5EF4-FFF2-40B4-BE49-F238E27FC236}">
                      <a16:creationId xmlns:a16="http://schemas.microsoft.com/office/drawing/2014/main" id="{867559DC-945D-4609-4F7A-644202EC8816}"/>
                    </a:ext>
                  </a:extLst>
                </p14:cNvPr>
                <p14:cNvContentPartPr/>
                <p14:nvPr/>
              </p14:nvContentPartPr>
              <p14:xfrm>
                <a:off x="4970875" y="5736475"/>
                <a:ext cx="180720" cy="384480"/>
              </p14:xfrm>
            </p:contentPart>
          </mc:Choice>
          <mc:Fallback>
            <p:pic>
              <p:nvPicPr>
                <p:cNvPr id="260" name="Ink 259">
                  <a:extLst>
                    <a:ext uri="{FF2B5EF4-FFF2-40B4-BE49-F238E27FC236}">
                      <a16:creationId xmlns:a16="http://schemas.microsoft.com/office/drawing/2014/main" id="{867559DC-945D-4609-4F7A-644202EC8816}"/>
                    </a:ext>
                  </a:extLst>
                </p:cNvPr>
                <p:cNvPicPr/>
                <p:nvPr/>
              </p:nvPicPr>
              <p:blipFill>
                <a:blip r:embed="rId315"/>
                <a:stretch>
                  <a:fillRect/>
                </a:stretch>
              </p:blipFill>
              <p:spPr>
                <a:xfrm>
                  <a:off x="4907875" y="5358475"/>
                  <a:ext cx="306360" cy="114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
              <p14:nvContentPartPr>
                <p14:cNvPr id="261" name="Ink 260">
                  <a:extLst>
                    <a:ext uri="{FF2B5EF4-FFF2-40B4-BE49-F238E27FC236}">
                      <a16:creationId xmlns:a16="http://schemas.microsoft.com/office/drawing/2014/main" id="{DA305192-39F2-6782-0229-30982F1116E8}"/>
                    </a:ext>
                  </a:extLst>
                </p14:cNvPr>
                <p14:cNvContentPartPr/>
                <p14:nvPr/>
              </p14:nvContentPartPr>
              <p14:xfrm>
                <a:off x="4962955" y="5851315"/>
                <a:ext cx="94320" cy="324000"/>
              </p14:xfrm>
            </p:contentPart>
          </mc:Choice>
          <mc:Fallback>
            <p:pic>
              <p:nvPicPr>
                <p:cNvPr id="261" name="Ink 260">
                  <a:extLst>
                    <a:ext uri="{FF2B5EF4-FFF2-40B4-BE49-F238E27FC236}">
                      <a16:creationId xmlns:a16="http://schemas.microsoft.com/office/drawing/2014/main" id="{DA305192-39F2-6782-0229-30982F1116E8}"/>
                    </a:ext>
                  </a:extLst>
                </p:cNvPr>
                <p:cNvPicPr/>
                <p:nvPr/>
              </p:nvPicPr>
              <p:blipFill>
                <a:blip r:embed="rId317"/>
                <a:stretch>
                  <a:fillRect/>
                </a:stretch>
              </p:blipFill>
              <p:spPr>
                <a:xfrm>
                  <a:off x="4899955" y="5473675"/>
                  <a:ext cx="219960" cy="107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
              <p14:nvContentPartPr>
                <p14:cNvPr id="262" name="Ink 261">
                  <a:extLst>
                    <a:ext uri="{FF2B5EF4-FFF2-40B4-BE49-F238E27FC236}">
                      <a16:creationId xmlns:a16="http://schemas.microsoft.com/office/drawing/2014/main" id="{F9173CF1-EC4C-853A-C2BB-E578DE2B9751}"/>
                    </a:ext>
                  </a:extLst>
                </p14:cNvPr>
                <p14:cNvContentPartPr/>
                <p14:nvPr/>
              </p14:nvContentPartPr>
              <p14:xfrm>
                <a:off x="4938835" y="5881555"/>
                <a:ext cx="54720" cy="315360"/>
              </p14:xfrm>
            </p:contentPart>
          </mc:Choice>
          <mc:Fallback>
            <p:pic>
              <p:nvPicPr>
                <p:cNvPr id="262" name="Ink 261">
                  <a:extLst>
                    <a:ext uri="{FF2B5EF4-FFF2-40B4-BE49-F238E27FC236}">
                      <a16:creationId xmlns:a16="http://schemas.microsoft.com/office/drawing/2014/main" id="{F9173CF1-EC4C-853A-C2BB-E578DE2B9751}"/>
                    </a:ext>
                  </a:extLst>
                </p:cNvPr>
                <p:cNvPicPr/>
                <p:nvPr/>
              </p:nvPicPr>
              <p:blipFill>
                <a:blip r:embed="rId319"/>
                <a:stretch>
                  <a:fillRect/>
                </a:stretch>
              </p:blipFill>
              <p:spPr>
                <a:xfrm>
                  <a:off x="4875835" y="5503555"/>
                  <a:ext cx="180360" cy="107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
              <p14:nvContentPartPr>
                <p14:cNvPr id="263" name="Ink 262">
                  <a:extLst>
                    <a:ext uri="{FF2B5EF4-FFF2-40B4-BE49-F238E27FC236}">
                      <a16:creationId xmlns:a16="http://schemas.microsoft.com/office/drawing/2014/main" id="{5393152F-6DD4-C1C2-34A1-5E2717B7DB48}"/>
                    </a:ext>
                  </a:extLst>
                </p14:cNvPr>
                <p14:cNvContentPartPr/>
                <p14:nvPr/>
              </p14:nvContentPartPr>
              <p14:xfrm>
                <a:off x="4926235" y="5905675"/>
                <a:ext cx="19080" cy="257400"/>
              </p14:xfrm>
            </p:contentPart>
          </mc:Choice>
          <mc:Fallback>
            <p:pic>
              <p:nvPicPr>
                <p:cNvPr id="263" name="Ink 262">
                  <a:extLst>
                    <a:ext uri="{FF2B5EF4-FFF2-40B4-BE49-F238E27FC236}">
                      <a16:creationId xmlns:a16="http://schemas.microsoft.com/office/drawing/2014/main" id="{5393152F-6DD4-C1C2-34A1-5E2717B7DB48}"/>
                    </a:ext>
                  </a:extLst>
                </p:cNvPr>
                <p:cNvPicPr/>
                <p:nvPr/>
              </p:nvPicPr>
              <p:blipFill>
                <a:blip r:embed="rId321"/>
                <a:stretch>
                  <a:fillRect/>
                </a:stretch>
              </p:blipFill>
              <p:spPr>
                <a:xfrm>
                  <a:off x="4863235" y="5527675"/>
                  <a:ext cx="144720" cy="101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2">
              <p14:nvContentPartPr>
                <p14:cNvPr id="264" name="Ink 263">
                  <a:extLst>
                    <a:ext uri="{FF2B5EF4-FFF2-40B4-BE49-F238E27FC236}">
                      <a16:creationId xmlns:a16="http://schemas.microsoft.com/office/drawing/2014/main" id="{A3BCA88E-184E-08A9-7DB9-5DBEA97B3815}"/>
                    </a:ext>
                  </a:extLst>
                </p14:cNvPr>
                <p14:cNvContentPartPr/>
                <p14:nvPr/>
              </p14:nvContentPartPr>
              <p14:xfrm>
                <a:off x="4909675" y="5917195"/>
                <a:ext cx="21600" cy="259920"/>
              </p14:xfrm>
            </p:contentPart>
          </mc:Choice>
          <mc:Fallback>
            <p:pic>
              <p:nvPicPr>
                <p:cNvPr id="264" name="Ink 263">
                  <a:extLst>
                    <a:ext uri="{FF2B5EF4-FFF2-40B4-BE49-F238E27FC236}">
                      <a16:creationId xmlns:a16="http://schemas.microsoft.com/office/drawing/2014/main" id="{A3BCA88E-184E-08A9-7DB9-5DBEA97B3815}"/>
                    </a:ext>
                  </a:extLst>
                </p:cNvPr>
                <p:cNvPicPr/>
                <p:nvPr/>
              </p:nvPicPr>
              <p:blipFill>
                <a:blip r:embed="rId323"/>
                <a:stretch>
                  <a:fillRect/>
                </a:stretch>
              </p:blipFill>
              <p:spPr>
                <a:xfrm>
                  <a:off x="4847035" y="5539195"/>
                  <a:ext cx="147240" cy="101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4">
              <p14:nvContentPartPr>
                <p14:cNvPr id="265" name="Ink 264">
                  <a:extLst>
                    <a:ext uri="{FF2B5EF4-FFF2-40B4-BE49-F238E27FC236}">
                      <a16:creationId xmlns:a16="http://schemas.microsoft.com/office/drawing/2014/main" id="{832FC469-C54B-532F-F209-8A13D4CE69C4}"/>
                    </a:ext>
                  </a:extLst>
                </p14:cNvPr>
                <p14:cNvContentPartPr/>
                <p14:nvPr/>
              </p14:nvContentPartPr>
              <p14:xfrm>
                <a:off x="4891315" y="5912155"/>
                <a:ext cx="49320" cy="331200"/>
              </p14:xfrm>
            </p:contentPart>
          </mc:Choice>
          <mc:Fallback>
            <p:pic>
              <p:nvPicPr>
                <p:cNvPr id="265" name="Ink 264">
                  <a:extLst>
                    <a:ext uri="{FF2B5EF4-FFF2-40B4-BE49-F238E27FC236}">
                      <a16:creationId xmlns:a16="http://schemas.microsoft.com/office/drawing/2014/main" id="{832FC469-C54B-532F-F209-8A13D4CE69C4}"/>
                    </a:ext>
                  </a:extLst>
                </p:cNvPr>
                <p:cNvPicPr/>
                <p:nvPr/>
              </p:nvPicPr>
              <p:blipFill>
                <a:blip r:embed="rId325"/>
                <a:stretch>
                  <a:fillRect/>
                </a:stretch>
              </p:blipFill>
              <p:spPr>
                <a:xfrm>
                  <a:off x="4828315" y="5534155"/>
                  <a:ext cx="174960" cy="108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6">
              <p14:nvContentPartPr>
                <p14:cNvPr id="266" name="Ink 265">
                  <a:extLst>
                    <a:ext uri="{FF2B5EF4-FFF2-40B4-BE49-F238E27FC236}">
                      <a16:creationId xmlns:a16="http://schemas.microsoft.com/office/drawing/2014/main" id="{5E465A48-CD70-13EE-4AE1-B258C0ABBCC1}"/>
                    </a:ext>
                  </a:extLst>
                </p14:cNvPr>
                <p14:cNvContentPartPr/>
                <p14:nvPr/>
              </p14:nvContentPartPr>
              <p14:xfrm>
                <a:off x="4889155" y="5907115"/>
                <a:ext cx="25920" cy="254160"/>
              </p14:xfrm>
            </p:contentPart>
          </mc:Choice>
          <mc:Fallback>
            <p:pic>
              <p:nvPicPr>
                <p:cNvPr id="266" name="Ink 265">
                  <a:extLst>
                    <a:ext uri="{FF2B5EF4-FFF2-40B4-BE49-F238E27FC236}">
                      <a16:creationId xmlns:a16="http://schemas.microsoft.com/office/drawing/2014/main" id="{5E465A48-CD70-13EE-4AE1-B258C0ABBCC1}"/>
                    </a:ext>
                  </a:extLst>
                </p:cNvPr>
                <p:cNvPicPr/>
                <p:nvPr/>
              </p:nvPicPr>
              <p:blipFill>
                <a:blip r:embed="rId327"/>
                <a:stretch>
                  <a:fillRect/>
                </a:stretch>
              </p:blipFill>
              <p:spPr>
                <a:xfrm>
                  <a:off x="4826155" y="5529115"/>
                  <a:ext cx="151560" cy="100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8">
              <p14:nvContentPartPr>
                <p14:cNvPr id="267" name="Ink 266">
                  <a:extLst>
                    <a:ext uri="{FF2B5EF4-FFF2-40B4-BE49-F238E27FC236}">
                      <a16:creationId xmlns:a16="http://schemas.microsoft.com/office/drawing/2014/main" id="{07D48566-7E34-60A7-BDD9-8478A1652514}"/>
                    </a:ext>
                  </a:extLst>
                </p14:cNvPr>
                <p14:cNvContentPartPr/>
                <p14:nvPr/>
              </p14:nvContentPartPr>
              <p14:xfrm>
                <a:off x="4823275" y="6138595"/>
                <a:ext cx="69480" cy="241560"/>
              </p14:xfrm>
            </p:contentPart>
          </mc:Choice>
          <mc:Fallback>
            <p:pic>
              <p:nvPicPr>
                <p:cNvPr id="267" name="Ink 266">
                  <a:extLst>
                    <a:ext uri="{FF2B5EF4-FFF2-40B4-BE49-F238E27FC236}">
                      <a16:creationId xmlns:a16="http://schemas.microsoft.com/office/drawing/2014/main" id="{07D48566-7E34-60A7-BDD9-8478A1652514}"/>
                    </a:ext>
                  </a:extLst>
                </p:cNvPr>
                <p:cNvPicPr/>
                <p:nvPr/>
              </p:nvPicPr>
              <p:blipFill>
                <a:blip r:embed="rId329"/>
                <a:stretch>
                  <a:fillRect/>
                </a:stretch>
              </p:blipFill>
              <p:spPr>
                <a:xfrm>
                  <a:off x="4760275" y="5760595"/>
                  <a:ext cx="195120" cy="99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0">
              <p14:nvContentPartPr>
                <p14:cNvPr id="268" name="Ink 267">
                  <a:extLst>
                    <a:ext uri="{FF2B5EF4-FFF2-40B4-BE49-F238E27FC236}">
                      <a16:creationId xmlns:a16="http://schemas.microsoft.com/office/drawing/2014/main" id="{971CA5E0-2F24-F67F-E886-7F986598A4B5}"/>
                    </a:ext>
                  </a:extLst>
                </p14:cNvPr>
                <p14:cNvContentPartPr/>
                <p14:nvPr/>
              </p14:nvContentPartPr>
              <p14:xfrm>
                <a:off x="4843795" y="6197995"/>
                <a:ext cx="170280" cy="265680"/>
              </p14:xfrm>
            </p:contentPart>
          </mc:Choice>
          <mc:Fallback>
            <p:pic>
              <p:nvPicPr>
                <p:cNvPr id="268" name="Ink 267">
                  <a:extLst>
                    <a:ext uri="{FF2B5EF4-FFF2-40B4-BE49-F238E27FC236}">
                      <a16:creationId xmlns:a16="http://schemas.microsoft.com/office/drawing/2014/main" id="{971CA5E0-2F24-F67F-E886-7F986598A4B5}"/>
                    </a:ext>
                  </a:extLst>
                </p:cNvPr>
                <p:cNvPicPr/>
                <p:nvPr/>
              </p:nvPicPr>
              <p:blipFill>
                <a:blip r:embed="rId331"/>
                <a:stretch>
                  <a:fillRect/>
                </a:stretch>
              </p:blipFill>
              <p:spPr>
                <a:xfrm>
                  <a:off x="4780795" y="5820355"/>
                  <a:ext cx="295920" cy="102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2">
              <p14:nvContentPartPr>
                <p14:cNvPr id="269" name="Ink 268">
                  <a:extLst>
                    <a:ext uri="{FF2B5EF4-FFF2-40B4-BE49-F238E27FC236}">
                      <a16:creationId xmlns:a16="http://schemas.microsoft.com/office/drawing/2014/main" id="{B848422B-6FF0-E811-E75F-86349E55E507}"/>
                    </a:ext>
                  </a:extLst>
                </p14:cNvPr>
                <p14:cNvContentPartPr/>
                <p14:nvPr/>
              </p14:nvContentPartPr>
              <p14:xfrm>
                <a:off x="4846675" y="6208075"/>
                <a:ext cx="262800" cy="346680"/>
              </p14:xfrm>
            </p:contentPart>
          </mc:Choice>
          <mc:Fallback>
            <p:pic>
              <p:nvPicPr>
                <p:cNvPr id="269" name="Ink 268">
                  <a:extLst>
                    <a:ext uri="{FF2B5EF4-FFF2-40B4-BE49-F238E27FC236}">
                      <a16:creationId xmlns:a16="http://schemas.microsoft.com/office/drawing/2014/main" id="{B848422B-6FF0-E811-E75F-86349E55E507}"/>
                    </a:ext>
                  </a:extLst>
                </p:cNvPr>
                <p:cNvPicPr/>
                <p:nvPr/>
              </p:nvPicPr>
              <p:blipFill>
                <a:blip r:embed="rId333"/>
                <a:stretch>
                  <a:fillRect/>
                </a:stretch>
              </p:blipFill>
              <p:spPr>
                <a:xfrm>
                  <a:off x="4784035" y="5830075"/>
                  <a:ext cx="388440" cy="110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4">
              <p14:nvContentPartPr>
                <p14:cNvPr id="271" name="Ink 270">
                  <a:extLst>
                    <a:ext uri="{FF2B5EF4-FFF2-40B4-BE49-F238E27FC236}">
                      <a16:creationId xmlns:a16="http://schemas.microsoft.com/office/drawing/2014/main" id="{1C6B8DEF-2125-8748-8BC0-753568C1E077}"/>
                    </a:ext>
                  </a:extLst>
                </p14:cNvPr>
                <p14:cNvContentPartPr/>
                <p14:nvPr/>
              </p14:nvContentPartPr>
              <p14:xfrm>
                <a:off x="4887355" y="6398515"/>
                <a:ext cx="263880" cy="225720"/>
              </p14:xfrm>
            </p:contentPart>
          </mc:Choice>
          <mc:Fallback>
            <p:pic>
              <p:nvPicPr>
                <p:cNvPr id="271" name="Ink 270">
                  <a:extLst>
                    <a:ext uri="{FF2B5EF4-FFF2-40B4-BE49-F238E27FC236}">
                      <a16:creationId xmlns:a16="http://schemas.microsoft.com/office/drawing/2014/main" id="{1C6B8DEF-2125-8748-8BC0-753568C1E077}"/>
                    </a:ext>
                  </a:extLst>
                </p:cNvPr>
                <p:cNvPicPr/>
                <p:nvPr/>
              </p:nvPicPr>
              <p:blipFill>
                <a:blip r:embed="rId335"/>
                <a:stretch>
                  <a:fillRect/>
                </a:stretch>
              </p:blipFill>
              <p:spPr>
                <a:xfrm>
                  <a:off x="4824715" y="6020875"/>
                  <a:ext cx="389520" cy="98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6">
              <p14:nvContentPartPr>
                <p14:cNvPr id="272" name="Ink 271">
                  <a:extLst>
                    <a:ext uri="{FF2B5EF4-FFF2-40B4-BE49-F238E27FC236}">
                      <a16:creationId xmlns:a16="http://schemas.microsoft.com/office/drawing/2014/main" id="{B33CA6BA-1A1E-4D83-9204-108DB5788BAD}"/>
                    </a:ext>
                  </a:extLst>
                </p14:cNvPr>
                <p14:cNvContentPartPr/>
                <p14:nvPr/>
              </p14:nvContentPartPr>
              <p14:xfrm>
                <a:off x="4976275" y="6428395"/>
                <a:ext cx="333720" cy="282600"/>
              </p14:xfrm>
            </p:contentPart>
          </mc:Choice>
          <mc:Fallback>
            <p:pic>
              <p:nvPicPr>
                <p:cNvPr id="272" name="Ink 271">
                  <a:extLst>
                    <a:ext uri="{FF2B5EF4-FFF2-40B4-BE49-F238E27FC236}">
                      <a16:creationId xmlns:a16="http://schemas.microsoft.com/office/drawing/2014/main" id="{B33CA6BA-1A1E-4D83-9204-108DB5788BAD}"/>
                    </a:ext>
                  </a:extLst>
                </p:cNvPr>
                <p:cNvPicPr/>
                <p:nvPr/>
              </p:nvPicPr>
              <p:blipFill>
                <a:blip r:embed="rId337"/>
                <a:stretch>
                  <a:fillRect/>
                </a:stretch>
              </p:blipFill>
              <p:spPr>
                <a:xfrm>
                  <a:off x="4913275" y="6050395"/>
                  <a:ext cx="45936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8">
              <p14:nvContentPartPr>
                <p14:cNvPr id="273" name="Ink 272">
                  <a:extLst>
                    <a:ext uri="{FF2B5EF4-FFF2-40B4-BE49-F238E27FC236}">
                      <a16:creationId xmlns:a16="http://schemas.microsoft.com/office/drawing/2014/main" id="{5EC19562-F10C-F30D-0A60-E42FD3863694}"/>
                    </a:ext>
                  </a:extLst>
                </p14:cNvPr>
                <p14:cNvContentPartPr/>
                <p14:nvPr/>
              </p14:nvContentPartPr>
              <p14:xfrm>
                <a:off x="5026675" y="6469795"/>
                <a:ext cx="452160" cy="258480"/>
              </p14:xfrm>
            </p:contentPart>
          </mc:Choice>
          <mc:Fallback>
            <p:pic>
              <p:nvPicPr>
                <p:cNvPr id="273" name="Ink 272">
                  <a:extLst>
                    <a:ext uri="{FF2B5EF4-FFF2-40B4-BE49-F238E27FC236}">
                      <a16:creationId xmlns:a16="http://schemas.microsoft.com/office/drawing/2014/main" id="{5EC19562-F10C-F30D-0A60-E42FD3863694}"/>
                    </a:ext>
                  </a:extLst>
                </p:cNvPr>
                <p:cNvPicPr/>
                <p:nvPr/>
              </p:nvPicPr>
              <p:blipFill>
                <a:blip r:embed="rId339"/>
                <a:stretch>
                  <a:fillRect/>
                </a:stretch>
              </p:blipFill>
              <p:spPr>
                <a:xfrm>
                  <a:off x="4964035" y="6091795"/>
                  <a:ext cx="577800" cy="101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0">
              <p14:nvContentPartPr>
                <p14:cNvPr id="274" name="Ink 273">
                  <a:extLst>
                    <a:ext uri="{FF2B5EF4-FFF2-40B4-BE49-F238E27FC236}">
                      <a16:creationId xmlns:a16="http://schemas.microsoft.com/office/drawing/2014/main" id="{1B67B3CA-9AF7-70EB-EFB3-BF0774AF3656}"/>
                    </a:ext>
                  </a:extLst>
                </p14:cNvPr>
                <p14:cNvContentPartPr/>
                <p14:nvPr/>
              </p14:nvContentPartPr>
              <p14:xfrm>
                <a:off x="4980235" y="6497155"/>
                <a:ext cx="514800" cy="221040"/>
              </p14:xfrm>
            </p:contentPart>
          </mc:Choice>
          <mc:Fallback>
            <p:pic>
              <p:nvPicPr>
                <p:cNvPr id="274" name="Ink 273">
                  <a:extLst>
                    <a:ext uri="{FF2B5EF4-FFF2-40B4-BE49-F238E27FC236}">
                      <a16:creationId xmlns:a16="http://schemas.microsoft.com/office/drawing/2014/main" id="{1B67B3CA-9AF7-70EB-EFB3-BF0774AF3656}"/>
                    </a:ext>
                  </a:extLst>
                </p:cNvPr>
                <p:cNvPicPr/>
                <p:nvPr/>
              </p:nvPicPr>
              <p:blipFill>
                <a:blip r:embed="rId341"/>
                <a:stretch>
                  <a:fillRect/>
                </a:stretch>
              </p:blipFill>
              <p:spPr>
                <a:xfrm>
                  <a:off x="4917595" y="6119515"/>
                  <a:ext cx="640440" cy="97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2">
              <p14:nvContentPartPr>
                <p14:cNvPr id="275" name="Ink 274">
                  <a:extLst>
                    <a:ext uri="{FF2B5EF4-FFF2-40B4-BE49-F238E27FC236}">
                      <a16:creationId xmlns:a16="http://schemas.microsoft.com/office/drawing/2014/main" id="{79329F6F-F76C-4F64-76B2-89834AD7B229}"/>
                    </a:ext>
                  </a:extLst>
                </p14:cNvPr>
                <p14:cNvContentPartPr/>
                <p14:nvPr/>
              </p14:nvContentPartPr>
              <p14:xfrm>
                <a:off x="5225755" y="6655555"/>
                <a:ext cx="671760" cy="91440"/>
              </p14:xfrm>
            </p:contentPart>
          </mc:Choice>
          <mc:Fallback>
            <p:pic>
              <p:nvPicPr>
                <p:cNvPr id="275" name="Ink 274">
                  <a:extLst>
                    <a:ext uri="{FF2B5EF4-FFF2-40B4-BE49-F238E27FC236}">
                      <a16:creationId xmlns:a16="http://schemas.microsoft.com/office/drawing/2014/main" id="{79329F6F-F76C-4F64-76B2-89834AD7B229}"/>
                    </a:ext>
                  </a:extLst>
                </p:cNvPr>
                <p:cNvPicPr/>
                <p:nvPr/>
              </p:nvPicPr>
              <p:blipFill>
                <a:blip r:embed="rId343"/>
                <a:stretch>
                  <a:fillRect/>
                </a:stretch>
              </p:blipFill>
              <p:spPr>
                <a:xfrm>
                  <a:off x="5162755" y="6277555"/>
                  <a:ext cx="797400" cy="84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4">
              <p14:nvContentPartPr>
                <p14:cNvPr id="276" name="Ink 275">
                  <a:extLst>
                    <a:ext uri="{FF2B5EF4-FFF2-40B4-BE49-F238E27FC236}">
                      <a16:creationId xmlns:a16="http://schemas.microsoft.com/office/drawing/2014/main" id="{5B98C91C-0D94-BB09-B4BE-F751ABEA536B}"/>
                    </a:ext>
                  </a:extLst>
                </p14:cNvPr>
                <p14:cNvContentPartPr/>
                <p14:nvPr/>
              </p14:nvContentPartPr>
              <p14:xfrm>
                <a:off x="5504755" y="6630355"/>
                <a:ext cx="445680" cy="113040"/>
              </p14:xfrm>
            </p:contentPart>
          </mc:Choice>
          <mc:Fallback>
            <p:pic>
              <p:nvPicPr>
                <p:cNvPr id="276" name="Ink 275">
                  <a:extLst>
                    <a:ext uri="{FF2B5EF4-FFF2-40B4-BE49-F238E27FC236}">
                      <a16:creationId xmlns:a16="http://schemas.microsoft.com/office/drawing/2014/main" id="{5B98C91C-0D94-BB09-B4BE-F751ABEA536B}"/>
                    </a:ext>
                  </a:extLst>
                </p:cNvPr>
                <p:cNvPicPr/>
                <p:nvPr/>
              </p:nvPicPr>
              <p:blipFill>
                <a:blip r:embed="rId345"/>
                <a:stretch>
                  <a:fillRect/>
                </a:stretch>
              </p:blipFill>
              <p:spPr>
                <a:xfrm>
                  <a:off x="5442115" y="6252715"/>
                  <a:ext cx="571320" cy="86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6">
              <p14:nvContentPartPr>
                <p14:cNvPr id="277" name="Ink 276">
                  <a:extLst>
                    <a:ext uri="{FF2B5EF4-FFF2-40B4-BE49-F238E27FC236}">
                      <a16:creationId xmlns:a16="http://schemas.microsoft.com/office/drawing/2014/main" id="{9A275732-5C3B-5D43-F29E-0D48756F67CF}"/>
                    </a:ext>
                  </a:extLst>
                </p14:cNvPr>
                <p14:cNvContentPartPr/>
                <p14:nvPr/>
              </p14:nvContentPartPr>
              <p14:xfrm>
                <a:off x="5509435" y="6703795"/>
                <a:ext cx="280800" cy="62280"/>
              </p14:xfrm>
            </p:contentPart>
          </mc:Choice>
          <mc:Fallback>
            <p:pic>
              <p:nvPicPr>
                <p:cNvPr id="277" name="Ink 276">
                  <a:extLst>
                    <a:ext uri="{FF2B5EF4-FFF2-40B4-BE49-F238E27FC236}">
                      <a16:creationId xmlns:a16="http://schemas.microsoft.com/office/drawing/2014/main" id="{9A275732-5C3B-5D43-F29E-0D48756F67CF}"/>
                    </a:ext>
                  </a:extLst>
                </p:cNvPr>
                <p:cNvPicPr/>
                <p:nvPr/>
              </p:nvPicPr>
              <p:blipFill>
                <a:blip r:embed="rId347"/>
                <a:stretch>
                  <a:fillRect/>
                </a:stretch>
              </p:blipFill>
              <p:spPr>
                <a:xfrm>
                  <a:off x="5446795" y="6326155"/>
                  <a:ext cx="406440" cy="81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8">
              <p14:nvContentPartPr>
                <p14:cNvPr id="279" name="Ink 278">
                  <a:extLst>
                    <a:ext uri="{FF2B5EF4-FFF2-40B4-BE49-F238E27FC236}">
                      <a16:creationId xmlns:a16="http://schemas.microsoft.com/office/drawing/2014/main" id="{FB88CC96-0A6C-7545-51C4-09287C22B1D3}"/>
                    </a:ext>
                  </a:extLst>
                </p14:cNvPr>
                <p14:cNvContentPartPr/>
                <p14:nvPr/>
              </p14:nvContentPartPr>
              <p14:xfrm>
                <a:off x="4915075" y="6334435"/>
                <a:ext cx="354240" cy="204840"/>
              </p14:xfrm>
            </p:contentPart>
          </mc:Choice>
          <mc:Fallback>
            <p:pic>
              <p:nvPicPr>
                <p:cNvPr id="279" name="Ink 278">
                  <a:extLst>
                    <a:ext uri="{FF2B5EF4-FFF2-40B4-BE49-F238E27FC236}">
                      <a16:creationId xmlns:a16="http://schemas.microsoft.com/office/drawing/2014/main" id="{FB88CC96-0A6C-7545-51C4-09287C22B1D3}"/>
                    </a:ext>
                  </a:extLst>
                </p:cNvPr>
                <p:cNvPicPr/>
                <p:nvPr/>
              </p:nvPicPr>
              <p:blipFill>
                <a:blip r:embed="rId349"/>
                <a:stretch>
                  <a:fillRect/>
                </a:stretch>
              </p:blipFill>
              <p:spPr>
                <a:xfrm>
                  <a:off x="4852435" y="5956435"/>
                  <a:ext cx="479880" cy="96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0">
              <p14:nvContentPartPr>
                <p14:cNvPr id="280" name="Ink 279">
                  <a:extLst>
                    <a:ext uri="{FF2B5EF4-FFF2-40B4-BE49-F238E27FC236}">
                      <a16:creationId xmlns:a16="http://schemas.microsoft.com/office/drawing/2014/main" id="{BA6B7F7A-F339-0F8E-DDCE-217861EDD3AA}"/>
                    </a:ext>
                  </a:extLst>
                </p14:cNvPr>
                <p14:cNvContentPartPr/>
                <p14:nvPr/>
              </p14:nvContentPartPr>
              <p14:xfrm>
                <a:off x="4949275" y="6371515"/>
                <a:ext cx="414360" cy="186120"/>
              </p14:xfrm>
            </p:contentPart>
          </mc:Choice>
          <mc:Fallback>
            <p:pic>
              <p:nvPicPr>
                <p:cNvPr id="280" name="Ink 279">
                  <a:extLst>
                    <a:ext uri="{FF2B5EF4-FFF2-40B4-BE49-F238E27FC236}">
                      <a16:creationId xmlns:a16="http://schemas.microsoft.com/office/drawing/2014/main" id="{BA6B7F7A-F339-0F8E-DDCE-217861EDD3AA}"/>
                    </a:ext>
                  </a:extLst>
                </p:cNvPr>
                <p:cNvPicPr/>
                <p:nvPr/>
              </p:nvPicPr>
              <p:blipFill>
                <a:blip r:embed="rId351"/>
                <a:stretch>
                  <a:fillRect/>
                </a:stretch>
              </p:blipFill>
              <p:spPr>
                <a:xfrm>
                  <a:off x="4886275" y="5993875"/>
                  <a:ext cx="540000" cy="94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2">
              <p14:nvContentPartPr>
                <p14:cNvPr id="281" name="Ink 280">
                  <a:extLst>
                    <a:ext uri="{FF2B5EF4-FFF2-40B4-BE49-F238E27FC236}">
                      <a16:creationId xmlns:a16="http://schemas.microsoft.com/office/drawing/2014/main" id="{FFF6BB01-19D8-F45E-26F5-3618DD99450A}"/>
                    </a:ext>
                  </a:extLst>
                </p14:cNvPr>
                <p14:cNvContentPartPr/>
                <p14:nvPr/>
              </p14:nvContentPartPr>
              <p14:xfrm>
                <a:off x="4949995" y="6404275"/>
                <a:ext cx="484200" cy="183240"/>
              </p14:xfrm>
            </p:contentPart>
          </mc:Choice>
          <mc:Fallback>
            <p:pic>
              <p:nvPicPr>
                <p:cNvPr id="281" name="Ink 280">
                  <a:extLst>
                    <a:ext uri="{FF2B5EF4-FFF2-40B4-BE49-F238E27FC236}">
                      <a16:creationId xmlns:a16="http://schemas.microsoft.com/office/drawing/2014/main" id="{FFF6BB01-19D8-F45E-26F5-3618DD99450A}"/>
                    </a:ext>
                  </a:extLst>
                </p:cNvPr>
                <p:cNvPicPr/>
                <p:nvPr/>
              </p:nvPicPr>
              <p:blipFill>
                <a:blip r:embed="rId353"/>
                <a:stretch>
                  <a:fillRect/>
                </a:stretch>
              </p:blipFill>
              <p:spPr>
                <a:xfrm>
                  <a:off x="4886995" y="6026275"/>
                  <a:ext cx="609840" cy="9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4">
              <p14:nvContentPartPr>
                <p14:cNvPr id="282" name="Ink 281">
                  <a:extLst>
                    <a:ext uri="{FF2B5EF4-FFF2-40B4-BE49-F238E27FC236}">
                      <a16:creationId xmlns:a16="http://schemas.microsoft.com/office/drawing/2014/main" id="{C6BA5A99-963B-141C-DEF3-C99A4CEE347D}"/>
                    </a:ext>
                  </a:extLst>
                </p14:cNvPr>
                <p14:cNvContentPartPr/>
                <p14:nvPr/>
              </p14:nvContentPartPr>
              <p14:xfrm>
                <a:off x="5012635" y="6439195"/>
                <a:ext cx="617040" cy="156960"/>
              </p14:xfrm>
            </p:contentPart>
          </mc:Choice>
          <mc:Fallback>
            <p:pic>
              <p:nvPicPr>
                <p:cNvPr id="282" name="Ink 281">
                  <a:extLst>
                    <a:ext uri="{FF2B5EF4-FFF2-40B4-BE49-F238E27FC236}">
                      <a16:creationId xmlns:a16="http://schemas.microsoft.com/office/drawing/2014/main" id="{C6BA5A99-963B-141C-DEF3-C99A4CEE347D}"/>
                    </a:ext>
                  </a:extLst>
                </p:cNvPr>
                <p:cNvPicPr/>
                <p:nvPr/>
              </p:nvPicPr>
              <p:blipFill>
                <a:blip r:embed="rId355"/>
                <a:stretch>
                  <a:fillRect/>
                </a:stretch>
              </p:blipFill>
              <p:spPr>
                <a:xfrm>
                  <a:off x="4949635" y="6061555"/>
                  <a:ext cx="742680" cy="91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6">
              <p14:nvContentPartPr>
                <p14:cNvPr id="283" name="Ink 282">
                  <a:extLst>
                    <a:ext uri="{FF2B5EF4-FFF2-40B4-BE49-F238E27FC236}">
                      <a16:creationId xmlns:a16="http://schemas.microsoft.com/office/drawing/2014/main" id="{E89B7790-A3DA-DF1B-5AF0-E86664648000}"/>
                    </a:ext>
                  </a:extLst>
                </p14:cNvPr>
                <p14:cNvContentPartPr/>
                <p14:nvPr/>
              </p14:nvContentPartPr>
              <p14:xfrm>
                <a:off x="5421595" y="6550075"/>
                <a:ext cx="373680" cy="35640"/>
              </p14:xfrm>
            </p:contentPart>
          </mc:Choice>
          <mc:Fallback>
            <p:pic>
              <p:nvPicPr>
                <p:cNvPr id="283" name="Ink 282">
                  <a:extLst>
                    <a:ext uri="{FF2B5EF4-FFF2-40B4-BE49-F238E27FC236}">
                      <a16:creationId xmlns:a16="http://schemas.microsoft.com/office/drawing/2014/main" id="{E89B7790-A3DA-DF1B-5AF0-E86664648000}"/>
                    </a:ext>
                  </a:extLst>
                </p:cNvPr>
                <p:cNvPicPr/>
                <p:nvPr/>
              </p:nvPicPr>
              <p:blipFill>
                <a:blip r:embed="rId357"/>
                <a:stretch>
                  <a:fillRect/>
                </a:stretch>
              </p:blipFill>
              <p:spPr>
                <a:xfrm>
                  <a:off x="5358955" y="6172435"/>
                  <a:ext cx="499320" cy="79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8">
              <p14:nvContentPartPr>
                <p14:cNvPr id="284" name="Ink 283">
                  <a:extLst>
                    <a:ext uri="{FF2B5EF4-FFF2-40B4-BE49-F238E27FC236}">
                      <a16:creationId xmlns:a16="http://schemas.microsoft.com/office/drawing/2014/main" id="{20A8D139-A262-7FE7-22F5-04E5B682BE9F}"/>
                    </a:ext>
                  </a:extLst>
                </p14:cNvPr>
                <p14:cNvContentPartPr/>
                <p14:nvPr/>
              </p14:nvContentPartPr>
              <p14:xfrm>
                <a:off x="5339515" y="6589675"/>
                <a:ext cx="325080" cy="55080"/>
              </p14:xfrm>
            </p:contentPart>
          </mc:Choice>
          <mc:Fallback>
            <p:pic>
              <p:nvPicPr>
                <p:cNvPr id="284" name="Ink 283">
                  <a:extLst>
                    <a:ext uri="{FF2B5EF4-FFF2-40B4-BE49-F238E27FC236}">
                      <a16:creationId xmlns:a16="http://schemas.microsoft.com/office/drawing/2014/main" id="{20A8D139-A262-7FE7-22F5-04E5B682BE9F}"/>
                    </a:ext>
                  </a:extLst>
                </p:cNvPr>
                <p:cNvPicPr/>
                <p:nvPr/>
              </p:nvPicPr>
              <p:blipFill>
                <a:blip r:embed="rId359"/>
                <a:stretch>
                  <a:fillRect/>
                </a:stretch>
              </p:blipFill>
              <p:spPr>
                <a:xfrm>
                  <a:off x="5276515" y="6212035"/>
                  <a:ext cx="450720" cy="81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0">
              <p14:nvContentPartPr>
                <p14:cNvPr id="285" name="Ink 284">
                  <a:extLst>
                    <a:ext uri="{FF2B5EF4-FFF2-40B4-BE49-F238E27FC236}">
                      <a16:creationId xmlns:a16="http://schemas.microsoft.com/office/drawing/2014/main" id="{D4146E7B-26AC-199E-926E-74E913D211FA}"/>
                    </a:ext>
                  </a:extLst>
                </p14:cNvPr>
                <p14:cNvContentPartPr/>
                <p14:nvPr/>
              </p14:nvContentPartPr>
              <p14:xfrm>
                <a:off x="5254195" y="6633235"/>
                <a:ext cx="681840" cy="48600"/>
              </p14:xfrm>
            </p:contentPart>
          </mc:Choice>
          <mc:Fallback>
            <p:pic>
              <p:nvPicPr>
                <p:cNvPr id="285" name="Ink 284">
                  <a:extLst>
                    <a:ext uri="{FF2B5EF4-FFF2-40B4-BE49-F238E27FC236}">
                      <a16:creationId xmlns:a16="http://schemas.microsoft.com/office/drawing/2014/main" id="{D4146E7B-26AC-199E-926E-74E913D211FA}"/>
                    </a:ext>
                  </a:extLst>
                </p:cNvPr>
                <p:cNvPicPr/>
                <p:nvPr/>
              </p:nvPicPr>
              <p:blipFill>
                <a:blip r:embed="rId361"/>
                <a:stretch>
                  <a:fillRect/>
                </a:stretch>
              </p:blipFill>
              <p:spPr>
                <a:xfrm>
                  <a:off x="5191195" y="6255595"/>
                  <a:ext cx="807480" cy="80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2">
              <p14:nvContentPartPr>
                <p14:cNvPr id="286" name="Ink 285">
                  <a:extLst>
                    <a:ext uri="{FF2B5EF4-FFF2-40B4-BE49-F238E27FC236}">
                      <a16:creationId xmlns:a16="http://schemas.microsoft.com/office/drawing/2014/main" id="{30A7A56C-7FD7-3851-6E0C-898F896D994B}"/>
                    </a:ext>
                  </a:extLst>
                </p14:cNvPr>
                <p14:cNvContentPartPr/>
                <p14:nvPr/>
              </p14:nvContentPartPr>
              <p14:xfrm>
                <a:off x="5582875" y="6597595"/>
                <a:ext cx="360720" cy="61920"/>
              </p14:xfrm>
            </p:contentPart>
          </mc:Choice>
          <mc:Fallback>
            <p:pic>
              <p:nvPicPr>
                <p:cNvPr id="286" name="Ink 285">
                  <a:extLst>
                    <a:ext uri="{FF2B5EF4-FFF2-40B4-BE49-F238E27FC236}">
                      <a16:creationId xmlns:a16="http://schemas.microsoft.com/office/drawing/2014/main" id="{30A7A56C-7FD7-3851-6E0C-898F896D994B}"/>
                    </a:ext>
                  </a:extLst>
                </p:cNvPr>
                <p:cNvPicPr/>
                <p:nvPr/>
              </p:nvPicPr>
              <p:blipFill>
                <a:blip r:embed="rId363"/>
                <a:stretch>
                  <a:fillRect/>
                </a:stretch>
              </p:blipFill>
              <p:spPr>
                <a:xfrm>
                  <a:off x="5520235" y="6219955"/>
                  <a:ext cx="48636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4">
              <p14:nvContentPartPr>
                <p14:cNvPr id="287" name="Ink 286">
                  <a:extLst>
                    <a:ext uri="{FF2B5EF4-FFF2-40B4-BE49-F238E27FC236}">
                      <a16:creationId xmlns:a16="http://schemas.microsoft.com/office/drawing/2014/main" id="{1B68D7E0-7152-F723-3556-0EA3036F9475}"/>
                    </a:ext>
                  </a:extLst>
                </p14:cNvPr>
                <p14:cNvContentPartPr/>
                <p14:nvPr/>
              </p14:nvContentPartPr>
              <p14:xfrm>
                <a:off x="5713555" y="6489235"/>
                <a:ext cx="252000" cy="135360"/>
              </p14:xfrm>
            </p:contentPart>
          </mc:Choice>
          <mc:Fallback>
            <p:pic>
              <p:nvPicPr>
                <p:cNvPr id="287" name="Ink 286">
                  <a:extLst>
                    <a:ext uri="{FF2B5EF4-FFF2-40B4-BE49-F238E27FC236}">
                      <a16:creationId xmlns:a16="http://schemas.microsoft.com/office/drawing/2014/main" id="{1B68D7E0-7152-F723-3556-0EA3036F9475}"/>
                    </a:ext>
                  </a:extLst>
                </p:cNvPr>
                <p:cNvPicPr/>
                <p:nvPr/>
              </p:nvPicPr>
              <p:blipFill>
                <a:blip r:embed="rId365"/>
                <a:stretch>
                  <a:fillRect/>
                </a:stretch>
              </p:blipFill>
              <p:spPr>
                <a:xfrm>
                  <a:off x="5650555" y="6111595"/>
                  <a:ext cx="377640" cy="89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6">
              <p14:nvContentPartPr>
                <p14:cNvPr id="289" name="Ink 288">
                  <a:extLst>
                    <a:ext uri="{FF2B5EF4-FFF2-40B4-BE49-F238E27FC236}">
                      <a16:creationId xmlns:a16="http://schemas.microsoft.com/office/drawing/2014/main" id="{71C77A71-AAFA-E8AA-07F9-01A5CEE35E77}"/>
                    </a:ext>
                  </a:extLst>
                </p14:cNvPr>
                <p14:cNvContentPartPr/>
                <p14:nvPr/>
              </p14:nvContentPartPr>
              <p14:xfrm>
                <a:off x="5633635" y="5418235"/>
                <a:ext cx="81000" cy="335880"/>
              </p14:xfrm>
            </p:contentPart>
          </mc:Choice>
          <mc:Fallback>
            <p:pic>
              <p:nvPicPr>
                <p:cNvPr id="289" name="Ink 288">
                  <a:extLst>
                    <a:ext uri="{FF2B5EF4-FFF2-40B4-BE49-F238E27FC236}">
                      <a16:creationId xmlns:a16="http://schemas.microsoft.com/office/drawing/2014/main" id="{71C77A71-AAFA-E8AA-07F9-01A5CEE35E77}"/>
                    </a:ext>
                  </a:extLst>
                </p:cNvPr>
                <p:cNvPicPr/>
                <p:nvPr/>
              </p:nvPicPr>
              <p:blipFill>
                <a:blip r:embed="rId367"/>
                <a:stretch>
                  <a:fillRect/>
                </a:stretch>
              </p:blipFill>
              <p:spPr>
                <a:xfrm>
                  <a:off x="5570995" y="5040235"/>
                  <a:ext cx="206640" cy="109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8">
              <p14:nvContentPartPr>
                <p14:cNvPr id="290" name="Ink 289">
                  <a:extLst>
                    <a:ext uri="{FF2B5EF4-FFF2-40B4-BE49-F238E27FC236}">
                      <a16:creationId xmlns:a16="http://schemas.microsoft.com/office/drawing/2014/main" id="{8FC9DEEC-8474-550D-D262-A9811009AC56}"/>
                    </a:ext>
                  </a:extLst>
                </p14:cNvPr>
                <p14:cNvContentPartPr/>
                <p14:nvPr/>
              </p14:nvContentPartPr>
              <p14:xfrm>
                <a:off x="5592595" y="5441635"/>
                <a:ext cx="136800" cy="392760"/>
              </p14:xfrm>
            </p:contentPart>
          </mc:Choice>
          <mc:Fallback>
            <p:pic>
              <p:nvPicPr>
                <p:cNvPr id="290" name="Ink 289">
                  <a:extLst>
                    <a:ext uri="{FF2B5EF4-FFF2-40B4-BE49-F238E27FC236}">
                      <a16:creationId xmlns:a16="http://schemas.microsoft.com/office/drawing/2014/main" id="{8FC9DEEC-8474-550D-D262-A9811009AC56}"/>
                    </a:ext>
                  </a:extLst>
                </p:cNvPr>
                <p:cNvPicPr/>
                <p:nvPr/>
              </p:nvPicPr>
              <p:blipFill>
                <a:blip r:embed="rId369"/>
                <a:stretch>
                  <a:fillRect/>
                </a:stretch>
              </p:blipFill>
              <p:spPr>
                <a:xfrm>
                  <a:off x="5529595" y="5063635"/>
                  <a:ext cx="262440" cy="114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0">
              <p14:nvContentPartPr>
                <p14:cNvPr id="291" name="Ink 290">
                  <a:extLst>
                    <a:ext uri="{FF2B5EF4-FFF2-40B4-BE49-F238E27FC236}">
                      <a16:creationId xmlns:a16="http://schemas.microsoft.com/office/drawing/2014/main" id="{283294C1-2937-620D-CCC7-E1AC64530FF1}"/>
                    </a:ext>
                  </a:extLst>
                </p14:cNvPr>
                <p14:cNvContentPartPr/>
                <p14:nvPr/>
              </p14:nvContentPartPr>
              <p14:xfrm>
                <a:off x="5624635" y="5444875"/>
                <a:ext cx="117360" cy="347760"/>
              </p14:xfrm>
            </p:contentPart>
          </mc:Choice>
          <mc:Fallback>
            <p:pic>
              <p:nvPicPr>
                <p:cNvPr id="291" name="Ink 290">
                  <a:extLst>
                    <a:ext uri="{FF2B5EF4-FFF2-40B4-BE49-F238E27FC236}">
                      <a16:creationId xmlns:a16="http://schemas.microsoft.com/office/drawing/2014/main" id="{283294C1-2937-620D-CCC7-E1AC64530FF1}"/>
                    </a:ext>
                  </a:extLst>
                </p:cNvPr>
                <p:cNvPicPr/>
                <p:nvPr/>
              </p:nvPicPr>
              <p:blipFill>
                <a:blip r:embed="rId371"/>
                <a:stretch>
                  <a:fillRect/>
                </a:stretch>
              </p:blipFill>
              <p:spPr>
                <a:xfrm>
                  <a:off x="5561995" y="5066875"/>
                  <a:ext cx="243000" cy="110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2">
              <p14:nvContentPartPr>
                <p14:cNvPr id="292" name="Ink 291">
                  <a:extLst>
                    <a:ext uri="{FF2B5EF4-FFF2-40B4-BE49-F238E27FC236}">
                      <a16:creationId xmlns:a16="http://schemas.microsoft.com/office/drawing/2014/main" id="{61DA6B00-4C76-9B3A-92C0-7C9BBC3DABA5}"/>
                    </a:ext>
                  </a:extLst>
                </p14:cNvPr>
                <p14:cNvContentPartPr/>
                <p14:nvPr/>
              </p14:nvContentPartPr>
              <p14:xfrm>
                <a:off x="5641915" y="5468635"/>
                <a:ext cx="118080" cy="310680"/>
              </p14:xfrm>
            </p:contentPart>
          </mc:Choice>
          <mc:Fallback>
            <p:pic>
              <p:nvPicPr>
                <p:cNvPr id="292" name="Ink 291">
                  <a:extLst>
                    <a:ext uri="{FF2B5EF4-FFF2-40B4-BE49-F238E27FC236}">
                      <a16:creationId xmlns:a16="http://schemas.microsoft.com/office/drawing/2014/main" id="{61DA6B00-4C76-9B3A-92C0-7C9BBC3DABA5}"/>
                    </a:ext>
                  </a:extLst>
                </p:cNvPr>
                <p:cNvPicPr/>
                <p:nvPr/>
              </p:nvPicPr>
              <p:blipFill>
                <a:blip r:embed="rId373"/>
                <a:stretch>
                  <a:fillRect/>
                </a:stretch>
              </p:blipFill>
              <p:spPr>
                <a:xfrm>
                  <a:off x="5579275" y="5090635"/>
                  <a:ext cx="243720" cy="106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4">
              <p14:nvContentPartPr>
                <p14:cNvPr id="293" name="Ink 292">
                  <a:extLst>
                    <a:ext uri="{FF2B5EF4-FFF2-40B4-BE49-F238E27FC236}">
                      <a16:creationId xmlns:a16="http://schemas.microsoft.com/office/drawing/2014/main" id="{02A2F3BD-30F9-3CD4-42E2-2BB8F06BEE5D}"/>
                    </a:ext>
                  </a:extLst>
                </p14:cNvPr>
                <p14:cNvContentPartPr/>
                <p14:nvPr/>
              </p14:nvContentPartPr>
              <p14:xfrm>
                <a:off x="5646595" y="5427595"/>
                <a:ext cx="57600" cy="191880"/>
              </p14:xfrm>
            </p:contentPart>
          </mc:Choice>
          <mc:Fallback>
            <p:pic>
              <p:nvPicPr>
                <p:cNvPr id="293" name="Ink 292">
                  <a:extLst>
                    <a:ext uri="{FF2B5EF4-FFF2-40B4-BE49-F238E27FC236}">
                      <a16:creationId xmlns:a16="http://schemas.microsoft.com/office/drawing/2014/main" id="{02A2F3BD-30F9-3CD4-42E2-2BB8F06BEE5D}"/>
                    </a:ext>
                  </a:extLst>
                </p:cNvPr>
                <p:cNvPicPr/>
                <p:nvPr/>
              </p:nvPicPr>
              <p:blipFill>
                <a:blip r:embed="rId375"/>
                <a:stretch>
                  <a:fillRect/>
                </a:stretch>
              </p:blipFill>
              <p:spPr>
                <a:xfrm>
                  <a:off x="5583955" y="5049595"/>
                  <a:ext cx="183240" cy="94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6">
              <p14:nvContentPartPr>
                <p14:cNvPr id="294" name="Ink 293">
                  <a:extLst>
                    <a:ext uri="{FF2B5EF4-FFF2-40B4-BE49-F238E27FC236}">
                      <a16:creationId xmlns:a16="http://schemas.microsoft.com/office/drawing/2014/main" id="{67547612-F2F2-1666-192A-7665B26EEA3E}"/>
                    </a:ext>
                  </a:extLst>
                </p14:cNvPr>
                <p14:cNvContentPartPr/>
                <p14:nvPr/>
              </p14:nvContentPartPr>
              <p14:xfrm>
                <a:off x="5632915" y="5434435"/>
                <a:ext cx="54360" cy="192960"/>
              </p14:xfrm>
            </p:contentPart>
          </mc:Choice>
          <mc:Fallback>
            <p:pic>
              <p:nvPicPr>
                <p:cNvPr id="294" name="Ink 293">
                  <a:extLst>
                    <a:ext uri="{FF2B5EF4-FFF2-40B4-BE49-F238E27FC236}">
                      <a16:creationId xmlns:a16="http://schemas.microsoft.com/office/drawing/2014/main" id="{67547612-F2F2-1666-192A-7665B26EEA3E}"/>
                    </a:ext>
                  </a:extLst>
                </p:cNvPr>
                <p:cNvPicPr/>
                <p:nvPr/>
              </p:nvPicPr>
              <p:blipFill>
                <a:blip r:embed="rId377"/>
                <a:stretch>
                  <a:fillRect/>
                </a:stretch>
              </p:blipFill>
              <p:spPr>
                <a:xfrm>
                  <a:off x="5569915" y="5056795"/>
                  <a:ext cx="180000" cy="94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8">
              <p14:nvContentPartPr>
                <p14:cNvPr id="295" name="Ink 294">
                  <a:extLst>
                    <a:ext uri="{FF2B5EF4-FFF2-40B4-BE49-F238E27FC236}">
                      <a16:creationId xmlns:a16="http://schemas.microsoft.com/office/drawing/2014/main" id="{916C549E-4BE5-611C-C90E-572AC81F8613}"/>
                    </a:ext>
                  </a:extLst>
                </p14:cNvPr>
                <p14:cNvContentPartPr/>
                <p14:nvPr/>
              </p14:nvContentPartPr>
              <p14:xfrm>
                <a:off x="5283355" y="5516155"/>
                <a:ext cx="720" cy="1080"/>
              </p14:xfrm>
            </p:contentPart>
          </mc:Choice>
          <mc:Fallback>
            <p:pic>
              <p:nvPicPr>
                <p:cNvPr id="295" name="Ink 294">
                  <a:extLst>
                    <a:ext uri="{FF2B5EF4-FFF2-40B4-BE49-F238E27FC236}">
                      <a16:creationId xmlns:a16="http://schemas.microsoft.com/office/drawing/2014/main" id="{916C549E-4BE5-611C-C90E-572AC81F8613}"/>
                    </a:ext>
                  </a:extLst>
                </p:cNvPr>
                <p:cNvPicPr/>
                <p:nvPr/>
              </p:nvPicPr>
              <p:blipFill>
                <a:blip r:embed="rId228"/>
                <a:stretch>
                  <a:fillRect/>
                </a:stretch>
              </p:blipFill>
              <p:spPr>
                <a:xfrm>
                  <a:off x="5220715" y="5138155"/>
                  <a:ext cx="12636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9">
              <p14:nvContentPartPr>
                <p14:cNvPr id="296" name="Ink 295">
                  <a:extLst>
                    <a:ext uri="{FF2B5EF4-FFF2-40B4-BE49-F238E27FC236}">
                      <a16:creationId xmlns:a16="http://schemas.microsoft.com/office/drawing/2014/main" id="{4D457EA1-AB28-9415-86A4-7AE2E0720397}"/>
                    </a:ext>
                  </a:extLst>
                </p14:cNvPr>
                <p14:cNvContentPartPr/>
                <p14:nvPr/>
              </p14:nvContentPartPr>
              <p14:xfrm>
                <a:off x="5295235" y="5509315"/>
                <a:ext cx="6840" cy="4320"/>
              </p14:xfrm>
            </p:contentPart>
          </mc:Choice>
          <mc:Fallback>
            <p:pic>
              <p:nvPicPr>
                <p:cNvPr id="296" name="Ink 295">
                  <a:extLst>
                    <a:ext uri="{FF2B5EF4-FFF2-40B4-BE49-F238E27FC236}">
                      <a16:creationId xmlns:a16="http://schemas.microsoft.com/office/drawing/2014/main" id="{4D457EA1-AB28-9415-86A4-7AE2E0720397}"/>
                    </a:ext>
                  </a:extLst>
                </p:cNvPr>
                <p:cNvPicPr/>
                <p:nvPr/>
              </p:nvPicPr>
              <p:blipFill>
                <a:blip r:embed="rId313"/>
                <a:stretch>
                  <a:fillRect/>
                </a:stretch>
              </p:blipFill>
              <p:spPr>
                <a:xfrm>
                  <a:off x="5232235" y="5131675"/>
                  <a:ext cx="132480" cy="75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0">
              <p14:nvContentPartPr>
                <p14:cNvPr id="297" name="Ink 296">
                  <a:extLst>
                    <a:ext uri="{FF2B5EF4-FFF2-40B4-BE49-F238E27FC236}">
                      <a16:creationId xmlns:a16="http://schemas.microsoft.com/office/drawing/2014/main" id="{1C267AC3-1A05-E9BB-40C2-548F3A9950D0}"/>
                    </a:ext>
                  </a:extLst>
                </p14:cNvPr>
                <p14:cNvContentPartPr/>
                <p14:nvPr/>
              </p14:nvContentPartPr>
              <p14:xfrm>
                <a:off x="5124235" y="5473675"/>
                <a:ext cx="231480" cy="284040"/>
              </p14:xfrm>
            </p:contentPart>
          </mc:Choice>
          <mc:Fallback>
            <p:pic>
              <p:nvPicPr>
                <p:cNvPr id="297" name="Ink 296">
                  <a:extLst>
                    <a:ext uri="{FF2B5EF4-FFF2-40B4-BE49-F238E27FC236}">
                      <a16:creationId xmlns:a16="http://schemas.microsoft.com/office/drawing/2014/main" id="{1C267AC3-1A05-E9BB-40C2-548F3A9950D0}"/>
                    </a:ext>
                  </a:extLst>
                </p:cNvPr>
                <p:cNvPicPr/>
                <p:nvPr/>
              </p:nvPicPr>
              <p:blipFill>
                <a:blip r:embed="rId381"/>
                <a:stretch>
                  <a:fillRect/>
                </a:stretch>
              </p:blipFill>
              <p:spPr>
                <a:xfrm>
                  <a:off x="5061595" y="5096035"/>
                  <a:ext cx="357120" cy="103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2">
              <p14:nvContentPartPr>
                <p14:cNvPr id="298" name="Ink 297">
                  <a:extLst>
                    <a:ext uri="{FF2B5EF4-FFF2-40B4-BE49-F238E27FC236}">
                      <a16:creationId xmlns:a16="http://schemas.microsoft.com/office/drawing/2014/main" id="{056E1E84-B89A-8139-924D-A930E49546A8}"/>
                    </a:ext>
                  </a:extLst>
                </p14:cNvPr>
                <p14:cNvContentPartPr/>
                <p14:nvPr/>
              </p14:nvContentPartPr>
              <p14:xfrm>
                <a:off x="5114155" y="5490235"/>
                <a:ext cx="266760" cy="300600"/>
              </p14:xfrm>
            </p:contentPart>
          </mc:Choice>
          <mc:Fallback>
            <p:pic>
              <p:nvPicPr>
                <p:cNvPr id="298" name="Ink 297">
                  <a:extLst>
                    <a:ext uri="{FF2B5EF4-FFF2-40B4-BE49-F238E27FC236}">
                      <a16:creationId xmlns:a16="http://schemas.microsoft.com/office/drawing/2014/main" id="{056E1E84-B89A-8139-924D-A930E49546A8}"/>
                    </a:ext>
                  </a:extLst>
                </p:cNvPr>
                <p:cNvPicPr/>
                <p:nvPr/>
              </p:nvPicPr>
              <p:blipFill>
                <a:blip r:embed="rId383"/>
                <a:stretch>
                  <a:fillRect/>
                </a:stretch>
              </p:blipFill>
              <p:spPr>
                <a:xfrm>
                  <a:off x="5051515" y="5112235"/>
                  <a:ext cx="39240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4">
              <p14:nvContentPartPr>
                <p14:cNvPr id="299" name="Ink 298">
                  <a:extLst>
                    <a:ext uri="{FF2B5EF4-FFF2-40B4-BE49-F238E27FC236}">
                      <a16:creationId xmlns:a16="http://schemas.microsoft.com/office/drawing/2014/main" id="{BF9D294B-CB7E-9C25-EE31-EA7CAE237C14}"/>
                    </a:ext>
                  </a:extLst>
                </p14:cNvPr>
                <p14:cNvContentPartPr/>
                <p14:nvPr/>
              </p14:nvContentPartPr>
              <p14:xfrm>
                <a:off x="5029195" y="5501755"/>
                <a:ext cx="334440" cy="465840"/>
              </p14:xfrm>
            </p:contentPart>
          </mc:Choice>
          <mc:Fallback>
            <p:pic>
              <p:nvPicPr>
                <p:cNvPr id="299" name="Ink 298">
                  <a:extLst>
                    <a:ext uri="{FF2B5EF4-FFF2-40B4-BE49-F238E27FC236}">
                      <a16:creationId xmlns:a16="http://schemas.microsoft.com/office/drawing/2014/main" id="{BF9D294B-CB7E-9C25-EE31-EA7CAE237C14}"/>
                    </a:ext>
                  </a:extLst>
                </p:cNvPr>
                <p:cNvPicPr/>
                <p:nvPr/>
              </p:nvPicPr>
              <p:blipFill>
                <a:blip r:embed="rId385"/>
                <a:stretch>
                  <a:fillRect/>
                </a:stretch>
              </p:blipFill>
              <p:spPr>
                <a:xfrm>
                  <a:off x="4966555" y="5123755"/>
                  <a:ext cx="460080" cy="122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6">
              <p14:nvContentPartPr>
                <p14:cNvPr id="300" name="Ink 299">
                  <a:extLst>
                    <a:ext uri="{FF2B5EF4-FFF2-40B4-BE49-F238E27FC236}">
                      <a16:creationId xmlns:a16="http://schemas.microsoft.com/office/drawing/2014/main" id="{061555B5-94DD-774F-0AFB-7BB720D54269}"/>
                    </a:ext>
                  </a:extLst>
                </p14:cNvPr>
                <p14:cNvContentPartPr/>
                <p14:nvPr/>
              </p14:nvContentPartPr>
              <p14:xfrm>
                <a:off x="4991395" y="5518315"/>
                <a:ext cx="335160" cy="621720"/>
              </p14:xfrm>
            </p:contentPart>
          </mc:Choice>
          <mc:Fallback>
            <p:pic>
              <p:nvPicPr>
                <p:cNvPr id="300" name="Ink 299">
                  <a:extLst>
                    <a:ext uri="{FF2B5EF4-FFF2-40B4-BE49-F238E27FC236}">
                      <a16:creationId xmlns:a16="http://schemas.microsoft.com/office/drawing/2014/main" id="{061555B5-94DD-774F-0AFB-7BB720D54269}"/>
                    </a:ext>
                  </a:extLst>
                </p:cNvPr>
                <p:cNvPicPr/>
                <p:nvPr/>
              </p:nvPicPr>
              <p:blipFill>
                <a:blip r:embed="rId387"/>
                <a:stretch>
                  <a:fillRect/>
                </a:stretch>
              </p:blipFill>
              <p:spPr>
                <a:xfrm>
                  <a:off x="4928395" y="5140315"/>
                  <a:ext cx="460800" cy="137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8">
              <p14:nvContentPartPr>
                <p14:cNvPr id="301" name="Ink 300">
                  <a:extLst>
                    <a:ext uri="{FF2B5EF4-FFF2-40B4-BE49-F238E27FC236}">
                      <a16:creationId xmlns:a16="http://schemas.microsoft.com/office/drawing/2014/main" id="{705FEB8B-18E9-3774-2544-B387FC3C092A}"/>
                    </a:ext>
                  </a:extLst>
                </p14:cNvPr>
                <p14:cNvContentPartPr/>
                <p14:nvPr/>
              </p14:nvContentPartPr>
              <p14:xfrm>
                <a:off x="4983115" y="5662675"/>
                <a:ext cx="241560" cy="603000"/>
              </p14:xfrm>
            </p:contentPart>
          </mc:Choice>
          <mc:Fallback>
            <p:pic>
              <p:nvPicPr>
                <p:cNvPr id="301" name="Ink 300">
                  <a:extLst>
                    <a:ext uri="{FF2B5EF4-FFF2-40B4-BE49-F238E27FC236}">
                      <a16:creationId xmlns:a16="http://schemas.microsoft.com/office/drawing/2014/main" id="{705FEB8B-18E9-3774-2544-B387FC3C092A}"/>
                    </a:ext>
                  </a:extLst>
                </p:cNvPr>
                <p:cNvPicPr/>
                <p:nvPr/>
              </p:nvPicPr>
              <p:blipFill>
                <a:blip r:embed="rId389"/>
                <a:stretch>
                  <a:fillRect/>
                </a:stretch>
              </p:blipFill>
              <p:spPr>
                <a:xfrm>
                  <a:off x="4920475" y="5284675"/>
                  <a:ext cx="367200" cy="135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0">
              <p14:nvContentPartPr>
                <p14:cNvPr id="302" name="Ink 301">
                  <a:extLst>
                    <a:ext uri="{FF2B5EF4-FFF2-40B4-BE49-F238E27FC236}">
                      <a16:creationId xmlns:a16="http://schemas.microsoft.com/office/drawing/2014/main" id="{D4E267D6-3D31-EDC8-4FAF-CC90BB02BDD9}"/>
                    </a:ext>
                  </a:extLst>
                </p14:cNvPr>
                <p14:cNvContentPartPr/>
                <p14:nvPr/>
              </p14:nvContentPartPr>
              <p14:xfrm>
                <a:off x="5024515" y="5451355"/>
                <a:ext cx="348840" cy="568800"/>
              </p14:xfrm>
            </p:contentPart>
          </mc:Choice>
          <mc:Fallback>
            <p:pic>
              <p:nvPicPr>
                <p:cNvPr id="302" name="Ink 301">
                  <a:extLst>
                    <a:ext uri="{FF2B5EF4-FFF2-40B4-BE49-F238E27FC236}">
                      <a16:creationId xmlns:a16="http://schemas.microsoft.com/office/drawing/2014/main" id="{D4E267D6-3D31-EDC8-4FAF-CC90BB02BDD9}"/>
                    </a:ext>
                  </a:extLst>
                </p:cNvPr>
                <p:cNvPicPr/>
                <p:nvPr/>
              </p:nvPicPr>
              <p:blipFill>
                <a:blip r:embed="rId391"/>
                <a:stretch>
                  <a:fillRect/>
                </a:stretch>
              </p:blipFill>
              <p:spPr>
                <a:xfrm>
                  <a:off x="4961875" y="5073715"/>
                  <a:ext cx="474480" cy="132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2">
              <p14:nvContentPartPr>
                <p14:cNvPr id="304" name="Ink 303">
                  <a:extLst>
                    <a:ext uri="{FF2B5EF4-FFF2-40B4-BE49-F238E27FC236}">
                      <a16:creationId xmlns:a16="http://schemas.microsoft.com/office/drawing/2014/main" id="{9C0FEBD5-FD2F-146B-03E8-E6C37BCCE048}"/>
                    </a:ext>
                  </a:extLst>
                </p14:cNvPr>
                <p14:cNvContentPartPr/>
                <p14:nvPr/>
              </p14:nvContentPartPr>
              <p14:xfrm>
                <a:off x="5140795" y="5457835"/>
                <a:ext cx="228960" cy="363240"/>
              </p14:xfrm>
            </p:contentPart>
          </mc:Choice>
          <mc:Fallback>
            <p:pic>
              <p:nvPicPr>
                <p:cNvPr id="304" name="Ink 303">
                  <a:extLst>
                    <a:ext uri="{FF2B5EF4-FFF2-40B4-BE49-F238E27FC236}">
                      <a16:creationId xmlns:a16="http://schemas.microsoft.com/office/drawing/2014/main" id="{9C0FEBD5-FD2F-146B-03E8-E6C37BCCE048}"/>
                    </a:ext>
                  </a:extLst>
                </p:cNvPr>
                <p:cNvPicPr/>
                <p:nvPr/>
              </p:nvPicPr>
              <p:blipFill>
                <a:blip r:embed="rId393"/>
                <a:stretch>
                  <a:fillRect/>
                </a:stretch>
              </p:blipFill>
              <p:spPr>
                <a:xfrm>
                  <a:off x="5078155" y="5079835"/>
                  <a:ext cx="354600" cy="11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4">
              <p14:nvContentPartPr>
                <p14:cNvPr id="305" name="Ink 304">
                  <a:extLst>
                    <a:ext uri="{FF2B5EF4-FFF2-40B4-BE49-F238E27FC236}">
                      <a16:creationId xmlns:a16="http://schemas.microsoft.com/office/drawing/2014/main" id="{EADE17F6-125F-0CC2-3A97-2A941BB9A47E}"/>
                    </a:ext>
                  </a:extLst>
                </p14:cNvPr>
                <p14:cNvContentPartPr/>
                <p14:nvPr/>
              </p14:nvContentPartPr>
              <p14:xfrm>
                <a:off x="4913275" y="5363515"/>
                <a:ext cx="277200" cy="396720"/>
              </p14:xfrm>
            </p:contentPart>
          </mc:Choice>
          <mc:Fallback>
            <p:pic>
              <p:nvPicPr>
                <p:cNvPr id="305" name="Ink 304">
                  <a:extLst>
                    <a:ext uri="{FF2B5EF4-FFF2-40B4-BE49-F238E27FC236}">
                      <a16:creationId xmlns:a16="http://schemas.microsoft.com/office/drawing/2014/main" id="{EADE17F6-125F-0CC2-3A97-2A941BB9A47E}"/>
                    </a:ext>
                  </a:extLst>
                </p:cNvPr>
                <p:cNvPicPr/>
                <p:nvPr/>
              </p:nvPicPr>
              <p:blipFill>
                <a:blip r:embed="rId395"/>
                <a:stretch>
                  <a:fillRect/>
                </a:stretch>
              </p:blipFill>
              <p:spPr>
                <a:xfrm>
                  <a:off x="4850635" y="4985875"/>
                  <a:ext cx="402840" cy="115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6">
              <p14:nvContentPartPr>
                <p14:cNvPr id="306" name="Ink 305">
                  <a:extLst>
                    <a:ext uri="{FF2B5EF4-FFF2-40B4-BE49-F238E27FC236}">
                      <a16:creationId xmlns:a16="http://schemas.microsoft.com/office/drawing/2014/main" id="{D44DBE31-3082-4A48-D56D-5A191B5A4666}"/>
                    </a:ext>
                  </a:extLst>
                </p14:cNvPr>
                <p14:cNvContentPartPr/>
                <p14:nvPr/>
              </p14:nvContentPartPr>
              <p14:xfrm>
                <a:off x="4907875" y="5358115"/>
                <a:ext cx="279000" cy="498600"/>
              </p14:xfrm>
            </p:contentPart>
          </mc:Choice>
          <mc:Fallback>
            <p:pic>
              <p:nvPicPr>
                <p:cNvPr id="306" name="Ink 305">
                  <a:extLst>
                    <a:ext uri="{FF2B5EF4-FFF2-40B4-BE49-F238E27FC236}">
                      <a16:creationId xmlns:a16="http://schemas.microsoft.com/office/drawing/2014/main" id="{D44DBE31-3082-4A48-D56D-5A191B5A4666}"/>
                    </a:ext>
                  </a:extLst>
                </p:cNvPr>
                <p:cNvPicPr/>
                <p:nvPr/>
              </p:nvPicPr>
              <p:blipFill>
                <a:blip r:embed="rId397"/>
                <a:stretch>
                  <a:fillRect/>
                </a:stretch>
              </p:blipFill>
              <p:spPr>
                <a:xfrm>
                  <a:off x="4844875" y="4980475"/>
                  <a:ext cx="404640" cy="125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8">
              <p14:nvContentPartPr>
                <p14:cNvPr id="307" name="Ink 306">
                  <a:extLst>
                    <a:ext uri="{FF2B5EF4-FFF2-40B4-BE49-F238E27FC236}">
                      <a16:creationId xmlns:a16="http://schemas.microsoft.com/office/drawing/2014/main" id="{D63F6DA8-27E4-2DAD-E9C8-4B9147B9AF7A}"/>
                    </a:ext>
                  </a:extLst>
                </p14:cNvPr>
                <p14:cNvContentPartPr/>
                <p14:nvPr/>
              </p14:nvContentPartPr>
              <p14:xfrm>
                <a:off x="4898155" y="5589235"/>
                <a:ext cx="115560" cy="261720"/>
              </p14:xfrm>
            </p:contentPart>
          </mc:Choice>
          <mc:Fallback>
            <p:pic>
              <p:nvPicPr>
                <p:cNvPr id="307" name="Ink 306">
                  <a:extLst>
                    <a:ext uri="{FF2B5EF4-FFF2-40B4-BE49-F238E27FC236}">
                      <a16:creationId xmlns:a16="http://schemas.microsoft.com/office/drawing/2014/main" id="{D63F6DA8-27E4-2DAD-E9C8-4B9147B9AF7A}"/>
                    </a:ext>
                  </a:extLst>
                </p:cNvPr>
                <p:cNvPicPr/>
                <p:nvPr/>
              </p:nvPicPr>
              <p:blipFill>
                <a:blip r:embed="rId399"/>
                <a:stretch>
                  <a:fillRect/>
                </a:stretch>
              </p:blipFill>
              <p:spPr>
                <a:xfrm>
                  <a:off x="4835155" y="5211235"/>
                  <a:ext cx="241200" cy="101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0">
              <p14:nvContentPartPr>
                <p14:cNvPr id="308" name="Ink 307">
                  <a:extLst>
                    <a:ext uri="{FF2B5EF4-FFF2-40B4-BE49-F238E27FC236}">
                      <a16:creationId xmlns:a16="http://schemas.microsoft.com/office/drawing/2014/main" id="{5BEBC961-8C2A-0187-6261-890098187971}"/>
                    </a:ext>
                  </a:extLst>
                </p14:cNvPr>
                <p14:cNvContentPartPr/>
                <p14:nvPr/>
              </p14:nvContentPartPr>
              <p14:xfrm>
                <a:off x="4872235" y="5798035"/>
                <a:ext cx="36000" cy="303120"/>
              </p14:xfrm>
            </p:contentPart>
          </mc:Choice>
          <mc:Fallback>
            <p:pic>
              <p:nvPicPr>
                <p:cNvPr id="308" name="Ink 307">
                  <a:extLst>
                    <a:ext uri="{FF2B5EF4-FFF2-40B4-BE49-F238E27FC236}">
                      <a16:creationId xmlns:a16="http://schemas.microsoft.com/office/drawing/2014/main" id="{5BEBC961-8C2A-0187-6261-890098187971}"/>
                    </a:ext>
                  </a:extLst>
                </p:cNvPr>
                <p:cNvPicPr/>
                <p:nvPr/>
              </p:nvPicPr>
              <p:blipFill>
                <a:blip r:embed="rId401"/>
                <a:stretch>
                  <a:fillRect/>
                </a:stretch>
              </p:blipFill>
              <p:spPr>
                <a:xfrm>
                  <a:off x="4809235" y="5420395"/>
                  <a:ext cx="16164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2">
              <p14:nvContentPartPr>
                <p14:cNvPr id="309" name="Ink 308">
                  <a:extLst>
                    <a:ext uri="{FF2B5EF4-FFF2-40B4-BE49-F238E27FC236}">
                      <a16:creationId xmlns:a16="http://schemas.microsoft.com/office/drawing/2014/main" id="{47117C54-62A7-D922-ACEB-AF2BAD11D6EC}"/>
                    </a:ext>
                  </a:extLst>
                </p14:cNvPr>
                <p14:cNvContentPartPr/>
                <p14:nvPr/>
              </p14:nvContentPartPr>
              <p14:xfrm>
                <a:off x="4908955" y="6002875"/>
                <a:ext cx="63720" cy="222480"/>
              </p14:xfrm>
            </p:contentPart>
          </mc:Choice>
          <mc:Fallback>
            <p:pic>
              <p:nvPicPr>
                <p:cNvPr id="309" name="Ink 308">
                  <a:extLst>
                    <a:ext uri="{FF2B5EF4-FFF2-40B4-BE49-F238E27FC236}">
                      <a16:creationId xmlns:a16="http://schemas.microsoft.com/office/drawing/2014/main" id="{47117C54-62A7-D922-ACEB-AF2BAD11D6EC}"/>
                    </a:ext>
                  </a:extLst>
                </p:cNvPr>
                <p:cNvPicPr/>
                <p:nvPr/>
              </p:nvPicPr>
              <p:blipFill>
                <a:blip r:embed="rId403"/>
                <a:stretch>
                  <a:fillRect/>
                </a:stretch>
              </p:blipFill>
              <p:spPr>
                <a:xfrm>
                  <a:off x="4845955" y="5625235"/>
                  <a:ext cx="189360" cy="9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4">
              <p14:nvContentPartPr>
                <p14:cNvPr id="310" name="Ink 309">
                  <a:extLst>
                    <a:ext uri="{FF2B5EF4-FFF2-40B4-BE49-F238E27FC236}">
                      <a16:creationId xmlns:a16="http://schemas.microsoft.com/office/drawing/2014/main" id="{754D97B2-AAF6-2B0B-A4CE-6DAB11A7BB1A}"/>
                    </a:ext>
                  </a:extLst>
                </p14:cNvPr>
                <p14:cNvContentPartPr/>
                <p14:nvPr/>
              </p14:nvContentPartPr>
              <p14:xfrm>
                <a:off x="4955395" y="6139675"/>
                <a:ext cx="328680" cy="145440"/>
              </p14:xfrm>
            </p:contentPart>
          </mc:Choice>
          <mc:Fallback>
            <p:pic>
              <p:nvPicPr>
                <p:cNvPr id="310" name="Ink 309">
                  <a:extLst>
                    <a:ext uri="{FF2B5EF4-FFF2-40B4-BE49-F238E27FC236}">
                      <a16:creationId xmlns:a16="http://schemas.microsoft.com/office/drawing/2014/main" id="{754D97B2-AAF6-2B0B-A4CE-6DAB11A7BB1A}"/>
                    </a:ext>
                  </a:extLst>
                </p:cNvPr>
                <p:cNvPicPr/>
                <p:nvPr/>
              </p:nvPicPr>
              <p:blipFill>
                <a:blip r:embed="rId405"/>
                <a:stretch>
                  <a:fillRect/>
                </a:stretch>
              </p:blipFill>
              <p:spPr>
                <a:xfrm>
                  <a:off x="4892755" y="5762035"/>
                  <a:ext cx="454320" cy="90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6">
              <p14:nvContentPartPr>
                <p14:cNvPr id="311" name="Ink 310">
                  <a:extLst>
                    <a:ext uri="{FF2B5EF4-FFF2-40B4-BE49-F238E27FC236}">
                      <a16:creationId xmlns:a16="http://schemas.microsoft.com/office/drawing/2014/main" id="{C3D2150F-3653-2897-CC9B-6A8BE6CF3D3F}"/>
                    </a:ext>
                  </a:extLst>
                </p14:cNvPr>
                <p14:cNvContentPartPr/>
                <p14:nvPr/>
              </p14:nvContentPartPr>
              <p14:xfrm>
                <a:off x="5093995" y="6076675"/>
                <a:ext cx="287280" cy="232200"/>
              </p14:xfrm>
            </p:contentPart>
          </mc:Choice>
          <mc:Fallback>
            <p:pic>
              <p:nvPicPr>
                <p:cNvPr id="311" name="Ink 310">
                  <a:extLst>
                    <a:ext uri="{FF2B5EF4-FFF2-40B4-BE49-F238E27FC236}">
                      <a16:creationId xmlns:a16="http://schemas.microsoft.com/office/drawing/2014/main" id="{C3D2150F-3653-2897-CC9B-6A8BE6CF3D3F}"/>
                    </a:ext>
                  </a:extLst>
                </p:cNvPr>
                <p:cNvPicPr/>
                <p:nvPr/>
              </p:nvPicPr>
              <p:blipFill>
                <a:blip r:embed="rId407"/>
                <a:stretch>
                  <a:fillRect/>
                </a:stretch>
              </p:blipFill>
              <p:spPr>
                <a:xfrm>
                  <a:off x="5030995" y="5698675"/>
                  <a:ext cx="412920" cy="98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8">
              <p14:nvContentPartPr>
                <p14:cNvPr id="312" name="Ink 311">
                  <a:extLst>
                    <a:ext uri="{FF2B5EF4-FFF2-40B4-BE49-F238E27FC236}">
                      <a16:creationId xmlns:a16="http://schemas.microsoft.com/office/drawing/2014/main" id="{958BF0AA-1302-FB7B-777A-B592A04B30F3}"/>
                    </a:ext>
                  </a:extLst>
                </p14:cNvPr>
                <p14:cNvContentPartPr/>
                <p14:nvPr/>
              </p14:nvContentPartPr>
              <p14:xfrm>
                <a:off x="5026315" y="6070915"/>
                <a:ext cx="346680" cy="267840"/>
              </p14:xfrm>
            </p:contentPart>
          </mc:Choice>
          <mc:Fallback>
            <p:pic>
              <p:nvPicPr>
                <p:cNvPr id="312" name="Ink 311">
                  <a:extLst>
                    <a:ext uri="{FF2B5EF4-FFF2-40B4-BE49-F238E27FC236}">
                      <a16:creationId xmlns:a16="http://schemas.microsoft.com/office/drawing/2014/main" id="{958BF0AA-1302-FB7B-777A-B592A04B30F3}"/>
                    </a:ext>
                  </a:extLst>
                </p:cNvPr>
                <p:cNvPicPr/>
                <p:nvPr/>
              </p:nvPicPr>
              <p:blipFill>
                <a:blip r:embed="rId409"/>
                <a:stretch>
                  <a:fillRect/>
                </a:stretch>
              </p:blipFill>
              <p:spPr>
                <a:xfrm>
                  <a:off x="4963675" y="5692915"/>
                  <a:ext cx="472320" cy="102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0">
              <p14:nvContentPartPr>
                <p14:cNvPr id="313" name="Ink 312">
                  <a:extLst>
                    <a:ext uri="{FF2B5EF4-FFF2-40B4-BE49-F238E27FC236}">
                      <a16:creationId xmlns:a16="http://schemas.microsoft.com/office/drawing/2014/main" id="{69C0409B-9B86-4C31-676F-B66EC643DA12}"/>
                    </a:ext>
                  </a:extLst>
                </p14:cNvPr>
                <p14:cNvContentPartPr/>
                <p14:nvPr/>
              </p14:nvContentPartPr>
              <p14:xfrm>
                <a:off x="5072035" y="6046795"/>
                <a:ext cx="333720" cy="272880"/>
              </p14:xfrm>
            </p:contentPart>
          </mc:Choice>
          <mc:Fallback>
            <p:pic>
              <p:nvPicPr>
                <p:cNvPr id="313" name="Ink 312">
                  <a:extLst>
                    <a:ext uri="{FF2B5EF4-FFF2-40B4-BE49-F238E27FC236}">
                      <a16:creationId xmlns:a16="http://schemas.microsoft.com/office/drawing/2014/main" id="{69C0409B-9B86-4C31-676F-B66EC643DA12}"/>
                    </a:ext>
                  </a:extLst>
                </p:cNvPr>
                <p:cNvPicPr/>
                <p:nvPr/>
              </p:nvPicPr>
              <p:blipFill>
                <a:blip r:embed="rId411"/>
                <a:stretch>
                  <a:fillRect/>
                </a:stretch>
              </p:blipFill>
              <p:spPr>
                <a:xfrm>
                  <a:off x="5009395" y="5668795"/>
                  <a:ext cx="459360" cy="102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2">
              <p14:nvContentPartPr>
                <p14:cNvPr id="314" name="Ink 313">
                  <a:extLst>
                    <a:ext uri="{FF2B5EF4-FFF2-40B4-BE49-F238E27FC236}">
                      <a16:creationId xmlns:a16="http://schemas.microsoft.com/office/drawing/2014/main" id="{154030F5-F9BC-3A23-F41B-63E53957DE27}"/>
                    </a:ext>
                  </a:extLst>
                </p14:cNvPr>
                <p14:cNvContentPartPr/>
                <p14:nvPr/>
              </p14:nvContentPartPr>
              <p14:xfrm>
                <a:off x="4996795" y="6134275"/>
                <a:ext cx="356040" cy="195120"/>
              </p14:xfrm>
            </p:contentPart>
          </mc:Choice>
          <mc:Fallback>
            <p:pic>
              <p:nvPicPr>
                <p:cNvPr id="314" name="Ink 313">
                  <a:extLst>
                    <a:ext uri="{FF2B5EF4-FFF2-40B4-BE49-F238E27FC236}">
                      <a16:creationId xmlns:a16="http://schemas.microsoft.com/office/drawing/2014/main" id="{154030F5-F9BC-3A23-F41B-63E53957DE27}"/>
                    </a:ext>
                  </a:extLst>
                </p:cNvPr>
                <p:cNvPicPr/>
                <p:nvPr/>
              </p:nvPicPr>
              <p:blipFill>
                <a:blip r:embed="rId413"/>
                <a:stretch>
                  <a:fillRect/>
                </a:stretch>
              </p:blipFill>
              <p:spPr>
                <a:xfrm>
                  <a:off x="4934155" y="5756275"/>
                  <a:ext cx="481680" cy="95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4">
              <p14:nvContentPartPr>
                <p14:cNvPr id="315" name="Ink 314">
                  <a:extLst>
                    <a:ext uri="{FF2B5EF4-FFF2-40B4-BE49-F238E27FC236}">
                      <a16:creationId xmlns:a16="http://schemas.microsoft.com/office/drawing/2014/main" id="{559A8CF0-A595-CBDB-500C-C59A4964B085}"/>
                    </a:ext>
                  </a:extLst>
                </p14:cNvPr>
                <p14:cNvContentPartPr/>
                <p14:nvPr/>
              </p14:nvContentPartPr>
              <p14:xfrm>
                <a:off x="5133955" y="6055435"/>
                <a:ext cx="254520" cy="211680"/>
              </p14:xfrm>
            </p:contentPart>
          </mc:Choice>
          <mc:Fallback>
            <p:pic>
              <p:nvPicPr>
                <p:cNvPr id="315" name="Ink 314">
                  <a:extLst>
                    <a:ext uri="{FF2B5EF4-FFF2-40B4-BE49-F238E27FC236}">
                      <a16:creationId xmlns:a16="http://schemas.microsoft.com/office/drawing/2014/main" id="{559A8CF0-A595-CBDB-500C-C59A4964B085}"/>
                    </a:ext>
                  </a:extLst>
                </p:cNvPr>
                <p:cNvPicPr/>
                <p:nvPr/>
              </p:nvPicPr>
              <p:blipFill>
                <a:blip r:embed="rId415"/>
                <a:stretch>
                  <a:fillRect/>
                </a:stretch>
              </p:blipFill>
              <p:spPr>
                <a:xfrm>
                  <a:off x="5070955" y="5677795"/>
                  <a:ext cx="380160" cy="96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6">
              <p14:nvContentPartPr>
                <p14:cNvPr id="316" name="Ink 315">
                  <a:extLst>
                    <a:ext uri="{FF2B5EF4-FFF2-40B4-BE49-F238E27FC236}">
                      <a16:creationId xmlns:a16="http://schemas.microsoft.com/office/drawing/2014/main" id="{36CB0BC5-EF70-9824-5A53-C4E6CCCABC91}"/>
                    </a:ext>
                  </a:extLst>
                </p14:cNvPr>
                <p14:cNvContentPartPr/>
                <p14:nvPr/>
              </p14:nvContentPartPr>
              <p14:xfrm>
                <a:off x="5604115" y="5389435"/>
                <a:ext cx="92160" cy="364680"/>
              </p14:xfrm>
            </p:contentPart>
          </mc:Choice>
          <mc:Fallback>
            <p:pic>
              <p:nvPicPr>
                <p:cNvPr id="316" name="Ink 315">
                  <a:extLst>
                    <a:ext uri="{FF2B5EF4-FFF2-40B4-BE49-F238E27FC236}">
                      <a16:creationId xmlns:a16="http://schemas.microsoft.com/office/drawing/2014/main" id="{36CB0BC5-EF70-9824-5A53-C4E6CCCABC91}"/>
                    </a:ext>
                  </a:extLst>
                </p:cNvPr>
                <p:cNvPicPr/>
                <p:nvPr/>
              </p:nvPicPr>
              <p:blipFill>
                <a:blip r:embed="rId417"/>
                <a:stretch>
                  <a:fillRect/>
                </a:stretch>
              </p:blipFill>
              <p:spPr>
                <a:xfrm>
                  <a:off x="5541475" y="5011435"/>
                  <a:ext cx="21780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8">
              <p14:nvContentPartPr>
                <p14:cNvPr id="317" name="Ink 316">
                  <a:extLst>
                    <a:ext uri="{FF2B5EF4-FFF2-40B4-BE49-F238E27FC236}">
                      <a16:creationId xmlns:a16="http://schemas.microsoft.com/office/drawing/2014/main" id="{DD683EA3-4908-9F52-3FDF-966209269A18}"/>
                    </a:ext>
                  </a:extLst>
                </p14:cNvPr>
                <p14:cNvContentPartPr/>
                <p14:nvPr/>
              </p14:nvContentPartPr>
              <p14:xfrm>
                <a:off x="5666755" y="5378275"/>
                <a:ext cx="3960" cy="21960"/>
              </p14:xfrm>
            </p:contentPart>
          </mc:Choice>
          <mc:Fallback>
            <p:pic>
              <p:nvPicPr>
                <p:cNvPr id="317" name="Ink 316">
                  <a:extLst>
                    <a:ext uri="{FF2B5EF4-FFF2-40B4-BE49-F238E27FC236}">
                      <a16:creationId xmlns:a16="http://schemas.microsoft.com/office/drawing/2014/main" id="{DD683EA3-4908-9F52-3FDF-966209269A18}"/>
                    </a:ext>
                  </a:extLst>
                </p:cNvPr>
                <p:cNvPicPr/>
                <p:nvPr/>
              </p:nvPicPr>
              <p:blipFill>
                <a:blip r:embed="rId419"/>
                <a:stretch>
                  <a:fillRect/>
                </a:stretch>
              </p:blipFill>
              <p:spPr>
                <a:xfrm>
                  <a:off x="5603755" y="5000635"/>
                  <a:ext cx="129600" cy="77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0">
              <p14:nvContentPartPr>
                <p14:cNvPr id="318" name="Ink 317">
                  <a:extLst>
                    <a:ext uri="{FF2B5EF4-FFF2-40B4-BE49-F238E27FC236}">
                      <a16:creationId xmlns:a16="http://schemas.microsoft.com/office/drawing/2014/main" id="{1A8EA0D8-9B60-32BB-0335-BC93923B2E2F}"/>
                    </a:ext>
                  </a:extLst>
                </p14:cNvPr>
                <p14:cNvContentPartPr/>
                <p14:nvPr/>
              </p14:nvContentPartPr>
              <p14:xfrm>
                <a:off x="5669995" y="5423275"/>
                <a:ext cx="183240" cy="33120"/>
              </p14:xfrm>
            </p:contentPart>
          </mc:Choice>
          <mc:Fallback>
            <p:pic>
              <p:nvPicPr>
                <p:cNvPr id="318" name="Ink 317">
                  <a:extLst>
                    <a:ext uri="{FF2B5EF4-FFF2-40B4-BE49-F238E27FC236}">
                      <a16:creationId xmlns:a16="http://schemas.microsoft.com/office/drawing/2014/main" id="{1A8EA0D8-9B60-32BB-0335-BC93923B2E2F}"/>
                    </a:ext>
                  </a:extLst>
                </p:cNvPr>
                <p:cNvPicPr/>
                <p:nvPr/>
              </p:nvPicPr>
              <p:blipFill>
                <a:blip r:embed="rId421"/>
                <a:stretch>
                  <a:fillRect/>
                </a:stretch>
              </p:blipFill>
              <p:spPr>
                <a:xfrm>
                  <a:off x="5607355" y="5045635"/>
                  <a:ext cx="30888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2">
              <p14:nvContentPartPr>
                <p14:cNvPr id="319" name="Ink 318">
                  <a:extLst>
                    <a:ext uri="{FF2B5EF4-FFF2-40B4-BE49-F238E27FC236}">
                      <a16:creationId xmlns:a16="http://schemas.microsoft.com/office/drawing/2014/main" id="{B5B702AE-E776-380F-A971-49628C3D5EA9}"/>
                    </a:ext>
                  </a:extLst>
                </p14:cNvPr>
                <p14:cNvContentPartPr/>
                <p14:nvPr/>
              </p14:nvContentPartPr>
              <p14:xfrm>
                <a:off x="5719315" y="5423635"/>
                <a:ext cx="172080" cy="26280"/>
              </p14:xfrm>
            </p:contentPart>
          </mc:Choice>
          <mc:Fallback>
            <p:pic>
              <p:nvPicPr>
                <p:cNvPr id="319" name="Ink 318">
                  <a:extLst>
                    <a:ext uri="{FF2B5EF4-FFF2-40B4-BE49-F238E27FC236}">
                      <a16:creationId xmlns:a16="http://schemas.microsoft.com/office/drawing/2014/main" id="{B5B702AE-E776-380F-A971-49628C3D5EA9}"/>
                    </a:ext>
                  </a:extLst>
                </p:cNvPr>
                <p:cNvPicPr/>
                <p:nvPr/>
              </p:nvPicPr>
              <p:blipFill>
                <a:blip r:embed="rId423"/>
                <a:stretch>
                  <a:fillRect/>
                </a:stretch>
              </p:blipFill>
              <p:spPr>
                <a:xfrm>
                  <a:off x="5656315" y="5045995"/>
                  <a:ext cx="297720" cy="78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4">
              <p14:nvContentPartPr>
                <p14:cNvPr id="321" name="Ink 320">
                  <a:extLst>
                    <a:ext uri="{FF2B5EF4-FFF2-40B4-BE49-F238E27FC236}">
                      <a16:creationId xmlns:a16="http://schemas.microsoft.com/office/drawing/2014/main" id="{6B0CF285-8F06-B5AD-58D0-EB514CD2F751}"/>
                    </a:ext>
                  </a:extLst>
                </p14:cNvPr>
                <p14:cNvContentPartPr/>
                <p14:nvPr/>
              </p14:nvContentPartPr>
              <p14:xfrm>
                <a:off x="5817595" y="5524435"/>
                <a:ext cx="104760" cy="333000"/>
              </p14:xfrm>
            </p:contentPart>
          </mc:Choice>
          <mc:Fallback>
            <p:pic>
              <p:nvPicPr>
                <p:cNvPr id="321" name="Ink 320">
                  <a:extLst>
                    <a:ext uri="{FF2B5EF4-FFF2-40B4-BE49-F238E27FC236}">
                      <a16:creationId xmlns:a16="http://schemas.microsoft.com/office/drawing/2014/main" id="{6B0CF285-8F06-B5AD-58D0-EB514CD2F751}"/>
                    </a:ext>
                  </a:extLst>
                </p:cNvPr>
                <p:cNvPicPr/>
                <p:nvPr/>
              </p:nvPicPr>
              <p:blipFill>
                <a:blip r:embed="rId425"/>
                <a:stretch>
                  <a:fillRect/>
                </a:stretch>
              </p:blipFill>
              <p:spPr>
                <a:xfrm>
                  <a:off x="5754595" y="5146795"/>
                  <a:ext cx="230400" cy="10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6">
              <p14:nvContentPartPr>
                <p14:cNvPr id="322" name="Ink 321">
                  <a:extLst>
                    <a:ext uri="{FF2B5EF4-FFF2-40B4-BE49-F238E27FC236}">
                      <a16:creationId xmlns:a16="http://schemas.microsoft.com/office/drawing/2014/main" id="{3B7A8220-DEFD-9392-8727-C6E26E28C7FA}"/>
                    </a:ext>
                  </a:extLst>
                </p14:cNvPr>
                <p14:cNvContentPartPr/>
                <p14:nvPr/>
              </p14:nvContentPartPr>
              <p14:xfrm>
                <a:off x="5847115" y="5603635"/>
                <a:ext cx="158760" cy="266760"/>
              </p14:xfrm>
            </p:contentPart>
          </mc:Choice>
          <mc:Fallback>
            <p:pic>
              <p:nvPicPr>
                <p:cNvPr id="322" name="Ink 321">
                  <a:extLst>
                    <a:ext uri="{FF2B5EF4-FFF2-40B4-BE49-F238E27FC236}">
                      <a16:creationId xmlns:a16="http://schemas.microsoft.com/office/drawing/2014/main" id="{3B7A8220-DEFD-9392-8727-C6E26E28C7FA}"/>
                    </a:ext>
                  </a:extLst>
                </p:cNvPr>
                <p:cNvPicPr/>
                <p:nvPr/>
              </p:nvPicPr>
              <p:blipFill>
                <a:blip r:embed="rId427"/>
                <a:stretch>
                  <a:fillRect/>
                </a:stretch>
              </p:blipFill>
              <p:spPr>
                <a:xfrm>
                  <a:off x="5784115" y="5225635"/>
                  <a:ext cx="284400" cy="102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8">
              <p14:nvContentPartPr>
                <p14:cNvPr id="323" name="Ink 322">
                  <a:extLst>
                    <a:ext uri="{FF2B5EF4-FFF2-40B4-BE49-F238E27FC236}">
                      <a16:creationId xmlns:a16="http://schemas.microsoft.com/office/drawing/2014/main" id="{5373106A-5653-B1E0-108E-BE678FF16C8C}"/>
                    </a:ext>
                  </a:extLst>
                </p14:cNvPr>
                <p14:cNvContentPartPr/>
                <p14:nvPr/>
              </p14:nvContentPartPr>
              <p14:xfrm>
                <a:off x="5833075" y="5569075"/>
                <a:ext cx="152280" cy="333720"/>
              </p14:xfrm>
            </p:contentPart>
          </mc:Choice>
          <mc:Fallback>
            <p:pic>
              <p:nvPicPr>
                <p:cNvPr id="323" name="Ink 322">
                  <a:extLst>
                    <a:ext uri="{FF2B5EF4-FFF2-40B4-BE49-F238E27FC236}">
                      <a16:creationId xmlns:a16="http://schemas.microsoft.com/office/drawing/2014/main" id="{5373106A-5653-B1E0-108E-BE678FF16C8C}"/>
                    </a:ext>
                  </a:extLst>
                </p:cNvPr>
                <p:cNvPicPr/>
                <p:nvPr/>
              </p:nvPicPr>
              <p:blipFill>
                <a:blip r:embed="rId429"/>
                <a:stretch>
                  <a:fillRect/>
                </a:stretch>
              </p:blipFill>
              <p:spPr>
                <a:xfrm>
                  <a:off x="5770435" y="5191075"/>
                  <a:ext cx="277920" cy="108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0">
              <p14:nvContentPartPr>
                <p14:cNvPr id="324" name="Ink 323">
                  <a:extLst>
                    <a:ext uri="{FF2B5EF4-FFF2-40B4-BE49-F238E27FC236}">
                      <a16:creationId xmlns:a16="http://schemas.microsoft.com/office/drawing/2014/main" id="{0CA58761-D49D-4E4B-64F4-5F8896D929FC}"/>
                    </a:ext>
                  </a:extLst>
                </p14:cNvPr>
                <p14:cNvContentPartPr/>
                <p14:nvPr/>
              </p14:nvContentPartPr>
              <p14:xfrm>
                <a:off x="5804275" y="5805235"/>
                <a:ext cx="142200" cy="116640"/>
              </p14:xfrm>
            </p:contentPart>
          </mc:Choice>
          <mc:Fallback>
            <p:pic>
              <p:nvPicPr>
                <p:cNvPr id="324" name="Ink 323">
                  <a:extLst>
                    <a:ext uri="{FF2B5EF4-FFF2-40B4-BE49-F238E27FC236}">
                      <a16:creationId xmlns:a16="http://schemas.microsoft.com/office/drawing/2014/main" id="{0CA58761-D49D-4E4B-64F4-5F8896D929FC}"/>
                    </a:ext>
                  </a:extLst>
                </p:cNvPr>
                <p:cNvPicPr/>
                <p:nvPr/>
              </p:nvPicPr>
              <p:blipFill>
                <a:blip r:embed="rId431"/>
                <a:stretch>
                  <a:fillRect/>
                </a:stretch>
              </p:blipFill>
              <p:spPr>
                <a:xfrm>
                  <a:off x="5741275" y="5427235"/>
                  <a:ext cx="267840" cy="87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2">
              <p14:nvContentPartPr>
                <p14:cNvPr id="326" name="Ink 325">
                  <a:extLst>
                    <a:ext uri="{FF2B5EF4-FFF2-40B4-BE49-F238E27FC236}">
                      <a16:creationId xmlns:a16="http://schemas.microsoft.com/office/drawing/2014/main" id="{7B5426FC-B20B-FB78-1D8E-6E7AD85A570D}"/>
                    </a:ext>
                  </a:extLst>
                </p14:cNvPr>
                <p14:cNvContentPartPr/>
                <p14:nvPr/>
              </p14:nvContentPartPr>
              <p14:xfrm>
                <a:off x="6175075" y="5695435"/>
                <a:ext cx="95400" cy="455400"/>
              </p14:xfrm>
            </p:contentPart>
          </mc:Choice>
          <mc:Fallback>
            <p:pic>
              <p:nvPicPr>
                <p:cNvPr id="326" name="Ink 325">
                  <a:extLst>
                    <a:ext uri="{FF2B5EF4-FFF2-40B4-BE49-F238E27FC236}">
                      <a16:creationId xmlns:a16="http://schemas.microsoft.com/office/drawing/2014/main" id="{7B5426FC-B20B-FB78-1D8E-6E7AD85A570D}"/>
                    </a:ext>
                  </a:extLst>
                </p:cNvPr>
                <p:cNvPicPr/>
                <p:nvPr/>
              </p:nvPicPr>
              <p:blipFill>
                <a:blip r:embed="rId433"/>
                <a:stretch>
                  <a:fillRect/>
                </a:stretch>
              </p:blipFill>
              <p:spPr>
                <a:xfrm>
                  <a:off x="6112435" y="5317795"/>
                  <a:ext cx="221040" cy="121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4">
              <p14:nvContentPartPr>
                <p14:cNvPr id="327" name="Ink 326">
                  <a:extLst>
                    <a:ext uri="{FF2B5EF4-FFF2-40B4-BE49-F238E27FC236}">
                      <a16:creationId xmlns:a16="http://schemas.microsoft.com/office/drawing/2014/main" id="{4E4207A0-23E8-A196-2E35-6B5752767334}"/>
                    </a:ext>
                  </a:extLst>
                </p14:cNvPr>
                <p14:cNvContentPartPr/>
                <p14:nvPr/>
              </p14:nvContentPartPr>
              <p14:xfrm>
                <a:off x="6149155" y="5650795"/>
                <a:ext cx="133920" cy="429480"/>
              </p14:xfrm>
            </p:contentPart>
          </mc:Choice>
          <mc:Fallback>
            <p:pic>
              <p:nvPicPr>
                <p:cNvPr id="327" name="Ink 326">
                  <a:extLst>
                    <a:ext uri="{FF2B5EF4-FFF2-40B4-BE49-F238E27FC236}">
                      <a16:creationId xmlns:a16="http://schemas.microsoft.com/office/drawing/2014/main" id="{4E4207A0-23E8-A196-2E35-6B5752767334}"/>
                    </a:ext>
                  </a:extLst>
                </p:cNvPr>
                <p:cNvPicPr/>
                <p:nvPr/>
              </p:nvPicPr>
              <p:blipFill>
                <a:blip r:embed="rId435"/>
                <a:stretch>
                  <a:fillRect/>
                </a:stretch>
              </p:blipFill>
              <p:spPr>
                <a:xfrm>
                  <a:off x="6086515" y="5273155"/>
                  <a:ext cx="259560" cy="118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6">
              <p14:nvContentPartPr>
                <p14:cNvPr id="328" name="Ink 327">
                  <a:extLst>
                    <a:ext uri="{FF2B5EF4-FFF2-40B4-BE49-F238E27FC236}">
                      <a16:creationId xmlns:a16="http://schemas.microsoft.com/office/drawing/2014/main" id="{C71ED675-BED9-A773-DCA0-676F6758BF4F}"/>
                    </a:ext>
                  </a:extLst>
                </p14:cNvPr>
                <p14:cNvContentPartPr/>
                <p14:nvPr/>
              </p14:nvContentPartPr>
              <p14:xfrm>
                <a:off x="6204955" y="5702635"/>
                <a:ext cx="76320" cy="465120"/>
              </p14:xfrm>
            </p:contentPart>
          </mc:Choice>
          <mc:Fallback>
            <p:pic>
              <p:nvPicPr>
                <p:cNvPr id="328" name="Ink 327">
                  <a:extLst>
                    <a:ext uri="{FF2B5EF4-FFF2-40B4-BE49-F238E27FC236}">
                      <a16:creationId xmlns:a16="http://schemas.microsoft.com/office/drawing/2014/main" id="{C71ED675-BED9-A773-DCA0-676F6758BF4F}"/>
                    </a:ext>
                  </a:extLst>
                </p:cNvPr>
                <p:cNvPicPr/>
                <p:nvPr/>
              </p:nvPicPr>
              <p:blipFill>
                <a:blip r:embed="rId437"/>
                <a:stretch>
                  <a:fillRect/>
                </a:stretch>
              </p:blipFill>
              <p:spPr>
                <a:xfrm>
                  <a:off x="6142315" y="5324995"/>
                  <a:ext cx="201960" cy="122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8">
              <p14:nvContentPartPr>
                <p14:cNvPr id="329" name="Ink 328">
                  <a:extLst>
                    <a:ext uri="{FF2B5EF4-FFF2-40B4-BE49-F238E27FC236}">
                      <a16:creationId xmlns:a16="http://schemas.microsoft.com/office/drawing/2014/main" id="{F4024398-8640-EF21-8341-92EA9AA9864D}"/>
                    </a:ext>
                  </a:extLst>
                </p14:cNvPr>
                <p14:cNvContentPartPr/>
                <p14:nvPr/>
              </p14:nvContentPartPr>
              <p14:xfrm>
                <a:off x="6184075" y="5861755"/>
                <a:ext cx="117720" cy="563760"/>
              </p14:xfrm>
            </p:contentPart>
          </mc:Choice>
          <mc:Fallback>
            <p:pic>
              <p:nvPicPr>
                <p:cNvPr id="329" name="Ink 328">
                  <a:extLst>
                    <a:ext uri="{FF2B5EF4-FFF2-40B4-BE49-F238E27FC236}">
                      <a16:creationId xmlns:a16="http://schemas.microsoft.com/office/drawing/2014/main" id="{F4024398-8640-EF21-8341-92EA9AA9864D}"/>
                    </a:ext>
                  </a:extLst>
                </p:cNvPr>
                <p:cNvPicPr/>
                <p:nvPr/>
              </p:nvPicPr>
              <p:blipFill>
                <a:blip r:embed="rId439"/>
                <a:stretch>
                  <a:fillRect/>
                </a:stretch>
              </p:blipFill>
              <p:spPr>
                <a:xfrm>
                  <a:off x="6121075" y="5484115"/>
                  <a:ext cx="243360" cy="131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0">
              <p14:nvContentPartPr>
                <p14:cNvPr id="330" name="Ink 329">
                  <a:extLst>
                    <a:ext uri="{FF2B5EF4-FFF2-40B4-BE49-F238E27FC236}">
                      <a16:creationId xmlns:a16="http://schemas.microsoft.com/office/drawing/2014/main" id="{3D1E9440-3DA6-0766-57E6-E3F4E40AFA35}"/>
                    </a:ext>
                  </a:extLst>
                </p14:cNvPr>
                <p14:cNvContentPartPr/>
                <p14:nvPr/>
              </p14:nvContentPartPr>
              <p14:xfrm>
                <a:off x="5998675" y="6370075"/>
                <a:ext cx="177840" cy="187200"/>
              </p14:xfrm>
            </p:contentPart>
          </mc:Choice>
          <mc:Fallback>
            <p:pic>
              <p:nvPicPr>
                <p:cNvPr id="330" name="Ink 329">
                  <a:extLst>
                    <a:ext uri="{FF2B5EF4-FFF2-40B4-BE49-F238E27FC236}">
                      <a16:creationId xmlns:a16="http://schemas.microsoft.com/office/drawing/2014/main" id="{3D1E9440-3DA6-0766-57E6-E3F4E40AFA35}"/>
                    </a:ext>
                  </a:extLst>
                </p:cNvPr>
                <p:cNvPicPr/>
                <p:nvPr/>
              </p:nvPicPr>
              <p:blipFill>
                <a:blip r:embed="rId441"/>
                <a:stretch>
                  <a:fillRect/>
                </a:stretch>
              </p:blipFill>
              <p:spPr>
                <a:xfrm>
                  <a:off x="5935675" y="5992435"/>
                  <a:ext cx="303480" cy="9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2">
              <p14:nvContentPartPr>
                <p14:cNvPr id="331" name="Ink 330">
                  <a:extLst>
                    <a:ext uri="{FF2B5EF4-FFF2-40B4-BE49-F238E27FC236}">
                      <a16:creationId xmlns:a16="http://schemas.microsoft.com/office/drawing/2014/main" id="{061795FD-881F-690B-9AC0-7AF5702F7F15}"/>
                    </a:ext>
                  </a:extLst>
                </p14:cNvPr>
                <p14:cNvContentPartPr/>
                <p14:nvPr/>
              </p14:nvContentPartPr>
              <p14:xfrm>
                <a:off x="6148075" y="5809555"/>
                <a:ext cx="93600" cy="591480"/>
              </p14:xfrm>
            </p:contentPart>
          </mc:Choice>
          <mc:Fallback>
            <p:pic>
              <p:nvPicPr>
                <p:cNvPr id="331" name="Ink 330">
                  <a:extLst>
                    <a:ext uri="{FF2B5EF4-FFF2-40B4-BE49-F238E27FC236}">
                      <a16:creationId xmlns:a16="http://schemas.microsoft.com/office/drawing/2014/main" id="{061795FD-881F-690B-9AC0-7AF5702F7F15}"/>
                    </a:ext>
                  </a:extLst>
                </p:cNvPr>
                <p:cNvPicPr/>
                <p:nvPr/>
              </p:nvPicPr>
              <p:blipFill>
                <a:blip r:embed="rId443"/>
                <a:stretch>
                  <a:fillRect/>
                </a:stretch>
              </p:blipFill>
              <p:spPr>
                <a:xfrm>
                  <a:off x="6085435" y="5431555"/>
                  <a:ext cx="219240" cy="134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4">
              <p14:nvContentPartPr>
                <p14:cNvPr id="332" name="Ink 331">
                  <a:extLst>
                    <a:ext uri="{FF2B5EF4-FFF2-40B4-BE49-F238E27FC236}">
                      <a16:creationId xmlns:a16="http://schemas.microsoft.com/office/drawing/2014/main" id="{67FC6C91-CE52-CA83-5597-8FA99134F64A}"/>
                    </a:ext>
                  </a:extLst>
                </p14:cNvPr>
                <p14:cNvContentPartPr/>
                <p14:nvPr/>
              </p14:nvContentPartPr>
              <p14:xfrm>
                <a:off x="5813275" y="6399955"/>
                <a:ext cx="272880" cy="210960"/>
              </p14:xfrm>
            </p:contentPart>
          </mc:Choice>
          <mc:Fallback>
            <p:pic>
              <p:nvPicPr>
                <p:cNvPr id="332" name="Ink 331">
                  <a:extLst>
                    <a:ext uri="{FF2B5EF4-FFF2-40B4-BE49-F238E27FC236}">
                      <a16:creationId xmlns:a16="http://schemas.microsoft.com/office/drawing/2014/main" id="{67FC6C91-CE52-CA83-5597-8FA99134F64A}"/>
                    </a:ext>
                  </a:extLst>
                </p:cNvPr>
                <p:cNvPicPr/>
                <p:nvPr/>
              </p:nvPicPr>
              <p:blipFill>
                <a:blip r:embed="rId445"/>
                <a:stretch>
                  <a:fillRect/>
                </a:stretch>
              </p:blipFill>
              <p:spPr>
                <a:xfrm>
                  <a:off x="5750635" y="6022315"/>
                  <a:ext cx="398520" cy="96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6">
              <p14:nvContentPartPr>
                <p14:cNvPr id="333" name="Ink 332">
                  <a:extLst>
                    <a:ext uri="{FF2B5EF4-FFF2-40B4-BE49-F238E27FC236}">
                      <a16:creationId xmlns:a16="http://schemas.microsoft.com/office/drawing/2014/main" id="{A4715E9F-D436-881C-936F-4C1DB2E9E695}"/>
                    </a:ext>
                  </a:extLst>
                </p14:cNvPr>
                <p14:cNvContentPartPr/>
                <p14:nvPr/>
              </p14:nvContentPartPr>
              <p14:xfrm>
                <a:off x="6185875" y="5958955"/>
                <a:ext cx="78840" cy="277560"/>
              </p14:xfrm>
            </p:contentPart>
          </mc:Choice>
          <mc:Fallback>
            <p:pic>
              <p:nvPicPr>
                <p:cNvPr id="333" name="Ink 332">
                  <a:extLst>
                    <a:ext uri="{FF2B5EF4-FFF2-40B4-BE49-F238E27FC236}">
                      <a16:creationId xmlns:a16="http://schemas.microsoft.com/office/drawing/2014/main" id="{A4715E9F-D436-881C-936F-4C1DB2E9E695}"/>
                    </a:ext>
                  </a:extLst>
                </p:cNvPr>
                <p:cNvPicPr/>
                <p:nvPr/>
              </p:nvPicPr>
              <p:blipFill>
                <a:blip r:embed="rId447"/>
                <a:stretch>
                  <a:fillRect/>
                </a:stretch>
              </p:blipFill>
              <p:spPr>
                <a:xfrm>
                  <a:off x="6123235" y="5580955"/>
                  <a:ext cx="204480" cy="103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8">
              <p14:nvContentPartPr>
                <p14:cNvPr id="334" name="Ink 333">
                  <a:extLst>
                    <a:ext uri="{FF2B5EF4-FFF2-40B4-BE49-F238E27FC236}">
                      <a16:creationId xmlns:a16="http://schemas.microsoft.com/office/drawing/2014/main" id="{9DDD4AA9-FB16-9C3A-5B4B-E9375B6C9DBF}"/>
                    </a:ext>
                  </a:extLst>
                </p14:cNvPr>
                <p14:cNvContentPartPr/>
                <p14:nvPr/>
              </p14:nvContentPartPr>
              <p14:xfrm>
                <a:off x="6055555" y="6424795"/>
                <a:ext cx="42120" cy="58680"/>
              </p14:xfrm>
            </p:contentPart>
          </mc:Choice>
          <mc:Fallback>
            <p:pic>
              <p:nvPicPr>
                <p:cNvPr id="334" name="Ink 333">
                  <a:extLst>
                    <a:ext uri="{FF2B5EF4-FFF2-40B4-BE49-F238E27FC236}">
                      <a16:creationId xmlns:a16="http://schemas.microsoft.com/office/drawing/2014/main" id="{9DDD4AA9-FB16-9C3A-5B4B-E9375B6C9DBF}"/>
                    </a:ext>
                  </a:extLst>
                </p:cNvPr>
                <p:cNvPicPr/>
                <p:nvPr/>
              </p:nvPicPr>
              <p:blipFill>
                <a:blip r:embed="rId449"/>
                <a:stretch>
                  <a:fillRect/>
                </a:stretch>
              </p:blipFill>
              <p:spPr>
                <a:xfrm>
                  <a:off x="5992915" y="6046795"/>
                  <a:ext cx="16776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0">
              <p14:nvContentPartPr>
                <p14:cNvPr id="335" name="Ink 334">
                  <a:extLst>
                    <a:ext uri="{FF2B5EF4-FFF2-40B4-BE49-F238E27FC236}">
                      <a16:creationId xmlns:a16="http://schemas.microsoft.com/office/drawing/2014/main" id="{24450EDE-BDB9-DF54-3F40-D210C8CA9554}"/>
                    </a:ext>
                  </a:extLst>
                </p14:cNvPr>
                <p14:cNvContentPartPr/>
                <p14:nvPr/>
              </p14:nvContentPartPr>
              <p14:xfrm>
                <a:off x="5933155" y="6240115"/>
                <a:ext cx="263520" cy="316800"/>
              </p14:xfrm>
            </p:contentPart>
          </mc:Choice>
          <mc:Fallback>
            <p:pic>
              <p:nvPicPr>
                <p:cNvPr id="335" name="Ink 334">
                  <a:extLst>
                    <a:ext uri="{FF2B5EF4-FFF2-40B4-BE49-F238E27FC236}">
                      <a16:creationId xmlns:a16="http://schemas.microsoft.com/office/drawing/2014/main" id="{24450EDE-BDB9-DF54-3F40-D210C8CA9554}"/>
                    </a:ext>
                  </a:extLst>
                </p:cNvPr>
                <p:cNvPicPr/>
                <p:nvPr/>
              </p:nvPicPr>
              <p:blipFill>
                <a:blip r:embed="rId451"/>
                <a:stretch>
                  <a:fillRect/>
                </a:stretch>
              </p:blipFill>
              <p:spPr>
                <a:xfrm>
                  <a:off x="5870155" y="5862475"/>
                  <a:ext cx="389160" cy="107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2">
              <p14:nvContentPartPr>
                <p14:cNvPr id="336" name="Ink 335">
                  <a:extLst>
                    <a:ext uri="{FF2B5EF4-FFF2-40B4-BE49-F238E27FC236}">
                      <a16:creationId xmlns:a16="http://schemas.microsoft.com/office/drawing/2014/main" id="{8AB8BF6D-9968-4308-58AE-F78E9CC63A4D}"/>
                    </a:ext>
                  </a:extLst>
                </p14:cNvPr>
                <p14:cNvContentPartPr/>
                <p14:nvPr/>
              </p14:nvContentPartPr>
              <p14:xfrm>
                <a:off x="6132595" y="5988835"/>
                <a:ext cx="133200" cy="385200"/>
              </p14:xfrm>
            </p:contentPart>
          </mc:Choice>
          <mc:Fallback>
            <p:pic>
              <p:nvPicPr>
                <p:cNvPr id="336" name="Ink 335">
                  <a:extLst>
                    <a:ext uri="{FF2B5EF4-FFF2-40B4-BE49-F238E27FC236}">
                      <a16:creationId xmlns:a16="http://schemas.microsoft.com/office/drawing/2014/main" id="{8AB8BF6D-9968-4308-58AE-F78E9CC63A4D}"/>
                    </a:ext>
                  </a:extLst>
                </p:cNvPr>
                <p:cNvPicPr/>
                <p:nvPr/>
              </p:nvPicPr>
              <p:blipFill>
                <a:blip r:embed="rId453"/>
                <a:stretch>
                  <a:fillRect/>
                </a:stretch>
              </p:blipFill>
              <p:spPr>
                <a:xfrm>
                  <a:off x="6069595" y="5610835"/>
                  <a:ext cx="258840" cy="114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4">
              <p14:nvContentPartPr>
                <p14:cNvPr id="337" name="Ink 336">
                  <a:extLst>
                    <a:ext uri="{FF2B5EF4-FFF2-40B4-BE49-F238E27FC236}">
                      <a16:creationId xmlns:a16="http://schemas.microsoft.com/office/drawing/2014/main" id="{1AE844B0-CBBB-9266-5ACA-7C07400973B7}"/>
                    </a:ext>
                  </a:extLst>
                </p14:cNvPr>
                <p14:cNvContentPartPr/>
                <p14:nvPr/>
              </p14:nvContentPartPr>
              <p14:xfrm>
                <a:off x="5991475" y="6203395"/>
                <a:ext cx="280080" cy="328320"/>
              </p14:xfrm>
            </p:contentPart>
          </mc:Choice>
          <mc:Fallback>
            <p:pic>
              <p:nvPicPr>
                <p:cNvPr id="337" name="Ink 336">
                  <a:extLst>
                    <a:ext uri="{FF2B5EF4-FFF2-40B4-BE49-F238E27FC236}">
                      <a16:creationId xmlns:a16="http://schemas.microsoft.com/office/drawing/2014/main" id="{1AE844B0-CBBB-9266-5ACA-7C07400973B7}"/>
                    </a:ext>
                  </a:extLst>
                </p:cNvPr>
                <p:cNvPicPr/>
                <p:nvPr/>
              </p:nvPicPr>
              <p:blipFill>
                <a:blip r:embed="rId455"/>
                <a:stretch>
                  <a:fillRect/>
                </a:stretch>
              </p:blipFill>
              <p:spPr>
                <a:xfrm>
                  <a:off x="5928835" y="5825755"/>
                  <a:ext cx="405720" cy="108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6">
              <p14:nvContentPartPr>
                <p14:cNvPr id="338" name="Ink 337">
                  <a:extLst>
                    <a:ext uri="{FF2B5EF4-FFF2-40B4-BE49-F238E27FC236}">
                      <a16:creationId xmlns:a16="http://schemas.microsoft.com/office/drawing/2014/main" id="{4779C551-A116-A722-87F3-B68EE25A0830}"/>
                    </a:ext>
                  </a:extLst>
                </p14:cNvPr>
                <p14:cNvContentPartPr/>
                <p14:nvPr/>
              </p14:nvContentPartPr>
              <p14:xfrm>
                <a:off x="6038275" y="6035275"/>
                <a:ext cx="264960" cy="532440"/>
              </p14:xfrm>
            </p:contentPart>
          </mc:Choice>
          <mc:Fallback>
            <p:pic>
              <p:nvPicPr>
                <p:cNvPr id="338" name="Ink 337">
                  <a:extLst>
                    <a:ext uri="{FF2B5EF4-FFF2-40B4-BE49-F238E27FC236}">
                      <a16:creationId xmlns:a16="http://schemas.microsoft.com/office/drawing/2014/main" id="{4779C551-A116-A722-87F3-B68EE25A0830}"/>
                    </a:ext>
                  </a:extLst>
                </p:cNvPr>
                <p:cNvPicPr/>
                <p:nvPr/>
              </p:nvPicPr>
              <p:blipFill>
                <a:blip r:embed="rId457"/>
                <a:stretch>
                  <a:fillRect/>
                </a:stretch>
              </p:blipFill>
              <p:spPr>
                <a:xfrm>
                  <a:off x="5975635" y="5657275"/>
                  <a:ext cx="390600" cy="128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8">
              <p14:nvContentPartPr>
                <p14:cNvPr id="339" name="Ink 338">
                  <a:extLst>
                    <a:ext uri="{FF2B5EF4-FFF2-40B4-BE49-F238E27FC236}">
                      <a16:creationId xmlns:a16="http://schemas.microsoft.com/office/drawing/2014/main" id="{8010213C-B080-DE0B-176B-47253F4B258A}"/>
                    </a:ext>
                  </a:extLst>
                </p14:cNvPr>
                <p14:cNvContentPartPr/>
                <p14:nvPr/>
              </p14:nvContentPartPr>
              <p14:xfrm>
                <a:off x="5976715" y="6082795"/>
                <a:ext cx="293760" cy="465840"/>
              </p14:xfrm>
            </p:contentPart>
          </mc:Choice>
          <mc:Fallback>
            <p:pic>
              <p:nvPicPr>
                <p:cNvPr id="339" name="Ink 338">
                  <a:extLst>
                    <a:ext uri="{FF2B5EF4-FFF2-40B4-BE49-F238E27FC236}">
                      <a16:creationId xmlns:a16="http://schemas.microsoft.com/office/drawing/2014/main" id="{8010213C-B080-DE0B-176B-47253F4B258A}"/>
                    </a:ext>
                  </a:extLst>
                </p:cNvPr>
                <p:cNvPicPr/>
                <p:nvPr/>
              </p:nvPicPr>
              <p:blipFill>
                <a:blip r:embed="rId459"/>
                <a:stretch>
                  <a:fillRect/>
                </a:stretch>
              </p:blipFill>
              <p:spPr>
                <a:xfrm>
                  <a:off x="5913715" y="5705155"/>
                  <a:ext cx="419400" cy="122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0">
              <p14:nvContentPartPr>
                <p14:cNvPr id="340" name="Ink 339">
                  <a:extLst>
                    <a:ext uri="{FF2B5EF4-FFF2-40B4-BE49-F238E27FC236}">
                      <a16:creationId xmlns:a16="http://schemas.microsoft.com/office/drawing/2014/main" id="{818C4854-2E6D-9F27-4AA8-0EB6752E1BB9}"/>
                    </a:ext>
                  </a:extLst>
                </p14:cNvPr>
                <p14:cNvContentPartPr/>
                <p14:nvPr/>
              </p14:nvContentPartPr>
              <p14:xfrm>
                <a:off x="6123235" y="5982355"/>
                <a:ext cx="182880" cy="435960"/>
              </p14:xfrm>
            </p:contentPart>
          </mc:Choice>
          <mc:Fallback>
            <p:pic>
              <p:nvPicPr>
                <p:cNvPr id="340" name="Ink 339">
                  <a:extLst>
                    <a:ext uri="{FF2B5EF4-FFF2-40B4-BE49-F238E27FC236}">
                      <a16:creationId xmlns:a16="http://schemas.microsoft.com/office/drawing/2014/main" id="{818C4854-2E6D-9F27-4AA8-0EB6752E1BB9}"/>
                    </a:ext>
                  </a:extLst>
                </p:cNvPr>
                <p:cNvPicPr/>
                <p:nvPr/>
              </p:nvPicPr>
              <p:blipFill>
                <a:blip r:embed="rId461"/>
                <a:stretch>
                  <a:fillRect/>
                </a:stretch>
              </p:blipFill>
              <p:spPr>
                <a:xfrm>
                  <a:off x="6060595" y="5604715"/>
                  <a:ext cx="308520" cy="119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2">
              <p14:nvContentPartPr>
                <p14:cNvPr id="341" name="Ink 340">
                  <a:extLst>
                    <a:ext uri="{FF2B5EF4-FFF2-40B4-BE49-F238E27FC236}">
                      <a16:creationId xmlns:a16="http://schemas.microsoft.com/office/drawing/2014/main" id="{F36DFDE3-0BB9-3C20-7223-08467365D751}"/>
                    </a:ext>
                  </a:extLst>
                </p14:cNvPr>
                <p14:cNvContentPartPr/>
                <p14:nvPr/>
              </p14:nvContentPartPr>
              <p14:xfrm>
                <a:off x="5960875" y="6358195"/>
                <a:ext cx="241920" cy="192240"/>
              </p14:xfrm>
            </p:contentPart>
          </mc:Choice>
          <mc:Fallback>
            <p:pic>
              <p:nvPicPr>
                <p:cNvPr id="341" name="Ink 340">
                  <a:extLst>
                    <a:ext uri="{FF2B5EF4-FFF2-40B4-BE49-F238E27FC236}">
                      <a16:creationId xmlns:a16="http://schemas.microsoft.com/office/drawing/2014/main" id="{F36DFDE3-0BB9-3C20-7223-08467365D751}"/>
                    </a:ext>
                  </a:extLst>
                </p:cNvPr>
                <p:cNvPicPr/>
                <p:nvPr/>
              </p:nvPicPr>
              <p:blipFill>
                <a:blip r:embed="rId463"/>
                <a:stretch>
                  <a:fillRect/>
                </a:stretch>
              </p:blipFill>
              <p:spPr>
                <a:xfrm>
                  <a:off x="5897875" y="5980555"/>
                  <a:ext cx="367560" cy="94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4">
              <p14:nvContentPartPr>
                <p14:cNvPr id="342" name="Ink 341">
                  <a:extLst>
                    <a:ext uri="{FF2B5EF4-FFF2-40B4-BE49-F238E27FC236}">
                      <a16:creationId xmlns:a16="http://schemas.microsoft.com/office/drawing/2014/main" id="{B0E87F2F-716F-5DD2-1E26-CFCC44485B5A}"/>
                    </a:ext>
                  </a:extLst>
                </p14:cNvPr>
                <p14:cNvContentPartPr/>
                <p14:nvPr/>
              </p14:nvContentPartPr>
              <p14:xfrm>
                <a:off x="5965915" y="6465115"/>
                <a:ext cx="223200" cy="159120"/>
              </p14:xfrm>
            </p:contentPart>
          </mc:Choice>
          <mc:Fallback>
            <p:pic>
              <p:nvPicPr>
                <p:cNvPr id="342" name="Ink 341">
                  <a:extLst>
                    <a:ext uri="{FF2B5EF4-FFF2-40B4-BE49-F238E27FC236}">
                      <a16:creationId xmlns:a16="http://schemas.microsoft.com/office/drawing/2014/main" id="{B0E87F2F-716F-5DD2-1E26-CFCC44485B5A}"/>
                    </a:ext>
                  </a:extLst>
                </p:cNvPr>
                <p:cNvPicPr/>
                <p:nvPr/>
              </p:nvPicPr>
              <p:blipFill>
                <a:blip r:embed="rId465"/>
                <a:stretch>
                  <a:fillRect/>
                </a:stretch>
              </p:blipFill>
              <p:spPr>
                <a:xfrm>
                  <a:off x="5902915" y="6087115"/>
                  <a:ext cx="348840" cy="91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6">
              <p14:nvContentPartPr>
                <p14:cNvPr id="343" name="Ink 342">
                  <a:extLst>
                    <a:ext uri="{FF2B5EF4-FFF2-40B4-BE49-F238E27FC236}">
                      <a16:creationId xmlns:a16="http://schemas.microsoft.com/office/drawing/2014/main" id="{AD27D160-24F6-AF95-C646-D94746D179EE}"/>
                    </a:ext>
                  </a:extLst>
                </p14:cNvPr>
                <p14:cNvContentPartPr/>
                <p14:nvPr/>
              </p14:nvContentPartPr>
              <p14:xfrm>
                <a:off x="5684035" y="6546835"/>
                <a:ext cx="382680" cy="64440"/>
              </p14:xfrm>
            </p:contentPart>
          </mc:Choice>
          <mc:Fallback>
            <p:pic>
              <p:nvPicPr>
                <p:cNvPr id="343" name="Ink 342">
                  <a:extLst>
                    <a:ext uri="{FF2B5EF4-FFF2-40B4-BE49-F238E27FC236}">
                      <a16:creationId xmlns:a16="http://schemas.microsoft.com/office/drawing/2014/main" id="{AD27D160-24F6-AF95-C646-D94746D179EE}"/>
                    </a:ext>
                  </a:extLst>
                </p:cNvPr>
                <p:cNvPicPr/>
                <p:nvPr/>
              </p:nvPicPr>
              <p:blipFill>
                <a:blip r:embed="rId467"/>
                <a:stretch>
                  <a:fillRect/>
                </a:stretch>
              </p:blipFill>
              <p:spPr>
                <a:xfrm>
                  <a:off x="5621395" y="6169195"/>
                  <a:ext cx="508320" cy="82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8">
              <p14:nvContentPartPr>
                <p14:cNvPr id="344" name="Ink 343">
                  <a:extLst>
                    <a:ext uri="{FF2B5EF4-FFF2-40B4-BE49-F238E27FC236}">
                      <a16:creationId xmlns:a16="http://schemas.microsoft.com/office/drawing/2014/main" id="{0A69D5A5-22B2-EB16-B99E-F1358019BAD1}"/>
                    </a:ext>
                  </a:extLst>
                </p14:cNvPr>
                <p14:cNvContentPartPr/>
                <p14:nvPr/>
              </p14:nvContentPartPr>
              <p14:xfrm>
                <a:off x="5851075" y="6428395"/>
                <a:ext cx="343080" cy="157680"/>
              </p14:xfrm>
            </p:contentPart>
          </mc:Choice>
          <mc:Fallback>
            <p:pic>
              <p:nvPicPr>
                <p:cNvPr id="344" name="Ink 343">
                  <a:extLst>
                    <a:ext uri="{FF2B5EF4-FFF2-40B4-BE49-F238E27FC236}">
                      <a16:creationId xmlns:a16="http://schemas.microsoft.com/office/drawing/2014/main" id="{0A69D5A5-22B2-EB16-B99E-F1358019BAD1}"/>
                    </a:ext>
                  </a:extLst>
                </p:cNvPr>
                <p:cNvPicPr/>
                <p:nvPr/>
              </p:nvPicPr>
              <p:blipFill>
                <a:blip r:embed="rId469"/>
                <a:stretch>
                  <a:fillRect/>
                </a:stretch>
              </p:blipFill>
              <p:spPr>
                <a:xfrm>
                  <a:off x="5788075" y="6050755"/>
                  <a:ext cx="468720" cy="91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0">
              <p14:nvContentPartPr>
                <p14:cNvPr id="345" name="Ink 344">
                  <a:extLst>
                    <a:ext uri="{FF2B5EF4-FFF2-40B4-BE49-F238E27FC236}">
                      <a16:creationId xmlns:a16="http://schemas.microsoft.com/office/drawing/2014/main" id="{97BC87D1-8E92-20FE-E54B-5DFDE6E28F6F}"/>
                    </a:ext>
                  </a:extLst>
                </p14:cNvPr>
                <p14:cNvContentPartPr/>
                <p14:nvPr/>
              </p14:nvContentPartPr>
              <p14:xfrm>
                <a:off x="5792395" y="6145435"/>
                <a:ext cx="194040" cy="435960"/>
              </p14:xfrm>
            </p:contentPart>
          </mc:Choice>
          <mc:Fallback>
            <p:pic>
              <p:nvPicPr>
                <p:cNvPr id="345" name="Ink 344">
                  <a:extLst>
                    <a:ext uri="{FF2B5EF4-FFF2-40B4-BE49-F238E27FC236}">
                      <a16:creationId xmlns:a16="http://schemas.microsoft.com/office/drawing/2014/main" id="{97BC87D1-8E92-20FE-E54B-5DFDE6E28F6F}"/>
                    </a:ext>
                  </a:extLst>
                </p:cNvPr>
                <p:cNvPicPr/>
                <p:nvPr/>
              </p:nvPicPr>
              <p:blipFill>
                <a:blip r:embed="rId471"/>
                <a:stretch>
                  <a:fillRect/>
                </a:stretch>
              </p:blipFill>
              <p:spPr>
                <a:xfrm>
                  <a:off x="5729395" y="5767435"/>
                  <a:ext cx="319680" cy="119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2">
              <p14:nvContentPartPr>
                <p14:cNvPr id="346" name="Ink 345">
                  <a:extLst>
                    <a:ext uri="{FF2B5EF4-FFF2-40B4-BE49-F238E27FC236}">
                      <a16:creationId xmlns:a16="http://schemas.microsoft.com/office/drawing/2014/main" id="{1EF2C27C-9967-4D02-C636-965914855641}"/>
                    </a:ext>
                  </a:extLst>
                </p14:cNvPr>
                <p14:cNvContentPartPr/>
                <p14:nvPr/>
              </p14:nvContentPartPr>
              <p14:xfrm>
                <a:off x="5782675" y="6402115"/>
                <a:ext cx="213840" cy="131400"/>
              </p14:xfrm>
            </p:contentPart>
          </mc:Choice>
          <mc:Fallback>
            <p:pic>
              <p:nvPicPr>
                <p:cNvPr id="346" name="Ink 345">
                  <a:extLst>
                    <a:ext uri="{FF2B5EF4-FFF2-40B4-BE49-F238E27FC236}">
                      <a16:creationId xmlns:a16="http://schemas.microsoft.com/office/drawing/2014/main" id="{1EF2C27C-9967-4D02-C636-965914855641}"/>
                    </a:ext>
                  </a:extLst>
                </p:cNvPr>
                <p:cNvPicPr/>
                <p:nvPr/>
              </p:nvPicPr>
              <p:blipFill>
                <a:blip r:embed="rId473"/>
                <a:stretch>
                  <a:fillRect/>
                </a:stretch>
              </p:blipFill>
              <p:spPr>
                <a:xfrm>
                  <a:off x="5720035" y="6024115"/>
                  <a:ext cx="33948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4">
              <p14:nvContentPartPr>
                <p14:cNvPr id="347" name="Ink 346">
                  <a:extLst>
                    <a:ext uri="{FF2B5EF4-FFF2-40B4-BE49-F238E27FC236}">
                      <a16:creationId xmlns:a16="http://schemas.microsoft.com/office/drawing/2014/main" id="{8139798D-AC40-1B9C-428F-DD702F923C7D}"/>
                    </a:ext>
                  </a:extLst>
                </p14:cNvPr>
                <p14:cNvContentPartPr/>
                <p14:nvPr/>
              </p14:nvContentPartPr>
              <p14:xfrm>
                <a:off x="5804275" y="6224635"/>
                <a:ext cx="267120" cy="380880"/>
              </p14:xfrm>
            </p:contentPart>
          </mc:Choice>
          <mc:Fallback>
            <p:pic>
              <p:nvPicPr>
                <p:cNvPr id="347" name="Ink 346">
                  <a:extLst>
                    <a:ext uri="{FF2B5EF4-FFF2-40B4-BE49-F238E27FC236}">
                      <a16:creationId xmlns:a16="http://schemas.microsoft.com/office/drawing/2014/main" id="{8139798D-AC40-1B9C-428F-DD702F923C7D}"/>
                    </a:ext>
                  </a:extLst>
                </p:cNvPr>
                <p:cNvPicPr/>
                <p:nvPr/>
              </p:nvPicPr>
              <p:blipFill>
                <a:blip r:embed="rId475"/>
                <a:stretch>
                  <a:fillRect/>
                </a:stretch>
              </p:blipFill>
              <p:spPr>
                <a:xfrm>
                  <a:off x="5741275" y="5846995"/>
                  <a:ext cx="392760" cy="113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6">
              <p14:nvContentPartPr>
                <p14:cNvPr id="348" name="Ink 347">
                  <a:extLst>
                    <a:ext uri="{FF2B5EF4-FFF2-40B4-BE49-F238E27FC236}">
                      <a16:creationId xmlns:a16="http://schemas.microsoft.com/office/drawing/2014/main" id="{F0ABC76E-E752-F75F-BB81-8F59D07A2965}"/>
                    </a:ext>
                  </a:extLst>
                </p14:cNvPr>
                <p14:cNvContentPartPr/>
                <p14:nvPr/>
              </p14:nvContentPartPr>
              <p14:xfrm>
                <a:off x="5762515" y="6405355"/>
                <a:ext cx="319680" cy="186840"/>
              </p14:xfrm>
            </p:contentPart>
          </mc:Choice>
          <mc:Fallback>
            <p:pic>
              <p:nvPicPr>
                <p:cNvPr id="348" name="Ink 347">
                  <a:extLst>
                    <a:ext uri="{FF2B5EF4-FFF2-40B4-BE49-F238E27FC236}">
                      <a16:creationId xmlns:a16="http://schemas.microsoft.com/office/drawing/2014/main" id="{F0ABC76E-E752-F75F-BB81-8F59D07A2965}"/>
                    </a:ext>
                  </a:extLst>
                </p:cNvPr>
                <p:cNvPicPr/>
                <p:nvPr/>
              </p:nvPicPr>
              <p:blipFill>
                <a:blip r:embed="rId477"/>
                <a:stretch>
                  <a:fillRect/>
                </a:stretch>
              </p:blipFill>
              <p:spPr>
                <a:xfrm>
                  <a:off x="5699515" y="6027355"/>
                  <a:ext cx="445320" cy="94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8">
              <p14:nvContentPartPr>
                <p14:cNvPr id="349" name="Ink 348">
                  <a:extLst>
                    <a:ext uri="{FF2B5EF4-FFF2-40B4-BE49-F238E27FC236}">
                      <a16:creationId xmlns:a16="http://schemas.microsoft.com/office/drawing/2014/main" id="{2E3D0656-44F7-5C78-E85F-7AA3AFF4D1D8}"/>
                    </a:ext>
                  </a:extLst>
                </p14:cNvPr>
                <p14:cNvContentPartPr/>
                <p14:nvPr/>
              </p14:nvContentPartPr>
              <p14:xfrm>
                <a:off x="5835235" y="6320035"/>
                <a:ext cx="266760" cy="251640"/>
              </p14:xfrm>
            </p:contentPart>
          </mc:Choice>
          <mc:Fallback>
            <p:pic>
              <p:nvPicPr>
                <p:cNvPr id="349" name="Ink 348">
                  <a:extLst>
                    <a:ext uri="{FF2B5EF4-FFF2-40B4-BE49-F238E27FC236}">
                      <a16:creationId xmlns:a16="http://schemas.microsoft.com/office/drawing/2014/main" id="{2E3D0656-44F7-5C78-E85F-7AA3AFF4D1D8}"/>
                    </a:ext>
                  </a:extLst>
                </p:cNvPr>
                <p:cNvPicPr/>
                <p:nvPr/>
              </p:nvPicPr>
              <p:blipFill>
                <a:blip r:embed="rId479"/>
                <a:stretch>
                  <a:fillRect/>
                </a:stretch>
              </p:blipFill>
              <p:spPr>
                <a:xfrm>
                  <a:off x="5772235" y="5942395"/>
                  <a:ext cx="392400" cy="100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0">
              <p14:nvContentPartPr>
                <p14:cNvPr id="350" name="Ink 349">
                  <a:extLst>
                    <a:ext uri="{FF2B5EF4-FFF2-40B4-BE49-F238E27FC236}">
                      <a16:creationId xmlns:a16="http://schemas.microsoft.com/office/drawing/2014/main" id="{F966C65E-F093-6A18-C6F5-2373088C0632}"/>
                    </a:ext>
                  </a:extLst>
                </p14:cNvPr>
                <p14:cNvContentPartPr/>
                <p14:nvPr/>
              </p14:nvContentPartPr>
              <p14:xfrm>
                <a:off x="5803915" y="6356755"/>
                <a:ext cx="274680" cy="191520"/>
              </p14:xfrm>
            </p:contentPart>
          </mc:Choice>
          <mc:Fallback>
            <p:pic>
              <p:nvPicPr>
                <p:cNvPr id="350" name="Ink 349">
                  <a:extLst>
                    <a:ext uri="{FF2B5EF4-FFF2-40B4-BE49-F238E27FC236}">
                      <a16:creationId xmlns:a16="http://schemas.microsoft.com/office/drawing/2014/main" id="{F966C65E-F093-6A18-C6F5-2373088C0632}"/>
                    </a:ext>
                  </a:extLst>
                </p:cNvPr>
                <p:cNvPicPr/>
                <p:nvPr/>
              </p:nvPicPr>
              <p:blipFill>
                <a:blip r:embed="rId481"/>
                <a:stretch>
                  <a:fillRect/>
                </a:stretch>
              </p:blipFill>
              <p:spPr>
                <a:xfrm>
                  <a:off x="5741275" y="5978755"/>
                  <a:ext cx="40032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2">
              <p14:nvContentPartPr>
                <p14:cNvPr id="351" name="Ink 350">
                  <a:extLst>
                    <a:ext uri="{FF2B5EF4-FFF2-40B4-BE49-F238E27FC236}">
                      <a16:creationId xmlns:a16="http://schemas.microsoft.com/office/drawing/2014/main" id="{95DFA793-215F-E180-DA46-CEF43084BA96}"/>
                    </a:ext>
                  </a:extLst>
                </p14:cNvPr>
                <p14:cNvContentPartPr/>
                <p14:nvPr/>
              </p14:nvContentPartPr>
              <p14:xfrm>
                <a:off x="5838115" y="6265315"/>
                <a:ext cx="257400" cy="318600"/>
              </p14:xfrm>
            </p:contentPart>
          </mc:Choice>
          <mc:Fallback>
            <p:pic>
              <p:nvPicPr>
                <p:cNvPr id="351" name="Ink 350">
                  <a:extLst>
                    <a:ext uri="{FF2B5EF4-FFF2-40B4-BE49-F238E27FC236}">
                      <a16:creationId xmlns:a16="http://schemas.microsoft.com/office/drawing/2014/main" id="{95DFA793-215F-E180-DA46-CEF43084BA96}"/>
                    </a:ext>
                  </a:extLst>
                </p:cNvPr>
                <p:cNvPicPr/>
                <p:nvPr/>
              </p:nvPicPr>
              <p:blipFill>
                <a:blip r:embed="rId483"/>
                <a:stretch>
                  <a:fillRect/>
                </a:stretch>
              </p:blipFill>
              <p:spPr>
                <a:xfrm>
                  <a:off x="5775115" y="5887315"/>
                  <a:ext cx="38304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4">
              <p14:nvContentPartPr>
                <p14:cNvPr id="352" name="Ink 351">
                  <a:extLst>
                    <a:ext uri="{FF2B5EF4-FFF2-40B4-BE49-F238E27FC236}">
                      <a16:creationId xmlns:a16="http://schemas.microsoft.com/office/drawing/2014/main" id="{4450ECFD-2D06-20D6-6E45-ADF03635B396}"/>
                    </a:ext>
                  </a:extLst>
                </p14:cNvPr>
                <p14:cNvContentPartPr/>
                <p14:nvPr/>
              </p14:nvContentPartPr>
              <p14:xfrm>
                <a:off x="5842795" y="6352795"/>
                <a:ext cx="272160" cy="225000"/>
              </p14:xfrm>
            </p:contentPart>
          </mc:Choice>
          <mc:Fallback>
            <p:pic>
              <p:nvPicPr>
                <p:cNvPr id="352" name="Ink 351">
                  <a:extLst>
                    <a:ext uri="{FF2B5EF4-FFF2-40B4-BE49-F238E27FC236}">
                      <a16:creationId xmlns:a16="http://schemas.microsoft.com/office/drawing/2014/main" id="{4450ECFD-2D06-20D6-6E45-ADF03635B396}"/>
                    </a:ext>
                  </a:extLst>
                </p:cNvPr>
                <p:cNvPicPr/>
                <p:nvPr/>
              </p:nvPicPr>
              <p:blipFill>
                <a:blip r:embed="rId485"/>
                <a:stretch>
                  <a:fillRect/>
                </a:stretch>
              </p:blipFill>
              <p:spPr>
                <a:xfrm>
                  <a:off x="5780155" y="5975155"/>
                  <a:ext cx="397800" cy="98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6">
              <p14:nvContentPartPr>
                <p14:cNvPr id="353" name="Ink 352">
                  <a:extLst>
                    <a:ext uri="{FF2B5EF4-FFF2-40B4-BE49-F238E27FC236}">
                      <a16:creationId xmlns:a16="http://schemas.microsoft.com/office/drawing/2014/main" id="{4AA037AD-9B36-C9A5-933A-50BAF54E0013}"/>
                    </a:ext>
                  </a:extLst>
                </p14:cNvPr>
                <p14:cNvContentPartPr/>
                <p14:nvPr/>
              </p14:nvContentPartPr>
              <p14:xfrm>
                <a:off x="5957995" y="6255235"/>
                <a:ext cx="187920" cy="289080"/>
              </p14:xfrm>
            </p:contentPart>
          </mc:Choice>
          <mc:Fallback>
            <p:pic>
              <p:nvPicPr>
                <p:cNvPr id="353" name="Ink 352">
                  <a:extLst>
                    <a:ext uri="{FF2B5EF4-FFF2-40B4-BE49-F238E27FC236}">
                      <a16:creationId xmlns:a16="http://schemas.microsoft.com/office/drawing/2014/main" id="{4AA037AD-9B36-C9A5-933A-50BAF54E0013}"/>
                    </a:ext>
                  </a:extLst>
                </p:cNvPr>
                <p:cNvPicPr/>
                <p:nvPr/>
              </p:nvPicPr>
              <p:blipFill>
                <a:blip r:embed="rId487"/>
                <a:stretch>
                  <a:fillRect/>
                </a:stretch>
              </p:blipFill>
              <p:spPr>
                <a:xfrm>
                  <a:off x="5895355" y="5877595"/>
                  <a:ext cx="313560" cy="104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8">
              <p14:nvContentPartPr>
                <p14:cNvPr id="354" name="Ink 353">
                  <a:extLst>
                    <a:ext uri="{FF2B5EF4-FFF2-40B4-BE49-F238E27FC236}">
                      <a16:creationId xmlns:a16="http://schemas.microsoft.com/office/drawing/2014/main" id="{B11285F6-F9E6-79C9-E78B-C18B8FB95B93}"/>
                    </a:ext>
                  </a:extLst>
                </p14:cNvPr>
                <p14:cNvContentPartPr/>
                <p14:nvPr/>
              </p14:nvContentPartPr>
              <p14:xfrm>
                <a:off x="5844235" y="6281515"/>
                <a:ext cx="279720" cy="323640"/>
              </p14:xfrm>
            </p:contentPart>
          </mc:Choice>
          <mc:Fallback>
            <p:pic>
              <p:nvPicPr>
                <p:cNvPr id="354" name="Ink 353">
                  <a:extLst>
                    <a:ext uri="{FF2B5EF4-FFF2-40B4-BE49-F238E27FC236}">
                      <a16:creationId xmlns:a16="http://schemas.microsoft.com/office/drawing/2014/main" id="{B11285F6-F9E6-79C9-E78B-C18B8FB95B93}"/>
                    </a:ext>
                  </a:extLst>
                </p:cNvPr>
                <p:cNvPicPr/>
                <p:nvPr/>
              </p:nvPicPr>
              <p:blipFill>
                <a:blip r:embed="rId489"/>
                <a:stretch>
                  <a:fillRect/>
                </a:stretch>
              </p:blipFill>
              <p:spPr>
                <a:xfrm>
                  <a:off x="5781235" y="5903875"/>
                  <a:ext cx="405360" cy="107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0">
              <p14:nvContentPartPr>
                <p14:cNvPr id="355" name="Ink 354">
                  <a:extLst>
                    <a:ext uri="{FF2B5EF4-FFF2-40B4-BE49-F238E27FC236}">
                      <a16:creationId xmlns:a16="http://schemas.microsoft.com/office/drawing/2014/main" id="{4634AEDD-4AFF-B526-F75C-AC82420A0B31}"/>
                    </a:ext>
                  </a:extLst>
                </p14:cNvPr>
                <p14:cNvContentPartPr/>
                <p14:nvPr/>
              </p14:nvContentPartPr>
              <p14:xfrm>
                <a:off x="5924155" y="6385915"/>
                <a:ext cx="194760" cy="162720"/>
              </p14:xfrm>
            </p:contentPart>
          </mc:Choice>
          <mc:Fallback>
            <p:pic>
              <p:nvPicPr>
                <p:cNvPr id="355" name="Ink 354">
                  <a:extLst>
                    <a:ext uri="{FF2B5EF4-FFF2-40B4-BE49-F238E27FC236}">
                      <a16:creationId xmlns:a16="http://schemas.microsoft.com/office/drawing/2014/main" id="{4634AEDD-4AFF-B526-F75C-AC82420A0B31}"/>
                    </a:ext>
                  </a:extLst>
                </p:cNvPr>
                <p:cNvPicPr/>
                <p:nvPr/>
              </p:nvPicPr>
              <p:blipFill>
                <a:blip r:embed="rId491"/>
                <a:stretch>
                  <a:fillRect/>
                </a:stretch>
              </p:blipFill>
              <p:spPr>
                <a:xfrm>
                  <a:off x="5861155" y="6007915"/>
                  <a:ext cx="320400" cy="91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2">
              <p14:nvContentPartPr>
                <p14:cNvPr id="356" name="Ink 355">
                  <a:extLst>
                    <a:ext uri="{FF2B5EF4-FFF2-40B4-BE49-F238E27FC236}">
                      <a16:creationId xmlns:a16="http://schemas.microsoft.com/office/drawing/2014/main" id="{41E5E51A-8C3A-E80F-ABA3-45B2F2494194}"/>
                    </a:ext>
                  </a:extLst>
                </p14:cNvPr>
                <p14:cNvContentPartPr/>
                <p14:nvPr/>
              </p14:nvContentPartPr>
              <p14:xfrm>
                <a:off x="6022795" y="6259915"/>
                <a:ext cx="145440" cy="264600"/>
              </p14:xfrm>
            </p:contentPart>
          </mc:Choice>
          <mc:Fallback>
            <p:pic>
              <p:nvPicPr>
                <p:cNvPr id="356" name="Ink 355">
                  <a:extLst>
                    <a:ext uri="{FF2B5EF4-FFF2-40B4-BE49-F238E27FC236}">
                      <a16:creationId xmlns:a16="http://schemas.microsoft.com/office/drawing/2014/main" id="{41E5E51A-8C3A-E80F-ABA3-45B2F2494194}"/>
                    </a:ext>
                  </a:extLst>
                </p:cNvPr>
                <p:cNvPicPr/>
                <p:nvPr/>
              </p:nvPicPr>
              <p:blipFill>
                <a:blip r:embed="rId493"/>
                <a:stretch>
                  <a:fillRect/>
                </a:stretch>
              </p:blipFill>
              <p:spPr>
                <a:xfrm>
                  <a:off x="5960155" y="5881915"/>
                  <a:ext cx="27108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4">
              <p14:nvContentPartPr>
                <p14:cNvPr id="357" name="Ink 356">
                  <a:extLst>
                    <a:ext uri="{FF2B5EF4-FFF2-40B4-BE49-F238E27FC236}">
                      <a16:creationId xmlns:a16="http://schemas.microsoft.com/office/drawing/2014/main" id="{2AC5F202-D90E-F8FE-B7EB-19D3CE72E0AD}"/>
                    </a:ext>
                  </a:extLst>
                </p14:cNvPr>
                <p14:cNvContentPartPr/>
                <p14:nvPr/>
              </p14:nvContentPartPr>
              <p14:xfrm>
                <a:off x="5952235" y="6348115"/>
                <a:ext cx="229680" cy="219240"/>
              </p14:xfrm>
            </p:contentPart>
          </mc:Choice>
          <mc:Fallback>
            <p:pic>
              <p:nvPicPr>
                <p:cNvPr id="357" name="Ink 356">
                  <a:extLst>
                    <a:ext uri="{FF2B5EF4-FFF2-40B4-BE49-F238E27FC236}">
                      <a16:creationId xmlns:a16="http://schemas.microsoft.com/office/drawing/2014/main" id="{2AC5F202-D90E-F8FE-B7EB-19D3CE72E0AD}"/>
                    </a:ext>
                  </a:extLst>
                </p:cNvPr>
                <p:cNvPicPr/>
                <p:nvPr/>
              </p:nvPicPr>
              <p:blipFill>
                <a:blip r:embed="rId495"/>
                <a:stretch>
                  <a:fillRect/>
                </a:stretch>
              </p:blipFill>
              <p:spPr>
                <a:xfrm>
                  <a:off x="5889235" y="5970115"/>
                  <a:ext cx="355320" cy="97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6">
              <p14:nvContentPartPr>
                <p14:cNvPr id="358" name="Ink 357">
                  <a:extLst>
                    <a:ext uri="{FF2B5EF4-FFF2-40B4-BE49-F238E27FC236}">
                      <a16:creationId xmlns:a16="http://schemas.microsoft.com/office/drawing/2014/main" id="{2EA5E440-0635-699A-655A-B8829BA8C16A}"/>
                    </a:ext>
                  </a:extLst>
                </p14:cNvPr>
                <p14:cNvContentPartPr/>
                <p14:nvPr/>
              </p14:nvContentPartPr>
              <p14:xfrm>
                <a:off x="6092275" y="6088195"/>
                <a:ext cx="196920" cy="452520"/>
              </p14:xfrm>
            </p:contentPart>
          </mc:Choice>
          <mc:Fallback>
            <p:pic>
              <p:nvPicPr>
                <p:cNvPr id="358" name="Ink 357">
                  <a:extLst>
                    <a:ext uri="{FF2B5EF4-FFF2-40B4-BE49-F238E27FC236}">
                      <a16:creationId xmlns:a16="http://schemas.microsoft.com/office/drawing/2014/main" id="{2EA5E440-0635-699A-655A-B8829BA8C16A}"/>
                    </a:ext>
                  </a:extLst>
                </p:cNvPr>
                <p:cNvPicPr/>
                <p:nvPr/>
              </p:nvPicPr>
              <p:blipFill>
                <a:blip r:embed="rId497"/>
                <a:stretch>
                  <a:fillRect/>
                </a:stretch>
              </p:blipFill>
              <p:spPr>
                <a:xfrm>
                  <a:off x="6029275" y="5710555"/>
                  <a:ext cx="322560" cy="120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8">
              <p14:nvContentPartPr>
                <p14:cNvPr id="359" name="Ink 358">
                  <a:extLst>
                    <a:ext uri="{FF2B5EF4-FFF2-40B4-BE49-F238E27FC236}">
                      <a16:creationId xmlns:a16="http://schemas.microsoft.com/office/drawing/2014/main" id="{A5E38CBC-B6DF-725C-9B74-6E2263B85D3D}"/>
                    </a:ext>
                  </a:extLst>
                </p14:cNvPr>
                <p14:cNvContentPartPr/>
                <p14:nvPr/>
              </p14:nvContentPartPr>
              <p14:xfrm>
                <a:off x="5972755" y="5683195"/>
                <a:ext cx="81360" cy="187200"/>
              </p14:xfrm>
            </p:contentPart>
          </mc:Choice>
          <mc:Fallback>
            <p:pic>
              <p:nvPicPr>
                <p:cNvPr id="359" name="Ink 358">
                  <a:extLst>
                    <a:ext uri="{FF2B5EF4-FFF2-40B4-BE49-F238E27FC236}">
                      <a16:creationId xmlns:a16="http://schemas.microsoft.com/office/drawing/2014/main" id="{A5E38CBC-B6DF-725C-9B74-6E2263B85D3D}"/>
                    </a:ext>
                  </a:extLst>
                </p:cNvPr>
                <p:cNvPicPr/>
                <p:nvPr/>
              </p:nvPicPr>
              <p:blipFill>
                <a:blip r:embed="rId499"/>
                <a:stretch>
                  <a:fillRect/>
                </a:stretch>
              </p:blipFill>
              <p:spPr>
                <a:xfrm>
                  <a:off x="5910115" y="5305555"/>
                  <a:ext cx="207000" cy="9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0">
              <p14:nvContentPartPr>
                <p14:cNvPr id="360" name="Ink 359">
                  <a:extLst>
                    <a:ext uri="{FF2B5EF4-FFF2-40B4-BE49-F238E27FC236}">
                      <a16:creationId xmlns:a16="http://schemas.microsoft.com/office/drawing/2014/main" id="{D9D8A719-6A30-85E8-7800-553C22A61144}"/>
                    </a:ext>
                  </a:extLst>
                </p14:cNvPr>
                <p14:cNvContentPartPr/>
                <p14:nvPr/>
              </p14:nvContentPartPr>
              <p14:xfrm>
                <a:off x="5828755" y="5690755"/>
                <a:ext cx="263880" cy="246240"/>
              </p14:xfrm>
            </p:contentPart>
          </mc:Choice>
          <mc:Fallback>
            <p:pic>
              <p:nvPicPr>
                <p:cNvPr id="360" name="Ink 359">
                  <a:extLst>
                    <a:ext uri="{FF2B5EF4-FFF2-40B4-BE49-F238E27FC236}">
                      <a16:creationId xmlns:a16="http://schemas.microsoft.com/office/drawing/2014/main" id="{D9D8A719-6A30-85E8-7800-553C22A61144}"/>
                    </a:ext>
                  </a:extLst>
                </p:cNvPr>
                <p:cNvPicPr/>
                <p:nvPr/>
              </p:nvPicPr>
              <p:blipFill>
                <a:blip r:embed="rId501"/>
                <a:stretch>
                  <a:fillRect/>
                </a:stretch>
              </p:blipFill>
              <p:spPr>
                <a:xfrm>
                  <a:off x="5765755" y="5313115"/>
                  <a:ext cx="389520" cy="100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2">
              <p14:nvContentPartPr>
                <p14:cNvPr id="361" name="Ink 360">
                  <a:extLst>
                    <a:ext uri="{FF2B5EF4-FFF2-40B4-BE49-F238E27FC236}">
                      <a16:creationId xmlns:a16="http://schemas.microsoft.com/office/drawing/2014/main" id="{9B966D82-AF6E-BE59-70F2-77C12CA27758}"/>
                    </a:ext>
                  </a:extLst>
                </p14:cNvPr>
                <p14:cNvContentPartPr/>
                <p14:nvPr/>
              </p14:nvContentPartPr>
              <p14:xfrm>
                <a:off x="5883115" y="5612635"/>
                <a:ext cx="228600" cy="334440"/>
              </p14:xfrm>
            </p:contentPart>
          </mc:Choice>
          <mc:Fallback>
            <p:pic>
              <p:nvPicPr>
                <p:cNvPr id="361" name="Ink 360">
                  <a:extLst>
                    <a:ext uri="{FF2B5EF4-FFF2-40B4-BE49-F238E27FC236}">
                      <a16:creationId xmlns:a16="http://schemas.microsoft.com/office/drawing/2014/main" id="{9B966D82-AF6E-BE59-70F2-77C12CA27758}"/>
                    </a:ext>
                  </a:extLst>
                </p:cNvPr>
                <p:cNvPicPr/>
                <p:nvPr/>
              </p:nvPicPr>
              <p:blipFill>
                <a:blip r:embed="rId503"/>
                <a:stretch>
                  <a:fillRect/>
                </a:stretch>
              </p:blipFill>
              <p:spPr>
                <a:xfrm>
                  <a:off x="5820115" y="5234635"/>
                  <a:ext cx="354240" cy="109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4">
              <p14:nvContentPartPr>
                <p14:cNvPr id="362" name="Ink 361">
                  <a:extLst>
                    <a:ext uri="{FF2B5EF4-FFF2-40B4-BE49-F238E27FC236}">
                      <a16:creationId xmlns:a16="http://schemas.microsoft.com/office/drawing/2014/main" id="{B7F13AC9-482A-B602-5E7B-3B8DD9B2F13E}"/>
                    </a:ext>
                  </a:extLst>
                </p14:cNvPr>
                <p14:cNvContentPartPr/>
                <p14:nvPr/>
              </p14:nvContentPartPr>
              <p14:xfrm>
                <a:off x="5808235" y="5694355"/>
                <a:ext cx="278640" cy="278640"/>
              </p14:xfrm>
            </p:contentPart>
          </mc:Choice>
          <mc:Fallback>
            <p:pic>
              <p:nvPicPr>
                <p:cNvPr id="362" name="Ink 361">
                  <a:extLst>
                    <a:ext uri="{FF2B5EF4-FFF2-40B4-BE49-F238E27FC236}">
                      <a16:creationId xmlns:a16="http://schemas.microsoft.com/office/drawing/2014/main" id="{B7F13AC9-482A-B602-5E7B-3B8DD9B2F13E}"/>
                    </a:ext>
                  </a:extLst>
                </p:cNvPr>
                <p:cNvPicPr/>
                <p:nvPr/>
              </p:nvPicPr>
              <p:blipFill>
                <a:blip r:embed="rId505"/>
                <a:stretch>
                  <a:fillRect/>
                </a:stretch>
              </p:blipFill>
              <p:spPr>
                <a:xfrm>
                  <a:off x="5745595" y="5316715"/>
                  <a:ext cx="404280" cy="103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6">
              <p14:nvContentPartPr>
                <p14:cNvPr id="363" name="Ink 362">
                  <a:extLst>
                    <a:ext uri="{FF2B5EF4-FFF2-40B4-BE49-F238E27FC236}">
                      <a16:creationId xmlns:a16="http://schemas.microsoft.com/office/drawing/2014/main" id="{976EB385-540B-07AB-1083-BFD8B62B4C80}"/>
                    </a:ext>
                  </a:extLst>
                </p14:cNvPr>
                <p14:cNvContentPartPr/>
                <p14:nvPr/>
              </p14:nvContentPartPr>
              <p14:xfrm>
                <a:off x="5815435" y="5596075"/>
                <a:ext cx="282240" cy="382320"/>
              </p14:xfrm>
            </p:contentPart>
          </mc:Choice>
          <mc:Fallback>
            <p:pic>
              <p:nvPicPr>
                <p:cNvPr id="363" name="Ink 362">
                  <a:extLst>
                    <a:ext uri="{FF2B5EF4-FFF2-40B4-BE49-F238E27FC236}">
                      <a16:creationId xmlns:a16="http://schemas.microsoft.com/office/drawing/2014/main" id="{976EB385-540B-07AB-1083-BFD8B62B4C80}"/>
                    </a:ext>
                  </a:extLst>
                </p:cNvPr>
                <p:cNvPicPr/>
                <p:nvPr/>
              </p:nvPicPr>
              <p:blipFill>
                <a:blip r:embed="rId507"/>
                <a:stretch>
                  <a:fillRect/>
                </a:stretch>
              </p:blipFill>
              <p:spPr>
                <a:xfrm>
                  <a:off x="5752435" y="5218435"/>
                  <a:ext cx="407880" cy="113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8">
              <p14:nvContentPartPr>
                <p14:cNvPr id="364" name="Ink 363">
                  <a:extLst>
                    <a:ext uri="{FF2B5EF4-FFF2-40B4-BE49-F238E27FC236}">
                      <a16:creationId xmlns:a16="http://schemas.microsoft.com/office/drawing/2014/main" id="{0FB33188-CACD-22FE-AE46-41C2D48EB44F}"/>
                    </a:ext>
                  </a:extLst>
                </p14:cNvPr>
                <p14:cNvContentPartPr/>
                <p14:nvPr/>
              </p14:nvContentPartPr>
              <p14:xfrm>
                <a:off x="5867995" y="5660875"/>
                <a:ext cx="209880" cy="247320"/>
              </p14:xfrm>
            </p:contentPart>
          </mc:Choice>
          <mc:Fallback>
            <p:pic>
              <p:nvPicPr>
                <p:cNvPr id="364" name="Ink 363">
                  <a:extLst>
                    <a:ext uri="{FF2B5EF4-FFF2-40B4-BE49-F238E27FC236}">
                      <a16:creationId xmlns:a16="http://schemas.microsoft.com/office/drawing/2014/main" id="{0FB33188-CACD-22FE-AE46-41C2D48EB44F}"/>
                    </a:ext>
                  </a:extLst>
                </p:cNvPr>
                <p:cNvPicPr/>
                <p:nvPr/>
              </p:nvPicPr>
              <p:blipFill>
                <a:blip r:embed="rId509"/>
                <a:stretch>
                  <a:fillRect/>
                </a:stretch>
              </p:blipFill>
              <p:spPr>
                <a:xfrm>
                  <a:off x="5805355" y="5283235"/>
                  <a:ext cx="335520" cy="100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0">
              <p14:nvContentPartPr>
                <p14:cNvPr id="365" name="Ink 364">
                  <a:extLst>
                    <a:ext uri="{FF2B5EF4-FFF2-40B4-BE49-F238E27FC236}">
                      <a16:creationId xmlns:a16="http://schemas.microsoft.com/office/drawing/2014/main" id="{BB049D91-144F-C553-70D6-835F186AEDD5}"/>
                    </a:ext>
                  </a:extLst>
                </p14:cNvPr>
                <p14:cNvContentPartPr/>
                <p14:nvPr/>
              </p14:nvContentPartPr>
              <p14:xfrm>
                <a:off x="5869435" y="5585635"/>
                <a:ext cx="226080" cy="372600"/>
              </p14:xfrm>
            </p:contentPart>
          </mc:Choice>
          <mc:Fallback>
            <p:pic>
              <p:nvPicPr>
                <p:cNvPr id="365" name="Ink 364">
                  <a:extLst>
                    <a:ext uri="{FF2B5EF4-FFF2-40B4-BE49-F238E27FC236}">
                      <a16:creationId xmlns:a16="http://schemas.microsoft.com/office/drawing/2014/main" id="{BB049D91-144F-C553-70D6-835F186AEDD5}"/>
                    </a:ext>
                  </a:extLst>
                </p:cNvPr>
                <p:cNvPicPr/>
                <p:nvPr/>
              </p:nvPicPr>
              <p:blipFill>
                <a:blip r:embed="rId511"/>
                <a:stretch>
                  <a:fillRect/>
                </a:stretch>
              </p:blipFill>
              <p:spPr>
                <a:xfrm>
                  <a:off x="5806795" y="5207635"/>
                  <a:ext cx="351720" cy="112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2">
              <p14:nvContentPartPr>
                <p14:cNvPr id="366" name="Ink 365">
                  <a:extLst>
                    <a:ext uri="{FF2B5EF4-FFF2-40B4-BE49-F238E27FC236}">
                      <a16:creationId xmlns:a16="http://schemas.microsoft.com/office/drawing/2014/main" id="{347D0605-4A9C-13EF-D1CC-738D75506E9D}"/>
                    </a:ext>
                  </a:extLst>
                </p14:cNvPr>
                <p14:cNvContentPartPr/>
                <p14:nvPr/>
              </p14:nvContentPartPr>
              <p14:xfrm>
                <a:off x="5884555" y="5751235"/>
                <a:ext cx="224640" cy="230040"/>
              </p14:xfrm>
            </p:contentPart>
          </mc:Choice>
          <mc:Fallback>
            <p:pic>
              <p:nvPicPr>
                <p:cNvPr id="366" name="Ink 365">
                  <a:extLst>
                    <a:ext uri="{FF2B5EF4-FFF2-40B4-BE49-F238E27FC236}">
                      <a16:creationId xmlns:a16="http://schemas.microsoft.com/office/drawing/2014/main" id="{347D0605-4A9C-13EF-D1CC-738D75506E9D}"/>
                    </a:ext>
                  </a:extLst>
                </p:cNvPr>
                <p:cNvPicPr/>
                <p:nvPr/>
              </p:nvPicPr>
              <p:blipFill>
                <a:blip r:embed="rId513"/>
                <a:stretch>
                  <a:fillRect/>
                </a:stretch>
              </p:blipFill>
              <p:spPr>
                <a:xfrm>
                  <a:off x="5821915" y="5373235"/>
                  <a:ext cx="350280" cy="98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4">
              <p14:nvContentPartPr>
                <p14:cNvPr id="367" name="Ink 366">
                  <a:extLst>
                    <a:ext uri="{FF2B5EF4-FFF2-40B4-BE49-F238E27FC236}">
                      <a16:creationId xmlns:a16="http://schemas.microsoft.com/office/drawing/2014/main" id="{6B07DE6B-5C70-3DFB-F4BD-341DA31D1A08}"/>
                    </a:ext>
                  </a:extLst>
                </p14:cNvPr>
                <p14:cNvContentPartPr/>
                <p14:nvPr/>
              </p14:nvContentPartPr>
              <p14:xfrm>
                <a:off x="5968795" y="5640715"/>
                <a:ext cx="185040" cy="318240"/>
              </p14:xfrm>
            </p:contentPart>
          </mc:Choice>
          <mc:Fallback>
            <p:pic>
              <p:nvPicPr>
                <p:cNvPr id="367" name="Ink 366">
                  <a:extLst>
                    <a:ext uri="{FF2B5EF4-FFF2-40B4-BE49-F238E27FC236}">
                      <a16:creationId xmlns:a16="http://schemas.microsoft.com/office/drawing/2014/main" id="{6B07DE6B-5C70-3DFB-F4BD-341DA31D1A08}"/>
                    </a:ext>
                  </a:extLst>
                </p:cNvPr>
                <p:cNvPicPr/>
                <p:nvPr/>
              </p:nvPicPr>
              <p:blipFill>
                <a:blip r:embed="rId515"/>
                <a:stretch>
                  <a:fillRect/>
                </a:stretch>
              </p:blipFill>
              <p:spPr>
                <a:xfrm>
                  <a:off x="5905795" y="5262715"/>
                  <a:ext cx="310680" cy="107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6">
              <p14:nvContentPartPr>
                <p14:cNvPr id="368" name="Ink 367">
                  <a:extLst>
                    <a:ext uri="{FF2B5EF4-FFF2-40B4-BE49-F238E27FC236}">
                      <a16:creationId xmlns:a16="http://schemas.microsoft.com/office/drawing/2014/main" id="{144C5948-5896-9CF8-E179-60F8CD530F11}"/>
                    </a:ext>
                  </a:extLst>
                </p14:cNvPr>
                <p14:cNvContentPartPr/>
                <p14:nvPr/>
              </p14:nvContentPartPr>
              <p14:xfrm>
                <a:off x="5944675" y="5846275"/>
                <a:ext cx="158040" cy="132480"/>
              </p14:xfrm>
            </p:contentPart>
          </mc:Choice>
          <mc:Fallback>
            <p:pic>
              <p:nvPicPr>
                <p:cNvPr id="368" name="Ink 367">
                  <a:extLst>
                    <a:ext uri="{FF2B5EF4-FFF2-40B4-BE49-F238E27FC236}">
                      <a16:creationId xmlns:a16="http://schemas.microsoft.com/office/drawing/2014/main" id="{144C5948-5896-9CF8-E179-60F8CD530F11}"/>
                    </a:ext>
                  </a:extLst>
                </p:cNvPr>
                <p:cNvPicPr/>
                <p:nvPr/>
              </p:nvPicPr>
              <p:blipFill>
                <a:blip r:embed="rId517"/>
                <a:stretch>
                  <a:fillRect/>
                </a:stretch>
              </p:blipFill>
              <p:spPr>
                <a:xfrm>
                  <a:off x="5882035" y="5468275"/>
                  <a:ext cx="28368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8">
              <p14:nvContentPartPr>
                <p14:cNvPr id="369" name="Ink 368">
                  <a:extLst>
                    <a:ext uri="{FF2B5EF4-FFF2-40B4-BE49-F238E27FC236}">
                      <a16:creationId xmlns:a16="http://schemas.microsoft.com/office/drawing/2014/main" id="{E65B62FE-FF71-9F36-2F5B-A5A5C614189C}"/>
                    </a:ext>
                  </a:extLst>
                </p14:cNvPr>
                <p14:cNvContentPartPr/>
                <p14:nvPr/>
              </p14:nvContentPartPr>
              <p14:xfrm>
                <a:off x="5909755" y="5659075"/>
                <a:ext cx="273240" cy="409320"/>
              </p14:xfrm>
            </p:contentPart>
          </mc:Choice>
          <mc:Fallback>
            <p:pic>
              <p:nvPicPr>
                <p:cNvPr id="369" name="Ink 368">
                  <a:extLst>
                    <a:ext uri="{FF2B5EF4-FFF2-40B4-BE49-F238E27FC236}">
                      <a16:creationId xmlns:a16="http://schemas.microsoft.com/office/drawing/2014/main" id="{E65B62FE-FF71-9F36-2F5B-A5A5C614189C}"/>
                    </a:ext>
                  </a:extLst>
                </p:cNvPr>
                <p:cNvPicPr/>
                <p:nvPr/>
              </p:nvPicPr>
              <p:blipFill>
                <a:blip r:embed="rId519"/>
                <a:stretch>
                  <a:fillRect/>
                </a:stretch>
              </p:blipFill>
              <p:spPr>
                <a:xfrm>
                  <a:off x="5847115" y="5281435"/>
                  <a:ext cx="398880" cy="116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0">
              <p14:nvContentPartPr>
                <p14:cNvPr id="370" name="Ink 369">
                  <a:extLst>
                    <a:ext uri="{FF2B5EF4-FFF2-40B4-BE49-F238E27FC236}">
                      <a16:creationId xmlns:a16="http://schemas.microsoft.com/office/drawing/2014/main" id="{3697692D-D31E-4695-8F36-98291F4635B7}"/>
                    </a:ext>
                  </a:extLst>
                </p14:cNvPr>
                <p14:cNvContentPartPr/>
                <p14:nvPr/>
              </p14:nvContentPartPr>
              <p14:xfrm>
                <a:off x="5952955" y="5821795"/>
                <a:ext cx="202320" cy="203400"/>
              </p14:xfrm>
            </p:contentPart>
          </mc:Choice>
          <mc:Fallback>
            <p:pic>
              <p:nvPicPr>
                <p:cNvPr id="370" name="Ink 369">
                  <a:extLst>
                    <a:ext uri="{FF2B5EF4-FFF2-40B4-BE49-F238E27FC236}">
                      <a16:creationId xmlns:a16="http://schemas.microsoft.com/office/drawing/2014/main" id="{3697692D-D31E-4695-8F36-98291F4635B7}"/>
                    </a:ext>
                  </a:extLst>
                </p:cNvPr>
                <p:cNvPicPr/>
                <p:nvPr/>
              </p:nvPicPr>
              <p:blipFill>
                <a:blip r:embed="rId521"/>
                <a:stretch>
                  <a:fillRect/>
                </a:stretch>
              </p:blipFill>
              <p:spPr>
                <a:xfrm>
                  <a:off x="5890315" y="5444155"/>
                  <a:ext cx="327960" cy="95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2">
              <p14:nvContentPartPr>
                <p14:cNvPr id="371" name="Ink 370">
                  <a:extLst>
                    <a:ext uri="{FF2B5EF4-FFF2-40B4-BE49-F238E27FC236}">
                      <a16:creationId xmlns:a16="http://schemas.microsoft.com/office/drawing/2014/main" id="{6C41B88B-06C6-AD07-52F9-8ACA0010E33F}"/>
                    </a:ext>
                  </a:extLst>
                </p14:cNvPr>
                <p14:cNvContentPartPr/>
                <p14:nvPr/>
              </p14:nvContentPartPr>
              <p14:xfrm>
                <a:off x="5884195" y="5734675"/>
                <a:ext cx="303120" cy="375840"/>
              </p14:xfrm>
            </p:contentPart>
          </mc:Choice>
          <mc:Fallback>
            <p:pic>
              <p:nvPicPr>
                <p:cNvPr id="371" name="Ink 370">
                  <a:extLst>
                    <a:ext uri="{FF2B5EF4-FFF2-40B4-BE49-F238E27FC236}">
                      <a16:creationId xmlns:a16="http://schemas.microsoft.com/office/drawing/2014/main" id="{6C41B88B-06C6-AD07-52F9-8ACA0010E33F}"/>
                    </a:ext>
                  </a:extLst>
                </p:cNvPr>
                <p:cNvPicPr/>
                <p:nvPr/>
              </p:nvPicPr>
              <p:blipFill>
                <a:blip r:embed="rId523"/>
                <a:stretch>
                  <a:fillRect/>
                </a:stretch>
              </p:blipFill>
              <p:spPr>
                <a:xfrm>
                  <a:off x="5821195" y="5356675"/>
                  <a:ext cx="428760" cy="113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4">
              <p14:nvContentPartPr>
                <p14:cNvPr id="372" name="Ink 371">
                  <a:extLst>
                    <a:ext uri="{FF2B5EF4-FFF2-40B4-BE49-F238E27FC236}">
                      <a16:creationId xmlns:a16="http://schemas.microsoft.com/office/drawing/2014/main" id="{7CD80B0C-7CC2-F2D7-DC3A-D377C898E797}"/>
                    </a:ext>
                  </a:extLst>
                </p14:cNvPr>
                <p14:cNvContentPartPr/>
                <p14:nvPr/>
              </p14:nvContentPartPr>
              <p14:xfrm>
                <a:off x="5910115" y="5830435"/>
                <a:ext cx="198360" cy="191520"/>
              </p14:xfrm>
            </p:contentPart>
          </mc:Choice>
          <mc:Fallback>
            <p:pic>
              <p:nvPicPr>
                <p:cNvPr id="372" name="Ink 371">
                  <a:extLst>
                    <a:ext uri="{FF2B5EF4-FFF2-40B4-BE49-F238E27FC236}">
                      <a16:creationId xmlns:a16="http://schemas.microsoft.com/office/drawing/2014/main" id="{7CD80B0C-7CC2-F2D7-DC3A-D377C898E797}"/>
                    </a:ext>
                  </a:extLst>
                </p:cNvPr>
                <p:cNvPicPr/>
                <p:nvPr/>
              </p:nvPicPr>
              <p:blipFill>
                <a:blip r:embed="rId525"/>
                <a:stretch>
                  <a:fillRect/>
                </a:stretch>
              </p:blipFill>
              <p:spPr>
                <a:xfrm>
                  <a:off x="5847115" y="5452795"/>
                  <a:ext cx="32400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6">
              <p14:nvContentPartPr>
                <p14:cNvPr id="373" name="Ink 372">
                  <a:extLst>
                    <a:ext uri="{FF2B5EF4-FFF2-40B4-BE49-F238E27FC236}">
                      <a16:creationId xmlns:a16="http://schemas.microsoft.com/office/drawing/2014/main" id="{8D5B30FD-FCBC-25E7-594B-11DDB649271F}"/>
                    </a:ext>
                  </a:extLst>
                </p14:cNvPr>
                <p14:cNvContentPartPr/>
                <p14:nvPr/>
              </p14:nvContentPartPr>
              <p14:xfrm>
                <a:off x="5911915" y="5722795"/>
                <a:ext cx="214920" cy="295920"/>
              </p14:xfrm>
            </p:contentPart>
          </mc:Choice>
          <mc:Fallback>
            <p:pic>
              <p:nvPicPr>
                <p:cNvPr id="373" name="Ink 372">
                  <a:extLst>
                    <a:ext uri="{FF2B5EF4-FFF2-40B4-BE49-F238E27FC236}">
                      <a16:creationId xmlns:a16="http://schemas.microsoft.com/office/drawing/2014/main" id="{8D5B30FD-FCBC-25E7-594B-11DDB649271F}"/>
                    </a:ext>
                  </a:extLst>
                </p:cNvPr>
                <p:cNvPicPr/>
                <p:nvPr/>
              </p:nvPicPr>
              <p:blipFill>
                <a:blip r:embed="rId527"/>
                <a:stretch>
                  <a:fillRect/>
                </a:stretch>
              </p:blipFill>
              <p:spPr>
                <a:xfrm>
                  <a:off x="5848915" y="5345155"/>
                  <a:ext cx="340560" cy="105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8">
              <p14:nvContentPartPr>
                <p14:cNvPr id="374" name="Ink 373">
                  <a:extLst>
                    <a:ext uri="{FF2B5EF4-FFF2-40B4-BE49-F238E27FC236}">
                      <a16:creationId xmlns:a16="http://schemas.microsoft.com/office/drawing/2014/main" id="{D65147DE-DA54-36F0-0B4F-94535E78D336}"/>
                    </a:ext>
                  </a:extLst>
                </p14:cNvPr>
                <p14:cNvContentPartPr/>
                <p14:nvPr/>
              </p14:nvContentPartPr>
              <p14:xfrm>
                <a:off x="5676115" y="5491315"/>
                <a:ext cx="122400" cy="307440"/>
              </p14:xfrm>
            </p:contentPart>
          </mc:Choice>
          <mc:Fallback>
            <p:pic>
              <p:nvPicPr>
                <p:cNvPr id="374" name="Ink 373">
                  <a:extLst>
                    <a:ext uri="{FF2B5EF4-FFF2-40B4-BE49-F238E27FC236}">
                      <a16:creationId xmlns:a16="http://schemas.microsoft.com/office/drawing/2014/main" id="{D65147DE-DA54-36F0-0B4F-94535E78D336}"/>
                    </a:ext>
                  </a:extLst>
                </p:cNvPr>
                <p:cNvPicPr/>
                <p:nvPr/>
              </p:nvPicPr>
              <p:blipFill>
                <a:blip r:embed="rId529"/>
                <a:stretch>
                  <a:fillRect/>
                </a:stretch>
              </p:blipFill>
              <p:spPr>
                <a:xfrm>
                  <a:off x="5613475" y="5113675"/>
                  <a:ext cx="248040" cy="106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0">
              <p14:nvContentPartPr>
                <p14:cNvPr id="375" name="Ink 374">
                  <a:extLst>
                    <a:ext uri="{FF2B5EF4-FFF2-40B4-BE49-F238E27FC236}">
                      <a16:creationId xmlns:a16="http://schemas.microsoft.com/office/drawing/2014/main" id="{459166C9-C664-E0F2-6C7E-E6F4202A147C}"/>
                    </a:ext>
                  </a:extLst>
                </p14:cNvPr>
                <p14:cNvContentPartPr/>
                <p14:nvPr/>
              </p14:nvContentPartPr>
              <p14:xfrm>
                <a:off x="5618515" y="5568715"/>
                <a:ext cx="189000" cy="243360"/>
              </p14:xfrm>
            </p:contentPart>
          </mc:Choice>
          <mc:Fallback>
            <p:pic>
              <p:nvPicPr>
                <p:cNvPr id="375" name="Ink 374">
                  <a:extLst>
                    <a:ext uri="{FF2B5EF4-FFF2-40B4-BE49-F238E27FC236}">
                      <a16:creationId xmlns:a16="http://schemas.microsoft.com/office/drawing/2014/main" id="{459166C9-C664-E0F2-6C7E-E6F4202A147C}"/>
                    </a:ext>
                  </a:extLst>
                </p:cNvPr>
                <p:cNvPicPr/>
                <p:nvPr/>
              </p:nvPicPr>
              <p:blipFill>
                <a:blip r:embed="rId531"/>
                <a:stretch>
                  <a:fillRect/>
                </a:stretch>
              </p:blipFill>
              <p:spPr>
                <a:xfrm>
                  <a:off x="5555875" y="5191075"/>
                  <a:ext cx="31464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2">
              <p14:nvContentPartPr>
                <p14:cNvPr id="376" name="Ink 375">
                  <a:extLst>
                    <a:ext uri="{FF2B5EF4-FFF2-40B4-BE49-F238E27FC236}">
                      <a16:creationId xmlns:a16="http://schemas.microsoft.com/office/drawing/2014/main" id="{30C440CB-E38A-8581-AE7E-7FB797CBA982}"/>
                    </a:ext>
                  </a:extLst>
                </p14:cNvPr>
                <p14:cNvContentPartPr/>
                <p14:nvPr/>
              </p14:nvContentPartPr>
              <p14:xfrm>
                <a:off x="5725435" y="5520115"/>
                <a:ext cx="94680" cy="257400"/>
              </p14:xfrm>
            </p:contentPart>
          </mc:Choice>
          <mc:Fallback>
            <p:pic>
              <p:nvPicPr>
                <p:cNvPr id="376" name="Ink 375">
                  <a:extLst>
                    <a:ext uri="{FF2B5EF4-FFF2-40B4-BE49-F238E27FC236}">
                      <a16:creationId xmlns:a16="http://schemas.microsoft.com/office/drawing/2014/main" id="{30C440CB-E38A-8581-AE7E-7FB797CBA982}"/>
                    </a:ext>
                  </a:extLst>
                </p:cNvPr>
                <p:cNvPicPr/>
                <p:nvPr/>
              </p:nvPicPr>
              <p:blipFill>
                <a:blip r:embed="rId533"/>
                <a:stretch>
                  <a:fillRect/>
                </a:stretch>
              </p:blipFill>
              <p:spPr>
                <a:xfrm>
                  <a:off x="5662795" y="5142115"/>
                  <a:ext cx="220320" cy="101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4">
              <p14:nvContentPartPr>
                <p14:cNvPr id="377" name="Ink 376">
                  <a:extLst>
                    <a:ext uri="{FF2B5EF4-FFF2-40B4-BE49-F238E27FC236}">
                      <a16:creationId xmlns:a16="http://schemas.microsoft.com/office/drawing/2014/main" id="{CB4E9D8F-B866-BF09-18EC-BF80904617B4}"/>
                    </a:ext>
                  </a:extLst>
                </p14:cNvPr>
                <p14:cNvContentPartPr/>
                <p14:nvPr/>
              </p14:nvContentPartPr>
              <p14:xfrm>
                <a:off x="5716435" y="5482675"/>
                <a:ext cx="194040" cy="318960"/>
              </p14:xfrm>
            </p:contentPart>
          </mc:Choice>
          <mc:Fallback>
            <p:pic>
              <p:nvPicPr>
                <p:cNvPr id="377" name="Ink 376">
                  <a:extLst>
                    <a:ext uri="{FF2B5EF4-FFF2-40B4-BE49-F238E27FC236}">
                      <a16:creationId xmlns:a16="http://schemas.microsoft.com/office/drawing/2014/main" id="{CB4E9D8F-B866-BF09-18EC-BF80904617B4}"/>
                    </a:ext>
                  </a:extLst>
                </p:cNvPr>
                <p:cNvPicPr/>
                <p:nvPr/>
              </p:nvPicPr>
              <p:blipFill>
                <a:blip r:embed="rId535"/>
                <a:stretch>
                  <a:fillRect/>
                </a:stretch>
              </p:blipFill>
              <p:spPr>
                <a:xfrm>
                  <a:off x="5653435" y="5105035"/>
                  <a:ext cx="319680" cy="10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6">
              <p14:nvContentPartPr>
                <p14:cNvPr id="378" name="Ink 377">
                  <a:extLst>
                    <a:ext uri="{FF2B5EF4-FFF2-40B4-BE49-F238E27FC236}">
                      <a16:creationId xmlns:a16="http://schemas.microsoft.com/office/drawing/2014/main" id="{84C9BF61-AC98-C6D8-4F9A-0962D509D880}"/>
                    </a:ext>
                  </a:extLst>
                </p14:cNvPr>
                <p14:cNvContentPartPr/>
                <p14:nvPr/>
              </p14:nvContentPartPr>
              <p14:xfrm>
                <a:off x="5683315" y="5578075"/>
                <a:ext cx="180720" cy="207000"/>
              </p14:xfrm>
            </p:contentPart>
          </mc:Choice>
          <mc:Fallback>
            <p:pic>
              <p:nvPicPr>
                <p:cNvPr id="378" name="Ink 377">
                  <a:extLst>
                    <a:ext uri="{FF2B5EF4-FFF2-40B4-BE49-F238E27FC236}">
                      <a16:creationId xmlns:a16="http://schemas.microsoft.com/office/drawing/2014/main" id="{84C9BF61-AC98-C6D8-4F9A-0962D509D880}"/>
                    </a:ext>
                  </a:extLst>
                </p:cNvPr>
                <p:cNvPicPr/>
                <p:nvPr/>
              </p:nvPicPr>
              <p:blipFill>
                <a:blip r:embed="rId537"/>
                <a:stretch>
                  <a:fillRect/>
                </a:stretch>
              </p:blipFill>
              <p:spPr>
                <a:xfrm>
                  <a:off x="5620675" y="5200075"/>
                  <a:ext cx="306360" cy="96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8">
              <p14:nvContentPartPr>
                <p14:cNvPr id="379" name="Ink 378">
                  <a:extLst>
                    <a:ext uri="{FF2B5EF4-FFF2-40B4-BE49-F238E27FC236}">
                      <a16:creationId xmlns:a16="http://schemas.microsoft.com/office/drawing/2014/main" id="{3B94BA89-A355-231E-07DF-18632179C9A2}"/>
                    </a:ext>
                  </a:extLst>
                </p14:cNvPr>
                <p14:cNvContentPartPr/>
                <p14:nvPr/>
              </p14:nvContentPartPr>
              <p14:xfrm>
                <a:off x="5855755" y="5544595"/>
                <a:ext cx="193680" cy="396360"/>
              </p14:xfrm>
            </p:contentPart>
          </mc:Choice>
          <mc:Fallback>
            <p:pic>
              <p:nvPicPr>
                <p:cNvPr id="379" name="Ink 378">
                  <a:extLst>
                    <a:ext uri="{FF2B5EF4-FFF2-40B4-BE49-F238E27FC236}">
                      <a16:creationId xmlns:a16="http://schemas.microsoft.com/office/drawing/2014/main" id="{3B94BA89-A355-231E-07DF-18632179C9A2}"/>
                    </a:ext>
                  </a:extLst>
                </p:cNvPr>
                <p:cNvPicPr/>
                <p:nvPr/>
              </p:nvPicPr>
              <p:blipFill>
                <a:blip r:embed="rId539"/>
                <a:stretch>
                  <a:fillRect/>
                </a:stretch>
              </p:blipFill>
              <p:spPr>
                <a:xfrm>
                  <a:off x="5793115" y="5166955"/>
                  <a:ext cx="319320" cy="11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0">
              <p14:nvContentPartPr>
                <p14:cNvPr id="380" name="Ink 379">
                  <a:extLst>
                    <a:ext uri="{FF2B5EF4-FFF2-40B4-BE49-F238E27FC236}">
                      <a16:creationId xmlns:a16="http://schemas.microsoft.com/office/drawing/2014/main" id="{8168CFC7-5448-4D77-84B3-C9FAD0DA4740}"/>
                    </a:ext>
                  </a:extLst>
                </p14:cNvPr>
                <p14:cNvContentPartPr/>
                <p14:nvPr/>
              </p14:nvContentPartPr>
              <p14:xfrm>
                <a:off x="5866915" y="5617675"/>
                <a:ext cx="97200" cy="226440"/>
              </p14:xfrm>
            </p:contentPart>
          </mc:Choice>
          <mc:Fallback>
            <p:pic>
              <p:nvPicPr>
                <p:cNvPr id="380" name="Ink 379">
                  <a:extLst>
                    <a:ext uri="{FF2B5EF4-FFF2-40B4-BE49-F238E27FC236}">
                      <a16:creationId xmlns:a16="http://schemas.microsoft.com/office/drawing/2014/main" id="{8168CFC7-5448-4D77-84B3-C9FAD0DA4740}"/>
                    </a:ext>
                  </a:extLst>
                </p:cNvPr>
                <p:cNvPicPr/>
                <p:nvPr/>
              </p:nvPicPr>
              <p:blipFill>
                <a:blip r:embed="rId541"/>
                <a:stretch>
                  <a:fillRect/>
                </a:stretch>
              </p:blipFill>
              <p:spPr>
                <a:xfrm>
                  <a:off x="5804275" y="5239675"/>
                  <a:ext cx="222840" cy="98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2">
              <p14:nvContentPartPr>
                <p14:cNvPr id="381" name="Ink 380">
                  <a:extLst>
                    <a:ext uri="{FF2B5EF4-FFF2-40B4-BE49-F238E27FC236}">
                      <a16:creationId xmlns:a16="http://schemas.microsoft.com/office/drawing/2014/main" id="{90C9142C-0C98-2D96-870E-66EF09BE1218}"/>
                    </a:ext>
                  </a:extLst>
                </p14:cNvPr>
                <p14:cNvContentPartPr/>
                <p14:nvPr/>
              </p14:nvContentPartPr>
              <p14:xfrm>
                <a:off x="5797795" y="5751235"/>
                <a:ext cx="153720" cy="207720"/>
              </p14:xfrm>
            </p:contentPart>
          </mc:Choice>
          <mc:Fallback>
            <p:pic>
              <p:nvPicPr>
                <p:cNvPr id="381" name="Ink 380">
                  <a:extLst>
                    <a:ext uri="{FF2B5EF4-FFF2-40B4-BE49-F238E27FC236}">
                      <a16:creationId xmlns:a16="http://schemas.microsoft.com/office/drawing/2014/main" id="{90C9142C-0C98-2D96-870E-66EF09BE1218}"/>
                    </a:ext>
                  </a:extLst>
                </p:cNvPr>
                <p:cNvPicPr/>
                <p:nvPr/>
              </p:nvPicPr>
              <p:blipFill>
                <a:blip r:embed="rId543"/>
                <a:stretch>
                  <a:fillRect/>
                </a:stretch>
              </p:blipFill>
              <p:spPr>
                <a:xfrm>
                  <a:off x="5734795" y="5373595"/>
                  <a:ext cx="279360" cy="96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4">
              <p14:nvContentPartPr>
                <p14:cNvPr id="382" name="Ink 381">
                  <a:extLst>
                    <a:ext uri="{FF2B5EF4-FFF2-40B4-BE49-F238E27FC236}">
                      <a16:creationId xmlns:a16="http://schemas.microsoft.com/office/drawing/2014/main" id="{A2890F57-587F-2DBD-E3D2-B7066E8178E5}"/>
                    </a:ext>
                  </a:extLst>
                </p14:cNvPr>
                <p14:cNvContentPartPr/>
                <p14:nvPr/>
              </p14:nvContentPartPr>
              <p14:xfrm>
                <a:off x="5799595" y="5786875"/>
                <a:ext cx="156960" cy="167760"/>
              </p14:xfrm>
            </p:contentPart>
          </mc:Choice>
          <mc:Fallback>
            <p:pic>
              <p:nvPicPr>
                <p:cNvPr id="382" name="Ink 381">
                  <a:extLst>
                    <a:ext uri="{FF2B5EF4-FFF2-40B4-BE49-F238E27FC236}">
                      <a16:creationId xmlns:a16="http://schemas.microsoft.com/office/drawing/2014/main" id="{A2890F57-587F-2DBD-E3D2-B7066E8178E5}"/>
                    </a:ext>
                  </a:extLst>
                </p:cNvPr>
                <p:cNvPicPr/>
                <p:nvPr/>
              </p:nvPicPr>
              <p:blipFill>
                <a:blip r:embed="rId545"/>
                <a:stretch>
                  <a:fillRect/>
                </a:stretch>
              </p:blipFill>
              <p:spPr>
                <a:xfrm>
                  <a:off x="5736955" y="5408875"/>
                  <a:ext cx="282600" cy="92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6">
              <p14:nvContentPartPr>
                <p14:cNvPr id="383" name="Ink 382">
                  <a:extLst>
                    <a:ext uri="{FF2B5EF4-FFF2-40B4-BE49-F238E27FC236}">
                      <a16:creationId xmlns:a16="http://schemas.microsoft.com/office/drawing/2014/main" id="{98757911-40E9-1232-4882-7634E2FFB2A4}"/>
                    </a:ext>
                  </a:extLst>
                </p14:cNvPr>
                <p14:cNvContentPartPr/>
                <p14:nvPr/>
              </p14:nvContentPartPr>
              <p14:xfrm>
                <a:off x="5795635" y="5772835"/>
                <a:ext cx="168480" cy="180360"/>
              </p14:xfrm>
            </p:contentPart>
          </mc:Choice>
          <mc:Fallback>
            <p:pic>
              <p:nvPicPr>
                <p:cNvPr id="383" name="Ink 382">
                  <a:extLst>
                    <a:ext uri="{FF2B5EF4-FFF2-40B4-BE49-F238E27FC236}">
                      <a16:creationId xmlns:a16="http://schemas.microsoft.com/office/drawing/2014/main" id="{98757911-40E9-1232-4882-7634E2FFB2A4}"/>
                    </a:ext>
                  </a:extLst>
                </p:cNvPr>
                <p:cNvPicPr/>
                <p:nvPr/>
              </p:nvPicPr>
              <p:blipFill>
                <a:blip r:embed="rId547"/>
                <a:stretch>
                  <a:fillRect/>
                </a:stretch>
              </p:blipFill>
              <p:spPr>
                <a:xfrm>
                  <a:off x="5732995" y="5394835"/>
                  <a:ext cx="294120" cy="9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8">
              <p14:nvContentPartPr>
                <p14:cNvPr id="385" name="Ink 384">
                  <a:extLst>
                    <a:ext uri="{FF2B5EF4-FFF2-40B4-BE49-F238E27FC236}">
                      <a16:creationId xmlns:a16="http://schemas.microsoft.com/office/drawing/2014/main" id="{9E45624E-47FF-E800-9D53-58F045FFBAD7}"/>
                    </a:ext>
                  </a:extLst>
                </p14:cNvPr>
                <p14:cNvContentPartPr/>
                <p14:nvPr/>
              </p14:nvContentPartPr>
              <p14:xfrm>
                <a:off x="5751715" y="5507155"/>
                <a:ext cx="72720" cy="231840"/>
              </p14:xfrm>
            </p:contentPart>
          </mc:Choice>
          <mc:Fallback>
            <p:pic>
              <p:nvPicPr>
                <p:cNvPr id="385" name="Ink 384">
                  <a:extLst>
                    <a:ext uri="{FF2B5EF4-FFF2-40B4-BE49-F238E27FC236}">
                      <a16:creationId xmlns:a16="http://schemas.microsoft.com/office/drawing/2014/main" id="{9E45624E-47FF-E800-9D53-58F045FFBAD7}"/>
                    </a:ext>
                  </a:extLst>
                </p:cNvPr>
                <p:cNvPicPr/>
                <p:nvPr/>
              </p:nvPicPr>
              <p:blipFill>
                <a:blip r:embed="rId549"/>
                <a:stretch>
                  <a:fillRect/>
                </a:stretch>
              </p:blipFill>
              <p:spPr>
                <a:xfrm>
                  <a:off x="5688715" y="5129515"/>
                  <a:ext cx="198360" cy="98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0">
              <p14:nvContentPartPr>
                <p14:cNvPr id="386" name="Ink 385">
                  <a:extLst>
                    <a:ext uri="{FF2B5EF4-FFF2-40B4-BE49-F238E27FC236}">
                      <a16:creationId xmlns:a16="http://schemas.microsoft.com/office/drawing/2014/main" id="{11C7BD86-DE9A-D86B-7B21-C5CFBE1494F3}"/>
                    </a:ext>
                  </a:extLst>
                </p14:cNvPr>
                <p14:cNvContentPartPr/>
                <p14:nvPr/>
              </p14:nvContentPartPr>
              <p14:xfrm>
                <a:off x="5739115" y="5537395"/>
                <a:ext cx="184680" cy="244440"/>
              </p14:xfrm>
            </p:contentPart>
          </mc:Choice>
          <mc:Fallback>
            <p:pic>
              <p:nvPicPr>
                <p:cNvPr id="386" name="Ink 385">
                  <a:extLst>
                    <a:ext uri="{FF2B5EF4-FFF2-40B4-BE49-F238E27FC236}">
                      <a16:creationId xmlns:a16="http://schemas.microsoft.com/office/drawing/2014/main" id="{11C7BD86-DE9A-D86B-7B21-C5CFBE1494F3}"/>
                    </a:ext>
                  </a:extLst>
                </p:cNvPr>
                <p:cNvPicPr/>
                <p:nvPr/>
              </p:nvPicPr>
              <p:blipFill>
                <a:blip r:embed="rId551"/>
                <a:stretch>
                  <a:fillRect/>
                </a:stretch>
              </p:blipFill>
              <p:spPr>
                <a:xfrm>
                  <a:off x="5676115" y="5159395"/>
                  <a:ext cx="31032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2">
              <p14:nvContentPartPr>
                <p14:cNvPr id="387" name="Ink 386">
                  <a:extLst>
                    <a:ext uri="{FF2B5EF4-FFF2-40B4-BE49-F238E27FC236}">
                      <a16:creationId xmlns:a16="http://schemas.microsoft.com/office/drawing/2014/main" id="{F2E08C59-56A4-E542-22E0-2CD014990849}"/>
                    </a:ext>
                  </a:extLst>
                </p14:cNvPr>
                <p14:cNvContentPartPr/>
                <p14:nvPr/>
              </p14:nvContentPartPr>
              <p14:xfrm>
                <a:off x="5752795" y="5507155"/>
                <a:ext cx="179280" cy="329760"/>
              </p14:xfrm>
            </p:contentPart>
          </mc:Choice>
          <mc:Fallback>
            <p:pic>
              <p:nvPicPr>
                <p:cNvPr id="387" name="Ink 386">
                  <a:extLst>
                    <a:ext uri="{FF2B5EF4-FFF2-40B4-BE49-F238E27FC236}">
                      <a16:creationId xmlns:a16="http://schemas.microsoft.com/office/drawing/2014/main" id="{F2E08C59-56A4-E542-22E0-2CD014990849}"/>
                    </a:ext>
                  </a:extLst>
                </p:cNvPr>
                <p:cNvPicPr/>
                <p:nvPr/>
              </p:nvPicPr>
              <p:blipFill>
                <a:blip r:embed="rId553"/>
                <a:stretch>
                  <a:fillRect/>
                </a:stretch>
              </p:blipFill>
              <p:spPr>
                <a:xfrm>
                  <a:off x="5690155" y="5129155"/>
                  <a:ext cx="304920" cy="10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4">
              <p14:nvContentPartPr>
                <p14:cNvPr id="388" name="Ink 387">
                  <a:extLst>
                    <a:ext uri="{FF2B5EF4-FFF2-40B4-BE49-F238E27FC236}">
                      <a16:creationId xmlns:a16="http://schemas.microsoft.com/office/drawing/2014/main" id="{3BF57641-9906-2979-3E34-B9F9BDB20C4B}"/>
                    </a:ext>
                  </a:extLst>
                </p14:cNvPr>
                <p14:cNvContentPartPr/>
                <p14:nvPr/>
              </p14:nvContentPartPr>
              <p14:xfrm>
                <a:off x="5758195" y="5680675"/>
                <a:ext cx="65160" cy="101160"/>
              </p14:xfrm>
            </p:contentPart>
          </mc:Choice>
          <mc:Fallback>
            <p:pic>
              <p:nvPicPr>
                <p:cNvPr id="388" name="Ink 387">
                  <a:extLst>
                    <a:ext uri="{FF2B5EF4-FFF2-40B4-BE49-F238E27FC236}">
                      <a16:creationId xmlns:a16="http://schemas.microsoft.com/office/drawing/2014/main" id="{3BF57641-9906-2979-3E34-B9F9BDB20C4B}"/>
                    </a:ext>
                  </a:extLst>
                </p:cNvPr>
                <p:cNvPicPr/>
                <p:nvPr/>
              </p:nvPicPr>
              <p:blipFill>
                <a:blip r:embed="rId555"/>
                <a:stretch>
                  <a:fillRect/>
                </a:stretch>
              </p:blipFill>
              <p:spPr>
                <a:xfrm>
                  <a:off x="5695555" y="5303035"/>
                  <a:ext cx="19080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6">
              <p14:nvContentPartPr>
                <p14:cNvPr id="389" name="Ink 388">
                  <a:extLst>
                    <a:ext uri="{FF2B5EF4-FFF2-40B4-BE49-F238E27FC236}">
                      <a16:creationId xmlns:a16="http://schemas.microsoft.com/office/drawing/2014/main" id="{FAA47F74-AF03-3AEE-069D-963A2C6F5A60}"/>
                    </a:ext>
                  </a:extLst>
                </p14:cNvPr>
                <p14:cNvContentPartPr/>
                <p14:nvPr/>
              </p14:nvContentPartPr>
              <p14:xfrm>
                <a:off x="5780515" y="5529115"/>
                <a:ext cx="65160" cy="118800"/>
              </p14:xfrm>
            </p:contentPart>
          </mc:Choice>
          <mc:Fallback>
            <p:pic>
              <p:nvPicPr>
                <p:cNvPr id="389" name="Ink 388">
                  <a:extLst>
                    <a:ext uri="{FF2B5EF4-FFF2-40B4-BE49-F238E27FC236}">
                      <a16:creationId xmlns:a16="http://schemas.microsoft.com/office/drawing/2014/main" id="{FAA47F74-AF03-3AEE-069D-963A2C6F5A60}"/>
                    </a:ext>
                  </a:extLst>
                </p:cNvPr>
                <p:cNvPicPr/>
                <p:nvPr/>
              </p:nvPicPr>
              <p:blipFill>
                <a:blip r:embed="rId557"/>
                <a:stretch>
                  <a:fillRect/>
                </a:stretch>
              </p:blipFill>
              <p:spPr>
                <a:xfrm>
                  <a:off x="5717515" y="5151115"/>
                  <a:ext cx="190800" cy="87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8">
              <p14:nvContentPartPr>
                <p14:cNvPr id="390" name="Ink 389">
                  <a:extLst>
                    <a:ext uri="{FF2B5EF4-FFF2-40B4-BE49-F238E27FC236}">
                      <a16:creationId xmlns:a16="http://schemas.microsoft.com/office/drawing/2014/main" id="{5C9E4DED-93A9-9309-C9CD-4E136DFFE1F8}"/>
                    </a:ext>
                  </a:extLst>
                </p14:cNvPr>
                <p14:cNvContentPartPr/>
                <p14:nvPr/>
              </p14:nvContentPartPr>
              <p14:xfrm>
                <a:off x="5795635" y="5514715"/>
                <a:ext cx="2520" cy="7920"/>
              </p14:xfrm>
            </p:contentPart>
          </mc:Choice>
          <mc:Fallback>
            <p:pic>
              <p:nvPicPr>
                <p:cNvPr id="390" name="Ink 389">
                  <a:extLst>
                    <a:ext uri="{FF2B5EF4-FFF2-40B4-BE49-F238E27FC236}">
                      <a16:creationId xmlns:a16="http://schemas.microsoft.com/office/drawing/2014/main" id="{5C9E4DED-93A9-9309-C9CD-4E136DFFE1F8}"/>
                    </a:ext>
                  </a:extLst>
                </p:cNvPr>
                <p:cNvPicPr/>
                <p:nvPr/>
              </p:nvPicPr>
              <p:blipFill>
                <a:blip r:embed="rId176"/>
                <a:stretch>
                  <a:fillRect/>
                </a:stretch>
              </p:blipFill>
              <p:spPr>
                <a:xfrm>
                  <a:off x="5732995" y="5136715"/>
                  <a:ext cx="12816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9">
              <p14:nvContentPartPr>
                <p14:cNvPr id="392" name="Ink 391">
                  <a:extLst>
                    <a:ext uri="{FF2B5EF4-FFF2-40B4-BE49-F238E27FC236}">
                      <a16:creationId xmlns:a16="http://schemas.microsoft.com/office/drawing/2014/main" id="{2457FE85-313D-371C-3DF3-A9A06BEF74CB}"/>
                    </a:ext>
                  </a:extLst>
                </p14:cNvPr>
                <p14:cNvContentPartPr/>
                <p14:nvPr/>
              </p14:nvContentPartPr>
              <p14:xfrm>
                <a:off x="4836235" y="5047795"/>
                <a:ext cx="379080" cy="414000"/>
              </p14:xfrm>
            </p:contentPart>
          </mc:Choice>
          <mc:Fallback>
            <p:pic>
              <p:nvPicPr>
                <p:cNvPr id="392" name="Ink 391">
                  <a:extLst>
                    <a:ext uri="{FF2B5EF4-FFF2-40B4-BE49-F238E27FC236}">
                      <a16:creationId xmlns:a16="http://schemas.microsoft.com/office/drawing/2014/main" id="{2457FE85-313D-371C-3DF3-A9A06BEF74CB}"/>
                    </a:ext>
                  </a:extLst>
                </p:cNvPr>
                <p:cNvPicPr/>
                <p:nvPr/>
              </p:nvPicPr>
              <p:blipFill>
                <a:blip r:embed="rId560"/>
                <a:stretch>
                  <a:fillRect/>
                </a:stretch>
              </p:blipFill>
              <p:spPr>
                <a:xfrm>
                  <a:off x="4773235" y="4670155"/>
                  <a:ext cx="504720" cy="116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1">
              <p14:nvContentPartPr>
                <p14:cNvPr id="393" name="Ink 392">
                  <a:extLst>
                    <a:ext uri="{FF2B5EF4-FFF2-40B4-BE49-F238E27FC236}">
                      <a16:creationId xmlns:a16="http://schemas.microsoft.com/office/drawing/2014/main" id="{3152C658-CA1C-5A9D-4513-8C51A89DF949}"/>
                    </a:ext>
                  </a:extLst>
                </p14:cNvPr>
                <p14:cNvContentPartPr/>
                <p14:nvPr/>
              </p14:nvContentPartPr>
              <p14:xfrm>
                <a:off x="4956835" y="5044915"/>
                <a:ext cx="248760" cy="318600"/>
              </p14:xfrm>
            </p:contentPart>
          </mc:Choice>
          <mc:Fallback>
            <p:pic>
              <p:nvPicPr>
                <p:cNvPr id="393" name="Ink 392">
                  <a:extLst>
                    <a:ext uri="{FF2B5EF4-FFF2-40B4-BE49-F238E27FC236}">
                      <a16:creationId xmlns:a16="http://schemas.microsoft.com/office/drawing/2014/main" id="{3152C658-CA1C-5A9D-4513-8C51A89DF949}"/>
                    </a:ext>
                  </a:extLst>
                </p:cNvPr>
                <p:cNvPicPr/>
                <p:nvPr/>
              </p:nvPicPr>
              <p:blipFill>
                <a:blip r:embed="rId562"/>
                <a:stretch>
                  <a:fillRect/>
                </a:stretch>
              </p:blipFill>
              <p:spPr>
                <a:xfrm>
                  <a:off x="4894195" y="4666915"/>
                  <a:ext cx="37440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3">
              <p14:nvContentPartPr>
                <p14:cNvPr id="394" name="Ink 393">
                  <a:extLst>
                    <a:ext uri="{FF2B5EF4-FFF2-40B4-BE49-F238E27FC236}">
                      <a16:creationId xmlns:a16="http://schemas.microsoft.com/office/drawing/2014/main" id="{3A7E910A-0C1F-B926-B171-FC00EE99702D}"/>
                    </a:ext>
                  </a:extLst>
                </p14:cNvPr>
                <p14:cNvContentPartPr/>
                <p14:nvPr/>
              </p14:nvContentPartPr>
              <p14:xfrm>
                <a:off x="4679995" y="5051755"/>
                <a:ext cx="552600" cy="771480"/>
              </p14:xfrm>
            </p:contentPart>
          </mc:Choice>
          <mc:Fallback>
            <p:pic>
              <p:nvPicPr>
                <p:cNvPr id="394" name="Ink 393">
                  <a:extLst>
                    <a:ext uri="{FF2B5EF4-FFF2-40B4-BE49-F238E27FC236}">
                      <a16:creationId xmlns:a16="http://schemas.microsoft.com/office/drawing/2014/main" id="{3A7E910A-0C1F-B926-B171-FC00EE99702D}"/>
                    </a:ext>
                  </a:extLst>
                </p:cNvPr>
                <p:cNvPicPr/>
                <p:nvPr/>
              </p:nvPicPr>
              <p:blipFill>
                <a:blip r:embed="rId564"/>
                <a:stretch>
                  <a:fillRect/>
                </a:stretch>
              </p:blipFill>
              <p:spPr>
                <a:xfrm>
                  <a:off x="4617355" y="4673755"/>
                  <a:ext cx="678240" cy="152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5">
              <p14:nvContentPartPr>
                <p14:cNvPr id="395" name="Ink 394">
                  <a:extLst>
                    <a:ext uri="{FF2B5EF4-FFF2-40B4-BE49-F238E27FC236}">
                      <a16:creationId xmlns:a16="http://schemas.microsoft.com/office/drawing/2014/main" id="{746D8B7E-43CF-9ED6-D407-DB061A895E20}"/>
                    </a:ext>
                  </a:extLst>
                </p14:cNvPr>
                <p14:cNvContentPartPr/>
                <p14:nvPr/>
              </p14:nvContentPartPr>
              <p14:xfrm>
                <a:off x="4606555" y="5183515"/>
                <a:ext cx="482760" cy="902880"/>
              </p14:xfrm>
            </p:contentPart>
          </mc:Choice>
          <mc:Fallback>
            <p:pic>
              <p:nvPicPr>
                <p:cNvPr id="395" name="Ink 394">
                  <a:extLst>
                    <a:ext uri="{FF2B5EF4-FFF2-40B4-BE49-F238E27FC236}">
                      <a16:creationId xmlns:a16="http://schemas.microsoft.com/office/drawing/2014/main" id="{746D8B7E-43CF-9ED6-D407-DB061A895E20}"/>
                    </a:ext>
                  </a:extLst>
                </p:cNvPr>
                <p:cNvPicPr/>
                <p:nvPr/>
              </p:nvPicPr>
              <p:blipFill>
                <a:blip r:embed="rId566"/>
                <a:stretch>
                  <a:fillRect/>
                </a:stretch>
              </p:blipFill>
              <p:spPr>
                <a:xfrm>
                  <a:off x="4543915" y="4805875"/>
                  <a:ext cx="608400" cy="16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7">
              <p14:nvContentPartPr>
                <p14:cNvPr id="396" name="Ink 395">
                  <a:extLst>
                    <a:ext uri="{FF2B5EF4-FFF2-40B4-BE49-F238E27FC236}">
                      <a16:creationId xmlns:a16="http://schemas.microsoft.com/office/drawing/2014/main" id="{BCA8D0E0-7EA6-3622-6DC5-6070B71D0787}"/>
                    </a:ext>
                  </a:extLst>
                </p14:cNvPr>
                <p14:cNvContentPartPr/>
                <p14:nvPr/>
              </p14:nvContentPartPr>
              <p14:xfrm>
                <a:off x="4473715" y="5452075"/>
                <a:ext cx="429480" cy="921240"/>
              </p14:xfrm>
            </p:contentPart>
          </mc:Choice>
          <mc:Fallback>
            <p:pic>
              <p:nvPicPr>
                <p:cNvPr id="396" name="Ink 395">
                  <a:extLst>
                    <a:ext uri="{FF2B5EF4-FFF2-40B4-BE49-F238E27FC236}">
                      <a16:creationId xmlns:a16="http://schemas.microsoft.com/office/drawing/2014/main" id="{BCA8D0E0-7EA6-3622-6DC5-6070B71D0787}"/>
                    </a:ext>
                  </a:extLst>
                </p:cNvPr>
                <p:cNvPicPr/>
                <p:nvPr/>
              </p:nvPicPr>
              <p:blipFill>
                <a:blip r:embed="rId568"/>
                <a:stretch>
                  <a:fillRect/>
                </a:stretch>
              </p:blipFill>
              <p:spPr>
                <a:xfrm>
                  <a:off x="4411075" y="5074075"/>
                  <a:ext cx="555120" cy="16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9">
              <p14:nvContentPartPr>
                <p14:cNvPr id="397" name="Ink 396">
                  <a:extLst>
                    <a:ext uri="{FF2B5EF4-FFF2-40B4-BE49-F238E27FC236}">
                      <a16:creationId xmlns:a16="http://schemas.microsoft.com/office/drawing/2014/main" id="{97DAFD28-B35A-B737-1166-A0085675325F}"/>
                    </a:ext>
                  </a:extLst>
                </p14:cNvPr>
                <p14:cNvContentPartPr/>
                <p14:nvPr/>
              </p14:nvContentPartPr>
              <p14:xfrm>
                <a:off x="4497475" y="5594635"/>
                <a:ext cx="322920" cy="839880"/>
              </p14:xfrm>
            </p:contentPart>
          </mc:Choice>
          <mc:Fallback>
            <p:pic>
              <p:nvPicPr>
                <p:cNvPr id="397" name="Ink 396">
                  <a:extLst>
                    <a:ext uri="{FF2B5EF4-FFF2-40B4-BE49-F238E27FC236}">
                      <a16:creationId xmlns:a16="http://schemas.microsoft.com/office/drawing/2014/main" id="{97DAFD28-B35A-B737-1166-A0085675325F}"/>
                    </a:ext>
                  </a:extLst>
                </p:cNvPr>
                <p:cNvPicPr/>
                <p:nvPr/>
              </p:nvPicPr>
              <p:blipFill>
                <a:blip r:embed="rId570"/>
                <a:stretch>
                  <a:fillRect/>
                </a:stretch>
              </p:blipFill>
              <p:spPr>
                <a:xfrm>
                  <a:off x="4434475" y="5216995"/>
                  <a:ext cx="448560" cy="159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1">
              <p14:nvContentPartPr>
                <p14:cNvPr id="398" name="Ink 397">
                  <a:extLst>
                    <a:ext uri="{FF2B5EF4-FFF2-40B4-BE49-F238E27FC236}">
                      <a16:creationId xmlns:a16="http://schemas.microsoft.com/office/drawing/2014/main" id="{8C7FDB82-EB09-E1A0-4E57-379BFA861F13}"/>
                    </a:ext>
                  </a:extLst>
                </p14:cNvPr>
                <p14:cNvContentPartPr/>
                <p14:nvPr/>
              </p14:nvContentPartPr>
              <p14:xfrm>
                <a:off x="4491715" y="5906395"/>
                <a:ext cx="147960" cy="655920"/>
              </p14:xfrm>
            </p:contentPart>
          </mc:Choice>
          <mc:Fallback>
            <p:pic>
              <p:nvPicPr>
                <p:cNvPr id="398" name="Ink 397">
                  <a:extLst>
                    <a:ext uri="{FF2B5EF4-FFF2-40B4-BE49-F238E27FC236}">
                      <a16:creationId xmlns:a16="http://schemas.microsoft.com/office/drawing/2014/main" id="{8C7FDB82-EB09-E1A0-4E57-379BFA861F13}"/>
                    </a:ext>
                  </a:extLst>
                </p:cNvPr>
                <p:cNvPicPr/>
                <p:nvPr/>
              </p:nvPicPr>
              <p:blipFill>
                <a:blip r:embed="rId572"/>
                <a:stretch>
                  <a:fillRect/>
                </a:stretch>
              </p:blipFill>
              <p:spPr>
                <a:xfrm>
                  <a:off x="4428715" y="5528395"/>
                  <a:ext cx="273600" cy="141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3">
              <p14:nvContentPartPr>
                <p14:cNvPr id="399" name="Ink 398">
                  <a:extLst>
                    <a:ext uri="{FF2B5EF4-FFF2-40B4-BE49-F238E27FC236}">
                      <a16:creationId xmlns:a16="http://schemas.microsoft.com/office/drawing/2014/main" id="{ED3EC01E-6565-7C17-AA5D-3FBDD63DD76E}"/>
                    </a:ext>
                  </a:extLst>
                </p14:cNvPr>
                <p14:cNvContentPartPr/>
                <p14:nvPr/>
              </p14:nvContentPartPr>
              <p14:xfrm>
                <a:off x="4501435" y="6301675"/>
                <a:ext cx="58680" cy="338760"/>
              </p14:xfrm>
            </p:contentPart>
          </mc:Choice>
          <mc:Fallback>
            <p:pic>
              <p:nvPicPr>
                <p:cNvPr id="399" name="Ink 398">
                  <a:extLst>
                    <a:ext uri="{FF2B5EF4-FFF2-40B4-BE49-F238E27FC236}">
                      <a16:creationId xmlns:a16="http://schemas.microsoft.com/office/drawing/2014/main" id="{ED3EC01E-6565-7C17-AA5D-3FBDD63DD76E}"/>
                    </a:ext>
                  </a:extLst>
                </p:cNvPr>
                <p:cNvPicPr/>
                <p:nvPr/>
              </p:nvPicPr>
              <p:blipFill>
                <a:blip r:embed="rId574"/>
                <a:stretch>
                  <a:fillRect/>
                </a:stretch>
              </p:blipFill>
              <p:spPr>
                <a:xfrm>
                  <a:off x="4438435" y="5924035"/>
                  <a:ext cx="184320" cy="109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5">
              <p14:nvContentPartPr>
                <p14:cNvPr id="401" name="Ink 400">
                  <a:extLst>
                    <a:ext uri="{FF2B5EF4-FFF2-40B4-BE49-F238E27FC236}">
                      <a16:creationId xmlns:a16="http://schemas.microsoft.com/office/drawing/2014/main" id="{8AD70619-8610-FCAC-C73B-E2D86F301634}"/>
                    </a:ext>
                  </a:extLst>
                </p14:cNvPr>
                <p14:cNvContentPartPr/>
                <p14:nvPr/>
              </p14:nvContentPartPr>
              <p14:xfrm>
                <a:off x="4818235" y="5033755"/>
                <a:ext cx="441000" cy="556200"/>
              </p14:xfrm>
            </p:contentPart>
          </mc:Choice>
          <mc:Fallback>
            <p:pic>
              <p:nvPicPr>
                <p:cNvPr id="401" name="Ink 400">
                  <a:extLst>
                    <a:ext uri="{FF2B5EF4-FFF2-40B4-BE49-F238E27FC236}">
                      <a16:creationId xmlns:a16="http://schemas.microsoft.com/office/drawing/2014/main" id="{8AD70619-8610-FCAC-C73B-E2D86F301634}"/>
                    </a:ext>
                  </a:extLst>
                </p:cNvPr>
                <p:cNvPicPr/>
                <p:nvPr/>
              </p:nvPicPr>
              <p:blipFill>
                <a:blip r:embed="rId576"/>
                <a:stretch>
                  <a:fillRect/>
                </a:stretch>
              </p:blipFill>
              <p:spPr>
                <a:xfrm>
                  <a:off x="4755595" y="4655755"/>
                  <a:ext cx="566640" cy="131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7">
              <p14:nvContentPartPr>
                <p14:cNvPr id="402" name="Ink 401">
                  <a:extLst>
                    <a:ext uri="{FF2B5EF4-FFF2-40B4-BE49-F238E27FC236}">
                      <a16:creationId xmlns:a16="http://schemas.microsoft.com/office/drawing/2014/main" id="{4ACFDBFE-5124-CD9C-F776-DA83E664E845}"/>
                    </a:ext>
                  </a:extLst>
                </p14:cNvPr>
                <p14:cNvContentPartPr/>
                <p14:nvPr/>
              </p14:nvContentPartPr>
              <p14:xfrm>
                <a:off x="4593955" y="5403115"/>
                <a:ext cx="317520" cy="603000"/>
              </p14:xfrm>
            </p:contentPart>
          </mc:Choice>
          <mc:Fallback>
            <p:pic>
              <p:nvPicPr>
                <p:cNvPr id="402" name="Ink 401">
                  <a:extLst>
                    <a:ext uri="{FF2B5EF4-FFF2-40B4-BE49-F238E27FC236}">
                      <a16:creationId xmlns:a16="http://schemas.microsoft.com/office/drawing/2014/main" id="{4ACFDBFE-5124-CD9C-F776-DA83E664E845}"/>
                    </a:ext>
                  </a:extLst>
                </p:cNvPr>
                <p:cNvPicPr/>
                <p:nvPr/>
              </p:nvPicPr>
              <p:blipFill>
                <a:blip r:embed="rId578"/>
                <a:stretch>
                  <a:fillRect/>
                </a:stretch>
              </p:blipFill>
              <p:spPr>
                <a:xfrm>
                  <a:off x="4531315" y="5025115"/>
                  <a:ext cx="443160" cy="135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9">
              <p14:nvContentPartPr>
                <p14:cNvPr id="403" name="Ink 402">
                  <a:extLst>
                    <a:ext uri="{FF2B5EF4-FFF2-40B4-BE49-F238E27FC236}">
                      <a16:creationId xmlns:a16="http://schemas.microsoft.com/office/drawing/2014/main" id="{60FF07BA-3F39-F462-FFC3-134A5F49117C}"/>
                    </a:ext>
                  </a:extLst>
                </p14:cNvPr>
                <p14:cNvContentPartPr/>
                <p14:nvPr/>
              </p14:nvContentPartPr>
              <p14:xfrm>
                <a:off x="4431595" y="5822515"/>
                <a:ext cx="232560" cy="815760"/>
              </p14:xfrm>
            </p:contentPart>
          </mc:Choice>
          <mc:Fallback>
            <p:pic>
              <p:nvPicPr>
                <p:cNvPr id="403" name="Ink 402">
                  <a:extLst>
                    <a:ext uri="{FF2B5EF4-FFF2-40B4-BE49-F238E27FC236}">
                      <a16:creationId xmlns:a16="http://schemas.microsoft.com/office/drawing/2014/main" id="{60FF07BA-3F39-F462-FFC3-134A5F49117C}"/>
                    </a:ext>
                  </a:extLst>
                </p:cNvPr>
                <p:cNvPicPr/>
                <p:nvPr/>
              </p:nvPicPr>
              <p:blipFill>
                <a:blip r:embed="rId580"/>
                <a:stretch>
                  <a:fillRect/>
                </a:stretch>
              </p:blipFill>
              <p:spPr>
                <a:xfrm>
                  <a:off x="4368595" y="5444875"/>
                  <a:ext cx="358200" cy="157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1">
              <p14:nvContentPartPr>
                <p14:cNvPr id="405" name="Ink 404">
                  <a:extLst>
                    <a:ext uri="{FF2B5EF4-FFF2-40B4-BE49-F238E27FC236}">
                      <a16:creationId xmlns:a16="http://schemas.microsoft.com/office/drawing/2014/main" id="{1306814F-0BFB-E844-418A-1B2AA0B4EB47}"/>
                    </a:ext>
                  </a:extLst>
                </p14:cNvPr>
                <p14:cNvContentPartPr/>
                <p14:nvPr/>
              </p14:nvContentPartPr>
              <p14:xfrm>
                <a:off x="4485955" y="6269635"/>
                <a:ext cx="46440" cy="390960"/>
              </p14:xfrm>
            </p:contentPart>
          </mc:Choice>
          <mc:Fallback>
            <p:pic>
              <p:nvPicPr>
                <p:cNvPr id="405" name="Ink 404">
                  <a:extLst>
                    <a:ext uri="{FF2B5EF4-FFF2-40B4-BE49-F238E27FC236}">
                      <a16:creationId xmlns:a16="http://schemas.microsoft.com/office/drawing/2014/main" id="{1306814F-0BFB-E844-418A-1B2AA0B4EB47}"/>
                    </a:ext>
                  </a:extLst>
                </p:cNvPr>
                <p:cNvPicPr/>
                <p:nvPr/>
              </p:nvPicPr>
              <p:blipFill>
                <a:blip r:embed="rId582"/>
                <a:stretch>
                  <a:fillRect/>
                </a:stretch>
              </p:blipFill>
              <p:spPr>
                <a:xfrm>
                  <a:off x="4422955" y="5891635"/>
                  <a:ext cx="172080" cy="114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3">
              <p14:nvContentPartPr>
                <p14:cNvPr id="406" name="Ink 405">
                  <a:extLst>
                    <a:ext uri="{FF2B5EF4-FFF2-40B4-BE49-F238E27FC236}">
                      <a16:creationId xmlns:a16="http://schemas.microsoft.com/office/drawing/2014/main" id="{2EB7FCA0-19A2-DD7F-6A9B-F72C2488DDE0}"/>
                    </a:ext>
                  </a:extLst>
                </p14:cNvPr>
                <p14:cNvContentPartPr/>
                <p14:nvPr/>
              </p14:nvContentPartPr>
              <p14:xfrm>
                <a:off x="4502155" y="6557635"/>
                <a:ext cx="155520" cy="95400"/>
              </p14:xfrm>
            </p:contentPart>
          </mc:Choice>
          <mc:Fallback>
            <p:pic>
              <p:nvPicPr>
                <p:cNvPr id="406" name="Ink 405">
                  <a:extLst>
                    <a:ext uri="{FF2B5EF4-FFF2-40B4-BE49-F238E27FC236}">
                      <a16:creationId xmlns:a16="http://schemas.microsoft.com/office/drawing/2014/main" id="{2EB7FCA0-19A2-DD7F-6A9B-F72C2488DDE0}"/>
                    </a:ext>
                  </a:extLst>
                </p:cNvPr>
                <p:cNvPicPr/>
                <p:nvPr/>
              </p:nvPicPr>
              <p:blipFill>
                <a:blip r:embed="rId584"/>
                <a:stretch>
                  <a:fillRect/>
                </a:stretch>
              </p:blipFill>
              <p:spPr>
                <a:xfrm>
                  <a:off x="4439515" y="6179995"/>
                  <a:ext cx="281160" cy="85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5">
              <p14:nvContentPartPr>
                <p14:cNvPr id="407" name="Ink 406">
                  <a:extLst>
                    <a:ext uri="{FF2B5EF4-FFF2-40B4-BE49-F238E27FC236}">
                      <a16:creationId xmlns:a16="http://schemas.microsoft.com/office/drawing/2014/main" id="{7D165F9D-8C01-06FD-30AA-7A66C70A5BB4}"/>
                    </a:ext>
                  </a:extLst>
                </p14:cNvPr>
                <p14:cNvContentPartPr/>
                <p14:nvPr/>
              </p14:nvContentPartPr>
              <p14:xfrm>
                <a:off x="4561555" y="6539635"/>
                <a:ext cx="289440" cy="115200"/>
              </p14:xfrm>
            </p:contentPart>
          </mc:Choice>
          <mc:Fallback>
            <p:pic>
              <p:nvPicPr>
                <p:cNvPr id="407" name="Ink 406">
                  <a:extLst>
                    <a:ext uri="{FF2B5EF4-FFF2-40B4-BE49-F238E27FC236}">
                      <a16:creationId xmlns:a16="http://schemas.microsoft.com/office/drawing/2014/main" id="{7D165F9D-8C01-06FD-30AA-7A66C70A5BB4}"/>
                    </a:ext>
                  </a:extLst>
                </p:cNvPr>
                <p:cNvPicPr/>
                <p:nvPr/>
              </p:nvPicPr>
              <p:blipFill>
                <a:blip r:embed="rId586"/>
                <a:stretch>
                  <a:fillRect/>
                </a:stretch>
              </p:blipFill>
              <p:spPr>
                <a:xfrm>
                  <a:off x="4498555" y="6161995"/>
                  <a:ext cx="415080" cy="87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7">
              <p14:nvContentPartPr>
                <p14:cNvPr id="408" name="Ink 407">
                  <a:extLst>
                    <a:ext uri="{FF2B5EF4-FFF2-40B4-BE49-F238E27FC236}">
                      <a16:creationId xmlns:a16="http://schemas.microsoft.com/office/drawing/2014/main" id="{E73119E3-773A-9640-6B9C-0FA97A2CE850}"/>
                    </a:ext>
                  </a:extLst>
                </p14:cNvPr>
                <p14:cNvContentPartPr/>
                <p14:nvPr/>
              </p14:nvContentPartPr>
              <p14:xfrm>
                <a:off x="4658755" y="6521995"/>
                <a:ext cx="237240" cy="121320"/>
              </p14:xfrm>
            </p:contentPart>
          </mc:Choice>
          <mc:Fallback>
            <p:pic>
              <p:nvPicPr>
                <p:cNvPr id="408" name="Ink 407">
                  <a:extLst>
                    <a:ext uri="{FF2B5EF4-FFF2-40B4-BE49-F238E27FC236}">
                      <a16:creationId xmlns:a16="http://schemas.microsoft.com/office/drawing/2014/main" id="{E73119E3-773A-9640-6B9C-0FA97A2CE850}"/>
                    </a:ext>
                  </a:extLst>
                </p:cNvPr>
                <p:cNvPicPr/>
                <p:nvPr/>
              </p:nvPicPr>
              <p:blipFill>
                <a:blip r:embed="rId588"/>
                <a:stretch>
                  <a:fillRect/>
                </a:stretch>
              </p:blipFill>
              <p:spPr>
                <a:xfrm>
                  <a:off x="4596115" y="6143995"/>
                  <a:ext cx="362880" cy="87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9">
              <p14:nvContentPartPr>
                <p14:cNvPr id="409" name="Ink 408">
                  <a:extLst>
                    <a:ext uri="{FF2B5EF4-FFF2-40B4-BE49-F238E27FC236}">
                      <a16:creationId xmlns:a16="http://schemas.microsoft.com/office/drawing/2014/main" id="{A78BABC9-58C4-6D7A-49F4-A0ECAEF60867}"/>
                    </a:ext>
                  </a:extLst>
                </p14:cNvPr>
                <p14:cNvContentPartPr/>
                <p14:nvPr/>
              </p14:nvContentPartPr>
              <p14:xfrm>
                <a:off x="4815715" y="6517315"/>
                <a:ext cx="30240" cy="23400"/>
              </p14:xfrm>
            </p:contentPart>
          </mc:Choice>
          <mc:Fallback>
            <p:pic>
              <p:nvPicPr>
                <p:cNvPr id="409" name="Ink 408">
                  <a:extLst>
                    <a:ext uri="{FF2B5EF4-FFF2-40B4-BE49-F238E27FC236}">
                      <a16:creationId xmlns:a16="http://schemas.microsoft.com/office/drawing/2014/main" id="{A78BABC9-58C4-6D7A-49F4-A0ECAEF60867}"/>
                    </a:ext>
                  </a:extLst>
                </p:cNvPr>
                <p:cNvPicPr/>
                <p:nvPr/>
              </p:nvPicPr>
              <p:blipFill>
                <a:blip r:embed="rId590"/>
                <a:stretch>
                  <a:fillRect/>
                </a:stretch>
              </p:blipFill>
              <p:spPr>
                <a:xfrm>
                  <a:off x="4753075" y="6139675"/>
                  <a:ext cx="15588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1">
              <p14:nvContentPartPr>
                <p14:cNvPr id="410" name="Ink 409">
                  <a:extLst>
                    <a:ext uri="{FF2B5EF4-FFF2-40B4-BE49-F238E27FC236}">
                      <a16:creationId xmlns:a16="http://schemas.microsoft.com/office/drawing/2014/main" id="{7C905046-83B4-1869-1C5B-18B4E8E2495E}"/>
                    </a:ext>
                  </a:extLst>
                </p14:cNvPr>
                <p14:cNvContentPartPr/>
                <p14:nvPr/>
              </p14:nvContentPartPr>
              <p14:xfrm>
                <a:off x="4483795" y="5986315"/>
                <a:ext cx="141480" cy="558000"/>
              </p14:xfrm>
            </p:contentPart>
          </mc:Choice>
          <mc:Fallback>
            <p:pic>
              <p:nvPicPr>
                <p:cNvPr id="410" name="Ink 409">
                  <a:extLst>
                    <a:ext uri="{FF2B5EF4-FFF2-40B4-BE49-F238E27FC236}">
                      <a16:creationId xmlns:a16="http://schemas.microsoft.com/office/drawing/2014/main" id="{7C905046-83B4-1869-1C5B-18B4E8E2495E}"/>
                    </a:ext>
                  </a:extLst>
                </p:cNvPr>
                <p:cNvPicPr/>
                <p:nvPr/>
              </p:nvPicPr>
              <p:blipFill>
                <a:blip r:embed="rId592"/>
                <a:stretch>
                  <a:fillRect/>
                </a:stretch>
              </p:blipFill>
              <p:spPr>
                <a:xfrm>
                  <a:off x="4420795" y="5608315"/>
                  <a:ext cx="267120" cy="131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3">
              <p14:nvContentPartPr>
                <p14:cNvPr id="411" name="Ink 410">
                  <a:extLst>
                    <a:ext uri="{FF2B5EF4-FFF2-40B4-BE49-F238E27FC236}">
                      <a16:creationId xmlns:a16="http://schemas.microsoft.com/office/drawing/2014/main" id="{72FC42B6-C120-6A2D-E732-B6D0FAABCFCD}"/>
                    </a:ext>
                  </a:extLst>
                </p14:cNvPr>
                <p14:cNvContentPartPr/>
                <p14:nvPr/>
              </p14:nvContentPartPr>
              <p14:xfrm>
                <a:off x="4481275" y="6156595"/>
                <a:ext cx="79920" cy="471240"/>
              </p14:xfrm>
            </p:contentPart>
          </mc:Choice>
          <mc:Fallback>
            <p:pic>
              <p:nvPicPr>
                <p:cNvPr id="411" name="Ink 410">
                  <a:extLst>
                    <a:ext uri="{FF2B5EF4-FFF2-40B4-BE49-F238E27FC236}">
                      <a16:creationId xmlns:a16="http://schemas.microsoft.com/office/drawing/2014/main" id="{72FC42B6-C120-6A2D-E732-B6D0FAABCFCD}"/>
                    </a:ext>
                  </a:extLst>
                </p:cNvPr>
                <p:cNvPicPr/>
                <p:nvPr/>
              </p:nvPicPr>
              <p:blipFill>
                <a:blip r:embed="rId594"/>
                <a:stretch>
                  <a:fillRect/>
                </a:stretch>
              </p:blipFill>
              <p:spPr>
                <a:xfrm>
                  <a:off x="4418635" y="5778955"/>
                  <a:ext cx="205560" cy="122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5">
              <p14:nvContentPartPr>
                <p14:cNvPr id="412" name="Ink 411">
                  <a:extLst>
                    <a:ext uri="{FF2B5EF4-FFF2-40B4-BE49-F238E27FC236}">
                      <a16:creationId xmlns:a16="http://schemas.microsoft.com/office/drawing/2014/main" id="{41AF5EE7-11B7-B19A-FB76-5E666F5CF68E}"/>
                    </a:ext>
                  </a:extLst>
                </p14:cNvPr>
                <p14:cNvContentPartPr/>
                <p14:nvPr/>
              </p14:nvContentPartPr>
              <p14:xfrm>
                <a:off x="4502875" y="6358915"/>
                <a:ext cx="201240" cy="275760"/>
              </p14:xfrm>
            </p:contentPart>
          </mc:Choice>
          <mc:Fallback>
            <p:pic>
              <p:nvPicPr>
                <p:cNvPr id="412" name="Ink 411">
                  <a:extLst>
                    <a:ext uri="{FF2B5EF4-FFF2-40B4-BE49-F238E27FC236}">
                      <a16:creationId xmlns:a16="http://schemas.microsoft.com/office/drawing/2014/main" id="{41AF5EE7-11B7-B19A-FB76-5E666F5CF68E}"/>
                    </a:ext>
                  </a:extLst>
                </p:cNvPr>
                <p:cNvPicPr/>
                <p:nvPr/>
              </p:nvPicPr>
              <p:blipFill>
                <a:blip r:embed="rId596"/>
                <a:stretch>
                  <a:fillRect/>
                </a:stretch>
              </p:blipFill>
              <p:spPr>
                <a:xfrm>
                  <a:off x="4439875" y="5980915"/>
                  <a:ext cx="326880" cy="10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7">
              <p14:nvContentPartPr>
                <p14:cNvPr id="413" name="Ink 412">
                  <a:extLst>
                    <a:ext uri="{FF2B5EF4-FFF2-40B4-BE49-F238E27FC236}">
                      <a16:creationId xmlns:a16="http://schemas.microsoft.com/office/drawing/2014/main" id="{B1BC0EB5-ECDD-12F4-10CC-9F0F72E10AC2}"/>
                    </a:ext>
                  </a:extLst>
                </p14:cNvPr>
                <p14:cNvContentPartPr/>
                <p14:nvPr/>
              </p14:nvContentPartPr>
              <p14:xfrm>
                <a:off x="4517995" y="6551875"/>
                <a:ext cx="282600" cy="84960"/>
              </p14:xfrm>
            </p:contentPart>
          </mc:Choice>
          <mc:Fallback>
            <p:pic>
              <p:nvPicPr>
                <p:cNvPr id="413" name="Ink 412">
                  <a:extLst>
                    <a:ext uri="{FF2B5EF4-FFF2-40B4-BE49-F238E27FC236}">
                      <a16:creationId xmlns:a16="http://schemas.microsoft.com/office/drawing/2014/main" id="{B1BC0EB5-ECDD-12F4-10CC-9F0F72E10AC2}"/>
                    </a:ext>
                  </a:extLst>
                </p:cNvPr>
                <p:cNvPicPr/>
                <p:nvPr/>
              </p:nvPicPr>
              <p:blipFill>
                <a:blip r:embed="rId598"/>
                <a:stretch>
                  <a:fillRect/>
                </a:stretch>
              </p:blipFill>
              <p:spPr>
                <a:xfrm>
                  <a:off x="4455355" y="6173875"/>
                  <a:ext cx="40824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9">
              <p14:nvContentPartPr>
                <p14:cNvPr id="414" name="Ink 413">
                  <a:extLst>
                    <a:ext uri="{FF2B5EF4-FFF2-40B4-BE49-F238E27FC236}">
                      <a16:creationId xmlns:a16="http://schemas.microsoft.com/office/drawing/2014/main" id="{56795CE5-A643-A33D-E796-1916A1AC20A9}"/>
                    </a:ext>
                  </a:extLst>
                </p14:cNvPr>
                <p14:cNvContentPartPr/>
                <p14:nvPr/>
              </p14:nvContentPartPr>
              <p14:xfrm>
                <a:off x="4609795" y="6498595"/>
                <a:ext cx="270000" cy="122760"/>
              </p14:xfrm>
            </p:contentPart>
          </mc:Choice>
          <mc:Fallback>
            <p:pic>
              <p:nvPicPr>
                <p:cNvPr id="414" name="Ink 413">
                  <a:extLst>
                    <a:ext uri="{FF2B5EF4-FFF2-40B4-BE49-F238E27FC236}">
                      <a16:creationId xmlns:a16="http://schemas.microsoft.com/office/drawing/2014/main" id="{56795CE5-A643-A33D-E796-1916A1AC20A9}"/>
                    </a:ext>
                  </a:extLst>
                </p:cNvPr>
                <p:cNvPicPr/>
                <p:nvPr/>
              </p:nvPicPr>
              <p:blipFill>
                <a:blip r:embed="rId600"/>
                <a:stretch>
                  <a:fillRect/>
                </a:stretch>
              </p:blipFill>
              <p:spPr>
                <a:xfrm>
                  <a:off x="4547155" y="6120595"/>
                  <a:ext cx="395640" cy="87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1">
              <p14:nvContentPartPr>
                <p14:cNvPr id="416" name="Ink 415">
                  <a:extLst>
                    <a:ext uri="{FF2B5EF4-FFF2-40B4-BE49-F238E27FC236}">
                      <a16:creationId xmlns:a16="http://schemas.microsoft.com/office/drawing/2014/main" id="{366F01B2-D864-D2F3-E072-004EBA5EF733}"/>
                    </a:ext>
                  </a:extLst>
                </p14:cNvPr>
                <p14:cNvContentPartPr/>
                <p14:nvPr/>
              </p14:nvContentPartPr>
              <p14:xfrm>
                <a:off x="4690795" y="4832155"/>
                <a:ext cx="276840" cy="205920"/>
              </p14:xfrm>
            </p:contentPart>
          </mc:Choice>
          <mc:Fallback>
            <p:pic>
              <p:nvPicPr>
                <p:cNvPr id="416" name="Ink 415">
                  <a:extLst>
                    <a:ext uri="{FF2B5EF4-FFF2-40B4-BE49-F238E27FC236}">
                      <a16:creationId xmlns:a16="http://schemas.microsoft.com/office/drawing/2014/main" id="{366F01B2-D864-D2F3-E072-004EBA5EF733}"/>
                    </a:ext>
                  </a:extLst>
                </p:cNvPr>
                <p:cNvPicPr/>
                <p:nvPr/>
              </p:nvPicPr>
              <p:blipFill>
                <a:blip r:embed="rId602"/>
                <a:stretch>
                  <a:fillRect/>
                </a:stretch>
              </p:blipFill>
              <p:spPr>
                <a:xfrm>
                  <a:off x="4628155" y="4454155"/>
                  <a:ext cx="402480" cy="96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3">
              <p14:nvContentPartPr>
                <p14:cNvPr id="417" name="Ink 416">
                  <a:extLst>
                    <a:ext uri="{FF2B5EF4-FFF2-40B4-BE49-F238E27FC236}">
                      <a16:creationId xmlns:a16="http://schemas.microsoft.com/office/drawing/2014/main" id="{EE807CBF-7D6D-431A-CB71-6E585E1984FE}"/>
                    </a:ext>
                  </a:extLst>
                </p14:cNvPr>
                <p14:cNvContentPartPr/>
                <p14:nvPr/>
              </p14:nvContentPartPr>
              <p14:xfrm>
                <a:off x="4451755" y="4835035"/>
                <a:ext cx="507960" cy="534600"/>
              </p14:xfrm>
            </p:contentPart>
          </mc:Choice>
          <mc:Fallback>
            <p:pic>
              <p:nvPicPr>
                <p:cNvPr id="417" name="Ink 416">
                  <a:extLst>
                    <a:ext uri="{FF2B5EF4-FFF2-40B4-BE49-F238E27FC236}">
                      <a16:creationId xmlns:a16="http://schemas.microsoft.com/office/drawing/2014/main" id="{EE807CBF-7D6D-431A-CB71-6E585E1984FE}"/>
                    </a:ext>
                  </a:extLst>
                </p:cNvPr>
                <p:cNvPicPr/>
                <p:nvPr/>
              </p:nvPicPr>
              <p:blipFill>
                <a:blip r:embed="rId604"/>
                <a:stretch>
                  <a:fillRect/>
                </a:stretch>
              </p:blipFill>
              <p:spPr>
                <a:xfrm>
                  <a:off x="4389115" y="4457395"/>
                  <a:ext cx="633600" cy="12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5">
              <p14:nvContentPartPr>
                <p14:cNvPr id="418" name="Ink 417">
                  <a:extLst>
                    <a:ext uri="{FF2B5EF4-FFF2-40B4-BE49-F238E27FC236}">
                      <a16:creationId xmlns:a16="http://schemas.microsoft.com/office/drawing/2014/main" id="{E6FFD41D-0C01-017A-655D-677A508CC8C9}"/>
                    </a:ext>
                  </a:extLst>
                </p14:cNvPr>
                <p14:cNvContentPartPr/>
                <p14:nvPr/>
              </p14:nvContentPartPr>
              <p14:xfrm>
                <a:off x="4371835" y="4927195"/>
                <a:ext cx="444240" cy="659520"/>
              </p14:xfrm>
            </p:contentPart>
          </mc:Choice>
          <mc:Fallback>
            <p:pic>
              <p:nvPicPr>
                <p:cNvPr id="418" name="Ink 417">
                  <a:extLst>
                    <a:ext uri="{FF2B5EF4-FFF2-40B4-BE49-F238E27FC236}">
                      <a16:creationId xmlns:a16="http://schemas.microsoft.com/office/drawing/2014/main" id="{E6FFD41D-0C01-017A-655D-677A508CC8C9}"/>
                    </a:ext>
                  </a:extLst>
                </p:cNvPr>
                <p:cNvPicPr/>
                <p:nvPr/>
              </p:nvPicPr>
              <p:blipFill>
                <a:blip r:embed="rId606"/>
                <a:stretch>
                  <a:fillRect/>
                </a:stretch>
              </p:blipFill>
              <p:spPr>
                <a:xfrm>
                  <a:off x="4309195" y="4549555"/>
                  <a:ext cx="569880" cy="141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7">
              <p14:nvContentPartPr>
                <p14:cNvPr id="419" name="Ink 418">
                  <a:extLst>
                    <a:ext uri="{FF2B5EF4-FFF2-40B4-BE49-F238E27FC236}">
                      <a16:creationId xmlns:a16="http://schemas.microsoft.com/office/drawing/2014/main" id="{957D1C5D-D91B-0949-D18C-372B23B7C619}"/>
                    </a:ext>
                  </a:extLst>
                </p14:cNvPr>
                <p14:cNvContentPartPr/>
                <p14:nvPr/>
              </p14:nvContentPartPr>
              <p14:xfrm>
                <a:off x="4312435" y="5169475"/>
                <a:ext cx="283320" cy="657000"/>
              </p14:xfrm>
            </p:contentPart>
          </mc:Choice>
          <mc:Fallback>
            <p:pic>
              <p:nvPicPr>
                <p:cNvPr id="419" name="Ink 418">
                  <a:extLst>
                    <a:ext uri="{FF2B5EF4-FFF2-40B4-BE49-F238E27FC236}">
                      <a16:creationId xmlns:a16="http://schemas.microsoft.com/office/drawing/2014/main" id="{957D1C5D-D91B-0949-D18C-372B23B7C619}"/>
                    </a:ext>
                  </a:extLst>
                </p:cNvPr>
                <p:cNvPicPr/>
                <p:nvPr/>
              </p:nvPicPr>
              <p:blipFill>
                <a:blip r:embed="rId608"/>
                <a:stretch>
                  <a:fillRect/>
                </a:stretch>
              </p:blipFill>
              <p:spPr>
                <a:xfrm>
                  <a:off x="4249795" y="4791835"/>
                  <a:ext cx="408960" cy="141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9">
              <p14:nvContentPartPr>
                <p14:cNvPr id="420" name="Ink 419">
                  <a:extLst>
                    <a:ext uri="{FF2B5EF4-FFF2-40B4-BE49-F238E27FC236}">
                      <a16:creationId xmlns:a16="http://schemas.microsoft.com/office/drawing/2014/main" id="{3BF39B9E-A953-C659-B571-9E72DD449167}"/>
                    </a:ext>
                  </a:extLst>
                </p14:cNvPr>
                <p14:cNvContentPartPr/>
                <p14:nvPr/>
              </p14:nvContentPartPr>
              <p14:xfrm>
                <a:off x="4323595" y="5363155"/>
                <a:ext cx="156240" cy="651240"/>
              </p14:xfrm>
            </p:contentPart>
          </mc:Choice>
          <mc:Fallback>
            <p:pic>
              <p:nvPicPr>
                <p:cNvPr id="420" name="Ink 419">
                  <a:extLst>
                    <a:ext uri="{FF2B5EF4-FFF2-40B4-BE49-F238E27FC236}">
                      <a16:creationId xmlns:a16="http://schemas.microsoft.com/office/drawing/2014/main" id="{3BF39B9E-A953-C659-B571-9E72DD449167}"/>
                    </a:ext>
                  </a:extLst>
                </p:cNvPr>
                <p:cNvPicPr/>
                <p:nvPr/>
              </p:nvPicPr>
              <p:blipFill>
                <a:blip r:embed="rId610"/>
                <a:stretch>
                  <a:fillRect/>
                </a:stretch>
              </p:blipFill>
              <p:spPr>
                <a:xfrm>
                  <a:off x="4260955" y="4985515"/>
                  <a:ext cx="281880" cy="140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1">
              <p14:nvContentPartPr>
                <p14:cNvPr id="421" name="Ink 420">
                  <a:extLst>
                    <a:ext uri="{FF2B5EF4-FFF2-40B4-BE49-F238E27FC236}">
                      <a16:creationId xmlns:a16="http://schemas.microsoft.com/office/drawing/2014/main" id="{322468EA-D2E2-E9BB-F792-0229D355CAF3}"/>
                    </a:ext>
                  </a:extLst>
                </p14:cNvPr>
                <p14:cNvContentPartPr/>
                <p14:nvPr/>
              </p14:nvContentPartPr>
              <p14:xfrm>
                <a:off x="4301635" y="5668435"/>
                <a:ext cx="43200" cy="411120"/>
              </p14:xfrm>
            </p:contentPart>
          </mc:Choice>
          <mc:Fallback>
            <p:pic>
              <p:nvPicPr>
                <p:cNvPr id="421" name="Ink 420">
                  <a:extLst>
                    <a:ext uri="{FF2B5EF4-FFF2-40B4-BE49-F238E27FC236}">
                      <a16:creationId xmlns:a16="http://schemas.microsoft.com/office/drawing/2014/main" id="{322468EA-D2E2-E9BB-F792-0229D355CAF3}"/>
                    </a:ext>
                  </a:extLst>
                </p:cNvPr>
                <p:cNvPicPr/>
                <p:nvPr/>
              </p:nvPicPr>
              <p:blipFill>
                <a:blip r:embed="rId612"/>
                <a:stretch>
                  <a:fillRect/>
                </a:stretch>
              </p:blipFill>
              <p:spPr>
                <a:xfrm>
                  <a:off x="4238635" y="5290435"/>
                  <a:ext cx="16884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3">
              <p14:nvContentPartPr>
                <p14:cNvPr id="422" name="Ink 421">
                  <a:extLst>
                    <a:ext uri="{FF2B5EF4-FFF2-40B4-BE49-F238E27FC236}">
                      <a16:creationId xmlns:a16="http://schemas.microsoft.com/office/drawing/2014/main" id="{4FA5FA48-5595-D68A-C9DE-2D0B556A15AE}"/>
                    </a:ext>
                  </a:extLst>
                </p14:cNvPr>
                <p14:cNvContentPartPr/>
                <p14:nvPr/>
              </p14:nvContentPartPr>
              <p14:xfrm>
                <a:off x="4316755" y="5746915"/>
                <a:ext cx="58320" cy="522000"/>
              </p14:xfrm>
            </p:contentPart>
          </mc:Choice>
          <mc:Fallback>
            <p:pic>
              <p:nvPicPr>
                <p:cNvPr id="422" name="Ink 421">
                  <a:extLst>
                    <a:ext uri="{FF2B5EF4-FFF2-40B4-BE49-F238E27FC236}">
                      <a16:creationId xmlns:a16="http://schemas.microsoft.com/office/drawing/2014/main" id="{4FA5FA48-5595-D68A-C9DE-2D0B556A15AE}"/>
                    </a:ext>
                  </a:extLst>
                </p:cNvPr>
                <p:cNvPicPr/>
                <p:nvPr/>
              </p:nvPicPr>
              <p:blipFill>
                <a:blip r:embed="rId614"/>
                <a:stretch>
                  <a:fillRect/>
                </a:stretch>
              </p:blipFill>
              <p:spPr>
                <a:xfrm>
                  <a:off x="4254115" y="5369275"/>
                  <a:ext cx="183960" cy="127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5">
              <p14:nvContentPartPr>
                <p14:cNvPr id="423" name="Ink 422">
                  <a:extLst>
                    <a:ext uri="{FF2B5EF4-FFF2-40B4-BE49-F238E27FC236}">
                      <a16:creationId xmlns:a16="http://schemas.microsoft.com/office/drawing/2014/main" id="{4EDCD917-E76E-D0A0-9DD4-0E9205F00A28}"/>
                    </a:ext>
                  </a:extLst>
                </p14:cNvPr>
                <p14:cNvContentPartPr/>
                <p14:nvPr/>
              </p14:nvContentPartPr>
              <p14:xfrm>
                <a:off x="4315315" y="5830795"/>
                <a:ext cx="59400" cy="519480"/>
              </p14:xfrm>
            </p:contentPart>
          </mc:Choice>
          <mc:Fallback>
            <p:pic>
              <p:nvPicPr>
                <p:cNvPr id="423" name="Ink 422">
                  <a:extLst>
                    <a:ext uri="{FF2B5EF4-FFF2-40B4-BE49-F238E27FC236}">
                      <a16:creationId xmlns:a16="http://schemas.microsoft.com/office/drawing/2014/main" id="{4EDCD917-E76E-D0A0-9DD4-0E9205F00A28}"/>
                    </a:ext>
                  </a:extLst>
                </p:cNvPr>
                <p:cNvPicPr/>
                <p:nvPr/>
              </p:nvPicPr>
              <p:blipFill>
                <a:blip r:embed="rId616"/>
                <a:stretch>
                  <a:fillRect/>
                </a:stretch>
              </p:blipFill>
              <p:spPr>
                <a:xfrm>
                  <a:off x="4252315" y="5452795"/>
                  <a:ext cx="185040" cy="127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7">
              <p14:nvContentPartPr>
                <p14:cNvPr id="424" name="Ink 423">
                  <a:extLst>
                    <a:ext uri="{FF2B5EF4-FFF2-40B4-BE49-F238E27FC236}">
                      <a16:creationId xmlns:a16="http://schemas.microsoft.com/office/drawing/2014/main" id="{29BA302F-9FF3-F96F-8FC2-C1FDF865CCFA}"/>
                    </a:ext>
                  </a:extLst>
                </p14:cNvPr>
                <p14:cNvContentPartPr/>
                <p14:nvPr/>
              </p14:nvContentPartPr>
              <p14:xfrm>
                <a:off x="4307755" y="5960755"/>
                <a:ext cx="65520" cy="349200"/>
              </p14:xfrm>
            </p:contentPart>
          </mc:Choice>
          <mc:Fallback>
            <p:pic>
              <p:nvPicPr>
                <p:cNvPr id="424" name="Ink 423">
                  <a:extLst>
                    <a:ext uri="{FF2B5EF4-FFF2-40B4-BE49-F238E27FC236}">
                      <a16:creationId xmlns:a16="http://schemas.microsoft.com/office/drawing/2014/main" id="{29BA302F-9FF3-F96F-8FC2-C1FDF865CCFA}"/>
                    </a:ext>
                  </a:extLst>
                </p:cNvPr>
                <p:cNvPicPr/>
                <p:nvPr/>
              </p:nvPicPr>
              <p:blipFill>
                <a:blip r:embed="rId618"/>
                <a:stretch>
                  <a:fillRect/>
                </a:stretch>
              </p:blipFill>
              <p:spPr>
                <a:xfrm>
                  <a:off x="4244755" y="5583115"/>
                  <a:ext cx="191160" cy="110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9">
              <p14:nvContentPartPr>
                <p14:cNvPr id="425" name="Ink 424">
                  <a:extLst>
                    <a:ext uri="{FF2B5EF4-FFF2-40B4-BE49-F238E27FC236}">
                      <a16:creationId xmlns:a16="http://schemas.microsoft.com/office/drawing/2014/main" id="{83D2AACF-1FD2-8E83-1620-980F86C95061}"/>
                    </a:ext>
                  </a:extLst>
                </p14:cNvPr>
                <p14:cNvContentPartPr/>
                <p14:nvPr/>
              </p14:nvContentPartPr>
              <p14:xfrm>
                <a:off x="4313155" y="5936995"/>
                <a:ext cx="117360" cy="528120"/>
              </p14:xfrm>
            </p:contentPart>
          </mc:Choice>
          <mc:Fallback>
            <p:pic>
              <p:nvPicPr>
                <p:cNvPr id="425" name="Ink 424">
                  <a:extLst>
                    <a:ext uri="{FF2B5EF4-FFF2-40B4-BE49-F238E27FC236}">
                      <a16:creationId xmlns:a16="http://schemas.microsoft.com/office/drawing/2014/main" id="{83D2AACF-1FD2-8E83-1620-980F86C95061}"/>
                    </a:ext>
                  </a:extLst>
                </p:cNvPr>
                <p:cNvPicPr/>
                <p:nvPr/>
              </p:nvPicPr>
              <p:blipFill>
                <a:blip r:embed="rId620"/>
                <a:stretch>
                  <a:fillRect/>
                </a:stretch>
              </p:blipFill>
              <p:spPr>
                <a:xfrm>
                  <a:off x="4250155" y="5558995"/>
                  <a:ext cx="243000" cy="128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1">
              <p14:nvContentPartPr>
                <p14:cNvPr id="426" name="Ink 425">
                  <a:extLst>
                    <a:ext uri="{FF2B5EF4-FFF2-40B4-BE49-F238E27FC236}">
                      <a16:creationId xmlns:a16="http://schemas.microsoft.com/office/drawing/2014/main" id="{C9519D92-A503-A56B-298C-9E788A6558D9}"/>
                    </a:ext>
                  </a:extLst>
                </p14:cNvPr>
                <p14:cNvContentPartPr/>
                <p14:nvPr/>
              </p14:nvContentPartPr>
              <p14:xfrm>
                <a:off x="4308115" y="6034195"/>
                <a:ext cx="163080" cy="552960"/>
              </p14:xfrm>
            </p:contentPart>
          </mc:Choice>
          <mc:Fallback>
            <p:pic>
              <p:nvPicPr>
                <p:cNvPr id="426" name="Ink 425">
                  <a:extLst>
                    <a:ext uri="{FF2B5EF4-FFF2-40B4-BE49-F238E27FC236}">
                      <a16:creationId xmlns:a16="http://schemas.microsoft.com/office/drawing/2014/main" id="{C9519D92-A503-A56B-298C-9E788A6558D9}"/>
                    </a:ext>
                  </a:extLst>
                </p:cNvPr>
                <p:cNvPicPr/>
                <p:nvPr/>
              </p:nvPicPr>
              <p:blipFill>
                <a:blip r:embed="rId622"/>
                <a:stretch>
                  <a:fillRect/>
                </a:stretch>
              </p:blipFill>
              <p:spPr>
                <a:xfrm>
                  <a:off x="4245115" y="5656195"/>
                  <a:ext cx="288720" cy="130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3">
              <p14:nvContentPartPr>
                <p14:cNvPr id="427" name="Ink 426">
                  <a:extLst>
                    <a:ext uri="{FF2B5EF4-FFF2-40B4-BE49-F238E27FC236}">
                      <a16:creationId xmlns:a16="http://schemas.microsoft.com/office/drawing/2014/main" id="{143C49BA-F1CE-67F4-31C3-35BDB514FB13}"/>
                    </a:ext>
                  </a:extLst>
                </p14:cNvPr>
                <p14:cNvContentPartPr/>
                <p14:nvPr/>
              </p14:nvContentPartPr>
              <p14:xfrm>
                <a:off x="4367515" y="6231835"/>
                <a:ext cx="83880" cy="256320"/>
              </p14:xfrm>
            </p:contentPart>
          </mc:Choice>
          <mc:Fallback>
            <p:pic>
              <p:nvPicPr>
                <p:cNvPr id="427" name="Ink 426">
                  <a:extLst>
                    <a:ext uri="{FF2B5EF4-FFF2-40B4-BE49-F238E27FC236}">
                      <a16:creationId xmlns:a16="http://schemas.microsoft.com/office/drawing/2014/main" id="{143C49BA-F1CE-67F4-31C3-35BDB514FB13}"/>
                    </a:ext>
                  </a:extLst>
                </p:cNvPr>
                <p:cNvPicPr/>
                <p:nvPr/>
              </p:nvPicPr>
              <p:blipFill>
                <a:blip r:embed="rId624"/>
                <a:stretch>
                  <a:fillRect/>
                </a:stretch>
              </p:blipFill>
              <p:spPr>
                <a:xfrm>
                  <a:off x="4304515" y="5853835"/>
                  <a:ext cx="209520" cy="101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5">
              <p14:nvContentPartPr>
                <p14:cNvPr id="429" name="Ink 428">
                  <a:extLst>
                    <a:ext uri="{FF2B5EF4-FFF2-40B4-BE49-F238E27FC236}">
                      <a16:creationId xmlns:a16="http://schemas.microsoft.com/office/drawing/2014/main" id="{9F74E28A-BD24-62B8-421E-9C718F79C5D0}"/>
                    </a:ext>
                  </a:extLst>
                </p14:cNvPr>
                <p14:cNvContentPartPr/>
                <p14:nvPr/>
              </p14:nvContentPartPr>
              <p14:xfrm>
                <a:off x="4529875" y="4884355"/>
                <a:ext cx="393840" cy="532080"/>
              </p14:xfrm>
            </p:contentPart>
          </mc:Choice>
          <mc:Fallback>
            <p:pic>
              <p:nvPicPr>
                <p:cNvPr id="429" name="Ink 428">
                  <a:extLst>
                    <a:ext uri="{FF2B5EF4-FFF2-40B4-BE49-F238E27FC236}">
                      <a16:creationId xmlns:a16="http://schemas.microsoft.com/office/drawing/2014/main" id="{9F74E28A-BD24-62B8-421E-9C718F79C5D0}"/>
                    </a:ext>
                  </a:extLst>
                </p:cNvPr>
                <p:cNvPicPr/>
                <p:nvPr/>
              </p:nvPicPr>
              <p:blipFill>
                <a:blip r:embed="rId626"/>
                <a:stretch>
                  <a:fillRect/>
                </a:stretch>
              </p:blipFill>
              <p:spPr>
                <a:xfrm>
                  <a:off x="4467235" y="4506715"/>
                  <a:ext cx="519480" cy="128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7">
              <p14:nvContentPartPr>
                <p14:cNvPr id="430" name="Ink 429">
                  <a:extLst>
                    <a:ext uri="{FF2B5EF4-FFF2-40B4-BE49-F238E27FC236}">
                      <a16:creationId xmlns:a16="http://schemas.microsoft.com/office/drawing/2014/main" id="{9C796C5F-076C-167E-3D88-31A5D09239A6}"/>
                    </a:ext>
                  </a:extLst>
                </p14:cNvPr>
                <p14:cNvContentPartPr/>
                <p14:nvPr/>
              </p14:nvContentPartPr>
              <p14:xfrm>
                <a:off x="4355275" y="5321755"/>
                <a:ext cx="178560" cy="446760"/>
              </p14:xfrm>
            </p:contentPart>
          </mc:Choice>
          <mc:Fallback>
            <p:pic>
              <p:nvPicPr>
                <p:cNvPr id="430" name="Ink 429">
                  <a:extLst>
                    <a:ext uri="{FF2B5EF4-FFF2-40B4-BE49-F238E27FC236}">
                      <a16:creationId xmlns:a16="http://schemas.microsoft.com/office/drawing/2014/main" id="{9C796C5F-076C-167E-3D88-31A5D09239A6}"/>
                    </a:ext>
                  </a:extLst>
                </p:cNvPr>
                <p:cNvPicPr/>
                <p:nvPr/>
              </p:nvPicPr>
              <p:blipFill>
                <a:blip r:embed="rId628"/>
                <a:stretch>
                  <a:fillRect/>
                </a:stretch>
              </p:blipFill>
              <p:spPr>
                <a:xfrm>
                  <a:off x="4292635" y="4944115"/>
                  <a:ext cx="304200" cy="120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9">
              <p14:nvContentPartPr>
                <p14:cNvPr id="431" name="Ink 430">
                  <a:extLst>
                    <a:ext uri="{FF2B5EF4-FFF2-40B4-BE49-F238E27FC236}">
                      <a16:creationId xmlns:a16="http://schemas.microsoft.com/office/drawing/2014/main" id="{A6D659E9-BB9E-4D5A-874E-612D88A64A72}"/>
                    </a:ext>
                  </a:extLst>
                </p14:cNvPr>
                <p14:cNvContentPartPr/>
                <p14:nvPr/>
              </p14:nvContentPartPr>
              <p14:xfrm>
                <a:off x="4368595" y="5416435"/>
                <a:ext cx="148680" cy="540720"/>
              </p14:xfrm>
            </p:contentPart>
          </mc:Choice>
          <mc:Fallback>
            <p:pic>
              <p:nvPicPr>
                <p:cNvPr id="431" name="Ink 430">
                  <a:extLst>
                    <a:ext uri="{FF2B5EF4-FFF2-40B4-BE49-F238E27FC236}">
                      <a16:creationId xmlns:a16="http://schemas.microsoft.com/office/drawing/2014/main" id="{A6D659E9-BB9E-4D5A-874E-612D88A64A72}"/>
                    </a:ext>
                  </a:extLst>
                </p:cNvPr>
                <p:cNvPicPr/>
                <p:nvPr/>
              </p:nvPicPr>
              <p:blipFill>
                <a:blip r:embed="rId630"/>
                <a:stretch>
                  <a:fillRect/>
                </a:stretch>
              </p:blipFill>
              <p:spPr>
                <a:xfrm>
                  <a:off x="4305595" y="5038795"/>
                  <a:ext cx="274320" cy="129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1">
              <p14:nvContentPartPr>
                <p14:cNvPr id="432" name="Ink 431">
                  <a:extLst>
                    <a:ext uri="{FF2B5EF4-FFF2-40B4-BE49-F238E27FC236}">
                      <a16:creationId xmlns:a16="http://schemas.microsoft.com/office/drawing/2014/main" id="{86AD6613-DAA6-2840-CE49-4AE87055D66B}"/>
                    </a:ext>
                  </a:extLst>
                </p14:cNvPr>
                <p14:cNvContentPartPr/>
                <p14:nvPr/>
              </p14:nvContentPartPr>
              <p14:xfrm>
                <a:off x="4361035" y="5538835"/>
                <a:ext cx="81000" cy="532800"/>
              </p14:xfrm>
            </p:contentPart>
          </mc:Choice>
          <mc:Fallback>
            <p:pic>
              <p:nvPicPr>
                <p:cNvPr id="432" name="Ink 431">
                  <a:extLst>
                    <a:ext uri="{FF2B5EF4-FFF2-40B4-BE49-F238E27FC236}">
                      <a16:creationId xmlns:a16="http://schemas.microsoft.com/office/drawing/2014/main" id="{86AD6613-DAA6-2840-CE49-4AE87055D66B}"/>
                    </a:ext>
                  </a:extLst>
                </p:cNvPr>
                <p:cNvPicPr/>
                <p:nvPr/>
              </p:nvPicPr>
              <p:blipFill>
                <a:blip r:embed="rId632"/>
                <a:stretch>
                  <a:fillRect/>
                </a:stretch>
              </p:blipFill>
              <p:spPr>
                <a:xfrm>
                  <a:off x="4298035" y="5160835"/>
                  <a:ext cx="206640" cy="128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3">
              <p14:nvContentPartPr>
                <p14:cNvPr id="433" name="Ink 432">
                  <a:extLst>
                    <a:ext uri="{FF2B5EF4-FFF2-40B4-BE49-F238E27FC236}">
                      <a16:creationId xmlns:a16="http://schemas.microsoft.com/office/drawing/2014/main" id="{8754104D-E2F7-0141-1EE6-5F4CB1E57B93}"/>
                    </a:ext>
                  </a:extLst>
                </p14:cNvPr>
                <p14:cNvContentPartPr/>
                <p14:nvPr/>
              </p14:nvContentPartPr>
              <p14:xfrm>
                <a:off x="4374715" y="5634235"/>
                <a:ext cx="62280" cy="579240"/>
              </p14:xfrm>
            </p:contentPart>
          </mc:Choice>
          <mc:Fallback>
            <p:pic>
              <p:nvPicPr>
                <p:cNvPr id="433" name="Ink 432">
                  <a:extLst>
                    <a:ext uri="{FF2B5EF4-FFF2-40B4-BE49-F238E27FC236}">
                      <a16:creationId xmlns:a16="http://schemas.microsoft.com/office/drawing/2014/main" id="{8754104D-E2F7-0141-1EE6-5F4CB1E57B93}"/>
                    </a:ext>
                  </a:extLst>
                </p:cNvPr>
                <p:cNvPicPr/>
                <p:nvPr/>
              </p:nvPicPr>
              <p:blipFill>
                <a:blip r:embed="rId634"/>
                <a:stretch>
                  <a:fillRect/>
                </a:stretch>
              </p:blipFill>
              <p:spPr>
                <a:xfrm>
                  <a:off x="4312075" y="5256235"/>
                  <a:ext cx="187920" cy="133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5">
              <p14:nvContentPartPr>
                <p14:cNvPr id="434" name="Ink 433">
                  <a:extLst>
                    <a:ext uri="{FF2B5EF4-FFF2-40B4-BE49-F238E27FC236}">
                      <a16:creationId xmlns:a16="http://schemas.microsoft.com/office/drawing/2014/main" id="{15C17F03-9D2F-BEF2-3AEF-00B543F608BE}"/>
                    </a:ext>
                  </a:extLst>
                </p14:cNvPr>
                <p14:cNvContentPartPr/>
                <p14:nvPr/>
              </p14:nvContentPartPr>
              <p14:xfrm>
                <a:off x="4408555" y="5792995"/>
                <a:ext cx="26640" cy="499680"/>
              </p14:xfrm>
            </p:contentPart>
          </mc:Choice>
          <mc:Fallback>
            <p:pic>
              <p:nvPicPr>
                <p:cNvPr id="434" name="Ink 433">
                  <a:extLst>
                    <a:ext uri="{FF2B5EF4-FFF2-40B4-BE49-F238E27FC236}">
                      <a16:creationId xmlns:a16="http://schemas.microsoft.com/office/drawing/2014/main" id="{15C17F03-9D2F-BEF2-3AEF-00B543F608BE}"/>
                    </a:ext>
                  </a:extLst>
                </p:cNvPr>
                <p:cNvPicPr/>
                <p:nvPr/>
              </p:nvPicPr>
              <p:blipFill>
                <a:blip r:embed="rId636"/>
                <a:stretch>
                  <a:fillRect/>
                </a:stretch>
              </p:blipFill>
              <p:spPr>
                <a:xfrm>
                  <a:off x="4345555" y="5415355"/>
                  <a:ext cx="152280" cy="125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7">
              <p14:nvContentPartPr>
                <p14:cNvPr id="435" name="Ink 434">
                  <a:extLst>
                    <a:ext uri="{FF2B5EF4-FFF2-40B4-BE49-F238E27FC236}">
                      <a16:creationId xmlns:a16="http://schemas.microsoft.com/office/drawing/2014/main" id="{E934B4BE-A5A7-329C-9ED5-BAE32F972946}"/>
                    </a:ext>
                  </a:extLst>
                </p14:cNvPr>
                <p14:cNvContentPartPr/>
                <p14:nvPr/>
              </p14:nvContentPartPr>
              <p14:xfrm>
                <a:off x="4564795" y="5367115"/>
                <a:ext cx="326520" cy="595440"/>
              </p14:xfrm>
            </p:contentPart>
          </mc:Choice>
          <mc:Fallback>
            <p:pic>
              <p:nvPicPr>
                <p:cNvPr id="435" name="Ink 434">
                  <a:extLst>
                    <a:ext uri="{FF2B5EF4-FFF2-40B4-BE49-F238E27FC236}">
                      <a16:creationId xmlns:a16="http://schemas.microsoft.com/office/drawing/2014/main" id="{E934B4BE-A5A7-329C-9ED5-BAE32F972946}"/>
                    </a:ext>
                  </a:extLst>
                </p:cNvPr>
                <p:cNvPicPr/>
                <p:nvPr/>
              </p:nvPicPr>
              <p:blipFill>
                <a:blip r:embed="rId638"/>
                <a:stretch>
                  <a:fillRect/>
                </a:stretch>
              </p:blipFill>
              <p:spPr>
                <a:xfrm>
                  <a:off x="4502155" y="4989475"/>
                  <a:ext cx="452160" cy="135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9">
              <p14:nvContentPartPr>
                <p14:cNvPr id="436" name="Ink 435">
                  <a:extLst>
                    <a:ext uri="{FF2B5EF4-FFF2-40B4-BE49-F238E27FC236}">
                      <a16:creationId xmlns:a16="http://schemas.microsoft.com/office/drawing/2014/main" id="{8F9E30E6-FC02-9113-C4C6-AE99DBE8F967}"/>
                    </a:ext>
                  </a:extLst>
                </p14:cNvPr>
                <p14:cNvContentPartPr/>
                <p14:nvPr/>
              </p14:nvContentPartPr>
              <p14:xfrm>
                <a:off x="4487395" y="5637475"/>
                <a:ext cx="185040" cy="454680"/>
              </p14:xfrm>
            </p:contentPart>
          </mc:Choice>
          <mc:Fallback>
            <p:pic>
              <p:nvPicPr>
                <p:cNvPr id="436" name="Ink 435">
                  <a:extLst>
                    <a:ext uri="{FF2B5EF4-FFF2-40B4-BE49-F238E27FC236}">
                      <a16:creationId xmlns:a16="http://schemas.microsoft.com/office/drawing/2014/main" id="{8F9E30E6-FC02-9113-C4C6-AE99DBE8F967}"/>
                    </a:ext>
                  </a:extLst>
                </p:cNvPr>
                <p:cNvPicPr/>
                <p:nvPr/>
              </p:nvPicPr>
              <p:blipFill>
                <a:blip r:embed="rId640"/>
                <a:stretch>
                  <a:fillRect/>
                </a:stretch>
              </p:blipFill>
              <p:spPr>
                <a:xfrm>
                  <a:off x="4424395" y="5259835"/>
                  <a:ext cx="310680" cy="121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1">
              <p14:nvContentPartPr>
                <p14:cNvPr id="437" name="Ink 436">
                  <a:extLst>
                    <a:ext uri="{FF2B5EF4-FFF2-40B4-BE49-F238E27FC236}">
                      <a16:creationId xmlns:a16="http://schemas.microsoft.com/office/drawing/2014/main" id="{63621EFE-790A-4B3A-0308-5A37574C0AF5}"/>
                    </a:ext>
                  </a:extLst>
                </p14:cNvPr>
                <p14:cNvContentPartPr/>
                <p14:nvPr/>
              </p14:nvContentPartPr>
              <p14:xfrm>
                <a:off x="4493155" y="5650795"/>
                <a:ext cx="189720" cy="650880"/>
              </p14:xfrm>
            </p:contentPart>
          </mc:Choice>
          <mc:Fallback>
            <p:pic>
              <p:nvPicPr>
                <p:cNvPr id="437" name="Ink 436">
                  <a:extLst>
                    <a:ext uri="{FF2B5EF4-FFF2-40B4-BE49-F238E27FC236}">
                      <a16:creationId xmlns:a16="http://schemas.microsoft.com/office/drawing/2014/main" id="{63621EFE-790A-4B3A-0308-5A37574C0AF5}"/>
                    </a:ext>
                  </a:extLst>
                </p:cNvPr>
                <p:cNvPicPr/>
                <p:nvPr/>
              </p:nvPicPr>
              <p:blipFill>
                <a:blip r:embed="rId642"/>
                <a:stretch>
                  <a:fillRect/>
                </a:stretch>
              </p:blipFill>
              <p:spPr>
                <a:xfrm>
                  <a:off x="4430155" y="5273155"/>
                  <a:ext cx="315360" cy="140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3">
              <p14:nvContentPartPr>
                <p14:cNvPr id="438" name="Ink 437">
                  <a:extLst>
                    <a:ext uri="{FF2B5EF4-FFF2-40B4-BE49-F238E27FC236}">
                      <a16:creationId xmlns:a16="http://schemas.microsoft.com/office/drawing/2014/main" id="{3139DEA2-82B1-A823-08B3-06CDD092436E}"/>
                    </a:ext>
                  </a:extLst>
                </p14:cNvPr>
                <p14:cNvContentPartPr/>
                <p14:nvPr/>
              </p14:nvContentPartPr>
              <p14:xfrm>
                <a:off x="4475155" y="5731435"/>
                <a:ext cx="224640" cy="621000"/>
              </p14:xfrm>
            </p:contentPart>
          </mc:Choice>
          <mc:Fallback>
            <p:pic>
              <p:nvPicPr>
                <p:cNvPr id="438" name="Ink 437">
                  <a:extLst>
                    <a:ext uri="{FF2B5EF4-FFF2-40B4-BE49-F238E27FC236}">
                      <a16:creationId xmlns:a16="http://schemas.microsoft.com/office/drawing/2014/main" id="{3139DEA2-82B1-A823-08B3-06CDD092436E}"/>
                    </a:ext>
                  </a:extLst>
                </p:cNvPr>
                <p:cNvPicPr/>
                <p:nvPr/>
              </p:nvPicPr>
              <p:blipFill>
                <a:blip r:embed="rId644"/>
                <a:stretch>
                  <a:fillRect/>
                </a:stretch>
              </p:blipFill>
              <p:spPr>
                <a:xfrm>
                  <a:off x="4412155" y="5353435"/>
                  <a:ext cx="350280" cy="137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5">
              <p14:nvContentPartPr>
                <p14:cNvPr id="439" name="Ink 438">
                  <a:extLst>
                    <a:ext uri="{FF2B5EF4-FFF2-40B4-BE49-F238E27FC236}">
                      <a16:creationId xmlns:a16="http://schemas.microsoft.com/office/drawing/2014/main" id="{AB80B3B0-388E-538E-5E90-304564937817}"/>
                    </a:ext>
                  </a:extLst>
                </p14:cNvPr>
                <p14:cNvContentPartPr/>
                <p14:nvPr/>
              </p14:nvContentPartPr>
              <p14:xfrm>
                <a:off x="4452475" y="5684635"/>
                <a:ext cx="217800" cy="766440"/>
              </p14:xfrm>
            </p:contentPart>
          </mc:Choice>
          <mc:Fallback>
            <p:pic>
              <p:nvPicPr>
                <p:cNvPr id="439" name="Ink 438">
                  <a:extLst>
                    <a:ext uri="{FF2B5EF4-FFF2-40B4-BE49-F238E27FC236}">
                      <a16:creationId xmlns:a16="http://schemas.microsoft.com/office/drawing/2014/main" id="{AB80B3B0-388E-538E-5E90-304564937817}"/>
                    </a:ext>
                  </a:extLst>
                </p:cNvPr>
                <p:cNvPicPr/>
                <p:nvPr/>
              </p:nvPicPr>
              <p:blipFill>
                <a:blip r:embed="rId646"/>
                <a:stretch>
                  <a:fillRect/>
                </a:stretch>
              </p:blipFill>
              <p:spPr>
                <a:xfrm>
                  <a:off x="4389475" y="5306995"/>
                  <a:ext cx="343440" cy="152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7">
              <p14:nvContentPartPr>
                <p14:cNvPr id="440" name="Ink 439">
                  <a:extLst>
                    <a:ext uri="{FF2B5EF4-FFF2-40B4-BE49-F238E27FC236}">
                      <a16:creationId xmlns:a16="http://schemas.microsoft.com/office/drawing/2014/main" id="{11E322FF-6F88-4126-2D88-03658D709ECE}"/>
                    </a:ext>
                  </a:extLst>
                </p14:cNvPr>
                <p14:cNvContentPartPr/>
                <p14:nvPr/>
              </p14:nvContentPartPr>
              <p14:xfrm>
                <a:off x="4475155" y="5873635"/>
                <a:ext cx="91800" cy="553320"/>
              </p14:xfrm>
            </p:contentPart>
          </mc:Choice>
          <mc:Fallback>
            <p:pic>
              <p:nvPicPr>
                <p:cNvPr id="440" name="Ink 439">
                  <a:extLst>
                    <a:ext uri="{FF2B5EF4-FFF2-40B4-BE49-F238E27FC236}">
                      <a16:creationId xmlns:a16="http://schemas.microsoft.com/office/drawing/2014/main" id="{11E322FF-6F88-4126-2D88-03658D709ECE}"/>
                    </a:ext>
                  </a:extLst>
                </p:cNvPr>
                <p:cNvPicPr/>
                <p:nvPr/>
              </p:nvPicPr>
              <p:blipFill>
                <a:blip r:embed="rId648"/>
                <a:stretch>
                  <a:fillRect/>
                </a:stretch>
              </p:blipFill>
              <p:spPr>
                <a:xfrm>
                  <a:off x="4412515" y="5495635"/>
                  <a:ext cx="217440" cy="130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9">
              <p14:nvContentPartPr>
                <p14:cNvPr id="441" name="Ink 440">
                  <a:extLst>
                    <a:ext uri="{FF2B5EF4-FFF2-40B4-BE49-F238E27FC236}">
                      <a16:creationId xmlns:a16="http://schemas.microsoft.com/office/drawing/2014/main" id="{F61AEF3D-C55B-C781-2393-D22666970DF3}"/>
                    </a:ext>
                  </a:extLst>
                </p14:cNvPr>
                <p14:cNvContentPartPr/>
                <p14:nvPr/>
              </p14:nvContentPartPr>
              <p14:xfrm>
                <a:off x="4399915" y="6216355"/>
                <a:ext cx="101160" cy="454680"/>
              </p14:xfrm>
            </p:contentPart>
          </mc:Choice>
          <mc:Fallback>
            <p:pic>
              <p:nvPicPr>
                <p:cNvPr id="441" name="Ink 440">
                  <a:extLst>
                    <a:ext uri="{FF2B5EF4-FFF2-40B4-BE49-F238E27FC236}">
                      <a16:creationId xmlns:a16="http://schemas.microsoft.com/office/drawing/2014/main" id="{F61AEF3D-C55B-C781-2393-D22666970DF3}"/>
                    </a:ext>
                  </a:extLst>
                </p:cNvPr>
                <p:cNvPicPr/>
                <p:nvPr/>
              </p:nvPicPr>
              <p:blipFill>
                <a:blip r:embed="rId650"/>
                <a:stretch>
                  <a:fillRect/>
                </a:stretch>
              </p:blipFill>
              <p:spPr>
                <a:xfrm>
                  <a:off x="4337275" y="5838715"/>
                  <a:ext cx="226800" cy="121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1">
              <p14:nvContentPartPr>
                <p14:cNvPr id="442" name="Ink 441">
                  <a:extLst>
                    <a:ext uri="{FF2B5EF4-FFF2-40B4-BE49-F238E27FC236}">
                      <a16:creationId xmlns:a16="http://schemas.microsoft.com/office/drawing/2014/main" id="{1805C8E2-7EBD-8384-01DE-3F7DB5D5C80C}"/>
                    </a:ext>
                  </a:extLst>
                </p14:cNvPr>
                <p14:cNvContentPartPr/>
                <p14:nvPr/>
              </p14:nvContentPartPr>
              <p14:xfrm>
                <a:off x="4368235" y="6151915"/>
                <a:ext cx="110160" cy="375840"/>
              </p14:xfrm>
            </p:contentPart>
          </mc:Choice>
          <mc:Fallback>
            <p:pic>
              <p:nvPicPr>
                <p:cNvPr id="442" name="Ink 441">
                  <a:extLst>
                    <a:ext uri="{FF2B5EF4-FFF2-40B4-BE49-F238E27FC236}">
                      <a16:creationId xmlns:a16="http://schemas.microsoft.com/office/drawing/2014/main" id="{1805C8E2-7EBD-8384-01DE-3F7DB5D5C80C}"/>
                    </a:ext>
                  </a:extLst>
                </p:cNvPr>
                <p:cNvPicPr/>
                <p:nvPr/>
              </p:nvPicPr>
              <p:blipFill>
                <a:blip r:embed="rId652"/>
                <a:stretch>
                  <a:fillRect/>
                </a:stretch>
              </p:blipFill>
              <p:spPr>
                <a:xfrm>
                  <a:off x="4305235" y="5774275"/>
                  <a:ext cx="235800" cy="113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3">
              <p14:nvContentPartPr>
                <p14:cNvPr id="443" name="Ink 442">
                  <a:extLst>
                    <a:ext uri="{FF2B5EF4-FFF2-40B4-BE49-F238E27FC236}">
                      <a16:creationId xmlns:a16="http://schemas.microsoft.com/office/drawing/2014/main" id="{278EDCAB-7ED8-443E-A782-2444F2E84321}"/>
                    </a:ext>
                  </a:extLst>
                </p14:cNvPr>
                <p14:cNvContentPartPr/>
                <p14:nvPr/>
              </p14:nvContentPartPr>
              <p14:xfrm>
                <a:off x="4368955" y="6215995"/>
                <a:ext cx="136080" cy="353880"/>
              </p14:xfrm>
            </p:contentPart>
          </mc:Choice>
          <mc:Fallback>
            <p:pic>
              <p:nvPicPr>
                <p:cNvPr id="443" name="Ink 442">
                  <a:extLst>
                    <a:ext uri="{FF2B5EF4-FFF2-40B4-BE49-F238E27FC236}">
                      <a16:creationId xmlns:a16="http://schemas.microsoft.com/office/drawing/2014/main" id="{278EDCAB-7ED8-443E-A782-2444F2E84321}"/>
                    </a:ext>
                  </a:extLst>
                </p:cNvPr>
                <p:cNvPicPr/>
                <p:nvPr/>
              </p:nvPicPr>
              <p:blipFill>
                <a:blip r:embed="rId654"/>
                <a:stretch>
                  <a:fillRect/>
                </a:stretch>
              </p:blipFill>
              <p:spPr>
                <a:xfrm>
                  <a:off x="4305955" y="5837995"/>
                  <a:ext cx="26172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5">
              <p14:nvContentPartPr>
                <p14:cNvPr id="444" name="Ink 443">
                  <a:extLst>
                    <a:ext uri="{FF2B5EF4-FFF2-40B4-BE49-F238E27FC236}">
                      <a16:creationId xmlns:a16="http://schemas.microsoft.com/office/drawing/2014/main" id="{B7A5DE00-D55D-5487-340F-515992C38F6B}"/>
                    </a:ext>
                  </a:extLst>
                </p14:cNvPr>
                <p14:cNvContentPartPr/>
                <p14:nvPr/>
              </p14:nvContentPartPr>
              <p14:xfrm>
                <a:off x="4448155" y="5718115"/>
                <a:ext cx="171000" cy="483840"/>
              </p14:xfrm>
            </p:contentPart>
          </mc:Choice>
          <mc:Fallback>
            <p:pic>
              <p:nvPicPr>
                <p:cNvPr id="444" name="Ink 443">
                  <a:extLst>
                    <a:ext uri="{FF2B5EF4-FFF2-40B4-BE49-F238E27FC236}">
                      <a16:creationId xmlns:a16="http://schemas.microsoft.com/office/drawing/2014/main" id="{B7A5DE00-D55D-5487-340F-515992C38F6B}"/>
                    </a:ext>
                  </a:extLst>
                </p:cNvPr>
                <p:cNvPicPr/>
                <p:nvPr/>
              </p:nvPicPr>
              <p:blipFill>
                <a:blip r:embed="rId656"/>
                <a:stretch>
                  <a:fillRect/>
                </a:stretch>
              </p:blipFill>
              <p:spPr>
                <a:xfrm>
                  <a:off x="4385515" y="5340475"/>
                  <a:ext cx="296640" cy="123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7">
              <p14:nvContentPartPr>
                <p14:cNvPr id="445" name="Ink 444">
                  <a:extLst>
                    <a:ext uri="{FF2B5EF4-FFF2-40B4-BE49-F238E27FC236}">
                      <a16:creationId xmlns:a16="http://schemas.microsoft.com/office/drawing/2014/main" id="{745B5195-5F71-E7C7-C89C-B9EDDF2DB699}"/>
                    </a:ext>
                  </a:extLst>
                </p14:cNvPr>
                <p14:cNvContentPartPr/>
                <p14:nvPr/>
              </p14:nvContentPartPr>
              <p14:xfrm>
                <a:off x="4428355" y="5893435"/>
                <a:ext cx="54720" cy="378720"/>
              </p14:xfrm>
            </p:contentPart>
          </mc:Choice>
          <mc:Fallback>
            <p:pic>
              <p:nvPicPr>
                <p:cNvPr id="445" name="Ink 444">
                  <a:extLst>
                    <a:ext uri="{FF2B5EF4-FFF2-40B4-BE49-F238E27FC236}">
                      <a16:creationId xmlns:a16="http://schemas.microsoft.com/office/drawing/2014/main" id="{745B5195-5F71-E7C7-C89C-B9EDDF2DB699}"/>
                    </a:ext>
                  </a:extLst>
                </p:cNvPr>
                <p:cNvPicPr/>
                <p:nvPr/>
              </p:nvPicPr>
              <p:blipFill>
                <a:blip r:embed="rId658"/>
                <a:stretch>
                  <a:fillRect/>
                </a:stretch>
              </p:blipFill>
              <p:spPr>
                <a:xfrm>
                  <a:off x="4365715" y="5515795"/>
                  <a:ext cx="180360" cy="113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9">
              <p14:nvContentPartPr>
                <p14:cNvPr id="446" name="Ink 445">
                  <a:extLst>
                    <a:ext uri="{FF2B5EF4-FFF2-40B4-BE49-F238E27FC236}">
                      <a16:creationId xmlns:a16="http://schemas.microsoft.com/office/drawing/2014/main" id="{2847E52E-F318-65C2-4B0A-33D1354518B6}"/>
                    </a:ext>
                  </a:extLst>
                </p14:cNvPr>
                <p14:cNvContentPartPr/>
                <p14:nvPr/>
              </p14:nvContentPartPr>
              <p14:xfrm>
                <a:off x="4413235" y="5934115"/>
                <a:ext cx="41760" cy="451800"/>
              </p14:xfrm>
            </p:contentPart>
          </mc:Choice>
          <mc:Fallback>
            <p:pic>
              <p:nvPicPr>
                <p:cNvPr id="446" name="Ink 445">
                  <a:extLst>
                    <a:ext uri="{FF2B5EF4-FFF2-40B4-BE49-F238E27FC236}">
                      <a16:creationId xmlns:a16="http://schemas.microsoft.com/office/drawing/2014/main" id="{2847E52E-F318-65C2-4B0A-33D1354518B6}"/>
                    </a:ext>
                  </a:extLst>
                </p:cNvPr>
                <p:cNvPicPr/>
                <p:nvPr/>
              </p:nvPicPr>
              <p:blipFill>
                <a:blip r:embed="rId660"/>
                <a:stretch>
                  <a:fillRect/>
                </a:stretch>
              </p:blipFill>
              <p:spPr>
                <a:xfrm>
                  <a:off x="4350235" y="5556115"/>
                  <a:ext cx="167400" cy="120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1">
              <p14:nvContentPartPr>
                <p14:cNvPr id="447" name="Ink 446">
                  <a:extLst>
                    <a:ext uri="{FF2B5EF4-FFF2-40B4-BE49-F238E27FC236}">
                      <a16:creationId xmlns:a16="http://schemas.microsoft.com/office/drawing/2014/main" id="{44719366-7059-027C-0740-BE22F6656540}"/>
                    </a:ext>
                  </a:extLst>
                </p14:cNvPr>
                <p14:cNvContentPartPr/>
                <p14:nvPr/>
              </p14:nvContentPartPr>
              <p14:xfrm>
                <a:off x="4380835" y="6035995"/>
                <a:ext cx="31320" cy="286200"/>
              </p14:xfrm>
            </p:contentPart>
          </mc:Choice>
          <mc:Fallback>
            <p:pic>
              <p:nvPicPr>
                <p:cNvPr id="447" name="Ink 446">
                  <a:extLst>
                    <a:ext uri="{FF2B5EF4-FFF2-40B4-BE49-F238E27FC236}">
                      <a16:creationId xmlns:a16="http://schemas.microsoft.com/office/drawing/2014/main" id="{44719366-7059-027C-0740-BE22F6656540}"/>
                    </a:ext>
                  </a:extLst>
                </p:cNvPr>
                <p:cNvPicPr/>
                <p:nvPr/>
              </p:nvPicPr>
              <p:blipFill>
                <a:blip r:embed="rId662"/>
                <a:stretch>
                  <a:fillRect/>
                </a:stretch>
              </p:blipFill>
              <p:spPr>
                <a:xfrm>
                  <a:off x="4318195" y="5657995"/>
                  <a:ext cx="156960" cy="104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3">
              <p14:nvContentPartPr>
                <p14:cNvPr id="449" name="Ink 448">
                  <a:extLst>
                    <a:ext uri="{FF2B5EF4-FFF2-40B4-BE49-F238E27FC236}">
                      <a16:creationId xmlns:a16="http://schemas.microsoft.com/office/drawing/2014/main" id="{20A48CDA-C5A2-164D-54FC-6713D681CB87}"/>
                    </a:ext>
                  </a:extLst>
                </p14:cNvPr>
                <p14:cNvContentPartPr/>
                <p14:nvPr/>
              </p14:nvContentPartPr>
              <p14:xfrm>
                <a:off x="4980595" y="4988395"/>
                <a:ext cx="289080" cy="299880"/>
              </p14:xfrm>
            </p:contentPart>
          </mc:Choice>
          <mc:Fallback>
            <p:pic>
              <p:nvPicPr>
                <p:cNvPr id="449" name="Ink 448">
                  <a:extLst>
                    <a:ext uri="{FF2B5EF4-FFF2-40B4-BE49-F238E27FC236}">
                      <a16:creationId xmlns:a16="http://schemas.microsoft.com/office/drawing/2014/main" id="{20A48CDA-C5A2-164D-54FC-6713D681CB87}"/>
                    </a:ext>
                  </a:extLst>
                </p:cNvPr>
                <p:cNvPicPr/>
                <p:nvPr/>
              </p:nvPicPr>
              <p:blipFill>
                <a:blip r:embed="rId664"/>
                <a:stretch>
                  <a:fillRect/>
                </a:stretch>
              </p:blipFill>
              <p:spPr>
                <a:xfrm>
                  <a:off x="4917595" y="4610755"/>
                  <a:ext cx="41472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5">
              <p14:nvContentPartPr>
                <p14:cNvPr id="450" name="Ink 449">
                  <a:extLst>
                    <a:ext uri="{FF2B5EF4-FFF2-40B4-BE49-F238E27FC236}">
                      <a16:creationId xmlns:a16="http://schemas.microsoft.com/office/drawing/2014/main" id="{4B5434E9-0336-A9D9-C86B-314DFDD15DFE}"/>
                    </a:ext>
                  </a:extLst>
                </p14:cNvPr>
                <p14:cNvContentPartPr/>
                <p14:nvPr/>
              </p14:nvContentPartPr>
              <p14:xfrm>
                <a:off x="4914715" y="5016835"/>
                <a:ext cx="285120" cy="339120"/>
              </p14:xfrm>
            </p:contentPart>
          </mc:Choice>
          <mc:Fallback>
            <p:pic>
              <p:nvPicPr>
                <p:cNvPr id="450" name="Ink 449">
                  <a:extLst>
                    <a:ext uri="{FF2B5EF4-FFF2-40B4-BE49-F238E27FC236}">
                      <a16:creationId xmlns:a16="http://schemas.microsoft.com/office/drawing/2014/main" id="{4B5434E9-0336-A9D9-C86B-314DFDD15DFE}"/>
                    </a:ext>
                  </a:extLst>
                </p:cNvPr>
                <p:cNvPicPr/>
                <p:nvPr/>
              </p:nvPicPr>
              <p:blipFill>
                <a:blip r:embed="rId666"/>
                <a:stretch>
                  <a:fillRect/>
                </a:stretch>
              </p:blipFill>
              <p:spPr>
                <a:xfrm>
                  <a:off x="4852075" y="4639195"/>
                  <a:ext cx="410760" cy="109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7">
              <p14:nvContentPartPr>
                <p14:cNvPr id="451" name="Ink 450">
                  <a:extLst>
                    <a:ext uri="{FF2B5EF4-FFF2-40B4-BE49-F238E27FC236}">
                      <a16:creationId xmlns:a16="http://schemas.microsoft.com/office/drawing/2014/main" id="{71962127-6B44-E072-AFA4-D270D97C3862}"/>
                    </a:ext>
                  </a:extLst>
                </p14:cNvPr>
                <p14:cNvContentPartPr/>
                <p14:nvPr/>
              </p14:nvContentPartPr>
              <p14:xfrm>
                <a:off x="4640035" y="5052115"/>
                <a:ext cx="538560" cy="825480"/>
              </p14:xfrm>
            </p:contentPart>
          </mc:Choice>
          <mc:Fallback>
            <p:pic>
              <p:nvPicPr>
                <p:cNvPr id="451" name="Ink 450">
                  <a:extLst>
                    <a:ext uri="{FF2B5EF4-FFF2-40B4-BE49-F238E27FC236}">
                      <a16:creationId xmlns:a16="http://schemas.microsoft.com/office/drawing/2014/main" id="{71962127-6B44-E072-AFA4-D270D97C3862}"/>
                    </a:ext>
                  </a:extLst>
                </p:cNvPr>
                <p:cNvPicPr/>
                <p:nvPr/>
              </p:nvPicPr>
              <p:blipFill>
                <a:blip r:embed="rId668"/>
                <a:stretch>
                  <a:fillRect/>
                </a:stretch>
              </p:blipFill>
              <p:spPr>
                <a:xfrm>
                  <a:off x="4577395" y="4674115"/>
                  <a:ext cx="664200" cy="158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9">
              <p14:nvContentPartPr>
                <p14:cNvPr id="452" name="Ink 451">
                  <a:extLst>
                    <a:ext uri="{FF2B5EF4-FFF2-40B4-BE49-F238E27FC236}">
                      <a16:creationId xmlns:a16="http://schemas.microsoft.com/office/drawing/2014/main" id="{00CE4E7E-01D6-709E-0DF2-4087F0008717}"/>
                    </a:ext>
                  </a:extLst>
                </p14:cNvPr>
                <p14:cNvContentPartPr/>
                <p14:nvPr/>
              </p14:nvContentPartPr>
              <p14:xfrm>
                <a:off x="4624195" y="5274595"/>
                <a:ext cx="305640" cy="536400"/>
              </p14:xfrm>
            </p:contentPart>
          </mc:Choice>
          <mc:Fallback>
            <p:pic>
              <p:nvPicPr>
                <p:cNvPr id="452" name="Ink 451">
                  <a:extLst>
                    <a:ext uri="{FF2B5EF4-FFF2-40B4-BE49-F238E27FC236}">
                      <a16:creationId xmlns:a16="http://schemas.microsoft.com/office/drawing/2014/main" id="{00CE4E7E-01D6-709E-0DF2-4087F0008717}"/>
                    </a:ext>
                  </a:extLst>
                </p:cNvPr>
                <p:cNvPicPr/>
                <p:nvPr/>
              </p:nvPicPr>
              <p:blipFill>
                <a:blip r:embed="rId670"/>
                <a:stretch>
                  <a:fillRect/>
                </a:stretch>
              </p:blipFill>
              <p:spPr>
                <a:xfrm>
                  <a:off x="4561555" y="4896595"/>
                  <a:ext cx="431280" cy="129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1">
              <p14:nvContentPartPr>
                <p14:cNvPr id="453" name="Ink 452">
                  <a:extLst>
                    <a:ext uri="{FF2B5EF4-FFF2-40B4-BE49-F238E27FC236}">
                      <a16:creationId xmlns:a16="http://schemas.microsoft.com/office/drawing/2014/main" id="{0E04FFC6-73D1-5230-43FC-047782BE1FC8}"/>
                    </a:ext>
                  </a:extLst>
                </p14:cNvPr>
                <p14:cNvContentPartPr/>
                <p14:nvPr/>
              </p14:nvContentPartPr>
              <p14:xfrm>
                <a:off x="4562995" y="5157595"/>
                <a:ext cx="400680" cy="663840"/>
              </p14:xfrm>
            </p:contentPart>
          </mc:Choice>
          <mc:Fallback>
            <p:pic>
              <p:nvPicPr>
                <p:cNvPr id="453" name="Ink 452">
                  <a:extLst>
                    <a:ext uri="{FF2B5EF4-FFF2-40B4-BE49-F238E27FC236}">
                      <a16:creationId xmlns:a16="http://schemas.microsoft.com/office/drawing/2014/main" id="{0E04FFC6-73D1-5230-43FC-047782BE1FC8}"/>
                    </a:ext>
                  </a:extLst>
                </p:cNvPr>
                <p:cNvPicPr/>
                <p:nvPr/>
              </p:nvPicPr>
              <p:blipFill>
                <a:blip r:embed="rId672"/>
                <a:stretch>
                  <a:fillRect/>
                </a:stretch>
              </p:blipFill>
              <p:spPr>
                <a:xfrm>
                  <a:off x="4499995" y="4779595"/>
                  <a:ext cx="526320" cy="141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3">
              <p14:nvContentPartPr>
                <p14:cNvPr id="454" name="Ink 453">
                  <a:extLst>
                    <a:ext uri="{FF2B5EF4-FFF2-40B4-BE49-F238E27FC236}">
                      <a16:creationId xmlns:a16="http://schemas.microsoft.com/office/drawing/2014/main" id="{05B97901-E597-21F8-9AA7-043B19FE4905}"/>
                    </a:ext>
                  </a:extLst>
                </p14:cNvPr>
                <p14:cNvContentPartPr/>
                <p14:nvPr/>
              </p14:nvContentPartPr>
              <p14:xfrm>
                <a:off x="4484515" y="5457115"/>
                <a:ext cx="241200" cy="610560"/>
              </p14:xfrm>
            </p:contentPart>
          </mc:Choice>
          <mc:Fallback>
            <p:pic>
              <p:nvPicPr>
                <p:cNvPr id="454" name="Ink 453">
                  <a:extLst>
                    <a:ext uri="{FF2B5EF4-FFF2-40B4-BE49-F238E27FC236}">
                      <a16:creationId xmlns:a16="http://schemas.microsoft.com/office/drawing/2014/main" id="{05B97901-E597-21F8-9AA7-043B19FE4905}"/>
                    </a:ext>
                  </a:extLst>
                </p:cNvPr>
                <p:cNvPicPr/>
                <p:nvPr/>
              </p:nvPicPr>
              <p:blipFill>
                <a:blip r:embed="rId674"/>
                <a:stretch>
                  <a:fillRect/>
                </a:stretch>
              </p:blipFill>
              <p:spPr>
                <a:xfrm>
                  <a:off x="4421515" y="5079115"/>
                  <a:ext cx="366840" cy="136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5">
              <p14:nvContentPartPr>
                <p14:cNvPr id="455" name="Ink 454">
                  <a:extLst>
                    <a:ext uri="{FF2B5EF4-FFF2-40B4-BE49-F238E27FC236}">
                      <a16:creationId xmlns:a16="http://schemas.microsoft.com/office/drawing/2014/main" id="{9E1260AF-173A-2F72-35EE-5B013E32BDCC}"/>
                    </a:ext>
                  </a:extLst>
                </p14:cNvPr>
                <p14:cNvContentPartPr/>
                <p14:nvPr/>
              </p14:nvContentPartPr>
              <p14:xfrm>
                <a:off x="4463635" y="5576635"/>
                <a:ext cx="180360" cy="591120"/>
              </p14:xfrm>
            </p:contentPart>
          </mc:Choice>
          <mc:Fallback>
            <p:pic>
              <p:nvPicPr>
                <p:cNvPr id="455" name="Ink 454">
                  <a:extLst>
                    <a:ext uri="{FF2B5EF4-FFF2-40B4-BE49-F238E27FC236}">
                      <a16:creationId xmlns:a16="http://schemas.microsoft.com/office/drawing/2014/main" id="{9E1260AF-173A-2F72-35EE-5B013E32BDCC}"/>
                    </a:ext>
                  </a:extLst>
                </p:cNvPr>
                <p:cNvPicPr/>
                <p:nvPr/>
              </p:nvPicPr>
              <p:blipFill>
                <a:blip r:embed="rId676"/>
                <a:stretch>
                  <a:fillRect/>
                </a:stretch>
              </p:blipFill>
              <p:spPr>
                <a:xfrm>
                  <a:off x="4400635" y="5198635"/>
                  <a:ext cx="306000" cy="134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7">
              <p14:nvContentPartPr>
                <p14:cNvPr id="456" name="Ink 455">
                  <a:extLst>
                    <a:ext uri="{FF2B5EF4-FFF2-40B4-BE49-F238E27FC236}">
                      <a16:creationId xmlns:a16="http://schemas.microsoft.com/office/drawing/2014/main" id="{9F374033-29FD-8ABA-D7BB-DCB51F870979}"/>
                    </a:ext>
                  </a:extLst>
                </p14:cNvPr>
                <p14:cNvContentPartPr/>
                <p14:nvPr/>
              </p14:nvContentPartPr>
              <p14:xfrm>
                <a:off x="4443475" y="5660875"/>
                <a:ext cx="111240" cy="497520"/>
              </p14:xfrm>
            </p:contentPart>
          </mc:Choice>
          <mc:Fallback>
            <p:pic>
              <p:nvPicPr>
                <p:cNvPr id="456" name="Ink 455">
                  <a:extLst>
                    <a:ext uri="{FF2B5EF4-FFF2-40B4-BE49-F238E27FC236}">
                      <a16:creationId xmlns:a16="http://schemas.microsoft.com/office/drawing/2014/main" id="{9F374033-29FD-8ABA-D7BB-DCB51F870979}"/>
                    </a:ext>
                  </a:extLst>
                </p:cNvPr>
                <p:cNvPicPr/>
                <p:nvPr/>
              </p:nvPicPr>
              <p:blipFill>
                <a:blip r:embed="rId678"/>
                <a:stretch>
                  <a:fillRect/>
                </a:stretch>
              </p:blipFill>
              <p:spPr>
                <a:xfrm>
                  <a:off x="4380835" y="5282875"/>
                  <a:ext cx="236880" cy="125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9">
              <p14:nvContentPartPr>
                <p14:cNvPr id="457" name="Ink 456">
                  <a:extLst>
                    <a:ext uri="{FF2B5EF4-FFF2-40B4-BE49-F238E27FC236}">
                      <a16:creationId xmlns:a16="http://schemas.microsoft.com/office/drawing/2014/main" id="{C18FC17C-4372-FEAD-677F-F842C6B48A0C}"/>
                    </a:ext>
                  </a:extLst>
                </p14:cNvPr>
                <p14:cNvContentPartPr/>
                <p14:nvPr/>
              </p14:nvContentPartPr>
              <p14:xfrm>
                <a:off x="4424395" y="5690395"/>
                <a:ext cx="90000" cy="568080"/>
              </p14:xfrm>
            </p:contentPart>
          </mc:Choice>
          <mc:Fallback>
            <p:pic>
              <p:nvPicPr>
                <p:cNvPr id="457" name="Ink 456">
                  <a:extLst>
                    <a:ext uri="{FF2B5EF4-FFF2-40B4-BE49-F238E27FC236}">
                      <a16:creationId xmlns:a16="http://schemas.microsoft.com/office/drawing/2014/main" id="{C18FC17C-4372-FEAD-677F-F842C6B48A0C}"/>
                    </a:ext>
                  </a:extLst>
                </p:cNvPr>
                <p:cNvPicPr/>
                <p:nvPr/>
              </p:nvPicPr>
              <p:blipFill>
                <a:blip r:embed="rId680"/>
                <a:stretch>
                  <a:fillRect/>
                </a:stretch>
              </p:blipFill>
              <p:spPr>
                <a:xfrm>
                  <a:off x="4361755" y="5312755"/>
                  <a:ext cx="215640" cy="132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1">
              <p14:nvContentPartPr>
                <p14:cNvPr id="458" name="Ink 457">
                  <a:extLst>
                    <a:ext uri="{FF2B5EF4-FFF2-40B4-BE49-F238E27FC236}">
                      <a16:creationId xmlns:a16="http://schemas.microsoft.com/office/drawing/2014/main" id="{3AD02B59-618C-1E0F-0289-05313BCB952F}"/>
                    </a:ext>
                  </a:extLst>
                </p14:cNvPr>
                <p14:cNvContentPartPr/>
                <p14:nvPr/>
              </p14:nvContentPartPr>
              <p14:xfrm>
                <a:off x="4391995" y="5684275"/>
                <a:ext cx="87120" cy="492120"/>
              </p14:xfrm>
            </p:contentPart>
          </mc:Choice>
          <mc:Fallback>
            <p:pic>
              <p:nvPicPr>
                <p:cNvPr id="458" name="Ink 457">
                  <a:extLst>
                    <a:ext uri="{FF2B5EF4-FFF2-40B4-BE49-F238E27FC236}">
                      <a16:creationId xmlns:a16="http://schemas.microsoft.com/office/drawing/2014/main" id="{3AD02B59-618C-1E0F-0289-05313BCB952F}"/>
                    </a:ext>
                  </a:extLst>
                </p:cNvPr>
                <p:cNvPicPr/>
                <p:nvPr/>
              </p:nvPicPr>
              <p:blipFill>
                <a:blip r:embed="rId682"/>
                <a:stretch>
                  <a:fillRect/>
                </a:stretch>
              </p:blipFill>
              <p:spPr>
                <a:xfrm>
                  <a:off x="4329355" y="5306275"/>
                  <a:ext cx="212760" cy="124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3">
              <p14:nvContentPartPr>
                <p14:cNvPr id="459" name="Ink 458">
                  <a:extLst>
                    <a:ext uri="{FF2B5EF4-FFF2-40B4-BE49-F238E27FC236}">
                      <a16:creationId xmlns:a16="http://schemas.microsoft.com/office/drawing/2014/main" id="{14D13312-E2A7-273C-849A-59659591A7D9}"/>
                    </a:ext>
                  </a:extLst>
                </p14:cNvPr>
                <p14:cNvContentPartPr/>
                <p14:nvPr/>
              </p14:nvContentPartPr>
              <p14:xfrm>
                <a:off x="4394515" y="5682835"/>
                <a:ext cx="56880" cy="559440"/>
              </p14:xfrm>
            </p:contentPart>
          </mc:Choice>
          <mc:Fallback>
            <p:pic>
              <p:nvPicPr>
                <p:cNvPr id="459" name="Ink 458">
                  <a:extLst>
                    <a:ext uri="{FF2B5EF4-FFF2-40B4-BE49-F238E27FC236}">
                      <a16:creationId xmlns:a16="http://schemas.microsoft.com/office/drawing/2014/main" id="{14D13312-E2A7-273C-849A-59659591A7D9}"/>
                    </a:ext>
                  </a:extLst>
                </p:cNvPr>
                <p:cNvPicPr/>
                <p:nvPr/>
              </p:nvPicPr>
              <p:blipFill>
                <a:blip r:embed="rId684"/>
                <a:stretch>
                  <a:fillRect/>
                </a:stretch>
              </p:blipFill>
              <p:spPr>
                <a:xfrm>
                  <a:off x="4331515" y="5305195"/>
                  <a:ext cx="182520" cy="131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5">
              <p14:nvContentPartPr>
                <p14:cNvPr id="460" name="Ink 459">
                  <a:extLst>
                    <a:ext uri="{FF2B5EF4-FFF2-40B4-BE49-F238E27FC236}">
                      <a16:creationId xmlns:a16="http://schemas.microsoft.com/office/drawing/2014/main" id="{415A0D01-453E-7EA7-67CD-2D44E18D8AF8}"/>
                    </a:ext>
                  </a:extLst>
                </p14:cNvPr>
                <p14:cNvContentPartPr/>
                <p14:nvPr/>
              </p14:nvContentPartPr>
              <p14:xfrm>
                <a:off x="4359955" y="5773915"/>
                <a:ext cx="52920" cy="565200"/>
              </p14:xfrm>
            </p:contentPart>
          </mc:Choice>
          <mc:Fallback>
            <p:pic>
              <p:nvPicPr>
                <p:cNvPr id="460" name="Ink 459">
                  <a:extLst>
                    <a:ext uri="{FF2B5EF4-FFF2-40B4-BE49-F238E27FC236}">
                      <a16:creationId xmlns:a16="http://schemas.microsoft.com/office/drawing/2014/main" id="{415A0D01-453E-7EA7-67CD-2D44E18D8AF8}"/>
                    </a:ext>
                  </a:extLst>
                </p:cNvPr>
                <p:cNvPicPr/>
                <p:nvPr/>
              </p:nvPicPr>
              <p:blipFill>
                <a:blip r:embed="rId686"/>
                <a:stretch>
                  <a:fillRect/>
                </a:stretch>
              </p:blipFill>
              <p:spPr>
                <a:xfrm>
                  <a:off x="4297315" y="5395915"/>
                  <a:ext cx="178560" cy="132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7">
              <p14:nvContentPartPr>
                <p14:cNvPr id="461" name="Ink 460">
                  <a:extLst>
                    <a:ext uri="{FF2B5EF4-FFF2-40B4-BE49-F238E27FC236}">
                      <a16:creationId xmlns:a16="http://schemas.microsoft.com/office/drawing/2014/main" id="{F95F6343-1A3A-2970-B0CB-1D6220AD0479}"/>
                    </a:ext>
                  </a:extLst>
                </p14:cNvPr>
                <p14:cNvContentPartPr/>
                <p14:nvPr/>
              </p14:nvContentPartPr>
              <p14:xfrm>
                <a:off x="4345555" y="5955355"/>
                <a:ext cx="108360" cy="507600"/>
              </p14:xfrm>
            </p:contentPart>
          </mc:Choice>
          <mc:Fallback>
            <p:pic>
              <p:nvPicPr>
                <p:cNvPr id="461" name="Ink 460">
                  <a:extLst>
                    <a:ext uri="{FF2B5EF4-FFF2-40B4-BE49-F238E27FC236}">
                      <a16:creationId xmlns:a16="http://schemas.microsoft.com/office/drawing/2014/main" id="{F95F6343-1A3A-2970-B0CB-1D6220AD0479}"/>
                    </a:ext>
                  </a:extLst>
                </p:cNvPr>
                <p:cNvPicPr/>
                <p:nvPr/>
              </p:nvPicPr>
              <p:blipFill>
                <a:blip r:embed="rId688"/>
                <a:stretch>
                  <a:fillRect/>
                </a:stretch>
              </p:blipFill>
              <p:spPr>
                <a:xfrm>
                  <a:off x="4282555" y="5577355"/>
                  <a:ext cx="234000" cy="126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9">
              <p14:nvContentPartPr>
                <p14:cNvPr id="463" name="Ink 462">
                  <a:extLst>
                    <a:ext uri="{FF2B5EF4-FFF2-40B4-BE49-F238E27FC236}">
                      <a16:creationId xmlns:a16="http://schemas.microsoft.com/office/drawing/2014/main" id="{7A868364-E2A1-A5CD-AC9F-712B32DC88B9}"/>
                    </a:ext>
                  </a:extLst>
                </p14:cNvPr>
                <p14:cNvContentPartPr/>
                <p14:nvPr/>
              </p14:nvContentPartPr>
              <p14:xfrm>
                <a:off x="5722915" y="4891555"/>
                <a:ext cx="74880" cy="375840"/>
              </p14:xfrm>
            </p:contentPart>
          </mc:Choice>
          <mc:Fallback>
            <p:pic>
              <p:nvPicPr>
                <p:cNvPr id="463" name="Ink 462">
                  <a:extLst>
                    <a:ext uri="{FF2B5EF4-FFF2-40B4-BE49-F238E27FC236}">
                      <a16:creationId xmlns:a16="http://schemas.microsoft.com/office/drawing/2014/main" id="{7A868364-E2A1-A5CD-AC9F-712B32DC88B9}"/>
                    </a:ext>
                  </a:extLst>
                </p:cNvPr>
                <p:cNvPicPr/>
                <p:nvPr/>
              </p:nvPicPr>
              <p:blipFill>
                <a:blip r:embed="rId690"/>
                <a:stretch>
                  <a:fillRect/>
                </a:stretch>
              </p:blipFill>
              <p:spPr>
                <a:xfrm>
                  <a:off x="5660275" y="4513555"/>
                  <a:ext cx="200520" cy="113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1">
              <p14:nvContentPartPr>
                <p14:cNvPr id="464" name="Ink 463">
                  <a:extLst>
                    <a:ext uri="{FF2B5EF4-FFF2-40B4-BE49-F238E27FC236}">
                      <a16:creationId xmlns:a16="http://schemas.microsoft.com/office/drawing/2014/main" id="{DAB650F0-69C4-A46D-3C99-7776005F4E93}"/>
                    </a:ext>
                  </a:extLst>
                </p14:cNvPr>
                <p14:cNvContentPartPr/>
                <p14:nvPr/>
              </p14:nvContentPartPr>
              <p14:xfrm>
                <a:off x="5668555" y="4967155"/>
                <a:ext cx="101520" cy="399600"/>
              </p14:xfrm>
            </p:contentPart>
          </mc:Choice>
          <mc:Fallback>
            <p:pic>
              <p:nvPicPr>
                <p:cNvPr id="464" name="Ink 463">
                  <a:extLst>
                    <a:ext uri="{FF2B5EF4-FFF2-40B4-BE49-F238E27FC236}">
                      <a16:creationId xmlns:a16="http://schemas.microsoft.com/office/drawing/2014/main" id="{DAB650F0-69C4-A46D-3C99-7776005F4E93}"/>
                    </a:ext>
                  </a:extLst>
                </p:cNvPr>
                <p:cNvPicPr/>
                <p:nvPr/>
              </p:nvPicPr>
              <p:blipFill>
                <a:blip r:embed="rId692"/>
                <a:stretch>
                  <a:fillRect/>
                </a:stretch>
              </p:blipFill>
              <p:spPr>
                <a:xfrm>
                  <a:off x="5605915" y="4589155"/>
                  <a:ext cx="227160" cy="115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3">
              <p14:nvContentPartPr>
                <p14:cNvPr id="465" name="Ink 464">
                  <a:extLst>
                    <a:ext uri="{FF2B5EF4-FFF2-40B4-BE49-F238E27FC236}">
                      <a16:creationId xmlns:a16="http://schemas.microsoft.com/office/drawing/2014/main" id="{D2FDCF6B-53CC-1353-3D8A-1094AD025F25}"/>
                    </a:ext>
                  </a:extLst>
                </p14:cNvPr>
                <p14:cNvContentPartPr/>
                <p14:nvPr/>
              </p14:nvContentPartPr>
              <p14:xfrm>
                <a:off x="5711755" y="4976155"/>
                <a:ext cx="68760" cy="277920"/>
              </p14:xfrm>
            </p:contentPart>
          </mc:Choice>
          <mc:Fallback>
            <p:pic>
              <p:nvPicPr>
                <p:cNvPr id="465" name="Ink 464">
                  <a:extLst>
                    <a:ext uri="{FF2B5EF4-FFF2-40B4-BE49-F238E27FC236}">
                      <a16:creationId xmlns:a16="http://schemas.microsoft.com/office/drawing/2014/main" id="{D2FDCF6B-53CC-1353-3D8A-1094AD025F25}"/>
                    </a:ext>
                  </a:extLst>
                </p:cNvPr>
                <p:cNvPicPr/>
                <p:nvPr/>
              </p:nvPicPr>
              <p:blipFill>
                <a:blip r:embed="rId694"/>
                <a:stretch>
                  <a:fillRect/>
                </a:stretch>
              </p:blipFill>
              <p:spPr>
                <a:xfrm>
                  <a:off x="5649115" y="4598515"/>
                  <a:ext cx="19440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5">
              <p14:nvContentPartPr>
                <p14:cNvPr id="467" name="Ink 466">
                  <a:extLst>
                    <a:ext uri="{FF2B5EF4-FFF2-40B4-BE49-F238E27FC236}">
                      <a16:creationId xmlns:a16="http://schemas.microsoft.com/office/drawing/2014/main" id="{2B46E812-4898-0811-17B1-98B1543F6990}"/>
                    </a:ext>
                  </a:extLst>
                </p14:cNvPr>
                <p14:cNvContentPartPr/>
                <p14:nvPr/>
              </p14:nvContentPartPr>
              <p14:xfrm>
                <a:off x="5802835" y="4984795"/>
                <a:ext cx="266400" cy="61560"/>
              </p14:xfrm>
            </p:contentPart>
          </mc:Choice>
          <mc:Fallback>
            <p:pic>
              <p:nvPicPr>
                <p:cNvPr id="467" name="Ink 466">
                  <a:extLst>
                    <a:ext uri="{FF2B5EF4-FFF2-40B4-BE49-F238E27FC236}">
                      <a16:creationId xmlns:a16="http://schemas.microsoft.com/office/drawing/2014/main" id="{2B46E812-4898-0811-17B1-98B1543F6990}"/>
                    </a:ext>
                  </a:extLst>
                </p:cNvPr>
                <p:cNvPicPr/>
                <p:nvPr/>
              </p:nvPicPr>
              <p:blipFill>
                <a:blip r:embed="rId696"/>
                <a:stretch>
                  <a:fillRect/>
                </a:stretch>
              </p:blipFill>
              <p:spPr>
                <a:xfrm>
                  <a:off x="5740195" y="4607155"/>
                  <a:ext cx="392040" cy="81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7">
              <p14:nvContentPartPr>
                <p14:cNvPr id="468" name="Ink 467">
                  <a:extLst>
                    <a:ext uri="{FF2B5EF4-FFF2-40B4-BE49-F238E27FC236}">
                      <a16:creationId xmlns:a16="http://schemas.microsoft.com/office/drawing/2014/main" id="{8770843B-3813-9D48-8BBA-BC40B0A98BDD}"/>
                    </a:ext>
                  </a:extLst>
                </p14:cNvPr>
                <p14:cNvContentPartPr/>
                <p14:nvPr/>
              </p14:nvContentPartPr>
              <p14:xfrm>
                <a:off x="5799955" y="5008915"/>
                <a:ext cx="456120" cy="65880"/>
              </p14:xfrm>
            </p:contentPart>
          </mc:Choice>
          <mc:Fallback>
            <p:pic>
              <p:nvPicPr>
                <p:cNvPr id="468" name="Ink 467">
                  <a:extLst>
                    <a:ext uri="{FF2B5EF4-FFF2-40B4-BE49-F238E27FC236}">
                      <a16:creationId xmlns:a16="http://schemas.microsoft.com/office/drawing/2014/main" id="{8770843B-3813-9D48-8BBA-BC40B0A98BDD}"/>
                    </a:ext>
                  </a:extLst>
                </p:cNvPr>
                <p:cNvPicPr/>
                <p:nvPr/>
              </p:nvPicPr>
              <p:blipFill>
                <a:blip r:embed="rId698"/>
                <a:stretch>
                  <a:fillRect/>
                </a:stretch>
              </p:blipFill>
              <p:spPr>
                <a:xfrm>
                  <a:off x="5736955" y="4630915"/>
                  <a:ext cx="58176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9">
              <p14:nvContentPartPr>
                <p14:cNvPr id="469" name="Ink 468">
                  <a:extLst>
                    <a:ext uri="{FF2B5EF4-FFF2-40B4-BE49-F238E27FC236}">
                      <a16:creationId xmlns:a16="http://schemas.microsoft.com/office/drawing/2014/main" id="{63033601-5D2E-7AE3-B0DC-8C3BF2B9DFED}"/>
                    </a:ext>
                  </a:extLst>
                </p14:cNvPr>
                <p14:cNvContentPartPr/>
                <p14:nvPr/>
              </p14:nvContentPartPr>
              <p14:xfrm>
                <a:off x="5812195" y="5003155"/>
                <a:ext cx="426600" cy="91800"/>
              </p14:xfrm>
            </p:contentPart>
          </mc:Choice>
          <mc:Fallback>
            <p:pic>
              <p:nvPicPr>
                <p:cNvPr id="469" name="Ink 468">
                  <a:extLst>
                    <a:ext uri="{FF2B5EF4-FFF2-40B4-BE49-F238E27FC236}">
                      <a16:creationId xmlns:a16="http://schemas.microsoft.com/office/drawing/2014/main" id="{63033601-5D2E-7AE3-B0DC-8C3BF2B9DFED}"/>
                    </a:ext>
                  </a:extLst>
                </p:cNvPr>
                <p:cNvPicPr/>
                <p:nvPr/>
              </p:nvPicPr>
              <p:blipFill>
                <a:blip r:embed="rId700"/>
                <a:stretch>
                  <a:fillRect/>
                </a:stretch>
              </p:blipFill>
              <p:spPr>
                <a:xfrm>
                  <a:off x="5749555" y="4625515"/>
                  <a:ext cx="552240" cy="84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1">
              <p14:nvContentPartPr>
                <p14:cNvPr id="470" name="Ink 469">
                  <a:extLst>
                    <a:ext uri="{FF2B5EF4-FFF2-40B4-BE49-F238E27FC236}">
                      <a16:creationId xmlns:a16="http://schemas.microsoft.com/office/drawing/2014/main" id="{BD8AA99C-B9FA-D117-4F9C-F0F44D3C9A3B}"/>
                    </a:ext>
                  </a:extLst>
                </p14:cNvPr>
                <p14:cNvContentPartPr/>
                <p14:nvPr/>
              </p14:nvContentPartPr>
              <p14:xfrm>
                <a:off x="5833795" y="4979395"/>
                <a:ext cx="599400" cy="207000"/>
              </p14:xfrm>
            </p:contentPart>
          </mc:Choice>
          <mc:Fallback>
            <p:pic>
              <p:nvPicPr>
                <p:cNvPr id="470" name="Ink 469">
                  <a:extLst>
                    <a:ext uri="{FF2B5EF4-FFF2-40B4-BE49-F238E27FC236}">
                      <a16:creationId xmlns:a16="http://schemas.microsoft.com/office/drawing/2014/main" id="{BD8AA99C-B9FA-D117-4F9C-F0F44D3C9A3B}"/>
                    </a:ext>
                  </a:extLst>
                </p:cNvPr>
                <p:cNvPicPr/>
                <p:nvPr/>
              </p:nvPicPr>
              <p:blipFill>
                <a:blip r:embed="rId702"/>
                <a:stretch>
                  <a:fillRect/>
                </a:stretch>
              </p:blipFill>
              <p:spPr>
                <a:xfrm>
                  <a:off x="5770795" y="4601755"/>
                  <a:ext cx="725040" cy="96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3">
              <p14:nvContentPartPr>
                <p14:cNvPr id="471" name="Ink 470">
                  <a:extLst>
                    <a:ext uri="{FF2B5EF4-FFF2-40B4-BE49-F238E27FC236}">
                      <a16:creationId xmlns:a16="http://schemas.microsoft.com/office/drawing/2014/main" id="{F965DCAF-CF0C-95DA-B401-64997AC2D09F}"/>
                    </a:ext>
                  </a:extLst>
                </p14:cNvPr>
                <p14:cNvContentPartPr/>
                <p14:nvPr/>
              </p14:nvContentPartPr>
              <p14:xfrm>
                <a:off x="5930995" y="4997035"/>
                <a:ext cx="437400" cy="163080"/>
              </p14:xfrm>
            </p:contentPart>
          </mc:Choice>
          <mc:Fallback>
            <p:pic>
              <p:nvPicPr>
                <p:cNvPr id="471" name="Ink 470">
                  <a:extLst>
                    <a:ext uri="{FF2B5EF4-FFF2-40B4-BE49-F238E27FC236}">
                      <a16:creationId xmlns:a16="http://schemas.microsoft.com/office/drawing/2014/main" id="{F965DCAF-CF0C-95DA-B401-64997AC2D09F}"/>
                    </a:ext>
                  </a:extLst>
                </p:cNvPr>
                <p:cNvPicPr/>
                <p:nvPr/>
              </p:nvPicPr>
              <p:blipFill>
                <a:blip r:embed="rId704"/>
                <a:stretch>
                  <a:fillRect/>
                </a:stretch>
              </p:blipFill>
              <p:spPr>
                <a:xfrm>
                  <a:off x="5868355" y="4619395"/>
                  <a:ext cx="563040" cy="91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5">
              <p14:nvContentPartPr>
                <p14:cNvPr id="473" name="Ink 472">
                  <a:extLst>
                    <a:ext uri="{FF2B5EF4-FFF2-40B4-BE49-F238E27FC236}">
                      <a16:creationId xmlns:a16="http://schemas.microsoft.com/office/drawing/2014/main" id="{97F4F36A-C07C-0B68-5F19-96CDE474B262}"/>
                    </a:ext>
                  </a:extLst>
                </p14:cNvPr>
                <p14:cNvContentPartPr/>
                <p14:nvPr/>
              </p14:nvContentPartPr>
              <p14:xfrm>
                <a:off x="6706795" y="5312035"/>
                <a:ext cx="201600" cy="791280"/>
              </p14:xfrm>
            </p:contentPart>
          </mc:Choice>
          <mc:Fallback>
            <p:pic>
              <p:nvPicPr>
                <p:cNvPr id="473" name="Ink 472">
                  <a:extLst>
                    <a:ext uri="{FF2B5EF4-FFF2-40B4-BE49-F238E27FC236}">
                      <a16:creationId xmlns:a16="http://schemas.microsoft.com/office/drawing/2014/main" id="{97F4F36A-C07C-0B68-5F19-96CDE474B262}"/>
                    </a:ext>
                  </a:extLst>
                </p:cNvPr>
                <p:cNvPicPr/>
                <p:nvPr/>
              </p:nvPicPr>
              <p:blipFill>
                <a:blip r:embed="rId706"/>
                <a:stretch>
                  <a:fillRect/>
                </a:stretch>
              </p:blipFill>
              <p:spPr>
                <a:xfrm>
                  <a:off x="6644155" y="4934035"/>
                  <a:ext cx="327240" cy="154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7">
              <p14:nvContentPartPr>
                <p14:cNvPr id="479" name="Ink 478">
                  <a:extLst>
                    <a:ext uri="{FF2B5EF4-FFF2-40B4-BE49-F238E27FC236}">
                      <a16:creationId xmlns:a16="http://schemas.microsoft.com/office/drawing/2014/main" id="{4AC7936E-841D-8761-6D86-6C9757742883}"/>
                    </a:ext>
                  </a:extLst>
                </p14:cNvPr>
                <p14:cNvContentPartPr/>
                <p14:nvPr/>
              </p14:nvContentPartPr>
              <p14:xfrm>
                <a:off x="6794635" y="6068035"/>
                <a:ext cx="114840" cy="477000"/>
              </p14:xfrm>
            </p:contentPart>
          </mc:Choice>
          <mc:Fallback>
            <p:pic>
              <p:nvPicPr>
                <p:cNvPr id="479" name="Ink 478">
                  <a:extLst>
                    <a:ext uri="{FF2B5EF4-FFF2-40B4-BE49-F238E27FC236}">
                      <a16:creationId xmlns:a16="http://schemas.microsoft.com/office/drawing/2014/main" id="{4AC7936E-841D-8761-6D86-6C9757742883}"/>
                    </a:ext>
                  </a:extLst>
                </p:cNvPr>
                <p:cNvPicPr/>
                <p:nvPr/>
              </p:nvPicPr>
              <p:blipFill>
                <a:blip r:embed="rId708"/>
                <a:stretch>
                  <a:fillRect/>
                </a:stretch>
              </p:blipFill>
              <p:spPr>
                <a:xfrm>
                  <a:off x="6731635" y="5690035"/>
                  <a:ext cx="240480" cy="123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9">
              <p14:nvContentPartPr>
                <p14:cNvPr id="480" name="Ink 479">
                  <a:extLst>
                    <a:ext uri="{FF2B5EF4-FFF2-40B4-BE49-F238E27FC236}">
                      <a16:creationId xmlns:a16="http://schemas.microsoft.com/office/drawing/2014/main" id="{D8E48BCB-62D5-C39E-A12B-AA077A46FAF0}"/>
                    </a:ext>
                  </a:extLst>
                </p14:cNvPr>
                <p14:cNvContentPartPr/>
                <p14:nvPr/>
              </p14:nvContentPartPr>
              <p14:xfrm>
                <a:off x="6587995" y="5982715"/>
                <a:ext cx="301320" cy="864360"/>
              </p14:xfrm>
            </p:contentPart>
          </mc:Choice>
          <mc:Fallback>
            <p:pic>
              <p:nvPicPr>
                <p:cNvPr id="480" name="Ink 479">
                  <a:extLst>
                    <a:ext uri="{FF2B5EF4-FFF2-40B4-BE49-F238E27FC236}">
                      <a16:creationId xmlns:a16="http://schemas.microsoft.com/office/drawing/2014/main" id="{D8E48BCB-62D5-C39E-A12B-AA077A46FAF0}"/>
                    </a:ext>
                  </a:extLst>
                </p:cNvPr>
                <p:cNvPicPr/>
                <p:nvPr/>
              </p:nvPicPr>
              <p:blipFill>
                <a:blip r:embed="rId710"/>
                <a:stretch>
                  <a:fillRect/>
                </a:stretch>
              </p:blipFill>
              <p:spPr>
                <a:xfrm>
                  <a:off x="6524995" y="5604715"/>
                  <a:ext cx="426960" cy="162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1">
              <p14:nvContentPartPr>
                <p14:cNvPr id="481" name="Ink 480">
                  <a:extLst>
                    <a:ext uri="{FF2B5EF4-FFF2-40B4-BE49-F238E27FC236}">
                      <a16:creationId xmlns:a16="http://schemas.microsoft.com/office/drawing/2014/main" id="{86581B18-63DA-F076-0A53-6B6F398617CD}"/>
                    </a:ext>
                  </a:extLst>
                </p14:cNvPr>
                <p14:cNvContentPartPr/>
                <p14:nvPr/>
              </p14:nvContentPartPr>
              <p14:xfrm>
                <a:off x="6514915" y="6197995"/>
                <a:ext cx="336600" cy="736560"/>
              </p14:xfrm>
            </p:contentPart>
          </mc:Choice>
          <mc:Fallback>
            <p:pic>
              <p:nvPicPr>
                <p:cNvPr id="481" name="Ink 480">
                  <a:extLst>
                    <a:ext uri="{FF2B5EF4-FFF2-40B4-BE49-F238E27FC236}">
                      <a16:creationId xmlns:a16="http://schemas.microsoft.com/office/drawing/2014/main" id="{86581B18-63DA-F076-0A53-6B6F398617CD}"/>
                    </a:ext>
                  </a:extLst>
                </p:cNvPr>
                <p:cNvPicPr/>
                <p:nvPr/>
              </p:nvPicPr>
              <p:blipFill>
                <a:blip r:embed="rId712"/>
                <a:stretch>
                  <a:fillRect/>
                </a:stretch>
              </p:blipFill>
              <p:spPr>
                <a:xfrm>
                  <a:off x="6451915" y="5819995"/>
                  <a:ext cx="462240" cy="149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3">
              <p14:nvContentPartPr>
                <p14:cNvPr id="482" name="Ink 481">
                  <a:extLst>
                    <a:ext uri="{FF2B5EF4-FFF2-40B4-BE49-F238E27FC236}">
                      <a16:creationId xmlns:a16="http://schemas.microsoft.com/office/drawing/2014/main" id="{B2B8F381-2ACF-E349-EF2E-B2224158F59B}"/>
                    </a:ext>
                  </a:extLst>
                </p14:cNvPr>
                <p14:cNvContentPartPr/>
                <p14:nvPr/>
              </p14:nvContentPartPr>
              <p14:xfrm>
                <a:off x="6347875" y="6516595"/>
                <a:ext cx="394200" cy="549360"/>
              </p14:xfrm>
            </p:contentPart>
          </mc:Choice>
          <mc:Fallback>
            <p:pic>
              <p:nvPicPr>
                <p:cNvPr id="482" name="Ink 481">
                  <a:extLst>
                    <a:ext uri="{FF2B5EF4-FFF2-40B4-BE49-F238E27FC236}">
                      <a16:creationId xmlns:a16="http://schemas.microsoft.com/office/drawing/2014/main" id="{B2B8F381-2ACF-E349-EF2E-B2224158F59B}"/>
                    </a:ext>
                  </a:extLst>
                </p:cNvPr>
                <p:cNvPicPr/>
                <p:nvPr/>
              </p:nvPicPr>
              <p:blipFill>
                <a:blip r:embed="rId714"/>
                <a:stretch>
                  <a:fillRect/>
                </a:stretch>
              </p:blipFill>
              <p:spPr>
                <a:xfrm>
                  <a:off x="6285235" y="6138955"/>
                  <a:ext cx="519840" cy="130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5">
              <p14:nvContentPartPr>
                <p14:cNvPr id="483" name="Ink 482">
                  <a:extLst>
                    <a:ext uri="{FF2B5EF4-FFF2-40B4-BE49-F238E27FC236}">
                      <a16:creationId xmlns:a16="http://schemas.microsoft.com/office/drawing/2014/main" id="{8D44D265-57A9-22C6-B0FA-397565F0EBAF}"/>
                    </a:ext>
                  </a:extLst>
                </p14:cNvPr>
                <p14:cNvContentPartPr/>
                <p14:nvPr/>
              </p14:nvContentPartPr>
              <p14:xfrm>
                <a:off x="6378115" y="6596875"/>
                <a:ext cx="349560" cy="391320"/>
              </p14:xfrm>
            </p:contentPart>
          </mc:Choice>
          <mc:Fallback>
            <p:pic>
              <p:nvPicPr>
                <p:cNvPr id="483" name="Ink 482">
                  <a:extLst>
                    <a:ext uri="{FF2B5EF4-FFF2-40B4-BE49-F238E27FC236}">
                      <a16:creationId xmlns:a16="http://schemas.microsoft.com/office/drawing/2014/main" id="{8D44D265-57A9-22C6-B0FA-397565F0EBAF}"/>
                    </a:ext>
                  </a:extLst>
                </p:cNvPr>
                <p:cNvPicPr/>
                <p:nvPr/>
              </p:nvPicPr>
              <p:blipFill>
                <a:blip r:embed="rId716"/>
                <a:stretch>
                  <a:fillRect/>
                </a:stretch>
              </p:blipFill>
              <p:spPr>
                <a:xfrm>
                  <a:off x="6315115" y="6219235"/>
                  <a:ext cx="475200" cy="114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7">
              <p14:nvContentPartPr>
                <p14:cNvPr id="484" name="Ink 483">
                  <a:extLst>
                    <a:ext uri="{FF2B5EF4-FFF2-40B4-BE49-F238E27FC236}">
                      <a16:creationId xmlns:a16="http://schemas.microsoft.com/office/drawing/2014/main" id="{BD3AE4B0-4C2F-54EE-41F1-CABB200D2B6A}"/>
                    </a:ext>
                  </a:extLst>
                </p14:cNvPr>
                <p14:cNvContentPartPr/>
                <p14:nvPr/>
              </p14:nvContentPartPr>
              <p14:xfrm>
                <a:off x="6711475" y="6453955"/>
                <a:ext cx="102960" cy="195480"/>
              </p14:xfrm>
            </p:contentPart>
          </mc:Choice>
          <mc:Fallback>
            <p:pic>
              <p:nvPicPr>
                <p:cNvPr id="484" name="Ink 483">
                  <a:extLst>
                    <a:ext uri="{FF2B5EF4-FFF2-40B4-BE49-F238E27FC236}">
                      <a16:creationId xmlns:a16="http://schemas.microsoft.com/office/drawing/2014/main" id="{BD3AE4B0-4C2F-54EE-41F1-CABB200D2B6A}"/>
                    </a:ext>
                  </a:extLst>
                </p:cNvPr>
                <p:cNvPicPr/>
                <p:nvPr/>
              </p:nvPicPr>
              <p:blipFill>
                <a:blip r:embed="rId718"/>
                <a:stretch>
                  <a:fillRect/>
                </a:stretch>
              </p:blipFill>
              <p:spPr>
                <a:xfrm>
                  <a:off x="6648835" y="6076315"/>
                  <a:ext cx="22860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9">
              <p14:nvContentPartPr>
                <p14:cNvPr id="485" name="Ink 484">
                  <a:extLst>
                    <a:ext uri="{FF2B5EF4-FFF2-40B4-BE49-F238E27FC236}">
                      <a16:creationId xmlns:a16="http://schemas.microsoft.com/office/drawing/2014/main" id="{7FF963F5-426C-5BA8-6A76-C3AE7F139443}"/>
                    </a:ext>
                  </a:extLst>
                </p14:cNvPr>
                <p14:cNvContentPartPr/>
                <p14:nvPr/>
              </p14:nvContentPartPr>
              <p14:xfrm>
                <a:off x="6471355" y="6923035"/>
                <a:ext cx="34200" cy="31680"/>
              </p14:xfrm>
            </p:contentPart>
          </mc:Choice>
          <mc:Fallback>
            <p:pic>
              <p:nvPicPr>
                <p:cNvPr id="485" name="Ink 484">
                  <a:extLst>
                    <a:ext uri="{FF2B5EF4-FFF2-40B4-BE49-F238E27FC236}">
                      <a16:creationId xmlns:a16="http://schemas.microsoft.com/office/drawing/2014/main" id="{7FF963F5-426C-5BA8-6A76-C3AE7F139443}"/>
                    </a:ext>
                  </a:extLst>
                </p:cNvPr>
                <p:cNvPicPr/>
                <p:nvPr/>
              </p:nvPicPr>
              <p:blipFill>
                <a:blip r:embed="rId720"/>
                <a:stretch>
                  <a:fillRect/>
                </a:stretch>
              </p:blipFill>
              <p:spPr>
                <a:xfrm>
                  <a:off x="6408355" y="6545395"/>
                  <a:ext cx="15984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1">
              <p14:nvContentPartPr>
                <p14:cNvPr id="486" name="Ink 485">
                  <a:extLst>
                    <a:ext uri="{FF2B5EF4-FFF2-40B4-BE49-F238E27FC236}">
                      <a16:creationId xmlns:a16="http://schemas.microsoft.com/office/drawing/2014/main" id="{CE35F521-D603-3815-F952-F21B2B803131}"/>
                    </a:ext>
                  </a:extLst>
                </p14:cNvPr>
                <p14:cNvContentPartPr/>
                <p14:nvPr/>
              </p14:nvContentPartPr>
              <p14:xfrm>
                <a:off x="6206395" y="6257035"/>
                <a:ext cx="86400" cy="477720"/>
              </p14:xfrm>
            </p:contentPart>
          </mc:Choice>
          <mc:Fallback>
            <p:pic>
              <p:nvPicPr>
                <p:cNvPr id="486" name="Ink 485">
                  <a:extLst>
                    <a:ext uri="{FF2B5EF4-FFF2-40B4-BE49-F238E27FC236}">
                      <a16:creationId xmlns:a16="http://schemas.microsoft.com/office/drawing/2014/main" id="{CE35F521-D603-3815-F952-F21B2B803131}"/>
                    </a:ext>
                  </a:extLst>
                </p:cNvPr>
                <p:cNvPicPr/>
                <p:nvPr/>
              </p:nvPicPr>
              <p:blipFill>
                <a:blip r:embed="rId722"/>
                <a:stretch>
                  <a:fillRect/>
                </a:stretch>
              </p:blipFill>
              <p:spPr>
                <a:xfrm>
                  <a:off x="6143755" y="5879395"/>
                  <a:ext cx="212040" cy="123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3">
              <p14:nvContentPartPr>
                <p14:cNvPr id="487" name="Ink 486">
                  <a:extLst>
                    <a:ext uri="{FF2B5EF4-FFF2-40B4-BE49-F238E27FC236}">
                      <a16:creationId xmlns:a16="http://schemas.microsoft.com/office/drawing/2014/main" id="{B3218836-5B66-0C60-76E3-E215EDF2011A}"/>
                    </a:ext>
                  </a:extLst>
                </p14:cNvPr>
                <p14:cNvContentPartPr/>
                <p14:nvPr/>
              </p14:nvContentPartPr>
              <p14:xfrm>
                <a:off x="6201355" y="6274315"/>
                <a:ext cx="117000" cy="495000"/>
              </p14:xfrm>
            </p:contentPart>
          </mc:Choice>
          <mc:Fallback>
            <p:pic>
              <p:nvPicPr>
                <p:cNvPr id="487" name="Ink 486">
                  <a:extLst>
                    <a:ext uri="{FF2B5EF4-FFF2-40B4-BE49-F238E27FC236}">
                      <a16:creationId xmlns:a16="http://schemas.microsoft.com/office/drawing/2014/main" id="{B3218836-5B66-0C60-76E3-E215EDF2011A}"/>
                    </a:ext>
                  </a:extLst>
                </p:cNvPr>
                <p:cNvPicPr/>
                <p:nvPr/>
              </p:nvPicPr>
              <p:blipFill>
                <a:blip r:embed="rId724"/>
                <a:stretch>
                  <a:fillRect/>
                </a:stretch>
              </p:blipFill>
              <p:spPr>
                <a:xfrm>
                  <a:off x="6138355" y="5896675"/>
                  <a:ext cx="242640" cy="125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5">
              <p14:nvContentPartPr>
                <p14:cNvPr id="488" name="Ink 487">
                  <a:extLst>
                    <a:ext uri="{FF2B5EF4-FFF2-40B4-BE49-F238E27FC236}">
                      <a16:creationId xmlns:a16="http://schemas.microsoft.com/office/drawing/2014/main" id="{7A1269B0-E2EB-E420-DB78-50397F338446}"/>
                    </a:ext>
                  </a:extLst>
                </p14:cNvPr>
                <p14:cNvContentPartPr/>
                <p14:nvPr/>
              </p14:nvContentPartPr>
              <p14:xfrm>
                <a:off x="6010555" y="6268915"/>
                <a:ext cx="311760" cy="709920"/>
              </p14:xfrm>
            </p:contentPart>
          </mc:Choice>
          <mc:Fallback>
            <p:pic>
              <p:nvPicPr>
                <p:cNvPr id="488" name="Ink 487">
                  <a:extLst>
                    <a:ext uri="{FF2B5EF4-FFF2-40B4-BE49-F238E27FC236}">
                      <a16:creationId xmlns:a16="http://schemas.microsoft.com/office/drawing/2014/main" id="{7A1269B0-E2EB-E420-DB78-50397F338446}"/>
                    </a:ext>
                  </a:extLst>
                </p:cNvPr>
                <p:cNvPicPr/>
                <p:nvPr/>
              </p:nvPicPr>
              <p:blipFill>
                <a:blip r:embed="rId726"/>
                <a:stretch>
                  <a:fillRect/>
                </a:stretch>
              </p:blipFill>
              <p:spPr>
                <a:xfrm>
                  <a:off x="5947915" y="5891275"/>
                  <a:ext cx="437400" cy="146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7">
              <p14:nvContentPartPr>
                <p14:cNvPr id="490" name="Ink 489">
                  <a:extLst>
                    <a:ext uri="{FF2B5EF4-FFF2-40B4-BE49-F238E27FC236}">
                      <a16:creationId xmlns:a16="http://schemas.microsoft.com/office/drawing/2014/main" id="{DA2EE0EF-66B5-3159-4655-13B1868E3163}"/>
                    </a:ext>
                  </a:extLst>
                </p14:cNvPr>
                <p14:cNvContentPartPr/>
                <p14:nvPr/>
              </p14:nvContentPartPr>
              <p14:xfrm>
                <a:off x="5318995" y="6950395"/>
                <a:ext cx="678240" cy="64440"/>
              </p14:xfrm>
            </p:contentPart>
          </mc:Choice>
          <mc:Fallback>
            <p:pic>
              <p:nvPicPr>
                <p:cNvPr id="490" name="Ink 489">
                  <a:extLst>
                    <a:ext uri="{FF2B5EF4-FFF2-40B4-BE49-F238E27FC236}">
                      <a16:creationId xmlns:a16="http://schemas.microsoft.com/office/drawing/2014/main" id="{DA2EE0EF-66B5-3159-4655-13B1868E3163}"/>
                    </a:ext>
                  </a:extLst>
                </p:cNvPr>
                <p:cNvPicPr/>
                <p:nvPr/>
              </p:nvPicPr>
              <p:blipFill>
                <a:blip r:embed="rId728"/>
                <a:stretch>
                  <a:fillRect/>
                </a:stretch>
              </p:blipFill>
              <p:spPr>
                <a:xfrm>
                  <a:off x="5256355" y="6572395"/>
                  <a:ext cx="803880" cy="82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9">
              <p14:nvContentPartPr>
                <p14:cNvPr id="491" name="Ink 490">
                  <a:extLst>
                    <a:ext uri="{FF2B5EF4-FFF2-40B4-BE49-F238E27FC236}">
                      <a16:creationId xmlns:a16="http://schemas.microsoft.com/office/drawing/2014/main" id="{1256AC88-F16A-4B2D-513F-98EA1BE10250}"/>
                    </a:ext>
                  </a:extLst>
                </p14:cNvPr>
                <p14:cNvContentPartPr/>
                <p14:nvPr/>
              </p14:nvContentPartPr>
              <p14:xfrm>
                <a:off x="5552275" y="6784075"/>
                <a:ext cx="642960" cy="203040"/>
              </p14:xfrm>
            </p:contentPart>
          </mc:Choice>
          <mc:Fallback>
            <p:pic>
              <p:nvPicPr>
                <p:cNvPr id="491" name="Ink 490">
                  <a:extLst>
                    <a:ext uri="{FF2B5EF4-FFF2-40B4-BE49-F238E27FC236}">
                      <a16:creationId xmlns:a16="http://schemas.microsoft.com/office/drawing/2014/main" id="{1256AC88-F16A-4B2D-513F-98EA1BE10250}"/>
                    </a:ext>
                  </a:extLst>
                </p:cNvPr>
                <p:cNvPicPr/>
                <p:nvPr/>
              </p:nvPicPr>
              <p:blipFill>
                <a:blip r:embed="rId730"/>
                <a:stretch>
                  <a:fillRect/>
                </a:stretch>
              </p:blipFill>
              <p:spPr>
                <a:xfrm>
                  <a:off x="5489635" y="6406075"/>
                  <a:ext cx="768600" cy="95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1">
              <p14:nvContentPartPr>
                <p14:cNvPr id="492" name="Ink 491">
                  <a:extLst>
                    <a:ext uri="{FF2B5EF4-FFF2-40B4-BE49-F238E27FC236}">
                      <a16:creationId xmlns:a16="http://schemas.microsoft.com/office/drawing/2014/main" id="{C3266941-D27B-CC8D-F9A0-F256D7789D6D}"/>
                    </a:ext>
                  </a:extLst>
                </p14:cNvPr>
                <p14:cNvContentPartPr/>
                <p14:nvPr/>
              </p14:nvContentPartPr>
              <p14:xfrm>
                <a:off x="5711755" y="6667435"/>
                <a:ext cx="541800" cy="349920"/>
              </p14:xfrm>
            </p:contentPart>
          </mc:Choice>
          <mc:Fallback>
            <p:pic>
              <p:nvPicPr>
                <p:cNvPr id="492" name="Ink 491">
                  <a:extLst>
                    <a:ext uri="{FF2B5EF4-FFF2-40B4-BE49-F238E27FC236}">
                      <a16:creationId xmlns:a16="http://schemas.microsoft.com/office/drawing/2014/main" id="{C3266941-D27B-CC8D-F9A0-F256D7789D6D}"/>
                    </a:ext>
                  </a:extLst>
                </p:cNvPr>
                <p:cNvPicPr/>
                <p:nvPr/>
              </p:nvPicPr>
              <p:blipFill>
                <a:blip r:embed="rId732"/>
                <a:stretch>
                  <a:fillRect/>
                </a:stretch>
              </p:blipFill>
              <p:spPr>
                <a:xfrm>
                  <a:off x="5648755" y="6289435"/>
                  <a:ext cx="667440" cy="110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3">
              <p14:nvContentPartPr>
                <p14:cNvPr id="493" name="Ink 492">
                  <a:extLst>
                    <a:ext uri="{FF2B5EF4-FFF2-40B4-BE49-F238E27FC236}">
                      <a16:creationId xmlns:a16="http://schemas.microsoft.com/office/drawing/2014/main" id="{EA4CE2C9-2F2E-6DAE-D3BF-6576B0237FEF}"/>
                    </a:ext>
                  </a:extLst>
                </p14:cNvPr>
                <p14:cNvContentPartPr/>
                <p14:nvPr/>
              </p14:nvContentPartPr>
              <p14:xfrm>
                <a:off x="6210715" y="6651595"/>
                <a:ext cx="47520" cy="82800"/>
              </p14:xfrm>
            </p:contentPart>
          </mc:Choice>
          <mc:Fallback>
            <p:pic>
              <p:nvPicPr>
                <p:cNvPr id="493" name="Ink 492">
                  <a:extLst>
                    <a:ext uri="{FF2B5EF4-FFF2-40B4-BE49-F238E27FC236}">
                      <a16:creationId xmlns:a16="http://schemas.microsoft.com/office/drawing/2014/main" id="{EA4CE2C9-2F2E-6DAE-D3BF-6576B0237FEF}"/>
                    </a:ext>
                  </a:extLst>
                </p:cNvPr>
                <p:cNvPicPr/>
                <p:nvPr/>
              </p:nvPicPr>
              <p:blipFill>
                <a:blip r:embed="rId734"/>
                <a:stretch>
                  <a:fillRect/>
                </a:stretch>
              </p:blipFill>
              <p:spPr>
                <a:xfrm>
                  <a:off x="6148075" y="6273595"/>
                  <a:ext cx="173160" cy="83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5">
              <p14:nvContentPartPr>
                <p14:cNvPr id="494" name="Ink 493">
                  <a:extLst>
                    <a:ext uri="{FF2B5EF4-FFF2-40B4-BE49-F238E27FC236}">
                      <a16:creationId xmlns:a16="http://schemas.microsoft.com/office/drawing/2014/main" id="{E4697B49-BA27-DAC0-C457-37F2AB7F33FB}"/>
                    </a:ext>
                  </a:extLst>
                </p14:cNvPr>
                <p14:cNvContentPartPr/>
                <p14:nvPr/>
              </p14:nvContentPartPr>
              <p14:xfrm>
                <a:off x="5619955" y="6476635"/>
                <a:ext cx="662400" cy="564120"/>
              </p14:xfrm>
            </p:contentPart>
          </mc:Choice>
          <mc:Fallback>
            <p:pic>
              <p:nvPicPr>
                <p:cNvPr id="494" name="Ink 493">
                  <a:extLst>
                    <a:ext uri="{FF2B5EF4-FFF2-40B4-BE49-F238E27FC236}">
                      <a16:creationId xmlns:a16="http://schemas.microsoft.com/office/drawing/2014/main" id="{E4697B49-BA27-DAC0-C457-37F2AB7F33FB}"/>
                    </a:ext>
                  </a:extLst>
                </p:cNvPr>
                <p:cNvPicPr/>
                <p:nvPr/>
              </p:nvPicPr>
              <p:blipFill>
                <a:blip r:embed="rId736"/>
                <a:stretch>
                  <a:fillRect/>
                </a:stretch>
              </p:blipFill>
              <p:spPr>
                <a:xfrm>
                  <a:off x="5557315" y="6098635"/>
                  <a:ext cx="788040" cy="131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7">
              <p14:nvContentPartPr>
                <p14:cNvPr id="495" name="Ink 494">
                  <a:extLst>
                    <a:ext uri="{FF2B5EF4-FFF2-40B4-BE49-F238E27FC236}">
                      <a16:creationId xmlns:a16="http://schemas.microsoft.com/office/drawing/2014/main" id="{7B1C2361-AC59-9736-F904-413296CC348A}"/>
                    </a:ext>
                  </a:extLst>
                </p14:cNvPr>
                <p14:cNvContentPartPr/>
                <p14:nvPr/>
              </p14:nvContentPartPr>
              <p14:xfrm>
                <a:off x="6157075" y="6231115"/>
                <a:ext cx="158760" cy="651960"/>
              </p14:xfrm>
            </p:contentPart>
          </mc:Choice>
          <mc:Fallback>
            <p:pic>
              <p:nvPicPr>
                <p:cNvPr id="495" name="Ink 494">
                  <a:extLst>
                    <a:ext uri="{FF2B5EF4-FFF2-40B4-BE49-F238E27FC236}">
                      <a16:creationId xmlns:a16="http://schemas.microsoft.com/office/drawing/2014/main" id="{7B1C2361-AC59-9736-F904-413296CC348A}"/>
                    </a:ext>
                  </a:extLst>
                </p:cNvPr>
                <p:cNvPicPr/>
                <p:nvPr/>
              </p:nvPicPr>
              <p:blipFill>
                <a:blip r:embed="rId738"/>
                <a:stretch>
                  <a:fillRect/>
                </a:stretch>
              </p:blipFill>
              <p:spPr>
                <a:xfrm>
                  <a:off x="6094075" y="5853115"/>
                  <a:ext cx="284400" cy="140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9">
              <p14:nvContentPartPr>
                <p14:cNvPr id="497" name="Ink 496">
                  <a:extLst>
                    <a:ext uri="{FF2B5EF4-FFF2-40B4-BE49-F238E27FC236}">
                      <a16:creationId xmlns:a16="http://schemas.microsoft.com/office/drawing/2014/main" id="{17ECCA26-AD57-FF40-C9F0-7607E843AC98}"/>
                    </a:ext>
                  </a:extLst>
                </p14:cNvPr>
                <p14:cNvContentPartPr/>
                <p14:nvPr/>
              </p14:nvContentPartPr>
              <p14:xfrm>
                <a:off x="5200195" y="6957595"/>
                <a:ext cx="656640" cy="46440"/>
              </p14:xfrm>
            </p:contentPart>
          </mc:Choice>
          <mc:Fallback>
            <p:pic>
              <p:nvPicPr>
                <p:cNvPr id="497" name="Ink 496">
                  <a:extLst>
                    <a:ext uri="{FF2B5EF4-FFF2-40B4-BE49-F238E27FC236}">
                      <a16:creationId xmlns:a16="http://schemas.microsoft.com/office/drawing/2014/main" id="{17ECCA26-AD57-FF40-C9F0-7607E843AC98}"/>
                    </a:ext>
                  </a:extLst>
                </p:cNvPr>
                <p:cNvPicPr/>
                <p:nvPr/>
              </p:nvPicPr>
              <p:blipFill>
                <a:blip r:embed="rId740"/>
                <a:stretch>
                  <a:fillRect/>
                </a:stretch>
              </p:blipFill>
              <p:spPr>
                <a:xfrm>
                  <a:off x="5137195" y="6579955"/>
                  <a:ext cx="782280" cy="80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1">
              <p14:nvContentPartPr>
                <p14:cNvPr id="498" name="Ink 497">
                  <a:extLst>
                    <a:ext uri="{FF2B5EF4-FFF2-40B4-BE49-F238E27FC236}">
                      <a16:creationId xmlns:a16="http://schemas.microsoft.com/office/drawing/2014/main" id="{E727CED5-915B-3312-FB19-AC25F9A54520}"/>
                    </a:ext>
                  </a:extLst>
                </p14:cNvPr>
                <p14:cNvContentPartPr/>
                <p14:nvPr/>
              </p14:nvContentPartPr>
              <p14:xfrm>
                <a:off x="4890955" y="6763555"/>
                <a:ext cx="496080" cy="264960"/>
              </p14:xfrm>
            </p:contentPart>
          </mc:Choice>
          <mc:Fallback>
            <p:pic>
              <p:nvPicPr>
                <p:cNvPr id="498" name="Ink 497">
                  <a:extLst>
                    <a:ext uri="{FF2B5EF4-FFF2-40B4-BE49-F238E27FC236}">
                      <a16:creationId xmlns:a16="http://schemas.microsoft.com/office/drawing/2014/main" id="{E727CED5-915B-3312-FB19-AC25F9A54520}"/>
                    </a:ext>
                  </a:extLst>
                </p:cNvPr>
                <p:cNvPicPr/>
                <p:nvPr/>
              </p:nvPicPr>
              <p:blipFill>
                <a:blip r:embed="rId742"/>
                <a:stretch>
                  <a:fillRect/>
                </a:stretch>
              </p:blipFill>
              <p:spPr>
                <a:xfrm>
                  <a:off x="4827955" y="6385915"/>
                  <a:ext cx="621720" cy="102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3">
              <p14:nvContentPartPr>
                <p14:cNvPr id="499" name="Ink 498">
                  <a:extLst>
                    <a:ext uri="{FF2B5EF4-FFF2-40B4-BE49-F238E27FC236}">
                      <a16:creationId xmlns:a16="http://schemas.microsoft.com/office/drawing/2014/main" id="{E1AC8D96-6A26-81EC-E5B3-A8A977795AEF}"/>
                    </a:ext>
                  </a:extLst>
                </p14:cNvPr>
                <p14:cNvContentPartPr/>
                <p14:nvPr/>
              </p14:nvContentPartPr>
              <p14:xfrm>
                <a:off x="4646875" y="6699475"/>
                <a:ext cx="636840" cy="285840"/>
              </p14:xfrm>
            </p:contentPart>
          </mc:Choice>
          <mc:Fallback>
            <p:pic>
              <p:nvPicPr>
                <p:cNvPr id="499" name="Ink 498">
                  <a:extLst>
                    <a:ext uri="{FF2B5EF4-FFF2-40B4-BE49-F238E27FC236}">
                      <a16:creationId xmlns:a16="http://schemas.microsoft.com/office/drawing/2014/main" id="{E1AC8D96-6A26-81EC-E5B3-A8A977795AEF}"/>
                    </a:ext>
                  </a:extLst>
                </p:cNvPr>
                <p:cNvPicPr/>
                <p:nvPr/>
              </p:nvPicPr>
              <p:blipFill>
                <a:blip r:embed="rId744"/>
                <a:stretch>
                  <a:fillRect/>
                </a:stretch>
              </p:blipFill>
              <p:spPr>
                <a:xfrm>
                  <a:off x="4584235" y="6321835"/>
                  <a:ext cx="762480" cy="104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5">
              <p14:nvContentPartPr>
                <p14:cNvPr id="500" name="Ink 499">
                  <a:extLst>
                    <a:ext uri="{FF2B5EF4-FFF2-40B4-BE49-F238E27FC236}">
                      <a16:creationId xmlns:a16="http://schemas.microsoft.com/office/drawing/2014/main" id="{1AA39AC9-C8E5-D708-0450-55FE2C315F0B}"/>
                    </a:ext>
                  </a:extLst>
                </p14:cNvPr>
                <p14:cNvContentPartPr/>
                <p14:nvPr/>
              </p14:nvContentPartPr>
              <p14:xfrm>
                <a:off x="4388755" y="6456115"/>
                <a:ext cx="6480" cy="13680"/>
              </p14:xfrm>
            </p:contentPart>
          </mc:Choice>
          <mc:Fallback>
            <p:pic>
              <p:nvPicPr>
                <p:cNvPr id="500" name="Ink 499">
                  <a:extLst>
                    <a:ext uri="{FF2B5EF4-FFF2-40B4-BE49-F238E27FC236}">
                      <a16:creationId xmlns:a16="http://schemas.microsoft.com/office/drawing/2014/main" id="{1AA39AC9-C8E5-D708-0450-55FE2C315F0B}"/>
                    </a:ext>
                  </a:extLst>
                </p:cNvPr>
                <p:cNvPicPr/>
                <p:nvPr/>
              </p:nvPicPr>
              <p:blipFill>
                <a:blip r:embed="rId176"/>
                <a:stretch>
                  <a:fillRect/>
                </a:stretch>
              </p:blipFill>
              <p:spPr>
                <a:xfrm>
                  <a:off x="4326115" y="6078115"/>
                  <a:ext cx="132120" cy="76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6">
              <p14:nvContentPartPr>
                <p14:cNvPr id="501" name="Ink 500">
                  <a:extLst>
                    <a:ext uri="{FF2B5EF4-FFF2-40B4-BE49-F238E27FC236}">
                      <a16:creationId xmlns:a16="http://schemas.microsoft.com/office/drawing/2014/main" id="{7BF524BE-6185-1F43-50A4-986210C0BE1E}"/>
                    </a:ext>
                  </a:extLst>
                </p14:cNvPr>
                <p14:cNvContentPartPr/>
                <p14:nvPr/>
              </p14:nvContentPartPr>
              <p14:xfrm>
                <a:off x="4321435" y="6412555"/>
                <a:ext cx="326520" cy="484200"/>
              </p14:xfrm>
            </p:contentPart>
          </mc:Choice>
          <mc:Fallback>
            <p:pic>
              <p:nvPicPr>
                <p:cNvPr id="501" name="Ink 500">
                  <a:extLst>
                    <a:ext uri="{FF2B5EF4-FFF2-40B4-BE49-F238E27FC236}">
                      <a16:creationId xmlns:a16="http://schemas.microsoft.com/office/drawing/2014/main" id="{7BF524BE-6185-1F43-50A4-986210C0BE1E}"/>
                    </a:ext>
                  </a:extLst>
                </p:cNvPr>
                <p:cNvPicPr/>
                <p:nvPr/>
              </p:nvPicPr>
              <p:blipFill>
                <a:blip r:embed="rId747"/>
                <a:stretch>
                  <a:fillRect/>
                </a:stretch>
              </p:blipFill>
              <p:spPr>
                <a:xfrm>
                  <a:off x="4258795" y="6034915"/>
                  <a:ext cx="452160" cy="123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8">
              <p14:nvContentPartPr>
                <p14:cNvPr id="503" name="Ink 502">
                  <a:extLst>
                    <a:ext uri="{FF2B5EF4-FFF2-40B4-BE49-F238E27FC236}">
                      <a16:creationId xmlns:a16="http://schemas.microsoft.com/office/drawing/2014/main" id="{49E98C12-E34B-7F63-467C-1D8C226F5C61}"/>
                    </a:ext>
                  </a:extLst>
                </p14:cNvPr>
                <p14:cNvContentPartPr/>
                <p14:nvPr/>
              </p14:nvContentPartPr>
              <p14:xfrm>
                <a:off x="4252315" y="6328675"/>
                <a:ext cx="153720" cy="325440"/>
              </p14:xfrm>
            </p:contentPart>
          </mc:Choice>
          <mc:Fallback>
            <p:pic>
              <p:nvPicPr>
                <p:cNvPr id="503" name="Ink 502">
                  <a:extLst>
                    <a:ext uri="{FF2B5EF4-FFF2-40B4-BE49-F238E27FC236}">
                      <a16:creationId xmlns:a16="http://schemas.microsoft.com/office/drawing/2014/main" id="{49E98C12-E34B-7F63-467C-1D8C226F5C61}"/>
                    </a:ext>
                  </a:extLst>
                </p:cNvPr>
                <p:cNvPicPr/>
                <p:nvPr/>
              </p:nvPicPr>
              <p:blipFill>
                <a:blip r:embed="rId749"/>
                <a:stretch>
                  <a:fillRect/>
                </a:stretch>
              </p:blipFill>
              <p:spPr>
                <a:xfrm>
                  <a:off x="4189675" y="5951035"/>
                  <a:ext cx="279360" cy="108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0">
              <p14:nvContentPartPr>
                <p14:cNvPr id="504" name="Ink 503">
                  <a:extLst>
                    <a:ext uri="{FF2B5EF4-FFF2-40B4-BE49-F238E27FC236}">
                      <a16:creationId xmlns:a16="http://schemas.microsoft.com/office/drawing/2014/main" id="{313D3E0A-A32C-F838-CE30-1164DCFFBC20}"/>
                    </a:ext>
                  </a:extLst>
                </p14:cNvPr>
                <p14:cNvContentPartPr/>
                <p14:nvPr/>
              </p14:nvContentPartPr>
              <p14:xfrm>
                <a:off x="4246915" y="6310315"/>
                <a:ext cx="242280" cy="456840"/>
              </p14:xfrm>
            </p:contentPart>
          </mc:Choice>
          <mc:Fallback>
            <p:pic>
              <p:nvPicPr>
                <p:cNvPr id="504" name="Ink 503">
                  <a:extLst>
                    <a:ext uri="{FF2B5EF4-FFF2-40B4-BE49-F238E27FC236}">
                      <a16:creationId xmlns:a16="http://schemas.microsoft.com/office/drawing/2014/main" id="{313D3E0A-A32C-F838-CE30-1164DCFFBC20}"/>
                    </a:ext>
                  </a:extLst>
                </p:cNvPr>
                <p:cNvPicPr/>
                <p:nvPr/>
              </p:nvPicPr>
              <p:blipFill>
                <a:blip r:embed="rId751"/>
                <a:stretch>
                  <a:fillRect/>
                </a:stretch>
              </p:blipFill>
              <p:spPr>
                <a:xfrm>
                  <a:off x="4184275" y="5932315"/>
                  <a:ext cx="367920" cy="121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2">
              <p14:nvContentPartPr>
                <p14:cNvPr id="505" name="Ink 504">
                  <a:extLst>
                    <a:ext uri="{FF2B5EF4-FFF2-40B4-BE49-F238E27FC236}">
                      <a16:creationId xmlns:a16="http://schemas.microsoft.com/office/drawing/2014/main" id="{3ECE6733-9E18-D0DD-98E9-E7D947710FAC}"/>
                    </a:ext>
                  </a:extLst>
                </p14:cNvPr>
                <p14:cNvContentPartPr/>
                <p14:nvPr/>
              </p14:nvContentPartPr>
              <p14:xfrm>
                <a:off x="4299115" y="6331555"/>
                <a:ext cx="502920" cy="775080"/>
              </p14:xfrm>
            </p:contentPart>
          </mc:Choice>
          <mc:Fallback>
            <p:pic>
              <p:nvPicPr>
                <p:cNvPr id="505" name="Ink 504">
                  <a:extLst>
                    <a:ext uri="{FF2B5EF4-FFF2-40B4-BE49-F238E27FC236}">
                      <a16:creationId xmlns:a16="http://schemas.microsoft.com/office/drawing/2014/main" id="{3ECE6733-9E18-D0DD-98E9-E7D947710FAC}"/>
                    </a:ext>
                  </a:extLst>
                </p:cNvPr>
                <p:cNvPicPr/>
                <p:nvPr/>
              </p:nvPicPr>
              <p:blipFill>
                <a:blip r:embed="rId753"/>
                <a:stretch>
                  <a:fillRect/>
                </a:stretch>
              </p:blipFill>
              <p:spPr>
                <a:xfrm>
                  <a:off x="4236115" y="5953915"/>
                  <a:ext cx="628560" cy="153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4">
              <p14:nvContentPartPr>
                <p14:cNvPr id="506" name="Ink 505">
                  <a:extLst>
                    <a:ext uri="{FF2B5EF4-FFF2-40B4-BE49-F238E27FC236}">
                      <a16:creationId xmlns:a16="http://schemas.microsoft.com/office/drawing/2014/main" id="{D3CC8309-CBAD-A7A9-4A01-B59EAFD8F79C}"/>
                    </a:ext>
                  </a:extLst>
                </p14:cNvPr>
                <p14:cNvContentPartPr/>
                <p14:nvPr/>
              </p14:nvContentPartPr>
              <p14:xfrm>
                <a:off x="4584235" y="6872995"/>
                <a:ext cx="507240" cy="346320"/>
              </p14:xfrm>
            </p:contentPart>
          </mc:Choice>
          <mc:Fallback>
            <p:pic>
              <p:nvPicPr>
                <p:cNvPr id="506" name="Ink 505">
                  <a:extLst>
                    <a:ext uri="{FF2B5EF4-FFF2-40B4-BE49-F238E27FC236}">
                      <a16:creationId xmlns:a16="http://schemas.microsoft.com/office/drawing/2014/main" id="{D3CC8309-CBAD-A7A9-4A01-B59EAFD8F79C}"/>
                    </a:ext>
                  </a:extLst>
                </p:cNvPr>
                <p:cNvPicPr/>
                <p:nvPr/>
              </p:nvPicPr>
              <p:blipFill>
                <a:blip r:embed="rId755"/>
                <a:stretch>
                  <a:fillRect/>
                </a:stretch>
              </p:blipFill>
              <p:spPr>
                <a:xfrm>
                  <a:off x="4521235" y="6494995"/>
                  <a:ext cx="632880" cy="110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6">
              <p14:nvContentPartPr>
                <p14:cNvPr id="507" name="Ink 506">
                  <a:extLst>
                    <a:ext uri="{FF2B5EF4-FFF2-40B4-BE49-F238E27FC236}">
                      <a16:creationId xmlns:a16="http://schemas.microsoft.com/office/drawing/2014/main" id="{589B5C89-3E1B-A449-67EE-82C9F30E2C16}"/>
                    </a:ext>
                  </a:extLst>
                </p14:cNvPr>
                <p14:cNvContentPartPr/>
                <p14:nvPr/>
              </p14:nvContentPartPr>
              <p14:xfrm>
                <a:off x="4573075" y="6909715"/>
                <a:ext cx="618120" cy="353160"/>
              </p14:xfrm>
            </p:contentPart>
          </mc:Choice>
          <mc:Fallback>
            <p:pic>
              <p:nvPicPr>
                <p:cNvPr id="507" name="Ink 506">
                  <a:extLst>
                    <a:ext uri="{FF2B5EF4-FFF2-40B4-BE49-F238E27FC236}">
                      <a16:creationId xmlns:a16="http://schemas.microsoft.com/office/drawing/2014/main" id="{589B5C89-3E1B-A449-67EE-82C9F30E2C16}"/>
                    </a:ext>
                  </a:extLst>
                </p:cNvPr>
                <p:cNvPicPr/>
                <p:nvPr/>
              </p:nvPicPr>
              <p:blipFill>
                <a:blip r:embed="rId757"/>
                <a:stretch>
                  <a:fillRect/>
                </a:stretch>
              </p:blipFill>
              <p:spPr>
                <a:xfrm>
                  <a:off x="4510075" y="6531715"/>
                  <a:ext cx="743760" cy="110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8">
              <p14:nvContentPartPr>
                <p14:cNvPr id="508" name="Ink 507">
                  <a:extLst>
                    <a:ext uri="{FF2B5EF4-FFF2-40B4-BE49-F238E27FC236}">
                      <a16:creationId xmlns:a16="http://schemas.microsoft.com/office/drawing/2014/main" id="{BB95545C-F184-854E-4812-0EBE24FF7264}"/>
                    </a:ext>
                  </a:extLst>
                </p14:cNvPr>
                <p14:cNvContentPartPr/>
                <p14:nvPr/>
              </p14:nvContentPartPr>
              <p14:xfrm>
                <a:off x="4638235" y="6961915"/>
                <a:ext cx="753840" cy="301320"/>
              </p14:xfrm>
            </p:contentPart>
          </mc:Choice>
          <mc:Fallback>
            <p:pic>
              <p:nvPicPr>
                <p:cNvPr id="508" name="Ink 507">
                  <a:extLst>
                    <a:ext uri="{FF2B5EF4-FFF2-40B4-BE49-F238E27FC236}">
                      <a16:creationId xmlns:a16="http://schemas.microsoft.com/office/drawing/2014/main" id="{BB95545C-F184-854E-4812-0EBE24FF7264}"/>
                    </a:ext>
                  </a:extLst>
                </p:cNvPr>
                <p:cNvPicPr/>
                <p:nvPr/>
              </p:nvPicPr>
              <p:blipFill>
                <a:blip r:embed="rId759"/>
                <a:stretch>
                  <a:fillRect/>
                </a:stretch>
              </p:blipFill>
              <p:spPr>
                <a:xfrm>
                  <a:off x="4575595" y="6583915"/>
                  <a:ext cx="879480" cy="105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0">
              <p14:nvContentPartPr>
                <p14:cNvPr id="509" name="Ink 508">
                  <a:extLst>
                    <a:ext uri="{FF2B5EF4-FFF2-40B4-BE49-F238E27FC236}">
                      <a16:creationId xmlns:a16="http://schemas.microsoft.com/office/drawing/2014/main" id="{9CF38FA9-D71D-EAE3-6414-0236976D3731}"/>
                    </a:ext>
                  </a:extLst>
                </p14:cNvPr>
                <p14:cNvContentPartPr/>
                <p14:nvPr/>
              </p14:nvContentPartPr>
              <p14:xfrm>
                <a:off x="4868635" y="7074235"/>
                <a:ext cx="577080" cy="217440"/>
              </p14:xfrm>
            </p:contentPart>
          </mc:Choice>
          <mc:Fallback>
            <p:pic>
              <p:nvPicPr>
                <p:cNvPr id="509" name="Ink 508">
                  <a:extLst>
                    <a:ext uri="{FF2B5EF4-FFF2-40B4-BE49-F238E27FC236}">
                      <a16:creationId xmlns:a16="http://schemas.microsoft.com/office/drawing/2014/main" id="{9CF38FA9-D71D-EAE3-6414-0236976D3731}"/>
                    </a:ext>
                  </a:extLst>
                </p:cNvPr>
                <p:cNvPicPr/>
                <p:nvPr/>
              </p:nvPicPr>
              <p:blipFill>
                <a:blip r:embed="rId761"/>
                <a:stretch>
                  <a:fillRect/>
                </a:stretch>
              </p:blipFill>
              <p:spPr>
                <a:xfrm>
                  <a:off x="4805635" y="6696595"/>
                  <a:ext cx="702720" cy="97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2">
              <p14:nvContentPartPr>
                <p14:cNvPr id="510" name="Ink 509">
                  <a:extLst>
                    <a:ext uri="{FF2B5EF4-FFF2-40B4-BE49-F238E27FC236}">
                      <a16:creationId xmlns:a16="http://schemas.microsoft.com/office/drawing/2014/main" id="{40F7527C-510A-1436-10F9-0EAFB3EFAD49}"/>
                    </a:ext>
                  </a:extLst>
                </p14:cNvPr>
                <p14:cNvContentPartPr/>
                <p14:nvPr/>
              </p14:nvContentPartPr>
              <p14:xfrm>
                <a:off x="5150875" y="7272235"/>
                <a:ext cx="554400" cy="35280"/>
              </p14:xfrm>
            </p:contentPart>
          </mc:Choice>
          <mc:Fallback>
            <p:pic>
              <p:nvPicPr>
                <p:cNvPr id="510" name="Ink 509">
                  <a:extLst>
                    <a:ext uri="{FF2B5EF4-FFF2-40B4-BE49-F238E27FC236}">
                      <a16:creationId xmlns:a16="http://schemas.microsoft.com/office/drawing/2014/main" id="{40F7527C-510A-1436-10F9-0EAFB3EFAD49}"/>
                    </a:ext>
                  </a:extLst>
                </p:cNvPr>
                <p:cNvPicPr/>
                <p:nvPr/>
              </p:nvPicPr>
              <p:blipFill>
                <a:blip r:embed="rId763"/>
                <a:stretch>
                  <a:fillRect/>
                </a:stretch>
              </p:blipFill>
              <p:spPr>
                <a:xfrm>
                  <a:off x="5088235" y="6894235"/>
                  <a:ext cx="68004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4">
              <p14:nvContentPartPr>
                <p14:cNvPr id="511" name="Ink 510">
                  <a:extLst>
                    <a:ext uri="{FF2B5EF4-FFF2-40B4-BE49-F238E27FC236}">
                      <a16:creationId xmlns:a16="http://schemas.microsoft.com/office/drawing/2014/main" id="{0DB48C9B-5B08-8678-CD8E-D94CECDC622A}"/>
                    </a:ext>
                  </a:extLst>
                </p14:cNvPr>
                <p14:cNvContentPartPr/>
                <p14:nvPr/>
              </p14:nvContentPartPr>
              <p14:xfrm>
                <a:off x="5258875" y="7190515"/>
                <a:ext cx="757080" cy="73080"/>
              </p14:xfrm>
            </p:contentPart>
          </mc:Choice>
          <mc:Fallback>
            <p:pic>
              <p:nvPicPr>
                <p:cNvPr id="511" name="Ink 510">
                  <a:extLst>
                    <a:ext uri="{FF2B5EF4-FFF2-40B4-BE49-F238E27FC236}">
                      <a16:creationId xmlns:a16="http://schemas.microsoft.com/office/drawing/2014/main" id="{0DB48C9B-5B08-8678-CD8E-D94CECDC622A}"/>
                    </a:ext>
                  </a:extLst>
                </p:cNvPr>
                <p:cNvPicPr/>
                <p:nvPr/>
              </p:nvPicPr>
              <p:blipFill>
                <a:blip r:embed="rId765"/>
                <a:stretch>
                  <a:fillRect/>
                </a:stretch>
              </p:blipFill>
              <p:spPr>
                <a:xfrm>
                  <a:off x="5196235" y="6812875"/>
                  <a:ext cx="882720" cy="82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6">
              <p14:nvContentPartPr>
                <p14:cNvPr id="512" name="Ink 511">
                  <a:extLst>
                    <a:ext uri="{FF2B5EF4-FFF2-40B4-BE49-F238E27FC236}">
                      <a16:creationId xmlns:a16="http://schemas.microsoft.com/office/drawing/2014/main" id="{12360A79-42E0-D531-2140-37CC3B7DA9B6}"/>
                    </a:ext>
                  </a:extLst>
                </p14:cNvPr>
                <p14:cNvContentPartPr/>
                <p14:nvPr/>
              </p14:nvContentPartPr>
              <p14:xfrm>
                <a:off x="5336995" y="7219675"/>
                <a:ext cx="594720" cy="57960"/>
              </p14:xfrm>
            </p:contentPart>
          </mc:Choice>
          <mc:Fallback>
            <p:pic>
              <p:nvPicPr>
                <p:cNvPr id="512" name="Ink 511">
                  <a:extLst>
                    <a:ext uri="{FF2B5EF4-FFF2-40B4-BE49-F238E27FC236}">
                      <a16:creationId xmlns:a16="http://schemas.microsoft.com/office/drawing/2014/main" id="{12360A79-42E0-D531-2140-37CC3B7DA9B6}"/>
                    </a:ext>
                  </a:extLst>
                </p:cNvPr>
                <p:cNvPicPr/>
                <p:nvPr/>
              </p:nvPicPr>
              <p:blipFill>
                <a:blip r:embed="rId767"/>
                <a:stretch>
                  <a:fillRect/>
                </a:stretch>
              </p:blipFill>
              <p:spPr>
                <a:xfrm>
                  <a:off x="5273995" y="6841675"/>
                  <a:ext cx="720360" cy="81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8">
              <p14:nvContentPartPr>
                <p14:cNvPr id="513" name="Ink 512">
                  <a:extLst>
                    <a:ext uri="{FF2B5EF4-FFF2-40B4-BE49-F238E27FC236}">
                      <a16:creationId xmlns:a16="http://schemas.microsoft.com/office/drawing/2014/main" id="{A64B67F1-DA5F-15BD-1196-4BB46587CEDE}"/>
                    </a:ext>
                  </a:extLst>
                </p14:cNvPr>
                <p14:cNvContentPartPr/>
                <p14:nvPr/>
              </p14:nvContentPartPr>
              <p14:xfrm>
                <a:off x="5282275" y="7068115"/>
                <a:ext cx="1068120" cy="226800"/>
              </p14:xfrm>
            </p:contentPart>
          </mc:Choice>
          <mc:Fallback>
            <p:pic>
              <p:nvPicPr>
                <p:cNvPr id="513" name="Ink 512">
                  <a:extLst>
                    <a:ext uri="{FF2B5EF4-FFF2-40B4-BE49-F238E27FC236}">
                      <a16:creationId xmlns:a16="http://schemas.microsoft.com/office/drawing/2014/main" id="{A64B67F1-DA5F-15BD-1196-4BB46587CEDE}"/>
                    </a:ext>
                  </a:extLst>
                </p:cNvPr>
                <p:cNvPicPr/>
                <p:nvPr/>
              </p:nvPicPr>
              <p:blipFill>
                <a:blip r:embed="rId769"/>
                <a:stretch>
                  <a:fillRect/>
                </a:stretch>
              </p:blipFill>
              <p:spPr>
                <a:xfrm>
                  <a:off x="5219275" y="6690115"/>
                  <a:ext cx="1193760" cy="98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0">
              <p14:nvContentPartPr>
                <p14:cNvPr id="514" name="Ink 513">
                  <a:extLst>
                    <a:ext uri="{FF2B5EF4-FFF2-40B4-BE49-F238E27FC236}">
                      <a16:creationId xmlns:a16="http://schemas.microsoft.com/office/drawing/2014/main" id="{59BD93EF-7392-10F6-278F-C3D50D54E1E5}"/>
                    </a:ext>
                  </a:extLst>
                </p14:cNvPr>
                <p14:cNvContentPartPr/>
                <p14:nvPr/>
              </p14:nvContentPartPr>
              <p14:xfrm>
                <a:off x="6184795" y="6958315"/>
                <a:ext cx="254160" cy="210240"/>
              </p14:xfrm>
            </p:contentPart>
          </mc:Choice>
          <mc:Fallback>
            <p:pic>
              <p:nvPicPr>
                <p:cNvPr id="514" name="Ink 513">
                  <a:extLst>
                    <a:ext uri="{FF2B5EF4-FFF2-40B4-BE49-F238E27FC236}">
                      <a16:creationId xmlns:a16="http://schemas.microsoft.com/office/drawing/2014/main" id="{59BD93EF-7392-10F6-278F-C3D50D54E1E5}"/>
                    </a:ext>
                  </a:extLst>
                </p:cNvPr>
                <p:cNvPicPr/>
                <p:nvPr/>
              </p:nvPicPr>
              <p:blipFill>
                <a:blip r:embed="rId771"/>
                <a:stretch>
                  <a:fillRect/>
                </a:stretch>
              </p:blipFill>
              <p:spPr>
                <a:xfrm>
                  <a:off x="6121795" y="6580315"/>
                  <a:ext cx="379800" cy="96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2">
              <p14:nvContentPartPr>
                <p14:cNvPr id="515" name="Ink 514">
                  <a:extLst>
                    <a:ext uri="{FF2B5EF4-FFF2-40B4-BE49-F238E27FC236}">
                      <a16:creationId xmlns:a16="http://schemas.microsoft.com/office/drawing/2014/main" id="{CFBF03FB-9E6F-D0AE-9CE7-F8FEC9C4F0DB}"/>
                    </a:ext>
                  </a:extLst>
                </p14:cNvPr>
                <p14:cNvContentPartPr/>
                <p14:nvPr/>
              </p14:nvContentPartPr>
              <p14:xfrm>
                <a:off x="5808955" y="6975955"/>
                <a:ext cx="601200" cy="291240"/>
              </p14:xfrm>
            </p:contentPart>
          </mc:Choice>
          <mc:Fallback>
            <p:pic>
              <p:nvPicPr>
                <p:cNvPr id="515" name="Ink 514">
                  <a:extLst>
                    <a:ext uri="{FF2B5EF4-FFF2-40B4-BE49-F238E27FC236}">
                      <a16:creationId xmlns:a16="http://schemas.microsoft.com/office/drawing/2014/main" id="{CFBF03FB-9E6F-D0AE-9CE7-F8FEC9C4F0DB}"/>
                    </a:ext>
                  </a:extLst>
                </p:cNvPr>
                <p:cNvPicPr/>
                <p:nvPr/>
              </p:nvPicPr>
              <p:blipFill>
                <a:blip r:embed="rId773"/>
                <a:stretch>
                  <a:fillRect/>
                </a:stretch>
              </p:blipFill>
              <p:spPr>
                <a:xfrm>
                  <a:off x="5745955" y="6598315"/>
                  <a:ext cx="726840" cy="104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4">
              <p14:nvContentPartPr>
                <p14:cNvPr id="516" name="Ink 515">
                  <a:extLst>
                    <a:ext uri="{FF2B5EF4-FFF2-40B4-BE49-F238E27FC236}">
                      <a16:creationId xmlns:a16="http://schemas.microsoft.com/office/drawing/2014/main" id="{0859862B-DD3D-FD68-0601-424740E9CAB8}"/>
                    </a:ext>
                  </a:extLst>
                </p14:cNvPr>
                <p14:cNvContentPartPr/>
                <p14:nvPr/>
              </p14:nvContentPartPr>
              <p14:xfrm>
                <a:off x="6100555" y="6867235"/>
                <a:ext cx="428760" cy="350640"/>
              </p14:xfrm>
            </p:contentPart>
          </mc:Choice>
          <mc:Fallback>
            <p:pic>
              <p:nvPicPr>
                <p:cNvPr id="516" name="Ink 515">
                  <a:extLst>
                    <a:ext uri="{FF2B5EF4-FFF2-40B4-BE49-F238E27FC236}">
                      <a16:creationId xmlns:a16="http://schemas.microsoft.com/office/drawing/2014/main" id="{0859862B-DD3D-FD68-0601-424740E9CAB8}"/>
                    </a:ext>
                  </a:extLst>
                </p:cNvPr>
                <p:cNvPicPr/>
                <p:nvPr/>
              </p:nvPicPr>
              <p:blipFill>
                <a:blip r:embed="rId775"/>
                <a:stretch>
                  <a:fillRect/>
                </a:stretch>
              </p:blipFill>
              <p:spPr>
                <a:xfrm>
                  <a:off x="6037915" y="6489235"/>
                  <a:ext cx="554400" cy="110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6">
              <p14:nvContentPartPr>
                <p14:cNvPr id="517" name="Ink 516">
                  <a:extLst>
                    <a:ext uri="{FF2B5EF4-FFF2-40B4-BE49-F238E27FC236}">
                      <a16:creationId xmlns:a16="http://schemas.microsoft.com/office/drawing/2014/main" id="{14C5EAEE-B969-60EE-A9EE-F5E235D3B891}"/>
                    </a:ext>
                  </a:extLst>
                </p14:cNvPr>
                <p14:cNvContentPartPr/>
                <p14:nvPr/>
              </p14:nvContentPartPr>
              <p14:xfrm>
                <a:off x="6112075" y="7050835"/>
                <a:ext cx="237240" cy="121320"/>
              </p14:xfrm>
            </p:contentPart>
          </mc:Choice>
          <mc:Fallback>
            <p:pic>
              <p:nvPicPr>
                <p:cNvPr id="517" name="Ink 516">
                  <a:extLst>
                    <a:ext uri="{FF2B5EF4-FFF2-40B4-BE49-F238E27FC236}">
                      <a16:creationId xmlns:a16="http://schemas.microsoft.com/office/drawing/2014/main" id="{14C5EAEE-B969-60EE-A9EE-F5E235D3B891}"/>
                    </a:ext>
                  </a:extLst>
                </p:cNvPr>
                <p:cNvPicPr/>
                <p:nvPr/>
              </p:nvPicPr>
              <p:blipFill>
                <a:blip r:embed="rId777"/>
                <a:stretch>
                  <a:fillRect/>
                </a:stretch>
              </p:blipFill>
              <p:spPr>
                <a:xfrm>
                  <a:off x="6049075" y="6672835"/>
                  <a:ext cx="362880" cy="87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8">
              <p14:nvContentPartPr>
                <p14:cNvPr id="519" name="Ink 518">
                  <a:extLst>
                    <a:ext uri="{FF2B5EF4-FFF2-40B4-BE49-F238E27FC236}">
                      <a16:creationId xmlns:a16="http://schemas.microsoft.com/office/drawing/2014/main" id="{305635F8-FACF-F352-8298-9C9D53EEBDFD}"/>
                    </a:ext>
                  </a:extLst>
                </p14:cNvPr>
                <p14:cNvContentPartPr/>
                <p14:nvPr/>
              </p14:nvContentPartPr>
              <p14:xfrm>
                <a:off x="6544795" y="5855275"/>
                <a:ext cx="182880" cy="617400"/>
              </p14:xfrm>
            </p:contentPart>
          </mc:Choice>
          <mc:Fallback>
            <p:pic>
              <p:nvPicPr>
                <p:cNvPr id="519" name="Ink 518">
                  <a:extLst>
                    <a:ext uri="{FF2B5EF4-FFF2-40B4-BE49-F238E27FC236}">
                      <a16:creationId xmlns:a16="http://schemas.microsoft.com/office/drawing/2014/main" id="{305635F8-FACF-F352-8298-9C9D53EEBDFD}"/>
                    </a:ext>
                  </a:extLst>
                </p:cNvPr>
                <p:cNvPicPr/>
                <p:nvPr/>
              </p:nvPicPr>
              <p:blipFill>
                <a:blip r:embed="rId779"/>
                <a:stretch>
                  <a:fillRect/>
                </a:stretch>
              </p:blipFill>
              <p:spPr>
                <a:xfrm>
                  <a:off x="6482155" y="5477635"/>
                  <a:ext cx="308520" cy="137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0">
              <p14:nvContentPartPr>
                <p14:cNvPr id="521" name="Ink 520">
                  <a:extLst>
                    <a:ext uri="{FF2B5EF4-FFF2-40B4-BE49-F238E27FC236}">
                      <a16:creationId xmlns:a16="http://schemas.microsoft.com/office/drawing/2014/main" id="{508068AE-7FE1-34DD-6737-5A87E18A7CA3}"/>
                    </a:ext>
                  </a:extLst>
                </p14:cNvPr>
                <p14:cNvContentPartPr/>
                <p14:nvPr/>
              </p14:nvContentPartPr>
              <p14:xfrm>
                <a:off x="5734075" y="5027635"/>
                <a:ext cx="46080" cy="117720"/>
              </p14:xfrm>
            </p:contentPart>
          </mc:Choice>
          <mc:Fallback>
            <p:pic>
              <p:nvPicPr>
                <p:cNvPr id="521" name="Ink 520">
                  <a:extLst>
                    <a:ext uri="{FF2B5EF4-FFF2-40B4-BE49-F238E27FC236}">
                      <a16:creationId xmlns:a16="http://schemas.microsoft.com/office/drawing/2014/main" id="{508068AE-7FE1-34DD-6737-5A87E18A7CA3}"/>
                    </a:ext>
                  </a:extLst>
                </p:cNvPr>
                <p:cNvPicPr/>
                <p:nvPr/>
              </p:nvPicPr>
              <p:blipFill>
                <a:blip r:embed="rId781"/>
                <a:stretch>
                  <a:fillRect/>
                </a:stretch>
              </p:blipFill>
              <p:spPr>
                <a:xfrm>
                  <a:off x="5671435" y="4649995"/>
                  <a:ext cx="171720" cy="87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2">
              <p14:nvContentPartPr>
                <p14:cNvPr id="523" name="Ink 522">
                  <a:extLst>
                    <a:ext uri="{FF2B5EF4-FFF2-40B4-BE49-F238E27FC236}">
                      <a16:creationId xmlns:a16="http://schemas.microsoft.com/office/drawing/2014/main" id="{3AD5A9A2-91AF-874A-9F08-3B15D686A9A3}"/>
                    </a:ext>
                  </a:extLst>
                </p14:cNvPr>
                <p14:cNvContentPartPr/>
                <p14:nvPr/>
              </p14:nvContentPartPr>
              <p14:xfrm>
                <a:off x="5850355" y="6943555"/>
                <a:ext cx="547920" cy="57600"/>
              </p14:xfrm>
            </p:contentPart>
          </mc:Choice>
          <mc:Fallback>
            <p:pic>
              <p:nvPicPr>
                <p:cNvPr id="523" name="Ink 522">
                  <a:extLst>
                    <a:ext uri="{FF2B5EF4-FFF2-40B4-BE49-F238E27FC236}">
                      <a16:creationId xmlns:a16="http://schemas.microsoft.com/office/drawing/2014/main" id="{3AD5A9A2-91AF-874A-9F08-3B15D686A9A3}"/>
                    </a:ext>
                  </a:extLst>
                </p:cNvPr>
                <p:cNvPicPr/>
                <p:nvPr/>
              </p:nvPicPr>
              <p:blipFill>
                <a:blip r:embed="rId783"/>
                <a:stretch>
                  <a:fillRect/>
                </a:stretch>
              </p:blipFill>
              <p:spPr>
                <a:xfrm>
                  <a:off x="5787715" y="6565555"/>
                  <a:ext cx="673560" cy="81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4">
              <p14:nvContentPartPr>
                <p14:cNvPr id="524" name="Ink 523">
                  <a:extLst>
                    <a:ext uri="{FF2B5EF4-FFF2-40B4-BE49-F238E27FC236}">
                      <a16:creationId xmlns:a16="http://schemas.microsoft.com/office/drawing/2014/main" id="{0F5FFE75-47D2-2A54-D843-BCA826A7F8FB}"/>
                    </a:ext>
                  </a:extLst>
                </p14:cNvPr>
                <p14:cNvContentPartPr/>
                <p14:nvPr/>
              </p14:nvContentPartPr>
              <p14:xfrm>
                <a:off x="6218995" y="6932035"/>
                <a:ext cx="122040" cy="34560"/>
              </p14:xfrm>
            </p:contentPart>
          </mc:Choice>
          <mc:Fallback>
            <p:pic>
              <p:nvPicPr>
                <p:cNvPr id="524" name="Ink 523">
                  <a:extLst>
                    <a:ext uri="{FF2B5EF4-FFF2-40B4-BE49-F238E27FC236}">
                      <a16:creationId xmlns:a16="http://schemas.microsoft.com/office/drawing/2014/main" id="{0F5FFE75-47D2-2A54-D843-BCA826A7F8FB}"/>
                    </a:ext>
                  </a:extLst>
                </p:cNvPr>
                <p:cNvPicPr/>
                <p:nvPr/>
              </p:nvPicPr>
              <p:blipFill>
                <a:blip r:embed="rId785"/>
                <a:stretch>
                  <a:fillRect/>
                </a:stretch>
              </p:blipFill>
              <p:spPr>
                <a:xfrm>
                  <a:off x="6155995" y="6554035"/>
                  <a:ext cx="247680" cy="79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6">
              <p14:nvContentPartPr>
                <p14:cNvPr id="525" name="Ink 524">
                  <a:extLst>
                    <a:ext uri="{FF2B5EF4-FFF2-40B4-BE49-F238E27FC236}">
                      <a16:creationId xmlns:a16="http://schemas.microsoft.com/office/drawing/2014/main" id="{6D12AD10-8E17-9BB2-8E3D-9D2302329EED}"/>
                    </a:ext>
                  </a:extLst>
                </p14:cNvPr>
                <p14:cNvContentPartPr/>
                <p14:nvPr/>
              </p14:nvContentPartPr>
              <p14:xfrm>
                <a:off x="5711035" y="6958675"/>
                <a:ext cx="498600" cy="59040"/>
              </p14:xfrm>
            </p:contentPart>
          </mc:Choice>
          <mc:Fallback>
            <p:pic>
              <p:nvPicPr>
                <p:cNvPr id="525" name="Ink 524">
                  <a:extLst>
                    <a:ext uri="{FF2B5EF4-FFF2-40B4-BE49-F238E27FC236}">
                      <a16:creationId xmlns:a16="http://schemas.microsoft.com/office/drawing/2014/main" id="{6D12AD10-8E17-9BB2-8E3D-9D2302329EED}"/>
                    </a:ext>
                  </a:extLst>
                </p:cNvPr>
                <p:cNvPicPr/>
                <p:nvPr/>
              </p:nvPicPr>
              <p:blipFill>
                <a:blip r:embed="rId787"/>
                <a:stretch>
                  <a:fillRect/>
                </a:stretch>
              </p:blipFill>
              <p:spPr>
                <a:xfrm>
                  <a:off x="5648395" y="6581035"/>
                  <a:ext cx="62424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8">
              <p14:nvContentPartPr>
                <p14:cNvPr id="526" name="Ink 525">
                  <a:extLst>
                    <a:ext uri="{FF2B5EF4-FFF2-40B4-BE49-F238E27FC236}">
                      <a16:creationId xmlns:a16="http://schemas.microsoft.com/office/drawing/2014/main" id="{D2201FE0-3860-6935-6483-1C37F0C63C7A}"/>
                    </a:ext>
                  </a:extLst>
                </p14:cNvPr>
                <p14:cNvContentPartPr/>
                <p14:nvPr/>
              </p14:nvContentPartPr>
              <p14:xfrm>
                <a:off x="5833795" y="6898195"/>
                <a:ext cx="409680" cy="93600"/>
              </p14:xfrm>
            </p:contentPart>
          </mc:Choice>
          <mc:Fallback>
            <p:pic>
              <p:nvPicPr>
                <p:cNvPr id="526" name="Ink 525">
                  <a:extLst>
                    <a:ext uri="{FF2B5EF4-FFF2-40B4-BE49-F238E27FC236}">
                      <a16:creationId xmlns:a16="http://schemas.microsoft.com/office/drawing/2014/main" id="{D2201FE0-3860-6935-6483-1C37F0C63C7A}"/>
                    </a:ext>
                  </a:extLst>
                </p:cNvPr>
                <p:cNvPicPr/>
                <p:nvPr/>
              </p:nvPicPr>
              <p:blipFill>
                <a:blip r:embed="rId789"/>
                <a:stretch>
                  <a:fillRect/>
                </a:stretch>
              </p:blipFill>
              <p:spPr>
                <a:xfrm>
                  <a:off x="5770795" y="6520555"/>
                  <a:ext cx="535320" cy="84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0">
              <p14:nvContentPartPr>
                <p14:cNvPr id="527" name="Ink 526">
                  <a:extLst>
                    <a:ext uri="{FF2B5EF4-FFF2-40B4-BE49-F238E27FC236}">
                      <a16:creationId xmlns:a16="http://schemas.microsoft.com/office/drawing/2014/main" id="{4C4B0208-12A5-B428-132C-000AB4A3D3D7}"/>
                    </a:ext>
                  </a:extLst>
                </p14:cNvPr>
                <p14:cNvContentPartPr/>
                <p14:nvPr/>
              </p14:nvContentPartPr>
              <p14:xfrm>
                <a:off x="6262915" y="6586075"/>
                <a:ext cx="226440" cy="209520"/>
              </p14:xfrm>
            </p:contentPart>
          </mc:Choice>
          <mc:Fallback>
            <p:pic>
              <p:nvPicPr>
                <p:cNvPr id="527" name="Ink 526">
                  <a:extLst>
                    <a:ext uri="{FF2B5EF4-FFF2-40B4-BE49-F238E27FC236}">
                      <a16:creationId xmlns:a16="http://schemas.microsoft.com/office/drawing/2014/main" id="{4C4B0208-12A5-B428-132C-000AB4A3D3D7}"/>
                    </a:ext>
                  </a:extLst>
                </p:cNvPr>
                <p:cNvPicPr/>
                <p:nvPr/>
              </p:nvPicPr>
              <p:blipFill>
                <a:blip r:embed="rId791"/>
                <a:stretch>
                  <a:fillRect/>
                </a:stretch>
              </p:blipFill>
              <p:spPr>
                <a:xfrm>
                  <a:off x="6199915" y="6208435"/>
                  <a:ext cx="352080" cy="96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2">
              <p14:nvContentPartPr>
                <p14:cNvPr id="528" name="Ink 527">
                  <a:extLst>
                    <a:ext uri="{FF2B5EF4-FFF2-40B4-BE49-F238E27FC236}">
                      <a16:creationId xmlns:a16="http://schemas.microsoft.com/office/drawing/2014/main" id="{1242DE92-8B1D-671D-1273-C7DF403D76BB}"/>
                    </a:ext>
                  </a:extLst>
                </p14:cNvPr>
                <p14:cNvContentPartPr/>
                <p14:nvPr/>
              </p14:nvContentPartPr>
              <p14:xfrm>
                <a:off x="5901835" y="6760675"/>
                <a:ext cx="530640" cy="181440"/>
              </p14:xfrm>
            </p:contentPart>
          </mc:Choice>
          <mc:Fallback>
            <p:pic>
              <p:nvPicPr>
                <p:cNvPr id="528" name="Ink 527">
                  <a:extLst>
                    <a:ext uri="{FF2B5EF4-FFF2-40B4-BE49-F238E27FC236}">
                      <a16:creationId xmlns:a16="http://schemas.microsoft.com/office/drawing/2014/main" id="{1242DE92-8B1D-671D-1273-C7DF403D76BB}"/>
                    </a:ext>
                  </a:extLst>
                </p:cNvPr>
                <p:cNvPicPr/>
                <p:nvPr/>
              </p:nvPicPr>
              <p:blipFill>
                <a:blip r:embed="rId793"/>
                <a:stretch>
                  <a:fillRect/>
                </a:stretch>
              </p:blipFill>
              <p:spPr>
                <a:xfrm>
                  <a:off x="5838835" y="6383035"/>
                  <a:ext cx="656280" cy="93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4">
              <p14:nvContentPartPr>
                <p14:cNvPr id="529" name="Ink 528">
                  <a:extLst>
                    <a:ext uri="{FF2B5EF4-FFF2-40B4-BE49-F238E27FC236}">
                      <a16:creationId xmlns:a16="http://schemas.microsoft.com/office/drawing/2014/main" id="{705C85C2-528E-1441-B6FD-2183A4F5422B}"/>
                    </a:ext>
                  </a:extLst>
                </p14:cNvPr>
                <p14:cNvContentPartPr/>
                <p14:nvPr/>
              </p14:nvContentPartPr>
              <p14:xfrm>
                <a:off x="6159955" y="6630355"/>
                <a:ext cx="388440" cy="281880"/>
              </p14:xfrm>
            </p:contentPart>
          </mc:Choice>
          <mc:Fallback>
            <p:pic>
              <p:nvPicPr>
                <p:cNvPr id="529" name="Ink 528">
                  <a:extLst>
                    <a:ext uri="{FF2B5EF4-FFF2-40B4-BE49-F238E27FC236}">
                      <a16:creationId xmlns:a16="http://schemas.microsoft.com/office/drawing/2014/main" id="{705C85C2-528E-1441-B6FD-2183A4F5422B}"/>
                    </a:ext>
                  </a:extLst>
                </p:cNvPr>
                <p:cNvPicPr/>
                <p:nvPr/>
              </p:nvPicPr>
              <p:blipFill>
                <a:blip r:embed="rId795"/>
                <a:stretch>
                  <a:fillRect/>
                </a:stretch>
              </p:blipFill>
              <p:spPr>
                <a:xfrm>
                  <a:off x="6096955" y="6252355"/>
                  <a:ext cx="514080" cy="103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6">
              <p14:nvContentPartPr>
                <p14:cNvPr id="530" name="Ink 529">
                  <a:extLst>
                    <a:ext uri="{FF2B5EF4-FFF2-40B4-BE49-F238E27FC236}">
                      <a16:creationId xmlns:a16="http://schemas.microsoft.com/office/drawing/2014/main" id="{B2A9A995-CAC9-39D4-EEBE-8CEAFB31FB87}"/>
                    </a:ext>
                  </a:extLst>
                </p14:cNvPr>
                <p14:cNvContentPartPr/>
                <p14:nvPr/>
              </p14:nvContentPartPr>
              <p14:xfrm>
                <a:off x="5979235" y="6805315"/>
                <a:ext cx="315360" cy="175320"/>
              </p14:xfrm>
            </p:contentPart>
          </mc:Choice>
          <mc:Fallback>
            <p:pic>
              <p:nvPicPr>
                <p:cNvPr id="530" name="Ink 529">
                  <a:extLst>
                    <a:ext uri="{FF2B5EF4-FFF2-40B4-BE49-F238E27FC236}">
                      <a16:creationId xmlns:a16="http://schemas.microsoft.com/office/drawing/2014/main" id="{B2A9A995-CAC9-39D4-EEBE-8CEAFB31FB87}"/>
                    </a:ext>
                  </a:extLst>
                </p:cNvPr>
                <p:cNvPicPr/>
                <p:nvPr/>
              </p:nvPicPr>
              <p:blipFill>
                <a:blip r:embed="rId797"/>
                <a:stretch>
                  <a:fillRect/>
                </a:stretch>
              </p:blipFill>
              <p:spPr>
                <a:xfrm>
                  <a:off x="5916595" y="6427315"/>
                  <a:ext cx="44100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8">
              <p14:nvContentPartPr>
                <p14:cNvPr id="531" name="Ink 530">
                  <a:extLst>
                    <a:ext uri="{FF2B5EF4-FFF2-40B4-BE49-F238E27FC236}">
                      <a16:creationId xmlns:a16="http://schemas.microsoft.com/office/drawing/2014/main" id="{25182234-E1CD-CD23-9819-694AE276E903}"/>
                    </a:ext>
                  </a:extLst>
                </p14:cNvPr>
                <p14:cNvContentPartPr/>
                <p14:nvPr/>
              </p14:nvContentPartPr>
              <p14:xfrm>
                <a:off x="6387475" y="6638275"/>
                <a:ext cx="52560" cy="92520"/>
              </p14:xfrm>
            </p:contentPart>
          </mc:Choice>
          <mc:Fallback>
            <p:pic>
              <p:nvPicPr>
                <p:cNvPr id="531" name="Ink 530">
                  <a:extLst>
                    <a:ext uri="{FF2B5EF4-FFF2-40B4-BE49-F238E27FC236}">
                      <a16:creationId xmlns:a16="http://schemas.microsoft.com/office/drawing/2014/main" id="{25182234-E1CD-CD23-9819-694AE276E903}"/>
                    </a:ext>
                  </a:extLst>
                </p:cNvPr>
                <p:cNvPicPr/>
                <p:nvPr/>
              </p:nvPicPr>
              <p:blipFill>
                <a:blip r:embed="rId799"/>
                <a:stretch>
                  <a:fillRect/>
                </a:stretch>
              </p:blipFill>
              <p:spPr>
                <a:xfrm>
                  <a:off x="6324475" y="6260635"/>
                  <a:ext cx="178200" cy="84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0">
              <p14:nvContentPartPr>
                <p14:cNvPr id="533" name="Ink 532">
                  <a:extLst>
                    <a:ext uri="{FF2B5EF4-FFF2-40B4-BE49-F238E27FC236}">
                      <a16:creationId xmlns:a16="http://schemas.microsoft.com/office/drawing/2014/main" id="{8708F5C8-5662-E2C6-FE6C-ED74DE393958}"/>
                    </a:ext>
                  </a:extLst>
                </p14:cNvPr>
                <p14:cNvContentPartPr/>
                <p14:nvPr/>
              </p14:nvContentPartPr>
              <p14:xfrm>
                <a:off x="4933075" y="5885155"/>
                <a:ext cx="27720" cy="85320"/>
              </p14:xfrm>
            </p:contentPart>
          </mc:Choice>
          <mc:Fallback>
            <p:pic>
              <p:nvPicPr>
                <p:cNvPr id="533" name="Ink 532">
                  <a:extLst>
                    <a:ext uri="{FF2B5EF4-FFF2-40B4-BE49-F238E27FC236}">
                      <a16:creationId xmlns:a16="http://schemas.microsoft.com/office/drawing/2014/main" id="{8708F5C8-5662-E2C6-FE6C-ED74DE393958}"/>
                    </a:ext>
                  </a:extLst>
                </p:cNvPr>
                <p:cNvPicPr/>
                <p:nvPr/>
              </p:nvPicPr>
              <p:blipFill>
                <a:blip r:embed="rId801"/>
                <a:stretch>
                  <a:fillRect/>
                </a:stretch>
              </p:blipFill>
              <p:spPr>
                <a:xfrm>
                  <a:off x="4870075" y="5507515"/>
                  <a:ext cx="153360" cy="84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2">
              <p14:nvContentPartPr>
                <p14:cNvPr id="534" name="Ink 533">
                  <a:extLst>
                    <a:ext uri="{FF2B5EF4-FFF2-40B4-BE49-F238E27FC236}">
                      <a16:creationId xmlns:a16="http://schemas.microsoft.com/office/drawing/2014/main" id="{D15C7A69-4DB7-C677-AF8E-A5C0B8B1E41C}"/>
                    </a:ext>
                  </a:extLst>
                </p14:cNvPr>
                <p14:cNvContentPartPr/>
                <p14:nvPr/>
              </p14:nvContentPartPr>
              <p14:xfrm>
                <a:off x="4951435" y="5666995"/>
                <a:ext cx="96840" cy="349560"/>
              </p14:xfrm>
            </p:contentPart>
          </mc:Choice>
          <mc:Fallback>
            <p:pic>
              <p:nvPicPr>
                <p:cNvPr id="534" name="Ink 533">
                  <a:extLst>
                    <a:ext uri="{FF2B5EF4-FFF2-40B4-BE49-F238E27FC236}">
                      <a16:creationId xmlns:a16="http://schemas.microsoft.com/office/drawing/2014/main" id="{D15C7A69-4DB7-C677-AF8E-A5C0B8B1E41C}"/>
                    </a:ext>
                  </a:extLst>
                </p:cNvPr>
                <p:cNvPicPr/>
                <p:nvPr/>
              </p:nvPicPr>
              <p:blipFill>
                <a:blip r:embed="rId803"/>
                <a:stretch>
                  <a:fillRect/>
                </a:stretch>
              </p:blipFill>
              <p:spPr>
                <a:xfrm>
                  <a:off x="4888435" y="5288995"/>
                  <a:ext cx="222480" cy="110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4">
              <p14:nvContentPartPr>
                <p14:cNvPr id="535" name="Ink 534">
                  <a:extLst>
                    <a:ext uri="{FF2B5EF4-FFF2-40B4-BE49-F238E27FC236}">
                      <a16:creationId xmlns:a16="http://schemas.microsoft.com/office/drawing/2014/main" id="{AE2225CD-DC3A-8418-F078-A129591B15EC}"/>
                    </a:ext>
                  </a:extLst>
                </p14:cNvPr>
                <p14:cNvContentPartPr/>
                <p14:nvPr/>
              </p14:nvContentPartPr>
              <p14:xfrm>
                <a:off x="4926955" y="5657635"/>
                <a:ext cx="102960" cy="308520"/>
              </p14:xfrm>
            </p:contentPart>
          </mc:Choice>
          <mc:Fallback>
            <p:pic>
              <p:nvPicPr>
                <p:cNvPr id="535" name="Ink 534">
                  <a:extLst>
                    <a:ext uri="{FF2B5EF4-FFF2-40B4-BE49-F238E27FC236}">
                      <a16:creationId xmlns:a16="http://schemas.microsoft.com/office/drawing/2014/main" id="{AE2225CD-DC3A-8418-F078-A129591B15EC}"/>
                    </a:ext>
                  </a:extLst>
                </p:cNvPr>
                <p:cNvPicPr/>
                <p:nvPr/>
              </p:nvPicPr>
              <p:blipFill>
                <a:blip r:embed="rId805"/>
                <a:stretch>
                  <a:fillRect/>
                </a:stretch>
              </p:blipFill>
              <p:spPr>
                <a:xfrm>
                  <a:off x="4864315" y="5279635"/>
                  <a:ext cx="228600" cy="106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6">
              <p14:nvContentPartPr>
                <p14:cNvPr id="536" name="Ink 535">
                  <a:extLst>
                    <a:ext uri="{FF2B5EF4-FFF2-40B4-BE49-F238E27FC236}">
                      <a16:creationId xmlns:a16="http://schemas.microsoft.com/office/drawing/2014/main" id="{E56B8433-6195-75E3-D220-AB11E6EF660D}"/>
                    </a:ext>
                  </a:extLst>
                </p14:cNvPr>
                <p14:cNvContentPartPr/>
                <p14:nvPr/>
              </p14:nvContentPartPr>
              <p14:xfrm>
                <a:off x="4917235" y="5654755"/>
                <a:ext cx="79920" cy="302760"/>
              </p14:xfrm>
            </p:contentPart>
          </mc:Choice>
          <mc:Fallback>
            <p:pic>
              <p:nvPicPr>
                <p:cNvPr id="536" name="Ink 535">
                  <a:extLst>
                    <a:ext uri="{FF2B5EF4-FFF2-40B4-BE49-F238E27FC236}">
                      <a16:creationId xmlns:a16="http://schemas.microsoft.com/office/drawing/2014/main" id="{E56B8433-6195-75E3-D220-AB11E6EF660D}"/>
                    </a:ext>
                  </a:extLst>
                </p:cNvPr>
                <p:cNvPicPr/>
                <p:nvPr/>
              </p:nvPicPr>
              <p:blipFill>
                <a:blip r:embed="rId807"/>
                <a:stretch>
                  <a:fillRect/>
                </a:stretch>
              </p:blipFill>
              <p:spPr>
                <a:xfrm>
                  <a:off x="4854595" y="5277115"/>
                  <a:ext cx="205560" cy="105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8">
              <p14:nvContentPartPr>
                <p14:cNvPr id="537" name="Ink 536">
                  <a:extLst>
                    <a:ext uri="{FF2B5EF4-FFF2-40B4-BE49-F238E27FC236}">
                      <a16:creationId xmlns:a16="http://schemas.microsoft.com/office/drawing/2014/main" id="{BFB8499A-AAD8-337A-F83E-D6803179F791}"/>
                    </a:ext>
                  </a:extLst>
                </p14:cNvPr>
                <p14:cNvContentPartPr/>
                <p14:nvPr/>
              </p14:nvContentPartPr>
              <p14:xfrm>
                <a:off x="4905715" y="5709115"/>
                <a:ext cx="57240" cy="313920"/>
              </p14:xfrm>
            </p:contentPart>
          </mc:Choice>
          <mc:Fallback>
            <p:pic>
              <p:nvPicPr>
                <p:cNvPr id="537" name="Ink 536">
                  <a:extLst>
                    <a:ext uri="{FF2B5EF4-FFF2-40B4-BE49-F238E27FC236}">
                      <a16:creationId xmlns:a16="http://schemas.microsoft.com/office/drawing/2014/main" id="{BFB8499A-AAD8-337A-F83E-D6803179F791}"/>
                    </a:ext>
                  </a:extLst>
                </p:cNvPr>
                <p:cNvPicPr/>
                <p:nvPr/>
              </p:nvPicPr>
              <p:blipFill>
                <a:blip r:embed="rId809"/>
                <a:stretch>
                  <a:fillRect/>
                </a:stretch>
              </p:blipFill>
              <p:spPr>
                <a:xfrm>
                  <a:off x="4842715" y="5331475"/>
                  <a:ext cx="182880" cy="106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0">
              <p14:nvContentPartPr>
                <p14:cNvPr id="538" name="Ink 537">
                  <a:extLst>
                    <a:ext uri="{FF2B5EF4-FFF2-40B4-BE49-F238E27FC236}">
                      <a16:creationId xmlns:a16="http://schemas.microsoft.com/office/drawing/2014/main" id="{E40F43EC-E6C3-8B93-1200-99FE465530AC}"/>
                    </a:ext>
                  </a:extLst>
                </p14:cNvPr>
                <p14:cNvContentPartPr/>
                <p14:nvPr/>
              </p14:nvContentPartPr>
              <p14:xfrm>
                <a:off x="4973035" y="5804875"/>
                <a:ext cx="24480" cy="128880"/>
              </p14:xfrm>
            </p:contentPart>
          </mc:Choice>
          <mc:Fallback>
            <p:pic>
              <p:nvPicPr>
                <p:cNvPr id="538" name="Ink 537">
                  <a:extLst>
                    <a:ext uri="{FF2B5EF4-FFF2-40B4-BE49-F238E27FC236}">
                      <a16:creationId xmlns:a16="http://schemas.microsoft.com/office/drawing/2014/main" id="{E40F43EC-E6C3-8B93-1200-99FE465530AC}"/>
                    </a:ext>
                  </a:extLst>
                </p:cNvPr>
                <p:cNvPicPr/>
                <p:nvPr/>
              </p:nvPicPr>
              <p:blipFill>
                <a:blip r:embed="rId811"/>
                <a:stretch>
                  <a:fillRect/>
                </a:stretch>
              </p:blipFill>
              <p:spPr>
                <a:xfrm>
                  <a:off x="4910035" y="5427235"/>
                  <a:ext cx="150120" cy="8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2">
              <p14:nvContentPartPr>
                <p14:cNvPr id="539" name="Ink 538">
                  <a:extLst>
                    <a:ext uri="{FF2B5EF4-FFF2-40B4-BE49-F238E27FC236}">
                      <a16:creationId xmlns:a16="http://schemas.microsoft.com/office/drawing/2014/main" id="{5831BEFA-D201-6F6F-AC17-638029A75E4F}"/>
                    </a:ext>
                  </a:extLst>
                </p14:cNvPr>
                <p14:cNvContentPartPr/>
                <p14:nvPr/>
              </p14:nvContentPartPr>
              <p14:xfrm>
                <a:off x="4912555" y="5710915"/>
                <a:ext cx="81360" cy="321840"/>
              </p14:xfrm>
            </p:contentPart>
          </mc:Choice>
          <mc:Fallback>
            <p:pic>
              <p:nvPicPr>
                <p:cNvPr id="539" name="Ink 538">
                  <a:extLst>
                    <a:ext uri="{FF2B5EF4-FFF2-40B4-BE49-F238E27FC236}">
                      <a16:creationId xmlns:a16="http://schemas.microsoft.com/office/drawing/2014/main" id="{5831BEFA-D201-6F6F-AC17-638029A75E4F}"/>
                    </a:ext>
                  </a:extLst>
                </p:cNvPr>
                <p:cNvPicPr/>
                <p:nvPr/>
              </p:nvPicPr>
              <p:blipFill>
                <a:blip r:embed="rId813"/>
                <a:stretch>
                  <a:fillRect/>
                </a:stretch>
              </p:blipFill>
              <p:spPr>
                <a:xfrm>
                  <a:off x="4849915" y="5333275"/>
                  <a:ext cx="207000" cy="107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4">
              <p14:nvContentPartPr>
                <p14:cNvPr id="540" name="Ink 539">
                  <a:extLst>
                    <a:ext uri="{FF2B5EF4-FFF2-40B4-BE49-F238E27FC236}">
                      <a16:creationId xmlns:a16="http://schemas.microsoft.com/office/drawing/2014/main" id="{DDB849E6-8087-8356-9694-E8DE31306177}"/>
                    </a:ext>
                  </a:extLst>
                </p14:cNvPr>
                <p14:cNvContentPartPr/>
                <p14:nvPr/>
              </p14:nvContentPartPr>
              <p14:xfrm>
                <a:off x="4950355" y="5684635"/>
                <a:ext cx="110880" cy="302760"/>
              </p14:xfrm>
            </p:contentPart>
          </mc:Choice>
          <mc:Fallback>
            <p:pic>
              <p:nvPicPr>
                <p:cNvPr id="540" name="Ink 539">
                  <a:extLst>
                    <a:ext uri="{FF2B5EF4-FFF2-40B4-BE49-F238E27FC236}">
                      <a16:creationId xmlns:a16="http://schemas.microsoft.com/office/drawing/2014/main" id="{DDB849E6-8087-8356-9694-E8DE31306177}"/>
                    </a:ext>
                  </a:extLst>
                </p:cNvPr>
                <p:cNvPicPr/>
                <p:nvPr/>
              </p:nvPicPr>
              <p:blipFill>
                <a:blip r:embed="rId815"/>
                <a:stretch>
                  <a:fillRect/>
                </a:stretch>
              </p:blipFill>
              <p:spPr>
                <a:xfrm>
                  <a:off x="4887355" y="5306995"/>
                  <a:ext cx="236520" cy="105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6">
              <p14:nvContentPartPr>
                <p14:cNvPr id="541" name="Ink 540">
                  <a:extLst>
                    <a:ext uri="{FF2B5EF4-FFF2-40B4-BE49-F238E27FC236}">
                      <a16:creationId xmlns:a16="http://schemas.microsoft.com/office/drawing/2014/main" id="{0C803A3B-4A41-558E-0A19-34128B7D420E}"/>
                    </a:ext>
                  </a:extLst>
                </p14:cNvPr>
                <p14:cNvContentPartPr/>
                <p14:nvPr/>
              </p14:nvContentPartPr>
              <p14:xfrm>
                <a:off x="4983475" y="5777155"/>
                <a:ext cx="32040" cy="114480"/>
              </p14:xfrm>
            </p:contentPart>
          </mc:Choice>
          <mc:Fallback>
            <p:pic>
              <p:nvPicPr>
                <p:cNvPr id="541" name="Ink 540">
                  <a:extLst>
                    <a:ext uri="{FF2B5EF4-FFF2-40B4-BE49-F238E27FC236}">
                      <a16:creationId xmlns:a16="http://schemas.microsoft.com/office/drawing/2014/main" id="{0C803A3B-4A41-558E-0A19-34128B7D420E}"/>
                    </a:ext>
                  </a:extLst>
                </p:cNvPr>
                <p:cNvPicPr/>
                <p:nvPr/>
              </p:nvPicPr>
              <p:blipFill>
                <a:blip r:embed="rId817"/>
                <a:stretch>
                  <a:fillRect/>
                </a:stretch>
              </p:blipFill>
              <p:spPr>
                <a:xfrm>
                  <a:off x="4920475" y="5399155"/>
                  <a:ext cx="157680" cy="87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8">
              <p14:nvContentPartPr>
                <p14:cNvPr id="542" name="Ink 541">
                  <a:extLst>
                    <a:ext uri="{FF2B5EF4-FFF2-40B4-BE49-F238E27FC236}">
                      <a16:creationId xmlns:a16="http://schemas.microsoft.com/office/drawing/2014/main" id="{E7A130E1-4A7B-AB6F-8A34-AFED3321C5E7}"/>
                    </a:ext>
                  </a:extLst>
                </p14:cNvPr>
                <p14:cNvContentPartPr/>
                <p14:nvPr/>
              </p14:nvContentPartPr>
              <p14:xfrm>
                <a:off x="4939915" y="5646115"/>
                <a:ext cx="113040" cy="288360"/>
              </p14:xfrm>
            </p:contentPart>
          </mc:Choice>
          <mc:Fallback>
            <p:pic>
              <p:nvPicPr>
                <p:cNvPr id="542" name="Ink 541">
                  <a:extLst>
                    <a:ext uri="{FF2B5EF4-FFF2-40B4-BE49-F238E27FC236}">
                      <a16:creationId xmlns:a16="http://schemas.microsoft.com/office/drawing/2014/main" id="{E7A130E1-4A7B-AB6F-8A34-AFED3321C5E7}"/>
                    </a:ext>
                  </a:extLst>
                </p:cNvPr>
                <p:cNvPicPr/>
                <p:nvPr/>
              </p:nvPicPr>
              <p:blipFill>
                <a:blip r:embed="rId819"/>
                <a:stretch>
                  <a:fillRect/>
                </a:stretch>
              </p:blipFill>
              <p:spPr>
                <a:xfrm>
                  <a:off x="4876915" y="5268115"/>
                  <a:ext cx="238680" cy="104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0">
              <p14:nvContentPartPr>
                <p14:cNvPr id="543" name="Ink 542">
                  <a:extLst>
                    <a:ext uri="{FF2B5EF4-FFF2-40B4-BE49-F238E27FC236}">
                      <a16:creationId xmlns:a16="http://schemas.microsoft.com/office/drawing/2014/main" id="{C4602A89-3CB0-BF8B-E9A7-EA4C1DB6E522}"/>
                    </a:ext>
                  </a:extLst>
                </p14:cNvPr>
                <p14:cNvContentPartPr/>
                <p14:nvPr/>
              </p14:nvContentPartPr>
              <p14:xfrm>
                <a:off x="4954675" y="5613715"/>
                <a:ext cx="139680" cy="312120"/>
              </p14:xfrm>
            </p:contentPart>
          </mc:Choice>
          <mc:Fallback>
            <p:pic>
              <p:nvPicPr>
                <p:cNvPr id="543" name="Ink 542">
                  <a:extLst>
                    <a:ext uri="{FF2B5EF4-FFF2-40B4-BE49-F238E27FC236}">
                      <a16:creationId xmlns:a16="http://schemas.microsoft.com/office/drawing/2014/main" id="{C4602A89-3CB0-BF8B-E9A7-EA4C1DB6E522}"/>
                    </a:ext>
                  </a:extLst>
                </p:cNvPr>
                <p:cNvPicPr/>
                <p:nvPr/>
              </p:nvPicPr>
              <p:blipFill>
                <a:blip r:embed="rId821"/>
                <a:stretch>
                  <a:fillRect/>
                </a:stretch>
              </p:blipFill>
              <p:spPr>
                <a:xfrm>
                  <a:off x="4891675" y="5236075"/>
                  <a:ext cx="265320" cy="106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2">
              <p14:nvContentPartPr>
                <p14:cNvPr id="544" name="Ink 543">
                  <a:extLst>
                    <a:ext uri="{FF2B5EF4-FFF2-40B4-BE49-F238E27FC236}">
                      <a16:creationId xmlns:a16="http://schemas.microsoft.com/office/drawing/2014/main" id="{4A7E8DFE-00D6-FFA3-EE5A-D88DCC1F6EB9}"/>
                    </a:ext>
                  </a:extLst>
                </p14:cNvPr>
                <p14:cNvContentPartPr/>
                <p14:nvPr/>
              </p14:nvContentPartPr>
              <p14:xfrm>
                <a:off x="5016235" y="5477275"/>
                <a:ext cx="255240" cy="355680"/>
              </p14:xfrm>
            </p:contentPart>
          </mc:Choice>
          <mc:Fallback>
            <p:pic>
              <p:nvPicPr>
                <p:cNvPr id="544" name="Ink 543">
                  <a:extLst>
                    <a:ext uri="{FF2B5EF4-FFF2-40B4-BE49-F238E27FC236}">
                      <a16:creationId xmlns:a16="http://schemas.microsoft.com/office/drawing/2014/main" id="{4A7E8DFE-00D6-FFA3-EE5A-D88DCC1F6EB9}"/>
                    </a:ext>
                  </a:extLst>
                </p:cNvPr>
                <p:cNvPicPr/>
                <p:nvPr/>
              </p:nvPicPr>
              <p:blipFill>
                <a:blip r:embed="rId823"/>
                <a:stretch>
                  <a:fillRect/>
                </a:stretch>
              </p:blipFill>
              <p:spPr>
                <a:xfrm>
                  <a:off x="4953235" y="5099635"/>
                  <a:ext cx="380880" cy="111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4">
              <p14:nvContentPartPr>
                <p14:cNvPr id="545" name="Ink 544">
                  <a:extLst>
                    <a:ext uri="{FF2B5EF4-FFF2-40B4-BE49-F238E27FC236}">
                      <a16:creationId xmlns:a16="http://schemas.microsoft.com/office/drawing/2014/main" id="{AAE7F1F8-8D7A-42FC-46DE-7BAE37B7AC97}"/>
                    </a:ext>
                  </a:extLst>
                </p14:cNvPr>
                <p14:cNvContentPartPr/>
                <p14:nvPr/>
              </p14:nvContentPartPr>
              <p14:xfrm>
                <a:off x="5051155" y="5456395"/>
                <a:ext cx="229320" cy="348480"/>
              </p14:xfrm>
            </p:contentPart>
          </mc:Choice>
          <mc:Fallback>
            <p:pic>
              <p:nvPicPr>
                <p:cNvPr id="545" name="Ink 544">
                  <a:extLst>
                    <a:ext uri="{FF2B5EF4-FFF2-40B4-BE49-F238E27FC236}">
                      <a16:creationId xmlns:a16="http://schemas.microsoft.com/office/drawing/2014/main" id="{AAE7F1F8-8D7A-42FC-46DE-7BAE37B7AC97}"/>
                    </a:ext>
                  </a:extLst>
                </p:cNvPr>
                <p:cNvPicPr/>
                <p:nvPr/>
              </p:nvPicPr>
              <p:blipFill>
                <a:blip r:embed="rId825"/>
                <a:stretch>
                  <a:fillRect/>
                </a:stretch>
              </p:blipFill>
              <p:spPr>
                <a:xfrm>
                  <a:off x="4988155" y="5078395"/>
                  <a:ext cx="354960" cy="110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6">
              <p14:nvContentPartPr>
                <p14:cNvPr id="546" name="Ink 545">
                  <a:extLst>
                    <a:ext uri="{FF2B5EF4-FFF2-40B4-BE49-F238E27FC236}">
                      <a16:creationId xmlns:a16="http://schemas.microsoft.com/office/drawing/2014/main" id="{0D769079-C5E9-468C-1F65-4BFFF4AD972F}"/>
                    </a:ext>
                  </a:extLst>
                </p14:cNvPr>
                <p14:cNvContentPartPr/>
                <p14:nvPr/>
              </p14:nvContentPartPr>
              <p14:xfrm>
                <a:off x="5038555" y="5508235"/>
                <a:ext cx="175680" cy="310680"/>
              </p14:xfrm>
            </p:contentPart>
          </mc:Choice>
          <mc:Fallback>
            <p:pic>
              <p:nvPicPr>
                <p:cNvPr id="546" name="Ink 545">
                  <a:extLst>
                    <a:ext uri="{FF2B5EF4-FFF2-40B4-BE49-F238E27FC236}">
                      <a16:creationId xmlns:a16="http://schemas.microsoft.com/office/drawing/2014/main" id="{0D769079-C5E9-468C-1F65-4BFFF4AD972F}"/>
                    </a:ext>
                  </a:extLst>
                </p:cNvPr>
                <p:cNvPicPr/>
                <p:nvPr/>
              </p:nvPicPr>
              <p:blipFill>
                <a:blip r:embed="rId827"/>
                <a:stretch>
                  <a:fillRect/>
                </a:stretch>
              </p:blipFill>
              <p:spPr>
                <a:xfrm>
                  <a:off x="4975555" y="5130595"/>
                  <a:ext cx="301320" cy="106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8">
              <p14:nvContentPartPr>
                <p14:cNvPr id="547" name="Ink 546">
                  <a:extLst>
                    <a:ext uri="{FF2B5EF4-FFF2-40B4-BE49-F238E27FC236}">
                      <a16:creationId xmlns:a16="http://schemas.microsoft.com/office/drawing/2014/main" id="{CFF15567-7102-3A06-2073-D432EEB2EB65}"/>
                    </a:ext>
                  </a:extLst>
                </p14:cNvPr>
                <p14:cNvContentPartPr/>
                <p14:nvPr/>
              </p14:nvContentPartPr>
              <p14:xfrm>
                <a:off x="5003275" y="5493475"/>
                <a:ext cx="214200" cy="385920"/>
              </p14:xfrm>
            </p:contentPart>
          </mc:Choice>
          <mc:Fallback>
            <p:pic>
              <p:nvPicPr>
                <p:cNvPr id="547" name="Ink 546">
                  <a:extLst>
                    <a:ext uri="{FF2B5EF4-FFF2-40B4-BE49-F238E27FC236}">
                      <a16:creationId xmlns:a16="http://schemas.microsoft.com/office/drawing/2014/main" id="{CFF15567-7102-3A06-2073-D432EEB2EB65}"/>
                    </a:ext>
                  </a:extLst>
                </p:cNvPr>
                <p:cNvPicPr/>
                <p:nvPr/>
              </p:nvPicPr>
              <p:blipFill>
                <a:blip r:embed="rId829"/>
                <a:stretch>
                  <a:fillRect/>
                </a:stretch>
              </p:blipFill>
              <p:spPr>
                <a:xfrm>
                  <a:off x="4940635" y="5115475"/>
                  <a:ext cx="339840" cy="114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0">
              <p14:nvContentPartPr>
                <p14:cNvPr id="548" name="Ink 547">
                  <a:extLst>
                    <a:ext uri="{FF2B5EF4-FFF2-40B4-BE49-F238E27FC236}">
                      <a16:creationId xmlns:a16="http://schemas.microsoft.com/office/drawing/2014/main" id="{FEBCBDA6-49CE-15E1-FB5D-A04C94E3AA51}"/>
                    </a:ext>
                  </a:extLst>
                </p14:cNvPr>
                <p14:cNvContentPartPr/>
                <p14:nvPr/>
              </p14:nvContentPartPr>
              <p14:xfrm>
                <a:off x="5034595" y="5493475"/>
                <a:ext cx="178560" cy="342000"/>
              </p14:xfrm>
            </p:contentPart>
          </mc:Choice>
          <mc:Fallback>
            <p:pic>
              <p:nvPicPr>
                <p:cNvPr id="548" name="Ink 547">
                  <a:extLst>
                    <a:ext uri="{FF2B5EF4-FFF2-40B4-BE49-F238E27FC236}">
                      <a16:creationId xmlns:a16="http://schemas.microsoft.com/office/drawing/2014/main" id="{FEBCBDA6-49CE-15E1-FB5D-A04C94E3AA51}"/>
                    </a:ext>
                  </a:extLst>
                </p:cNvPr>
                <p:cNvPicPr/>
                <p:nvPr/>
              </p:nvPicPr>
              <p:blipFill>
                <a:blip r:embed="rId831"/>
                <a:stretch>
                  <a:fillRect/>
                </a:stretch>
              </p:blipFill>
              <p:spPr>
                <a:xfrm>
                  <a:off x="4971955" y="5115835"/>
                  <a:ext cx="304200" cy="109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2">
              <p14:nvContentPartPr>
                <p14:cNvPr id="549" name="Ink 548">
                  <a:extLst>
                    <a:ext uri="{FF2B5EF4-FFF2-40B4-BE49-F238E27FC236}">
                      <a16:creationId xmlns:a16="http://schemas.microsoft.com/office/drawing/2014/main" id="{158CEF44-6B9B-0340-34D8-C6AC972089F4}"/>
                    </a:ext>
                  </a:extLst>
                </p14:cNvPr>
                <p14:cNvContentPartPr/>
                <p14:nvPr/>
              </p14:nvContentPartPr>
              <p14:xfrm>
                <a:off x="5060875" y="5511475"/>
                <a:ext cx="202320" cy="340200"/>
              </p14:xfrm>
            </p:contentPart>
          </mc:Choice>
          <mc:Fallback>
            <p:pic>
              <p:nvPicPr>
                <p:cNvPr id="549" name="Ink 548">
                  <a:extLst>
                    <a:ext uri="{FF2B5EF4-FFF2-40B4-BE49-F238E27FC236}">
                      <a16:creationId xmlns:a16="http://schemas.microsoft.com/office/drawing/2014/main" id="{158CEF44-6B9B-0340-34D8-C6AC972089F4}"/>
                    </a:ext>
                  </a:extLst>
                </p:cNvPr>
                <p:cNvPicPr/>
                <p:nvPr/>
              </p:nvPicPr>
              <p:blipFill>
                <a:blip r:embed="rId833"/>
                <a:stretch>
                  <a:fillRect/>
                </a:stretch>
              </p:blipFill>
              <p:spPr>
                <a:xfrm>
                  <a:off x="4998235" y="5133835"/>
                  <a:ext cx="327960" cy="109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4">
              <p14:nvContentPartPr>
                <p14:cNvPr id="550" name="Ink 549">
                  <a:extLst>
                    <a:ext uri="{FF2B5EF4-FFF2-40B4-BE49-F238E27FC236}">
                      <a16:creationId xmlns:a16="http://schemas.microsoft.com/office/drawing/2014/main" id="{0326DFB7-A981-49B6-85B1-076EAFE29E37}"/>
                    </a:ext>
                  </a:extLst>
                </p14:cNvPr>
                <p14:cNvContentPartPr/>
                <p14:nvPr/>
              </p14:nvContentPartPr>
              <p14:xfrm>
                <a:off x="5050435" y="5527675"/>
                <a:ext cx="191520" cy="326160"/>
              </p14:xfrm>
            </p:contentPart>
          </mc:Choice>
          <mc:Fallback>
            <p:pic>
              <p:nvPicPr>
                <p:cNvPr id="550" name="Ink 549">
                  <a:extLst>
                    <a:ext uri="{FF2B5EF4-FFF2-40B4-BE49-F238E27FC236}">
                      <a16:creationId xmlns:a16="http://schemas.microsoft.com/office/drawing/2014/main" id="{0326DFB7-A981-49B6-85B1-076EAFE29E37}"/>
                    </a:ext>
                  </a:extLst>
                </p:cNvPr>
                <p:cNvPicPr/>
                <p:nvPr/>
              </p:nvPicPr>
              <p:blipFill>
                <a:blip r:embed="rId835"/>
                <a:stretch>
                  <a:fillRect/>
                </a:stretch>
              </p:blipFill>
              <p:spPr>
                <a:xfrm>
                  <a:off x="4987435" y="5150035"/>
                  <a:ext cx="317160" cy="10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6">
              <p14:nvContentPartPr>
                <p14:cNvPr id="551" name="Ink 550">
                  <a:extLst>
                    <a:ext uri="{FF2B5EF4-FFF2-40B4-BE49-F238E27FC236}">
                      <a16:creationId xmlns:a16="http://schemas.microsoft.com/office/drawing/2014/main" id="{70962BE8-1F47-AB87-6A0F-328D32715E27}"/>
                    </a:ext>
                  </a:extLst>
                </p14:cNvPr>
                <p14:cNvContentPartPr/>
                <p14:nvPr/>
              </p14:nvContentPartPr>
              <p14:xfrm>
                <a:off x="5046835" y="5503195"/>
                <a:ext cx="210600" cy="370080"/>
              </p14:xfrm>
            </p:contentPart>
          </mc:Choice>
          <mc:Fallback>
            <p:pic>
              <p:nvPicPr>
                <p:cNvPr id="551" name="Ink 550">
                  <a:extLst>
                    <a:ext uri="{FF2B5EF4-FFF2-40B4-BE49-F238E27FC236}">
                      <a16:creationId xmlns:a16="http://schemas.microsoft.com/office/drawing/2014/main" id="{70962BE8-1F47-AB87-6A0F-328D32715E27}"/>
                    </a:ext>
                  </a:extLst>
                </p:cNvPr>
                <p:cNvPicPr/>
                <p:nvPr/>
              </p:nvPicPr>
              <p:blipFill>
                <a:blip r:embed="rId837"/>
                <a:stretch>
                  <a:fillRect/>
                </a:stretch>
              </p:blipFill>
              <p:spPr>
                <a:xfrm>
                  <a:off x="4983835" y="5125555"/>
                  <a:ext cx="336240" cy="112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8">
              <p14:nvContentPartPr>
                <p14:cNvPr id="552" name="Ink 551">
                  <a:extLst>
                    <a:ext uri="{FF2B5EF4-FFF2-40B4-BE49-F238E27FC236}">
                      <a16:creationId xmlns:a16="http://schemas.microsoft.com/office/drawing/2014/main" id="{A5102413-1019-A3B7-E8EF-E7CB9D10BF1C}"/>
                    </a:ext>
                  </a:extLst>
                </p14:cNvPr>
                <p14:cNvContentPartPr/>
                <p14:nvPr/>
              </p14:nvContentPartPr>
              <p14:xfrm>
                <a:off x="5014795" y="5503195"/>
                <a:ext cx="232200" cy="396000"/>
              </p14:xfrm>
            </p:contentPart>
          </mc:Choice>
          <mc:Fallback>
            <p:pic>
              <p:nvPicPr>
                <p:cNvPr id="552" name="Ink 551">
                  <a:extLst>
                    <a:ext uri="{FF2B5EF4-FFF2-40B4-BE49-F238E27FC236}">
                      <a16:creationId xmlns:a16="http://schemas.microsoft.com/office/drawing/2014/main" id="{A5102413-1019-A3B7-E8EF-E7CB9D10BF1C}"/>
                    </a:ext>
                  </a:extLst>
                </p:cNvPr>
                <p:cNvPicPr/>
                <p:nvPr/>
              </p:nvPicPr>
              <p:blipFill>
                <a:blip r:embed="rId839"/>
                <a:stretch>
                  <a:fillRect/>
                </a:stretch>
              </p:blipFill>
              <p:spPr>
                <a:xfrm>
                  <a:off x="4952155" y="5125195"/>
                  <a:ext cx="35784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0">
              <p14:nvContentPartPr>
                <p14:cNvPr id="553" name="Ink 552">
                  <a:extLst>
                    <a:ext uri="{FF2B5EF4-FFF2-40B4-BE49-F238E27FC236}">
                      <a16:creationId xmlns:a16="http://schemas.microsoft.com/office/drawing/2014/main" id="{95410427-3D0D-0D57-04A9-205C4761D0CB}"/>
                    </a:ext>
                  </a:extLst>
                </p14:cNvPr>
                <p14:cNvContentPartPr/>
                <p14:nvPr/>
              </p14:nvContentPartPr>
              <p14:xfrm>
                <a:off x="4992475" y="5535235"/>
                <a:ext cx="203760" cy="402120"/>
              </p14:xfrm>
            </p:contentPart>
          </mc:Choice>
          <mc:Fallback>
            <p:pic>
              <p:nvPicPr>
                <p:cNvPr id="553" name="Ink 552">
                  <a:extLst>
                    <a:ext uri="{FF2B5EF4-FFF2-40B4-BE49-F238E27FC236}">
                      <a16:creationId xmlns:a16="http://schemas.microsoft.com/office/drawing/2014/main" id="{95410427-3D0D-0D57-04A9-205C4761D0CB}"/>
                    </a:ext>
                  </a:extLst>
                </p:cNvPr>
                <p:cNvPicPr/>
                <p:nvPr/>
              </p:nvPicPr>
              <p:blipFill>
                <a:blip r:embed="rId841"/>
                <a:stretch>
                  <a:fillRect/>
                </a:stretch>
              </p:blipFill>
              <p:spPr>
                <a:xfrm>
                  <a:off x="4929475" y="5157235"/>
                  <a:ext cx="329400" cy="115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2">
              <p14:nvContentPartPr>
                <p14:cNvPr id="554" name="Ink 553">
                  <a:extLst>
                    <a:ext uri="{FF2B5EF4-FFF2-40B4-BE49-F238E27FC236}">
                      <a16:creationId xmlns:a16="http://schemas.microsoft.com/office/drawing/2014/main" id="{71429B01-65C2-B3F5-88D0-17971B0D8BB3}"/>
                    </a:ext>
                  </a:extLst>
                </p14:cNvPr>
                <p14:cNvContentPartPr/>
                <p14:nvPr/>
              </p14:nvContentPartPr>
              <p14:xfrm>
                <a:off x="4958635" y="5611195"/>
                <a:ext cx="145800" cy="416880"/>
              </p14:xfrm>
            </p:contentPart>
          </mc:Choice>
          <mc:Fallback>
            <p:pic>
              <p:nvPicPr>
                <p:cNvPr id="554" name="Ink 553">
                  <a:extLst>
                    <a:ext uri="{FF2B5EF4-FFF2-40B4-BE49-F238E27FC236}">
                      <a16:creationId xmlns:a16="http://schemas.microsoft.com/office/drawing/2014/main" id="{71429B01-65C2-B3F5-88D0-17971B0D8BB3}"/>
                    </a:ext>
                  </a:extLst>
                </p:cNvPr>
                <p:cNvPicPr/>
                <p:nvPr/>
              </p:nvPicPr>
              <p:blipFill>
                <a:blip r:embed="rId843"/>
                <a:stretch>
                  <a:fillRect/>
                </a:stretch>
              </p:blipFill>
              <p:spPr>
                <a:xfrm>
                  <a:off x="4895995" y="5233555"/>
                  <a:ext cx="27144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4">
              <p14:nvContentPartPr>
                <p14:cNvPr id="555" name="Ink 554">
                  <a:extLst>
                    <a:ext uri="{FF2B5EF4-FFF2-40B4-BE49-F238E27FC236}">
                      <a16:creationId xmlns:a16="http://schemas.microsoft.com/office/drawing/2014/main" id="{BF8E301F-B634-650E-6997-90C904C66E32}"/>
                    </a:ext>
                  </a:extLst>
                </p14:cNvPr>
                <p14:cNvContentPartPr/>
                <p14:nvPr/>
              </p14:nvContentPartPr>
              <p14:xfrm>
                <a:off x="4949275" y="5750875"/>
                <a:ext cx="66240" cy="205560"/>
              </p14:xfrm>
            </p:contentPart>
          </mc:Choice>
          <mc:Fallback>
            <p:pic>
              <p:nvPicPr>
                <p:cNvPr id="555" name="Ink 554">
                  <a:extLst>
                    <a:ext uri="{FF2B5EF4-FFF2-40B4-BE49-F238E27FC236}">
                      <a16:creationId xmlns:a16="http://schemas.microsoft.com/office/drawing/2014/main" id="{BF8E301F-B634-650E-6997-90C904C66E32}"/>
                    </a:ext>
                  </a:extLst>
                </p:cNvPr>
                <p:cNvPicPr/>
                <p:nvPr/>
              </p:nvPicPr>
              <p:blipFill>
                <a:blip r:embed="rId845"/>
                <a:stretch>
                  <a:fillRect/>
                </a:stretch>
              </p:blipFill>
              <p:spPr>
                <a:xfrm>
                  <a:off x="4886275" y="5372875"/>
                  <a:ext cx="191880" cy="96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6">
              <p14:nvContentPartPr>
                <p14:cNvPr id="556" name="Ink 555">
                  <a:extLst>
                    <a:ext uri="{FF2B5EF4-FFF2-40B4-BE49-F238E27FC236}">
                      <a16:creationId xmlns:a16="http://schemas.microsoft.com/office/drawing/2014/main" id="{7D65A6FC-D6AB-6F9B-1B68-AC54AA675E68}"/>
                    </a:ext>
                  </a:extLst>
                </p14:cNvPr>
                <p14:cNvContentPartPr/>
                <p14:nvPr/>
              </p14:nvContentPartPr>
              <p14:xfrm>
                <a:off x="4930555" y="5812075"/>
                <a:ext cx="58680" cy="388440"/>
              </p14:xfrm>
            </p:contentPart>
          </mc:Choice>
          <mc:Fallback>
            <p:pic>
              <p:nvPicPr>
                <p:cNvPr id="556" name="Ink 555">
                  <a:extLst>
                    <a:ext uri="{FF2B5EF4-FFF2-40B4-BE49-F238E27FC236}">
                      <a16:creationId xmlns:a16="http://schemas.microsoft.com/office/drawing/2014/main" id="{7D65A6FC-D6AB-6F9B-1B68-AC54AA675E68}"/>
                    </a:ext>
                  </a:extLst>
                </p:cNvPr>
                <p:cNvPicPr/>
                <p:nvPr/>
              </p:nvPicPr>
              <p:blipFill>
                <a:blip r:embed="rId847"/>
                <a:stretch>
                  <a:fillRect/>
                </a:stretch>
              </p:blipFill>
              <p:spPr>
                <a:xfrm>
                  <a:off x="4867915" y="5434075"/>
                  <a:ext cx="184320" cy="114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8">
              <p14:nvContentPartPr>
                <p14:cNvPr id="558" name="Ink 557">
                  <a:extLst>
                    <a:ext uri="{FF2B5EF4-FFF2-40B4-BE49-F238E27FC236}">
                      <a16:creationId xmlns:a16="http://schemas.microsoft.com/office/drawing/2014/main" id="{B7955178-8E82-3205-BE91-C215A17A621D}"/>
                    </a:ext>
                  </a:extLst>
                </p14:cNvPr>
                <p14:cNvContentPartPr/>
                <p14:nvPr/>
              </p14:nvContentPartPr>
              <p14:xfrm>
                <a:off x="5019835" y="6464035"/>
                <a:ext cx="518760" cy="141480"/>
              </p14:xfrm>
            </p:contentPart>
          </mc:Choice>
          <mc:Fallback>
            <p:pic>
              <p:nvPicPr>
                <p:cNvPr id="558" name="Ink 557">
                  <a:extLst>
                    <a:ext uri="{FF2B5EF4-FFF2-40B4-BE49-F238E27FC236}">
                      <a16:creationId xmlns:a16="http://schemas.microsoft.com/office/drawing/2014/main" id="{B7955178-8E82-3205-BE91-C215A17A621D}"/>
                    </a:ext>
                  </a:extLst>
                </p:cNvPr>
                <p:cNvPicPr/>
                <p:nvPr/>
              </p:nvPicPr>
              <p:blipFill>
                <a:blip r:embed="rId849"/>
                <a:stretch>
                  <a:fillRect/>
                </a:stretch>
              </p:blipFill>
              <p:spPr>
                <a:xfrm>
                  <a:off x="4956835" y="6086395"/>
                  <a:ext cx="644400" cy="89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0">
              <p14:nvContentPartPr>
                <p14:cNvPr id="559" name="Ink 558">
                  <a:extLst>
                    <a:ext uri="{FF2B5EF4-FFF2-40B4-BE49-F238E27FC236}">
                      <a16:creationId xmlns:a16="http://schemas.microsoft.com/office/drawing/2014/main" id="{67324480-8589-764C-F2F6-FF922DAAE57A}"/>
                    </a:ext>
                  </a:extLst>
                </p14:cNvPr>
                <p14:cNvContentPartPr/>
                <p14:nvPr/>
              </p14:nvContentPartPr>
              <p14:xfrm>
                <a:off x="5320795" y="6533875"/>
                <a:ext cx="467640" cy="55800"/>
              </p14:xfrm>
            </p:contentPart>
          </mc:Choice>
          <mc:Fallback>
            <p:pic>
              <p:nvPicPr>
                <p:cNvPr id="559" name="Ink 558">
                  <a:extLst>
                    <a:ext uri="{FF2B5EF4-FFF2-40B4-BE49-F238E27FC236}">
                      <a16:creationId xmlns:a16="http://schemas.microsoft.com/office/drawing/2014/main" id="{67324480-8589-764C-F2F6-FF922DAAE57A}"/>
                    </a:ext>
                  </a:extLst>
                </p:cNvPr>
                <p:cNvPicPr/>
                <p:nvPr/>
              </p:nvPicPr>
              <p:blipFill>
                <a:blip r:embed="rId851"/>
                <a:stretch>
                  <a:fillRect/>
                </a:stretch>
              </p:blipFill>
              <p:spPr>
                <a:xfrm>
                  <a:off x="5257795" y="6156235"/>
                  <a:ext cx="593280" cy="81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2">
              <p14:nvContentPartPr>
                <p14:cNvPr id="560" name="Ink 559">
                  <a:extLst>
                    <a:ext uri="{FF2B5EF4-FFF2-40B4-BE49-F238E27FC236}">
                      <a16:creationId xmlns:a16="http://schemas.microsoft.com/office/drawing/2014/main" id="{4D749474-6F1A-780D-3E43-8237E011A777}"/>
                    </a:ext>
                  </a:extLst>
                </p14:cNvPr>
                <p14:cNvContentPartPr/>
                <p14:nvPr/>
              </p14:nvContentPartPr>
              <p14:xfrm>
                <a:off x="5322235" y="6552235"/>
                <a:ext cx="490320" cy="34920"/>
              </p14:xfrm>
            </p:contentPart>
          </mc:Choice>
          <mc:Fallback>
            <p:pic>
              <p:nvPicPr>
                <p:cNvPr id="560" name="Ink 559">
                  <a:extLst>
                    <a:ext uri="{FF2B5EF4-FFF2-40B4-BE49-F238E27FC236}">
                      <a16:creationId xmlns:a16="http://schemas.microsoft.com/office/drawing/2014/main" id="{4D749474-6F1A-780D-3E43-8237E011A777}"/>
                    </a:ext>
                  </a:extLst>
                </p:cNvPr>
                <p:cNvPicPr/>
                <p:nvPr/>
              </p:nvPicPr>
              <p:blipFill>
                <a:blip r:embed="rId853"/>
                <a:stretch>
                  <a:fillRect/>
                </a:stretch>
              </p:blipFill>
              <p:spPr>
                <a:xfrm>
                  <a:off x="5259595" y="6174595"/>
                  <a:ext cx="615960" cy="79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4">
              <p14:nvContentPartPr>
                <p14:cNvPr id="561" name="Ink 560">
                  <a:extLst>
                    <a:ext uri="{FF2B5EF4-FFF2-40B4-BE49-F238E27FC236}">
                      <a16:creationId xmlns:a16="http://schemas.microsoft.com/office/drawing/2014/main" id="{D593DA5E-A927-CD63-866E-A78CA805ABF1}"/>
                    </a:ext>
                  </a:extLst>
                </p14:cNvPr>
                <p14:cNvContentPartPr/>
                <p14:nvPr/>
              </p14:nvContentPartPr>
              <p14:xfrm>
                <a:off x="5585395" y="6469435"/>
                <a:ext cx="319680" cy="105840"/>
              </p14:xfrm>
            </p:contentPart>
          </mc:Choice>
          <mc:Fallback>
            <p:pic>
              <p:nvPicPr>
                <p:cNvPr id="561" name="Ink 560">
                  <a:extLst>
                    <a:ext uri="{FF2B5EF4-FFF2-40B4-BE49-F238E27FC236}">
                      <a16:creationId xmlns:a16="http://schemas.microsoft.com/office/drawing/2014/main" id="{D593DA5E-A927-CD63-866E-A78CA805ABF1}"/>
                    </a:ext>
                  </a:extLst>
                </p:cNvPr>
                <p:cNvPicPr/>
                <p:nvPr/>
              </p:nvPicPr>
              <p:blipFill>
                <a:blip r:embed="rId855"/>
                <a:stretch>
                  <a:fillRect/>
                </a:stretch>
              </p:blipFill>
              <p:spPr>
                <a:xfrm>
                  <a:off x="5522755" y="6091795"/>
                  <a:ext cx="445320" cy="86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6">
              <p14:nvContentPartPr>
                <p14:cNvPr id="562" name="Ink 561">
                  <a:extLst>
                    <a:ext uri="{FF2B5EF4-FFF2-40B4-BE49-F238E27FC236}">
                      <a16:creationId xmlns:a16="http://schemas.microsoft.com/office/drawing/2014/main" id="{4CF2A2BE-9CAB-733C-0CDB-6A55CCE8294B}"/>
                    </a:ext>
                  </a:extLst>
                </p14:cNvPr>
                <p14:cNvContentPartPr/>
                <p14:nvPr/>
              </p14:nvContentPartPr>
              <p14:xfrm>
                <a:off x="5586475" y="6393475"/>
                <a:ext cx="398880" cy="205920"/>
              </p14:xfrm>
            </p:contentPart>
          </mc:Choice>
          <mc:Fallback>
            <p:pic>
              <p:nvPicPr>
                <p:cNvPr id="562" name="Ink 561">
                  <a:extLst>
                    <a:ext uri="{FF2B5EF4-FFF2-40B4-BE49-F238E27FC236}">
                      <a16:creationId xmlns:a16="http://schemas.microsoft.com/office/drawing/2014/main" id="{4CF2A2BE-9CAB-733C-0CDB-6A55CCE8294B}"/>
                    </a:ext>
                  </a:extLst>
                </p:cNvPr>
                <p:cNvPicPr/>
                <p:nvPr/>
              </p:nvPicPr>
              <p:blipFill>
                <a:blip r:embed="rId857"/>
                <a:stretch>
                  <a:fillRect/>
                </a:stretch>
              </p:blipFill>
              <p:spPr>
                <a:xfrm>
                  <a:off x="5523475" y="6015835"/>
                  <a:ext cx="524520" cy="96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8">
              <p14:nvContentPartPr>
                <p14:cNvPr id="563" name="Ink 562">
                  <a:extLst>
                    <a:ext uri="{FF2B5EF4-FFF2-40B4-BE49-F238E27FC236}">
                      <a16:creationId xmlns:a16="http://schemas.microsoft.com/office/drawing/2014/main" id="{52EED20D-E689-8B36-87CF-132B685504AD}"/>
                    </a:ext>
                  </a:extLst>
                </p14:cNvPr>
                <p14:cNvContentPartPr/>
                <p14:nvPr/>
              </p14:nvContentPartPr>
              <p14:xfrm>
                <a:off x="5419435" y="6610555"/>
                <a:ext cx="156600" cy="7920"/>
              </p14:xfrm>
            </p:contentPart>
          </mc:Choice>
          <mc:Fallback>
            <p:pic>
              <p:nvPicPr>
                <p:cNvPr id="563" name="Ink 562">
                  <a:extLst>
                    <a:ext uri="{FF2B5EF4-FFF2-40B4-BE49-F238E27FC236}">
                      <a16:creationId xmlns:a16="http://schemas.microsoft.com/office/drawing/2014/main" id="{52EED20D-E689-8B36-87CF-132B685504AD}"/>
                    </a:ext>
                  </a:extLst>
                </p:cNvPr>
                <p:cNvPicPr/>
                <p:nvPr/>
              </p:nvPicPr>
              <p:blipFill>
                <a:blip r:embed="rId859"/>
                <a:stretch>
                  <a:fillRect/>
                </a:stretch>
              </p:blipFill>
              <p:spPr>
                <a:xfrm>
                  <a:off x="5356795" y="6232915"/>
                  <a:ext cx="28224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0">
              <p14:nvContentPartPr>
                <p14:cNvPr id="564" name="Ink 563">
                  <a:extLst>
                    <a:ext uri="{FF2B5EF4-FFF2-40B4-BE49-F238E27FC236}">
                      <a16:creationId xmlns:a16="http://schemas.microsoft.com/office/drawing/2014/main" id="{121D3301-EA7D-D683-1F50-8691735A36AE}"/>
                    </a:ext>
                  </a:extLst>
                </p14:cNvPr>
                <p14:cNvContentPartPr/>
                <p14:nvPr/>
              </p14:nvContentPartPr>
              <p14:xfrm>
                <a:off x="5058355" y="6553315"/>
                <a:ext cx="486720" cy="137520"/>
              </p14:xfrm>
            </p:contentPart>
          </mc:Choice>
          <mc:Fallback>
            <p:pic>
              <p:nvPicPr>
                <p:cNvPr id="564" name="Ink 563">
                  <a:extLst>
                    <a:ext uri="{FF2B5EF4-FFF2-40B4-BE49-F238E27FC236}">
                      <a16:creationId xmlns:a16="http://schemas.microsoft.com/office/drawing/2014/main" id="{121D3301-EA7D-D683-1F50-8691735A36AE}"/>
                    </a:ext>
                  </a:extLst>
                </p:cNvPr>
                <p:cNvPicPr/>
                <p:nvPr/>
              </p:nvPicPr>
              <p:blipFill>
                <a:blip r:embed="rId861"/>
                <a:stretch>
                  <a:fillRect/>
                </a:stretch>
              </p:blipFill>
              <p:spPr>
                <a:xfrm>
                  <a:off x="4995715" y="6175675"/>
                  <a:ext cx="612360" cy="89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2">
              <p14:nvContentPartPr>
                <p14:cNvPr id="565" name="Ink 564">
                  <a:extLst>
                    <a:ext uri="{FF2B5EF4-FFF2-40B4-BE49-F238E27FC236}">
                      <a16:creationId xmlns:a16="http://schemas.microsoft.com/office/drawing/2014/main" id="{A1426EBA-BF75-3D52-6FF7-D731ABF5C53C}"/>
                    </a:ext>
                  </a:extLst>
                </p14:cNvPr>
                <p14:cNvContentPartPr/>
                <p14:nvPr/>
              </p14:nvContentPartPr>
              <p14:xfrm>
                <a:off x="5231155" y="6587875"/>
                <a:ext cx="541080" cy="88560"/>
              </p14:xfrm>
            </p:contentPart>
          </mc:Choice>
          <mc:Fallback>
            <p:pic>
              <p:nvPicPr>
                <p:cNvPr id="565" name="Ink 564">
                  <a:extLst>
                    <a:ext uri="{FF2B5EF4-FFF2-40B4-BE49-F238E27FC236}">
                      <a16:creationId xmlns:a16="http://schemas.microsoft.com/office/drawing/2014/main" id="{A1426EBA-BF75-3D52-6FF7-D731ABF5C53C}"/>
                    </a:ext>
                  </a:extLst>
                </p:cNvPr>
                <p:cNvPicPr/>
                <p:nvPr/>
              </p:nvPicPr>
              <p:blipFill>
                <a:blip r:embed="rId863"/>
                <a:stretch>
                  <a:fillRect/>
                </a:stretch>
              </p:blipFill>
              <p:spPr>
                <a:xfrm>
                  <a:off x="5168515" y="6210235"/>
                  <a:ext cx="666720" cy="84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4">
              <p14:nvContentPartPr>
                <p14:cNvPr id="566" name="Ink 565">
                  <a:extLst>
                    <a:ext uri="{FF2B5EF4-FFF2-40B4-BE49-F238E27FC236}">
                      <a16:creationId xmlns:a16="http://schemas.microsoft.com/office/drawing/2014/main" id="{F52A0257-A2B0-9F78-EEFE-354F75D3C3EF}"/>
                    </a:ext>
                  </a:extLst>
                </p14:cNvPr>
                <p14:cNvContentPartPr/>
                <p14:nvPr/>
              </p14:nvContentPartPr>
              <p14:xfrm>
                <a:off x="5401435" y="6677515"/>
                <a:ext cx="349200" cy="36000"/>
              </p14:xfrm>
            </p:contentPart>
          </mc:Choice>
          <mc:Fallback>
            <p:pic>
              <p:nvPicPr>
                <p:cNvPr id="566" name="Ink 565">
                  <a:extLst>
                    <a:ext uri="{FF2B5EF4-FFF2-40B4-BE49-F238E27FC236}">
                      <a16:creationId xmlns:a16="http://schemas.microsoft.com/office/drawing/2014/main" id="{F52A0257-A2B0-9F78-EEFE-354F75D3C3EF}"/>
                    </a:ext>
                  </a:extLst>
                </p:cNvPr>
                <p:cNvPicPr/>
                <p:nvPr/>
              </p:nvPicPr>
              <p:blipFill>
                <a:blip r:embed="rId865"/>
                <a:stretch>
                  <a:fillRect/>
                </a:stretch>
              </p:blipFill>
              <p:spPr>
                <a:xfrm>
                  <a:off x="5338435" y="6299515"/>
                  <a:ext cx="474840" cy="79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6">
              <p14:nvContentPartPr>
                <p14:cNvPr id="567" name="Ink 566">
                  <a:extLst>
                    <a:ext uri="{FF2B5EF4-FFF2-40B4-BE49-F238E27FC236}">
                      <a16:creationId xmlns:a16="http://schemas.microsoft.com/office/drawing/2014/main" id="{09B5D8D8-AA26-D07F-C99B-96B670823730}"/>
                    </a:ext>
                  </a:extLst>
                </p14:cNvPr>
                <p14:cNvContentPartPr/>
                <p14:nvPr/>
              </p14:nvContentPartPr>
              <p14:xfrm>
                <a:off x="5113435" y="6555835"/>
                <a:ext cx="676800" cy="178920"/>
              </p14:xfrm>
            </p:contentPart>
          </mc:Choice>
          <mc:Fallback>
            <p:pic>
              <p:nvPicPr>
                <p:cNvPr id="567" name="Ink 566">
                  <a:extLst>
                    <a:ext uri="{FF2B5EF4-FFF2-40B4-BE49-F238E27FC236}">
                      <a16:creationId xmlns:a16="http://schemas.microsoft.com/office/drawing/2014/main" id="{09B5D8D8-AA26-D07F-C99B-96B670823730}"/>
                    </a:ext>
                  </a:extLst>
                </p:cNvPr>
                <p:cNvPicPr/>
                <p:nvPr/>
              </p:nvPicPr>
              <p:blipFill>
                <a:blip r:embed="rId867"/>
                <a:stretch>
                  <a:fillRect/>
                </a:stretch>
              </p:blipFill>
              <p:spPr>
                <a:xfrm>
                  <a:off x="5050795" y="6178195"/>
                  <a:ext cx="802440" cy="93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8">
              <p14:nvContentPartPr>
                <p14:cNvPr id="568" name="Ink 567">
                  <a:extLst>
                    <a:ext uri="{FF2B5EF4-FFF2-40B4-BE49-F238E27FC236}">
                      <a16:creationId xmlns:a16="http://schemas.microsoft.com/office/drawing/2014/main" id="{8DB27318-0D78-49A5-21CF-F732BE66DF02}"/>
                    </a:ext>
                  </a:extLst>
                </p14:cNvPr>
                <p14:cNvContentPartPr/>
                <p14:nvPr/>
              </p14:nvContentPartPr>
              <p14:xfrm>
                <a:off x="5333755" y="6593995"/>
                <a:ext cx="658440" cy="146880"/>
              </p14:xfrm>
            </p:contentPart>
          </mc:Choice>
          <mc:Fallback>
            <p:pic>
              <p:nvPicPr>
                <p:cNvPr id="568" name="Ink 567">
                  <a:extLst>
                    <a:ext uri="{FF2B5EF4-FFF2-40B4-BE49-F238E27FC236}">
                      <a16:creationId xmlns:a16="http://schemas.microsoft.com/office/drawing/2014/main" id="{8DB27318-0D78-49A5-21CF-F732BE66DF02}"/>
                    </a:ext>
                  </a:extLst>
                </p:cNvPr>
                <p:cNvPicPr/>
                <p:nvPr/>
              </p:nvPicPr>
              <p:blipFill>
                <a:blip r:embed="rId869"/>
                <a:stretch>
                  <a:fillRect/>
                </a:stretch>
              </p:blipFill>
              <p:spPr>
                <a:xfrm>
                  <a:off x="5270755" y="6215995"/>
                  <a:ext cx="784080" cy="90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0">
              <p14:nvContentPartPr>
                <p14:cNvPr id="569" name="Ink 568">
                  <a:extLst>
                    <a:ext uri="{FF2B5EF4-FFF2-40B4-BE49-F238E27FC236}">
                      <a16:creationId xmlns:a16="http://schemas.microsoft.com/office/drawing/2014/main" id="{A8FF8D0A-4799-6FC1-3EFC-1217687B58F8}"/>
                    </a:ext>
                  </a:extLst>
                </p14:cNvPr>
                <p14:cNvContentPartPr/>
                <p14:nvPr/>
              </p14:nvContentPartPr>
              <p14:xfrm>
                <a:off x="5743435" y="6663475"/>
                <a:ext cx="27360" cy="12240"/>
              </p14:xfrm>
            </p:contentPart>
          </mc:Choice>
          <mc:Fallback>
            <p:pic>
              <p:nvPicPr>
                <p:cNvPr id="569" name="Ink 568">
                  <a:extLst>
                    <a:ext uri="{FF2B5EF4-FFF2-40B4-BE49-F238E27FC236}">
                      <a16:creationId xmlns:a16="http://schemas.microsoft.com/office/drawing/2014/main" id="{A8FF8D0A-4799-6FC1-3EFC-1217687B58F8}"/>
                    </a:ext>
                  </a:extLst>
                </p:cNvPr>
                <p:cNvPicPr/>
                <p:nvPr/>
              </p:nvPicPr>
              <p:blipFill>
                <a:blip r:embed="rId871"/>
                <a:stretch>
                  <a:fillRect/>
                </a:stretch>
              </p:blipFill>
              <p:spPr>
                <a:xfrm>
                  <a:off x="5680795" y="6285475"/>
                  <a:ext cx="153000" cy="76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2">
              <p14:nvContentPartPr>
                <p14:cNvPr id="570" name="Ink 569">
                  <a:extLst>
                    <a:ext uri="{FF2B5EF4-FFF2-40B4-BE49-F238E27FC236}">
                      <a16:creationId xmlns:a16="http://schemas.microsoft.com/office/drawing/2014/main" id="{7028D394-AF40-EA5A-B582-97273710FC07}"/>
                    </a:ext>
                  </a:extLst>
                </p14:cNvPr>
                <p14:cNvContentPartPr/>
                <p14:nvPr/>
              </p14:nvContentPartPr>
              <p14:xfrm>
                <a:off x="5666755" y="6654115"/>
                <a:ext cx="140760" cy="62640"/>
              </p14:xfrm>
            </p:contentPart>
          </mc:Choice>
          <mc:Fallback>
            <p:pic>
              <p:nvPicPr>
                <p:cNvPr id="570" name="Ink 569">
                  <a:extLst>
                    <a:ext uri="{FF2B5EF4-FFF2-40B4-BE49-F238E27FC236}">
                      <a16:creationId xmlns:a16="http://schemas.microsoft.com/office/drawing/2014/main" id="{7028D394-AF40-EA5A-B582-97273710FC07}"/>
                    </a:ext>
                  </a:extLst>
                </p:cNvPr>
                <p:cNvPicPr/>
                <p:nvPr/>
              </p:nvPicPr>
              <p:blipFill>
                <a:blip r:embed="rId873"/>
                <a:stretch>
                  <a:fillRect/>
                </a:stretch>
              </p:blipFill>
              <p:spPr>
                <a:xfrm>
                  <a:off x="5603755" y="6276115"/>
                  <a:ext cx="266400" cy="81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4">
              <p14:nvContentPartPr>
                <p14:cNvPr id="572" name="Ink 571">
                  <a:extLst>
                    <a:ext uri="{FF2B5EF4-FFF2-40B4-BE49-F238E27FC236}">
                      <a16:creationId xmlns:a16="http://schemas.microsoft.com/office/drawing/2014/main" id="{0EA1C8B0-18D9-72AF-5ACA-A6A6A87735EC}"/>
                    </a:ext>
                  </a:extLst>
                </p14:cNvPr>
                <p14:cNvContentPartPr/>
                <p14:nvPr/>
              </p14:nvContentPartPr>
              <p14:xfrm>
                <a:off x="6251395" y="5629915"/>
                <a:ext cx="69480" cy="628200"/>
              </p14:xfrm>
            </p:contentPart>
          </mc:Choice>
          <mc:Fallback>
            <p:pic>
              <p:nvPicPr>
                <p:cNvPr id="572" name="Ink 571">
                  <a:extLst>
                    <a:ext uri="{FF2B5EF4-FFF2-40B4-BE49-F238E27FC236}">
                      <a16:creationId xmlns:a16="http://schemas.microsoft.com/office/drawing/2014/main" id="{0EA1C8B0-18D9-72AF-5ACA-A6A6A87735EC}"/>
                    </a:ext>
                  </a:extLst>
                </p:cNvPr>
                <p:cNvPicPr/>
                <p:nvPr/>
              </p:nvPicPr>
              <p:blipFill>
                <a:blip r:embed="rId875"/>
                <a:stretch>
                  <a:fillRect/>
                </a:stretch>
              </p:blipFill>
              <p:spPr>
                <a:xfrm>
                  <a:off x="6188395" y="5251915"/>
                  <a:ext cx="195120" cy="138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6">
              <p14:nvContentPartPr>
                <p14:cNvPr id="573" name="Ink 572">
                  <a:extLst>
                    <a:ext uri="{FF2B5EF4-FFF2-40B4-BE49-F238E27FC236}">
                      <a16:creationId xmlns:a16="http://schemas.microsoft.com/office/drawing/2014/main" id="{05CC69B6-EA7B-F874-6037-D9BAA5720688}"/>
                    </a:ext>
                  </a:extLst>
                </p14:cNvPr>
                <p14:cNvContentPartPr/>
                <p14:nvPr/>
              </p14:nvContentPartPr>
              <p14:xfrm>
                <a:off x="6183715" y="5828635"/>
                <a:ext cx="130680" cy="606960"/>
              </p14:xfrm>
            </p:contentPart>
          </mc:Choice>
          <mc:Fallback>
            <p:pic>
              <p:nvPicPr>
                <p:cNvPr id="573" name="Ink 572">
                  <a:extLst>
                    <a:ext uri="{FF2B5EF4-FFF2-40B4-BE49-F238E27FC236}">
                      <a16:creationId xmlns:a16="http://schemas.microsoft.com/office/drawing/2014/main" id="{05CC69B6-EA7B-F874-6037-D9BAA5720688}"/>
                    </a:ext>
                  </a:extLst>
                </p:cNvPr>
                <p:cNvPicPr/>
                <p:nvPr/>
              </p:nvPicPr>
              <p:blipFill>
                <a:blip r:embed="rId877"/>
                <a:stretch>
                  <a:fillRect/>
                </a:stretch>
              </p:blipFill>
              <p:spPr>
                <a:xfrm>
                  <a:off x="6120715" y="5450995"/>
                  <a:ext cx="256320" cy="136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8">
              <p14:nvContentPartPr>
                <p14:cNvPr id="574" name="Ink 573">
                  <a:extLst>
                    <a:ext uri="{FF2B5EF4-FFF2-40B4-BE49-F238E27FC236}">
                      <a16:creationId xmlns:a16="http://schemas.microsoft.com/office/drawing/2014/main" id="{C1FC740E-9DDA-7669-3931-CD139ED44DC3}"/>
                    </a:ext>
                  </a:extLst>
                </p14:cNvPr>
                <p14:cNvContentPartPr/>
                <p14:nvPr/>
              </p14:nvContentPartPr>
              <p14:xfrm>
                <a:off x="6106675" y="5958235"/>
                <a:ext cx="205920" cy="573480"/>
              </p14:xfrm>
            </p:contentPart>
          </mc:Choice>
          <mc:Fallback>
            <p:pic>
              <p:nvPicPr>
                <p:cNvPr id="574" name="Ink 573">
                  <a:extLst>
                    <a:ext uri="{FF2B5EF4-FFF2-40B4-BE49-F238E27FC236}">
                      <a16:creationId xmlns:a16="http://schemas.microsoft.com/office/drawing/2014/main" id="{C1FC740E-9DDA-7669-3931-CD139ED44DC3}"/>
                    </a:ext>
                  </a:extLst>
                </p:cNvPr>
                <p:cNvPicPr/>
                <p:nvPr/>
              </p:nvPicPr>
              <p:blipFill>
                <a:blip r:embed="rId879"/>
                <a:stretch>
                  <a:fillRect/>
                </a:stretch>
              </p:blipFill>
              <p:spPr>
                <a:xfrm>
                  <a:off x="6043675" y="5580235"/>
                  <a:ext cx="331560" cy="132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0">
              <p14:nvContentPartPr>
                <p14:cNvPr id="575" name="Ink 574">
                  <a:extLst>
                    <a:ext uri="{FF2B5EF4-FFF2-40B4-BE49-F238E27FC236}">
                      <a16:creationId xmlns:a16="http://schemas.microsoft.com/office/drawing/2014/main" id="{506DC92B-846E-3393-ABA4-1B82DBD8DB08}"/>
                    </a:ext>
                  </a:extLst>
                </p14:cNvPr>
                <p14:cNvContentPartPr/>
                <p14:nvPr/>
              </p14:nvContentPartPr>
              <p14:xfrm>
                <a:off x="6022075" y="6327235"/>
                <a:ext cx="221760" cy="244080"/>
              </p14:xfrm>
            </p:contentPart>
          </mc:Choice>
          <mc:Fallback>
            <p:pic>
              <p:nvPicPr>
                <p:cNvPr id="575" name="Ink 574">
                  <a:extLst>
                    <a:ext uri="{FF2B5EF4-FFF2-40B4-BE49-F238E27FC236}">
                      <a16:creationId xmlns:a16="http://schemas.microsoft.com/office/drawing/2014/main" id="{506DC92B-846E-3393-ABA4-1B82DBD8DB08}"/>
                    </a:ext>
                  </a:extLst>
                </p:cNvPr>
                <p:cNvPicPr/>
                <p:nvPr/>
              </p:nvPicPr>
              <p:blipFill>
                <a:blip r:embed="rId881"/>
                <a:stretch>
                  <a:fillRect/>
                </a:stretch>
              </p:blipFill>
              <p:spPr>
                <a:xfrm>
                  <a:off x="5959435" y="5949595"/>
                  <a:ext cx="347400" cy="99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2">
              <p14:nvContentPartPr>
                <p14:cNvPr id="576" name="Ink 575">
                  <a:extLst>
                    <a:ext uri="{FF2B5EF4-FFF2-40B4-BE49-F238E27FC236}">
                      <a16:creationId xmlns:a16="http://schemas.microsoft.com/office/drawing/2014/main" id="{9DCAE563-38F7-72C9-63DA-3F0D71F7CDC5}"/>
                    </a:ext>
                  </a:extLst>
                </p14:cNvPr>
                <p14:cNvContentPartPr/>
                <p14:nvPr/>
              </p14:nvContentPartPr>
              <p14:xfrm>
                <a:off x="6221515" y="6194755"/>
                <a:ext cx="42840" cy="102240"/>
              </p14:xfrm>
            </p:contentPart>
          </mc:Choice>
          <mc:Fallback>
            <p:pic>
              <p:nvPicPr>
                <p:cNvPr id="576" name="Ink 575">
                  <a:extLst>
                    <a:ext uri="{FF2B5EF4-FFF2-40B4-BE49-F238E27FC236}">
                      <a16:creationId xmlns:a16="http://schemas.microsoft.com/office/drawing/2014/main" id="{9DCAE563-38F7-72C9-63DA-3F0D71F7CDC5}"/>
                    </a:ext>
                  </a:extLst>
                </p:cNvPr>
                <p:cNvPicPr/>
                <p:nvPr/>
              </p:nvPicPr>
              <p:blipFill>
                <a:blip r:embed="rId883"/>
                <a:stretch>
                  <a:fillRect/>
                </a:stretch>
              </p:blipFill>
              <p:spPr>
                <a:xfrm>
                  <a:off x="6158515" y="5816755"/>
                  <a:ext cx="16848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4">
              <p14:nvContentPartPr>
                <p14:cNvPr id="578" name="Ink 577">
                  <a:extLst>
                    <a:ext uri="{FF2B5EF4-FFF2-40B4-BE49-F238E27FC236}">
                      <a16:creationId xmlns:a16="http://schemas.microsoft.com/office/drawing/2014/main" id="{D287E1D7-8D7F-2144-7AE7-B83F8BCD5071}"/>
                    </a:ext>
                  </a:extLst>
                </p14:cNvPr>
                <p14:cNvContentPartPr/>
                <p14:nvPr/>
              </p14:nvContentPartPr>
              <p14:xfrm>
                <a:off x="6047635" y="5828635"/>
                <a:ext cx="14760" cy="19080"/>
              </p14:xfrm>
            </p:contentPart>
          </mc:Choice>
          <mc:Fallback>
            <p:pic>
              <p:nvPicPr>
                <p:cNvPr id="578" name="Ink 577">
                  <a:extLst>
                    <a:ext uri="{FF2B5EF4-FFF2-40B4-BE49-F238E27FC236}">
                      <a16:creationId xmlns:a16="http://schemas.microsoft.com/office/drawing/2014/main" id="{D287E1D7-8D7F-2144-7AE7-B83F8BCD5071}"/>
                    </a:ext>
                  </a:extLst>
                </p:cNvPr>
                <p:cNvPicPr/>
                <p:nvPr/>
              </p:nvPicPr>
              <p:blipFill>
                <a:blip r:embed="rId885"/>
                <a:stretch>
                  <a:fillRect/>
                </a:stretch>
              </p:blipFill>
              <p:spPr>
                <a:xfrm>
                  <a:off x="5984635" y="5450995"/>
                  <a:ext cx="140400" cy="77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6">
              <p14:nvContentPartPr>
                <p14:cNvPr id="579" name="Ink 578">
                  <a:extLst>
                    <a:ext uri="{FF2B5EF4-FFF2-40B4-BE49-F238E27FC236}">
                      <a16:creationId xmlns:a16="http://schemas.microsoft.com/office/drawing/2014/main" id="{5130E1BC-5AF2-A9EB-BC53-D6DFD662FA16}"/>
                    </a:ext>
                  </a:extLst>
                </p14:cNvPr>
                <p14:cNvContentPartPr/>
                <p14:nvPr/>
              </p14:nvContentPartPr>
              <p14:xfrm>
                <a:off x="5814355" y="5617315"/>
                <a:ext cx="217080" cy="270720"/>
              </p14:xfrm>
            </p:contentPart>
          </mc:Choice>
          <mc:Fallback>
            <p:pic>
              <p:nvPicPr>
                <p:cNvPr id="579" name="Ink 578">
                  <a:extLst>
                    <a:ext uri="{FF2B5EF4-FFF2-40B4-BE49-F238E27FC236}">
                      <a16:creationId xmlns:a16="http://schemas.microsoft.com/office/drawing/2014/main" id="{5130E1BC-5AF2-A9EB-BC53-D6DFD662FA16}"/>
                    </a:ext>
                  </a:extLst>
                </p:cNvPr>
                <p:cNvPicPr/>
                <p:nvPr/>
              </p:nvPicPr>
              <p:blipFill>
                <a:blip r:embed="rId887"/>
                <a:stretch>
                  <a:fillRect/>
                </a:stretch>
              </p:blipFill>
              <p:spPr>
                <a:xfrm>
                  <a:off x="5751355" y="5239675"/>
                  <a:ext cx="342720" cy="102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8">
              <p14:nvContentPartPr>
                <p14:cNvPr id="580" name="Ink 579">
                  <a:extLst>
                    <a:ext uri="{FF2B5EF4-FFF2-40B4-BE49-F238E27FC236}">
                      <a16:creationId xmlns:a16="http://schemas.microsoft.com/office/drawing/2014/main" id="{CB8F040A-5CB7-F122-07B1-0EE95F4F86BA}"/>
                    </a:ext>
                  </a:extLst>
                </p14:cNvPr>
                <p14:cNvContentPartPr/>
                <p14:nvPr/>
              </p14:nvContentPartPr>
              <p14:xfrm>
                <a:off x="5904355" y="5622355"/>
                <a:ext cx="105480" cy="232560"/>
              </p14:xfrm>
            </p:contentPart>
          </mc:Choice>
          <mc:Fallback>
            <p:pic>
              <p:nvPicPr>
                <p:cNvPr id="580" name="Ink 579">
                  <a:extLst>
                    <a:ext uri="{FF2B5EF4-FFF2-40B4-BE49-F238E27FC236}">
                      <a16:creationId xmlns:a16="http://schemas.microsoft.com/office/drawing/2014/main" id="{CB8F040A-5CB7-F122-07B1-0EE95F4F86BA}"/>
                    </a:ext>
                  </a:extLst>
                </p:cNvPr>
                <p:cNvPicPr/>
                <p:nvPr/>
              </p:nvPicPr>
              <p:blipFill>
                <a:blip r:embed="rId889"/>
                <a:stretch>
                  <a:fillRect/>
                </a:stretch>
              </p:blipFill>
              <p:spPr>
                <a:xfrm>
                  <a:off x="5841715" y="5244355"/>
                  <a:ext cx="231120" cy="98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0">
              <p14:nvContentPartPr>
                <p14:cNvPr id="581" name="Ink 580">
                  <a:extLst>
                    <a:ext uri="{FF2B5EF4-FFF2-40B4-BE49-F238E27FC236}">
                      <a16:creationId xmlns:a16="http://schemas.microsoft.com/office/drawing/2014/main" id="{B8451FF6-8F72-921C-FE6C-C73CBDA1D379}"/>
                    </a:ext>
                  </a:extLst>
                </p14:cNvPr>
                <p14:cNvContentPartPr/>
                <p14:nvPr/>
              </p14:nvContentPartPr>
              <p14:xfrm>
                <a:off x="5876995" y="5761675"/>
                <a:ext cx="117000" cy="120960"/>
              </p14:xfrm>
            </p:contentPart>
          </mc:Choice>
          <mc:Fallback>
            <p:pic>
              <p:nvPicPr>
                <p:cNvPr id="581" name="Ink 580">
                  <a:extLst>
                    <a:ext uri="{FF2B5EF4-FFF2-40B4-BE49-F238E27FC236}">
                      <a16:creationId xmlns:a16="http://schemas.microsoft.com/office/drawing/2014/main" id="{B8451FF6-8F72-921C-FE6C-C73CBDA1D379}"/>
                    </a:ext>
                  </a:extLst>
                </p:cNvPr>
                <p:cNvPicPr/>
                <p:nvPr/>
              </p:nvPicPr>
              <p:blipFill>
                <a:blip r:embed="rId891"/>
                <a:stretch>
                  <a:fillRect/>
                </a:stretch>
              </p:blipFill>
              <p:spPr>
                <a:xfrm>
                  <a:off x="5813995" y="5383675"/>
                  <a:ext cx="242640" cy="87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2">
              <p14:nvContentPartPr>
                <p14:cNvPr id="582" name="Ink 581">
                  <a:extLst>
                    <a:ext uri="{FF2B5EF4-FFF2-40B4-BE49-F238E27FC236}">
                      <a16:creationId xmlns:a16="http://schemas.microsoft.com/office/drawing/2014/main" id="{01F05F57-A94E-C1CA-84C0-BFF4C43D74EB}"/>
                    </a:ext>
                  </a:extLst>
                </p14:cNvPr>
                <p14:cNvContentPartPr/>
                <p14:nvPr/>
              </p14:nvContentPartPr>
              <p14:xfrm>
                <a:off x="5080675" y="5463235"/>
                <a:ext cx="88920" cy="108720"/>
              </p14:xfrm>
            </p:contentPart>
          </mc:Choice>
          <mc:Fallback>
            <p:pic>
              <p:nvPicPr>
                <p:cNvPr id="582" name="Ink 581">
                  <a:extLst>
                    <a:ext uri="{FF2B5EF4-FFF2-40B4-BE49-F238E27FC236}">
                      <a16:creationId xmlns:a16="http://schemas.microsoft.com/office/drawing/2014/main" id="{01F05F57-A94E-C1CA-84C0-BFF4C43D74EB}"/>
                    </a:ext>
                  </a:extLst>
                </p:cNvPr>
                <p:cNvPicPr/>
                <p:nvPr/>
              </p:nvPicPr>
              <p:blipFill>
                <a:blip r:embed="rId893"/>
                <a:stretch>
                  <a:fillRect/>
                </a:stretch>
              </p:blipFill>
              <p:spPr>
                <a:xfrm>
                  <a:off x="5018035" y="5085595"/>
                  <a:ext cx="214560" cy="86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4">
              <p14:nvContentPartPr>
                <p14:cNvPr id="583" name="Ink 582">
                  <a:extLst>
                    <a:ext uri="{FF2B5EF4-FFF2-40B4-BE49-F238E27FC236}">
                      <a16:creationId xmlns:a16="http://schemas.microsoft.com/office/drawing/2014/main" id="{2CC73F11-9D3D-346C-FCB6-46DB11740E50}"/>
                    </a:ext>
                  </a:extLst>
                </p14:cNvPr>
                <p14:cNvContentPartPr/>
                <p14:nvPr/>
              </p14:nvContentPartPr>
              <p14:xfrm>
                <a:off x="5008675" y="5449915"/>
                <a:ext cx="144000" cy="181080"/>
              </p14:xfrm>
            </p:contentPart>
          </mc:Choice>
          <mc:Fallback>
            <p:pic>
              <p:nvPicPr>
                <p:cNvPr id="583" name="Ink 582">
                  <a:extLst>
                    <a:ext uri="{FF2B5EF4-FFF2-40B4-BE49-F238E27FC236}">
                      <a16:creationId xmlns:a16="http://schemas.microsoft.com/office/drawing/2014/main" id="{2CC73F11-9D3D-346C-FCB6-46DB11740E50}"/>
                    </a:ext>
                  </a:extLst>
                </p:cNvPr>
                <p:cNvPicPr/>
                <p:nvPr/>
              </p:nvPicPr>
              <p:blipFill>
                <a:blip r:embed="rId895"/>
                <a:stretch>
                  <a:fillRect/>
                </a:stretch>
              </p:blipFill>
              <p:spPr>
                <a:xfrm>
                  <a:off x="4945675" y="5071915"/>
                  <a:ext cx="269640" cy="93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6">
              <p14:nvContentPartPr>
                <p14:cNvPr id="584" name="Ink 583">
                  <a:extLst>
                    <a:ext uri="{FF2B5EF4-FFF2-40B4-BE49-F238E27FC236}">
                      <a16:creationId xmlns:a16="http://schemas.microsoft.com/office/drawing/2014/main" id="{E17386E4-FA58-FF10-77DD-4FDA3C64C583}"/>
                    </a:ext>
                  </a:extLst>
                </p14:cNvPr>
                <p14:cNvContentPartPr/>
                <p14:nvPr/>
              </p14:nvContentPartPr>
              <p14:xfrm>
                <a:off x="5018395" y="5462515"/>
                <a:ext cx="153000" cy="180000"/>
              </p14:xfrm>
            </p:contentPart>
          </mc:Choice>
          <mc:Fallback>
            <p:pic>
              <p:nvPicPr>
                <p:cNvPr id="584" name="Ink 583">
                  <a:extLst>
                    <a:ext uri="{FF2B5EF4-FFF2-40B4-BE49-F238E27FC236}">
                      <a16:creationId xmlns:a16="http://schemas.microsoft.com/office/drawing/2014/main" id="{E17386E4-FA58-FF10-77DD-4FDA3C64C583}"/>
                    </a:ext>
                  </a:extLst>
                </p:cNvPr>
                <p:cNvPicPr/>
                <p:nvPr/>
              </p:nvPicPr>
              <p:blipFill>
                <a:blip r:embed="rId897"/>
                <a:stretch>
                  <a:fillRect/>
                </a:stretch>
              </p:blipFill>
              <p:spPr>
                <a:xfrm>
                  <a:off x="4955755" y="5084515"/>
                  <a:ext cx="278640" cy="93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8">
              <p14:nvContentPartPr>
                <p14:cNvPr id="585" name="Ink 584">
                  <a:extLst>
                    <a:ext uri="{FF2B5EF4-FFF2-40B4-BE49-F238E27FC236}">
                      <a16:creationId xmlns:a16="http://schemas.microsoft.com/office/drawing/2014/main" id="{5ADE4631-9C05-7980-C1DD-A33BA8AD2DCE}"/>
                    </a:ext>
                  </a:extLst>
                </p14:cNvPr>
                <p14:cNvContentPartPr/>
                <p14:nvPr/>
              </p14:nvContentPartPr>
              <p14:xfrm>
                <a:off x="5082115" y="5571235"/>
                <a:ext cx="15480" cy="22320"/>
              </p14:xfrm>
            </p:contentPart>
          </mc:Choice>
          <mc:Fallback>
            <p:pic>
              <p:nvPicPr>
                <p:cNvPr id="585" name="Ink 584">
                  <a:extLst>
                    <a:ext uri="{FF2B5EF4-FFF2-40B4-BE49-F238E27FC236}">
                      <a16:creationId xmlns:a16="http://schemas.microsoft.com/office/drawing/2014/main" id="{5ADE4631-9C05-7980-C1DD-A33BA8AD2DCE}"/>
                    </a:ext>
                  </a:extLst>
                </p:cNvPr>
                <p:cNvPicPr/>
                <p:nvPr/>
              </p:nvPicPr>
              <p:blipFill>
                <a:blip r:embed="rId899"/>
                <a:stretch>
                  <a:fillRect/>
                </a:stretch>
              </p:blipFill>
              <p:spPr>
                <a:xfrm>
                  <a:off x="5019475" y="5193595"/>
                  <a:ext cx="141120" cy="77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0">
              <p14:nvContentPartPr>
                <p14:cNvPr id="586" name="Ink 585">
                  <a:extLst>
                    <a:ext uri="{FF2B5EF4-FFF2-40B4-BE49-F238E27FC236}">
                      <a16:creationId xmlns:a16="http://schemas.microsoft.com/office/drawing/2014/main" id="{79B7A12D-EABD-1DE6-E501-3D07404B990D}"/>
                    </a:ext>
                  </a:extLst>
                </p14:cNvPr>
                <p14:cNvContentPartPr/>
                <p14:nvPr/>
              </p14:nvContentPartPr>
              <p14:xfrm>
                <a:off x="5007595" y="5487355"/>
                <a:ext cx="158760" cy="215280"/>
              </p14:xfrm>
            </p:contentPart>
          </mc:Choice>
          <mc:Fallback>
            <p:pic>
              <p:nvPicPr>
                <p:cNvPr id="586" name="Ink 585">
                  <a:extLst>
                    <a:ext uri="{FF2B5EF4-FFF2-40B4-BE49-F238E27FC236}">
                      <a16:creationId xmlns:a16="http://schemas.microsoft.com/office/drawing/2014/main" id="{79B7A12D-EABD-1DE6-E501-3D07404B990D}"/>
                    </a:ext>
                  </a:extLst>
                </p:cNvPr>
                <p:cNvPicPr/>
                <p:nvPr/>
              </p:nvPicPr>
              <p:blipFill>
                <a:blip r:embed="rId901"/>
                <a:stretch>
                  <a:fillRect/>
                </a:stretch>
              </p:blipFill>
              <p:spPr>
                <a:xfrm>
                  <a:off x="4944595" y="5109715"/>
                  <a:ext cx="284400" cy="97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2">
              <p14:nvContentPartPr>
                <p14:cNvPr id="587" name="Ink 586">
                  <a:extLst>
                    <a:ext uri="{FF2B5EF4-FFF2-40B4-BE49-F238E27FC236}">
                      <a16:creationId xmlns:a16="http://schemas.microsoft.com/office/drawing/2014/main" id="{3F7B5067-B4DA-BE37-68D9-1000C8EE3EED}"/>
                    </a:ext>
                  </a:extLst>
                </p14:cNvPr>
                <p14:cNvContentPartPr/>
                <p14:nvPr/>
              </p14:nvContentPartPr>
              <p14:xfrm>
                <a:off x="5020915" y="5664475"/>
                <a:ext cx="27360" cy="33480"/>
              </p14:xfrm>
            </p:contentPart>
          </mc:Choice>
          <mc:Fallback>
            <p:pic>
              <p:nvPicPr>
                <p:cNvPr id="587" name="Ink 586">
                  <a:extLst>
                    <a:ext uri="{FF2B5EF4-FFF2-40B4-BE49-F238E27FC236}">
                      <a16:creationId xmlns:a16="http://schemas.microsoft.com/office/drawing/2014/main" id="{3F7B5067-B4DA-BE37-68D9-1000C8EE3EED}"/>
                    </a:ext>
                  </a:extLst>
                </p:cNvPr>
                <p:cNvPicPr/>
                <p:nvPr/>
              </p:nvPicPr>
              <p:blipFill>
                <a:blip r:embed="rId590"/>
                <a:stretch>
                  <a:fillRect/>
                </a:stretch>
              </p:blipFill>
              <p:spPr>
                <a:xfrm>
                  <a:off x="4957915" y="5286835"/>
                  <a:ext cx="153000" cy="78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3">
              <p14:nvContentPartPr>
                <p14:cNvPr id="588" name="Ink 587">
                  <a:extLst>
                    <a:ext uri="{FF2B5EF4-FFF2-40B4-BE49-F238E27FC236}">
                      <a16:creationId xmlns:a16="http://schemas.microsoft.com/office/drawing/2014/main" id="{097406E7-46C8-086C-203D-246E610A6092}"/>
                    </a:ext>
                  </a:extLst>
                </p14:cNvPr>
                <p14:cNvContentPartPr/>
                <p14:nvPr/>
              </p14:nvContentPartPr>
              <p14:xfrm>
                <a:off x="5035675" y="5561155"/>
                <a:ext cx="91800" cy="162720"/>
              </p14:xfrm>
            </p:contentPart>
          </mc:Choice>
          <mc:Fallback>
            <p:pic>
              <p:nvPicPr>
                <p:cNvPr id="588" name="Ink 587">
                  <a:extLst>
                    <a:ext uri="{FF2B5EF4-FFF2-40B4-BE49-F238E27FC236}">
                      <a16:creationId xmlns:a16="http://schemas.microsoft.com/office/drawing/2014/main" id="{097406E7-46C8-086C-203D-246E610A6092}"/>
                    </a:ext>
                  </a:extLst>
                </p:cNvPr>
                <p:cNvPicPr/>
                <p:nvPr/>
              </p:nvPicPr>
              <p:blipFill>
                <a:blip r:embed="rId904"/>
                <a:stretch>
                  <a:fillRect/>
                </a:stretch>
              </p:blipFill>
              <p:spPr>
                <a:xfrm>
                  <a:off x="4972675" y="5183515"/>
                  <a:ext cx="217440" cy="91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5">
              <p14:nvContentPartPr>
                <p14:cNvPr id="589" name="Ink 588">
                  <a:extLst>
                    <a:ext uri="{FF2B5EF4-FFF2-40B4-BE49-F238E27FC236}">
                      <a16:creationId xmlns:a16="http://schemas.microsoft.com/office/drawing/2014/main" id="{835D8FA9-469E-6F97-FEAC-1498F03450F4}"/>
                    </a:ext>
                  </a:extLst>
                </p14:cNvPr>
                <p14:cNvContentPartPr/>
                <p14:nvPr/>
              </p14:nvContentPartPr>
              <p14:xfrm>
                <a:off x="4920475" y="5026915"/>
                <a:ext cx="294120" cy="321120"/>
              </p14:xfrm>
            </p:contentPart>
          </mc:Choice>
          <mc:Fallback>
            <p:pic>
              <p:nvPicPr>
                <p:cNvPr id="589" name="Ink 588">
                  <a:extLst>
                    <a:ext uri="{FF2B5EF4-FFF2-40B4-BE49-F238E27FC236}">
                      <a16:creationId xmlns:a16="http://schemas.microsoft.com/office/drawing/2014/main" id="{835D8FA9-469E-6F97-FEAC-1498F03450F4}"/>
                    </a:ext>
                  </a:extLst>
                </p:cNvPr>
                <p:cNvPicPr/>
                <p:nvPr/>
              </p:nvPicPr>
              <p:blipFill>
                <a:blip r:embed="rId906"/>
                <a:stretch>
                  <a:fillRect/>
                </a:stretch>
              </p:blipFill>
              <p:spPr>
                <a:xfrm>
                  <a:off x="4857835" y="4649275"/>
                  <a:ext cx="419760" cy="107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7">
              <p14:nvContentPartPr>
                <p14:cNvPr id="590" name="Ink 589">
                  <a:extLst>
                    <a:ext uri="{FF2B5EF4-FFF2-40B4-BE49-F238E27FC236}">
                      <a16:creationId xmlns:a16="http://schemas.microsoft.com/office/drawing/2014/main" id="{7386448B-FC7D-7C36-98FF-18CE560EC70D}"/>
                    </a:ext>
                  </a:extLst>
                </p14:cNvPr>
                <p14:cNvContentPartPr/>
                <p14:nvPr/>
              </p14:nvContentPartPr>
              <p14:xfrm>
                <a:off x="4883755" y="5073355"/>
                <a:ext cx="291600" cy="368640"/>
              </p14:xfrm>
            </p:contentPart>
          </mc:Choice>
          <mc:Fallback>
            <p:pic>
              <p:nvPicPr>
                <p:cNvPr id="590" name="Ink 589">
                  <a:extLst>
                    <a:ext uri="{FF2B5EF4-FFF2-40B4-BE49-F238E27FC236}">
                      <a16:creationId xmlns:a16="http://schemas.microsoft.com/office/drawing/2014/main" id="{7386448B-FC7D-7C36-98FF-18CE560EC70D}"/>
                    </a:ext>
                  </a:extLst>
                </p:cNvPr>
                <p:cNvPicPr/>
                <p:nvPr/>
              </p:nvPicPr>
              <p:blipFill>
                <a:blip r:embed="rId908"/>
                <a:stretch>
                  <a:fillRect/>
                </a:stretch>
              </p:blipFill>
              <p:spPr>
                <a:xfrm>
                  <a:off x="4820755" y="4695355"/>
                  <a:ext cx="417240" cy="11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9">
              <p14:nvContentPartPr>
                <p14:cNvPr id="591" name="Ink 590">
                  <a:extLst>
                    <a:ext uri="{FF2B5EF4-FFF2-40B4-BE49-F238E27FC236}">
                      <a16:creationId xmlns:a16="http://schemas.microsoft.com/office/drawing/2014/main" id="{D1EBDD57-A731-AB6B-BC82-712F79ED3049}"/>
                    </a:ext>
                  </a:extLst>
                </p14:cNvPr>
                <p14:cNvContentPartPr/>
                <p14:nvPr/>
              </p14:nvContentPartPr>
              <p14:xfrm>
                <a:off x="4778275" y="5070835"/>
                <a:ext cx="405720" cy="497880"/>
              </p14:xfrm>
            </p:contentPart>
          </mc:Choice>
          <mc:Fallback>
            <p:pic>
              <p:nvPicPr>
                <p:cNvPr id="591" name="Ink 590">
                  <a:extLst>
                    <a:ext uri="{FF2B5EF4-FFF2-40B4-BE49-F238E27FC236}">
                      <a16:creationId xmlns:a16="http://schemas.microsoft.com/office/drawing/2014/main" id="{D1EBDD57-A731-AB6B-BC82-712F79ED3049}"/>
                    </a:ext>
                  </a:extLst>
                </p:cNvPr>
                <p:cNvPicPr/>
                <p:nvPr/>
              </p:nvPicPr>
              <p:blipFill>
                <a:blip r:embed="rId910"/>
                <a:stretch>
                  <a:fillRect/>
                </a:stretch>
              </p:blipFill>
              <p:spPr>
                <a:xfrm>
                  <a:off x="4715635" y="4692835"/>
                  <a:ext cx="531360" cy="125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1">
              <p14:nvContentPartPr>
                <p14:cNvPr id="592" name="Ink 591">
                  <a:extLst>
                    <a:ext uri="{FF2B5EF4-FFF2-40B4-BE49-F238E27FC236}">
                      <a16:creationId xmlns:a16="http://schemas.microsoft.com/office/drawing/2014/main" id="{63D15927-80CC-83F3-6143-BC343268C3F0}"/>
                    </a:ext>
                  </a:extLst>
                </p14:cNvPr>
                <p14:cNvContentPartPr/>
                <p14:nvPr/>
              </p14:nvContentPartPr>
              <p14:xfrm>
                <a:off x="4588555" y="5236795"/>
                <a:ext cx="487080" cy="703080"/>
              </p14:xfrm>
            </p:contentPart>
          </mc:Choice>
          <mc:Fallback>
            <p:pic>
              <p:nvPicPr>
                <p:cNvPr id="592" name="Ink 591">
                  <a:extLst>
                    <a:ext uri="{FF2B5EF4-FFF2-40B4-BE49-F238E27FC236}">
                      <a16:creationId xmlns:a16="http://schemas.microsoft.com/office/drawing/2014/main" id="{63D15927-80CC-83F3-6143-BC343268C3F0}"/>
                    </a:ext>
                  </a:extLst>
                </p:cNvPr>
                <p:cNvPicPr/>
                <p:nvPr/>
              </p:nvPicPr>
              <p:blipFill>
                <a:blip r:embed="rId912"/>
                <a:stretch>
                  <a:fillRect/>
                </a:stretch>
              </p:blipFill>
              <p:spPr>
                <a:xfrm>
                  <a:off x="4525555" y="4859155"/>
                  <a:ext cx="612720" cy="145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3">
              <p14:nvContentPartPr>
                <p14:cNvPr id="593" name="Ink 592">
                  <a:extLst>
                    <a:ext uri="{FF2B5EF4-FFF2-40B4-BE49-F238E27FC236}">
                      <a16:creationId xmlns:a16="http://schemas.microsoft.com/office/drawing/2014/main" id="{93DD90CC-7E9E-8A1B-05E5-8B7ED8818FF0}"/>
                    </a:ext>
                  </a:extLst>
                </p14:cNvPr>
                <p14:cNvContentPartPr/>
                <p14:nvPr/>
              </p14:nvContentPartPr>
              <p14:xfrm>
                <a:off x="4572715" y="5346595"/>
                <a:ext cx="429840" cy="803520"/>
              </p14:xfrm>
            </p:contentPart>
          </mc:Choice>
          <mc:Fallback>
            <p:pic>
              <p:nvPicPr>
                <p:cNvPr id="593" name="Ink 592">
                  <a:extLst>
                    <a:ext uri="{FF2B5EF4-FFF2-40B4-BE49-F238E27FC236}">
                      <a16:creationId xmlns:a16="http://schemas.microsoft.com/office/drawing/2014/main" id="{93DD90CC-7E9E-8A1B-05E5-8B7ED8818FF0}"/>
                    </a:ext>
                  </a:extLst>
                </p:cNvPr>
                <p:cNvPicPr/>
                <p:nvPr/>
              </p:nvPicPr>
              <p:blipFill>
                <a:blip r:embed="rId914"/>
                <a:stretch>
                  <a:fillRect/>
                </a:stretch>
              </p:blipFill>
              <p:spPr>
                <a:xfrm>
                  <a:off x="4510075" y="4968955"/>
                  <a:ext cx="555480" cy="155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5">
              <p14:nvContentPartPr>
                <p14:cNvPr id="594" name="Ink 593">
                  <a:extLst>
                    <a:ext uri="{FF2B5EF4-FFF2-40B4-BE49-F238E27FC236}">
                      <a16:creationId xmlns:a16="http://schemas.microsoft.com/office/drawing/2014/main" id="{22A7D9DA-6170-9EF4-8BB4-20814AD57130}"/>
                    </a:ext>
                  </a:extLst>
                </p14:cNvPr>
                <p14:cNvContentPartPr/>
                <p14:nvPr/>
              </p14:nvContentPartPr>
              <p14:xfrm>
                <a:off x="4531675" y="5351635"/>
                <a:ext cx="464400" cy="773640"/>
              </p14:xfrm>
            </p:contentPart>
          </mc:Choice>
          <mc:Fallback>
            <p:pic>
              <p:nvPicPr>
                <p:cNvPr id="594" name="Ink 593">
                  <a:extLst>
                    <a:ext uri="{FF2B5EF4-FFF2-40B4-BE49-F238E27FC236}">
                      <a16:creationId xmlns:a16="http://schemas.microsoft.com/office/drawing/2014/main" id="{22A7D9DA-6170-9EF4-8BB4-20814AD57130}"/>
                    </a:ext>
                  </a:extLst>
                </p:cNvPr>
                <p:cNvPicPr/>
                <p:nvPr/>
              </p:nvPicPr>
              <p:blipFill>
                <a:blip r:embed="rId916"/>
                <a:stretch>
                  <a:fillRect/>
                </a:stretch>
              </p:blipFill>
              <p:spPr>
                <a:xfrm>
                  <a:off x="4468675" y="4973995"/>
                  <a:ext cx="590040" cy="152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7">
              <p14:nvContentPartPr>
                <p14:cNvPr id="595" name="Ink 594">
                  <a:extLst>
                    <a:ext uri="{FF2B5EF4-FFF2-40B4-BE49-F238E27FC236}">
                      <a16:creationId xmlns:a16="http://schemas.microsoft.com/office/drawing/2014/main" id="{B270DB6B-325B-B5D5-3058-E5ABB5FF9CC6}"/>
                    </a:ext>
                  </a:extLst>
                </p14:cNvPr>
                <p14:cNvContentPartPr/>
                <p14:nvPr/>
              </p14:nvContentPartPr>
              <p14:xfrm>
                <a:off x="4544995" y="5415355"/>
                <a:ext cx="358200" cy="661680"/>
              </p14:xfrm>
            </p:contentPart>
          </mc:Choice>
          <mc:Fallback>
            <p:pic>
              <p:nvPicPr>
                <p:cNvPr id="595" name="Ink 594">
                  <a:extLst>
                    <a:ext uri="{FF2B5EF4-FFF2-40B4-BE49-F238E27FC236}">
                      <a16:creationId xmlns:a16="http://schemas.microsoft.com/office/drawing/2014/main" id="{B270DB6B-325B-B5D5-3058-E5ABB5FF9CC6}"/>
                    </a:ext>
                  </a:extLst>
                </p:cNvPr>
                <p:cNvPicPr/>
                <p:nvPr/>
              </p:nvPicPr>
              <p:blipFill>
                <a:blip r:embed="rId918"/>
                <a:stretch>
                  <a:fillRect/>
                </a:stretch>
              </p:blipFill>
              <p:spPr>
                <a:xfrm>
                  <a:off x="4481995" y="5037715"/>
                  <a:ext cx="483840" cy="141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9">
              <p14:nvContentPartPr>
                <p14:cNvPr id="596" name="Ink 595">
                  <a:extLst>
                    <a:ext uri="{FF2B5EF4-FFF2-40B4-BE49-F238E27FC236}">
                      <a16:creationId xmlns:a16="http://schemas.microsoft.com/office/drawing/2014/main" id="{F828314C-6D61-1D01-BFAC-AFECDD2CE52B}"/>
                    </a:ext>
                  </a:extLst>
                </p14:cNvPr>
                <p14:cNvContentPartPr/>
                <p14:nvPr/>
              </p14:nvContentPartPr>
              <p14:xfrm>
                <a:off x="4569835" y="5379715"/>
                <a:ext cx="386280" cy="703440"/>
              </p14:xfrm>
            </p:contentPart>
          </mc:Choice>
          <mc:Fallback>
            <p:pic>
              <p:nvPicPr>
                <p:cNvPr id="596" name="Ink 595">
                  <a:extLst>
                    <a:ext uri="{FF2B5EF4-FFF2-40B4-BE49-F238E27FC236}">
                      <a16:creationId xmlns:a16="http://schemas.microsoft.com/office/drawing/2014/main" id="{F828314C-6D61-1D01-BFAC-AFECDD2CE52B}"/>
                    </a:ext>
                  </a:extLst>
                </p:cNvPr>
                <p:cNvPicPr/>
                <p:nvPr/>
              </p:nvPicPr>
              <p:blipFill>
                <a:blip r:embed="rId920"/>
                <a:stretch>
                  <a:fillRect/>
                </a:stretch>
              </p:blipFill>
              <p:spPr>
                <a:xfrm>
                  <a:off x="4506835" y="5001715"/>
                  <a:ext cx="511920" cy="145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1">
              <p14:nvContentPartPr>
                <p14:cNvPr id="597" name="Ink 596">
                  <a:extLst>
                    <a:ext uri="{FF2B5EF4-FFF2-40B4-BE49-F238E27FC236}">
                      <a16:creationId xmlns:a16="http://schemas.microsoft.com/office/drawing/2014/main" id="{8F2E2ADE-3B61-59E4-7D13-59796587716F}"/>
                    </a:ext>
                  </a:extLst>
                </p14:cNvPr>
                <p14:cNvContentPartPr/>
                <p14:nvPr/>
              </p14:nvContentPartPr>
              <p14:xfrm>
                <a:off x="4508635" y="5642875"/>
                <a:ext cx="263880" cy="706680"/>
              </p14:xfrm>
            </p:contentPart>
          </mc:Choice>
          <mc:Fallback>
            <p:pic>
              <p:nvPicPr>
                <p:cNvPr id="597" name="Ink 596">
                  <a:extLst>
                    <a:ext uri="{FF2B5EF4-FFF2-40B4-BE49-F238E27FC236}">
                      <a16:creationId xmlns:a16="http://schemas.microsoft.com/office/drawing/2014/main" id="{8F2E2ADE-3B61-59E4-7D13-59796587716F}"/>
                    </a:ext>
                  </a:extLst>
                </p:cNvPr>
                <p:cNvPicPr/>
                <p:nvPr/>
              </p:nvPicPr>
              <p:blipFill>
                <a:blip r:embed="rId922"/>
                <a:stretch>
                  <a:fillRect/>
                </a:stretch>
              </p:blipFill>
              <p:spPr>
                <a:xfrm>
                  <a:off x="4445995" y="5264875"/>
                  <a:ext cx="389520" cy="146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3">
              <p14:nvContentPartPr>
                <p14:cNvPr id="598" name="Ink 597">
                  <a:extLst>
                    <a:ext uri="{FF2B5EF4-FFF2-40B4-BE49-F238E27FC236}">
                      <a16:creationId xmlns:a16="http://schemas.microsoft.com/office/drawing/2014/main" id="{C794F748-86CF-FE16-FF90-C48D24F39015}"/>
                    </a:ext>
                  </a:extLst>
                </p14:cNvPr>
                <p14:cNvContentPartPr/>
                <p14:nvPr/>
              </p14:nvContentPartPr>
              <p14:xfrm>
                <a:off x="4637875" y="6453235"/>
                <a:ext cx="269280" cy="168120"/>
              </p14:xfrm>
            </p:contentPart>
          </mc:Choice>
          <mc:Fallback>
            <p:pic>
              <p:nvPicPr>
                <p:cNvPr id="598" name="Ink 597">
                  <a:extLst>
                    <a:ext uri="{FF2B5EF4-FFF2-40B4-BE49-F238E27FC236}">
                      <a16:creationId xmlns:a16="http://schemas.microsoft.com/office/drawing/2014/main" id="{C794F748-86CF-FE16-FF90-C48D24F39015}"/>
                    </a:ext>
                  </a:extLst>
                </p:cNvPr>
                <p:cNvPicPr/>
                <p:nvPr/>
              </p:nvPicPr>
              <p:blipFill>
                <a:blip r:embed="rId924"/>
                <a:stretch>
                  <a:fillRect/>
                </a:stretch>
              </p:blipFill>
              <p:spPr>
                <a:xfrm>
                  <a:off x="4575235" y="6075235"/>
                  <a:ext cx="39492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5">
              <p14:nvContentPartPr>
                <p14:cNvPr id="599" name="Ink 598">
                  <a:extLst>
                    <a:ext uri="{FF2B5EF4-FFF2-40B4-BE49-F238E27FC236}">
                      <a16:creationId xmlns:a16="http://schemas.microsoft.com/office/drawing/2014/main" id="{CBF67A28-11E6-68E7-195B-A62F20D801AF}"/>
                    </a:ext>
                  </a:extLst>
                </p14:cNvPr>
                <p14:cNvContentPartPr/>
                <p14:nvPr/>
              </p14:nvContentPartPr>
              <p14:xfrm>
                <a:off x="4804915" y="6434875"/>
                <a:ext cx="175680" cy="94320"/>
              </p14:xfrm>
            </p:contentPart>
          </mc:Choice>
          <mc:Fallback>
            <p:pic>
              <p:nvPicPr>
                <p:cNvPr id="599" name="Ink 598">
                  <a:extLst>
                    <a:ext uri="{FF2B5EF4-FFF2-40B4-BE49-F238E27FC236}">
                      <a16:creationId xmlns:a16="http://schemas.microsoft.com/office/drawing/2014/main" id="{CBF67A28-11E6-68E7-195B-A62F20D801AF}"/>
                    </a:ext>
                  </a:extLst>
                </p:cNvPr>
                <p:cNvPicPr/>
                <p:nvPr/>
              </p:nvPicPr>
              <p:blipFill>
                <a:blip r:embed="rId926"/>
                <a:stretch>
                  <a:fillRect/>
                </a:stretch>
              </p:blipFill>
              <p:spPr>
                <a:xfrm>
                  <a:off x="4742275" y="6056875"/>
                  <a:ext cx="301320" cy="84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7">
              <p14:nvContentPartPr>
                <p14:cNvPr id="600" name="Ink 599">
                  <a:extLst>
                    <a:ext uri="{FF2B5EF4-FFF2-40B4-BE49-F238E27FC236}">
                      <a16:creationId xmlns:a16="http://schemas.microsoft.com/office/drawing/2014/main" id="{2A1AFFB9-F191-0191-1525-60651B88B213}"/>
                    </a:ext>
                  </a:extLst>
                </p14:cNvPr>
                <p14:cNvContentPartPr/>
                <p14:nvPr/>
              </p14:nvContentPartPr>
              <p14:xfrm>
                <a:off x="4865395" y="6449635"/>
                <a:ext cx="98280" cy="61200"/>
              </p14:xfrm>
            </p:contentPart>
          </mc:Choice>
          <mc:Fallback>
            <p:pic>
              <p:nvPicPr>
                <p:cNvPr id="600" name="Ink 599">
                  <a:extLst>
                    <a:ext uri="{FF2B5EF4-FFF2-40B4-BE49-F238E27FC236}">
                      <a16:creationId xmlns:a16="http://schemas.microsoft.com/office/drawing/2014/main" id="{2A1AFFB9-F191-0191-1525-60651B88B213}"/>
                    </a:ext>
                  </a:extLst>
                </p:cNvPr>
                <p:cNvPicPr/>
                <p:nvPr/>
              </p:nvPicPr>
              <p:blipFill>
                <a:blip r:embed="rId928"/>
                <a:stretch>
                  <a:fillRect/>
                </a:stretch>
              </p:blipFill>
              <p:spPr>
                <a:xfrm>
                  <a:off x="4802395" y="6071995"/>
                  <a:ext cx="223920" cy="81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9">
              <p14:nvContentPartPr>
                <p14:cNvPr id="601" name="Ink 600">
                  <a:extLst>
                    <a:ext uri="{FF2B5EF4-FFF2-40B4-BE49-F238E27FC236}">
                      <a16:creationId xmlns:a16="http://schemas.microsoft.com/office/drawing/2014/main" id="{99FC1638-C7FC-19D6-8C55-9409591789B2}"/>
                    </a:ext>
                  </a:extLst>
                </p14:cNvPr>
                <p14:cNvContentPartPr/>
                <p14:nvPr/>
              </p14:nvContentPartPr>
              <p14:xfrm>
                <a:off x="4813195" y="6409315"/>
                <a:ext cx="175680" cy="131400"/>
              </p14:xfrm>
            </p:contentPart>
          </mc:Choice>
          <mc:Fallback>
            <p:pic>
              <p:nvPicPr>
                <p:cNvPr id="601" name="Ink 600">
                  <a:extLst>
                    <a:ext uri="{FF2B5EF4-FFF2-40B4-BE49-F238E27FC236}">
                      <a16:creationId xmlns:a16="http://schemas.microsoft.com/office/drawing/2014/main" id="{99FC1638-C7FC-19D6-8C55-9409591789B2}"/>
                    </a:ext>
                  </a:extLst>
                </p:cNvPr>
                <p:cNvPicPr/>
                <p:nvPr/>
              </p:nvPicPr>
              <p:blipFill>
                <a:blip r:embed="rId930"/>
                <a:stretch>
                  <a:fillRect/>
                </a:stretch>
              </p:blipFill>
              <p:spPr>
                <a:xfrm>
                  <a:off x="4750195" y="6031315"/>
                  <a:ext cx="30132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1">
              <p14:nvContentPartPr>
                <p14:cNvPr id="602" name="Ink 601">
                  <a:extLst>
                    <a:ext uri="{FF2B5EF4-FFF2-40B4-BE49-F238E27FC236}">
                      <a16:creationId xmlns:a16="http://schemas.microsoft.com/office/drawing/2014/main" id="{0B1F82B6-D851-EB3A-B6A2-7F2157396A2C}"/>
                    </a:ext>
                  </a:extLst>
                </p14:cNvPr>
                <p14:cNvContentPartPr/>
                <p14:nvPr/>
              </p14:nvContentPartPr>
              <p14:xfrm>
                <a:off x="4895635" y="6459355"/>
                <a:ext cx="65520" cy="41760"/>
              </p14:xfrm>
            </p:contentPart>
          </mc:Choice>
          <mc:Fallback>
            <p:pic>
              <p:nvPicPr>
                <p:cNvPr id="602" name="Ink 601">
                  <a:extLst>
                    <a:ext uri="{FF2B5EF4-FFF2-40B4-BE49-F238E27FC236}">
                      <a16:creationId xmlns:a16="http://schemas.microsoft.com/office/drawing/2014/main" id="{0B1F82B6-D851-EB3A-B6A2-7F2157396A2C}"/>
                    </a:ext>
                  </a:extLst>
                </p:cNvPr>
                <p:cNvPicPr/>
                <p:nvPr/>
              </p:nvPicPr>
              <p:blipFill>
                <a:blip r:embed="rId932"/>
                <a:stretch>
                  <a:fillRect/>
                </a:stretch>
              </p:blipFill>
              <p:spPr>
                <a:xfrm>
                  <a:off x="4832995" y="6081715"/>
                  <a:ext cx="191160" cy="79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3">
              <p14:nvContentPartPr>
                <p14:cNvPr id="604" name="Ink 603">
                  <a:extLst>
                    <a:ext uri="{FF2B5EF4-FFF2-40B4-BE49-F238E27FC236}">
                      <a16:creationId xmlns:a16="http://schemas.microsoft.com/office/drawing/2014/main" id="{1CED70EE-9DC6-6015-D2AB-5BD72912B240}"/>
                    </a:ext>
                  </a:extLst>
                </p14:cNvPr>
                <p14:cNvContentPartPr/>
                <p14:nvPr/>
              </p14:nvContentPartPr>
              <p14:xfrm>
                <a:off x="4412155" y="5600395"/>
                <a:ext cx="211680" cy="520920"/>
              </p14:xfrm>
            </p:contentPart>
          </mc:Choice>
          <mc:Fallback>
            <p:pic>
              <p:nvPicPr>
                <p:cNvPr id="604" name="Ink 603">
                  <a:extLst>
                    <a:ext uri="{FF2B5EF4-FFF2-40B4-BE49-F238E27FC236}">
                      <a16:creationId xmlns:a16="http://schemas.microsoft.com/office/drawing/2014/main" id="{1CED70EE-9DC6-6015-D2AB-5BD72912B240}"/>
                    </a:ext>
                  </a:extLst>
                </p:cNvPr>
                <p:cNvPicPr/>
                <p:nvPr/>
              </p:nvPicPr>
              <p:blipFill>
                <a:blip r:embed="rId934"/>
                <a:stretch>
                  <a:fillRect/>
                </a:stretch>
              </p:blipFill>
              <p:spPr>
                <a:xfrm>
                  <a:off x="4349515" y="5222395"/>
                  <a:ext cx="337320" cy="127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5">
              <p14:nvContentPartPr>
                <p14:cNvPr id="605" name="Ink 604">
                  <a:extLst>
                    <a:ext uri="{FF2B5EF4-FFF2-40B4-BE49-F238E27FC236}">
                      <a16:creationId xmlns:a16="http://schemas.microsoft.com/office/drawing/2014/main" id="{356A35EB-DA7C-A348-715A-696DCD73E0BA}"/>
                    </a:ext>
                  </a:extLst>
                </p14:cNvPr>
                <p14:cNvContentPartPr/>
                <p14:nvPr/>
              </p14:nvContentPartPr>
              <p14:xfrm>
                <a:off x="4438795" y="5904595"/>
                <a:ext cx="86400" cy="366480"/>
              </p14:xfrm>
            </p:contentPart>
          </mc:Choice>
          <mc:Fallback>
            <p:pic>
              <p:nvPicPr>
                <p:cNvPr id="605" name="Ink 604">
                  <a:extLst>
                    <a:ext uri="{FF2B5EF4-FFF2-40B4-BE49-F238E27FC236}">
                      <a16:creationId xmlns:a16="http://schemas.microsoft.com/office/drawing/2014/main" id="{356A35EB-DA7C-A348-715A-696DCD73E0BA}"/>
                    </a:ext>
                  </a:extLst>
                </p:cNvPr>
                <p:cNvPicPr/>
                <p:nvPr/>
              </p:nvPicPr>
              <p:blipFill>
                <a:blip r:embed="rId936"/>
                <a:stretch>
                  <a:fillRect/>
                </a:stretch>
              </p:blipFill>
              <p:spPr>
                <a:xfrm>
                  <a:off x="4375795" y="5526595"/>
                  <a:ext cx="21204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7">
              <p14:nvContentPartPr>
                <p14:cNvPr id="606" name="Ink 605">
                  <a:extLst>
                    <a:ext uri="{FF2B5EF4-FFF2-40B4-BE49-F238E27FC236}">
                      <a16:creationId xmlns:a16="http://schemas.microsoft.com/office/drawing/2014/main" id="{D29CC47A-F9E7-62C5-84A5-A18F81A3CACC}"/>
                    </a:ext>
                  </a:extLst>
                </p14:cNvPr>
                <p14:cNvContentPartPr/>
                <p14:nvPr/>
              </p14:nvContentPartPr>
              <p14:xfrm>
                <a:off x="4431595" y="6121675"/>
                <a:ext cx="36720" cy="231120"/>
              </p14:xfrm>
            </p:contentPart>
          </mc:Choice>
          <mc:Fallback>
            <p:pic>
              <p:nvPicPr>
                <p:cNvPr id="606" name="Ink 605">
                  <a:extLst>
                    <a:ext uri="{FF2B5EF4-FFF2-40B4-BE49-F238E27FC236}">
                      <a16:creationId xmlns:a16="http://schemas.microsoft.com/office/drawing/2014/main" id="{D29CC47A-F9E7-62C5-84A5-A18F81A3CACC}"/>
                    </a:ext>
                  </a:extLst>
                </p:cNvPr>
                <p:cNvPicPr/>
                <p:nvPr/>
              </p:nvPicPr>
              <p:blipFill>
                <a:blip r:embed="rId938"/>
                <a:stretch>
                  <a:fillRect/>
                </a:stretch>
              </p:blipFill>
              <p:spPr>
                <a:xfrm>
                  <a:off x="4368955" y="5744035"/>
                  <a:ext cx="162360" cy="98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9">
              <p14:nvContentPartPr>
                <p14:cNvPr id="607" name="Ink 606">
                  <a:extLst>
                    <a:ext uri="{FF2B5EF4-FFF2-40B4-BE49-F238E27FC236}">
                      <a16:creationId xmlns:a16="http://schemas.microsoft.com/office/drawing/2014/main" id="{25F54C31-CAE5-7214-A362-E924DF9B62C4}"/>
                    </a:ext>
                  </a:extLst>
                </p14:cNvPr>
                <p14:cNvContentPartPr/>
                <p14:nvPr/>
              </p14:nvContentPartPr>
              <p14:xfrm>
                <a:off x="4436995" y="6086035"/>
                <a:ext cx="56520" cy="303120"/>
              </p14:xfrm>
            </p:contentPart>
          </mc:Choice>
          <mc:Fallback>
            <p:pic>
              <p:nvPicPr>
                <p:cNvPr id="607" name="Ink 606">
                  <a:extLst>
                    <a:ext uri="{FF2B5EF4-FFF2-40B4-BE49-F238E27FC236}">
                      <a16:creationId xmlns:a16="http://schemas.microsoft.com/office/drawing/2014/main" id="{25F54C31-CAE5-7214-A362-E924DF9B62C4}"/>
                    </a:ext>
                  </a:extLst>
                </p:cNvPr>
                <p:cNvPicPr/>
                <p:nvPr/>
              </p:nvPicPr>
              <p:blipFill>
                <a:blip r:embed="rId940"/>
                <a:stretch>
                  <a:fillRect/>
                </a:stretch>
              </p:blipFill>
              <p:spPr>
                <a:xfrm>
                  <a:off x="4373995" y="5708395"/>
                  <a:ext cx="18216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1">
              <p14:nvContentPartPr>
                <p14:cNvPr id="608" name="Ink 607">
                  <a:extLst>
                    <a:ext uri="{FF2B5EF4-FFF2-40B4-BE49-F238E27FC236}">
                      <a16:creationId xmlns:a16="http://schemas.microsoft.com/office/drawing/2014/main" id="{66830A14-D125-6B17-8029-C1849A33B26D}"/>
                    </a:ext>
                  </a:extLst>
                </p14:cNvPr>
                <p14:cNvContentPartPr/>
                <p14:nvPr/>
              </p14:nvContentPartPr>
              <p14:xfrm>
                <a:off x="4432675" y="6057955"/>
                <a:ext cx="49680" cy="372600"/>
              </p14:xfrm>
            </p:contentPart>
          </mc:Choice>
          <mc:Fallback>
            <p:pic>
              <p:nvPicPr>
                <p:cNvPr id="608" name="Ink 607">
                  <a:extLst>
                    <a:ext uri="{FF2B5EF4-FFF2-40B4-BE49-F238E27FC236}">
                      <a16:creationId xmlns:a16="http://schemas.microsoft.com/office/drawing/2014/main" id="{66830A14-D125-6B17-8029-C1849A33B26D}"/>
                    </a:ext>
                  </a:extLst>
                </p:cNvPr>
                <p:cNvPicPr/>
                <p:nvPr/>
              </p:nvPicPr>
              <p:blipFill>
                <a:blip r:embed="rId942"/>
                <a:stretch>
                  <a:fillRect/>
                </a:stretch>
              </p:blipFill>
              <p:spPr>
                <a:xfrm>
                  <a:off x="4370035" y="5680315"/>
                  <a:ext cx="175320" cy="112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3">
              <p14:nvContentPartPr>
                <p14:cNvPr id="609" name="Ink 608">
                  <a:extLst>
                    <a:ext uri="{FF2B5EF4-FFF2-40B4-BE49-F238E27FC236}">
                      <a16:creationId xmlns:a16="http://schemas.microsoft.com/office/drawing/2014/main" id="{747C91F5-5F49-998E-BF89-7F9B0E7DE949}"/>
                    </a:ext>
                  </a:extLst>
                </p14:cNvPr>
                <p14:cNvContentPartPr/>
                <p14:nvPr/>
              </p14:nvContentPartPr>
              <p14:xfrm>
                <a:off x="4422595" y="6163435"/>
                <a:ext cx="28440" cy="253800"/>
              </p14:xfrm>
            </p:contentPart>
          </mc:Choice>
          <mc:Fallback>
            <p:pic>
              <p:nvPicPr>
                <p:cNvPr id="609" name="Ink 608">
                  <a:extLst>
                    <a:ext uri="{FF2B5EF4-FFF2-40B4-BE49-F238E27FC236}">
                      <a16:creationId xmlns:a16="http://schemas.microsoft.com/office/drawing/2014/main" id="{747C91F5-5F49-998E-BF89-7F9B0E7DE949}"/>
                    </a:ext>
                  </a:extLst>
                </p:cNvPr>
                <p:cNvPicPr/>
                <p:nvPr/>
              </p:nvPicPr>
              <p:blipFill>
                <a:blip r:embed="rId944"/>
                <a:stretch>
                  <a:fillRect/>
                </a:stretch>
              </p:blipFill>
              <p:spPr>
                <a:xfrm>
                  <a:off x="4359955" y="5785795"/>
                  <a:ext cx="154080" cy="100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5">
              <p14:nvContentPartPr>
                <p14:cNvPr id="610" name="Ink 609">
                  <a:extLst>
                    <a:ext uri="{FF2B5EF4-FFF2-40B4-BE49-F238E27FC236}">
                      <a16:creationId xmlns:a16="http://schemas.microsoft.com/office/drawing/2014/main" id="{1F5BC87C-44FF-2A94-2C75-FC229D692C14}"/>
                    </a:ext>
                  </a:extLst>
                </p14:cNvPr>
                <p14:cNvContentPartPr/>
                <p14:nvPr/>
              </p14:nvContentPartPr>
              <p14:xfrm>
                <a:off x="4415035" y="6223915"/>
                <a:ext cx="20520" cy="200880"/>
              </p14:xfrm>
            </p:contentPart>
          </mc:Choice>
          <mc:Fallback>
            <p:pic>
              <p:nvPicPr>
                <p:cNvPr id="610" name="Ink 609">
                  <a:extLst>
                    <a:ext uri="{FF2B5EF4-FFF2-40B4-BE49-F238E27FC236}">
                      <a16:creationId xmlns:a16="http://schemas.microsoft.com/office/drawing/2014/main" id="{1F5BC87C-44FF-2A94-2C75-FC229D692C14}"/>
                    </a:ext>
                  </a:extLst>
                </p:cNvPr>
                <p:cNvPicPr/>
                <p:nvPr/>
              </p:nvPicPr>
              <p:blipFill>
                <a:blip r:embed="rId946"/>
                <a:stretch>
                  <a:fillRect/>
                </a:stretch>
              </p:blipFill>
              <p:spPr>
                <a:xfrm>
                  <a:off x="4352035" y="5846275"/>
                  <a:ext cx="146160" cy="95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7">
              <p14:nvContentPartPr>
                <p14:cNvPr id="612" name="Ink 611">
                  <a:extLst>
                    <a:ext uri="{FF2B5EF4-FFF2-40B4-BE49-F238E27FC236}">
                      <a16:creationId xmlns:a16="http://schemas.microsoft.com/office/drawing/2014/main" id="{AE056EFB-CC82-D30B-FCD5-12DD2BB44FAD}"/>
                    </a:ext>
                  </a:extLst>
                </p14:cNvPr>
                <p14:cNvContentPartPr/>
                <p14:nvPr/>
              </p14:nvContentPartPr>
              <p14:xfrm>
                <a:off x="4342315" y="5047435"/>
                <a:ext cx="372240" cy="790200"/>
              </p14:xfrm>
            </p:contentPart>
          </mc:Choice>
          <mc:Fallback>
            <p:pic>
              <p:nvPicPr>
                <p:cNvPr id="612" name="Ink 611">
                  <a:extLst>
                    <a:ext uri="{FF2B5EF4-FFF2-40B4-BE49-F238E27FC236}">
                      <a16:creationId xmlns:a16="http://schemas.microsoft.com/office/drawing/2014/main" id="{AE056EFB-CC82-D30B-FCD5-12DD2BB44FAD}"/>
                    </a:ext>
                  </a:extLst>
                </p:cNvPr>
                <p:cNvPicPr/>
                <p:nvPr/>
              </p:nvPicPr>
              <p:blipFill>
                <a:blip r:embed="rId948"/>
                <a:stretch>
                  <a:fillRect/>
                </a:stretch>
              </p:blipFill>
              <p:spPr>
                <a:xfrm>
                  <a:off x="4279315" y="4669435"/>
                  <a:ext cx="497880" cy="154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9">
              <p14:nvContentPartPr>
                <p14:cNvPr id="613" name="Ink 612">
                  <a:extLst>
                    <a:ext uri="{FF2B5EF4-FFF2-40B4-BE49-F238E27FC236}">
                      <a16:creationId xmlns:a16="http://schemas.microsoft.com/office/drawing/2014/main" id="{86813A24-D486-DC32-A0C0-B720F7206E8D}"/>
                    </a:ext>
                  </a:extLst>
                </p14:cNvPr>
                <p14:cNvContentPartPr/>
                <p14:nvPr/>
              </p14:nvContentPartPr>
              <p14:xfrm>
                <a:off x="4337275" y="5372155"/>
                <a:ext cx="173160" cy="555120"/>
              </p14:xfrm>
            </p:contentPart>
          </mc:Choice>
          <mc:Fallback>
            <p:pic>
              <p:nvPicPr>
                <p:cNvPr id="613" name="Ink 612">
                  <a:extLst>
                    <a:ext uri="{FF2B5EF4-FFF2-40B4-BE49-F238E27FC236}">
                      <a16:creationId xmlns:a16="http://schemas.microsoft.com/office/drawing/2014/main" id="{86813A24-D486-DC32-A0C0-B720F7206E8D}"/>
                    </a:ext>
                  </a:extLst>
                </p:cNvPr>
                <p:cNvPicPr/>
                <p:nvPr/>
              </p:nvPicPr>
              <p:blipFill>
                <a:blip r:embed="rId950"/>
                <a:stretch>
                  <a:fillRect/>
                </a:stretch>
              </p:blipFill>
              <p:spPr>
                <a:xfrm>
                  <a:off x="4274275" y="4994155"/>
                  <a:ext cx="298800" cy="131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1">
              <p14:nvContentPartPr>
                <p14:cNvPr id="614" name="Ink 613">
                  <a:extLst>
                    <a:ext uri="{FF2B5EF4-FFF2-40B4-BE49-F238E27FC236}">
                      <a16:creationId xmlns:a16="http://schemas.microsoft.com/office/drawing/2014/main" id="{FF58344D-C23C-83AE-EB9F-12706E4E74A4}"/>
                    </a:ext>
                  </a:extLst>
                </p14:cNvPr>
                <p14:cNvContentPartPr/>
                <p14:nvPr/>
              </p14:nvContentPartPr>
              <p14:xfrm>
                <a:off x="4339075" y="5710915"/>
                <a:ext cx="37440" cy="284760"/>
              </p14:xfrm>
            </p:contentPart>
          </mc:Choice>
          <mc:Fallback>
            <p:pic>
              <p:nvPicPr>
                <p:cNvPr id="614" name="Ink 613">
                  <a:extLst>
                    <a:ext uri="{FF2B5EF4-FFF2-40B4-BE49-F238E27FC236}">
                      <a16:creationId xmlns:a16="http://schemas.microsoft.com/office/drawing/2014/main" id="{FF58344D-C23C-83AE-EB9F-12706E4E74A4}"/>
                    </a:ext>
                  </a:extLst>
                </p:cNvPr>
                <p:cNvPicPr/>
                <p:nvPr/>
              </p:nvPicPr>
              <p:blipFill>
                <a:blip r:embed="rId952"/>
                <a:stretch>
                  <a:fillRect/>
                </a:stretch>
              </p:blipFill>
              <p:spPr>
                <a:xfrm>
                  <a:off x="4276435" y="5333275"/>
                  <a:ext cx="16308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3">
              <p14:nvContentPartPr>
                <p14:cNvPr id="615" name="Ink 614">
                  <a:extLst>
                    <a:ext uri="{FF2B5EF4-FFF2-40B4-BE49-F238E27FC236}">
                      <a16:creationId xmlns:a16="http://schemas.microsoft.com/office/drawing/2014/main" id="{17C62B6A-D9F6-49DF-3FE7-D61F588C131F}"/>
                    </a:ext>
                  </a:extLst>
                </p14:cNvPr>
                <p14:cNvContentPartPr/>
                <p14:nvPr/>
              </p14:nvContentPartPr>
              <p14:xfrm>
                <a:off x="4862155" y="5143915"/>
                <a:ext cx="231480" cy="289440"/>
              </p14:xfrm>
            </p:contentPart>
          </mc:Choice>
          <mc:Fallback>
            <p:pic>
              <p:nvPicPr>
                <p:cNvPr id="615" name="Ink 614">
                  <a:extLst>
                    <a:ext uri="{FF2B5EF4-FFF2-40B4-BE49-F238E27FC236}">
                      <a16:creationId xmlns:a16="http://schemas.microsoft.com/office/drawing/2014/main" id="{17C62B6A-D9F6-49DF-3FE7-D61F588C131F}"/>
                    </a:ext>
                  </a:extLst>
                </p:cNvPr>
                <p:cNvPicPr/>
                <p:nvPr/>
              </p:nvPicPr>
              <p:blipFill>
                <a:blip r:embed="rId954"/>
                <a:stretch>
                  <a:fillRect/>
                </a:stretch>
              </p:blipFill>
              <p:spPr>
                <a:xfrm>
                  <a:off x="4799515" y="4765915"/>
                  <a:ext cx="357120" cy="104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5">
              <p14:nvContentPartPr>
                <p14:cNvPr id="616" name="Ink 615">
                  <a:extLst>
                    <a:ext uri="{FF2B5EF4-FFF2-40B4-BE49-F238E27FC236}">
                      <a16:creationId xmlns:a16="http://schemas.microsoft.com/office/drawing/2014/main" id="{03E5D077-8F93-B8D9-3D66-CD39E64D0B29}"/>
                    </a:ext>
                  </a:extLst>
                </p14:cNvPr>
                <p14:cNvContentPartPr/>
                <p14:nvPr/>
              </p14:nvContentPartPr>
              <p14:xfrm>
                <a:off x="4928755" y="5009635"/>
                <a:ext cx="277560" cy="304200"/>
              </p14:xfrm>
            </p:contentPart>
          </mc:Choice>
          <mc:Fallback>
            <p:pic>
              <p:nvPicPr>
                <p:cNvPr id="616" name="Ink 615">
                  <a:extLst>
                    <a:ext uri="{FF2B5EF4-FFF2-40B4-BE49-F238E27FC236}">
                      <a16:creationId xmlns:a16="http://schemas.microsoft.com/office/drawing/2014/main" id="{03E5D077-8F93-B8D9-3D66-CD39E64D0B29}"/>
                    </a:ext>
                  </a:extLst>
                </p:cNvPr>
                <p:cNvPicPr/>
                <p:nvPr/>
              </p:nvPicPr>
              <p:blipFill>
                <a:blip r:embed="rId956"/>
                <a:stretch>
                  <a:fillRect/>
                </a:stretch>
              </p:blipFill>
              <p:spPr>
                <a:xfrm>
                  <a:off x="4866115" y="4631995"/>
                  <a:ext cx="403200" cy="105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7">
              <p14:nvContentPartPr>
                <p14:cNvPr id="617" name="Ink 616">
                  <a:extLst>
                    <a:ext uri="{FF2B5EF4-FFF2-40B4-BE49-F238E27FC236}">
                      <a16:creationId xmlns:a16="http://schemas.microsoft.com/office/drawing/2014/main" id="{2D825EDE-7011-59F1-8F5B-96869E1BA059}"/>
                    </a:ext>
                  </a:extLst>
                </p14:cNvPr>
                <p14:cNvContentPartPr/>
                <p14:nvPr/>
              </p14:nvContentPartPr>
              <p14:xfrm>
                <a:off x="4874035" y="5019355"/>
                <a:ext cx="363240" cy="351720"/>
              </p14:xfrm>
            </p:contentPart>
          </mc:Choice>
          <mc:Fallback>
            <p:pic>
              <p:nvPicPr>
                <p:cNvPr id="617" name="Ink 616">
                  <a:extLst>
                    <a:ext uri="{FF2B5EF4-FFF2-40B4-BE49-F238E27FC236}">
                      <a16:creationId xmlns:a16="http://schemas.microsoft.com/office/drawing/2014/main" id="{2D825EDE-7011-59F1-8F5B-96869E1BA059}"/>
                    </a:ext>
                  </a:extLst>
                </p:cNvPr>
                <p:cNvPicPr/>
                <p:nvPr/>
              </p:nvPicPr>
              <p:blipFill>
                <a:blip r:embed="rId958"/>
                <a:stretch>
                  <a:fillRect/>
                </a:stretch>
              </p:blipFill>
              <p:spPr>
                <a:xfrm>
                  <a:off x="4811035" y="4641355"/>
                  <a:ext cx="488880" cy="110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9">
              <p14:nvContentPartPr>
                <p14:cNvPr id="618" name="Ink 617">
                  <a:extLst>
                    <a:ext uri="{FF2B5EF4-FFF2-40B4-BE49-F238E27FC236}">
                      <a16:creationId xmlns:a16="http://schemas.microsoft.com/office/drawing/2014/main" id="{D5A4C5E0-5962-2C73-7962-648A59AE5B9B}"/>
                    </a:ext>
                  </a:extLst>
                </p14:cNvPr>
                <p14:cNvContentPartPr/>
                <p14:nvPr/>
              </p14:nvContentPartPr>
              <p14:xfrm>
                <a:off x="4951075" y="5066155"/>
                <a:ext cx="94680" cy="109440"/>
              </p14:xfrm>
            </p:contentPart>
          </mc:Choice>
          <mc:Fallback>
            <p:pic>
              <p:nvPicPr>
                <p:cNvPr id="618" name="Ink 617">
                  <a:extLst>
                    <a:ext uri="{FF2B5EF4-FFF2-40B4-BE49-F238E27FC236}">
                      <a16:creationId xmlns:a16="http://schemas.microsoft.com/office/drawing/2014/main" id="{D5A4C5E0-5962-2C73-7962-648A59AE5B9B}"/>
                    </a:ext>
                  </a:extLst>
                </p:cNvPr>
                <p:cNvPicPr/>
                <p:nvPr/>
              </p:nvPicPr>
              <p:blipFill>
                <a:blip r:embed="rId893"/>
                <a:stretch>
                  <a:fillRect/>
                </a:stretch>
              </p:blipFill>
              <p:spPr>
                <a:xfrm>
                  <a:off x="4888075" y="4688515"/>
                  <a:ext cx="220320" cy="86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0">
              <p14:nvContentPartPr>
                <p14:cNvPr id="619" name="Ink 618">
                  <a:extLst>
                    <a:ext uri="{FF2B5EF4-FFF2-40B4-BE49-F238E27FC236}">
                      <a16:creationId xmlns:a16="http://schemas.microsoft.com/office/drawing/2014/main" id="{EEADE175-EE5A-7DF7-66D0-020D073DF3C0}"/>
                    </a:ext>
                  </a:extLst>
                </p14:cNvPr>
                <p14:cNvContentPartPr/>
                <p14:nvPr/>
              </p14:nvContentPartPr>
              <p14:xfrm>
                <a:off x="4977355" y="5019355"/>
                <a:ext cx="102600" cy="100080"/>
              </p14:xfrm>
            </p:contentPart>
          </mc:Choice>
          <mc:Fallback>
            <p:pic>
              <p:nvPicPr>
                <p:cNvPr id="619" name="Ink 618">
                  <a:extLst>
                    <a:ext uri="{FF2B5EF4-FFF2-40B4-BE49-F238E27FC236}">
                      <a16:creationId xmlns:a16="http://schemas.microsoft.com/office/drawing/2014/main" id="{EEADE175-EE5A-7DF7-66D0-020D073DF3C0}"/>
                    </a:ext>
                  </a:extLst>
                </p:cNvPr>
                <p:cNvPicPr/>
                <p:nvPr/>
              </p:nvPicPr>
              <p:blipFill>
                <a:blip r:embed="rId961"/>
                <a:stretch>
                  <a:fillRect/>
                </a:stretch>
              </p:blipFill>
              <p:spPr>
                <a:xfrm>
                  <a:off x="4914355" y="4641355"/>
                  <a:ext cx="22824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2">
              <p14:nvContentPartPr>
                <p14:cNvPr id="620" name="Ink 619">
                  <a:extLst>
                    <a:ext uri="{FF2B5EF4-FFF2-40B4-BE49-F238E27FC236}">
                      <a16:creationId xmlns:a16="http://schemas.microsoft.com/office/drawing/2014/main" id="{9083F842-7E20-41D6-4687-EFA9B1F9387F}"/>
                    </a:ext>
                  </a:extLst>
                </p14:cNvPr>
                <p14:cNvContentPartPr/>
                <p14:nvPr/>
              </p14:nvContentPartPr>
              <p14:xfrm>
                <a:off x="4911835" y="5035195"/>
                <a:ext cx="102600" cy="120960"/>
              </p14:xfrm>
            </p:contentPart>
          </mc:Choice>
          <mc:Fallback>
            <p:pic>
              <p:nvPicPr>
                <p:cNvPr id="620" name="Ink 619">
                  <a:extLst>
                    <a:ext uri="{FF2B5EF4-FFF2-40B4-BE49-F238E27FC236}">
                      <a16:creationId xmlns:a16="http://schemas.microsoft.com/office/drawing/2014/main" id="{9083F842-7E20-41D6-4687-EFA9B1F9387F}"/>
                    </a:ext>
                  </a:extLst>
                </p:cNvPr>
                <p:cNvPicPr/>
                <p:nvPr/>
              </p:nvPicPr>
              <p:blipFill>
                <a:blip r:embed="rId963"/>
                <a:stretch>
                  <a:fillRect/>
                </a:stretch>
              </p:blipFill>
              <p:spPr>
                <a:xfrm>
                  <a:off x="4848835" y="4657555"/>
                  <a:ext cx="228240" cy="87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4">
              <p14:nvContentPartPr>
                <p14:cNvPr id="621" name="Ink 620">
                  <a:extLst>
                    <a:ext uri="{FF2B5EF4-FFF2-40B4-BE49-F238E27FC236}">
                      <a16:creationId xmlns:a16="http://schemas.microsoft.com/office/drawing/2014/main" id="{3D76243E-DBD9-3FB9-86D0-6871CFFA0C67}"/>
                    </a:ext>
                  </a:extLst>
                </p14:cNvPr>
                <p14:cNvContentPartPr/>
                <p14:nvPr/>
              </p14:nvContentPartPr>
              <p14:xfrm>
                <a:off x="4900315" y="5123035"/>
                <a:ext cx="33480" cy="56880"/>
              </p14:xfrm>
            </p:contentPart>
          </mc:Choice>
          <mc:Fallback>
            <p:pic>
              <p:nvPicPr>
                <p:cNvPr id="621" name="Ink 620">
                  <a:extLst>
                    <a:ext uri="{FF2B5EF4-FFF2-40B4-BE49-F238E27FC236}">
                      <a16:creationId xmlns:a16="http://schemas.microsoft.com/office/drawing/2014/main" id="{3D76243E-DBD9-3FB9-86D0-6871CFFA0C67}"/>
                    </a:ext>
                  </a:extLst>
                </p:cNvPr>
                <p:cNvPicPr/>
                <p:nvPr/>
              </p:nvPicPr>
              <p:blipFill>
                <a:blip r:embed="rId965"/>
                <a:stretch>
                  <a:fillRect/>
                </a:stretch>
              </p:blipFill>
              <p:spPr>
                <a:xfrm>
                  <a:off x="4837675" y="4745035"/>
                  <a:ext cx="159120" cy="81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6">
              <p14:nvContentPartPr>
                <p14:cNvPr id="622" name="Ink 621">
                  <a:extLst>
                    <a:ext uri="{FF2B5EF4-FFF2-40B4-BE49-F238E27FC236}">
                      <a16:creationId xmlns:a16="http://schemas.microsoft.com/office/drawing/2014/main" id="{AF6EC30E-4048-E501-4E24-5482CB24FCE6}"/>
                    </a:ext>
                  </a:extLst>
                </p14:cNvPr>
                <p14:cNvContentPartPr/>
                <p14:nvPr/>
              </p14:nvContentPartPr>
              <p14:xfrm>
                <a:off x="4879795" y="5038075"/>
                <a:ext cx="87120" cy="87480"/>
              </p14:xfrm>
            </p:contentPart>
          </mc:Choice>
          <mc:Fallback>
            <p:pic>
              <p:nvPicPr>
                <p:cNvPr id="622" name="Ink 621">
                  <a:extLst>
                    <a:ext uri="{FF2B5EF4-FFF2-40B4-BE49-F238E27FC236}">
                      <a16:creationId xmlns:a16="http://schemas.microsoft.com/office/drawing/2014/main" id="{AF6EC30E-4048-E501-4E24-5482CB24FCE6}"/>
                    </a:ext>
                  </a:extLst>
                </p:cNvPr>
                <p:cNvPicPr/>
                <p:nvPr/>
              </p:nvPicPr>
              <p:blipFill>
                <a:blip r:embed="rId967"/>
                <a:stretch>
                  <a:fillRect/>
                </a:stretch>
              </p:blipFill>
              <p:spPr>
                <a:xfrm>
                  <a:off x="4816795" y="4660435"/>
                  <a:ext cx="21276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8">
              <p14:nvContentPartPr>
                <p14:cNvPr id="623" name="Ink 622">
                  <a:extLst>
                    <a:ext uri="{FF2B5EF4-FFF2-40B4-BE49-F238E27FC236}">
                      <a16:creationId xmlns:a16="http://schemas.microsoft.com/office/drawing/2014/main" id="{C4034DFD-C46F-96F9-273B-DA660335A7B6}"/>
                    </a:ext>
                  </a:extLst>
                </p14:cNvPr>
                <p14:cNvContentPartPr/>
                <p14:nvPr/>
              </p14:nvContentPartPr>
              <p14:xfrm>
                <a:off x="4836235" y="4991995"/>
                <a:ext cx="132120" cy="155520"/>
              </p14:xfrm>
            </p:contentPart>
          </mc:Choice>
          <mc:Fallback>
            <p:pic>
              <p:nvPicPr>
                <p:cNvPr id="623" name="Ink 622">
                  <a:extLst>
                    <a:ext uri="{FF2B5EF4-FFF2-40B4-BE49-F238E27FC236}">
                      <a16:creationId xmlns:a16="http://schemas.microsoft.com/office/drawing/2014/main" id="{C4034DFD-C46F-96F9-273B-DA660335A7B6}"/>
                    </a:ext>
                  </a:extLst>
                </p:cNvPr>
                <p:cNvPicPr/>
                <p:nvPr/>
              </p:nvPicPr>
              <p:blipFill>
                <a:blip r:embed="rId969"/>
                <a:stretch>
                  <a:fillRect/>
                </a:stretch>
              </p:blipFill>
              <p:spPr>
                <a:xfrm>
                  <a:off x="4773235" y="4613995"/>
                  <a:ext cx="25776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0">
              <p14:nvContentPartPr>
                <p14:cNvPr id="624" name="Ink 623">
                  <a:extLst>
                    <a:ext uri="{FF2B5EF4-FFF2-40B4-BE49-F238E27FC236}">
                      <a16:creationId xmlns:a16="http://schemas.microsoft.com/office/drawing/2014/main" id="{EFC777EA-CDE4-359E-ED29-BA827246DFDE}"/>
                    </a:ext>
                  </a:extLst>
                </p14:cNvPr>
                <p14:cNvContentPartPr/>
                <p14:nvPr/>
              </p14:nvContentPartPr>
              <p14:xfrm>
                <a:off x="4804555" y="4983715"/>
                <a:ext cx="149040" cy="137160"/>
              </p14:xfrm>
            </p:contentPart>
          </mc:Choice>
          <mc:Fallback>
            <p:pic>
              <p:nvPicPr>
                <p:cNvPr id="624" name="Ink 623">
                  <a:extLst>
                    <a:ext uri="{FF2B5EF4-FFF2-40B4-BE49-F238E27FC236}">
                      <a16:creationId xmlns:a16="http://schemas.microsoft.com/office/drawing/2014/main" id="{EFC777EA-CDE4-359E-ED29-BA827246DFDE}"/>
                    </a:ext>
                  </a:extLst>
                </p:cNvPr>
                <p:cNvPicPr/>
                <p:nvPr/>
              </p:nvPicPr>
              <p:blipFill>
                <a:blip r:embed="rId971"/>
                <a:stretch>
                  <a:fillRect/>
                </a:stretch>
              </p:blipFill>
              <p:spPr>
                <a:xfrm>
                  <a:off x="4741555" y="4606075"/>
                  <a:ext cx="274680" cy="89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2">
              <p14:nvContentPartPr>
                <p14:cNvPr id="625" name="Ink 624">
                  <a:extLst>
                    <a:ext uri="{FF2B5EF4-FFF2-40B4-BE49-F238E27FC236}">
                      <a16:creationId xmlns:a16="http://schemas.microsoft.com/office/drawing/2014/main" id="{777112A0-EC5D-48C8-B618-3E424689EA70}"/>
                    </a:ext>
                  </a:extLst>
                </p14:cNvPr>
                <p14:cNvContentPartPr/>
                <p14:nvPr/>
              </p14:nvContentPartPr>
              <p14:xfrm>
                <a:off x="4650115" y="4947715"/>
                <a:ext cx="259920" cy="283320"/>
              </p14:xfrm>
            </p:contentPart>
          </mc:Choice>
          <mc:Fallback>
            <p:pic>
              <p:nvPicPr>
                <p:cNvPr id="625" name="Ink 624">
                  <a:extLst>
                    <a:ext uri="{FF2B5EF4-FFF2-40B4-BE49-F238E27FC236}">
                      <a16:creationId xmlns:a16="http://schemas.microsoft.com/office/drawing/2014/main" id="{777112A0-EC5D-48C8-B618-3E424689EA70}"/>
                    </a:ext>
                  </a:extLst>
                </p:cNvPr>
                <p:cNvPicPr/>
                <p:nvPr/>
              </p:nvPicPr>
              <p:blipFill>
                <a:blip r:embed="rId973"/>
                <a:stretch>
                  <a:fillRect/>
                </a:stretch>
              </p:blipFill>
              <p:spPr>
                <a:xfrm>
                  <a:off x="4587475" y="4569715"/>
                  <a:ext cx="385560" cy="103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4">
              <p14:nvContentPartPr>
                <p14:cNvPr id="626" name="Ink 625">
                  <a:extLst>
                    <a:ext uri="{FF2B5EF4-FFF2-40B4-BE49-F238E27FC236}">
                      <a16:creationId xmlns:a16="http://schemas.microsoft.com/office/drawing/2014/main" id="{35B96B71-6F92-FEB0-7D5E-40B1DE193659}"/>
                    </a:ext>
                  </a:extLst>
                </p14:cNvPr>
                <p14:cNvContentPartPr/>
                <p14:nvPr/>
              </p14:nvContentPartPr>
              <p14:xfrm>
                <a:off x="4704115" y="4928275"/>
                <a:ext cx="175680" cy="192240"/>
              </p14:xfrm>
            </p:contentPart>
          </mc:Choice>
          <mc:Fallback>
            <p:pic>
              <p:nvPicPr>
                <p:cNvPr id="626" name="Ink 625">
                  <a:extLst>
                    <a:ext uri="{FF2B5EF4-FFF2-40B4-BE49-F238E27FC236}">
                      <a16:creationId xmlns:a16="http://schemas.microsoft.com/office/drawing/2014/main" id="{35B96B71-6F92-FEB0-7D5E-40B1DE193659}"/>
                    </a:ext>
                  </a:extLst>
                </p:cNvPr>
                <p:cNvPicPr/>
                <p:nvPr/>
              </p:nvPicPr>
              <p:blipFill>
                <a:blip r:embed="rId975"/>
                <a:stretch>
                  <a:fillRect/>
                </a:stretch>
              </p:blipFill>
              <p:spPr>
                <a:xfrm>
                  <a:off x="4641115" y="4550635"/>
                  <a:ext cx="301320" cy="94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6">
              <p14:nvContentPartPr>
                <p14:cNvPr id="627" name="Ink 626">
                  <a:extLst>
                    <a:ext uri="{FF2B5EF4-FFF2-40B4-BE49-F238E27FC236}">
                      <a16:creationId xmlns:a16="http://schemas.microsoft.com/office/drawing/2014/main" id="{A354E253-DAD9-0211-81F7-99425D0F9C94}"/>
                    </a:ext>
                  </a:extLst>
                </p14:cNvPr>
                <p14:cNvContentPartPr/>
                <p14:nvPr/>
              </p14:nvContentPartPr>
              <p14:xfrm>
                <a:off x="4761355" y="5011435"/>
                <a:ext cx="80280" cy="141840"/>
              </p14:xfrm>
            </p:contentPart>
          </mc:Choice>
          <mc:Fallback>
            <p:pic>
              <p:nvPicPr>
                <p:cNvPr id="627" name="Ink 626">
                  <a:extLst>
                    <a:ext uri="{FF2B5EF4-FFF2-40B4-BE49-F238E27FC236}">
                      <a16:creationId xmlns:a16="http://schemas.microsoft.com/office/drawing/2014/main" id="{A354E253-DAD9-0211-81F7-99425D0F9C94}"/>
                    </a:ext>
                  </a:extLst>
                </p:cNvPr>
                <p:cNvPicPr/>
                <p:nvPr/>
              </p:nvPicPr>
              <p:blipFill>
                <a:blip r:embed="rId977"/>
                <a:stretch>
                  <a:fillRect/>
                </a:stretch>
              </p:blipFill>
              <p:spPr>
                <a:xfrm>
                  <a:off x="4698355" y="4633795"/>
                  <a:ext cx="205920" cy="89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8">
              <p14:nvContentPartPr>
                <p14:cNvPr id="628" name="Ink 627">
                  <a:extLst>
                    <a:ext uri="{FF2B5EF4-FFF2-40B4-BE49-F238E27FC236}">
                      <a16:creationId xmlns:a16="http://schemas.microsoft.com/office/drawing/2014/main" id="{22DF34F5-A877-EF69-9682-B38443AA0BF0}"/>
                    </a:ext>
                  </a:extLst>
                </p14:cNvPr>
                <p14:cNvContentPartPr/>
                <p14:nvPr/>
              </p14:nvContentPartPr>
              <p14:xfrm>
                <a:off x="4740115" y="5015035"/>
                <a:ext cx="201600" cy="273600"/>
              </p14:xfrm>
            </p:contentPart>
          </mc:Choice>
          <mc:Fallback>
            <p:pic>
              <p:nvPicPr>
                <p:cNvPr id="628" name="Ink 627">
                  <a:extLst>
                    <a:ext uri="{FF2B5EF4-FFF2-40B4-BE49-F238E27FC236}">
                      <a16:creationId xmlns:a16="http://schemas.microsoft.com/office/drawing/2014/main" id="{22DF34F5-A877-EF69-9682-B38443AA0BF0}"/>
                    </a:ext>
                  </a:extLst>
                </p:cNvPr>
                <p:cNvPicPr/>
                <p:nvPr/>
              </p:nvPicPr>
              <p:blipFill>
                <a:blip r:embed="rId979"/>
                <a:stretch>
                  <a:fillRect/>
                </a:stretch>
              </p:blipFill>
              <p:spPr>
                <a:xfrm>
                  <a:off x="4677475" y="4637035"/>
                  <a:ext cx="327240" cy="102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0">
              <p14:nvContentPartPr>
                <p14:cNvPr id="629" name="Ink 628">
                  <a:extLst>
                    <a:ext uri="{FF2B5EF4-FFF2-40B4-BE49-F238E27FC236}">
                      <a16:creationId xmlns:a16="http://schemas.microsoft.com/office/drawing/2014/main" id="{614C25E8-8A5C-519E-41E1-10330048113F}"/>
                    </a:ext>
                  </a:extLst>
                </p14:cNvPr>
                <p14:cNvContentPartPr/>
                <p14:nvPr/>
              </p14:nvContentPartPr>
              <p14:xfrm>
                <a:off x="4803475" y="5044555"/>
                <a:ext cx="126720" cy="223920"/>
              </p14:xfrm>
            </p:contentPart>
          </mc:Choice>
          <mc:Fallback>
            <p:pic>
              <p:nvPicPr>
                <p:cNvPr id="629" name="Ink 628">
                  <a:extLst>
                    <a:ext uri="{FF2B5EF4-FFF2-40B4-BE49-F238E27FC236}">
                      <a16:creationId xmlns:a16="http://schemas.microsoft.com/office/drawing/2014/main" id="{614C25E8-8A5C-519E-41E1-10330048113F}"/>
                    </a:ext>
                  </a:extLst>
                </p:cNvPr>
                <p:cNvPicPr/>
                <p:nvPr/>
              </p:nvPicPr>
              <p:blipFill>
                <a:blip r:embed="rId981"/>
                <a:stretch>
                  <a:fillRect/>
                </a:stretch>
              </p:blipFill>
              <p:spPr>
                <a:xfrm>
                  <a:off x="4740475" y="4666555"/>
                  <a:ext cx="252360" cy="97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2">
              <p14:nvContentPartPr>
                <p14:cNvPr id="630" name="Ink 629">
                  <a:extLst>
                    <a:ext uri="{FF2B5EF4-FFF2-40B4-BE49-F238E27FC236}">
                      <a16:creationId xmlns:a16="http://schemas.microsoft.com/office/drawing/2014/main" id="{7DFA0120-AA13-0156-6CF9-EA1DFF18A134}"/>
                    </a:ext>
                  </a:extLst>
                </p14:cNvPr>
                <p14:cNvContentPartPr/>
                <p14:nvPr/>
              </p14:nvContentPartPr>
              <p14:xfrm>
                <a:off x="4789795" y="5065075"/>
                <a:ext cx="147960" cy="204480"/>
              </p14:xfrm>
            </p:contentPart>
          </mc:Choice>
          <mc:Fallback>
            <p:pic>
              <p:nvPicPr>
                <p:cNvPr id="630" name="Ink 629">
                  <a:extLst>
                    <a:ext uri="{FF2B5EF4-FFF2-40B4-BE49-F238E27FC236}">
                      <a16:creationId xmlns:a16="http://schemas.microsoft.com/office/drawing/2014/main" id="{7DFA0120-AA13-0156-6CF9-EA1DFF18A134}"/>
                    </a:ext>
                  </a:extLst>
                </p:cNvPr>
                <p:cNvPicPr/>
                <p:nvPr/>
              </p:nvPicPr>
              <p:blipFill>
                <a:blip r:embed="rId983"/>
                <a:stretch>
                  <a:fillRect/>
                </a:stretch>
              </p:blipFill>
              <p:spPr>
                <a:xfrm>
                  <a:off x="4727155" y="4687435"/>
                  <a:ext cx="273600" cy="96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4">
              <p14:nvContentPartPr>
                <p14:cNvPr id="631" name="Ink 630">
                  <a:extLst>
                    <a:ext uri="{FF2B5EF4-FFF2-40B4-BE49-F238E27FC236}">
                      <a16:creationId xmlns:a16="http://schemas.microsoft.com/office/drawing/2014/main" id="{B8679AC7-8B19-EFFE-9F9A-3B4D85422389}"/>
                    </a:ext>
                  </a:extLst>
                </p14:cNvPr>
                <p14:cNvContentPartPr/>
                <p14:nvPr/>
              </p14:nvContentPartPr>
              <p14:xfrm>
                <a:off x="4708435" y="5063635"/>
                <a:ext cx="261000" cy="312480"/>
              </p14:xfrm>
            </p:contentPart>
          </mc:Choice>
          <mc:Fallback>
            <p:pic>
              <p:nvPicPr>
                <p:cNvPr id="631" name="Ink 630">
                  <a:extLst>
                    <a:ext uri="{FF2B5EF4-FFF2-40B4-BE49-F238E27FC236}">
                      <a16:creationId xmlns:a16="http://schemas.microsoft.com/office/drawing/2014/main" id="{B8679AC7-8B19-EFFE-9F9A-3B4D85422389}"/>
                    </a:ext>
                  </a:extLst>
                </p:cNvPr>
                <p:cNvPicPr/>
                <p:nvPr/>
              </p:nvPicPr>
              <p:blipFill>
                <a:blip r:embed="rId985"/>
                <a:stretch>
                  <a:fillRect/>
                </a:stretch>
              </p:blipFill>
              <p:spPr>
                <a:xfrm>
                  <a:off x="4645435" y="4685995"/>
                  <a:ext cx="386640" cy="106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6">
              <p14:nvContentPartPr>
                <p14:cNvPr id="632" name="Ink 631">
                  <a:extLst>
                    <a:ext uri="{FF2B5EF4-FFF2-40B4-BE49-F238E27FC236}">
                      <a16:creationId xmlns:a16="http://schemas.microsoft.com/office/drawing/2014/main" id="{73F1726A-E094-D50A-A3F9-AAC028863ECF}"/>
                    </a:ext>
                  </a:extLst>
                </p14:cNvPr>
                <p14:cNvContentPartPr/>
                <p14:nvPr/>
              </p14:nvContentPartPr>
              <p14:xfrm>
                <a:off x="4771075" y="5023675"/>
                <a:ext cx="183240" cy="201600"/>
              </p14:xfrm>
            </p:contentPart>
          </mc:Choice>
          <mc:Fallback>
            <p:pic>
              <p:nvPicPr>
                <p:cNvPr id="632" name="Ink 631">
                  <a:extLst>
                    <a:ext uri="{FF2B5EF4-FFF2-40B4-BE49-F238E27FC236}">
                      <a16:creationId xmlns:a16="http://schemas.microsoft.com/office/drawing/2014/main" id="{73F1726A-E094-D50A-A3F9-AAC028863ECF}"/>
                    </a:ext>
                  </a:extLst>
                </p:cNvPr>
                <p:cNvPicPr/>
                <p:nvPr/>
              </p:nvPicPr>
              <p:blipFill>
                <a:blip r:embed="rId987"/>
                <a:stretch>
                  <a:fillRect/>
                </a:stretch>
              </p:blipFill>
              <p:spPr>
                <a:xfrm>
                  <a:off x="4708075" y="4645675"/>
                  <a:ext cx="308880" cy="95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8">
              <p14:nvContentPartPr>
                <p14:cNvPr id="633" name="Ink 632">
                  <a:extLst>
                    <a:ext uri="{FF2B5EF4-FFF2-40B4-BE49-F238E27FC236}">
                      <a16:creationId xmlns:a16="http://schemas.microsoft.com/office/drawing/2014/main" id="{B0A77B66-7004-DA17-7316-FBCBEA6CC529}"/>
                    </a:ext>
                  </a:extLst>
                </p14:cNvPr>
                <p14:cNvContentPartPr/>
                <p14:nvPr/>
              </p14:nvContentPartPr>
              <p14:xfrm>
                <a:off x="4823635" y="4974715"/>
                <a:ext cx="145800" cy="180720"/>
              </p14:xfrm>
            </p:contentPart>
          </mc:Choice>
          <mc:Fallback>
            <p:pic>
              <p:nvPicPr>
                <p:cNvPr id="633" name="Ink 632">
                  <a:extLst>
                    <a:ext uri="{FF2B5EF4-FFF2-40B4-BE49-F238E27FC236}">
                      <a16:creationId xmlns:a16="http://schemas.microsoft.com/office/drawing/2014/main" id="{B0A77B66-7004-DA17-7316-FBCBEA6CC529}"/>
                    </a:ext>
                  </a:extLst>
                </p:cNvPr>
                <p:cNvPicPr/>
                <p:nvPr/>
              </p:nvPicPr>
              <p:blipFill>
                <a:blip r:embed="rId989"/>
                <a:stretch>
                  <a:fillRect/>
                </a:stretch>
              </p:blipFill>
              <p:spPr>
                <a:xfrm>
                  <a:off x="4760635" y="4597075"/>
                  <a:ext cx="271440" cy="93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0">
              <p14:nvContentPartPr>
                <p14:cNvPr id="634" name="Ink 633">
                  <a:extLst>
                    <a:ext uri="{FF2B5EF4-FFF2-40B4-BE49-F238E27FC236}">
                      <a16:creationId xmlns:a16="http://schemas.microsoft.com/office/drawing/2014/main" id="{4409614F-5E5B-C6F5-1499-32F699D89E9A}"/>
                    </a:ext>
                  </a:extLst>
                </p14:cNvPr>
                <p14:cNvContentPartPr/>
                <p14:nvPr/>
              </p14:nvContentPartPr>
              <p14:xfrm>
                <a:off x="4805275" y="4992355"/>
                <a:ext cx="198720" cy="268200"/>
              </p14:xfrm>
            </p:contentPart>
          </mc:Choice>
          <mc:Fallback>
            <p:pic>
              <p:nvPicPr>
                <p:cNvPr id="634" name="Ink 633">
                  <a:extLst>
                    <a:ext uri="{FF2B5EF4-FFF2-40B4-BE49-F238E27FC236}">
                      <a16:creationId xmlns:a16="http://schemas.microsoft.com/office/drawing/2014/main" id="{4409614F-5E5B-C6F5-1499-32F699D89E9A}"/>
                    </a:ext>
                  </a:extLst>
                </p:cNvPr>
                <p:cNvPicPr/>
                <p:nvPr/>
              </p:nvPicPr>
              <p:blipFill>
                <a:blip r:embed="rId991"/>
                <a:stretch>
                  <a:fillRect/>
                </a:stretch>
              </p:blipFill>
              <p:spPr>
                <a:xfrm>
                  <a:off x="4742635" y="4614355"/>
                  <a:ext cx="324360" cy="102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2">
              <p14:nvContentPartPr>
                <p14:cNvPr id="635" name="Ink 634">
                  <a:extLst>
                    <a:ext uri="{FF2B5EF4-FFF2-40B4-BE49-F238E27FC236}">
                      <a16:creationId xmlns:a16="http://schemas.microsoft.com/office/drawing/2014/main" id="{F4D2B0D2-2D7C-C252-D292-81BD1E2CA541}"/>
                    </a:ext>
                  </a:extLst>
                </p14:cNvPr>
                <p14:cNvContentPartPr/>
                <p14:nvPr/>
              </p14:nvContentPartPr>
              <p14:xfrm>
                <a:off x="4912555" y="5086675"/>
                <a:ext cx="119880" cy="181800"/>
              </p14:xfrm>
            </p:contentPart>
          </mc:Choice>
          <mc:Fallback>
            <p:pic>
              <p:nvPicPr>
                <p:cNvPr id="635" name="Ink 634">
                  <a:extLst>
                    <a:ext uri="{FF2B5EF4-FFF2-40B4-BE49-F238E27FC236}">
                      <a16:creationId xmlns:a16="http://schemas.microsoft.com/office/drawing/2014/main" id="{F4D2B0D2-2D7C-C252-D292-81BD1E2CA541}"/>
                    </a:ext>
                  </a:extLst>
                </p:cNvPr>
                <p:cNvPicPr/>
                <p:nvPr/>
              </p:nvPicPr>
              <p:blipFill>
                <a:blip r:embed="rId993"/>
                <a:stretch>
                  <a:fillRect/>
                </a:stretch>
              </p:blipFill>
              <p:spPr>
                <a:xfrm>
                  <a:off x="4849555" y="4709035"/>
                  <a:ext cx="245520" cy="93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4">
              <p14:nvContentPartPr>
                <p14:cNvPr id="636" name="Ink 635">
                  <a:extLst>
                    <a:ext uri="{FF2B5EF4-FFF2-40B4-BE49-F238E27FC236}">
                      <a16:creationId xmlns:a16="http://schemas.microsoft.com/office/drawing/2014/main" id="{C0B3A24A-71B1-6BB5-A369-40778176FA19}"/>
                    </a:ext>
                  </a:extLst>
                </p14:cNvPr>
                <p14:cNvContentPartPr/>
                <p14:nvPr/>
              </p14:nvContentPartPr>
              <p14:xfrm>
                <a:off x="4931995" y="5083075"/>
                <a:ext cx="160920" cy="205560"/>
              </p14:xfrm>
            </p:contentPart>
          </mc:Choice>
          <mc:Fallback>
            <p:pic>
              <p:nvPicPr>
                <p:cNvPr id="636" name="Ink 635">
                  <a:extLst>
                    <a:ext uri="{FF2B5EF4-FFF2-40B4-BE49-F238E27FC236}">
                      <a16:creationId xmlns:a16="http://schemas.microsoft.com/office/drawing/2014/main" id="{C0B3A24A-71B1-6BB5-A369-40778176FA19}"/>
                    </a:ext>
                  </a:extLst>
                </p:cNvPr>
                <p:cNvPicPr/>
                <p:nvPr/>
              </p:nvPicPr>
              <p:blipFill>
                <a:blip r:embed="rId995"/>
                <a:stretch>
                  <a:fillRect/>
                </a:stretch>
              </p:blipFill>
              <p:spPr>
                <a:xfrm>
                  <a:off x="4869355" y="4705435"/>
                  <a:ext cx="286560" cy="96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6">
              <p14:nvContentPartPr>
                <p14:cNvPr id="637" name="Ink 636">
                  <a:extLst>
                    <a:ext uri="{FF2B5EF4-FFF2-40B4-BE49-F238E27FC236}">
                      <a16:creationId xmlns:a16="http://schemas.microsoft.com/office/drawing/2014/main" id="{DC225FC1-36E8-611E-EB8E-55C04BC2A5AF}"/>
                    </a:ext>
                  </a:extLst>
                </p14:cNvPr>
                <p14:cNvContentPartPr/>
                <p14:nvPr/>
              </p14:nvContentPartPr>
              <p14:xfrm>
                <a:off x="4756315" y="5115835"/>
                <a:ext cx="312480" cy="367560"/>
              </p14:xfrm>
            </p:contentPart>
          </mc:Choice>
          <mc:Fallback>
            <p:pic>
              <p:nvPicPr>
                <p:cNvPr id="637" name="Ink 636">
                  <a:extLst>
                    <a:ext uri="{FF2B5EF4-FFF2-40B4-BE49-F238E27FC236}">
                      <a16:creationId xmlns:a16="http://schemas.microsoft.com/office/drawing/2014/main" id="{DC225FC1-36E8-611E-EB8E-55C04BC2A5AF}"/>
                    </a:ext>
                  </a:extLst>
                </p:cNvPr>
                <p:cNvPicPr/>
                <p:nvPr/>
              </p:nvPicPr>
              <p:blipFill>
                <a:blip r:embed="rId997"/>
                <a:stretch>
                  <a:fillRect/>
                </a:stretch>
              </p:blipFill>
              <p:spPr>
                <a:xfrm>
                  <a:off x="4693315" y="4738195"/>
                  <a:ext cx="438120" cy="112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8">
              <p14:nvContentPartPr>
                <p14:cNvPr id="638" name="Ink 637">
                  <a:extLst>
                    <a:ext uri="{FF2B5EF4-FFF2-40B4-BE49-F238E27FC236}">
                      <a16:creationId xmlns:a16="http://schemas.microsoft.com/office/drawing/2014/main" id="{315E39E0-9093-8DCD-11FD-F3179212DC14}"/>
                    </a:ext>
                  </a:extLst>
                </p14:cNvPr>
                <p14:cNvContentPartPr/>
                <p14:nvPr/>
              </p14:nvContentPartPr>
              <p14:xfrm>
                <a:off x="4709155" y="5136715"/>
                <a:ext cx="248040" cy="319320"/>
              </p14:xfrm>
            </p:contentPart>
          </mc:Choice>
          <mc:Fallback>
            <p:pic>
              <p:nvPicPr>
                <p:cNvPr id="638" name="Ink 637">
                  <a:extLst>
                    <a:ext uri="{FF2B5EF4-FFF2-40B4-BE49-F238E27FC236}">
                      <a16:creationId xmlns:a16="http://schemas.microsoft.com/office/drawing/2014/main" id="{315E39E0-9093-8DCD-11FD-F3179212DC14}"/>
                    </a:ext>
                  </a:extLst>
                </p:cNvPr>
                <p:cNvPicPr/>
                <p:nvPr/>
              </p:nvPicPr>
              <p:blipFill>
                <a:blip r:embed="rId999"/>
                <a:stretch>
                  <a:fillRect/>
                </a:stretch>
              </p:blipFill>
              <p:spPr>
                <a:xfrm>
                  <a:off x="4646515" y="4758715"/>
                  <a:ext cx="373680" cy="107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0">
              <p14:nvContentPartPr>
                <p14:cNvPr id="639" name="Ink 638">
                  <a:extLst>
                    <a:ext uri="{FF2B5EF4-FFF2-40B4-BE49-F238E27FC236}">
                      <a16:creationId xmlns:a16="http://schemas.microsoft.com/office/drawing/2014/main" id="{5DC9CB1B-606C-CDC7-B4CD-C1952EB514DC}"/>
                    </a:ext>
                  </a:extLst>
                </p14:cNvPr>
                <p14:cNvContentPartPr/>
                <p14:nvPr/>
              </p14:nvContentPartPr>
              <p14:xfrm>
                <a:off x="4638595" y="5117995"/>
                <a:ext cx="272160" cy="405360"/>
              </p14:xfrm>
            </p:contentPart>
          </mc:Choice>
          <mc:Fallback>
            <p:pic>
              <p:nvPicPr>
                <p:cNvPr id="639" name="Ink 638">
                  <a:extLst>
                    <a:ext uri="{FF2B5EF4-FFF2-40B4-BE49-F238E27FC236}">
                      <a16:creationId xmlns:a16="http://schemas.microsoft.com/office/drawing/2014/main" id="{5DC9CB1B-606C-CDC7-B4CD-C1952EB514DC}"/>
                    </a:ext>
                  </a:extLst>
                </p:cNvPr>
                <p:cNvPicPr/>
                <p:nvPr/>
              </p:nvPicPr>
              <p:blipFill>
                <a:blip r:embed="rId1001"/>
                <a:stretch>
                  <a:fillRect/>
                </a:stretch>
              </p:blipFill>
              <p:spPr>
                <a:xfrm>
                  <a:off x="4575595" y="4739995"/>
                  <a:ext cx="397800" cy="116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2">
              <p14:nvContentPartPr>
                <p14:cNvPr id="640" name="Ink 639">
                  <a:extLst>
                    <a:ext uri="{FF2B5EF4-FFF2-40B4-BE49-F238E27FC236}">
                      <a16:creationId xmlns:a16="http://schemas.microsoft.com/office/drawing/2014/main" id="{C88DFB35-8934-DAD2-BBF7-0368A127FFC2}"/>
                    </a:ext>
                  </a:extLst>
                </p14:cNvPr>
                <p14:cNvContentPartPr/>
                <p14:nvPr/>
              </p14:nvContentPartPr>
              <p14:xfrm>
                <a:off x="4655875" y="5186755"/>
                <a:ext cx="145080" cy="240480"/>
              </p14:xfrm>
            </p:contentPart>
          </mc:Choice>
          <mc:Fallback>
            <p:pic>
              <p:nvPicPr>
                <p:cNvPr id="640" name="Ink 639">
                  <a:extLst>
                    <a:ext uri="{FF2B5EF4-FFF2-40B4-BE49-F238E27FC236}">
                      <a16:creationId xmlns:a16="http://schemas.microsoft.com/office/drawing/2014/main" id="{C88DFB35-8934-DAD2-BBF7-0368A127FFC2}"/>
                    </a:ext>
                  </a:extLst>
                </p:cNvPr>
                <p:cNvPicPr/>
                <p:nvPr/>
              </p:nvPicPr>
              <p:blipFill>
                <a:blip r:embed="rId1003"/>
                <a:stretch>
                  <a:fillRect/>
                </a:stretch>
              </p:blipFill>
              <p:spPr>
                <a:xfrm>
                  <a:off x="4592875" y="4809115"/>
                  <a:ext cx="270720" cy="99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4">
              <p14:nvContentPartPr>
                <p14:cNvPr id="641" name="Ink 640">
                  <a:extLst>
                    <a:ext uri="{FF2B5EF4-FFF2-40B4-BE49-F238E27FC236}">
                      <a16:creationId xmlns:a16="http://schemas.microsoft.com/office/drawing/2014/main" id="{E59883FC-2158-DBC2-782F-C423101C6E65}"/>
                    </a:ext>
                  </a:extLst>
                </p14:cNvPr>
                <p14:cNvContentPartPr/>
                <p14:nvPr/>
              </p14:nvContentPartPr>
              <p14:xfrm>
                <a:off x="4605115" y="5163355"/>
                <a:ext cx="160920" cy="293400"/>
              </p14:xfrm>
            </p:contentPart>
          </mc:Choice>
          <mc:Fallback>
            <p:pic>
              <p:nvPicPr>
                <p:cNvPr id="641" name="Ink 640">
                  <a:extLst>
                    <a:ext uri="{FF2B5EF4-FFF2-40B4-BE49-F238E27FC236}">
                      <a16:creationId xmlns:a16="http://schemas.microsoft.com/office/drawing/2014/main" id="{E59883FC-2158-DBC2-782F-C423101C6E65}"/>
                    </a:ext>
                  </a:extLst>
                </p:cNvPr>
                <p:cNvPicPr/>
                <p:nvPr/>
              </p:nvPicPr>
              <p:blipFill>
                <a:blip r:embed="rId1005"/>
                <a:stretch>
                  <a:fillRect/>
                </a:stretch>
              </p:blipFill>
              <p:spPr>
                <a:xfrm>
                  <a:off x="4542475" y="4785355"/>
                  <a:ext cx="286560" cy="104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6">
              <p14:nvContentPartPr>
                <p14:cNvPr id="642" name="Ink 641">
                  <a:extLst>
                    <a:ext uri="{FF2B5EF4-FFF2-40B4-BE49-F238E27FC236}">
                      <a16:creationId xmlns:a16="http://schemas.microsoft.com/office/drawing/2014/main" id="{163A738C-6F2A-1FDB-3DB2-084CB20CC3DD}"/>
                    </a:ext>
                  </a:extLst>
                </p14:cNvPr>
                <p14:cNvContentPartPr/>
                <p14:nvPr/>
              </p14:nvContentPartPr>
              <p14:xfrm>
                <a:off x="4530955" y="5164795"/>
                <a:ext cx="199800" cy="370080"/>
              </p14:xfrm>
            </p:contentPart>
          </mc:Choice>
          <mc:Fallback>
            <p:pic>
              <p:nvPicPr>
                <p:cNvPr id="642" name="Ink 641">
                  <a:extLst>
                    <a:ext uri="{FF2B5EF4-FFF2-40B4-BE49-F238E27FC236}">
                      <a16:creationId xmlns:a16="http://schemas.microsoft.com/office/drawing/2014/main" id="{163A738C-6F2A-1FDB-3DB2-084CB20CC3DD}"/>
                    </a:ext>
                  </a:extLst>
                </p:cNvPr>
                <p:cNvPicPr/>
                <p:nvPr/>
              </p:nvPicPr>
              <p:blipFill>
                <a:blip r:embed="rId1007"/>
                <a:stretch>
                  <a:fillRect/>
                </a:stretch>
              </p:blipFill>
              <p:spPr>
                <a:xfrm>
                  <a:off x="4467955" y="4786795"/>
                  <a:ext cx="325440" cy="112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8">
              <p14:nvContentPartPr>
                <p14:cNvPr id="643" name="Ink 642">
                  <a:extLst>
                    <a:ext uri="{FF2B5EF4-FFF2-40B4-BE49-F238E27FC236}">
                      <a16:creationId xmlns:a16="http://schemas.microsoft.com/office/drawing/2014/main" id="{45EC32A2-2E34-8A22-8E42-4A1165000170}"/>
                    </a:ext>
                  </a:extLst>
                </p14:cNvPr>
                <p14:cNvContentPartPr/>
                <p14:nvPr/>
              </p14:nvContentPartPr>
              <p14:xfrm>
                <a:off x="4560835" y="5105755"/>
                <a:ext cx="175680" cy="321480"/>
              </p14:xfrm>
            </p:contentPart>
          </mc:Choice>
          <mc:Fallback>
            <p:pic>
              <p:nvPicPr>
                <p:cNvPr id="643" name="Ink 642">
                  <a:extLst>
                    <a:ext uri="{FF2B5EF4-FFF2-40B4-BE49-F238E27FC236}">
                      <a16:creationId xmlns:a16="http://schemas.microsoft.com/office/drawing/2014/main" id="{45EC32A2-2E34-8A22-8E42-4A1165000170}"/>
                    </a:ext>
                  </a:extLst>
                </p:cNvPr>
                <p:cNvPicPr/>
                <p:nvPr/>
              </p:nvPicPr>
              <p:blipFill>
                <a:blip r:embed="rId1009"/>
                <a:stretch>
                  <a:fillRect/>
                </a:stretch>
              </p:blipFill>
              <p:spPr>
                <a:xfrm>
                  <a:off x="4497835" y="4728115"/>
                  <a:ext cx="30132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0">
              <p14:nvContentPartPr>
                <p14:cNvPr id="644" name="Ink 643">
                  <a:extLst>
                    <a:ext uri="{FF2B5EF4-FFF2-40B4-BE49-F238E27FC236}">
                      <a16:creationId xmlns:a16="http://schemas.microsoft.com/office/drawing/2014/main" id="{CDC83593-D8E0-15E9-13E1-16CD945AB0BC}"/>
                    </a:ext>
                  </a:extLst>
                </p14:cNvPr>
                <p14:cNvContentPartPr/>
                <p14:nvPr/>
              </p14:nvContentPartPr>
              <p14:xfrm>
                <a:off x="4520875" y="5096035"/>
                <a:ext cx="163080" cy="326880"/>
              </p14:xfrm>
            </p:contentPart>
          </mc:Choice>
          <mc:Fallback>
            <p:pic>
              <p:nvPicPr>
                <p:cNvPr id="644" name="Ink 643">
                  <a:extLst>
                    <a:ext uri="{FF2B5EF4-FFF2-40B4-BE49-F238E27FC236}">
                      <a16:creationId xmlns:a16="http://schemas.microsoft.com/office/drawing/2014/main" id="{CDC83593-D8E0-15E9-13E1-16CD945AB0BC}"/>
                    </a:ext>
                  </a:extLst>
                </p:cNvPr>
                <p:cNvPicPr/>
                <p:nvPr/>
              </p:nvPicPr>
              <p:blipFill>
                <a:blip r:embed="rId1011"/>
                <a:stretch>
                  <a:fillRect/>
                </a:stretch>
              </p:blipFill>
              <p:spPr>
                <a:xfrm>
                  <a:off x="4457875" y="4718395"/>
                  <a:ext cx="288720" cy="108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2">
              <p14:nvContentPartPr>
                <p14:cNvPr id="645" name="Ink 644">
                  <a:extLst>
                    <a:ext uri="{FF2B5EF4-FFF2-40B4-BE49-F238E27FC236}">
                      <a16:creationId xmlns:a16="http://schemas.microsoft.com/office/drawing/2014/main" id="{C6B7ADB8-62FC-6A2B-A33F-35C4B42243A1}"/>
                    </a:ext>
                  </a:extLst>
                </p14:cNvPr>
                <p14:cNvContentPartPr/>
                <p14:nvPr/>
              </p14:nvContentPartPr>
              <p14:xfrm>
                <a:off x="4596475" y="5273875"/>
                <a:ext cx="95400" cy="192960"/>
              </p14:xfrm>
            </p:contentPart>
          </mc:Choice>
          <mc:Fallback>
            <p:pic>
              <p:nvPicPr>
                <p:cNvPr id="645" name="Ink 644">
                  <a:extLst>
                    <a:ext uri="{FF2B5EF4-FFF2-40B4-BE49-F238E27FC236}">
                      <a16:creationId xmlns:a16="http://schemas.microsoft.com/office/drawing/2014/main" id="{C6B7ADB8-62FC-6A2B-A33F-35C4B42243A1}"/>
                    </a:ext>
                  </a:extLst>
                </p:cNvPr>
                <p:cNvPicPr/>
                <p:nvPr/>
              </p:nvPicPr>
              <p:blipFill>
                <a:blip r:embed="rId1013"/>
                <a:stretch>
                  <a:fillRect/>
                </a:stretch>
              </p:blipFill>
              <p:spPr>
                <a:xfrm>
                  <a:off x="4533475" y="4896235"/>
                  <a:ext cx="221040" cy="94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4">
              <p14:nvContentPartPr>
                <p14:cNvPr id="646" name="Ink 645">
                  <a:extLst>
                    <a:ext uri="{FF2B5EF4-FFF2-40B4-BE49-F238E27FC236}">
                      <a16:creationId xmlns:a16="http://schemas.microsoft.com/office/drawing/2014/main" id="{4A432E31-7EB4-BF38-CAE3-532D1404C2E0}"/>
                    </a:ext>
                  </a:extLst>
                </p14:cNvPr>
                <p14:cNvContentPartPr/>
                <p14:nvPr/>
              </p14:nvContentPartPr>
              <p14:xfrm>
                <a:off x="4618435" y="5252635"/>
                <a:ext cx="138240" cy="261000"/>
              </p14:xfrm>
            </p:contentPart>
          </mc:Choice>
          <mc:Fallback>
            <p:pic>
              <p:nvPicPr>
                <p:cNvPr id="646" name="Ink 645">
                  <a:extLst>
                    <a:ext uri="{FF2B5EF4-FFF2-40B4-BE49-F238E27FC236}">
                      <a16:creationId xmlns:a16="http://schemas.microsoft.com/office/drawing/2014/main" id="{4A432E31-7EB4-BF38-CAE3-532D1404C2E0}"/>
                    </a:ext>
                  </a:extLst>
                </p:cNvPr>
                <p:cNvPicPr/>
                <p:nvPr/>
              </p:nvPicPr>
              <p:blipFill>
                <a:blip r:embed="rId1015"/>
                <a:stretch>
                  <a:fillRect/>
                </a:stretch>
              </p:blipFill>
              <p:spPr>
                <a:xfrm>
                  <a:off x="4555435" y="4874995"/>
                  <a:ext cx="263880" cy="101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6">
              <p14:nvContentPartPr>
                <p14:cNvPr id="647" name="Ink 646">
                  <a:extLst>
                    <a:ext uri="{FF2B5EF4-FFF2-40B4-BE49-F238E27FC236}">
                      <a16:creationId xmlns:a16="http://schemas.microsoft.com/office/drawing/2014/main" id="{F7155E85-F281-EF3B-9972-55B3FCF737BE}"/>
                    </a:ext>
                  </a:extLst>
                </p14:cNvPr>
                <p14:cNvContentPartPr/>
                <p14:nvPr/>
              </p14:nvContentPartPr>
              <p14:xfrm>
                <a:off x="4550395" y="5261995"/>
                <a:ext cx="201600" cy="322200"/>
              </p14:xfrm>
            </p:contentPart>
          </mc:Choice>
          <mc:Fallback>
            <p:pic>
              <p:nvPicPr>
                <p:cNvPr id="647" name="Ink 646">
                  <a:extLst>
                    <a:ext uri="{FF2B5EF4-FFF2-40B4-BE49-F238E27FC236}">
                      <a16:creationId xmlns:a16="http://schemas.microsoft.com/office/drawing/2014/main" id="{F7155E85-F281-EF3B-9972-55B3FCF737BE}"/>
                    </a:ext>
                  </a:extLst>
                </p:cNvPr>
                <p:cNvPicPr/>
                <p:nvPr/>
              </p:nvPicPr>
              <p:blipFill>
                <a:blip r:embed="rId1017"/>
                <a:stretch>
                  <a:fillRect/>
                </a:stretch>
              </p:blipFill>
              <p:spPr>
                <a:xfrm>
                  <a:off x="4487755" y="4883995"/>
                  <a:ext cx="327240" cy="107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8">
              <p14:nvContentPartPr>
                <p14:cNvPr id="648" name="Ink 647">
                  <a:extLst>
                    <a:ext uri="{FF2B5EF4-FFF2-40B4-BE49-F238E27FC236}">
                      <a16:creationId xmlns:a16="http://schemas.microsoft.com/office/drawing/2014/main" id="{0E8CCF01-F641-97FF-E8E0-F0037B4D0C6C}"/>
                    </a:ext>
                  </a:extLst>
                </p14:cNvPr>
                <p14:cNvContentPartPr/>
                <p14:nvPr/>
              </p14:nvContentPartPr>
              <p14:xfrm>
                <a:off x="4598995" y="5153275"/>
                <a:ext cx="192960" cy="332640"/>
              </p14:xfrm>
            </p:contentPart>
          </mc:Choice>
          <mc:Fallback>
            <p:pic>
              <p:nvPicPr>
                <p:cNvPr id="648" name="Ink 647">
                  <a:extLst>
                    <a:ext uri="{FF2B5EF4-FFF2-40B4-BE49-F238E27FC236}">
                      <a16:creationId xmlns:a16="http://schemas.microsoft.com/office/drawing/2014/main" id="{0E8CCF01-F641-97FF-E8E0-F0037B4D0C6C}"/>
                    </a:ext>
                  </a:extLst>
                </p:cNvPr>
                <p:cNvPicPr/>
                <p:nvPr/>
              </p:nvPicPr>
              <p:blipFill>
                <a:blip r:embed="rId1019"/>
                <a:stretch>
                  <a:fillRect/>
                </a:stretch>
              </p:blipFill>
              <p:spPr>
                <a:xfrm>
                  <a:off x="4536355" y="4775635"/>
                  <a:ext cx="318600" cy="108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0">
              <p14:nvContentPartPr>
                <p14:cNvPr id="649" name="Ink 648">
                  <a:extLst>
                    <a:ext uri="{FF2B5EF4-FFF2-40B4-BE49-F238E27FC236}">
                      <a16:creationId xmlns:a16="http://schemas.microsoft.com/office/drawing/2014/main" id="{021BCE30-683D-C5A1-9D7C-854B58A1061D}"/>
                    </a:ext>
                  </a:extLst>
                </p14:cNvPr>
                <p14:cNvContentPartPr/>
                <p14:nvPr/>
              </p14:nvContentPartPr>
              <p14:xfrm>
                <a:off x="4493155" y="5243275"/>
                <a:ext cx="149400" cy="304560"/>
              </p14:xfrm>
            </p:contentPart>
          </mc:Choice>
          <mc:Fallback>
            <p:pic>
              <p:nvPicPr>
                <p:cNvPr id="649" name="Ink 648">
                  <a:extLst>
                    <a:ext uri="{FF2B5EF4-FFF2-40B4-BE49-F238E27FC236}">
                      <a16:creationId xmlns:a16="http://schemas.microsoft.com/office/drawing/2014/main" id="{021BCE30-683D-C5A1-9D7C-854B58A1061D}"/>
                    </a:ext>
                  </a:extLst>
                </p:cNvPr>
                <p:cNvPicPr/>
                <p:nvPr/>
              </p:nvPicPr>
              <p:blipFill>
                <a:blip r:embed="rId1021"/>
                <a:stretch>
                  <a:fillRect/>
                </a:stretch>
              </p:blipFill>
              <p:spPr>
                <a:xfrm>
                  <a:off x="4430515" y="4865635"/>
                  <a:ext cx="275040" cy="106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2">
              <p14:nvContentPartPr>
                <p14:cNvPr id="650" name="Ink 649">
                  <a:extLst>
                    <a:ext uri="{FF2B5EF4-FFF2-40B4-BE49-F238E27FC236}">
                      <a16:creationId xmlns:a16="http://schemas.microsoft.com/office/drawing/2014/main" id="{C7524BF3-A9D8-85C6-2DF6-A7B34DDE5D41}"/>
                    </a:ext>
                  </a:extLst>
                </p14:cNvPr>
                <p14:cNvContentPartPr/>
                <p14:nvPr/>
              </p14:nvContentPartPr>
              <p14:xfrm>
                <a:off x="4471915" y="5215915"/>
                <a:ext cx="224640" cy="496800"/>
              </p14:xfrm>
            </p:contentPart>
          </mc:Choice>
          <mc:Fallback>
            <p:pic>
              <p:nvPicPr>
                <p:cNvPr id="650" name="Ink 649">
                  <a:extLst>
                    <a:ext uri="{FF2B5EF4-FFF2-40B4-BE49-F238E27FC236}">
                      <a16:creationId xmlns:a16="http://schemas.microsoft.com/office/drawing/2014/main" id="{C7524BF3-A9D8-85C6-2DF6-A7B34DDE5D41}"/>
                    </a:ext>
                  </a:extLst>
                </p:cNvPr>
                <p:cNvPicPr/>
                <p:nvPr/>
              </p:nvPicPr>
              <p:blipFill>
                <a:blip r:embed="rId1023"/>
                <a:stretch>
                  <a:fillRect/>
                </a:stretch>
              </p:blipFill>
              <p:spPr>
                <a:xfrm>
                  <a:off x="4409275" y="4837915"/>
                  <a:ext cx="350280" cy="125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4">
              <p14:nvContentPartPr>
                <p14:cNvPr id="651" name="Ink 650">
                  <a:extLst>
                    <a:ext uri="{FF2B5EF4-FFF2-40B4-BE49-F238E27FC236}">
                      <a16:creationId xmlns:a16="http://schemas.microsoft.com/office/drawing/2014/main" id="{842F95F1-162D-982D-BC39-D7CB9FE591A0}"/>
                    </a:ext>
                  </a:extLst>
                </p14:cNvPr>
                <p14:cNvContentPartPr/>
                <p14:nvPr/>
              </p14:nvContentPartPr>
              <p14:xfrm>
                <a:off x="4441315" y="5201875"/>
                <a:ext cx="236880" cy="484200"/>
              </p14:xfrm>
            </p:contentPart>
          </mc:Choice>
          <mc:Fallback>
            <p:pic>
              <p:nvPicPr>
                <p:cNvPr id="651" name="Ink 650">
                  <a:extLst>
                    <a:ext uri="{FF2B5EF4-FFF2-40B4-BE49-F238E27FC236}">
                      <a16:creationId xmlns:a16="http://schemas.microsoft.com/office/drawing/2014/main" id="{842F95F1-162D-982D-BC39-D7CB9FE591A0}"/>
                    </a:ext>
                  </a:extLst>
                </p:cNvPr>
                <p:cNvPicPr/>
                <p:nvPr/>
              </p:nvPicPr>
              <p:blipFill>
                <a:blip r:embed="rId1025"/>
                <a:stretch>
                  <a:fillRect/>
                </a:stretch>
              </p:blipFill>
              <p:spPr>
                <a:xfrm>
                  <a:off x="4378675" y="4824235"/>
                  <a:ext cx="362520" cy="123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6">
              <p14:nvContentPartPr>
                <p14:cNvPr id="652" name="Ink 651">
                  <a:extLst>
                    <a:ext uri="{FF2B5EF4-FFF2-40B4-BE49-F238E27FC236}">
                      <a16:creationId xmlns:a16="http://schemas.microsoft.com/office/drawing/2014/main" id="{49A90DA2-1868-C974-E6AC-3BA31E02E7DE}"/>
                    </a:ext>
                  </a:extLst>
                </p14:cNvPr>
                <p14:cNvContentPartPr/>
                <p14:nvPr/>
              </p14:nvContentPartPr>
              <p14:xfrm>
                <a:off x="4593595" y="5265235"/>
                <a:ext cx="128520" cy="254520"/>
              </p14:xfrm>
            </p:contentPart>
          </mc:Choice>
          <mc:Fallback>
            <p:pic>
              <p:nvPicPr>
                <p:cNvPr id="652" name="Ink 651">
                  <a:extLst>
                    <a:ext uri="{FF2B5EF4-FFF2-40B4-BE49-F238E27FC236}">
                      <a16:creationId xmlns:a16="http://schemas.microsoft.com/office/drawing/2014/main" id="{49A90DA2-1868-C974-E6AC-3BA31E02E7DE}"/>
                    </a:ext>
                  </a:extLst>
                </p:cNvPr>
                <p:cNvPicPr/>
                <p:nvPr/>
              </p:nvPicPr>
              <p:blipFill>
                <a:blip r:embed="rId1027"/>
                <a:stretch>
                  <a:fillRect/>
                </a:stretch>
              </p:blipFill>
              <p:spPr>
                <a:xfrm>
                  <a:off x="4530955" y="4887595"/>
                  <a:ext cx="254160" cy="101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8">
              <p14:nvContentPartPr>
                <p14:cNvPr id="653" name="Ink 652">
                  <a:extLst>
                    <a:ext uri="{FF2B5EF4-FFF2-40B4-BE49-F238E27FC236}">
                      <a16:creationId xmlns:a16="http://schemas.microsoft.com/office/drawing/2014/main" id="{9F58365B-6A2E-BD4F-0F0F-7C190009763F}"/>
                    </a:ext>
                  </a:extLst>
                </p14:cNvPr>
                <p14:cNvContentPartPr/>
                <p14:nvPr/>
              </p14:nvContentPartPr>
              <p14:xfrm>
                <a:off x="4603675" y="5262715"/>
                <a:ext cx="167040" cy="314280"/>
              </p14:xfrm>
            </p:contentPart>
          </mc:Choice>
          <mc:Fallback>
            <p:pic>
              <p:nvPicPr>
                <p:cNvPr id="653" name="Ink 652">
                  <a:extLst>
                    <a:ext uri="{FF2B5EF4-FFF2-40B4-BE49-F238E27FC236}">
                      <a16:creationId xmlns:a16="http://schemas.microsoft.com/office/drawing/2014/main" id="{9F58365B-6A2E-BD4F-0F0F-7C190009763F}"/>
                    </a:ext>
                  </a:extLst>
                </p:cNvPr>
                <p:cNvPicPr/>
                <p:nvPr/>
              </p:nvPicPr>
              <p:blipFill>
                <a:blip r:embed="rId1029"/>
                <a:stretch>
                  <a:fillRect/>
                </a:stretch>
              </p:blipFill>
              <p:spPr>
                <a:xfrm>
                  <a:off x="4540675" y="4884715"/>
                  <a:ext cx="292680" cy="106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0">
              <p14:nvContentPartPr>
                <p14:cNvPr id="654" name="Ink 653">
                  <a:extLst>
                    <a:ext uri="{FF2B5EF4-FFF2-40B4-BE49-F238E27FC236}">
                      <a16:creationId xmlns:a16="http://schemas.microsoft.com/office/drawing/2014/main" id="{E7FC21B6-9F06-2419-61E0-EFA708BCA127}"/>
                    </a:ext>
                  </a:extLst>
                </p14:cNvPr>
                <p14:cNvContentPartPr/>
                <p14:nvPr/>
              </p14:nvContentPartPr>
              <p14:xfrm>
                <a:off x="4632475" y="5385835"/>
                <a:ext cx="124200" cy="214560"/>
              </p14:xfrm>
            </p:contentPart>
          </mc:Choice>
          <mc:Fallback>
            <p:pic>
              <p:nvPicPr>
                <p:cNvPr id="654" name="Ink 653">
                  <a:extLst>
                    <a:ext uri="{FF2B5EF4-FFF2-40B4-BE49-F238E27FC236}">
                      <a16:creationId xmlns:a16="http://schemas.microsoft.com/office/drawing/2014/main" id="{E7FC21B6-9F06-2419-61E0-EFA708BCA127}"/>
                    </a:ext>
                  </a:extLst>
                </p:cNvPr>
                <p:cNvPicPr/>
                <p:nvPr/>
              </p:nvPicPr>
              <p:blipFill>
                <a:blip r:embed="rId1031"/>
                <a:stretch>
                  <a:fillRect/>
                </a:stretch>
              </p:blipFill>
              <p:spPr>
                <a:xfrm>
                  <a:off x="4569835" y="5008195"/>
                  <a:ext cx="249840" cy="97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2">
              <p14:nvContentPartPr>
                <p14:cNvPr id="656" name="Ink 655">
                  <a:extLst>
                    <a:ext uri="{FF2B5EF4-FFF2-40B4-BE49-F238E27FC236}">
                      <a16:creationId xmlns:a16="http://schemas.microsoft.com/office/drawing/2014/main" id="{B35FA54A-EE59-29E1-3C11-38B8D7730E63}"/>
                    </a:ext>
                  </a:extLst>
                </p14:cNvPr>
                <p14:cNvContentPartPr/>
                <p14:nvPr/>
              </p14:nvContentPartPr>
              <p14:xfrm>
                <a:off x="6310795" y="5125915"/>
                <a:ext cx="410760" cy="277560"/>
              </p14:xfrm>
            </p:contentPart>
          </mc:Choice>
          <mc:Fallback>
            <p:pic>
              <p:nvPicPr>
                <p:cNvPr id="656" name="Ink 655">
                  <a:extLst>
                    <a:ext uri="{FF2B5EF4-FFF2-40B4-BE49-F238E27FC236}">
                      <a16:creationId xmlns:a16="http://schemas.microsoft.com/office/drawing/2014/main" id="{B35FA54A-EE59-29E1-3C11-38B8D7730E63}"/>
                    </a:ext>
                  </a:extLst>
                </p:cNvPr>
                <p:cNvPicPr/>
                <p:nvPr/>
              </p:nvPicPr>
              <p:blipFill>
                <a:blip r:embed="rId1033"/>
                <a:stretch>
                  <a:fillRect/>
                </a:stretch>
              </p:blipFill>
              <p:spPr>
                <a:xfrm>
                  <a:off x="6248155" y="4748275"/>
                  <a:ext cx="536400" cy="103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4">
              <p14:nvContentPartPr>
                <p14:cNvPr id="657" name="Ink 656">
                  <a:extLst>
                    <a:ext uri="{FF2B5EF4-FFF2-40B4-BE49-F238E27FC236}">
                      <a16:creationId xmlns:a16="http://schemas.microsoft.com/office/drawing/2014/main" id="{51B7A254-934E-DCC5-96E9-9BDBCBB11946}"/>
                    </a:ext>
                  </a:extLst>
                </p14:cNvPr>
                <p14:cNvContentPartPr/>
                <p14:nvPr/>
              </p14:nvContentPartPr>
              <p14:xfrm>
                <a:off x="6369835" y="5166595"/>
                <a:ext cx="357840" cy="294840"/>
              </p14:xfrm>
            </p:contentPart>
          </mc:Choice>
          <mc:Fallback>
            <p:pic>
              <p:nvPicPr>
                <p:cNvPr id="657" name="Ink 656">
                  <a:extLst>
                    <a:ext uri="{FF2B5EF4-FFF2-40B4-BE49-F238E27FC236}">
                      <a16:creationId xmlns:a16="http://schemas.microsoft.com/office/drawing/2014/main" id="{51B7A254-934E-DCC5-96E9-9BDBCBB11946}"/>
                    </a:ext>
                  </a:extLst>
                </p:cNvPr>
                <p:cNvPicPr/>
                <p:nvPr/>
              </p:nvPicPr>
              <p:blipFill>
                <a:blip r:embed="rId1035"/>
                <a:stretch>
                  <a:fillRect/>
                </a:stretch>
              </p:blipFill>
              <p:spPr>
                <a:xfrm>
                  <a:off x="6307195" y="4788955"/>
                  <a:ext cx="483480" cy="105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6">
              <p14:nvContentPartPr>
                <p14:cNvPr id="658" name="Ink 657">
                  <a:extLst>
                    <a:ext uri="{FF2B5EF4-FFF2-40B4-BE49-F238E27FC236}">
                      <a16:creationId xmlns:a16="http://schemas.microsoft.com/office/drawing/2014/main" id="{13DE4C6F-0F90-B5B2-A5A1-118E630D87C6}"/>
                    </a:ext>
                  </a:extLst>
                </p14:cNvPr>
                <p14:cNvContentPartPr/>
                <p14:nvPr/>
              </p14:nvContentPartPr>
              <p14:xfrm>
                <a:off x="6395035" y="5152195"/>
                <a:ext cx="384120" cy="354960"/>
              </p14:xfrm>
            </p:contentPart>
          </mc:Choice>
          <mc:Fallback>
            <p:pic>
              <p:nvPicPr>
                <p:cNvPr id="658" name="Ink 657">
                  <a:extLst>
                    <a:ext uri="{FF2B5EF4-FFF2-40B4-BE49-F238E27FC236}">
                      <a16:creationId xmlns:a16="http://schemas.microsoft.com/office/drawing/2014/main" id="{13DE4C6F-0F90-B5B2-A5A1-118E630D87C6}"/>
                    </a:ext>
                  </a:extLst>
                </p:cNvPr>
                <p:cNvPicPr/>
                <p:nvPr/>
              </p:nvPicPr>
              <p:blipFill>
                <a:blip r:embed="rId1037"/>
                <a:stretch>
                  <a:fillRect/>
                </a:stretch>
              </p:blipFill>
              <p:spPr>
                <a:xfrm>
                  <a:off x="6332395" y="4774555"/>
                  <a:ext cx="509760" cy="111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8">
              <p14:nvContentPartPr>
                <p14:cNvPr id="659" name="Ink 658">
                  <a:extLst>
                    <a:ext uri="{FF2B5EF4-FFF2-40B4-BE49-F238E27FC236}">
                      <a16:creationId xmlns:a16="http://schemas.microsoft.com/office/drawing/2014/main" id="{7ED35938-A62D-9728-7A1F-A83B339B0073}"/>
                    </a:ext>
                  </a:extLst>
                </p14:cNvPr>
                <p14:cNvContentPartPr/>
                <p14:nvPr/>
              </p14:nvContentPartPr>
              <p14:xfrm>
                <a:off x="6244915" y="5080915"/>
                <a:ext cx="387720" cy="262440"/>
              </p14:xfrm>
            </p:contentPart>
          </mc:Choice>
          <mc:Fallback>
            <p:pic>
              <p:nvPicPr>
                <p:cNvPr id="659" name="Ink 658">
                  <a:extLst>
                    <a:ext uri="{FF2B5EF4-FFF2-40B4-BE49-F238E27FC236}">
                      <a16:creationId xmlns:a16="http://schemas.microsoft.com/office/drawing/2014/main" id="{7ED35938-A62D-9728-7A1F-A83B339B0073}"/>
                    </a:ext>
                  </a:extLst>
                </p:cNvPr>
                <p:cNvPicPr/>
                <p:nvPr/>
              </p:nvPicPr>
              <p:blipFill>
                <a:blip r:embed="rId1039"/>
                <a:stretch>
                  <a:fillRect/>
                </a:stretch>
              </p:blipFill>
              <p:spPr>
                <a:xfrm>
                  <a:off x="6182275" y="4702915"/>
                  <a:ext cx="513360" cy="101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0">
              <p14:nvContentPartPr>
                <p14:cNvPr id="661" name="Ink 660">
                  <a:extLst>
                    <a:ext uri="{FF2B5EF4-FFF2-40B4-BE49-F238E27FC236}">
                      <a16:creationId xmlns:a16="http://schemas.microsoft.com/office/drawing/2014/main" id="{BDE83515-A3FB-8569-5D8E-3C823A5EE271}"/>
                    </a:ext>
                  </a:extLst>
                </p14:cNvPr>
                <p14:cNvContentPartPr/>
                <p14:nvPr/>
              </p14:nvContentPartPr>
              <p14:xfrm>
                <a:off x="6834235" y="5621995"/>
                <a:ext cx="57960" cy="419400"/>
              </p14:xfrm>
            </p:contentPart>
          </mc:Choice>
          <mc:Fallback>
            <p:pic>
              <p:nvPicPr>
                <p:cNvPr id="661" name="Ink 660">
                  <a:extLst>
                    <a:ext uri="{FF2B5EF4-FFF2-40B4-BE49-F238E27FC236}">
                      <a16:creationId xmlns:a16="http://schemas.microsoft.com/office/drawing/2014/main" id="{BDE83515-A3FB-8569-5D8E-3C823A5EE271}"/>
                    </a:ext>
                  </a:extLst>
                </p:cNvPr>
                <p:cNvPicPr/>
                <p:nvPr/>
              </p:nvPicPr>
              <p:blipFill>
                <a:blip r:embed="rId1041"/>
                <a:stretch>
                  <a:fillRect/>
                </a:stretch>
              </p:blipFill>
              <p:spPr>
                <a:xfrm>
                  <a:off x="6771595" y="5244355"/>
                  <a:ext cx="183600" cy="117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2">
              <p14:nvContentPartPr>
                <p14:cNvPr id="662" name="Ink 661">
                  <a:extLst>
                    <a:ext uri="{FF2B5EF4-FFF2-40B4-BE49-F238E27FC236}">
                      <a16:creationId xmlns:a16="http://schemas.microsoft.com/office/drawing/2014/main" id="{AEF2FD30-4F86-6F88-4E5A-2F1F071CE96C}"/>
                    </a:ext>
                  </a:extLst>
                </p14:cNvPr>
                <p14:cNvContentPartPr/>
                <p14:nvPr/>
              </p14:nvContentPartPr>
              <p14:xfrm>
                <a:off x="6781675" y="5881915"/>
                <a:ext cx="102960" cy="563760"/>
              </p14:xfrm>
            </p:contentPart>
          </mc:Choice>
          <mc:Fallback>
            <p:pic>
              <p:nvPicPr>
                <p:cNvPr id="662" name="Ink 661">
                  <a:extLst>
                    <a:ext uri="{FF2B5EF4-FFF2-40B4-BE49-F238E27FC236}">
                      <a16:creationId xmlns:a16="http://schemas.microsoft.com/office/drawing/2014/main" id="{AEF2FD30-4F86-6F88-4E5A-2F1F071CE96C}"/>
                    </a:ext>
                  </a:extLst>
                </p:cNvPr>
                <p:cNvPicPr/>
                <p:nvPr/>
              </p:nvPicPr>
              <p:blipFill>
                <a:blip r:embed="rId1043"/>
                <a:stretch>
                  <a:fillRect/>
                </a:stretch>
              </p:blipFill>
              <p:spPr>
                <a:xfrm>
                  <a:off x="6718675" y="5504275"/>
                  <a:ext cx="228600" cy="131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4">
              <p14:nvContentPartPr>
                <p14:cNvPr id="663" name="Ink 662">
                  <a:extLst>
                    <a:ext uri="{FF2B5EF4-FFF2-40B4-BE49-F238E27FC236}">
                      <a16:creationId xmlns:a16="http://schemas.microsoft.com/office/drawing/2014/main" id="{2F5DA794-85A9-BD3A-9F78-2F0783D5A19B}"/>
                    </a:ext>
                  </a:extLst>
                </p14:cNvPr>
                <p14:cNvContentPartPr/>
                <p14:nvPr/>
              </p14:nvContentPartPr>
              <p14:xfrm>
                <a:off x="6724435" y="5990635"/>
                <a:ext cx="166680" cy="612360"/>
              </p14:xfrm>
            </p:contentPart>
          </mc:Choice>
          <mc:Fallback>
            <p:pic>
              <p:nvPicPr>
                <p:cNvPr id="663" name="Ink 662">
                  <a:extLst>
                    <a:ext uri="{FF2B5EF4-FFF2-40B4-BE49-F238E27FC236}">
                      <a16:creationId xmlns:a16="http://schemas.microsoft.com/office/drawing/2014/main" id="{2F5DA794-85A9-BD3A-9F78-2F0783D5A19B}"/>
                    </a:ext>
                  </a:extLst>
                </p:cNvPr>
                <p:cNvPicPr/>
                <p:nvPr/>
              </p:nvPicPr>
              <p:blipFill>
                <a:blip r:embed="rId1045"/>
                <a:stretch>
                  <a:fillRect/>
                </a:stretch>
              </p:blipFill>
              <p:spPr>
                <a:xfrm>
                  <a:off x="6661795" y="5612995"/>
                  <a:ext cx="292320" cy="136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6">
              <p14:nvContentPartPr>
                <p14:cNvPr id="664" name="Ink 663">
                  <a:extLst>
                    <a:ext uri="{FF2B5EF4-FFF2-40B4-BE49-F238E27FC236}">
                      <a16:creationId xmlns:a16="http://schemas.microsoft.com/office/drawing/2014/main" id="{CC7C3020-964D-6FF8-9087-FDCC0670E727}"/>
                    </a:ext>
                  </a:extLst>
                </p14:cNvPr>
                <p14:cNvContentPartPr/>
                <p14:nvPr/>
              </p14:nvContentPartPr>
              <p14:xfrm>
                <a:off x="6576475" y="6304915"/>
                <a:ext cx="233280" cy="536400"/>
              </p14:xfrm>
            </p:contentPart>
          </mc:Choice>
          <mc:Fallback>
            <p:pic>
              <p:nvPicPr>
                <p:cNvPr id="664" name="Ink 663">
                  <a:extLst>
                    <a:ext uri="{FF2B5EF4-FFF2-40B4-BE49-F238E27FC236}">
                      <a16:creationId xmlns:a16="http://schemas.microsoft.com/office/drawing/2014/main" id="{CC7C3020-964D-6FF8-9087-FDCC0670E727}"/>
                    </a:ext>
                  </a:extLst>
                </p:cNvPr>
                <p:cNvPicPr/>
                <p:nvPr/>
              </p:nvPicPr>
              <p:blipFill>
                <a:blip r:embed="rId1047"/>
                <a:stretch>
                  <a:fillRect/>
                </a:stretch>
              </p:blipFill>
              <p:spPr>
                <a:xfrm>
                  <a:off x="6513475" y="5926915"/>
                  <a:ext cx="358920" cy="129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8">
              <p14:nvContentPartPr>
                <p14:cNvPr id="666" name="Ink 665">
                  <a:extLst>
                    <a:ext uri="{FF2B5EF4-FFF2-40B4-BE49-F238E27FC236}">
                      <a16:creationId xmlns:a16="http://schemas.microsoft.com/office/drawing/2014/main" id="{144DF9E9-47AF-D30B-DDE7-2F29FD1A9D18}"/>
                    </a:ext>
                  </a:extLst>
                </p14:cNvPr>
                <p14:cNvContentPartPr/>
                <p14:nvPr/>
              </p14:nvContentPartPr>
              <p14:xfrm>
                <a:off x="5919835" y="6919435"/>
                <a:ext cx="578520" cy="82440"/>
              </p14:xfrm>
            </p:contentPart>
          </mc:Choice>
          <mc:Fallback>
            <p:pic>
              <p:nvPicPr>
                <p:cNvPr id="666" name="Ink 665">
                  <a:extLst>
                    <a:ext uri="{FF2B5EF4-FFF2-40B4-BE49-F238E27FC236}">
                      <a16:creationId xmlns:a16="http://schemas.microsoft.com/office/drawing/2014/main" id="{144DF9E9-47AF-D30B-DDE7-2F29FD1A9D18}"/>
                    </a:ext>
                  </a:extLst>
                </p:cNvPr>
                <p:cNvPicPr/>
                <p:nvPr/>
              </p:nvPicPr>
              <p:blipFill>
                <a:blip r:embed="rId1049"/>
                <a:stretch>
                  <a:fillRect/>
                </a:stretch>
              </p:blipFill>
              <p:spPr>
                <a:xfrm>
                  <a:off x="5856835" y="6541795"/>
                  <a:ext cx="70416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0">
              <p14:nvContentPartPr>
                <p14:cNvPr id="667" name="Ink 666">
                  <a:extLst>
                    <a:ext uri="{FF2B5EF4-FFF2-40B4-BE49-F238E27FC236}">
                      <a16:creationId xmlns:a16="http://schemas.microsoft.com/office/drawing/2014/main" id="{7E6FBBBA-4054-B64F-6867-7DB3F3DF2D5D}"/>
                    </a:ext>
                  </a:extLst>
                </p14:cNvPr>
                <p14:cNvContentPartPr/>
                <p14:nvPr/>
              </p14:nvContentPartPr>
              <p14:xfrm>
                <a:off x="5972395" y="6887395"/>
                <a:ext cx="500400" cy="78840"/>
              </p14:xfrm>
            </p:contentPart>
          </mc:Choice>
          <mc:Fallback>
            <p:pic>
              <p:nvPicPr>
                <p:cNvPr id="667" name="Ink 666">
                  <a:extLst>
                    <a:ext uri="{FF2B5EF4-FFF2-40B4-BE49-F238E27FC236}">
                      <a16:creationId xmlns:a16="http://schemas.microsoft.com/office/drawing/2014/main" id="{7E6FBBBA-4054-B64F-6867-7DB3F3DF2D5D}"/>
                    </a:ext>
                  </a:extLst>
                </p:cNvPr>
                <p:cNvPicPr/>
                <p:nvPr/>
              </p:nvPicPr>
              <p:blipFill>
                <a:blip r:embed="rId1051"/>
                <a:stretch>
                  <a:fillRect/>
                </a:stretch>
              </p:blipFill>
              <p:spPr>
                <a:xfrm>
                  <a:off x="5909395" y="6509395"/>
                  <a:ext cx="626040" cy="83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2">
              <p14:nvContentPartPr>
                <p14:cNvPr id="668" name="Ink 667">
                  <a:extLst>
                    <a:ext uri="{FF2B5EF4-FFF2-40B4-BE49-F238E27FC236}">
                      <a16:creationId xmlns:a16="http://schemas.microsoft.com/office/drawing/2014/main" id="{C2910197-66CD-FDDF-AAB2-08824E8EDF6E}"/>
                    </a:ext>
                  </a:extLst>
                </p14:cNvPr>
                <p14:cNvContentPartPr/>
                <p14:nvPr/>
              </p14:nvContentPartPr>
              <p14:xfrm>
                <a:off x="6026035" y="6389875"/>
                <a:ext cx="281880" cy="529920"/>
              </p14:xfrm>
            </p:contentPart>
          </mc:Choice>
          <mc:Fallback>
            <p:pic>
              <p:nvPicPr>
                <p:cNvPr id="668" name="Ink 667">
                  <a:extLst>
                    <a:ext uri="{FF2B5EF4-FFF2-40B4-BE49-F238E27FC236}">
                      <a16:creationId xmlns:a16="http://schemas.microsoft.com/office/drawing/2014/main" id="{C2910197-66CD-FDDF-AAB2-08824E8EDF6E}"/>
                    </a:ext>
                  </a:extLst>
                </p:cNvPr>
                <p:cNvPicPr/>
                <p:nvPr/>
              </p:nvPicPr>
              <p:blipFill>
                <a:blip r:embed="rId1053"/>
                <a:stretch>
                  <a:fillRect/>
                </a:stretch>
              </p:blipFill>
              <p:spPr>
                <a:xfrm>
                  <a:off x="5963035" y="6011875"/>
                  <a:ext cx="407520" cy="128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4">
              <p14:nvContentPartPr>
                <p14:cNvPr id="669" name="Ink 668">
                  <a:extLst>
                    <a:ext uri="{FF2B5EF4-FFF2-40B4-BE49-F238E27FC236}">
                      <a16:creationId xmlns:a16="http://schemas.microsoft.com/office/drawing/2014/main" id="{09C62FFE-D095-EBE7-EE4D-ED7A800CBFE2}"/>
                    </a:ext>
                  </a:extLst>
                </p14:cNvPr>
                <p14:cNvContentPartPr/>
                <p14:nvPr/>
              </p14:nvContentPartPr>
              <p14:xfrm>
                <a:off x="6101635" y="6294835"/>
                <a:ext cx="165240" cy="610560"/>
              </p14:xfrm>
            </p:contentPart>
          </mc:Choice>
          <mc:Fallback>
            <p:pic>
              <p:nvPicPr>
                <p:cNvPr id="669" name="Ink 668">
                  <a:extLst>
                    <a:ext uri="{FF2B5EF4-FFF2-40B4-BE49-F238E27FC236}">
                      <a16:creationId xmlns:a16="http://schemas.microsoft.com/office/drawing/2014/main" id="{09C62FFE-D095-EBE7-EE4D-ED7A800CBFE2}"/>
                    </a:ext>
                  </a:extLst>
                </p:cNvPr>
                <p:cNvPicPr/>
                <p:nvPr/>
              </p:nvPicPr>
              <p:blipFill>
                <a:blip r:embed="rId1055"/>
                <a:stretch>
                  <a:fillRect/>
                </a:stretch>
              </p:blipFill>
              <p:spPr>
                <a:xfrm>
                  <a:off x="6038995" y="5916835"/>
                  <a:ext cx="290880" cy="136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6">
              <p14:nvContentPartPr>
                <p14:cNvPr id="670" name="Ink 669">
                  <a:extLst>
                    <a:ext uri="{FF2B5EF4-FFF2-40B4-BE49-F238E27FC236}">
                      <a16:creationId xmlns:a16="http://schemas.microsoft.com/office/drawing/2014/main" id="{43DF7B42-2B69-222F-D0C2-6F14C2A35F39}"/>
                    </a:ext>
                  </a:extLst>
                </p14:cNvPr>
                <p14:cNvContentPartPr/>
                <p14:nvPr/>
              </p14:nvContentPartPr>
              <p14:xfrm>
                <a:off x="5584315" y="6998635"/>
                <a:ext cx="235800" cy="19440"/>
              </p14:xfrm>
            </p:contentPart>
          </mc:Choice>
          <mc:Fallback>
            <p:pic>
              <p:nvPicPr>
                <p:cNvPr id="670" name="Ink 669">
                  <a:extLst>
                    <a:ext uri="{FF2B5EF4-FFF2-40B4-BE49-F238E27FC236}">
                      <a16:creationId xmlns:a16="http://schemas.microsoft.com/office/drawing/2014/main" id="{43DF7B42-2B69-222F-D0C2-6F14C2A35F39}"/>
                    </a:ext>
                  </a:extLst>
                </p:cNvPr>
                <p:cNvPicPr/>
                <p:nvPr/>
              </p:nvPicPr>
              <p:blipFill>
                <a:blip r:embed="rId1057"/>
                <a:stretch>
                  <a:fillRect/>
                </a:stretch>
              </p:blipFill>
              <p:spPr>
                <a:xfrm>
                  <a:off x="5521315" y="6620995"/>
                  <a:ext cx="361440" cy="77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8">
              <p14:nvContentPartPr>
                <p14:cNvPr id="671" name="Ink 670">
                  <a:extLst>
                    <a:ext uri="{FF2B5EF4-FFF2-40B4-BE49-F238E27FC236}">
                      <a16:creationId xmlns:a16="http://schemas.microsoft.com/office/drawing/2014/main" id="{17F7E776-52F1-C6FE-3F58-072C426EC580}"/>
                    </a:ext>
                  </a:extLst>
                </p14:cNvPr>
                <p14:cNvContentPartPr/>
                <p14:nvPr/>
              </p14:nvContentPartPr>
              <p14:xfrm>
                <a:off x="5352115" y="6961555"/>
                <a:ext cx="484920" cy="51480"/>
              </p14:xfrm>
            </p:contentPart>
          </mc:Choice>
          <mc:Fallback>
            <p:pic>
              <p:nvPicPr>
                <p:cNvPr id="671" name="Ink 670">
                  <a:extLst>
                    <a:ext uri="{FF2B5EF4-FFF2-40B4-BE49-F238E27FC236}">
                      <a16:creationId xmlns:a16="http://schemas.microsoft.com/office/drawing/2014/main" id="{17F7E776-52F1-C6FE-3F58-072C426EC580}"/>
                    </a:ext>
                  </a:extLst>
                </p:cNvPr>
                <p:cNvPicPr/>
                <p:nvPr/>
              </p:nvPicPr>
              <p:blipFill>
                <a:blip r:embed="rId1059"/>
                <a:stretch>
                  <a:fillRect/>
                </a:stretch>
              </p:blipFill>
              <p:spPr>
                <a:xfrm>
                  <a:off x="5289115" y="6583915"/>
                  <a:ext cx="610560" cy="80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0">
              <p14:nvContentPartPr>
                <p14:cNvPr id="672" name="Ink 671">
                  <a:extLst>
                    <a:ext uri="{FF2B5EF4-FFF2-40B4-BE49-F238E27FC236}">
                      <a16:creationId xmlns:a16="http://schemas.microsoft.com/office/drawing/2014/main" id="{A01091AD-C3C2-4380-F67B-469A71D47D99}"/>
                    </a:ext>
                  </a:extLst>
                </p14:cNvPr>
                <p14:cNvContentPartPr/>
                <p14:nvPr/>
              </p14:nvContentPartPr>
              <p14:xfrm>
                <a:off x="5383795" y="6960115"/>
                <a:ext cx="520920" cy="46080"/>
              </p14:xfrm>
            </p:contentPart>
          </mc:Choice>
          <mc:Fallback>
            <p:pic>
              <p:nvPicPr>
                <p:cNvPr id="672" name="Ink 671">
                  <a:extLst>
                    <a:ext uri="{FF2B5EF4-FFF2-40B4-BE49-F238E27FC236}">
                      <a16:creationId xmlns:a16="http://schemas.microsoft.com/office/drawing/2014/main" id="{A01091AD-C3C2-4380-F67B-469A71D47D99}"/>
                    </a:ext>
                  </a:extLst>
                </p:cNvPr>
                <p:cNvPicPr/>
                <p:nvPr/>
              </p:nvPicPr>
              <p:blipFill>
                <a:blip r:embed="rId1061"/>
                <a:stretch>
                  <a:fillRect/>
                </a:stretch>
              </p:blipFill>
              <p:spPr>
                <a:xfrm>
                  <a:off x="5321155" y="6582475"/>
                  <a:ext cx="646560" cy="80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2">
              <p14:nvContentPartPr>
                <p14:cNvPr id="673" name="Ink 672">
                  <a:extLst>
                    <a:ext uri="{FF2B5EF4-FFF2-40B4-BE49-F238E27FC236}">
                      <a16:creationId xmlns:a16="http://schemas.microsoft.com/office/drawing/2014/main" id="{B7DC5FA7-78D6-A118-1D26-B362583B8D53}"/>
                    </a:ext>
                  </a:extLst>
                </p14:cNvPr>
                <p14:cNvContentPartPr/>
                <p14:nvPr/>
              </p14:nvContentPartPr>
              <p14:xfrm>
                <a:off x="5318635" y="6984235"/>
                <a:ext cx="288720" cy="28440"/>
              </p14:xfrm>
            </p:contentPart>
          </mc:Choice>
          <mc:Fallback>
            <p:pic>
              <p:nvPicPr>
                <p:cNvPr id="673" name="Ink 672">
                  <a:extLst>
                    <a:ext uri="{FF2B5EF4-FFF2-40B4-BE49-F238E27FC236}">
                      <a16:creationId xmlns:a16="http://schemas.microsoft.com/office/drawing/2014/main" id="{B7DC5FA7-78D6-A118-1D26-B362583B8D53}"/>
                    </a:ext>
                  </a:extLst>
                </p:cNvPr>
                <p:cNvPicPr/>
                <p:nvPr/>
              </p:nvPicPr>
              <p:blipFill>
                <a:blip r:embed="rId1063"/>
                <a:stretch>
                  <a:fillRect/>
                </a:stretch>
              </p:blipFill>
              <p:spPr>
                <a:xfrm>
                  <a:off x="5255635" y="6606235"/>
                  <a:ext cx="414360" cy="78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4">
              <p14:nvContentPartPr>
                <p14:cNvPr id="674" name="Ink 673">
                  <a:extLst>
                    <a:ext uri="{FF2B5EF4-FFF2-40B4-BE49-F238E27FC236}">
                      <a16:creationId xmlns:a16="http://schemas.microsoft.com/office/drawing/2014/main" id="{6332DB76-0994-D70E-BE8F-F9AA24FE5480}"/>
                    </a:ext>
                  </a:extLst>
                </p14:cNvPr>
                <p14:cNvContentPartPr/>
                <p14:nvPr/>
              </p14:nvContentPartPr>
              <p14:xfrm>
                <a:off x="4667755" y="6662035"/>
                <a:ext cx="461880" cy="307080"/>
              </p14:xfrm>
            </p:contentPart>
          </mc:Choice>
          <mc:Fallback>
            <p:pic>
              <p:nvPicPr>
                <p:cNvPr id="674" name="Ink 673">
                  <a:extLst>
                    <a:ext uri="{FF2B5EF4-FFF2-40B4-BE49-F238E27FC236}">
                      <a16:creationId xmlns:a16="http://schemas.microsoft.com/office/drawing/2014/main" id="{6332DB76-0994-D70E-BE8F-F9AA24FE5480}"/>
                    </a:ext>
                  </a:extLst>
                </p:cNvPr>
                <p:cNvPicPr/>
                <p:nvPr/>
              </p:nvPicPr>
              <p:blipFill>
                <a:blip r:embed="rId1065"/>
                <a:stretch>
                  <a:fillRect/>
                </a:stretch>
              </p:blipFill>
              <p:spPr>
                <a:xfrm>
                  <a:off x="4604755" y="6284395"/>
                  <a:ext cx="587520" cy="106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6">
              <p14:nvContentPartPr>
                <p14:cNvPr id="675" name="Ink 674">
                  <a:extLst>
                    <a:ext uri="{FF2B5EF4-FFF2-40B4-BE49-F238E27FC236}">
                      <a16:creationId xmlns:a16="http://schemas.microsoft.com/office/drawing/2014/main" id="{DD78DFC1-52FA-A036-3CBD-D4C16696B088}"/>
                    </a:ext>
                  </a:extLst>
                </p14:cNvPr>
                <p14:cNvContentPartPr/>
                <p14:nvPr/>
              </p14:nvContentPartPr>
              <p14:xfrm>
                <a:off x="4780435" y="6780475"/>
                <a:ext cx="769680" cy="269280"/>
              </p14:xfrm>
            </p:contentPart>
          </mc:Choice>
          <mc:Fallback>
            <p:pic>
              <p:nvPicPr>
                <p:cNvPr id="675" name="Ink 674">
                  <a:extLst>
                    <a:ext uri="{FF2B5EF4-FFF2-40B4-BE49-F238E27FC236}">
                      <a16:creationId xmlns:a16="http://schemas.microsoft.com/office/drawing/2014/main" id="{DD78DFC1-52FA-A036-3CBD-D4C16696B088}"/>
                    </a:ext>
                  </a:extLst>
                </p:cNvPr>
                <p:cNvPicPr/>
                <p:nvPr/>
              </p:nvPicPr>
              <p:blipFill>
                <a:blip r:embed="rId1067"/>
                <a:stretch>
                  <a:fillRect/>
                </a:stretch>
              </p:blipFill>
              <p:spPr>
                <a:xfrm>
                  <a:off x="4717435" y="6402475"/>
                  <a:ext cx="895320" cy="102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8">
              <p14:nvContentPartPr>
                <p14:cNvPr id="676" name="Ink 675">
                  <a:extLst>
                    <a:ext uri="{FF2B5EF4-FFF2-40B4-BE49-F238E27FC236}">
                      <a16:creationId xmlns:a16="http://schemas.microsoft.com/office/drawing/2014/main" id="{FD4E9417-3EE5-E927-B589-4250BC155058}"/>
                    </a:ext>
                  </a:extLst>
                </p14:cNvPr>
                <p14:cNvContentPartPr/>
                <p14:nvPr/>
              </p14:nvContentPartPr>
              <p14:xfrm>
                <a:off x="5209555" y="6962995"/>
                <a:ext cx="415080" cy="32040"/>
              </p14:xfrm>
            </p:contentPart>
          </mc:Choice>
          <mc:Fallback>
            <p:pic>
              <p:nvPicPr>
                <p:cNvPr id="676" name="Ink 675">
                  <a:extLst>
                    <a:ext uri="{FF2B5EF4-FFF2-40B4-BE49-F238E27FC236}">
                      <a16:creationId xmlns:a16="http://schemas.microsoft.com/office/drawing/2014/main" id="{FD4E9417-3EE5-E927-B589-4250BC155058}"/>
                    </a:ext>
                  </a:extLst>
                </p:cNvPr>
                <p:cNvPicPr/>
                <p:nvPr/>
              </p:nvPicPr>
              <p:blipFill>
                <a:blip r:embed="rId1069"/>
                <a:stretch>
                  <a:fillRect/>
                </a:stretch>
              </p:blipFill>
              <p:spPr>
                <a:xfrm>
                  <a:off x="5146915" y="6585355"/>
                  <a:ext cx="540720" cy="78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0">
              <p14:nvContentPartPr>
                <p14:cNvPr id="677" name="Ink 676">
                  <a:extLst>
                    <a:ext uri="{FF2B5EF4-FFF2-40B4-BE49-F238E27FC236}">
                      <a16:creationId xmlns:a16="http://schemas.microsoft.com/office/drawing/2014/main" id="{43D47724-A6C0-65F2-DA78-73CAB3559DC6}"/>
                    </a:ext>
                  </a:extLst>
                </p14:cNvPr>
                <p14:cNvContentPartPr/>
                <p14:nvPr/>
              </p14:nvContentPartPr>
              <p14:xfrm>
                <a:off x="5328715" y="7059835"/>
                <a:ext cx="531000" cy="21600"/>
              </p14:xfrm>
            </p:contentPart>
          </mc:Choice>
          <mc:Fallback>
            <p:pic>
              <p:nvPicPr>
                <p:cNvPr id="677" name="Ink 676">
                  <a:extLst>
                    <a:ext uri="{FF2B5EF4-FFF2-40B4-BE49-F238E27FC236}">
                      <a16:creationId xmlns:a16="http://schemas.microsoft.com/office/drawing/2014/main" id="{43D47724-A6C0-65F2-DA78-73CAB3559DC6}"/>
                    </a:ext>
                  </a:extLst>
                </p:cNvPr>
                <p:cNvPicPr/>
                <p:nvPr/>
              </p:nvPicPr>
              <p:blipFill>
                <a:blip r:embed="rId1071"/>
                <a:stretch>
                  <a:fillRect/>
                </a:stretch>
              </p:blipFill>
              <p:spPr>
                <a:xfrm>
                  <a:off x="5266075" y="6682195"/>
                  <a:ext cx="656640" cy="77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2">
              <p14:nvContentPartPr>
                <p14:cNvPr id="678" name="Ink 677">
                  <a:extLst>
                    <a:ext uri="{FF2B5EF4-FFF2-40B4-BE49-F238E27FC236}">
                      <a16:creationId xmlns:a16="http://schemas.microsoft.com/office/drawing/2014/main" id="{42AC37D4-6A1E-5330-78E7-AFCBF1F95344}"/>
                    </a:ext>
                  </a:extLst>
                </p14:cNvPr>
                <p14:cNvContentPartPr/>
                <p14:nvPr/>
              </p14:nvContentPartPr>
              <p14:xfrm>
                <a:off x="5571355" y="7090795"/>
                <a:ext cx="420120" cy="15840"/>
              </p14:xfrm>
            </p:contentPart>
          </mc:Choice>
          <mc:Fallback>
            <p:pic>
              <p:nvPicPr>
                <p:cNvPr id="678" name="Ink 677">
                  <a:extLst>
                    <a:ext uri="{FF2B5EF4-FFF2-40B4-BE49-F238E27FC236}">
                      <a16:creationId xmlns:a16="http://schemas.microsoft.com/office/drawing/2014/main" id="{42AC37D4-6A1E-5330-78E7-AFCBF1F95344}"/>
                    </a:ext>
                  </a:extLst>
                </p:cNvPr>
                <p:cNvPicPr/>
                <p:nvPr/>
              </p:nvPicPr>
              <p:blipFill>
                <a:blip r:embed="rId1073"/>
                <a:stretch>
                  <a:fillRect/>
                </a:stretch>
              </p:blipFill>
              <p:spPr>
                <a:xfrm>
                  <a:off x="5508355" y="6712795"/>
                  <a:ext cx="545760" cy="77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4">
              <p14:nvContentPartPr>
                <p14:cNvPr id="679" name="Ink 678">
                  <a:extLst>
                    <a:ext uri="{FF2B5EF4-FFF2-40B4-BE49-F238E27FC236}">
                      <a16:creationId xmlns:a16="http://schemas.microsoft.com/office/drawing/2014/main" id="{67E71EB2-8552-74D0-2406-C2578BD4D3FC}"/>
                    </a:ext>
                  </a:extLst>
                </p14:cNvPr>
                <p14:cNvContentPartPr/>
                <p14:nvPr/>
              </p14:nvContentPartPr>
              <p14:xfrm>
                <a:off x="5507635" y="7153435"/>
                <a:ext cx="552960" cy="29520"/>
              </p14:xfrm>
            </p:contentPart>
          </mc:Choice>
          <mc:Fallback>
            <p:pic>
              <p:nvPicPr>
                <p:cNvPr id="679" name="Ink 678">
                  <a:extLst>
                    <a:ext uri="{FF2B5EF4-FFF2-40B4-BE49-F238E27FC236}">
                      <a16:creationId xmlns:a16="http://schemas.microsoft.com/office/drawing/2014/main" id="{67E71EB2-8552-74D0-2406-C2578BD4D3FC}"/>
                    </a:ext>
                  </a:extLst>
                </p:cNvPr>
                <p:cNvPicPr/>
                <p:nvPr/>
              </p:nvPicPr>
              <p:blipFill>
                <a:blip r:embed="rId1075"/>
                <a:stretch>
                  <a:fillRect/>
                </a:stretch>
              </p:blipFill>
              <p:spPr>
                <a:xfrm>
                  <a:off x="5444995" y="6775795"/>
                  <a:ext cx="678600" cy="78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6">
              <p14:nvContentPartPr>
                <p14:cNvPr id="680" name="Ink 679">
                  <a:extLst>
                    <a:ext uri="{FF2B5EF4-FFF2-40B4-BE49-F238E27FC236}">
                      <a16:creationId xmlns:a16="http://schemas.microsoft.com/office/drawing/2014/main" id="{D993D6C5-C261-2334-A6CC-C73019BC29D4}"/>
                    </a:ext>
                  </a:extLst>
                </p14:cNvPr>
                <p14:cNvContentPartPr/>
                <p14:nvPr/>
              </p14:nvContentPartPr>
              <p14:xfrm>
                <a:off x="5884195" y="7077475"/>
                <a:ext cx="342000" cy="117720"/>
              </p14:xfrm>
            </p:contentPart>
          </mc:Choice>
          <mc:Fallback>
            <p:pic>
              <p:nvPicPr>
                <p:cNvPr id="680" name="Ink 679">
                  <a:extLst>
                    <a:ext uri="{FF2B5EF4-FFF2-40B4-BE49-F238E27FC236}">
                      <a16:creationId xmlns:a16="http://schemas.microsoft.com/office/drawing/2014/main" id="{D993D6C5-C261-2334-A6CC-C73019BC29D4}"/>
                    </a:ext>
                  </a:extLst>
                </p:cNvPr>
                <p:cNvPicPr/>
                <p:nvPr/>
              </p:nvPicPr>
              <p:blipFill>
                <a:blip r:embed="rId1077"/>
                <a:stretch>
                  <a:fillRect/>
                </a:stretch>
              </p:blipFill>
              <p:spPr>
                <a:xfrm>
                  <a:off x="5821555" y="6699475"/>
                  <a:ext cx="467640" cy="87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8">
              <p14:nvContentPartPr>
                <p14:cNvPr id="681" name="Ink 680">
                  <a:extLst>
                    <a:ext uri="{FF2B5EF4-FFF2-40B4-BE49-F238E27FC236}">
                      <a16:creationId xmlns:a16="http://schemas.microsoft.com/office/drawing/2014/main" id="{666D1D05-8EAF-31F3-B7BF-6AC8E718FE59}"/>
                    </a:ext>
                  </a:extLst>
                </p14:cNvPr>
                <p14:cNvContentPartPr/>
                <p14:nvPr/>
              </p14:nvContentPartPr>
              <p14:xfrm>
                <a:off x="5495395" y="7108075"/>
                <a:ext cx="693720" cy="70560"/>
              </p14:xfrm>
            </p:contentPart>
          </mc:Choice>
          <mc:Fallback>
            <p:pic>
              <p:nvPicPr>
                <p:cNvPr id="681" name="Ink 680">
                  <a:extLst>
                    <a:ext uri="{FF2B5EF4-FFF2-40B4-BE49-F238E27FC236}">
                      <a16:creationId xmlns:a16="http://schemas.microsoft.com/office/drawing/2014/main" id="{666D1D05-8EAF-31F3-B7BF-6AC8E718FE59}"/>
                    </a:ext>
                  </a:extLst>
                </p:cNvPr>
                <p:cNvPicPr/>
                <p:nvPr/>
              </p:nvPicPr>
              <p:blipFill>
                <a:blip r:embed="rId1079"/>
                <a:stretch>
                  <a:fillRect/>
                </a:stretch>
              </p:blipFill>
              <p:spPr>
                <a:xfrm>
                  <a:off x="5432395" y="6730435"/>
                  <a:ext cx="81936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0">
              <p14:nvContentPartPr>
                <p14:cNvPr id="682" name="Ink 681">
                  <a:extLst>
                    <a:ext uri="{FF2B5EF4-FFF2-40B4-BE49-F238E27FC236}">
                      <a16:creationId xmlns:a16="http://schemas.microsoft.com/office/drawing/2014/main" id="{908B71F3-253D-32B6-8BD8-BADCE11E0EAA}"/>
                    </a:ext>
                  </a:extLst>
                </p14:cNvPr>
                <p14:cNvContentPartPr/>
                <p14:nvPr/>
              </p14:nvContentPartPr>
              <p14:xfrm>
                <a:off x="5895355" y="7033195"/>
                <a:ext cx="356040" cy="71280"/>
              </p14:xfrm>
            </p:contentPart>
          </mc:Choice>
          <mc:Fallback>
            <p:pic>
              <p:nvPicPr>
                <p:cNvPr id="682" name="Ink 681">
                  <a:extLst>
                    <a:ext uri="{FF2B5EF4-FFF2-40B4-BE49-F238E27FC236}">
                      <a16:creationId xmlns:a16="http://schemas.microsoft.com/office/drawing/2014/main" id="{908B71F3-253D-32B6-8BD8-BADCE11E0EAA}"/>
                    </a:ext>
                  </a:extLst>
                </p:cNvPr>
                <p:cNvPicPr/>
                <p:nvPr/>
              </p:nvPicPr>
              <p:blipFill>
                <a:blip r:embed="rId1081"/>
                <a:stretch>
                  <a:fillRect/>
                </a:stretch>
              </p:blipFill>
              <p:spPr>
                <a:xfrm>
                  <a:off x="5832355" y="6655555"/>
                  <a:ext cx="481680" cy="82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2">
              <p14:nvContentPartPr>
                <p14:cNvPr id="683" name="Ink 682">
                  <a:extLst>
                    <a:ext uri="{FF2B5EF4-FFF2-40B4-BE49-F238E27FC236}">
                      <a16:creationId xmlns:a16="http://schemas.microsoft.com/office/drawing/2014/main" id="{A83F4CB1-137C-D796-FD1E-0319B23E812D}"/>
                    </a:ext>
                  </a:extLst>
                </p14:cNvPr>
                <p14:cNvContentPartPr/>
                <p14:nvPr/>
              </p14:nvContentPartPr>
              <p14:xfrm>
                <a:off x="5974555" y="6971275"/>
                <a:ext cx="396720" cy="116280"/>
              </p14:xfrm>
            </p:contentPart>
          </mc:Choice>
          <mc:Fallback>
            <p:pic>
              <p:nvPicPr>
                <p:cNvPr id="683" name="Ink 682">
                  <a:extLst>
                    <a:ext uri="{FF2B5EF4-FFF2-40B4-BE49-F238E27FC236}">
                      <a16:creationId xmlns:a16="http://schemas.microsoft.com/office/drawing/2014/main" id="{A83F4CB1-137C-D796-FD1E-0319B23E812D}"/>
                    </a:ext>
                  </a:extLst>
                </p:cNvPr>
                <p:cNvPicPr/>
                <p:nvPr/>
              </p:nvPicPr>
              <p:blipFill>
                <a:blip r:embed="rId1083"/>
                <a:stretch>
                  <a:fillRect/>
                </a:stretch>
              </p:blipFill>
              <p:spPr>
                <a:xfrm>
                  <a:off x="5911555" y="6593275"/>
                  <a:ext cx="522360" cy="8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4">
              <p14:nvContentPartPr>
                <p14:cNvPr id="684" name="Ink 683">
                  <a:extLst>
                    <a:ext uri="{FF2B5EF4-FFF2-40B4-BE49-F238E27FC236}">
                      <a16:creationId xmlns:a16="http://schemas.microsoft.com/office/drawing/2014/main" id="{8ADD67D9-DEE6-44C7-45FA-D3BB6BAF1D70}"/>
                    </a:ext>
                  </a:extLst>
                </p14:cNvPr>
                <p14:cNvContentPartPr/>
                <p14:nvPr/>
              </p14:nvContentPartPr>
              <p14:xfrm>
                <a:off x="6414835" y="6338035"/>
                <a:ext cx="220680" cy="339120"/>
              </p14:xfrm>
            </p:contentPart>
          </mc:Choice>
          <mc:Fallback>
            <p:pic>
              <p:nvPicPr>
                <p:cNvPr id="684" name="Ink 683">
                  <a:extLst>
                    <a:ext uri="{FF2B5EF4-FFF2-40B4-BE49-F238E27FC236}">
                      <a16:creationId xmlns:a16="http://schemas.microsoft.com/office/drawing/2014/main" id="{8ADD67D9-DEE6-44C7-45FA-D3BB6BAF1D70}"/>
                    </a:ext>
                  </a:extLst>
                </p:cNvPr>
                <p:cNvPicPr/>
                <p:nvPr/>
              </p:nvPicPr>
              <p:blipFill>
                <a:blip r:embed="rId1085"/>
                <a:stretch>
                  <a:fillRect/>
                </a:stretch>
              </p:blipFill>
              <p:spPr>
                <a:xfrm>
                  <a:off x="6352195" y="5960395"/>
                  <a:ext cx="346320" cy="109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6">
              <p14:nvContentPartPr>
                <p14:cNvPr id="685" name="Ink 684">
                  <a:extLst>
                    <a:ext uri="{FF2B5EF4-FFF2-40B4-BE49-F238E27FC236}">
                      <a16:creationId xmlns:a16="http://schemas.microsoft.com/office/drawing/2014/main" id="{CED159DE-089E-DCE4-0E1B-D3FA6FFE96FB}"/>
                    </a:ext>
                  </a:extLst>
                </p14:cNvPr>
                <p14:cNvContentPartPr/>
                <p14:nvPr/>
              </p14:nvContentPartPr>
              <p14:xfrm>
                <a:off x="6191635" y="6244795"/>
                <a:ext cx="114840" cy="588240"/>
              </p14:xfrm>
            </p:contentPart>
          </mc:Choice>
          <mc:Fallback>
            <p:pic>
              <p:nvPicPr>
                <p:cNvPr id="685" name="Ink 684">
                  <a:extLst>
                    <a:ext uri="{FF2B5EF4-FFF2-40B4-BE49-F238E27FC236}">
                      <a16:creationId xmlns:a16="http://schemas.microsoft.com/office/drawing/2014/main" id="{CED159DE-089E-DCE4-0E1B-D3FA6FFE96FB}"/>
                    </a:ext>
                  </a:extLst>
                </p:cNvPr>
                <p:cNvPicPr/>
                <p:nvPr/>
              </p:nvPicPr>
              <p:blipFill>
                <a:blip r:embed="rId1087"/>
                <a:stretch>
                  <a:fillRect/>
                </a:stretch>
              </p:blipFill>
              <p:spPr>
                <a:xfrm>
                  <a:off x="6128635" y="5867155"/>
                  <a:ext cx="240480" cy="134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8">
              <p14:nvContentPartPr>
                <p14:cNvPr id="686" name="Ink 685">
                  <a:extLst>
                    <a:ext uri="{FF2B5EF4-FFF2-40B4-BE49-F238E27FC236}">
                      <a16:creationId xmlns:a16="http://schemas.microsoft.com/office/drawing/2014/main" id="{09951E84-7F9F-C303-EF63-43B0146CBED9}"/>
                    </a:ext>
                  </a:extLst>
                </p14:cNvPr>
                <p14:cNvContentPartPr/>
                <p14:nvPr/>
              </p14:nvContentPartPr>
              <p14:xfrm>
                <a:off x="6093355" y="6314995"/>
                <a:ext cx="225360" cy="592200"/>
              </p14:xfrm>
            </p:contentPart>
          </mc:Choice>
          <mc:Fallback>
            <p:pic>
              <p:nvPicPr>
                <p:cNvPr id="686" name="Ink 685">
                  <a:extLst>
                    <a:ext uri="{FF2B5EF4-FFF2-40B4-BE49-F238E27FC236}">
                      <a16:creationId xmlns:a16="http://schemas.microsoft.com/office/drawing/2014/main" id="{09951E84-7F9F-C303-EF63-43B0146CBED9}"/>
                    </a:ext>
                  </a:extLst>
                </p:cNvPr>
                <p:cNvPicPr/>
                <p:nvPr/>
              </p:nvPicPr>
              <p:blipFill>
                <a:blip r:embed="rId1089"/>
                <a:stretch>
                  <a:fillRect/>
                </a:stretch>
              </p:blipFill>
              <p:spPr>
                <a:xfrm>
                  <a:off x="6030355" y="5937355"/>
                  <a:ext cx="351000" cy="134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0">
              <p14:nvContentPartPr>
                <p14:cNvPr id="687" name="Ink 686">
                  <a:extLst>
                    <a:ext uri="{FF2B5EF4-FFF2-40B4-BE49-F238E27FC236}">
                      <a16:creationId xmlns:a16="http://schemas.microsoft.com/office/drawing/2014/main" id="{4DD64321-BCA3-2D00-AF19-6BC8B3523483}"/>
                    </a:ext>
                  </a:extLst>
                </p14:cNvPr>
                <p14:cNvContentPartPr/>
                <p14:nvPr/>
              </p14:nvContentPartPr>
              <p14:xfrm>
                <a:off x="5802115" y="6848155"/>
                <a:ext cx="371880" cy="191520"/>
              </p14:xfrm>
            </p:contentPart>
          </mc:Choice>
          <mc:Fallback>
            <p:pic>
              <p:nvPicPr>
                <p:cNvPr id="687" name="Ink 686">
                  <a:extLst>
                    <a:ext uri="{FF2B5EF4-FFF2-40B4-BE49-F238E27FC236}">
                      <a16:creationId xmlns:a16="http://schemas.microsoft.com/office/drawing/2014/main" id="{4DD64321-BCA3-2D00-AF19-6BC8B3523483}"/>
                    </a:ext>
                  </a:extLst>
                </p:cNvPr>
                <p:cNvPicPr/>
                <p:nvPr/>
              </p:nvPicPr>
              <p:blipFill>
                <a:blip r:embed="rId1091"/>
                <a:stretch>
                  <a:fillRect/>
                </a:stretch>
              </p:blipFill>
              <p:spPr>
                <a:xfrm>
                  <a:off x="5739475" y="6470515"/>
                  <a:ext cx="49752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2">
              <p14:nvContentPartPr>
                <p14:cNvPr id="688" name="Ink 687">
                  <a:extLst>
                    <a:ext uri="{FF2B5EF4-FFF2-40B4-BE49-F238E27FC236}">
                      <a16:creationId xmlns:a16="http://schemas.microsoft.com/office/drawing/2014/main" id="{73B14068-99C9-20A7-47A5-011315EF7476}"/>
                    </a:ext>
                  </a:extLst>
                </p14:cNvPr>
                <p14:cNvContentPartPr/>
                <p14:nvPr/>
              </p14:nvContentPartPr>
              <p14:xfrm>
                <a:off x="5731555" y="6744835"/>
                <a:ext cx="504360" cy="275040"/>
              </p14:xfrm>
            </p:contentPart>
          </mc:Choice>
          <mc:Fallback>
            <p:pic>
              <p:nvPicPr>
                <p:cNvPr id="688" name="Ink 687">
                  <a:extLst>
                    <a:ext uri="{FF2B5EF4-FFF2-40B4-BE49-F238E27FC236}">
                      <a16:creationId xmlns:a16="http://schemas.microsoft.com/office/drawing/2014/main" id="{73B14068-99C9-20A7-47A5-011315EF7476}"/>
                    </a:ext>
                  </a:extLst>
                </p:cNvPr>
                <p:cNvPicPr/>
                <p:nvPr/>
              </p:nvPicPr>
              <p:blipFill>
                <a:blip r:embed="rId1093"/>
                <a:stretch>
                  <a:fillRect/>
                </a:stretch>
              </p:blipFill>
              <p:spPr>
                <a:xfrm>
                  <a:off x="5668915" y="6367195"/>
                  <a:ext cx="630000" cy="103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4">
              <p14:nvContentPartPr>
                <p14:cNvPr id="690" name="Ink 689">
                  <a:extLst>
                    <a:ext uri="{FF2B5EF4-FFF2-40B4-BE49-F238E27FC236}">
                      <a16:creationId xmlns:a16="http://schemas.microsoft.com/office/drawing/2014/main" id="{EB53B9D3-A5F3-DA1F-381A-D57C3ED8B160}"/>
                    </a:ext>
                  </a:extLst>
                </p14:cNvPr>
                <p14:cNvContentPartPr/>
                <p14:nvPr/>
              </p14:nvContentPartPr>
              <p14:xfrm>
                <a:off x="5549035" y="6578875"/>
                <a:ext cx="93240" cy="45360"/>
              </p14:xfrm>
            </p:contentPart>
          </mc:Choice>
          <mc:Fallback>
            <p:pic>
              <p:nvPicPr>
                <p:cNvPr id="690" name="Ink 689">
                  <a:extLst>
                    <a:ext uri="{FF2B5EF4-FFF2-40B4-BE49-F238E27FC236}">
                      <a16:creationId xmlns:a16="http://schemas.microsoft.com/office/drawing/2014/main" id="{EB53B9D3-A5F3-DA1F-381A-D57C3ED8B160}"/>
                    </a:ext>
                  </a:extLst>
                </p:cNvPr>
                <p:cNvPicPr/>
                <p:nvPr/>
              </p:nvPicPr>
              <p:blipFill>
                <a:blip r:embed="rId1095"/>
                <a:stretch>
                  <a:fillRect/>
                </a:stretch>
              </p:blipFill>
              <p:spPr>
                <a:xfrm>
                  <a:off x="5486035" y="6201235"/>
                  <a:ext cx="218880" cy="80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6">
              <p14:nvContentPartPr>
                <p14:cNvPr id="691" name="Ink 690">
                  <a:extLst>
                    <a:ext uri="{FF2B5EF4-FFF2-40B4-BE49-F238E27FC236}">
                      <a16:creationId xmlns:a16="http://schemas.microsoft.com/office/drawing/2014/main" id="{A8FA84AF-3F41-879F-A833-0D34E34D202C}"/>
                    </a:ext>
                  </a:extLst>
                </p14:cNvPr>
                <p14:cNvContentPartPr/>
                <p14:nvPr/>
              </p14:nvContentPartPr>
              <p14:xfrm>
                <a:off x="5607355" y="6508315"/>
                <a:ext cx="477000" cy="81720"/>
              </p14:xfrm>
            </p:contentPart>
          </mc:Choice>
          <mc:Fallback>
            <p:pic>
              <p:nvPicPr>
                <p:cNvPr id="691" name="Ink 690">
                  <a:extLst>
                    <a:ext uri="{FF2B5EF4-FFF2-40B4-BE49-F238E27FC236}">
                      <a16:creationId xmlns:a16="http://schemas.microsoft.com/office/drawing/2014/main" id="{A8FA84AF-3F41-879F-A833-0D34E34D202C}"/>
                    </a:ext>
                  </a:extLst>
                </p:cNvPr>
                <p:cNvPicPr/>
                <p:nvPr/>
              </p:nvPicPr>
              <p:blipFill>
                <a:blip r:embed="rId1097"/>
                <a:stretch>
                  <a:fillRect/>
                </a:stretch>
              </p:blipFill>
              <p:spPr>
                <a:xfrm>
                  <a:off x="5544355" y="6130315"/>
                  <a:ext cx="60264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8">
              <p14:nvContentPartPr>
                <p14:cNvPr id="692" name="Ink 691">
                  <a:extLst>
                    <a:ext uri="{FF2B5EF4-FFF2-40B4-BE49-F238E27FC236}">
                      <a16:creationId xmlns:a16="http://schemas.microsoft.com/office/drawing/2014/main" id="{963E0B27-CCED-DBF8-0698-6AE8C9B3C868}"/>
                    </a:ext>
                  </a:extLst>
                </p14:cNvPr>
                <p14:cNvContentPartPr/>
                <p14:nvPr/>
              </p14:nvContentPartPr>
              <p14:xfrm>
                <a:off x="6059515" y="5993155"/>
                <a:ext cx="245520" cy="571680"/>
              </p14:xfrm>
            </p:contentPart>
          </mc:Choice>
          <mc:Fallback>
            <p:pic>
              <p:nvPicPr>
                <p:cNvPr id="692" name="Ink 691">
                  <a:extLst>
                    <a:ext uri="{FF2B5EF4-FFF2-40B4-BE49-F238E27FC236}">
                      <a16:creationId xmlns:a16="http://schemas.microsoft.com/office/drawing/2014/main" id="{963E0B27-CCED-DBF8-0698-6AE8C9B3C868}"/>
                    </a:ext>
                  </a:extLst>
                </p:cNvPr>
                <p:cNvPicPr/>
                <p:nvPr/>
              </p:nvPicPr>
              <p:blipFill>
                <a:blip r:embed="rId1099"/>
                <a:stretch>
                  <a:fillRect/>
                </a:stretch>
              </p:blipFill>
              <p:spPr>
                <a:xfrm>
                  <a:off x="5996515" y="5615515"/>
                  <a:ext cx="371160" cy="132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0">
              <p14:nvContentPartPr>
                <p14:cNvPr id="693" name="Ink 692">
                  <a:extLst>
                    <a:ext uri="{FF2B5EF4-FFF2-40B4-BE49-F238E27FC236}">
                      <a16:creationId xmlns:a16="http://schemas.microsoft.com/office/drawing/2014/main" id="{9061A4B2-FB3B-0D97-D763-75A4DF8173D9}"/>
                    </a:ext>
                  </a:extLst>
                </p14:cNvPr>
                <p14:cNvContentPartPr/>
                <p14:nvPr/>
              </p14:nvContentPartPr>
              <p14:xfrm>
                <a:off x="5876995" y="6511555"/>
                <a:ext cx="264240" cy="48600"/>
              </p14:xfrm>
            </p:contentPart>
          </mc:Choice>
          <mc:Fallback>
            <p:pic>
              <p:nvPicPr>
                <p:cNvPr id="693" name="Ink 692">
                  <a:extLst>
                    <a:ext uri="{FF2B5EF4-FFF2-40B4-BE49-F238E27FC236}">
                      <a16:creationId xmlns:a16="http://schemas.microsoft.com/office/drawing/2014/main" id="{9061A4B2-FB3B-0D97-D763-75A4DF8173D9}"/>
                    </a:ext>
                  </a:extLst>
                </p:cNvPr>
                <p:cNvPicPr/>
                <p:nvPr/>
              </p:nvPicPr>
              <p:blipFill>
                <a:blip r:embed="rId1101"/>
                <a:stretch>
                  <a:fillRect/>
                </a:stretch>
              </p:blipFill>
              <p:spPr>
                <a:xfrm>
                  <a:off x="5814355" y="6133555"/>
                  <a:ext cx="389880" cy="80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2">
              <p14:nvContentPartPr>
                <p14:cNvPr id="695" name="Ink 694">
                  <a:extLst>
                    <a:ext uri="{FF2B5EF4-FFF2-40B4-BE49-F238E27FC236}">
                      <a16:creationId xmlns:a16="http://schemas.microsoft.com/office/drawing/2014/main" id="{B4E25BCA-A62E-263C-294F-A6FDD0CC59EF}"/>
                    </a:ext>
                  </a:extLst>
                </p14:cNvPr>
                <p14:cNvContentPartPr/>
                <p14:nvPr/>
              </p14:nvContentPartPr>
              <p14:xfrm>
                <a:off x="5817955" y="6157675"/>
                <a:ext cx="197280" cy="369720"/>
              </p14:xfrm>
            </p:contentPart>
          </mc:Choice>
          <mc:Fallback>
            <p:pic>
              <p:nvPicPr>
                <p:cNvPr id="695" name="Ink 694">
                  <a:extLst>
                    <a:ext uri="{FF2B5EF4-FFF2-40B4-BE49-F238E27FC236}">
                      <a16:creationId xmlns:a16="http://schemas.microsoft.com/office/drawing/2014/main" id="{B4E25BCA-A62E-263C-294F-A6FDD0CC59EF}"/>
                    </a:ext>
                  </a:extLst>
                </p:cNvPr>
                <p:cNvPicPr/>
                <p:nvPr/>
              </p:nvPicPr>
              <p:blipFill>
                <a:blip r:embed="rId1103"/>
                <a:stretch>
                  <a:fillRect/>
                </a:stretch>
              </p:blipFill>
              <p:spPr>
                <a:xfrm>
                  <a:off x="5755315" y="5779675"/>
                  <a:ext cx="322920" cy="112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4">
              <p14:nvContentPartPr>
                <p14:cNvPr id="696" name="Ink 695">
                  <a:extLst>
                    <a:ext uri="{FF2B5EF4-FFF2-40B4-BE49-F238E27FC236}">
                      <a16:creationId xmlns:a16="http://schemas.microsoft.com/office/drawing/2014/main" id="{3CADE583-1505-4843-76C7-E750483DB033}"/>
                    </a:ext>
                  </a:extLst>
                </p14:cNvPr>
                <p14:cNvContentPartPr/>
                <p14:nvPr/>
              </p14:nvContentPartPr>
              <p14:xfrm>
                <a:off x="5736955" y="6519475"/>
                <a:ext cx="100800" cy="37080"/>
              </p14:xfrm>
            </p:contentPart>
          </mc:Choice>
          <mc:Fallback>
            <p:pic>
              <p:nvPicPr>
                <p:cNvPr id="696" name="Ink 695">
                  <a:extLst>
                    <a:ext uri="{FF2B5EF4-FFF2-40B4-BE49-F238E27FC236}">
                      <a16:creationId xmlns:a16="http://schemas.microsoft.com/office/drawing/2014/main" id="{3CADE583-1505-4843-76C7-E750483DB033}"/>
                    </a:ext>
                  </a:extLst>
                </p:cNvPr>
                <p:cNvPicPr/>
                <p:nvPr/>
              </p:nvPicPr>
              <p:blipFill>
                <a:blip r:embed="rId1105"/>
                <a:stretch>
                  <a:fillRect/>
                </a:stretch>
              </p:blipFill>
              <p:spPr>
                <a:xfrm>
                  <a:off x="5673955" y="6141475"/>
                  <a:ext cx="226440" cy="79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6">
              <p14:nvContentPartPr>
                <p14:cNvPr id="698" name="Ink 697">
                  <a:extLst>
                    <a:ext uri="{FF2B5EF4-FFF2-40B4-BE49-F238E27FC236}">
                      <a16:creationId xmlns:a16="http://schemas.microsoft.com/office/drawing/2014/main" id="{23133E52-8018-E471-B9E0-4B4E5FD2CAF1}"/>
                    </a:ext>
                  </a:extLst>
                </p14:cNvPr>
                <p14:cNvContentPartPr/>
                <p14:nvPr/>
              </p14:nvContentPartPr>
              <p14:xfrm>
                <a:off x="5856115" y="5430475"/>
                <a:ext cx="352080" cy="125640"/>
              </p14:xfrm>
            </p:contentPart>
          </mc:Choice>
          <mc:Fallback>
            <p:pic>
              <p:nvPicPr>
                <p:cNvPr id="698" name="Ink 697">
                  <a:extLst>
                    <a:ext uri="{FF2B5EF4-FFF2-40B4-BE49-F238E27FC236}">
                      <a16:creationId xmlns:a16="http://schemas.microsoft.com/office/drawing/2014/main" id="{23133E52-8018-E471-B9E0-4B4E5FD2CAF1}"/>
                    </a:ext>
                  </a:extLst>
                </p:cNvPr>
                <p:cNvPicPr/>
                <p:nvPr/>
              </p:nvPicPr>
              <p:blipFill>
                <a:blip r:embed="rId1107"/>
                <a:stretch>
                  <a:fillRect/>
                </a:stretch>
              </p:blipFill>
              <p:spPr>
                <a:xfrm>
                  <a:off x="5793475" y="5052475"/>
                  <a:ext cx="477720" cy="88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8">
              <p14:nvContentPartPr>
                <p14:cNvPr id="699" name="Ink 698">
                  <a:extLst>
                    <a:ext uri="{FF2B5EF4-FFF2-40B4-BE49-F238E27FC236}">
                      <a16:creationId xmlns:a16="http://schemas.microsoft.com/office/drawing/2014/main" id="{F6936138-9883-8111-C48B-8D96801F2B42}"/>
                    </a:ext>
                  </a:extLst>
                </p14:cNvPr>
                <p14:cNvContentPartPr/>
                <p14:nvPr/>
              </p14:nvContentPartPr>
              <p14:xfrm>
                <a:off x="5984275" y="5487355"/>
                <a:ext cx="284760" cy="189360"/>
              </p14:xfrm>
            </p:contentPart>
          </mc:Choice>
          <mc:Fallback>
            <p:pic>
              <p:nvPicPr>
                <p:cNvPr id="699" name="Ink 698">
                  <a:extLst>
                    <a:ext uri="{FF2B5EF4-FFF2-40B4-BE49-F238E27FC236}">
                      <a16:creationId xmlns:a16="http://schemas.microsoft.com/office/drawing/2014/main" id="{F6936138-9883-8111-C48B-8D96801F2B42}"/>
                    </a:ext>
                  </a:extLst>
                </p:cNvPr>
                <p:cNvPicPr/>
                <p:nvPr/>
              </p:nvPicPr>
              <p:blipFill>
                <a:blip r:embed="rId1109"/>
                <a:stretch>
                  <a:fillRect/>
                </a:stretch>
              </p:blipFill>
              <p:spPr>
                <a:xfrm>
                  <a:off x="5921635" y="5109715"/>
                  <a:ext cx="410400" cy="94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0">
              <p14:nvContentPartPr>
                <p14:cNvPr id="700" name="Ink 699">
                  <a:extLst>
                    <a:ext uri="{FF2B5EF4-FFF2-40B4-BE49-F238E27FC236}">
                      <a16:creationId xmlns:a16="http://schemas.microsoft.com/office/drawing/2014/main" id="{46F72781-9391-AAD0-7A64-7568FBEE5BBC}"/>
                    </a:ext>
                  </a:extLst>
                </p14:cNvPr>
                <p14:cNvContentPartPr/>
                <p14:nvPr/>
              </p14:nvContentPartPr>
              <p14:xfrm>
                <a:off x="5919115" y="5598235"/>
                <a:ext cx="20880" cy="42480"/>
              </p14:xfrm>
            </p:contentPart>
          </mc:Choice>
          <mc:Fallback>
            <p:pic>
              <p:nvPicPr>
                <p:cNvPr id="700" name="Ink 699">
                  <a:extLst>
                    <a:ext uri="{FF2B5EF4-FFF2-40B4-BE49-F238E27FC236}">
                      <a16:creationId xmlns:a16="http://schemas.microsoft.com/office/drawing/2014/main" id="{46F72781-9391-AAD0-7A64-7568FBEE5BBC}"/>
                    </a:ext>
                  </a:extLst>
                </p:cNvPr>
                <p:cNvPicPr/>
                <p:nvPr/>
              </p:nvPicPr>
              <p:blipFill>
                <a:blip r:embed="rId1111"/>
                <a:stretch>
                  <a:fillRect/>
                </a:stretch>
              </p:blipFill>
              <p:spPr>
                <a:xfrm>
                  <a:off x="5856475" y="5220595"/>
                  <a:ext cx="146520" cy="79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2">
              <p14:nvContentPartPr>
                <p14:cNvPr id="701" name="Ink 700">
                  <a:extLst>
                    <a:ext uri="{FF2B5EF4-FFF2-40B4-BE49-F238E27FC236}">
                      <a16:creationId xmlns:a16="http://schemas.microsoft.com/office/drawing/2014/main" id="{A4778AB7-910D-4109-51EB-A19A2C922802}"/>
                    </a:ext>
                  </a:extLst>
                </p14:cNvPr>
                <p14:cNvContentPartPr/>
                <p14:nvPr/>
              </p14:nvContentPartPr>
              <p14:xfrm>
                <a:off x="5642275" y="5688595"/>
                <a:ext cx="25920" cy="61920"/>
              </p14:xfrm>
            </p:contentPart>
          </mc:Choice>
          <mc:Fallback>
            <p:pic>
              <p:nvPicPr>
                <p:cNvPr id="701" name="Ink 700">
                  <a:extLst>
                    <a:ext uri="{FF2B5EF4-FFF2-40B4-BE49-F238E27FC236}">
                      <a16:creationId xmlns:a16="http://schemas.microsoft.com/office/drawing/2014/main" id="{A4778AB7-910D-4109-51EB-A19A2C922802}"/>
                    </a:ext>
                  </a:extLst>
                </p:cNvPr>
                <p:cNvPicPr/>
                <p:nvPr/>
              </p:nvPicPr>
              <p:blipFill>
                <a:blip r:embed="rId1113"/>
                <a:stretch>
                  <a:fillRect/>
                </a:stretch>
              </p:blipFill>
              <p:spPr>
                <a:xfrm>
                  <a:off x="5579635" y="5310595"/>
                  <a:ext cx="15156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4">
              <p14:nvContentPartPr>
                <p14:cNvPr id="702" name="Ink 701">
                  <a:extLst>
                    <a:ext uri="{FF2B5EF4-FFF2-40B4-BE49-F238E27FC236}">
                      <a16:creationId xmlns:a16="http://schemas.microsoft.com/office/drawing/2014/main" id="{C49CB859-5A17-2761-34D6-813C56D97A8E}"/>
                    </a:ext>
                  </a:extLst>
                </p14:cNvPr>
                <p14:cNvContentPartPr/>
                <p14:nvPr/>
              </p14:nvContentPartPr>
              <p14:xfrm>
                <a:off x="5554075" y="5795515"/>
                <a:ext cx="178920" cy="33120"/>
              </p14:xfrm>
            </p:contentPart>
          </mc:Choice>
          <mc:Fallback>
            <p:pic>
              <p:nvPicPr>
                <p:cNvPr id="702" name="Ink 701">
                  <a:extLst>
                    <a:ext uri="{FF2B5EF4-FFF2-40B4-BE49-F238E27FC236}">
                      <a16:creationId xmlns:a16="http://schemas.microsoft.com/office/drawing/2014/main" id="{C49CB859-5A17-2761-34D6-813C56D97A8E}"/>
                    </a:ext>
                  </a:extLst>
                </p:cNvPr>
                <p:cNvPicPr/>
                <p:nvPr/>
              </p:nvPicPr>
              <p:blipFill>
                <a:blip r:embed="rId1115"/>
                <a:stretch>
                  <a:fillRect/>
                </a:stretch>
              </p:blipFill>
              <p:spPr>
                <a:xfrm>
                  <a:off x="5491435" y="5417875"/>
                  <a:ext cx="30456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6">
              <p14:nvContentPartPr>
                <p14:cNvPr id="703" name="Ink 702">
                  <a:extLst>
                    <a:ext uri="{FF2B5EF4-FFF2-40B4-BE49-F238E27FC236}">
                      <a16:creationId xmlns:a16="http://schemas.microsoft.com/office/drawing/2014/main" id="{2901A804-58EA-FDBE-0DA8-BFA4534A4388}"/>
                    </a:ext>
                  </a:extLst>
                </p14:cNvPr>
                <p14:cNvContentPartPr/>
                <p14:nvPr/>
              </p14:nvContentPartPr>
              <p14:xfrm>
                <a:off x="5682235" y="5853115"/>
                <a:ext cx="12960" cy="30240"/>
              </p14:xfrm>
            </p:contentPart>
          </mc:Choice>
          <mc:Fallback>
            <p:pic>
              <p:nvPicPr>
                <p:cNvPr id="703" name="Ink 702">
                  <a:extLst>
                    <a:ext uri="{FF2B5EF4-FFF2-40B4-BE49-F238E27FC236}">
                      <a16:creationId xmlns:a16="http://schemas.microsoft.com/office/drawing/2014/main" id="{2901A804-58EA-FDBE-0DA8-BFA4534A4388}"/>
                    </a:ext>
                  </a:extLst>
                </p:cNvPr>
                <p:cNvPicPr/>
                <p:nvPr/>
              </p:nvPicPr>
              <p:blipFill>
                <a:blip r:embed="rId1117"/>
                <a:stretch>
                  <a:fillRect/>
                </a:stretch>
              </p:blipFill>
              <p:spPr>
                <a:xfrm>
                  <a:off x="5619595" y="5475475"/>
                  <a:ext cx="138600" cy="78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8">
              <p14:nvContentPartPr>
                <p14:cNvPr id="704" name="Ink 703">
                  <a:extLst>
                    <a:ext uri="{FF2B5EF4-FFF2-40B4-BE49-F238E27FC236}">
                      <a16:creationId xmlns:a16="http://schemas.microsoft.com/office/drawing/2014/main" id="{1F94A7D2-C937-62AF-BC9E-F31695B3FA28}"/>
                    </a:ext>
                  </a:extLst>
                </p14:cNvPr>
                <p14:cNvContentPartPr/>
                <p14:nvPr/>
              </p14:nvContentPartPr>
              <p14:xfrm>
                <a:off x="5799235" y="5836555"/>
                <a:ext cx="7200" cy="3240"/>
              </p14:xfrm>
            </p:contentPart>
          </mc:Choice>
          <mc:Fallback>
            <p:pic>
              <p:nvPicPr>
                <p:cNvPr id="704" name="Ink 703">
                  <a:extLst>
                    <a:ext uri="{FF2B5EF4-FFF2-40B4-BE49-F238E27FC236}">
                      <a16:creationId xmlns:a16="http://schemas.microsoft.com/office/drawing/2014/main" id="{1F94A7D2-C937-62AF-BC9E-F31695B3FA28}"/>
                    </a:ext>
                  </a:extLst>
                </p:cNvPr>
                <p:cNvPicPr/>
                <p:nvPr/>
              </p:nvPicPr>
              <p:blipFill>
                <a:blip r:embed="rId1119"/>
                <a:stretch>
                  <a:fillRect/>
                </a:stretch>
              </p:blipFill>
              <p:spPr>
                <a:xfrm>
                  <a:off x="5736235" y="5458915"/>
                  <a:ext cx="13284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0">
              <p14:nvContentPartPr>
                <p14:cNvPr id="705" name="Ink 704">
                  <a:extLst>
                    <a:ext uri="{FF2B5EF4-FFF2-40B4-BE49-F238E27FC236}">
                      <a16:creationId xmlns:a16="http://schemas.microsoft.com/office/drawing/2014/main" id="{2B80A6DE-291B-0D7A-2BB7-82E25F40B3BE}"/>
                    </a:ext>
                  </a:extLst>
                </p14:cNvPr>
                <p14:cNvContentPartPr/>
                <p14:nvPr/>
              </p14:nvContentPartPr>
              <p14:xfrm>
                <a:off x="6054475" y="5693635"/>
                <a:ext cx="94320" cy="232200"/>
              </p14:xfrm>
            </p:contentPart>
          </mc:Choice>
          <mc:Fallback>
            <p:pic>
              <p:nvPicPr>
                <p:cNvPr id="705" name="Ink 704">
                  <a:extLst>
                    <a:ext uri="{FF2B5EF4-FFF2-40B4-BE49-F238E27FC236}">
                      <a16:creationId xmlns:a16="http://schemas.microsoft.com/office/drawing/2014/main" id="{2B80A6DE-291B-0D7A-2BB7-82E25F40B3BE}"/>
                    </a:ext>
                  </a:extLst>
                </p:cNvPr>
                <p:cNvPicPr/>
                <p:nvPr/>
              </p:nvPicPr>
              <p:blipFill>
                <a:blip r:embed="rId1121"/>
                <a:stretch>
                  <a:fillRect/>
                </a:stretch>
              </p:blipFill>
              <p:spPr>
                <a:xfrm>
                  <a:off x="5991475" y="5315995"/>
                  <a:ext cx="219960" cy="98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2">
              <p14:nvContentPartPr>
                <p14:cNvPr id="706" name="Ink 705">
                  <a:extLst>
                    <a:ext uri="{FF2B5EF4-FFF2-40B4-BE49-F238E27FC236}">
                      <a16:creationId xmlns:a16="http://schemas.microsoft.com/office/drawing/2014/main" id="{519EDC57-59E8-1FBC-2B08-A8D958701364}"/>
                    </a:ext>
                  </a:extLst>
                </p14:cNvPr>
                <p14:cNvContentPartPr/>
                <p14:nvPr/>
              </p14:nvContentPartPr>
              <p14:xfrm>
                <a:off x="5978155" y="5901355"/>
                <a:ext cx="163080" cy="90360"/>
              </p14:xfrm>
            </p:contentPart>
          </mc:Choice>
          <mc:Fallback>
            <p:pic>
              <p:nvPicPr>
                <p:cNvPr id="706" name="Ink 705">
                  <a:extLst>
                    <a:ext uri="{FF2B5EF4-FFF2-40B4-BE49-F238E27FC236}">
                      <a16:creationId xmlns:a16="http://schemas.microsoft.com/office/drawing/2014/main" id="{519EDC57-59E8-1FBC-2B08-A8D958701364}"/>
                    </a:ext>
                  </a:extLst>
                </p:cNvPr>
                <p:cNvPicPr/>
                <p:nvPr/>
              </p:nvPicPr>
              <p:blipFill>
                <a:blip r:embed="rId1123"/>
                <a:stretch>
                  <a:fillRect/>
                </a:stretch>
              </p:blipFill>
              <p:spPr>
                <a:xfrm>
                  <a:off x="5915515" y="5523355"/>
                  <a:ext cx="288720" cy="84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4">
              <p14:nvContentPartPr>
                <p14:cNvPr id="707" name="Ink 706">
                  <a:extLst>
                    <a:ext uri="{FF2B5EF4-FFF2-40B4-BE49-F238E27FC236}">
                      <a16:creationId xmlns:a16="http://schemas.microsoft.com/office/drawing/2014/main" id="{E87151D3-5411-3DAA-852B-CF4DDE3C30F9}"/>
                    </a:ext>
                  </a:extLst>
                </p14:cNvPr>
                <p14:cNvContentPartPr/>
                <p14:nvPr/>
              </p14:nvContentPartPr>
              <p14:xfrm>
                <a:off x="5988595" y="5822515"/>
                <a:ext cx="165600" cy="232920"/>
              </p14:xfrm>
            </p:contentPart>
          </mc:Choice>
          <mc:Fallback>
            <p:pic>
              <p:nvPicPr>
                <p:cNvPr id="707" name="Ink 706">
                  <a:extLst>
                    <a:ext uri="{FF2B5EF4-FFF2-40B4-BE49-F238E27FC236}">
                      <a16:creationId xmlns:a16="http://schemas.microsoft.com/office/drawing/2014/main" id="{E87151D3-5411-3DAA-852B-CF4DDE3C30F9}"/>
                    </a:ext>
                  </a:extLst>
                </p:cNvPr>
                <p:cNvPicPr/>
                <p:nvPr/>
              </p:nvPicPr>
              <p:blipFill>
                <a:blip r:embed="rId1125"/>
                <a:stretch>
                  <a:fillRect/>
                </a:stretch>
              </p:blipFill>
              <p:spPr>
                <a:xfrm>
                  <a:off x="5925955" y="5444515"/>
                  <a:ext cx="291240" cy="98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6">
              <p14:nvContentPartPr>
                <p14:cNvPr id="708" name="Ink 707">
                  <a:extLst>
                    <a:ext uri="{FF2B5EF4-FFF2-40B4-BE49-F238E27FC236}">
                      <a16:creationId xmlns:a16="http://schemas.microsoft.com/office/drawing/2014/main" id="{218389D0-7C23-94A2-72DF-4A940A3675DF}"/>
                    </a:ext>
                  </a:extLst>
                </p14:cNvPr>
                <p14:cNvContentPartPr/>
                <p14:nvPr/>
              </p14:nvContentPartPr>
              <p14:xfrm>
                <a:off x="5959795" y="6054715"/>
                <a:ext cx="33840" cy="4320"/>
              </p14:xfrm>
            </p:contentPart>
          </mc:Choice>
          <mc:Fallback>
            <p:pic>
              <p:nvPicPr>
                <p:cNvPr id="708" name="Ink 707">
                  <a:extLst>
                    <a:ext uri="{FF2B5EF4-FFF2-40B4-BE49-F238E27FC236}">
                      <a16:creationId xmlns:a16="http://schemas.microsoft.com/office/drawing/2014/main" id="{218389D0-7C23-94A2-72DF-4A940A3675DF}"/>
                    </a:ext>
                  </a:extLst>
                </p:cNvPr>
                <p:cNvPicPr/>
                <p:nvPr/>
              </p:nvPicPr>
              <p:blipFill>
                <a:blip r:embed="rId1127"/>
                <a:stretch>
                  <a:fillRect/>
                </a:stretch>
              </p:blipFill>
              <p:spPr>
                <a:xfrm>
                  <a:off x="5896795" y="5676715"/>
                  <a:ext cx="159480" cy="75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8">
              <p14:nvContentPartPr>
                <p14:cNvPr id="709" name="Ink 708">
                  <a:extLst>
                    <a:ext uri="{FF2B5EF4-FFF2-40B4-BE49-F238E27FC236}">
                      <a16:creationId xmlns:a16="http://schemas.microsoft.com/office/drawing/2014/main" id="{6787F68A-D5AF-790D-07DC-5843C5D612AA}"/>
                    </a:ext>
                  </a:extLst>
                </p14:cNvPr>
                <p14:cNvContentPartPr/>
                <p14:nvPr/>
              </p14:nvContentPartPr>
              <p14:xfrm>
                <a:off x="6104155" y="5966155"/>
                <a:ext cx="64800" cy="59040"/>
              </p14:xfrm>
            </p:contentPart>
          </mc:Choice>
          <mc:Fallback>
            <p:pic>
              <p:nvPicPr>
                <p:cNvPr id="709" name="Ink 708">
                  <a:extLst>
                    <a:ext uri="{FF2B5EF4-FFF2-40B4-BE49-F238E27FC236}">
                      <a16:creationId xmlns:a16="http://schemas.microsoft.com/office/drawing/2014/main" id="{6787F68A-D5AF-790D-07DC-5843C5D612AA}"/>
                    </a:ext>
                  </a:extLst>
                </p:cNvPr>
                <p:cNvPicPr/>
                <p:nvPr/>
              </p:nvPicPr>
              <p:blipFill>
                <a:blip r:embed="rId1129"/>
                <a:stretch>
                  <a:fillRect/>
                </a:stretch>
              </p:blipFill>
              <p:spPr>
                <a:xfrm>
                  <a:off x="6041155" y="5588155"/>
                  <a:ext cx="19044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0">
              <p14:nvContentPartPr>
                <p14:cNvPr id="710" name="Ink 709">
                  <a:extLst>
                    <a:ext uri="{FF2B5EF4-FFF2-40B4-BE49-F238E27FC236}">
                      <a16:creationId xmlns:a16="http://schemas.microsoft.com/office/drawing/2014/main" id="{C14470B4-DA05-2B13-2DDF-6498A8E48045}"/>
                    </a:ext>
                  </a:extLst>
                </p14:cNvPr>
                <p14:cNvContentPartPr/>
                <p14:nvPr/>
              </p14:nvContentPartPr>
              <p14:xfrm>
                <a:off x="6065995" y="5878315"/>
                <a:ext cx="125280" cy="204840"/>
              </p14:xfrm>
            </p:contentPart>
          </mc:Choice>
          <mc:Fallback>
            <p:pic>
              <p:nvPicPr>
                <p:cNvPr id="710" name="Ink 709">
                  <a:extLst>
                    <a:ext uri="{FF2B5EF4-FFF2-40B4-BE49-F238E27FC236}">
                      <a16:creationId xmlns:a16="http://schemas.microsoft.com/office/drawing/2014/main" id="{C14470B4-DA05-2B13-2DDF-6498A8E48045}"/>
                    </a:ext>
                  </a:extLst>
                </p:cNvPr>
                <p:cNvPicPr/>
                <p:nvPr/>
              </p:nvPicPr>
              <p:blipFill>
                <a:blip r:embed="rId1131"/>
                <a:stretch>
                  <a:fillRect/>
                </a:stretch>
              </p:blipFill>
              <p:spPr>
                <a:xfrm>
                  <a:off x="6002995" y="5500675"/>
                  <a:ext cx="250920" cy="96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2">
              <p14:nvContentPartPr>
                <p14:cNvPr id="711" name="Ink 710">
                  <a:extLst>
                    <a:ext uri="{FF2B5EF4-FFF2-40B4-BE49-F238E27FC236}">
                      <a16:creationId xmlns:a16="http://schemas.microsoft.com/office/drawing/2014/main" id="{4126D575-69DF-5188-2735-C8EA9073ABB4}"/>
                    </a:ext>
                  </a:extLst>
                </p14:cNvPr>
                <p14:cNvContentPartPr/>
                <p14:nvPr/>
              </p14:nvContentPartPr>
              <p14:xfrm>
                <a:off x="6031435" y="6010795"/>
                <a:ext cx="128520" cy="86760"/>
              </p14:xfrm>
            </p:contentPart>
          </mc:Choice>
          <mc:Fallback>
            <p:pic>
              <p:nvPicPr>
                <p:cNvPr id="711" name="Ink 710">
                  <a:extLst>
                    <a:ext uri="{FF2B5EF4-FFF2-40B4-BE49-F238E27FC236}">
                      <a16:creationId xmlns:a16="http://schemas.microsoft.com/office/drawing/2014/main" id="{4126D575-69DF-5188-2735-C8EA9073ABB4}"/>
                    </a:ext>
                  </a:extLst>
                </p:cNvPr>
                <p:cNvPicPr/>
                <p:nvPr/>
              </p:nvPicPr>
              <p:blipFill>
                <a:blip r:embed="rId1133"/>
                <a:stretch>
                  <a:fillRect/>
                </a:stretch>
              </p:blipFill>
              <p:spPr>
                <a:xfrm>
                  <a:off x="5968435" y="5632795"/>
                  <a:ext cx="254160" cy="8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4">
              <p14:nvContentPartPr>
                <p14:cNvPr id="712" name="Ink 711">
                  <a:extLst>
                    <a:ext uri="{FF2B5EF4-FFF2-40B4-BE49-F238E27FC236}">
                      <a16:creationId xmlns:a16="http://schemas.microsoft.com/office/drawing/2014/main" id="{D79073D8-83AA-2CFB-E271-B3F49BFF6716}"/>
                    </a:ext>
                  </a:extLst>
                </p14:cNvPr>
                <p14:cNvContentPartPr/>
                <p14:nvPr/>
              </p14:nvContentPartPr>
              <p14:xfrm>
                <a:off x="6099115" y="5909995"/>
                <a:ext cx="92160" cy="196920"/>
              </p14:xfrm>
            </p:contentPart>
          </mc:Choice>
          <mc:Fallback>
            <p:pic>
              <p:nvPicPr>
                <p:cNvPr id="712" name="Ink 711">
                  <a:extLst>
                    <a:ext uri="{FF2B5EF4-FFF2-40B4-BE49-F238E27FC236}">
                      <a16:creationId xmlns:a16="http://schemas.microsoft.com/office/drawing/2014/main" id="{D79073D8-83AA-2CFB-E271-B3F49BFF6716}"/>
                    </a:ext>
                  </a:extLst>
                </p:cNvPr>
                <p:cNvPicPr/>
                <p:nvPr/>
              </p:nvPicPr>
              <p:blipFill>
                <a:blip r:embed="rId1135"/>
                <a:stretch>
                  <a:fillRect/>
                </a:stretch>
              </p:blipFill>
              <p:spPr>
                <a:xfrm>
                  <a:off x="6036115" y="5531995"/>
                  <a:ext cx="217800" cy="95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6">
              <p14:nvContentPartPr>
                <p14:cNvPr id="714" name="Ink 713">
                  <a:extLst>
                    <a:ext uri="{FF2B5EF4-FFF2-40B4-BE49-F238E27FC236}">
                      <a16:creationId xmlns:a16="http://schemas.microsoft.com/office/drawing/2014/main" id="{F45F7D64-3357-68DF-9987-3B44A692E7E4}"/>
                    </a:ext>
                  </a:extLst>
                </p14:cNvPr>
                <p14:cNvContentPartPr/>
                <p14:nvPr/>
              </p14:nvContentPartPr>
              <p14:xfrm>
                <a:off x="4377955" y="6493195"/>
                <a:ext cx="271440" cy="351720"/>
              </p14:xfrm>
            </p:contentPart>
          </mc:Choice>
          <mc:Fallback>
            <p:pic>
              <p:nvPicPr>
                <p:cNvPr id="714" name="Ink 713">
                  <a:extLst>
                    <a:ext uri="{FF2B5EF4-FFF2-40B4-BE49-F238E27FC236}">
                      <a16:creationId xmlns:a16="http://schemas.microsoft.com/office/drawing/2014/main" id="{F45F7D64-3357-68DF-9987-3B44A692E7E4}"/>
                    </a:ext>
                  </a:extLst>
                </p:cNvPr>
                <p:cNvPicPr/>
                <p:nvPr/>
              </p:nvPicPr>
              <p:blipFill>
                <a:blip r:embed="rId1137"/>
                <a:stretch>
                  <a:fillRect/>
                </a:stretch>
              </p:blipFill>
              <p:spPr>
                <a:xfrm>
                  <a:off x="4314955" y="6115555"/>
                  <a:ext cx="397080" cy="110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8">
              <p14:nvContentPartPr>
                <p14:cNvPr id="715" name="Ink 714">
                  <a:extLst>
                    <a:ext uri="{FF2B5EF4-FFF2-40B4-BE49-F238E27FC236}">
                      <a16:creationId xmlns:a16="http://schemas.microsoft.com/office/drawing/2014/main" id="{9969D477-F4A9-2EAA-6FE8-842FE90BB324}"/>
                    </a:ext>
                  </a:extLst>
                </p14:cNvPr>
                <p14:cNvContentPartPr/>
                <p14:nvPr/>
              </p14:nvContentPartPr>
              <p14:xfrm>
                <a:off x="4553275" y="6628195"/>
                <a:ext cx="412200" cy="289080"/>
              </p14:xfrm>
            </p:contentPart>
          </mc:Choice>
          <mc:Fallback>
            <p:pic>
              <p:nvPicPr>
                <p:cNvPr id="715" name="Ink 714">
                  <a:extLst>
                    <a:ext uri="{FF2B5EF4-FFF2-40B4-BE49-F238E27FC236}">
                      <a16:creationId xmlns:a16="http://schemas.microsoft.com/office/drawing/2014/main" id="{9969D477-F4A9-2EAA-6FE8-842FE90BB324}"/>
                    </a:ext>
                  </a:extLst>
                </p:cNvPr>
                <p:cNvPicPr/>
                <p:nvPr/>
              </p:nvPicPr>
              <p:blipFill>
                <a:blip r:embed="rId1139"/>
                <a:stretch>
                  <a:fillRect/>
                </a:stretch>
              </p:blipFill>
              <p:spPr>
                <a:xfrm>
                  <a:off x="4490635" y="6250195"/>
                  <a:ext cx="537840" cy="104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0">
              <p14:nvContentPartPr>
                <p14:cNvPr id="716" name="Ink 715">
                  <a:extLst>
                    <a:ext uri="{FF2B5EF4-FFF2-40B4-BE49-F238E27FC236}">
                      <a16:creationId xmlns:a16="http://schemas.microsoft.com/office/drawing/2014/main" id="{D5586A7F-3802-C423-1EEB-383457CCA55A}"/>
                    </a:ext>
                  </a:extLst>
                </p14:cNvPr>
                <p14:cNvContentPartPr/>
                <p14:nvPr/>
              </p14:nvContentPartPr>
              <p14:xfrm>
                <a:off x="4668115" y="6684715"/>
                <a:ext cx="481320" cy="261720"/>
              </p14:xfrm>
            </p:contentPart>
          </mc:Choice>
          <mc:Fallback>
            <p:pic>
              <p:nvPicPr>
                <p:cNvPr id="716" name="Ink 715">
                  <a:extLst>
                    <a:ext uri="{FF2B5EF4-FFF2-40B4-BE49-F238E27FC236}">
                      <a16:creationId xmlns:a16="http://schemas.microsoft.com/office/drawing/2014/main" id="{D5586A7F-3802-C423-1EEB-383457CCA55A}"/>
                    </a:ext>
                  </a:extLst>
                </p:cNvPr>
                <p:cNvPicPr/>
                <p:nvPr/>
              </p:nvPicPr>
              <p:blipFill>
                <a:blip r:embed="rId1141"/>
                <a:stretch>
                  <a:fillRect/>
                </a:stretch>
              </p:blipFill>
              <p:spPr>
                <a:xfrm>
                  <a:off x="4605115" y="6306715"/>
                  <a:ext cx="606960" cy="101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2">
              <p14:nvContentPartPr>
                <p14:cNvPr id="717" name="Ink 716">
                  <a:extLst>
                    <a:ext uri="{FF2B5EF4-FFF2-40B4-BE49-F238E27FC236}">
                      <a16:creationId xmlns:a16="http://schemas.microsoft.com/office/drawing/2014/main" id="{61DD572D-7508-EF6D-EF79-D95B07FDF764}"/>
                    </a:ext>
                  </a:extLst>
                </p14:cNvPr>
                <p14:cNvContentPartPr/>
                <p14:nvPr/>
              </p14:nvContentPartPr>
              <p14:xfrm>
                <a:off x="5147275" y="6938875"/>
                <a:ext cx="466920" cy="82080"/>
              </p14:xfrm>
            </p:contentPart>
          </mc:Choice>
          <mc:Fallback>
            <p:pic>
              <p:nvPicPr>
                <p:cNvPr id="717" name="Ink 716">
                  <a:extLst>
                    <a:ext uri="{FF2B5EF4-FFF2-40B4-BE49-F238E27FC236}">
                      <a16:creationId xmlns:a16="http://schemas.microsoft.com/office/drawing/2014/main" id="{61DD572D-7508-EF6D-EF79-D95B07FDF764}"/>
                    </a:ext>
                  </a:extLst>
                </p:cNvPr>
                <p:cNvPicPr/>
                <p:nvPr/>
              </p:nvPicPr>
              <p:blipFill>
                <a:blip r:embed="rId1143"/>
                <a:stretch>
                  <a:fillRect/>
                </a:stretch>
              </p:blipFill>
              <p:spPr>
                <a:xfrm>
                  <a:off x="5084275" y="6560875"/>
                  <a:ext cx="592560" cy="83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4">
              <p14:nvContentPartPr>
                <p14:cNvPr id="718" name="Ink 717">
                  <a:extLst>
                    <a:ext uri="{FF2B5EF4-FFF2-40B4-BE49-F238E27FC236}">
                      <a16:creationId xmlns:a16="http://schemas.microsoft.com/office/drawing/2014/main" id="{BA9B69FE-1D67-C758-25FD-3E9EBC8C8DBE}"/>
                    </a:ext>
                  </a:extLst>
                </p14:cNvPr>
                <p14:cNvContentPartPr/>
                <p14:nvPr/>
              </p14:nvContentPartPr>
              <p14:xfrm>
                <a:off x="4937395" y="6983155"/>
                <a:ext cx="437760" cy="142200"/>
              </p14:xfrm>
            </p:contentPart>
          </mc:Choice>
          <mc:Fallback>
            <p:pic>
              <p:nvPicPr>
                <p:cNvPr id="718" name="Ink 717">
                  <a:extLst>
                    <a:ext uri="{FF2B5EF4-FFF2-40B4-BE49-F238E27FC236}">
                      <a16:creationId xmlns:a16="http://schemas.microsoft.com/office/drawing/2014/main" id="{BA9B69FE-1D67-C758-25FD-3E9EBC8C8DBE}"/>
                    </a:ext>
                  </a:extLst>
                </p:cNvPr>
                <p:cNvPicPr/>
                <p:nvPr/>
              </p:nvPicPr>
              <p:blipFill>
                <a:blip r:embed="rId1145"/>
                <a:stretch>
                  <a:fillRect/>
                </a:stretch>
              </p:blipFill>
              <p:spPr>
                <a:xfrm>
                  <a:off x="4874755" y="6605515"/>
                  <a:ext cx="56340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6">
              <p14:nvContentPartPr>
                <p14:cNvPr id="719" name="Ink 718">
                  <a:extLst>
                    <a:ext uri="{FF2B5EF4-FFF2-40B4-BE49-F238E27FC236}">
                      <a16:creationId xmlns:a16="http://schemas.microsoft.com/office/drawing/2014/main" id="{B5F79EA1-C8A7-F94A-CA3D-4BE34D818463}"/>
                    </a:ext>
                  </a:extLst>
                </p14:cNvPr>
                <p14:cNvContentPartPr/>
                <p14:nvPr/>
              </p14:nvContentPartPr>
              <p14:xfrm>
                <a:off x="5043595" y="7063435"/>
                <a:ext cx="491760" cy="114480"/>
              </p14:xfrm>
            </p:contentPart>
          </mc:Choice>
          <mc:Fallback>
            <p:pic>
              <p:nvPicPr>
                <p:cNvPr id="719" name="Ink 718">
                  <a:extLst>
                    <a:ext uri="{FF2B5EF4-FFF2-40B4-BE49-F238E27FC236}">
                      <a16:creationId xmlns:a16="http://schemas.microsoft.com/office/drawing/2014/main" id="{B5F79EA1-C8A7-F94A-CA3D-4BE34D818463}"/>
                    </a:ext>
                  </a:extLst>
                </p:cNvPr>
                <p:cNvPicPr/>
                <p:nvPr/>
              </p:nvPicPr>
              <p:blipFill>
                <a:blip r:embed="rId1147"/>
                <a:stretch>
                  <a:fillRect/>
                </a:stretch>
              </p:blipFill>
              <p:spPr>
                <a:xfrm>
                  <a:off x="4980955" y="6685795"/>
                  <a:ext cx="617400" cy="87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8">
              <p14:nvContentPartPr>
                <p14:cNvPr id="720" name="Ink 719">
                  <a:extLst>
                    <a:ext uri="{FF2B5EF4-FFF2-40B4-BE49-F238E27FC236}">
                      <a16:creationId xmlns:a16="http://schemas.microsoft.com/office/drawing/2014/main" id="{6F675F8F-4975-954F-B28F-95FD6EB3D710}"/>
                    </a:ext>
                  </a:extLst>
                </p14:cNvPr>
                <p14:cNvContentPartPr/>
                <p14:nvPr/>
              </p14:nvContentPartPr>
              <p14:xfrm>
                <a:off x="5375155" y="7089715"/>
                <a:ext cx="395280" cy="44280"/>
              </p14:xfrm>
            </p:contentPart>
          </mc:Choice>
          <mc:Fallback>
            <p:pic>
              <p:nvPicPr>
                <p:cNvPr id="720" name="Ink 719">
                  <a:extLst>
                    <a:ext uri="{FF2B5EF4-FFF2-40B4-BE49-F238E27FC236}">
                      <a16:creationId xmlns:a16="http://schemas.microsoft.com/office/drawing/2014/main" id="{6F675F8F-4975-954F-B28F-95FD6EB3D710}"/>
                    </a:ext>
                  </a:extLst>
                </p:cNvPr>
                <p:cNvPicPr/>
                <p:nvPr/>
              </p:nvPicPr>
              <p:blipFill>
                <a:blip r:embed="rId1149"/>
                <a:stretch>
                  <a:fillRect/>
                </a:stretch>
              </p:blipFill>
              <p:spPr>
                <a:xfrm>
                  <a:off x="5312515" y="6711715"/>
                  <a:ext cx="520920" cy="79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0">
              <p14:nvContentPartPr>
                <p14:cNvPr id="721" name="Ink 720">
                  <a:extLst>
                    <a:ext uri="{FF2B5EF4-FFF2-40B4-BE49-F238E27FC236}">
                      <a16:creationId xmlns:a16="http://schemas.microsoft.com/office/drawing/2014/main" id="{63F23FA1-011A-F6B4-0EF2-C31D434C351A}"/>
                    </a:ext>
                  </a:extLst>
                </p14:cNvPr>
                <p14:cNvContentPartPr/>
                <p14:nvPr/>
              </p14:nvContentPartPr>
              <p14:xfrm>
                <a:off x="5233315" y="6981715"/>
                <a:ext cx="636120" cy="87120"/>
              </p14:xfrm>
            </p:contentPart>
          </mc:Choice>
          <mc:Fallback>
            <p:pic>
              <p:nvPicPr>
                <p:cNvPr id="721" name="Ink 720">
                  <a:extLst>
                    <a:ext uri="{FF2B5EF4-FFF2-40B4-BE49-F238E27FC236}">
                      <a16:creationId xmlns:a16="http://schemas.microsoft.com/office/drawing/2014/main" id="{63F23FA1-011A-F6B4-0EF2-C31D434C351A}"/>
                    </a:ext>
                  </a:extLst>
                </p:cNvPr>
                <p:cNvPicPr/>
                <p:nvPr/>
              </p:nvPicPr>
              <p:blipFill>
                <a:blip r:embed="rId1151"/>
                <a:stretch>
                  <a:fillRect/>
                </a:stretch>
              </p:blipFill>
              <p:spPr>
                <a:xfrm>
                  <a:off x="5170315" y="6603715"/>
                  <a:ext cx="761760" cy="84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2">
              <p14:nvContentPartPr>
                <p14:cNvPr id="722" name="Ink 721">
                  <a:extLst>
                    <a:ext uri="{FF2B5EF4-FFF2-40B4-BE49-F238E27FC236}">
                      <a16:creationId xmlns:a16="http://schemas.microsoft.com/office/drawing/2014/main" id="{0A980CD3-5DA0-F9D5-55D3-CD9B98CFA7B3}"/>
                    </a:ext>
                  </a:extLst>
                </p14:cNvPr>
                <p14:cNvContentPartPr/>
                <p14:nvPr/>
              </p14:nvContentPartPr>
              <p14:xfrm>
                <a:off x="5633275" y="7036435"/>
                <a:ext cx="417960" cy="26640"/>
              </p14:xfrm>
            </p:contentPart>
          </mc:Choice>
          <mc:Fallback>
            <p:pic>
              <p:nvPicPr>
                <p:cNvPr id="722" name="Ink 721">
                  <a:extLst>
                    <a:ext uri="{FF2B5EF4-FFF2-40B4-BE49-F238E27FC236}">
                      <a16:creationId xmlns:a16="http://schemas.microsoft.com/office/drawing/2014/main" id="{0A980CD3-5DA0-F9D5-55D3-CD9B98CFA7B3}"/>
                    </a:ext>
                  </a:extLst>
                </p:cNvPr>
                <p:cNvPicPr/>
                <p:nvPr/>
              </p:nvPicPr>
              <p:blipFill>
                <a:blip r:embed="rId1153"/>
                <a:stretch>
                  <a:fillRect/>
                </a:stretch>
              </p:blipFill>
              <p:spPr>
                <a:xfrm>
                  <a:off x="5570635" y="6658435"/>
                  <a:ext cx="543600" cy="78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4">
              <p14:nvContentPartPr>
                <p14:cNvPr id="723" name="Ink 722">
                  <a:extLst>
                    <a:ext uri="{FF2B5EF4-FFF2-40B4-BE49-F238E27FC236}">
                      <a16:creationId xmlns:a16="http://schemas.microsoft.com/office/drawing/2014/main" id="{62DC6E62-C62C-EBEB-55A6-ED4A5B532A72}"/>
                    </a:ext>
                  </a:extLst>
                </p14:cNvPr>
                <p14:cNvContentPartPr/>
                <p14:nvPr/>
              </p14:nvContentPartPr>
              <p14:xfrm>
                <a:off x="5804635" y="7059835"/>
                <a:ext cx="224640" cy="15120"/>
              </p14:xfrm>
            </p:contentPart>
          </mc:Choice>
          <mc:Fallback>
            <p:pic>
              <p:nvPicPr>
                <p:cNvPr id="723" name="Ink 722">
                  <a:extLst>
                    <a:ext uri="{FF2B5EF4-FFF2-40B4-BE49-F238E27FC236}">
                      <a16:creationId xmlns:a16="http://schemas.microsoft.com/office/drawing/2014/main" id="{62DC6E62-C62C-EBEB-55A6-ED4A5B532A72}"/>
                    </a:ext>
                  </a:extLst>
                </p:cNvPr>
                <p:cNvPicPr/>
                <p:nvPr/>
              </p:nvPicPr>
              <p:blipFill>
                <a:blip r:embed="rId1155"/>
                <a:stretch>
                  <a:fillRect/>
                </a:stretch>
              </p:blipFill>
              <p:spPr>
                <a:xfrm>
                  <a:off x="5741635" y="6682195"/>
                  <a:ext cx="350280" cy="77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6">
              <p14:nvContentPartPr>
                <p14:cNvPr id="724" name="Ink 723">
                  <a:extLst>
                    <a:ext uri="{FF2B5EF4-FFF2-40B4-BE49-F238E27FC236}">
                      <a16:creationId xmlns:a16="http://schemas.microsoft.com/office/drawing/2014/main" id="{3B11EF00-9F90-B628-7186-FA2738CD1534}"/>
                    </a:ext>
                  </a:extLst>
                </p14:cNvPr>
                <p14:cNvContentPartPr/>
                <p14:nvPr/>
              </p14:nvContentPartPr>
              <p14:xfrm>
                <a:off x="5115595" y="7115635"/>
                <a:ext cx="713880" cy="100440"/>
              </p14:xfrm>
            </p:contentPart>
          </mc:Choice>
          <mc:Fallback>
            <p:pic>
              <p:nvPicPr>
                <p:cNvPr id="724" name="Ink 723">
                  <a:extLst>
                    <a:ext uri="{FF2B5EF4-FFF2-40B4-BE49-F238E27FC236}">
                      <a16:creationId xmlns:a16="http://schemas.microsoft.com/office/drawing/2014/main" id="{3B11EF00-9F90-B628-7186-FA2738CD1534}"/>
                    </a:ext>
                  </a:extLst>
                </p:cNvPr>
                <p:cNvPicPr/>
                <p:nvPr/>
              </p:nvPicPr>
              <p:blipFill>
                <a:blip r:embed="rId1157"/>
                <a:stretch>
                  <a:fillRect/>
                </a:stretch>
              </p:blipFill>
              <p:spPr>
                <a:xfrm>
                  <a:off x="5052595" y="6737995"/>
                  <a:ext cx="839520" cy="85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8">
              <p14:nvContentPartPr>
                <p14:cNvPr id="725" name="Ink 724">
                  <a:extLst>
                    <a:ext uri="{FF2B5EF4-FFF2-40B4-BE49-F238E27FC236}">
                      <a16:creationId xmlns:a16="http://schemas.microsoft.com/office/drawing/2014/main" id="{3DEC0457-7B08-DA19-7C85-16112993B0DF}"/>
                    </a:ext>
                  </a:extLst>
                </p14:cNvPr>
                <p14:cNvContentPartPr/>
                <p14:nvPr/>
              </p14:nvContentPartPr>
              <p14:xfrm>
                <a:off x="5487115" y="7220395"/>
                <a:ext cx="157680" cy="7920"/>
              </p14:xfrm>
            </p:contentPart>
          </mc:Choice>
          <mc:Fallback>
            <p:pic>
              <p:nvPicPr>
                <p:cNvPr id="725" name="Ink 724">
                  <a:extLst>
                    <a:ext uri="{FF2B5EF4-FFF2-40B4-BE49-F238E27FC236}">
                      <a16:creationId xmlns:a16="http://schemas.microsoft.com/office/drawing/2014/main" id="{3DEC0457-7B08-DA19-7C85-16112993B0DF}"/>
                    </a:ext>
                  </a:extLst>
                </p:cNvPr>
                <p:cNvPicPr/>
                <p:nvPr/>
              </p:nvPicPr>
              <p:blipFill>
                <a:blip r:embed="rId1159"/>
                <a:stretch>
                  <a:fillRect/>
                </a:stretch>
              </p:blipFill>
              <p:spPr>
                <a:xfrm>
                  <a:off x="5424115" y="6842395"/>
                  <a:ext cx="28332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0">
              <p14:nvContentPartPr>
                <p14:cNvPr id="726" name="Ink 725">
                  <a:extLst>
                    <a:ext uri="{FF2B5EF4-FFF2-40B4-BE49-F238E27FC236}">
                      <a16:creationId xmlns:a16="http://schemas.microsoft.com/office/drawing/2014/main" id="{B0A021A9-74D0-DEFB-4334-7D6AEDB5833B}"/>
                    </a:ext>
                  </a:extLst>
                </p14:cNvPr>
                <p14:cNvContentPartPr/>
                <p14:nvPr/>
              </p14:nvContentPartPr>
              <p14:xfrm>
                <a:off x="5702035" y="7146595"/>
                <a:ext cx="221760" cy="10440"/>
              </p14:xfrm>
            </p:contentPart>
          </mc:Choice>
          <mc:Fallback>
            <p:pic>
              <p:nvPicPr>
                <p:cNvPr id="726" name="Ink 725">
                  <a:extLst>
                    <a:ext uri="{FF2B5EF4-FFF2-40B4-BE49-F238E27FC236}">
                      <a16:creationId xmlns:a16="http://schemas.microsoft.com/office/drawing/2014/main" id="{B0A021A9-74D0-DEFB-4334-7D6AEDB5833B}"/>
                    </a:ext>
                  </a:extLst>
                </p:cNvPr>
                <p:cNvPicPr/>
                <p:nvPr/>
              </p:nvPicPr>
              <p:blipFill>
                <a:blip r:embed="rId1161"/>
                <a:stretch>
                  <a:fillRect/>
                </a:stretch>
              </p:blipFill>
              <p:spPr>
                <a:xfrm>
                  <a:off x="5639395" y="6768595"/>
                  <a:ext cx="347400" cy="76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2">
              <p14:nvContentPartPr>
                <p14:cNvPr id="727" name="Ink 726">
                  <a:extLst>
                    <a:ext uri="{FF2B5EF4-FFF2-40B4-BE49-F238E27FC236}">
                      <a16:creationId xmlns:a16="http://schemas.microsoft.com/office/drawing/2014/main" id="{A370AE41-7A57-3F16-A1D2-75D5C9F7326B}"/>
                    </a:ext>
                  </a:extLst>
                </p14:cNvPr>
                <p14:cNvContentPartPr/>
                <p14:nvPr/>
              </p14:nvContentPartPr>
              <p14:xfrm>
                <a:off x="5963035" y="7100515"/>
                <a:ext cx="149400" cy="25200"/>
              </p14:xfrm>
            </p:contentPart>
          </mc:Choice>
          <mc:Fallback>
            <p:pic>
              <p:nvPicPr>
                <p:cNvPr id="727" name="Ink 726">
                  <a:extLst>
                    <a:ext uri="{FF2B5EF4-FFF2-40B4-BE49-F238E27FC236}">
                      <a16:creationId xmlns:a16="http://schemas.microsoft.com/office/drawing/2014/main" id="{A370AE41-7A57-3F16-A1D2-75D5C9F7326B}"/>
                    </a:ext>
                  </a:extLst>
                </p:cNvPr>
                <p:cNvPicPr/>
                <p:nvPr/>
              </p:nvPicPr>
              <p:blipFill>
                <a:blip r:embed="rId1163"/>
                <a:stretch>
                  <a:fillRect/>
                </a:stretch>
              </p:blipFill>
              <p:spPr>
                <a:xfrm>
                  <a:off x="5900035" y="6722515"/>
                  <a:ext cx="27504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4">
              <p14:nvContentPartPr>
                <p14:cNvPr id="728" name="Ink 727">
                  <a:extLst>
                    <a:ext uri="{FF2B5EF4-FFF2-40B4-BE49-F238E27FC236}">
                      <a16:creationId xmlns:a16="http://schemas.microsoft.com/office/drawing/2014/main" id="{FCB3A904-490C-4426-EDE1-E6BBA7867B61}"/>
                    </a:ext>
                  </a:extLst>
                </p14:cNvPr>
                <p14:cNvContentPartPr/>
                <p14:nvPr/>
              </p14:nvContentPartPr>
              <p14:xfrm>
                <a:off x="5945035" y="6902155"/>
                <a:ext cx="543240" cy="65880"/>
              </p14:xfrm>
            </p:contentPart>
          </mc:Choice>
          <mc:Fallback>
            <p:pic>
              <p:nvPicPr>
                <p:cNvPr id="728" name="Ink 727">
                  <a:extLst>
                    <a:ext uri="{FF2B5EF4-FFF2-40B4-BE49-F238E27FC236}">
                      <a16:creationId xmlns:a16="http://schemas.microsoft.com/office/drawing/2014/main" id="{FCB3A904-490C-4426-EDE1-E6BBA7867B61}"/>
                    </a:ext>
                  </a:extLst>
                </p:cNvPr>
                <p:cNvPicPr/>
                <p:nvPr/>
              </p:nvPicPr>
              <p:blipFill>
                <a:blip r:embed="rId1165"/>
                <a:stretch>
                  <a:fillRect/>
                </a:stretch>
              </p:blipFill>
              <p:spPr>
                <a:xfrm>
                  <a:off x="5882395" y="6524515"/>
                  <a:ext cx="66888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6">
              <p14:nvContentPartPr>
                <p14:cNvPr id="729" name="Ink 728">
                  <a:extLst>
                    <a:ext uri="{FF2B5EF4-FFF2-40B4-BE49-F238E27FC236}">
                      <a16:creationId xmlns:a16="http://schemas.microsoft.com/office/drawing/2014/main" id="{AF72D015-A7D9-8501-25B3-ADA1DF2CA350}"/>
                    </a:ext>
                  </a:extLst>
                </p14:cNvPr>
                <p14:cNvContentPartPr/>
                <p14:nvPr/>
              </p14:nvContentPartPr>
              <p14:xfrm>
                <a:off x="6029995" y="6959395"/>
                <a:ext cx="283320" cy="41760"/>
              </p14:xfrm>
            </p:contentPart>
          </mc:Choice>
          <mc:Fallback>
            <p:pic>
              <p:nvPicPr>
                <p:cNvPr id="729" name="Ink 728">
                  <a:extLst>
                    <a:ext uri="{FF2B5EF4-FFF2-40B4-BE49-F238E27FC236}">
                      <a16:creationId xmlns:a16="http://schemas.microsoft.com/office/drawing/2014/main" id="{AF72D015-A7D9-8501-25B3-ADA1DF2CA350}"/>
                    </a:ext>
                  </a:extLst>
                </p:cNvPr>
                <p:cNvPicPr/>
                <p:nvPr/>
              </p:nvPicPr>
              <p:blipFill>
                <a:blip r:embed="rId1167"/>
                <a:stretch>
                  <a:fillRect/>
                </a:stretch>
              </p:blipFill>
              <p:spPr>
                <a:xfrm>
                  <a:off x="5966995" y="6581755"/>
                  <a:ext cx="408960" cy="79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8">
              <p14:nvContentPartPr>
                <p14:cNvPr id="730" name="Ink 729">
                  <a:extLst>
                    <a:ext uri="{FF2B5EF4-FFF2-40B4-BE49-F238E27FC236}">
                      <a16:creationId xmlns:a16="http://schemas.microsoft.com/office/drawing/2014/main" id="{81B92AF3-3A17-6B09-B260-33C2FEFF9791}"/>
                    </a:ext>
                  </a:extLst>
                </p14:cNvPr>
                <p14:cNvContentPartPr/>
                <p14:nvPr/>
              </p14:nvContentPartPr>
              <p14:xfrm>
                <a:off x="6487555" y="6343795"/>
                <a:ext cx="234000" cy="534600"/>
              </p14:xfrm>
            </p:contentPart>
          </mc:Choice>
          <mc:Fallback>
            <p:pic>
              <p:nvPicPr>
                <p:cNvPr id="730" name="Ink 729">
                  <a:extLst>
                    <a:ext uri="{FF2B5EF4-FFF2-40B4-BE49-F238E27FC236}">
                      <a16:creationId xmlns:a16="http://schemas.microsoft.com/office/drawing/2014/main" id="{81B92AF3-3A17-6B09-B260-33C2FEFF9791}"/>
                    </a:ext>
                  </a:extLst>
                </p:cNvPr>
                <p:cNvPicPr/>
                <p:nvPr/>
              </p:nvPicPr>
              <p:blipFill>
                <a:blip r:embed="rId1169"/>
                <a:stretch>
                  <a:fillRect/>
                </a:stretch>
              </p:blipFill>
              <p:spPr>
                <a:xfrm>
                  <a:off x="6424555" y="5966155"/>
                  <a:ext cx="359640" cy="12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0">
              <p14:nvContentPartPr>
                <p14:cNvPr id="731" name="Ink 730">
                  <a:extLst>
                    <a:ext uri="{FF2B5EF4-FFF2-40B4-BE49-F238E27FC236}">
                      <a16:creationId xmlns:a16="http://schemas.microsoft.com/office/drawing/2014/main" id="{F7EC05A7-2C03-9B4F-2B80-0C0D0D58844A}"/>
                    </a:ext>
                  </a:extLst>
                </p14:cNvPr>
                <p14:cNvContentPartPr/>
                <p14:nvPr/>
              </p14:nvContentPartPr>
              <p14:xfrm>
                <a:off x="6344635" y="6419035"/>
                <a:ext cx="462960" cy="589680"/>
              </p14:xfrm>
            </p:contentPart>
          </mc:Choice>
          <mc:Fallback>
            <p:pic>
              <p:nvPicPr>
                <p:cNvPr id="731" name="Ink 730">
                  <a:extLst>
                    <a:ext uri="{FF2B5EF4-FFF2-40B4-BE49-F238E27FC236}">
                      <a16:creationId xmlns:a16="http://schemas.microsoft.com/office/drawing/2014/main" id="{F7EC05A7-2C03-9B4F-2B80-0C0D0D58844A}"/>
                    </a:ext>
                  </a:extLst>
                </p:cNvPr>
                <p:cNvPicPr/>
                <p:nvPr/>
              </p:nvPicPr>
              <p:blipFill>
                <a:blip r:embed="rId1171"/>
                <a:stretch>
                  <a:fillRect/>
                </a:stretch>
              </p:blipFill>
              <p:spPr>
                <a:xfrm>
                  <a:off x="6281635" y="6041035"/>
                  <a:ext cx="588600" cy="134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2">
              <p14:nvContentPartPr>
                <p14:cNvPr id="732" name="Ink 731">
                  <a:extLst>
                    <a:ext uri="{FF2B5EF4-FFF2-40B4-BE49-F238E27FC236}">
                      <a16:creationId xmlns:a16="http://schemas.microsoft.com/office/drawing/2014/main" id="{2312EA06-9F06-05CC-FB05-D196BDB53C0C}"/>
                    </a:ext>
                  </a:extLst>
                </p14:cNvPr>
                <p14:cNvContentPartPr/>
                <p14:nvPr/>
              </p14:nvContentPartPr>
              <p14:xfrm>
                <a:off x="6479995" y="6343435"/>
                <a:ext cx="288720" cy="503280"/>
              </p14:xfrm>
            </p:contentPart>
          </mc:Choice>
          <mc:Fallback>
            <p:pic>
              <p:nvPicPr>
                <p:cNvPr id="732" name="Ink 731">
                  <a:extLst>
                    <a:ext uri="{FF2B5EF4-FFF2-40B4-BE49-F238E27FC236}">
                      <a16:creationId xmlns:a16="http://schemas.microsoft.com/office/drawing/2014/main" id="{2312EA06-9F06-05CC-FB05-D196BDB53C0C}"/>
                    </a:ext>
                  </a:extLst>
                </p:cNvPr>
                <p:cNvPicPr/>
                <p:nvPr/>
              </p:nvPicPr>
              <p:blipFill>
                <a:blip r:embed="rId1173"/>
                <a:stretch>
                  <a:fillRect/>
                </a:stretch>
              </p:blipFill>
              <p:spPr>
                <a:xfrm>
                  <a:off x="6417355" y="5965435"/>
                  <a:ext cx="414360" cy="125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4">
              <p14:nvContentPartPr>
                <p14:cNvPr id="733" name="Ink 732">
                  <a:extLst>
                    <a:ext uri="{FF2B5EF4-FFF2-40B4-BE49-F238E27FC236}">
                      <a16:creationId xmlns:a16="http://schemas.microsoft.com/office/drawing/2014/main" id="{3FD4B0D6-A9BA-9360-DF4C-88AB23D82250}"/>
                    </a:ext>
                  </a:extLst>
                </p14:cNvPr>
                <p14:cNvContentPartPr/>
                <p14:nvPr/>
              </p14:nvContentPartPr>
              <p14:xfrm>
                <a:off x="6421675" y="6611995"/>
                <a:ext cx="158400" cy="218880"/>
              </p14:xfrm>
            </p:contentPart>
          </mc:Choice>
          <mc:Fallback>
            <p:pic>
              <p:nvPicPr>
                <p:cNvPr id="733" name="Ink 732">
                  <a:extLst>
                    <a:ext uri="{FF2B5EF4-FFF2-40B4-BE49-F238E27FC236}">
                      <a16:creationId xmlns:a16="http://schemas.microsoft.com/office/drawing/2014/main" id="{3FD4B0D6-A9BA-9360-DF4C-88AB23D82250}"/>
                    </a:ext>
                  </a:extLst>
                </p:cNvPr>
                <p:cNvPicPr/>
                <p:nvPr/>
              </p:nvPicPr>
              <p:blipFill>
                <a:blip r:embed="rId1175"/>
                <a:stretch>
                  <a:fillRect/>
                </a:stretch>
              </p:blipFill>
              <p:spPr>
                <a:xfrm>
                  <a:off x="6359035" y="6233995"/>
                  <a:ext cx="284040" cy="97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6">
              <p14:nvContentPartPr>
                <p14:cNvPr id="734" name="Ink 733">
                  <a:extLst>
                    <a:ext uri="{FF2B5EF4-FFF2-40B4-BE49-F238E27FC236}">
                      <a16:creationId xmlns:a16="http://schemas.microsoft.com/office/drawing/2014/main" id="{54CA804D-8AF3-572D-0A92-0583F0494372}"/>
                    </a:ext>
                  </a:extLst>
                </p14:cNvPr>
                <p14:cNvContentPartPr/>
                <p14:nvPr/>
              </p14:nvContentPartPr>
              <p14:xfrm>
                <a:off x="6103075" y="6828355"/>
                <a:ext cx="263160" cy="99000"/>
              </p14:xfrm>
            </p:contentPart>
          </mc:Choice>
          <mc:Fallback>
            <p:pic>
              <p:nvPicPr>
                <p:cNvPr id="734" name="Ink 733">
                  <a:extLst>
                    <a:ext uri="{FF2B5EF4-FFF2-40B4-BE49-F238E27FC236}">
                      <a16:creationId xmlns:a16="http://schemas.microsoft.com/office/drawing/2014/main" id="{54CA804D-8AF3-572D-0A92-0583F0494372}"/>
                    </a:ext>
                  </a:extLst>
                </p:cNvPr>
                <p:cNvPicPr/>
                <p:nvPr/>
              </p:nvPicPr>
              <p:blipFill>
                <a:blip r:embed="rId1177"/>
                <a:stretch>
                  <a:fillRect/>
                </a:stretch>
              </p:blipFill>
              <p:spPr>
                <a:xfrm>
                  <a:off x="6040435" y="6450715"/>
                  <a:ext cx="388800" cy="85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8">
              <p14:nvContentPartPr>
                <p14:cNvPr id="735" name="Ink 734">
                  <a:extLst>
                    <a:ext uri="{FF2B5EF4-FFF2-40B4-BE49-F238E27FC236}">
                      <a16:creationId xmlns:a16="http://schemas.microsoft.com/office/drawing/2014/main" id="{2FA712E1-A116-D902-BDDF-AB4BAAECFC42}"/>
                    </a:ext>
                  </a:extLst>
                </p14:cNvPr>
                <p14:cNvContentPartPr/>
                <p14:nvPr/>
              </p14:nvContentPartPr>
              <p14:xfrm>
                <a:off x="6140515" y="6843835"/>
                <a:ext cx="218880" cy="59760"/>
              </p14:xfrm>
            </p:contentPart>
          </mc:Choice>
          <mc:Fallback>
            <p:pic>
              <p:nvPicPr>
                <p:cNvPr id="735" name="Ink 734">
                  <a:extLst>
                    <a:ext uri="{FF2B5EF4-FFF2-40B4-BE49-F238E27FC236}">
                      <a16:creationId xmlns:a16="http://schemas.microsoft.com/office/drawing/2014/main" id="{2FA712E1-A116-D902-BDDF-AB4BAAECFC42}"/>
                    </a:ext>
                  </a:extLst>
                </p:cNvPr>
                <p:cNvPicPr/>
                <p:nvPr/>
              </p:nvPicPr>
              <p:blipFill>
                <a:blip r:embed="rId1179"/>
                <a:stretch>
                  <a:fillRect/>
                </a:stretch>
              </p:blipFill>
              <p:spPr>
                <a:xfrm>
                  <a:off x="6077515" y="6466195"/>
                  <a:ext cx="344520" cy="81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0">
              <p14:nvContentPartPr>
                <p14:cNvPr id="736" name="Ink 735">
                  <a:extLst>
                    <a:ext uri="{FF2B5EF4-FFF2-40B4-BE49-F238E27FC236}">
                      <a16:creationId xmlns:a16="http://schemas.microsoft.com/office/drawing/2014/main" id="{88AC4174-8FA9-0697-2BE9-CBC168AFEAB0}"/>
                    </a:ext>
                  </a:extLst>
                </p14:cNvPr>
                <p14:cNvContentPartPr/>
                <p14:nvPr/>
              </p14:nvContentPartPr>
              <p14:xfrm>
                <a:off x="6034675" y="6885955"/>
                <a:ext cx="182520" cy="39960"/>
              </p14:xfrm>
            </p:contentPart>
          </mc:Choice>
          <mc:Fallback>
            <p:pic>
              <p:nvPicPr>
                <p:cNvPr id="736" name="Ink 735">
                  <a:extLst>
                    <a:ext uri="{FF2B5EF4-FFF2-40B4-BE49-F238E27FC236}">
                      <a16:creationId xmlns:a16="http://schemas.microsoft.com/office/drawing/2014/main" id="{88AC4174-8FA9-0697-2BE9-CBC168AFEAB0}"/>
                    </a:ext>
                  </a:extLst>
                </p:cNvPr>
                <p:cNvPicPr/>
                <p:nvPr/>
              </p:nvPicPr>
              <p:blipFill>
                <a:blip r:embed="rId1181"/>
                <a:stretch>
                  <a:fillRect/>
                </a:stretch>
              </p:blipFill>
              <p:spPr>
                <a:xfrm>
                  <a:off x="5971675" y="6507955"/>
                  <a:ext cx="308160" cy="79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2">
              <p14:nvContentPartPr>
                <p14:cNvPr id="737" name="Ink 736">
                  <a:extLst>
                    <a:ext uri="{FF2B5EF4-FFF2-40B4-BE49-F238E27FC236}">
                      <a16:creationId xmlns:a16="http://schemas.microsoft.com/office/drawing/2014/main" id="{2665FA54-2920-AD65-58A8-71B4337748CF}"/>
                    </a:ext>
                  </a:extLst>
                </p14:cNvPr>
                <p14:cNvContentPartPr/>
                <p14:nvPr/>
              </p14:nvContentPartPr>
              <p14:xfrm>
                <a:off x="6155995" y="6853915"/>
                <a:ext cx="229320" cy="56520"/>
              </p14:xfrm>
            </p:contentPart>
          </mc:Choice>
          <mc:Fallback>
            <p:pic>
              <p:nvPicPr>
                <p:cNvPr id="737" name="Ink 736">
                  <a:extLst>
                    <a:ext uri="{FF2B5EF4-FFF2-40B4-BE49-F238E27FC236}">
                      <a16:creationId xmlns:a16="http://schemas.microsoft.com/office/drawing/2014/main" id="{2665FA54-2920-AD65-58A8-71B4337748CF}"/>
                    </a:ext>
                  </a:extLst>
                </p:cNvPr>
                <p:cNvPicPr/>
                <p:nvPr/>
              </p:nvPicPr>
              <p:blipFill>
                <a:blip r:embed="rId1183"/>
                <a:stretch>
                  <a:fillRect/>
                </a:stretch>
              </p:blipFill>
              <p:spPr>
                <a:xfrm>
                  <a:off x="6093355" y="6476275"/>
                  <a:ext cx="354960" cy="81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4">
              <p14:nvContentPartPr>
                <p14:cNvPr id="738" name="Ink 737">
                  <a:extLst>
                    <a:ext uri="{FF2B5EF4-FFF2-40B4-BE49-F238E27FC236}">
                      <a16:creationId xmlns:a16="http://schemas.microsoft.com/office/drawing/2014/main" id="{EF09108D-9E18-AED4-AEB3-1777CD0C23C5}"/>
                    </a:ext>
                  </a:extLst>
                </p14:cNvPr>
                <p14:cNvContentPartPr/>
                <p14:nvPr/>
              </p14:nvContentPartPr>
              <p14:xfrm>
                <a:off x="6277315" y="6847795"/>
                <a:ext cx="142200" cy="48600"/>
              </p14:xfrm>
            </p:contentPart>
          </mc:Choice>
          <mc:Fallback>
            <p:pic>
              <p:nvPicPr>
                <p:cNvPr id="738" name="Ink 737">
                  <a:extLst>
                    <a:ext uri="{FF2B5EF4-FFF2-40B4-BE49-F238E27FC236}">
                      <a16:creationId xmlns:a16="http://schemas.microsoft.com/office/drawing/2014/main" id="{EF09108D-9E18-AED4-AEB3-1777CD0C23C5}"/>
                    </a:ext>
                  </a:extLst>
                </p:cNvPr>
                <p:cNvPicPr/>
                <p:nvPr/>
              </p:nvPicPr>
              <p:blipFill>
                <a:blip r:embed="rId1185"/>
                <a:stretch>
                  <a:fillRect/>
                </a:stretch>
              </p:blipFill>
              <p:spPr>
                <a:xfrm>
                  <a:off x="6214315" y="6470155"/>
                  <a:ext cx="267840" cy="80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6">
              <p14:nvContentPartPr>
                <p14:cNvPr id="739" name="Ink 738">
                  <a:extLst>
                    <a:ext uri="{FF2B5EF4-FFF2-40B4-BE49-F238E27FC236}">
                      <a16:creationId xmlns:a16="http://schemas.microsoft.com/office/drawing/2014/main" id="{64EB7938-03E4-E13C-5E30-CF7AD1D0763A}"/>
                    </a:ext>
                  </a:extLst>
                </p14:cNvPr>
                <p14:cNvContentPartPr/>
                <p14:nvPr/>
              </p14:nvContentPartPr>
              <p14:xfrm>
                <a:off x="6279475" y="6804235"/>
                <a:ext cx="228960" cy="101520"/>
              </p14:xfrm>
            </p:contentPart>
          </mc:Choice>
          <mc:Fallback>
            <p:pic>
              <p:nvPicPr>
                <p:cNvPr id="739" name="Ink 738">
                  <a:extLst>
                    <a:ext uri="{FF2B5EF4-FFF2-40B4-BE49-F238E27FC236}">
                      <a16:creationId xmlns:a16="http://schemas.microsoft.com/office/drawing/2014/main" id="{64EB7938-03E4-E13C-5E30-CF7AD1D0763A}"/>
                    </a:ext>
                  </a:extLst>
                </p:cNvPr>
                <p:cNvPicPr/>
                <p:nvPr/>
              </p:nvPicPr>
              <p:blipFill>
                <a:blip r:embed="rId1187"/>
                <a:stretch>
                  <a:fillRect/>
                </a:stretch>
              </p:blipFill>
              <p:spPr>
                <a:xfrm>
                  <a:off x="6216835" y="6426235"/>
                  <a:ext cx="354600" cy="85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8">
              <p14:nvContentPartPr>
                <p14:cNvPr id="740" name="Ink 739">
                  <a:extLst>
                    <a:ext uri="{FF2B5EF4-FFF2-40B4-BE49-F238E27FC236}">
                      <a16:creationId xmlns:a16="http://schemas.microsoft.com/office/drawing/2014/main" id="{8A7A5455-0318-F579-3664-D9FEAF9CBF56}"/>
                    </a:ext>
                  </a:extLst>
                </p14:cNvPr>
                <p14:cNvContentPartPr/>
                <p14:nvPr/>
              </p14:nvContentPartPr>
              <p14:xfrm>
                <a:off x="6335635" y="6789115"/>
                <a:ext cx="173880" cy="105120"/>
              </p14:xfrm>
            </p:contentPart>
          </mc:Choice>
          <mc:Fallback>
            <p:pic>
              <p:nvPicPr>
                <p:cNvPr id="740" name="Ink 739">
                  <a:extLst>
                    <a:ext uri="{FF2B5EF4-FFF2-40B4-BE49-F238E27FC236}">
                      <a16:creationId xmlns:a16="http://schemas.microsoft.com/office/drawing/2014/main" id="{8A7A5455-0318-F579-3664-D9FEAF9CBF56}"/>
                    </a:ext>
                  </a:extLst>
                </p:cNvPr>
                <p:cNvPicPr/>
                <p:nvPr/>
              </p:nvPicPr>
              <p:blipFill>
                <a:blip r:embed="rId1189"/>
                <a:stretch>
                  <a:fillRect/>
                </a:stretch>
              </p:blipFill>
              <p:spPr>
                <a:xfrm>
                  <a:off x="6272995" y="6411115"/>
                  <a:ext cx="299520" cy="86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0">
              <p14:nvContentPartPr>
                <p14:cNvPr id="741" name="Ink 740">
                  <a:extLst>
                    <a:ext uri="{FF2B5EF4-FFF2-40B4-BE49-F238E27FC236}">
                      <a16:creationId xmlns:a16="http://schemas.microsoft.com/office/drawing/2014/main" id="{87190B9E-E488-B5F7-82EF-9F978669FC23}"/>
                    </a:ext>
                  </a:extLst>
                </p14:cNvPr>
                <p14:cNvContentPartPr/>
                <p14:nvPr/>
              </p14:nvContentPartPr>
              <p14:xfrm>
                <a:off x="6188755" y="6787315"/>
                <a:ext cx="144720" cy="90360"/>
              </p14:xfrm>
            </p:contentPart>
          </mc:Choice>
          <mc:Fallback>
            <p:pic>
              <p:nvPicPr>
                <p:cNvPr id="741" name="Ink 740">
                  <a:extLst>
                    <a:ext uri="{FF2B5EF4-FFF2-40B4-BE49-F238E27FC236}">
                      <a16:creationId xmlns:a16="http://schemas.microsoft.com/office/drawing/2014/main" id="{87190B9E-E488-B5F7-82EF-9F978669FC23}"/>
                    </a:ext>
                  </a:extLst>
                </p:cNvPr>
                <p:cNvPicPr/>
                <p:nvPr/>
              </p:nvPicPr>
              <p:blipFill>
                <a:blip r:embed="rId1191"/>
                <a:stretch>
                  <a:fillRect/>
                </a:stretch>
              </p:blipFill>
              <p:spPr>
                <a:xfrm>
                  <a:off x="6126115" y="6409315"/>
                  <a:ext cx="270360" cy="84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2">
              <p14:nvContentPartPr>
                <p14:cNvPr id="742" name="Ink 741">
                  <a:extLst>
                    <a:ext uri="{FF2B5EF4-FFF2-40B4-BE49-F238E27FC236}">
                      <a16:creationId xmlns:a16="http://schemas.microsoft.com/office/drawing/2014/main" id="{90A42045-4BD1-EB30-A31E-767F86545959}"/>
                    </a:ext>
                  </a:extLst>
                </p14:cNvPr>
                <p14:cNvContentPartPr/>
                <p14:nvPr/>
              </p14:nvContentPartPr>
              <p14:xfrm>
                <a:off x="6154915" y="6752035"/>
                <a:ext cx="171720" cy="117720"/>
              </p14:xfrm>
            </p:contentPart>
          </mc:Choice>
          <mc:Fallback>
            <p:pic>
              <p:nvPicPr>
                <p:cNvPr id="742" name="Ink 741">
                  <a:extLst>
                    <a:ext uri="{FF2B5EF4-FFF2-40B4-BE49-F238E27FC236}">
                      <a16:creationId xmlns:a16="http://schemas.microsoft.com/office/drawing/2014/main" id="{90A42045-4BD1-EB30-A31E-767F86545959}"/>
                    </a:ext>
                  </a:extLst>
                </p:cNvPr>
                <p:cNvPicPr/>
                <p:nvPr/>
              </p:nvPicPr>
              <p:blipFill>
                <a:blip r:embed="rId1193"/>
                <a:stretch>
                  <a:fillRect/>
                </a:stretch>
              </p:blipFill>
              <p:spPr>
                <a:xfrm>
                  <a:off x="6092275" y="6374035"/>
                  <a:ext cx="297360" cy="87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4">
              <p14:nvContentPartPr>
                <p14:cNvPr id="743" name="Ink 742">
                  <a:extLst>
                    <a:ext uri="{FF2B5EF4-FFF2-40B4-BE49-F238E27FC236}">
                      <a16:creationId xmlns:a16="http://schemas.microsoft.com/office/drawing/2014/main" id="{705E4655-08D1-A1A9-E792-3E06B0D7541D}"/>
                    </a:ext>
                  </a:extLst>
                </p14:cNvPr>
                <p14:cNvContentPartPr/>
                <p14:nvPr/>
              </p14:nvContentPartPr>
              <p14:xfrm>
                <a:off x="6185155" y="6677875"/>
                <a:ext cx="155880" cy="132120"/>
              </p14:xfrm>
            </p:contentPart>
          </mc:Choice>
          <mc:Fallback>
            <p:pic>
              <p:nvPicPr>
                <p:cNvPr id="743" name="Ink 742">
                  <a:extLst>
                    <a:ext uri="{FF2B5EF4-FFF2-40B4-BE49-F238E27FC236}">
                      <a16:creationId xmlns:a16="http://schemas.microsoft.com/office/drawing/2014/main" id="{705E4655-08D1-A1A9-E792-3E06B0D7541D}"/>
                    </a:ext>
                  </a:extLst>
                </p:cNvPr>
                <p:cNvPicPr/>
                <p:nvPr/>
              </p:nvPicPr>
              <p:blipFill>
                <a:blip r:embed="rId1195"/>
                <a:stretch>
                  <a:fillRect/>
                </a:stretch>
              </p:blipFill>
              <p:spPr>
                <a:xfrm>
                  <a:off x="6122515" y="6300235"/>
                  <a:ext cx="281520" cy="88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6">
              <p14:nvContentPartPr>
                <p14:cNvPr id="744" name="Ink 743">
                  <a:extLst>
                    <a:ext uri="{FF2B5EF4-FFF2-40B4-BE49-F238E27FC236}">
                      <a16:creationId xmlns:a16="http://schemas.microsoft.com/office/drawing/2014/main" id="{1D9BEAED-4FF0-8A19-299A-08994D8835DA}"/>
                    </a:ext>
                  </a:extLst>
                </p14:cNvPr>
                <p14:cNvContentPartPr/>
                <p14:nvPr/>
              </p14:nvContentPartPr>
              <p14:xfrm>
                <a:off x="6242035" y="6722875"/>
                <a:ext cx="146160" cy="93240"/>
              </p14:xfrm>
            </p:contentPart>
          </mc:Choice>
          <mc:Fallback>
            <p:pic>
              <p:nvPicPr>
                <p:cNvPr id="744" name="Ink 743">
                  <a:extLst>
                    <a:ext uri="{FF2B5EF4-FFF2-40B4-BE49-F238E27FC236}">
                      <a16:creationId xmlns:a16="http://schemas.microsoft.com/office/drawing/2014/main" id="{1D9BEAED-4FF0-8A19-299A-08994D8835DA}"/>
                    </a:ext>
                  </a:extLst>
                </p:cNvPr>
                <p:cNvPicPr/>
                <p:nvPr/>
              </p:nvPicPr>
              <p:blipFill>
                <a:blip r:embed="rId1197"/>
                <a:stretch>
                  <a:fillRect/>
                </a:stretch>
              </p:blipFill>
              <p:spPr>
                <a:xfrm>
                  <a:off x="6179035" y="6344875"/>
                  <a:ext cx="271800" cy="84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8">
              <p14:nvContentPartPr>
                <p14:cNvPr id="745" name="Ink 744">
                  <a:extLst>
                    <a:ext uri="{FF2B5EF4-FFF2-40B4-BE49-F238E27FC236}">
                      <a16:creationId xmlns:a16="http://schemas.microsoft.com/office/drawing/2014/main" id="{D0A663F5-D248-59BF-AEAC-F9DA6677ADA0}"/>
                    </a:ext>
                  </a:extLst>
                </p14:cNvPr>
                <p14:cNvContentPartPr/>
                <p14:nvPr/>
              </p14:nvContentPartPr>
              <p14:xfrm>
                <a:off x="6235555" y="6723955"/>
                <a:ext cx="167760" cy="111600"/>
              </p14:xfrm>
            </p:contentPart>
          </mc:Choice>
          <mc:Fallback>
            <p:pic>
              <p:nvPicPr>
                <p:cNvPr id="745" name="Ink 744">
                  <a:extLst>
                    <a:ext uri="{FF2B5EF4-FFF2-40B4-BE49-F238E27FC236}">
                      <a16:creationId xmlns:a16="http://schemas.microsoft.com/office/drawing/2014/main" id="{D0A663F5-D248-59BF-AEAC-F9DA6677ADA0}"/>
                    </a:ext>
                  </a:extLst>
                </p:cNvPr>
                <p:cNvPicPr/>
                <p:nvPr/>
              </p:nvPicPr>
              <p:blipFill>
                <a:blip r:embed="rId1199"/>
                <a:stretch>
                  <a:fillRect/>
                </a:stretch>
              </p:blipFill>
              <p:spPr>
                <a:xfrm>
                  <a:off x="6172555" y="6346315"/>
                  <a:ext cx="293400" cy="86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0">
              <p14:nvContentPartPr>
                <p14:cNvPr id="746" name="Ink 745">
                  <a:extLst>
                    <a:ext uri="{FF2B5EF4-FFF2-40B4-BE49-F238E27FC236}">
                      <a16:creationId xmlns:a16="http://schemas.microsoft.com/office/drawing/2014/main" id="{F6E9A854-2084-06B3-10A0-B40DB822170F}"/>
                    </a:ext>
                  </a:extLst>
                </p14:cNvPr>
                <p14:cNvContentPartPr/>
                <p14:nvPr/>
              </p14:nvContentPartPr>
              <p14:xfrm>
                <a:off x="6325555" y="6729715"/>
                <a:ext cx="115200" cy="99000"/>
              </p14:xfrm>
            </p:contentPart>
          </mc:Choice>
          <mc:Fallback>
            <p:pic>
              <p:nvPicPr>
                <p:cNvPr id="746" name="Ink 745">
                  <a:extLst>
                    <a:ext uri="{FF2B5EF4-FFF2-40B4-BE49-F238E27FC236}">
                      <a16:creationId xmlns:a16="http://schemas.microsoft.com/office/drawing/2014/main" id="{F6E9A854-2084-06B3-10A0-B40DB822170F}"/>
                    </a:ext>
                  </a:extLst>
                </p:cNvPr>
                <p:cNvPicPr/>
                <p:nvPr/>
              </p:nvPicPr>
              <p:blipFill>
                <a:blip r:embed="rId1201"/>
                <a:stretch>
                  <a:fillRect/>
                </a:stretch>
              </p:blipFill>
              <p:spPr>
                <a:xfrm>
                  <a:off x="6262915" y="6351715"/>
                  <a:ext cx="240840" cy="85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2">
              <p14:nvContentPartPr>
                <p14:cNvPr id="747" name="Ink 746">
                  <a:extLst>
                    <a:ext uri="{FF2B5EF4-FFF2-40B4-BE49-F238E27FC236}">
                      <a16:creationId xmlns:a16="http://schemas.microsoft.com/office/drawing/2014/main" id="{B6997CD8-2CA2-DEDE-497E-3EA271C1072A}"/>
                    </a:ext>
                  </a:extLst>
                </p14:cNvPr>
                <p14:cNvContentPartPr/>
                <p14:nvPr/>
              </p14:nvContentPartPr>
              <p14:xfrm>
                <a:off x="6258955" y="6741955"/>
                <a:ext cx="169920" cy="120240"/>
              </p14:xfrm>
            </p:contentPart>
          </mc:Choice>
          <mc:Fallback>
            <p:pic>
              <p:nvPicPr>
                <p:cNvPr id="747" name="Ink 746">
                  <a:extLst>
                    <a:ext uri="{FF2B5EF4-FFF2-40B4-BE49-F238E27FC236}">
                      <a16:creationId xmlns:a16="http://schemas.microsoft.com/office/drawing/2014/main" id="{B6997CD8-2CA2-DEDE-497E-3EA271C1072A}"/>
                    </a:ext>
                  </a:extLst>
                </p:cNvPr>
                <p:cNvPicPr/>
                <p:nvPr/>
              </p:nvPicPr>
              <p:blipFill>
                <a:blip r:embed="rId1203"/>
                <a:stretch>
                  <a:fillRect/>
                </a:stretch>
              </p:blipFill>
              <p:spPr>
                <a:xfrm>
                  <a:off x="6195955" y="6364315"/>
                  <a:ext cx="295560" cy="87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4">
              <p14:nvContentPartPr>
                <p14:cNvPr id="748" name="Ink 747">
                  <a:extLst>
                    <a:ext uri="{FF2B5EF4-FFF2-40B4-BE49-F238E27FC236}">
                      <a16:creationId xmlns:a16="http://schemas.microsoft.com/office/drawing/2014/main" id="{EAA7B3FF-B84D-DB74-FB69-8AF228940FE2}"/>
                    </a:ext>
                  </a:extLst>
                </p14:cNvPr>
                <p14:cNvContentPartPr/>
                <p14:nvPr/>
              </p14:nvContentPartPr>
              <p14:xfrm>
                <a:off x="6358315" y="6746275"/>
                <a:ext cx="169560" cy="133200"/>
              </p14:xfrm>
            </p:contentPart>
          </mc:Choice>
          <mc:Fallback>
            <p:pic>
              <p:nvPicPr>
                <p:cNvPr id="748" name="Ink 747">
                  <a:extLst>
                    <a:ext uri="{FF2B5EF4-FFF2-40B4-BE49-F238E27FC236}">
                      <a16:creationId xmlns:a16="http://schemas.microsoft.com/office/drawing/2014/main" id="{EAA7B3FF-B84D-DB74-FB69-8AF228940FE2}"/>
                    </a:ext>
                  </a:extLst>
                </p:cNvPr>
                <p:cNvPicPr/>
                <p:nvPr/>
              </p:nvPicPr>
              <p:blipFill>
                <a:blip r:embed="rId1205"/>
                <a:stretch>
                  <a:fillRect/>
                </a:stretch>
              </p:blipFill>
              <p:spPr>
                <a:xfrm>
                  <a:off x="6295315" y="6368275"/>
                  <a:ext cx="295200" cy="88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6">
              <p14:nvContentPartPr>
                <p14:cNvPr id="749" name="Ink 748">
                  <a:extLst>
                    <a:ext uri="{FF2B5EF4-FFF2-40B4-BE49-F238E27FC236}">
                      <a16:creationId xmlns:a16="http://schemas.microsoft.com/office/drawing/2014/main" id="{E3D4CEAB-0633-9739-9B09-51FD8A2F6390}"/>
                    </a:ext>
                  </a:extLst>
                </p14:cNvPr>
                <p14:cNvContentPartPr/>
                <p14:nvPr/>
              </p14:nvContentPartPr>
              <p14:xfrm>
                <a:off x="6312235" y="6834475"/>
                <a:ext cx="154440" cy="102960"/>
              </p14:xfrm>
            </p:contentPart>
          </mc:Choice>
          <mc:Fallback>
            <p:pic>
              <p:nvPicPr>
                <p:cNvPr id="749" name="Ink 748">
                  <a:extLst>
                    <a:ext uri="{FF2B5EF4-FFF2-40B4-BE49-F238E27FC236}">
                      <a16:creationId xmlns:a16="http://schemas.microsoft.com/office/drawing/2014/main" id="{E3D4CEAB-0633-9739-9B09-51FD8A2F6390}"/>
                    </a:ext>
                  </a:extLst>
                </p:cNvPr>
                <p:cNvPicPr/>
                <p:nvPr/>
              </p:nvPicPr>
              <p:blipFill>
                <a:blip r:embed="rId1207"/>
                <a:stretch>
                  <a:fillRect/>
                </a:stretch>
              </p:blipFill>
              <p:spPr>
                <a:xfrm>
                  <a:off x="6249595" y="6456475"/>
                  <a:ext cx="280080" cy="85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8">
              <p14:nvContentPartPr>
                <p14:cNvPr id="750" name="Ink 749">
                  <a:extLst>
                    <a:ext uri="{FF2B5EF4-FFF2-40B4-BE49-F238E27FC236}">
                      <a16:creationId xmlns:a16="http://schemas.microsoft.com/office/drawing/2014/main" id="{B6BEA571-E857-ED62-1254-5FCF39AFD860}"/>
                    </a:ext>
                  </a:extLst>
                </p14:cNvPr>
                <p14:cNvContentPartPr/>
                <p14:nvPr/>
              </p14:nvContentPartPr>
              <p14:xfrm>
                <a:off x="6524995" y="6795235"/>
                <a:ext cx="55800" cy="41040"/>
              </p14:xfrm>
            </p:contentPart>
          </mc:Choice>
          <mc:Fallback>
            <p:pic>
              <p:nvPicPr>
                <p:cNvPr id="750" name="Ink 749">
                  <a:extLst>
                    <a:ext uri="{FF2B5EF4-FFF2-40B4-BE49-F238E27FC236}">
                      <a16:creationId xmlns:a16="http://schemas.microsoft.com/office/drawing/2014/main" id="{B6BEA571-E857-ED62-1254-5FCF39AFD860}"/>
                    </a:ext>
                  </a:extLst>
                </p:cNvPr>
                <p:cNvPicPr/>
                <p:nvPr/>
              </p:nvPicPr>
              <p:blipFill>
                <a:blip r:embed="rId1209"/>
                <a:stretch>
                  <a:fillRect/>
                </a:stretch>
              </p:blipFill>
              <p:spPr>
                <a:xfrm>
                  <a:off x="6462355" y="6417235"/>
                  <a:ext cx="181440" cy="79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0">
              <p14:nvContentPartPr>
                <p14:cNvPr id="751" name="Ink 750">
                  <a:extLst>
                    <a:ext uri="{FF2B5EF4-FFF2-40B4-BE49-F238E27FC236}">
                      <a16:creationId xmlns:a16="http://schemas.microsoft.com/office/drawing/2014/main" id="{64A216B4-C841-3E3C-E8A5-00655F5BB342}"/>
                    </a:ext>
                  </a:extLst>
                </p14:cNvPr>
                <p14:cNvContentPartPr/>
                <p14:nvPr/>
              </p14:nvContentPartPr>
              <p14:xfrm>
                <a:off x="5711395" y="4962835"/>
                <a:ext cx="100080" cy="275040"/>
              </p14:xfrm>
            </p:contentPart>
          </mc:Choice>
          <mc:Fallback>
            <p:pic>
              <p:nvPicPr>
                <p:cNvPr id="751" name="Ink 750">
                  <a:extLst>
                    <a:ext uri="{FF2B5EF4-FFF2-40B4-BE49-F238E27FC236}">
                      <a16:creationId xmlns:a16="http://schemas.microsoft.com/office/drawing/2014/main" id="{64A216B4-C841-3E3C-E8A5-00655F5BB342}"/>
                    </a:ext>
                  </a:extLst>
                </p:cNvPr>
                <p:cNvPicPr/>
                <p:nvPr/>
              </p:nvPicPr>
              <p:blipFill>
                <a:blip r:embed="rId1211"/>
                <a:stretch>
                  <a:fillRect/>
                </a:stretch>
              </p:blipFill>
              <p:spPr>
                <a:xfrm>
                  <a:off x="5648395" y="4585195"/>
                  <a:ext cx="225720" cy="103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2">
              <p14:nvContentPartPr>
                <p14:cNvPr id="752" name="Ink 751">
                  <a:extLst>
                    <a:ext uri="{FF2B5EF4-FFF2-40B4-BE49-F238E27FC236}">
                      <a16:creationId xmlns:a16="http://schemas.microsoft.com/office/drawing/2014/main" id="{34C48DC3-B288-F52B-0273-7834F6192B46}"/>
                    </a:ext>
                  </a:extLst>
                </p14:cNvPr>
                <p14:cNvContentPartPr/>
                <p14:nvPr/>
              </p14:nvContentPartPr>
              <p14:xfrm>
                <a:off x="5788435" y="4984075"/>
                <a:ext cx="270000" cy="52200"/>
              </p14:xfrm>
            </p:contentPart>
          </mc:Choice>
          <mc:Fallback>
            <p:pic>
              <p:nvPicPr>
                <p:cNvPr id="752" name="Ink 751">
                  <a:extLst>
                    <a:ext uri="{FF2B5EF4-FFF2-40B4-BE49-F238E27FC236}">
                      <a16:creationId xmlns:a16="http://schemas.microsoft.com/office/drawing/2014/main" id="{34C48DC3-B288-F52B-0273-7834F6192B46}"/>
                    </a:ext>
                  </a:extLst>
                </p:cNvPr>
                <p:cNvPicPr/>
                <p:nvPr/>
              </p:nvPicPr>
              <p:blipFill>
                <a:blip r:embed="rId1213"/>
                <a:stretch>
                  <a:fillRect/>
                </a:stretch>
              </p:blipFill>
              <p:spPr>
                <a:xfrm>
                  <a:off x="5725435" y="4606075"/>
                  <a:ext cx="395640" cy="80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4">
              <p14:nvContentPartPr>
                <p14:cNvPr id="754" name="Ink 753">
                  <a:extLst>
                    <a:ext uri="{FF2B5EF4-FFF2-40B4-BE49-F238E27FC236}">
                      <a16:creationId xmlns:a16="http://schemas.microsoft.com/office/drawing/2014/main" id="{131A8C07-4D92-B13D-AEFF-7AC5F0DB50E6}"/>
                    </a:ext>
                  </a:extLst>
                </p14:cNvPr>
                <p14:cNvContentPartPr/>
                <p14:nvPr/>
              </p14:nvContentPartPr>
              <p14:xfrm>
                <a:off x="5739475" y="5010355"/>
                <a:ext cx="155520" cy="158040"/>
              </p14:xfrm>
            </p:contentPart>
          </mc:Choice>
          <mc:Fallback>
            <p:pic>
              <p:nvPicPr>
                <p:cNvPr id="754" name="Ink 753">
                  <a:extLst>
                    <a:ext uri="{FF2B5EF4-FFF2-40B4-BE49-F238E27FC236}">
                      <a16:creationId xmlns:a16="http://schemas.microsoft.com/office/drawing/2014/main" id="{131A8C07-4D92-B13D-AEFF-7AC5F0DB50E6}"/>
                    </a:ext>
                  </a:extLst>
                </p:cNvPr>
                <p:cNvPicPr/>
                <p:nvPr/>
              </p:nvPicPr>
              <p:blipFill>
                <a:blip r:embed="rId1215"/>
                <a:stretch>
                  <a:fillRect/>
                </a:stretch>
              </p:blipFill>
              <p:spPr>
                <a:xfrm>
                  <a:off x="5676475" y="4632355"/>
                  <a:ext cx="281160" cy="91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6">
              <p14:nvContentPartPr>
                <p14:cNvPr id="755" name="Ink 754">
                  <a:extLst>
                    <a:ext uri="{FF2B5EF4-FFF2-40B4-BE49-F238E27FC236}">
                      <a16:creationId xmlns:a16="http://schemas.microsoft.com/office/drawing/2014/main" id="{2A0C06C3-EB6A-9278-155F-F3B653BF5911}"/>
                    </a:ext>
                  </a:extLst>
                </p14:cNvPr>
                <p14:cNvContentPartPr/>
                <p14:nvPr/>
              </p14:nvContentPartPr>
              <p14:xfrm>
                <a:off x="5809315" y="5007115"/>
                <a:ext cx="150480" cy="147960"/>
              </p14:xfrm>
            </p:contentPart>
          </mc:Choice>
          <mc:Fallback>
            <p:pic>
              <p:nvPicPr>
                <p:cNvPr id="755" name="Ink 754">
                  <a:extLst>
                    <a:ext uri="{FF2B5EF4-FFF2-40B4-BE49-F238E27FC236}">
                      <a16:creationId xmlns:a16="http://schemas.microsoft.com/office/drawing/2014/main" id="{2A0C06C3-EB6A-9278-155F-F3B653BF5911}"/>
                    </a:ext>
                  </a:extLst>
                </p:cNvPr>
                <p:cNvPicPr/>
                <p:nvPr/>
              </p:nvPicPr>
              <p:blipFill>
                <a:blip r:embed="rId1217"/>
                <a:stretch>
                  <a:fillRect/>
                </a:stretch>
              </p:blipFill>
              <p:spPr>
                <a:xfrm>
                  <a:off x="5746315" y="4629115"/>
                  <a:ext cx="276120" cy="90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8">
              <p14:nvContentPartPr>
                <p14:cNvPr id="756" name="Ink 755">
                  <a:extLst>
                    <a:ext uri="{FF2B5EF4-FFF2-40B4-BE49-F238E27FC236}">
                      <a16:creationId xmlns:a16="http://schemas.microsoft.com/office/drawing/2014/main" id="{0FF2B8B2-18AE-1576-CF81-85A8D09BA8DD}"/>
                    </a:ext>
                  </a:extLst>
                </p14:cNvPr>
                <p14:cNvContentPartPr/>
                <p14:nvPr/>
              </p14:nvContentPartPr>
              <p14:xfrm>
                <a:off x="5781235" y="5041315"/>
                <a:ext cx="189720" cy="128880"/>
              </p14:xfrm>
            </p:contentPart>
          </mc:Choice>
          <mc:Fallback>
            <p:pic>
              <p:nvPicPr>
                <p:cNvPr id="756" name="Ink 755">
                  <a:extLst>
                    <a:ext uri="{FF2B5EF4-FFF2-40B4-BE49-F238E27FC236}">
                      <a16:creationId xmlns:a16="http://schemas.microsoft.com/office/drawing/2014/main" id="{0FF2B8B2-18AE-1576-CF81-85A8D09BA8DD}"/>
                    </a:ext>
                  </a:extLst>
                </p:cNvPr>
                <p:cNvPicPr/>
                <p:nvPr/>
              </p:nvPicPr>
              <p:blipFill>
                <a:blip r:embed="rId1219"/>
                <a:stretch>
                  <a:fillRect/>
                </a:stretch>
              </p:blipFill>
              <p:spPr>
                <a:xfrm>
                  <a:off x="5718595" y="4663675"/>
                  <a:ext cx="315360" cy="8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0">
              <p14:nvContentPartPr>
                <p14:cNvPr id="757" name="Ink 756">
                  <a:extLst>
                    <a:ext uri="{FF2B5EF4-FFF2-40B4-BE49-F238E27FC236}">
                      <a16:creationId xmlns:a16="http://schemas.microsoft.com/office/drawing/2014/main" id="{06B71F92-7079-9976-3215-08384FE483EC}"/>
                    </a:ext>
                  </a:extLst>
                </p14:cNvPr>
                <p14:cNvContentPartPr/>
                <p14:nvPr/>
              </p14:nvContentPartPr>
              <p14:xfrm>
                <a:off x="5781595" y="5034835"/>
                <a:ext cx="192600" cy="181080"/>
              </p14:xfrm>
            </p:contentPart>
          </mc:Choice>
          <mc:Fallback>
            <p:pic>
              <p:nvPicPr>
                <p:cNvPr id="757" name="Ink 756">
                  <a:extLst>
                    <a:ext uri="{FF2B5EF4-FFF2-40B4-BE49-F238E27FC236}">
                      <a16:creationId xmlns:a16="http://schemas.microsoft.com/office/drawing/2014/main" id="{06B71F92-7079-9976-3215-08384FE483EC}"/>
                    </a:ext>
                  </a:extLst>
                </p:cNvPr>
                <p:cNvPicPr/>
                <p:nvPr/>
              </p:nvPicPr>
              <p:blipFill>
                <a:blip r:embed="rId1221"/>
                <a:stretch>
                  <a:fillRect/>
                </a:stretch>
              </p:blipFill>
              <p:spPr>
                <a:xfrm>
                  <a:off x="5718955" y="4656835"/>
                  <a:ext cx="318240" cy="93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2">
              <p14:nvContentPartPr>
                <p14:cNvPr id="758" name="Ink 757">
                  <a:extLst>
                    <a:ext uri="{FF2B5EF4-FFF2-40B4-BE49-F238E27FC236}">
                      <a16:creationId xmlns:a16="http://schemas.microsoft.com/office/drawing/2014/main" id="{E3CF124E-EF32-9594-C21C-64BBBC1634B1}"/>
                    </a:ext>
                  </a:extLst>
                </p14:cNvPr>
                <p14:cNvContentPartPr/>
                <p14:nvPr/>
              </p14:nvContentPartPr>
              <p14:xfrm>
                <a:off x="5764315" y="5058235"/>
                <a:ext cx="244800" cy="234000"/>
              </p14:xfrm>
            </p:contentPart>
          </mc:Choice>
          <mc:Fallback>
            <p:pic>
              <p:nvPicPr>
                <p:cNvPr id="758" name="Ink 757">
                  <a:extLst>
                    <a:ext uri="{FF2B5EF4-FFF2-40B4-BE49-F238E27FC236}">
                      <a16:creationId xmlns:a16="http://schemas.microsoft.com/office/drawing/2014/main" id="{E3CF124E-EF32-9594-C21C-64BBBC1634B1}"/>
                    </a:ext>
                  </a:extLst>
                </p:cNvPr>
                <p:cNvPicPr/>
                <p:nvPr/>
              </p:nvPicPr>
              <p:blipFill>
                <a:blip r:embed="rId1223"/>
                <a:stretch>
                  <a:fillRect/>
                </a:stretch>
              </p:blipFill>
              <p:spPr>
                <a:xfrm>
                  <a:off x="5701675" y="4680595"/>
                  <a:ext cx="370440" cy="98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4">
              <p14:nvContentPartPr>
                <p14:cNvPr id="759" name="Ink 758">
                  <a:extLst>
                    <a:ext uri="{FF2B5EF4-FFF2-40B4-BE49-F238E27FC236}">
                      <a16:creationId xmlns:a16="http://schemas.microsoft.com/office/drawing/2014/main" id="{507490F7-A9A1-96DF-BACC-CB3C75AA3FA8}"/>
                    </a:ext>
                  </a:extLst>
                </p14:cNvPr>
                <p14:cNvContentPartPr/>
                <p14:nvPr/>
              </p14:nvContentPartPr>
              <p14:xfrm>
                <a:off x="5784115" y="5062915"/>
                <a:ext cx="190800" cy="155160"/>
              </p14:xfrm>
            </p:contentPart>
          </mc:Choice>
          <mc:Fallback>
            <p:pic>
              <p:nvPicPr>
                <p:cNvPr id="759" name="Ink 758">
                  <a:extLst>
                    <a:ext uri="{FF2B5EF4-FFF2-40B4-BE49-F238E27FC236}">
                      <a16:creationId xmlns:a16="http://schemas.microsoft.com/office/drawing/2014/main" id="{507490F7-A9A1-96DF-BACC-CB3C75AA3FA8}"/>
                    </a:ext>
                  </a:extLst>
                </p:cNvPr>
                <p:cNvPicPr/>
                <p:nvPr/>
              </p:nvPicPr>
              <p:blipFill>
                <a:blip r:embed="rId1225"/>
                <a:stretch>
                  <a:fillRect/>
                </a:stretch>
              </p:blipFill>
              <p:spPr>
                <a:xfrm>
                  <a:off x="5721475" y="4685275"/>
                  <a:ext cx="31644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6">
              <p14:nvContentPartPr>
                <p14:cNvPr id="760" name="Ink 759">
                  <a:extLst>
                    <a:ext uri="{FF2B5EF4-FFF2-40B4-BE49-F238E27FC236}">
                      <a16:creationId xmlns:a16="http://schemas.microsoft.com/office/drawing/2014/main" id="{EC4AF5AF-5DFE-EF46-789A-634A30067682}"/>
                    </a:ext>
                  </a:extLst>
                </p14:cNvPr>
                <p14:cNvContentPartPr/>
                <p14:nvPr/>
              </p14:nvContentPartPr>
              <p14:xfrm>
                <a:off x="5742355" y="5292595"/>
                <a:ext cx="11880" cy="16920"/>
              </p14:xfrm>
            </p:contentPart>
          </mc:Choice>
          <mc:Fallback>
            <p:pic>
              <p:nvPicPr>
                <p:cNvPr id="760" name="Ink 759">
                  <a:extLst>
                    <a:ext uri="{FF2B5EF4-FFF2-40B4-BE49-F238E27FC236}">
                      <a16:creationId xmlns:a16="http://schemas.microsoft.com/office/drawing/2014/main" id="{EC4AF5AF-5DFE-EF46-789A-634A30067682}"/>
                    </a:ext>
                  </a:extLst>
                </p:cNvPr>
                <p:cNvPicPr/>
                <p:nvPr/>
              </p:nvPicPr>
              <p:blipFill>
                <a:blip r:embed="rId899"/>
                <a:stretch>
                  <a:fillRect/>
                </a:stretch>
              </p:blipFill>
              <p:spPr>
                <a:xfrm>
                  <a:off x="5679715" y="4914955"/>
                  <a:ext cx="137520" cy="77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7">
              <p14:nvContentPartPr>
                <p14:cNvPr id="761" name="Ink 760">
                  <a:extLst>
                    <a:ext uri="{FF2B5EF4-FFF2-40B4-BE49-F238E27FC236}">
                      <a16:creationId xmlns:a16="http://schemas.microsoft.com/office/drawing/2014/main" id="{88EB244D-9FEE-CF48-5A01-A0B289225791}"/>
                    </a:ext>
                  </a:extLst>
                </p14:cNvPr>
                <p14:cNvContentPartPr/>
                <p14:nvPr/>
              </p14:nvContentPartPr>
              <p14:xfrm>
                <a:off x="5729395" y="5022955"/>
                <a:ext cx="140400" cy="190440"/>
              </p14:xfrm>
            </p:contentPart>
          </mc:Choice>
          <mc:Fallback>
            <p:pic>
              <p:nvPicPr>
                <p:cNvPr id="761" name="Ink 760">
                  <a:extLst>
                    <a:ext uri="{FF2B5EF4-FFF2-40B4-BE49-F238E27FC236}">
                      <a16:creationId xmlns:a16="http://schemas.microsoft.com/office/drawing/2014/main" id="{88EB244D-9FEE-CF48-5A01-A0B289225791}"/>
                    </a:ext>
                  </a:extLst>
                </p:cNvPr>
                <p:cNvPicPr/>
                <p:nvPr/>
              </p:nvPicPr>
              <p:blipFill>
                <a:blip r:embed="rId1228"/>
                <a:stretch>
                  <a:fillRect/>
                </a:stretch>
              </p:blipFill>
              <p:spPr>
                <a:xfrm>
                  <a:off x="5666395" y="4644955"/>
                  <a:ext cx="266040" cy="94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9">
              <p14:nvContentPartPr>
                <p14:cNvPr id="762" name="Ink 761">
                  <a:extLst>
                    <a:ext uri="{FF2B5EF4-FFF2-40B4-BE49-F238E27FC236}">
                      <a16:creationId xmlns:a16="http://schemas.microsoft.com/office/drawing/2014/main" id="{3F981BDA-0B41-715F-B36B-3EC304BB9A06}"/>
                    </a:ext>
                  </a:extLst>
                </p14:cNvPr>
                <p14:cNvContentPartPr/>
                <p14:nvPr/>
              </p14:nvContentPartPr>
              <p14:xfrm>
                <a:off x="5735155" y="5045635"/>
                <a:ext cx="138960" cy="251640"/>
              </p14:xfrm>
            </p:contentPart>
          </mc:Choice>
          <mc:Fallback>
            <p:pic>
              <p:nvPicPr>
                <p:cNvPr id="762" name="Ink 761">
                  <a:extLst>
                    <a:ext uri="{FF2B5EF4-FFF2-40B4-BE49-F238E27FC236}">
                      <a16:creationId xmlns:a16="http://schemas.microsoft.com/office/drawing/2014/main" id="{3F981BDA-0B41-715F-B36B-3EC304BB9A06}"/>
                    </a:ext>
                  </a:extLst>
                </p:cNvPr>
                <p:cNvPicPr/>
                <p:nvPr/>
              </p:nvPicPr>
              <p:blipFill>
                <a:blip r:embed="rId1230"/>
                <a:stretch>
                  <a:fillRect/>
                </a:stretch>
              </p:blipFill>
              <p:spPr>
                <a:xfrm>
                  <a:off x="5672515" y="4667635"/>
                  <a:ext cx="264600" cy="100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1">
              <p14:nvContentPartPr>
                <p14:cNvPr id="763" name="Ink 762">
                  <a:extLst>
                    <a:ext uri="{FF2B5EF4-FFF2-40B4-BE49-F238E27FC236}">
                      <a16:creationId xmlns:a16="http://schemas.microsoft.com/office/drawing/2014/main" id="{C269DC50-344F-ADF0-2321-C1CCB3525BC6}"/>
                    </a:ext>
                  </a:extLst>
                </p14:cNvPr>
                <p14:cNvContentPartPr/>
                <p14:nvPr/>
              </p14:nvContentPartPr>
              <p14:xfrm>
                <a:off x="5797075" y="5054635"/>
                <a:ext cx="29520" cy="60120"/>
              </p14:xfrm>
            </p:contentPart>
          </mc:Choice>
          <mc:Fallback>
            <p:pic>
              <p:nvPicPr>
                <p:cNvPr id="763" name="Ink 762">
                  <a:extLst>
                    <a:ext uri="{FF2B5EF4-FFF2-40B4-BE49-F238E27FC236}">
                      <a16:creationId xmlns:a16="http://schemas.microsoft.com/office/drawing/2014/main" id="{C269DC50-344F-ADF0-2321-C1CCB3525BC6}"/>
                    </a:ext>
                  </a:extLst>
                </p:cNvPr>
                <p:cNvPicPr/>
                <p:nvPr/>
              </p:nvPicPr>
              <p:blipFill>
                <a:blip r:embed="rId1232"/>
                <a:stretch>
                  <a:fillRect/>
                </a:stretch>
              </p:blipFill>
              <p:spPr>
                <a:xfrm>
                  <a:off x="5734435" y="4676635"/>
                  <a:ext cx="155160" cy="81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3">
              <p14:nvContentPartPr>
                <p14:cNvPr id="764" name="Ink 763">
                  <a:extLst>
                    <a:ext uri="{FF2B5EF4-FFF2-40B4-BE49-F238E27FC236}">
                      <a16:creationId xmlns:a16="http://schemas.microsoft.com/office/drawing/2014/main" id="{F10853DC-8C47-3E51-1B2E-887D559C112A}"/>
                    </a:ext>
                  </a:extLst>
                </p14:cNvPr>
                <p14:cNvContentPartPr/>
                <p14:nvPr/>
              </p14:nvContentPartPr>
              <p14:xfrm>
                <a:off x="5655235" y="5398075"/>
                <a:ext cx="249480" cy="37800"/>
              </p14:xfrm>
            </p:contentPart>
          </mc:Choice>
          <mc:Fallback>
            <p:pic>
              <p:nvPicPr>
                <p:cNvPr id="764" name="Ink 763">
                  <a:extLst>
                    <a:ext uri="{FF2B5EF4-FFF2-40B4-BE49-F238E27FC236}">
                      <a16:creationId xmlns:a16="http://schemas.microsoft.com/office/drawing/2014/main" id="{F10853DC-8C47-3E51-1B2E-887D559C112A}"/>
                    </a:ext>
                  </a:extLst>
                </p:cNvPr>
                <p:cNvPicPr/>
                <p:nvPr/>
              </p:nvPicPr>
              <p:blipFill>
                <a:blip r:embed="rId1234"/>
                <a:stretch>
                  <a:fillRect/>
                </a:stretch>
              </p:blipFill>
              <p:spPr>
                <a:xfrm>
                  <a:off x="5592595" y="5020075"/>
                  <a:ext cx="375120" cy="79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5">
              <p14:nvContentPartPr>
                <p14:cNvPr id="765" name="Ink 764">
                  <a:extLst>
                    <a:ext uri="{FF2B5EF4-FFF2-40B4-BE49-F238E27FC236}">
                      <a16:creationId xmlns:a16="http://schemas.microsoft.com/office/drawing/2014/main" id="{7F4C3D25-5C07-51DF-A9A7-1F78126A1CD3}"/>
                    </a:ext>
                  </a:extLst>
                </p14:cNvPr>
                <p14:cNvContentPartPr/>
                <p14:nvPr/>
              </p14:nvContentPartPr>
              <p14:xfrm>
                <a:off x="5574595" y="5389075"/>
                <a:ext cx="124560" cy="353160"/>
              </p14:xfrm>
            </p:contentPart>
          </mc:Choice>
          <mc:Fallback>
            <p:pic>
              <p:nvPicPr>
                <p:cNvPr id="765" name="Ink 764">
                  <a:extLst>
                    <a:ext uri="{FF2B5EF4-FFF2-40B4-BE49-F238E27FC236}">
                      <a16:creationId xmlns:a16="http://schemas.microsoft.com/office/drawing/2014/main" id="{7F4C3D25-5C07-51DF-A9A7-1F78126A1CD3}"/>
                    </a:ext>
                  </a:extLst>
                </p:cNvPr>
                <p:cNvPicPr/>
                <p:nvPr/>
              </p:nvPicPr>
              <p:blipFill>
                <a:blip r:embed="rId1236"/>
                <a:stretch>
                  <a:fillRect/>
                </a:stretch>
              </p:blipFill>
              <p:spPr>
                <a:xfrm>
                  <a:off x="5511595" y="5011435"/>
                  <a:ext cx="250200" cy="110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7">
              <p14:nvContentPartPr>
                <p14:cNvPr id="766" name="Ink 765">
                  <a:extLst>
                    <a:ext uri="{FF2B5EF4-FFF2-40B4-BE49-F238E27FC236}">
                      <a16:creationId xmlns:a16="http://schemas.microsoft.com/office/drawing/2014/main" id="{C3DDCCD4-0446-0EAD-4E5D-05FA0A27EF45}"/>
                    </a:ext>
                  </a:extLst>
                </p14:cNvPr>
                <p14:cNvContentPartPr/>
                <p14:nvPr/>
              </p14:nvContentPartPr>
              <p14:xfrm>
                <a:off x="5533555" y="5403835"/>
                <a:ext cx="169200" cy="417600"/>
              </p14:xfrm>
            </p:contentPart>
          </mc:Choice>
          <mc:Fallback>
            <p:pic>
              <p:nvPicPr>
                <p:cNvPr id="766" name="Ink 765">
                  <a:extLst>
                    <a:ext uri="{FF2B5EF4-FFF2-40B4-BE49-F238E27FC236}">
                      <a16:creationId xmlns:a16="http://schemas.microsoft.com/office/drawing/2014/main" id="{C3DDCCD4-0446-0EAD-4E5D-05FA0A27EF45}"/>
                    </a:ext>
                  </a:extLst>
                </p:cNvPr>
                <p:cNvPicPr/>
                <p:nvPr/>
              </p:nvPicPr>
              <p:blipFill>
                <a:blip r:embed="rId1238"/>
                <a:stretch>
                  <a:fillRect/>
                </a:stretch>
              </p:blipFill>
              <p:spPr>
                <a:xfrm>
                  <a:off x="5470915" y="5025835"/>
                  <a:ext cx="294840" cy="117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9">
              <p14:nvContentPartPr>
                <p14:cNvPr id="767" name="Ink 766">
                  <a:extLst>
                    <a:ext uri="{FF2B5EF4-FFF2-40B4-BE49-F238E27FC236}">
                      <a16:creationId xmlns:a16="http://schemas.microsoft.com/office/drawing/2014/main" id="{475C8190-F341-D7F2-8AC6-04405B94525A}"/>
                    </a:ext>
                  </a:extLst>
                </p14:cNvPr>
                <p14:cNvContentPartPr/>
                <p14:nvPr/>
              </p14:nvContentPartPr>
              <p14:xfrm>
                <a:off x="5693035" y="5375395"/>
                <a:ext cx="205200" cy="13320"/>
              </p14:xfrm>
            </p:contentPart>
          </mc:Choice>
          <mc:Fallback>
            <p:pic>
              <p:nvPicPr>
                <p:cNvPr id="767" name="Ink 766">
                  <a:extLst>
                    <a:ext uri="{FF2B5EF4-FFF2-40B4-BE49-F238E27FC236}">
                      <a16:creationId xmlns:a16="http://schemas.microsoft.com/office/drawing/2014/main" id="{475C8190-F341-D7F2-8AC6-04405B94525A}"/>
                    </a:ext>
                  </a:extLst>
                </p:cNvPr>
                <p:cNvPicPr/>
                <p:nvPr/>
              </p:nvPicPr>
              <p:blipFill>
                <a:blip r:embed="rId1240"/>
                <a:stretch>
                  <a:fillRect/>
                </a:stretch>
              </p:blipFill>
              <p:spPr>
                <a:xfrm>
                  <a:off x="5630395" y="4997395"/>
                  <a:ext cx="330840" cy="76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1">
              <p14:nvContentPartPr>
                <p14:cNvPr id="768" name="Ink 767">
                  <a:extLst>
                    <a:ext uri="{FF2B5EF4-FFF2-40B4-BE49-F238E27FC236}">
                      <a16:creationId xmlns:a16="http://schemas.microsoft.com/office/drawing/2014/main" id="{D8F9D16C-F47B-E6E1-677F-161309103613}"/>
                    </a:ext>
                  </a:extLst>
                </p14:cNvPr>
                <p14:cNvContentPartPr/>
                <p14:nvPr/>
              </p14:nvContentPartPr>
              <p14:xfrm>
                <a:off x="5495395" y="5629195"/>
                <a:ext cx="166320" cy="232200"/>
              </p14:xfrm>
            </p:contentPart>
          </mc:Choice>
          <mc:Fallback>
            <p:pic>
              <p:nvPicPr>
                <p:cNvPr id="768" name="Ink 767">
                  <a:extLst>
                    <a:ext uri="{FF2B5EF4-FFF2-40B4-BE49-F238E27FC236}">
                      <a16:creationId xmlns:a16="http://schemas.microsoft.com/office/drawing/2014/main" id="{D8F9D16C-F47B-E6E1-677F-161309103613}"/>
                    </a:ext>
                  </a:extLst>
                </p:cNvPr>
                <p:cNvPicPr/>
                <p:nvPr/>
              </p:nvPicPr>
              <p:blipFill>
                <a:blip r:embed="rId1242"/>
                <a:stretch>
                  <a:fillRect/>
                </a:stretch>
              </p:blipFill>
              <p:spPr>
                <a:xfrm>
                  <a:off x="5432755" y="5251195"/>
                  <a:ext cx="291960" cy="98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3">
              <p14:nvContentPartPr>
                <p14:cNvPr id="769" name="Ink 768">
                  <a:extLst>
                    <a:ext uri="{FF2B5EF4-FFF2-40B4-BE49-F238E27FC236}">
                      <a16:creationId xmlns:a16="http://schemas.microsoft.com/office/drawing/2014/main" id="{B721C4DE-D7A0-8F87-5211-8D01CEFF9ED0}"/>
                    </a:ext>
                  </a:extLst>
                </p14:cNvPr>
                <p14:cNvContentPartPr/>
                <p14:nvPr/>
              </p14:nvContentPartPr>
              <p14:xfrm>
                <a:off x="5694115" y="5390155"/>
                <a:ext cx="366120" cy="125280"/>
              </p14:xfrm>
            </p:contentPart>
          </mc:Choice>
          <mc:Fallback>
            <p:pic>
              <p:nvPicPr>
                <p:cNvPr id="769" name="Ink 768">
                  <a:extLst>
                    <a:ext uri="{FF2B5EF4-FFF2-40B4-BE49-F238E27FC236}">
                      <a16:creationId xmlns:a16="http://schemas.microsoft.com/office/drawing/2014/main" id="{B721C4DE-D7A0-8F87-5211-8D01CEFF9ED0}"/>
                    </a:ext>
                  </a:extLst>
                </p:cNvPr>
                <p:cNvPicPr/>
                <p:nvPr/>
              </p:nvPicPr>
              <p:blipFill>
                <a:blip r:embed="rId1244"/>
                <a:stretch>
                  <a:fillRect/>
                </a:stretch>
              </p:blipFill>
              <p:spPr>
                <a:xfrm>
                  <a:off x="5631115" y="5012515"/>
                  <a:ext cx="49176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5">
              <p14:nvContentPartPr>
                <p14:cNvPr id="770" name="Ink 769">
                  <a:extLst>
                    <a:ext uri="{FF2B5EF4-FFF2-40B4-BE49-F238E27FC236}">
                      <a16:creationId xmlns:a16="http://schemas.microsoft.com/office/drawing/2014/main" id="{D3F1E070-9AE7-6A53-6B87-B051E4A21688}"/>
                    </a:ext>
                  </a:extLst>
                </p14:cNvPr>
                <p14:cNvContentPartPr/>
                <p14:nvPr/>
              </p14:nvContentPartPr>
              <p14:xfrm>
                <a:off x="5664595" y="5423275"/>
                <a:ext cx="235800" cy="132480"/>
              </p14:xfrm>
            </p:contentPart>
          </mc:Choice>
          <mc:Fallback>
            <p:pic>
              <p:nvPicPr>
                <p:cNvPr id="770" name="Ink 769">
                  <a:extLst>
                    <a:ext uri="{FF2B5EF4-FFF2-40B4-BE49-F238E27FC236}">
                      <a16:creationId xmlns:a16="http://schemas.microsoft.com/office/drawing/2014/main" id="{D3F1E070-9AE7-6A53-6B87-B051E4A21688}"/>
                    </a:ext>
                  </a:extLst>
                </p:cNvPr>
                <p:cNvPicPr/>
                <p:nvPr/>
              </p:nvPicPr>
              <p:blipFill>
                <a:blip r:embed="rId1246"/>
                <a:stretch>
                  <a:fillRect/>
                </a:stretch>
              </p:blipFill>
              <p:spPr>
                <a:xfrm>
                  <a:off x="5601595" y="5045635"/>
                  <a:ext cx="36144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7">
              <p14:nvContentPartPr>
                <p14:cNvPr id="771" name="Ink 770">
                  <a:extLst>
                    <a:ext uri="{FF2B5EF4-FFF2-40B4-BE49-F238E27FC236}">
                      <a16:creationId xmlns:a16="http://schemas.microsoft.com/office/drawing/2014/main" id="{24688C00-8999-EC2A-9A9B-45C87802D070}"/>
                    </a:ext>
                  </a:extLst>
                </p14:cNvPr>
                <p14:cNvContentPartPr/>
                <p14:nvPr/>
              </p14:nvContentPartPr>
              <p14:xfrm>
                <a:off x="5711395" y="5459635"/>
                <a:ext cx="204480" cy="127080"/>
              </p14:xfrm>
            </p:contentPart>
          </mc:Choice>
          <mc:Fallback>
            <p:pic>
              <p:nvPicPr>
                <p:cNvPr id="771" name="Ink 770">
                  <a:extLst>
                    <a:ext uri="{FF2B5EF4-FFF2-40B4-BE49-F238E27FC236}">
                      <a16:creationId xmlns:a16="http://schemas.microsoft.com/office/drawing/2014/main" id="{24688C00-8999-EC2A-9A9B-45C87802D070}"/>
                    </a:ext>
                  </a:extLst>
                </p:cNvPr>
                <p:cNvPicPr/>
                <p:nvPr/>
              </p:nvPicPr>
              <p:blipFill>
                <a:blip r:embed="rId1248"/>
                <a:stretch>
                  <a:fillRect/>
                </a:stretch>
              </p:blipFill>
              <p:spPr>
                <a:xfrm>
                  <a:off x="5648395" y="5081995"/>
                  <a:ext cx="330120" cy="88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9">
              <p14:nvContentPartPr>
                <p14:cNvPr id="772" name="Ink 771">
                  <a:extLst>
                    <a:ext uri="{FF2B5EF4-FFF2-40B4-BE49-F238E27FC236}">
                      <a16:creationId xmlns:a16="http://schemas.microsoft.com/office/drawing/2014/main" id="{FE67EB93-65E8-F687-D714-031C5DC24EB0}"/>
                    </a:ext>
                  </a:extLst>
                </p14:cNvPr>
                <p14:cNvContentPartPr/>
                <p14:nvPr/>
              </p14:nvContentPartPr>
              <p14:xfrm>
                <a:off x="5693035" y="5501755"/>
                <a:ext cx="230400" cy="90360"/>
              </p14:xfrm>
            </p:contentPart>
          </mc:Choice>
          <mc:Fallback>
            <p:pic>
              <p:nvPicPr>
                <p:cNvPr id="772" name="Ink 771">
                  <a:extLst>
                    <a:ext uri="{FF2B5EF4-FFF2-40B4-BE49-F238E27FC236}">
                      <a16:creationId xmlns:a16="http://schemas.microsoft.com/office/drawing/2014/main" id="{FE67EB93-65E8-F687-D714-031C5DC24EB0}"/>
                    </a:ext>
                  </a:extLst>
                </p:cNvPr>
                <p:cNvPicPr/>
                <p:nvPr/>
              </p:nvPicPr>
              <p:blipFill>
                <a:blip r:embed="rId1250"/>
                <a:stretch>
                  <a:fillRect/>
                </a:stretch>
              </p:blipFill>
              <p:spPr>
                <a:xfrm>
                  <a:off x="5630035" y="5124115"/>
                  <a:ext cx="356040" cy="84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1">
              <p14:nvContentPartPr>
                <p14:cNvPr id="773" name="Ink 772">
                  <a:extLst>
                    <a:ext uri="{FF2B5EF4-FFF2-40B4-BE49-F238E27FC236}">
                      <a16:creationId xmlns:a16="http://schemas.microsoft.com/office/drawing/2014/main" id="{0A2CE85C-26B7-6CF4-6582-4386FF3E9914}"/>
                    </a:ext>
                  </a:extLst>
                </p14:cNvPr>
                <p14:cNvContentPartPr/>
                <p14:nvPr/>
              </p14:nvContentPartPr>
              <p14:xfrm>
                <a:off x="5711755" y="5462155"/>
                <a:ext cx="295200" cy="129600"/>
              </p14:xfrm>
            </p:contentPart>
          </mc:Choice>
          <mc:Fallback>
            <p:pic>
              <p:nvPicPr>
                <p:cNvPr id="773" name="Ink 772">
                  <a:extLst>
                    <a:ext uri="{FF2B5EF4-FFF2-40B4-BE49-F238E27FC236}">
                      <a16:creationId xmlns:a16="http://schemas.microsoft.com/office/drawing/2014/main" id="{0A2CE85C-26B7-6CF4-6582-4386FF3E9914}"/>
                    </a:ext>
                  </a:extLst>
                </p:cNvPr>
                <p:cNvPicPr/>
                <p:nvPr/>
              </p:nvPicPr>
              <p:blipFill>
                <a:blip r:embed="rId1252"/>
                <a:stretch>
                  <a:fillRect/>
                </a:stretch>
              </p:blipFill>
              <p:spPr>
                <a:xfrm>
                  <a:off x="5648755" y="5084515"/>
                  <a:ext cx="420840" cy="88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3">
              <p14:nvContentPartPr>
                <p14:cNvPr id="775" name="Ink 774">
                  <a:extLst>
                    <a:ext uri="{FF2B5EF4-FFF2-40B4-BE49-F238E27FC236}">
                      <a16:creationId xmlns:a16="http://schemas.microsoft.com/office/drawing/2014/main" id="{5BE1B99E-1BF2-B817-5209-F8308192DDFE}"/>
                    </a:ext>
                  </a:extLst>
                </p14:cNvPr>
                <p14:cNvContentPartPr/>
                <p14:nvPr/>
              </p14:nvContentPartPr>
              <p14:xfrm>
                <a:off x="6073555" y="5525875"/>
                <a:ext cx="194040" cy="125280"/>
              </p14:xfrm>
            </p:contentPart>
          </mc:Choice>
          <mc:Fallback>
            <p:pic>
              <p:nvPicPr>
                <p:cNvPr id="775" name="Ink 774">
                  <a:extLst>
                    <a:ext uri="{FF2B5EF4-FFF2-40B4-BE49-F238E27FC236}">
                      <a16:creationId xmlns:a16="http://schemas.microsoft.com/office/drawing/2014/main" id="{5BE1B99E-1BF2-B817-5209-F8308192DDFE}"/>
                    </a:ext>
                  </a:extLst>
                </p:cNvPr>
                <p:cNvPicPr/>
                <p:nvPr/>
              </p:nvPicPr>
              <p:blipFill>
                <a:blip r:embed="rId1254"/>
                <a:stretch>
                  <a:fillRect/>
                </a:stretch>
              </p:blipFill>
              <p:spPr>
                <a:xfrm>
                  <a:off x="6010915" y="5147875"/>
                  <a:ext cx="31968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5">
              <p14:nvContentPartPr>
                <p14:cNvPr id="776" name="Ink 775">
                  <a:extLst>
                    <a:ext uri="{FF2B5EF4-FFF2-40B4-BE49-F238E27FC236}">
                      <a16:creationId xmlns:a16="http://schemas.microsoft.com/office/drawing/2014/main" id="{3F0A77BA-24B2-2D39-A72B-F06C623D9172}"/>
                    </a:ext>
                  </a:extLst>
                </p14:cNvPr>
                <p14:cNvContentPartPr/>
                <p14:nvPr/>
              </p14:nvContentPartPr>
              <p14:xfrm>
                <a:off x="6375235" y="5186755"/>
                <a:ext cx="480600" cy="430200"/>
              </p14:xfrm>
            </p:contentPart>
          </mc:Choice>
          <mc:Fallback>
            <p:pic>
              <p:nvPicPr>
                <p:cNvPr id="776" name="Ink 775">
                  <a:extLst>
                    <a:ext uri="{FF2B5EF4-FFF2-40B4-BE49-F238E27FC236}">
                      <a16:creationId xmlns:a16="http://schemas.microsoft.com/office/drawing/2014/main" id="{3F0A77BA-24B2-2D39-A72B-F06C623D9172}"/>
                    </a:ext>
                  </a:extLst>
                </p:cNvPr>
                <p:cNvPicPr/>
                <p:nvPr/>
              </p:nvPicPr>
              <p:blipFill>
                <a:blip r:embed="rId1256"/>
                <a:stretch>
                  <a:fillRect/>
                </a:stretch>
              </p:blipFill>
              <p:spPr>
                <a:xfrm>
                  <a:off x="6312235" y="4809115"/>
                  <a:ext cx="606240" cy="118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7">
              <p14:nvContentPartPr>
                <p14:cNvPr id="777" name="Ink 776">
                  <a:extLst>
                    <a:ext uri="{FF2B5EF4-FFF2-40B4-BE49-F238E27FC236}">
                      <a16:creationId xmlns:a16="http://schemas.microsoft.com/office/drawing/2014/main" id="{965957D1-625C-EC9F-DEA1-D29B9B910360}"/>
                    </a:ext>
                  </a:extLst>
                </p14:cNvPr>
                <p14:cNvContentPartPr/>
                <p14:nvPr/>
              </p14:nvContentPartPr>
              <p14:xfrm>
                <a:off x="6476755" y="5357035"/>
                <a:ext cx="313560" cy="303120"/>
              </p14:xfrm>
            </p:contentPart>
          </mc:Choice>
          <mc:Fallback>
            <p:pic>
              <p:nvPicPr>
                <p:cNvPr id="777" name="Ink 776">
                  <a:extLst>
                    <a:ext uri="{FF2B5EF4-FFF2-40B4-BE49-F238E27FC236}">
                      <a16:creationId xmlns:a16="http://schemas.microsoft.com/office/drawing/2014/main" id="{965957D1-625C-EC9F-DEA1-D29B9B910360}"/>
                    </a:ext>
                  </a:extLst>
                </p:cNvPr>
                <p:cNvPicPr/>
                <p:nvPr/>
              </p:nvPicPr>
              <p:blipFill>
                <a:blip r:embed="rId1258"/>
                <a:stretch>
                  <a:fillRect/>
                </a:stretch>
              </p:blipFill>
              <p:spPr>
                <a:xfrm>
                  <a:off x="6414115" y="4979035"/>
                  <a:ext cx="43920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9">
              <p14:nvContentPartPr>
                <p14:cNvPr id="778" name="Ink 777">
                  <a:extLst>
                    <a:ext uri="{FF2B5EF4-FFF2-40B4-BE49-F238E27FC236}">
                      <a16:creationId xmlns:a16="http://schemas.microsoft.com/office/drawing/2014/main" id="{28DC0556-367A-306F-6FC5-E686D3A22383}"/>
                    </a:ext>
                  </a:extLst>
                </p14:cNvPr>
                <p14:cNvContentPartPr/>
                <p14:nvPr/>
              </p14:nvContentPartPr>
              <p14:xfrm>
                <a:off x="6593395" y="5409955"/>
                <a:ext cx="197280" cy="264600"/>
              </p14:xfrm>
            </p:contentPart>
          </mc:Choice>
          <mc:Fallback>
            <p:pic>
              <p:nvPicPr>
                <p:cNvPr id="778" name="Ink 777">
                  <a:extLst>
                    <a:ext uri="{FF2B5EF4-FFF2-40B4-BE49-F238E27FC236}">
                      <a16:creationId xmlns:a16="http://schemas.microsoft.com/office/drawing/2014/main" id="{28DC0556-367A-306F-6FC5-E686D3A22383}"/>
                    </a:ext>
                  </a:extLst>
                </p:cNvPr>
                <p:cNvPicPr/>
                <p:nvPr/>
              </p:nvPicPr>
              <p:blipFill>
                <a:blip r:embed="rId1260"/>
                <a:stretch>
                  <a:fillRect/>
                </a:stretch>
              </p:blipFill>
              <p:spPr>
                <a:xfrm>
                  <a:off x="6530395" y="5031955"/>
                  <a:ext cx="32292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1">
              <p14:nvContentPartPr>
                <p14:cNvPr id="779" name="Ink 778">
                  <a:extLst>
                    <a:ext uri="{FF2B5EF4-FFF2-40B4-BE49-F238E27FC236}">
                      <a16:creationId xmlns:a16="http://schemas.microsoft.com/office/drawing/2014/main" id="{0B18869B-556E-06B3-3EA7-6813CF3195E9}"/>
                    </a:ext>
                  </a:extLst>
                </p14:cNvPr>
                <p14:cNvContentPartPr/>
                <p14:nvPr/>
              </p14:nvContentPartPr>
              <p14:xfrm>
                <a:off x="6673315" y="5457835"/>
                <a:ext cx="95760" cy="244080"/>
              </p14:xfrm>
            </p:contentPart>
          </mc:Choice>
          <mc:Fallback>
            <p:pic>
              <p:nvPicPr>
                <p:cNvPr id="779" name="Ink 778">
                  <a:extLst>
                    <a:ext uri="{FF2B5EF4-FFF2-40B4-BE49-F238E27FC236}">
                      <a16:creationId xmlns:a16="http://schemas.microsoft.com/office/drawing/2014/main" id="{0B18869B-556E-06B3-3EA7-6813CF3195E9}"/>
                    </a:ext>
                  </a:extLst>
                </p:cNvPr>
                <p:cNvPicPr/>
                <p:nvPr/>
              </p:nvPicPr>
              <p:blipFill>
                <a:blip r:embed="rId1262"/>
                <a:stretch>
                  <a:fillRect/>
                </a:stretch>
              </p:blipFill>
              <p:spPr>
                <a:xfrm>
                  <a:off x="6610315" y="5079835"/>
                  <a:ext cx="221400" cy="99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3">
              <p14:nvContentPartPr>
                <p14:cNvPr id="780" name="Ink 779">
                  <a:extLst>
                    <a:ext uri="{FF2B5EF4-FFF2-40B4-BE49-F238E27FC236}">
                      <a16:creationId xmlns:a16="http://schemas.microsoft.com/office/drawing/2014/main" id="{7086B17A-F831-E08D-97CB-93EFFED7E7AD}"/>
                    </a:ext>
                  </a:extLst>
                </p14:cNvPr>
                <p14:cNvContentPartPr/>
                <p14:nvPr/>
              </p14:nvContentPartPr>
              <p14:xfrm>
                <a:off x="6654595" y="5413555"/>
                <a:ext cx="112320" cy="254880"/>
              </p14:xfrm>
            </p:contentPart>
          </mc:Choice>
          <mc:Fallback>
            <p:pic>
              <p:nvPicPr>
                <p:cNvPr id="780" name="Ink 779">
                  <a:extLst>
                    <a:ext uri="{FF2B5EF4-FFF2-40B4-BE49-F238E27FC236}">
                      <a16:creationId xmlns:a16="http://schemas.microsoft.com/office/drawing/2014/main" id="{7086B17A-F831-E08D-97CB-93EFFED7E7AD}"/>
                    </a:ext>
                  </a:extLst>
                </p:cNvPr>
                <p:cNvPicPr/>
                <p:nvPr/>
              </p:nvPicPr>
              <p:blipFill>
                <a:blip r:embed="rId1264"/>
                <a:stretch>
                  <a:fillRect/>
                </a:stretch>
              </p:blipFill>
              <p:spPr>
                <a:xfrm>
                  <a:off x="6591595" y="5035555"/>
                  <a:ext cx="237960" cy="101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5">
              <p14:nvContentPartPr>
                <p14:cNvPr id="781" name="Ink 780">
                  <a:extLst>
                    <a:ext uri="{FF2B5EF4-FFF2-40B4-BE49-F238E27FC236}">
                      <a16:creationId xmlns:a16="http://schemas.microsoft.com/office/drawing/2014/main" id="{44C38632-410E-0F5F-1830-DDEB31F1AAE9}"/>
                    </a:ext>
                  </a:extLst>
                </p14:cNvPr>
                <p14:cNvContentPartPr/>
                <p14:nvPr/>
              </p14:nvContentPartPr>
              <p14:xfrm>
                <a:off x="6683395" y="5448835"/>
                <a:ext cx="126000" cy="276120"/>
              </p14:xfrm>
            </p:contentPart>
          </mc:Choice>
          <mc:Fallback>
            <p:pic>
              <p:nvPicPr>
                <p:cNvPr id="781" name="Ink 780">
                  <a:extLst>
                    <a:ext uri="{FF2B5EF4-FFF2-40B4-BE49-F238E27FC236}">
                      <a16:creationId xmlns:a16="http://schemas.microsoft.com/office/drawing/2014/main" id="{44C38632-410E-0F5F-1830-DDEB31F1AAE9}"/>
                    </a:ext>
                  </a:extLst>
                </p:cNvPr>
                <p:cNvPicPr/>
                <p:nvPr/>
              </p:nvPicPr>
              <p:blipFill>
                <a:blip r:embed="rId1266"/>
                <a:stretch>
                  <a:fillRect/>
                </a:stretch>
              </p:blipFill>
              <p:spPr>
                <a:xfrm>
                  <a:off x="6620395" y="5070835"/>
                  <a:ext cx="251640" cy="103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7">
              <p14:nvContentPartPr>
                <p14:cNvPr id="782" name="Ink 781">
                  <a:extLst>
                    <a:ext uri="{FF2B5EF4-FFF2-40B4-BE49-F238E27FC236}">
                      <a16:creationId xmlns:a16="http://schemas.microsoft.com/office/drawing/2014/main" id="{0F542EC2-418C-BA93-B842-3B5EE40E113F}"/>
                    </a:ext>
                  </a:extLst>
                </p14:cNvPr>
                <p14:cNvContentPartPr/>
                <p14:nvPr/>
              </p14:nvContentPartPr>
              <p14:xfrm>
                <a:off x="6747115" y="5519755"/>
                <a:ext cx="85320" cy="417240"/>
              </p14:xfrm>
            </p:contentPart>
          </mc:Choice>
          <mc:Fallback>
            <p:pic>
              <p:nvPicPr>
                <p:cNvPr id="782" name="Ink 781">
                  <a:extLst>
                    <a:ext uri="{FF2B5EF4-FFF2-40B4-BE49-F238E27FC236}">
                      <a16:creationId xmlns:a16="http://schemas.microsoft.com/office/drawing/2014/main" id="{0F542EC2-418C-BA93-B842-3B5EE40E113F}"/>
                    </a:ext>
                  </a:extLst>
                </p:cNvPr>
                <p:cNvPicPr/>
                <p:nvPr/>
              </p:nvPicPr>
              <p:blipFill>
                <a:blip r:embed="rId1268"/>
                <a:stretch>
                  <a:fillRect/>
                </a:stretch>
              </p:blipFill>
              <p:spPr>
                <a:xfrm>
                  <a:off x="6684115" y="5141755"/>
                  <a:ext cx="210960" cy="117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9">
              <p14:nvContentPartPr>
                <p14:cNvPr id="783" name="Ink 782">
                  <a:extLst>
                    <a:ext uri="{FF2B5EF4-FFF2-40B4-BE49-F238E27FC236}">
                      <a16:creationId xmlns:a16="http://schemas.microsoft.com/office/drawing/2014/main" id="{AE0BD0CE-D30F-7ED3-E54F-5114062F7835}"/>
                    </a:ext>
                  </a:extLst>
                </p14:cNvPr>
                <p14:cNvContentPartPr/>
                <p14:nvPr/>
              </p14:nvContentPartPr>
              <p14:xfrm>
                <a:off x="6791395" y="5733235"/>
                <a:ext cx="46440" cy="343080"/>
              </p14:xfrm>
            </p:contentPart>
          </mc:Choice>
          <mc:Fallback>
            <p:pic>
              <p:nvPicPr>
                <p:cNvPr id="783" name="Ink 782">
                  <a:extLst>
                    <a:ext uri="{FF2B5EF4-FFF2-40B4-BE49-F238E27FC236}">
                      <a16:creationId xmlns:a16="http://schemas.microsoft.com/office/drawing/2014/main" id="{AE0BD0CE-D30F-7ED3-E54F-5114062F7835}"/>
                    </a:ext>
                  </a:extLst>
                </p:cNvPr>
                <p:cNvPicPr/>
                <p:nvPr/>
              </p:nvPicPr>
              <p:blipFill>
                <a:blip r:embed="rId1270"/>
                <a:stretch>
                  <a:fillRect/>
                </a:stretch>
              </p:blipFill>
              <p:spPr>
                <a:xfrm>
                  <a:off x="6728395" y="5355235"/>
                  <a:ext cx="172080" cy="109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1">
              <p14:nvContentPartPr>
                <p14:cNvPr id="784" name="Ink 783">
                  <a:extLst>
                    <a:ext uri="{FF2B5EF4-FFF2-40B4-BE49-F238E27FC236}">
                      <a16:creationId xmlns:a16="http://schemas.microsoft.com/office/drawing/2014/main" id="{D956931C-1C52-4C19-5444-AC94993D953A}"/>
                    </a:ext>
                  </a:extLst>
                </p14:cNvPr>
                <p14:cNvContentPartPr/>
                <p14:nvPr/>
              </p14:nvContentPartPr>
              <p14:xfrm>
                <a:off x="6803995" y="5714875"/>
                <a:ext cx="30240" cy="381600"/>
              </p14:xfrm>
            </p:contentPart>
          </mc:Choice>
          <mc:Fallback>
            <p:pic>
              <p:nvPicPr>
                <p:cNvPr id="784" name="Ink 783">
                  <a:extLst>
                    <a:ext uri="{FF2B5EF4-FFF2-40B4-BE49-F238E27FC236}">
                      <a16:creationId xmlns:a16="http://schemas.microsoft.com/office/drawing/2014/main" id="{D956931C-1C52-4C19-5444-AC94993D953A}"/>
                    </a:ext>
                  </a:extLst>
                </p:cNvPr>
                <p:cNvPicPr/>
                <p:nvPr/>
              </p:nvPicPr>
              <p:blipFill>
                <a:blip r:embed="rId1272"/>
                <a:stretch>
                  <a:fillRect/>
                </a:stretch>
              </p:blipFill>
              <p:spPr>
                <a:xfrm>
                  <a:off x="6740995" y="5336875"/>
                  <a:ext cx="155880" cy="113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3">
              <p14:nvContentPartPr>
                <p14:cNvPr id="785" name="Ink 784">
                  <a:extLst>
                    <a:ext uri="{FF2B5EF4-FFF2-40B4-BE49-F238E27FC236}">
                      <a16:creationId xmlns:a16="http://schemas.microsoft.com/office/drawing/2014/main" id="{0C7A8C3C-F82B-0F25-FA67-D99D470C0F45}"/>
                    </a:ext>
                  </a:extLst>
                </p14:cNvPr>
                <p14:cNvContentPartPr/>
                <p14:nvPr/>
              </p14:nvContentPartPr>
              <p14:xfrm>
                <a:off x="6806155" y="5751235"/>
                <a:ext cx="41040" cy="423000"/>
              </p14:xfrm>
            </p:contentPart>
          </mc:Choice>
          <mc:Fallback>
            <p:pic>
              <p:nvPicPr>
                <p:cNvPr id="785" name="Ink 784">
                  <a:extLst>
                    <a:ext uri="{FF2B5EF4-FFF2-40B4-BE49-F238E27FC236}">
                      <a16:creationId xmlns:a16="http://schemas.microsoft.com/office/drawing/2014/main" id="{0C7A8C3C-F82B-0F25-FA67-D99D470C0F45}"/>
                    </a:ext>
                  </a:extLst>
                </p:cNvPr>
                <p:cNvPicPr/>
                <p:nvPr/>
              </p:nvPicPr>
              <p:blipFill>
                <a:blip r:embed="rId1274"/>
                <a:stretch>
                  <a:fillRect/>
                </a:stretch>
              </p:blipFill>
              <p:spPr>
                <a:xfrm>
                  <a:off x="6743155" y="5373595"/>
                  <a:ext cx="166680" cy="117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5">
              <p14:nvContentPartPr>
                <p14:cNvPr id="786" name="Ink 785">
                  <a:extLst>
                    <a:ext uri="{FF2B5EF4-FFF2-40B4-BE49-F238E27FC236}">
                      <a16:creationId xmlns:a16="http://schemas.microsoft.com/office/drawing/2014/main" id="{F98D80A4-F96E-DAD5-F583-28713C6386FE}"/>
                    </a:ext>
                  </a:extLst>
                </p14:cNvPr>
                <p14:cNvContentPartPr/>
                <p14:nvPr/>
              </p14:nvContentPartPr>
              <p14:xfrm>
                <a:off x="6797875" y="5762035"/>
                <a:ext cx="61560" cy="377640"/>
              </p14:xfrm>
            </p:contentPart>
          </mc:Choice>
          <mc:Fallback>
            <p:pic>
              <p:nvPicPr>
                <p:cNvPr id="786" name="Ink 785">
                  <a:extLst>
                    <a:ext uri="{FF2B5EF4-FFF2-40B4-BE49-F238E27FC236}">
                      <a16:creationId xmlns:a16="http://schemas.microsoft.com/office/drawing/2014/main" id="{F98D80A4-F96E-DAD5-F583-28713C6386FE}"/>
                    </a:ext>
                  </a:extLst>
                </p:cNvPr>
                <p:cNvPicPr/>
                <p:nvPr/>
              </p:nvPicPr>
              <p:blipFill>
                <a:blip r:embed="rId1276"/>
                <a:stretch>
                  <a:fillRect/>
                </a:stretch>
              </p:blipFill>
              <p:spPr>
                <a:xfrm>
                  <a:off x="6734875" y="5384395"/>
                  <a:ext cx="187200" cy="113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7">
              <p14:nvContentPartPr>
                <p14:cNvPr id="787" name="Ink 786">
                  <a:extLst>
                    <a:ext uri="{FF2B5EF4-FFF2-40B4-BE49-F238E27FC236}">
                      <a16:creationId xmlns:a16="http://schemas.microsoft.com/office/drawing/2014/main" id="{1E22AB10-320B-2B69-9E25-88D79217080E}"/>
                    </a:ext>
                  </a:extLst>
                </p14:cNvPr>
                <p14:cNvContentPartPr/>
                <p14:nvPr/>
              </p14:nvContentPartPr>
              <p14:xfrm>
                <a:off x="6740275" y="5690395"/>
                <a:ext cx="35640" cy="215640"/>
              </p14:xfrm>
            </p:contentPart>
          </mc:Choice>
          <mc:Fallback>
            <p:pic>
              <p:nvPicPr>
                <p:cNvPr id="787" name="Ink 786">
                  <a:extLst>
                    <a:ext uri="{FF2B5EF4-FFF2-40B4-BE49-F238E27FC236}">
                      <a16:creationId xmlns:a16="http://schemas.microsoft.com/office/drawing/2014/main" id="{1E22AB10-320B-2B69-9E25-88D79217080E}"/>
                    </a:ext>
                  </a:extLst>
                </p:cNvPr>
                <p:cNvPicPr/>
                <p:nvPr/>
              </p:nvPicPr>
              <p:blipFill>
                <a:blip r:embed="rId1278"/>
                <a:stretch>
                  <a:fillRect/>
                </a:stretch>
              </p:blipFill>
              <p:spPr>
                <a:xfrm>
                  <a:off x="6677275" y="5312755"/>
                  <a:ext cx="161280" cy="97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9">
              <p14:nvContentPartPr>
                <p14:cNvPr id="788" name="Ink 787">
                  <a:extLst>
                    <a:ext uri="{FF2B5EF4-FFF2-40B4-BE49-F238E27FC236}">
                      <a16:creationId xmlns:a16="http://schemas.microsoft.com/office/drawing/2014/main" id="{0D53AE58-3F8A-D542-E067-90CC22DA3E73}"/>
                    </a:ext>
                  </a:extLst>
                </p14:cNvPr>
                <p14:cNvContentPartPr/>
                <p14:nvPr/>
              </p14:nvContentPartPr>
              <p14:xfrm>
                <a:off x="6734155" y="5682115"/>
                <a:ext cx="37080" cy="520920"/>
              </p14:xfrm>
            </p:contentPart>
          </mc:Choice>
          <mc:Fallback>
            <p:pic>
              <p:nvPicPr>
                <p:cNvPr id="788" name="Ink 787">
                  <a:extLst>
                    <a:ext uri="{FF2B5EF4-FFF2-40B4-BE49-F238E27FC236}">
                      <a16:creationId xmlns:a16="http://schemas.microsoft.com/office/drawing/2014/main" id="{0D53AE58-3F8A-D542-E067-90CC22DA3E73}"/>
                    </a:ext>
                  </a:extLst>
                </p:cNvPr>
                <p:cNvPicPr/>
                <p:nvPr/>
              </p:nvPicPr>
              <p:blipFill>
                <a:blip r:embed="rId1280"/>
                <a:stretch>
                  <a:fillRect/>
                </a:stretch>
              </p:blipFill>
              <p:spPr>
                <a:xfrm>
                  <a:off x="6671515" y="5304475"/>
                  <a:ext cx="162720" cy="127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1">
              <p14:nvContentPartPr>
                <p14:cNvPr id="789" name="Ink 788">
                  <a:extLst>
                    <a:ext uri="{FF2B5EF4-FFF2-40B4-BE49-F238E27FC236}">
                      <a16:creationId xmlns:a16="http://schemas.microsoft.com/office/drawing/2014/main" id="{382BB344-0EE6-F37C-0EA7-391C0C6D23AA}"/>
                    </a:ext>
                  </a:extLst>
                </p14:cNvPr>
                <p14:cNvContentPartPr/>
                <p14:nvPr/>
              </p14:nvContentPartPr>
              <p14:xfrm>
                <a:off x="6703555" y="5940235"/>
                <a:ext cx="87480" cy="383040"/>
              </p14:xfrm>
            </p:contentPart>
          </mc:Choice>
          <mc:Fallback>
            <p:pic>
              <p:nvPicPr>
                <p:cNvPr id="789" name="Ink 788">
                  <a:extLst>
                    <a:ext uri="{FF2B5EF4-FFF2-40B4-BE49-F238E27FC236}">
                      <a16:creationId xmlns:a16="http://schemas.microsoft.com/office/drawing/2014/main" id="{382BB344-0EE6-F37C-0EA7-391C0C6D23AA}"/>
                    </a:ext>
                  </a:extLst>
                </p:cNvPr>
                <p:cNvPicPr/>
                <p:nvPr/>
              </p:nvPicPr>
              <p:blipFill>
                <a:blip r:embed="rId1282"/>
                <a:stretch>
                  <a:fillRect/>
                </a:stretch>
              </p:blipFill>
              <p:spPr>
                <a:xfrm>
                  <a:off x="6640915" y="5562595"/>
                  <a:ext cx="213120" cy="113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3">
              <p14:nvContentPartPr>
                <p14:cNvPr id="790" name="Ink 789">
                  <a:extLst>
                    <a:ext uri="{FF2B5EF4-FFF2-40B4-BE49-F238E27FC236}">
                      <a16:creationId xmlns:a16="http://schemas.microsoft.com/office/drawing/2014/main" id="{4259D8F7-3BD9-54F4-92CA-E5267939E010}"/>
                    </a:ext>
                  </a:extLst>
                </p14:cNvPr>
                <p14:cNvContentPartPr/>
                <p14:nvPr/>
              </p14:nvContentPartPr>
              <p14:xfrm>
                <a:off x="6690595" y="6131395"/>
                <a:ext cx="70560" cy="232920"/>
              </p14:xfrm>
            </p:contentPart>
          </mc:Choice>
          <mc:Fallback>
            <p:pic>
              <p:nvPicPr>
                <p:cNvPr id="790" name="Ink 789">
                  <a:extLst>
                    <a:ext uri="{FF2B5EF4-FFF2-40B4-BE49-F238E27FC236}">
                      <a16:creationId xmlns:a16="http://schemas.microsoft.com/office/drawing/2014/main" id="{4259D8F7-3BD9-54F4-92CA-E5267939E010}"/>
                    </a:ext>
                  </a:extLst>
                </p:cNvPr>
                <p:cNvPicPr/>
                <p:nvPr/>
              </p:nvPicPr>
              <p:blipFill>
                <a:blip r:embed="rId1284"/>
                <a:stretch>
                  <a:fillRect/>
                </a:stretch>
              </p:blipFill>
              <p:spPr>
                <a:xfrm>
                  <a:off x="6627955" y="5753755"/>
                  <a:ext cx="196200" cy="98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5">
              <p14:nvContentPartPr>
                <p14:cNvPr id="791" name="Ink 790">
                  <a:extLst>
                    <a:ext uri="{FF2B5EF4-FFF2-40B4-BE49-F238E27FC236}">
                      <a16:creationId xmlns:a16="http://schemas.microsoft.com/office/drawing/2014/main" id="{2DD4D338-533B-9B24-5F03-C52F544B8F71}"/>
                    </a:ext>
                  </a:extLst>
                </p14:cNvPr>
                <p14:cNvContentPartPr/>
                <p14:nvPr/>
              </p14:nvContentPartPr>
              <p14:xfrm>
                <a:off x="6631915" y="6223555"/>
                <a:ext cx="84600" cy="175680"/>
              </p14:xfrm>
            </p:contentPart>
          </mc:Choice>
          <mc:Fallback>
            <p:pic>
              <p:nvPicPr>
                <p:cNvPr id="791" name="Ink 790">
                  <a:extLst>
                    <a:ext uri="{FF2B5EF4-FFF2-40B4-BE49-F238E27FC236}">
                      <a16:creationId xmlns:a16="http://schemas.microsoft.com/office/drawing/2014/main" id="{2DD4D338-533B-9B24-5F03-C52F544B8F71}"/>
                    </a:ext>
                  </a:extLst>
                </p:cNvPr>
                <p:cNvPicPr/>
                <p:nvPr/>
              </p:nvPicPr>
              <p:blipFill>
                <a:blip r:embed="rId1286"/>
                <a:stretch>
                  <a:fillRect/>
                </a:stretch>
              </p:blipFill>
              <p:spPr>
                <a:xfrm>
                  <a:off x="6568915" y="5845915"/>
                  <a:ext cx="210240" cy="93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7">
              <p14:nvContentPartPr>
                <p14:cNvPr id="792" name="Ink 791">
                  <a:extLst>
                    <a:ext uri="{FF2B5EF4-FFF2-40B4-BE49-F238E27FC236}">
                      <a16:creationId xmlns:a16="http://schemas.microsoft.com/office/drawing/2014/main" id="{C0903496-309D-8C24-C69B-674926B91CD1}"/>
                    </a:ext>
                  </a:extLst>
                </p14:cNvPr>
                <p14:cNvContentPartPr/>
                <p14:nvPr/>
              </p14:nvContentPartPr>
              <p14:xfrm>
                <a:off x="6693475" y="6077035"/>
                <a:ext cx="118440" cy="351720"/>
              </p14:xfrm>
            </p:contentPart>
          </mc:Choice>
          <mc:Fallback>
            <p:pic>
              <p:nvPicPr>
                <p:cNvPr id="792" name="Ink 791">
                  <a:extLst>
                    <a:ext uri="{FF2B5EF4-FFF2-40B4-BE49-F238E27FC236}">
                      <a16:creationId xmlns:a16="http://schemas.microsoft.com/office/drawing/2014/main" id="{C0903496-309D-8C24-C69B-674926B91CD1}"/>
                    </a:ext>
                  </a:extLst>
                </p:cNvPr>
                <p:cNvPicPr/>
                <p:nvPr/>
              </p:nvPicPr>
              <p:blipFill>
                <a:blip r:embed="rId1288"/>
                <a:stretch>
                  <a:fillRect/>
                </a:stretch>
              </p:blipFill>
              <p:spPr>
                <a:xfrm>
                  <a:off x="6630835" y="5699395"/>
                  <a:ext cx="244080" cy="110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9">
              <p14:nvContentPartPr>
                <p14:cNvPr id="793" name="Ink 792">
                  <a:extLst>
                    <a:ext uri="{FF2B5EF4-FFF2-40B4-BE49-F238E27FC236}">
                      <a16:creationId xmlns:a16="http://schemas.microsoft.com/office/drawing/2014/main" id="{B9833D55-BC99-9410-CDAE-91E3C98CCA57}"/>
                    </a:ext>
                  </a:extLst>
                </p14:cNvPr>
                <p14:cNvContentPartPr/>
                <p14:nvPr/>
              </p14:nvContentPartPr>
              <p14:xfrm>
                <a:off x="6689515" y="6137875"/>
                <a:ext cx="111600" cy="326160"/>
              </p14:xfrm>
            </p:contentPart>
          </mc:Choice>
          <mc:Fallback>
            <p:pic>
              <p:nvPicPr>
                <p:cNvPr id="793" name="Ink 792">
                  <a:extLst>
                    <a:ext uri="{FF2B5EF4-FFF2-40B4-BE49-F238E27FC236}">
                      <a16:creationId xmlns:a16="http://schemas.microsoft.com/office/drawing/2014/main" id="{B9833D55-BC99-9410-CDAE-91E3C98CCA57}"/>
                    </a:ext>
                  </a:extLst>
                </p:cNvPr>
                <p:cNvPicPr/>
                <p:nvPr/>
              </p:nvPicPr>
              <p:blipFill>
                <a:blip r:embed="rId1290"/>
                <a:stretch>
                  <a:fillRect/>
                </a:stretch>
              </p:blipFill>
              <p:spPr>
                <a:xfrm>
                  <a:off x="6626515" y="5759875"/>
                  <a:ext cx="237240" cy="10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1">
              <p14:nvContentPartPr>
                <p14:cNvPr id="795" name="Ink 794">
                  <a:extLst>
                    <a:ext uri="{FF2B5EF4-FFF2-40B4-BE49-F238E27FC236}">
                      <a16:creationId xmlns:a16="http://schemas.microsoft.com/office/drawing/2014/main" id="{AEC702DD-6E13-C07B-A1CE-90B48236B272}"/>
                    </a:ext>
                  </a:extLst>
                </p14:cNvPr>
                <p14:cNvContentPartPr/>
                <p14:nvPr/>
              </p14:nvContentPartPr>
              <p14:xfrm>
                <a:off x="4539595" y="5292955"/>
                <a:ext cx="304560" cy="429120"/>
              </p14:xfrm>
            </p:contentPart>
          </mc:Choice>
          <mc:Fallback>
            <p:pic>
              <p:nvPicPr>
                <p:cNvPr id="795" name="Ink 794">
                  <a:extLst>
                    <a:ext uri="{FF2B5EF4-FFF2-40B4-BE49-F238E27FC236}">
                      <a16:creationId xmlns:a16="http://schemas.microsoft.com/office/drawing/2014/main" id="{AEC702DD-6E13-C07B-A1CE-90B48236B272}"/>
                    </a:ext>
                  </a:extLst>
                </p:cNvPr>
                <p:cNvPicPr/>
                <p:nvPr/>
              </p:nvPicPr>
              <p:blipFill>
                <a:blip r:embed="rId1292"/>
                <a:stretch>
                  <a:fillRect/>
                </a:stretch>
              </p:blipFill>
              <p:spPr>
                <a:xfrm>
                  <a:off x="4476595" y="4914955"/>
                  <a:ext cx="430200" cy="118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3">
              <p14:nvContentPartPr>
                <p14:cNvPr id="796" name="Ink 795">
                  <a:extLst>
                    <a:ext uri="{FF2B5EF4-FFF2-40B4-BE49-F238E27FC236}">
                      <a16:creationId xmlns:a16="http://schemas.microsoft.com/office/drawing/2014/main" id="{62A77059-B9F8-F65A-2C03-D294F3A3A33B}"/>
                    </a:ext>
                  </a:extLst>
                </p14:cNvPr>
                <p14:cNvContentPartPr/>
                <p14:nvPr/>
              </p14:nvContentPartPr>
              <p14:xfrm>
                <a:off x="4627435" y="5507875"/>
                <a:ext cx="25560" cy="47160"/>
              </p14:xfrm>
            </p:contentPart>
          </mc:Choice>
          <mc:Fallback>
            <p:pic>
              <p:nvPicPr>
                <p:cNvPr id="796" name="Ink 795">
                  <a:extLst>
                    <a:ext uri="{FF2B5EF4-FFF2-40B4-BE49-F238E27FC236}">
                      <a16:creationId xmlns:a16="http://schemas.microsoft.com/office/drawing/2014/main" id="{62A77059-B9F8-F65A-2C03-D294F3A3A33B}"/>
                    </a:ext>
                  </a:extLst>
                </p:cNvPr>
                <p:cNvPicPr/>
                <p:nvPr/>
              </p:nvPicPr>
              <p:blipFill>
                <a:blip r:embed="rId1294"/>
                <a:stretch>
                  <a:fillRect/>
                </a:stretch>
              </p:blipFill>
              <p:spPr>
                <a:xfrm>
                  <a:off x="4564435" y="5129875"/>
                  <a:ext cx="151200" cy="80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5">
              <p14:nvContentPartPr>
                <p14:cNvPr id="798" name="Ink 797">
                  <a:extLst>
                    <a:ext uri="{FF2B5EF4-FFF2-40B4-BE49-F238E27FC236}">
                      <a16:creationId xmlns:a16="http://schemas.microsoft.com/office/drawing/2014/main" id="{21AB58C3-55E8-6B77-2360-836A02930A82}"/>
                    </a:ext>
                  </a:extLst>
                </p14:cNvPr>
                <p14:cNvContentPartPr/>
                <p14:nvPr/>
              </p14:nvContentPartPr>
              <p14:xfrm>
                <a:off x="5913715" y="5117995"/>
                <a:ext cx="436680" cy="91080"/>
              </p14:xfrm>
            </p:contentPart>
          </mc:Choice>
          <mc:Fallback>
            <p:pic>
              <p:nvPicPr>
                <p:cNvPr id="798" name="Ink 797">
                  <a:extLst>
                    <a:ext uri="{FF2B5EF4-FFF2-40B4-BE49-F238E27FC236}">
                      <a16:creationId xmlns:a16="http://schemas.microsoft.com/office/drawing/2014/main" id="{21AB58C3-55E8-6B77-2360-836A02930A82}"/>
                    </a:ext>
                  </a:extLst>
                </p:cNvPr>
                <p:cNvPicPr/>
                <p:nvPr/>
              </p:nvPicPr>
              <p:blipFill>
                <a:blip r:embed="rId1296"/>
                <a:stretch>
                  <a:fillRect/>
                </a:stretch>
              </p:blipFill>
              <p:spPr>
                <a:xfrm>
                  <a:off x="5851075" y="4739995"/>
                  <a:ext cx="562320" cy="84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7">
              <p14:nvContentPartPr>
                <p14:cNvPr id="799" name="Ink 798">
                  <a:extLst>
                    <a:ext uri="{FF2B5EF4-FFF2-40B4-BE49-F238E27FC236}">
                      <a16:creationId xmlns:a16="http://schemas.microsoft.com/office/drawing/2014/main" id="{6164C52A-CEA0-5EB0-6116-B63CAE6916E6}"/>
                    </a:ext>
                  </a:extLst>
                </p14:cNvPr>
                <p14:cNvContentPartPr/>
                <p14:nvPr/>
              </p14:nvContentPartPr>
              <p14:xfrm>
                <a:off x="5769355" y="5092435"/>
                <a:ext cx="203040" cy="216720"/>
              </p14:xfrm>
            </p:contentPart>
          </mc:Choice>
          <mc:Fallback>
            <p:pic>
              <p:nvPicPr>
                <p:cNvPr id="799" name="Ink 798">
                  <a:extLst>
                    <a:ext uri="{FF2B5EF4-FFF2-40B4-BE49-F238E27FC236}">
                      <a16:creationId xmlns:a16="http://schemas.microsoft.com/office/drawing/2014/main" id="{6164C52A-CEA0-5EB0-6116-B63CAE6916E6}"/>
                    </a:ext>
                  </a:extLst>
                </p:cNvPr>
                <p:cNvPicPr/>
                <p:nvPr/>
              </p:nvPicPr>
              <p:blipFill>
                <a:blip r:embed="rId1298"/>
                <a:stretch>
                  <a:fillRect/>
                </a:stretch>
              </p:blipFill>
              <p:spPr>
                <a:xfrm>
                  <a:off x="5706715" y="4714795"/>
                  <a:ext cx="328680" cy="97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9">
              <p14:nvContentPartPr>
                <p14:cNvPr id="800" name="Ink 799">
                  <a:extLst>
                    <a:ext uri="{FF2B5EF4-FFF2-40B4-BE49-F238E27FC236}">
                      <a16:creationId xmlns:a16="http://schemas.microsoft.com/office/drawing/2014/main" id="{248D1D5D-5C31-7F50-23CD-0A59422F1465}"/>
                    </a:ext>
                  </a:extLst>
                </p14:cNvPr>
                <p14:cNvContentPartPr/>
                <p14:nvPr/>
              </p14:nvContentPartPr>
              <p14:xfrm>
                <a:off x="5771155" y="5215555"/>
                <a:ext cx="131040" cy="66960"/>
              </p14:xfrm>
            </p:contentPart>
          </mc:Choice>
          <mc:Fallback>
            <p:pic>
              <p:nvPicPr>
                <p:cNvPr id="800" name="Ink 799">
                  <a:extLst>
                    <a:ext uri="{FF2B5EF4-FFF2-40B4-BE49-F238E27FC236}">
                      <a16:creationId xmlns:a16="http://schemas.microsoft.com/office/drawing/2014/main" id="{248D1D5D-5C31-7F50-23CD-0A59422F1465}"/>
                    </a:ext>
                  </a:extLst>
                </p:cNvPr>
                <p:cNvPicPr/>
                <p:nvPr/>
              </p:nvPicPr>
              <p:blipFill>
                <a:blip r:embed="rId1300"/>
                <a:stretch>
                  <a:fillRect/>
                </a:stretch>
              </p:blipFill>
              <p:spPr>
                <a:xfrm>
                  <a:off x="5708155" y="4837555"/>
                  <a:ext cx="256680" cy="82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1">
              <p14:nvContentPartPr>
                <p14:cNvPr id="801" name="Ink 800">
                  <a:extLst>
                    <a:ext uri="{FF2B5EF4-FFF2-40B4-BE49-F238E27FC236}">
                      <a16:creationId xmlns:a16="http://schemas.microsoft.com/office/drawing/2014/main" id="{B28F0905-54FF-E91B-E531-9B671A2285E9}"/>
                    </a:ext>
                  </a:extLst>
                </p14:cNvPr>
                <p14:cNvContentPartPr/>
                <p14:nvPr/>
              </p14:nvContentPartPr>
              <p14:xfrm>
                <a:off x="5885995" y="5204395"/>
                <a:ext cx="70560" cy="38160"/>
              </p14:xfrm>
            </p:contentPart>
          </mc:Choice>
          <mc:Fallback>
            <p:pic>
              <p:nvPicPr>
                <p:cNvPr id="801" name="Ink 800">
                  <a:extLst>
                    <a:ext uri="{FF2B5EF4-FFF2-40B4-BE49-F238E27FC236}">
                      <a16:creationId xmlns:a16="http://schemas.microsoft.com/office/drawing/2014/main" id="{B28F0905-54FF-E91B-E531-9B671A2285E9}"/>
                    </a:ext>
                  </a:extLst>
                </p:cNvPr>
                <p:cNvPicPr/>
                <p:nvPr/>
              </p:nvPicPr>
              <p:blipFill>
                <a:blip r:embed="rId1302"/>
                <a:stretch>
                  <a:fillRect/>
                </a:stretch>
              </p:blipFill>
              <p:spPr>
                <a:xfrm>
                  <a:off x="5822995" y="4826395"/>
                  <a:ext cx="196200" cy="79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3">
              <p14:nvContentPartPr>
                <p14:cNvPr id="802" name="Ink 801">
                  <a:extLst>
                    <a:ext uri="{FF2B5EF4-FFF2-40B4-BE49-F238E27FC236}">
                      <a16:creationId xmlns:a16="http://schemas.microsoft.com/office/drawing/2014/main" id="{2313C44A-7BA5-A97F-BA81-274863D5A6D2}"/>
                    </a:ext>
                  </a:extLst>
                </p14:cNvPr>
                <p14:cNvContentPartPr/>
                <p14:nvPr/>
              </p14:nvContentPartPr>
              <p14:xfrm>
                <a:off x="5801035" y="5223835"/>
                <a:ext cx="150120" cy="88920"/>
              </p14:xfrm>
            </p:contentPart>
          </mc:Choice>
          <mc:Fallback>
            <p:pic>
              <p:nvPicPr>
                <p:cNvPr id="802" name="Ink 801">
                  <a:extLst>
                    <a:ext uri="{FF2B5EF4-FFF2-40B4-BE49-F238E27FC236}">
                      <a16:creationId xmlns:a16="http://schemas.microsoft.com/office/drawing/2014/main" id="{2313C44A-7BA5-A97F-BA81-274863D5A6D2}"/>
                    </a:ext>
                  </a:extLst>
                </p:cNvPr>
                <p:cNvPicPr/>
                <p:nvPr/>
              </p:nvPicPr>
              <p:blipFill>
                <a:blip r:embed="rId1304"/>
                <a:stretch>
                  <a:fillRect/>
                </a:stretch>
              </p:blipFill>
              <p:spPr>
                <a:xfrm>
                  <a:off x="5738035" y="4846195"/>
                  <a:ext cx="275760" cy="84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5">
              <p14:nvContentPartPr>
                <p14:cNvPr id="803" name="Ink 802">
                  <a:extLst>
                    <a:ext uri="{FF2B5EF4-FFF2-40B4-BE49-F238E27FC236}">
                      <a16:creationId xmlns:a16="http://schemas.microsoft.com/office/drawing/2014/main" id="{683D148D-404A-98AD-6EF4-59B2988BB82A}"/>
                    </a:ext>
                  </a:extLst>
                </p14:cNvPr>
                <p14:cNvContentPartPr/>
                <p14:nvPr/>
              </p14:nvContentPartPr>
              <p14:xfrm>
                <a:off x="5802115" y="5257315"/>
                <a:ext cx="179280" cy="77400"/>
              </p14:xfrm>
            </p:contentPart>
          </mc:Choice>
          <mc:Fallback>
            <p:pic>
              <p:nvPicPr>
                <p:cNvPr id="803" name="Ink 802">
                  <a:extLst>
                    <a:ext uri="{FF2B5EF4-FFF2-40B4-BE49-F238E27FC236}">
                      <a16:creationId xmlns:a16="http://schemas.microsoft.com/office/drawing/2014/main" id="{683D148D-404A-98AD-6EF4-59B2988BB82A}"/>
                    </a:ext>
                  </a:extLst>
                </p:cNvPr>
                <p:cNvPicPr/>
                <p:nvPr/>
              </p:nvPicPr>
              <p:blipFill>
                <a:blip r:embed="rId1306"/>
                <a:stretch>
                  <a:fillRect/>
                </a:stretch>
              </p:blipFill>
              <p:spPr>
                <a:xfrm>
                  <a:off x="5739475" y="4879675"/>
                  <a:ext cx="30492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7">
              <p14:nvContentPartPr>
                <p14:cNvPr id="804" name="Ink 803">
                  <a:extLst>
                    <a:ext uri="{FF2B5EF4-FFF2-40B4-BE49-F238E27FC236}">
                      <a16:creationId xmlns:a16="http://schemas.microsoft.com/office/drawing/2014/main" id="{52A49151-800B-19D5-77DF-F1E19987BE22}"/>
                    </a:ext>
                  </a:extLst>
                </p14:cNvPr>
                <p14:cNvContentPartPr/>
                <p14:nvPr/>
              </p14:nvContentPartPr>
              <p14:xfrm>
                <a:off x="5794555" y="5262715"/>
                <a:ext cx="369360" cy="103320"/>
              </p14:xfrm>
            </p:contentPart>
          </mc:Choice>
          <mc:Fallback>
            <p:pic>
              <p:nvPicPr>
                <p:cNvPr id="804" name="Ink 803">
                  <a:extLst>
                    <a:ext uri="{FF2B5EF4-FFF2-40B4-BE49-F238E27FC236}">
                      <a16:creationId xmlns:a16="http://schemas.microsoft.com/office/drawing/2014/main" id="{52A49151-800B-19D5-77DF-F1E19987BE22}"/>
                    </a:ext>
                  </a:extLst>
                </p:cNvPr>
                <p:cNvPicPr/>
                <p:nvPr/>
              </p:nvPicPr>
              <p:blipFill>
                <a:blip r:embed="rId1308"/>
                <a:stretch>
                  <a:fillRect/>
                </a:stretch>
              </p:blipFill>
              <p:spPr>
                <a:xfrm>
                  <a:off x="5731555" y="4885075"/>
                  <a:ext cx="495000" cy="85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9">
              <p14:nvContentPartPr>
                <p14:cNvPr id="805" name="Ink 804">
                  <a:extLst>
                    <a:ext uri="{FF2B5EF4-FFF2-40B4-BE49-F238E27FC236}">
                      <a16:creationId xmlns:a16="http://schemas.microsoft.com/office/drawing/2014/main" id="{0022D32F-F1D9-C0A4-BACC-11A8D9C797CF}"/>
                    </a:ext>
                  </a:extLst>
                </p14:cNvPr>
                <p14:cNvContentPartPr/>
                <p14:nvPr/>
              </p14:nvContentPartPr>
              <p14:xfrm>
                <a:off x="5900755" y="5312755"/>
                <a:ext cx="259920" cy="84240"/>
              </p14:xfrm>
            </p:contentPart>
          </mc:Choice>
          <mc:Fallback>
            <p:pic>
              <p:nvPicPr>
                <p:cNvPr id="805" name="Ink 804">
                  <a:extLst>
                    <a:ext uri="{FF2B5EF4-FFF2-40B4-BE49-F238E27FC236}">
                      <a16:creationId xmlns:a16="http://schemas.microsoft.com/office/drawing/2014/main" id="{0022D32F-F1D9-C0A4-BACC-11A8D9C797CF}"/>
                    </a:ext>
                  </a:extLst>
                </p:cNvPr>
                <p:cNvPicPr/>
                <p:nvPr/>
              </p:nvPicPr>
              <p:blipFill>
                <a:blip r:embed="rId1310"/>
                <a:stretch>
                  <a:fillRect/>
                </a:stretch>
              </p:blipFill>
              <p:spPr>
                <a:xfrm>
                  <a:off x="5837755" y="4935115"/>
                  <a:ext cx="385560" cy="83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1">
              <p14:nvContentPartPr>
                <p14:cNvPr id="806" name="Ink 805">
                  <a:extLst>
                    <a:ext uri="{FF2B5EF4-FFF2-40B4-BE49-F238E27FC236}">
                      <a16:creationId xmlns:a16="http://schemas.microsoft.com/office/drawing/2014/main" id="{58706CB9-AAD7-5A7B-91CD-DA9E081A0C0B}"/>
                    </a:ext>
                  </a:extLst>
                </p14:cNvPr>
                <p14:cNvContentPartPr/>
                <p14:nvPr/>
              </p14:nvContentPartPr>
              <p14:xfrm>
                <a:off x="5954395" y="5301595"/>
                <a:ext cx="392040" cy="146160"/>
              </p14:xfrm>
            </p:contentPart>
          </mc:Choice>
          <mc:Fallback>
            <p:pic>
              <p:nvPicPr>
                <p:cNvPr id="806" name="Ink 805">
                  <a:extLst>
                    <a:ext uri="{FF2B5EF4-FFF2-40B4-BE49-F238E27FC236}">
                      <a16:creationId xmlns:a16="http://schemas.microsoft.com/office/drawing/2014/main" id="{58706CB9-AAD7-5A7B-91CD-DA9E081A0C0B}"/>
                    </a:ext>
                  </a:extLst>
                </p:cNvPr>
                <p:cNvPicPr/>
                <p:nvPr/>
              </p:nvPicPr>
              <p:blipFill>
                <a:blip r:embed="rId1312"/>
                <a:stretch>
                  <a:fillRect/>
                </a:stretch>
              </p:blipFill>
              <p:spPr>
                <a:xfrm>
                  <a:off x="5891395" y="4923595"/>
                  <a:ext cx="517680" cy="90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3">
              <p14:nvContentPartPr>
                <p14:cNvPr id="807" name="Ink 806">
                  <a:extLst>
                    <a:ext uri="{FF2B5EF4-FFF2-40B4-BE49-F238E27FC236}">
                      <a16:creationId xmlns:a16="http://schemas.microsoft.com/office/drawing/2014/main" id="{68D9B270-4044-ADCD-700B-DCC3B1A5A19A}"/>
                    </a:ext>
                  </a:extLst>
                </p14:cNvPr>
                <p14:cNvContentPartPr/>
                <p14:nvPr/>
              </p14:nvContentPartPr>
              <p14:xfrm>
                <a:off x="6166435" y="5366035"/>
                <a:ext cx="270000" cy="103320"/>
              </p14:xfrm>
            </p:contentPart>
          </mc:Choice>
          <mc:Fallback>
            <p:pic>
              <p:nvPicPr>
                <p:cNvPr id="807" name="Ink 806">
                  <a:extLst>
                    <a:ext uri="{FF2B5EF4-FFF2-40B4-BE49-F238E27FC236}">
                      <a16:creationId xmlns:a16="http://schemas.microsoft.com/office/drawing/2014/main" id="{68D9B270-4044-ADCD-700B-DCC3B1A5A19A}"/>
                    </a:ext>
                  </a:extLst>
                </p:cNvPr>
                <p:cNvPicPr/>
                <p:nvPr/>
              </p:nvPicPr>
              <p:blipFill>
                <a:blip r:embed="rId1314"/>
                <a:stretch>
                  <a:fillRect/>
                </a:stretch>
              </p:blipFill>
              <p:spPr>
                <a:xfrm>
                  <a:off x="6103435" y="4988395"/>
                  <a:ext cx="395640" cy="85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5">
              <p14:nvContentPartPr>
                <p14:cNvPr id="808" name="Ink 807">
                  <a:extLst>
                    <a:ext uri="{FF2B5EF4-FFF2-40B4-BE49-F238E27FC236}">
                      <a16:creationId xmlns:a16="http://schemas.microsoft.com/office/drawing/2014/main" id="{DD7B4F32-61E0-ED6F-4DB0-DFADD9DBDDFF}"/>
                    </a:ext>
                  </a:extLst>
                </p14:cNvPr>
                <p14:cNvContentPartPr/>
                <p14:nvPr/>
              </p14:nvContentPartPr>
              <p14:xfrm>
                <a:off x="6216115" y="5411395"/>
                <a:ext cx="243720" cy="94680"/>
              </p14:xfrm>
            </p:contentPart>
          </mc:Choice>
          <mc:Fallback>
            <p:pic>
              <p:nvPicPr>
                <p:cNvPr id="808" name="Ink 807">
                  <a:extLst>
                    <a:ext uri="{FF2B5EF4-FFF2-40B4-BE49-F238E27FC236}">
                      <a16:creationId xmlns:a16="http://schemas.microsoft.com/office/drawing/2014/main" id="{DD7B4F32-61E0-ED6F-4DB0-DFADD9DBDDFF}"/>
                    </a:ext>
                  </a:extLst>
                </p:cNvPr>
                <p:cNvPicPr/>
                <p:nvPr/>
              </p:nvPicPr>
              <p:blipFill>
                <a:blip r:embed="rId1316"/>
                <a:stretch>
                  <a:fillRect/>
                </a:stretch>
              </p:blipFill>
              <p:spPr>
                <a:xfrm>
                  <a:off x="6153115" y="5033395"/>
                  <a:ext cx="369360" cy="85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7">
              <p14:nvContentPartPr>
                <p14:cNvPr id="809" name="Ink 808">
                  <a:extLst>
                    <a:ext uri="{FF2B5EF4-FFF2-40B4-BE49-F238E27FC236}">
                      <a16:creationId xmlns:a16="http://schemas.microsoft.com/office/drawing/2014/main" id="{E1622867-C7C8-4B05-E827-A8949BF72E6A}"/>
                    </a:ext>
                  </a:extLst>
                </p14:cNvPr>
                <p14:cNvContentPartPr/>
                <p14:nvPr/>
              </p14:nvContentPartPr>
              <p14:xfrm>
                <a:off x="6272275" y="5471875"/>
                <a:ext cx="256680" cy="65880"/>
              </p14:xfrm>
            </p:contentPart>
          </mc:Choice>
          <mc:Fallback>
            <p:pic>
              <p:nvPicPr>
                <p:cNvPr id="809" name="Ink 808">
                  <a:extLst>
                    <a:ext uri="{FF2B5EF4-FFF2-40B4-BE49-F238E27FC236}">
                      <a16:creationId xmlns:a16="http://schemas.microsoft.com/office/drawing/2014/main" id="{E1622867-C7C8-4B05-E827-A8949BF72E6A}"/>
                    </a:ext>
                  </a:extLst>
                </p:cNvPr>
                <p:cNvPicPr/>
                <p:nvPr/>
              </p:nvPicPr>
              <p:blipFill>
                <a:blip r:embed="rId1318"/>
                <a:stretch>
                  <a:fillRect/>
                </a:stretch>
              </p:blipFill>
              <p:spPr>
                <a:xfrm>
                  <a:off x="6209635" y="5094235"/>
                  <a:ext cx="38232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9">
              <p14:nvContentPartPr>
                <p14:cNvPr id="810" name="Ink 809">
                  <a:extLst>
                    <a:ext uri="{FF2B5EF4-FFF2-40B4-BE49-F238E27FC236}">
                      <a16:creationId xmlns:a16="http://schemas.microsoft.com/office/drawing/2014/main" id="{0CD2187E-52C7-DE05-1950-244FE8EDD217}"/>
                    </a:ext>
                  </a:extLst>
                </p14:cNvPr>
                <p14:cNvContentPartPr/>
                <p14:nvPr/>
              </p14:nvContentPartPr>
              <p14:xfrm>
                <a:off x="6325555" y="5510755"/>
                <a:ext cx="240480" cy="63000"/>
              </p14:xfrm>
            </p:contentPart>
          </mc:Choice>
          <mc:Fallback>
            <p:pic>
              <p:nvPicPr>
                <p:cNvPr id="810" name="Ink 809">
                  <a:extLst>
                    <a:ext uri="{FF2B5EF4-FFF2-40B4-BE49-F238E27FC236}">
                      <a16:creationId xmlns:a16="http://schemas.microsoft.com/office/drawing/2014/main" id="{0CD2187E-52C7-DE05-1950-244FE8EDD217}"/>
                    </a:ext>
                  </a:extLst>
                </p:cNvPr>
                <p:cNvPicPr/>
                <p:nvPr/>
              </p:nvPicPr>
              <p:blipFill>
                <a:blip r:embed="rId1320"/>
                <a:stretch>
                  <a:fillRect/>
                </a:stretch>
              </p:blipFill>
              <p:spPr>
                <a:xfrm>
                  <a:off x="6262915" y="5132755"/>
                  <a:ext cx="366120" cy="81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1">
              <p14:nvContentPartPr>
                <p14:cNvPr id="811" name="Ink 810">
                  <a:extLst>
                    <a:ext uri="{FF2B5EF4-FFF2-40B4-BE49-F238E27FC236}">
                      <a16:creationId xmlns:a16="http://schemas.microsoft.com/office/drawing/2014/main" id="{8E291E5C-839E-BFD7-626D-49436D1BD8DB}"/>
                    </a:ext>
                  </a:extLst>
                </p14:cNvPr>
                <p14:cNvContentPartPr/>
                <p14:nvPr/>
              </p14:nvContentPartPr>
              <p14:xfrm>
                <a:off x="6505915" y="5503555"/>
                <a:ext cx="123480" cy="58680"/>
              </p14:xfrm>
            </p:contentPart>
          </mc:Choice>
          <mc:Fallback>
            <p:pic>
              <p:nvPicPr>
                <p:cNvPr id="811" name="Ink 810">
                  <a:extLst>
                    <a:ext uri="{FF2B5EF4-FFF2-40B4-BE49-F238E27FC236}">
                      <a16:creationId xmlns:a16="http://schemas.microsoft.com/office/drawing/2014/main" id="{8E291E5C-839E-BFD7-626D-49436D1BD8DB}"/>
                    </a:ext>
                  </a:extLst>
                </p:cNvPr>
                <p:cNvPicPr/>
                <p:nvPr/>
              </p:nvPicPr>
              <p:blipFill>
                <a:blip r:embed="rId1322"/>
                <a:stretch>
                  <a:fillRect/>
                </a:stretch>
              </p:blipFill>
              <p:spPr>
                <a:xfrm>
                  <a:off x="6442915" y="5125915"/>
                  <a:ext cx="24912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3">
              <p14:nvContentPartPr>
                <p14:cNvPr id="812" name="Ink 811">
                  <a:extLst>
                    <a:ext uri="{FF2B5EF4-FFF2-40B4-BE49-F238E27FC236}">
                      <a16:creationId xmlns:a16="http://schemas.microsoft.com/office/drawing/2014/main" id="{91BAE838-D825-8970-0E12-B499614DA3D8}"/>
                    </a:ext>
                  </a:extLst>
                </p14:cNvPr>
                <p14:cNvContentPartPr/>
                <p14:nvPr/>
              </p14:nvContentPartPr>
              <p14:xfrm>
                <a:off x="6411235" y="5588155"/>
                <a:ext cx="100440" cy="27360"/>
              </p14:xfrm>
            </p:contentPart>
          </mc:Choice>
          <mc:Fallback>
            <p:pic>
              <p:nvPicPr>
                <p:cNvPr id="812" name="Ink 811">
                  <a:extLst>
                    <a:ext uri="{FF2B5EF4-FFF2-40B4-BE49-F238E27FC236}">
                      <a16:creationId xmlns:a16="http://schemas.microsoft.com/office/drawing/2014/main" id="{91BAE838-D825-8970-0E12-B499614DA3D8}"/>
                    </a:ext>
                  </a:extLst>
                </p:cNvPr>
                <p:cNvPicPr/>
                <p:nvPr/>
              </p:nvPicPr>
              <p:blipFill>
                <a:blip r:embed="rId1324"/>
                <a:stretch>
                  <a:fillRect/>
                </a:stretch>
              </p:blipFill>
              <p:spPr>
                <a:xfrm>
                  <a:off x="6348595" y="5210515"/>
                  <a:ext cx="226080" cy="78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5">
              <p14:nvContentPartPr>
                <p14:cNvPr id="813" name="Ink 812">
                  <a:extLst>
                    <a:ext uri="{FF2B5EF4-FFF2-40B4-BE49-F238E27FC236}">
                      <a16:creationId xmlns:a16="http://schemas.microsoft.com/office/drawing/2014/main" id="{A6B22352-D1ED-1ECD-B085-59376C5E40FC}"/>
                    </a:ext>
                  </a:extLst>
                </p14:cNvPr>
                <p14:cNvContentPartPr/>
                <p14:nvPr/>
              </p14:nvContentPartPr>
              <p14:xfrm>
                <a:off x="6416995" y="5578075"/>
                <a:ext cx="77400" cy="33480"/>
              </p14:xfrm>
            </p:contentPart>
          </mc:Choice>
          <mc:Fallback>
            <p:pic>
              <p:nvPicPr>
                <p:cNvPr id="813" name="Ink 812">
                  <a:extLst>
                    <a:ext uri="{FF2B5EF4-FFF2-40B4-BE49-F238E27FC236}">
                      <a16:creationId xmlns:a16="http://schemas.microsoft.com/office/drawing/2014/main" id="{A6B22352-D1ED-1ECD-B085-59376C5E40FC}"/>
                    </a:ext>
                  </a:extLst>
                </p:cNvPr>
                <p:cNvPicPr/>
                <p:nvPr/>
              </p:nvPicPr>
              <p:blipFill>
                <a:blip r:embed="rId1326"/>
                <a:stretch>
                  <a:fillRect/>
                </a:stretch>
              </p:blipFill>
              <p:spPr>
                <a:xfrm>
                  <a:off x="6354355" y="5200075"/>
                  <a:ext cx="203040" cy="78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7">
              <p14:nvContentPartPr>
                <p14:cNvPr id="814" name="Ink 813">
                  <a:extLst>
                    <a:ext uri="{FF2B5EF4-FFF2-40B4-BE49-F238E27FC236}">
                      <a16:creationId xmlns:a16="http://schemas.microsoft.com/office/drawing/2014/main" id="{A22A97D2-848B-9EB2-297A-BC89CC8CDD53}"/>
                    </a:ext>
                  </a:extLst>
                </p14:cNvPr>
                <p14:cNvContentPartPr/>
                <p14:nvPr/>
              </p14:nvContentPartPr>
              <p14:xfrm>
                <a:off x="6423835" y="5475475"/>
                <a:ext cx="19440" cy="13320"/>
              </p14:xfrm>
            </p:contentPart>
          </mc:Choice>
          <mc:Fallback>
            <p:pic>
              <p:nvPicPr>
                <p:cNvPr id="814" name="Ink 813">
                  <a:extLst>
                    <a:ext uri="{FF2B5EF4-FFF2-40B4-BE49-F238E27FC236}">
                      <a16:creationId xmlns:a16="http://schemas.microsoft.com/office/drawing/2014/main" id="{A22A97D2-848B-9EB2-297A-BC89CC8CDD53}"/>
                    </a:ext>
                  </a:extLst>
                </p:cNvPr>
                <p:cNvPicPr/>
                <p:nvPr/>
              </p:nvPicPr>
              <p:blipFill>
                <a:blip r:embed="rId1328"/>
                <a:stretch>
                  <a:fillRect/>
                </a:stretch>
              </p:blipFill>
              <p:spPr>
                <a:xfrm>
                  <a:off x="6360835" y="5097835"/>
                  <a:ext cx="145080" cy="76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9">
              <p14:nvContentPartPr>
                <p14:cNvPr id="815" name="Ink 814">
                  <a:extLst>
                    <a:ext uri="{FF2B5EF4-FFF2-40B4-BE49-F238E27FC236}">
                      <a16:creationId xmlns:a16="http://schemas.microsoft.com/office/drawing/2014/main" id="{63A3EB85-805D-06ED-99C5-58C2C99B81AD}"/>
                    </a:ext>
                  </a:extLst>
                </p14:cNvPr>
                <p14:cNvContentPartPr/>
                <p14:nvPr/>
              </p14:nvContentPartPr>
              <p14:xfrm>
                <a:off x="6523915" y="5377555"/>
                <a:ext cx="7920" cy="360"/>
              </p14:xfrm>
            </p:contentPart>
          </mc:Choice>
          <mc:Fallback>
            <p:pic>
              <p:nvPicPr>
                <p:cNvPr id="815" name="Ink 814">
                  <a:extLst>
                    <a:ext uri="{FF2B5EF4-FFF2-40B4-BE49-F238E27FC236}">
                      <a16:creationId xmlns:a16="http://schemas.microsoft.com/office/drawing/2014/main" id="{63A3EB85-805D-06ED-99C5-58C2C99B81AD}"/>
                    </a:ext>
                  </a:extLst>
                </p:cNvPr>
                <p:cNvPicPr/>
                <p:nvPr/>
              </p:nvPicPr>
              <p:blipFill>
                <a:blip r:embed="rId1119"/>
                <a:stretch>
                  <a:fillRect/>
                </a:stretch>
              </p:blipFill>
              <p:spPr>
                <a:xfrm>
                  <a:off x="6460915" y="4999915"/>
                  <a:ext cx="13356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0">
              <p14:nvContentPartPr>
                <p14:cNvPr id="816" name="Ink 815">
                  <a:extLst>
                    <a:ext uri="{FF2B5EF4-FFF2-40B4-BE49-F238E27FC236}">
                      <a16:creationId xmlns:a16="http://schemas.microsoft.com/office/drawing/2014/main" id="{74D7E1BD-0360-8A91-D80C-81C163680920}"/>
                    </a:ext>
                  </a:extLst>
                </p14:cNvPr>
                <p14:cNvContentPartPr/>
                <p14:nvPr/>
              </p14:nvContentPartPr>
              <p14:xfrm>
                <a:off x="6200635" y="5281075"/>
                <a:ext cx="263160" cy="119520"/>
              </p14:xfrm>
            </p:contentPart>
          </mc:Choice>
          <mc:Fallback>
            <p:pic>
              <p:nvPicPr>
                <p:cNvPr id="816" name="Ink 815">
                  <a:extLst>
                    <a:ext uri="{FF2B5EF4-FFF2-40B4-BE49-F238E27FC236}">
                      <a16:creationId xmlns:a16="http://schemas.microsoft.com/office/drawing/2014/main" id="{74D7E1BD-0360-8A91-D80C-81C163680920}"/>
                    </a:ext>
                  </a:extLst>
                </p:cNvPr>
                <p:cNvPicPr/>
                <p:nvPr/>
              </p:nvPicPr>
              <p:blipFill>
                <a:blip r:embed="rId1331"/>
                <a:stretch>
                  <a:fillRect/>
                </a:stretch>
              </p:blipFill>
              <p:spPr>
                <a:xfrm>
                  <a:off x="6137635" y="4903435"/>
                  <a:ext cx="388800" cy="87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2">
              <p14:nvContentPartPr>
                <p14:cNvPr id="817" name="Ink 816">
                  <a:extLst>
                    <a:ext uri="{FF2B5EF4-FFF2-40B4-BE49-F238E27FC236}">
                      <a16:creationId xmlns:a16="http://schemas.microsoft.com/office/drawing/2014/main" id="{9D6D99F3-ADF3-3A04-82B1-3757E7C47326}"/>
                    </a:ext>
                  </a:extLst>
                </p14:cNvPr>
                <p14:cNvContentPartPr/>
                <p14:nvPr/>
              </p14:nvContentPartPr>
              <p14:xfrm>
                <a:off x="6169315" y="5257315"/>
                <a:ext cx="257040" cy="72720"/>
              </p14:xfrm>
            </p:contentPart>
          </mc:Choice>
          <mc:Fallback>
            <p:pic>
              <p:nvPicPr>
                <p:cNvPr id="817" name="Ink 816">
                  <a:extLst>
                    <a:ext uri="{FF2B5EF4-FFF2-40B4-BE49-F238E27FC236}">
                      <a16:creationId xmlns:a16="http://schemas.microsoft.com/office/drawing/2014/main" id="{9D6D99F3-ADF3-3A04-82B1-3757E7C47326}"/>
                    </a:ext>
                  </a:extLst>
                </p:cNvPr>
                <p:cNvPicPr/>
                <p:nvPr/>
              </p:nvPicPr>
              <p:blipFill>
                <a:blip r:embed="rId1333"/>
                <a:stretch>
                  <a:fillRect/>
                </a:stretch>
              </p:blipFill>
              <p:spPr>
                <a:xfrm>
                  <a:off x="6106675" y="4879675"/>
                  <a:ext cx="38268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4">
              <p14:nvContentPartPr>
                <p14:cNvPr id="818" name="Ink 817">
                  <a:extLst>
                    <a:ext uri="{FF2B5EF4-FFF2-40B4-BE49-F238E27FC236}">
                      <a16:creationId xmlns:a16="http://schemas.microsoft.com/office/drawing/2014/main" id="{F8B85219-A739-A095-81AB-C0D4DD127B37}"/>
                    </a:ext>
                  </a:extLst>
                </p14:cNvPr>
                <p14:cNvContentPartPr/>
                <p14:nvPr/>
              </p14:nvContentPartPr>
              <p14:xfrm>
                <a:off x="6140515" y="5268115"/>
                <a:ext cx="99000" cy="22320"/>
              </p14:xfrm>
            </p:contentPart>
          </mc:Choice>
          <mc:Fallback>
            <p:pic>
              <p:nvPicPr>
                <p:cNvPr id="818" name="Ink 817">
                  <a:extLst>
                    <a:ext uri="{FF2B5EF4-FFF2-40B4-BE49-F238E27FC236}">
                      <a16:creationId xmlns:a16="http://schemas.microsoft.com/office/drawing/2014/main" id="{F8B85219-A739-A095-81AB-C0D4DD127B37}"/>
                    </a:ext>
                  </a:extLst>
                </p:cNvPr>
                <p:cNvPicPr/>
                <p:nvPr/>
              </p:nvPicPr>
              <p:blipFill>
                <a:blip r:embed="rId1335"/>
                <a:stretch>
                  <a:fillRect/>
                </a:stretch>
              </p:blipFill>
              <p:spPr>
                <a:xfrm>
                  <a:off x="6077515" y="4890475"/>
                  <a:ext cx="224640" cy="77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6">
              <p14:nvContentPartPr>
                <p14:cNvPr id="819" name="Ink 818">
                  <a:extLst>
                    <a:ext uri="{FF2B5EF4-FFF2-40B4-BE49-F238E27FC236}">
                      <a16:creationId xmlns:a16="http://schemas.microsoft.com/office/drawing/2014/main" id="{B657B734-CC2B-A485-3C96-254371B386F7}"/>
                    </a:ext>
                  </a:extLst>
                </p14:cNvPr>
                <p14:cNvContentPartPr/>
                <p14:nvPr/>
              </p14:nvContentPartPr>
              <p14:xfrm>
                <a:off x="6238435" y="5234995"/>
                <a:ext cx="83160" cy="27720"/>
              </p14:xfrm>
            </p:contentPart>
          </mc:Choice>
          <mc:Fallback>
            <p:pic>
              <p:nvPicPr>
                <p:cNvPr id="819" name="Ink 818">
                  <a:extLst>
                    <a:ext uri="{FF2B5EF4-FFF2-40B4-BE49-F238E27FC236}">
                      <a16:creationId xmlns:a16="http://schemas.microsoft.com/office/drawing/2014/main" id="{B657B734-CC2B-A485-3C96-254371B386F7}"/>
                    </a:ext>
                  </a:extLst>
                </p:cNvPr>
                <p:cNvPicPr/>
                <p:nvPr/>
              </p:nvPicPr>
              <p:blipFill>
                <a:blip r:embed="rId1337"/>
                <a:stretch>
                  <a:fillRect/>
                </a:stretch>
              </p:blipFill>
              <p:spPr>
                <a:xfrm>
                  <a:off x="6175435" y="4857355"/>
                  <a:ext cx="20880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8">
              <p14:nvContentPartPr>
                <p14:cNvPr id="820" name="Ink 819">
                  <a:extLst>
                    <a:ext uri="{FF2B5EF4-FFF2-40B4-BE49-F238E27FC236}">
                      <a16:creationId xmlns:a16="http://schemas.microsoft.com/office/drawing/2014/main" id="{612A3857-90EC-931D-9AA1-860D04BFCDF7}"/>
                    </a:ext>
                  </a:extLst>
                </p14:cNvPr>
                <p14:cNvContentPartPr/>
                <p14:nvPr/>
              </p14:nvContentPartPr>
              <p14:xfrm>
                <a:off x="6057715" y="5280715"/>
                <a:ext cx="23760" cy="6120"/>
              </p14:xfrm>
            </p:contentPart>
          </mc:Choice>
          <mc:Fallback>
            <p:pic>
              <p:nvPicPr>
                <p:cNvPr id="820" name="Ink 819">
                  <a:extLst>
                    <a:ext uri="{FF2B5EF4-FFF2-40B4-BE49-F238E27FC236}">
                      <a16:creationId xmlns:a16="http://schemas.microsoft.com/office/drawing/2014/main" id="{612A3857-90EC-931D-9AA1-860D04BFCDF7}"/>
                    </a:ext>
                  </a:extLst>
                </p:cNvPr>
                <p:cNvPicPr/>
                <p:nvPr/>
              </p:nvPicPr>
              <p:blipFill>
                <a:blip r:embed="rId1328"/>
                <a:stretch>
                  <a:fillRect/>
                </a:stretch>
              </p:blipFill>
              <p:spPr>
                <a:xfrm>
                  <a:off x="5995075" y="4903075"/>
                  <a:ext cx="149400" cy="76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9">
              <p14:nvContentPartPr>
                <p14:cNvPr id="821" name="Ink 820">
                  <a:extLst>
                    <a:ext uri="{FF2B5EF4-FFF2-40B4-BE49-F238E27FC236}">
                      <a16:creationId xmlns:a16="http://schemas.microsoft.com/office/drawing/2014/main" id="{1BFB9AE2-BEF6-ABCD-D756-F7935E098DFC}"/>
                    </a:ext>
                  </a:extLst>
                </p14:cNvPr>
                <p14:cNvContentPartPr/>
                <p14:nvPr/>
              </p14:nvContentPartPr>
              <p14:xfrm>
                <a:off x="6247435" y="5213755"/>
                <a:ext cx="45000" cy="14760"/>
              </p14:xfrm>
            </p:contentPart>
          </mc:Choice>
          <mc:Fallback>
            <p:pic>
              <p:nvPicPr>
                <p:cNvPr id="821" name="Ink 820">
                  <a:extLst>
                    <a:ext uri="{FF2B5EF4-FFF2-40B4-BE49-F238E27FC236}">
                      <a16:creationId xmlns:a16="http://schemas.microsoft.com/office/drawing/2014/main" id="{1BFB9AE2-BEF6-ABCD-D756-F7935E098DFC}"/>
                    </a:ext>
                  </a:extLst>
                </p:cNvPr>
                <p:cNvPicPr/>
                <p:nvPr/>
              </p:nvPicPr>
              <p:blipFill>
                <a:blip r:embed="rId1340"/>
                <a:stretch>
                  <a:fillRect/>
                </a:stretch>
              </p:blipFill>
              <p:spPr>
                <a:xfrm>
                  <a:off x="6184435" y="4836115"/>
                  <a:ext cx="170640" cy="77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1">
              <p14:nvContentPartPr>
                <p14:cNvPr id="822" name="Ink 821">
                  <a:extLst>
                    <a:ext uri="{FF2B5EF4-FFF2-40B4-BE49-F238E27FC236}">
                      <a16:creationId xmlns:a16="http://schemas.microsoft.com/office/drawing/2014/main" id="{7452ABE0-C572-9344-D945-D150255E5A88}"/>
                    </a:ext>
                  </a:extLst>
                </p14:cNvPr>
                <p14:cNvContentPartPr/>
                <p14:nvPr/>
              </p14:nvContentPartPr>
              <p14:xfrm>
                <a:off x="6037195" y="5193235"/>
                <a:ext cx="277560" cy="68400"/>
              </p14:xfrm>
            </p:contentPart>
          </mc:Choice>
          <mc:Fallback>
            <p:pic>
              <p:nvPicPr>
                <p:cNvPr id="822" name="Ink 821">
                  <a:extLst>
                    <a:ext uri="{FF2B5EF4-FFF2-40B4-BE49-F238E27FC236}">
                      <a16:creationId xmlns:a16="http://schemas.microsoft.com/office/drawing/2014/main" id="{7452ABE0-C572-9344-D945-D150255E5A88}"/>
                    </a:ext>
                  </a:extLst>
                </p:cNvPr>
                <p:cNvPicPr/>
                <p:nvPr/>
              </p:nvPicPr>
              <p:blipFill>
                <a:blip r:embed="rId1342"/>
                <a:stretch>
                  <a:fillRect/>
                </a:stretch>
              </p:blipFill>
              <p:spPr>
                <a:xfrm>
                  <a:off x="5974555" y="4815595"/>
                  <a:ext cx="403200" cy="82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3">
              <p14:nvContentPartPr>
                <p14:cNvPr id="823" name="Ink 822">
                  <a:extLst>
                    <a:ext uri="{FF2B5EF4-FFF2-40B4-BE49-F238E27FC236}">
                      <a16:creationId xmlns:a16="http://schemas.microsoft.com/office/drawing/2014/main" id="{CCF0543A-A33E-6443-2B31-44AFC42CA73D}"/>
                    </a:ext>
                  </a:extLst>
                </p14:cNvPr>
                <p14:cNvContentPartPr/>
                <p14:nvPr/>
              </p14:nvContentPartPr>
              <p14:xfrm>
                <a:off x="6029995" y="5185315"/>
                <a:ext cx="283680" cy="98280"/>
              </p14:xfrm>
            </p:contentPart>
          </mc:Choice>
          <mc:Fallback>
            <p:pic>
              <p:nvPicPr>
                <p:cNvPr id="823" name="Ink 822">
                  <a:extLst>
                    <a:ext uri="{FF2B5EF4-FFF2-40B4-BE49-F238E27FC236}">
                      <a16:creationId xmlns:a16="http://schemas.microsoft.com/office/drawing/2014/main" id="{CCF0543A-A33E-6443-2B31-44AFC42CA73D}"/>
                    </a:ext>
                  </a:extLst>
                </p:cNvPr>
                <p:cNvPicPr/>
                <p:nvPr/>
              </p:nvPicPr>
              <p:blipFill>
                <a:blip r:embed="rId1344"/>
                <a:stretch>
                  <a:fillRect/>
                </a:stretch>
              </p:blipFill>
              <p:spPr>
                <a:xfrm>
                  <a:off x="5967355" y="4807315"/>
                  <a:ext cx="409320" cy="85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5">
              <p14:nvContentPartPr>
                <p14:cNvPr id="824" name="Ink 823">
                  <a:extLst>
                    <a:ext uri="{FF2B5EF4-FFF2-40B4-BE49-F238E27FC236}">
                      <a16:creationId xmlns:a16="http://schemas.microsoft.com/office/drawing/2014/main" id="{BFEA26E6-E4C0-5E47-83EE-736871B06391}"/>
                    </a:ext>
                  </a:extLst>
                </p14:cNvPr>
                <p14:cNvContentPartPr/>
                <p14:nvPr/>
              </p14:nvContentPartPr>
              <p14:xfrm>
                <a:off x="5965555" y="5176315"/>
                <a:ext cx="332280" cy="102240"/>
              </p14:xfrm>
            </p:contentPart>
          </mc:Choice>
          <mc:Fallback>
            <p:pic>
              <p:nvPicPr>
                <p:cNvPr id="824" name="Ink 823">
                  <a:extLst>
                    <a:ext uri="{FF2B5EF4-FFF2-40B4-BE49-F238E27FC236}">
                      <a16:creationId xmlns:a16="http://schemas.microsoft.com/office/drawing/2014/main" id="{BFEA26E6-E4C0-5E47-83EE-736871B06391}"/>
                    </a:ext>
                  </a:extLst>
                </p:cNvPr>
                <p:cNvPicPr/>
                <p:nvPr/>
              </p:nvPicPr>
              <p:blipFill>
                <a:blip r:embed="rId1346"/>
                <a:stretch>
                  <a:fillRect/>
                </a:stretch>
              </p:blipFill>
              <p:spPr>
                <a:xfrm>
                  <a:off x="5902555" y="4798315"/>
                  <a:ext cx="45792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7">
              <p14:nvContentPartPr>
                <p14:cNvPr id="825" name="Ink 824">
                  <a:extLst>
                    <a:ext uri="{FF2B5EF4-FFF2-40B4-BE49-F238E27FC236}">
                      <a16:creationId xmlns:a16="http://schemas.microsoft.com/office/drawing/2014/main" id="{9B00C248-3307-8A4F-26AB-0BFB932F4D4C}"/>
                    </a:ext>
                  </a:extLst>
                </p14:cNvPr>
                <p14:cNvContentPartPr/>
                <p14:nvPr/>
              </p14:nvContentPartPr>
              <p14:xfrm>
                <a:off x="5914075" y="5180275"/>
                <a:ext cx="259560" cy="64440"/>
              </p14:xfrm>
            </p:contentPart>
          </mc:Choice>
          <mc:Fallback>
            <p:pic>
              <p:nvPicPr>
                <p:cNvPr id="825" name="Ink 824">
                  <a:extLst>
                    <a:ext uri="{FF2B5EF4-FFF2-40B4-BE49-F238E27FC236}">
                      <a16:creationId xmlns:a16="http://schemas.microsoft.com/office/drawing/2014/main" id="{9B00C248-3307-8A4F-26AB-0BFB932F4D4C}"/>
                    </a:ext>
                  </a:extLst>
                </p:cNvPr>
                <p:cNvPicPr/>
                <p:nvPr/>
              </p:nvPicPr>
              <p:blipFill>
                <a:blip r:embed="rId1348"/>
                <a:stretch>
                  <a:fillRect/>
                </a:stretch>
              </p:blipFill>
              <p:spPr>
                <a:xfrm>
                  <a:off x="5851075" y="4802275"/>
                  <a:ext cx="385200" cy="82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9">
              <p14:nvContentPartPr>
                <p14:cNvPr id="826" name="Ink 825">
                  <a:extLst>
                    <a:ext uri="{FF2B5EF4-FFF2-40B4-BE49-F238E27FC236}">
                      <a16:creationId xmlns:a16="http://schemas.microsoft.com/office/drawing/2014/main" id="{D2FA7D1D-853F-3DF0-8A61-13372E8FB37C}"/>
                    </a:ext>
                  </a:extLst>
                </p14:cNvPr>
                <p14:cNvContentPartPr/>
                <p14:nvPr/>
              </p14:nvContentPartPr>
              <p14:xfrm>
                <a:off x="5876275" y="5121235"/>
                <a:ext cx="237240" cy="81720"/>
              </p14:xfrm>
            </p:contentPart>
          </mc:Choice>
          <mc:Fallback>
            <p:pic>
              <p:nvPicPr>
                <p:cNvPr id="826" name="Ink 825">
                  <a:extLst>
                    <a:ext uri="{FF2B5EF4-FFF2-40B4-BE49-F238E27FC236}">
                      <a16:creationId xmlns:a16="http://schemas.microsoft.com/office/drawing/2014/main" id="{D2FA7D1D-853F-3DF0-8A61-13372E8FB37C}"/>
                    </a:ext>
                  </a:extLst>
                </p:cNvPr>
                <p:cNvPicPr/>
                <p:nvPr/>
              </p:nvPicPr>
              <p:blipFill>
                <a:blip r:embed="rId1350"/>
                <a:stretch>
                  <a:fillRect/>
                </a:stretch>
              </p:blipFill>
              <p:spPr>
                <a:xfrm>
                  <a:off x="5813635" y="4743595"/>
                  <a:ext cx="36288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1">
              <p14:nvContentPartPr>
                <p14:cNvPr id="827" name="Ink 826">
                  <a:extLst>
                    <a:ext uri="{FF2B5EF4-FFF2-40B4-BE49-F238E27FC236}">
                      <a16:creationId xmlns:a16="http://schemas.microsoft.com/office/drawing/2014/main" id="{0537224E-1299-B8B8-241F-AEE62E12B3E0}"/>
                    </a:ext>
                  </a:extLst>
                </p14:cNvPr>
                <p14:cNvContentPartPr/>
                <p14:nvPr/>
              </p14:nvContentPartPr>
              <p14:xfrm>
                <a:off x="5788075" y="5114035"/>
                <a:ext cx="273960" cy="82080"/>
              </p14:xfrm>
            </p:contentPart>
          </mc:Choice>
          <mc:Fallback>
            <p:pic>
              <p:nvPicPr>
                <p:cNvPr id="827" name="Ink 826">
                  <a:extLst>
                    <a:ext uri="{FF2B5EF4-FFF2-40B4-BE49-F238E27FC236}">
                      <a16:creationId xmlns:a16="http://schemas.microsoft.com/office/drawing/2014/main" id="{0537224E-1299-B8B8-241F-AEE62E12B3E0}"/>
                    </a:ext>
                  </a:extLst>
                </p:cNvPr>
                <p:cNvPicPr/>
                <p:nvPr/>
              </p:nvPicPr>
              <p:blipFill>
                <a:blip r:embed="rId1352"/>
                <a:stretch>
                  <a:fillRect/>
                </a:stretch>
              </p:blipFill>
              <p:spPr>
                <a:xfrm>
                  <a:off x="5725075" y="4736035"/>
                  <a:ext cx="399600" cy="83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3">
              <p14:nvContentPartPr>
                <p14:cNvPr id="828" name="Ink 827">
                  <a:extLst>
                    <a:ext uri="{FF2B5EF4-FFF2-40B4-BE49-F238E27FC236}">
                      <a16:creationId xmlns:a16="http://schemas.microsoft.com/office/drawing/2014/main" id="{E8C6BE3C-FD2E-6C27-174C-133232A45F40}"/>
                    </a:ext>
                  </a:extLst>
                </p14:cNvPr>
                <p14:cNvContentPartPr/>
                <p14:nvPr/>
              </p14:nvContentPartPr>
              <p14:xfrm>
                <a:off x="5758915" y="5090635"/>
                <a:ext cx="300600" cy="104040"/>
              </p14:xfrm>
            </p:contentPart>
          </mc:Choice>
          <mc:Fallback>
            <p:pic>
              <p:nvPicPr>
                <p:cNvPr id="828" name="Ink 827">
                  <a:extLst>
                    <a:ext uri="{FF2B5EF4-FFF2-40B4-BE49-F238E27FC236}">
                      <a16:creationId xmlns:a16="http://schemas.microsoft.com/office/drawing/2014/main" id="{E8C6BE3C-FD2E-6C27-174C-133232A45F40}"/>
                    </a:ext>
                  </a:extLst>
                </p:cNvPr>
                <p:cNvPicPr/>
                <p:nvPr/>
              </p:nvPicPr>
              <p:blipFill>
                <a:blip r:embed="rId1354"/>
                <a:stretch>
                  <a:fillRect/>
                </a:stretch>
              </p:blipFill>
              <p:spPr>
                <a:xfrm>
                  <a:off x="5695915" y="4712995"/>
                  <a:ext cx="426240" cy="85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5">
              <p14:nvContentPartPr>
                <p14:cNvPr id="829" name="Ink 828">
                  <a:extLst>
                    <a:ext uri="{FF2B5EF4-FFF2-40B4-BE49-F238E27FC236}">
                      <a16:creationId xmlns:a16="http://schemas.microsoft.com/office/drawing/2014/main" id="{EEEC40E7-3602-EE38-FC89-1A4B6734CE2D}"/>
                    </a:ext>
                  </a:extLst>
                </p14:cNvPr>
                <p14:cNvContentPartPr/>
                <p14:nvPr/>
              </p14:nvContentPartPr>
              <p14:xfrm>
                <a:off x="5865835" y="5067955"/>
                <a:ext cx="256320" cy="73080"/>
              </p14:xfrm>
            </p:contentPart>
          </mc:Choice>
          <mc:Fallback>
            <p:pic>
              <p:nvPicPr>
                <p:cNvPr id="829" name="Ink 828">
                  <a:extLst>
                    <a:ext uri="{FF2B5EF4-FFF2-40B4-BE49-F238E27FC236}">
                      <a16:creationId xmlns:a16="http://schemas.microsoft.com/office/drawing/2014/main" id="{EEEC40E7-3602-EE38-FC89-1A4B6734CE2D}"/>
                    </a:ext>
                  </a:extLst>
                </p:cNvPr>
                <p:cNvPicPr/>
                <p:nvPr/>
              </p:nvPicPr>
              <p:blipFill>
                <a:blip r:embed="rId1356"/>
                <a:stretch>
                  <a:fillRect/>
                </a:stretch>
              </p:blipFill>
              <p:spPr>
                <a:xfrm>
                  <a:off x="5802835" y="4690315"/>
                  <a:ext cx="381960" cy="82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7">
              <p14:nvContentPartPr>
                <p14:cNvPr id="830" name="Ink 829">
                  <a:extLst>
                    <a:ext uri="{FF2B5EF4-FFF2-40B4-BE49-F238E27FC236}">
                      <a16:creationId xmlns:a16="http://schemas.microsoft.com/office/drawing/2014/main" id="{212D26B6-9EB3-DA9D-9D2F-C0FF91B0B42D}"/>
                    </a:ext>
                  </a:extLst>
                </p14:cNvPr>
                <p14:cNvContentPartPr/>
                <p14:nvPr/>
              </p14:nvContentPartPr>
              <p14:xfrm>
                <a:off x="5808235" y="5130235"/>
                <a:ext cx="483120" cy="142560"/>
              </p14:xfrm>
            </p:contentPart>
          </mc:Choice>
          <mc:Fallback>
            <p:pic>
              <p:nvPicPr>
                <p:cNvPr id="830" name="Ink 829">
                  <a:extLst>
                    <a:ext uri="{FF2B5EF4-FFF2-40B4-BE49-F238E27FC236}">
                      <a16:creationId xmlns:a16="http://schemas.microsoft.com/office/drawing/2014/main" id="{212D26B6-9EB3-DA9D-9D2F-C0FF91B0B42D}"/>
                    </a:ext>
                  </a:extLst>
                </p:cNvPr>
                <p:cNvPicPr/>
                <p:nvPr/>
              </p:nvPicPr>
              <p:blipFill>
                <a:blip r:embed="rId1358"/>
                <a:stretch>
                  <a:fillRect/>
                </a:stretch>
              </p:blipFill>
              <p:spPr>
                <a:xfrm>
                  <a:off x="5745595" y="4752235"/>
                  <a:ext cx="608760" cy="89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9">
              <p14:nvContentPartPr>
                <p14:cNvPr id="831" name="Ink 830">
                  <a:extLst>
                    <a:ext uri="{FF2B5EF4-FFF2-40B4-BE49-F238E27FC236}">
                      <a16:creationId xmlns:a16="http://schemas.microsoft.com/office/drawing/2014/main" id="{1DC84380-A730-F15D-8E88-812115F748DD}"/>
                    </a:ext>
                  </a:extLst>
                </p14:cNvPr>
                <p14:cNvContentPartPr/>
                <p14:nvPr/>
              </p14:nvContentPartPr>
              <p14:xfrm>
                <a:off x="5738395" y="5266675"/>
                <a:ext cx="99360" cy="40680"/>
              </p14:xfrm>
            </p:contentPart>
          </mc:Choice>
          <mc:Fallback>
            <p:pic>
              <p:nvPicPr>
                <p:cNvPr id="831" name="Ink 830">
                  <a:extLst>
                    <a:ext uri="{FF2B5EF4-FFF2-40B4-BE49-F238E27FC236}">
                      <a16:creationId xmlns:a16="http://schemas.microsoft.com/office/drawing/2014/main" id="{1DC84380-A730-F15D-8E88-812115F748DD}"/>
                    </a:ext>
                  </a:extLst>
                </p:cNvPr>
                <p:cNvPicPr/>
                <p:nvPr/>
              </p:nvPicPr>
              <p:blipFill>
                <a:blip r:embed="rId1360"/>
                <a:stretch>
                  <a:fillRect/>
                </a:stretch>
              </p:blipFill>
              <p:spPr>
                <a:xfrm>
                  <a:off x="5675395" y="4889035"/>
                  <a:ext cx="225000" cy="79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1">
              <p14:nvContentPartPr>
                <p14:cNvPr id="832" name="Ink 831">
                  <a:extLst>
                    <a:ext uri="{FF2B5EF4-FFF2-40B4-BE49-F238E27FC236}">
                      <a16:creationId xmlns:a16="http://schemas.microsoft.com/office/drawing/2014/main" id="{2A19A4C8-36E0-F21C-DAC7-45ED80EAD3FB}"/>
                    </a:ext>
                  </a:extLst>
                </p14:cNvPr>
                <p14:cNvContentPartPr/>
                <p14:nvPr/>
              </p14:nvContentPartPr>
              <p14:xfrm>
                <a:off x="5787715" y="5197915"/>
                <a:ext cx="168840" cy="81360"/>
              </p14:xfrm>
            </p:contentPart>
          </mc:Choice>
          <mc:Fallback>
            <p:pic>
              <p:nvPicPr>
                <p:cNvPr id="832" name="Ink 831">
                  <a:extLst>
                    <a:ext uri="{FF2B5EF4-FFF2-40B4-BE49-F238E27FC236}">
                      <a16:creationId xmlns:a16="http://schemas.microsoft.com/office/drawing/2014/main" id="{2A19A4C8-36E0-F21C-DAC7-45ED80EAD3FB}"/>
                    </a:ext>
                  </a:extLst>
                </p:cNvPr>
                <p:cNvPicPr/>
                <p:nvPr/>
              </p:nvPicPr>
              <p:blipFill>
                <a:blip r:embed="rId1362"/>
                <a:stretch>
                  <a:fillRect/>
                </a:stretch>
              </p:blipFill>
              <p:spPr>
                <a:xfrm>
                  <a:off x="5724715" y="4819915"/>
                  <a:ext cx="294480" cy="83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3">
              <p14:nvContentPartPr>
                <p14:cNvPr id="833" name="Ink 832">
                  <a:extLst>
                    <a:ext uri="{FF2B5EF4-FFF2-40B4-BE49-F238E27FC236}">
                      <a16:creationId xmlns:a16="http://schemas.microsoft.com/office/drawing/2014/main" id="{6F58AE7C-6B9D-B079-43B0-E4D986C2956D}"/>
                    </a:ext>
                  </a:extLst>
                </p14:cNvPr>
                <p14:cNvContentPartPr/>
                <p14:nvPr/>
              </p14:nvContentPartPr>
              <p14:xfrm>
                <a:off x="5835595" y="5117275"/>
                <a:ext cx="331920" cy="96120"/>
              </p14:xfrm>
            </p:contentPart>
          </mc:Choice>
          <mc:Fallback>
            <p:pic>
              <p:nvPicPr>
                <p:cNvPr id="833" name="Ink 832">
                  <a:extLst>
                    <a:ext uri="{FF2B5EF4-FFF2-40B4-BE49-F238E27FC236}">
                      <a16:creationId xmlns:a16="http://schemas.microsoft.com/office/drawing/2014/main" id="{6F58AE7C-6B9D-B079-43B0-E4D986C2956D}"/>
                    </a:ext>
                  </a:extLst>
                </p:cNvPr>
                <p:cNvPicPr/>
                <p:nvPr/>
              </p:nvPicPr>
              <p:blipFill>
                <a:blip r:embed="rId1364"/>
                <a:stretch>
                  <a:fillRect/>
                </a:stretch>
              </p:blipFill>
              <p:spPr>
                <a:xfrm>
                  <a:off x="5772595" y="4739275"/>
                  <a:ext cx="457560" cy="85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5">
              <p14:nvContentPartPr>
                <p14:cNvPr id="834" name="Ink 833">
                  <a:extLst>
                    <a:ext uri="{FF2B5EF4-FFF2-40B4-BE49-F238E27FC236}">
                      <a16:creationId xmlns:a16="http://schemas.microsoft.com/office/drawing/2014/main" id="{D2AA0FD3-C338-F2C0-8643-2C9E63D7E67F}"/>
                    </a:ext>
                  </a:extLst>
                </p14:cNvPr>
                <p14:cNvContentPartPr/>
                <p14:nvPr/>
              </p14:nvContentPartPr>
              <p14:xfrm>
                <a:off x="5784475" y="5132035"/>
                <a:ext cx="407880" cy="120240"/>
              </p14:xfrm>
            </p:contentPart>
          </mc:Choice>
          <mc:Fallback>
            <p:pic>
              <p:nvPicPr>
                <p:cNvPr id="834" name="Ink 833">
                  <a:extLst>
                    <a:ext uri="{FF2B5EF4-FFF2-40B4-BE49-F238E27FC236}">
                      <a16:creationId xmlns:a16="http://schemas.microsoft.com/office/drawing/2014/main" id="{D2AA0FD3-C338-F2C0-8643-2C9E63D7E67F}"/>
                    </a:ext>
                  </a:extLst>
                </p:cNvPr>
                <p:cNvPicPr/>
                <p:nvPr/>
              </p:nvPicPr>
              <p:blipFill>
                <a:blip r:embed="rId1366"/>
                <a:stretch>
                  <a:fillRect/>
                </a:stretch>
              </p:blipFill>
              <p:spPr>
                <a:xfrm>
                  <a:off x="5721475" y="4754395"/>
                  <a:ext cx="533520" cy="87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7">
              <p14:nvContentPartPr>
                <p14:cNvPr id="835" name="Ink 834">
                  <a:extLst>
                    <a:ext uri="{FF2B5EF4-FFF2-40B4-BE49-F238E27FC236}">
                      <a16:creationId xmlns:a16="http://schemas.microsoft.com/office/drawing/2014/main" id="{701C7A8B-3933-173D-690B-7FF19520ECF7}"/>
                    </a:ext>
                  </a:extLst>
                </p14:cNvPr>
                <p14:cNvContentPartPr/>
                <p14:nvPr/>
              </p14:nvContentPartPr>
              <p14:xfrm>
                <a:off x="6065635" y="5227435"/>
                <a:ext cx="216720" cy="145800"/>
              </p14:xfrm>
            </p:contentPart>
          </mc:Choice>
          <mc:Fallback>
            <p:pic>
              <p:nvPicPr>
                <p:cNvPr id="835" name="Ink 834">
                  <a:extLst>
                    <a:ext uri="{FF2B5EF4-FFF2-40B4-BE49-F238E27FC236}">
                      <a16:creationId xmlns:a16="http://schemas.microsoft.com/office/drawing/2014/main" id="{701C7A8B-3933-173D-690B-7FF19520ECF7}"/>
                    </a:ext>
                  </a:extLst>
                </p:cNvPr>
                <p:cNvPicPr/>
                <p:nvPr/>
              </p:nvPicPr>
              <p:blipFill>
                <a:blip r:embed="rId1368"/>
                <a:stretch>
                  <a:fillRect/>
                </a:stretch>
              </p:blipFill>
              <p:spPr>
                <a:xfrm>
                  <a:off x="6002995" y="4849795"/>
                  <a:ext cx="34236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9">
              <p14:nvContentPartPr>
                <p14:cNvPr id="836" name="Ink 835">
                  <a:extLst>
                    <a:ext uri="{FF2B5EF4-FFF2-40B4-BE49-F238E27FC236}">
                      <a16:creationId xmlns:a16="http://schemas.microsoft.com/office/drawing/2014/main" id="{60B0ABD8-7179-6F6B-3120-7CBE656F618D}"/>
                    </a:ext>
                  </a:extLst>
                </p14:cNvPr>
                <p14:cNvContentPartPr/>
                <p14:nvPr/>
              </p14:nvContentPartPr>
              <p14:xfrm>
                <a:off x="6454435" y="5379715"/>
                <a:ext cx="8640" cy="2160"/>
              </p14:xfrm>
            </p:contentPart>
          </mc:Choice>
          <mc:Fallback>
            <p:pic>
              <p:nvPicPr>
                <p:cNvPr id="836" name="Ink 835">
                  <a:extLst>
                    <a:ext uri="{FF2B5EF4-FFF2-40B4-BE49-F238E27FC236}">
                      <a16:creationId xmlns:a16="http://schemas.microsoft.com/office/drawing/2014/main" id="{60B0ABD8-7179-6F6B-3120-7CBE656F618D}"/>
                    </a:ext>
                  </a:extLst>
                </p:cNvPr>
                <p:cNvPicPr/>
                <p:nvPr/>
              </p:nvPicPr>
              <p:blipFill>
                <a:blip r:embed="rId228"/>
                <a:stretch>
                  <a:fillRect/>
                </a:stretch>
              </p:blipFill>
              <p:spPr>
                <a:xfrm>
                  <a:off x="6391435" y="5001715"/>
                  <a:ext cx="13428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0">
              <p14:nvContentPartPr>
                <p14:cNvPr id="837" name="Ink 836">
                  <a:extLst>
                    <a:ext uri="{FF2B5EF4-FFF2-40B4-BE49-F238E27FC236}">
                      <a16:creationId xmlns:a16="http://schemas.microsoft.com/office/drawing/2014/main" id="{0345996B-6341-3C4C-23CD-26A77E0D9633}"/>
                    </a:ext>
                  </a:extLst>
                </p14:cNvPr>
                <p14:cNvContentPartPr/>
                <p14:nvPr/>
              </p14:nvContentPartPr>
              <p14:xfrm>
                <a:off x="6190555" y="5407075"/>
                <a:ext cx="192600" cy="43920"/>
              </p14:xfrm>
            </p:contentPart>
          </mc:Choice>
          <mc:Fallback>
            <p:pic>
              <p:nvPicPr>
                <p:cNvPr id="837" name="Ink 836">
                  <a:extLst>
                    <a:ext uri="{FF2B5EF4-FFF2-40B4-BE49-F238E27FC236}">
                      <a16:creationId xmlns:a16="http://schemas.microsoft.com/office/drawing/2014/main" id="{0345996B-6341-3C4C-23CD-26A77E0D9633}"/>
                    </a:ext>
                  </a:extLst>
                </p:cNvPr>
                <p:cNvPicPr/>
                <p:nvPr/>
              </p:nvPicPr>
              <p:blipFill>
                <a:blip r:embed="rId1371"/>
                <a:stretch>
                  <a:fillRect/>
                </a:stretch>
              </p:blipFill>
              <p:spPr>
                <a:xfrm>
                  <a:off x="6127915" y="5029435"/>
                  <a:ext cx="318240" cy="79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2">
              <p14:nvContentPartPr>
                <p14:cNvPr id="838" name="Ink 837">
                  <a:extLst>
                    <a:ext uri="{FF2B5EF4-FFF2-40B4-BE49-F238E27FC236}">
                      <a16:creationId xmlns:a16="http://schemas.microsoft.com/office/drawing/2014/main" id="{825ED953-F3FE-EA85-4ADA-735AB3EE8267}"/>
                    </a:ext>
                  </a:extLst>
                </p14:cNvPr>
                <p14:cNvContentPartPr/>
                <p14:nvPr/>
              </p14:nvContentPartPr>
              <p14:xfrm>
                <a:off x="6248155" y="5401675"/>
                <a:ext cx="480960" cy="220320"/>
              </p14:xfrm>
            </p:contentPart>
          </mc:Choice>
          <mc:Fallback>
            <p:pic>
              <p:nvPicPr>
                <p:cNvPr id="838" name="Ink 837">
                  <a:extLst>
                    <a:ext uri="{FF2B5EF4-FFF2-40B4-BE49-F238E27FC236}">
                      <a16:creationId xmlns:a16="http://schemas.microsoft.com/office/drawing/2014/main" id="{825ED953-F3FE-EA85-4ADA-735AB3EE8267}"/>
                    </a:ext>
                  </a:extLst>
                </p:cNvPr>
                <p:cNvPicPr/>
                <p:nvPr/>
              </p:nvPicPr>
              <p:blipFill>
                <a:blip r:embed="rId1373"/>
                <a:stretch>
                  <a:fillRect/>
                </a:stretch>
              </p:blipFill>
              <p:spPr>
                <a:xfrm>
                  <a:off x="6185515" y="5023675"/>
                  <a:ext cx="60660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4">
              <p14:nvContentPartPr>
                <p14:cNvPr id="839" name="Ink 838">
                  <a:extLst>
                    <a:ext uri="{FF2B5EF4-FFF2-40B4-BE49-F238E27FC236}">
                      <a16:creationId xmlns:a16="http://schemas.microsoft.com/office/drawing/2014/main" id="{7B77B5B5-76F6-3CD1-C204-B656612923C4}"/>
                    </a:ext>
                  </a:extLst>
                </p14:cNvPr>
                <p14:cNvContentPartPr/>
                <p14:nvPr/>
              </p14:nvContentPartPr>
              <p14:xfrm>
                <a:off x="6387115" y="5574835"/>
                <a:ext cx="389880" cy="145800"/>
              </p14:xfrm>
            </p:contentPart>
          </mc:Choice>
          <mc:Fallback>
            <p:pic>
              <p:nvPicPr>
                <p:cNvPr id="839" name="Ink 838">
                  <a:extLst>
                    <a:ext uri="{FF2B5EF4-FFF2-40B4-BE49-F238E27FC236}">
                      <a16:creationId xmlns:a16="http://schemas.microsoft.com/office/drawing/2014/main" id="{7B77B5B5-76F6-3CD1-C204-B656612923C4}"/>
                    </a:ext>
                  </a:extLst>
                </p:cNvPr>
                <p:cNvPicPr/>
                <p:nvPr/>
              </p:nvPicPr>
              <p:blipFill>
                <a:blip r:embed="rId1375"/>
                <a:stretch>
                  <a:fillRect/>
                </a:stretch>
              </p:blipFill>
              <p:spPr>
                <a:xfrm>
                  <a:off x="6324475" y="5196835"/>
                  <a:ext cx="51552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6">
              <p14:nvContentPartPr>
                <p14:cNvPr id="840" name="Ink 839">
                  <a:extLst>
                    <a:ext uri="{FF2B5EF4-FFF2-40B4-BE49-F238E27FC236}">
                      <a16:creationId xmlns:a16="http://schemas.microsoft.com/office/drawing/2014/main" id="{141EF93C-6CB8-1E6C-442A-80E42A3AF8B0}"/>
                    </a:ext>
                  </a:extLst>
                </p14:cNvPr>
                <p14:cNvContentPartPr/>
                <p14:nvPr/>
              </p14:nvContentPartPr>
              <p14:xfrm>
                <a:off x="6509155" y="5692195"/>
                <a:ext cx="244800" cy="55800"/>
              </p14:xfrm>
            </p:contentPart>
          </mc:Choice>
          <mc:Fallback>
            <p:pic>
              <p:nvPicPr>
                <p:cNvPr id="840" name="Ink 839">
                  <a:extLst>
                    <a:ext uri="{FF2B5EF4-FFF2-40B4-BE49-F238E27FC236}">
                      <a16:creationId xmlns:a16="http://schemas.microsoft.com/office/drawing/2014/main" id="{141EF93C-6CB8-1E6C-442A-80E42A3AF8B0}"/>
                    </a:ext>
                  </a:extLst>
                </p:cNvPr>
                <p:cNvPicPr/>
                <p:nvPr/>
              </p:nvPicPr>
              <p:blipFill>
                <a:blip r:embed="rId1377"/>
                <a:stretch>
                  <a:fillRect/>
                </a:stretch>
              </p:blipFill>
              <p:spPr>
                <a:xfrm>
                  <a:off x="6446155" y="5314555"/>
                  <a:ext cx="370440" cy="81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8">
              <p14:nvContentPartPr>
                <p14:cNvPr id="841" name="Ink 840">
                  <a:extLst>
                    <a:ext uri="{FF2B5EF4-FFF2-40B4-BE49-F238E27FC236}">
                      <a16:creationId xmlns:a16="http://schemas.microsoft.com/office/drawing/2014/main" id="{06D95A14-CC29-F1CF-27C0-323604D245CB}"/>
                    </a:ext>
                  </a:extLst>
                </p14:cNvPr>
                <p14:cNvContentPartPr/>
                <p14:nvPr/>
              </p14:nvContentPartPr>
              <p14:xfrm>
                <a:off x="6486835" y="5724595"/>
                <a:ext cx="272520" cy="106920"/>
              </p14:xfrm>
            </p:contentPart>
          </mc:Choice>
          <mc:Fallback>
            <p:pic>
              <p:nvPicPr>
                <p:cNvPr id="841" name="Ink 840">
                  <a:extLst>
                    <a:ext uri="{FF2B5EF4-FFF2-40B4-BE49-F238E27FC236}">
                      <a16:creationId xmlns:a16="http://schemas.microsoft.com/office/drawing/2014/main" id="{06D95A14-CC29-F1CF-27C0-323604D245CB}"/>
                    </a:ext>
                  </a:extLst>
                </p:cNvPr>
                <p:cNvPicPr/>
                <p:nvPr/>
              </p:nvPicPr>
              <p:blipFill>
                <a:blip r:embed="rId1379"/>
                <a:stretch>
                  <a:fillRect/>
                </a:stretch>
              </p:blipFill>
              <p:spPr>
                <a:xfrm>
                  <a:off x="6423835" y="5346955"/>
                  <a:ext cx="39816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0">
              <p14:nvContentPartPr>
                <p14:cNvPr id="842" name="Ink 841">
                  <a:extLst>
                    <a:ext uri="{FF2B5EF4-FFF2-40B4-BE49-F238E27FC236}">
                      <a16:creationId xmlns:a16="http://schemas.microsoft.com/office/drawing/2014/main" id="{3562C750-312B-3808-603B-D135014B5846}"/>
                    </a:ext>
                  </a:extLst>
                </p14:cNvPr>
                <p14:cNvContentPartPr/>
                <p14:nvPr/>
              </p14:nvContentPartPr>
              <p14:xfrm>
                <a:off x="6602395" y="5864995"/>
                <a:ext cx="67680" cy="159480"/>
              </p14:xfrm>
            </p:contentPart>
          </mc:Choice>
          <mc:Fallback>
            <p:pic>
              <p:nvPicPr>
                <p:cNvPr id="842" name="Ink 841">
                  <a:extLst>
                    <a:ext uri="{FF2B5EF4-FFF2-40B4-BE49-F238E27FC236}">
                      <a16:creationId xmlns:a16="http://schemas.microsoft.com/office/drawing/2014/main" id="{3562C750-312B-3808-603B-D135014B5846}"/>
                    </a:ext>
                  </a:extLst>
                </p:cNvPr>
                <p:cNvPicPr/>
                <p:nvPr/>
              </p:nvPicPr>
              <p:blipFill>
                <a:blip r:embed="rId1381"/>
                <a:stretch>
                  <a:fillRect/>
                </a:stretch>
              </p:blipFill>
              <p:spPr>
                <a:xfrm>
                  <a:off x="6539395" y="5486995"/>
                  <a:ext cx="193320" cy="91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2">
              <p14:nvContentPartPr>
                <p14:cNvPr id="843" name="Ink 842">
                  <a:extLst>
                    <a:ext uri="{FF2B5EF4-FFF2-40B4-BE49-F238E27FC236}">
                      <a16:creationId xmlns:a16="http://schemas.microsoft.com/office/drawing/2014/main" id="{49EDCAE4-91CE-9DB8-4E8D-90F539591E27}"/>
                    </a:ext>
                  </a:extLst>
                </p14:cNvPr>
                <p14:cNvContentPartPr/>
                <p14:nvPr/>
              </p14:nvContentPartPr>
              <p14:xfrm>
                <a:off x="6367315" y="6124915"/>
                <a:ext cx="34560" cy="248040"/>
              </p14:xfrm>
            </p:contentPart>
          </mc:Choice>
          <mc:Fallback>
            <p:pic>
              <p:nvPicPr>
                <p:cNvPr id="843" name="Ink 842">
                  <a:extLst>
                    <a:ext uri="{FF2B5EF4-FFF2-40B4-BE49-F238E27FC236}">
                      <a16:creationId xmlns:a16="http://schemas.microsoft.com/office/drawing/2014/main" id="{49EDCAE4-91CE-9DB8-4E8D-90F539591E27}"/>
                    </a:ext>
                  </a:extLst>
                </p:cNvPr>
                <p:cNvPicPr/>
                <p:nvPr/>
              </p:nvPicPr>
              <p:blipFill>
                <a:blip r:embed="rId1383"/>
                <a:stretch>
                  <a:fillRect/>
                </a:stretch>
              </p:blipFill>
              <p:spPr>
                <a:xfrm>
                  <a:off x="6304315" y="5747275"/>
                  <a:ext cx="160200" cy="100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4">
              <p14:nvContentPartPr>
                <p14:cNvPr id="844" name="Ink 843">
                  <a:extLst>
                    <a:ext uri="{FF2B5EF4-FFF2-40B4-BE49-F238E27FC236}">
                      <a16:creationId xmlns:a16="http://schemas.microsoft.com/office/drawing/2014/main" id="{2DF46E20-3AA2-1D52-3DFC-F274A7FDCA19}"/>
                    </a:ext>
                  </a:extLst>
                </p14:cNvPr>
                <p14:cNvContentPartPr/>
                <p14:nvPr/>
              </p14:nvContentPartPr>
              <p14:xfrm>
                <a:off x="6351475" y="6177835"/>
                <a:ext cx="29880" cy="400680"/>
              </p14:xfrm>
            </p:contentPart>
          </mc:Choice>
          <mc:Fallback>
            <p:pic>
              <p:nvPicPr>
                <p:cNvPr id="844" name="Ink 843">
                  <a:extLst>
                    <a:ext uri="{FF2B5EF4-FFF2-40B4-BE49-F238E27FC236}">
                      <a16:creationId xmlns:a16="http://schemas.microsoft.com/office/drawing/2014/main" id="{2DF46E20-3AA2-1D52-3DFC-F274A7FDCA19}"/>
                    </a:ext>
                  </a:extLst>
                </p:cNvPr>
                <p:cNvPicPr/>
                <p:nvPr/>
              </p:nvPicPr>
              <p:blipFill>
                <a:blip r:embed="rId1385"/>
                <a:stretch>
                  <a:fillRect/>
                </a:stretch>
              </p:blipFill>
              <p:spPr>
                <a:xfrm>
                  <a:off x="6288835" y="5799835"/>
                  <a:ext cx="155520" cy="115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6">
              <p14:nvContentPartPr>
                <p14:cNvPr id="845" name="Ink 844">
                  <a:extLst>
                    <a:ext uri="{FF2B5EF4-FFF2-40B4-BE49-F238E27FC236}">
                      <a16:creationId xmlns:a16="http://schemas.microsoft.com/office/drawing/2014/main" id="{3A60A24B-50D4-A124-B902-8043ED70AFC7}"/>
                    </a:ext>
                  </a:extLst>
                </p14:cNvPr>
                <p14:cNvContentPartPr/>
                <p14:nvPr/>
              </p14:nvContentPartPr>
              <p14:xfrm>
                <a:off x="6299635" y="6331555"/>
                <a:ext cx="73080" cy="395280"/>
              </p14:xfrm>
            </p:contentPart>
          </mc:Choice>
          <mc:Fallback>
            <p:pic>
              <p:nvPicPr>
                <p:cNvPr id="845" name="Ink 844">
                  <a:extLst>
                    <a:ext uri="{FF2B5EF4-FFF2-40B4-BE49-F238E27FC236}">
                      <a16:creationId xmlns:a16="http://schemas.microsoft.com/office/drawing/2014/main" id="{3A60A24B-50D4-A124-B902-8043ED70AFC7}"/>
                    </a:ext>
                  </a:extLst>
                </p:cNvPr>
                <p:cNvPicPr/>
                <p:nvPr/>
              </p:nvPicPr>
              <p:blipFill>
                <a:blip r:embed="rId1387"/>
                <a:stretch>
                  <a:fillRect/>
                </a:stretch>
              </p:blipFill>
              <p:spPr>
                <a:xfrm>
                  <a:off x="6236635" y="5953555"/>
                  <a:ext cx="198720" cy="115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8">
              <p14:nvContentPartPr>
                <p14:cNvPr id="846" name="Ink 845">
                  <a:extLst>
                    <a:ext uri="{FF2B5EF4-FFF2-40B4-BE49-F238E27FC236}">
                      <a16:creationId xmlns:a16="http://schemas.microsoft.com/office/drawing/2014/main" id="{34769774-58D5-A822-7839-88878843D5FD}"/>
                    </a:ext>
                  </a:extLst>
                </p14:cNvPr>
                <p14:cNvContentPartPr/>
                <p14:nvPr/>
              </p14:nvContentPartPr>
              <p14:xfrm>
                <a:off x="6301795" y="6277195"/>
                <a:ext cx="28440" cy="328680"/>
              </p14:xfrm>
            </p:contentPart>
          </mc:Choice>
          <mc:Fallback>
            <p:pic>
              <p:nvPicPr>
                <p:cNvPr id="846" name="Ink 845">
                  <a:extLst>
                    <a:ext uri="{FF2B5EF4-FFF2-40B4-BE49-F238E27FC236}">
                      <a16:creationId xmlns:a16="http://schemas.microsoft.com/office/drawing/2014/main" id="{34769774-58D5-A822-7839-88878843D5FD}"/>
                    </a:ext>
                  </a:extLst>
                </p:cNvPr>
                <p:cNvPicPr/>
                <p:nvPr/>
              </p:nvPicPr>
              <p:blipFill>
                <a:blip r:embed="rId1389"/>
                <a:stretch>
                  <a:fillRect/>
                </a:stretch>
              </p:blipFill>
              <p:spPr>
                <a:xfrm>
                  <a:off x="6238795" y="5899195"/>
                  <a:ext cx="154080" cy="108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0">
              <p14:nvContentPartPr>
                <p14:cNvPr id="847" name="Ink 846">
                  <a:extLst>
                    <a:ext uri="{FF2B5EF4-FFF2-40B4-BE49-F238E27FC236}">
                      <a16:creationId xmlns:a16="http://schemas.microsoft.com/office/drawing/2014/main" id="{80231C1A-45E7-92A2-AA99-B2C3095E37E1}"/>
                    </a:ext>
                  </a:extLst>
                </p14:cNvPr>
                <p14:cNvContentPartPr/>
                <p14:nvPr/>
              </p14:nvContentPartPr>
              <p14:xfrm>
                <a:off x="6229435" y="6279355"/>
                <a:ext cx="97560" cy="484560"/>
              </p14:xfrm>
            </p:contentPart>
          </mc:Choice>
          <mc:Fallback>
            <p:pic>
              <p:nvPicPr>
                <p:cNvPr id="847" name="Ink 846">
                  <a:extLst>
                    <a:ext uri="{FF2B5EF4-FFF2-40B4-BE49-F238E27FC236}">
                      <a16:creationId xmlns:a16="http://schemas.microsoft.com/office/drawing/2014/main" id="{80231C1A-45E7-92A2-AA99-B2C3095E37E1}"/>
                    </a:ext>
                  </a:extLst>
                </p:cNvPr>
                <p:cNvPicPr/>
                <p:nvPr/>
              </p:nvPicPr>
              <p:blipFill>
                <a:blip r:embed="rId1391"/>
                <a:stretch>
                  <a:fillRect/>
                </a:stretch>
              </p:blipFill>
              <p:spPr>
                <a:xfrm>
                  <a:off x="6166795" y="5901355"/>
                  <a:ext cx="223200" cy="124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2">
              <p14:nvContentPartPr>
                <p14:cNvPr id="848" name="Ink 847">
                  <a:extLst>
                    <a:ext uri="{FF2B5EF4-FFF2-40B4-BE49-F238E27FC236}">
                      <a16:creationId xmlns:a16="http://schemas.microsoft.com/office/drawing/2014/main" id="{15E217B4-9906-B630-18F5-4B62D2408722}"/>
                    </a:ext>
                  </a:extLst>
                </p14:cNvPr>
                <p14:cNvContentPartPr/>
                <p14:nvPr/>
              </p14:nvContentPartPr>
              <p14:xfrm>
                <a:off x="5964475" y="6726475"/>
                <a:ext cx="299160" cy="209520"/>
              </p14:xfrm>
            </p:contentPart>
          </mc:Choice>
          <mc:Fallback>
            <p:pic>
              <p:nvPicPr>
                <p:cNvPr id="848" name="Ink 847">
                  <a:extLst>
                    <a:ext uri="{FF2B5EF4-FFF2-40B4-BE49-F238E27FC236}">
                      <a16:creationId xmlns:a16="http://schemas.microsoft.com/office/drawing/2014/main" id="{15E217B4-9906-B630-18F5-4B62D2408722}"/>
                    </a:ext>
                  </a:extLst>
                </p:cNvPr>
                <p:cNvPicPr/>
                <p:nvPr/>
              </p:nvPicPr>
              <p:blipFill>
                <a:blip r:embed="rId1393"/>
                <a:stretch>
                  <a:fillRect/>
                </a:stretch>
              </p:blipFill>
              <p:spPr>
                <a:xfrm>
                  <a:off x="5901835" y="6348475"/>
                  <a:ext cx="424800" cy="96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4">
              <p14:nvContentPartPr>
                <p14:cNvPr id="850" name="Ink 849">
                  <a:extLst>
                    <a:ext uri="{FF2B5EF4-FFF2-40B4-BE49-F238E27FC236}">
                      <a16:creationId xmlns:a16="http://schemas.microsoft.com/office/drawing/2014/main" id="{BFC186AB-B3A6-FFD1-C148-C8A221516C75}"/>
                    </a:ext>
                  </a:extLst>
                </p14:cNvPr>
                <p14:cNvContentPartPr/>
                <p14:nvPr/>
              </p14:nvContentPartPr>
              <p14:xfrm>
                <a:off x="5434195" y="6925555"/>
                <a:ext cx="557640" cy="70200"/>
              </p14:xfrm>
            </p:contentPart>
          </mc:Choice>
          <mc:Fallback>
            <p:pic>
              <p:nvPicPr>
                <p:cNvPr id="850" name="Ink 849">
                  <a:extLst>
                    <a:ext uri="{FF2B5EF4-FFF2-40B4-BE49-F238E27FC236}">
                      <a16:creationId xmlns:a16="http://schemas.microsoft.com/office/drawing/2014/main" id="{BFC186AB-B3A6-FFD1-C148-C8A221516C75}"/>
                    </a:ext>
                  </a:extLst>
                </p:cNvPr>
                <p:cNvPicPr/>
                <p:nvPr/>
              </p:nvPicPr>
              <p:blipFill>
                <a:blip r:embed="rId1395"/>
                <a:stretch>
                  <a:fillRect/>
                </a:stretch>
              </p:blipFill>
              <p:spPr>
                <a:xfrm>
                  <a:off x="5371555" y="6547555"/>
                  <a:ext cx="68328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6">
              <p14:nvContentPartPr>
                <p14:cNvPr id="851" name="Ink 850">
                  <a:extLst>
                    <a:ext uri="{FF2B5EF4-FFF2-40B4-BE49-F238E27FC236}">
                      <a16:creationId xmlns:a16="http://schemas.microsoft.com/office/drawing/2014/main" id="{F838FC61-C6DB-7061-D1C2-F4DD5F959F9E}"/>
                    </a:ext>
                  </a:extLst>
                </p14:cNvPr>
                <p14:cNvContentPartPr/>
                <p14:nvPr/>
              </p14:nvContentPartPr>
              <p14:xfrm>
                <a:off x="5416915" y="6933115"/>
                <a:ext cx="617400" cy="86400"/>
              </p14:xfrm>
            </p:contentPart>
          </mc:Choice>
          <mc:Fallback>
            <p:pic>
              <p:nvPicPr>
                <p:cNvPr id="851" name="Ink 850">
                  <a:extLst>
                    <a:ext uri="{FF2B5EF4-FFF2-40B4-BE49-F238E27FC236}">
                      <a16:creationId xmlns:a16="http://schemas.microsoft.com/office/drawing/2014/main" id="{F838FC61-C6DB-7061-D1C2-F4DD5F959F9E}"/>
                    </a:ext>
                  </a:extLst>
                </p:cNvPr>
                <p:cNvPicPr/>
                <p:nvPr/>
              </p:nvPicPr>
              <p:blipFill>
                <a:blip r:embed="rId1397"/>
                <a:stretch>
                  <a:fillRect/>
                </a:stretch>
              </p:blipFill>
              <p:spPr>
                <a:xfrm>
                  <a:off x="5353915" y="6555115"/>
                  <a:ext cx="743040" cy="84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8">
              <p14:nvContentPartPr>
                <p14:cNvPr id="852" name="Ink 851">
                  <a:extLst>
                    <a:ext uri="{FF2B5EF4-FFF2-40B4-BE49-F238E27FC236}">
                      <a16:creationId xmlns:a16="http://schemas.microsoft.com/office/drawing/2014/main" id="{28AB764F-13D0-6AB6-76AE-487993A615A7}"/>
                    </a:ext>
                  </a:extLst>
                </p14:cNvPr>
                <p14:cNvContentPartPr/>
                <p14:nvPr/>
              </p14:nvContentPartPr>
              <p14:xfrm>
                <a:off x="5294875" y="6913675"/>
                <a:ext cx="720000" cy="87120"/>
              </p14:xfrm>
            </p:contentPart>
          </mc:Choice>
          <mc:Fallback>
            <p:pic>
              <p:nvPicPr>
                <p:cNvPr id="852" name="Ink 851">
                  <a:extLst>
                    <a:ext uri="{FF2B5EF4-FFF2-40B4-BE49-F238E27FC236}">
                      <a16:creationId xmlns:a16="http://schemas.microsoft.com/office/drawing/2014/main" id="{28AB764F-13D0-6AB6-76AE-487993A615A7}"/>
                    </a:ext>
                  </a:extLst>
                </p:cNvPr>
                <p:cNvPicPr/>
                <p:nvPr/>
              </p:nvPicPr>
              <p:blipFill>
                <a:blip r:embed="rId1399"/>
                <a:stretch>
                  <a:fillRect/>
                </a:stretch>
              </p:blipFill>
              <p:spPr>
                <a:xfrm>
                  <a:off x="5232235" y="6535675"/>
                  <a:ext cx="845640" cy="84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0">
              <p14:nvContentPartPr>
                <p14:cNvPr id="853" name="Ink 852">
                  <a:extLst>
                    <a:ext uri="{FF2B5EF4-FFF2-40B4-BE49-F238E27FC236}">
                      <a16:creationId xmlns:a16="http://schemas.microsoft.com/office/drawing/2014/main" id="{29E27224-AC67-252C-7AC2-E578512EE952}"/>
                    </a:ext>
                  </a:extLst>
                </p14:cNvPr>
                <p14:cNvContentPartPr/>
                <p14:nvPr/>
              </p14:nvContentPartPr>
              <p14:xfrm>
                <a:off x="5165275" y="6952195"/>
                <a:ext cx="722160" cy="39600"/>
              </p14:xfrm>
            </p:contentPart>
          </mc:Choice>
          <mc:Fallback>
            <p:pic>
              <p:nvPicPr>
                <p:cNvPr id="853" name="Ink 852">
                  <a:extLst>
                    <a:ext uri="{FF2B5EF4-FFF2-40B4-BE49-F238E27FC236}">
                      <a16:creationId xmlns:a16="http://schemas.microsoft.com/office/drawing/2014/main" id="{29E27224-AC67-252C-7AC2-E578512EE952}"/>
                    </a:ext>
                  </a:extLst>
                </p:cNvPr>
                <p:cNvPicPr/>
                <p:nvPr/>
              </p:nvPicPr>
              <p:blipFill>
                <a:blip r:embed="rId1401"/>
                <a:stretch>
                  <a:fillRect/>
                </a:stretch>
              </p:blipFill>
              <p:spPr>
                <a:xfrm>
                  <a:off x="5102635" y="6574555"/>
                  <a:ext cx="847800"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2">
              <p14:nvContentPartPr>
                <p14:cNvPr id="854" name="Ink 853">
                  <a:extLst>
                    <a:ext uri="{FF2B5EF4-FFF2-40B4-BE49-F238E27FC236}">
                      <a16:creationId xmlns:a16="http://schemas.microsoft.com/office/drawing/2014/main" id="{4CD374BA-0A8A-34DB-1762-7E051E0217FF}"/>
                    </a:ext>
                  </a:extLst>
                </p14:cNvPr>
                <p14:cNvContentPartPr/>
                <p14:nvPr/>
              </p14:nvContentPartPr>
              <p14:xfrm>
                <a:off x="5790595" y="6771475"/>
                <a:ext cx="434160" cy="198720"/>
              </p14:xfrm>
            </p:contentPart>
          </mc:Choice>
          <mc:Fallback>
            <p:pic>
              <p:nvPicPr>
                <p:cNvPr id="854" name="Ink 853">
                  <a:extLst>
                    <a:ext uri="{FF2B5EF4-FFF2-40B4-BE49-F238E27FC236}">
                      <a16:creationId xmlns:a16="http://schemas.microsoft.com/office/drawing/2014/main" id="{4CD374BA-0A8A-34DB-1762-7E051E0217FF}"/>
                    </a:ext>
                  </a:extLst>
                </p:cNvPr>
                <p:cNvPicPr/>
                <p:nvPr/>
              </p:nvPicPr>
              <p:blipFill>
                <a:blip r:embed="rId1403"/>
                <a:stretch>
                  <a:fillRect/>
                </a:stretch>
              </p:blipFill>
              <p:spPr>
                <a:xfrm>
                  <a:off x="5727595" y="6393475"/>
                  <a:ext cx="55980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4">
              <p14:nvContentPartPr>
                <p14:cNvPr id="855" name="Ink 854">
                  <a:extLst>
                    <a:ext uri="{FF2B5EF4-FFF2-40B4-BE49-F238E27FC236}">
                      <a16:creationId xmlns:a16="http://schemas.microsoft.com/office/drawing/2014/main" id="{A71D45CF-EB06-48C5-CA85-76DB039D23B8}"/>
                    </a:ext>
                  </a:extLst>
                </p14:cNvPr>
                <p14:cNvContentPartPr/>
                <p14:nvPr/>
              </p14:nvContentPartPr>
              <p14:xfrm>
                <a:off x="5870875" y="6958315"/>
                <a:ext cx="483840" cy="65880"/>
              </p14:xfrm>
            </p:contentPart>
          </mc:Choice>
          <mc:Fallback>
            <p:pic>
              <p:nvPicPr>
                <p:cNvPr id="855" name="Ink 854">
                  <a:extLst>
                    <a:ext uri="{FF2B5EF4-FFF2-40B4-BE49-F238E27FC236}">
                      <a16:creationId xmlns:a16="http://schemas.microsoft.com/office/drawing/2014/main" id="{A71D45CF-EB06-48C5-CA85-76DB039D23B8}"/>
                    </a:ext>
                  </a:extLst>
                </p:cNvPr>
                <p:cNvPicPr/>
                <p:nvPr/>
              </p:nvPicPr>
              <p:blipFill>
                <a:blip r:embed="rId1405"/>
                <a:stretch>
                  <a:fillRect/>
                </a:stretch>
              </p:blipFill>
              <p:spPr>
                <a:xfrm>
                  <a:off x="5808235" y="6580315"/>
                  <a:ext cx="60948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6">
              <p14:nvContentPartPr>
                <p14:cNvPr id="856" name="Ink 855">
                  <a:extLst>
                    <a:ext uri="{FF2B5EF4-FFF2-40B4-BE49-F238E27FC236}">
                      <a16:creationId xmlns:a16="http://schemas.microsoft.com/office/drawing/2014/main" id="{4BD3C0A4-C2FC-35DA-58A5-CD001881BDC3}"/>
                    </a:ext>
                  </a:extLst>
                </p14:cNvPr>
                <p14:cNvContentPartPr/>
                <p14:nvPr/>
              </p14:nvContentPartPr>
              <p14:xfrm>
                <a:off x="6350755" y="6493555"/>
                <a:ext cx="390240" cy="485280"/>
              </p14:xfrm>
            </p:contentPart>
          </mc:Choice>
          <mc:Fallback>
            <p:pic>
              <p:nvPicPr>
                <p:cNvPr id="856" name="Ink 855">
                  <a:extLst>
                    <a:ext uri="{FF2B5EF4-FFF2-40B4-BE49-F238E27FC236}">
                      <a16:creationId xmlns:a16="http://schemas.microsoft.com/office/drawing/2014/main" id="{4BD3C0A4-C2FC-35DA-58A5-CD001881BDC3}"/>
                    </a:ext>
                  </a:extLst>
                </p:cNvPr>
                <p:cNvPicPr/>
                <p:nvPr/>
              </p:nvPicPr>
              <p:blipFill>
                <a:blip r:embed="rId1407"/>
                <a:stretch>
                  <a:fillRect/>
                </a:stretch>
              </p:blipFill>
              <p:spPr>
                <a:xfrm>
                  <a:off x="6287755" y="6115555"/>
                  <a:ext cx="515880" cy="124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8">
              <p14:nvContentPartPr>
                <p14:cNvPr id="857" name="Ink 856">
                  <a:extLst>
                    <a:ext uri="{FF2B5EF4-FFF2-40B4-BE49-F238E27FC236}">
                      <a16:creationId xmlns:a16="http://schemas.microsoft.com/office/drawing/2014/main" id="{C68E72E3-8EDA-CF21-22D8-C6B60B01C1C0}"/>
                    </a:ext>
                  </a:extLst>
                </p14:cNvPr>
                <p14:cNvContentPartPr/>
                <p14:nvPr/>
              </p14:nvContentPartPr>
              <p14:xfrm>
                <a:off x="6140155" y="6689395"/>
                <a:ext cx="516960" cy="486720"/>
              </p14:xfrm>
            </p:contentPart>
          </mc:Choice>
          <mc:Fallback>
            <p:pic>
              <p:nvPicPr>
                <p:cNvPr id="857" name="Ink 856">
                  <a:extLst>
                    <a:ext uri="{FF2B5EF4-FFF2-40B4-BE49-F238E27FC236}">
                      <a16:creationId xmlns:a16="http://schemas.microsoft.com/office/drawing/2014/main" id="{C68E72E3-8EDA-CF21-22D8-C6B60B01C1C0}"/>
                    </a:ext>
                  </a:extLst>
                </p:cNvPr>
                <p:cNvPicPr/>
                <p:nvPr/>
              </p:nvPicPr>
              <p:blipFill>
                <a:blip r:embed="rId1409"/>
                <a:stretch>
                  <a:fillRect/>
                </a:stretch>
              </p:blipFill>
              <p:spPr>
                <a:xfrm>
                  <a:off x="6077515" y="6311755"/>
                  <a:ext cx="642600" cy="124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0">
              <p14:nvContentPartPr>
                <p14:cNvPr id="859" name="Ink 858">
                  <a:extLst>
                    <a:ext uri="{FF2B5EF4-FFF2-40B4-BE49-F238E27FC236}">
                      <a16:creationId xmlns:a16="http://schemas.microsoft.com/office/drawing/2014/main" id="{236EF501-9225-4652-65C4-53179B2FDEAE}"/>
                    </a:ext>
                  </a:extLst>
                </p14:cNvPr>
                <p14:cNvContentPartPr/>
                <p14:nvPr/>
              </p14:nvContentPartPr>
              <p14:xfrm>
                <a:off x="5885995" y="6917995"/>
                <a:ext cx="586800" cy="83160"/>
              </p14:xfrm>
            </p:contentPart>
          </mc:Choice>
          <mc:Fallback>
            <p:pic>
              <p:nvPicPr>
                <p:cNvPr id="859" name="Ink 858">
                  <a:extLst>
                    <a:ext uri="{FF2B5EF4-FFF2-40B4-BE49-F238E27FC236}">
                      <a16:creationId xmlns:a16="http://schemas.microsoft.com/office/drawing/2014/main" id="{236EF501-9225-4652-65C4-53179B2FDEAE}"/>
                    </a:ext>
                  </a:extLst>
                </p:cNvPr>
                <p:cNvPicPr/>
                <p:nvPr/>
              </p:nvPicPr>
              <p:blipFill>
                <a:blip r:embed="rId1411"/>
                <a:stretch>
                  <a:fillRect/>
                </a:stretch>
              </p:blipFill>
              <p:spPr>
                <a:xfrm>
                  <a:off x="5822995" y="6540355"/>
                  <a:ext cx="71244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2">
              <p14:nvContentPartPr>
                <p14:cNvPr id="860" name="Ink 859">
                  <a:extLst>
                    <a:ext uri="{FF2B5EF4-FFF2-40B4-BE49-F238E27FC236}">
                      <a16:creationId xmlns:a16="http://schemas.microsoft.com/office/drawing/2014/main" id="{6A7255A9-7120-5B22-B384-B16579A6F677}"/>
                    </a:ext>
                  </a:extLst>
                </p14:cNvPr>
                <p14:cNvContentPartPr/>
                <p14:nvPr/>
              </p14:nvContentPartPr>
              <p14:xfrm>
                <a:off x="6482155" y="6239755"/>
                <a:ext cx="178200" cy="266400"/>
              </p14:xfrm>
            </p:contentPart>
          </mc:Choice>
          <mc:Fallback>
            <p:pic>
              <p:nvPicPr>
                <p:cNvPr id="860" name="Ink 859">
                  <a:extLst>
                    <a:ext uri="{FF2B5EF4-FFF2-40B4-BE49-F238E27FC236}">
                      <a16:creationId xmlns:a16="http://schemas.microsoft.com/office/drawing/2014/main" id="{6A7255A9-7120-5B22-B384-B16579A6F677}"/>
                    </a:ext>
                  </a:extLst>
                </p:cNvPr>
                <p:cNvPicPr/>
                <p:nvPr/>
              </p:nvPicPr>
              <p:blipFill>
                <a:blip r:embed="rId1413"/>
                <a:stretch>
                  <a:fillRect/>
                </a:stretch>
              </p:blipFill>
              <p:spPr>
                <a:xfrm>
                  <a:off x="6419155" y="5862115"/>
                  <a:ext cx="303840" cy="102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4">
              <p14:nvContentPartPr>
                <p14:cNvPr id="861" name="Ink 860">
                  <a:extLst>
                    <a:ext uri="{FF2B5EF4-FFF2-40B4-BE49-F238E27FC236}">
                      <a16:creationId xmlns:a16="http://schemas.microsoft.com/office/drawing/2014/main" id="{CB1DFB24-AD83-8482-CB56-4FA5B3327DE7}"/>
                    </a:ext>
                  </a:extLst>
                </p14:cNvPr>
                <p14:cNvContentPartPr/>
                <p14:nvPr/>
              </p14:nvContentPartPr>
              <p14:xfrm>
                <a:off x="6272635" y="6585355"/>
                <a:ext cx="48240" cy="28800"/>
              </p14:xfrm>
            </p:contentPart>
          </mc:Choice>
          <mc:Fallback>
            <p:pic>
              <p:nvPicPr>
                <p:cNvPr id="861" name="Ink 860">
                  <a:extLst>
                    <a:ext uri="{FF2B5EF4-FFF2-40B4-BE49-F238E27FC236}">
                      <a16:creationId xmlns:a16="http://schemas.microsoft.com/office/drawing/2014/main" id="{CB1DFB24-AD83-8482-CB56-4FA5B3327DE7}"/>
                    </a:ext>
                  </a:extLst>
                </p:cNvPr>
                <p:cNvPicPr/>
                <p:nvPr/>
              </p:nvPicPr>
              <p:blipFill>
                <a:blip r:embed="rId1415"/>
                <a:stretch>
                  <a:fillRect/>
                </a:stretch>
              </p:blipFill>
              <p:spPr>
                <a:xfrm>
                  <a:off x="6209995" y="6207715"/>
                  <a:ext cx="173880" cy="78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6">
              <p14:nvContentPartPr>
                <p14:cNvPr id="862" name="Ink 861">
                  <a:extLst>
                    <a:ext uri="{FF2B5EF4-FFF2-40B4-BE49-F238E27FC236}">
                      <a16:creationId xmlns:a16="http://schemas.microsoft.com/office/drawing/2014/main" id="{D05D910F-4FC6-F868-B090-DCE463469D1B}"/>
                    </a:ext>
                  </a:extLst>
                </p14:cNvPr>
                <p14:cNvContentPartPr/>
                <p14:nvPr/>
              </p14:nvContentPartPr>
              <p14:xfrm>
                <a:off x="6303955" y="6383035"/>
                <a:ext cx="120240" cy="339840"/>
              </p14:xfrm>
            </p:contentPart>
          </mc:Choice>
          <mc:Fallback>
            <p:pic>
              <p:nvPicPr>
                <p:cNvPr id="862" name="Ink 861">
                  <a:extLst>
                    <a:ext uri="{FF2B5EF4-FFF2-40B4-BE49-F238E27FC236}">
                      <a16:creationId xmlns:a16="http://schemas.microsoft.com/office/drawing/2014/main" id="{D05D910F-4FC6-F868-B090-DCE463469D1B}"/>
                    </a:ext>
                  </a:extLst>
                </p:cNvPr>
                <p:cNvPicPr/>
                <p:nvPr/>
              </p:nvPicPr>
              <p:blipFill>
                <a:blip r:embed="rId1417"/>
                <a:stretch>
                  <a:fillRect/>
                </a:stretch>
              </p:blipFill>
              <p:spPr>
                <a:xfrm>
                  <a:off x="6240955" y="6005035"/>
                  <a:ext cx="245880" cy="109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8">
              <p14:nvContentPartPr>
                <p14:cNvPr id="863" name="Ink 862">
                  <a:extLst>
                    <a:ext uri="{FF2B5EF4-FFF2-40B4-BE49-F238E27FC236}">
                      <a16:creationId xmlns:a16="http://schemas.microsoft.com/office/drawing/2014/main" id="{2A0BCA74-06AA-3EBF-B04B-F93B781D0FAA}"/>
                    </a:ext>
                  </a:extLst>
                </p14:cNvPr>
                <p14:cNvContentPartPr/>
                <p14:nvPr/>
              </p14:nvContentPartPr>
              <p14:xfrm>
                <a:off x="6290275" y="6587515"/>
                <a:ext cx="144360" cy="154440"/>
              </p14:xfrm>
            </p:contentPart>
          </mc:Choice>
          <mc:Fallback>
            <p:pic>
              <p:nvPicPr>
                <p:cNvPr id="863" name="Ink 862">
                  <a:extLst>
                    <a:ext uri="{FF2B5EF4-FFF2-40B4-BE49-F238E27FC236}">
                      <a16:creationId xmlns:a16="http://schemas.microsoft.com/office/drawing/2014/main" id="{2A0BCA74-06AA-3EBF-B04B-F93B781D0FAA}"/>
                    </a:ext>
                  </a:extLst>
                </p:cNvPr>
                <p:cNvPicPr/>
                <p:nvPr/>
              </p:nvPicPr>
              <p:blipFill>
                <a:blip r:embed="rId1419"/>
                <a:stretch>
                  <a:fillRect/>
                </a:stretch>
              </p:blipFill>
              <p:spPr>
                <a:xfrm>
                  <a:off x="6227275" y="6209515"/>
                  <a:ext cx="270000" cy="91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0">
              <p14:nvContentPartPr>
                <p14:cNvPr id="864" name="Ink 863">
                  <a:extLst>
                    <a:ext uri="{FF2B5EF4-FFF2-40B4-BE49-F238E27FC236}">
                      <a16:creationId xmlns:a16="http://schemas.microsoft.com/office/drawing/2014/main" id="{E9544398-37B6-1994-C053-2BF7DBD36862}"/>
                    </a:ext>
                  </a:extLst>
                </p14:cNvPr>
                <p14:cNvContentPartPr/>
                <p14:nvPr/>
              </p14:nvContentPartPr>
              <p14:xfrm>
                <a:off x="6339955" y="6429835"/>
                <a:ext cx="181080" cy="281880"/>
              </p14:xfrm>
            </p:contentPart>
          </mc:Choice>
          <mc:Fallback>
            <p:pic>
              <p:nvPicPr>
                <p:cNvPr id="864" name="Ink 863">
                  <a:extLst>
                    <a:ext uri="{FF2B5EF4-FFF2-40B4-BE49-F238E27FC236}">
                      <a16:creationId xmlns:a16="http://schemas.microsoft.com/office/drawing/2014/main" id="{E9544398-37B6-1994-C053-2BF7DBD36862}"/>
                    </a:ext>
                  </a:extLst>
                </p:cNvPr>
                <p:cNvPicPr/>
                <p:nvPr/>
              </p:nvPicPr>
              <p:blipFill>
                <a:blip r:embed="rId1421"/>
                <a:stretch>
                  <a:fillRect/>
                </a:stretch>
              </p:blipFill>
              <p:spPr>
                <a:xfrm>
                  <a:off x="6277315" y="6052195"/>
                  <a:ext cx="306720" cy="103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2">
              <p14:nvContentPartPr>
                <p14:cNvPr id="865" name="Ink 864">
                  <a:extLst>
                    <a:ext uri="{FF2B5EF4-FFF2-40B4-BE49-F238E27FC236}">
                      <a16:creationId xmlns:a16="http://schemas.microsoft.com/office/drawing/2014/main" id="{731AC834-BBA8-6823-0E08-DA748476BA8D}"/>
                    </a:ext>
                  </a:extLst>
                </p14:cNvPr>
                <p14:cNvContentPartPr/>
                <p14:nvPr/>
              </p14:nvContentPartPr>
              <p14:xfrm>
                <a:off x="6256795" y="6580315"/>
                <a:ext cx="157320" cy="169200"/>
              </p14:xfrm>
            </p:contentPart>
          </mc:Choice>
          <mc:Fallback>
            <p:pic>
              <p:nvPicPr>
                <p:cNvPr id="865" name="Ink 864">
                  <a:extLst>
                    <a:ext uri="{FF2B5EF4-FFF2-40B4-BE49-F238E27FC236}">
                      <a16:creationId xmlns:a16="http://schemas.microsoft.com/office/drawing/2014/main" id="{731AC834-BBA8-6823-0E08-DA748476BA8D}"/>
                    </a:ext>
                  </a:extLst>
                </p:cNvPr>
                <p:cNvPicPr/>
                <p:nvPr/>
              </p:nvPicPr>
              <p:blipFill>
                <a:blip r:embed="rId1423"/>
                <a:stretch>
                  <a:fillRect/>
                </a:stretch>
              </p:blipFill>
              <p:spPr>
                <a:xfrm>
                  <a:off x="6194155" y="6202675"/>
                  <a:ext cx="28296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4">
              <p14:nvContentPartPr>
                <p14:cNvPr id="866" name="Ink 865">
                  <a:extLst>
                    <a:ext uri="{FF2B5EF4-FFF2-40B4-BE49-F238E27FC236}">
                      <a16:creationId xmlns:a16="http://schemas.microsoft.com/office/drawing/2014/main" id="{9B740046-64A2-66ED-24C8-C47F87066728}"/>
                    </a:ext>
                  </a:extLst>
                </p14:cNvPr>
                <p14:cNvContentPartPr/>
                <p14:nvPr/>
              </p14:nvContentPartPr>
              <p14:xfrm>
                <a:off x="6343195" y="6448915"/>
                <a:ext cx="129960" cy="204480"/>
              </p14:xfrm>
            </p:contentPart>
          </mc:Choice>
          <mc:Fallback>
            <p:pic>
              <p:nvPicPr>
                <p:cNvPr id="866" name="Ink 865">
                  <a:extLst>
                    <a:ext uri="{FF2B5EF4-FFF2-40B4-BE49-F238E27FC236}">
                      <a16:creationId xmlns:a16="http://schemas.microsoft.com/office/drawing/2014/main" id="{9B740046-64A2-66ED-24C8-C47F87066728}"/>
                    </a:ext>
                  </a:extLst>
                </p:cNvPr>
                <p:cNvPicPr/>
                <p:nvPr/>
              </p:nvPicPr>
              <p:blipFill>
                <a:blip r:embed="rId1425"/>
                <a:stretch>
                  <a:fillRect/>
                </a:stretch>
              </p:blipFill>
              <p:spPr>
                <a:xfrm>
                  <a:off x="6280555" y="6070915"/>
                  <a:ext cx="255600" cy="96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6">
              <p14:nvContentPartPr>
                <p14:cNvPr id="867" name="Ink 866">
                  <a:extLst>
                    <a:ext uri="{FF2B5EF4-FFF2-40B4-BE49-F238E27FC236}">
                      <a16:creationId xmlns:a16="http://schemas.microsoft.com/office/drawing/2014/main" id="{654CDE7A-FAF2-1FA5-21E9-2F774A4C645C}"/>
                    </a:ext>
                  </a:extLst>
                </p14:cNvPr>
                <p14:cNvContentPartPr/>
                <p14:nvPr/>
              </p14:nvContentPartPr>
              <p14:xfrm>
                <a:off x="6304675" y="6499315"/>
                <a:ext cx="127080" cy="106920"/>
              </p14:xfrm>
            </p:contentPart>
          </mc:Choice>
          <mc:Fallback>
            <p:pic>
              <p:nvPicPr>
                <p:cNvPr id="867" name="Ink 866">
                  <a:extLst>
                    <a:ext uri="{FF2B5EF4-FFF2-40B4-BE49-F238E27FC236}">
                      <a16:creationId xmlns:a16="http://schemas.microsoft.com/office/drawing/2014/main" id="{654CDE7A-FAF2-1FA5-21E9-2F774A4C645C}"/>
                    </a:ext>
                  </a:extLst>
                </p:cNvPr>
                <p:cNvPicPr/>
                <p:nvPr/>
              </p:nvPicPr>
              <p:blipFill>
                <a:blip r:embed="rId1427"/>
                <a:stretch>
                  <a:fillRect/>
                </a:stretch>
              </p:blipFill>
              <p:spPr>
                <a:xfrm>
                  <a:off x="6242035" y="6121675"/>
                  <a:ext cx="25272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8">
              <p14:nvContentPartPr>
                <p14:cNvPr id="868" name="Ink 867">
                  <a:extLst>
                    <a:ext uri="{FF2B5EF4-FFF2-40B4-BE49-F238E27FC236}">
                      <a16:creationId xmlns:a16="http://schemas.microsoft.com/office/drawing/2014/main" id="{EA9D1918-6196-FC4A-E632-C24B11CB4B35}"/>
                    </a:ext>
                  </a:extLst>
                </p14:cNvPr>
                <p14:cNvContentPartPr/>
                <p14:nvPr/>
              </p14:nvContentPartPr>
              <p14:xfrm>
                <a:off x="6357955" y="6346675"/>
                <a:ext cx="188280" cy="386640"/>
              </p14:xfrm>
            </p:contentPart>
          </mc:Choice>
          <mc:Fallback>
            <p:pic>
              <p:nvPicPr>
                <p:cNvPr id="868" name="Ink 867">
                  <a:extLst>
                    <a:ext uri="{FF2B5EF4-FFF2-40B4-BE49-F238E27FC236}">
                      <a16:creationId xmlns:a16="http://schemas.microsoft.com/office/drawing/2014/main" id="{EA9D1918-6196-FC4A-E632-C24B11CB4B35}"/>
                    </a:ext>
                  </a:extLst>
                </p:cNvPr>
                <p:cNvPicPr/>
                <p:nvPr/>
              </p:nvPicPr>
              <p:blipFill>
                <a:blip r:embed="rId1429"/>
                <a:stretch>
                  <a:fillRect/>
                </a:stretch>
              </p:blipFill>
              <p:spPr>
                <a:xfrm>
                  <a:off x="6295315" y="5969035"/>
                  <a:ext cx="313920" cy="114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0">
              <p14:nvContentPartPr>
                <p14:cNvPr id="869" name="Ink 868">
                  <a:extLst>
                    <a:ext uri="{FF2B5EF4-FFF2-40B4-BE49-F238E27FC236}">
                      <a16:creationId xmlns:a16="http://schemas.microsoft.com/office/drawing/2014/main" id="{5D8748D1-A976-4A84-ED2C-EB664AE27D64}"/>
                    </a:ext>
                  </a:extLst>
                </p14:cNvPr>
                <p14:cNvContentPartPr/>
                <p14:nvPr/>
              </p14:nvContentPartPr>
              <p14:xfrm>
                <a:off x="6344635" y="6686515"/>
                <a:ext cx="174240" cy="121320"/>
              </p14:xfrm>
            </p:contentPart>
          </mc:Choice>
          <mc:Fallback>
            <p:pic>
              <p:nvPicPr>
                <p:cNvPr id="869" name="Ink 868">
                  <a:extLst>
                    <a:ext uri="{FF2B5EF4-FFF2-40B4-BE49-F238E27FC236}">
                      <a16:creationId xmlns:a16="http://schemas.microsoft.com/office/drawing/2014/main" id="{5D8748D1-A976-4A84-ED2C-EB664AE27D64}"/>
                    </a:ext>
                  </a:extLst>
                </p:cNvPr>
                <p:cNvPicPr/>
                <p:nvPr/>
              </p:nvPicPr>
              <p:blipFill>
                <a:blip r:embed="rId1431"/>
                <a:stretch>
                  <a:fillRect/>
                </a:stretch>
              </p:blipFill>
              <p:spPr>
                <a:xfrm>
                  <a:off x="6281995" y="6308515"/>
                  <a:ext cx="299880" cy="87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2">
              <p14:nvContentPartPr>
                <p14:cNvPr id="870" name="Ink 869">
                  <a:extLst>
                    <a:ext uri="{FF2B5EF4-FFF2-40B4-BE49-F238E27FC236}">
                      <a16:creationId xmlns:a16="http://schemas.microsoft.com/office/drawing/2014/main" id="{7B11DEC0-0EAA-13A9-6A37-33EE24EEF485}"/>
                    </a:ext>
                  </a:extLst>
                </p14:cNvPr>
                <p14:cNvContentPartPr/>
                <p14:nvPr/>
              </p14:nvContentPartPr>
              <p14:xfrm>
                <a:off x="6478555" y="6403915"/>
                <a:ext cx="215640" cy="388800"/>
              </p14:xfrm>
            </p:contentPart>
          </mc:Choice>
          <mc:Fallback>
            <p:pic>
              <p:nvPicPr>
                <p:cNvPr id="870" name="Ink 869">
                  <a:extLst>
                    <a:ext uri="{FF2B5EF4-FFF2-40B4-BE49-F238E27FC236}">
                      <a16:creationId xmlns:a16="http://schemas.microsoft.com/office/drawing/2014/main" id="{7B11DEC0-0EAA-13A9-6A37-33EE24EEF485}"/>
                    </a:ext>
                  </a:extLst>
                </p:cNvPr>
                <p:cNvPicPr/>
                <p:nvPr/>
              </p:nvPicPr>
              <p:blipFill>
                <a:blip r:embed="rId1433"/>
                <a:stretch>
                  <a:fillRect/>
                </a:stretch>
              </p:blipFill>
              <p:spPr>
                <a:xfrm>
                  <a:off x="6415915" y="6026275"/>
                  <a:ext cx="341280" cy="114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4">
              <p14:nvContentPartPr>
                <p14:cNvPr id="871" name="Ink 870">
                  <a:extLst>
                    <a:ext uri="{FF2B5EF4-FFF2-40B4-BE49-F238E27FC236}">
                      <a16:creationId xmlns:a16="http://schemas.microsoft.com/office/drawing/2014/main" id="{9048585E-46FE-7E86-97EB-CFBA907DAE6D}"/>
                    </a:ext>
                  </a:extLst>
                </p14:cNvPr>
                <p14:cNvContentPartPr/>
                <p14:nvPr/>
              </p14:nvContentPartPr>
              <p14:xfrm>
                <a:off x="6412675" y="6617755"/>
                <a:ext cx="225720" cy="208800"/>
              </p14:xfrm>
            </p:contentPart>
          </mc:Choice>
          <mc:Fallback>
            <p:pic>
              <p:nvPicPr>
                <p:cNvPr id="871" name="Ink 870">
                  <a:extLst>
                    <a:ext uri="{FF2B5EF4-FFF2-40B4-BE49-F238E27FC236}">
                      <a16:creationId xmlns:a16="http://schemas.microsoft.com/office/drawing/2014/main" id="{9048585E-46FE-7E86-97EB-CFBA907DAE6D}"/>
                    </a:ext>
                  </a:extLst>
                </p:cNvPr>
                <p:cNvPicPr/>
                <p:nvPr/>
              </p:nvPicPr>
              <p:blipFill>
                <a:blip r:embed="rId1435"/>
                <a:stretch>
                  <a:fillRect/>
                </a:stretch>
              </p:blipFill>
              <p:spPr>
                <a:xfrm>
                  <a:off x="6349675" y="6240115"/>
                  <a:ext cx="351360" cy="96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6">
              <p14:nvContentPartPr>
                <p14:cNvPr id="872" name="Ink 871">
                  <a:extLst>
                    <a:ext uri="{FF2B5EF4-FFF2-40B4-BE49-F238E27FC236}">
                      <a16:creationId xmlns:a16="http://schemas.microsoft.com/office/drawing/2014/main" id="{8B055CB0-F3FD-ABF2-303A-969E906EA748}"/>
                    </a:ext>
                  </a:extLst>
                </p14:cNvPr>
                <p14:cNvContentPartPr/>
                <p14:nvPr/>
              </p14:nvContentPartPr>
              <p14:xfrm>
                <a:off x="6523195" y="6497515"/>
                <a:ext cx="177840" cy="249120"/>
              </p14:xfrm>
            </p:contentPart>
          </mc:Choice>
          <mc:Fallback>
            <p:pic>
              <p:nvPicPr>
                <p:cNvPr id="872" name="Ink 871">
                  <a:extLst>
                    <a:ext uri="{FF2B5EF4-FFF2-40B4-BE49-F238E27FC236}">
                      <a16:creationId xmlns:a16="http://schemas.microsoft.com/office/drawing/2014/main" id="{8B055CB0-F3FD-ABF2-303A-969E906EA748}"/>
                    </a:ext>
                  </a:extLst>
                </p:cNvPr>
                <p:cNvPicPr/>
                <p:nvPr/>
              </p:nvPicPr>
              <p:blipFill>
                <a:blip r:embed="rId1437"/>
                <a:stretch>
                  <a:fillRect/>
                </a:stretch>
              </p:blipFill>
              <p:spPr>
                <a:xfrm>
                  <a:off x="6460195" y="6119875"/>
                  <a:ext cx="303480" cy="100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8">
              <p14:nvContentPartPr>
                <p14:cNvPr id="873" name="Ink 872">
                  <a:extLst>
                    <a:ext uri="{FF2B5EF4-FFF2-40B4-BE49-F238E27FC236}">
                      <a16:creationId xmlns:a16="http://schemas.microsoft.com/office/drawing/2014/main" id="{1AEC4920-D82D-A0F7-5326-523BD1DE27BC}"/>
                    </a:ext>
                  </a:extLst>
                </p14:cNvPr>
                <p14:cNvContentPartPr/>
                <p14:nvPr/>
              </p14:nvContentPartPr>
              <p14:xfrm>
                <a:off x="6419155" y="6874795"/>
                <a:ext cx="11880" cy="6840"/>
              </p14:xfrm>
            </p:contentPart>
          </mc:Choice>
          <mc:Fallback>
            <p:pic>
              <p:nvPicPr>
                <p:cNvPr id="873" name="Ink 872">
                  <a:extLst>
                    <a:ext uri="{FF2B5EF4-FFF2-40B4-BE49-F238E27FC236}">
                      <a16:creationId xmlns:a16="http://schemas.microsoft.com/office/drawing/2014/main" id="{1AEC4920-D82D-A0F7-5326-523BD1DE27BC}"/>
                    </a:ext>
                  </a:extLst>
                </p:cNvPr>
                <p:cNvPicPr/>
                <p:nvPr/>
              </p:nvPicPr>
              <p:blipFill>
                <a:blip r:embed="rId313"/>
                <a:stretch>
                  <a:fillRect/>
                </a:stretch>
              </p:blipFill>
              <p:spPr>
                <a:xfrm>
                  <a:off x="6356515" y="6497155"/>
                  <a:ext cx="137520"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9">
              <p14:nvContentPartPr>
                <p14:cNvPr id="874" name="Ink 873">
                  <a:extLst>
                    <a:ext uri="{FF2B5EF4-FFF2-40B4-BE49-F238E27FC236}">
                      <a16:creationId xmlns:a16="http://schemas.microsoft.com/office/drawing/2014/main" id="{0E510594-113B-E301-ECDE-FC63234B283D}"/>
                    </a:ext>
                  </a:extLst>
                </p14:cNvPr>
                <p14:cNvContentPartPr/>
                <p14:nvPr/>
              </p14:nvContentPartPr>
              <p14:xfrm>
                <a:off x="6393955" y="6768235"/>
                <a:ext cx="134280" cy="65880"/>
              </p14:xfrm>
            </p:contentPart>
          </mc:Choice>
          <mc:Fallback>
            <p:pic>
              <p:nvPicPr>
                <p:cNvPr id="874" name="Ink 873">
                  <a:extLst>
                    <a:ext uri="{FF2B5EF4-FFF2-40B4-BE49-F238E27FC236}">
                      <a16:creationId xmlns:a16="http://schemas.microsoft.com/office/drawing/2014/main" id="{0E510594-113B-E301-ECDE-FC63234B283D}"/>
                    </a:ext>
                  </a:extLst>
                </p:cNvPr>
                <p:cNvPicPr/>
                <p:nvPr/>
              </p:nvPicPr>
              <p:blipFill>
                <a:blip r:embed="rId1440"/>
                <a:stretch>
                  <a:fillRect/>
                </a:stretch>
              </p:blipFill>
              <p:spPr>
                <a:xfrm>
                  <a:off x="6331315" y="6390235"/>
                  <a:ext cx="25992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1">
              <p14:nvContentPartPr>
                <p14:cNvPr id="875" name="Ink 874">
                  <a:extLst>
                    <a:ext uri="{FF2B5EF4-FFF2-40B4-BE49-F238E27FC236}">
                      <a16:creationId xmlns:a16="http://schemas.microsoft.com/office/drawing/2014/main" id="{6393D7A8-9F63-B450-66FA-B74DDDF67533}"/>
                    </a:ext>
                  </a:extLst>
                </p14:cNvPr>
                <p14:cNvContentPartPr/>
                <p14:nvPr/>
              </p14:nvContentPartPr>
              <p14:xfrm>
                <a:off x="6388555" y="6829435"/>
                <a:ext cx="36000" cy="19800"/>
              </p14:xfrm>
            </p:contentPart>
          </mc:Choice>
          <mc:Fallback>
            <p:pic>
              <p:nvPicPr>
                <p:cNvPr id="875" name="Ink 874">
                  <a:extLst>
                    <a:ext uri="{FF2B5EF4-FFF2-40B4-BE49-F238E27FC236}">
                      <a16:creationId xmlns:a16="http://schemas.microsoft.com/office/drawing/2014/main" id="{6393D7A8-9F63-B450-66FA-B74DDDF67533}"/>
                    </a:ext>
                  </a:extLst>
                </p:cNvPr>
                <p:cNvPicPr/>
                <p:nvPr/>
              </p:nvPicPr>
              <p:blipFill>
                <a:blip r:embed="rId871"/>
                <a:stretch>
                  <a:fillRect/>
                </a:stretch>
              </p:blipFill>
              <p:spPr>
                <a:xfrm>
                  <a:off x="6325555" y="6451435"/>
                  <a:ext cx="161640" cy="77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2">
              <p14:nvContentPartPr>
                <p14:cNvPr id="876" name="Ink 875">
                  <a:extLst>
                    <a:ext uri="{FF2B5EF4-FFF2-40B4-BE49-F238E27FC236}">
                      <a16:creationId xmlns:a16="http://schemas.microsoft.com/office/drawing/2014/main" id="{E4340966-9007-7E82-B7FE-53F0B6168032}"/>
                    </a:ext>
                  </a:extLst>
                </p14:cNvPr>
                <p14:cNvContentPartPr/>
                <p14:nvPr/>
              </p14:nvContentPartPr>
              <p14:xfrm>
                <a:off x="6299275" y="6753835"/>
                <a:ext cx="236520" cy="101160"/>
              </p14:xfrm>
            </p:contentPart>
          </mc:Choice>
          <mc:Fallback>
            <p:pic>
              <p:nvPicPr>
                <p:cNvPr id="876" name="Ink 875">
                  <a:extLst>
                    <a:ext uri="{FF2B5EF4-FFF2-40B4-BE49-F238E27FC236}">
                      <a16:creationId xmlns:a16="http://schemas.microsoft.com/office/drawing/2014/main" id="{E4340966-9007-7E82-B7FE-53F0B6168032}"/>
                    </a:ext>
                  </a:extLst>
                </p:cNvPr>
                <p:cNvPicPr/>
                <p:nvPr/>
              </p:nvPicPr>
              <p:blipFill>
                <a:blip r:embed="rId1443"/>
                <a:stretch>
                  <a:fillRect/>
                </a:stretch>
              </p:blipFill>
              <p:spPr>
                <a:xfrm>
                  <a:off x="6236275" y="6376195"/>
                  <a:ext cx="36216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4">
              <p14:nvContentPartPr>
                <p14:cNvPr id="877" name="Ink 876">
                  <a:extLst>
                    <a:ext uri="{FF2B5EF4-FFF2-40B4-BE49-F238E27FC236}">
                      <a16:creationId xmlns:a16="http://schemas.microsoft.com/office/drawing/2014/main" id="{DA8FAA2B-1C89-91C8-BB4C-05F0906DAA11}"/>
                    </a:ext>
                  </a:extLst>
                </p14:cNvPr>
                <p14:cNvContentPartPr/>
                <p14:nvPr/>
              </p14:nvContentPartPr>
              <p14:xfrm>
                <a:off x="6406195" y="6732955"/>
                <a:ext cx="136440" cy="125640"/>
              </p14:xfrm>
            </p:contentPart>
          </mc:Choice>
          <mc:Fallback>
            <p:pic>
              <p:nvPicPr>
                <p:cNvPr id="877" name="Ink 876">
                  <a:extLst>
                    <a:ext uri="{FF2B5EF4-FFF2-40B4-BE49-F238E27FC236}">
                      <a16:creationId xmlns:a16="http://schemas.microsoft.com/office/drawing/2014/main" id="{DA8FAA2B-1C89-91C8-BB4C-05F0906DAA11}"/>
                    </a:ext>
                  </a:extLst>
                </p:cNvPr>
                <p:cNvPicPr/>
                <p:nvPr/>
              </p:nvPicPr>
              <p:blipFill>
                <a:blip r:embed="rId1445"/>
                <a:stretch>
                  <a:fillRect/>
                </a:stretch>
              </p:blipFill>
              <p:spPr>
                <a:xfrm>
                  <a:off x="6343555" y="6354955"/>
                  <a:ext cx="262080" cy="88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6">
              <p14:nvContentPartPr>
                <p14:cNvPr id="878" name="Ink 877">
                  <a:extLst>
                    <a:ext uri="{FF2B5EF4-FFF2-40B4-BE49-F238E27FC236}">
                      <a16:creationId xmlns:a16="http://schemas.microsoft.com/office/drawing/2014/main" id="{776232F8-856E-A1BB-92B9-846122734936}"/>
                    </a:ext>
                  </a:extLst>
                </p14:cNvPr>
                <p14:cNvContentPartPr/>
                <p14:nvPr/>
              </p14:nvContentPartPr>
              <p14:xfrm>
                <a:off x="6427075" y="6685075"/>
                <a:ext cx="163080" cy="186120"/>
              </p14:xfrm>
            </p:contentPart>
          </mc:Choice>
          <mc:Fallback>
            <p:pic>
              <p:nvPicPr>
                <p:cNvPr id="878" name="Ink 877">
                  <a:extLst>
                    <a:ext uri="{FF2B5EF4-FFF2-40B4-BE49-F238E27FC236}">
                      <a16:creationId xmlns:a16="http://schemas.microsoft.com/office/drawing/2014/main" id="{776232F8-856E-A1BB-92B9-846122734936}"/>
                    </a:ext>
                  </a:extLst>
                </p:cNvPr>
                <p:cNvPicPr/>
                <p:nvPr/>
              </p:nvPicPr>
              <p:blipFill>
                <a:blip r:embed="rId1447"/>
                <a:stretch>
                  <a:fillRect/>
                </a:stretch>
              </p:blipFill>
              <p:spPr>
                <a:xfrm>
                  <a:off x="6364075" y="6307435"/>
                  <a:ext cx="288720" cy="94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8">
              <p14:nvContentPartPr>
                <p14:cNvPr id="879" name="Ink 878">
                  <a:extLst>
                    <a:ext uri="{FF2B5EF4-FFF2-40B4-BE49-F238E27FC236}">
                      <a16:creationId xmlns:a16="http://schemas.microsoft.com/office/drawing/2014/main" id="{2B902906-6950-82CB-7CC9-71F56AA0FF63}"/>
                    </a:ext>
                  </a:extLst>
                </p14:cNvPr>
                <p14:cNvContentPartPr/>
                <p14:nvPr/>
              </p14:nvContentPartPr>
              <p14:xfrm>
                <a:off x="6255715" y="6701995"/>
                <a:ext cx="244440" cy="140760"/>
              </p14:xfrm>
            </p:contentPart>
          </mc:Choice>
          <mc:Fallback>
            <p:pic>
              <p:nvPicPr>
                <p:cNvPr id="879" name="Ink 878">
                  <a:extLst>
                    <a:ext uri="{FF2B5EF4-FFF2-40B4-BE49-F238E27FC236}">
                      <a16:creationId xmlns:a16="http://schemas.microsoft.com/office/drawing/2014/main" id="{2B902906-6950-82CB-7CC9-71F56AA0FF63}"/>
                    </a:ext>
                  </a:extLst>
                </p:cNvPr>
                <p:cNvPicPr/>
                <p:nvPr/>
              </p:nvPicPr>
              <p:blipFill>
                <a:blip r:embed="rId1449"/>
                <a:stretch>
                  <a:fillRect/>
                </a:stretch>
              </p:blipFill>
              <p:spPr>
                <a:xfrm>
                  <a:off x="6193075" y="6323995"/>
                  <a:ext cx="370080" cy="89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0">
              <p14:nvContentPartPr>
                <p14:cNvPr id="880" name="Ink 879">
                  <a:extLst>
                    <a:ext uri="{FF2B5EF4-FFF2-40B4-BE49-F238E27FC236}">
                      <a16:creationId xmlns:a16="http://schemas.microsoft.com/office/drawing/2014/main" id="{F136D6FA-C464-CC84-D5D1-96B26B483690}"/>
                    </a:ext>
                  </a:extLst>
                </p14:cNvPr>
                <p14:cNvContentPartPr/>
                <p14:nvPr/>
              </p14:nvContentPartPr>
              <p14:xfrm>
                <a:off x="5957275" y="6942115"/>
                <a:ext cx="339840" cy="64440"/>
              </p14:xfrm>
            </p:contentPart>
          </mc:Choice>
          <mc:Fallback>
            <p:pic>
              <p:nvPicPr>
                <p:cNvPr id="880" name="Ink 879">
                  <a:extLst>
                    <a:ext uri="{FF2B5EF4-FFF2-40B4-BE49-F238E27FC236}">
                      <a16:creationId xmlns:a16="http://schemas.microsoft.com/office/drawing/2014/main" id="{F136D6FA-C464-CC84-D5D1-96B26B483690}"/>
                    </a:ext>
                  </a:extLst>
                </p:cNvPr>
                <p:cNvPicPr/>
                <p:nvPr/>
              </p:nvPicPr>
              <p:blipFill>
                <a:blip r:embed="rId1451"/>
                <a:stretch>
                  <a:fillRect/>
                </a:stretch>
              </p:blipFill>
              <p:spPr>
                <a:xfrm>
                  <a:off x="5894635" y="6564115"/>
                  <a:ext cx="465480" cy="82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2">
              <p14:nvContentPartPr>
                <p14:cNvPr id="882" name="Ink 881">
                  <a:extLst>
                    <a:ext uri="{FF2B5EF4-FFF2-40B4-BE49-F238E27FC236}">
                      <a16:creationId xmlns:a16="http://schemas.microsoft.com/office/drawing/2014/main" id="{25048224-FA63-3D21-5D47-DEE84BE535A7}"/>
                    </a:ext>
                  </a:extLst>
                </p14:cNvPr>
                <p14:cNvContentPartPr/>
                <p14:nvPr/>
              </p14:nvContentPartPr>
              <p14:xfrm>
                <a:off x="4606915" y="6786235"/>
                <a:ext cx="286200" cy="131400"/>
              </p14:xfrm>
            </p:contentPart>
          </mc:Choice>
          <mc:Fallback>
            <p:pic>
              <p:nvPicPr>
                <p:cNvPr id="882" name="Ink 881">
                  <a:extLst>
                    <a:ext uri="{FF2B5EF4-FFF2-40B4-BE49-F238E27FC236}">
                      <a16:creationId xmlns:a16="http://schemas.microsoft.com/office/drawing/2014/main" id="{25048224-FA63-3D21-5D47-DEE84BE535A7}"/>
                    </a:ext>
                  </a:extLst>
                </p:cNvPr>
                <p:cNvPicPr/>
                <p:nvPr/>
              </p:nvPicPr>
              <p:blipFill>
                <a:blip r:embed="rId1453"/>
                <a:stretch>
                  <a:fillRect/>
                </a:stretch>
              </p:blipFill>
              <p:spPr>
                <a:xfrm>
                  <a:off x="4544275" y="6408595"/>
                  <a:ext cx="41184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4">
              <p14:nvContentPartPr>
                <p14:cNvPr id="883" name="Ink 882">
                  <a:extLst>
                    <a:ext uri="{FF2B5EF4-FFF2-40B4-BE49-F238E27FC236}">
                      <a16:creationId xmlns:a16="http://schemas.microsoft.com/office/drawing/2014/main" id="{3CAEC8DA-6C04-0F63-24D5-DC4A64C26C07}"/>
                    </a:ext>
                  </a:extLst>
                </p14:cNvPr>
                <p14:cNvContentPartPr/>
                <p14:nvPr/>
              </p14:nvContentPartPr>
              <p14:xfrm>
                <a:off x="4665235" y="6846355"/>
                <a:ext cx="217440" cy="176040"/>
              </p14:xfrm>
            </p:contentPart>
          </mc:Choice>
          <mc:Fallback>
            <p:pic>
              <p:nvPicPr>
                <p:cNvPr id="883" name="Ink 882">
                  <a:extLst>
                    <a:ext uri="{FF2B5EF4-FFF2-40B4-BE49-F238E27FC236}">
                      <a16:creationId xmlns:a16="http://schemas.microsoft.com/office/drawing/2014/main" id="{3CAEC8DA-6C04-0F63-24D5-DC4A64C26C07}"/>
                    </a:ext>
                  </a:extLst>
                </p:cNvPr>
                <p:cNvPicPr/>
                <p:nvPr/>
              </p:nvPicPr>
              <p:blipFill>
                <a:blip r:embed="rId1455"/>
                <a:stretch>
                  <a:fillRect/>
                </a:stretch>
              </p:blipFill>
              <p:spPr>
                <a:xfrm>
                  <a:off x="4602595" y="6468355"/>
                  <a:ext cx="343080" cy="93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6">
              <p14:nvContentPartPr>
                <p14:cNvPr id="884" name="Ink 883">
                  <a:extLst>
                    <a:ext uri="{FF2B5EF4-FFF2-40B4-BE49-F238E27FC236}">
                      <a16:creationId xmlns:a16="http://schemas.microsoft.com/office/drawing/2014/main" id="{104240A9-85BA-DA25-DD0C-1283E3837660}"/>
                    </a:ext>
                  </a:extLst>
                </p14:cNvPr>
                <p14:cNvContentPartPr/>
                <p14:nvPr/>
              </p14:nvContentPartPr>
              <p14:xfrm>
                <a:off x="4621675" y="6894955"/>
                <a:ext cx="284040" cy="198360"/>
              </p14:xfrm>
            </p:contentPart>
          </mc:Choice>
          <mc:Fallback>
            <p:pic>
              <p:nvPicPr>
                <p:cNvPr id="884" name="Ink 883">
                  <a:extLst>
                    <a:ext uri="{FF2B5EF4-FFF2-40B4-BE49-F238E27FC236}">
                      <a16:creationId xmlns:a16="http://schemas.microsoft.com/office/drawing/2014/main" id="{104240A9-85BA-DA25-DD0C-1283E3837660}"/>
                    </a:ext>
                  </a:extLst>
                </p:cNvPr>
                <p:cNvPicPr/>
                <p:nvPr/>
              </p:nvPicPr>
              <p:blipFill>
                <a:blip r:embed="rId1457"/>
                <a:stretch>
                  <a:fillRect/>
                </a:stretch>
              </p:blipFill>
              <p:spPr>
                <a:xfrm>
                  <a:off x="4558675" y="6517315"/>
                  <a:ext cx="409680" cy="95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8">
              <p14:nvContentPartPr>
                <p14:cNvPr id="885" name="Ink 884">
                  <a:extLst>
                    <a:ext uri="{FF2B5EF4-FFF2-40B4-BE49-F238E27FC236}">
                      <a16:creationId xmlns:a16="http://schemas.microsoft.com/office/drawing/2014/main" id="{2E7EE981-DF23-8467-5B6F-EAAB7F5F89D9}"/>
                    </a:ext>
                  </a:extLst>
                </p14:cNvPr>
                <p14:cNvContentPartPr/>
                <p14:nvPr/>
              </p14:nvContentPartPr>
              <p14:xfrm>
                <a:off x="4659835" y="6839155"/>
                <a:ext cx="187920" cy="208440"/>
              </p14:xfrm>
            </p:contentPart>
          </mc:Choice>
          <mc:Fallback>
            <p:pic>
              <p:nvPicPr>
                <p:cNvPr id="885" name="Ink 884">
                  <a:extLst>
                    <a:ext uri="{FF2B5EF4-FFF2-40B4-BE49-F238E27FC236}">
                      <a16:creationId xmlns:a16="http://schemas.microsoft.com/office/drawing/2014/main" id="{2E7EE981-DF23-8467-5B6F-EAAB7F5F89D9}"/>
                    </a:ext>
                  </a:extLst>
                </p:cNvPr>
                <p:cNvPicPr/>
                <p:nvPr/>
              </p:nvPicPr>
              <p:blipFill>
                <a:blip r:embed="rId1459"/>
                <a:stretch>
                  <a:fillRect/>
                </a:stretch>
              </p:blipFill>
              <p:spPr>
                <a:xfrm>
                  <a:off x="4597195" y="6461515"/>
                  <a:ext cx="313560" cy="96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0">
              <p14:nvContentPartPr>
                <p14:cNvPr id="887" name="Ink 886">
                  <a:extLst>
                    <a:ext uri="{FF2B5EF4-FFF2-40B4-BE49-F238E27FC236}">
                      <a16:creationId xmlns:a16="http://schemas.microsoft.com/office/drawing/2014/main" id="{1F46C4C6-81F1-0F49-1367-4CC87A0AB0E0}"/>
                    </a:ext>
                  </a:extLst>
                </p14:cNvPr>
                <p14:cNvContentPartPr/>
                <p14:nvPr/>
              </p14:nvContentPartPr>
              <p14:xfrm>
                <a:off x="4744075" y="6776155"/>
                <a:ext cx="267840" cy="306360"/>
              </p14:xfrm>
            </p:contentPart>
          </mc:Choice>
          <mc:Fallback>
            <p:pic>
              <p:nvPicPr>
                <p:cNvPr id="887" name="Ink 886">
                  <a:extLst>
                    <a:ext uri="{FF2B5EF4-FFF2-40B4-BE49-F238E27FC236}">
                      <a16:creationId xmlns:a16="http://schemas.microsoft.com/office/drawing/2014/main" id="{1F46C4C6-81F1-0F49-1367-4CC87A0AB0E0}"/>
                    </a:ext>
                  </a:extLst>
                </p:cNvPr>
                <p:cNvPicPr/>
                <p:nvPr/>
              </p:nvPicPr>
              <p:blipFill>
                <a:blip r:embed="rId1461"/>
                <a:stretch>
                  <a:fillRect/>
                </a:stretch>
              </p:blipFill>
              <p:spPr>
                <a:xfrm>
                  <a:off x="4681075" y="6398155"/>
                  <a:ext cx="39348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2">
              <p14:nvContentPartPr>
                <p14:cNvPr id="888" name="Ink 887">
                  <a:extLst>
                    <a:ext uri="{FF2B5EF4-FFF2-40B4-BE49-F238E27FC236}">
                      <a16:creationId xmlns:a16="http://schemas.microsoft.com/office/drawing/2014/main" id="{2F09F107-85B0-C0CE-F947-ED060C43F2AB}"/>
                    </a:ext>
                  </a:extLst>
                </p14:cNvPr>
                <p14:cNvContentPartPr/>
                <p14:nvPr/>
              </p14:nvContentPartPr>
              <p14:xfrm>
                <a:off x="4804915" y="6852475"/>
                <a:ext cx="164160" cy="183240"/>
              </p14:xfrm>
            </p:contentPart>
          </mc:Choice>
          <mc:Fallback>
            <p:pic>
              <p:nvPicPr>
                <p:cNvPr id="888" name="Ink 887">
                  <a:extLst>
                    <a:ext uri="{FF2B5EF4-FFF2-40B4-BE49-F238E27FC236}">
                      <a16:creationId xmlns:a16="http://schemas.microsoft.com/office/drawing/2014/main" id="{2F09F107-85B0-C0CE-F947-ED060C43F2AB}"/>
                    </a:ext>
                  </a:extLst>
                </p:cNvPr>
                <p:cNvPicPr/>
                <p:nvPr/>
              </p:nvPicPr>
              <p:blipFill>
                <a:blip r:embed="rId1463"/>
                <a:stretch>
                  <a:fillRect/>
                </a:stretch>
              </p:blipFill>
              <p:spPr>
                <a:xfrm>
                  <a:off x="4741915" y="6474835"/>
                  <a:ext cx="289800" cy="9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4">
              <p14:nvContentPartPr>
                <p14:cNvPr id="889" name="Ink 888">
                  <a:extLst>
                    <a:ext uri="{FF2B5EF4-FFF2-40B4-BE49-F238E27FC236}">
                      <a16:creationId xmlns:a16="http://schemas.microsoft.com/office/drawing/2014/main" id="{6B9C265C-3E94-F170-1A9A-1647FB99F9AB}"/>
                    </a:ext>
                  </a:extLst>
                </p14:cNvPr>
                <p14:cNvContentPartPr/>
                <p14:nvPr/>
              </p14:nvContentPartPr>
              <p14:xfrm>
                <a:off x="4779715" y="6930235"/>
                <a:ext cx="247680" cy="201600"/>
              </p14:xfrm>
            </p:contentPart>
          </mc:Choice>
          <mc:Fallback>
            <p:pic>
              <p:nvPicPr>
                <p:cNvPr id="889" name="Ink 888">
                  <a:extLst>
                    <a:ext uri="{FF2B5EF4-FFF2-40B4-BE49-F238E27FC236}">
                      <a16:creationId xmlns:a16="http://schemas.microsoft.com/office/drawing/2014/main" id="{6B9C265C-3E94-F170-1A9A-1647FB99F9AB}"/>
                    </a:ext>
                  </a:extLst>
                </p:cNvPr>
                <p:cNvPicPr/>
                <p:nvPr/>
              </p:nvPicPr>
              <p:blipFill>
                <a:blip r:embed="rId1465"/>
                <a:stretch>
                  <a:fillRect/>
                </a:stretch>
              </p:blipFill>
              <p:spPr>
                <a:xfrm>
                  <a:off x="4716715" y="6552235"/>
                  <a:ext cx="373320" cy="95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6">
              <p14:nvContentPartPr>
                <p14:cNvPr id="890" name="Ink 889">
                  <a:extLst>
                    <a:ext uri="{FF2B5EF4-FFF2-40B4-BE49-F238E27FC236}">
                      <a16:creationId xmlns:a16="http://schemas.microsoft.com/office/drawing/2014/main" id="{44140D4A-6EC7-11BF-3746-234D75BFF0CF}"/>
                    </a:ext>
                  </a:extLst>
                </p14:cNvPr>
                <p14:cNvContentPartPr/>
                <p14:nvPr/>
              </p14:nvContentPartPr>
              <p14:xfrm>
                <a:off x="4853155" y="7053355"/>
                <a:ext cx="185760" cy="81720"/>
              </p14:xfrm>
            </p:contentPart>
          </mc:Choice>
          <mc:Fallback>
            <p:pic>
              <p:nvPicPr>
                <p:cNvPr id="890" name="Ink 889">
                  <a:extLst>
                    <a:ext uri="{FF2B5EF4-FFF2-40B4-BE49-F238E27FC236}">
                      <a16:creationId xmlns:a16="http://schemas.microsoft.com/office/drawing/2014/main" id="{44140D4A-6EC7-11BF-3746-234D75BFF0CF}"/>
                    </a:ext>
                  </a:extLst>
                </p:cNvPr>
                <p:cNvPicPr/>
                <p:nvPr/>
              </p:nvPicPr>
              <p:blipFill>
                <a:blip r:embed="rId1467"/>
                <a:stretch>
                  <a:fillRect/>
                </a:stretch>
              </p:blipFill>
              <p:spPr>
                <a:xfrm>
                  <a:off x="4790515" y="6675715"/>
                  <a:ext cx="31140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8">
              <p14:nvContentPartPr>
                <p14:cNvPr id="891" name="Ink 890">
                  <a:extLst>
                    <a:ext uri="{FF2B5EF4-FFF2-40B4-BE49-F238E27FC236}">
                      <a16:creationId xmlns:a16="http://schemas.microsoft.com/office/drawing/2014/main" id="{70D599D9-BFFE-E2CF-817B-E036FC8786B0}"/>
                    </a:ext>
                  </a:extLst>
                </p14:cNvPr>
                <p14:cNvContentPartPr/>
                <p14:nvPr/>
              </p14:nvContentPartPr>
              <p14:xfrm>
                <a:off x="4886275" y="7009435"/>
                <a:ext cx="255600" cy="166680"/>
              </p14:xfrm>
            </p:contentPart>
          </mc:Choice>
          <mc:Fallback>
            <p:pic>
              <p:nvPicPr>
                <p:cNvPr id="891" name="Ink 890">
                  <a:extLst>
                    <a:ext uri="{FF2B5EF4-FFF2-40B4-BE49-F238E27FC236}">
                      <a16:creationId xmlns:a16="http://schemas.microsoft.com/office/drawing/2014/main" id="{70D599D9-BFFE-E2CF-817B-E036FC8786B0}"/>
                    </a:ext>
                  </a:extLst>
                </p:cNvPr>
                <p:cNvPicPr/>
                <p:nvPr/>
              </p:nvPicPr>
              <p:blipFill>
                <a:blip r:embed="rId1469"/>
                <a:stretch>
                  <a:fillRect/>
                </a:stretch>
              </p:blipFill>
              <p:spPr>
                <a:xfrm>
                  <a:off x="4823275" y="6631795"/>
                  <a:ext cx="381240" cy="92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0">
              <p14:nvContentPartPr>
                <p14:cNvPr id="893" name="Ink 892">
                  <a:extLst>
                    <a:ext uri="{FF2B5EF4-FFF2-40B4-BE49-F238E27FC236}">
                      <a16:creationId xmlns:a16="http://schemas.microsoft.com/office/drawing/2014/main" id="{F299A07B-CB14-3443-D5CC-959379EB0A44}"/>
                    </a:ext>
                  </a:extLst>
                </p14:cNvPr>
                <p14:cNvContentPartPr/>
                <p14:nvPr/>
              </p14:nvContentPartPr>
              <p14:xfrm>
                <a:off x="4935595" y="7040395"/>
                <a:ext cx="235080" cy="57240"/>
              </p14:xfrm>
            </p:contentPart>
          </mc:Choice>
          <mc:Fallback>
            <p:pic>
              <p:nvPicPr>
                <p:cNvPr id="893" name="Ink 892">
                  <a:extLst>
                    <a:ext uri="{FF2B5EF4-FFF2-40B4-BE49-F238E27FC236}">
                      <a16:creationId xmlns:a16="http://schemas.microsoft.com/office/drawing/2014/main" id="{F299A07B-CB14-3443-D5CC-959379EB0A44}"/>
                    </a:ext>
                  </a:extLst>
                </p:cNvPr>
                <p:cNvPicPr/>
                <p:nvPr/>
              </p:nvPicPr>
              <p:blipFill>
                <a:blip r:embed="rId1471"/>
                <a:stretch>
                  <a:fillRect/>
                </a:stretch>
              </p:blipFill>
              <p:spPr>
                <a:xfrm>
                  <a:off x="4872955" y="6662755"/>
                  <a:ext cx="360720" cy="81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2">
              <p14:nvContentPartPr>
                <p14:cNvPr id="894" name="Ink 893">
                  <a:extLst>
                    <a:ext uri="{FF2B5EF4-FFF2-40B4-BE49-F238E27FC236}">
                      <a16:creationId xmlns:a16="http://schemas.microsoft.com/office/drawing/2014/main" id="{22381E3B-263A-DDFE-56F5-01173221529E}"/>
                    </a:ext>
                  </a:extLst>
                </p14:cNvPr>
                <p14:cNvContentPartPr/>
                <p14:nvPr/>
              </p14:nvContentPartPr>
              <p14:xfrm>
                <a:off x="4449235" y="6132475"/>
                <a:ext cx="100440" cy="419040"/>
              </p14:xfrm>
            </p:contentPart>
          </mc:Choice>
          <mc:Fallback>
            <p:pic>
              <p:nvPicPr>
                <p:cNvPr id="894" name="Ink 893">
                  <a:extLst>
                    <a:ext uri="{FF2B5EF4-FFF2-40B4-BE49-F238E27FC236}">
                      <a16:creationId xmlns:a16="http://schemas.microsoft.com/office/drawing/2014/main" id="{22381E3B-263A-DDFE-56F5-01173221529E}"/>
                    </a:ext>
                  </a:extLst>
                </p:cNvPr>
                <p:cNvPicPr/>
                <p:nvPr/>
              </p:nvPicPr>
              <p:blipFill>
                <a:blip r:embed="rId1473"/>
                <a:stretch>
                  <a:fillRect/>
                </a:stretch>
              </p:blipFill>
              <p:spPr>
                <a:xfrm>
                  <a:off x="4386235" y="5754475"/>
                  <a:ext cx="226080" cy="117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4">
              <p14:nvContentPartPr>
                <p14:cNvPr id="896" name="Ink 895">
                  <a:extLst>
                    <a:ext uri="{FF2B5EF4-FFF2-40B4-BE49-F238E27FC236}">
                      <a16:creationId xmlns:a16="http://schemas.microsoft.com/office/drawing/2014/main" id="{C665D911-FCE5-6FC2-7404-DEA28B94BD01}"/>
                    </a:ext>
                  </a:extLst>
                </p14:cNvPr>
                <p14:cNvContentPartPr/>
                <p14:nvPr/>
              </p14:nvContentPartPr>
              <p14:xfrm>
                <a:off x="4501435" y="6016195"/>
                <a:ext cx="98640" cy="520560"/>
              </p14:xfrm>
            </p:contentPart>
          </mc:Choice>
          <mc:Fallback>
            <p:pic>
              <p:nvPicPr>
                <p:cNvPr id="896" name="Ink 895">
                  <a:extLst>
                    <a:ext uri="{FF2B5EF4-FFF2-40B4-BE49-F238E27FC236}">
                      <a16:creationId xmlns:a16="http://schemas.microsoft.com/office/drawing/2014/main" id="{C665D911-FCE5-6FC2-7404-DEA28B94BD01}"/>
                    </a:ext>
                  </a:extLst>
                </p:cNvPr>
                <p:cNvPicPr/>
                <p:nvPr/>
              </p:nvPicPr>
              <p:blipFill>
                <a:blip r:embed="rId1475"/>
                <a:stretch>
                  <a:fillRect/>
                </a:stretch>
              </p:blipFill>
              <p:spPr>
                <a:xfrm>
                  <a:off x="4438795" y="5638555"/>
                  <a:ext cx="224280" cy="127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6">
              <p14:nvContentPartPr>
                <p14:cNvPr id="897" name="Ink 896">
                  <a:extLst>
                    <a:ext uri="{FF2B5EF4-FFF2-40B4-BE49-F238E27FC236}">
                      <a16:creationId xmlns:a16="http://schemas.microsoft.com/office/drawing/2014/main" id="{94DA3CFA-5E45-6931-BEAC-E4FD4DECDDFC}"/>
                    </a:ext>
                  </a:extLst>
                </p14:cNvPr>
                <p14:cNvContentPartPr/>
                <p14:nvPr/>
              </p14:nvContentPartPr>
              <p14:xfrm>
                <a:off x="4480915" y="5994235"/>
                <a:ext cx="140760" cy="558000"/>
              </p14:xfrm>
            </p:contentPart>
          </mc:Choice>
          <mc:Fallback>
            <p:pic>
              <p:nvPicPr>
                <p:cNvPr id="897" name="Ink 896">
                  <a:extLst>
                    <a:ext uri="{FF2B5EF4-FFF2-40B4-BE49-F238E27FC236}">
                      <a16:creationId xmlns:a16="http://schemas.microsoft.com/office/drawing/2014/main" id="{94DA3CFA-5E45-6931-BEAC-E4FD4DECDDFC}"/>
                    </a:ext>
                  </a:extLst>
                </p:cNvPr>
                <p:cNvPicPr/>
                <p:nvPr/>
              </p:nvPicPr>
              <p:blipFill>
                <a:blip r:embed="rId1477"/>
                <a:stretch>
                  <a:fillRect/>
                </a:stretch>
              </p:blipFill>
              <p:spPr>
                <a:xfrm>
                  <a:off x="4418275" y="5616235"/>
                  <a:ext cx="266400" cy="131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8">
              <p14:nvContentPartPr>
                <p14:cNvPr id="898" name="Ink 897">
                  <a:extLst>
                    <a:ext uri="{FF2B5EF4-FFF2-40B4-BE49-F238E27FC236}">
                      <a16:creationId xmlns:a16="http://schemas.microsoft.com/office/drawing/2014/main" id="{DE68CF63-125B-2CC3-BC96-52CC71044D04}"/>
                    </a:ext>
                  </a:extLst>
                </p14:cNvPr>
                <p14:cNvContentPartPr/>
                <p14:nvPr/>
              </p14:nvContentPartPr>
              <p14:xfrm>
                <a:off x="4457515" y="6054355"/>
                <a:ext cx="122040" cy="496800"/>
              </p14:xfrm>
            </p:contentPart>
          </mc:Choice>
          <mc:Fallback>
            <p:pic>
              <p:nvPicPr>
                <p:cNvPr id="898" name="Ink 897">
                  <a:extLst>
                    <a:ext uri="{FF2B5EF4-FFF2-40B4-BE49-F238E27FC236}">
                      <a16:creationId xmlns:a16="http://schemas.microsoft.com/office/drawing/2014/main" id="{DE68CF63-125B-2CC3-BC96-52CC71044D04}"/>
                    </a:ext>
                  </a:extLst>
                </p:cNvPr>
                <p:cNvPicPr/>
                <p:nvPr/>
              </p:nvPicPr>
              <p:blipFill>
                <a:blip r:embed="rId1479"/>
                <a:stretch>
                  <a:fillRect/>
                </a:stretch>
              </p:blipFill>
              <p:spPr>
                <a:xfrm>
                  <a:off x="4394875" y="5676355"/>
                  <a:ext cx="247680" cy="125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0">
              <p14:nvContentPartPr>
                <p14:cNvPr id="899" name="Ink 898">
                  <a:extLst>
                    <a:ext uri="{FF2B5EF4-FFF2-40B4-BE49-F238E27FC236}">
                      <a16:creationId xmlns:a16="http://schemas.microsoft.com/office/drawing/2014/main" id="{E98943D9-918A-1A3A-4C17-E3D91B7ACC7A}"/>
                    </a:ext>
                  </a:extLst>
                </p14:cNvPr>
                <p14:cNvContentPartPr/>
                <p14:nvPr/>
              </p14:nvContentPartPr>
              <p14:xfrm>
                <a:off x="4445275" y="6098635"/>
                <a:ext cx="75600" cy="391680"/>
              </p14:xfrm>
            </p:contentPart>
          </mc:Choice>
          <mc:Fallback>
            <p:pic>
              <p:nvPicPr>
                <p:cNvPr id="899" name="Ink 898">
                  <a:extLst>
                    <a:ext uri="{FF2B5EF4-FFF2-40B4-BE49-F238E27FC236}">
                      <a16:creationId xmlns:a16="http://schemas.microsoft.com/office/drawing/2014/main" id="{E98943D9-918A-1A3A-4C17-E3D91B7ACC7A}"/>
                    </a:ext>
                  </a:extLst>
                </p:cNvPr>
                <p:cNvPicPr/>
                <p:nvPr/>
              </p:nvPicPr>
              <p:blipFill>
                <a:blip r:embed="rId1481"/>
                <a:stretch>
                  <a:fillRect/>
                </a:stretch>
              </p:blipFill>
              <p:spPr>
                <a:xfrm>
                  <a:off x="4382635" y="5720995"/>
                  <a:ext cx="201240" cy="114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2">
              <p14:nvContentPartPr>
                <p14:cNvPr id="901" name="Ink 900">
                  <a:extLst>
                    <a:ext uri="{FF2B5EF4-FFF2-40B4-BE49-F238E27FC236}">
                      <a16:creationId xmlns:a16="http://schemas.microsoft.com/office/drawing/2014/main" id="{9BB0575E-153C-F77C-B2F7-BBDD94F7AD54}"/>
                    </a:ext>
                  </a:extLst>
                </p14:cNvPr>
                <p14:cNvContentPartPr/>
                <p14:nvPr/>
              </p14:nvContentPartPr>
              <p14:xfrm>
                <a:off x="4453555" y="5824315"/>
                <a:ext cx="162720" cy="417240"/>
              </p14:xfrm>
            </p:contentPart>
          </mc:Choice>
          <mc:Fallback>
            <p:pic>
              <p:nvPicPr>
                <p:cNvPr id="901" name="Ink 900">
                  <a:extLst>
                    <a:ext uri="{FF2B5EF4-FFF2-40B4-BE49-F238E27FC236}">
                      <a16:creationId xmlns:a16="http://schemas.microsoft.com/office/drawing/2014/main" id="{9BB0575E-153C-F77C-B2F7-BBDD94F7AD54}"/>
                    </a:ext>
                  </a:extLst>
                </p:cNvPr>
                <p:cNvPicPr/>
                <p:nvPr/>
              </p:nvPicPr>
              <p:blipFill>
                <a:blip r:embed="rId1483"/>
                <a:stretch>
                  <a:fillRect/>
                </a:stretch>
              </p:blipFill>
              <p:spPr>
                <a:xfrm>
                  <a:off x="4390915" y="5446315"/>
                  <a:ext cx="288360" cy="117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4">
              <p14:nvContentPartPr>
                <p14:cNvPr id="902" name="Ink 901">
                  <a:extLst>
                    <a:ext uri="{FF2B5EF4-FFF2-40B4-BE49-F238E27FC236}">
                      <a16:creationId xmlns:a16="http://schemas.microsoft.com/office/drawing/2014/main" id="{19AD3FBD-98C8-9591-76DE-50D8A0AD5E71}"/>
                    </a:ext>
                  </a:extLst>
                </p14:cNvPr>
                <p14:cNvContentPartPr/>
                <p14:nvPr/>
              </p14:nvContentPartPr>
              <p14:xfrm>
                <a:off x="4438075" y="6276475"/>
                <a:ext cx="190800" cy="362880"/>
              </p14:xfrm>
            </p:contentPart>
          </mc:Choice>
          <mc:Fallback>
            <p:pic>
              <p:nvPicPr>
                <p:cNvPr id="902" name="Ink 901">
                  <a:extLst>
                    <a:ext uri="{FF2B5EF4-FFF2-40B4-BE49-F238E27FC236}">
                      <a16:creationId xmlns:a16="http://schemas.microsoft.com/office/drawing/2014/main" id="{19AD3FBD-98C8-9591-76DE-50D8A0AD5E71}"/>
                    </a:ext>
                  </a:extLst>
                </p:cNvPr>
                <p:cNvPicPr/>
                <p:nvPr/>
              </p:nvPicPr>
              <p:blipFill>
                <a:blip r:embed="rId1485"/>
                <a:stretch>
                  <a:fillRect/>
                </a:stretch>
              </p:blipFill>
              <p:spPr>
                <a:xfrm>
                  <a:off x="4375075" y="5898475"/>
                  <a:ext cx="316440" cy="111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6">
              <p14:nvContentPartPr>
                <p14:cNvPr id="903" name="Ink 902">
                  <a:extLst>
                    <a:ext uri="{FF2B5EF4-FFF2-40B4-BE49-F238E27FC236}">
                      <a16:creationId xmlns:a16="http://schemas.microsoft.com/office/drawing/2014/main" id="{C0AF5C3B-9F3E-8C30-3651-A03CDA9070CE}"/>
                    </a:ext>
                  </a:extLst>
                </p14:cNvPr>
                <p14:cNvContentPartPr/>
                <p14:nvPr/>
              </p14:nvContentPartPr>
              <p14:xfrm>
                <a:off x="4465075" y="6496435"/>
                <a:ext cx="273240" cy="136080"/>
              </p14:xfrm>
            </p:contentPart>
          </mc:Choice>
          <mc:Fallback>
            <p:pic>
              <p:nvPicPr>
                <p:cNvPr id="903" name="Ink 902">
                  <a:extLst>
                    <a:ext uri="{FF2B5EF4-FFF2-40B4-BE49-F238E27FC236}">
                      <a16:creationId xmlns:a16="http://schemas.microsoft.com/office/drawing/2014/main" id="{C0AF5C3B-9F3E-8C30-3651-A03CDA9070CE}"/>
                    </a:ext>
                  </a:extLst>
                </p:cNvPr>
                <p:cNvPicPr/>
                <p:nvPr/>
              </p:nvPicPr>
              <p:blipFill>
                <a:blip r:embed="rId1487"/>
                <a:stretch>
                  <a:fillRect/>
                </a:stretch>
              </p:blipFill>
              <p:spPr>
                <a:xfrm>
                  <a:off x="4402075" y="6118435"/>
                  <a:ext cx="398880" cy="89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8">
              <p14:nvContentPartPr>
                <p14:cNvPr id="904" name="Ink 903">
                  <a:extLst>
                    <a:ext uri="{FF2B5EF4-FFF2-40B4-BE49-F238E27FC236}">
                      <a16:creationId xmlns:a16="http://schemas.microsoft.com/office/drawing/2014/main" id="{73289476-B429-6B1B-AD85-E849BE2E46E4}"/>
                    </a:ext>
                  </a:extLst>
                </p14:cNvPr>
                <p14:cNvContentPartPr/>
                <p14:nvPr/>
              </p14:nvContentPartPr>
              <p14:xfrm>
                <a:off x="4535635" y="6553315"/>
                <a:ext cx="346320" cy="77760"/>
              </p14:xfrm>
            </p:contentPart>
          </mc:Choice>
          <mc:Fallback>
            <p:pic>
              <p:nvPicPr>
                <p:cNvPr id="904" name="Ink 903">
                  <a:extLst>
                    <a:ext uri="{FF2B5EF4-FFF2-40B4-BE49-F238E27FC236}">
                      <a16:creationId xmlns:a16="http://schemas.microsoft.com/office/drawing/2014/main" id="{73289476-B429-6B1B-AD85-E849BE2E46E4}"/>
                    </a:ext>
                  </a:extLst>
                </p:cNvPr>
                <p:cNvPicPr/>
                <p:nvPr/>
              </p:nvPicPr>
              <p:blipFill>
                <a:blip r:embed="rId1489"/>
                <a:stretch>
                  <a:fillRect/>
                </a:stretch>
              </p:blipFill>
              <p:spPr>
                <a:xfrm>
                  <a:off x="4472995" y="6175315"/>
                  <a:ext cx="47196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0">
              <p14:nvContentPartPr>
                <p14:cNvPr id="906" name="Ink 905">
                  <a:extLst>
                    <a:ext uri="{FF2B5EF4-FFF2-40B4-BE49-F238E27FC236}">
                      <a16:creationId xmlns:a16="http://schemas.microsoft.com/office/drawing/2014/main" id="{23ACD623-B559-3E39-470F-3A9E774B4BF9}"/>
                    </a:ext>
                  </a:extLst>
                </p14:cNvPr>
                <p14:cNvContentPartPr/>
                <p14:nvPr/>
              </p14:nvContentPartPr>
              <p14:xfrm>
                <a:off x="4406395" y="5886235"/>
                <a:ext cx="63720" cy="250560"/>
              </p14:xfrm>
            </p:contentPart>
          </mc:Choice>
          <mc:Fallback>
            <p:pic>
              <p:nvPicPr>
                <p:cNvPr id="906" name="Ink 905">
                  <a:extLst>
                    <a:ext uri="{FF2B5EF4-FFF2-40B4-BE49-F238E27FC236}">
                      <a16:creationId xmlns:a16="http://schemas.microsoft.com/office/drawing/2014/main" id="{23ACD623-B559-3E39-470F-3A9E774B4BF9}"/>
                    </a:ext>
                  </a:extLst>
                </p:cNvPr>
                <p:cNvPicPr/>
                <p:nvPr/>
              </p:nvPicPr>
              <p:blipFill>
                <a:blip r:embed="rId1491"/>
                <a:stretch>
                  <a:fillRect/>
                </a:stretch>
              </p:blipFill>
              <p:spPr>
                <a:xfrm>
                  <a:off x="4343755" y="5508595"/>
                  <a:ext cx="18936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2">
              <p14:nvContentPartPr>
                <p14:cNvPr id="907" name="Ink 906">
                  <a:extLst>
                    <a:ext uri="{FF2B5EF4-FFF2-40B4-BE49-F238E27FC236}">
                      <a16:creationId xmlns:a16="http://schemas.microsoft.com/office/drawing/2014/main" id="{BBFE4F42-1623-7372-98E4-0F5A7211D40C}"/>
                    </a:ext>
                  </a:extLst>
                </p14:cNvPr>
                <p14:cNvContentPartPr/>
                <p14:nvPr/>
              </p14:nvContentPartPr>
              <p14:xfrm>
                <a:off x="4312075" y="5770675"/>
                <a:ext cx="37080" cy="450720"/>
              </p14:xfrm>
            </p:contentPart>
          </mc:Choice>
          <mc:Fallback>
            <p:pic>
              <p:nvPicPr>
                <p:cNvPr id="907" name="Ink 906">
                  <a:extLst>
                    <a:ext uri="{FF2B5EF4-FFF2-40B4-BE49-F238E27FC236}">
                      <a16:creationId xmlns:a16="http://schemas.microsoft.com/office/drawing/2014/main" id="{BBFE4F42-1623-7372-98E4-0F5A7211D40C}"/>
                    </a:ext>
                  </a:extLst>
                </p:cNvPr>
                <p:cNvPicPr/>
                <p:nvPr/>
              </p:nvPicPr>
              <p:blipFill>
                <a:blip r:embed="rId1493"/>
                <a:stretch>
                  <a:fillRect/>
                </a:stretch>
              </p:blipFill>
              <p:spPr>
                <a:xfrm>
                  <a:off x="4249435" y="5393035"/>
                  <a:ext cx="162720" cy="120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4">
              <p14:nvContentPartPr>
                <p14:cNvPr id="908" name="Ink 907">
                  <a:extLst>
                    <a:ext uri="{FF2B5EF4-FFF2-40B4-BE49-F238E27FC236}">
                      <a16:creationId xmlns:a16="http://schemas.microsoft.com/office/drawing/2014/main" id="{855F1D05-B68B-5D4C-A09A-C4BA50DDF744}"/>
                    </a:ext>
                  </a:extLst>
                </p14:cNvPr>
                <p14:cNvContentPartPr/>
                <p14:nvPr/>
              </p14:nvContentPartPr>
              <p14:xfrm>
                <a:off x="4349875" y="5750875"/>
                <a:ext cx="58680" cy="479520"/>
              </p14:xfrm>
            </p:contentPart>
          </mc:Choice>
          <mc:Fallback>
            <p:pic>
              <p:nvPicPr>
                <p:cNvPr id="908" name="Ink 907">
                  <a:extLst>
                    <a:ext uri="{FF2B5EF4-FFF2-40B4-BE49-F238E27FC236}">
                      <a16:creationId xmlns:a16="http://schemas.microsoft.com/office/drawing/2014/main" id="{855F1D05-B68B-5D4C-A09A-C4BA50DDF744}"/>
                    </a:ext>
                  </a:extLst>
                </p:cNvPr>
                <p:cNvPicPr/>
                <p:nvPr/>
              </p:nvPicPr>
              <p:blipFill>
                <a:blip r:embed="rId1495"/>
                <a:stretch>
                  <a:fillRect/>
                </a:stretch>
              </p:blipFill>
              <p:spPr>
                <a:xfrm>
                  <a:off x="4286875" y="5372875"/>
                  <a:ext cx="184320" cy="1235160"/>
                </a:xfrm>
                <a:prstGeom prst="rect">
                  <a:avLst/>
                </a:prstGeom>
              </p:spPr>
            </p:pic>
          </mc:Fallback>
        </mc:AlternateContent>
      </p:grpSp>
      <p:grpSp>
        <p:nvGrpSpPr>
          <p:cNvPr id="943" name="Group 942">
            <a:extLst>
              <a:ext uri="{FF2B5EF4-FFF2-40B4-BE49-F238E27FC236}">
                <a16:creationId xmlns:a16="http://schemas.microsoft.com/office/drawing/2014/main" id="{A4FA6FDE-9D23-CC4D-6648-E7D090E3D719}"/>
              </a:ext>
            </a:extLst>
          </p:cNvPr>
          <p:cNvGrpSpPr/>
          <p:nvPr/>
        </p:nvGrpSpPr>
        <p:grpSpPr>
          <a:xfrm>
            <a:off x="4869355" y="5401675"/>
            <a:ext cx="1117080" cy="897840"/>
            <a:chOff x="4869355" y="5401675"/>
            <a:chExt cx="1117080" cy="897840"/>
          </a:xfrm>
        </p:grpSpPr>
        <mc:AlternateContent xmlns:mc="http://schemas.openxmlformats.org/markup-compatibility/2006">
          <mc:Choice xmlns:p14="http://schemas.microsoft.com/office/powerpoint/2010/main" xmlns:aink="http://schemas.microsoft.com/office/drawing/2016/ink" Requires="p14 aink">
            <p:contentPart p14:bwMode="auto" r:id="rId1496">
              <p14:nvContentPartPr>
                <p14:cNvPr id="910" name="Ink 909">
                  <a:extLst>
                    <a:ext uri="{FF2B5EF4-FFF2-40B4-BE49-F238E27FC236}">
                      <a16:creationId xmlns:a16="http://schemas.microsoft.com/office/drawing/2014/main" id="{BD2EC36D-C72E-6686-3BE5-0FB5C71CD90B}"/>
                    </a:ext>
                  </a:extLst>
                </p14:cNvPr>
                <p14:cNvContentPartPr/>
                <p14:nvPr/>
              </p14:nvContentPartPr>
              <p14:xfrm>
                <a:off x="5424475" y="5888395"/>
                <a:ext cx="64800" cy="125280"/>
              </p14:xfrm>
            </p:contentPart>
          </mc:Choice>
          <mc:Fallback>
            <p:pic>
              <p:nvPicPr>
                <p:cNvPr id="910" name="Ink 909">
                  <a:extLst>
                    <a:ext uri="{FF2B5EF4-FFF2-40B4-BE49-F238E27FC236}">
                      <a16:creationId xmlns:a16="http://schemas.microsoft.com/office/drawing/2014/main" id="{BD2EC36D-C72E-6686-3BE5-0FB5C71CD90B}"/>
                    </a:ext>
                  </a:extLst>
                </p:cNvPr>
                <p:cNvPicPr/>
                <p:nvPr/>
              </p:nvPicPr>
              <p:blipFill>
                <a:blip r:embed="rId1497"/>
                <a:stretch>
                  <a:fillRect/>
                </a:stretch>
              </p:blipFill>
              <p:spPr>
                <a:xfrm>
                  <a:off x="5361835" y="5510755"/>
                  <a:ext cx="19044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8">
              <p14:nvContentPartPr>
                <p14:cNvPr id="911" name="Ink 910">
                  <a:extLst>
                    <a:ext uri="{FF2B5EF4-FFF2-40B4-BE49-F238E27FC236}">
                      <a16:creationId xmlns:a16="http://schemas.microsoft.com/office/drawing/2014/main" id="{B3F7A7CD-8C3E-6EBA-49BF-09EA571E4F54}"/>
                    </a:ext>
                  </a:extLst>
                </p14:cNvPr>
                <p14:cNvContentPartPr/>
                <p14:nvPr/>
              </p14:nvContentPartPr>
              <p14:xfrm>
                <a:off x="5438875" y="5885875"/>
                <a:ext cx="54000" cy="161640"/>
              </p14:xfrm>
            </p:contentPart>
          </mc:Choice>
          <mc:Fallback>
            <p:pic>
              <p:nvPicPr>
                <p:cNvPr id="911" name="Ink 910">
                  <a:extLst>
                    <a:ext uri="{FF2B5EF4-FFF2-40B4-BE49-F238E27FC236}">
                      <a16:creationId xmlns:a16="http://schemas.microsoft.com/office/drawing/2014/main" id="{B3F7A7CD-8C3E-6EBA-49BF-09EA571E4F54}"/>
                    </a:ext>
                  </a:extLst>
                </p:cNvPr>
                <p:cNvPicPr/>
                <p:nvPr/>
              </p:nvPicPr>
              <p:blipFill>
                <a:blip r:embed="rId1499"/>
                <a:stretch>
                  <a:fillRect/>
                </a:stretch>
              </p:blipFill>
              <p:spPr>
                <a:xfrm>
                  <a:off x="5376235" y="5508235"/>
                  <a:ext cx="179640" cy="91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0">
              <p14:nvContentPartPr>
                <p14:cNvPr id="912" name="Ink 911">
                  <a:extLst>
                    <a:ext uri="{FF2B5EF4-FFF2-40B4-BE49-F238E27FC236}">
                      <a16:creationId xmlns:a16="http://schemas.microsoft.com/office/drawing/2014/main" id="{A57FB297-AB8E-9336-A4F8-C9C5CFC1CDEB}"/>
                    </a:ext>
                  </a:extLst>
                </p14:cNvPr>
                <p14:cNvContentPartPr/>
                <p14:nvPr/>
              </p14:nvContentPartPr>
              <p14:xfrm>
                <a:off x="5443915" y="5876155"/>
                <a:ext cx="80640" cy="183600"/>
              </p14:xfrm>
            </p:contentPart>
          </mc:Choice>
          <mc:Fallback>
            <p:pic>
              <p:nvPicPr>
                <p:cNvPr id="912" name="Ink 911">
                  <a:extLst>
                    <a:ext uri="{FF2B5EF4-FFF2-40B4-BE49-F238E27FC236}">
                      <a16:creationId xmlns:a16="http://schemas.microsoft.com/office/drawing/2014/main" id="{A57FB297-AB8E-9336-A4F8-C9C5CFC1CDEB}"/>
                    </a:ext>
                  </a:extLst>
                </p:cNvPr>
                <p:cNvPicPr/>
                <p:nvPr/>
              </p:nvPicPr>
              <p:blipFill>
                <a:blip r:embed="rId1501"/>
                <a:stretch>
                  <a:fillRect/>
                </a:stretch>
              </p:blipFill>
              <p:spPr>
                <a:xfrm>
                  <a:off x="5380915" y="5498515"/>
                  <a:ext cx="206280" cy="93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2">
              <p14:nvContentPartPr>
                <p14:cNvPr id="913" name="Ink 912">
                  <a:extLst>
                    <a:ext uri="{FF2B5EF4-FFF2-40B4-BE49-F238E27FC236}">
                      <a16:creationId xmlns:a16="http://schemas.microsoft.com/office/drawing/2014/main" id="{1F691144-A93C-13AD-B268-7C524A48AAAE}"/>
                    </a:ext>
                  </a:extLst>
                </p14:cNvPr>
                <p14:cNvContentPartPr/>
                <p14:nvPr/>
              </p14:nvContentPartPr>
              <p14:xfrm>
                <a:off x="5460475" y="5860675"/>
                <a:ext cx="94320" cy="167400"/>
              </p14:xfrm>
            </p:contentPart>
          </mc:Choice>
          <mc:Fallback>
            <p:pic>
              <p:nvPicPr>
                <p:cNvPr id="913" name="Ink 912">
                  <a:extLst>
                    <a:ext uri="{FF2B5EF4-FFF2-40B4-BE49-F238E27FC236}">
                      <a16:creationId xmlns:a16="http://schemas.microsoft.com/office/drawing/2014/main" id="{1F691144-A93C-13AD-B268-7C524A48AAAE}"/>
                    </a:ext>
                  </a:extLst>
                </p:cNvPr>
                <p:cNvPicPr/>
                <p:nvPr/>
              </p:nvPicPr>
              <p:blipFill>
                <a:blip r:embed="rId1503"/>
                <a:stretch>
                  <a:fillRect/>
                </a:stretch>
              </p:blipFill>
              <p:spPr>
                <a:xfrm>
                  <a:off x="5397835" y="5483035"/>
                  <a:ext cx="219960" cy="92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4">
              <p14:nvContentPartPr>
                <p14:cNvPr id="915" name="Ink 914">
                  <a:extLst>
                    <a:ext uri="{FF2B5EF4-FFF2-40B4-BE49-F238E27FC236}">
                      <a16:creationId xmlns:a16="http://schemas.microsoft.com/office/drawing/2014/main" id="{C09EEA33-97BB-6B5F-33FB-AC0DB9350252}"/>
                    </a:ext>
                  </a:extLst>
                </p14:cNvPr>
                <p14:cNvContentPartPr/>
                <p14:nvPr/>
              </p14:nvContentPartPr>
              <p14:xfrm>
                <a:off x="5432755" y="5888395"/>
                <a:ext cx="43200" cy="173160"/>
              </p14:xfrm>
            </p:contentPart>
          </mc:Choice>
          <mc:Fallback>
            <p:pic>
              <p:nvPicPr>
                <p:cNvPr id="915" name="Ink 914">
                  <a:extLst>
                    <a:ext uri="{FF2B5EF4-FFF2-40B4-BE49-F238E27FC236}">
                      <a16:creationId xmlns:a16="http://schemas.microsoft.com/office/drawing/2014/main" id="{C09EEA33-97BB-6B5F-33FB-AC0DB9350252}"/>
                    </a:ext>
                  </a:extLst>
                </p:cNvPr>
                <p:cNvPicPr/>
                <p:nvPr/>
              </p:nvPicPr>
              <p:blipFill>
                <a:blip r:embed="rId1505"/>
                <a:stretch>
                  <a:fillRect/>
                </a:stretch>
              </p:blipFill>
              <p:spPr>
                <a:xfrm>
                  <a:off x="5370115" y="5510395"/>
                  <a:ext cx="16884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6">
              <p14:nvContentPartPr>
                <p14:cNvPr id="916" name="Ink 915">
                  <a:extLst>
                    <a:ext uri="{FF2B5EF4-FFF2-40B4-BE49-F238E27FC236}">
                      <a16:creationId xmlns:a16="http://schemas.microsoft.com/office/drawing/2014/main" id="{2DCC7A52-C898-431A-D7AC-C98F9ED2B9B4}"/>
                    </a:ext>
                  </a:extLst>
                </p14:cNvPr>
                <p14:cNvContentPartPr/>
                <p14:nvPr/>
              </p14:nvContentPartPr>
              <p14:xfrm>
                <a:off x="5441035" y="5877955"/>
                <a:ext cx="72720" cy="144360"/>
              </p14:xfrm>
            </p:contentPart>
          </mc:Choice>
          <mc:Fallback>
            <p:pic>
              <p:nvPicPr>
                <p:cNvPr id="916" name="Ink 915">
                  <a:extLst>
                    <a:ext uri="{FF2B5EF4-FFF2-40B4-BE49-F238E27FC236}">
                      <a16:creationId xmlns:a16="http://schemas.microsoft.com/office/drawing/2014/main" id="{2DCC7A52-C898-431A-D7AC-C98F9ED2B9B4}"/>
                    </a:ext>
                  </a:extLst>
                </p:cNvPr>
                <p:cNvPicPr/>
                <p:nvPr/>
              </p:nvPicPr>
              <p:blipFill>
                <a:blip r:embed="rId1507"/>
                <a:stretch>
                  <a:fillRect/>
                </a:stretch>
              </p:blipFill>
              <p:spPr>
                <a:xfrm>
                  <a:off x="5378035" y="5500315"/>
                  <a:ext cx="198360" cy="90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8">
              <p14:nvContentPartPr>
                <p14:cNvPr id="917" name="Ink 916">
                  <a:extLst>
                    <a:ext uri="{FF2B5EF4-FFF2-40B4-BE49-F238E27FC236}">
                      <a16:creationId xmlns:a16="http://schemas.microsoft.com/office/drawing/2014/main" id="{D48F3542-AD3D-624D-0C95-534F97ADD2D6}"/>
                    </a:ext>
                  </a:extLst>
                </p14:cNvPr>
                <p14:cNvContentPartPr/>
                <p14:nvPr/>
              </p14:nvContentPartPr>
              <p14:xfrm>
                <a:off x="5630755" y="5855635"/>
                <a:ext cx="145440" cy="278280"/>
              </p14:xfrm>
            </p:contentPart>
          </mc:Choice>
          <mc:Fallback>
            <p:pic>
              <p:nvPicPr>
                <p:cNvPr id="917" name="Ink 916">
                  <a:extLst>
                    <a:ext uri="{FF2B5EF4-FFF2-40B4-BE49-F238E27FC236}">
                      <a16:creationId xmlns:a16="http://schemas.microsoft.com/office/drawing/2014/main" id="{D48F3542-AD3D-624D-0C95-534F97ADD2D6}"/>
                    </a:ext>
                  </a:extLst>
                </p:cNvPr>
                <p:cNvPicPr/>
                <p:nvPr/>
              </p:nvPicPr>
              <p:blipFill>
                <a:blip r:embed="rId1509"/>
                <a:stretch>
                  <a:fillRect/>
                </a:stretch>
              </p:blipFill>
              <p:spPr>
                <a:xfrm>
                  <a:off x="5568115" y="5477995"/>
                  <a:ext cx="271080" cy="103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0">
              <p14:nvContentPartPr>
                <p14:cNvPr id="918" name="Ink 917">
                  <a:extLst>
                    <a:ext uri="{FF2B5EF4-FFF2-40B4-BE49-F238E27FC236}">
                      <a16:creationId xmlns:a16="http://schemas.microsoft.com/office/drawing/2014/main" id="{FC002C5A-0149-447D-8BE9-EA9382CEC0DB}"/>
                    </a:ext>
                  </a:extLst>
                </p14:cNvPr>
                <p14:cNvContentPartPr/>
                <p14:nvPr/>
              </p14:nvContentPartPr>
              <p14:xfrm>
                <a:off x="5670715" y="5863915"/>
                <a:ext cx="79920" cy="270720"/>
              </p14:xfrm>
            </p:contentPart>
          </mc:Choice>
          <mc:Fallback>
            <p:pic>
              <p:nvPicPr>
                <p:cNvPr id="918" name="Ink 917">
                  <a:extLst>
                    <a:ext uri="{FF2B5EF4-FFF2-40B4-BE49-F238E27FC236}">
                      <a16:creationId xmlns:a16="http://schemas.microsoft.com/office/drawing/2014/main" id="{FC002C5A-0149-447D-8BE9-EA9382CEC0DB}"/>
                    </a:ext>
                  </a:extLst>
                </p:cNvPr>
                <p:cNvPicPr/>
                <p:nvPr/>
              </p:nvPicPr>
              <p:blipFill>
                <a:blip r:embed="rId1511"/>
                <a:stretch>
                  <a:fillRect/>
                </a:stretch>
              </p:blipFill>
              <p:spPr>
                <a:xfrm>
                  <a:off x="5607715" y="5485915"/>
                  <a:ext cx="205560" cy="102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2">
              <p14:nvContentPartPr>
                <p14:cNvPr id="920" name="Ink 919">
                  <a:extLst>
                    <a:ext uri="{FF2B5EF4-FFF2-40B4-BE49-F238E27FC236}">
                      <a16:creationId xmlns:a16="http://schemas.microsoft.com/office/drawing/2014/main" id="{984BBA98-3C2B-7F48-1E0D-72A1C1DAFEB0}"/>
                    </a:ext>
                  </a:extLst>
                </p14:cNvPr>
                <p14:cNvContentPartPr/>
                <p14:nvPr/>
              </p14:nvContentPartPr>
              <p14:xfrm>
                <a:off x="5411875" y="6068755"/>
                <a:ext cx="327240" cy="72000"/>
              </p14:xfrm>
            </p:contentPart>
          </mc:Choice>
          <mc:Fallback>
            <p:pic>
              <p:nvPicPr>
                <p:cNvPr id="920" name="Ink 919">
                  <a:extLst>
                    <a:ext uri="{FF2B5EF4-FFF2-40B4-BE49-F238E27FC236}">
                      <a16:creationId xmlns:a16="http://schemas.microsoft.com/office/drawing/2014/main" id="{984BBA98-3C2B-7F48-1E0D-72A1C1DAFEB0}"/>
                    </a:ext>
                  </a:extLst>
                </p:cNvPr>
                <p:cNvPicPr/>
                <p:nvPr/>
              </p:nvPicPr>
              <p:blipFill>
                <a:blip r:embed="rId1513"/>
                <a:stretch>
                  <a:fillRect/>
                </a:stretch>
              </p:blipFill>
              <p:spPr>
                <a:xfrm>
                  <a:off x="5348875" y="5691115"/>
                  <a:ext cx="452880" cy="82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4">
              <p14:nvContentPartPr>
                <p14:cNvPr id="921" name="Ink 920">
                  <a:extLst>
                    <a:ext uri="{FF2B5EF4-FFF2-40B4-BE49-F238E27FC236}">
                      <a16:creationId xmlns:a16="http://schemas.microsoft.com/office/drawing/2014/main" id="{DA5B9B53-B52E-CF63-98FD-D3196D8005AC}"/>
                    </a:ext>
                  </a:extLst>
                </p14:cNvPr>
                <p14:cNvContentPartPr/>
                <p14:nvPr/>
              </p14:nvContentPartPr>
              <p14:xfrm>
                <a:off x="5417635" y="6073795"/>
                <a:ext cx="213840" cy="74880"/>
              </p14:xfrm>
            </p:contentPart>
          </mc:Choice>
          <mc:Fallback>
            <p:pic>
              <p:nvPicPr>
                <p:cNvPr id="921" name="Ink 920">
                  <a:extLst>
                    <a:ext uri="{FF2B5EF4-FFF2-40B4-BE49-F238E27FC236}">
                      <a16:creationId xmlns:a16="http://schemas.microsoft.com/office/drawing/2014/main" id="{DA5B9B53-B52E-CF63-98FD-D3196D8005AC}"/>
                    </a:ext>
                  </a:extLst>
                </p:cNvPr>
                <p:cNvPicPr/>
                <p:nvPr/>
              </p:nvPicPr>
              <p:blipFill>
                <a:blip r:embed="rId1515"/>
                <a:stretch>
                  <a:fillRect/>
                </a:stretch>
              </p:blipFill>
              <p:spPr>
                <a:xfrm>
                  <a:off x="5354995" y="5696155"/>
                  <a:ext cx="339480" cy="83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6">
              <p14:nvContentPartPr>
                <p14:cNvPr id="922" name="Ink 921">
                  <a:extLst>
                    <a:ext uri="{FF2B5EF4-FFF2-40B4-BE49-F238E27FC236}">
                      <a16:creationId xmlns:a16="http://schemas.microsoft.com/office/drawing/2014/main" id="{DDF0092B-86FD-391D-BB65-B20C26D01F27}"/>
                    </a:ext>
                  </a:extLst>
                </p14:cNvPr>
                <p14:cNvContentPartPr/>
                <p14:nvPr/>
              </p14:nvContentPartPr>
              <p14:xfrm>
                <a:off x="5462275" y="5879755"/>
                <a:ext cx="195480" cy="119880"/>
              </p14:xfrm>
            </p:contentPart>
          </mc:Choice>
          <mc:Fallback>
            <p:pic>
              <p:nvPicPr>
                <p:cNvPr id="922" name="Ink 921">
                  <a:extLst>
                    <a:ext uri="{FF2B5EF4-FFF2-40B4-BE49-F238E27FC236}">
                      <a16:creationId xmlns:a16="http://schemas.microsoft.com/office/drawing/2014/main" id="{DDF0092B-86FD-391D-BB65-B20C26D01F27}"/>
                    </a:ext>
                  </a:extLst>
                </p:cNvPr>
                <p:cNvPicPr/>
                <p:nvPr/>
              </p:nvPicPr>
              <p:blipFill>
                <a:blip r:embed="rId1517"/>
                <a:stretch>
                  <a:fillRect/>
                </a:stretch>
              </p:blipFill>
              <p:spPr>
                <a:xfrm>
                  <a:off x="5399275" y="5501755"/>
                  <a:ext cx="321120" cy="87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8">
              <p14:nvContentPartPr>
                <p14:cNvPr id="923" name="Ink 922">
                  <a:extLst>
                    <a:ext uri="{FF2B5EF4-FFF2-40B4-BE49-F238E27FC236}">
                      <a16:creationId xmlns:a16="http://schemas.microsoft.com/office/drawing/2014/main" id="{7FE8A51D-0C00-75EA-2B14-1C939003E6C5}"/>
                    </a:ext>
                  </a:extLst>
                </p14:cNvPr>
                <p14:cNvContentPartPr/>
                <p14:nvPr/>
              </p14:nvContentPartPr>
              <p14:xfrm>
                <a:off x="5503315" y="5877235"/>
                <a:ext cx="136800" cy="149760"/>
              </p14:xfrm>
            </p:contentPart>
          </mc:Choice>
          <mc:Fallback>
            <p:pic>
              <p:nvPicPr>
                <p:cNvPr id="923" name="Ink 922">
                  <a:extLst>
                    <a:ext uri="{FF2B5EF4-FFF2-40B4-BE49-F238E27FC236}">
                      <a16:creationId xmlns:a16="http://schemas.microsoft.com/office/drawing/2014/main" id="{7FE8A51D-0C00-75EA-2B14-1C939003E6C5}"/>
                    </a:ext>
                  </a:extLst>
                </p:cNvPr>
                <p:cNvPicPr/>
                <p:nvPr/>
              </p:nvPicPr>
              <p:blipFill>
                <a:blip r:embed="rId1519"/>
                <a:stretch>
                  <a:fillRect/>
                </a:stretch>
              </p:blipFill>
              <p:spPr>
                <a:xfrm>
                  <a:off x="5440315" y="5499235"/>
                  <a:ext cx="262440" cy="90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0">
              <p14:nvContentPartPr>
                <p14:cNvPr id="924" name="Ink 923">
                  <a:extLst>
                    <a:ext uri="{FF2B5EF4-FFF2-40B4-BE49-F238E27FC236}">
                      <a16:creationId xmlns:a16="http://schemas.microsoft.com/office/drawing/2014/main" id="{08346077-B447-784B-D9DD-D34117E53CCD}"/>
                    </a:ext>
                  </a:extLst>
                </p14:cNvPr>
                <p14:cNvContentPartPr/>
                <p14:nvPr/>
              </p14:nvContentPartPr>
              <p14:xfrm>
                <a:off x="5457595" y="5933395"/>
                <a:ext cx="160560" cy="84960"/>
              </p14:xfrm>
            </p:contentPart>
          </mc:Choice>
          <mc:Fallback>
            <p:pic>
              <p:nvPicPr>
                <p:cNvPr id="924" name="Ink 923">
                  <a:extLst>
                    <a:ext uri="{FF2B5EF4-FFF2-40B4-BE49-F238E27FC236}">
                      <a16:creationId xmlns:a16="http://schemas.microsoft.com/office/drawing/2014/main" id="{08346077-B447-784B-D9DD-D34117E53CCD}"/>
                    </a:ext>
                  </a:extLst>
                </p:cNvPr>
                <p:cNvPicPr/>
                <p:nvPr/>
              </p:nvPicPr>
              <p:blipFill>
                <a:blip r:embed="rId1521"/>
                <a:stretch>
                  <a:fillRect/>
                </a:stretch>
              </p:blipFill>
              <p:spPr>
                <a:xfrm>
                  <a:off x="5394955" y="5555755"/>
                  <a:ext cx="28620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2">
              <p14:nvContentPartPr>
                <p14:cNvPr id="925" name="Ink 924">
                  <a:extLst>
                    <a:ext uri="{FF2B5EF4-FFF2-40B4-BE49-F238E27FC236}">
                      <a16:creationId xmlns:a16="http://schemas.microsoft.com/office/drawing/2014/main" id="{10BDA1CD-09D6-E1A6-799E-61369F49CED5}"/>
                    </a:ext>
                  </a:extLst>
                </p14:cNvPr>
                <p14:cNvContentPartPr/>
                <p14:nvPr/>
              </p14:nvContentPartPr>
              <p14:xfrm>
                <a:off x="5458315" y="5854555"/>
                <a:ext cx="78480" cy="199800"/>
              </p14:xfrm>
            </p:contentPart>
          </mc:Choice>
          <mc:Fallback>
            <p:pic>
              <p:nvPicPr>
                <p:cNvPr id="925" name="Ink 924">
                  <a:extLst>
                    <a:ext uri="{FF2B5EF4-FFF2-40B4-BE49-F238E27FC236}">
                      <a16:creationId xmlns:a16="http://schemas.microsoft.com/office/drawing/2014/main" id="{10BDA1CD-09D6-E1A6-799E-61369F49CED5}"/>
                    </a:ext>
                  </a:extLst>
                </p:cNvPr>
                <p:cNvPicPr/>
                <p:nvPr/>
              </p:nvPicPr>
              <p:blipFill>
                <a:blip r:embed="rId1523"/>
                <a:stretch>
                  <a:fillRect/>
                </a:stretch>
              </p:blipFill>
              <p:spPr>
                <a:xfrm>
                  <a:off x="5395675" y="5476555"/>
                  <a:ext cx="204120" cy="95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4">
              <p14:nvContentPartPr>
                <p14:cNvPr id="927" name="Ink 926">
                  <a:extLst>
                    <a:ext uri="{FF2B5EF4-FFF2-40B4-BE49-F238E27FC236}">
                      <a16:creationId xmlns:a16="http://schemas.microsoft.com/office/drawing/2014/main" id="{11D67948-C03F-D676-5E3A-BE7A19C87D54}"/>
                    </a:ext>
                  </a:extLst>
                </p14:cNvPr>
                <p14:cNvContentPartPr/>
                <p14:nvPr/>
              </p14:nvContentPartPr>
              <p14:xfrm>
                <a:off x="5603035" y="5401675"/>
                <a:ext cx="104040" cy="325440"/>
              </p14:xfrm>
            </p:contentPart>
          </mc:Choice>
          <mc:Fallback>
            <p:pic>
              <p:nvPicPr>
                <p:cNvPr id="927" name="Ink 926">
                  <a:extLst>
                    <a:ext uri="{FF2B5EF4-FFF2-40B4-BE49-F238E27FC236}">
                      <a16:creationId xmlns:a16="http://schemas.microsoft.com/office/drawing/2014/main" id="{11D67948-C03F-D676-5E3A-BE7A19C87D54}"/>
                    </a:ext>
                  </a:extLst>
                </p:cNvPr>
                <p:cNvPicPr/>
                <p:nvPr/>
              </p:nvPicPr>
              <p:blipFill>
                <a:blip r:embed="rId1525"/>
                <a:stretch>
                  <a:fillRect/>
                </a:stretch>
              </p:blipFill>
              <p:spPr>
                <a:xfrm>
                  <a:off x="5540035" y="5023675"/>
                  <a:ext cx="229680" cy="108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6">
              <p14:nvContentPartPr>
                <p14:cNvPr id="928" name="Ink 927">
                  <a:extLst>
                    <a:ext uri="{FF2B5EF4-FFF2-40B4-BE49-F238E27FC236}">
                      <a16:creationId xmlns:a16="http://schemas.microsoft.com/office/drawing/2014/main" id="{AF33F078-2B1A-C99E-07F4-DB2DEA3584C4}"/>
                    </a:ext>
                  </a:extLst>
                </p14:cNvPr>
                <p14:cNvContentPartPr/>
                <p14:nvPr/>
              </p14:nvContentPartPr>
              <p14:xfrm>
                <a:off x="5122435" y="5490595"/>
                <a:ext cx="220680" cy="313200"/>
              </p14:xfrm>
            </p:contentPart>
          </mc:Choice>
          <mc:Fallback>
            <p:pic>
              <p:nvPicPr>
                <p:cNvPr id="928" name="Ink 927">
                  <a:extLst>
                    <a:ext uri="{FF2B5EF4-FFF2-40B4-BE49-F238E27FC236}">
                      <a16:creationId xmlns:a16="http://schemas.microsoft.com/office/drawing/2014/main" id="{AF33F078-2B1A-C99E-07F4-DB2DEA3584C4}"/>
                    </a:ext>
                  </a:extLst>
                </p:cNvPr>
                <p:cNvPicPr/>
                <p:nvPr/>
              </p:nvPicPr>
              <p:blipFill>
                <a:blip r:embed="rId1527"/>
                <a:stretch>
                  <a:fillRect/>
                </a:stretch>
              </p:blipFill>
              <p:spPr>
                <a:xfrm>
                  <a:off x="5059795" y="5112595"/>
                  <a:ext cx="346320" cy="106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8">
              <p14:nvContentPartPr>
                <p14:cNvPr id="929" name="Ink 928">
                  <a:extLst>
                    <a:ext uri="{FF2B5EF4-FFF2-40B4-BE49-F238E27FC236}">
                      <a16:creationId xmlns:a16="http://schemas.microsoft.com/office/drawing/2014/main" id="{9AC71E2D-E157-A5C0-E124-6BF48D353ABE}"/>
                    </a:ext>
                  </a:extLst>
                </p14:cNvPr>
                <p14:cNvContentPartPr/>
                <p14:nvPr/>
              </p14:nvContentPartPr>
              <p14:xfrm>
                <a:off x="5013715" y="5532355"/>
                <a:ext cx="289800" cy="470520"/>
              </p14:xfrm>
            </p:contentPart>
          </mc:Choice>
          <mc:Fallback>
            <p:pic>
              <p:nvPicPr>
                <p:cNvPr id="929" name="Ink 928">
                  <a:extLst>
                    <a:ext uri="{FF2B5EF4-FFF2-40B4-BE49-F238E27FC236}">
                      <a16:creationId xmlns:a16="http://schemas.microsoft.com/office/drawing/2014/main" id="{9AC71E2D-E157-A5C0-E124-6BF48D353ABE}"/>
                    </a:ext>
                  </a:extLst>
                </p:cNvPr>
                <p:cNvPicPr/>
                <p:nvPr/>
              </p:nvPicPr>
              <p:blipFill>
                <a:blip r:embed="rId1529"/>
                <a:stretch>
                  <a:fillRect/>
                </a:stretch>
              </p:blipFill>
              <p:spPr>
                <a:xfrm>
                  <a:off x="4951075" y="5154715"/>
                  <a:ext cx="415440" cy="122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0">
              <p14:nvContentPartPr>
                <p14:cNvPr id="930" name="Ink 929">
                  <a:extLst>
                    <a:ext uri="{FF2B5EF4-FFF2-40B4-BE49-F238E27FC236}">
                      <a16:creationId xmlns:a16="http://schemas.microsoft.com/office/drawing/2014/main" id="{7546C006-1455-F5B6-4FF7-2B5515CC858A}"/>
                    </a:ext>
                  </a:extLst>
                </p14:cNvPr>
                <p14:cNvContentPartPr/>
                <p14:nvPr/>
              </p14:nvContentPartPr>
              <p14:xfrm>
                <a:off x="5001835" y="5715955"/>
                <a:ext cx="175320" cy="512280"/>
              </p14:xfrm>
            </p:contentPart>
          </mc:Choice>
          <mc:Fallback>
            <p:pic>
              <p:nvPicPr>
                <p:cNvPr id="930" name="Ink 929">
                  <a:extLst>
                    <a:ext uri="{FF2B5EF4-FFF2-40B4-BE49-F238E27FC236}">
                      <a16:creationId xmlns:a16="http://schemas.microsoft.com/office/drawing/2014/main" id="{7546C006-1455-F5B6-4FF7-2B5515CC858A}"/>
                    </a:ext>
                  </a:extLst>
                </p:cNvPr>
                <p:cNvPicPr/>
                <p:nvPr/>
              </p:nvPicPr>
              <p:blipFill>
                <a:blip r:embed="rId1531"/>
                <a:stretch>
                  <a:fillRect/>
                </a:stretch>
              </p:blipFill>
              <p:spPr>
                <a:xfrm>
                  <a:off x="4938835" y="5337955"/>
                  <a:ext cx="300960" cy="126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2">
              <p14:nvContentPartPr>
                <p14:cNvPr id="931" name="Ink 930">
                  <a:extLst>
                    <a:ext uri="{FF2B5EF4-FFF2-40B4-BE49-F238E27FC236}">
                      <a16:creationId xmlns:a16="http://schemas.microsoft.com/office/drawing/2014/main" id="{00461080-F89C-4CD1-CCF6-95BEF21C757E}"/>
                    </a:ext>
                  </a:extLst>
                </p14:cNvPr>
                <p14:cNvContentPartPr/>
                <p14:nvPr/>
              </p14:nvContentPartPr>
              <p14:xfrm>
                <a:off x="4975915" y="5965795"/>
                <a:ext cx="78120" cy="316440"/>
              </p14:xfrm>
            </p:contentPart>
          </mc:Choice>
          <mc:Fallback>
            <p:pic>
              <p:nvPicPr>
                <p:cNvPr id="931" name="Ink 930">
                  <a:extLst>
                    <a:ext uri="{FF2B5EF4-FFF2-40B4-BE49-F238E27FC236}">
                      <a16:creationId xmlns:a16="http://schemas.microsoft.com/office/drawing/2014/main" id="{00461080-F89C-4CD1-CCF6-95BEF21C757E}"/>
                    </a:ext>
                  </a:extLst>
                </p:cNvPr>
                <p:cNvPicPr/>
                <p:nvPr/>
              </p:nvPicPr>
              <p:blipFill>
                <a:blip r:embed="rId1533"/>
                <a:stretch>
                  <a:fillRect/>
                </a:stretch>
              </p:blipFill>
              <p:spPr>
                <a:xfrm>
                  <a:off x="4913275" y="5587795"/>
                  <a:ext cx="203760" cy="107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4">
              <p14:nvContentPartPr>
                <p14:cNvPr id="932" name="Ink 931">
                  <a:extLst>
                    <a:ext uri="{FF2B5EF4-FFF2-40B4-BE49-F238E27FC236}">
                      <a16:creationId xmlns:a16="http://schemas.microsoft.com/office/drawing/2014/main" id="{7EC5F788-C8E2-77B2-0A57-6B517D712F8C}"/>
                    </a:ext>
                  </a:extLst>
                </p14:cNvPr>
                <p14:cNvContentPartPr/>
                <p14:nvPr/>
              </p14:nvContentPartPr>
              <p14:xfrm>
                <a:off x="4942795" y="6233635"/>
                <a:ext cx="273600" cy="65880"/>
              </p14:xfrm>
            </p:contentPart>
          </mc:Choice>
          <mc:Fallback>
            <p:pic>
              <p:nvPicPr>
                <p:cNvPr id="932" name="Ink 931">
                  <a:extLst>
                    <a:ext uri="{FF2B5EF4-FFF2-40B4-BE49-F238E27FC236}">
                      <a16:creationId xmlns:a16="http://schemas.microsoft.com/office/drawing/2014/main" id="{7EC5F788-C8E2-77B2-0A57-6B517D712F8C}"/>
                    </a:ext>
                  </a:extLst>
                </p:cNvPr>
                <p:cNvPicPr/>
                <p:nvPr/>
              </p:nvPicPr>
              <p:blipFill>
                <a:blip r:embed="rId1535"/>
                <a:stretch>
                  <a:fillRect/>
                </a:stretch>
              </p:blipFill>
              <p:spPr>
                <a:xfrm>
                  <a:off x="4879795" y="5855995"/>
                  <a:ext cx="39924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6">
              <p14:nvContentPartPr>
                <p14:cNvPr id="934" name="Ink 933">
                  <a:extLst>
                    <a:ext uri="{FF2B5EF4-FFF2-40B4-BE49-F238E27FC236}">
                      <a16:creationId xmlns:a16="http://schemas.microsoft.com/office/drawing/2014/main" id="{716A8894-408A-B137-4D20-E9AB350001CF}"/>
                    </a:ext>
                  </a:extLst>
                </p14:cNvPr>
                <p14:cNvContentPartPr/>
                <p14:nvPr/>
              </p14:nvContentPartPr>
              <p14:xfrm>
                <a:off x="4869355" y="5698315"/>
                <a:ext cx="72720" cy="471960"/>
              </p14:xfrm>
            </p:contentPart>
          </mc:Choice>
          <mc:Fallback>
            <p:pic>
              <p:nvPicPr>
                <p:cNvPr id="934" name="Ink 933">
                  <a:extLst>
                    <a:ext uri="{FF2B5EF4-FFF2-40B4-BE49-F238E27FC236}">
                      <a16:creationId xmlns:a16="http://schemas.microsoft.com/office/drawing/2014/main" id="{716A8894-408A-B137-4D20-E9AB350001CF}"/>
                    </a:ext>
                  </a:extLst>
                </p:cNvPr>
                <p:cNvPicPr/>
                <p:nvPr/>
              </p:nvPicPr>
              <p:blipFill>
                <a:blip r:embed="rId1537"/>
                <a:stretch>
                  <a:fillRect/>
                </a:stretch>
              </p:blipFill>
              <p:spPr>
                <a:xfrm>
                  <a:off x="4806355" y="5320315"/>
                  <a:ext cx="198360" cy="122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8">
              <p14:nvContentPartPr>
                <p14:cNvPr id="935" name="Ink 934">
                  <a:extLst>
                    <a:ext uri="{FF2B5EF4-FFF2-40B4-BE49-F238E27FC236}">
                      <a16:creationId xmlns:a16="http://schemas.microsoft.com/office/drawing/2014/main" id="{38914827-3FAC-0D71-254E-B50B54BB581C}"/>
                    </a:ext>
                  </a:extLst>
                </p14:cNvPr>
                <p14:cNvContentPartPr/>
                <p14:nvPr/>
              </p14:nvContentPartPr>
              <p14:xfrm>
                <a:off x="4889515" y="5911435"/>
                <a:ext cx="39240" cy="318600"/>
              </p14:xfrm>
            </p:contentPart>
          </mc:Choice>
          <mc:Fallback>
            <p:pic>
              <p:nvPicPr>
                <p:cNvPr id="935" name="Ink 934">
                  <a:extLst>
                    <a:ext uri="{FF2B5EF4-FFF2-40B4-BE49-F238E27FC236}">
                      <a16:creationId xmlns:a16="http://schemas.microsoft.com/office/drawing/2014/main" id="{38914827-3FAC-0D71-254E-B50B54BB581C}"/>
                    </a:ext>
                  </a:extLst>
                </p:cNvPr>
                <p:cNvPicPr/>
                <p:nvPr/>
              </p:nvPicPr>
              <p:blipFill>
                <a:blip r:embed="rId1539"/>
                <a:stretch>
                  <a:fillRect/>
                </a:stretch>
              </p:blipFill>
              <p:spPr>
                <a:xfrm>
                  <a:off x="4826515" y="5533435"/>
                  <a:ext cx="16488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0">
              <p14:nvContentPartPr>
                <p14:cNvPr id="936" name="Ink 935">
                  <a:extLst>
                    <a:ext uri="{FF2B5EF4-FFF2-40B4-BE49-F238E27FC236}">
                      <a16:creationId xmlns:a16="http://schemas.microsoft.com/office/drawing/2014/main" id="{6967974F-9B51-2A68-E757-2E8511C7F389}"/>
                    </a:ext>
                  </a:extLst>
                </p14:cNvPr>
                <p14:cNvContentPartPr/>
                <p14:nvPr/>
              </p14:nvContentPartPr>
              <p14:xfrm>
                <a:off x="4928035" y="6020875"/>
                <a:ext cx="28800" cy="261360"/>
              </p14:xfrm>
            </p:contentPart>
          </mc:Choice>
          <mc:Fallback>
            <p:pic>
              <p:nvPicPr>
                <p:cNvPr id="936" name="Ink 935">
                  <a:extLst>
                    <a:ext uri="{FF2B5EF4-FFF2-40B4-BE49-F238E27FC236}">
                      <a16:creationId xmlns:a16="http://schemas.microsoft.com/office/drawing/2014/main" id="{6967974F-9B51-2A68-E757-2E8511C7F389}"/>
                    </a:ext>
                  </a:extLst>
                </p:cNvPr>
                <p:cNvPicPr/>
                <p:nvPr/>
              </p:nvPicPr>
              <p:blipFill>
                <a:blip r:embed="rId1541"/>
                <a:stretch>
                  <a:fillRect/>
                </a:stretch>
              </p:blipFill>
              <p:spPr>
                <a:xfrm>
                  <a:off x="4865395" y="5642875"/>
                  <a:ext cx="154440" cy="101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2">
              <p14:nvContentPartPr>
                <p14:cNvPr id="937" name="Ink 936">
                  <a:extLst>
                    <a:ext uri="{FF2B5EF4-FFF2-40B4-BE49-F238E27FC236}">
                      <a16:creationId xmlns:a16="http://schemas.microsoft.com/office/drawing/2014/main" id="{E92B7A0A-1F6D-5A21-4C8C-0CBB2B354AF2}"/>
                    </a:ext>
                  </a:extLst>
                </p14:cNvPr>
                <p14:cNvContentPartPr/>
                <p14:nvPr/>
              </p14:nvContentPartPr>
              <p14:xfrm>
                <a:off x="5418355" y="5818195"/>
                <a:ext cx="59040" cy="203760"/>
              </p14:xfrm>
            </p:contentPart>
          </mc:Choice>
          <mc:Fallback>
            <p:pic>
              <p:nvPicPr>
                <p:cNvPr id="937" name="Ink 936">
                  <a:extLst>
                    <a:ext uri="{FF2B5EF4-FFF2-40B4-BE49-F238E27FC236}">
                      <a16:creationId xmlns:a16="http://schemas.microsoft.com/office/drawing/2014/main" id="{E92B7A0A-1F6D-5A21-4C8C-0CBB2B354AF2}"/>
                    </a:ext>
                  </a:extLst>
                </p:cNvPr>
                <p:cNvPicPr/>
                <p:nvPr/>
              </p:nvPicPr>
              <p:blipFill>
                <a:blip r:embed="rId1543"/>
                <a:stretch>
                  <a:fillRect/>
                </a:stretch>
              </p:blipFill>
              <p:spPr>
                <a:xfrm>
                  <a:off x="5355715" y="5440195"/>
                  <a:ext cx="18468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4">
              <p14:nvContentPartPr>
                <p14:cNvPr id="939" name="Ink 938">
                  <a:extLst>
                    <a:ext uri="{FF2B5EF4-FFF2-40B4-BE49-F238E27FC236}">
                      <a16:creationId xmlns:a16="http://schemas.microsoft.com/office/drawing/2014/main" id="{ABC68712-E4A5-DFBC-0884-4B9FA434F16E}"/>
                    </a:ext>
                  </a:extLst>
                </p14:cNvPr>
                <p14:cNvContentPartPr/>
                <p14:nvPr/>
              </p14:nvContentPartPr>
              <p14:xfrm>
                <a:off x="5428795" y="6114835"/>
                <a:ext cx="123120" cy="61920"/>
              </p14:xfrm>
            </p:contentPart>
          </mc:Choice>
          <mc:Fallback>
            <p:pic>
              <p:nvPicPr>
                <p:cNvPr id="939" name="Ink 938">
                  <a:extLst>
                    <a:ext uri="{FF2B5EF4-FFF2-40B4-BE49-F238E27FC236}">
                      <a16:creationId xmlns:a16="http://schemas.microsoft.com/office/drawing/2014/main" id="{ABC68712-E4A5-DFBC-0884-4B9FA434F16E}"/>
                    </a:ext>
                  </a:extLst>
                </p:cNvPr>
                <p:cNvPicPr/>
                <p:nvPr/>
              </p:nvPicPr>
              <p:blipFill>
                <a:blip r:embed="rId1545"/>
                <a:stretch>
                  <a:fillRect/>
                </a:stretch>
              </p:blipFill>
              <p:spPr>
                <a:xfrm>
                  <a:off x="5365795" y="5736835"/>
                  <a:ext cx="24876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6">
              <p14:nvContentPartPr>
                <p14:cNvPr id="940" name="Ink 939">
                  <a:extLst>
                    <a:ext uri="{FF2B5EF4-FFF2-40B4-BE49-F238E27FC236}">
                      <a16:creationId xmlns:a16="http://schemas.microsoft.com/office/drawing/2014/main" id="{1B218956-02D7-ED86-C095-EB00DB65FAD0}"/>
                    </a:ext>
                  </a:extLst>
                </p14:cNvPr>
                <p14:cNvContentPartPr/>
                <p14:nvPr/>
              </p14:nvContentPartPr>
              <p14:xfrm>
                <a:off x="5604115" y="5916475"/>
                <a:ext cx="104040" cy="131040"/>
              </p14:xfrm>
            </p:contentPart>
          </mc:Choice>
          <mc:Fallback>
            <p:pic>
              <p:nvPicPr>
                <p:cNvPr id="940" name="Ink 939">
                  <a:extLst>
                    <a:ext uri="{FF2B5EF4-FFF2-40B4-BE49-F238E27FC236}">
                      <a16:creationId xmlns:a16="http://schemas.microsoft.com/office/drawing/2014/main" id="{1B218956-02D7-ED86-C095-EB00DB65FAD0}"/>
                    </a:ext>
                  </a:extLst>
                </p:cNvPr>
                <p:cNvPicPr/>
                <p:nvPr/>
              </p:nvPicPr>
              <p:blipFill>
                <a:blip r:embed="rId1547"/>
                <a:stretch>
                  <a:fillRect/>
                </a:stretch>
              </p:blipFill>
              <p:spPr>
                <a:xfrm>
                  <a:off x="5541475" y="5538475"/>
                  <a:ext cx="229680" cy="88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8">
              <p14:nvContentPartPr>
                <p14:cNvPr id="941" name="Ink 940">
                  <a:extLst>
                    <a:ext uri="{FF2B5EF4-FFF2-40B4-BE49-F238E27FC236}">
                      <a16:creationId xmlns:a16="http://schemas.microsoft.com/office/drawing/2014/main" id="{8FDCC090-640E-8DE8-F67D-7DFC416D9F1A}"/>
                    </a:ext>
                  </a:extLst>
                </p14:cNvPr>
                <p14:cNvContentPartPr/>
                <p14:nvPr/>
              </p14:nvContentPartPr>
              <p14:xfrm>
                <a:off x="5644795" y="5873635"/>
                <a:ext cx="80640" cy="43560"/>
              </p14:xfrm>
            </p:contentPart>
          </mc:Choice>
          <mc:Fallback>
            <p:pic>
              <p:nvPicPr>
                <p:cNvPr id="941" name="Ink 940">
                  <a:extLst>
                    <a:ext uri="{FF2B5EF4-FFF2-40B4-BE49-F238E27FC236}">
                      <a16:creationId xmlns:a16="http://schemas.microsoft.com/office/drawing/2014/main" id="{8FDCC090-640E-8DE8-F67D-7DFC416D9F1A}"/>
                    </a:ext>
                  </a:extLst>
                </p:cNvPr>
                <p:cNvPicPr/>
                <p:nvPr/>
              </p:nvPicPr>
              <p:blipFill>
                <a:blip r:embed="rId1549"/>
                <a:stretch>
                  <a:fillRect/>
                </a:stretch>
              </p:blipFill>
              <p:spPr>
                <a:xfrm>
                  <a:off x="5582155" y="5495635"/>
                  <a:ext cx="206280" cy="79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0">
              <p14:nvContentPartPr>
                <p14:cNvPr id="942" name="Ink 941">
                  <a:extLst>
                    <a:ext uri="{FF2B5EF4-FFF2-40B4-BE49-F238E27FC236}">
                      <a16:creationId xmlns:a16="http://schemas.microsoft.com/office/drawing/2014/main" id="{2770E40A-488A-65DE-6916-29BB31B02A97}"/>
                    </a:ext>
                  </a:extLst>
                </p14:cNvPr>
                <p14:cNvContentPartPr/>
                <p14:nvPr/>
              </p14:nvContentPartPr>
              <p14:xfrm>
                <a:off x="5909755" y="5602915"/>
                <a:ext cx="76680" cy="236160"/>
              </p14:xfrm>
            </p:contentPart>
          </mc:Choice>
          <mc:Fallback>
            <p:pic>
              <p:nvPicPr>
                <p:cNvPr id="942" name="Ink 941">
                  <a:extLst>
                    <a:ext uri="{FF2B5EF4-FFF2-40B4-BE49-F238E27FC236}">
                      <a16:creationId xmlns:a16="http://schemas.microsoft.com/office/drawing/2014/main" id="{2770E40A-488A-65DE-6916-29BB31B02A97}"/>
                    </a:ext>
                  </a:extLst>
                </p:cNvPr>
                <p:cNvPicPr/>
                <p:nvPr/>
              </p:nvPicPr>
              <p:blipFill>
                <a:blip r:embed="rId1551"/>
                <a:stretch>
                  <a:fillRect/>
                </a:stretch>
              </p:blipFill>
              <p:spPr>
                <a:xfrm>
                  <a:off x="5846755" y="5225275"/>
                  <a:ext cx="202320" cy="991800"/>
                </a:xfrm>
                <a:prstGeom prst="rect">
                  <a:avLst/>
                </a:prstGeom>
              </p:spPr>
            </p:pic>
          </mc:Fallback>
        </mc:AlternateContent>
      </p:grpSp>
      <p:grpSp>
        <p:nvGrpSpPr>
          <p:cNvPr id="955" name="Group 954">
            <a:extLst>
              <a:ext uri="{FF2B5EF4-FFF2-40B4-BE49-F238E27FC236}">
                <a16:creationId xmlns:a16="http://schemas.microsoft.com/office/drawing/2014/main" id="{C1703BC9-70A3-48AF-6105-3E7422D8BBE7}"/>
              </a:ext>
            </a:extLst>
          </p:cNvPr>
          <p:cNvGrpSpPr/>
          <p:nvPr/>
        </p:nvGrpSpPr>
        <p:grpSpPr>
          <a:xfrm>
            <a:off x="5421955" y="5849515"/>
            <a:ext cx="350640" cy="300600"/>
            <a:chOff x="5421955" y="5849515"/>
            <a:chExt cx="350640" cy="300600"/>
          </a:xfrm>
        </p:grpSpPr>
        <mc:AlternateContent xmlns:mc="http://schemas.openxmlformats.org/markup-compatibility/2006">
          <mc:Choice xmlns:p14="http://schemas.microsoft.com/office/powerpoint/2010/main" xmlns:aink="http://schemas.microsoft.com/office/drawing/2016/ink" Requires="p14 aink">
            <p:contentPart p14:bwMode="auto" r:id="rId1552">
              <p14:nvContentPartPr>
                <p14:cNvPr id="944" name="Ink 943">
                  <a:extLst>
                    <a:ext uri="{FF2B5EF4-FFF2-40B4-BE49-F238E27FC236}">
                      <a16:creationId xmlns:a16="http://schemas.microsoft.com/office/drawing/2014/main" id="{ADAC3177-6218-9C07-96C2-7973A8B105B0}"/>
                    </a:ext>
                  </a:extLst>
                </p14:cNvPr>
                <p14:cNvContentPartPr/>
                <p14:nvPr/>
              </p14:nvContentPartPr>
              <p14:xfrm>
                <a:off x="5439595" y="5871835"/>
                <a:ext cx="82440" cy="177840"/>
              </p14:xfrm>
            </p:contentPart>
          </mc:Choice>
          <mc:Fallback>
            <p:pic>
              <p:nvPicPr>
                <p:cNvPr id="944" name="Ink 943">
                  <a:extLst>
                    <a:ext uri="{FF2B5EF4-FFF2-40B4-BE49-F238E27FC236}">
                      <a16:creationId xmlns:a16="http://schemas.microsoft.com/office/drawing/2014/main" id="{ADAC3177-6218-9C07-96C2-7973A8B105B0}"/>
                    </a:ext>
                  </a:extLst>
                </p:cNvPr>
                <p:cNvPicPr/>
                <p:nvPr/>
              </p:nvPicPr>
              <p:blipFill>
                <a:blip r:embed="rId1553"/>
                <a:stretch>
                  <a:fillRect/>
                </a:stretch>
              </p:blipFill>
              <p:spPr>
                <a:xfrm>
                  <a:off x="5376595" y="5493835"/>
                  <a:ext cx="208080" cy="93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4">
              <p14:nvContentPartPr>
                <p14:cNvPr id="945" name="Ink 944">
                  <a:extLst>
                    <a:ext uri="{FF2B5EF4-FFF2-40B4-BE49-F238E27FC236}">
                      <a16:creationId xmlns:a16="http://schemas.microsoft.com/office/drawing/2014/main" id="{3AA83874-C126-510C-2F56-08C7DFA7F84B}"/>
                    </a:ext>
                  </a:extLst>
                </p14:cNvPr>
                <p14:cNvContentPartPr/>
                <p14:nvPr/>
              </p14:nvContentPartPr>
              <p14:xfrm>
                <a:off x="5452915" y="5887315"/>
                <a:ext cx="53640" cy="167040"/>
              </p14:xfrm>
            </p:contentPart>
          </mc:Choice>
          <mc:Fallback>
            <p:pic>
              <p:nvPicPr>
                <p:cNvPr id="945" name="Ink 944">
                  <a:extLst>
                    <a:ext uri="{FF2B5EF4-FFF2-40B4-BE49-F238E27FC236}">
                      <a16:creationId xmlns:a16="http://schemas.microsoft.com/office/drawing/2014/main" id="{3AA83874-C126-510C-2F56-08C7DFA7F84B}"/>
                    </a:ext>
                  </a:extLst>
                </p:cNvPr>
                <p:cNvPicPr/>
                <p:nvPr/>
              </p:nvPicPr>
              <p:blipFill>
                <a:blip r:embed="rId1555"/>
                <a:stretch>
                  <a:fillRect/>
                </a:stretch>
              </p:blipFill>
              <p:spPr>
                <a:xfrm>
                  <a:off x="5389915" y="5509675"/>
                  <a:ext cx="179280" cy="92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6">
              <p14:nvContentPartPr>
                <p14:cNvPr id="946" name="Ink 945">
                  <a:extLst>
                    <a:ext uri="{FF2B5EF4-FFF2-40B4-BE49-F238E27FC236}">
                      <a16:creationId xmlns:a16="http://schemas.microsoft.com/office/drawing/2014/main" id="{CF8C4975-A5AB-E71B-B50D-4ACE0911470E}"/>
                    </a:ext>
                  </a:extLst>
                </p14:cNvPr>
                <p14:cNvContentPartPr/>
                <p14:nvPr/>
              </p14:nvContentPartPr>
              <p14:xfrm>
                <a:off x="5514115" y="5944915"/>
                <a:ext cx="130680" cy="72720"/>
              </p14:xfrm>
            </p:contentPart>
          </mc:Choice>
          <mc:Fallback>
            <p:pic>
              <p:nvPicPr>
                <p:cNvPr id="946" name="Ink 945">
                  <a:extLst>
                    <a:ext uri="{FF2B5EF4-FFF2-40B4-BE49-F238E27FC236}">
                      <a16:creationId xmlns:a16="http://schemas.microsoft.com/office/drawing/2014/main" id="{CF8C4975-A5AB-E71B-B50D-4ACE0911470E}"/>
                    </a:ext>
                  </a:extLst>
                </p:cNvPr>
                <p:cNvPicPr/>
                <p:nvPr/>
              </p:nvPicPr>
              <p:blipFill>
                <a:blip r:embed="rId1557"/>
                <a:stretch>
                  <a:fillRect/>
                </a:stretch>
              </p:blipFill>
              <p:spPr>
                <a:xfrm>
                  <a:off x="5451475" y="5566915"/>
                  <a:ext cx="25632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8">
              <p14:nvContentPartPr>
                <p14:cNvPr id="948" name="Ink 947">
                  <a:extLst>
                    <a:ext uri="{FF2B5EF4-FFF2-40B4-BE49-F238E27FC236}">
                      <a16:creationId xmlns:a16="http://schemas.microsoft.com/office/drawing/2014/main" id="{0CE2C797-4E3B-31D1-6129-5699482FB176}"/>
                    </a:ext>
                  </a:extLst>
                </p14:cNvPr>
                <p14:cNvContentPartPr/>
                <p14:nvPr/>
              </p14:nvContentPartPr>
              <p14:xfrm>
                <a:off x="5499715" y="5953195"/>
                <a:ext cx="156240" cy="66960"/>
              </p14:xfrm>
            </p:contentPart>
          </mc:Choice>
          <mc:Fallback>
            <p:pic>
              <p:nvPicPr>
                <p:cNvPr id="948" name="Ink 947">
                  <a:extLst>
                    <a:ext uri="{FF2B5EF4-FFF2-40B4-BE49-F238E27FC236}">
                      <a16:creationId xmlns:a16="http://schemas.microsoft.com/office/drawing/2014/main" id="{0CE2C797-4E3B-31D1-6129-5699482FB176}"/>
                    </a:ext>
                  </a:extLst>
                </p:cNvPr>
                <p:cNvPicPr/>
                <p:nvPr/>
              </p:nvPicPr>
              <p:blipFill>
                <a:blip r:embed="rId1559"/>
                <a:stretch>
                  <a:fillRect/>
                </a:stretch>
              </p:blipFill>
              <p:spPr>
                <a:xfrm>
                  <a:off x="5436715" y="5575555"/>
                  <a:ext cx="281880" cy="82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0">
              <p14:nvContentPartPr>
                <p14:cNvPr id="949" name="Ink 948">
                  <a:extLst>
                    <a:ext uri="{FF2B5EF4-FFF2-40B4-BE49-F238E27FC236}">
                      <a16:creationId xmlns:a16="http://schemas.microsoft.com/office/drawing/2014/main" id="{41265374-8F5C-C78C-6CEC-A6FE6F22BB3F}"/>
                    </a:ext>
                  </a:extLst>
                </p14:cNvPr>
                <p14:cNvContentPartPr/>
                <p14:nvPr/>
              </p14:nvContentPartPr>
              <p14:xfrm>
                <a:off x="5483515" y="5970475"/>
                <a:ext cx="151560" cy="47160"/>
              </p14:xfrm>
            </p:contentPart>
          </mc:Choice>
          <mc:Fallback>
            <p:pic>
              <p:nvPicPr>
                <p:cNvPr id="949" name="Ink 948">
                  <a:extLst>
                    <a:ext uri="{FF2B5EF4-FFF2-40B4-BE49-F238E27FC236}">
                      <a16:creationId xmlns:a16="http://schemas.microsoft.com/office/drawing/2014/main" id="{41265374-8F5C-C78C-6CEC-A6FE6F22BB3F}"/>
                    </a:ext>
                  </a:extLst>
                </p:cNvPr>
                <p:cNvPicPr/>
                <p:nvPr/>
              </p:nvPicPr>
              <p:blipFill>
                <a:blip r:embed="rId1561"/>
                <a:stretch>
                  <a:fillRect/>
                </a:stretch>
              </p:blipFill>
              <p:spPr>
                <a:xfrm>
                  <a:off x="5420875" y="5592835"/>
                  <a:ext cx="277200" cy="80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2">
              <p14:nvContentPartPr>
                <p14:cNvPr id="950" name="Ink 949">
                  <a:extLst>
                    <a:ext uri="{FF2B5EF4-FFF2-40B4-BE49-F238E27FC236}">
                      <a16:creationId xmlns:a16="http://schemas.microsoft.com/office/drawing/2014/main" id="{2D420EF9-DC0B-F24A-0B99-D21AB30ECDA3}"/>
                    </a:ext>
                  </a:extLst>
                </p14:cNvPr>
                <p14:cNvContentPartPr/>
                <p14:nvPr/>
              </p14:nvContentPartPr>
              <p14:xfrm>
                <a:off x="5698795" y="5898115"/>
                <a:ext cx="55440" cy="213480"/>
              </p14:xfrm>
            </p:contentPart>
          </mc:Choice>
          <mc:Fallback>
            <p:pic>
              <p:nvPicPr>
                <p:cNvPr id="950" name="Ink 949">
                  <a:extLst>
                    <a:ext uri="{FF2B5EF4-FFF2-40B4-BE49-F238E27FC236}">
                      <a16:creationId xmlns:a16="http://schemas.microsoft.com/office/drawing/2014/main" id="{2D420EF9-DC0B-F24A-0B99-D21AB30ECDA3}"/>
                    </a:ext>
                  </a:extLst>
                </p:cNvPr>
                <p:cNvPicPr/>
                <p:nvPr/>
              </p:nvPicPr>
              <p:blipFill>
                <a:blip r:embed="rId1563"/>
                <a:stretch>
                  <a:fillRect/>
                </a:stretch>
              </p:blipFill>
              <p:spPr>
                <a:xfrm>
                  <a:off x="5636155" y="5520115"/>
                  <a:ext cx="181080" cy="96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4">
              <p14:nvContentPartPr>
                <p14:cNvPr id="952" name="Ink 951">
                  <a:extLst>
                    <a:ext uri="{FF2B5EF4-FFF2-40B4-BE49-F238E27FC236}">
                      <a16:creationId xmlns:a16="http://schemas.microsoft.com/office/drawing/2014/main" id="{54CB5699-F216-4C5E-08F5-55A1296DA789}"/>
                    </a:ext>
                  </a:extLst>
                </p14:cNvPr>
                <p14:cNvContentPartPr/>
                <p14:nvPr/>
              </p14:nvContentPartPr>
              <p14:xfrm>
                <a:off x="5634715" y="5849515"/>
                <a:ext cx="137880" cy="67680"/>
              </p14:xfrm>
            </p:contentPart>
          </mc:Choice>
          <mc:Fallback>
            <p:pic>
              <p:nvPicPr>
                <p:cNvPr id="952" name="Ink 951">
                  <a:extLst>
                    <a:ext uri="{FF2B5EF4-FFF2-40B4-BE49-F238E27FC236}">
                      <a16:creationId xmlns:a16="http://schemas.microsoft.com/office/drawing/2014/main" id="{54CB5699-F216-4C5E-08F5-55A1296DA789}"/>
                    </a:ext>
                  </a:extLst>
                </p:cNvPr>
                <p:cNvPicPr/>
                <p:nvPr/>
              </p:nvPicPr>
              <p:blipFill>
                <a:blip r:embed="rId1565"/>
                <a:stretch>
                  <a:fillRect/>
                </a:stretch>
              </p:blipFill>
              <p:spPr>
                <a:xfrm>
                  <a:off x="5572075" y="5471875"/>
                  <a:ext cx="263520" cy="82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6">
              <p14:nvContentPartPr>
                <p14:cNvPr id="953" name="Ink 952">
                  <a:extLst>
                    <a:ext uri="{FF2B5EF4-FFF2-40B4-BE49-F238E27FC236}">
                      <a16:creationId xmlns:a16="http://schemas.microsoft.com/office/drawing/2014/main" id="{D2691DA5-F8CB-862D-FBD8-3C353101D7B5}"/>
                    </a:ext>
                  </a:extLst>
                </p14:cNvPr>
                <p14:cNvContentPartPr/>
                <p14:nvPr/>
              </p14:nvContentPartPr>
              <p14:xfrm>
                <a:off x="5421955" y="6075955"/>
                <a:ext cx="223200" cy="74160"/>
              </p14:xfrm>
            </p:contentPart>
          </mc:Choice>
          <mc:Fallback>
            <p:pic>
              <p:nvPicPr>
                <p:cNvPr id="953" name="Ink 952">
                  <a:extLst>
                    <a:ext uri="{FF2B5EF4-FFF2-40B4-BE49-F238E27FC236}">
                      <a16:creationId xmlns:a16="http://schemas.microsoft.com/office/drawing/2014/main" id="{D2691DA5-F8CB-862D-FBD8-3C353101D7B5}"/>
                    </a:ext>
                  </a:extLst>
                </p:cNvPr>
                <p:cNvPicPr/>
                <p:nvPr/>
              </p:nvPicPr>
              <p:blipFill>
                <a:blip r:embed="rId1567"/>
                <a:stretch>
                  <a:fillRect/>
                </a:stretch>
              </p:blipFill>
              <p:spPr>
                <a:xfrm>
                  <a:off x="5358955" y="5698315"/>
                  <a:ext cx="348840" cy="82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8">
              <p14:nvContentPartPr>
                <p14:cNvPr id="954" name="Ink 953">
                  <a:extLst>
                    <a:ext uri="{FF2B5EF4-FFF2-40B4-BE49-F238E27FC236}">
                      <a16:creationId xmlns:a16="http://schemas.microsoft.com/office/drawing/2014/main" id="{B527CB48-CEC1-69F5-44E4-9005EA7078C3}"/>
                    </a:ext>
                  </a:extLst>
                </p14:cNvPr>
                <p14:cNvContentPartPr/>
                <p14:nvPr/>
              </p14:nvContentPartPr>
              <p14:xfrm>
                <a:off x="5511595" y="6128875"/>
                <a:ext cx="137160" cy="14400"/>
              </p14:xfrm>
            </p:contentPart>
          </mc:Choice>
          <mc:Fallback>
            <p:pic>
              <p:nvPicPr>
                <p:cNvPr id="954" name="Ink 953">
                  <a:extLst>
                    <a:ext uri="{FF2B5EF4-FFF2-40B4-BE49-F238E27FC236}">
                      <a16:creationId xmlns:a16="http://schemas.microsoft.com/office/drawing/2014/main" id="{B527CB48-CEC1-69F5-44E4-9005EA7078C3}"/>
                    </a:ext>
                  </a:extLst>
                </p:cNvPr>
                <p:cNvPicPr/>
                <p:nvPr/>
              </p:nvPicPr>
              <p:blipFill>
                <a:blip r:embed="rId1569"/>
                <a:stretch>
                  <a:fillRect/>
                </a:stretch>
              </p:blipFill>
              <p:spPr>
                <a:xfrm>
                  <a:off x="5448595" y="5751235"/>
                  <a:ext cx="262800" cy="77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70">
            <p14:nvContentPartPr>
              <p14:cNvPr id="970" name="Ink 969">
                <a:extLst>
                  <a:ext uri="{FF2B5EF4-FFF2-40B4-BE49-F238E27FC236}">
                    <a16:creationId xmlns:a16="http://schemas.microsoft.com/office/drawing/2014/main" id="{01CD761C-4C59-9CAE-23BA-437079E34054}"/>
                  </a:ext>
                </a:extLst>
              </p14:cNvPr>
              <p14:cNvContentPartPr/>
              <p14:nvPr/>
            </p14:nvContentPartPr>
            <p14:xfrm>
              <a:off x="5446435" y="5793355"/>
              <a:ext cx="300240" cy="134640"/>
            </p14:xfrm>
          </p:contentPart>
        </mc:Choice>
        <mc:Fallback>
          <p:pic>
            <p:nvPicPr>
              <p:cNvPr id="970" name="Ink 969">
                <a:extLst>
                  <a:ext uri="{FF2B5EF4-FFF2-40B4-BE49-F238E27FC236}">
                    <a16:creationId xmlns:a16="http://schemas.microsoft.com/office/drawing/2014/main" id="{01CD761C-4C59-9CAE-23BA-437079E34054}"/>
                  </a:ext>
                </a:extLst>
              </p:cNvPr>
              <p:cNvPicPr/>
              <p:nvPr/>
            </p:nvPicPr>
            <p:blipFill>
              <a:blip r:embed="rId1571"/>
              <a:stretch>
                <a:fillRect/>
              </a:stretch>
            </p:blipFill>
            <p:spPr>
              <a:xfrm>
                <a:off x="5428435" y="5775715"/>
                <a:ext cx="3358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572">
            <p14:nvContentPartPr>
              <p14:cNvPr id="980" name="Ink 979">
                <a:extLst>
                  <a:ext uri="{FF2B5EF4-FFF2-40B4-BE49-F238E27FC236}">
                    <a16:creationId xmlns:a16="http://schemas.microsoft.com/office/drawing/2014/main" id="{0598DB38-4713-B918-8BAB-A3610F291C54}"/>
                  </a:ext>
                </a:extLst>
              </p14:cNvPr>
              <p14:cNvContentPartPr/>
              <p14:nvPr/>
            </p14:nvContentPartPr>
            <p14:xfrm>
              <a:off x="5226835" y="5302480"/>
              <a:ext cx="1035000" cy="375480"/>
            </p14:xfrm>
          </p:contentPart>
        </mc:Choice>
        <mc:Fallback>
          <p:pic>
            <p:nvPicPr>
              <p:cNvPr id="980" name="Ink 979">
                <a:extLst>
                  <a:ext uri="{FF2B5EF4-FFF2-40B4-BE49-F238E27FC236}">
                    <a16:creationId xmlns:a16="http://schemas.microsoft.com/office/drawing/2014/main" id="{0598DB38-4713-B918-8BAB-A3610F291C54}"/>
                  </a:ext>
                </a:extLst>
              </p:cNvPr>
              <p:cNvPicPr/>
              <p:nvPr/>
            </p:nvPicPr>
            <p:blipFill>
              <a:blip r:embed="rId1573"/>
              <a:stretch>
                <a:fillRect/>
              </a:stretch>
            </p:blipFill>
            <p:spPr>
              <a:xfrm>
                <a:off x="5208835" y="5284840"/>
                <a:ext cx="10706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574">
            <p14:nvContentPartPr>
              <p14:cNvPr id="1000" name="Ink 999">
                <a:extLst>
                  <a:ext uri="{FF2B5EF4-FFF2-40B4-BE49-F238E27FC236}">
                    <a16:creationId xmlns:a16="http://schemas.microsoft.com/office/drawing/2014/main" id="{3F1DA026-FE84-F128-3158-326FC3D3D6F5}"/>
                  </a:ext>
                </a:extLst>
              </p14:cNvPr>
              <p14:cNvContentPartPr/>
              <p14:nvPr/>
            </p14:nvContentPartPr>
            <p14:xfrm>
              <a:off x="4837094" y="4800048"/>
              <a:ext cx="1895760" cy="661320"/>
            </p14:xfrm>
          </p:contentPart>
        </mc:Choice>
        <mc:Fallback>
          <p:pic>
            <p:nvPicPr>
              <p:cNvPr id="1000" name="Ink 999">
                <a:extLst>
                  <a:ext uri="{FF2B5EF4-FFF2-40B4-BE49-F238E27FC236}">
                    <a16:creationId xmlns:a16="http://schemas.microsoft.com/office/drawing/2014/main" id="{3F1DA026-FE84-F128-3158-326FC3D3D6F5}"/>
                  </a:ext>
                </a:extLst>
              </p:cNvPr>
              <p:cNvPicPr/>
              <p:nvPr/>
            </p:nvPicPr>
            <p:blipFill>
              <a:blip r:embed="rId1575"/>
              <a:stretch>
                <a:fillRect/>
              </a:stretch>
            </p:blipFill>
            <p:spPr>
              <a:xfrm>
                <a:off x="4819454" y="4782408"/>
                <a:ext cx="1931400" cy="696960"/>
              </a:xfrm>
              <a:prstGeom prst="rect">
                <a:avLst/>
              </a:prstGeom>
            </p:spPr>
          </p:pic>
        </mc:Fallback>
      </mc:AlternateContent>
      <p:sp>
        <p:nvSpPr>
          <p:cNvPr id="1001" name="TextBox 1000">
            <a:extLst>
              <a:ext uri="{FF2B5EF4-FFF2-40B4-BE49-F238E27FC236}">
                <a16:creationId xmlns:a16="http://schemas.microsoft.com/office/drawing/2014/main" id="{565F4657-2EF2-AEB6-39DE-0E1659BDB404}"/>
              </a:ext>
            </a:extLst>
          </p:cNvPr>
          <p:cNvSpPr txBox="1"/>
          <p:nvPr/>
        </p:nvSpPr>
        <p:spPr>
          <a:xfrm>
            <a:off x="506681" y="5006253"/>
            <a:ext cx="3249444" cy="2308324"/>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       By looking at th</a:t>
            </a:r>
            <a:r>
              <a:rPr lang="en-AU" dirty="0">
                <a:solidFill>
                  <a:srgbClr val="7030A0"/>
                </a:solidFill>
                <a:latin typeface="xkcd Script" panose="03000503000000000000" pitchFamily="66" charset="0"/>
                <a:ea typeface="xkcd Script" panose="03000503000000000000" pitchFamily="66" charset="0"/>
              </a:rPr>
              <a:t>e positions of those cavity rings, we’re effectively looking back in time. The ring positions tell us the position of the third star      </a:t>
            </a:r>
            <a:r>
              <a:rPr lang="en-AU" b="1" dirty="0">
                <a:solidFill>
                  <a:srgbClr val="7030A0"/>
                </a:solidFill>
                <a:latin typeface="xkcd Script" panose="03000503000000000000" pitchFamily="66" charset="0"/>
                <a:ea typeface="xkcd Script" panose="03000503000000000000" pitchFamily="66" charset="0"/>
              </a:rPr>
              <a:t>500 </a:t>
            </a:r>
            <a:r>
              <a:rPr lang="en-AU" dirty="0">
                <a:solidFill>
                  <a:srgbClr val="7030A0"/>
                </a:solidFill>
                <a:latin typeface="xkcd Script" panose="03000503000000000000" pitchFamily="66" charset="0"/>
                <a:ea typeface="xkcd Script" panose="03000503000000000000" pitchFamily="66" charset="0"/>
              </a:rPr>
              <a:t>yr ago, </a:t>
            </a:r>
            <a:br>
              <a:rPr lang="en-AU" dirty="0">
                <a:solidFill>
                  <a:srgbClr val="7030A0"/>
                </a:solidFill>
                <a:latin typeface="xkcd Script" panose="03000503000000000000" pitchFamily="66" charset="0"/>
                <a:ea typeface="xkcd Script" panose="03000503000000000000" pitchFamily="66" charset="0"/>
              </a:rPr>
            </a:br>
            <a:r>
              <a:rPr lang="en-AU" b="1" dirty="0">
                <a:solidFill>
                  <a:srgbClr val="AB008B"/>
                </a:solidFill>
                <a:latin typeface="xkcd Script" panose="03000503000000000000" pitchFamily="66" charset="0"/>
                <a:ea typeface="xkcd Script" panose="03000503000000000000" pitchFamily="66" charset="0"/>
              </a:rPr>
              <a:t>300</a:t>
            </a:r>
            <a:r>
              <a:rPr lang="en-AU" b="1" dirty="0">
                <a:solidFill>
                  <a:srgbClr val="7030A0"/>
                </a:solidFill>
                <a:latin typeface="xkcd Script" panose="03000503000000000000" pitchFamily="66" charset="0"/>
                <a:ea typeface="xkcd Script" panose="03000503000000000000" pitchFamily="66" charset="0"/>
              </a:rPr>
              <a:t> </a:t>
            </a:r>
            <a:r>
              <a:rPr lang="en-AU" dirty="0">
                <a:solidFill>
                  <a:srgbClr val="7030A0"/>
                </a:solidFill>
                <a:latin typeface="xkcd Script" panose="03000503000000000000" pitchFamily="66" charset="0"/>
                <a:ea typeface="xkcd Script" panose="03000503000000000000" pitchFamily="66" charset="0"/>
              </a:rPr>
              <a:t>yr ago, </a:t>
            </a:r>
            <a:br>
              <a:rPr lang="en-AU" dirty="0">
                <a:solidFill>
                  <a:srgbClr val="7030A0"/>
                </a:solidFill>
                <a:latin typeface="xkcd Script" panose="03000503000000000000" pitchFamily="66" charset="0"/>
                <a:ea typeface="xkcd Script" panose="03000503000000000000" pitchFamily="66" charset="0"/>
              </a:rPr>
            </a:br>
            <a:r>
              <a:rPr lang="en-AU" dirty="0">
                <a:solidFill>
                  <a:srgbClr val="7030A0"/>
                </a:solidFill>
                <a:latin typeface="xkcd Script" panose="03000503000000000000" pitchFamily="66" charset="0"/>
                <a:ea typeface="xkcd Script" panose="03000503000000000000" pitchFamily="66" charset="0"/>
              </a:rPr>
              <a:t>and </a:t>
            </a:r>
            <a:r>
              <a:rPr lang="en-AU" b="1" dirty="0">
                <a:solidFill>
                  <a:srgbClr val="FF0066"/>
                </a:solidFill>
                <a:latin typeface="xkcd Script" panose="03000503000000000000" pitchFamily="66" charset="0"/>
                <a:ea typeface="xkcd Script" panose="03000503000000000000" pitchFamily="66" charset="0"/>
              </a:rPr>
              <a:t>100</a:t>
            </a:r>
            <a:r>
              <a:rPr lang="en-AU" dirty="0">
                <a:solidFill>
                  <a:srgbClr val="7030A0"/>
                </a:solidFill>
                <a:latin typeface="xkcd Script" panose="03000503000000000000" pitchFamily="66" charset="0"/>
                <a:ea typeface="xkcd Script" panose="03000503000000000000" pitchFamily="66" charset="0"/>
              </a:rPr>
              <a:t> yr ago</a:t>
            </a:r>
            <a:endParaRPr lang="en-AU" sz="1800" b="1" dirty="0">
              <a:solidFill>
                <a:srgbClr val="7030A0"/>
              </a:solidFill>
              <a:latin typeface="xkcd Script" panose="03000503000000000000" pitchFamily="66" charset="0"/>
              <a:ea typeface="xkcd Script" panose="03000503000000000000" pitchFamily="66" charset="0"/>
            </a:endParaRPr>
          </a:p>
        </p:txBody>
      </p:sp>
      <mc:AlternateContent xmlns:mc="http://schemas.openxmlformats.org/markup-compatibility/2006">
        <mc:Choice xmlns:p14="http://schemas.microsoft.com/office/powerpoint/2010/main" Requires="p14">
          <p:contentPart p14:bwMode="auto" r:id="rId1576">
            <p14:nvContentPartPr>
              <p14:cNvPr id="1006" name="Ink 1005">
                <a:extLst>
                  <a:ext uri="{FF2B5EF4-FFF2-40B4-BE49-F238E27FC236}">
                    <a16:creationId xmlns:a16="http://schemas.microsoft.com/office/drawing/2014/main" id="{C4735C73-5472-4E7A-20A3-5FE586674C1A}"/>
                  </a:ext>
                </a:extLst>
              </p14:cNvPr>
              <p14:cNvContentPartPr/>
              <p14:nvPr/>
            </p14:nvContentPartPr>
            <p14:xfrm>
              <a:off x="2930213" y="4579285"/>
              <a:ext cx="1820880" cy="1985400"/>
            </p14:xfrm>
          </p:contentPart>
        </mc:Choice>
        <mc:Fallback>
          <p:pic>
            <p:nvPicPr>
              <p:cNvPr id="1006" name="Ink 1005">
                <a:extLst>
                  <a:ext uri="{FF2B5EF4-FFF2-40B4-BE49-F238E27FC236}">
                    <a16:creationId xmlns:a16="http://schemas.microsoft.com/office/drawing/2014/main" id="{C4735C73-5472-4E7A-20A3-5FE586674C1A}"/>
                  </a:ext>
                </a:extLst>
              </p:cNvPr>
              <p:cNvPicPr/>
              <p:nvPr/>
            </p:nvPicPr>
            <p:blipFill>
              <a:blip r:embed="rId1577"/>
              <a:stretch>
                <a:fillRect/>
              </a:stretch>
            </p:blipFill>
            <p:spPr>
              <a:xfrm>
                <a:off x="2912213" y="4561285"/>
                <a:ext cx="1856520" cy="2021040"/>
              </a:xfrm>
              <a:prstGeom prst="rect">
                <a:avLst/>
              </a:prstGeom>
            </p:spPr>
          </p:pic>
        </mc:Fallback>
      </mc:AlternateContent>
      <mc:AlternateContent xmlns:mc="http://schemas.openxmlformats.org/markup-compatibility/2006">
        <mc:Choice xmlns:p14="http://schemas.microsoft.com/office/powerpoint/2010/main" Requires="p14">
          <p:contentPart p14:bwMode="auto" r:id="rId1578">
            <p14:nvContentPartPr>
              <p14:cNvPr id="1008" name="Ink 1007">
                <a:extLst>
                  <a:ext uri="{FF2B5EF4-FFF2-40B4-BE49-F238E27FC236}">
                    <a16:creationId xmlns:a16="http://schemas.microsoft.com/office/drawing/2014/main" id="{73C50069-A3DB-EBB8-5275-9A0A21609F9A}"/>
                  </a:ext>
                </a:extLst>
              </p14:cNvPr>
              <p14:cNvContentPartPr/>
              <p14:nvPr/>
            </p14:nvContentPartPr>
            <p14:xfrm>
              <a:off x="4641653" y="4483525"/>
              <a:ext cx="128880" cy="190440"/>
            </p14:xfrm>
          </p:contentPart>
        </mc:Choice>
        <mc:Fallback>
          <p:pic>
            <p:nvPicPr>
              <p:cNvPr id="1008" name="Ink 1007">
                <a:extLst>
                  <a:ext uri="{FF2B5EF4-FFF2-40B4-BE49-F238E27FC236}">
                    <a16:creationId xmlns:a16="http://schemas.microsoft.com/office/drawing/2014/main" id="{73C50069-A3DB-EBB8-5275-9A0A21609F9A}"/>
                  </a:ext>
                </a:extLst>
              </p:cNvPr>
              <p:cNvPicPr/>
              <p:nvPr/>
            </p:nvPicPr>
            <p:blipFill>
              <a:blip r:embed="rId1579"/>
              <a:stretch>
                <a:fillRect/>
              </a:stretch>
            </p:blipFill>
            <p:spPr>
              <a:xfrm>
                <a:off x="4624013" y="4465525"/>
                <a:ext cx="1645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580">
            <p14:nvContentPartPr>
              <p14:cNvPr id="1010" name="Ink 1009">
                <a:extLst>
                  <a:ext uri="{FF2B5EF4-FFF2-40B4-BE49-F238E27FC236}">
                    <a16:creationId xmlns:a16="http://schemas.microsoft.com/office/drawing/2014/main" id="{35501DB6-CDE0-B168-6758-BFB7393D1450}"/>
                  </a:ext>
                </a:extLst>
              </p14:cNvPr>
              <p14:cNvContentPartPr/>
              <p14:nvPr/>
            </p14:nvContentPartPr>
            <p14:xfrm>
              <a:off x="2860013" y="5340685"/>
              <a:ext cx="2265840" cy="1537200"/>
            </p14:xfrm>
          </p:contentPart>
        </mc:Choice>
        <mc:Fallback>
          <p:pic>
            <p:nvPicPr>
              <p:cNvPr id="1010" name="Ink 1009">
                <a:extLst>
                  <a:ext uri="{FF2B5EF4-FFF2-40B4-BE49-F238E27FC236}">
                    <a16:creationId xmlns:a16="http://schemas.microsoft.com/office/drawing/2014/main" id="{35501DB6-CDE0-B168-6758-BFB7393D1450}"/>
                  </a:ext>
                </a:extLst>
              </p:cNvPr>
              <p:cNvPicPr/>
              <p:nvPr/>
            </p:nvPicPr>
            <p:blipFill>
              <a:blip r:embed="rId1581"/>
              <a:stretch>
                <a:fillRect/>
              </a:stretch>
            </p:blipFill>
            <p:spPr>
              <a:xfrm>
                <a:off x="2842373" y="5322685"/>
                <a:ext cx="2301480" cy="1572840"/>
              </a:xfrm>
              <a:prstGeom prst="rect">
                <a:avLst/>
              </a:prstGeom>
            </p:spPr>
          </p:pic>
        </mc:Fallback>
      </mc:AlternateContent>
      <mc:AlternateContent xmlns:mc="http://schemas.openxmlformats.org/markup-compatibility/2006">
        <mc:Choice xmlns:p14="http://schemas.microsoft.com/office/powerpoint/2010/main" Requires="p14">
          <p:contentPart p14:bwMode="auto" r:id="rId1582">
            <p14:nvContentPartPr>
              <p14:cNvPr id="1013" name="Ink 1012">
                <a:extLst>
                  <a:ext uri="{FF2B5EF4-FFF2-40B4-BE49-F238E27FC236}">
                    <a16:creationId xmlns:a16="http://schemas.microsoft.com/office/drawing/2014/main" id="{82C7CC3E-A1A3-E3A2-8D43-E3A20359C907}"/>
                  </a:ext>
                </a:extLst>
              </p14:cNvPr>
              <p14:cNvContentPartPr/>
              <p14:nvPr/>
            </p14:nvContentPartPr>
            <p14:xfrm>
              <a:off x="4986173" y="5285965"/>
              <a:ext cx="141480" cy="123480"/>
            </p14:xfrm>
          </p:contentPart>
        </mc:Choice>
        <mc:Fallback>
          <p:pic>
            <p:nvPicPr>
              <p:cNvPr id="1013" name="Ink 1012">
                <a:extLst>
                  <a:ext uri="{FF2B5EF4-FFF2-40B4-BE49-F238E27FC236}">
                    <a16:creationId xmlns:a16="http://schemas.microsoft.com/office/drawing/2014/main" id="{82C7CC3E-A1A3-E3A2-8D43-E3A20359C907}"/>
                  </a:ext>
                </a:extLst>
              </p:cNvPr>
              <p:cNvPicPr/>
              <p:nvPr/>
            </p:nvPicPr>
            <p:blipFill>
              <a:blip r:embed="rId1583"/>
              <a:stretch>
                <a:fillRect/>
              </a:stretch>
            </p:blipFill>
            <p:spPr>
              <a:xfrm>
                <a:off x="4968173" y="5267965"/>
                <a:ext cx="177120" cy="159120"/>
              </a:xfrm>
              <a:prstGeom prst="rect">
                <a:avLst/>
              </a:prstGeom>
            </p:spPr>
          </p:pic>
        </mc:Fallback>
      </mc:AlternateContent>
      <p:grpSp>
        <p:nvGrpSpPr>
          <p:cNvPr id="1016" name="Group 1015">
            <a:extLst>
              <a:ext uri="{FF2B5EF4-FFF2-40B4-BE49-F238E27FC236}">
                <a16:creationId xmlns:a16="http://schemas.microsoft.com/office/drawing/2014/main" id="{A11ECA24-B902-DEB4-5E81-6F6BD2424515}"/>
              </a:ext>
            </a:extLst>
          </p:cNvPr>
          <p:cNvGrpSpPr/>
          <p:nvPr/>
        </p:nvGrpSpPr>
        <p:grpSpPr>
          <a:xfrm>
            <a:off x="3101933" y="5726605"/>
            <a:ext cx="2245680" cy="1397160"/>
            <a:chOff x="3101933" y="5726605"/>
            <a:chExt cx="2245680" cy="1397160"/>
          </a:xfrm>
        </p:grpSpPr>
        <mc:AlternateContent xmlns:mc="http://schemas.openxmlformats.org/markup-compatibility/2006">
          <mc:Choice xmlns:p14="http://schemas.microsoft.com/office/powerpoint/2010/main" Requires="p14">
            <p:contentPart p14:bwMode="auto" r:id="rId1584">
              <p14:nvContentPartPr>
                <p14:cNvPr id="1014" name="Ink 1013">
                  <a:extLst>
                    <a:ext uri="{FF2B5EF4-FFF2-40B4-BE49-F238E27FC236}">
                      <a16:creationId xmlns:a16="http://schemas.microsoft.com/office/drawing/2014/main" id="{E37CCA5C-4FFD-B759-51FD-134407E7CECB}"/>
                    </a:ext>
                  </a:extLst>
                </p14:cNvPr>
                <p14:cNvContentPartPr/>
                <p14:nvPr/>
              </p14:nvContentPartPr>
              <p14:xfrm>
                <a:off x="3101933" y="5799325"/>
                <a:ext cx="2242440" cy="1324440"/>
              </p14:xfrm>
            </p:contentPart>
          </mc:Choice>
          <mc:Fallback>
            <p:pic>
              <p:nvPicPr>
                <p:cNvPr id="1014" name="Ink 1013">
                  <a:extLst>
                    <a:ext uri="{FF2B5EF4-FFF2-40B4-BE49-F238E27FC236}">
                      <a16:creationId xmlns:a16="http://schemas.microsoft.com/office/drawing/2014/main" id="{E37CCA5C-4FFD-B759-51FD-134407E7CECB}"/>
                    </a:ext>
                  </a:extLst>
                </p:cNvPr>
                <p:cNvPicPr/>
                <p:nvPr/>
              </p:nvPicPr>
              <p:blipFill>
                <a:blip r:embed="rId1585"/>
                <a:stretch>
                  <a:fillRect/>
                </a:stretch>
              </p:blipFill>
              <p:spPr>
                <a:xfrm>
                  <a:off x="3084293" y="5781325"/>
                  <a:ext cx="2278080" cy="1360080"/>
                </a:xfrm>
                <a:prstGeom prst="rect">
                  <a:avLst/>
                </a:prstGeom>
              </p:spPr>
            </p:pic>
          </mc:Fallback>
        </mc:AlternateContent>
        <mc:AlternateContent xmlns:mc="http://schemas.openxmlformats.org/markup-compatibility/2006">
          <mc:Choice xmlns:p14="http://schemas.microsoft.com/office/powerpoint/2010/main" Requires="p14">
            <p:contentPart p14:bwMode="auto" r:id="rId1586">
              <p14:nvContentPartPr>
                <p14:cNvPr id="1015" name="Ink 1014">
                  <a:extLst>
                    <a:ext uri="{FF2B5EF4-FFF2-40B4-BE49-F238E27FC236}">
                      <a16:creationId xmlns:a16="http://schemas.microsoft.com/office/drawing/2014/main" id="{ECE88A3B-08B7-6698-6B3B-6576ABF05656}"/>
                    </a:ext>
                  </a:extLst>
                </p14:cNvPr>
                <p14:cNvContentPartPr/>
                <p14:nvPr/>
              </p14:nvContentPartPr>
              <p14:xfrm>
                <a:off x="5204693" y="5726605"/>
                <a:ext cx="142920" cy="156600"/>
              </p14:xfrm>
            </p:contentPart>
          </mc:Choice>
          <mc:Fallback>
            <p:pic>
              <p:nvPicPr>
                <p:cNvPr id="1015" name="Ink 1014">
                  <a:extLst>
                    <a:ext uri="{FF2B5EF4-FFF2-40B4-BE49-F238E27FC236}">
                      <a16:creationId xmlns:a16="http://schemas.microsoft.com/office/drawing/2014/main" id="{ECE88A3B-08B7-6698-6B3B-6576ABF05656}"/>
                    </a:ext>
                  </a:extLst>
                </p:cNvPr>
                <p:cNvPicPr/>
                <p:nvPr/>
              </p:nvPicPr>
              <p:blipFill>
                <a:blip r:embed="rId1587"/>
                <a:stretch>
                  <a:fillRect/>
                </a:stretch>
              </p:blipFill>
              <p:spPr>
                <a:xfrm>
                  <a:off x="5186693" y="5708605"/>
                  <a:ext cx="178560" cy="192240"/>
                </a:xfrm>
                <a:prstGeom prst="rect">
                  <a:avLst/>
                </a:prstGeom>
              </p:spPr>
            </p:pic>
          </mc:Fallback>
        </mc:AlternateContent>
      </p:grpSp>
      <p:sp>
        <p:nvSpPr>
          <p:cNvPr id="1017" name="TextBox 1016">
            <a:extLst>
              <a:ext uri="{FF2B5EF4-FFF2-40B4-BE49-F238E27FC236}">
                <a16:creationId xmlns:a16="http://schemas.microsoft.com/office/drawing/2014/main" id="{81A4EB74-0545-91A8-941E-D1F753DE1175}"/>
              </a:ext>
            </a:extLst>
          </p:cNvPr>
          <p:cNvSpPr txBox="1"/>
          <p:nvPr/>
        </p:nvSpPr>
        <p:spPr>
          <a:xfrm>
            <a:off x="506681" y="7800494"/>
            <a:ext cx="6454069" cy="1200329"/>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We find that... the cavity doesn’t move very much. Less than we’d expect given the current position of the third star! This means that it is probably in a very slow and elliptical orbit, but we certainly need more data to figure that out for sure. </a:t>
            </a:r>
            <a:endParaRPr lang="en-AU" sz="1800" b="1" dirty="0">
              <a:solidFill>
                <a:srgbClr val="7030A0"/>
              </a:solidFill>
              <a:latin typeface="xkcd Script" panose="03000503000000000000" pitchFamily="66" charset="0"/>
              <a:ea typeface="xkcd Script" panose="03000503000000000000" pitchFamily="66" charset="0"/>
            </a:endParaRPr>
          </a:p>
        </p:txBody>
      </p:sp>
    </p:spTree>
    <p:extLst>
      <p:ext uri="{BB962C8B-B14F-4D97-AF65-F5344CB8AC3E}">
        <p14:creationId xmlns:p14="http://schemas.microsoft.com/office/powerpoint/2010/main" val="106581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1913-B4EF-8806-0D81-9D4512333F27}"/>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54DD5AC0-C882-00DB-DA72-FF9068C4DF8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A2716451-6B91-5316-0E08-F1F34DDA081D}"/>
              </a:ext>
            </a:extLst>
          </p:cNvPr>
          <p:cNvSpPr txBox="1"/>
          <p:nvPr/>
        </p:nvSpPr>
        <p:spPr>
          <a:xfrm>
            <a:off x="2068680" y="451054"/>
            <a:ext cx="3422314" cy="369332"/>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The take-home:</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9149D407-C2D7-CC40-DCFB-B8823108F9F6}"/>
                  </a:ext>
                </a:extLst>
              </p14:cNvPr>
              <p14:cNvContentPartPr/>
              <p14:nvPr/>
            </p14:nvContentPartPr>
            <p14:xfrm>
              <a:off x="2529542" y="229089"/>
              <a:ext cx="2418840" cy="781560"/>
            </p14:xfrm>
          </p:contentPart>
        </mc:Choice>
        <mc:Fallback>
          <p:pic>
            <p:nvPicPr>
              <p:cNvPr id="9" name="Ink 8">
                <a:extLst>
                  <a:ext uri="{FF2B5EF4-FFF2-40B4-BE49-F238E27FC236}">
                    <a16:creationId xmlns:a16="http://schemas.microsoft.com/office/drawing/2014/main" id="{9149D407-C2D7-CC40-DCFB-B8823108F9F6}"/>
                  </a:ext>
                </a:extLst>
              </p:cNvPr>
              <p:cNvPicPr/>
              <p:nvPr/>
            </p:nvPicPr>
            <p:blipFill>
              <a:blip r:embed="rId4"/>
              <a:stretch>
                <a:fillRect/>
              </a:stretch>
            </p:blipFill>
            <p:spPr>
              <a:xfrm>
                <a:off x="2511542" y="211449"/>
                <a:ext cx="2454480" cy="817200"/>
              </a:xfrm>
              <a:prstGeom prst="rect">
                <a:avLst/>
              </a:prstGeom>
            </p:spPr>
          </p:pic>
        </mc:Fallback>
      </mc:AlternateContent>
      <p:grpSp>
        <p:nvGrpSpPr>
          <p:cNvPr id="15" name="Group 14">
            <a:extLst>
              <a:ext uri="{FF2B5EF4-FFF2-40B4-BE49-F238E27FC236}">
                <a16:creationId xmlns:a16="http://schemas.microsoft.com/office/drawing/2014/main" id="{13F2E0F9-BDC4-B2AB-F543-8431C09B5AB0}"/>
              </a:ext>
            </a:extLst>
          </p:cNvPr>
          <p:cNvGrpSpPr/>
          <p:nvPr/>
        </p:nvGrpSpPr>
        <p:grpSpPr>
          <a:xfrm>
            <a:off x="5130902" y="148089"/>
            <a:ext cx="2504880" cy="784800"/>
            <a:chOff x="5130902" y="148089"/>
            <a:chExt cx="2504880" cy="784800"/>
          </a:xfrm>
        </p:grpSpPr>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90D909C9-5747-DAE4-CCEF-C26122DE6DDE}"/>
                    </a:ext>
                  </a:extLst>
                </p14:cNvPr>
                <p14:cNvContentPartPr/>
                <p14:nvPr/>
              </p14:nvContentPartPr>
              <p14:xfrm>
                <a:off x="5255462" y="491529"/>
                <a:ext cx="1773000" cy="169920"/>
              </p14:xfrm>
            </p:contentPart>
          </mc:Choice>
          <mc:Fallback>
            <p:pic>
              <p:nvPicPr>
                <p:cNvPr id="10" name="Ink 9">
                  <a:extLst>
                    <a:ext uri="{FF2B5EF4-FFF2-40B4-BE49-F238E27FC236}">
                      <a16:creationId xmlns:a16="http://schemas.microsoft.com/office/drawing/2014/main" id="{90D909C9-5747-DAE4-CCEF-C26122DE6DDE}"/>
                    </a:ext>
                  </a:extLst>
                </p:cNvPr>
                <p:cNvPicPr/>
                <p:nvPr/>
              </p:nvPicPr>
              <p:blipFill>
                <a:blip r:embed="rId6"/>
                <a:stretch>
                  <a:fillRect/>
                </a:stretch>
              </p:blipFill>
              <p:spPr>
                <a:xfrm>
                  <a:off x="5237822" y="473889"/>
                  <a:ext cx="18086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B78E0259-30BC-D694-8A66-8C20DB357C95}"/>
                    </a:ext>
                  </a:extLst>
                </p14:cNvPr>
                <p14:cNvContentPartPr/>
                <p14:nvPr/>
              </p14:nvContentPartPr>
              <p14:xfrm>
                <a:off x="5638862" y="148089"/>
                <a:ext cx="1996920" cy="235080"/>
              </p14:xfrm>
            </p:contentPart>
          </mc:Choice>
          <mc:Fallback>
            <p:pic>
              <p:nvPicPr>
                <p:cNvPr id="11" name="Ink 10">
                  <a:extLst>
                    <a:ext uri="{FF2B5EF4-FFF2-40B4-BE49-F238E27FC236}">
                      <a16:creationId xmlns:a16="http://schemas.microsoft.com/office/drawing/2014/main" id="{B78E0259-30BC-D694-8A66-8C20DB357C95}"/>
                    </a:ext>
                  </a:extLst>
                </p:cNvPr>
                <p:cNvPicPr/>
                <p:nvPr/>
              </p:nvPicPr>
              <p:blipFill>
                <a:blip r:embed="rId8"/>
                <a:stretch>
                  <a:fillRect/>
                </a:stretch>
              </p:blipFill>
              <p:spPr>
                <a:xfrm>
                  <a:off x="5621222" y="130089"/>
                  <a:ext cx="20325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C21CF565-059C-2C35-BCE5-BA024EF00A5A}"/>
                    </a:ext>
                  </a:extLst>
                </p14:cNvPr>
                <p14:cNvContentPartPr/>
                <p14:nvPr/>
              </p14:nvContentPartPr>
              <p14:xfrm>
                <a:off x="5130902" y="777729"/>
                <a:ext cx="1100160" cy="155160"/>
              </p14:xfrm>
            </p:contentPart>
          </mc:Choice>
          <mc:Fallback>
            <p:pic>
              <p:nvPicPr>
                <p:cNvPr id="12" name="Ink 11">
                  <a:extLst>
                    <a:ext uri="{FF2B5EF4-FFF2-40B4-BE49-F238E27FC236}">
                      <a16:creationId xmlns:a16="http://schemas.microsoft.com/office/drawing/2014/main" id="{C21CF565-059C-2C35-BCE5-BA024EF00A5A}"/>
                    </a:ext>
                  </a:extLst>
                </p:cNvPr>
                <p:cNvPicPr/>
                <p:nvPr/>
              </p:nvPicPr>
              <p:blipFill>
                <a:blip r:embed="rId10"/>
                <a:stretch>
                  <a:fillRect/>
                </a:stretch>
              </p:blipFill>
              <p:spPr>
                <a:xfrm>
                  <a:off x="5112902" y="760089"/>
                  <a:ext cx="11358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C1554D45-0281-AA5B-AB1F-5618BFA07E54}"/>
                    </a:ext>
                  </a:extLst>
                </p14:cNvPr>
                <p14:cNvContentPartPr/>
                <p14:nvPr/>
              </p14:nvContentPartPr>
              <p14:xfrm>
                <a:off x="7085702" y="689889"/>
                <a:ext cx="533160" cy="214560"/>
              </p14:xfrm>
            </p:contentPart>
          </mc:Choice>
          <mc:Fallback>
            <p:pic>
              <p:nvPicPr>
                <p:cNvPr id="14" name="Ink 13">
                  <a:extLst>
                    <a:ext uri="{FF2B5EF4-FFF2-40B4-BE49-F238E27FC236}">
                      <a16:creationId xmlns:a16="http://schemas.microsoft.com/office/drawing/2014/main" id="{C1554D45-0281-AA5B-AB1F-5618BFA07E54}"/>
                    </a:ext>
                  </a:extLst>
                </p:cNvPr>
                <p:cNvPicPr/>
                <p:nvPr/>
              </p:nvPicPr>
              <p:blipFill>
                <a:blip r:embed="rId12"/>
                <a:stretch>
                  <a:fillRect/>
                </a:stretch>
              </p:blipFill>
              <p:spPr>
                <a:xfrm>
                  <a:off x="7067702" y="672249"/>
                  <a:ext cx="568800" cy="250200"/>
                </a:xfrm>
                <a:prstGeom prst="rect">
                  <a:avLst/>
                </a:prstGeom>
              </p:spPr>
            </p:pic>
          </mc:Fallback>
        </mc:AlternateContent>
      </p:grpSp>
      <p:grpSp>
        <p:nvGrpSpPr>
          <p:cNvPr id="23" name="Group 22">
            <a:extLst>
              <a:ext uri="{FF2B5EF4-FFF2-40B4-BE49-F238E27FC236}">
                <a16:creationId xmlns:a16="http://schemas.microsoft.com/office/drawing/2014/main" id="{244B5A9E-3746-3C5F-0F21-CC3EFDF32395}"/>
              </a:ext>
            </a:extLst>
          </p:cNvPr>
          <p:cNvGrpSpPr/>
          <p:nvPr/>
        </p:nvGrpSpPr>
        <p:grpSpPr>
          <a:xfrm>
            <a:off x="183422" y="144489"/>
            <a:ext cx="2246760" cy="938160"/>
            <a:chOff x="183422" y="144489"/>
            <a:chExt cx="2246760" cy="938160"/>
          </a:xfrm>
        </p:grpSpPr>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F5CAF436-261D-10E8-1021-F4B66163DB37}"/>
                    </a:ext>
                  </a:extLst>
                </p14:cNvPr>
                <p14:cNvContentPartPr/>
                <p14:nvPr/>
              </p14:nvContentPartPr>
              <p14:xfrm>
                <a:off x="183422" y="144489"/>
                <a:ext cx="1992600" cy="313200"/>
              </p14:xfrm>
            </p:contentPart>
          </mc:Choice>
          <mc:Fallback>
            <p:pic>
              <p:nvPicPr>
                <p:cNvPr id="16" name="Ink 15">
                  <a:extLst>
                    <a:ext uri="{FF2B5EF4-FFF2-40B4-BE49-F238E27FC236}">
                      <a16:creationId xmlns:a16="http://schemas.microsoft.com/office/drawing/2014/main" id="{F5CAF436-261D-10E8-1021-F4B66163DB37}"/>
                    </a:ext>
                  </a:extLst>
                </p:cNvPr>
                <p:cNvPicPr/>
                <p:nvPr/>
              </p:nvPicPr>
              <p:blipFill>
                <a:blip r:embed="rId14"/>
                <a:stretch>
                  <a:fillRect/>
                </a:stretch>
              </p:blipFill>
              <p:spPr>
                <a:xfrm>
                  <a:off x="165422" y="126489"/>
                  <a:ext cx="20282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BD32C87C-F52D-0B81-29CA-C1951158544A}"/>
                    </a:ext>
                  </a:extLst>
                </p14:cNvPr>
                <p14:cNvContentPartPr/>
                <p14:nvPr/>
              </p14:nvContentPartPr>
              <p14:xfrm>
                <a:off x="238862" y="301449"/>
                <a:ext cx="1668960" cy="429840"/>
              </p14:xfrm>
            </p:contentPart>
          </mc:Choice>
          <mc:Fallback>
            <p:pic>
              <p:nvPicPr>
                <p:cNvPr id="17" name="Ink 16">
                  <a:extLst>
                    <a:ext uri="{FF2B5EF4-FFF2-40B4-BE49-F238E27FC236}">
                      <a16:creationId xmlns:a16="http://schemas.microsoft.com/office/drawing/2014/main" id="{BD32C87C-F52D-0B81-29CA-C1951158544A}"/>
                    </a:ext>
                  </a:extLst>
                </p:cNvPr>
                <p:cNvPicPr/>
                <p:nvPr/>
              </p:nvPicPr>
              <p:blipFill>
                <a:blip r:embed="rId16"/>
                <a:stretch>
                  <a:fillRect/>
                </a:stretch>
              </p:blipFill>
              <p:spPr>
                <a:xfrm>
                  <a:off x="221222" y="283449"/>
                  <a:ext cx="17046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4BF8F13B-D948-22C3-8F41-235BD1BBF906}"/>
                    </a:ext>
                  </a:extLst>
                </p14:cNvPr>
                <p14:cNvContentPartPr/>
                <p14:nvPr/>
              </p14:nvContentPartPr>
              <p14:xfrm>
                <a:off x="356582" y="722649"/>
                <a:ext cx="1598760" cy="360000"/>
              </p14:xfrm>
            </p:contentPart>
          </mc:Choice>
          <mc:Fallback>
            <p:pic>
              <p:nvPicPr>
                <p:cNvPr id="19" name="Ink 18">
                  <a:extLst>
                    <a:ext uri="{FF2B5EF4-FFF2-40B4-BE49-F238E27FC236}">
                      <a16:creationId xmlns:a16="http://schemas.microsoft.com/office/drawing/2014/main" id="{4BF8F13B-D948-22C3-8F41-235BD1BBF906}"/>
                    </a:ext>
                  </a:extLst>
                </p:cNvPr>
                <p:cNvPicPr/>
                <p:nvPr/>
              </p:nvPicPr>
              <p:blipFill>
                <a:blip r:embed="rId18"/>
                <a:stretch>
                  <a:fillRect/>
                </a:stretch>
              </p:blipFill>
              <p:spPr>
                <a:xfrm>
                  <a:off x="338582" y="704649"/>
                  <a:ext cx="16344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B2F03DE3-8AE4-69A4-B528-789D21A1D9DE}"/>
                    </a:ext>
                  </a:extLst>
                </p14:cNvPr>
                <p14:cNvContentPartPr/>
                <p14:nvPr/>
              </p14:nvContentPartPr>
              <p14:xfrm>
                <a:off x="1729982" y="797889"/>
                <a:ext cx="700200" cy="95760"/>
              </p14:xfrm>
            </p:contentPart>
          </mc:Choice>
          <mc:Fallback>
            <p:pic>
              <p:nvPicPr>
                <p:cNvPr id="22" name="Ink 21">
                  <a:extLst>
                    <a:ext uri="{FF2B5EF4-FFF2-40B4-BE49-F238E27FC236}">
                      <a16:creationId xmlns:a16="http://schemas.microsoft.com/office/drawing/2014/main" id="{B2F03DE3-8AE4-69A4-B528-789D21A1D9DE}"/>
                    </a:ext>
                  </a:extLst>
                </p:cNvPr>
                <p:cNvPicPr/>
                <p:nvPr/>
              </p:nvPicPr>
              <p:blipFill>
                <a:blip r:embed="rId20"/>
                <a:stretch>
                  <a:fillRect/>
                </a:stretch>
              </p:blipFill>
              <p:spPr>
                <a:xfrm>
                  <a:off x="1712342" y="779889"/>
                  <a:ext cx="735840" cy="131400"/>
                </a:xfrm>
                <a:prstGeom prst="rect">
                  <a:avLst/>
                </a:prstGeom>
              </p:spPr>
            </p:pic>
          </mc:Fallback>
        </mc:AlternateContent>
      </p:grpSp>
      <p:sp>
        <p:nvSpPr>
          <p:cNvPr id="24" name="TextBox 23">
            <a:extLst>
              <a:ext uri="{FF2B5EF4-FFF2-40B4-BE49-F238E27FC236}">
                <a16:creationId xmlns:a16="http://schemas.microsoft.com/office/drawing/2014/main" id="{FD44D46B-F51D-4234-B44F-047E7C69FECE}"/>
              </a:ext>
            </a:extLst>
          </p:cNvPr>
          <p:cNvSpPr txBox="1"/>
          <p:nvPr/>
        </p:nvSpPr>
        <p:spPr>
          <a:xfrm>
            <a:off x="540368" y="1307473"/>
            <a:ext cx="6540374" cy="2308324"/>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We made a brand new code to model the nebulae created by the colliding winds of binary stars. Using shiny new JWST imagery and this new code, we learned more than ever about the most unique stellar system: Apep. Not only does Apep have the longest orbital period of any system of this type, we found that it’s got a far-off third friend! This just makes us even more confused about how this system came to be, and we are left with more questions than answers.</a:t>
            </a:r>
          </a:p>
        </p:txBody>
      </p:sp>
      <p:sp>
        <p:nvSpPr>
          <p:cNvPr id="737" name="TextBox 736">
            <a:extLst>
              <a:ext uri="{FF2B5EF4-FFF2-40B4-BE49-F238E27FC236}">
                <a16:creationId xmlns:a16="http://schemas.microsoft.com/office/drawing/2014/main" id="{7E7F8F7A-9B32-0485-1F46-02E396792195}"/>
              </a:ext>
            </a:extLst>
          </p:cNvPr>
          <p:cNvSpPr txBox="1"/>
          <p:nvPr/>
        </p:nvSpPr>
        <p:spPr>
          <a:xfrm>
            <a:off x="869159" y="4642338"/>
            <a:ext cx="5821355" cy="1200329"/>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We are very grateful to a lot of researchers (of whom we asked </a:t>
            </a:r>
            <a:r>
              <a:rPr lang="en-AU" sz="1800" i="1" dirty="0">
                <a:solidFill>
                  <a:srgbClr val="7030A0"/>
                </a:solidFill>
                <a:latin typeface="xkcd Script" panose="03000503000000000000" pitchFamily="66" charset="0"/>
                <a:ea typeface="xkcd Script" panose="03000503000000000000" pitchFamily="66" charset="0"/>
              </a:rPr>
              <a:t>many</a:t>
            </a:r>
            <a:r>
              <a:rPr lang="en-AU" sz="1800" dirty="0">
                <a:solidFill>
                  <a:srgbClr val="7030A0"/>
                </a:solidFill>
                <a:latin typeface="xkcd Script" panose="03000503000000000000" pitchFamily="66" charset="0"/>
                <a:ea typeface="xkcd Script" panose="03000503000000000000" pitchFamily="66" charset="0"/>
              </a:rPr>
              <a:t> silly questions during the science and write up), as well as a bunch of funding agencies which pay for our computers and salaries.</a:t>
            </a:r>
          </a:p>
        </p:txBody>
      </p:sp>
      <p:sp>
        <p:nvSpPr>
          <p:cNvPr id="738" name="TextBox 737">
            <a:extLst>
              <a:ext uri="{FF2B5EF4-FFF2-40B4-BE49-F238E27FC236}">
                <a16:creationId xmlns:a16="http://schemas.microsoft.com/office/drawing/2014/main" id="{FCD229D6-1084-1C83-62DB-D0016B734EA0}"/>
              </a:ext>
            </a:extLst>
          </p:cNvPr>
          <p:cNvSpPr txBox="1"/>
          <p:nvPr/>
        </p:nvSpPr>
        <p:spPr>
          <a:xfrm>
            <a:off x="2234898" y="4219609"/>
            <a:ext cx="3089878" cy="369332"/>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And now for thanks!</a:t>
            </a:r>
          </a:p>
        </p:txBody>
      </p:sp>
      <mc:AlternateContent xmlns:mc="http://schemas.openxmlformats.org/markup-compatibility/2006">
        <mc:Choice xmlns:p14="http://schemas.microsoft.com/office/powerpoint/2010/main" Requires="p14">
          <p:contentPart p14:bwMode="auto" r:id="rId21">
            <p14:nvContentPartPr>
              <p14:cNvPr id="740" name="Ink 739">
                <a:extLst>
                  <a:ext uri="{FF2B5EF4-FFF2-40B4-BE49-F238E27FC236}">
                    <a16:creationId xmlns:a16="http://schemas.microsoft.com/office/drawing/2014/main" id="{CB0213BE-F288-E833-049E-42D657FDDC6B}"/>
                  </a:ext>
                </a:extLst>
              </p14:cNvPr>
              <p14:cNvContentPartPr/>
              <p14:nvPr/>
            </p14:nvContentPartPr>
            <p14:xfrm>
              <a:off x="2603352" y="4507338"/>
              <a:ext cx="2445120" cy="135000"/>
            </p14:xfrm>
          </p:contentPart>
        </mc:Choice>
        <mc:Fallback>
          <p:pic>
            <p:nvPicPr>
              <p:cNvPr id="740" name="Ink 739">
                <a:extLst>
                  <a:ext uri="{FF2B5EF4-FFF2-40B4-BE49-F238E27FC236}">
                    <a16:creationId xmlns:a16="http://schemas.microsoft.com/office/drawing/2014/main" id="{CB0213BE-F288-E833-049E-42D657FDDC6B}"/>
                  </a:ext>
                </a:extLst>
              </p:cNvPr>
              <p:cNvPicPr/>
              <p:nvPr/>
            </p:nvPicPr>
            <p:blipFill>
              <a:blip r:embed="rId22"/>
              <a:stretch>
                <a:fillRect/>
              </a:stretch>
            </p:blipFill>
            <p:spPr>
              <a:xfrm>
                <a:off x="2585352" y="4489338"/>
                <a:ext cx="2480760" cy="170640"/>
              </a:xfrm>
              <a:prstGeom prst="rect">
                <a:avLst/>
              </a:prstGeom>
            </p:spPr>
          </p:pic>
        </mc:Fallback>
      </mc:AlternateContent>
      <p:grpSp>
        <p:nvGrpSpPr>
          <p:cNvPr id="964" name="Group 963">
            <a:extLst>
              <a:ext uri="{FF2B5EF4-FFF2-40B4-BE49-F238E27FC236}">
                <a16:creationId xmlns:a16="http://schemas.microsoft.com/office/drawing/2014/main" id="{6B6D4434-18BE-4304-6E49-93F5B3023735}"/>
              </a:ext>
            </a:extLst>
          </p:cNvPr>
          <p:cNvGrpSpPr/>
          <p:nvPr/>
        </p:nvGrpSpPr>
        <p:grpSpPr>
          <a:xfrm rot="1291711">
            <a:off x="1625093" y="7321761"/>
            <a:ext cx="2008440" cy="1647360"/>
            <a:chOff x="1465320" y="7129648"/>
            <a:chExt cx="2008440" cy="1647360"/>
          </a:xfrm>
        </p:grpSpPr>
        <mc:AlternateContent xmlns:mc="http://schemas.openxmlformats.org/markup-compatibility/2006">
          <mc:Choice xmlns:p14="http://schemas.microsoft.com/office/powerpoint/2010/main" Requires="p14">
            <p:contentPart p14:bwMode="auto" r:id="rId23">
              <p14:nvContentPartPr>
                <p14:cNvPr id="741" name="Ink 740">
                  <a:extLst>
                    <a:ext uri="{FF2B5EF4-FFF2-40B4-BE49-F238E27FC236}">
                      <a16:creationId xmlns:a16="http://schemas.microsoft.com/office/drawing/2014/main" id="{3C980E54-2B4A-AF09-5048-81929FCDE541}"/>
                    </a:ext>
                  </a:extLst>
                </p14:cNvPr>
                <p14:cNvContentPartPr/>
                <p14:nvPr/>
              </p14:nvContentPartPr>
              <p14:xfrm>
                <a:off x="1733160" y="7687648"/>
                <a:ext cx="1528200" cy="659160"/>
              </p14:xfrm>
            </p:contentPart>
          </mc:Choice>
          <mc:Fallback>
            <p:pic>
              <p:nvPicPr>
                <p:cNvPr id="741" name="Ink 740">
                  <a:extLst>
                    <a:ext uri="{FF2B5EF4-FFF2-40B4-BE49-F238E27FC236}">
                      <a16:creationId xmlns:a16="http://schemas.microsoft.com/office/drawing/2014/main" id="{3C980E54-2B4A-AF09-5048-81929FCDE541}"/>
                    </a:ext>
                  </a:extLst>
                </p:cNvPr>
                <p:cNvPicPr/>
                <p:nvPr/>
              </p:nvPicPr>
              <p:blipFill>
                <a:blip r:embed="rId24"/>
                <a:stretch>
                  <a:fillRect/>
                </a:stretch>
              </p:blipFill>
              <p:spPr>
                <a:xfrm>
                  <a:off x="1715160" y="7669648"/>
                  <a:ext cx="156384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42" name="Ink 741">
                  <a:extLst>
                    <a:ext uri="{FF2B5EF4-FFF2-40B4-BE49-F238E27FC236}">
                      <a16:creationId xmlns:a16="http://schemas.microsoft.com/office/drawing/2014/main" id="{A509773E-1C9C-926E-EA01-BC783643945F}"/>
                    </a:ext>
                  </a:extLst>
                </p14:cNvPr>
                <p14:cNvContentPartPr/>
                <p14:nvPr/>
              </p14:nvContentPartPr>
              <p14:xfrm>
                <a:off x="2610480" y="8248528"/>
                <a:ext cx="66600" cy="115920"/>
              </p14:xfrm>
            </p:contentPart>
          </mc:Choice>
          <mc:Fallback>
            <p:pic>
              <p:nvPicPr>
                <p:cNvPr id="742" name="Ink 741">
                  <a:extLst>
                    <a:ext uri="{FF2B5EF4-FFF2-40B4-BE49-F238E27FC236}">
                      <a16:creationId xmlns:a16="http://schemas.microsoft.com/office/drawing/2014/main" id="{A509773E-1C9C-926E-EA01-BC783643945F}"/>
                    </a:ext>
                  </a:extLst>
                </p:cNvPr>
                <p:cNvPicPr/>
                <p:nvPr/>
              </p:nvPicPr>
              <p:blipFill>
                <a:blip r:embed="rId26"/>
                <a:stretch>
                  <a:fillRect/>
                </a:stretch>
              </p:blipFill>
              <p:spPr>
                <a:xfrm>
                  <a:off x="2592382" y="8230528"/>
                  <a:ext cx="102434"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3" name="Ink 742">
                  <a:extLst>
                    <a:ext uri="{FF2B5EF4-FFF2-40B4-BE49-F238E27FC236}">
                      <a16:creationId xmlns:a16="http://schemas.microsoft.com/office/drawing/2014/main" id="{4AABFA6A-9D2E-6CFF-9584-99AA1AF2F1A1}"/>
                    </a:ext>
                  </a:extLst>
                </p14:cNvPr>
                <p14:cNvContentPartPr/>
                <p14:nvPr/>
              </p14:nvContentPartPr>
              <p14:xfrm>
                <a:off x="2169840" y="8366968"/>
                <a:ext cx="507600" cy="255960"/>
              </p14:xfrm>
            </p:contentPart>
          </mc:Choice>
          <mc:Fallback>
            <p:pic>
              <p:nvPicPr>
                <p:cNvPr id="743" name="Ink 742">
                  <a:extLst>
                    <a:ext uri="{FF2B5EF4-FFF2-40B4-BE49-F238E27FC236}">
                      <a16:creationId xmlns:a16="http://schemas.microsoft.com/office/drawing/2014/main" id="{4AABFA6A-9D2E-6CFF-9584-99AA1AF2F1A1}"/>
                    </a:ext>
                  </a:extLst>
                </p:cNvPr>
                <p:cNvPicPr/>
                <p:nvPr/>
              </p:nvPicPr>
              <p:blipFill>
                <a:blip r:embed="rId28"/>
                <a:stretch>
                  <a:fillRect/>
                </a:stretch>
              </p:blipFill>
              <p:spPr>
                <a:xfrm>
                  <a:off x="2151840" y="8348968"/>
                  <a:ext cx="5432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44" name="Ink 743">
                  <a:extLst>
                    <a:ext uri="{FF2B5EF4-FFF2-40B4-BE49-F238E27FC236}">
                      <a16:creationId xmlns:a16="http://schemas.microsoft.com/office/drawing/2014/main" id="{F1399118-1688-BF7E-1F3E-AD9FB3A32DD8}"/>
                    </a:ext>
                  </a:extLst>
                </p14:cNvPr>
                <p14:cNvContentPartPr/>
                <p14:nvPr/>
              </p14:nvContentPartPr>
              <p14:xfrm>
                <a:off x="1730640" y="7849288"/>
                <a:ext cx="1657800" cy="630000"/>
              </p14:xfrm>
            </p:contentPart>
          </mc:Choice>
          <mc:Fallback>
            <p:pic>
              <p:nvPicPr>
                <p:cNvPr id="744" name="Ink 743">
                  <a:extLst>
                    <a:ext uri="{FF2B5EF4-FFF2-40B4-BE49-F238E27FC236}">
                      <a16:creationId xmlns:a16="http://schemas.microsoft.com/office/drawing/2014/main" id="{F1399118-1688-BF7E-1F3E-AD9FB3A32DD8}"/>
                    </a:ext>
                  </a:extLst>
                </p:cNvPr>
                <p:cNvPicPr/>
                <p:nvPr/>
              </p:nvPicPr>
              <p:blipFill>
                <a:blip r:embed="rId30"/>
                <a:stretch>
                  <a:fillRect/>
                </a:stretch>
              </p:blipFill>
              <p:spPr>
                <a:xfrm>
                  <a:off x="1724520" y="7843168"/>
                  <a:ext cx="167004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45" name="Ink 744">
                  <a:extLst>
                    <a:ext uri="{FF2B5EF4-FFF2-40B4-BE49-F238E27FC236}">
                      <a16:creationId xmlns:a16="http://schemas.microsoft.com/office/drawing/2014/main" id="{ADE4B10A-B38F-E327-9407-D366DA546011}"/>
                    </a:ext>
                  </a:extLst>
                </p14:cNvPr>
                <p14:cNvContentPartPr/>
                <p14:nvPr/>
              </p14:nvContentPartPr>
              <p14:xfrm>
                <a:off x="3265320" y="7679728"/>
                <a:ext cx="195840" cy="172440"/>
              </p14:xfrm>
            </p:contentPart>
          </mc:Choice>
          <mc:Fallback>
            <p:pic>
              <p:nvPicPr>
                <p:cNvPr id="745" name="Ink 744">
                  <a:extLst>
                    <a:ext uri="{FF2B5EF4-FFF2-40B4-BE49-F238E27FC236}">
                      <a16:creationId xmlns:a16="http://schemas.microsoft.com/office/drawing/2014/main" id="{ADE4B10A-B38F-E327-9407-D366DA546011}"/>
                    </a:ext>
                  </a:extLst>
                </p:cNvPr>
                <p:cNvPicPr/>
                <p:nvPr/>
              </p:nvPicPr>
              <p:blipFill>
                <a:blip r:embed="rId32"/>
                <a:stretch>
                  <a:fillRect/>
                </a:stretch>
              </p:blipFill>
              <p:spPr>
                <a:xfrm>
                  <a:off x="3247353" y="7661728"/>
                  <a:ext cx="231415"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46" name="Ink 745">
                  <a:extLst>
                    <a:ext uri="{FF2B5EF4-FFF2-40B4-BE49-F238E27FC236}">
                      <a16:creationId xmlns:a16="http://schemas.microsoft.com/office/drawing/2014/main" id="{9F36A077-A737-B7E5-2AE2-D9EA0D8C5775}"/>
                    </a:ext>
                  </a:extLst>
                </p14:cNvPr>
                <p14:cNvContentPartPr/>
                <p14:nvPr/>
              </p14:nvContentPartPr>
              <p14:xfrm>
                <a:off x="3277200" y="7663888"/>
                <a:ext cx="196560" cy="162360"/>
              </p14:xfrm>
            </p:contentPart>
          </mc:Choice>
          <mc:Fallback>
            <p:pic>
              <p:nvPicPr>
                <p:cNvPr id="746" name="Ink 745">
                  <a:extLst>
                    <a:ext uri="{FF2B5EF4-FFF2-40B4-BE49-F238E27FC236}">
                      <a16:creationId xmlns:a16="http://schemas.microsoft.com/office/drawing/2014/main" id="{9F36A077-A737-B7E5-2AE2-D9EA0D8C5775}"/>
                    </a:ext>
                  </a:extLst>
                </p:cNvPr>
                <p:cNvPicPr/>
                <p:nvPr/>
              </p:nvPicPr>
              <p:blipFill>
                <a:blip r:embed="rId34"/>
                <a:stretch>
                  <a:fillRect/>
                </a:stretch>
              </p:blipFill>
              <p:spPr>
                <a:xfrm>
                  <a:off x="3259200" y="7645888"/>
                  <a:ext cx="2322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47" name="Ink 746">
                  <a:extLst>
                    <a:ext uri="{FF2B5EF4-FFF2-40B4-BE49-F238E27FC236}">
                      <a16:creationId xmlns:a16="http://schemas.microsoft.com/office/drawing/2014/main" id="{D04B4DF1-D5C5-86BB-9430-B018CACD5064}"/>
                    </a:ext>
                  </a:extLst>
                </p14:cNvPr>
                <p14:cNvContentPartPr/>
                <p14:nvPr/>
              </p14:nvContentPartPr>
              <p14:xfrm>
                <a:off x="3464040" y="7841008"/>
                <a:ext cx="4320" cy="68040"/>
              </p14:xfrm>
            </p:contentPart>
          </mc:Choice>
          <mc:Fallback>
            <p:pic>
              <p:nvPicPr>
                <p:cNvPr id="747" name="Ink 746">
                  <a:extLst>
                    <a:ext uri="{FF2B5EF4-FFF2-40B4-BE49-F238E27FC236}">
                      <a16:creationId xmlns:a16="http://schemas.microsoft.com/office/drawing/2014/main" id="{D04B4DF1-D5C5-86BB-9430-B018CACD5064}"/>
                    </a:ext>
                  </a:extLst>
                </p:cNvPr>
                <p:cNvPicPr/>
                <p:nvPr/>
              </p:nvPicPr>
              <p:blipFill>
                <a:blip r:embed="rId36"/>
                <a:stretch>
                  <a:fillRect/>
                </a:stretch>
              </p:blipFill>
              <p:spPr>
                <a:xfrm>
                  <a:off x="3446040" y="7823008"/>
                  <a:ext cx="39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48" name="Ink 747">
                  <a:extLst>
                    <a:ext uri="{FF2B5EF4-FFF2-40B4-BE49-F238E27FC236}">
                      <a16:creationId xmlns:a16="http://schemas.microsoft.com/office/drawing/2014/main" id="{93C92EFA-F52C-BB78-58E6-4E02934C0C03}"/>
                    </a:ext>
                  </a:extLst>
                </p14:cNvPr>
                <p14:cNvContentPartPr/>
                <p14:nvPr/>
              </p14:nvContentPartPr>
              <p14:xfrm>
                <a:off x="2414280" y="7927408"/>
                <a:ext cx="1040400" cy="379800"/>
              </p14:xfrm>
            </p:contentPart>
          </mc:Choice>
          <mc:Fallback>
            <p:pic>
              <p:nvPicPr>
                <p:cNvPr id="748" name="Ink 747">
                  <a:extLst>
                    <a:ext uri="{FF2B5EF4-FFF2-40B4-BE49-F238E27FC236}">
                      <a16:creationId xmlns:a16="http://schemas.microsoft.com/office/drawing/2014/main" id="{93C92EFA-F52C-BB78-58E6-4E02934C0C03}"/>
                    </a:ext>
                  </a:extLst>
                </p:cNvPr>
                <p:cNvPicPr/>
                <p:nvPr/>
              </p:nvPicPr>
              <p:blipFill>
                <a:blip r:embed="rId38"/>
                <a:stretch>
                  <a:fillRect/>
                </a:stretch>
              </p:blipFill>
              <p:spPr>
                <a:xfrm>
                  <a:off x="2396280" y="7909408"/>
                  <a:ext cx="10760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49" name="Ink 748">
                  <a:extLst>
                    <a:ext uri="{FF2B5EF4-FFF2-40B4-BE49-F238E27FC236}">
                      <a16:creationId xmlns:a16="http://schemas.microsoft.com/office/drawing/2014/main" id="{6021A1D1-81BC-B309-67B9-A124CC1F4608}"/>
                    </a:ext>
                  </a:extLst>
                </p14:cNvPr>
                <p14:cNvContentPartPr/>
                <p14:nvPr/>
              </p14:nvContentPartPr>
              <p14:xfrm>
                <a:off x="2083080" y="8464528"/>
                <a:ext cx="68400" cy="157320"/>
              </p14:xfrm>
            </p:contentPart>
          </mc:Choice>
          <mc:Fallback>
            <p:pic>
              <p:nvPicPr>
                <p:cNvPr id="749" name="Ink 748">
                  <a:extLst>
                    <a:ext uri="{FF2B5EF4-FFF2-40B4-BE49-F238E27FC236}">
                      <a16:creationId xmlns:a16="http://schemas.microsoft.com/office/drawing/2014/main" id="{6021A1D1-81BC-B309-67B9-A124CC1F4608}"/>
                    </a:ext>
                  </a:extLst>
                </p:cNvPr>
                <p:cNvPicPr/>
                <p:nvPr/>
              </p:nvPicPr>
              <p:blipFill>
                <a:blip r:embed="rId40"/>
                <a:stretch>
                  <a:fillRect/>
                </a:stretch>
              </p:blipFill>
              <p:spPr>
                <a:xfrm>
                  <a:off x="2064985" y="8446528"/>
                  <a:ext cx="104229"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50" name="Ink 749">
                  <a:extLst>
                    <a:ext uri="{FF2B5EF4-FFF2-40B4-BE49-F238E27FC236}">
                      <a16:creationId xmlns:a16="http://schemas.microsoft.com/office/drawing/2014/main" id="{C47D273F-4360-C83C-9CC7-DEB02736E272}"/>
                    </a:ext>
                  </a:extLst>
                </p14:cNvPr>
                <p14:cNvContentPartPr/>
                <p14:nvPr/>
              </p14:nvContentPartPr>
              <p14:xfrm>
                <a:off x="1635240" y="8378488"/>
                <a:ext cx="588600" cy="272880"/>
              </p14:xfrm>
            </p:contentPart>
          </mc:Choice>
          <mc:Fallback>
            <p:pic>
              <p:nvPicPr>
                <p:cNvPr id="750" name="Ink 749">
                  <a:extLst>
                    <a:ext uri="{FF2B5EF4-FFF2-40B4-BE49-F238E27FC236}">
                      <a16:creationId xmlns:a16="http://schemas.microsoft.com/office/drawing/2014/main" id="{C47D273F-4360-C83C-9CC7-DEB02736E272}"/>
                    </a:ext>
                  </a:extLst>
                </p:cNvPr>
                <p:cNvPicPr/>
                <p:nvPr/>
              </p:nvPicPr>
              <p:blipFill>
                <a:blip r:embed="rId42"/>
                <a:stretch>
                  <a:fillRect/>
                </a:stretch>
              </p:blipFill>
              <p:spPr>
                <a:xfrm>
                  <a:off x="1617240" y="8360488"/>
                  <a:ext cx="6242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51" name="Ink 750">
                  <a:extLst>
                    <a:ext uri="{FF2B5EF4-FFF2-40B4-BE49-F238E27FC236}">
                      <a16:creationId xmlns:a16="http://schemas.microsoft.com/office/drawing/2014/main" id="{4A6F1779-F750-0592-0ED4-F598D2EE97DF}"/>
                    </a:ext>
                  </a:extLst>
                </p14:cNvPr>
                <p14:cNvContentPartPr/>
                <p14:nvPr/>
              </p14:nvContentPartPr>
              <p14:xfrm>
                <a:off x="2238240" y="8303608"/>
                <a:ext cx="177840" cy="71280"/>
              </p14:xfrm>
            </p:contentPart>
          </mc:Choice>
          <mc:Fallback>
            <p:pic>
              <p:nvPicPr>
                <p:cNvPr id="751" name="Ink 750">
                  <a:extLst>
                    <a:ext uri="{FF2B5EF4-FFF2-40B4-BE49-F238E27FC236}">
                      <a16:creationId xmlns:a16="http://schemas.microsoft.com/office/drawing/2014/main" id="{4A6F1779-F750-0592-0ED4-F598D2EE97DF}"/>
                    </a:ext>
                  </a:extLst>
                </p:cNvPr>
                <p:cNvPicPr/>
                <p:nvPr/>
              </p:nvPicPr>
              <p:blipFill>
                <a:blip r:embed="rId44"/>
                <a:stretch>
                  <a:fillRect/>
                </a:stretch>
              </p:blipFill>
              <p:spPr>
                <a:xfrm>
                  <a:off x="2220240" y="8285517"/>
                  <a:ext cx="213480" cy="10710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52" name="Ink 751">
                  <a:extLst>
                    <a:ext uri="{FF2B5EF4-FFF2-40B4-BE49-F238E27FC236}">
                      <a16:creationId xmlns:a16="http://schemas.microsoft.com/office/drawing/2014/main" id="{195A36A9-6D89-B610-23D1-432263A69161}"/>
                    </a:ext>
                  </a:extLst>
                </p14:cNvPr>
                <p14:cNvContentPartPr/>
                <p14:nvPr/>
              </p14:nvContentPartPr>
              <p14:xfrm>
                <a:off x="1510320" y="8282008"/>
                <a:ext cx="720" cy="720"/>
              </p14:xfrm>
            </p:contentPart>
          </mc:Choice>
          <mc:Fallback>
            <p:pic>
              <p:nvPicPr>
                <p:cNvPr id="752" name="Ink 751">
                  <a:extLst>
                    <a:ext uri="{FF2B5EF4-FFF2-40B4-BE49-F238E27FC236}">
                      <a16:creationId xmlns:a16="http://schemas.microsoft.com/office/drawing/2014/main" id="{195A36A9-6D89-B610-23D1-432263A69161}"/>
                    </a:ext>
                  </a:extLst>
                </p:cNvPr>
                <p:cNvPicPr/>
                <p:nvPr/>
              </p:nvPicPr>
              <p:blipFill>
                <a:blip r:embed="rId46"/>
                <a:stretch>
                  <a:fillRect/>
                </a:stretch>
              </p:blipFill>
              <p:spPr>
                <a:xfrm>
                  <a:off x="1492320" y="8264008"/>
                  <a:ext cx="36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53" name="Ink 752">
                  <a:extLst>
                    <a:ext uri="{FF2B5EF4-FFF2-40B4-BE49-F238E27FC236}">
                      <a16:creationId xmlns:a16="http://schemas.microsoft.com/office/drawing/2014/main" id="{BD27BABA-DC9C-C2C4-6162-5D1889AA7FB6}"/>
                    </a:ext>
                  </a:extLst>
                </p14:cNvPr>
                <p14:cNvContentPartPr/>
                <p14:nvPr/>
              </p14:nvContentPartPr>
              <p14:xfrm>
                <a:off x="1507440" y="8226568"/>
                <a:ext cx="152280" cy="57600"/>
              </p14:xfrm>
            </p:contentPart>
          </mc:Choice>
          <mc:Fallback>
            <p:pic>
              <p:nvPicPr>
                <p:cNvPr id="753" name="Ink 752">
                  <a:extLst>
                    <a:ext uri="{FF2B5EF4-FFF2-40B4-BE49-F238E27FC236}">
                      <a16:creationId xmlns:a16="http://schemas.microsoft.com/office/drawing/2014/main" id="{BD27BABA-DC9C-C2C4-6162-5D1889AA7FB6}"/>
                    </a:ext>
                  </a:extLst>
                </p:cNvPr>
                <p:cNvPicPr/>
                <p:nvPr/>
              </p:nvPicPr>
              <p:blipFill>
                <a:blip r:embed="rId48"/>
                <a:stretch>
                  <a:fillRect/>
                </a:stretch>
              </p:blipFill>
              <p:spPr>
                <a:xfrm>
                  <a:off x="1489440" y="8208568"/>
                  <a:ext cx="187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54" name="Ink 753">
                  <a:extLst>
                    <a:ext uri="{FF2B5EF4-FFF2-40B4-BE49-F238E27FC236}">
                      <a16:creationId xmlns:a16="http://schemas.microsoft.com/office/drawing/2014/main" id="{ED31F6FF-10BC-18B4-8C99-6286767EB4B3}"/>
                    </a:ext>
                  </a:extLst>
                </p14:cNvPr>
                <p14:cNvContentPartPr/>
                <p14:nvPr/>
              </p14:nvContentPartPr>
              <p14:xfrm>
                <a:off x="1661880" y="8168608"/>
                <a:ext cx="309960" cy="62280"/>
              </p14:xfrm>
            </p:contentPart>
          </mc:Choice>
          <mc:Fallback>
            <p:pic>
              <p:nvPicPr>
                <p:cNvPr id="754" name="Ink 753">
                  <a:extLst>
                    <a:ext uri="{FF2B5EF4-FFF2-40B4-BE49-F238E27FC236}">
                      <a16:creationId xmlns:a16="http://schemas.microsoft.com/office/drawing/2014/main" id="{ED31F6FF-10BC-18B4-8C99-6286767EB4B3}"/>
                    </a:ext>
                  </a:extLst>
                </p:cNvPr>
                <p:cNvPicPr/>
                <p:nvPr/>
              </p:nvPicPr>
              <p:blipFill>
                <a:blip r:embed="rId50"/>
                <a:stretch>
                  <a:fillRect/>
                </a:stretch>
              </p:blipFill>
              <p:spPr>
                <a:xfrm>
                  <a:off x="1643859" y="8150608"/>
                  <a:ext cx="345641"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55" name="Ink 754">
                  <a:extLst>
                    <a:ext uri="{FF2B5EF4-FFF2-40B4-BE49-F238E27FC236}">
                      <a16:creationId xmlns:a16="http://schemas.microsoft.com/office/drawing/2014/main" id="{F4FDCE44-6944-2E40-4738-2D9B930E4416}"/>
                    </a:ext>
                  </a:extLst>
                </p14:cNvPr>
                <p14:cNvContentPartPr/>
                <p14:nvPr/>
              </p14:nvContentPartPr>
              <p14:xfrm>
                <a:off x="1511760" y="8291368"/>
                <a:ext cx="79200" cy="116640"/>
              </p14:xfrm>
            </p:contentPart>
          </mc:Choice>
          <mc:Fallback>
            <p:pic>
              <p:nvPicPr>
                <p:cNvPr id="755" name="Ink 754">
                  <a:extLst>
                    <a:ext uri="{FF2B5EF4-FFF2-40B4-BE49-F238E27FC236}">
                      <a16:creationId xmlns:a16="http://schemas.microsoft.com/office/drawing/2014/main" id="{F4FDCE44-6944-2E40-4738-2D9B930E4416}"/>
                    </a:ext>
                  </a:extLst>
                </p:cNvPr>
                <p:cNvPicPr/>
                <p:nvPr/>
              </p:nvPicPr>
              <p:blipFill>
                <a:blip r:embed="rId52"/>
                <a:stretch>
                  <a:fillRect/>
                </a:stretch>
              </p:blipFill>
              <p:spPr>
                <a:xfrm>
                  <a:off x="1493760" y="8273368"/>
                  <a:ext cx="114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56" name="Ink 755">
                  <a:extLst>
                    <a:ext uri="{FF2B5EF4-FFF2-40B4-BE49-F238E27FC236}">
                      <a16:creationId xmlns:a16="http://schemas.microsoft.com/office/drawing/2014/main" id="{E2DAAB97-187F-C733-4973-B0297AED2800}"/>
                    </a:ext>
                  </a:extLst>
                </p14:cNvPr>
                <p14:cNvContentPartPr/>
                <p14:nvPr/>
              </p14:nvContentPartPr>
              <p14:xfrm>
                <a:off x="1474680" y="8306128"/>
                <a:ext cx="35280" cy="131400"/>
              </p14:xfrm>
            </p:contentPart>
          </mc:Choice>
          <mc:Fallback>
            <p:pic>
              <p:nvPicPr>
                <p:cNvPr id="756" name="Ink 755">
                  <a:extLst>
                    <a:ext uri="{FF2B5EF4-FFF2-40B4-BE49-F238E27FC236}">
                      <a16:creationId xmlns:a16="http://schemas.microsoft.com/office/drawing/2014/main" id="{E2DAAB97-187F-C733-4973-B0297AED2800}"/>
                    </a:ext>
                  </a:extLst>
                </p:cNvPr>
                <p:cNvPicPr/>
                <p:nvPr/>
              </p:nvPicPr>
              <p:blipFill>
                <a:blip r:embed="rId54"/>
                <a:stretch>
                  <a:fillRect/>
                </a:stretch>
              </p:blipFill>
              <p:spPr>
                <a:xfrm>
                  <a:off x="1456680" y="8288128"/>
                  <a:ext cx="70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57" name="Ink 756">
                  <a:extLst>
                    <a:ext uri="{FF2B5EF4-FFF2-40B4-BE49-F238E27FC236}">
                      <a16:creationId xmlns:a16="http://schemas.microsoft.com/office/drawing/2014/main" id="{B9BA7E03-919C-43F0-86FD-5E6A8A7C5325}"/>
                    </a:ext>
                  </a:extLst>
                </p14:cNvPr>
                <p14:cNvContentPartPr/>
                <p14:nvPr/>
              </p14:nvContentPartPr>
              <p14:xfrm>
                <a:off x="1478640" y="8432128"/>
                <a:ext cx="64080" cy="104400"/>
              </p14:xfrm>
            </p:contentPart>
          </mc:Choice>
          <mc:Fallback>
            <p:pic>
              <p:nvPicPr>
                <p:cNvPr id="757" name="Ink 756">
                  <a:extLst>
                    <a:ext uri="{FF2B5EF4-FFF2-40B4-BE49-F238E27FC236}">
                      <a16:creationId xmlns:a16="http://schemas.microsoft.com/office/drawing/2014/main" id="{B9BA7E03-919C-43F0-86FD-5E6A8A7C5325}"/>
                    </a:ext>
                  </a:extLst>
                </p:cNvPr>
                <p:cNvPicPr/>
                <p:nvPr/>
              </p:nvPicPr>
              <p:blipFill>
                <a:blip r:embed="rId56"/>
                <a:stretch>
                  <a:fillRect/>
                </a:stretch>
              </p:blipFill>
              <p:spPr>
                <a:xfrm>
                  <a:off x="1460640" y="8414128"/>
                  <a:ext cx="99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58" name="Ink 757">
                  <a:extLst>
                    <a:ext uri="{FF2B5EF4-FFF2-40B4-BE49-F238E27FC236}">
                      <a16:creationId xmlns:a16="http://schemas.microsoft.com/office/drawing/2014/main" id="{4E85EF34-8ED1-5A7A-CE5A-CFFCEB011C2A}"/>
                    </a:ext>
                  </a:extLst>
                </p14:cNvPr>
                <p14:cNvContentPartPr/>
                <p14:nvPr/>
              </p14:nvContentPartPr>
              <p14:xfrm>
                <a:off x="1465320" y="8450848"/>
                <a:ext cx="63360" cy="233280"/>
              </p14:xfrm>
            </p:contentPart>
          </mc:Choice>
          <mc:Fallback>
            <p:pic>
              <p:nvPicPr>
                <p:cNvPr id="758" name="Ink 757">
                  <a:extLst>
                    <a:ext uri="{FF2B5EF4-FFF2-40B4-BE49-F238E27FC236}">
                      <a16:creationId xmlns:a16="http://schemas.microsoft.com/office/drawing/2014/main" id="{4E85EF34-8ED1-5A7A-CE5A-CFFCEB011C2A}"/>
                    </a:ext>
                  </a:extLst>
                </p:cNvPr>
                <p:cNvPicPr/>
                <p:nvPr/>
              </p:nvPicPr>
              <p:blipFill>
                <a:blip r:embed="rId58"/>
                <a:stretch>
                  <a:fillRect/>
                </a:stretch>
              </p:blipFill>
              <p:spPr>
                <a:xfrm>
                  <a:off x="1447320" y="8432848"/>
                  <a:ext cx="990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59" name="Ink 758">
                  <a:extLst>
                    <a:ext uri="{FF2B5EF4-FFF2-40B4-BE49-F238E27FC236}">
                      <a16:creationId xmlns:a16="http://schemas.microsoft.com/office/drawing/2014/main" id="{42B74E67-11B0-4732-3D4E-9E7B81EC6A6B}"/>
                    </a:ext>
                  </a:extLst>
                </p14:cNvPr>
                <p14:cNvContentPartPr/>
                <p14:nvPr/>
              </p14:nvContentPartPr>
              <p14:xfrm>
                <a:off x="1526880" y="8671888"/>
                <a:ext cx="17640" cy="18360"/>
              </p14:xfrm>
            </p:contentPart>
          </mc:Choice>
          <mc:Fallback>
            <p:pic>
              <p:nvPicPr>
                <p:cNvPr id="759" name="Ink 758">
                  <a:extLst>
                    <a:ext uri="{FF2B5EF4-FFF2-40B4-BE49-F238E27FC236}">
                      <a16:creationId xmlns:a16="http://schemas.microsoft.com/office/drawing/2014/main" id="{42B74E67-11B0-4732-3D4E-9E7B81EC6A6B}"/>
                    </a:ext>
                  </a:extLst>
                </p:cNvPr>
                <p:cNvPicPr/>
                <p:nvPr/>
              </p:nvPicPr>
              <p:blipFill>
                <a:blip r:embed="rId60"/>
                <a:stretch>
                  <a:fillRect/>
                </a:stretch>
              </p:blipFill>
              <p:spPr>
                <a:xfrm>
                  <a:off x="1508505" y="8653888"/>
                  <a:ext cx="54023"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60" name="Ink 759">
                  <a:extLst>
                    <a:ext uri="{FF2B5EF4-FFF2-40B4-BE49-F238E27FC236}">
                      <a16:creationId xmlns:a16="http://schemas.microsoft.com/office/drawing/2014/main" id="{D80480B4-5C01-9696-4396-FD292CE27960}"/>
                    </a:ext>
                  </a:extLst>
                </p14:cNvPr>
                <p14:cNvContentPartPr/>
                <p14:nvPr/>
              </p14:nvContentPartPr>
              <p14:xfrm>
                <a:off x="1618680" y="8348248"/>
                <a:ext cx="122040" cy="51840"/>
              </p14:xfrm>
            </p:contentPart>
          </mc:Choice>
          <mc:Fallback>
            <p:pic>
              <p:nvPicPr>
                <p:cNvPr id="760" name="Ink 759">
                  <a:extLst>
                    <a:ext uri="{FF2B5EF4-FFF2-40B4-BE49-F238E27FC236}">
                      <a16:creationId xmlns:a16="http://schemas.microsoft.com/office/drawing/2014/main" id="{D80480B4-5C01-9696-4396-FD292CE27960}"/>
                    </a:ext>
                  </a:extLst>
                </p:cNvPr>
                <p:cNvPicPr/>
                <p:nvPr/>
              </p:nvPicPr>
              <p:blipFill>
                <a:blip r:embed="rId62"/>
                <a:stretch>
                  <a:fillRect/>
                </a:stretch>
              </p:blipFill>
              <p:spPr>
                <a:xfrm>
                  <a:off x="1600680" y="8330248"/>
                  <a:ext cx="157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61" name="Ink 760">
                  <a:extLst>
                    <a:ext uri="{FF2B5EF4-FFF2-40B4-BE49-F238E27FC236}">
                      <a16:creationId xmlns:a16="http://schemas.microsoft.com/office/drawing/2014/main" id="{268967E5-AC9F-46D9-32C7-C80A096005E2}"/>
                    </a:ext>
                  </a:extLst>
                </p14:cNvPr>
                <p14:cNvContentPartPr/>
                <p14:nvPr/>
              </p14:nvContentPartPr>
              <p14:xfrm>
                <a:off x="1725960" y="7746328"/>
                <a:ext cx="1535760" cy="652320"/>
              </p14:xfrm>
            </p:contentPart>
          </mc:Choice>
          <mc:Fallback>
            <p:pic>
              <p:nvPicPr>
                <p:cNvPr id="761" name="Ink 760">
                  <a:extLst>
                    <a:ext uri="{FF2B5EF4-FFF2-40B4-BE49-F238E27FC236}">
                      <a16:creationId xmlns:a16="http://schemas.microsoft.com/office/drawing/2014/main" id="{268967E5-AC9F-46D9-32C7-C80A096005E2}"/>
                    </a:ext>
                  </a:extLst>
                </p:cNvPr>
                <p:cNvPicPr/>
                <p:nvPr/>
              </p:nvPicPr>
              <p:blipFill>
                <a:blip r:embed="rId64"/>
                <a:stretch>
                  <a:fillRect/>
                </a:stretch>
              </p:blipFill>
              <p:spPr>
                <a:xfrm>
                  <a:off x="1719839" y="7740205"/>
                  <a:ext cx="1548003" cy="664567"/>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62" name="Ink 761">
                  <a:extLst>
                    <a:ext uri="{FF2B5EF4-FFF2-40B4-BE49-F238E27FC236}">
                      <a16:creationId xmlns:a16="http://schemas.microsoft.com/office/drawing/2014/main" id="{3A10C05E-2ADE-A9A5-6566-0F4044AC75C5}"/>
                    </a:ext>
                  </a:extLst>
                </p14:cNvPr>
                <p14:cNvContentPartPr/>
                <p14:nvPr/>
              </p14:nvContentPartPr>
              <p14:xfrm>
                <a:off x="1717320" y="7802128"/>
                <a:ext cx="1560960" cy="639000"/>
              </p14:xfrm>
            </p:contentPart>
          </mc:Choice>
          <mc:Fallback>
            <p:pic>
              <p:nvPicPr>
                <p:cNvPr id="762" name="Ink 761">
                  <a:extLst>
                    <a:ext uri="{FF2B5EF4-FFF2-40B4-BE49-F238E27FC236}">
                      <a16:creationId xmlns:a16="http://schemas.microsoft.com/office/drawing/2014/main" id="{3A10C05E-2ADE-A9A5-6566-0F4044AC75C5}"/>
                    </a:ext>
                  </a:extLst>
                </p:cNvPr>
                <p:cNvPicPr/>
                <p:nvPr/>
              </p:nvPicPr>
              <p:blipFill>
                <a:blip r:embed="rId66"/>
                <a:stretch>
                  <a:fillRect/>
                </a:stretch>
              </p:blipFill>
              <p:spPr>
                <a:xfrm>
                  <a:off x="1711200" y="7796008"/>
                  <a:ext cx="157320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63" name="Ink 762">
                  <a:extLst>
                    <a:ext uri="{FF2B5EF4-FFF2-40B4-BE49-F238E27FC236}">
                      <a16:creationId xmlns:a16="http://schemas.microsoft.com/office/drawing/2014/main" id="{EB3E90C3-6866-180B-C6EC-029750B69188}"/>
                    </a:ext>
                  </a:extLst>
                </p14:cNvPr>
                <p14:cNvContentPartPr/>
                <p14:nvPr/>
              </p14:nvContentPartPr>
              <p14:xfrm>
                <a:off x="1512120" y="8369488"/>
                <a:ext cx="38160" cy="58320"/>
              </p14:xfrm>
            </p:contentPart>
          </mc:Choice>
          <mc:Fallback>
            <p:pic>
              <p:nvPicPr>
                <p:cNvPr id="763" name="Ink 762">
                  <a:extLst>
                    <a:ext uri="{FF2B5EF4-FFF2-40B4-BE49-F238E27FC236}">
                      <a16:creationId xmlns:a16="http://schemas.microsoft.com/office/drawing/2014/main" id="{EB3E90C3-6866-180B-C6EC-029750B69188}"/>
                    </a:ext>
                  </a:extLst>
                </p:cNvPr>
                <p:cNvPicPr/>
                <p:nvPr/>
              </p:nvPicPr>
              <p:blipFill>
                <a:blip r:embed="rId68"/>
                <a:stretch>
                  <a:fillRect/>
                </a:stretch>
              </p:blipFill>
              <p:spPr>
                <a:xfrm>
                  <a:off x="1506000" y="8363368"/>
                  <a:ext cx="50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64" name="Ink 763">
                  <a:extLst>
                    <a:ext uri="{FF2B5EF4-FFF2-40B4-BE49-F238E27FC236}">
                      <a16:creationId xmlns:a16="http://schemas.microsoft.com/office/drawing/2014/main" id="{A99190BC-C640-9BBD-EE13-B3BFF5F64671}"/>
                    </a:ext>
                  </a:extLst>
                </p14:cNvPr>
                <p14:cNvContentPartPr/>
                <p14:nvPr/>
              </p14:nvContentPartPr>
              <p14:xfrm>
                <a:off x="1512120" y="8399368"/>
                <a:ext cx="36360" cy="63000"/>
              </p14:xfrm>
            </p:contentPart>
          </mc:Choice>
          <mc:Fallback>
            <p:pic>
              <p:nvPicPr>
                <p:cNvPr id="764" name="Ink 763">
                  <a:extLst>
                    <a:ext uri="{FF2B5EF4-FFF2-40B4-BE49-F238E27FC236}">
                      <a16:creationId xmlns:a16="http://schemas.microsoft.com/office/drawing/2014/main" id="{A99190BC-C640-9BBD-EE13-B3BFF5F64671}"/>
                    </a:ext>
                  </a:extLst>
                </p:cNvPr>
                <p:cNvPicPr/>
                <p:nvPr/>
              </p:nvPicPr>
              <p:blipFill>
                <a:blip r:embed="rId70"/>
                <a:stretch>
                  <a:fillRect/>
                </a:stretch>
              </p:blipFill>
              <p:spPr>
                <a:xfrm>
                  <a:off x="1506000" y="8393248"/>
                  <a:ext cx="48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65" name="Ink 764">
                  <a:extLst>
                    <a:ext uri="{FF2B5EF4-FFF2-40B4-BE49-F238E27FC236}">
                      <a16:creationId xmlns:a16="http://schemas.microsoft.com/office/drawing/2014/main" id="{254D9D39-8CFD-ACA8-ADB4-86274FCD273B}"/>
                    </a:ext>
                  </a:extLst>
                </p14:cNvPr>
                <p14:cNvContentPartPr/>
                <p14:nvPr/>
              </p14:nvContentPartPr>
              <p14:xfrm>
                <a:off x="1497360" y="8421328"/>
                <a:ext cx="45720" cy="58320"/>
              </p14:xfrm>
            </p:contentPart>
          </mc:Choice>
          <mc:Fallback>
            <p:pic>
              <p:nvPicPr>
                <p:cNvPr id="765" name="Ink 764">
                  <a:extLst>
                    <a:ext uri="{FF2B5EF4-FFF2-40B4-BE49-F238E27FC236}">
                      <a16:creationId xmlns:a16="http://schemas.microsoft.com/office/drawing/2014/main" id="{254D9D39-8CFD-ACA8-ADB4-86274FCD273B}"/>
                    </a:ext>
                  </a:extLst>
                </p:cNvPr>
                <p:cNvPicPr/>
                <p:nvPr/>
              </p:nvPicPr>
              <p:blipFill>
                <a:blip r:embed="rId72"/>
                <a:stretch>
                  <a:fillRect/>
                </a:stretch>
              </p:blipFill>
              <p:spPr>
                <a:xfrm>
                  <a:off x="1491240" y="8415208"/>
                  <a:ext cx="57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66" name="Ink 765">
                  <a:extLst>
                    <a:ext uri="{FF2B5EF4-FFF2-40B4-BE49-F238E27FC236}">
                      <a16:creationId xmlns:a16="http://schemas.microsoft.com/office/drawing/2014/main" id="{4103A55B-679D-A332-2DA1-C01D4415A25E}"/>
                    </a:ext>
                  </a:extLst>
                </p14:cNvPr>
                <p14:cNvContentPartPr/>
                <p14:nvPr/>
              </p14:nvContentPartPr>
              <p14:xfrm>
                <a:off x="1595280" y="8410528"/>
                <a:ext cx="32760" cy="226800"/>
              </p14:xfrm>
            </p:contentPart>
          </mc:Choice>
          <mc:Fallback>
            <p:pic>
              <p:nvPicPr>
                <p:cNvPr id="766" name="Ink 765">
                  <a:extLst>
                    <a:ext uri="{FF2B5EF4-FFF2-40B4-BE49-F238E27FC236}">
                      <a16:creationId xmlns:a16="http://schemas.microsoft.com/office/drawing/2014/main" id="{4103A55B-679D-A332-2DA1-C01D4415A25E}"/>
                    </a:ext>
                  </a:extLst>
                </p:cNvPr>
                <p:cNvPicPr/>
                <p:nvPr/>
              </p:nvPicPr>
              <p:blipFill>
                <a:blip r:embed="rId74"/>
                <a:stretch>
                  <a:fillRect/>
                </a:stretch>
              </p:blipFill>
              <p:spPr>
                <a:xfrm>
                  <a:off x="1589160" y="8404408"/>
                  <a:ext cx="45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67" name="Ink 766">
                  <a:extLst>
                    <a:ext uri="{FF2B5EF4-FFF2-40B4-BE49-F238E27FC236}">
                      <a16:creationId xmlns:a16="http://schemas.microsoft.com/office/drawing/2014/main" id="{330CE012-78F7-11A2-3CDF-1160F4A1E073}"/>
                    </a:ext>
                  </a:extLst>
                </p14:cNvPr>
                <p14:cNvContentPartPr/>
                <p14:nvPr/>
              </p14:nvContentPartPr>
              <p14:xfrm>
                <a:off x="1560000" y="8414488"/>
                <a:ext cx="42840" cy="249480"/>
              </p14:xfrm>
            </p:contentPart>
          </mc:Choice>
          <mc:Fallback>
            <p:pic>
              <p:nvPicPr>
                <p:cNvPr id="767" name="Ink 766">
                  <a:extLst>
                    <a:ext uri="{FF2B5EF4-FFF2-40B4-BE49-F238E27FC236}">
                      <a16:creationId xmlns:a16="http://schemas.microsoft.com/office/drawing/2014/main" id="{330CE012-78F7-11A2-3CDF-1160F4A1E073}"/>
                    </a:ext>
                  </a:extLst>
                </p:cNvPr>
                <p:cNvPicPr/>
                <p:nvPr/>
              </p:nvPicPr>
              <p:blipFill>
                <a:blip r:embed="rId76"/>
                <a:stretch>
                  <a:fillRect/>
                </a:stretch>
              </p:blipFill>
              <p:spPr>
                <a:xfrm>
                  <a:off x="1553931" y="8408368"/>
                  <a:ext cx="54978"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68" name="Ink 767">
                  <a:extLst>
                    <a:ext uri="{FF2B5EF4-FFF2-40B4-BE49-F238E27FC236}">
                      <a16:creationId xmlns:a16="http://schemas.microsoft.com/office/drawing/2014/main" id="{E21EF7F6-BBA7-282B-75F5-E5E18F47D40C}"/>
                    </a:ext>
                  </a:extLst>
                </p14:cNvPr>
                <p14:cNvContentPartPr/>
                <p14:nvPr/>
              </p14:nvContentPartPr>
              <p14:xfrm>
                <a:off x="1602480" y="8644528"/>
                <a:ext cx="52200" cy="76680"/>
              </p14:xfrm>
            </p:contentPart>
          </mc:Choice>
          <mc:Fallback>
            <p:pic>
              <p:nvPicPr>
                <p:cNvPr id="768" name="Ink 767">
                  <a:extLst>
                    <a:ext uri="{FF2B5EF4-FFF2-40B4-BE49-F238E27FC236}">
                      <a16:creationId xmlns:a16="http://schemas.microsoft.com/office/drawing/2014/main" id="{E21EF7F6-BBA7-282B-75F5-E5E18F47D40C}"/>
                    </a:ext>
                  </a:extLst>
                </p:cNvPr>
                <p:cNvPicPr/>
                <p:nvPr/>
              </p:nvPicPr>
              <p:blipFill>
                <a:blip r:embed="rId78"/>
                <a:stretch>
                  <a:fillRect/>
                </a:stretch>
              </p:blipFill>
              <p:spPr>
                <a:xfrm>
                  <a:off x="1596360" y="8638408"/>
                  <a:ext cx="64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69" name="Ink 768">
                  <a:extLst>
                    <a:ext uri="{FF2B5EF4-FFF2-40B4-BE49-F238E27FC236}">
                      <a16:creationId xmlns:a16="http://schemas.microsoft.com/office/drawing/2014/main" id="{A7C5CDA3-2F0C-3813-F11E-EF056BA31DD5}"/>
                    </a:ext>
                  </a:extLst>
                </p14:cNvPr>
                <p14:cNvContentPartPr/>
                <p14:nvPr/>
              </p14:nvContentPartPr>
              <p14:xfrm>
                <a:off x="1549920" y="8694568"/>
                <a:ext cx="98640" cy="82440"/>
              </p14:xfrm>
            </p:contentPart>
          </mc:Choice>
          <mc:Fallback>
            <p:pic>
              <p:nvPicPr>
                <p:cNvPr id="769" name="Ink 768">
                  <a:extLst>
                    <a:ext uri="{FF2B5EF4-FFF2-40B4-BE49-F238E27FC236}">
                      <a16:creationId xmlns:a16="http://schemas.microsoft.com/office/drawing/2014/main" id="{A7C5CDA3-2F0C-3813-F11E-EF056BA31DD5}"/>
                    </a:ext>
                  </a:extLst>
                </p:cNvPr>
                <p:cNvPicPr/>
                <p:nvPr/>
              </p:nvPicPr>
              <p:blipFill>
                <a:blip r:embed="rId80"/>
                <a:stretch>
                  <a:fillRect/>
                </a:stretch>
              </p:blipFill>
              <p:spPr>
                <a:xfrm>
                  <a:off x="1543800" y="8688448"/>
                  <a:ext cx="110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70" name="Ink 769">
                  <a:extLst>
                    <a:ext uri="{FF2B5EF4-FFF2-40B4-BE49-F238E27FC236}">
                      <a16:creationId xmlns:a16="http://schemas.microsoft.com/office/drawing/2014/main" id="{2B0CDD68-ABAA-B166-4A5E-874F8735E2C2}"/>
                    </a:ext>
                  </a:extLst>
                </p14:cNvPr>
                <p14:cNvContentPartPr/>
                <p14:nvPr/>
              </p14:nvContentPartPr>
              <p14:xfrm>
                <a:off x="2430480" y="7773328"/>
                <a:ext cx="40320" cy="100080"/>
              </p14:xfrm>
            </p:contentPart>
          </mc:Choice>
          <mc:Fallback>
            <p:pic>
              <p:nvPicPr>
                <p:cNvPr id="770" name="Ink 769">
                  <a:extLst>
                    <a:ext uri="{FF2B5EF4-FFF2-40B4-BE49-F238E27FC236}">
                      <a16:creationId xmlns:a16="http://schemas.microsoft.com/office/drawing/2014/main" id="{2B0CDD68-ABAA-B166-4A5E-874F8735E2C2}"/>
                    </a:ext>
                  </a:extLst>
                </p:cNvPr>
                <p:cNvPicPr/>
                <p:nvPr/>
              </p:nvPicPr>
              <p:blipFill>
                <a:blip r:embed="rId82"/>
                <a:stretch>
                  <a:fillRect/>
                </a:stretch>
              </p:blipFill>
              <p:spPr>
                <a:xfrm>
                  <a:off x="2412480" y="7755328"/>
                  <a:ext cx="759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71" name="Ink 770">
                  <a:extLst>
                    <a:ext uri="{FF2B5EF4-FFF2-40B4-BE49-F238E27FC236}">
                      <a16:creationId xmlns:a16="http://schemas.microsoft.com/office/drawing/2014/main" id="{29BF5CF2-EA7C-270C-8E43-3E7E95B25628}"/>
                    </a:ext>
                  </a:extLst>
                </p14:cNvPr>
                <p14:cNvContentPartPr/>
                <p14:nvPr/>
              </p14:nvContentPartPr>
              <p14:xfrm>
                <a:off x="2782560" y="7269688"/>
                <a:ext cx="1080" cy="1080"/>
              </p14:xfrm>
            </p:contentPart>
          </mc:Choice>
          <mc:Fallback>
            <p:pic>
              <p:nvPicPr>
                <p:cNvPr id="771" name="Ink 770">
                  <a:extLst>
                    <a:ext uri="{FF2B5EF4-FFF2-40B4-BE49-F238E27FC236}">
                      <a16:creationId xmlns:a16="http://schemas.microsoft.com/office/drawing/2014/main" id="{29BF5CF2-EA7C-270C-8E43-3E7E95B25628}"/>
                    </a:ext>
                  </a:extLst>
                </p:cNvPr>
                <p:cNvPicPr/>
                <p:nvPr/>
              </p:nvPicPr>
              <p:blipFill>
                <a:blip r:embed="rId84"/>
                <a:stretch>
                  <a:fillRect/>
                </a:stretch>
              </p:blipFill>
              <p:spPr>
                <a:xfrm>
                  <a:off x="2764560" y="7251688"/>
                  <a:ext cx="36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72" name="Ink 771">
                  <a:extLst>
                    <a:ext uri="{FF2B5EF4-FFF2-40B4-BE49-F238E27FC236}">
                      <a16:creationId xmlns:a16="http://schemas.microsoft.com/office/drawing/2014/main" id="{03DA669E-C370-B252-73A1-770A81169980}"/>
                    </a:ext>
                  </a:extLst>
                </p14:cNvPr>
                <p14:cNvContentPartPr/>
                <p14:nvPr/>
              </p14:nvContentPartPr>
              <p14:xfrm>
                <a:off x="2182080" y="7277968"/>
                <a:ext cx="606240" cy="792720"/>
              </p14:xfrm>
            </p:contentPart>
          </mc:Choice>
          <mc:Fallback>
            <p:pic>
              <p:nvPicPr>
                <p:cNvPr id="772" name="Ink 771">
                  <a:extLst>
                    <a:ext uri="{FF2B5EF4-FFF2-40B4-BE49-F238E27FC236}">
                      <a16:creationId xmlns:a16="http://schemas.microsoft.com/office/drawing/2014/main" id="{03DA669E-C370-B252-73A1-770A81169980}"/>
                    </a:ext>
                  </a:extLst>
                </p:cNvPr>
                <p:cNvPicPr/>
                <p:nvPr/>
              </p:nvPicPr>
              <p:blipFill>
                <a:blip r:embed="rId86"/>
                <a:stretch>
                  <a:fillRect/>
                </a:stretch>
              </p:blipFill>
              <p:spPr>
                <a:xfrm>
                  <a:off x="2164080" y="7259968"/>
                  <a:ext cx="64188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773" name="Ink 772">
                  <a:extLst>
                    <a:ext uri="{FF2B5EF4-FFF2-40B4-BE49-F238E27FC236}">
                      <a16:creationId xmlns:a16="http://schemas.microsoft.com/office/drawing/2014/main" id="{C4EC0E14-9B12-D14C-5FC1-A1F18EBE31AA}"/>
                    </a:ext>
                  </a:extLst>
                </p14:cNvPr>
                <p14:cNvContentPartPr/>
                <p14:nvPr/>
              </p14:nvContentPartPr>
              <p14:xfrm>
                <a:off x="1803360" y="7783768"/>
                <a:ext cx="39960" cy="95760"/>
              </p14:xfrm>
            </p:contentPart>
          </mc:Choice>
          <mc:Fallback>
            <p:pic>
              <p:nvPicPr>
                <p:cNvPr id="773" name="Ink 772">
                  <a:extLst>
                    <a:ext uri="{FF2B5EF4-FFF2-40B4-BE49-F238E27FC236}">
                      <a16:creationId xmlns:a16="http://schemas.microsoft.com/office/drawing/2014/main" id="{C4EC0E14-9B12-D14C-5FC1-A1F18EBE31AA}"/>
                    </a:ext>
                  </a:extLst>
                </p:cNvPr>
                <p:cNvPicPr/>
                <p:nvPr/>
              </p:nvPicPr>
              <p:blipFill>
                <a:blip r:embed="rId88"/>
                <a:stretch>
                  <a:fillRect/>
                </a:stretch>
              </p:blipFill>
              <p:spPr>
                <a:xfrm>
                  <a:off x="1740360" y="7405768"/>
                  <a:ext cx="16560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774" name="Ink 773">
                  <a:extLst>
                    <a:ext uri="{FF2B5EF4-FFF2-40B4-BE49-F238E27FC236}">
                      <a16:creationId xmlns:a16="http://schemas.microsoft.com/office/drawing/2014/main" id="{3977E8EA-078B-A49B-BB51-2C547096FD40}"/>
                    </a:ext>
                  </a:extLst>
                </p14:cNvPr>
                <p14:cNvContentPartPr/>
                <p14:nvPr/>
              </p14:nvContentPartPr>
              <p14:xfrm>
                <a:off x="1820640" y="7785208"/>
                <a:ext cx="63720" cy="158400"/>
              </p14:xfrm>
            </p:contentPart>
          </mc:Choice>
          <mc:Fallback>
            <p:pic>
              <p:nvPicPr>
                <p:cNvPr id="774" name="Ink 773">
                  <a:extLst>
                    <a:ext uri="{FF2B5EF4-FFF2-40B4-BE49-F238E27FC236}">
                      <a16:creationId xmlns:a16="http://schemas.microsoft.com/office/drawing/2014/main" id="{3977E8EA-078B-A49B-BB51-2C547096FD40}"/>
                    </a:ext>
                  </a:extLst>
                </p:cNvPr>
                <p:cNvPicPr/>
                <p:nvPr/>
              </p:nvPicPr>
              <p:blipFill>
                <a:blip r:embed="rId90"/>
                <a:stretch>
                  <a:fillRect/>
                </a:stretch>
              </p:blipFill>
              <p:spPr>
                <a:xfrm>
                  <a:off x="1757640" y="7407208"/>
                  <a:ext cx="18936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775" name="Ink 774">
                  <a:extLst>
                    <a:ext uri="{FF2B5EF4-FFF2-40B4-BE49-F238E27FC236}">
                      <a16:creationId xmlns:a16="http://schemas.microsoft.com/office/drawing/2014/main" id="{D42593C9-48E8-E51F-9A22-435C370D6934}"/>
                    </a:ext>
                  </a:extLst>
                </p14:cNvPr>
                <p14:cNvContentPartPr/>
                <p14:nvPr/>
              </p14:nvContentPartPr>
              <p14:xfrm>
                <a:off x="1862760" y="7852888"/>
                <a:ext cx="48960" cy="117720"/>
              </p14:xfrm>
            </p:contentPart>
          </mc:Choice>
          <mc:Fallback>
            <p:pic>
              <p:nvPicPr>
                <p:cNvPr id="775" name="Ink 774">
                  <a:extLst>
                    <a:ext uri="{FF2B5EF4-FFF2-40B4-BE49-F238E27FC236}">
                      <a16:creationId xmlns:a16="http://schemas.microsoft.com/office/drawing/2014/main" id="{D42593C9-48E8-E51F-9A22-435C370D6934}"/>
                    </a:ext>
                  </a:extLst>
                </p:cNvPr>
                <p:cNvPicPr/>
                <p:nvPr/>
              </p:nvPicPr>
              <p:blipFill>
                <a:blip r:embed="rId92"/>
                <a:stretch>
                  <a:fillRect/>
                </a:stretch>
              </p:blipFill>
              <p:spPr>
                <a:xfrm>
                  <a:off x="1799760" y="7473728"/>
                  <a:ext cx="174600" cy="875678"/>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776" name="Ink 775">
                  <a:extLst>
                    <a:ext uri="{FF2B5EF4-FFF2-40B4-BE49-F238E27FC236}">
                      <a16:creationId xmlns:a16="http://schemas.microsoft.com/office/drawing/2014/main" id="{CB599265-BAC3-2056-0660-F0169A5638C5}"/>
                    </a:ext>
                  </a:extLst>
                </p14:cNvPr>
                <p14:cNvContentPartPr/>
                <p14:nvPr/>
              </p14:nvContentPartPr>
              <p14:xfrm>
                <a:off x="1866720" y="7846048"/>
                <a:ext cx="35280" cy="82440"/>
              </p14:xfrm>
            </p:contentPart>
          </mc:Choice>
          <mc:Fallback>
            <p:pic>
              <p:nvPicPr>
                <p:cNvPr id="776" name="Ink 775">
                  <a:extLst>
                    <a:ext uri="{FF2B5EF4-FFF2-40B4-BE49-F238E27FC236}">
                      <a16:creationId xmlns:a16="http://schemas.microsoft.com/office/drawing/2014/main" id="{CB599265-BAC3-2056-0660-F0169A5638C5}"/>
                    </a:ext>
                  </a:extLst>
                </p:cNvPr>
                <p:cNvPicPr/>
                <p:nvPr/>
              </p:nvPicPr>
              <p:blipFill>
                <a:blip r:embed="rId94"/>
                <a:stretch>
                  <a:fillRect/>
                </a:stretch>
              </p:blipFill>
              <p:spPr>
                <a:xfrm>
                  <a:off x="1803720" y="7468048"/>
                  <a:ext cx="16092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777" name="Ink 776">
                  <a:extLst>
                    <a:ext uri="{FF2B5EF4-FFF2-40B4-BE49-F238E27FC236}">
                      <a16:creationId xmlns:a16="http://schemas.microsoft.com/office/drawing/2014/main" id="{09C66E2A-F261-FC4C-0D2B-764930AC342F}"/>
                    </a:ext>
                  </a:extLst>
                </p14:cNvPr>
                <p14:cNvContentPartPr/>
                <p14:nvPr/>
              </p14:nvContentPartPr>
              <p14:xfrm>
                <a:off x="1881480" y="7851808"/>
                <a:ext cx="30960" cy="61560"/>
              </p14:xfrm>
            </p:contentPart>
          </mc:Choice>
          <mc:Fallback>
            <p:pic>
              <p:nvPicPr>
                <p:cNvPr id="777" name="Ink 776">
                  <a:extLst>
                    <a:ext uri="{FF2B5EF4-FFF2-40B4-BE49-F238E27FC236}">
                      <a16:creationId xmlns:a16="http://schemas.microsoft.com/office/drawing/2014/main" id="{09C66E2A-F261-FC4C-0D2B-764930AC342F}"/>
                    </a:ext>
                  </a:extLst>
                </p:cNvPr>
                <p:cNvPicPr/>
                <p:nvPr/>
              </p:nvPicPr>
              <p:blipFill>
                <a:blip r:embed="rId96"/>
                <a:stretch>
                  <a:fillRect/>
                </a:stretch>
              </p:blipFill>
              <p:spPr>
                <a:xfrm>
                  <a:off x="1818480" y="7476006"/>
                  <a:ext cx="156600" cy="812807"/>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778" name="Ink 777">
                  <a:extLst>
                    <a:ext uri="{FF2B5EF4-FFF2-40B4-BE49-F238E27FC236}">
                      <a16:creationId xmlns:a16="http://schemas.microsoft.com/office/drawing/2014/main" id="{259395AD-F245-0CAA-6238-71EEABC67561}"/>
                    </a:ext>
                  </a:extLst>
                </p14:cNvPr>
                <p14:cNvContentPartPr/>
                <p14:nvPr/>
              </p14:nvContentPartPr>
              <p14:xfrm>
                <a:off x="1903800" y="7862608"/>
                <a:ext cx="22320" cy="70560"/>
              </p14:xfrm>
            </p:contentPart>
          </mc:Choice>
          <mc:Fallback>
            <p:pic>
              <p:nvPicPr>
                <p:cNvPr id="778" name="Ink 777">
                  <a:extLst>
                    <a:ext uri="{FF2B5EF4-FFF2-40B4-BE49-F238E27FC236}">
                      <a16:creationId xmlns:a16="http://schemas.microsoft.com/office/drawing/2014/main" id="{259395AD-F245-0CAA-6238-71EEABC67561}"/>
                    </a:ext>
                  </a:extLst>
                </p:cNvPr>
                <p:cNvPicPr/>
                <p:nvPr/>
              </p:nvPicPr>
              <p:blipFill>
                <a:blip r:embed="rId98"/>
                <a:stretch>
                  <a:fillRect/>
                </a:stretch>
              </p:blipFill>
              <p:spPr>
                <a:xfrm>
                  <a:off x="1839767" y="7484608"/>
                  <a:ext cx="15002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779" name="Ink 778">
                  <a:extLst>
                    <a:ext uri="{FF2B5EF4-FFF2-40B4-BE49-F238E27FC236}">
                      <a16:creationId xmlns:a16="http://schemas.microsoft.com/office/drawing/2014/main" id="{59BD7E14-EAC0-AB08-5D96-76B7F1DEDC20}"/>
                    </a:ext>
                  </a:extLst>
                </p14:cNvPr>
                <p14:cNvContentPartPr/>
                <p14:nvPr/>
              </p14:nvContentPartPr>
              <p14:xfrm>
                <a:off x="1890840" y="7864048"/>
                <a:ext cx="49320" cy="148680"/>
              </p14:xfrm>
            </p:contentPart>
          </mc:Choice>
          <mc:Fallback>
            <p:pic>
              <p:nvPicPr>
                <p:cNvPr id="779" name="Ink 778">
                  <a:extLst>
                    <a:ext uri="{FF2B5EF4-FFF2-40B4-BE49-F238E27FC236}">
                      <a16:creationId xmlns:a16="http://schemas.microsoft.com/office/drawing/2014/main" id="{59BD7E14-EAC0-AB08-5D96-76B7F1DEDC20}"/>
                    </a:ext>
                  </a:extLst>
                </p:cNvPr>
                <p:cNvPicPr/>
                <p:nvPr/>
              </p:nvPicPr>
              <p:blipFill>
                <a:blip r:embed="rId100"/>
                <a:stretch>
                  <a:fillRect/>
                </a:stretch>
              </p:blipFill>
              <p:spPr>
                <a:xfrm>
                  <a:off x="1827840" y="7486048"/>
                  <a:ext cx="17496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780" name="Ink 779">
                  <a:extLst>
                    <a:ext uri="{FF2B5EF4-FFF2-40B4-BE49-F238E27FC236}">
                      <a16:creationId xmlns:a16="http://schemas.microsoft.com/office/drawing/2014/main" id="{86B758A1-F796-8406-06C9-FCA5C1140F14}"/>
                    </a:ext>
                  </a:extLst>
                </p14:cNvPr>
                <p14:cNvContentPartPr/>
                <p14:nvPr/>
              </p14:nvContentPartPr>
              <p14:xfrm>
                <a:off x="1884000" y="7909048"/>
                <a:ext cx="85680" cy="193320"/>
              </p14:xfrm>
            </p:contentPart>
          </mc:Choice>
          <mc:Fallback>
            <p:pic>
              <p:nvPicPr>
                <p:cNvPr id="780" name="Ink 779">
                  <a:extLst>
                    <a:ext uri="{FF2B5EF4-FFF2-40B4-BE49-F238E27FC236}">
                      <a16:creationId xmlns:a16="http://schemas.microsoft.com/office/drawing/2014/main" id="{86B758A1-F796-8406-06C9-FCA5C1140F14}"/>
                    </a:ext>
                  </a:extLst>
                </p:cNvPr>
                <p:cNvPicPr/>
                <p:nvPr/>
              </p:nvPicPr>
              <p:blipFill>
                <a:blip r:embed="rId102"/>
                <a:stretch>
                  <a:fillRect/>
                </a:stretch>
              </p:blipFill>
              <p:spPr>
                <a:xfrm>
                  <a:off x="1821000" y="7531751"/>
                  <a:ext cx="211320" cy="947555"/>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781" name="Ink 780">
                  <a:extLst>
                    <a:ext uri="{FF2B5EF4-FFF2-40B4-BE49-F238E27FC236}">
                      <a16:creationId xmlns:a16="http://schemas.microsoft.com/office/drawing/2014/main" id="{FEEA2A57-054C-BEE9-DEBC-1E2ED441A44E}"/>
                    </a:ext>
                  </a:extLst>
                </p14:cNvPr>
                <p14:cNvContentPartPr/>
                <p14:nvPr/>
              </p14:nvContentPartPr>
              <p14:xfrm>
                <a:off x="1898760" y="7941448"/>
                <a:ext cx="85320" cy="162360"/>
              </p14:xfrm>
            </p:contentPart>
          </mc:Choice>
          <mc:Fallback>
            <p:pic>
              <p:nvPicPr>
                <p:cNvPr id="781" name="Ink 780">
                  <a:extLst>
                    <a:ext uri="{FF2B5EF4-FFF2-40B4-BE49-F238E27FC236}">
                      <a16:creationId xmlns:a16="http://schemas.microsoft.com/office/drawing/2014/main" id="{FEEA2A57-054C-BEE9-DEBC-1E2ED441A44E}"/>
                    </a:ext>
                  </a:extLst>
                </p:cNvPr>
                <p:cNvPicPr/>
                <p:nvPr/>
              </p:nvPicPr>
              <p:blipFill>
                <a:blip r:embed="rId104"/>
                <a:stretch>
                  <a:fillRect/>
                </a:stretch>
              </p:blipFill>
              <p:spPr>
                <a:xfrm>
                  <a:off x="1836025" y="7562608"/>
                  <a:ext cx="210432" cy="91967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782" name="Ink 781">
                  <a:extLst>
                    <a:ext uri="{FF2B5EF4-FFF2-40B4-BE49-F238E27FC236}">
                      <a16:creationId xmlns:a16="http://schemas.microsoft.com/office/drawing/2014/main" id="{428B5349-AAC4-0BD9-7BEC-4C97D813815C}"/>
                    </a:ext>
                  </a:extLst>
                </p14:cNvPr>
                <p14:cNvContentPartPr/>
                <p14:nvPr/>
              </p14:nvContentPartPr>
              <p14:xfrm>
                <a:off x="1931880" y="7976728"/>
                <a:ext cx="78480" cy="141120"/>
              </p14:xfrm>
            </p:contentPart>
          </mc:Choice>
          <mc:Fallback>
            <p:pic>
              <p:nvPicPr>
                <p:cNvPr id="782" name="Ink 781">
                  <a:extLst>
                    <a:ext uri="{FF2B5EF4-FFF2-40B4-BE49-F238E27FC236}">
                      <a16:creationId xmlns:a16="http://schemas.microsoft.com/office/drawing/2014/main" id="{428B5349-AAC4-0BD9-7BEC-4C97D813815C}"/>
                    </a:ext>
                  </a:extLst>
                </p:cNvPr>
                <p:cNvPicPr/>
                <p:nvPr/>
              </p:nvPicPr>
              <p:blipFill>
                <a:blip r:embed="rId106"/>
                <a:stretch>
                  <a:fillRect/>
                </a:stretch>
              </p:blipFill>
              <p:spPr>
                <a:xfrm>
                  <a:off x="1868880" y="7598728"/>
                  <a:ext cx="204120" cy="89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783" name="Ink 782">
                  <a:extLst>
                    <a:ext uri="{FF2B5EF4-FFF2-40B4-BE49-F238E27FC236}">
                      <a16:creationId xmlns:a16="http://schemas.microsoft.com/office/drawing/2014/main" id="{E79A10BE-DF71-2A37-EE0D-B76BF9582E68}"/>
                    </a:ext>
                  </a:extLst>
                </p14:cNvPr>
                <p14:cNvContentPartPr/>
                <p14:nvPr/>
              </p14:nvContentPartPr>
              <p14:xfrm>
                <a:off x="1957080" y="8006608"/>
                <a:ext cx="65160" cy="126360"/>
              </p14:xfrm>
            </p:contentPart>
          </mc:Choice>
          <mc:Fallback>
            <p:pic>
              <p:nvPicPr>
                <p:cNvPr id="783" name="Ink 782">
                  <a:extLst>
                    <a:ext uri="{FF2B5EF4-FFF2-40B4-BE49-F238E27FC236}">
                      <a16:creationId xmlns:a16="http://schemas.microsoft.com/office/drawing/2014/main" id="{E79A10BE-DF71-2A37-EE0D-B76BF9582E68}"/>
                    </a:ext>
                  </a:extLst>
                </p:cNvPr>
                <p:cNvPicPr/>
                <p:nvPr/>
              </p:nvPicPr>
              <p:blipFill>
                <a:blip r:embed="rId108"/>
                <a:stretch>
                  <a:fillRect/>
                </a:stretch>
              </p:blipFill>
              <p:spPr>
                <a:xfrm>
                  <a:off x="1893730" y="7628608"/>
                  <a:ext cx="191498" cy="88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784" name="Ink 783">
                  <a:extLst>
                    <a:ext uri="{FF2B5EF4-FFF2-40B4-BE49-F238E27FC236}">
                      <a16:creationId xmlns:a16="http://schemas.microsoft.com/office/drawing/2014/main" id="{2C5F387A-357A-4E77-5F0D-DCC55BF8EC10}"/>
                    </a:ext>
                  </a:extLst>
                </p14:cNvPr>
                <p14:cNvContentPartPr/>
                <p14:nvPr/>
              </p14:nvContentPartPr>
              <p14:xfrm>
                <a:off x="1985880" y="8032168"/>
                <a:ext cx="100080" cy="70560"/>
              </p14:xfrm>
            </p:contentPart>
          </mc:Choice>
          <mc:Fallback>
            <p:pic>
              <p:nvPicPr>
                <p:cNvPr id="784" name="Ink 783">
                  <a:extLst>
                    <a:ext uri="{FF2B5EF4-FFF2-40B4-BE49-F238E27FC236}">
                      <a16:creationId xmlns:a16="http://schemas.microsoft.com/office/drawing/2014/main" id="{2C5F387A-357A-4E77-5F0D-DCC55BF8EC10}"/>
                    </a:ext>
                  </a:extLst>
                </p:cNvPr>
                <p:cNvPicPr/>
                <p:nvPr/>
              </p:nvPicPr>
              <p:blipFill>
                <a:blip r:embed="rId110"/>
                <a:stretch>
                  <a:fillRect/>
                </a:stretch>
              </p:blipFill>
              <p:spPr>
                <a:xfrm>
                  <a:off x="1922653" y="7652230"/>
                  <a:ext cx="226174" cy="830075"/>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785" name="Ink 784">
                  <a:extLst>
                    <a:ext uri="{FF2B5EF4-FFF2-40B4-BE49-F238E27FC236}">
                      <a16:creationId xmlns:a16="http://schemas.microsoft.com/office/drawing/2014/main" id="{F252B36B-5A18-0640-D1E8-D23C0A853A5B}"/>
                    </a:ext>
                  </a:extLst>
                </p14:cNvPr>
                <p14:cNvContentPartPr/>
                <p14:nvPr/>
              </p14:nvContentPartPr>
              <p14:xfrm>
                <a:off x="1999560" y="8051608"/>
                <a:ext cx="83520" cy="23040"/>
              </p14:xfrm>
            </p:contentPart>
          </mc:Choice>
          <mc:Fallback>
            <p:pic>
              <p:nvPicPr>
                <p:cNvPr id="785" name="Ink 784">
                  <a:extLst>
                    <a:ext uri="{FF2B5EF4-FFF2-40B4-BE49-F238E27FC236}">
                      <a16:creationId xmlns:a16="http://schemas.microsoft.com/office/drawing/2014/main" id="{F252B36B-5A18-0640-D1E8-D23C0A853A5B}"/>
                    </a:ext>
                  </a:extLst>
                </p:cNvPr>
                <p:cNvPicPr/>
                <p:nvPr/>
              </p:nvPicPr>
              <p:blipFill>
                <a:blip r:embed="rId112"/>
                <a:stretch>
                  <a:fillRect/>
                </a:stretch>
              </p:blipFill>
              <p:spPr>
                <a:xfrm>
                  <a:off x="1936287" y="7673608"/>
                  <a:ext cx="209704" cy="77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786" name="Ink 785">
                  <a:extLst>
                    <a:ext uri="{FF2B5EF4-FFF2-40B4-BE49-F238E27FC236}">
                      <a16:creationId xmlns:a16="http://schemas.microsoft.com/office/drawing/2014/main" id="{FCF03F3B-5E5F-6C9C-AF07-9DB4441541BA}"/>
                    </a:ext>
                  </a:extLst>
                </p14:cNvPr>
                <p14:cNvContentPartPr/>
                <p14:nvPr/>
              </p14:nvContentPartPr>
              <p14:xfrm>
                <a:off x="2016840" y="8059528"/>
                <a:ext cx="79200" cy="21240"/>
              </p14:xfrm>
            </p:contentPart>
          </mc:Choice>
          <mc:Fallback>
            <p:pic>
              <p:nvPicPr>
                <p:cNvPr id="786" name="Ink 785">
                  <a:extLst>
                    <a:ext uri="{FF2B5EF4-FFF2-40B4-BE49-F238E27FC236}">
                      <a16:creationId xmlns:a16="http://schemas.microsoft.com/office/drawing/2014/main" id="{FCF03F3B-5E5F-6C9C-AF07-9DB4441541BA}"/>
                    </a:ext>
                  </a:extLst>
                </p:cNvPr>
                <p:cNvPicPr/>
                <p:nvPr/>
              </p:nvPicPr>
              <p:blipFill>
                <a:blip r:embed="rId114"/>
                <a:stretch>
                  <a:fillRect/>
                </a:stretch>
              </p:blipFill>
              <p:spPr>
                <a:xfrm>
                  <a:off x="1953552" y="7681528"/>
                  <a:ext cx="205414"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787" name="Ink 786">
                  <a:extLst>
                    <a:ext uri="{FF2B5EF4-FFF2-40B4-BE49-F238E27FC236}">
                      <a16:creationId xmlns:a16="http://schemas.microsoft.com/office/drawing/2014/main" id="{C7A92364-657F-47A4-2B3B-3FF63801C486}"/>
                    </a:ext>
                  </a:extLst>
                </p14:cNvPr>
                <p14:cNvContentPartPr/>
                <p14:nvPr/>
              </p14:nvContentPartPr>
              <p14:xfrm>
                <a:off x="1979040" y="8128288"/>
                <a:ext cx="102960" cy="19080"/>
              </p14:xfrm>
            </p:contentPart>
          </mc:Choice>
          <mc:Fallback>
            <p:pic>
              <p:nvPicPr>
                <p:cNvPr id="787" name="Ink 786">
                  <a:extLst>
                    <a:ext uri="{FF2B5EF4-FFF2-40B4-BE49-F238E27FC236}">
                      <a16:creationId xmlns:a16="http://schemas.microsoft.com/office/drawing/2014/main" id="{C7A92364-657F-47A4-2B3B-3FF63801C486}"/>
                    </a:ext>
                  </a:extLst>
                </p:cNvPr>
                <p:cNvPicPr/>
                <p:nvPr/>
              </p:nvPicPr>
              <p:blipFill>
                <a:blip r:embed="rId116"/>
                <a:stretch>
                  <a:fillRect/>
                </a:stretch>
              </p:blipFill>
              <p:spPr>
                <a:xfrm>
                  <a:off x="1916040" y="7743019"/>
                  <a:ext cx="228600" cy="789252"/>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788" name="Ink 787">
                  <a:extLst>
                    <a:ext uri="{FF2B5EF4-FFF2-40B4-BE49-F238E27FC236}">
                      <a16:creationId xmlns:a16="http://schemas.microsoft.com/office/drawing/2014/main" id="{53A91A1F-B584-A339-CC80-BF65A3EDF72D}"/>
                    </a:ext>
                  </a:extLst>
                </p14:cNvPr>
                <p14:cNvContentPartPr/>
                <p14:nvPr/>
              </p14:nvContentPartPr>
              <p14:xfrm>
                <a:off x="2024760" y="8113528"/>
                <a:ext cx="113760" cy="21960"/>
              </p14:xfrm>
            </p:contentPart>
          </mc:Choice>
          <mc:Fallback>
            <p:pic>
              <p:nvPicPr>
                <p:cNvPr id="788" name="Ink 787">
                  <a:extLst>
                    <a:ext uri="{FF2B5EF4-FFF2-40B4-BE49-F238E27FC236}">
                      <a16:creationId xmlns:a16="http://schemas.microsoft.com/office/drawing/2014/main" id="{53A91A1F-B584-A339-CC80-BF65A3EDF72D}"/>
                    </a:ext>
                  </a:extLst>
                </p:cNvPr>
                <p:cNvPicPr/>
                <p:nvPr/>
              </p:nvPicPr>
              <p:blipFill>
                <a:blip r:embed="rId118"/>
                <a:stretch>
                  <a:fillRect/>
                </a:stretch>
              </p:blipFill>
              <p:spPr>
                <a:xfrm>
                  <a:off x="1961760" y="7735528"/>
                  <a:ext cx="239400" cy="77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789" name="Ink 788">
                  <a:extLst>
                    <a:ext uri="{FF2B5EF4-FFF2-40B4-BE49-F238E27FC236}">
                      <a16:creationId xmlns:a16="http://schemas.microsoft.com/office/drawing/2014/main" id="{390F07F9-E835-86CA-806B-0A3B9FF811EC}"/>
                    </a:ext>
                  </a:extLst>
                </p14:cNvPr>
                <p14:cNvContentPartPr/>
                <p14:nvPr/>
              </p14:nvContentPartPr>
              <p14:xfrm>
                <a:off x="2078760" y="8112808"/>
                <a:ext cx="109800" cy="15120"/>
              </p14:xfrm>
            </p:contentPart>
          </mc:Choice>
          <mc:Fallback>
            <p:pic>
              <p:nvPicPr>
                <p:cNvPr id="789" name="Ink 788">
                  <a:extLst>
                    <a:ext uri="{FF2B5EF4-FFF2-40B4-BE49-F238E27FC236}">
                      <a16:creationId xmlns:a16="http://schemas.microsoft.com/office/drawing/2014/main" id="{390F07F9-E835-86CA-806B-0A3B9FF811EC}"/>
                    </a:ext>
                  </a:extLst>
                </p:cNvPr>
                <p:cNvPicPr/>
                <p:nvPr/>
              </p:nvPicPr>
              <p:blipFill>
                <a:blip r:embed="rId120"/>
                <a:stretch>
                  <a:fillRect/>
                </a:stretch>
              </p:blipFill>
              <p:spPr>
                <a:xfrm>
                  <a:off x="2015553" y="7725588"/>
                  <a:ext cx="235853" cy="78919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790" name="Ink 789">
                  <a:extLst>
                    <a:ext uri="{FF2B5EF4-FFF2-40B4-BE49-F238E27FC236}">
                      <a16:creationId xmlns:a16="http://schemas.microsoft.com/office/drawing/2014/main" id="{41ACA83E-D6CB-3B7E-1FFC-8E0C9BE0DE4E}"/>
                    </a:ext>
                  </a:extLst>
                </p14:cNvPr>
                <p14:cNvContentPartPr/>
                <p14:nvPr/>
              </p14:nvContentPartPr>
              <p14:xfrm>
                <a:off x="2062920" y="8036488"/>
                <a:ext cx="47880" cy="45360"/>
              </p14:xfrm>
            </p:contentPart>
          </mc:Choice>
          <mc:Fallback>
            <p:pic>
              <p:nvPicPr>
                <p:cNvPr id="790" name="Ink 789">
                  <a:extLst>
                    <a:ext uri="{FF2B5EF4-FFF2-40B4-BE49-F238E27FC236}">
                      <a16:creationId xmlns:a16="http://schemas.microsoft.com/office/drawing/2014/main" id="{41ACA83E-D6CB-3B7E-1FFC-8E0C9BE0DE4E}"/>
                    </a:ext>
                  </a:extLst>
                </p:cNvPr>
                <p:cNvPicPr/>
                <p:nvPr/>
              </p:nvPicPr>
              <p:blipFill>
                <a:blip r:embed="rId122"/>
                <a:stretch>
                  <a:fillRect/>
                </a:stretch>
              </p:blipFill>
              <p:spPr>
                <a:xfrm>
                  <a:off x="1999920" y="7658488"/>
                  <a:ext cx="173520" cy="80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791" name="Ink 790">
                  <a:extLst>
                    <a:ext uri="{FF2B5EF4-FFF2-40B4-BE49-F238E27FC236}">
                      <a16:creationId xmlns:a16="http://schemas.microsoft.com/office/drawing/2014/main" id="{ED54D640-AE18-AE3B-36AE-8BD46FEBD387}"/>
                    </a:ext>
                  </a:extLst>
                </p14:cNvPr>
                <p14:cNvContentPartPr/>
                <p14:nvPr/>
              </p14:nvContentPartPr>
              <p14:xfrm>
                <a:off x="1806960" y="7709608"/>
                <a:ext cx="13680" cy="90720"/>
              </p14:xfrm>
            </p:contentPart>
          </mc:Choice>
          <mc:Fallback>
            <p:pic>
              <p:nvPicPr>
                <p:cNvPr id="791" name="Ink 790">
                  <a:extLst>
                    <a:ext uri="{FF2B5EF4-FFF2-40B4-BE49-F238E27FC236}">
                      <a16:creationId xmlns:a16="http://schemas.microsoft.com/office/drawing/2014/main" id="{ED54D640-AE18-AE3B-36AE-8BD46FEBD387}"/>
                    </a:ext>
                  </a:extLst>
                </p:cNvPr>
                <p:cNvPicPr/>
                <p:nvPr/>
              </p:nvPicPr>
              <p:blipFill>
                <a:blip r:embed="rId124"/>
                <a:stretch>
                  <a:fillRect/>
                </a:stretch>
              </p:blipFill>
              <p:spPr>
                <a:xfrm>
                  <a:off x="1742257" y="7331608"/>
                  <a:ext cx="142716" cy="84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792" name="Ink 791">
                  <a:extLst>
                    <a:ext uri="{FF2B5EF4-FFF2-40B4-BE49-F238E27FC236}">
                      <a16:creationId xmlns:a16="http://schemas.microsoft.com/office/drawing/2014/main" id="{51AF299C-27BC-B987-A61A-725765F640A7}"/>
                    </a:ext>
                  </a:extLst>
                </p14:cNvPr>
                <p14:cNvContentPartPr/>
                <p14:nvPr/>
              </p14:nvContentPartPr>
              <p14:xfrm>
                <a:off x="1811640" y="7700248"/>
                <a:ext cx="29880" cy="138960"/>
              </p14:xfrm>
            </p:contentPart>
          </mc:Choice>
          <mc:Fallback>
            <p:pic>
              <p:nvPicPr>
                <p:cNvPr id="792" name="Ink 791">
                  <a:extLst>
                    <a:ext uri="{FF2B5EF4-FFF2-40B4-BE49-F238E27FC236}">
                      <a16:creationId xmlns:a16="http://schemas.microsoft.com/office/drawing/2014/main" id="{51AF299C-27BC-B987-A61A-725765F640A7}"/>
                    </a:ext>
                  </a:extLst>
                </p:cNvPr>
                <p:cNvPicPr/>
                <p:nvPr/>
              </p:nvPicPr>
              <p:blipFill>
                <a:blip r:embed="rId126"/>
                <a:stretch>
                  <a:fillRect/>
                </a:stretch>
              </p:blipFill>
              <p:spPr>
                <a:xfrm>
                  <a:off x="1749390" y="7322248"/>
                  <a:ext cx="154024" cy="89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793" name="Ink 792">
                  <a:extLst>
                    <a:ext uri="{FF2B5EF4-FFF2-40B4-BE49-F238E27FC236}">
                      <a16:creationId xmlns:a16="http://schemas.microsoft.com/office/drawing/2014/main" id="{23DE0501-75F7-C614-D704-271ECB08C4B6}"/>
                    </a:ext>
                  </a:extLst>
                </p14:cNvPr>
                <p14:cNvContentPartPr/>
                <p14:nvPr/>
              </p14:nvContentPartPr>
              <p14:xfrm>
                <a:off x="1808400" y="7683688"/>
                <a:ext cx="45720" cy="188640"/>
              </p14:xfrm>
            </p:contentPart>
          </mc:Choice>
          <mc:Fallback>
            <p:pic>
              <p:nvPicPr>
                <p:cNvPr id="793" name="Ink 792">
                  <a:extLst>
                    <a:ext uri="{FF2B5EF4-FFF2-40B4-BE49-F238E27FC236}">
                      <a16:creationId xmlns:a16="http://schemas.microsoft.com/office/drawing/2014/main" id="{23DE0501-75F7-C614-D704-271ECB08C4B6}"/>
                    </a:ext>
                  </a:extLst>
                </p:cNvPr>
                <p:cNvPicPr/>
                <p:nvPr/>
              </p:nvPicPr>
              <p:blipFill>
                <a:blip r:embed="rId128"/>
                <a:stretch>
                  <a:fillRect/>
                </a:stretch>
              </p:blipFill>
              <p:spPr>
                <a:xfrm>
                  <a:off x="1745400" y="7305688"/>
                  <a:ext cx="171360" cy="94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794" name="Ink 793">
                  <a:extLst>
                    <a:ext uri="{FF2B5EF4-FFF2-40B4-BE49-F238E27FC236}">
                      <a16:creationId xmlns:a16="http://schemas.microsoft.com/office/drawing/2014/main" id="{BC60D23D-E083-22DF-9871-01BC0E812A39}"/>
                    </a:ext>
                  </a:extLst>
                </p14:cNvPr>
                <p14:cNvContentPartPr/>
                <p14:nvPr/>
              </p14:nvContentPartPr>
              <p14:xfrm>
                <a:off x="1749720" y="7588648"/>
                <a:ext cx="70560" cy="128880"/>
              </p14:xfrm>
            </p:contentPart>
          </mc:Choice>
          <mc:Fallback>
            <p:pic>
              <p:nvPicPr>
                <p:cNvPr id="794" name="Ink 793">
                  <a:extLst>
                    <a:ext uri="{FF2B5EF4-FFF2-40B4-BE49-F238E27FC236}">
                      <a16:creationId xmlns:a16="http://schemas.microsoft.com/office/drawing/2014/main" id="{BC60D23D-E083-22DF-9871-01BC0E812A39}"/>
                    </a:ext>
                  </a:extLst>
                </p:cNvPr>
                <p:cNvPicPr/>
                <p:nvPr/>
              </p:nvPicPr>
              <p:blipFill>
                <a:blip r:embed="rId130"/>
                <a:stretch>
                  <a:fillRect/>
                </a:stretch>
              </p:blipFill>
              <p:spPr>
                <a:xfrm>
                  <a:off x="1686720" y="7210648"/>
                  <a:ext cx="196200" cy="8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795" name="Ink 794">
                  <a:extLst>
                    <a:ext uri="{FF2B5EF4-FFF2-40B4-BE49-F238E27FC236}">
                      <a16:creationId xmlns:a16="http://schemas.microsoft.com/office/drawing/2014/main" id="{7BCE612B-CE26-4910-71D9-E1CC972C81F9}"/>
                    </a:ext>
                  </a:extLst>
                </p14:cNvPr>
                <p14:cNvContentPartPr/>
                <p14:nvPr/>
              </p14:nvContentPartPr>
              <p14:xfrm>
                <a:off x="1769520" y="7462288"/>
                <a:ext cx="78480" cy="109800"/>
              </p14:xfrm>
            </p:contentPart>
          </mc:Choice>
          <mc:Fallback>
            <p:pic>
              <p:nvPicPr>
                <p:cNvPr id="795" name="Ink 794">
                  <a:extLst>
                    <a:ext uri="{FF2B5EF4-FFF2-40B4-BE49-F238E27FC236}">
                      <a16:creationId xmlns:a16="http://schemas.microsoft.com/office/drawing/2014/main" id="{7BCE612B-CE26-4910-71D9-E1CC972C81F9}"/>
                    </a:ext>
                  </a:extLst>
                </p:cNvPr>
                <p:cNvPicPr/>
                <p:nvPr/>
              </p:nvPicPr>
              <p:blipFill>
                <a:blip r:embed="rId132"/>
                <a:stretch>
                  <a:fillRect/>
                </a:stretch>
              </p:blipFill>
              <p:spPr>
                <a:xfrm>
                  <a:off x="1706520" y="7084288"/>
                  <a:ext cx="204120" cy="86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796" name="Ink 795">
                  <a:extLst>
                    <a:ext uri="{FF2B5EF4-FFF2-40B4-BE49-F238E27FC236}">
                      <a16:creationId xmlns:a16="http://schemas.microsoft.com/office/drawing/2014/main" id="{422D7E1E-5516-8AE2-2073-9635064D4096}"/>
                    </a:ext>
                  </a:extLst>
                </p14:cNvPr>
                <p14:cNvContentPartPr/>
                <p14:nvPr/>
              </p14:nvContentPartPr>
              <p14:xfrm>
                <a:off x="1795440" y="7452208"/>
                <a:ext cx="55440" cy="68040"/>
              </p14:xfrm>
            </p:contentPart>
          </mc:Choice>
          <mc:Fallback>
            <p:pic>
              <p:nvPicPr>
                <p:cNvPr id="796" name="Ink 795">
                  <a:extLst>
                    <a:ext uri="{FF2B5EF4-FFF2-40B4-BE49-F238E27FC236}">
                      <a16:creationId xmlns:a16="http://schemas.microsoft.com/office/drawing/2014/main" id="{422D7E1E-5516-8AE2-2073-9635064D4096}"/>
                    </a:ext>
                  </a:extLst>
                </p:cNvPr>
                <p:cNvPicPr/>
                <p:nvPr/>
              </p:nvPicPr>
              <p:blipFill>
                <a:blip r:embed="rId134"/>
                <a:stretch>
                  <a:fillRect/>
                </a:stretch>
              </p:blipFill>
              <p:spPr>
                <a:xfrm>
                  <a:off x="1732028" y="7074208"/>
                  <a:ext cx="181901" cy="82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797" name="Ink 796">
                  <a:extLst>
                    <a:ext uri="{FF2B5EF4-FFF2-40B4-BE49-F238E27FC236}">
                      <a16:creationId xmlns:a16="http://schemas.microsoft.com/office/drawing/2014/main" id="{EA36CB9A-CC9E-D680-1AD6-4CF603D82465}"/>
                    </a:ext>
                  </a:extLst>
                </p14:cNvPr>
                <p14:cNvContentPartPr/>
                <p14:nvPr/>
              </p14:nvContentPartPr>
              <p14:xfrm>
                <a:off x="1783920" y="7480288"/>
                <a:ext cx="51840" cy="111960"/>
              </p14:xfrm>
            </p:contentPart>
          </mc:Choice>
          <mc:Fallback>
            <p:pic>
              <p:nvPicPr>
                <p:cNvPr id="797" name="Ink 796">
                  <a:extLst>
                    <a:ext uri="{FF2B5EF4-FFF2-40B4-BE49-F238E27FC236}">
                      <a16:creationId xmlns:a16="http://schemas.microsoft.com/office/drawing/2014/main" id="{EA36CB9A-CC9E-D680-1AD6-4CF603D82465}"/>
                    </a:ext>
                  </a:extLst>
                </p:cNvPr>
                <p:cNvPicPr/>
                <p:nvPr/>
              </p:nvPicPr>
              <p:blipFill>
                <a:blip r:embed="rId136"/>
                <a:stretch>
                  <a:fillRect/>
                </a:stretch>
              </p:blipFill>
              <p:spPr>
                <a:xfrm>
                  <a:off x="1720479" y="7101069"/>
                  <a:ext cx="178359" cy="870038"/>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798" name="Ink 797">
                  <a:extLst>
                    <a:ext uri="{FF2B5EF4-FFF2-40B4-BE49-F238E27FC236}">
                      <a16:creationId xmlns:a16="http://schemas.microsoft.com/office/drawing/2014/main" id="{FC4D5BAC-027F-B293-0E4A-7F6CA06E1379}"/>
                    </a:ext>
                  </a:extLst>
                </p14:cNvPr>
                <p14:cNvContentPartPr/>
                <p14:nvPr/>
              </p14:nvContentPartPr>
              <p14:xfrm>
                <a:off x="1900920" y="7328728"/>
                <a:ext cx="60120" cy="69480"/>
              </p14:xfrm>
            </p:contentPart>
          </mc:Choice>
          <mc:Fallback>
            <p:pic>
              <p:nvPicPr>
                <p:cNvPr id="798" name="Ink 797">
                  <a:extLst>
                    <a:ext uri="{FF2B5EF4-FFF2-40B4-BE49-F238E27FC236}">
                      <a16:creationId xmlns:a16="http://schemas.microsoft.com/office/drawing/2014/main" id="{FC4D5BAC-027F-B293-0E4A-7F6CA06E1379}"/>
                    </a:ext>
                  </a:extLst>
                </p:cNvPr>
                <p:cNvPicPr/>
                <p:nvPr/>
              </p:nvPicPr>
              <p:blipFill>
                <a:blip r:embed="rId138"/>
                <a:stretch>
                  <a:fillRect/>
                </a:stretch>
              </p:blipFill>
              <p:spPr>
                <a:xfrm>
                  <a:off x="1837920" y="6950728"/>
                  <a:ext cx="185760" cy="82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799" name="Ink 798">
                  <a:extLst>
                    <a:ext uri="{FF2B5EF4-FFF2-40B4-BE49-F238E27FC236}">
                      <a16:creationId xmlns:a16="http://schemas.microsoft.com/office/drawing/2014/main" id="{D1BA9FE5-620A-127B-6C86-137D5E8E0E47}"/>
                    </a:ext>
                  </a:extLst>
                </p14:cNvPr>
                <p14:cNvContentPartPr/>
                <p14:nvPr/>
              </p14:nvContentPartPr>
              <p14:xfrm>
                <a:off x="1891200" y="7321168"/>
                <a:ext cx="76320" cy="107640"/>
              </p14:xfrm>
            </p:contentPart>
          </mc:Choice>
          <mc:Fallback>
            <p:pic>
              <p:nvPicPr>
                <p:cNvPr id="799" name="Ink 798">
                  <a:extLst>
                    <a:ext uri="{FF2B5EF4-FFF2-40B4-BE49-F238E27FC236}">
                      <a16:creationId xmlns:a16="http://schemas.microsoft.com/office/drawing/2014/main" id="{D1BA9FE5-620A-127B-6C86-137D5E8E0E47}"/>
                    </a:ext>
                  </a:extLst>
                </p:cNvPr>
                <p:cNvPicPr/>
                <p:nvPr/>
              </p:nvPicPr>
              <p:blipFill>
                <a:blip r:embed="rId140"/>
                <a:stretch>
                  <a:fillRect/>
                </a:stretch>
              </p:blipFill>
              <p:spPr>
                <a:xfrm>
                  <a:off x="1828200" y="6943168"/>
                  <a:ext cx="20196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800" name="Ink 799">
                  <a:extLst>
                    <a:ext uri="{FF2B5EF4-FFF2-40B4-BE49-F238E27FC236}">
                      <a16:creationId xmlns:a16="http://schemas.microsoft.com/office/drawing/2014/main" id="{D98017D6-01C8-8D1B-059C-60062B3B6203}"/>
                    </a:ext>
                  </a:extLst>
                </p14:cNvPr>
                <p14:cNvContentPartPr/>
                <p14:nvPr/>
              </p14:nvContentPartPr>
              <p14:xfrm>
                <a:off x="1900920" y="7364728"/>
                <a:ext cx="53640" cy="83160"/>
              </p14:xfrm>
            </p:contentPart>
          </mc:Choice>
          <mc:Fallback>
            <p:pic>
              <p:nvPicPr>
                <p:cNvPr id="800" name="Ink 799">
                  <a:extLst>
                    <a:ext uri="{FF2B5EF4-FFF2-40B4-BE49-F238E27FC236}">
                      <a16:creationId xmlns:a16="http://schemas.microsoft.com/office/drawing/2014/main" id="{D98017D6-01C8-8D1B-059C-60062B3B6203}"/>
                    </a:ext>
                  </a:extLst>
                </p:cNvPr>
                <p:cNvPicPr/>
                <p:nvPr/>
              </p:nvPicPr>
              <p:blipFill>
                <a:blip r:embed="rId142"/>
                <a:stretch>
                  <a:fillRect/>
                </a:stretch>
              </p:blipFill>
              <p:spPr>
                <a:xfrm>
                  <a:off x="1838340" y="6986728"/>
                  <a:ext cx="178442"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801" name="Ink 800">
                  <a:extLst>
                    <a:ext uri="{FF2B5EF4-FFF2-40B4-BE49-F238E27FC236}">
                      <a16:creationId xmlns:a16="http://schemas.microsoft.com/office/drawing/2014/main" id="{F6283D1B-1AB4-2174-0525-6B3B335F0485}"/>
                    </a:ext>
                  </a:extLst>
                </p14:cNvPr>
                <p14:cNvContentPartPr/>
                <p14:nvPr/>
              </p14:nvContentPartPr>
              <p14:xfrm>
                <a:off x="1957080" y="7332688"/>
                <a:ext cx="27720" cy="25920"/>
              </p14:xfrm>
            </p:contentPart>
          </mc:Choice>
          <mc:Fallback>
            <p:pic>
              <p:nvPicPr>
                <p:cNvPr id="801" name="Ink 800">
                  <a:extLst>
                    <a:ext uri="{FF2B5EF4-FFF2-40B4-BE49-F238E27FC236}">
                      <a16:creationId xmlns:a16="http://schemas.microsoft.com/office/drawing/2014/main" id="{F6283D1B-1AB4-2174-0525-6B3B335F0485}"/>
                    </a:ext>
                  </a:extLst>
                </p:cNvPr>
                <p:cNvPicPr/>
                <p:nvPr/>
              </p:nvPicPr>
              <p:blipFill>
                <a:blip r:embed="rId144"/>
                <a:stretch>
                  <a:fillRect/>
                </a:stretch>
              </p:blipFill>
              <p:spPr>
                <a:xfrm>
                  <a:off x="1894080" y="6954688"/>
                  <a:ext cx="153360" cy="78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802" name="Ink 801">
                  <a:extLst>
                    <a:ext uri="{FF2B5EF4-FFF2-40B4-BE49-F238E27FC236}">
                      <a16:creationId xmlns:a16="http://schemas.microsoft.com/office/drawing/2014/main" id="{BC42D0FD-A767-BC88-91E6-BF4239F4B2FF}"/>
                    </a:ext>
                  </a:extLst>
                </p14:cNvPr>
                <p14:cNvContentPartPr/>
                <p14:nvPr/>
              </p14:nvContentPartPr>
              <p14:xfrm>
                <a:off x="1920720" y="7914088"/>
                <a:ext cx="69840" cy="164880"/>
              </p14:xfrm>
            </p:contentPart>
          </mc:Choice>
          <mc:Fallback>
            <p:pic>
              <p:nvPicPr>
                <p:cNvPr id="802" name="Ink 801">
                  <a:extLst>
                    <a:ext uri="{FF2B5EF4-FFF2-40B4-BE49-F238E27FC236}">
                      <a16:creationId xmlns:a16="http://schemas.microsoft.com/office/drawing/2014/main" id="{BC42D0FD-A767-BC88-91E6-BF4239F4B2FF}"/>
                    </a:ext>
                  </a:extLst>
                </p:cNvPr>
                <p:cNvPicPr/>
                <p:nvPr/>
              </p:nvPicPr>
              <p:blipFill>
                <a:blip r:embed="rId146"/>
                <a:stretch>
                  <a:fillRect/>
                </a:stretch>
              </p:blipFill>
              <p:spPr>
                <a:xfrm>
                  <a:off x="1857720" y="7536088"/>
                  <a:ext cx="195480" cy="92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803" name="Ink 802">
                  <a:extLst>
                    <a:ext uri="{FF2B5EF4-FFF2-40B4-BE49-F238E27FC236}">
                      <a16:creationId xmlns:a16="http://schemas.microsoft.com/office/drawing/2014/main" id="{41B78EAD-6DF7-F537-4917-A9507C37BE0A}"/>
                    </a:ext>
                  </a:extLst>
                </p14:cNvPr>
                <p14:cNvContentPartPr/>
                <p14:nvPr/>
              </p14:nvContentPartPr>
              <p14:xfrm>
                <a:off x="2056800" y="8070328"/>
                <a:ext cx="119520" cy="34200"/>
              </p14:xfrm>
            </p:contentPart>
          </mc:Choice>
          <mc:Fallback>
            <p:pic>
              <p:nvPicPr>
                <p:cNvPr id="803" name="Ink 802">
                  <a:extLst>
                    <a:ext uri="{FF2B5EF4-FFF2-40B4-BE49-F238E27FC236}">
                      <a16:creationId xmlns:a16="http://schemas.microsoft.com/office/drawing/2014/main" id="{41B78EAD-6DF7-F537-4917-A9507C37BE0A}"/>
                    </a:ext>
                  </a:extLst>
                </p:cNvPr>
                <p:cNvPicPr/>
                <p:nvPr/>
              </p:nvPicPr>
              <p:blipFill>
                <a:blip r:embed="rId148"/>
                <a:stretch>
                  <a:fillRect/>
                </a:stretch>
              </p:blipFill>
              <p:spPr>
                <a:xfrm>
                  <a:off x="1993800" y="7692328"/>
                  <a:ext cx="24516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804" name="Ink 803">
                  <a:extLst>
                    <a:ext uri="{FF2B5EF4-FFF2-40B4-BE49-F238E27FC236}">
                      <a16:creationId xmlns:a16="http://schemas.microsoft.com/office/drawing/2014/main" id="{F17B59A5-55BC-D551-C877-DCD31BE84066}"/>
                    </a:ext>
                  </a:extLst>
                </p14:cNvPr>
                <p14:cNvContentPartPr/>
                <p14:nvPr/>
              </p14:nvContentPartPr>
              <p14:xfrm>
                <a:off x="2113680" y="8110288"/>
                <a:ext cx="48960" cy="9360"/>
              </p14:xfrm>
            </p:contentPart>
          </mc:Choice>
          <mc:Fallback>
            <p:pic>
              <p:nvPicPr>
                <p:cNvPr id="804" name="Ink 803">
                  <a:extLst>
                    <a:ext uri="{FF2B5EF4-FFF2-40B4-BE49-F238E27FC236}">
                      <a16:creationId xmlns:a16="http://schemas.microsoft.com/office/drawing/2014/main" id="{F17B59A5-55BC-D551-C877-DCD31BE84066}"/>
                    </a:ext>
                  </a:extLst>
                </p:cNvPr>
                <p:cNvPicPr/>
                <p:nvPr/>
              </p:nvPicPr>
              <p:blipFill>
                <a:blip r:embed="rId150"/>
                <a:stretch>
                  <a:fillRect/>
                </a:stretch>
              </p:blipFill>
              <p:spPr>
                <a:xfrm>
                  <a:off x="2050680" y="7732288"/>
                  <a:ext cx="174600" cy="76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805" name="Ink 804">
                  <a:extLst>
                    <a:ext uri="{FF2B5EF4-FFF2-40B4-BE49-F238E27FC236}">
                      <a16:creationId xmlns:a16="http://schemas.microsoft.com/office/drawing/2014/main" id="{A8578947-F20C-4C82-3608-F93A465CECB7}"/>
                    </a:ext>
                  </a:extLst>
                </p14:cNvPr>
                <p14:cNvContentPartPr/>
                <p14:nvPr/>
              </p14:nvContentPartPr>
              <p14:xfrm>
                <a:off x="2442720" y="7915528"/>
                <a:ext cx="19080" cy="84240"/>
              </p14:xfrm>
            </p:contentPart>
          </mc:Choice>
          <mc:Fallback>
            <p:pic>
              <p:nvPicPr>
                <p:cNvPr id="805" name="Ink 804">
                  <a:extLst>
                    <a:ext uri="{FF2B5EF4-FFF2-40B4-BE49-F238E27FC236}">
                      <a16:creationId xmlns:a16="http://schemas.microsoft.com/office/drawing/2014/main" id="{A8578947-F20C-4C82-3608-F93A465CECB7}"/>
                    </a:ext>
                  </a:extLst>
                </p:cNvPr>
                <p:cNvPicPr/>
                <p:nvPr/>
              </p:nvPicPr>
              <p:blipFill>
                <a:blip r:embed="rId152"/>
                <a:stretch>
                  <a:fillRect/>
                </a:stretch>
              </p:blipFill>
              <p:spPr>
                <a:xfrm>
                  <a:off x="2378508" y="7535906"/>
                  <a:ext cx="147136" cy="843123"/>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806" name="Ink 805">
                  <a:extLst>
                    <a:ext uri="{FF2B5EF4-FFF2-40B4-BE49-F238E27FC236}">
                      <a16:creationId xmlns:a16="http://schemas.microsoft.com/office/drawing/2014/main" id="{A00CD131-D8D9-7AAB-A977-219B43B7892C}"/>
                    </a:ext>
                  </a:extLst>
                </p14:cNvPr>
                <p14:cNvContentPartPr/>
                <p14:nvPr/>
              </p14:nvContentPartPr>
              <p14:xfrm>
                <a:off x="2386200" y="7889248"/>
                <a:ext cx="96480" cy="155520"/>
              </p14:xfrm>
            </p:contentPart>
          </mc:Choice>
          <mc:Fallback>
            <p:pic>
              <p:nvPicPr>
                <p:cNvPr id="806" name="Ink 805">
                  <a:extLst>
                    <a:ext uri="{FF2B5EF4-FFF2-40B4-BE49-F238E27FC236}">
                      <a16:creationId xmlns:a16="http://schemas.microsoft.com/office/drawing/2014/main" id="{A00CD131-D8D9-7AAB-A977-219B43B7892C}"/>
                    </a:ext>
                  </a:extLst>
                </p:cNvPr>
                <p:cNvPicPr/>
                <p:nvPr/>
              </p:nvPicPr>
              <p:blipFill>
                <a:blip r:embed="rId154"/>
                <a:stretch>
                  <a:fillRect/>
                </a:stretch>
              </p:blipFill>
              <p:spPr>
                <a:xfrm>
                  <a:off x="2323200" y="7511248"/>
                  <a:ext cx="22212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807" name="Ink 806">
                  <a:extLst>
                    <a:ext uri="{FF2B5EF4-FFF2-40B4-BE49-F238E27FC236}">
                      <a16:creationId xmlns:a16="http://schemas.microsoft.com/office/drawing/2014/main" id="{A00B00CF-FDB7-A657-329E-8B09ADEEB7EB}"/>
                    </a:ext>
                  </a:extLst>
                </p14:cNvPr>
                <p14:cNvContentPartPr/>
                <p14:nvPr/>
              </p14:nvContentPartPr>
              <p14:xfrm>
                <a:off x="2367480" y="7989328"/>
                <a:ext cx="79200" cy="60840"/>
              </p14:xfrm>
            </p:contentPart>
          </mc:Choice>
          <mc:Fallback>
            <p:pic>
              <p:nvPicPr>
                <p:cNvPr id="807" name="Ink 806">
                  <a:extLst>
                    <a:ext uri="{FF2B5EF4-FFF2-40B4-BE49-F238E27FC236}">
                      <a16:creationId xmlns:a16="http://schemas.microsoft.com/office/drawing/2014/main" id="{A00B00CF-FDB7-A657-329E-8B09ADEEB7EB}"/>
                    </a:ext>
                  </a:extLst>
                </p:cNvPr>
                <p:cNvPicPr/>
                <p:nvPr/>
              </p:nvPicPr>
              <p:blipFill>
                <a:blip r:embed="rId156"/>
                <a:stretch>
                  <a:fillRect/>
                </a:stretch>
              </p:blipFill>
              <p:spPr>
                <a:xfrm>
                  <a:off x="2304480" y="7611328"/>
                  <a:ext cx="204840" cy="81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808" name="Ink 807">
                  <a:extLst>
                    <a:ext uri="{FF2B5EF4-FFF2-40B4-BE49-F238E27FC236}">
                      <a16:creationId xmlns:a16="http://schemas.microsoft.com/office/drawing/2014/main" id="{834A7875-545C-C485-DCDD-757DE1AAA960}"/>
                    </a:ext>
                  </a:extLst>
                </p14:cNvPr>
                <p14:cNvContentPartPr/>
                <p14:nvPr/>
              </p14:nvContentPartPr>
              <p14:xfrm>
                <a:off x="2191080" y="8096248"/>
                <a:ext cx="64800" cy="14400"/>
              </p14:xfrm>
            </p:contentPart>
          </mc:Choice>
          <mc:Fallback>
            <p:pic>
              <p:nvPicPr>
                <p:cNvPr id="808" name="Ink 807">
                  <a:extLst>
                    <a:ext uri="{FF2B5EF4-FFF2-40B4-BE49-F238E27FC236}">
                      <a16:creationId xmlns:a16="http://schemas.microsoft.com/office/drawing/2014/main" id="{834A7875-545C-C485-DCDD-757DE1AAA960}"/>
                    </a:ext>
                  </a:extLst>
                </p:cNvPr>
                <p:cNvPicPr/>
                <p:nvPr/>
              </p:nvPicPr>
              <p:blipFill>
                <a:blip r:embed="rId158"/>
                <a:stretch>
                  <a:fillRect/>
                </a:stretch>
              </p:blipFill>
              <p:spPr>
                <a:xfrm>
                  <a:off x="2128080" y="7718248"/>
                  <a:ext cx="190440" cy="77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809" name="Ink 808">
                  <a:extLst>
                    <a:ext uri="{FF2B5EF4-FFF2-40B4-BE49-F238E27FC236}">
                      <a16:creationId xmlns:a16="http://schemas.microsoft.com/office/drawing/2014/main" id="{58B4587E-1C8B-BF2F-9666-BDBF300ABE1C}"/>
                    </a:ext>
                  </a:extLst>
                </p14:cNvPr>
                <p14:cNvContentPartPr/>
                <p14:nvPr/>
              </p14:nvContentPartPr>
              <p14:xfrm>
                <a:off x="1648200" y="8297848"/>
                <a:ext cx="388440" cy="158040"/>
              </p14:xfrm>
            </p:contentPart>
          </mc:Choice>
          <mc:Fallback>
            <p:pic>
              <p:nvPicPr>
                <p:cNvPr id="809" name="Ink 808">
                  <a:extLst>
                    <a:ext uri="{FF2B5EF4-FFF2-40B4-BE49-F238E27FC236}">
                      <a16:creationId xmlns:a16="http://schemas.microsoft.com/office/drawing/2014/main" id="{58B4587E-1C8B-BF2F-9666-BDBF300ABE1C}"/>
                    </a:ext>
                  </a:extLst>
                </p:cNvPr>
                <p:cNvPicPr/>
                <p:nvPr/>
              </p:nvPicPr>
              <p:blipFill>
                <a:blip r:embed="rId160"/>
                <a:stretch>
                  <a:fillRect/>
                </a:stretch>
              </p:blipFill>
              <p:spPr>
                <a:xfrm>
                  <a:off x="1585200" y="7920707"/>
                  <a:ext cx="514080" cy="911963"/>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810" name="Ink 809">
                  <a:extLst>
                    <a:ext uri="{FF2B5EF4-FFF2-40B4-BE49-F238E27FC236}">
                      <a16:creationId xmlns:a16="http://schemas.microsoft.com/office/drawing/2014/main" id="{D8D7DA75-D15B-3033-C4C8-5546C9476F59}"/>
                    </a:ext>
                  </a:extLst>
                </p14:cNvPr>
                <p14:cNvContentPartPr/>
                <p14:nvPr/>
              </p14:nvContentPartPr>
              <p14:xfrm>
                <a:off x="1655040" y="8356168"/>
                <a:ext cx="350640" cy="136440"/>
              </p14:xfrm>
            </p:contentPart>
          </mc:Choice>
          <mc:Fallback>
            <p:pic>
              <p:nvPicPr>
                <p:cNvPr id="810" name="Ink 809">
                  <a:extLst>
                    <a:ext uri="{FF2B5EF4-FFF2-40B4-BE49-F238E27FC236}">
                      <a16:creationId xmlns:a16="http://schemas.microsoft.com/office/drawing/2014/main" id="{D8D7DA75-D15B-3033-C4C8-5546C9476F59}"/>
                    </a:ext>
                  </a:extLst>
                </p:cNvPr>
                <p:cNvPicPr/>
                <p:nvPr/>
              </p:nvPicPr>
              <p:blipFill>
                <a:blip r:embed="rId162"/>
                <a:stretch>
                  <a:fillRect/>
                </a:stretch>
              </p:blipFill>
              <p:spPr>
                <a:xfrm>
                  <a:off x="1592040" y="7979163"/>
                  <a:ext cx="476280" cy="89009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811" name="Ink 810">
                  <a:extLst>
                    <a:ext uri="{FF2B5EF4-FFF2-40B4-BE49-F238E27FC236}">
                      <a16:creationId xmlns:a16="http://schemas.microsoft.com/office/drawing/2014/main" id="{37095DCF-23CF-8CCD-82C1-FDA53540AD5A}"/>
                    </a:ext>
                  </a:extLst>
                </p14:cNvPr>
                <p14:cNvContentPartPr/>
                <p14:nvPr/>
              </p14:nvContentPartPr>
              <p14:xfrm>
                <a:off x="1664040" y="8288488"/>
                <a:ext cx="601560" cy="264600"/>
              </p14:xfrm>
            </p:contentPart>
          </mc:Choice>
          <mc:Fallback>
            <p:pic>
              <p:nvPicPr>
                <p:cNvPr id="811" name="Ink 810">
                  <a:extLst>
                    <a:ext uri="{FF2B5EF4-FFF2-40B4-BE49-F238E27FC236}">
                      <a16:creationId xmlns:a16="http://schemas.microsoft.com/office/drawing/2014/main" id="{37095DCF-23CF-8CCD-82C1-FDA53540AD5A}"/>
                    </a:ext>
                  </a:extLst>
                </p:cNvPr>
                <p:cNvPicPr/>
                <p:nvPr/>
              </p:nvPicPr>
              <p:blipFill>
                <a:blip r:embed="rId164"/>
                <a:stretch>
                  <a:fillRect/>
                </a:stretch>
              </p:blipFill>
              <p:spPr>
                <a:xfrm>
                  <a:off x="1601040" y="7910488"/>
                  <a:ext cx="72720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812" name="Ink 811">
                  <a:extLst>
                    <a:ext uri="{FF2B5EF4-FFF2-40B4-BE49-F238E27FC236}">
                      <a16:creationId xmlns:a16="http://schemas.microsoft.com/office/drawing/2014/main" id="{BEF78DAF-29C7-D9D1-B918-CAE44186E3D7}"/>
                    </a:ext>
                  </a:extLst>
                </p14:cNvPr>
                <p14:cNvContentPartPr/>
                <p14:nvPr/>
              </p14:nvContentPartPr>
              <p14:xfrm>
                <a:off x="1859880" y="8032168"/>
                <a:ext cx="988920" cy="374760"/>
              </p14:xfrm>
            </p:contentPart>
          </mc:Choice>
          <mc:Fallback>
            <p:pic>
              <p:nvPicPr>
                <p:cNvPr id="812" name="Ink 811">
                  <a:extLst>
                    <a:ext uri="{FF2B5EF4-FFF2-40B4-BE49-F238E27FC236}">
                      <a16:creationId xmlns:a16="http://schemas.microsoft.com/office/drawing/2014/main" id="{BEF78DAF-29C7-D9D1-B918-CAE44186E3D7}"/>
                    </a:ext>
                  </a:extLst>
                </p:cNvPr>
                <p:cNvPicPr/>
                <p:nvPr/>
              </p:nvPicPr>
              <p:blipFill>
                <a:blip r:embed="rId166"/>
                <a:stretch>
                  <a:fillRect/>
                </a:stretch>
              </p:blipFill>
              <p:spPr>
                <a:xfrm>
                  <a:off x="1796880" y="7654168"/>
                  <a:ext cx="1114560" cy="11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813" name="Ink 812">
                  <a:extLst>
                    <a:ext uri="{FF2B5EF4-FFF2-40B4-BE49-F238E27FC236}">
                      <a16:creationId xmlns:a16="http://schemas.microsoft.com/office/drawing/2014/main" id="{35C06B13-28A3-5E84-2AB7-3941D10447C5}"/>
                    </a:ext>
                  </a:extLst>
                </p14:cNvPr>
                <p14:cNvContentPartPr/>
                <p14:nvPr/>
              </p14:nvContentPartPr>
              <p14:xfrm>
                <a:off x="1971840" y="7967008"/>
                <a:ext cx="917280" cy="366480"/>
              </p14:xfrm>
            </p:contentPart>
          </mc:Choice>
          <mc:Fallback>
            <p:pic>
              <p:nvPicPr>
                <p:cNvPr id="813" name="Ink 812">
                  <a:extLst>
                    <a:ext uri="{FF2B5EF4-FFF2-40B4-BE49-F238E27FC236}">
                      <a16:creationId xmlns:a16="http://schemas.microsoft.com/office/drawing/2014/main" id="{35C06B13-28A3-5E84-2AB7-3941D10447C5}"/>
                    </a:ext>
                  </a:extLst>
                </p:cNvPr>
                <p:cNvPicPr/>
                <p:nvPr/>
              </p:nvPicPr>
              <p:blipFill>
                <a:blip r:embed="rId168"/>
                <a:stretch>
                  <a:fillRect/>
                </a:stretch>
              </p:blipFill>
              <p:spPr>
                <a:xfrm>
                  <a:off x="1908840" y="7589008"/>
                  <a:ext cx="104292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814" name="Ink 813">
                  <a:extLst>
                    <a:ext uri="{FF2B5EF4-FFF2-40B4-BE49-F238E27FC236}">
                      <a16:creationId xmlns:a16="http://schemas.microsoft.com/office/drawing/2014/main" id="{5DB6AEB0-6777-447E-1AF0-E43415ED5BA5}"/>
                    </a:ext>
                  </a:extLst>
                </p14:cNvPr>
                <p14:cNvContentPartPr/>
                <p14:nvPr/>
              </p14:nvContentPartPr>
              <p14:xfrm>
                <a:off x="2068680" y="8011648"/>
                <a:ext cx="959040" cy="379080"/>
              </p14:xfrm>
            </p:contentPart>
          </mc:Choice>
          <mc:Fallback>
            <p:pic>
              <p:nvPicPr>
                <p:cNvPr id="814" name="Ink 813">
                  <a:extLst>
                    <a:ext uri="{FF2B5EF4-FFF2-40B4-BE49-F238E27FC236}">
                      <a16:creationId xmlns:a16="http://schemas.microsoft.com/office/drawing/2014/main" id="{5DB6AEB0-6777-447E-1AF0-E43415ED5BA5}"/>
                    </a:ext>
                  </a:extLst>
                </p:cNvPr>
                <p:cNvPicPr/>
                <p:nvPr/>
              </p:nvPicPr>
              <p:blipFill>
                <a:blip r:embed="rId170"/>
                <a:stretch>
                  <a:fillRect/>
                </a:stretch>
              </p:blipFill>
              <p:spPr>
                <a:xfrm>
                  <a:off x="2005680" y="7633648"/>
                  <a:ext cx="1084680" cy="113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815" name="Ink 814">
                  <a:extLst>
                    <a:ext uri="{FF2B5EF4-FFF2-40B4-BE49-F238E27FC236}">
                      <a16:creationId xmlns:a16="http://schemas.microsoft.com/office/drawing/2014/main" id="{36CCE901-791C-A835-464B-86851601EDAF}"/>
                    </a:ext>
                  </a:extLst>
                </p14:cNvPr>
                <p14:cNvContentPartPr/>
                <p14:nvPr/>
              </p14:nvContentPartPr>
              <p14:xfrm>
                <a:off x="2252280" y="7957648"/>
                <a:ext cx="897480" cy="356040"/>
              </p14:xfrm>
            </p:contentPart>
          </mc:Choice>
          <mc:Fallback>
            <p:pic>
              <p:nvPicPr>
                <p:cNvPr id="815" name="Ink 814">
                  <a:extLst>
                    <a:ext uri="{FF2B5EF4-FFF2-40B4-BE49-F238E27FC236}">
                      <a16:creationId xmlns:a16="http://schemas.microsoft.com/office/drawing/2014/main" id="{36CCE901-791C-A835-464B-86851601EDAF}"/>
                    </a:ext>
                  </a:extLst>
                </p:cNvPr>
                <p:cNvPicPr/>
                <p:nvPr/>
              </p:nvPicPr>
              <p:blipFill>
                <a:blip r:embed="rId172"/>
                <a:stretch>
                  <a:fillRect/>
                </a:stretch>
              </p:blipFill>
              <p:spPr>
                <a:xfrm>
                  <a:off x="2189305" y="7579648"/>
                  <a:ext cx="1023070" cy="111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818" name="Ink 817">
                  <a:extLst>
                    <a:ext uri="{FF2B5EF4-FFF2-40B4-BE49-F238E27FC236}">
                      <a16:creationId xmlns:a16="http://schemas.microsoft.com/office/drawing/2014/main" id="{42791AAC-9A5D-332B-627D-6D23A18AE2EF}"/>
                    </a:ext>
                  </a:extLst>
                </p14:cNvPr>
                <p14:cNvContentPartPr/>
                <p14:nvPr/>
              </p14:nvContentPartPr>
              <p14:xfrm>
                <a:off x="2876880" y="7791328"/>
                <a:ext cx="456840" cy="219600"/>
              </p14:xfrm>
            </p:contentPart>
          </mc:Choice>
          <mc:Fallback>
            <p:pic>
              <p:nvPicPr>
                <p:cNvPr id="818" name="Ink 817">
                  <a:extLst>
                    <a:ext uri="{FF2B5EF4-FFF2-40B4-BE49-F238E27FC236}">
                      <a16:creationId xmlns:a16="http://schemas.microsoft.com/office/drawing/2014/main" id="{42791AAC-9A5D-332B-627D-6D23A18AE2EF}"/>
                    </a:ext>
                  </a:extLst>
                </p:cNvPr>
                <p:cNvPicPr/>
                <p:nvPr/>
              </p:nvPicPr>
              <p:blipFill>
                <a:blip r:embed="rId174"/>
                <a:stretch>
                  <a:fillRect/>
                </a:stretch>
              </p:blipFill>
              <p:spPr>
                <a:xfrm>
                  <a:off x="2813930" y="7413328"/>
                  <a:ext cx="582381" cy="97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819" name="Ink 818">
                  <a:extLst>
                    <a:ext uri="{FF2B5EF4-FFF2-40B4-BE49-F238E27FC236}">
                      <a16:creationId xmlns:a16="http://schemas.microsoft.com/office/drawing/2014/main" id="{82E79B21-2AE2-FF24-9C8F-9A0CF057BB77}"/>
                    </a:ext>
                  </a:extLst>
                </p14:cNvPr>
                <p14:cNvContentPartPr/>
                <p14:nvPr/>
              </p14:nvContentPartPr>
              <p14:xfrm>
                <a:off x="2941320" y="7823368"/>
                <a:ext cx="466920" cy="149760"/>
              </p14:xfrm>
            </p:contentPart>
          </mc:Choice>
          <mc:Fallback>
            <p:pic>
              <p:nvPicPr>
                <p:cNvPr id="819" name="Ink 818">
                  <a:extLst>
                    <a:ext uri="{FF2B5EF4-FFF2-40B4-BE49-F238E27FC236}">
                      <a16:creationId xmlns:a16="http://schemas.microsoft.com/office/drawing/2014/main" id="{82E79B21-2AE2-FF24-9C8F-9A0CF057BB77}"/>
                    </a:ext>
                  </a:extLst>
                </p:cNvPr>
                <p:cNvPicPr/>
                <p:nvPr/>
              </p:nvPicPr>
              <p:blipFill>
                <a:blip r:embed="rId176"/>
                <a:stretch>
                  <a:fillRect/>
                </a:stretch>
              </p:blipFill>
              <p:spPr>
                <a:xfrm>
                  <a:off x="2878369" y="7445368"/>
                  <a:ext cx="592463" cy="90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820" name="Ink 819">
                  <a:extLst>
                    <a:ext uri="{FF2B5EF4-FFF2-40B4-BE49-F238E27FC236}">
                      <a16:creationId xmlns:a16="http://schemas.microsoft.com/office/drawing/2014/main" id="{D89518FA-43D5-4FAE-BFEB-E31C28681B1C}"/>
                    </a:ext>
                  </a:extLst>
                </p14:cNvPr>
                <p14:cNvContentPartPr/>
                <p14:nvPr/>
              </p14:nvContentPartPr>
              <p14:xfrm>
                <a:off x="2994600" y="7836328"/>
                <a:ext cx="379440" cy="168480"/>
              </p14:xfrm>
            </p:contentPart>
          </mc:Choice>
          <mc:Fallback>
            <p:pic>
              <p:nvPicPr>
                <p:cNvPr id="820" name="Ink 819">
                  <a:extLst>
                    <a:ext uri="{FF2B5EF4-FFF2-40B4-BE49-F238E27FC236}">
                      <a16:creationId xmlns:a16="http://schemas.microsoft.com/office/drawing/2014/main" id="{D89518FA-43D5-4FAE-BFEB-E31C28681B1C}"/>
                    </a:ext>
                  </a:extLst>
                </p:cNvPr>
                <p:cNvPicPr/>
                <p:nvPr/>
              </p:nvPicPr>
              <p:blipFill>
                <a:blip r:embed="rId178"/>
                <a:stretch>
                  <a:fillRect/>
                </a:stretch>
              </p:blipFill>
              <p:spPr>
                <a:xfrm>
                  <a:off x="2931600" y="7458328"/>
                  <a:ext cx="505080" cy="92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821" name="Ink 820">
                  <a:extLst>
                    <a:ext uri="{FF2B5EF4-FFF2-40B4-BE49-F238E27FC236}">
                      <a16:creationId xmlns:a16="http://schemas.microsoft.com/office/drawing/2014/main" id="{7513C5A4-B731-731D-651C-977785B26101}"/>
                    </a:ext>
                  </a:extLst>
                </p14:cNvPr>
                <p14:cNvContentPartPr/>
                <p14:nvPr/>
              </p14:nvContentPartPr>
              <p14:xfrm>
                <a:off x="1571160" y="8189128"/>
                <a:ext cx="342000" cy="114840"/>
              </p14:xfrm>
            </p:contentPart>
          </mc:Choice>
          <mc:Fallback>
            <p:pic>
              <p:nvPicPr>
                <p:cNvPr id="821" name="Ink 820">
                  <a:extLst>
                    <a:ext uri="{FF2B5EF4-FFF2-40B4-BE49-F238E27FC236}">
                      <a16:creationId xmlns:a16="http://schemas.microsoft.com/office/drawing/2014/main" id="{7513C5A4-B731-731D-651C-977785B26101}"/>
                    </a:ext>
                  </a:extLst>
                </p:cNvPr>
                <p:cNvPicPr/>
                <p:nvPr/>
              </p:nvPicPr>
              <p:blipFill>
                <a:blip r:embed="rId180"/>
                <a:stretch>
                  <a:fillRect/>
                </a:stretch>
              </p:blipFill>
              <p:spPr>
                <a:xfrm>
                  <a:off x="1508160" y="7811128"/>
                  <a:ext cx="467640" cy="87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822" name="Ink 821">
                  <a:extLst>
                    <a:ext uri="{FF2B5EF4-FFF2-40B4-BE49-F238E27FC236}">
                      <a16:creationId xmlns:a16="http://schemas.microsoft.com/office/drawing/2014/main" id="{3A4ACCB6-869D-B235-D59B-995BF0FCF85A}"/>
                    </a:ext>
                  </a:extLst>
                </p14:cNvPr>
                <p14:cNvContentPartPr/>
                <p14:nvPr/>
              </p14:nvContentPartPr>
              <p14:xfrm>
                <a:off x="1579440" y="8237368"/>
                <a:ext cx="341640" cy="77040"/>
              </p14:xfrm>
            </p:contentPart>
          </mc:Choice>
          <mc:Fallback>
            <p:pic>
              <p:nvPicPr>
                <p:cNvPr id="822" name="Ink 821">
                  <a:extLst>
                    <a:ext uri="{FF2B5EF4-FFF2-40B4-BE49-F238E27FC236}">
                      <a16:creationId xmlns:a16="http://schemas.microsoft.com/office/drawing/2014/main" id="{3A4ACCB6-869D-B235-D59B-995BF0FCF85A}"/>
                    </a:ext>
                  </a:extLst>
                </p:cNvPr>
                <p:cNvPicPr/>
                <p:nvPr/>
              </p:nvPicPr>
              <p:blipFill>
                <a:blip r:embed="rId182"/>
                <a:stretch>
                  <a:fillRect/>
                </a:stretch>
              </p:blipFill>
              <p:spPr>
                <a:xfrm>
                  <a:off x="1516440" y="7859368"/>
                  <a:ext cx="467280" cy="83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823" name="Ink 822">
                  <a:extLst>
                    <a:ext uri="{FF2B5EF4-FFF2-40B4-BE49-F238E27FC236}">
                      <a16:creationId xmlns:a16="http://schemas.microsoft.com/office/drawing/2014/main" id="{5D610878-5668-256D-FE98-EF8875716E22}"/>
                    </a:ext>
                  </a:extLst>
                </p14:cNvPr>
                <p14:cNvContentPartPr/>
                <p14:nvPr/>
              </p14:nvContentPartPr>
              <p14:xfrm>
                <a:off x="1828560" y="8259328"/>
                <a:ext cx="15480" cy="6480"/>
              </p14:xfrm>
            </p:contentPart>
          </mc:Choice>
          <mc:Fallback>
            <p:pic>
              <p:nvPicPr>
                <p:cNvPr id="823" name="Ink 822">
                  <a:extLst>
                    <a:ext uri="{FF2B5EF4-FFF2-40B4-BE49-F238E27FC236}">
                      <a16:creationId xmlns:a16="http://schemas.microsoft.com/office/drawing/2014/main" id="{5D610878-5668-256D-FE98-EF8875716E22}"/>
                    </a:ext>
                  </a:extLst>
                </p:cNvPr>
                <p:cNvPicPr/>
                <p:nvPr/>
              </p:nvPicPr>
              <p:blipFill>
                <a:blip r:embed="rId184"/>
                <a:stretch>
                  <a:fillRect/>
                </a:stretch>
              </p:blipFill>
              <p:spPr>
                <a:xfrm>
                  <a:off x="1764060" y="7859093"/>
                  <a:ext cx="144111" cy="80656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824" name="Ink 823">
                  <a:extLst>
                    <a:ext uri="{FF2B5EF4-FFF2-40B4-BE49-F238E27FC236}">
                      <a16:creationId xmlns:a16="http://schemas.microsoft.com/office/drawing/2014/main" id="{27827527-F319-E6CA-D294-D2508E95C5AA}"/>
                    </a:ext>
                  </a:extLst>
                </p14:cNvPr>
                <p14:cNvContentPartPr/>
                <p14:nvPr/>
              </p14:nvContentPartPr>
              <p14:xfrm>
                <a:off x="1582320" y="8211088"/>
                <a:ext cx="410400" cy="153360"/>
              </p14:xfrm>
            </p:contentPart>
          </mc:Choice>
          <mc:Fallback>
            <p:pic>
              <p:nvPicPr>
                <p:cNvPr id="824" name="Ink 823">
                  <a:extLst>
                    <a:ext uri="{FF2B5EF4-FFF2-40B4-BE49-F238E27FC236}">
                      <a16:creationId xmlns:a16="http://schemas.microsoft.com/office/drawing/2014/main" id="{27827527-F319-E6CA-D294-D2508E95C5AA}"/>
                    </a:ext>
                  </a:extLst>
                </p:cNvPr>
                <p:cNvPicPr/>
                <p:nvPr/>
              </p:nvPicPr>
              <p:blipFill>
                <a:blip r:embed="rId186"/>
                <a:stretch>
                  <a:fillRect/>
                </a:stretch>
              </p:blipFill>
              <p:spPr>
                <a:xfrm>
                  <a:off x="1519320" y="7833088"/>
                  <a:ext cx="536040" cy="90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825" name="Ink 824">
                  <a:extLst>
                    <a:ext uri="{FF2B5EF4-FFF2-40B4-BE49-F238E27FC236}">
                      <a16:creationId xmlns:a16="http://schemas.microsoft.com/office/drawing/2014/main" id="{31D3C183-6BBD-2F3C-4046-9DE64F3D0E84}"/>
                    </a:ext>
                  </a:extLst>
                </p14:cNvPr>
                <p14:cNvContentPartPr/>
                <p14:nvPr/>
              </p14:nvContentPartPr>
              <p14:xfrm>
                <a:off x="1800120" y="8246008"/>
                <a:ext cx="68400" cy="24840"/>
              </p14:xfrm>
            </p:contentPart>
          </mc:Choice>
          <mc:Fallback>
            <p:pic>
              <p:nvPicPr>
                <p:cNvPr id="825" name="Ink 824">
                  <a:extLst>
                    <a:ext uri="{FF2B5EF4-FFF2-40B4-BE49-F238E27FC236}">
                      <a16:creationId xmlns:a16="http://schemas.microsoft.com/office/drawing/2014/main" id="{31D3C183-6BBD-2F3C-4046-9DE64F3D0E84}"/>
                    </a:ext>
                  </a:extLst>
                </p:cNvPr>
                <p:cNvPicPr/>
                <p:nvPr/>
              </p:nvPicPr>
              <p:blipFill>
                <a:blip r:embed="rId188"/>
                <a:stretch>
                  <a:fillRect/>
                </a:stretch>
              </p:blipFill>
              <p:spPr>
                <a:xfrm>
                  <a:off x="1737450" y="7868008"/>
                  <a:ext cx="193382" cy="78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826" name="Ink 825">
                  <a:extLst>
                    <a:ext uri="{FF2B5EF4-FFF2-40B4-BE49-F238E27FC236}">
                      <a16:creationId xmlns:a16="http://schemas.microsoft.com/office/drawing/2014/main" id="{C8E9E3F8-7F88-28CF-74C8-CE3B2D2C6030}"/>
                    </a:ext>
                  </a:extLst>
                </p14:cNvPr>
                <p14:cNvContentPartPr/>
                <p14:nvPr/>
              </p14:nvContentPartPr>
              <p14:xfrm>
                <a:off x="1512480" y="8378848"/>
                <a:ext cx="23760" cy="173880"/>
              </p14:xfrm>
            </p:contentPart>
          </mc:Choice>
          <mc:Fallback>
            <p:pic>
              <p:nvPicPr>
                <p:cNvPr id="826" name="Ink 825">
                  <a:extLst>
                    <a:ext uri="{FF2B5EF4-FFF2-40B4-BE49-F238E27FC236}">
                      <a16:creationId xmlns:a16="http://schemas.microsoft.com/office/drawing/2014/main" id="{C8E9E3F8-7F88-28CF-74C8-CE3B2D2C6030}"/>
                    </a:ext>
                  </a:extLst>
                </p:cNvPr>
                <p:cNvPicPr/>
                <p:nvPr/>
              </p:nvPicPr>
              <p:blipFill>
                <a:blip r:embed="rId190"/>
                <a:stretch>
                  <a:fillRect/>
                </a:stretch>
              </p:blipFill>
              <p:spPr>
                <a:xfrm>
                  <a:off x="1449480" y="8000848"/>
                  <a:ext cx="149400" cy="92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827" name="Ink 826">
                  <a:extLst>
                    <a:ext uri="{FF2B5EF4-FFF2-40B4-BE49-F238E27FC236}">
                      <a16:creationId xmlns:a16="http://schemas.microsoft.com/office/drawing/2014/main" id="{4127A660-FB4B-53A4-9E57-0DE241773FB3}"/>
                    </a:ext>
                  </a:extLst>
                </p14:cNvPr>
                <p14:cNvContentPartPr/>
                <p14:nvPr/>
              </p14:nvContentPartPr>
              <p14:xfrm>
                <a:off x="1510320" y="8376328"/>
                <a:ext cx="33480" cy="251280"/>
              </p14:xfrm>
            </p:contentPart>
          </mc:Choice>
          <mc:Fallback>
            <p:pic>
              <p:nvPicPr>
                <p:cNvPr id="827" name="Ink 826">
                  <a:extLst>
                    <a:ext uri="{FF2B5EF4-FFF2-40B4-BE49-F238E27FC236}">
                      <a16:creationId xmlns:a16="http://schemas.microsoft.com/office/drawing/2014/main" id="{4127A660-FB4B-53A4-9E57-0DE241773FB3}"/>
                    </a:ext>
                  </a:extLst>
                </p:cNvPr>
                <p:cNvPicPr/>
                <p:nvPr/>
              </p:nvPicPr>
              <p:blipFill>
                <a:blip r:embed="rId192"/>
                <a:stretch>
                  <a:fillRect/>
                </a:stretch>
              </p:blipFill>
              <p:spPr>
                <a:xfrm>
                  <a:off x="1447320" y="7998328"/>
                  <a:ext cx="159120" cy="100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828" name="Ink 827">
                  <a:extLst>
                    <a:ext uri="{FF2B5EF4-FFF2-40B4-BE49-F238E27FC236}">
                      <a16:creationId xmlns:a16="http://schemas.microsoft.com/office/drawing/2014/main" id="{C130BC06-9FB8-249E-35FA-856985E09FA5}"/>
                    </a:ext>
                  </a:extLst>
                </p14:cNvPr>
                <p14:cNvContentPartPr/>
                <p14:nvPr/>
              </p14:nvContentPartPr>
              <p14:xfrm>
                <a:off x="1545600" y="8396128"/>
                <a:ext cx="41760" cy="210600"/>
              </p14:xfrm>
            </p:contentPart>
          </mc:Choice>
          <mc:Fallback>
            <p:pic>
              <p:nvPicPr>
                <p:cNvPr id="828" name="Ink 827">
                  <a:extLst>
                    <a:ext uri="{FF2B5EF4-FFF2-40B4-BE49-F238E27FC236}">
                      <a16:creationId xmlns:a16="http://schemas.microsoft.com/office/drawing/2014/main" id="{C130BC06-9FB8-249E-35FA-856985E09FA5}"/>
                    </a:ext>
                  </a:extLst>
                </p:cNvPr>
                <p:cNvPicPr/>
                <p:nvPr/>
              </p:nvPicPr>
              <p:blipFill>
                <a:blip r:embed="rId194"/>
                <a:stretch>
                  <a:fillRect/>
                </a:stretch>
              </p:blipFill>
              <p:spPr>
                <a:xfrm>
                  <a:off x="1482600" y="8018128"/>
                  <a:ext cx="16740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5">
              <p14:nvContentPartPr>
                <p14:cNvPr id="829" name="Ink 828">
                  <a:extLst>
                    <a:ext uri="{FF2B5EF4-FFF2-40B4-BE49-F238E27FC236}">
                      <a16:creationId xmlns:a16="http://schemas.microsoft.com/office/drawing/2014/main" id="{55DA7604-9C1D-ED2B-439D-A5BAD9FD8BBF}"/>
                    </a:ext>
                  </a:extLst>
                </p14:cNvPr>
                <p14:cNvContentPartPr/>
                <p14:nvPr/>
              </p14:nvContentPartPr>
              <p14:xfrm>
                <a:off x="1567200" y="8416648"/>
                <a:ext cx="36720" cy="181800"/>
              </p14:xfrm>
            </p:contentPart>
          </mc:Choice>
          <mc:Fallback>
            <p:pic>
              <p:nvPicPr>
                <p:cNvPr id="829" name="Ink 828">
                  <a:extLst>
                    <a:ext uri="{FF2B5EF4-FFF2-40B4-BE49-F238E27FC236}">
                      <a16:creationId xmlns:a16="http://schemas.microsoft.com/office/drawing/2014/main" id="{55DA7604-9C1D-ED2B-439D-A5BAD9FD8BBF}"/>
                    </a:ext>
                  </a:extLst>
                </p:cNvPr>
                <p:cNvPicPr/>
                <p:nvPr/>
              </p:nvPicPr>
              <p:blipFill>
                <a:blip r:embed="rId196"/>
                <a:stretch>
                  <a:fillRect/>
                </a:stretch>
              </p:blipFill>
              <p:spPr>
                <a:xfrm>
                  <a:off x="1504200" y="8038648"/>
                  <a:ext cx="162360" cy="93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
              <p14:nvContentPartPr>
                <p14:cNvPr id="830" name="Ink 829">
                  <a:extLst>
                    <a:ext uri="{FF2B5EF4-FFF2-40B4-BE49-F238E27FC236}">
                      <a16:creationId xmlns:a16="http://schemas.microsoft.com/office/drawing/2014/main" id="{C9BC04A3-AB51-CE23-F401-044D13DE9A2E}"/>
                    </a:ext>
                  </a:extLst>
                </p14:cNvPr>
                <p14:cNvContentPartPr/>
                <p14:nvPr/>
              </p14:nvContentPartPr>
              <p14:xfrm>
                <a:off x="1549200" y="8411608"/>
                <a:ext cx="33840" cy="209520"/>
              </p14:xfrm>
            </p:contentPart>
          </mc:Choice>
          <mc:Fallback>
            <p:pic>
              <p:nvPicPr>
                <p:cNvPr id="830" name="Ink 829">
                  <a:extLst>
                    <a:ext uri="{FF2B5EF4-FFF2-40B4-BE49-F238E27FC236}">
                      <a16:creationId xmlns:a16="http://schemas.microsoft.com/office/drawing/2014/main" id="{C9BC04A3-AB51-CE23-F401-044D13DE9A2E}"/>
                    </a:ext>
                  </a:extLst>
                </p:cNvPr>
                <p:cNvPicPr/>
                <p:nvPr/>
              </p:nvPicPr>
              <p:blipFill>
                <a:blip r:embed="rId198"/>
                <a:stretch>
                  <a:fillRect/>
                </a:stretch>
              </p:blipFill>
              <p:spPr>
                <a:xfrm>
                  <a:off x="1486200" y="8033608"/>
                  <a:ext cx="159480" cy="965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831" name="Ink 830">
                  <a:extLst>
                    <a:ext uri="{FF2B5EF4-FFF2-40B4-BE49-F238E27FC236}">
                      <a16:creationId xmlns:a16="http://schemas.microsoft.com/office/drawing/2014/main" id="{6F0F9B3E-29A8-8D40-A66E-EAE9984D4177}"/>
                    </a:ext>
                  </a:extLst>
                </p14:cNvPr>
                <p14:cNvContentPartPr/>
                <p14:nvPr/>
              </p14:nvContentPartPr>
              <p14:xfrm>
                <a:off x="1956720" y="7396408"/>
                <a:ext cx="51840" cy="3960"/>
              </p14:xfrm>
            </p:contentPart>
          </mc:Choice>
          <mc:Fallback>
            <p:pic>
              <p:nvPicPr>
                <p:cNvPr id="831" name="Ink 830">
                  <a:extLst>
                    <a:ext uri="{FF2B5EF4-FFF2-40B4-BE49-F238E27FC236}">
                      <a16:creationId xmlns:a16="http://schemas.microsoft.com/office/drawing/2014/main" id="{6F0F9B3E-29A8-8D40-A66E-EAE9984D4177}"/>
                    </a:ext>
                  </a:extLst>
                </p:cNvPr>
                <p:cNvPicPr/>
                <p:nvPr/>
              </p:nvPicPr>
              <p:blipFill>
                <a:blip r:embed="rId200"/>
                <a:stretch>
                  <a:fillRect/>
                </a:stretch>
              </p:blipFill>
              <p:spPr>
                <a:xfrm>
                  <a:off x="1938720" y="7378408"/>
                  <a:ext cx="87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832" name="Ink 831">
                  <a:extLst>
                    <a:ext uri="{FF2B5EF4-FFF2-40B4-BE49-F238E27FC236}">
                      <a16:creationId xmlns:a16="http://schemas.microsoft.com/office/drawing/2014/main" id="{2BC2B341-DB66-DE8F-F074-47E47504DDBB}"/>
                    </a:ext>
                  </a:extLst>
                </p14:cNvPr>
                <p14:cNvContentPartPr/>
                <p14:nvPr/>
              </p14:nvContentPartPr>
              <p14:xfrm>
                <a:off x="2005680" y="7409728"/>
                <a:ext cx="55800" cy="42120"/>
              </p14:xfrm>
            </p:contentPart>
          </mc:Choice>
          <mc:Fallback>
            <p:pic>
              <p:nvPicPr>
                <p:cNvPr id="832" name="Ink 831">
                  <a:extLst>
                    <a:ext uri="{FF2B5EF4-FFF2-40B4-BE49-F238E27FC236}">
                      <a16:creationId xmlns:a16="http://schemas.microsoft.com/office/drawing/2014/main" id="{2BC2B341-DB66-DE8F-F074-47E47504DDBB}"/>
                    </a:ext>
                  </a:extLst>
                </p:cNvPr>
                <p:cNvPicPr/>
                <p:nvPr/>
              </p:nvPicPr>
              <p:blipFill>
                <a:blip r:embed="rId202"/>
                <a:stretch>
                  <a:fillRect/>
                </a:stretch>
              </p:blipFill>
              <p:spPr>
                <a:xfrm>
                  <a:off x="1987680" y="7391728"/>
                  <a:ext cx="91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833" name="Ink 832">
                  <a:extLst>
                    <a:ext uri="{FF2B5EF4-FFF2-40B4-BE49-F238E27FC236}">
                      <a16:creationId xmlns:a16="http://schemas.microsoft.com/office/drawing/2014/main" id="{109294F3-15E6-2B55-6094-59869849EB37}"/>
                    </a:ext>
                  </a:extLst>
                </p14:cNvPr>
                <p14:cNvContentPartPr/>
                <p14:nvPr/>
              </p14:nvContentPartPr>
              <p14:xfrm>
                <a:off x="2061120" y="7448248"/>
                <a:ext cx="61920" cy="12240"/>
              </p14:xfrm>
            </p:contentPart>
          </mc:Choice>
          <mc:Fallback>
            <p:pic>
              <p:nvPicPr>
                <p:cNvPr id="833" name="Ink 832">
                  <a:extLst>
                    <a:ext uri="{FF2B5EF4-FFF2-40B4-BE49-F238E27FC236}">
                      <a16:creationId xmlns:a16="http://schemas.microsoft.com/office/drawing/2014/main" id="{109294F3-15E6-2B55-6094-59869849EB37}"/>
                    </a:ext>
                  </a:extLst>
                </p:cNvPr>
                <p:cNvPicPr/>
                <p:nvPr/>
              </p:nvPicPr>
              <p:blipFill>
                <a:blip r:embed="rId204"/>
                <a:stretch>
                  <a:fillRect/>
                </a:stretch>
              </p:blipFill>
              <p:spPr>
                <a:xfrm>
                  <a:off x="2043120" y="7430248"/>
                  <a:ext cx="97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834" name="Ink 833">
                  <a:extLst>
                    <a:ext uri="{FF2B5EF4-FFF2-40B4-BE49-F238E27FC236}">
                      <a16:creationId xmlns:a16="http://schemas.microsoft.com/office/drawing/2014/main" id="{E2CAB425-88CB-8F7E-C2E5-DF6BD0869D23}"/>
                    </a:ext>
                  </a:extLst>
                </p14:cNvPr>
                <p14:cNvContentPartPr/>
                <p14:nvPr/>
              </p14:nvContentPartPr>
              <p14:xfrm>
                <a:off x="2118720" y="7466608"/>
                <a:ext cx="140400" cy="58680"/>
              </p14:xfrm>
            </p:contentPart>
          </mc:Choice>
          <mc:Fallback>
            <p:pic>
              <p:nvPicPr>
                <p:cNvPr id="834" name="Ink 833">
                  <a:extLst>
                    <a:ext uri="{FF2B5EF4-FFF2-40B4-BE49-F238E27FC236}">
                      <a16:creationId xmlns:a16="http://schemas.microsoft.com/office/drawing/2014/main" id="{E2CAB425-88CB-8F7E-C2E5-DF6BD0869D23}"/>
                    </a:ext>
                  </a:extLst>
                </p:cNvPr>
                <p:cNvPicPr/>
                <p:nvPr/>
              </p:nvPicPr>
              <p:blipFill>
                <a:blip r:embed="rId206"/>
                <a:stretch>
                  <a:fillRect/>
                </a:stretch>
              </p:blipFill>
              <p:spPr>
                <a:xfrm>
                  <a:off x="2100720" y="7448718"/>
                  <a:ext cx="176040" cy="94103"/>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835" name="Ink 834">
                  <a:extLst>
                    <a:ext uri="{FF2B5EF4-FFF2-40B4-BE49-F238E27FC236}">
                      <a16:creationId xmlns:a16="http://schemas.microsoft.com/office/drawing/2014/main" id="{3D419186-221A-FB51-7287-E6A2CC53F8EA}"/>
                    </a:ext>
                  </a:extLst>
                </p14:cNvPr>
                <p14:cNvContentPartPr/>
                <p14:nvPr/>
              </p14:nvContentPartPr>
              <p14:xfrm>
                <a:off x="2263440" y="7522048"/>
                <a:ext cx="93960" cy="198360"/>
              </p14:xfrm>
            </p:contentPart>
          </mc:Choice>
          <mc:Fallback>
            <p:pic>
              <p:nvPicPr>
                <p:cNvPr id="835" name="Ink 834">
                  <a:extLst>
                    <a:ext uri="{FF2B5EF4-FFF2-40B4-BE49-F238E27FC236}">
                      <a16:creationId xmlns:a16="http://schemas.microsoft.com/office/drawing/2014/main" id="{3D419186-221A-FB51-7287-E6A2CC53F8EA}"/>
                    </a:ext>
                  </a:extLst>
                </p:cNvPr>
                <p:cNvPicPr/>
                <p:nvPr/>
              </p:nvPicPr>
              <p:blipFill>
                <a:blip r:embed="rId208"/>
                <a:stretch>
                  <a:fillRect/>
                </a:stretch>
              </p:blipFill>
              <p:spPr>
                <a:xfrm>
                  <a:off x="2245440" y="7504048"/>
                  <a:ext cx="1296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836" name="Ink 835">
                  <a:extLst>
                    <a:ext uri="{FF2B5EF4-FFF2-40B4-BE49-F238E27FC236}">
                      <a16:creationId xmlns:a16="http://schemas.microsoft.com/office/drawing/2014/main" id="{0512AD13-584E-950E-EECA-3A0C475703EE}"/>
                    </a:ext>
                  </a:extLst>
                </p14:cNvPr>
                <p14:cNvContentPartPr/>
                <p14:nvPr/>
              </p14:nvContentPartPr>
              <p14:xfrm>
                <a:off x="2416080" y="7795648"/>
                <a:ext cx="43560" cy="93600"/>
              </p14:xfrm>
            </p:contentPart>
          </mc:Choice>
          <mc:Fallback>
            <p:pic>
              <p:nvPicPr>
                <p:cNvPr id="836" name="Ink 835">
                  <a:extLst>
                    <a:ext uri="{FF2B5EF4-FFF2-40B4-BE49-F238E27FC236}">
                      <a16:creationId xmlns:a16="http://schemas.microsoft.com/office/drawing/2014/main" id="{0512AD13-584E-950E-EECA-3A0C475703EE}"/>
                    </a:ext>
                  </a:extLst>
                </p:cNvPr>
                <p:cNvPicPr/>
                <p:nvPr/>
              </p:nvPicPr>
              <p:blipFill>
                <a:blip r:embed="rId210"/>
                <a:stretch>
                  <a:fillRect/>
                </a:stretch>
              </p:blipFill>
              <p:spPr>
                <a:xfrm>
                  <a:off x="2397930" y="7777648"/>
                  <a:ext cx="79497"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837" name="Ink 836">
                  <a:extLst>
                    <a:ext uri="{FF2B5EF4-FFF2-40B4-BE49-F238E27FC236}">
                      <a16:creationId xmlns:a16="http://schemas.microsoft.com/office/drawing/2014/main" id="{E313E02C-0C9B-11A9-D38E-DCEA66045FE4}"/>
                    </a:ext>
                  </a:extLst>
                </p14:cNvPr>
                <p14:cNvContentPartPr/>
                <p14:nvPr/>
              </p14:nvContentPartPr>
              <p14:xfrm>
                <a:off x="2340120" y="7963048"/>
                <a:ext cx="59760" cy="34560"/>
              </p14:xfrm>
            </p:contentPart>
          </mc:Choice>
          <mc:Fallback>
            <p:pic>
              <p:nvPicPr>
                <p:cNvPr id="837" name="Ink 836">
                  <a:extLst>
                    <a:ext uri="{FF2B5EF4-FFF2-40B4-BE49-F238E27FC236}">
                      <a16:creationId xmlns:a16="http://schemas.microsoft.com/office/drawing/2014/main" id="{E313E02C-0C9B-11A9-D38E-DCEA66045FE4}"/>
                    </a:ext>
                  </a:extLst>
                </p:cNvPr>
                <p:cNvPicPr/>
                <p:nvPr/>
              </p:nvPicPr>
              <p:blipFill>
                <a:blip r:embed="rId212"/>
                <a:stretch>
                  <a:fillRect/>
                </a:stretch>
              </p:blipFill>
              <p:spPr>
                <a:xfrm>
                  <a:off x="2322228" y="7945048"/>
                  <a:ext cx="95187"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838" name="Ink 837">
                  <a:extLst>
                    <a:ext uri="{FF2B5EF4-FFF2-40B4-BE49-F238E27FC236}">
                      <a16:creationId xmlns:a16="http://schemas.microsoft.com/office/drawing/2014/main" id="{57B37346-545A-09D7-7B7E-FBF8E1099059}"/>
                    </a:ext>
                  </a:extLst>
                </p14:cNvPr>
                <p14:cNvContentPartPr/>
                <p14:nvPr/>
              </p14:nvContentPartPr>
              <p14:xfrm>
                <a:off x="2388360" y="7900768"/>
                <a:ext cx="3600" cy="74520"/>
              </p14:xfrm>
            </p:contentPart>
          </mc:Choice>
          <mc:Fallback>
            <p:pic>
              <p:nvPicPr>
                <p:cNvPr id="838" name="Ink 837">
                  <a:extLst>
                    <a:ext uri="{FF2B5EF4-FFF2-40B4-BE49-F238E27FC236}">
                      <a16:creationId xmlns:a16="http://schemas.microsoft.com/office/drawing/2014/main" id="{57B37346-545A-09D7-7B7E-FBF8E1099059}"/>
                    </a:ext>
                  </a:extLst>
                </p:cNvPr>
                <p:cNvPicPr/>
                <p:nvPr/>
              </p:nvPicPr>
              <p:blipFill>
                <a:blip r:embed="rId214"/>
                <a:stretch>
                  <a:fillRect/>
                </a:stretch>
              </p:blipFill>
              <p:spPr>
                <a:xfrm>
                  <a:off x="2370360" y="7882768"/>
                  <a:ext cx="392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839" name="Ink 838">
                  <a:extLst>
                    <a:ext uri="{FF2B5EF4-FFF2-40B4-BE49-F238E27FC236}">
                      <a16:creationId xmlns:a16="http://schemas.microsoft.com/office/drawing/2014/main" id="{1D6C51FA-521D-E73B-0AE0-5866F91EB3F6}"/>
                    </a:ext>
                  </a:extLst>
                </p14:cNvPr>
                <p14:cNvContentPartPr/>
                <p14:nvPr/>
              </p14:nvContentPartPr>
              <p14:xfrm>
                <a:off x="2388000" y="7876288"/>
                <a:ext cx="46080" cy="19440"/>
              </p14:xfrm>
            </p:contentPart>
          </mc:Choice>
          <mc:Fallback>
            <p:pic>
              <p:nvPicPr>
                <p:cNvPr id="839" name="Ink 838">
                  <a:extLst>
                    <a:ext uri="{FF2B5EF4-FFF2-40B4-BE49-F238E27FC236}">
                      <a16:creationId xmlns:a16="http://schemas.microsoft.com/office/drawing/2014/main" id="{1D6C51FA-521D-E73B-0AE0-5866F91EB3F6}"/>
                    </a:ext>
                  </a:extLst>
                </p:cNvPr>
                <p:cNvPicPr/>
                <p:nvPr/>
              </p:nvPicPr>
              <p:blipFill>
                <a:blip r:embed="rId216"/>
                <a:stretch>
                  <a:fillRect/>
                </a:stretch>
              </p:blipFill>
              <p:spPr>
                <a:xfrm>
                  <a:off x="2369858" y="7858288"/>
                  <a:ext cx="82001"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840" name="Ink 839">
                  <a:extLst>
                    <a:ext uri="{FF2B5EF4-FFF2-40B4-BE49-F238E27FC236}">
                      <a16:creationId xmlns:a16="http://schemas.microsoft.com/office/drawing/2014/main" id="{30E50228-E1D9-C736-E09E-0D14F673F935}"/>
                    </a:ext>
                  </a:extLst>
                </p14:cNvPr>
                <p14:cNvContentPartPr/>
                <p14:nvPr/>
              </p14:nvContentPartPr>
              <p14:xfrm>
                <a:off x="2255880" y="8039728"/>
                <a:ext cx="98280" cy="37080"/>
              </p14:xfrm>
            </p:contentPart>
          </mc:Choice>
          <mc:Fallback>
            <p:pic>
              <p:nvPicPr>
                <p:cNvPr id="840" name="Ink 839">
                  <a:extLst>
                    <a:ext uri="{FF2B5EF4-FFF2-40B4-BE49-F238E27FC236}">
                      <a16:creationId xmlns:a16="http://schemas.microsoft.com/office/drawing/2014/main" id="{30E50228-E1D9-C736-E09E-0D14F673F935}"/>
                    </a:ext>
                  </a:extLst>
                </p:cNvPr>
                <p:cNvPicPr/>
                <p:nvPr/>
              </p:nvPicPr>
              <p:blipFill>
                <a:blip r:embed="rId218"/>
                <a:stretch>
                  <a:fillRect/>
                </a:stretch>
              </p:blipFill>
              <p:spPr>
                <a:xfrm>
                  <a:off x="2237880" y="8021552"/>
                  <a:ext cx="133920" cy="73069"/>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841" name="Ink 840">
                  <a:extLst>
                    <a:ext uri="{FF2B5EF4-FFF2-40B4-BE49-F238E27FC236}">
                      <a16:creationId xmlns:a16="http://schemas.microsoft.com/office/drawing/2014/main" id="{6494AA3B-6A3D-DD4E-D15C-1B4F4AD954D5}"/>
                    </a:ext>
                  </a:extLst>
                </p14:cNvPr>
                <p14:cNvContentPartPr/>
                <p14:nvPr/>
              </p14:nvContentPartPr>
              <p14:xfrm>
                <a:off x="2332920" y="8010928"/>
                <a:ext cx="2160" cy="24840"/>
              </p14:xfrm>
            </p:contentPart>
          </mc:Choice>
          <mc:Fallback>
            <p:pic>
              <p:nvPicPr>
                <p:cNvPr id="841" name="Ink 840">
                  <a:extLst>
                    <a:ext uri="{FF2B5EF4-FFF2-40B4-BE49-F238E27FC236}">
                      <a16:creationId xmlns:a16="http://schemas.microsoft.com/office/drawing/2014/main" id="{6494AA3B-6A3D-DD4E-D15C-1B4F4AD954D5}"/>
                    </a:ext>
                  </a:extLst>
                </p:cNvPr>
                <p:cNvPicPr/>
                <p:nvPr/>
              </p:nvPicPr>
              <p:blipFill>
                <a:blip r:embed="rId220"/>
                <a:stretch>
                  <a:fillRect/>
                </a:stretch>
              </p:blipFill>
              <p:spPr>
                <a:xfrm>
                  <a:off x="2314920" y="7992928"/>
                  <a:ext cx="37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842" name="Ink 841">
                  <a:extLst>
                    <a:ext uri="{FF2B5EF4-FFF2-40B4-BE49-F238E27FC236}">
                      <a16:creationId xmlns:a16="http://schemas.microsoft.com/office/drawing/2014/main" id="{C1A9F6A7-8356-5AAA-380B-E028CD7A0D5D}"/>
                    </a:ext>
                  </a:extLst>
                </p14:cNvPr>
                <p14:cNvContentPartPr/>
                <p14:nvPr/>
              </p14:nvContentPartPr>
              <p14:xfrm>
                <a:off x="2115120" y="7988248"/>
                <a:ext cx="3240" cy="1080"/>
              </p14:xfrm>
            </p:contentPart>
          </mc:Choice>
          <mc:Fallback>
            <p:pic>
              <p:nvPicPr>
                <p:cNvPr id="842" name="Ink 841">
                  <a:extLst>
                    <a:ext uri="{FF2B5EF4-FFF2-40B4-BE49-F238E27FC236}">
                      <a16:creationId xmlns:a16="http://schemas.microsoft.com/office/drawing/2014/main" id="{C1A9F6A7-8356-5AAA-380B-E028CD7A0D5D}"/>
                    </a:ext>
                  </a:extLst>
                </p:cNvPr>
                <p:cNvPicPr/>
                <p:nvPr/>
              </p:nvPicPr>
              <p:blipFill>
                <a:blip r:embed="rId222"/>
                <a:stretch>
                  <a:fillRect/>
                </a:stretch>
              </p:blipFill>
              <p:spPr>
                <a:xfrm>
                  <a:off x="2097120" y="7970248"/>
                  <a:ext cx="38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843" name="Ink 842">
                  <a:extLst>
                    <a:ext uri="{FF2B5EF4-FFF2-40B4-BE49-F238E27FC236}">
                      <a16:creationId xmlns:a16="http://schemas.microsoft.com/office/drawing/2014/main" id="{47AE2EC7-AEA1-3CC9-AF70-651C862ED127}"/>
                    </a:ext>
                  </a:extLst>
                </p14:cNvPr>
                <p14:cNvContentPartPr/>
                <p14:nvPr/>
              </p14:nvContentPartPr>
              <p14:xfrm>
                <a:off x="2096040" y="7992568"/>
                <a:ext cx="52560" cy="44640"/>
              </p14:xfrm>
            </p:contentPart>
          </mc:Choice>
          <mc:Fallback>
            <p:pic>
              <p:nvPicPr>
                <p:cNvPr id="843" name="Ink 842">
                  <a:extLst>
                    <a:ext uri="{FF2B5EF4-FFF2-40B4-BE49-F238E27FC236}">
                      <a16:creationId xmlns:a16="http://schemas.microsoft.com/office/drawing/2014/main" id="{47AE2EC7-AEA1-3CC9-AF70-651C862ED127}"/>
                    </a:ext>
                  </a:extLst>
                </p:cNvPr>
                <p:cNvPicPr/>
                <p:nvPr/>
              </p:nvPicPr>
              <p:blipFill>
                <a:blip r:embed="rId224"/>
                <a:stretch>
                  <a:fillRect/>
                </a:stretch>
              </p:blipFill>
              <p:spPr>
                <a:xfrm>
                  <a:off x="2078040" y="7974568"/>
                  <a:ext cx="882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844" name="Ink 843">
                  <a:extLst>
                    <a:ext uri="{FF2B5EF4-FFF2-40B4-BE49-F238E27FC236}">
                      <a16:creationId xmlns:a16="http://schemas.microsoft.com/office/drawing/2014/main" id="{D26FA52F-C192-F374-B722-49DED485982E}"/>
                    </a:ext>
                  </a:extLst>
                </p14:cNvPr>
                <p14:cNvContentPartPr/>
                <p14:nvPr/>
              </p14:nvContentPartPr>
              <p14:xfrm>
                <a:off x="2002440" y="7976368"/>
                <a:ext cx="72720" cy="10800"/>
              </p14:xfrm>
            </p:contentPart>
          </mc:Choice>
          <mc:Fallback>
            <p:pic>
              <p:nvPicPr>
                <p:cNvPr id="844" name="Ink 843">
                  <a:extLst>
                    <a:ext uri="{FF2B5EF4-FFF2-40B4-BE49-F238E27FC236}">
                      <a16:creationId xmlns:a16="http://schemas.microsoft.com/office/drawing/2014/main" id="{D26FA52F-C192-F374-B722-49DED485982E}"/>
                    </a:ext>
                  </a:extLst>
                </p:cNvPr>
                <p:cNvPicPr/>
                <p:nvPr/>
              </p:nvPicPr>
              <p:blipFill>
                <a:blip r:embed="rId226"/>
                <a:stretch>
                  <a:fillRect/>
                </a:stretch>
              </p:blipFill>
              <p:spPr>
                <a:xfrm>
                  <a:off x="1984350" y="7958368"/>
                  <a:ext cx="108537"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845" name="Ink 844">
                  <a:extLst>
                    <a:ext uri="{FF2B5EF4-FFF2-40B4-BE49-F238E27FC236}">
                      <a16:creationId xmlns:a16="http://schemas.microsoft.com/office/drawing/2014/main" id="{892603FF-0645-C329-A84D-8015B2D15684}"/>
                    </a:ext>
                  </a:extLst>
                </p14:cNvPr>
                <p14:cNvContentPartPr/>
                <p14:nvPr/>
              </p14:nvContentPartPr>
              <p14:xfrm>
                <a:off x="1955640" y="7938208"/>
                <a:ext cx="30600" cy="35640"/>
              </p14:xfrm>
            </p:contentPart>
          </mc:Choice>
          <mc:Fallback>
            <p:pic>
              <p:nvPicPr>
                <p:cNvPr id="845" name="Ink 844">
                  <a:extLst>
                    <a:ext uri="{FF2B5EF4-FFF2-40B4-BE49-F238E27FC236}">
                      <a16:creationId xmlns:a16="http://schemas.microsoft.com/office/drawing/2014/main" id="{892603FF-0645-C329-A84D-8015B2D15684}"/>
                    </a:ext>
                  </a:extLst>
                </p:cNvPr>
                <p:cNvPicPr/>
                <p:nvPr/>
              </p:nvPicPr>
              <p:blipFill>
                <a:blip r:embed="rId228"/>
                <a:stretch>
                  <a:fillRect/>
                </a:stretch>
              </p:blipFill>
              <p:spPr>
                <a:xfrm>
                  <a:off x="1937640" y="7920024"/>
                  <a:ext cx="66240" cy="71644"/>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846" name="Ink 845">
                  <a:extLst>
                    <a:ext uri="{FF2B5EF4-FFF2-40B4-BE49-F238E27FC236}">
                      <a16:creationId xmlns:a16="http://schemas.microsoft.com/office/drawing/2014/main" id="{63AE8F74-819D-08C5-E9D6-D6EE7E38A34E}"/>
                    </a:ext>
                  </a:extLst>
                </p14:cNvPr>
                <p14:cNvContentPartPr/>
                <p14:nvPr/>
              </p14:nvContentPartPr>
              <p14:xfrm>
                <a:off x="1943760" y="7864768"/>
                <a:ext cx="6120" cy="64080"/>
              </p14:xfrm>
            </p:contentPart>
          </mc:Choice>
          <mc:Fallback>
            <p:pic>
              <p:nvPicPr>
                <p:cNvPr id="846" name="Ink 845">
                  <a:extLst>
                    <a:ext uri="{FF2B5EF4-FFF2-40B4-BE49-F238E27FC236}">
                      <a16:creationId xmlns:a16="http://schemas.microsoft.com/office/drawing/2014/main" id="{63AE8F74-819D-08C5-E9D6-D6EE7E38A34E}"/>
                    </a:ext>
                  </a:extLst>
                </p:cNvPr>
                <p:cNvPicPr/>
                <p:nvPr/>
              </p:nvPicPr>
              <p:blipFill>
                <a:blip r:embed="rId230"/>
                <a:stretch>
                  <a:fillRect/>
                </a:stretch>
              </p:blipFill>
              <p:spPr>
                <a:xfrm>
                  <a:off x="1926760" y="7846768"/>
                  <a:ext cx="397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847" name="Ink 846">
                  <a:extLst>
                    <a:ext uri="{FF2B5EF4-FFF2-40B4-BE49-F238E27FC236}">
                      <a16:creationId xmlns:a16="http://schemas.microsoft.com/office/drawing/2014/main" id="{61F95EF1-440D-66B7-E124-2B91857275D5}"/>
                    </a:ext>
                  </a:extLst>
                </p14:cNvPr>
                <p14:cNvContentPartPr/>
                <p14:nvPr/>
              </p14:nvContentPartPr>
              <p14:xfrm>
                <a:off x="1880040" y="7781608"/>
                <a:ext cx="43560" cy="39600"/>
              </p14:xfrm>
            </p:contentPart>
          </mc:Choice>
          <mc:Fallback>
            <p:pic>
              <p:nvPicPr>
                <p:cNvPr id="847" name="Ink 846">
                  <a:extLst>
                    <a:ext uri="{FF2B5EF4-FFF2-40B4-BE49-F238E27FC236}">
                      <a16:creationId xmlns:a16="http://schemas.microsoft.com/office/drawing/2014/main" id="{61F95EF1-440D-66B7-E124-2B91857275D5}"/>
                    </a:ext>
                  </a:extLst>
                </p:cNvPr>
                <p:cNvPicPr/>
                <p:nvPr/>
              </p:nvPicPr>
              <p:blipFill>
                <a:blip r:embed="rId232"/>
                <a:stretch>
                  <a:fillRect/>
                </a:stretch>
              </p:blipFill>
              <p:spPr>
                <a:xfrm>
                  <a:off x="1862188" y="7763443"/>
                  <a:ext cx="78908" cy="75567"/>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848" name="Ink 847">
                  <a:extLst>
                    <a:ext uri="{FF2B5EF4-FFF2-40B4-BE49-F238E27FC236}">
                      <a16:creationId xmlns:a16="http://schemas.microsoft.com/office/drawing/2014/main" id="{E0A24B95-EF9F-1E4D-CA95-1FB3BBB712B6}"/>
                    </a:ext>
                  </a:extLst>
                </p14:cNvPr>
                <p14:cNvContentPartPr/>
                <p14:nvPr/>
              </p14:nvContentPartPr>
              <p14:xfrm>
                <a:off x="1872120" y="7699528"/>
                <a:ext cx="6120" cy="61560"/>
              </p14:xfrm>
            </p:contentPart>
          </mc:Choice>
          <mc:Fallback>
            <p:pic>
              <p:nvPicPr>
                <p:cNvPr id="848" name="Ink 847">
                  <a:extLst>
                    <a:ext uri="{FF2B5EF4-FFF2-40B4-BE49-F238E27FC236}">
                      <a16:creationId xmlns:a16="http://schemas.microsoft.com/office/drawing/2014/main" id="{E0A24B95-EF9F-1E4D-CA95-1FB3BBB712B6}"/>
                    </a:ext>
                  </a:extLst>
                </p:cNvPr>
                <p:cNvPicPr/>
                <p:nvPr/>
              </p:nvPicPr>
              <p:blipFill>
                <a:blip r:embed="rId234"/>
                <a:stretch>
                  <a:fillRect/>
                </a:stretch>
              </p:blipFill>
              <p:spPr>
                <a:xfrm>
                  <a:off x="1852995" y="7681528"/>
                  <a:ext cx="43988"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849" name="Ink 848">
                  <a:extLst>
                    <a:ext uri="{FF2B5EF4-FFF2-40B4-BE49-F238E27FC236}">
                      <a16:creationId xmlns:a16="http://schemas.microsoft.com/office/drawing/2014/main" id="{FA9DD39C-AD17-DFC3-36D1-C623170368FE}"/>
                    </a:ext>
                  </a:extLst>
                </p14:cNvPr>
                <p14:cNvContentPartPr/>
                <p14:nvPr/>
              </p14:nvContentPartPr>
              <p14:xfrm>
                <a:off x="1808760" y="7622488"/>
                <a:ext cx="64440" cy="47880"/>
              </p14:xfrm>
            </p:contentPart>
          </mc:Choice>
          <mc:Fallback>
            <p:pic>
              <p:nvPicPr>
                <p:cNvPr id="849" name="Ink 848">
                  <a:extLst>
                    <a:ext uri="{FF2B5EF4-FFF2-40B4-BE49-F238E27FC236}">
                      <a16:creationId xmlns:a16="http://schemas.microsoft.com/office/drawing/2014/main" id="{FA9DD39C-AD17-DFC3-36D1-C623170368FE}"/>
                    </a:ext>
                  </a:extLst>
                </p:cNvPr>
                <p:cNvPicPr/>
                <p:nvPr/>
              </p:nvPicPr>
              <p:blipFill>
                <a:blip r:embed="rId236"/>
                <a:stretch>
                  <a:fillRect/>
                </a:stretch>
              </p:blipFill>
              <p:spPr>
                <a:xfrm>
                  <a:off x="1790760" y="7604488"/>
                  <a:ext cx="1000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850" name="Ink 849">
                  <a:extLst>
                    <a:ext uri="{FF2B5EF4-FFF2-40B4-BE49-F238E27FC236}">
                      <a16:creationId xmlns:a16="http://schemas.microsoft.com/office/drawing/2014/main" id="{4DFD8F7A-BE35-2ADD-057E-1059F3F3BC5E}"/>
                    </a:ext>
                  </a:extLst>
                </p14:cNvPr>
                <p14:cNvContentPartPr/>
                <p14:nvPr/>
              </p14:nvContentPartPr>
              <p14:xfrm>
                <a:off x="1806600" y="7570648"/>
                <a:ext cx="4320" cy="40320"/>
              </p14:xfrm>
            </p:contentPart>
          </mc:Choice>
          <mc:Fallback>
            <p:pic>
              <p:nvPicPr>
                <p:cNvPr id="850" name="Ink 849">
                  <a:extLst>
                    <a:ext uri="{FF2B5EF4-FFF2-40B4-BE49-F238E27FC236}">
                      <a16:creationId xmlns:a16="http://schemas.microsoft.com/office/drawing/2014/main" id="{4DFD8F7A-BE35-2ADD-057E-1059F3F3BC5E}"/>
                    </a:ext>
                  </a:extLst>
                </p:cNvPr>
                <p:cNvPicPr/>
                <p:nvPr/>
              </p:nvPicPr>
              <p:blipFill>
                <a:blip r:embed="rId238"/>
                <a:stretch>
                  <a:fillRect/>
                </a:stretch>
              </p:blipFill>
              <p:spPr>
                <a:xfrm>
                  <a:off x="1788600" y="7552648"/>
                  <a:ext cx="39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851" name="Ink 850">
                  <a:extLst>
                    <a:ext uri="{FF2B5EF4-FFF2-40B4-BE49-F238E27FC236}">
                      <a16:creationId xmlns:a16="http://schemas.microsoft.com/office/drawing/2014/main" id="{9D86FCE6-42ED-715D-124B-094E0E0FF16D}"/>
                    </a:ext>
                  </a:extLst>
                </p14:cNvPr>
                <p14:cNvContentPartPr/>
                <p14:nvPr/>
              </p14:nvContentPartPr>
              <p14:xfrm>
                <a:off x="1817760" y="7544008"/>
                <a:ext cx="48240" cy="26280"/>
              </p14:xfrm>
            </p:contentPart>
          </mc:Choice>
          <mc:Fallback>
            <p:pic>
              <p:nvPicPr>
                <p:cNvPr id="851" name="Ink 850">
                  <a:extLst>
                    <a:ext uri="{FF2B5EF4-FFF2-40B4-BE49-F238E27FC236}">
                      <a16:creationId xmlns:a16="http://schemas.microsoft.com/office/drawing/2014/main" id="{9D86FCE6-42ED-715D-124B-094E0E0FF16D}"/>
                    </a:ext>
                  </a:extLst>
                </p:cNvPr>
                <p:cNvPicPr/>
                <p:nvPr/>
              </p:nvPicPr>
              <p:blipFill>
                <a:blip r:embed="rId240"/>
                <a:stretch>
                  <a:fillRect/>
                </a:stretch>
              </p:blipFill>
              <p:spPr>
                <a:xfrm>
                  <a:off x="1799760" y="7526008"/>
                  <a:ext cx="83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52" name="Ink 851">
                  <a:extLst>
                    <a:ext uri="{FF2B5EF4-FFF2-40B4-BE49-F238E27FC236}">
                      <a16:creationId xmlns:a16="http://schemas.microsoft.com/office/drawing/2014/main" id="{A51E0962-11EC-4693-5B77-C15EC50701BF}"/>
                    </a:ext>
                  </a:extLst>
                </p14:cNvPr>
                <p14:cNvContentPartPr/>
                <p14:nvPr/>
              </p14:nvContentPartPr>
              <p14:xfrm>
                <a:off x="1872480" y="7486768"/>
                <a:ext cx="6480" cy="45000"/>
              </p14:xfrm>
            </p:contentPart>
          </mc:Choice>
          <mc:Fallback>
            <p:pic>
              <p:nvPicPr>
                <p:cNvPr id="852" name="Ink 851">
                  <a:extLst>
                    <a:ext uri="{FF2B5EF4-FFF2-40B4-BE49-F238E27FC236}">
                      <a16:creationId xmlns:a16="http://schemas.microsoft.com/office/drawing/2014/main" id="{A51E0962-11EC-4693-5B77-C15EC50701BF}"/>
                    </a:ext>
                  </a:extLst>
                </p:cNvPr>
                <p:cNvPicPr/>
                <p:nvPr/>
              </p:nvPicPr>
              <p:blipFill>
                <a:blip r:embed="rId242"/>
                <a:stretch>
                  <a:fillRect/>
                </a:stretch>
              </p:blipFill>
              <p:spPr>
                <a:xfrm>
                  <a:off x="1854480" y="7468768"/>
                  <a:ext cx="42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853" name="Ink 852">
                  <a:extLst>
                    <a:ext uri="{FF2B5EF4-FFF2-40B4-BE49-F238E27FC236}">
                      <a16:creationId xmlns:a16="http://schemas.microsoft.com/office/drawing/2014/main" id="{FA0F8EB7-4BC3-3D58-A48F-4CC57CAB36E9}"/>
                    </a:ext>
                  </a:extLst>
                </p14:cNvPr>
                <p14:cNvContentPartPr/>
                <p14:nvPr/>
              </p14:nvContentPartPr>
              <p14:xfrm>
                <a:off x="1882920" y="7477048"/>
                <a:ext cx="40320" cy="11880"/>
              </p14:xfrm>
            </p:contentPart>
          </mc:Choice>
          <mc:Fallback>
            <p:pic>
              <p:nvPicPr>
                <p:cNvPr id="853" name="Ink 852">
                  <a:extLst>
                    <a:ext uri="{FF2B5EF4-FFF2-40B4-BE49-F238E27FC236}">
                      <a16:creationId xmlns:a16="http://schemas.microsoft.com/office/drawing/2014/main" id="{FA0F8EB7-4BC3-3D58-A48F-4CC57CAB36E9}"/>
                    </a:ext>
                  </a:extLst>
                </p:cNvPr>
                <p:cNvPicPr/>
                <p:nvPr/>
              </p:nvPicPr>
              <p:blipFill>
                <a:blip r:embed="rId244"/>
                <a:stretch>
                  <a:fillRect/>
                </a:stretch>
              </p:blipFill>
              <p:spPr>
                <a:xfrm>
                  <a:off x="1864920" y="7459048"/>
                  <a:ext cx="75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854" name="Ink 853">
                  <a:extLst>
                    <a:ext uri="{FF2B5EF4-FFF2-40B4-BE49-F238E27FC236}">
                      <a16:creationId xmlns:a16="http://schemas.microsoft.com/office/drawing/2014/main" id="{78D418C2-0F95-9738-E6D7-9D995DFBFD16}"/>
                    </a:ext>
                  </a:extLst>
                </p14:cNvPr>
                <p14:cNvContentPartPr/>
                <p14:nvPr/>
              </p14:nvContentPartPr>
              <p14:xfrm>
                <a:off x="1948440" y="7398928"/>
                <a:ext cx="18720" cy="60840"/>
              </p14:xfrm>
            </p:contentPart>
          </mc:Choice>
          <mc:Fallback>
            <p:pic>
              <p:nvPicPr>
                <p:cNvPr id="854" name="Ink 853">
                  <a:extLst>
                    <a:ext uri="{FF2B5EF4-FFF2-40B4-BE49-F238E27FC236}">
                      <a16:creationId xmlns:a16="http://schemas.microsoft.com/office/drawing/2014/main" id="{78D418C2-0F95-9738-E6D7-9D995DFBFD16}"/>
                    </a:ext>
                  </a:extLst>
                </p:cNvPr>
                <p:cNvPicPr/>
                <p:nvPr/>
              </p:nvPicPr>
              <p:blipFill>
                <a:blip r:embed="rId246"/>
                <a:stretch>
                  <a:fillRect/>
                </a:stretch>
              </p:blipFill>
              <p:spPr>
                <a:xfrm>
                  <a:off x="1930440" y="7380928"/>
                  <a:ext cx="54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855" name="Ink 854">
                  <a:extLst>
                    <a:ext uri="{FF2B5EF4-FFF2-40B4-BE49-F238E27FC236}">
                      <a16:creationId xmlns:a16="http://schemas.microsoft.com/office/drawing/2014/main" id="{192026A3-97BE-71AE-486C-F2809F884D52}"/>
                    </a:ext>
                  </a:extLst>
                </p14:cNvPr>
                <p14:cNvContentPartPr/>
                <p14:nvPr/>
              </p14:nvContentPartPr>
              <p14:xfrm>
                <a:off x="2214480" y="7754608"/>
                <a:ext cx="8280" cy="49320"/>
              </p14:xfrm>
            </p:contentPart>
          </mc:Choice>
          <mc:Fallback>
            <p:pic>
              <p:nvPicPr>
                <p:cNvPr id="855" name="Ink 854">
                  <a:extLst>
                    <a:ext uri="{FF2B5EF4-FFF2-40B4-BE49-F238E27FC236}">
                      <a16:creationId xmlns:a16="http://schemas.microsoft.com/office/drawing/2014/main" id="{192026A3-97BE-71AE-486C-F2809F884D52}"/>
                    </a:ext>
                  </a:extLst>
                </p:cNvPr>
                <p:cNvPicPr/>
                <p:nvPr/>
              </p:nvPicPr>
              <p:blipFill>
                <a:blip r:embed="rId248"/>
                <a:stretch>
                  <a:fillRect/>
                </a:stretch>
              </p:blipFill>
              <p:spPr>
                <a:xfrm>
                  <a:off x="2196480" y="7736608"/>
                  <a:ext cx="439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856" name="Ink 855">
                  <a:extLst>
                    <a:ext uri="{FF2B5EF4-FFF2-40B4-BE49-F238E27FC236}">
                      <a16:creationId xmlns:a16="http://schemas.microsoft.com/office/drawing/2014/main" id="{5B21B481-0210-7918-88A0-AE195C6F936B}"/>
                    </a:ext>
                  </a:extLst>
                </p14:cNvPr>
                <p14:cNvContentPartPr/>
                <p14:nvPr/>
              </p14:nvContentPartPr>
              <p14:xfrm>
                <a:off x="2137440" y="7844968"/>
                <a:ext cx="68760" cy="4320"/>
              </p14:xfrm>
            </p:contentPart>
          </mc:Choice>
          <mc:Fallback>
            <p:pic>
              <p:nvPicPr>
                <p:cNvPr id="856" name="Ink 855">
                  <a:extLst>
                    <a:ext uri="{FF2B5EF4-FFF2-40B4-BE49-F238E27FC236}">
                      <a16:creationId xmlns:a16="http://schemas.microsoft.com/office/drawing/2014/main" id="{5B21B481-0210-7918-88A0-AE195C6F936B}"/>
                    </a:ext>
                  </a:extLst>
                </p:cNvPr>
                <p:cNvPicPr/>
                <p:nvPr/>
              </p:nvPicPr>
              <p:blipFill>
                <a:blip r:embed="rId250"/>
                <a:stretch>
                  <a:fillRect/>
                </a:stretch>
              </p:blipFill>
              <p:spPr>
                <a:xfrm>
                  <a:off x="2119440" y="7828353"/>
                  <a:ext cx="104400" cy="37218"/>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857" name="Ink 856">
                  <a:extLst>
                    <a:ext uri="{FF2B5EF4-FFF2-40B4-BE49-F238E27FC236}">
                      <a16:creationId xmlns:a16="http://schemas.microsoft.com/office/drawing/2014/main" id="{BDE3CDE8-FBA2-E182-B19B-BFD05140C712}"/>
                    </a:ext>
                  </a:extLst>
                </p14:cNvPr>
                <p14:cNvContentPartPr/>
                <p14:nvPr/>
              </p14:nvContentPartPr>
              <p14:xfrm>
                <a:off x="2063280" y="7648408"/>
                <a:ext cx="720" cy="1080"/>
              </p14:xfrm>
            </p:contentPart>
          </mc:Choice>
          <mc:Fallback>
            <p:pic>
              <p:nvPicPr>
                <p:cNvPr id="857" name="Ink 856">
                  <a:extLst>
                    <a:ext uri="{FF2B5EF4-FFF2-40B4-BE49-F238E27FC236}">
                      <a16:creationId xmlns:a16="http://schemas.microsoft.com/office/drawing/2014/main" id="{BDE3CDE8-FBA2-E182-B19B-BFD05140C712}"/>
                    </a:ext>
                  </a:extLst>
                </p:cNvPr>
                <p:cNvPicPr/>
                <p:nvPr/>
              </p:nvPicPr>
              <p:blipFill>
                <a:blip r:embed="rId252"/>
                <a:stretch>
                  <a:fillRect/>
                </a:stretch>
              </p:blipFill>
              <p:spPr>
                <a:xfrm>
                  <a:off x="2027280" y="7634908"/>
                  <a:ext cx="72000" cy="2781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858" name="Ink 857">
                  <a:extLst>
                    <a:ext uri="{FF2B5EF4-FFF2-40B4-BE49-F238E27FC236}">
                      <a16:creationId xmlns:a16="http://schemas.microsoft.com/office/drawing/2014/main" id="{E9BDA638-238B-334C-7D7F-C369C957E68F}"/>
                    </a:ext>
                  </a:extLst>
                </p14:cNvPr>
                <p14:cNvContentPartPr/>
                <p14:nvPr/>
              </p14:nvContentPartPr>
              <p14:xfrm>
                <a:off x="2057880" y="7632568"/>
                <a:ext cx="54720" cy="19080"/>
              </p14:xfrm>
            </p:contentPart>
          </mc:Choice>
          <mc:Fallback>
            <p:pic>
              <p:nvPicPr>
                <p:cNvPr id="858" name="Ink 857">
                  <a:extLst>
                    <a:ext uri="{FF2B5EF4-FFF2-40B4-BE49-F238E27FC236}">
                      <a16:creationId xmlns:a16="http://schemas.microsoft.com/office/drawing/2014/main" id="{E9BDA638-238B-334C-7D7F-C369C957E68F}"/>
                    </a:ext>
                  </a:extLst>
                </p:cNvPr>
                <p:cNvPicPr/>
                <p:nvPr/>
              </p:nvPicPr>
              <p:blipFill>
                <a:blip r:embed="rId254"/>
                <a:stretch>
                  <a:fillRect/>
                </a:stretch>
              </p:blipFill>
              <p:spPr>
                <a:xfrm>
                  <a:off x="2039880" y="7614568"/>
                  <a:ext cx="903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859" name="Ink 858">
                  <a:extLst>
                    <a:ext uri="{FF2B5EF4-FFF2-40B4-BE49-F238E27FC236}">
                      <a16:creationId xmlns:a16="http://schemas.microsoft.com/office/drawing/2014/main" id="{BAE0CF26-6C5F-8C31-A00D-C678959C2CE0}"/>
                    </a:ext>
                  </a:extLst>
                </p14:cNvPr>
                <p14:cNvContentPartPr/>
                <p14:nvPr/>
              </p14:nvContentPartPr>
              <p14:xfrm>
                <a:off x="2217360" y="7532848"/>
                <a:ext cx="19440" cy="35640"/>
              </p14:xfrm>
            </p:contentPart>
          </mc:Choice>
          <mc:Fallback>
            <p:pic>
              <p:nvPicPr>
                <p:cNvPr id="859" name="Ink 858">
                  <a:extLst>
                    <a:ext uri="{FF2B5EF4-FFF2-40B4-BE49-F238E27FC236}">
                      <a16:creationId xmlns:a16="http://schemas.microsoft.com/office/drawing/2014/main" id="{BAE0CF26-6C5F-8C31-A00D-C678959C2CE0}"/>
                    </a:ext>
                  </a:extLst>
                </p:cNvPr>
                <p:cNvPicPr/>
                <p:nvPr/>
              </p:nvPicPr>
              <p:blipFill>
                <a:blip r:embed="rId256"/>
                <a:stretch>
                  <a:fillRect/>
                </a:stretch>
              </p:blipFill>
              <p:spPr>
                <a:xfrm>
                  <a:off x="2199020" y="7514848"/>
                  <a:ext cx="55752"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860" name="Ink 859">
                  <a:extLst>
                    <a:ext uri="{FF2B5EF4-FFF2-40B4-BE49-F238E27FC236}">
                      <a16:creationId xmlns:a16="http://schemas.microsoft.com/office/drawing/2014/main" id="{5889B50B-0B43-2436-1D64-B4E0E50C2BF3}"/>
                    </a:ext>
                  </a:extLst>
                </p14:cNvPr>
                <p14:cNvContentPartPr/>
                <p14:nvPr/>
              </p14:nvContentPartPr>
              <p14:xfrm>
                <a:off x="2354880" y="7875928"/>
                <a:ext cx="39240" cy="6480"/>
              </p14:xfrm>
            </p:contentPart>
          </mc:Choice>
          <mc:Fallback>
            <p:pic>
              <p:nvPicPr>
                <p:cNvPr id="860" name="Ink 859">
                  <a:extLst>
                    <a:ext uri="{FF2B5EF4-FFF2-40B4-BE49-F238E27FC236}">
                      <a16:creationId xmlns:a16="http://schemas.microsoft.com/office/drawing/2014/main" id="{5889B50B-0B43-2436-1D64-B4E0E50C2BF3}"/>
                    </a:ext>
                  </a:extLst>
                </p:cNvPr>
                <p:cNvPicPr/>
                <p:nvPr/>
              </p:nvPicPr>
              <p:blipFill>
                <a:blip r:embed="rId258"/>
                <a:stretch>
                  <a:fillRect/>
                </a:stretch>
              </p:blipFill>
              <p:spPr>
                <a:xfrm>
                  <a:off x="2336880" y="7857928"/>
                  <a:ext cx="748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861" name="Ink 860">
                  <a:extLst>
                    <a:ext uri="{FF2B5EF4-FFF2-40B4-BE49-F238E27FC236}">
                      <a16:creationId xmlns:a16="http://schemas.microsoft.com/office/drawing/2014/main" id="{7245F722-CF07-B549-D9E5-98304F2FA160}"/>
                    </a:ext>
                  </a:extLst>
                </p14:cNvPr>
                <p14:cNvContentPartPr/>
                <p14:nvPr/>
              </p14:nvContentPartPr>
              <p14:xfrm>
                <a:off x="2311680" y="7984288"/>
                <a:ext cx="18000" cy="13320"/>
              </p14:xfrm>
            </p:contentPart>
          </mc:Choice>
          <mc:Fallback>
            <p:pic>
              <p:nvPicPr>
                <p:cNvPr id="861" name="Ink 860">
                  <a:extLst>
                    <a:ext uri="{FF2B5EF4-FFF2-40B4-BE49-F238E27FC236}">
                      <a16:creationId xmlns:a16="http://schemas.microsoft.com/office/drawing/2014/main" id="{7245F722-CF07-B549-D9E5-98304F2FA160}"/>
                    </a:ext>
                  </a:extLst>
                </p:cNvPr>
                <p:cNvPicPr/>
                <p:nvPr/>
              </p:nvPicPr>
              <p:blipFill>
                <a:blip r:embed="rId260"/>
                <a:stretch>
                  <a:fillRect/>
                </a:stretch>
              </p:blipFill>
              <p:spPr>
                <a:xfrm>
                  <a:off x="2293680" y="7966288"/>
                  <a:ext cx="53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862" name="Ink 861">
                  <a:extLst>
                    <a:ext uri="{FF2B5EF4-FFF2-40B4-BE49-F238E27FC236}">
                      <a16:creationId xmlns:a16="http://schemas.microsoft.com/office/drawing/2014/main" id="{C1C66D30-0F62-EBFD-2D4F-41AB8CC9EBA8}"/>
                    </a:ext>
                  </a:extLst>
                </p14:cNvPr>
                <p14:cNvContentPartPr/>
                <p14:nvPr/>
              </p14:nvContentPartPr>
              <p14:xfrm>
                <a:off x="2082720" y="7939288"/>
                <a:ext cx="27360" cy="60480"/>
              </p14:xfrm>
            </p:contentPart>
          </mc:Choice>
          <mc:Fallback>
            <p:pic>
              <p:nvPicPr>
                <p:cNvPr id="862" name="Ink 861">
                  <a:extLst>
                    <a:ext uri="{FF2B5EF4-FFF2-40B4-BE49-F238E27FC236}">
                      <a16:creationId xmlns:a16="http://schemas.microsoft.com/office/drawing/2014/main" id="{C1C66D30-0F62-EBFD-2D4F-41AB8CC9EBA8}"/>
                    </a:ext>
                  </a:extLst>
                </p:cNvPr>
                <p:cNvPicPr/>
                <p:nvPr/>
              </p:nvPicPr>
              <p:blipFill>
                <a:blip r:embed="rId262"/>
                <a:stretch>
                  <a:fillRect/>
                </a:stretch>
              </p:blipFill>
              <p:spPr>
                <a:xfrm>
                  <a:off x="2064720" y="7921288"/>
                  <a:ext cx="630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863" name="Ink 862">
                  <a:extLst>
                    <a:ext uri="{FF2B5EF4-FFF2-40B4-BE49-F238E27FC236}">
                      <a16:creationId xmlns:a16="http://schemas.microsoft.com/office/drawing/2014/main" id="{9C48241F-EF0A-30B7-C19C-8BA7A54926D5}"/>
                    </a:ext>
                  </a:extLst>
                </p14:cNvPr>
                <p14:cNvContentPartPr/>
                <p14:nvPr/>
              </p14:nvContentPartPr>
              <p14:xfrm>
                <a:off x="2294040" y="7749928"/>
                <a:ext cx="19080" cy="2520"/>
              </p14:xfrm>
            </p:contentPart>
          </mc:Choice>
          <mc:Fallback>
            <p:pic>
              <p:nvPicPr>
                <p:cNvPr id="863" name="Ink 862">
                  <a:extLst>
                    <a:ext uri="{FF2B5EF4-FFF2-40B4-BE49-F238E27FC236}">
                      <a16:creationId xmlns:a16="http://schemas.microsoft.com/office/drawing/2014/main" id="{9C48241F-EF0A-30B7-C19C-8BA7A54926D5}"/>
                    </a:ext>
                  </a:extLst>
                </p:cNvPr>
                <p:cNvPicPr/>
                <p:nvPr/>
              </p:nvPicPr>
              <p:blipFill>
                <a:blip r:embed="rId264"/>
                <a:stretch>
                  <a:fillRect/>
                </a:stretch>
              </p:blipFill>
              <p:spPr>
                <a:xfrm>
                  <a:off x="2276040" y="7731928"/>
                  <a:ext cx="547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864" name="Ink 863">
                  <a:extLst>
                    <a:ext uri="{FF2B5EF4-FFF2-40B4-BE49-F238E27FC236}">
                      <a16:creationId xmlns:a16="http://schemas.microsoft.com/office/drawing/2014/main" id="{37732705-924F-8443-A4A2-221A92657455}"/>
                    </a:ext>
                  </a:extLst>
                </p14:cNvPr>
                <p14:cNvContentPartPr/>
                <p14:nvPr/>
              </p14:nvContentPartPr>
              <p14:xfrm>
                <a:off x="1939440" y="7575688"/>
                <a:ext cx="22320" cy="24840"/>
              </p14:xfrm>
            </p:contentPart>
          </mc:Choice>
          <mc:Fallback>
            <p:pic>
              <p:nvPicPr>
                <p:cNvPr id="864" name="Ink 863">
                  <a:extLst>
                    <a:ext uri="{FF2B5EF4-FFF2-40B4-BE49-F238E27FC236}">
                      <a16:creationId xmlns:a16="http://schemas.microsoft.com/office/drawing/2014/main" id="{37732705-924F-8443-A4A2-221A92657455}"/>
                    </a:ext>
                  </a:extLst>
                </p:cNvPr>
                <p:cNvPicPr/>
                <p:nvPr/>
              </p:nvPicPr>
              <p:blipFill>
                <a:blip r:embed="rId266"/>
                <a:stretch>
                  <a:fillRect/>
                </a:stretch>
              </p:blipFill>
              <p:spPr>
                <a:xfrm>
                  <a:off x="1921440" y="7557688"/>
                  <a:ext cx="57960" cy="6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
              <p14:nvContentPartPr>
                <p14:cNvPr id="865" name="Ink 864">
                  <a:extLst>
                    <a:ext uri="{FF2B5EF4-FFF2-40B4-BE49-F238E27FC236}">
                      <a16:creationId xmlns:a16="http://schemas.microsoft.com/office/drawing/2014/main" id="{9626792C-AB0C-DAF0-1749-FEA1040B94AE}"/>
                    </a:ext>
                  </a:extLst>
                </p14:cNvPr>
                <p14:cNvContentPartPr/>
                <p14:nvPr/>
              </p14:nvContentPartPr>
              <p14:xfrm>
                <a:off x="2157240" y="7888168"/>
                <a:ext cx="97200" cy="39600"/>
              </p14:xfrm>
            </p:contentPart>
          </mc:Choice>
          <mc:Fallback>
            <p:pic>
              <p:nvPicPr>
                <p:cNvPr id="865" name="Ink 864">
                  <a:extLst>
                    <a:ext uri="{FF2B5EF4-FFF2-40B4-BE49-F238E27FC236}">
                      <a16:creationId xmlns:a16="http://schemas.microsoft.com/office/drawing/2014/main" id="{9626792C-AB0C-DAF0-1749-FEA1040B94AE}"/>
                    </a:ext>
                  </a:extLst>
                </p:cNvPr>
                <p:cNvPicPr/>
                <p:nvPr/>
              </p:nvPicPr>
              <p:blipFill>
                <a:blip r:embed="rId268"/>
                <a:stretch>
                  <a:fillRect/>
                </a:stretch>
              </p:blipFill>
              <p:spPr>
                <a:xfrm>
                  <a:off x="2094472" y="7510168"/>
                  <a:ext cx="222376"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
              <p14:nvContentPartPr>
                <p14:cNvPr id="866" name="Ink 865">
                  <a:extLst>
                    <a:ext uri="{FF2B5EF4-FFF2-40B4-BE49-F238E27FC236}">
                      <a16:creationId xmlns:a16="http://schemas.microsoft.com/office/drawing/2014/main" id="{8EB817DD-46F3-1E35-D16B-DF0BA88DDDA5}"/>
                    </a:ext>
                  </a:extLst>
                </p14:cNvPr>
                <p14:cNvContentPartPr/>
                <p14:nvPr/>
              </p14:nvContentPartPr>
              <p14:xfrm>
                <a:off x="2226360" y="7813648"/>
                <a:ext cx="69480" cy="103680"/>
              </p14:xfrm>
            </p:contentPart>
          </mc:Choice>
          <mc:Fallback>
            <p:pic>
              <p:nvPicPr>
                <p:cNvPr id="866" name="Ink 865">
                  <a:extLst>
                    <a:ext uri="{FF2B5EF4-FFF2-40B4-BE49-F238E27FC236}">
                      <a16:creationId xmlns:a16="http://schemas.microsoft.com/office/drawing/2014/main" id="{8EB817DD-46F3-1E35-D16B-DF0BA88DDDA5}"/>
                    </a:ext>
                  </a:extLst>
                </p:cNvPr>
                <p:cNvPicPr/>
                <p:nvPr/>
              </p:nvPicPr>
              <p:blipFill>
                <a:blip r:embed="rId270"/>
                <a:stretch>
                  <a:fillRect/>
                </a:stretch>
              </p:blipFill>
              <p:spPr>
                <a:xfrm>
                  <a:off x="2163360" y="7435648"/>
                  <a:ext cx="195120"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
              <p14:nvContentPartPr>
                <p14:cNvPr id="867" name="Ink 866">
                  <a:extLst>
                    <a:ext uri="{FF2B5EF4-FFF2-40B4-BE49-F238E27FC236}">
                      <a16:creationId xmlns:a16="http://schemas.microsoft.com/office/drawing/2014/main" id="{30E57D17-985E-F90D-F103-DBC962B334BD}"/>
                    </a:ext>
                  </a:extLst>
                </p14:cNvPr>
                <p14:cNvContentPartPr/>
                <p14:nvPr/>
              </p14:nvContentPartPr>
              <p14:xfrm>
                <a:off x="2245080" y="7804648"/>
                <a:ext cx="60840" cy="88920"/>
              </p14:xfrm>
            </p:contentPart>
          </mc:Choice>
          <mc:Fallback>
            <p:pic>
              <p:nvPicPr>
                <p:cNvPr id="867" name="Ink 866">
                  <a:extLst>
                    <a:ext uri="{FF2B5EF4-FFF2-40B4-BE49-F238E27FC236}">
                      <a16:creationId xmlns:a16="http://schemas.microsoft.com/office/drawing/2014/main" id="{30E57D17-985E-F90D-F103-DBC962B334BD}"/>
                    </a:ext>
                  </a:extLst>
                </p:cNvPr>
                <p:cNvPicPr/>
                <p:nvPr/>
              </p:nvPicPr>
              <p:blipFill>
                <a:blip r:embed="rId272"/>
                <a:stretch>
                  <a:fillRect/>
                </a:stretch>
              </p:blipFill>
              <p:spPr>
                <a:xfrm>
                  <a:off x="2182080" y="7425111"/>
                  <a:ext cx="186480" cy="847632"/>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
              <p14:nvContentPartPr>
                <p14:cNvPr id="868" name="Ink 867">
                  <a:extLst>
                    <a:ext uri="{FF2B5EF4-FFF2-40B4-BE49-F238E27FC236}">
                      <a16:creationId xmlns:a16="http://schemas.microsoft.com/office/drawing/2014/main" id="{58623E2E-4378-1AEA-35D2-BC311739FCF0}"/>
                    </a:ext>
                  </a:extLst>
                </p14:cNvPr>
                <p14:cNvContentPartPr/>
                <p14:nvPr/>
              </p14:nvContentPartPr>
              <p14:xfrm>
                <a:off x="2183160" y="7771528"/>
                <a:ext cx="137520" cy="201240"/>
              </p14:xfrm>
            </p:contentPart>
          </mc:Choice>
          <mc:Fallback>
            <p:pic>
              <p:nvPicPr>
                <p:cNvPr id="868" name="Ink 867">
                  <a:extLst>
                    <a:ext uri="{FF2B5EF4-FFF2-40B4-BE49-F238E27FC236}">
                      <a16:creationId xmlns:a16="http://schemas.microsoft.com/office/drawing/2014/main" id="{58623E2E-4378-1AEA-35D2-BC311739FCF0}"/>
                    </a:ext>
                  </a:extLst>
                </p:cNvPr>
                <p:cNvPicPr/>
                <p:nvPr/>
              </p:nvPicPr>
              <p:blipFill>
                <a:blip r:embed="rId274"/>
                <a:stretch>
                  <a:fillRect/>
                </a:stretch>
              </p:blipFill>
              <p:spPr>
                <a:xfrm>
                  <a:off x="2119995" y="7394203"/>
                  <a:ext cx="263490" cy="95553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
              <p14:nvContentPartPr>
                <p14:cNvPr id="869" name="Ink 868">
                  <a:extLst>
                    <a:ext uri="{FF2B5EF4-FFF2-40B4-BE49-F238E27FC236}">
                      <a16:creationId xmlns:a16="http://schemas.microsoft.com/office/drawing/2014/main" id="{5766B710-E372-EA60-D304-60C06E65A493}"/>
                    </a:ext>
                  </a:extLst>
                </p14:cNvPr>
                <p14:cNvContentPartPr/>
                <p14:nvPr/>
              </p14:nvContentPartPr>
              <p14:xfrm>
                <a:off x="2298720" y="7881328"/>
                <a:ext cx="82440" cy="105480"/>
              </p14:xfrm>
            </p:contentPart>
          </mc:Choice>
          <mc:Fallback>
            <p:pic>
              <p:nvPicPr>
                <p:cNvPr id="869" name="Ink 868">
                  <a:extLst>
                    <a:ext uri="{FF2B5EF4-FFF2-40B4-BE49-F238E27FC236}">
                      <a16:creationId xmlns:a16="http://schemas.microsoft.com/office/drawing/2014/main" id="{5766B710-E372-EA60-D304-60C06E65A493}"/>
                    </a:ext>
                  </a:extLst>
                </p:cNvPr>
                <p:cNvPicPr/>
                <p:nvPr/>
              </p:nvPicPr>
              <p:blipFill>
                <a:blip r:embed="rId276"/>
                <a:stretch>
                  <a:fillRect/>
                </a:stretch>
              </p:blipFill>
              <p:spPr>
                <a:xfrm>
                  <a:off x="2235720" y="7503328"/>
                  <a:ext cx="208080" cy="86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
              <p14:nvContentPartPr>
                <p14:cNvPr id="870" name="Ink 869">
                  <a:extLst>
                    <a:ext uri="{FF2B5EF4-FFF2-40B4-BE49-F238E27FC236}">
                      <a16:creationId xmlns:a16="http://schemas.microsoft.com/office/drawing/2014/main" id="{20DE8262-D017-4280-9E00-118DB1AD5F2A}"/>
                    </a:ext>
                  </a:extLst>
                </p14:cNvPr>
                <p14:cNvContentPartPr/>
                <p14:nvPr/>
              </p14:nvContentPartPr>
              <p14:xfrm>
                <a:off x="2310960" y="7902928"/>
                <a:ext cx="61560" cy="89640"/>
              </p14:xfrm>
            </p:contentPart>
          </mc:Choice>
          <mc:Fallback>
            <p:pic>
              <p:nvPicPr>
                <p:cNvPr id="870" name="Ink 869">
                  <a:extLst>
                    <a:ext uri="{FF2B5EF4-FFF2-40B4-BE49-F238E27FC236}">
                      <a16:creationId xmlns:a16="http://schemas.microsoft.com/office/drawing/2014/main" id="{20DE8262-D017-4280-9E00-118DB1AD5F2A}"/>
                    </a:ext>
                  </a:extLst>
                </p:cNvPr>
                <p:cNvPicPr/>
                <p:nvPr/>
              </p:nvPicPr>
              <p:blipFill>
                <a:blip r:embed="rId278"/>
                <a:stretch>
                  <a:fillRect/>
                </a:stretch>
              </p:blipFill>
              <p:spPr>
                <a:xfrm>
                  <a:off x="2247589" y="7524928"/>
                  <a:ext cx="187939" cy="84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
              <p14:nvContentPartPr>
                <p14:cNvPr id="871" name="Ink 870">
                  <a:extLst>
                    <a:ext uri="{FF2B5EF4-FFF2-40B4-BE49-F238E27FC236}">
                      <a16:creationId xmlns:a16="http://schemas.microsoft.com/office/drawing/2014/main" id="{72B2AEC1-DAAE-E12A-63F5-75B712EAD004}"/>
                    </a:ext>
                  </a:extLst>
                </p14:cNvPr>
                <p14:cNvContentPartPr/>
                <p14:nvPr/>
              </p14:nvContentPartPr>
              <p14:xfrm>
                <a:off x="2271720" y="7923808"/>
                <a:ext cx="82080" cy="96840"/>
              </p14:xfrm>
            </p:contentPart>
          </mc:Choice>
          <mc:Fallback>
            <p:pic>
              <p:nvPicPr>
                <p:cNvPr id="871" name="Ink 870">
                  <a:extLst>
                    <a:ext uri="{FF2B5EF4-FFF2-40B4-BE49-F238E27FC236}">
                      <a16:creationId xmlns:a16="http://schemas.microsoft.com/office/drawing/2014/main" id="{72B2AEC1-DAAE-E12A-63F5-75B712EAD004}"/>
                    </a:ext>
                  </a:extLst>
                </p:cNvPr>
                <p:cNvPicPr/>
                <p:nvPr/>
              </p:nvPicPr>
              <p:blipFill>
                <a:blip r:embed="rId280"/>
                <a:stretch>
                  <a:fillRect/>
                </a:stretch>
              </p:blipFill>
              <p:spPr>
                <a:xfrm>
                  <a:off x="2208442" y="7545808"/>
                  <a:ext cx="208273" cy="85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
              <p14:nvContentPartPr>
                <p14:cNvPr id="872" name="Ink 871">
                  <a:extLst>
                    <a:ext uri="{FF2B5EF4-FFF2-40B4-BE49-F238E27FC236}">
                      <a16:creationId xmlns:a16="http://schemas.microsoft.com/office/drawing/2014/main" id="{A807F6D3-9B6B-B344-7869-B92682BC10E1}"/>
                    </a:ext>
                  </a:extLst>
                </p14:cNvPr>
                <p14:cNvContentPartPr/>
                <p14:nvPr/>
              </p14:nvContentPartPr>
              <p14:xfrm>
                <a:off x="2234280" y="8005528"/>
                <a:ext cx="71280" cy="50040"/>
              </p14:xfrm>
            </p:contentPart>
          </mc:Choice>
          <mc:Fallback>
            <p:pic>
              <p:nvPicPr>
                <p:cNvPr id="872" name="Ink 871">
                  <a:extLst>
                    <a:ext uri="{FF2B5EF4-FFF2-40B4-BE49-F238E27FC236}">
                      <a16:creationId xmlns:a16="http://schemas.microsoft.com/office/drawing/2014/main" id="{A807F6D3-9B6B-B344-7869-B92682BC10E1}"/>
                    </a:ext>
                  </a:extLst>
                </p:cNvPr>
                <p:cNvPicPr/>
                <p:nvPr/>
              </p:nvPicPr>
              <p:blipFill>
                <a:blip r:embed="rId282"/>
                <a:stretch>
                  <a:fillRect/>
                </a:stretch>
              </p:blipFill>
              <p:spPr>
                <a:xfrm>
                  <a:off x="2170960" y="7627528"/>
                  <a:ext cx="197558" cy="80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
              <p14:nvContentPartPr>
                <p14:cNvPr id="873" name="Ink 872">
                  <a:extLst>
                    <a:ext uri="{FF2B5EF4-FFF2-40B4-BE49-F238E27FC236}">
                      <a16:creationId xmlns:a16="http://schemas.microsoft.com/office/drawing/2014/main" id="{FCD38192-39CC-623E-583B-D11704974762}"/>
                    </a:ext>
                  </a:extLst>
                </p14:cNvPr>
                <p14:cNvContentPartPr/>
                <p14:nvPr/>
              </p14:nvContentPartPr>
              <p14:xfrm>
                <a:off x="2245080" y="7924168"/>
                <a:ext cx="118080" cy="133920"/>
              </p14:xfrm>
            </p:contentPart>
          </mc:Choice>
          <mc:Fallback>
            <p:pic>
              <p:nvPicPr>
                <p:cNvPr id="873" name="Ink 872">
                  <a:extLst>
                    <a:ext uri="{FF2B5EF4-FFF2-40B4-BE49-F238E27FC236}">
                      <a16:creationId xmlns:a16="http://schemas.microsoft.com/office/drawing/2014/main" id="{FCD38192-39CC-623E-583B-D11704974762}"/>
                    </a:ext>
                  </a:extLst>
                </p:cNvPr>
                <p:cNvPicPr/>
                <p:nvPr/>
              </p:nvPicPr>
              <p:blipFill>
                <a:blip r:embed="rId284"/>
                <a:stretch>
                  <a:fillRect/>
                </a:stretch>
              </p:blipFill>
              <p:spPr>
                <a:xfrm>
                  <a:off x="2182080" y="7546168"/>
                  <a:ext cx="243720" cy="88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
              <p14:nvContentPartPr>
                <p14:cNvPr id="874" name="Ink 873">
                  <a:extLst>
                    <a:ext uri="{FF2B5EF4-FFF2-40B4-BE49-F238E27FC236}">
                      <a16:creationId xmlns:a16="http://schemas.microsoft.com/office/drawing/2014/main" id="{886D9C36-5726-63FD-1CF7-BBE7BD3A2E4D}"/>
                    </a:ext>
                  </a:extLst>
                </p14:cNvPr>
                <p14:cNvContentPartPr/>
                <p14:nvPr/>
              </p14:nvContentPartPr>
              <p14:xfrm>
                <a:off x="2227440" y="7972768"/>
                <a:ext cx="132480" cy="83880"/>
              </p14:xfrm>
            </p:contentPart>
          </mc:Choice>
          <mc:Fallback>
            <p:pic>
              <p:nvPicPr>
                <p:cNvPr id="874" name="Ink 873">
                  <a:extLst>
                    <a:ext uri="{FF2B5EF4-FFF2-40B4-BE49-F238E27FC236}">
                      <a16:creationId xmlns:a16="http://schemas.microsoft.com/office/drawing/2014/main" id="{886D9C36-5726-63FD-1CF7-BBE7BD3A2E4D}"/>
                    </a:ext>
                  </a:extLst>
                </p:cNvPr>
                <p:cNvPicPr/>
                <p:nvPr/>
              </p:nvPicPr>
              <p:blipFill>
                <a:blip r:embed="rId286"/>
                <a:stretch>
                  <a:fillRect/>
                </a:stretch>
              </p:blipFill>
              <p:spPr>
                <a:xfrm>
                  <a:off x="2164440" y="7596383"/>
                  <a:ext cx="258120" cy="83629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
              <p14:nvContentPartPr>
                <p14:cNvPr id="875" name="Ink 874">
                  <a:extLst>
                    <a:ext uri="{FF2B5EF4-FFF2-40B4-BE49-F238E27FC236}">
                      <a16:creationId xmlns:a16="http://schemas.microsoft.com/office/drawing/2014/main" id="{1D55C91F-CAE8-2B3B-6F29-348BF67B1BC2}"/>
                    </a:ext>
                  </a:extLst>
                </p14:cNvPr>
                <p14:cNvContentPartPr/>
                <p14:nvPr/>
              </p14:nvContentPartPr>
              <p14:xfrm>
                <a:off x="2345880" y="7878088"/>
                <a:ext cx="51840" cy="82800"/>
              </p14:xfrm>
            </p:contentPart>
          </mc:Choice>
          <mc:Fallback>
            <p:pic>
              <p:nvPicPr>
                <p:cNvPr id="875" name="Ink 874">
                  <a:extLst>
                    <a:ext uri="{FF2B5EF4-FFF2-40B4-BE49-F238E27FC236}">
                      <a16:creationId xmlns:a16="http://schemas.microsoft.com/office/drawing/2014/main" id="{1D55C91F-CAE8-2B3B-6F29-348BF67B1BC2}"/>
                    </a:ext>
                  </a:extLst>
                </p:cNvPr>
                <p:cNvPicPr/>
                <p:nvPr/>
              </p:nvPicPr>
              <p:blipFill>
                <a:blip r:embed="rId288"/>
                <a:stretch>
                  <a:fillRect/>
                </a:stretch>
              </p:blipFill>
              <p:spPr>
                <a:xfrm>
                  <a:off x="2282880" y="7501724"/>
                  <a:ext cx="177480" cy="83516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
              <p14:nvContentPartPr>
                <p14:cNvPr id="876" name="Ink 875">
                  <a:extLst>
                    <a:ext uri="{FF2B5EF4-FFF2-40B4-BE49-F238E27FC236}">
                      <a16:creationId xmlns:a16="http://schemas.microsoft.com/office/drawing/2014/main" id="{D4FBE13A-1C62-A994-088C-CA25337C8D39}"/>
                    </a:ext>
                  </a:extLst>
                </p14:cNvPr>
                <p14:cNvContentPartPr/>
                <p14:nvPr/>
              </p14:nvContentPartPr>
              <p14:xfrm>
                <a:off x="2381880" y="7814008"/>
                <a:ext cx="33840" cy="76680"/>
              </p14:xfrm>
            </p:contentPart>
          </mc:Choice>
          <mc:Fallback>
            <p:pic>
              <p:nvPicPr>
                <p:cNvPr id="876" name="Ink 875">
                  <a:extLst>
                    <a:ext uri="{FF2B5EF4-FFF2-40B4-BE49-F238E27FC236}">
                      <a16:creationId xmlns:a16="http://schemas.microsoft.com/office/drawing/2014/main" id="{D4FBE13A-1C62-A994-088C-CA25337C8D39}"/>
                    </a:ext>
                  </a:extLst>
                </p:cNvPr>
                <p:cNvPicPr/>
                <p:nvPr/>
              </p:nvPicPr>
              <p:blipFill>
                <a:blip r:embed="rId290"/>
                <a:stretch>
                  <a:fillRect/>
                </a:stretch>
              </p:blipFill>
              <p:spPr>
                <a:xfrm>
                  <a:off x="2318203" y="7436008"/>
                  <a:ext cx="160831" cy="83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
              <p14:nvContentPartPr>
                <p14:cNvPr id="877" name="Ink 876">
                  <a:extLst>
                    <a:ext uri="{FF2B5EF4-FFF2-40B4-BE49-F238E27FC236}">
                      <a16:creationId xmlns:a16="http://schemas.microsoft.com/office/drawing/2014/main" id="{DDDD5317-39FF-9D7B-94CC-4205BB5811EC}"/>
                    </a:ext>
                  </a:extLst>
                </p14:cNvPr>
                <p14:cNvContentPartPr/>
                <p14:nvPr/>
              </p14:nvContentPartPr>
              <p14:xfrm>
                <a:off x="2227440" y="7761088"/>
                <a:ext cx="122760" cy="110160"/>
              </p14:xfrm>
            </p:contentPart>
          </mc:Choice>
          <mc:Fallback>
            <p:pic>
              <p:nvPicPr>
                <p:cNvPr id="877" name="Ink 876">
                  <a:extLst>
                    <a:ext uri="{FF2B5EF4-FFF2-40B4-BE49-F238E27FC236}">
                      <a16:creationId xmlns:a16="http://schemas.microsoft.com/office/drawing/2014/main" id="{DDDD5317-39FF-9D7B-94CC-4205BB5811EC}"/>
                    </a:ext>
                  </a:extLst>
                </p:cNvPr>
                <p:cNvPicPr/>
                <p:nvPr/>
              </p:nvPicPr>
              <p:blipFill>
                <a:blip r:embed="rId292"/>
                <a:stretch>
                  <a:fillRect/>
                </a:stretch>
              </p:blipFill>
              <p:spPr>
                <a:xfrm>
                  <a:off x="2164440" y="7383088"/>
                  <a:ext cx="248400" cy="86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
              <p14:nvContentPartPr>
                <p14:cNvPr id="878" name="Ink 877">
                  <a:extLst>
                    <a:ext uri="{FF2B5EF4-FFF2-40B4-BE49-F238E27FC236}">
                      <a16:creationId xmlns:a16="http://schemas.microsoft.com/office/drawing/2014/main" id="{77E1900D-7150-BEB8-927D-D54302A70194}"/>
                    </a:ext>
                  </a:extLst>
                </p14:cNvPr>
                <p14:cNvContentPartPr/>
                <p14:nvPr/>
              </p14:nvContentPartPr>
              <p14:xfrm>
                <a:off x="2314200" y="7752088"/>
                <a:ext cx="46080" cy="72360"/>
              </p14:xfrm>
            </p:contentPart>
          </mc:Choice>
          <mc:Fallback>
            <p:pic>
              <p:nvPicPr>
                <p:cNvPr id="878" name="Ink 877">
                  <a:extLst>
                    <a:ext uri="{FF2B5EF4-FFF2-40B4-BE49-F238E27FC236}">
                      <a16:creationId xmlns:a16="http://schemas.microsoft.com/office/drawing/2014/main" id="{77E1900D-7150-BEB8-927D-D54302A70194}"/>
                    </a:ext>
                  </a:extLst>
                </p:cNvPr>
                <p:cNvPicPr/>
                <p:nvPr/>
              </p:nvPicPr>
              <p:blipFill>
                <a:blip r:embed="rId294"/>
                <a:stretch>
                  <a:fillRect/>
                </a:stretch>
              </p:blipFill>
              <p:spPr>
                <a:xfrm>
                  <a:off x="2251200" y="7374088"/>
                  <a:ext cx="171720" cy="82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
              <p14:nvContentPartPr>
                <p14:cNvPr id="879" name="Ink 878">
                  <a:extLst>
                    <a:ext uri="{FF2B5EF4-FFF2-40B4-BE49-F238E27FC236}">
                      <a16:creationId xmlns:a16="http://schemas.microsoft.com/office/drawing/2014/main" id="{9A496092-0C14-812A-1ED2-E2020EB85F20}"/>
                    </a:ext>
                  </a:extLst>
                </p14:cNvPr>
                <p14:cNvContentPartPr/>
                <p14:nvPr/>
              </p14:nvContentPartPr>
              <p14:xfrm>
                <a:off x="2254080" y="7655968"/>
                <a:ext cx="19440" cy="121320"/>
              </p14:xfrm>
            </p:contentPart>
          </mc:Choice>
          <mc:Fallback>
            <p:pic>
              <p:nvPicPr>
                <p:cNvPr id="879" name="Ink 878">
                  <a:extLst>
                    <a:ext uri="{FF2B5EF4-FFF2-40B4-BE49-F238E27FC236}">
                      <a16:creationId xmlns:a16="http://schemas.microsoft.com/office/drawing/2014/main" id="{9A496092-0C14-812A-1ED2-E2020EB85F20}"/>
                    </a:ext>
                  </a:extLst>
                </p:cNvPr>
                <p:cNvPicPr/>
                <p:nvPr/>
              </p:nvPicPr>
              <p:blipFill>
                <a:blip r:embed="rId296"/>
                <a:stretch>
                  <a:fillRect/>
                </a:stretch>
              </p:blipFill>
              <p:spPr>
                <a:xfrm>
                  <a:off x="2191080" y="7279086"/>
                  <a:ext cx="145080" cy="874724"/>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
              <p14:nvContentPartPr>
                <p14:cNvPr id="880" name="Ink 879">
                  <a:extLst>
                    <a:ext uri="{FF2B5EF4-FFF2-40B4-BE49-F238E27FC236}">
                      <a16:creationId xmlns:a16="http://schemas.microsoft.com/office/drawing/2014/main" id="{C51830FF-AAED-8CC5-931B-7F817839E31A}"/>
                    </a:ext>
                  </a:extLst>
                </p14:cNvPr>
                <p14:cNvContentPartPr/>
                <p14:nvPr/>
              </p14:nvContentPartPr>
              <p14:xfrm>
                <a:off x="2277120" y="7675408"/>
                <a:ext cx="34200" cy="116280"/>
              </p14:xfrm>
            </p:contentPart>
          </mc:Choice>
          <mc:Fallback>
            <p:pic>
              <p:nvPicPr>
                <p:cNvPr id="880" name="Ink 879">
                  <a:extLst>
                    <a:ext uri="{FF2B5EF4-FFF2-40B4-BE49-F238E27FC236}">
                      <a16:creationId xmlns:a16="http://schemas.microsoft.com/office/drawing/2014/main" id="{C51830FF-AAED-8CC5-931B-7F817839E31A}"/>
                    </a:ext>
                  </a:extLst>
                </p:cNvPr>
                <p:cNvPicPr/>
                <p:nvPr/>
              </p:nvPicPr>
              <p:blipFill>
                <a:blip r:embed="rId298"/>
                <a:stretch>
                  <a:fillRect/>
                </a:stretch>
              </p:blipFill>
              <p:spPr>
                <a:xfrm>
                  <a:off x="2214120" y="7297408"/>
                  <a:ext cx="159840" cy="8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
              <p14:nvContentPartPr>
                <p14:cNvPr id="881" name="Ink 880">
                  <a:extLst>
                    <a:ext uri="{FF2B5EF4-FFF2-40B4-BE49-F238E27FC236}">
                      <a16:creationId xmlns:a16="http://schemas.microsoft.com/office/drawing/2014/main" id="{5C2AF74B-1736-091A-D5DF-D72BAE970720}"/>
                    </a:ext>
                  </a:extLst>
                </p14:cNvPr>
                <p14:cNvContentPartPr/>
                <p14:nvPr/>
              </p14:nvContentPartPr>
              <p14:xfrm>
                <a:off x="2291160" y="7642288"/>
                <a:ext cx="35640" cy="124200"/>
              </p14:xfrm>
            </p:contentPart>
          </mc:Choice>
          <mc:Fallback>
            <p:pic>
              <p:nvPicPr>
                <p:cNvPr id="881" name="Ink 880">
                  <a:extLst>
                    <a:ext uri="{FF2B5EF4-FFF2-40B4-BE49-F238E27FC236}">
                      <a16:creationId xmlns:a16="http://schemas.microsoft.com/office/drawing/2014/main" id="{5C2AF74B-1736-091A-D5DF-D72BAE970720}"/>
                    </a:ext>
                  </a:extLst>
                </p:cNvPr>
                <p:cNvPicPr/>
                <p:nvPr/>
              </p:nvPicPr>
              <p:blipFill>
                <a:blip r:embed="rId300"/>
                <a:stretch>
                  <a:fillRect/>
                </a:stretch>
              </p:blipFill>
              <p:spPr>
                <a:xfrm>
                  <a:off x="2228160" y="7265380"/>
                  <a:ext cx="161280" cy="877656"/>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
              <p14:nvContentPartPr>
                <p14:cNvPr id="882" name="Ink 881">
                  <a:extLst>
                    <a:ext uri="{FF2B5EF4-FFF2-40B4-BE49-F238E27FC236}">
                      <a16:creationId xmlns:a16="http://schemas.microsoft.com/office/drawing/2014/main" id="{A623E180-785C-BA16-03D6-6789E4BE5872}"/>
                    </a:ext>
                  </a:extLst>
                </p14:cNvPr>
                <p14:cNvContentPartPr/>
                <p14:nvPr/>
              </p14:nvContentPartPr>
              <p14:xfrm>
                <a:off x="2241840" y="7585048"/>
                <a:ext cx="65880" cy="152280"/>
              </p14:xfrm>
            </p:contentPart>
          </mc:Choice>
          <mc:Fallback>
            <p:pic>
              <p:nvPicPr>
                <p:cNvPr id="882" name="Ink 881">
                  <a:extLst>
                    <a:ext uri="{FF2B5EF4-FFF2-40B4-BE49-F238E27FC236}">
                      <a16:creationId xmlns:a16="http://schemas.microsoft.com/office/drawing/2014/main" id="{A623E180-785C-BA16-03D6-6789E4BE5872}"/>
                    </a:ext>
                  </a:extLst>
                </p:cNvPr>
                <p:cNvPicPr/>
                <p:nvPr/>
              </p:nvPicPr>
              <p:blipFill>
                <a:blip r:embed="rId302"/>
                <a:stretch>
                  <a:fillRect/>
                </a:stretch>
              </p:blipFill>
              <p:spPr>
                <a:xfrm>
                  <a:off x="2178840" y="7207048"/>
                  <a:ext cx="191520" cy="90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
              <p14:nvContentPartPr>
                <p14:cNvPr id="883" name="Ink 882">
                  <a:extLst>
                    <a:ext uri="{FF2B5EF4-FFF2-40B4-BE49-F238E27FC236}">
                      <a16:creationId xmlns:a16="http://schemas.microsoft.com/office/drawing/2014/main" id="{B4C28D8F-0E25-4CE5-7F64-FCD16A0134D5}"/>
                    </a:ext>
                  </a:extLst>
                </p14:cNvPr>
                <p14:cNvContentPartPr/>
                <p14:nvPr/>
              </p14:nvContentPartPr>
              <p14:xfrm>
                <a:off x="2254440" y="7569928"/>
                <a:ext cx="62280" cy="132480"/>
              </p14:xfrm>
            </p:contentPart>
          </mc:Choice>
          <mc:Fallback>
            <p:pic>
              <p:nvPicPr>
                <p:cNvPr id="883" name="Ink 882">
                  <a:extLst>
                    <a:ext uri="{FF2B5EF4-FFF2-40B4-BE49-F238E27FC236}">
                      <a16:creationId xmlns:a16="http://schemas.microsoft.com/office/drawing/2014/main" id="{B4C28D8F-0E25-4CE5-7F64-FCD16A0134D5}"/>
                    </a:ext>
                  </a:extLst>
                </p:cNvPr>
                <p:cNvPicPr/>
                <p:nvPr/>
              </p:nvPicPr>
              <p:blipFill>
                <a:blip r:embed="rId304"/>
                <a:stretch>
                  <a:fillRect/>
                </a:stretch>
              </p:blipFill>
              <p:spPr>
                <a:xfrm>
                  <a:off x="2191440" y="7190898"/>
                  <a:ext cx="187920" cy="89017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
              <p14:nvContentPartPr>
                <p14:cNvPr id="884" name="Ink 883">
                  <a:extLst>
                    <a:ext uri="{FF2B5EF4-FFF2-40B4-BE49-F238E27FC236}">
                      <a16:creationId xmlns:a16="http://schemas.microsoft.com/office/drawing/2014/main" id="{9A7408EF-00E9-FA16-4E76-23E9276934D0}"/>
                    </a:ext>
                  </a:extLst>
                </p14:cNvPr>
                <p14:cNvContentPartPr/>
                <p14:nvPr/>
              </p14:nvContentPartPr>
              <p14:xfrm>
                <a:off x="2255160" y="7589008"/>
                <a:ext cx="71640" cy="129240"/>
              </p14:xfrm>
            </p:contentPart>
          </mc:Choice>
          <mc:Fallback>
            <p:pic>
              <p:nvPicPr>
                <p:cNvPr id="884" name="Ink 883">
                  <a:extLst>
                    <a:ext uri="{FF2B5EF4-FFF2-40B4-BE49-F238E27FC236}">
                      <a16:creationId xmlns:a16="http://schemas.microsoft.com/office/drawing/2014/main" id="{9A7408EF-00E9-FA16-4E76-23E9276934D0}"/>
                    </a:ext>
                  </a:extLst>
                </p:cNvPr>
                <p:cNvPicPr/>
                <p:nvPr/>
              </p:nvPicPr>
              <p:blipFill>
                <a:blip r:embed="rId306"/>
                <a:stretch>
                  <a:fillRect/>
                </a:stretch>
              </p:blipFill>
              <p:spPr>
                <a:xfrm>
                  <a:off x="2192160" y="7211008"/>
                  <a:ext cx="197280" cy="88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
              <p14:nvContentPartPr>
                <p14:cNvPr id="885" name="Ink 884">
                  <a:extLst>
                    <a:ext uri="{FF2B5EF4-FFF2-40B4-BE49-F238E27FC236}">
                      <a16:creationId xmlns:a16="http://schemas.microsoft.com/office/drawing/2014/main" id="{056ABF53-EF58-3D07-50D9-B1E3ABFB6AD1}"/>
                    </a:ext>
                  </a:extLst>
                </p14:cNvPr>
                <p14:cNvContentPartPr/>
                <p14:nvPr/>
              </p14:nvContentPartPr>
              <p14:xfrm>
                <a:off x="2246880" y="7698808"/>
                <a:ext cx="59400" cy="165600"/>
              </p14:xfrm>
            </p:contentPart>
          </mc:Choice>
          <mc:Fallback>
            <p:pic>
              <p:nvPicPr>
                <p:cNvPr id="885" name="Ink 884">
                  <a:extLst>
                    <a:ext uri="{FF2B5EF4-FFF2-40B4-BE49-F238E27FC236}">
                      <a16:creationId xmlns:a16="http://schemas.microsoft.com/office/drawing/2014/main" id="{056ABF53-EF58-3D07-50D9-B1E3ABFB6AD1}"/>
                    </a:ext>
                  </a:extLst>
                </p:cNvPr>
                <p:cNvPicPr/>
                <p:nvPr/>
              </p:nvPicPr>
              <p:blipFill>
                <a:blip r:embed="rId308"/>
                <a:stretch>
                  <a:fillRect/>
                </a:stretch>
              </p:blipFill>
              <p:spPr>
                <a:xfrm>
                  <a:off x="2183880" y="7320808"/>
                  <a:ext cx="185040" cy="92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
              <p14:nvContentPartPr>
                <p14:cNvPr id="886" name="Ink 885">
                  <a:extLst>
                    <a:ext uri="{FF2B5EF4-FFF2-40B4-BE49-F238E27FC236}">
                      <a16:creationId xmlns:a16="http://schemas.microsoft.com/office/drawing/2014/main" id="{B42E664C-DCD6-5031-C3DF-8DEADEECF364}"/>
                    </a:ext>
                  </a:extLst>
                </p14:cNvPr>
                <p14:cNvContentPartPr/>
                <p14:nvPr/>
              </p14:nvContentPartPr>
              <p14:xfrm>
                <a:off x="2308080" y="7734448"/>
                <a:ext cx="59760" cy="107640"/>
              </p14:xfrm>
            </p:contentPart>
          </mc:Choice>
          <mc:Fallback>
            <p:pic>
              <p:nvPicPr>
                <p:cNvPr id="886" name="Ink 885">
                  <a:extLst>
                    <a:ext uri="{FF2B5EF4-FFF2-40B4-BE49-F238E27FC236}">
                      <a16:creationId xmlns:a16="http://schemas.microsoft.com/office/drawing/2014/main" id="{B42E664C-DCD6-5031-C3DF-8DEADEECF364}"/>
                    </a:ext>
                  </a:extLst>
                </p:cNvPr>
                <p:cNvPicPr/>
                <p:nvPr/>
              </p:nvPicPr>
              <p:blipFill>
                <a:blip r:embed="rId310"/>
                <a:stretch>
                  <a:fillRect/>
                </a:stretch>
              </p:blipFill>
              <p:spPr>
                <a:xfrm>
                  <a:off x="2244698" y="7356448"/>
                  <a:ext cx="186161"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
              <p14:nvContentPartPr>
                <p14:cNvPr id="887" name="Ink 886">
                  <a:extLst>
                    <a:ext uri="{FF2B5EF4-FFF2-40B4-BE49-F238E27FC236}">
                      <a16:creationId xmlns:a16="http://schemas.microsoft.com/office/drawing/2014/main" id="{7E20E09C-7675-D570-6ACC-5817D734ECDE}"/>
                    </a:ext>
                  </a:extLst>
                </p14:cNvPr>
                <p14:cNvContentPartPr/>
                <p14:nvPr/>
              </p14:nvContentPartPr>
              <p14:xfrm>
                <a:off x="2164440" y="7876288"/>
                <a:ext cx="121320" cy="120960"/>
              </p14:xfrm>
            </p:contentPart>
          </mc:Choice>
          <mc:Fallback>
            <p:pic>
              <p:nvPicPr>
                <p:cNvPr id="887" name="Ink 886">
                  <a:extLst>
                    <a:ext uri="{FF2B5EF4-FFF2-40B4-BE49-F238E27FC236}">
                      <a16:creationId xmlns:a16="http://schemas.microsoft.com/office/drawing/2014/main" id="{7E20E09C-7675-D570-6ACC-5817D734ECDE}"/>
                    </a:ext>
                  </a:extLst>
                </p:cNvPr>
                <p:cNvPicPr/>
                <p:nvPr/>
              </p:nvPicPr>
              <p:blipFill>
                <a:blip r:embed="rId312"/>
                <a:stretch>
                  <a:fillRect/>
                </a:stretch>
              </p:blipFill>
              <p:spPr>
                <a:xfrm>
                  <a:off x="2101252" y="7498288"/>
                  <a:ext cx="247334" cy="87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
              <p14:nvContentPartPr>
                <p14:cNvPr id="888" name="Ink 887">
                  <a:extLst>
                    <a:ext uri="{FF2B5EF4-FFF2-40B4-BE49-F238E27FC236}">
                      <a16:creationId xmlns:a16="http://schemas.microsoft.com/office/drawing/2014/main" id="{F28EBDC4-1909-F223-7A6C-16CC42E5F5CD}"/>
                    </a:ext>
                  </a:extLst>
                </p14:cNvPr>
                <p14:cNvContentPartPr/>
                <p14:nvPr/>
              </p14:nvContentPartPr>
              <p14:xfrm>
                <a:off x="2138160" y="7879888"/>
                <a:ext cx="87120" cy="77760"/>
              </p14:xfrm>
            </p:contentPart>
          </mc:Choice>
          <mc:Fallback>
            <p:pic>
              <p:nvPicPr>
                <p:cNvPr id="888" name="Ink 887">
                  <a:extLst>
                    <a:ext uri="{FF2B5EF4-FFF2-40B4-BE49-F238E27FC236}">
                      <a16:creationId xmlns:a16="http://schemas.microsoft.com/office/drawing/2014/main" id="{F28EBDC4-1909-F223-7A6C-16CC42E5F5CD}"/>
                    </a:ext>
                  </a:extLst>
                </p:cNvPr>
                <p:cNvPicPr/>
                <p:nvPr/>
              </p:nvPicPr>
              <p:blipFill>
                <a:blip r:embed="rId314"/>
                <a:stretch>
                  <a:fillRect/>
                </a:stretch>
              </p:blipFill>
              <p:spPr>
                <a:xfrm>
                  <a:off x="2074899" y="7501888"/>
                  <a:ext cx="213281"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
              <p14:nvContentPartPr>
                <p14:cNvPr id="889" name="Ink 888">
                  <a:extLst>
                    <a:ext uri="{FF2B5EF4-FFF2-40B4-BE49-F238E27FC236}">
                      <a16:creationId xmlns:a16="http://schemas.microsoft.com/office/drawing/2014/main" id="{B8E8DFA0-C2CB-E1A3-481D-7E0598025439}"/>
                    </a:ext>
                  </a:extLst>
                </p14:cNvPr>
                <p14:cNvContentPartPr/>
                <p14:nvPr/>
              </p14:nvContentPartPr>
              <p14:xfrm>
                <a:off x="2137440" y="7905448"/>
                <a:ext cx="53280" cy="65880"/>
              </p14:xfrm>
            </p:contentPart>
          </mc:Choice>
          <mc:Fallback>
            <p:pic>
              <p:nvPicPr>
                <p:cNvPr id="889" name="Ink 888">
                  <a:extLst>
                    <a:ext uri="{FF2B5EF4-FFF2-40B4-BE49-F238E27FC236}">
                      <a16:creationId xmlns:a16="http://schemas.microsoft.com/office/drawing/2014/main" id="{B8E8DFA0-C2CB-E1A3-481D-7E0598025439}"/>
                    </a:ext>
                  </a:extLst>
                </p:cNvPr>
                <p:cNvPicPr/>
                <p:nvPr/>
              </p:nvPicPr>
              <p:blipFill>
                <a:blip r:embed="rId316"/>
                <a:stretch>
                  <a:fillRect/>
                </a:stretch>
              </p:blipFill>
              <p:spPr>
                <a:xfrm>
                  <a:off x="2074863" y="7527448"/>
                  <a:ext cx="178077"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
              <p14:nvContentPartPr>
                <p14:cNvPr id="890" name="Ink 889">
                  <a:extLst>
                    <a:ext uri="{FF2B5EF4-FFF2-40B4-BE49-F238E27FC236}">
                      <a16:creationId xmlns:a16="http://schemas.microsoft.com/office/drawing/2014/main" id="{F71BEDAD-26D7-BD4F-4444-82D5ED881081}"/>
                    </a:ext>
                  </a:extLst>
                </p14:cNvPr>
                <p14:cNvContentPartPr/>
                <p14:nvPr/>
              </p14:nvContentPartPr>
              <p14:xfrm>
                <a:off x="2131320" y="7959088"/>
                <a:ext cx="23040" cy="65520"/>
              </p14:xfrm>
            </p:contentPart>
          </mc:Choice>
          <mc:Fallback>
            <p:pic>
              <p:nvPicPr>
                <p:cNvPr id="890" name="Ink 889">
                  <a:extLst>
                    <a:ext uri="{FF2B5EF4-FFF2-40B4-BE49-F238E27FC236}">
                      <a16:creationId xmlns:a16="http://schemas.microsoft.com/office/drawing/2014/main" id="{F71BEDAD-26D7-BD4F-4444-82D5ED881081}"/>
                    </a:ext>
                  </a:extLst>
                </p:cNvPr>
                <p:cNvPicPr/>
                <p:nvPr/>
              </p:nvPicPr>
              <p:blipFill>
                <a:blip r:embed="rId318"/>
                <a:stretch>
                  <a:fillRect/>
                </a:stretch>
              </p:blipFill>
              <p:spPr>
                <a:xfrm>
                  <a:off x="2068320" y="7583154"/>
                  <a:ext cx="148680" cy="81703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
              <p14:nvContentPartPr>
                <p14:cNvPr id="891" name="Ink 890">
                  <a:extLst>
                    <a:ext uri="{FF2B5EF4-FFF2-40B4-BE49-F238E27FC236}">
                      <a16:creationId xmlns:a16="http://schemas.microsoft.com/office/drawing/2014/main" id="{042BCE1B-8F9F-5AA7-9917-612D0B281D3E}"/>
                    </a:ext>
                  </a:extLst>
                </p14:cNvPr>
                <p14:cNvContentPartPr/>
                <p14:nvPr/>
              </p14:nvContentPartPr>
              <p14:xfrm>
                <a:off x="2173440" y="7897528"/>
                <a:ext cx="54000" cy="109800"/>
              </p14:xfrm>
            </p:contentPart>
          </mc:Choice>
          <mc:Fallback>
            <p:pic>
              <p:nvPicPr>
                <p:cNvPr id="891" name="Ink 890">
                  <a:extLst>
                    <a:ext uri="{FF2B5EF4-FFF2-40B4-BE49-F238E27FC236}">
                      <a16:creationId xmlns:a16="http://schemas.microsoft.com/office/drawing/2014/main" id="{042BCE1B-8F9F-5AA7-9917-612D0B281D3E}"/>
                    </a:ext>
                  </a:extLst>
                </p:cNvPr>
                <p:cNvPicPr/>
                <p:nvPr/>
              </p:nvPicPr>
              <p:blipFill>
                <a:blip r:embed="rId320"/>
                <a:stretch>
                  <a:fillRect/>
                </a:stretch>
              </p:blipFill>
              <p:spPr>
                <a:xfrm>
                  <a:off x="2110440" y="7518285"/>
                  <a:ext cx="179640" cy="867926"/>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1">
              <p14:nvContentPartPr>
                <p14:cNvPr id="892" name="Ink 891">
                  <a:extLst>
                    <a:ext uri="{FF2B5EF4-FFF2-40B4-BE49-F238E27FC236}">
                      <a16:creationId xmlns:a16="http://schemas.microsoft.com/office/drawing/2014/main" id="{B711CA79-56E0-DA40-906E-3F789FD49AA6}"/>
                    </a:ext>
                  </a:extLst>
                </p14:cNvPr>
                <p14:cNvContentPartPr/>
                <p14:nvPr/>
              </p14:nvContentPartPr>
              <p14:xfrm>
                <a:off x="2103240" y="7943608"/>
                <a:ext cx="14760" cy="5400"/>
              </p14:xfrm>
            </p:contentPart>
          </mc:Choice>
          <mc:Fallback>
            <p:pic>
              <p:nvPicPr>
                <p:cNvPr id="892" name="Ink 891">
                  <a:extLst>
                    <a:ext uri="{FF2B5EF4-FFF2-40B4-BE49-F238E27FC236}">
                      <a16:creationId xmlns:a16="http://schemas.microsoft.com/office/drawing/2014/main" id="{B711CA79-56E0-DA40-906E-3F789FD49AA6}"/>
                    </a:ext>
                  </a:extLst>
                </p:cNvPr>
                <p:cNvPicPr/>
                <p:nvPr/>
              </p:nvPicPr>
              <p:blipFill>
                <a:blip r:embed="rId184"/>
                <a:stretch>
                  <a:fillRect/>
                </a:stretch>
              </p:blipFill>
              <p:spPr>
                <a:xfrm>
                  <a:off x="2040240" y="7565608"/>
                  <a:ext cx="140400" cy="76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2">
              <p14:nvContentPartPr>
                <p14:cNvPr id="893" name="Ink 892">
                  <a:extLst>
                    <a:ext uri="{FF2B5EF4-FFF2-40B4-BE49-F238E27FC236}">
                      <a16:creationId xmlns:a16="http://schemas.microsoft.com/office/drawing/2014/main" id="{180F540F-908B-BE01-0294-2B9E36ECC71F}"/>
                    </a:ext>
                  </a:extLst>
                </p14:cNvPr>
                <p14:cNvContentPartPr/>
                <p14:nvPr/>
              </p14:nvContentPartPr>
              <p14:xfrm>
                <a:off x="1997760" y="7887808"/>
                <a:ext cx="116640" cy="43920"/>
              </p14:xfrm>
            </p:contentPart>
          </mc:Choice>
          <mc:Fallback>
            <p:pic>
              <p:nvPicPr>
                <p:cNvPr id="893" name="Ink 892">
                  <a:extLst>
                    <a:ext uri="{FF2B5EF4-FFF2-40B4-BE49-F238E27FC236}">
                      <a16:creationId xmlns:a16="http://schemas.microsoft.com/office/drawing/2014/main" id="{180F540F-908B-BE01-0294-2B9E36ECC71F}"/>
                    </a:ext>
                  </a:extLst>
                </p:cNvPr>
                <p:cNvPicPr/>
                <p:nvPr/>
              </p:nvPicPr>
              <p:blipFill>
                <a:blip r:embed="rId323"/>
                <a:stretch>
                  <a:fillRect/>
                </a:stretch>
              </p:blipFill>
              <p:spPr>
                <a:xfrm>
                  <a:off x="1934760" y="7512881"/>
                  <a:ext cx="242280" cy="793417"/>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4">
              <p14:nvContentPartPr>
                <p14:cNvPr id="894" name="Ink 893">
                  <a:extLst>
                    <a:ext uri="{FF2B5EF4-FFF2-40B4-BE49-F238E27FC236}">
                      <a16:creationId xmlns:a16="http://schemas.microsoft.com/office/drawing/2014/main" id="{79AEAC9D-5350-9ED2-3C50-1CC14C09E072}"/>
                    </a:ext>
                  </a:extLst>
                </p14:cNvPr>
                <p14:cNvContentPartPr/>
                <p14:nvPr/>
              </p14:nvContentPartPr>
              <p14:xfrm>
                <a:off x="1999560" y="7852888"/>
                <a:ext cx="73800" cy="97200"/>
              </p14:xfrm>
            </p:contentPart>
          </mc:Choice>
          <mc:Fallback>
            <p:pic>
              <p:nvPicPr>
                <p:cNvPr id="894" name="Ink 893">
                  <a:extLst>
                    <a:ext uri="{FF2B5EF4-FFF2-40B4-BE49-F238E27FC236}">
                      <a16:creationId xmlns:a16="http://schemas.microsoft.com/office/drawing/2014/main" id="{79AEAC9D-5350-9ED2-3C50-1CC14C09E072}"/>
                    </a:ext>
                  </a:extLst>
                </p:cNvPr>
                <p:cNvPicPr/>
                <p:nvPr/>
              </p:nvPicPr>
              <p:blipFill>
                <a:blip r:embed="rId325"/>
                <a:stretch>
                  <a:fillRect/>
                </a:stretch>
              </p:blipFill>
              <p:spPr>
                <a:xfrm>
                  <a:off x="1936560" y="7473483"/>
                  <a:ext cx="199440" cy="85564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6">
              <p14:nvContentPartPr>
                <p14:cNvPr id="895" name="Ink 894">
                  <a:extLst>
                    <a:ext uri="{FF2B5EF4-FFF2-40B4-BE49-F238E27FC236}">
                      <a16:creationId xmlns:a16="http://schemas.microsoft.com/office/drawing/2014/main" id="{24B2445D-4576-E75E-9E40-C2458C05D682}"/>
                    </a:ext>
                  </a:extLst>
                </p14:cNvPr>
                <p14:cNvContentPartPr/>
                <p14:nvPr/>
              </p14:nvContentPartPr>
              <p14:xfrm>
                <a:off x="2019720" y="7863688"/>
                <a:ext cx="113400" cy="42120"/>
              </p14:xfrm>
            </p:contentPart>
          </mc:Choice>
          <mc:Fallback>
            <p:pic>
              <p:nvPicPr>
                <p:cNvPr id="895" name="Ink 894">
                  <a:extLst>
                    <a:ext uri="{FF2B5EF4-FFF2-40B4-BE49-F238E27FC236}">
                      <a16:creationId xmlns:a16="http://schemas.microsoft.com/office/drawing/2014/main" id="{24B2445D-4576-E75E-9E40-C2458C05D682}"/>
                    </a:ext>
                  </a:extLst>
                </p:cNvPr>
                <p:cNvPicPr/>
                <p:nvPr/>
              </p:nvPicPr>
              <p:blipFill>
                <a:blip r:embed="rId327"/>
                <a:stretch>
                  <a:fillRect/>
                </a:stretch>
              </p:blipFill>
              <p:spPr>
                <a:xfrm>
                  <a:off x="1956919" y="7488891"/>
                  <a:ext cx="238642" cy="791356"/>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8">
              <p14:nvContentPartPr>
                <p14:cNvPr id="896" name="Ink 895">
                  <a:extLst>
                    <a:ext uri="{FF2B5EF4-FFF2-40B4-BE49-F238E27FC236}">
                      <a16:creationId xmlns:a16="http://schemas.microsoft.com/office/drawing/2014/main" id="{4543DA0D-8DB0-2427-E326-B7464D9EBEFF}"/>
                    </a:ext>
                  </a:extLst>
                </p14:cNvPr>
                <p14:cNvContentPartPr/>
                <p14:nvPr/>
              </p14:nvContentPartPr>
              <p14:xfrm>
                <a:off x="2051760" y="7850728"/>
                <a:ext cx="117000" cy="23400"/>
              </p14:xfrm>
            </p:contentPart>
          </mc:Choice>
          <mc:Fallback>
            <p:pic>
              <p:nvPicPr>
                <p:cNvPr id="896" name="Ink 895">
                  <a:extLst>
                    <a:ext uri="{FF2B5EF4-FFF2-40B4-BE49-F238E27FC236}">
                      <a16:creationId xmlns:a16="http://schemas.microsoft.com/office/drawing/2014/main" id="{4543DA0D-8DB0-2427-E326-B7464D9EBEFF}"/>
                    </a:ext>
                  </a:extLst>
                </p:cNvPr>
                <p:cNvPicPr/>
                <p:nvPr/>
              </p:nvPicPr>
              <p:blipFill>
                <a:blip r:embed="rId329"/>
                <a:stretch>
                  <a:fillRect/>
                </a:stretch>
              </p:blipFill>
              <p:spPr>
                <a:xfrm>
                  <a:off x="1988760" y="7478455"/>
                  <a:ext cx="242640" cy="76759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0">
              <p14:nvContentPartPr>
                <p14:cNvPr id="897" name="Ink 896">
                  <a:extLst>
                    <a:ext uri="{FF2B5EF4-FFF2-40B4-BE49-F238E27FC236}">
                      <a16:creationId xmlns:a16="http://schemas.microsoft.com/office/drawing/2014/main" id="{7E4FB906-B14A-46FE-CC9A-A67A967ADF2E}"/>
                    </a:ext>
                  </a:extLst>
                </p14:cNvPr>
                <p14:cNvContentPartPr/>
                <p14:nvPr/>
              </p14:nvContentPartPr>
              <p14:xfrm>
                <a:off x="2124840" y="7871968"/>
                <a:ext cx="79200" cy="19800"/>
              </p14:xfrm>
            </p:contentPart>
          </mc:Choice>
          <mc:Fallback>
            <p:pic>
              <p:nvPicPr>
                <p:cNvPr id="897" name="Ink 896">
                  <a:extLst>
                    <a:ext uri="{FF2B5EF4-FFF2-40B4-BE49-F238E27FC236}">
                      <a16:creationId xmlns:a16="http://schemas.microsoft.com/office/drawing/2014/main" id="{7E4FB906-B14A-46FE-CC9A-A67A967ADF2E}"/>
                    </a:ext>
                  </a:extLst>
                </p:cNvPr>
                <p:cNvPicPr/>
                <p:nvPr/>
              </p:nvPicPr>
              <p:blipFill>
                <a:blip r:embed="rId331"/>
                <a:stretch>
                  <a:fillRect/>
                </a:stretch>
              </p:blipFill>
              <p:spPr>
                <a:xfrm>
                  <a:off x="2061840" y="7493968"/>
                  <a:ext cx="204840" cy="77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2">
              <p14:nvContentPartPr>
                <p14:cNvPr id="898" name="Ink 897">
                  <a:extLst>
                    <a:ext uri="{FF2B5EF4-FFF2-40B4-BE49-F238E27FC236}">
                      <a16:creationId xmlns:a16="http://schemas.microsoft.com/office/drawing/2014/main" id="{15C045D7-9881-82D9-40A8-6414EA94F3F6}"/>
                    </a:ext>
                  </a:extLst>
                </p14:cNvPr>
                <p14:cNvContentPartPr/>
                <p14:nvPr/>
              </p14:nvContentPartPr>
              <p14:xfrm>
                <a:off x="2174520" y="7874128"/>
                <a:ext cx="64080" cy="110160"/>
              </p14:xfrm>
            </p:contentPart>
          </mc:Choice>
          <mc:Fallback>
            <p:pic>
              <p:nvPicPr>
                <p:cNvPr id="898" name="Ink 897">
                  <a:extLst>
                    <a:ext uri="{FF2B5EF4-FFF2-40B4-BE49-F238E27FC236}">
                      <a16:creationId xmlns:a16="http://schemas.microsoft.com/office/drawing/2014/main" id="{15C045D7-9881-82D9-40A8-6414EA94F3F6}"/>
                    </a:ext>
                  </a:extLst>
                </p:cNvPr>
                <p:cNvPicPr/>
                <p:nvPr/>
              </p:nvPicPr>
              <p:blipFill>
                <a:blip r:embed="rId333"/>
                <a:stretch>
                  <a:fillRect/>
                </a:stretch>
              </p:blipFill>
              <p:spPr>
                <a:xfrm>
                  <a:off x="2111520" y="7496128"/>
                  <a:ext cx="189720" cy="86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4">
              <p14:nvContentPartPr>
                <p14:cNvPr id="899" name="Ink 898">
                  <a:extLst>
                    <a:ext uri="{FF2B5EF4-FFF2-40B4-BE49-F238E27FC236}">
                      <a16:creationId xmlns:a16="http://schemas.microsoft.com/office/drawing/2014/main" id="{6FCFD62A-B59C-D1CB-2731-2AB975D1884C}"/>
                    </a:ext>
                  </a:extLst>
                </p14:cNvPr>
                <p14:cNvContentPartPr/>
                <p14:nvPr/>
              </p14:nvContentPartPr>
              <p14:xfrm>
                <a:off x="2187120" y="7997968"/>
                <a:ext cx="16920" cy="38160"/>
              </p14:xfrm>
            </p:contentPart>
          </mc:Choice>
          <mc:Fallback>
            <p:pic>
              <p:nvPicPr>
                <p:cNvPr id="899" name="Ink 898">
                  <a:extLst>
                    <a:ext uri="{FF2B5EF4-FFF2-40B4-BE49-F238E27FC236}">
                      <a16:creationId xmlns:a16="http://schemas.microsoft.com/office/drawing/2014/main" id="{6FCFD62A-B59C-D1CB-2731-2AB975D1884C}"/>
                    </a:ext>
                  </a:extLst>
                </p:cNvPr>
                <p:cNvPicPr/>
                <p:nvPr/>
              </p:nvPicPr>
              <p:blipFill>
                <a:blip r:embed="rId335"/>
                <a:stretch>
                  <a:fillRect/>
                </a:stretch>
              </p:blipFill>
              <p:spPr>
                <a:xfrm>
                  <a:off x="2122750" y="7619968"/>
                  <a:ext cx="145291" cy="79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6">
              <p14:nvContentPartPr>
                <p14:cNvPr id="900" name="Ink 899">
                  <a:extLst>
                    <a:ext uri="{FF2B5EF4-FFF2-40B4-BE49-F238E27FC236}">
                      <a16:creationId xmlns:a16="http://schemas.microsoft.com/office/drawing/2014/main" id="{9513AD32-AF5D-EFB1-AB25-06709AB54571}"/>
                    </a:ext>
                  </a:extLst>
                </p14:cNvPr>
                <p14:cNvContentPartPr/>
                <p14:nvPr/>
              </p14:nvContentPartPr>
              <p14:xfrm>
                <a:off x="2570160" y="8087608"/>
                <a:ext cx="342720" cy="109080"/>
              </p14:xfrm>
            </p:contentPart>
          </mc:Choice>
          <mc:Fallback>
            <p:pic>
              <p:nvPicPr>
                <p:cNvPr id="900" name="Ink 899">
                  <a:extLst>
                    <a:ext uri="{FF2B5EF4-FFF2-40B4-BE49-F238E27FC236}">
                      <a16:creationId xmlns:a16="http://schemas.microsoft.com/office/drawing/2014/main" id="{9513AD32-AF5D-EFB1-AB25-06709AB54571}"/>
                    </a:ext>
                  </a:extLst>
                </p:cNvPr>
                <p:cNvPicPr/>
                <p:nvPr/>
              </p:nvPicPr>
              <p:blipFill>
                <a:blip r:embed="rId337"/>
                <a:stretch>
                  <a:fillRect/>
                </a:stretch>
              </p:blipFill>
              <p:spPr>
                <a:xfrm>
                  <a:off x="2507160" y="7709608"/>
                  <a:ext cx="468360" cy="86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8">
              <p14:nvContentPartPr>
                <p14:cNvPr id="901" name="Ink 900">
                  <a:extLst>
                    <a:ext uri="{FF2B5EF4-FFF2-40B4-BE49-F238E27FC236}">
                      <a16:creationId xmlns:a16="http://schemas.microsoft.com/office/drawing/2014/main" id="{0DF7A237-8B3B-14A3-D039-67FED9AA0444}"/>
                    </a:ext>
                  </a:extLst>
                </p14:cNvPr>
                <p14:cNvContentPartPr/>
                <p14:nvPr/>
              </p14:nvContentPartPr>
              <p14:xfrm>
                <a:off x="2642520" y="8021728"/>
                <a:ext cx="491760" cy="166680"/>
              </p14:xfrm>
            </p:contentPart>
          </mc:Choice>
          <mc:Fallback>
            <p:pic>
              <p:nvPicPr>
                <p:cNvPr id="901" name="Ink 900">
                  <a:extLst>
                    <a:ext uri="{FF2B5EF4-FFF2-40B4-BE49-F238E27FC236}">
                      <a16:creationId xmlns:a16="http://schemas.microsoft.com/office/drawing/2014/main" id="{0DF7A237-8B3B-14A3-D039-67FED9AA0444}"/>
                    </a:ext>
                  </a:extLst>
                </p:cNvPr>
                <p:cNvPicPr/>
                <p:nvPr/>
              </p:nvPicPr>
              <p:blipFill>
                <a:blip r:embed="rId339"/>
                <a:stretch>
                  <a:fillRect/>
                </a:stretch>
              </p:blipFill>
              <p:spPr>
                <a:xfrm>
                  <a:off x="2579520" y="7643728"/>
                  <a:ext cx="617400" cy="92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0">
              <p14:nvContentPartPr>
                <p14:cNvPr id="902" name="Ink 901">
                  <a:extLst>
                    <a:ext uri="{FF2B5EF4-FFF2-40B4-BE49-F238E27FC236}">
                      <a16:creationId xmlns:a16="http://schemas.microsoft.com/office/drawing/2014/main" id="{57F3EBD4-9AAC-79D8-932C-FF8B55E9995E}"/>
                    </a:ext>
                  </a:extLst>
                </p14:cNvPr>
                <p14:cNvContentPartPr/>
                <p14:nvPr/>
              </p14:nvContentPartPr>
              <p14:xfrm>
                <a:off x="2857440" y="7920568"/>
                <a:ext cx="495360" cy="190440"/>
              </p14:xfrm>
            </p:contentPart>
          </mc:Choice>
          <mc:Fallback>
            <p:pic>
              <p:nvPicPr>
                <p:cNvPr id="902" name="Ink 901">
                  <a:extLst>
                    <a:ext uri="{FF2B5EF4-FFF2-40B4-BE49-F238E27FC236}">
                      <a16:creationId xmlns:a16="http://schemas.microsoft.com/office/drawing/2014/main" id="{57F3EBD4-9AAC-79D8-932C-FF8B55E9995E}"/>
                    </a:ext>
                  </a:extLst>
                </p:cNvPr>
                <p:cNvPicPr/>
                <p:nvPr/>
              </p:nvPicPr>
              <p:blipFill>
                <a:blip r:embed="rId341"/>
                <a:stretch>
                  <a:fillRect/>
                </a:stretch>
              </p:blipFill>
              <p:spPr>
                <a:xfrm>
                  <a:off x="2794440" y="7542568"/>
                  <a:ext cx="621000" cy="94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2">
              <p14:nvContentPartPr>
                <p14:cNvPr id="903" name="Ink 902">
                  <a:extLst>
                    <a:ext uri="{FF2B5EF4-FFF2-40B4-BE49-F238E27FC236}">
                      <a16:creationId xmlns:a16="http://schemas.microsoft.com/office/drawing/2014/main" id="{C1DEEE3F-194D-C8D0-FE5C-C9790ED29936}"/>
                    </a:ext>
                  </a:extLst>
                </p14:cNvPr>
                <p14:cNvContentPartPr/>
                <p14:nvPr/>
              </p14:nvContentPartPr>
              <p14:xfrm>
                <a:off x="3075600" y="7888528"/>
                <a:ext cx="334080" cy="145800"/>
              </p14:xfrm>
            </p:contentPart>
          </mc:Choice>
          <mc:Fallback>
            <p:pic>
              <p:nvPicPr>
                <p:cNvPr id="903" name="Ink 902">
                  <a:extLst>
                    <a:ext uri="{FF2B5EF4-FFF2-40B4-BE49-F238E27FC236}">
                      <a16:creationId xmlns:a16="http://schemas.microsoft.com/office/drawing/2014/main" id="{C1DEEE3F-194D-C8D0-FE5C-C9790ED29936}"/>
                    </a:ext>
                  </a:extLst>
                </p:cNvPr>
                <p:cNvPicPr/>
                <p:nvPr/>
              </p:nvPicPr>
              <p:blipFill>
                <a:blip r:embed="rId343"/>
                <a:stretch>
                  <a:fillRect/>
                </a:stretch>
              </p:blipFill>
              <p:spPr>
                <a:xfrm>
                  <a:off x="3012600" y="7511459"/>
                  <a:ext cx="459720" cy="89957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4">
              <p14:nvContentPartPr>
                <p14:cNvPr id="904" name="Ink 903">
                  <a:extLst>
                    <a:ext uri="{FF2B5EF4-FFF2-40B4-BE49-F238E27FC236}">
                      <a16:creationId xmlns:a16="http://schemas.microsoft.com/office/drawing/2014/main" id="{AB23B8F3-FBF1-898E-0636-6721559D0F93}"/>
                    </a:ext>
                  </a:extLst>
                </p14:cNvPr>
                <p14:cNvContentPartPr/>
                <p14:nvPr/>
              </p14:nvContentPartPr>
              <p14:xfrm>
                <a:off x="3342360" y="7922368"/>
                <a:ext cx="35280" cy="13320"/>
              </p14:xfrm>
            </p:contentPart>
          </mc:Choice>
          <mc:Fallback>
            <p:pic>
              <p:nvPicPr>
                <p:cNvPr id="904" name="Ink 903">
                  <a:extLst>
                    <a:ext uri="{FF2B5EF4-FFF2-40B4-BE49-F238E27FC236}">
                      <a16:creationId xmlns:a16="http://schemas.microsoft.com/office/drawing/2014/main" id="{AB23B8F3-FBF1-898E-0636-6721559D0F93}"/>
                    </a:ext>
                  </a:extLst>
                </p:cNvPr>
                <p:cNvPicPr/>
                <p:nvPr/>
              </p:nvPicPr>
              <p:blipFill>
                <a:blip r:embed="rId345"/>
                <a:stretch>
                  <a:fillRect/>
                </a:stretch>
              </p:blipFill>
              <p:spPr>
                <a:xfrm>
                  <a:off x="3279360" y="7544368"/>
                  <a:ext cx="160920" cy="76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6">
              <p14:nvContentPartPr>
                <p14:cNvPr id="905" name="Ink 904">
                  <a:extLst>
                    <a:ext uri="{FF2B5EF4-FFF2-40B4-BE49-F238E27FC236}">
                      <a16:creationId xmlns:a16="http://schemas.microsoft.com/office/drawing/2014/main" id="{C8F7512E-A6E8-AFEE-DFD5-E698B11FAAAA}"/>
                    </a:ext>
                  </a:extLst>
                </p14:cNvPr>
                <p14:cNvContentPartPr/>
                <p14:nvPr/>
              </p14:nvContentPartPr>
              <p14:xfrm>
                <a:off x="2245800" y="8181208"/>
                <a:ext cx="406080" cy="154440"/>
              </p14:xfrm>
            </p:contentPart>
          </mc:Choice>
          <mc:Fallback>
            <p:pic>
              <p:nvPicPr>
                <p:cNvPr id="905" name="Ink 904">
                  <a:extLst>
                    <a:ext uri="{FF2B5EF4-FFF2-40B4-BE49-F238E27FC236}">
                      <a16:creationId xmlns:a16="http://schemas.microsoft.com/office/drawing/2014/main" id="{C8F7512E-A6E8-AFEE-DFD5-E698B11FAAAA}"/>
                    </a:ext>
                  </a:extLst>
                </p:cNvPr>
                <p:cNvPicPr/>
                <p:nvPr/>
              </p:nvPicPr>
              <p:blipFill>
                <a:blip r:embed="rId347"/>
                <a:stretch>
                  <a:fillRect/>
                </a:stretch>
              </p:blipFill>
              <p:spPr>
                <a:xfrm>
                  <a:off x="2182744" y="7803208"/>
                  <a:ext cx="531831" cy="91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8">
              <p14:nvContentPartPr>
                <p14:cNvPr id="906" name="Ink 905">
                  <a:extLst>
                    <a:ext uri="{FF2B5EF4-FFF2-40B4-BE49-F238E27FC236}">
                      <a16:creationId xmlns:a16="http://schemas.microsoft.com/office/drawing/2014/main" id="{50F50F01-2683-A68E-DBBC-350812E50678}"/>
                    </a:ext>
                  </a:extLst>
                </p14:cNvPr>
                <p14:cNvContentPartPr/>
                <p14:nvPr/>
              </p14:nvContentPartPr>
              <p14:xfrm>
                <a:off x="2290080" y="8311888"/>
                <a:ext cx="229680" cy="82800"/>
              </p14:xfrm>
            </p:contentPart>
          </mc:Choice>
          <mc:Fallback>
            <p:pic>
              <p:nvPicPr>
                <p:cNvPr id="906" name="Ink 905">
                  <a:extLst>
                    <a:ext uri="{FF2B5EF4-FFF2-40B4-BE49-F238E27FC236}">
                      <a16:creationId xmlns:a16="http://schemas.microsoft.com/office/drawing/2014/main" id="{50F50F01-2683-A68E-DBBC-350812E50678}"/>
                    </a:ext>
                  </a:extLst>
                </p:cNvPr>
                <p:cNvPicPr/>
                <p:nvPr/>
              </p:nvPicPr>
              <p:blipFill>
                <a:blip r:embed="rId349"/>
                <a:stretch>
                  <a:fillRect/>
                </a:stretch>
              </p:blipFill>
              <p:spPr>
                <a:xfrm>
                  <a:off x="2227080" y="7933888"/>
                  <a:ext cx="355320" cy="83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0">
              <p14:nvContentPartPr>
                <p14:cNvPr id="907" name="Ink 906">
                  <a:extLst>
                    <a:ext uri="{FF2B5EF4-FFF2-40B4-BE49-F238E27FC236}">
                      <a16:creationId xmlns:a16="http://schemas.microsoft.com/office/drawing/2014/main" id="{A98A587D-D841-086B-257B-50C747D2359F}"/>
                    </a:ext>
                  </a:extLst>
                </p14:cNvPr>
                <p14:cNvContentPartPr/>
                <p14:nvPr/>
              </p14:nvContentPartPr>
              <p14:xfrm>
                <a:off x="2350920" y="8397928"/>
                <a:ext cx="6120" cy="4680"/>
              </p14:xfrm>
            </p:contentPart>
          </mc:Choice>
          <mc:Fallback>
            <p:pic>
              <p:nvPicPr>
                <p:cNvPr id="907" name="Ink 906">
                  <a:extLst>
                    <a:ext uri="{FF2B5EF4-FFF2-40B4-BE49-F238E27FC236}">
                      <a16:creationId xmlns:a16="http://schemas.microsoft.com/office/drawing/2014/main" id="{A98A587D-D841-086B-257B-50C747D2359F}"/>
                    </a:ext>
                  </a:extLst>
                </p:cNvPr>
                <p:cNvPicPr/>
                <p:nvPr/>
              </p:nvPicPr>
              <p:blipFill>
                <a:blip r:embed="rId351"/>
                <a:stretch>
                  <a:fillRect/>
                </a:stretch>
              </p:blipFill>
              <p:spPr>
                <a:xfrm>
                  <a:off x="2291420" y="8019928"/>
                  <a:ext cx="12478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2">
              <p14:nvContentPartPr>
                <p14:cNvPr id="908" name="Ink 907">
                  <a:extLst>
                    <a:ext uri="{FF2B5EF4-FFF2-40B4-BE49-F238E27FC236}">
                      <a16:creationId xmlns:a16="http://schemas.microsoft.com/office/drawing/2014/main" id="{1AF26582-70BC-C878-796C-452BF68042C0}"/>
                    </a:ext>
                  </a:extLst>
                </p14:cNvPr>
                <p14:cNvContentPartPr/>
                <p14:nvPr/>
              </p14:nvContentPartPr>
              <p14:xfrm>
                <a:off x="2337960" y="8350768"/>
                <a:ext cx="153360" cy="63360"/>
              </p14:xfrm>
            </p:contentPart>
          </mc:Choice>
          <mc:Fallback>
            <p:pic>
              <p:nvPicPr>
                <p:cNvPr id="908" name="Ink 907">
                  <a:extLst>
                    <a:ext uri="{FF2B5EF4-FFF2-40B4-BE49-F238E27FC236}">
                      <a16:creationId xmlns:a16="http://schemas.microsoft.com/office/drawing/2014/main" id="{1AF26582-70BC-C878-796C-452BF68042C0}"/>
                    </a:ext>
                  </a:extLst>
                </p:cNvPr>
                <p:cNvPicPr/>
                <p:nvPr/>
              </p:nvPicPr>
              <p:blipFill>
                <a:blip r:embed="rId353"/>
                <a:stretch>
                  <a:fillRect/>
                </a:stretch>
              </p:blipFill>
              <p:spPr>
                <a:xfrm>
                  <a:off x="2275108" y="7972768"/>
                  <a:ext cx="278706"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4">
              <p14:nvContentPartPr>
                <p14:cNvPr id="909" name="Ink 908">
                  <a:extLst>
                    <a:ext uri="{FF2B5EF4-FFF2-40B4-BE49-F238E27FC236}">
                      <a16:creationId xmlns:a16="http://schemas.microsoft.com/office/drawing/2014/main" id="{82EB905D-1D44-F7ED-08DA-430EEE93CC4D}"/>
                    </a:ext>
                  </a:extLst>
                </p14:cNvPr>
                <p14:cNvContentPartPr/>
                <p14:nvPr/>
              </p14:nvContentPartPr>
              <p14:xfrm>
                <a:off x="2442360" y="8390368"/>
                <a:ext cx="4320" cy="2880"/>
              </p14:xfrm>
            </p:contentPart>
          </mc:Choice>
          <mc:Fallback>
            <p:pic>
              <p:nvPicPr>
                <p:cNvPr id="909" name="Ink 908">
                  <a:extLst>
                    <a:ext uri="{FF2B5EF4-FFF2-40B4-BE49-F238E27FC236}">
                      <a16:creationId xmlns:a16="http://schemas.microsoft.com/office/drawing/2014/main" id="{82EB905D-1D44-F7ED-08DA-430EEE93CC4D}"/>
                    </a:ext>
                  </a:extLst>
                </p:cNvPr>
                <p:cNvPicPr/>
                <p:nvPr/>
              </p:nvPicPr>
              <p:blipFill>
                <a:blip r:embed="rId355"/>
                <a:stretch>
                  <a:fillRect/>
                </a:stretch>
              </p:blipFill>
              <p:spPr>
                <a:xfrm>
                  <a:off x="2379360" y="8012368"/>
                  <a:ext cx="12996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6">
              <p14:nvContentPartPr>
                <p14:cNvPr id="910" name="Ink 909">
                  <a:extLst>
                    <a:ext uri="{FF2B5EF4-FFF2-40B4-BE49-F238E27FC236}">
                      <a16:creationId xmlns:a16="http://schemas.microsoft.com/office/drawing/2014/main" id="{6A39D4A0-B462-3BFB-A86D-20EA17C8B2B1}"/>
                    </a:ext>
                  </a:extLst>
                </p14:cNvPr>
                <p14:cNvContentPartPr/>
                <p14:nvPr/>
              </p14:nvContentPartPr>
              <p14:xfrm>
                <a:off x="2355240" y="8350048"/>
                <a:ext cx="235440" cy="132840"/>
              </p14:xfrm>
            </p:contentPart>
          </mc:Choice>
          <mc:Fallback>
            <p:pic>
              <p:nvPicPr>
                <p:cNvPr id="910" name="Ink 909">
                  <a:extLst>
                    <a:ext uri="{FF2B5EF4-FFF2-40B4-BE49-F238E27FC236}">
                      <a16:creationId xmlns:a16="http://schemas.microsoft.com/office/drawing/2014/main" id="{6A39D4A0-B462-3BFB-A86D-20EA17C8B2B1}"/>
                    </a:ext>
                  </a:extLst>
                </p:cNvPr>
                <p:cNvPicPr/>
                <p:nvPr/>
              </p:nvPicPr>
              <p:blipFill>
                <a:blip r:embed="rId357"/>
                <a:stretch>
                  <a:fillRect/>
                </a:stretch>
              </p:blipFill>
              <p:spPr>
                <a:xfrm>
                  <a:off x="2292240" y="7972048"/>
                  <a:ext cx="361080" cy="88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8">
              <p14:nvContentPartPr>
                <p14:cNvPr id="911" name="Ink 910">
                  <a:extLst>
                    <a:ext uri="{FF2B5EF4-FFF2-40B4-BE49-F238E27FC236}">
                      <a16:creationId xmlns:a16="http://schemas.microsoft.com/office/drawing/2014/main" id="{72D6C614-4F16-072B-D83E-5ADD7907E365}"/>
                    </a:ext>
                  </a:extLst>
                </p14:cNvPr>
                <p14:cNvContentPartPr/>
                <p14:nvPr/>
              </p14:nvContentPartPr>
              <p14:xfrm>
                <a:off x="2473320" y="8426728"/>
                <a:ext cx="19440" cy="6840"/>
              </p14:xfrm>
            </p:contentPart>
          </mc:Choice>
          <mc:Fallback>
            <p:pic>
              <p:nvPicPr>
                <p:cNvPr id="911" name="Ink 910">
                  <a:extLst>
                    <a:ext uri="{FF2B5EF4-FFF2-40B4-BE49-F238E27FC236}">
                      <a16:creationId xmlns:a16="http://schemas.microsoft.com/office/drawing/2014/main" id="{72D6C614-4F16-072B-D83E-5ADD7907E365}"/>
                    </a:ext>
                  </a:extLst>
                </p:cNvPr>
                <p:cNvPicPr/>
                <p:nvPr/>
              </p:nvPicPr>
              <p:blipFill>
                <a:blip r:embed="rId184"/>
                <a:stretch>
                  <a:fillRect/>
                </a:stretch>
              </p:blipFill>
              <p:spPr>
                <a:xfrm>
                  <a:off x="2411465" y="8048728"/>
                  <a:ext cx="142796"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9">
              <p14:nvContentPartPr>
                <p14:cNvPr id="912" name="Ink 911">
                  <a:extLst>
                    <a:ext uri="{FF2B5EF4-FFF2-40B4-BE49-F238E27FC236}">
                      <a16:creationId xmlns:a16="http://schemas.microsoft.com/office/drawing/2014/main" id="{C8EB5ECC-0216-3507-6B4A-3E90A524275D}"/>
                    </a:ext>
                  </a:extLst>
                </p14:cNvPr>
                <p14:cNvContentPartPr/>
                <p14:nvPr/>
              </p14:nvContentPartPr>
              <p14:xfrm>
                <a:off x="2334000" y="8456248"/>
                <a:ext cx="68040" cy="27720"/>
              </p14:xfrm>
            </p:contentPart>
          </mc:Choice>
          <mc:Fallback>
            <p:pic>
              <p:nvPicPr>
                <p:cNvPr id="912" name="Ink 911">
                  <a:extLst>
                    <a:ext uri="{FF2B5EF4-FFF2-40B4-BE49-F238E27FC236}">
                      <a16:creationId xmlns:a16="http://schemas.microsoft.com/office/drawing/2014/main" id="{C8EB5ECC-0216-3507-6B4A-3E90A524275D}"/>
                    </a:ext>
                  </a:extLst>
                </p:cNvPr>
                <p:cNvPicPr/>
                <p:nvPr/>
              </p:nvPicPr>
              <p:blipFill>
                <a:blip r:embed="rId360"/>
                <a:stretch>
                  <a:fillRect/>
                </a:stretch>
              </p:blipFill>
              <p:spPr>
                <a:xfrm>
                  <a:off x="2271000" y="8073274"/>
                  <a:ext cx="193680" cy="793303"/>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1">
              <p14:nvContentPartPr>
                <p14:cNvPr id="913" name="Ink 912">
                  <a:extLst>
                    <a:ext uri="{FF2B5EF4-FFF2-40B4-BE49-F238E27FC236}">
                      <a16:creationId xmlns:a16="http://schemas.microsoft.com/office/drawing/2014/main" id="{C25C8C4C-9564-708A-066E-A835B5A51E8F}"/>
                    </a:ext>
                  </a:extLst>
                </p14:cNvPr>
                <p14:cNvContentPartPr/>
                <p14:nvPr/>
              </p14:nvContentPartPr>
              <p14:xfrm>
                <a:off x="2339760" y="8415928"/>
                <a:ext cx="118080" cy="65880"/>
              </p14:xfrm>
            </p:contentPart>
          </mc:Choice>
          <mc:Fallback>
            <p:pic>
              <p:nvPicPr>
                <p:cNvPr id="913" name="Ink 912">
                  <a:extLst>
                    <a:ext uri="{FF2B5EF4-FFF2-40B4-BE49-F238E27FC236}">
                      <a16:creationId xmlns:a16="http://schemas.microsoft.com/office/drawing/2014/main" id="{C25C8C4C-9564-708A-066E-A835B5A51E8F}"/>
                    </a:ext>
                  </a:extLst>
                </p:cNvPr>
                <p:cNvPicPr/>
                <p:nvPr/>
              </p:nvPicPr>
              <p:blipFill>
                <a:blip r:embed="rId362"/>
                <a:stretch>
                  <a:fillRect/>
                </a:stretch>
              </p:blipFill>
              <p:spPr>
                <a:xfrm>
                  <a:off x="2276567" y="8037928"/>
                  <a:ext cx="244104"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3">
              <p14:nvContentPartPr>
                <p14:cNvPr id="914" name="Ink 913">
                  <a:extLst>
                    <a:ext uri="{FF2B5EF4-FFF2-40B4-BE49-F238E27FC236}">
                      <a16:creationId xmlns:a16="http://schemas.microsoft.com/office/drawing/2014/main" id="{C6D828D5-1F1E-761B-433A-CEC9CBFB6818}"/>
                    </a:ext>
                  </a:extLst>
                </p14:cNvPr>
                <p14:cNvContentPartPr/>
                <p14:nvPr/>
              </p14:nvContentPartPr>
              <p14:xfrm>
                <a:off x="2343000" y="8283808"/>
                <a:ext cx="281880" cy="141480"/>
              </p14:xfrm>
            </p:contentPart>
          </mc:Choice>
          <mc:Fallback>
            <p:pic>
              <p:nvPicPr>
                <p:cNvPr id="914" name="Ink 913">
                  <a:extLst>
                    <a:ext uri="{FF2B5EF4-FFF2-40B4-BE49-F238E27FC236}">
                      <a16:creationId xmlns:a16="http://schemas.microsoft.com/office/drawing/2014/main" id="{C6D828D5-1F1E-761B-433A-CEC9CBFB6818}"/>
                    </a:ext>
                  </a:extLst>
                </p:cNvPr>
                <p:cNvPicPr/>
                <p:nvPr/>
              </p:nvPicPr>
              <p:blipFill>
                <a:blip r:embed="rId364"/>
                <a:stretch>
                  <a:fillRect/>
                </a:stretch>
              </p:blipFill>
              <p:spPr>
                <a:xfrm>
                  <a:off x="2280000" y="7905808"/>
                  <a:ext cx="407520" cy="89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5">
              <p14:nvContentPartPr>
                <p14:cNvPr id="915" name="Ink 914">
                  <a:extLst>
                    <a:ext uri="{FF2B5EF4-FFF2-40B4-BE49-F238E27FC236}">
                      <a16:creationId xmlns:a16="http://schemas.microsoft.com/office/drawing/2014/main" id="{555633C0-F847-49DF-CA86-6AFC5E94EF24}"/>
                    </a:ext>
                  </a:extLst>
                </p14:cNvPr>
                <p14:cNvContentPartPr/>
                <p14:nvPr/>
              </p14:nvContentPartPr>
              <p14:xfrm>
                <a:off x="2499960" y="8292808"/>
                <a:ext cx="120240" cy="103680"/>
              </p14:xfrm>
            </p:contentPart>
          </mc:Choice>
          <mc:Fallback>
            <p:pic>
              <p:nvPicPr>
                <p:cNvPr id="915" name="Ink 914">
                  <a:extLst>
                    <a:ext uri="{FF2B5EF4-FFF2-40B4-BE49-F238E27FC236}">
                      <a16:creationId xmlns:a16="http://schemas.microsoft.com/office/drawing/2014/main" id="{555633C0-F847-49DF-CA86-6AFC5E94EF24}"/>
                    </a:ext>
                  </a:extLst>
                </p:cNvPr>
                <p:cNvPicPr/>
                <p:nvPr/>
              </p:nvPicPr>
              <p:blipFill>
                <a:blip r:embed="rId366"/>
                <a:stretch>
                  <a:fillRect/>
                </a:stretch>
              </p:blipFill>
              <p:spPr>
                <a:xfrm>
                  <a:off x="2437148" y="7914808"/>
                  <a:ext cx="245505"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7">
              <p14:nvContentPartPr>
                <p14:cNvPr id="916" name="Ink 915">
                  <a:extLst>
                    <a:ext uri="{FF2B5EF4-FFF2-40B4-BE49-F238E27FC236}">
                      <a16:creationId xmlns:a16="http://schemas.microsoft.com/office/drawing/2014/main" id="{5B3E5AF2-49E9-2847-DE41-D833D7BC3192}"/>
                    </a:ext>
                  </a:extLst>
                </p14:cNvPr>
                <p14:cNvContentPartPr/>
                <p14:nvPr/>
              </p14:nvContentPartPr>
              <p14:xfrm>
                <a:off x="2517240" y="8364808"/>
                <a:ext cx="132840" cy="41040"/>
              </p14:xfrm>
            </p:contentPart>
          </mc:Choice>
          <mc:Fallback>
            <p:pic>
              <p:nvPicPr>
                <p:cNvPr id="916" name="Ink 915">
                  <a:extLst>
                    <a:ext uri="{FF2B5EF4-FFF2-40B4-BE49-F238E27FC236}">
                      <a16:creationId xmlns:a16="http://schemas.microsoft.com/office/drawing/2014/main" id="{5B3E5AF2-49E9-2847-DE41-D833D7BC3192}"/>
                    </a:ext>
                  </a:extLst>
                </p:cNvPr>
                <p:cNvPicPr/>
                <p:nvPr/>
              </p:nvPicPr>
              <p:blipFill>
                <a:blip r:embed="rId368"/>
                <a:stretch>
                  <a:fillRect/>
                </a:stretch>
              </p:blipFill>
              <p:spPr>
                <a:xfrm>
                  <a:off x="2454240" y="7986808"/>
                  <a:ext cx="258480" cy="7966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917" name="Ink 916">
                  <a:extLst>
                    <a:ext uri="{FF2B5EF4-FFF2-40B4-BE49-F238E27FC236}">
                      <a16:creationId xmlns:a16="http://schemas.microsoft.com/office/drawing/2014/main" id="{0E773CF1-3B9B-9683-970A-5FF072D2C0E7}"/>
                    </a:ext>
                  </a:extLst>
                </p14:cNvPr>
                <p14:cNvContentPartPr/>
                <p14:nvPr/>
              </p14:nvContentPartPr>
              <p14:xfrm>
                <a:off x="1774200" y="7799968"/>
                <a:ext cx="140400" cy="302400"/>
              </p14:xfrm>
            </p:contentPart>
          </mc:Choice>
          <mc:Fallback>
            <p:pic>
              <p:nvPicPr>
                <p:cNvPr id="917" name="Ink 916">
                  <a:extLst>
                    <a:ext uri="{FF2B5EF4-FFF2-40B4-BE49-F238E27FC236}">
                      <a16:creationId xmlns:a16="http://schemas.microsoft.com/office/drawing/2014/main" id="{0E773CF1-3B9B-9683-970A-5FF072D2C0E7}"/>
                    </a:ext>
                  </a:extLst>
                </p:cNvPr>
                <p:cNvPicPr/>
                <p:nvPr/>
              </p:nvPicPr>
              <p:blipFill>
                <a:blip r:embed="rId370"/>
                <a:stretch>
                  <a:fillRect/>
                </a:stretch>
              </p:blipFill>
              <p:spPr>
                <a:xfrm>
                  <a:off x="1756200" y="7781968"/>
                  <a:ext cx="1760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918" name="Ink 917">
                  <a:extLst>
                    <a:ext uri="{FF2B5EF4-FFF2-40B4-BE49-F238E27FC236}">
                      <a16:creationId xmlns:a16="http://schemas.microsoft.com/office/drawing/2014/main" id="{1258487D-6B88-2052-EC01-D1FB23B39175}"/>
                    </a:ext>
                  </a:extLst>
                </p14:cNvPr>
                <p14:cNvContentPartPr/>
                <p14:nvPr/>
              </p14:nvContentPartPr>
              <p14:xfrm>
                <a:off x="1918200" y="8105248"/>
                <a:ext cx="70920" cy="78120"/>
              </p14:xfrm>
            </p:contentPart>
          </mc:Choice>
          <mc:Fallback>
            <p:pic>
              <p:nvPicPr>
                <p:cNvPr id="918" name="Ink 917">
                  <a:extLst>
                    <a:ext uri="{FF2B5EF4-FFF2-40B4-BE49-F238E27FC236}">
                      <a16:creationId xmlns:a16="http://schemas.microsoft.com/office/drawing/2014/main" id="{1258487D-6B88-2052-EC01-D1FB23B39175}"/>
                    </a:ext>
                  </a:extLst>
                </p:cNvPr>
                <p:cNvPicPr/>
                <p:nvPr/>
              </p:nvPicPr>
              <p:blipFill>
                <a:blip r:embed="rId372"/>
                <a:stretch>
                  <a:fillRect/>
                </a:stretch>
              </p:blipFill>
              <p:spPr>
                <a:xfrm>
                  <a:off x="1900200" y="8087248"/>
                  <a:ext cx="106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919" name="Ink 918">
                  <a:extLst>
                    <a:ext uri="{FF2B5EF4-FFF2-40B4-BE49-F238E27FC236}">
                      <a16:creationId xmlns:a16="http://schemas.microsoft.com/office/drawing/2014/main" id="{65FE2053-6DBE-627F-E3F7-CD3E91A3008E}"/>
                    </a:ext>
                  </a:extLst>
                </p14:cNvPr>
                <p14:cNvContentPartPr/>
                <p14:nvPr/>
              </p14:nvContentPartPr>
              <p14:xfrm>
                <a:off x="1991640" y="8120008"/>
                <a:ext cx="210240" cy="71640"/>
              </p14:xfrm>
            </p:contentPart>
          </mc:Choice>
          <mc:Fallback>
            <p:pic>
              <p:nvPicPr>
                <p:cNvPr id="919" name="Ink 918">
                  <a:extLst>
                    <a:ext uri="{FF2B5EF4-FFF2-40B4-BE49-F238E27FC236}">
                      <a16:creationId xmlns:a16="http://schemas.microsoft.com/office/drawing/2014/main" id="{65FE2053-6DBE-627F-E3F7-CD3E91A3008E}"/>
                    </a:ext>
                  </a:extLst>
                </p:cNvPr>
                <p:cNvPicPr/>
                <p:nvPr/>
              </p:nvPicPr>
              <p:blipFill>
                <a:blip r:embed="rId374"/>
                <a:stretch>
                  <a:fillRect/>
                </a:stretch>
              </p:blipFill>
              <p:spPr>
                <a:xfrm>
                  <a:off x="1973640" y="8102008"/>
                  <a:ext cx="245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920" name="Ink 919">
                  <a:extLst>
                    <a:ext uri="{FF2B5EF4-FFF2-40B4-BE49-F238E27FC236}">
                      <a16:creationId xmlns:a16="http://schemas.microsoft.com/office/drawing/2014/main" id="{E420A696-1086-AF65-15C4-C3381FFF4F2D}"/>
                    </a:ext>
                  </a:extLst>
                </p14:cNvPr>
                <p14:cNvContentPartPr/>
                <p14:nvPr/>
              </p14:nvContentPartPr>
              <p14:xfrm>
                <a:off x="2424360" y="7279048"/>
                <a:ext cx="415440" cy="731160"/>
              </p14:xfrm>
            </p:contentPart>
          </mc:Choice>
          <mc:Fallback>
            <p:pic>
              <p:nvPicPr>
                <p:cNvPr id="920" name="Ink 919">
                  <a:extLst>
                    <a:ext uri="{FF2B5EF4-FFF2-40B4-BE49-F238E27FC236}">
                      <a16:creationId xmlns:a16="http://schemas.microsoft.com/office/drawing/2014/main" id="{E420A696-1086-AF65-15C4-C3381FFF4F2D}"/>
                    </a:ext>
                  </a:extLst>
                </p:cNvPr>
                <p:cNvPicPr/>
                <p:nvPr/>
              </p:nvPicPr>
              <p:blipFill>
                <a:blip r:embed="rId376"/>
                <a:stretch>
                  <a:fillRect/>
                </a:stretch>
              </p:blipFill>
              <p:spPr>
                <a:xfrm>
                  <a:off x="2406376" y="7261048"/>
                  <a:ext cx="451049"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921" name="Ink 920">
                  <a:extLst>
                    <a:ext uri="{FF2B5EF4-FFF2-40B4-BE49-F238E27FC236}">
                      <a16:creationId xmlns:a16="http://schemas.microsoft.com/office/drawing/2014/main" id="{9B02F9ED-1284-C90D-CE30-9C6E3A5C11E8}"/>
                    </a:ext>
                  </a:extLst>
                </p14:cNvPr>
                <p14:cNvContentPartPr/>
                <p14:nvPr/>
              </p14:nvContentPartPr>
              <p14:xfrm>
                <a:off x="1982280" y="7286608"/>
                <a:ext cx="7560" cy="1800"/>
              </p14:xfrm>
            </p:contentPart>
          </mc:Choice>
          <mc:Fallback>
            <p:pic>
              <p:nvPicPr>
                <p:cNvPr id="921" name="Ink 920">
                  <a:extLst>
                    <a:ext uri="{FF2B5EF4-FFF2-40B4-BE49-F238E27FC236}">
                      <a16:creationId xmlns:a16="http://schemas.microsoft.com/office/drawing/2014/main" id="{9B02F9ED-1284-C90D-CE30-9C6E3A5C11E8}"/>
                    </a:ext>
                  </a:extLst>
                </p:cNvPr>
                <p:cNvPicPr/>
                <p:nvPr/>
              </p:nvPicPr>
              <p:blipFill>
                <a:blip r:embed="rId378"/>
                <a:stretch>
                  <a:fillRect/>
                </a:stretch>
              </p:blipFill>
              <p:spPr>
                <a:xfrm>
                  <a:off x="1964280" y="7264108"/>
                  <a:ext cx="43200" cy="4635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922" name="Ink 921">
                  <a:extLst>
                    <a:ext uri="{FF2B5EF4-FFF2-40B4-BE49-F238E27FC236}">
                      <a16:creationId xmlns:a16="http://schemas.microsoft.com/office/drawing/2014/main" id="{7D89DAC3-D3CF-28A0-E504-1B927E929DA7}"/>
                    </a:ext>
                  </a:extLst>
                </p14:cNvPr>
                <p14:cNvContentPartPr/>
                <p14:nvPr/>
              </p14:nvContentPartPr>
              <p14:xfrm>
                <a:off x="1947000" y="7148008"/>
                <a:ext cx="780480" cy="153000"/>
              </p14:xfrm>
            </p:contentPart>
          </mc:Choice>
          <mc:Fallback>
            <p:pic>
              <p:nvPicPr>
                <p:cNvPr id="922" name="Ink 921">
                  <a:extLst>
                    <a:ext uri="{FF2B5EF4-FFF2-40B4-BE49-F238E27FC236}">
                      <a16:creationId xmlns:a16="http://schemas.microsoft.com/office/drawing/2014/main" id="{7D89DAC3-D3CF-28A0-E504-1B927E929DA7}"/>
                    </a:ext>
                  </a:extLst>
                </p:cNvPr>
                <p:cNvPicPr/>
                <p:nvPr/>
              </p:nvPicPr>
              <p:blipFill>
                <a:blip r:embed="rId380"/>
                <a:stretch>
                  <a:fillRect/>
                </a:stretch>
              </p:blipFill>
              <p:spPr>
                <a:xfrm>
                  <a:off x="1928992" y="7130008"/>
                  <a:ext cx="816136"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923" name="Ink 922">
                  <a:extLst>
                    <a:ext uri="{FF2B5EF4-FFF2-40B4-BE49-F238E27FC236}">
                      <a16:creationId xmlns:a16="http://schemas.microsoft.com/office/drawing/2014/main" id="{E613DEFB-B5C7-38E1-0229-62FA0D2C6A0F}"/>
                    </a:ext>
                  </a:extLst>
                </p14:cNvPr>
                <p14:cNvContentPartPr/>
                <p14:nvPr/>
              </p14:nvContentPartPr>
              <p14:xfrm>
                <a:off x="2745480" y="7157368"/>
                <a:ext cx="20880" cy="93600"/>
              </p14:xfrm>
            </p:contentPart>
          </mc:Choice>
          <mc:Fallback>
            <p:pic>
              <p:nvPicPr>
                <p:cNvPr id="923" name="Ink 922">
                  <a:extLst>
                    <a:ext uri="{FF2B5EF4-FFF2-40B4-BE49-F238E27FC236}">
                      <a16:creationId xmlns:a16="http://schemas.microsoft.com/office/drawing/2014/main" id="{E613DEFB-B5C7-38E1-0229-62FA0D2C6A0F}"/>
                    </a:ext>
                  </a:extLst>
                </p:cNvPr>
                <p:cNvPicPr/>
                <p:nvPr/>
              </p:nvPicPr>
              <p:blipFill>
                <a:blip r:embed="rId382"/>
                <a:stretch>
                  <a:fillRect/>
                </a:stretch>
              </p:blipFill>
              <p:spPr>
                <a:xfrm>
                  <a:off x="2727480" y="7139368"/>
                  <a:ext cx="56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924" name="Ink 923">
                  <a:extLst>
                    <a:ext uri="{FF2B5EF4-FFF2-40B4-BE49-F238E27FC236}">
                      <a16:creationId xmlns:a16="http://schemas.microsoft.com/office/drawing/2014/main" id="{ACCB404E-6534-0EA2-FA2C-2B7E11FCBE54}"/>
                    </a:ext>
                  </a:extLst>
                </p14:cNvPr>
                <p14:cNvContentPartPr/>
                <p14:nvPr/>
              </p14:nvContentPartPr>
              <p14:xfrm>
                <a:off x="2776800" y="7249888"/>
                <a:ext cx="58320" cy="36360"/>
              </p14:xfrm>
            </p:contentPart>
          </mc:Choice>
          <mc:Fallback>
            <p:pic>
              <p:nvPicPr>
                <p:cNvPr id="924" name="Ink 923">
                  <a:extLst>
                    <a:ext uri="{FF2B5EF4-FFF2-40B4-BE49-F238E27FC236}">
                      <a16:creationId xmlns:a16="http://schemas.microsoft.com/office/drawing/2014/main" id="{ACCB404E-6534-0EA2-FA2C-2B7E11FCBE54}"/>
                    </a:ext>
                  </a:extLst>
                </p:cNvPr>
                <p:cNvPicPr/>
                <p:nvPr/>
              </p:nvPicPr>
              <p:blipFill>
                <a:blip r:embed="rId384"/>
                <a:stretch>
                  <a:fillRect/>
                </a:stretch>
              </p:blipFill>
              <p:spPr>
                <a:xfrm>
                  <a:off x="2758800" y="7232064"/>
                  <a:ext cx="93960" cy="71651"/>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925" name="Ink 924">
                  <a:extLst>
                    <a:ext uri="{FF2B5EF4-FFF2-40B4-BE49-F238E27FC236}">
                      <a16:creationId xmlns:a16="http://schemas.microsoft.com/office/drawing/2014/main" id="{40056525-A5EF-7256-5AC3-B03CE23D0BA6}"/>
                    </a:ext>
                  </a:extLst>
                </p14:cNvPr>
                <p14:cNvContentPartPr/>
                <p14:nvPr/>
              </p14:nvContentPartPr>
              <p14:xfrm>
                <a:off x="2740800" y="7129648"/>
                <a:ext cx="47520" cy="7560"/>
              </p14:xfrm>
            </p:contentPart>
          </mc:Choice>
          <mc:Fallback>
            <p:pic>
              <p:nvPicPr>
                <p:cNvPr id="925" name="Ink 924">
                  <a:extLst>
                    <a:ext uri="{FF2B5EF4-FFF2-40B4-BE49-F238E27FC236}">
                      <a16:creationId xmlns:a16="http://schemas.microsoft.com/office/drawing/2014/main" id="{40056525-A5EF-7256-5AC3-B03CE23D0BA6}"/>
                    </a:ext>
                  </a:extLst>
                </p:cNvPr>
                <p:cNvPicPr/>
                <p:nvPr/>
              </p:nvPicPr>
              <p:blipFill>
                <a:blip r:embed="rId386"/>
                <a:stretch>
                  <a:fillRect/>
                </a:stretch>
              </p:blipFill>
              <p:spPr>
                <a:xfrm>
                  <a:off x="2722800" y="7110748"/>
                  <a:ext cx="83160" cy="44982"/>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926" name="Ink 925">
                  <a:extLst>
                    <a:ext uri="{FF2B5EF4-FFF2-40B4-BE49-F238E27FC236}">
                      <a16:creationId xmlns:a16="http://schemas.microsoft.com/office/drawing/2014/main" id="{CBA10970-45EB-4BAE-B7E4-8245A26D4167}"/>
                    </a:ext>
                  </a:extLst>
                </p14:cNvPr>
                <p14:cNvContentPartPr/>
                <p14:nvPr/>
              </p14:nvContentPartPr>
              <p14:xfrm>
                <a:off x="2794080" y="7143328"/>
                <a:ext cx="80280" cy="102600"/>
              </p14:xfrm>
            </p:contentPart>
          </mc:Choice>
          <mc:Fallback>
            <p:pic>
              <p:nvPicPr>
                <p:cNvPr id="926" name="Ink 925">
                  <a:extLst>
                    <a:ext uri="{FF2B5EF4-FFF2-40B4-BE49-F238E27FC236}">
                      <a16:creationId xmlns:a16="http://schemas.microsoft.com/office/drawing/2014/main" id="{CBA10970-45EB-4BAE-B7E4-8245A26D4167}"/>
                    </a:ext>
                  </a:extLst>
                </p:cNvPr>
                <p:cNvPicPr/>
                <p:nvPr/>
              </p:nvPicPr>
              <p:blipFill>
                <a:blip r:embed="rId388"/>
                <a:stretch>
                  <a:fillRect/>
                </a:stretch>
              </p:blipFill>
              <p:spPr>
                <a:xfrm>
                  <a:off x="2776080" y="7125328"/>
                  <a:ext cx="1159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927" name="Ink 926">
                  <a:extLst>
                    <a:ext uri="{FF2B5EF4-FFF2-40B4-BE49-F238E27FC236}">
                      <a16:creationId xmlns:a16="http://schemas.microsoft.com/office/drawing/2014/main" id="{04B94DFF-4CA3-DCE4-EB32-683026E34475}"/>
                    </a:ext>
                  </a:extLst>
                </p14:cNvPr>
                <p14:cNvContentPartPr/>
                <p14:nvPr/>
              </p14:nvContentPartPr>
              <p14:xfrm>
                <a:off x="2831880" y="7259968"/>
                <a:ext cx="35640" cy="41760"/>
              </p14:xfrm>
            </p:contentPart>
          </mc:Choice>
          <mc:Fallback>
            <p:pic>
              <p:nvPicPr>
                <p:cNvPr id="927" name="Ink 926">
                  <a:extLst>
                    <a:ext uri="{FF2B5EF4-FFF2-40B4-BE49-F238E27FC236}">
                      <a16:creationId xmlns:a16="http://schemas.microsoft.com/office/drawing/2014/main" id="{04B94DFF-4CA3-DCE4-EB32-683026E34475}"/>
                    </a:ext>
                  </a:extLst>
                </p:cNvPr>
                <p:cNvPicPr/>
                <p:nvPr/>
              </p:nvPicPr>
              <p:blipFill>
                <a:blip r:embed="rId390"/>
                <a:stretch>
                  <a:fillRect/>
                </a:stretch>
              </p:blipFill>
              <p:spPr>
                <a:xfrm>
                  <a:off x="2813880" y="7241968"/>
                  <a:ext cx="712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928" name="Ink 927">
                  <a:extLst>
                    <a:ext uri="{FF2B5EF4-FFF2-40B4-BE49-F238E27FC236}">
                      <a16:creationId xmlns:a16="http://schemas.microsoft.com/office/drawing/2014/main" id="{5288FC8B-4519-4725-5266-16DD836AB9CB}"/>
                    </a:ext>
                  </a:extLst>
                </p14:cNvPr>
                <p14:cNvContentPartPr/>
                <p14:nvPr/>
              </p14:nvContentPartPr>
              <p14:xfrm>
                <a:off x="1739280" y="7617448"/>
                <a:ext cx="40680" cy="182880"/>
              </p14:xfrm>
            </p:contentPart>
          </mc:Choice>
          <mc:Fallback>
            <p:pic>
              <p:nvPicPr>
                <p:cNvPr id="928" name="Ink 927">
                  <a:extLst>
                    <a:ext uri="{FF2B5EF4-FFF2-40B4-BE49-F238E27FC236}">
                      <a16:creationId xmlns:a16="http://schemas.microsoft.com/office/drawing/2014/main" id="{5288FC8B-4519-4725-5266-16DD836AB9CB}"/>
                    </a:ext>
                  </a:extLst>
                </p:cNvPr>
                <p:cNvPicPr/>
                <p:nvPr/>
              </p:nvPicPr>
              <p:blipFill>
                <a:blip r:embed="rId392"/>
                <a:stretch>
                  <a:fillRect/>
                </a:stretch>
              </p:blipFill>
              <p:spPr>
                <a:xfrm>
                  <a:off x="1721280" y="7599448"/>
                  <a:ext cx="763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929" name="Ink 928">
                  <a:extLst>
                    <a:ext uri="{FF2B5EF4-FFF2-40B4-BE49-F238E27FC236}">
                      <a16:creationId xmlns:a16="http://schemas.microsoft.com/office/drawing/2014/main" id="{DAE35E68-4E34-AEE5-130B-3921C38DE68A}"/>
                    </a:ext>
                  </a:extLst>
                </p14:cNvPr>
                <p14:cNvContentPartPr/>
                <p14:nvPr/>
              </p14:nvContentPartPr>
              <p14:xfrm>
                <a:off x="1741800" y="7477048"/>
                <a:ext cx="19440" cy="147960"/>
              </p14:xfrm>
            </p:contentPart>
          </mc:Choice>
          <mc:Fallback>
            <p:pic>
              <p:nvPicPr>
                <p:cNvPr id="929" name="Ink 928">
                  <a:extLst>
                    <a:ext uri="{FF2B5EF4-FFF2-40B4-BE49-F238E27FC236}">
                      <a16:creationId xmlns:a16="http://schemas.microsoft.com/office/drawing/2014/main" id="{DAE35E68-4E34-AEE5-130B-3921C38DE68A}"/>
                    </a:ext>
                  </a:extLst>
                </p:cNvPr>
                <p:cNvPicPr/>
                <p:nvPr/>
              </p:nvPicPr>
              <p:blipFill>
                <a:blip r:embed="rId394"/>
                <a:stretch>
                  <a:fillRect/>
                </a:stretch>
              </p:blipFill>
              <p:spPr>
                <a:xfrm>
                  <a:off x="1723800" y="7459048"/>
                  <a:ext cx="550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930" name="Ink 929">
                  <a:extLst>
                    <a:ext uri="{FF2B5EF4-FFF2-40B4-BE49-F238E27FC236}">
                      <a16:creationId xmlns:a16="http://schemas.microsoft.com/office/drawing/2014/main" id="{DC60BC33-54FA-5C83-A8F2-31F705396ADA}"/>
                    </a:ext>
                  </a:extLst>
                </p14:cNvPr>
                <p14:cNvContentPartPr/>
                <p14:nvPr/>
              </p14:nvContentPartPr>
              <p14:xfrm>
                <a:off x="1766640" y="7437448"/>
                <a:ext cx="93240" cy="30240"/>
              </p14:xfrm>
            </p:contentPart>
          </mc:Choice>
          <mc:Fallback>
            <p:pic>
              <p:nvPicPr>
                <p:cNvPr id="930" name="Ink 929">
                  <a:extLst>
                    <a:ext uri="{FF2B5EF4-FFF2-40B4-BE49-F238E27FC236}">
                      <a16:creationId xmlns:a16="http://schemas.microsoft.com/office/drawing/2014/main" id="{DC60BC33-54FA-5C83-A8F2-31F705396ADA}"/>
                    </a:ext>
                  </a:extLst>
                </p:cNvPr>
                <p:cNvPicPr/>
                <p:nvPr/>
              </p:nvPicPr>
              <p:blipFill>
                <a:blip r:embed="rId396"/>
                <a:stretch>
                  <a:fillRect/>
                </a:stretch>
              </p:blipFill>
              <p:spPr>
                <a:xfrm>
                  <a:off x="1748709" y="7419448"/>
                  <a:ext cx="128743"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931" name="Ink 930">
                  <a:extLst>
                    <a:ext uri="{FF2B5EF4-FFF2-40B4-BE49-F238E27FC236}">
                      <a16:creationId xmlns:a16="http://schemas.microsoft.com/office/drawing/2014/main" id="{D8B1D22A-5E1E-04F1-542B-1AEA95D2396E}"/>
                    </a:ext>
                  </a:extLst>
                </p14:cNvPr>
                <p14:cNvContentPartPr/>
                <p14:nvPr/>
              </p14:nvContentPartPr>
              <p14:xfrm>
                <a:off x="1859880" y="7294888"/>
                <a:ext cx="74160" cy="138240"/>
              </p14:xfrm>
            </p:contentPart>
          </mc:Choice>
          <mc:Fallback>
            <p:pic>
              <p:nvPicPr>
                <p:cNvPr id="931" name="Ink 930">
                  <a:extLst>
                    <a:ext uri="{FF2B5EF4-FFF2-40B4-BE49-F238E27FC236}">
                      <a16:creationId xmlns:a16="http://schemas.microsoft.com/office/drawing/2014/main" id="{D8B1D22A-5E1E-04F1-542B-1AEA95D2396E}"/>
                    </a:ext>
                  </a:extLst>
                </p:cNvPr>
                <p:cNvPicPr/>
                <p:nvPr/>
              </p:nvPicPr>
              <p:blipFill>
                <a:blip r:embed="rId398"/>
                <a:stretch>
                  <a:fillRect/>
                </a:stretch>
              </p:blipFill>
              <p:spPr>
                <a:xfrm>
                  <a:off x="1841880" y="7276888"/>
                  <a:ext cx="109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932" name="Ink 931">
                  <a:extLst>
                    <a:ext uri="{FF2B5EF4-FFF2-40B4-BE49-F238E27FC236}">
                      <a16:creationId xmlns:a16="http://schemas.microsoft.com/office/drawing/2014/main" id="{96438DCD-7AF6-50B6-A1F0-F1EB058635DD}"/>
                    </a:ext>
                  </a:extLst>
                </p14:cNvPr>
                <p14:cNvContentPartPr/>
                <p14:nvPr/>
              </p14:nvContentPartPr>
              <p14:xfrm>
                <a:off x="1956000" y="7300648"/>
                <a:ext cx="159480" cy="128880"/>
              </p14:xfrm>
            </p:contentPart>
          </mc:Choice>
          <mc:Fallback>
            <p:pic>
              <p:nvPicPr>
                <p:cNvPr id="932" name="Ink 931">
                  <a:extLst>
                    <a:ext uri="{FF2B5EF4-FFF2-40B4-BE49-F238E27FC236}">
                      <a16:creationId xmlns:a16="http://schemas.microsoft.com/office/drawing/2014/main" id="{96438DCD-7AF6-50B6-A1F0-F1EB058635DD}"/>
                    </a:ext>
                  </a:extLst>
                </p:cNvPr>
                <p:cNvPicPr/>
                <p:nvPr/>
              </p:nvPicPr>
              <p:blipFill>
                <a:blip r:embed="rId400"/>
                <a:stretch>
                  <a:fillRect/>
                </a:stretch>
              </p:blipFill>
              <p:spPr>
                <a:xfrm>
                  <a:off x="1937959" y="7282648"/>
                  <a:ext cx="195201"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933" name="Ink 932">
                  <a:extLst>
                    <a:ext uri="{FF2B5EF4-FFF2-40B4-BE49-F238E27FC236}">
                      <a16:creationId xmlns:a16="http://schemas.microsoft.com/office/drawing/2014/main" id="{9294DA65-1BA3-5BE1-0312-54C2DB606750}"/>
                    </a:ext>
                  </a:extLst>
                </p14:cNvPr>
                <p14:cNvContentPartPr/>
                <p14:nvPr/>
              </p14:nvContentPartPr>
              <p14:xfrm>
                <a:off x="2118360" y="7426648"/>
                <a:ext cx="183600" cy="91440"/>
              </p14:xfrm>
            </p:contentPart>
          </mc:Choice>
          <mc:Fallback>
            <p:pic>
              <p:nvPicPr>
                <p:cNvPr id="933" name="Ink 932">
                  <a:extLst>
                    <a:ext uri="{FF2B5EF4-FFF2-40B4-BE49-F238E27FC236}">
                      <a16:creationId xmlns:a16="http://schemas.microsoft.com/office/drawing/2014/main" id="{9294DA65-1BA3-5BE1-0312-54C2DB606750}"/>
                    </a:ext>
                  </a:extLst>
                </p:cNvPr>
                <p:cNvPicPr/>
                <p:nvPr/>
              </p:nvPicPr>
              <p:blipFill>
                <a:blip r:embed="rId402"/>
                <a:stretch>
                  <a:fillRect/>
                </a:stretch>
              </p:blipFill>
              <p:spPr>
                <a:xfrm>
                  <a:off x="2100360" y="7408648"/>
                  <a:ext cx="219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934" name="Ink 933">
                  <a:extLst>
                    <a:ext uri="{FF2B5EF4-FFF2-40B4-BE49-F238E27FC236}">
                      <a16:creationId xmlns:a16="http://schemas.microsoft.com/office/drawing/2014/main" id="{DC432582-E5B3-B5DD-ADCF-722EF796F015}"/>
                    </a:ext>
                  </a:extLst>
                </p14:cNvPr>
                <p14:cNvContentPartPr/>
                <p14:nvPr/>
              </p14:nvContentPartPr>
              <p14:xfrm>
                <a:off x="2289360" y="7520608"/>
                <a:ext cx="92160" cy="184320"/>
              </p14:xfrm>
            </p:contentPart>
          </mc:Choice>
          <mc:Fallback>
            <p:pic>
              <p:nvPicPr>
                <p:cNvPr id="934" name="Ink 933">
                  <a:extLst>
                    <a:ext uri="{FF2B5EF4-FFF2-40B4-BE49-F238E27FC236}">
                      <a16:creationId xmlns:a16="http://schemas.microsoft.com/office/drawing/2014/main" id="{DC432582-E5B3-B5DD-ADCF-722EF796F015}"/>
                    </a:ext>
                  </a:extLst>
                </p:cNvPr>
                <p:cNvPicPr/>
                <p:nvPr/>
              </p:nvPicPr>
              <p:blipFill>
                <a:blip r:embed="rId404"/>
                <a:stretch>
                  <a:fillRect/>
                </a:stretch>
              </p:blipFill>
              <p:spPr>
                <a:xfrm>
                  <a:off x="2271360" y="7502608"/>
                  <a:ext cx="1278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935" name="Ink 934">
                  <a:extLst>
                    <a:ext uri="{FF2B5EF4-FFF2-40B4-BE49-F238E27FC236}">
                      <a16:creationId xmlns:a16="http://schemas.microsoft.com/office/drawing/2014/main" id="{9118F58A-D2EB-7D6C-4BEE-ACB5D75D37F4}"/>
                    </a:ext>
                  </a:extLst>
                </p14:cNvPr>
                <p14:cNvContentPartPr/>
                <p14:nvPr/>
              </p14:nvContentPartPr>
              <p14:xfrm>
                <a:off x="1797240" y="7527088"/>
                <a:ext cx="51120" cy="22320"/>
              </p14:xfrm>
            </p:contentPart>
          </mc:Choice>
          <mc:Fallback>
            <p:pic>
              <p:nvPicPr>
                <p:cNvPr id="935" name="Ink 934">
                  <a:extLst>
                    <a:ext uri="{FF2B5EF4-FFF2-40B4-BE49-F238E27FC236}">
                      <a16:creationId xmlns:a16="http://schemas.microsoft.com/office/drawing/2014/main" id="{9118F58A-D2EB-7D6C-4BEE-ACB5D75D37F4}"/>
                    </a:ext>
                  </a:extLst>
                </p:cNvPr>
                <p:cNvPicPr/>
                <p:nvPr/>
              </p:nvPicPr>
              <p:blipFill>
                <a:blip r:embed="rId406"/>
                <a:stretch>
                  <a:fillRect/>
                </a:stretch>
              </p:blipFill>
              <p:spPr>
                <a:xfrm>
                  <a:off x="1779112" y="7509088"/>
                  <a:ext cx="87013"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936" name="Ink 935">
                  <a:extLst>
                    <a:ext uri="{FF2B5EF4-FFF2-40B4-BE49-F238E27FC236}">
                      <a16:creationId xmlns:a16="http://schemas.microsoft.com/office/drawing/2014/main" id="{3648AB07-41C5-D423-0E43-5A5A7750E559}"/>
                    </a:ext>
                  </a:extLst>
                </p14:cNvPr>
                <p14:cNvContentPartPr/>
                <p14:nvPr/>
              </p14:nvContentPartPr>
              <p14:xfrm>
                <a:off x="1850520" y="7463728"/>
                <a:ext cx="7560" cy="59760"/>
              </p14:xfrm>
            </p:contentPart>
          </mc:Choice>
          <mc:Fallback>
            <p:pic>
              <p:nvPicPr>
                <p:cNvPr id="936" name="Ink 935">
                  <a:extLst>
                    <a:ext uri="{FF2B5EF4-FFF2-40B4-BE49-F238E27FC236}">
                      <a16:creationId xmlns:a16="http://schemas.microsoft.com/office/drawing/2014/main" id="{3648AB07-41C5-D423-0E43-5A5A7750E559}"/>
                    </a:ext>
                  </a:extLst>
                </p:cNvPr>
                <p:cNvPicPr/>
                <p:nvPr/>
              </p:nvPicPr>
              <p:blipFill>
                <a:blip r:embed="rId408"/>
                <a:stretch>
                  <a:fillRect/>
                </a:stretch>
              </p:blipFill>
              <p:spPr>
                <a:xfrm>
                  <a:off x="1832520" y="7445728"/>
                  <a:ext cx="432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937" name="Ink 936">
                  <a:extLst>
                    <a:ext uri="{FF2B5EF4-FFF2-40B4-BE49-F238E27FC236}">
                      <a16:creationId xmlns:a16="http://schemas.microsoft.com/office/drawing/2014/main" id="{20B5E500-98AA-DF1C-58A4-CE489E4550A8}"/>
                    </a:ext>
                  </a:extLst>
                </p14:cNvPr>
                <p14:cNvContentPartPr/>
                <p14:nvPr/>
              </p14:nvContentPartPr>
              <p14:xfrm>
                <a:off x="1858440" y="7456528"/>
                <a:ext cx="47160" cy="11520"/>
              </p14:xfrm>
            </p:contentPart>
          </mc:Choice>
          <mc:Fallback>
            <p:pic>
              <p:nvPicPr>
                <p:cNvPr id="937" name="Ink 936">
                  <a:extLst>
                    <a:ext uri="{FF2B5EF4-FFF2-40B4-BE49-F238E27FC236}">
                      <a16:creationId xmlns:a16="http://schemas.microsoft.com/office/drawing/2014/main" id="{20B5E500-98AA-DF1C-58A4-CE489E4550A8}"/>
                    </a:ext>
                  </a:extLst>
                </p:cNvPr>
                <p:cNvPicPr/>
                <p:nvPr/>
              </p:nvPicPr>
              <p:blipFill>
                <a:blip r:embed="rId410"/>
                <a:stretch>
                  <a:fillRect/>
                </a:stretch>
              </p:blipFill>
              <p:spPr>
                <a:xfrm>
                  <a:off x="1840440" y="7438528"/>
                  <a:ext cx="82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938" name="Ink 937">
                  <a:extLst>
                    <a:ext uri="{FF2B5EF4-FFF2-40B4-BE49-F238E27FC236}">
                      <a16:creationId xmlns:a16="http://schemas.microsoft.com/office/drawing/2014/main" id="{3D645DA5-5C2F-5012-3983-8D4CDEF6BACA}"/>
                    </a:ext>
                  </a:extLst>
                </p14:cNvPr>
                <p14:cNvContentPartPr/>
                <p14:nvPr/>
              </p14:nvContentPartPr>
              <p14:xfrm>
                <a:off x="1926480" y="7374448"/>
                <a:ext cx="9000" cy="51840"/>
              </p14:xfrm>
            </p:contentPart>
          </mc:Choice>
          <mc:Fallback>
            <p:pic>
              <p:nvPicPr>
                <p:cNvPr id="938" name="Ink 937">
                  <a:extLst>
                    <a:ext uri="{FF2B5EF4-FFF2-40B4-BE49-F238E27FC236}">
                      <a16:creationId xmlns:a16="http://schemas.microsoft.com/office/drawing/2014/main" id="{3D645DA5-5C2F-5012-3983-8D4CDEF6BACA}"/>
                    </a:ext>
                  </a:extLst>
                </p:cNvPr>
                <p:cNvPicPr/>
                <p:nvPr/>
              </p:nvPicPr>
              <p:blipFill>
                <a:blip r:embed="rId412"/>
                <a:stretch>
                  <a:fillRect/>
                </a:stretch>
              </p:blipFill>
              <p:spPr>
                <a:xfrm>
                  <a:off x="1908480" y="7356448"/>
                  <a:ext cx="44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939" name="Ink 938">
                  <a:extLst>
                    <a:ext uri="{FF2B5EF4-FFF2-40B4-BE49-F238E27FC236}">
                      <a16:creationId xmlns:a16="http://schemas.microsoft.com/office/drawing/2014/main" id="{4035EA9F-B1D6-93E4-6F65-B37DDA4BAD6B}"/>
                    </a:ext>
                  </a:extLst>
                </p14:cNvPr>
                <p14:cNvContentPartPr/>
                <p14:nvPr/>
              </p14:nvContentPartPr>
              <p14:xfrm>
                <a:off x="1945560" y="7365808"/>
                <a:ext cx="37080" cy="6120"/>
              </p14:xfrm>
            </p:contentPart>
          </mc:Choice>
          <mc:Fallback>
            <p:pic>
              <p:nvPicPr>
                <p:cNvPr id="939" name="Ink 938">
                  <a:extLst>
                    <a:ext uri="{FF2B5EF4-FFF2-40B4-BE49-F238E27FC236}">
                      <a16:creationId xmlns:a16="http://schemas.microsoft.com/office/drawing/2014/main" id="{4035EA9F-B1D6-93E4-6F65-B37DDA4BAD6B}"/>
                    </a:ext>
                  </a:extLst>
                </p:cNvPr>
                <p:cNvPicPr/>
                <p:nvPr/>
              </p:nvPicPr>
              <p:blipFill>
                <a:blip r:embed="rId414"/>
                <a:stretch>
                  <a:fillRect/>
                </a:stretch>
              </p:blipFill>
              <p:spPr>
                <a:xfrm>
                  <a:off x="1927560" y="7347808"/>
                  <a:ext cx="727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940" name="Ink 939">
                  <a:extLst>
                    <a:ext uri="{FF2B5EF4-FFF2-40B4-BE49-F238E27FC236}">
                      <a16:creationId xmlns:a16="http://schemas.microsoft.com/office/drawing/2014/main" id="{7858401D-E2B4-BD26-37EB-9C96A3993E3A}"/>
                    </a:ext>
                  </a:extLst>
                </p14:cNvPr>
                <p14:cNvContentPartPr/>
                <p14:nvPr/>
              </p14:nvContentPartPr>
              <p14:xfrm>
                <a:off x="2012160" y="7378768"/>
                <a:ext cx="50400" cy="40680"/>
              </p14:xfrm>
            </p:contentPart>
          </mc:Choice>
          <mc:Fallback>
            <p:pic>
              <p:nvPicPr>
                <p:cNvPr id="940" name="Ink 939">
                  <a:extLst>
                    <a:ext uri="{FF2B5EF4-FFF2-40B4-BE49-F238E27FC236}">
                      <a16:creationId xmlns:a16="http://schemas.microsoft.com/office/drawing/2014/main" id="{7858401D-E2B4-BD26-37EB-9C96A3993E3A}"/>
                    </a:ext>
                  </a:extLst>
                </p:cNvPr>
                <p:cNvPicPr/>
                <p:nvPr/>
              </p:nvPicPr>
              <p:blipFill>
                <a:blip r:embed="rId416"/>
                <a:stretch>
                  <a:fillRect/>
                </a:stretch>
              </p:blipFill>
              <p:spPr>
                <a:xfrm>
                  <a:off x="1994160" y="7360926"/>
                  <a:ext cx="86040" cy="76007"/>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941" name="Ink 940">
                  <a:extLst>
                    <a:ext uri="{FF2B5EF4-FFF2-40B4-BE49-F238E27FC236}">
                      <a16:creationId xmlns:a16="http://schemas.microsoft.com/office/drawing/2014/main" id="{8EC005C3-D7E2-D5BC-E215-744D7906761F}"/>
                    </a:ext>
                  </a:extLst>
                </p14:cNvPr>
                <p14:cNvContentPartPr/>
                <p14:nvPr/>
              </p14:nvContentPartPr>
              <p14:xfrm>
                <a:off x="1781400" y="7573168"/>
                <a:ext cx="7560" cy="55440"/>
              </p14:xfrm>
            </p:contentPart>
          </mc:Choice>
          <mc:Fallback>
            <p:pic>
              <p:nvPicPr>
                <p:cNvPr id="941" name="Ink 940">
                  <a:extLst>
                    <a:ext uri="{FF2B5EF4-FFF2-40B4-BE49-F238E27FC236}">
                      <a16:creationId xmlns:a16="http://schemas.microsoft.com/office/drawing/2014/main" id="{8EC005C3-D7E2-D5BC-E215-744D7906761F}"/>
                    </a:ext>
                  </a:extLst>
                </p:cNvPr>
                <p:cNvPicPr/>
                <p:nvPr/>
              </p:nvPicPr>
              <p:blipFill>
                <a:blip r:embed="rId418"/>
                <a:stretch>
                  <a:fillRect/>
                </a:stretch>
              </p:blipFill>
              <p:spPr>
                <a:xfrm>
                  <a:off x="1764218" y="7555168"/>
                  <a:ext cx="415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942" name="Ink 941">
                  <a:extLst>
                    <a:ext uri="{FF2B5EF4-FFF2-40B4-BE49-F238E27FC236}">
                      <a16:creationId xmlns:a16="http://schemas.microsoft.com/office/drawing/2014/main" id="{FCADA6B0-D114-9ACD-62EE-AFC1C0D5439F}"/>
                    </a:ext>
                  </a:extLst>
                </p14:cNvPr>
                <p14:cNvContentPartPr/>
                <p14:nvPr/>
              </p14:nvContentPartPr>
              <p14:xfrm>
                <a:off x="1798680" y="7644808"/>
                <a:ext cx="45000" cy="49320"/>
              </p14:xfrm>
            </p:contentPart>
          </mc:Choice>
          <mc:Fallback>
            <p:pic>
              <p:nvPicPr>
                <p:cNvPr id="942" name="Ink 941">
                  <a:extLst>
                    <a:ext uri="{FF2B5EF4-FFF2-40B4-BE49-F238E27FC236}">
                      <a16:creationId xmlns:a16="http://schemas.microsoft.com/office/drawing/2014/main" id="{FCADA6B0-D114-9ACD-62EE-AFC1C0D5439F}"/>
                    </a:ext>
                  </a:extLst>
                </p:cNvPr>
                <p:cNvPicPr/>
                <p:nvPr/>
              </p:nvPicPr>
              <p:blipFill>
                <a:blip r:embed="rId420"/>
                <a:stretch>
                  <a:fillRect/>
                </a:stretch>
              </p:blipFill>
              <p:spPr>
                <a:xfrm>
                  <a:off x="1780680" y="7626808"/>
                  <a:ext cx="80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943" name="Ink 942">
                  <a:extLst>
                    <a:ext uri="{FF2B5EF4-FFF2-40B4-BE49-F238E27FC236}">
                      <a16:creationId xmlns:a16="http://schemas.microsoft.com/office/drawing/2014/main" id="{7D2C2D2B-5D97-3051-9C79-1019F83424D1}"/>
                    </a:ext>
                  </a:extLst>
                </p14:cNvPr>
                <p14:cNvContentPartPr/>
                <p14:nvPr/>
              </p14:nvContentPartPr>
              <p14:xfrm>
                <a:off x="1846200" y="7702768"/>
                <a:ext cx="9720" cy="106920"/>
              </p14:xfrm>
            </p:contentPart>
          </mc:Choice>
          <mc:Fallback>
            <p:pic>
              <p:nvPicPr>
                <p:cNvPr id="943" name="Ink 942">
                  <a:extLst>
                    <a:ext uri="{FF2B5EF4-FFF2-40B4-BE49-F238E27FC236}">
                      <a16:creationId xmlns:a16="http://schemas.microsoft.com/office/drawing/2014/main" id="{7D2C2D2B-5D97-3051-9C79-1019F83424D1}"/>
                    </a:ext>
                  </a:extLst>
                </p:cNvPr>
                <p:cNvPicPr/>
                <p:nvPr/>
              </p:nvPicPr>
              <p:blipFill>
                <a:blip r:embed="rId422"/>
                <a:stretch>
                  <a:fillRect/>
                </a:stretch>
              </p:blipFill>
              <p:spPr>
                <a:xfrm>
                  <a:off x="1828200" y="7684768"/>
                  <a:ext cx="453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944" name="Ink 943">
                  <a:extLst>
                    <a:ext uri="{FF2B5EF4-FFF2-40B4-BE49-F238E27FC236}">
                      <a16:creationId xmlns:a16="http://schemas.microsoft.com/office/drawing/2014/main" id="{4E85891B-59A0-6A88-7F34-9079F739B736}"/>
                    </a:ext>
                  </a:extLst>
                </p14:cNvPr>
                <p14:cNvContentPartPr/>
                <p14:nvPr/>
              </p14:nvContentPartPr>
              <p14:xfrm>
                <a:off x="1864920" y="7812568"/>
                <a:ext cx="46440" cy="36000"/>
              </p14:xfrm>
            </p:contentPart>
          </mc:Choice>
          <mc:Fallback>
            <p:pic>
              <p:nvPicPr>
                <p:cNvPr id="944" name="Ink 943">
                  <a:extLst>
                    <a:ext uri="{FF2B5EF4-FFF2-40B4-BE49-F238E27FC236}">
                      <a16:creationId xmlns:a16="http://schemas.microsoft.com/office/drawing/2014/main" id="{4E85891B-59A0-6A88-7F34-9079F739B736}"/>
                    </a:ext>
                  </a:extLst>
                </p:cNvPr>
                <p:cNvPicPr/>
                <p:nvPr/>
              </p:nvPicPr>
              <p:blipFill>
                <a:blip r:embed="rId424"/>
                <a:stretch>
                  <a:fillRect/>
                </a:stretch>
              </p:blipFill>
              <p:spPr>
                <a:xfrm>
                  <a:off x="1846920" y="7794568"/>
                  <a:ext cx="82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945" name="Ink 944">
                  <a:extLst>
                    <a:ext uri="{FF2B5EF4-FFF2-40B4-BE49-F238E27FC236}">
                      <a16:creationId xmlns:a16="http://schemas.microsoft.com/office/drawing/2014/main" id="{E72D276E-147D-F995-286D-9AEBE4376172}"/>
                    </a:ext>
                  </a:extLst>
                </p14:cNvPr>
                <p14:cNvContentPartPr/>
                <p14:nvPr/>
              </p14:nvContentPartPr>
              <p14:xfrm>
                <a:off x="1919280" y="7865848"/>
                <a:ext cx="6120" cy="76680"/>
              </p14:xfrm>
            </p:contentPart>
          </mc:Choice>
          <mc:Fallback>
            <p:pic>
              <p:nvPicPr>
                <p:cNvPr id="945" name="Ink 944">
                  <a:extLst>
                    <a:ext uri="{FF2B5EF4-FFF2-40B4-BE49-F238E27FC236}">
                      <a16:creationId xmlns:a16="http://schemas.microsoft.com/office/drawing/2014/main" id="{E72D276E-147D-F995-286D-9AEBE4376172}"/>
                    </a:ext>
                  </a:extLst>
                </p:cNvPr>
                <p:cNvPicPr/>
                <p:nvPr/>
              </p:nvPicPr>
              <p:blipFill>
                <a:blip r:embed="rId426"/>
                <a:stretch>
                  <a:fillRect/>
                </a:stretch>
              </p:blipFill>
              <p:spPr>
                <a:xfrm>
                  <a:off x="1901280" y="7847848"/>
                  <a:ext cx="41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946" name="Ink 945">
                  <a:extLst>
                    <a:ext uri="{FF2B5EF4-FFF2-40B4-BE49-F238E27FC236}">
                      <a16:creationId xmlns:a16="http://schemas.microsoft.com/office/drawing/2014/main" id="{215CAC4B-E379-5FD8-E607-B1094C9CCB58}"/>
                    </a:ext>
                  </a:extLst>
                </p14:cNvPr>
                <p14:cNvContentPartPr/>
                <p14:nvPr/>
              </p14:nvContentPartPr>
              <p14:xfrm>
                <a:off x="1931520" y="7963048"/>
                <a:ext cx="58320" cy="51480"/>
              </p14:xfrm>
            </p:contentPart>
          </mc:Choice>
          <mc:Fallback>
            <p:pic>
              <p:nvPicPr>
                <p:cNvPr id="946" name="Ink 945">
                  <a:extLst>
                    <a:ext uri="{FF2B5EF4-FFF2-40B4-BE49-F238E27FC236}">
                      <a16:creationId xmlns:a16="http://schemas.microsoft.com/office/drawing/2014/main" id="{215CAC4B-E379-5FD8-E607-B1094C9CCB58}"/>
                    </a:ext>
                  </a:extLst>
                </p:cNvPr>
                <p:cNvPicPr/>
                <p:nvPr/>
              </p:nvPicPr>
              <p:blipFill>
                <a:blip r:embed="rId428"/>
                <a:stretch>
                  <a:fillRect/>
                </a:stretch>
              </p:blipFill>
              <p:spPr>
                <a:xfrm>
                  <a:off x="1913520" y="7945048"/>
                  <a:ext cx="939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947" name="Ink 946">
                  <a:extLst>
                    <a:ext uri="{FF2B5EF4-FFF2-40B4-BE49-F238E27FC236}">
                      <a16:creationId xmlns:a16="http://schemas.microsoft.com/office/drawing/2014/main" id="{4F948941-74FE-8E09-26FA-807FF4A45261}"/>
                    </a:ext>
                  </a:extLst>
                </p14:cNvPr>
                <p14:cNvContentPartPr/>
                <p14:nvPr/>
              </p14:nvContentPartPr>
              <p14:xfrm>
                <a:off x="2001720" y="8010928"/>
                <a:ext cx="57240" cy="10800"/>
              </p14:xfrm>
            </p:contentPart>
          </mc:Choice>
          <mc:Fallback>
            <p:pic>
              <p:nvPicPr>
                <p:cNvPr id="947" name="Ink 946">
                  <a:extLst>
                    <a:ext uri="{FF2B5EF4-FFF2-40B4-BE49-F238E27FC236}">
                      <a16:creationId xmlns:a16="http://schemas.microsoft.com/office/drawing/2014/main" id="{4F948941-74FE-8E09-26FA-807FF4A45261}"/>
                    </a:ext>
                  </a:extLst>
                </p:cNvPr>
                <p:cNvPicPr/>
                <p:nvPr/>
              </p:nvPicPr>
              <p:blipFill>
                <a:blip r:embed="rId430"/>
                <a:stretch>
                  <a:fillRect/>
                </a:stretch>
              </p:blipFill>
              <p:spPr>
                <a:xfrm>
                  <a:off x="1983606" y="7992928"/>
                  <a:ext cx="93106"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948" name="Ink 947">
                  <a:extLst>
                    <a:ext uri="{FF2B5EF4-FFF2-40B4-BE49-F238E27FC236}">
                      <a16:creationId xmlns:a16="http://schemas.microsoft.com/office/drawing/2014/main" id="{FAE5BF19-FF17-676D-B4E8-67639FD2C80F}"/>
                    </a:ext>
                  </a:extLst>
                </p14:cNvPr>
                <p14:cNvContentPartPr/>
                <p14:nvPr/>
              </p14:nvContentPartPr>
              <p14:xfrm>
                <a:off x="2066160" y="8009128"/>
                <a:ext cx="86040" cy="71640"/>
              </p14:xfrm>
            </p:contentPart>
          </mc:Choice>
          <mc:Fallback>
            <p:pic>
              <p:nvPicPr>
                <p:cNvPr id="948" name="Ink 947">
                  <a:extLst>
                    <a:ext uri="{FF2B5EF4-FFF2-40B4-BE49-F238E27FC236}">
                      <a16:creationId xmlns:a16="http://schemas.microsoft.com/office/drawing/2014/main" id="{FAE5BF19-FF17-676D-B4E8-67639FD2C80F}"/>
                    </a:ext>
                  </a:extLst>
                </p:cNvPr>
                <p:cNvPicPr/>
                <p:nvPr/>
              </p:nvPicPr>
              <p:blipFill>
                <a:blip r:embed="rId432"/>
                <a:stretch>
                  <a:fillRect/>
                </a:stretch>
              </p:blipFill>
              <p:spPr>
                <a:xfrm>
                  <a:off x="2048160" y="7991218"/>
                  <a:ext cx="121680" cy="107102"/>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949" name="Ink 948">
                  <a:extLst>
                    <a:ext uri="{FF2B5EF4-FFF2-40B4-BE49-F238E27FC236}">
                      <a16:creationId xmlns:a16="http://schemas.microsoft.com/office/drawing/2014/main" id="{93BBF0A1-4BA6-F07F-C515-E7C145ACAFF2}"/>
                    </a:ext>
                  </a:extLst>
                </p14:cNvPr>
                <p14:cNvContentPartPr/>
                <p14:nvPr/>
              </p14:nvContentPartPr>
              <p14:xfrm>
                <a:off x="2188560" y="7635088"/>
                <a:ext cx="43920" cy="42120"/>
              </p14:xfrm>
            </p:contentPart>
          </mc:Choice>
          <mc:Fallback>
            <p:pic>
              <p:nvPicPr>
                <p:cNvPr id="949" name="Ink 948">
                  <a:extLst>
                    <a:ext uri="{FF2B5EF4-FFF2-40B4-BE49-F238E27FC236}">
                      <a16:creationId xmlns:a16="http://schemas.microsoft.com/office/drawing/2014/main" id="{93BBF0A1-4BA6-F07F-C515-E7C145ACAFF2}"/>
                    </a:ext>
                  </a:extLst>
                </p:cNvPr>
                <p:cNvPicPr/>
                <p:nvPr/>
              </p:nvPicPr>
              <p:blipFill>
                <a:blip r:embed="rId434"/>
                <a:stretch>
                  <a:fillRect/>
                </a:stretch>
              </p:blipFill>
              <p:spPr>
                <a:xfrm>
                  <a:off x="2170560" y="7617088"/>
                  <a:ext cx="795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950" name="Ink 949">
                  <a:extLst>
                    <a:ext uri="{FF2B5EF4-FFF2-40B4-BE49-F238E27FC236}">
                      <a16:creationId xmlns:a16="http://schemas.microsoft.com/office/drawing/2014/main" id="{D009CE33-D390-9878-FEC0-079566665C98}"/>
                    </a:ext>
                  </a:extLst>
                </p14:cNvPr>
                <p14:cNvContentPartPr/>
                <p14:nvPr/>
              </p14:nvContentPartPr>
              <p14:xfrm>
                <a:off x="2164440" y="7679008"/>
                <a:ext cx="65880" cy="81720"/>
              </p14:xfrm>
            </p:contentPart>
          </mc:Choice>
          <mc:Fallback>
            <p:pic>
              <p:nvPicPr>
                <p:cNvPr id="950" name="Ink 949">
                  <a:extLst>
                    <a:ext uri="{FF2B5EF4-FFF2-40B4-BE49-F238E27FC236}">
                      <a16:creationId xmlns:a16="http://schemas.microsoft.com/office/drawing/2014/main" id="{D009CE33-D390-9878-FEC0-079566665C98}"/>
                    </a:ext>
                  </a:extLst>
                </p:cNvPr>
                <p:cNvPicPr/>
                <p:nvPr/>
              </p:nvPicPr>
              <p:blipFill>
                <a:blip r:embed="rId436"/>
                <a:stretch>
                  <a:fillRect/>
                </a:stretch>
              </p:blipFill>
              <p:spPr>
                <a:xfrm>
                  <a:off x="2146440" y="7661008"/>
                  <a:ext cx="101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951" name="Ink 950">
                  <a:extLst>
                    <a:ext uri="{FF2B5EF4-FFF2-40B4-BE49-F238E27FC236}">
                      <a16:creationId xmlns:a16="http://schemas.microsoft.com/office/drawing/2014/main" id="{61FB9BA8-0435-FCD9-713C-20BEE153ED68}"/>
                    </a:ext>
                  </a:extLst>
                </p14:cNvPr>
                <p14:cNvContentPartPr/>
                <p14:nvPr/>
              </p14:nvContentPartPr>
              <p14:xfrm>
                <a:off x="2071920" y="7631848"/>
                <a:ext cx="123120" cy="96480"/>
              </p14:xfrm>
            </p:contentPart>
          </mc:Choice>
          <mc:Fallback>
            <p:pic>
              <p:nvPicPr>
                <p:cNvPr id="951" name="Ink 950">
                  <a:extLst>
                    <a:ext uri="{FF2B5EF4-FFF2-40B4-BE49-F238E27FC236}">
                      <a16:creationId xmlns:a16="http://schemas.microsoft.com/office/drawing/2014/main" id="{61FB9BA8-0435-FCD9-713C-20BEE153ED68}"/>
                    </a:ext>
                  </a:extLst>
                </p:cNvPr>
                <p:cNvPicPr/>
                <p:nvPr/>
              </p:nvPicPr>
              <p:blipFill>
                <a:blip r:embed="rId438"/>
                <a:stretch>
                  <a:fillRect/>
                </a:stretch>
              </p:blipFill>
              <p:spPr>
                <a:xfrm>
                  <a:off x="2053920" y="7613848"/>
                  <a:ext cx="158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952" name="Ink 951">
                  <a:extLst>
                    <a:ext uri="{FF2B5EF4-FFF2-40B4-BE49-F238E27FC236}">
                      <a16:creationId xmlns:a16="http://schemas.microsoft.com/office/drawing/2014/main" id="{DF499715-2C66-9210-1D42-FA7EB6436D84}"/>
                    </a:ext>
                  </a:extLst>
                </p14:cNvPr>
                <p14:cNvContentPartPr/>
                <p14:nvPr/>
              </p14:nvContentPartPr>
              <p14:xfrm>
                <a:off x="2064360" y="7657408"/>
                <a:ext cx="82080" cy="24840"/>
              </p14:xfrm>
            </p:contentPart>
          </mc:Choice>
          <mc:Fallback>
            <p:pic>
              <p:nvPicPr>
                <p:cNvPr id="952" name="Ink 951">
                  <a:extLst>
                    <a:ext uri="{FF2B5EF4-FFF2-40B4-BE49-F238E27FC236}">
                      <a16:creationId xmlns:a16="http://schemas.microsoft.com/office/drawing/2014/main" id="{DF499715-2C66-9210-1D42-FA7EB6436D84}"/>
                    </a:ext>
                  </a:extLst>
                </p:cNvPr>
                <p:cNvPicPr/>
                <p:nvPr/>
              </p:nvPicPr>
              <p:blipFill>
                <a:blip r:embed="rId440"/>
                <a:stretch>
                  <a:fillRect/>
                </a:stretch>
              </p:blipFill>
              <p:spPr>
                <a:xfrm>
                  <a:off x="2046360" y="7639408"/>
                  <a:ext cx="117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953" name="Ink 952">
                  <a:extLst>
                    <a:ext uri="{FF2B5EF4-FFF2-40B4-BE49-F238E27FC236}">
                      <a16:creationId xmlns:a16="http://schemas.microsoft.com/office/drawing/2014/main" id="{4EB9A35C-B6FB-A336-84FD-F0A6B748ED6F}"/>
                    </a:ext>
                  </a:extLst>
                </p14:cNvPr>
                <p14:cNvContentPartPr/>
                <p14:nvPr/>
              </p14:nvContentPartPr>
              <p14:xfrm>
                <a:off x="2049960" y="7689808"/>
                <a:ext cx="7200" cy="50760"/>
              </p14:xfrm>
            </p:contentPart>
          </mc:Choice>
          <mc:Fallback>
            <p:pic>
              <p:nvPicPr>
                <p:cNvPr id="953" name="Ink 952">
                  <a:extLst>
                    <a:ext uri="{FF2B5EF4-FFF2-40B4-BE49-F238E27FC236}">
                      <a16:creationId xmlns:a16="http://schemas.microsoft.com/office/drawing/2014/main" id="{4EB9A35C-B6FB-A336-84FD-F0A6B748ED6F}"/>
                    </a:ext>
                  </a:extLst>
                </p:cNvPr>
                <p:cNvPicPr/>
                <p:nvPr/>
              </p:nvPicPr>
              <p:blipFill>
                <a:blip r:embed="rId442"/>
                <a:stretch>
                  <a:fillRect/>
                </a:stretch>
              </p:blipFill>
              <p:spPr>
                <a:xfrm>
                  <a:off x="2031960" y="7671808"/>
                  <a:ext cx="428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954" name="Ink 953">
                  <a:extLst>
                    <a:ext uri="{FF2B5EF4-FFF2-40B4-BE49-F238E27FC236}">
                      <a16:creationId xmlns:a16="http://schemas.microsoft.com/office/drawing/2014/main" id="{8B608A42-441A-CC3B-3447-84B852CD6941}"/>
                    </a:ext>
                  </a:extLst>
                </p14:cNvPr>
                <p14:cNvContentPartPr/>
                <p14:nvPr/>
              </p14:nvContentPartPr>
              <p14:xfrm>
                <a:off x="2064720" y="7757488"/>
                <a:ext cx="66600" cy="58680"/>
              </p14:xfrm>
            </p:contentPart>
          </mc:Choice>
          <mc:Fallback>
            <p:pic>
              <p:nvPicPr>
                <p:cNvPr id="954" name="Ink 953">
                  <a:extLst>
                    <a:ext uri="{FF2B5EF4-FFF2-40B4-BE49-F238E27FC236}">
                      <a16:creationId xmlns:a16="http://schemas.microsoft.com/office/drawing/2014/main" id="{8B608A42-441A-CC3B-3447-84B852CD6941}"/>
                    </a:ext>
                  </a:extLst>
                </p:cNvPr>
                <p:cNvPicPr/>
                <p:nvPr/>
              </p:nvPicPr>
              <p:blipFill>
                <a:blip r:embed="rId444"/>
                <a:stretch>
                  <a:fillRect/>
                </a:stretch>
              </p:blipFill>
              <p:spPr>
                <a:xfrm>
                  <a:off x="2046720" y="7739488"/>
                  <a:ext cx="102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955" name="Ink 954">
                  <a:extLst>
                    <a:ext uri="{FF2B5EF4-FFF2-40B4-BE49-F238E27FC236}">
                      <a16:creationId xmlns:a16="http://schemas.microsoft.com/office/drawing/2014/main" id="{4FF95721-DCF6-2344-60EE-85B133E81C9F}"/>
                    </a:ext>
                  </a:extLst>
                </p14:cNvPr>
                <p14:cNvContentPartPr/>
                <p14:nvPr/>
              </p14:nvContentPartPr>
              <p14:xfrm>
                <a:off x="2122680" y="7811128"/>
                <a:ext cx="53640" cy="10440"/>
              </p14:xfrm>
            </p:contentPart>
          </mc:Choice>
          <mc:Fallback>
            <p:pic>
              <p:nvPicPr>
                <p:cNvPr id="955" name="Ink 954">
                  <a:extLst>
                    <a:ext uri="{FF2B5EF4-FFF2-40B4-BE49-F238E27FC236}">
                      <a16:creationId xmlns:a16="http://schemas.microsoft.com/office/drawing/2014/main" id="{4FF95721-DCF6-2344-60EE-85B133E81C9F}"/>
                    </a:ext>
                  </a:extLst>
                </p:cNvPr>
                <p:cNvPicPr/>
                <p:nvPr/>
              </p:nvPicPr>
              <p:blipFill>
                <a:blip r:embed="rId446"/>
                <a:stretch>
                  <a:fillRect/>
                </a:stretch>
              </p:blipFill>
              <p:spPr>
                <a:xfrm>
                  <a:off x="2104680" y="7793128"/>
                  <a:ext cx="89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956" name="Ink 955">
                  <a:extLst>
                    <a:ext uri="{FF2B5EF4-FFF2-40B4-BE49-F238E27FC236}">
                      <a16:creationId xmlns:a16="http://schemas.microsoft.com/office/drawing/2014/main" id="{EBF7B801-004D-67EA-1C43-E6B273984A36}"/>
                    </a:ext>
                  </a:extLst>
                </p14:cNvPr>
                <p14:cNvContentPartPr/>
                <p14:nvPr/>
              </p14:nvContentPartPr>
              <p14:xfrm>
                <a:off x="2184960" y="7749568"/>
                <a:ext cx="4680" cy="66240"/>
              </p14:xfrm>
            </p:contentPart>
          </mc:Choice>
          <mc:Fallback>
            <p:pic>
              <p:nvPicPr>
                <p:cNvPr id="956" name="Ink 955">
                  <a:extLst>
                    <a:ext uri="{FF2B5EF4-FFF2-40B4-BE49-F238E27FC236}">
                      <a16:creationId xmlns:a16="http://schemas.microsoft.com/office/drawing/2014/main" id="{EBF7B801-004D-67EA-1C43-E6B273984A36}"/>
                    </a:ext>
                  </a:extLst>
                </p:cNvPr>
                <p:cNvPicPr/>
                <p:nvPr/>
              </p:nvPicPr>
              <p:blipFill>
                <a:blip r:embed="rId448"/>
                <a:stretch>
                  <a:fillRect/>
                </a:stretch>
              </p:blipFill>
              <p:spPr>
                <a:xfrm>
                  <a:off x="2168246" y="7731568"/>
                  <a:ext cx="37774"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957" name="Ink 956">
                  <a:extLst>
                    <a:ext uri="{FF2B5EF4-FFF2-40B4-BE49-F238E27FC236}">
                      <a16:creationId xmlns:a16="http://schemas.microsoft.com/office/drawing/2014/main" id="{1FB6F7CA-4848-AC31-7284-3A261A847F8D}"/>
                    </a:ext>
                  </a:extLst>
                </p14:cNvPr>
                <p14:cNvContentPartPr/>
                <p14:nvPr/>
              </p14:nvContentPartPr>
              <p14:xfrm>
                <a:off x="2771652" y="7146281"/>
                <a:ext cx="14040" cy="41760"/>
              </p14:xfrm>
            </p:contentPart>
          </mc:Choice>
          <mc:Fallback>
            <p:pic>
              <p:nvPicPr>
                <p:cNvPr id="957" name="Ink 956">
                  <a:extLst>
                    <a:ext uri="{FF2B5EF4-FFF2-40B4-BE49-F238E27FC236}">
                      <a16:creationId xmlns:a16="http://schemas.microsoft.com/office/drawing/2014/main" id="{1FB6F7CA-4848-AC31-7284-3A261A847F8D}"/>
                    </a:ext>
                  </a:extLst>
                </p:cNvPr>
                <p:cNvPicPr/>
                <p:nvPr/>
              </p:nvPicPr>
              <p:blipFill>
                <a:blip r:embed="rId450"/>
                <a:stretch>
                  <a:fillRect/>
                </a:stretch>
              </p:blipFill>
              <p:spPr>
                <a:xfrm>
                  <a:off x="2753652" y="7128281"/>
                  <a:ext cx="49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958" name="Ink 957">
                  <a:extLst>
                    <a:ext uri="{FF2B5EF4-FFF2-40B4-BE49-F238E27FC236}">
                      <a16:creationId xmlns:a16="http://schemas.microsoft.com/office/drawing/2014/main" id="{63DA6FF2-6220-0F02-4920-983FC6A8C3A0}"/>
                    </a:ext>
                  </a:extLst>
                </p14:cNvPr>
                <p14:cNvContentPartPr/>
                <p14:nvPr/>
              </p14:nvContentPartPr>
              <p14:xfrm>
                <a:off x="2784612" y="7194881"/>
                <a:ext cx="15480" cy="57600"/>
              </p14:xfrm>
            </p:contentPart>
          </mc:Choice>
          <mc:Fallback>
            <p:pic>
              <p:nvPicPr>
                <p:cNvPr id="958" name="Ink 957">
                  <a:extLst>
                    <a:ext uri="{FF2B5EF4-FFF2-40B4-BE49-F238E27FC236}">
                      <a16:creationId xmlns:a16="http://schemas.microsoft.com/office/drawing/2014/main" id="{63DA6FF2-6220-0F02-4920-983FC6A8C3A0}"/>
                    </a:ext>
                  </a:extLst>
                </p:cNvPr>
                <p:cNvPicPr/>
                <p:nvPr/>
              </p:nvPicPr>
              <p:blipFill>
                <a:blip r:embed="rId452"/>
                <a:stretch>
                  <a:fillRect/>
                </a:stretch>
              </p:blipFill>
              <p:spPr>
                <a:xfrm>
                  <a:off x="2766183" y="7176881"/>
                  <a:ext cx="51969"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959" name="Ink 958">
                  <a:extLst>
                    <a:ext uri="{FF2B5EF4-FFF2-40B4-BE49-F238E27FC236}">
                      <a16:creationId xmlns:a16="http://schemas.microsoft.com/office/drawing/2014/main" id="{88EC5300-DE80-BBD6-AA62-80DDB102427C}"/>
                    </a:ext>
                  </a:extLst>
                </p14:cNvPr>
                <p14:cNvContentPartPr/>
                <p14:nvPr/>
              </p14:nvContentPartPr>
              <p14:xfrm>
                <a:off x="2825292" y="7215041"/>
                <a:ext cx="10080" cy="33840"/>
              </p14:xfrm>
            </p:contentPart>
          </mc:Choice>
          <mc:Fallback>
            <p:pic>
              <p:nvPicPr>
                <p:cNvPr id="959" name="Ink 958">
                  <a:extLst>
                    <a:ext uri="{FF2B5EF4-FFF2-40B4-BE49-F238E27FC236}">
                      <a16:creationId xmlns:a16="http://schemas.microsoft.com/office/drawing/2014/main" id="{88EC5300-DE80-BBD6-AA62-80DDB102427C}"/>
                    </a:ext>
                  </a:extLst>
                </p:cNvPr>
                <p:cNvPicPr/>
                <p:nvPr/>
              </p:nvPicPr>
              <p:blipFill>
                <a:blip r:embed="rId454"/>
                <a:stretch>
                  <a:fillRect/>
                </a:stretch>
              </p:blipFill>
              <p:spPr>
                <a:xfrm>
                  <a:off x="2807292" y="7197041"/>
                  <a:ext cx="457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960" name="Ink 959">
                  <a:extLst>
                    <a:ext uri="{FF2B5EF4-FFF2-40B4-BE49-F238E27FC236}">
                      <a16:creationId xmlns:a16="http://schemas.microsoft.com/office/drawing/2014/main" id="{918FF9D6-51AE-1D1F-CEB7-9FF49D734484}"/>
                    </a:ext>
                  </a:extLst>
                </p14:cNvPr>
                <p14:cNvContentPartPr/>
                <p14:nvPr/>
              </p14:nvContentPartPr>
              <p14:xfrm>
                <a:off x="2264052" y="8381081"/>
                <a:ext cx="41400" cy="100800"/>
              </p14:xfrm>
            </p:contentPart>
          </mc:Choice>
          <mc:Fallback>
            <p:pic>
              <p:nvPicPr>
                <p:cNvPr id="960" name="Ink 959">
                  <a:extLst>
                    <a:ext uri="{FF2B5EF4-FFF2-40B4-BE49-F238E27FC236}">
                      <a16:creationId xmlns:a16="http://schemas.microsoft.com/office/drawing/2014/main" id="{918FF9D6-51AE-1D1F-CEB7-9FF49D734484}"/>
                    </a:ext>
                  </a:extLst>
                </p:cNvPr>
                <p:cNvPicPr/>
                <p:nvPr/>
              </p:nvPicPr>
              <p:blipFill>
                <a:blip r:embed="rId456"/>
                <a:stretch>
                  <a:fillRect/>
                </a:stretch>
              </p:blipFill>
              <p:spPr>
                <a:xfrm>
                  <a:off x="2246052" y="8363081"/>
                  <a:ext cx="77040" cy="13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7">
              <p14:nvContentPartPr>
                <p14:cNvPr id="961" name="Ink 960">
                  <a:extLst>
                    <a:ext uri="{FF2B5EF4-FFF2-40B4-BE49-F238E27FC236}">
                      <a16:creationId xmlns:a16="http://schemas.microsoft.com/office/drawing/2014/main" id="{133307FB-94E4-D5C3-BD2D-810B7BFFDADA}"/>
                    </a:ext>
                  </a:extLst>
                </p14:cNvPr>
                <p14:cNvContentPartPr/>
                <p14:nvPr/>
              </p14:nvContentPartPr>
              <p14:xfrm>
                <a:off x="2104932" y="8396921"/>
                <a:ext cx="114840" cy="101520"/>
              </p14:xfrm>
            </p:contentPart>
          </mc:Choice>
          <mc:Fallback>
            <p:pic>
              <p:nvPicPr>
                <p:cNvPr id="961" name="Ink 960">
                  <a:extLst>
                    <a:ext uri="{FF2B5EF4-FFF2-40B4-BE49-F238E27FC236}">
                      <a16:creationId xmlns:a16="http://schemas.microsoft.com/office/drawing/2014/main" id="{133307FB-94E4-D5C3-BD2D-810B7BFFDADA}"/>
                    </a:ext>
                  </a:extLst>
                </p:cNvPr>
                <p:cNvPicPr/>
                <p:nvPr/>
              </p:nvPicPr>
              <p:blipFill>
                <a:blip r:embed="rId458"/>
                <a:stretch>
                  <a:fillRect/>
                </a:stretch>
              </p:blipFill>
              <p:spPr>
                <a:xfrm>
                  <a:off x="2042129" y="8018921"/>
                  <a:ext cx="240087" cy="85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9">
              <p14:nvContentPartPr>
                <p14:cNvPr id="962" name="Ink 961">
                  <a:extLst>
                    <a:ext uri="{FF2B5EF4-FFF2-40B4-BE49-F238E27FC236}">
                      <a16:creationId xmlns:a16="http://schemas.microsoft.com/office/drawing/2014/main" id="{F5CD6D86-3758-BE8D-01B5-2CAB61C5F9A7}"/>
                    </a:ext>
                  </a:extLst>
                </p14:cNvPr>
                <p14:cNvContentPartPr/>
                <p14:nvPr/>
              </p14:nvContentPartPr>
              <p14:xfrm>
                <a:off x="2122572" y="8417801"/>
                <a:ext cx="144360" cy="132480"/>
              </p14:xfrm>
            </p:contentPart>
          </mc:Choice>
          <mc:Fallback>
            <p:pic>
              <p:nvPicPr>
                <p:cNvPr id="962" name="Ink 961">
                  <a:extLst>
                    <a:ext uri="{FF2B5EF4-FFF2-40B4-BE49-F238E27FC236}">
                      <a16:creationId xmlns:a16="http://schemas.microsoft.com/office/drawing/2014/main" id="{F5CD6D86-3758-BE8D-01B5-2CAB61C5F9A7}"/>
                    </a:ext>
                  </a:extLst>
                </p:cNvPr>
                <p:cNvPicPr/>
                <p:nvPr/>
              </p:nvPicPr>
              <p:blipFill>
                <a:blip r:embed="rId460"/>
                <a:stretch>
                  <a:fillRect/>
                </a:stretch>
              </p:blipFill>
              <p:spPr>
                <a:xfrm>
                  <a:off x="2059572" y="8038771"/>
                  <a:ext cx="270000" cy="89017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1">
              <p14:nvContentPartPr>
                <p14:cNvPr id="963" name="Ink 962">
                  <a:extLst>
                    <a:ext uri="{FF2B5EF4-FFF2-40B4-BE49-F238E27FC236}">
                      <a16:creationId xmlns:a16="http://schemas.microsoft.com/office/drawing/2014/main" id="{FDB9D473-3994-7A48-A1B4-646FA3A9E00E}"/>
                    </a:ext>
                  </a:extLst>
                </p14:cNvPr>
                <p14:cNvContentPartPr/>
                <p14:nvPr/>
              </p14:nvContentPartPr>
              <p14:xfrm>
                <a:off x="2162892" y="8492681"/>
                <a:ext cx="95760" cy="77760"/>
              </p14:xfrm>
            </p:contentPart>
          </mc:Choice>
          <mc:Fallback>
            <p:pic>
              <p:nvPicPr>
                <p:cNvPr id="963" name="Ink 962">
                  <a:extLst>
                    <a:ext uri="{FF2B5EF4-FFF2-40B4-BE49-F238E27FC236}">
                      <a16:creationId xmlns:a16="http://schemas.microsoft.com/office/drawing/2014/main" id="{FDB9D473-3994-7A48-A1B4-646FA3A9E00E}"/>
                    </a:ext>
                  </a:extLst>
                </p:cNvPr>
                <p:cNvPicPr/>
                <p:nvPr/>
              </p:nvPicPr>
              <p:blipFill>
                <a:blip r:embed="rId462"/>
                <a:stretch>
                  <a:fillRect/>
                </a:stretch>
              </p:blipFill>
              <p:spPr>
                <a:xfrm>
                  <a:off x="2099892" y="8114681"/>
                  <a:ext cx="221400" cy="833400"/>
                </a:xfrm>
                <a:prstGeom prst="rect">
                  <a:avLst/>
                </a:prstGeom>
              </p:spPr>
            </p:pic>
          </mc:Fallback>
        </mc:AlternateContent>
      </p:grpSp>
      <p:sp>
        <p:nvSpPr>
          <p:cNvPr id="965" name="TextBox 964">
            <a:extLst>
              <a:ext uri="{FF2B5EF4-FFF2-40B4-BE49-F238E27FC236}">
                <a16:creationId xmlns:a16="http://schemas.microsoft.com/office/drawing/2014/main" id="{482B00CA-E43E-C981-115B-742BB59C36A5}"/>
              </a:ext>
            </a:extLst>
          </p:cNvPr>
          <p:cNvSpPr txBox="1"/>
          <p:nvPr/>
        </p:nvSpPr>
        <p:spPr>
          <a:xfrm>
            <a:off x="899877" y="6098057"/>
            <a:ext cx="5821355" cy="923330"/>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And, of course, we are tremendously grateful to everyone at NASA/ESA who worked on and maintain the James Webb Space Telescope!</a:t>
            </a:r>
          </a:p>
        </p:txBody>
      </p:sp>
      <mc:AlternateContent xmlns:mc="http://schemas.openxmlformats.org/markup-compatibility/2006">
        <mc:Choice xmlns:p14="http://schemas.microsoft.com/office/powerpoint/2010/main" Requires="p14">
          <p:contentPart p14:bwMode="auto" r:id="rId463">
            <p14:nvContentPartPr>
              <p14:cNvPr id="1067" name="Ink 1066">
                <a:extLst>
                  <a:ext uri="{FF2B5EF4-FFF2-40B4-BE49-F238E27FC236}">
                    <a16:creationId xmlns:a16="http://schemas.microsoft.com/office/drawing/2014/main" id="{3EB28AC1-FD93-E015-CE6A-F1DC0CAE49E6}"/>
                  </a:ext>
                </a:extLst>
              </p14:cNvPr>
              <p14:cNvContentPartPr/>
              <p14:nvPr/>
            </p14:nvContentPartPr>
            <p14:xfrm>
              <a:off x="403153" y="8673810"/>
              <a:ext cx="24480" cy="24840"/>
            </p14:xfrm>
          </p:contentPart>
        </mc:Choice>
        <mc:Fallback>
          <p:pic>
            <p:nvPicPr>
              <p:cNvPr id="1067" name="Ink 1066">
                <a:extLst>
                  <a:ext uri="{FF2B5EF4-FFF2-40B4-BE49-F238E27FC236}">
                    <a16:creationId xmlns:a16="http://schemas.microsoft.com/office/drawing/2014/main" id="{3EB28AC1-FD93-E015-CE6A-F1DC0CAE49E6}"/>
                  </a:ext>
                </a:extLst>
              </p:cNvPr>
              <p:cNvPicPr/>
              <p:nvPr/>
            </p:nvPicPr>
            <p:blipFill>
              <a:blip r:embed="rId464"/>
              <a:stretch>
                <a:fillRect/>
              </a:stretch>
            </p:blipFill>
            <p:spPr>
              <a:xfrm>
                <a:off x="394153" y="8664810"/>
                <a:ext cx="42120" cy="42480"/>
              </a:xfrm>
              <a:prstGeom prst="rect">
                <a:avLst/>
              </a:prstGeom>
            </p:spPr>
          </p:pic>
        </mc:Fallback>
      </mc:AlternateContent>
      <p:grpSp>
        <p:nvGrpSpPr>
          <p:cNvPr id="1072" name="Group 1071">
            <a:extLst>
              <a:ext uri="{FF2B5EF4-FFF2-40B4-BE49-F238E27FC236}">
                <a16:creationId xmlns:a16="http://schemas.microsoft.com/office/drawing/2014/main" id="{36FA7901-EC4B-E0CD-42DC-8F9A4281DA5E}"/>
              </a:ext>
            </a:extLst>
          </p:cNvPr>
          <p:cNvGrpSpPr/>
          <p:nvPr/>
        </p:nvGrpSpPr>
        <p:grpSpPr>
          <a:xfrm>
            <a:off x="284354" y="8535025"/>
            <a:ext cx="132840" cy="382320"/>
            <a:chOff x="112140" y="8508131"/>
            <a:chExt cx="132840" cy="382320"/>
          </a:xfrm>
        </p:grpSpPr>
        <mc:AlternateContent xmlns:mc="http://schemas.openxmlformats.org/markup-compatibility/2006">
          <mc:Choice xmlns:p14="http://schemas.microsoft.com/office/powerpoint/2010/main" Requires="p14">
            <p:contentPart p14:bwMode="auto" r:id="rId465">
              <p14:nvContentPartPr>
                <p14:cNvPr id="1062" name="Ink 1061">
                  <a:extLst>
                    <a:ext uri="{FF2B5EF4-FFF2-40B4-BE49-F238E27FC236}">
                      <a16:creationId xmlns:a16="http://schemas.microsoft.com/office/drawing/2014/main" id="{FCCF493D-733B-B3C4-5595-D99F4419FF5C}"/>
                    </a:ext>
                  </a:extLst>
                </p14:cNvPr>
                <p14:cNvContentPartPr/>
                <p14:nvPr/>
              </p14:nvContentPartPr>
              <p14:xfrm>
                <a:off x="112140" y="8764811"/>
                <a:ext cx="74880" cy="125640"/>
              </p14:xfrm>
            </p:contentPart>
          </mc:Choice>
          <mc:Fallback>
            <p:pic>
              <p:nvPicPr>
                <p:cNvPr id="1062" name="Ink 1061">
                  <a:extLst>
                    <a:ext uri="{FF2B5EF4-FFF2-40B4-BE49-F238E27FC236}">
                      <a16:creationId xmlns:a16="http://schemas.microsoft.com/office/drawing/2014/main" id="{FCCF493D-733B-B3C4-5595-D99F4419FF5C}"/>
                    </a:ext>
                  </a:extLst>
                </p:cNvPr>
                <p:cNvPicPr/>
                <p:nvPr/>
              </p:nvPicPr>
              <p:blipFill>
                <a:blip r:embed="rId466"/>
                <a:stretch>
                  <a:fillRect/>
                </a:stretch>
              </p:blipFill>
              <p:spPr>
                <a:xfrm>
                  <a:off x="103500" y="8755811"/>
                  <a:ext cx="925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1063" name="Ink 1062">
                  <a:extLst>
                    <a:ext uri="{FF2B5EF4-FFF2-40B4-BE49-F238E27FC236}">
                      <a16:creationId xmlns:a16="http://schemas.microsoft.com/office/drawing/2014/main" id="{45841442-56FD-D66C-8937-7E36D43B68E1}"/>
                    </a:ext>
                  </a:extLst>
                </p14:cNvPr>
                <p14:cNvContentPartPr/>
                <p14:nvPr/>
              </p14:nvContentPartPr>
              <p14:xfrm>
                <a:off x="150300" y="8586251"/>
                <a:ext cx="19800" cy="185040"/>
              </p14:xfrm>
            </p:contentPart>
          </mc:Choice>
          <mc:Fallback>
            <p:pic>
              <p:nvPicPr>
                <p:cNvPr id="1063" name="Ink 1062">
                  <a:extLst>
                    <a:ext uri="{FF2B5EF4-FFF2-40B4-BE49-F238E27FC236}">
                      <a16:creationId xmlns:a16="http://schemas.microsoft.com/office/drawing/2014/main" id="{45841442-56FD-D66C-8937-7E36D43B68E1}"/>
                    </a:ext>
                  </a:extLst>
                </p:cNvPr>
                <p:cNvPicPr/>
                <p:nvPr/>
              </p:nvPicPr>
              <p:blipFill>
                <a:blip r:embed="rId468"/>
                <a:stretch>
                  <a:fillRect/>
                </a:stretch>
              </p:blipFill>
              <p:spPr>
                <a:xfrm>
                  <a:off x="141660" y="8577611"/>
                  <a:ext cx="37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1065" name="Ink 1064">
                  <a:extLst>
                    <a:ext uri="{FF2B5EF4-FFF2-40B4-BE49-F238E27FC236}">
                      <a16:creationId xmlns:a16="http://schemas.microsoft.com/office/drawing/2014/main" id="{BBE3F436-A134-AA87-F352-FA71FCD9546C}"/>
                    </a:ext>
                  </a:extLst>
                </p14:cNvPr>
                <p14:cNvContentPartPr/>
                <p14:nvPr/>
              </p14:nvContentPartPr>
              <p14:xfrm>
                <a:off x="171540" y="8648531"/>
                <a:ext cx="56160" cy="33840"/>
              </p14:xfrm>
            </p:contentPart>
          </mc:Choice>
          <mc:Fallback>
            <p:pic>
              <p:nvPicPr>
                <p:cNvPr id="1065" name="Ink 1064">
                  <a:extLst>
                    <a:ext uri="{FF2B5EF4-FFF2-40B4-BE49-F238E27FC236}">
                      <a16:creationId xmlns:a16="http://schemas.microsoft.com/office/drawing/2014/main" id="{BBE3F436-A134-AA87-F352-FA71FCD9546C}"/>
                    </a:ext>
                  </a:extLst>
                </p:cNvPr>
                <p:cNvPicPr/>
                <p:nvPr/>
              </p:nvPicPr>
              <p:blipFill>
                <a:blip r:embed="rId470"/>
                <a:stretch>
                  <a:fillRect/>
                </a:stretch>
              </p:blipFill>
              <p:spPr>
                <a:xfrm>
                  <a:off x="162900" y="8639891"/>
                  <a:ext cx="73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1068" name="Ink 1067">
                  <a:extLst>
                    <a:ext uri="{FF2B5EF4-FFF2-40B4-BE49-F238E27FC236}">
                      <a16:creationId xmlns:a16="http://schemas.microsoft.com/office/drawing/2014/main" id="{0272BF60-7478-3568-CAF3-57C13441486D}"/>
                    </a:ext>
                  </a:extLst>
                </p14:cNvPr>
                <p14:cNvContentPartPr/>
                <p14:nvPr/>
              </p14:nvContentPartPr>
              <p14:xfrm>
                <a:off x="238860" y="8611811"/>
                <a:ext cx="6120" cy="51480"/>
              </p14:xfrm>
            </p:contentPart>
          </mc:Choice>
          <mc:Fallback>
            <p:pic>
              <p:nvPicPr>
                <p:cNvPr id="1068" name="Ink 1067">
                  <a:extLst>
                    <a:ext uri="{FF2B5EF4-FFF2-40B4-BE49-F238E27FC236}">
                      <a16:creationId xmlns:a16="http://schemas.microsoft.com/office/drawing/2014/main" id="{0272BF60-7478-3568-CAF3-57C13441486D}"/>
                    </a:ext>
                  </a:extLst>
                </p:cNvPr>
                <p:cNvPicPr/>
                <p:nvPr/>
              </p:nvPicPr>
              <p:blipFill>
                <a:blip r:embed="rId472"/>
                <a:stretch>
                  <a:fillRect/>
                </a:stretch>
              </p:blipFill>
              <p:spPr>
                <a:xfrm>
                  <a:off x="230220" y="8602811"/>
                  <a:ext cx="237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1070" name="Ink 1069">
                  <a:extLst>
                    <a:ext uri="{FF2B5EF4-FFF2-40B4-BE49-F238E27FC236}">
                      <a16:creationId xmlns:a16="http://schemas.microsoft.com/office/drawing/2014/main" id="{53FAEA0B-7FF9-102C-C0B3-93617F6815C0}"/>
                    </a:ext>
                  </a:extLst>
                </p14:cNvPr>
                <p14:cNvContentPartPr/>
                <p14:nvPr/>
              </p14:nvContentPartPr>
              <p14:xfrm>
                <a:off x="114300" y="8666171"/>
                <a:ext cx="52560" cy="73080"/>
              </p14:xfrm>
            </p:contentPart>
          </mc:Choice>
          <mc:Fallback>
            <p:pic>
              <p:nvPicPr>
                <p:cNvPr id="1070" name="Ink 1069">
                  <a:extLst>
                    <a:ext uri="{FF2B5EF4-FFF2-40B4-BE49-F238E27FC236}">
                      <a16:creationId xmlns:a16="http://schemas.microsoft.com/office/drawing/2014/main" id="{53FAEA0B-7FF9-102C-C0B3-93617F6815C0}"/>
                    </a:ext>
                  </a:extLst>
                </p:cNvPr>
                <p:cNvPicPr/>
                <p:nvPr/>
              </p:nvPicPr>
              <p:blipFill>
                <a:blip r:embed="rId474"/>
                <a:stretch>
                  <a:fillRect/>
                </a:stretch>
              </p:blipFill>
              <p:spPr>
                <a:xfrm>
                  <a:off x="105300" y="8657531"/>
                  <a:ext cx="702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1071" name="Ink 1070">
                  <a:extLst>
                    <a:ext uri="{FF2B5EF4-FFF2-40B4-BE49-F238E27FC236}">
                      <a16:creationId xmlns:a16="http://schemas.microsoft.com/office/drawing/2014/main" id="{93A89E7F-89F8-B457-CC5D-8713A663BDE1}"/>
                    </a:ext>
                  </a:extLst>
                </p14:cNvPr>
                <p14:cNvContentPartPr/>
                <p14:nvPr/>
              </p14:nvContentPartPr>
              <p14:xfrm>
                <a:off x="128340" y="8508131"/>
                <a:ext cx="73440" cy="85680"/>
              </p14:xfrm>
            </p:contentPart>
          </mc:Choice>
          <mc:Fallback>
            <p:pic>
              <p:nvPicPr>
                <p:cNvPr id="1071" name="Ink 1070">
                  <a:extLst>
                    <a:ext uri="{FF2B5EF4-FFF2-40B4-BE49-F238E27FC236}">
                      <a16:creationId xmlns:a16="http://schemas.microsoft.com/office/drawing/2014/main" id="{93A89E7F-89F8-B457-CC5D-8713A663BDE1}"/>
                    </a:ext>
                  </a:extLst>
                </p:cNvPr>
                <p:cNvPicPr/>
                <p:nvPr/>
              </p:nvPicPr>
              <p:blipFill>
                <a:blip r:embed="rId476"/>
                <a:stretch>
                  <a:fillRect/>
                </a:stretch>
              </p:blipFill>
              <p:spPr>
                <a:xfrm>
                  <a:off x="119700" y="8499131"/>
                  <a:ext cx="91080" cy="103320"/>
                </a:xfrm>
                <a:prstGeom prst="rect">
                  <a:avLst/>
                </a:prstGeom>
              </p:spPr>
            </p:pic>
          </mc:Fallback>
        </mc:AlternateContent>
      </p:grpSp>
      <p:grpSp>
        <p:nvGrpSpPr>
          <p:cNvPr id="1102" name="Group 1101">
            <a:extLst>
              <a:ext uri="{FF2B5EF4-FFF2-40B4-BE49-F238E27FC236}">
                <a16:creationId xmlns:a16="http://schemas.microsoft.com/office/drawing/2014/main" id="{E885CA61-F091-2AAE-7C7F-C043B55FCF31}"/>
              </a:ext>
            </a:extLst>
          </p:cNvPr>
          <p:cNvGrpSpPr/>
          <p:nvPr/>
        </p:nvGrpSpPr>
        <p:grpSpPr>
          <a:xfrm>
            <a:off x="375794" y="9097705"/>
            <a:ext cx="82800" cy="238320"/>
            <a:chOff x="203580" y="9070811"/>
            <a:chExt cx="82800" cy="238320"/>
          </a:xfrm>
        </p:grpSpPr>
        <mc:AlternateContent xmlns:mc="http://schemas.openxmlformats.org/markup-compatibility/2006">
          <mc:Choice xmlns:p14="http://schemas.microsoft.com/office/powerpoint/2010/main" Requires="p14">
            <p:contentPart p14:bwMode="auto" r:id="rId477">
              <p14:nvContentPartPr>
                <p14:cNvPr id="1100" name="Ink 1099">
                  <a:extLst>
                    <a:ext uri="{FF2B5EF4-FFF2-40B4-BE49-F238E27FC236}">
                      <a16:creationId xmlns:a16="http://schemas.microsoft.com/office/drawing/2014/main" id="{EB1DE0DF-B1A2-C5D4-824F-D281C4C66832}"/>
                    </a:ext>
                  </a:extLst>
                </p14:cNvPr>
                <p14:cNvContentPartPr/>
                <p14:nvPr/>
              </p14:nvContentPartPr>
              <p14:xfrm>
                <a:off x="221220" y="9093491"/>
                <a:ext cx="51480" cy="215640"/>
              </p14:xfrm>
            </p:contentPart>
          </mc:Choice>
          <mc:Fallback>
            <p:pic>
              <p:nvPicPr>
                <p:cNvPr id="1100" name="Ink 1099">
                  <a:extLst>
                    <a:ext uri="{FF2B5EF4-FFF2-40B4-BE49-F238E27FC236}">
                      <a16:creationId xmlns:a16="http://schemas.microsoft.com/office/drawing/2014/main" id="{EB1DE0DF-B1A2-C5D4-824F-D281C4C66832}"/>
                    </a:ext>
                  </a:extLst>
                </p:cNvPr>
                <p:cNvPicPr/>
                <p:nvPr/>
              </p:nvPicPr>
              <p:blipFill>
                <a:blip r:embed="rId478"/>
                <a:stretch>
                  <a:fillRect/>
                </a:stretch>
              </p:blipFill>
              <p:spPr>
                <a:xfrm>
                  <a:off x="212220" y="9084851"/>
                  <a:ext cx="691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1101" name="Ink 1100">
                  <a:extLst>
                    <a:ext uri="{FF2B5EF4-FFF2-40B4-BE49-F238E27FC236}">
                      <a16:creationId xmlns:a16="http://schemas.microsoft.com/office/drawing/2014/main" id="{6D05A0BB-0821-E23F-D5DD-F0AE4BDF483E}"/>
                    </a:ext>
                  </a:extLst>
                </p14:cNvPr>
                <p14:cNvContentPartPr/>
                <p14:nvPr/>
              </p14:nvContentPartPr>
              <p14:xfrm>
                <a:off x="203580" y="9070811"/>
                <a:ext cx="82800" cy="72000"/>
              </p14:xfrm>
            </p:contentPart>
          </mc:Choice>
          <mc:Fallback>
            <p:pic>
              <p:nvPicPr>
                <p:cNvPr id="1101" name="Ink 1100">
                  <a:extLst>
                    <a:ext uri="{FF2B5EF4-FFF2-40B4-BE49-F238E27FC236}">
                      <a16:creationId xmlns:a16="http://schemas.microsoft.com/office/drawing/2014/main" id="{6D05A0BB-0821-E23F-D5DD-F0AE4BDF483E}"/>
                    </a:ext>
                  </a:extLst>
                </p:cNvPr>
                <p:cNvPicPr/>
                <p:nvPr/>
              </p:nvPicPr>
              <p:blipFill>
                <a:blip r:embed="rId480"/>
                <a:stretch>
                  <a:fillRect/>
                </a:stretch>
              </p:blipFill>
              <p:spPr>
                <a:xfrm>
                  <a:off x="194940" y="9062171"/>
                  <a:ext cx="100440" cy="89640"/>
                </a:xfrm>
                <a:prstGeom prst="rect">
                  <a:avLst/>
                </a:prstGeom>
              </p:spPr>
            </p:pic>
          </mc:Fallback>
        </mc:AlternateContent>
      </p:grpSp>
      <p:grpSp>
        <p:nvGrpSpPr>
          <p:cNvPr id="1104" name="Group 1103">
            <a:extLst>
              <a:ext uri="{FF2B5EF4-FFF2-40B4-BE49-F238E27FC236}">
                <a16:creationId xmlns:a16="http://schemas.microsoft.com/office/drawing/2014/main" id="{D7F15756-53C7-96A4-9962-93C19CC3AFEF}"/>
              </a:ext>
            </a:extLst>
          </p:cNvPr>
          <p:cNvGrpSpPr/>
          <p:nvPr/>
        </p:nvGrpSpPr>
        <p:grpSpPr>
          <a:xfrm>
            <a:off x="670500" y="8539129"/>
            <a:ext cx="1234440" cy="480562"/>
            <a:chOff x="670500" y="8539129"/>
            <a:chExt cx="1234440" cy="480562"/>
          </a:xfrm>
        </p:grpSpPr>
        <mc:AlternateContent xmlns:mc="http://schemas.openxmlformats.org/markup-compatibility/2006">
          <mc:Choice xmlns:p14="http://schemas.microsoft.com/office/powerpoint/2010/main" Requires="p14">
            <p:contentPart p14:bwMode="auto" r:id="rId481">
              <p14:nvContentPartPr>
                <p14:cNvPr id="1028" name="Ink 1027">
                  <a:extLst>
                    <a:ext uri="{FF2B5EF4-FFF2-40B4-BE49-F238E27FC236}">
                      <a16:creationId xmlns:a16="http://schemas.microsoft.com/office/drawing/2014/main" id="{59F80FD6-E8CE-638D-2FDB-C327DD6F8EC9}"/>
                    </a:ext>
                  </a:extLst>
                </p14:cNvPr>
                <p14:cNvContentPartPr/>
                <p14:nvPr/>
              </p14:nvContentPartPr>
              <p14:xfrm>
                <a:off x="1309227" y="8714089"/>
                <a:ext cx="62280" cy="69840"/>
              </p14:xfrm>
            </p:contentPart>
          </mc:Choice>
          <mc:Fallback>
            <p:pic>
              <p:nvPicPr>
                <p:cNvPr id="1028" name="Ink 1027">
                  <a:extLst>
                    <a:ext uri="{FF2B5EF4-FFF2-40B4-BE49-F238E27FC236}">
                      <a16:creationId xmlns:a16="http://schemas.microsoft.com/office/drawing/2014/main" id="{59F80FD6-E8CE-638D-2FDB-C327DD6F8EC9}"/>
                    </a:ext>
                  </a:extLst>
                </p:cNvPr>
                <p:cNvPicPr/>
                <p:nvPr/>
              </p:nvPicPr>
              <p:blipFill>
                <a:blip r:embed="rId482"/>
                <a:stretch>
                  <a:fillRect/>
                </a:stretch>
              </p:blipFill>
              <p:spPr>
                <a:xfrm>
                  <a:off x="1300587" y="8705089"/>
                  <a:ext cx="79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1029" name="Ink 1028">
                  <a:extLst>
                    <a:ext uri="{FF2B5EF4-FFF2-40B4-BE49-F238E27FC236}">
                      <a16:creationId xmlns:a16="http://schemas.microsoft.com/office/drawing/2014/main" id="{1B98B57D-96CF-389F-7012-71B8F24ADA6C}"/>
                    </a:ext>
                  </a:extLst>
                </p14:cNvPr>
                <p14:cNvContentPartPr/>
                <p14:nvPr/>
              </p14:nvContentPartPr>
              <p14:xfrm>
                <a:off x="1352067" y="8614369"/>
                <a:ext cx="7560" cy="95040"/>
              </p14:xfrm>
            </p:contentPart>
          </mc:Choice>
          <mc:Fallback>
            <p:pic>
              <p:nvPicPr>
                <p:cNvPr id="1029" name="Ink 1028">
                  <a:extLst>
                    <a:ext uri="{FF2B5EF4-FFF2-40B4-BE49-F238E27FC236}">
                      <a16:creationId xmlns:a16="http://schemas.microsoft.com/office/drawing/2014/main" id="{1B98B57D-96CF-389F-7012-71B8F24ADA6C}"/>
                    </a:ext>
                  </a:extLst>
                </p:cNvPr>
                <p:cNvPicPr/>
                <p:nvPr/>
              </p:nvPicPr>
              <p:blipFill>
                <a:blip r:embed="rId484"/>
                <a:stretch>
                  <a:fillRect/>
                </a:stretch>
              </p:blipFill>
              <p:spPr>
                <a:xfrm>
                  <a:off x="1343427" y="8605729"/>
                  <a:ext cx="252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1030" name="Ink 1029">
                  <a:extLst>
                    <a:ext uri="{FF2B5EF4-FFF2-40B4-BE49-F238E27FC236}">
                      <a16:creationId xmlns:a16="http://schemas.microsoft.com/office/drawing/2014/main" id="{1594465F-1292-6744-DE26-8BBA5D606ED6}"/>
                    </a:ext>
                  </a:extLst>
                </p14:cNvPr>
                <p14:cNvContentPartPr/>
                <p14:nvPr/>
              </p14:nvContentPartPr>
              <p14:xfrm>
                <a:off x="1320387" y="8654689"/>
                <a:ext cx="29160" cy="44640"/>
              </p14:xfrm>
            </p:contentPart>
          </mc:Choice>
          <mc:Fallback>
            <p:pic>
              <p:nvPicPr>
                <p:cNvPr id="1030" name="Ink 1029">
                  <a:extLst>
                    <a:ext uri="{FF2B5EF4-FFF2-40B4-BE49-F238E27FC236}">
                      <a16:creationId xmlns:a16="http://schemas.microsoft.com/office/drawing/2014/main" id="{1594465F-1292-6744-DE26-8BBA5D606ED6}"/>
                    </a:ext>
                  </a:extLst>
                </p:cNvPr>
                <p:cNvPicPr/>
                <p:nvPr/>
              </p:nvPicPr>
              <p:blipFill>
                <a:blip r:embed="rId486"/>
                <a:stretch>
                  <a:fillRect/>
                </a:stretch>
              </p:blipFill>
              <p:spPr>
                <a:xfrm>
                  <a:off x="1311387" y="8645689"/>
                  <a:ext cx="46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1031" name="Ink 1030">
                  <a:extLst>
                    <a:ext uri="{FF2B5EF4-FFF2-40B4-BE49-F238E27FC236}">
                      <a16:creationId xmlns:a16="http://schemas.microsoft.com/office/drawing/2014/main" id="{5AD6984F-C0A3-4A92-7D26-28EF90C07BE1}"/>
                    </a:ext>
                  </a:extLst>
                </p14:cNvPr>
                <p14:cNvContentPartPr/>
                <p14:nvPr/>
              </p14:nvContentPartPr>
              <p14:xfrm>
                <a:off x="1354587" y="8650729"/>
                <a:ext cx="38160" cy="32040"/>
              </p14:xfrm>
            </p:contentPart>
          </mc:Choice>
          <mc:Fallback>
            <p:pic>
              <p:nvPicPr>
                <p:cNvPr id="1031" name="Ink 1030">
                  <a:extLst>
                    <a:ext uri="{FF2B5EF4-FFF2-40B4-BE49-F238E27FC236}">
                      <a16:creationId xmlns:a16="http://schemas.microsoft.com/office/drawing/2014/main" id="{5AD6984F-C0A3-4A92-7D26-28EF90C07BE1}"/>
                    </a:ext>
                  </a:extLst>
                </p:cNvPr>
                <p:cNvPicPr/>
                <p:nvPr/>
              </p:nvPicPr>
              <p:blipFill>
                <a:blip r:embed="rId488"/>
                <a:stretch>
                  <a:fillRect/>
                </a:stretch>
              </p:blipFill>
              <p:spPr>
                <a:xfrm>
                  <a:off x="1345587" y="8641729"/>
                  <a:ext cx="558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1032" name="Ink 1031">
                  <a:extLst>
                    <a:ext uri="{FF2B5EF4-FFF2-40B4-BE49-F238E27FC236}">
                      <a16:creationId xmlns:a16="http://schemas.microsoft.com/office/drawing/2014/main" id="{E059EBBF-8353-051D-A665-6A6DE66DACFD}"/>
                    </a:ext>
                  </a:extLst>
                </p14:cNvPr>
                <p14:cNvContentPartPr/>
                <p14:nvPr/>
              </p14:nvContentPartPr>
              <p14:xfrm>
                <a:off x="1332267" y="8541289"/>
                <a:ext cx="64800" cy="69840"/>
              </p14:xfrm>
            </p:contentPart>
          </mc:Choice>
          <mc:Fallback>
            <p:pic>
              <p:nvPicPr>
                <p:cNvPr id="1032" name="Ink 1031">
                  <a:extLst>
                    <a:ext uri="{FF2B5EF4-FFF2-40B4-BE49-F238E27FC236}">
                      <a16:creationId xmlns:a16="http://schemas.microsoft.com/office/drawing/2014/main" id="{E059EBBF-8353-051D-A665-6A6DE66DACFD}"/>
                    </a:ext>
                  </a:extLst>
                </p:cNvPr>
                <p:cNvPicPr/>
                <p:nvPr/>
              </p:nvPicPr>
              <p:blipFill>
                <a:blip r:embed="rId490"/>
                <a:stretch>
                  <a:fillRect/>
                </a:stretch>
              </p:blipFill>
              <p:spPr>
                <a:xfrm>
                  <a:off x="1323267" y="8532649"/>
                  <a:ext cx="824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1034" name="Ink 1033">
                  <a:extLst>
                    <a:ext uri="{FF2B5EF4-FFF2-40B4-BE49-F238E27FC236}">
                      <a16:creationId xmlns:a16="http://schemas.microsoft.com/office/drawing/2014/main" id="{39425E86-E1E7-C0BA-6D4D-2C101837A6F5}"/>
                    </a:ext>
                  </a:extLst>
                </p14:cNvPr>
                <p14:cNvContentPartPr/>
                <p14:nvPr/>
              </p14:nvContentPartPr>
              <p14:xfrm>
                <a:off x="1119507" y="8713369"/>
                <a:ext cx="50040" cy="81000"/>
              </p14:xfrm>
            </p:contentPart>
          </mc:Choice>
          <mc:Fallback>
            <p:pic>
              <p:nvPicPr>
                <p:cNvPr id="1034" name="Ink 1033">
                  <a:extLst>
                    <a:ext uri="{FF2B5EF4-FFF2-40B4-BE49-F238E27FC236}">
                      <a16:creationId xmlns:a16="http://schemas.microsoft.com/office/drawing/2014/main" id="{39425E86-E1E7-C0BA-6D4D-2C101837A6F5}"/>
                    </a:ext>
                  </a:extLst>
                </p:cNvPr>
                <p:cNvPicPr/>
                <p:nvPr/>
              </p:nvPicPr>
              <p:blipFill>
                <a:blip r:embed="rId492"/>
                <a:stretch>
                  <a:fillRect/>
                </a:stretch>
              </p:blipFill>
              <p:spPr>
                <a:xfrm>
                  <a:off x="1110867" y="8704729"/>
                  <a:ext cx="676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1035" name="Ink 1034">
                  <a:extLst>
                    <a:ext uri="{FF2B5EF4-FFF2-40B4-BE49-F238E27FC236}">
                      <a16:creationId xmlns:a16="http://schemas.microsoft.com/office/drawing/2014/main" id="{70EAF07E-0C57-ED88-EF26-2CE99D135160}"/>
                    </a:ext>
                  </a:extLst>
                </p14:cNvPr>
                <p14:cNvContentPartPr/>
                <p14:nvPr/>
              </p14:nvContentPartPr>
              <p14:xfrm>
                <a:off x="1180347" y="8703649"/>
                <a:ext cx="8640" cy="98280"/>
              </p14:xfrm>
            </p:contentPart>
          </mc:Choice>
          <mc:Fallback>
            <p:pic>
              <p:nvPicPr>
                <p:cNvPr id="1035" name="Ink 1034">
                  <a:extLst>
                    <a:ext uri="{FF2B5EF4-FFF2-40B4-BE49-F238E27FC236}">
                      <a16:creationId xmlns:a16="http://schemas.microsoft.com/office/drawing/2014/main" id="{70EAF07E-0C57-ED88-EF26-2CE99D135160}"/>
                    </a:ext>
                  </a:extLst>
                </p:cNvPr>
                <p:cNvPicPr/>
                <p:nvPr/>
              </p:nvPicPr>
              <p:blipFill>
                <a:blip r:embed="rId494"/>
                <a:stretch>
                  <a:fillRect/>
                </a:stretch>
              </p:blipFill>
              <p:spPr>
                <a:xfrm>
                  <a:off x="1171707" y="8694649"/>
                  <a:ext cx="262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1036" name="Ink 1035">
                  <a:extLst>
                    <a:ext uri="{FF2B5EF4-FFF2-40B4-BE49-F238E27FC236}">
                      <a16:creationId xmlns:a16="http://schemas.microsoft.com/office/drawing/2014/main" id="{10815F1C-AA34-3FDA-497C-907E2E5A5549}"/>
                    </a:ext>
                  </a:extLst>
                </p14:cNvPr>
                <p14:cNvContentPartPr/>
                <p14:nvPr/>
              </p14:nvContentPartPr>
              <p14:xfrm>
                <a:off x="1172787" y="8586289"/>
                <a:ext cx="24120" cy="126360"/>
              </p14:xfrm>
            </p:contentPart>
          </mc:Choice>
          <mc:Fallback>
            <p:pic>
              <p:nvPicPr>
                <p:cNvPr id="1036" name="Ink 1035">
                  <a:extLst>
                    <a:ext uri="{FF2B5EF4-FFF2-40B4-BE49-F238E27FC236}">
                      <a16:creationId xmlns:a16="http://schemas.microsoft.com/office/drawing/2014/main" id="{10815F1C-AA34-3FDA-497C-907E2E5A5549}"/>
                    </a:ext>
                  </a:extLst>
                </p:cNvPr>
                <p:cNvPicPr/>
                <p:nvPr/>
              </p:nvPicPr>
              <p:blipFill>
                <a:blip r:embed="rId496"/>
                <a:stretch>
                  <a:fillRect/>
                </a:stretch>
              </p:blipFill>
              <p:spPr>
                <a:xfrm>
                  <a:off x="1164147" y="8577289"/>
                  <a:ext cx="41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1037" name="Ink 1036">
                  <a:extLst>
                    <a:ext uri="{FF2B5EF4-FFF2-40B4-BE49-F238E27FC236}">
                      <a16:creationId xmlns:a16="http://schemas.microsoft.com/office/drawing/2014/main" id="{B8BD5A41-3773-6FB6-791C-541C02B40291}"/>
                    </a:ext>
                  </a:extLst>
                </p14:cNvPr>
                <p14:cNvContentPartPr/>
                <p14:nvPr/>
              </p14:nvContentPartPr>
              <p14:xfrm>
                <a:off x="1151187" y="8636329"/>
                <a:ext cx="38880" cy="43920"/>
              </p14:xfrm>
            </p:contentPart>
          </mc:Choice>
          <mc:Fallback>
            <p:pic>
              <p:nvPicPr>
                <p:cNvPr id="1037" name="Ink 1036">
                  <a:extLst>
                    <a:ext uri="{FF2B5EF4-FFF2-40B4-BE49-F238E27FC236}">
                      <a16:creationId xmlns:a16="http://schemas.microsoft.com/office/drawing/2014/main" id="{B8BD5A41-3773-6FB6-791C-541C02B40291}"/>
                    </a:ext>
                  </a:extLst>
                </p:cNvPr>
                <p:cNvPicPr/>
                <p:nvPr/>
              </p:nvPicPr>
              <p:blipFill>
                <a:blip r:embed="rId498"/>
                <a:stretch>
                  <a:fillRect/>
                </a:stretch>
              </p:blipFill>
              <p:spPr>
                <a:xfrm>
                  <a:off x="1142547" y="8627329"/>
                  <a:ext cx="565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1038" name="Ink 1037">
                  <a:extLst>
                    <a:ext uri="{FF2B5EF4-FFF2-40B4-BE49-F238E27FC236}">
                      <a16:creationId xmlns:a16="http://schemas.microsoft.com/office/drawing/2014/main" id="{208B2D1D-5253-3BCD-CBC4-7349FFD9FB64}"/>
                    </a:ext>
                  </a:extLst>
                </p14:cNvPr>
                <p14:cNvContentPartPr/>
                <p14:nvPr/>
              </p14:nvContentPartPr>
              <p14:xfrm>
                <a:off x="1191147" y="8633449"/>
                <a:ext cx="26640" cy="53280"/>
              </p14:xfrm>
            </p:contentPart>
          </mc:Choice>
          <mc:Fallback>
            <p:pic>
              <p:nvPicPr>
                <p:cNvPr id="1038" name="Ink 1037">
                  <a:extLst>
                    <a:ext uri="{FF2B5EF4-FFF2-40B4-BE49-F238E27FC236}">
                      <a16:creationId xmlns:a16="http://schemas.microsoft.com/office/drawing/2014/main" id="{208B2D1D-5253-3BCD-CBC4-7349FFD9FB64}"/>
                    </a:ext>
                  </a:extLst>
                </p:cNvPr>
                <p:cNvPicPr/>
                <p:nvPr/>
              </p:nvPicPr>
              <p:blipFill>
                <a:blip r:embed="rId500"/>
                <a:stretch>
                  <a:fillRect/>
                </a:stretch>
              </p:blipFill>
              <p:spPr>
                <a:xfrm>
                  <a:off x="1182147" y="8624449"/>
                  <a:ext cx="442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1039" name="Ink 1038">
                  <a:extLst>
                    <a:ext uri="{FF2B5EF4-FFF2-40B4-BE49-F238E27FC236}">
                      <a16:creationId xmlns:a16="http://schemas.microsoft.com/office/drawing/2014/main" id="{EAC19252-C658-43E9-C22D-AB0DCFC5630C}"/>
                    </a:ext>
                  </a:extLst>
                </p14:cNvPr>
                <p14:cNvContentPartPr/>
                <p14:nvPr/>
              </p14:nvContentPartPr>
              <p14:xfrm>
                <a:off x="1174587" y="8539489"/>
                <a:ext cx="54000" cy="47160"/>
              </p14:xfrm>
            </p:contentPart>
          </mc:Choice>
          <mc:Fallback>
            <p:pic>
              <p:nvPicPr>
                <p:cNvPr id="1039" name="Ink 1038">
                  <a:extLst>
                    <a:ext uri="{FF2B5EF4-FFF2-40B4-BE49-F238E27FC236}">
                      <a16:creationId xmlns:a16="http://schemas.microsoft.com/office/drawing/2014/main" id="{EAC19252-C658-43E9-C22D-AB0DCFC5630C}"/>
                    </a:ext>
                  </a:extLst>
                </p:cNvPr>
                <p:cNvPicPr/>
                <p:nvPr/>
              </p:nvPicPr>
              <p:blipFill>
                <a:blip r:embed="rId502"/>
                <a:stretch>
                  <a:fillRect/>
                </a:stretch>
              </p:blipFill>
              <p:spPr>
                <a:xfrm>
                  <a:off x="1165947" y="8530489"/>
                  <a:ext cx="716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1050" name="Ink 1049">
                  <a:extLst>
                    <a:ext uri="{FF2B5EF4-FFF2-40B4-BE49-F238E27FC236}">
                      <a16:creationId xmlns:a16="http://schemas.microsoft.com/office/drawing/2014/main" id="{ED5BB5AC-E002-6E67-D27B-FC09585CCB8B}"/>
                    </a:ext>
                  </a:extLst>
                </p14:cNvPr>
                <p14:cNvContentPartPr/>
                <p14:nvPr/>
              </p14:nvContentPartPr>
              <p14:xfrm>
                <a:off x="1612707" y="8725249"/>
                <a:ext cx="66600" cy="94680"/>
              </p14:xfrm>
            </p:contentPart>
          </mc:Choice>
          <mc:Fallback>
            <p:pic>
              <p:nvPicPr>
                <p:cNvPr id="1050" name="Ink 1049">
                  <a:extLst>
                    <a:ext uri="{FF2B5EF4-FFF2-40B4-BE49-F238E27FC236}">
                      <a16:creationId xmlns:a16="http://schemas.microsoft.com/office/drawing/2014/main" id="{ED5BB5AC-E002-6E67-D27B-FC09585CCB8B}"/>
                    </a:ext>
                  </a:extLst>
                </p:cNvPr>
                <p:cNvPicPr/>
                <p:nvPr/>
              </p:nvPicPr>
              <p:blipFill>
                <a:blip r:embed="rId504"/>
                <a:stretch>
                  <a:fillRect/>
                </a:stretch>
              </p:blipFill>
              <p:spPr>
                <a:xfrm>
                  <a:off x="1604067" y="8716249"/>
                  <a:ext cx="84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1051" name="Ink 1050">
                  <a:extLst>
                    <a:ext uri="{FF2B5EF4-FFF2-40B4-BE49-F238E27FC236}">
                      <a16:creationId xmlns:a16="http://schemas.microsoft.com/office/drawing/2014/main" id="{350D71B4-D398-8D3B-F911-451A9A9AF1FC}"/>
                    </a:ext>
                  </a:extLst>
                </p14:cNvPr>
                <p14:cNvContentPartPr/>
                <p14:nvPr/>
              </p14:nvContentPartPr>
              <p14:xfrm>
                <a:off x="1650147" y="8597089"/>
                <a:ext cx="12960" cy="131040"/>
              </p14:xfrm>
            </p:contentPart>
          </mc:Choice>
          <mc:Fallback>
            <p:pic>
              <p:nvPicPr>
                <p:cNvPr id="1051" name="Ink 1050">
                  <a:extLst>
                    <a:ext uri="{FF2B5EF4-FFF2-40B4-BE49-F238E27FC236}">
                      <a16:creationId xmlns:a16="http://schemas.microsoft.com/office/drawing/2014/main" id="{350D71B4-D398-8D3B-F911-451A9A9AF1FC}"/>
                    </a:ext>
                  </a:extLst>
                </p:cNvPr>
                <p:cNvPicPr/>
                <p:nvPr/>
              </p:nvPicPr>
              <p:blipFill>
                <a:blip r:embed="rId506"/>
                <a:stretch>
                  <a:fillRect/>
                </a:stretch>
              </p:blipFill>
              <p:spPr>
                <a:xfrm>
                  <a:off x="1641147" y="8588449"/>
                  <a:ext cx="306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1052" name="Ink 1051">
                  <a:extLst>
                    <a:ext uri="{FF2B5EF4-FFF2-40B4-BE49-F238E27FC236}">
                      <a16:creationId xmlns:a16="http://schemas.microsoft.com/office/drawing/2014/main" id="{5D8E65B5-C1CF-E23A-1C03-8D9ED5BE92A3}"/>
                    </a:ext>
                  </a:extLst>
                </p14:cNvPr>
                <p14:cNvContentPartPr/>
                <p14:nvPr/>
              </p14:nvContentPartPr>
              <p14:xfrm>
                <a:off x="1626747" y="8638489"/>
                <a:ext cx="35280" cy="45360"/>
              </p14:xfrm>
            </p:contentPart>
          </mc:Choice>
          <mc:Fallback>
            <p:pic>
              <p:nvPicPr>
                <p:cNvPr id="1052" name="Ink 1051">
                  <a:extLst>
                    <a:ext uri="{FF2B5EF4-FFF2-40B4-BE49-F238E27FC236}">
                      <a16:creationId xmlns:a16="http://schemas.microsoft.com/office/drawing/2014/main" id="{5D8E65B5-C1CF-E23A-1C03-8D9ED5BE92A3}"/>
                    </a:ext>
                  </a:extLst>
                </p:cNvPr>
                <p:cNvPicPr/>
                <p:nvPr/>
              </p:nvPicPr>
              <p:blipFill>
                <a:blip r:embed="rId508"/>
                <a:stretch>
                  <a:fillRect/>
                </a:stretch>
              </p:blipFill>
              <p:spPr>
                <a:xfrm>
                  <a:off x="1618107" y="8629849"/>
                  <a:ext cx="52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1053" name="Ink 1052">
                  <a:extLst>
                    <a:ext uri="{FF2B5EF4-FFF2-40B4-BE49-F238E27FC236}">
                      <a16:creationId xmlns:a16="http://schemas.microsoft.com/office/drawing/2014/main" id="{E95BFE9C-EFC7-2E2B-7B40-B0BC5B0D0B48}"/>
                    </a:ext>
                  </a:extLst>
                </p14:cNvPr>
                <p14:cNvContentPartPr/>
                <p14:nvPr/>
              </p14:nvContentPartPr>
              <p14:xfrm>
                <a:off x="1663827" y="8633089"/>
                <a:ext cx="32040" cy="60480"/>
              </p14:xfrm>
            </p:contentPart>
          </mc:Choice>
          <mc:Fallback>
            <p:pic>
              <p:nvPicPr>
                <p:cNvPr id="1053" name="Ink 1052">
                  <a:extLst>
                    <a:ext uri="{FF2B5EF4-FFF2-40B4-BE49-F238E27FC236}">
                      <a16:creationId xmlns:a16="http://schemas.microsoft.com/office/drawing/2014/main" id="{E95BFE9C-EFC7-2E2B-7B40-B0BC5B0D0B48}"/>
                    </a:ext>
                  </a:extLst>
                </p:cNvPr>
                <p:cNvPicPr/>
                <p:nvPr/>
              </p:nvPicPr>
              <p:blipFill>
                <a:blip r:embed="rId510"/>
                <a:stretch>
                  <a:fillRect/>
                </a:stretch>
              </p:blipFill>
              <p:spPr>
                <a:xfrm>
                  <a:off x="1655187" y="8624449"/>
                  <a:ext cx="496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1054" name="Ink 1053">
                  <a:extLst>
                    <a:ext uri="{FF2B5EF4-FFF2-40B4-BE49-F238E27FC236}">
                      <a16:creationId xmlns:a16="http://schemas.microsoft.com/office/drawing/2014/main" id="{54DE1852-9274-BC25-3FC2-9B35D2003C5A}"/>
                    </a:ext>
                  </a:extLst>
                </p14:cNvPr>
                <p14:cNvContentPartPr/>
                <p14:nvPr/>
              </p14:nvContentPartPr>
              <p14:xfrm>
                <a:off x="1638267" y="8539129"/>
                <a:ext cx="69480" cy="60480"/>
              </p14:xfrm>
            </p:contentPart>
          </mc:Choice>
          <mc:Fallback>
            <p:pic>
              <p:nvPicPr>
                <p:cNvPr id="1054" name="Ink 1053">
                  <a:extLst>
                    <a:ext uri="{FF2B5EF4-FFF2-40B4-BE49-F238E27FC236}">
                      <a16:creationId xmlns:a16="http://schemas.microsoft.com/office/drawing/2014/main" id="{54DE1852-9274-BC25-3FC2-9B35D2003C5A}"/>
                    </a:ext>
                  </a:extLst>
                </p:cNvPr>
                <p:cNvPicPr/>
                <p:nvPr/>
              </p:nvPicPr>
              <p:blipFill>
                <a:blip r:embed="rId512"/>
                <a:stretch>
                  <a:fillRect/>
                </a:stretch>
              </p:blipFill>
              <p:spPr>
                <a:xfrm>
                  <a:off x="1629267" y="8530489"/>
                  <a:ext cx="871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1056" name="Ink 1055">
                  <a:extLst>
                    <a:ext uri="{FF2B5EF4-FFF2-40B4-BE49-F238E27FC236}">
                      <a16:creationId xmlns:a16="http://schemas.microsoft.com/office/drawing/2014/main" id="{9588A326-B028-CAAC-ECF6-9DB4DE881BCB}"/>
                    </a:ext>
                  </a:extLst>
                </p14:cNvPr>
                <p14:cNvContentPartPr/>
                <p14:nvPr/>
              </p14:nvContentPartPr>
              <p14:xfrm>
                <a:off x="949140" y="8735291"/>
                <a:ext cx="61200" cy="83160"/>
              </p14:xfrm>
            </p:contentPart>
          </mc:Choice>
          <mc:Fallback>
            <p:pic>
              <p:nvPicPr>
                <p:cNvPr id="1056" name="Ink 1055">
                  <a:extLst>
                    <a:ext uri="{FF2B5EF4-FFF2-40B4-BE49-F238E27FC236}">
                      <a16:creationId xmlns:a16="http://schemas.microsoft.com/office/drawing/2014/main" id="{9588A326-B028-CAAC-ECF6-9DB4DE881BCB}"/>
                    </a:ext>
                  </a:extLst>
                </p:cNvPr>
                <p:cNvPicPr/>
                <p:nvPr/>
              </p:nvPicPr>
              <p:blipFill>
                <a:blip r:embed="rId514"/>
                <a:stretch>
                  <a:fillRect/>
                </a:stretch>
              </p:blipFill>
              <p:spPr>
                <a:xfrm>
                  <a:off x="940140" y="8726651"/>
                  <a:ext cx="788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1057" name="Ink 1056">
                  <a:extLst>
                    <a:ext uri="{FF2B5EF4-FFF2-40B4-BE49-F238E27FC236}">
                      <a16:creationId xmlns:a16="http://schemas.microsoft.com/office/drawing/2014/main" id="{701A79BA-5A18-6194-059C-E96AACF04298}"/>
                    </a:ext>
                  </a:extLst>
                </p14:cNvPr>
                <p14:cNvContentPartPr/>
                <p14:nvPr/>
              </p14:nvContentPartPr>
              <p14:xfrm>
                <a:off x="980460" y="8635211"/>
                <a:ext cx="7920" cy="105840"/>
              </p14:xfrm>
            </p:contentPart>
          </mc:Choice>
          <mc:Fallback>
            <p:pic>
              <p:nvPicPr>
                <p:cNvPr id="1057" name="Ink 1056">
                  <a:extLst>
                    <a:ext uri="{FF2B5EF4-FFF2-40B4-BE49-F238E27FC236}">
                      <a16:creationId xmlns:a16="http://schemas.microsoft.com/office/drawing/2014/main" id="{701A79BA-5A18-6194-059C-E96AACF04298}"/>
                    </a:ext>
                  </a:extLst>
                </p:cNvPr>
                <p:cNvPicPr/>
                <p:nvPr/>
              </p:nvPicPr>
              <p:blipFill>
                <a:blip r:embed="rId516"/>
                <a:stretch>
                  <a:fillRect/>
                </a:stretch>
              </p:blipFill>
              <p:spPr>
                <a:xfrm>
                  <a:off x="971460" y="8626211"/>
                  <a:ext cx="25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1058" name="Ink 1057">
                  <a:extLst>
                    <a:ext uri="{FF2B5EF4-FFF2-40B4-BE49-F238E27FC236}">
                      <a16:creationId xmlns:a16="http://schemas.microsoft.com/office/drawing/2014/main" id="{E92FABB1-810A-25CB-389A-4E4308149BC4}"/>
                    </a:ext>
                  </a:extLst>
                </p14:cNvPr>
                <p14:cNvContentPartPr/>
                <p14:nvPr/>
              </p14:nvContentPartPr>
              <p14:xfrm>
                <a:off x="954180" y="8666891"/>
                <a:ext cx="35640" cy="56880"/>
              </p14:xfrm>
            </p:contentPart>
          </mc:Choice>
          <mc:Fallback>
            <p:pic>
              <p:nvPicPr>
                <p:cNvPr id="1058" name="Ink 1057">
                  <a:extLst>
                    <a:ext uri="{FF2B5EF4-FFF2-40B4-BE49-F238E27FC236}">
                      <a16:creationId xmlns:a16="http://schemas.microsoft.com/office/drawing/2014/main" id="{E92FABB1-810A-25CB-389A-4E4308149BC4}"/>
                    </a:ext>
                  </a:extLst>
                </p:cNvPr>
                <p:cNvPicPr/>
                <p:nvPr/>
              </p:nvPicPr>
              <p:blipFill>
                <a:blip r:embed="rId518"/>
                <a:stretch>
                  <a:fillRect/>
                </a:stretch>
              </p:blipFill>
              <p:spPr>
                <a:xfrm>
                  <a:off x="945180" y="8657891"/>
                  <a:ext cx="532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1059" name="Ink 1058">
                  <a:extLst>
                    <a:ext uri="{FF2B5EF4-FFF2-40B4-BE49-F238E27FC236}">
                      <a16:creationId xmlns:a16="http://schemas.microsoft.com/office/drawing/2014/main" id="{B0F2B481-90E6-CB7E-BBBA-89ECBDAE003C}"/>
                    </a:ext>
                  </a:extLst>
                </p14:cNvPr>
                <p14:cNvContentPartPr/>
                <p14:nvPr/>
              </p14:nvContentPartPr>
              <p14:xfrm>
                <a:off x="990900" y="8663651"/>
                <a:ext cx="37440" cy="46080"/>
              </p14:xfrm>
            </p:contentPart>
          </mc:Choice>
          <mc:Fallback>
            <p:pic>
              <p:nvPicPr>
                <p:cNvPr id="1059" name="Ink 1058">
                  <a:extLst>
                    <a:ext uri="{FF2B5EF4-FFF2-40B4-BE49-F238E27FC236}">
                      <a16:creationId xmlns:a16="http://schemas.microsoft.com/office/drawing/2014/main" id="{B0F2B481-90E6-CB7E-BBBA-89ECBDAE003C}"/>
                    </a:ext>
                  </a:extLst>
                </p:cNvPr>
                <p:cNvPicPr/>
                <p:nvPr/>
              </p:nvPicPr>
              <p:blipFill>
                <a:blip r:embed="rId520"/>
                <a:stretch>
                  <a:fillRect/>
                </a:stretch>
              </p:blipFill>
              <p:spPr>
                <a:xfrm>
                  <a:off x="981900" y="8654651"/>
                  <a:ext cx="55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1073" name="Ink 1072">
                  <a:extLst>
                    <a:ext uri="{FF2B5EF4-FFF2-40B4-BE49-F238E27FC236}">
                      <a16:creationId xmlns:a16="http://schemas.microsoft.com/office/drawing/2014/main" id="{CB82CDDB-12AC-BB02-A50F-B6BEF6FEF523}"/>
                    </a:ext>
                  </a:extLst>
                </p14:cNvPr>
                <p14:cNvContentPartPr/>
                <p14:nvPr/>
              </p14:nvContentPartPr>
              <p14:xfrm>
                <a:off x="951300" y="8567891"/>
                <a:ext cx="78840" cy="66960"/>
              </p14:xfrm>
            </p:contentPart>
          </mc:Choice>
          <mc:Fallback>
            <p:pic>
              <p:nvPicPr>
                <p:cNvPr id="1073" name="Ink 1072">
                  <a:extLst>
                    <a:ext uri="{FF2B5EF4-FFF2-40B4-BE49-F238E27FC236}">
                      <a16:creationId xmlns:a16="http://schemas.microsoft.com/office/drawing/2014/main" id="{CB82CDDB-12AC-BB02-A50F-B6BEF6FEF523}"/>
                    </a:ext>
                  </a:extLst>
                </p:cNvPr>
                <p:cNvPicPr/>
                <p:nvPr/>
              </p:nvPicPr>
              <p:blipFill>
                <a:blip r:embed="rId522"/>
                <a:stretch>
                  <a:fillRect/>
                </a:stretch>
              </p:blipFill>
              <p:spPr>
                <a:xfrm>
                  <a:off x="942300" y="8559251"/>
                  <a:ext cx="96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1074" name="Ink 1073">
                  <a:extLst>
                    <a:ext uri="{FF2B5EF4-FFF2-40B4-BE49-F238E27FC236}">
                      <a16:creationId xmlns:a16="http://schemas.microsoft.com/office/drawing/2014/main" id="{7ACE0E75-B0BE-B5EE-B0B7-1B13E9716997}"/>
                    </a:ext>
                  </a:extLst>
                </p14:cNvPr>
                <p14:cNvContentPartPr/>
                <p14:nvPr/>
              </p14:nvContentPartPr>
              <p14:xfrm>
                <a:off x="734580" y="8779931"/>
                <a:ext cx="58680" cy="100080"/>
              </p14:xfrm>
            </p:contentPart>
          </mc:Choice>
          <mc:Fallback>
            <p:pic>
              <p:nvPicPr>
                <p:cNvPr id="1074" name="Ink 1073">
                  <a:extLst>
                    <a:ext uri="{FF2B5EF4-FFF2-40B4-BE49-F238E27FC236}">
                      <a16:creationId xmlns:a16="http://schemas.microsoft.com/office/drawing/2014/main" id="{7ACE0E75-B0BE-B5EE-B0B7-1B13E9716997}"/>
                    </a:ext>
                  </a:extLst>
                </p:cNvPr>
                <p:cNvPicPr/>
                <p:nvPr/>
              </p:nvPicPr>
              <p:blipFill>
                <a:blip r:embed="rId524"/>
                <a:stretch>
                  <a:fillRect/>
                </a:stretch>
              </p:blipFill>
              <p:spPr>
                <a:xfrm>
                  <a:off x="725940" y="8771291"/>
                  <a:ext cx="76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1085" name="Ink 1084">
                  <a:extLst>
                    <a:ext uri="{FF2B5EF4-FFF2-40B4-BE49-F238E27FC236}">
                      <a16:creationId xmlns:a16="http://schemas.microsoft.com/office/drawing/2014/main" id="{8922A08A-7780-D1BB-9D53-5AA5506B601A}"/>
                    </a:ext>
                  </a:extLst>
                </p14:cNvPr>
                <p14:cNvContentPartPr/>
                <p14:nvPr/>
              </p14:nvContentPartPr>
              <p14:xfrm>
                <a:off x="764820" y="8611811"/>
                <a:ext cx="17640" cy="170640"/>
              </p14:xfrm>
            </p:contentPart>
          </mc:Choice>
          <mc:Fallback>
            <p:pic>
              <p:nvPicPr>
                <p:cNvPr id="1085" name="Ink 1084">
                  <a:extLst>
                    <a:ext uri="{FF2B5EF4-FFF2-40B4-BE49-F238E27FC236}">
                      <a16:creationId xmlns:a16="http://schemas.microsoft.com/office/drawing/2014/main" id="{8922A08A-7780-D1BB-9D53-5AA5506B601A}"/>
                    </a:ext>
                  </a:extLst>
                </p:cNvPr>
                <p:cNvPicPr/>
                <p:nvPr/>
              </p:nvPicPr>
              <p:blipFill>
                <a:blip r:embed="rId526"/>
                <a:stretch>
                  <a:fillRect/>
                </a:stretch>
              </p:blipFill>
              <p:spPr>
                <a:xfrm>
                  <a:off x="755820" y="8603171"/>
                  <a:ext cx="352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1088" name="Ink 1087">
                  <a:extLst>
                    <a:ext uri="{FF2B5EF4-FFF2-40B4-BE49-F238E27FC236}">
                      <a16:creationId xmlns:a16="http://schemas.microsoft.com/office/drawing/2014/main" id="{6DEC4278-5E44-399B-5601-BE3247D84887}"/>
                    </a:ext>
                  </a:extLst>
                </p14:cNvPr>
                <p14:cNvContentPartPr/>
                <p14:nvPr/>
              </p14:nvContentPartPr>
              <p14:xfrm>
                <a:off x="685620" y="8674451"/>
                <a:ext cx="76320" cy="32040"/>
              </p14:xfrm>
            </p:contentPart>
          </mc:Choice>
          <mc:Fallback>
            <p:pic>
              <p:nvPicPr>
                <p:cNvPr id="1088" name="Ink 1087">
                  <a:extLst>
                    <a:ext uri="{FF2B5EF4-FFF2-40B4-BE49-F238E27FC236}">
                      <a16:creationId xmlns:a16="http://schemas.microsoft.com/office/drawing/2014/main" id="{6DEC4278-5E44-399B-5601-BE3247D84887}"/>
                    </a:ext>
                  </a:extLst>
                </p:cNvPr>
                <p:cNvPicPr/>
                <p:nvPr/>
              </p:nvPicPr>
              <p:blipFill>
                <a:blip r:embed="rId528"/>
                <a:stretch>
                  <a:fillRect/>
                </a:stretch>
              </p:blipFill>
              <p:spPr>
                <a:xfrm>
                  <a:off x="676980" y="8665451"/>
                  <a:ext cx="939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1094" name="Ink 1093">
                  <a:extLst>
                    <a:ext uri="{FF2B5EF4-FFF2-40B4-BE49-F238E27FC236}">
                      <a16:creationId xmlns:a16="http://schemas.microsoft.com/office/drawing/2014/main" id="{74B903E0-B41C-8AF3-04F2-C3C3BE3EF59C}"/>
                    </a:ext>
                  </a:extLst>
                </p14:cNvPr>
                <p14:cNvContentPartPr/>
                <p14:nvPr/>
              </p14:nvContentPartPr>
              <p14:xfrm>
                <a:off x="670500" y="8655011"/>
                <a:ext cx="33120" cy="30960"/>
              </p14:xfrm>
            </p:contentPart>
          </mc:Choice>
          <mc:Fallback>
            <p:pic>
              <p:nvPicPr>
                <p:cNvPr id="1094" name="Ink 1093">
                  <a:extLst>
                    <a:ext uri="{FF2B5EF4-FFF2-40B4-BE49-F238E27FC236}">
                      <a16:creationId xmlns:a16="http://schemas.microsoft.com/office/drawing/2014/main" id="{74B903E0-B41C-8AF3-04F2-C3C3BE3EF59C}"/>
                    </a:ext>
                  </a:extLst>
                </p:cNvPr>
                <p:cNvPicPr/>
                <p:nvPr/>
              </p:nvPicPr>
              <p:blipFill>
                <a:blip r:embed="rId530"/>
                <a:stretch>
                  <a:fillRect/>
                </a:stretch>
              </p:blipFill>
              <p:spPr>
                <a:xfrm>
                  <a:off x="661500" y="8646371"/>
                  <a:ext cx="50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1095" name="Ink 1094">
                  <a:extLst>
                    <a:ext uri="{FF2B5EF4-FFF2-40B4-BE49-F238E27FC236}">
                      <a16:creationId xmlns:a16="http://schemas.microsoft.com/office/drawing/2014/main" id="{006155F2-7DC1-56A8-12C9-4050AD95F9FA}"/>
                    </a:ext>
                  </a:extLst>
                </p14:cNvPr>
                <p14:cNvContentPartPr/>
                <p14:nvPr/>
              </p14:nvContentPartPr>
              <p14:xfrm>
                <a:off x="699660" y="8626211"/>
                <a:ext cx="11160" cy="52560"/>
              </p14:xfrm>
            </p:contentPart>
          </mc:Choice>
          <mc:Fallback>
            <p:pic>
              <p:nvPicPr>
                <p:cNvPr id="1095" name="Ink 1094">
                  <a:extLst>
                    <a:ext uri="{FF2B5EF4-FFF2-40B4-BE49-F238E27FC236}">
                      <a16:creationId xmlns:a16="http://schemas.microsoft.com/office/drawing/2014/main" id="{006155F2-7DC1-56A8-12C9-4050AD95F9FA}"/>
                    </a:ext>
                  </a:extLst>
                </p:cNvPr>
                <p:cNvPicPr/>
                <p:nvPr/>
              </p:nvPicPr>
              <p:blipFill>
                <a:blip r:embed="rId532"/>
                <a:stretch>
                  <a:fillRect/>
                </a:stretch>
              </p:blipFill>
              <p:spPr>
                <a:xfrm>
                  <a:off x="690660" y="8617571"/>
                  <a:ext cx="28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1097" name="Ink 1096">
                  <a:extLst>
                    <a:ext uri="{FF2B5EF4-FFF2-40B4-BE49-F238E27FC236}">
                      <a16:creationId xmlns:a16="http://schemas.microsoft.com/office/drawing/2014/main" id="{4D90542F-3CCA-C168-0C4D-46EDD67DA9F7}"/>
                    </a:ext>
                  </a:extLst>
                </p14:cNvPr>
                <p14:cNvContentPartPr/>
                <p14:nvPr/>
              </p14:nvContentPartPr>
              <p14:xfrm>
                <a:off x="759060" y="8555291"/>
                <a:ext cx="72000" cy="68400"/>
              </p14:xfrm>
            </p:contentPart>
          </mc:Choice>
          <mc:Fallback>
            <p:pic>
              <p:nvPicPr>
                <p:cNvPr id="1097" name="Ink 1096">
                  <a:extLst>
                    <a:ext uri="{FF2B5EF4-FFF2-40B4-BE49-F238E27FC236}">
                      <a16:creationId xmlns:a16="http://schemas.microsoft.com/office/drawing/2014/main" id="{4D90542F-3CCA-C168-0C4D-46EDD67DA9F7}"/>
                    </a:ext>
                  </a:extLst>
                </p:cNvPr>
                <p:cNvPicPr/>
                <p:nvPr/>
              </p:nvPicPr>
              <p:blipFill>
                <a:blip r:embed="rId534"/>
                <a:stretch>
                  <a:fillRect/>
                </a:stretch>
              </p:blipFill>
              <p:spPr>
                <a:xfrm>
                  <a:off x="750060" y="8546651"/>
                  <a:ext cx="896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1098" name="Ink 1097">
                  <a:extLst>
                    <a:ext uri="{FF2B5EF4-FFF2-40B4-BE49-F238E27FC236}">
                      <a16:creationId xmlns:a16="http://schemas.microsoft.com/office/drawing/2014/main" id="{5EE75AEF-4D03-A9D7-4D15-5950916D4DEE}"/>
                    </a:ext>
                  </a:extLst>
                </p14:cNvPr>
                <p14:cNvContentPartPr/>
                <p14:nvPr/>
              </p14:nvContentPartPr>
              <p14:xfrm>
                <a:off x="787140" y="8664731"/>
                <a:ext cx="11880" cy="82800"/>
              </p14:xfrm>
            </p:contentPart>
          </mc:Choice>
          <mc:Fallback>
            <p:pic>
              <p:nvPicPr>
                <p:cNvPr id="1098" name="Ink 1097">
                  <a:extLst>
                    <a:ext uri="{FF2B5EF4-FFF2-40B4-BE49-F238E27FC236}">
                      <a16:creationId xmlns:a16="http://schemas.microsoft.com/office/drawing/2014/main" id="{5EE75AEF-4D03-A9D7-4D15-5950916D4DEE}"/>
                    </a:ext>
                  </a:extLst>
                </p:cNvPr>
                <p:cNvPicPr/>
                <p:nvPr/>
              </p:nvPicPr>
              <p:blipFill>
                <a:blip r:embed="rId536"/>
                <a:stretch>
                  <a:fillRect/>
                </a:stretch>
              </p:blipFill>
              <p:spPr>
                <a:xfrm>
                  <a:off x="778500" y="8655731"/>
                  <a:ext cx="295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1103" name="Ink 1102">
                  <a:extLst>
                    <a:ext uri="{FF2B5EF4-FFF2-40B4-BE49-F238E27FC236}">
                      <a16:creationId xmlns:a16="http://schemas.microsoft.com/office/drawing/2014/main" id="{C4B750CE-699D-A366-DD0F-B15BF40044B4}"/>
                    </a:ext>
                  </a:extLst>
                </p14:cNvPr>
                <p14:cNvContentPartPr/>
                <p14:nvPr/>
              </p14:nvContentPartPr>
              <p14:xfrm>
                <a:off x="720900" y="8846531"/>
                <a:ext cx="1184040" cy="173160"/>
              </p14:xfrm>
            </p:contentPart>
          </mc:Choice>
          <mc:Fallback>
            <p:pic>
              <p:nvPicPr>
                <p:cNvPr id="1103" name="Ink 1102">
                  <a:extLst>
                    <a:ext uri="{FF2B5EF4-FFF2-40B4-BE49-F238E27FC236}">
                      <a16:creationId xmlns:a16="http://schemas.microsoft.com/office/drawing/2014/main" id="{C4B750CE-699D-A366-DD0F-B15BF40044B4}"/>
                    </a:ext>
                  </a:extLst>
                </p:cNvPr>
                <p:cNvPicPr/>
                <p:nvPr/>
              </p:nvPicPr>
              <p:blipFill>
                <a:blip r:embed="rId538"/>
                <a:stretch>
                  <a:fillRect/>
                </a:stretch>
              </p:blipFill>
              <p:spPr>
                <a:xfrm>
                  <a:off x="712260" y="8837891"/>
                  <a:ext cx="1201680" cy="190800"/>
                </a:xfrm>
                <a:prstGeom prst="rect">
                  <a:avLst/>
                </a:prstGeom>
              </p:spPr>
            </p:pic>
          </mc:Fallback>
        </mc:AlternateContent>
      </p:grpSp>
      <p:sp>
        <p:nvSpPr>
          <p:cNvPr id="1105" name="TextBox 1104">
            <a:extLst>
              <a:ext uri="{FF2B5EF4-FFF2-40B4-BE49-F238E27FC236}">
                <a16:creationId xmlns:a16="http://schemas.microsoft.com/office/drawing/2014/main" id="{9135A9A1-E849-3347-C9B9-E0D78153E1B4}"/>
              </a:ext>
            </a:extLst>
          </p:cNvPr>
          <p:cNvSpPr txBox="1"/>
          <p:nvPr/>
        </p:nvSpPr>
        <p:spPr>
          <a:xfrm>
            <a:off x="230940" y="9325587"/>
            <a:ext cx="393387" cy="276999"/>
          </a:xfrm>
          <a:prstGeom prst="rect">
            <a:avLst/>
          </a:prstGeom>
          <a:noFill/>
        </p:spPr>
        <p:txBody>
          <a:bodyPr wrap="square">
            <a:spAutoFit/>
          </a:bodyPr>
          <a:lstStyle/>
          <a:p>
            <a:pPr algn="ctr"/>
            <a:r>
              <a:rPr lang="en-AU" sz="1200" dirty="0">
                <a:solidFill>
                  <a:srgbClr val="7030A0"/>
                </a:solidFill>
                <a:latin typeface="xkcd Script" panose="03000503000000000000" pitchFamily="66" charset="0"/>
                <a:ea typeface="xkcd Script" panose="03000503000000000000" pitchFamily="66" charset="0"/>
              </a:rPr>
              <a:t>me</a:t>
            </a:r>
          </a:p>
        </p:txBody>
      </p:sp>
      <p:sp>
        <p:nvSpPr>
          <p:cNvPr id="1106" name="TextBox 1105">
            <a:extLst>
              <a:ext uri="{FF2B5EF4-FFF2-40B4-BE49-F238E27FC236}">
                <a16:creationId xmlns:a16="http://schemas.microsoft.com/office/drawing/2014/main" id="{C193B850-FF1F-0696-0BAC-8EC7F7C5085C}"/>
              </a:ext>
            </a:extLst>
          </p:cNvPr>
          <p:cNvSpPr txBox="1"/>
          <p:nvPr/>
        </p:nvSpPr>
        <p:spPr>
          <a:xfrm>
            <a:off x="690521" y="9002421"/>
            <a:ext cx="1795504" cy="461665"/>
          </a:xfrm>
          <a:prstGeom prst="rect">
            <a:avLst/>
          </a:prstGeom>
          <a:noFill/>
        </p:spPr>
        <p:txBody>
          <a:bodyPr wrap="square">
            <a:spAutoFit/>
          </a:bodyPr>
          <a:lstStyle/>
          <a:p>
            <a:pPr algn="ctr"/>
            <a:r>
              <a:rPr lang="en-AU" sz="1200" dirty="0">
                <a:solidFill>
                  <a:srgbClr val="7030A0"/>
                </a:solidFill>
                <a:latin typeface="xkcd Script" panose="03000503000000000000" pitchFamily="66" charset="0"/>
                <a:ea typeface="xkcd Script" panose="03000503000000000000" pitchFamily="66" charset="0"/>
              </a:rPr>
              <a:t>the wonderful NASA/ESA/STScI people</a:t>
            </a:r>
          </a:p>
        </p:txBody>
      </p:sp>
      <p:sp>
        <p:nvSpPr>
          <p:cNvPr id="1107" name="TextBox 1106">
            <a:extLst>
              <a:ext uri="{FF2B5EF4-FFF2-40B4-BE49-F238E27FC236}">
                <a16:creationId xmlns:a16="http://schemas.microsoft.com/office/drawing/2014/main" id="{694E5332-11C4-CD43-F85B-110D025D71E3}"/>
              </a:ext>
            </a:extLst>
          </p:cNvPr>
          <p:cNvSpPr txBox="1"/>
          <p:nvPr/>
        </p:nvSpPr>
        <p:spPr>
          <a:xfrm>
            <a:off x="415393" y="9560627"/>
            <a:ext cx="1795504" cy="276999"/>
          </a:xfrm>
          <a:prstGeom prst="rect">
            <a:avLst/>
          </a:prstGeom>
          <a:noFill/>
        </p:spPr>
        <p:txBody>
          <a:bodyPr wrap="square">
            <a:spAutoFit/>
          </a:bodyPr>
          <a:lstStyle/>
          <a:p>
            <a:pPr algn="ctr"/>
            <a:r>
              <a:rPr lang="en-AU" sz="1200" dirty="0">
                <a:solidFill>
                  <a:srgbClr val="7030A0"/>
                </a:solidFill>
                <a:latin typeface="xkcd Script" panose="03000503000000000000" pitchFamily="66" charset="0"/>
                <a:ea typeface="xkcd Script" panose="03000503000000000000" pitchFamily="66" charset="0"/>
              </a:rPr>
              <a:t>(not to scale)</a:t>
            </a:r>
          </a:p>
        </p:txBody>
      </p:sp>
      <p:sp>
        <p:nvSpPr>
          <p:cNvPr id="1108" name="TextBox 1107">
            <a:extLst>
              <a:ext uri="{FF2B5EF4-FFF2-40B4-BE49-F238E27FC236}">
                <a16:creationId xmlns:a16="http://schemas.microsoft.com/office/drawing/2014/main" id="{06EF77B3-8702-04E8-75C4-66171E9FD6DC}"/>
              </a:ext>
            </a:extLst>
          </p:cNvPr>
          <p:cNvSpPr txBox="1"/>
          <p:nvPr/>
        </p:nvSpPr>
        <p:spPr>
          <a:xfrm>
            <a:off x="3825912" y="8817755"/>
            <a:ext cx="3659105" cy="646331"/>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(and to the European and US taxpayers who funded this mission)</a:t>
            </a:r>
          </a:p>
        </p:txBody>
      </p:sp>
      <mc:AlternateContent xmlns:mc="http://schemas.openxmlformats.org/markup-compatibility/2006">
        <mc:Choice xmlns:p14="http://schemas.microsoft.com/office/powerpoint/2010/main" Requires="p14">
          <p:contentPart p14:bwMode="auto" r:id="rId539">
            <p14:nvContentPartPr>
              <p14:cNvPr id="1187" name="Ink 1186">
                <a:extLst>
                  <a:ext uri="{FF2B5EF4-FFF2-40B4-BE49-F238E27FC236}">
                    <a16:creationId xmlns:a16="http://schemas.microsoft.com/office/drawing/2014/main" id="{80CFFD1E-2A7D-EA31-2CF0-FE5EAD588F6E}"/>
                  </a:ext>
                </a:extLst>
              </p14:cNvPr>
              <p14:cNvContentPartPr/>
              <p14:nvPr/>
            </p14:nvContentPartPr>
            <p14:xfrm>
              <a:off x="5477242" y="8670740"/>
              <a:ext cx="2880" cy="1080"/>
            </p14:xfrm>
          </p:contentPart>
        </mc:Choice>
        <mc:Fallback>
          <p:pic>
            <p:nvPicPr>
              <p:cNvPr id="1187" name="Ink 1186">
                <a:extLst>
                  <a:ext uri="{FF2B5EF4-FFF2-40B4-BE49-F238E27FC236}">
                    <a16:creationId xmlns:a16="http://schemas.microsoft.com/office/drawing/2014/main" id="{80CFFD1E-2A7D-EA31-2CF0-FE5EAD588F6E}"/>
                  </a:ext>
                </a:extLst>
              </p:cNvPr>
              <p:cNvPicPr/>
              <p:nvPr/>
            </p:nvPicPr>
            <p:blipFill>
              <a:blip r:embed="rId540"/>
              <a:stretch>
                <a:fillRect/>
              </a:stretch>
            </p:blipFill>
            <p:spPr>
              <a:xfrm>
                <a:off x="5459602" y="8652740"/>
                <a:ext cx="38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1282" name="Ink 1281">
                <a:extLst>
                  <a:ext uri="{FF2B5EF4-FFF2-40B4-BE49-F238E27FC236}">
                    <a16:creationId xmlns:a16="http://schemas.microsoft.com/office/drawing/2014/main" id="{5B7AD4BD-BA56-841C-02F5-08BC50D20679}"/>
                  </a:ext>
                </a:extLst>
              </p14:cNvPr>
              <p14:cNvContentPartPr/>
              <p14:nvPr/>
            </p14:nvContentPartPr>
            <p14:xfrm>
              <a:off x="5064682" y="7857500"/>
              <a:ext cx="797760" cy="210240"/>
            </p14:xfrm>
          </p:contentPart>
        </mc:Choice>
        <mc:Fallback>
          <p:pic>
            <p:nvPicPr>
              <p:cNvPr id="1282" name="Ink 1281">
                <a:extLst>
                  <a:ext uri="{FF2B5EF4-FFF2-40B4-BE49-F238E27FC236}">
                    <a16:creationId xmlns:a16="http://schemas.microsoft.com/office/drawing/2014/main" id="{5B7AD4BD-BA56-841C-02F5-08BC50D20679}"/>
                  </a:ext>
                </a:extLst>
              </p:cNvPr>
              <p:cNvPicPr/>
              <p:nvPr/>
            </p:nvPicPr>
            <p:blipFill>
              <a:blip r:embed="rId542"/>
              <a:stretch>
                <a:fillRect/>
              </a:stretch>
            </p:blipFill>
            <p:spPr>
              <a:xfrm>
                <a:off x="5047042" y="7839500"/>
                <a:ext cx="833400" cy="245880"/>
              </a:xfrm>
              <a:prstGeom prst="rect">
                <a:avLst/>
              </a:prstGeom>
            </p:spPr>
          </p:pic>
        </mc:Fallback>
      </mc:AlternateContent>
      <p:grpSp>
        <p:nvGrpSpPr>
          <p:cNvPr id="1289" name="Group 1288">
            <a:extLst>
              <a:ext uri="{FF2B5EF4-FFF2-40B4-BE49-F238E27FC236}">
                <a16:creationId xmlns:a16="http://schemas.microsoft.com/office/drawing/2014/main" id="{B5894117-B4A0-AFF6-6B38-59A2DC337AF1}"/>
              </a:ext>
            </a:extLst>
          </p:cNvPr>
          <p:cNvGrpSpPr/>
          <p:nvPr/>
        </p:nvGrpSpPr>
        <p:grpSpPr>
          <a:xfrm>
            <a:off x="4608562" y="7453580"/>
            <a:ext cx="2319480" cy="1229400"/>
            <a:chOff x="4608562" y="7453580"/>
            <a:chExt cx="2319480" cy="1229400"/>
          </a:xfrm>
        </p:grpSpPr>
        <mc:AlternateContent xmlns:mc="http://schemas.openxmlformats.org/markup-compatibility/2006">
          <mc:Choice xmlns:p14="http://schemas.microsoft.com/office/powerpoint/2010/main" Requires="p14">
            <p:contentPart p14:bwMode="auto" r:id="rId543">
              <p14:nvContentPartPr>
                <p14:cNvPr id="1111" name="Ink 1110">
                  <a:extLst>
                    <a:ext uri="{FF2B5EF4-FFF2-40B4-BE49-F238E27FC236}">
                      <a16:creationId xmlns:a16="http://schemas.microsoft.com/office/drawing/2014/main" id="{8FB4B715-8829-93DB-CAFF-3F0829A8ACE5}"/>
                    </a:ext>
                  </a:extLst>
                </p14:cNvPr>
                <p14:cNvContentPartPr/>
                <p14:nvPr/>
              </p14:nvContentPartPr>
              <p14:xfrm>
                <a:off x="4611802" y="7455740"/>
                <a:ext cx="1476720" cy="598680"/>
              </p14:xfrm>
            </p:contentPart>
          </mc:Choice>
          <mc:Fallback>
            <p:pic>
              <p:nvPicPr>
                <p:cNvPr id="1111" name="Ink 1110">
                  <a:extLst>
                    <a:ext uri="{FF2B5EF4-FFF2-40B4-BE49-F238E27FC236}">
                      <a16:creationId xmlns:a16="http://schemas.microsoft.com/office/drawing/2014/main" id="{8FB4B715-8829-93DB-CAFF-3F0829A8ACE5}"/>
                    </a:ext>
                  </a:extLst>
                </p:cNvPr>
                <p:cNvPicPr/>
                <p:nvPr/>
              </p:nvPicPr>
              <p:blipFill>
                <a:blip r:embed="rId544"/>
                <a:stretch>
                  <a:fillRect/>
                </a:stretch>
              </p:blipFill>
              <p:spPr>
                <a:xfrm>
                  <a:off x="4593802" y="7437740"/>
                  <a:ext cx="151236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1112" name="Ink 1111">
                  <a:extLst>
                    <a:ext uri="{FF2B5EF4-FFF2-40B4-BE49-F238E27FC236}">
                      <a16:creationId xmlns:a16="http://schemas.microsoft.com/office/drawing/2014/main" id="{8B264E6B-71C7-0E55-81E0-B6B552F50453}"/>
                    </a:ext>
                  </a:extLst>
                </p14:cNvPr>
                <p14:cNvContentPartPr/>
                <p14:nvPr/>
              </p14:nvContentPartPr>
              <p14:xfrm>
                <a:off x="4608562" y="8055500"/>
                <a:ext cx="830880" cy="306000"/>
              </p14:xfrm>
            </p:contentPart>
          </mc:Choice>
          <mc:Fallback>
            <p:pic>
              <p:nvPicPr>
                <p:cNvPr id="1112" name="Ink 1111">
                  <a:extLst>
                    <a:ext uri="{FF2B5EF4-FFF2-40B4-BE49-F238E27FC236}">
                      <a16:creationId xmlns:a16="http://schemas.microsoft.com/office/drawing/2014/main" id="{8B264E6B-71C7-0E55-81E0-B6B552F50453}"/>
                    </a:ext>
                  </a:extLst>
                </p:cNvPr>
                <p:cNvPicPr/>
                <p:nvPr/>
              </p:nvPicPr>
              <p:blipFill>
                <a:blip r:embed="rId546"/>
                <a:stretch>
                  <a:fillRect/>
                </a:stretch>
              </p:blipFill>
              <p:spPr>
                <a:xfrm>
                  <a:off x="4590922" y="8037860"/>
                  <a:ext cx="8665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1115" name="Ink 1114">
                  <a:extLst>
                    <a:ext uri="{FF2B5EF4-FFF2-40B4-BE49-F238E27FC236}">
                      <a16:creationId xmlns:a16="http://schemas.microsoft.com/office/drawing/2014/main" id="{3B031DDF-CBD1-AA0E-9687-EADF318E8380}"/>
                    </a:ext>
                  </a:extLst>
                </p14:cNvPr>
                <p14:cNvContentPartPr/>
                <p14:nvPr/>
              </p14:nvContentPartPr>
              <p14:xfrm>
                <a:off x="6089242" y="7453580"/>
                <a:ext cx="735840" cy="184320"/>
              </p14:xfrm>
            </p:contentPart>
          </mc:Choice>
          <mc:Fallback>
            <p:pic>
              <p:nvPicPr>
                <p:cNvPr id="1115" name="Ink 1114">
                  <a:extLst>
                    <a:ext uri="{FF2B5EF4-FFF2-40B4-BE49-F238E27FC236}">
                      <a16:creationId xmlns:a16="http://schemas.microsoft.com/office/drawing/2014/main" id="{3B031DDF-CBD1-AA0E-9687-EADF318E8380}"/>
                    </a:ext>
                  </a:extLst>
                </p:cNvPr>
                <p:cNvPicPr/>
                <p:nvPr/>
              </p:nvPicPr>
              <p:blipFill>
                <a:blip r:embed="rId548"/>
                <a:stretch>
                  <a:fillRect/>
                </a:stretch>
              </p:blipFill>
              <p:spPr>
                <a:xfrm>
                  <a:off x="6071602" y="7435940"/>
                  <a:ext cx="7714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1116" name="Ink 1115">
                  <a:extLst>
                    <a:ext uri="{FF2B5EF4-FFF2-40B4-BE49-F238E27FC236}">
                      <a16:creationId xmlns:a16="http://schemas.microsoft.com/office/drawing/2014/main" id="{C42875AA-34D7-9B74-9A93-5148BF91947B}"/>
                    </a:ext>
                  </a:extLst>
                </p14:cNvPr>
                <p14:cNvContentPartPr/>
                <p14:nvPr/>
              </p14:nvContentPartPr>
              <p14:xfrm>
                <a:off x="5446642" y="7671380"/>
                <a:ext cx="1375200" cy="686880"/>
              </p14:xfrm>
            </p:contentPart>
          </mc:Choice>
          <mc:Fallback>
            <p:pic>
              <p:nvPicPr>
                <p:cNvPr id="1116" name="Ink 1115">
                  <a:extLst>
                    <a:ext uri="{FF2B5EF4-FFF2-40B4-BE49-F238E27FC236}">
                      <a16:creationId xmlns:a16="http://schemas.microsoft.com/office/drawing/2014/main" id="{C42875AA-34D7-9B74-9A93-5148BF91947B}"/>
                    </a:ext>
                  </a:extLst>
                </p:cNvPr>
                <p:cNvPicPr/>
                <p:nvPr/>
              </p:nvPicPr>
              <p:blipFill>
                <a:blip r:embed="rId550"/>
                <a:stretch>
                  <a:fillRect/>
                </a:stretch>
              </p:blipFill>
              <p:spPr>
                <a:xfrm>
                  <a:off x="5428642" y="7653380"/>
                  <a:ext cx="1410840" cy="72252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1128" name="Ink 1127">
                  <a:extLst>
                    <a:ext uri="{FF2B5EF4-FFF2-40B4-BE49-F238E27FC236}">
                      <a16:creationId xmlns:a16="http://schemas.microsoft.com/office/drawing/2014/main" id="{81FB3B53-6BF6-CD74-3347-8E8AEF32FA4E}"/>
                    </a:ext>
                  </a:extLst>
                </p14:cNvPr>
                <p14:cNvContentPartPr/>
                <p14:nvPr/>
              </p14:nvContentPartPr>
              <p14:xfrm>
                <a:off x="5487322" y="8020220"/>
                <a:ext cx="1422000" cy="651600"/>
              </p14:xfrm>
            </p:contentPart>
          </mc:Choice>
          <mc:Fallback>
            <p:pic>
              <p:nvPicPr>
                <p:cNvPr id="1128" name="Ink 1127">
                  <a:extLst>
                    <a:ext uri="{FF2B5EF4-FFF2-40B4-BE49-F238E27FC236}">
                      <a16:creationId xmlns:a16="http://schemas.microsoft.com/office/drawing/2014/main" id="{81FB3B53-6BF6-CD74-3347-8E8AEF32FA4E}"/>
                    </a:ext>
                  </a:extLst>
                </p:cNvPr>
                <p:cNvPicPr/>
                <p:nvPr/>
              </p:nvPicPr>
              <p:blipFill>
                <a:blip r:embed="rId552"/>
                <a:stretch>
                  <a:fillRect/>
                </a:stretch>
              </p:blipFill>
              <p:spPr>
                <a:xfrm>
                  <a:off x="5469682" y="8002220"/>
                  <a:ext cx="1457640" cy="68724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1130" name="Ink 1129">
                  <a:extLst>
                    <a:ext uri="{FF2B5EF4-FFF2-40B4-BE49-F238E27FC236}">
                      <a16:creationId xmlns:a16="http://schemas.microsoft.com/office/drawing/2014/main" id="{26DEF7E8-49FB-475E-B360-B37C435149A1}"/>
                    </a:ext>
                  </a:extLst>
                </p14:cNvPr>
                <p14:cNvContentPartPr/>
                <p14:nvPr/>
              </p14:nvContentPartPr>
              <p14:xfrm>
                <a:off x="5454922" y="8319020"/>
                <a:ext cx="165960" cy="56520"/>
              </p14:xfrm>
            </p:contentPart>
          </mc:Choice>
          <mc:Fallback>
            <p:pic>
              <p:nvPicPr>
                <p:cNvPr id="1130" name="Ink 1129">
                  <a:extLst>
                    <a:ext uri="{FF2B5EF4-FFF2-40B4-BE49-F238E27FC236}">
                      <a16:creationId xmlns:a16="http://schemas.microsoft.com/office/drawing/2014/main" id="{26DEF7E8-49FB-475E-B360-B37C435149A1}"/>
                    </a:ext>
                  </a:extLst>
                </p:cNvPr>
                <p:cNvPicPr/>
                <p:nvPr/>
              </p:nvPicPr>
              <p:blipFill>
                <a:blip r:embed="rId554"/>
                <a:stretch>
                  <a:fillRect/>
                </a:stretch>
              </p:blipFill>
              <p:spPr>
                <a:xfrm>
                  <a:off x="5436922" y="8301380"/>
                  <a:ext cx="2016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1131" name="Ink 1130">
                  <a:extLst>
                    <a:ext uri="{FF2B5EF4-FFF2-40B4-BE49-F238E27FC236}">
                      <a16:creationId xmlns:a16="http://schemas.microsoft.com/office/drawing/2014/main" id="{0C8F665B-2180-0FC1-C38E-2853ED9BC991}"/>
                    </a:ext>
                  </a:extLst>
                </p14:cNvPr>
                <p14:cNvContentPartPr/>
                <p14:nvPr/>
              </p14:nvContentPartPr>
              <p14:xfrm>
                <a:off x="5442682" y="8326580"/>
                <a:ext cx="199440" cy="64800"/>
              </p14:xfrm>
            </p:contentPart>
          </mc:Choice>
          <mc:Fallback>
            <p:pic>
              <p:nvPicPr>
                <p:cNvPr id="1131" name="Ink 1130">
                  <a:extLst>
                    <a:ext uri="{FF2B5EF4-FFF2-40B4-BE49-F238E27FC236}">
                      <a16:creationId xmlns:a16="http://schemas.microsoft.com/office/drawing/2014/main" id="{0C8F665B-2180-0FC1-C38E-2853ED9BC991}"/>
                    </a:ext>
                  </a:extLst>
                </p:cNvPr>
                <p:cNvPicPr/>
                <p:nvPr/>
              </p:nvPicPr>
              <p:blipFill>
                <a:blip r:embed="rId556"/>
                <a:stretch>
                  <a:fillRect/>
                </a:stretch>
              </p:blipFill>
              <p:spPr>
                <a:xfrm>
                  <a:off x="5424682" y="8308940"/>
                  <a:ext cx="235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1132" name="Ink 1131">
                  <a:extLst>
                    <a:ext uri="{FF2B5EF4-FFF2-40B4-BE49-F238E27FC236}">
                      <a16:creationId xmlns:a16="http://schemas.microsoft.com/office/drawing/2014/main" id="{809E6F6A-1A5F-2518-99F1-1AC889420CCD}"/>
                    </a:ext>
                  </a:extLst>
                </p14:cNvPr>
                <p14:cNvContentPartPr/>
                <p14:nvPr/>
              </p14:nvContentPartPr>
              <p14:xfrm>
                <a:off x="5454202" y="8358620"/>
                <a:ext cx="191520" cy="75960"/>
              </p14:xfrm>
            </p:contentPart>
          </mc:Choice>
          <mc:Fallback>
            <p:pic>
              <p:nvPicPr>
                <p:cNvPr id="1132" name="Ink 1131">
                  <a:extLst>
                    <a:ext uri="{FF2B5EF4-FFF2-40B4-BE49-F238E27FC236}">
                      <a16:creationId xmlns:a16="http://schemas.microsoft.com/office/drawing/2014/main" id="{809E6F6A-1A5F-2518-99F1-1AC889420CCD}"/>
                    </a:ext>
                  </a:extLst>
                </p:cNvPr>
                <p:cNvPicPr/>
                <p:nvPr/>
              </p:nvPicPr>
              <p:blipFill>
                <a:blip r:embed="rId558"/>
                <a:stretch>
                  <a:fillRect/>
                </a:stretch>
              </p:blipFill>
              <p:spPr>
                <a:xfrm>
                  <a:off x="5436562" y="8340980"/>
                  <a:ext cx="227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1133" name="Ink 1132">
                  <a:extLst>
                    <a:ext uri="{FF2B5EF4-FFF2-40B4-BE49-F238E27FC236}">
                      <a16:creationId xmlns:a16="http://schemas.microsoft.com/office/drawing/2014/main" id="{1BD41165-5615-2415-933B-E68A9471F9E0}"/>
                    </a:ext>
                  </a:extLst>
                </p14:cNvPr>
                <p14:cNvContentPartPr/>
                <p14:nvPr/>
              </p14:nvContentPartPr>
              <p14:xfrm>
                <a:off x="5462482" y="8397500"/>
                <a:ext cx="141120" cy="56160"/>
              </p14:xfrm>
            </p:contentPart>
          </mc:Choice>
          <mc:Fallback>
            <p:pic>
              <p:nvPicPr>
                <p:cNvPr id="1133" name="Ink 1132">
                  <a:extLst>
                    <a:ext uri="{FF2B5EF4-FFF2-40B4-BE49-F238E27FC236}">
                      <a16:creationId xmlns:a16="http://schemas.microsoft.com/office/drawing/2014/main" id="{1BD41165-5615-2415-933B-E68A9471F9E0}"/>
                    </a:ext>
                  </a:extLst>
                </p:cNvPr>
                <p:cNvPicPr/>
                <p:nvPr/>
              </p:nvPicPr>
              <p:blipFill>
                <a:blip r:embed="rId560"/>
                <a:stretch>
                  <a:fillRect/>
                </a:stretch>
              </p:blipFill>
              <p:spPr>
                <a:xfrm>
                  <a:off x="5444482" y="8379860"/>
                  <a:ext cx="1767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1134" name="Ink 1133">
                  <a:extLst>
                    <a:ext uri="{FF2B5EF4-FFF2-40B4-BE49-F238E27FC236}">
                      <a16:creationId xmlns:a16="http://schemas.microsoft.com/office/drawing/2014/main" id="{8F49463D-8A39-0911-76BA-2EAB8D881478}"/>
                    </a:ext>
                  </a:extLst>
                </p14:cNvPr>
                <p14:cNvContentPartPr/>
                <p14:nvPr/>
              </p14:nvContentPartPr>
              <p14:xfrm>
                <a:off x="5466442" y="8445740"/>
                <a:ext cx="77760" cy="36720"/>
              </p14:xfrm>
            </p:contentPart>
          </mc:Choice>
          <mc:Fallback>
            <p:pic>
              <p:nvPicPr>
                <p:cNvPr id="1134" name="Ink 1133">
                  <a:extLst>
                    <a:ext uri="{FF2B5EF4-FFF2-40B4-BE49-F238E27FC236}">
                      <a16:creationId xmlns:a16="http://schemas.microsoft.com/office/drawing/2014/main" id="{8F49463D-8A39-0911-76BA-2EAB8D881478}"/>
                    </a:ext>
                  </a:extLst>
                </p:cNvPr>
                <p:cNvPicPr/>
                <p:nvPr/>
              </p:nvPicPr>
              <p:blipFill>
                <a:blip r:embed="rId562"/>
                <a:stretch>
                  <a:fillRect/>
                </a:stretch>
              </p:blipFill>
              <p:spPr>
                <a:xfrm>
                  <a:off x="5448442" y="8428100"/>
                  <a:ext cx="113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1135" name="Ink 1134">
                  <a:extLst>
                    <a:ext uri="{FF2B5EF4-FFF2-40B4-BE49-F238E27FC236}">
                      <a16:creationId xmlns:a16="http://schemas.microsoft.com/office/drawing/2014/main" id="{E5F31A0A-9DAC-BD0B-98AF-650DCD6AC618}"/>
                    </a:ext>
                  </a:extLst>
                </p14:cNvPr>
                <p14:cNvContentPartPr/>
                <p14:nvPr/>
              </p14:nvContentPartPr>
              <p14:xfrm>
                <a:off x="5484082" y="8477060"/>
                <a:ext cx="53280" cy="19080"/>
              </p14:xfrm>
            </p:contentPart>
          </mc:Choice>
          <mc:Fallback>
            <p:pic>
              <p:nvPicPr>
                <p:cNvPr id="1135" name="Ink 1134">
                  <a:extLst>
                    <a:ext uri="{FF2B5EF4-FFF2-40B4-BE49-F238E27FC236}">
                      <a16:creationId xmlns:a16="http://schemas.microsoft.com/office/drawing/2014/main" id="{E5F31A0A-9DAC-BD0B-98AF-650DCD6AC618}"/>
                    </a:ext>
                  </a:extLst>
                </p:cNvPr>
                <p:cNvPicPr/>
                <p:nvPr/>
              </p:nvPicPr>
              <p:blipFill>
                <a:blip r:embed="rId564"/>
                <a:stretch>
                  <a:fillRect/>
                </a:stretch>
              </p:blipFill>
              <p:spPr>
                <a:xfrm>
                  <a:off x="5466082" y="8459420"/>
                  <a:ext cx="88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1136" name="Ink 1135">
                  <a:extLst>
                    <a:ext uri="{FF2B5EF4-FFF2-40B4-BE49-F238E27FC236}">
                      <a16:creationId xmlns:a16="http://schemas.microsoft.com/office/drawing/2014/main" id="{D11AE63C-6973-2AD4-3A2E-280AD61AA222}"/>
                    </a:ext>
                  </a:extLst>
                </p14:cNvPr>
                <p14:cNvContentPartPr/>
                <p14:nvPr/>
              </p14:nvContentPartPr>
              <p14:xfrm>
                <a:off x="5500642" y="8502620"/>
                <a:ext cx="41400" cy="12600"/>
              </p14:xfrm>
            </p:contentPart>
          </mc:Choice>
          <mc:Fallback>
            <p:pic>
              <p:nvPicPr>
                <p:cNvPr id="1136" name="Ink 1135">
                  <a:extLst>
                    <a:ext uri="{FF2B5EF4-FFF2-40B4-BE49-F238E27FC236}">
                      <a16:creationId xmlns:a16="http://schemas.microsoft.com/office/drawing/2014/main" id="{D11AE63C-6973-2AD4-3A2E-280AD61AA222}"/>
                    </a:ext>
                  </a:extLst>
                </p:cNvPr>
                <p:cNvPicPr/>
                <p:nvPr/>
              </p:nvPicPr>
              <p:blipFill>
                <a:blip r:embed="rId566"/>
                <a:stretch>
                  <a:fillRect/>
                </a:stretch>
              </p:blipFill>
              <p:spPr>
                <a:xfrm>
                  <a:off x="5483002" y="8484980"/>
                  <a:ext cx="770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1137" name="Ink 1136">
                  <a:extLst>
                    <a:ext uri="{FF2B5EF4-FFF2-40B4-BE49-F238E27FC236}">
                      <a16:creationId xmlns:a16="http://schemas.microsoft.com/office/drawing/2014/main" id="{9574DB3D-0CE4-F76A-C616-6E978F0DAF46}"/>
                    </a:ext>
                  </a:extLst>
                </p14:cNvPr>
                <p14:cNvContentPartPr/>
                <p14:nvPr/>
              </p14:nvContentPartPr>
              <p14:xfrm>
                <a:off x="5724922" y="8356100"/>
                <a:ext cx="92880" cy="51840"/>
              </p14:xfrm>
            </p:contentPart>
          </mc:Choice>
          <mc:Fallback>
            <p:pic>
              <p:nvPicPr>
                <p:cNvPr id="1137" name="Ink 1136">
                  <a:extLst>
                    <a:ext uri="{FF2B5EF4-FFF2-40B4-BE49-F238E27FC236}">
                      <a16:creationId xmlns:a16="http://schemas.microsoft.com/office/drawing/2014/main" id="{9574DB3D-0CE4-F76A-C616-6E978F0DAF46}"/>
                    </a:ext>
                  </a:extLst>
                </p:cNvPr>
                <p:cNvPicPr/>
                <p:nvPr/>
              </p:nvPicPr>
              <p:blipFill>
                <a:blip r:embed="rId568"/>
                <a:stretch>
                  <a:fillRect/>
                </a:stretch>
              </p:blipFill>
              <p:spPr>
                <a:xfrm>
                  <a:off x="5707282" y="8338100"/>
                  <a:ext cx="1285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1138" name="Ink 1137">
                  <a:extLst>
                    <a:ext uri="{FF2B5EF4-FFF2-40B4-BE49-F238E27FC236}">
                      <a16:creationId xmlns:a16="http://schemas.microsoft.com/office/drawing/2014/main" id="{7CFA2CDE-A43B-0D5D-6C80-441511A8AF46}"/>
                    </a:ext>
                  </a:extLst>
                </p14:cNvPr>
                <p14:cNvContentPartPr/>
                <p14:nvPr/>
              </p14:nvContentPartPr>
              <p14:xfrm>
                <a:off x="5703322" y="8374460"/>
                <a:ext cx="84600" cy="26280"/>
              </p14:xfrm>
            </p:contentPart>
          </mc:Choice>
          <mc:Fallback>
            <p:pic>
              <p:nvPicPr>
                <p:cNvPr id="1138" name="Ink 1137">
                  <a:extLst>
                    <a:ext uri="{FF2B5EF4-FFF2-40B4-BE49-F238E27FC236}">
                      <a16:creationId xmlns:a16="http://schemas.microsoft.com/office/drawing/2014/main" id="{7CFA2CDE-A43B-0D5D-6C80-441511A8AF46}"/>
                    </a:ext>
                  </a:extLst>
                </p:cNvPr>
                <p:cNvPicPr/>
                <p:nvPr/>
              </p:nvPicPr>
              <p:blipFill>
                <a:blip r:embed="rId570"/>
                <a:stretch>
                  <a:fillRect/>
                </a:stretch>
              </p:blipFill>
              <p:spPr>
                <a:xfrm>
                  <a:off x="5685682" y="8356820"/>
                  <a:ext cx="1202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1139" name="Ink 1138">
                  <a:extLst>
                    <a:ext uri="{FF2B5EF4-FFF2-40B4-BE49-F238E27FC236}">
                      <a16:creationId xmlns:a16="http://schemas.microsoft.com/office/drawing/2014/main" id="{7DAFB425-0992-C65A-5640-363BBA941748}"/>
                    </a:ext>
                  </a:extLst>
                </p14:cNvPr>
                <p14:cNvContentPartPr/>
                <p14:nvPr/>
              </p14:nvContentPartPr>
              <p14:xfrm>
                <a:off x="5629882" y="8467700"/>
                <a:ext cx="37080" cy="17280"/>
              </p14:xfrm>
            </p:contentPart>
          </mc:Choice>
          <mc:Fallback>
            <p:pic>
              <p:nvPicPr>
                <p:cNvPr id="1139" name="Ink 1138">
                  <a:extLst>
                    <a:ext uri="{FF2B5EF4-FFF2-40B4-BE49-F238E27FC236}">
                      <a16:creationId xmlns:a16="http://schemas.microsoft.com/office/drawing/2014/main" id="{7DAFB425-0992-C65A-5640-363BBA941748}"/>
                    </a:ext>
                  </a:extLst>
                </p:cNvPr>
                <p:cNvPicPr/>
                <p:nvPr/>
              </p:nvPicPr>
              <p:blipFill>
                <a:blip r:embed="rId572"/>
                <a:stretch>
                  <a:fillRect/>
                </a:stretch>
              </p:blipFill>
              <p:spPr>
                <a:xfrm>
                  <a:off x="5612242" y="8449700"/>
                  <a:ext cx="727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1140" name="Ink 1139">
                  <a:extLst>
                    <a:ext uri="{FF2B5EF4-FFF2-40B4-BE49-F238E27FC236}">
                      <a16:creationId xmlns:a16="http://schemas.microsoft.com/office/drawing/2014/main" id="{E7F9765B-3B16-F289-DC99-22321E75F56D}"/>
                    </a:ext>
                  </a:extLst>
                </p14:cNvPr>
                <p14:cNvContentPartPr/>
                <p14:nvPr/>
              </p14:nvContentPartPr>
              <p14:xfrm>
                <a:off x="5538802" y="8509820"/>
                <a:ext cx="69120" cy="28440"/>
              </p14:xfrm>
            </p:contentPart>
          </mc:Choice>
          <mc:Fallback>
            <p:pic>
              <p:nvPicPr>
                <p:cNvPr id="1140" name="Ink 1139">
                  <a:extLst>
                    <a:ext uri="{FF2B5EF4-FFF2-40B4-BE49-F238E27FC236}">
                      <a16:creationId xmlns:a16="http://schemas.microsoft.com/office/drawing/2014/main" id="{E7F9765B-3B16-F289-DC99-22321E75F56D}"/>
                    </a:ext>
                  </a:extLst>
                </p:cNvPr>
                <p:cNvPicPr/>
                <p:nvPr/>
              </p:nvPicPr>
              <p:blipFill>
                <a:blip r:embed="rId574"/>
                <a:stretch>
                  <a:fillRect/>
                </a:stretch>
              </p:blipFill>
              <p:spPr>
                <a:xfrm>
                  <a:off x="5520802" y="8491820"/>
                  <a:ext cx="104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1141" name="Ink 1140">
                  <a:extLst>
                    <a:ext uri="{FF2B5EF4-FFF2-40B4-BE49-F238E27FC236}">
                      <a16:creationId xmlns:a16="http://schemas.microsoft.com/office/drawing/2014/main" id="{5DB7E52A-F482-DEB4-6AE3-73D8C1DBBD7A}"/>
                    </a:ext>
                  </a:extLst>
                </p14:cNvPr>
                <p14:cNvContentPartPr/>
                <p14:nvPr/>
              </p14:nvContentPartPr>
              <p14:xfrm>
                <a:off x="5501362" y="8556980"/>
                <a:ext cx="88560" cy="40320"/>
              </p14:xfrm>
            </p:contentPart>
          </mc:Choice>
          <mc:Fallback>
            <p:pic>
              <p:nvPicPr>
                <p:cNvPr id="1141" name="Ink 1140">
                  <a:extLst>
                    <a:ext uri="{FF2B5EF4-FFF2-40B4-BE49-F238E27FC236}">
                      <a16:creationId xmlns:a16="http://schemas.microsoft.com/office/drawing/2014/main" id="{5DB7E52A-F482-DEB4-6AE3-73D8C1DBBD7A}"/>
                    </a:ext>
                  </a:extLst>
                </p:cNvPr>
                <p:cNvPicPr/>
                <p:nvPr/>
              </p:nvPicPr>
              <p:blipFill>
                <a:blip r:embed="rId576"/>
                <a:stretch>
                  <a:fillRect/>
                </a:stretch>
              </p:blipFill>
              <p:spPr>
                <a:xfrm>
                  <a:off x="5483362" y="8538980"/>
                  <a:ext cx="1242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1142" name="Ink 1141">
                  <a:extLst>
                    <a:ext uri="{FF2B5EF4-FFF2-40B4-BE49-F238E27FC236}">
                      <a16:creationId xmlns:a16="http://schemas.microsoft.com/office/drawing/2014/main" id="{70B0AA4E-AAF5-DCF0-3CEF-8CC3BAA4D9C8}"/>
                    </a:ext>
                  </a:extLst>
                </p14:cNvPr>
                <p14:cNvContentPartPr/>
                <p14:nvPr/>
              </p14:nvContentPartPr>
              <p14:xfrm>
                <a:off x="5483002" y="8595860"/>
                <a:ext cx="29160" cy="13680"/>
              </p14:xfrm>
            </p:contentPart>
          </mc:Choice>
          <mc:Fallback>
            <p:pic>
              <p:nvPicPr>
                <p:cNvPr id="1142" name="Ink 1141">
                  <a:extLst>
                    <a:ext uri="{FF2B5EF4-FFF2-40B4-BE49-F238E27FC236}">
                      <a16:creationId xmlns:a16="http://schemas.microsoft.com/office/drawing/2014/main" id="{70B0AA4E-AAF5-DCF0-3CEF-8CC3BAA4D9C8}"/>
                    </a:ext>
                  </a:extLst>
                </p:cNvPr>
                <p:cNvPicPr/>
                <p:nvPr/>
              </p:nvPicPr>
              <p:blipFill>
                <a:blip r:embed="rId578"/>
                <a:stretch>
                  <a:fillRect/>
                </a:stretch>
              </p:blipFill>
              <p:spPr>
                <a:xfrm>
                  <a:off x="5465362" y="8577860"/>
                  <a:ext cx="648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1143" name="Ink 1142">
                  <a:extLst>
                    <a:ext uri="{FF2B5EF4-FFF2-40B4-BE49-F238E27FC236}">
                      <a16:creationId xmlns:a16="http://schemas.microsoft.com/office/drawing/2014/main" id="{F1C84B15-5F10-B056-8A1A-4DEBB440B3D8}"/>
                    </a:ext>
                  </a:extLst>
                </p14:cNvPr>
                <p14:cNvContentPartPr/>
                <p14:nvPr/>
              </p14:nvContentPartPr>
              <p14:xfrm>
                <a:off x="5502082" y="8604860"/>
                <a:ext cx="45360" cy="17640"/>
              </p14:xfrm>
            </p:contentPart>
          </mc:Choice>
          <mc:Fallback>
            <p:pic>
              <p:nvPicPr>
                <p:cNvPr id="1143" name="Ink 1142">
                  <a:extLst>
                    <a:ext uri="{FF2B5EF4-FFF2-40B4-BE49-F238E27FC236}">
                      <a16:creationId xmlns:a16="http://schemas.microsoft.com/office/drawing/2014/main" id="{F1C84B15-5F10-B056-8A1A-4DEBB440B3D8}"/>
                    </a:ext>
                  </a:extLst>
                </p:cNvPr>
                <p:cNvPicPr/>
                <p:nvPr/>
              </p:nvPicPr>
              <p:blipFill>
                <a:blip r:embed="rId580"/>
                <a:stretch>
                  <a:fillRect/>
                </a:stretch>
              </p:blipFill>
              <p:spPr>
                <a:xfrm>
                  <a:off x="5484442" y="8586860"/>
                  <a:ext cx="810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1144" name="Ink 1143">
                  <a:extLst>
                    <a:ext uri="{FF2B5EF4-FFF2-40B4-BE49-F238E27FC236}">
                      <a16:creationId xmlns:a16="http://schemas.microsoft.com/office/drawing/2014/main" id="{E80E4D43-8DE7-73CA-088B-FD949013BCB9}"/>
                    </a:ext>
                  </a:extLst>
                </p14:cNvPr>
                <p14:cNvContentPartPr/>
                <p14:nvPr/>
              </p14:nvContentPartPr>
              <p14:xfrm>
                <a:off x="5501362" y="8623940"/>
                <a:ext cx="60840" cy="26640"/>
              </p14:xfrm>
            </p:contentPart>
          </mc:Choice>
          <mc:Fallback>
            <p:pic>
              <p:nvPicPr>
                <p:cNvPr id="1144" name="Ink 1143">
                  <a:extLst>
                    <a:ext uri="{FF2B5EF4-FFF2-40B4-BE49-F238E27FC236}">
                      <a16:creationId xmlns:a16="http://schemas.microsoft.com/office/drawing/2014/main" id="{E80E4D43-8DE7-73CA-088B-FD949013BCB9}"/>
                    </a:ext>
                  </a:extLst>
                </p:cNvPr>
                <p:cNvPicPr/>
                <p:nvPr/>
              </p:nvPicPr>
              <p:blipFill>
                <a:blip r:embed="rId582"/>
                <a:stretch>
                  <a:fillRect/>
                </a:stretch>
              </p:blipFill>
              <p:spPr>
                <a:xfrm>
                  <a:off x="5483362" y="8605940"/>
                  <a:ext cx="964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1145" name="Ink 1144">
                  <a:extLst>
                    <a:ext uri="{FF2B5EF4-FFF2-40B4-BE49-F238E27FC236}">
                      <a16:creationId xmlns:a16="http://schemas.microsoft.com/office/drawing/2014/main" id="{6F8147D3-720F-47D5-B53F-B323D18E3C4F}"/>
                    </a:ext>
                  </a:extLst>
                </p14:cNvPr>
                <p14:cNvContentPartPr/>
                <p14:nvPr/>
              </p14:nvContentPartPr>
              <p14:xfrm>
                <a:off x="5803762" y="8339180"/>
                <a:ext cx="97200" cy="43920"/>
              </p14:xfrm>
            </p:contentPart>
          </mc:Choice>
          <mc:Fallback>
            <p:pic>
              <p:nvPicPr>
                <p:cNvPr id="1145" name="Ink 1144">
                  <a:extLst>
                    <a:ext uri="{FF2B5EF4-FFF2-40B4-BE49-F238E27FC236}">
                      <a16:creationId xmlns:a16="http://schemas.microsoft.com/office/drawing/2014/main" id="{6F8147D3-720F-47D5-B53F-B323D18E3C4F}"/>
                    </a:ext>
                  </a:extLst>
                </p:cNvPr>
                <p:cNvPicPr/>
                <p:nvPr/>
              </p:nvPicPr>
              <p:blipFill>
                <a:blip r:embed="rId584"/>
                <a:stretch>
                  <a:fillRect/>
                </a:stretch>
              </p:blipFill>
              <p:spPr>
                <a:xfrm>
                  <a:off x="5785762" y="8321180"/>
                  <a:ext cx="132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1147" name="Ink 1146">
                  <a:extLst>
                    <a:ext uri="{FF2B5EF4-FFF2-40B4-BE49-F238E27FC236}">
                      <a16:creationId xmlns:a16="http://schemas.microsoft.com/office/drawing/2014/main" id="{7B1D99B4-74DF-6891-D71B-A2F8B523DAE3}"/>
                    </a:ext>
                  </a:extLst>
                </p14:cNvPr>
                <p14:cNvContentPartPr/>
                <p14:nvPr/>
              </p14:nvContentPartPr>
              <p14:xfrm>
                <a:off x="5795122" y="8240180"/>
                <a:ext cx="30600" cy="9000"/>
              </p14:xfrm>
            </p:contentPart>
          </mc:Choice>
          <mc:Fallback>
            <p:pic>
              <p:nvPicPr>
                <p:cNvPr id="1147" name="Ink 1146">
                  <a:extLst>
                    <a:ext uri="{FF2B5EF4-FFF2-40B4-BE49-F238E27FC236}">
                      <a16:creationId xmlns:a16="http://schemas.microsoft.com/office/drawing/2014/main" id="{7B1D99B4-74DF-6891-D71B-A2F8B523DAE3}"/>
                    </a:ext>
                  </a:extLst>
                </p:cNvPr>
                <p:cNvPicPr/>
                <p:nvPr/>
              </p:nvPicPr>
              <p:blipFill>
                <a:blip r:embed="rId586"/>
                <a:stretch>
                  <a:fillRect/>
                </a:stretch>
              </p:blipFill>
              <p:spPr>
                <a:xfrm>
                  <a:off x="5777122" y="8222180"/>
                  <a:ext cx="66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1148" name="Ink 1147">
                  <a:extLst>
                    <a:ext uri="{FF2B5EF4-FFF2-40B4-BE49-F238E27FC236}">
                      <a16:creationId xmlns:a16="http://schemas.microsoft.com/office/drawing/2014/main" id="{055FD0AB-335C-B0B7-E394-C292012CD50C}"/>
                    </a:ext>
                  </a:extLst>
                </p14:cNvPr>
                <p14:cNvContentPartPr/>
                <p14:nvPr/>
              </p14:nvContentPartPr>
              <p14:xfrm>
                <a:off x="5730682" y="8268980"/>
                <a:ext cx="89640" cy="35640"/>
              </p14:xfrm>
            </p:contentPart>
          </mc:Choice>
          <mc:Fallback>
            <p:pic>
              <p:nvPicPr>
                <p:cNvPr id="1148" name="Ink 1147">
                  <a:extLst>
                    <a:ext uri="{FF2B5EF4-FFF2-40B4-BE49-F238E27FC236}">
                      <a16:creationId xmlns:a16="http://schemas.microsoft.com/office/drawing/2014/main" id="{055FD0AB-335C-B0B7-E394-C292012CD50C}"/>
                    </a:ext>
                  </a:extLst>
                </p:cNvPr>
                <p:cNvPicPr/>
                <p:nvPr/>
              </p:nvPicPr>
              <p:blipFill>
                <a:blip r:embed="rId588"/>
                <a:stretch>
                  <a:fillRect/>
                </a:stretch>
              </p:blipFill>
              <p:spPr>
                <a:xfrm>
                  <a:off x="5712682" y="8251340"/>
                  <a:ext cx="1252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1152" name="Ink 1151">
                  <a:extLst>
                    <a:ext uri="{FF2B5EF4-FFF2-40B4-BE49-F238E27FC236}">
                      <a16:creationId xmlns:a16="http://schemas.microsoft.com/office/drawing/2014/main" id="{C1ADE98D-5B7B-D975-6AE3-3A6AD6094379}"/>
                    </a:ext>
                  </a:extLst>
                </p14:cNvPr>
                <p14:cNvContentPartPr/>
                <p14:nvPr/>
              </p14:nvContentPartPr>
              <p14:xfrm>
                <a:off x="6006442" y="8320100"/>
                <a:ext cx="32040" cy="15840"/>
              </p14:xfrm>
            </p:contentPart>
          </mc:Choice>
          <mc:Fallback>
            <p:pic>
              <p:nvPicPr>
                <p:cNvPr id="1152" name="Ink 1151">
                  <a:extLst>
                    <a:ext uri="{FF2B5EF4-FFF2-40B4-BE49-F238E27FC236}">
                      <a16:creationId xmlns:a16="http://schemas.microsoft.com/office/drawing/2014/main" id="{C1ADE98D-5B7B-D975-6AE3-3A6AD6094379}"/>
                    </a:ext>
                  </a:extLst>
                </p:cNvPr>
                <p:cNvPicPr/>
                <p:nvPr/>
              </p:nvPicPr>
              <p:blipFill>
                <a:blip r:embed="rId590"/>
                <a:stretch>
                  <a:fillRect/>
                </a:stretch>
              </p:blipFill>
              <p:spPr>
                <a:xfrm>
                  <a:off x="5988442" y="8302100"/>
                  <a:ext cx="67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1153" name="Ink 1152">
                  <a:extLst>
                    <a:ext uri="{FF2B5EF4-FFF2-40B4-BE49-F238E27FC236}">
                      <a16:creationId xmlns:a16="http://schemas.microsoft.com/office/drawing/2014/main" id="{758FCAEA-34B6-7F03-3BAD-E78B29A0E5D1}"/>
                    </a:ext>
                  </a:extLst>
                </p14:cNvPr>
                <p14:cNvContentPartPr/>
                <p14:nvPr/>
              </p14:nvContentPartPr>
              <p14:xfrm>
                <a:off x="5861362" y="8339180"/>
                <a:ext cx="175320" cy="75960"/>
              </p14:xfrm>
            </p:contentPart>
          </mc:Choice>
          <mc:Fallback>
            <p:pic>
              <p:nvPicPr>
                <p:cNvPr id="1153" name="Ink 1152">
                  <a:extLst>
                    <a:ext uri="{FF2B5EF4-FFF2-40B4-BE49-F238E27FC236}">
                      <a16:creationId xmlns:a16="http://schemas.microsoft.com/office/drawing/2014/main" id="{758FCAEA-34B6-7F03-3BAD-E78B29A0E5D1}"/>
                    </a:ext>
                  </a:extLst>
                </p:cNvPr>
                <p:cNvPicPr/>
                <p:nvPr/>
              </p:nvPicPr>
              <p:blipFill>
                <a:blip r:embed="rId592"/>
                <a:stretch>
                  <a:fillRect/>
                </a:stretch>
              </p:blipFill>
              <p:spPr>
                <a:xfrm>
                  <a:off x="5843722" y="8321180"/>
                  <a:ext cx="210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1155" name="Ink 1154">
                  <a:extLst>
                    <a:ext uri="{FF2B5EF4-FFF2-40B4-BE49-F238E27FC236}">
                      <a16:creationId xmlns:a16="http://schemas.microsoft.com/office/drawing/2014/main" id="{B4541A75-0E24-8362-6373-3BB53C4F9BE8}"/>
                    </a:ext>
                  </a:extLst>
                </p14:cNvPr>
                <p14:cNvContentPartPr/>
                <p14:nvPr/>
              </p14:nvContentPartPr>
              <p14:xfrm>
                <a:off x="6689722" y="7724300"/>
                <a:ext cx="184320" cy="83160"/>
              </p14:xfrm>
            </p:contentPart>
          </mc:Choice>
          <mc:Fallback>
            <p:pic>
              <p:nvPicPr>
                <p:cNvPr id="1155" name="Ink 1154">
                  <a:extLst>
                    <a:ext uri="{FF2B5EF4-FFF2-40B4-BE49-F238E27FC236}">
                      <a16:creationId xmlns:a16="http://schemas.microsoft.com/office/drawing/2014/main" id="{B4541A75-0E24-8362-6373-3BB53C4F9BE8}"/>
                    </a:ext>
                  </a:extLst>
                </p:cNvPr>
                <p:cNvPicPr/>
                <p:nvPr/>
              </p:nvPicPr>
              <p:blipFill>
                <a:blip r:embed="rId594"/>
                <a:stretch>
                  <a:fillRect/>
                </a:stretch>
              </p:blipFill>
              <p:spPr>
                <a:xfrm>
                  <a:off x="6672082" y="7706300"/>
                  <a:ext cx="219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1156" name="Ink 1155">
                  <a:extLst>
                    <a:ext uri="{FF2B5EF4-FFF2-40B4-BE49-F238E27FC236}">
                      <a16:creationId xmlns:a16="http://schemas.microsoft.com/office/drawing/2014/main" id="{4FCCC7A1-1465-BDD1-45C0-306EC56F2969}"/>
                    </a:ext>
                  </a:extLst>
                </p14:cNvPr>
                <p14:cNvContentPartPr/>
                <p14:nvPr/>
              </p14:nvContentPartPr>
              <p14:xfrm>
                <a:off x="6760282" y="7775420"/>
                <a:ext cx="68760" cy="24120"/>
              </p14:xfrm>
            </p:contentPart>
          </mc:Choice>
          <mc:Fallback>
            <p:pic>
              <p:nvPicPr>
                <p:cNvPr id="1156" name="Ink 1155">
                  <a:extLst>
                    <a:ext uri="{FF2B5EF4-FFF2-40B4-BE49-F238E27FC236}">
                      <a16:creationId xmlns:a16="http://schemas.microsoft.com/office/drawing/2014/main" id="{4FCCC7A1-1465-BDD1-45C0-306EC56F2969}"/>
                    </a:ext>
                  </a:extLst>
                </p:cNvPr>
                <p:cNvPicPr/>
                <p:nvPr/>
              </p:nvPicPr>
              <p:blipFill>
                <a:blip r:embed="rId596"/>
                <a:stretch>
                  <a:fillRect/>
                </a:stretch>
              </p:blipFill>
              <p:spPr>
                <a:xfrm>
                  <a:off x="6742282" y="7757780"/>
                  <a:ext cx="1044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1157" name="Ink 1156">
                  <a:extLst>
                    <a:ext uri="{FF2B5EF4-FFF2-40B4-BE49-F238E27FC236}">
                      <a16:creationId xmlns:a16="http://schemas.microsoft.com/office/drawing/2014/main" id="{755C7A68-25A9-AE86-2958-E4A79DFE8165}"/>
                    </a:ext>
                  </a:extLst>
                </p14:cNvPr>
                <p14:cNvContentPartPr/>
                <p14:nvPr/>
              </p14:nvContentPartPr>
              <p14:xfrm>
                <a:off x="6825082" y="7827980"/>
                <a:ext cx="16200" cy="4680"/>
              </p14:xfrm>
            </p:contentPart>
          </mc:Choice>
          <mc:Fallback>
            <p:pic>
              <p:nvPicPr>
                <p:cNvPr id="1157" name="Ink 1156">
                  <a:extLst>
                    <a:ext uri="{FF2B5EF4-FFF2-40B4-BE49-F238E27FC236}">
                      <a16:creationId xmlns:a16="http://schemas.microsoft.com/office/drawing/2014/main" id="{755C7A68-25A9-AE86-2958-E4A79DFE8165}"/>
                    </a:ext>
                  </a:extLst>
                </p:cNvPr>
                <p:cNvPicPr/>
                <p:nvPr/>
              </p:nvPicPr>
              <p:blipFill>
                <a:blip r:embed="rId598"/>
                <a:stretch>
                  <a:fillRect/>
                </a:stretch>
              </p:blipFill>
              <p:spPr>
                <a:xfrm>
                  <a:off x="6807442" y="7810340"/>
                  <a:ext cx="518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1158" name="Ink 1157">
                  <a:extLst>
                    <a:ext uri="{FF2B5EF4-FFF2-40B4-BE49-F238E27FC236}">
                      <a16:creationId xmlns:a16="http://schemas.microsoft.com/office/drawing/2014/main" id="{244FA9D5-D84D-2112-EAAF-FEDBB9D850A9}"/>
                    </a:ext>
                  </a:extLst>
                </p14:cNvPr>
                <p14:cNvContentPartPr/>
                <p14:nvPr/>
              </p14:nvContentPartPr>
              <p14:xfrm>
                <a:off x="6583162" y="7874780"/>
                <a:ext cx="182160" cy="70920"/>
              </p14:xfrm>
            </p:contentPart>
          </mc:Choice>
          <mc:Fallback>
            <p:pic>
              <p:nvPicPr>
                <p:cNvPr id="1158" name="Ink 1157">
                  <a:extLst>
                    <a:ext uri="{FF2B5EF4-FFF2-40B4-BE49-F238E27FC236}">
                      <a16:creationId xmlns:a16="http://schemas.microsoft.com/office/drawing/2014/main" id="{244FA9D5-D84D-2112-EAAF-FEDBB9D850A9}"/>
                    </a:ext>
                  </a:extLst>
                </p:cNvPr>
                <p:cNvPicPr/>
                <p:nvPr/>
              </p:nvPicPr>
              <p:blipFill>
                <a:blip r:embed="rId600"/>
                <a:stretch>
                  <a:fillRect/>
                </a:stretch>
              </p:blipFill>
              <p:spPr>
                <a:xfrm>
                  <a:off x="6565162" y="7857140"/>
                  <a:ext cx="2178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1159" name="Ink 1158">
                  <a:extLst>
                    <a:ext uri="{FF2B5EF4-FFF2-40B4-BE49-F238E27FC236}">
                      <a16:creationId xmlns:a16="http://schemas.microsoft.com/office/drawing/2014/main" id="{E420A99E-0CB4-78AF-C29F-407311F2FCE1}"/>
                    </a:ext>
                  </a:extLst>
                </p14:cNvPr>
                <p14:cNvContentPartPr/>
                <p14:nvPr/>
              </p14:nvContentPartPr>
              <p14:xfrm>
                <a:off x="6632482" y="7898900"/>
                <a:ext cx="146880" cy="56880"/>
              </p14:xfrm>
            </p:contentPart>
          </mc:Choice>
          <mc:Fallback>
            <p:pic>
              <p:nvPicPr>
                <p:cNvPr id="1159" name="Ink 1158">
                  <a:extLst>
                    <a:ext uri="{FF2B5EF4-FFF2-40B4-BE49-F238E27FC236}">
                      <a16:creationId xmlns:a16="http://schemas.microsoft.com/office/drawing/2014/main" id="{E420A99E-0CB4-78AF-C29F-407311F2FCE1}"/>
                    </a:ext>
                  </a:extLst>
                </p:cNvPr>
                <p:cNvPicPr/>
                <p:nvPr/>
              </p:nvPicPr>
              <p:blipFill>
                <a:blip r:embed="rId602"/>
                <a:stretch>
                  <a:fillRect/>
                </a:stretch>
              </p:blipFill>
              <p:spPr>
                <a:xfrm>
                  <a:off x="6614482" y="7880900"/>
                  <a:ext cx="182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1161" name="Ink 1160">
                  <a:extLst>
                    <a:ext uri="{FF2B5EF4-FFF2-40B4-BE49-F238E27FC236}">
                      <a16:creationId xmlns:a16="http://schemas.microsoft.com/office/drawing/2014/main" id="{4DE5C7F9-6EED-6FF6-F3E3-63D83AB70183}"/>
                    </a:ext>
                  </a:extLst>
                </p14:cNvPr>
                <p14:cNvContentPartPr/>
                <p14:nvPr/>
              </p14:nvContentPartPr>
              <p14:xfrm>
                <a:off x="6768202" y="7928060"/>
                <a:ext cx="99000" cy="29520"/>
              </p14:xfrm>
            </p:contentPart>
          </mc:Choice>
          <mc:Fallback>
            <p:pic>
              <p:nvPicPr>
                <p:cNvPr id="1161" name="Ink 1160">
                  <a:extLst>
                    <a:ext uri="{FF2B5EF4-FFF2-40B4-BE49-F238E27FC236}">
                      <a16:creationId xmlns:a16="http://schemas.microsoft.com/office/drawing/2014/main" id="{4DE5C7F9-6EED-6FF6-F3E3-63D83AB70183}"/>
                    </a:ext>
                  </a:extLst>
                </p:cNvPr>
                <p:cNvPicPr/>
                <p:nvPr/>
              </p:nvPicPr>
              <p:blipFill>
                <a:blip r:embed="rId604"/>
                <a:stretch>
                  <a:fillRect/>
                </a:stretch>
              </p:blipFill>
              <p:spPr>
                <a:xfrm>
                  <a:off x="6750562" y="7910420"/>
                  <a:ext cx="1346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1162" name="Ink 1161">
                  <a:extLst>
                    <a:ext uri="{FF2B5EF4-FFF2-40B4-BE49-F238E27FC236}">
                      <a16:creationId xmlns:a16="http://schemas.microsoft.com/office/drawing/2014/main" id="{1A18C412-841D-A9C8-D709-8012B883B1A8}"/>
                    </a:ext>
                  </a:extLst>
                </p14:cNvPr>
                <p14:cNvContentPartPr/>
                <p14:nvPr/>
              </p14:nvContentPartPr>
              <p14:xfrm>
                <a:off x="6797722" y="7951820"/>
                <a:ext cx="72360" cy="24120"/>
              </p14:xfrm>
            </p:contentPart>
          </mc:Choice>
          <mc:Fallback>
            <p:pic>
              <p:nvPicPr>
                <p:cNvPr id="1162" name="Ink 1161">
                  <a:extLst>
                    <a:ext uri="{FF2B5EF4-FFF2-40B4-BE49-F238E27FC236}">
                      <a16:creationId xmlns:a16="http://schemas.microsoft.com/office/drawing/2014/main" id="{1A18C412-841D-A9C8-D709-8012B883B1A8}"/>
                    </a:ext>
                  </a:extLst>
                </p:cNvPr>
                <p:cNvPicPr/>
                <p:nvPr/>
              </p:nvPicPr>
              <p:blipFill>
                <a:blip r:embed="rId606"/>
                <a:stretch>
                  <a:fillRect/>
                </a:stretch>
              </p:blipFill>
              <p:spPr>
                <a:xfrm>
                  <a:off x="6779722" y="7933820"/>
                  <a:ext cx="1080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1163" name="Ink 1162">
                  <a:extLst>
                    <a:ext uri="{FF2B5EF4-FFF2-40B4-BE49-F238E27FC236}">
                      <a16:creationId xmlns:a16="http://schemas.microsoft.com/office/drawing/2014/main" id="{55175DAD-DDDD-2FAE-2710-7B989C7A60F4}"/>
                    </a:ext>
                  </a:extLst>
                </p14:cNvPr>
                <p14:cNvContentPartPr/>
                <p14:nvPr/>
              </p14:nvContentPartPr>
              <p14:xfrm>
                <a:off x="6762442" y="7980980"/>
                <a:ext cx="92520" cy="32040"/>
              </p14:xfrm>
            </p:contentPart>
          </mc:Choice>
          <mc:Fallback>
            <p:pic>
              <p:nvPicPr>
                <p:cNvPr id="1163" name="Ink 1162">
                  <a:extLst>
                    <a:ext uri="{FF2B5EF4-FFF2-40B4-BE49-F238E27FC236}">
                      <a16:creationId xmlns:a16="http://schemas.microsoft.com/office/drawing/2014/main" id="{55175DAD-DDDD-2FAE-2710-7B989C7A60F4}"/>
                    </a:ext>
                  </a:extLst>
                </p:cNvPr>
                <p:cNvPicPr/>
                <p:nvPr/>
              </p:nvPicPr>
              <p:blipFill>
                <a:blip r:embed="rId608"/>
                <a:stretch>
                  <a:fillRect/>
                </a:stretch>
              </p:blipFill>
              <p:spPr>
                <a:xfrm>
                  <a:off x="6744442" y="7962980"/>
                  <a:ext cx="1281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1164" name="Ink 1163">
                  <a:extLst>
                    <a:ext uri="{FF2B5EF4-FFF2-40B4-BE49-F238E27FC236}">
                      <a16:creationId xmlns:a16="http://schemas.microsoft.com/office/drawing/2014/main" id="{965A6F07-DF05-F680-94A3-EF2D55291618}"/>
                    </a:ext>
                  </a:extLst>
                </p14:cNvPr>
                <p14:cNvContentPartPr/>
                <p14:nvPr/>
              </p14:nvContentPartPr>
              <p14:xfrm>
                <a:off x="6812842" y="7974860"/>
                <a:ext cx="115200" cy="36720"/>
              </p14:xfrm>
            </p:contentPart>
          </mc:Choice>
          <mc:Fallback>
            <p:pic>
              <p:nvPicPr>
                <p:cNvPr id="1164" name="Ink 1163">
                  <a:extLst>
                    <a:ext uri="{FF2B5EF4-FFF2-40B4-BE49-F238E27FC236}">
                      <a16:creationId xmlns:a16="http://schemas.microsoft.com/office/drawing/2014/main" id="{965A6F07-DF05-F680-94A3-EF2D55291618}"/>
                    </a:ext>
                  </a:extLst>
                </p:cNvPr>
                <p:cNvPicPr/>
                <p:nvPr/>
              </p:nvPicPr>
              <p:blipFill>
                <a:blip r:embed="rId610"/>
                <a:stretch>
                  <a:fillRect/>
                </a:stretch>
              </p:blipFill>
              <p:spPr>
                <a:xfrm>
                  <a:off x="6795202" y="7956860"/>
                  <a:ext cx="1508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1165" name="Ink 1164">
                  <a:extLst>
                    <a:ext uri="{FF2B5EF4-FFF2-40B4-BE49-F238E27FC236}">
                      <a16:creationId xmlns:a16="http://schemas.microsoft.com/office/drawing/2014/main" id="{EA61766A-D0FB-CE65-DEE5-63A8178042A0}"/>
                    </a:ext>
                  </a:extLst>
                </p14:cNvPr>
                <p14:cNvContentPartPr/>
                <p14:nvPr/>
              </p14:nvContentPartPr>
              <p14:xfrm>
                <a:off x="6799882" y="8009420"/>
                <a:ext cx="82800" cy="34920"/>
              </p14:xfrm>
            </p:contentPart>
          </mc:Choice>
          <mc:Fallback>
            <p:pic>
              <p:nvPicPr>
                <p:cNvPr id="1165" name="Ink 1164">
                  <a:extLst>
                    <a:ext uri="{FF2B5EF4-FFF2-40B4-BE49-F238E27FC236}">
                      <a16:creationId xmlns:a16="http://schemas.microsoft.com/office/drawing/2014/main" id="{EA61766A-D0FB-CE65-DEE5-63A8178042A0}"/>
                    </a:ext>
                  </a:extLst>
                </p:cNvPr>
                <p:cNvPicPr/>
                <p:nvPr/>
              </p:nvPicPr>
              <p:blipFill>
                <a:blip r:embed="rId612"/>
                <a:stretch>
                  <a:fillRect/>
                </a:stretch>
              </p:blipFill>
              <p:spPr>
                <a:xfrm>
                  <a:off x="6781882" y="7991780"/>
                  <a:ext cx="1184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1166" name="Ink 1165">
                  <a:extLst>
                    <a:ext uri="{FF2B5EF4-FFF2-40B4-BE49-F238E27FC236}">
                      <a16:creationId xmlns:a16="http://schemas.microsoft.com/office/drawing/2014/main" id="{7192D3CE-B12E-359C-AF44-DE56BCC913C4}"/>
                    </a:ext>
                  </a:extLst>
                </p14:cNvPr>
                <p14:cNvContentPartPr/>
                <p14:nvPr/>
              </p14:nvContentPartPr>
              <p14:xfrm>
                <a:off x="6771802" y="8006540"/>
                <a:ext cx="118440" cy="57960"/>
              </p14:xfrm>
            </p:contentPart>
          </mc:Choice>
          <mc:Fallback>
            <p:pic>
              <p:nvPicPr>
                <p:cNvPr id="1166" name="Ink 1165">
                  <a:extLst>
                    <a:ext uri="{FF2B5EF4-FFF2-40B4-BE49-F238E27FC236}">
                      <a16:creationId xmlns:a16="http://schemas.microsoft.com/office/drawing/2014/main" id="{7192D3CE-B12E-359C-AF44-DE56BCC913C4}"/>
                    </a:ext>
                  </a:extLst>
                </p:cNvPr>
                <p:cNvPicPr/>
                <p:nvPr/>
              </p:nvPicPr>
              <p:blipFill>
                <a:blip r:embed="rId614"/>
                <a:stretch>
                  <a:fillRect/>
                </a:stretch>
              </p:blipFill>
              <p:spPr>
                <a:xfrm>
                  <a:off x="6753802" y="7988900"/>
                  <a:ext cx="154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1167" name="Ink 1166">
                  <a:extLst>
                    <a:ext uri="{FF2B5EF4-FFF2-40B4-BE49-F238E27FC236}">
                      <a16:creationId xmlns:a16="http://schemas.microsoft.com/office/drawing/2014/main" id="{BA1DE4ED-CFA6-E746-7BD8-430C16C9E214}"/>
                    </a:ext>
                  </a:extLst>
                </p14:cNvPr>
                <p14:cNvContentPartPr/>
                <p14:nvPr/>
              </p14:nvContentPartPr>
              <p14:xfrm>
                <a:off x="6842002" y="7927340"/>
                <a:ext cx="51120" cy="19800"/>
              </p14:xfrm>
            </p:contentPart>
          </mc:Choice>
          <mc:Fallback>
            <p:pic>
              <p:nvPicPr>
                <p:cNvPr id="1167" name="Ink 1166">
                  <a:extLst>
                    <a:ext uri="{FF2B5EF4-FFF2-40B4-BE49-F238E27FC236}">
                      <a16:creationId xmlns:a16="http://schemas.microsoft.com/office/drawing/2014/main" id="{BA1DE4ED-CFA6-E746-7BD8-430C16C9E214}"/>
                    </a:ext>
                  </a:extLst>
                </p:cNvPr>
                <p:cNvPicPr/>
                <p:nvPr/>
              </p:nvPicPr>
              <p:blipFill>
                <a:blip r:embed="rId616"/>
                <a:stretch>
                  <a:fillRect/>
                </a:stretch>
              </p:blipFill>
              <p:spPr>
                <a:xfrm>
                  <a:off x="6824002" y="7909340"/>
                  <a:ext cx="867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1168" name="Ink 1167">
                  <a:extLst>
                    <a:ext uri="{FF2B5EF4-FFF2-40B4-BE49-F238E27FC236}">
                      <a16:creationId xmlns:a16="http://schemas.microsoft.com/office/drawing/2014/main" id="{A08C2E3B-7289-DB11-06D1-E45D38E900BB}"/>
                    </a:ext>
                  </a:extLst>
                </p14:cNvPr>
                <p14:cNvContentPartPr/>
                <p14:nvPr/>
              </p14:nvContentPartPr>
              <p14:xfrm>
                <a:off x="6816442" y="7877300"/>
                <a:ext cx="66960" cy="34920"/>
              </p14:xfrm>
            </p:contentPart>
          </mc:Choice>
          <mc:Fallback>
            <p:pic>
              <p:nvPicPr>
                <p:cNvPr id="1168" name="Ink 1167">
                  <a:extLst>
                    <a:ext uri="{FF2B5EF4-FFF2-40B4-BE49-F238E27FC236}">
                      <a16:creationId xmlns:a16="http://schemas.microsoft.com/office/drawing/2014/main" id="{A08C2E3B-7289-DB11-06D1-E45D38E900BB}"/>
                    </a:ext>
                  </a:extLst>
                </p:cNvPr>
                <p:cNvPicPr/>
                <p:nvPr/>
              </p:nvPicPr>
              <p:blipFill>
                <a:blip r:embed="rId618"/>
                <a:stretch>
                  <a:fillRect/>
                </a:stretch>
              </p:blipFill>
              <p:spPr>
                <a:xfrm>
                  <a:off x="6798802" y="7859300"/>
                  <a:ext cx="102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1169" name="Ink 1168">
                  <a:extLst>
                    <a:ext uri="{FF2B5EF4-FFF2-40B4-BE49-F238E27FC236}">
                      <a16:creationId xmlns:a16="http://schemas.microsoft.com/office/drawing/2014/main" id="{33D0FDC9-956E-DBD5-8D2E-259CC29B4E3C}"/>
                    </a:ext>
                  </a:extLst>
                </p14:cNvPr>
                <p14:cNvContentPartPr/>
                <p14:nvPr/>
              </p14:nvContentPartPr>
              <p14:xfrm>
                <a:off x="6793042" y="7861460"/>
                <a:ext cx="116280" cy="46440"/>
              </p14:xfrm>
            </p:contentPart>
          </mc:Choice>
          <mc:Fallback>
            <p:pic>
              <p:nvPicPr>
                <p:cNvPr id="1169" name="Ink 1168">
                  <a:extLst>
                    <a:ext uri="{FF2B5EF4-FFF2-40B4-BE49-F238E27FC236}">
                      <a16:creationId xmlns:a16="http://schemas.microsoft.com/office/drawing/2014/main" id="{33D0FDC9-956E-DBD5-8D2E-259CC29B4E3C}"/>
                    </a:ext>
                  </a:extLst>
                </p:cNvPr>
                <p:cNvPicPr/>
                <p:nvPr/>
              </p:nvPicPr>
              <p:blipFill>
                <a:blip r:embed="rId620"/>
                <a:stretch>
                  <a:fillRect/>
                </a:stretch>
              </p:blipFill>
              <p:spPr>
                <a:xfrm>
                  <a:off x="6775042" y="7843460"/>
                  <a:ext cx="151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1170" name="Ink 1169">
                  <a:extLst>
                    <a:ext uri="{FF2B5EF4-FFF2-40B4-BE49-F238E27FC236}">
                      <a16:creationId xmlns:a16="http://schemas.microsoft.com/office/drawing/2014/main" id="{3937668D-72FE-9748-6328-47CA9EBC6B7B}"/>
                    </a:ext>
                  </a:extLst>
                </p14:cNvPr>
                <p14:cNvContentPartPr/>
                <p14:nvPr/>
              </p14:nvContentPartPr>
              <p14:xfrm>
                <a:off x="6747682" y="7838060"/>
                <a:ext cx="143280" cy="51840"/>
              </p14:xfrm>
            </p:contentPart>
          </mc:Choice>
          <mc:Fallback>
            <p:pic>
              <p:nvPicPr>
                <p:cNvPr id="1170" name="Ink 1169">
                  <a:extLst>
                    <a:ext uri="{FF2B5EF4-FFF2-40B4-BE49-F238E27FC236}">
                      <a16:creationId xmlns:a16="http://schemas.microsoft.com/office/drawing/2014/main" id="{3937668D-72FE-9748-6328-47CA9EBC6B7B}"/>
                    </a:ext>
                  </a:extLst>
                </p:cNvPr>
                <p:cNvPicPr/>
                <p:nvPr/>
              </p:nvPicPr>
              <p:blipFill>
                <a:blip r:embed="rId622"/>
                <a:stretch>
                  <a:fillRect/>
                </a:stretch>
              </p:blipFill>
              <p:spPr>
                <a:xfrm>
                  <a:off x="6729682" y="7820060"/>
                  <a:ext cx="178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1171" name="Ink 1170">
                  <a:extLst>
                    <a:ext uri="{FF2B5EF4-FFF2-40B4-BE49-F238E27FC236}">
                      <a16:creationId xmlns:a16="http://schemas.microsoft.com/office/drawing/2014/main" id="{5A45FF0E-9FEF-1BB5-770F-8D82F3F78ADB}"/>
                    </a:ext>
                  </a:extLst>
                </p14:cNvPr>
                <p14:cNvContentPartPr/>
                <p14:nvPr/>
              </p14:nvContentPartPr>
              <p14:xfrm>
                <a:off x="6746962" y="7835180"/>
                <a:ext cx="115920" cy="35640"/>
              </p14:xfrm>
            </p:contentPart>
          </mc:Choice>
          <mc:Fallback>
            <p:pic>
              <p:nvPicPr>
                <p:cNvPr id="1171" name="Ink 1170">
                  <a:extLst>
                    <a:ext uri="{FF2B5EF4-FFF2-40B4-BE49-F238E27FC236}">
                      <a16:creationId xmlns:a16="http://schemas.microsoft.com/office/drawing/2014/main" id="{5A45FF0E-9FEF-1BB5-770F-8D82F3F78ADB}"/>
                    </a:ext>
                  </a:extLst>
                </p:cNvPr>
                <p:cNvPicPr/>
                <p:nvPr/>
              </p:nvPicPr>
              <p:blipFill>
                <a:blip r:embed="rId624"/>
                <a:stretch>
                  <a:fillRect/>
                </a:stretch>
              </p:blipFill>
              <p:spPr>
                <a:xfrm>
                  <a:off x="6729322" y="7817540"/>
                  <a:ext cx="1515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1172" name="Ink 1171">
                  <a:extLst>
                    <a:ext uri="{FF2B5EF4-FFF2-40B4-BE49-F238E27FC236}">
                      <a16:creationId xmlns:a16="http://schemas.microsoft.com/office/drawing/2014/main" id="{A26AA722-DABE-23C8-F69D-6F1D3F29D9BF}"/>
                    </a:ext>
                  </a:extLst>
                </p14:cNvPr>
                <p14:cNvContentPartPr/>
                <p14:nvPr/>
              </p14:nvContentPartPr>
              <p14:xfrm>
                <a:off x="6651562" y="7837340"/>
                <a:ext cx="80640" cy="17280"/>
              </p14:xfrm>
            </p:contentPart>
          </mc:Choice>
          <mc:Fallback>
            <p:pic>
              <p:nvPicPr>
                <p:cNvPr id="1172" name="Ink 1171">
                  <a:extLst>
                    <a:ext uri="{FF2B5EF4-FFF2-40B4-BE49-F238E27FC236}">
                      <a16:creationId xmlns:a16="http://schemas.microsoft.com/office/drawing/2014/main" id="{A26AA722-DABE-23C8-F69D-6F1D3F29D9BF}"/>
                    </a:ext>
                  </a:extLst>
                </p:cNvPr>
                <p:cNvPicPr/>
                <p:nvPr/>
              </p:nvPicPr>
              <p:blipFill>
                <a:blip r:embed="rId626"/>
                <a:stretch>
                  <a:fillRect/>
                </a:stretch>
              </p:blipFill>
              <p:spPr>
                <a:xfrm>
                  <a:off x="6633922" y="7819700"/>
                  <a:ext cx="1162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1173" name="Ink 1172">
                  <a:extLst>
                    <a:ext uri="{FF2B5EF4-FFF2-40B4-BE49-F238E27FC236}">
                      <a16:creationId xmlns:a16="http://schemas.microsoft.com/office/drawing/2014/main" id="{17A24474-F6E8-903B-D02D-79A65A2AD41E}"/>
                    </a:ext>
                  </a:extLst>
                </p14:cNvPr>
                <p14:cNvContentPartPr/>
                <p14:nvPr/>
              </p14:nvContentPartPr>
              <p14:xfrm>
                <a:off x="6640762" y="7812860"/>
                <a:ext cx="193680" cy="53640"/>
              </p14:xfrm>
            </p:contentPart>
          </mc:Choice>
          <mc:Fallback>
            <p:pic>
              <p:nvPicPr>
                <p:cNvPr id="1173" name="Ink 1172">
                  <a:extLst>
                    <a:ext uri="{FF2B5EF4-FFF2-40B4-BE49-F238E27FC236}">
                      <a16:creationId xmlns:a16="http://schemas.microsoft.com/office/drawing/2014/main" id="{17A24474-F6E8-903B-D02D-79A65A2AD41E}"/>
                    </a:ext>
                  </a:extLst>
                </p:cNvPr>
                <p:cNvPicPr/>
                <p:nvPr/>
              </p:nvPicPr>
              <p:blipFill>
                <a:blip r:embed="rId628"/>
                <a:stretch>
                  <a:fillRect/>
                </a:stretch>
              </p:blipFill>
              <p:spPr>
                <a:xfrm>
                  <a:off x="6623122" y="7795220"/>
                  <a:ext cx="2293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1174" name="Ink 1173">
                  <a:extLst>
                    <a:ext uri="{FF2B5EF4-FFF2-40B4-BE49-F238E27FC236}">
                      <a16:creationId xmlns:a16="http://schemas.microsoft.com/office/drawing/2014/main" id="{58635FFB-4F1C-6AAB-D347-AD249B78501F}"/>
                    </a:ext>
                  </a:extLst>
                </p14:cNvPr>
                <p14:cNvContentPartPr/>
                <p14:nvPr/>
              </p14:nvContentPartPr>
              <p14:xfrm>
                <a:off x="6794842" y="7800980"/>
                <a:ext cx="79560" cy="29160"/>
              </p14:xfrm>
            </p:contentPart>
          </mc:Choice>
          <mc:Fallback>
            <p:pic>
              <p:nvPicPr>
                <p:cNvPr id="1174" name="Ink 1173">
                  <a:extLst>
                    <a:ext uri="{FF2B5EF4-FFF2-40B4-BE49-F238E27FC236}">
                      <a16:creationId xmlns:a16="http://schemas.microsoft.com/office/drawing/2014/main" id="{58635FFB-4F1C-6AAB-D347-AD249B78501F}"/>
                    </a:ext>
                  </a:extLst>
                </p:cNvPr>
                <p:cNvPicPr/>
                <p:nvPr/>
              </p:nvPicPr>
              <p:blipFill>
                <a:blip r:embed="rId630"/>
                <a:stretch>
                  <a:fillRect/>
                </a:stretch>
              </p:blipFill>
              <p:spPr>
                <a:xfrm>
                  <a:off x="6777202" y="7782980"/>
                  <a:ext cx="1152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1194" name="Ink 1193">
                  <a:extLst>
                    <a:ext uri="{FF2B5EF4-FFF2-40B4-BE49-F238E27FC236}">
                      <a16:creationId xmlns:a16="http://schemas.microsoft.com/office/drawing/2014/main" id="{C71F48A6-AB5F-0FF3-1518-FFBBB21363E5}"/>
                    </a:ext>
                  </a:extLst>
                </p14:cNvPr>
                <p14:cNvContentPartPr/>
                <p14:nvPr/>
              </p14:nvContentPartPr>
              <p14:xfrm>
                <a:off x="4684882" y="8422340"/>
                <a:ext cx="785520" cy="260640"/>
              </p14:xfrm>
            </p:contentPart>
          </mc:Choice>
          <mc:Fallback>
            <p:pic>
              <p:nvPicPr>
                <p:cNvPr id="1194" name="Ink 1193">
                  <a:extLst>
                    <a:ext uri="{FF2B5EF4-FFF2-40B4-BE49-F238E27FC236}">
                      <a16:creationId xmlns:a16="http://schemas.microsoft.com/office/drawing/2014/main" id="{C71F48A6-AB5F-0FF3-1518-FFBBB21363E5}"/>
                    </a:ext>
                  </a:extLst>
                </p:cNvPr>
                <p:cNvPicPr/>
                <p:nvPr/>
              </p:nvPicPr>
              <p:blipFill>
                <a:blip r:embed="rId632"/>
                <a:stretch>
                  <a:fillRect/>
                </a:stretch>
              </p:blipFill>
              <p:spPr>
                <a:xfrm>
                  <a:off x="4666882" y="8404700"/>
                  <a:ext cx="8211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1196" name="Ink 1195">
                  <a:extLst>
                    <a:ext uri="{FF2B5EF4-FFF2-40B4-BE49-F238E27FC236}">
                      <a16:creationId xmlns:a16="http://schemas.microsoft.com/office/drawing/2014/main" id="{169E9A69-F39A-D4A2-A394-1F3F8F27C62B}"/>
                    </a:ext>
                  </a:extLst>
                </p14:cNvPr>
                <p14:cNvContentPartPr/>
                <p14:nvPr/>
              </p14:nvContentPartPr>
              <p14:xfrm>
                <a:off x="4616842" y="8105180"/>
                <a:ext cx="253800" cy="78840"/>
              </p14:xfrm>
            </p:contentPart>
          </mc:Choice>
          <mc:Fallback>
            <p:pic>
              <p:nvPicPr>
                <p:cNvPr id="1196" name="Ink 1195">
                  <a:extLst>
                    <a:ext uri="{FF2B5EF4-FFF2-40B4-BE49-F238E27FC236}">
                      <a16:creationId xmlns:a16="http://schemas.microsoft.com/office/drawing/2014/main" id="{169E9A69-F39A-D4A2-A394-1F3F8F27C62B}"/>
                    </a:ext>
                  </a:extLst>
                </p:cNvPr>
                <p:cNvPicPr/>
                <p:nvPr/>
              </p:nvPicPr>
              <p:blipFill>
                <a:blip r:embed="rId634"/>
                <a:stretch>
                  <a:fillRect/>
                </a:stretch>
              </p:blipFill>
              <p:spPr>
                <a:xfrm>
                  <a:off x="4599202" y="8087180"/>
                  <a:ext cx="289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1197" name="Ink 1196">
                  <a:extLst>
                    <a:ext uri="{FF2B5EF4-FFF2-40B4-BE49-F238E27FC236}">
                      <a16:creationId xmlns:a16="http://schemas.microsoft.com/office/drawing/2014/main" id="{1115D7E1-6AC3-CF56-23C9-BC3CBA038F3E}"/>
                    </a:ext>
                  </a:extLst>
                </p14:cNvPr>
                <p14:cNvContentPartPr/>
                <p14:nvPr/>
              </p14:nvContentPartPr>
              <p14:xfrm>
                <a:off x="4646362" y="8144420"/>
                <a:ext cx="720" cy="6480"/>
              </p14:xfrm>
            </p:contentPart>
          </mc:Choice>
          <mc:Fallback>
            <p:pic>
              <p:nvPicPr>
                <p:cNvPr id="1197" name="Ink 1196">
                  <a:extLst>
                    <a:ext uri="{FF2B5EF4-FFF2-40B4-BE49-F238E27FC236}">
                      <a16:creationId xmlns:a16="http://schemas.microsoft.com/office/drawing/2014/main" id="{1115D7E1-6AC3-CF56-23C9-BC3CBA038F3E}"/>
                    </a:ext>
                  </a:extLst>
                </p:cNvPr>
                <p:cNvPicPr/>
                <p:nvPr/>
              </p:nvPicPr>
              <p:blipFill>
                <a:blip r:embed="rId636"/>
                <a:stretch>
                  <a:fillRect/>
                </a:stretch>
              </p:blipFill>
              <p:spPr>
                <a:xfrm>
                  <a:off x="4628722" y="8126780"/>
                  <a:ext cx="36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1198" name="Ink 1197">
                  <a:extLst>
                    <a:ext uri="{FF2B5EF4-FFF2-40B4-BE49-F238E27FC236}">
                      <a16:creationId xmlns:a16="http://schemas.microsoft.com/office/drawing/2014/main" id="{ECAD4D42-661B-0522-8339-E67B2C6BDFC3}"/>
                    </a:ext>
                  </a:extLst>
                </p14:cNvPr>
                <p14:cNvContentPartPr/>
                <p14:nvPr/>
              </p14:nvContentPartPr>
              <p14:xfrm>
                <a:off x="4658242" y="8137580"/>
                <a:ext cx="93600" cy="41400"/>
              </p14:xfrm>
            </p:contentPart>
          </mc:Choice>
          <mc:Fallback>
            <p:pic>
              <p:nvPicPr>
                <p:cNvPr id="1198" name="Ink 1197">
                  <a:extLst>
                    <a:ext uri="{FF2B5EF4-FFF2-40B4-BE49-F238E27FC236}">
                      <a16:creationId xmlns:a16="http://schemas.microsoft.com/office/drawing/2014/main" id="{ECAD4D42-661B-0522-8339-E67B2C6BDFC3}"/>
                    </a:ext>
                  </a:extLst>
                </p:cNvPr>
                <p:cNvPicPr/>
                <p:nvPr/>
              </p:nvPicPr>
              <p:blipFill>
                <a:blip r:embed="rId638"/>
                <a:stretch>
                  <a:fillRect/>
                </a:stretch>
              </p:blipFill>
              <p:spPr>
                <a:xfrm>
                  <a:off x="4640242" y="8119940"/>
                  <a:ext cx="1292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1199" name="Ink 1198">
                  <a:extLst>
                    <a:ext uri="{FF2B5EF4-FFF2-40B4-BE49-F238E27FC236}">
                      <a16:creationId xmlns:a16="http://schemas.microsoft.com/office/drawing/2014/main" id="{6261DDEC-AC11-2A35-251C-FCB667F00876}"/>
                    </a:ext>
                  </a:extLst>
                </p14:cNvPr>
                <p14:cNvContentPartPr/>
                <p14:nvPr/>
              </p14:nvContentPartPr>
              <p14:xfrm>
                <a:off x="4620082" y="8157740"/>
                <a:ext cx="132480" cy="53280"/>
              </p14:xfrm>
            </p:contentPart>
          </mc:Choice>
          <mc:Fallback>
            <p:pic>
              <p:nvPicPr>
                <p:cNvPr id="1199" name="Ink 1198">
                  <a:extLst>
                    <a:ext uri="{FF2B5EF4-FFF2-40B4-BE49-F238E27FC236}">
                      <a16:creationId xmlns:a16="http://schemas.microsoft.com/office/drawing/2014/main" id="{6261DDEC-AC11-2A35-251C-FCB667F00876}"/>
                    </a:ext>
                  </a:extLst>
                </p:cNvPr>
                <p:cNvPicPr/>
                <p:nvPr/>
              </p:nvPicPr>
              <p:blipFill>
                <a:blip r:embed="rId640"/>
                <a:stretch>
                  <a:fillRect/>
                </a:stretch>
              </p:blipFill>
              <p:spPr>
                <a:xfrm>
                  <a:off x="4602442" y="8140100"/>
                  <a:ext cx="1681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1200" name="Ink 1199">
                  <a:extLst>
                    <a:ext uri="{FF2B5EF4-FFF2-40B4-BE49-F238E27FC236}">
                      <a16:creationId xmlns:a16="http://schemas.microsoft.com/office/drawing/2014/main" id="{695BBD57-B4C0-0CF6-3F81-7C504E27DA98}"/>
                    </a:ext>
                  </a:extLst>
                </p14:cNvPr>
                <p14:cNvContentPartPr/>
                <p14:nvPr/>
              </p14:nvContentPartPr>
              <p14:xfrm>
                <a:off x="4668322" y="8214980"/>
                <a:ext cx="11160" cy="2520"/>
              </p14:xfrm>
            </p:contentPart>
          </mc:Choice>
          <mc:Fallback>
            <p:pic>
              <p:nvPicPr>
                <p:cNvPr id="1200" name="Ink 1199">
                  <a:extLst>
                    <a:ext uri="{FF2B5EF4-FFF2-40B4-BE49-F238E27FC236}">
                      <a16:creationId xmlns:a16="http://schemas.microsoft.com/office/drawing/2014/main" id="{695BBD57-B4C0-0CF6-3F81-7C504E27DA98}"/>
                    </a:ext>
                  </a:extLst>
                </p:cNvPr>
                <p:cNvPicPr/>
                <p:nvPr/>
              </p:nvPicPr>
              <p:blipFill>
                <a:blip r:embed="rId642"/>
                <a:stretch>
                  <a:fillRect/>
                </a:stretch>
              </p:blipFill>
              <p:spPr>
                <a:xfrm>
                  <a:off x="4650682" y="8196980"/>
                  <a:ext cx="46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1201" name="Ink 1200">
                  <a:extLst>
                    <a:ext uri="{FF2B5EF4-FFF2-40B4-BE49-F238E27FC236}">
                      <a16:creationId xmlns:a16="http://schemas.microsoft.com/office/drawing/2014/main" id="{F5DEEA2D-4D00-AED2-0DDE-EE9A1A188A78}"/>
                    </a:ext>
                  </a:extLst>
                </p14:cNvPr>
                <p14:cNvContentPartPr/>
                <p14:nvPr/>
              </p14:nvContentPartPr>
              <p14:xfrm>
                <a:off x="4634122" y="8226860"/>
                <a:ext cx="1080" cy="1080"/>
              </p14:xfrm>
            </p:contentPart>
          </mc:Choice>
          <mc:Fallback>
            <p:pic>
              <p:nvPicPr>
                <p:cNvPr id="1201" name="Ink 1200">
                  <a:extLst>
                    <a:ext uri="{FF2B5EF4-FFF2-40B4-BE49-F238E27FC236}">
                      <a16:creationId xmlns:a16="http://schemas.microsoft.com/office/drawing/2014/main" id="{F5DEEA2D-4D00-AED2-0DDE-EE9A1A188A78}"/>
                    </a:ext>
                  </a:extLst>
                </p:cNvPr>
                <p:cNvPicPr/>
                <p:nvPr/>
              </p:nvPicPr>
              <p:blipFill>
                <a:blip r:embed="rId644"/>
                <a:stretch>
                  <a:fillRect/>
                </a:stretch>
              </p:blipFill>
              <p:spPr>
                <a:xfrm>
                  <a:off x="4616482" y="8209220"/>
                  <a:ext cx="36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1202" name="Ink 1201">
                  <a:extLst>
                    <a:ext uri="{FF2B5EF4-FFF2-40B4-BE49-F238E27FC236}">
                      <a16:creationId xmlns:a16="http://schemas.microsoft.com/office/drawing/2014/main" id="{3AE9C685-92AA-FF90-56D5-3DCE16F26814}"/>
                    </a:ext>
                  </a:extLst>
                </p14:cNvPr>
                <p14:cNvContentPartPr/>
                <p14:nvPr/>
              </p14:nvContentPartPr>
              <p14:xfrm>
                <a:off x="4640962" y="8240540"/>
                <a:ext cx="17640" cy="2880"/>
              </p14:xfrm>
            </p:contentPart>
          </mc:Choice>
          <mc:Fallback>
            <p:pic>
              <p:nvPicPr>
                <p:cNvPr id="1202" name="Ink 1201">
                  <a:extLst>
                    <a:ext uri="{FF2B5EF4-FFF2-40B4-BE49-F238E27FC236}">
                      <a16:creationId xmlns:a16="http://schemas.microsoft.com/office/drawing/2014/main" id="{3AE9C685-92AA-FF90-56D5-3DCE16F26814}"/>
                    </a:ext>
                  </a:extLst>
                </p:cNvPr>
                <p:cNvPicPr/>
                <p:nvPr/>
              </p:nvPicPr>
              <p:blipFill>
                <a:blip r:embed="rId646"/>
                <a:stretch>
                  <a:fillRect/>
                </a:stretch>
              </p:blipFill>
              <p:spPr>
                <a:xfrm>
                  <a:off x="4623322" y="8222900"/>
                  <a:ext cx="532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1203" name="Ink 1202">
                  <a:extLst>
                    <a:ext uri="{FF2B5EF4-FFF2-40B4-BE49-F238E27FC236}">
                      <a16:creationId xmlns:a16="http://schemas.microsoft.com/office/drawing/2014/main" id="{B1390656-1A41-9B40-A616-DB4CA55C0B20}"/>
                    </a:ext>
                  </a:extLst>
                </p14:cNvPr>
                <p14:cNvContentPartPr/>
                <p14:nvPr/>
              </p14:nvContentPartPr>
              <p14:xfrm>
                <a:off x="4801162" y="8262860"/>
                <a:ext cx="11880" cy="2880"/>
              </p14:xfrm>
            </p:contentPart>
          </mc:Choice>
          <mc:Fallback>
            <p:pic>
              <p:nvPicPr>
                <p:cNvPr id="1203" name="Ink 1202">
                  <a:extLst>
                    <a:ext uri="{FF2B5EF4-FFF2-40B4-BE49-F238E27FC236}">
                      <a16:creationId xmlns:a16="http://schemas.microsoft.com/office/drawing/2014/main" id="{B1390656-1A41-9B40-A616-DB4CA55C0B20}"/>
                    </a:ext>
                  </a:extLst>
                </p:cNvPr>
                <p:cNvPicPr/>
                <p:nvPr/>
              </p:nvPicPr>
              <p:blipFill>
                <a:blip r:embed="rId648"/>
                <a:stretch>
                  <a:fillRect/>
                </a:stretch>
              </p:blipFill>
              <p:spPr>
                <a:xfrm>
                  <a:off x="4783162" y="8244860"/>
                  <a:ext cx="47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1205" name="Ink 1204">
                  <a:extLst>
                    <a:ext uri="{FF2B5EF4-FFF2-40B4-BE49-F238E27FC236}">
                      <a16:creationId xmlns:a16="http://schemas.microsoft.com/office/drawing/2014/main" id="{086C0F90-A12B-5EBA-C2CF-BCDE8B86E4A8}"/>
                    </a:ext>
                  </a:extLst>
                </p14:cNvPr>
                <p14:cNvContentPartPr/>
                <p14:nvPr/>
              </p14:nvContentPartPr>
              <p14:xfrm>
                <a:off x="4696402" y="8270060"/>
                <a:ext cx="40320" cy="19080"/>
              </p14:xfrm>
            </p:contentPart>
          </mc:Choice>
          <mc:Fallback>
            <p:pic>
              <p:nvPicPr>
                <p:cNvPr id="1205" name="Ink 1204">
                  <a:extLst>
                    <a:ext uri="{FF2B5EF4-FFF2-40B4-BE49-F238E27FC236}">
                      <a16:creationId xmlns:a16="http://schemas.microsoft.com/office/drawing/2014/main" id="{086C0F90-A12B-5EBA-C2CF-BCDE8B86E4A8}"/>
                    </a:ext>
                  </a:extLst>
                </p:cNvPr>
                <p:cNvPicPr/>
                <p:nvPr/>
              </p:nvPicPr>
              <p:blipFill>
                <a:blip r:embed="rId650"/>
                <a:stretch>
                  <a:fillRect/>
                </a:stretch>
              </p:blipFill>
              <p:spPr>
                <a:xfrm>
                  <a:off x="4678402" y="8252060"/>
                  <a:ext cx="75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1206" name="Ink 1205">
                  <a:extLst>
                    <a:ext uri="{FF2B5EF4-FFF2-40B4-BE49-F238E27FC236}">
                      <a16:creationId xmlns:a16="http://schemas.microsoft.com/office/drawing/2014/main" id="{32E61408-AA72-F25D-5C48-636674D45A53}"/>
                    </a:ext>
                  </a:extLst>
                </p14:cNvPr>
                <p14:cNvContentPartPr/>
                <p14:nvPr/>
              </p14:nvContentPartPr>
              <p14:xfrm>
                <a:off x="4617922" y="8269700"/>
                <a:ext cx="106200" cy="34200"/>
              </p14:xfrm>
            </p:contentPart>
          </mc:Choice>
          <mc:Fallback>
            <p:pic>
              <p:nvPicPr>
                <p:cNvPr id="1206" name="Ink 1205">
                  <a:extLst>
                    <a:ext uri="{FF2B5EF4-FFF2-40B4-BE49-F238E27FC236}">
                      <a16:creationId xmlns:a16="http://schemas.microsoft.com/office/drawing/2014/main" id="{32E61408-AA72-F25D-5C48-636674D45A53}"/>
                    </a:ext>
                  </a:extLst>
                </p:cNvPr>
                <p:cNvPicPr/>
                <p:nvPr/>
              </p:nvPicPr>
              <p:blipFill>
                <a:blip r:embed="rId652"/>
                <a:stretch>
                  <a:fillRect/>
                </a:stretch>
              </p:blipFill>
              <p:spPr>
                <a:xfrm>
                  <a:off x="4600282" y="8251700"/>
                  <a:ext cx="1418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1207" name="Ink 1206">
                  <a:extLst>
                    <a:ext uri="{FF2B5EF4-FFF2-40B4-BE49-F238E27FC236}">
                      <a16:creationId xmlns:a16="http://schemas.microsoft.com/office/drawing/2014/main" id="{F75F69C4-83E7-61E3-B2DB-7BA50165F5DC}"/>
                    </a:ext>
                  </a:extLst>
                </p14:cNvPr>
                <p14:cNvContentPartPr/>
                <p14:nvPr/>
              </p14:nvContentPartPr>
              <p14:xfrm>
                <a:off x="4666522" y="8288780"/>
                <a:ext cx="89640" cy="36000"/>
              </p14:xfrm>
            </p:contentPart>
          </mc:Choice>
          <mc:Fallback>
            <p:pic>
              <p:nvPicPr>
                <p:cNvPr id="1207" name="Ink 1206">
                  <a:extLst>
                    <a:ext uri="{FF2B5EF4-FFF2-40B4-BE49-F238E27FC236}">
                      <a16:creationId xmlns:a16="http://schemas.microsoft.com/office/drawing/2014/main" id="{F75F69C4-83E7-61E3-B2DB-7BA50165F5DC}"/>
                    </a:ext>
                  </a:extLst>
                </p:cNvPr>
                <p:cNvPicPr/>
                <p:nvPr/>
              </p:nvPicPr>
              <p:blipFill>
                <a:blip r:embed="rId654"/>
                <a:stretch>
                  <a:fillRect/>
                </a:stretch>
              </p:blipFill>
              <p:spPr>
                <a:xfrm>
                  <a:off x="4648882" y="8270780"/>
                  <a:ext cx="1252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1208" name="Ink 1207">
                  <a:extLst>
                    <a:ext uri="{FF2B5EF4-FFF2-40B4-BE49-F238E27FC236}">
                      <a16:creationId xmlns:a16="http://schemas.microsoft.com/office/drawing/2014/main" id="{73643793-FFD3-E523-491F-5E77220E21F6}"/>
                    </a:ext>
                  </a:extLst>
                </p14:cNvPr>
                <p14:cNvContentPartPr/>
                <p14:nvPr/>
              </p14:nvContentPartPr>
              <p14:xfrm>
                <a:off x="4676242" y="8321180"/>
                <a:ext cx="59400" cy="22320"/>
              </p14:xfrm>
            </p:contentPart>
          </mc:Choice>
          <mc:Fallback>
            <p:pic>
              <p:nvPicPr>
                <p:cNvPr id="1208" name="Ink 1207">
                  <a:extLst>
                    <a:ext uri="{FF2B5EF4-FFF2-40B4-BE49-F238E27FC236}">
                      <a16:creationId xmlns:a16="http://schemas.microsoft.com/office/drawing/2014/main" id="{73643793-FFD3-E523-491F-5E77220E21F6}"/>
                    </a:ext>
                  </a:extLst>
                </p:cNvPr>
                <p:cNvPicPr/>
                <p:nvPr/>
              </p:nvPicPr>
              <p:blipFill>
                <a:blip r:embed="rId656"/>
                <a:stretch>
                  <a:fillRect/>
                </a:stretch>
              </p:blipFill>
              <p:spPr>
                <a:xfrm>
                  <a:off x="4658242" y="8303540"/>
                  <a:ext cx="950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1209" name="Ink 1208">
                  <a:extLst>
                    <a:ext uri="{FF2B5EF4-FFF2-40B4-BE49-F238E27FC236}">
                      <a16:creationId xmlns:a16="http://schemas.microsoft.com/office/drawing/2014/main" id="{EEB83424-CE4C-5EB7-11CF-0F1AE1E63FB4}"/>
                    </a:ext>
                  </a:extLst>
                </p14:cNvPr>
                <p14:cNvContentPartPr/>
                <p14:nvPr/>
              </p14:nvContentPartPr>
              <p14:xfrm>
                <a:off x="4658962" y="8350700"/>
                <a:ext cx="48960" cy="11880"/>
              </p14:xfrm>
            </p:contentPart>
          </mc:Choice>
          <mc:Fallback>
            <p:pic>
              <p:nvPicPr>
                <p:cNvPr id="1209" name="Ink 1208">
                  <a:extLst>
                    <a:ext uri="{FF2B5EF4-FFF2-40B4-BE49-F238E27FC236}">
                      <a16:creationId xmlns:a16="http://schemas.microsoft.com/office/drawing/2014/main" id="{EEB83424-CE4C-5EB7-11CF-0F1AE1E63FB4}"/>
                    </a:ext>
                  </a:extLst>
                </p:cNvPr>
                <p:cNvPicPr/>
                <p:nvPr/>
              </p:nvPicPr>
              <p:blipFill>
                <a:blip r:embed="rId658"/>
                <a:stretch>
                  <a:fillRect/>
                </a:stretch>
              </p:blipFill>
              <p:spPr>
                <a:xfrm>
                  <a:off x="4641322" y="8332700"/>
                  <a:ext cx="84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1210" name="Ink 1209">
                  <a:extLst>
                    <a:ext uri="{FF2B5EF4-FFF2-40B4-BE49-F238E27FC236}">
                      <a16:creationId xmlns:a16="http://schemas.microsoft.com/office/drawing/2014/main" id="{3A6F3AE2-1256-7075-2421-D8E7DAE3769D}"/>
                    </a:ext>
                  </a:extLst>
                </p14:cNvPr>
                <p14:cNvContentPartPr/>
                <p14:nvPr/>
              </p14:nvContentPartPr>
              <p14:xfrm>
                <a:off x="4642402" y="8358260"/>
                <a:ext cx="38160" cy="3960"/>
              </p14:xfrm>
            </p:contentPart>
          </mc:Choice>
          <mc:Fallback>
            <p:pic>
              <p:nvPicPr>
                <p:cNvPr id="1210" name="Ink 1209">
                  <a:extLst>
                    <a:ext uri="{FF2B5EF4-FFF2-40B4-BE49-F238E27FC236}">
                      <a16:creationId xmlns:a16="http://schemas.microsoft.com/office/drawing/2014/main" id="{3A6F3AE2-1256-7075-2421-D8E7DAE3769D}"/>
                    </a:ext>
                  </a:extLst>
                </p:cNvPr>
                <p:cNvPicPr/>
                <p:nvPr/>
              </p:nvPicPr>
              <p:blipFill>
                <a:blip r:embed="rId660"/>
                <a:stretch>
                  <a:fillRect/>
                </a:stretch>
              </p:blipFill>
              <p:spPr>
                <a:xfrm>
                  <a:off x="4624402" y="8340620"/>
                  <a:ext cx="73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1211" name="Ink 1210">
                  <a:extLst>
                    <a:ext uri="{FF2B5EF4-FFF2-40B4-BE49-F238E27FC236}">
                      <a16:creationId xmlns:a16="http://schemas.microsoft.com/office/drawing/2014/main" id="{29657EB5-DE2F-F11A-1842-17BE9E19C5CC}"/>
                    </a:ext>
                  </a:extLst>
                </p14:cNvPr>
                <p14:cNvContentPartPr/>
                <p14:nvPr/>
              </p14:nvContentPartPr>
              <p14:xfrm>
                <a:off x="4648162" y="8339900"/>
                <a:ext cx="4320" cy="6840"/>
              </p14:xfrm>
            </p:contentPart>
          </mc:Choice>
          <mc:Fallback>
            <p:pic>
              <p:nvPicPr>
                <p:cNvPr id="1211" name="Ink 1210">
                  <a:extLst>
                    <a:ext uri="{FF2B5EF4-FFF2-40B4-BE49-F238E27FC236}">
                      <a16:creationId xmlns:a16="http://schemas.microsoft.com/office/drawing/2014/main" id="{29657EB5-DE2F-F11A-1842-17BE9E19C5CC}"/>
                    </a:ext>
                  </a:extLst>
                </p:cNvPr>
                <p:cNvPicPr/>
                <p:nvPr/>
              </p:nvPicPr>
              <p:blipFill>
                <a:blip r:embed="rId662"/>
                <a:stretch>
                  <a:fillRect/>
                </a:stretch>
              </p:blipFill>
              <p:spPr>
                <a:xfrm>
                  <a:off x="4630162" y="8321900"/>
                  <a:ext cx="39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1212" name="Ink 1211">
                  <a:extLst>
                    <a:ext uri="{FF2B5EF4-FFF2-40B4-BE49-F238E27FC236}">
                      <a16:creationId xmlns:a16="http://schemas.microsoft.com/office/drawing/2014/main" id="{393D61E3-A834-92D3-A38C-888D8A5058A6}"/>
                    </a:ext>
                  </a:extLst>
                </p14:cNvPr>
                <p14:cNvContentPartPr/>
                <p14:nvPr/>
              </p14:nvContentPartPr>
              <p14:xfrm>
                <a:off x="4633402" y="8302100"/>
                <a:ext cx="82440" cy="42480"/>
              </p14:xfrm>
            </p:contentPart>
          </mc:Choice>
          <mc:Fallback>
            <p:pic>
              <p:nvPicPr>
                <p:cNvPr id="1212" name="Ink 1211">
                  <a:extLst>
                    <a:ext uri="{FF2B5EF4-FFF2-40B4-BE49-F238E27FC236}">
                      <a16:creationId xmlns:a16="http://schemas.microsoft.com/office/drawing/2014/main" id="{393D61E3-A834-92D3-A38C-888D8A5058A6}"/>
                    </a:ext>
                  </a:extLst>
                </p:cNvPr>
                <p:cNvPicPr/>
                <p:nvPr/>
              </p:nvPicPr>
              <p:blipFill>
                <a:blip r:embed="rId664"/>
                <a:stretch>
                  <a:fillRect/>
                </a:stretch>
              </p:blipFill>
              <p:spPr>
                <a:xfrm>
                  <a:off x="4615402" y="8284100"/>
                  <a:ext cx="1180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1213" name="Ink 1212">
                  <a:extLst>
                    <a:ext uri="{FF2B5EF4-FFF2-40B4-BE49-F238E27FC236}">
                      <a16:creationId xmlns:a16="http://schemas.microsoft.com/office/drawing/2014/main" id="{ED158CD8-E4B3-1596-F1F9-BC3F729B3007}"/>
                    </a:ext>
                  </a:extLst>
                </p14:cNvPr>
                <p14:cNvContentPartPr/>
                <p14:nvPr/>
              </p14:nvContentPartPr>
              <p14:xfrm>
                <a:off x="4629802" y="8342420"/>
                <a:ext cx="138240" cy="28800"/>
              </p14:xfrm>
            </p:contentPart>
          </mc:Choice>
          <mc:Fallback>
            <p:pic>
              <p:nvPicPr>
                <p:cNvPr id="1213" name="Ink 1212">
                  <a:extLst>
                    <a:ext uri="{FF2B5EF4-FFF2-40B4-BE49-F238E27FC236}">
                      <a16:creationId xmlns:a16="http://schemas.microsoft.com/office/drawing/2014/main" id="{ED158CD8-E4B3-1596-F1F9-BC3F729B3007}"/>
                    </a:ext>
                  </a:extLst>
                </p:cNvPr>
                <p:cNvPicPr/>
                <p:nvPr/>
              </p:nvPicPr>
              <p:blipFill>
                <a:blip r:embed="rId666"/>
                <a:stretch>
                  <a:fillRect/>
                </a:stretch>
              </p:blipFill>
              <p:spPr>
                <a:xfrm>
                  <a:off x="4611802" y="8324780"/>
                  <a:ext cx="1738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1214" name="Ink 1213">
                  <a:extLst>
                    <a:ext uri="{FF2B5EF4-FFF2-40B4-BE49-F238E27FC236}">
                      <a16:creationId xmlns:a16="http://schemas.microsoft.com/office/drawing/2014/main" id="{7B51A093-94DE-6402-ADC9-82B21BF646BB}"/>
                    </a:ext>
                  </a:extLst>
                </p14:cNvPr>
                <p14:cNvContentPartPr/>
                <p14:nvPr/>
              </p14:nvContentPartPr>
              <p14:xfrm>
                <a:off x="4636642" y="8359340"/>
                <a:ext cx="100440" cy="33120"/>
              </p14:xfrm>
            </p:contentPart>
          </mc:Choice>
          <mc:Fallback>
            <p:pic>
              <p:nvPicPr>
                <p:cNvPr id="1214" name="Ink 1213">
                  <a:extLst>
                    <a:ext uri="{FF2B5EF4-FFF2-40B4-BE49-F238E27FC236}">
                      <a16:creationId xmlns:a16="http://schemas.microsoft.com/office/drawing/2014/main" id="{7B51A093-94DE-6402-ADC9-82B21BF646BB}"/>
                    </a:ext>
                  </a:extLst>
                </p:cNvPr>
                <p:cNvPicPr/>
                <p:nvPr/>
              </p:nvPicPr>
              <p:blipFill>
                <a:blip r:embed="rId668"/>
                <a:stretch>
                  <a:fillRect/>
                </a:stretch>
              </p:blipFill>
              <p:spPr>
                <a:xfrm>
                  <a:off x="4619002" y="8341340"/>
                  <a:ext cx="136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1215" name="Ink 1214">
                  <a:extLst>
                    <a:ext uri="{FF2B5EF4-FFF2-40B4-BE49-F238E27FC236}">
                      <a16:creationId xmlns:a16="http://schemas.microsoft.com/office/drawing/2014/main" id="{D2339BD6-ACFE-FA83-9CC3-B5D768E698D9}"/>
                    </a:ext>
                  </a:extLst>
                </p14:cNvPr>
                <p14:cNvContentPartPr/>
                <p14:nvPr/>
              </p14:nvContentPartPr>
              <p14:xfrm>
                <a:off x="4619722" y="8401100"/>
                <a:ext cx="4680" cy="4680"/>
              </p14:xfrm>
            </p:contentPart>
          </mc:Choice>
          <mc:Fallback>
            <p:pic>
              <p:nvPicPr>
                <p:cNvPr id="1215" name="Ink 1214">
                  <a:extLst>
                    <a:ext uri="{FF2B5EF4-FFF2-40B4-BE49-F238E27FC236}">
                      <a16:creationId xmlns:a16="http://schemas.microsoft.com/office/drawing/2014/main" id="{D2339BD6-ACFE-FA83-9CC3-B5D768E698D9}"/>
                    </a:ext>
                  </a:extLst>
                </p:cNvPr>
                <p:cNvPicPr/>
                <p:nvPr/>
              </p:nvPicPr>
              <p:blipFill>
                <a:blip r:embed="rId670"/>
                <a:stretch>
                  <a:fillRect/>
                </a:stretch>
              </p:blipFill>
              <p:spPr>
                <a:xfrm>
                  <a:off x="4602082" y="8383460"/>
                  <a:ext cx="403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1216" name="Ink 1215">
                  <a:extLst>
                    <a:ext uri="{FF2B5EF4-FFF2-40B4-BE49-F238E27FC236}">
                      <a16:creationId xmlns:a16="http://schemas.microsoft.com/office/drawing/2014/main" id="{BFFB0B52-9853-65D1-5F35-D076A3C5CB96}"/>
                    </a:ext>
                  </a:extLst>
                </p14:cNvPr>
                <p14:cNvContentPartPr/>
                <p14:nvPr/>
              </p14:nvContentPartPr>
              <p14:xfrm>
                <a:off x="4646362" y="8365460"/>
                <a:ext cx="92880" cy="45720"/>
              </p14:xfrm>
            </p:contentPart>
          </mc:Choice>
          <mc:Fallback>
            <p:pic>
              <p:nvPicPr>
                <p:cNvPr id="1216" name="Ink 1215">
                  <a:extLst>
                    <a:ext uri="{FF2B5EF4-FFF2-40B4-BE49-F238E27FC236}">
                      <a16:creationId xmlns:a16="http://schemas.microsoft.com/office/drawing/2014/main" id="{BFFB0B52-9853-65D1-5F35-D076A3C5CB96}"/>
                    </a:ext>
                  </a:extLst>
                </p:cNvPr>
                <p:cNvPicPr/>
                <p:nvPr/>
              </p:nvPicPr>
              <p:blipFill>
                <a:blip r:embed="rId672"/>
                <a:stretch>
                  <a:fillRect/>
                </a:stretch>
              </p:blipFill>
              <p:spPr>
                <a:xfrm>
                  <a:off x="4628722" y="8347460"/>
                  <a:ext cx="1285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1217" name="Ink 1216">
                  <a:extLst>
                    <a:ext uri="{FF2B5EF4-FFF2-40B4-BE49-F238E27FC236}">
                      <a16:creationId xmlns:a16="http://schemas.microsoft.com/office/drawing/2014/main" id="{D449AB16-5331-C8DD-7714-59829CB8272D}"/>
                    </a:ext>
                  </a:extLst>
                </p14:cNvPr>
                <p14:cNvContentPartPr/>
                <p14:nvPr/>
              </p14:nvContentPartPr>
              <p14:xfrm>
                <a:off x="4612162" y="8391020"/>
                <a:ext cx="110160" cy="39240"/>
              </p14:xfrm>
            </p:contentPart>
          </mc:Choice>
          <mc:Fallback>
            <p:pic>
              <p:nvPicPr>
                <p:cNvPr id="1217" name="Ink 1216">
                  <a:extLst>
                    <a:ext uri="{FF2B5EF4-FFF2-40B4-BE49-F238E27FC236}">
                      <a16:creationId xmlns:a16="http://schemas.microsoft.com/office/drawing/2014/main" id="{D449AB16-5331-C8DD-7714-59829CB8272D}"/>
                    </a:ext>
                  </a:extLst>
                </p:cNvPr>
                <p:cNvPicPr/>
                <p:nvPr/>
              </p:nvPicPr>
              <p:blipFill>
                <a:blip r:embed="rId674"/>
                <a:stretch>
                  <a:fillRect/>
                </a:stretch>
              </p:blipFill>
              <p:spPr>
                <a:xfrm>
                  <a:off x="4594162" y="8373020"/>
                  <a:ext cx="145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1218" name="Ink 1217">
                  <a:extLst>
                    <a:ext uri="{FF2B5EF4-FFF2-40B4-BE49-F238E27FC236}">
                      <a16:creationId xmlns:a16="http://schemas.microsoft.com/office/drawing/2014/main" id="{643BB30B-B8A1-F733-32AB-B4471B353396}"/>
                    </a:ext>
                  </a:extLst>
                </p14:cNvPr>
                <p14:cNvContentPartPr/>
                <p14:nvPr/>
              </p14:nvContentPartPr>
              <p14:xfrm>
                <a:off x="4672282" y="8399300"/>
                <a:ext cx="67680" cy="16560"/>
              </p14:xfrm>
            </p:contentPart>
          </mc:Choice>
          <mc:Fallback>
            <p:pic>
              <p:nvPicPr>
                <p:cNvPr id="1218" name="Ink 1217">
                  <a:extLst>
                    <a:ext uri="{FF2B5EF4-FFF2-40B4-BE49-F238E27FC236}">
                      <a16:creationId xmlns:a16="http://schemas.microsoft.com/office/drawing/2014/main" id="{643BB30B-B8A1-F733-32AB-B4471B353396}"/>
                    </a:ext>
                  </a:extLst>
                </p:cNvPr>
                <p:cNvPicPr/>
                <p:nvPr/>
              </p:nvPicPr>
              <p:blipFill>
                <a:blip r:embed="rId676"/>
                <a:stretch>
                  <a:fillRect/>
                </a:stretch>
              </p:blipFill>
              <p:spPr>
                <a:xfrm>
                  <a:off x="4654282" y="8381660"/>
                  <a:ext cx="103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1219" name="Ink 1218">
                  <a:extLst>
                    <a:ext uri="{FF2B5EF4-FFF2-40B4-BE49-F238E27FC236}">
                      <a16:creationId xmlns:a16="http://schemas.microsoft.com/office/drawing/2014/main" id="{F34061C5-BD0A-2C5D-F024-B01F013A4EAF}"/>
                    </a:ext>
                  </a:extLst>
                </p14:cNvPr>
                <p14:cNvContentPartPr/>
                <p14:nvPr/>
              </p14:nvContentPartPr>
              <p14:xfrm>
                <a:off x="4663282" y="8410100"/>
                <a:ext cx="99360" cy="26640"/>
              </p14:xfrm>
            </p:contentPart>
          </mc:Choice>
          <mc:Fallback>
            <p:pic>
              <p:nvPicPr>
                <p:cNvPr id="1219" name="Ink 1218">
                  <a:extLst>
                    <a:ext uri="{FF2B5EF4-FFF2-40B4-BE49-F238E27FC236}">
                      <a16:creationId xmlns:a16="http://schemas.microsoft.com/office/drawing/2014/main" id="{F34061C5-BD0A-2C5D-F024-B01F013A4EAF}"/>
                    </a:ext>
                  </a:extLst>
                </p:cNvPr>
                <p:cNvPicPr/>
                <p:nvPr/>
              </p:nvPicPr>
              <p:blipFill>
                <a:blip r:embed="rId678"/>
                <a:stretch>
                  <a:fillRect/>
                </a:stretch>
              </p:blipFill>
              <p:spPr>
                <a:xfrm>
                  <a:off x="4645642" y="8392460"/>
                  <a:ext cx="1350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1220" name="Ink 1219">
                  <a:extLst>
                    <a:ext uri="{FF2B5EF4-FFF2-40B4-BE49-F238E27FC236}">
                      <a16:creationId xmlns:a16="http://schemas.microsoft.com/office/drawing/2014/main" id="{94ACAC4E-C33B-3240-E980-A876C35FA841}"/>
                    </a:ext>
                  </a:extLst>
                </p14:cNvPr>
                <p14:cNvContentPartPr/>
                <p14:nvPr/>
              </p14:nvContentPartPr>
              <p14:xfrm>
                <a:off x="4744282" y="8182220"/>
                <a:ext cx="122040" cy="48960"/>
              </p14:xfrm>
            </p:contentPart>
          </mc:Choice>
          <mc:Fallback>
            <p:pic>
              <p:nvPicPr>
                <p:cNvPr id="1220" name="Ink 1219">
                  <a:extLst>
                    <a:ext uri="{FF2B5EF4-FFF2-40B4-BE49-F238E27FC236}">
                      <a16:creationId xmlns:a16="http://schemas.microsoft.com/office/drawing/2014/main" id="{94ACAC4E-C33B-3240-E980-A876C35FA841}"/>
                    </a:ext>
                  </a:extLst>
                </p:cNvPr>
                <p:cNvPicPr/>
                <p:nvPr/>
              </p:nvPicPr>
              <p:blipFill>
                <a:blip r:embed="rId680"/>
                <a:stretch>
                  <a:fillRect/>
                </a:stretch>
              </p:blipFill>
              <p:spPr>
                <a:xfrm>
                  <a:off x="4726282" y="8164580"/>
                  <a:ext cx="157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1221" name="Ink 1220">
                  <a:extLst>
                    <a:ext uri="{FF2B5EF4-FFF2-40B4-BE49-F238E27FC236}">
                      <a16:creationId xmlns:a16="http://schemas.microsoft.com/office/drawing/2014/main" id="{0C76EF35-8D0A-EA2D-3CFC-5C4D16D0F463}"/>
                    </a:ext>
                  </a:extLst>
                </p14:cNvPr>
                <p14:cNvContentPartPr/>
                <p14:nvPr/>
              </p14:nvContentPartPr>
              <p14:xfrm>
                <a:off x="4774522" y="8218940"/>
                <a:ext cx="303480" cy="75960"/>
              </p14:xfrm>
            </p:contentPart>
          </mc:Choice>
          <mc:Fallback>
            <p:pic>
              <p:nvPicPr>
                <p:cNvPr id="1221" name="Ink 1220">
                  <a:extLst>
                    <a:ext uri="{FF2B5EF4-FFF2-40B4-BE49-F238E27FC236}">
                      <a16:creationId xmlns:a16="http://schemas.microsoft.com/office/drawing/2014/main" id="{0C76EF35-8D0A-EA2D-3CFC-5C4D16D0F463}"/>
                    </a:ext>
                  </a:extLst>
                </p:cNvPr>
                <p:cNvPicPr/>
                <p:nvPr/>
              </p:nvPicPr>
              <p:blipFill>
                <a:blip r:embed="rId682"/>
                <a:stretch>
                  <a:fillRect/>
                </a:stretch>
              </p:blipFill>
              <p:spPr>
                <a:xfrm>
                  <a:off x="4756522" y="8200940"/>
                  <a:ext cx="339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1222" name="Ink 1221">
                  <a:extLst>
                    <a:ext uri="{FF2B5EF4-FFF2-40B4-BE49-F238E27FC236}">
                      <a16:creationId xmlns:a16="http://schemas.microsoft.com/office/drawing/2014/main" id="{B95EF4F7-4AAC-F5B9-BF08-0893A04F3E60}"/>
                    </a:ext>
                  </a:extLst>
                </p14:cNvPr>
                <p14:cNvContentPartPr/>
                <p14:nvPr/>
              </p14:nvContentPartPr>
              <p14:xfrm>
                <a:off x="4816282" y="8296340"/>
                <a:ext cx="246600" cy="69480"/>
              </p14:xfrm>
            </p:contentPart>
          </mc:Choice>
          <mc:Fallback>
            <p:pic>
              <p:nvPicPr>
                <p:cNvPr id="1222" name="Ink 1221">
                  <a:extLst>
                    <a:ext uri="{FF2B5EF4-FFF2-40B4-BE49-F238E27FC236}">
                      <a16:creationId xmlns:a16="http://schemas.microsoft.com/office/drawing/2014/main" id="{B95EF4F7-4AAC-F5B9-BF08-0893A04F3E60}"/>
                    </a:ext>
                  </a:extLst>
                </p:cNvPr>
                <p:cNvPicPr/>
                <p:nvPr/>
              </p:nvPicPr>
              <p:blipFill>
                <a:blip r:embed="rId684"/>
                <a:stretch>
                  <a:fillRect/>
                </a:stretch>
              </p:blipFill>
              <p:spPr>
                <a:xfrm>
                  <a:off x="4798642" y="8278700"/>
                  <a:ext cx="282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1223" name="Ink 1222">
                  <a:extLst>
                    <a:ext uri="{FF2B5EF4-FFF2-40B4-BE49-F238E27FC236}">
                      <a16:creationId xmlns:a16="http://schemas.microsoft.com/office/drawing/2014/main" id="{2D6A9750-99F0-3309-DD9D-D8CE0A16F817}"/>
                    </a:ext>
                  </a:extLst>
                </p14:cNvPr>
                <p14:cNvContentPartPr/>
                <p14:nvPr/>
              </p14:nvContentPartPr>
              <p14:xfrm>
                <a:off x="4905202" y="8372660"/>
                <a:ext cx="36720" cy="3600"/>
              </p14:xfrm>
            </p:contentPart>
          </mc:Choice>
          <mc:Fallback>
            <p:pic>
              <p:nvPicPr>
                <p:cNvPr id="1223" name="Ink 1222">
                  <a:extLst>
                    <a:ext uri="{FF2B5EF4-FFF2-40B4-BE49-F238E27FC236}">
                      <a16:creationId xmlns:a16="http://schemas.microsoft.com/office/drawing/2014/main" id="{2D6A9750-99F0-3309-DD9D-D8CE0A16F817}"/>
                    </a:ext>
                  </a:extLst>
                </p:cNvPr>
                <p:cNvPicPr/>
                <p:nvPr/>
              </p:nvPicPr>
              <p:blipFill>
                <a:blip r:embed="rId686"/>
                <a:stretch>
                  <a:fillRect/>
                </a:stretch>
              </p:blipFill>
              <p:spPr>
                <a:xfrm>
                  <a:off x="4887562" y="8355020"/>
                  <a:ext cx="72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87">
              <p14:nvContentPartPr>
                <p14:cNvPr id="1224" name="Ink 1223">
                  <a:extLst>
                    <a:ext uri="{FF2B5EF4-FFF2-40B4-BE49-F238E27FC236}">
                      <a16:creationId xmlns:a16="http://schemas.microsoft.com/office/drawing/2014/main" id="{AA3CD76A-A60B-64EB-5151-952FB1715D2E}"/>
                    </a:ext>
                  </a:extLst>
                </p14:cNvPr>
                <p14:cNvContentPartPr/>
                <p14:nvPr/>
              </p14:nvContentPartPr>
              <p14:xfrm>
                <a:off x="4893682" y="8429540"/>
                <a:ext cx="15120" cy="1440"/>
              </p14:xfrm>
            </p:contentPart>
          </mc:Choice>
          <mc:Fallback>
            <p:pic>
              <p:nvPicPr>
                <p:cNvPr id="1224" name="Ink 1223">
                  <a:extLst>
                    <a:ext uri="{FF2B5EF4-FFF2-40B4-BE49-F238E27FC236}">
                      <a16:creationId xmlns:a16="http://schemas.microsoft.com/office/drawing/2014/main" id="{AA3CD76A-A60B-64EB-5151-952FB1715D2E}"/>
                    </a:ext>
                  </a:extLst>
                </p:cNvPr>
                <p:cNvPicPr/>
                <p:nvPr/>
              </p:nvPicPr>
              <p:blipFill>
                <a:blip r:embed="rId688"/>
                <a:stretch>
                  <a:fillRect/>
                </a:stretch>
              </p:blipFill>
              <p:spPr>
                <a:xfrm>
                  <a:off x="4875682" y="8411900"/>
                  <a:ext cx="507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1225" name="Ink 1224">
                  <a:extLst>
                    <a:ext uri="{FF2B5EF4-FFF2-40B4-BE49-F238E27FC236}">
                      <a16:creationId xmlns:a16="http://schemas.microsoft.com/office/drawing/2014/main" id="{924A230A-6D4F-A1AA-92CC-F7E0F73041C9}"/>
                    </a:ext>
                  </a:extLst>
                </p14:cNvPr>
                <p14:cNvContentPartPr/>
                <p14:nvPr/>
              </p14:nvContentPartPr>
              <p14:xfrm>
                <a:off x="4973602" y="8442860"/>
                <a:ext cx="12960" cy="6120"/>
              </p14:xfrm>
            </p:contentPart>
          </mc:Choice>
          <mc:Fallback>
            <p:pic>
              <p:nvPicPr>
                <p:cNvPr id="1225" name="Ink 1224">
                  <a:extLst>
                    <a:ext uri="{FF2B5EF4-FFF2-40B4-BE49-F238E27FC236}">
                      <a16:creationId xmlns:a16="http://schemas.microsoft.com/office/drawing/2014/main" id="{924A230A-6D4F-A1AA-92CC-F7E0F73041C9}"/>
                    </a:ext>
                  </a:extLst>
                </p:cNvPr>
                <p:cNvPicPr/>
                <p:nvPr/>
              </p:nvPicPr>
              <p:blipFill>
                <a:blip r:embed="rId690"/>
                <a:stretch>
                  <a:fillRect/>
                </a:stretch>
              </p:blipFill>
              <p:spPr>
                <a:xfrm>
                  <a:off x="4955962" y="8424860"/>
                  <a:ext cx="48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1226" name="Ink 1225">
                  <a:extLst>
                    <a:ext uri="{FF2B5EF4-FFF2-40B4-BE49-F238E27FC236}">
                      <a16:creationId xmlns:a16="http://schemas.microsoft.com/office/drawing/2014/main" id="{4645712B-A7BC-6847-7D14-3CC9804BA224}"/>
                    </a:ext>
                  </a:extLst>
                </p14:cNvPr>
                <p14:cNvContentPartPr/>
                <p14:nvPr/>
              </p14:nvContentPartPr>
              <p14:xfrm>
                <a:off x="4871002" y="8443940"/>
                <a:ext cx="17280" cy="7200"/>
              </p14:xfrm>
            </p:contentPart>
          </mc:Choice>
          <mc:Fallback>
            <p:pic>
              <p:nvPicPr>
                <p:cNvPr id="1226" name="Ink 1225">
                  <a:extLst>
                    <a:ext uri="{FF2B5EF4-FFF2-40B4-BE49-F238E27FC236}">
                      <a16:creationId xmlns:a16="http://schemas.microsoft.com/office/drawing/2014/main" id="{4645712B-A7BC-6847-7D14-3CC9804BA224}"/>
                    </a:ext>
                  </a:extLst>
                </p:cNvPr>
                <p:cNvPicPr/>
                <p:nvPr/>
              </p:nvPicPr>
              <p:blipFill>
                <a:blip r:embed="rId692"/>
                <a:stretch>
                  <a:fillRect/>
                </a:stretch>
              </p:blipFill>
              <p:spPr>
                <a:xfrm>
                  <a:off x="4853362" y="8426300"/>
                  <a:ext cx="52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1227" name="Ink 1226">
                  <a:extLst>
                    <a:ext uri="{FF2B5EF4-FFF2-40B4-BE49-F238E27FC236}">
                      <a16:creationId xmlns:a16="http://schemas.microsoft.com/office/drawing/2014/main" id="{E9F6BE83-B7A3-7486-70AD-A584E1945E7E}"/>
                    </a:ext>
                  </a:extLst>
                </p14:cNvPr>
                <p14:cNvContentPartPr/>
                <p14:nvPr/>
              </p14:nvContentPartPr>
              <p14:xfrm>
                <a:off x="4941922" y="8461940"/>
                <a:ext cx="36360" cy="6120"/>
              </p14:xfrm>
            </p:contentPart>
          </mc:Choice>
          <mc:Fallback>
            <p:pic>
              <p:nvPicPr>
                <p:cNvPr id="1227" name="Ink 1226">
                  <a:extLst>
                    <a:ext uri="{FF2B5EF4-FFF2-40B4-BE49-F238E27FC236}">
                      <a16:creationId xmlns:a16="http://schemas.microsoft.com/office/drawing/2014/main" id="{E9F6BE83-B7A3-7486-70AD-A584E1945E7E}"/>
                    </a:ext>
                  </a:extLst>
                </p:cNvPr>
                <p:cNvPicPr/>
                <p:nvPr/>
              </p:nvPicPr>
              <p:blipFill>
                <a:blip r:embed="rId694"/>
                <a:stretch>
                  <a:fillRect/>
                </a:stretch>
              </p:blipFill>
              <p:spPr>
                <a:xfrm>
                  <a:off x="4924282" y="8443940"/>
                  <a:ext cx="72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1228" name="Ink 1227">
                  <a:extLst>
                    <a:ext uri="{FF2B5EF4-FFF2-40B4-BE49-F238E27FC236}">
                      <a16:creationId xmlns:a16="http://schemas.microsoft.com/office/drawing/2014/main" id="{20F93ABE-FE2C-B573-238D-A3FFAE2DD175}"/>
                    </a:ext>
                  </a:extLst>
                </p14:cNvPr>
                <p14:cNvContentPartPr/>
                <p14:nvPr/>
              </p14:nvContentPartPr>
              <p14:xfrm>
                <a:off x="5144602" y="8311820"/>
                <a:ext cx="207000" cy="71280"/>
              </p14:xfrm>
            </p:contentPart>
          </mc:Choice>
          <mc:Fallback>
            <p:pic>
              <p:nvPicPr>
                <p:cNvPr id="1228" name="Ink 1227">
                  <a:extLst>
                    <a:ext uri="{FF2B5EF4-FFF2-40B4-BE49-F238E27FC236}">
                      <a16:creationId xmlns:a16="http://schemas.microsoft.com/office/drawing/2014/main" id="{20F93ABE-FE2C-B573-238D-A3FFAE2DD175}"/>
                    </a:ext>
                  </a:extLst>
                </p:cNvPr>
                <p:cNvPicPr/>
                <p:nvPr/>
              </p:nvPicPr>
              <p:blipFill>
                <a:blip r:embed="rId696"/>
                <a:stretch>
                  <a:fillRect/>
                </a:stretch>
              </p:blipFill>
              <p:spPr>
                <a:xfrm>
                  <a:off x="5126962" y="8293820"/>
                  <a:ext cx="2426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1229" name="Ink 1228">
                  <a:extLst>
                    <a:ext uri="{FF2B5EF4-FFF2-40B4-BE49-F238E27FC236}">
                      <a16:creationId xmlns:a16="http://schemas.microsoft.com/office/drawing/2014/main" id="{55187417-2BFD-7104-A793-A6846C9B1184}"/>
                    </a:ext>
                  </a:extLst>
                </p14:cNvPr>
                <p14:cNvContentPartPr/>
                <p14:nvPr/>
              </p14:nvContentPartPr>
              <p14:xfrm>
                <a:off x="5190682" y="8386340"/>
                <a:ext cx="49680" cy="19800"/>
              </p14:xfrm>
            </p:contentPart>
          </mc:Choice>
          <mc:Fallback>
            <p:pic>
              <p:nvPicPr>
                <p:cNvPr id="1229" name="Ink 1228">
                  <a:extLst>
                    <a:ext uri="{FF2B5EF4-FFF2-40B4-BE49-F238E27FC236}">
                      <a16:creationId xmlns:a16="http://schemas.microsoft.com/office/drawing/2014/main" id="{55187417-2BFD-7104-A793-A6846C9B1184}"/>
                    </a:ext>
                  </a:extLst>
                </p:cNvPr>
                <p:cNvPicPr/>
                <p:nvPr/>
              </p:nvPicPr>
              <p:blipFill>
                <a:blip r:embed="rId698"/>
                <a:stretch>
                  <a:fillRect/>
                </a:stretch>
              </p:blipFill>
              <p:spPr>
                <a:xfrm>
                  <a:off x="5173042" y="8368340"/>
                  <a:ext cx="853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1230" name="Ink 1229">
                  <a:extLst>
                    <a:ext uri="{FF2B5EF4-FFF2-40B4-BE49-F238E27FC236}">
                      <a16:creationId xmlns:a16="http://schemas.microsoft.com/office/drawing/2014/main" id="{469342D6-E80F-A2EE-DB01-6359A0875506}"/>
                    </a:ext>
                  </a:extLst>
                </p14:cNvPr>
                <p14:cNvContentPartPr/>
                <p14:nvPr/>
              </p14:nvContentPartPr>
              <p14:xfrm>
                <a:off x="5118682" y="8445020"/>
                <a:ext cx="121320" cy="42840"/>
              </p14:xfrm>
            </p:contentPart>
          </mc:Choice>
          <mc:Fallback>
            <p:pic>
              <p:nvPicPr>
                <p:cNvPr id="1230" name="Ink 1229">
                  <a:extLst>
                    <a:ext uri="{FF2B5EF4-FFF2-40B4-BE49-F238E27FC236}">
                      <a16:creationId xmlns:a16="http://schemas.microsoft.com/office/drawing/2014/main" id="{469342D6-E80F-A2EE-DB01-6359A0875506}"/>
                    </a:ext>
                  </a:extLst>
                </p:cNvPr>
                <p:cNvPicPr/>
                <p:nvPr/>
              </p:nvPicPr>
              <p:blipFill>
                <a:blip r:embed="rId700"/>
                <a:stretch>
                  <a:fillRect/>
                </a:stretch>
              </p:blipFill>
              <p:spPr>
                <a:xfrm>
                  <a:off x="5100682" y="8427020"/>
                  <a:ext cx="1569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1232" name="Ink 1231">
                  <a:extLst>
                    <a:ext uri="{FF2B5EF4-FFF2-40B4-BE49-F238E27FC236}">
                      <a16:creationId xmlns:a16="http://schemas.microsoft.com/office/drawing/2014/main" id="{7D3FC51E-13A1-3EC8-F815-153542D08C70}"/>
                    </a:ext>
                  </a:extLst>
                </p14:cNvPr>
                <p14:cNvContentPartPr/>
                <p14:nvPr/>
              </p14:nvContentPartPr>
              <p14:xfrm>
                <a:off x="5405602" y="8463020"/>
                <a:ext cx="5760" cy="720"/>
              </p14:xfrm>
            </p:contentPart>
          </mc:Choice>
          <mc:Fallback>
            <p:pic>
              <p:nvPicPr>
                <p:cNvPr id="1232" name="Ink 1231">
                  <a:extLst>
                    <a:ext uri="{FF2B5EF4-FFF2-40B4-BE49-F238E27FC236}">
                      <a16:creationId xmlns:a16="http://schemas.microsoft.com/office/drawing/2014/main" id="{7D3FC51E-13A1-3EC8-F815-153542D08C70}"/>
                    </a:ext>
                  </a:extLst>
                </p:cNvPr>
                <p:cNvPicPr/>
                <p:nvPr/>
              </p:nvPicPr>
              <p:blipFill>
                <a:blip r:embed="rId702"/>
                <a:stretch>
                  <a:fillRect/>
                </a:stretch>
              </p:blipFill>
              <p:spPr>
                <a:xfrm>
                  <a:off x="5387602" y="8445380"/>
                  <a:ext cx="41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1233" name="Ink 1232">
                  <a:extLst>
                    <a:ext uri="{FF2B5EF4-FFF2-40B4-BE49-F238E27FC236}">
                      <a16:creationId xmlns:a16="http://schemas.microsoft.com/office/drawing/2014/main" id="{760F5F05-8A6F-0581-E207-E057C0CEDE7F}"/>
                    </a:ext>
                  </a:extLst>
                </p14:cNvPr>
                <p14:cNvContentPartPr/>
                <p14:nvPr/>
              </p14:nvContentPartPr>
              <p14:xfrm>
                <a:off x="5381842" y="8432060"/>
                <a:ext cx="47160" cy="29520"/>
              </p14:xfrm>
            </p:contentPart>
          </mc:Choice>
          <mc:Fallback>
            <p:pic>
              <p:nvPicPr>
                <p:cNvPr id="1233" name="Ink 1232">
                  <a:extLst>
                    <a:ext uri="{FF2B5EF4-FFF2-40B4-BE49-F238E27FC236}">
                      <a16:creationId xmlns:a16="http://schemas.microsoft.com/office/drawing/2014/main" id="{760F5F05-8A6F-0581-E207-E057C0CEDE7F}"/>
                    </a:ext>
                  </a:extLst>
                </p:cNvPr>
                <p:cNvPicPr/>
                <p:nvPr/>
              </p:nvPicPr>
              <p:blipFill>
                <a:blip r:embed="rId704"/>
                <a:stretch>
                  <a:fillRect/>
                </a:stretch>
              </p:blipFill>
              <p:spPr>
                <a:xfrm>
                  <a:off x="5363842" y="8414060"/>
                  <a:ext cx="828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1234" name="Ink 1233">
                  <a:extLst>
                    <a:ext uri="{FF2B5EF4-FFF2-40B4-BE49-F238E27FC236}">
                      <a16:creationId xmlns:a16="http://schemas.microsoft.com/office/drawing/2014/main" id="{49DB3274-16CC-C1F0-FC03-5FF1F59176E7}"/>
                    </a:ext>
                  </a:extLst>
                </p14:cNvPr>
                <p14:cNvContentPartPr/>
                <p14:nvPr/>
              </p14:nvContentPartPr>
              <p14:xfrm>
                <a:off x="5425042" y="8439620"/>
                <a:ext cx="21600" cy="6480"/>
              </p14:xfrm>
            </p:contentPart>
          </mc:Choice>
          <mc:Fallback>
            <p:pic>
              <p:nvPicPr>
                <p:cNvPr id="1234" name="Ink 1233">
                  <a:extLst>
                    <a:ext uri="{FF2B5EF4-FFF2-40B4-BE49-F238E27FC236}">
                      <a16:creationId xmlns:a16="http://schemas.microsoft.com/office/drawing/2014/main" id="{49DB3274-16CC-C1F0-FC03-5FF1F59176E7}"/>
                    </a:ext>
                  </a:extLst>
                </p:cNvPr>
                <p:cNvPicPr/>
                <p:nvPr/>
              </p:nvPicPr>
              <p:blipFill>
                <a:blip r:embed="rId706"/>
                <a:stretch>
                  <a:fillRect/>
                </a:stretch>
              </p:blipFill>
              <p:spPr>
                <a:xfrm>
                  <a:off x="5407042" y="8421980"/>
                  <a:ext cx="572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1235" name="Ink 1234">
                  <a:extLst>
                    <a:ext uri="{FF2B5EF4-FFF2-40B4-BE49-F238E27FC236}">
                      <a16:creationId xmlns:a16="http://schemas.microsoft.com/office/drawing/2014/main" id="{086AD1A1-B040-17C7-A2C1-A7B2E6E11DEE}"/>
                    </a:ext>
                  </a:extLst>
                </p14:cNvPr>
                <p14:cNvContentPartPr/>
                <p14:nvPr/>
              </p14:nvContentPartPr>
              <p14:xfrm>
                <a:off x="5352682" y="8412980"/>
                <a:ext cx="21960" cy="9720"/>
              </p14:xfrm>
            </p:contentPart>
          </mc:Choice>
          <mc:Fallback>
            <p:pic>
              <p:nvPicPr>
                <p:cNvPr id="1235" name="Ink 1234">
                  <a:extLst>
                    <a:ext uri="{FF2B5EF4-FFF2-40B4-BE49-F238E27FC236}">
                      <a16:creationId xmlns:a16="http://schemas.microsoft.com/office/drawing/2014/main" id="{086AD1A1-B040-17C7-A2C1-A7B2E6E11DEE}"/>
                    </a:ext>
                  </a:extLst>
                </p:cNvPr>
                <p:cNvPicPr/>
                <p:nvPr/>
              </p:nvPicPr>
              <p:blipFill>
                <a:blip r:embed="rId708"/>
                <a:stretch>
                  <a:fillRect/>
                </a:stretch>
              </p:blipFill>
              <p:spPr>
                <a:xfrm>
                  <a:off x="5335042" y="8394980"/>
                  <a:ext cx="576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1236" name="Ink 1235">
                  <a:extLst>
                    <a:ext uri="{FF2B5EF4-FFF2-40B4-BE49-F238E27FC236}">
                      <a16:creationId xmlns:a16="http://schemas.microsoft.com/office/drawing/2014/main" id="{F1A78D8D-FCDF-94A4-47D8-674BFC09D7C3}"/>
                    </a:ext>
                  </a:extLst>
                </p14:cNvPr>
                <p14:cNvContentPartPr/>
                <p14:nvPr/>
              </p14:nvContentPartPr>
              <p14:xfrm>
                <a:off x="5379322" y="8389940"/>
                <a:ext cx="21240" cy="5040"/>
              </p14:xfrm>
            </p:contentPart>
          </mc:Choice>
          <mc:Fallback>
            <p:pic>
              <p:nvPicPr>
                <p:cNvPr id="1236" name="Ink 1235">
                  <a:extLst>
                    <a:ext uri="{FF2B5EF4-FFF2-40B4-BE49-F238E27FC236}">
                      <a16:creationId xmlns:a16="http://schemas.microsoft.com/office/drawing/2014/main" id="{F1A78D8D-FCDF-94A4-47D8-674BFC09D7C3}"/>
                    </a:ext>
                  </a:extLst>
                </p:cNvPr>
                <p:cNvPicPr/>
                <p:nvPr/>
              </p:nvPicPr>
              <p:blipFill>
                <a:blip r:embed="rId710"/>
                <a:stretch>
                  <a:fillRect/>
                </a:stretch>
              </p:blipFill>
              <p:spPr>
                <a:xfrm>
                  <a:off x="5361682" y="8372300"/>
                  <a:ext cx="568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1237" name="Ink 1236">
                  <a:extLst>
                    <a:ext uri="{FF2B5EF4-FFF2-40B4-BE49-F238E27FC236}">
                      <a16:creationId xmlns:a16="http://schemas.microsoft.com/office/drawing/2014/main" id="{66C303BC-783A-D53B-55FE-D8193B66F296}"/>
                    </a:ext>
                  </a:extLst>
                </p14:cNvPr>
                <p14:cNvContentPartPr/>
                <p14:nvPr/>
              </p14:nvContentPartPr>
              <p14:xfrm>
                <a:off x="5249362" y="8344580"/>
                <a:ext cx="148320" cy="40320"/>
              </p14:xfrm>
            </p:contentPart>
          </mc:Choice>
          <mc:Fallback>
            <p:pic>
              <p:nvPicPr>
                <p:cNvPr id="1237" name="Ink 1236">
                  <a:extLst>
                    <a:ext uri="{FF2B5EF4-FFF2-40B4-BE49-F238E27FC236}">
                      <a16:creationId xmlns:a16="http://schemas.microsoft.com/office/drawing/2014/main" id="{66C303BC-783A-D53B-55FE-D8193B66F296}"/>
                    </a:ext>
                  </a:extLst>
                </p:cNvPr>
                <p:cNvPicPr/>
                <p:nvPr/>
              </p:nvPicPr>
              <p:blipFill>
                <a:blip r:embed="rId712"/>
                <a:stretch>
                  <a:fillRect/>
                </a:stretch>
              </p:blipFill>
              <p:spPr>
                <a:xfrm>
                  <a:off x="5231722" y="8326580"/>
                  <a:ext cx="183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1238" name="Ink 1237">
                  <a:extLst>
                    <a:ext uri="{FF2B5EF4-FFF2-40B4-BE49-F238E27FC236}">
                      <a16:creationId xmlns:a16="http://schemas.microsoft.com/office/drawing/2014/main" id="{45CCDEFE-925F-3282-1F0D-4A663E2171C3}"/>
                    </a:ext>
                  </a:extLst>
                </p14:cNvPr>
                <p14:cNvContentPartPr/>
                <p14:nvPr/>
              </p14:nvContentPartPr>
              <p14:xfrm>
                <a:off x="5432962" y="8428820"/>
                <a:ext cx="8280" cy="2880"/>
              </p14:xfrm>
            </p:contentPart>
          </mc:Choice>
          <mc:Fallback>
            <p:pic>
              <p:nvPicPr>
                <p:cNvPr id="1238" name="Ink 1237">
                  <a:extLst>
                    <a:ext uri="{FF2B5EF4-FFF2-40B4-BE49-F238E27FC236}">
                      <a16:creationId xmlns:a16="http://schemas.microsoft.com/office/drawing/2014/main" id="{45CCDEFE-925F-3282-1F0D-4A663E2171C3}"/>
                    </a:ext>
                  </a:extLst>
                </p:cNvPr>
                <p:cNvPicPr/>
                <p:nvPr/>
              </p:nvPicPr>
              <p:blipFill>
                <a:blip r:embed="rId714"/>
                <a:stretch>
                  <a:fillRect/>
                </a:stretch>
              </p:blipFill>
              <p:spPr>
                <a:xfrm>
                  <a:off x="5415322" y="8411180"/>
                  <a:ext cx="43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1239" name="Ink 1238">
                  <a:extLst>
                    <a:ext uri="{FF2B5EF4-FFF2-40B4-BE49-F238E27FC236}">
                      <a16:creationId xmlns:a16="http://schemas.microsoft.com/office/drawing/2014/main" id="{C7CE90B0-629A-0242-E55F-04BBD0DD273C}"/>
                    </a:ext>
                  </a:extLst>
                </p14:cNvPr>
                <p14:cNvContentPartPr/>
                <p14:nvPr/>
              </p14:nvContentPartPr>
              <p14:xfrm>
                <a:off x="5404882" y="8452940"/>
                <a:ext cx="7560" cy="3240"/>
              </p14:xfrm>
            </p:contentPart>
          </mc:Choice>
          <mc:Fallback>
            <p:pic>
              <p:nvPicPr>
                <p:cNvPr id="1239" name="Ink 1238">
                  <a:extLst>
                    <a:ext uri="{FF2B5EF4-FFF2-40B4-BE49-F238E27FC236}">
                      <a16:creationId xmlns:a16="http://schemas.microsoft.com/office/drawing/2014/main" id="{C7CE90B0-629A-0242-E55F-04BBD0DD273C}"/>
                    </a:ext>
                  </a:extLst>
                </p:cNvPr>
                <p:cNvPicPr/>
                <p:nvPr/>
              </p:nvPicPr>
              <p:blipFill>
                <a:blip r:embed="rId716"/>
                <a:stretch>
                  <a:fillRect/>
                </a:stretch>
              </p:blipFill>
              <p:spPr>
                <a:xfrm>
                  <a:off x="5387242" y="8434940"/>
                  <a:ext cx="43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1240" name="Ink 1239">
                  <a:extLst>
                    <a:ext uri="{FF2B5EF4-FFF2-40B4-BE49-F238E27FC236}">
                      <a16:creationId xmlns:a16="http://schemas.microsoft.com/office/drawing/2014/main" id="{12D6596E-0C7E-09F5-3277-728B61CF5B60}"/>
                    </a:ext>
                  </a:extLst>
                </p14:cNvPr>
                <p14:cNvContentPartPr/>
                <p14:nvPr/>
              </p14:nvContentPartPr>
              <p14:xfrm>
                <a:off x="5306242" y="8442140"/>
                <a:ext cx="25200" cy="11880"/>
              </p14:xfrm>
            </p:contentPart>
          </mc:Choice>
          <mc:Fallback>
            <p:pic>
              <p:nvPicPr>
                <p:cNvPr id="1240" name="Ink 1239">
                  <a:extLst>
                    <a:ext uri="{FF2B5EF4-FFF2-40B4-BE49-F238E27FC236}">
                      <a16:creationId xmlns:a16="http://schemas.microsoft.com/office/drawing/2014/main" id="{12D6596E-0C7E-09F5-3277-728B61CF5B60}"/>
                    </a:ext>
                  </a:extLst>
                </p:cNvPr>
                <p:cNvPicPr/>
                <p:nvPr/>
              </p:nvPicPr>
              <p:blipFill>
                <a:blip r:embed="rId718"/>
                <a:stretch>
                  <a:fillRect/>
                </a:stretch>
              </p:blipFill>
              <p:spPr>
                <a:xfrm>
                  <a:off x="5288602" y="8424500"/>
                  <a:ext cx="608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1241" name="Ink 1240">
                  <a:extLst>
                    <a:ext uri="{FF2B5EF4-FFF2-40B4-BE49-F238E27FC236}">
                      <a16:creationId xmlns:a16="http://schemas.microsoft.com/office/drawing/2014/main" id="{9C32D93D-45CF-77F0-9EF2-04CFBB3FC60B}"/>
                    </a:ext>
                  </a:extLst>
                </p14:cNvPr>
                <p14:cNvContentPartPr/>
                <p14:nvPr/>
              </p14:nvContentPartPr>
              <p14:xfrm>
                <a:off x="5314882" y="8464100"/>
                <a:ext cx="130320" cy="34560"/>
              </p14:xfrm>
            </p:contentPart>
          </mc:Choice>
          <mc:Fallback>
            <p:pic>
              <p:nvPicPr>
                <p:cNvPr id="1241" name="Ink 1240">
                  <a:extLst>
                    <a:ext uri="{FF2B5EF4-FFF2-40B4-BE49-F238E27FC236}">
                      <a16:creationId xmlns:a16="http://schemas.microsoft.com/office/drawing/2014/main" id="{9C32D93D-45CF-77F0-9EF2-04CFBB3FC60B}"/>
                    </a:ext>
                  </a:extLst>
                </p:cNvPr>
                <p:cNvPicPr/>
                <p:nvPr/>
              </p:nvPicPr>
              <p:blipFill>
                <a:blip r:embed="rId720"/>
                <a:stretch>
                  <a:fillRect/>
                </a:stretch>
              </p:blipFill>
              <p:spPr>
                <a:xfrm>
                  <a:off x="5297242" y="8446460"/>
                  <a:ext cx="1659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1242" name="Ink 1241">
                  <a:extLst>
                    <a:ext uri="{FF2B5EF4-FFF2-40B4-BE49-F238E27FC236}">
                      <a16:creationId xmlns:a16="http://schemas.microsoft.com/office/drawing/2014/main" id="{3335F83F-C866-95A9-A40B-1AEFA57C5A9F}"/>
                    </a:ext>
                  </a:extLst>
                </p14:cNvPr>
                <p14:cNvContentPartPr/>
                <p14:nvPr/>
              </p14:nvContentPartPr>
              <p14:xfrm>
                <a:off x="5287522" y="8444660"/>
                <a:ext cx="71640" cy="28080"/>
              </p14:xfrm>
            </p:contentPart>
          </mc:Choice>
          <mc:Fallback>
            <p:pic>
              <p:nvPicPr>
                <p:cNvPr id="1242" name="Ink 1241">
                  <a:extLst>
                    <a:ext uri="{FF2B5EF4-FFF2-40B4-BE49-F238E27FC236}">
                      <a16:creationId xmlns:a16="http://schemas.microsoft.com/office/drawing/2014/main" id="{3335F83F-C866-95A9-A40B-1AEFA57C5A9F}"/>
                    </a:ext>
                  </a:extLst>
                </p:cNvPr>
                <p:cNvPicPr/>
                <p:nvPr/>
              </p:nvPicPr>
              <p:blipFill>
                <a:blip r:embed="rId722"/>
                <a:stretch>
                  <a:fillRect/>
                </a:stretch>
              </p:blipFill>
              <p:spPr>
                <a:xfrm>
                  <a:off x="5269882" y="8426660"/>
                  <a:ext cx="1072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1243" name="Ink 1242">
                  <a:extLst>
                    <a:ext uri="{FF2B5EF4-FFF2-40B4-BE49-F238E27FC236}">
                      <a16:creationId xmlns:a16="http://schemas.microsoft.com/office/drawing/2014/main" id="{D4B1603E-2BA6-DFFC-B25B-5F27E2F2897C}"/>
                    </a:ext>
                  </a:extLst>
                </p14:cNvPr>
                <p14:cNvContentPartPr/>
                <p14:nvPr/>
              </p14:nvContentPartPr>
              <p14:xfrm>
                <a:off x="5254762" y="8474540"/>
                <a:ext cx="127440" cy="37800"/>
              </p14:xfrm>
            </p:contentPart>
          </mc:Choice>
          <mc:Fallback>
            <p:pic>
              <p:nvPicPr>
                <p:cNvPr id="1243" name="Ink 1242">
                  <a:extLst>
                    <a:ext uri="{FF2B5EF4-FFF2-40B4-BE49-F238E27FC236}">
                      <a16:creationId xmlns:a16="http://schemas.microsoft.com/office/drawing/2014/main" id="{D4B1603E-2BA6-DFFC-B25B-5F27E2F2897C}"/>
                    </a:ext>
                  </a:extLst>
                </p:cNvPr>
                <p:cNvPicPr/>
                <p:nvPr/>
              </p:nvPicPr>
              <p:blipFill>
                <a:blip r:embed="rId724"/>
                <a:stretch>
                  <a:fillRect/>
                </a:stretch>
              </p:blipFill>
              <p:spPr>
                <a:xfrm>
                  <a:off x="5237122" y="8456540"/>
                  <a:ext cx="1630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1244" name="Ink 1243">
                  <a:extLst>
                    <a:ext uri="{FF2B5EF4-FFF2-40B4-BE49-F238E27FC236}">
                      <a16:creationId xmlns:a16="http://schemas.microsoft.com/office/drawing/2014/main" id="{49B2E9B9-D739-8373-DC5D-7BBCC823A60B}"/>
                    </a:ext>
                  </a:extLst>
                </p14:cNvPr>
                <p14:cNvContentPartPr/>
                <p14:nvPr/>
              </p14:nvContentPartPr>
              <p14:xfrm>
                <a:off x="5280682" y="8509460"/>
                <a:ext cx="105120" cy="20880"/>
              </p14:xfrm>
            </p:contentPart>
          </mc:Choice>
          <mc:Fallback>
            <p:pic>
              <p:nvPicPr>
                <p:cNvPr id="1244" name="Ink 1243">
                  <a:extLst>
                    <a:ext uri="{FF2B5EF4-FFF2-40B4-BE49-F238E27FC236}">
                      <a16:creationId xmlns:a16="http://schemas.microsoft.com/office/drawing/2014/main" id="{49B2E9B9-D739-8373-DC5D-7BBCC823A60B}"/>
                    </a:ext>
                  </a:extLst>
                </p:cNvPr>
                <p:cNvPicPr/>
                <p:nvPr/>
              </p:nvPicPr>
              <p:blipFill>
                <a:blip r:embed="rId726"/>
                <a:stretch>
                  <a:fillRect/>
                </a:stretch>
              </p:blipFill>
              <p:spPr>
                <a:xfrm>
                  <a:off x="5262682" y="8491820"/>
                  <a:ext cx="1407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1245" name="Ink 1244">
                  <a:extLst>
                    <a:ext uri="{FF2B5EF4-FFF2-40B4-BE49-F238E27FC236}">
                      <a16:creationId xmlns:a16="http://schemas.microsoft.com/office/drawing/2014/main" id="{A386E7AE-97A5-7E81-9685-4F27D2BEA128}"/>
                    </a:ext>
                  </a:extLst>
                </p14:cNvPr>
                <p14:cNvContentPartPr/>
                <p14:nvPr/>
              </p14:nvContentPartPr>
              <p14:xfrm>
                <a:off x="5251522" y="8520980"/>
                <a:ext cx="9000" cy="2880"/>
              </p14:xfrm>
            </p:contentPart>
          </mc:Choice>
          <mc:Fallback>
            <p:pic>
              <p:nvPicPr>
                <p:cNvPr id="1245" name="Ink 1244">
                  <a:extLst>
                    <a:ext uri="{FF2B5EF4-FFF2-40B4-BE49-F238E27FC236}">
                      <a16:creationId xmlns:a16="http://schemas.microsoft.com/office/drawing/2014/main" id="{A386E7AE-97A5-7E81-9685-4F27D2BEA128}"/>
                    </a:ext>
                  </a:extLst>
                </p:cNvPr>
                <p:cNvPicPr/>
                <p:nvPr/>
              </p:nvPicPr>
              <p:blipFill>
                <a:blip r:embed="rId728"/>
                <a:stretch>
                  <a:fillRect/>
                </a:stretch>
              </p:blipFill>
              <p:spPr>
                <a:xfrm>
                  <a:off x="5233882" y="8502980"/>
                  <a:ext cx="44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1247" name="Ink 1246">
                  <a:extLst>
                    <a:ext uri="{FF2B5EF4-FFF2-40B4-BE49-F238E27FC236}">
                      <a16:creationId xmlns:a16="http://schemas.microsoft.com/office/drawing/2014/main" id="{0F004DE0-3D50-2783-FA89-835A419024A3}"/>
                    </a:ext>
                  </a:extLst>
                </p14:cNvPr>
                <p14:cNvContentPartPr/>
                <p14:nvPr/>
              </p14:nvContentPartPr>
              <p14:xfrm>
                <a:off x="5208322" y="8550860"/>
                <a:ext cx="263880" cy="73080"/>
              </p14:xfrm>
            </p:contentPart>
          </mc:Choice>
          <mc:Fallback>
            <p:pic>
              <p:nvPicPr>
                <p:cNvPr id="1247" name="Ink 1246">
                  <a:extLst>
                    <a:ext uri="{FF2B5EF4-FFF2-40B4-BE49-F238E27FC236}">
                      <a16:creationId xmlns:a16="http://schemas.microsoft.com/office/drawing/2014/main" id="{0F004DE0-3D50-2783-FA89-835A419024A3}"/>
                    </a:ext>
                  </a:extLst>
                </p:cNvPr>
                <p:cNvPicPr/>
                <p:nvPr/>
              </p:nvPicPr>
              <p:blipFill>
                <a:blip r:embed="rId730"/>
                <a:stretch>
                  <a:fillRect/>
                </a:stretch>
              </p:blipFill>
              <p:spPr>
                <a:xfrm>
                  <a:off x="5190322" y="8532860"/>
                  <a:ext cx="2995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1248" name="Ink 1247">
                  <a:extLst>
                    <a:ext uri="{FF2B5EF4-FFF2-40B4-BE49-F238E27FC236}">
                      <a16:creationId xmlns:a16="http://schemas.microsoft.com/office/drawing/2014/main" id="{83F07BFC-5477-C0D3-47A6-169B73D76048}"/>
                    </a:ext>
                  </a:extLst>
                </p14:cNvPr>
                <p14:cNvContentPartPr/>
                <p14:nvPr/>
              </p14:nvContentPartPr>
              <p14:xfrm>
                <a:off x="5302642" y="8599460"/>
                <a:ext cx="100080" cy="22680"/>
              </p14:xfrm>
            </p:contentPart>
          </mc:Choice>
          <mc:Fallback>
            <p:pic>
              <p:nvPicPr>
                <p:cNvPr id="1248" name="Ink 1247">
                  <a:extLst>
                    <a:ext uri="{FF2B5EF4-FFF2-40B4-BE49-F238E27FC236}">
                      <a16:creationId xmlns:a16="http://schemas.microsoft.com/office/drawing/2014/main" id="{83F07BFC-5477-C0D3-47A6-169B73D76048}"/>
                    </a:ext>
                  </a:extLst>
                </p:cNvPr>
                <p:cNvPicPr/>
                <p:nvPr/>
              </p:nvPicPr>
              <p:blipFill>
                <a:blip r:embed="rId732"/>
                <a:stretch>
                  <a:fillRect/>
                </a:stretch>
              </p:blipFill>
              <p:spPr>
                <a:xfrm>
                  <a:off x="5285002" y="8581460"/>
                  <a:ext cx="1357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1249" name="Ink 1248">
                  <a:extLst>
                    <a:ext uri="{FF2B5EF4-FFF2-40B4-BE49-F238E27FC236}">
                      <a16:creationId xmlns:a16="http://schemas.microsoft.com/office/drawing/2014/main" id="{C8E61F13-4EF8-88B1-FF7E-BC54DBD8B250}"/>
                    </a:ext>
                  </a:extLst>
                </p14:cNvPr>
                <p14:cNvContentPartPr/>
                <p14:nvPr/>
              </p14:nvContentPartPr>
              <p14:xfrm>
                <a:off x="5382922" y="8615660"/>
                <a:ext cx="69480" cy="25560"/>
              </p14:xfrm>
            </p:contentPart>
          </mc:Choice>
          <mc:Fallback>
            <p:pic>
              <p:nvPicPr>
                <p:cNvPr id="1249" name="Ink 1248">
                  <a:extLst>
                    <a:ext uri="{FF2B5EF4-FFF2-40B4-BE49-F238E27FC236}">
                      <a16:creationId xmlns:a16="http://schemas.microsoft.com/office/drawing/2014/main" id="{C8E61F13-4EF8-88B1-FF7E-BC54DBD8B250}"/>
                    </a:ext>
                  </a:extLst>
                </p:cNvPr>
                <p:cNvPicPr/>
                <p:nvPr/>
              </p:nvPicPr>
              <p:blipFill>
                <a:blip r:embed="rId734"/>
                <a:stretch>
                  <a:fillRect/>
                </a:stretch>
              </p:blipFill>
              <p:spPr>
                <a:xfrm>
                  <a:off x="5364922" y="8598020"/>
                  <a:ext cx="1051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1250" name="Ink 1249">
                  <a:extLst>
                    <a:ext uri="{FF2B5EF4-FFF2-40B4-BE49-F238E27FC236}">
                      <a16:creationId xmlns:a16="http://schemas.microsoft.com/office/drawing/2014/main" id="{2F8D1C50-6089-D1E8-D84A-1AAA0DD62D15}"/>
                    </a:ext>
                  </a:extLst>
                </p14:cNvPr>
                <p14:cNvContentPartPr/>
                <p14:nvPr/>
              </p14:nvContentPartPr>
              <p14:xfrm>
                <a:off x="5429722" y="8638700"/>
                <a:ext cx="36360" cy="9360"/>
              </p14:xfrm>
            </p:contentPart>
          </mc:Choice>
          <mc:Fallback>
            <p:pic>
              <p:nvPicPr>
                <p:cNvPr id="1250" name="Ink 1249">
                  <a:extLst>
                    <a:ext uri="{FF2B5EF4-FFF2-40B4-BE49-F238E27FC236}">
                      <a16:creationId xmlns:a16="http://schemas.microsoft.com/office/drawing/2014/main" id="{2F8D1C50-6089-D1E8-D84A-1AAA0DD62D15}"/>
                    </a:ext>
                  </a:extLst>
                </p:cNvPr>
                <p:cNvPicPr/>
                <p:nvPr/>
              </p:nvPicPr>
              <p:blipFill>
                <a:blip r:embed="rId736"/>
                <a:stretch>
                  <a:fillRect/>
                </a:stretch>
              </p:blipFill>
              <p:spPr>
                <a:xfrm>
                  <a:off x="5412082" y="8621060"/>
                  <a:ext cx="72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1251" name="Ink 1250">
                  <a:extLst>
                    <a:ext uri="{FF2B5EF4-FFF2-40B4-BE49-F238E27FC236}">
                      <a16:creationId xmlns:a16="http://schemas.microsoft.com/office/drawing/2014/main" id="{3DB49F13-BEA7-EB17-4342-68BB0078C48E}"/>
                    </a:ext>
                  </a:extLst>
                </p14:cNvPr>
                <p14:cNvContentPartPr/>
                <p14:nvPr/>
              </p14:nvContentPartPr>
              <p14:xfrm>
                <a:off x="5415322" y="8648420"/>
                <a:ext cx="42120" cy="19440"/>
              </p14:xfrm>
            </p:contentPart>
          </mc:Choice>
          <mc:Fallback>
            <p:pic>
              <p:nvPicPr>
                <p:cNvPr id="1251" name="Ink 1250">
                  <a:extLst>
                    <a:ext uri="{FF2B5EF4-FFF2-40B4-BE49-F238E27FC236}">
                      <a16:creationId xmlns:a16="http://schemas.microsoft.com/office/drawing/2014/main" id="{3DB49F13-BEA7-EB17-4342-68BB0078C48E}"/>
                    </a:ext>
                  </a:extLst>
                </p:cNvPr>
                <p:cNvPicPr/>
                <p:nvPr/>
              </p:nvPicPr>
              <p:blipFill>
                <a:blip r:embed="rId738"/>
                <a:stretch>
                  <a:fillRect/>
                </a:stretch>
              </p:blipFill>
              <p:spPr>
                <a:xfrm>
                  <a:off x="5397682" y="8630780"/>
                  <a:ext cx="777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1252" name="Ink 1251">
                  <a:extLst>
                    <a:ext uri="{FF2B5EF4-FFF2-40B4-BE49-F238E27FC236}">
                      <a16:creationId xmlns:a16="http://schemas.microsoft.com/office/drawing/2014/main" id="{8105365B-71E5-CCAC-1AB3-156461C31175}"/>
                    </a:ext>
                  </a:extLst>
                </p14:cNvPr>
                <p14:cNvContentPartPr/>
                <p14:nvPr/>
              </p14:nvContentPartPr>
              <p14:xfrm>
                <a:off x="5374282" y="8526380"/>
                <a:ext cx="62640" cy="20160"/>
              </p14:xfrm>
            </p:contentPart>
          </mc:Choice>
          <mc:Fallback>
            <p:pic>
              <p:nvPicPr>
                <p:cNvPr id="1252" name="Ink 1251">
                  <a:extLst>
                    <a:ext uri="{FF2B5EF4-FFF2-40B4-BE49-F238E27FC236}">
                      <a16:creationId xmlns:a16="http://schemas.microsoft.com/office/drawing/2014/main" id="{8105365B-71E5-CCAC-1AB3-156461C31175}"/>
                    </a:ext>
                  </a:extLst>
                </p:cNvPr>
                <p:cNvPicPr/>
                <p:nvPr/>
              </p:nvPicPr>
              <p:blipFill>
                <a:blip r:embed="rId740"/>
                <a:stretch>
                  <a:fillRect/>
                </a:stretch>
              </p:blipFill>
              <p:spPr>
                <a:xfrm>
                  <a:off x="5356642" y="8508380"/>
                  <a:ext cx="98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1253" name="Ink 1252">
                  <a:extLst>
                    <a:ext uri="{FF2B5EF4-FFF2-40B4-BE49-F238E27FC236}">
                      <a16:creationId xmlns:a16="http://schemas.microsoft.com/office/drawing/2014/main" id="{10E8340E-8A61-62E9-EB94-3DB0BF31CE0C}"/>
                    </a:ext>
                  </a:extLst>
                </p14:cNvPr>
                <p14:cNvContentPartPr/>
                <p14:nvPr/>
              </p14:nvContentPartPr>
              <p14:xfrm>
                <a:off x="5398042" y="8550500"/>
                <a:ext cx="13320" cy="4320"/>
              </p14:xfrm>
            </p:contentPart>
          </mc:Choice>
          <mc:Fallback>
            <p:pic>
              <p:nvPicPr>
                <p:cNvPr id="1253" name="Ink 1252">
                  <a:extLst>
                    <a:ext uri="{FF2B5EF4-FFF2-40B4-BE49-F238E27FC236}">
                      <a16:creationId xmlns:a16="http://schemas.microsoft.com/office/drawing/2014/main" id="{10E8340E-8A61-62E9-EB94-3DB0BF31CE0C}"/>
                    </a:ext>
                  </a:extLst>
                </p:cNvPr>
                <p:cNvPicPr/>
                <p:nvPr/>
              </p:nvPicPr>
              <p:blipFill>
                <a:blip r:embed="rId742"/>
                <a:stretch>
                  <a:fillRect/>
                </a:stretch>
              </p:blipFill>
              <p:spPr>
                <a:xfrm>
                  <a:off x="5380042" y="8532860"/>
                  <a:ext cx="48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1254" name="Ink 1253">
                  <a:extLst>
                    <a:ext uri="{FF2B5EF4-FFF2-40B4-BE49-F238E27FC236}">
                      <a16:creationId xmlns:a16="http://schemas.microsoft.com/office/drawing/2014/main" id="{452FE474-EA9F-A7DC-B2E1-F4D38AEFDC73}"/>
                    </a:ext>
                  </a:extLst>
                </p14:cNvPr>
                <p14:cNvContentPartPr/>
                <p14:nvPr/>
              </p14:nvContentPartPr>
              <p14:xfrm>
                <a:off x="5393362" y="8580020"/>
                <a:ext cx="10080" cy="3240"/>
              </p14:xfrm>
            </p:contentPart>
          </mc:Choice>
          <mc:Fallback>
            <p:pic>
              <p:nvPicPr>
                <p:cNvPr id="1254" name="Ink 1253">
                  <a:extLst>
                    <a:ext uri="{FF2B5EF4-FFF2-40B4-BE49-F238E27FC236}">
                      <a16:creationId xmlns:a16="http://schemas.microsoft.com/office/drawing/2014/main" id="{452FE474-EA9F-A7DC-B2E1-F4D38AEFDC73}"/>
                    </a:ext>
                  </a:extLst>
                </p:cNvPr>
                <p:cNvPicPr/>
                <p:nvPr/>
              </p:nvPicPr>
              <p:blipFill>
                <a:blip r:embed="rId744"/>
                <a:stretch>
                  <a:fillRect/>
                </a:stretch>
              </p:blipFill>
              <p:spPr>
                <a:xfrm>
                  <a:off x="5375722" y="8562380"/>
                  <a:ext cx="457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45">
              <p14:nvContentPartPr>
                <p14:cNvPr id="1255" name="Ink 1254">
                  <a:extLst>
                    <a:ext uri="{FF2B5EF4-FFF2-40B4-BE49-F238E27FC236}">
                      <a16:creationId xmlns:a16="http://schemas.microsoft.com/office/drawing/2014/main" id="{006D22ED-9435-B48B-7C1B-E74F9CFFEF81}"/>
                    </a:ext>
                  </a:extLst>
                </p14:cNvPr>
                <p14:cNvContentPartPr/>
                <p14:nvPr/>
              </p14:nvContentPartPr>
              <p14:xfrm>
                <a:off x="5423962" y="8603780"/>
                <a:ext cx="19080" cy="6120"/>
              </p14:xfrm>
            </p:contentPart>
          </mc:Choice>
          <mc:Fallback>
            <p:pic>
              <p:nvPicPr>
                <p:cNvPr id="1255" name="Ink 1254">
                  <a:extLst>
                    <a:ext uri="{FF2B5EF4-FFF2-40B4-BE49-F238E27FC236}">
                      <a16:creationId xmlns:a16="http://schemas.microsoft.com/office/drawing/2014/main" id="{006D22ED-9435-B48B-7C1B-E74F9CFFEF81}"/>
                    </a:ext>
                  </a:extLst>
                </p:cNvPr>
                <p:cNvPicPr/>
                <p:nvPr/>
              </p:nvPicPr>
              <p:blipFill>
                <a:blip r:embed="rId746"/>
                <a:stretch>
                  <a:fillRect/>
                </a:stretch>
              </p:blipFill>
              <p:spPr>
                <a:xfrm>
                  <a:off x="5406322" y="8586140"/>
                  <a:ext cx="547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47">
              <p14:nvContentPartPr>
                <p14:cNvPr id="1257" name="Ink 1256">
                  <a:extLst>
                    <a:ext uri="{FF2B5EF4-FFF2-40B4-BE49-F238E27FC236}">
                      <a16:creationId xmlns:a16="http://schemas.microsoft.com/office/drawing/2014/main" id="{F756BBEE-87C4-A6CA-D443-59A7BFC8D4C3}"/>
                    </a:ext>
                  </a:extLst>
                </p14:cNvPr>
                <p14:cNvContentPartPr/>
                <p14:nvPr/>
              </p14:nvContentPartPr>
              <p14:xfrm>
                <a:off x="5421082" y="8514860"/>
                <a:ext cx="16920" cy="6840"/>
              </p14:xfrm>
            </p:contentPart>
          </mc:Choice>
          <mc:Fallback>
            <p:pic>
              <p:nvPicPr>
                <p:cNvPr id="1257" name="Ink 1256">
                  <a:extLst>
                    <a:ext uri="{FF2B5EF4-FFF2-40B4-BE49-F238E27FC236}">
                      <a16:creationId xmlns:a16="http://schemas.microsoft.com/office/drawing/2014/main" id="{F756BBEE-87C4-A6CA-D443-59A7BFC8D4C3}"/>
                    </a:ext>
                  </a:extLst>
                </p:cNvPr>
                <p:cNvPicPr/>
                <p:nvPr/>
              </p:nvPicPr>
              <p:blipFill>
                <a:blip r:embed="rId748"/>
                <a:stretch>
                  <a:fillRect/>
                </a:stretch>
              </p:blipFill>
              <p:spPr>
                <a:xfrm>
                  <a:off x="5403082" y="8497220"/>
                  <a:ext cx="525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49">
              <p14:nvContentPartPr>
                <p14:cNvPr id="1258" name="Ink 1257">
                  <a:extLst>
                    <a:ext uri="{FF2B5EF4-FFF2-40B4-BE49-F238E27FC236}">
                      <a16:creationId xmlns:a16="http://schemas.microsoft.com/office/drawing/2014/main" id="{1A33DED3-4C67-86C6-7F2F-037945DF4AE4}"/>
                    </a:ext>
                  </a:extLst>
                </p14:cNvPr>
                <p14:cNvContentPartPr/>
                <p14:nvPr/>
              </p14:nvContentPartPr>
              <p14:xfrm>
                <a:off x="5400922" y="8544020"/>
                <a:ext cx="19800" cy="4320"/>
              </p14:xfrm>
            </p:contentPart>
          </mc:Choice>
          <mc:Fallback>
            <p:pic>
              <p:nvPicPr>
                <p:cNvPr id="1258" name="Ink 1257">
                  <a:extLst>
                    <a:ext uri="{FF2B5EF4-FFF2-40B4-BE49-F238E27FC236}">
                      <a16:creationId xmlns:a16="http://schemas.microsoft.com/office/drawing/2014/main" id="{1A33DED3-4C67-86C6-7F2F-037945DF4AE4}"/>
                    </a:ext>
                  </a:extLst>
                </p:cNvPr>
                <p:cNvPicPr/>
                <p:nvPr/>
              </p:nvPicPr>
              <p:blipFill>
                <a:blip r:embed="rId750"/>
                <a:stretch>
                  <a:fillRect/>
                </a:stretch>
              </p:blipFill>
              <p:spPr>
                <a:xfrm>
                  <a:off x="5383282" y="8526020"/>
                  <a:ext cx="554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51">
              <p14:nvContentPartPr>
                <p14:cNvPr id="1259" name="Ink 1258">
                  <a:extLst>
                    <a:ext uri="{FF2B5EF4-FFF2-40B4-BE49-F238E27FC236}">
                      <a16:creationId xmlns:a16="http://schemas.microsoft.com/office/drawing/2014/main" id="{95D19B13-1675-DCEC-0CD8-06CFBDA360A4}"/>
                    </a:ext>
                  </a:extLst>
                </p14:cNvPr>
                <p14:cNvContentPartPr/>
                <p14:nvPr/>
              </p14:nvContentPartPr>
              <p14:xfrm>
                <a:off x="5426122" y="8577500"/>
                <a:ext cx="11880" cy="2880"/>
              </p14:xfrm>
            </p:contentPart>
          </mc:Choice>
          <mc:Fallback>
            <p:pic>
              <p:nvPicPr>
                <p:cNvPr id="1259" name="Ink 1258">
                  <a:extLst>
                    <a:ext uri="{FF2B5EF4-FFF2-40B4-BE49-F238E27FC236}">
                      <a16:creationId xmlns:a16="http://schemas.microsoft.com/office/drawing/2014/main" id="{95D19B13-1675-DCEC-0CD8-06CFBDA360A4}"/>
                    </a:ext>
                  </a:extLst>
                </p:cNvPr>
                <p:cNvPicPr/>
                <p:nvPr/>
              </p:nvPicPr>
              <p:blipFill>
                <a:blip r:embed="rId752"/>
                <a:stretch>
                  <a:fillRect/>
                </a:stretch>
              </p:blipFill>
              <p:spPr>
                <a:xfrm>
                  <a:off x="5408482" y="8559500"/>
                  <a:ext cx="47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53">
              <p14:nvContentPartPr>
                <p14:cNvPr id="1260" name="Ink 1259">
                  <a:extLst>
                    <a:ext uri="{FF2B5EF4-FFF2-40B4-BE49-F238E27FC236}">
                      <a16:creationId xmlns:a16="http://schemas.microsoft.com/office/drawing/2014/main" id="{8D10F7C1-9170-4C14-F075-4C46BA7EDCA1}"/>
                    </a:ext>
                  </a:extLst>
                </p14:cNvPr>
                <p14:cNvContentPartPr/>
                <p14:nvPr/>
              </p14:nvContentPartPr>
              <p14:xfrm>
                <a:off x="5433682" y="8582900"/>
                <a:ext cx="48600" cy="28440"/>
              </p14:xfrm>
            </p:contentPart>
          </mc:Choice>
          <mc:Fallback>
            <p:pic>
              <p:nvPicPr>
                <p:cNvPr id="1260" name="Ink 1259">
                  <a:extLst>
                    <a:ext uri="{FF2B5EF4-FFF2-40B4-BE49-F238E27FC236}">
                      <a16:creationId xmlns:a16="http://schemas.microsoft.com/office/drawing/2014/main" id="{8D10F7C1-9170-4C14-F075-4C46BA7EDCA1}"/>
                    </a:ext>
                  </a:extLst>
                </p:cNvPr>
                <p:cNvPicPr/>
                <p:nvPr/>
              </p:nvPicPr>
              <p:blipFill>
                <a:blip r:embed="rId754"/>
                <a:stretch>
                  <a:fillRect/>
                </a:stretch>
              </p:blipFill>
              <p:spPr>
                <a:xfrm>
                  <a:off x="5415682" y="8564900"/>
                  <a:ext cx="84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755">
              <p14:nvContentPartPr>
                <p14:cNvPr id="1262" name="Ink 1261">
                  <a:extLst>
                    <a:ext uri="{FF2B5EF4-FFF2-40B4-BE49-F238E27FC236}">
                      <a16:creationId xmlns:a16="http://schemas.microsoft.com/office/drawing/2014/main" id="{F1D34B23-97F6-9888-CD94-E25D63B166A6}"/>
                    </a:ext>
                  </a:extLst>
                </p14:cNvPr>
                <p14:cNvContentPartPr/>
                <p14:nvPr/>
              </p14:nvContentPartPr>
              <p14:xfrm>
                <a:off x="5284642" y="8421980"/>
                <a:ext cx="360" cy="1440"/>
              </p14:xfrm>
            </p:contentPart>
          </mc:Choice>
          <mc:Fallback>
            <p:pic>
              <p:nvPicPr>
                <p:cNvPr id="1262" name="Ink 1261">
                  <a:extLst>
                    <a:ext uri="{FF2B5EF4-FFF2-40B4-BE49-F238E27FC236}">
                      <a16:creationId xmlns:a16="http://schemas.microsoft.com/office/drawing/2014/main" id="{F1D34B23-97F6-9888-CD94-E25D63B166A6}"/>
                    </a:ext>
                  </a:extLst>
                </p:cNvPr>
                <p:cNvPicPr/>
                <p:nvPr/>
              </p:nvPicPr>
              <p:blipFill>
                <a:blip r:embed="rId756"/>
                <a:stretch>
                  <a:fillRect/>
                </a:stretch>
              </p:blipFill>
              <p:spPr>
                <a:xfrm>
                  <a:off x="5266642" y="8404340"/>
                  <a:ext cx="36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1263" name="Ink 1262">
                  <a:extLst>
                    <a:ext uri="{FF2B5EF4-FFF2-40B4-BE49-F238E27FC236}">
                      <a16:creationId xmlns:a16="http://schemas.microsoft.com/office/drawing/2014/main" id="{B271E43F-244C-52FC-8DB4-38DD958D4121}"/>
                    </a:ext>
                  </a:extLst>
                </p14:cNvPr>
                <p14:cNvContentPartPr/>
                <p14:nvPr/>
              </p14:nvContentPartPr>
              <p14:xfrm>
                <a:off x="5288602" y="8403980"/>
                <a:ext cx="100800" cy="47160"/>
              </p14:xfrm>
            </p:contentPart>
          </mc:Choice>
          <mc:Fallback>
            <p:pic>
              <p:nvPicPr>
                <p:cNvPr id="1263" name="Ink 1262">
                  <a:extLst>
                    <a:ext uri="{FF2B5EF4-FFF2-40B4-BE49-F238E27FC236}">
                      <a16:creationId xmlns:a16="http://schemas.microsoft.com/office/drawing/2014/main" id="{B271E43F-244C-52FC-8DB4-38DD958D4121}"/>
                    </a:ext>
                  </a:extLst>
                </p:cNvPr>
                <p:cNvPicPr/>
                <p:nvPr/>
              </p:nvPicPr>
              <p:blipFill>
                <a:blip r:embed="rId758"/>
                <a:stretch>
                  <a:fillRect/>
                </a:stretch>
              </p:blipFill>
              <p:spPr>
                <a:xfrm>
                  <a:off x="5270962" y="8385980"/>
                  <a:ext cx="1364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1264" name="Ink 1263">
                  <a:extLst>
                    <a:ext uri="{FF2B5EF4-FFF2-40B4-BE49-F238E27FC236}">
                      <a16:creationId xmlns:a16="http://schemas.microsoft.com/office/drawing/2014/main" id="{F4300243-5BF3-E955-94A0-F891AD379632}"/>
                    </a:ext>
                  </a:extLst>
                </p14:cNvPr>
                <p14:cNvContentPartPr/>
                <p14:nvPr/>
              </p14:nvContentPartPr>
              <p14:xfrm>
                <a:off x="5357722" y="8437460"/>
                <a:ext cx="37080" cy="25200"/>
              </p14:xfrm>
            </p:contentPart>
          </mc:Choice>
          <mc:Fallback>
            <p:pic>
              <p:nvPicPr>
                <p:cNvPr id="1264" name="Ink 1263">
                  <a:extLst>
                    <a:ext uri="{FF2B5EF4-FFF2-40B4-BE49-F238E27FC236}">
                      <a16:creationId xmlns:a16="http://schemas.microsoft.com/office/drawing/2014/main" id="{F4300243-5BF3-E955-94A0-F891AD379632}"/>
                    </a:ext>
                  </a:extLst>
                </p:cNvPr>
                <p:cNvPicPr/>
                <p:nvPr/>
              </p:nvPicPr>
              <p:blipFill>
                <a:blip r:embed="rId760"/>
                <a:stretch>
                  <a:fillRect/>
                </a:stretch>
              </p:blipFill>
              <p:spPr>
                <a:xfrm>
                  <a:off x="5340082" y="8419460"/>
                  <a:ext cx="727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1265" name="Ink 1264">
                  <a:extLst>
                    <a:ext uri="{FF2B5EF4-FFF2-40B4-BE49-F238E27FC236}">
                      <a16:creationId xmlns:a16="http://schemas.microsoft.com/office/drawing/2014/main" id="{D7CEC2A5-64D4-887B-9A0D-C8E236429451}"/>
                    </a:ext>
                  </a:extLst>
                </p14:cNvPr>
                <p14:cNvContentPartPr/>
                <p14:nvPr/>
              </p14:nvContentPartPr>
              <p14:xfrm>
                <a:off x="5331082" y="8418380"/>
                <a:ext cx="3240" cy="1080"/>
              </p14:xfrm>
            </p:contentPart>
          </mc:Choice>
          <mc:Fallback>
            <p:pic>
              <p:nvPicPr>
                <p:cNvPr id="1265" name="Ink 1264">
                  <a:extLst>
                    <a:ext uri="{FF2B5EF4-FFF2-40B4-BE49-F238E27FC236}">
                      <a16:creationId xmlns:a16="http://schemas.microsoft.com/office/drawing/2014/main" id="{D7CEC2A5-64D4-887B-9A0D-C8E236429451}"/>
                    </a:ext>
                  </a:extLst>
                </p:cNvPr>
                <p:cNvPicPr/>
                <p:nvPr/>
              </p:nvPicPr>
              <p:blipFill>
                <a:blip r:embed="rId762"/>
                <a:stretch>
                  <a:fillRect/>
                </a:stretch>
              </p:blipFill>
              <p:spPr>
                <a:xfrm>
                  <a:off x="5313442" y="8400740"/>
                  <a:ext cx="38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1266" name="Ink 1265">
                  <a:extLst>
                    <a:ext uri="{FF2B5EF4-FFF2-40B4-BE49-F238E27FC236}">
                      <a16:creationId xmlns:a16="http://schemas.microsoft.com/office/drawing/2014/main" id="{06D22A78-A369-6213-8BD4-9AA5F642BC23}"/>
                    </a:ext>
                  </a:extLst>
                </p14:cNvPr>
                <p14:cNvContentPartPr/>
                <p14:nvPr/>
              </p14:nvContentPartPr>
              <p14:xfrm>
                <a:off x="5360242" y="8419820"/>
                <a:ext cx="85320" cy="38160"/>
              </p14:xfrm>
            </p:contentPart>
          </mc:Choice>
          <mc:Fallback>
            <p:pic>
              <p:nvPicPr>
                <p:cNvPr id="1266" name="Ink 1265">
                  <a:extLst>
                    <a:ext uri="{FF2B5EF4-FFF2-40B4-BE49-F238E27FC236}">
                      <a16:creationId xmlns:a16="http://schemas.microsoft.com/office/drawing/2014/main" id="{06D22A78-A369-6213-8BD4-9AA5F642BC23}"/>
                    </a:ext>
                  </a:extLst>
                </p:cNvPr>
                <p:cNvPicPr/>
                <p:nvPr/>
              </p:nvPicPr>
              <p:blipFill>
                <a:blip r:embed="rId764"/>
                <a:stretch>
                  <a:fillRect/>
                </a:stretch>
              </p:blipFill>
              <p:spPr>
                <a:xfrm>
                  <a:off x="5342602" y="8401820"/>
                  <a:ext cx="1209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65">
              <p14:nvContentPartPr>
                <p14:cNvPr id="1267" name="Ink 1266">
                  <a:extLst>
                    <a:ext uri="{FF2B5EF4-FFF2-40B4-BE49-F238E27FC236}">
                      <a16:creationId xmlns:a16="http://schemas.microsoft.com/office/drawing/2014/main" id="{31160EDD-2803-ED63-0FB8-BB235315E49F}"/>
                    </a:ext>
                  </a:extLst>
                </p14:cNvPr>
                <p14:cNvContentPartPr/>
                <p14:nvPr/>
              </p14:nvContentPartPr>
              <p14:xfrm>
                <a:off x="5443402" y="8384540"/>
                <a:ext cx="6480" cy="1080"/>
              </p14:xfrm>
            </p:contentPart>
          </mc:Choice>
          <mc:Fallback>
            <p:pic>
              <p:nvPicPr>
                <p:cNvPr id="1267" name="Ink 1266">
                  <a:extLst>
                    <a:ext uri="{FF2B5EF4-FFF2-40B4-BE49-F238E27FC236}">
                      <a16:creationId xmlns:a16="http://schemas.microsoft.com/office/drawing/2014/main" id="{31160EDD-2803-ED63-0FB8-BB235315E49F}"/>
                    </a:ext>
                  </a:extLst>
                </p:cNvPr>
                <p:cNvPicPr/>
                <p:nvPr/>
              </p:nvPicPr>
              <p:blipFill>
                <a:blip r:embed="rId766"/>
                <a:stretch>
                  <a:fillRect/>
                </a:stretch>
              </p:blipFill>
              <p:spPr>
                <a:xfrm>
                  <a:off x="5425762" y="8366540"/>
                  <a:ext cx="42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1268" name="Ink 1267">
                  <a:extLst>
                    <a:ext uri="{FF2B5EF4-FFF2-40B4-BE49-F238E27FC236}">
                      <a16:creationId xmlns:a16="http://schemas.microsoft.com/office/drawing/2014/main" id="{C3B87864-FDF6-81E3-8FBA-F6A560F69DEC}"/>
                    </a:ext>
                  </a:extLst>
                </p14:cNvPr>
                <p14:cNvContentPartPr/>
                <p14:nvPr/>
              </p14:nvContentPartPr>
              <p14:xfrm>
                <a:off x="5416402" y="8398580"/>
                <a:ext cx="10800" cy="4320"/>
              </p14:xfrm>
            </p:contentPart>
          </mc:Choice>
          <mc:Fallback>
            <p:pic>
              <p:nvPicPr>
                <p:cNvPr id="1268" name="Ink 1267">
                  <a:extLst>
                    <a:ext uri="{FF2B5EF4-FFF2-40B4-BE49-F238E27FC236}">
                      <a16:creationId xmlns:a16="http://schemas.microsoft.com/office/drawing/2014/main" id="{C3B87864-FDF6-81E3-8FBA-F6A560F69DEC}"/>
                    </a:ext>
                  </a:extLst>
                </p:cNvPr>
                <p:cNvPicPr/>
                <p:nvPr/>
              </p:nvPicPr>
              <p:blipFill>
                <a:blip r:embed="rId768"/>
                <a:stretch>
                  <a:fillRect/>
                </a:stretch>
              </p:blipFill>
              <p:spPr>
                <a:xfrm>
                  <a:off x="5398762" y="8380940"/>
                  <a:ext cx="464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1269" name="Ink 1268">
                  <a:extLst>
                    <a:ext uri="{FF2B5EF4-FFF2-40B4-BE49-F238E27FC236}">
                      <a16:creationId xmlns:a16="http://schemas.microsoft.com/office/drawing/2014/main" id="{4149F934-AEF9-AB1B-FD7C-5E1DCEA4B0D3}"/>
                    </a:ext>
                  </a:extLst>
                </p14:cNvPr>
                <p14:cNvContentPartPr/>
                <p14:nvPr/>
              </p14:nvContentPartPr>
              <p14:xfrm>
                <a:off x="5432602" y="8459060"/>
                <a:ext cx="8280" cy="5400"/>
              </p14:xfrm>
            </p:contentPart>
          </mc:Choice>
          <mc:Fallback>
            <p:pic>
              <p:nvPicPr>
                <p:cNvPr id="1269" name="Ink 1268">
                  <a:extLst>
                    <a:ext uri="{FF2B5EF4-FFF2-40B4-BE49-F238E27FC236}">
                      <a16:creationId xmlns:a16="http://schemas.microsoft.com/office/drawing/2014/main" id="{4149F934-AEF9-AB1B-FD7C-5E1DCEA4B0D3}"/>
                    </a:ext>
                  </a:extLst>
                </p:cNvPr>
                <p:cNvPicPr/>
                <p:nvPr/>
              </p:nvPicPr>
              <p:blipFill>
                <a:blip r:embed="rId770"/>
                <a:stretch>
                  <a:fillRect/>
                </a:stretch>
              </p:blipFill>
              <p:spPr>
                <a:xfrm>
                  <a:off x="5414602" y="8441060"/>
                  <a:ext cx="43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771">
              <p14:nvContentPartPr>
                <p14:cNvPr id="1270" name="Ink 1269">
                  <a:extLst>
                    <a:ext uri="{FF2B5EF4-FFF2-40B4-BE49-F238E27FC236}">
                      <a16:creationId xmlns:a16="http://schemas.microsoft.com/office/drawing/2014/main" id="{91D3CE07-2168-A88F-D41C-CAD27F91383F}"/>
                    </a:ext>
                  </a:extLst>
                </p14:cNvPr>
                <p14:cNvContentPartPr/>
                <p14:nvPr/>
              </p14:nvContentPartPr>
              <p14:xfrm>
                <a:off x="5402362" y="8468060"/>
                <a:ext cx="9000" cy="1080"/>
              </p14:xfrm>
            </p:contentPart>
          </mc:Choice>
          <mc:Fallback>
            <p:pic>
              <p:nvPicPr>
                <p:cNvPr id="1270" name="Ink 1269">
                  <a:extLst>
                    <a:ext uri="{FF2B5EF4-FFF2-40B4-BE49-F238E27FC236}">
                      <a16:creationId xmlns:a16="http://schemas.microsoft.com/office/drawing/2014/main" id="{91D3CE07-2168-A88F-D41C-CAD27F91383F}"/>
                    </a:ext>
                  </a:extLst>
                </p:cNvPr>
                <p:cNvPicPr/>
                <p:nvPr/>
              </p:nvPicPr>
              <p:blipFill>
                <a:blip r:embed="rId772"/>
                <a:stretch>
                  <a:fillRect/>
                </a:stretch>
              </p:blipFill>
              <p:spPr>
                <a:xfrm>
                  <a:off x="5384362" y="8450420"/>
                  <a:ext cx="44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73">
              <p14:nvContentPartPr>
                <p14:cNvPr id="1271" name="Ink 1270">
                  <a:extLst>
                    <a:ext uri="{FF2B5EF4-FFF2-40B4-BE49-F238E27FC236}">
                      <a16:creationId xmlns:a16="http://schemas.microsoft.com/office/drawing/2014/main" id="{5B661D41-5E51-7A6C-27E0-E4924FD60A3D}"/>
                    </a:ext>
                  </a:extLst>
                </p14:cNvPr>
                <p14:cNvContentPartPr/>
                <p14:nvPr/>
              </p14:nvContentPartPr>
              <p14:xfrm>
                <a:off x="5438002" y="8493260"/>
                <a:ext cx="21240" cy="9360"/>
              </p14:xfrm>
            </p:contentPart>
          </mc:Choice>
          <mc:Fallback>
            <p:pic>
              <p:nvPicPr>
                <p:cNvPr id="1271" name="Ink 1270">
                  <a:extLst>
                    <a:ext uri="{FF2B5EF4-FFF2-40B4-BE49-F238E27FC236}">
                      <a16:creationId xmlns:a16="http://schemas.microsoft.com/office/drawing/2014/main" id="{5B661D41-5E51-7A6C-27E0-E4924FD60A3D}"/>
                    </a:ext>
                  </a:extLst>
                </p:cNvPr>
                <p:cNvPicPr/>
                <p:nvPr/>
              </p:nvPicPr>
              <p:blipFill>
                <a:blip r:embed="rId774"/>
                <a:stretch>
                  <a:fillRect/>
                </a:stretch>
              </p:blipFill>
              <p:spPr>
                <a:xfrm>
                  <a:off x="5420362" y="8475620"/>
                  <a:ext cx="56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75">
              <p14:nvContentPartPr>
                <p14:cNvPr id="1272" name="Ink 1271">
                  <a:extLst>
                    <a:ext uri="{FF2B5EF4-FFF2-40B4-BE49-F238E27FC236}">
                      <a16:creationId xmlns:a16="http://schemas.microsoft.com/office/drawing/2014/main" id="{3B3FC62B-B50A-B444-E87B-B5A8102F1B83}"/>
                    </a:ext>
                  </a:extLst>
                </p14:cNvPr>
                <p14:cNvContentPartPr/>
                <p14:nvPr/>
              </p14:nvContentPartPr>
              <p14:xfrm>
                <a:off x="5434402" y="8504420"/>
                <a:ext cx="44640" cy="1080"/>
              </p14:xfrm>
            </p:contentPart>
          </mc:Choice>
          <mc:Fallback>
            <p:pic>
              <p:nvPicPr>
                <p:cNvPr id="1272" name="Ink 1271">
                  <a:extLst>
                    <a:ext uri="{FF2B5EF4-FFF2-40B4-BE49-F238E27FC236}">
                      <a16:creationId xmlns:a16="http://schemas.microsoft.com/office/drawing/2014/main" id="{3B3FC62B-B50A-B444-E87B-B5A8102F1B83}"/>
                    </a:ext>
                  </a:extLst>
                </p:cNvPr>
                <p:cNvPicPr/>
                <p:nvPr/>
              </p:nvPicPr>
              <p:blipFill>
                <a:blip r:embed="rId776"/>
                <a:stretch>
                  <a:fillRect/>
                </a:stretch>
              </p:blipFill>
              <p:spPr>
                <a:xfrm>
                  <a:off x="5416762" y="8486780"/>
                  <a:ext cx="80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77">
              <p14:nvContentPartPr>
                <p14:cNvPr id="1273" name="Ink 1272">
                  <a:extLst>
                    <a:ext uri="{FF2B5EF4-FFF2-40B4-BE49-F238E27FC236}">
                      <a16:creationId xmlns:a16="http://schemas.microsoft.com/office/drawing/2014/main" id="{8145B9AE-4EC7-E2D2-0BFC-47FD9E10CEB2}"/>
                    </a:ext>
                  </a:extLst>
                </p14:cNvPr>
                <p14:cNvContentPartPr/>
                <p14:nvPr/>
              </p14:nvContentPartPr>
              <p14:xfrm>
                <a:off x="5439802" y="8515580"/>
                <a:ext cx="29520" cy="19800"/>
              </p14:xfrm>
            </p:contentPart>
          </mc:Choice>
          <mc:Fallback>
            <p:pic>
              <p:nvPicPr>
                <p:cNvPr id="1273" name="Ink 1272">
                  <a:extLst>
                    <a:ext uri="{FF2B5EF4-FFF2-40B4-BE49-F238E27FC236}">
                      <a16:creationId xmlns:a16="http://schemas.microsoft.com/office/drawing/2014/main" id="{8145B9AE-4EC7-E2D2-0BFC-47FD9E10CEB2}"/>
                    </a:ext>
                  </a:extLst>
                </p:cNvPr>
                <p:cNvPicPr/>
                <p:nvPr/>
              </p:nvPicPr>
              <p:blipFill>
                <a:blip r:embed="rId778"/>
                <a:stretch>
                  <a:fillRect/>
                </a:stretch>
              </p:blipFill>
              <p:spPr>
                <a:xfrm>
                  <a:off x="5422162" y="8497580"/>
                  <a:ext cx="651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779">
              <p14:nvContentPartPr>
                <p14:cNvPr id="1274" name="Ink 1273">
                  <a:extLst>
                    <a:ext uri="{FF2B5EF4-FFF2-40B4-BE49-F238E27FC236}">
                      <a16:creationId xmlns:a16="http://schemas.microsoft.com/office/drawing/2014/main" id="{5AFAA5E2-C2FC-4562-0269-3A1BB1D4C915}"/>
                    </a:ext>
                  </a:extLst>
                </p14:cNvPr>
                <p14:cNvContentPartPr/>
                <p14:nvPr/>
              </p14:nvContentPartPr>
              <p14:xfrm>
                <a:off x="5423242" y="8538980"/>
                <a:ext cx="64800" cy="38160"/>
              </p14:xfrm>
            </p:contentPart>
          </mc:Choice>
          <mc:Fallback>
            <p:pic>
              <p:nvPicPr>
                <p:cNvPr id="1274" name="Ink 1273">
                  <a:extLst>
                    <a:ext uri="{FF2B5EF4-FFF2-40B4-BE49-F238E27FC236}">
                      <a16:creationId xmlns:a16="http://schemas.microsoft.com/office/drawing/2014/main" id="{5AFAA5E2-C2FC-4562-0269-3A1BB1D4C915}"/>
                    </a:ext>
                  </a:extLst>
                </p:cNvPr>
                <p:cNvPicPr/>
                <p:nvPr/>
              </p:nvPicPr>
              <p:blipFill>
                <a:blip r:embed="rId780"/>
                <a:stretch>
                  <a:fillRect/>
                </a:stretch>
              </p:blipFill>
              <p:spPr>
                <a:xfrm>
                  <a:off x="5405602" y="8520980"/>
                  <a:ext cx="1004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81">
              <p14:nvContentPartPr>
                <p14:cNvPr id="1275" name="Ink 1274">
                  <a:extLst>
                    <a:ext uri="{FF2B5EF4-FFF2-40B4-BE49-F238E27FC236}">
                      <a16:creationId xmlns:a16="http://schemas.microsoft.com/office/drawing/2014/main" id="{E85A5A8D-097F-BD2E-DAAB-FFAD889DB784}"/>
                    </a:ext>
                  </a:extLst>
                </p14:cNvPr>
                <p14:cNvContentPartPr/>
                <p14:nvPr/>
              </p14:nvContentPartPr>
              <p14:xfrm>
                <a:off x="5429722" y="8582180"/>
                <a:ext cx="49320" cy="46800"/>
              </p14:xfrm>
            </p:contentPart>
          </mc:Choice>
          <mc:Fallback>
            <p:pic>
              <p:nvPicPr>
                <p:cNvPr id="1275" name="Ink 1274">
                  <a:extLst>
                    <a:ext uri="{FF2B5EF4-FFF2-40B4-BE49-F238E27FC236}">
                      <a16:creationId xmlns:a16="http://schemas.microsoft.com/office/drawing/2014/main" id="{E85A5A8D-097F-BD2E-DAAB-FFAD889DB784}"/>
                    </a:ext>
                  </a:extLst>
                </p:cNvPr>
                <p:cNvPicPr/>
                <p:nvPr/>
              </p:nvPicPr>
              <p:blipFill>
                <a:blip r:embed="rId782"/>
                <a:stretch>
                  <a:fillRect/>
                </a:stretch>
              </p:blipFill>
              <p:spPr>
                <a:xfrm>
                  <a:off x="5411722" y="8564540"/>
                  <a:ext cx="84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783">
              <p14:nvContentPartPr>
                <p14:cNvPr id="1284" name="Ink 1283">
                  <a:extLst>
                    <a:ext uri="{FF2B5EF4-FFF2-40B4-BE49-F238E27FC236}">
                      <a16:creationId xmlns:a16="http://schemas.microsoft.com/office/drawing/2014/main" id="{1C9933AC-6615-DE04-FB4B-C322E81B9B9A}"/>
                    </a:ext>
                  </a:extLst>
                </p14:cNvPr>
                <p14:cNvContentPartPr/>
                <p14:nvPr/>
              </p14:nvContentPartPr>
              <p14:xfrm>
                <a:off x="6005362" y="8093300"/>
                <a:ext cx="22680" cy="353880"/>
              </p14:xfrm>
            </p:contentPart>
          </mc:Choice>
          <mc:Fallback>
            <p:pic>
              <p:nvPicPr>
                <p:cNvPr id="1284" name="Ink 1283">
                  <a:extLst>
                    <a:ext uri="{FF2B5EF4-FFF2-40B4-BE49-F238E27FC236}">
                      <a16:creationId xmlns:a16="http://schemas.microsoft.com/office/drawing/2014/main" id="{1C9933AC-6615-DE04-FB4B-C322E81B9B9A}"/>
                    </a:ext>
                  </a:extLst>
                </p:cNvPr>
                <p:cNvPicPr/>
                <p:nvPr/>
              </p:nvPicPr>
              <p:blipFill>
                <a:blip r:embed="rId784"/>
                <a:stretch>
                  <a:fillRect/>
                </a:stretch>
              </p:blipFill>
              <p:spPr>
                <a:xfrm>
                  <a:off x="5987722" y="8075300"/>
                  <a:ext cx="5832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785">
              <p14:nvContentPartPr>
                <p14:cNvPr id="1286" name="Ink 1285">
                  <a:extLst>
                    <a:ext uri="{FF2B5EF4-FFF2-40B4-BE49-F238E27FC236}">
                      <a16:creationId xmlns:a16="http://schemas.microsoft.com/office/drawing/2014/main" id="{2B9F7AA3-EE5B-5EF9-E68F-9B1C7219EC95}"/>
                    </a:ext>
                  </a:extLst>
                </p14:cNvPr>
                <p14:cNvContentPartPr/>
                <p14:nvPr/>
              </p14:nvContentPartPr>
              <p14:xfrm>
                <a:off x="5822482" y="8064860"/>
                <a:ext cx="182520" cy="33120"/>
              </p14:xfrm>
            </p:contentPart>
          </mc:Choice>
          <mc:Fallback>
            <p:pic>
              <p:nvPicPr>
                <p:cNvPr id="1286" name="Ink 1285">
                  <a:extLst>
                    <a:ext uri="{FF2B5EF4-FFF2-40B4-BE49-F238E27FC236}">
                      <a16:creationId xmlns:a16="http://schemas.microsoft.com/office/drawing/2014/main" id="{2B9F7AA3-EE5B-5EF9-E68F-9B1C7219EC95}"/>
                    </a:ext>
                  </a:extLst>
                </p:cNvPr>
                <p:cNvPicPr/>
                <p:nvPr/>
              </p:nvPicPr>
              <p:blipFill>
                <a:blip r:embed="rId786"/>
                <a:stretch>
                  <a:fillRect/>
                </a:stretch>
              </p:blipFill>
              <p:spPr>
                <a:xfrm>
                  <a:off x="5804842" y="8046860"/>
                  <a:ext cx="218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87">
              <p14:nvContentPartPr>
                <p14:cNvPr id="1288" name="Ink 1287">
                  <a:extLst>
                    <a:ext uri="{FF2B5EF4-FFF2-40B4-BE49-F238E27FC236}">
                      <a16:creationId xmlns:a16="http://schemas.microsoft.com/office/drawing/2014/main" id="{69BCDB73-6C1E-CED3-4370-BF9EAFF860AE}"/>
                    </a:ext>
                  </a:extLst>
                </p14:cNvPr>
                <p14:cNvContentPartPr/>
                <p14:nvPr/>
              </p14:nvContentPartPr>
              <p14:xfrm>
                <a:off x="5604322" y="7631780"/>
                <a:ext cx="772200" cy="230040"/>
              </p14:xfrm>
            </p:contentPart>
          </mc:Choice>
          <mc:Fallback>
            <p:pic>
              <p:nvPicPr>
                <p:cNvPr id="1288" name="Ink 1287">
                  <a:extLst>
                    <a:ext uri="{FF2B5EF4-FFF2-40B4-BE49-F238E27FC236}">
                      <a16:creationId xmlns:a16="http://schemas.microsoft.com/office/drawing/2014/main" id="{69BCDB73-6C1E-CED3-4370-BF9EAFF860AE}"/>
                    </a:ext>
                  </a:extLst>
                </p:cNvPr>
                <p:cNvPicPr/>
                <p:nvPr/>
              </p:nvPicPr>
              <p:blipFill>
                <a:blip r:embed="rId788"/>
                <a:stretch>
                  <a:fillRect/>
                </a:stretch>
              </p:blipFill>
              <p:spPr>
                <a:xfrm>
                  <a:off x="5586682" y="7613780"/>
                  <a:ext cx="807840" cy="26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9">
            <p14:nvContentPartPr>
              <p14:cNvPr id="1290" name="Ink 1289">
                <a:extLst>
                  <a:ext uri="{FF2B5EF4-FFF2-40B4-BE49-F238E27FC236}">
                    <a16:creationId xmlns:a16="http://schemas.microsoft.com/office/drawing/2014/main" id="{DB42D02A-9DF3-32FD-EDAE-176F7D597E89}"/>
                  </a:ext>
                </a:extLst>
              </p14:cNvPr>
              <p14:cNvContentPartPr/>
              <p14:nvPr/>
            </p14:nvContentPartPr>
            <p14:xfrm>
              <a:off x="6380842" y="7911860"/>
              <a:ext cx="12600" cy="373680"/>
            </p14:xfrm>
          </p:contentPart>
        </mc:Choice>
        <mc:Fallback>
          <p:pic>
            <p:nvPicPr>
              <p:cNvPr id="1290" name="Ink 1289">
                <a:extLst>
                  <a:ext uri="{FF2B5EF4-FFF2-40B4-BE49-F238E27FC236}">
                    <a16:creationId xmlns:a16="http://schemas.microsoft.com/office/drawing/2014/main" id="{DB42D02A-9DF3-32FD-EDAE-176F7D597E89}"/>
                  </a:ext>
                </a:extLst>
              </p:cNvPr>
              <p:cNvPicPr/>
              <p:nvPr/>
            </p:nvPicPr>
            <p:blipFill>
              <a:blip r:embed="rId790"/>
              <a:stretch>
                <a:fillRect/>
              </a:stretch>
            </p:blipFill>
            <p:spPr>
              <a:xfrm>
                <a:off x="6362842" y="7893860"/>
                <a:ext cx="4824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791">
            <p14:nvContentPartPr>
              <p14:cNvPr id="1293" name="Ink 1292">
                <a:extLst>
                  <a:ext uri="{FF2B5EF4-FFF2-40B4-BE49-F238E27FC236}">
                    <a16:creationId xmlns:a16="http://schemas.microsoft.com/office/drawing/2014/main" id="{7F0C932F-9BFE-34A4-7FA4-DD40703A3B4C}"/>
                  </a:ext>
                </a:extLst>
              </p14:cNvPr>
              <p14:cNvContentPartPr/>
              <p14:nvPr/>
            </p14:nvContentPartPr>
            <p14:xfrm>
              <a:off x="6442042" y="7990340"/>
              <a:ext cx="186120" cy="57600"/>
            </p14:xfrm>
          </p:contentPart>
        </mc:Choice>
        <mc:Fallback>
          <p:pic>
            <p:nvPicPr>
              <p:cNvPr id="1293" name="Ink 1292">
                <a:extLst>
                  <a:ext uri="{FF2B5EF4-FFF2-40B4-BE49-F238E27FC236}">
                    <a16:creationId xmlns:a16="http://schemas.microsoft.com/office/drawing/2014/main" id="{7F0C932F-9BFE-34A4-7FA4-DD40703A3B4C}"/>
                  </a:ext>
                </a:extLst>
              </p:cNvPr>
              <p:cNvPicPr/>
              <p:nvPr/>
            </p:nvPicPr>
            <p:blipFill>
              <a:blip r:embed="rId792"/>
              <a:stretch>
                <a:fillRect/>
              </a:stretch>
            </p:blipFill>
            <p:spPr>
              <a:xfrm>
                <a:off x="6424042" y="7972700"/>
                <a:ext cx="221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793">
            <p14:nvContentPartPr>
              <p14:cNvPr id="1294" name="Ink 1293">
                <a:extLst>
                  <a:ext uri="{FF2B5EF4-FFF2-40B4-BE49-F238E27FC236}">
                    <a16:creationId xmlns:a16="http://schemas.microsoft.com/office/drawing/2014/main" id="{21267BA1-263E-967E-EBBE-4871108AC913}"/>
                  </a:ext>
                </a:extLst>
              </p14:cNvPr>
              <p14:cNvContentPartPr/>
              <p14:nvPr/>
            </p14:nvContentPartPr>
            <p14:xfrm>
              <a:off x="6448162" y="8124980"/>
              <a:ext cx="9720" cy="1080"/>
            </p14:xfrm>
          </p:contentPart>
        </mc:Choice>
        <mc:Fallback>
          <p:pic>
            <p:nvPicPr>
              <p:cNvPr id="1294" name="Ink 1293">
                <a:extLst>
                  <a:ext uri="{FF2B5EF4-FFF2-40B4-BE49-F238E27FC236}">
                    <a16:creationId xmlns:a16="http://schemas.microsoft.com/office/drawing/2014/main" id="{21267BA1-263E-967E-EBBE-4871108AC913}"/>
                  </a:ext>
                </a:extLst>
              </p:cNvPr>
              <p:cNvPicPr/>
              <p:nvPr/>
            </p:nvPicPr>
            <p:blipFill>
              <a:blip r:embed="rId794"/>
              <a:stretch>
                <a:fillRect/>
              </a:stretch>
            </p:blipFill>
            <p:spPr>
              <a:xfrm>
                <a:off x="6430522" y="8106980"/>
                <a:ext cx="45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95">
            <p14:nvContentPartPr>
              <p14:cNvPr id="1295" name="Ink 1294">
                <a:extLst>
                  <a:ext uri="{FF2B5EF4-FFF2-40B4-BE49-F238E27FC236}">
                    <a16:creationId xmlns:a16="http://schemas.microsoft.com/office/drawing/2014/main" id="{3D7B8147-12A8-74E8-E2CC-0059F46C13D6}"/>
                  </a:ext>
                </a:extLst>
              </p14:cNvPr>
              <p14:cNvContentPartPr/>
              <p14:nvPr/>
            </p14:nvContentPartPr>
            <p14:xfrm>
              <a:off x="6465802" y="8125700"/>
              <a:ext cx="48600" cy="11160"/>
            </p14:xfrm>
          </p:contentPart>
        </mc:Choice>
        <mc:Fallback>
          <p:pic>
            <p:nvPicPr>
              <p:cNvPr id="1295" name="Ink 1294">
                <a:extLst>
                  <a:ext uri="{FF2B5EF4-FFF2-40B4-BE49-F238E27FC236}">
                    <a16:creationId xmlns:a16="http://schemas.microsoft.com/office/drawing/2014/main" id="{3D7B8147-12A8-74E8-E2CC-0059F46C13D6}"/>
                  </a:ext>
                </a:extLst>
              </p:cNvPr>
              <p:cNvPicPr/>
              <p:nvPr/>
            </p:nvPicPr>
            <p:blipFill>
              <a:blip r:embed="rId796"/>
              <a:stretch>
                <a:fillRect/>
              </a:stretch>
            </p:blipFill>
            <p:spPr>
              <a:xfrm>
                <a:off x="6447802" y="8108060"/>
                <a:ext cx="842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97">
            <p14:nvContentPartPr>
              <p14:cNvPr id="1296" name="Ink 1295">
                <a:extLst>
                  <a:ext uri="{FF2B5EF4-FFF2-40B4-BE49-F238E27FC236}">
                    <a16:creationId xmlns:a16="http://schemas.microsoft.com/office/drawing/2014/main" id="{C9B925F7-B566-6B79-0DF5-4286D0806DCC}"/>
                  </a:ext>
                </a:extLst>
              </p14:cNvPr>
              <p14:cNvContentPartPr/>
              <p14:nvPr/>
            </p14:nvContentPartPr>
            <p14:xfrm>
              <a:off x="6433402" y="8168900"/>
              <a:ext cx="57600" cy="13680"/>
            </p14:xfrm>
          </p:contentPart>
        </mc:Choice>
        <mc:Fallback>
          <p:pic>
            <p:nvPicPr>
              <p:cNvPr id="1296" name="Ink 1295">
                <a:extLst>
                  <a:ext uri="{FF2B5EF4-FFF2-40B4-BE49-F238E27FC236}">
                    <a16:creationId xmlns:a16="http://schemas.microsoft.com/office/drawing/2014/main" id="{C9B925F7-B566-6B79-0DF5-4286D0806DCC}"/>
                  </a:ext>
                </a:extLst>
              </p:cNvPr>
              <p:cNvPicPr/>
              <p:nvPr/>
            </p:nvPicPr>
            <p:blipFill>
              <a:blip r:embed="rId798"/>
              <a:stretch>
                <a:fillRect/>
              </a:stretch>
            </p:blipFill>
            <p:spPr>
              <a:xfrm>
                <a:off x="6415402" y="8150900"/>
                <a:ext cx="932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99">
            <p14:nvContentPartPr>
              <p14:cNvPr id="1297" name="Ink 1296">
                <a:extLst>
                  <a:ext uri="{FF2B5EF4-FFF2-40B4-BE49-F238E27FC236}">
                    <a16:creationId xmlns:a16="http://schemas.microsoft.com/office/drawing/2014/main" id="{18FE012B-EA6C-AF4F-15E5-E93834929F97}"/>
                  </a:ext>
                </a:extLst>
              </p14:cNvPr>
              <p14:cNvContentPartPr/>
              <p14:nvPr/>
            </p14:nvContentPartPr>
            <p14:xfrm>
              <a:off x="6588922" y="7997900"/>
              <a:ext cx="127080" cy="48960"/>
            </p14:xfrm>
          </p:contentPart>
        </mc:Choice>
        <mc:Fallback>
          <p:pic>
            <p:nvPicPr>
              <p:cNvPr id="1297" name="Ink 1296">
                <a:extLst>
                  <a:ext uri="{FF2B5EF4-FFF2-40B4-BE49-F238E27FC236}">
                    <a16:creationId xmlns:a16="http://schemas.microsoft.com/office/drawing/2014/main" id="{18FE012B-EA6C-AF4F-15E5-E93834929F97}"/>
                  </a:ext>
                </a:extLst>
              </p:cNvPr>
              <p:cNvPicPr/>
              <p:nvPr/>
            </p:nvPicPr>
            <p:blipFill>
              <a:blip r:embed="rId800"/>
              <a:stretch>
                <a:fillRect/>
              </a:stretch>
            </p:blipFill>
            <p:spPr>
              <a:xfrm>
                <a:off x="6571282" y="7979900"/>
                <a:ext cx="162720" cy="84600"/>
              </a:xfrm>
              <a:prstGeom prst="rect">
                <a:avLst/>
              </a:prstGeom>
            </p:spPr>
          </p:pic>
        </mc:Fallback>
      </mc:AlternateContent>
      <p:grpSp>
        <p:nvGrpSpPr>
          <p:cNvPr id="1315" name="Group 1314">
            <a:extLst>
              <a:ext uri="{FF2B5EF4-FFF2-40B4-BE49-F238E27FC236}">
                <a16:creationId xmlns:a16="http://schemas.microsoft.com/office/drawing/2014/main" id="{752BB07F-F84B-CEF9-3047-3373F7A072AA}"/>
              </a:ext>
            </a:extLst>
          </p:cNvPr>
          <p:cNvGrpSpPr/>
          <p:nvPr/>
        </p:nvGrpSpPr>
        <p:grpSpPr>
          <a:xfrm>
            <a:off x="5514682" y="7722500"/>
            <a:ext cx="422640" cy="243720"/>
            <a:chOff x="5514682" y="7722500"/>
            <a:chExt cx="422640" cy="243720"/>
          </a:xfrm>
        </p:grpSpPr>
        <mc:AlternateContent xmlns:mc="http://schemas.openxmlformats.org/markup-compatibility/2006">
          <mc:Choice xmlns:p14="http://schemas.microsoft.com/office/powerpoint/2010/main" Requires="p14">
            <p:contentPart p14:bwMode="auto" r:id="rId801">
              <p14:nvContentPartPr>
                <p14:cNvPr id="1305" name="Ink 1304">
                  <a:extLst>
                    <a:ext uri="{FF2B5EF4-FFF2-40B4-BE49-F238E27FC236}">
                      <a16:creationId xmlns:a16="http://schemas.microsoft.com/office/drawing/2014/main" id="{51598C5B-2D41-45A0-18EA-6C657D144B48}"/>
                    </a:ext>
                  </a:extLst>
                </p14:cNvPr>
                <p14:cNvContentPartPr/>
                <p14:nvPr/>
              </p14:nvContentPartPr>
              <p14:xfrm>
                <a:off x="5553562" y="7722500"/>
                <a:ext cx="372960" cy="220320"/>
              </p14:xfrm>
            </p:contentPart>
          </mc:Choice>
          <mc:Fallback>
            <p:pic>
              <p:nvPicPr>
                <p:cNvPr id="1305" name="Ink 1304">
                  <a:extLst>
                    <a:ext uri="{FF2B5EF4-FFF2-40B4-BE49-F238E27FC236}">
                      <a16:creationId xmlns:a16="http://schemas.microsoft.com/office/drawing/2014/main" id="{51598C5B-2D41-45A0-18EA-6C657D144B48}"/>
                    </a:ext>
                  </a:extLst>
                </p:cNvPr>
                <p:cNvPicPr/>
                <p:nvPr/>
              </p:nvPicPr>
              <p:blipFill>
                <a:blip r:embed="rId802"/>
                <a:stretch>
                  <a:fillRect/>
                </a:stretch>
              </p:blipFill>
              <p:spPr>
                <a:xfrm>
                  <a:off x="5535562" y="7704500"/>
                  <a:ext cx="4086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803">
              <p14:nvContentPartPr>
                <p14:cNvPr id="1306" name="Ink 1305">
                  <a:extLst>
                    <a:ext uri="{FF2B5EF4-FFF2-40B4-BE49-F238E27FC236}">
                      <a16:creationId xmlns:a16="http://schemas.microsoft.com/office/drawing/2014/main" id="{6C0E6038-3B47-DB22-9A75-17E79BEF7917}"/>
                    </a:ext>
                  </a:extLst>
                </p14:cNvPr>
                <p14:cNvContentPartPr/>
                <p14:nvPr/>
              </p14:nvContentPartPr>
              <p14:xfrm>
                <a:off x="5514682" y="7759220"/>
                <a:ext cx="326160" cy="168480"/>
              </p14:xfrm>
            </p:contentPart>
          </mc:Choice>
          <mc:Fallback>
            <p:pic>
              <p:nvPicPr>
                <p:cNvPr id="1306" name="Ink 1305">
                  <a:extLst>
                    <a:ext uri="{FF2B5EF4-FFF2-40B4-BE49-F238E27FC236}">
                      <a16:creationId xmlns:a16="http://schemas.microsoft.com/office/drawing/2014/main" id="{6C0E6038-3B47-DB22-9A75-17E79BEF7917}"/>
                    </a:ext>
                  </a:extLst>
                </p:cNvPr>
                <p:cNvPicPr/>
                <p:nvPr/>
              </p:nvPicPr>
              <p:blipFill>
                <a:blip r:embed="rId804"/>
                <a:stretch>
                  <a:fillRect/>
                </a:stretch>
              </p:blipFill>
              <p:spPr>
                <a:xfrm>
                  <a:off x="5497042" y="7741580"/>
                  <a:ext cx="3618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05">
              <p14:nvContentPartPr>
                <p14:cNvPr id="1307" name="Ink 1306">
                  <a:extLst>
                    <a:ext uri="{FF2B5EF4-FFF2-40B4-BE49-F238E27FC236}">
                      <a16:creationId xmlns:a16="http://schemas.microsoft.com/office/drawing/2014/main" id="{C8174BF8-2F2F-4514-F321-EA47DF3179D6}"/>
                    </a:ext>
                  </a:extLst>
                </p14:cNvPr>
                <p14:cNvContentPartPr/>
                <p14:nvPr/>
              </p14:nvContentPartPr>
              <p14:xfrm>
                <a:off x="5560042" y="7722860"/>
                <a:ext cx="321480" cy="179280"/>
              </p14:xfrm>
            </p:contentPart>
          </mc:Choice>
          <mc:Fallback>
            <p:pic>
              <p:nvPicPr>
                <p:cNvPr id="1307" name="Ink 1306">
                  <a:extLst>
                    <a:ext uri="{FF2B5EF4-FFF2-40B4-BE49-F238E27FC236}">
                      <a16:creationId xmlns:a16="http://schemas.microsoft.com/office/drawing/2014/main" id="{C8174BF8-2F2F-4514-F321-EA47DF3179D6}"/>
                    </a:ext>
                  </a:extLst>
                </p:cNvPr>
                <p:cNvPicPr/>
                <p:nvPr/>
              </p:nvPicPr>
              <p:blipFill>
                <a:blip r:embed="rId806"/>
                <a:stretch>
                  <a:fillRect/>
                </a:stretch>
              </p:blipFill>
              <p:spPr>
                <a:xfrm>
                  <a:off x="5542402" y="7704860"/>
                  <a:ext cx="3571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807">
              <p14:nvContentPartPr>
                <p14:cNvPr id="1309" name="Ink 1308">
                  <a:extLst>
                    <a:ext uri="{FF2B5EF4-FFF2-40B4-BE49-F238E27FC236}">
                      <a16:creationId xmlns:a16="http://schemas.microsoft.com/office/drawing/2014/main" id="{83D5E114-7F15-681D-EB41-A64013B5C6EA}"/>
                    </a:ext>
                  </a:extLst>
                </p14:cNvPr>
                <p14:cNvContentPartPr/>
                <p14:nvPr/>
              </p14:nvContentPartPr>
              <p14:xfrm>
                <a:off x="5875042" y="7913300"/>
                <a:ext cx="2160" cy="720"/>
              </p14:xfrm>
            </p:contentPart>
          </mc:Choice>
          <mc:Fallback>
            <p:pic>
              <p:nvPicPr>
                <p:cNvPr id="1309" name="Ink 1308">
                  <a:extLst>
                    <a:ext uri="{FF2B5EF4-FFF2-40B4-BE49-F238E27FC236}">
                      <a16:creationId xmlns:a16="http://schemas.microsoft.com/office/drawing/2014/main" id="{83D5E114-7F15-681D-EB41-A64013B5C6EA}"/>
                    </a:ext>
                  </a:extLst>
                </p:cNvPr>
                <p:cNvPicPr/>
                <p:nvPr/>
              </p:nvPicPr>
              <p:blipFill>
                <a:blip r:embed="rId808"/>
                <a:stretch>
                  <a:fillRect/>
                </a:stretch>
              </p:blipFill>
              <p:spPr>
                <a:xfrm>
                  <a:off x="5857042" y="7895660"/>
                  <a:ext cx="37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09">
              <p14:nvContentPartPr>
                <p14:cNvPr id="1310" name="Ink 1309">
                  <a:extLst>
                    <a:ext uri="{FF2B5EF4-FFF2-40B4-BE49-F238E27FC236}">
                      <a16:creationId xmlns:a16="http://schemas.microsoft.com/office/drawing/2014/main" id="{9A046F61-75EC-FC50-6932-C366E0D55F6A}"/>
                    </a:ext>
                  </a:extLst>
                </p14:cNvPr>
                <p14:cNvContentPartPr/>
                <p14:nvPr/>
              </p14:nvContentPartPr>
              <p14:xfrm>
                <a:off x="5877922" y="7906100"/>
                <a:ext cx="59400" cy="27720"/>
              </p14:xfrm>
            </p:contentPart>
          </mc:Choice>
          <mc:Fallback>
            <p:pic>
              <p:nvPicPr>
                <p:cNvPr id="1310" name="Ink 1309">
                  <a:extLst>
                    <a:ext uri="{FF2B5EF4-FFF2-40B4-BE49-F238E27FC236}">
                      <a16:creationId xmlns:a16="http://schemas.microsoft.com/office/drawing/2014/main" id="{9A046F61-75EC-FC50-6932-C366E0D55F6A}"/>
                    </a:ext>
                  </a:extLst>
                </p:cNvPr>
                <p:cNvPicPr/>
                <p:nvPr/>
              </p:nvPicPr>
              <p:blipFill>
                <a:blip r:embed="rId810"/>
                <a:stretch>
                  <a:fillRect/>
                </a:stretch>
              </p:blipFill>
              <p:spPr>
                <a:xfrm>
                  <a:off x="5860282" y="7888100"/>
                  <a:ext cx="950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11">
              <p14:nvContentPartPr>
                <p14:cNvPr id="1313" name="Ink 1312">
                  <a:extLst>
                    <a:ext uri="{FF2B5EF4-FFF2-40B4-BE49-F238E27FC236}">
                      <a16:creationId xmlns:a16="http://schemas.microsoft.com/office/drawing/2014/main" id="{D5D3A5F5-0674-2E84-A6AE-D0620AE2D1CA}"/>
                    </a:ext>
                  </a:extLst>
                </p14:cNvPr>
                <p14:cNvContentPartPr/>
                <p14:nvPr/>
              </p14:nvContentPartPr>
              <p14:xfrm>
                <a:off x="5854162" y="7941740"/>
                <a:ext cx="45720" cy="24480"/>
              </p14:xfrm>
            </p:contentPart>
          </mc:Choice>
          <mc:Fallback>
            <p:pic>
              <p:nvPicPr>
                <p:cNvPr id="1313" name="Ink 1312">
                  <a:extLst>
                    <a:ext uri="{FF2B5EF4-FFF2-40B4-BE49-F238E27FC236}">
                      <a16:creationId xmlns:a16="http://schemas.microsoft.com/office/drawing/2014/main" id="{D5D3A5F5-0674-2E84-A6AE-D0620AE2D1CA}"/>
                    </a:ext>
                  </a:extLst>
                </p:cNvPr>
                <p:cNvPicPr/>
                <p:nvPr/>
              </p:nvPicPr>
              <p:blipFill>
                <a:blip r:embed="rId812"/>
                <a:stretch>
                  <a:fillRect/>
                </a:stretch>
              </p:blipFill>
              <p:spPr>
                <a:xfrm>
                  <a:off x="5836522" y="7924100"/>
                  <a:ext cx="81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13">
              <p14:nvContentPartPr>
                <p14:cNvPr id="1314" name="Ink 1313">
                  <a:extLst>
                    <a:ext uri="{FF2B5EF4-FFF2-40B4-BE49-F238E27FC236}">
                      <a16:creationId xmlns:a16="http://schemas.microsoft.com/office/drawing/2014/main" id="{3B578B28-CBFE-F34C-6549-AD531401EA8F}"/>
                    </a:ext>
                  </a:extLst>
                </p14:cNvPr>
                <p14:cNvContentPartPr/>
                <p14:nvPr/>
              </p14:nvContentPartPr>
              <p14:xfrm>
                <a:off x="5853442" y="7939940"/>
                <a:ext cx="52920" cy="24480"/>
              </p14:xfrm>
            </p:contentPart>
          </mc:Choice>
          <mc:Fallback>
            <p:pic>
              <p:nvPicPr>
                <p:cNvPr id="1314" name="Ink 1313">
                  <a:extLst>
                    <a:ext uri="{FF2B5EF4-FFF2-40B4-BE49-F238E27FC236}">
                      <a16:creationId xmlns:a16="http://schemas.microsoft.com/office/drawing/2014/main" id="{3B578B28-CBFE-F34C-6549-AD531401EA8F}"/>
                    </a:ext>
                  </a:extLst>
                </p:cNvPr>
                <p:cNvPicPr/>
                <p:nvPr/>
              </p:nvPicPr>
              <p:blipFill>
                <a:blip r:embed="rId814"/>
                <a:stretch>
                  <a:fillRect/>
                </a:stretch>
              </p:blipFill>
              <p:spPr>
                <a:xfrm>
                  <a:off x="5835442" y="7922300"/>
                  <a:ext cx="88560" cy="60120"/>
                </a:xfrm>
                <a:prstGeom prst="rect">
                  <a:avLst/>
                </a:prstGeom>
              </p:spPr>
            </p:pic>
          </mc:Fallback>
        </mc:AlternateContent>
      </p:grpSp>
      <p:sp>
        <p:nvSpPr>
          <p:cNvPr id="1316" name="TextBox 1315">
            <a:extLst>
              <a:ext uri="{FF2B5EF4-FFF2-40B4-BE49-F238E27FC236}">
                <a16:creationId xmlns:a16="http://schemas.microsoft.com/office/drawing/2014/main" id="{FE6C2345-91C0-C846-9C2C-CAE6E576926C}"/>
              </a:ext>
            </a:extLst>
          </p:cNvPr>
          <p:cNvSpPr txBox="1"/>
          <p:nvPr/>
        </p:nvSpPr>
        <p:spPr>
          <a:xfrm>
            <a:off x="3358665" y="9407834"/>
            <a:ext cx="4583599" cy="261610"/>
          </a:xfrm>
          <a:prstGeom prst="rect">
            <a:avLst/>
          </a:prstGeom>
          <a:noFill/>
        </p:spPr>
        <p:txBody>
          <a:bodyPr wrap="square">
            <a:spAutoFit/>
          </a:bodyPr>
          <a:lstStyle/>
          <a:p>
            <a:pPr algn="ctr"/>
            <a:r>
              <a:rPr lang="en-AU" sz="1100" dirty="0">
                <a:solidFill>
                  <a:srgbClr val="7030A0"/>
                </a:solidFill>
                <a:latin typeface="xkcd Script" panose="03000503000000000000" pitchFamily="66" charset="0"/>
                <a:ea typeface="xkcd Script" panose="03000503000000000000" pitchFamily="66" charset="0"/>
              </a:rPr>
              <a:t>(JWST is worth 16x its weight in US $100 bills)</a:t>
            </a:r>
          </a:p>
        </p:txBody>
      </p:sp>
      <p:grpSp>
        <p:nvGrpSpPr>
          <p:cNvPr id="1335" name="Group 1334">
            <a:extLst>
              <a:ext uri="{FF2B5EF4-FFF2-40B4-BE49-F238E27FC236}">
                <a16:creationId xmlns:a16="http://schemas.microsoft.com/office/drawing/2014/main" id="{C8F06886-7BF2-410B-99A1-AA92863F46C1}"/>
              </a:ext>
            </a:extLst>
          </p:cNvPr>
          <p:cNvGrpSpPr/>
          <p:nvPr/>
        </p:nvGrpSpPr>
        <p:grpSpPr>
          <a:xfrm>
            <a:off x="5522563" y="7984826"/>
            <a:ext cx="1830960" cy="725040"/>
            <a:chOff x="5522563" y="7984826"/>
            <a:chExt cx="1830960" cy="725040"/>
          </a:xfrm>
        </p:grpSpPr>
        <mc:AlternateContent xmlns:mc="http://schemas.openxmlformats.org/markup-compatibility/2006">
          <mc:Choice xmlns:p14="http://schemas.microsoft.com/office/powerpoint/2010/main" xmlns:aink="http://schemas.microsoft.com/office/drawing/2016/ink" Requires="p14 aink">
            <p:contentPart p14:bwMode="auto" r:id="rId815">
              <p14:nvContentPartPr>
                <p14:cNvPr id="1317" name="Ink 1316">
                  <a:extLst>
                    <a:ext uri="{FF2B5EF4-FFF2-40B4-BE49-F238E27FC236}">
                      <a16:creationId xmlns:a16="http://schemas.microsoft.com/office/drawing/2014/main" id="{034C1011-67A6-9311-DE97-2BD1F7F5764D}"/>
                    </a:ext>
                  </a:extLst>
                </p14:cNvPr>
                <p14:cNvContentPartPr/>
                <p14:nvPr/>
              </p14:nvContentPartPr>
              <p14:xfrm>
                <a:off x="5605003" y="8685386"/>
                <a:ext cx="8280" cy="1080"/>
              </p14:xfrm>
            </p:contentPart>
          </mc:Choice>
          <mc:Fallback>
            <p:pic>
              <p:nvPicPr>
                <p:cNvPr id="1317" name="Ink 1316">
                  <a:extLst>
                    <a:ext uri="{FF2B5EF4-FFF2-40B4-BE49-F238E27FC236}">
                      <a16:creationId xmlns:a16="http://schemas.microsoft.com/office/drawing/2014/main" id="{034C1011-67A6-9311-DE97-2BD1F7F5764D}"/>
                    </a:ext>
                  </a:extLst>
                </p:cNvPr>
                <p:cNvPicPr/>
                <p:nvPr/>
              </p:nvPicPr>
              <p:blipFill>
                <a:blip r:embed="rId355"/>
                <a:stretch>
                  <a:fillRect/>
                </a:stretch>
              </p:blipFill>
              <p:spPr>
                <a:xfrm>
                  <a:off x="5542363" y="8307746"/>
                  <a:ext cx="13392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6">
              <p14:nvContentPartPr>
                <p14:cNvPr id="1318" name="Ink 1317">
                  <a:extLst>
                    <a:ext uri="{FF2B5EF4-FFF2-40B4-BE49-F238E27FC236}">
                      <a16:creationId xmlns:a16="http://schemas.microsoft.com/office/drawing/2014/main" id="{3699F8ED-C898-4B1E-5110-59E8A37B118A}"/>
                    </a:ext>
                  </a:extLst>
                </p14:cNvPr>
                <p14:cNvContentPartPr/>
                <p14:nvPr/>
              </p14:nvContentPartPr>
              <p14:xfrm>
                <a:off x="5593483" y="8443826"/>
                <a:ext cx="638640" cy="233280"/>
              </p14:xfrm>
            </p:contentPart>
          </mc:Choice>
          <mc:Fallback>
            <p:pic>
              <p:nvPicPr>
                <p:cNvPr id="1318" name="Ink 1317">
                  <a:extLst>
                    <a:ext uri="{FF2B5EF4-FFF2-40B4-BE49-F238E27FC236}">
                      <a16:creationId xmlns:a16="http://schemas.microsoft.com/office/drawing/2014/main" id="{3699F8ED-C898-4B1E-5110-59E8A37B118A}"/>
                    </a:ext>
                  </a:extLst>
                </p:cNvPr>
                <p:cNvPicPr/>
                <p:nvPr/>
              </p:nvPicPr>
              <p:blipFill>
                <a:blip r:embed="rId817"/>
                <a:stretch>
                  <a:fillRect/>
                </a:stretch>
              </p:blipFill>
              <p:spPr>
                <a:xfrm>
                  <a:off x="5530843" y="8065826"/>
                  <a:ext cx="764280" cy="98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8">
              <p14:nvContentPartPr>
                <p14:cNvPr id="1319" name="Ink 1318">
                  <a:extLst>
                    <a:ext uri="{FF2B5EF4-FFF2-40B4-BE49-F238E27FC236}">
                      <a16:creationId xmlns:a16="http://schemas.microsoft.com/office/drawing/2014/main" id="{01AA48B5-FE7C-3A2C-A8B0-5DA1AE1EFD9D}"/>
                    </a:ext>
                  </a:extLst>
                </p14:cNvPr>
                <p14:cNvContentPartPr/>
                <p14:nvPr/>
              </p14:nvContentPartPr>
              <p14:xfrm>
                <a:off x="5522563" y="8434826"/>
                <a:ext cx="676080" cy="226080"/>
              </p14:xfrm>
            </p:contentPart>
          </mc:Choice>
          <mc:Fallback>
            <p:pic>
              <p:nvPicPr>
                <p:cNvPr id="1319" name="Ink 1318">
                  <a:extLst>
                    <a:ext uri="{FF2B5EF4-FFF2-40B4-BE49-F238E27FC236}">
                      <a16:creationId xmlns:a16="http://schemas.microsoft.com/office/drawing/2014/main" id="{01AA48B5-FE7C-3A2C-A8B0-5DA1AE1EFD9D}"/>
                    </a:ext>
                  </a:extLst>
                </p:cNvPr>
                <p:cNvPicPr/>
                <p:nvPr/>
              </p:nvPicPr>
              <p:blipFill>
                <a:blip r:embed="rId819"/>
                <a:stretch>
                  <a:fillRect/>
                </a:stretch>
              </p:blipFill>
              <p:spPr>
                <a:xfrm>
                  <a:off x="5459923" y="8057186"/>
                  <a:ext cx="801720" cy="98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0">
              <p14:nvContentPartPr>
                <p14:cNvPr id="1320" name="Ink 1319">
                  <a:extLst>
                    <a:ext uri="{FF2B5EF4-FFF2-40B4-BE49-F238E27FC236}">
                      <a16:creationId xmlns:a16="http://schemas.microsoft.com/office/drawing/2014/main" id="{546F6ED0-9F23-50EC-716E-6963C9F71E42}"/>
                    </a:ext>
                  </a:extLst>
                </p14:cNvPr>
                <p14:cNvContentPartPr/>
                <p14:nvPr/>
              </p14:nvContentPartPr>
              <p14:xfrm>
                <a:off x="5984083" y="8394866"/>
                <a:ext cx="502920" cy="144720"/>
              </p14:xfrm>
            </p:contentPart>
          </mc:Choice>
          <mc:Fallback>
            <p:pic>
              <p:nvPicPr>
                <p:cNvPr id="1320" name="Ink 1319">
                  <a:extLst>
                    <a:ext uri="{FF2B5EF4-FFF2-40B4-BE49-F238E27FC236}">
                      <a16:creationId xmlns:a16="http://schemas.microsoft.com/office/drawing/2014/main" id="{546F6ED0-9F23-50EC-716E-6963C9F71E42}"/>
                    </a:ext>
                  </a:extLst>
                </p:cNvPr>
                <p:cNvPicPr/>
                <p:nvPr/>
              </p:nvPicPr>
              <p:blipFill>
                <a:blip r:embed="rId821"/>
                <a:stretch>
                  <a:fillRect/>
                </a:stretch>
              </p:blipFill>
              <p:spPr>
                <a:xfrm>
                  <a:off x="5921083" y="8016866"/>
                  <a:ext cx="628560" cy="90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2">
              <p14:nvContentPartPr>
                <p14:cNvPr id="1321" name="Ink 1320">
                  <a:extLst>
                    <a:ext uri="{FF2B5EF4-FFF2-40B4-BE49-F238E27FC236}">
                      <a16:creationId xmlns:a16="http://schemas.microsoft.com/office/drawing/2014/main" id="{AFDD9B79-B626-60EF-3AA2-EA8B0188F45B}"/>
                    </a:ext>
                  </a:extLst>
                </p14:cNvPr>
                <p14:cNvContentPartPr/>
                <p14:nvPr/>
              </p14:nvContentPartPr>
              <p14:xfrm>
                <a:off x="5906683" y="8299826"/>
                <a:ext cx="793440" cy="267120"/>
              </p14:xfrm>
            </p:contentPart>
          </mc:Choice>
          <mc:Fallback>
            <p:pic>
              <p:nvPicPr>
                <p:cNvPr id="1321" name="Ink 1320">
                  <a:extLst>
                    <a:ext uri="{FF2B5EF4-FFF2-40B4-BE49-F238E27FC236}">
                      <a16:creationId xmlns:a16="http://schemas.microsoft.com/office/drawing/2014/main" id="{AFDD9B79-B626-60EF-3AA2-EA8B0188F45B}"/>
                    </a:ext>
                  </a:extLst>
                </p:cNvPr>
                <p:cNvPicPr/>
                <p:nvPr/>
              </p:nvPicPr>
              <p:blipFill>
                <a:blip r:embed="rId823"/>
                <a:stretch>
                  <a:fillRect/>
                </a:stretch>
              </p:blipFill>
              <p:spPr>
                <a:xfrm>
                  <a:off x="5843683" y="7922186"/>
                  <a:ext cx="919080" cy="102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4">
              <p14:nvContentPartPr>
                <p14:cNvPr id="1322" name="Ink 1321">
                  <a:extLst>
                    <a:ext uri="{FF2B5EF4-FFF2-40B4-BE49-F238E27FC236}">
                      <a16:creationId xmlns:a16="http://schemas.microsoft.com/office/drawing/2014/main" id="{14A5783E-9DF0-C5B9-C7BC-910FCBD4B3AE}"/>
                    </a:ext>
                  </a:extLst>
                </p14:cNvPr>
                <p14:cNvContentPartPr/>
                <p14:nvPr/>
              </p14:nvContentPartPr>
              <p14:xfrm>
                <a:off x="6447403" y="7984826"/>
                <a:ext cx="876600" cy="358560"/>
              </p14:xfrm>
            </p:contentPart>
          </mc:Choice>
          <mc:Fallback>
            <p:pic>
              <p:nvPicPr>
                <p:cNvPr id="1322" name="Ink 1321">
                  <a:extLst>
                    <a:ext uri="{FF2B5EF4-FFF2-40B4-BE49-F238E27FC236}">
                      <a16:creationId xmlns:a16="http://schemas.microsoft.com/office/drawing/2014/main" id="{14A5783E-9DF0-C5B9-C7BC-910FCBD4B3AE}"/>
                    </a:ext>
                  </a:extLst>
                </p:cNvPr>
                <p:cNvPicPr/>
                <p:nvPr/>
              </p:nvPicPr>
              <p:blipFill>
                <a:blip r:embed="rId825"/>
                <a:stretch>
                  <a:fillRect/>
                </a:stretch>
              </p:blipFill>
              <p:spPr>
                <a:xfrm>
                  <a:off x="6384403" y="7607186"/>
                  <a:ext cx="1002240" cy="111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6">
              <p14:nvContentPartPr>
                <p14:cNvPr id="1323" name="Ink 1322">
                  <a:extLst>
                    <a:ext uri="{FF2B5EF4-FFF2-40B4-BE49-F238E27FC236}">
                      <a16:creationId xmlns:a16="http://schemas.microsoft.com/office/drawing/2014/main" id="{30EFBE5C-90F7-F6A7-9EE2-EBE576507E2A}"/>
                    </a:ext>
                  </a:extLst>
                </p14:cNvPr>
                <p14:cNvContentPartPr/>
                <p14:nvPr/>
              </p14:nvContentPartPr>
              <p14:xfrm>
                <a:off x="6775363" y="8036306"/>
                <a:ext cx="578160" cy="98640"/>
              </p14:xfrm>
            </p:contentPart>
          </mc:Choice>
          <mc:Fallback>
            <p:pic>
              <p:nvPicPr>
                <p:cNvPr id="1323" name="Ink 1322">
                  <a:extLst>
                    <a:ext uri="{FF2B5EF4-FFF2-40B4-BE49-F238E27FC236}">
                      <a16:creationId xmlns:a16="http://schemas.microsoft.com/office/drawing/2014/main" id="{30EFBE5C-90F7-F6A7-9EE2-EBE576507E2A}"/>
                    </a:ext>
                  </a:extLst>
                </p:cNvPr>
                <p:cNvPicPr/>
                <p:nvPr/>
              </p:nvPicPr>
              <p:blipFill>
                <a:blip r:embed="rId827"/>
                <a:stretch>
                  <a:fillRect/>
                </a:stretch>
              </p:blipFill>
              <p:spPr>
                <a:xfrm>
                  <a:off x="6712363" y="7658666"/>
                  <a:ext cx="703800" cy="85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8">
              <p14:nvContentPartPr>
                <p14:cNvPr id="1324" name="Ink 1323">
                  <a:extLst>
                    <a:ext uri="{FF2B5EF4-FFF2-40B4-BE49-F238E27FC236}">
                      <a16:creationId xmlns:a16="http://schemas.microsoft.com/office/drawing/2014/main" id="{E383205B-B969-F638-5562-20569CDE199C}"/>
                    </a:ext>
                  </a:extLst>
                </p14:cNvPr>
                <p14:cNvContentPartPr/>
                <p14:nvPr/>
              </p14:nvContentPartPr>
              <p14:xfrm>
                <a:off x="6362083" y="8100746"/>
                <a:ext cx="783360" cy="187560"/>
              </p14:xfrm>
            </p:contentPart>
          </mc:Choice>
          <mc:Fallback>
            <p:pic>
              <p:nvPicPr>
                <p:cNvPr id="1324" name="Ink 1323">
                  <a:extLst>
                    <a:ext uri="{FF2B5EF4-FFF2-40B4-BE49-F238E27FC236}">
                      <a16:creationId xmlns:a16="http://schemas.microsoft.com/office/drawing/2014/main" id="{E383205B-B969-F638-5562-20569CDE199C}"/>
                    </a:ext>
                  </a:extLst>
                </p:cNvPr>
                <p:cNvPicPr/>
                <p:nvPr/>
              </p:nvPicPr>
              <p:blipFill>
                <a:blip r:embed="rId829"/>
                <a:stretch>
                  <a:fillRect/>
                </a:stretch>
              </p:blipFill>
              <p:spPr>
                <a:xfrm>
                  <a:off x="6299443" y="7722746"/>
                  <a:ext cx="909000" cy="94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0">
              <p14:nvContentPartPr>
                <p14:cNvPr id="1325" name="Ink 1324">
                  <a:extLst>
                    <a:ext uri="{FF2B5EF4-FFF2-40B4-BE49-F238E27FC236}">
                      <a16:creationId xmlns:a16="http://schemas.microsoft.com/office/drawing/2014/main" id="{8302D918-A721-279F-B98E-242E6DD35CE2}"/>
                    </a:ext>
                  </a:extLst>
                </p14:cNvPr>
                <p14:cNvContentPartPr/>
                <p14:nvPr/>
              </p14:nvContentPartPr>
              <p14:xfrm>
                <a:off x="6098203" y="8237906"/>
                <a:ext cx="817560" cy="242640"/>
              </p14:xfrm>
            </p:contentPart>
          </mc:Choice>
          <mc:Fallback>
            <p:pic>
              <p:nvPicPr>
                <p:cNvPr id="1325" name="Ink 1324">
                  <a:extLst>
                    <a:ext uri="{FF2B5EF4-FFF2-40B4-BE49-F238E27FC236}">
                      <a16:creationId xmlns:a16="http://schemas.microsoft.com/office/drawing/2014/main" id="{8302D918-A721-279F-B98E-242E6DD35CE2}"/>
                    </a:ext>
                  </a:extLst>
                </p:cNvPr>
                <p:cNvPicPr/>
                <p:nvPr/>
              </p:nvPicPr>
              <p:blipFill>
                <a:blip r:embed="rId831"/>
                <a:stretch>
                  <a:fillRect/>
                </a:stretch>
              </p:blipFill>
              <p:spPr>
                <a:xfrm>
                  <a:off x="6035203" y="7860266"/>
                  <a:ext cx="943200" cy="99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2">
              <p14:nvContentPartPr>
                <p14:cNvPr id="1326" name="Ink 1325">
                  <a:extLst>
                    <a:ext uri="{FF2B5EF4-FFF2-40B4-BE49-F238E27FC236}">
                      <a16:creationId xmlns:a16="http://schemas.microsoft.com/office/drawing/2014/main" id="{4B8D5BC4-F4D1-B3E8-7243-777F34920DF7}"/>
                    </a:ext>
                  </a:extLst>
                </p14:cNvPr>
                <p14:cNvContentPartPr/>
                <p14:nvPr/>
              </p14:nvContentPartPr>
              <p14:xfrm>
                <a:off x="5795803" y="8435546"/>
                <a:ext cx="749880" cy="156240"/>
              </p14:xfrm>
            </p:contentPart>
          </mc:Choice>
          <mc:Fallback>
            <p:pic>
              <p:nvPicPr>
                <p:cNvPr id="1326" name="Ink 1325">
                  <a:extLst>
                    <a:ext uri="{FF2B5EF4-FFF2-40B4-BE49-F238E27FC236}">
                      <a16:creationId xmlns:a16="http://schemas.microsoft.com/office/drawing/2014/main" id="{4B8D5BC4-F4D1-B3E8-7243-777F34920DF7}"/>
                    </a:ext>
                  </a:extLst>
                </p:cNvPr>
                <p:cNvPicPr/>
                <p:nvPr/>
              </p:nvPicPr>
              <p:blipFill>
                <a:blip r:embed="rId833"/>
                <a:stretch>
                  <a:fillRect/>
                </a:stretch>
              </p:blipFill>
              <p:spPr>
                <a:xfrm>
                  <a:off x="5733163" y="8057906"/>
                  <a:ext cx="875520" cy="91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4">
              <p14:nvContentPartPr>
                <p14:cNvPr id="1327" name="Ink 1326">
                  <a:extLst>
                    <a:ext uri="{FF2B5EF4-FFF2-40B4-BE49-F238E27FC236}">
                      <a16:creationId xmlns:a16="http://schemas.microsoft.com/office/drawing/2014/main" id="{79A9E380-6F75-722B-FF67-576106A4F6D1}"/>
                    </a:ext>
                  </a:extLst>
                </p14:cNvPr>
                <p14:cNvContentPartPr/>
                <p14:nvPr/>
              </p14:nvContentPartPr>
              <p14:xfrm>
                <a:off x="5566483" y="8575226"/>
                <a:ext cx="518400" cy="106200"/>
              </p14:xfrm>
            </p:contentPart>
          </mc:Choice>
          <mc:Fallback>
            <p:pic>
              <p:nvPicPr>
                <p:cNvPr id="1327" name="Ink 1326">
                  <a:extLst>
                    <a:ext uri="{FF2B5EF4-FFF2-40B4-BE49-F238E27FC236}">
                      <a16:creationId xmlns:a16="http://schemas.microsoft.com/office/drawing/2014/main" id="{79A9E380-6F75-722B-FF67-576106A4F6D1}"/>
                    </a:ext>
                  </a:extLst>
                </p:cNvPr>
                <p:cNvPicPr/>
                <p:nvPr/>
              </p:nvPicPr>
              <p:blipFill>
                <a:blip r:embed="rId835"/>
                <a:stretch>
                  <a:fillRect/>
                </a:stretch>
              </p:blipFill>
              <p:spPr>
                <a:xfrm>
                  <a:off x="5503843" y="8197226"/>
                  <a:ext cx="644040" cy="86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6">
              <p14:nvContentPartPr>
                <p14:cNvPr id="1328" name="Ink 1327">
                  <a:extLst>
                    <a:ext uri="{FF2B5EF4-FFF2-40B4-BE49-F238E27FC236}">
                      <a16:creationId xmlns:a16="http://schemas.microsoft.com/office/drawing/2014/main" id="{0A596E67-A52C-5B76-1936-F80C55EBA95C}"/>
                    </a:ext>
                  </a:extLst>
                </p14:cNvPr>
                <p14:cNvContentPartPr/>
                <p14:nvPr/>
              </p14:nvContentPartPr>
              <p14:xfrm>
                <a:off x="5557123" y="8649746"/>
                <a:ext cx="291960" cy="35640"/>
              </p14:xfrm>
            </p:contentPart>
          </mc:Choice>
          <mc:Fallback>
            <p:pic>
              <p:nvPicPr>
                <p:cNvPr id="1328" name="Ink 1327">
                  <a:extLst>
                    <a:ext uri="{FF2B5EF4-FFF2-40B4-BE49-F238E27FC236}">
                      <a16:creationId xmlns:a16="http://schemas.microsoft.com/office/drawing/2014/main" id="{0A596E67-A52C-5B76-1936-F80C55EBA95C}"/>
                    </a:ext>
                  </a:extLst>
                </p:cNvPr>
                <p:cNvPicPr/>
                <p:nvPr/>
              </p:nvPicPr>
              <p:blipFill>
                <a:blip r:embed="rId837"/>
                <a:stretch>
                  <a:fillRect/>
                </a:stretch>
              </p:blipFill>
              <p:spPr>
                <a:xfrm>
                  <a:off x="5494123" y="8271746"/>
                  <a:ext cx="417600" cy="79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8">
              <p14:nvContentPartPr>
                <p14:cNvPr id="1329" name="Ink 1328">
                  <a:extLst>
                    <a:ext uri="{FF2B5EF4-FFF2-40B4-BE49-F238E27FC236}">
                      <a16:creationId xmlns:a16="http://schemas.microsoft.com/office/drawing/2014/main" id="{444AAFA5-41A6-FD74-D45F-CEF441F10FF2}"/>
                    </a:ext>
                  </a:extLst>
                </p14:cNvPr>
                <p14:cNvContentPartPr/>
                <p14:nvPr/>
              </p14:nvContentPartPr>
              <p14:xfrm>
                <a:off x="5572963" y="8616626"/>
                <a:ext cx="721800" cy="69480"/>
              </p14:xfrm>
            </p:contentPart>
          </mc:Choice>
          <mc:Fallback>
            <p:pic>
              <p:nvPicPr>
                <p:cNvPr id="1329" name="Ink 1328">
                  <a:extLst>
                    <a:ext uri="{FF2B5EF4-FFF2-40B4-BE49-F238E27FC236}">
                      <a16:creationId xmlns:a16="http://schemas.microsoft.com/office/drawing/2014/main" id="{444AAFA5-41A6-FD74-D45F-CEF441F10FF2}"/>
                    </a:ext>
                  </a:extLst>
                </p:cNvPr>
                <p:cNvPicPr/>
                <p:nvPr/>
              </p:nvPicPr>
              <p:blipFill>
                <a:blip r:embed="rId839"/>
                <a:stretch>
                  <a:fillRect/>
                </a:stretch>
              </p:blipFill>
              <p:spPr>
                <a:xfrm>
                  <a:off x="5510323" y="8238986"/>
                  <a:ext cx="847440" cy="82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0">
              <p14:nvContentPartPr>
                <p14:cNvPr id="1330" name="Ink 1329">
                  <a:extLst>
                    <a:ext uri="{FF2B5EF4-FFF2-40B4-BE49-F238E27FC236}">
                      <a16:creationId xmlns:a16="http://schemas.microsoft.com/office/drawing/2014/main" id="{A131F156-A3AB-6098-3757-7F84F6A25099}"/>
                    </a:ext>
                  </a:extLst>
                </p14:cNvPr>
                <p14:cNvContentPartPr/>
                <p14:nvPr/>
              </p14:nvContentPartPr>
              <p14:xfrm>
                <a:off x="5761603" y="8685386"/>
                <a:ext cx="8280" cy="1080"/>
              </p14:xfrm>
            </p:contentPart>
          </mc:Choice>
          <mc:Fallback>
            <p:pic>
              <p:nvPicPr>
                <p:cNvPr id="1330" name="Ink 1329">
                  <a:extLst>
                    <a:ext uri="{FF2B5EF4-FFF2-40B4-BE49-F238E27FC236}">
                      <a16:creationId xmlns:a16="http://schemas.microsoft.com/office/drawing/2014/main" id="{A131F156-A3AB-6098-3757-7F84F6A25099}"/>
                    </a:ext>
                  </a:extLst>
                </p:cNvPr>
                <p:cNvPicPr/>
                <p:nvPr/>
              </p:nvPicPr>
              <p:blipFill>
                <a:blip r:embed="rId841"/>
                <a:stretch>
                  <a:fillRect/>
                </a:stretch>
              </p:blipFill>
              <p:spPr>
                <a:xfrm>
                  <a:off x="5698963" y="8307746"/>
                  <a:ext cx="13392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2">
              <p14:nvContentPartPr>
                <p14:cNvPr id="1331" name="Ink 1330">
                  <a:extLst>
                    <a:ext uri="{FF2B5EF4-FFF2-40B4-BE49-F238E27FC236}">
                      <a16:creationId xmlns:a16="http://schemas.microsoft.com/office/drawing/2014/main" id="{2390487E-31EE-9ADF-EFE1-70EF9C3AA4DC}"/>
                    </a:ext>
                  </a:extLst>
                </p14:cNvPr>
                <p14:cNvContentPartPr/>
                <p14:nvPr/>
              </p14:nvContentPartPr>
              <p14:xfrm>
                <a:off x="5901283" y="8557946"/>
                <a:ext cx="481320" cy="96480"/>
              </p14:xfrm>
            </p:contentPart>
          </mc:Choice>
          <mc:Fallback>
            <p:pic>
              <p:nvPicPr>
                <p:cNvPr id="1331" name="Ink 1330">
                  <a:extLst>
                    <a:ext uri="{FF2B5EF4-FFF2-40B4-BE49-F238E27FC236}">
                      <a16:creationId xmlns:a16="http://schemas.microsoft.com/office/drawing/2014/main" id="{2390487E-31EE-9ADF-EFE1-70EF9C3AA4DC}"/>
                    </a:ext>
                  </a:extLst>
                </p:cNvPr>
                <p:cNvPicPr/>
                <p:nvPr/>
              </p:nvPicPr>
              <p:blipFill>
                <a:blip r:embed="rId843"/>
                <a:stretch>
                  <a:fillRect/>
                </a:stretch>
              </p:blipFill>
              <p:spPr>
                <a:xfrm>
                  <a:off x="5838643" y="8179946"/>
                  <a:ext cx="606960" cy="85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4">
              <p14:nvContentPartPr>
                <p14:cNvPr id="1332" name="Ink 1331">
                  <a:extLst>
                    <a:ext uri="{FF2B5EF4-FFF2-40B4-BE49-F238E27FC236}">
                      <a16:creationId xmlns:a16="http://schemas.microsoft.com/office/drawing/2014/main" id="{494C4F0C-140F-F58E-4CE0-0146E36555DC}"/>
                    </a:ext>
                  </a:extLst>
                </p14:cNvPr>
                <p14:cNvContentPartPr/>
                <p14:nvPr/>
              </p14:nvContentPartPr>
              <p14:xfrm>
                <a:off x="5933683" y="8546066"/>
                <a:ext cx="463320" cy="69120"/>
              </p14:xfrm>
            </p:contentPart>
          </mc:Choice>
          <mc:Fallback>
            <p:pic>
              <p:nvPicPr>
                <p:cNvPr id="1332" name="Ink 1331">
                  <a:extLst>
                    <a:ext uri="{FF2B5EF4-FFF2-40B4-BE49-F238E27FC236}">
                      <a16:creationId xmlns:a16="http://schemas.microsoft.com/office/drawing/2014/main" id="{494C4F0C-140F-F58E-4CE0-0146E36555DC}"/>
                    </a:ext>
                  </a:extLst>
                </p:cNvPr>
                <p:cNvPicPr/>
                <p:nvPr/>
              </p:nvPicPr>
              <p:blipFill>
                <a:blip r:embed="rId845"/>
                <a:stretch>
                  <a:fillRect/>
                </a:stretch>
              </p:blipFill>
              <p:spPr>
                <a:xfrm>
                  <a:off x="5870683" y="8168426"/>
                  <a:ext cx="588960" cy="82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6">
              <p14:nvContentPartPr>
                <p14:cNvPr id="1333" name="Ink 1332">
                  <a:extLst>
                    <a:ext uri="{FF2B5EF4-FFF2-40B4-BE49-F238E27FC236}">
                      <a16:creationId xmlns:a16="http://schemas.microsoft.com/office/drawing/2014/main" id="{B77B7F19-11B8-6CF0-4135-0F07B9088D33}"/>
                    </a:ext>
                  </a:extLst>
                </p14:cNvPr>
                <p14:cNvContentPartPr/>
                <p14:nvPr/>
              </p14:nvContentPartPr>
              <p14:xfrm>
                <a:off x="5926843" y="8442746"/>
                <a:ext cx="764640" cy="174240"/>
              </p14:xfrm>
            </p:contentPart>
          </mc:Choice>
          <mc:Fallback>
            <p:pic>
              <p:nvPicPr>
                <p:cNvPr id="1333" name="Ink 1332">
                  <a:extLst>
                    <a:ext uri="{FF2B5EF4-FFF2-40B4-BE49-F238E27FC236}">
                      <a16:creationId xmlns:a16="http://schemas.microsoft.com/office/drawing/2014/main" id="{B77B7F19-11B8-6CF0-4135-0F07B9088D33}"/>
                    </a:ext>
                  </a:extLst>
                </p:cNvPr>
                <p:cNvPicPr/>
                <p:nvPr/>
              </p:nvPicPr>
              <p:blipFill>
                <a:blip r:embed="rId847"/>
                <a:stretch>
                  <a:fillRect/>
                </a:stretch>
              </p:blipFill>
              <p:spPr>
                <a:xfrm>
                  <a:off x="5863843" y="8064746"/>
                  <a:ext cx="89028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8">
              <p14:nvContentPartPr>
                <p14:cNvPr id="1334" name="Ink 1333">
                  <a:extLst>
                    <a:ext uri="{FF2B5EF4-FFF2-40B4-BE49-F238E27FC236}">
                      <a16:creationId xmlns:a16="http://schemas.microsoft.com/office/drawing/2014/main" id="{B716687D-8F6E-CA2C-1A81-16112F876E25}"/>
                    </a:ext>
                  </a:extLst>
                </p14:cNvPr>
                <p14:cNvContentPartPr/>
                <p14:nvPr/>
              </p14:nvContentPartPr>
              <p14:xfrm>
                <a:off x="5806963" y="8328986"/>
                <a:ext cx="1059120" cy="380880"/>
              </p14:xfrm>
            </p:contentPart>
          </mc:Choice>
          <mc:Fallback>
            <p:pic>
              <p:nvPicPr>
                <p:cNvPr id="1334" name="Ink 1333">
                  <a:extLst>
                    <a:ext uri="{FF2B5EF4-FFF2-40B4-BE49-F238E27FC236}">
                      <a16:creationId xmlns:a16="http://schemas.microsoft.com/office/drawing/2014/main" id="{B716687D-8F6E-CA2C-1A81-16112F876E25}"/>
                    </a:ext>
                  </a:extLst>
                </p:cNvPr>
                <p:cNvPicPr/>
                <p:nvPr/>
              </p:nvPicPr>
              <p:blipFill>
                <a:blip r:embed="rId849"/>
                <a:stretch>
                  <a:fillRect/>
                </a:stretch>
              </p:blipFill>
              <p:spPr>
                <a:xfrm>
                  <a:off x="5744323" y="7951346"/>
                  <a:ext cx="1184760" cy="1136520"/>
                </a:xfrm>
                <a:prstGeom prst="rect">
                  <a:avLst/>
                </a:prstGeom>
              </p:spPr>
            </p:pic>
          </mc:Fallback>
        </mc:AlternateContent>
      </p:grpSp>
      <p:grpSp>
        <p:nvGrpSpPr>
          <p:cNvPr id="1338" name="Group 1337">
            <a:extLst>
              <a:ext uri="{FF2B5EF4-FFF2-40B4-BE49-F238E27FC236}">
                <a16:creationId xmlns:a16="http://schemas.microsoft.com/office/drawing/2014/main" id="{9B89643C-9803-32D9-1006-2E3787F241E3}"/>
              </a:ext>
            </a:extLst>
          </p:cNvPr>
          <p:cNvGrpSpPr/>
          <p:nvPr/>
        </p:nvGrpSpPr>
        <p:grpSpPr>
          <a:xfrm>
            <a:off x="747523" y="8821106"/>
            <a:ext cx="1079280" cy="77760"/>
            <a:chOff x="747523" y="8821106"/>
            <a:chExt cx="1079280" cy="77760"/>
          </a:xfrm>
        </p:grpSpPr>
        <mc:AlternateContent xmlns:mc="http://schemas.openxmlformats.org/markup-compatibility/2006">
          <mc:Choice xmlns:p14="http://schemas.microsoft.com/office/powerpoint/2010/main" xmlns:aink="http://schemas.microsoft.com/office/drawing/2016/ink" Requires="p14 aink">
            <p:contentPart p14:bwMode="auto" r:id="rId850">
              <p14:nvContentPartPr>
                <p14:cNvPr id="1336" name="Ink 1335">
                  <a:extLst>
                    <a:ext uri="{FF2B5EF4-FFF2-40B4-BE49-F238E27FC236}">
                      <a16:creationId xmlns:a16="http://schemas.microsoft.com/office/drawing/2014/main" id="{A088336A-FED8-DC81-6223-343DF9B0FDFF}"/>
                    </a:ext>
                  </a:extLst>
                </p14:cNvPr>
                <p14:cNvContentPartPr/>
                <p14:nvPr/>
              </p14:nvContentPartPr>
              <p14:xfrm>
                <a:off x="747523" y="8826866"/>
                <a:ext cx="702000" cy="47520"/>
              </p14:xfrm>
            </p:contentPart>
          </mc:Choice>
          <mc:Fallback>
            <p:pic>
              <p:nvPicPr>
                <p:cNvPr id="1336" name="Ink 1335">
                  <a:extLst>
                    <a:ext uri="{FF2B5EF4-FFF2-40B4-BE49-F238E27FC236}">
                      <a16:creationId xmlns:a16="http://schemas.microsoft.com/office/drawing/2014/main" id="{A088336A-FED8-DC81-6223-343DF9B0FDFF}"/>
                    </a:ext>
                  </a:extLst>
                </p:cNvPr>
                <p:cNvPicPr/>
                <p:nvPr/>
              </p:nvPicPr>
              <p:blipFill>
                <a:blip r:embed="rId851"/>
                <a:stretch>
                  <a:fillRect/>
                </a:stretch>
              </p:blipFill>
              <p:spPr>
                <a:xfrm>
                  <a:off x="684523" y="8448866"/>
                  <a:ext cx="827640" cy="80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2">
              <p14:nvContentPartPr>
                <p14:cNvPr id="1337" name="Ink 1336">
                  <a:extLst>
                    <a:ext uri="{FF2B5EF4-FFF2-40B4-BE49-F238E27FC236}">
                      <a16:creationId xmlns:a16="http://schemas.microsoft.com/office/drawing/2014/main" id="{02B7D1CA-2258-E0A6-878C-51F1E406C358}"/>
                    </a:ext>
                  </a:extLst>
                </p14:cNvPr>
                <p14:cNvContentPartPr/>
                <p14:nvPr/>
              </p14:nvContentPartPr>
              <p14:xfrm>
                <a:off x="862003" y="8821106"/>
                <a:ext cx="964800" cy="77760"/>
              </p14:xfrm>
            </p:contentPart>
          </mc:Choice>
          <mc:Fallback>
            <p:pic>
              <p:nvPicPr>
                <p:cNvPr id="1337" name="Ink 1336">
                  <a:extLst>
                    <a:ext uri="{FF2B5EF4-FFF2-40B4-BE49-F238E27FC236}">
                      <a16:creationId xmlns:a16="http://schemas.microsoft.com/office/drawing/2014/main" id="{02B7D1CA-2258-E0A6-878C-51F1E406C358}"/>
                    </a:ext>
                  </a:extLst>
                </p:cNvPr>
                <p:cNvPicPr/>
                <p:nvPr/>
              </p:nvPicPr>
              <p:blipFill>
                <a:blip r:embed="rId853"/>
                <a:stretch>
                  <a:fillRect/>
                </a:stretch>
              </p:blipFill>
              <p:spPr>
                <a:xfrm>
                  <a:off x="799363" y="8443466"/>
                  <a:ext cx="1090440" cy="833400"/>
                </a:xfrm>
                <a:prstGeom prst="rect">
                  <a:avLst/>
                </a:prstGeom>
              </p:spPr>
            </p:pic>
          </mc:Fallback>
        </mc:AlternateContent>
      </p:grpSp>
    </p:spTree>
    <p:extLst>
      <p:ext uri="{BB962C8B-B14F-4D97-AF65-F5344CB8AC3E}">
        <p14:creationId xmlns:p14="http://schemas.microsoft.com/office/powerpoint/2010/main" val="241028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CD3C77-88A8-6A61-66C4-88E910E9BEBC}"/>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C74D2BAA-BF18-1FAE-4E66-D742798B4B2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6819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466558-5479-353C-F36B-15C99A3D42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1C126F-8E14-7681-5B58-2FE0818DE73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10820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08520-5FA8-ED61-9F7B-3D67A156A262}"/>
            </a:ext>
          </a:extLst>
        </p:cNvPr>
        <p:cNvGrpSpPr/>
        <p:nvPr/>
      </p:nvGrpSpPr>
      <p:grpSpPr>
        <a:xfrm>
          <a:off x="0" y="0"/>
          <a:ext cx="0" cy="0"/>
          <a:chOff x="0" y="0"/>
          <a:chExt cx="0" cy="0"/>
        </a:xfrm>
      </p:grpSpPr>
      <p:pic>
        <p:nvPicPr>
          <p:cNvPr id="3" name="Picture 2" descr="A paper with text and numbers&#10;&#10;AI-generated content may be incorrect.">
            <a:extLst>
              <a:ext uri="{FF2B5EF4-FFF2-40B4-BE49-F238E27FC236}">
                <a16:creationId xmlns:a16="http://schemas.microsoft.com/office/drawing/2014/main" id="{EEFB75C0-2D5E-BE7C-C9EF-94F658CCC8D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63149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FA65D2-EC69-A8C7-D6BD-A9B4401B6778}"/>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40CF0AA3-083B-700B-3ED7-4FA12E503C5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9778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64DAC4-00D8-8A57-05A6-29C287DFB0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711844-973F-23E8-584E-4D49240416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78856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D223E1-ADC3-3B9B-5BFA-34FFA1E32189}"/>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1487E14E-2D84-EBF9-FD0A-1070FD9111C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401395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B727CE-B56D-550E-472E-90A3C13FDB92}"/>
            </a:ext>
          </a:extLst>
        </p:cNvPr>
        <p:cNvGrpSpPr/>
        <p:nvPr/>
      </p:nvGrpSpPr>
      <p:grpSpPr>
        <a:xfrm>
          <a:off x="0" y="0"/>
          <a:ext cx="0" cy="0"/>
          <a:chOff x="0" y="0"/>
          <a:chExt cx="0" cy="0"/>
        </a:xfrm>
      </p:grpSpPr>
      <p:pic>
        <p:nvPicPr>
          <p:cNvPr id="3" name="Picture 2" descr="A page of a paper with text&#10;&#10;AI-generated content may be incorrect.">
            <a:extLst>
              <a:ext uri="{FF2B5EF4-FFF2-40B4-BE49-F238E27FC236}">
                <a16:creationId xmlns:a16="http://schemas.microsoft.com/office/drawing/2014/main" id="{C4206FB4-3792-29F0-0BA3-7B811CD72F2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2494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3F5517-4D17-8E4A-C674-5CE2692A029A}"/>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04282156-B430-8CE0-C5FC-113A0C556E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2390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of a document&#10;&#10;AI-generated content may be incorrect.">
            <a:extLst>
              <a:ext uri="{FF2B5EF4-FFF2-40B4-BE49-F238E27FC236}">
                <a16:creationId xmlns:a16="http://schemas.microsoft.com/office/drawing/2014/main" id="{8CD69971-62E3-4D5E-14AF-DAD564168BC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6" name="TextBox 5">
            <a:extLst>
              <a:ext uri="{FF2B5EF4-FFF2-40B4-BE49-F238E27FC236}">
                <a16:creationId xmlns:a16="http://schemas.microsoft.com/office/drawing/2014/main" id="{2229145C-9B1B-E4F6-A826-92CBEC57E753}"/>
              </a:ext>
            </a:extLst>
          </p:cNvPr>
          <p:cNvSpPr txBox="1"/>
          <p:nvPr/>
        </p:nvSpPr>
        <p:spPr>
          <a:xfrm>
            <a:off x="1293834" y="488360"/>
            <a:ext cx="5185988"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Okay, what are these systems and why do we care?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3F967EA-6558-D1C6-5F4C-667A061E7951}"/>
                  </a:ext>
                </a:extLst>
              </p14:cNvPr>
              <p14:cNvContentPartPr/>
              <p14:nvPr/>
            </p14:nvContentPartPr>
            <p14:xfrm>
              <a:off x="1444976" y="813060"/>
              <a:ext cx="4889160" cy="39240"/>
            </p14:xfrm>
          </p:contentPart>
        </mc:Choice>
        <mc:Fallback xmlns="">
          <p:pic>
            <p:nvPicPr>
              <p:cNvPr id="12" name="Ink 11">
                <a:extLst>
                  <a:ext uri="{FF2B5EF4-FFF2-40B4-BE49-F238E27FC236}">
                    <a16:creationId xmlns:a16="http://schemas.microsoft.com/office/drawing/2014/main" id="{23F967EA-6558-D1C6-5F4C-667A061E7951}"/>
                  </a:ext>
                </a:extLst>
              </p:cNvPr>
              <p:cNvPicPr/>
              <p:nvPr/>
            </p:nvPicPr>
            <p:blipFill>
              <a:blip r:embed="rId4"/>
              <a:stretch>
                <a:fillRect/>
              </a:stretch>
            </p:blipFill>
            <p:spPr>
              <a:xfrm>
                <a:off x="1427336" y="795420"/>
                <a:ext cx="4924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682DF7BC-F3B3-67D1-8D4A-4795B09E8CA3}"/>
                  </a:ext>
                </a:extLst>
              </p14:cNvPr>
              <p14:cNvContentPartPr/>
              <p14:nvPr/>
            </p14:nvContentPartPr>
            <p14:xfrm>
              <a:off x="1819016" y="934380"/>
              <a:ext cx="4105440" cy="33840"/>
            </p14:xfrm>
          </p:contentPart>
        </mc:Choice>
        <mc:Fallback xmlns="">
          <p:pic>
            <p:nvPicPr>
              <p:cNvPr id="17" name="Ink 16">
                <a:extLst>
                  <a:ext uri="{FF2B5EF4-FFF2-40B4-BE49-F238E27FC236}">
                    <a16:creationId xmlns:a16="http://schemas.microsoft.com/office/drawing/2014/main" id="{682DF7BC-F3B3-67D1-8D4A-4795B09E8CA3}"/>
                  </a:ext>
                </a:extLst>
              </p:cNvPr>
              <p:cNvPicPr/>
              <p:nvPr/>
            </p:nvPicPr>
            <p:blipFill>
              <a:blip r:embed="rId6"/>
              <a:stretch>
                <a:fillRect/>
              </a:stretch>
            </p:blipFill>
            <p:spPr>
              <a:xfrm>
                <a:off x="1801016" y="916380"/>
                <a:ext cx="4141080" cy="69480"/>
              </a:xfrm>
              <a:prstGeom prst="rect">
                <a:avLst/>
              </a:prstGeom>
            </p:spPr>
          </p:pic>
        </mc:Fallback>
      </mc:AlternateContent>
      <p:sp>
        <p:nvSpPr>
          <p:cNvPr id="18" name="TextBox 17">
            <a:extLst>
              <a:ext uri="{FF2B5EF4-FFF2-40B4-BE49-F238E27FC236}">
                <a16:creationId xmlns:a16="http://schemas.microsoft.com/office/drawing/2014/main" id="{775FA098-9E2A-5D50-11A9-CDA329628FB3}"/>
              </a:ext>
            </a:extLst>
          </p:cNvPr>
          <p:cNvSpPr txBox="1"/>
          <p:nvPr/>
        </p:nvSpPr>
        <p:spPr>
          <a:xfrm>
            <a:off x="206916" y="1044908"/>
            <a:ext cx="7145842" cy="1815882"/>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You’re probably familiar with the Sun. It’s a fairly average star. Most stars are a lot lighter than the Sun, and there are also many that are a *lot* heavier - some can be up to 100 times more massive. Those that are initially ~30 times or more as massive as our Sun will eventually get rid of most of their hydrogen, leaving behind a core of helium, carbon, and nitrogen. These cores are called ‘Wolf-Rayet’ stars - after the two French dudes who discovered them - and they are exceptionally bright stars, with unusually strong winds.</a:t>
            </a:r>
          </a:p>
        </p:txBody>
      </p:sp>
      <p:sp>
        <p:nvSpPr>
          <p:cNvPr id="19" name="TextBox 18">
            <a:extLst>
              <a:ext uri="{FF2B5EF4-FFF2-40B4-BE49-F238E27FC236}">
                <a16:creationId xmlns:a16="http://schemas.microsoft.com/office/drawing/2014/main" id="{0072A3BE-6741-EC66-AB15-662069491B34}"/>
              </a:ext>
            </a:extLst>
          </p:cNvPr>
          <p:cNvSpPr txBox="1"/>
          <p:nvPr/>
        </p:nvSpPr>
        <p:spPr>
          <a:xfrm>
            <a:off x="206916" y="4189615"/>
            <a:ext cx="719179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It might be strange to think of stars having winds, but our Sun does too! This is why we have aurorae on Earth: the solar wind interacting with our atmosphere. A Wolf-Rayet star’s wind is about a trillion times more powerful than that of our Sun. Almost 10 years ago, our team found a system with </a:t>
            </a:r>
            <a:r>
              <a:rPr lang="en-AU" sz="1600" i="1" dirty="0">
                <a:solidFill>
                  <a:srgbClr val="7030A0"/>
                </a:solidFill>
                <a:latin typeface="xkcd Script" panose="03000503000000000000" pitchFamily="66" charset="0"/>
                <a:ea typeface="xkcd Script" panose="03000503000000000000" pitchFamily="66" charset="0"/>
              </a:rPr>
              <a:t>two</a:t>
            </a:r>
            <a:r>
              <a:rPr lang="en-AU" sz="1600" dirty="0">
                <a:solidFill>
                  <a:srgbClr val="7030A0"/>
                </a:solidFill>
                <a:latin typeface="xkcd Script" panose="03000503000000000000" pitchFamily="66" charset="0"/>
                <a:ea typeface="xkcd Script" panose="03000503000000000000" pitchFamily="66" charset="0"/>
              </a:rPr>
              <a:t> of these Wolf-Rayet stars and they named it Apep. More about Apep soon...</a:t>
            </a:r>
          </a:p>
        </p:txBody>
      </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050A9633-5537-4429-7A24-384BFA4F71C6}"/>
                  </a:ext>
                </a:extLst>
              </p14:cNvPr>
              <p14:cNvContentPartPr/>
              <p14:nvPr/>
            </p14:nvContentPartPr>
            <p14:xfrm>
              <a:off x="2307328" y="3314848"/>
              <a:ext cx="6480" cy="7920"/>
            </p14:xfrm>
          </p:contentPart>
        </mc:Choice>
        <mc:Fallback xmlns="">
          <p:pic>
            <p:nvPicPr>
              <p:cNvPr id="20" name="Ink 19">
                <a:extLst>
                  <a:ext uri="{FF2B5EF4-FFF2-40B4-BE49-F238E27FC236}">
                    <a16:creationId xmlns:a16="http://schemas.microsoft.com/office/drawing/2014/main" id="{050A9633-5537-4429-7A24-384BFA4F71C6}"/>
                  </a:ext>
                </a:extLst>
              </p:cNvPr>
              <p:cNvPicPr/>
              <p:nvPr/>
            </p:nvPicPr>
            <p:blipFill>
              <a:blip r:embed="rId8"/>
              <a:stretch>
                <a:fillRect/>
              </a:stretch>
            </p:blipFill>
            <p:spPr>
              <a:xfrm>
                <a:off x="2289688" y="3297208"/>
                <a:ext cx="4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C2AFC12-A431-4CD7-A498-5FA5C614C029}"/>
                  </a:ext>
                </a:extLst>
              </p14:cNvPr>
              <p14:cNvContentPartPr/>
              <p14:nvPr/>
            </p14:nvContentPartPr>
            <p14:xfrm>
              <a:off x="1766968" y="3202528"/>
              <a:ext cx="571680" cy="528840"/>
            </p14:xfrm>
          </p:contentPart>
        </mc:Choice>
        <mc:Fallback xmlns="">
          <p:pic>
            <p:nvPicPr>
              <p:cNvPr id="24" name="Ink 23">
                <a:extLst>
                  <a:ext uri="{FF2B5EF4-FFF2-40B4-BE49-F238E27FC236}">
                    <a16:creationId xmlns:a16="http://schemas.microsoft.com/office/drawing/2014/main" id="{6C2AFC12-A431-4CD7-A498-5FA5C614C029}"/>
                  </a:ext>
                </a:extLst>
              </p:cNvPr>
              <p:cNvPicPr/>
              <p:nvPr/>
            </p:nvPicPr>
            <p:blipFill>
              <a:blip r:embed="rId10"/>
              <a:stretch>
                <a:fillRect/>
              </a:stretch>
            </p:blipFill>
            <p:spPr>
              <a:xfrm>
                <a:off x="1704328" y="3139528"/>
                <a:ext cx="69732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BD0CF64-BE1A-F3F7-85CC-B7E86CBE1300}"/>
                  </a:ext>
                </a:extLst>
              </p14:cNvPr>
              <p14:cNvContentPartPr/>
              <p14:nvPr/>
            </p14:nvContentPartPr>
            <p14:xfrm>
              <a:off x="2223448" y="3778528"/>
              <a:ext cx="79200" cy="233640"/>
            </p14:xfrm>
          </p:contentPart>
        </mc:Choice>
        <mc:Fallback xmlns="">
          <p:pic>
            <p:nvPicPr>
              <p:cNvPr id="26" name="Ink 25">
                <a:extLst>
                  <a:ext uri="{FF2B5EF4-FFF2-40B4-BE49-F238E27FC236}">
                    <a16:creationId xmlns:a16="http://schemas.microsoft.com/office/drawing/2014/main" id="{2BD0CF64-BE1A-F3F7-85CC-B7E86CBE1300}"/>
                  </a:ext>
                </a:extLst>
              </p:cNvPr>
              <p:cNvPicPr/>
              <p:nvPr/>
            </p:nvPicPr>
            <p:blipFill>
              <a:blip r:embed="rId12"/>
              <a:stretch>
                <a:fillRect/>
              </a:stretch>
            </p:blipFill>
            <p:spPr>
              <a:xfrm>
                <a:off x="2205448" y="3760888"/>
                <a:ext cx="114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D2E0E56D-EBBB-ED1E-199C-C3477796A008}"/>
                  </a:ext>
                </a:extLst>
              </p14:cNvPr>
              <p14:cNvContentPartPr/>
              <p14:nvPr/>
            </p14:nvContentPartPr>
            <p14:xfrm>
              <a:off x="2380048" y="3396568"/>
              <a:ext cx="156600" cy="290880"/>
            </p14:xfrm>
          </p:contentPart>
        </mc:Choice>
        <mc:Fallback xmlns="">
          <p:pic>
            <p:nvPicPr>
              <p:cNvPr id="27" name="Ink 26">
                <a:extLst>
                  <a:ext uri="{FF2B5EF4-FFF2-40B4-BE49-F238E27FC236}">
                    <a16:creationId xmlns:a16="http://schemas.microsoft.com/office/drawing/2014/main" id="{D2E0E56D-EBBB-ED1E-199C-C3477796A008}"/>
                  </a:ext>
                </a:extLst>
              </p:cNvPr>
              <p:cNvPicPr/>
              <p:nvPr/>
            </p:nvPicPr>
            <p:blipFill>
              <a:blip r:embed="rId14"/>
              <a:stretch>
                <a:fillRect/>
              </a:stretch>
            </p:blipFill>
            <p:spPr>
              <a:xfrm>
                <a:off x="2362048" y="3378928"/>
                <a:ext cx="192240" cy="326520"/>
              </a:xfrm>
              <a:prstGeom prst="rect">
                <a:avLst/>
              </a:prstGeom>
            </p:spPr>
          </p:pic>
        </mc:Fallback>
      </mc:AlternateContent>
      <p:grpSp>
        <p:nvGrpSpPr>
          <p:cNvPr id="30" name="Group 29">
            <a:extLst>
              <a:ext uri="{FF2B5EF4-FFF2-40B4-BE49-F238E27FC236}">
                <a16:creationId xmlns:a16="http://schemas.microsoft.com/office/drawing/2014/main" id="{84EDA9EF-696A-0336-C0D8-0956244C9258}"/>
              </a:ext>
            </a:extLst>
          </p:cNvPr>
          <p:cNvGrpSpPr/>
          <p:nvPr/>
        </p:nvGrpSpPr>
        <p:grpSpPr>
          <a:xfrm>
            <a:off x="1606768" y="3420688"/>
            <a:ext cx="237600" cy="601560"/>
            <a:chOff x="1606768" y="3420688"/>
            <a:chExt cx="237600" cy="6015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58FBDE47-86CC-F168-8325-EB6D075C55AC}"/>
                    </a:ext>
                  </a:extLst>
                </p14:cNvPr>
                <p14:cNvContentPartPr/>
                <p14:nvPr/>
              </p14:nvContentPartPr>
              <p14:xfrm>
                <a:off x="1770208" y="3738568"/>
                <a:ext cx="74160" cy="283680"/>
              </p14:xfrm>
            </p:contentPart>
          </mc:Choice>
          <mc:Fallback xmlns="">
            <p:pic>
              <p:nvPicPr>
                <p:cNvPr id="25" name="Ink 24">
                  <a:extLst>
                    <a:ext uri="{FF2B5EF4-FFF2-40B4-BE49-F238E27FC236}">
                      <a16:creationId xmlns:a16="http://schemas.microsoft.com/office/drawing/2014/main" id="{58FBDE47-86CC-F168-8325-EB6D075C55AC}"/>
                    </a:ext>
                  </a:extLst>
                </p:cNvPr>
                <p:cNvPicPr/>
                <p:nvPr/>
              </p:nvPicPr>
              <p:blipFill>
                <a:blip r:embed="rId16"/>
                <a:stretch>
                  <a:fillRect/>
                </a:stretch>
              </p:blipFill>
              <p:spPr>
                <a:xfrm>
                  <a:off x="1752568" y="3720928"/>
                  <a:ext cx="109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63DDAB57-79C9-2C6F-8B94-CBD4115E644B}"/>
                    </a:ext>
                  </a:extLst>
                </p14:cNvPr>
                <p14:cNvContentPartPr/>
                <p14:nvPr/>
              </p14:nvContentPartPr>
              <p14:xfrm>
                <a:off x="1606768" y="3420688"/>
                <a:ext cx="97200" cy="173520"/>
              </p14:xfrm>
            </p:contentPart>
          </mc:Choice>
          <mc:Fallback xmlns="">
            <p:pic>
              <p:nvPicPr>
                <p:cNvPr id="29" name="Ink 28">
                  <a:extLst>
                    <a:ext uri="{FF2B5EF4-FFF2-40B4-BE49-F238E27FC236}">
                      <a16:creationId xmlns:a16="http://schemas.microsoft.com/office/drawing/2014/main" id="{63DDAB57-79C9-2C6F-8B94-CBD4115E644B}"/>
                    </a:ext>
                  </a:extLst>
                </p:cNvPr>
                <p:cNvPicPr/>
                <p:nvPr/>
              </p:nvPicPr>
              <p:blipFill>
                <a:blip r:embed="rId18"/>
                <a:stretch>
                  <a:fillRect/>
                </a:stretch>
              </p:blipFill>
              <p:spPr>
                <a:xfrm>
                  <a:off x="1588768" y="3403048"/>
                  <a:ext cx="132840" cy="209160"/>
                </a:xfrm>
                <a:prstGeom prst="rect">
                  <a:avLst/>
                </a:prstGeom>
              </p:spPr>
            </p:pic>
          </mc:Fallback>
        </mc:AlternateContent>
      </p:grpSp>
      <p:grpSp>
        <p:nvGrpSpPr>
          <p:cNvPr id="71" name="Group 70">
            <a:extLst>
              <a:ext uri="{FF2B5EF4-FFF2-40B4-BE49-F238E27FC236}">
                <a16:creationId xmlns:a16="http://schemas.microsoft.com/office/drawing/2014/main" id="{15C9CC7D-6BBF-28E9-9BEE-7B5E29D5F320}"/>
              </a:ext>
            </a:extLst>
          </p:cNvPr>
          <p:cNvGrpSpPr/>
          <p:nvPr/>
        </p:nvGrpSpPr>
        <p:grpSpPr>
          <a:xfrm>
            <a:off x="2312008" y="2774128"/>
            <a:ext cx="1030320" cy="1232280"/>
            <a:chOff x="2312008" y="2774128"/>
            <a:chExt cx="1030320" cy="1232280"/>
          </a:xfrm>
        </p:grpSpPr>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6" name="Ink 35">
                  <a:extLst>
                    <a:ext uri="{FF2B5EF4-FFF2-40B4-BE49-F238E27FC236}">
                      <a16:creationId xmlns:a16="http://schemas.microsoft.com/office/drawing/2014/main" id="{538DD7ED-F604-F2F2-6C53-14964FA2FC4F}"/>
                    </a:ext>
                  </a:extLst>
                </p14:cNvPr>
                <p14:cNvContentPartPr/>
                <p14:nvPr/>
              </p14:nvContentPartPr>
              <p14:xfrm>
                <a:off x="2977288" y="3793648"/>
                <a:ext cx="3960" cy="42480"/>
              </p14:xfrm>
            </p:contentPart>
          </mc:Choice>
          <mc:Fallback xmlns="">
            <p:pic>
              <p:nvPicPr>
                <p:cNvPr id="36" name="Ink 35">
                  <a:extLst>
                    <a:ext uri="{FF2B5EF4-FFF2-40B4-BE49-F238E27FC236}">
                      <a16:creationId xmlns:a16="http://schemas.microsoft.com/office/drawing/2014/main" id="{538DD7ED-F604-F2F2-6C53-14964FA2FC4F}"/>
                    </a:ext>
                  </a:extLst>
                </p:cNvPr>
                <p:cNvPicPr/>
                <p:nvPr/>
              </p:nvPicPr>
              <p:blipFill>
                <a:blip r:embed="rId20"/>
                <a:stretch>
                  <a:fillRect/>
                </a:stretch>
              </p:blipFill>
              <p:spPr>
                <a:xfrm>
                  <a:off x="2914648" y="3415648"/>
                  <a:ext cx="1296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7" name="Ink 36">
                  <a:extLst>
                    <a:ext uri="{FF2B5EF4-FFF2-40B4-BE49-F238E27FC236}">
                      <a16:creationId xmlns:a16="http://schemas.microsoft.com/office/drawing/2014/main" id="{2F6FD72C-33AB-D0CA-C21D-04A8B48B0219}"/>
                    </a:ext>
                  </a:extLst>
                </p14:cNvPr>
                <p14:cNvContentPartPr/>
                <p14:nvPr/>
              </p14:nvContentPartPr>
              <p14:xfrm>
                <a:off x="2868928" y="3777448"/>
                <a:ext cx="106200" cy="30600"/>
              </p14:xfrm>
            </p:contentPart>
          </mc:Choice>
          <mc:Fallback xmlns="">
            <p:pic>
              <p:nvPicPr>
                <p:cNvPr id="37" name="Ink 36">
                  <a:extLst>
                    <a:ext uri="{FF2B5EF4-FFF2-40B4-BE49-F238E27FC236}">
                      <a16:creationId xmlns:a16="http://schemas.microsoft.com/office/drawing/2014/main" id="{2F6FD72C-33AB-D0CA-C21D-04A8B48B0219}"/>
                    </a:ext>
                  </a:extLst>
                </p:cNvPr>
                <p:cNvPicPr/>
                <p:nvPr/>
              </p:nvPicPr>
              <p:blipFill>
                <a:blip r:embed="rId22"/>
                <a:stretch>
                  <a:fillRect/>
                </a:stretch>
              </p:blipFill>
              <p:spPr>
                <a:xfrm>
                  <a:off x="2805928" y="3399808"/>
                  <a:ext cx="231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8" name="Ink 37">
                  <a:extLst>
                    <a:ext uri="{FF2B5EF4-FFF2-40B4-BE49-F238E27FC236}">
                      <a16:creationId xmlns:a16="http://schemas.microsoft.com/office/drawing/2014/main" id="{2BEA2F6C-4F64-E753-2953-1AE255613912}"/>
                    </a:ext>
                  </a:extLst>
                </p14:cNvPr>
                <p14:cNvContentPartPr/>
                <p14:nvPr/>
              </p14:nvContentPartPr>
              <p14:xfrm>
                <a:off x="2565088" y="3716608"/>
                <a:ext cx="38880" cy="80640"/>
              </p14:xfrm>
            </p:contentPart>
          </mc:Choice>
          <mc:Fallback xmlns="">
            <p:pic>
              <p:nvPicPr>
                <p:cNvPr id="38" name="Ink 37">
                  <a:extLst>
                    <a:ext uri="{FF2B5EF4-FFF2-40B4-BE49-F238E27FC236}">
                      <a16:creationId xmlns:a16="http://schemas.microsoft.com/office/drawing/2014/main" id="{2BEA2F6C-4F64-E753-2953-1AE255613912}"/>
                    </a:ext>
                  </a:extLst>
                </p:cNvPr>
                <p:cNvPicPr/>
                <p:nvPr/>
              </p:nvPicPr>
              <p:blipFill>
                <a:blip r:embed="rId24"/>
                <a:stretch>
                  <a:fillRect/>
                </a:stretch>
              </p:blipFill>
              <p:spPr>
                <a:xfrm>
                  <a:off x="2502088" y="3338608"/>
                  <a:ext cx="1645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52" name="Ink 51">
                  <a:extLst>
                    <a:ext uri="{FF2B5EF4-FFF2-40B4-BE49-F238E27FC236}">
                      <a16:creationId xmlns:a16="http://schemas.microsoft.com/office/drawing/2014/main" id="{F12D0B4A-7FE8-E443-CDAD-2A828B60DE8C}"/>
                    </a:ext>
                  </a:extLst>
                </p14:cNvPr>
                <p14:cNvContentPartPr/>
                <p14:nvPr/>
              </p14:nvContentPartPr>
              <p14:xfrm>
                <a:off x="2502448" y="3353728"/>
                <a:ext cx="143640" cy="39960"/>
              </p14:xfrm>
            </p:contentPart>
          </mc:Choice>
          <mc:Fallback xmlns="">
            <p:pic>
              <p:nvPicPr>
                <p:cNvPr id="52" name="Ink 51">
                  <a:extLst>
                    <a:ext uri="{FF2B5EF4-FFF2-40B4-BE49-F238E27FC236}">
                      <a16:creationId xmlns:a16="http://schemas.microsoft.com/office/drawing/2014/main" id="{F12D0B4A-7FE8-E443-CDAD-2A828B60DE8C}"/>
                    </a:ext>
                  </a:extLst>
                </p:cNvPr>
                <p:cNvPicPr/>
                <p:nvPr/>
              </p:nvPicPr>
              <p:blipFill>
                <a:blip r:embed="rId26"/>
                <a:stretch>
                  <a:fillRect/>
                </a:stretch>
              </p:blipFill>
              <p:spPr>
                <a:xfrm>
                  <a:off x="2439808" y="2975728"/>
                  <a:ext cx="26928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53" name="Ink 52">
                  <a:extLst>
                    <a:ext uri="{FF2B5EF4-FFF2-40B4-BE49-F238E27FC236}">
                      <a16:creationId xmlns:a16="http://schemas.microsoft.com/office/drawing/2014/main" id="{F5B9ADEE-9527-555B-2EDB-06643888CAAA}"/>
                    </a:ext>
                  </a:extLst>
                </p14:cNvPr>
                <p14:cNvContentPartPr/>
                <p14:nvPr/>
              </p14:nvContentPartPr>
              <p14:xfrm>
                <a:off x="2543848" y="3624088"/>
                <a:ext cx="54000" cy="8640"/>
              </p14:xfrm>
            </p:contentPart>
          </mc:Choice>
          <mc:Fallback xmlns="">
            <p:pic>
              <p:nvPicPr>
                <p:cNvPr id="53" name="Ink 52">
                  <a:extLst>
                    <a:ext uri="{FF2B5EF4-FFF2-40B4-BE49-F238E27FC236}">
                      <a16:creationId xmlns:a16="http://schemas.microsoft.com/office/drawing/2014/main" id="{F5B9ADEE-9527-555B-2EDB-06643888CAAA}"/>
                    </a:ext>
                  </a:extLst>
                </p:cNvPr>
                <p:cNvPicPr/>
                <p:nvPr/>
              </p:nvPicPr>
              <p:blipFill>
                <a:blip r:embed="rId28"/>
                <a:stretch>
                  <a:fillRect/>
                </a:stretch>
              </p:blipFill>
              <p:spPr>
                <a:xfrm>
                  <a:off x="2481208" y="3246088"/>
                  <a:ext cx="17964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54" name="Ink 53">
                  <a:extLst>
                    <a:ext uri="{FF2B5EF4-FFF2-40B4-BE49-F238E27FC236}">
                      <a16:creationId xmlns:a16="http://schemas.microsoft.com/office/drawing/2014/main" id="{26299C1E-F69F-2D09-87FE-03A3FF7AC170}"/>
                    </a:ext>
                  </a:extLst>
                </p14:cNvPr>
                <p14:cNvContentPartPr/>
                <p14:nvPr/>
              </p14:nvContentPartPr>
              <p14:xfrm>
                <a:off x="2312008" y="3234208"/>
                <a:ext cx="355320" cy="222480"/>
              </p14:xfrm>
            </p:contentPart>
          </mc:Choice>
          <mc:Fallback xmlns="">
            <p:pic>
              <p:nvPicPr>
                <p:cNvPr id="54" name="Ink 53">
                  <a:extLst>
                    <a:ext uri="{FF2B5EF4-FFF2-40B4-BE49-F238E27FC236}">
                      <a16:creationId xmlns:a16="http://schemas.microsoft.com/office/drawing/2014/main" id="{26299C1E-F69F-2D09-87FE-03A3FF7AC170}"/>
                    </a:ext>
                  </a:extLst>
                </p:cNvPr>
                <p:cNvPicPr/>
                <p:nvPr/>
              </p:nvPicPr>
              <p:blipFill>
                <a:blip r:embed="rId30"/>
                <a:stretch>
                  <a:fillRect/>
                </a:stretch>
              </p:blipFill>
              <p:spPr>
                <a:xfrm>
                  <a:off x="2249368" y="2856568"/>
                  <a:ext cx="480960" cy="9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5" name="Ink 54">
                  <a:extLst>
                    <a:ext uri="{FF2B5EF4-FFF2-40B4-BE49-F238E27FC236}">
                      <a16:creationId xmlns:a16="http://schemas.microsoft.com/office/drawing/2014/main" id="{D9DC481C-720C-A50A-CD4B-A484861C2432}"/>
                    </a:ext>
                  </a:extLst>
                </p14:cNvPr>
                <p14:cNvContentPartPr/>
                <p14:nvPr/>
              </p14:nvContentPartPr>
              <p14:xfrm>
                <a:off x="2350168" y="3226288"/>
                <a:ext cx="301320" cy="82080"/>
              </p14:xfrm>
            </p:contentPart>
          </mc:Choice>
          <mc:Fallback xmlns="">
            <p:pic>
              <p:nvPicPr>
                <p:cNvPr id="55" name="Ink 54">
                  <a:extLst>
                    <a:ext uri="{FF2B5EF4-FFF2-40B4-BE49-F238E27FC236}">
                      <a16:creationId xmlns:a16="http://schemas.microsoft.com/office/drawing/2014/main" id="{D9DC481C-720C-A50A-CD4B-A484861C2432}"/>
                    </a:ext>
                  </a:extLst>
                </p:cNvPr>
                <p:cNvPicPr/>
                <p:nvPr/>
              </p:nvPicPr>
              <p:blipFill>
                <a:blip r:embed="rId32"/>
                <a:stretch>
                  <a:fillRect/>
                </a:stretch>
              </p:blipFill>
              <p:spPr>
                <a:xfrm>
                  <a:off x="2287528" y="2848648"/>
                  <a:ext cx="426960" cy="83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6" name="Ink 55">
                  <a:extLst>
                    <a:ext uri="{FF2B5EF4-FFF2-40B4-BE49-F238E27FC236}">
                      <a16:creationId xmlns:a16="http://schemas.microsoft.com/office/drawing/2014/main" id="{E7037426-FB10-6FE9-3AFB-EA570845E97A}"/>
                    </a:ext>
                  </a:extLst>
                </p14:cNvPr>
                <p14:cNvContentPartPr/>
                <p14:nvPr/>
              </p14:nvContentPartPr>
              <p14:xfrm>
                <a:off x="2362408" y="3457048"/>
                <a:ext cx="238680" cy="46440"/>
              </p14:xfrm>
            </p:contentPart>
          </mc:Choice>
          <mc:Fallback xmlns="">
            <p:pic>
              <p:nvPicPr>
                <p:cNvPr id="56" name="Ink 55">
                  <a:extLst>
                    <a:ext uri="{FF2B5EF4-FFF2-40B4-BE49-F238E27FC236}">
                      <a16:creationId xmlns:a16="http://schemas.microsoft.com/office/drawing/2014/main" id="{E7037426-FB10-6FE9-3AFB-EA570845E97A}"/>
                    </a:ext>
                  </a:extLst>
                </p:cNvPr>
                <p:cNvPicPr/>
                <p:nvPr/>
              </p:nvPicPr>
              <p:blipFill>
                <a:blip r:embed="rId34"/>
                <a:stretch>
                  <a:fillRect/>
                </a:stretch>
              </p:blipFill>
              <p:spPr>
                <a:xfrm>
                  <a:off x="2299768" y="3079408"/>
                  <a:ext cx="3643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2074F545-1C40-AEC3-EFAB-41DD9CFF638B}"/>
                    </a:ext>
                  </a:extLst>
                </p14:cNvPr>
                <p14:cNvContentPartPr/>
                <p14:nvPr/>
              </p14:nvContentPartPr>
              <p14:xfrm>
                <a:off x="2402008" y="3236728"/>
                <a:ext cx="258120" cy="273960"/>
              </p14:xfrm>
            </p:contentPart>
          </mc:Choice>
          <mc:Fallback xmlns="">
            <p:pic>
              <p:nvPicPr>
                <p:cNvPr id="57" name="Ink 56">
                  <a:extLst>
                    <a:ext uri="{FF2B5EF4-FFF2-40B4-BE49-F238E27FC236}">
                      <a16:creationId xmlns:a16="http://schemas.microsoft.com/office/drawing/2014/main" id="{2074F545-1C40-AEC3-EFAB-41DD9CFF638B}"/>
                    </a:ext>
                  </a:extLst>
                </p:cNvPr>
                <p:cNvPicPr/>
                <p:nvPr/>
              </p:nvPicPr>
              <p:blipFill>
                <a:blip r:embed="rId36"/>
                <a:stretch>
                  <a:fillRect/>
                </a:stretch>
              </p:blipFill>
              <p:spPr>
                <a:xfrm>
                  <a:off x="2339008" y="2859088"/>
                  <a:ext cx="383760" cy="102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8" name="Ink 57">
                  <a:extLst>
                    <a:ext uri="{FF2B5EF4-FFF2-40B4-BE49-F238E27FC236}">
                      <a16:creationId xmlns:a16="http://schemas.microsoft.com/office/drawing/2014/main" id="{4E628441-853C-6AA7-5440-BCA0CE9AED74}"/>
                    </a:ext>
                  </a:extLst>
                </p14:cNvPr>
                <p14:cNvContentPartPr/>
                <p14:nvPr/>
              </p14:nvContentPartPr>
              <p14:xfrm>
                <a:off x="2646808" y="3308368"/>
                <a:ext cx="77760" cy="270000"/>
              </p14:xfrm>
            </p:contentPart>
          </mc:Choice>
          <mc:Fallback xmlns="">
            <p:pic>
              <p:nvPicPr>
                <p:cNvPr id="58" name="Ink 57">
                  <a:extLst>
                    <a:ext uri="{FF2B5EF4-FFF2-40B4-BE49-F238E27FC236}">
                      <a16:creationId xmlns:a16="http://schemas.microsoft.com/office/drawing/2014/main" id="{4E628441-853C-6AA7-5440-BCA0CE9AED74}"/>
                    </a:ext>
                  </a:extLst>
                </p:cNvPr>
                <p:cNvPicPr/>
                <p:nvPr/>
              </p:nvPicPr>
              <p:blipFill>
                <a:blip r:embed="rId38"/>
                <a:stretch>
                  <a:fillRect/>
                </a:stretch>
              </p:blipFill>
              <p:spPr>
                <a:xfrm>
                  <a:off x="2583808" y="2930728"/>
                  <a:ext cx="20340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59" name="Ink 58">
                  <a:extLst>
                    <a:ext uri="{FF2B5EF4-FFF2-40B4-BE49-F238E27FC236}">
                      <a16:creationId xmlns:a16="http://schemas.microsoft.com/office/drawing/2014/main" id="{E9173373-C904-8B49-C660-C5209E350C13}"/>
                    </a:ext>
                  </a:extLst>
                </p14:cNvPr>
                <p14:cNvContentPartPr/>
                <p14:nvPr/>
              </p14:nvContentPartPr>
              <p14:xfrm>
                <a:off x="2736448" y="3466048"/>
                <a:ext cx="56520" cy="51840"/>
              </p14:xfrm>
            </p:contentPart>
          </mc:Choice>
          <mc:Fallback xmlns="">
            <p:pic>
              <p:nvPicPr>
                <p:cNvPr id="59" name="Ink 58">
                  <a:extLst>
                    <a:ext uri="{FF2B5EF4-FFF2-40B4-BE49-F238E27FC236}">
                      <a16:creationId xmlns:a16="http://schemas.microsoft.com/office/drawing/2014/main" id="{E9173373-C904-8B49-C660-C5209E350C13}"/>
                    </a:ext>
                  </a:extLst>
                </p:cNvPr>
                <p:cNvPicPr/>
                <p:nvPr/>
              </p:nvPicPr>
              <p:blipFill>
                <a:blip r:embed="rId40"/>
                <a:stretch>
                  <a:fillRect/>
                </a:stretch>
              </p:blipFill>
              <p:spPr>
                <a:xfrm>
                  <a:off x="2673448" y="3088048"/>
                  <a:ext cx="18216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0" name="Ink 59">
                  <a:extLst>
                    <a:ext uri="{FF2B5EF4-FFF2-40B4-BE49-F238E27FC236}">
                      <a16:creationId xmlns:a16="http://schemas.microsoft.com/office/drawing/2014/main" id="{A85B1DE1-88E1-E84A-EDDA-38D87EE4ADDB}"/>
                    </a:ext>
                  </a:extLst>
                </p14:cNvPr>
                <p14:cNvContentPartPr/>
                <p14:nvPr/>
              </p14:nvContentPartPr>
              <p14:xfrm>
                <a:off x="3003208" y="3157168"/>
                <a:ext cx="173160" cy="326160"/>
              </p14:xfrm>
            </p:contentPart>
          </mc:Choice>
          <mc:Fallback xmlns="">
            <p:pic>
              <p:nvPicPr>
                <p:cNvPr id="60" name="Ink 59">
                  <a:extLst>
                    <a:ext uri="{FF2B5EF4-FFF2-40B4-BE49-F238E27FC236}">
                      <a16:creationId xmlns:a16="http://schemas.microsoft.com/office/drawing/2014/main" id="{A85B1DE1-88E1-E84A-EDDA-38D87EE4ADDB}"/>
                    </a:ext>
                  </a:extLst>
                </p:cNvPr>
                <p:cNvPicPr/>
                <p:nvPr/>
              </p:nvPicPr>
              <p:blipFill>
                <a:blip r:embed="rId42"/>
                <a:stretch>
                  <a:fillRect/>
                </a:stretch>
              </p:blipFill>
              <p:spPr>
                <a:xfrm>
                  <a:off x="2940568" y="2779528"/>
                  <a:ext cx="29880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1" name="Ink 60">
                  <a:extLst>
                    <a:ext uri="{FF2B5EF4-FFF2-40B4-BE49-F238E27FC236}">
                      <a16:creationId xmlns:a16="http://schemas.microsoft.com/office/drawing/2014/main" id="{7AB489B1-CC25-FC9D-74A1-BE0C6A31FC8B}"/>
                    </a:ext>
                  </a:extLst>
                </p14:cNvPr>
                <p14:cNvContentPartPr/>
                <p14:nvPr/>
              </p14:nvContentPartPr>
              <p14:xfrm>
                <a:off x="2930488" y="2983648"/>
                <a:ext cx="288360" cy="570960"/>
              </p14:xfrm>
            </p:contentPart>
          </mc:Choice>
          <mc:Fallback xmlns="">
            <p:pic>
              <p:nvPicPr>
                <p:cNvPr id="61" name="Ink 60">
                  <a:extLst>
                    <a:ext uri="{FF2B5EF4-FFF2-40B4-BE49-F238E27FC236}">
                      <a16:creationId xmlns:a16="http://schemas.microsoft.com/office/drawing/2014/main" id="{7AB489B1-CC25-FC9D-74A1-BE0C6A31FC8B}"/>
                    </a:ext>
                  </a:extLst>
                </p:cNvPr>
                <p:cNvPicPr/>
                <p:nvPr/>
              </p:nvPicPr>
              <p:blipFill>
                <a:blip r:embed="rId44"/>
                <a:stretch>
                  <a:fillRect/>
                </a:stretch>
              </p:blipFill>
              <p:spPr>
                <a:xfrm>
                  <a:off x="2867848" y="2606008"/>
                  <a:ext cx="414000" cy="13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2" name="Ink 61">
                  <a:extLst>
                    <a:ext uri="{FF2B5EF4-FFF2-40B4-BE49-F238E27FC236}">
                      <a16:creationId xmlns:a16="http://schemas.microsoft.com/office/drawing/2014/main" id="{74963616-AAAC-56C6-B40D-664531544089}"/>
                    </a:ext>
                  </a:extLst>
                </p14:cNvPr>
                <p14:cNvContentPartPr/>
                <p14:nvPr/>
              </p14:nvContentPartPr>
              <p14:xfrm>
                <a:off x="2542768" y="3741448"/>
                <a:ext cx="7920" cy="1080"/>
              </p14:xfrm>
            </p:contentPart>
          </mc:Choice>
          <mc:Fallback xmlns="">
            <p:pic>
              <p:nvPicPr>
                <p:cNvPr id="62" name="Ink 61">
                  <a:extLst>
                    <a:ext uri="{FF2B5EF4-FFF2-40B4-BE49-F238E27FC236}">
                      <a16:creationId xmlns:a16="http://schemas.microsoft.com/office/drawing/2014/main" id="{74963616-AAAC-56C6-B40D-664531544089}"/>
                    </a:ext>
                  </a:extLst>
                </p:cNvPr>
                <p:cNvPicPr/>
                <p:nvPr/>
              </p:nvPicPr>
              <p:blipFill>
                <a:blip r:embed="rId46"/>
                <a:stretch>
                  <a:fillRect/>
                </a:stretch>
              </p:blipFill>
              <p:spPr>
                <a:xfrm>
                  <a:off x="2480128" y="3363808"/>
                  <a:ext cx="13356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3" name="Ink 62">
                  <a:extLst>
                    <a:ext uri="{FF2B5EF4-FFF2-40B4-BE49-F238E27FC236}">
                      <a16:creationId xmlns:a16="http://schemas.microsoft.com/office/drawing/2014/main" id="{4D1441DB-32FE-A3D5-373E-1B767C83D9B4}"/>
                    </a:ext>
                  </a:extLst>
                </p14:cNvPr>
                <p14:cNvContentPartPr/>
                <p14:nvPr/>
              </p14:nvContentPartPr>
              <p14:xfrm>
                <a:off x="2801968" y="3723808"/>
                <a:ext cx="12240" cy="3240"/>
              </p14:xfrm>
            </p:contentPart>
          </mc:Choice>
          <mc:Fallback xmlns="">
            <p:pic>
              <p:nvPicPr>
                <p:cNvPr id="63" name="Ink 62">
                  <a:extLst>
                    <a:ext uri="{FF2B5EF4-FFF2-40B4-BE49-F238E27FC236}">
                      <a16:creationId xmlns:a16="http://schemas.microsoft.com/office/drawing/2014/main" id="{4D1441DB-32FE-A3D5-373E-1B767C83D9B4}"/>
                    </a:ext>
                  </a:extLst>
                </p:cNvPr>
                <p:cNvPicPr/>
                <p:nvPr/>
              </p:nvPicPr>
              <p:blipFill>
                <a:blip r:embed="rId46"/>
                <a:stretch>
                  <a:fillRect/>
                </a:stretch>
              </p:blipFill>
              <p:spPr>
                <a:xfrm>
                  <a:off x="2739328" y="3346168"/>
                  <a:ext cx="1378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4" name="Ink 63">
                  <a:extLst>
                    <a:ext uri="{FF2B5EF4-FFF2-40B4-BE49-F238E27FC236}">
                      <a16:creationId xmlns:a16="http://schemas.microsoft.com/office/drawing/2014/main" id="{746CBBB5-934B-D317-80FC-4ABF1A4BAEE3}"/>
                    </a:ext>
                  </a:extLst>
                </p14:cNvPr>
                <p14:cNvContentPartPr/>
                <p14:nvPr/>
              </p14:nvContentPartPr>
              <p14:xfrm>
                <a:off x="2848048" y="3707968"/>
                <a:ext cx="90000" cy="96840"/>
              </p14:xfrm>
            </p:contentPart>
          </mc:Choice>
          <mc:Fallback xmlns="">
            <p:pic>
              <p:nvPicPr>
                <p:cNvPr id="64" name="Ink 63">
                  <a:extLst>
                    <a:ext uri="{FF2B5EF4-FFF2-40B4-BE49-F238E27FC236}">
                      <a16:creationId xmlns:a16="http://schemas.microsoft.com/office/drawing/2014/main" id="{746CBBB5-934B-D317-80FC-4ABF1A4BAEE3}"/>
                    </a:ext>
                  </a:extLst>
                </p:cNvPr>
                <p:cNvPicPr/>
                <p:nvPr/>
              </p:nvPicPr>
              <p:blipFill>
                <a:blip r:embed="rId49"/>
                <a:stretch>
                  <a:fillRect/>
                </a:stretch>
              </p:blipFill>
              <p:spPr>
                <a:xfrm>
                  <a:off x="2785048" y="3329968"/>
                  <a:ext cx="21564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65" name="Ink 64">
                  <a:extLst>
                    <a:ext uri="{FF2B5EF4-FFF2-40B4-BE49-F238E27FC236}">
                      <a16:creationId xmlns:a16="http://schemas.microsoft.com/office/drawing/2014/main" id="{6AA08D6A-2062-18B2-77D5-14BFC49DF2A8}"/>
                    </a:ext>
                  </a:extLst>
                </p14:cNvPr>
                <p14:cNvContentPartPr/>
                <p14:nvPr/>
              </p14:nvContentPartPr>
              <p14:xfrm>
                <a:off x="3111928" y="3757648"/>
                <a:ext cx="78840" cy="212400"/>
              </p14:xfrm>
            </p:contentPart>
          </mc:Choice>
          <mc:Fallback xmlns="">
            <p:pic>
              <p:nvPicPr>
                <p:cNvPr id="65" name="Ink 64">
                  <a:extLst>
                    <a:ext uri="{FF2B5EF4-FFF2-40B4-BE49-F238E27FC236}">
                      <a16:creationId xmlns:a16="http://schemas.microsoft.com/office/drawing/2014/main" id="{6AA08D6A-2062-18B2-77D5-14BFC49DF2A8}"/>
                    </a:ext>
                  </a:extLst>
                </p:cNvPr>
                <p:cNvPicPr/>
                <p:nvPr/>
              </p:nvPicPr>
              <p:blipFill>
                <a:blip r:embed="rId51"/>
                <a:stretch>
                  <a:fillRect/>
                </a:stretch>
              </p:blipFill>
              <p:spPr>
                <a:xfrm>
                  <a:off x="3048928" y="3380008"/>
                  <a:ext cx="204480" cy="96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6" name="Ink 65">
                  <a:extLst>
                    <a:ext uri="{FF2B5EF4-FFF2-40B4-BE49-F238E27FC236}">
                      <a16:creationId xmlns:a16="http://schemas.microsoft.com/office/drawing/2014/main" id="{9EA7C1D0-F0E3-49E8-4816-C8FD1850E1EB}"/>
                    </a:ext>
                  </a:extLst>
                </p14:cNvPr>
                <p14:cNvContentPartPr/>
                <p14:nvPr/>
              </p14:nvContentPartPr>
              <p14:xfrm>
                <a:off x="2598568" y="3682768"/>
                <a:ext cx="743760" cy="155880"/>
              </p14:xfrm>
            </p:contentPart>
          </mc:Choice>
          <mc:Fallback xmlns="">
            <p:pic>
              <p:nvPicPr>
                <p:cNvPr id="66" name="Ink 65">
                  <a:extLst>
                    <a:ext uri="{FF2B5EF4-FFF2-40B4-BE49-F238E27FC236}">
                      <a16:creationId xmlns:a16="http://schemas.microsoft.com/office/drawing/2014/main" id="{9EA7C1D0-F0E3-49E8-4816-C8FD1850E1EB}"/>
                    </a:ext>
                  </a:extLst>
                </p:cNvPr>
                <p:cNvPicPr/>
                <p:nvPr/>
              </p:nvPicPr>
              <p:blipFill>
                <a:blip r:embed="rId53"/>
                <a:stretch>
                  <a:fillRect/>
                </a:stretch>
              </p:blipFill>
              <p:spPr>
                <a:xfrm>
                  <a:off x="2535928" y="3305128"/>
                  <a:ext cx="869400" cy="9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67" name="Ink 66">
                  <a:extLst>
                    <a:ext uri="{FF2B5EF4-FFF2-40B4-BE49-F238E27FC236}">
                      <a16:creationId xmlns:a16="http://schemas.microsoft.com/office/drawing/2014/main" id="{44B1B5F5-49D4-D505-96E1-EC4C77AFF6B0}"/>
                    </a:ext>
                  </a:extLst>
                </p14:cNvPr>
                <p14:cNvContentPartPr/>
                <p14:nvPr/>
              </p14:nvContentPartPr>
              <p14:xfrm>
                <a:off x="3101848" y="3784288"/>
                <a:ext cx="126360" cy="222120"/>
              </p14:xfrm>
            </p:contentPart>
          </mc:Choice>
          <mc:Fallback xmlns="">
            <p:pic>
              <p:nvPicPr>
                <p:cNvPr id="67" name="Ink 66">
                  <a:extLst>
                    <a:ext uri="{FF2B5EF4-FFF2-40B4-BE49-F238E27FC236}">
                      <a16:creationId xmlns:a16="http://schemas.microsoft.com/office/drawing/2014/main" id="{44B1B5F5-49D4-D505-96E1-EC4C77AFF6B0}"/>
                    </a:ext>
                  </a:extLst>
                </p:cNvPr>
                <p:cNvPicPr/>
                <p:nvPr/>
              </p:nvPicPr>
              <p:blipFill>
                <a:blip r:embed="rId55"/>
                <a:stretch>
                  <a:fillRect/>
                </a:stretch>
              </p:blipFill>
              <p:spPr>
                <a:xfrm>
                  <a:off x="3038848" y="3406648"/>
                  <a:ext cx="2520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69" name="Ink 68">
                  <a:extLst>
                    <a:ext uri="{FF2B5EF4-FFF2-40B4-BE49-F238E27FC236}">
                      <a16:creationId xmlns:a16="http://schemas.microsoft.com/office/drawing/2014/main" id="{86162096-E73A-0D7A-EB6D-F8E1B990E015}"/>
                    </a:ext>
                  </a:extLst>
                </p14:cNvPr>
                <p14:cNvContentPartPr/>
                <p14:nvPr/>
              </p14:nvContentPartPr>
              <p14:xfrm>
                <a:off x="2321728" y="2854048"/>
                <a:ext cx="22680" cy="38880"/>
              </p14:xfrm>
            </p:contentPart>
          </mc:Choice>
          <mc:Fallback xmlns="">
            <p:pic>
              <p:nvPicPr>
                <p:cNvPr id="69" name="Ink 68">
                  <a:extLst>
                    <a:ext uri="{FF2B5EF4-FFF2-40B4-BE49-F238E27FC236}">
                      <a16:creationId xmlns:a16="http://schemas.microsoft.com/office/drawing/2014/main" id="{86162096-E73A-0D7A-EB6D-F8E1B990E015}"/>
                    </a:ext>
                  </a:extLst>
                </p:cNvPr>
                <p:cNvPicPr/>
                <p:nvPr/>
              </p:nvPicPr>
              <p:blipFill>
                <a:blip r:embed="rId57"/>
                <a:stretch>
                  <a:fillRect/>
                </a:stretch>
              </p:blipFill>
              <p:spPr>
                <a:xfrm>
                  <a:off x="2258728" y="2476048"/>
                  <a:ext cx="1483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70" name="Ink 69">
                  <a:extLst>
                    <a:ext uri="{FF2B5EF4-FFF2-40B4-BE49-F238E27FC236}">
                      <a16:creationId xmlns:a16="http://schemas.microsoft.com/office/drawing/2014/main" id="{A24DC182-7FE3-3963-A6EB-5EF6FF33A7DC}"/>
                    </a:ext>
                  </a:extLst>
                </p14:cNvPr>
                <p14:cNvContentPartPr/>
                <p14:nvPr/>
              </p14:nvContentPartPr>
              <p14:xfrm>
                <a:off x="2325328" y="2774128"/>
                <a:ext cx="229320" cy="218880"/>
              </p14:xfrm>
            </p:contentPart>
          </mc:Choice>
          <mc:Fallback xmlns="">
            <p:pic>
              <p:nvPicPr>
                <p:cNvPr id="70" name="Ink 69">
                  <a:extLst>
                    <a:ext uri="{FF2B5EF4-FFF2-40B4-BE49-F238E27FC236}">
                      <a16:creationId xmlns:a16="http://schemas.microsoft.com/office/drawing/2014/main" id="{A24DC182-7FE3-3963-A6EB-5EF6FF33A7DC}"/>
                    </a:ext>
                  </a:extLst>
                </p:cNvPr>
                <p:cNvPicPr/>
                <p:nvPr/>
              </p:nvPicPr>
              <p:blipFill>
                <a:blip r:embed="rId59"/>
                <a:stretch>
                  <a:fillRect/>
                </a:stretch>
              </p:blipFill>
              <p:spPr>
                <a:xfrm>
                  <a:off x="2262688" y="2396128"/>
                  <a:ext cx="354960" cy="974520"/>
                </a:xfrm>
                <a:prstGeom prst="rect">
                  <a:avLst/>
                </a:prstGeom>
              </p:spPr>
            </p:pic>
          </mc:Fallback>
        </mc:AlternateContent>
      </p:grpSp>
      <p:grpSp>
        <p:nvGrpSpPr>
          <p:cNvPr id="73" name="Group 72">
            <a:extLst>
              <a:ext uri="{FF2B5EF4-FFF2-40B4-BE49-F238E27FC236}">
                <a16:creationId xmlns:a16="http://schemas.microsoft.com/office/drawing/2014/main" id="{5C9D5720-033B-8E7C-BB32-C9F56C2251ED}"/>
              </a:ext>
            </a:extLst>
          </p:cNvPr>
          <p:cNvGrpSpPr/>
          <p:nvPr/>
        </p:nvGrpSpPr>
        <p:grpSpPr>
          <a:xfrm>
            <a:off x="535048" y="2851168"/>
            <a:ext cx="1318680" cy="1078560"/>
            <a:chOff x="535048" y="2851168"/>
            <a:chExt cx="1318680" cy="1078560"/>
          </a:xfrm>
        </p:grpSpPr>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0" name="Ink 39">
                  <a:extLst>
                    <a:ext uri="{FF2B5EF4-FFF2-40B4-BE49-F238E27FC236}">
                      <a16:creationId xmlns:a16="http://schemas.microsoft.com/office/drawing/2014/main" id="{FE367E78-14E0-EBDD-5B07-A6CCBC37709E}"/>
                    </a:ext>
                  </a:extLst>
                </p14:cNvPr>
                <p14:cNvContentPartPr/>
                <p14:nvPr/>
              </p14:nvContentPartPr>
              <p14:xfrm>
                <a:off x="1547728" y="3058888"/>
                <a:ext cx="298440" cy="244800"/>
              </p14:xfrm>
            </p:contentPart>
          </mc:Choice>
          <mc:Fallback xmlns="">
            <p:pic>
              <p:nvPicPr>
                <p:cNvPr id="40" name="Ink 39">
                  <a:extLst>
                    <a:ext uri="{FF2B5EF4-FFF2-40B4-BE49-F238E27FC236}">
                      <a16:creationId xmlns:a16="http://schemas.microsoft.com/office/drawing/2014/main" id="{FE367E78-14E0-EBDD-5B07-A6CCBC37709E}"/>
                    </a:ext>
                  </a:extLst>
                </p:cNvPr>
                <p:cNvPicPr/>
                <p:nvPr/>
              </p:nvPicPr>
              <p:blipFill>
                <a:blip r:embed="rId61"/>
                <a:stretch>
                  <a:fillRect/>
                </a:stretch>
              </p:blipFill>
              <p:spPr>
                <a:xfrm>
                  <a:off x="1484728" y="2681248"/>
                  <a:ext cx="424080" cy="10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41" name="Ink 40">
                  <a:extLst>
                    <a:ext uri="{FF2B5EF4-FFF2-40B4-BE49-F238E27FC236}">
                      <a16:creationId xmlns:a16="http://schemas.microsoft.com/office/drawing/2014/main" id="{62FF0483-8607-D1A2-1ABE-116DAD90DDC7}"/>
                    </a:ext>
                  </a:extLst>
                </p14:cNvPr>
                <p14:cNvContentPartPr/>
                <p14:nvPr/>
              </p14:nvContentPartPr>
              <p14:xfrm>
                <a:off x="1306168" y="3267328"/>
                <a:ext cx="118440" cy="264240"/>
              </p14:xfrm>
            </p:contentPart>
          </mc:Choice>
          <mc:Fallback xmlns="">
            <p:pic>
              <p:nvPicPr>
                <p:cNvPr id="41" name="Ink 40">
                  <a:extLst>
                    <a:ext uri="{FF2B5EF4-FFF2-40B4-BE49-F238E27FC236}">
                      <a16:creationId xmlns:a16="http://schemas.microsoft.com/office/drawing/2014/main" id="{62FF0483-8607-D1A2-1ABE-116DAD90DDC7}"/>
                    </a:ext>
                  </a:extLst>
                </p:cNvPr>
                <p:cNvPicPr/>
                <p:nvPr/>
              </p:nvPicPr>
              <p:blipFill>
                <a:blip r:embed="rId63"/>
                <a:stretch>
                  <a:fillRect/>
                </a:stretch>
              </p:blipFill>
              <p:spPr>
                <a:xfrm>
                  <a:off x="1243168" y="2889328"/>
                  <a:ext cx="24408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42" name="Ink 41">
                  <a:extLst>
                    <a:ext uri="{FF2B5EF4-FFF2-40B4-BE49-F238E27FC236}">
                      <a16:creationId xmlns:a16="http://schemas.microsoft.com/office/drawing/2014/main" id="{FBAA4FAB-29C7-39E6-F4A1-0580FC12C154}"/>
                    </a:ext>
                  </a:extLst>
                </p14:cNvPr>
                <p14:cNvContentPartPr/>
                <p14:nvPr/>
              </p14:nvContentPartPr>
              <p14:xfrm>
                <a:off x="535048" y="3383608"/>
                <a:ext cx="542880" cy="157680"/>
              </p14:xfrm>
            </p:contentPart>
          </mc:Choice>
          <mc:Fallback xmlns="">
            <p:pic>
              <p:nvPicPr>
                <p:cNvPr id="42" name="Ink 41">
                  <a:extLst>
                    <a:ext uri="{FF2B5EF4-FFF2-40B4-BE49-F238E27FC236}">
                      <a16:creationId xmlns:a16="http://schemas.microsoft.com/office/drawing/2014/main" id="{FBAA4FAB-29C7-39E6-F4A1-0580FC12C154}"/>
                    </a:ext>
                  </a:extLst>
                </p:cNvPr>
                <p:cNvPicPr/>
                <p:nvPr/>
              </p:nvPicPr>
              <p:blipFill>
                <a:blip r:embed="rId65"/>
                <a:stretch>
                  <a:fillRect/>
                </a:stretch>
              </p:blipFill>
              <p:spPr>
                <a:xfrm>
                  <a:off x="472048" y="3005968"/>
                  <a:ext cx="66852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43" name="Ink 42">
                  <a:extLst>
                    <a:ext uri="{FF2B5EF4-FFF2-40B4-BE49-F238E27FC236}">
                      <a16:creationId xmlns:a16="http://schemas.microsoft.com/office/drawing/2014/main" id="{244AC149-A4F2-9F35-979B-F37FB43C359B}"/>
                    </a:ext>
                  </a:extLst>
                </p14:cNvPr>
                <p14:cNvContentPartPr/>
                <p14:nvPr/>
              </p14:nvContentPartPr>
              <p14:xfrm>
                <a:off x="674368" y="3702568"/>
                <a:ext cx="398520" cy="30600"/>
              </p14:xfrm>
            </p:contentPart>
          </mc:Choice>
          <mc:Fallback xmlns="">
            <p:pic>
              <p:nvPicPr>
                <p:cNvPr id="43" name="Ink 42">
                  <a:extLst>
                    <a:ext uri="{FF2B5EF4-FFF2-40B4-BE49-F238E27FC236}">
                      <a16:creationId xmlns:a16="http://schemas.microsoft.com/office/drawing/2014/main" id="{244AC149-A4F2-9F35-979B-F37FB43C359B}"/>
                    </a:ext>
                  </a:extLst>
                </p:cNvPr>
                <p:cNvPicPr/>
                <p:nvPr/>
              </p:nvPicPr>
              <p:blipFill>
                <a:blip r:embed="rId67"/>
                <a:stretch>
                  <a:fillRect/>
                </a:stretch>
              </p:blipFill>
              <p:spPr>
                <a:xfrm>
                  <a:off x="611368" y="3324928"/>
                  <a:ext cx="52416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44" name="Ink 43">
                  <a:extLst>
                    <a:ext uri="{FF2B5EF4-FFF2-40B4-BE49-F238E27FC236}">
                      <a16:creationId xmlns:a16="http://schemas.microsoft.com/office/drawing/2014/main" id="{592EA56E-982A-0320-3223-92CD5F79982B}"/>
                    </a:ext>
                  </a:extLst>
                </p14:cNvPr>
                <p14:cNvContentPartPr/>
                <p14:nvPr/>
              </p14:nvContentPartPr>
              <p14:xfrm>
                <a:off x="900448" y="3727408"/>
                <a:ext cx="391680" cy="202320"/>
              </p14:xfrm>
            </p:contentPart>
          </mc:Choice>
          <mc:Fallback xmlns="">
            <p:pic>
              <p:nvPicPr>
                <p:cNvPr id="44" name="Ink 43">
                  <a:extLst>
                    <a:ext uri="{FF2B5EF4-FFF2-40B4-BE49-F238E27FC236}">
                      <a16:creationId xmlns:a16="http://schemas.microsoft.com/office/drawing/2014/main" id="{592EA56E-982A-0320-3223-92CD5F79982B}"/>
                    </a:ext>
                  </a:extLst>
                </p:cNvPr>
                <p:cNvPicPr/>
                <p:nvPr/>
              </p:nvPicPr>
              <p:blipFill>
                <a:blip r:embed="rId69"/>
                <a:stretch>
                  <a:fillRect/>
                </a:stretch>
              </p:blipFill>
              <p:spPr>
                <a:xfrm>
                  <a:off x="837448" y="3349768"/>
                  <a:ext cx="51732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46" name="Ink 45">
                  <a:extLst>
                    <a:ext uri="{FF2B5EF4-FFF2-40B4-BE49-F238E27FC236}">
                      <a16:creationId xmlns:a16="http://schemas.microsoft.com/office/drawing/2014/main" id="{FDF5C6D6-834E-D051-0DB6-A7F32341EB55}"/>
                    </a:ext>
                  </a:extLst>
                </p14:cNvPr>
                <p14:cNvContentPartPr/>
                <p14:nvPr/>
              </p14:nvContentPartPr>
              <p14:xfrm>
                <a:off x="805408" y="2851168"/>
                <a:ext cx="525240" cy="87480"/>
              </p14:xfrm>
            </p:contentPart>
          </mc:Choice>
          <mc:Fallback xmlns="">
            <p:pic>
              <p:nvPicPr>
                <p:cNvPr id="46" name="Ink 45">
                  <a:extLst>
                    <a:ext uri="{FF2B5EF4-FFF2-40B4-BE49-F238E27FC236}">
                      <a16:creationId xmlns:a16="http://schemas.microsoft.com/office/drawing/2014/main" id="{FDF5C6D6-834E-D051-0DB6-A7F32341EB55}"/>
                    </a:ext>
                  </a:extLst>
                </p:cNvPr>
                <p:cNvPicPr/>
                <p:nvPr/>
              </p:nvPicPr>
              <p:blipFill>
                <a:blip r:embed="rId71"/>
                <a:stretch>
                  <a:fillRect/>
                </a:stretch>
              </p:blipFill>
              <p:spPr>
                <a:xfrm>
                  <a:off x="742408" y="2473528"/>
                  <a:ext cx="6508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48" name="Ink 47">
                  <a:extLst>
                    <a:ext uri="{FF2B5EF4-FFF2-40B4-BE49-F238E27FC236}">
                      <a16:creationId xmlns:a16="http://schemas.microsoft.com/office/drawing/2014/main" id="{6FC534F4-EDD6-AF30-DBF7-FFF9830CEC4E}"/>
                    </a:ext>
                  </a:extLst>
                </p14:cNvPr>
                <p14:cNvContentPartPr/>
                <p14:nvPr/>
              </p14:nvContentPartPr>
              <p14:xfrm>
                <a:off x="1445488" y="3295768"/>
                <a:ext cx="322920" cy="290880"/>
              </p14:xfrm>
            </p:contentPart>
          </mc:Choice>
          <mc:Fallback xmlns="">
            <p:pic>
              <p:nvPicPr>
                <p:cNvPr id="48" name="Ink 47">
                  <a:extLst>
                    <a:ext uri="{FF2B5EF4-FFF2-40B4-BE49-F238E27FC236}">
                      <a16:creationId xmlns:a16="http://schemas.microsoft.com/office/drawing/2014/main" id="{6FC534F4-EDD6-AF30-DBF7-FFF9830CEC4E}"/>
                    </a:ext>
                  </a:extLst>
                </p:cNvPr>
                <p:cNvPicPr/>
                <p:nvPr/>
              </p:nvPicPr>
              <p:blipFill>
                <a:blip r:embed="rId73"/>
                <a:stretch>
                  <a:fillRect/>
                </a:stretch>
              </p:blipFill>
              <p:spPr>
                <a:xfrm>
                  <a:off x="1382848" y="2918128"/>
                  <a:ext cx="4485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49" name="Ink 48">
                  <a:extLst>
                    <a:ext uri="{FF2B5EF4-FFF2-40B4-BE49-F238E27FC236}">
                      <a16:creationId xmlns:a16="http://schemas.microsoft.com/office/drawing/2014/main" id="{76FAEAC4-8D12-C50D-78FD-44919F7664C9}"/>
                    </a:ext>
                  </a:extLst>
                </p14:cNvPr>
                <p14:cNvContentPartPr/>
                <p14:nvPr/>
              </p14:nvContentPartPr>
              <p14:xfrm>
                <a:off x="1738168" y="3631288"/>
                <a:ext cx="19080" cy="23040"/>
              </p14:xfrm>
            </p:contentPart>
          </mc:Choice>
          <mc:Fallback xmlns="">
            <p:pic>
              <p:nvPicPr>
                <p:cNvPr id="49" name="Ink 48">
                  <a:extLst>
                    <a:ext uri="{FF2B5EF4-FFF2-40B4-BE49-F238E27FC236}">
                      <a16:creationId xmlns:a16="http://schemas.microsoft.com/office/drawing/2014/main" id="{76FAEAC4-8D12-C50D-78FD-44919F7664C9}"/>
                    </a:ext>
                  </a:extLst>
                </p:cNvPr>
                <p:cNvPicPr/>
                <p:nvPr/>
              </p:nvPicPr>
              <p:blipFill>
                <a:blip r:embed="rId75"/>
                <a:stretch>
                  <a:fillRect/>
                </a:stretch>
              </p:blipFill>
              <p:spPr>
                <a:xfrm>
                  <a:off x="1675168" y="3253288"/>
                  <a:ext cx="14472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0" name="Ink 49">
                  <a:extLst>
                    <a:ext uri="{FF2B5EF4-FFF2-40B4-BE49-F238E27FC236}">
                      <a16:creationId xmlns:a16="http://schemas.microsoft.com/office/drawing/2014/main" id="{B6F7B3ED-9C96-2C22-1DF5-6ED3CF2238DD}"/>
                    </a:ext>
                  </a:extLst>
                </p14:cNvPr>
                <p14:cNvContentPartPr/>
                <p14:nvPr/>
              </p14:nvContentPartPr>
              <p14:xfrm>
                <a:off x="1726288" y="3613288"/>
                <a:ext cx="127440" cy="127800"/>
              </p14:xfrm>
            </p:contentPart>
          </mc:Choice>
          <mc:Fallback xmlns="">
            <p:pic>
              <p:nvPicPr>
                <p:cNvPr id="50" name="Ink 49">
                  <a:extLst>
                    <a:ext uri="{FF2B5EF4-FFF2-40B4-BE49-F238E27FC236}">
                      <a16:creationId xmlns:a16="http://schemas.microsoft.com/office/drawing/2014/main" id="{B6F7B3ED-9C96-2C22-1DF5-6ED3CF2238DD}"/>
                    </a:ext>
                  </a:extLst>
                </p:cNvPr>
                <p:cNvPicPr/>
                <p:nvPr/>
              </p:nvPicPr>
              <p:blipFill>
                <a:blip r:embed="rId77"/>
                <a:stretch>
                  <a:fillRect/>
                </a:stretch>
              </p:blipFill>
              <p:spPr>
                <a:xfrm>
                  <a:off x="1663648" y="3235288"/>
                  <a:ext cx="253080" cy="88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72" name="Ink 71">
                  <a:extLst>
                    <a:ext uri="{FF2B5EF4-FFF2-40B4-BE49-F238E27FC236}">
                      <a16:creationId xmlns:a16="http://schemas.microsoft.com/office/drawing/2014/main" id="{A9345C51-3A10-E85B-EE8D-849A78A830AE}"/>
                    </a:ext>
                  </a:extLst>
                </p14:cNvPr>
                <p14:cNvContentPartPr/>
                <p14:nvPr/>
              </p14:nvContentPartPr>
              <p14:xfrm>
                <a:off x="883888" y="3084448"/>
                <a:ext cx="508680" cy="111600"/>
              </p14:xfrm>
            </p:contentPart>
          </mc:Choice>
          <mc:Fallback xmlns="">
            <p:pic>
              <p:nvPicPr>
                <p:cNvPr id="72" name="Ink 71">
                  <a:extLst>
                    <a:ext uri="{FF2B5EF4-FFF2-40B4-BE49-F238E27FC236}">
                      <a16:creationId xmlns:a16="http://schemas.microsoft.com/office/drawing/2014/main" id="{A9345C51-3A10-E85B-EE8D-849A78A830AE}"/>
                    </a:ext>
                  </a:extLst>
                </p:cNvPr>
                <p:cNvPicPr/>
                <p:nvPr/>
              </p:nvPicPr>
              <p:blipFill>
                <a:blip r:embed="rId79"/>
                <a:stretch>
                  <a:fillRect/>
                </a:stretch>
              </p:blipFill>
              <p:spPr>
                <a:xfrm>
                  <a:off x="820888" y="2706448"/>
                  <a:ext cx="634320" cy="86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9D5AF070-E7A0-9276-714E-478B2012B0ED}"/>
                  </a:ext>
                </a:extLst>
              </p14:cNvPr>
              <p14:cNvContentPartPr/>
              <p14:nvPr/>
            </p14:nvContentPartPr>
            <p14:xfrm>
              <a:off x="1937608" y="3581968"/>
              <a:ext cx="213480" cy="18720"/>
            </p14:xfrm>
          </p:contentPart>
        </mc:Choice>
        <mc:Fallback xmlns="">
          <p:pic>
            <p:nvPicPr>
              <p:cNvPr id="91" name="Ink 90">
                <a:extLst>
                  <a:ext uri="{FF2B5EF4-FFF2-40B4-BE49-F238E27FC236}">
                    <a16:creationId xmlns:a16="http://schemas.microsoft.com/office/drawing/2014/main" id="{9D5AF070-E7A0-9276-714E-478B2012B0ED}"/>
                  </a:ext>
                </a:extLst>
              </p:cNvPr>
              <p:cNvPicPr/>
              <p:nvPr/>
            </p:nvPicPr>
            <p:blipFill>
              <a:blip r:embed="rId81"/>
              <a:stretch>
                <a:fillRect/>
              </a:stretch>
            </p:blipFill>
            <p:spPr>
              <a:xfrm>
                <a:off x="1928608" y="3573328"/>
                <a:ext cx="231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7DDC5BCB-6D85-97D7-2173-B0032C12F511}"/>
                  </a:ext>
                </a:extLst>
              </p14:cNvPr>
              <p14:cNvContentPartPr/>
              <p14:nvPr/>
            </p14:nvContentPartPr>
            <p14:xfrm>
              <a:off x="1875688" y="3363088"/>
              <a:ext cx="30600" cy="26280"/>
            </p14:xfrm>
          </p:contentPart>
        </mc:Choice>
        <mc:Fallback xmlns="">
          <p:pic>
            <p:nvPicPr>
              <p:cNvPr id="99" name="Ink 98">
                <a:extLst>
                  <a:ext uri="{FF2B5EF4-FFF2-40B4-BE49-F238E27FC236}">
                    <a16:creationId xmlns:a16="http://schemas.microsoft.com/office/drawing/2014/main" id="{7DDC5BCB-6D85-97D7-2173-B0032C12F511}"/>
                  </a:ext>
                </a:extLst>
              </p:cNvPr>
              <p:cNvPicPr/>
              <p:nvPr/>
            </p:nvPicPr>
            <p:blipFill>
              <a:blip r:embed="rId83"/>
              <a:stretch>
                <a:fillRect/>
              </a:stretch>
            </p:blipFill>
            <p:spPr>
              <a:xfrm>
                <a:off x="1867048" y="3354088"/>
                <a:ext cx="48240" cy="43920"/>
              </a:xfrm>
              <a:prstGeom prst="rect">
                <a:avLst/>
              </a:prstGeom>
            </p:spPr>
          </p:pic>
        </mc:Fallback>
      </mc:AlternateContent>
      <p:grpSp>
        <p:nvGrpSpPr>
          <p:cNvPr id="102" name="Group 101">
            <a:extLst>
              <a:ext uri="{FF2B5EF4-FFF2-40B4-BE49-F238E27FC236}">
                <a16:creationId xmlns:a16="http://schemas.microsoft.com/office/drawing/2014/main" id="{B23FA821-C341-FB67-C913-66FC20A58EA9}"/>
              </a:ext>
            </a:extLst>
          </p:cNvPr>
          <p:cNvGrpSpPr/>
          <p:nvPr/>
        </p:nvGrpSpPr>
        <p:grpSpPr>
          <a:xfrm>
            <a:off x="2198608" y="3315568"/>
            <a:ext cx="112320" cy="79920"/>
            <a:chOff x="2198608" y="3315568"/>
            <a:chExt cx="112320" cy="79920"/>
          </a:xfrm>
        </p:grpSpPr>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8A85618A-E58C-9C80-9B72-667CBE0C39E5}"/>
                    </a:ext>
                  </a:extLst>
                </p14:cNvPr>
                <p14:cNvContentPartPr/>
                <p14:nvPr/>
              </p14:nvContentPartPr>
              <p14:xfrm>
                <a:off x="2237128" y="3368128"/>
                <a:ext cx="29160" cy="27360"/>
              </p14:xfrm>
            </p:contentPart>
          </mc:Choice>
          <mc:Fallback xmlns="">
            <p:pic>
              <p:nvPicPr>
                <p:cNvPr id="100" name="Ink 99">
                  <a:extLst>
                    <a:ext uri="{FF2B5EF4-FFF2-40B4-BE49-F238E27FC236}">
                      <a16:creationId xmlns:a16="http://schemas.microsoft.com/office/drawing/2014/main" id="{8A85618A-E58C-9C80-9B72-667CBE0C39E5}"/>
                    </a:ext>
                  </a:extLst>
                </p:cNvPr>
                <p:cNvPicPr/>
                <p:nvPr/>
              </p:nvPicPr>
              <p:blipFill>
                <a:blip r:embed="rId85"/>
                <a:stretch>
                  <a:fillRect/>
                </a:stretch>
              </p:blipFill>
              <p:spPr>
                <a:xfrm>
                  <a:off x="2228128" y="3359488"/>
                  <a:ext cx="46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1" name="Ink 100">
                  <a:extLst>
                    <a:ext uri="{FF2B5EF4-FFF2-40B4-BE49-F238E27FC236}">
                      <a16:creationId xmlns:a16="http://schemas.microsoft.com/office/drawing/2014/main" id="{884CFAC4-DD30-4181-0838-8997B84C2F8A}"/>
                    </a:ext>
                  </a:extLst>
                </p14:cNvPr>
                <p14:cNvContentPartPr/>
                <p14:nvPr/>
              </p14:nvContentPartPr>
              <p14:xfrm>
                <a:off x="2198608" y="3315568"/>
                <a:ext cx="112320" cy="38160"/>
              </p14:xfrm>
            </p:contentPart>
          </mc:Choice>
          <mc:Fallback xmlns="">
            <p:pic>
              <p:nvPicPr>
                <p:cNvPr id="101" name="Ink 100">
                  <a:extLst>
                    <a:ext uri="{FF2B5EF4-FFF2-40B4-BE49-F238E27FC236}">
                      <a16:creationId xmlns:a16="http://schemas.microsoft.com/office/drawing/2014/main" id="{884CFAC4-DD30-4181-0838-8997B84C2F8A}"/>
                    </a:ext>
                  </a:extLst>
                </p:cNvPr>
                <p:cNvPicPr/>
                <p:nvPr/>
              </p:nvPicPr>
              <p:blipFill>
                <a:blip r:embed="rId87"/>
                <a:stretch>
                  <a:fillRect/>
                </a:stretch>
              </p:blipFill>
              <p:spPr>
                <a:xfrm>
                  <a:off x="2189968" y="3306928"/>
                  <a:ext cx="12996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6F5B728F-9872-7341-35BF-5EC7CE76A2C1}"/>
                  </a:ext>
                </a:extLst>
              </p14:cNvPr>
              <p14:cNvContentPartPr/>
              <p14:nvPr/>
            </p14:nvContentPartPr>
            <p14:xfrm>
              <a:off x="1819888" y="3308368"/>
              <a:ext cx="85680" cy="30600"/>
            </p14:xfrm>
          </p:contentPart>
        </mc:Choice>
        <mc:Fallback xmlns="">
          <p:pic>
            <p:nvPicPr>
              <p:cNvPr id="103" name="Ink 102">
                <a:extLst>
                  <a:ext uri="{FF2B5EF4-FFF2-40B4-BE49-F238E27FC236}">
                    <a16:creationId xmlns:a16="http://schemas.microsoft.com/office/drawing/2014/main" id="{6F5B728F-9872-7341-35BF-5EC7CE76A2C1}"/>
                  </a:ext>
                </a:extLst>
              </p:cNvPr>
              <p:cNvPicPr/>
              <p:nvPr/>
            </p:nvPicPr>
            <p:blipFill>
              <a:blip r:embed="rId89"/>
              <a:stretch>
                <a:fillRect/>
              </a:stretch>
            </p:blipFill>
            <p:spPr>
              <a:xfrm>
                <a:off x="1811248" y="3299728"/>
                <a:ext cx="103320" cy="48240"/>
              </a:xfrm>
              <a:prstGeom prst="rect">
                <a:avLst/>
              </a:prstGeom>
            </p:spPr>
          </p:pic>
        </mc:Fallback>
      </mc:AlternateContent>
      <p:grpSp>
        <p:nvGrpSpPr>
          <p:cNvPr id="147" name="Group 146">
            <a:extLst>
              <a:ext uri="{FF2B5EF4-FFF2-40B4-BE49-F238E27FC236}">
                <a16:creationId xmlns:a16="http://schemas.microsoft.com/office/drawing/2014/main" id="{1C0DC84E-FC0D-7F45-C3D2-6C8CAE69A3CB}"/>
              </a:ext>
            </a:extLst>
          </p:cNvPr>
          <p:cNvGrpSpPr/>
          <p:nvPr/>
        </p:nvGrpSpPr>
        <p:grpSpPr>
          <a:xfrm>
            <a:off x="1683448" y="3162568"/>
            <a:ext cx="730440" cy="672840"/>
            <a:chOff x="1683448" y="3162568"/>
            <a:chExt cx="730440" cy="672840"/>
          </a:xfrm>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04" name="Ink 103">
                  <a:extLst>
                    <a:ext uri="{FF2B5EF4-FFF2-40B4-BE49-F238E27FC236}">
                      <a16:creationId xmlns:a16="http://schemas.microsoft.com/office/drawing/2014/main" id="{21007BA9-9732-750A-2A7C-20BD6E9E626E}"/>
                    </a:ext>
                  </a:extLst>
                </p14:cNvPr>
                <p14:cNvContentPartPr/>
                <p14:nvPr/>
              </p14:nvContentPartPr>
              <p14:xfrm>
                <a:off x="2268088" y="3550648"/>
                <a:ext cx="126000" cy="223200"/>
              </p14:xfrm>
            </p:contentPart>
          </mc:Choice>
          <mc:Fallback xmlns="">
            <p:pic>
              <p:nvPicPr>
                <p:cNvPr id="104" name="Ink 103">
                  <a:extLst>
                    <a:ext uri="{FF2B5EF4-FFF2-40B4-BE49-F238E27FC236}">
                      <a16:creationId xmlns:a16="http://schemas.microsoft.com/office/drawing/2014/main" id="{21007BA9-9732-750A-2A7C-20BD6E9E626E}"/>
                    </a:ext>
                  </a:extLst>
                </p:cNvPr>
                <p:cNvPicPr/>
                <p:nvPr/>
              </p:nvPicPr>
              <p:blipFill>
                <a:blip r:embed="rId91"/>
                <a:stretch>
                  <a:fillRect/>
                </a:stretch>
              </p:blipFill>
              <p:spPr>
                <a:xfrm>
                  <a:off x="2205088" y="3172648"/>
                  <a:ext cx="251640" cy="9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05" name="Ink 104">
                  <a:extLst>
                    <a:ext uri="{FF2B5EF4-FFF2-40B4-BE49-F238E27FC236}">
                      <a16:creationId xmlns:a16="http://schemas.microsoft.com/office/drawing/2014/main" id="{A1BA39D3-416C-4E6F-C1FC-64D839857065}"/>
                    </a:ext>
                  </a:extLst>
                </p14:cNvPr>
                <p14:cNvContentPartPr/>
                <p14:nvPr/>
              </p14:nvContentPartPr>
              <p14:xfrm>
                <a:off x="2326408" y="3527968"/>
                <a:ext cx="65160" cy="184320"/>
              </p14:xfrm>
            </p:contentPart>
          </mc:Choice>
          <mc:Fallback xmlns="">
            <p:pic>
              <p:nvPicPr>
                <p:cNvPr id="105" name="Ink 104">
                  <a:extLst>
                    <a:ext uri="{FF2B5EF4-FFF2-40B4-BE49-F238E27FC236}">
                      <a16:creationId xmlns:a16="http://schemas.microsoft.com/office/drawing/2014/main" id="{A1BA39D3-416C-4E6F-C1FC-64D839857065}"/>
                    </a:ext>
                  </a:extLst>
                </p:cNvPr>
                <p:cNvPicPr/>
                <p:nvPr/>
              </p:nvPicPr>
              <p:blipFill>
                <a:blip r:embed="rId93"/>
                <a:stretch>
                  <a:fillRect/>
                </a:stretch>
              </p:blipFill>
              <p:spPr>
                <a:xfrm>
                  <a:off x="2263768" y="3149968"/>
                  <a:ext cx="1908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06" name="Ink 105">
                  <a:extLst>
                    <a:ext uri="{FF2B5EF4-FFF2-40B4-BE49-F238E27FC236}">
                      <a16:creationId xmlns:a16="http://schemas.microsoft.com/office/drawing/2014/main" id="{7FC8D9C1-F08D-9D46-6BCD-F25ED30B583C}"/>
                    </a:ext>
                  </a:extLst>
                </p14:cNvPr>
                <p14:cNvContentPartPr/>
                <p14:nvPr/>
              </p14:nvContentPartPr>
              <p14:xfrm>
                <a:off x="2387608" y="3392248"/>
                <a:ext cx="17640" cy="96120"/>
              </p14:xfrm>
            </p:contentPart>
          </mc:Choice>
          <mc:Fallback xmlns="">
            <p:pic>
              <p:nvPicPr>
                <p:cNvPr id="106" name="Ink 105">
                  <a:extLst>
                    <a:ext uri="{FF2B5EF4-FFF2-40B4-BE49-F238E27FC236}">
                      <a16:creationId xmlns:a16="http://schemas.microsoft.com/office/drawing/2014/main" id="{7FC8D9C1-F08D-9D46-6BCD-F25ED30B583C}"/>
                    </a:ext>
                  </a:extLst>
                </p:cNvPr>
                <p:cNvPicPr/>
                <p:nvPr/>
              </p:nvPicPr>
              <p:blipFill>
                <a:blip r:embed="rId95"/>
                <a:stretch>
                  <a:fillRect/>
                </a:stretch>
              </p:blipFill>
              <p:spPr>
                <a:xfrm>
                  <a:off x="2324608" y="3014248"/>
                  <a:ext cx="143280" cy="8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07" name="Ink 106">
                  <a:extLst>
                    <a:ext uri="{FF2B5EF4-FFF2-40B4-BE49-F238E27FC236}">
                      <a16:creationId xmlns:a16="http://schemas.microsoft.com/office/drawing/2014/main" id="{62CA120F-C1E4-16E1-0E04-F11F7E336741}"/>
                    </a:ext>
                  </a:extLst>
                </p14:cNvPr>
                <p14:cNvContentPartPr/>
                <p14:nvPr/>
              </p14:nvContentPartPr>
              <p14:xfrm>
                <a:off x="2379328" y="3481528"/>
                <a:ext cx="30960" cy="188280"/>
              </p14:xfrm>
            </p:contentPart>
          </mc:Choice>
          <mc:Fallback xmlns="">
            <p:pic>
              <p:nvPicPr>
                <p:cNvPr id="107" name="Ink 106">
                  <a:extLst>
                    <a:ext uri="{FF2B5EF4-FFF2-40B4-BE49-F238E27FC236}">
                      <a16:creationId xmlns:a16="http://schemas.microsoft.com/office/drawing/2014/main" id="{62CA120F-C1E4-16E1-0E04-F11F7E336741}"/>
                    </a:ext>
                  </a:extLst>
                </p:cNvPr>
                <p:cNvPicPr/>
                <p:nvPr/>
              </p:nvPicPr>
              <p:blipFill>
                <a:blip r:embed="rId97"/>
                <a:stretch>
                  <a:fillRect/>
                </a:stretch>
              </p:blipFill>
              <p:spPr>
                <a:xfrm>
                  <a:off x="2316688" y="3103528"/>
                  <a:ext cx="1566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08" name="Ink 107">
                  <a:extLst>
                    <a:ext uri="{FF2B5EF4-FFF2-40B4-BE49-F238E27FC236}">
                      <a16:creationId xmlns:a16="http://schemas.microsoft.com/office/drawing/2014/main" id="{21733C71-FBD6-5434-010F-74F74E5B0A20}"/>
                    </a:ext>
                  </a:extLst>
                </p14:cNvPr>
                <p14:cNvContentPartPr/>
                <p14:nvPr/>
              </p14:nvContentPartPr>
              <p14:xfrm>
                <a:off x="2364568" y="3478288"/>
                <a:ext cx="47880" cy="209160"/>
              </p14:xfrm>
            </p:contentPart>
          </mc:Choice>
          <mc:Fallback xmlns="">
            <p:pic>
              <p:nvPicPr>
                <p:cNvPr id="108" name="Ink 107">
                  <a:extLst>
                    <a:ext uri="{FF2B5EF4-FFF2-40B4-BE49-F238E27FC236}">
                      <a16:creationId xmlns:a16="http://schemas.microsoft.com/office/drawing/2014/main" id="{21733C71-FBD6-5434-010F-74F74E5B0A20}"/>
                    </a:ext>
                  </a:extLst>
                </p:cNvPr>
                <p:cNvPicPr/>
                <p:nvPr/>
              </p:nvPicPr>
              <p:blipFill>
                <a:blip r:embed="rId99"/>
                <a:stretch>
                  <a:fillRect/>
                </a:stretch>
              </p:blipFill>
              <p:spPr>
                <a:xfrm>
                  <a:off x="2301928" y="3100288"/>
                  <a:ext cx="173520" cy="9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09" name="Ink 108">
                  <a:extLst>
                    <a:ext uri="{FF2B5EF4-FFF2-40B4-BE49-F238E27FC236}">
                      <a16:creationId xmlns:a16="http://schemas.microsoft.com/office/drawing/2014/main" id="{1F5D8F1F-AE3C-1F1E-F259-F0402CEAE435}"/>
                    </a:ext>
                  </a:extLst>
                </p14:cNvPr>
                <p14:cNvContentPartPr/>
                <p14:nvPr/>
              </p14:nvContentPartPr>
              <p14:xfrm>
                <a:off x="2314888" y="3601408"/>
                <a:ext cx="99000" cy="160920"/>
              </p14:xfrm>
            </p:contentPart>
          </mc:Choice>
          <mc:Fallback xmlns="">
            <p:pic>
              <p:nvPicPr>
                <p:cNvPr id="109" name="Ink 108">
                  <a:extLst>
                    <a:ext uri="{FF2B5EF4-FFF2-40B4-BE49-F238E27FC236}">
                      <a16:creationId xmlns:a16="http://schemas.microsoft.com/office/drawing/2014/main" id="{1F5D8F1F-AE3C-1F1E-F259-F0402CEAE435}"/>
                    </a:ext>
                  </a:extLst>
                </p:cNvPr>
                <p:cNvPicPr/>
                <p:nvPr/>
              </p:nvPicPr>
              <p:blipFill>
                <a:blip r:embed="rId101"/>
                <a:stretch>
                  <a:fillRect/>
                </a:stretch>
              </p:blipFill>
              <p:spPr>
                <a:xfrm>
                  <a:off x="2252248" y="3223408"/>
                  <a:ext cx="224640" cy="91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11" name="Ink 110">
                  <a:extLst>
                    <a:ext uri="{FF2B5EF4-FFF2-40B4-BE49-F238E27FC236}">
                      <a16:creationId xmlns:a16="http://schemas.microsoft.com/office/drawing/2014/main" id="{E5E334C9-2C27-B70E-C62A-6300945BA781}"/>
                    </a:ext>
                  </a:extLst>
                </p14:cNvPr>
                <p14:cNvContentPartPr/>
                <p14:nvPr/>
              </p14:nvContentPartPr>
              <p14:xfrm>
                <a:off x="2141008" y="3704368"/>
                <a:ext cx="177480" cy="39960"/>
              </p14:xfrm>
            </p:contentPart>
          </mc:Choice>
          <mc:Fallback xmlns="">
            <p:pic>
              <p:nvPicPr>
                <p:cNvPr id="111" name="Ink 110">
                  <a:extLst>
                    <a:ext uri="{FF2B5EF4-FFF2-40B4-BE49-F238E27FC236}">
                      <a16:creationId xmlns:a16="http://schemas.microsoft.com/office/drawing/2014/main" id="{E5E334C9-2C27-B70E-C62A-6300945BA781}"/>
                    </a:ext>
                  </a:extLst>
                </p:cNvPr>
                <p:cNvPicPr/>
                <p:nvPr/>
              </p:nvPicPr>
              <p:blipFill>
                <a:blip r:embed="rId103"/>
                <a:stretch>
                  <a:fillRect/>
                </a:stretch>
              </p:blipFill>
              <p:spPr>
                <a:xfrm>
                  <a:off x="2078008" y="3326368"/>
                  <a:ext cx="30312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12" name="Ink 111">
                  <a:extLst>
                    <a:ext uri="{FF2B5EF4-FFF2-40B4-BE49-F238E27FC236}">
                      <a16:creationId xmlns:a16="http://schemas.microsoft.com/office/drawing/2014/main" id="{3E3D281A-5E18-8523-6984-C9178CC3C41D}"/>
                    </a:ext>
                  </a:extLst>
                </p14:cNvPr>
                <p14:cNvContentPartPr/>
                <p14:nvPr/>
              </p14:nvContentPartPr>
              <p14:xfrm>
                <a:off x="2063608" y="3749728"/>
                <a:ext cx="181080" cy="24120"/>
              </p14:xfrm>
            </p:contentPart>
          </mc:Choice>
          <mc:Fallback xmlns="">
            <p:pic>
              <p:nvPicPr>
                <p:cNvPr id="112" name="Ink 111">
                  <a:extLst>
                    <a:ext uri="{FF2B5EF4-FFF2-40B4-BE49-F238E27FC236}">
                      <a16:creationId xmlns:a16="http://schemas.microsoft.com/office/drawing/2014/main" id="{3E3D281A-5E18-8523-6984-C9178CC3C41D}"/>
                    </a:ext>
                  </a:extLst>
                </p:cNvPr>
                <p:cNvPicPr/>
                <p:nvPr/>
              </p:nvPicPr>
              <p:blipFill>
                <a:blip r:embed="rId105"/>
                <a:stretch>
                  <a:fillRect/>
                </a:stretch>
              </p:blipFill>
              <p:spPr>
                <a:xfrm>
                  <a:off x="2000608" y="3372088"/>
                  <a:ext cx="30672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13" name="Ink 112">
                  <a:extLst>
                    <a:ext uri="{FF2B5EF4-FFF2-40B4-BE49-F238E27FC236}">
                      <a16:creationId xmlns:a16="http://schemas.microsoft.com/office/drawing/2014/main" id="{0689DC03-8E79-00A4-E146-037A823DE24B}"/>
                    </a:ext>
                  </a:extLst>
                </p14:cNvPr>
                <p14:cNvContentPartPr/>
                <p14:nvPr/>
              </p14:nvContentPartPr>
              <p14:xfrm>
                <a:off x="2059288" y="3776368"/>
                <a:ext cx="1800" cy="360"/>
              </p14:xfrm>
            </p:contentPart>
          </mc:Choice>
          <mc:Fallback xmlns="">
            <p:pic>
              <p:nvPicPr>
                <p:cNvPr id="113" name="Ink 112">
                  <a:extLst>
                    <a:ext uri="{FF2B5EF4-FFF2-40B4-BE49-F238E27FC236}">
                      <a16:creationId xmlns:a16="http://schemas.microsoft.com/office/drawing/2014/main" id="{0689DC03-8E79-00A4-E146-037A823DE24B}"/>
                    </a:ext>
                  </a:extLst>
                </p:cNvPr>
                <p:cNvPicPr/>
                <p:nvPr/>
              </p:nvPicPr>
              <p:blipFill>
                <a:blip r:embed="rId107"/>
                <a:stretch>
                  <a:fillRect/>
                </a:stretch>
              </p:blipFill>
              <p:spPr>
                <a:xfrm>
                  <a:off x="1996648" y="3398368"/>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14" name="Ink 113">
                  <a:extLst>
                    <a:ext uri="{FF2B5EF4-FFF2-40B4-BE49-F238E27FC236}">
                      <a16:creationId xmlns:a16="http://schemas.microsoft.com/office/drawing/2014/main" id="{3099D793-3923-7E3C-9109-F68FDA6B3BB4}"/>
                    </a:ext>
                  </a:extLst>
                </p14:cNvPr>
                <p14:cNvContentPartPr/>
                <p14:nvPr/>
              </p14:nvContentPartPr>
              <p14:xfrm>
                <a:off x="2049568" y="3750088"/>
                <a:ext cx="232560" cy="26640"/>
              </p14:xfrm>
            </p:contentPart>
          </mc:Choice>
          <mc:Fallback xmlns="">
            <p:pic>
              <p:nvPicPr>
                <p:cNvPr id="114" name="Ink 113">
                  <a:extLst>
                    <a:ext uri="{FF2B5EF4-FFF2-40B4-BE49-F238E27FC236}">
                      <a16:creationId xmlns:a16="http://schemas.microsoft.com/office/drawing/2014/main" id="{3099D793-3923-7E3C-9109-F68FDA6B3BB4}"/>
                    </a:ext>
                  </a:extLst>
                </p:cNvPr>
                <p:cNvPicPr/>
                <p:nvPr/>
              </p:nvPicPr>
              <p:blipFill>
                <a:blip r:embed="rId109"/>
                <a:stretch>
                  <a:fillRect/>
                </a:stretch>
              </p:blipFill>
              <p:spPr>
                <a:xfrm>
                  <a:off x="1986568" y="3372088"/>
                  <a:ext cx="35820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15" name="Ink 114">
                  <a:extLst>
                    <a:ext uri="{FF2B5EF4-FFF2-40B4-BE49-F238E27FC236}">
                      <a16:creationId xmlns:a16="http://schemas.microsoft.com/office/drawing/2014/main" id="{B3E5D630-FD85-E3D2-0068-7FEB8F3E9740}"/>
                    </a:ext>
                  </a:extLst>
                </p14:cNvPr>
                <p14:cNvContentPartPr/>
                <p14:nvPr/>
              </p14:nvContentPartPr>
              <p14:xfrm>
                <a:off x="1925008" y="3749368"/>
                <a:ext cx="2880" cy="3240"/>
              </p14:xfrm>
            </p:contentPart>
          </mc:Choice>
          <mc:Fallback xmlns="">
            <p:pic>
              <p:nvPicPr>
                <p:cNvPr id="115" name="Ink 114">
                  <a:extLst>
                    <a:ext uri="{FF2B5EF4-FFF2-40B4-BE49-F238E27FC236}">
                      <a16:creationId xmlns:a16="http://schemas.microsoft.com/office/drawing/2014/main" id="{B3E5D630-FD85-E3D2-0068-7FEB8F3E9740}"/>
                    </a:ext>
                  </a:extLst>
                </p:cNvPr>
                <p:cNvPicPr/>
                <p:nvPr/>
              </p:nvPicPr>
              <p:blipFill>
                <a:blip r:embed="rId111"/>
                <a:stretch>
                  <a:fillRect/>
                </a:stretch>
              </p:blipFill>
              <p:spPr>
                <a:xfrm>
                  <a:off x="1862368" y="3371728"/>
                  <a:ext cx="12852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16" name="Ink 115">
                  <a:extLst>
                    <a:ext uri="{FF2B5EF4-FFF2-40B4-BE49-F238E27FC236}">
                      <a16:creationId xmlns:a16="http://schemas.microsoft.com/office/drawing/2014/main" id="{46CAE282-260C-1A70-3395-C4FB681EC67A}"/>
                    </a:ext>
                  </a:extLst>
                </p14:cNvPr>
                <p14:cNvContentPartPr/>
                <p14:nvPr/>
              </p14:nvContentPartPr>
              <p14:xfrm>
                <a:off x="1916728" y="3734248"/>
                <a:ext cx="180000" cy="9000"/>
              </p14:xfrm>
            </p:contentPart>
          </mc:Choice>
          <mc:Fallback xmlns="">
            <p:pic>
              <p:nvPicPr>
                <p:cNvPr id="116" name="Ink 115">
                  <a:extLst>
                    <a:ext uri="{FF2B5EF4-FFF2-40B4-BE49-F238E27FC236}">
                      <a16:creationId xmlns:a16="http://schemas.microsoft.com/office/drawing/2014/main" id="{46CAE282-260C-1A70-3395-C4FB681EC67A}"/>
                    </a:ext>
                  </a:extLst>
                </p:cNvPr>
                <p:cNvPicPr/>
                <p:nvPr/>
              </p:nvPicPr>
              <p:blipFill>
                <a:blip r:embed="rId113"/>
                <a:stretch>
                  <a:fillRect/>
                </a:stretch>
              </p:blipFill>
              <p:spPr>
                <a:xfrm>
                  <a:off x="1854088" y="3356608"/>
                  <a:ext cx="305640" cy="76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17" name="Ink 116">
                  <a:extLst>
                    <a:ext uri="{FF2B5EF4-FFF2-40B4-BE49-F238E27FC236}">
                      <a16:creationId xmlns:a16="http://schemas.microsoft.com/office/drawing/2014/main" id="{CFBE32D8-A942-B298-F8C8-855196F04C75}"/>
                    </a:ext>
                  </a:extLst>
                </p14:cNvPr>
                <p14:cNvContentPartPr/>
                <p14:nvPr/>
              </p14:nvContentPartPr>
              <p14:xfrm>
                <a:off x="1848688" y="3713368"/>
                <a:ext cx="160560" cy="66600"/>
              </p14:xfrm>
            </p:contentPart>
          </mc:Choice>
          <mc:Fallback xmlns="">
            <p:pic>
              <p:nvPicPr>
                <p:cNvPr id="117" name="Ink 116">
                  <a:extLst>
                    <a:ext uri="{FF2B5EF4-FFF2-40B4-BE49-F238E27FC236}">
                      <a16:creationId xmlns:a16="http://schemas.microsoft.com/office/drawing/2014/main" id="{CFBE32D8-A942-B298-F8C8-855196F04C75}"/>
                    </a:ext>
                  </a:extLst>
                </p:cNvPr>
                <p:cNvPicPr/>
                <p:nvPr/>
              </p:nvPicPr>
              <p:blipFill>
                <a:blip r:embed="rId115"/>
                <a:stretch>
                  <a:fillRect/>
                </a:stretch>
              </p:blipFill>
              <p:spPr>
                <a:xfrm>
                  <a:off x="1785688" y="3335368"/>
                  <a:ext cx="286200" cy="82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8" name="Ink 117">
                  <a:extLst>
                    <a:ext uri="{FF2B5EF4-FFF2-40B4-BE49-F238E27FC236}">
                      <a16:creationId xmlns:a16="http://schemas.microsoft.com/office/drawing/2014/main" id="{F2D1FB7F-8A34-025E-5BEC-D2746E50D774}"/>
                    </a:ext>
                  </a:extLst>
                </p14:cNvPr>
                <p14:cNvContentPartPr/>
                <p14:nvPr/>
              </p14:nvContentPartPr>
              <p14:xfrm>
                <a:off x="1802248" y="3698608"/>
                <a:ext cx="231840" cy="71280"/>
              </p14:xfrm>
            </p:contentPart>
          </mc:Choice>
          <mc:Fallback xmlns="">
            <p:pic>
              <p:nvPicPr>
                <p:cNvPr id="118" name="Ink 117">
                  <a:extLst>
                    <a:ext uri="{FF2B5EF4-FFF2-40B4-BE49-F238E27FC236}">
                      <a16:creationId xmlns:a16="http://schemas.microsoft.com/office/drawing/2014/main" id="{F2D1FB7F-8A34-025E-5BEC-D2746E50D774}"/>
                    </a:ext>
                  </a:extLst>
                </p:cNvPr>
                <p:cNvPicPr/>
                <p:nvPr/>
              </p:nvPicPr>
              <p:blipFill>
                <a:blip r:embed="rId117"/>
                <a:stretch>
                  <a:fillRect/>
                </a:stretch>
              </p:blipFill>
              <p:spPr>
                <a:xfrm>
                  <a:off x="1739248" y="3320968"/>
                  <a:ext cx="3574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19" name="Ink 118">
                  <a:extLst>
                    <a:ext uri="{FF2B5EF4-FFF2-40B4-BE49-F238E27FC236}">
                      <a16:creationId xmlns:a16="http://schemas.microsoft.com/office/drawing/2014/main" id="{3F278BC6-4235-56D3-71E0-969E6451D9AE}"/>
                    </a:ext>
                  </a:extLst>
                </p14:cNvPr>
                <p14:cNvContentPartPr/>
                <p14:nvPr/>
              </p14:nvContentPartPr>
              <p14:xfrm>
                <a:off x="1895128" y="3724168"/>
                <a:ext cx="175320" cy="27720"/>
              </p14:xfrm>
            </p:contentPart>
          </mc:Choice>
          <mc:Fallback xmlns="">
            <p:pic>
              <p:nvPicPr>
                <p:cNvPr id="119" name="Ink 118">
                  <a:extLst>
                    <a:ext uri="{FF2B5EF4-FFF2-40B4-BE49-F238E27FC236}">
                      <a16:creationId xmlns:a16="http://schemas.microsoft.com/office/drawing/2014/main" id="{3F278BC6-4235-56D3-71E0-969E6451D9AE}"/>
                    </a:ext>
                  </a:extLst>
                </p:cNvPr>
                <p:cNvPicPr/>
                <p:nvPr/>
              </p:nvPicPr>
              <p:blipFill>
                <a:blip r:embed="rId119"/>
                <a:stretch>
                  <a:fillRect/>
                </a:stretch>
              </p:blipFill>
              <p:spPr>
                <a:xfrm>
                  <a:off x="1832128" y="3346168"/>
                  <a:ext cx="3009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21" name="Ink 120">
                  <a:extLst>
                    <a:ext uri="{FF2B5EF4-FFF2-40B4-BE49-F238E27FC236}">
                      <a16:creationId xmlns:a16="http://schemas.microsoft.com/office/drawing/2014/main" id="{425F06BB-6DE8-3DF6-824D-10C6E6C4A78F}"/>
                    </a:ext>
                  </a:extLst>
                </p14:cNvPr>
                <p14:cNvContentPartPr/>
                <p14:nvPr/>
              </p14:nvContentPartPr>
              <p14:xfrm>
                <a:off x="1936528" y="3765928"/>
                <a:ext cx="201600" cy="14760"/>
              </p14:xfrm>
            </p:contentPart>
          </mc:Choice>
          <mc:Fallback xmlns="">
            <p:pic>
              <p:nvPicPr>
                <p:cNvPr id="121" name="Ink 120">
                  <a:extLst>
                    <a:ext uri="{FF2B5EF4-FFF2-40B4-BE49-F238E27FC236}">
                      <a16:creationId xmlns:a16="http://schemas.microsoft.com/office/drawing/2014/main" id="{425F06BB-6DE8-3DF6-824D-10C6E6C4A78F}"/>
                    </a:ext>
                  </a:extLst>
                </p:cNvPr>
                <p:cNvPicPr/>
                <p:nvPr/>
              </p:nvPicPr>
              <p:blipFill>
                <a:blip r:embed="rId121"/>
                <a:stretch>
                  <a:fillRect/>
                </a:stretch>
              </p:blipFill>
              <p:spPr>
                <a:xfrm>
                  <a:off x="1873888" y="3387928"/>
                  <a:ext cx="32724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23" name="Ink 122">
                  <a:extLst>
                    <a:ext uri="{FF2B5EF4-FFF2-40B4-BE49-F238E27FC236}">
                      <a16:creationId xmlns:a16="http://schemas.microsoft.com/office/drawing/2014/main" id="{345A025B-BE59-4BCE-D173-AE43273AFAA9}"/>
                    </a:ext>
                  </a:extLst>
                </p14:cNvPr>
                <p14:cNvContentPartPr/>
                <p14:nvPr/>
              </p14:nvContentPartPr>
              <p14:xfrm>
                <a:off x="2270608" y="3659368"/>
                <a:ext cx="100440" cy="97560"/>
              </p14:xfrm>
            </p:contentPart>
          </mc:Choice>
          <mc:Fallback xmlns="">
            <p:pic>
              <p:nvPicPr>
                <p:cNvPr id="123" name="Ink 122">
                  <a:extLst>
                    <a:ext uri="{FF2B5EF4-FFF2-40B4-BE49-F238E27FC236}">
                      <a16:creationId xmlns:a16="http://schemas.microsoft.com/office/drawing/2014/main" id="{345A025B-BE59-4BCE-D173-AE43273AFAA9}"/>
                    </a:ext>
                  </a:extLst>
                </p:cNvPr>
                <p:cNvPicPr/>
                <p:nvPr/>
              </p:nvPicPr>
              <p:blipFill>
                <a:blip r:embed="rId123"/>
                <a:stretch>
                  <a:fillRect/>
                </a:stretch>
              </p:blipFill>
              <p:spPr>
                <a:xfrm>
                  <a:off x="2207968" y="3281368"/>
                  <a:ext cx="2260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24" name="Ink 123">
                  <a:extLst>
                    <a:ext uri="{FF2B5EF4-FFF2-40B4-BE49-F238E27FC236}">
                      <a16:creationId xmlns:a16="http://schemas.microsoft.com/office/drawing/2014/main" id="{75E0047A-39BA-1B29-9DB1-91096701F964}"/>
                    </a:ext>
                  </a:extLst>
                </p14:cNvPr>
                <p14:cNvContentPartPr/>
                <p14:nvPr/>
              </p14:nvContentPartPr>
              <p14:xfrm>
                <a:off x="2237128" y="3723448"/>
                <a:ext cx="95040" cy="50400"/>
              </p14:xfrm>
            </p:contentPart>
          </mc:Choice>
          <mc:Fallback xmlns="">
            <p:pic>
              <p:nvPicPr>
                <p:cNvPr id="124" name="Ink 123">
                  <a:extLst>
                    <a:ext uri="{FF2B5EF4-FFF2-40B4-BE49-F238E27FC236}">
                      <a16:creationId xmlns:a16="http://schemas.microsoft.com/office/drawing/2014/main" id="{75E0047A-39BA-1B29-9DB1-91096701F964}"/>
                    </a:ext>
                  </a:extLst>
                </p:cNvPr>
                <p:cNvPicPr/>
                <p:nvPr/>
              </p:nvPicPr>
              <p:blipFill>
                <a:blip r:embed="rId125"/>
                <a:stretch>
                  <a:fillRect/>
                </a:stretch>
              </p:blipFill>
              <p:spPr>
                <a:xfrm>
                  <a:off x="2174128" y="3345448"/>
                  <a:ext cx="22068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25" name="Ink 124">
                  <a:extLst>
                    <a:ext uri="{FF2B5EF4-FFF2-40B4-BE49-F238E27FC236}">
                      <a16:creationId xmlns:a16="http://schemas.microsoft.com/office/drawing/2014/main" id="{0129D06C-1C39-9C36-675B-06C0016C9A79}"/>
                    </a:ext>
                  </a:extLst>
                </p14:cNvPr>
                <p14:cNvContentPartPr/>
                <p14:nvPr/>
              </p14:nvContentPartPr>
              <p14:xfrm>
                <a:off x="2300128" y="3729568"/>
                <a:ext cx="14040" cy="11160"/>
              </p14:xfrm>
            </p:contentPart>
          </mc:Choice>
          <mc:Fallback xmlns="">
            <p:pic>
              <p:nvPicPr>
                <p:cNvPr id="125" name="Ink 124">
                  <a:extLst>
                    <a:ext uri="{FF2B5EF4-FFF2-40B4-BE49-F238E27FC236}">
                      <a16:creationId xmlns:a16="http://schemas.microsoft.com/office/drawing/2014/main" id="{0129D06C-1C39-9C36-675B-06C0016C9A79}"/>
                    </a:ext>
                  </a:extLst>
                </p:cNvPr>
                <p:cNvPicPr/>
                <p:nvPr/>
              </p:nvPicPr>
              <p:blipFill>
                <a:blip r:embed="rId127"/>
                <a:stretch>
                  <a:fillRect/>
                </a:stretch>
              </p:blipFill>
              <p:spPr>
                <a:xfrm>
                  <a:off x="2237128" y="3351568"/>
                  <a:ext cx="139680" cy="76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26" name="Ink 125">
                  <a:extLst>
                    <a:ext uri="{FF2B5EF4-FFF2-40B4-BE49-F238E27FC236}">
                      <a16:creationId xmlns:a16="http://schemas.microsoft.com/office/drawing/2014/main" id="{BCC212E4-68BC-4468-9EC5-D52EC6E1C2EF}"/>
                    </a:ext>
                  </a:extLst>
                </p14:cNvPr>
                <p14:cNvContentPartPr/>
                <p14:nvPr/>
              </p14:nvContentPartPr>
              <p14:xfrm>
                <a:off x="2216968" y="3704008"/>
                <a:ext cx="150120" cy="93600"/>
              </p14:xfrm>
            </p:contentPart>
          </mc:Choice>
          <mc:Fallback xmlns="">
            <p:pic>
              <p:nvPicPr>
                <p:cNvPr id="126" name="Ink 125">
                  <a:extLst>
                    <a:ext uri="{FF2B5EF4-FFF2-40B4-BE49-F238E27FC236}">
                      <a16:creationId xmlns:a16="http://schemas.microsoft.com/office/drawing/2014/main" id="{BCC212E4-68BC-4468-9EC5-D52EC6E1C2EF}"/>
                    </a:ext>
                  </a:extLst>
                </p:cNvPr>
                <p:cNvPicPr/>
                <p:nvPr/>
              </p:nvPicPr>
              <p:blipFill>
                <a:blip r:embed="rId129"/>
                <a:stretch>
                  <a:fillRect/>
                </a:stretch>
              </p:blipFill>
              <p:spPr>
                <a:xfrm>
                  <a:off x="2153968" y="3326368"/>
                  <a:ext cx="2757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27" name="Ink 126">
                  <a:extLst>
                    <a:ext uri="{FF2B5EF4-FFF2-40B4-BE49-F238E27FC236}">
                      <a16:creationId xmlns:a16="http://schemas.microsoft.com/office/drawing/2014/main" id="{44896B99-9D36-4D3D-D464-FF40AC30A164}"/>
                    </a:ext>
                  </a:extLst>
                </p14:cNvPr>
                <p14:cNvContentPartPr/>
                <p14:nvPr/>
              </p14:nvContentPartPr>
              <p14:xfrm>
                <a:off x="2308048" y="3688168"/>
                <a:ext cx="61560" cy="69480"/>
              </p14:xfrm>
            </p:contentPart>
          </mc:Choice>
          <mc:Fallback xmlns="">
            <p:pic>
              <p:nvPicPr>
                <p:cNvPr id="127" name="Ink 126">
                  <a:extLst>
                    <a:ext uri="{FF2B5EF4-FFF2-40B4-BE49-F238E27FC236}">
                      <a16:creationId xmlns:a16="http://schemas.microsoft.com/office/drawing/2014/main" id="{44896B99-9D36-4D3D-D464-FF40AC30A164}"/>
                    </a:ext>
                  </a:extLst>
                </p:cNvPr>
                <p:cNvPicPr/>
                <p:nvPr/>
              </p:nvPicPr>
              <p:blipFill>
                <a:blip r:embed="rId131"/>
                <a:stretch>
                  <a:fillRect/>
                </a:stretch>
              </p:blipFill>
              <p:spPr>
                <a:xfrm>
                  <a:off x="2245408" y="3310168"/>
                  <a:ext cx="18720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28" name="Ink 127">
                  <a:extLst>
                    <a:ext uri="{FF2B5EF4-FFF2-40B4-BE49-F238E27FC236}">
                      <a16:creationId xmlns:a16="http://schemas.microsoft.com/office/drawing/2014/main" id="{E6169823-4C2C-4DD1-DCED-A64C191E8CB6}"/>
                    </a:ext>
                  </a:extLst>
                </p14:cNvPr>
                <p14:cNvContentPartPr/>
                <p14:nvPr/>
              </p14:nvContentPartPr>
              <p14:xfrm>
                <a:off x="2203648" y="3686008"/>
                <a:ext cx="168120" cy="110160"/>
              </p14:xfrm>
            </p:contentPart>
          </mc:Choice>
          <mc:Fallback xmlns="">
            <p:pic>
              <p:nvPicPr>
                <p:cNvPr id="128" name="Ink 127">
                  <a:extLst>
                    <a:ext uri="{FF2B5EF4-FFF2-40B4-BE49-F238E27FC236}">
                      <a16:creationId xmlns:a16="http://schemas.microsoft.com/office/drawing/2014/main" id="{E6169823-4C2C-4DD1-DCED-A64C191E8CB6}"/>
                    </a:ext>
                  </a:extLst>
                </p:cNvPr>
                <p:cNvPicPr/>
                <p:nvPr/>
              </p:nvPicPr>
              <p:blipFill>
                <a:blip r:embed="rId133"/>
                <a:stretch>
                  <a:fillRect/>
                </a:stretch>
              </p:blipFill>
              <p:spPr>
                <a:xfrm>
                  <a:off x="2140648" y="3308008"/>
                  <a:ext cx="29376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29" name="Ink 128">
                  <a:extLst>
                    <a:ext uri="{FF2B5EF4-FFF2-40B4-BE49-F238E27FC236}">
                      <a16:creationId xmlns:a16="http://schemas.microsoft.com/office/drawing/2014/main" id="{D6DE263C-8C28-F6A0-0B67-6599FCF9C53B}"/>
                    </a:ext>
                  </a:extLst>
                </p14:cNvPr>
                <p14:cNvContentPartPr/>
                <p14:nvPr/>
              </p14:nvContentPartPr>
              <p14:xfrm>
                <a:off x="2252608" y="3730288"/>
                <a:ext cx="24480" cy="18720"/>
              </p14:xfrm>
            </p:contentPart>
          </mc:Choice>
          <mc:Fallback xmlns="">
            <p:pic>
              <p:nvPicPr>
                <p:cNvPr id="129" name="Ink 128">
                  <a:extLst>
                    <a:ext uri="{FF2B5EF4-FFF2-40B4-BE49-F238E27FC236}">
                      <a16:creationId xmlns:a16="http://schemas.microsoft.com/office/drawing/2014/main" id="{D6DE263C-8C28-F6A0-0B67-6599FCF9C53B}"/>
                    </a:ext>
                  </a:extLst>
                </p:cNvPr>
                <p:cNvPicPr/>
                <p:nvPr/>
              </p:nvPicPr>
              <p:blipFill>
                <a:blip r:embed="rId135"/>
                <a:stretch>
                  <a:fillRect/>
                </a:stretch>
              </p:blipFill>
              <p:spPr>
                <a:xfrm>
                  <a:off x="2189608" y="3352288"/>
                  <a:ext cx="15012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30" name="Ink 129">
                  <a:extLst>
                    <a:ext uri="{FF2B5EF4-FFF2-40B4-BE49-F238E27FC236}">
                      <a16:creationId xmlns:a16="http://schemas.microsoft.com/office/drawing/2014/main" id="{8557DBCB-D90D-61E8-B09A-578A744902B1}"/>
                    </a:ext>
                  </a:extLst>
                </p14:cNvPr>
                <p14:cNvContentPartPr/>
                <p14:nvPr/>
              </p14:nvContentPartPr>
              <p14:xfrm>
                <a:off x="2193928" y="3736408"/>
                <a:ext cx="110160" cy="46080"/>
              </p14:xfrm>
            </p:contentPart>
          </mc:Choice>
          <mc:Fallback xmlns="">
            <p:pic>
              <p:nvPicPr>
                <p:cNvPr id="130" name="Ink 129">
                  <a:extLst>
                    <a:ext uri="{FF2B5EF4-FFF2-40B4-BE49-F238E27FC236}">
                      <a16:creationId xmlns:a16="http://schemas.microsoft.com/office/drawing/2014/main" id="{8557DBCB-D90D-61E8-B09A-578A744902B1}"/>
                    </a:ext>
                  </a:extLst>
                </p:cNvPr>
                <p:cNvPicPr/>
                <p:nvPr/>
              </p:nvPicPr>
              <p:blipFill>
                <a:blip r:embed="rId137"/>
                <a:stretch>
                  <a:fillRect/>
                </a:stretch>
              </p:blipFill>
              <p:spPr>
                <a:xfrm>
                  <a:off x="2131288" y="3358408"/>
                  <a:ext cx="235800" cy="80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31" name="Ink 130">
                  <a:extLst>
                    <a:ext uri="{FF2B5EF4-FFF2-40B4-BE49-F238E27FC236}">
                      <a16:creationId xmlns:a16="http://schemas.microsoft.com/office/drawing/2014/main" id="{BE53026B-5871-54B1-086C-3CFFFAD23C75}"/>
                    </a:ext>
                  </a:extLst>
                </p14:cNvPr>
                <p14:cNvContentPartPr/>
                <p14:nvPr/>
              </p14:nvContentPartPr>
              <p14:xfrm>
                <a:off x="2130208" y="3777808"/>
                <a:ext cx="114480" cy="46440"/>
              </p14:xfrm>
            </p:contentPart>
          </mc:Choice>
          <mc:Fallback xmlns="">
            <p:pic>
              <p:nvPicPr>
                <p:cNvPr id="131" name="Ink 130">
                  <a:extLst>
                    <a:ext uri="{FF2B5EF4-FFF2-40B4-BE49-F238E27FC236}">
                      <a16:creationId xmlns:a16="http://schemas.microsoft.com/office/drawing/2014/main" id="{BE53026B-5871-54B1-086C-3CFFFAD23C75}"/>
                    </a:ext>
                  </a:extLst>
                </p:cNvPr>
                <p:cNvPicPr/>
                <p:nvPr/>
              </p:nvPicPr>
              <p:blipFill>
                <a:blip r:embed="rId139"/>
                <a:stretch>
                  <a:fillRect/>
                </a:stretch>
              </p:blipFill>
              <p:spPr>
                <a:xfrm>
                  <a:off x="2067208" y="3400168"/>
                  <a:ext cx="2401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33" name="Ink 132">
                  <a:extLst>
                    <a:ext uri="{FF2B5EF4-FFF2-40B4-BE49-F238E27FC236}">
                      <a16:creationId xmlns:a16="http://schemas.microsoft.com/office/drawing/2014/main" id="{18B05AA1-9570-E4CB-E1AA-04DA347025C3}"/>
                    </a:ext>
                  </a:extLst>
                </p14:cNvPr>
                <p14:cNvContentPartPr/>
                <p14:nvPr/>
              </p14:nvContentPartPr>
              <p14:xfrm>
                <a:off x="1934368" y="3171568"/>
                <a:ext cx="1440" cy="1800"/>
              </p14:xfrm>
            </p:contentPart>
          </mc:Choice>
          <mc:Fallback xmlns="">
            <p:pic>
              <p:nvPicPr>
                <p:cNvPr id="133" name="Ink 132">
                  <a:extLst>
                    <a:ext uri="{FF2B5EF4-FFF2-40B4-BE49-F238E27FC236}">
                      <a16:creationId xmlns:a16="http://schemas.microsoft.com/office/drawing/2014/main" id="{18B05AA1-9570-E4CB-E1AA-04DA347025C3}"/>
                    </a:ext>
                  </a:extLst>
                </p:cNvPr>
                <p:cNvPicPr/>
                <p:nvPr/>
              </p:nvPicPr>
              <p:blipFill>
                <a:blip r:embed="rId111"/>
                <a:stretch>
                  <a:fillRect/>
                </a:stretch>
              </p:blipFill>
              <p:spPr>
                <a:xfrm>
                  <a:off x="1871368" y="27935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34" name="Ink 133">
                  <a:extLst>
                    <a:ext uri="{FF2B5EF4-FFF2-40B4-BE49-F238E27FC236}">
                      <a16:creationId xmlns:a16="http://schemas.microsoft.com/office/drawing/2014/main" id="{C06E723D-4022-C539-9D22-E3B920A928E2}"/>
                    </a:ext>
                  </a:extLst>
                </p14:cNvPr>
                <p14:cNvContentPartPr/>
                <p14:nvPr/>
              </p14:nvContentPartPr>
              <p14:xfrm>
                <a:off x="1793968" y="3173008"/>
                <a:ext cx="132480" cy="120240"/>
              </p14:xfrm>
            </p:contentPart>
          </mc:Choice>
          <mc:Fallback xmlns="">
            <p:pic>
              <p:nvPicPr>
                <p:cNvPr id="134" name="Ink 133">
                  <a:extLst>
                    <a:ext uri="{FF2B5EF4-FFF2-40B4-BE49-F238E27FC236}">
                      <a16:creationId xmlns:a16="http://schemas.microsoft.com/office/drawing/2014/main" id="{C06E723D-4022-C539-9D22-E3B920A928E2}"/>
                    </a:ext>
                  </a:extLst>
                </p:cNvPr>
                <p:cNvPicPr/>
                <p:nvPr/>
              </p:nvPicPr>
              <p:blipFill>
                <a:blip r:embed="rId142"/>
                <a:stretch>
                  <a:fillRect/>
                </a:stretch>
              </p:blipFill>
              <p:spPr>
                <a:xfrm>
                  <a:off x="1731328" y="2795008"/>
                  <a:ext cx="258120" cy="87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35" name="Ink 134">
                  <a:extLst>
                    <a:ext uri="{FF2B5EF4-FFF2-40B4-BE49-F238E27FC236}">
                      <a16:creationId xmlns:a16="http://schemas.microsoft.com/office/drawing/2014/main" id="{293D9CAF-C8C2-1A52-B1AE-F478A9388D71}"/>
                    </a:ext>
                  </a:extLst>
                </p14:cNvPr>
                <p14:cNvContentPartPr/>
                <p14:nvPr/>
              </p14:nvContentPartPr>
              <p14:xfrm>
                <a:off x="1725208" y="3178048"/>
                <a:ext cx="246240" cy="186120"/>
              </p14:xfrm>
            </p:contentPart>
          </mc:Choice>
          <mc:Fallback xmlns="">
            <p:pic>
              <p:nvPicPr>
                <p:cNvPr id="135" name="Ink 134">
                  <a:extLst>
                    <a:ext uri="{FF2B5EF4-FFF2-40B4-BE49-F238E27FC236}">
                      <a16:creationId xmlns:a16="http://schemas.microsoft.com/office/drawing/2014/main" id="{293D9CAF-C8C2-1A52-B1AE-F478A9388D71}"/>
                    </a:ext>
                  </a:extLst>
                </p:cNvPr>
                <p:cNvPicPr/>
                <p:nvPr/>
              </p:nvPicPr>
              <p:blipFill>
                <a:blip r:embed="rId144"/>
                <a:stretch>
                  <a:fillRect/>
                </a:stretch>
              </p:blipFill>
              <p:spPr>
                <a:xfrm>
                  <a:off x="1662208" y="2800408"/>
                  <a:ext cx="371880" cy="94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36" name="Ink 135">
                  <a:extLst>
                    <a:ext uri="{FF2B5EF4-FFF2-40B4-BE49-F238E27FC236}">
                      <a16:creationId xmlns:a16="http://schemas.microsoft.com/office/drawing/2014/main" id="{B406151E-8A53-6B01-E6B1-DC3BFD277E22}"/>
                    </a:ext>
                  </a:extLst>
                </p14:cNvPr>
                <p14:cNvContentPartPr/>
                <p14:nvPr/>
              </p14:nvContentPartPr>
              <p14:xfrm>
                <a:off x="1765888" y="3162568"/>
                <a:ext cx="199080" cy="278640"/>
              </p14:xfrm>
            </p:contentPart>
          </mc:Choice>
          <mc:Fallback xmlns="">
            <p:pic>
              <p:nvPicPr>
                <p:cNvPr id="136" name="Ink 135">
                  <a:extLst>
                    <a:ext uri="{FF2B5EF4-FFF2-40B4-BE49-F238E27FC236}">
                      <a16:creationId xmlns:a16="http://schemas.microsoft.com/office/drawing/2014/main" id="{B406151E-8A53-6B01-E6B1-DC3BFD277E22}"/>
                    </a:ext>
                  </a:extLst>
                </p:cNvPr>
                <p:cNvPicPr/>
                <p:nvPr/>
              </p:nvPicPr>
              <p:blipFill>
                <a:blip r:embed="rId146"/>
                <a:stretch>
                  <a:fillRect/>
                </a:stretch>
              </p:blipFill>
              <p:spPr>
                <a:xfrm>
                  <a:off x="1703248" y="2784928"/>
                  <a:ext cx="324720" cy="10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37" name="Ink 136">
                  <a:extLst>
                    <a:ext uri="{FF2B5EF4-FFF2-40B4-BE49-F238E27FC236}">
                      <a16:creationId xmlns:a16="http://schemas.microsoft.com/office/drawing/2014/main" id="{229807F4-72E1-CC6F-2CDE-4748568F9C48}"/>
                    </a:ext>
                  </a:extLst>
                </p14:cNvPr>
                <p14:cNvContentPartPr/>
                <p14:nvPr/>
              </p14:nvContentPartPr>
              <p14:xfrm>
                <a:off x="1737088" y="3225208"/>
                <a:ext cx="151560" cy="264240"/>
              </p14:xfrm>
            </p:contentPart>
          </mc:Choice>
          <mc:Fallback xmlns="">
            <p:pic>
              <p:nvPicPr>
                <p:cNvPr id="137" name="Ink 136">
                  <a:extLst>
                    <a:ext uri="{FF2B5EF4-FFF2-40B4-BE49-F238E27FC236}">
                      <a16:creationId xmlns:a16="http://schemas.microsoft.com/office/drawing/2014/main" id="{229807F4-72E1-CC6F-2CDE-4748568F9C48}"/>
                    </a:ext>
                  </a:extLst>
                </p:cNvPr>
                <p:cNvPicPr/>
                <p:nvPr/>
              </p:nvPicPr>
              <p:blipFill>
                <a:blip r:embed="rId148"/>
                <a:stretch>
                  <a:fillRect/>
                </a:stretch>
              </p:blipFill>
              <p:spPr>
                <a:xfrm>
                  <a:off x="1674088" y="2847568"/>
                  <a:ext cx="27720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38" name="Ink 137">
                  <a:extLst>
                    <a:ext uri="{FF2B5EF4-FFF2-40B4-BE49-F238E27FC236}">
                      <a16:creationId xmlns:a16="http://schemas.microsoft.com/office/drawing/2014/main" id="{C09524D5-AE37-D212-2342-D93ED1C3A1B2}"/>
                    </a:ext>
                  </a:extLst>
                </p14:cNvPr>
                <p14:cNvContentPartPr/>
                <p14:nvPr/>
              </p14:nvContentPartPr>
              <p14:xfrm>
                <a:off x="1683448" y="3362008"/>
                <a:ext cx="79200" cy="213120"/>
              </p14:xfrm>
            </p:contentPart>
          </mc:Choice>
          <mc:Fallback xmlns="">
            <p:pic>
              <p:nvPicPr>
                <p:cNvPr id="138" name="Ink 137">
                  <a:extLst>
                    <a:ext uri="{FF2B5EF4-FFF2-40B4-BE49-F238E27FC236}">
                      <a16:creationId xmlns:a16="http://schemas.microsoft.com/office/drawing/2014/main" id="{C09524D5-AE37-D212-2342-D93ED1C3A1B2}"/>
                    </a:ext>
                  </a:extLst>
                </p:cNvPr>
                <p:cNvPicPr/>
                <p:nvPr/>
              </p:nvPicPr>
              <p:blipFill>
                <a:blip r:embed="rId150"/>
                <a:stretch>
                  <a:fillRect/>
                </a:stretch>
              </p:blipFill>
              <p:spPr>
                <a:xfrm>
                  <a:off x="1620448" y="2984008"/>
                  <a:ext cx="20484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40" name="Ink 139">
                  <a:extLst>
                    <a:ext uri="{FF2B5EF4-FFF2-40B4-BE49-F238E27FC236}">
                      <a16:creationId xmlns:a16="http://schemas.microsoft.com/office/drawing/2014/main" id="{E8EA41C0-24A6-A96C-C472-E641F9B3C7FD}"/>
                    </a:ext>
                  </a:extLst>
                </p14:cNvPr>
                <p14:cNvContentPartPr/>
                <p14:nvPr/>
              </p14:nvContentPartPr>
              <p14:xfrm>
                <a:off x="2021128" y="3812368"/>
                <a:ext cx="194760" cy="23040"/>
              </p14:xfrm>
            </p:contentPart>
          </mc:Choice>
          <mc:Fallback xmlns="">
            <p:pic>
              <p:nvPicPr>
                <p:cNvPr id="140" name="Ink 139">
                  <a:extLst>
                    <a:ext uri="{FF2B5EF4-FFF2-40B4-BE49-F238E27FC236}">
                      <a16:creationId xmlns:a16="http://schemas.microsoft.com/office/drawing/2014/main" id="{E8EA41C0-24A6-A96C-C472-E641F9B3C7FD}"/>
                    </a:ext>
                  </a:extLst>
                </p:cNvPr>
                <p:cNvPicPr/>
                <p:nvPr/>
              </p:nvPicPr>
              <p:blipFill>
                <a:blip r:embed="rId152"/>
                <a:stretch>
                  <a:fillRect/>
                </a:stretch>
              </p:blipFill>
              <p:spPr>
                <a:xfrm>
                  <a:off x="1958128" y="3434368"/>
                  <a:ext cx="32040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41" name="Ink 140">
                  <a:extLst>
                    <a:ext uri="{FF2B5EF4-FFF2-40B4-BE49-F238E27FC236}">
                      <a16:creationId xmlns:a16="http://schemas.microsoft.com/office/drawing/2014/main" id="{E8871DA1-FD21-ADCF-3435-57471D375B4E}"/>
                    </a:ext>
                  </a:extLst>
                </p14:cNvPr>
                <p14:cNvContentPartPr/>
                <p14:nvPr/>
              </p14:nvContentPartPr>
              <p14:xfrm>
                <a:off x="2070808" y="3786808"/>
                <a:ext cx="205200" cy="18000"/>
              </p14:xfrm>
            </p:contentPart>
          </mc:Choice>
          <mc:Fallback xmlns="">
            <p:pic>
              <p:nvPicPr>
                <p:cNvPr id="141" name="Ink 140">
                  <a:extLst>
                    <a:ext uri="{FF2B5EF4-FFF2-40B4-BE49-F238E27FC236}">
                      <a16:creationId xmlns:a16="http://schemas.microsoft.com/office/drawing/2014/main" id="{E8871DA1-FD21-ADCF-3435-57471D375B4E}"/>
                    </a:ext>
                  </a:extLst>
                </p:cNvPr>
                <p:cNvPicPr/>
                <p:nvPr/>
              </p:nvPicPr>
              <p:blipFill>
                <a:blip r:embed="rId154"/>
                <a:stretch>
                  <a:fillRect/>
                </a:stretch>
              </p:blipFill>
              <p:spPr>
                <a:xfrm>
                  <a:off x="2007808" y="3409168"/>
                  <a:ext cx="33084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42" name="Ink 141">
                  <a:extLst>
                    <a:ext uri="{FF2B5EF4-FFF2-40B4-BE49-F238E27FC236}">
                      <a16:creationId xmlns:a16="http://schemas.microsoft.com/office/drawing/2014/main" id="{78EDB43D-F913-7FC1-7FB2-F5AD9F663829}"/>
                    </a:ext>
                  </a:extLst>
                </p14:cNvPr>
                <p14:cNvContentPartPr/>
                <p14:nvPr/>
              </p14:nvContentPartPr>
              <p14:xfrm>
                <a:off x="2143168" y="3754408"/>
                <a:ext cx="187920" cy="43200"/>
              </p14:xfrm>
            </p:contentPart>
          </mc:Choice>
          <mc:Fallback xmlns="">
            <p:pic>
              <p:nvPicPr>
                <p:cNvPr id="142" name="Ink 141">
                  <a:extLst>
                    <a:ext uri="{FF2B5EF4-FFF2-40B4-BE49-F238E27FC236}">
                      <a16:creationId xmlns:a16="http://schemas.microsoft.com/office/drawing/2014/main" id="{78EDB43D-F913-7FC1-7FB2-F5AD9F663829}"/>
                    </a:ext>
                  </a:extLst>
                </p:cNvPr>
                <p:cNvPicPr/>
                <p:nvPr/>
              </p:nvPicPr>
              <p:blipFill>
                <a:blip r:embed="rId156"/>
                <a:stretch>
                  <a:fillRect/>
                </a:stretch>
              </p:blipFill>
              <p:spPr>
                <a:xfrm>
                  <a:off x="2080168" y="3376408"/>
                  <a:ext cx="313560" cy="79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44" name="Ink 143">
                  <a:extLst>
                    <a:ext uri="{FF2B5EF4-FFF2-40B4-BE49-F238E27FC236}">
                      <a16:creationId xmlns:a16="http://schemas.microsoft.com/office/drawing/2014/main" id="{23BA3AEF-9F39-5369-8184-C5CEF63A8AF9}"/>
                    </a:ext>
                  </a:extLst>
                </p14:cNvPr>
                <p14:cNvContentPartPr/>
                <p14:nvPr/>
              </p14:nvContentPartPr>
              <p14:xfrm>
                <a:off x="2174488" y="3745048"/>
                <a:ext cx="157680" cy="52200"/>
              </p14:xfrm>
            </p:contentPart>
          </mc:Choice>
          <mc:Fallback xmlns="">
            <p:pic>
              <p:nvPicPr>
                <p:cNvPr id="144" name="Ink 143">
                  <a:extLst>
                    <a:ext uri="{FF2B5EF4-FFF2-40B4-BE49-F238E27FC236}">
                      <a16:creationId xmlns:a16="http://schemas.microsoft.com/office/drawing/2014/main" id="{23BA3AEF-9F39-5369-8184-C5CEF63A8AF9}"/>
                    </a:ext>
                  </a:extLst>
                </p:cNvPr>
                <p:cNvPicPr/>
                <p:nvPr/>
              </p:nvPicPr>
              <p:blipFill>
                <a:blip r:embed="rId158"/>
                <a:stretch>
                  <a:fillRect/>
                </a:stretch>
              </p:blipFill>
              <p:spPr>
                <a:xfrm>
                  <a:off x="2111848" y="3367408"/>
                  <a:ext cx="283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45" name="Ink 144">
                  <a:extLst>
                    <a:ext uri="{FF2B5EF4-FFF2-40B4-BE49-F238E27FC236}">
                      <a16:creationId xmlns:a16="http://schemas.microsoft.com/office/drawing/2014/main" id="{19960ED0-C941-025C-FD7F-29BCF63373EC}"/>
                    </a:ext>
                  </a:extLst>
                </p14:cNvPr>
                <p14:cNvContentPartPr/>
                <p14:nvPr/>
              </p14:nvContentPartPr>
              <p14:xfrm>
                <a:off x="2078008" y="3809128"/>
                <a:ext cx="3240" cy="1080"/>
              </p14:xfrm>
            </p:contentPart>
          </mc:Choice>
          <mc:Fallback xmlns="">
            <p:pic>
              <p:nvPicPr>
                <p:cNvPr id="145" name="Ink 144">
                  <a:extLst>
                    <a:ext uri="{FF2B5EF4-FFF2-40B4-BE49-F238E27FC236}">
                      <a16:creationId xmlns:a16="http://schemas.microsoft.com/office/drawing/2014/main" id="{19960ED0-C941-025C-FD7F-29BCF63373EC}"/>
                    </a:ext>
                  </a:extLst>
                </p:cNvPr>
                <p:cNvPicPr/>
                <p:nvPr/>
              </p:nvPicPr>
              <p:blipFill>
                <a:blip r:embed="rId111"/>
                <a:stretch>
                  <a:fillRect/>
                </a:stretch>
              </p:blipFill>
              <p:spPr>
                <a:xfrm>
                  <a:off x="2015008" y="34311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46" name="Ink 145">
                  <a:extLst>
                    <a:ext uri="{FF2B5EF4-FFF2-40B4-BE49-F238E27FC236}">
                      <a16:creationId xmlns:a16="http://schemas.microsoft.com/office/drawing/2014/main" id="{FBC775C1-AF63-9070-E8AF-44DFE6D4934B}"/>
                    </a:ext>
                  </a:extLst>
                </p14:cNvPr>
                <p14:cNvContentPartPr/>
                <p14:nvPr/>
              </p14:nvContentPartPr>
              <p14:xfrm>
                <a:off x="2115088" y="3772048"/>
                <a:ext cx="158040" cy="38160"/>
              </p14:xfrm>
            </p:contentPart>
          </mc:Choice>
          <mc:Fallback xmlns="">
            <p:pic>
              <p:nvPicPr>
                <p:cNvPr id="146" name="Ink 145">
                  <a:extLst>
                    <a:ext uri="{FF2B5EF4-FFF2-40B4-BE49-F238E27FC236}">
                      <a16:creationId xmlns:a16="http://schemas.microsoft.com/office/drawing/2014/main" id="{FBC775C1-AF63-9070-E8AF-44DFE6D4934B}"/>
                    </a:ext>
                  </a:extLst>
                </p:cNvPr>
                <p:cNvPicPr/>
                <p:nvPr/>
              </p:nvPicPr>
              <p:blipFill>
                <a:blip r:embed="rId161"/>
                <a:stretch>
                  <a:fillRect/>
                </a:stretch>
              </p:blipFill>
              <p:spPr>
                <a:xfrm>
                  <a:off x="2052448" y="3394408"/>
                  <a:ext cx="28368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48" name="Ink 147">
                <a:extLst>
                  <a:ext uri="{FF2B5EF4-FFF2-40B4-BE49-F238E27FC236}">
                    <a16:creationId xmlns:a16="http://schemas.microsoft.com/office/drawing/2014/main" id="{8756D689-71BE-979A-8E07-8E6442CC5FA1}"/>
                  </a:ext>
                </a:extLst>
              </p14:cNvPr>
              <p14:cNvContentPartPr/>
              <p14:nvPr/>
            </p14:nvContentPartPr>
            <p14:xfrm>
              <a:off x="4440688" y="3214408"/>
              <a:ext cx="624960" cy="590040"/>
            </p14:xfrm>
          </p:contentPart>
        </mc:Choice>
        <mc:Fallback xmlns="">
          <p:pic>
            <p:nvPicPr>
              <p:cNvPr id="148" name="Ink 147">
                <a:extLst>
                  <a:ext uri="{FF2B5EF4-FFF2-40B4-BE49-F238E27FC236}">
                    <a16:creationId xmlns:a16="http://schemas.microsoft.com/office/drawing/2014/main" id="{8756D689-71BE-979A-8E07-8E6442CC5FA1}"/>
                  </a:ext>
                </a:extLst>
              </p:cNvPr>
              <p:cNvPicPr/>
              <p:nvPr/>
            </p:nvPicPr>
            <p:blipFill>
              <a:blip r:embed="rId163"/>
              <a:stretch>
                <a:fillRect/>
              </a:stretch>
            </p:blipFill>
            <p:spPr>
              <a:xfrm>
                <a:off x="4378048" y="3151768"/>
                <a:ext cx="750600" cy="715680"/>
              </a:xfrm>
              <a:prstGeom prst="rect">
                <a:avLst/>
              </a:prstGeom>
            </p:spPr>
          </p:pic>
        </mc:Fallback>
      </mc:AlternateContent>
      <p:grpSp>
        <p:nvGrpSpPr>
          <p:cNvPr id="155" name="Group 154">
            <a:extLst>
              <a:ext uri="{FF2B5EF4-FFF2-40B4-BE49-F238E27FC236}">
                <a16:creationId xmlns:a16="http://schemas.microsoft.com/office/drawing/2014/main" id="{4CADE6C2-B128-989F-20A2-D909D81DE079}"/>
              </a:ext>
            </a:extLst>
          </p:cNvPr>
          <p:cNvGrpSpPr/>
          <p:nvPr/>
        </p:nvGrpSpPr>
        <p:grpSpPr>
          <a:xfrm>
            <a:off x="4489288" y="3795448"/>
            <a:ext cx="491040" cy="267480"/>
            <a:chOff x="4489288" y="3795448"/>
            <a:chExt cx="491040" cy="267480"/>
          </a:xfrm>
        </p:grpSpPr>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84DE15BE-1BBC-460A-45C2-F227FF853101}"/>
                    </a:ext>
                  </a:extLst>
                </p14:cNvPr>
                <p14:cNvContentPartPr/>
                <p14:nvPr/>
              </p14:nvContentPartPr>
              <p14:xfrm>
                <a:off x="4543288" y="3856648"/>
                <a:ext cx="1080" cy="20880"/>
              </p14:xfrm>
            </p:contentPart>
          </mc:Choice>
          <mc:Fallback xmlns="">
            <p:pic>
              <p:nvPicPr>
                <p:cNvPr id="150" name="Ink 149">
                  <a:extLst>
                    <a:ext uri="{FF2B5EF4-FFF2-40B4-BE49-F238E27FC236}">
                      <a16:creationId xmlns:a16="http://schemas.microsoft.com/office/drawing/2014/main" id="{84DE15BE-1BBC-460A-45C2-F227FF853101}"/>
                    </a:ext>
                  </a:extLst>
                </p:cNvPr>
                <p:cNvPicPr/>
                <p:nvPr/>
              </p:nvPicPr>
              <p:blipFill>
                <a:blip r:embed="rId165"/>
                <a:stretch>
                  <a:fillRect/>
                </a:stretch>
              </p:blipFill>
              <p:spPr>
                <a:xfrm>
                  <a:off x="4525288" y="3838648"/>
                  <a:ext cx="3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87CC3732-81B3-B1F9-6532-08575DB8FA84}"/>
                    </a:ext>
                  </a:extLst>
                </p14:cNvPr>
                <p14:cNvContentPartPr/>
                <p14:nvPr/>
              </p14:nvContentPartPr>
              <p14:xfrm>
                <a:off x="4547608" y="3825328"/>
                <a:ext cx="1800" cy="3960"/>
              </p14:xfrm>
            </p:contentPart>
          </mc:Choice>
          <mc:Fallback xmlns="">
            <p:pic>
              <p:nvPicPr>
                <p:cNvPr id="151" name="Ink 150">
                  <a:extLst>
                    <a:ext uri="{FF2B5EF4-FFF2-40B4-BE49-F238E27FC236}">
                      <a16:creationId xmlns:a16="http://schemas.microsoft.com/office/drawing/2014/main" id="{87CC3732-81B3-B1F9-6532-08575DB8FA84}"/>
                    </a:ext>
                  </a:extLst>
                </p:cNvPr>
                <p:cNvPicPr/>
                <p:nvPr/>
              </p:nvPicPr>
              <p:blipFill>
                <a:blip r:embed="rId167"/>
                <a:stretch>
                  <a:fillRect/>
                </a:stretch>
              </p:blipFill>
              <p:spPr>
                <a:xfrm>
                  <a:off x="4529608" y="3807688"/>
                  <a:ext cx="37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858D2910-04D6-82EE-8211-F9D743808924}"/>
                    </a:ext>
                  </a:extLst>
                </p14:cNvPr>
                <p14:cNvContentPartPr/>
                <p14:nvPr/>
              </p14:nvContentPartPr>
              <p14:xfrm>
                <a:off x="4489288" y="3804808"/>
                <a:ext cx="71640" cy="258120"/>
              </p14:xfrm>
            </p:contentPart>
          </mc:Choice>
          <mc:Fallback xmlns="">
            <p:pic>
              <p:nvPicPr>
                <p:cNvPr id="152" name="Ink 151">
                  <a:extLst>
                    <a:ext uri="{FF2B5EF4-FFF2-40B4-BE49-F238E27FC236}">
                      <a16:creationId xmlns:a16="http://schemas.microsoft.com/office/drawing/2014/main" id="{858D2910-04D6-82EE-8211-F9D743808924}"/>
                    </a:ext>
                  </a:extLst>
                </p:cNvPr>
                <p:cNvPicPr/>
                <p:nvPr/>
              </p:nvPicPr>
              <p:blipFill>
                <a:blip r:embed="rId169"/>
                <a:stretch>
                  <a:fillRect/>
                </a:stretch>
              </p:blipFill>
              <p:spPr>
                <a:xfrm>
                  <a:off x="4471648" y="3787168"/>
                  <a:ext cx="1072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4" name="Ink 153">
                  <a:extLst>
                    <a:ext uri="{FF2B5EF4-FFF2-40B4-BE49-F238E27FC236}">
                      <a16:creationId xmlns:a16="http://schemas.microsoft.com/office/drawing/2014/main" id="{5C8D7BAC-85DB-EB5B-D439-5F40824A0A19}"/>
                    </a:ext>
                  </a:extLst>
                </p14:cNvPr>
                <p14:cNvContentPartPr/>
                <p14:nvPr/>
              </p14:nvContentPartPr>
              <p14:xfrm>
                <a:off x="4933888" y="3795448"/>
                <a:ext cx="46440" cy="241200"/>
              </p14:xfrm>
            </p:contentPart>
          </mc:Choice>
          <mc:Fallback xmlns="">
            <p:pic>
              <p:nvPicPr>
                <p:cNvPr id="154" name="Ink 153">
                  <a:extLst>
                    <a:ext uri="{FF2B5EF4-FFF2-40B4-BE49-F238E27FC236}">
                      <a16:creationId xmlns:a16="http://schemas.microsoft.com/office/drawing/2014/main" id="{5C8D7BAC-85DB-EB5B-D439-5F40824A0A19}"/>
                    </a:ext>
                  </a:extLst>
                </p:cNvPr>
                <p:cNvPicPr/>
                <p:nvPr/>
              </p:nvPicPr>
              <p:blipFill>
                <a:blip r:embed="rId171"/>
                <a:stretch>
                  <a:fillRect/>
                </a:stretch>
              </p:blipFill>
              <p:spPr>
                <a:xfrm>
                  <a:off x="4915888" y="3777808"/>
                  <a:ext cx="82080" cy="27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56" name="Ink 155">
                <a:extLst>
                  <a:ext uri="{FF2B5EF4-FFF2-40B4-BE49-F238E27FC236}">
                    <a16:creationId xmlns:a16="http://schemas.microsoft.com/office/drawing/2014/main" id="{E763F372-0AF3-331D-3301-109D6C8F3D53}"/>
                  </a:ext>
                </a:extLst>
              </p14:cNvPr>
              <p14:cNvContentPartPr/>
              <p14:nvPr/>
            </p14:nvContentPartPr>
            <p14:xfrm>
              <a:off x="5136208" y="3437248"/>
              <a:ext cx="153000" cy="44280"/>
            </p14:xfrm>
          </p:contentPart>
        </mc:Choice>
        <mc:Fallback xmlns="">
          <p:pic>
            <p:nvPicPr>
              <p:cNvPr id="156" name="Ink 155">
                <a:extLst>
                  <a:ext uri="{FF2B5EF4-FFF2-40B4-BE49-F238E27FC236}">
                    <a16:creationId xmlns:a16="http://schemas.microsoft.com/office/drawing/2014/main" id="{E763F372-0AF3-331D-3301-109D6C8F3D53}"/>
                  </a:ext>
                </a:extLst>
              </p:cNvPr>
              <p:cNvPicPr/>
              <p:nvPr/>
            </p:nvPicPr>
            <p:blipFill>
              <a:blip r:embed="rId173"/>
              <a:stretch>
                <a:fillRect/>
              </a:stretch>
            </p:blipFill>
            <p:spPr>
              <a:xfrm>
                <a:off x="5118568" y="3419608"/>
                <a:ext cx="188640" cy="79920"/>
              </a:xfrm>
              <a:prstGeom prst="rect">
                <a:avLst/>
              </a:prstGeom>
            </p:spPr>
          </p:pic>
        </mc:Fallback>
      </mc:AlternateContent>
      <p:grpSp>
        <p:nvGrpSpPr>
          <p:cNvPr id="159" name="Group 158">
            <a:extLst>
              <a:ext uri="{FF2B5EF4-FFF2-40B4-BE49-F238E27FC236}">
                <a16:creationId xmlns:a16="http://schemas.microsoft.com/office/drawing/2014/main" id="{7E355692-6714-C0A2-AA9A-A0AAB1CE0420}"/>
              </a:ext>
            </a:extLst>
          </p:cNvPr>
          <p:cNvGrpSpPr/>
          <p:nvPr/>
        </p:nvGrpSpPr>
        <p:grpSpPr>
          <a:xfrm>
            <a:off x="5289208" y="3295048"/>
            <a:ext cx="72360" cy="213480"/>
            <a:chOff x="5289208" y="3295048"/>
            <a:chExt cx="72360" cy="213480"/>
          </a:xfrm>
        </p:grpSpPr>
        <mc:AlternateContent xmlns:mc="http://schemas.openxmlformats.org/markup-compatibility/2006" xmlns:p14="http://schemas.microsoft.com/office/powerpoint/2010/main">
          <mc:Choice Requires="p14">
            <p:contentPart p14:bwMode="auto" r:id="rId174">
              <p14:nvContentPartPr>
                <p14:cNvPr id="157" name="Ink 156">
                  <a:extLst>
                    <a:ext uri="{FF2B5EF4-FFF2-40B4-BE49-F238E27FC236}">
                      <a16:creationId xmlns:a16="http://schemas.microsoft.com/office/drawing/2014/main" id="{70205CD2-3241-CDF6-6D5F-224549CB6E40}"/>
                    </a:ext>
                  </a:extLst>
                </p14:cNvPr>
                <p14:cNvContentPartPr/>
                <p14:nvPr/>
              </p14:nvContentPartPr>
              <p14:xfrm>
                <a:off x="5289208" y="3395848"/>
                <a:ext cx="72360" cy="112680"/>
              </p14:xfrm>
            </p:contentPart>
          </mc:Choice>
          <mc:Fallback xmlns="">
            <p:pic>
              <p:nvPicPr>
                <p:cNvPr id="157" name="Ink 156">
                  <a:extLst>
                    <a:ext uri="{FF2B5EF4-FFF2-40B4-BE49-F238E27FC236}">
                      <a16:creationId xmlns:a16="http://schemas.microsoft.com/office/drawing/2014/main" id="{70205CD2-3241-CDF6-6D5F-224549CB6E40}"/>
                    </a:ext>
                  </a:extLst>
                </p:cNvPr>
                <p:cNvPicPr/>
                <p:nvPr/>
              </p:nvPicPr>
              <p:blipFill>
                <a:blip r:embed="rId175"/>
                <a:stretch>
                  <a:fillRect/>
                </a:stretch>
              </p:blipFill>
              <p:spPr>
                <a:xfrm>
                  <a:off x="5271208" y="3377848"/>
                  <a:ext cx="108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Ink 157">
                  <a:extLst>
                    <a:ext uri="{FF2B5EF4-FFF2-40B4-BE49-F238E27FC236}">
                      <a16:creationId xmlns:a16="http://schemas.microsoft.com/office/drawing/2014/main" id="{8B9E6413-2A22-1C0D-C815-09250A9E75CC}"/>
                    </a:ext>
                  </a:extLst>
                </p14:cNvPr>
                <p14:cNvContentPartPr/>
                <p14:nvPr/>
              </p14:nvContentPartPr>
              <p14:xfrm>
                <a:off x="5292808" y="3295048"/>
                <a:ext cx="42840" cy="155880"/>
              </p14:xfrm>
            </p:contentPart>
          </mc:Choice>
          <mc:Fallback xmlns="">
            <p:pic>
              <p:nvPicPr>
                <p:cNvPr id="158" name="Ink 157">
                  <a:extLst>
                    <a:ext uri="{FF2B5EF4-FFF2-40B4-BE49-F238E27FC236}">
                      <a16:creationId xmlns:a16="http://schemas.microsoft.com/office/drawing/2014/main" id="{8B9E6413-2A22-1C0D-C815-09250A9E75CC}"/>
                    </a:ext>
                  </a:extLst>
                </p:cNvPr>
                <p:cNvPicPr/>
                <p:nvPr/>
              </p:nvPicPr>
              <p:blipFill>
                <a:blip r:embed="rId177"/>
                <a:stretch>
                  <a:fillRect/>
                </a:stretch>
              </p:blipFill>
              <p:spPr>
                <a:xfrm>
                  <a:off x="5274808" y="3277048"/>
                  <a:ext cx="7848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60" name="Ink 159">
                <a:extLst>
                  <a:ext uri="{FF2B5EF4-FFF2-40B4-BE49-F238E27FC236}">
                    <a16:creationId xmlns:a16="http://schemas.microsoft.com/office/drawing/2014/main" id="{6DDDC715-4C46-01B2-F35F-3B4E0EDF46BB}"/>
                  </a:ext>
                </a:extLst>
              </p14:cNvPr>
              <p14:cNvContentPartPr/>
              <p14:nvPr/>
            </p14:nvContentPartPr>
            <p14:xfrm>
              <a:off x="4216768" y="3527248"/>
              <a:ext cx="149400" cy="57240"/>
            </p14:xfrm>
          </p:contentPart>
        </mc:Choice>
        <mc:Fallback xmlns="">
          <p:pic>
            <p:nvPicPr>
              <p:cNvPr id="160" name="Ink 159">
                <a:extLst>
                  <a:ext uri="{FF2B5EF4-FFF2-40B4-BE49-F238E27FC236}">
                    <a16:creationId xmlns:a16="http://schemas.microsoft.com/office/drawing/2014/main" id="{6DDDC715-4C46-01B2-F35F-3B4E0EDF46BB}"/>
                  </a:ext>
                </a:extLst>
              </p:cNvPr>
              <p:cNvPicPr/>
              <p:nvPr/>
            </p:nvPicPr>
            <p:blipFill>
              <a:blip r:embed="rId179"/>
              <a:stretch>
                <a:fillRect/>
              </a:stretch>
            </p:blipFill>
            <p:spPr>
              <a:xfrm>
                <a:off x="4199128" y="3509248"/>
                <a:ext cx="185040" cy="92880"/>
              </a:xfrm>
              <a:prstGeom prst="rect">
                <a:avLst/>
              </a:prstGeom>
            </p:spPr>
          </p:pic>
        </mc:Fallback>
      </mc:AlternateContent>
      <p:grpSp>
        <p:nvGrpSpPr>
          <p:cNvPr id="167" name="Group 166">
            <a:extLst>
              <a:ext uri="{FF2B5EF4-FFF2-40B4-BE49-F238E27FC236}">
                <a16:creationId xmlns:a16="http://schemas.microsoft.com/office/drawing/2014/main" id="{2B5E55E8-CE37-40C6-8A49-E7C09F97E109}"/>
              </a:ext>
            </a:extLst>
          </p:cNvPr>
          <p:cNvGrpSpPr/>
          <p:nvPr/>
        </p:nvGrpSpPr>
        <p:grpSpPr>
          <a:xfrm>
            <a:off x="4140088" y="3428248"/>
            <a:ext cx="90000" cy="201600"/>
            <a:chOff x="4140088" y="3428248"/>
            <a:chExt cx="90000" cy="201600"/>
          </a:xfrm>
        </p:grpSpPr>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5D6CAB09-B17D-F951-CB36-F292B194E2EC}"/>
                    </a:ext>
                  </a:extLst>
                </p14:cNvPr>
                <p14:cNvContentPartPr/>
                <p14:nvPr/>
              </p14:nvContentPartPr>
              <p14:xfrm>
                <a:off x="4140088" y="3504208"/>
                <a:ext cx="79560" cy="125640"/>
              </p14:xfrm>
            </p:contentPart>
          </mc:Choice>
          <mc:Fallback xmlns="">
            <p:pic>
              <p:nvPicPr>
                <p:cNvPr id="165" name="Ink 164">
                  <a:extLst>
                    <a:ext uri="{FF2B5EF4-FFF2-40B4-BE49-F238E27FC236}">
                      <a16:creationId xmlns:a16="http://schemas.microsoft.com/office/drawing/2014/main" id="{5D6CAB09-B17D-F951-CB36-F292B194E2EC}"/>
                    </a:ext>
                  </a:extLst>
                </p:cNvPr>
                <p:cNvPicPr/>
                <p:nvPr/>
              </p:nvPicPr>
              <p:blipFill>
                <a:blip r:embed="rId181"/>
                <a:stretch>
                  <a:fillRect/>
                </a:stretch>
              </p:blipFill>
              <p:spPr>
                <a:xfrm>
                  <a:off x="4122448" y="3486568"/>
                  <a:ext cx="115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03D03DA2-21FC-947E-539D-993D7308ECB4}"/>
                    </a:ext>
                  </a:extLst>
                </p14:cNvPr>
                <p14:cNvContentPartPr/>
                <p14:nvPr/>
              </p14:nvContentPartPr>
              <p14:xfrm>
                <a:off x="4201648" y="3428248"/>
                <a:ext cx="28440" cy="134640"/>
              </p14:xfrm>
            </p:contentPart>
          </mc:Choice>
          <mc:Fallback xmlns="">
            <p:pic>
              <p:nvPicPr>
                <p:cNvPr id="166" name="Ink 165">
                  <a:extLst>
                    <a:ext uri="{FF2B5EF4-FFF2-40B4-BE49-F238E27FC236}">
                      <a16:creationId xmlns:a16="http://schemas.microsoft.com/office/drawing/2014/main" id="{03D03DA2-21FC-947E-539D-993D7308ECB4}"/>
                    </a:ext>
                  </a:extLst>
                </p:cNvPr>
                <p:cNvPicPr/>
                <p:nvPr/>
              </p:nvPicPr>
              <p:blipFill>
                <a:blip r:embed="rId183"/>
                <a:stretch>
                  <a:fillRect/>
                </a:stretch>
              </p:blipFill>
              <p:spPr>
                <a:xfrm>
                  <a:off x="4184008" y="3410248"/>
                  <a:ext cx="64080" cy="170280"/>
                </a:xfrm>
                <a:prstGeom prst="rect">
                  <a:avLst/>
                </a:prstGeom>
              </p:spPr>
            </p:pic>
          </mc:Fallback>
        </mc:AlternateContent>
      </p:grpSp>
      <p:grpSp>
        <p:nvGrpSpPr>
          <p:cNvPr id="172" name="Group 171">
            <a:extLst>
              <a:ext uri="{FF2B5EF4-FFF2-40B4-BE49-F238E27FC236}">
                <a16:creationId xmlns:a16="http://schemas.microsoft.com/office/drawing/2014/main" id="{42DA330A-1F86-EEA6-CD5C-A19E63E7367C}"/>
              </a:ext>
            </a:extLst>
          </p:cNvPr>
          <p:cNvGrpSpPr/>
          <p:nvPr/>
        </p:nvGrpSpPr>
        <p:grpSpPr>
          <a:xfrm>
            <a:off x="4479568" y="3376048"/>
            <a:ext cx="550080" cy="151200"/>
            <a:chOff x="4479568" y="3376048"/>
            <a:chExt cx="550080" cy="151200"/>
          </a:xfrm>
        </p:grpSpPr>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42D8C4D7-A13F-AFA5-D0C3-6124249A398A}"/>
                    </a:ext>
                  </a:extLst>
                </p14:cNvPr>
                <p14:cNvContentPartPr/>
                <p14:nvPr/>
              </p14:nvContentPartPr>
              <p14:xfrm>
                <a:off x="4479568" y="3376048"/>
                <a:ext cx="212400" cy="130320"/>
              </p14:xfrm>
            </p:contentPart>
          </mc:Choice>
          <mc:Fallback xmlns="">
            <p:pic>
              <p:nvPicPr>
                <p:cNvPr id="168" name="Ink 167">
                  <a:extLst>
                    <a:ext uri="{FF2B5EF4-FFF2-40B4-BE49-F238E27FC236}">
                      <a16:creationId xmlns:a16="http://schemas.microsoft.com/office/drawing/2014/main" id="{42D8C4D7-A13F-AFA5-D0C3-6124249A398A}"/>
                    </a:ext>
                  </a:extLst>
                </p:cNvPr>
                <p:cNvPicPr/>
                <p:nvPr/>
              </p:nvPicPr>
              <p:blipFill>
                <a:blip r:embed="rId185"/>
                <a:stretch>
                  <a:fillRect/>
                </a:stretch>
              </p:blipFill>
              <p:spPr>
                <a:xfrm>
                  <a:off x="4461568" y="3358408"/>
                  <a:ext cx="248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8938D9D9-75CE-000E-6EC3-CA6BD446778D}"/>
                    </a:ext>
                  </a:extLst>
                </p14:cNvPr>
                <p14:cNvContentPartPr/>
                <p14:nvPr/>
              </p14:nvContentPartPr>
              <p14:xfrm>
                <a:off x="4820848" y="3394768"/>
                <a:ext cx="208800" cy="132480"/>
              </p14:xfrm>
            </p:contentPart>
          </mc:Choice>
          <mc:Fallback xmlns="">
            <p:pic>
              <p:nvPicPr>
                <p:cNvPr id="169" name="Ink 168">
                  <a:extLst>
                    <a:ext uri="{FF2B5EF4-FFF2-40B4-BE49-F238E27FC236}">
                      <a16:creationId xmlns:a16="http://schemas.microsoft.com/office/drawing/2014/main" id="{8938D9D9-75CE-000E-6EC3-CA6BD446778D}"/>
                    </a:ext>
                  </a:extLst>
                </p:cNvPr>
                <p:cNvPicPr/>
                <p:nvPr/>
              </p:nvPicPr>
              <p:blipFill>
                <a:blip r:embed="rId187"/>
                <a:stretch>
                  <a:fillRect/>
                </a:stretch>
              </p:blipFill>
              <p:spPr>
                <a:xfrm>
                  <a:off x="4803208" y="3376768"/>
                  <a:ext cx="244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77B0F55A-7103-DB9E-DB3F-036E37206EC1}"/>
                    </a:ext>
                  </a:extLst>
                </p14:cNvPr>
                <p14:cNvContentPartPr/>
                <p14:nvPr/>
              </p14:nvContentPartPr>
              <p14:xfrm>
                <a:off x="4672168" y="3394408"/>
                <a:ext cx="169560" cy="11520"/>
              </p14:xfrm>
            </p:contentPart>
          </mc:Choice>
          <mc:Fallback xmlns="">
            <p:pic>
              <p:nvPicPr>
                <p:cNvPr id="170" name="Ink 169">
                  <a:extLst>
                    <a:ext uri="{FF2B5EF4-FFF2-40B4-BE49-F238E27FC236}">
                      <a16:creationId xmlns:a16="http://schemas.microsoft.com/office/drawing/2014/main" id="{77B0F55A-7103-DB9E-DB3F-036E37206EC1}"/>
                    </a:ext>
                  </a:extLst>
                </p:cNvPr>
                <p:cNvPicPr/>
                <p:nvPr/>
              </p:nvPicPr>
              <p:blipFill>
                <a:blip r:embed="rId189"/>
                <a:stretch>
                  <a:fillRect/>
                </a:stretch>
              </p:blipFill>
              <p:spPr>
                <a:xfrm>
                  <a:off x="4654168" y="3376408"/>
                  <a:ext cx="205200" cy="47160"/>
                </a:xfrm>
                <a:prstGeom prst="rect">
                  <a:avLst/>
                </a:prstGeom>
              </p:spPr>
            </p:pic>
          </mc:Fallback>
        </mc:AlternateContent>
      </p:grpSp>
      <p:grpSp>
        <p:nvGrpSpPr>
          <p:cNvPr id="181" name="Group 180">
            <a:extLst>
              <a:ext uri="{FF2B5EF4-FFF2-40B4-BE49-F238E27FC236}">
                <a16:creationId xmlns:a16="http://schemas.microsoft.com/office/drawing/2014/main" id="{BE25F28E-1120-3C8C-9B02-79C00E587A9C}"/>
              </a:ext>
            </a:extLst>
          </p:cNvPr>
          <p:cNvGrpSpPr/>
          <p:nvPr/>
        </p:nvGrpSpPr>
        <p:grpSpPr>
          <a:xfrm>
            <a:off x="4596928" y="3601768"/>
            <a:ext cx="324720" cy="150480"/>
            <a:chOff x="4596928" y="3601768"/>
            <a:chExt cx="324720" cy="150480"/>
          </a:xfrm>
        </p:grpSpPr>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id="{DADF0B4A-CEE8-48BE-A8F0-F0F5C32A2D9B}"/>
                    </a:ext>
                  </a:extLst>
                </p14:cNvPr>
                <p14:cNvContentPartPr/>
                <p14:nvPr/>
              </p14:nvContentPartPr>
              <p14:xfrm>
                <a:off x="4596928" y="3605728"/>
                <a:ext cx="311760" cy="13680"/>
              </p14:xfrm>
            </p:contentPart>
          </mc:Choice>
          <mc:Fallback xmlns="">
            <p:pic>
              <p:nvPicPr>
                <p:cNvPr id="178" name="Ink 177">
                  <a:extLst>
                    <a:ext uri="{FF2B5EF4-FFF2-40B4-BE49-F238E27FC236}">
                      <a16:creationId xmlns:a16="http://schemas.microsoft.com/office/drawing/2014/main" id="{DADF0B4A-CEE8-48BE-A8F0-F0F5C32A2D9B}"/>
                    </a:ext>
                  </a:extLst>
                </p:cNvPr>
                <p:cNvPicPr/>
                <p:nvPr/>
              </p:nvPicPr>
              <p:blipFill>
                <a:blip r:embed="rId191"/>
                <a:stretch>
                  <a:fillRect/>
                </a:stretch>
              </p:blipFill>
              <p:spPr>
                <a:xfrm>
                  <a:off x="4578928" y="3588088"/>
                  <a:ext cx="347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0" name="Ink 179">
                  <a:extLst>
                    <a:ext uri="{FF2B5EF4-FFF2-40B4-BE49-F238E27FC236}">
                      <a16:creationId xmlns:a16="http://schemas.microsoft.com/office/drawing/2014/main" id="{7F23B397-3448-3215-3607-5DA2E865DD9C}"/>
                    </a:ext>
                  </a:extLst>
                </p14:cNvPr>
                <p14:cNvContentPartPr/>
                <p14:nvPr/>
              </p14:nvContentPartPr>
              <p14:xfrm>
                <a:off x="4610248" y="3601768"/>
                <a:ext cx="311400" cy="150480"/>
              </p14:xfrm>
            </p:contentPart>
          </mc:Choice>
          <mc:Fallback xmlns="">
            <p:pic>
              <p:nvPicPr>
                <p:cNvPr id="180" name="Ink 179">
                  <a:extLst>
                    <a:ext uri="{FF2B5EF4-FFF2-40B4-BE49-F238E27FC236}">
                      <a16:creationId xmlns:a16="http://schemas.microsoft.com/office/drawing/2014/main" id="{7F23B397-3448-3215-3607-5DA2E865DD9C}"/>
                    </a:ext>
                  </a:extLst>
                </p:cNvPr>
                <p:cNvPicPr/>
                <p:nvPr/>
              </p:nvPicPr>
              <p:blipFill>
                <a:blip r:embed="rId193"/>
                <a:stretch>
                  <a:fillRect/>
                </a:stretch>
              </p:blipFill>
              <p:spPr>
                <a:xfrm>
                  <a:off x="4592248" y="3583768"/>
                  <a:ext cx="347040" cy="186120"/>
                </a:xfrm>
                <a:prstGeom prst="rect">
                  <a:avLst/>
                </a:prstGeom>
              </p:spPr>
            </p:pic>
          </mc:Fallback>
        </mc:AlternateContent>
      </p:grpSp>
      <p:grpSp>
        <p:nvGrpSpPr>
          <p:cNvPr id="204" name="Group 203">
            <a:extLst>
              <a:ext uri="{FF2B5EF4-FFF2-40B4-BE49-F238E27FC236}">
                <a16:creationId xmlns:a16="http://schemas.microsoft.com/office/drawing/2014/main" id="{ABC74EE4-AC8D-6423-FAA2-6C349A47E1C4}"/>
              </a:ext>
            </a:extLst>
          </p:cNvPr>
          <p:cNvGrpSpPr/>
          <p:nvPr/>
        </p:nvGrpSpPr>
        <p:grpSpPr>
          <a:xfrm>
            <a:off x="4482088" y="3363448"/>
            <a:ext cx="475200" cy="57240"/>
            <a:chOff x="4482088" y="3363448"/>
            <a:chExt cx="475200" cy="57240"/>
          </a:xfrm>
        </p:grpSpPr>
        <mc:AlternateContent xmlns:mc="http://schemas.openxmlformats.org/markup-compatibility/2006" xmlns:p14="http://schemas.microsoft.com/office/powerpoint/2010/main">
          <mc:Choice Requires="p14">
            <p:contentPart p14:bwMode="auto" r:id="rId194">
              <p14:nvContentPartPr>
                <p14:cNvPr id="198" name="Ink 197">
                  <a:extLst>
                    <a:ext uri="{FF2B5EF4-FFF2-40B4-BE49-F238E27FC236}">
                      <a16:creationId xmlns:a16="http://schemas.microsoft.com/office/drawing/2014/main" id="{4A38DAC8-CAD9-F9E1-2127-22BDDD703C64}"/>
                    </a:ext>
                  </a:extLst>
                </p14:cNvPr>
                <p14:cNvContentPartPr/>
                <p14:nvPr/>
              </p14:nvContentPartPr>
              <p14:xfrm>
                <a:off x="4520608" y="3363448"/>
                <a:ext cx="91800" cy="13680"/>
              </p14:xfrm>
            </p:contentPart>
          </mc:Choice>
          <mc:Fallback xmlns="">
            <p:pic>
              <p:nvPicPr>
                <p:cNvPr id="198" name="Ink 197">
                  <a:extLst>
                    <a:ext uri="{FF2B5EF4-FFF2-40B4-BE49-F238E27FC236}">
                      <a16:creationId xmlns:a16="http://schemas.microsoft.com/office/drawing/2014/main" id="{4A38DAC8-CAD9-F9E1-2127-22BDDD703C64}"/>
                    </a:ext>
                  </a:extLst>
                </p:cNvPr>
                <p:cNvPicPr/>
                <p:nvPr/>
              </p:nvPicPr>
              <p:blipFill>
                <a:blip r:embed="rId195"/>
                <a:stretch>
                  <a:fillRect/>
                </a:stretch>
              </p:blipFill>
              <p:spPr>
                <a:xfrm>
                  <a:off x="4502608" y="3345448"/>
                  <a:ext cx="127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9" name="Ink 198">
                  <a:extLst>
                    <a:ext uri="{FF2B5EF4-FFF2-40B4-BE49-F238E27FC236}">
                      <a16:creationId xmlns:a16="http://schemas.microsoft.com/office/drawing/2014/main" id="{56E90E7A-DF78-9664-9469-6C5A4206546D}"/>
                    </a:ext>
                  </a:extLst>
                </p14:cNvPr>
                <p14:cNvContentPartPr/>
                <p14:nvPr/>
              </p14:nvContentPartPr>
              <p14:xfrm>
                <a:off x="4578928" y="3364528"/>
                <a:ext cx="6480" cy="1800"/>
              </p14:xfrm>
            </p:contentPart>
          </mc:Choice>
          <mc:Fallback xmlns="">
            <p:pic>
              <p:nvPicPr>
                <p:cNvPr id="199" name="Ink 198">
                  <a:extLst>
                    <a:ext uri="{FF2B5EF4-FFF2-40B4-BE49-F238E27FC236}">
                      <a16:creationId xmlns:a16="http://schemas.microsoft.com/office/drawing/2014/main" id="{56E90E7A-DF78-9664-9469-6C5A4206546D}"/>
                    </a:ext>
                  </a:extLst>
                </p:cNvPr>
                <p:cNvPicPr/>
                <p:nvPr/>
              </p:nvPicPr>
              <p:blipFill>
                <a:blip r:embed="rId197"/>
                <a:stretch>
                  <a:fillRect/>
                </a:stretch>
              </p:blipFill>
              <p:spPr>
                <a:xfrm>
                  <a:off x="4561288" y="334688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0" name="Ink 199">
                  <a:extLst>
                    <a:ext uri="{FF2B5EF4-FFF2-40B4-BE49-F238E27FC236}">
                      <a16:creationId xmlns:a16="http://schemas.microsoft.com/office/drawing/2014/main" id="{4C04FFCA-528A-0939-1713-2F5A72EAAC0B}"/>
                    </a:ext>
                  </a:extLst>
                </p14:cNvPr>
                <p14:cNvContentPartPr/>
                <p14:nvPr/>
              </p14:nvContentPartPr>
              <p14:xfrm>
                <a:off x="4497568" y="3377128"/>
                <a:ext cx="2880" cy="2160"/>
              </p14:xfrm>
            </p:contentPart>
          </mc:Choice>
          <mc:Fallback xmlns="">
            <p:pic>
              <p:nvPicPr>
                <p:cNvPr id="200" name="Ink 199">
                  <a:extLst>
                    <a:ext uri="{FF2B5EF4-FFF2-40B4-BE49-F238E27FC236}">
                      <a16:creationId xmlns:a16="http://schemas.microsoft.com/office/drawing/2014/main" id="{4C04FFCA-528A-0939-1713-2F5A72EAAC0B}"/>
                    </a:ext>
                  </a:extLst>
                </p:cNvPr>
                <p:cNvPicPr/>
                <p:nvPr/>
              </p:nvPicPr>
              <p:blipFill>
                <a:blip r:embed="rId199"/>
                <a:stretch>
                  <a:fillRect/>
                </a:stretch>
              </p:blipFill>
              <p:spPr>
                <a:xfrm>
                  <a:off x="4479568" y="3359488"/>
                  <a:ext cx="38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1" name="Ink 200">
                  <a:extLst>
                    <a:ext uri="{FF2B5EF4-FFF2-40B4-BE49-F238E27FC236}">
                      <a16:creationId xmlns:a16="http://schemas.microsoft.com/office/drawing/2014/main" id="{9EBAD587-A6C4-672B-FC7F-9668140413BC}"/>
                    </a:ext>
                  </a:extLst>
                </p14:cNvPr>
                <p14:cNvContentPartPr/>
                <p14:nvPr/>
              </p14:nvContentPartPr>
              <p14:xfrm>
                <a:off x="4482088" y="3376768"/>
                <a:ext cx="128520" cy="21240"/>
              </p14:xfrm>
            </p:contentPart>
          </mc:Choice>
          <mc:Fallback xmlns="">
            <p:pic>
              <p:nvPicPr>
                <p:cNvPr id="201" name="Ink 200">
                  <a:extLst>
                    <a:ext uri="{FF2B5EF4-FFF2-40B4-BE49-F238E27FC236}">
                      <a16:creationId xmlns:a16="http://schemas.microsoft.com/office/drawing/2014/main" id="{9EBAD587-A6C4-672B-FC7F-9668140413BC}"/>
                    </a:ext>
                  </a:extLst>
                </p:cNvPr>
                <p:cNvPicPr/>
                <p:nvPr/>
              </p:nvPicPr>
              <p:blipFill>
                <a:blip r:embed="rId201"/>
                <a:stretch>
                  <a:fillRect/>
                </a:stretch>
              </p:blipFill>
              <p:spPr>
                <a:xfrm>
                  <a:off x="4464088" y="3358768"/>
                  <a:ext cx="164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3" name="Ink 202">
                  <a:extLst>
                    <a:ext uri="{FF2B5EF4-FFF2-40B4-BE49-F238E27FC236}">
                      <a16:creationId xmlns:a16="http://schemas.microsoft.com/office/drawing/2014/main" id="{64217519-4091-E549-E44B-73FCDB61C4E8}"/>
                    </a:ext>
                  </a:extLst>
                </p14:cNvPr>
                <p14:cNvContentPartPr/>
                <p14:nvPr/>
              </p14:nvContentPartPr>
              <p14:xfrm>
                <a:off x="4832008" y="3388288"/>
                <a:ext cx="125280" cy="32400"/>
              </p14:xfrm>
            </p:contentPart>
          </mc:Choice>
          <mc:Fallback xmlns="">
            <p:pic>
              <p:nvPicPr>
                <p:cNvPr id="203" name="Ink 202">
                  <a:extLst>
                    <a:ext uri="{FF2B5EF4-FFF2-40B4-BE49-F238E27FC236}">
                      <a16:creationId xmlns:a16="http://schemas.microsoft.com/office/drawing/2014/main" id="{64217519-4091-E549-E44B-73FCDB61C4E8}"/>
                    </a:ext>
                  </a:extLst>
                </p:cNvPr>
                <p:cNvPicPr/>
                <p:nvPr/>
              </p:nvPicPr>
              <p:blipFill>
                <a:blip r:embed="rId203"/>
                <a:stretch>
                  <a:fillRect/>
                </a:stretch>
              </p:blipFill>
              <p:spPr>
                <a:xfrm>
                  <a:off x="4814008" y="3370288"/>
                  <a:ext cx="160920" cy="68040"/>
                </a:xfrm>
                <a:prstGeom prst="rect">
                  <a:avLst/>
                </a:prstGeom>
              </p:spPr>
            </p:pic>
          </mc:Fallback>
        </mc:AlternateContent>
      </p:grpSp>
      <p:grpSp>
        <p:nvGrpSpPr>
          <p:cNvPr id="248" name="Group 247">
            <a:extLst>
              <a:ext uri="{FF2B5EF4-FFF2-40B4-BE49-F238E27FC236}">
                <a16:creationId xmlns:a16="http://schemas.microsoft.com/office/drawing/2014/main" id="{780D8741-C443-9640-4E9B-A5C62F4F84E6}"/>
              </a:ext>
            </a:extLst>
          </p:cNvPr>
          <p:cNvGrpSpPr/>
          <p:nvPr/>
        </p:nvGrpSpPr>
        <p:grpSpPr>
          <a:xfrm>
            <a:off x="4416928" y="3157528"/>
            <a:ext cx="732240" cy="720360"/>
            <a:chOff x="4416928" y="3157528"/>
            <a:chExt cx="732240" cy="720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05" name="Ink 204">
                  <a:extLst>
                    <a:ext uri="{FF2B5EF4-FFF2-40B4-BE49-F238E27FC236}">
                      <a16:creationId xmlns:a16="http://schemas.microsoft.com/office/drawing/2014/main" id="{88537380-740A-77B6-0502-9D6DB27B1357}"/>
                    </a:ext>
                  </a:extLst>
                </p14:cNvPr>
                <p14:cNvContentPartPr/>
                <p14:nvPr/>
              </p14:nvContentPartPr>
              <p14:xfrm>
                <a:off x="5080408" y="3576208"/>
                <a:ext cx="48600" cy="123840"/>
              </p14:xfrm>
            </p:contentPart>
          </mc:Choice>
          <mc:Fallback xmlns="">
            <p:pic>
              <p:nvPicPr>
                <p:cNvPr id="205" name="Ink 204">
                  <a:extLst>
                    <a:ext uri="{FF2B5EF4-FFF2-40B4-BE49-F238E27FC236}">
                      <a16:creationId xmlns:a16="http://schemas.microsoft.com/office/drawing/2014/main" id="{88537380-740A-77B6-0502-9D6DB27B1357}"/>
                    </a:ext>
                  </a:extLst>
                </p:cNvPr>
                <p:cNvPicPr/>
                <p:nvPr/>
              </p:nvPicPr>
              <p:blipFill>
                <a:blip r:embed="rId205"/>
                <a:stretch>
                  <a:fillRect/>
                </a:stretch>
              </p:blipFill>
              <p:spPr>
                <a:xfrm>
                  <a:off x="5017768" y="3198568"/>
                  <a:ext cx="17424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06" name="Ink 205">
                  <a:extLst>
                    <a:ext uri="{FF2B5EF4-FFF2-40B4-BE49-F238E27FC236}">
                      <a16:creationId xmlns:a16="http://schemas.microsoft.com/office/drawing/2014/main" id="{4224A34B-9E3D-0493-923D-120D3995BF58}"/>
                    </a:ext>
                  </a:extLst>
                </p14:cNvPr>
                <p14:cNvContentPartPr/>
                <p14:nvPr/>
              </p14:nvContentPartPr>
              <p14:xfrm>
                <a:off x="5044408" y="3557848"/>
                <a:ext cx="81360" cy="183600"/>
              </p14:xfrm>
            </p:contentPart>
          </mc:Choice>
          <mc:Fallback xmlns="">
            <p:pic>
              <p:nvPicPr>
                <p:cNvPr id="206" name="Ink 205">
                  <a:extLst>
                    <a:ext uri="{FF2B5EF4-FFF2-40B4-BE49-F238E27FC236}">
                      <a16:creationId xmlns:a16="http://schemas.microsoft.com/office/drawing/2014/main" id="{4224A34B-9E3D-0493-923D-120D3995BF58}"/>
                    </a:ext>
                  </a:extLst>
                </p:cNvPr>
                <p:cNvPicPr/>
                <p:nvPr/>
              </p:nvPicPr>
              <p:blipFill>
                <a:blip r:embed="rId207"/>
                <a:stretch>
                  <a:fillRect/>
                </a:stretch>
              </p:blipFill>
              <p:spPr>
                <a:xfrm>
                  <a:off x="4981768" y="3179848"/>
                  <a:ext cx="20700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07" name="Ink 206">
                  <a:extLst>
                    <a:ext uri="{FF2B5EF4-FFF2-40B4-BE49-F238E27FC236}">
                      <a16:creationId xmlns:a16="http://schemas.microsoft.com/office/drawing/2014/main" id="{394B15F8-9F0B-7D8D-D1BA-0A04B805A5BC}"/>
                    </a:ext>
                  </a:extLst>
                </p14:cNvPr>
                <p14:cNvContentPartPr/>
                <p14:nvPr/>
              </p14:nvContentPartPr>
              <p14:xfrm>
                <a:off x="5061328" y="3495928"/>
                <a:ext cx="54000" cy="213480"/>
              </p14:xfrm>
            </p:contentPart>
          </mc:Choice>
          <mc:Fallback xmlns="">
            <p:pic>
              <p:nvPicPr>
                <p:cNvPr id="207" name="Ink 206">
                  <a:extLst>
                    <a:ext uri="{FF2B5EF4-FFF2-40B4-BE49-F238E27FC236}">
                      <a16:creationId xmlns:a16="http://schemas.microsoft.com/office/drawing/2014/main" id="{394B15F8-9F0B-7D8D-D1BA-0A04B805A5BC}"/>
                    </a:ext>
                  </a:extLst>
                </p:cNvPr>
                <p:cNvPicPr/>
                <p:nvPr/>
              </p:nvPicPr>
              <p:blipFill>
                <a:blip r:embed="rId209"/>
                <a:stretch>
                  <a:fillRect/>
                </a:stretch>
              </p:blipFill>
              <p:spPr>
                <a:xfrm>
                  <a:off x="4998688" y="3118288"/>
                  <a:ext cx="179640" cy="9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08" name="Ink 207">
                  <a:extLst>
                    <a:ext uri="{FF2B5EF4-FFF2-40B4-BE49-F238E27FC236}">
                      <a16:creationId xmlns:a16="http://schemas.microsoft.com/office/drawing/2014/main" id="{18558DA9-9D89-DE66-FA1D-A9223958D754}"/>
                    </a:ext>
                  </a:extLst>
                </p14:cNvPr>
                <p14:cNvContentPartPr/>
                <p14:nvPr/>
              </p14:nvContentPartPr>
              <p14:xfrm>
                <a:off x="5017048" y="3514288"/>
                <a:ext cx="112680" cy="288360"/>
              </p14:xfrm>
            </p:contentPart>
          </mc:Choice>
          <mc:Fallback xmlns="">
            <p:pic>
              <p:nvPicPr>
                <p:cNvPr id="208" name="Ink 207">
                  <a:extLst>
                    <a:ext uri="{FF2B5EF4-FFF2-40B4-BE49-F238E27FC236}">
                      <a16:creationId xmlns:a16="http://schemas.microsoft.com/office/drawing/2014/main" id="{18558DA9-9D89-DE66-FA1D-A9223958D754}"/>
                    </a:ext>
                  </a:extLst>
                </p:cNvPr>
                <p:cNvPicPr/>
                <p:nvPr/>
              </p:nvPicPr>
              <p:blipFill>
                <a:blip r:embed="rId211"/>
                <a:stretch>
                  <a:fillRect/>
                </a:stretch>
              </p:blipFill>
              <p:spPr>
                <a:xfrm>
                  <a:off x="4954408" y="3136288"/>
                  <a:ext cx="23832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209" name="Ink 208">
                  <a:extLst>
                    <a:ext uri="{FF2B5EF4-FFF2-40B4-BE49-F238E27FC236}">
                      <a16:creationId xmlns:a16="http://schemas.microsoft.com/office/drawing/2014/main" id="{BCBA2022-A92C-5084-A3AB-ADCA669F1F0B}"/>
                    </a:ext>
                  </a:extLst>
                </p14:cNvPr>
                <p14:cNvContentPartPr/>
                <p14:nvPr/>
              </p14:nvContentPartPr>
              <p14:xfrm>
                <a:off x="4826968" y="3738208"/>
                <a:ext cx="212040" cy="97200"/>
              </p14:xfrm>
            </p:contentPart>
          </mc:Choice>
          <mc:Fallback xmlns="">
            <p:pic>
              <p:nvPicPr>
                <p:cNvPr id="209" name="Ink 208">
                  <a:extLst>
                    <a:ext uri="{FF2B5EF4-FFF2-40B4-BE49-F238E27FC236}">
                      <a16:creationId xmlns:a16="http://schemas.microsoft.com/office/drawing/2014/main" id="{BCBA2022-A92C-5084-A3AB-ADCA669F1F0B}"/>
                    </a:ext>
                  </a:extLst>
                </p:cNvPr>
                <p:cNvPicPr/>
                <p:nvPr/>
              </p:nvPicPr>
              <p:blipFill>
                <a:blip r:embed="rId213"/>
                <a:stretch>
                  <a:fillRect/>
                </a:stretch>
              </p:blipFill>
              <p:spPr>
                <a:xfrm>
                  <a:off x="4764328" y="3360208"/>
                  <a:ext cx="33768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210" name="Ink 209">
                  <a:extLst>
                    <a:ext uri="{FF2B5EF4-FFF2-40B4-BE49-F238E27FC236}">
                      <a16:creationId xmlns:a16="http://schemas.microsoft.com/office/drawing/2014/main" id="{F11DE223-27E3-5532-E341-BA8B052F64F5}"/>
                    </a:ext>
                  </a:extLst>
                </p14:cNvPr>
                <p14:cNvContentPartPr/>
                <p14:nvPr/>
              </p14:nvContentPartPr>
              <p14:xfrm>
                <a:off x="4787008" y="3738208"/>
                <a:ext cx="278640" cy="108360"/>
              </p14:xfrm>
            </p:contentPart>
          </mc:Choice>
          <mc:Fallback xmlns="">
            <p:pic>
              <p:nvPicPr>
                <p:cNvPr id="210" name="Ink 209">
                  <a:extLst>
                    <a:ext uri="{FF2B5EF4-FFF2-40B4-BE49-F238E27FC236}">
                      <a16:creationId xmlns:a16="http://schemas.microsoft.com/office/drawing/2014/main" id="{F11DE223-27E3-5532-E341-BA8B052F64F5}"/>
                    </a:ext>
                  </a:extLst>
                </p:cNvPr>
                <p:cNvPicPr/>
                <p:nvPr/>
              </p:nvPicPr>
              <p:blipFill>
                <a:blip r:embed="rId215"/>
                <a:stretch>
                  <a:fillRect/>
                </a:stretch>
              </p:blipFill>
              <p:spPr>
                <a:xfrm>
                  <a:off x="4724368" y="3360568"/>
                  <a:ext cx="4042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211" name="Ink 210">
                  <a:extLst>
                    <a:ext uri="{FF2B5EF4-FFF2-40B4-BE49-F238E27FC236}">
                      <a16:creationId xmlns:a16="http://schemas.microsoft.com/office/drawing/2014/main" id="{6C4831FA-66C7-23F4-59C4-4FB6DC3092C0}"/>
                    </a:ext>
                  </a:extLst>
                </p14:cNvPr>
                <p14:cNvContentPartPr/>
                <p14:nvPr/>
              </p14:nvContentPartPr>
              <p14:xfrm>
                <a:off x="4671808" y="3850528"/>
                <a:ext cx="3240" cy="1080"/>
              </p14:xfrm>
            </p:contentPart>
          </mc:Choice>
          <mc:Fallback xmlns="">
            <p:pic>
              <p:nvPicPr>
                <p:cNvPr id="211" name="Ink 210">
                  <a:extLst>
                    <a:ext uri="{FF2B5EF4-FFF2-40B4-BE49-F238E27FC236}">
                      <a16:creationId xmlns:a16="http://schemas.microsoft.com/office/drawing/2014/main" id="{6C4831FA-66C7-23F4-59C4-4FB6DC3092C0}"/>
                    </a:ext>
                  </a:extLst>
                </p:cNvPr>
                <p:cNvPicPr/>
                <p:nvPr/>
              </p:nvPicPr>
              <p:blipFill>
                <a:blip r:embed="rId111"/>
                <a:stretch>
                  <a:fillRect/>
                </a:stretch>
              </p:blipFill>
              <p:spPr>
                <a:xfrm>
                  <a:off x="4608808" y="34725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212" name="Ink 211">
                  <a:extLst>
                    <a:ext uri="{FF2B5EF4-FFF2-40B4-BE49-F238E27FC236}">
                      <a16:creationId xmlns:a16="http://schemas.microsoft.com/office/drawing/2014/main" id="{CD331416-CCD9-876B-DC47-5286B45A4AA8}"/>
                    </a:ext>
                  </a:extLst>
                </p14:cNvPr>
                <p14:cNvContentPartPr/>
                <p14:nvPr/>
              </p14:nvContentPartPr>
              <p14:xfrm>
                <a:off x="4658848" y="3837208"/>
                <a:ext cx="283680" cy="32040"/>
              </p14:xfrm>
            </p:contentPart>
          </mc:Choice>
          <mc:Fallback xmlns="">
            <p:pic>
              <p:nvPicPr>
                <p:cNvPr id="212" name="Ink 211">
                  <a:extLst>
                    <a:ext uri="{FF2B5EF4-FFF2-40B4-BE49-F238E27FC236}">
                      <a16:creationId xmlns:a16="http://schemas.microsoft.com/office/drawing/2014/main" id="{CD331416-CCD9-876B-DC47-5286B45A4AA8}"/>
                    </a:ext>
                  </a:extLst>
                </p:cNvPr>
                <p:cNvPicPr/>
                <p:nvPr/>
              </p:nvPicPr>
              <p:blipFill>
                <a:blip r:embed="rId218"/>
                <a:stretch>
                  <a:fillRect/>
                </a:stretch>
              </p:blipFill>
              <p:spPr>
                <a:xfrm>
                  <a:off x="4596208" y="3459208"/>
                  <a:ext cx="409320" cy="78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213" name="Ink 212">
                  <a:extLst>
                    <a:ext uri="{FF2B5EF4-FFF2-40B4-BE49-F238E27FC236}">
                      <a16:creationId xmlns:a16="http://schemas.microsoft.com/office/drawing/2014/main" id="{48655243-4083-F47A-9FCF-E63C1FD8EF34}"/>
                    </a:ext>
                  </a:extLst>
                </p14:cNvPr>
                <p14:cNvContentPartPr/>
                <p14:nvPr/>
              </p14:nvContentPartPr>
              <p14:xfrm>
                <a:off x="4662088" y="3834688"/>
                <a:ext cx="3240" cy="360"/>
              </p14:xfrm>
            </p:contentPart>
          </mc:Choice>
          <mc:Fallback xmlns="">
            <p:pic>
              <p:nvPicPr>
                <p:cNvPr id="213" name="Ink 212">
                  <a:extLst>
                    <a:ext uri="{FF2B5EF4-FFF2-40B4-BE49-F238E27FC236}">
                      <a16:creationId xmlns:a16="http://schemas.microsoft.com/office/drawing/2014/main" id="{48655243-4083-F47A-9FCF-E63C1FD8EF34}"/>
                    </a:ext>
                  </a:extLst>
                </p:cNvPr>
                <p:cNvPicPr/>
                <p:nvPr/>
              </p:nvPicPr>
              <p:blipFill>
                <a:blip r:embed="rId220"/>
                <a:stretch>
                  <a:fillRect/>
                </a:stretch>
              </p:blipFill>
              <p:spPr>
                <a:xfrm>
                  <a:off x="4599088" y="3457048"/>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214" name="Ink 213">
                  <a:extLst>
                    <a:ext uri="{FF2B5EF4-FFF2-40B4-BE49-F238E27FC236}">
                      <a16:creationId xmlns:a16="http://schemas.microsoft.com/office/drawing/2014/main" id="{C5F27BAD-414F-0C03-5A18-C50B143B4997}"/>
                    </a:ext>
                  </a:extLst>
                </p14:cNvPr>
                <p14:cNvContentPartPr/>
                <p14:nvPr/>
              </p14:nvContentPartPr>
              <p14:xfrm>
                <a:off x="4639408" y="3833248"/>
                <a:ext cx="271800" cy="24120"/>
              </p14:xfrm>
            </p:contentPart>
          </mc:Choice>
          <mc:Fallback xmlns="">
            <p:pic>
              <p:nvPicPr>
                <p:cNvPr id="214" name="Ink 213">
                  <a:extLst>
                    <a:ext uri="{FF2B5EF4-FFF2-40B4-BE49-F238E27FC236}">
                      <a16:creationId xmlns:a16="http://schemas.microsoft.com/office/drawing/2014/main" id="{C5F27BAD-414F-0C03-5A18-C50B143B4997}"/>
                    </a:ext>
                  </a:extLst>
                </p:cNvPr>
                <p:cNvPicPr/>
                <p:nvPr/>
              </p:nvPicPr>
              <p:blipFill>
                <a:blip r:embed="rId222"/>
                <a:stretch>
                  <a:fillRect/>
                </a:stretch>
              </p:blipFill>
              <p:spPr>
                <a:xfrm>
                  <a:off x="4576408" y="3455248"/>
                  <a:ext cx="39744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215" name="Ink 214">
                  <a:extLst>
                    <a:ext uri="{FF2B5EF4-FFF2-40B4-BE49-F238E27FC236}">
                      <a16:creationId xmlns:a16="http://schemas.microsoft.com/office/drawing/2014/main" id="{49C5A402-DA9D-4D13-5D22-9079A3CE47D2}"/>
                    </a:ext>
                  </a:extLst>
                </p14:cNvPr>
                <p14:cNvContentPartPr/>
                <p14:nvPr/>
              </p14:nvContentPartPr>
              <p14:xfrm>
                <a:off x="4582528" y="3830728"/>
                <a:ext cx="326520" cy="31680"/>
              </p14:xfrm>
            </p:contentPart>
          </mc:Choice>
          <mc:Fallback xmlns="">
            <p:pic>
              <p:nvPicPr>
                <p:cNvPr id="215" name="Ink 214">
                  <a:extLst>
                    <a:ext uri="{FF2B5EF4-FFF2-40B4-BE49-F238E27FC236}">
                      <a16:creationId xmlns:a16="http://schemas.microsoft.com/office/drawing/2014/main" id="{49C5A402-DA9D-4D13-5D22-9079A3CE47D2}"/>
                    </a:ext>
                  </a:extLst>
                </p:cNvPr>
                <p:cNvPicPr/>
                <p:nvPr/>
              </p:nvPicPr>
              <p:blipFill>
                <a:blip r:embed="rId224"/>
                <a:stretch>
                  <a:fillRect/>
                </a:stretch>
              </p:blipFill>
              <p:spPr>
                <a:xfrm>
                  <a:off x="4519888" y="3453088"/>
                  <a:ext cx="45216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216" name="Ink 215">
                  <a:extLst>
                    <a:ext uri="{FF2B5EF4-FFF2-40B4-BE49-F238E27FC236}">
                      <a16:creationId xmlns:a16="http://schemas.microsoft.com/office/drawing/2014/main" id="{EF96BF95-D5B3-DE7B-BEEE-C49E7317A01B}"/>
                    </a:ext>
                  </a:extLst>
                </p14:cNvPr>
                <p14:cNvContentPartPr/>
                <p14:nvPr/>
              </p14:nvContentPartPr>
              <p14:xfrm>
                <a:off x="4830568" y="3678088"/>
                <a:ext cx="277560" cy="199800"/>
              </p14:xfrm>
            </p:contentPart>
          </mc:Choice>
          <mc:Fallback xmlns="">
            <p:pic>
              <p:nvPicPr>
                <p:cNvPr id="216" name="Ink 215">
                  <a:extLst>
                    <a:ext uri="{FF2B5EF4-FFF2-40B4-BE49-F238E27FC236}">
                      <a16:creationId xmlns:a16="http://schemas.microsoft.com/office/drawing/2014/main" id="{EF96BF95-D5B3-DE7B-BEEE-C49E7317A01B}"/>
                    </a:ext>
                  </a:extLst>
                </p:cNvPr>
                <p:cNvPicPr/>
                <p:nvPr/>
              </p:nvPicPr>
              <p:blipFill>
                <a:blip r:embed="rId226"/>
                <a:stretch>
                  <a:fillRect/>
                </a:stretch>
              </p:blipFill>
              <p:spPr>
                <a:xfrm>
                  <a:off x="4767928" y="3300448"/>
                  <a:ext cx="40320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217" name="Ink 216">
                  <a:extLst>
                    <a:ext uri="{FF2B5EF4-FFF2-40B4-BE49-F238E27FC236}">
                      <a16:creationId xmlns:a16="http://schemas.microsoft.com/office/drawing/2014/main" id="{1C200A2C-DE98-E516-C9DF-B208D2B1C337}"/>
                    </a:ext>
                  </a:extLst>
                </p14:cNvPr>
                <p14:cNvContentPartPr/>
                <p14:nvPr/>
              </p14:nvContentPartPr>
              <p14:xfrm>
                <a:off x="5095528" y="3626608"/>
                <a:ext cx="1440" cy="1800"/>
              </p14:xfrm>
            </p:contentPart>
          </mc:Choice>
          <mc:Fallback xmlns="">
            <p:pic>
              <p:nvPicPr>
                <p:cNvPr id="217" name="Ink 216">
                  <a:extLst>
                    <a:ext uri="{FF2B5EF4-FFF2-40B4-BE49-F238E27FC236}">
                      <a16:creationId xmlns:a16="http://schemas.microsoft.com/office/drawing/2014/main" id="{1C200A2C-DE98-E516-C9DF-B208D2B1C337}"/>
                    </a:ext>
                  </a:extLst>
                </p:cNvPr>
                <p:cNvPicPr/>
                <p:nvPr/>
              </p:nvPicPr>
              <p:blipFill>
                <a:blip r:embed="rId111"/>
                <a:stretch>
                  <a:fillRect/>
                </a:stretch>
              </p:blipFill>
              <p:spPr>
                <a:xfrm>
                  <a:off x="5032888" y="32489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218" name="Ink 217">
                  <a:extLst>
                    <a:ext uri="{FF2B5EF4-FFF2-40B4-BE49-F238E27FC236}">
                      <a16:creationId xmlns:a16="http://schemas.microsoft.com/office/drawing/2014/main" id="{9B84F11C-3C93-235C-9C6D-DAF559F44F98}"/>
                    </a:ext>
                  </a:extLst>
                </p14:cNvPr>
                <p14:cNvContentPartPr/>
                <p14:nvPr/>
              </p14:nvContentPartPr>
              <p14:xfrm>
                <a:off x="5044768" y="3666208"/>
                <a:ext cx="27000" cy="36000"/>
              </p14:xfrm>
            </p:contentPart>
          </mc:Choice>
          <mc:Fallback xmlns="">
            <p:pic>
              <p:nvPicPr>
                <p:cNvPr id="218" name="Ink 217">
                  <a:extLst>
                    <a:ext uri="{FF2B5EF4-FFF2-40B4-BE49-F238E27FC236}">
                      <a16:creationId xmlns:a16="http://schemas.microsoft.com/office/drawing/2014/main" id="{9B84F11C-3C93-235C-9C6D-DAF559F44F98}"/>
                    </a:ext>
                  </a:extLst>
                </p:cNvPr>
                <p:cNvPicPr/>
                <p:nvPr/>
              </p:nvPicPr>
              <p:blipFill>
                <a:blip r:embed="rId229"/>
                <a:stretch>
                  <a:fillRect/>
                </a:stretch>
              </p:blipFill>
              <p:spPr>
                <a:xfrm>
                  <a:off x="4982128" y="3288568"/>
                  <a:ext cx="15264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219" name="Ink 218">
                  <a:extLst>
                    <a:ext uri="{FF2B5EF4-FFF2-40B4-BE49-F238E27FC236}">
                      <a16:creationId xmlns:a16="http://schemas.microsoft.com/office/drawing/2014/main" id="{F397B7CC-4268-47E8-B295-A96513145B94}"/>
                    </a:ext>
                  </a:extLst>
                </p14:cNvPr>
                <p14:cNvContentPartPr/>
                <p14:nvPr/>
              </p14:nvContentPartPr>
              <p14:xfrm>
                <a:off x="5031808" y="3628048"/>
                <a:ext cx="54000" cy="112680"/>
              </p14:xfrm>
            </p:contentPart>
          </mc:Choice>
          <mc:Fallback xmlns="">
            <p:pic>
              <p:nvPicPr>
                <p:cNvPr id="219" name="Ink 218">
                  <a:extLst>
                    <a:ext uri="{FF2B5EF4-FFF2-40B4-BE49-F238E27FC236}">
                      <a16:creationId xmlns:a16="http://schemas.microsoft.com/office/drawing/2014/main" id="{F397B7CC-4268-47E8-B295-A96513145B94}"/>
                    </a:ext>
                  </a:extLst>
                </p:cNvPr>
                <p:cNvPicPr/>
                <p:nvPr/>
              </p:nvPicPr>
              <p:blipFill>
                <a:blip r:embed="rId231"/>
                <a:stretch>
                  <a:fillRect/>
                </a:stretch>
              </p:blipFill>
              <p:spPr>
                <a:xfrm>
                  <a:off x="4968808" y="3250048"/>
                  <a:ext cx="17964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221" name="Ink 220">
                  <a:extLst>
                    <a:ext uri="{FF2B5EF4-FFF2-40B4-BE49-F238E27FC236}">
                      <a16:creationId xmlns:a16="http://schemas.microsoft.com/office/drawing/2014/main" id="{1333C043-213B-CCD0-DACC-B391829D7C0D}"/>
                    </a:ext>
                  </a:extLst>
                </p14:cNvPr>
                <p14:cNvContentPartPr/>
                <p14:nvPr/>
              </p14:nvContentPartPr>
              <p14:xfrm>
                <a:off x="4555888" y="3157528"/>
                <a:ext cx="212400" cy="77400"/>
              </p14:xfrm>
            </p:contentPart>
          </mc:Choice>
          <mc:Fallback xmlns="">
            <p:pic>
              <p:nvPicPr>
                <p:cNvPr id="221" name="Ink 220">
                  <a:extLst>
                    <a:ext uri="{FF2B5EF4-FFF2-40B4-BE49-F238E27FC236}">
                      <a16:creationId xmlns:a16="http://schemas.microsoft.com/office/drawing/2014/main" id="{1333C043-213B-CCD0-DACC-B391829D7C0D}"/>
                    </a:ext>
                  </a:extLst>
                </p:cNvPr>
                <p:cNvPicPr/>
                <p:nvPr/>
              </p:nvPicPr>
              <p:blipFill>
                <a:blip r:embed="rId233"/>
                <a:stretch>
                  <a:fillRect/>
                </a:stretch>
              </p:blipFill>
              <p:spPr>
                <a:xfrm>
                  <a:off x="4493248" y="2779528"/>
                  <a:ext cx="33804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4">
              <p14:nvContentPartPr>
                <p14:cNvPr id="222" name="Ink 221">
                  <a:extLst>
                    <a:ext uri="{FF2B5EF4-FFF2-40B4-BE49-F238E27FC236}">
                      <a16:creationId xmlns:a16="http://schemas.microsoft.com/office/drawing/2014/main" id="{3C815C42-EB37-3D84-4085-B95DDE63C5CD}"/>
                    </a:ext>
                  </a:extLst>
                </p14:cNvPr>
                <p14:cNvContentPartPr/>
                <p14:nvPr/>
              </p14:nvContentPartPr>
              <p14:xfrm>
                <a:off x="4484968" y="3176248"/>
                <a:ext cx="326160" cy="131040"/>
              </p14:xfrm>
            </p:contentPart>
          </mc:Choice>
          <mc:Fallback xmlns="">
            <p:pic>
              <p:nvPicPr>
                <p:cNvPr id="222" name="Ink 221">
                  <a:extLst>
                    <a:ext uri="{FF2B5EF4-FFF2-40B4-BE49-F238E27FC236}">
                      <a16:creationId xmlns:a16="http://schemas.microsoft.com/office/drawing/2014/main" id="{3C815C42-EB37-3D84-4085-B95DDE63C5CD}"/>
                    </a:ext>
                  </a:extLst>
                </p:cNvPr>
                <p:cNvPicPr/>
                <p:nvPr/>
              </p:nvPicPr>
              <p:blipFill>
                <a:blip r:embed="rId235"/>
                <a:stretch>
                  <a:fillRect/>
                </a:stretch>
              </p:blipFill>
              <p:spPr>
                <a:xfrm>
                  <a:off x="4422328" y="2798248"/>
                  <a:ext cx="451800" cy="88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223" name="Ink 222">
                  <a:extLst>
                    <a:ext uri="{FF2B5EF4-FFF2-40B4-BE49-F238E27FC236}">
                      <a16:creationId xmlns:a16="http://schemas.microsoft.com/office/drawing/2014/main" id="{F37C44A6-8026-1BEC-82BD-C88B541457D2}"/>
                    </a:ext>
                  </a:extLst>
                </p14:cNvPr>
                <p14:cNvContentPartPr/>
                <p14:nvPr/>
              </p14:nvContentPartPr>
              <p14:xfrm>
                <a:off x="4584328" y="3182728"/>
                <a:ext cx="283320" cy="32760"/>
              </p14:xfrm>
            </p:contentPart>
          </mc:Choice>
          <mc:Fallback xmlns="">
            <p:pic>
              <p:nvPicPr>
                <p:cNvPr id="223" name="Ink 222">
                  <a:extLst>
                    <a:ext uri="{FF2B5EF4-FFF2-40B4-BE49-F238E27FC236}">
                      <a16:creationId xmlns:a16="http://schemas.microsoft.com/office/drawing/2014/main" id="{F37C44A6-8026-1BEC-82BD-C88B541457D2}"/>
                    </a:ext>
                  </a:extLst>
                </p:cNvPr>
                <p:cNvPicPr/>
                <p:nvPr/>
              </p:nvPicPr>
              <p:blipFill>
                <a:blip r:embed="rId237"/>
                <a:stretch>
                  <a:fillRect/>
                </a:stretch>
              </p:blipFill>
              <p:spPr>
                <a:xfrm>
                  <a:off x="4521688" y="2805088"/>
                  <a:ext cx="408960" cy="78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224" name="Ink 223">
                  <a:extLst>
                    <a:ext uri="{FF2B5EF4-FFF2-40B4-BE49-F238E27FC236}">
                      <a16:creationId xmlns:a16="http://schemas.microsoft.com/office/drawing/2014/main" id="{2A87C212-B7EC-B18B-22B0-B97BE83E7B7B}"/>
                    </a:ext>
                  </a:extLst>
                </p14:cNvPr>
                <p14:cNvContentPartPr/>
                <p14:nvPr/>
              </p14:nvContentPartPr>
              <p14:xfrm>
                <a:off x="4806448" y="3207928"/>
                <a:ext cx="153000" cy="60840"/>
              </p14:xfrm>
            </p:contentPart>
          </mc:Choice>
          <mc:Fallback xmlns="">
            <p:pic>
              <p:nvPicPr>
                <p:cNvPr id="224" name="Ink 223">
                  <a:extLst>
                    <a:ext uri="{FF2B5EF4-FFF2-40B4-BE49-F238E27FC236}">
                      <a16:creationId xmlns:a16="http://schemas.microsoft.com/office/drawing/2014/main" id="{2A87C212-B7EC-B18B-22B0-B97BE83E7B7B}"/>
                    </a:ext>
                  </a:extLst>
                </p:cNvPr>
                <p:cNvPicPr/>
                <p:nvPr/>
              </p:nvPicPr>
              <p:blipFill>
                <a:blip r:embed="rId239"/>
                <a:stretch>
                  <a:fillRect/>
                </a:stretch>
              </p:blipFill>
              <p:spPr>
                <a:xfrm>
                  <a:off x="4743448" y="2829928"/>
                  <a:ext cx="2786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225" name="Ink 224">
                  <a:extLst>
                    <a:ext uri="{FF2B5EF4-FFF2-40B4-BE49-F238E27FC236}">
                      <a16:creationId xmlns:a16="http://schemas.microsoft.com/office/drawing/2014/main" id="{C3808F78-1FE9-1FD0-9868-5C4E18B8CAB1}"/>
                    </a:ext>
                  </a:extLst>
                </p14:cNvPr>
                <p14:cNvContentPartPr/>
                <p14:nvPr/>
              </p14:nvContentPartPr>
              <p14:xfrm>
                <a:off x="4867288" y="3209008"/>
                <a:ext cx="148680" cy="65880"/>
              </p14:xfrm>
            </p:contentPart>
          </mc:Choice>
          <mc:Fallback xmlns="">
            <p:pic>
              <p:nvPicPr>
                <p:cNvPr id="225" name="Ink 224">
                  <a:extLst>
                    <a:ext uri="{FF2B5EF4-FFF2-40B4-BE49-F238E27FC236}">
                      <a16:creationId xmlns:a16="http://schemas.microsoft.com/office/drawing/2014/main" id="{C3808F78-1FE9-1FD0-9868-5C4E18B8CAB1}"/>
                    </a:ext>
                  </a:extLst>
                </p:cNvPr>
                <p:cNvPicPr/>
                <p:nvPr/>
              </p:nvPicPr>
              <p:blipFill>
                <a:blip r:embed="rId241"/>
                <a:stretch>
                  <a:fillRect/>
                </a:stretch>
              </p:blipFill>
              <p:spPr>
                <a:xfrm>
                  <a:off x="4804648" y="2831368"/>
                  <a:ext cx="2743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227" name="Ink 226">
                  <a:extLst>
                    <a:ext uri="{FF2B5EF4-FFF2-40B4-BE49-F238E27FC236}">
                      <a16:creationId xmlns:a16="http://schemas.microsoft.com/office/drawing/2014/main" id="{7A2D3F97-508E-24EC-C766-3EC4BD77B905}"/>
                    </a:ext>
                  </a:extLst>
                </p14:cNvPr>
                <p14:cNvContentPartPr/>
                <p14:nvPr/>
              </p14:nvContentPartPr>
              <p14:xfrm>
                <a:off x="4416928" y="3566488"/>
                <a:ext cx="77760" cy="136440"/>
              </p14:xfrm>
            </p:contentPart>
          </mc:Choice>
          <mc:Fallback xmlns="">
            <p:pic>
              <p:nvPicPr>
                <p:cNvPr id="227" name="Ink 226">
                  <a:extLst>
                    <a:ext uri="{FF2B5EF4-FFF2-40B4-BE49-F238E27FC236}">
                      <a16:creationId xmlns:a16="http://schemas.microsoft.com/office/drawing/2014/main" id="{7A2D3F97-508E-24EC-C766-3EC4BD77B905}"/>
                    </a:ext>
                  </a:extLst>
                </p:cNvPr>
                <p:cNvPicPr/>
                <p:nvPr/>
              </p:nvPicPr>
              <p:blipFill>
                <a:blip r:embed="rId243"/>
                <a:stretch>
                  <a:fillRect/>
                </a:stretch>
              </p:blipFill>
              <p:spPr>
                <a:xfrm>
                  <a:off x="4353928" y="3188848"/>
                  <a:ext cx="20340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229" name="Ink 228">
                  <a:extLst>
                    <a:ext uri="{FF2B5EF4-FFF2-40B4-BE49-F238E27FC236}">
                      <a16:creationId xmlns:a16="http://schemas.microsoft.com/office/drawing/2014/main" id="{2F5A5E41-8EA0-DD20-5186-462173FC4A63}"/>
                    </a:ext>
                  </a:extLst>
                </p14:cNvPr>
                <p14:cNvContentPartPr/>
                <p14:nvPr/>
              </p14:nvContentPartPr>
              <p14:xfrm>
                <a:off x="4693408" y="3165088"/>
                <a:ext cx="243000" cy="35280"/>
              </p14:xfrm>
            </p:contentPart>
          </mc:Choice>
          <mc:Fallback xmlns="">
            <p:pic>
              <p:nvPicPr>
                <p:cNvPr id="229" name="Ink 228">
                  <a:extLst>
                    <a:ext uri="{FF2B5EF4-FFF2-40B4-BE49-F238E27FC236}">
                      <a16:creationId xmlns:a16="http://schemas.microsoft.com/office/drawing/2014/main" id="{2F5A5E41-8EA0-DD20-5186-462173FC4A63}"/>
                    </a:ext>
                  </a:extLst>
                </p:cNvPr>
                <p:cNvPicPr/>
                <p:nvPr/>
              </p:nvPicPr>
              <p:blipFill>
                <a:blip r:embed="rId245"/>
                <a:stretch>
                  <a:fillRect/>
                </a:stretch>
              </p:blipFill>
              <p:spPr>
                <a:xfrm>
                  <a:off x="4630408" y="2787448"/>
                  <a:ext cx="368640" cy="79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230" name="Ink 229">
                  <a:extLst>
                    <a:ext uri="{FF2B5EF4-FFF2-40B4-BE49-F238E27FC236}">
                      <a16:creationId xmlns:a16="http://schemas.microsoft.com/office/drawing/2014/main" id="{D193BCE1-1B29-04F9-5CC1-89F18210292B}"/>
                    </a:ext>
                  </a:extLst>
                </p14:cNvPr>
                <p14:cNvContentPartPr/>
                <p14:nvPr/>
              </p14:nvContentPartPr>
              <p14:xfrm>
                <a:off x="4808608" y="3169768"/>
                <a:ext cx="226440" cy="124920"/>
              </p14:xfrm>
            </p:contentPart>
          </mc:Choice>
          <mc:Fallback xmlns="">
            <p:pic>
              <p:nvPicPr>
                <p:cNvPr id="230" name="Ink 229">
                  <a:extLst>
                    <a:ext uri="{FF2B5EF4-FFF2-40B4-BE49-F238E27FC236}">
                      <a16:creationId xmlns:a16="http://schemas.microsoft.com/office/drawing/2014/main" id="{D193BCE1-1B29-04F9-5CC1-89F18210292B}"/>
                    </a:ext>
                  </a:extLst>
                </p:cNvPr>
                <p:cNvPicPr/>
                <p:nvPr/>
              </p:nvPicPr>
              <p:blipFill>
                <a:blip r:embed="rId247"/>
                <a:stretch>
                  <a:fillRect/>
                </a:stretch>
              </p:blipFill>
              <p:spPr>
                <a:xfrm>
                  <a:off x="4745608" y="2791768"/>
                  <a:ext cx="35208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231" name="Ink 230">
                  <a:extLst>
                    <a:ext uri="{FF2B5EF4-FFF2-40B4-BE49-F238E27FC236}">
                      <a16:creationId xmlns:a16="http://schemas.microsoft.com/office/drawing/2014/main" id="{A0255631-BF5F-1C35-C8BF-FF995112E367}"/>
                    </a:ext>
                  </a:extLst>
                </p14:cNvPr>
                <p14:cNvContentPartPr/>
                <p14:nvPr/>
              </p14:nvContentPartPr>
              <p14:xfrm>
                <a:off x="4864408" y="3209368"/>
                <a:ext cx="227520" cy="164160"/>
              </p14:xfrm>
            </p:contentPart>
          </mc:Choice>
          <mc:Fallback xmlns="">
            <p:pic>
              <p:nvPicPr>
                <p:cNvPr id="231" name="Ink 230">
                  <a:extLst>
                    <a:ext uri="{FF2B5EF4-FFF2-40B4-BE49-F238E27FC236}">
                      <a16:creationId xmlns:a16="http://schemas.microsoft.com/office/drawing/2014/main" id="{A0255631-BF5F-1C35-C8BF-FF995112E367}"/>
                    </a:ext>
                  </a:extLst>
                </p:cNvPr>
                <p:cNvPicPr/>
                <p:nvPr/>
              </p:nvPicPr>
              <p:blipFill>
                <a:blip r:embed="rId249"/>
                <a:stretch>
                  <a:fillRect/>
                </a:stretch>
              </p:blipFill>
              <p:spPr>
                <a:xfrm>
                  <a:off x="4801768" y="2831368"/>
                  <a:ext cx="35316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232" name="Ink 231">
                  <a:extLst>
                    <a:ext uri="{FF2B5EF4-FFF2-40B4-BE49-F238E27FC236}">
                      <a16:creationId xmlns:a16="http://schemas.microsoft.com/office/drawing/2014/main" id="{DDA7B6BF-DB82-C555-CE5A-188896ED3DA1}"/>
                    </a:ext>
                  </a:extLst>
                </p14:cNvPr>
                <p14:cNvContentPartPr/>
                <p14:nvPr/>
              </p14:nvContentPartPr>
              <p14:xfrm>
                <a:off x="5017768" y="3299368"/>
                <a:ext cx="97920" cy="249120"/>
              </p14:xfrm>
            </p:contentPart>
          </mc:Choice>
          <mc:Fallback xmlns="">
            <p:pic>
              <p:nvPicPr>
                <p:cNvPr id="232" name="Ink 231">
                  <a:extLst>
                    <a:ext uri="{FF2B5EF4-FFF2-40B4-BE49-F238E27FC236}">
                      <a16:creationId xmlns:a16="http://schemas.microsoft.com/office/drawing/2014/main" id="{DDA7B6BF-DB82-C555-CE5A-188896ED3DA1}"/>
                    </a:ext>
                  </a:extLst>
                </p:cNvPr>
                <p:cNvPicPr/>
                <p:nvPr/>
              </p:nvPicPr>
              <p:blipFill>
                <a:blip r:embed="rId251"/>
                <a:stretch>
                  <a:fillRect/>
                </a:stretch>
              </p:blipFill>
              <p:spPr>
                <a:xfrm>
                  <a:off x="4954768" y="2921368"/>
                  <a:ext cx="22356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233" name="Ink 232">
                  <a:extLst>
                    <a:ext uri="{FF2B5EF4-FFF2-40B4-BE49-F238E27FC236}">
                      <a16:creationId xmlns:a16="http://schemas.microsoft.com/office/drawing/2014/main" id="{F40E472B-BADF-CBB8-EF41-8A778644B203}"/>
                    </a:ext>
                  </a:extLst>
                </p14:cNvPr>
                <p14:cNvContentPartPr/>
                <p14:nvPr/>
              </p14:nvContentPartPr>
              <p14:xfrm>
                <a:off x="5069248" y="3373528"/>
                <a:ext cx="69840" cy="347760"/>
              </p14:xfrm>
            </p:contentPart>
          </mc:Choice>
          <mc:Fallback xmlns="">
            <p:pic>
              <p:nvPicPr>
                <p:cNvPr id="233" name="Ink 232">
                  <a:extLst>
                    <a:ext uri="{FF2B5EF4-FFF2-40B4-BE49-F238E27FC236}">
                      <a16:creationId xmlns:a16="http://schemas.microsoft.com/office/drawing/2014/main" id="{F40E472B-BADF-CBB8-EF41-8A778644B203}"/>
                    </a:ext>
                  </a:extLst>
                </p:cNvPr>
                <p:cNvPicPr/>
                <p:nvPr/>
              </p:nvPicPr>
              <p:blipFill>
                <a:blip r:embed="rId253"/>
                <a:stretch>
                  <a:fillRect/>
                </a:stretch>
              </p:blipFill>
              <p:spPr>
                <a:xfrm>
                  <a:off x="5006608" y="2995888"/>
                  <a:ext cx="195480" cy="11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234" name="Ink 233">
                  <a:extLst>
                    <a:ext uri="{FF2B5EF4-FFF2-40B4-BE49-F238E27FC236}">
                      <a16:creationId xmlns:a16="http://schemas.microsoft.com/office/drawing/2014/main" id="{BDCCC156-FD2A-F776-D446-A02300E2B14F}"/>
                    </a:ext>
                  </a:extLst>
                </p14:cNvPr>
                <p14:cNvContentPartPr/>
                <p14:nvPr/>
              </p14:nvContentPartPr>
              <p14:xfrm>
                <a:off x="5065288" y="3365968"/>
                <a:ext cx="83880" cy="367920"/>
              </p14:xfrm>
            </p:contentPart>
          </mc:Choice>
          <mc:Fallback xmlns="">
            <p:pic>
              <p:nvPicPr>
                <p:cNvPr id="234" name="Ink 233">
                  <a:extLst>
                    <a:ext uri="{FF2B5EF4-FFF2-40B4-BE49-F238E27FC236}">
                      <a16:creationId xmlns:a16="http://schemas.microsoft.com/office/drawing/2014/main" id="{BDCCC156-FD2A-F776-D446-A02300E2B14F}"/>
                    </a:ext>
                  </a:extLst>
                </p:cNvPr>
                <p:cNvPicPr/>
                <p:nvPr/>
              </p:nvPicPr>
              <p:blipFill>
                <a:blip r:embed="rId255"/>
                <a:stretch>
                  <a:fillRect/>
                </a:stretch>
              </p:blipFill>
              <p:spPr>
                <a:xfrm>
                  <a:off x="5002648" y="2987968"/>
                  <a:ext cx="20952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235" name="Ink 234">
                  <a:extLst>
                    <a:ext uri="{FF2B5EF4-FFF2-40B4-BE49-F238E27FC236}">
                      <a16:creationId xmlns:a16="http://schemas.microsoft.com/office/drawing/2014/main" id="{35020929-DED4-86B9-80E0-CADD17001877}"/>
                    </a:ext>
                  </a:extLst>
                </p14:cNvPr>
                <p14:cNvContentPartPr/>
                <p14:nvPr/>
              </p14:nvContentPartPr>
              <p14:xfrm>
                <a:off x="4830928" y="3629128"/>
                <a:ext cx="297360" cy="231840"/>
              </p14:xfrm>
            </p:contentPart>
          </mc:Choice>
          <mc:Fallback xmlns="">
            <p:pic>
              <p:nvPicPr>
                <p:cNvPr id="235" name="Ink 234">
                  <a:extLst>
                    <a:ext uri="{FF2B5EF4-FFF2-40B4-BE49-F238E27FC236}">
                      <a16:creationId xmlns:a16="http://schemas.microsoft.com/office/drawing/2014/main" id="{35020929-DED4-86B9-80E0-CADD17001877}"/>
                    </a:ext>
                  </a:extLst>
                </p:cNvPr>
                <p:cNvPicPr/>
                <p:nvPr/>
              </p:nvPicPr>
              <p:blipFill>
                <a:blip r:embed="rId257"/>
                <a:stretch>
                  <a:fillRect/>
                </a:stretch>
              </p:blipFill>
              <p:spPr>
                <a:xfrm>
                  <a:off x="4767928" y="3251488"/>
                  <a:ext cx="423000" cy="9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236" name="Ink 235">
                  <a:extLst>
                    <a:ext uri="{FF2B5EF4-FFF2-40B4-BE49-F238E27FC236}">
                      <a16:creationId xmlns:a16="http://schemas.microsoft.com/office/drawing/2014/main" id="{689F8C6E-A9FE-4A4A-0FF6-521EE9D93FAA}"/>
                    </a:ext>
                  </a:extLst>
                </p14:cNvPr>
                <p14:cNvContentPartPr/>
                <p14:nvPr/>
              </p14:nvContentPartPr>
              <p14:xfrm>
                <a:off x="4778368" y="3737488"/>
                <a:ext cx="286560" cy="117000"/>
              </p14:xfrm>
            </p:contentPart>
          </mc:Choice>
          <mc:Fallback xmlns="">
            <p:pic>
              <p:nvPicPr>
                <p:cNvPr id="236" name="Ink 235">
                  <a:extLst>
                    <a:ext uri="{FF2B5EF4-FFF2-40B4-BE49-F238E27FC236}">
                      <a16:creationId xmlns:a16="http://schemas.microsoft.com/office/drawing/2014/main" id="{689F8C6E-A9FE-4A4A-0FF6-521EE9D93FAA}"/>
                    </a:ext>
                  </a:extLst>
                </p:cNvPr>
                <p:cNvPicPr/>
                <p:nvPr/>
              </p:nvPicPr>
              <p:blipFill>
                <a:blip r:embed="rId259"/>
                <a:stretch>
                  <a:fillRect/>
                </a:stretch>
              </p:blipFill>
              <p:spPr>
                <a:xfrm>
                  <a:off x="4715368" y="3359848"/>
                  <a:ext cx="4122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237" name="Ink 236">
                  <a:extLst>
                    <a:ext uri="{FF2B5EF4-FFF2-40B4-BE49-F238E27FC236}">
                      <a16:creationId xmlns:a16="http://schemas.microsoft.com/office/drawing/2014/main" id="{7E4348E9-8259-0453-FD1B-22973436DD49}"/>
                    </a:ext>
                  </a:extLst>
                </p14:cNvPr>
                <p14:cNvContentPartPr/>
                <p14:nvPr/>
              </p14:nvContentPartPr>
              <p14:xfrm>
                <a:off x="4708888" y="3757648"/>
                <a:ext cx="288000" cy="111600"/>
              </p14:xfrm>
            </p:contentPart>
          </mc:Choice>
          <mc:Fallback xmlns="">
            <p:pic>
              <p:nvPicPr>
                <p:cNvPr id="237" name="Ink 236">
                  <a:extLst>
                    <a:ext uri="{FF2B5EF4-FFF2-40B4-BE49-F238E27FC236}">
                      <a16:creationId xmlns:a16="http://schemas.microsoft.com/office/drawing/2014/main" id="{7E4348E9-8259-0453-FD1B-22973436DD49}"/>
                    </a:ext>
                  </a:extLst>
                </p:cNvPr>
                <p:cNvPicPr/>
                <p:nvPr/>
              </p:nvPicPr>
              <p:blipFill>
                <a:blip r:embed="rId261"/>
                <a:stretch>
                  <a:fillRect/>
                </a:stretch>
              </p:blipFill>
              <p:spPr>
                <a:xfrm>
                  <a:off x="4646248" y="3380008"/>
                  <a:ext cx="41364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238" name="Ink 237">
                  <a:extLst>
                    <a:ext uri="{FF2B5EF4-FFF2-40B4-BE49-F238E27FC236}">
                      <a16:creationId xmlns:a16="http://schemas.microsoft.com/office/drawing/2014/main" id="{794F033D-A54A-84A3-6666-ABCD006F8766}"/>
                    </a:ext>
                  </a:extLst>
                </p14:cNvPr>
                <p14:cNvContentPartPr/>
                <p14:nvPr/>
              </p14:nvContentPartPr>
              <p14:xfrm>
                <a:off x="4677208" y="3742528"/>
                <a:ext cx="356040" cy="101880"/>
              </p14:xfrm>
            </p:contentPart>
          </mc:Choice>
          <mc:Fallback xmlns="">
            <p:pic>
              <p:nvPicPr>
                <p:cNvPr id="238" name="Ink 237">
                  <a:extLst>
                    <a:ext uri="{FF2B5EF4-FFF2-40B4-BE49-F238E27FC236}">
                      <a16:creationId xmlns:a16="http://schemas.microsoft.com/office/drawing/2014/main" id="{794F033D-A54A-84A3-6666-ABCD006F8766}"/>
                    </a:ext>
                  </a:extLst>
                </p:cNvPr>
                <p:cNvPicPr/>
                <p:nvPr/>
              </p:nvPicPr>
              <p:blipFill>
                <a:blip r:embed="rId263"/>
                <a:stretch>
                  <a:fillRect/>
                </a:stretch>
              </p:blipFill>
              <p:spPr>
                <a:xfrm>
                  <a:off x="4614568" y="3364888"/>
                  <a:ext cx="481680" cy="85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239" name="Ink 238">
                  <a:extLst>
                    <a:ext uri="{FF2B5EF4-FFF2-40B4-BE49-F238E27FC236}">
                      <a16:creationId xmlns:a16="http://schemas.microsoft.com/office/drawing/2014/main" id="{EA98AFD2-906E-9086-4971-48C0568F7E46}"/>
                    </a:ext>
                  </a:extLst>
                </p14:cNvPr>
                <p14:cNvContentPartPr/>
                <p14:nvPr/>
              </p14:nvContentPartPr>
              <p14:xfrm>
                <a:off x="4670008" y="3745048"/>
                <a:ext cx="320040" cy="118440"/>
              </p14:xfrm>
            </p:contentPart>
          </mc:Choice>
          <mc:Fallback xmlns="">
            <p:pic>
              <p:nvPicPr>
                <p:cNvPr id="239" name="Ink 238">
                  <a:extLst>
                    <a:ext uri="{FF2B5EF4-FFF2-40B4-BE49-F238E27FC236}">
                      <a16:creationId xmlns:a16="http://schemas.microsoft.com/office/drawing/2014/main" id="{EA98AFD2-906E-9086-4971-48C0568F7E46}"/>
                    </a:ext>
                  </a:extLst>
                </p:cNvPr>
                <p:cNvPicPr/>
                <p:nvPr/>
              </p:nvPicPr>
              <p:blipFill>
                <a:blip r:embed="rId265"/>
                <a:stretch>
                  <a:fillRect/>
                </a:stretch>
              </p:blipFill>
              <p:spPr>
                <a:xfrm>
                  <a:off x="4607008" y="3367408"/>
                  <a:ext cx="44568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240" name="Ink 239">
                  <a:extLst>
                    <a:ext uri="{FF2B5EF4-FFF2-40B4-BE49-F238E27FC236}">
                      <a16:creationId xmlns:a16="http://schemas.microsoft.com/office/drawing/2014/main" id="{46E2227A-DA20-73C5-1413-39940AC72E99}"/>
                    </a:ext>
                  </a:extLst>
                </p14:cNvPr>
                <p14:cNvContentPartPr/>
                <p14:nvPr/>
              </p14:nvContentPartPr>
              <p14:xfrm>
                <a:off x="4650928" y="3770248"/>
                <a:ext cx="360360" cy="75240"/>
              </p14:xfrm>
            </p:contentPart>
          </mc:Choice>
          <mc:Fallback xmlns="">
            <p:pic>
              <p:nvPicPr>
                <p:cNvPr id="240" name="Ink 239">
                  <a:extLst>
                    <a:ext uri="{FF2B5EF4-FFF2-40B4-BE49-F238E27FC236}">
                      <a16:creationId xmlns:a16="http://schemas.microsoft.com/office/drawing/2014/main" id="{46E2227A-DA20-73C5-1413-39940AC72E99}"/>
                    </a:ext>
                  </a:extLst>
                </p:cNvPr>
                <p:cNvPicPr/>
                <p:nvPr/>
              </p:nvPicPr>
              <p:blipFill>
                <a:blip r:embed="rId267"/>
                <a:stretch>
                  <a:fillRect/>
                </a:stretch>
              </p:blipFill>
              <p:spPr>
                <a:xfrm>
                  <a:off x="4588288" y="3392608"/>
                  <a:ext cx="486000" cy="83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242" name="Ink 241">
                  <a:extLst>
                    <a:ext uri="{FF2B5EF4-FFF2-40B4-BE49-F238E27FC236}">
                      <a16:creationId xmlns:a16="http://schemas.microsoft.com/office/drawing/2014/main" id="{658851F9-B35E-1A44-FA5E-7E157A2B0A56}"/>
                    </a:ext>
                  </a:extLst>
                </p14:cNvPr>
                <p14:cNvContentPartPr/>
                <p14:nvPr/>
              </p14:nvContentPartPr>
              <p14:xfrm>
                <a:off x="4923448" y="3560368"/>
                <a:ext cx="165240" cy="281160"/>
              </p14:xfrm>
            </p:contentPart>
          </mc:Choice>
          <mc:Fallback xmlns="">
            <p:pic>
              <p:nvPicPr>
                <p:cNvPr id="242" name="Ink 241">
                  <a:extLst>
                    <a:ext uri="{FF2B5EF4-FFF2-40B4-BE49-F238E27FC236}">
                      <a16:creationId xmlns:a16="http://schemas.microsoft.com/office/drawing/2014/main" id="{658851F9-B35E-1A44-FA5E-7E157A2B0A56}"/>
                    </a:ext>
                  </a:extLst>
                </p:cNvPr>
                <p:cNvPicPr/>
                <p:nvPr/>
              </p:nvPicPr>
              <p:blipFill>
                <a:blip r:embed="rId269"/>
                <a:stretch>
                  <a:fillRect/>
                </a:stretch>
              </p:blipFill>
              <p:spPr>
                <a:xfrm>
                  <a:off x="4860808" y="3182728"/>
                  <a:ext cx="29088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43" name="Ink 242">
                  <a:extLst>
                    <a:ext uri="{FF2B5EF4-FFF2-40B4-BE49-F238E27FC236}">
                      <a16:creationId xmlns:a16="http://schemas.microsoft.com/office/drawing/2014/main" id="{80F32354-D30C-A51A-D9FE-595D29DBA7A1}"/>
                    </a:ext>
                  </a:extLst>
                </p14:cNvPr>
                <p14:cNvContentPartPr/>
                <p14:nvPr/>
              </p14:nvContentPartPr>
              <p14:xfrm>
                <a:off x="4803928" y="3558928"/>
                <a:ext cx="291600" cy="310320"/>
              </p14:xfrm>
            </p:contentPart>
          </mc:Choice>
          <mc:Fallback xmlns="">
            <p:pic>
              <p:nvPicPr>
                <p:cNvPr id="243" name="Ink 242">
                  <a:extLst>
                    <a:ext uri="{FF2B5EF4-FFF2-40B4-BE49-F238E27FC236}">
                      <a16:creationId xmlns:a16="http://schemas.microsoft.com/office/drawing/2014/main" id="{80F32354-D30C-A51A-D9FE-595D29DBA7A1}"/>
                    </a:ext>
                  </a:extLst>
                </p:cNvPr>
                <p:cNvPicPr/>
                <p:nvPr/>
              </p:nvPicPr>
              <p:blipFill>
                <a:blip r:embed="rId271"/>
                <a:stretch>
                  <a:fillRect/>
                </a:stretch>
              </p:blipFill>
              <p:spPr>
                <a:xfrm>
                  <a:off x="4740928" y="3181288"/>
                  <a:ext cx="417240" cy="106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44" name="Ink 243">
                  <a:extLst>
                    <a:ext uri="{FF2B5EF4-FFF2-40B4-BE49-F238E27FC236}">
                      <a16:creationId xmlns:a16="http://schemas.microsoft.com/office/drawing/2014/main" id="{DD30796E-6D31-1957-F978-2AE3492AAC36}"/>
                    </a:ext>
                  </a:extLst>
                </p14:cNvPr>
                <p14:cNvContentPartPr/>
                <p14:nvPr/>
              </p14:nvContentPartPr>
              <p14:xfrm>
                <a:off x="4904008" y="3554608"/>
                <a:ext cx="200160" cy="260640"/>
              </p14:xfrm>
            </p:contentPart>
          </mc:Choice>
          <mc:Fallback xmlns="">
            <p:pic>
              <p:nvPicPr>
                <p:cNvPr id="244" name="Ink 243">
                  <a:extLst>
                    <a:ext uri="{FF2B5EF4-FFF2-40B4-BE49-F238E27FC236}">
                      <a16:creationId xmlns:a16="http://schemas.microsoft.com/office/drawing/2014/main" id="{DD30796E-6D31-1957-F978-2AE3492AAC36}"/>
                    </a:ext>
                  </a:extLst>
                </p:cNvPr>
                <p:cNvPicPr/>
                <p:nvPr/>
              </p:nvPicPr>
              <p:blipFill>
                <a:blip r:embed="rId273"/>
                <a:stretch>
                  <a:fillRect/>
                </a:stretch>
              </p:blipFill>
              <p:spPr>
                <a:xfrm>
                  <a:off x="4841368" y="3176608"/>
                  <a:ext cx="3258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45" name="Ink 244">
                  <a:extLst>
                    <a:ext uri="{FF2B5EF4-FFF2-40B4-BE49-F238E27FC236}">
                      <a16:creationId xmlns:a16="http://schemas.microsoft.com/office/drawing/2014/main" id="{62BE6136-AC73-5AD8-639E-803EB834DDD3}"/>
                    </a:ext>
                  </a:extLst>
                </p14:cNvPr>
                <p14:cNvContentPartPr/>
                <p14:nvPr/>
              </p14:nvContentPartPr>
              <p14:xfrm>
                <a:off x="4833088" y="3795088"/>
                <a:ext cx="216000" cy="79200"/>
              </p14:xfrm>
            </p:contentPart>
          </mc:Choice>
          <mc:Fallback xmlns="">
            <p:pic>
              <p:nvPicPr>
                <p:cNvPr id="245" name="Ink 244">
                  <a:extLst>
                    <a:ext uri="{FF2B5EF4-FFF2-40B4-BE49-F238E27FC236}">
                      <a16:creationId xmlns:a16="http://schemas.microsoft.com/office/drawing/2014/main" id="{62BE6136-AC73-5AD8-639E-803EB834DDD3}"/>
                    </a:ext>
                  </a:extLst>
                </p:cNvPr>
                <p:cNvPicPr/>
                <p:nvPr/>
              </p:nvPicPr>
              <p:blipFill>
                <a:blip r:embed="rId275"/>
                <a:stretch>
                  <a:fillRect/>
                </a:stretch>
              </p:blipFill>
              <p:spPr>
                <a:xfrm>
                  <a:off x="4770448" y="3417448"/>
                  <a:ext cx="34164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46" name="Ink 245">
                  <a:extLst>
                    <a:ext uri="{FF2B5EF4-FFF2-40B4-BE49-F238E27FC236}">
                      <a16:creationId xmlns:a16="http://schemas.microsoft.com/office/drawing/2014/main" id="{D3D094CA-CD80-B35D-323D-6859F8F87F8F}"/>
                    </a:ext>
                  </a:extLst>
                </p14:cNvPr>
                <p14:cNvContentPartPr/>
                <p14:nvPr/>
              </p14:nvContentPartPr>
              <p14:xfrm>
                <a:off x="4958728" y="3636688"/>
                <a:ext cx="164160" cy="201240"/>
              </p14:xfrm>
            </p:contentPart>
          </mc:Choice>
          <mc:Fallback xmlns="">
            <p:pic>
              <p:nvPicPr>
                <p:cNvPr id="246" name="Ink 245">
                  <a:extLst>
                    <a:ext uri="{FF2B5EF4-FFF2-40B4-BE49-F238E27FC236}">
                      <a16:creationId xmlns:a16="http://schemas.microsoft.com/office/drawing/2014/main" id="{D3D094CA-CD80-B35D-323D-6859F8F87F8F}"/>
                    </a:ext>
                  </a:extLst>
                </p:cNvPr>
                <p:cNvPicPr/>
                <p:nvPr/>
              </p:nvPicPr>
              <p:blipFill>
                <a:blip r:embed="rId277"/>
                <a:stretch>
                  <a:fillRect/>
                </a:stretch>
              </p:blipFill>
              <p:spPr>
                <a:xfrm>
                  <a:off x="4895728" y="3259048"/>
                  <a:ext cx="2898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47" name="Ink 246">
                  <a:extLst>
                    <a:ext uri="{FF2B5EF4-FFF2-40B4-BE49-F238E27FC236}">
                      <a16:creationId xmlns:a16="http://schemas.microsoft.com/office/drawing/2014/main" id="{C24C29C8-0F34-FDC7-E919-A422D9C54C14}"/>
                    </a:ext>
                  </a:extLst>
                </p14:cNvPr>
                <p14:cNvContentPartPr/>
                <p14:nvPr/>
              </p14:nvContentPartPr>
              <p14:xfrm>
                <a:off x="5037208" y="3554608"/>
                <a:ext cx="85320" cy="256320"/>
              </p14:xfrm>
            </p:contentPart>
          </mc:Choice>
          <mc:Fallback xmlns="">
            <p:pic>
              <p:nvPicPr>
                <p:cNvPr id="247" name="Ink 246">
                  <a:extLst>
                    <a:ext uri="{FF2B5EF4-FFF2-40B4-BE49-F238E27FC236}">
                      <a16:creationId xmlns:a16="http://schemas.microsoft.com/office/drawing/2014/main" id="{C24C29C8-0F34-FDC7-E919-A422D9C54C14}"/>
                    </a:ext>
                  </a:extLst>
                </p:cNvPr>
                <p:cNvPicPr/>
                <p:nvPr/>
              </p:nvPicPr>
              <p:blipFill>
                <a:blip r:embed="rId279"/>
                <a:stretch>
                  <a:fillRect/>
                </a:stretch>
              </p:blipFill>
              <p:spPr>
                <a:xfrm>
                  <a:off x="4974208" y="3176608"/>
                  <a:ext cx="210960" cy="10119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69" name="Ink 268">
                <a:extLst>
                  <a:ext uri="{FF2B5EF4-FFF2-40B4-BE49-F238E27FC236}">
                    <a16:creationId xmlns:a16="http://schemas.microsoft.com/office/drawing/2014/main" id="{67D9796F-0141-A09E-5F27-173F30C3B3B3}"/>
                  </a:ext>
                </a:extLst>
              </p14:cNvPr>
              <p14:cNvContentPartPr/>
              <p14:nvPr/>
            </p14:nvContentPartPr>
            <p14:xfrm>
              <a:off x="5213968" y="3568648"/>
              <a:ext cx="10440" cy="11880"/>
            </p14:xfrm>
          </p:contentPart>
        </mc:Choice>
        <mc:Fallback xmlns="">
          <p:pic>
            <p:nvPicPr>
              <p:cNvPr id="269" name="Ink 268">
                <a:extLst>
                  <a:ext uri="{FF2B5EF4-FFF2-40B4-BE49-F238E27FC236}">
                    <a16:creationId xmlns:a16="http://schemas.microsoft.com/office/drawing/2014/main" id="{67D9796F-0141-A09E-5F27-173F30C3B3B3}"/>
                  </a:ext>
                </a:extLst>
              </p:cNvPr>
              <p:cNvPicPr/>
              <p:nvPr/>
            </p:nvPicPr>
            <p:blipFill>
              <a:blip r:embed="rId281"/>
              <a:stretch>
                <a:fillRect/>
              </a:stretch>
            </p:blipFill>
            <p:spPr>
              <a:xfrm>
                <a:off x="5150968" y="3191008"/>
                <a:ext cx="136080" cy="767520"/>
              </a:xfrm>
              <a:prstGeom prst="rect">
                <a:avLst/>
              </a:prstGeom>
            </p:spPr>
          </p:pic>
        </mc:Fallback>
      </mc:AlternateContent>
      <p:grpSp>
        <p:nvGrpSpPr>
          <p:cNvPr id="386" name="Group 385">
            <a:extLst>
              <a:ext uri="{FF2B5EF4-FFF2-40B4-BE49-F238E27FC236}">
                <a16:creationId xmlns:a16="http://schemas.microsoft.com/office/drawing/2014/main" id="{44F549B6-9C2F-4491-347E-1175FDCBF5ED}"/>
              </a:ext>
            </a:extLst>
          </p:cNvPr>
          <p:cNvGrpSpPr/>
          <p:nvPr/>
        </p:nvGrpSpPr>
        <p:grpSpPr>
          <a:xfrm>
            <a:off x="3607288" y="2833168"/>
            <a:ext cx="2473560" cy="1419480"/>
            <a:chOff x="3607288" y="2833168"/>
            <a:chExt cx="2473560" cy="1419480"/>
          </a:xfrm>
        </p:grpSpPr>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300" name="Ink 299">
                  <a:extLst>
                    <a:ext uri="{FF2B5EF4-FFF2-40B4-BE49-F238E27FC236}">
                      <a16:creationId xmlns:a16="http://schemas.microsoft.com/office/drawing/2014/main" id="{2D95A572-F385-6DEA-B280-934F364B8283}"/>
                    </a:ext>
                  </a:extLst>
                </p14:cNvPr>
                <p14:cNvContentPartPr/>
                <p14:nvPr/>
              </p14:nvContentPartPr>
              <p14:xfrm>
                <a:off x="4581448" y="2968888"/>
                <a:ext cx="74160" cy="10080"/>
              </p14:xfrm>
            </p:contentPart>
          </mc:Choice>
          <mc:Fallback xmlns="">
            <p:pic>
              <p:nvPicPr>
                <p:cNvPr id="300" name="Ink 299">
                  <a:extLst>
                    <a:ext uri="{FF2B5EF4-FFF2-40B4-BE49-F238E27FC236}">
                      <a16:creationId xmlns:a16="http://schemas.microsoft.com/office/drawing/2014/main" id="{2D95A572-F385-6DEA-B280-934F364B8283}"/>
                    </a:ext>
                  </a:extLst>
                </p:cNvPr>
                <p:cNvPicPr/>
                <p:nvPr/>
              </p:nvPicPr>
              <p:blipFill>
                <a:blip r:embed="rId283"/>
                <a:stretch>
                  <a:fillRect/>
                </a:stretch>
              </p:blipFill>
              <p:spPr>
                <a:xfrm>
                  <a:off x="4518808" y="2590888"/>
                  <a:ext cx="19980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301" name="Ink 300">
                  <a:extLst>
                    <a:ext uri="{FF2B5EF4-FFF2-40B4-BE49-F238E27FC236}">
                      <a16:creationId xmlns:a16="http://schemas.microsoft.com/office/drawing/2014/main" id="{FA55CD11-F889-F609-F60F-011ACC7E4FAB}"/>
                    </a:ext>
                  </a:extLst>
                </p14:cNvPr>
                <p14:cNvContentPartPr/>
                <p14:nvPr/>
              </p14:nvContentPartPr>
              <p14:xfrm>
                <a:off x="4313608" y="2868808"/>
                <a:ext cx="844560" cy="196560"/>
              </p14:xfrm>
            </p:contentPart>
          </mc:Choice>
          <mc:Fallback xmlns="">
            <p:pic>
              <p:nvPicPr>
                <p:cNvPr id="301" name="Ink 300">
                  <a:extLst>
                    <a:ext uri="{FF2B5EF4-FFF2-40B4-BE49-F238E27FC236}">
                      <a16:creationId xmlns:a16="http://schemas.microsoft.com/office/drawing/2014/main" id="{FA55CD11-F889-F609-F60F-011ACC7E4FAB}"/>
                    </a:ext>
                  </a:extLst>
                </p:cNvPr>
                <p:cNvPicPr/>
                <p:nvPr/>
              </p:nvPicPr>
              <p:blipFill>
                <a:blip r:embed="rId285"/>
                <a:stretch>
                  <a:fillRect/>
                </a:stretch>
              </p:blipFill>
              <p:spPr>
                <a:xfrm>
                  <a:off x="4250968" y="2491168"/>
                  <a:ext cx="97020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302" name="Ink 301">
                  <a:extLst>
                    <a:ext uri="{FF2B5EF4-FFF2-40B4-BE49-F238E27FC236}">
                      <a16:creationId xmlns:a16="http://schemas.microsoft.com/office/drawing/2014/main" id="{DE13F133-A02A-B24F-575F-4E8ACF10DDE4}"/>
                    </a:ext>
                  </a:extLst>
                </p14:cNvPr>
                <p14:cNvContentPartPr/>
                <p14:nvPr/>
              </p14:nvContentPartPr>
              <p14:xfrm>
                <a:off x="4231168" y="2895088"/>
                <a:ext cx="622080" cy="203040"/>
              </p14:xfrm>
            </p:contentPart>
          </mc:Choice>
          <mc:Fallback xmlns="">
            <p:pic>
              <p:nvPicPr>
                <p:cNvPr id="302" name="Ink 301">
                  <a:extLst>
                    <a:ext uri="{FF2B5EF4-FFF2-40B4-BE49-F238E27FC236}">
                      <a16:creationId xmlns:a16="http://schemas.microsoft.com/office/drawing/2014/main" id="{DE13F133-A02A-B24F-575F-4E8ACF10DDE4}"/>
                    </a:ext>
                  </a:extLst>
                </p:cNvPr>
                <p:cNvPicPr/>
                <p:nvPr/>
              </p:nvPicPr>
              <p:blipFill>
                <a:blip r:embed="rId287"/>
                <a:stretch>
                  <a:fillRect/>
                </a:stretch>
              </p:blipFill>
              <p:spPr>
                <a:xfrm>
                  <a:off x="4168168" y="2517088"/>
                  <a:ext cx="74772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303" name="Ink 302">
                  <a:extLst>
                    <a:ext uri="{FF2B5EF4-FFF2-40B4-BE49-F238E27FC236}">
                      <a16:creationId xmlns:a16="http://schemas.microsoft.com/office/drawing/2014/main" id="{0E9BC11F-CADC-4962-D1B3-B420670F4B19}"/>
                    </a:ext>
                  </a:extLst>
                </p14:cNvPr>
                <p14:cNvContentPartPr/>
                <p14:nvPr/>
              </p14:nvContentPartPr>
              <p14:xfrm>
                <a:off x="4799248" y="2867368"/>
                <a:ext cx="29160" cy="19080"/>
              </p14:xfrm>
            </p:contentPart>
          </mc:Choice>
          <mc:Fallback xmlns="">
            <p:pic>
              <p:nvPicPr>
                <p:cNvPr id="303" name="Ink 302">
                  <a:extLst>
                    <a:ext uri="{FF2B5EF4-FFF2-40B4-BE49-F238E27FC236}">
                      <a16:creationId xmlns:a16="http://schemas.microsoft.com/office/drawing/2014/main" id="{0E9BC11F-CADC-4962-D1B3-B420670F4B19}"/>
                    </a:ext>
                  </a:extLst>
                </p:cNvPr>
                <p:cNvPicPr/>
                <p:nvPr/>
              </p:nvPicPr>
              <p:blipFill>
                <a:blip r:embed="rId289"/>
                <a:stretch>
                  <a:fillRect/>
                </a:stretch>
              </p:blipFill>
              <p:spPr>
                <a:xfrm>
                  <a:off x="4736248" y="2489728"/>
                  <a:ext cx="1548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304" name="Ink 303">
                  <a:extLst>
                    <a:ext uri="{FF2B5EF4-FFF2-40B4-BE49-F238E27FC236}">
                      <a16:creationId xmlns:a16="http://schemas.microsoft.com/office/drawing/2014/main" id="{B56CAF17-3B42-6B7E-5972-959557CAF6CF}"/>
                    </a:ext>
                  </a:extLst>
                </p14:cNvPr>
                <p14:cNvContentPartPr/>
                <p14:nvPr/>
              </p14:nvContentPartPr>
              <p14:xfrm>
                <a:off x="4087888" y="2833168"/>
                <a:ext cx="587160" cy="298800"/>
              </p14:xfrm>
            </p:contentPart>
          </mc:Choice>
          <mc:Fallback xmlns="">
            <p:pic>
              <p:nvPicPr>
                <p:cNvPr id="304" name="Ink 303">
                  <a:extLst>
                    <a:ext uri="{FF2B5EF4-FFF2-40B4-BE49-F238E27FC236}">
                      <a16:creationId xmlns:a16="http://schemas.microsoft.com/office/drawing/2014/main" id="{B56CAF17-3B42-6B7E-5972-959557CAF6CF}"/>
                    </a:ext>
                  </a:extLst>
                </p:cNvPr>
                <p:cNvPicPr/>
                <p:nvPr/>
              </p:nvPicPr>
              <p:blipFill>
                <a:blip r:embed="rId291"/>
                <a:stretch>
                  <a:fillRect/>
                </a:stretch>
              </p:blipFill>
              <p:spPr>
                <a:xfrm>
                  <a:off x="4024888" y="2455528"/>
                  <a:ext cx="712800" cy="105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305" name="Ink 304">
                  <a:extLst>
                    <a:ext uri="{FF2B5EF4-FFF2-40B4-BE49-F238E27FC236}">
                      <a16:creationId xmlns:a16="http://schemas.microsoft.com/office/drawing/2014/main" id="{A2E00BBA-5269-724F-35C5-5A23460563F9}"/>
                    </a:ext>
                  </a:extLst>
                </p14:cNvPr>
                <p14:cNvContentPartPr/>
                <p14:nvPr/>
              </p14:nvContentPartPr>
              <p14:xfrm>
                <a:off x="4319008" y="3050608"/>
                <a:ext cx="39600" cy="1800"/>
              </p14:xfrm>
            </p:contentPart>
          </mc:Choice>
          <mc:Fallback xmlns="">
            <p:pic>
              <p:nvPicPr>
                <p:cNvPr id="305" name="Ink 304">
                  <a:extLst>
                    <a:ext uri="{FF2B5EF4-FFF2-40B4-BE49-F238E27FC236}">
                      <a16:creationId xmlns:a16="http://schemas.microsoft.com/office/drawing/2014/main" id="{A2E00BBA-5269-724F-35C5-5A23460563F9}"/>
                    </a:ext>
                  </a:extLst>
                </p:cNvPr>
                <p:cNvPicPr/>
                <p:nvPr/>
              </p:nvPicPr>
              <p:blipFill>
                <a:blip r:embed="rId293"/>
                <a:stretch>
                  <a:fillRect/>
                </a:stretch>
              </p:blipFill>
              <p:spPr>
                <a:xfrm>
                  <a:off x="4256008" y="2672968"/>
                  <a:ext cx="16524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306" name="Ink 305">
                  <a:extLst>
                    <a:ext uri="{FF2B5EF4-FFF2-40B4-BE49-F238E27FC236}">
                      <a16:creationId xmlns:a16="http://schemas.microsoft.com/office/drawing/2014/main" id="{47C3F68E-DFE8-8B62-F49B-F14E83FE335B}"/>
                    </a:ext>
                  </a:extLst>
                </p14:cNvPr>
                <p14:cNvContentPartPr/>
                <p14:nvPr/>
              </p14:nvContentPartPr>
              <p14:xfrm>
                <a:off x="3988528" y="3068608"/>
                <a:ext cx="152640" cy="173880"/>
              </p14:xfrm>
            </p:contentPart>
          </mc:Choice>
          <mc:Fallback xmlns="">
            <p:pic>
              <p:nvPicPr>
                <p:cNvPr id="306" name="Ink 305">
                  <a:extLst>
                    <a:ext uri="{FF2B5EF4-FFF2-40B4-BE49-F238E27FC236}">
                      <a16:creationId xmlns:a16="http://schemas.microsoft.com/office/drawing/2014/main" id="{47C3F68E-DFE8-8B62-F49B-F14E83FE335B}"/>
                    </a:ext>
                  </a:extLst>
                </p:cNvPr>
                <p:cNvPicPr/>
                <p:nvPr/>
              </p:nvPicPr>
              <p:blipFill>
                <a:blip r:embed="rId295"/>
                <a:stretch>
                  <a:fillRect/>
                </a:stretch>
              </p:blipFill>
              <p:spPr>
                <a:xfrm>
                  <a:off x="3925528" y="2690608"/>
                  <a:ext cx="27828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307" name="Ink 306">
                  <a:extLst>
                    <a:ext uri="{FF2B5EF4-FFF2-40B4-BE49-F238E27FC236}">
                      <a16:creationId xmlns:a16="http://schemas.microsoft.com/office/drawing/2014/main" id="{D6C11563-7768-C4BD-1889-1C6ADA9CCB8E}"/>
                    </a:ext>
                  </a:extLst>
                </p14:cNvPr>
                <p14:cNvContentPartPr/>
                <p14:nvPr/>
              </p14:nvContentPartPr>
              <p14:xfrm>
                <a:off x="3903568" y="3008128"/>
                <a:ext cx="454320" cy="343440"/>
              </p14:xfrm>
            </p:contentPart>
          </mc:Choice>
          <mc:Fallback xmlns="">
            <p:pic>
              <p:nvPicPr>
                <p:cNvPr id="307" name="Ink 306">
                  <a:extLst>
                    <a:ext uri="{FF2B5EF4-FFF2-40B4-BE49-F238E27FC236}">
                      <a16:creationId xmlns:a16="http://schemas.microsoft.com/office/drawing/2014/main" id="{D6C11563-7768-C4BD-1889-1C6ADA9CCB8E}"/>
                    </a:ext>
                  </a:extLst>
                </p:cNvPr>
                <p:cNvPicPr/>
                <p:nvPr/>
              </p:nvPicPr>
              <p:blipFill>
                <a:blip r:embed="rId297"/>
                <a:stretch>
                  <a:fillRect/>
                </a:stretch>
              </p:blipFill>
              <p:spPr>
                <a:xfrm>
                  <a:off x="3840568" y="2630488"/>
                  <a:ext cx="5799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308" name="Ink 307">
                  <a:extLst>
                    <a:ext uri="{FF2B5EF4-FFF2-40B4-BE49-F238E27FC236}">
                      <a16:creationId xmlns:a16="http://schemas.microsoft.com/office/drawing/2014/main" id="{1E1DDBCA-28FD-94CC-52E4-85FFBA89B13C}"/>
                    </a:ext>
                  </a:extLst>
                </p14:cNvPr>
                <p14:cNvContentPartPr/>
                <p14:nvPr/>
              </p14:nvContentPartPr>
              <p14:xfrm>
                <a:off x="3797368" y="2914528"/>
                <a:ext cx="515880" cy="545040"/>
              </p14:xfrm>
            </p:contentPart>
          </mc:Choice>
          <mc:Fallback xmlns="">
            <p:pic>
              <p:nvPicPr>
                <p:cNvPr id="308" name="Ink 307">
                  <a:extLst>
                    <a:ext uri="{FF2B5EF4-FFF2-40B4-BE49-F238E27FC236}">
                      <a16:creationId xmlns:a16="http://schemas.microsoft.com/office/drawing/2014/main" id="{1E1DDBCA-28FD-94CC-52E4-85FFBA89B13C}"/>
                    </a:ext>
                  </a:extLst>
                </p:cNvPr>
                <p:cNvPicPr/>
                <p:nvPr/>
              </p:nvPicPr>
              <p:blipFill>
                <a:blip r:embed="rId299"/>
                <a:stretch>
                  <a:fillRect/>
                </a:stretch>
              </p:blipFill>
              <p:spPr>
                <a:xfrm>
                  <a:off x="3734368" y="2536528"/>
                  <a:ext cx="641520" cy="130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309" name="Ink 308">
                  <a:extLst>
                    <a:ext uri="{FF2B5EF4-FFF2-40B4-BE49-F238E27FC236}">
                      <a16:creationId xmlns:a16="http://schemas.microsoft.com/office/drawing/2014/main" id="{222A0774-2986-89EE-F7AE-7ED2B3D09F70}"/>
                    </a:ext>
                  </a:extLst>
                </p14:cNvPr>
                <p14:cNvContentPartPr/>
                <p14:nvPr/>
              </p14:nvContentPartPr>
              <p14:xfrm>
                <a:off x="3784408" y="2901208"/>
                <a:ext cx="543960" cy="710280"/>
              </p14:xfrm>
            </p:contentPart>
          </mc:Choice>
          <mc:Fallback xmlns="">
            <p:pic>
              <p:nvPicPr>
                <p:cNvPr id="309" name="Ink 308">
                  <a:extLst>
                    <a:ext uri="{FF2B5EF4-FFF2-40B4-BE49-F238E27FC236}">
                      <a16:creationId xmlns:a16="http://schemas.microsoft.com/office/drawing/2014/main" id="{222A0774-2986-89EE-F7AE-7ED2B3D09F70}"/>
                    </a:ext>
                  </a:extLst>
                </p:cNvPr>
                <p:cNvPicPr/>
                <p:nvPr/>
              </p:nvPicPr>
              <p:blipFill>
                <a:blip r:embed="rId301"/>
                <a:stretch>
                  <a:fillRect/>
                </a:stretch>
              </p:blipFill>
              <p:spPr>
                <a:xfrm>
                  <a:off x="3721768" y="2523568"/>
                  <a:ext cx="669600" cy="146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310" name="Ink 309">
                  <a:extLst>
                    <a:ext uri="{FF2B5EF4-FFF2-40B4-BE49-F238E27FC236}">
                      <a16:creationId xmlns:a16="http://schemas.microsoft.com/office/drawing/2014/main" id="{DD91A1A3-874F-3844-F9F6-9471424C859C}"/>
                    </a:ext>
                  </a:extLst>
                </p14:cNvPr>
                <p14:cNvContentPartPr/>
                <p14:nvPr/>
              </p14:nvContentPartPr>
              <p14:xfrm>
                <a:off x="3828328" y="2971408"/>
                <a:ext cx="361800" cy="887400"/>
              </p14:xfrm>
            </p:contentPart>
          </mc:Choice>
          <mc:Fallback xmlns="">
            <p:pic>
              <p:nvPicPr>
                <p:cNvPr id="310" name="Ink 309">
                  <a:extLst>
                    <a:ext uri="{FF2B5EF4-FFF2-40B4-BE49-F238E27FC236}">
                      <a16:creationId xmlns:a16="http://schemas.microsoft.com/office/drawing/2014/main" id="{DD91A1A3-874F-3844-F9F6-9471424C859C}"/>
                    </a:ext>
                  </a:extLst>
                </p:cNvPr>
                <p:cNvPicPr/>
                <p:nvPr/>
              </p:nvPicPr>
              <p:blipFill>
                <a:blip r:embed="rId303"/>
                <a:stretch>
                  <a:fillRect/>
                </a:stretch>
              </p:blipFill>
              <p:spPr>
                <a:xfrm>
                  <a:off x="3765688" y="2593408"/>
                  <a:ext cx="487440" cy="164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311" name="Ink 310">
                  <a:extLst>
                    <a:ext uri="{FF2B5EF4-FFF2-40B4-BE49-F238E27FC236}">
                      <a16:creationId xmlns:a16="http://schemas.microsoft.com/office/drawing/2014/main" id="{52648127-6F78-6D4D-7CBA-9EADCC27499B}"/>
                    </a:ext>
                  </a:extLst>
                </p14:cNvPr>
                <p14:cNvContentPartPr/>
                <p14:nvPr/>
              </p14:nvContentPartPr>
              <p14:xfrm>
                <a:off x="3937408" y="3179848"/>
                <a:ext cx="282960" cy="565200"/>
              </p14:xfrm>
            </p:contentPart>
          </mc:Choice>
          <mc:Fallback xmlns="">
            <p:pic>
              <p:nvPicPr>
                <p:cNvPr id="311" name="Ink 310">
                  <a:extLst>
                    <a:ext uri="{FF2B5EF4-FFF2-40B4-BE49-F238E27FC236}">
                      <a16:creationId xmlns:a16="http://schemas.microsoft.com/office/drawing/2014/main" id="{52648127-6F78-6D4D-7CBA-9EADCC27499B}"/>
                    </a:ext>
                  </a:extLst>
                </p:cNvPr>
                <p:cNvPicPr/>
                <p:nvPr/>
              </p:nvPicPr>
              <p:blipFill>
                <a:blip r:embed="rId305"/>
                <a:stretch>
                  <a:fillRect/>
                </a:stretch>
              </p:blipFill>
              <p:spPr>
                <a:xfrm>
                  <a:off x="3874408" y="2802208"/>
                  <a:ext cx="40860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312" name="Ink 311">
                  <a:extLst>
                    <a:ext uri="{FF2B5EF4-FFF2-40B4-BE49-F238E27FC236}">
                      <a16:creationId xmlns:a16="http://schemas.microsoft.com/office/drawing/2014/main" id="{1351CD2B-B3BA-830B-3456-26F0C75AC044}"/>
                    </a:ext>
                  </a:extLst>
                </p14:cNvPr>
                <p14:cNvContentPartPr/>
                <p14:nvPr/>
              </p14:nvContentPartPr>
              <p14:xfrm>
                <a:off x="3925888" y="3879328"/>
                <a:ext cx="5760" cy="31320"/>
              </p14:xfrm>
            </p:contentPart>
          </mc:Choice>
          <mc:Fallback xmlns="">
            <p:pic>
              <p:nvPicPr>
                <p:cNvPr id="312" name="Ink 311">
                  <a:extLst>
                    <a:ext uri="{FF2B5EF4-FFF2-40B4-BE49-F238E27FC236}">
                      <a16:creationId xmlns:a16="http://schemas.microsoft.com/office/drawing/2014/main" id="{1351CD2B-B3BA-830B-3456-26F0C75AC044}"/>
                    </a:ext>
                  </a:extLst>
                </p:cNvPr>
                <p:cNvPicPr/>
                <p:nvPr/>
              </p:nvPicPr>
              <p:blipFill>
                <a:blip r:embed="rId307"/>
                <a:stretch>
                  <a:fillRect/>
                </a:stretch>
              </p:blipFill>
              <p:spPr>
                <a:xfrm>
                  <a:off x="3863248" y="3501328"/>
                  <a:ext cx="13140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313" name="Ink 312">
                  <a:extLst>
                    <a:ext uri="{FF2B5EF4-FFF2-40B4-BE49-F238E27FC236}">
                      <a16:creationId xmlns:a16="http://schemas.microsoft.com/office/drawing/2014/main" id="{12AF7008-4C8F-45A5-DEEC-7FBF5AD50746}"/>
                    </a:ext>
                  </a:extLst>
                </p14:cNvPr>
                <p14:cNvContentPartPr/>
                <p14:nvPr/>
              </p14:nvContentPartPr>
              <p14:xfrm>
                <a:off x="3939208" y="3792928"/>
                <a:ext cx="299880" cy="327960"/>
              </p14:xfrm>
            </p:contentPart>
          </mc:Choice>
          <mc:Fallback xmlns="">
            <p:pic>
              <p:nvPicPr>
                <p:cNvPr id="313" name="Ink 312">
                  <a:extLst>
                    <a:ext uri="{FF2B5EF4-FFF2-40B4-BE49-F238E27FC236}">
                      <a16:creationId xmlns:a16="http://schemas.microsoft.com/office/drawing/2014/main" id="{12AF7008-4C8F-45A5-DEEC-7FBF5AD50746}"/>
                    </a:ext>
                  </a:extLst>
                </p:cNvPr>
                <p:cNvPicPr/>
                <p:nvPr/>
              </p:nvPicPr>
              <p:blipFill>
                <a:blip r:embed="rId309"/>
                <a:stretch>
                  <a:fillRect/>
                </a:stretch>
              </p:blipFill>
              <p:spPr>
                <a:xfrm>
                  <a:off x="3876568" y="3414928"/>
                  <a:ext cx="425520" cy="108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314" name="Ink 313">
                  <a:extLst>
                    <a:ext uri="{FF2B5EF4-FFF2-40B4-BE49-F238E27FC236}">
                      <a16:creationId xmlns:a16="http://schemas.microsoft.com/office/drawing/2014/main" id="{0E453B4D-4741-DB84-4150-155BD7E71CC3}"/>
                    </a:ext>
                  </a:extLst>
                </p14:cNvPr>
                <p14:cNvContentPartPr/>
                <p14:nvPr/>
              </p14:nvContentPartPr>
              <p14:xfrm>
                <a:off x="3998968" y="3775648"/>
                <a:ext cx="458280" cy="420120"/>
              </p14:xfrm>
            </p:contentPart>
          </mc:Choice>
          <mc:Fallback xmlns="">
            <p:pic>
              <p:nvPicPr>
                <p:cNvPr id="314" name="Ink 313">
                  <a:extLst>
                    <a:ext uri="{FF2B5EF4-FFF2-40B4-BE49-F238E27FC236}">
                      <a16:creationId xmlns:a16="http://schemas.microsoft.com/office/drawing/2014/main" id="{0E453B4D-4741-DB84-4150-155BD7E71CC3}"/>
                    </a:ext>
                  </a:extLst>
                </p:cNvPr>
                <p:cNvPicPr/>
                <p:nvPr/>
              </p:nvPicPr>
              <p:blipFill>
                <a:blip r:embed="rId311"/>
                <a:stretch>
                  <a:fillRect/>
                </a:stretch>
              </p:blipFill>
              <p:spPr>
                <a:xfrm>
                  <a:off x="3935968" y="3398008"/>
                  <a:ext cx="583920" cy="117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315" name="Ink 314">
                  <a:extLst>
                    <a:ext uri="{FF2B5EF4-FFF2-40B4-BE49-F238E27FC236}">
                      <a16:creationId xmlns:a16="http://schemas.microsoft.com/office/drawing/2014/main" id="{00D9E430-2AF4-EC60-C100-D4CF5AE05996}"/>
                    </a:ext>
                  </a:extLst>
                </p14:cNvPr>
                <p14:cNvContentPartPr/>
                <p14:nvPr/>
              </p14:nvContentPartPr>
              <p14:xfrm>
                <a:off x="4358608" y="3984808"/>
                <a:ext cx="564120" cy="267840"/>
              </p14:xfrm>
            </p:contentPart>
          </mc:Choice>
          <mc:Fallback xmlns="">
            <p:pic>
              <p:nvPicPr>
                <p:cNvPr id="315" name="Ink 314">
                  <a:extLst>
                    <a:ext uri="{FF2B5EF4-FFF2-40B4-BE49-F238E27FC236}">
                      <a16:creationId xmlns:a16="http://schemas.microsoft.com/office/drawing/2014/main" id="{00D9E430-2AF4-EC60-C100-D4CF5AE05996}"/>
                    </a:ext>
                  </a:extLst>
                </p:cNvPr>
                <p:cNvPicPr/>
                <p:nvPr/>
              </p:nvPicPr>
              <p:blipFill>
                <a:blip r:embed="rId313"/>
                <a:stretch>
                  <a:fillRect/>
                </a:stretch>
              </p:blipFill>
              <p:spPr>
                <a:xfrm>
                  <a:off x="4295608" y="3606808"/>
                  <a:ext cx="689760" cy="10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316" name="Ink 315">
                  <a:extLst>
                    <a:ext uri="{FF2B5EF4-FFF2-40B4-BE49-F238E27FC236}">
                      <a16:creationId xmlns:a16="http://schemas.microsoft.com/office/drawing/2014/main" id="{37DF2D89-ABA5-BC0F-9C47-2255FD7AF476}"/>
                    </a:ext>
                  </a:extLst>
                </p14:cNvPr>
                <p14:cNvContentPartPr/>
                <p14:nvPr/>
              </p14:nvContentPartPr>
              <p14:xfrm>
                <a:off x="4708168" y="3601048"/>
                <a:ext cx="1073520" cy="581040"/>
              </p14:xfrm>
            </p:contentPart>
          </mc:Choice>
          <mc:Fallback xmlns="">
            <p:pic>
              <p:nvPicPr>
                <p:cNvPr id="316" name="Ink 315">
                  <a:extLst>
                    <a:ext uri="{FF2B5EF4-FFF2-40B4-BE49-F238E27FC236}">
                      <a16:creationId xmlns:a16="http://schemas.microsoft.com/office/drawing/2014/main" id="{37DF2D89-ABA5-BC0F-9C47-2255FD7AF476}"/>
                    </a:ext>
                  </a:extLst>
                </p:cNvPr>
                <p:cNvPicPr/>
                <p:nvPr/>
              </p:nvPicPr>
              <p:blipFill>
                <a:blip r:embed="rId315"/>
                <a:stretch>
                  <a:fillRect/>
                </a:stretch>
              </p:blipFill>
              <p:spPr>
                <a:xfrm>
                  <a:off x="4645168" y="3223048"/>
                  <a:ext cx="1199160" cy="133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317" name="Ink 316">
                  <a:extLst>
                    <a:ext uri="{FF2B5EF4-FFF2-40B4-BE49-F238E27FC236}">
                      <a16:creationId xmlns:a16="http://schemas.microsoft.com/office/drawing/2014/main" id="{EBE1FA3D-8F8A-7AA0-F36F-89F75259BFF1}"/>
                    </a:ext>
                  </a:extLst>
                </p14:cNvPr>
                <p14:cNvContentPartPr/>
                <p14:nvPr/>
              </p14:nvContentPartPr>
              <p14:xfrm>
                <a:off x="5378128" y="3179488"/>
                <a:ext cx="548640" cy="754920"/>
              </p14:xfrm>
            </p:contentPart>
          </mc:Choice>
          <mc:Fallback xmlns="">
            <p:pic>
              <p:nvPicPr>
                <p:cNvPr id="317" name="Ink 316">
                  <a:extLst>
                    <a:ext uri="{FF2B5EF4-FFF2-40B4-BE49-F238E27FC236}">
                      <a16:creationId xmlns:a16="http://schemas.microsoft.com/office/drawing/2014/main" id="{EBE1FA3D-8F8A-7AA0-F36F-89F75259BFF1}"/>
                    </a:ext>
                  </a:extLst>
                </p:cNvPr>
                <p:cNvPicPr/>
                <p:nvPr/>
              </p:nvPicPr>
              <p:blipFill>
                <a:blip r:embed="rId317"/>
                <a:stretch>
                  <a:fillRect/>
                </a:stretch>
              </p:blipFill>
              <p:spPr>
                <a:xfrm>
                  <a:off x="5315128" y="2801488"/>
                  <a:ext cx="674280" cy="151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318" name="Ink 317">
                  <a:extLst>
                    <a:ext uri="{FF2B5EF4-FFF2-40B4-BE49-F238E27FC236}">
                      <a16:creationId xmlns:a16="http://schemas.microsoft.com/office/drawing/2014/main" id="{99A869E1-140C-55C3-9E26-EBE1F47F5DB6}"/>
                    </a:ext>
                  </a:extLst>
                </p14:cNvPr>
                <p14:cNvContentPartPr/>
                <p14:nvPr/>
              </p14:nvContentPartPr>
              <p14:xfrm>
                <a:off x="5412688" y="3119368"/>
                <a:ext cx="426600" cy="981360"/>
              </p14:xfrm>
            </p:contentPart>
          </mc:Choice>
          <mc:Fallback xmlns="">
            <p:pic>
              <p:nvPicPr>
                <p:cNvPr id="318" name="Ink 317">
                  <a:extLst>
                    <a:ext uri="{FF2B5EF4-FFF2-40B4-BE49-F238E27FC236}">
                      <a16:creationId xmlns:a16="http://schemas.microsoft.com/office/drawing/2014/main" id="{99A869E1-140C-55C3-9E26-EBE1F47F5DB6}"/>
                    </a:ext>
                  </a:extLst>
                </p:cNvPr>
                <p:cNvPicPr/>
                <p:nvPr/>
              </p:nvPicPr>
              <p:blipFill>
                <a:blip r:embed="rId319"/>
                <a:stretch>
                  <a:fillRect/>
                </a:stretch>
              </p:blipFill>
              <p:spPr>
                <a:xfrm>
                  <a:off x="5350048" y="2741728"/>
                  <a:ext cx="552240" cy="17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319" name="Ink 318">
                  <a:extLst>
                    <a:ext uri="{FF2B5EF4-FFF2-40B4-BE49-F238E27FC236}">
                      <a16:creationId xmlns:a16="http://schemas.microsoft.com/office/drawing/2014/main" id="{2E95CFEE-508F-56E6-C62D-D25153FC4A50}"/>
                    </a:ext>
                  </a:extLst>
                </p14:cNvPr>
                <p14:cNvContentPartPr/>
                <p14:nvPr/>
              </p14:nvContentPartPr>
              <p14:xfrm>
                <a:off x="5304688" y="3247168"/>
                <a:ext cx="527040" cy="876600"/>
              </p14:xfrm>
            </p:contentPart>
          </mc:Choice>
          <mc:Fallback xmlns="">
            <p:pic>
              <p:nvPicPr>
                <p:cNvPr id="319" name="Ink 318">
                  <a:extLst>
                    <a:ext uri="{FF2B5EF4-FFF2-40B4-BE49-F238E27FC236}">
                      <a16:creationId xmlns:a16="http://schemas.microsoft.com/office/drawing/2014/main" id="{2E95CFEE-508F-56E6-C62D-D25153FC4A50}"/>
                    </a:ext>
                  </a:extLst>
                </p:cNvPr>
                <p:cNvPicPr/>
                <p:nvPr/>
              </p:nvPicPr>
              <p:blipFill>
                <a:blip r:embed="rId321"/>
                <a:stretch>
                  <a:fillRect/>
                </a:stretch>
              </p:blipFill>
              <p:spPr>
                <a:xfrm>
                  <a:off x="5242048" y="2869168"/>
                  <a:ext cx="652680" cy="163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320" name="Ink 319">
                  <a:extLst>
                    <a:ext uri="{FF2B5EF4-FFF2-40B4-BE49-F238E27FC236}">
                      <a16:creationId xmlns:a16="http://schemas.microsoft.com/office/drawing/2014/main" id="{7D7198B9-D2EF-6266-4F8E-B054F6886F01}"/>
                    </a:ext>
                  </a:extLst>
                </p14:cNvPr>
                <p14:cNvContentPartPr/>
                <p14:nvPr/>
              </p14:nvContentPartPr>
              <p14:xfrm>
                <a:off x="5249248" y="3528328"/>
                <a:ext cx="599400" cy="659880"/>
              </p14:xfrm>
            </p:contentPart>
          </mc:Choice>
          <mc:Fallback xmlns="">
            <p:pic>
              <p:nvPicPr>
                <p:cNvPr id="320" name="Ink 319">
                  <a:extLst>
                    <a:ext uri="{FF2B5EF4-FFF2-40B4-BE49-F238E27FC236}">
                      <a16:creationId xmlns:a16="http://schemas.microsoft.com/office/drawing/2014/main" id="{7D7198B9-D2EF-6266-4F8E-B054F6886F01}"/>
                    </a:ext>
                  </a:extLst>
                </p:cNvPr>
                <p:cNvPicPr/>
                <p:nvPr/>
              </p:nvPicPr>
              <p:blipFill>
                <a:blip r:embed="rId323"/>
                <a:stretch>
                  <a:fillRect/>
                </a:stretch>
              </p:blipFill>
              <p:spPr>
                <a:xfrm>
                  <a:off x="5186608" y="3150688"/>
                  <a:ext cx="725040" cy="14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321" name="Ink 320">
                  <a:extLst>
                    <a:ext uri="{FF2B5EF4-FFF2-40B4-BE49-F238E27FC236}">
                      <a16:creationId xmlns:a16="http://schemas.microsoft.com/office/drawing/2014/main" id="{5F0A4233-4875-032D-CCAA-0B8E5B01D153}"/>
                    </a:ext>
                  </a:extLst>
                </p14:cNvPr>
                <p14:cNvContentPartPr/>
                <p14:nvPr/>
              </p14:nvContentPartPr>
              <p14:xfrm>
                <a:off x="5188048" y="3805888"/>
                <a:ext cx="344160" cy="419760"/>
              </p14:xfrm>
            </p:contentPart>
          </mc:Choice>
          <mc:Fallback xmlns="">
            <p:pic>
              <p:nvPicPr>
                <p:cNvPr id="321" name="Ink 320">
                  <a:extLst>
                    <a:ext uri="{FF2B5EF4-FFF2-40B4-BE49-F238E27FC236}">
                      <a16:creationId xmlns:a16="http://schemas.microsoft.com/office/drawing/2014/main" id="{5F0A4233-4875-032D-CCAA-0B8E5B01D153}"/>
                    </a:ext>
                  </a:extLst>
                </p:cNvPr>
                <p:cNvPicPr/>
                <p:nvPr/>
              </p:nvPicPr>
              <p:blipFill>
                <a:blip r:embed="rId325"/>
                <a:stretch>
                  <a:fillRect/>
                </a:stretch>
              </p:blipFill>
              <p:spPr>
                <a:xfrm>
                  <a:off x="5125048" y="3427888"/>
                  <a:ext cx="46980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322" name="Ink 321">
                  <a:extLst>
                    <a:ext uri="{FF2B5EF4-FFF2-40B4-BE49-F238E27FC236}">
                      <a16:creationId xmlns:a16="http://schemas.microsoft.com/office/drawing/2014/main" id="{9692B861-88F3-9639-43F0-0D2799A6FC4B}"/>
                    </a:ext>
                  </a:extLst>
                </p14:cNvPr>
                <p14:cNvContentPartPr/>
                <p14:nvPr/>
              </p14:nvContentPartPr>
              <p14:xfrm>
                <a:off x="5825968" y="3743968"/>
                <a:ext cx="15480" cy="2520"/>
              </p14:xfrm>
            </p:contentPart>
          </mc:Choice>
          <mc:Fallback xmlns="">
            <p:pic>
              <p:nvPicPr>
                <p:cNvPr id="322" name="Ink 321">
                  <a:extLst>
                    <a:ext uri="{FF2B5EF4-FFF2-40B4-BE49-F238E27FC236}">
                      <a16:creationId xmlns:a16="http://schemas.microsoft.com/office/drawing/2014/main" id="{9692B861-88F3-9639-43F0-0D2799A6FC4B}"/>
                    </a:ext>
                  </a:extLst>
                </p:cNvPr>
                <p:cNvPicPr/>
                <p:nvPr/>
              </p:nvPicPr>
              <p:blipFill>
                <a:blip r:embed="rId327"/>
                <a:stretch>
                  <a:fillRect/>
                </a:stretch>
              </p:blipFill>
              <p:spPr>
                <a:xfrm>
                  <a:off x="5762968" y="3365968"/>
                  <a:ext cx="14112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323" name="Ink 322">
                  <a:extLst>
                    <a:ext uri="{FF2B5EF4-FFF2-40B4-BE49-F238E27FC236}">
                      <a16:creationId xmlns:a16="http://schemas.microsoft.com/office/drawing/2014/main" id="{E42DE2C1-433C-876D-73F2-AC1FF2425C0B}"/>
                    </a:ext>
                  </a:extLst>
                </p14:cNvPr>
                <p14:cNvContentPartPr/>
                <p14:nvPr/>
              </p14:nvContentPartPr>
              <p14:xfrm>
                <a:off x="5062408" y="3830728"/>
                <a:ext cx="610560" cy="407520"/>
              </p14:xfrm>
            </p:contentPart>
          </mc:Choice>
          <mc:Fallback xmlns="">
            <p:pic>
              <p:nvPicPr>
                <p:cNvPr id="323" name="Ink 322">
                  <a:extLst>
                    <a:ext uri="{FF2B5EF4-FFF2-40B4-BE49-F238E27FC236}">
                      <a16:creationId xmlns:a16="http://schemas.microsoft.com/office/drawing/2014/main" id="{E42DE2C1-433C-876D-73F2-AC1FF2425C0B}"/>
                    </a:ext>
                  </a:extLst>
                </p:cNvPr>
                <p:cNvPicPr/>
                <p:nvPr/>
              </p:nvPicPr>
              <p:blipFill>
                <a:blip r:embed="rId329"/>
                <a:stretch>
                  <a:fillRect/>
                </a:stretch>
              </p:blipFill>
              <p:spPr>
                <a:xfrm>
                  <a:off x="4999768" y="3453088"/>
                  <a:ext cx="736200" cy="116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324" name="Ink 323">
                  <a:extLst>
                    <a:ext uri="{FF2B5EF4-FFF2-40B4-BE49-F238E27FC236}">
                      <a16:creationId xmlns:a16="http://schemas.microsoft.com/office/drawing/2014/main" id="{EB490804-5654-6038-6BA5-CFAC5CBA2A4F}"/>
                    </a:ext>
                  </a:extLst>
                </p14:cNvPr>
                <p14:cNvContentPartPr/>
                <p14:nvPr/>
              </p14:nvContentPartPr>
              <p14:xfrm>
                <a:off x="4863328" y="3901288"/>
                <a:ext cx="1096560" cy="339480"/>
              </p14:xfrm>
            </p:contentPart>
          </mc:Choice>
          <mc:Fallback xmlns="">
            <p:pic>
              <p:nvPicPr>
                <p:cNvPr id="324" name="Ink 323">
                  <a:extLst>
                    <a:ext uri="{FF2B5EF4-FFF2-40B4-BE49-F238E27FC236}">
                      <a16:creationId xmlns:a16="http://schemas.microsoft.com/office/drawing/2014/main" id="{EB490804-5654-6038-6BA5-CFAC5CBA2A4F}"/>
                    </a:ext>
                  </a:extLst>
                </p:cNvPr>
                <p:cNvPicPr/>
                <p:nvPr/>
              </p:nvPicPr>
              <p:blipFill>
                <a:blip r:embed="rId331"/>
                <a:stretch>
                  <a:fillRect/>
                </a:stretch>
              </p:blipFill>
              <p:spPr>
                <a:xfrm>
                  <a:off x="4800688" y="3523288"/>
                  <a:ext cx="122220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325" name="Ink 324">
                  <a:extLst>
                    <a:ext uri="{FF2B5EF4-FFF2-40B4-BE49-F238E27FC236}">
                      <a16:creationId xmlns:a16="http://schemas.microsoft.com/office/drawing/2014/main" id="{4BDE5368-F065-5553-914A-F891E6CDBB2B}"/>
                    </a:ext>
                  </a:extLst>
                </p14:cNvPr>
                <p14:cNvContentPartPr/>
                <p14:nvPr/>
              </p14:nvContentPartPr>
              <p14:xfrm>
                <a:off x="5429608" y="3853768"/>
                <a:ext cx="435240" cy="320400"/>
              </p14:xfrm>
            </p:contentPart>
          </mc:Choice>
          <mc:Fallback xmlns="">
            <p:pic>
              <p:nvPicPr>
                <p:cNvPr id="325" name="Ink 324">
                  <a:extLst>
                    <a:ext uri="{FF2B5EF4-FFF2-40B4-BE49-F238E27FC236}">
                      <a16:creationId xmlns:a16="http://schemas.microsoft.com/office/drawing/2014/main" id="{4BDE5368-F065-5553-914A-F891E6CDBB2B}"/>
                    </a:ext>
                  </a:extLst>
                </p:cNvPr>
                <p:cNvPicPr/>
                <p:nvPr/>
              </p:nvPicPr>
              <p:blipFill>
                <a:blip r:embed="rId333"/>
                <a:stretch>
                  <a:fillRect/>
                </a:stretch>
              </p:blipFill>
              <p:spPr>
                <a:xfrm>
                  <a:off x="5366968" y="3475768"/>
                  <a:ext cx="5608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326" name="Ink 325">
                  <a:extLst>
                    <a:ext uri="{FF2B5EF4-FFF2-40B4-BE49-F238E27FC236}">
                      <a16:creationId xmlns:a16="http://schemas.microsoft.com/office/drawing/2014/main" id="{2A5FA59C-E138-B35C-CB25-08589EEF9422}"/>
                    </a:ext>
                  </a:extLst>
                </p14:cNvPr>
                <p14:cNvContentPartPr/>
                <p14:nvPr/>
              </p14:nvContentPartPr>
              <p14:xfrm>
                <a:off x="5098048" y="3453088"/>
                <a:ext cx="982800" cy="781920"/>
              </p14:xfrm>
            </p:contentPart>
          </mc:Choice>
          <mc:Fallback xmlns="">
            <p:pic>
              <p:nvPicPr>
                <p:cNvPr id="326" name="Ink 325">
                  <a:extLst>
                    <a:ext uri="{FF2B5EF4-FFF2-40B4-BE49-F238E27FC236}">
                      <a16:creationId xmlns:a16="http://schemas.microsoft.com/office/drawing/2014/main" id="{2A5FA59C-E138-B35C-CB25-08589EEF9422}"/>
                    </a:ext>
                  </a:extLst>
                </p:cNvPr>
                <p:cNvPicPr/>
                <p:nvPr/>
              </p:nvPicPr>
              <p:blipFill>
                <a:blip r:embed="rId335"/>
                <a:stretch>
                  <a:fillRect/>
                </a:stretch>
              </p:blipFill>
              <p:spPr>
                <a:xfrm>
                  <a:off x="5035408" y="3075088"/>
                  <a:ext cx="1108440" cy="153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327" name="Ink 326">
                  <a:extLst>
                    <a:ext uri="{FF2B5EF4-FFF2-40B4-BE49-F238E27FC236}">
                      <a16:creationId xmlns:a16="http://schemas.microsoft.com/office/drawing/2014/main" id="{AEA759DB-CE12-E0D2-ECF6-8C4F8128F7D1}"/>
                    </a:ext>
                  </a:extLst>
                </p14:cNvPr>
                <p14:cNvContentPartPr/>
                <p14:nvPr/>
              </p14:nvContentPartPr>
              <p14:xfrm>
                <a:off x="4634728" y="2869888"/>
                <a:ext cx="941760" cy="323640"/>
              </p14:xfrm>
            </p:contentPart>
          </mc:Choice>
          <mc:Fallback xmlns="">
            <p:pic>
              <p:nvPicPr>
                <p:cNvPr id="327" name="Ink 326">
                  <a:extLst>
                    <a:ext uri="{FF2B5EF4-FFF2-40B4-BE49-F238E27FC236}">
                      <a16:creationId xmlns:a16="http://schemas.microsoft.com/office/drawing/2014/main" id="{AEA759DB-CE12-E0D2-ECF6-8C4F8128F7D1}"/>
                    </a:ext>
                  </a:extLst>
                </p:cNvPr>
                <p:cNvPicPr/>
                <p:nvPr/>
              </p:nvPicPr>
              <p:blipFill>
                <a:blip r:embed="rId337"/>
                <a:stretch>
                  <a:fillRect/>
                </a:stretch>
              </p:blipFill>
              <p:spPr>
                <a:xfrm>
                  <a:off x="4571728" y="2491888"/>
                  <a:ext cx="106740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328" name="Ink 327">
                  <a:extLst>
                    <a:ext uri="{FF2B5EF4-FFF2-40B4-BE49-F238E27FC236}">
                      <a16:creationId xmlns:a16="http://schemas.microsoft.com/office/drawing/2014/main" id="{3675378E-4C83-AC42-8D36-4E73C59E163C}"/>
                    </a:ext>
                  </a:extLst>
                </p14:cNvPr>
                <p14:cNvContentPartPr/>
                <p14:nvPr/>
              </p14:nvContentPartPr>
              <p14:xfrm>
                <a:off x="4684768" y="2946928"/>
                <a:ext cx="530280" cy="248400"/>
              </p14:xfrm>
            </p:contentPart>
          </mc:Choice>
          <mc:Fallback xmlns="">
            <p:pic>
              <p:nvPicPr>
                <p:cNvPr id="328" name="Ink 327">
                  <a:extLst>
                    <a:ext uri="{FF2B5EF4-FFF2-40B4-BE49-F238E27FC236}">
                      <a16:creationId xmlns:a16="http://schemas.microsoft.com/office/drawing/2014/main" id="{3675378E-4C83-AC42-8D36-4E73C59E163C}"/>
                    </a:ext>
                  </a:extLst>
                </p:cNvPr>
                <p:cNvPicPr/>
                <p:nvPr/>
              </p:nvPicPr>
              <p:blipFill>
                <a:blip r:embed="rId339"/>
                <a:stretch>
                  <a:fillRect/>
                </a:stretch>
              </p:blipFill>
              <p:spPr>
                <a:xfrm>
                  <a:off x="4622128" y="2568928"/>
                  <a:ext cx="65592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329" name="Ink 328">
                  <a:extLst>
                    <a:ext uri="{FF2B5EF4-FFF2-40B4-BE49-F238E27FC236}">
                      <a16:creationId xmlns:a16="http://schemas.microsoft.com/office/drawing/2014/main" id="{77FAF53F-DE79-D697-8512-A812004C6C93}"/>
                    </a:ext>
                  </a:extLst>
                </p14:cNvPr>
                <p14:cNvContentPartPr/>
                <p14:nvPr/>
              </p14:nvContentPartPr>
              <p14:xfrm>
                <a:off x="4206688" y="2958808"/>
                <a:ext cx="663480" cy="280800"/>
              </p14:xfrm>
            </p:contentPart>
          </mc:Choice>
          <mc:Fallback xmlns="">
            <p:pic>
              <p:nvPicPr>
                <p:cNvPr id="329" name="Ink 328">
                  <a:extLst>
                    <a:ext uri="{FF2B5EF4-FFF2-40B4-BE49-F238E27FC236}">
                      <a16:creationId xmlns:a16="http://schemas.microsoft.com/office/drawing/2014/main" id="{77FAF53F-DE79-D697-8512-A812004C6C93}"/>
                    </a:ext>
                  </a:extLst>
                </p:cNvPr>
                <p:cNvPicPr/>
                <p:nvPr/>
              </p:nvPicPr>
              <p:blipFill>
                <a:blip r:embed="rId341"/>
                <a:stretch>
                  <a:fillRect/>
                </a:stretch>
              </p:blipFill>
              <p:spPr>
                <a:xfrm>
                  <a:off x="4143688" y="2581168"/>
                  <a:ext cx="789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330" name="Ink 329">
                  <a:extLst>
                    <a:ext uri="{FF2B5EF4-FFF2-40B4-BE49-F238E27FC236}">
                      <a16:creationId xmlns:a16="http://schemas.microsoft.com/office/drawing/2014/main" id="{9957FF20-5B5B-726A-4CB9-6CBFD6BB6CF6}"/>
                    </a:ext>
                  </a:extLst>
                </p14:cNvPr>
                <p14:cNvContentPartPr/>
                <p14:nvPr/>
              </p14:nvContentPartPr>
              <p14:xfrm>
                <a:off x="4284088" y="2990848"/>
                <a:ext cx="559800" cy="379080"/>
              </p14:xfrm>
            </p:contentPart>
          </mc:Choice>
          <mc:Fallback xmlns="">
            <p:pic>
              <p:nvPicPr>
                <p:cNvPr id="330" name="Ink 329">
                  <a:extLst>
                    <a:ext uri="{FF2B5EF4-FFF2-40B4-BE49-F238E27FC236}">
                      <a16:creationId xmlns:a16="http://schemas.microsoft.com/office/drawing/2014/main" id="{9957FF20-5B5B-726A-4CB9-6CBFD6BB6CF6}"/>
                    </a:ext>
                  </a:extLst>
                </p:cNvPr>
                <p:cNvPicPr/>
                <p:nvPr/>
              </p:nvPicPr>
              <p:blipFill>
                <a:blip r:embed="rId343"/>
                <a:stretch>
                  <a:fillRect/>
                </a:stretch>
              </p:blipFill>
              <p:spPr>
                <a:xfrm>
                  <a:off x="4221448" y="2612848"/>
                  <a:ext cx="68544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331" name="Ink 330">
                  <a:extLst>
                    <a:ext uri="{FF2B5EF4-FFF2-40B4-BE49-F238E27FC236}">
                      <a16:creationId xmlns:a16="http://schemas.microsoft.com/office/drawing/2014/main" id="{0336D9AF-0354-DB75-8D7A-6DB83D84DBCC}"/>
                    </a:ext>
                  </a:extLst>
                </p14:cNvPr>
                <p14:cNvContentPartPr/>
                <p14:nvPr/>
              </p14:nvContentPartPr>
              <p14:xfrm>
                <a:off x="4299208" y="3043048"/>
                <a:ext cx="438120" cy="290880"/>
              </p14:xfrm>
            </p:contentPart>
          </mc:Choice>
          <mc:Fallback xmlns="">
            <p:pic>
              <p:nvPicPr>
                <p:cNvPr id="331" name="Ink 330">
                  <a:extLst>
                    <a:ext uri="{FF2B5EF4-FFF2-40B4-BE49-F238E27FC236}">
                      <a16:creationId xmlns:a16="http://schemas.microsoft.com/office/drawing/2014/main" id="{0336D9AF-0354-DB75-8D7A-6DB83D84DBCC}"/>
                    </a:ext>
                  </a:extLst>
                </p:cNvPr>
                <p:cNvPicPr/>
                <p:nvPr/>
              </p:nvPicPr>
              <p:blipFill>
                <a:blip r:embed="rId345"/>
                <a:stretch>
                  <a:fillRect/>
                </a:stretch>
              </p:blipFill>
              <p:spPr>
                <a:xfrm>
                  <a:off x="4236208" y="2665048"/>
                  <a:ext cx="5637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332" name="Ink 331">
                  <a:extLst>
                    <a:ext uri="{FF2B5EF4-FFF2-40B4-BE49-F238E27FC236}">
                      <a16:creationId xmlns:a16="http://schemas.microsoft.com/office/drawing/2014/main" id="{290B5183-837F-9A12-154E-80612347E7CA}"/>
                    </a:ext>
                  </a:extLst>
                </p14:cNvPr>
                <p14:cNvContentPartPr/>
                <p14:nvPr/>
              </p14:nvContentPartPr>
              <p14:xfrm>
                <a:off x="4175368" y="3065368"/>
                <a:ext cx="444240" cy="354240"/>
              </p14:xfrm>
            </p:contentPart>
          </mc:Choice>
          <mc:Fallback xmlns="">
            <p:pic>
              <p:nvPicPr>
                <p:cNvPr id="332" name="Ink 331">
                  <a:extLst>
                    <a:ext uri="{FF2B5EF4-FFF2-40B4-BE49-F238E27FC236}">
                      <a16:creationId xmlns:a16="http://schemas.microsoft.com/office/drawing/2014/main" id="{290B5183-837F-9A12-154E-80612347E7CA}"/>
                    </a:ext>
                  </a:extLst>
                </p:cNvPr>
                <p:cNvPicPr/>
                <p:nvPr/>
              </p:nvPicPr>
              <p:blipFill>
                <a:blip r:embed="rId347"/>
                <a:stretch>
                  <a:fillRect/>
                </a:stretch>
              </p:blipFill>
              <p:spPr>
                <a:xfrm>
                  <a:off x="4112728" y="2687728"/>
                  <a:ext cx="56988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333" name="Ink 332">
                  <a:extLst>
                    <a:ext uri="{FF2B5EF4-FFF2-40B4-BE49-F238E27FC236}">
                      <a16:creationId xmlns:a16="http://schemas.microsoft.com/office/drawing/2014/main" id="{7B229ECC-2E08-A26D-C7CB-E39E1B33432A}"/>
                    </a:ext>
                  </a:extLst>
                </p14:cNvPr>
                <p14:cNvContentPartPr/>
                <p14:nvPr/>
              </p14:nvContentPartPr>
              <p14:xfrm>
                <a:off x="4374808" y="3068248"/>
                <a:ext cx="300600" cy="336240"/>
              </p14:xfrm>
            </p:contentPart>
          </mc:Choice>
          <mc:Fallback xmlns="">
            <p:pic>
              <p:nvPicPr>
                <p:cNvPr id="333" name="Ink 332">
                  <a:extLst>
                    <a:ext uri="{FF2B5EF4-FFF2-40B4-BE49-F238E27FC236}">
                      <a16:creationId xmlns:a16="http://schemas.microsoft.com/office/drawing/2014/main" id="{7B229ECC-2E08-A26D-C7CB-E39E1B33432A}"/>
                    </a:ext>
                  </a:extLst>
                </p:cNvPr>
                <p:cNvPicPr/>
                <p:nvPr/>
              </p:nvPicPr>
              <p:blipFill>
                <a:blip r:embed="rId349"/>
                <a:stretch>
                  <a:fillRect/>
                </a:stretch>
              </p:blipFill>
              <p:spPr>
                <a:xfrm>
                  <a:off x="4311808" y="2690608"/>
                  <a:ext cx="4262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334" name="Ink 333">
                  <a:extLst>
                    <a:ext uri="{FF2B5EF4-FFF2-40B4-BE49-F238E27FC236}">
                      <a16:creationId xmlns:a16="http://schemas.microsoft.com/office/drawing/2014/main" id="{F3AE8C16-EB3D-8469-EA6E-C722FA06FF77}"/>
                    </a:ext>
                  </a:extLst>
                </p14:cNvPr>
                <p14:cNvContentPartPr/>
                <p14:nvPr/>
              </p14:nvContentPartPr>
              <p14:xfrm>
                <a:off x="4324768" y="3068608"/>
                <a:ext cx="324720" cy="271800"/>
              </p14:xfrm>
            </p:contentPart>
          </mc:Choice>
          <mc:Fallback xmlns="">
            <p:pic>
              <p:nvPicPr>
                <p:cNvPr id="334" name="Ink 333">
                  <a:extLst>
                    <a:ext uri="{FF2B5EF4-FFF2-40B4-BE49-F238E27FC236}">
                      <a16:creationId xmlns:a16="http://schemas.microsoft.com/office/drawing/2014/main" id="{F3AE8C16-EB3D-8469-EA6E-C722FA06FF77}"/>
                    </a:ext>
                  </a:extLst>
                </p:cNvPr>
                <p:cNvPicPr/>
                <p:nvPr/>
              </p:nvPicPr>
              <p:blipFill>
                <a:blip r:embed="rId351"/>
                <a:stretch>
                  <a:fillRect/>
                </a:stretch>
              </p:blipFill>
              <p:spPr>
                <a:xfrm>
                  <a:off x="4262128" y="2690608"/>
                  <a:ext cx="450360" cy="10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335" name="Ink 334">
                  <a:extLst>
                    <a:ext uri="{FF2B5EF4-FFF2-40B4-BE49-F238E27FC236}">
                      <a16:creationId xmlns:a16="http://schemas.microsoft.com/office/drawing/2014/main" id="{AE7605F7-E793-AA0C-7B27-C4CEB0BDD1F9}"/>
                    </a:ext>
                  </a:extLst>
                </p14:cNvPr>
                <p14:cNvContentPartPr/>
                <p14:nvPr/>
              </p14:nvContentPartPr>
              <p14:xfrm>
                <a:off x="4124248" y="3044848"/>
                <a:ext cx="347040" cy="348120"/>
              </p14:xfrm>
            </p:contentPart>
          </mc:Choice>
          <mc:Fallback xmlns="">
            <p:pic>
              <p:nvPicPr>
                <p:cNvPr id="335" name="Ink 334">
                  <a:extLst>
                    <a:ext uri="{FF2B5EF4-FFF2-40B4-BE49-F238E27FC236}">
                      <a16:creationId xmlns:a16="http://schemas.microsoft.com/office/drawing/2014/main" id="{AE7605F7-E793-AA0C-7B27-C4CEB0BDD1F9}"/>
                    </a:ext>
                  </a:extLst>
                </p:cNvPr>
                <p:cNvPicPr/>
                <p:nvPr/>
              </p:nvPicPr>
              <p:blipFill>
                <a:blip r:embed="rId353"/>
                <a:stretch>
                  <a:fillRect/>
                </a:stretch>
              </p:blipFill>
              <p:spPr>
                <a:xfrm>
                  <a:off x="4061248" y="2666848"/>
                  <a:ext cx="4726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36" name="Ink 335">
                  <a:extLst>
                    <a:ext uri="{FF2B5EF4-FFF2-40B4-BE49-F238E27FC236}">
                      <a16:creationId xmlns:a16="http://schemas.microsoft.com/office/drawing/2014/main" id="{82E1942D-81CD-2C69-FE2A-C327D18F453C}"/>
                    </a:ext>
                  </a:extLst>
                </p14:cNvPr>
                <p14:cNvContentPartPr/>
                <p14:nvPr/>
              </p14:nvContentPartPr>
              <p14:xfrm>
                <a:off x="4039288" y="3066808"/>
                <a:ext cx="257400" cy="495000"/>
              </p14:xfrm>
            </p:contentPart>
          </mc:Choice>
          <mc:Fallback xmlns="">
            <p:pic>
              <p:nvPicPr>
                <p:cNvPr id="336" name="Ink 335">
                  <a:extLst>
                    <a:ext uri="{FF2B5EF4-FFF2-40B4-BE49-F238E27FC236}">
                      <a16:creationId xmlns:a16="http://schemas.microsoft.com/office/drawing/2014/main" id="{82E1942D-81CD-2C69-FE2A-C327D18F453C}"/>
                    </a:ext>
                  </a:extLst>
                </p:cNvPr>
                <p:cNvPicPr/>
                <p:nvPr/>
              </p:nvPicPr>
              <p:blipFill>
                <a:blip r:embed="rId355"/>
                <a:stretch>
                  <a:fillRect/>
                </a:stretch>
              </p:blipFill>
              <p:spPr>
                <a:xfrm>
                  <a:off x="3976648" y="2688808"/>
                  <a:ext cx="3830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37" name="Ink 336">
                  <a:extLst>
                    <a:ext uri="{FF2B5EF4-FFF2-40B4-BE49-F238E27FC236}">
                      <a16:creationId xmlns:a16="http://schemas.microsoft.com/office/drawing/2014/main" id="{766E5C41-9788-93D0-A0FC-03C2C3D40AB6}"/>
                    </a:ext>
                  </a:extLst>
                </p14:cNvPr>
                <p14:cNvContentPartPr/>
                <p14:nvPr/>
              </p14:nvContentPartPr>
              <p14:xfrm>
                <a:off x="4016608" y="3283888"/>
                <a:ext cx="195120" cy="516600"/>
              </p14:xfrm>
            </p:contentPart>
          </mc:Choice>
          <mc:Fallback xmlns="">
            <p:pic>
              <p:nvPicPr>
                <p:cNvPr id="337" name="Ink 336">
                  <a:extLst>
                    <a:ext uri="{FF2B5EF4-FFF2-40B4-BE49-F238E27FC236}">
                      <a16:creationId xmlns:a16="http://schemas.microsoft.com/office/drawing/2014/main" id="{766E5C41-9788-93D0-A0FC-03C2C3D40AB6}"/>
                    </a:ext>
                  </a:extLst>
                </p:cNvPr>
                <p:cNvPicPr/>
                <p:nvPr/>
              </p:nvPicPr>
              <p:blipFill>
                <a:blip r:embed="rId357"/>
                <a:stretch>
                  <a:fillRect/>
                </a:stretch>
              </p:blipFill>
              <p:spPr>
                <a:xfrm>
                  <a:off x="3953968" y="2905888"/>
                  <a:ext cx="320760" cy="127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38" name="Ink 337">
                  <a:extLst>
                    <a:ext uri="{FF2B5EF4-FFF2-40B4-BE49-F238E27FC236}">
                      <a16:creationId xmlns:a16="http://schemas.microsoft.com/office/drawing/2014/main" id="{B85EAC92-767B-575C-E21A-83327054B113}"/>
                    </a:ext>
                  </a:extLst>
                </p14:cNvPr>
                <p14:cNvContentPartPr/>
                <p14:nvPr/>
              </p14:nvContentPartPr>
              <p14:xfrm>
                <a:off x="4121368" y="3549928"/>
                <a:ext cx="159120" cy="403560"/>
              </p14:xfrm>
            </p:contentPart>
          </mc:Choice>
          <mc:Fallback xmlns="">
            <p:pic>
              <p:nvPicPr>
                <p:cNvPr id="338" name="Ink 337">
                  <a:extLst>
                    <a:ext uri="{FF2B5EF4-FFF2-40B4-BE49-F238E27FC236}">
                      <a16:creationId xmlns:a16="http://schemas.microsoft.com/office/drawing/2014/main" id="{B85EAC92-767B-575C-E21A-83327054B113}"/>
                    </a:ext>
                  </a:extLst>
                </p:cNvPr>
                <p:cNvPicPr/>
                <p:nvPr/>
              </p:nvPicPr>
              <p:blipFill>
                <a:blip r:embed="rId359"/>
                <a:stretch>
                  <a:fillRect/>
                </a:stretch>
              </p:blipFill>
              <p:spPr>
                <a:xfrm>
                  <a:off x="4058728" y="3172288"/>
                  <a:ext cx="284760" cy="115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39" name="Ink 338">
                  <a:extLst>
                    <a:ext uri="{FF2B5EF4-FFF2-40B4-BE49-F238E27FC236}">
                      <a16:creationId xmlns:a16="http://schemas.microsoft.com/office/drawing/2014/main" id="{5316401E-C717-B2DC-5DC5-2643480CF72B}"/>
                    </a:ext>
                  </a:extLst>
                </p14:cNvPr>
                <p14:cNvContentPartPr/>
                <p14:nvPr/>
              </p14:nvContentPartPr>
              <p14:xfrm>
                <a:off x="4188688" y="3613288"/>
                <a:ext cx="224640" cy="399960"/>
              </p14:xfrm>
            </p:contentPart>
          </mc:Choice>
          <mc:Fallback xmlns="">
            <p:pic>
              <p:nvPicPr>
                <p:cNvPr id="339" name="Ink 338">
                  <a:extLst>
                    <a:ext uri="{FF2B5EF4-FFF2-40B4-BE49-F238E27FC236}">
                      <a16:creationId xmlns:a16="http://schemas.microsoft.com/office/drawing/2014/main" id="{5316401E-C717-B2DC-5DC5-2643480CF72B}"/>
                    </a:ext>
                  </a:extLst>
                </p:cNvPr>
                <p:cNvPicPr/>
                <p:nvPr/>
              </p:nvPicPr>
              <p:blipFill>
                <a:blip r:embed="rId361"/>
                <a:stretch>
                  <a:fillRect/>
                </a:stretch>
              </p:blipFill>
              <p:spPr>
                <a:xfrm>
                  <a:off x="4125688" y="3235648"/>
                  <a:ext cx="350280" cy="11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40" name="Ink 339">
                  <a:extLst>
                    <a:ext uri="{FF2B5EF4-FFF2-40B4-BE49-F238E27FC236}">
                      <a16:creationId xmlns:a16="http://schemas.microsoft.com/office/drawing/2014/main" id="{380EDB26-EDCD-F288-06E9-422C5421ED14}"/>
                    </a:ext>
                  </a:extLst>
                </p14:cNvPr>
                <p14:cNvContentPartPr/>
                <p14:nvPr/>
              </p14:nvContentPartPr>
              <p14:xfrm>
                <a:off x="4091128" y="3685288"/>
                <a:ext cx="89640" cy="349920"/>
              </p14:xfrm>
            </p:contentPart>
          </mc:Choice>
          <mc:Fallback xmlns="">
            <p:pic>
              <p:nvPicPr>
                <p:cNvPr id="340" name="Ink 339">
                  <a:extLst>
                    <a:ext uri="{FF2B5EF4-FFF2-40B4-BE49-F238E27FC236}">
                      <a16:creationId xmlns:a16="http://schemas.microsoft.com/office/drawing/2014/main" id="{380EDB26-EDCD-F288-06E9-422C5421ED14}"/>
                    </a:ext>
                  </a:extLst>
                </p:cNvPr>
                <p:cNvPicPr/>
                <p:nvPr/>
              </p:nvPicPr>
              <p:blipFill>
                <a:blip r:embed="rId363"/>
                <a:stretch>
                  <a:fillRect/>
                </a:stretch>
              </p:blipFill>
              <p:spPr>
                <a:xfrm>
                  <a:off x="4028128" y="3307648"/>
                  <a:ext cx="21528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41" name="Ink 340">
                  <a:extLst>
                    <a:ext uri="{FF2B5EF4-FFF2-40B4-BE49-F238E27FC236}">
                      <a16:creationId xmlns:a16="http://schemas.microsoft.com/office/drawing/2014/main" id="{772A3234-5506-6469-C104-107E704DFE64}"/>
                    </a:ext>
                  </a:extLst>
                </p14:cNvPr>
                <p14:cNvContentPartPr/>
                <p14:nvPr/>
              </p14:nvContentPartPr>
              <p14:xfrm>
                <a:off x="3907528" y="3692128"/>
                <a:ext cx="29520" cy="276120"/>
              </p14:xfrm>
            </p:contentPart>
          </mc:Choice>
          <mc:Fallback xmlns="">
            <p:pic>
              <p:nvPicPr>
                <p:cNvPr id="341" name="Ink 340">
                  <a:extLst>
                    <a:ext uri="{FF2B5EF4-FFF2-40B4-BE49-F238E27FC236}">
                      <a16:creationId xmlns:a16="http://schemas.microsoft.com/office/drawing/2014/main" id="{772A3234-5506-6469-C104-107E704DFE64}"/>
                    </a:ext>
                  </a:extLst>
                </p:cNvPr>
                <p:cNvPicPr/>
                <p:nvPr/>
              </p:nvPicPr>
              <p:blipFill>
                <a:blip r:embed="rId365"/>
                <a:stretch>
                  <a:fillRect/>
                </a:stretch>
              </p:blipFill>
              <p:spPr>
                <a:xfrm>
                  <a:off x="3844528" y="3314488"/>
                  <a:ext cx="15516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42" name="Ink 341">
                  <a:extLst>
                    <a:ext uri="{FF2B5EF4-FFF2-40B4-BE49-F238E27FC236}">
                      <a16:creationId xmlns:a16="http://schemas.microsoft.com/office/drawing/2014/main" id="{CE129D02-736F-01DE-605F-9AE594E334E1}"/>
                    </a:ext>
                  </a:extLst>
                </p14:cNvPr>
                <p14:cNvContentPartPr/>
                <p14:nvPr/>
              </p14:nvContentPartPr>
              <p14:xfrm>
                <a:off x="3720328" y="3234208"/>
                <a:ext cx="249480" cy="757800"/>
              </p14:xfrm>
            </p:contentPart>
          </mc:Choice>
          <mc:Fallback xmlns="">
            <p:pic>
              <p:nvPicPr>
                <p:cNvPr id="342" name="Ink 341">
                  <a:extLst>
                    <a:ext uri="{FF2B5EF4-FFF2-40B4-BE49-F238E27FC236}">
                      <a16:creationId xmlns:a16="http://schemas.microsoft.com/office/drawing/2014/main" id="{CE129D02-736F-01DE-605F-9AE594E334E1}"/>
                    </a:ext>
                  </a:extLst>
                </p:cNvPr>
                <p:cNvPicPr/>
                <p:nvPr/>
              </p:nvPicPr>
              <p:blipFill>
                <a:blip r:embed="rId367"/>
                <a:stretch>
                  <a:fillRect/>
                </a:stretch>
              </p:blipFill>
              <p:spPr>
                <a:xfrm>
                  <a:off x="3657688" y="2856208"/>
                  <a:ext cx="375120" cy="151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343" name="Ink 342">
                  <a:extLst>
                    <a:ext uri="{FF2B5EF4-FFF2-40B4-BE49-F238E27FC236}">
                      <a16:creationId xmlns:a16="http://schemas.microsoft.com/office/drawing/2014/main" id="{DABD82C7-1E28-1AB3-779C-7596AB5D97DA}"/>
                    </a:ext>
                  </a:extLst>
                </p14:cNvPr>
                <p14:cNvContentPartPr/>
                <p14:nvPr/>
              </p14:nvContentPartPr>
              <p14:xfrm>
                <a:off x="3668488" y="3215128"/>
                <a:ext cx="134280" cy="735480"/>
              </p14:xfrm>
            </p:contentPart>
          </mc:Choice>
          <mc:Fallback xmlns="">
            <p:pic>
              <p:nvPicPr>
                <p:cNvPr id="343" name="Ink 342">
                  <a:extLst>
                    <a:ext uri="{FF2B5EF4-FFF2-40B4-BE49-F238E27FC236}">
                      <a16:creationId xmlns:a16="http://schemas.microsoft.com/office/drawing/2014/main" id="{DABD82C7-1E28-1AB3-779C-7596AB5D97DA}"/>
                    </a:ext>
                  </a:extLst>
                </p:cNvPr>
                <p:cNvPicPr/>
                <p:nvPr/>
              </p:nvPicPr>
              <p:blipFill>
                <a:blip r:embed="rId369"/>
                <a:stretch>
                  <a:fillRect/>
                </a:stretch>
              </p:blipFill>
              <p:spPr>
                <a:xfrm>
                  <a:off x="3605488" y="2837488"/>
                  <a:ext cx="259920" cy="149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344" name="Ink 343">
                  <a:extLst>
                    <a:ext uri="{FF2B5EF4-FFF2-40B4-BE49-F238E27FC236}">
                      <a16:creationId xmlns:a16="http://schemas.microsoft.com/office/drawing/2014/main" id="{B8C51DEE-CEA5-E42D-6527-890D990308AB}"/>
                    </a:ext>
                  </a:extLst>
                </p14:cNvPr>
                <p14:cNvContentPartPr/>
                <p14:nvPr/>
              </p14:nvContentPartPr>
              <p14:xfrm>
                <a:off x="3607288" y="3114688"/>
                <a:ext cx="131040" cy="556920"/>
              </p14:xfrm>
            </p:contentPart>
          </mc:Choice>
          <mc:Fallback xmlns="">
            <p:pic>
              <p:nvPicPr>
                <p:cNvPr id="344" name="Ink 343">
                  <a:extLst>
                    <a:ext uri="{FF2B5EF4-FFF2-40B4-BE49-F238E27FC236}">
                      <a16:creationId xmlns:a16="http://schemas.microsoft.com/office/drawing/2014/main" id="{B8C51DEE-CEA5-E42D-6527-890D990308AB}"/>
                    </a:ext>
                  </a:extLst>
                </p:cNvPr>
                <p:cNvPicPr/>
                <p:nvPr/>
              </p:nvPicPr>
              <p:blipFill>
                <a:blip r:embed="rId371"/>
                <a:stretch>
                  <a:fillRect/>
                </a:stretch>
              </p:blipFill>
              <p:spPr>
                <a:xfrm>
                  <a:off x="3544648" y="2737048"/>
                  <a:ext cx="256680" cy="131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345" name="Ink 344">
                  <a:extLst>
                    <a:ext uri="{FF2B5EF4-FFF2-40B4-BE49-F238E27FC236}">
                      <a16:creationId xmlns:a16="http://schemas.microsoft.com/office/drawing/2014/main" id="{8E64A181-B726-0A41-CC65-C8B5679CBEEB}"/>
                    </a:ext>
                  </a:extLst>
                </p14:cNvPr>
                <p14:cNvContentPartPr/>
                <p14:nvPr/>
              </p14:nvContentPartPr>
              <p14:xfrm>
                <a:off x="3761008" y="3688888"/>
                <a:ext cx="14400" cy="195840"/>
              </p14:xfrm>
            </p:contentPart>
          </mc:Choice>
          <mc:Fallback xmlns="">
            <p:pic>
              <p:nvPicPr>
                <p:cNvPr id="345" name="Ink 344">
                  <a:extLst>
                    <a:ext uri="{FF2B5EF4-FFF2-40B4-BE49-F238E27FC236}">
                      <a16:creationId xmlns:a16="http://schemas.microsoft.com/office/drawing/2014/main" id="{8E64A181-B726-0A41-CC65-C8B5679CBEEB}"/>
                    </a:ext>
                  </a:extLst>
                </p:cNvPr>
                <p:cNvPicPr/>
                <p:nvPr/>
              </p:nvPicPr>
              <p:blipFill>
                <a:blip r:embed="rId373"/>
                <a:stretch>
                  <a:fillRect/>
                </a:stretch>
              </p:blipFill>
              <p:spPr>
                <a:xfrm>
                  <a:off x="3698008" y="3311248"/>
                  <a:ext cx="14004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346" name="Ink 345">
                  <a:extLst>
                    <a:ext uri="{FF2B5EF4-FFF2-40B4-BE49-F238E27FC236}">
                      <a16:creationId xmlns:a16="http://schemas.microsoft.com/office/drawing/2014/main" id="{75953834-173A-EA8B-26E5-B547EE464EBA}"/>
                    </a:ext>
                  </a:extLst>
                </p14:cNvPr>
                <p14:cNvContentPartPr/>
                <p14:nvPr/>
              </p14:nvContentPartPr>
              <p14:xfrm>
                <a:off x="3785848" y="3704368"/>
                <a:ext cx="121680" cy="449640"/>
              </p14:xfrm>
            </p:contentPart>
          </mc:Choice>
          <mc:Fallback xmlns="">
            <p:pic>
              <p:nvPicPr>
                <p:cNvPr id="346" name="Ink 345">
                  <a:extLst>
                    <a:ext uri="{FF2B5EF4-FFF2-40B4-BE49-F238E27FC236}">
                      <a16:creationId xmlns:a16="http://schemas.microsoft.com/office/drawing/2014/main" id="{75953834-173A-EA8B-26E5-B547EE464EBA}"/>
                    </a:ext>
                  </a:extLst>
                </p:cNvPr>
                <p:cNvPicPr/>
                <p:nvPr/>
              </p:nvPicPr>
              <p:blipFill>
                <a:blip r:embed="rId375"/>
                <a:stretch>
                  <a:fillRect/>
                </a:stretch>
              </p:blipFill>
              <p:spPr>
                <a:xfrm>
                  <a:off x="3722848" y="3326368"/>
                  <a:ext cx="24732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347" name="Ink 346">
                  <a:extLst>
                    <a:ext uri="{FF2B5EF4-FFF2-40B4-BE49-F238E27FC236}">
                      <a16:creationId xmlns:a16="http://schemas.microsoft.com/office/drawing/2014/main" id="{8A75839C-A2ED-A199-E2CF-62EA39DF31EF}"/>
                    </a:ext>
                  </a:extLst>
                </p14:cNvPr>
                <p14:cNvContentPartPr/>
                <p14:nvPr/>
              </p14:nvContentPartPr>
              <p14:xfrm>
                <a:off x="3956128" y="3860968"/>
                <a:ext cx="234720" cy="315720"/>
              </p14:xfrm>
            </p:contentPart>
          </mc:Choice>
          <mc:Fallback xmlns="">
            <p:pic>
              <p:nvPicPr>
                <p:cNvPr id="347" name="Ink 346">
                  <a:extLst>
                    <a:ext uri="{FF2B5EF4-FFF2-40B4-BE49-F238E27FC236}">
                      <a16:creationId xmlns:a16="http://schemas.microsoft.com/office/drawing/2014/main" id="{8A75839C-A2ED-A199-E2CF-62EA39DF31EF}"/>
                    </a:ext>
                  </a:extLst>
                </p:cNvPr>
                <p:cNvPicPr/>
                <p:nvPr/>
              </p:nvPicPr>
              <p:blipFill>
                <a:blip r:embed="rId377"/>
                <a:stretch>
                  <a:fillRect/>
                </a:stretch>
              </p:blipFill>
              <p:spPr>
                <a:xfrm>
                  <a:off x="3893128" y="3483328"/>
                  <a:ext cx="36036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348" name="Ink 347">
                  <a:extLst>
                    <a:ext uri="{FF2B5EF4-FFF2-40B4-BE49-F238E27FC236}">
                      <a16:creationId xmlns:a16="http://schemas.microsoft.com/office/drawing/2014/main" id="{F638272C-691D-1532-3BB7-D5BDEC366633}"/>
                    </a:ext>
                  </a:extLst>
                </p14:cNvPr>
                <p14:cNvContentPartPr/>
                <p14:nvPr/>
              </p14:nvContentPartPr>
              <p14:xfrm>
                <a:off x="4194448" y="3945928"/>
                <a:ext cx="118800" cy="241560"/>
              </p14:xfrm>
            </p:contentPart>
          </mc:Choice>
          <mc:Fallback xmlns="">
            <p:pic>
              <p:nvPicPr>
                <p:cNvPr id="348" name="Ink 347">
                  <a:extLst>
                    <a:ext uri="{FF2B5EF4-FFF2-40B4-BE49-F238E27FC236}">
                      <a16:creationId xmlns:a16="http://schemas.microsoft.com/office/drawing/2014/main" id="{F638272C-691D-1532-3BB7-D5BDEC366633}"/>
                    </a:ext>
                  </a:extLst>
                </p:cNvPr>
                <p:cNvPicPr/>
                <p:nvPr/>
              </p:nvPicPr>
              <p:blipFill>
                <a:blip r:embed="rId379"/>
                <a:stretch>
                  <a:fillRect/>
                </a:stretch>
              </p:blipFill>
              <p:spPr>
                <a:xfrm>
                  <a:off x="4131448" y="3567928"/>
                  <a:ext cx="24444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0">
              <p14:nvContentPartPr>
                <p14:cNvPr id="349" name="Ink 348">
                  <a:extLst>
                    <a:ext uri="{FF2B5EF4-FFF2-40B4-BE49-F238E27FC236}">
                      <a16:creationId xmlns:a16="http://schemas.microsoft.com/office/drawing/2014/main" id="{FAF496B4-0B93-90F1-40C1-EAB235B3FBCE}"/>
                    </a:ext>
                  </a:extLst>
                </p14:cNvPr>
                <p14:cNvContentPartPr/>
                <p14:nvPr/>
              </p14:nvContentPartPr>
              <p14:xfrm>
                <a:off x="4379128" y="3662248"/>
                <a:ext cx="51480" cy="259560"/>
              </p14:xfrm>
            </p:contentPart>
          </mc:Choice>
          <mc:Fallback xmlns="">
            <p:pic>
              <p:nvPicPr>
                <p:cNvPr id="349" name="Ink 348">
                  <a:extLst>
                    <a:ext uri="{FF2B5EF4-FFF2-40B4-BE49-F238E27FC236}">
                      <a16:creationId xmlns:a16="http://schemas.microsoft.com/office/drawing/2014/main" id="{FAF496B4-0B93-90F1-40C1-EAB235B3FBCE}"/>
                    </a:ext>
                  </a:extLst>
                </p:cNvPr>
                <p:cNvPicPr/>
                <p:nvPr/>
              </p:nvPicPr>
              <p:blipFill>
                <a:blip r:embed="rId381"/>
                <a:stretch>
                  <a:fillRect/>
                </a:stretch>
              </p:blipFill>
              <p:spPr>
                <a:xfrm>
                  <a:off x="4316488" y="3284608"/>
                  <a:ext cx="177120" cy="101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2">
              <p14:nvContentPartPr>
                <p14:cNvPr id="350" name="Ink 349">
                  <a:extLst>
                    <a:ext uri="{FF2B5EF4-FFF2-40B4-BE49-F238E27FC236}">
                      <a16:creationId xmlns:a16="http://schemas.microsoft.com/office/drawing/2014/main" id="{644543BD-59D7-9157-64A9-6347F066B91C}"/>
                    </a:ext>
                  </a:extLst>
                </p14:cNvPr>
                <p14:cNvContentPartPr/>
                <p14:nvPr/>
              </p14:nvContentPartPr>
              <p14:xfrm>
                <a:off x="4259248" y="3706528"/>
                <a:ext cx="70560" cy="286560"/>
              </p14:xfrm>
            </p:contentPart>
          </mc:Choice>
          <mc:Fallback xmlns="">
            <p:pic>
              <p:nvPicPr>
                <p:cNvPr id="350" name="Ink 349">
                  <a:extLst>
                    <a:ext uri="{FF2B5EF4-FFF2-40B4-BE49-F238E27FC236}">
                      <a16:creationId xmlns:a16="http://schemas.microsoft.com/office/drawing/2014/main" id="{644543BD-59D7-9157-64A9-6347F066B91C}"/>
                    </a:ext>
                  </a:extLst>
                </p:cNvPr>
                <p:cNvPicPr/>
                <p:nvPr/>
              </p:nvPicPr>
              <p:blipFill>
                <a:blip r:embed="rId383"/>
                <a:stretch>
                  <a:fillRect/>
                </a:stretch>
              </p:blipFill>
              <p:spPr>
                <a:xfrm>
                  <a:off x="4196248" y="3328528"/>
                  <a:ext cx="19620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4">
              <p14:nvContentPartPr>
                <p14:cNvPr id="351" name="Ink 350">
                  <a:extLst>
                    <a:ext uri="{FF2B5EF4-FFF2-40B4-BE49-F238E27FC236}">
                      <a16:creationId xmlns:a16="http://schemas.microsoft.com/office/drawing/2014/main" id="{688E9672-C714-78F3-2152-F9A6B93DD5CD}"/>
                    </a:ext>
                  </a:extLst>
                </p14:cNvPr>
                <p14:cNvContentPartPr/>
                <p14:nvPr/>
              </p14:nvContentPartPr>
              <p14:xfrm>
                <a:off x="4312888" y="3781408"/>
                <a:ext cx="248760" cy="329040"/>
              </p14:xfrm>
            </p:contentPart>
          </mc:Choice>
          <mc:Fallback xmlns="">
            <p:pic>
              <p:nvPicPr>
                <p:cNvPr id="351" name="Ink 350">
                  <a:extLst>
                    <a:ext uri="{FF2B5EF4-FFF2-40B4-BE49-F238E27FC236}">
                      <a16:creationId xmlns:a16="http://schemas.microsoft.com/office/drawing/2014/main" id="{688E9672-C714-78F3-2152-F9A6B93DD5CD}"/>
                    </a:ext>
                  </a:extLst>
                </p:cNvPr>
                <p:cNvPicPr/>
                <p:nvPr/>
              </p:nvPicPr>
              <p:blipFill>
                <a:blip r:embed="rId385"/>
                <a:stretch>
                  <a:fillRect/>
                </a:stretch>
              </p:blipFill>
              <p:spPr>
                <a:xfrm>
                  <a:off x="4249888" y="3403768"/>
                  <a:ext cx="374400" cy="10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6">
              <p14:nvContentPartPr>
                <p14:cNvPr id="352" name="Ink 351">
                  <a:extLst>
                    <a:ext uri="{FF2B5EF4-FFF2-40B4-BE49-F238E27FC236}">
                      <a16:creationId xmlns:a16="http://schemas.microsoft.com/office/drawing/2014/main" id="{82C3A54B-3EDB-934B-CCD3-570B782E1066}"/>
                    </a:ext>
                  </a:extLst>
                </p14:cNvPr>
                <p14:cNvContentPartPr/>
                <p14:nvPr/>
              </p14:nvContentPartPr>
              <p14:xfrm>
                <a:off x="4310008" y="3827128"/>
                <a:ext cx="316080" cy="343800"/>
              </p14:xfrm>
            </p:contentPart>
          </mc:Choice>
          <mc:Fallback xmlns="">
            <p:pic>
              <p:nvPicPr>
                <p:cNvPr id="352" name="Ink 351">
                  <a:extLst>
                    <a:ext uri="{FF2B5EF4-FFF2-40B4-BE49-F238E27FC236}">
                      <a16:creationId xmlns:a16="http://schemas.microsoft.com/office/drawing/2014/main" id="{82C3A54B-3EDB-934B-CCD3-570B782E1066}"/>
                    </a:ext>
                  </a:extLst>
                </p:cNvPr>
                <p:cNvPicPr/>
                <p:nvPr/>
              </p:nvPicPr>
              <p:blipFill>
                <a:blip r:embed="rId387"/>
                <a:stretch>
                  <a:fillRect/>
                </a:stretch>
              </p:blipFill>
              <p:spPr>
                <a:xfrm>
                  <a:off x="4247368" y="3449488"/>
                  <a:ext cx="441720" cy="109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8">
              <p14:nvContentPartPr>
                <p14:cNvPr id="353" name="Ink 352">
                  <a:extLst>
                    <a:ext uri="{FF2B5EF4-FFF2-40B4-BE49-F238E27FC236}">
                      <a16:creationId xmlns:a16="http://schemas.microsoft.com/office/drawing/2014/main" id="{1358FD87-C0AD-1152-4D90-054D87DBAFDE}"/>
                    </a:ext>
                  </a:extLst>
                </p14:cNvPr>
                <p14:cNvContentPartPr/>
                <p14:nvPr/>
              </p14:nvContentPartPr>
              <p14:xfrm>
                <a:off x="4411888" y="3988408"/>
                <a:ext cx="578160" cy="133200"/>
              </p14:xfrm>
            </p:contentPart>
          </mc:Choice>
          <mc:Fallback xmlns="">
            <p:pic>
              <p:nvPicPr>
                <p:cNvPr id="353" name="Ink 352">
                  <a:extLst>
                    <a:ext uri="{FF2B5EF4-FFF2-40B4-BE49-F238E27FC236}">
                      <a16:creationId xmlns:a16="http://schemas.microsoft.com/office/drawing/2014/main" id="{1358FD87-C0AD-1152-4D90-054D87DBAFDE}"/>
                    </a:ext>
                  </a:extLst>
                </p:cNvPr>
                <p:cNvPicPr/>
                <p:nvPr/>
              </p:nvPicPr>
              <p:blipFill>
                <a:blip r:embed="rId389"/>
                <a:stretch>
                  <a:fillRect/>
                </a:stretch>
              </p:blipFill>
              <p:spPr>
                <a:xfrm>
                  <a:off x="4349248" y="3610408"/>
                  <a:ext cx="70380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0">
              <p14:nvContentPartPr>
                <p14:cNvPr id="354" name="Ink 353">
                  <a:extLst>
                    <a:ext uri="{FF2B5EF4-FFF2-40B4-BE49-F238E27FC236}">
                      <a16:creationId xmlns:a16="http://schemas.microsoft.com/office/drawing/2014/main" id="{F93BE1E6-CF35-03EB-3620-172897FD7EAE}"/>
                    </a:ext>
                  </a:extLst>
                </p14:cNvPr>
                <p14:cNvContentPartPr/>
                <p14:nvPr/>
              </p14:nvContentPartPr>
              <p14:xfrm>
                <a:off x="4317928" y="3929728"/>
                <a:ext cx="866880" cy="84240"/>
              </p14:xfrm>
            </p:contentPart>
          </mc:Choice>
          <mc:Fallback xmlns="">
            <p:pic>
              <p:nvPicPr>
                <p:cNvPr id="354" name="Ink 353">
                  <a:extLst>
                    <a:ext uri="{FF2B5EF4-FFF2-40B4-BE49-F238E27FC236}">
                      <a16:creationId xmlns:a16="http://schemas.microsoft.com/office/drawing/2014/main" id="{F93BE1E6-CF35-03EB-3620-172897FD7EAE}"/>
                    </a:ext>
                  </a:extLst>
                </p:cNvPr>
                <p:cNvPicPr/>
                <p:nvPr/>
              </p:nvPicPr>
              <p:blipFill>
                <a:blip r:embed="rId391"/>
                <a:stretch>
                  <a:fillRect/>
                </a:stretch>
              </p:blipFill>
              <p:spPr>
                <a:xfrm>
                  <a:off x="4255288" y="3551728"/>
                  <a:ext cx="9925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2">
              <p14:nvContentPartPr>
                <p14:cNvPr id="355" name="Ink 354">
                  <a:extLst>
                    <a:ext uri="{FF2B5EF4-FFF2-40B4-BE49-F238E27FC236}">
                      <a16:creationId xmlns:a16="http://schemas.microsoft.com/office/drawing/2014/main" id="{A3DF8648-186C-9909-2618-254F191CF27F}"/>
                    </a:ext>
                  </a:extLst>
                </p14:cNvPr>
                <p14:cNvContentPartPr/>
                <p14:nvPr/>
              </p14:nvContentPartPr>
              <p14:xfrm>
                <a:off x="5090128" y="3904528"/>
                <a:ext cx="28080" cy="12600"/>
              </p14:xfrm>
            </p:contentPart>
          </mc:Choice>
          <mc:Fallback xmlns="">
            <p:pic>
              <p:nvPicPr>
                <p:cNvPr id="355" name="Ink 354">
                  <a:extLst>
                    <a:ext uri="{FF2B5EF4-FFF2-40B4-BE49-F238E27FC236}">
                      <a16:creationId xmlns:a16="http://schemas.microsoft.com/office/drawing/2014/main" id="{A3DF8648-186C-9909-2618-254F191CF27F}"/>
                    </a:ext>
                  </a:extLst>
                </p:cNvPr>
                <p:cNvPicPr/>
                <p:nvPr/>
              </p:nvPicPr>
              <p:blipFill>
                <a:blip r:embed="rId393"/>
                <a:stretch>
                  <a:fillRect/>
                </a:stretch>
              </p:blipFill>
              <p:spPr>
                <a:xfrm>
                  <a:off x="5027128" y="3526888"/>
                  <a:ext cx="153720" cy="76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4">
              <p14:nvContentPartPr>
                <p14:cNvPr id="356" name="Ink 355">
                  <a:extLst>
                    <a:ext uri="{FF2B5EF4-FFF2-40B4-BE49-F238E27FC236}">
                      <a16:creationId xmlns:a16="http://schemas.microsoft.com/office/drawing/2014/main" id="{3D4450B3-9343-8D08-2E75-D44E4B0B978B}"/>
                    </a:ext>
                  </a:extLst>
                </p14:cNvPr>
                <p14:cNvContentPartPr/>
                <p14:nvPr/>
              </p14:nvContentPartPr>
              <p14:xfrm>
                <a:off x="4944328" y="3972208"/>
                <a:ext cx="30960" cy="12240"/>
              </p14:xfrm>
            </p:contentPart>
          </mc:Choice>
          <mc:Fallback xmlns="">
            <p:pic>
              <p:nvPicPr>
                <p:cNvPr id="356" name="Ink 355">
                  <a:extLst>
                    <a:ext uri="{FF2B5EF4-FFF2-40B4-BE49-F238E27FC236}">
                      <a16:creationId xmlns:a16="http://schemas.microsoft.com/office/drawing/2014/main" id="{3D4450B3-9343-8D08-2E75-D44E4B0B978B}"/>
                    </a:ext>
                  </a:extLst>
                </p:cNvPr>
                <p:cNvPicPr/>
                <p:nvPr/>
              </p:nvPicPr>
              <p:blipFill>
                <a:blip r:embed="rId395"/>
                <a:stretch>
                  <a:fillRect/>
                </a:stretch>
              </p:blipFill>
              <p:spPr>
                <a:xfrm>
                  <a:off x="4881688" y="3594208"/>
                  <a:ext cx="15660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6">
              <p14:nvContentPartPr>
                <p14:cNvPr id="357" name="Ink 356">
                  <a:extLst>
                    <a:ext uri="{FF2B5EF4-FFF2-40B4-BE49-F238E27FC236}">
                      <a16:creationId xmlns:a16="http://schemas.microsoft.com/office/drawing/2014/main" id="{95CAA698-1E7A-06AA-D2E4-58B34C013AB6}"/>
                    </a:ext>
                  </a:extLst>
                </p14:cNvPr>
                <p14:cNvContentPartPr/>
                <p14:nvPr/>
              </p14:nvContentPartPr>
              <p14:xfrm>
                <a:off x="4247728" y="3962128"/>
                <a:ext cx="1026720" cy="186840"/>
              </p14:xfrm>
            </p:contentPart>
          </mc:Choice>
          <mc:Fallback xmlns="">
            <p:pic>
              <p:nvPicPr>
                <p:cNvPr id="357" name="Ink 356">
                  <a:extLst>
                    <a:ext uri="{FF2B5EF4-FFF2-40B4-BE49-F238E27FC236}">
                      <a16:creationId xmlns:a16="http://schemas.microsoft.com/office/drawing/2014/main" id="{95CAA698-1E7A-06AA-D2E4-58B34C013AB6}"/>
                    </a:ext>
                  </a:extLst>
                </p:cNvPr>
                <p:cNvPicPr/>
                <p:nvPr/>
              </p:nvPicPr>
              <p:blipFill>
                <a:blip r:embed="rId397"/>
                <a:stretch>
                  <a:fillRect/>
                </a:stretch>
              </p:blipFill>
              <p:spPr>
                <a:xfrm>
                  <a:off x="4185088" y="3584128"/>
                  <a:ext cx="1152360" cy="94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8">
              <p14:nvContentPartPr>
                <p14:cNvPr id="358" name="Ink 357">
                  <a:extLst>
                    <a:ext uri="{FF2B5EF4-FFF2-40B4-BE49-F238E27FC236}">
                      <a16:creationId xmlns:a16="http://schemas.microsoft.com/office/drawing/2014/main" id="{B24F3735-9032-6685-BE29-596C55FB1440}"/>
                    </a:ext>
                  </a:extLst>
                </p14:cNvPr>
                <p14:cNvContentPartPr/>
                <p14:nvPr/>
              </p14:nvContentPartPr>
              <p14:xfrm>
                <a:off x="4406488" y="3817408"/>
                <a:ext cx="939960" cy="415440"/>
              </p14:xfrm>
            </p:contentPart>
          </mc:Choice>
          <mc:Fallback xmlns="">
            <p:pic>
              <p:nvPicPr>
                <p:cNvPr id="358" name="Ink 357">
                  <a:extLst>
                    <a:ext uri="{FF2B5EF4-FFF2-40B4-BE49-F238E27FC236}">
                      <a16:creationId xmlns:a16="http://schemas.microsoft.com/office/drawing/2014/main" id="{B24F3735-9032-6685-BE29-596C55FB1440}"/>
                    </a:ext>
                  </a:extLst>
                </p:cNvPr>
                <p:cNvPicPr/>
                <p:nvPr/>
              </p:nvPicPr>
              <p:blipFill>
                <a:blip r:embed="rId399"/>
                <a:stretch>
                  <a:fillRect/>
                </a:stretch>
              </p:blipFill>
              <p:spPr>
                <a:xfrm>
                  <a:off x="4343848" y="3439408"/>
                  <a:ext cx="1065600" cy="117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0">
              <p14:nvContentPartPr>
                <p14:cNvPr id="359" name="Ink 358">
                  <a:extLst>
                    <a:ext uri="{FF2B5EF4-FFF2-40B4-BE49-F238E27FC236}">
                      <a16:creationId xmlns:a16="http://schemas.microsoft.com/office/drawing/2014/main" id="{371EA5C2-87AB-68B6-35A0-E2F17FFDDE8C}"/>
                    </a:ext>
                  </a:extLst>
                </p14:cNvPr>
                <p14:cNvContentPartPr/>
                <p14:nvPr/>
              </p14:nvContentPartPr>
              <p14:xfrm>
                <a:off x="4390288" y="3861688"/>
                <a:ext cx="886680" cy="313560"/>
              </p14:xfrm>
            </p:contentPart>
          </mc:Choice>
          <mc:Fallback xmlns="">
            <p:pic>
              <p:nvPicPr>
                <p:cNvPr id="359" name="Ink 358">
                  <a:extLst>
                    <a:ext uri="{FF2B5EF4-FFF2-40B4-BE49-F238E27FC236}">
                      <a16:creationId xmlns:a16="http://schemas.microsoft.com/office/drawing/2014/main" id="{371EA5C2-87AB-68B6-35A0-E2F17FFDDE8C}"/>
                    </a:ext>
                  </a:extLst>
                </p:cNvPr>
                <p:cNvPicPr/>
                <p:nvPr/>
              </p:nvPicPr>
              <p:blipFill>
                <a:blip r:embed="rId401"/>
                <a:stretch>
                  <a:fillRect/>
                </a:stretch>
              </p:blipFill>
              <p:spPr>
                <a:xfrm>
                  <a:off x="4327648" y="3484048"/>
                  <a:ext cx="1012320" cy="10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2">
              <p14:nvContentPartPr>
                <p14:cNvPr id="360" name="Ink 359">
                  <a:extLst>
                    <a:ext uri="{FF2B5EF4-FFF2-40B4-BE49-F238E27FC236}">
                      <a16:creationId xmlns:a16="http://schemas.microsoft.com/office/drawing/2014/main" id="{06217863-1338-8A1A-5362-12F6D13562CB}"/>
                    </a:ext>
                  </a:extLst>
                </p14:cNvPr>
                <p14:cNvContentPartPr/>
                <p14:nvPr/>
              </p14:nvContentPartPr>
              <p14:xfrm>
                <a:off x="4567408" y="3749368"/>
                <a:ext cx="710640" cy="389160"/>
              </p14:xfrm>
            </p:contentPart>
          </mc:Choice>
          <mc:Fallback xmlns="">
            <p:pic>
              <p:nvPicPr>
                <p:cNvPr id="360" name="Ink 359">
                  <a:extLst>
                    <a:ext uri="{FF2B5EF4-FFF2-40B4-BE49-F238E27FC236}">
                      <a16:creationId xmlns:a16="http://schemas.microsoft.com/office/drawing/2014/main" id="{06217863-1338-8A1A-5362-12F6D13562CB}"/>
                    </a:ext>
                  </a:extLst>
                </p:cNvPr>
                <p:cNvPicPr/>
                <p:nvPr/>
              </p:nvPicPr>
              <p:blipFill>
                <a:blip r:embed="rId403"/>
                <a:stretch>
                  <a:fillRect/>
                </a:stretch>
              </p:blipFill>
              <p:spPr>
                <a:xfrm>
                  <a:off x="4504408" y="3371728"/>
                  <a:ext cx="836280" cy="11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4">
              <p14:nvContentPartPr>
                <p14:cNvPr id="361" name="Ink 360">
                  <a:extLst>
                    <a:ext uri="{FF2B5EF4-FFF2-40B4-BE49-F238E27FC236}">
                      <a16:creationId xmlns:a16="http://schemas.microsoft.com/office/drawing/2014/main" id="{3C0D199A-1969-0D20-A401-362AD5BBBBC2}"/>
                    </a:ext>
                  </a:extLst>
                </p14:cNvPr>
                <p14:cNvContentPartPr/>
                <p14:nvPr/>
              </p14:nvContentPartPr>
              <p14:xfrm>
                <a:off x="4474168" y="3786088"/>
                <a:ext cx="949680" cy="302760"/>
              </p14:xfrm>
            </p:contentPart>
          </mc:Choice>
          <mc:Fallback xmlns="">
            <p:pic>
              <p:nvPicPr>
                <p:cNvPr id="361" name="Ink 360">
                  <a:extLst>
                    <a:ext uri="{FF2B5EF4-FFF2-40B4-BE49-F238E27FC236}">
                      <a16:creationId xmlns:a16="http://schemas.microsoft.com/office/drawing/2014/main" id="{3C0D199A-1969-0D20-A401-362AD5BBBBC2}"/>
                    </a:ext>
                  </a:extLst>
                </p:cNvPr>
                <p:cNvPicPr/>
                <p:nvPr/>
              </p:nvPicPr>
              <p:blipFill>
                <a:blip r:embed="rId405"/>
                <a:stretch>
                  <a:fillRect/>
                </a:stretch>
              </p:blipFill>
              <p:spPr>
                <a:xfrm>
                  <a:off x="4411168" y="3408088"/>
                  <a:ext cx="107532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6">
              <p14:nvContentPartPr>
                <p14:cNvPr id="362" name="Ink 361">
                  <a:extLst>
                    <a:ext uri="{FF2B5EF4-FFF2-40B4-BE49-F238E27FC236}">
                      <a16:creationId xmlns:a16="http://schemas.microsoft.com/office/drawing/2014/main" id="{907C990A-E2C2-F55D-453B-B137BC2A0F1C}"/>
                    </a:ext>
                  </a:extLst>
                </p14:cNvPr>
                <p14:cNvContentPartPr/>
                <p14:nvPr/>
              </p14:nvContentPartPr>
              <p14:xfrm>
                <a:off x="4845328" y="3698968"/>
                <a:ext cx="412200" cy="308880"/>
              </p14:xfrm>
            </p:contentPart>
          </mc:Choice>
          <mc:Fallback xmlns="">
            <p:pic>
              <p:nvPicPr>
                <p:cNvPr id="362" name="Ink 361">
                  <a:extLst>
                    <a:ext uri="{FF2B5EF4-FFF2-40B4-BE49-F238E27FC236}">
                      <a16:creationId xmlns:a16="http://schemas.microsoft.com/office/drawing/2014/main" id="{907C990A-E2C2-F55D-453B-B137BC2A0F1C}"/>
                    </a:ext>
                  </a:extLst>
                </p:cNvPr>
                <p:cNvPicPr/>
                <p:nvPr/>
              </p:nvPicPr>
              <p:blipFill>
                <a:blip r:embed="rId407"/>
                <a:stretch>
                  <a:fillRect/>
                </a:stretch>
              </p:blipFill>
              <p:spPr>
                <a:xfrm>
                  <a:off x="4782688" y="3321328"/>
                  <a:ext cx="537840" cy="106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8">
              <p14:nvContentPartPr>
                <p14:cNvPr id="363" name="Ink 362">
                  <a:extLst>
                    <a:ext uri="{FF2B5EF4-FFF2-40B4-BE49-F238E27FC236}">
                      <a16:creationId xmlns:a16="http://schemas.microsoft.com/office/drawing/2014/main" id="{0787000C-FFDA-7A8B-F454-1AA0890953DF}"/>
                    </a:ext>
                  </a:extLst>
                </p14:cNvPr>
                <p14:cNvContentPartPr/>
                <p14:nvPr/>
              </p14:nvContentPartPr>
              <p14:xfrm>
                <a:off x="4813288" y="3954928"/>
                <a:ext cx="63000" cy="6840"/>
              </p14:xfrm>
            </p:contentPart>
          </mc:Choice>
          <mc:Fallback xmlns="">
            <p:pic>
              <p:nvPicPr>
                <p:cNvPr id="363" name="Ink 362">
                  <a:extLst>
                    <a:ext uri="{FF2B5EF4-FFF2-40B4-BE49-F238E27FC236}">
                      <a16:creationId xmlns:a16="http://schemas.microsoft.com/office/drawing/2014/main" id="{0787000C-FFDA-7A8B-F454-1AA0890953DF}"/>
                    </a:ext>
                  </a:extLst>
                </p:cNvPr>
                <p:cNvPicPr/>
                <p:nvPr/>
              </p:nvPicPr>
              <p:blipFill>
                <a:blip r:embed="rId409"/>
                <a:stretch>
                  <a:fillRect/>
                </a:stretch>
              </p:blipFill>
              <p:spPr>
                <a:xfrm>
                  <a:off x="4750648" y="3577288"/>
                  <a:ext cx="1886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0">
              <p14:nvContentPartPr>
                <p14:cNvPr id="364" name="Ink 363">
                  <a:extLst>
                    <a:ext uri="{FF2B5EF4-FFF2-40B4-BE49-F238E27FC236}">
                      <a16:creationId xmlns:a16="http://schemas.microsoft.com/office/drawing/2014/main" id="{86851827-4BE2-7E4D-6F75-46F67808C148}"/>
                    </a:ext>
                  </a:extLst>
                </p14:cNvPr>
                <p14:cNvContentPartPr/>
                <p14:nvPr/>
              </p14:nvContentPartPr>
              <p14:xfrm>
                <a:off x="5280208" y="3871768"/>
                <a:ext cx="30960" cy="18000"/>
              </p14:xfrm>
            </p:contentPart>
          </mc:Choice>
          <mc:Fallback xmlns="">
            <p:pic>
              <p:nvPicPr>
                <p:cNvPr id="364" name="Ink 363">
                  <a:extLst>
                    <a:ext uri="{FF2B5EF4-FFF2-40B4-BE49-F238E27FC236}">
                      <a16:creationId xmlns:a16="http://schemas.microsoft.com/office/drawing/2014/main" id="{86851827-4BE2-7E4D-6F75-46F67808C148}"/>
                    </a:ext>
                  </a:extLst>
                </p:cNvPr>
                <p:cNvPicPr/>
                <p:nvPr/>
              </p:nvPicPr>
              <p:blipFill>
                <a:blip r:embed="rId411"/>
                <a:stretch>
                  <a:fillRect/>
                </a:stretch>
              </p:blipFill>
              <p:spPr>
                <a:xfrm>
                  <a:off x="5217208" y="3493768"/>
                  <a:ext cx="15660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2">
              <p14:nvContentPartPr>
                <p14:cNvPr id="365" name="Ink 364">
                  <a:extLst>
                    <a:ext uri="{FF2B5EF4-FFF2-40B4-BE49-F238E27FC236}">
                      <a16:creationId xmlns:a16="http://schemas.microsoft.com/office/drawing/2014/main" id="{29377B81-0570-BD11-C12C-89FC9141C5CF}"/>
                    </a:ext>
                  </a:extLst>
                </p14:cNvPr>
                <p14:cNvContentPartPr/>
                <p14:nvPr/>
              </p14:nvContentPartPr>
              <p14:xfrm>
                <a:off x="5252488" y="3478288"/>
                <a:ext cx="186480" cy="446760"/>
              </p14:xfrm>
            </p:contentPart>
          </mc:Choice>
          <mc:Fallback xmlns="">
            <p:pic>
              <p:nvPicPr>
                <p:cNvPr id="365" name="Ink 364">
                  <a:extLst>
                    <a:ext uri="{FF2B5EF4-FFF2-40B4-BE49-F238E27FC236}">
                      <a16:creationId xmlns:a16="http://schemas.microsoft.com/office/drawing/2014/main" id="{29377B81-0570-BD11-C12C-89FC9141C5CF}"/>
                    </a:ext>
                  </a:extLst>
                </p:cNvPr>
                <p:cNvPicPr/>
                <p:nvPr/>
              </p:nvPicPr>
              <p:blipFill>
                <a:blip r:embed="rId413"/>
                <a:stretch>
                  <a:fillRect/>
                </a:stretch>
              </p:blipFill>
              <p:spPr>
                <a:xfrm>
                  <a:off x="5189488" y="3100288"/>
                  <a:ext cx="312120" cy="120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4">
              <p14:nvContentPartPr>
                <p14:cNvPr id="366" name="Ink 365">
                  <a:extLst>
                    <a:ext uri="{FF2B5EF4-FFF2-40B4-BE49-F238E27FC236}">
                      <a16:creationId xmlns:a16="http://schemas.microsoft.com/office/drawing/2014/main" id="{C4FE1802-59F9-A6C3-5FC7-083619CD787B}"/>
                    </a:ext>
                  </a:extLst>
                </p14:cNvPr>
                <p14:cNvContentPartPr/>
                <p14:nvPr/>
              </p14:nvContentPartPr>
              <p14:xfrm>
                <a:off x="4932088" y="3962848"/>
                <a:ext cx="62640" cy="24120"/>
              </p14:xfrm>
            </p:contentPart>
          </mc:Choice>
          <mc:Fallback xmlns="">
            <p:pic>
              <p:nvPicPr>
                <p:cNvPr id="366" name="Ink 365">
                  <a:extLst>
                    <a:ext uri="{FF2B5EF4-FFF2-40B4-BE49-F238E27FC236}">
                      <a16:creationId xmlns:a16="http://schemas.microsoft.com/office/drawing/2014/main" id="{C4FE1802-59F9-A6C3-5FC7-083619CD787B}"/>
                    </a:ext>
                  </a:extLst>
                </p:cNvPr>
                <p:cNvPicPr/>
                <p:nvPr/>
              </p:nvPicPr>
              <p:blipFill>
                <a:blip r:embed="rId415"/>
                <a:stretch>
                  <a:fillRect/>
                </a:stretch>
              </p:blipFill>
              <p:spPr>
                <a:xfrm>
                  <a:off x="4869088" y="3584848"/>
                  <a:ext cx="18828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367" name="Ink 366">
                  <a:extLst>
                    <a:ext uri="{FF2B5EF4-FFF2-40B4-BE49-F238E27FC236}">
                      <a16:creationId xmlns:a16="http://schemas.microsoft.com/office/drawing/2014/main" id="{C023842E-C869-613D-CDC4-F175D1E241B9}"/>
                    </a:ext>
                  </a:extLst>
                </p14:cNvPr>
                <p14:cNvContentPartPr/>
                <p14:nvPr/>
              </p14:nvContentPartPr>
              <p14:xfrm>
                <a:off x="4795648" y="3028648"/>
                <a:ext cx="529560" cy="619200"/>
              </p14:xfrm>
            </p:contentPart>
          </mc:Choice>
          <mc:Fallback xmlns="">
            <p:pic>
              <p:nvPicPr>
                <p:cNvPr id="367" name="Ink 366">
                  <a:extLst>
                    <a:ext uri="{FF2B5EF4-FFF2-40B4-BE49-F238E27FC236}">
                      <a16:creationId xmlns:a16="http://schemas.microsoft.com/office/drawing/2014/main" id="{C023842E-C869-613D-CDC4-F175D1E241B9}"/>
                    </a:ext>
                  </a:extLst>
                </p:cNvPr>
                <p:cNvPicPr/>
                <p:nvPr/>
              </p:nvPicPr>
              <p:blipFill>
                <a:blip r:embed="rId417"/>
                <a:stretch>
                  <a:fillRect/>
                </a:stretch>
              </p:blipFill>
              <p:spPr>
                <a:xfrm>
                  <a:off x="4732648" y="2650648"/>
                  <a:ext cx="655200" cy="137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368" name="Ink 367">
                  <a:extLst>
                    <a:ext uri="{FF2B5EF4-FFF2-40B4-BE49-F238E27FC236}">
                      <a16:creationId xmlns:a16="http://schemas.microsoft.com/office/drawing/2014/main" id="{EABED1F9-3A6B-D284-5D59-055566384AC9}"/>
                    </a:ext>
                  </a:extLst>
                </p14:cNvPr>
                <p14:cNvContentPartPr/>
                <p14:nvPr/>
              </p14:nvContentPartPr>
              <p14:xfrm>
                <a:off x="4905808" y="3059968"/>
                <a:ext cx="330480" cy="664560"/>
              </p14:xfrm>
            </p:contentPart>
          </mc:Choice>
          <mc:Fallback xmlns="">
            <p:pic>
              <p:nvPicPr>
                <p:cNvPr id="368" name="Ink 367">
                  <a:extLst>
                    <a:ext uri="{FF2B5EF4-FFF2-40B4-BE49-F238E27FC236}">
                      <a16:creationId xmlns:a16="http://schemas.microsoft.com/office/drawing/2014/main" id="{EABED1F9-3A6B-D284-5D59-055566384AC9}"/>
                    </a:ext>
                  </a:extLst>
                </p:cNvPr>
                <p:cNvPicPr/>
                <p:nvPr/>
              </p:nvPicPr>
              <p:blipFill>
                <a:blip r:embed="rId419"/>
                <a:stretch>
                  <a:fillRect/>
                </a:stretch>
              </p:blipFill>
              <p:spPr>
                <a:xfrm>
                  <a:off x="4843168" y="2682328"/>
                  <a:ext cx="45612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369" name="Ink 368">
                  <a:extLst>
                    <a:ext uri="{FF2B5EF4-FFF2-40B4-BE49-F238E27FC236}">
                      <a16:creationId xmlns:a16="http://schemas.microsoft.com/office/drawing/2014/main" id="{2A4E013F-227E-9CD9-D115-7ECD44DF63A3}"/>
                    </a:ext>
                  </a:extLst>
                </p14:cNvPr>
                <p14:cNvContentPartPr/>
                <p14:nvPr/>
              </p14:nvContentPartPr>
              <p14:xfrm>
                <a:off x="4922008" y="3048448"/>
                <a:ext cx="325080" cy="795600"/>
              </p14:xfrm>
            </p:contentPart>
          </mc:Choice>
          <mc:Fallback xmlns="">
            <p:pic>
              <p:nvPicPr>
                <p:cNvPr id="369" name="Ink 368">
                  <a:extLst>
                    <a:ext uri="{FF2B5EF4-FFF2-40B4-BE49-F238E27FC236}">
                      <a16:creationId xmlns:a16="http://schemas.microsoft.com/office/drawing/2014/main" id="{2A4E013F-227E-9CD9-D115-7ECD44DF63A3}"/>
                    </a:ext>
                  </a:extLst>
                </p:cNvPr>
                <p:cNvPicPr/>
                <p:nvPr/>
              </p:nvPicPr>
              <p:blipFill>
                <a:blip r:embed="rId421"/>
                <a:stretch>
                  <a:fillRect/>
                </a:stretch>
              </p:blipFill>
              <p:spPr>
                <a:xfrm>
                  <a:off x="4859008" y="2670448"/>
                  <a:ext cx="450720" cy="155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370" name="Ink 369">
                  <a:extLst>
                    <a:ext uri="{FF2B5EF4-FFF2-40B4-BE49-F238E27FC236}">
                      <a16:creationId xmlns:a16="http://schemas.microsoft.com/office/drawing/2014/main" id="{CF6D05B7-EF2A-2169-47A8-0A18E8683F60}"/>
                    </a:ext>
                  </a:extLst>
                </p14:cNvPr>
                <p14:cNvContentPartPr/>
                <p14:nvPr/>
              </p14:nvContentPartPr>
              <p14:xfrm>
                <a:off x="4815088" y="2952688"/>
                <a:ext cx="710280" cy="604080"/>
              </p14:xfrm>
            </p:contentPart>
          </mc:Choice>
          <mc:Fallback xmlns="">
            <p:pic>
              <p:nvPicPr>
                <p:cNvPr id="370" name="Ink 369">
                  <a:extLst>
                    <a:ext uri="{FF2B5EF4-FFF2-40B4-BE49-F238E27FC236}">
                      <a16:creationId xmlns:a16="http://schemas.microsoft.com/office/drawing/2014/main" id="{CF6D05B7-EF2A-2169-47A8-0A18E8683F60}"/>
                    </a:ext>
                  </a:extLst>
                </p:cNvPr>
                <p:cNvPicPr/>
                <p:nvPr/>
              </p:nvPicPr>
              <p:blipFill>
                <a:blip r:embed="rId423"/>
                <a:stretch>
                  <a:fillRect/>
                </a:stretch>
              </p:blipFill>
              <p:spPr>
                <a:xfrm>
                  <a:off x="4752088" y="2575048"/>
                  <a:ext cx="835920" cy="135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371" name="Ink 370">
                  <a:extLst>
                    <a:ext uri="{FF2B5EF4-FFF2-40B4-BE49-F238E27FC236}">
                      <a16:creationId xmlns:a16="http://schemas.microsoft.com/office/drawing/2014/main" id="{F495E7A1-7514-35C5-D8FB-ACEF5897BD14}"/>
                    </a:ext>
                  </a:extLst>
                </p14:cNvPr>
                <p14:cNvContentPartPr/>
                <p14:nvPr/>
              </p14:nvContentPartPr>
              <p14:xfrm>
                <a:off x="4983208" y="2966008"/>
                <a:ext cx="496440" cy="590040"/>
              </p14:xfrm>
            </p:contentPart>
          </mc:Choice>
          <mc:Fallback xmlns="">
            <p:pic>
              <p:nvPicPr>
                <p:cNvPr id="371" name="Ink 370">
                  <a:extLst>
                    <a:ext uri="{FF2B5EF4-FFF2-40B4-BE49-F238E27FC236}">
                      <a16:creationId xmlns:a16="http://schemas.microsoft.com/office/drawing/2014/main" id="{F495E7A1-7514-35C5-D8FB-ACEF5897BD14}"/>
                    </a:ext>
                  </a:extLst>
                </p:cNvPr>
                <p:cNvPicPr/>
                <p:nvPr/>
              </p:nvPicPr>
              <p:blipFill>
                <a:blip r:embed="rId425"/>
                <a:stretch>
                  <a:fillRect/>
                </a:stretch>
              </p:blipFill>
              <p:spPr>
                <a:xfrm>
                  <a:off x="4920568" y="2588368"/>
                  <a:ext cx="622080" cy="134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72" name="Ink 371">
                  <a:extLst>
                    <a:ext uri="{FF2B5EF4-FFF2-40B4-BE49-F238E27FC236}">
                      <a16:creationId xmlns:a16="http://schemas.microsoft.com/office/drawing/2014/main" id="{83350FBA-C94E-4546-6288-182E2C517097}"/>
                    </a:ext>
                  </a:extLst>
                </p14:cNvPr>
                <p14:cNvContentPartPr/>
                <p14:nvPr/>
              </p14:nvContentPartPr>
              <p14:xfrm>
                <a:off x="4993288" y="2955928"/>
                <a:ext cx="642960" cy="595800"/>
              </p14:xfrm>
            </p:contentPart>
          </mc:Choice>
          <mc:Fallback xmlns="">
            <p:pic>
              <p:nvPicPr>
                <p:cNvPr id="372" name="Ink 371">
                  <a:extLst>
                    <a:ext uri="{FF2B5EF4-FFF2-40B4-BE49-F238E27FC236}">
                      <a16:creationId xmlns:a16="http://schemas.microsoft.com/office/drawing/2014/main" id="{83350FBA-C94E-4546-6288-182E2C517097}"/>
                    </a:ext>
                  </a:extLst>
                </p:cNvPr>
                <p:cNvPicPr/>
                <p:nvPr/>
              </p:nvPicPr>
              <p:blipFill>
                <a:blip r:embed="rId427"/>
                <a:stretch>
                  <a:fillRect/>
                </a:stretch>
              </p:blipFill>
              <p:spPr>
                <a:xfrm>
                  <a:off x="4930648" y="2577928"/>
                  <a:ext cx="768600" cy="135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8">
              <p14:nvContentPartPr>
                <p14:cNvPr id="373" name="Ink 372">
                  <a:extLst>
                    <a:ext uri="{FF2B5EF4-FFF2-40B4-BE49-F238E27FC236}">
                      <a16:creationId xmlns:a16="http://schemas.microsoft.com/office/drawing/2014/main" id="{91C7EAAF-6139-786B-1CA8-23A739C3F07D}"/>
                    </a:ext>
                  </a:extLst>
                </p14:cNvPr>
                <p14:cNvContentPartPr/>
                <p14:nvPr/>
              </p14:nvContentPartPr>
              <p14:xfrm>
                <a:off x="5057368" y="3058528"/>
                <a:ext cx="542160" cy="528840"/>
              </p14:xfrm>
            </p:contentPart>
          </mc:Choice>
          <mc:Fallback xmlns="">
            <p:pic>
              <p:nvPicPr>
                <p:cNvPr id="373" name="Ink 372">
                  <a:extLst>
                    <a:ext uri="{FF2B5EF4-FFF2-40B4-BE49-F238E27FC236}">
                      <a16:creationId xmlns:a16="http://schemas.microsoft.com/office/drawing/2014/main" id="{91C7EAAF-6139-786B-1CA8-23A739C3F07D}"/>
                    </a:ext>
                  </a:extLst>
                </p:cNvPr>
                <p:cNvPicPr/>
                <p:nvPr/>
              </p:nvPicPr>
              <p:blipFill>
                <a:blip r:embed="rId429"/>
                <a:stretch>
                  <a:fillRect/>
                </a:stretch>
              </p:blipFill>
              <p:spPr>
                <a:xfrm>
                  <a:off x="4994368" y="2680888"/>
                  <a:ext cx="66780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0">
              <p14:nvContentPartPr>
                <p14:cNvPr id="374" name="Ink 373">
                  <a:extLst>
                    <a:ext uri="{FF2B5EF4-FFF2-40B4-BE49-F238E27FC236}">
                      <a16:creationId xmlns:a16="http://schemas.microsoft.com/office/drawing/2014/main" id="{085EB51D-925E-38A8-0220-11223E35C44C}"/>
                    </a:ext>
                  </a:extLst>
                </p14:cNvPr>
                <p14:cNvContentPartPr/>
                <p14:nvPr/>
              </p14:nvContentPartPr>
              <p14:xfrm>
                <a:off x="5153848" y="3095608"/>
                <a:ext cx="219600" cy="918360"/>
              </p14:xfrm>
            </p:contentPart>
          </mc:Choice>
          <mc:Fallback xmlns="">
            <p:pic>
              <p:nvPicPr>
                <p:cNvPr id="374" name="Ink 373">
                  <a:extLst>
                    <a:ext uri="{FF2B5EF4-FFF2-40B4-BE49-F238E27FC236}">
                      <a16:creationId xmlns:a16="http://schemas.microsoft.com/office/drawing/2014/main" id="{085EB51D-925E-38A8-0220-11223E35C44C}"/>
                    </a:ext>
                  </a:extLst>
                </p:cNvPr>
                <p:cNvPicPr/>
                <p:nvPr/>
              </p:nvPicPr>
              <p:blipFill>
                <a:blip r:embed="rId431"/>
                <a:stretch>
                  <a:fillRect/>
                </a:stretch>
              </p:blipFill>
              <p:spPr>
                <a:xfrm>
                  <a:off x="5090848" y="2717608"/>
                  <a:ext cx="345240" cy="16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2">
              <p14:nvContentPartPr>
                <p14:cNvPr id="375" name="Ink 374">
                  <a:extLst>
                    <a:ext uri="{FF2B5EF4-FFF2-40B4-BE49-F238E27FC236}">
                      <a16:creationId xmlns:a16="http://schemas.microsoft.com/office/drawing/2014/main" id="{F2942893-D729-519C-9F23-6CE96DF81059}"/>
                    </a:ext>
                  </a:extLst>
                </p14:cNvPr>
                <p14:cNvContentPartPr/>
                <p14:nvPr/>
              </p14:nvContentPartPr>
              <p14:xfrm>
                <a:off x="5293528" y="3211888"/>
                <a:ext cx="149760" cy="849240"/>
              </p14:xfrm>
            </p:contentPart>
          </mc:Choice>
          <mc:Fallback xmlns="">
            <p:pic>
              <p:nvPicPr>
                <p:cNvPr id="375" name="Ink 374">
                  <a:extLst>
                    <a:ext uri="{FF2B5EF4-FFF2-40B4-BE49-F238E27FC236}">
                      <a16:creationId xmlns:a16="http://schemas.microsoft.com/office/drawing/2014/main" id="{F2942893-D729-519C-9F23-6CE96DF81059}"/>
                    </a:ext>
                  </a:extLst>
                </p:cNvPr>
                <p:cNvPicPr/>
                <p:nvPr/>
              </p:nvPicPr>
              <p:blipFill>
                <a:blip r:embed="rId433"/>
                <a:stretch>
                  <a:fillRect/>
                </a:stretch>
              </p:blipFill>
              <p:spPr>
                <a:xfrm>
                  <a:off x="5230528" y="2834248"/>
                  <a:ext cx="27540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4">
              <p14:nvContentPartPr>
                <p14:cNvPr id="376" name="Ink 375">
                  <a:extLst>
                    <a:ext uri="{FF2B5EF4-FFF2-40B4-BE49-F238E27FC236}">
                      <a16:creationId xmlns:a16="http://schemas.microsoft.com/office/drawing/2014/main" id="{B17AC3EF-6796-0BDD-3931-799912D656D9}"/>
                    </a:ext>
                  </a:extLst>
                </p14:cNvPr>
                <p14:cNvContentPartPr/>
                <p14:nvPr/>
              </p14:nvContentPartPr>
              <p14:xfrm>
                <a:off x="5296048" y="3322408"/>
                <a:ext cx="273960" cy="741240"/>
              </p14:xfrm>
            </p:contentPart>
          </mc:Choice>
          <mc:Fallback xmlns="">
            <p:pic>
              <p:nvPicPr>
                <p:cNvPr id="376" name="Ink 375">
                  <a:extLst>
                    <a:ext uri="{FF2B5EF4-FFF2-40B4-BE49-F238E27FC236}">
                      <a16:creationId xmlns:a16="http://schemas.microsoft.com/office/drawing/2014/main" id="{B17AC3EF-6796-0BDD-3931-799912D656D9}"/>
                    </a:ext>
                  </a:extLst>
                </p:cNvPr>
                <p:cNvPicPr/>
                <p:nvPr/>
              </p:nvPicPr>
              <p:blipFill>
                <a:blip r:embed="rId435"/>
                <a:stretch>
                  <a:fillRect/>
                </a:stretch>
              </p:blipFill>
              <p:spPr>
                <a:xfrm>
                  <a:off x="5233408" y="2944408"/>
                  <a:ext cx="399600" cy="149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6">
              <p14:nvContentPartPr>
                <p14:cNvPr id="377" name="Ink 376">
                  <a:extLst>
                    <a:ext uri="{FF2B5EF4-FFF2-40B4-BE49-F238E27FC236}">
                      <a16:creationId xmlns:a16="http://schemas.microsoft.com/office/drawing/2014/main" id="{054E7147-DD96-D20C-7DA9-5338318CA3F1}"/>
                    </a:ext>
                  </a:extLst>
                </p14:cNvPr>
                <p14:cNvContentPartPr/>
                <p14:nvPr/>
              </p14:nvContentPartPr>
              <p14:xfrm>
                <a:off x="5321248" y="3361288"/>
                <a:ext cx="275400" cy="707760"/>
              </p14:xfrm>
            </p:contentPart>
          </mc:Choice>
          <mc:Fallback xmlns="">
            <p:pic>
              <p:nvPicPr>
                <p:cNvPr id="377" name="Ink 376">
                  <a:extLst>
                    <a:ext uri="{FF2B5EF4-FFF2-40B4-BE49-F238E27FC236}">
                      <a16:creationId xmlns:a16="http://schemas.microsoft.com/office/drawing/2014/main" id="{054E7147-DD96-D20C-7DA9-5338318CA3F1}"/>
                    </a:ext>
                  </a:extLst>
                </p:cNvPr>
                <p:cNvPicPr/>
                <p:nvPr/>
              </p:nvPicPr>
              <p:blipFill>
                <a:blip r:embed="rId437"/>
                <a:stretch>
                  <a:fillRect/>
                </a:stretch>
              </p:blipFill>
              <p:spPr>
                <a:xfrm>
                  <a:off x="5258248" y="2983648"/>
                  <a:ext cx="401040" cy="146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8">
              <p14:nvContentPartPr>
                <p14:cNvPr id="378" name="Ink 377">
                  <a:extLst>
                    <a:ext uri="{FF2B5EF4-FFF2-40B4-BE49-F238E27FC236}">
                      <a16:creationId xmlns:a16="http://schemas.microsoft.com/office/drawing/2014/main" id="{DDC62FD9-2C22-136B-9A36-F83983F434F2}"/>
                    </a:ext>
                  </a:extLst>
                </p14:cNvPr>
                <p14:cNvContentPartPr/>
                <p14:nvPr/>
              </p14:nvContentPartPr>
              <p14:xfrm>
                <a:off x="5054128" y="3231688"/>
                <a:ext cx="248760" cy="872280"/>
              </p14:xfrm>
            </p:contentPart>
          </mc:Choice>
          <mc:Fallback xmlns="">
            <p:pic>
              <p:nvPicPr>
                <p:cNvPr id="378" name="Ink 377">
                  <a:extLst>
                    <a:ext uri="{FF2B5EF4-FFF2-40B4-BE49-F238E27FC236}">
                      <a16:creationId xmlns:a16="http://schemas.microsoft.com/office/drawing/2014/main" id="{DDC62FD9-2C22-136B-9A36-F83983F434F2}"/>
                    </a:ext>
                  </a:extLst>
                </p:cNvPr>
                <p:cNvPicPr/>
                <p:nvPr/>
              </p:nvPicPr>
              <p:blipFill>
                <a:blip r:embed="rId439"/>
                <a:stretch>
                  <a:fillRect/>
                </a:stretch>
              </p:blipFill>
              <p:spPr>
                <a:xfrm>
                  <a:off x="4991128" y="2854048"/>
                  <a:ext cx="374400" cy="162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0">
              <p14:nvContentPartPr>
                <p14:cNvPr id="379" name="Ink 378">
                  <a:extLst>
                    <a:ext uri="{FF2B5EF4-FFF2-40B4-BE49-F238E27FC236}">
                      <a16:creationId xmlns:a16="http://schemas.microsoft.com/office/drawing/2014/main" id="{A48F3C1B-5866-A15D-FA76-77CC5FC5B11C}"/>
                    </a:ext>
                  </a:extLst>
                </p14:cNvPr>
                <p14:cNvContentPartPr/>
                <p14:nvPr/>
              </p14:nvContentPartPr>
              <p14:xfrm>
                <a:off x="5093728" y="3155008"/>
                <a:ext cx="155880" cy="745560"/>
              </p14:xfrm>
            </p:contentPart>
          </mc:Choice>
          <mc:Fallback xmlns="">
            <p:pic>
              <p:nvPicPr>
                <p:cNvPr id="379" name="Ink 378">
                  <a:extLst>
                    <a:ext uri="{FF2B5EF4-FFF2-40B4-BE49-F238E27FC236}">
                      <a16:creationId xmlns:a16="http://schemas.microsoft.com/office/drawing/2014/main" id="{A48F3C1B-5866-A15D-FA76-77CC5FC5B11C}"/>
                    </a:ext>
                  </a:extLst>
                </p:cNvPr>
                <p:cNvPicPr/>
                <p:nvPr/>
              </p:nvPicPr>
              <p:blipFill>
                <a:blip r:embed="rId441"/>
                <a:stretch>
                  <a:fillRect/>
                </a:stretch>
              </p:blipFill>
              <p:spPr>
                <a:xfrm>
                  <a:off x="5031088" y="2777368"/>
                  <a:ext cx="281520" cy="15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2">
              <p14:nvContentPartPr>
                <p14:cNvPr id="380" name="Ink 379">
                  <a:extLst>
                    <a:ext uri="{FF2B5EF4-FFF2-40B4-BE49-F238E27FC236}">
                      <a16:creationId xmlns:a16="http://schemas.microsoft.com/office/drawing/2014/main" id="{4EDD4637-9E7A-9B1D-ED5A-FB4D499D0287}"/>
                    </a:ext>
                  </a:extLst>
                </p14:cNvPr>
                <p14:cNvContentPartPr/>
                <p14:nvPr/>
              </p14:nvContentPartPr>
              <p14:xfrm>
                <a:off x="5105248" y="3573328"/>
                <a:ext cx="415440" cy="558720"/>
              </p14:xfrm>
            </p:contentPart>
          </mc:Choice>
          <mc:Fallback xmlns="">
            <p:pic>
              <p:nvPicPr>
                <p:cNvPr id="380" name="Ink 379">
                  <a:extLst>
                    <a:ext uri="{FF2B5EF4-FFF2-40B4-BE49-F238E27FC236}">
                      <a16:creationId xmlns:a16="http://schemas.microsoft.com/office/drawing/2014/main" id="{4EDD4637-9E7A-9B1D-ED5A-FB4D499D0287}"/>
                    </a:ext>
                  </a:extLst>
                </p:cNvPr>
                <p:cNvPicPr/>
                <p:nvPr/>
              </p:nvPicPr>
              <p:blipFill>
                <a:blip r:embed="rId443"/>
                <a:stretch>
                  <a:fillRect/>
                </a:stretch>
              </p:blipFill>
              <p:spPr>
                <a:xfrm>
                  <a:off x="5042608" y="3195688"/>
                  <a:ext cx="541080" cy="131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4">
              <p14:nvContentPartPr>
                <p14:cNvPr id="381" name="Ink 380">
                  <a:extLst>
                    <a:ext uri="{FF2B5EF4-FFF2-40B4-BE49-F238E27FC236}">
                      <a16:creationId xmlns:a16="http://schemas.microsoft.com/office/drawing/2014/main" id="{E339D77F-9A13-BAC1-6FD2-3B5652238328}"/>
                    </a:ext>
                  </a:extLst>
                </p14:cNvPr>
                <p14:cNvContentPartPr/>
                <p14:nvPr/>
              </p14:nvContentPartPr>
              <p14:xfrm>
                <a:off x="5039368" y="3697528"/>
                <a:ext cx="269280" cy="452160"/>
              </p14:xfrm>
            </p:contentPart>
          </mc:Choice>
          <mc:Fallback xmlns="">
            <p:pic>
              <p:nvPicPr>
                <p:cNvPr id="381" name="Ink 380">
                  <a:extLst>
                    <a:ext uri="{FF2B5EF4-FFF2-40B4-BE49-F238E27FC236}">
                      <a16:creationId xmlns:a16="http://schemas.microsoft.com/office/drawing/2014/main" id="{E339D77F-9A13-BAC1-6FD2-3B5652238328}"/>
                    </a:ext>
                  </a:extLst>
                </p:cNvPr>
                <p:cNvPicPr/>
                <p:nvPr/>
              </p:nvPicPr>
              <p:blipFill>
                <a:blip r:embed="rId445"/>
                <a:stretch>
                  <a:fillRect/>
                </a:stretch>
              </p:blipFill>
              <p:spPr>
                <a:xfrm>
                  <a:off x="4976728" y="3319528"/>
                  <a:ext cx="39492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6">
              <p14:nvContentPartPr>
                <p14:cNvPr id="382" name="Ink 381">
                  <a:extLst>
                    <a:ext uri="{FF2B5EF4-FFF2-40B4-BE49-F238E27FC236}">
                      <a16:creationId xmlns:a16="http://schemas.microsoft.com/office/drawing/2014/main" id="{19AC36D4-3034-C10E-A669-D5288DD723B0}"/>
                    </a:ext>
                  </a:extLst>
                </p14:cNvPr>
                <p14:cNvContentPartPr/>
                <p14:nvPr/>
              </p14:nvContentPartPr>
              <p14:xfrm>
                <a:off x="4756768" y="3989128"/>
                <a:ext cx="932760" cy="237240"/>
              </p14:xfrm>
            </p:contentPart>
          </mc:Choice>
          <mc:Fallback xmlns="">
            <p:pic>
              <p:nvPicPr>
                <p:cNvPr id="382" name="Ink 381">
                  <a:extLst>
                    <a:ext uri="{FF2B5EF4-FFF2-40B4-BE49-F238E27FC236}">
                      <a16:creationId xmlns:a16="http://schemas.microsoft.com/office/drawing/2014/main" id="{19AC36D4-3034-C10E-A669-D5288DD723B0}"/>
                    </a:ext>
                  </a:extLst>
                </p:cNvPr>
                <p:cNvPicPr/>
                <p:nvPr/>
              </p:nvPicPr>
              <p:blipFill>
                <a:blip r:embed="rId447"/>
                <a:stretch>
                  <a:fillRect/>
                </a:stretch>
              </p:blipFill>
              <p:spPr>
                <a:xfrm>
                  <a:off x="4694128" y="3611128"/>
                  <a:ext cx="1058400" cy="99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8">
              <p14:nvContentPartPr>
                <p14:cNvPr id="383" name="Ink 382">
                  <a:extLst>
                    <a:ext uri="{FF2B5EF4-FFF2-40B4-BE49-F238E27FC236}">
                      <a16:creationId xmlns:a16="http://schemas.microsoft.com/office/drawing/2014/main" id="{1E9112BF-98F1-6AE1-A9F6-790B4FCFE3BD}"/>
                    </a:ext>
                  </a:extLst>
                </p14:cNvPr>
                <p14:cNvContentPartPr/>
                <p14:nvPr/>
              </p14:nvContentPartPr>
              <p14:xfrm>
                <a:off x="5525368" y="3569368"/>
                <a:ext cx="343800" cy="477360"/>
              </p14:xfrm>
            </p:contentPart>
          </mc:Choice>
          <mc:Fallback xmlns="">
            <p:pic>
              <p:nvPicPr>
                <p:cNvPr id="383" name="Ink 382">
                  <a:extLst>
                    <a:ext uri="{FF2B5EF4-FFF2-40B4-BE49-F238E27FC236}">
                      <a16:creationId xmlns:a16="http://schemas.microsoft.com/office/drawing/2014/main" id="{1E9112BF-98F1-6AE1-A9F6-790B4FCFE3BD}"/>
                    </a:ext>
                  </a:extLst>
                </p:cNvPr>
                <p:cNvPicPr/>
                <p:nvPr/>
              </p:nvPicPr>
              <p:blipFill>
                <a:blip r:embed="rId449"/>
                <a:stretch>
                  <a:fillRect/>
                </a:stretch>
              </p:blipFill>
              <p:spPr>
                <a:xfrm>
                  <a:off x="5462728" y="3191728"/>
                  <a:ext cx="469440" cy="123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0">
              <p14:nvContentPartPr>
                <p14:cNvPr id="384" name="Ink 383">
                  <a:extLst>
                    <a:ext uri="{FF2B5EF4-FFF2-40B4-BE49-F238E27FC236}">
                      <a16:creationId xmlns:a16="http://schemas.microsoft.com/office/drawing/2014/main" id="{0F9C7FE7-4F7C-9821-F005-3E459B69A390}"/>
                    </a:ext>
                  </a:extLst>
                </p14:cNvPr>
                <p14:cNvContentPartPr/>
                <p14:nvPr/>
              </p14:nvContentPartPr>
              <p14:xfrm>
                <a:off x="5263648" y="3760888"/>
                <a:ext cx="437760" cy="351000"/>
              </p14:xfrm>
            </p:contentPart>
          </mc:Choice>
          <mc:Fallback xmlns="">
            <p:pic>
              <p:nvPicPr>
                <p:cNvPr id="384" name="Ink 383">
                  <a:extLst>
                    <a:ext uri="{FF2B5EF4-FFF2-40B4-BE49-F238E27FC236}">
                      <a16:creationId xmlns:a16="http://schemas.microsoft.com/office/drawing/2014/main" id="{0F9C7FE7-4F7C-9821-F005-3E459B69A390}"/>
                    </a:ext>
                  </a:extLst>
                </p:cNvPr>
                <p:cNvPicPr/>
                <p:nvPr/>
              </p:nvPicPr>
              <p:blipFill>
                <a:blip r:embed="rId451"/>
                <a:stretch>
                  <a:fillRect/>
                </a:stretch>
              </p:blipFill>
              <p:spPr>
                <a:xfrm>
                  <a:off x="5200648" y="3383248"/>
                  <a:ext cx="56340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2">
              <p14:nvContentPartPr>
                <p14:cNvPr id="385" name="Ink 384">
                  <a:extLst>
                    <a:ext uri="{FF2B5EF4-FFF2-40B4-BE49-F238E27FC236}">
                      <a16:creationId xmlns:a16="http://schemas.microsoft.com/office/drawing/2014/main" id="{02A6BD5C-794D-412B-D280-9F268DA6F3EF}"/>
                    </a:ext>
                  </a:extLst>
                </p14:cNvPr>
                <p14:cNvContentPartPr/>
                <p14:nvPr/>
              </p14:nvContentPartPr>
              <p14:xfrm>
                <a:off x="5415568" y="3711568"/>
                <a:ext cx="176760" cy="333000"/>
              </p14:xfrm>
            </p:contentPart>
          </mc:Choice>
          <mc:Fallback xmlns="">
            <p:pic>
              <p:nvPicPr>
                <p:cNvPr id="385" name="Ink 384">
                  <a:extLst>
                    <a:ext uri="{FF2B5EF4-FFF2-40B4-BE49-F238E27FC236}">
                      <a16:creationId xmlns:a16="http://schemas.microsoft.com/office/drawing/2014/main" id="{02A6BD5C-794D-412B-D280-9F268DA6F3EF}"/>
                    </a:ext>
                  </a:extLst>
                </p:cNvPr>
                <p:cNvPicPr/>
                <p:nvPr/>
              </p:nvPicPr>
              <p:blipFill>
                <a:blip r:embed="rId453"/>
                <a:stretch>
                  <a:fillRect/>
                </a:stretch>
              </p:blipFill>
              <p:spPr>
                <a:xfrm>
                  <a:off x="5352568" y="3333928"/>
                  <a:ext cx="302400" cy="1088640"/>
                </a:xfrm>
                <a:prstGeom prst="rect">
                  <a:avLst/>
                </a:prstGeom>
              </p:spPr>
            </p:pic>
          </mc:Fallback>
        </mc:AlternateContent>
      </p:grpSp>
      <p:sp>
        <p:nvSpPr>
          <p:cNvPr id="387" name="TextBox 386">
            <a:extLst>
              <a:ext uri="{FF2B5EF4-FFF2-40B4-BE49-F238E27FC236}">
                <a16:creationId xmlns:a16="http://schemas.microsoft.com/office/drawing/2014/main" id="{560BAB98-8D96-DC79-AB3D-EB1844BCDC74}"/>
              </a:ext>
            </a:extLst>
          </p:cNvPr>
          <p:cNvSpPr txBox="1"/>
          <p:nvPr/>
        </p:nvSpPr>
        <p:spPr>
          <a:xfrm>
            <a:off x="500882" y="2810128"/>
            <a:ext cx="1635075" cy="307777"/>
          </a:xfrm>
          <a:prstGeom prst="rect">
            <a:avLst/>
          </a:prstGeom>
          <a:noFill/>
        </p:spPr>
        <p:txBody>
          <a:bodyPr wrap="square" rtlCol="0">
            <a:spAutoFit/>
          </a:bodyPr>
          <a:lstStyle/>
          <a:p>
            <a:pPr algn="ctr"/>
            <a:r>
              <a:rPr lang="en-AU" sz="1400" dirty="0">
                <a:solidFill>
                  <a:srgbClr val="CD9405"/>
                </a:solidFill>
                <a:latin typeface="xkcd Script" panose="03000503000000000000" pitchFamily="66" charset="0"/>
                <a:ea typeface="xkcd Script" panose="03000503000000000000" pitchFamily="66" charset="0"/>
              </a:rPr>
              <a:t>The (average) Sun</a:t>
            </a:r>
          </a:p>
        </p:txBody>
      </p:sp>
      <p:sp>
        <p:nvSpPr>
          <p:cNvPr id="388" name="TextBox 387">
            <a:extLst>
              <a:ext uri="{FF2B5EF4-FFF2-40B4-BE49-F238E27FC236}">
                <a16:creationId xmlns:a16="http://schemas.microsoft.com/office/drawing/2014/main" id="{4ADFCC64-C63A-011B-404C-7CE9D3C61935}"/>
              </a:ext>
            </a:extLst>
          </p:cNvPr>
          <p:cNvSpPr txBox="1"/>
          <p:nvPr/>
        </p:nvSpPr>
        <p:spPr>
          <a:xfrm>
            <a:off x="5562985" y="2810128"/>
            <a:ext cx="1827033" cy="738664"/>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The much cooler </a:t>
            </a:r>
            <a:br>
              <a:rPr lang="en-AU" sz="1400" dirty="0">
                <a:solidFill>
                  <a:srgbClr val="0070C0"/>
                </a:solidFill>
                <a:latin typeface="xkcd Script" panose="03000503000000000000" pitchFamily="66" charset="0"/>
                <a:ea typeface="xkcd Script" panose="03000503000000000000" pitchFamily="66" charset="0"/>
              </a:rPr>
            </a:br>
            <a:r>
              <a:rPr lang="en-AU" sz="1400" dirty="0">
                <a:solidFill>
                  <a:srgbClr val="0070C0"/>
                </a:solidFill>
                <a:latin typeface="xkcd Script" panose="03000503000000000000" pitchFamily="66" charset="0"/>
                <a:ea typeface="xkcd Script" panose="03000503000000000000" pitchFamily="66" charset="0"/>
              </a:rPr>
              <a:t>(but actually hotter) Wolf-Rayet star</a:t>
            </a:r>
          </a:p>
        </p:txBody>
      </p:sp>
      <p:sp>
        <p:nvSpPr>
          <p:cNvPr id="389" name="TextBox 388">
            <a:extLst>
              <a:ext uri="{FF2B5EF4-FFF2-40B4-BE49-F238E27FC236}">
                <a16:creationId xmlns:a16="http://schemas.microsoft.com/office/drawing/2014/main" id="{B86069C5-64F1-7DA1-E1FA-AA3A710D57E2}"/>
              </a:ext>
            </a:extLst>
          </p:cNvPr>
          <p:cNvSpPr txBox="1"/>
          <p:nvPr/>
        </p:nvSpPr>
        <p:spPr>
          <a:xfrm>
            <a:off x="3720950" y="5513054"/>
            <a:ext cx="3543509"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Because Wolf-Rayet stars have no hydrogen, their winds are made up entirely of helium and carbon</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This means that they can be very efficient factories of carbon dust - jumbled together grains of carbon molecules. This dust goes on to form new Solar Systems and planets!</a:t>
            </a:r>
          </a:p>
        </p:txBody>
      </p:sp>
      <mc:AlternateContent xmlns:mc="http://schemas.openxmlformats.org/markup-compatibility/2006" xmlns:p14="http://schemas.microsoft.com/office/powerpoint/2010/main">
        <mc:Choice Requires="p14">
          <p:contentPart p14:bwMode="auto" r:id="rId454">
            <p14:nvContentPartPr>
              <p14:cNvPr id="390" name="Ink 389">
                <a:extLst>
                  <a:ext uri="{FF2B5EF4-FFF2-40B4-BE49-F238E27FC236}">
                    <a16:creationId xmlns:a16="http://schemas.microsoft.com/office/drawing/2014/main" id="{2EA3BD29-574E-AC1A-9EC1-169FEC26C8F4}"/>
                  </a:ext>
                </a:extLst>
              </p14:cNvPr>
              <p14:cNvContentPartPr/>
              <p14:nvPr/>
            </p14:nvContentPartPr>
            <p14:xfrm>
              <a:off x="1221830" y="6285210"/>
              <a:ext cx="990720" cy="923400"/>
            </p14:xfrm>
          </p:contentPart>
        </mc:Choice>
        <mc:Fallback xmlns="">
          <p:pic>
            <p:nvPicPr>
              <p:cNvPr id="390" name="Ink 389">
                <a:extLst>
                  <a:ext uri="{FF2B5EF4-FFF2-40B4-BE49-F238E27FC236}">
                    <a16:creationId xmlns:a16="http://schemas.microsoft.com/office/drawing/2014/main" id="{2EA3BD29-574E-AC1A-9EC1-169FEC26C8F4}"/>
                  </a:ext>
                </a:extLst>
              </p:cNvPr>
              <p:cNvPicPr/>
              <p:nvPr/>
            </p:nvPicPr>
            <p:blipFill>
              <a:blip r:embed="rId455"/>
              <a:stretch>
                <a:fillRect/>
              </a:stretch>
            </p:blipFill>
            <p:spPr>
              <a:xfrm>
                <a:off x="1159190" y="6222210"/>
                <a:ext cx="1116360" cy="1049040"/>
              </a:xfrm>
              <a:prstGeom prst="rect">
                <a:avLst/>
              </a:prstGeom>
            </p:spPr>
          </p:pic>
        </mc:Fallback>
      </mc:AlternateContent>
      <p:grpSp>
        <p:nvGrpSpPr>
          <p:cNvPr id="461" name="Group 460">
            <a:extLst>
              <a:ext uri="{FF2B5EF4-FFF2-40B4-BE49-F238E27FC236}">
                <a16:creationId xmlns:a16="http://schemas.microsoft.com/office/drawing/2014/main" id="{5AAA4FAA-C94F-E084-0C6A-C4BCE1833815}"/>
              </a:ext>
            </a:extLst>
          </p:cNvPr>
          <p:cNvGrpSpPr/>
          <p:nvPr/>
        </p:nvGrpSpPr>
        <p:grpSpPr>
          <a:xfrm>
            <a:off x="1198790" y="6304290"/>
            <a:ext cx="1093680" cy="957240"/>
            <a:chOff x="1198790" y="6304290"/>
            <a:chExt cx="1093680" cy="957240"/>
          </a:xfrm>
        </p:grpSpPr>
        <mc:AlternateContent xmlns:mc="http://schemas.openxmlformats.org/markup-compatibility/2006" xmlns:p14="http://schemas.microsoft.com/office/powerpoint/2010/main" xmlns:aink="http://schemas.microsoft.com/office/drawing/2016/ink">
          <mc:Choice Requires="p14 aink">
            <p:contentPart p14:bwMode="auto" r:id="rId456">
              <p14:nvContentPartPr>
                <p14:cNvPr id="430" name="Ink 429">
                  <a:extLst>
                    <a:ext uri="{FF2B5EF4-FFF2-40B4-BE49-F238E27FC236}">
                      <a16:creationId xmlns:a16="http://schemas.microsoft.com/office/drawing/2014/main" id="{4DD611E6-AC61-3E59-C925-1B706C5BF68D}"/>
                    </a:ext>
                  </a:extLst>
                </p14:cNvPr>
                <p14:cNvContentPartPr/>
                <p14:nvPr/>
              </p14:nvContentPartPr>
              <p14:xfrm>
                <a:off x="1303190" y="6388170"/>
                <a:ext cx="78120" cy="132840"/>
              </p14:xfrm>
            </p:contentPart>
          </mc:Choice>
          <mc:Fallback xmlns="">
            <p:pic>
              <p:nvPicPr>
                <p:cNvPr id="430" name="Ink 429">
                  <a:extLst>
                    <a:ext uri="{FF2B5EF4-FFF2-40B4-BE49-F238E27FC236}">
                      <a16:creationId xmlns:a16="http://schemas.microsoft.com/office/drawing/2014/main" id="{4DD611E6-AC61-3E59-C925-1B706C5BF68D}"/>
                    </a:ext>
                  </a:extLst>
                </p:cNvPr>
                <p:cNvPicPr/>
                <p:nvPr/>
              </p:nvPicPr>
              <p:blipFill>
                <a:blip r:embed="rId457"/>
                <a:stretch>
                  <a:fillRect/>
                </a:stretch>
              </p:blipFill>
              <p:spPr>
                <a:xfrm>
                  <a:off x="1297070" y="6350730"/>
                  <a:ext cx="90360" cy="20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8">
              <p14:nvContentPartPr>
                <p14:cNvPr id="431" name="Ink 430">
                  <a:extLst>
                    <a:ext uri="{FF2B5EF4-FFF2-40B4-BE49-F238E27FC236}">
                      <a16:creationId xmlns:a16="http://schemas.microsoft.com/office/drawing/2014/main" id="{6C830D73-23E5-2D7C-F302-89FE68823919}"/>
                    </a:ext>
                  </a:extLst>
                </p14:cNvPr>
                <p14:cNvContentPartPr/>
                <p14:nvPr/>
              </p14:nvContentPartPr>
              <p14:xfrm>
                <a:off x="1300310" y="6368370"/>
                <a:ext cx="111240" cy="145800"/>
              </p14:xfrm>
            </p:contentPart>
          </mc:Choice>
          <mc:Fallback xmlns="">
            <p:pic>
              <p:nvPicPr>
                <p:cNvPr id="431" name="Ink 430">
                  <a:extLst>
                    <a:ext uri="{FF2B5EF4-FFF2-40B4-BE49-F238E27FC236}">
                      <a16:creationId xmlns:a16="http://schemas.microsoft.com/office/drawing/2014/main" id="{6C830D73-23E5-2D7C-F302-89FE68823919}"/>
                    </a:ext>
                  </a:extLst>
                </p:cNvPr>
                <p:cNvPicPr/>
                <p:nvPr/>
              </p:nvPicPr>
              <p:blipFill>
                <a:blip r:embed="rId459"/>
                <a:stretch>
                  <a:fillRect/>
                </a:stretch>
              </p:blipFill>
              <p:spPr>
                <a:xfrm>
                  <a:off x="1294190" y="6330570"/>
                  <a:ext cx="123480" cy="2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0">
              <p14:nvContentPartPr>
                <p14:cNvPr id="432" name="Ink 431">
                  <a:extLst>
                    <a:ext uri="{FF2B5EF4-FFF2-40B4-BE49-F238E27FC236}">
                      <a16:creationId xmlns:a16="http://schemas.microsoft.com/office/drawing/2014/main" id="{418DFB52-2581-1A64-1347-4013328B0A8D}"/>
                    </a:ext>
                  </a:extLst>
                </p14:cNvPr>
                <p14:cNvContentPartPr/>
                <p14:nvPr/>
              </p14:nvContentPartPr>
              <p14:xfrm>
                <a:off x="1362230" y="6417690"/>
                <a:ext cx="19800" cy="27360"/>
              </p14:xfrm>
            </p:contentPart>
          </mc:Choice>
          <mc:Fallback xmlns="">
            <p:pic>
              <p:nvPicPr>
                <p:cNvPr id="432" name="Ink 431">
                  <a:extLst>
                    <a:ext uri="{FF2B5EF4-FFF2-40B4-BE49-F238E27FC236}">
                      <a16:creationId xmlns:a16="http://schemas.microsoft.com/office/drawing/2014/main" id="{418DFB52-2581-1A64-1347-4013328B0A8D}"/>
                    </a:ext>
                  </a:extLst>
                </p:cNvPr>
                <p:cNvPicPr/>
                <p:nvPr/>
              </p:nvPicPr>
              <p:blipFill>
                <a:blip r:embed="rId461"/>
                <a:stretch>
                  <a:fillRect/>
                </a:stretch>
              </p:blipFill>
              <p:spPr>
                <a:xfrm>
                  <a:off x="1356110" y="6380250"/>
                  <a:ext cx="3204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2">
              <p14:nvContentPartPr>
                <p14:cNvPr id="433" name="Ink 432">
                  <a:extLst>
                    <a:ext uri="{FF2B5EF4-FFF2-40B4-BE49-F238E27FC236}">
                      <a16:creationId xmlns:a16="http://schemas.microsoft.com/office/drawing/2014/main" id="{D4A828E0-7294-3C4A-0BF6-317F9924E8FD}"/>
                    </a:ext>
                  </a:extLst>
                </p14:cNvPr>
                <p14:cNvContentPartPr/>
                <p14:nvPr/>
              </p14:nvContentPartPr>
              <p14:xfrm>
                <a:off x="1230830" y="6576810"/>
                <a:ext cx="41760" cy="129600"/>
              </p14:xfrm>
            </p:contentPart>
          </mc:Choice>
          <mc:Fallback xmlns="">
            <p:pic>
              <p:nvPicPr>
                <p:cNvPr id="433" name="Ink 432">
                  <a:extLst>
                    <a:ext uri="{FF2B5EF4-FFF2-40B4-BE49-F238E27FC236}">
                      <a16:creationId xmlns:a16="http://schemas.microsoft.com/office/drawing/2014/main" id="{D4A828E0-7294-3C4A-0BF6-317F9924E8FD}"/>
                    </a:ext>
                  </a:extLst>
                </p:cNvPr>
                <p:cNvPicPr/>
                <p:nvPr/>
              </p:nvPicPr>
              <p:blipFill>
                <a:blip r:embed="rId463"/>
                <a:stretch>
                  <a:fillRect/>
                </a:stretch>
              </p:blipFill>
              <p:spPr>
                <a:xfrm>
                  <a:off x="1224710" y="6539010"/>
                  <a:ext cx="5400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4">
              <p14:nvContentPartPr>
                <p14:cNvPr id="434" name="Ink 433">
                  <a:extLst>
                    <a:ext uri="{FF2B5EF4-FFF2-40B4-BE49-F238E27FC236}">
                      <a16:creationId xmlns:a16="http://schemas.microsoft.com/office/drawing/2014/main" id="{C9567985-64F8-532F-3A69-2AD73E7EBB9B}"/>
                    </a:ext>
                  </a:extLst>
                </p14:cNvPr>
                <p14:cNvContentPartPr/>
                <p14:nvPr/>
              </p14:nvContentPartPr>
              <p14:xfrm>
                <a:off x="1232270" y="6502290"/>
                <a:ext cx="63720" cy="194760"/>
              </p14:xfrm>
            </p:contentPart>
          </mc:Choice>
          <mc:Fallback xmlns="">
            <p:pic>
              <p:nvPicPr>
                <p:cNvPr id="434" name="Ink 433">
                  <a:extLst>
                    <a:ext uri="{FF2B5EF4-FFF2-40B4-BE49-F238E27FC236}">
                      <a16:creationId xmlns:a16="http://schemas.microsoft.com/office/drawing/2014/main" id="{C9567985-64F8-532F-3A69-2AD73E7EBB9B}"/>
                    </a:ext>
                  </a:extLst>
                </p:cNvPr>
                <p:cNvPicPr/>
                <p:nvPr/>
              </p:nvPicPr>
              <p:blipFill>
                <a:blip r:embed="rId465"/>
                <a:stretch>
                  <a:fillRect/>
                </a:stretch>
              </p:blipFill>
              <p:spPr>
                <a:xfrm>
                  <a:off x="1226150" y="6464490"/>
                  <a:ext cx="75960" cy="27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6">
              <p14:nvContentPartPr>
                <p14:cNvPr id="436" name="Ink 435">
                  <a:extLst>
                    <a:ext uri="{FF2B5EF4-FFF2-40B4-BE49-F238E27FC236}">
                      <a16:creationId xmlns:a16="http://schemas.microsoft.com/office/drawing/2014/main" id="{E74257DA-9E07-9126-2C5B-3FE08E7B7548}"/>
                    </a:ext>
                  </a:extLst>
                </p14:cNvPr>
                <p14:cNvContentPartPr/>
                <p14:nvPr/>
              </p14:nvContentPartPr>
              <p14:xfrm>
                <a:off x="1289870" y="6447210"/>
                <a:ext cx="58680" cy="65880"/>
              </p14:xfrm>
            </p:contentPart>
          </mc:Choice>
          <mc:Fallback xmlns="">
            <p:pic>
              <p:nvPicPr>
                <p:cNvPr id="436" name="Ink 435">
                  <a:extLst>
                    <a:ext uri="{FF2B5EF4-FFF2-40B4-BE49-F238E27FC236}">
                      <a16:creationId xmlns:a16="http://schemas.microsoft.com/office/drawing/2014/main" id="{E74257DA-9E07-9126-2C5B-3FE08E7B7548}"/>
                    </a:ext>
                  </a:extLst>
                </p:cNvPr>
                <p:cNvPicPr/>
                <p:nvPr/>
              </p:nvPicPr>
              <p:blipFill>
                <a:blip r:embed="rId467"/>
                <a:stretch>
                  <a:fillRect/>
                </a:stretch>
              </p:blipFill>
              <p:spPr>
                <a:xfrm>
                  <a:off x="1272230" y="6339210"/>
                  <a:ext cx="94320" cy="2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8">
              <p14:nvContentPartPr>
                <p14:cNvPr id="437" name="Ink 436">
                  <a:extLst>
                    <a:ext uri="{FF2B5EF4-FFF2-40B4-BE49-F238E27FC236}">
                      <a16:creationId xmlns:a16="http://schemas.microsoft.com/office/drawing/2014/main" id="{A277B32E-8F69-16BE-8BCD-ABF82DD0DDD1}"/>
                    </a:ext>
                  </a:extLst>
                </p14:cNvPr>
                <p14:cNvContentPartPr/>
                <p14:nvPr/>
              </p14:nvContentPartPr>
              <p14:xfrm>
                <a:off x="1198790" y="6503730"/>
                <a:ext cx="102960" cy="204480"/>
              </p14:xfrm>
            </p:contentPart>
          </mc:Choice>
          <mc:Fallback xmlns="">
            <p:pic>
              <p:nvPicPr>
                <p:cNvPr id="437" name="Ink 436">
                  <a:extLst>
                    <a:ext uri="{FF2B5EF4-FFF2-40B4-BE49-F238E27FC236}">
                      <a16:creationId xmlns:a16="http://schemas.microsoft.com/office/drawing/2014/main" id="{A277B32E-8F69-16BE-8BCD-ABF82DD0DDD1}"/>
                    </a:ext>
                  </a:extLst>
                </p:cNvPr>
                <p:cNvPicPr/>
                <p:nvPr/>
              </p:nvPicPr>
              <p:blipFill>
                <a:blip r:embed="rId469"/>
                <a:stretch>
                  <a:fillRect/>
                </a:stretch>
              </p:blipFill>
              <p:spPr>
                <a:xfrm>
                  <a:off x="1180790" y="6396090"/>
                  <a:ext cx="13860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0">
              <p14:nvContentPartPr>
                <p14:cNvPr id="438" name="Ink 437">
                  <a:extLst>
                    <a:ext uri="{FF2B5EF4-FFF2-40B4-BE49-F238E27FC236}">
                      <a16:creationId xmlns:a16="http://schemas.microsoft.com/office/drawing/2014/main" id="{16FEA93F-A4BD-9A67-B661-3B419BC512E4}"/>
                    </a:ext>
                  </a:extLst>
                </p14:cNvPr>
                <p14:cNvContentPartPr/>
                <p14:nvPr/>
              </p14:nvContentPartPr>
              <p14:xfrm>
                <a:off x="1226870" y="6539730"/>
                <a:ext cx="63360" cy="246240"/>
              </p14:xfrm>
            </p:contentPart>
          </mc:Choice>
          <mc:Fallback xmlns="">
            <p:pic>
              <p:nvPicPr>
                <p:cNvPr id="438" name="Ink 437">
                  <a:extLst>
                    <a:ext uri="{FF2B5EF4-FFF2-40B4-BE49-F238E27FC236}">
                      <a16:creationId xmlns:a16="http://schemas.microsoft.com/office/drawing/2014/main" id="{16FEA93F-A4BD-9A67-B661-3B419BC512E4}"/>
                    </a:ext>
                  </a:extLst>
                </p:cNvPr>
                <p:cNvPicPr/>
                <p:nvPr/>
              </p:nvPicPr>
              <p:blipFill>
                <a:blip r:embed="rId471"/>
                <a:stretch>
                  <a:fillRect/>
                </a:stretch>
              </p:blipFill>
              <p:spPr>
                <a:xfrm>
                  <a:off x="1208870" y="6431730"/>
                  <a:ext cx="99000" cy="46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2">
              <p14:nvContentPartPr>
                <p14:cNvPr id="439" name="Ink 438">
                  <a:extLst>
                    <a:ext uri="{FF2B5EF4-FFF2-40B4-BE49-F238E27FC236}">
                      <a16:creationId xmlns:a16="http://schemas.microsoft.com/office/drawing/2014/main" id="{9E8066D3-0BAA-21E6-B844-A2C5AC19005B}"/>
                    </a:ext>
                  </a:extLst>
                </p14:cNvPr>
                <p14:cNvContentPartPr/>
                <p14:nvPr/>
              </p14:nvContentPartPr>
              <p14:xfrm>
                <a:off x="1247750" y="6821970"/>
                <a:ext cx="29880" cy="138600"/>
              </p14:xfrm>
            </p:contentPart>
          </mc:Choice>
          <mc:Fallback xmlns="">
            <p:pic>
              <p:nvPicPr>
                <p:cNvPr id="439" name="Ink 438">
                  <a:extLst>
                    <a:ext uri="{FF2B5EF4-FFF2-40B4-BE49-F238E27FC236}">
                      <a16:creationId xmlns:a16="http://schemas.microsoft.com/office/drawing/2014/main" id="{9E8066D3-0BAA-21E6-B844-A2C5AC19005B}"/>
                    </a:ext>
                  </a:extLst>
                </p:cNvPr>
                <p:cNvPicPr/>
                <p:nvPr/>
              </p:nvPicPr>
              <p:blipFill>
                <a:blip r:embed="rId473"/>
                <a:stretch>
                  <a:fillRect/>
                </a:stretch>
              </p:blipFill>
              <p:spPr>
                <a:xfrm>
                  <a:off x="1229750" y="6713970"/>
                  <a:ext cx="65520" cy="35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4">
              <p14:nvContentPartPr>
                <p14:cNvPr id="440" name="Ink 439">
                  <a:extLst>
                    <a:ext uri="{FF2B5EF4-FFF2-40B4-BE49-F238E27FC236}">
                      <a16:creationId xmlns:a16="http://schemas.microsoft.com/office/drawing/2014/main" id="{BCBEAA15-D295-E1EF-D85F-7163E9C6B58F}"/>
                    </a:ext>
                  </a:extLst>
                </p14:cNvPr>
                <p14:cNvContentPartPr/>
                <p14:nvPr/>
              </p14:nvContentPartPr>
              <p14:xfrm>
                <a:off x="2156750" y="6852570"/>
                <a:ext cx="105840" cy="210240"/>
              </p14:xfrm>
            </p:contentPart>
          </mc:Choice>
          <mc:Fallback xmlns="">
            <p:pic>
              <p:nvPicPr>
                <p:cNvPr id="440" name="Ink 439">
                  <a:extLst>
                    <a:ext uri="{FF2B5EF4-FFF2-40B4-BE49-F238E27FC236}">
                      <a16:creationId xmlns:a16="http://schemas.microsoft.com/office/drawing/2014/main" id="{BCBEAA15-D295-E1EF-D85F-7163E9C6B58F}"/>
                    </a:ext>
                  </a:extLst>
                </p:cNvPr>
                <p:cNvPicPr/>
                <p:nvPr/>
              </p:nvPicPr>
              <p:blipFill>
                <a:blip r:embed="rId475"/>
                <a:stretch>
                  <a:fillRect/>
                </a:stretch>
              </p:blipFill>
              <p:spPr>
                <a:xfrm>
                  <a:off x="2139110" y="6744930"/>
                  <a:ext cx="14148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6">
              <p14:nvContentPartPr>
                <p14:cNvPr id="441" name="Ink 440">
                  <a:extLst>
                    <a:ext uri="{FF2B5EF4-FFF2-40B4-BE49-F238E27FC236}">
                      <a16:creationId xmlns:a16="http://schemas.microsoft.com/office/drawing/2014/main" id="{E3B1933B-987C-737F-8440-85317BAB1FF0}"/>
                    </a:ext>
                  </a:extLst>
                </p14:cNvPr>
                <p14:cNvContentPartPr/>
                <p14:nvPr/>
              </p14:nvContentPartPr>
              <p14:xfrm>
                <a:off x="2122910" y="6611370"/>
                <a:ext cx="120600" cy="429480"/>
              </p14:xfrm>
            </p:contentPart>
          </mc:Choice>
          <mc:Fallback xmlns="">
            <p:pic>
              <p:nvPicPr>
                <p:cNvPr id="441" name="Ink 440">
                  <a:extLst>
                    <a:ext uri="{FF2B5EF4-FFF2-40B4-BE49-F238E27FC236}">
                      <a16:creationId xmlns:a16="http://schemas.microsoft.com/office/drawing/2014/main" id="{E3B1933B-987C-737F-8440-85317BAB1FF0}"/>
                    </a:ext>
                  </a:extLst>
                </p:cNvPr>
                <p:cNvPicPr/>
                <p:nvPr/>
              </p:nvPicPr>
              <p:blipFill>
                <a:blip r:embed="rId477"/>
                <a:stretch>
                  <a:fillRect/>
                </a:stretch>
              </p:blipFill>
              <p:spPr>
                <a:xfrm>
                  <a:off x="2104910" y="6503370"/>
                  <a:ext cx="156240" cy="64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8">
              <p14:nvContentPartPr>
                <p14:cNvPr id="442" name="Ink 441">
                  <a:extLst>
                    <a:ext uri="{FF2B5EF4-FFF2-40B4-BE49-F238E27FC236}">
                      <a16:creationId xmlns:a16="http://schemas.microsoft.com/office/drawing/2014/main" id="{4D1C8728-B2F7-0C32-3E6F-2A628F20D13E}"/>
                    </a:ext>
                  </a:extLst>
                </p14:cNvPr>
                <p14:cNvContentPartPr/>
                <p14:nvPr/>
              </p14:nvContentPartPr>
              <p14:xfrm>
                <a:off x="2176910" y="6535770"/>
                <a:ext cx="83520" cy="439200"/>
              </p14:xfrm>
            </p:contentPart>
          </mc:Choice>
          <mc:Fallback xmlns="">
            <p:pic>
              <p:nvPicPr>
                <p:cNvPr id="442" name="Ink 441">
                  <a:extLst>
                    <a:ext uri="{FF2B5EF4-FFF2-40B4-BE49-F238E27FC236}">
                      <a16:creationId xmlns:a16="http://schemas.microsoft.com/office/drawing/2014/main" id="{4D1C8728-B2F7-0C32-3E6F-2A628F20D13E}"/>
                    </a:ext>
                  </a:extLst>
                </p:cNvPr>
                <p:cNvPicPr/>
                <p:nvPr/>
              </p:nvPicPr>
              <p:blipFill>
                <a:blip r:embed="rId479"/>
                <a:stretch>
                  <a:fillRect/>
                </a:stretch>
              </p:blipFill>
              <p:spPr>
                <a:xfrm>
                  <a:off x="2159270" y="6428130"/>
                  <a:ext cx="119160" cy="65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0">
              <p14:nvContentPartPr>
                <p14:cNvPr id="443" name="Ink 442">
                  <a:extLst>
                    <a:ext uri="{FF2B5EF4-FFF2-40B4-BE49-F238E27FC236}">
                      <a16:creationId xmlns:a16="http://schemas.microsoft.com/office/drawing/2014/main" id="{0AE9799C-1C5E-4168-7B4F-8346743E5791}"/>
                    </a:ext>
                  </a:extLst>
                </p14:cNvPr>
                <p14:cNvContentPartPr/>
                <p14:nvPr/>
              </p14:nvContentPartPr>
              <p14:xfrm>
                <a:off x="2188070" y="6704610"/>
                <a:ext cx="65520" cy="326160"/>
              </p14:xfrm>
            </p:contentPart>
          </mc:Choice>
          <mc:Fallback xmlns="">
            <p:pic>
              <p:nvPicPr>
                <p:cNvPr id="443" name="Ink 442">
                  <a:extLst>
                    <a:ext uri="{FF2B5EF4-FFF2-40B4-BE49-F238E27FC236}">
                      <a16:creationId xmlns:a16="http://schemas.microsoft.com/office/drawing/2014/main" id="{0AE9799C-1C5E-4168-7B4F-8346743E5791}"/>
                    </a:ext>
                  </a:extLst>
                </p:cNvPr>
                <p:cNvPicPr/>
                <p:nvPr/>
              </p:nvPicPr>
              <p:blipFill>
                <a:blip r:embed="rId481"/>
                <a:stretch>
                  <a:fillRect/>
                </a:stretch>
              </p:blipFill>
              <p:spPr>
                <a:xfrm>
                  <a:off x="2170070" y="6596610"/>
                  <a:ext cx="101160" cy="54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2">
              <p14:nvContentPartPr>
                <p14:cNvPr id="444" name="Ink 443">
                  <a:extLst>
                    <a:ext uri="{FF2B5EF4-FFF2-40B4-BE49-F238E27FC236}">
                      <a16:creationId xmlns:a16="http://schemas.microsoft.com/office/drawing/2014/main" id="{2BF77F3E-E033-7C21-4B28-A181AC8C2B6B}"/>
                    </a:ext>
                  </a:extLst>
                </p14:cNvPr>
                <p14:cNvContentPartPr/>
                <p14:nvPr/>
              </p14:nvContentPartPr>
              <p14:xfrm>
                <a:off x="2245670" y="6685890"/>
                <a:ext cx="46800" cy="217080"/>
              </p14:xfrm>
            </p:contentPart>
          </mc:Choice>
          <mc:Fallback xmlns="">
            <p:pic>
              <p:nvPicPr>
                <p:cNvPr id="444" name="Ink 443">
                  <a:extLst>
                    <a:ext uri="{FF2B5EF4-FFF2-40B4-BE49-F238E27FC236}">
                      <a16:creationId xmlns:a16="http://schemas.microsoft.com/office/drawing/2014/main" id="{2BF77F3E-E033-7C21-4B28-A181AC8C2B6B}"/>
                    </a:ext>
                  </a:extLst>
                </p:cNvPr>
                <p:cNvPicPr/>
                <p:nvPr/>
              </p:nvPicPr>
              <p:blipFill>
                <a:blip r:embed="rId483"/>
                <a:stretch>
                  <a:fillRect/>
                </a:stretch>
              </p:blipFill>
              <p:spPr>
                <a:xfrm>
                  <a:off x="2228030" y="6577890"/>
                  <a:ext cx="82440" cy="43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4">
              <p14:nvContentPartPr>
                <p14:cNvPr id="445" name="Ink 444">
                  <a:extLst>
                    <a:ext uri="{FF2B5EF4-FFF2-40B4-BE49-F238E27FC236}">
                      <a16:creationId xmlns:a16="http://schemas.microsoft.com/office/drawing/2014/main" id="{B04D0BD6-EAF3-ED91-ECC7-813513DBE4AB}"/>
                    </a:ext>
                  </a:extLst>
                </p14:cNvPr>
                <p14:cNvContentPartPr/>
                <p14:nvPr/>
              </p14:nvContentPartPr>
              <p14:xfrm>
                <a:off x="2187350" y="6595170"/>
                <a:ext cx="81720" cy="321480"/>
              </p14:xfrm>
            </p:contentPart>
          </mc:Choice>
          <mc:Fallback xmlns="">
            <p:pic>
              <p:nvPicPr>
                <p:cNvPr id="445" name="Ink 444">
                  <a:extLst>
                    <a:ext uri="{FF2B5EF4-FFF2-40B4-BE49-F238E27FC236}">
                      <a16:creationId xmlns:a16="http://schemas.microsoft.com/office/drawing/2014/main" id="{B04D0BD6-EAF3-ED91-ECC7-813513DBE4AB}"/>
                    </a:ext>
                  </a:extLst>
                </p:cNvPr>
                <p:cNvPicPr/>
                <p:nvPr/>
              </p:nvPicPr>
              <p:blipFill>
                <a:blip r:embed="rId485"/>
                <a:stretch>
                  <a:fillRect/>
                </a:stretch>
              </p:blipFill>
              <p:spPr>
                <a:xfrm>
                  <a:off x="2169350" y="6487170"/>
                  <a:ext cx="117360" cy="53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6">
              <p14:nvContentPartPr>
                <p14:cNvPr id="446" name="Ink 445">
                  <a:extLst>
                    <a:ext uri="{FF2B5EF4-FFF2-40B4-BE49-F238E27FC236}">
                      <a16:creationId xmlns:a16="http://schemas.microsoft.com/office/drawing/2014/main" id="{F0D5601C-E551-9384-4EA6-CA52CBBA31C0}"/>
                    </a:ext>
                  </a:extLst>
                </p14:cNvPr>
                <p14:cNvContentPartPr/>
                <p14:nvPr/>
              </p14:nvContentPartPr>
              <p14:xfrm>
                <a:off x="1867670" y="7085130"/>
                <a:ext cx="225720" cy="152280"/>
              </p14:xfrm>
            </p:contentPart>
          </mc:Choice>
          <mc:Fallback xmlns="">
            <p:pic>
              <p:nvPicPr>
                <p:cNvPr id="446" name="Ink 445">
                  <a:extLst>
                    <a:ext uri="{FF2B5EF4-FFF2-40B4-BE49-F238E27FC236}">
                      <a16:creationId xmlns:a16="http://schemas.microsoft.com/office/drawing/2014/main" id="{F0D5601C-E551-9384-4EA6-CA52CBBA31C0}"/>
                    </a:ext>
                  </a:extLst>
                </p:cNvPr>
                <p:cNvPicPr/>
                <p:nvPr/>
              </p:nvPicPr>
              <p:blipFill>
                <a:blip r:embed="rId487"/>
                <a:stretch>
                  <a:fillRect/>
                </a:stretch>
              </p:blipFill>
              <p:spPr>
                <a:xfrm>
                  <a:off x="1849670" y="6977490"/>
                  <a:ext cx="261360" cy="3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8">
              <p14:nvContentPartPr>
                <p14:cNvPr id="447" name="Ink 446">
                  <a:extLst>
                    <a:ext uri="{FF2B5EF4-FFF2-40B4-BE49-F238E27FC236}">
                      <a16:creationId xmlns:a16="http://schemas.microsoft.com/office/drawing/2014/main" id="{ABF5BFE5-C530-86E5-87D1-66A0D383DCD2}"/>
                    </a:ext>
                  </a:extLst>
                </p14:cNvPr>
                <p14:cNvContentPartPr/>
                <p14:nvPr/>
              </p14:nvContentPartPr>
              <p14:xfrm>
                <a:off x="1707830" y="7001250"/>
                <a:ext cx="429120" cy="260280"/>
              </p14:xfrm>
            </p:contentPart>
          </mc:Choice>
          <mc:Fallback xmlns="">
            <p:pic>
              <p:nvPicPr>
                <p:cNvPr id="447" name="Ink 446">
                  <a:extLst>
                    <a:ext uri="{FF2B5EF4-FFF2-40B4-BE49-F238E27FC236}">
                      <a16:creationId xmlns:a16="http://schemas.microsoft.com/office/drawing/2014/main" id="{ABF5BFE5-C530-86E5-87D1-66A0D383DCD2}"/>
                    </a:ext>
                  </a:extLst>
                </p:cNvPr>
                <p:cNvPicPr/>
                <p:nvPr/>
              </p:nvPicPr>
              <p:blipFill>
                <a:blip r:embed="rId489"/>
                <a:stretch>
                  <a:fillRect/>
                </a:stretch>
              </p:blipFill>
              <p:spPr>
                <a:xfrm>
                  <a:off x="1689830" y="6893250"/>
                  <a:ext cx="46476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0">
              <p14:nvContentPartPr>
                <p14:cNvPr id="448" name="Ink 447">
                  <a:extLst>
                    <a:ext uri="{FF2B5EF4-FFF2-40B4-BE49-F238E27FC236}">
                      <a16:creationId xmlns:a16="http://schemas.microsoft.com/office/drawing/2014/main" id="{7BF432CA-8D67-86C6-E50A-D478FD37A2DF}"/>
                    </a:ext>
                  </a:extLst>
                </p14:cNvPr>
                <p14:cNvContentPartPr/>
                <p14:nvPr/>
              </p14:nvContentPartPr>
              <p14:xfrm>
                <a:off x="1781270" y="7025010"/>
                <a:ext cx="389160" cy="236160"/>
              </p14:xfrm>
            </p:contentPart>
          </mc:Choice>
          <mc:Fallback xmlns="">
            <p:pic>
              <p:nvPicPr>
                <p:cNvPr id="448" name="Ink 447">
                  <a:extLst>
                    <a:ext uri="{FF2B5EF4-FFF2-40B4-BE49-F238E27FC236}">
                      <a16:creationId xmlns:a16="http://schemas.microsoft.com/office/drawing/2014/main" id="{7BF432CA-8D67-86C6-E50A-D478FD37A2DF}"/>
                    </a:ext>
                  </a:extLst>
                </p:cNvPr>
                <p:cNvPicPr/>
                <p:nvPr/>
              </p:nvPicPr>
              <p:blipFill>
                <a:blip r:embed="rId491"/>
                <a:stretch>
                  <a:fillRect/>
                </a:stretch>
              </p:blipFill>
              <p:spPr>
                <a:xfrm>
                  <a:off x="1763630" y="6917010"/>
                  <a:ext cx="424800" cy="45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2">
              <p14:nvContentPartPr>
                <p14:cNvPr id="449" name="Ink 448">
                  <a:extLst>
                    <a:ext uri="{FF2B5EF4-FFF2-40B4-BE49-F238E27FC236}">
                      <a16:creationId xmlns:a16="http://schemas.microsoft.com/office/drawing/2014/main" id="{2696645F-9302-6A3B-C55A-1C28EB4D372F}"/>
                    </a:ext>
                  </a:extLst>
                </p14:cNvPr>
                <p14:cNvContentPartPr/>
                <p14:nvPr/>
              </p14:nvContentPartPr>
              <p14:xfrm>
                <a:off x="1829510" y="6933570"/>
                <a:ext cx="397800" cy="298080"/>
              </p14:xfrm>
            </p:contentPart>
          </mc:Choice>
          <mc:Fallback xmlns="">
            <p:pic>
              <p:nvPicPr>
                <p:cNvPr id="449" name="Ink 448">
                  <a:extLst>
                    <a:ext uri="{FF2B5EF4-FFF2-40B4-BE49-F238E27FC236}">
                      <a16:creationId xmlns:a16="http://schemas.microsoft.com/office/drawing/2014/main" id="{2696645F-9302-6A3B-C55A-1C28EB4D372F}"/>
                    </a:ext>
                  </a:extLst>
                </p:cNvPr>
                <p:cNvPicPr/>
                <p:nvPr/>
              </p:nvPicPr>
              <p:blipFill>
                <a:blip r:embed="rId493"/>
                <a:stretch>
                  <a:fillRect/>
                </a:stretch>
              </p:blipFill>
              <p:spPr>
                <a:xfrm>
                  <a:off x="1811870" y="6825930"/>
                  <a:ext cx="433440" cy="51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4">
              <p14:nvContentPartPr>
                <p14:cNvPr id="450" name="Ink 449">
                  <a:extLst>
                    <a:ext uri="{FF2B5EF4-FFF2-40B4-BE49-F238E27FC236}">
                      <a16:creationId xmlns:a16="http://schemas.microsoft.com/office/drawing/2014/main" id="{BA2DBA41-A444-E02F-684E-41A1A0D0499F}"/>
                    </a:ext>
                  </a:extLst>
                </p14:cNvPr>
                <p14:cNvContentPartPr/>
                <p14:nvPr/>
              </p14:nvContentPartPr>
              <p14:xfrm>
                <a:off x="1946510" y="6827010"/>
                <a:ext cx="238680" cy="406080"/>
              </p14:xfrm>
            </p:contentPart>
          </mc:Choice>
          <mc:Fallback xmlns="">
            <p:pic>
              <p:nvPicPr>
                <p:cNvPr id="450" name="Ink 449">
                  <a:extLst>
                    <a:ext uri="{FF2B5EF4-FFF2-40B4-BE49-F238E27FC236}">
                      <a16:creationId xmlns:a16="http://schemas.microsoft.com/office/drawing/2014/main" id="{BA2DBA41-A444-E02F-684E-41A1A0D0499F}"/>
                    </a:ext>
                  </a:extLst>
                </p:cNvPr>
                <p:cNvPicPr/>
                <p:nvPr/>
              </p:nvPicPr>
              <p:blipFill>
                <a:blip r:embed="rId495"/>
                <a:stretch>
                  <a:fillRect/>
                </a:stretch>
              </p:blipFill>
              <p:spPr>
                <a:xfrm>
                  <a:off x="1928510" y="6719010"/>
                  <a:ext cx="274320" cy="62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451" name="Ink 450">
                  <a:extLst>
                    <a:ext uri="{FF2B5EF4-FFF2-40B4-BE49-F238E27FC236}">
                      <a16:creationId xmlns:a16="http://schemas.microsoft.com/office/drawing/2014/main" id="{8F27553A-7509-7CC2-CF66-0DC1B01726D4}"/>
                    </a:ext>
                  </a:extLst>
                </p14:cNvPr>
                <p14:cNvContentPartPr/>
                <p14:nvPr/>
              </p14:nvContentPartPr>
              <p14:xfrm>
                <a:off x="1910510" y="6979290"/>
                <a:ext cx="211680" cy="203400"/>
              </p14:xfrm>
            </p:contentPart>
          </mc:Choice>
          <mc:Fallback xmlns="">
            <p:pic>
              <p:nvPicPr>
                <p:cNvPr id="451" name="Ink 450">
                  <a:extLst>
                    <a:ext uri="{FF2B5EF4-FFF2-40B4-BE49-F238E27FC236}">
                      <a16:creationId xmlns:a16="http://schemas.microsoft.com/office/drawing/2014/main" id="{8F27553A-7509-7CC2-CF66-0DC1B01726D4}"/>
                    </a:ext>
                  </a:extLst>
                </p:cNvPr>
                <p:cNvPicPr/>
                <p:nvPr/>
              </p:nvPicPr>
              <p:blipFill>
                <a:blip r:embed="rId497"/>
                <a:stretch>
                  <a:fillRect/>
                </a:stretch>
              </p:blipFill>
              <p:spPr>
                <a:xfrm>
                  <a:off x="1892870" y="6871650"/>
                  <a:ext cx="24732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52" name="Ink 451">
                  <a:extLst>
                    <a:ext uri="{FF2B5EF4-FFF2-40B4-BE49-F238E27FC236}">
                      <a16:creationId xmlns:a16="http://schemas.microsoft.com/office/drawing/2014/main" id="{54309908-C709-8951-1422-482ECF09406C}"/>
                    </a:ext>
                  </a:extLst>
                </p14:cNvPr>
                <p14:cNvContentPartPr/>
                <p14:nvPr/>
              </p14:nvContentPartPr>
              <p14:xfrm>
                <a:off x="1962710" y="6331650"/>
                <a:ext cx="135000" cy="123480"/>
              </p14:xfrm>
            </p:contentPart>
          </mc:Choice>
          <mc:Fallback xmlns="">
            <p:pic>
              <p:nvPicPr>
                <p:cNvPr id="452" name="Ink 451">
                  <a:extLst>
                    <a:ext uri="{FF2B5EF4-FFF2-40B4-BE49-F238E27FC236}">
                      <a16:creationId xmlns:a16="http://schemas.microsoft.com/office/drawing/2014/main" id="{54309908-C709-8951-1422-482ECF09406C}"/>
                    </a:ext>
                  </a:extLst>
                </p:cNvPr>
                <p:cNvPicPr/>
                <p:nvPr/>
              </p:nvPicPr>
              <p:blipFill>
                <a:blip r:embed="rId499"/>
                <a:stretch>
                  <a:fillRect/>
                </a:stretch>
              </p:blipFill>
              <p:spPr>
                <a:xfrm>
                  <a:off x="1944710" y="6224010"/>
                  <a:ext cx="170640" cy="33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53" name="Ink 452">
                  <a:extLst>
                    <a:ext uri="{FF2B5EF4-FFF2-40B4-BE49-F238E27FC236}">
                      <a16:creationId xmlns:a16="http://schemas.microsoft.com/office/drawing/2014/main" id="{B66619A3-22B0-C42D-723A-AD4114419EE5}"/>
                    </a:ext>
                  </a:extLst>
                </p14:cNvPr>
                <p14:cNvContentPartPr/>
                <p14:nvPr/>
              </p14:nvContentPartPr>
              <p14:xfrm>
                <a:off x="1858310" y="6321930"/>
                <a:ext cx="249840" cy="158400"/>
              </p14:xfrm>
            </p:contentPart>
          </mc:Choice>
          <mc:Fallback xmlns="">
            <p:pic>
              <p:nvPicPr>
                <p:cNvPr id="453" name="Ink 452">
                  <a:extLst>
                    <a:ext uri="{FF2B5EF4-FFF2-40B4-BE49-F238E27FC236}">
                      <a16:creationId xmlns:a16="http://schemas.microsoft.com/office/drawing/2014/main" id="{B66619A3-22B0-C42D-723A-AD4114419EE5}"/>
                    </a:ext>
                  </a:extLst>
                </p:cNvPr>
                <p:cNvPicPr/>
                <p:nvPr/>
              </p:nvPicPr>
              <p:blipFill>
                <a:blip r:embed="rId501"/>
                <a:stretch>
                  <a:fillRect/>
                </a:stretch>
              </p:blipFill>
              <p:spPr>
                <a:xfrm>
                  <a:off x="1840310" y="6213930"/>
                  <a:ext cx="285480" cy="37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54" name="Ink 453">
                  <a:extLst>
                    <a:ext uri="{FF2B5EF4-FFF2-40B4-BE49-F238E27FC236}">
                      <a16:creationId xmlns:a16="http://schemas.microsoft.com/office/drawing/2014/main" id="{8557EA21-73A1-8E93-640C-9597664CA2C1}"/>
                    </a:ext>
                  </a:extLst>
                </p14:cNvPr>
                <p14:cNvContentPartPr/>
                <p14:nvPr/>
              </p14:nvContentPartPr>
              <p14:xfrm>
                <a:off x="1974950" y="6341370"/>
                <a:ext cx="196200" cy="315720"/>
              </p14:xfrm>
            </p:contentPart>
          </mc:Choice>
          <mc:Fallback xmlns="">
            <p:pic>
              <p:nvPicPr>
                <p:cNvPr id="454" name="Ink 453">
                  <a:extLst>
                    <a:ext uri="{FF2B5EF4-FFF2-40B4-BE49-F238E27FC236}">
                      <a16:creationId xmlns:a16="http://schemas.microsoft.com/office/drawing/2014/main" id="{8557EA21-73A1-8E93-640C-9597664CA2C1}"/>
                    </a:ext>
                  </a:extLst>
                </p:cNvPr>
                <p:cNvPicPr/>
                <p:nvPr/>
              </p:nvPicPr>
              <p:blipFill>
                <a:blip r:embed="rId503"/>
                <a:stretch>
                  <a:fillRect/>
                </a:stretch>
              </p:blipFill>
              <p:spPr>
                <a:xfrm>
                  <a:off x="1956950" y="6233370"/>
                  <a:ext cx="23184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55" name="Ink 454">
                  <a:extLst>
                    <a:ext uri="{FF2B5EF4-FFF2-40B4-BE49-F238E27FC236}">
                      <a16:creationId xmlns:a16="http://schemas.microsoft.com/office/drawing/2014/main" id="{A67C61F1-BFAF-8542-63D1-515D83A5EA3F}"/>
                    </a:ext>
                  </a:extLst>
                </p14:cNvPr>
                <p14:cNvContentPartPr/>
                <p14:nvPr/>
              </p14:nvContentPartPr>
              <p14:xfrm>
                <a:off x="1977470" y="6321930"/>
                <a:ext cx="225720" cy="210960"/>
              </p14:xfrm>
            </p:contentPart>
          </mc:Choice>
          <mc:Fallback xmlns="">
            <p:pic>
              <p:nvPicPr>
                <p:cNvPr id="455" name="Ink 454">
                  <a:extLst>
                    <a:ext uri="{FF2B5EF4-FFF2-40B4-BE49-F238E27FC236}">
                      <a16:creationId xmlns:a16="http://schemas.microsoft.com/office/drawing/2014/main" id="{A67C61F1-BFAF-8542-63D1-515D83A5EA3F}"/>
                    </a:ext>
                  </a:extLst>
                </p:cNvPr>
                <p:cNvPicPr/>
                <p:nvPr/>
              </p:nvPicPr>
              <p:blipFill>
                <a:blip r:embed="rId505"/>
                <a:stretch>
                  <a:fillRect/>
                </a:stretch>
              </p:blipFill>
              <p:spPr>
                <a:xfrm>
                  <a:off x="1959830" y="6213930"/>
                  <a:ext cx="261360" cy="4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56" name="Ink 455">
                  <a:extLst>
                    <a:ext uri="{FF2B5EF4-FFF2-40B4-BE49-F238E27FC236}">
                      <a16:creationId xmlns:a16="http://schemas.microsoft.com/office/drawing/2014/main" id="{ACEC5154-C2F4-F175-76CA-FAADAC9F6B33}"/>
                    </a:ext>
                  </a:extLst>
                </p14:cNvPr>
                <p14:cNvContentPartPr/>
                <p14:nvPr/>
              </p14:nvContentPartPr>
              <p14:xfrm>
                <a:off x="2006990" y="6304290"/>
                <a:ext cx="218160" cy="291240"/>
              </p14:xfrm>
            </p:contentPart>
          </mc:Choice>
          <mc:Fallback xmlns="">
            <p:pic>
              <p:nvPicPr>
                <p:cNvPr id="456" name="Ink 455">
                  <a:extLst>
                    <a:ext uri="{FF2B5EF4-FFF2-40B4-BE49-F238E27FC236}">
                      <a16:creationId xmlns:a16="http://schemas.microsoft.com/office/drawing/2014/main" id="{ACEC5154-C2F4-F175-76CA-FAADAC9F6B33}"/>
                    </a:ext>
                  </a:extLst>
                </p:cNvPr>
                <p:cNvPicPr/>
                <p:nvPr/>
              </p:nvPicPr>
              <p:blipFill>
                <a:blip r:embed="rId507"/>
                <a:stretch>
                  <a:fillRect/>
                </a:stretch>
              </p:blipFill>
              <p:spPr>
                <a:xfrm>
                  <a:off x="1988990" y="6196650"/>
                  <a:ext cx="253800" cy="50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58" name="Ink 457">
                  <a:extLst>
                    <a:ext uri="{FF2B5EF4-FFF2-40B4-BE49-F238E27FC236}">
                      <a16:creationId xmlns:a16="http://schemas.microsoft.com/office/drawing/2014/main" id="{70D4DC10-9F46-7CB4-915D-F7B536F73383}"/>
                    </a:ext>
                  </a:extLst>
                </p14:cNvPr>
                <p14:cNvContentPartPr/>
                <p14:nvPr/>
              </p14:nvContentPartPr>
              <p14:xfrm>
                <a:off x="1547990" y="7199970"/>
                <a:ext cx="353880" cy="56160"/>
              </p14:xfrm>
            </p:contentPart>
          </mc:Choice>
          <mc:Fallback xmlns="">
            <p:pic>
              <p:nvPicPr>
                <p:cNvPr id="458" name="Ink 457">
                  <a:extLst>
                    <a:ext uri="{FF2B5EF4-FFF2-40B4-BE49-F238E27FC236}">
                      <a16:creationId xmlns:a16="http://schemas.microsoft.com/office/drawing/2014/main" id="{70D4DC10-9F46-7CB4-915D-F7B536F73383}"/>
                    </a:ext>
                  </a:extLst>
                </p:cNvPr>
                <p:cNvPicPr/>
                <p:nvPr/>
              </p:nvPicPr>
              <p:blipFill>
                <a:blip r:embed="rId509"/>
                <a:stretch>
                  <a:fillRect/>
                </a:stretch>
              </p:blipFill>
              <p:spPr>
                <a:xfrm>
                  <a:off x="1529990" y="7091970"/>
                  <a:ext cx="389520" cy="2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59" name="Ink 458">
                  <a:extLst>
                    <a:ext uri="{FF2B5EF4-FFF2-40B4-BE49-F238E27FC236}">
                      <a16:creationId xmlns:a16="http://schemas.microsoft.com/office/drawing/2014/main" id="{8EB9153F-76C9-9D27-BF43-622B991E0756}"/>
                    </a:ext>
                  </a:extLst>
                </p14:cNvPr>
                <p14:cNvContentPartPr/>
                <p14:nvPr/>
              </p14:nvContentPartPr>
              <p14:xfrm>
                <a:off x="1667150" y="7160010"/>
                <a:ext cx="389160" cy="84240"/>
              </p14:xfrm>
            </p:contentPart>
          </mc:Choice>
          <mc:Fallback xmlns="">
            <p:pic>
              <p:nvPicPr>
                <p:cNvPr id="459" name="Ink 458">
                  <a:extLst>
                    <a:ext uri="{FF2B5EF4-FFF2-40B4-BE49-F238E27FC236}">
                      <a16:creationId xmlns:a16="http://schemas.microsoft.com/office/drawing/2014/main" id="{8EB9153F-76C9-9D27-BF43-622B991E0756}"/>
                    </a:ext>
                  </a:extLst>
                </p:cNvPr>
                <p:cNvPicPr/>
                <p:nvPr/>
              </p:nvPicPr>
              <p:blipFill>
                <a:blip r:embed="rId511"/>
                <a:stretch>
                  <a:fillRect/>
                </a:stretch>
              </p:blipFill>
              <p:spPr>
                <a:xfrm>
                  <a:off x="1649510" y="7052370"/>
                  <a:ext cx="424800" cy="2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460" name="Ink 459">
                  <a:extLst>
                    <a:ext uri="{FF2B5EF4-FFF2-40B4-BE49-F238E27FC236}">
                      <a16:creationId xmlns:a16="http://schemas.microsoft.com/office/drawing/2014/main" id="{DF216541-20F6-337D-1F8E-0FE410DE7291}"/>
                    </a:ext>
                  </a:extLst>
                </p14:cNvPr>
                <p14:cNvContentPartPr/>
                <p14:nvPr/>
              </p14:nvContentPartPr>
              <p14:xfrm>
                <a:off x="1695230" y="7175490"/>
                <a:ext cx="328680" cy="79920"/>
              </p14:xfrm>
            </p:contentPart>
          </mc:Choice>
          <mc:Fallback xmlns="">
            <p:pic>
              <p:nvPicPr>
                <p:cNvPr id="460" name="Ink 459">
                  <a:extLst>
                    <a:ext uri="{FF2B5EF4-FFF2-40B4-BE49-F238E27FC236}">
                      <a16:creationId xmlns:a16="http://schemas.microsoft.com/office/drawing/2014/main" id="{DF216541-20F6-337D-1F8E-0FE410DE7291}"/>
                    </a:ext>
                  </a:extLst>
                </p:cNvPr>
                <p:cNvPicPr/>
                <p:nvPr/>
              </p:nvPicPr>
              <p:blipFill>
                <a:blip r:embed="rId513"/>
                <a:stretch>
                  <a:fillRect/>
                </a:stretch>
              </p:blipFill>
              <p:spPr>
                <a:xfrm>
                  <a:off x="1677590" y="7067490"/>
                  <a:ext cx="3643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465" name="Ink 464">
                <a:extLst>
                  <a:ext uri="{FF2B5EF4-FFF2-40B4-BE49-F238E27FC236}">
                    <a16:creationId xmlns:a16="http://schemas.microsoft.com/office/drawing/2014/main" id="{647E6C89-C807-F54B-00BA-76F359846B95}"/>
                  </a:ext>
                </a:extLst>
              </p14:cNvPr>
              <p14:cNvContentPartPr/>
              <p14:nvPr/>
            </p14:nvContentPartPr>
            <p14:xfrm>
              <a:off x="1499390" y="6872370"/>
              <a:ext cx="61200" cy="190440"/>
            </p14:xfrm>
          </p:contentPart>
        </mc:Choice>
        <mc:Fallback xmlns="">
          <p:pic>
            <p:nvPicPr>
              <p:cNvPr id="465" name="Ink 464">
                <a:extLst>
                  <a:ext uri="{FF2B5EF4-FFF2-40B4-BE49-F238E27FC236}">
                    <a16:creationId xmlns:a16="http://schemas.microsoft.com/office/drawing/2014/main" id="{647E6C89-C807-F54B-00BA-76F359846B95}"/>
                  </a:ext>
                </a:extLst>
              </p:cNvPr>
              <p:cNvPicPr/>
              <p:nvPr/>
            </p:nvPicPr>
            <p:blipFill>
              <a:blip r:embed="rId515"/>
              <a:stretch>
                <a:fillRect/>
              </a:stretch>
            </p:blipFill>
            <p:spPr>
              <a:xfrm>
                <a:off x="1481390" y="6854730"/>
                <a:ext cx="96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70" name="Ink 469">
                <a:extLst>
                  <a:ext uri="{FF2B5EF4-FFF2-40B4-BE49-F238E27FC236}">
                    <a16:creationId xmlns:a16="http://schemas.microsoft.com/office/drawing/2014/main" id="{DF1AAC07-70ED-A042-6EBF-C791765F5000}"/>
                  </a:ext>
                </a:extLst>
              </p14:cNvPr>
              <p14:cNvContentPartPr/>
              <p14:nvPr/>
            </p14:nvContentPartPr>
            <p14:xfrm>
              <a:off x="1425230" y="6599130"/>
              <a:ext cx="216360" cy="64440"/>
            </p14:xfrm>
          </p:contentPart>
        </mc:Choice>
        <mc:Fallback xmlns="">
          <p:pic>
            <p:nvPicPr>
              <p:cNvPr id="470" name="Ink 469">
                <a:extLst>
                  <a:ext uri="{FF2B5EF4-FFF2-40B4-BE49-F238E27FC236}">
                    <a16:creationId xmlns:a16="http://schemas.microsoft.com/office/drawing/2014/main" id="{DF1AAC07-70ED-A042-6EBF-C791765F5000}"/>
                  </a:ext>
                </a:extLst>
              </p:cNvPr>
              <p:cNvPicPr/>
              <p:nvPr/>
            </p:nvPicPr>
            <p:blipFill>
              <a:blip r:embed="rId517"/>
              <a:stretch>
                <a:fillRect/>
              </a:stretch>
            </p:blipFill>
            <p:spPr>
              <a:xfrm>
                <a:off x="1407230" y="6581490"/>
                <a:ext cx="252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71" name="Ink 470">
                <a:extLst>
                  <a:ext uri="{FF2B5EF4-FFF2-40B4-BE49-F238E27FC236}">
                    <a16:creationId xmlns:a16="http://schemas.microsoft.com/office/drawing/2014/main" id="{D8924D55-8312-766B-F72D-B2D52D5BBA26}"/>
                  </a:ext>
                </a:extLst>
              </p14:cNvPr>
              <p14:cNvContentPartPr/>
              <p14:nvPr/>
            </p14:nvContentPartPr>
            <p14:xfrm>
              <a:off x="1864790" y="6491130"/>
              <a:ext cx="163800" cy="137880"/>
            </p14:xfrm>
          </p:contentPart>
        </mc:Choice>
        <mc:Fallback xmlns="">
          <p:pic>
            <p:nvPicPr>
              <p:cNvPr id="471" name="Ink 470">
                <a:extLst>
                  <a:ext uri="{FF2B5EF4-FFF2-40B4-BE49-F238E27FC236}">
                    <a16:creationId xmlns:a16="http://schemas.microsoft.com/office/drawing/2014/main" id="{D8924D55-8312-766B-F72D-B2D52D5BBA26}"/>
                  </a:ext>
                </a:extLst>
              </p:cNvPr>
              <p:cNvPicPr/>
              <p:nvPr/>
            </p:nvPicPr>
            <p:blipFill>
              <a:blip r:embed="rId519"/>
              <a:stretch>
                <a:fillRect/>
              </a:stretch>
            </p:blipFill>
            <p:spPr>
              <a:xfrm>
                <a:off x="1847150" y="6473490"/>
                <a:ext cx="199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73" name="Ink 472">
                <a:extLst>
                  <a:ext uri="{FF2B5EF4-FFF2-40B4-BE49-F238E27FC236}">
                    <a16:creationId xmlns:a16="http://schemas.microsoft.com/office/drawing/2014/main" id="{03666467-7B1D-ED13-82A4-B7299CA0D618}"/>
                  </a:ext>
                </a:extLst>
              </p14:cNvPr>
              <p14:cNvContentPartPr/>
              <p14:nvPr/>
            </p14:nvContentPartPr>
            <p14:xfrm>
              <a:off x="1659950" y="7077210"/>
              <a:ext cx="73800" cy="37800"/>
            </p14:xfrm>
          </p:contentPart>
        </mc:Choice>
        <mc:Fallback xmlns="">
          <p:pic>
            <p:nvPicPr>
              <p:cNvPr id="473" name="Ink 472">
                <a:extLst>
                  <a:ext uri="{FF2B5EF4-FFF2-40B4-BE49-F238E27FC236}">
                    <a16:creationId xmlns:a16="http://schemas.microsoft.com/office/drawing/2014/main" id="{03666467-7B1D-ED13-82A4-B7299CA0D618}"/>
                  </a:ext>
                </a:extLst>
              </p:cNvPr>
              <p:cNvPicPr/>
              <p:nvPr/>
            </p:nvPicPr>
            <p:blipFill>
              <a:blip r:embed="rId521"/>
              <a:stretch>
                <a:fillRect/>
              </a:stretch>
            </p:blipFill>
            <p:spPr>
              <a:xfrm>
                <a:off x="1642310" y="7059210"/>
                <a:ext cx="109440" cy="73440"/>
              </a:xfrm>
              <a:prstGeom prst="rect">
                <a:avLst/>
              </a:prstGeom>
            </p:spPr>
          </p:pic>
        </mc:Fallback>
      </mc:AlternateContent>
      <p:grpSp>
        <p:nvGrpSpPr>
          <p:cNvPr id="506" name="Group 505">
            <a:extLst>
              <a:ext uri="{FF2B5EF4-FFF2-40B4-BE49-F238E27FC236}">
                <a16:creationId xmlns:a16="http://schemas.microsoft.com/office/drawing/2014/main" id="{9EB52308-36A5-42EA-6C85-1727B9B6C420}"/>
              </a:ext>
            </a:extLst>
          </p:cNvPr>
          <p:cNvGrpSpPr/>
          <p:nvPr/>
        </p:nvGrpSpPr>
        <p:grpSpPr>
          <a:xfrm>
            <a:off x="1743110" y="6795690"/>
            <a:ext cx="910440" cy="1015560"/>
            <a:chOff x="1743110" y="6795690"/>
            <a:chExt cx="910440" cy="1015560"/>
          </a:xfrm>
        </p:grpSpPr>
        <mc:AlternateContent xmlns:mc="http://schemas.openxmlformats.org/markup-compatibility/2006" xmlns:p14="http://schemas.microsoft.com/office/powerpoint/2010/main">
          <mc:Choice Requires="p14">
            <p:contentPart p14:bwMode="auto" r:id="rId522">
              <p14:nvContentPartPr>
                <p14:cNvPr id="466" name="Ink 465">
                  <a:extLst>
                    <a:ext uri="{FF2B5EF4-FFF2-40B4-BE49-F238E27FC236}">
                      <a16:creationId xmlns:a16="http://schemas.microsoft.com/office/drawing/2014/main" id="{BC38F971-4E4F-9163-7D73-AE70A35A2A32}"/>
                    </a:ext>
                  </a:extLst>
                </p14:cNvPr>
                <p14:cNvContentPartPr/>
                <p14:nvPr/>
              </p14:nvContentPartPr>
              <p14:xfrm>
                <a:off x="1743110" y="6909810"/>
                <a:ext cx="59760" cy="75960"/>
              </p14:xfrm>
            </p:contentPart>
          </mc:Choice>
          <mc:Fallback xmlns="">
            <p:pic>
              <p:nvPicPr>
                <p:cNvPr id="466" name="Ink 465">
                  <a:extLst>
                    <a:ext uri="{FF2B5EF4-FFF2-40B4-BE49-F238E27FC236}">
                      <a16:creationId xmlns:a16="http://schemas.microsoft.com/office/drawing/2014/main" id="{BC38F971-4E4F-9163-7D73-AE70A35A2A32}"/>
                    </a:ext>
                  </a:extLst>
                </p:cNvPr>
                <p:cNvPicPr/>
                <p:nvPr/>
              </p:nvPicPr>
              <p:blipFill>
                <a:blip r:embed="rId523"/>
                <a:stretch>
                  <a:fillRect/>
                </a:stretch>
              </p:blipFill>
              <p:spPr>
                <a:xfrm>
                  <a:off x="1725110" y="6892170"/>
                  <a:ext cx="95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67" name="Ink 466">
                  <a:extLst>
                    <a:ext uri="{FF2B5EF4-FFF2-40B4-BE49-F238E27FC236}">
                      <a16:creationId xmlns:a16="http://schemas.microsoft.com/office/drawing/2014/main" id="{712C2A6E-1A25-394D-6215-0635EA4C08BF}"/>
                    </a:ext>
                  </a:extLst>
                </p14:cNvPr>
                <p14:cNvContentPartPr/>
                <p14:nvPr/>
              </p14:nvContentPartPr>
              <p14:xfrm>
                <a:off x="1953710" y="6795690"/>
                <a:ext cx="56520" cy="234360"/>
              </p14:xfrm>
            </p:contentPart>
          </mc:Choice>
          <mc:Fallback xmlns="">
            <p:pic>
              <p:nvPicPr>
                <p:cNvPr id="467" name="Ink 466">
                  <a:extLst>
                    <a:ext uri="{FF2B5EF4-FFF2-40B4-BE49-F238E27FC236}">
                      <a16:creationId xmlns:a16="http://schemas.microsoft.com/office/drawing/2014/main" id="{712C2A6E-1A25-394D-6215-0635EA4C08BF}"/>
                    </a:ext>
                  </a:extLst>
                </p:cNvPr>
                <p:cNvPicPr/>
                <p:nvPr/>
              </p:nvPicPr>
              <p:blipFill>
                <a:blip r:embed="rId525"/>
                <a:stretch>
                  <a:fillRect/>
                </a:stretch>
              </p:blipFill>
              <p:spPr>
                <a:xfrm>
                  <a:off x="1935710" y="6778050"/>
                  <a:ext cx="92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74" name="Ink 473">
                  <a:extLst>
                    <a:ext uri="{FF2B5EF4-FFF2-40B4-BE49-F238E27FC236}">
                      <a16:creationId xmlns:a16="http://schemas.microsoft.com/office/drawing/2014/main" id="{BA92E5D7-486A-09BF-7DF0-216F7057254A}"/>
                    </a:ext>
                  </a:extLst>
                </p14:cNvPr>
                <p14:cNvContentPartPr/>
                <p14:nvPr/>
              </p14:nvContentPartPr>
              <p14:xfrm>
                <a:off x="1820510" y="7143450"/>
                <a:ext cx="135720" cy="352800"/>
              </p14:xfrm>
            </p:contentPart>
          </mc:Choice>
          <mc:Fallback xmlns="">
            <p:pic>
              <p:nvPicPr>
                <p:cNvPr id="474" name="Ink 473">
                  <a:extLst>
                    <a:ext uri="{FF2B5EF4-FFF2-40B4-BE49-F238E27FC236}">
                      <a16:creationId xmlns:a16="http://schemas.microsoft.com/office/drawing/2014/main" id="{BA92E5D7-486A-09BF-7DF0-216F7057254A}"/>
                    </a:ext>
                  </a:extLst>
                </p:cNvPr>
                <p:cNvPicPr/>
                <p:nvPr/>
              </p:nvPicPr>
              <p:blipFill>
                <a:blip r:embed="rId527"/>
                <a:stretch>
                  <a:fillRect/>
                </a:stretch>
              </p:blipFill>
              <p:spPr>
                <a:xfrm>
                  <a:off x="1802870" y="7125810"/>
                  <a:ext cx="171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75" name="Ink 474">
                  <a:extLst>
                    <a:ext uri="{FF2B5EF4-FFF2-40B4-BE49-F238E27FC236}">
                      <a16:creationId xmlns:a16="http://schemas.microsoft.com/office/drawing/2014/main" id="{BBBF042D-EC8D-3215-9F00-19608DD13930}"/>
                    </a:ext>
                  </a:extLst>
                </p14:cNvPr>
                <p14:cNvContentPartPr/>
                <p14:nvPr/>
              </p14:nvContentPartPr>
              <p14:xfrm>
                <a:off x="2039750" y="7479330"/>
                <a:ext cx="27360" cy="86040"/>
              </p14:xfrm>
            </p:contentPart>
          </mc:Choice>
          <mc:Fallback xmlns="">
            <p:pic>
              <p:nvPicPr>
                <p:cNvPr id="475" name="Ink 474">
                  <a:extLst>
                    <a:ext uri="{FF2B5EF4-FFF2-40B4-BE49-F238E27FC236}">
                      <a16:creationId xmlns:a16="http://schemas.microsoft.com/office/drawing/2014/main" id="{BBBF042D-EC8D-3215-9F00-19608DD13930}"/>
                    </a:ext>
                  </a:extLst>
                </p:cNvPr>
                <p:cNvPicPr/>
                <p:nvPr/>
              </p:nvPicPr>
              <p:blipFill>
                <a:blip r:embed="rId529"/>
                <a:stretch>
                  <a:fillRect/>
                </a:stretch>
              </p:blipFill>
              <p:spPr>
                <a:xfrm>
                  <a:off x="2021750" y="7461690"/>
                  <a:ext cx="63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76" name="Ink 475">
                  <a:extLst>
                    <a:ext uri="{FF2B5EF4-FFF2-40B4-BE49-F238E27FC236}">
                      <a16:creationId xmlns:a16="http://schemas.microsoft.com/office/drawing/2014/main" id="{3B92217C-A013-586D-EC5F-B513CB26CA9E}"/>
                    </a:ext>
                  </a:extLst>
                </p14:cNvPr>
                <p14:cNvContentPartPr/>
                <p14:nvPr/>
              </p14:nvContentPartPr>
              <p14:xfrm>
                <a:off x="1887470" y="7700730"/>
                <a:ext cx="30960" cy="3240"/>
              </p14:xfrm>
            </p:contentPart>
          </mc:Choice>
          <mc:Fallback xmlns="">
            <p:pic>
              <p:nvPicPr>
                <p:cNvPr id="476" name="Ink 475">
                  <a:extLst>
                    <a:ext uri="{FF2B5EF4-FFF2-40B4-BE49-F238E27FC236}">
                      <a16:creationId xmlns:a16="http://schemas.microsoft.com/office/drawing/2014/main" id="{3B92217C-A013-586D-EC5F-B513CB26CA9E}"/>
                    </a:ext>
                  </a:extLst>
                </p:cNvPr>
                <p:cNvPicPr/>
                <p:nvPr/>
              </p:nvPicPr>
              <p:blipFill>
                <a:blip r:embed="rId531"/>
                <a:stretch>
                  <a:fillRect/>
                </a:stretch>
              </p:blipFill>
              <p:spPr>
                <a:xfrm>
                  <a:off x="1869830" y="7682730"/>
                  <a:ext cx="66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77" name="Ink 476">
                  <a:extLst>
                    <a:ext uri="{FF2B5EF4-FFF2-40B4-BE49-F238E27FC236}">
                      <a16:creationId xmlns:a16="http://schemas.microsoft.com/office/drawing/2014/main" id="{DF94DA2F-E389-9342-82FD-A00589987F1E}"/>
                    </a:ext>
                  </a:extLst>
                </p14:cNvPr>
                <p14:cNvContentPartPr/>
                <p14:nvPr/>
              </p14:nvContentPartPr>
              <p14:xfrm>
                <a:off x="1943990" y="7514970"/>
                <a:ext cx="68760" cy="161280"/>
              </p14:xfrm>
            </p:contentPart>
          </mc:Choice>
          <mc:Fallback xmlns="">
            <p:pic>
              <p:nvPicPr>
                <p:cNvPr id="477" name="Ink 476">
                  <a:extLst>
                    <a:ext uri="{FF2B5EF4-FFF2-40B4-BE49-F238E27FC236}">
                      <a16:creationId xmlns:a16="http://schemas.microsoft.com/office/drawing/2014/main" id="{DF94DA2F-E389-9342-82FD-A00589987F1E}"/>
                    </a:ext>
                  </a:extLst>
                </p:cNvPr>
                <p:cNvPicPr/>
                <p:nvPr/>
              </p:nvPicPr>
              <p:blipFill>
                <a:blip r:embed="rId533"/>
                <a:stretch>
                  <a:fillRect/>
                </a:stretch>
              </p:blipFill>
              <p:spPr>
                <a:xfrm>
                  <a:off x="1926350" y="7497330"/>
                  <a:ext cx="104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78" name="Ink 477">
                  <a:extLst>
                    <a:ext uri="{FF2B5EF4-FFF2-40B4-BE49-F238E27FC236}">
                      <a16:creationId xmlns:a16="http://schemas.microsoft.com/office/drawing/2014/main" id="{BB1D2AA8-C54B-AF04-B69B-08A8CC1FA19F}"/>
                    </a:ext>
                  </a:extLst>
                </p14:cNvPr>
                <p14:cNvContentPartPr/>
                <p14:nvPr/>
              </p14:nvContentPartPr>
              <p14:xfrm>
                <a:off x="1993670" y="7759410"/>
                <a:ext cx="168840" cy="51840"/>
              </p14:xfrm>
            </p:contentPart>
          </mc:Choice>
          <mc:Fallback xmlns="">
            <p:pic>
              <p:nvPicPr>
                <p:cNvPr id="478" name="Ink 477">
                  <a:extLst>
                    <a:ext uri="{FF2B5EF4-FFF2-40B4-BE49-F238E27FC236}">
                      <a16:creationId xmlns:a16="http://schemas.microsoft.com/office/drawing/2014/main" id="{BB1D2AA8-C54B-AF04-B69B-08A8CC1FA19F}"/>
                    </a:ext>
                  </a:extLst>
                </p:cNvPr>
                <p:cNvPicPr/>
                <p:nvPr/>
              </p:nvPicPr>
              <p:blipFill>
                <a:blip r:embed="rId535"/>
                <a:stretch>
                  <a:fillRect/>
                </a:stretch>
              </p:blipFill>
              <p:spPr>
                <a:xfrm>
                  <a:off x="1976030" y="7741770"/>
                  <a:ext cx="204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80" name="Ink 479">
                  <a:extLst>
                    <a:ext uri="{FF2B5EF4-FFF2-40B4-BE49-F238E27FC236}">
                      <a16:creationId xmlns:a16="http://schemas.microsoft.com/office/drawing/2014/main" id="{3246424B-5B61-4097-3918-5D17238384DD}"/>
                    </a:ext>
                  </a:extLst>
                </p14:cNvPr>
                <p14:cNvContentPartPr/>
                <p14:nvPr/>
              </p14:nvContentPartPr>
              <p14:xfrm>
                <a:off x="1905110" y="7023210"/>
                <a:ext cx="300960" cy="107280"/>
              </p14:xfrm>
            </p:contentPart>
          </mc:Choice>
          <mc:Fallback xmlns="">
            <p:pic>
              <p:nvPicPr>
                <p:cNvPr id="480" name="Ink 479">
                  <a:extLst>
                    <a:ext uri="{FF2B5EF4-FFF2-40B4-BE49-F238E27FC236}">
                      <a16:creationId xmlns:a16="http://schemas.microsoft.com/office/drawing/2014/main" id="{3246424B-5B61-4097-3918-5D17238384DD}"/>
                    </a:ext>
                  </a:extLst>
                </p:cNvPr>
                <p:cNvPicPr/>
                <p:nvPr/>
              </p:nvPicPr>
              <p:blipFill>
                <a:blip r:embed="rId537"/>
                <a:stretch>
                  <a:fillRect/>
                </a:stretch>
              </p:blipFill>
              <p:spPr>
                <a:xfrm>
                  <a:off x="1887110" y="7005570"/>
                  <a:ext cx="336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1" name="Ink 480">
                  <a:extLst>
                    <a:ext uri="{FF2B5EF4-FFF2-40B4-BE49-F238E27FC236}">
                      <a16:creationId xmlns:a16="http://schemas.microsoft.com/office/drawing/2014/main" id="{BBD2D24A-3515-E4AC-1454-DDDBEF9B4838}"/>
                    </a:ext>
                  </a:extLst>
                </p14:cNvPr>
                <p14:cNvContentPartPr/>
                <p14:nvPr/>
              </p14:nvContentPartPr>
              <p14:xfrm>
                <a:off x="2214350" y="7086930"/>
                <a:ext cx="105120" cy="41760"/>
              </p14:xfrm>
            </p:contentPart>
          </mc:Choice>
          <mc:Fallback xmlns="">
            <p:pic>
              <p:nvPicPr>
                <p:cNvPr id="481" name="Ink 480">
                  <a:extLst>
                    <a:ext uri="{FF2B5EF4-FFF2-40B4-BE49-F238E27FC236}">
                      <a16:creationId xmlns:a16="http://schemas.microsoft.com/office/drawing/2014/main" id="{BBD2D24A-3515-E4AC-1454-DDDBEF9B4838}"/>
                    </a:ext>
                  </a:extLst>
                </p:cNvPr>
                <p:cNvPicPr/>
                <p:nvPr/>
              </p:nvPicPr>
              <p:blipFill>
                <a:blip r:embed="rId539"/>
                <a:stretch>
                  <a:fillRect/>
                </a:stretch>
              </p:blipFill>
              <p:spPr>
                <a:xfrm>
                  <a:off x="2196710" y="7068930"/>
                  <a:ext cx="140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82" name="Ink 481">
                  <a:extLst>
                    <a:ext uri="{FF2B5EF4-FFF2-40B4-BE49-F238E27FC236}">
                      <a16:creationId xmlns:a16="http://schemas.microsoft.com/office/drawing/2014/main" id="{279C9E45-162C-1C08-350C-D1F0C82C2C08}"/>
                    </a:ext>
                  </a:extLst>
                </p14:cNvPr>
                <p14:cNvContentPartPr/>
                <p14:nvPr/>
              </p14:nvContentPartPr>
              <p14:xfrm>
                <a:off x="2339630" y="7106010"/>
                <a:ext cx="169560" cy="39240"/>
              </p14:xfrm>
            </p:contentPart>
          </mc:Choice>
          <mc:Fallback xmlns="">
            <p:pic>
              <p:nvPicPr>
                <p:cNvPr id="482" name="Ink 481">
                  <a:extLst>
                    <a:ext uri="{FF2B5EF4-FFF2-40B4-BE49-F238E27FC236}">
                      <a16:creationId xmlns:a16="http://schemas.microsoft.com/office/drawing/2014/main" id="{279C9E45-162C-1C08-350C-D1F0C82C2C08}"/>
                    </a:ext>
                  </a:extLst>
                </p:cNvPr>
                <p:cNvPicPr/>
                <p:nvPr/>
              </p:nvPicPr>
              <p:blipFill>
                <a:blip r:embed="rId541"/>
                <a:stretch>
                  <a:fillRect/>
                </a:stretch>
              </p:blipFill>
              <p:spPr>
                <a:xfrm>
                  <a:off x="2321990" y="7088010"/>
                  <a:ext cx="205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83" name="Ink 482">
                  <a:extLst>
                    <a:ext uri="{FF2B5EF4-FFF2-40B4-BE49-F238E27FC236}">
                      <a16:creationId xmlns:a16="http://schemas.microsoft.com/office/drawing/2014/main" id="{75C9F6E5-9A57-0509-2A04-183E7D84CB2F}"/>
                    </a:ext>
                  </a:extLst>
                </p14:cNvPr>
                <p14:cNvContentPartPr/>
                <p14:nvPr/>
              </p14:nvContentPartPr>
              <p14:xfrm>
                <a:off x="2350790" y="7238130"/>
                <a:ext cx="157320" cy="74880"/>
              </p14:xfrm>
            </p:contentPart>
          </mc:Choice>
          <mc:Fallback xmlns="">
            <p:pic>
              <p:nvPicPr>
                <p:cNvPr id="483" name="Ink 482">
                  <a:extLst>
                    <a:ext uri="{FF2B5EF4-FFF2-40B4-BE49-F238E27FC236}">
                      <a16:creationId xmlns:a16="http://schemas.microsoft.com/office/drawing/2014/main" id="{75C9F6E5-9A57-0509-2A04-183E7D84CB2F}"/>
                    </a:ext>
                  </a:extLst>
                </p:cNvPr>
                <p:cNvPicPr/>
                <p:nvPr/>
              </p:nvPicPr>
              <p:blipFill>
                <a:blip r:embed="rId543"/>
                <a:stretch>
                  <a:fillRect/>
                </a:stretch>
              </p:blipFill>
              <p:spPr>
                <a:xfrm>
                  <a:off x="2333150" y="7220490"/>
                  <a:ext cx="192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92" name="Ink 491">
                  <a:extLst>
                    <a:ext uri="{FF2B5EF4-FFF2-40B4-BE49-F238E27FC236}">
                      <a16:creationId xmlns:a16="http://schemas.microsoft.com/office/drawing/2014/main" id="{612801D7-6990-CD9C-DA5C-473B58857A85}"/>
                    </a:ext>
                  </a:extLst>
                </p14:cNvPr>
                <p14:cNvContentPartPr/>
                <p14:nvPr/>
              </p14:nvContentPartPr>
              <p14:xfrm>
                <a:off x="2102390" y="7427490"/>
                <a:ext cx="223200" cy="311400"/>
              </p14:xfrm>
            </p:contentPart>
          </mc:Choice>
          <mc:Fallback xmlns="">
            <p:pic>
              <p:nvPicPr>
                <p:cNvPr id="492" name="Ink 491">
                  <a:extLst>
                    <a:ext uri="{FF2B5EF4-FFF2-40B4-BE49-F238E27FC236}">
                      <a16:creationId xmlns:a16="http://schemas.microsoft.com/office/drawing/2014/main" id="{612801D7-6990-CD9C-DA5C-473B58857A85}"/>
                    </a:ext>
                  </a:extLst>
                </p:cNvPr>
                <p:cNvPicPr/>
                <p:nvPr/>
              </p:nvPicPr>
              <p:blipFill>
                <a:blip r:embed="rId545"/>
                <a:stretch>
                  <a:fillRect/>
                </a:stretch>
              </p:blipFill>
              <p:spPr>
                <a:xfrm>
                  <a:off x="2084390" y="7409490"/>
                  <a:ext cx="258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94" name="Ink 493">
                  <a:extLst>
                    <a:ext uri="{FF2B5EF4-FFF2-40B4-BE49-F238E27FC236}">
                      <a16:creationId xmlns:a16="http://schemas.microsoft.com/office/drawing/2014/main" id="{753D63FE-5259-7785-C33D-F540E5C42DC3}"/>
                    </a:ext>
                  </a:extLst>
                </p14:cNvPr>
                <p14:cNvContentPartPr/>
                <p14:nvPr/>
              </p14:nvContentPartPr>
              <p14:xfrm>
                <a:off x="2110310" y="7568610"/>
                <a:ext cx="107640" cy="49680"/>
              </p14:xfrm>
            </p:contentPart>
          </mc:Choice>
          <mc:Fallback xmlns="">
            <p:pic>
              <p:nvPicPr>
                <p:cNvPr id="494" name="Ink 493">
                  <a:extLst>
                    <a:ext uri="{FF2B5EF4-FFF2-40B4-BE49-F238E27FC236}">
                      <a16:creationId xmlns:a16="http://schemas.microsoft.com/office/drawing/2014/main" id="{753D63FE-5259-7785-C33D-F540E5C42DC3}"/>
                    </a:ext>
                  </a:extLst>
                </p:cNvPr>
                <p:cNvPicPr/>
                <p:nvPr/>
              </p:nvPicPr>
              <p:blipFill>
                <a:blip r:embed="rId547"/>
                <a:stretch>
                  <a:fillRect/>
                </a:stretch>
              </p:blipFill>
              <p:spPr>
                <a:xfrm>
                  <a:off x="2092670" y="7550610"/>
                  <a:ext cx="14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97" name="Ink 496">
                  <a:extLst>
                    <a:ext uri="{FF2B5EF4-FFF2-40B4-BE49-F238E27FC236}">
                      <a16:creationId xmlns:a16="http://schemas.microsoft.com/office/drawing/2014/main" id="{31C45D4E-F242-986B-B87F-BB32CC62075C}"/>
                    </a:ext>
                  </a:extLst>
                </p14:cNvPr>
                <p14:cNvContentPartPr/>
                <p14:nvPr/>
              </p14:nvContentPartPr>
              <p14:xfrm>
                <a:off x="2357990" y="7443330"/>
                <a:ext cx="105120" cy="156240"/>
              </p14:xfrm>
            </p:contentPart>
          </mc:Choice>
          <mc:Fallback xmlns="">
            <p:pic>
              <p:nvPicPr>
                <p:cNvPr id="497" name="Ink 496">
                  <a:extLst>
                    <a:ext uri="{FF2B5EF4-FFF2-40B4-BE49-F238E27FC236}">
                      <a16:creationId xmlns:a16="http://schemas.microsoft.com/office/drawing/2014/main" id="{31C45D4E-F242-986B-B87F-BB32CC62075C}"/>
                    </a:ext>
                  </a:extLst>
                </p:cNvPr>
                <p:cNvPicPr/>
                <p:nvPr/>
              </p:nvPicPr>
              <p:blipFill>
                <a:blip r:embed="rId549"/>
                <a:stretch>
                  <a:fillRect/>
                </a:stretch>
              </p:blipFill>
              <p:spPr>
                <a:xfrm>
                  <a:off x="2340350" y="7425330"/>
                  <a:ext cx="140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99" name="Ink 498">
                  <a:extLst>
                    <a:ext uri="{FF2B5EF4-FFF2-40B4-BE49-F238E27FC236}">
                      <a16:creationId xmlns:a16="http://schemas.microsoft.com/office/drawing/2014/main" id="{C8B44F95-2C41-1A55-39CC-598526C8A6C0}"/>
                    </a:ext>
                  </a:extLst>
                </p14:cNvPr>
                <p14:cNvContentPartPr/>
                <p14:nvPr/>
              </p14:nvContentPartPr>
              <p14:xfrm>
                <a:off x="2450510" y="7177650"/>
                <a:ext cx="122400" cy="256680"/>
              </p14:xfrm>
            </p:contentPart>
          </mc:Choice>
          <mc:Fallback xmlns="">
            <p:pic>
              <p:nvPicPr>
                <p:cNvPr id="499" name="Ink 498">
                  <a:extLst>
                    <a:ext uri="{FF2B5EF4-FFF2-40B4-BE49-F238E27FC236}">
                      <a16:creationId xmlns:a16="http://schemas.microsoft.com/office/drawing/2014/main" id="{C8B44F95-2C41-1A55-39CC-598526C8A6C0}"/>
                    </a:ext>
                  </a:extLst>
                </p:cNvPr>
                <p:cNvPicPr/>
                <p:nvPr/>
              </p:nvPicPr>
              <p:blipFill>
                <a:blip r:embed="rId551"/>
                <a:stretch>
                  <a:fillRect/>
                </a:stretch>
              </p:blipFill>
              <p:spPr>
                <a:xfrm>
                  <a:off x="2432870" y="7159650"/>
                  <a:ext cx="158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500" name="Ink 499">
                  <a:extLst>
                    <a:ext uri="{FF2B5EF4-FFF2-40B4-BE49-F238E27FC236}">
                      <a16:creationId xmlns:a16="http://schemas.microsoft.com/office/drawing/2014/main" id="{CE606ADD-D6EC-E7C2-0C93-584D8E1B1395}"/>
                    </a:ext>
                  </a:extLst>
                </p14:cNvPr>
                <p14:cNvContentPartPr/>
                <p14:nvPr/>
              </p14:nvContentPartPr>
              <p14:xfrm>
                <a:off x="2552390" y="7069290"/>
                <a:ext cx="81000" cy="177480"/>
              </p14:xfrm>
            </p:contentPart>
          </mc:Choice>
          <mc:Fallback xmlns="">
            <p:pic>
              <p:nvPicPr>
                <p:cNvPr id="500" name="Ink 499">
                  <a:extLst>
                    <a:ext uri="{FF2B5EF4-FFF2-40B4-BE49-F238E27FC236}">
                      <a16:creationId xmlns:a16="http://schemas.microsoft.com/office/drawing/2014/main" id="{CE606ADD-D6EC-E7C2-0C93-584D8E1B1395}"/>
                    </a:ext>
                  </a:extLst>
                </p:cNvPr>
                <p:cNvPicPr/>
                <p:nvPr/>
              </p:nvPicPr>
              <p:blipFill>
                <a:blip r:embed="rId553"/>
                <a:stretch>
                  <a:fillRect/>
                </a:stretch>
              </p:blipFill>
              <p:spPr>
                <a:xfrm>
                  <a:off x="2534750" y="7051650"/>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02" name="Ink 501">
                  <a:extLst>
                    <a:ext uri="{FF2B5EF4-FFF2-40B4-BE49-F238E27FC236}">
                      <a16:creationId xmlns:a16="http://schemas.microsoft.com/office/drawing/2014/main" id="{DBA42B20-6E07-3CCB-0A4E-7D7507E5D746}"/>
                    </a:ext>
                  </a:extLst>
                </p14:cNvPr>
                <p14:cNvContentPartPr/>
                <p14:nvPr/>
              </p14:nvContentPartPr>
              <p14:xfrm>
                <a:off x="2649950" y="7414890"/>
                <a:ext cx="3600" cy="8280"/>
              </p14:xfrm>
            </p:contentPart>
          </mc:Choice>
          <mc:Fallback xmlns="">
            <p:pic>
              <p:nvPicPr>
                <p:cNvPr id="502" name="Ink 501">
                  <a:extLst>
                    <a:ext uri="{FF2B5EF4-FFF2-40B4-BE49-F238E27FC236}">
                      <a16:creationId xmlns:a16="http://schemas.microsoft.com/office/drawing/2014/main" id="{DBA42B20-6E07-3CCB-0A4E-7D7507E5D746}"/>
                    </a:ext>
                  </a:extLst>
                </p:cNvPr>
                <p:cNvPicPr/>
                <p:nvPr/>
              </p:nvPicPr>
              <p:blipFill>
                <a:blip r:embed="rId555"/>
                <a:stretch>
                  <a:fillRect/>
                </a:stretch>
              </p:blipFill>
              <p:spPr>
                <a:xfrm>
                  <a:off x="2632310" y="7397250"/>
                  <a:ext cx="3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05" name="Ink 504">
                  <a:extLst>
                    <a:ext uri="{FF2B5EF4-FFF2-40B4-BE49-F238E27FC236}">
                      <a16:creationId xmlns:a16="http://schemas.microsoft.com/office/drawing/2014/main" id="{D7B65D80-562A-533C-8A22-6101C612F279}"/>
                    </a:ext>
                  </a:extLst>
                </p14:cNvPr>
                <p14:cNvContentPartPr/>
                <p14:nvPr/>
              </p14:nvContentPartPr>
              <p14:xfrm>
                <a:off x="2368430" y="7439730"/>
                <a:ext cx="245160" cy="331920"/>
              </p14:xfrm>
            </p:contentPart>
          </mc:Choice>
          <mc:Fallback xmlns="">
            <p:pic>
              <p:nvPicPr>
                <p:cNvPr id="505" name="Ink 504">
                  <a:extLst>
                    <a:ext uri="{FF2B5EF4-FFF2-40B4-BE49-F238E27FC236}">
                      <a16:creationId xmlns:a16="http://schemas.microsoft.com/office/drawing/2014/main" id="{D7B65D80-562A-533C-8A22-6101C612F279}"/>
                    </a:ext>
                  </a:extLst>
                </p:cNvPr>
                <p:cNvPicPr/>
                <p:nvPr/>
              </p:nvPicPr>
              <p:blipFill>
                <a:blip r:embed="rId557"/>
                <a:stretch>
                  <a:fillRect/>
                </a:stretch>
              </p:blipFill>
              <p:spPr>
                <a:xfrm>
                  <a:off x="2350430" y="7422090"/>
                  <a:ext cx="280800" cy="367560"/>
                </a:xfrm>
                <a:prstGeom prst="rect">
                  <a:avLst/>
                </a:prstGeom>
              </p:spPr>
            </p:pic>
          </mc:Fallback>
        </mc:AlternateContent>
      </p:grpSp>
      <p:grpSp>
        <p:nvGrpSpPr>
          <p:cNvPr id="546" name="Group 545">
            <a:extLst>
              <a:ext uri="{FF2B5EF4-FFF2-40B4-BE49-F238E27FC236}">
                <a16:creationId xmlns:a16="http://schemas.microsoft.com/office/drawing/2014/main" id="{D6C42DB9-F02D-4891-C3F7-C6778C784B29}"/>
              </a:ext>
            </a:extLst>
          </p:cNvPr>
          <p:cNvGrpSpPr/>
          <p:nvPr/>
        </p:nvGrpSpPr>
        <p:grpSpPr>
          <a:xfrm>
            <a:off x="1187630" y="6237690"/>
            <a:ext cx="1392840" cy="1514160"/>
            <a:chOff x="1187630" y="6237690"/>
            <a:chExt cx="1392840" cy="1514160"/>
          </a:xfrm>
        </p:grpSpPr>
        <mc:AlternateContent xmlns:mc="http://schemas.openxmlformats.org/markup-compatibility/2006" xmlns:p14="http://schemas.microsoft.com/office/powerpoint/2010/main" xmlns:aink="http://schemas.microsoft.com/office/drawing/2016/ink">
          <mc:Choice Requires="p14 aink">
            <p:contentPart p14:bwMode="auto" r:id="rId558">
              <p14:nvContentPartPr>
                <p14:cNvPr id="391" name="Ink 390">
                  <a:extLst>
                    <a:ext uri="{FF2B5EF4-FFF2-40B4-BE49-F238E27FC236}">
                      <a16:creationId xmlns:a16="http://schemas.microsoft.com/office/drawing/2014/main" id="{86B40F95-6634-D397-73ED-7900F4C39CA6}"/>
                    </a:ext>
                  </a:extLst>
                </p14:cNvPr>
                <p14:cNvContentPartPr/>
                <p14:nvPr/>
              </p14:nvContentPartPr>
              <p14:xfrm>
                <a:off x="1312190" y="6307530"/>
                <a:ext cx="316080" cy="199080"/>
              </p14:xfrm>
            </p:contentPart>
          </mc:Choice>
          <mc:Fallback xmlns="">
            <p:pic>
              <p:nvPicPr>
                <p:cNvPr id="391" name="Ink 390">
                  <a:extLst>
                    <a:ext uri="{FF2B5EF4-FFF2-40B4-BE49-F238E27FC236}">
                      <a16:creationId xmlns:a16="http://schemas.microsoft.com/office/drawing/2014/main" id="{86B40F95-6634-D397-73ED-7900F4C39CA6}"/>
                    </a:ext>
                  </a:extLst>
                </p:cNvPr>
                <p:cNvPicPr/>
                <p:nvPr/>
              </p:nvPicPr>
              <p:blipFill>
                <a:blip r:embed="rId559"/>
                <a:stretch>
                  <a:fillRect/>
                </a:stretch>
              </p:blipFill>
              <p:spPr>
                <a:xfrm>
                  <a:off x="1249550" y="5929530"/>
                  <a:ext cx="441720" cy="9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0">
              <p14:nvContentPartPr>
                <p14:cNvPr id="392" name="Ink 391">
                  <a:extLst>
                    <a:ext uri="{FF2B5EF4-FFF2-40B4-BE49-F238E27FC236}">
                      <a16:creationId xmlns:a16="http://schemas.microsoft.com/office/drawing/2014/main" id="{89FF3307-B92F-08C0-1BE0-DA5E22330176}"/>
                    </a:ext>
                  </a:extLst>
                </p14:cNvPr>
                <p14:cNvContentPartPr/>
                <p14:nvPr/>
              </p14:nvContentPartPr>
              <p14:xfrm>
                <a:off x="1287710" y="6298530"/>
                <a:ext cx="382680" cy="335160"/>
              </p14:xfrm>
            </p:contentPart>
          </mc:Choice>
          <mc:Fallback xmlns="">
            <p:pic>
              <p:nvPicPr>
                <p:cNvPr id="392" name="Ink 391">
                  <a:extLst>
                    <a:ext uri="{FF2B5EF4-FFF2-40B4-BE49-F238E27FC236}">
                      <a16:creationId xmlns:a16="http://schemas.microsoft.com/office/drawing/2014/main" id="{89FF3307-B92F-08C0-1BE0-DA5E22330176}"/>
                    </a:ext>
                  </a:extLst>
                </p:cNvPr>
                <p:cNvPicPr/>
                <p:nvPr/>
              </p:nvPicPr>
              <p:blipFill>
                <a:blip r:embed="rId561"/>
                <a:stretch>
                  <a:fillRect/>
                </a:stretch>
              </p:blipFill>
              <p:spPr>
                <a:xfrm>
                  <a:off x="1225070" y="5920890"/>
                  <a:ext cx="50832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2">
              <p14:nvContentPartPr>
                <p14:cNvPr id="393" name="Ink 392">
                  <a:extLst>
                    <a:ext uri="{FF2B5EF4-FFF2-40B4-BE49-F238E27FC236}">
                      <a16:creationId xmlns:a16="http://schemas.microsoft.com/office/drawing/2014/main" id="{D7968643-E486-E1AA-6647-30874F4DC989}"/>
                    </a:ext>
                  </a:extLst>
                </p14:cNvPr>
                <p14:cNvContentPartPr/>
                <p14:nvPr/>
              </p14:nvContentPartPr>
              <p14:xfrm>
                <a:off x="1229030" y="6298530"/>
                <a:ext cx="352080" cy="383040"/>
              </p14:xfrm>
            </p:contentPart>
          </mc:Choice>
          <mc:Fallback xmlns="">
            <p:pic>
              <p:nvPicPr>
                <p:cNvPr id="393" name="Ink 392">
                  <a:extLst>
                    <a:ext uri="{FF2B5EF4-FFF2-40B4-BE49-F238E27FC236}">
                      <a16:creationId xmlns:a16="http://schemas.microsoft.com/office/drawing/2014/main" id="{D7968643-E486-E1AA-6647-30874F4DC989}"/>
                    </a:ext>
                  </a:extLst>
                </p:cNvPr>
                <p:cNvPicPr/>
                <p:nvPr/>
              </p:nvPicPr>
              <p:blipFill>
                <a:blip r:embed="rId563"/>
                <a:stretch>
                  <a:fillRect/>
                </a:stretch>
              </p:blipFill>
              <p:spPr>
                <a:xfrm>
                  <a:off x="1166030" y="5920530"/>
                  <a:ext cx="477720" cy="11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4">
              <p14:nvContentPartPr>
                <p14:cNvPr id="394" name="Ink 393">
                  <a:extLst>
                    <a:ext uri="{FF2B5EF4-FFF2-40B4-BE49-F238E27FC236}">
                      <a16:creationId xmlns:a16="http://schemas.microsoft.com/office/drawing/2014/main" id="{B503E55F-D7F4-72D3-CAD6-7C5F08AAFCA8}"/>
                    </a:ext>
                  </a:extLst>
                </p14:cNvPr>
                <p14:cNvContentPartPr/>
                <p14:nvPr/>
              </p14:nvContentPartPr>
              <p14:xfrm>
                <a:off x="1187630" y="6419490"/>
                <a:ext cx="211320" cy="352080"/>
              </p14:xfrm>
            </p:contentPart>
          </mc:Choice>
          <mc:Fallback xmlns="">
            <p:pic>
              <p:nvPicPr>
                <p:cNvPr id="394" name="Ink 393">
                  <a:extLst>
                    <a:ext uri="{FF2B5EF4-FFF2-40B4-BE49-F238E27FC236}">
                      <a16:creationId xmlns:a16="http://schemas.microsoft.com/office/drawing/2014/main" id="{B503E55F-D7F4-72D3-CAD6-7C5F08AAFCA8}"/>
                    </a:ext>
                  </a:extLst>
                </p:cNvPr>
                <p:cNvPicPr/>
                <p:nvPr/>
              </p:nvPicPr>
              <p:blipFill>
                <a:blip r:embed="rId565"/>
                <a:stretch>
                  <a:fillRect/>
                </a:stretch>
              </p:blipFill>
              <p:spPr>
                <a:xfrm>
                  <a:off x="1124990" y="6041850"/>
                  <a:ext cx="336960" cy="110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6">
              <p14:nvContentPartPr>
                <p14:cNvPr id="395" name="Ink 394">
                  <a:extLst>
                    <a:ext uri="{FF2B5EF4-FFF2-40B4-BE49-F238E27FC236}">
                      <a16:creationId xmlns:a16="http://schemas.microsoft.com/office/drawing/2014/main" id="{E7D98311-93DB-BC8F-65A9-9975E1DA389D}"/>
                    </a:ext>
                  </a:extLst>
                </p14:cNvPr>
                <p14:cNvContentPartPr/>
                <p14:nvPr/>
              </p14:nvContentPartPr>
              <p14:xfrm>
                <a:off x="1188710" y="6611730"/>
                <a:ext cx="68760" cy="384840"/>
              </p14:xfrm>
            </p:contentPart>
          </mc:Choice>
          <mc:Fallback xmlns="">
            <p:pic>
              <p:nvPicPr>
                <p:cNvPr id="395" name="Ink 394">
                  <a:extLst>
                    <a:ext uri="{FF2B5EF4-FFF2-40B4-BE49-F238E27FC236}">
                      <a16:creationId xmlns:a16="http://schemas.microsoft.com/office/drawing/2014/main" id="{E7D98311-93DB-BC8F-65A9-9975E1DA389D}"/>
                    </a:ext>
                  </a:extLst>
                </p:cNvPr>
                <p:cNvPicPr/>
                <p:nvPr/>
              </p:nvPicPr>
              <p:blipFill>
                <a:blip r:embed="rId567"/>
                <a:stretch>
                  <a:fillRect/>
                </a:stretch>
              </p:blipFill>
              <p:spPr>
                <a:xfrm>
                  <a:off x="1126070" y="6233730"/>
                  <a:ext cx="194400" cy="114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8">
              <p14:nvContentPartPr>
                <p14:cNvPr id="396" name="Ink 395">
                  <a:extLst>
                    <a:ext uri="{FF2B5EF4-FFF2-40B4-BE49-F238E27FC236}">
                      <a16:creationId xmlns:a16="http://schemas.microsoft.com/office/drawing/2014/main" id="{290413F2-2709-D7C4-3648-24FD9FC9D624}"/>
                    </a:ext>
                  </a:extLst>
                </p14:cNvPr>
                <p14:cNvContentPartPr/>
                <p14:nvPr/>
              </p14:nvContentPartPr>
              <p14:xfrm>
                <a:off x="1212110" y="6837090"/>
                <a:ext cx="128880" cy="236520"/>
              </p14:xfrm>
            </p:contentPart>
          </mc:Choice>
          <mc:Fallback xmlns="">
            <p:pic>
              <p:nvPicPr>
                <p:cNvPr id="396" name="Ink 395">
                  <a:extLst>
                    <a:ext uri="{FF2B5EF4-FFF2-40B4-BE49-F238E27FC236}">
                      <a16:creationId xmlns:a16="http://schemas.microsoft.com/office/drawing/2014/main" id="{290413F2-2709-D7C4-3648-24FD9FC9D624}"/>
                    </a:ext>
                  </a:extLst>
                </p:cNvPr>
                <p:cNvPicPr/>
                <p:nvPr/>
              </p:nvPicPr>
              <p:blipFill>
                <a:blip r:embed="rId569"/>
                <a:stretch>
                  <a:fillRect/>
                </a:stretch>
              </p:blipFill>
              <p:spPr>
                <a:xfrm>
                  <a:off x="1149470" y="6459450"/>
                  <a:ext cx="25452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0">
              <p14:nvContentPartPr>
                <p14:cNvPr id="397" name="Ink 396">
                  <a:extLst>
                    <a:ext uri="{FF2B5EF4-FFF2-40B4-BE49-F238E27FC236}">
                      <a16:creationId xmlns:a16="http://schemas.microsoft.com/office/drawing/2014/main" id="{AE870842-7280-6FBC-3357-9FA3EE714230}"/>
                    </a:ext>
                  </a:extLst>
                </p14:cNvPr>
                <p14:cNvContentPartPr/>
                <p14:nvPr/>
              </p14:nvContentPartPr>
              <p14:xfrm>
                <a:off x="1223630" y="6906210"/>
                <a:ext cx="173520" cy="249480"/>
              </p14:xfrm>
            </p:contentPart>
          </mc:Choice>
          <mc:Fallback xmlns="">
            <p:pic>
              <p:nvPicPr>
                <p:cNvPr id="397" name="Ink 396">
                  <a:extLst>
                    <a:ext uri="{FF2B5EF4-FFF2-40B4-BE49-F238E27FC236}">
                      <a16:creationId xmlns:a16="http://schemas.microsoft.com/office/drawing/2014/main" id="{AE870842-7280-6FBC-3357-9FA3EE714230}"/>
                    </a:ext>
                  </a:extLst>
                </p:cNvPr>
                <p:cNvPicPr/>
                <p:nvPr/>
              </p:nvPicPr>
              <p:blipFill>
                <a:blip r:embed="rId571"/>
                <a:stretch>
                  <a:fillRect/>
                </a:stretch>
              </p:blipFill>
              <p:spPr>
                <a:xfrm>
                  <a:off x="1160630" y="6528210"/>
                  <a:ext cx="299160" cy="100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2">
              <p14:nvContentPartPr>
                <p14:cNvPr id="398" name="Ink 397">
                  <a:extLst>
                    <a:ext uri="{FF2B5EF4-FFF2-40B4-BE49-F238E27FC236}">
                      <a16:creationId xmlns:a16="http://schemas.microsoft.com/office/drawing/2014/main" id="{96EDE559-32D5-9144-48D7-8E28036F707A}"/>
                    </a:ext>
                  </a:extLst>
                </p14:cNvPr>
                <p14:cNvContentPartPr/>
                <p14:nvPr/>
              </p14:nvContentPartPr>
              <p14:xfrm>
                <a:off x="1259270" y="6969570"/>
                <a:ext cx="339480" cy="243720"/>
              </p14:xfrm>
            </p:contentPart>
          </mc:Choice>
          <mc:Fallback xmlns="">
            <p:pic>
              <p:nvPicPr>
                <p:cNvPr id="398" name="Ink 397">
                  <a:extLst>
                    <a:ext uri="{FF2B5EF4-FFF2-40B4-BE49-F238E27FC236}">
                      <a16:creationId xmlns:a16="http://schemas.microsoft.com/office/drawing/2014/main" id="{96EDE559-32D5-9144-48D7-8E28036F707A}"/>
                    </a:ext>
                  </a:extLst>
                </p:cNvPr>
                <p:cNvPicPr/>
                <p:nvPr/>
              </p:nvPicPr>
              <p:blipFill>
                <a:blip r:embed="rId573"/>
                <a:stretch>
                  <a:fillRect/>
                </a:stretch>
              </p:blipFill>
              <p:spPr>
                <a:xfrm>
                  <a:off x="1196630" y="6591930"/>
                  <a:ext cx="465120" cy="9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4">
              <p14:nvContentPartPr>
                <p14:cNvPr id="399" name="Ink 398">
                  <a:extLst>
                    <a:ext uri="{FF2B5EF4-FFF2-40B4-BE49-F238E27FC236}">
                      <a16:creationId xmlns:a16="http://schemas.microsoft.com/office/drawing/2014/main" id="{98D34403-C220-9C19-1EEB-2F7C6ED62C95}"/>
                    </a:ext>
                  </a:extLst>
                </p14:cNvPr>
                <p14:cNvContentPartPr/>
                <p14:nvPr/>
              </p14:nvContentPartPr>
              <p14:xfrm>
                <a:off x="1374110" y="7054890"/>
                <a:ext cx="314280" cy="171360"/>
              </p14:xfrm>
            </p:contentPart>
          </mc:Choice>
          <mc:Fallback xmlns="">
            <p:pic>
              <p:nvPicPr>
                <p:cNvPr id="399" name="Ink 398">
                  <a:extLst>
                    <a:ext uri="{FF2B5EF4-FFF2-40B4-BE49-F238E27FC236}">
                      <a16:creationId xmlns:a16="http://schemas.microsoft.com/office/drawing/2014/main" id="{98D34403-C220-9C19-1EEB-2F7C6ED62C95}"/>
                    </a:ext>
                  </a:extLst>
                </p:cNvPr>
                <p:cNvPicPr/>
                <p:nvPr/>
              </p:nvPicPr>
              <p:blipFill>
                <a:blip r:embed="rId575"/>
                <a:stretch>
                  <a:fillRect/>
                </a:stretch>
              </p:blipFill>
              <p:spPr>
                <a:xfrm>
                  <a:off x="1311110" y="6677250"/>
                  <a:ext cx="439920" cy="9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6">
              <p14:nvContentPartPr>
                <p14:cNvPr id="400" name="Ink 399">
                  <a:extLst>
                    <a:ext uri="{FF2B5EF4-FFF2-40B4-BE49-F238E27FC236}">
                      <a16:creationId xmlns:a16="http://schemas.microsoft.com/office/drawing/2014/main" id="{72099A82-9164-BF0D-BE17-8B80504D5227}"/>
                    </a:ext>
                  </a:extLst>
                </p14:cNvPr>
                <p14:cNvContentPartPr/>
                <p14:nvPr/>
              </p14:nvContentPartPr>
              <p14:xfrm>
                <a:off x="1502270" y="7110330"/>
                <a:ext cx="331920" cy="127080"/>
              </p14:xfrm>
            </p:contentPart>
          </mc:Choice>
          <mc:Fallback xmlns="">
            <p:pic>
              <p:nvPicPr>
                <p:cNvPr id="400" name="Ink 399">
                  <a:extLst>
                    <a:ext uri="{FF2B5EF4-FFF2-40B4-BE49-F238E27FC236}">
                      <a16:creationId xmlns:a16="http://schemas.microsoft.com/office/drawing/2014/main" id="{72099A82-9164-BF0D-BE17-8B80504D5227}"/>
                    </a:ext>
                  </a:extLst>
                </p:cNvPr>
                <p:cNvPicPr/>
                <p:nvPr/>
              </p:nvPicPr>
              <p:blipFill>
                <a:blip r:embed="rId577"/>
                <a:stretch>
                  <a:fillRect/>
                </a:stretch>
              </p:blipFill>
              <p:spPr>
                <a:xfrm>
                  <a:off x="1439270" y="6732330"/>
                  <a:ext cx="45756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8">
              <p14:nvContentPartPr>
                <p14:cNvPr id="401" name="Ink 400">
                  <a:extLst>
                    <a:ext uri="{FF2B5EF4-FFF2-40B4-BE49-F238E27FC236}">
                      <a16:creationId xmlns:a16="http://schemas.microsoft.com/office/drawing/2014/main" id="{5844E11D-98AF-FD0F-2D69-61EFBA9C0119}"/>
                    </a:ext>
                  </a:extLst>
                </p14:cNvPr>
                <p14:cNvContentPartPr/>
                <p14:nvPr/>
              </p14:nvContentPartPr>
              <p14:xfrm>
                <a:off x="1582550" y="7051290"/>
                <a:ext cx="473760" cy="158760"/>
              </p14:xfrm>
            </p:contentPart>
          </mc:Choice>
          <mc:Fallback xmlns="">
            <p:pic>
              <p:nvPicPr>
                <p:cNvPr id="401" name="Ink 400">
                  <a:extLst>
                    <a:ext uri="{FF2B5EF4-FFF2-40B4-BE49-F238E27FC236}">
                      <a16:creationId xmlns:a16="http://schemas.microsoft.com/office/drawing/2014/main" id="{5844E11D-98AF-FD0F-2D69-61EFBA9C0119}"/>
                    </a:ext>
                  </a:extLst>
                </p:cNvPr>
                <p:cNvPicPr/>
                <p:nvPr/>
              </p:nvPicPr>
              <p:blipFill>
                <a:blip r:embed="rId579"/>
                <a:stretch>
                  <a:fillRect/>
                </a:stretch>
              </p:blipFill>
              <p:spPr>
                <a:xfrm>
                  <a:off x="1519550" y="6673290"/>
                  <a:ext cx="59940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0">
              <p14:nvContentPartPr>
                <p14:cNvPr id="402" name="Ink 401">
                  <a:extLst>
                    <a:ext uri="{FF2B5EF4-FFF2-40B4-BE49-F238E27FC236}">
                      <a16:creationId xmlns:a16="http://schemas.microsoft.com/office/drawing/2014/main" id="{21D87139-9336-F35B-76D9-9B022FEF42B7}"/>
                    </a:ext>
                  </a:extLst>
                </p14:cNvPr>
                <p14:cNvContentPartPr/>
                <p14:nvPr/>
              </p14:nvContentPartPr>
              <p14:xfrm>
                <a:off x="1783070" y="6811170"/>
                <a:ext cx="409320" cy="419760"/>
              </p14:xfrm>
            </p:contentPart>
          </mc:Choice>
          <mc:Fallback xmlns="">
            <p:pic>
              <p:nvPicPr>
                <p:cNvPr id="402" name="Ink 401">
                  <a:extLst>
                    <a:ext uri="{FF2B5EF4-FFF2-40B4-BE49-F238E27FC236}">
                      <a16:creationId xmlns:a16="http://schemas.microsoft.com/office/drawing/2014/main" id="{21D87139-9336-F35B-76D9-9B022FEF42B7}"/>
                    </a:ext>
                  </a:extLst>
                </p:cNvPr>
                <p:cNvPicPr/>
                <p:nvPr/>
              </p:nvPicPr>
              <p:blipFill>
                <a:blip r:embed="rId581"/>
                <a:stretch>
                  <a:fillRect/>
                </a:stretch>
              </p:blipFill>
              <p:spPr>
                <a:xfrm>
                  <a:off x="1720430" y="6433170"/>
                  <a:ext cx="53496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2">
              <p14:nvContentPartPr>
                <p14:cNvPr id="403" name="Ink 402">
                  <a:extLst>
                    <a:ext uri="{FF2B5EF4-FFF2-40B4-BE49-F238E27FC236}">
                      <a16:creationId xmlns:a16="http://schemas.microsoft.com/office/drawing/2014/main" id="{B381CD3C-45CE-E3D9-377F-BA6BA5E1D685}"/>
                    </a:ext>
                  </a:extLst>
                </p14:cNvPr>
                <p14:cNvContentPartPr/>
                <p14:nvPr/>
              </p14:nvContentPartPr>
              <p14:xfrm>
                <a:off x="1967390" y="6708570"/>
                <a:ext cx="224640" cy="475560"/>
              </p14:xfrm>
            </p:contentPart>
          </mc:Choice>
          <mc:Fallback xmlns="">
            <p:pic>
              <p:nvPicPr>
                <p:cNvPr id="403" name="Ink 402">
                  <a:extLst>
                    <a:ext uri="{FF2B5EF4-FFF2-40B4-BE49-F238E27FC236}">
                      <a16:creationId xmlns:a16="http://schemas.microsoft.com/office/drawing/2014/main" id="{B381CD3C-45CE-E3D9-377F-BA6BA5E1D685}"/>
                    </a:ext>
                  </a:extLst>
                </p:cNvPr>
                <p:cNvPicPr/>
                <p:nvPr/>
              </p:nvPicPr>
              <p:blipFill>
                <a:blip r:embed="rId583"/>
                <a:stretch>
                  <a:fillRect/>
                </a:stretch>
              </p:blipFill>
              <p:spPr>
                <a:xfrm>
                  <a:off x="1904750" y="6330570"/>
                  <a:ext cx="350280" cy="123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4">
              <p14:nvContentPartPr>
                <p14:cNvPr id="404" name="Ink 403">
                  <a:extLst>
                    <a:ext uri="{FF2B5EF4-FFF2-40B4-BE49-F238E27FC236}">
                      <a16:creationId xmlns:a16="http://schemas.microsoft.com/office/drawing/2014/main" id="{E21BC340-1BEA-EA06-83E9-D120AD7AA904}"/>
                    </a:ext>
                  </a:extLst>
                </p14:cNvPr>
                <p14:cNvContentPartPr/>
                <p14:nvPr/>
              </p14:nvContentPartPr>
              <p14:xfrm>
                <a:off x="2199950" y="6695250"/>
                <a:ext cx="48600" cy="302760"/>
              </p14:xfrm>
            </p:contentPart>
          </mc:Choice>
          <mc:Fallback xmlns="">
            <p:pic>
              <p:nvPicPr>
                <p:cNvPr id="404" name="Ink 403">
                  <a:extLst>
                    <a:ext uri="{FF2B5EF4-FFF2-40B4-BE49-F238E27FC236}">
                      <a16:creationId xmlns:a16="http://schemas.microsoft.com/office/drawing/2014/main" id="{E21BC340-1BEA-EA06-83E9-D120AD7AA904}"/>
                    </a:ext>
                  </a:extLst>
                </p:cNvPr>
                <p:cNvPicPr/>
                <p:nvPr/>
              </p:nvPicPr>
              <p:blipFill>
                <a:blip r:embed="rId585"/>
                <a:stretch>
                  <a:fillRect/>
                </a:stretch>
              </p:blipFill>
              <p:spPr>
                <a:xfrm>
                  <a:off x="2136950" y="6317610"/>
                  <a:ext cx="17424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6">
              <p14:nvContentPartPr>
                <p14:cNvPr id="405" name="Ink 404">
                  <a:extLst>
                    <a:ext uri="{FF2B5EF4-FFF2-40B4-BE49-F238E27FC236}">
                      <a16:creationId xmlns:a16="http://schemas.microsoft.com/office/drawing/2014/main" id="{0994A529-5932-7082-AB1B-C56163EA8BFF}"/>
                    </a:ext>
                  </a:extLst>
                </p14:cNvPr>
                <p14:cNvContentPartPr/>
                <p14:nvPr/>
              </p14:nvContentPartPr>
              <p14:xfrm>
                <a:off x="2118950" y="6722970"/>
                <a:ext cx="176760" cy="390600"/>
              </p14:xfrm>
            </p:contentPart>
          </mc:Choice>
          <mc:Fallback xmlns="">
            <p:pic>
              <p:nvPicPr>
                <p:cNvPr id="405" name="Ink 404">
                  <a:extLst>
                    <a:ext uri="{FF2B5EF4-FFF2-40B4-BE49-F238E27FC236}">
                      <a16:creationId xmlns:a16="http://schemas.microsoft.com/office/drawing/2014/main" id="{0994A529-5932-7082-AB1B-C56163EA8BFF}"/>
                    </a:ext>
                  </a:extLst>
                </p:cNvPr>
                <p:cNvPicPr/>
                <p:nvPr/>
              </p:nvPicPr>
              <p:blipFill>
                <a:blip r:embed="rId587"/>
                <a:stretch>
                  <a:fillRect/>
                </a:stretch>
              </p:blipFill>
              <p:spPr>
                <a:xfrm>
                  <a:off x="2055950" y="6344970"/>
                  <a:ext cx="302400" cy="114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8">
              <p14:nvContentPartPr>
                <p14:cNvPr id="406" name="Ink 405">
                  <a:extLst>
                    <a:ext uri="{FF2B5EF4-FFF2-40B4-BE49-F238E27FC236}">
                      <a16:creationId xmlns:a16="http://schemas.microsoft.com/office/drawing/2014/main" id="{39B975A8-E9F1-8B9F-596D-4B5FD65688B5}"/>
                    </a:ext>
                  </a:extLst>
                </p14:cNvPr>
                <p14:cNvContentPartPr/>
                <p14:nvPr/>
              </p14:nvContentPartPr>
              <p14:xfrm>
                <a:off x="1856510" y="6861210"/>
                <a:ext cx="414360" cy="389520"/>
              </p14:xfrm>
            </p:contentPart>
          </mc:Choice>
          <mc:Fallback xmlns="">
            <p:pic>
              <p:nvPicPr>
                <p:cNvPr id="406" name="Ink 405">
                  <a:extLst>
                    <a:ext uri="{FF2B5EF4-FFF2-40B4-BE49-F238E27FC236}">
                      <a16:creationId xmlns:a16="http://schemas.microsoft.com/office/drawing/2014/main" id="{39B975A8-E9F1-8B9F-596D-4B5FD65688B5}"/>
                    </a:ext>
                  </a:extLst>
                </p:cNvPr>
                <p:cNvPicPr/>
                <p:nvPr/>
              </p:nvPicPr>
              <p:blipFill>
                <a:blip r:embed="rId589"/>
                <a:stretch>
                  <a:fillRect/>
                </a:stretch>
              </p:blipFill>
              <p:spPr>
                <a:xfrm>
                  <a:off x="1793510" y="6483210"/>
                  <a:ext cx="54000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0">
              <p14:nvContentPartPr>
                <p14:cNvPr id="407" name="Ink 406">
                  <a:extLst>
                    <a:ext uri="{FF2B5EF4-FFF2-40B4-BE49-F238E27FC236}">
                      <a16:creationId xmlns:a16="http://schemas.microsoft.com/office/drawing/2014/main" id="{39F743AE-8ABB-D789-57AF-F4DDC48692D4}"/>
                    </a:ext>
                  </a:extLst>
                </p14:cNvPr>
                <p14:cNvContentPartPr/>
                <p14:nvPr/>
              </p14:nvContentPartPr>
              <p14:xfrm>
                <a:off x="2207510" y="6651690"/>
                <a:ext cx="63720" cy="148680"/>
              </p14:xfrm>
            </p:contentPart>
          </mc:Choice>
          <mc:Fallback xmlns="">
            <p:pic>
              <p:nvPicPr>
                <p:cNvPr id="407" name="Ink 406">
                  <a:extLst>
                    <a:ext uri="{FF2B5EF4-FFF2-40B4-BE49-F238E27FC236}">
                      <a16:creationId xmlns:a16="http://schemas.microsoft.com/office/drawing/2014/main" id="{39F743AE-8ABB-D789-57AF-F4DDC48692D4}"/>
                    </a:ext>
                  </a:extLst>
                </p:cNvPr>
                <p:cNvPicPr/>
                <p:nvPr/>
              </p:nvPicPr>
              <p:blipFill>
                <a:blip r:embed="rId591"/>
                <a:stretch>
                  <a:fillRect/>
                </a:stretch>
              </p:blipFill>
              <p:spPr>
                <a:xfrm>
                  <a:off x="2144870" y="6274050"/>
                  <a:ext cx="1893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2">
              <p14:nvContentPartPr>
                <p14:cNvPr id="408" name="Ink 407">
                  <a:extLst>
                    <a:ext uri="{FF2B5EF4-FFF2-40B4-BE49-F238E27FC236}">
                      <a16:creationId xmlns:a16="http://schemas.microsoft.com/office/drawing/2014/main" id="{AEDA2942-1AAB-3435-8FAB-D107F1548E82}"/>
                    </a:ext>
                  </a:extLst>
                </p14:cNvPr>
                <p14:cNvContentPartPr/>
                <p14:nvPr/>
              </p14:nvContentPartPr>
              <p14:xfrm>
                <a:off x="1566710" y="6240210"/>
                <a:ext cx="407520" cy="78840"/>
              </p14:xfrm>
            </p:contentPart>
          </mc:Choice>
          <mc:Fallback xmlns="">
            <p:pic>
              <p:nvPicPr>
                <p:cNvPr id="408" name="Ink 407">
                  <a:extLst>
                    <a:ext uri="{FF2B5EF4-FFF2-40B4-BE49-F238E27FC236}">
                      <a16:creationId xmlns:a16="http://schemas.microsoft.com/office/drawing/2014/main" id="{AEDA2942-1AAB-3435-8FAB-D107F1548E82}"/>
                    </a:ext>
                  </a:extLst>
                </p:cNvPr>
                <p:cNvPicPr/>
                <p:nvPr/>
              </p:nvPicPr>
              <p:blipFill>
                <a:blip r:embed="rId593"/>
                <a:stretch>
                  <a:fillRect/>
                </a:stretch>
              </p:blipFill>
              <p:spPr>
                <a:xfrm>
                  <a:off x="1503710" y="5862570"/>
                  <a:ext cx="533160" cy="83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4">
              <p14:nvContentPartPr>
                <p14:cNvPr id="409" name="Ink 408">
                  <a:extLst>
                    <a:ext uri="{FF2B5EF4-FFF2-40B4-BE49-F238E27FC236}">
                      <a16:creationId xmlns:a16="http://schemas.microsoft.com/office/drawing/2014/main" id="{8547B53A-DF55-C5E5-7CA1-0FB7F5D5C33E}"/>
                    </a:ext>
                  </a:extLst>
                </p14:cNvPr>
                <p14:cNvContentPartPr/>
                <p14:nvPr/>
              </p14:nvContentPartPr>
              <p14:xfrm>
                <a:off x="1599110" y="6237690"/>
                <a:ext cx="531720" cy="244440"/>
              </p14:xfrm>
            </p:contentPart>
          </mc:Choice>
          <mc:Fallback xmlns="">
            <p:pic>
              <p:nvPicPr>
                <p:cNvPr id="409" name="Ink 408">
                  <a:extLst>
                    <a:ext uri="{FF2B5EF4-FFF2-40B4-BE49-F238E27FC236}">
                      <a16:creationId xmlns:a16="http://schemas.microsoft.com/office/drawing/2014/main" id="{8547B53A-DF55-C5E5-7CA1-0FB7F5D5C33E}"/>
                    </a:ext>
                  </a:extLst>
                </p:cNvPr>
                <p:cNvPicPr/>
                <p:nvPr/>
              </p:nvPicPr>
              <p:blipFill>
                <a:blip r:embed="rId595"/>
                <a:stretch>
                  <a:fillRect/>
                </a:stretch>
              </p:blipFill>
              <p:spPr>
                <a:xfrm>
                  <a:off x="1536110" y="5860050"/>
                  <a:ext cx="65736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6">
              <p14:nvContentPartPr>
                <p14:cNvPr id="410" name="Ink 409">
                  <a:extLst>
                    <a:ext uri="{FF2B5EF4-FFF2-40B4-BE49-F238E27FC236}">
                      <a16:creationId xmlns:a16="http://schemas.microsoft.com/office/drawing/2014/main" id="{08F77F70-753E-C7D6-1657-DF94A49025C2}"/>
                    </a:ext>
                  </a:extLst>
                </p14:cNvPr>
                <p14:cNvContentPartPr/>
                <p14:nvPr/>
              </p14:nvContentPartPr>
              <p14:xfrm>
                <a:off x="1862990" y="6256050"/>
                <a:ext cx="348840" cy="264960"/>
              </p14:xfrm>
            </p:contentPart>
          </mc:Choice>
          <mc:Fallback xmlns="">
            <p:pic>
              <p:nvPicPr>
                <p:cNvPr id="410" name="Ink 409">
                  <a:extLst>
                    <a:ext uri="{FF2B5EF4-FFF2-40B4-BE49-F238E27FC236}">
                      <a16:creationId xmlns:a16="http://schemas.microsoft.com/office/drawing/2014/main" id="{08F77F70-753E-C7D6-1657-DF94A49025C2}"/>
                    </a:ext>
                  </a:extLst>
                </p:cNvPr>
                <p:cNvPicPr/>
                <p:nvPr/>
              </p:nvPicPr>
              <p:blipFill>
                <a:blip r:embed="rId597"/>
                <a:stretch>
                  <a:fillRect/>
                </a:stretch>
              </p:blipFill>
              <p:spPr>
                <a:xfrm>
                  <a:off x="1799990" y="5878410"/>
                  <a:ext cx="474480" cy="102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8">
              <p14:nvContentPartPr>
                <p14:cNvPr id="411" name="Ink 410">
                  <a:extLst>
                    <a:ext uri="{FF2B5EF4-FFF2-40B4-BE49-F238E27FC236}">
                      <a16:creationId xmlns:a16="http://schemas.microsoft.com/office/drawing/2014/main" id="{8216AA9B-16BA-14DD-5BFE-4B164877AF35}"/>
                    </a:ext>
                  </a:extLst>
                </p14:cNvPr>
                <p14:cNvContentPartPr/>
                <p14:nvPr/>
              </p14:nvContentPartPr>
              <p14:xfrm>
                <a:off x="1855070" y="6279810"/>
                <a:ext cx="373320" cy="291240"/>
              </p14:xfrm>
            </p:contentPart>
          </mc:Choice>
          <mc:Fallback xmlns="">
            <p:pic>
              <p:nvPicPr>
                <p:cNvPr id="411" name="Ink 410">
                  <a:extLst>
                    <a:ext uri="{FF2B5EF4-FFF2-40B4-BE49-F238E27FC236}">
                      <a16:creationId xmlns:a16="http://schemas.microsoft.com/office/drawing/2014/main" id="{8216AA9B-16BA-14DD-5BFE-4B164877AF35}"/>
                    </a:ext>
                  </a:extLst>
                </p:cNvPr>
                <p:cNvPicPr/>
                <p:nvPr/>
              </p:nvPicPr>
              <p:blipFill>
                <a:blip r:embed="rId599"/>
                <a:stretch>
                  <a:fillRect/>
                </a:stretch>
              </p:blipFill>
              <p:spPr>
                <a:xfrm>
                  <a:off x="1792430" y="5902170"/>
                  <a:ext cx="498960" cy="104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0">
              <p14:nvContentPartPr>
                <p14:cNvPr id="412" name="Ink 411">
                  <a:extLst>
                    <a:ext uri="{FF2B5EF4-FFF2-40B4-BE49-F238E27FC236}">
                      <a16:creationId xmlns:a16="http://schemas.microsoft.com/office/drawing/2014/main" id="{7D9912BF-BC62-8143-924C-15D785707D11}"/>
                    </a:ext>
                  </a:extLst>
                </p14:cNvPr>
                <p14:cNvContentPartPr/>
                <p14:nvPr/>
              </p14:nvContentPartPr>
              <p14:xfrm>
                <a:off x="2103470" y="6382050"/>
                <a:ext cx="122040" cy="354960"/>
              </p14:xfrm>
            </p:contentPart>
          </mc:Choice>
          <mc:Fallback xmlns="">
            <p:pic>
              <p:nvPicPr>
                <p:cNvPr id="412" name="Ink 411">
                  <a:extLst>
                    <a:ext uri="{FF2B5EF4-FFF2-40B4-BE49-F238E27FC236}">
                      <a16:creationId xmlns:a16="http://schemas.microsoft.com/office/drawing/2014/main" id="{7D9912BF-BC62-8143-924C-15D785707D11}"/>
                    </a:ext>
                  </a:extLst>
                </p:cNvPr>
                <p:cNvPicPr/>
                <p:nvPr/>
              </p:nvPicPr>
              <p:blipFill>
                <a:blip r:embed="rId601"/>
                <a:stretch>
                  <a:fillRect/>
                </a:stretch>
              </p:blipFill>
              <p:spPr>
                <a:xfrm>
                  <a:off x="2040830" y="6004050"/>
                  <a:ext cx="247680" cy="11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2">
              <p14:nvContentPartPr>
                <p14:cNvPr id="413" name="Ink 412">
                  <a:extLst>
                    <a:ext uri="{FF2B5EF4-FFF2-40B4-BE49-F238E27FC236}">
                      <a16:creationId xmlns:a16="http://schemas.microsoft.com/office/drawing/2014/main" id="{BAA3233E-16E5-0888-54A0-49714E42BD96}"/>
                    </a:ext>
                  </a:extLst>
                </p14:cNvPr>
                <p14:cNvContentPartPr/>
                <p14:nvPr/>
              </p14:nvContentPartPr>
              <p14:xfrm>
                <a:off x="2137670" y="6509490"/>
                <a:ext cx="95400" cy="358920"/>
              </p14:xfrm>
            </p:contentPart>
          </mc:Choice>
          <mc:Fallback xmlns="">
            <p:pic>
              <p:nvPicPr>
                <p:cNvPr id="413" name="Ink 412">
                  <a:extLst>
                    <a:ext uri="{FF2B5EF4-FFF2-40B4-BE49-F238E27FC236}">
                      <a16:creationId xmlns:a16="http://schemas.microsoft.com/office/drawing/2014/main" id="{BAA3233E-16E5-0888-54A0-49714E42BD96}"/>
                    </a:ext>
                  </a:extLst>
                </p:cNvPr>
                <p:cNvPicPr/>
                <p:nvPr/>
              </p:nvPicPr>
              <p:blipFill>
                <a:blip r:embed="rId603"/>
                <a:stretch>
                  <a:fillRect/>
                </a:stretch>
              </p:blipFill>
              <p:spPr>
                <a:xfrm>
                  <a:off x="2075030" y="6131490"/>
                  <a:ext cx="221040" cy="111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4">
              <p14:nvContentPartPr>
                <p14:cNvPr id="414" name="Ink 413">
                  <a:extLst>
                    <a:ext uri="{FF2B5EF4-FFF2-40B4-BE49-F238E27FC236}">
                      <a16:creationId xmlns:a16="http://schemas.microsoft.com/office/drawing/2014/main" id="{8228FD76-75D1-379E-63CD-2EDC9F845B61}"/>
                    </a:ext>
                  </a:extLst>
                </p14:cNvPr>
                <p14:cNvContentPartPr/>
                <p14:nvPr/>
              </p14:nvContentPartPr>
              <p14:xfrm>
                <a:off x="1335230" y="6287010"/>
                <a:ext cx="462600" cy="426960"/>
              </p14:xfrm>
            </p:contentPart>
          </mc:Choice>
          <mc:Fallback xmlns="">
            <p:pic>
              <p:nvPicPr>
                <p:cNvPr id="414" name="Ink 413">
                  <a:extLst>
                    <a:ext uri="{FF2B5EF4-FFF2-40B4-BE49-F238E27FC236}">
                      <a16:creationId xmlns:a16="http://schemas.microsoft.com/office/drawing/2014/main" id="{8228FD76-75D1-379E-63CD-2EDC9F845B61}"/>
                    </a:ext>
                  </a:extLst>
                </p:cNvPr>
                <p:cNvPicPr/>
                <p:nvPr/>
              </p:nvPicPr>
              <p:blipFill>
                <a:blip r:embed="rId605"/>
                <a:stretch>
                  <a:fillRect/>
                </a:stretch>
              </p:blipFill>
              <p:spPr>
                <a:xfrm>
                  <a:off x="1272230" y="5909010"/>
                  <a:ext cx="588240" cy="118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6">
              <p14:nvContentPartPr>
                <p14:cNvPr id="415" name="Ink 414">
                  <a:extLst>
                    <a:ext uri="{FF2B5EF4-FFF2-40B4-BE49-F238E27FC236}">
                      <a16:creationId xmlns:a16="http://schemas.microsoft.com/office/drawing/2014/main" id="{8184C4BE-F34F-3E63-2282-AAA27ED95462}"/>
                    </a:ext>
                  </a:extLst>
                </p14:cNvPr>
                <p14:cNvContentPartPr/>
                <p14:nvPr/>
              </p14:nvContentPartPr>
              <p14:xfrm>
                <a:off x="1295990" y="6362610"/>
                <a:ext cx="328320" cy="540360"/>
              </p14:xfrm>
            </p:contentPart>
          </mc:Choice>
          <mc:Fallback xmlns="">
            <p:pic>
              <p:nvPicPr>
                <p:cNvPr id="415" name="Ink 414">
                  <a:extLst>
                    <a:ext uri="{FF2B5EF4-FFF2-40B4-BE49-F238E27FC236}">
                      <a16:creationId xmlns:a16="http://schemas.microsoft.com/office/drawing/2014/main" id="{8184C4BE-F34F-3E63-2282-AAA27ED95462}"/>
                    </a:ext>
                  </a:extLst>
                </p:cNvPr>
                <p:cNvPicPr/>
                <p:nvPr/>
              </p:nvPicPr>
              <p:blipFill>
                <a:blip r:embed="rId607"/>
                <a:stretch>
                  <a:fillRect/>
                </a:stretch>
              </p:blipFill>
              <p:spPr>
                <a:xfrm>
                  <a:off x="1232990" y="5984970"/>
                  <a:ext cx="45396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8">
              <p14:nvContentPartPr>
                <p14:cNvPr id="416" name="Ink 415">
                  <a:extLst>
                    <a:ext uri="{FF2B5EF4-FFF2-40B4-BE49-F238E27FC236}">
                      <a16:creationId xmlns:a16="http://schemas.microsoft.com/office/drawing/2014/main" id="{CABF5ABE-0243-A35D-A4C5-53EA6A2CC141}"/>
                    </a:ext>
                  </a:extLst>
                </p14:cNvPr>
                <p14:cNvContentPartPr/>
                <p14:nvPr/>
              </p14:nvContentPartPr>
              <p14:xfrm>
                <a:off x="1240910" y="6490050"/>
                <a:ext cx="125280" cy="377280"/>
              </p14:xfrm>
            </p:contentPart>
          </mc:Choice>
          <mc:Fallback xmlns="">
            <p:pic>
              <p:nvPicPr>
                <p:cNvPr id="416" name="Ink 415">
                  <a:extLst>
                    <a:ext uri="{FF2B5EF4-FFF2-40B4-BE49-F238E27FC236}">
                      <a16:creationId xmlns:a16="http://schemas.microsoft.com/office/drawing/2014/main" id="{CABF5ABE-0243-A35D-A4C5-53EA6A2CC141}"/>
                    </a:ext>
                  </a:extLst>
                </p:cNvPr>
                <p:cNvPicPr/>
                <p:nvPr/>
              </p:nvPicPr>
              <p:blipFill>
                <a:blip r:embed="rId609"/>
                <a:stretch>
                  <a:fillRect/>
                </a:stretch>
              </p:blipFill>
              <p:spPr>
                <a:xfrm>
                  <a:off x="1178270" y="6112410"/>
                  <a:ext cx="250920" cy="11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0">
              <p14:nvContentPartPr>
                <p14:cNvPr id="417" name="Ink 416">
                  <a:extLst>
                    <a:ext uri="{FF2B5EF4-FFF2-40B4-BE49-F238E27FC236}">
                      <a16:creationId xmlns:a16="http://schemas.microsoft.com/office/drawing/2014/main" id="{58BB953D-3FAE-1C8D-FFDB-9B11B02AEB02}"/>
                    </a:ext>
                  </a:extLst>
                </p14:cNvPr>
                <p14:cNvContentPartPr/>
                <p14:nvPr/>
              </p14:nvContentPartPr>
              <p14:xfrm>
                <a:off x="1238030" y="6489330"/>
                <a:ext cx="79920" cy="369720"/>
              </p14:xfrm>
            </p:contentPart>
          </mc:Choice>
          <mc:Fallback xmlns="">
            <p:pic>
              <p:nvPicPr>
                <p:cNvPr id="417" name="Ink 416">
                  <a:extLst>
                    <a:ext uri="{FF2B5EF4-FFF2-40B4-BE49-F238E27FC236}">
                      <a16:creationId xmlns:a16="http://schemas.microsoft.com/office/drawing/2014/main" id="{58BB953D-3FAE-1C8D-FFDB-9B11B02AEB02}"/>
                    </a:ext>
                  </a:extLst>
                </p:cNvPr>
                <p:cNvPicPr/>
                <p:nvPr/>
              </p:nvPicPr>
              <p:blipFill>
                <a:blip r:embed="rId611"/>
                <a:stretch>
                  <a:fillRect/>
                </a:stretch>
              </p:blipFill>
              <p:spPr>
                <a:xfrm>
                  <a:off x="1175390" y="6111690"/>
                  <a:ext cx="20556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2">
              <p14:nvContentPartPr>
                <p14:cNvPr id="418" name="Ink 417">
                  <a:extLst>
                    <a:ext uri="{FF2B5EF4-FFF2-40B4-BE49-F238E27FC236}">
                      <a16:creationId xmlns:a16="http://schemas.microsoft.com/office/drawing/2014/main" id="{E7957FA1-C25B-0E40-8276-0E6DE5AF457D}"/>
                    </a:ext>
                  </a:extLst>
                </p14:cNvPr>
                <p14:cNvContentPartPr/>
                <p14:nvPr/>
              </p14:nvContentPartPr>
              <p14:xfrm>
                <a:off x="1319030" y="6464490"/>
                <a:ext cx="109440" cy="294480"/>
              </p14:xfrm>
            </p:contentPart>
          </mc:Choice>
          <mc:Fallback xmlns="">
            <p:pic>
              <p:nvPicPr>
                <p:cNvPr id="418" name="Ink 417">
                  <a:extLst>
                    <a:ext uri="{FF2B5EF4-FFF2-40B4-BE49-F238E27FC236}">
                      <a16:creationId xmlns:a16="http://schemas.microsoft.com/office/drawing/2014/main" id="{E7957FA1-C25B-0E40-8276-0E6DE5AF457D}"/>
                    </a:ext>
                  </a:extLst>
                </p:cNvPr>
                <p:cNvPicPr/>
                <p:nvPr/>
              </p:nvPicPr>
              <p:blipFill>
                <a:blip r:embed="rId613"/>
                <a:stretch>
                  <a:fillRect/>
                </a:stretch>
              </p:blipFill>
              <p:spPr>
                <a:xfrm>
                  <a:off x="1256390" y="6086850"/>
                  <a:ext cx="235080" cy="105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4">
              <p14:nvContentPartPr>
                <p14:cNvPr id="419" name="Ink 418">
                  <a:extLst>
                    <a:ext uri="{FF2B5EF4-FFF2-40B4-BE49-F238E27FC236}">
                      <a16:creationId xmlns:a16="http://schemas.microsoft.com/office/drawing/2014/main" id="{3AC31F56-9D5B-E0F7-0287-973B425DC2A7}"/>
                    </a:ext>
                  </a:extLst>
                </p14:cNvPr>
                <p14:cNvContentPartPr/>
                <p14:nvPr/>
              </p14:nvContentPartPr>
              <p14:xfrm>
                <a:off x="1286990" y="6649530"/>
                <a:ext cx="80640" cy="326160"/>
              </p14:xfrm>
            </p:contentPart>
          </mc:Choice>
          <mc:Fallback xmlns="">
            <p:pic>
              <p:nvPicPr>
                <p:cNvPr id="419" name="Ink 418">
                  <a:extLst>
                    <a:ext uri="{FF2B5EF4-FFF2-40B4-BE49-F238E27FC236}">
                      <a16:creationId xmlns:a16="http://schemas.microsoft.com/office/drawing/2014/main" id="{3AC31F56-9D5B-E0F7-0287-973B425DC2A7}"/>
                    </a:ext>
                  </a:extLst>
                </p:cNvPr>
                <p:cNvPicPr/>
                <p:nvPr/>
              </p:nvPicPr>
              <p:blipFill>
                <a:blip r:embed="rId615"/>
                <a:stretch>
                  <a:fillRect/>
                </a:stretch>
              </p:blipFill>
              <p:spPr>
                <a:xfrm>
                  <a:off x="1223990" y="6271890"/>
                  <a:ext cx="20628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6">
              <p14:nvContentPartPr>
                <p14:cNvPr id="420" name="Ink 419">
                  <a:extLst>
                    <a:ext uri="{FF2B5EF4-FFF2-40B4-BE49-F238E27FC236}">
                      <a16:creationId xmlns:a16="http://schemas.microsoft.com/office/drawing/2014/main" id="{F78E47F5-66AE-2501-5C88-990B4FF3E07B}"/>
                    </a:ext>
                  </a:extLst>
                </p14:cNvPr>
                <p14:cNvContentPartPr/>
                <p14:nvPr/>
              </p14:nvContentPartPr>
              <p14:xfrm>
                <a:off x="1384550" y="6744570"/>
                <a:ext cx="216720" cy="231120"/>
              </p14:xfrm>
            </p:contentPart>
          </mc:Choice>
          <mc:Fallback xmlns="">
            <p:pic>
              <p:nvPicPr>
                <p:cNvPr id="420" name="Ink 419">
                  <a:extLst>
                    <a:ext uri="{FF2B5EF4-FFF2-40B4-BE49-F238E27FC236}">
                      <a16:creationId xmlns:a16="http://schemas.microsoft.com/office/drawing/2014/main" id="{F78E47F5-66AE-2501-5C88-990B4FF3E07B}"/>
                    </a:ext>
                  </a:extLst>
                </p:cNvPr>
                <p:cNvPicPr/>
                <p:nvPr/>
              </p:nvPicPr>
              <p:blipFill>
                <a:blip r:embed="rId617"/>
                <a:stretch>
                  <a:fillRect/>
                </a:stretch>
              </p:blipFill>
              <p:spPr>
                <a:xfrm>
                  <a:off x="1321910" y="6366930"/>
                  <a:ext cx="34236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8">
              <p14:nvContentPartPr>
                <p14:cNvPr id="421" name="Ink 420">
                  <a:extLst>
                    <a:ext uri="{FF2B5EF4-FFF2-40B4-BE49-F238E27FC236}">
                      <a16:creationId xmlns:a16="http://schemas.microsoft.com/office/drawing/2014/main" id="{AC043F50-C7B8-DC7F-3A0F-1A96B4B7D61F}"/>
                    </a:ext>
                  </a:extLst>
                </p14:cNvPr>
                <p14:cNvContentPartPr/>
                <p14:nvPr/>
              </p14:nvContentPartPr>
              <p14:xfrm>
                <a:off x="1532870" y="6943650"/>
                <a:ext cx="61560" cy="43560"/>
              </p14:xfrm>
            </p:contentPart>
          </mc:Choice>
          <mc:Fallback xmlns="">
            <p:pic>
              <p:nvPicPr>
                <p:cNvPr id="421" name="Ink 420">
                  <a:extLst>
                    <a:ext uri="{FF2B5EF4-FFF2-40B4-BE49-F238E27FC236}">
                      <a16:creationId xmlns:a16="http://schemas.microsoft.com/office/drawing/2014/main" id="{AC043F50-C7B8-DC7F-3A0F-1A96B4B7D61F}"/>
                    </a:ext>
                  </a:extLst>
                </p:cNvPr>
                <p:cNvPicPr/>
                <p:nvPr/>
              </p:nvPicPr>
              <p:blipFill>
                <a:blip r:embed="rId619"/>
                <a:stretch>
                  <a:fillRect/>
                </a:stretch>
              </p:blipFill>
              <p:spPr>
                <a:xfrm>
                  <a:off x="1470230" y="6566010"/>
                  <a:ext cx="187200" cy="79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0">
              <p14:nvContentPartPr>
                <p14:cNvPr id="422" name="Ink 421">
                  <a:extLst>
                    <a:ext uri="{FF2B5EF4-FFF2-40B4-BE49-F238E27FC236}">
                      <a16:creationId xmlns:a16="http://schemas.microsoft.com/office/drawing/2014/main" id="{85D2889C-BFCD-9A0E-2282-6AB1C382EFFD}"/>
                    </a:ext>
                  </a:extLst>
                </p14:cNvPr>
                <p14:cNvContentPartPr/>
                <p14:nvPr/>
              </p14:nvContentPartPr>
              <p14:xfrm>
                <a:off x="1744190" y="6441450"/>
                <a:ext cx="265680" cy="262080"/>
              </p14:xfrm>
            </p:contentPart>
          </mc:Choice>
          <mc:Fallback xmlns="">
            <p:pic>
              <p:nvPicPr>
                <p:cNvPr id="422" name="Ink 421">
                  <a:extLst>
                    <a:ext uri="{FF2B5EF4-FFF2-40B4-BE49-F238E27FC236}">
                      <a16:creationId xmlns:a16="http://schemas.microsoft.com/office/drawing/2014/main" id="{85D2889C-BFCD-9A0E-2282-6AB1C382EFFD}"/>
                    </a:ext>
                  </a:extLst>
                </p:cNvPr>
                <p:cNvPicPr/>
                <p:nvPr/>
              </p:nvPicPr>
              <p:blipFill>
                <a:blip r:embed="rId621"/>
                <a:stretch>
                  <a:fillRect/>
                </a:stretch>
              </p:blipFill>
              <p:spPr>
                <a:xfrm>
                  <a:off x="1681550" y="6063450"/>
                  <a:ext cx="39132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2">
              <p14:nvContentPartPr>
                <p14:cNvPr id="423" name="Ink 422">
                  <a:extLst>
                    <a:ext uri="{FF2B5EF4-FFF2-40B4-BE49-F238E27FC236}">
                      <a16:creationId xmlns:a16="http://schemas.microsoft.com/office/drawing/2014/main" id="{97F5670E-8CE5-32B9-E153-5A2CB87DA98C}"/>
                    </a:ext>
                  </a:extLst>
                </p14:cNvPr>
                <p14:cNvContentPartPr/>
                <p14:nvPr/>
              </p14:nvContentPartPr>
              <p14:xfrm>
                <a:off x="1526030" y="6937170"/>
                <a:ext cx="370800" cy="81720"/>
              </p14:xfrm>
            </p:contentPart>
          </mc:Choice>
          <mc:Fallback xmlns="">
            <p:pic>
              <p:nvPicPr>
                <p:cNvPr id="423" name="Ink 422">
                  <a:extLst>
                    <a:ext uri="{FF2B5EF4-FFF2-40B4-BE49-F238E27FC236}">
                      <a16:creationId xmlns:a16="http://schemas.microsoft.com/office/drawing/2014/main" id="{97F5670E-8CE5-32B9-E153-5A2CB87DA98C}"/>
                    </a:ext>
                  </a:extLst>
                </p:cNvPr>
                <p:cNvPicPr/>
                <p:nvPr/>
              </p:nvPicPr>
              <p:blipFill>
                <a:blip r:embed="rId623"/>
                <a:stretch>
                  <a:fillRect/>
                </a:stretch>
              </p:blipFill>
              <p:spPr>
                <a:xfrm>
                  <a:off x="1463390" y="6559530"/>
                  <a:ext cx="49644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4">
              <p14:nvContentPartPr>
                <p14:cNvPr id="424" name="Ink 423">
                  <a:extLst>
                    <a:ext uri="{FF2B5EF4-FFF2-40B4-BE49-F238E27FC236}">
                      <a16:creationId xmlns:a16="http://schemas.microsoft.com/office/drawing/2014/main" id="{BF61E704-81F2-67E4-0EF9-BDFDEC1C2BA4}"/>
                    </a:ext>
                  </a:extLst>
                </p14:cNvPr>
                <p14:cNvContentPartPr/>
                <p14:nvPr/>
              </p14:nvContentPartPr>
              <p14:xfrm>
                <a:off x="1741670" y="6717210"/>
                <a:ext cx="76320" cy="48600"/>
              </p14:xfrm>
            </p:contentPart>
          </mc:Choice>
          <mc:Fallback xmlns="">
            <p:pic>
              <p:nvPicPr>
                <p:cNvPr id="424" name="Ink 423">
                  <a:extLst>
                    <a:ext uri="{FF2B5EF4-FFF2-40B4-BE49-F238E27FC236}">
                      <a16:creationId xmlns:a16="http://schemas.microsoft.com/office/drawing/2014/main" id="{BF61E704-81F2-67E4-0EF9-BDFDEC1C2BA4}"/>
                    </a:ext>
                  </a:extLst>
                </p:cNvPr>
                <p:cNvPicPr/>
                <p:nvPr/>
              </p:nvPicPr>
              <p:blipFill>
                <a:blip r:embed="rId625"/>
                <a:stretch>
                  <a:fillRect/>
                </a:stretch>
              </p:blipFill>
              <p:spPr>
                <a:xfrm>
                  <a:off x="1678670" y="6339570"/>
                  <a:ext cx="201960" cy="80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6">
              <p14:nvContentPartPr>
                <p14:cNvPr id="425" name="Ink 424">
                  <a:extLst>
                    <a:ext uri="{FF2B5EF4-FFF2-40B4-BE49-F238E27FC236}">
                      <a16:creationId xmlns:a16="http://schemas.microsoft.com/office/drawing/2014/main" id="{24E13069-3DAD-3BA3-C9B1-B2DBCBA0BE37}"/>
                    </a:ext>
                  </a:extLst>
                </p14:cNvPr>
                <p14:cNvContentPartPr/>
                <p14:nvPr/>
              </p14:nvContentPartPr>
              <p14:xfrm>
                <a:off x="1895390" y="6585810"/>
                <a:ext cx="85320" cy="294840"/>
              </p14:xfrm>
            </p:contentPart>
          </mc:Choice>
          <mc:Fallback xmlns="">
            <p:pic>
              <p:nvPicPr>
                <p:cNvPr id="425" name="Ink 424">
                  <a:extLst>
                    <a:ext uri="{FF2B5EF4-FFF2-40B4-BE49-F238E27FC236}">
                      <a16:creationId xmlns:a16="http://schemas.microsoft.com/office/drawing/2014/main" id="{24E13069-3DAD-3BA3-C9B1-B2DBCBA0BE37}"/>
                    </a:ext>
                  </a:extLst>
                </p:cNvPr>
                <p:cNvPicPr/>
                <p:nvPr/>
              </p:nvPicPr>
              <p:blipFill>
                <a:blip r:embed="rId627"/>
                <a:stretch>
                  <a:fillRect/>
                </a:stretch>
              </p:blipFill>
              <p:spPr>
                <a:xfrm>
                  <a:off x="1832390" y="6207810"/>
                  <a:ext cx="21096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8">
              <p14:nvContentPartPr>
                <p14:cNvPr id="426" name="Ink 425">
                  <a:extLst>
                    <a:ext uri="{FF2B5EF4-FFF2-40B4-BE49-F238E27FC236}">
                      <a16:creationId xmlns:a16="http://schemas.microsoft.com/office/drawing/2014/main" id="{0035F130-BE61-A40D-2D94-2287842FB384}"/>
                    </a:ext>
                  </a:extLst>
                </p14:cNvPr>
                <p14:cNvContentPartPr/>
                <p14:nvPr/>
              </p14:nvContentPartPr>
              <p14:xfrm>
                <a:off x="1613870" y="6586890"/>
                <a:ext cx="158760" cy="290520"/>
              </p14:xfrm>
            </p:contentPart>
          </mc:Choice>
          <mc:Fallback xmlns="">
            <p:pic>
              <p:nvPicPr>
                <p:cNvPr id="426" name="Ink 425">
                  <a:extLst>
                    <a:ext uri="{FF2B5EF4-FFF2-40B4-BE49-F238E27FC236}">
                      <a16:creationId xmlns:a16="http://schemas.microsoft.com/office/drawing/2014/main" id="{0035F130-BE61-A40D-2D94-2287842FB384}"/>
                    </a:ext>
                  </a:extLst>
                </p:cNvPr>
                <p:cNvPicPr/>
                <p:nvPr/>
              </p:nvPicPr>
              <p:blipFill>
                <a:blip r:embed="rId629"/>
                <a:stretch>
                  <a:fillRect/>
                </a:stretch>
              </p:blipFill>
              <p:spPr>
                <a:xfrm>
                  <a:off x="1550870" y="6208890"/>
                  <a:ext cx="2844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0">
              <p14:nvContentPartPr>
                <p14:cNvPr id="427" name="Ink 426">
                  <a:extLst>
                    <a:ext uri="{FF2B5EF4-FFF2-40B4-BE49-F238E27FC236}">
                      <a16:creationId xmlns:a16="http://schemas.microsoft.com/office/drawing/2014/main" id="{27510216-D796-8865-1430-DA279970B873}"/>
                    </a:ext>
                  </a:extLst>
                </p14:cNvPr>
                <p14:cNvContentPartPr/>
                <p14:nvPr/>
              </p14:nvContentPartPr>
              <p14:xfrm>
                <a:off x="1828790" y="6657450"/>
                <a:ext cx="51480" cy="170640"/>
              </p14:xfrm>
            </p:contentPart>
          </mc:Choice>
          <mc:Fallback xmlns="">
            <p:pic>
              <p:nvPicPr>
                <p:cNvPr id="427" name="Ink 426">
                  <a:extLst>
                    <a:ext uri="{FF2B5EF4-FFF2-40B4-BE49-F238E27FC236}">
                      <a16:creationId xmlns:a16="http://schemas.microsoft.com/office/drawing/2014/main" id="{27510216-D796-8865-1430-DA279970B873}"/>
                    </a:ext>
                  </a:extLst>
                </p:cNvPr>
                <p:cNvPicPr/>
                <p:nvPr/>
              </p:nvPicPr>
              <p:blipFill>
                <a:blip r:embed="rId631"/>
                <a:stretch>
                  <a:fillRect/>
                </a:stretch>
              </p:blipFill>
              <p:spPr>
                <a:xfrm>
                  <a:off x="1765790" y="6279450"/>
                  <a:ext cx="177120" cy="9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2">
              <p14:nvContentPartPr>
                <p14:cNvPr id="428" name="Ink 427">
                  <a:extLst>
                    <a:ext uri="{FF2B5EF4-FFF2-40B4-BE49-F238E27FC236}">
                      <a16:creationId xmlns:a16="http://schemas.microsoft.com/office/drawing/2014/main" id="{67BFBB52-B848-A5C0-8B51-BEA1E46E2A18}"/>
                    </a:ext>
                  </a:extLst>
                </p14:cNvPr>
                <p14:cNvContentPartPr/>
                <p14:nvPr/>
              </p14:nvContentPartPr>
              <p14:xfrm>
                <a:off x="2009870" y="6572130"/>
                <a:ext cx="95040" cy="295200"/>
              </p14:xfrm>
            </p:contentPart>
          </mc:Choice>
          <mc:Fallback xmlns="">
            <p:pic>
              <p:nvPicPr>
                <p:cNvPr id="428" name="Ink 427">
                  <a:extLst>
                    <a:ext uri="{FF2B5EF4-FFF2-40B4-BE49-F238E27FC236}">
                      <a16:creationId xmlns:a16="http://schemas.microsoft.com/office/drawing/2014/main" id="{67BFBB52-B848-A5C0-8B51-BEA1E46E2A18}"/>
                    </a:ext>
                  </a:extLst>
                </p:cNvPr>
                <p:cNvPicPr/>
                <p:nvPr/>
              </p:nvPicPr>
              <p:blipFill>
                <a:blip r:embed="rId633"/>
                <a:stretch>
                  <a:fillRect/>
                </a:stretch>
              </p:blipFill>
              <p:spPr>
                <a:xfrm>
                  <a:off x="1947230" y="6194130"/>
                  <a:ext cx="220680" cy="105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4">
              <p14:nvContentPartPr>
                <p14:cNvPr id="507" name="Ink 506">
                  <a:extLst>
                    <a:ext uri="{FF2B5EF4-FFF2-40B4-BE49-F238E27FC236}">
                      <a16:creationId xmlns:a16="http://schemas.microsoft.com/office/drawing/2014/main" id="{D9303060-D452-EFF7-387C-4FE62234F623}"/>
                    </a:ext>
                  </a:extLst>
                </p14:cNvPr>
                <p14:cNvContentPartPr/>
                <p14:nvPr/>
              </p14:nvContentPartPr>
              <p14:xfrm>
                <a:off x="1861550" y="7109970"/>
                <a:ext cx="191520" cy="194760"/>
              </p14:xfrm>
            </p:contentPart>
          </mc:Choice>
          <mc:Fallback xmlns="">
            <p:pic>
              <p:nvPicPr>
                <p:cNvPr id="507" name="Ink 506">
                  <a:extLst>
                    <a:ext uri="{FF2B5EF4-FFF2-40B4-BE49-F238E27FC236}">
                      <a16:creationId xmlns:a16="http://schemas.microsoft.com/office/drawing/2014/main" id="{D9303060-D452-EFF7-387C-4FE62234F623}"/>
                    </a:ext>
                  </a:extLst>
                </p:cNvPr>
                <p:cNvPicPr/>
                <p:nvPr/>
              </p:nvPicPr>
              <p:blipFill>
                <a:blip r:embed="rId635"/>
                <a:stretch>
                  <a:fillRect/>
                </a:stretch>
              </p:blipFill>
              <p:spPr>
                <a:xfrm>
                  <a:off x="1843910" y="7001970"/>
                  <a:ext cx="227160" cy="41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6">
              <p14:nvContentPartPr>
                <p14:cNvPr id="508" name="Ink 507">
                  <a:extLst>
                    <a:ext uri="{FF2B5EF4-FFF2-40B4-BE49-F238E27FC236}">
                      <a16:creationId xmlns:a16="http://schemas.microsoft.com/office/drawing/2014/main" id="{CEF79DE9-5B6D-3151-DB14-E0CB0F7C0C66}"/>
                    </a:ext>
                  </a:extLst>
                </p14:cNvPr>
                <p14:cNvContentPartPr/>
                <p14:nvPr/>
              </p14:nvContentPartPr>
              <p14:xfrm>
                <a:off x="1914470" y="7160730"/>
                <a:ext cx="146880" cy="315720"/>
              </p14:xfrm>
            </p:contentPart>
          </mc:Choice>
          <mc:Fallback xmlns="">
            <p:pic>
              <p:nvPicPr>
                <p:cNvPr id="508" name="Ink 507">
                  <a:extLst>
                    <a:ext uri="{FF2B5EF4-FFF2-40B4-BE49-F238E27FC236}">
                      <a16:creationId xmlns:a16="http://schemas.microsoft.com/office/drawing/2014/main" id="{CEF79DE9-5B6D-3151-DB14-E0CB0F7C0C66}"/>
                    </a:ext>
                  </a:extLst>
                </p:cNvPr>
                <p:cNvPicPr/>
                <p:nvPr/>
              </p:nvPicPr>
              <p:blipFill>
                <a:blip r:embed="rId637"/>
                <a:stretch>
                  <a:fillRect/>
                </a:stretch>
              </p:blipFill>
              <p:spPr>
                <a:xfrm>
                  <a:off x="1896470" y="7052730"/>
                  <a:ext cx="18252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8">
              <p14:nvContentPartPr>
                <p14:cNvPr id="509" name="Ink 508">
                  <a:extLst>
                    <a:ext uri="{FF2B5EF4-FFF2-40B4-BE49-F238E27FC236}">
                      <a16:creationId xmlns:a16="http://schemas.microsoft.com/office/drawing/2014/main" id="{E25F6E26-CCD0-92D1-0E2D-438F947B0356}"/>
                    </a:ext>
                  </a:extLst>
                </p14:cNvPr>
                <p14:cNvContentPartPr/>
                <p14:nvPr/>
              </p14:nvContentPartPr>
              <p14:xfrm>
                <a:off x="1928870" y="7156410"/>
                <a:ext cx="111240" cy="385560"/>
              </p14:xfrm>
            </p:contentPart>
          </mc:Choice>
          <mc:Fallback xmlns="">
            <p:pic>
              <p:nvPicPr>
                <p:cNvPr id="509" name="Ink 508">
                  <a:extLst>
                    <a:ext uri="{FF2B5EF4-FFF2-40B4-BE49-F238E27FC236}">
                      <a16:creationId xmlns:a16="http://schemas.microsoft.com/office/drawing/2014/main" id="{E25F6E26-CCD0-92D1-0E2D-438F947B0356}"/>
                    </a:ext>
                  </a:extLst>
                </p:cNvPr>
                <p:cNvPicPr/>
                <p:nvPr/>
              </p:nvPicPr>
              <p:blipFill>
                <a:blip r:embed="rId639"/>
                <a:stretch>
                  <a:fillRect/>
                </a:stretch>
              </p:blipFill>
              <p:spPr>
                <a:xfrm>
                  <a:off x="1911230" y="7048410"/>
                  <a:ext cx="146880" cy="6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0">
              <p14:nvContentPartPr>
                <p14:cNvPr id="510" name="Ink 509">
                  <a:extLst>
                    <a:ext uri="{FF2B5EF4-FFF2-40B4-BE49-F238E27FC236}">
                      <a16:creationId xmlns:a16="http://schemas.microsoft.com/office/drawing/2014/main" id="{0D44D0E5-218D-1356-EECD-4958237DC039}"/>
                    </a:ext>
                  </a:extLst>
                </p14:cNvPr>
                <p14:cNvContentPartPr/>
                <p14:nvPr/>
              </p14:nvContentPartPr>
              <p14:xfrm>
                <a:off x="1915550" y="7193490"/>
                <a:ext cx="114480" cy="430560"/>
              </p14:xfrm>
            </p:contentPart>
          </mc:Choice>
          <mc:Fallback xmlns="">
            <p:pic>
              <p:nvPicPr>
                <p:cNvPr id="510" name="Ink 509">
                  <a:extLst>
                    <a:ext uri="{FF2B5EF4-FFF2-40B4-BE49-F238E27FC236}">
                      <a16:creationId xmlns:a16="http://schemas.microsoft.com/office/drawing/2014/main" id="{0D44D0E5-218D-1356-EECD-4958237DC039}"/>
                    </a:ext>
                  </a:extLst>
                </p:cNvPr>
                <p:cNvPicPr/>
                <p:nvPr/>
              </p:nvPicPr>
              <p:blipFill>
                <a:blip r:embed="rId641"/>
                <a:stretch>
                  <a:fillRect/>
                </a:stretch>
              </p:blipFill>
              <p:spPr>
                <a:xfrm>
                  <a:off x="1897910" y="7085490"/>
                  <a:ext cx="150120" cy="64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2">
              <p14:nvContentPartPr>
                <p14:cNvPr id="511" name="Ink 510">
                  <a:extLst>
                    <a:ext uri="{FF2B5EF4-FFF2-40B4-BE49-F238E27FC236}">
                      <a16:creationId xmlns:a16="http://schemas.microsoft.com/office/drawing/2014/main" id="{4EE22F8D-95E7-4F9C-62FA-858D9C0945FD}"/>
                    </a:ext>
                  </a:extLst>
                </p14:cNvPr>
                <p14:cNvContentPartPr/>
                <p14:nvPr/>
              </p14:nvContentPartPr>
              <p14:xfrm>
                <a:off x="1903670" y="7165050"/>
                <a:ext cx="303840" cy="74160"/>
              </p14:xfrm>
            </p:contentPart>
          </mc:Choice>
          <mc:Fallback xmlns="">
            <p:pic>
              <p:nvPicPr>
                <p:cNvPr id="511" name="Ink 510">
                  <a:extLst>
                    <a:ext uri="{FF2B5EF4-FFF2-40B4-BE49-F238E27FC236}">
                      <a16:creationId xmlns:a16="http://schemas.microsoft.com/office/drawing/2014/main" id="{4EE22F8D-95E7-4F9C-62FA-858D9C0945FD}"/>
                    </a:ext>
                  </a:extLst>
                </p:cNvPr>
                <p:cNvPicPr/>
                <p:nvPr/>
              </p:nvPicPr>
              <p:blipFill>
                <a:blip r:embed="rId643"/>
                <a:stretch>
                  <a:fillRect/>
                </a:stretch>
              </p:blipFill>
              <p:spPr>
                <a:xfrm>
                  <a:off x="1886030" y="7057050"/>
                  <a:ext cx="3394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4">
              <p14:nvContentPartPr>
                <p14:cNvPr id="512" name="Ink 511">
                  <a:extLst>
                    <a:ext uri="{FF2B5EF4-FFF2-40B4-BE49-F238E27FC236}">
                      <a16:creationId xmlns:a16="http://schemas.microsoft.com/office/drawing/2014/main" id="{D35D929E-252D-5797-1986-1451D8E18996}"/>
                    </a:ext>
                  </a:extLst>
                </p14:cNvPr>
                <p14:cNvContentPartPr/>
                <p14:nvPr/>
              </p14:nvContentPartPr>
              <p14:xfrm>
                <a:off x="1954070" y="7086210"/>
                <a:ext cx="378000" cy="55800"/>
              </p14:xfrm>
            </p:contentPart>
          </mc:Choice>
          <mc:Fallback xmlns="">
            <p:pic>
              <p:nvPicPr>
                <p:cNvPr id="512" name="Ink 511">
                  <a:extLst>
                    <a:ext uri="{FF2B5EF4-FFF2-40B4-BE49-F238E27FC236}">
                      <a16:creationId xmlns:a16="http://schemas.microsoft.com/office/drawing/2014/main" id="{D35D929E-252D-5797-1986-1451D8E18996}"/>
                    </a:ext>
                  </a:extLst>
                </p:cNvPr>
                <p:cNvPicPr/>
                <p:nvPr/>
              </p:nvPicPr>
              <p:blipFill>
                <a:blip r:embed="rId645"/>
                <a:stretch>
                  <a:fillRect/>
                </a:stretch>
              </p:blipFill>
              <p:spPr>
                <a:xfrm>
                  <a:off x="1936070" y="6978210"/>
                  <a:ext cx="413640" cy="2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6">
              <p14:nvContentPartPr>
                <p14:cNvPr id="513" name="Ink 512">
                  <a:extLst>
                    <a:ext uri="{FF2B5EF4-FFF2-40B4-BE49-F238E27FC236}">
                      <a16:creationId xmlns:a16="http://schemas.microsoft.com/office/drawing/2014/main" id="{4922221D-D034-8069-E75E-C2B16D776F02}"/>
                    </a:ext>
                  </a:extLst>
                </p14:cNvPr>
                <p14:cNvContentPartPr/>
                <p14:nvPr/>
              </p14:nvContentPartPr>
              <p14:xfrm>
                <a:off x="1974950" y="7158570"/>
                <a:ext cx="360360" cy="42120"/>
              </p14:xfrm>
            </p:contentPart>
          </mc:Choice>
          <mc:Fallback xmlns="">
            <p:pic>
              <p:nvPicPr>
                <p:cNvPr id="513" name="Ink 512">
                  <a:extLst>
                    <a:ext uri="{FF2B5EF4-FFF2-40B4-BE49-F238E27FC236}">
                      <a16:creationId xmlns:a16="http://schemas.microsoft.com/office/drawing/2014/main" id="{4922221D-D034-8069-E75E-C2B16D776F02}"/>
                    </a:ext>
                  </a:extLst>
                </p:cNvPr>
                <p:cNvPicPr/>
                <p:nvPr/>
              </p:nvPicPr>
              <p:blipFill>
                <a:blip r:embed="rId647"/>
                <a:stretch>
                  <a:fillRect/>
                </a:stretch>
              </p:blipFill>
              <p:spPr>
                <a:xfrm>
                  <a:off x="1956950" y="7050570"/>
                  <a:ext cx="39600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8">
              <p14:nvContentPartPr>
                <p14:cNvPr id="514" name="Ink 513">
                  <a:extLst>
                    <a:ext uri="{FF2B5EF4-FFF2-40B4-BE49-F238E27FC236}">
                      <a16:creationId xmlns:a16="http://schemas.microsoft.com/office/drawing/2014/main" id="{695656F9-76AC-6098-0102-E0DE92E18462}"/>
                    </a:ext>
                  </a:extLst>
                </p14:cNvPr>
                <p14:cNvContentPartPr/>
                <p14:nvPr/>
              </p14:nvContentPartPr>
              <p14:xfrm>
                <a:off x="2035070" y="7104210"/>
                <a:ext cx="368640" cy="132480"/>
              </p14:xfrm>
            </p:contentPart>
          </mc:Choice>
          <mc:Fallback xmlns="">
            <p:pic>
              <p:nvPicPr>
                <p:cNvPr id="514" name="Ink 513">
                  <a:extLst>
                    <a:ext uri="{FF2B5EF4-FFF2-40B4-BE49-F238E27FC236}">
                      <a16:creationId xmlns:a16="http://schemas.microsoft.com/office/drawing/2014/main" id="{695656F9-76AC-6098-0102-E0DE92E18462}"/>
                    </a:ext>
                  </a:extLst>
                </p:cNvPr>
                <p:cNvPicPr/>
                <p:nvPr/>
              </p:nvPicPr>
              <p:blipFill>
                <a:blip r:embed="rId649"/>
                <a:stretch>
                  <a:fillRect/>
                </a:stretch>
              </p:blipFill>
              <p:spPr>
                <a:xfrm>
                  <a:off x="2017070" y="6996210"/>
                  <a:ext cx="404280" cy="34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0">
              <p14:nvContentPartPr>
                <p14:cNvPr id="515" name="Ink 514">
                  <a:extLst>
                    <a:ext uri="{FF2B5EF4-FFF2-40B4-BE49-F238E27FC236}">
                      <a16:creationId xmlns:a16="http://schemas.microsoft.com/office/drawing/2014/main" id="{E1466FDE-1CA3-20D3-419D-26E0F6971F88}"/>
                    </a:ext>
                  </a:extLst>
                </p14:cNvPr>
                <p14:cNvContentPartPr/>
                <p14:nvPr/>
              </p14:nvContentPartPr>
              <p14:xfrm>
                <a:off x="2071790" y="7151730"/>
                <a:ext cx="331560" cy="245160"/>
              </p14:xfrm>
            </p:contentPart>
          </mc:Choice>
          <mc:Fallback xmlns="">
            <p:pic>
              <p:nvPicPr>
                <p:cNvPr id="515" name="Ink 514">
                  <a:extLst>
                    <a:ext uri="{FF2B5EF4-FFF2-40B4-BE49-F238E27FC236}">
                      <a16:creationId xmlns:a16="http://schemas.microsoft.com/office/drawing/2014/main" id="{E1466FDE-1CA3-20D3-419D-26E0F6971F88}"/>
                    </a:ext>
                  </a:extLst>
                </p:cNvPr>
                <p:cNvPicPr/>
                <p:nvPr/>
              </p:nvPicPr>
              <p:blipFill>
                <a:blip r:embed="rId651"/>
                <a:stretch>
                  <a:fillRect/>
                </a:stretch>
              </p:blipFill>
              <p:spPr>
                <a:xfrm>
                  <a:off x="2053790" y="7043730"/>
                  <a:ext cx="367200" cy="46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2">
              <p14:nvContentPartPr>
                <p14:cNvPr id="516" name="Ink 515">
                  <a:extLst>
                    <a:ext uri="{FF2B5EF4-FFF2-40B4-BE49-F238E27FC236}">
                      <a16:creationId xmlns:a16="http://schemas.microsoft.com/office/drawing/2014/main" id="{57BD415C-78A6-953F-F094-5856C082A0BC}"/>
                    </a:ext>
                  </a:extLst>
                </p14:cNvPr>
                <p14:cNvContentPartPr/>
                <p14:nvPr/>
              </p14:nvContentPartPr>
              <p14:xfrm>
                <a:off x="2011310" y="7275930"/>
                <a:ext cx="197640" cy="324360"/>
              </p14:xfrm>
            </p:contentPart>
          </mc:Choice>
          <mc:Fallback xmlns="">
            <p:pic>
              <p:nvPicPr>
                <p:cNvPr id="516" name="Ink 515">
                  <a:extLst>
                    <a:ext uri="{FF2B5EF4-FFF2-40B4-BE49-F238E27FC236}">
                      <a16:creationId xmlns:a16="http://schemas.microsoft.com/office/drawing/2014/main" id="{57BD415C-78A6-953F-F094-5856C082A0BC}"/>
                    </a:ext>
                  </a:extLst>
                </p:cNvPr>
                <p:cNvPicPr/>
                <p:nvPr/>
              </p:nvPicPr>
              <p:blipFill>
                <a:blip r:embed="rId653"/>
                <a:stretch>
                  <a:fillRect/>
                </a:stretch>
              </p:blipFill>
              <p:spPr>
                <a:xfrm>
                  <a:off x="1993310" y="7167930"/>
                  <a:ext cx="233280" cy="54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4">
              <p14:nvContentPartPr>
                <p14:cNvPr id="517" name="Ink 516">
                  <a:extLst>
                    <a:ext uri="{FF2B5EF4-FFF2-40B4-BE49-F238E27FC236}">
                      <a16:creationId xmlns:a16="http://schemas.microsoft.com/office/drawing/2014/main" id="{E3002EDE-9457-A428-B88A-4309D9B37CCD}"/>
                    </a:ext>
                  </a:extLst>
                </p14:cNvPr>
                <p14:cNvContentPartPr/>
                <p14:nvPr/>
              </p14:nvContentPartPr>
              <p14:xfrm>
                <a:off x="2075390" y="7332090"/>
                <a:ext cx="52560" cy="238320"/>
              </p14:xfrm>
            </p:contentPart>
          </mc:Choice>
          <mc:Fallback xmlns="">
            <p:pic>
              <p:nvPicPr>
                <p:cNvPr id="517" name="Ink 516">
                  <a:extLst>
                    <a:ext uri="{FF2B5EF4-FFF2-40B4-BE49-F238E27FC236}">
                      <a16:creationId xmlns:a16="http://schemas.microsoft.com/office/drawing/2014/main" id="{E3002EDE-9457-A428-B88A-4309D9B37CCD}"/>
                    </a:ext>
                  </a:extLst>
                </p:cNvPr>
                <p:cNvPicPr/>
                <p:nvPr/>
              </p:nvPicPr>
              <p:blipFill>
                <a:blip r:embed="rId655"/>
                <a:stretch>
                  <a:fillRect/>
                </a:stretch>
              </p:blipFill>
              <p:spPr>
                <a:xfrm>
                  <a:off x="2057750" y="7224090"/>
                  <a:ext cx="88200" cy="45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6">
              <p14:nvContentPartPr>
                <p14:cNvPr id="518" name="Ink 517">
                  <a:extLst>
                    <a:ext uri="{FF2B5EF4-FFF2-40B4-BE49-F238E27FC236}">
                      <a16:creationId xmlns:a16="http://schemas.microsoft.com/office/drawing/2014/main" id="{F5DB305F-CAD8-259D-B22C-F2B581AB784F}"/>
                    </a:ext>
                  </a:extLst>
                </p14:cNvPr>
                <p14:cNvContentPartPr/>
                <p14:nvPr/>
              </p14:nvContentPartPr>
              <p14:xfrm>
                <a:off x="2009150" y="7379610"/>
                <a:ext cx="335160" cy="254160"/>
              </p14:xfrm>
            </p:contentPart>
          </mc:Choice>
          <mc:Fallback xmlns="">
            <p:pic>
              <p:nvPicPr>
                <p:cNvPr id="518" name="Ink 517">
                  <a:extLst>
                    <a:ext uri="{FF2B5EF4-FFF2-40B4-BE49-F238E27FC236}">
                      <a16:creationId xmlns:a16="http://schemas.microsoft.com/office/drawing/2014/main" id="{F5DB305F-CAD8-259D-B22C-F2B581AB784F}"/>
                    </a:ext>
                  </a:extLst>
                </p:cNvPr>
                <p:cNvPicPr/>
                <p:nvPr/>
              </p:nvPicPr>
              <p:blipFill>
                <a:blip r:embed="rId657"/>
                <a:stretch>
                  <a:fillRect/>
                </a:stretch>
              </p:blipFill>
              <p:spPr>
                <a:xfrm>
                  <a:off x="1991150" y="7271610"/>
                  <a:ext cx="370800" cy="46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8">
              <p14:nvContentPartPr>
                <p14:cNvPr id="519" name="Ink 518">
                  <a:extLst>
                    <a:ext uri="{FF2B5EF4-FFF2-40B4-BE49-F238E27FC236}">
                      <a16:creationId xmlns:a16="http://schemas.microsoft.com/office/drawing/2014/main" id="{A1124BF1-0016-6DF0-0690-8D36DBA4EAAF}"/>
                    </a:ext>
                  </a:extLst>
                </p14:cNvPr>
                <p14:cNvContentPartPr/>
                <p14:nvPr/>
              </p14:nvContentPartPr>
              <p14:xfrm>
                <a:off x="2090870" y="7391490"/>
                <a:ext cx="235800" cy="284760"/>
              </p14:xfrm>
            </p:contentPart>
          </mc:Choice>
          <mc:Fallback xmlns="">
            <p:pic>
              <p:nvPicPr>
                <p:cNvPr id="519" name="Ink 518">
                  <a:extLst>
                    <a:ext uri="{FF2B5EF4-FFF2-40B4-BE49-F238E27FC236}">
                      <a16:creationId xmlns:a16="http://schemas.microsoft.com/office/drawing/2014/main" id="{A1124BF1-0016-6DF0-0690-8D36DBA4EAAF}"/>
                    </a:ext>
                  </a:extLst>
                </p:cNvPr>
                <p:cNvPicPr/>
                <p:nvPr/>
              </p:nvPicPr>
              <p:blipFill>
                <a:blip r:embed="rId659"/>
                <a:stretch>
                  <a:fillRect/>
                </a:stretch>
              </p:blipFill>
              <p:spPr>
                <a:xfrm>
                  <a:off x="2072870" y="7283490"/>
                  <a:ext cx="271440" cy="50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0">
              <p14:nvContentPartPr>
                <p14:cNvPr id="520" name="Ink 519">
                  <a:extLst>
                    <a:ext uri="{FF2B5EF4-FFF2-40B4-BE49-F238E27FC236}">
                      <a16:creationId xmlns:a16="http://schemas.microsoft.com/office/drawing/2014/main" id="{50138C8B-70BC-A0D2-9232-411C29F40320}"/>
                    </a:ext>
                  </a:extLst>
                </p14:cNvPr>
                <p14:cNvContentPartPr/>
                <p14:nvPr/>
              </p14:nvContentPartPr>
              <p14:xfrm>
                <a:off x="2201750" y="7322010"/>
                <a:ext cx="207000" cy="238680"/>
              </p14:xfrm>
            </p:contentPart>
          </mc:Choice>
          <mc:Fallback xmlns="">
            <p:pic>
              <p:nvPicPr>
                <p:cNvPr id="520" name="Ink 519">
                  <a:extLst>
                    <a:ext uri="{FF2B5EF4-FFF2-40B4-BE49-F238E27FC236}">
                      <a16:creationId xmlns:a16="http://schemas.microsoft.com/office/drawing/2014/main" id="{50138C8B-70BC-A0D2-9232-411C29F40320}"/>
                    </a:ext>
                  </a:extLst>
                </p:cNvPr>
                <p:cNvPicPr/>
                <p:nvPr/>
              </p:nvPicPr>
              <p:blipFill>
                <a:blip r:embed="rId661"/>
                <a:stretch>
                  <a:fillRect/>
                </a:stretch>
              </p:blipFill>
              <p:spPr>
                <a:xfrm>
                  <a:off x="2183750" y="7214370"/>
                  <a:ext cx="242640" cy="45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2">
              <p14:nvContentPartPr>
                <p14:cNvPr id="521" name="Ink 520">
                  <a:extLst>
                    <a:ext uri="{FF2B5EF4-FFF2-40B4-BE49-F238E27FC236}">
                      <a16:creationId xmlns:a16="http://schemas.microsoft.com/office/drawing/2014/main" id="{4870BD94-CBE0-6FCD-C3F5-F62A2D215F1B}"/>
                    </a:ext>
                  </a:extLst>
                </p14:cNvPr>
                <p14:cNvContentPartPr/>
                <p14:nvPr/>
              </p14:nvContentPartPr>
              <p14:xfrm>
                <a:off x="2296430" y="7313730"/>
                <a:ext cx="179280" cy="79920"/>
              </p14:xfrm>
            </p:contentPart>
          </mc:Choice>
          <mc:Fallback xmlns="">
            <p:pic>
              <p:nvPicPr>
                <p:cNvPr id="521" name="Ink 520">
                  <a:extLst>
                    <a:ext uri="{FF2B5EF4-FFF2-40B4-BE49-F238E27FC236}">
                      <a16:creationId xmlns:a16="http://schemas.microsoft.com/office/drawing/2014/main" id="{4870BD94-CBE0-6FCD-C3F5-F62A2D215F1B}"/>
                    </a:ext>
                  </a:extLst>
                </p:cNvPr>
                <p:cNvPicPr/>
                <p:nvPr/>
              </p:nvPicPr>
              <p:blipFill>
                <a:blip r:embed="rId663"/>
                <a:stretch>
                  <a:fillRect/>
                </a:stretch>
              </p:blipFill>
              <p:spPr>
                <a:xfrm>
                  <a:off x="2278790" y="7205730"/>
                  <a:ext cx="214920" cy="29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4">
              <p14:nvContentPartPr>
                <p14:cNvPr id="522" name="Ink 521">
                  <a:extLst>
                    <a:ext uri="{FF2B5EF4-FFF2-40B4-BE49-F238E27FC236}">
                      <a16:creationId xmlns:a16="http://schemas.microsoft.com/office/drawing/2014/main" id="{E93F72F2-8A1B-160D-2901-5D4FD09F0F26}"/>
                    </a:ext>
                  </a:extLst>
                </p14:cNvPr>
                <p14:cNvContentPartPr/>
                <p14:nvPr/>
              </p14:nvContentPartPr>
              <p14:xfrm>
                <a:off x="2323430" y="7301130"/>
                <a:ext cx="145080" cy="84600"/>
              </p14:xfrm>
            </p:contentPart>
          </mc:Choice>
          <mc:Fallback xmlns="">
            <p:pic>
              <p:nvPicPr>
                <p:cNvPr id="522" name="Ink 521">
                  <a:extLst>
                    <a:ext uri="{FF2B5EF4-FFF2-40B4-BE49-F238E27FC236}">
                      <a16:creationId xmlns:a16="http://schemas.microsoft.com/office/drawing/2014/main" id="{E93F72F2-8A1B-160D-2901-5D4FD09F0F26}"/>
                    </a:ext>
                  </a:extLst>
                </p:cNvPr>
                <p:cNvPicPr/>
                <p:nvPr/>
              </p:nvPicPr>
              <p:blipFill>
                <a:blip r:embed="rId665"/>
                <a:stretch>
                  <a:fillRect/>
                </a:stretch>
              </p:blipFill>
              <p:spPr>
                <a:xfrm>
                  <a:off x="2305790" y="7193130"/>
                  <a:ext cx="18072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6">
              <p14:nvContentPartPr>
                <p14:cNvPr id="523" name="Ink 522">
                  <a:extLst>
                    <a:ext uri="{FF2B5EF4-FFF2-40B4-BE49-F238E27FC236}">
                      <a16:creationId xmlns:a16="http://schemas.microsoft.com/office/drawing/2014/main" id="{BAFD907E-F97D-2646-4F72-D80223C3B6FF}"/>
                    </a:ext>
                  </a:extLst>
                </p14:cNvPr>
                <p14:cNvContentPartPr/>
                <p14:nvPr/>
              </p14:nvContentPartPr>
              <p14:xfrm>
                <a:off x="2243150" y="7158210"/>
                <a:ext cx="220680" cy="102600"/>
              </p14:xfrm>
            </p:contentPart>
          </mc:Choice>
          <mc:Fallback xmlns="">
            <p:pic>
              <p:nvPicPr>
                <p:cNvPr id="523" name="Ink 522">
                  <a:extLst>
                    <a:ext uri="{FF2B5EF4-FFF2-40B4-BE49-F238E27FC236}">
                      <a16:creationId xmlns:a16="http://schemas.microsoft.com/office/drawing/2014/main" id="{BAFD907E-F97D-2646-4F72-D80223C3B6FF}"/>
                    </a:ext>
                  </a:extLst>
                </p:cNvPr>
                <p:cNvPicPr/>
                <p:nvPr/>
              </p:nvPicPr>
              <p:blipFill>
                <a:blip r:embed="rId667"/>
                <a:stretch>
                  <a:fillRect/>
                </a:stretch>
              </p:blipFill>
              <p:spPr>
                <a:xfrm>
                  <a:off x="2225510" y="7050570"/>
                  <a:ext cx="25632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8">
              <p14:nvContentPartPr>
                <p14:cNvPr id="524" name="Ink 523">
                  <a:extLst>
                    <a:ext uri="{FF2B5EF4-FFF2-40B4-BE49-F238E27FC236}">
                      <a16:creationId xmlns:a16="http://schemas.microsoft.com/office/drawing/2014/main" id="{B341AFC2-F9CA-DCC3-104D-8E928CF8AE98}"/>
                    </a:ext>
                  </a:extLst>
                </p14:cNvPr>
                <p14:cNvContentPartPr/>
                <p14:nvPr/>
              </p14:nvContentPartPr>
              <p14:xfrm>
                <a:off x="2247830" y="7193130"/>
                <a:ext cx="211680" cy="119520"/>
              </p14:xfrm>
            </p:contentPart>
          </mc:Choice>
          <mc:Fallback xmlns="">
            <p:pic>
              <p:nvPicPr>
                <p:cNvPr id="524" name="Ink 523">
                  <a:extLst>
                    <a:ext uri="{FF2B5EF4-FFF2-40B4-BE49-F238E27FC236}">
                      <a16:creationId xmlns:a16="http://schemas.microsoft.com/office/drawing/2014/main" id="{B341AFC2-F9CA-DCC3-104D-8E928CF8AE98}"/>
                    </a:ext>
                  </a:extLst>
                </p:cNvPr>
                <p:cNvPicPr/>
                <p:nvPr/>
              </p:nvPicPr>
              <p:blipFill>
                <a:blip r:embed="rId669"/>
                <a:stretch>
                  <a:fillRect/>
                </a:stretch>
              </p:blipFill>
              <p:spPr>
                <a:xfrm>
                  <a:off x="2229830" y="7085130"/>
                  <a:ext cx="247320" cy="33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0">
              <p14:nvContentPartPr>
                <p14:cNvPr id="525" name="Ink 524">
                  <a:extLst>
                    <a:ext uri="{FF2B5EF4-FFF2-40B4-BE49-F238E27FC236}">
                      <a16:creationId xmlns:a16="http://schemas.microsoft.com/office/drawing/2014/main" id="{889F0DA6-64C4-5ACB-91BE-0DA1AF8AF197}"/>
                    </a:ext>
                  </a:extLst>
                </p14:cNvPr>
                <p14:cNvContentPartPr/>
                <p14:nvPr/>
              </p14:nvContentPartPr>
              <p14:xfrm>
                <a:off x="2261870" y="7224450"/>
                <a:ext cx="240840" cy="225000"/>
              </p14:xfrm>
            </p:contentPart>
          </mc:Choice>
          <mc:Fallback xmlns="">
            <p:pic>
              <p:nvPicPr>
                <p:cNvPr id="525" name="Ink 524">
                  <a:extLst>
                    <a:ext uri="{FF2B5EF4-FFF2-40B4-BE49-F238E27FC236}">
                      <a16:creationId xmlns:a16="http://schemas.microsoft.com/office/drawing/2014/main" id="{889F0DA6-64C4-5ACB-91BE-0DA1AF8AF197}"/>
                    </a:ext>
                  </a:extLst>
                </p:cNvPr>
                <p:cNvPicPr/>
                <p:nvPr/>
              </p:nvPicPr>
              <p:blipFill>
                <a:blip r:embed="rId671"/>
                <a:stretch>
                  <a:fillRect/>
                </a:stretch>
              </p:blipFill>
              <p:spPr>
                <a:xfrm>
                  <a:off x="2243870" y="7116450"/>
                  <a:ext cx="276480" cy="44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2">
              <p14:nvContentPartPr>
                <p14:cNvPr id="526" name="Ink 525">
                  <a:extLst>
                    <a:ext uri="{FF2B5EF4-FFF2-40B4-BE49-F238E27FC236}">
                      <a16:creationId xmlns:a16="http://schemas.microsoft.com/office/drawing/2014/main" id="{867D04A6-3A1B-5664-95B8-AC60EA60B0F5}"/>
                    </a:ext>
                  </a:extLst>
                </p14:cNvPr>
                <p14:cNvContentPartPr/>
                <p14:nvPr/>
              </p14:nvContentPartPr>
              <p14:xfrm>
                <a:off x="2293190" y="7279890"/>
                <a:ext cx="147240" cy="169920"/>
              </p14:xfrm>
            </p:contentPart>
          </mc:Choice>
          <mc:Fallback xmlns="">
            <p:pic>
              <p:nvPicPr>
                <p:cNvPr id="526" name="Ink 525">
                  <a:extLst>
                    <a:ext uri="{FF2B5EF4-FFF2-40B4-BE49-F238E27FC236}">
                      <a16:creationId xmlns:a16="http://schemas.microsoft.com/office/drawing/2014/main" id="{867D04A6-3A1B-5664-95B8-AC60EA60B0F5}"/>
                    </a:ext>
                  </a:extLst>
                </p:cNvPr>
                <p:cNvPicPr/>
                <p:nvPr/>
              </p:nvPicPr>
              <p:blipFill>
                <a:blip r:embed="rId673"/>
                <a:stretch>
                  <a:fillRect/>
                </a:stretch>
              </p:blipFill>
              <p:spPr>
                <a:xfrm>
                  <a:off x="2275550" y="7172250"/>
                  <a:ext cx="182880" cy="38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4">
              <p14:nvContentPartPr>
                <p14:cNvPr id="527" name="Ink 526">
                  <a:extLst>
                    <a:ext uri="{FF2B5EF4-FFF2-40B4-BE49-F238E27FC236}">
                      <a16:creationId xmlns:a16="http://schemas.microsoft.com/office/drawing/2014/main" id="{EB88C9E8-E55C-4155-5810-638B400A7B09}"/>
                    </a:ext>
                  </a:extLst>
                </p14:cNvPr>
                <p14:cNvContentPartPr/>
                <p14:nvPr/>
              </p14:nvContentPartPr>
              <p14:xfrm>
                <a:off x="2097710" y="7266570"/>
                <a:ext cx="190800" cy="96480"/>
              </p14:xfrm>
            </p:contentPart>
          </mc:Choice>
          <mc:Fallback xmlns="">
            <p:pic>
              <p:nvPicPr>
                <p:cNvPr id="527" name="Ink 526">
                  <a:extLst>
                    <a:ext uri="{FF2B5EF4-FFF2-40B4-BE49-F238E27FC236}">
                      <a16:creationId xmlns:a16="http://schemas.microsoft.com/office/drawing/2014/main" id="{EB88C9E8-E55C-4155-5810-638B400A7B09}"/>
                    </a:ext>
                  </a:extLst>
                </p:cNvPr>
                <p:cNvPicPr/>
                <p:nvPr/>
              </p:nvPicPr>
              <p:blipFill>
                <a:blip r:embed="rId675"/>
                <a:stretch>
                  <a:fillRect/>
                </a:stretch>
              </p:blipFill>
              <p:spPr>
                <a:xfrm>
                  <a:off x="2079710" y="7158930"/>
                  <a:ext cx="226440" cy="31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6">
              <p14:nvContentPartPr>
                <p14:cNvPr id="528" name="Ink 527">
                  <a:extLst>
                    <a:ext uri="{FF2B5EF4-FFF2-40B4-BE49-F238E27FC236}">
                      <a16:creationId xmlns:a16="http://schemas.microsoft.com/office/drawing/2014/main" id="{D9F7DF10-9399-CCB7-0D6D-01B685475951}"/>
                    </a:ext>
                  </a:extLst>
                </p14:cNvPr>
                <p14:cNvContentPartPr/>
                <p14:nvPr/>
              </p14:nvContentPartPr>
              <p14:xfrm>
                <a:off x="2039390" y="7153530"/>
                <a:ext cx="211320" cy="309960"/>
              </p14:xfrm>
            </p:contentPart>
          </mc:Choice>
          <mc:Fallback xmlns="">
            <p:pic>
              <p:nvPicPr>
                <p:cNvPr id="528" name="Ink 527">
                  <a:extLst>
                    <a:ext uri="{FF2B5EF4-FFF2-40B4-BE49-F238E27FC236}">
                      <a16:creationId xmlns:a16="http://schemas.microsoft.com/office/drawing/2014/main" id="{D9F7DF10-9399-CCB7-0D6D-01B685475951}"/>
                    </a:ext>
                  </a:extLst>
                </p:cNvPr>
                <p:cNvPicPr/>
                <p:nvPr/>
              </p:nvPicPr>
              <p:blipFill>
                <a:blip r:embed="rId677"/>
                <a:stretch>
                  <a:fillRect/>
                </a:stretch>
              </p:blipFill>
              <p:spPr>
                <a:xfrm>
                  <a:off x="2021750" y="7045530"/>
                  <a:ext cx="246960" cy="52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8">
              <p14:nvContentPartPr>
                <p14:cNvPr id="529" name="Ink 528">
                  <a:extLst>
                    <a:ext uri="{FF2B5EF4-FFF2-40B4-BE49-F238E27FC236}">
                      <a16:creationId xmlns:a16="http://schemas.microsoft.com/office/drawing/2014/main" id="{9CD9EB83-05AB-CD1A-94D5-A47637472A3C}"/>
                    </a:ext>
                  </a:extLst>
                </p14:cNvPr>
                <p14:cNvContentPartPr/>
                <p14:nvPr/>
              </p14:nvContentPartPr>
              <p14:xfrm>
                <a:off x="1944350" y="7176210"/>
                <a:ext cx="70200" cy="338400"/>
              </p14:xfrm>
            </p:contentPart>
          </mc:Choice>
          <mc:Fallback xmlns="">
            <p:pic>
              <p:nvPicPr>
                <p:cNvPr id="529" name="Ink 528">
                  <a:extLst>
                    <a:ext uri="{FF2B5EF4-FFF2-40B4-BE49-F238E27FC236}">
                      <a16:creationId xmlns:a16="http://schemas.microsoft.com/office/drawing/2014/main" id="{9CD9EB83-05AB-CD1A-94D5-A47637472A3C}"/>
                    </a:ext>
                  </a:extLst>
                </p:cNvPr>
                <p:cNvPicPr/>
                <p:nvPr/>
              </p:nvPicPr>
              <p:blipFill>
                <a:blip r:embed="rId679"/>
                <a:stretch>
                  <a:fillRect/>
                </a:stretch>
              </p:blipFill>
              <p:spPr>
                <a:xfrm>
                  <a:off x="1926350" y="7068570"/>
                  <a:ext cx="105840" cy="55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0">
              <p14:nvContentPartPr>
                <p14:cNvPr id="530" name="Ink 529">
                  <a:extLst>
                    <a:ext uri="{FF2B5EF4-FFF2-40B4-BE49-F238E27FC236}">
                      <a16:creationId xmlns:a16="http://schemas.microsoft.com/office/drawing/2014/main" id="{6A08FAA2-187C-34B4-2373-251074CFE8EF}"/>
                    </a:ext>
                  </a:extLst>
                </p14:cNvPr>
                <p14:cNvContentPartPr/>
                <p14:nvPr/>
              </p14:nvContentPartPr>
              <p14:xfrm>
                <a:off x="1958750" y="7257210"/>
                <a:ext cx="24120" cy="255960"/>
              </p14:xfrm>
            </p:contentPart>
          </mc:Choice>
          <mc:Fallback xmlns="">
            <p:pic>
              <p:nvPicPr>
                <p:cNvPr id="530" name="Ink 529">
                  <a:extLst>
                    <a:ext uri="{FF2B5EF4-FFF2-40B4-BE49-F238E27FC236}">
                      <a16:creationId xmlns:a16="http://schemas.microsoft.com/office/drawing/2014/main" id="{6A08FAA2-187C-34B4-2373-251074CFE8EF}"/>
                    </a:ext>
                  </a:extLst>
                </p:cNvPr>
                <p:cNvPicPr/>
                <p:nvPr/>
              </p:nvPicPr>
              <p:blipFill>
                <a:blip r:embed="rId681"/>
                <a:stretch>
                  <a:fillRect/>
                </a:stretch>
              </p:blipFill>
              <p:spPr>
                <a:xfrm>
                  <a:off x="1940750" y="7149210"/>
                  <a:ext cx="59760" cy="47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2">
              <p14:nvContentPartPr>
                <p14:cNvPr id="531" name="Ink 530">
                  <a:extLst>
                    <a:ext uri="{FF2B5EF4-FFF2-40B4-BE49-F238E27FC236}">
                      <a16:creationId xmlns:a16="http://schemas.microsoft.com/office/drawing/2014/main" id="{91800466-8EAA-73AD-52F7-614284683777}"/>
                    </a:ext>
                  </a:extLst>
                </p14:cNvPr>
                <p14:cNvContentPartPr/>
                <p14:nvPr/>
              </p14:nvContentPartPr>
              <p14:xfrm>
                <a:off x="1977470" y="7167930"/>
                <a:ext cx="264600" cy="72360"/>
              </p14:xfrm>
            </p:contentPart>
          </mc:Choice>
          <mc:Fallback xmlns="">
            <p:pic>
              <p:nvPicPr>
                <p:cNvPr id="531" name="Ink 530">
                  <a:extLst>
                    <a:ext uri="{FF2B5EF4-FFF2-40B4-BE49-F238E27FC236}">
                      <a16:creationId xmlns:a16="http://schemas.microsoft.com/office/drawing/2014/main" id="{91800466-8EAA-73AD-52F7-614284683777}"/>
                    </a:ext>
                  </a:extLst>
                </p:cNvPr>
                <p:cNvPicPr/>
                <p:nvPr/>
              </p:nvPicPr>
              <p:blipFill>
                <a:blip r:embed="rId683"/>
                <a:stretch>
                  <a:fillRect/>
                </a:stretch>
              </p:blipFill>
              <p:spPr>
                <a:xfrm>
                  <a:off x="1959470" y="7059930"/>
                  <a:ext cx="300240" cy="28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4">
              <p14:nvContentPartPr>
                <p14:cNvPr id="532" name="Ink 531">
                  <a:extLst>
                    <a:ext uri="{FF2B5EF4-FFF2-40B4-BE49-F238E27FC236}">
                      <a16:creationId xmlns:a16="http://schemas.microsoft.com/office/drawing/2014/main" id="{75C43E72-9176-EF3F-A1AF-06404F5FE51B}"/>
                    </a:ext>
                  </a:extLst>
                </p14:cNvPr>
                <p14:cNvContentPartPr/>
                <p14:nvPr/>
              </p14:nvContentPartPr>
              <p14:xfrm>
                <a:off x="1940030" y="7112130"/>
                <a:ext cx="303840" cy="130680"/>
              </p14:xfrm>
            </p:contentPart>
          </mc:Choice>
          <mc:Fallback xmlns="">
            <p:pic>
              <p:nvPicPr>
                <p:cNvPr id="532" name="Ink 531">
                  <a:extLst>
                    <a:ext uri="{FF2B5EF4-FFF2-40B4-BE49-F238E27FC236}">
                      <a16:creationId xmlns:a16="http://schemas.microsoft.com/office/drawing/2014/main" id="{75C43E72-9176-EF3F-A1AF-06404F5FE51B}"/>
                    </a:ext>
                  </a:extLst>
                </p:cNvPr>
                <p:cNvPicPr/>
                <p:nvPr/>
              </p:nvPicPr>
              <p:blipFill>
                <a:blip r:embed="rId685"/>
                <a:stretch>
                  <a:fillRect/>
                </a:stretch>
              </p:blipFill>
              <p:spPr>
                <a:xfrm>
                  <a:off x="1922390" y="7004130"/>
                  <a:ext cx="339480" cy="3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6">
              <p14:nvContentPartPr>
                <p14:cNvPr id="533" name="Ink 532">
                  <a:extLst>
                    <a:ext uri="{FF2B5EF4-FFF2-40B4-BE49-F238E27FC236}">
                      <a16:creationId xmlns:a16="http://schemas.microsoft.com/office/drawing/2014/main" id="{00B6FDDB-1BD1-97B0-BDDA-203DF0888139}"/>
                    </a:ext>
                  </a:extLst>
                </p14:cNvPr>
                <p14:cNvContentPartPr/>
                <p14:nvPr/>
              </p14:nvContentPartPr>
              <p14:xfrm>
                <a:off x="1981790" y="7156770"/>
                <a:ext cx="242280" cy="113040"/>
              </p14:xfrm>
            </p:contentPart>
          </mc:Choice>
          <mc:Fallback xmlns="">
            <p:pic>
              <p:nvPicPr>
                <p:cNvPr id="533" name="Ink 532">
                  <a:extLst>
                    <a:ext uri="{FF2B5EF4-FFF2-40B4-BE49-F238E27FC236}">
                      <a16:creationId xmlns:a16="http://schemas.microsoft.com/office/drawing/2014/main" id="{00B6FDDB-1BD1-97B0-BDDA-203DF0888139}"/>
                    </a:ext>
                  </a:extLst>
                </p:cNvPr>
                <p:cNvPicPr/>
                <p:nvPr/>
              </p:nvPicPr>
              <p:blipFill>
                <a:blip r:embed="rId687"/>
                <a:stretch>
                  <a:fillRect/>
                </a:stretch>
              </p:blipFill>
              <p:spPr>
                <a:xfrm>
                  <a:off x="1964150" y="7049130"/>
                  <a:ext cx="27792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8">
              <p14:nvContentPartPr>
                <p14:cNvPr id="534" name="Ink 533">
                  <a:extLst>
                    <a:ext uri="{FF2B5EF4-FFF2-40B4-BE49-F238E27FC236}">
                      <a16:creationId xmlns:a16="http://schemas.microsoft.com/office/drawing/2014/main" id="{82DBEE9E-0C37-829E-D44C-937E4BA87C5C}"/>
                    </a:ext>
                  </a:extLst>
                </p14:cNvPr>
                <p14:cNvContentPartPr/>
                <p14:nvPr/>
              </p14:nvContentPartPr>
              <p14:xfrm>
                <a:off x="1969550" y="7212930"/>
                <a:ext cx="233640" cy="30960"/>
              </p14:xfrm>
            </p:contentPart>
          </mc:Choice>
          <mc:Fallback xmlns="">
            <p:pic>
              <p:nvPicPr>
                <p:cNvPr id="534" name="Ink 533">
                  <a:extLst>
                    <a:ext uri="{FF2B5EF4-FFF2-40B4-BE49-F238E27FC236}">
                      <a16:creationId xmlns:a16="http://schemas.microsoft.com/office/drawing/2014/main" id="{82DBEE9E-0C37-829E-D44C-937E4BA87C5C}"/>
                    </a:ext>
                  </a:extLst>
                </p:cNvPr>
                <p:cNvPicPr/>
                <p:nvPr/>
              </p:nvPicPr>
              <p:blipFill>
                <a:blip r:embed="rId689"/>
                <a:stretch>
                  <a:fillRect/>
                </a:stretch>
              </p:blipFill>
              <p:spPr>
                <a:xfrm>
                  <a:off x="1951550" y="7105290"/>
                  <a:ext cx="269280" cy="24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0">
              <p14:nvContentPartPr>
                <p14:cNvPr id="535" name="Ink 534">
                  <a:extLst>
                    <a:ext uri="{FF2B5EF4-FFF2-40B4-BE49-F238E27FC236}">
                      <a16:creationId xmlns:a16="http://schemas.microsoft.com/office/drawing/2014/main" id="{3DFDBD5C-91DA-5106-9F2B-FCAB6D15C3FC}"/>
                    </a:ext>
                  </a:extLst>
                </p14:cNvPr>
                <p14:cNvContentPartPr/>
                <p14:nvPr/>
              </p14:nvContentPartPr>
              <p14:xfrm>
                <a:off x="1956950" y="7224810"/>
                <a:ext cx="189000" cy="42120"/>
              </p14:xfrm>
            </p:contentPart>
          </mc:Choice>
          <mc:Fallback xmlns="">
            <p:pic>
              <p:nvPicPr>
                <p:cNvPr id="535" name="Ink 534">
                  <a:extLst>
                    <a:ext uri="{FF2B5EF4-FFF2-40B4-BE49-F238E27FC236}">
                      <a16:creationId xmlns:a16="http://schemas.microsoft.com/office/drawing/2014/main" id="{3DFDBD5C-91DA-5106-9F2B-FCAB6D15C3FC}"/>
                    </a:ext>
                  </a:extLst>
                </p:cNvPr>
                <p:cNvPicPr/>
                <p:nvPr/>
              </p:nvPicPr>
              <p:blipFill>
                <a:blip r:embed="rId691"/>
                <a:stretch>
                  <a:fillRect/>
                </a:stretch>
              </p:blipFill>
              <p:spPr>
                <a:xfrm>
                  <a:off x="1939310" y="7117170"/>
                  <a:ext cx="22464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2">
              <p14:nvContentPartPr>
                <p14:cNvPr id="536" name="Ink 535">
                  <a:extLst>
                    <a:ext uri="{FF2B5EF4-FFF2-40B4-BE49-F238E27FC236}">
                      <a16:creationId xmlns:a16="http://schemas.microsoft.com/office/drawing/2014/main" id="{E8C04E34-8A33-4F1C-C4E9-987F3A5B3247}"/>
                    </a:ext>
                  </a:extLst>
                </p14:cNvPr>
                <p14:cNvContentPartPr/>
                <p14:nvPr/>
              </p14:nvContentPartPr>
              <p14:xfrm>
                <a:off x="1976030" y="7113210"/>
                <a:ext cx="188640" cy="200520"/>
              </p14:xfrm>
            </p:contentPart>
          </mc:Choice>
          <mc:Fallback xmlns="">
            <p:pic>
              <p:nvPicPr>
                <p:cNvPr id="536" name="Ink 535">
                  <a:extLst>
                    <a:ext uri="{FF2B5EF4-FFF2-40B4-BE49-F238E27FC236}">
                      <a16:creationId xmlns:a16="http://schemas.microsoft.com/office/drawing/2014/main" id="{E8C04E34-8A33-4F1C-C4E9-987F3A5B3247}"/>
                    </a:ext>
                  </a:extLst>
                </p:cNvPr>
                <p:cNvPicPr/>
                <p:nvPr/>
              </p:nvPicPr>
              <p:blipFill>
                <a:blip r:embed="rId693"/>
                <a:stretch>
                  <a:fillRect/>
                </a:stretch>
              </p:blipFill>
              <p:spPr>
                <a:xfrm>
                  <a:off x="1958390" y="7005570"/>
                  <a:ext cx="224280" cy="41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4">
              <p14:nvContentPartPr>
                <p14:cNvPr id="537" name="Ink 536">
                  <a:extLst>
                    <a:ext uri="{FF2B5EF4-FFF2-40B4-BE49-F238E27FC236}">
                      <a16:creationId xmlns:a16="http://schemas.microsoft.com/office/drawing/2014/main" id="{F8FC3646-5362-E255-2076-96BDA365B4D8}"/>
                    </a:ext>
                  </a:extLst>
                </p14:cNvPr>
                <p14:cNvContentPartPr/>
                <p14:nvPr/>
              </p14:nvContentPartPr>
              <p14:xfrm>
                <a:off x="2001230" y="7146330"/>
                <a:ext cx="253080" cy="79200"/>
              </p14:xfrm>
            </p:contentPart>
          </mc:Choice>
          <mc:Fallback xmlns="">
            <p:pic>
              <p:nvPicPr>
                <p:cNvPr id="537" name="Ink 536">
                  <a:extLst>
                    <a:ext uri="{FF2B5EF4-FFF2-40B4-BE49-F238E27FC236}">
                      <a16:creationId xmlns:a16="http://schemas.microsoft.com/office/drawing/2014/main" id="{F8FC3646-5362-E255-2076-96BDA365B4D8}"/>
                    </a:ext>
                  </a:extLst>
                </p:cNvPr>
                <p:cNvPicPr/>
                <p:nvPr/>
              </p:nvPicPr>
              <p:blipFill>
                <a:blip r:embed="rId695"/>
                <a:stretch>
                  <a:fillRect/>
                </a:stretch>
              </p:blipFill>
              <p:spPr>
                <a:xfrm>
                  <a:off x="1983590" y="7038330"/>
                  <a:ext cx="288720" cy="2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6">
              <p14:nvContentPartPr>
                <p14:cNvPr id="538" name="Ink 537">
                  <a:extLst>
                    <a:ext uri="{FF2B5EF4-FFF2-40B4-BE49-F238E27FC236}">
                      <a16:creationId xmlns:a16="http://schemas.microsoft.com/office/drawing/2014/main" id="{F2B6F7D0-8295-27D9-A3D6-507B9D880D9C}"/>
                    </a:ext>
                  </a:extLst>
                </p14:cNvPr>
                <p14:cNvContentPartPr/>
                <p14:nvPr/>
              </p14:nvContentPartPr>
              <p14:xfrm>
                <a:off x="2056310" y="7174410"/>
                <a:ext cx="220680" cy="41760"/>
              </p14:xfrm>
            </p:contentPart>
          </mc:Choice>
          <mc:Fallback xmlns="">
            <p:pic>
              <p:nvPicPr>
                <p:cNvPr id="538" name="Ink 537">
                  <a:extLst>
                    <a:ext uri="{FF2B5EF4-FFF2-40B4-BE49-F238E27FC236}">
                      <a16:creationId xmlns:a16="http://schemas.microsoft.com/office/drawing/2014/main" id="{F2B6F7D0-8295-27D9-A3D6-507B9D880D9C}"/>
                    </a:ext>
                  </a:extLst>
                </p:cNvPr>
                <p:cNvPicPr/>
                <p:nvPr/>
              </p:nvPicPr>
              <p:blipFill>
                <a:blip r:embed="rId697"/>
                <a:stretch>
                  <a:fillRect/>
                </a:stretch>
              </p:blipFill>
              <p:spPr>
                <a:xfrm>
                  <a:off x="2038310" y="7066410"/>
                  <a:ext cx="256320" cy="25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8">
              <p14:nvContentPartPr>
                <p14:cNvPr id="539" name="Ink 538">
                  <a:extLst>
                    <a:ext uri="{FF2B5EF4-FFF2-40B4-BE49-F238E27FC236}">
                      <a16:creationId xmlns:a16="http://schemas.microsoft.com/office/drawing/2014/main" id="{C99A0405-6BBB-E9ED-40A0-FFF3414B8017}"/>
                    </a:ext>
                  </a:extLst>
                </p14:cNvPr>
                <p14:cNvContentPartPr/>
                <p14:nvPr/>
              </p14:nvContentPartPr>
              <p14:xfrm>
                <a:off x="2004470" y="7205010"/>
                <a:ext cx="171000" cy="159840"/>
              </p14:xfrm>
            </p:contentPart>
          </mc:Choice>
          <mc:Fallback xmlns="">
            <p:pic>
              <p:nvPicPr>
                <p:cNvPr id="539" name="Ink 538">
                  <a:extLst>
                    <a:ext uri="{FF2B5EF4-FFF2-40B4-BE49-F238E27FC236}">
                      <a16:creationId xmlns:a16="http://schemas.microsoft.com/office/drawing/2014/main" id="{C99A0405-6BBB-E9ED-40A0-FFF3414B8017}"/>
                    </a:ext>
                  </a:extLst>
                </p:cNvPr>
                <p:cNvPicPr/>
                <p:nvPr/>
              </p:nvPicPr>
              <p:blipFill>
                <a:blip r:embed="rId699"/>
                <a:stretch>
                  <a:fillRect/>
                </a:stretch>
              </p:blipFill>
              <p:spPr>
                <a:xfrm>
                  <a:off x="1986470" y="7097010"/>
                  <a:ext cx="206640" cy="37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540" name="Ink 539">
                  <a:extLst>
                    <a:ext uri="{FF2B5EF4-FFF2-40B4-BE49-F238E27FC236}">
                      <a16:creationId xmlns:a16="http://schemas.microsoft.com/office/drawing/2014/main" id="{CA2F3296-F8CF-EF13-6596-0199BC4D9615}"/>
                    </a:ext>
                  </a:extLst>
                </p14:cNvPr>
                <p14:cNvContentPartPr/>
                <p14:nvPr/>
              </p14:nvContentPartPr>
              <p14:xfrm>
                <a:off x="2042270" y="7249290"/>
                <a:ext cx="102240" cy="275400"/>
              </p14:xfrm>
            </p:contentPart>
          </mc:Choice>
          <mc:Fallback xmlns="">
            <p:pic>
              <p:nvPicPr>
                <p:cNvPr id="540" name="Ink 539">
                  <a:extLst>
                    <a:ext uri="{FF2B5EF4-FFF2-40B4-BE49-F238E27FC236}">
                      <a16:creationId xmlns:a16="http://schemas.microsoft.com/office/drawing/2014/main" id="{CA2F3296-F8CF-EF13-6596-0199BC4D9615}"/>
                    </a:ext>
                  </a:extLst>
                </p:cNvPr>
                <p:cNvPicPr/>
                <p:nvPr/>
              </p:nvPicPr>
              <p:blipFill>
                <a:blip r:embed="rId701"/>
                <a:stretch>
                  <a:fillRect/>
                </a:stretch>
              </p:blipFill>
              <p:spPr>
                <a:xfrm>
                  <a:off x="2024270" y="7141290"/>
                  <a:ext cx="137880" cy="49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541" name="Ink 540">
                  <a:extLst>
                    <a:ext uri="{FF2B5EF4-FFF2-40B4-BE49-F238E27FC236}">
                      <a16:creationId xmlns:a16="http://schemas.microsoft.com/office/drawing/2014/main" id="{88C6CB47-51E1-AE18-FAC3-7F73750897FA}"/>
                    </a:ext>
                  </a:extLst>
                </p14:cNvPr>
                <p14:cNvContentPartPr/>
                <p14:nvPr/>
              </p14:nvContentPartPr>
              <p14:xfrm>
                <a:off x="2029310" y="7277010"/>
                <a:ext cx="154440" cy="213840"/>
              </p14:xfrm>
            </p:contentPart>
          </mc:Choice>
          <mc:Fallback xmlns="">
            <p:pic>
              <p:nvPicPr>
                <p:cNvPr id="541" name="Ink 540">
                  <a:extLst>
                    <a:ext uri="{FF2B5EF4-FFF2-40B4-BE49-F238E27FC236}">
                      <a16:creationId xmlns:a16="http://schemas.microsoft.com/office/drawing/2014/main" id="{88C6CB47-51E1-AE18-FAC3-7F73750897FA}"/>
                    </a:ext>
                  </a:extLst>
                </p:cNvPr>
                <p:cNvPicPr/>
                <p:nvPr/>
              </p:nvPicPr>
              <p:blipFill>
                <a:blip r:embed="rId703"/>
                <a:stretch>
                  <a:fillRect/>
                </a:stretch>
              </p:blipFill>
              <p:spPr>
                <a:xfrm>
                  <a:off x="2011670" y="7169010"/>
                  <a:ext cx="190080" cy="42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542" name="Ink 541">
                  <a:extLst>
                    <a:ext uri="{FF2B5EF4-FFF2-40B4-BE49-F238E27FC236}">
                      <a16:creationId xmlns:a16="http://schemas.microsoft.com/office/drawing/2014/main" id="{5E444EB2-D188-A86F-3C94-EC9BCE02EF93}"/>
                    </a:ext>
                  </a:extLst>
                </p14:cNvPr>
                <p14:cNvContentPartPr/>
                <p14:nvPr/>
              </p14:nvContentPartPr>
              <p14:xfrm>
                <a:off x="2118590" y="7235610"/>
                <a:ext cx="65520" cy="268200"/>
              </p14:xfrm>
            </p:contentPart>
          </mc:Choice>
          <mc:Fallback xmlns="">
            <p:pic>
              <p:nvPicPr>
                <p:cNvPr id="542" name="Ink 541">
                  <a:extLst>
                    <a:ext uri="{FF2B5EF4-FFF2-40B4-BE49-F238E27FC236}">
                      <a16:creationId xmlns:a16="http://schemas.microsoft.com/office/drawing/2014/main" id="{5E444EB2-D188-A86F-3C94-EC9BCE02EF93}"/>
                    </a:ext>
                  </a:extLst>
                </p:cNvPr>
                <p:cNvPicPr/>
                <p:nvPr/>
              </p:nvPicPr>
              <p:blipFill>
                <a:blip r:embed="rId705"/>
                <a:stretch>
                  <a:fillRect/>
                </a:stretch>
              </p:blipFill>
              <p:spPr>
                <a:xfrm>
                  <a:off x="2100590" y="7127610"/>
                  <a:ext cx="101160" cy="48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543" name="Ink 542">
                  <a:extLst>
                    <a:ext uri="{FF2B5EF4-FFF2-40B4-BE49-F238E27FC236}">
                      <a16:creationId xmlns:a16="http://schemas.microsoft.com/office/drawing/2014/main" id="{17E82BE1-79EF-82A5-C903-2998FD3D2FE1}"/>
                    </a:ext>
                  </a:extLst>
                </p14:cNvPr>
                <p14:cNvContentPartPr/>
                <p14:nvPr/>
              </p14:nvContentPartPr>
              <p14:xfrm>
                <a:off x="2155310" y="7271970"/>
                <a:ext cx="91440" cy="145080"/>
              </p14:xfrm>
            </p:contentPart>
          </mc:Choice>
          <mc:Fallback xmlns="">
            <p:pic>
              <p:nvPicPr>
                <p:cNvPr id="543" name="Ink 542">
                  <a:extLst>
                    <a:ext uri="{FF2B5EF4-FFF2-40B4-BE49-F238E27FC236}">
                      <a16:creationId xmlns:a16="http://schemas.microsoft.com/office/drawing/2014/main" id="{17E82BE1-79EF-82A5-C903-2998FD3D2FE1}"/>
                    </a:ext>
                  </a:extLst>
                </p:cNvPr>
                <p:cNvPicPr/>
                <p:nvPr/>
              </p:nvPicPr>
              <p:blipFill>
                <a:blip r:embed="rId707"/>
                <a:stretch>
                  <a:fillRect/>
                </a:stretch>
              </p:blipFill>
              <p:spPr>
                <a:xfrm>
                  <a:off x="2137310" y="7163970"/>
                  <a:ext cx="127080" cy="36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544" name="Ink 543">
                  <a:extLst>
                    <a:ext uri="{FF2B5EF4-FFF2-40B4-BE49-F238E27FC236}">
                      <a16:creationId xmlns:a16="http://schemas.microsoft.com/office/drawing/2014/main" id="{DD7DE45F-EAD1-8DD7-5BF1-2AEC2079DA04}"/>
                    </a:ext>
                  </a:extLst>
                </p14:cNvPr>
                <p14:cNvContentPartPr/>
                <p14:nvPr/>
              </p14:nvContentPartPr>
              <p14:xfrm>
                <a:off x="2302910" y="7408050"/>
                <a:ext cx="253080" cy="343800"/>
              </p14:xfrm>
            </p:contentPart>
          </mc:Choice>
          <mc:Fallback xmlns="">
            <p:pic>
              <p:nvPicPr>
                <p:cNvPr id="544" name="Ink 543">
                  <a:extLst>
                    <a:ext uri="{FF2B5EF4-FFF2-40B4-BE49-F238E27FC236}">
                      <a16:creationId xmlns:a16="http://schemas.microsoft.com/office/drawing/2014/main" id="{DD7DE45F-EAD1-8DD7-5BF1-2AEC2079DA04}"/>
                    </a:ext>
                  </a:extLst>
                </p:cNvPr>
                <p:cNvPicPr/>
                <p:nvPr/>
              </p:nvPicPr>
              <p:blipFill>
                <a:blip r:embed="rId709"/>
                <a:stretch>
                  <a:fillRect/>
                </a:stretch>
              </p:blipFill>
              <p:spPr>
                <a:xfrm>
                  <a:off x="2284910" y="7300050"/>
                  <a:ext cx="288720" cy="55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545" name="Ink 544">
                  <a:extLst>
                    <a:ext uri="{FF2B5EF4-FFF2-40B4-BE49-F238E27FC236}">
                      <a16:creationId xmlns:a16="http://schemas.microsoft.com/office/drawing/2014/main" id="{1FF49123-2A65-BD82-6B63-EBDF13BC4997}"/>
                    </a:ext>
                  </a:extLst>
                </p14:cNvPr>
                <p14:cNvContentPartPr/>
                <p14:nvPr/>
              </p14:nvContentPartPr>
              <p14:xfrm>
                <a:off x="2318750" y="7383570"/>
                <a:ext cx="261720" cy="358200"/>
              </p14:xfrm>
            </p:contentPart>
          </mc:Choice>
          <mc:Fallback xmlns="">
            <p:pic>
              <p:nvPicPr>
                <p:cNvPr id="545" name="Ink 544">
                  <a:extLst>
                    <a:ext uri="{FF2B5EF4-FFF2-40B4-BE49-F238E27FC236}">
                      <a16:creationId xmlns:a16="http://schemas.microsoft.com/office/drawing/2014/main" id="{1FF49123-2A65-BD82-6B63-EBDF13BC4997}"/>
                    </a:ext>
                  </a:extLst>
                </p:cNvPr>
                <p:cNvPicPr/>
                <p:nvPr/>
              </p:nvPicPr>
              <p:blipFill>
                <a:blip r:embed="rId711"/>
                <a:stretch>
                  <a:fillRect/>
                </a:stretch>
              </p:blipFill>
              <p:spPr>
                <a:xfrm>
                  <a:off x="2301110" y="7275930"/>
                  <a:ext cx="297360" cy="573840"/>
                </a:xfrm>
                <a:prstGeom prst="rect">
                  <a:avLst/>
                </a:prstGeom>
              </p:spPr>
            </p:pic>
          </mc:Fallback>
        </mc:AlternateContent>
      </p:grpSp>
      <p:grpSp>
        <p:nvGrpSpPr>
          <p:cNvPr id="550" name="Group 549">
            <a:extLst>
              <a:ext uri="{FF2B5EF4-FFF2-40B4-BE49-F238E27FC236}">
                <a16:creationId xmlns:a16="http://schemas.microsoft.com/office/drawing/2014/main" id="{756A4341-26DB-32B3-76B1-221B95E216D1}"/>
              </a:ext>
            </a:extLst>
          </p:cNvPr>
          <p:cNvGrpSpPr/>
          <p:nvPr/>
        </p:nvGrpSpPr>
        <p:grpSpPr>
          <a:xfrm>
            <a:off x="658430" y="5695170"/>
            <a:ext cx="595800" cy="571680"/>
            <a:chOff x="658430" y="5695170"/>
            <a:chExt cx="595800" cy="571680"/>
          </a:xfrm>
        </p:grpSpPr>
        <mc:AlternateContent xmlns:mc="http://schemas.openxmlformats.org/markup-compatibility/2006" xmlns:p14="http://schemas.microsoft.com/office/powerpoint/2010/main">
          <mc:Choice Requires="p14">
            <p:contentPart p14:bwMode="auto" r:id="rId712">
              <p14:nvContentPartPr>
                <p14:cNvPr id="547" name="Ink 546">
                  <a:extLst>
                    <a:ext uri="{FF2B5EF4-FFF2-40B4-BE49-F238E27FC236}">
                      <a16:creationId xmlns:a16="http://schemas.microsoft.com/office/drawing/2014/main" id="{622217C5-3232-D7D8-3D30-0E9719CCCA49}"/>
                    </a:ext>
                  </a:extLst>
                </p14:cNvPr>
                <p14:cNvContentPartPr/>
                <p14:nvPr/>
              </p14:nvContentPartPr>
              <p14:xfrm>
                <a:off x="658430" y="5695170"/>
                <a:ext cx="493560" cy="395640"/>
              </p14:xfrm>
            </p:contentPart>
          </mc:Choice>
          <mc:Fallback xmlns="">
            <p:pic>
              <p:nvPicPr>
                <p:cNvPr id="547" name="Ink 546">
                  <a:extLst>
                    <a:ext uri="{FF2B5EF4-FFF2-40B4-BE49-F238E27FC236}">
                      <a16:creationId xmlns:a16="http://schemas.microsoft.com/office/drawing/2014/main" id="{622217C5-3232-D7D8-3D30-0E9719CCCA49}"/>
                    </a:ext>
                  </a:extLst>
                </p:cNvPr>
                <p:cNvPicPr/>
                <p:nvPr/>
              </p:nvPicPr>
              <p:blipFill>
                <a:blip r:embed="rId713"/>
                <a:stretch>
                  <a:fillRect/>
                </a:stretch>
              </p:blipFill>
              <p:spPr>
                <a:xfrm>
                  <a:off x="640430" y="5677530"/>
                  <a:ext cx="5292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48" name="Ink 547">
                  <a:extLst>
                    <a:ext uri="{FF2B5EF4-FFF2-40B4-BE49-F238E27FC236}">
                      <a16:creationId xmlns:a16="http://schemas.microsoft.com/office/drawing/2014/main" id="{15481A4E-9DE3-3072-2527-574CE52D5724}"/>
                    </a:ext>
                  </a:extLst>
                </p14:cNvPr>
                <p14:cNvContentPartPr/>
                <p14:nvPr/>
              </p14:nvContentPartPr>
              <p14:xfrm>
                <a:off x="1082510" y="5846370"/>
                <a:ext cx="171720" cy="306000"/>
              </p14:xfrm>
            </p:contentPart>
          </mc:Choice>
          <mc:Fallback xmlns="">
            <p:pic>
              <p:nvPicPr>
                <p:cNvPr id="548" name="Ink 547">
                  <a:extLst>
                    <a:ext uri="{FF2B5EF4-FFF2-40B4-BE49-F238E27FC236}">
                      <a16:creationId xmlns:a16="http://schemas.microsoft.com/office/drawing/2014/main" id="{15481A4E-9DE3-3072-2527-574CE52D5724}"/>
                    </a:ext>
                  </a:extLst>
                </p:cNvPr>
                <p:cNvPicPr/>
                <p:nvPr/>
              </p:nvPicPr>
              <p:blipFill>
                <a:blip r:embed="rId715"/>
                <a:stretch>
                  <a:fillRect/>
                </a:stretch>
              </p:blipFill>
              <p:spPr>
                <a:xfrm>
                  <a:off x="1064510" y="5828730"/>
                  <a:ext cx="207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49" name="Ink 548">
                  <a:extLst>
                    <a:ext uri="{FF2B5EF4-FFF2-40B4-BE49-F238E27FC236}">
                      <a16:creationId xmlns:a16="http://schemas.microsoft.com/office/drawing/2014/main" id="{05786146-A206-FA43-9E97-88759E84478F}"/>
                    </a:ext>
                  </a:extLst>
                </p14:cNvPr>
                <p14:cNvContentPartPr/>
                <p14:nvPr/>
              </p14:nvContentPartPr>
              <p14:xfrm>
                <a:off x="888830" y="6162450"/>
                <a:ext cx="175680" cy="104400"/>
              </p14:xfrm>
            </p:contentPart>
          </mc:Choice>
          <mc:Fallback xmlns="">
            <p:pic>
              <p:nvPicPr>
                <p:cNvPr id="549" name="Ink 548">
                  <a:extLst>
                    <a:ext uri="{FF2B5EF4-FFF2-40B4-BE49-F238E27FC236}">
                      <a16:creationId xmlns:a16="http://schemas.microsoft.com/office/drawing/2014/main" id="{05786146-A206-FA43-9E97-88759E84478F}"/>
                    </a:ext>
                  </a:extLst>
                </p:cNvPr>
                <p:cNvPicPr/>
                <p:nvPr/>
              </p:nvPicPr>
              <p:blipFill>
                <a:blip r:embed="rId717"/>
                <a:stretch>
                  <a:fillRect/>
                </a:stretch>
              </p:blipFill>
              <p:spPr>
                <a:xfrm>
                  <a:off x="871190" y="6144810"/>
                  <a:ext cx="21132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8">
            <p14:nvContentPartPr>
              <p14:cNvPr id="551" name="Ink 550">
                <a:extLst>
                  <a:ext uri="{FF2B5EF4-FFF2-40B4-BE49-F238E27FC236}">
                    <a16:creationId xmlns:a16="http://schemas.microsoft.com/office/drawing/2014/main" id="{DA646566-5655-B212-9352-C51FD78B93FF}"/>
                  </a:ext>
                </a:extLst>
              </p14:cNvPr>
              <p14:cNvContentPartPr/>
              <p14:nvPr/>
            </p14:nvContentPartPr>
            <p14:xfrm>
              <a:off x="1742750" y="5604090"/>
              <a:ext cx="97200" cy="250920"/>
            </p14:xfrm>
          </p:contentPart>
        </mc:Choice>
        <mc:Fallback xmlns="">
          <p:pic>
            <p:nvPicPr>
              <p:cNvPr id="551" name="Ink 550">
                <a:extLst>
                  <a:ext uri="{FF2B5EF4-FFF2-40B4-BE49-F238E27FC236}">
                    <a16:creationId xmlns:a16="http://schemas.microsoft.com/office/drawing/2014/main" id="{DA646566-5655-B212-9352-C51FD78B93FF}"/>
                  </a:ext>
                </a:extLst>
              </p:cNvPr>
              <p:cNvPicPr/>
              <p:nvPr/>
            </p:nvPicPr>
            <p:blipFill>
              <a:blip r:embed="rId719"/>
              <a:stretch>
                <a:fillRect/>
              </a:stretch>
            </p:blipFill>
            <p:spPr>
              <a:xfrm>
                <a:off x="1724750" y="5586450"/>
                <a:ext cx="132840" cy="286560"/>
              </a:xfrm>
              <a:prstGeom prst="rect">
                <a:avLst/>
              </a:prstGeom>
            </p:spPr>
          </p:pic>
        </mc:Fallback>
      </mc:AlternateContent>
      <p:grpSp>
        <p:nvGrpSpPr>
          <p:cNvPr id="554" name="Group 553">
            <a:extLst>
              <a:ext uri="{FF2B5EF4-FFF2-40B4-BE49-F238E27FC236}">
                <a16:creationId xmlns:a16="http://schemas.microsoft.com/office/drawing/2014/main" id="{52C7213C-E396-AFE9-AFDF-D44921DA1B81}"/>
              </a:ext>
            </a:extLst>
          </p:cNvPr>
          <p:cNvGrpSpPr/>
          <p:nvPr/>
        </p:nvGrpSpPr>
        <p:grpSpPr>
          <a:xfrm>
            <a:off x="2328830" y="5917290"/>
            <a:ext cx="552600" cy="426960"/>
            <a:chOff x="2328830" y="5917290"/>
            <a:chExt cx="552600" cy="426960"/>
          </a:xfrm>
        </p:grpSpPr>
        <mc:AlternateContent xmlns:mc="http://schemas.openxmlformats.org/markup-compatibility/2006" xmlns:p14="http://schemas.microsoft.com/office/powerpoint/2010/main">
          <mc:Choice Requires="p14">
            <p:contentPart p14:bwMode="auto" r:id="rId720">
              <p14:nvContentPartPr>
                <p14:cNvPr id="552" name="Ink 551">
                  <a:extLst>
                    <a:ext uri="{FF2B5EF4-FFF2-40B4-BE49-F238E27FC236}">
                      <a16:creationId xmlns:a16="http://schemas.microsoft.com/office/drawing/2014/main" id="{F3585698-5DB3-D464-B05D-842DBEA60DD4}"/>
                    </a:ext>
                  </a:extLst>
                </p14:cNvPr>
                <p14:cNvContentPartPr/>
                <p14:nvPr/>
              </p14:nvContentPartPr>
              <p14:xfrm>
                <a:off x="2328830" y="5917290"/>
                <a:ext cx="552600" cy="315000"/>
              </p14:xfrm>
            </p:contentPart>
          </mc:Choice>
          <mc:Fallback xmlns="">
            <p:pic>
              <p:nvPicPr>
                <p:cNvPr id="552" name="Ink 551">
                  <a:extLst>
                    <a:ext uri="{FF2B5EF4-FFF2-40B4-BE49-F238E27FC236}">
                      <a16:creationId xmlns:a16="http://schemas.microsoft.com/office/drawing/2014/main" id="{F3585698-5DB3-D464-B05D-842DBEA60DD4}"/>
                    </a:ext>
                  </a:extLst>
                </p:cNvPr>
                <p:cNvPicPr/>
                <p:nvPr/>
              </p:nvPicPr>
              <p:blipFill>
                <a:blip r:embed="rId721"/>
                <a:stretch>
                  <a:fillRect/>
                </a:stretch>
              </p:blipFill>
              <p:spPr>
                <a:xfrm>
                  <a:off x="2310830" y="5899650"/>
                  <a:ext cx="5882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3" name="Ink 552">
                  <a:extLst>
                    <a:ext uri="{FF2B5EF4-FFF2-40B4-BE49-F238E27FC236}">
                      <a16:creationId xmlns:a16="http://schemas.microsoft.com/office/drawing/2014/main" id="{0F1696A2-E7D1-EBCA-73FD-A5539238D3D3}"/>
                    </a:ext>
                  </a:extLst>
                </p14:cNvPr>
                <p14:cNvContentPartPr/>
                <p14:nvPr/>
              </p14:nvContentPartPr>
              <p14:xfrm>
                <a:off x="2396150" y="6261810"/>
                <a:ext cx="106920" cy="82440"/>
              </p14:xfrm>
            </p:contentPart>
          </mc:Choice>
          <mc:Fallback xmlns="">
            <p:pic>
              <p:nvPicPr>
                <p:cNvPr id="553" name="Ink 552">
                  <a:extLst>
                    <a:ext uri="{FF2B5EF4-FFF2-40B4-BE49-F238E27FC236}">
                      <a16:creationId xmlns:a16="http://schemas.microsoft.com/office/drawing/2014/main" id="{0F1696A2-E7D1-EBCA-73FD-A5539238D3D3}"/>
                    </a:ext>
                  </a:extLst>
                </p:cNvPr>
                <p:cNvPicPr/>
                <p:nvPr/>
              </p:nvPicPr>
              <p:blipFill>
                <a:blip r:embed="rId723"/>
                <a:stretch>
                  <a:fillRect/>
                </a:stretch>
              </p:blipFill>
              <p:spPr>
                <a:xfrm>
                  <a:off x="2378150" y="6243810"/>
                  <a:ext cx="142560" cy="118080"/>
                </a:xfrm>
                <a:prstGeom prst="rect">
                  <a:avLst/>
                </a:prstGeom>
              </p:spPr>
            </p:pic>
          </mc:Fallback>
        </mc:AlternateContent>
      </p:grpSp>
      <p:grpSp>
        <p:nvGrpSpPr>
          <p:cNvPr id="557" name="Group 556">
            <a:extLst>
              <a:ext uri="{FF2B5EF4-FFF2-40B4-BE49-F238E27FC236}">
                <a16:creationId xmlns:a16="http://schemas.microsoft.com/office/drawing/2014/main" id="{FE5A0618-2AC2-8CB9-AA72-20A11BC8E273}"/>
              </a:ext>
            </a:extLst>
          </p:cNvPr>
          <p:cNvGrpSpPr/>
          <p:nvPr/>
        </p:nvGrpSpPr>
        <p:grpSpPr>
          <a:xfrm>
            <a:off x="2519630" y="6729810"/>
            <a:ext cx="575280" cy="210960"/>
            <a:chOff x="2519630" y="6729810"/>
            <a:chExt cx="575280" cy="210960"/>
          </a:xfrm>
        </p:grpSpPr>
        <mc:AlternateContent xmlns:mc="http://schemas.openxmlformats.org/markup-compatibility/2006" xmlns:p14="http://schemas.microsoft.com/office/powerpoint/2010/main">
          <mc:Choice Requires="p14">
            <p:contentPart p14:bwMode="auto" r:id="rId724">
              <p14:nvContentPartPr>
                <p14:cNvPr id="555" name="Ink 554">
                  <a:extLst>
                    <a:ext uri="{FF2B5EF4-FFF2-40B4-BE49-F238E27FC236}">
                      <a16:creationId xmlns:a16="http://schemas.microsoft.com/office/drawing/2014/main" id="{589216DD-9BB4-A094-0AAA-0B518EE1EA69}"/>
                    </a:ext>
                  </a:extLst>
                </p14:cNvPr>
                <p14:cNvContentPartPr/>
                <p14:nvPr/>
              </p14:nvContentPartPr>
              <p14:xfrm>
                <a:off x="2519630" y="6729810"/>
                <a:ext cx="575280" cy="126720"/>
              </p14:xfrm>
            </p:contentPart>
          </mc:Choice>
          <mc:Fallback xmlns="">
            <p:pic>
              <p:nvPicPr>
                <p:cNvPr id="555" name="Ink 554">
                  <a:extLst>
                    <a:ext uri="{FF2B5EF4-FFF2-40B4-BE49-F238E27FC236}">
                      <a16:creationId xmlns:a16="http://schemas.microsoft.com/office/drawing/2014/main" id="{589216DD-9BB4-A094-0AAA-0B518EE1EA69}"/>
                    </a:ext>
                  </a:extLst>
                </p:cNvPr>
                <p:cNvPicPr/>
                <p:nvPr/>
              </p:nvPicPr>
              <p:blipFill>
                <a:blip r:embed="rId725"/>
                <a:stretch>
                  <a:fillRect/>
                </a:stretch>
              </p:blipFill>
              <p:spPr>
                <a:xfrm>
                  <a:off x="2501990" y="6711810"/>
                  <a:ext cx="610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6" name="Ink 555">
                  <a:extLst>
                    <a:ext uri="{FF2B5EF4-FFF2-40B4-BE49-F238E27FC236}">
                      <a16:creationId xmlns:a16="http://schemas.microsoft.com/office/drawing/2014/main" id="{E5963ADE-A6FB-B375-70F1-AC9E280A7DF7}"/>
                    </a:ext>
                  </a:extLst>
                </p14:cNvPr>
                <p14:cNvContentPartPr/>
                <p14:nvPr/>
              </p14:nvContentPartPr>
              <p14:xfrm>
                <a:off x="2676590" y="6906210"/>
                <a:ext cx="219960" cy="34560"/>
              </p14:xfrm>
            </p:contentPart>
          </mc:Choice>
          <mc:Fallback xmlns="">
            <p:pic>
              <p:nvPicPr>
                <p:cNvPr id="556" name="Ink 555">
                  <a:extLst>
                    <a:ext uri="{FF2B5EF4-FFF2-40B4-BE49-F238E27FC236}">
                      <a16:creationId xmlns:a16="http://schemas.microsoft.com/office/drawing/2014/main" id="{E5963ADE-A6FB-B375-70F1-AC9E280A7DF7}"/>
                    </a:ext>
                  </a:extLst>
                </p:cNvPr>
                <p:cNvPicPr/>
                <p:nvPr/>
              </p:nvPicPr>
              <p:blipFill>
                <a:blip r:embed="rId727"/>
                <a:stretch>
                  <a:fillRect/>
                </a:stretch>
              </p:blipFill>
              <p:spPr>
                <a:xfrm>
                  <a:off x="2658590" y="6888210"/>
                  <a:ext cx="255600" cy="70200"/>
                </a:xfrm>
                <a:prstGeom prst="rect">
                  <a:avLst/>
                </a:prstGeom>
              </p:spPr>
            </p:pic>
          </mc:Fallback>
        </mc:AlternateContent>
      </p:grpSp>
      <p:grpSp>
        <p:nvGrpSpPr>
          <p:cNvPr id="564" name="Group 563">
            <a:extLst>
              <a:ext uri="{FF2B5EF4-FFF2-40B4-BE49-F238E27FC236}">
                <a16:creationId xmlns:a16="http://schemas.microsoft.com/office/drawing/2014/main" id="{EC79AD13-21BE-15E2-3E4F-DEBD1B2E6947}"/>
              </a:ext>
            </a:extLst>
          </p:cNvPr>
          <p:cNvGrpSpPr/>
          <p:nvPr/>
        </p:nvGrpSpPr>
        <p:grpSpPr>
          <a:xfrm>
            <a:off x="520550" y="6745650"/>
            <a:ext cx="371880" cy="236520"/>
            <a:chOff x="520550" y="6745650"/>
            <a:chExt cx="371880" cy="236520"/>
          </a:xfrm>
        </p:grpSpPr>
        <mc:AlternateContent xmlns:mc="http://schemas.openxmlformats.org/markup-compatibility/2006" xmlns:p14="http://schemas.microsoft.com/office/powerpoint/2010/main">
          <mc:Choice Requires="p14">
            <p:contentPart p14:bwMode="auto" r:id="rId728">
              <p14:nvContentPartPr>
                <p14:cNvPr id="562" name="Ink 561">
                  <a:extLst>
                    <a:ext uri="{FF2B5EF4-FFF2-40B4-BE49-F238E27FC236}">
                      <a16:creationId xmlns:a16="http://schemas.microsoft.com/office/drawing/2014/main" id="{D22F00AC-7098-5536-BDC0-B7DE89BBFE68}"/>
                    </a:ext>
                  </a:extLst>
                </p14:cNvPr>
                <p14:cNvContentPartPr/>
                <p14:nvPr/>
              </p14:nvContentPartPr>
              <p14:xfrm>
                <a:off x="663110" y="6896490"/>
                <a:ext cx="145440" cy="85680"/>
              </p14:xfrm>
            </p:contentPart>
          </mc:Choice>
          <mc:Fallback xmlns="">
            <p:pic>
              <p:nvPicPr>
                <p:cNvPr id="562" name="Ink 561">
                  <a:extLst>
                    <a:ext uri="{FF2B5EF4-FFF2-40B4-BE49-F238E27FC236}">
                      <a16:creationId xmlns:a16="http://schemas.microsoft.com/office/drawing/2014/main" id="{D22F00AC-7098-5536-BDC0-B7DE89BBFE68}"/>
                    </a:ext>
                  </a:extLst>
                </p:cNvPr>
                <p:cNvPicPr/>
                <p:nvPr/>
              </p:nvPicPr>
              <p:blipFill>
                <a:blip r:embed="rId729"/>
                <a:stretch>
                  <a:fillRect/>
                </a:stretch>
              </p:blipFill>
              <p:spPr>
                <a:xfrm>
                  <a:off x="645110" y="6878490"/>
                  <a:ext cx="18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63" name="Ink 562">
                  <a:extLst>
                    <a:ext uri="{FF2B5EF4-FFF2-40B4-BE49-F238E27FC236}">
                      <a16:creationId xmlns:a16="http://schemas.microsoft.com/office/drawing/2014/main" id="{865161DE-3D28-22C1-9CAA-F8B57001A593}"/>
                    </a:ext>
                  </a:extLst>
                </p14:cNvPr>
                <p14:cNvContentPartPr/>
                <p14:nvPr/>
              </p14:nvContentPartPr>
              <p14:xfrm>
                <a:off x="520550" y="6745650"/>
                <a:ext cx="371880" cy="86760"/>
              </p14:xfrm>
            </p:contentPart>
          </mc:Choice>
          <mc:Fallback xmlns="">
            <p:pic>
              <p:nvPicPr>
                <p:cNvPr id="563" name="Ink 562">
                  <a:extLst>
                    <a:ext uri="{FF2B5EF4-FFF2-40B4-BE49-F238E27FC236}">
                      <a16:creationId xmlns:a16="http://schemas.microsoft.com/office/drawing/2014/main" id="{865161DE-3D28-22C1-9CAA-F8B57001A593}"/>
                    </a:ext>
                  </a:extLst>
                </p:cNvPr>
                <p:cNvPicPr/>
                <p:nvPr/>
              </p:nvPicPr>
              <p:blipFill>
                <a:blip r:embed="rId731"/>
                <a:stretch>
                  <a:fillRect/>
                </a:stretch>
              </p:blipFill>
              <p:spPr>
                <a:xfrm>
                  <a:off x="502910" y="6727650"/>
                  <a:ext cx="407520" cy="122400"/>
                </a:xfrm>
                <a:prstGeom prst="rect">
                  <a:avLst/>
                </a:prstGeom>
              </p:spPr>
            </p:pic>
          </mc:Fallback>
        </mc:AlternateContent>
      </p:grpSp>
      <p:grpSp>
        <p:nvGrpSpPr>
          <p:cNvPr id="567" name="Group 566">
            <a:extLst>
              <a:ext uri="{FF2B5EF4-FFF2-40B4-BE49-F238E27FC236}">
                <a16:creationId xmlns:a16="http://schemas.microsoft.com/office/drawing/2014/main" id="{9547638A-1F80-15F0-B7D5-A429B03F83D6}"/>
              </a:ext>
            </a:extLst>
          </p:cNvPr>
          <p:cNvGrpSpPr/>
          <p:nvPr/>
        </p:nvGrpSpPr>
        <p:grpSpPr>
          <a:xfrm>
            <a:off x="651590" y="7356930"/>
            <a:ext cx="817200" cy="461880"/>
            <a:chOff x="651590" y="7356930"/>
            <a:chExt cx="817200" cy="461880"/>
          </a:xfrm>
        </p:grpSpPr>
        <mc:AlternateContent xmlns:mc="http://schemas.openxmlformats.org/markup-compatibility/2006" xmlns:p14="http://schemas.microsoft.com/office/powerpoint/2010/main">
          <mc:Choice Requires="p14">
            <p:contentPart p14:bwMode="auto" r:id="rId732">
              <p14:nvContentPartPr>
                <p14:cNvPr id="558" name="Ink 557">
                  <a:extLst>
                    <a:ext uri="{FF2B5EF4-FFF2-40B4-BE49-F238E27FC236}">
                      <a16:creationId xmlns:a16="http://schemas.microsoft.com/office/drawing/2014/main" id="{79F14521-A537-526C-B5C9-B6579DA6C6A9}"/>
                    </a:ext>
                  </a:extLst>
                </p14:cNvPr>
                <p14:cNvContentPartPr/>
                <p14:nvPr/>
              </p14:nvContentPartPr>
              <p14:xfrm>
                <a:off x="651590" y="7445490"/>
                <a:ext cx="500760" cy="327600"/>
              </p14:xfrm>
            </p:contentPart>
          </mc:Choice>
          <mc:Fallback xmlns="">
            <p:pic>
              <p:nvPicPr>
                <p:cNvPr id="558" name="Ink 557">
                  <a:extLst>
                    <a:ext uri="{FF2B5EF4-FFF2-40B4-BE49-F238E27FC236}">
                      <a16:creationId xmlns:a16="http://schemas.microsoft.com/office/drawing/2014/main" id="{79F14521-A537-526C-B5C9-B6579DA6C6A9}"/>
                    </a:ext>
                  </a:extLst>
                </p:cNvPr>
                <p:cNvPicPr/>
                <p:nvPr/>
              </p:nvPicPr>
              <p:blipFill>
                <a:blip r:embed="rId733"/>
                <a:stretch>
                  <a:fillRect/>
                </a:stretch>
              </p:blipFill>
              <p:spPr>
                <a:xfrm>
                  <a:off x="633590" y="7427490"/>
                  <a:ext cx="536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59" name="Ink 558">
                  <a:extLst>
                    <a:ext uri="{FF2B5EF4-FFF2-40B4-BE49-F238E27FC236}">
                      <a16:creationId xmlns:a16="http://schemas.microsoft.com/office/drawing/2014/main" id="{70E5D6D3-4B03-F316-8175-5108E95A8BE7}"/>
                    </a:ext>
                  </a:extLst>
                </p14:cNvPr>
                <p14:cNvContentPartPr/>
                <p14:nvPr/>
              </p14:nvContentPartPr>
              <p14:xfrm>
                <a:off x="964790" y="7537650"/>
                <a:ext cx="241920" cy="281160"/>
              </p14:xfrm>
            </p:contentPart>
          </mc:Choice>
          <mc:Fallback xmlns="">
            <p:pic>
              <p:nvPicPr>
                <p:cNvPr id="559" name="Ink 558">
                  <a:extLst>
                    <a:ext uri="{FF2B5EF4-FFF2-40B4-BE49-F238E27FC236}">
                      <a16:creationId xmlns:a16="http://schemas.microsoft.com/office/drawing/2014/main" id="{70E5D6D3-4B03-F316-8175-5108E95A8BE7}"/>
                    </a:ext>
                  </a:extLst>
                </p:cNvPr>
                <p:cNvPicPr/>
                <p:nvPr/>
              </p:nvPicPr>
              <p:blipFill>
                <a:blip r:embed="rId735"/>
                <a:stretch>
                  <a:fillRect/>
                </a:stretch>
              </p:blipFill>
              <p:spPr>
                <a:xfrm>
                  <a:off x="946790" y="7520010"/>
                  <a:ext cx="277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0" name="Ink 559">
                  <a:extLst>
                    <a:ext uri="{FF2B5EF4-FFF2-40B4-BE49-F238E27FC236}">
                      <a16:creationId xmlns:a16="http://schemas.microsoft.com/office/drawing/2014/main" id="{7909E143-0DBB-A4FA-22EA-D7ABC5C45A1E}"/>
                    </a:ext>
                  </a:extLst>
                </p14:cNvPr>
                <p14:cNvContentPartPr/>
                <p14:nvPr/>
              </p14:nvContentPartPr>
              <p14:xfrm>
                <a:off x="1382030" y="7508850"/>
                <a:ext cx="86760" cy="258480"/>
              </p14:xfrm>
            </p:contentPart>
          </mc:Choice>
          <mc:Fallback xmlns="">
            <p:pic>
              <p:nvPicPr>
                <p:cNvPr id="560" name="Ink 559">
                  <a:extLst>
                    <a:ext uri="{FF2B5EF4-FFF2-40B4-BE49-F238E27FC236}">
                      <a16:creationId xmlns:a16="http://schemas.microsoft.com/office/drawing/2014/main" id="{7909E143-0DBB-A4FA-22EA-D7ABC5C45A1E}"/>
                    </a:ext>
                  </a:extLst>
                </p:cNvPr>
                <p:cNvPicPr/>
                <p:nvPr/>
              </p:nvPicPr>
              <p:blipFill>
                <a:blip r:embed="rId737"/>
                <a:stretch>
                  <a:fillRect/>
                </a:stretch>
              </p:blipFill>
              <p:spPr>
                <a:xfrm>
                  <a:off x="1364390" y="7490850"/>
                  <a:ext cx="122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6" name="Ink 565">
                  <a:extLst>
                    <a:ext uri="{FF2B5EF4-FFF2-40B4-BE49-F238E27FC236}">
                      <a16:creationId xmlns:a16="http://schemas.microsoft.com/office/drawing/2014/main" id="{C7A971FC-F823-4E3A-59EF-978EB7DC3E6B}"/>
                    </a:ext>
                  </a:extLst>
                </p14:cNvPr>
                <p14:cNvContentPartPr/>
                <p14:nvPr/>
              </p14:nvContentPartPr>
              <p14:xfrm>
                <a:off x="1221110" y="7356930"/>
                <a:ext cx="207360" cy="432720"/>
              </p14:xfrm>
            </p:contentPart>
          </mc:Choice>
          <mc:Fallback xmlns="">
            <p:pic>
              <p:nvPicPr>
                <p:cNvPr id="566" name="Ink 565">
                  <a:extLst>
                    <a:ext uri="{FF2B5EF4-FFF2-40B4-BE49-F238E27FC236}">
                      <a16:creationId xmlns:a16="http://schemas.microsoft.com/office/drawing/2014/main" id="{C7A971FC-F823-4E3A-59EF-978EB7DC3E6B}"/>
                    </a:ext>
                  </a:extLst>
                </p:cNvPr>
                <p:cNvPicPr/>
                <p:nvPr/>
              </p:nvPicPr>
              <p:blipFill>
                <a:blip r:embed="rId739"/>
                <a:stretch>
                  <a:fillRect/>
                </a:stretch>
              </p:blipFill>
              <p:spPr>
                <a:xfrm>
                  <a:off x="1203110" y="7339290"/>
                  <a:ext cx="243000" cy="46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0">
            <p14:nvContentPartPr>
              <p14:cNvPr id="568" name="Ink 567">
                <a:extLst>
                  <a:ext uri="{FF2B5EF4-FFF2-40B4-BE49-F238E27FC236}">
                    <a16:creationId xmlns:a16="http://schemas.microsoft.com/office/drawing/2014/main" id="{12538A71-D727-11B9-C72B-8B4D8F2635F2}"/>
                  </a:ext>
                </a:extLst>
              </p14:cNvPr>
              <p14:cNvContentPartPr/>
              <p14:nvPr/>
            </p14:nvContentPartPr>
            <p14:xfrm>
              <a:off x="2798630" y="7414170"/>
              <a:ext cx="83880" cy="143640"/>
            </p14:xfrm>
          </p:contentPart>
        </mc:Choice>
        <mc:Fallback xmlns="">
          <p:pic>
            <p:nvPicPr>
              <p:cNvPr id="568" name="Ink 567">
                <a:extLst>
                  <a:ext uri="{FF2B5EF4-FFF2-40B4-BE49-F238E27FC236}">
                    <a16:creationId xmlns:a16="http://schemas.microsoft.com/office/drawing/2014/main" id="{12538A71-D727-11B9-C72B-8B4D8F2635F2}"/>
                  </a:ext>
                </a:extLst>
              </p:cNvPr>
              <p:cNvPicPr/>
              <p:nvPr/>
            </p:nvPicPr>
            <p:blipFill>
              <a:blip r:embed="rId741"/>
              <a:stretch>
                <a:fillRect/>
              </a:stretch>
            </p:blipFill>
            <p:spPr>
              <a:xfrm>
                <a:off x="2780990" y="7396170"/>
                <a:ext cx="119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9" name="Ink 568">
                <a:extLst>
                  <a:ext uri="{FF2B5EF4-FFF2-40B4-BE49-F238E27FC236}">
                    <a16:creationId xmlns:a16="http://schemas.microsoft.com/office/drawing/2014/main" id="{876825B3-376D-4F89-1EF7-3EED9FE0740A}"/>
                  </a:ext>
                </a:extLst>
              </p14:cNvPr>
              <p14:cNvContentPartPr/>
              <p14:nvPr/>
            </p14:nvContentPartPr>
            <p14:xfrm>
              <a:off x="2447630" y="7892250"/>
              <a:ext cx="116640" cy="159480"/>
            </p14:xfrm>
          </p:contentPart>
        </mc:Choice>
        <mc:Fallback xmlns="">
          <p:pic>
            <p:nvPicPr>
              <p:cNvPr id="569" name="Ink 568">
                <a:extLst>
                  <a:ext uri="{FF2B5EF4-FFF2-40B4-BE49-F238E27FC236}">
                    <a16:creationId xmlns:a16="http://schemas.microsoft.com/office/drawing/2014/main" id="{876825B3-376D-4F89-1EF7-3EED9FE0740A}"/>
                  </a:ext>
                </a:extLst>
              </p:cNvPr>
              <p:cNvPicPr/>
              <p:nvPr/>
            </p:nvPicPr>
            <p:blipFill>
              <a:blip r:embed="rId743"/>
              <a:stretch>
                <a:fillRect/>
              </a:stretch>
            </p:blipFill>
            <p:spPr>
              <a:xfrm>
                <a:off x="2429630" y="7874610"/>
                <a:ext cx="152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70" name="Ink 569">
                <a:extLst>
                  <a:ext uri="{FF2B5EF4-FFF2-40B4-BE49-F238E27FC236}">
                    <a16:creationId xmlns:a16="http://schemas.microsoft.com/office/drawing/2014/main" id="{B0ABAD40-8B9F-F50C-A0A6-73F81510E86B}"/>
                  </a:ext>
                </a:extLst>
              </p14:cNvPr>
              <p14:cNvContentPartPr/>
              <p14:nvPr/>
            </p14:nvContentPartPr>
            <p14:xfrm>
              <a:off x="1546910" y="7746450"/>
              <a:ext cx="97200" cy="145440"/>
            </p14:xfrm>
          </p:contentPart>
        </mc:Choice>
        <mc:Fallback xmlns="">
          <p:pic>
            <p:nvPicPr>
              <p:cNvPr id="570" name="Ink 569">
                <a:extLst>
                  <a:ext uri="{FF2B5EF4-FFF2-40B4-BE49-F238E27FC236}">
                    <a16:creationId xmlns:a16="http://schemas.microsoft.com/office/drawing/2014/main" id="{B0ABAD40-8B9F-F50C-A0A6-73F81510E86B}"/>
                  </a:ext>
                </a:extLst>
              </p:cNvPr>
              <p:cNvPicPr/>
              <p:nvPr/>
            </p:nvPicPr>
            <p:blipFill>
              <a:blip r:embed="rId745"/>
              <a:stretch>
                <a:fillRect/>
              </a:stretch>
            </p:blipFill>
            <p:spPr>
              <a:xfrm>
                <a:off x="1528910" y="7728450"/>
                <a:ext cx="132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71" name="Ink 570">
                <a:extLst>
                  <a:ext uri="{FF2B5EF4-FFF2-40B4-BE49-F238E27FC236}">
                    <a16:creationId xmlns:a16="http://schemas.microsoft.com/office/drawing/2014/main" id="{B94A1CA4-7B05-6104-7FD1-486304E8499A}"/>
                  </a:ext>
                </a:extLst>
              </p14:cNvPr>
              <p14:cNvContentPartPr/>
              <p14:nvPr/>
            </p14:nvContentPartPr>
            <p14:xfrm>
              <a:off x="2201390" y="8397330"/>
              <a:ext cx="91440" cy="122040"/>
            </p14:xfrm>
          </p:contentPart>
        </mc:Choice>
        <mc:Fallback xmlns="">
          <p:pic>
            <p:nvPicPr>
              <p:cNvPr id="571" name="Ink 570">
                <a:extLst>
                  <a:ext uri="{FF2B5EF4-FFF2-40B4-BE49-F238E27FC236}">
                    <a16:creationId xmlns:a16="http://schemas.microsoft.com/office/drawing/2014/main" id="{B94A1CA4-7B05-6104-7FD1-486304E8499A}"/>
                  </a:ext>
                </a:extLst>
              </p:cNvPr>
              <p:cNvPicPr/>
              <p:nvPr/>
            </p:nvPicPr>
            <p:blipFill>
              <a:blip r:embed="rId747"/>
              <a:stretch>
                <a:fillRect/>
              </a:stretch>
            </p:blipFill>
            <p:spPr>
              <a:xfrm>
                <a:off x="2183750" y="8379690"/>
                <a:ext cx="127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2" name="Ink 571">
                <a:extLst>
                  <a:ext uri="{FF2B5EF4-FFF2-40B4-BE49-F238E27FC236}">
                    <a16:creationId xmlns:a16="http://schemas.microsoft.com/office/drawing/2014/main" id="{D4BF70A5-52F2-E49C-7B49-67899106A451}"/>
                  </a:ext>
                </a:extLst>
              </p14:cNvPr>
              <p14:cNvContentPartPr/>
              <p14:nvPr/>
            </p14:nvContentPartPr>
            <p14:xfrm>
              <a:off x="3138470" y="7208970"/>
              <a:ext cx="95040" cy="173160"/>
            </p14:xfrm>
          </p:contentPart>
        </mc:Choice>
        <mc:Fallback xmlns="">
          <p:pic>
            <p:nvPicPr>
              <p:cNvPr id="572" name="Ink 571">
                <a:extLst>
                  <a:ext uri="{FF2B5EF4-FFF2-40B4-BE49-F238E27FC236}">
                    <a16:creationId xmlns:a16="http://schemas.microsoft.com/office/drawing/2014/main" id="{D4BF70A5-52F2-E49C-7B49-67899106A451}"/>
                  </a:ext>
                </a:extLst>
              </p:cNvPr>
              <p:cNvPicPr/>
              <p:nvPr/>
            </p:nvPicPr>
            <p:blipFill>
              <a:blip r:embed="rId749"/>
              <a:stretch>
                <a:fillRect/>
              </a:stretch>
            </p:blipFill>
            <p:spPr>
              <a:xfrm>
                <a:off x="3120830" y="7190970"/>
                <a:ext cx="130680" cy="208800"/>
              </a:xfrm>
              <a:prstGeom prst="rect">
                <a:avLst/>
              </a:prstGeom>
            </p:spPr>
          </p:pic>
        </mc:Fallback>
      </mc:AlternateContent>
      <p:grpSp>
        <p:nvGrpSpPr>
          <p:cNvPr id="577" name="Group 576">
            <a:extLst>
              <a:ext uri="{FF2B5EF4-FFF2-40B4-BE49-F238E27FC236}">
                <a16:creationId xmlns:a16="http://schemas.microsoft.com/office/drawing/2014/main" id="{5E5DED33-D9E5-80D5-7403-E7E7C9735C6D}"/>
              </a:ext>
            </a:extLst>
          </p:cNvPr>
          <p:cNvGrpSpPr/>
          <p:nvPr/>
        </p:nvGrpSpPr>
        <p:grpSpPr>
          <a:xfrm>
            <a:off x="2974310" y="7613610"/>
            <a:ext cx="196560" cy="152640"/>
            <a:chOff x="2974310" y="7613610"/>
            <a:chExt cx="196560" cy="152640"/>
          </a:xfrm>
        </p:grpSpPr>
        <mc:AlternateContent xmlns:mc="http://schemas.openxmlformats.org/markup-compatibility/2006" xmlns:p14="http://schemas.microsoft.com/office/powerpoint/2010/main">
          <mc:Choice Requires="p14">
            <p:contentPart p14:bwMode="auto" r:id="rId750">
              <p14:nvContentPartPr>
                <p14:cNvPr id="573" name="Ink 572">
                  <a:extLst>
                    <a:ext uri="{FF2B5EF4-FFF2-40B4-BE49-F238E27FC236}">
                      <a16:creationId xmlns:a16="http://schemas.microsoft.com/office/drawing/2014/main" id="{CF2184D2-A8BE-B4C7-84EF-A20F96DC9FB5}"/>
                    </a:ext>
                  </a:extLst>
                </p14:cNvPr>
                <p14:cNvContentPartPr/>
                <p14:nvPr/>
              </p14:nvContentPartPr>
              <p14:xfrm>
                <a:off x="2979350" y="7622610"/>
                <a:ext cx="10440" cy="118080"/>
              </p14:xfrm>
            </p:contentPart>
          </mc:Choice>
          <mc:Fallback xmlns="">
            <p:pic>
              <p:nvPicPr>
                <p:cNvPr id="573" name="Ink 572">
                  <a:extLst>
                    <a:ext uri="{FF2B5EF4-FFF2-40B4-BE49-F238E27FC236}">
                      <a16:creationId xmlns:a16="http://schemas.microsoft.com/office/drawing/2014/main" id="{CF2184D2-A8BE-B4C7-84EF-A20F96DC9FB5}"/>
                    </a:ext>
                  </a:extLst>
                </p:cNvPr>
                <p:cNvPicPr/>
                <p:nvPr/>
              </p:nvPicPr>
              <p:blipFill>
                <a:blip r:embed="rId751"/>
                <a:stretch>
                  <a:fillRect/>
                </a:stretch>
              </p:blipFill>
              <p:spPr>
                <a:xfrm>
                  <a:off x="2961710" y="7604970"/>
                  <a:ext cx="46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4" name="Ink 573">
                  <a:extLst>
                    <a:ext uri="{FF2B5EF4-FFF2-40B4-BE49-F238E27FC236}">
                      <a16:creationId xmlns:a16="http://schemas.microsoft.com/office/drawing/2014/main" id="{86DA9785-2F04-DE14-8513-1F8764629DF7}"/>
                    </a:ext>
                  </a:extLst>
                </p14:cNvPr>
                <p14:cNvContentPartPr/>
                <p14:nvPr/>
              </p14:nvContentPartPr>
              <p14:xfrm>
                <a:off x="2974310" y="7690650"/>
                <a:ext cx="72720" cy="13680"/>
              </p14:xfrm>
            </p:contentPart>
          </mc:Choice>
          <mc:Fallback xmlns="">
            <p:pic>
              <p:nvPicPr>
                <p:cNvPr id="574" name="Ink 573">
                  <a:extLst>
                    <a:ext uri="{FF2B5EF4-FFF2-40B4-BE49-F238E27FC236}">
                      <a16:creationId xmlns:a16="http://schemas.microsoft.com/office/drawing/2014/main" id="{86DA9785-2F04-DE14-8513-1F8764629DF7}"/>
                    </a:ext>
                  </a:extLst>
                </p:cNvPr>
                <p:cNvPicPr/>
                <p:nvPr/>
              </p:nvPicPr>
              <p:blipFill>
                <a:blip r:embed="rId753"/>
                <a:stretch>
                  <a:fillRect/>
                </a:stretch>
              </p:blipFill>
              <p:spPr>
                <a:xfrm>
                  <a:off x="2956670" y="7673010"/>
                  <a:ext cx="108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Ink 574">
                  <a:extLst>
                    <a:ext uri="{FF2B5EF4-FFF2-40B4-BE49-F238E27FC236}">
                      <a16:creationId xmlns:a16="http://schemas.microsoft.com/office/drawing/2014/main" id="{BC656FFB-0500-7AEE-2211-79B75412D5BA}"/>
                    </a:ext>
                  </a:extLst>
                </p14:cNvPr>
                <p14:cNvContentPartPr/>
                <p14:nvPr/>
              </p14:nvContentPartPr>
              <p14:xfrm>
                <a:off x="3063590" y="7613610"/>
                <a:ext cx="19080" cy="127440"/>
              </p14:xfrm>
            </p:contentPart>
          </mc:Choice>
          <mc:Fallback xmlns="">
            <p:pic>
              <p:nvPicPr>
                <p:cNvPr id="575" name="Ink 574">
                  <a:extLst>
                    <a:ext uri="{FF2B5EF4-FFF2-40B4-BE49-F238E27FC236}">
                      <a16:creationId xmlns:a16="http://schemas.microsoft.com/office/drawing/2014/main" id="{BC656FFB-0500-7AEE-2211-79B75412D5BA}"/>
                    </a:ext>
                  </a:extLst>
                </p:cNvPr>
                <p:cNvPicPr/>
                <p:nvPr/>
              </p:nvPicPr>
              <p:blipFill>
                <a:blip r:embed="rId755"/>
                <a:stretch>
                  <a:fillRect/>
                </a:stretch>
              </p:blipFill>
              <p:spPr>
                <a:xfrm>
                  <a:off x="3045590" y="7595970"/>
                  <a:ext cx="5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Ink 575">
                  <a:extLst>
                    <a:ext uri="{FF2B5EF4-FFF2-40B4-BE49-F238E27FC236}">
                      <a16:creationId xmlns:a16="http://schemas.microsoft.com/office/drawing/2014/main" id="{F11752CE-E294-3078-6647-EB59B2FFA931}"/>
                    </a:ext>
                  </a:extLst>
                </p14:cNvPr>
                <p14:cNvContentPartPr/>
                <p14:nvPr/>
              </p14:nvContentPartPr>
              <p14:xfrm>
                <a:off x="3108230" y="7702890"/>
                <a:ext cx="62640" cy="63360"/>
              </p14:xfrm>
            </p:contentPart>
          </mc:Choice>
          <mc:Fallback xmlns="">
            <p:pic>
              <p:nvPicPr>
                <p:cNvPr id="576" name="Ink 575">
                  <a:extLst>
                    <a:ext uri="{FF2B5EF4-FFF2-40B4-BE49-F238E27FC236}">
                      <a16:creationId xmlns:a16="http://schemas.microsoft.com/office/drawing/2014/main" id="{F11752CE-E294-3078-6647-EB59B2FFA931}"/>
                    </a:ext>
                  </a:extLst>
                </p:cNvPr>
                <p:cNvPicPr/>
                <p:nvPr/>
              </p:nvPicPr>
              <p:blipFill>
                <a:blip r:embed="rId757"/>
                <a:stretch>
                  <a:fillRect/>
                </a:stretch>
              </p:blipFill>
              <p:spPr>
                <a:xfrm>
                  <a:off x="3090590" y="7685250"/>
                  <a:ext cx="98280" cy="99000"/>
                </a:xfrm>
                <a:prstGeom prst="rect">
                  <a:avLst/>
                </a:prstGeom>
              </p:spPr>
            </p:pic>
          </mc:Fallback>
        </mc:AlternateContent>
      </p:grpSp>
      <p:grpSp>
        <p:nvGrpSpPr>
          <p:cNvPr id="588" name="Group 587">
            <a:extLst>
              <a:ext uri="{FF2B5EF4-FFF2-40B4-BE49-F238E27FC236}">
                <a16:creationId xmlns:a16="http://schemas.microsoft.com/office/drawing/2014/main" id="{8FC82758-ED7B-1051-7184-1329C43EE0B5}"/>
              </a:ext>
            </a:extLst>
          </p:cNvPr>
          <p:cNvGrpSpPr/>
          <p:nvPr/>
        </p:nvGrpSpPr>
        <p:grpSpPr>
          <a:xfrm>
            <a:off x="2667590" y="7896930"/>
            <a:ext cx="502200" cy="231120"/>
            <a:chOff x="2667590" y="7896930"/>
            <a:chExt cx="502200" cy="231120"/>
          </a:xfrm>
        </p:grpSpPr>
        <mc:AlternateContent xmlns:mc="http://schemas.openxmlformats.org/markup-compatibility/2006" xmlns:p14="http://schemas.microsoft.com/office/powerpoint/2010/main">
          <mc:Choice Requires="p14">
            <p:contentPart p14:bwMode="auto" r:id="rId758">
              <p14:nvContentPartPr>
                <p14:cNvPr id="583" name="Ink 582">
                  <a:extLst>
                    <a:ext uri="{FF2B5EF4-FFF2-40B4-BE49-F238E27FC236}">
                      <a16:creationId xmlns:a16="http://schemas.microsoft.com/office/drawing/2014/main" id="{F0A7C07F-C1EB-0A93-D834-E111762A2D2A}"/>
                    </a:ext>
                  </a:extLst>
                </p14:cNvPr>
                <p14:cNvContentPartPr/>
                <p14:nvPr/>
              </p14:nvContentPartPr>
              <p14:xfrm>
                <a:off x="3036950" y="8006730"/>
                <a:ext cx="132840" cy="121320"/>
              </p14:xfrm>
            </p:contentPart>
          </mc:Choice>
          <mc:Fallback xmlns="">
            <p:pic>
              <p:nvPicPr>
                <p:cNvPr id="583" name="Ink 582">
                  <a:extLst>
                    <a:ext uri="{FF2B5EF4-FFF2-40B4-BE49-F238E27FC236}">
                      <a16:creationId xmlns:a16="http://schemas.microsoft.com/office/drawing/2014/main" id="{F0A7C07F-C1EB-0A93-D834-E111762A2D2A}"/>
                    </a:ext>
                  </a:extLst>
                </p:cNvPr>
                <p:cNvPicPr/>
                <p:nvPr/>
              </p:nvPicPr>
              <p:blipFill>
                <a:blip r:embed="rId759"/>
                <a:stretch>
                  <a:fillRect/>
                </a:stretch>
              </p:blipFill>
              <p:spPr>
                <a:xfrm>
                  <a:off x="3019310" y="7989090"/>
                  <a:ext cx="168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4" name="Ink 583">
                  <a:extLst>
                    <a:ext uri="{FF2B5EF4-FFF2-40B4-BE49-F238E27FC236}">
                      <a16:creationId xmlns:a16="http://schemas.microsoft.com/office/drawing/2014/main" id="{B0129840-4BC6-DC53-2C0E-08C2375169D4}"/>
                    </a:ext>
                  </a:extLst>
                </p14:cNvPr>
                <p14:cNvContentPartPr/>
                <p14:nvPr/>
              </p14:nvContentPartPr>
              <p14:xfrm>
                <a:off x="2670830" y="7905930"/>
                <a:ext cx="9360" cy="97560"/>
              </p14:xfrm>
            </p:contentPart>
          </mc:Choice>
          <mc:Fallback xmlns="">
            <p:pic>
              <p:nvPicPr>
                <p:cNvPr id="584" name="Ink 583">
                  <a:extLst>
                    <a:ext uri="{FF2B5EF4-FFF2-40B4-BE49-F238E27FC236}">
                      <a16:creationId xmlns:a16="http://schemas.microsoft.com/office/drawing/2014/main" id="{B0129840-4BC6-DC53-2C0E-08C2375169D4}"/>
                    </a:ext>
                  </a:extLst>
                </p:cNvPr>
                <p:cNvPicPr/>
                <p:nvPr/>
              </p:nvPicPr>
              <p:blipFill>
                <a:blip r:embed="rId761"/>
                <a:stretch>
                  <a:fillRect/>
                </a:stretch>
              </p:blipFill>
              <p:spPr>
                <a:xfrm>
                  <a:off x="2653190" y="7888290"/>
                  <a:ext cx="45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5" name="Ink 584">
                  <a:extLst>
                    <a:ext uri="{FF2B5EF4-FFF2-40B4-BE49-F238E27FC236}">
                      <a16:creationId xmlns:a16="http://schemas.microsoft.com/office/drawing/2014/main" id="{1231233B-D68B-56D1-8050-296580C912A8}"/>
                    </a:ext>
                  </a:extLst>
                </p14:cNvPr>
                <p14:cNvContentPartPr/>
                <p14:nvPr/>
              </p14:nvContentPartPr>
              <p14:xfrm>
                <a:off x="2667590" y="7958130"/>
                <a:ext cx="76680" cy="4680"/>
              </p14:xfrm>
            </p:contentPart>
          </mc:Choice>
          <mc:Fallback xmlns="">
            <p:pic>
              <p:nvPicPr>
                <p:cNvPr id="585" name="Ink 584">
                  <a:extLst>
                    <a:ext uri="{FF2B5EF4-FFF2-40B4-BE49-F238E27FC236}">
                      <a16:creationId xmlns:a16="http://schemas.microsoft.com/office/drawing/2014/main" id="{1231233B-D68B-56D1-8050-296580C912A8}"/>
                    </a:ext>
                  </a:extLst>
                </p:cNvPr>
                <p:cNvPicPr/>
                <p:nvPr/>
              </p:nvPicPr>
              <p:blipFill>
                <a:blip r:embed="rId763"/>
                <a:stretch>
                  <a:fillRect/>
                </a:stretch>
              </p:blipFill>
              <p:spPr>
                <a:xfrm>
                  <a:off x="2649590" y="7940130"/>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6" name="Ink 585">
                  <a:extLst>
                    <a:ext uri="{FF2B5EF4-FFF2-40B4-BE49-F238E27FC236}">
                      <a16:creationId xmlns:a16="http://schemas.microsoft.com/office/drawing/2014/main" id="{7D8D4411-EA78-898C-ED4C-6F56B1F12155}"/>
                    </a:ext>
                  </a:extLst>
                </p14:cNvPr>
                <p14:cNvContentPartPr/>
                <p14:nvPr/>
              </p14:nvContentPartPr>
              <p14:xfrm>
                <a:off x="2744990" y="7896930"/>
                <a:ext cx="20520" cy="127800"/>
              </p14:xfrm>
            </p:contentPart>
          </mc:Choice>
          <mc:Fallback xmlns="">
            <p:pic>
              <p:nvPicPr>
                <p:cNvPr id="586" name="Ink 585">
                  <a:extLst>
                    <a:ext uri="{FF2B5EF4-FFF2-40B4-BE49-F238E27FC236}">
                      <a16:creationId xmlns:a16="http://schemas.microsoft.com/office/drawing/2014/main" id="{7D8D4411-EA78-898C-ED4C-6F56B1F12155}"/>
                    </a:ext>
                  </a:extLst>
                </p:cNvPr>
                <p:cNvPicPr/>
                <p:nvPr/>
              </p:nvPicPr>
              <p:blipFill>
                <a:blip r:embed="rId765"/>
                <a:stretch>
                  <a:fillRect/>
                </a:stretch>
              </p:blipFill>
              <p:spPr>
                <a:xfrm>
                  <a:off x="2727350" y="7879290"/>
                  <a:ext cx="56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7" name="Ink 586">
                  <a:extLst>
                    <a:ext uri="{FF2B5EF4-FFF2-40B4-BE49-F238E27FC236}">
                      <a16:creationId xmlns:a16="http://schemas.microsoft.com/office/drawing/2014/main" id="{248CB2B3-1910-BA64-9648-A62ECA8E1AF9}"/>
                    </a:ext>
                  </a:extLst>
                </p14:cNvPr>
                <p14:cNvContentPartPr/>
                <p14:nvPr/>
              </p14:nvContentPartPr>
              <p14:xfrm>
                <a:off x="2789270" y="7981890"/>
                <a:ext cx="75240" cy="91800"/>
              </p14:xfrm>
            </p:contentPart>
          </mc:Choice>
          <mc:Fallback xmlns="">
            <p:pic>
              <p:nvPicPr>
                <p:cNvPr id="587" name="Ink 586">
                  <a:extLst>
                    <a:ext uri="{FF2B5EF4-FFF2-40B4-BE49-F238E27FC236}">
                      <a16:creationId xmlns:a16="http://schemas.microsoft.com/office/drawing/2014/main" id="{248CB2B3-1910-BA64-9648-A62ECA8E1AF9}"/>
                    </a:ext>
                  </a:extLst>
                </p:cNvPr>
                <p:cNvPicPr/>
                <p:nvPr/>
              </p:nvPicPr>
              <p:blipFill>
                <a:blip r:embed="rId767"/>
                <a:stretch>
                  <a:fillRect/>
                </a:stretch>
              </p:blipFill>
              <p:spPr>
                <a:xfrm>
                  <a:off x="2771270" y="7963890"/>
                  <a:ext cx="11088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8">
            <p14:nvContentPartPr>
              <p14:cNvPr id="589" name="Ink 588">
                <a:extLst>
                  <a:ext uri="{FF2B5EF4-FFF2-40B4-BE49-F238E27FC236}">
                    <a16:creationId xmlns:a16="http://schemas.microsoft.com/office/drawing/2014/main" id="{6D799B39-39B9-D126-1481-1C01EFB984B5}"/>
                  </a:ext>
                </a:extLst>
              </p14:cNvPr>
              <p14:cNvContentPartPr/>
              <p14:nvPr/>
            </p14:nvContentPartPr>
            <p14:xfrm>
              <a:off x="2767310" y="8441970"/>
              <a:ext cx="137880" cy="164520"/>
            </p14:xfrm>
          </p:contentPart>
        </mc:Choice>
        <mc:Fallback xmlns="">
          <p:pic>
            <p:nvPicPr>
              <p:cNvPr id="589" name="Ink 588">
                <a:extLst>
                  <a:ext uri="{FF2B5EF4-FFF2-40B4-BE49-F238E27FC236}">
                    <a16:creationId xmlns:a16="http://schemas.microsoft.com/office/drawing/2014/main" id="{6D799B39-39B9-D126-1481-1C01EFB984B5}"/>
                  </a:ext>
                </a:extLst>
              </p:cNvPr>
              <p:cNvPicPr/>
              <p:nvPr/>
            </p:nvPicPr>
            <p:blipFill>
              <a:blip r:embed="rId769"/>
              <a:stretch>
                <a:fillRect/>
              </a:stretch>
            </p:blipFill>
            <p:spPr>
              <a:xfrm>
                <a:off x="2749310" y="8424330"/>
                <a:ext cx="173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92" name="Ink 591">
                <a:extLst>
                  <a:ext uri="{FF2B5EF4-FFF2-40B4-BE49-F238E27FC236}">
                    <a16:creationId xmlns:a16="http://schemas.microsoft.com/office/drawing/2014/main" id="{DEF79AF2-24CE-8201-48B8-684C21B6387A}"/>
                  </a:ext>
                </a:extLst>
              </p14:cNvPr>
              <p14:cNvContentPartPr/>
              <p14:nvPr/>
            </p14:nvContentPartPr>
            <p14:xfrm>
              <a:off x="709910" y="7931130"/>
              <a:ext cx="60480" cy="77760"/>
            </p14:xfrm>
          </p:contentPart>
        </mc:Choice>
        <mc:Fallback xmlns="">
          <p:pic>
            <p:nvPicPr>
              <p:cNvPr id="592" name="Ink 591">
                <a:extLst>
                  <a:ext uri="{FF2B5EF4-FFF2-40B4-BE49-F238E27FC236}">
                    <a16:creationId xmlns:a16="http://schemas.microsoft.com/office/drawing/2014/main" id="{DEF79AF2-24CE-8201-48B8-684C21B6387A}"/>
                  </a:ext>
                </a:extLst>
              </p:cNvPr>
              <p:cNvPicPr/>
              <p:nvPr/>
            </p:nvPicPr>
            <p:blipFill>
              <a:blip r:embed="rId771"/>
              <a:stretch>
                <a:fillRect/>
              </a:stretch>
            </p:blipFill>
            <p:spPr>
              <a:xfrm>
                <a:off x="691910" y="7913490"/>
                <a:ext cx="96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93" name="Ink 592">
                <a:extLst>
                  <a:ext uri="{FF2B5EF4-FFF2-40B4-BE49-F238E27FC236}">
                    <a16:creationId xmlns:a16="http://schemas.microsoft.com/office/drawing/2014/main" id="{CB6B5018-4621-FFC9-AA77-63A460ABF3C9}"/>
                  </a:ext>
                </a:extLst>
              </p14:cNvPr>
              <p14:cNvContentPartPr/>
              <p14:nvPr/>
            </p14:nvContentPartPr>
            <p14:xfrm>
              <a:off x="2944790" y="6070650"/>
              <a:ext cx="47520" cy="75600"/>
            </p14:xfrm>
          </p:contentPart>
        </mc:Choice>
        <mc:Fallback xmlns="">
          <p:pic>
            <p:nvPicPr>
              <p:cNvPr id="593" name="Ink 592">
                <a:extLst>
                  <a:ext uri="{FF2B5EF4-FFF2-40B4-BE49-F238E27FC236}">
                    <a16:creationId xmlns:a16="http://schemas.microsoft.com/office/drawing/2014/main" id="{CB6B5018-4621-FFC9-AA77-63A460ABF3C9}"/>
                  </a:ext>
                </a:extLst>
              </p:cNvPr>
              <p:cNvPicPr/>
              <p:nvPr/>
            </p:nvPicPr>
            <p:blipFill>
              <a:blip r:embed="rId773"/>
              <a:stretch>
                <a:fillRect/>
              </a:stretch>
            </p:blipFill>
            <p:spPr>
              <a:xfrm>
                <a:off x="2926790" y="6052650"/>
                <a:ext cx="831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94" name="Ink 593">
                <a:extLst>
                  <a:ext uri="{FF2B5EF4-FFF2-40B4-BE49-F238E27FC236}">
                    <a16:creationId xmlns:a16="http://schemas.microsoft.com/office/drawing/2014/main" id="{85293A1C-158E-D73D-8C9A-0F90216F1784}"/>
                  </a:ext>
                </a:extLst>
              </p14:cNvPr>
              <p14:cNvContentPartPr/>
              <p14:nvPr/>
            </p14:nvContentPartPr>
            <p14:xfrm>
              <a:off x="3253310" y="6755010"/>
              <a:ext cx="84600" cy="83160"/>
            </p14:xfrm>
          </p:contentPart>
        </mc:Choice>
        <mc:Fallback xmlns="">
          <p:pic>
            <p:nvPicPr>
              <p:cNvPr id="594" name="Ink 593">
                <a:extLst>
                  <a:ext uri="{FF2B5EF4-FFF2-40B4-BE49-F238E27FC236}">
                    <a16:creationId xmlns:a16="http://schemas.microsoft.com/office/drawing/2014/main" id="{85293A1C-158E-D73D-8C9A-0F90216F1784}"/>
                  </a:ext>
                </a:extLst>
              </p:cNvPr>
              <p:cNvPicPr/>
              <p:nvPr/>
            </p:nvPicPr>
            <p:blipFill>
              <a:blip r:embed="rId775"/>
              <a:stretch>
                <a:fillRect/>
              </a:stretch>
            </p:blipFill>
            <p:spPr>
              <a:xfrm>
                <a:off x="3235310" y="6737010"/>
                <a:ext cx="120240" cy="118800"/>
              </a:xfrm>
              <a:prstGeom prst="rect">
                <a:avLst/>
              </a:prstGeom>
            </p:spPr>
          </p:pic>
        </mc:Fallback>
      </mc:AlternateContent>
      <p:grpSp>
        <p:nvGrpSpPr>
          <p:cNvPr id="599" name="Group 598">
            <a:extLst>
              <a:ext uri="{FF2B5EF4-FFF2-40B4-BE49-F238E27FC236}">
                <a16:creationId xmlns:a16="http://schemas.microsoft.com/office/drawing/2014/main" id="{641AF314-C322-76B9-0313-98FAFA932504}"/>
              </a:ext>
            </a:extLst>
          </p:cNvPr>
          <p:cNvGrpSpPr/>
          <p:nvPr/>
        </p:nvGrpSpPr>
        <p:grpSpPr>
          <a:xfrm>
            <a:off x="2662550" y="8720250"/>
            <a:ext cx="216000" cy="209520"/>
            <a:chOff x="2662550" y="8720250"/>
            <a:chExt cx="216000" cy="209520"/>
          </a:xfrm>
        </p:grpSpPr>
        <mc:AlternateContent xmlns:mc="http://schemas.openxmlformats.org/markup-compatibility/2006" xmlns:p14="http://schemas.microsoft.com/office/powerpoint/2010/main">
          <mc:Choice Requires="p14">
            <p:contentPart p14:bwMode="auto" r:id="rId776">
              <p14:nvContentPartPr>
                <p14:cNvPr id="595" name="Ink 594">
                  <a:extLst>
                    <a:ext uri="{FF2B5EF4-FFF2-40B4-BE49-F238E27FC236}">
                      <a16:creationId xmlns:a16="http://schemas.microsoft.com/office/drawing/2014/main" id="{BBF8ADF0-E5DD-EED6-5DDB-AE86276665E1}"/>
                    </a:ext>
                  </a:extLst>
                </p14:cNvPr>
                <p14:cNvContentPartPr/>
                <p14:nvPr/>
              </p14:nvContentPartPr>
              <p14:xfrm>
                <a:off x="2662550" y="8763450"/>
                <a:ext cx="18720" cy="135360"/>
              </p14:xfrm>
            </p:contentPart>
          </mc:Choice>
          <mc:Fallback xmlns="">
            <p:pic>
              <p:nvPicPr>
                <p:cNvPr id="595" name="Ink 594">
                  <a:extLst>
                    <a:ext uri="{FF2B5EF4-FFF2-40B4-BE49-F238E27FC236}">
                      <a16:creationId xmlns:a16="http://schemas.microsoft.com/office/drawing/2014/main" id="{BBF8ADF0-E5DD-EED6-5DDB-AE86276665E1}"/>
                    </a:ext>
                  </a:extLst>
                </p:cNvPr>
                <p:cNvPicPr/>
                <p:nvPr/>
              </p:nvPicPr>
              <p:blipFill>
                <a:blip r:embed="rId777"/>
                <a:stretch>
                  <a:fillRect/>
                </a:stretch>
              </p:blipFill>
              <p:spPr>
                <a:xfrm>
                  <a:off x="2644550" y="8745810"/>
                  <a:ext cx="54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6" name="Ink 595">
                  <a:extLst>
                    <a:ext uri="{FF2B5EF4-FFF2-40B4-BE49-F238E27FC236}">
                      <a16:creationId xmlns:a16="http://schemas.microsoft.com/office/drawing/2014/main" id="{4C291AB2-8CFE-2AB7-CF4B-E063E48C2A40}"/>
                    </a:ext>
                  </a:extLst>
                </p14:cNvPr>
                <p14:cNvContentPartPr/>
                <p14:nvPr/>
              </p14:nvContentPartPr>
              <p14:xfrm>
                <a:off x="2678030" y="8827170"/>
                <a:ext cx="67320" cy="12240"/>
              </p14:xfrm>
            </p:contentPart>
          </mc:Choice>
          <mc:Fallback xmlns="">
            <p:pic>
              <p:nvPicPr>
                <p:cNvPr id="596" name="Ink 595">
                  <a:extLst>
                    <a:ext uri="{FF2B5EF4-FFF2-40B4-BE49-F238E27FC236}">
                      <a16:creationId xmlns:a16="http://schemas.microsoft.com/office/drawing/2014/main" id="{4C291AB2-8CFE-2AB7-CF4B-E063E48C2A40}"/>
                    </a:ext>
                  </a:extLst>
                </p:cNvPr>
                <p:cNvPicPr/>
                <p:nvPr/>
              </p:nvPicPr>
              <p:blipFill>
                <a:blip r:embed="rId779"/>
                <a:stretch>
                  <a:fillRect/>
                </a:stretch>
              </p:blipFill>
              <p:spPr>
                <a:xfrm>
                  <a:off x="2660390" y="8809170"/>
                  <a:ext cx="102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7" name="Ink 596">
                  <a:extLst>
                    <a:ext uri="{FF2B5EF4-FFF2-40B4-BE49-F238E27FC236}">
                      <a16:creationId xmlns:a16="http://schemas.microsoft.com/office/drawing/2014/main" id="{46752A20-BA19-97CF-5018-29F99CB6A0A7}"/>
                    </a:ext>
                  </a:extLst>
                </p14:cNvPr>
                <p14:cNvContentPartPr/>
                <p14:nvPr/>
              </p14:nvContentPartPr>
              <p14:xfrm>
                <a:off x="2755430" y="8720250"/>
                <a:ext cx="18360" cy="200520"/>
              </p14:xfrm>
            </p:contentPart>
          </mc:Choice>
          <mc:Fallback xmlns="">
            <p:pic>
              <p:nvPicPr>
                <p:cNvPr id="597" name="Ink 596">
                  <a:extLst>
                    <a:ext uri="{FF2B5EF4-FFF2-40B4-BE49-F238E27FC236}">
                      <a16:creationId xmlns:a16="http://schemas.microsoft.com/office/drawing/2014/main" id="{46752A20-BA19-97CF-5018-29F99CB6A0A7}"/>
                    </a:ext>
                  </a:extLst>
                </p:cNvPr>
                <p:cNvPicPr/>
                <p:nvPr/>
              </p:nvPicPr>
              <p:blipFill>
                <a:blip r:embed="rId781"/>
                <a:stretch>
                  <a:fillRect/>
                </a:stretch>
              </p:blipFill>
              <p:spPr>
                <a:xfrm>
                  <a:off x="2737430" y="8702250"/>
                  <a:ext cx="54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8" name="Ink 597">
                  <a:extLst>
                    <a:ext uri="{FF2B5EF4-FFF2-40B4-BE49-F238E27FC236}">
                      <a16:creationId xmlns:a16="http://schemas.microsoft.com/office/drawing/2014/main" id="{37CC0C8D-70A8-BC4B-6048-F70EFFCF0CA0}"/>
                    </a:ext>
                  </a:extLst>
                </p14:cNvPr>
                <p14:cNvContentPartPr/>
                <p14:nvPr/>
              </p14:nvContentPartPr>
              <p14:xfrm>
                <a:off x="2809070" y="8863170"/>
                <a:ext cx="69480" cy="66600"/>
              </p14:xfrm>
            </p:contentPart>
          </mc:Choice>
          <mc:Fallback xmlns="">
            <p:pic>
              <p:nvPicPr>
                <p:cNvPr id="598" name="Ink 597">
                  <a:extLst>
                    <a:ext uri="{FF2B5EF4-FFF2-40B4-BE49-F238E27FC236}">
                      <a16:creationId xmlns:a16="http://schemas.microsoft.com/office/drawing/2014/main" id="{37CC0C8D-70A8-BC4B-6048-F70EFFCF0CA0}"/>
                    </a:ext>
                  </a:extLst>
                </p:cNvPr>
                <p:cNvPicPr/>
                <p:nvPr/>
              </p:nvPicPr>
              <p:blipFill>
                <a:blip r:embed="rId783"/>
                <a:stretch>
                  <a:fillRect/>
                </a:stretch>
              </p:blipFill>
              <p:spPr>
                <a:xfrm>
                  <a:off x="2791070" y="8845530"/>
                  <a:ext cx="105120" cy="102240"/>
                </a:xfrm>
                <a:prstGeom prst="rect">
                  <a:avLst/>
                </a:prstGeom>
              </p:spPr>
            </p:pic>
          </mc:Fallback>
        </mc:AlternateContent>
      </p:grpSp>
      <p:grpSp>
        <p:nvGrpSpPr>
          <p:cNvPr id="601" name="Group 600">
            <a:extLst>
              <a:ext uri="{FF2B5EF4-FFF2-40B4-BE49-F238E27FC236}">
                <a16:creationId xmlns:a16="http://schemas.microsoft.com/office/drawing/2014/main" id="{6FEA8DD4-22CE-518A-6A81-C9FDFC4A7CEC}"/>
              </a:ext>
            </a:extLst>
          </p:cNvPr>
          <p:cNvGrpSpPr/>
          <p:nvPr/>
        </p:nvGrpSpPr>
        <p:grpSpPr>
          <a:xfrm>
            <a:off x="1871630" y="8045610"/>
            <a:ext cx="394920" cy="271800"/>
            <a:chOff x="1871630" y="8045610"/>
            <a:chExt cx="394920" cy="271800"/>
          </a:xfrm>
        </p:grpSpPr>
        <mc:AlternateContent xmlns:mc="http://schemas.openxmlformats.org/markup-compatibility/2006" xmlns:p14="http://schemas.microsoft.com/office/powerpoint/2010/main">
          <mc:Choice Requires="p14">
            <p:contentPart p14:bwMode="auto" r:id="rId784">
              <p14:nvContentPartPr>
                <p14:cNvPr id="578" name="Ink 577">
                  <a:extLst>
                    <a:ext uri="{FF2B5EF4-FFF2-40B4-BE49-F238E27FC236}">
                      <a16:creationId xmlns:a16="http://schemas.microsoft.com/office/drawing/2014/main" id="{B813A96F-AACA-813B-F858-1B45ADAAF4CC}"/>
                    </a:ext>
                  </a:extLst>
                </p14:cNvPr>
                <p14:cNvContentPartPr/>
                <p14:nvPr/>
              </p14:nvContentPartPr>
              <p14:xfrm>
                <a:off x="2064590" y="8051730"/>
                <a:ext cx="12240" cy="125640"/>
              </p14:xfrm>
            </p:contentPart>
          </mc:Choice>
          <mc:Fallback xmlns="">
            <p:pic>
              <p:nvPicPr>
                <p:cNvPr id="578" name="Ink 577">
                  <a:extLst>
                    <a:ext uri="{FF2B5EF4-FFF2-40B4-BE49-F238E27FC236}">
                      <a16:creationId xmlns:a16="http://schemas.microsoft.com/office/drawing/2014/main" id="{B813A96F-AACA-813B-F858-1B45ADAAF4CC}"/>
                    </a:ext>
                  </a:extLst>
                </p:cNvPr>
                <p:cNvPicPr/>
                <p:nvPr/>
              </p:nvPicPr>
              <p:blipFill>
                <a:blip r:embed="rId785"/>
                <a:stretch>
                  <a:fillRect/>
                </a:stretch>
              </p:blipFill>
              <p:spPr>
                <a:xfrm>
                  <a:off x="2046950" y="8033730"/>
                  <a:ext cx="47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79" name="Ink 578">
                  <a:extLst>
                    <a:ext uri="{FF2B5EF4-FFF2-40B4-BE49-F238E27FC236}">
                      <a16:creationId xmlns:a16="http://schemas.microsoft.com/office/drawing/2014/main" id="{3CBDD042-8040-F70F-7F7C-3DB576E787E9}"/>
                    </a:ext>
                  </a:extLst>
                </p14:cNvPr>
                <p14:cNvContentPartPr/>
                <p14:nvPr/>
              </p14:nvContentPartPr>
              <p14:xfrm>
                <a:off x="2075030" y="8105370"/>
                <a:ext cx="74880" cy="16920"/>
              </p14:xfrm>
            </p:contentPart>
          </mc:Choice>
          <mc:Fallback xmlns="">
            <p:pic>
              <p:nvPicPr>
                <p:cNvPr id="579" name="Ink 578">
                  <a:extLst>
                    <a:ext uri="{FF2B5EF4-FFF2-40B4-BE49-F238E27FC236}">
                      <a16:creationId xmlns:a16="http://schemas.microsoft.com/office/drawing/2014/main" id="{3CBDD042-8040-F70F-7F7C-3DB576E787E9}"/>
                    </a:ext>
                  </a:extLst>
                </p:cNvPr>
                <p:cNvPicPr/>
                <p:nvPr/>
              </p:nvPicPr>
              <p:blipFill>
                <a:blip r:embed="rId787"/>
                <a:stretch>
                  <a:fillRect/>
                </a:stretch>
              </p:blipFill>
              <p:spPr>
                <a:xfrm>
                  <a:off x="2057390" y="8087730"/>
                  <a:ext cx="110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80" name="Ink 579">
                  <a:extLst>
                    <a:ext uri="{FF2B5EF4-FFF2-40B4-BE49-F238E27FC236}">
                      <a16:creationId xmlns:a16="http://schemas.microsoft.com/office/drawing/2014/main" id="{B7833DD1-16EF-7F7C-C59B-3B6A7BB91A9A}"/>
                    </a:ext>
                  </a:extLst>
                </p14:cNvPr>
                <p14:cNvContentPartPr/>
                <p14:nvPr/>
              </p14:nvContentPartPr>
              <p14:xfrm>
                <a:off x="2161790" y="8045610"/>
                <a:ext cx="15840" cy="129240"/>
              </p14:xfrm>
            </p:contentPart>
          </mc:Choice>
          <mc:Fallback xmlns="">
            <p:pic>
              <p:nvPicPr>
                <p:cNvPr id="580" name="Ink 579">
                  <a:extLst>
                    <a:ext uri="{FF2B5EF4-FFF2-40B4-BE49-F238E27FC236}">
                      <a16:creationId xmlns:a16="http://schemas.microsoft.com/office/drawing/2014/main" id="{B7833DD1-16EF-7F7C-C59B-3B6A7BB91A9A}"/>
                    </a:ext>
                  </a:extLst>
                </p:cNvPr>
                <p:cNvPicPr/>
                <p:nvPr/>
              </p:nvPicPr>
              <p:blipFill>
                <a:blip r:embed="rId789"/>
                <a:stretch>
                  <a:fillRect/>
                </a:stretch>
              </p:blipFill>
              <p:spPr>
                <a:xfrm>
                  <a:off x="2143790" y="8027610"/>
                  <a:ext cx="51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81" name="Ink 580">
                  <a:extLst>
                    <a:ext uri="{FF2B5EF4-FFF2-40B4-BE49-F238E27FC236}">
                      <a16:creationId xmlns:a16="http://schemas.microsoft.com/office/drawing/2014/main" id="{86ABFB75-B6AD-8767-B144-31EE73F201CF}"/>
                    </a:ext>
                  </a:extLst>
                </p14:cNvPr>
                <p14:cNvContentPartPr/>
                <p14:nvPr/>
              </p14:nvContentPartPr>
              <p14:xfrm>
                <a:off x="2217230" y="8129490"/>
                <a:ext cx="49320" cy="88560"/>
              </p14:xfrm>
            </p:contentPart>
          </mc:Choice>
          <mc:Fallback xmlns="">
            <p:pic>
              <p:nvPicPr>
                <p:cNvPr id="581" name="Ink 580">
                  <a:extLst>
                    <a:ext uri="{FF2B5EF4-FFF2-40B4-BE49-F238E27FC236}">
                      <a16:creationId xmlns:a16="http://schemas.microsoft.com/office/drawing/2014/main" id="{86ABFB75-B6AD-8767-B144-31EE73F201CF}"/>
                    </a:ext>
                  </a:extLst>
                </p:cNvPr>
                <p:cNvPicPr/>
                <p:nvPr/>
              </p:nvPicPr>
              <p:blipFill>
                <a:blip r:embed="rId791"/>
                <a:stretch>
                  <a:fillRect/>
                </a:stretch>
              </p:blipFill>
              <p:spPr>
                <a:xfrm>
                  <a:off x="2199230" y="8111490"/>
                  <a:ext cx="84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600" name="Ink 599">
                  <a:extLst>
                    <a:ext uri="{FF2B5EF4-FFF2-40B4-BE49-F238E27FC236}">
                      <a16:creationId xmlns:a16="http://schemas.microsoft.com/office/drawing/2014/main" id="{4E6672F7-1EEA-9405-8830-12EADEE655FB}"/>
                    </a:ext>
                  </a:extLst>
                </p14:cNvPr>
                <p14:cNvContentPartPr/>
                <p14:nvPr/>
              </p14:nvContentPartPr>
              <p14:xfrm>
                <a:off x="1871630" y="8182050"/>
                <a:ext cx="82800" cy="135360"/>
              </p14:xfrm>
            </p:contentPart>
          </mc:Choice>
          <mc:Fallback xmlns="">
            <p:pic>
              <p:nvPicPr>
                <p:cNvPr id="600" name="Ink 599">
                  <a:extLst>
                    <a:ext uri="{FF2B5EF4-FFF2-40B4-BE49-F238E27FC236}">
                      <a16:creationId xmlns:a16="http://schemas.microsoft.com/office/drawing/2014/main" id="{4E6672F7-1EEA-9405-8830-12EADEE655FB}"/>
                    </a:ext>
                  </a:extLst>
                </p:cNvPr>
                <p:cNvPicPr/>
                <p:nvPr/>
              </p:nvPicPr>
              <p:blipFill>
                <a:blip r:embed="rId793"/>
                <a:stretch>
                  <a:fillRect/>
                </a:stretch>
              </p:blipFill>
              <p:spPr>
                <a:xfrm>
                  <a:off x="1853990" y="8164050"/>
                  <a:ext cx="11844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4">
            <p14:nvContentPartPr>
              <p14:cNvPr id="602" name="Ink 601">
                <a:extLst>
                  <a:ext uri="{FF2B5EF4-FFF2-40B4-BE49-F238E27FC236}">
                    <a16:creationId xmlns:a16="http://schemas.microsoft.com/office/drawing/2014/main" id="{9750E264-CE18-A6EC-7547-0CD93DB4B6E3}"/>
                  </a:ext>
                </a:extLst>
              </p14:cNvPr>
              <p14:cNvContentPartPr/>
              <p14:nvPr/>
            </p14:nvContentPartPr>
            <p14:xfrm>
              <a:off x="2540870" y="8267730"/>
              <a:ext cx="86040" cy="100080"/>
            </p14:xfrm>
          </p:contentPart>
        </mc:Choice>
        <mc:Fallback xmlns="">
          <p:pic>
            <p:nvPicPr>
              <p:cNvPr id="602" name="Ink 601">
                <a:extLst>
                  <a:ext uri="{FF2B5EF4-FFF2-40B4-BE49-F238E27FC236}">
                    <a16:creationId xmlns:a16="http://schemas.microsoft.com/office/drawing/2014/main" id="{9750E264-CE18-A6EC-7547-0CD93DB4B6E3}"/>
                  </a:ext>
                </a:extLst>
              </p:cNvPr>
              <p:cNvPicPr/>
              <p:nvPr/>
            </p:nvPicPr>
            <p:blipFill>
              <a:blip r:embed="rId795"/>
              <a:stretch>
                <a:fillRect/>
              </a:stretch>
            </p:blipFill>
            <p:spPr>
              <a:xfrm>
                <a:off x="2523230" y="8249730"/>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603" name="Ink 602">
                <a:extLst>
                  <a:ext uri="{FF2B5EF4-FFF2-40B4-BE49-F238E27FC236}">
                    <a16:creationId xmlns:a16="http://schemas.microsoft.com/office/drawing/2014/main" id="{0787650D-E49C-C622-C5FD-65E20C70BFCC}"/>
                  </a:ext>
                </a:extLst>
              </p14:cNvPr>
              <p14:cNvContentPartPr/>
              <p14:nvPr/>
            </p14:nvContentPartPr>
            <p14:xfrm>
              <a:off x="3118670" y="8278530"/>
              <a:ext cx="145800" cy="108720"/>
            </p14:xfrm>
          </p:contentPart>
        </mc:Choice>
        <mc:Fallback xmlns="">
          <p:pic>
            <p:nvPicPr>
              <p:cNvPr id="603" name="Ink 602">
                <a:extLst>
                  <a:ext uri="{FF2B5EF4-FFF2-40B4-BE49-F238E27FC236}">
                    <a16:creationId xmlns:a16="http://schemas.microsoft.com/office/drawing/2014/main" id="{0787650D-E49C-C622-C5FD-65E20C70BFCC}"/>
                  </a:ext>
                </a:extLst>
              </p:cNvPr>
              <p:cNvPicPr/>
              <p:nvPr/>
            </p:nvPicPr>
            <p:blipFill>
              <a:blip r:embed="rId797"/>
              <a:stretch>
                <a:fillRect/>
              </a:stretch>
            </p:blipFill>
            <p:spPr>
              <a:xfrm>
                <a:off x="3100670" y="8260890"/>
                <a:ext cx="181440" cy="144360"/>
              </a:xfrm>
              <a:prstGeom prst="rect">
                <a:avLst/>
              </a:prstGeom>
            </p:spPr>
          </p:pic>
        </mc:Fallback>
      </mc:AlternateContent>
      <p:grpSp>
        <p:nvGrpSpPr>
          <p:cNvPr id="609" name="Group 608">
            <a:extLst>
              <a:ext uri="{FF2B5EF4-FFF2-40B4-BE49-F238E27FC236}">
                <a16:creationId xmlns:a16="http://schemas.microsoft.com/office/drawing/2014/main" id="{01505EA6-F72A-2CC3-3394-2865206FB7FD}"/>
              </a:ext>
            </a:extLst>
          </p:cNvPr>
          <p:cNvGrpSpPr/>
          <p:nvPr/>
        </p:nvGrpSpPr>
        <p:grpSpPr>
          <a:xfrm>
            <a:off x="3257990" y="8491650"/>
            <a:ext cx="197280" cy="162720"/>
            <a:chOff x="3257990" y="8491650"/>
            <a:chExt cx="197280" cy="162720"/>
          </a:xfrm>
        </p:grpSpPr>
        <mc:AlternateContent xmlns:mc="http://schemas.openxmlformats.org/markup-compatibility/2006" xmlns:p14="http://schemas.microsoft.com/office/powerpoint/2010/main">
          <mc:Choice Requires="p14">
            <p:contentPart p14:bwMode="auto" r:id="rId798">
              <p14:nvContentPartPr>
                <p14:cNvPr id="604" name="Ink 603">
                  <a:extLst>
                    <a:ext uri="{FF2B5EF4-FFF2-40B4-BE49-F238E27FC236}">
                      <a16:creationId xmlns:a16="http://schemas.microsoft.com/office/drawing/2014/main" id="{40C4B82D-AB0C-F3CE-4B91-3F41BF8172DE}"/>
                    </a:ext>
                  </a:extLst>
                </p14:cNvPr>
                <p14:cNvContentPartPr/>
                <p14:nvPr/>
              </p14:nvContentPartPr>
              <p14:xfrm>
                <a:off x="3261230" y="8525850"/>
                <a:ext cx="5760" cy="89640"/>
              </p14:xfrm>
            </p:contentPart>
          </mc:Choice>
          <mc:Fallback xmlns="">
            <p:pic>
              <p:nvPicPr>
                <p:cNvPr id="604" name="Ink 603">
                  <a:extLst>
                    <a:ext uri="{FF2B5EF4-FFF2-40B4-BE49-F238E27FC236}">
                      <a16:creationId xmlns:a16="http://schemas.microsoft.com/office/drawing/2014/main" id="{40C4B82D-AB0C-F3CE-4B91-3F41BF8172DE}"/>
                    </a:ext>
                  </a:extLst>
                </p:cNvPr>
                <p:cNvPicPr/>
                <p:nvPr/>
              </p:nvPicPr>
              <p:blipFill>
                <a:blip r:embed="rId799"/>
                <a:stretch>
                  <a:fillRect/>
                </a:stretch>
              </p:blipFill>
              <p:spPr>
                <a:xfrm>
                  <a:off x="3243230" y="8508210"/>
                  <a:ext cx="4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605" name="Ink 604">
                  <a:extLst>
                    <a:ext uri="{FF2B5EF4-FFF2-40B4-BE49-F238E27FC236}">
                      <a16:creationId xmlns:a16="http://schemas.microsoft.com/office/drawing/2014/main" id="{7A5AD767-6756-EC09-F3ED-35FFE3FCC16E}"/>
                    </a:ext>
                  </a:extLst>
                </p14:cNvPr>
                <p14:cNvContentPartPr/>
                <p14:nvPr/>
              </p14:nvContentPartPr>
              <p14:xfrm>
                <a:off x="3257990" y="8564010"/>
                <a:ext cx="69120" cy="16560"/>
              </p14:xfrm>
            </p:contentPart>
          </mc:Choice>
          <mc:Fallback xmlns="">
            <p:pic>
              <p:nvPicPr>
                <p:cNvPr id="605" name="Ink 604">
                  <a:extLst>
                    <a:ext uri="{FF2B5EF4-FFF2-40B4-BE49-F238E27FC236}">
                      <a16:creationId xmlns:a16="http://schemas.microsoft.com/office/drawing/2014/main" id="{7A5AD767-6756-EC09-F3ED-35FFE3FCC16E}"/>
                    </a:ext>
                  </a:extLst>
                </p:cNvPr>
                <p:cNvPicPr/>
                <p:nvPr/>
              </p:nvPicPr>
              <p:blipFill>
                <a:blip r:embed="rId801"/>
                <a:stretch>
                  <a:fillRect/>
                </a:stretch>
              </p:blipFill>
              <p:spPr>
                <a:xfrm>
                  <a:off x="3239990" y="8546370"/>
                  <a:ext cx="104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606" name="Ink 605">
                  <a:extLst>
                    <a:ext uri="{FF2B5EF4-FFF2-40B4-BE49-F238E27FC236}">
                      <a16:creationId xmlns:a16="http://schemas.microsoft.com/office/drawing/2014/main" id="{FD4D53A6-0D3F-D14A-3DA5-4C837B93F75D}"/>
                    </a:ext>
                  </a:extLst>
                </p14:cNvPr>
                <p14:cNvContentPartPr/>
                <p14:nvPr/>
              </p14:nvContentPartPr>
              <p14:xfrm>
                <a:off x="3332870" y="8491650"/>
                <a:ext cx="12240" cy="140400"/>
              </p14:xfrm>
            </p:contentPart>
          </mc:Choice>
          <mc:Fallback xmlns="">
            <p:pic>
              <p:nvPicPr>
                <p:cNvPr id="606" name="Ink 605">
                  <a:extLst>
                    <a:ext uri="{FF2B5EF4-FFF2-40B4-BE49-F238E27FC236}">
                      <a16:creationId xmlns:a16="http://schemas.microsoft.com/office/drawing/2014/main" id="{FD4D53A6-0D3F-D14A-3DA5-4C837B93F75D}"/>
                    </a:ext>
                  </a:extLst>
                </p:cNvPr>
                <p:cNvPicPr/>
                <p:nvPr/>
              </p:nvPicPr>
              <p:blipFill>
                <a:blip r:embed="rId803"/>
                <a:stretch>
                  <a:fillRect/>
                </a:stretch>
              </p:blipFill>
              <p:spPr>
                <a:xfrm>
                  <a:off x="3314870" y="8473650"/>
                  <a:ext cx="47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607" name="Ink 606">
                  <a:extLst>
                    <a:ext uri="{FF2B5EF4-FFF2-40B4-BE49-F238E27FC236}">
                      <a16:creationId xmlns:a16="http://schemas.microsoft.com/office/drawing/2014/main" id="{587524EB-2101-3E8F-E483-8060C773CAB4}"/>
                    </a:ext>
                  </a:extLst>
                </p14:cNvPr>
                <p14:cNvContentPartPr/>
                <p14:nvPr/>
              </p14:nvContentPartPr>
              <p14:xfrm>
                <a:off x="3378950" y="8585970"/>
                <a:ext cx="76320" cy="68400"/>
              </p14:xfrm>
            </p:contentPart>
          </mc:Choice>
          <mc:Fallback xmlns="">
            <p:pic>
              <p:nvPicPr>
                <p:cNvPr id="607" name="Ink 606">
                  <a:extLst>
                    <a:ext uri="{FF2B5EF4-FFF2-40B4-BE49-F238E27FC236}">
                      <a16:creationId xmlns:a16="http://schemas.microsoft.com/office/drawing/2014/main" id="{587524EB-2101-3E8F-E483-8060C773CAB4}"/>
                    </a:ext>
                  </a:extLst>
                </p:cNvPr>
                <p:cNvPicPr/>
                <p:nvPr/>
              </p:nvPicPr>
              <p:blipFill>
                <a:blip r:embed="rId805"/>
                <a:stretch>
                  <a:fillRect/>
                </a:stretch>
              </p:blipFill>
              <p:spPr>
                <a:xfrm>
                  <a:off x="3360950" y="8567970"/>
                  <a:ext cx="1119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6">
            <p14:nvContentPartPr>
              <p14:cNvPr id="608" name="Ink 607">
                <a:extLst>
                  <a:ext uri="{FF2B5EF4-FFF2-40B4-BE49-F238E27FC236}">
                    <a16:creationId xmlns:a16="http://schemas.microsoft.com/office/drawing/2014/main" id="{23C2CD26-ED46-61F2-7FFF-460FEFF84C91}"/>
                  </a:ext>
                </a:extLst>
              </p14:cNvPr>
              <p14:cNvContentPartPr/>
              <p14:nvPr/>
            </p14:nvContentPartPr>
            <p14:xfrm>
              <a:off x="3375350" y="7959210"/>
              <a:ext cx="115920" cy="165240"/>
            </p14:xfrm>
          </p:contentPart>
        </mc:Choice>
        <mc:Fallback xmlns="">
          <p:pic>
            <p:nvPicPr>
              <p:cNvPr id="608" name="Ink 607">
                <a:extLst>
                  <a:ext uri="{FF2B5EF4-FFF2-40B4-BE49-F238E27FC236}">
                    <a16:creationId xmlns:a16="http://schemas.microsoft.com/office/drawing/2014/main" id="{23C2CD26-ED46-61F2-7FFF-460FEFF84C91}"/>
                  </a:ext>
                </a:extLst>
              </p:cNvPr>
              <p:cNvPicPr/>
              <p:nvPr/>
            </p:nvPicPr>
            <p:blipFill>
              <a:blip r:embed="rId807"/>
              <a:stretch>
                <a:fillRect/>
              </a:stretch>
            </p:blipFill>
            <p:spPr>
              <a:xfrm>
                <a:off x="3357710" y="7941570"/>
                <a:ext cx="151560" cy="200880"/>
              </a:xfrm>
              <a:prstGeom prst="rect">
                <a:avLst/>
              </a:prstGeom>
            </p:spPr>
          </p:pic>
        </mc:Fallback>
      </mc:AlternateContent>
      <p:grpSp>
        <p:nvGrpSpPr>
          <p:cNvPr id="613" name="Group 612">
            <a:extLst>
              <a:ext uri="{FF2B5EF4-FFF2-40B4-BE49-F238E27FC236}">
                <a16:creationId xmlns:a16="http://schemas.microsoft.com/office/drawing/2014/main" id="{B628359B-1060-CA04-F536-739996479FC0}"/>
              </a:ext>
            </a:extLst>
          </p:cNvPr>
          <p:cNvGrpSpPr/>
          <p:nvPr/>
        </p:nvGrpSpPr>
        <p:grpSpPr>
          <a:xfrm>
            <a:off x="3773870" y="8363490"/>
            <a:ext cx="474840" cy="207360"/>
            <a:chOff x="3773870" y="8363490"/>
            <a:chExt cx="474840" cy="207360"/>
          </a:xfrm>
        </p:grpSpPr>
        <mc:AlternateContent xmlns:mc="http://schemas.openxmlformats.org/markup-compatibility/2006" xmlns:p14="http://schemas.microsoft.com/office/powerpoint/2010/main">
          <mc:Choice Requires="p14">
            <p:contentPart p14:bwMode="auto" r:id="rId808">
              <p14:nvContentPartPr>
                <p14:cNvPr id="610" name="Ink 609">
                  <a:extLst>
                    <a:ext uri="{FF2B5EF4-FFF2-40B4-BE49-F238E27FC236}">
                      <a16:creationId xmlns:a16="http://schemas.microsoft.com/office/drawing/2014/main" id="{17C8B284-01A4-5170-3723-E62DB7CCA029}"/>
                    </a:ext>
                  </a:extLst>
                </p14:cNvPr>
                <p14:cNvContentPartPr/>
                <p14:nvPr/>
              </p14:nvContentPartPr>
              <p14:xfrm>
                <a:off x="3773870" y="8363490"/>
                <a:ext cx="133920" cy="207360"/>
              </p14:xfrm>
            </p:contentPart>
          </mc:Choice>
          <mc:Fallback xmlns="">
            <p:pic>
              <p:nvPicPr>
                <p:cNvPr id="610" name="Ink 609">
                  <a:extLst>
                    <a:ext uri="{FF2B5EF4-FFF2-40B4-BE49-F238E27FC236}">
                      <a16:creationId xmlns:a16="http://schemas.microsoft.com/office/drawing/2014/main" id="{17C8B284-01A4-5170-3723-E62DB7CCA029}"/>
                    </a:ext>
                  </a:extLst>
                </p:cNvPr>
                <p:cNvPicPr/>
                <p:nvPr/>
              </p:nvPicPr>
              <p:blipFill>
                <a:blip r:embed="rId809"/>
                <a:stretch>
                  <a:fillRect/>
                </a:stretch>
              </p:blipFill>
              <p:spPr>
                <a:xfrm>
                  <a:off x="3756230" y="8345490"/>
                  <a:ext cx="169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11" name="Ink 610">
                  <a:extLst>
                    <a:ext uri="{FF2B5EF4-FFF2-40B4-BE49-F238E27FC236}">
                      <a16:creationId xmlns:a16="http://schemas.microsoft.com/office/drawing/2014/main" id="{1299F6DB-4882-2187-9181-609698EFDA87}"/>
                    </a:ext>
                  </a:extLst>
                </p14:cNvPr>
                <p14:cNvContentPartPr/>
                <p14:nvPr/>
              </p14:nvContentPartPr>
              <p14:xfrm>
                <a:off x="4001030" y="8472570"/>
                <a:ext cx="49680" cy="12600"/>
              </p14:xfrm>
            </p:contentPart>
          </mc:Choice>
          <mc:Fallback xmlns="">
            <p:pic>
              <p:nvPicPr>
                <p:cNvPr id="611" name="Ink 610">
                  <a:extLst>
                    <a:ext uri="{FF2B5EF4-FFF2-40B4-BE49-F238E27FC236}">
                      <a16:creationId xmlns:a16="http://schemas.microsoft.com/office/drawing/2014/main" id="{1299F6DB-4882-2187-9181-609698EFDA87}"/>
                    </a:ext>
                  </a:extLst>
                </p:cNvPr>
                <p:cNvPicPr/>
                <p:nvPr/>
              </p:nvPicPr>
              <p:blipFill>
                <a:blip r:embed="rId811"/>
                <a:stretch>
                  <a:fillRect/>
                </a:stretch>
              </p:blipFill>
              <p:spPr>
                <a:xfrm>
                  <a:off x="3983390" y="8454570"/>
                  <a:ext cx="85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12" name="Ink 611">
                  <a:extLst>
                    <a:ext uri="{FF2B5EF4-FFF2-40B4-BE49-F238E27FC236}">
                      <a16:creationId xmlns:a16="http://schemas.microsoft.com/office/drawing/2014/main" id="{970C7867-571F-EDE0-8F34-5C2ACB7898AB}"/>
                    </a:ext>
                  </a:extLst>
                </p14:cNvPr>
                <p14:cNvContentPartPr/>
                <p14:nvPr/>
              </p14:nvContentPartPr>
              <p14:xfrm>
                <a:off x="4118030" y="8404170"/>
                <a:ext cx="130680" cy="143640"/>
              </p14:xfrm>
            </p:contentPart>
          </mc:Choice>
          <mc:Fallback xmlns="">
            <p:pic>
              <p:nvPicPr>
                <p:cNvPr id="612" name="Ink 611">
                  <a:extLst>
                    <a:ext uri="{FF2B5EF4-FFF2-40B4-BE49-F238E27FC236}">
                      <a16:creationId xmlns:a16="http://schemas.microsoft.com/office/drawing/2014/main" id="{970C7867-571F-EDE0-8F34-5C2ACB7898AB}"/>
                    </a:ext>
                  </a:extLst>
                </p:cNvPr>
                <p:cNvPicPr/>
                <p:nvPr/>
              </p:nvPicPr>
              <p:blipFill>
                <a:blip r:embed="rId813"/>
                <a:stretch>
                  <a:fillRect/>
                </a:stretch>
              </p:blipFill>
              <p:spPr>
                <a:xfrm>
                  <a:off x="4100030" y="8386170"/>
                  <a:ext cx="166320" cy="179280"/>
                </a:xfrm>
                <a:prstGeom prst="rect">
                  <a:avLst/>
                </a:prstGeom>
              </p:spPr>
            </p:pic>
          </mc:Fallback>
        </mc:AlternateContent>
      </p:grpSp>
      <p:grpSp>
        <p:nvGrpSpPr>
          <p:cNvPr id="619" name="Group 618">
            <a:extLst>
              <a:ext uri="{FF2B5EF4-FFF2-40B4-BE49-F238E27FC236}">
                <a16:creationId xmlns:a16="http://schemas.microsoft.com/office/drawing/2014/main" id="{9C323BB0-E9AC-C6DA-BCF1-1D08494FE31A}"/>
              </a:ext>
            </a:extLst>
          </p:cNvPr>
          <p:cNvGrpSpPr/>
          <p:nvPr/>
        </p:nvGrpSpPr>
        <p:grpSpPr>
          <a:xfrm>
            <a:off x="2672990" y="9098970"/>
            <a:ext cx="410760" cy="186480"/>
            <a:chOff x="2672990" y="9098970"/>
            <a:chExt cx="410760" cy="186480"/>
          </a:xfrm>
        </p:grpSpPr>
        <mc:AlternateContent xmlns:mc="http://schemas.openxmlformats.org/markup-compatibility/2006" xmlns:p14="http://schemas.microsoft.com/office/powerpoint/2010/main">
          <mc:Choice Requires="p14">
            <p:contentPart p14:bwMode="auto" r:id="rId814">
              <p14:nvContentPartPr>
                <p14:cNvPr id="614" name="Ink 613">
                  <a:extLst>
                    <a:ext uri="{FF2B5EF4-FFF2-40B4-BE49-F238E27FC236}">
                      <a16:creationId xmlns:a16="http://schemas.microsoft.com/office/drawing/2014/main" id="{F15C7CC1-6FC9-E3CD-9A44-8D86084D6290}"/>
                    </a:ext>
                  </a:extLst>
                </p14:cNvPr>
                <p14:cNvContentPartPr/>
                <p14:nvPr/>
              </p14:nvContentPartPr>
              <p14:xfrm>
                <a:off x="2672990" y="9098970"/>
                <a:ext cx="97560" cy="140400"/>
              </p14:xfrm>
            </p:contentPart>
          </mc:Choice>
          <mc:Fallback xmlns="">
            <p:pic>
              <p:nvPicPr>
                <p:cNvPr id="614" name="Ink 613">
                  <a:extLst>
                    <a:ext uri="{FF2B5EF4-FFF2-40B4-BE49-F238E27FC236}">
                      <a16:creationId xmlns:a16="http://schemas.microsoft.com/office/drawing/2014/main" id="{F15C7CC1-6FC9-E3CD-9A44-8D86084D6290}"/>
                    </a:ext>
                  </a:extLst>
                </p:cNvPr>
                <p:cNvPicPr/>
                <p:nvPr/>
              </p:nvPicPr>
              <p:blipFill>
                <a:blip r:embed="rId815"/>
                <a:stretch>
                  <a:fillRect/>
                </a:stretch>
              </p:blipFill>
              <p:spPr>
                <a:xfrm>
                  <a:off x="2655350" y="9080970"/>
                  <a:ext cx="13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15" name="Ink 614">
                  <a:extLst>
                    <a:ext uri="{FF2B5EF4-FFF2-40B4-BE49-F238E27FC236}">
                      <a16:creationId xmlns:a16="http://schemas.microsoft.com/office/drawing/2014/main" id="{A66C470E-FF06-A7EE-D4DB-AEE601C2D0FA}"/>
                    </a:ext>
                  </a:extLst>
                </p14:cNvPr>
                <p14:cNvContentPartPr/>
                <p14:nvPr/>
              </p14:nvContentPartPr>
              <p14:xfrm>
                <a:off x="2846510" y="9162330"/>
                <a:ext cx="44280" cy="14760"/>
              </p14:xfrm>
            </p:contentPart>
          </mc:Choice>
          <mc:Fallback xmlns="">
            <p:pic>
              <p:nvPicPr>
                <p:cNvPr id="615" name="Ink 614">
                  <a:extLst>
                    <a:ext uri="{FF2B5EF4-FFF2-40B4-BE49-F238E27FC236}">
                      <a16:creationId xmlns:a16="http://schemas.microsoft.com/office/drawing/2014/main" id="{A66C470E-FF06-A7EE-D4DB-AEE601C2D0FA}"/>
                    </a:ext>
                  </a:extLst>
                </p:cNvPr>
                <p:cNvPicPr/>
                <p:nvPr/>
              </p:nvPicPr>
              <p:blipFill>
                <a:blip r:embed="rId817"/>
                <a:stretch>
                  <a:fillRect/>
                </a:stretch>
              </p:blipFill>
              <p:spPr>
                <a:xfrm>
                  <a:off x="2828870" y="9144690"/>
                  <a:ext cx="7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18" name="Ink 617">
                  <a:extLst>
                    <a:ext uri="{FF2B5EF4-FFF2-40B4-BE49-F238E27FC236}">
                      <a16:creationId xmlns:a16="http://schemas.microsoft.com/office/drawing/2014/main" id="{42B046CA-42BD-2158-64C6-D52666CD740E}"/>
                    </a:ext>
                  </a:extLst>
                </p14:cNvPr>
                <p14:cNvContentPartPr/>
                <p14:nvPr/>
              </p14:nvContentPartPr>
              <p14:xfrm>
                <a:off x="2963870" y="9125970"/>
                <a:ext cx="119880" cy="159480"/>
              </p14:xfrm>
            </p:contentPart>
          </mc:Choice>
          <mc:Fallback xmlns="">
            <p:pic>
              <p:nvPicPr>
                <p:cNvPr id="618" name="Ink 617">
                  <a:extLst>
                    <a:ext uri="{FF2B5EF4-FFF2-40B4-BE49-F238E27FC236}">
                      <a16:creationId xmlns:a16="http://schemas.microsoft.com/office/drawing/2014/main" id="{42B046CA-42BD-2158-64C6-D52666CD740E}"/>
                    </a:ext>
                  </a:extLst>
                </p:cNvPr>
                <p:cNvPicPr/>
                <p:nvPr/>
              </p:nvPicPr>
              <p:blipFill>
                <a:blip r:embed="rId819"/>
                <a:stretch>
                  <a:fillRect/>
                </a:stretch>
              </p:blipFill>
              <p:spPr>
                <a:xfrm>
                  <a:off x="2945870" y="9108330"/>
                  <a:ext cx="15552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0">
            <p14:nvContentPartPr>
              <p14:cNvPr id="620" name="Ink 619">
                <a:extLst>
                  <a:ext uri="{FF2B5EF4-FFF2-40B4-BE49-F238E27FC236}">
                    <a16:creationId xmlns:a16="http://schemas.microsoft.com/office/drawing/2014/main" id="{EC94185E-72B5-E47B-ABCE-1CE4F0F63A34}"/>
                  </a:ext>
                </a:extLst>
              </p14:cNvPr>
              <p14:cNvContentPartPr/>
              <p14:nvPr/>
            </p14:nvContentPartPr>
            <p14:xfrm>
              <a:off x="3720950" y="8958210"/>
              <a:ext cx="114840" cy="147240"/>
            </p14:xfrm>
          </p:contentPart>
        </mc:Choice>
        <mc:Fallback xmlns="">
          <p:pic>
            <p:nvPicPr>
              <p:cNvPr id="620" name="Ink 619">
                <a:extLst>
                  <a:ext uri="{FF2B5EF4-FFF2-40B4-BE49-F238E27FC236}">
                    <a16:creationId xmlns:a16="http://schemas.microsoft.com/office/drawing/2014/main" id="{EC94185E-72B5-E47B-ABCE-1CE4F0F63A34}"/>
                  </a:ext>
                </a:extLst>
              </p:cNvPr>
              <p:cNvPicPr/>
              <p:nvPr/>
            </p:nvPicPr>
            <p:blipFill>
              <a:blip r:embed="rId821"/>
              <a:stretch>
                <a:fillRect/>
              </a:stretch>
            </p:blipFill>
            <p:spPr>
              <a:xfrm>
                <a:off x="3703310" y="8940570"/>
                <a:ext cx="150480" cy="182880"/>
              </a:xfrm>
              <a:prstGeom prst="rect">
                <a:avLst/>
              </a:prstGeom>
            </p:spPr>
          </p:pic>
        </mc:Fallback>
      </mc:AlternateContent>
      <p:grpSp>
        <p:nvGrpSpPr>
          <p:cNvPr id="624" name="Group 623">
            <a:extLst>
              <a:ext uri="{FF2B5EF4-FFF2-40B4-BE49-F238E27FC236}">
                <a16:creationId xmlns:a16="http://schemas.microsoft.com/office/drawing/2014/main" id="{4F5D98B1-7B77-F9A2-D686-545A070BD657}"/>
              </a:ext>
            </a:extLst>
          </p:cNvPr>
          <p:cNvGrpSpPr/>
          <p:nvPr/>
        </p:nvGrpSpPr>
        <p:grpSpPr>
          <a:xfrm>
            <a:off x="3902390" y="8993130"/>
            <a:ext cx="280080" cy="118800"/>
            <a:chOff x="3902390" y="8993130"/>
            <a:chExt cx="280080" cy="118800"/>
          </a:xfrm>
        </p:grpSpPr>
        <mc:AlternateContent xmlns:mc="http://schemas.openxmlformats.org/markup-compatibility/2006" xmlns:p14="http://schemas.microsoft.com/office/powerpoint/2010/main">
          <mc:Choice Requires="p14">
            <p:contentPart p14:bwMode="auto" r:id="rId822">
              <p14:nvContentPartPr>
                <p14:cNvPr id="621" name="Ink 620">
                  <a:extLst>
                    <a:ext uri="{FF2B5EF4-FFF2-40B4-BE49-F238E27FC236}">
                      <a16:creationId xmlns:a16="http://schemas.microsoft.com/office/drawing/2014/main" id="{BF3E057F-95C2-60EA-45D3-EE03EACAC27E}"/>
                    </a:ext>
                  </a:extLst>
                </p14:cNvPr>
                <p14:cNvContentPartPr/>
                <p14:nvPr/>
              </p14:nvContentPartPr>
              <p14:xfrm>
                <a:off x="3902390" y="8998530"/>
                <a:ext cx="73440" cy="30240"/>
              </p14:xfrm>
            </p:contentPart>
          </mc:Choice>
          <mc:Fallback xmlns="">
            <p:pic>
              <p:nvPicPr>
                <p:cNvPr id="621" name="Ink 620">
                  <a:extLst>
                    <a:ext uri="{FF2B5EF4-FFF2-40B4-BE49-F238E27FC236}">
                      <a16:creationId xmlns:a16="http://schemas.microsoft.com/office/drawing/2014/main" id="{BF3E057F-95C2-60EA-45D3-EE03EACAC27E}"/>
                    </a:ext>
                  </a:extLst>
                </p:cNvPr>
                <p:cNvPicPr/>
                <p:nvPr/>
              </p:nvPicPr>
              <p:blipFill>
                <a:blip r:embed="rId823"/>
                <a:stretch>
                  <a:fillRect/>
                </a:stretch>
              </p:blipFill>
              <p:spPr>
                <a:xfrm>
                  <a:off x="3884750" y="8980530"/>
                  <a:ext cx="109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22" name="Ink 621">
                  <a:extLst>
                    <a:ext uri="{FF2B5EF4-FFF2-40B4-BE49-F238E27FC236}">
                      <a16:creationId xmlns:a16="http://schemas.microsoft.com/office/drawing/2014/main" id="{1C375DCB-2AEB-4338-7ED6-0C48111F5C87}"/>
                    </a:ext>
                  </a:extLst>
                </p14:cNvPr>
                <p14:cNvContentPartPr/>
                <p14:nvPr/>
              </p14:nvContentPartPr>
              <p14:xfrm>
                <a:off x="3916430" y="9053250"/>
                <a:ext cx="72360" cy="20880"/>
              </p14:xfrm>
            </p:contentPart>
          </mc:Choice>
          <mc:Fallback xmlns="">
            <p:pic>
              <p:nvPicPr>
                <p:cNvPr id="622" name="Ink 621">
                  <a:extLst>
                    <a:ext uri="{FF2B5EF4-FFF2-40B4-BE49-F238E27FC236}">
                      <a16:creationId xmlns:a16="http://schemas.microsoft.com/office/drawing/2014/main" id="{1C375DCB-2AEB-4338-7ED6-0C48111F5C87}"/>
                    </a:ext>
                  </a:extLst>
                </p:cNvPr>
                <p:cNvPicPr/>
                <p:nvPr/>
              </p:nvPicPr>
              <p:blipFill>
                <a:blip r:embed="rId825"/>
                <a:stretch>
                  <a:fillRect/>
                </a:stretch>
              </p:blipFill>
              <p:spPr>
                <a:xfrm>
                  <a:off x="3898430" y="9035610"/>
                  <a:ext cx="10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23" name="Ink 622">
                  <a:extLst>
                    <a:ext uri="{FF2B5EF4-FFF2-40B4-BE49-F238E27FC236}">
                      <a16:creationId xmlns:a16="http://schemas.microsoft.com/office/drawing/2014/main" id="{378F1BDB-05B4-347A-510A-DE3F3A8A75C0}"/>
                    </a:ext>
                  </a:extLst>
                </p14:cNvPr>
                <p14:cNvContentPartPr/>
                <p14:nvPr/>
              </p14:nvContentPartPr>
              <p14:xfrm>
                <a:off x="4057550" y="8993130"/>
                <a:ext cx="124920" cy="118800"/>
              </p14:xfrm>
            </p:contentPart>
          </mc:Choice>
          <mc:Fallback xmlns="">
            <p:pic>
              <p:nvPicPr>
                <p:cNvPr id="623" name="Ink 622">
                  <a:extLst>
                    <a:ext uri="{FF2B5EF4-FFF2-40B4-BE49-F238E27FC236}">
                      <a16:creationId xmlns:a16="http://schemas.microsoft.com/office/drawing/2014/main" id="{378F1BDB-05B4-347A-510A-DE3F3A8A75C0}"/>
                    </a:ext>
                  </a:extLst>
                </p:cNvPr>
                <p:cNvPicPr/>
                <p:nvPr/>
              </p:nvPicPr>
              <p:blipFill>
                <a:blip r:embed="rId827"/>
                <a:stretch>
                  <a:fillRect/>
                </a:stretch>
              </p:blipFill>
              <p:spPr>
                <a:xfrm>
                  <a:off x="4039910" y="8975130"/>
                  <a:ext cx="160560" cy="154440"/>
                </a:xfrm>
                <a:prstGeom prst="rect">
                  <a:avLst/>
                </a:prstGeom>
              </p:spPr>
            </p:pic>
          </mc:Fallback>
        </mc:AlternateContent>
      </p:grpSp>
      <p:grpSp>
        <p:nvGrpSpPr>
          <p:cNvPr id="635" name="Group 634">
            <a:extLst>
              <a:ext uri="{FF2B5EF4-FFF2-40B4-BE49-F238E27FC236}">
                <a16:creationId xmlns:a16="http://schemas.microsoft.com/office/drawing/2014/main" id="{AA06F07D-B3FC-A453-3B8A-E7B9FFE154DD}"/>
              </a:ext>
            </a:extLst>
          </p:cNvPr>
          <p:cNvGrpSpPr/>
          <p:nvPr/>
        </p:nvGrpSpPr>
        <p:grpSpPr>
          <a:xfrm>
            <a:off x="3933350" y="7782450"/>
            <a:ext cx="405360" cy="179640"/>
            <a:chOff x="3933350" y="7782450"/>
            <a:chExt cx="405360" cy="179640"/>
          </a:xfrm>
        </p:grpSpPr>
        <mc:AlternateContent xmlns:mc="http://schemas.openxmlformats.org/markup-compatibility/2006" xmlns:p14="http://schemas.microsoft.com/office/powerpoint/2010/main">
          <mc:Choice Requires="p14">
            <p:contentPart p14:bwMode="auto" r:id="rId828">
              <p14:nvContentPartPr>
                <p14:cNvPr id="625" name="Ink 624">
                  <a:extLst>
                    <a:ext uri="{FF2B5EF4-FFF2-40B4-BE49-F238E27FC236}">
                      <a16:creationId xmlns:a16="http://schemas.microsoft.com/office/drawing/2014/main" id="{24DFA4FD-8D65-5508-13CD-9D0267E090C9}"/>
                    </a:ext>
                  </a:extLst>
                </p14:cNvPr>
                <p14:cNvContentPartPr/>
                <p14:nvPr/>
              </p14:nvContentPartPr>
              <p14:xfrm>
                <a:off x="3933350" y="7782450"/>
                <a:ext cx="122400" cy="176400"/>
              </p14:xfrm>
            </p:contentPart>
          </mc:Choice>
          <mc:Fallback xmlns="">
            <p:pic>
              <p:nvPicPr>
                <p:cNvPr id="625" name="Ink 624">
                  <a:extLst>
                    <a:ext uri="{FF2B5EF4-FFF2-40B4-BE49-F238E27FC236}">
                      <a16:creationId xmlns:a16="http://schemas.microsoft.com/office/drawing/2014/main" id="{24DFA4FD-8D65-5508-13CD-9D0267E090C9}"/>
                    </a:ext>
                  </a:extLst>
                </p:cNvPr>
                <p:cNvPicPr/>
                <p:nvPr/>
              </p:nvPicPr>
              <p:blipFill>
                <a:blip r:embed="rId829"/>
                <a:stretch>
                  <a:fillRect/>
                </a:stretch>
              </p:blipFill>
              <p:spPr>
                <a:xfrm>
                  <a:off x="3915710" y="7764810"/>
                  <a:ext cx="158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26" name="Ink 625">
                  <a:extLst>
                    <a:ext uri="{FF2B5EF4-FFF2-40B4-BE49-F238E27FC236}">
                      <a16:creationId xmlns:a16="http://schemas.microsoft.com/office/drawing/2014/main" id="{FF2F9573-3969-D98E-A7FE-DD39BF138834}"/>
                    </a:ext>
                  </a:extLst>
                </p14:cNvPr>
                <p14:cNvContentPartPr/>
                <p14:nvPr/>
              </p14:nvContentPartPr>
              <p14:xfrm>
                <a:off x="4118390" y="7886490"/>
                <a:ext cx="60480" cy="8280"/>
              </p14:xfrm>
            </p:contentPart>
          </mc:Choice>
          <mc:Fallback xmlns="">
            <p:pic>
              <p:nvPicPr>
                <p:cNvPr id="626" name="Ink 625">
                  <a:extLst>
                    <a:ext uri="{FF2B5EF4-FFF2-40B4-BE49-F238E27FC236}">
                      <a16:creationId xmlns:a16="http://schemas.microsoft.com/office/drawing/2014/main" id="{FF2F9573-3969-D98E-A7FE-DD39BF138834}"/>
                    </a:ext>
                  </a:extLst>
                </p:cNvPr>
                <p:cNvPicPr/>
                <p:nvPr/>
              </p:nvPicPr>
              <p:blipFill>
                <a:blip r:embed="rId831"/>
                <a:stretch>
                  <a:fillRect/>
                </a:stretch>
              </p:blipFill>
              <p:spPr>
                <a:xfrm>
                  <a:off x="4100390" y="7868490"/>
                  <a:ext cx="96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27" name="Ink 626">
                  <a:extLst>
                    <a:ext uri="{FF2B5EF4-FFF2-40B4-BE49-F238E27FC236}">
                      <a16:creationId xmlns:a16="http://schemas.microsoft.com/office/drawing/2014/main" id="{6E98624A-FA1C-BBF2-AA7F-115D084062EC}"/>
                    </a:ext>
                  </a:extLst>
                </p14:cNvPr>
                <p14:cNvContentPartPr/>
                <p14:nvPr/>
              </p14:nvContentPartPr>
              <p14:xfrm>
                <a:off x="4112270" y="7832850"/>
                <a:ext cx="76680" cy="10440"/>
              </p14:xfrm>
            </p:contentPart>
          </mc:Choice>
          <mc:Fallback xmlns="">
            <p:pic>
              <p:nvPicPr>
                <p:cNvPr id="627" name="Ink 626">
                  <a:extLst>
                    <a:ext uri="{FF2B5EF4-FFF2-40B4-BE49-F238E27FC236}">
                      <a16:creationId xmlns:a16="http://schemas.microsoft.com/office/drawing/2014/main" id="{6E98624A-FA1C-BBF2-AA7F-115D084062EC}"/>
                    </a:ext>
                  </a:extLst>
                </p:cNvPr>
                <p:cNvPicPr/>
                <p:nvPr/>
              </p:nvPicPr>
              <p:blipFill>
                <a:blip r:embed="rId833"/>
                <a:stretch>
                  <a:fillRect/>
                </a:stretch>
              </p:blipFill>
              <p:spPr>
                <a:xfrm>
                  <a:off x="4094630" y="7814850"/>
                  <a:ext cx="112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28" name="Ink 627">
                  <a:extLst>
                    <a:ext uri="{FF2B5EF4-FFF2-40B4-BE49-F238E27FC236}">
                      <a16:creationId xmlns:a16="http://schemas.microsoft.com/office/drawing/2014/main" id="{1EC4DC44-C4D3-2CEE-08B6-4572B6C3F656}"/>
                    </a:ext>
                  </a:extLst>
                </p14:cNvPr>
                <p14:cNvContentPartPr/>
                <p14:nvPr/>
              </p14:nvContentPartPr>
              <p14:xfrm>
                <a:off x="4233590" y="7818810"/>
                <a:ext cx="105120" cy="143280"/>
              </p14:xfrm>
            </p:contentPart>
          </mc:Choice>
          <mc:Fallback xmlns="">
            <p:pic>
              <p:nvPicPr>
                <p:cNvPr id="628" name="Ink 627">
                  <a:extLst>
                    <a:ext uri="{FF2B5EF4-FFF2-40B4-BE49-F238E27FC236}">
                      <a16:creationId xmlns:a16="http://schemas.microsoft.com/office/drawing/2014/main" id="{1EC4DC44-C4D3-2CEE-08B6-4572B6C3F656}"/>
                    </a:ext>
                  </a:extLst>
                </p:cNvPr>
                <p:cNvPicPr/>
                <p:nvPr/>
              </p:nvPicPr>
              <p:blipFill>
                <a:blip r:embed="rId835"/>
                <a:stretch>
                  <a:fillRect/>
                </a:stretch>
              </p:blipFill>
              <p:spPr>
                <a:xfrm>
                  <a:off x="4215590" y="7801170"/>
                  <a:ext cx="140760" cy="178920"/>
                </a:xfrm>
                <a:prstGeom prst="rect">
                  <a:avLst/>
                </a:prstGeom>
              </p:spPr>
            </p:pic>
          </mc:Fallback>
        </mc:AlternateContent>
      </p:grpSp>
      <p:grpSp>
        <p:nvGrpSpPr>
          <p:cNvPr id="643" name="Group 642">
            <a:extLst>
              <a:ext uri="{FF2B5EF4-FFF2-40B4-BE49-F238E27FC236}">
                <a16:creationId xmlns:a16="http://schemas.microsoft.com/office/drawing/2014/main" id="{F147E13B-C853-6246-14E4-CFD833AFA62E}"/>
              </a:ext>
            </a:extLst>
          </p:cNvPr>
          <p:cNvGrpSpPr/>
          <p:nvPr/>
        </p:nvGrpSpPr>
        <p:grpSpPr>
          <a:xfrm>
            <a:off x="4405670" y="8177010"/>
            <a:ext cx="162360" cy="117000"/>
            <a:chOff x="4405670" y="8177010"/>
            <a:chExt cx="162360" cy="117000"/>
          </a:xfrm>
        </p:grpSpPr>
        <mc:AlternateContent xmlns:mc="http://schemas.openxmlformats.org/markup-compatibility/2006" xmlns:p14="http://schemas.microsoft.com/office/powerpoint/2010/main">
          <mc:Choice Requires="p14">
            <p:contentPart p14:bwMode="auto" r:id="rId836">
              <p14:nvContentPartPr>
                <p14:cNvPr id="639" name="Ink 638">
                  <a:extLst>
                    <a:ext uri="{FF2B5EF4-FFF2-40B4-BE49-F238E27FC236}">
                      <a16:creationId xmlns:a16="http://schemas.microsoft.com/office/drawing/2014/main" id="{53397770-7E5F-328B-E738-23D2F9A8D60A}"/>
                    </a:ext>
                  </a:extLst>
                </p14:cNvPr>
                <p14:cNvContentPartPr/>
                <p14:nvPr/>
              </p14:nvContentPartPr>
              <p14:xfrm>
                <a:off x="4405670" y="8194650"/>
                <a:ext cx="9360" cy="99360"/>
              </p14:xfrm>
            </p:contentPart>
          </mc:Choice>
          <mc:Fallback xmlns="">
            <p:pic>
              <p:nvPicPr>
                <p:cNvPr id="639" name="Ink 638">
                  <a:extLst>
                    <a:ext uri="{FF2B5EF4-FFF2-40B4-BE49-F238E27FC236}">
                      <a16:creationId xmlns:a16="http://schemas.microsoft.com/office/drawing/2014/main" id="{53397770-7E5F-328B-E738-23D2F9A8D60A}"/>
                    </a:ext>
                  </a:extLst>
                </p:cNvPr>
                <p:cNvPicPr/>
                <p:nvPr/>
              </p:nvPicPr>
              <p:blipFill>
                <a:blip r:embed="rId837"/>
                <a:stretch>
                  <a:fillRect/>
                </a:stretch>
              </p:blipFill>
              <p:spPr>
                <a:xfrm>
                  <a:off x="4387670" y="8176650"/>
                  <a:ext cx="45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40" name="Ink 639">
                  <a:extLst>
                    <a:ext uri="{FF2B5EF4-FFF2-40B4-BE49-F238E27FC236}">
                      <a16:creationId xmlns:a16="http://schemas.microsoft.com/office/drawing/2014/main" id="{3D130532-F179-1488-6779-60614CB3E395}"/>
                    </a:ext>
                  </a:extLst>
                </p14:cNvPr>
                <p14:cNvContentPartPr/>
                <p14:nvPr/>
              </p14:nvContentPartPr>
              <p14:xfrm>
                <a:off x="4416110" y="8217690"/>
                <a:ext cx="45360" cy="11160"/>
              </p14:xfrm>
            </p:contentPart>
          </mc:Choice>
          <mc:Fallback xmlns="">
            <p:pic>
              <p:nvPicPr>
                <p:cNvPr id="640" name="Ink 639">
                  <a:extLst>
                    <a:ext uri="{FF2B5EF4-FFF2-40B4-BE49-F238E27FC236}">
                      <a16:creationId xmlns:a16="http://schemas.microsoft.com/office/drawing/2014/main" id="{3D130532-F179-1488-6779-60614CB3E395}"/>
                    </a:ext>
                  </a:extLst>
                </p:cNvPr>
                <p:cNvPicPr/>
                <p:nvPr/>
              </p:nvPicPr>
              <p:blipFill>
                <a:blip r:embed="rId839"/>
                <a:stretch>
                  <a:fillRect/>
                </a:stretch>
              </p:blipFill>
              <p:spPr>
                <a:xfrm>
                  <a:off x="4398470" y="8199690"/>
                  <a:ext cx="81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41" name="Ink 640">
                  <a:extLst>
                    <a:ext uri="{FF2B5EF4-FFF2-40B4-BE49-F238E27FC236}">
                      <a16:creationId xmlns:a16="http://schemas.microsoft.com/office/drawing/2014/main" id="{79D653F6-31B6-FDAD-284C-EE9FEA3B102B}"/>
                    </a:ext>
                  </a:extLst>
                </p14:cNvPr>
                <p14:cNvContentPartPr/>
                <p14:nvPr/>
              </p14:nvContentPartPr>
              <p14:xfrm>
                <a:off x="4467950" y="8177010"/>
                <a:ext cx="9000" cy="93240"/>
              </p14:xfrm>
            </p:contentPart>
          </mc:Choice>
          <mc:Fallback xmlns="">
            <p:pic>
              <p:nvPicPr>
                <p:cNvPr id="641" name="Ink 640">
                  <a:extLst>
                    <a:ext uri="{FF2B5EF4-FFF2-40B4-BE49-F238E27FC236}">
                      <a16:creationId xmlns:a16="http://schemas.microsoft.com/office/drawing/2014/main" id="{79D653F6-31B6-FDAD-284C-EE9FEA3B102B}"/>
                    </a:ext>
                  </a:extLst>
                </p:cNvPr>
                <p:cNvPicPr/>
                <p:nvPr/>
              </p:nvPicPr>
              <p:blipFill>
                <a:blip r:embed="rId841"/>
                <a:stretch>
                  <a:fillRect/>
                </a:stretch>
              </p:blipFill>
              <p:spPr>
                <a:xfrm>
                  <a:off x="4449950" y="8159370"/>
                  <a:ext cx="44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42" name="Ink 641">
                  <a:extLst>
                    <a:ext uri="{FF2B5EF4-FFF2-40B4-BE49-F238E27FC236}">
                      <a16:creationId xmlns:a16="http://schemas.microsoft.com/office/drawing/2014/main" id="{E8EC0325-D404-6FE9-2089-D7B02C4FA305}"/>
                    </a:ext>
                  </a:extLst>
                </p14:cNvPr>
                <p14:cNvContentPartPr/>
                <p14:nvPr/>
              </p14:nvContentPartPr>
              <p14:xfrm>
                <a:off x="4514750" y="8218410"/>
                <a:ext cx="53280" cy="74520"/>
              </p14:xfrm>
            </p:contentPart>
          </mc:Choice>
          <mc:Fallback xmlns="">
            <p:pic>
              <p:nvPicPr>
                <p:cNvPr id="642" name="Ink 641">
                  <a:extLst>
                    <a:ext uri="{FF2B5EF4-FFF2-40B4-BE49-F238E27FC236}">
                      <a16:creationId xmlns:a16="http://schemas.microsoft.com/office/drawing/2014/main" id="{E8EC0325-D404-6FE9-2089-D7B02C4FA305}"/>
                    </a:ext>
                  </a:extLst>
                </p:cNvPr>
                <p:cNvPicPr/>
                <p:nvPr/>
              </p:nvPicPr>
              <p:blipFill>
                <a:blip r:embed="rId843"/>
                <a:stretch>
                  <a:fillRect/>
                </a:stretch>
              </p:blipFill>
              <p:spPr>
                <a:xfrm>
                  <a:off x="4497110" y="8200770"/>
                  <a:ext cx="88920" cy="110160"/>
                </a:xfrm>
                <a:prstGeom prst="rect">
                  <a:avLst/>
                </a:prstGeom>
              </p:spPr>
            </p:pic>
          </mc:Fallback>
        </mc:AlternateContent>
      </p:grpSp>
      <p:grpSp>
        <p:nvGrpSpPr>
          <p:cNvPr id="651" name="Group 650">
            <a:extLst>
              <a:ext uri="{FF2B5EF4-FFF2-40B4-BE49-F238E27FC236}">
                <a16:creationId xmlns:a16="http://schemas.microsoft.com/office/drawing/2014/main" id="{47DA7BA1-E77D-B213-908B-71B255E2AC03}"/>
              </a:ext>
            </a:extLst>
          </p:cNvPr>
          <p:cNvGrpSpPr/>
          <p:nvPr/>
        </p:nvGrpSpPr>
        <p:grpSpPr>
          <a:xfrm>
            <a:off x="4055750" y="9290850"/>
            <a:ext cx="242640" cy="156240"/>
            <a:chOff x="4055750" y="9290850"/>
            <a:chExt cx="242640" cy="156240"/>
          </a:xfrm>
        </p:grpSpPr>
        <mc:AlternateContent xmlns:mc="http://schemas.openxmlformats.org/markup-compatibility/2006" xmlns:p14="http://schemas.microsoft.com/office/powerpoint/2010/main">
          <mc:Choice Requires="p14">
            <p:contentPart p14:bwMode="auto" r:id="rId844">
              <p14:nvContentPartPr>
                <p14:cNvPr id="644" name="Ink 643">
                  <a:extLst>
                    <a:ext uri="{FF2B5EF4-FFF2-40B4-BE49-F238E27FC236}">
                      <a16:creationId xmlns:a16="http://schemas.microsoft.com/office/drawing/2014/main" id="{065A2C7B-A79A-2BE5-984F-608B03538838}"/>
                    </a:ext>
                  </a:extLst>
                </p14:cNvPr>
                <p14:cNvContentPartPr/>
                <p14:nvPr/>
              </p14:nvContentPartPr>
              <p14:xfrm>
                <a:off x="4055750" y="9322170"/>
                <a:ext cx="20160" cy="83880"/>
              </p14:xfrm>
            </p:contentPart>
          </mc:Choice>
          <mc:Fallback xmlns="">
            <p:pic>
              <p:nvPicPr>
                <p:cNvPr id="644" name="Ink 643">
                  <a:extLst>
                    <a:ext uri="{FF2B5EF4-FFF2-40B4-BE49-F238E27FC236}">
                      <a16:creationId xmlns:a16="http://schemas.microsoft.com/office/drawing/2014/main" id="{065A2C7B-A79A-2BE5-984F-608B03538838}"/>
                    </a:ext>
                  </a:extLst>
                </p:cNvPr>
                <p:cNvPicPr/>
                <p:nvPr/>
              </p:nvPicPr>
              <p:blipFill>
                <a:blip r:embed="rId845"/>
                <a:stretch>
                  <a:fillRect/>
                </a:stretch>
              </p:blipFill>
              <p:spPr>
                <a:xfrm>
                  <a:off x="4037750" y="9304530"/>
                  <a:ext cx="55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45" name="Ink 644">
                  <a:extLst>
                    <a:ext uri="{FF2B5EF4-FFF2-40B4-BE49-F238E27FC236}">
                      <a16:creationId xmlns:a16="http://schemas.microsoft.com/office/drawing/2014/main" id="{A6345237-297F-3E9F-F5EC-E9F6CD66C51F}"/>
                    </a:ext>
                  </a:extLst>
                </p14:cNvPr>
                <p14:cNvContentPartPr/>
                <p14:nvPr/>
              </p14:nvContentPartPr>
              <p14:xfrm>
                <a:off x="4076630" y="9344490"/>
                <a:ext cx="51480" cy="14760"/>
              </p14:xfrm>
            </p:contentPart>
          </mc:Choice>
          <mc:Fallback xmlns="">
            <p:pic>
              <p:nvPicPr>
                <p:cNvPr id="645" name="Ink 644">
                  <a:extLst>
                    <a:ext uri="{FF2B5EF4-FFF2-40B4-BE49-F238E27FC236}">
                      <a16:creationId xmlns:a16="http://schemas.microsoft.com/office/drawing/2014/main" id="{A6345237-297F-3E9F-F5EC-E9F6CD66C51F}"/>
                    </a:ext>
                  </a:extLst>
                </p:cNvPr>
                <p:cNvPicPr/>
                <p:nvPr/>
              </p:nvPicPr>
              <p:blipFill>
                <a:blip r:embed="rId847"/>
                <a:stretch>
                  <a:fillRect/>
                </a:stretch>
              </p:blipFill>
              <p:spPr>
                <a:xfrm>
                  <a:off x="4058630" y="9326490"/>
                  <a:ext cx="87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46" name="Ink 645">
                  <a:extLst>
                    <a:ext uri="{FF2B5EF4-FFF2-40B4-BE49-F238E27FC236}">
                      <a16:creationId xmlns:a16="http://schemas.microsoft.com/office/drawing/2014/main" id="{CD0DD770-DF3D-4966-2822-463BB126AF59}"/>
                    </a:ext>
                  </a:extLst>
                </p14:cNvPr>
                <p14:cNvContentPartPr/>
                <p14:nvPr/>
              </p14:nvContentPartPr>
              <p14:xfrm>
                <a:off x="4129550" y="9290850"/>
                <a:ext cx="21960" cy="108360"/>
              </p14:xfrm>
            </p:contentPart>
          </mc:Choice>
          <mc:Fallback xmlns="">
            <p:pic>
              <p:nvPicPr>
                <p:cNvPr id="646" name="Ink 645">
                  <a:extLst>
                    <a:ext uri="{FF2B5EF4-FFF2-40B4-BE49-F238E27FC236}">
                      <a16:creationId xmlns:a16="http://schemas.microsoft.com/office/drawing/2014/main" id="{CD0DD770-DF3D-4966-2822-463BB126AF59}"/>
                    </a:ext>
                  </a:extLst>
                </p:cNvPr>
                <p:cNvPicPr/>
                <p:nvPr/>
              </p:nvPicPr>
              <p:blipFill>
                <a:blip r:embed="rId849"/>
                <a:stretch>
                  <a:fillRect/>
                </a:stretch>
              </p:blipFill>
              <p:spPr>
                <a:xfrm>
                  <a:off x="4111910" y="9273210"/>
                  <a:ext cx="57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47" name="Ink 646">
                  <a:extLst>
                    <a:ext uri="{FF2B5EF4-FFF2-40B4-BE49-F238E27FC236}">
                      <a16:creationId xmlns:a16="http://schemas.microsoft.com/office/drawing/2014/main" id="{0FFB6EE1-EF68-BAC2-FD14-86C126CE1C8B}"/>
                    </a:ext>
                  </a:extLst>
                </p14:cNvPr>
                <p14:cNvContentPartPr/>
                <p14:nvPr/>
              </p14:nvContentPartPr>
              <p14:xfrm>
                <a:off x="4203710" y="9360690"/>
                <a:ext cx="94680" cy="86400"/>
              </p14:xfrm>
            </p:contentPart>
          </mc:Choice>
          <mc:Fallback xmlns="">
            <p:pic>
              <p:nvPicPr>
                <p:cNvPr id="647" name="Ink 646">
                  <a:extLst>
                    <a:ext uri="{FF2B5EF4-FFF2-40B4-BE49-F238E27FC236}">
                      <a16:creationId xmlns:a16="http://schemas.microsoft.com/office/drawing/2014/main" id="{0FFB6EE1-EF68-BAC2-FD14-86C126CE1C8B}"/>
                    </a:ext>
                  </a:extLst>
                </p:cNvPr>
                <p:cNvPicPr/>
                <p:nvPr/>
              </p:nvPicPr>
              <p:blipFill>
                <a:blip r:embed="rId851"/>
                <a:stretch>
                  <a:fillRect/>
                </a:stretch>
              </p:blipFill>
              <p:spPr>
                <a:xfrm>
                  <a:off x="4185710" y="9342690"/>
                  <a:ext cx="130320" cy="122040"/>
                </a:xfrm>
                <a:prstGeom prst="rect">
                  <a:avLst/>
                </a:prstGeom>
              </p:spPr>
            </p:pic>
          </mc:Fallback>
        </mc:AlternateContent>
      </p:grpSp>
      <p:grpSp>
        <p:nvGrpSpPr>
          <p:cNvPr id="692" name="Group 691">
            <a:extLst>
              <a:ext uri="{FF2B5EF4-FFF2-40B4-BE49-F238E27FC236}">
                <a16:creationId xmlns:a16="http://schemas.microsoft.com/office/drawing/2014/main" id="{F9B16E1A-FA35-4571-5CF2-E3054D694D3E}"/>
              </a:ext>
            </a:extLst>
          </p:cNvPr>
          <p:cNvGrpSpPr/>
          <p:nvPr/>
        </p:nvGrpSpPr>
        <p:grpSpPr>
          <a:xfrm>
            <a:off x="4703390" y="7532970"/>
            <a:ext cx="2660040" cy="1974600"/>
            <a:chOff x="4703390" y="7532970"/>
            <a:chExt cx="2660040" cy="1974600"/>
          </a:xfrm>
        </p:grpSpPr>
        <mc:AlternateContent xmlns:mc="http://schemas.openxmlformats.org/markup-compatibility/2006" xmlns:p14="http://schemas.microsoft.com/office/powerpoint/2010/main">
          <mc:Choice Requires="p14">
            <p:contentPart p14:bwMode="auto" r:id="rId852">
              <p14:nvContentPartPr>
                <p14:cNvPr id="629" name="Ink 628">
                  <a:extLst>
                    <a:ext uri="{FF2B5EF4-FFF2-40B4-BE49-F238E27FC236}">
                      <a16:creationId xmlns:a16="http://schemas.microsoft.com/office/drawing/2014/main" id="{7C8A25F4-2E3A-28A3-BF79-BE74DE627BCE}"/>
                    </a:ext>
                  </a:extLst>
                </p14:cNvPr>
                <p14:cNvContentPartPr/>
                <p14:nvPr/>
              </p14:nvContentPartPr>
              <p14:xfrm>
                <a:off x="5027750" y="7702890"/>
                <a:ext cx="165600" cy="202680"/>
              </p14:xfrm>
            </p:contentPart>
          </mc:Choice>
          <mc:Fallback xmlns="">
            <p:pic>
              <p:nvPicPr>
                <p:cNvPr id="629" name="Ink 628">
                  <a:extLst>
                    <a:ext uri="{FF2B5EF4-FFF2-40B4-BE49-F238E27FC236}">
                      <a16:creationId xmlns:a16="http://schemas.microsoft.com/office/drawing/2014/main" id="{7C8A25F4-2E3A-28A3-BF79-BE74DE627BCE}"/>
                    </a:ext>
                  </a:extLst>
                </p:cNvPr>
                <p:cNvPicPr/>
                <p:nvPr/>
              </p:nvPicPr>
              <p:blipFill>
                <a:blip r:embed="rId853"/>
                <a:stretch>
                  <a:fillRect/>
                </a:stretch>
              </p:blipFill>
              <p:spPr>
                <a:xfrm>
                  <a:off x="5009750" y="7684890"/>
                  <a:ext cx="201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Ink 629">
                  <a:extLst>
                    <a:ext uri="{FF2B5EF4-FFF2-40B4-BE49-F238E27FC236}">
                      <a16:creationId xmlns:a16="http://schemas.microsoft.com/office/drawing/2014/main" id="{7CD34E42-9BF5-BB27-E351-82118FDAF3B2}"/>
                    </a:ext>
                  </a:extLst>
                </p14:cNvPr>
                <p14:cNvContentPartPr/>
                <p14:nvPr/>
              </p14:nvContentPartPr>
              <p14:xfrm>
                <a:off x="5276870" y="7795770"/>
                <a:ext cx="104760" cy="7560"/>
              </p14:xfrm>
            </p:contentPart>
          </mc:Choice>
          <mc:Fallback xmlns="">
            <p:pic>
              <p:nvPicPr>
                <p:cNvPr id="630" name="Ink 629">
                  <a:extLst>
                    <a:ext uri="{FF2B5EF4-FFF2-40B4-BE49-F238E27FC236}">
                      <a16:creationId xmlns:a16="http://schemas.microsoft.com/office/drawing/2014/main" id="{7CD34E42-9BF5-BB27-E351-82118FDAF3B2}"/>
                    </a:ext>
                  </a:extLst>
                </p:cNvPr>
                <p:cNvPicPr/>
                <p:nvPr/>
              </p:nvPicPr>
              <p:blipFill>
                <a:blip r:embed="rId855"/>
                <a:stretch>
                  <a:fillRect/>
                </a:stretch>
              </p:blipFill>
              <p:spPr>
                <a:xfrm>
                  <a:off x="5258870" y="7777770"/>
                  <a:ext cx="140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1" name="Ink 630">
                  <a:extLst>
                    <a:ext uri="{FF2B5EF4-FFF2-40B4-BE49-F238E27FC236}">
                      <a16:creationId xmlns:a16="http://schemas.microsoft.com/office/drawing/2014/main" id="{B1719511-F595-BFA2-1E1E-B725B06332E5}"/>
                    </a:ext>
                  </a:extLst>
                </p14:cNvPr>
                <p14:cNvContentPartPr/>
                <p14:nvPr/>
              </p14:nvContentPartPr>
              <p14:xfrm>
                <a:off x="5432390" y="7702890"/>
                <a:ext cx="147600" cy="194040"/>
              </p14:xfrm>
            </p:contentPart>
          </mc:Choice>
          <mc:Fallback xmlns="">
            <p:pic>
              <p:nvPicPr>
                <p:cNvPr id="631" name="Ink 630">
                  <a:extLst>
                    <a:ext uri="{FF2B5EF4-FFF2-40B4-BE49-F238E27FC236}">
                      <a16:creationId xmlns:a16="http://schemas.microsoft.com/office/drawing/2014/main" id="{B1719511-F595-BFA2-1E1E-B725B06332E5}"/>
                    </a:ext>
                  </a:extLst>
                </p:cNvPr>
                <p:cNvPicPr/>
                <p:nvPr/>
              </p:nvPicPr>
              <p:blipFill>
                <a:blip r:embed="rId857"/>
                <a:stretch>
                  <a:fillRect/>
                </a:stretch>
              </p:blipFill>
              <p:spPr>
                <a:xfrm>
                  <a:off x="5414750" y="7684890"/>
                  <a:ext cx="183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2" name="Ink 631">
                  <a:extLst>
                    <a:ext uri="{FF2B5EF4-FFF2-40B4-BE49-F238E27FC236}">
                      <a16:creationId xmlns:a16="http://schemas.microsoft.com/office/drawing/2014/main" id="{882FE828-A499-6FE9-E4F1-C04B8C07A75B}"/>
                    </a:ext>
                  </a:extLst>
                </p14:cNvPr>
                <p14:cNvContentPartPr/>
                <p14:nvPr/>
              </p14:nvContentPartPr>
              <p14:xfrm>
                <a:off x="5626430" y="7951290"/>
                <a:ext cx="93600" cy="84600"/>
              </p14:xfrm>
            </p:contentPart>
          </mc:Choice>
          <mc:Fallback xmlns="">
            <p:pic>
              <p:nvPicPr>
                <p:cNvPr id="632" name="Ink 631">
                  <a:extLst>
                    <a:ext uri="{FF2B5EF4-FFF2-40B4-BE49-F238E27FC236}">
                      <a16:creationId xmlns:a16="http://schemas.microsoft.com/office/drawing/2014/main" id="{882FE828-A499-6FE9-E4F1-C04B8C07A75B}"/>
                    </a:ext>
                  </a:extLst>
                </p:cNvPr>
                <p:cNvPicPr/>
                <p:nvPr/>
              </p:nvPicPr>
              <p:blipFill>
                <a:blip r:embed="rId859"/>
                <a:stretch>
                  <a:fillRect/>
                </a:stretch>
              </p:blipFill>
              <p:spPr>
                <a:xfrm>
                  <a:off x="5608430" y="7933290"/>
                  <a:ext cx="129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3" name="Ink 632">
                  <a:extLst>
                    <a:ext uri="{FF2B5EF4-FFF2-40B4-BE49-F238E27FC236}">
                      <a16:creationId xmlns:a16="http://schemas.microsoft.com/office/drawing/2014/main" id="{9CCBEC9E-F764-06CF-D5BC-ED8ECC9308CF}"/>
                    </a:ext>
                  </a:extLst>
                </p14:cNvPr>
                <p14:cNvContentPartPr/>
                <p14:nvPr/>
              </p14:nvContentPartPr>
              <p14:xfrm>
                <a:off x="5721830" y="8072250"/>
                <a:ext cx="139320" cy="128160"/>
              </p14:xfrm>
            </p:contentPart>
          </mc:Choice>
          <mc:Fallback xmlns="">
            <p:pic>
              <p:nvPicPr>
                <p:cNvPr id="633" name="Ink 632">
                  <a:extLst>
                    <a:ext uri="{FF2B5EF4-FFF2-40B4-BE49-F238E27FC236}">
                      <a16:creationId xmlns:a16="http://schemas.microsoft.com/office/drawing/2014/main" id="{9CCBEC9E-F764-06CF-D5BC-ED8ECC9308CF}"/>
                    </a:ext>
                  </a:extLst>
                </p:cNvPr>
                <p:cNvPicPr/>
                <p:nvPr/>
              </p:nvPicPr>
              <p:blipFill>
                <a:blip r:embed="rId861"/>
                <a:stretch>
                  <a:fillRect/>
                </a:stretch>
              </p:blipFill>
              <p:spPr>
                <a:xfrm>
                  <a:off x="5703830" y="8054250"/>
                  <a:ext cx="174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6" name="Ink 635">
                  <a:extLst>
                    <a:ext uri="{FF2B5EF4-FFF2-40B4-BE49-F238E27FC236}">
                      <a16:creationId xmlns:a16="http://schemas.microsoft.com/office/drawing/2014/main" id="{1B0A3E4E-93DE-98FC-2B85-90D3BAC135BD}"/>
                    </a:ext>
                  </a:extLst>
                </p14:cNvPr>
                <p14:cNvContentPartPr/>
                <p14:nvPr/>
              </p14:nvContentPartPr>
              <p14:xfrm>
                <a:off x="5631470" y="7671210"/>
                <a:ext cx="62280" cy="67320"/>
              </p14:xfrm>
            </p:contentPart>
          </mc:Choice>
          <mc:Fallback xmlns="">
            <p:pic>
              <p:nvPicPr>
                <p:cNvPr id="636" name="Ink 635">
                  <a:extLst>
                    <a:ext uri="{FF2B5EF4-FFF2-40B4-BE49-F238E27FC236}">
                      <a16:creationId xmlns:a16="http://schemas.microsoft.com/office/drawing/2014/main" id="{1B0A3E4E-93DE-98FC-2B85-90D3BAC135BD}"/>
                    </a:ext>
                  </a:extLst>
                </p:cNvPr>
                <p:cNvPicPr/>
                <p:nvPr/>
              </p:nvPicPr>
              <p:blipFill>
                <a:blip r:embed="rId863"/>
                <a:stretch>
                  <a:fillRect/>
                </a:stretch>
              </p:blipFill>
              <p:spPr>
                <a:xfrm>
                  <a:off x="5613470" y="7653210"/>
                  <a:ext cx="97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637" name="Ink 636">
                  <a:extLst>
                    <a:ext uri="{FF2B5EF4-FFF2-40B4-BE49-F238E27FC236}">
                      <a16:creationId xmlns:a16="http://schemas.microsoft.com/office/drawing/2014/main" id="{B594EF4F-A9F2-EE52-F3E1-494AFEF98C74}"/>
                    </a:ext>
                  </a:extLst>
                </p14:cNvPr>
                <p14:cNvContentPartPr/>
                <p14:nvPr/>
              </p14:nvContentPartPr>
              <p14:xfrm>
                <a:off x="5761070" y="7532970"/>
                <a:ext cx="98640" cy="122760"/>
              </p14:xfrm>
            </p:contentPart>
          </mc:Choice>
          <mc:Fallback xmlns="">
            <p:pic>
              <p:nvPicPr>
                <p:cNvPr id="637" name="Ink 636">
                  <a:extLst>
                    <a:ext uri="{FF2B5EF4-FFF2-40B4-BE49-F238E27FC236}">
                      <a16:creationId xmlns:a16="http://schemas.microsoft.com/office/drawing/2014/main" id="{B594EF4F-A9F2-EE52-F3E1-494AFEF98C74}"/>
                    </a:ext>
                  </a:extLst>
                </p:cNvPr>
                <p:cNvPicPr/>
                <p:nvPr/>
              </p:nvPicPr>
              <p:blipFill>
                <a:blip r:embed="rId865"/>
                <a:stretch>
                  <a:fillRect/>
                </a:stretch>
              </p:blipFill>
              <p:spPr>
                <a:xfrm>
                  <a:off x="5743430" y="7514970"/>
                  <a:ext cx="134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48" name="Ink 647">
                  <a:extLst>
                    <a:ext uri="{FF2B5EF4-FFF2-40B4-BE49-F238E27FC236}">
                      <a16:creationId xmlns:a16="http://schemas.microsoft.com/office/drawing/2014/main" id="{677F690B-B29C-8AB0-76D1-78B644A56707}"/>
                    </a:ext>
                  </a:extLst>
                </p14:cNvPr>
                <p14:cNvContentPartPr/>
                <p14:nvPr/>
              </p14:nvContentPartPr>
              <p14:xfrm>
                <a:off x="4720310" y="8788650"/>
                <a:ext cx="115200" cy="119520"/>
              </p14:xfrm>
            </p:contentPart>
          </mc:Choice>
          <mc:Fallback xmlns="">
            <p:pic>
              <p:nvPicPr>
                <p:cNvPr id="648" name="Ink 647">
                  <a:extLst>
                    <a:ext uri="{FF2B5EF4-FFF2-40B4-BE49-F238E27FC236}">
                      <a16:creationId xmlns:a16="http://schemas.microsoft.com/office/drawing/2014/main" id="{677F690B-B29C-8AB0-76D1-78B644A56707}"/>
                    </a:ext>
                  </a:extLst>
                </p:cNvPr>
                <p:cNvPicPr/>
                <p:nvPr/>
              </p:nvPicPr>
              <p:blipFill>
                <a:blip r:embed="rId867"/>
                <a:stretch>
                  <a:fillRect/>
                </a:stretch>
              </p:blipFill>
              <p:spPr>
                <a:xfrm>
                  <a:off x="4702310" y="8771010"/>
                  <a:ext cx="15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49" name="Ink 648">
                  <a:extLst>
                    <a:ext uri="{FF2B5EF4-FFF2-40B4-BE49-F238E27FC236}">
                      <a16:creationId xmlns:a16="http://schemas.microsoft.com/office/drawing/2014/main" id="{108906D0-AECD-235F-E0F4-FAECE031D5DE}"/>
                    </a:ext>
                  </a:extLst>
                </p14:cNvPr>
                <p14:cNvContentPartPr/>
                <p14:nvPr/>
              </p14:nvContentPartPr>
              <p14:xfrm>
                <a:off x="4897070" y="8830410"/>
                <a:ext cx="88560" cy="17280"/>
              </p14:xfrm>
            </p:contentPart>
          </mc:Choice>
          <mc:Fallback xmlns="">
            <p:pic>
              <p:nvPicPr>
                <p:cNvPr id="649" name="Ink 648">
                  <a:extLst>
                    <a:ext uri="{FF2B5EF4-FFF2-40B4-BE49-F238E27FC236}">
                      <a16:creationId xmlns:a16="http://schemas.microsoft.com/office/drawing/2014/main" id="{108906D0-AECD-235F-E0F4-FAECE031D5DE}"/>
                    </a:ext>
                  </a:extLst>
                </p:cNvPr>
                <p:cNvPicPr/>
                <p:nvPr/>
              </p:nvPicPr>
              <p:blipFill>
                <a:blip r:embed="rId869"/>
                <a:stretch>
                  <a:fillRect/>
                </a:stretch>
              </p:blipFill>
              <p:spPr>
                <a:xfrm>
                  <a:off x="4879430" y="8812770"/>
                  <a:ext cx="124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52" name="Ink 651">
                  <a:extLst>
                    <a:ext uri="{FF2B5EF4-FFF2-40B4-BE49-F238E27FC236}">
                      <a16:creationId xmlns:a16="http://schemas.microsoft.com/office/drawing/2014/main" id="{74B189C5-2418-745B-318B-B4F100880455}"/>
                    </a:ext>
                  </a:extLst>
                </p14:cNvPr>
                <p14:cNvContentPartPr/>
                <p14:nvPr/>
              </p14:nvContentPartPr>
              <p14:xfrm>
                <a:off x="5019110" y="8764170"/>
                <a:ext cx="124560" cy="103680"/>
              </p14:xfrm>
            </p:contentPart>
          </mc:Choice>
          <mc:Fallback xmlns="">
            <p:pic>
              <p:nvPicPr>
                <p:cNvPr id="652" name="Ink 651">
                  <a:extLst>
                    <a:ext uri="{FF2B5EF4-FFF2-40B4-BE49-F238E27FC236}">
                      <a16:creationId xmlns:a16="http://schemas.microsoft.com/office/drawing/2014/main" id="{74B189C5-2418-745B-318B-B4F100880455}"/>
                    </a:ext>
                  </a:extLst>
                </p:cNvPr>
                <p:cNvPicPr/>
                <p:nvPr/>
              </p:nvPicPr>
              <p:blipFill>
                <a:blip r:embed="rId871"/>
                <a:stretch>
                  <a:fillRect/>
                </a:stretch>
              </p:blipFill>
              <p:spPr>
                <a:xfrm>
                  <a:off x="5001470" y="8746170"/>
                  <a:ext cx="160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54" name="Ink 653">
                  <a:extLst>
                    <a:ext uri="{FF2B5EF4-FFF2-40B4-BE49-F238E27FC236}">
                      <a16:creationId xmlns:a16="http://schemas.microsoft.com/office/drawing/2014/main" id="{3C6168AD-36D8-D141-50C0-4DDD30F039DE}"/>
                    </a:ext>
                  </a:extLst>
                </p14:cNvPr>
                <p14:cNvContentPartPr/>
                <p14:nvPr/>
              </p14:nvContentPartPr>
              <p14:xfrm>
                <a:off x="4732190" y="9008250"/>
                <a:ext cx="47160" cy="82440"/>
              </p14:xfrm>
            </p:contentPart>
          </mc:Choice>
          <mc:Fallback xmlns="">
            <p:pic>
              <p:nvPicPr>
                <p:cNvPr id="654" name="Ink 653">
                  <a:extLst>
                    <a:ext uri="{FF2B5EF4-FFF2-40B4-BE49-F238E27FC236}">
                      <a16:creationId xmlns:a16="http://schemas.microsoft.com/office/drawing/2014/main" id="{3C6168AD-36D8-D141-50C0-4DDD30F039DE}"/>
                    </a:ext>
                  </a:extLst>
                </p:cNvPr>
                <p:cNvPicPr/>
                <p:nvPr/>
              </p:nvPicPr>
              <p:blipFill>
                <a:blip r:embed="rId873"/>
                <a:stretch>
                  <a:fillRect/>
                </a:stretch>
              </p:blipFill>
              <p:spPr>
                <a:xfrm>
                  <a:off x="4714190" y="8990250"/>
                  <a:ext cx="82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655" name="Ink 654">
                  <a:extLst>
                    <a:ext uri="{FF2B5EF4-FFF2-40B4-BE49-F238E27FC236}">
                      <a16:creationId xmlns:a16="http://schemas.microsoft.com/office/drawing/2014/main" id="{7CD0BDDA-B445-78F7-838B-E2AC60863A06}"/>
                    </a:ext>
                  </a:extLst>
                </p14:cNvPr>
                <p14:cNvContentPartPr/>
                <p14:nvPr/>
              </p14:nvContentPartPr>
              <p14:xfrm>
                <a:off x="4703390" y="9170610"/>
                <a:ext cx="90360" cy="102240"/>
              </p14:xfrm>
            </p:contentPart>
          </mc:Choice>
          <mc:Fallback xmlns="">
            <p:pic>
              <p:nvPicPr>
                <p:cNvPr id="655" name="Ink 654">
                  <a:extLst>
                    <a:ext uri="{FF2B5EF4-FFF2-40B4-BE49-F238E27FC236}">
                      <a16:creationId xmlns:a16="http://schemas.microsoft.com/office/drawing/2014/main" id="{7CD0BDDA-B445-78F7-838B-E2AC60863A06}"/>
                    </a:ext>
                  </a:extLst>
                </p:cNvPr>
                <p:cNvPicPr/>
                <p:nvPr/>
              </p:nvPicPr>
              <p:blipFill>
                <a:blip r:embed="rId875"/>
                <a:stretch>
                  <a:fillRect/>
                </a:stretch>
              </p:blipFill>
              <p:spPr>
                <a:xfrm>
                  <a:off x="4685390" y="915261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57" name="Ink 656">
                  <a:extLst>
                    <a:ext uri="{FF2B5EF4-FFF2-40B4-BE49-F238E27FC236}">
                      <a16:creationId xmlns:a16="http://schemas.microsoft.com/office/drawing/2014/main" id="{74FB0933-08F6-14BA-33DC-58B192065A82}"/>
                    </a:ext>
                  </a:extLst>
                </p14:cNvPr>
                <p14:cNvContentPartPr/>
                <p14:nvPr/>
              </p14:nvContentPartPr>
              <p14:xfrm>
                <a:off x="5907230" y="8633490"/>
                <a:ext cx="122040" cy="138600"/>
              </p14:xfrm>
            </p:contentPart>
          </mc:Choice>
          <mc:Fallback xmlns="">
            <p:pic>
              <p:nvPicPr>
                <p:cNvPr id="657" name="Ink 656">
                  <a:extLst>
                    <a:ext uri="{FF2B5EF4-FFF2-40B4-BE49-F238E27FC236}">
                      <a16:creationId xmlns:a16="http://schemas.microsoft.com/office/drawing/2014/main" id="{74FB0933-08F6-14BA-33DC-58B192065A82}"/>
                    </a:ext>
                  </a:extLst>
                </p:cNvPr>
                <p:cNvPicPr/>
                <p:nvPr/>
              </p:nvPicPr>
              <p:blipFill>
                <a:blip r:embed="rId877"/>
                <a:stretch>
                  <a:fillRect/>
                </a:stretch>
              </p:blipFill>
              <p:spPr>
                <a:xfrm>
                  <a:off x="5889230" y="8615850"/>
                  <a:ext cx="157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58" name="Ink 657">
                  <a:extLst>
                    <a:ext uri="{FF2B5EF4-FFF2-40B4-BE49-F238E27FC236}">
                      <a16:creationId xmlns:a16="http://schemas.microsoft.com/office/drawing/2014/main" id="{BB27422C-1027-6E54-C0F3-D4919039A29E}"/>
                    </a:ext>
                  </a:extLst>
                </p14:cNvPr>
                <p14:cNvContentPartPr/>
                <p14:nvPr/>
              </p14:nvContentPartPr>
              <p14:xfrm>
                <a:off x="6097310" y="8647170"/>
                <a:ext cx="87480" cy="42120"/>
              </p14:xfrm>
            </p:contentPart>
          </mc:Choice>
          <mc:Fallback xmlns="">
            <p:pic>
              <p:nvPicPr>
                <p:cNvPr id="658" name="Ink 657">
                  <a:extLst>
                    <a:ext uri="{FF2B5EF4-FFF2-40B4-BE49-F238E27FC236}">
                      <a16:creationId xmlns:a16="http://schemas.microsoft.com/office/drawing/2014/main" id="{BB27422C-1027-6E54-C0F3-D4919039A29E}"/>
                    </a:ext>
                  </a:extLst>
                </p:cNvPr>
                <p:cNvPicPr/>
                <p:nvPr/>
              </p:nvPicPr>
              <p:blipFill>
                <a:blip r:embed="rId879"/>
                <a:stretch>
                  <a:fillRect/>
                </a:stretch>
              </p:blipFill>
              <p:spPr>
                <a:xfrm>
                  <a:off x="6079670" y="8629530"/>
                  <a:ext cx="123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59" name="Ink 658">
                  <a:extLst>
                    <a:ext uri="{FF2B5EF4-FFF2-40B4-BE49-F238E27FC236}">
                      <a16:creationId xmlns:a16="http://schemas.microsoft.com/office/drawing/2014/main" id="{A54A0C48-4617-79C2-7B0E-06DEE4354829}"/>
                    </a:ext>
                  </a:extLst>
                </p14:cNvPr>
                <p14:cNvContentPartPr/>
                <p14:nvPr/>
              </p14:nvContentPartPr>
              <p14:xfrm>
                <a:off x="6221870" y="8562930"/>
                <a:ext cx="112320" cy="129960"/>
              </p14:xfrm>
            </p:contentPart>
          </mc:Choice>
          <mc:Fallback xmlns="">
            <p:pic>
              <p:nvPicPr>
                <p:cNvPr id="659" name="Ink 658">
                  <a:extLst>
                    <a:ext uri="{FF2B5EF4-FFF2-40B4-BE49-F238E27FC236}">
                      <a16:creationId xmlns:a16="http://schemas.microsoft.com/office/drawing/2014/main" id="{A54A0C48-4617-79C2-7B0E-06DEE4354829}"/>
                    </a:ext>
                  </a:extLst>
                </p:cNvPr>
                <p:cNvPicPr/>
                <p:nvPr/>
              </p:nvPicPr>
              <p:blipFill>
                <a:blip r:embed="rId881"/>
                <a:stretch>
                  <a:fillRect/>
                </a:stretch>
              </p:blipFill>
              <p:spPr>
                <a:xfrm>
                  <a:off x="6204230" y="8545290"/>
                  <a:ext cx="147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60" name="Ink 659">
                  <a:extLst>
                    <a:ext uri="{FF2B5EF4-FFF2-40B4-BE49-F238E27FC236}">
                      <a16:creationId xmlns:a16="http://schemas.microsoft.com/office/drawing/2014/main" id="{94CB1BEB-3CFB-74E3-EA32-969D88377B63}"/>
                    </a:ext>
                  </a:extLst>
                </p14:cNvPr>
                <p14:cNvContentPartPr/>
                <p14:nvPr/>
              </p14:nvContentPartPr>
              <p14:xfrm>
                <a:off x="6416990" y="8552490"/>
                <a:ext cx="97560" cy="66960"/>
              </p14:xfrm>
            </p:contentPart>
          </mc:Choice>
          <mc:Fallback xmlns="">
            <p:pic>
              <p:nvPicPr>
                <p:cNvPr id="660" name="Ink 659">
                  <a:extLst>
                    <a:ext uri="{FF2B5EF4-FFF2-40B4-BE49-F238E27FC236}">
                      <a16:creationId xmlns:a16="http://schemas.microsoft.com/office/drawing/2014/main" id="{94CB1BEB-3CFB-74E3-EA32-969D88377B63}"/>
                    </a:ext>
                  </a:extLst>
                </p:cNvPr>
                <p:cNvPicPr/>
                <p:nvPr/>
              </p:nvPicPr>
              <p:blipFill>
                <a:blip r:embed="rId883"/>
                <a:stretch>
                  <a:fillRect/>
                </a:stretch>
              </p:blipFill>
              <p:spPr>
                <a:xfrm>
                  <a:off x="6398990" y="8534850"/>
                  <a:ext cx="133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61" name="Ink 660">
                  <a:extLst>
                    <a:ext uri="{FF2B5EF4-FFF2-40B4-BE49-F238E27FC236}">
                      <a16:creationId xmlns:a16="http://schemas.microsoft.com/office/drawing/2014/main" id="{7D849A00-C1DA-F594-AA45-B5711E2DD5DB}"/>
                    </a:ext>
                  </a:extLst>
                </p14:cNvPr>
                <p14:cNvContentPartPr/>
                <p14:nvPr/>
              </p14:nvContentPartPr>
              <p14:xfrm>
                <a:off x="6574310" y="8435850"/>
                <a:ext cx="129240" cy="114840"/>
              </p14:xfrm>
            </p:contentPart>
          </mc:Choice>
          <mc:Fallback xmlns="">
            <p:pic>
              <p:nvPicPr>
                <p:cNvPr id="661" name="Ink 660">
                  <a:extLst>
                    <a:ext uri="{FF2B5EF4-FFF2-40B4-BE49-F238E27FC236}">
                      <a16:creationId xmlns:a16="http://schemas.microsoft.com/office/drawing/2014/main" id="{7D849A00-C1DA-F594-AA45-B5711E2DD5DB}"/>
                    </a:ext>
                  </a:extLst>
                </p:cNvPr>
                <p:cNvPicPr/>
                <p:nvPr/>
              </p:nvPicPr>
              <p:blipFill>
                <a:blip r:embed="rId885"/>
                <a:stretch>
                  <a:fillRect/>
                </a:stretch>
              </p:blipFill>
              <p:spPr>
                <a:xfrm>
                  <a:off x="6556670" y="8418210"/>
                  <a:ext cx="16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62" name="Ink 661">
                  <a:extLst>
                    <a:ext uri="{FF2B5EF4-FFF2-40B4-BE49-F238E27FC236}">
                      <a16:creationId xmlns:a16="http://schemas.microsoft.com/office/drawing/2014/main" id="{B69A4064-31C8-866C-C727-0C8152E3E329}"/>
                    </a:ext>
                  </a:extLst>
                </p14:cNvPr>
                <p14:cNvContentPartPr/>
                <p14:nvPr/>
              </p14:nvContentPartPr>
              <p14:xfrm>
                <a:off x="6317990" y="8813130"/>
                <a:ext cx="41760" cy="127800"/>
              </p14:xfrm>
            </p:contentPart>
          </mc:Choice>
          <mc:Fallback xmlns="">
            <p:pic>
              <p:nvPicPr>
                <p:cNvPr id="662" name="Ink 661">
                  <a:extLst>
                    <a:ext uri="{FF2B5EF4-FFF2-40B4-BE49-F238E27FC236}">
                      <a16:creationId xmlns:a16="http://schemas.microsoft.com/office/drawing/2014/main" id="{B69A4064-31C8-866C-C727-0C8152E3E329}"/>
                    </a:ext>
                  </a:extLst>
                </p:cNvPr>
                <p:cNvPicPr/>
                <p:nvPr/>
              </p:nvPicPr>
              <p:blipFill>
                <a:blip r:embed="rId887"/>
                <a:stretch>
                  <a:fillRect/>
                </a:stretch>
              </p:blipFill>
              <p:spPr>
                <a:xfrm>
                  <a:off x="6300350" y="8795130"/>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63" name="Ink 662">
                  <a:extLst>
                    <a:ext uri="{FF2B5EF4-FFF2-40B4-BE49-F238E27FC236}">
                      <a16:creationId xmlns:a16="http://schemas.microsoft.com/office/drawing/2014/main" id="{7A7D893D-28E6-2826-0CE4-AD2716069149}"/>
                    </a:ext>
                  </a:extLst>
                </p14:cNvPr>
                <p14:cNvContentPartPr/>
                <p14:nvPr/>
              </p14:nvContentPartPr>
              <p14:xfrm>
                <a:off x="6359390" y="9052170"/>
                <a:ext cx="111600" cy="109440"/>
              </p14:xfrm>
            </p:contentPart>
          </mc:Choice>
          <mc:Fallback xmlns="">
            <p:pic>
              <p:nvPicPr>
                <p:cNvPr id="663" name="Ink 662">
                  <a:extLst>
                    <a:ext uri="{FF2B5EF4-FFF2-40B4-BE49-F238E27FC236}">
                      <a16:creationId xmlns:a16="http://schemas.microsoft.com/office/drawing/2014/main" id="{7A7D893D-28E6-2826-0CE4-AD2716069149}"/>
                    </a:ext>
                  </a:extLst>
                </p:cNvPr>
                <p:cNvPicPr/>
                <p:nvPr/>
              </p:nvPicPr>
              <p:blipFill>
                <a:blip r:embed="rId889"/>
                <a:stretch>
                  <a:fillRect/>
                </a:stretch>
              </p:blipFill>
              <p:spPr>
                <a:xfrm>
                  <a:off x="6341390" y="9034530"/>
                  <a:ext cx="147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64" name="Ink 663">
                  <a:extLst>
                    <a:ext uri="{FF2B5EF4-FFF2-40B4-BE49-F238E27FC236}">
                      <a16:creationId xmlns:a16="http://schemas.microsoft.com/office/drawing/2014/main" id="{F591B2DE-0B7F-FDD3-FFA6-A49C47640026}"/>
                    </a:ext>
                  </a:extLst>
                </p14:cNvPr>
                <p14:cNvContentPartPr/>
                <p14:nvPr/>
              </p14:nvContentPartPr>
              <p14:xfrm>
                <a:off x="6684470" y="8657250"/>
                <a:ext cx="82080" cy="116280"/>
              </p14:xfrm>
            </p:contentPart>
          </mc:Choice>
          <mc:Fallback xmlns="">
            <p:pic>
              <p:nvPicPr>
                <p:cNvPr id="664" name="Ink 663">
                  <a:extLst>
                    <a:ext uri="{FF2B5EF4-FFF2-40B4-BE49-F238E27FC236}">
                      <a16:creationId xmlns:a16="http://schemas.microsoft.com/office/drawing/2014/main" id="{F591B2DE-0B7F-FDD3-FFA6-A49C47640026}"/>
                    </a:ext>
                  </a:extLst>
                </p:cNvPr>
                <p:cNvPicPr/>
                <p:nvPr/>
              </p:nvPicPr>
              <p:blipFill>
                <a:blip r:embed="rId891"/>
                <a:stretch>
                  <a:fillRect/>
                </a:stretch>
              </p:blipFill>
              <p:spPr>
                <a:xfrm>
                  <a:off x="6666830" y="8639610"/>
                  <a:ext cx="117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65" name="Ink 664">
                  <a:extLst>
                    <a:ext uri="{FF2B5EF4-FFF2-40B4-BE49-F238E27FC236}">
                      <a16:creationId xmlns:a16="http://schemas.microsoft.com/office/drawing/2014/main" id="{64FDE0BD-2F75-9846-7705-35B2805C9FE7}"/>
                    </a:ext>
                  </a:extLst>
                </p14:cNvPr>
                <p14:cNvContentPartPr/>
                <p14:nvPr/>
              </p14:nvContentPartPr>
              <p14:xfrm>
                <a:off x="6790310" y="8866770"/>
                <a:ext cx="101880" cy="117720"/>
              </p14:xfrm>
            </p:contentPart>
          </mc:Choice>
          <mc:Fallback xmlns="">
            <p:pic>
              <p:nvPicPr>
                <p:cNvPr id="665" name="Ink 664">
                  <a:extLst>
                    <a:ext uri="{FF2B5EF4-FFF2-40B4-BE49-F238E27FC236}">
                      <a16:creationId xmlns:a16="http://schemas.microsoft.com/office/drawing/2014/main" id="{64FDE0BD-2F75-9846-7705-35B2805C9FE7}"/>
                    </a:ext>
                  </a:extLst>
                </p:cNvPr>
                <p:cNvPicPr/>
                <p:nvPr/>
              </p:nvPicPr>
              <p:blipFill>
                <a:blip r:embed="rId893"/>
                <a:stretch>
                  <a:fillRect/>
                </a:stretch>
              </p:blipFill>
              <p:spPr>
                <a:xfrm>
                  <a:off x="6772670" y="8848770"/>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66" name="Ink 665">
                  <a:extLst>
                    <a:ext uri="{FF2B5EF4-FFF2-40B4-BE49-F238E27FC236}">
                      <a16:creationId xmlns:a16="http://schemas.microsoft.com/office/drawing/2014/main" id="{4D4B9D0D-CEE6-18B6-401C-6E5660611B78}"/>
                    </a:ext>
                  </a:extLst>
                </p14:cNvPr>
                <p14:cNvContentPartPr/>
                <p14:nvPr/>
              </p14:nvContentPartPr>
              <p14:xfrm>
                <a:off x="6570710" y="9017970"/>
                <a:ext cx="113760" cy="45000"/>
              </p14:xfrm>
            </p:contentPart>
          </mc:Choice>
          <mc:Fallback xmlns="">
            <p:pic>
              <p:nvPicPr>
                <p:cNvPr id="666" name="Ink 665">
                  <a:extLst>
                    <a:ext uri="{FF2B5EF4-FFF2-40B4-BE49-F238E27FC236}">
                      <a16:creationId xmlns:a16="http://schemas.microsoft.com/office/drawing/2014/main" id="{4D4B9D0D-CEE6-18B6-401C-6E5660611B78}"/>
                    </a:ext>
                  </a:extLst>
                </p:cNvPr>
                <p:cNvPicPr/>
                <p:nvPr/>
              </p:nvPicPr>
              <p:blipFill>
                <a:blip r:embed="rId895"/>
                <a:stretch>
                  <a:fillRect/>
                </a:stretch>
              </p:blipFill>
              <p:spPr>
                <a:xfrm>
                  <a:off x="6553070" y="9000330"/>
                  <a:ext cx="149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68" name="Ink 667">
                  <a:extLst>
                    <a:ext uri="{FF2B5EF4-FFF2-40B4-BE49-F238E27FC236}">
                      <a16:creationId xmlns:a16="http://schemas.microsoft.com/office/drawing/2014/main" id="{BFFA9FD7-7210-7ABF-D74D-E2CC55BE4F40}"/>
                    </a:ext>
                  </a:extLst>
                </p14:cNvPr>
                <p14:cNvContentPartPr/>
                <p14:nvPr/>
              </p14:nvContentPartPr>
              <p14:xfrm>
                <a:off x="6924230" y="9094650"/>
                <a:ext cx="70560" cy="105480"/>
              </p14:xfrm>
            </p:contentPart>
          </mc:Choice>
          <mc:Fallback xmlns="">
            <p:pic>
              <p:nvPicPr>
                <p:cNvPr id="668" name="Ink 667">
                  <a:extLst>
                    <a:ext uri="{FF2B5EF4-FFF2-40B4-BE49-F238E27FC236}">
                      <a16:creationId xmlns:a16="http://schemas.microsoft.com/office/drawing/2014/main" id="{BFFA9FD7-7210-7ABF-D74D-E2CC55BE4F40}"/>
                    </a:ext>
                  </a:extLst>
                </p:cNvPr>
                <p:cNvPicPr/>
                <p:nvPr/>
              </p:nvPicPr>
              <p:blipFill>
                <a:blip r:embed="rId897"/>
                <a:stretch>
                  <a:fillRect/>
                </a:stretch>
              </p:blipFill>
              <p:spPr>
                <a:xfrm>
                  <a:off x="6906230" y="9077010"/>
                  <a:ext cx="106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69" name="Ink 668">
                  <a:extLst>
                    <a:ext uri="{FF2B5EF4-FFF2-40B4-BE49-F238E27FC236}">
                      <a16:creationId xmlns:a16="http://schemas.microsoft.com/office/drawing/2014/main" id="{4F040CDF-F550-3AB4-18D3-20964F89E617}"/>
                    </a:ext>
                  </a:extLst>
                </p14:cNvPr>
                <p14:cNvContentPartPr/>
                <p14:nvPr/>
              </p14:nvContentPartPr>
              <p14:xfrm>
                <a:off x="7056710" y="9203370"/>
                <a:ext cx="119520" cy="102960"/>
              </p14:xfrm>
            </p:contentPart>
          </mc:Choice>
          <mc:Fallback xmlns="">
            <p:pic>
              <p:nvPicPr>
                <p:cNvPr id="669" name="Ink 668">
                  <a:extLst>
                    <a:ext uri="{FF2B5EF4-FFF2-40B4-BE49-F238E27FC236}">
                      <a16:creationId xmlns:a16="http://schemas.microsoft.com/office/drawing/2014/main" id="{4F040CDF-F550-3AB4-18D3-20964F89E617}"/>
                    </a:ext>
                  </a:extLst>
                </p:cNvPr>
                <p:cNvPicPr/>
                <p:nvPr/>
              </p:nvPicPr>
              <p:blipFill>
                <a:blip r:embed="rId899"/>
                <a:stretch>
                  <a:fillRect/>
                </a:stretch>
              </p:blipFill>
              <p:spPr>
                <a:xfrm>
                  <a:off x="7038710" y="9185730"/>
                  <a:ext cx="155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70" name="Ink 669">
                  <a:extLst>
                    <a:ext uri="{FF2B5EF4-FFF2-40B4-BE49-F238E27FC236}">
                      <a16:creationId xmlns:a16="http://schemas.microsoft.com/office/drawing/2014/main" id="{DADEA951-137E-2CED-A9F3-ECF9A2E6B1C6}"/>
                    </a:ext>
                  </a:extLst>
                </p14:cNvPr>
                <p14:cNvContentPartPr/>
                <p14:nvPr/>
              </p14:nvContentPartPr>
              <p14:xfrm>
                <a:off x="6965990" y="8812410"/>
                <a:ext cx="86400" cy="23760"/>
              </p14:xfrm>
            </p:contentPart>
          </mc:Choice>
          <mc:Fallback xmlns="">
            <p:pic>
              <p:nvPicPr>
                <p:cNvPr id="670" name="Ink 669">
                  <a:extLst>
                    <a:ext uri="{FF2B5EF4-FFF2-40B4-BE49-F238E27FC236}">
                      <a16:creationId xmlns:a16="http://schemas.microsoft.com/office/drawing/2014/main" id="{DADEA951-137E-2CED-A9F3-ECF9A2E6B1C6}"/>
                    </a:ext>
                  </a:extLst>
                </p:cNvPr>
                <p:cNvPicPr/>
                <p:nvPr/>
              </p:nvPicPr>
              <p:blipFill>
                <a:blip r:embed="rId901"/>
                <a:stretch>
                  <a:fillRect/>
                </a:stretch>
              </p:blipFill>
              <p:spPr>
                <a:xfrm>
                  <a:off x="6947990" y="8794770"/>
                  <a:ext cx="122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71" name="Ink 670">
                  <a:extLst>
                    <a:ext uri="{FF2B5EF4-FFF2-40B4-BE49-F238E27FC236}">
                      <a16:creationId xmlns:a16="http://schemas.microsoft.com/office/drawing/2014/main" id="{21B6A83C-867D-18CA-613C-87B04CF43709}"/>
                    </a:ext>
                  </a:extLst>
                </p14:cNvPr>
                <p14:cNvContentPartPr/>
                <p14:nvPr/>
              </p14:nvContentPartPr>
              <p14:xfrm>
                <a:off x="7149230" y="8729970"/>
                <a:ext cx="108000" cy="105480"/>
              </p14:xfrm>
            </p:contentPart>
          </mc:Choice>
          <mc:Fallback xmlns="">
            <p:pic>
              <p:nvPicPr>
                <p:cNvPr id="671" name="Ink 670">
                  <a:extLst>
                    <a:ext uri="{FF2B5EF4-FFF2-40B4-BE49-F238E27FC236}">
                      <a16:creationId xmlns:a16="http://schemas.microsoft.com/office/drawing/2014/main" id="{21B6A83C-867D-18CA-613C-87B04CF43709}"/>
                    </a:ext>
                  </a:extLst>
                </p:cNvPr>
                <p:cNvPicPr/>
                <p:nvPr/>
              </p:nvPicPr>
              <p:blipFill>
                <a:blip r:embed="rId903"/>
                <a:stretch>
                  <a:fillRect/>
                </a:stretch>
              </p:blipFill>
              <p:spPr>
                <a:xfrm>
                  <a:off x="7131590" y="8711970"/>
                  <a:ext cx="143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72" name="Ink 671">
                  <a:extLst>
                    <a:ext uri="{FF2B5EF4-FFF2-40B4-BE49-F238E27FC236}">
                      <a16:creationId xmlns:a16="http://schemas.microsoft.com/office/drawing/2014/main" id="{A3F782F6-4B12-E1A9-80CA-1A320DE3AEB3}"/>
                    </a:ext>
                  </a:extLst>
                </p14:cNvPr>
                <p14:cNvContentPartPr/>
                <p14:nvPr/>
              </p14:nvContentPartPr>
              <p14:xfrm>
                <a:off x="7139870" y="8469330"/>
                <a:ext cx="5760" cy="98640"/>
              </p14:xfrm>
            </p:contentPart>
          </mc:Choice>
          <mc:Fallback xmlns="">
            <p:pic>
              <p:nvPicPr>
                <p:cNvPr id="672" name="Ink 671">
                  <a:extLst>
                    <a:ext uri="{FF2B5EF4-FFF2-40B4-BE49-F238E27FC236}">
                      <a16:creationId xmlns:a16="http://schemas.microsoft.com/office/drawing/2014/main" id="{A3F782F6-4B12-E1A9-80CA-1A320DE3AEB3}"/>
                    </a:ext>
                  </a:extLst>
                </p:cNvPr>
                <p:cNvPicPr/>
                <p:nvPr/>
              </p:nvPicPr>
              <p:blipFill>
                <a:blip r:embed="rId905"/>
                <a:stretch>
                  <a:fillRect/>
                </a:stretch>
              </p:blipFill>
              <p:spPr>
                <a:xfrm>
                  <a:off x="7121870" y="8451690"/>
                  <a:ext cx="4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73" name="Ink 672">
                  <a:extLst>
                    <a:ext uri="{FF2B5EF4-FFF2-40B4-BE49-F238E27FC236}">
                      <a16:creationId xmlns:a16="http://schemas.microsoft.com/office/drawing/2014/main" id="{C78F709E-F2FE-9732-7DE9-7412349D199E}"/>
                    </a:ext>
                  </a:extLst>
                </p14:cNvPr>
                <p14:cNvContentPartPr/>
                <p14:nvPr/>
              </p14:nvContentPartPr>
              <p14:xfrm>
                <a:off x="7056350" y="8255490"/>
                <a:ext cx="90360" cy="102240"/>
              </p14:xfrm>
            </p:contentPart>
          </mc:Choice>
          <mc:Fallback xmlns="">
            <p:pic>
              <p:nvPicPr>
                <p:cNvPr id="673" name="Ink 672">
                  <a:extLst>
                    <a:ext uri="{FF2B5EF4-FFF2-40B4-BE49-F238E27FC236}">
                      <a16:creationId xmlns:a16="http://schemas.microsoft.com/office/drawing/2014/main" id="{C78F709E-F2FE-9732-7DE9-7412349D199E}"/>
                    </a:ext>
                  </a:extLst>
                </p:cNvPr>
                <p:cNvPicPr/>
                <p:nvPr/>
              </p:nvPicPr>
              <p:blipFill>
                <a:blip r:embed="rId907"/>
                <a:stretch>
                  <a:fillRect/>
                </a:stretch>
              </p:blipFill>
              <p:spPr>
                <a:xfrm>
                  <a:off x="7038350" y="823785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75" name="Ink 674">
                  <a:extLst>
                    <a:ext uri="{FF2B5EF4-FFF2-40B4-BE49-F238E27FC236}">
                      <a16:creationId xmlns:a16="http://schemas.microsoft.com/office/drawing/2014/main" id="{2DB38D2D-5E9C-9FF3-9909-049D2A13C397}"/>
                    </a:ext>
                  </a:extLst>
                </p14:cNvPr>
                <p14:cNvContentPartPr/>
                <p14:nvPr/>
              </p14:nvContentPartPr>
              <p14:xfrm>
                <a:off x="6659270" y="8161890"/>
                <a:ext cx="10800" cy="136800"/>
              </p14:xfrm>
            </p:contentPart>
          </mc:Choice>
          <mc:Fallback xmlns="">
            <p:pic>
              <p:nvPicPr>
                <p:cNvPr id="675" name="Ink 674">
                  <a:extLst>
                    <a:ext uri="{FF2B5EF4-FFF2-40B4-BE49-F238E27FC236}">
                      <a16:creationId xmlns:a16="http://schemas.microsoft.com/office/drawing/2014/main" id="{2DB38D2D-5E9C-9FF3-9909-049D2A13C397}"/>
                    </a:ext>
                  </a:extLst>
                </p:cNvPr>
                <p:cNvPicPr/>
                <p:nvPr/>
              </p:nvPicPr>
              <p:blipFill>
                <a:blip r:embed="rId909"/>
                <a:stretch>
                  <a:fillRect/>
                </a:stretch>
              </p:blipFill>
              <p:spPr>
                <a:xfrm>
                  <a:off x="6641630" y="8143890"/>
                  <a:ext cx="4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76" name="Ink 675">
                  <a:extLst>
                    <a:ext uri="{FF2B5EF4-FFF2-40B4-BE49-F238E27FC236}">
                      <a16:creationId xmlns:a16="http://schemas.microsoft.com/office/drawing/2014/main" id="{C3A6AC97-C177-DCA8-7D53-58F6EA8B9040}"/>
                    </a:ext>
                  </a:extLst>
                </p14:cNvPr>
                <p14:cNvContentPartPr/>
                <p14:nvPr/>
              </p14:nvContentPartPr>
              <p14:xfrm>
                <a:off x="6627590" y="7991250"/>
                <a:ext cx="111240" cy="114120"/>
              </p14:xfrm>
            </p:contentPart>
          </mc:Choice>
          <mc:Fallback xmlns="">
            <p:pic>
              <p:nvPicPr>
                <p:cNvPr id="676" name="Ink 675">
                  <a:extLst>
                    <a:ext uri="{FF2B5EF4-FFF2-40B4-BE49-F238E27FC236}">
                      <a16:creationId xmlns:a16="http://schemas.microsoft.com/office/drawing/2014/main" id="{C3A6AC97-C177-DCA8-7D53-58F6EA8B9040}"/>
                    </a:ext>
                  </a:extLst>
                </p:cNvPr>
                <p:cNvPicPr/>
                <p:nvPr/>
              </p:nvPicPr>
              <p:blipFill>
                <a:blip r:embed="rId911"/>
                <a:stretch>
                  <a:fillRect/>
                </a:stretch>
              </p:blipFill>
              <p:spPr>
                <a:xfrm>
                  <a:off x="6609590" y="7973610"/>
                  <a:ext cx="14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78" name="Ink 677">
                  <a:extLst>
                    <a:ext uri="{FF2B5EF4-FFF2-40B4-BE49-F238E27FC236}">
                      <a16:creationId xmlns:a16="http://schemas.microsoft.com/office/drawing/2014/main" id="{AA73C1FC-D78D-D09C-D611-A60087892DC8}"/>
                    </a:ext>
                  </a:extLst>
                </p14:cNvPr>
                <p14:cNvContentPartPr/>
                <p14:nvPr/>
              </p14:nvContentPartPr>
              <p14:xfrm>
                <a:off x="7155350" y="8064690"/>
                <a:ext cx="95400" cy="68760"/>
              </p14:xfrm>
            </p:contentPart>
          </mc:Choice>
          <mc:Fallback xmlns="">
            <p:pic>
              <p:nvPicPr>
                <p:cNvPr id="678" name="Ink 677">
                  <a:extLst>
                    <a:ext uri="{FF2B5EF4-FFF2-40B4-BE49-F238E27FC236}">
                      <a16:creationId xmlns:a16="http://schemas.microsoft.com/office/drawing/2014/main" id="{AA73C1FC-D78D-D09C-D611-A60087892DC8}"/>
                    </a:ext>
                  </a:extLst>
                </p:cNvPr>
                <p:cNvPicPr/>
                <p:nvPr/>
              </p:nvPicPr>
              <p:blipFill>
                <a:blip r:embed="rId913"/>
                <a:stretch>
                  <a:fillRect/>
                </a:stretch>
              </p:blipFill>
              <p:spPr>
                <a:xfrm>
                  <a:off x="7137350" y="8046690"/>
                  <a:ext cx="131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679" name="Ink 678">
                  <a:extLst>
                    <a:ext uri="{FF2B5EF4-FFF2-40B4-BE49-F238E27FC236}">
                      <a16:creationId xmlns:a16="http://schemas.microsoft.com/office/drawing/2014/main" id="{8D56B7E1-9685-8716-0A2A-D649C73F9612}"/>
                    </a:ext>
                  </a:extLst>
                </p14:cNvPr>
                <p14:cNvContentPartPr/>
                <p14:nvPr/>
              </p14:nvContentPartPr>
              <p14:xfrm>
                <a:off x="7253990" y="7932930"/>
                <a:ext cx="109440" cy="87480"/>
              </p14:xfrm>
            </p:contentPart>
          </mc:Choice>
          <mc:Fallback xmlns="">
            <p:pic>
              <p:nvPicPr>
                <p:cNvPr id="679" name="Ink 678">
                  <a:extLst>
                    <a:ext uri="{FF2B5EF4-FFF2-40B4-BE49-F238E27FC236}">
                      <a16:creationId xmlns:a16="http://schemas.microsoft.com/office/drawing/2014/main" id="{8D56B7E1-9685-8716-0A2A-D649C73F9612}"/>
                    </a:ext>
                  </a:extLst>
                </p:cNvPr>
                <p:cNvPicPr/>
                <p:nvPr/>
              </p:nvPicPr>
              <p:blipFill>
                <a:blip r:embed="rId915"/>
                <a:stretch>
                  <a:fillRect/>
                </a:stretch>
              </p:blipFill>
              <p:spPr>
                <a:xfrm>
                  <a:off x="7235990" y="7915290"/>
                  <a:ext cx="14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80" name="Ink 679">
                  <a:extLst>
                    <a:ext uri="{FF2B5EF4-FFF2-40B4-BE49-F238E27FC236}">
                      <a16:creationId xmlns:a16="http://schemas.microsoft.com/office/drawing/2014/main" id="{4669518B-3F1C-594F-3D2A-C1B13E81D648}"/>
                    </a:ext>
                  </a:extLst>
                </p14:cNvPr>
                <p14:cNvContentPartPr/>
                <p14:nvPr/>
              </p14:nvContentPartPr>
              <p14:xfrm>
                <a:off x="6149150" y="8366370"/>
                <a:ext cx="81360" cy="79920"/>
              </p14:xfrm>
            </p:contentPart>
          </mc:Choice>
          <mc:Fallback xmlns="">
            <p:pic>
              <p:nvPicPr>
                <p:cNvPr id="680" name="Ink 679">
                  <a:extLst>
                    <a:ext uri="{FF2B5EF4-FFF2-40B4-BE49-F238E27FC236}">
                      <a16:creationId xmlns:a16="http://schemas.microsoft.com/office/drawing/2014/main" id="{4669518B-3F1C-594F-3D2A-C1B13E81D648}"/>
                    </a:ext>
                  </a:extLst>
                </p:cNvPr>
                <p:cNvPicPr/>
                <p:nvPr/>
              </p:nvPicPr>
              <p:blipFill>
                <a:blip r:embed="rId917"/>
                <a:stretch>
                  <a:fillRect/>
                </a:stretch>
              </p:blipFill>
              <p:spPr>
                <a:xfrm>
                  <a:off x="6131510" y="8348370"/>
                  <a:ext cx="117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81" name="Ink 680">
                  <a:extLst>
                    <a:ext uri="{FF2B5EF4-FFF2-40B4-BE49-F238E27FC236}">
                      <a16:creationId xmlns:a16="http://schemas.microsoft.com/office/drawing/2014/main" id="{F7C92D16-3ED7-3631-B0A3-B804FA2119C3}"/>
                    </a:ext>
                  </a:extLst>
                </p14:cNvPr>
                <p14:cNvContentPartPr/>
                <p14:nvPr/>
              </p14:nvContentPartPr>
              <p14:xfrm>
                <a:off x="6036110" y="8234250"/>
                <a:ext cx="105480" cy="104400"/>
              </p14:xfrm>
            </p:contentPart>
          </mc:Choice>
          <mc:Fallback xmlns="">
            <p:pic>
              <p:nvPicPr>
                <p:cNvPr id="681" name="Ink 680">
                  <a:extLst>
                    <a:ext uri="{FF2B5EF4-FFF2-40B4-BE49-F238E27FC236}">
                      <a16:creationId xmlns:a16="http://schemas.microsoft.com/office/drawing/2014/main" id="{F7C92D16-3ED7-3631-B0A3-B804FA2119C3}"/>
                    </a:ext>
                  </a:extLst>
                </p:cNvPr>
                <p:cNvPicPr/>
                <p:nvPr/>
              </p:nvPicPr>
              <p:blipFill>
                <a:blip r:embed="rId919"/>
                <a:stretch>
                  <a:fillRect/>
                </a:stretch>
              </p:blipFill>
              <p:spPr>
                <a:xfrm>
                  <a:off x="6018110" y="8216250"/>
                  <a:ext cx="141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82" name="Ink 681">
                  <a:extLst>
                    <a:ext uri="{FF2B5EF4-FFF2-40B4-BE49-F238E27FC236}">
                      <a16:creationId xmlns:a16="http://schemas.microsoft.com/office/drawing/2014/main" id="{BCAB4DA8-A72E-8D62-80CB-ACAD53A132D7}"/>
                    </a:ext>
                  </a:extLst>
                </p14:cNvPr>
                <p14:cNvContentPartPr/>
                <p14:nvPr/>
              </p14:nvContentPartPr>
              <p14:xfrm>
                <a:off x="5749910" y="8875770"/>
                <a:ext cx="75960" cy="119520"/>
              </p14:xfrm>
            </p:contentPart>
          </mc:Choice>
          <mc:Fallback xmlns="">
            <p:pic>
              <p:nvPicPr>
                <p:cNvPr id="682" name="Ink 681">
                  <a:extLst>
                    <a:ext uri="{FF2B5EF4-FFF2-40B4-BE49-F238E27FC236}">
                      <a16:creationId xmlns:a16="http://schemas.microsoft.com/office/drawing/2014/main" id="{BCAB4DA8-A72E-8D62-80CB-ACAD53A132D7}"/>
                    </a:ext>
                  </a:extLst>
                </p:cNvPr>
                <p:cNvPicPr/>
                <p:nvPr/>
              </p:nvPicPr>
              <p:blipFill>
                <a:blip r:embed="rId921"/>
                <a:stretch>
                  <a:fillRect/>
                </a:stretch>
              </p:blipFill>
              <p:spPr>
                <a:xfrm>
                  <a:off x="5732270" y="8857770"/>
                  <a:ext cx="111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83" name="Ink 682">
                  <a:extLst>
                    <a:ext uri="{FF2B5EF4-FFF2-40B4-BE49-F238E27FC236}">
                      <a16:creationId xmlns:a16="http://schemas.microsoft.com/office/drawing/2014/main" id="{DEB076CC-45D8-F8D2-1BC8-D32E9F45B0A0}"/>
                    </a:ext>
                  </a:extLst>
                </p14:cNvPr>
                <p14:cNvContentPartPr/>
                <p14:nvPr/>
              </p14:nvContentPartPr>
              <p14:xfrm>
                <a:off x="5690870" y="9132090"/>
                <a:ext cx="129600" cy="132840"/>
              </p14:xfrm>
            </p:contentPart>
          </mc:Choice>
          <mc:Fallback xmlns="">
            <p:pic>
              <p:nvPicPr>
                <p:cNvPr id="683" name="Ink 682">
                  <a:extLst>
                    <a:ext uri="{FF2B5EF4-FFF2-40B4-BE49-F238E27FC236}">
                      <a16:creationId xmlns:a16="http://schemas.microsoft.com/office/drawing/2014/main" id="{DEB076CC-45D8-F8D2-1BC8-D32E9F45B0A0}"/>
                    </a:ext>
                  </a:extLst>
                </p:cNvPr>
                <p:cNvPicPr/>
                <p:nvPr/>
              </p:nvPicPr>
              <p:blipFill>
                <a:blip r:embed="rId923"/>
                <a:stretch>
                  <a:fillRect/>
                </a:stretch>
              </p:blipFill>
              <p:spPr>
                <a:xfrm>
                  <a:off x="5673230" y="9114090"/>
                  <a:ext cx="165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84" name="Ink 683">
                  <a:extLst>
                    <a:ext uri="{FF2B5EF4-FFF2-40B4-BE49-F238E27FC236}">
                      <a16:creationId xmlns:a16="http://schemas.microsoft.com/office/drawing/2014/main" id="{0DA1D271-397C-D828-4949-8952B7638097}"/>
                    </a:ext>
                  </a:extLst>
                </p14:cNvPr>
                <p14:cNvContentPartPr/>
                <p14:nvPr/>
              </p14:nvContentPartPr>
              <p14:xfrm>
                <a:off x="6243110" y="9190050"/>
                <a:ext cx="43920" cy="86040"/>
              </p14:xfrm>
            </p:contentPart>
          </mc:Choice>
          <mc:Fallback xmlns="">
            <p:pic>
              <p:nvPicPr>
                <p:cNvPr id="684" name="Ink 683">
                  <a:extLst>
                    <a:ext uri="{FF2B5EF4-FFF2-40B4-BE49-F238E27FC236}">
                      <a16:creationId xmlns:a16="http://schemas.microsoft.com/office/drawing/2014/main" id="{0DA1D271-397C-D828-4949-8952B7638097}"/>
                    </a:ext>
                  </a:extLst>
                </p:cNvPr>
                <p:cNvPicPr/>
                <p:nvPr/>
              </p:nvPicPr>
              <p:blipFill>
                <a:blip r:embed="rId925"/>
                <a:stretch>
                  <a:fillRect/>
                </a:stretch>
              </p:blipFill>
              <p:spPr>
                <a:xfrm>
                  <a:off x="6225110" y="9172410"/>
                  <a:ext cx="79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685" name="Ink 684">
                  <a:extLst>
                    <a:ext uri="{FF2B5EF4-FFF2-40B4-BE49-F238E27FC236}">
                      <a16:creationId xmlns:a16="http://schemas.microsoft.com/office/drawing/2014/main" id="{B2D2D9C0-E331-35B7-9868-10BF4327FF53}"/>
                    </a:ext>
                  </a:extLst>
                </p14:cNvPr>
                <p14:cNvContentPartPr/>
                <p14:nvPr/>
              </p14:nvContentPartPr>
              <p14:xfrm>
                <a:off x="6136190" y="9381930"/>
                <a:ext cx="118800" cy="125640"/>
              </p14:xfrm>
            </p:contentPart>
          </mc:Choice>
          <mc:Fallback xmlns="">
            <p:pic>
              <p:nvPicPr>
                <p:cNvPr id="685" name="Ink 684">
                  <a:extLst>
                    <a:ext uri="{FF2B5EF4-FFF2-40B4-BE49-F238E27FC236}">
                      <a16:creationId xmlns:a16="http://schemas.microsoft.com/office/drawing/2014/main" id="{B2D2D9C0-E331-35B7-9868-10BF4327FF53}"/>
                    </a:ext>
                  </a:extLst>
                </p:cNvPr>
                <p:cNvPicPr/>
                <p:nvPr/>
              </p:nvPicPr>
              <p:blipFill>
                <a:blip r:embed="rId927"/>
                <a:stretch>
                  <a:fillRect/>
                </a:stretch>
              </p:blipFill>
              <p:spPr>
                <a:xfrm>
                  <a:off x="6118190" y="9364290"/>
                  <a:ext cx="154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86" name="Ink 685">
                  <a:extLst>
                    <a:ext uri="{FF2B5EF4-FFF2-40B4-BE49-F238E27FC236}">
                      <a16:creationId xmlns:a16="http://schemas.microsoft.com/office/drawing/2014/main" id="{9C67B310-79CF-F76D-BB77-6D3E987D982E}"/>
                    </a:ext>
                  </a:extLst>
                </p14:cNvPr>
                <p14:cNvContentPartPr/>
                <p14:nvPr/>
              </p14:nvContentPartPr>
              <p14:xfrm>
                <a:off x="5900390" y="9329370"/>
                <a:ext cx="162360" cy="63360"/>
              </p14:xfrm>
            </p:contentPart>
          </mc:Choice>
          <mc:Fallback xmlns="">
            <p:pic>
              <p:nvPicPr>
                <p:cNvPr id="686" name="Ink 685">
                  <a:extLst>
                    <a:ext uri="{FF2B5EF4-FFF2-40B4-BE49-F238E27FC236}">
                      <a16:creationId xmlns:a16="http://schemas.microsoft.com/office/drawing/2014/main" id="{9C67B310-79CF-F76D-BB77-6D3E987D982E}"/>
                    </a:ext>
                  </a:extLst>
                </p:cNvPr>
                <p:cNvPicPr/>
                <p:nvPr/>
              </p:nvPicPr>
              <p:blipFill>
                <a:blip r:embed="rId929"/>
                <a:stretch>
                  <a:fillRect/>
                </a:stretch>
              </p:blipFill>
              <p:spPr>
                <a:xfrm>
                  <a:off x="5882750" y="9311730"/>
                  <a:ext cx="19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90" name="Ink 689">
                  <a:extLst>
                    <a:ext uri="{FF2B5EF4-FFF2-40B4-BE49-F238E27FC236}">
                      <a16:creationId xmlns:a16="http://schemas.microsoft.com/office/drawing/2014/main" id="{F1D62636-6F5A-CEA8-F017-FC837EDD48EE}"/>
                    </a:ext>
                  </a:extLst>
                </p14:cNvPr>
                <p14:cNvContentPartPr/>
                <p14:nvPr/>
              </p14:nvContentPartPr>
              <p14:xfrm>
                <a:off x="5857910" y="9082770"/>
                <a:ext cx="93960" cy="42120"/>
              </p14:xfrm>
            </p:contentPart>
          </mc:Choice>
          <mc:Fallback xmlns="">
            <p:pic>
              <p:nvPicPr>
                <p:cNvPr id="690" name="Ink 689">
                  <a:extLst>
                    <a:ext uri="{FF2B5EF4-FFF2-40B4-BE49-F238E27FC236}">
                      <a16:creationId xmlns:a16="http://schemas.microsoft.com/office/drawing/2014/main" id="{F1D62636-6F5A-CEA8-F017-FC837EDD48EE}"/>
                    </a:ext>
                  </a:extLst>
                </p:cNvPr>
                <p:cNvPicPr/>
                <p:nvPr/>
              </p:nvPicPr>
              <p:blipFill>
                <a:blip r:embed="rId931"/>
                <a:stretch>
                  <a:fillRect/>
                </a:stretch>
              </p:blipFill>
              <p:spPr>
                <a:xfrm>
                  <a:off x="5840270" y="9065130"/>
                  <a:ext cx="12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91" name="Ink 690">
                  <a:extLst>
                    <a:ext uri="{FF2B5EF4-FFF2-40B4-BE49-F238E27FC236}">
                      <a16:creationId xmlns:a16="http://schemas.microsoft.com/office/drawing/2014/main" id="{9AB09024-46B5-1B0E-57EA-D1C2F5D4A4CA}"/>
                    </a:ext>
                  </a:extLst>
                </p14:cNvPr>
                <p14:cNvContentPartPr/>
                <p14:nvPr/>
              </p14:nvContentPartPr>
              <p14:xfrm>
                <a:off x="6013790" y="8975130"/>
                <a:ext cx="142200" cy="119520"/>
              </p14:xfrm>
            </p:contentPart>
          </mc:Choice>
          <mc:Fallback xmlns="">
            <p:pic>
              <p:nvPicPr>
                <p:cNvPr id="691" name="Ink 690">
                  <a:extLst>
                    <a:ext uri="{FF2B5EF4-FFF2-40B4-BE49-F238E27FC236}">
                      <a16:creationId xmlns:a16="http://schemas.microsoft.com/office/drawing/2014/main" id="{9AB09024-46B5-1B0E-57EA-D1C2F5D4A4CA}"/>
                    </a:ext>
                  </a:extLst>
                </p:cNvPr>
                <p:cNvPicPr/>
                <p:nvPr/>
              </p:nvPicPr>
              <p:blipFill>
                <a:blip r:embed="rId933"/>
                <a:stretch>
                  <a:fillRect/>
                </a:stretch>
              </p:blipFill>
              <p:spPr>
                <a:xfrm>
                  <a:off x="5995790" y="8957130"/>
                  <a:ext cx="177840" cy="155160"/>
                </a:xfrm>
                <a:prstGeom prst="rect">
                  <a:avLst/>
                </a:prstGeom>
              </p:spPr>
            </p:pic>
          </mc:Fallback>
        </mc:AlternateContent>
      </p:grpSp>
      <p:grpSp>
        <p:nvGrpSpPr>
          <p:cNvPr id="695" name="Group 694">
            <a:extLst>
              <a:ext uri="{FF2B5EF4-FFF2-40B4-BE49-F238E27FC236}">
                <a16:creationId xmlns:a16="http://schemas.microsoft.com/office/drawing/2014/main" id="{27CCD5AD-C136-9FA8-9FEC-1B30002E4F7C}"/>
              </a:ext>
            </a:extLst>
          </p:cNvPr>
          <p:cNvGrpSpPr/>
          <p:nvPr/>
        </p:nvGrpSpPr>
        <p:grpSpPr>
          <a:xfrm>
            <a:off x="1876310" y="6524250"/>
            <a:ext cx="99360" cy="106200"/>
            <a:chOff x="1876310" y="6524250"/>
            <a:chExt cx="99360" cy="106200"/>
          </a:xfrm>
        </p:grpSpPr>
        <mc:AlternateContent xmlns:mc="http://schemas.openxmlformats.org/markup-compatibility/2006" xmlns:p14="http://schemas.microsoft.com/office/powerpoint/2010/main">
          <mc:Choice Requires="p14">
            <p:contentPart p14:bwMode="auto" r:id="rId934">
              <p14:nvContentPartPr>
                <p14:cNvPr id="693" name="Ink 692">
                  <a:extLst>
                    <a:ext uri="{FF2B5EF4-FFF2-40B4-BE49-F238E27FC236}">
                      <a16:creationId xmlns:a16="http://schemas.microsoft.com/office/drawing/2014/main" id="{8031294C-140E-6D09-2EEC-88E2436C296E}"/>
                    </a:ext>
                  </a:extLst>
                </p14:cNvPr>
                <p14:cNvContentPartPr/>
                <p14:nvPr/>
              </p14:nvContentPartPr>
              <p14:xfrm>
                <a:off x="1876310" y="6531090"/>
                <a:ext cx="73080" cy="99360"/>
              </p14:xfrm>
            </p:contentPart>
          </mc:Choice>
          <mc:Fallback xmlns="">
            <p:pic>
              <p:nvPicPr>
                <p:cNvPr id="693" name="Ink 692">
                  <a:extLst>
                    <a:ext uri="{FF2B5EF4-FFF2-40B4-BE49-F238E27FC236}">
                      <a16:creationId xmlns:a16="http://schemas.microsoft.com/office/drawing/2014/main" id="{8031294C-140E-6D09-2EEC-88E2436C296E}"/>
                    </a:ext>
                  </a:extLst>
                </p:cNvPr>
                <p:cNvPicPr/>
                <p:nvPr/>
              </p:nvPicPr>
              <p:blipFill>
                <a:blip r:embed="rId935"/>
                <a:stretch>
                  <a:fillRect/>
                </a:stretch>
              </p:blipFill>
              <p:spPr>
                <a:xfrm>
                  <a:off x="1858670" y="6513450"/>
                  <a:ext cx="108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94" name="Ink 693">
                  <a:extLst>
                    <a:ext uri="{FF2B5EF4-FFF2-40B4-BE49-F238E27FC236}">
                      <a16:creationId xmlns:a16="http://schemas.microsoft.com/office/drawing/2014/main" id="{8855EA70-CA26-94AE-3716-A8FA8D021C9A}"/>
                    </a:ext>
                  </a:extLst>
                </p14:cNvPr>
                <p14:cNvContentPartPr/>
                <p14:nvPr/>
              </p14:nvContentPartPr>
              <p14:xfrm>
                <a:off x="1884590" y="6524250"/>
                <a:ext cx="91080" cy="75240"/>
              </p14:xfrm>
            </p:contentPart>
          </mc:Choice>
          <mc:Fallback xmlns="">
            <p:pic>
              <p:nvPicPr>
                <p:cNvPr id="694" name="Ink 693">
                  <a:extLst>
                    <a:ext uri="{FF2B5EF4-FFF2-40B4-BE49-F238E27FC236}">
                      <a16:creationId xmlns:a16="http://schemas.microsoft.com/office/drawing/2014/main" id="{8855EA70-CA26-94AE-3716-A8FA8D021C9A}"/>
                    </a:ext>
                  </a:extLst>
                </p:cNvPr>
                <p:cNvPicPr/>
                <p:nvPr/>
              </p:nvPicPr>
              <p:blipFill>
                <a:blip r:embed="rId937"/>
                <a:stretch>
                  <a:fillRect/>
                </a:stretch>
              </p:blipFill>
              <p:spPr>
                <a:xfrm>
                  <a:off x="1866590" y="6506610"/>
                  <a:ext cx="126720" cy="110880"/>
                </a:xfrm>
                <a:prstGeom prst="rect">
                  <a:avLst/>
                </a:prstGeom>
              </p:spPr>
            </p:pic>
          </mc:Fallback>
        </mc:AlternateContent>
      </p:grpSp>
      <p:grpSp>
        <p:nvGrpSpPr>
          <p:cNvPr id="699" name="Group 698">
            <a:extLst>
              <a:ext uri="{FF2B5EF4-FFF2-40B4-BE49-F238E27FC236}">
                <a16:creationId xmlns:a16="http://schemas.microsoft.com/office/drawing/2014/main" id="{69B309A7-30B4-6B37-34EA-346F8919C795}"/>
              </a:ext>
            </a:extLst>
          </p:cNvPr>
          <p:cNvGrpSpPr/>
          <p:nvPr/>
        </p:nvGrpSpPr>
        <p:grpSpPr>
          <a:xfrm>
            <a:off x="1544750" y="6621090"/>
            <a:ext cx="118080" cy="58320"/>
            <a:chOff x="1544750" y="6621090"/>
            <a:chExt cx="118080" cy="58320"/>
          </a:xfrm>
        </p:grpSpPr>
        <mc:AlternateContent xmlns:mc="http://schemas.openxmlformats.org/markup-compatibility/2006" xmlns:p14="http://schemas.microsoft.com/office/powerpoint/2010/main">
          <mc:Choice Requires="p14">
            <p:contentPart p14:bwMode="auto" r:id="rId938">
              <p14:nvContentPartPr>
                <p14:cNvPr id="696" name="Ink 695">
                  <a:extLst>
                    <a:ext uri="{FF2B5EF4-FFF2-40B4-BE49-F238E27FC236}">
                      <a16:creationId xmlns:a16="http://schemas.microsoft.com/office/drawing/2014/main" id="{4C5F3436-B44B-7FE0-D8C9-4496959F36D0}"/>
                    </a:ext>
                  </a:extLst>
                </p14:cNvPr>
                <p14:cNvContentPartPr/>
                <p14:nvPr/>
              </p14:nvContentPartPr>
              <p14:xfrm>
                <a:off x="1544750" y="6621090"/>
                <a:ext cx="114120" cy="58320"/>
              </p14:xfrm>
            </p:contentPart>
          </mc:Choice>
          <mc:Fallback xmlns="">
            <p:pic>
              <p:nvPicPr>
                <p:cNvPr id="696" name="Ink 695">
                  <a:extLst>
                    <a:ext uri="{FF2B5EF4-FFF2-40B4-BE49-F238E27FC236}">
                      <a16:creationId xmlns:a16="http://schemas.microsoft.com/office/drawing/2014/main" id="{4C5F3436-B44B-7FE0-D8C9-4496959F36D0}"/>
                    </a:ext>
                  </a:extLst>
                </p:cNvPr>
                <p:cNvPicPr/>
                <p:nvPr/>
              </p:nvPicPr>
              <p:blipFill>
                <a:blip r:embed="rId939"/>
                <a:stretch>
                  <a:fillRect/>
                </a:stretch>
              </p:blipFill>
              <p:spPr>
                <a:xfrm>
                  <a:off x="1527110" y="6603450"/>
                  <a:ext cx="149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97" name="Ink 696">
                  <a:extLst>
                    <a:ext uri="{FF2B5EF4-FFF2-40B4-BE49-F238E27FC236}">
                      <a16:creationId xmlns:a16="http://schemas.microsoft.com/office/drawing/2014/main" id="{DB4F8004-6484-1F17-C952-0CA24B3B9F0B}"/>
                    </a:ext>
                  </a:extLst>
                </p14:cNvPr>
                <p14:cNvContentPartPr/>
                <p14:nvPr/>
              </p14:nvContentPartPr>
              <p14:xfrm>
                <a:off x="1574990" y="6632250"/>
                <a:ext cx="76680" cy="28800"/>
              </p14:xfrm>
            </p:contentPart>
          </mc:Choice>
          <mc:Fallback xmlns="">
            <p:pic>
              <p:nvPicPr>
                <p:cNvPr id="697" name="Ink 696">
                  <a:extLst>
                    <a:ext uri="{FF2B5EF4-FFF2-40B4-BE49-F238E27FC236}">
                      <a16:creationId xmlns:a16="http://schemas.microsoft.com/office/drawing/2014/main" id="{DB4F8004-6484-1F17-C952-0CA24B3B9F0B}"/>
                    </a:ext>
                  </a:extLst>
                </p:cNvPr>
                <p:cNvPicPr/>
                <p:nvPr/>
              </p:nvPicPr>
              <p:blipFill>
                <a:blip r:embed="rId941"/>
                <a:stretch>
                  <a:fillRect/>
                </a:stretch>
              </p:blipFill>
              <p:spPr>
                <a:xfrm>
                  <a:off x="1557350" y="6614250"/>
                  <a:ext cx="112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98" name="Ink 697">
                  <a:extLst>
                    <a:ext uri="{FF2B5EF4-FFF2-40B4-BE49-F238E27FC236}">
                      <a16:creationId xmlns:a16="http://schemas.microsoft.com/office/drawing/2014/main" id="{59EEF92F-50B1-3DD1-294D-537670F7D0BF}"/>
                    </a:ext>
                  </a:extLst>
                </p14:cNvPr>
                <p14:cNvContentPartPr/>
                <p14:nvPr/>
              </p14:nvContentPartPr>
              <p14:xfrm>
                <a:off x="1600190" y="6639450"/>
                <a:ext cx="62640" cy="19800"/>
              </p14:xfrm>
            </p:contentPart>
          </mc:Choice>
          <mc:Fallback xmlns="">
            <p:pic>
              <p:nvPicPr>
                <p:cNvPr id="698" name="Ink 697">
                  <a:extLst>
                    <a:ext uri="{FF2B5EF4-FFF2-40B4-BE49-F238E27FC236}">
                      <a16:creationId xmlns:a16="http://schemas.microsoft.com/office/drawing/2014/main" id="{59EEF92F-50B1-3DD1-294D-537670F7D0BF}"/>
                    </a:ext>
                  </a:extLst>
                </p:cNvPr>
                <p:cNvPicPr/>
                <p:nvPr/>
              </p:nvPicPr>
              <p:blipFill>
                <a:blip r:embed="rId943"/>
                <a:stretch>
                  <a:fillRect/>
                </a:stretch>
              </p:blipFill>
              <p:spPr>
                <a:xfrm>
                  <a:off x="1582550" y="6621450"/>
                  <a:ext cx="98280" cy="55440"/>
                </a:xfrm>
                <a:prstGeom prst="rect">
                  <a:avLst/>
                </a:prstGeom>
              </p:spPr>
            </p:pic>
          </mc:Fallback>
        </mc:AlternateContent>
      </p:grpSp>
      <p:grpSp>
        <p:nvGrpSpPr>
          <p:cNvPr id="8" name="Group 7">
            <a:extLst>
              <a:ext uri="{FF2B5EF4-FFF2-40B4-BE49-F238E27FC236}">
                <a16:creationId xmlns:a16="http://schemas.microsoft.com/office/drawing/2014/main" id="{78C3FF95-E364-5D88-22CB-E5C4C8DAB81F}"/>
              </a:ext>
            </a:extLst>
          </p:cNvPr>
          <p:cNvGrpSpPr/>
          <p:nvPr/>
        </p:nvGrpSpPr>
        <p:grpSpPr>
          <a:xfrm>
            <a:off x="3761856" y="7316475"/>
            <a:ext cx="1159560" cy="390600"/>
            <a:chOff x="3761856" y="7316475"/>
            <a:chExt cx="1159560" cy="390600"/>
          </a:xfrm>
        </p:grpSpPr>
        <mc:AlternateContent xmlns:mc="http://schemas.openxmlformats.org/markup-compatibility/2006" xmlns:p14="http://schemas.microsoft.com/office/powerpoint/2010/main">
          <mc:Choice Requires="p14">
            <p:contentPart p14:bwMode="auto" r:id="rId944">
              <p14:nvContentPartPr>
                <p14:cNvPr id="2" name="Ink 1">
                  <a:extLst>
                    <a:ext uri="{FF2B5EF4-FFF2-40B4-BE49-F238E27FC236}">
                      <a16:creationId xmlns:a16="http://schemas.microsoft.com/office/drawing/2014/main" id="{1432F1C9-482C-B46E-14BA-1F787A48A95E}"/>
                    </a:ext>
                  </a:extLst>
                </p14:cNvPr>
                <p14:cNvContentPartPr/>
                <p14:nvPr/>
              </p14:nvContentPartPr>
              <p14:xfrm>
                <a:off x="3761856" y="7316475"/>
                <a:ext cx="179280" cy="191880"/>
              </p14:xfrm>
            </p:contentPart>
          </mc:Choice>
          <mc:Fallback xmlns="">
            <p:pic>
              <p:nvPicPr>
                <p:cNvPr id="2" name="Ink 1">
                  <a:extLst>
                    <a:ext uri="{FF2B5EF4-FFF2-40B4-BE49-F238E27FC236}">
                      <a16:creationId xmlns:a16="http://schemas.microsoft.com/office/drawing/2014/main" id="{1432F1C9-482C-B46E-14BA-1F787A48A95E}"/>
                    </a:ext>
                  </a:extLst>
                </p:cNvPr>
                <p:cNvPicPr/>
                <p:nvPr/>
              </p:nvPicPr>
              <p:blipFill>
                <a:blip r:embed="rId945"/>
                <a:stretch>
                  <a:fillRect/>
                </a:stretch>
              </p:blipFill>
              <p:spPr>
                <a:xfrm>
                  <a:off x="3744216" y="7298835"/>
                  <a:ext cx="214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3" name="Ink 2">
                  <a:extLst>
                    <a:ext uri="{FF2B5EF4-FFF2-40B4-BE49-F238E27FC236}">
                      <a16:creationId xmlns:a16="http://schemas.microsoft.com/office/drawing/2014/main" id="{79471E73-48F8-141C-B2B6-68F90CA9D2D5}"/>
                    </a:ext>
                  </a:extLst>
                </p14:cNvPr>
                <p14:cNvContentPartPr/>
                <p14:nvPr/>
              </p14:nvContentPartPr>
              <p14:xfrm>
                <a:off x="4195296" y="7486035"/>
                <a:ext cx="341640" cy="111600"/>
              </p14:xfrm>
            </p:contentPart>
          </mc:Choice>
          <mc:Fallback xmlns="">
            <p:pic>
              <p:nvPicPr>
                <p:cNvPr id="3" name="Ink 2">
                  <a:extLst>
                    <a:ext uri="{FF2B5EF4-FFF2-40B4-BE49-F238E27FC236}">
                      <a16:creationId xmlns:a16="http://schemas.microsoft.com/office/drawing/2014/main" id="{79471E73-48F8-141C-B2B6-68F90CA9D2D5}"/>
                    </a:ext>
                  </a:extLst>
                </p:cNvPr>
                <p:cNvPicPr/>
                <p:nvPr/>
              </p:nvPicPr>
              <p:blipFill>
                <a:blip r:embed="rId947"/>
                <a:stretch>
                  <a:fillRect/>
                </a:stretch>
              </p:blipFill>
              <p:spPr>
                <a:xfrm>
                  <a:off x="4177656" y="7468035"/>
                  <a:ext cx="377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4" name="Ink 3">
                  <a:extLst>
                    <a:ext uri="{FF2B5EF4-FFF2-40B4-BE49-F238E27FC236}">
                      <a16:creationId xmlns:a16="http://schemas.microsoft.com/office/drawing/2014/main" id="{78935BF0-A9E6-4CD1-9FE1-FF023B9CE353}"/>
                    </a:ext>
                  </a:extLst>
                </p14:cNvPr>
                <p14:cNvContentPartPr/>
                <p14:nvPr/>
              </p14:nvContentPartPr>
              <p14:xfrm>
                <a:off x="4368456" y="7400715"/>
                <a:ext cx="164880" cy="56880"/>
              </p14:xfrm>
            </p:contentPart>
          </mc:Choice>
          <mc:Fallback xmlns="">
            <p:pic>
              <p:nvPicPr>
                <p:cNvPr id="4" name="Ink 3">
                  <a:extLst>
                    <a:ext uri="{FF2B5EF4-FFF2-40B4-BE49-F238E27FC236}">
                      <a16:creationId xmlns:a16="http://schemas.microsoft.com/office/drawing/2014/main" id="{78935BF0-A9E6-4CD1-9FE1-FF023B9CE353}"/>
                    </a:ext>
                  </a:extLst>
                </p:cNvPr>
                <p:cNvPicPr/>
                <p:nvPr/>
              </p:nvPicPr>
              <p:blipFill>
                <a:blip r:embed="rId949"/>
                <a:stretch>
                  <a:fillRect/>
                </a:stretch>
              </p:blipFill>
              <p:spPr>
                <a:xfrm>
                  <a:off x="4350456" y="7383075"/>
                  <a:ext cx="200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7" name="Ink 6">
                  <a:extLst>
                    <a:ext uri="{FF2B5EF4-FFF2-40B4-BE49-F238E27FC236}">
                      <a16:creationId xmlns:a16="http://schemas.microsoft.com/office/drawing/2014/main" id="{5D5C671C-8DDF-488C-1759-222930CC618A}"/>
                    </a:ext>
                  </a:extLst>
                </p14:cNvPr>
                <p14:cNvContentPartPr/>
                <p14:nvPr/>
              </p14:nvContentPartPr>
              <p14:xfrm>
                <a:off x="4332816" y="7559835"/>
                <a:ext cx="588600" cy="147240"/>
              </p14:xfrm>
            </p:contentPart>
          </mc:Choice>
          <mc:Fallback xmlns="">
            <p:pic>
              <p:nvPicPr>
                <p:cNvPr id="7" name="Ink 6">
                  <a:extLst>
                    <a:ext uri="{FF2B5EF4-FFF2-40B4-BE49-F238E27FC236}">
                      <a16:creationId xmlns:a16="http://schemas.microsoft.com/office/drawing/2014/main" id="{5D5C671C-8DDF-488C-1759-222930CC618A}"/>
                    </a:ext>
                  </a:extLst>
                </p:cNvPr>
                <p:cNvPicPr/>
                <p:nvPr/>
              </p:nvPicPr>
              <p:blipFill>
                <a:blip r:embed="rId951"/>
                <a:stretch>
                  <a:fillRect/>
                </a:stretch>
              </p:blipFill>
              <p:spPr>
                <a:xfrm>
                  <a:off x="4315176" y="7542195"/>
                  <a:ext cx="624240" cy="182880"/>
                </a:xfrm>
                <a:prstGeom prst="rect">
                  <a:avLst/>
                </a:prstGeom>
              </p:spPr>
            </p:pic>
          </mc:Fallback>
        </mc:AlternateContent>
      </p:grpSp>
      <p:grpSp>
        <p:nvGrpSpPr>
          <p:cNvPr id="11" name="Group 10">
            <a:extLst>
              <a:ext uri="{FF2B5EF4-FFF2-40B4-BE49-F238E27FC236}">
                <a16:creationId xmlns:a16="http://schemas.microsoft.com/office/drawing/2014/main" id="{6CE6DBF3-A258-D8AF-ACA9-8A370CC3971B}"/>
              </a:ext>
            </a:extLst>
          </p:cNvPr>
          <p:cNvGrpSpPr/>
          <p:nvPr/>
        </p:nvGrpSpPr>
        <p:grpSpPr>
          <a:xfrm>
            <a:off x="1943856" y="8656395"/>
            <a:ext cx="476280" cy="968400"/>
            <a:chOff x="1943856" y="8656395"/>
            <a:chExt cx="476280" cy="968400"/>
          </a:xfrm>
        </p:grpSpPr>
        <mc:AlternateContent xmlns:mc="http://schemas.openxmlformats.org/markup-compatibility/2006" xmlns:p14="http://schemas.microsoft.com/office/powerpoint/2010/main">
          <mc:Choice Requires="p14">
            <p:contentPart p14:bwMode="auto" r:id="rId952">
              <p14:nvContentPartPr>
                <p14:cNvPr id="9" name="Ink 8">
                  <a:extLst>
                    <a:ext uri="{FF2B5EF4-FFF2-40B4-BE49-F238E27FC236}">
                      <a16:creationId xmlns:a16="http://schemas.microsoft.com/office/drawing/2014/main" id="{3A2668DA-15E9-F1F4-706A-AF4FEA1209EA}"/>
                    </a:ext>
                  </a:extLst>
                </p14:cNvPr>
                <p14:cNvContentPartPr/>
                <p14:nvPr/>
              </p14:nvContentPartPr>
              <p14:xfrm>
                <a:off x="1943856" y="8656395"/>
                <a:ext cx="280800" cy="742320"/>
              </p14:xfrm>
            </p:contentPart>
          </mc:Choice>
          <mc:Fallback xmlns="">
            <p:pic>
              <p:nvPicPr>
                <p:cNvPr id="9" name="Ink 8">
                  <a:extLst>
                    <a:ext uri="{FF2B5EF4-FFF2-40B4-BE49-F238E27FC236}">
                      <a16:creationId xmlns:a16="http://schemas.microsoft.com/office/drawing/2014/main" id="{3A2668DA-15E9-F1F4-706A-AF4FEA1209EA}"/>
                    </a:ext>
                  </a:extLst>
                </p:cNvPr>
                <p:cNvPicPr/>
                <p:nvPr/>
              </p:nvPicPr>
              <p:blipFill>
                <a:blip r:embed="rId953"/>
                <a:stretch>
                  <a:fillRect/>
                </a:stretch>
              </p:blipFill>
              <p:spPr>
                <a:xfrm>
                  <a:off x="1925856" y="8638395"/>
                  <a:ext cx="31644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10" name="Ink 9">
                  <a:extLst>
                    <a:ext uri="{FF2B5EF4-FFF2-40B4-BE49-F238E27FC236}">
                      <a16:creationId xmlns:a16="http://schemas.microsoft.com/office/drawing/2014/main" id="{6BCA642E-DFA0-6435-C927-6880807FDDD2}"/>
                    </a:ext>
                  </a:extLst>
                </p14:cNvPr>
                <p14:cNvContentPartPr/>
                <p14:nvPr/>
              </p14:nvContentPartPr>
              <p14:xfrm>
                <a:off x="2379816" y="9411675"/>
                <a:ext cx="40320" cy="213120"/>
              </p14:xfrm>
            </p:contentPart>
          </mc:Choice>
          <mc:Fallback xmlns="">
            <p:pic>
              <p:nvPicPr>
                <p:cNvPr id="10" name="Ink 9">
                  <a:extLst>
                    <a:ext uri="{FF2B5EF4-FFF2-40B4-BE49-F238E27FC236}">
                      <a16:creationId xmlns:a16="http://schemas.microsoft.com/office/drawing/2014/main" id="{6BCA642E-DFA0-6435-C927-6880807FDDD2}"/>
                    </a:ext>
                  </a:extLst>
                </p:cNvPr>
                <p:cNvPicPr/>
                <p:nvPr/>
              </p:nvPicPr>
              <p:blipFill>
                <a:blip r:embed="rId955"/>
                <a:stretch>
                  <a:fillRect/>
                </a:stretch>
              </p:blipFill>
              <p:spPr>
                <a:xfrm>
                  <a:off x="2361816" y="9394035"/>
                  <a:ext cx="7596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6">
            <p14:nvContentPartPr>
              <p14:cNvPr id="13" name="Ink 12">
                <a:extLst>
                  <a:ext uri="{FF2B5EF4-FFF2-40B4-BE49-F238E27FC236}">
                    <a16:creationId xmlns:a16="http://schemas.microsoft.com/office/drawing/2014/main" id="{F37454EA-021F-4AFF-5521-C0BA959F5E7A}"/>
                  </a:ext>
                </a:extLst>
              </p14:cNvPr>
              <p14:cNvContentPartPr/>
              <p14:nvPr/>
            </p14:nvContentPartPr>
            <p14:xfrm>
              <a:off x="3375216" y="9442635"/>
              <a:ext cx="761760" cy="213480"/>
            </p14:xfrm>
          </p:contentPart>
        </mc:Choice>
        <mc:Fallback xmlns="">
          <p:pic>
            <p:nvPicPr>
              <p:cNvPr id="13" name="Ink 12">
                <a:extLst>
                  <a:ext uri="{FF2B5EF4-FFF2-40B4-BE49-F238E27FC236}">
                    <a16:creationId xmlns:a16="http://schemas.microsoft.com/office/drawing/2014/main" id="{F37454EA-021F-4AFF-5521-C0BA959F5E7A}"/>
                  </a:ext>
                </a:extLst>
              </p:cNvPr>
              <p:cNvPicPr/>
              <p:nvPr/>
            </p:nvPicPr>
            <p:blipFill>
              <a:blip r:embed="rId957"/>
              <a:stretch>
                <a:fillRect/>
              </a:stretch>
            </p:blipFill>
            <p:spPr>
              <a:xfrm>
                <a:off x="3357216" y="9424995"/>
                <a:ext cx="797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14" name="Ink 13">
                <a:extLst>
                  <a:ext uri="{FF2B5EF4-FFF2-40B4-BE49-F238E27FC236}">
                    <a16:creationId xmlns:a16="http://schemas.microsoft.com/office/drawing/2014/main" id="{2A25D54F-1789-682A-ADF3-0FB6D06D95CB}"/>
                  </a:ext>
                </a:extLst>
              </p14:cNvPr>
              <p14:cNvContentPartPr/>
              <p14:nvPr/>
            </p14:nvContentPartPr>
            <p14:xfrm>
              <a:off x="6352056" y="7477755"/>
              <a:ext cx="886320" cy="239760"/>
            </p14:xfrm>
          </p:contentPart>
        </mc:Choice>
        <mc:Fallback xmlns="">
          <p:pic>
            <p:nvPicPr>
              <p:cNvPr id="14" name="Ink 13">
                <a:extLst>
                  <a:ext uri="{FF2B5EF4-FFF2-40B4-BE49-F238E27FC236}">
                    <a16:creationId xmlns:a16="http://schemas.microsoft.com/office/drawing/2014/main" id="{2A25D54F-1789-682A-ADF3-0FB6D06D95CB}"/>
                  </a:ext>
                </a:extLst>
              </p:cNvPr>
              <p:cNvPicPr/>
              <p:nvPr/>
            </p:nvPicPr>
            <p:blipFill>
              <a:blip r:embed="rId959"/>
              <a:stretch>
                <a:fillRect/>
              </a:stretch>
            </p:blipFill>
            <p:spPr>
              <a:xfrm>
                <a:off x="6334056" y="7460115"/>
                <a:ext cx="92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15" name="Ink 14">
                <a:extLst>
                  <a:ext uri="{FF2B5EF4-FFF2-40B4-BE49-F238E27FC236}">
                    <a16:creationId xmlns:a16="http://schemas.microsoft.com/office/drawing/2014/main" id="{F87A5381-0150-AC1F-DFBF-DAB9C3BBF2B4}"/>
                  </a:ext>
                </a:extLst>
              </p14:cNvPr>
              <p14:cNvContentPartPr/>
              <p14:nvPr/>
            </p14:nvContentPartPr>
            <p14:xfrm>
              <a:off x="5159376" y="8440395"/>
              <a:ext cx="393480" cy="262800"/>
            </p14:xfrm>
          </p:contentPart>
        </mc:Choice>
        <mc:Fallback xmlns="">
          <p:pic>
            <p:nvPicPr>
              <p:cNvPr id="15" name="Ink 14">
                <a:extLst>
                  <a:ext uri="{FF2B5EF4-FFF2-40B4-BE49-F238E27FC236}">
                    <a16:creationId xmlns:a16="http://schemas.microsoft.com/office/drawing/2014/main" id="{F87A5381-0150-AC1F-DFBF-DAB9C3BBF2B4}"/>
                  </a:ext>
                </a:extLst>
              </p:cNvPr>
              <p:cNvPicPr/>
              <p:nvPr/>
            </p:nvPicPr>
            <p:blipFill>
              <a:blip r:embed="rId961"/>
              <a:stretch>
                <a:fillRect/>
              </a:stretch>
            </p:blipFill>
            <p:spPr>
              <a:xfrm>
                <a:off x="5141376" y="8422395"/>
                <a:ext cx="429120" cy="298440"/>
              </a:xfrm>
              <a:prstGeom prst="rect">
                <a:avLst/>
              </a:prstGeom>
            </p:spPr>
          </p:pic>
        </mc:Fallback>
      </mc:AlternateContent>
      <p:grpSp>
        <p:nvGrpSpPr>
          <p:cNvPr id="23" name="Group 22">
            <a:extLst>
              <a:ext uri="{FF2B5EF4-FFF2-40B4-BE49-F238E27FC236}">
                <a16:creationId xmlns:a16="http://schemas.microsoft.com/office/drawing/2014/main" id="{451F8F54-D29E-9DEE-4B73-B083377F2CC9}"/>
              </a:ext>
            </a:extLst>
          </p:cNvPr>
          <p:cNvGrpSpPr/>
          <p:nvPr/>
        </p:nvGrpSpPr>
        <p:grpSpPr>
          <a:xfrm>
            <a:off x="5206896" y="9511395"/>
            <a:ext cx="934200" cy="171360"/>
            <a:chOff x="5206896" y="9511395"/>
            <a:chExt cx="934200" cy="171360"/>
          </a:xfrm>
        </p:grpSpPr>
        <mc:AlternateContent xmlns:mc="http://schemas.openxmlformats.org/markup-compatibility/2006" xmlns:p14="http://schemas.microsoft.com/office/powerpoint/2010/main">
          <mc:Choice Requires="p14">
            <p:contentPart p14:bwMode="auto" r:id="rId962">
              <p14:nvContentPartPr>
                <p14:cNvPr id="21" name="Ink 20">
                  <a:extLst>
                    <a:ext uri="{FF2B5EF4-FFF2-40B4-BE49-F238E27FC236}">
                      <a16:creationId xmlns:a16="http://schemas.microsoft.com/office/drawing/2014/main" id="{2E63CC6D-82D1-94A1-5B97-00EE3BA7F369}"/>
                    </a:ext>
                  </a:extLst>
                </p14:cNvPr>
                <p14:cNvContentPartPr/>
                <p14:nvPr/>
              </p14:nvContentPartPr>
              <p14:xfrm>
                <a:off x="5221656" y="9620115"/>
                <a:ext cx="9360" cy="3960"/>
              </p14:xfrm>
            </p:contentPart>
          </mc:Choice>
          <mc:Fallback xmlns="">
            <p:pic>
              <p:nvPicPr>
                <p:cNvPr id="21" name="Ink 20">
                  <a:extLst>
                    <a:ext uri="{FF2B5EF4-FFF2-40B4-BE49-F238E27FC236}">
                      <a16:creationId xmlns:a16="http://schemas.microsoft.com/office/drawing/2014/main" id="{2E63CC6D-82D1-94A1-5B97-00EE3BA7F369}"/>
                    </a:ext>
                  </a:extLst>
                </p:cNvPr>
                <p:cNvPicPr/>
                <p:nvPr/>
              </p:nvPicPr>
              <p:blipFill>
                <a:blip r:embed="rId963"/>
                <a:stretch>
                  <a:fillRect/>
                </a:stretch>
              </p:blipFill>
              <p:spPr>
                <a:xfrm>
                  <a:off x="5204016" y="9602115"/>
                  <a:ext cx="45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22" name="Ink 21">
                  <a:extLst>
                    <a:ext uri="{FF2B5EF4-FFF2-40B4-BE49-F238E27FC236}">
                      <a16:creationId xmlns:a16="http://schemas.microsoft.com/office/drawing/2014/main" id="{0FBB53A8-2D77-77D2-3673-DFAB4F5E1F9D}"/>
                    </a:ext>
                  </a:extLst>
                </p14:cNvPr>
                <p14:cNvContentPartPr/>
                <p14:nvPr/>
              </p14:nvContentPartPr>
              <p14:xfrm>
                <a:off x="5206896" y="9511395"/>
                <a:ext cx="934200" cy="171360"/>
              </p14:xfrm>
            </p:contentPart>
          </mc:Choice>
          <mc:Fallback xmlns="">
            <p:pic>
              <p:nvPicPr>
                <p:cNvPr id="22" name="Ink 21">
                  <a:extLst>
                    <a:ext uri="{FF2B5EF4-FFF2-40B4-BE49-F238E27FC236}">
                      <a16:creationId xmlns:a16="http://schemas.microsoft.com/office/drawing/2014/main" id="{0FBB53A8-2D77-77D2-3673-DFAB4F5E1F9D}"/>
                    </a:ext>
                  </a:extLst>
                </p:cNvPr>
                <p:cNvPicPr/>
                <p:nvPr/>
              </p:nvPicPr>
              <p:blipFill>
                <a:blip r:embed="rId965"/>
                <a:stretch>
                  <a:fillRect/>
                </a:stretch>
              </p:blipFill>
              <p:spPr>
                <a:xfrm>
                  <a:off x="5189256" y="9493755"/>
                  <a:ext cx="969840" cy="207000"/>
                </a:xfrm>
                <a:prstGeom prst="rect">
                  <a:avLst/>
                </a:prstGeom>
              </p:spPr>
            </p:pic>
          </mc:Fallback>
        </mc:AlternateContent>
      </p:grpSp>
    </p:spTree>
    <p:extLst>
      <p:ext uri="{BB962C8B-B14F-4D97-AF65-F5344CB8AC3E}">
        <p14:creationId xmlns:p14="http://schemas.microsoft.com/office/powerpoint/2010/main" val="123331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466256-63E5-B306-6F17-B657580606E4}"/>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CF6D2012-E6B9-ADAA-F9EE-702D64589D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6614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9C10E-7F43-A0B1-BEF1-90F241302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91B4C-594D-16F9-455E-AEC50A100E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mc:AlternateContent xmlns:mc="http://schemas.openxmlformats.org/markup-compatibility/2006">
        <mc:Choice xmlns:p14="http://schemas.microsoft.com/office/powerpoint/2010/main" Requires="p14">
          <p:contentPart p14:bwMode="auto" r:id="rId3">
            <p14:nvContentPartPr>
              <p14:cNvPr id="92" name="Ink 91">
                <a:extLst>
                  <a:ext uri="{FF2B5EF4-FFF2-40B4-BE49-F238E27FC236}">
                    <a16:creationId xmlns:a16="http://schemas.microsoft.com/office/drawing/2014/main" id="{06357638-F68C-1ACF-8F89-47AD575D6D4A}"/>
                  </a:ext>
                </a:extLst>
              </p14:cNvPr>
              <p14:cNvContentPartPr/>
              <p14:nvPr/>
            </p14:nvContentPartPr>
            <p14:xfrm>
              <a:off x="617563" y="3139534"/>
              <a:ext cx="129960" cy="297000"/>
            </p14:xfrm>
          </p:contentPart>
        </mc:Choice>
        <mc:Fallback>
          <p:pic>
            <p:nvPicPr>
              <p:cNvPr id="92" name="Ink 91">
                <a:extLst>
                  <a:ext uri="{FF2B5EF4-FFF2-40B4-BE49-F238E27FC236}">
                    <a16:creationId xmlns:a16="http://schemas.microsoft.com/office/drawing/2014/main" id="{06357638-F68C-1ACF-8F89-47AD575D6D4A}"/>
                  </a:ext>
                </a:extLst>
              </p:cNvPr>
              <p:cNvPicPr/>
              <p:nvPr/>
            </p:nvPicPr>
            <p:blipFill>
              <a:blip r:embed="rId4"/>
              <a:stretch>
                <a:fillRect/>
              </a:stretch>
            </p:blipFill>
            <p:spPr>
              <a:xfrm>
                <a:off x="599563" y="31215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6" name="Ink 95">
                <a:extLst>
                  <a:ext uri="{FF2B5EF4-FFF2-40B4-BE49-F238E27FC236}">
                    <a16:creationId xmlns:a16="http://schemas.microsoft.com/office/drawing/2014/main" id="{BD4F282D-3B72-B296-6D1A-8249566DCA2A}"/>
                  </a:ext>
                </a:extLst>
              </p14:cNvPr>
              <p14:cNvContentPartPr/>
              <p14:nvPr/>
            </p14:nvContentPartPr>
            <p14:xfrm>
              <a:off x="688843" y="3425734"/>
              <a:ext cx="568080" cy="32400"/>
            </p14:xfrm>
          </p:contentPart>
        </mc:Choice>
        <mc:Fallback>
          <p:pic>
            <p:nvPicPr>
              <p:cNvPr id="96" name="Ink 95">
                <a:extLst>
                  <a:ext uri="{FF2B5EF4-FFF2-40B4-BE49-F238E27FC236}">
                    <a16:creationId xmlns:a16="http://schemas.microsoft.com/office/drawing/2014/main" id="{BD4F282D-3B72-B296-6D1A-8249566DCA2A}"/>
                  </a:ext>
                </a:extLst>
              </p:cNvPr>
              <p:cNvPicPr/>
              <p:nvPr/>
            </p:nvPicPr>
            <p:blipFill>
              <a:blip r:embed="rId6"/>
              <a:stretch>
                <a:fillRect/>
              </a:stretch>
            </p:blipFill>
            <p:spPr>
              <a:xfrm>
                <a:off x="671203" y="3407734"/>
                <a:ext cx="603720" cy="68040"/>
              </a:xfrm>
              <a:prstGeom prst="rect">
                <a:avLst/>
              </a:prstGeom>
            </p:spPr>
          </p:pic>
        </mc:Fallback>
      </mc:AlternateContent>
      <p:grpSp>
        <p:nvGrpSpPr>
          <p:cNvPr id="141" name="Group 140">
            <a:extLst>
              <a:ext uri="{FF2B5EF4-FFF2-40B4-BE49-F238E27FC236}">
                <a16:creationId xmlns:a16="http://schemas.microsoft.com/office/drawing/2014/main" id="{FB81A556-4FCD-53D7-E3B7-2771BDD5082C}"/>
              </a:ext>
            </a:extLst>
          </p:cNvPr>
          <p:cNvGrpSpPr/>
          <p:nvPr/>
        </p:nvGrpSpPr>
        <p:grpSpPr>
          <a:xfrm>
            <a:off x="617563" y="3441805"/>
            <a:ext cx="1188455" cy="313200"/>
            <a:chOff x="617563" y="3458134"/>
            <a:chExt cx="1188455" cy="313200"/>
          </a:xfrm>
        </p:grpSpPr>
        <mc:AlternateContent xmlns:mc="http://schemas.openxmlformats.org/markup-compatibility/2006">
          <mc:Choice xmlns:p14="http://schemas.microsoft.com/office/powerpoint/2010/main" Requires="p14">
            <p:contentPart p14:bwMode="auto" r:id="rId7">
              <p14:nvContentPartPr>
                <p14:cNvPr id="130" name="Ink 129">
                  <a:extLst>
                    <a:ext uri="{FF2B5EF4-FFF2-40B4-BE49-F238E27FC236}">
                      <a16:creationId xmlns:a16="http://schemas.microsoft.com/office/drawing/2014/main" id="{F7A8862E-6913-1E81-0B2F-38C9EAB9A765}"/>
                    </a:ext>
                  </a:extLst>
                </p14:cNvPr>
                <p14:cNvContentPartPr/>
                <p14:nvPr/>
              </p14:nvContentPartPr>
              <p14:xfrm>
                <a:off x="617563" y="3458134"/>
                <a:ext cx="129960" cy="297000"/>
              </p14:xfrm>
            </p:contentPart>
          </mc:Choice>
          <mc:Fallback>
            <p:pic>
              <p:nvPicPr>
                <p:cNvPr id="130" name="Ink 129">
                  <a:extLst>
                    <a:ext uri="{FF2B5EF4-FFF2-40B4-BE49-F238E27FC236}">
                      <a16:creationId xmlns:a16="http://schemas.microsoft.com/office/drawing/2014/main" id="{F7A8862E-6913-1E81-0B2F-38C9EAB9A765}"/>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1" name="Ink 130">
                  <a:extLst>
                    <a:ext uri="{FF2B5EF4-FFF2-40B4-BE49-F238E27FC236}">
                      <a16:creationId xmlns:a16="http://schemas.microsoft.com/office/drawing/2014/main" id="{31736D34-D659-8AC3-06E5-722E785DEAA4}"/>
                    </a:ext>
                  </a:extLst>
                </p14:cNvPr>
                <p14:cNvContentPartPr/>
                <p14:nvPr/>
              </p14:nvContentPartPr>
              <p14:xfrm>
                <a:off x="695778" y="3738934"/>
                <a:ext cx="568080" cy="32400"/>
              </p14:xfrm>
            </p:contentPart>
          </mc:Choice>
          <mc:Fallback>
            <p:pic>
              <p:nvPicPr>
                <p:cNvPr id="131" name="Ink 130">
                  <a:extLst>
                    <a:ext uri="{FF2B5EF4-FFF2-40B4-BE49-F238E27FC236}">
                      <a16:creationId xmlns:a16="http://schemas.microsoft.com/office/drawing/2014/main" id="{31736D34-D659-8AC3-06E5-722E785DEAA4}"/>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2" name="Ink 131">
                  <a:extLst>
                    <a:ext uri="{FF2B5EF4-FFF2-40B4-BE49-F238E27FC236}">
                      <a16:creationId xmlns:a16="http://schemas.microsoft.com/office/drawing/2014/main" id="{A082CADF-9D0D-85AF-56B5-3AA8ED3D5EFC}"/>
                    </a:ext>
                  </a:extLst>
                </p14:cNvPr>
                <p14:cNvContentPartPr/>
                <p14:nvPr/>
              </p14:nvContentPartPr>
              <p14:xfrm>
                <a:off x="1263858" y="3475414"/>
                <a:ext cx="542160" cy="295920"/>
              </p14:xfrm>
            </p:contentPart>
          </mc:Choice>
          <mc:Fallback>
            <p:pic>
              <p:nvPicPr>
                <p:cNvPr id="132" name="Ink 131">
                  <a:extLst>
                    <a:ext uri="{FF2B5EF4-FFF2-40B4-BE49-F238E27FC236}">
                      <a16:creationId xmlns:a16="http://schemas.microsoft.com/office/drawing/2014/main" id="{A082CADF-9D0D-85AF-56B5-3AA8ED3D5EF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42" name="Group 141">
            <a:extLst>
              <a:ext uri="{FF2B5EF4-FFF2-40B4-BE49-F238E27FC236}">
                <a16:creationId xmlns:a16="http://schemas.microsoft.com/office/drawing/2014/main" id="{7841E620-465F-1DB9-3382-669617234872}"/>
              </a:ext>
            </a:extLst>
          </p:cNvPr>
          <p:cNvGrpSpPr/>
          <p:nvPr/>
        </p:nvGrpSpPr>
        <p:grpSpPr>
          <a:xfrm>
            <a:off x="623002" y="3735723"/>
            <a:ext cx="1188455" cy="313200"/>
            <a:chOff x="617563" y="3458134"/>
            <a:chExt cx="1188455" cy="313200"/>
          </a:xfrm>
        </p:grpSpPr>
        <mc:AlternateContent xmlns:mc="http://schemas.openxmlformats.org/markup-compatibility/2006">
          <mc:Choice xmlns:p14="http://schemas.microsoft.com/office/powerpoint/2010/main" Requires="p14">
            <p:contentPart p14:bwMode="auto" r:id="rId11">
              <p14:nvContentPartPr>
                <p14:cNvPr id="143" name="Ink 142">
                  <a:extLst>
                    <a:ext uri="{FF2B5EF4-FFF2-40B4-BE49-F238E27FC236}">
                      <a16:creationId xmlns:a16="http://schemas.microsoft.com/office/drawing/2014/main" id="{FEC57F1C-5429-C350-59AA-99905FA522CE}"/>
                    </a:ext>
                  </a:extLst>
                </p14:cNvPr>
                <p14:cNvContentPartPr/>
                <p14:nvPr/>
              </p14:nvContentPartPr>
              <p14:xfrm>
                <a:off x="617563" y="3458134"/>
                <a:ext cx="129960" cy="297000"/>
              </p14:xfrm>
            </p:contentPart>
          </mc:Choice>
          <mc:Fallback>
            <p:pic>
              <p:nvPicPr>
                <p:cNvPr id="143" name="Ink 142">
                  <a:extLst>
                    <a:ext uri="{FF2B5EF4-FFF2-40B4-BE49-F238E27FC236}">
                      <a16:creationId xmlns:a16="http://schemas.microsoft.com/office/drawing/2014/main" id="{FEC57F1C-5429-C350-59AA-99905FA522CE}"/>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4" name="Ink 143">
                  <a:extLst>
                    <a:ext uri="{FF2B5EF4-FFF2-40B4-BE49-F238E27FC236}">
                      <a16:creationId xmlns:a16="http://schemas.microsoft.com/office/drawing/2014/main" id="{7E47105C-8E70-4E91-C7E4-12B2B70A1245}"/>
                    </a:ext>
                  </a:extLst>
                </p14:cNvPr>
                <p14:cNvContentPartPr/>
                <p14:nvPr/>
              </p14:nvContentPartPr>
              <p14:xfrm>
                <a:off x="695778" y="3738934"/>
                <a:ext cx="568080" cy="32400"/>
              </p14:xfrm>
            </p:contentPart>
          </mc:Choice>
          <mc:Fallback>
            <p:pic>
              <p:nvPicPr>
                <p:cNvPr id="144" name="Ink 143">
                  <a:extLst>
                    <a:ext uri="{FF2B5EF4-FFF2-40B4-BE49-F238E27FC236}">
                      <a16:creationId xmlns:a16="http://schemas.microsoft.com/office/drawing/2014/main" id="{7E47105C-8E70-4E91-C7E4-12B2B70A1245}"/>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5" name="Ink 144">
                  <a:extLst>
                    <a:ext uri="{FF2B5EF4-FFF2-40B4-BE49-F238E27FC236}">
                      <a16:creationId xmlns:a16="http://schemas.microsoft.com/office/drawing/2014/main" id="{C41AE83D-6157-D3F4-0CA0-0954BE3A4F4C}"/>
                    </a:ext>
                  </a:extLst>
                </p14:cNvPr>
                <p14:cNvContentPartPr/>
                <p14:nvPr/>
              </p14:nvContentPartPr>
              <p14:xfrm>
                <a:off x="1263858" y="3475414"/>
                <a:ext cx="542160" cy="295920"/>
              </p14:xfrm>
            </p:contentPart>
          </mc:Choice>
          <mc:Fallback>
            <p:pic>
              <p:nvPicPr>
                <p:cNvPr id="145" name="Ink 144">
                  <a:extLst>
                    <a:ext uri="{FF2B5EF4-FFF2-40B4-BE49-F238E27FC236}">
                      <a16:creationId xmlns:a16="http://schemas.microsoft.com/office/drawing/2014/main" id="{C41AE83D-6157-D3F4-0CA0-0954BE3A4F4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46" name="Group 145">
            <a:extLst>
              <a:ext uri="{FF2B5EF4-FFF2-40B4-BE49-F238E27FC236}">
                <a16:creationId xmlns:a16="http://schemas.microsoft.com/office/drawing/2014/main" id="{8CC4FA25-4D83-B47E-DEAF-D3BD92523B0C}"/>
              </a:ext>
            </a:extLst>
          </p:cNvPr>
          <p:cNvGrpSpPr/>
          <p:nvPr/>
        </p:nvGrpSpPr>
        <p:grpSpPr>
          <a:xfrm>
            <a:off x="617563" y="4035076"/>
            <a:ext cx="1188455" cy="313200"/>
            <a:chOff x="617563" y="3458134"/>
            <a:chExt cx="1188455" cy="313200"/>
          </a:xfrm>
        </p:grpSpPr>
        <mc:AlternateContent xmlns:mc="http://schemas.openxmlformats.org/markup-compatibility/2006">
          <mc:Choice xmlns:p14="http://schemas.microsoft.com/office/powerpoint/2010/main" Requires="p14">
            <p:contentPart p14:bwMode="auto" r:id="rId14">
              <p14:nvContentPartPr>
                <p14:cNvPr id="147" name="Ink 146">
                  <a:extLst>
                    <a:ext uri="{FF2B5EF4-FFF2-40B4-BE49-F238E27FC236}">
                      <a16:creationId xmlns:a16="http://schemas.microsoft.com/office/drawing/2014/main" id="{916C9966-D119-9351-28A8-C739483EA29F}"/>
                    </a:ext>
                  </a:extLst>
                </p14:cNvPr>
                <p14:cNvContentPartPr/>
                <p14:nvPr/>
              </p14:nvContentPartPr>
              <p14:xfrm>
                <a:off x="617563" y="3458134"/>
                <a:ext cx="129960" cy="297000"/>
              </p14:xfrm>
            </p:contentPart>
          </mc:Choice>
          <mc:Fallback>
            <p:pic>
              <p:nvPicPr>
                <p:cNvPr id="147" name="Ink 146">
                  <a:extLst>
                    <a:ext uri="{FF2B5EF4-FFF2-40B4-BE49-F238E27FC236}">
                      <a16:creationId xmlns:a16="http://schemas.microsoft.com/office/drawing/2014/main" id="{916C9966-D119-9351-28A8-C739483EA29F}"/>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8" name="Ink 147">
                  <a:extLst>
                    <a:ext uri="{FF2B5EF4-FFF2-40B4-BE49-F238E27FC236}">
                      <a16:creationId xmlns:a16="http://schemas.microsoft.com/office/drawing/2014/main" id="{1ABCBEB3-0771-7176-6E6E-FDCD30D14B24}"/>
                    </a:ext>
                  </a:extLst>
                </p14:cNvPr>
                <p14:cNvContentPartPr/>
                <p14:nvPr/>
              </p14:nvContentPartPr>
              <p14:xfrm>
                <a:off x="695778" y="3738934"/>
                <a:ext cx="568080" cy="32400"/>
              </p14:xfrm>
            </p:contentPart>
          </mc:Choice>
          <mc:Fallback>
            <p:pic>
              <p:nvPicPr>
                <p:cNvPr id="148" name="Ink 147">
                  <a:extLst>
                    <a:ext uri="{FF2B5EF4-FFF2-40B4-BE49-F238E27FC236}">
                      <a16:creationId xmlns:a16="http://schemas.microsoft.com/office/drawing/2014/main" id="{1ABCBEB3-0771-7176-6E6E-FDCD30D14B24}"/>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9" name="Ink 148">
                  <a:extLst>
                    <a:ext uri="{FF2B5EF4-FFF2-40B4-BE49-F238E27FC236}">
                      <a16:creationId xmlns:a16="http://schemas.microsoft.com/office/drawing/2014/main" id="{3BB5AA12-8AD4-C8B1-F920-177F6070877C}"/>
                    </a:ext>
                  </a:extLst>
                </p14:cNvPr>
                <p14:cNvContentPartPr/>
                <p14:nvPr/>
              </p14:nvContentPartPr>
              <p14:xfrm>
                <a:off x="1263858" y="3475414"/>
                <a:ext cx="542160" cy="295920"/>
              </p14:xfrm>
            </p:contentPart>
          </mc:Choice>
          <mc:Fallback>
            <p:pic>
              <p:nvPicPr>
                <p:cNvPr id="149" name="Ink 148">
                  <a:extLst>
                    <a:ext uri="{FF2B5EF4-FFF2-40B4-BE49-F238E27FC236}">
                      <a16:creationId xmlns:a16="http://schemas.microsoft.com/office/drawing/2014/main" id="{3BB5AA12-8AD4-C8B1-F920-177F6070877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50" name="Group 149">
            <a:extLst>
              <a:ext uri="{FF2B5EF4-FFF2-40B4-BE49-F238E27FC236}">
                <a16:creationId xmlns:a16="http://schemas.microsoft.com/office/drawing/2014/main" id="{6E5F8CB9-2C16-384C-62F1-270BDB33B117}"/>
              </a:ext>
            </a:extLst>
          </p:cNvPr>
          <p:cNvGrpSpPr/>
          <p:nvPr/>
        </p:nvGrpSpPr>
        <p:grpSpPr>
          <a:xfrm>
            <a:off x="623002" y="4328994"/>
            <a:ext cx="1188455" cy="313200"/>
            <a:chOff x="617563" y="3458134"/>
            <a:chExt cx="1188455" cy="313200"/>
          </a:xfrm>
        </p:grpSpPr>
        <mc:AlternateContent xmlns:mc="http://schemas.openxmlformats.org/markup-compatibility/2006">
          <mc:Choice xmlns:p14="http://schemas.microsoft.com/office/powerpoint/2010/main" Requires="p14">
            <p:contentPart p14:bwMode="auto" r:id="rId17">
              <p14:nvContentPartPr>
                <p14:cNvPr id="151" name="Ink 150">
                  <a:extLst>
                    <a:ext uri="{FF2B5EF4-FFF2-40B4-BE49-F238E27FC236}">
                      <a16:creationId xmlns:a16="http://schemas.microsoft.com/office/drawing/2014/main" id="{759114D3-AD6F-42F9-5BE7-0E52BCE970FB}"/>
                    </a:ext>
                  </a:extLst>
                </p14:cNvPr>
                <p14:cNvContentPartPr/>
                <p14:nvPr/>
              </p14:nvContentPartPr>
              <p14:xfrm>
                <a:off x="617563" y="3458134"/>
                <a:ext cx="129960" cy="297000"/>
              </p14:xfrm>
            </p:contentPart>
          </mc:Choice>
          <mc:Fallback>
            <p:pic>
              <p:nvPicPr>
                <p:cNvPr id="151" name="Ink 150">
                  <a:extLst>
                    <a:ext uri="{FF2B5EF4-FFF2-40B4-BE49-F238E27FC236}">
                      <a16:creationId xmlns:a16="http://schemas.microsoft.com/office/drawing/2014/main" id="{759114D3-AD6F-42F9-5BE7-0E52BCE970FB}"/>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2" name="Ink 151">
                  <a:extLst>
                    <a:ext uri="{FF2B5EF4-FFF2-40B4-BE49-F238E27FC236}">
                      <a16:creationId xmlns:a16="http://schemas.microsoft.com/office/drawing/2014/main" id="{B7C9A21F-68C6-75CF-A923-9BCDE8079FCE}"/>
                    </a:ext>
                  </a:extLst>
                </p14:cNvPr>
                <p14:cNvContentPartPr/>
                <p14:nvPr/>
              </p14:nvContentPartPr>
              <p14:xfrm>
                <a:off x="695778" y="3738934"/>
                <a:ext cx="568080" cy="32400"/>
              </p14:xfrm>
            </p:contentPart>
          </mc:Choice>
          <mc:Fallback>
            <p:pic>
              <p:nvPicPr>
                <p:cNvPr id="152" name="Ink 151">
                  <a:extLst>
                    <a:ext uri="{FF2B5EF4-FFF2-40B4-BE49-F238E27FC236}">
                      <a16:creationId xmlns:a16="http://schemas.microsoft.com/office/drawing/2014/main" id="{B7C9A21F-68C6-75CF-A923-9BCDE8079FCE}"/>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3" name="Ink 152">
                  <a:extLst>
                    <a:ext uri="{FF2B5EF4-FFF2-40B4-BE49-F238E27FC236}">
                      <a16:creationId xmlns:a16="http://schemas.microsoft.com/office/drawing/2014/main" id="{7DA1FA1D-D6E1-E666-D180-56C429D05FFC}"/>
                    </a:ext>
                  </a:extLst>
                </p14:cNvPr>
                <p14:cNvContentPartPr/>
                <p14:nvPr/>
              </p14:nvContentPartPr>
              <p14:xfrm>
                <a:off x="1263858" y="3475414"/>
                <a:ext cx="542160" cy="295920"/>
              </p14:xfrm>
            </p:contentPart>
          </mc:Choice>
          <mc:Fallback>
            <p:pic>
              <p:nvPicPr>
                <p:cNvPr id="153" name="Ink 152">
                  <a:extLst>
                    <a:ext uri="{FF2B5EF4-FFF2-40B4-BE49-F238E27FC236}">
                      <a16:creationId xmlns:a16="http://schemas.microsoft.com/office/drawing/2014/main" id="{7DA1FA1D-D6E1-E666-D180-56C429D05FF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58" name="Group 157">
            <a:extLst>
              <a:ext uri="{FF2B5EF4-FFF2-40B4-BE49-F238E27FC236}">
                <a16:creationId xmlns:a16="http://schemas.microsoft.com/office/drawing/2014/main" id="{6B401DC8-0D30-0072-B34B-492E14FD84D1}"/>
              </a:ext>
            </a:extLst>
          </p:cNvPr>
          <p:cNvGrpSpPr/>
          <p:nvPr/>
        </p:nvGrpSpPr>
        <p:grpSpPr>
          <a:xfrm>
            <a:off x="617563" y="4622905"/>
            <a:ext cx="1188455" cy="313200"/>
            <a:chOff x="617563" y="3458134"/>
            <a:chExt cx="1188455" cy="313200"/>
          </a:xfrm>
        </p:grpSpPr>
        <mc:AlternateContent xmlns:mc="http://schemas.openxmlformats.org/markup-compatibility/2006">
          <mc:Choice xmlns:p14="http://schemas.microsoft.com/office/powerpoint/2010/main" Requires="p14">
            <p:contentPart p14:bwMode="auto" r:id="rId20">
              <p14:nvContentPartPr>
                <p14:cNvPr id="159" name="Ink 158">
                  <a:extLst>
                    <a:ext uri="{FF2B5EF4-FFF2-40B4-BE49-F238E27FC236}">
                      <a16:creationId xmlns:a16="http://schemas.microsoft.com/office/drawing/2014/main" id="{54B1654D-7864-6BAC-274E-2AA0DC5A33CF}"/>
                    </a:ext>
                  </a:extLst>
                </p14:cNvPr>
                <p14:cNvContentPartPr/>
                <p14:nvPr/>
              </p14:nvContentPartPr>
              <p14:xfrm>
                <a:off x="617563" y="3458134"/>
                <a:ext cx="129960" cy="297000"/>
              </p14:xfrm>
            </p:contentPart>
          </mc:Choice>
          <mc:Fallback>
            <p:pic>
              <p:nvPicPr>
                <p:cNvPr id="159" name="Ink 158">
                  <a:extLst>
                    <a:ext uri="{FF2B5EF4-FFF2-40B4-BE49-F238E27FC236}">
                      <a16:creationId xmlns:a16="http://schemas.microsoft.com/office/drawing/2014/main" id="{54B1654D-7864-6BAC-274E-2AA0DC5A33CF}"/>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0" name="Ink 159">
                  <a:extLst>
                    <a:ext uri="{FF2B5EF4-FFF2-40B4-BE49-F238E27FC236}">
                      <a16:creationId xmlns:a16="http://schemas.microsoft.com/office/drawing/2014/main" id="{488F4E7E-4586-86B3-6130-06498DB3F2D8}"/>
                    </a:ext>
                  </a:extLst>
                </p14:cNvPr>
                <p14:cNvContentPartPr/>
                <p14:nvPr/>
              </p14:nvContentPartPr>
              <p14:xfrm>
                <a:off x="695778" y="3738934"/>
                <a:ext cx="568080" cy="32400"/>
              </p14:xfrm>
            </p:contentPart>
          </mc:Choice>
          <mc:Fallback>
            <p:pic>
              <p:nvPicPr>
                <p:cNvPr id="160" name="Ink 159">
                  <a:extLst>
                    <a:ext uri="{FF2B5EF4-FFF2-40B4-BE49-F238E27FC236}">
                      <a16:creationId xmlns:a16="http://schemas.microsoft.com/office/drawing/2014/main" id="{488F4E7E-4586-86B3-6130-06498DB3F2D8}"/>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1" name="Ink 160">
                  <a:extLst>
                    <a:ext uri="{FF2B5EF4-FFF2-40B4-BE49-F238E27FC236}">
                      <a16:creationId xmlns:a16="http://schemas.microsoft.com/office/drawing/2014/main" id="{22684831-9F6D-C388-6300-9BDDA7FC3F3D}"/>
                    </a:ext>
                  </a:extLst>
                </p14:cNvPr>
                <p14:cNvContentPartPr/>
                <p14:nvPr/>
              </p14:nvContentPartPr>
              <p14:xfrm>
                <a:off x="1263858" y="3475414"/>
                <a:ext cx="542160" cy="295920"/>
              </p14:xfrm>
            </p:contentPart>
          </mc:Choice>
          <mc:Fallback>
            <p:pic>
              <p:nvPicPr>
                <p:cNvPr id="161" name="Ink 160">
                  <a:extLst>
                    <a:ext uri="{FF2B5EF4-FFF2-40B4-BE49-F238E27FC236}">
                      <a16:creationId xmlns:a16="http://schemas.microsoft.com/office/drawing/2014/main" id="{22684831-9F6D-C388-6300-9BDDA7FC3F3D}"/>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62" name="Group 161">
            <a:extLst>
              <a:ext uri="{FF2B5EF4-FFF2-40B4-BE49-F238E27FC236}">
                <a16:creationId xmlns:a16="http://schemas.microsoft.com/office/drawing/2014/main" id="{E62A9F9C-C894-9F4D-BE81-9987BB0A6271}"/>
              </a:ext>
            </a:extLst>
          </p:cNvPr>
          <p:cNvGrpSpPr/>
          <p:nvPr/>
        </p:nvGrpSpPr>
        <p:grpSpPr>
          <a:xfrm>
            <a:off x="623002" y="4916823"/>
            <a:ext cx="1188455" cy="313200"/>
            <a:chOff x="617563" y="3458134"/>
            <a:chExt cx="1188455" cy="313200"/>
          </a:xfrm>
        </p:grpSpPr>
        <mc:AlternateContent xmlns:mc="http://schemas.openxmlformats.org/markup-compatibility/2006">
          <mc:Choice xmlns:p14="http://schemas.microsoft.com/office/powerpoint/2010/main" Requires="p14">
            <p:contentPart p14:bwMode="auto" r:id="rId23">
              <p14:nvContentPartPr>
                <p14:cNvPr id="163" name="Ink 162">
                  <a:extLst>
                    <a:ext uri="{FF2B5EF4-FFF2-40B4-BE49-F238E27FC236}">
                      <a16:creationId xmlns:a16="http://schemas.microsoft.com/office/drawing/2014/main" id="{0A8DFF9C-61E4-22C4-6B35-20A4368DC151}"/>
                    </a:ext>
                  </a:extLst>
                </p14:cNvPr>
                <p14:cNvContentPartPr/>
                <p14:nvPr/>
              </p14:nvContentPartPr>
              <p14:xfrm>
                <a:off x="617563" y="3458134"/>
                <a:ext cx="129960" cy="297000"/>
              </p14:xfrm>
            </p:contentPart>
          </mc:Choice>
          <mc:Fallback>
            <p:pic>
              <p:nvPicPr>
                <p:cNvPr id="163" name="Ink 162">
                  <a:extLst>
                    <a:ext uri="{FF2B5EF4-FFF2-40B4-BE49-F238E27FC236}">
                      <a16:creationId xmlns:a16="http://schemas.microsoft.com/office/drawing/2014/main" id="{0A8DFF9C-61E4-22C4-6B35-20A4368DC151}"/>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4" name="Ink 163">
                  <a:extLst>
                    <a:ext uri="{FF2B5EF4-FFF2-40B4-BE49-F238E27FC236}">
                      <a16:creationId xmlns:a16="http://schemas.microsoft.com/office/drawing/2014/main" id="{92A0DCE9-3867-AA89-ED39-06444EC18049}"/>
                    </a:ext>
                  </a:extLst>
                </p14:cNvPr>
                <p14:cNvContentPartPr/>
                <p14:nvPr/>
              </p14:nvContentPartPr>
              <p14:xfrm>
                <a:off x="695778" y="3738934"/>
                <a:ext cx="568080" cy="32400"/>
              </p14:xfrm>
            </p:contentPart>
          </mc:Choice>
          <mc:Fallback>
            <p:pic>
              <p:nvPicPr>
                <p:cNvPr id="164" name="Ink 163">
                  <a:extLst>
                    <a:ext uri="{FF2B5EF4-FFF2-40B4-BE49-F238E27FC236}">
                      <a16:creationId xmlns:a16="http://schemas.microsoft.com/office/drawing/2014/main" id="{92A0DCE9-3867-AA89-ED39-06444EC18049}"/>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5" name="Ink 164">
                  <a:extLst>
                    <a:ext uri="{FF2B5EF4-FFF2-40B4-BE49-F238E27FC236}">
                      <a16:creationId xmlns:a16="http://schemas.microsoft.com/office/drawing/2014/main" id="{456467D8-256A-F381-5174-0D910300DB93}"/>
                    </a:ext>
                  </a:extLst>
                </p14:cNvPr>
                <p14:cNvContentPartPr/>
                <p14:nvPr/>
              </p14:nvContentPartPr>
              <p14:xfrm>
                <a:off x="1263858" y="3475414"/>
                <a:ext cx="542160" cy="295920"/>
              </p14:xfrm>
            </p:contentPart>
          </mc:Choice>
          <mc:Fallback>
            <p:pic>
              <p:nvPicPr>
                <p:cNvPr id="165" name="Ink 164">
                  <a:extLst>
                    <a:ext uri="{FF2B5EF4-FFF2-40B4-BE49-F238E27FC236}">
                      <a16:creationId xmlns:a16="http://schemas.microsoft.com/office/drawing/2014/main" id="{456467D8-256A-F381-5174-0D910300DB93}"/>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66" name="Group 165">
            <a:extLst>
              <a:ext uri="{FF2B5EF4-FFF2-40B4-BE49-F238E27FC236}">
                <a16:creationId xmlns:a16="http://schemas.microsoft.com/office/drawing/2014/main" id="{479989C6-E9E6-3916-3BB7-1AA17169A156}"/>
              </a:ext>
            </a:extLst>
          </p:cNvPr>
          <p:cNvGrpSpPr/>
          <p:nvPr/>
        </p:nvGrpSpPr>
        <p:grpSpPr>
          <a:xfrm>
            <a:off x="617563" y="5216176"/>
            <a:ext cx="1188455" cy="313200"/>
            <a:chOff x="617563" y="3458134"/>
            <a:chExt cx="1188455" cy="313200"/>
          </a:xfrm>
        </p:grpSpPr>
        <mc:AlternateContent xmlns:mc="http://schemas.openxmlformats.org/markup-compatibility/2006">
          <mc:Choice xmlns:p14="http://schemas.microsoft.com/office/powerpoint/2010/main" Requires="p14">
            <p:contentPart p14:bwMode="auto" r:id="rId26">
              <p14:nvContentPartPr>
                <p14:cNvPr id="167" name="Ink 166">
                  <a:extLst>
                    <a:ext uri="{FF2B5EF4-FFF2-40B4-BE49-F238E27FC236}">
                      <a16:creationId xmlns:a16="http://schemas.microsoft.com/office/drawing/2014/main" id="{EA08DA34-FAB9-39E2-7F12-740E2B722D78}"/>
                    </a:ext>
                  </a:extLst>
                </p14:cNvPr>
                <p14:cNvContentPartPr/>
                <p14:nvPr/>
              </p14:nvContentPartPr>
              <p14:xfrm>
                <a:off x="617563" y="3458134"/>
                <a:ext cx="129960" cy="297000"/>
              </p14:xfrm>
            </p:contentPart>
          </mc:Choice>
          <mc:Fallback>
            <p:pic>
              <p:nvPicPr>
                <p:cNvPr id="167" name="Ink 166">
                  <a:extLst>
                    <a:ext uri="{FF2B5EF4-FFF2-40B4-BE49-F238E27FC236}">
                      <a16:creationId xmlns:a16="http://schemas.microsoft.com/office/drawing/2014/main" id="{EA08DA34-FAB9-39E2-7F12-740E2B722D78}"/>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8" name="Ink 167">
                  <a:extLst>
                    <a:ext uri="{FF2B5EF4-FFF2-40B4-BE49-F238E27FC236}">
                      <a16:creationId xmlns:a16="http://schemas.microsoft.com/office/drawing/2014/main" id="{7620CD57-F794-6480-46EA-39E7ADA3A305}"/>
                    </a:ext>
                  </a:extLst>
                </p14:cNvPr>
                <p14:cNvContentPartPr/>
                <p14:nvPr/>
              </p14:nvContentPartPr>
              <p14:xfrm>
                <a:off x="695778" y="3738934"/>
                <a:ext cx="568080" cy="32400"/>
              </p14:xfrm>
            </p:contentPart>
          </mc:Choice>
          <mc:Fallback>
            <p:pic>
              <p:nvPicPr>
                <p:cNvPr id="168" name="Ink 167">
                  <a:extLst>
                    <a:ext uri="{FF2B5EF4-FFF2-40B4-BE49-F238E27FC236}">
                      <a16:creationId xmlns:a16="http://schemas.microsoft.com/office/drawing/2014/main" id="{7620CD57-F794-6480-46EA-39E7ADA3A305}"/>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9" name="Ink 168">
                  <a:extLst>
                    <a:ext uri="{FF2B5EF4-FFF2-40B4-BE49-F238E27FC236}">
                      <a16:creationId xmlns:a16="http://schemas.microsoft.com/office/drawing/2014/main" id="{50CF3F06-CC25-C765-42FE-01F95E9B0165}"/>
                    </a:ext>
                  </a:extLst>
                </p14:cNvPr>
                <p14:cNvContentPartPr/>
                <p14:nvPr/>
              </p14:nvContentPartPr>
              <p14:xfrm>
                <a:off x="1263858" y="3475414"/>
                <a:ext cx="542160" cy="295920"/>
              </p14:xfrm>
            </p:contentPart>
          </mc:Choice>
          <mc:Fallback>
            <p:pic>
              <p:nvPicPr>
                <p:cNvPr id="169" name="Ink 168">
                  <a:extLst>
                    <a:ext uri="{FF2B5EF4-FFF2-40B4-BE49-F238E27FC236}">
                      <a16:creationId xmlns:a16="http://schemas.microsoft.com/office/drawing/2014/main" id="{50CF3F06-CC25-C765-42FE-01F95E9B0165}"/>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70" name="Group 169">
            <a:extLst>
              <a:ext uri="{FF2B5EF4-FFF2-40B4-BE49-F238E27FC236}">
                <a16:creationId xmlns:a16="http://schemas.microsoft.com/office/drawing/2014/main" id="{A60E868D-2691-4305-1543-E43444FE8168}"/>
              </a:ext>
            </a:extLst>
          </p:cNvPr>
          <p:cNvGrpSpPr/>
          <p:nvPr/>
        </p:nvGrpSpPr>
        <p:grpSpPr>
          <a:xfrm>
            <a:off x="623002" y="5510094"/>
            <a:ext cx="1188455" cy="313200"/>
            <a:chOff x="617563" y="3458134"/>
            <a:chExt cx="1188455" cy="313200"/>
          </a:xfrm>
        </p:grpSpPr>
        <mc:AlternateContent xmlns:mc="http://schemas.openxmlformats.org/markup-compatibility/2006">
          <mc:Choice xmlns:p14="http://schemas.microsoft.com/office/powerpoint/2010/main" Requires="p14">
            <p:contentPart p14:bwMode="auto" r:id="rId29">
              <p14:nvContentPartPr>
                <p14:cNvPr id="171" name="Ink 170">
                  <a:extLst>
                    <a:ext uri="{FF2B5EF4-FFF2-40B4-BE49-F238E27FC236}">
                      <a16:creationId xmlns:a16="http://schemas.microsoft.com/office/drawing/2014/main" id="{3E00AA46-E1F1-8611-4DBE-EF486C236597}"/>
                    </a:ext>
                  </a:extLst>
                </p14:cNvPr>
                <p14:cNvContentPartPr/>
                <p14:nvPr/>
              </p14:nvContentPartPr>
              <p14:xfrm>
                <a:off x="617563" y="3458134"/>
                <a:ext cx="129960" cy="297000"/>
              </p14:xfrm>
            </p:contentPart>
          </mc:Choice>
          <mc:Fallback>
            <p:pic>
              <p:nvPicPr>
                <p:cNvPr id="171" name="Ink 170">
                  <a:extLst>
                    <a:ext uri="{FF2B5EF4-FFF2-40B4-BE49-F238E27FC236}">
                      <a16:creationId xmlns:a16="http://schemas.microsoft.com/office/drawing/2014/main" id="{3E00AA46-E1F1-8611-4DBE-EF486C236597}"/>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2" name="Ink 171">
                  <a:extLst>
                    <a:ext uri="{FF2B5EF4-FFF2-40B4-BE49-F238E27FC236}">
                      <a16:creationId xmlns:a16="http://schemas.microsoft.com/office/drawing/2014/main" id="{98D3FAEB-7E4D-9E63-CBC8-23C7D59E08D4}"/>
                    </a:ext>
                  </a:extLst>
                </p14:cNvPr>
                <p14:cNvContentPartPr/>
                <p14:nvPr/>
              </p14:nvContentPartPr>
              <p14:xfrm>
                <a:off x="695778" y="3738934"/>
                <a:ext cx="568080" cy="32400"/>
              </p14:xfrm>
            </p:contentPart>
          </mc:Choice>
          <mc:Fallback>
            <p:pic>
              <p:nvPicPr>
                <p:cNvPr id="172" name="Ink 171">
                  <a:extLst>
                    <a:ext uri="{FF2B5EF4-FFF2-40B4-BE49-F238E27FC236}">
                      <a16:creationId xmlns:a16="http://schemas.microsoft.com/office/drawing/2014/main" id="{98D3FAEB-7E4D-9E63-CBC8-23C7D59E08D4}"/>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3" name="Ink 172">
                  <a:extLst>
                    <a:ext uri="{FF2B5EF4-FFF2-40B4-BE49-F238E27FC236}">
                      <a16:creationId xmlns:a16="http://schemas.microsoft.com/office/drawing/2014/main" id="{272D0C47-7F35-3C4C-0AED-6D98C493A859}"/>
                    </a:ext>
                  </a:extLst>
                </p14:cNvPr>
                <p14:cNvContentPartPr/>
                <p14:nvPr/>
              </p14:nvContentPartPr>
              <p14:xfrm>
                <a:off x="1263858" y="3475414"/>
                <a:ext cx="542160" cy="295920"/>
              </p14:xfrm>
            </p:contentPart>
          </mc:Choice>
          <mc:Fallback>
            <p:pic>
              <p:nvPicPr>
                <p:cNvPr id="173" name="Ink 172">
                  <a:extLst>
                    <a:ext uri="{FF2B5EF4-FFF2-40B4-BE49-F238E27FC236}">
                      <a16:creationId xmlns:a16="http://schemas.microsoft.com/office/drawing/2014/main" id="{272D0C47-7F35-3C4C-0AED-6D98C493A859}"/>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74" name="Group 173">
            <a:extLst>
              <a:ext uri="{FF2B5EF4-FFF2-40B4-BE49-F238E27FC236}">
                <a16:creationId xmlns:a16="http://schemas.microsoft.com/office/drawing/2014/main" id="{E9972E84-B687-7482-AE72-C95F3010FCBF}"/>
              </a:ext>
            </a:extLst>
          </p:cNvPr>
          <p:cNvGrpSpPr/>
          <p:nvPr/>
        </p:nvGrpSpPr>
        <p:grpSpPr>
          <a:xfrm>
            <a:off x="617563" y="5809448"/>
            <a:ext cx="1188455" cy="313200"/>
            <a:chOff x="617563" y="3458134"/>
            <a:chExt cx="1188455" cy="313200"/>
          </a:xfrm>
        </p:grpSpPr>
        <mc:AlternateContent xmlns:mc="http://schemas.openxmlformats.org/markup-compatibility/2006">
          <mc:Choice xmlns:p14="http://schemas.microsoft.com/office/powerpoint/2010/main" Requires="p14">
            <p:contentPart p14:bwMode="auto" r:id="rId32">
              <p14:nvContentPartPr>
                <p14:cNvPr id="175" name="Ink 174">
                  <a:extLst>
                    <a:ext uri="{FF2B5EF4-FFF2-40B4-BE49-F238E27FC236}">
                      <a16:creationId xmlns:a16="http://schemas.microsoft.com/office/drawing/2014/main" id="{655BF490-4A2B-B1C2-1F8B-968D24AE2956}"/>
                    </a:ext>
                  </a:extLst>
                </p14:cNvPr>
                <p14:cNvContentPartPr/>
                <p14:nvPr/>
              </p14:nvContentPartPr>
              <p14:xfrm>
                <a:off x="617563" y="3458134"/>
                <a:ext cx="129960" cy="297000"/>
              </p14:xfrm>
            </p:contentPart>
          </mc:Choice>
          <mc:Fallback>
            <p:pic>
              <p:nvPicPr>
                <p:cNvPr id="175" name="Ink 174">
                  <a:extLst>
                    <a:ext uri="{FF2B5EF4-FFF2-40B4-BE49-F238E27FC236}">
                      <a16:creationId xmlns:a16="http://schemas.microsoft.com/office/drawing/2014/main" id="{655BF490-4A2B-B1C2-1F8B-968D24AE2956}"/>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6" name="Ink 175">
                  <a:extLst>
                    <a:ext uri="{FF2B5EF4-FFF2-40B4-BE49-F238E27FC236}">
                      <a16:creationId xmlns:a16="http://schemas.microsoft.com/office/drawing/2014/main" id="{CD4F310E-8916-4444-7479-7A14BA01E1CB}"/>
                    </a:ext>
                  </a:extLst>
                </p14:cNvPr>
                <p14:cNvContentPartPr/>
                <p14:nvPr/>
              </p14:nvContentPartPr>
              <p14:xfrm>
                <a:off x="695778" y="3738934"/>
                <a:ext cx="568080" cy="32400"/>
              </p14:xfrm>
            </p:contentPart>
          </mc:Choice>
          <mc:Fallback>
            <p:pic>
              <p:nvPicPr>
                <p:cNvPr id="176" name="Ink 175">
                  <a:extLst>
                    <a:ext uri="{FF2B5EF4-FFF2-40B4-BE49-F238E27FC236}">
                      <a16:creationId xmlns:a16="http://schemas.microsoft.com/office/drawing/2014/main" id="{CD4F310E-8916-4444-7479-7A14BA01E1CB}"/>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7" name="Ink 176">
                  <a:extLst>
                    <a:ext uri="{FF2B5EF4-FFF2-40B4-BE49-F238E27FC236}">
                      <a16:creationId xmlns:a16="http://schemas.microsoft.com/office/drawing/2014/main" id="{7C773ED3-4A3C-7124-E39A-0CD2E6FBDEB2}"/>
                    </a:ext>
                  </a:extLst>
                </p14:cNvPr>
                <p14:cNvContentPartPr/>
                <p14:nvPr/>
              </p14:nvContentPartPr>
              <p14:xfrm>
                <a:off x="1263858" y="3475414"/>
                <a:ext cx="542160" cy="295920"/>
              </p14:xfrm>
            </p:contentPart>
          </mc:Choice>
          <mc:Fallback>
            <p:pic>
              <p:nvPicPr>
                <p:cNvPr id="177" name="Ink 176">
                  <a:extLst>
                    <a:ext uri="{FF2B5EF4-FFF2-40B4-BE49-F238E27FC236}">
                      <a16:creationId xmlns:a16="http://schemas.microsoft.com/office/drawing/2014/main" id="{7C773ED3-4A3C-7124-E39A-0CD2E6FBDEB2}"/>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78" name="Group 177">
            <a:extLst>
              <a:ext uri="{FF2B5EF4-FFF2-40B4-BE49-F238E27FC236}">
                <a16:creationId xmlns:a16="http://schemas.microsoft.com/office/drawing/2014/main" id="{1111622A-8A6D-0615-38EF-13E055CB1A57}"/>
              </a:ext>
            </a:extLst>
          </p:cNvPr>
          <p:cNvGrpSpPr/>
          <p:nvPr/>
        </p:nvGrpSpPr>
        <p:grpSpPr>
          <a:xfrm>
            <a:off x="623002" y="6103366"/>
            <a:ext cx="1188455" cy="313200"/>
            <a:chOff x="617563" y="3458134"/>
            <a:chExt cx="1188455" cy="313200"/>
          </a:xfrm>
        </p:grpSpPr>
        <mc:AlternateContent xmlns:mc="http://schemas.openxmlformats.org/markup-compatibility/2006">
          <mc:Choice xmlns:p14="http://schemas.microsoft.com/office/powerpoint/2010/main" Requires="p14">
            <p:contentPart p14:bwMode="auto" r:id="rId35">
              <p14:nvContentPartPr>
                <p14:cNvPr id="179" name="Ink 178">
                  <a:extLst>
                    <a:ext uri="{FF2B5EF4-FFF2-40B4-BE49-F238E27FC236}">
                      <a16:creationId xmlns:a16="http://schemas.microsoft.com/office/drawing/2014/main" id="{2F374D4C-C4A9-7AD4-D45A-CE12FBE66E4F}"/>
                    </a:ext>
                  </a:extLst>
                </p14:cNvPr>
                <p14:cNvContentPartPr/>
                <p14:nvPr/>
              </p14:nvContentPartPr>
              <p14:xfrm>
                <a:off x="617563" y="3458134"/>
                <a:ext cx="129960" cy="297000"/>
              </p14:xfrm>
            </p:contentPart>
          </mc:Choice>
          <mc:Fallback>
            <p:pic>
              <p:nvPicPr>
                <p:cNvPr id="179" name="Ink 178">
                  <a:extLst>
                    <a:ext uri="{FF2B5EF4-FFF2-40B4-BE49-F238E27FC236}">
                      <a16:creationId xmlns:a16="http://schemas.microsoft.com/office/drawing/2014/main" id="{2F374D4C-C4A9-7AD4-D45A-CE12FBE66E4F}"/>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0" name="Ink 179">
                  <a:extLst>
                    <a:ext uri="{FF2B5EF4-FFF2-40B4-BE49-F238E27FC236}">
                      <a16:creationId xmlns:a16="http://schemas.microsoft.com/office/drawing/2014/main" id="{7445F6E8-0312-E277-69BE-A15C36E85CEF}"/>
                    </a:ext>
                  </a:extLst>
                </p14:cNvPr>
                <p14:cNvContentPartPr/>
                <p14:nvPr/>
              </p14:nvContentPartPr>
              <p14:xfrm>
                <a:off x="695778" y="3738934"/>
                <a:ext cx="568080" cy="32400"/>
              </p14:xfrm>
            </p:contentPart>
          </mc:Choice>
          <mc:Fallback>
            <p:pic>
              <p:nvPicPr>
                <p:cNvPr id="180" name="Ink 179">
                  <a:extLst>
                    <a:ext uri="{FF2B5EF4-FFF2-40B4-BE49-F238E27FC236}">
                      <a16:creationId xmlns:a16="http://schemas.microsoft.com/office/drawing/2014/main" id="{7445F6E8-0312-E277-69BE-A15C36E85CEF}"/>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81" name="Ink 180">
                  <a:extLst>
                    <a:ext uri="{FF2B5EF4-FFF2-40B4-BE49-F238E27FC236}">
                      <a16:creationId xmlns:a16="http://schemas.microsoft.com/office/drawing/2014/main" id="{ECC60849-DC20-4610-AB1C-2ADF43628C8E}"/>
                    </a:ext>
                  </a:extLst>
                </p14:cNvPr>
                <p14:cNvContentPartPr/>
                <p14:nvPr/>
              </p14:nvContentPartPr>
              <p14:xfrm>
                <a:off x="1263858" y="3475414"/>
                <a:ext cx="542160" cy="295920"/>
              </p14:xfrm>
            </p:contentPart>
          </mc:Choice>
          <mc:Fallback>
            <p:pic>
              <p:nvPicPr>
                <p:cNvPr id="181" name="Ink 180">
                  <a:extLst>
                    <a:ext uri="{FF2B5EF4-FFF2-40B4-BE49-F238E27FC236}">
                      <a16:creationId xmlns:a16="http://schemas.microsoft.com/office/drawing/2014/main" id="{ECC60849-DC20-4610-AB1C-2ADF43628C8E}"/>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82" name="Group 181">
            <a:extLst>
              <a:ext uri="{FF2B5EF4-FFF2-40B4-BE49-F238E27FC236}">
                <a16:creationId xmlns:a16="http://schemas.microsoft.com/office/drawing/2014/main" id="{D9DEEA85-C4B6-2A34-FA70-1CB9143B2608}"/>
              </a:ext>
            </a:extLst>
          </p:cNvPr>
          <p:cNvGrpSpPr/>
          <p:nvPr/>
        </p:nvGrpSpPr>
        <p:grpSpPr>
          <a:xfrm>
            <a:off x="617563" y="6402719"/>
            <a:ext cx="1188455" cy="313200"/>
            <a:chOff x="617563" y="3458134"/>
            <a:chExt cx="1188455" cy="313200"/>
          </a:xfrm>
        </p:grpSpPr>
        <mc:AlternateContent xmlns:mc="http://schemas.openxmlformats.org/markup-compatibility/2006">
          <mc:Choice xmlns:p14="http://schemas.microsoft.com/office/powerpoint/2010/main" Requires="p14">
            <p:contentPart p14:bwMode="auto" r:id="rId38">
              <p14:nvContentPartPr>
                <p14:cNvPr id="183" name="Ink 182">
                  <a:extLst>
                    <a:ext uri="{FF2B5EF4-FFF2-40B4-BE49-F238E27FC236}">
                      <a16:creationId xmlns:a16="http://schemas.microsoft.com/office/drawing/2014/main" id="{11253CCF-0E59-0C2D-E00C-8FFC36E41882}"/>
                    </a:ext>
                  </a:extLst>
                </p14:cNvPr>
                <p14:cNvContentPartPr/>
                <p14:nvPr/>
              </p14:nvContentPartPr>
              <p14:xfrm>
                <a:off x="617563" y="3458134"/>
                <a:ext cx="129960" cy="297000"/>
              </p14:xfrm>
            </p:contentPart>
          </mc:Choice>
          <mc:Fallback>
            <p:pic>
              <p:nvPicPr>
                <p:cNvPr id="183" name="Ink 182">
                  <a:extLst>
                    <a:ext uri="{FF2B5EF4-FFF2-40B4-BE49-F238E27FC236}">
                      <a16:creationId xmlns:a16="http://schemas.microsoft.com/office/drawing/2014/main" id="{11253CCF-0E59-0C2D-E00C-8FFC36E41882}"/>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84" name="Ink 183">
                  <a:extLst>
                    <a:ext uri="{FF2B5EF4-FFF2-40B4-BE49-F238E27FC236}">
                      <a16:creationId xmlns:a16="http://schemas.microsoft.com/office/drawing/2014/main" id="{21BED640-0899-1710-C3C1-23A1B87374AF}"/>
                    </a:ext>
                  </a:extLst>
                </p14:cNvPr>
                <p14:cNvContentPartPr/>
                <p14:nvPr/>
              </p14:nvContentPartPr>
              <p14:xfrm>
                <a:off x="695778" y="3738934"/>
                <a:ext cx="568080" cy="32400"/>
              </p14:xfrm>
            </p:contentPart>
          </mc:Choice>
          <mc:Fallback>
            <p:pic>
              <p:nvPicPr>
                <p:cNvPr id="184" name="Ink 183">
                  <a:extLst>
                    <a:ext uri="{FF2B5EF4-FFF2-40B4-BE49-F238E27FC236}">
                      <a16:creationId xmlns:a16="http://schemas.microsoft.com/office/drawing/2014/main" id="{21BED640-0899-1710-C3C1-23A1B87374AF}"/>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5" name="Ink 184">
                  <a:extLst>
                    <a:ext uri="{FF2B5EF4-FFF2-40B4-BE49-F238E27FC236}">
                      <a16:creationId xmlns:a16="http://schemas.microsoft.com/office/drawing/2014/main" id="{86D6763F-C1DD-93AB-53D9-8DB54136AC34}"/>
                    </a:ext>
                  </a:extLst>
                </p14:cNvPr>
                <p14:cNvContentPartPr/>
                <p14:nvPr/>
              </p14:nvContentPartPr>
              <p14:xfrm>
                <a:off x="1263858" y="3475414"/>
                <a:ext cx="542160" cy="295920"/>
              </p14:xfrm>
            </p:contentPart>
          </mc:Choice>
          <mc:Fallback>
            <p:pic>
              <p:nvPicPr>
                <p:cNvPr id="185" name="Ink 184">
                  <a:extLst>
                    <a:ext uri="{FF2B5EF4-FFF2-40B4-BE49-F238E27FC236}">
                      <a16:creationId xmlns:a16="http://schemas.microsoft.com/office/drawing/2014/main" id="{86D6763F-C1DD-93AB-53D9-8DB54136AC34}"/>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86" name="Group 185">
            <a:extLst>
              <a:ext uri="{FF2B5EF4-FFF2-40B4-BE49-F238E27FC236}">
                <a16:creationId xmlns:a16="http://schemas.microsoft.com/office/drawing/2014/main" id="{6363562E-3461-72CA-2BC3-FECABAA7BDBD}"/>
              </a:ext>
            </a:extLst>
          </p:cNvPr>
          <p:cNvGrpSpPr/>
          <p:nvPr/>
        </p:nvGrpSpPr>
        <p:grpSpPr>
          <a:xfrm>
            <a:off x="623002" y="6696637"/>
            <a:ext cx="1188455" cy="313200"/>
            <a:chOff x="617563" y="3458134"/>
            <a:chExt cx="1188455" cy="313200"/>
          </a:xfrm>
        </p:grpSpPr>
        <mc:AlternateContent xmlns:mc="http://schemas.openxmlformats.org/markup-compatibility/2006">
          <mc:Choice xmlns:p14="http://schemas.microsoft.com/office/powerpoint/2010/main" Requires="p14">
            <p:contentPart p14:bwMode="auto" r:id="rId41">
              <p14:nvContentPartPr>
                <p14:cNvPr id="187" name="Ink 186">
                  <a:extLst>
                    <a:ext uri="{FF2B5EF4-FFF2-40B4-BE49-F238E27FC236}">
                      <a16:creationId xmlns:a16="http://schemas.microsoft.com/office/drawing/2014/main" id="{2E1AD2D1-3266-C71C-01B8-EB8283388B60}"/>
                    </a:ext>
                  </a:extLst>
                </p14:cNvPr>
                <p14:cNvContentPartPr/>
                <p14:nvPr/>
              </p14:nvContentPartPr>
              <p14:xfrm>
                <a:off x="617563" y="3458134"/>
                <a:ext cx="129960" cy="297000"/>
              </p14:xfrm>
            </p:contentPart>
          </mc:Choice>
          <mc:Fallback>
            <p:pic>
              <p:nvPicPr>
                <p:cNvPr id="187" name="Ink 186">
                  <a:extLst>
                    <a:ext uri="{FF2B5EF4-FFF2-40B4-BE49-F238E27FC236}">
                      <a16:creationId xmlns:a16="http://schemas.microsoft.com/office/drawing/2014/main" id="{2E1AD2D1-3266-C71C-01B8-EB8283388B60}"/>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8" name="Ink 187">
                  <a:extLst>
                    <a:ext uri="{FF2B5EF4-FFF2-40B4-BE49-F238E27FC236}">
                      <a16:creationId xmlns:a16="http://schemas.microsoft.com/office/drawing/2014/main" id="{01832B28-3F5D-4DB1-D16A-1E0BDE4C0911}"/>
                    </a:ext>
                  </a:extLst>
                </p14:cNvPr>
                <p14:cNvContentPartPr/>
                <p14:nvPr/>
              </p14:nvContentPartPr>
              <p14:xfrm>
                <a:off x="695778" y="3738934"/>
                <a:ext cx="568080" cy="32400"/>
              </p14:xfrm>
            </p:contentPart>
          </mc:Choice>
          <mc:Fallback>
            <p:pic>
              <p:nvPicPr>
                <p:cNvPr id="188" name="Ink 187">
                  <a:extLst>
                    <a:ext uri="{FF2B5EF4-FFF2-40B4-BE49-F238E27FC236}">
                      <a16:creationId xmlns:a16="http://schemas.microsoft.com/office/drawing/2014/main" id="{01832B28-3F5D-4DB1-D16A-1E0BDE4C0911}"/>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89" name="Ink 188">
                  <a:extLst>
                    <a:ext uri="{FF2B5EF4-FFF2-40B4-BE49-F238E27FC236}">
                      <a16:creationId xmlns:a16="http://schemas.microsoft.com/office/drawing/2014/main" id="{BA246ACF-1598-4469-1F79-EC2F897F67AB}"/>
                    </a:ext>
                  </a:extLst>
                </p14:cNvPr>
                <p14:cNvContentPartPr/>
                <p14:nvPr/>
              </p14:nvContentPartPr>
              <p14:xfrm>
                <a:off x="1263858" y="3475414"/>
                <a:ext cx="542160" cy="295920"/>
              </p14:xfrm>
            </p:contentPart>
          </mc:Choice>
          <mc:Fallback>
            <p:pic>
              <p:nvPicPr>
                <p:cNvPr id="189" name="Ink 188">
                  <a:extLst>
                    <a:ext uri="{FF2B5EF4-FFF2-40B4-BE49-F238E27FC236}">
                      <a16:creationId xmlns:a16="http://schemas.microsoft.com/office/drawing/2014/main" id="{BA246ACF-1598-4469-1F79-EC2F897F67AB}"/>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90" name="Group 189">
            <a:extLst>
              <a:ext uri="{FF2B5EF4-FFF2-40B4-BE49-F238E27FC236}">
                <a16:creationId xmlns:a16="http://schemas.microsoft.com/office/drawing/2014/main" id="{F63B4CDC-D251-543A-48BC-B800D63CD4E0}"/>
              </a:ext>
            </a:extLst>
          </p:cNvPr>
          <p:cNvGrpSpPr/>
          <p:nvPr/>
        </p:nvGrpSpPr>
        <p:grpSpPr>
          <a:xfrm>
            <a:off x="617563" y="6990548"/>
            <a:ext cx="1188455" cy="313200"/>
            <a:chOff x="617563" y="3458134"/>
            <a:chExt cx="1188455" cy="313200"/>
          </a:xfrm>
        </p:grpSpPr>
        <mc:AlternateContent xmlns:mc="http://schemas.openxmlformats.org/markup-compatibility/2006">
          <mc:Choice xmlns:p14="http://schemas.microsoft.com/office/powerpoint/2010/main" Requires="p14">
            <p:contentPart p14:bwMode="auto" r:id="rId44">
              <p14:nvContentPartPr>
                <p14:cNvPr id="191" name="Ink 190">
                  <a:extLst>
                    <a:ext uri="{FF2B5EF4-FFF2-40B4-BE49-F238E27FC236}">
                      <a16:creationId xmlns:a16="http://schemas.microsoft.com/office/drawing/2014/main" id="{FEE34E33-8158-275F-9AA2-D4DF07009B46}"/>
                    </a:ext>
                  </a:extLst>
                </p14:cNvPr>
                <p14:cNvContentPartPr/>
                <p14:nvPr/>
              </p14:nvContentPartPr>
              <p14:xfrm>
                <a:off x="617563" y="3458134"/>
                <a:ext cx="129960" cy="297000"/>
              </p14:xfrm>
            </p:contentPart>
          </mc:Choice>
          <mc:Fallback>
            <p:pic>
              <p:nvPicPr>
                <p:cNvPr id="191" name="Ink 190">
                  <a:extLst>
                    <a:ext uri="{FF2B5EF4-FFF2-40B4-BE49-F238E27FC236}">
                      <a16:creationId xmlns:a16="http://schemas.microsoft.com/office/drawing/2014/main" id="{FEE34E33-8158-275F-9AA2-D4DF07009B46}"/>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92" name="Ink 191">
                  <a:extLst>
                    <a:ext uri="{FF2B5EF4-FFF2-40B4-BE49-F238E27FC236}">
                      <a16:creationId xmlns:a16="http://schemas.microsoft.com/office/drawing/2014/main" id="{22E50120-2477-B3FE-E17C-1E62E25E9965}"/>
                    </a:ext>
                  </a:extLst>
                </p14:cNvPr>
                <p14:cNvContentPartPr/>
                <p14:nvPr/>
              </p14:nvContentPartPr>
              <p14:xfrm>
                <a:off x="695778" y="3738934"/>
                <a:ext cx="568080" cy="32400"/>
              </p14:xfrm>
            </p:contentPart>
          </mc:Choice>
          <mc:Fallback>
            <p:pic>
              <p:nvPicPr>
                <p:cNvPr id="192" name="Ink 191">
                  <a:extLst>
                    <a:ext uri="{FF2B5EF4-FFF2-40B4-BE49-F238E27FC236}">
                      <a16:creationId xmlns:a16="http://schemas.microsoft.com/office/drawing/2014/main" id="{22E50120-2477-B3FE-E17C-1E62E25E9965}"/>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93" name="Ink 192">
                  <a:extLst>
                    <a:ext uri="{FF2B5EF4-FFF2-40B4-BE49-F238E27FC236}">
                      <a16:creationId xmlns:a16="http://schemas.microsoft.com/office/drawing/2014/main" id="{1CEB189B-A45E-1790-BA54-B2CC8669FB9C}"/>
                    </a:ext>
                  </a:extLst>
                </p14:cNvPr>
                <p14:cNvContentPartPr/>
                <p14:nvPr/>
              </p14:nvContentPartPr>
              <p14:xfrm>
                <a:off x="1263858" y="3475414"/>
                <a:ext cx="542160" cy="295920"/>
              </p14:xfrm>
            </p:contentPart>
          </mc:Choice>
          <mc:Fallback>
            <p:pic>
              <p:nvPicPr>
                <p:cNvPr id="193" name="Ink 192">
                  <a:extLst>
                    <a:ext uri="{FF2B5EF4-FFF2-40B4-BE49-F238E27FC236}">
                      <a16:creationId xmlns:a16="http://schemas.microsoft.com/office/drawing/2014/main" id="{1CEB189B-A45E-1790-BA54-B2CC8669FB9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94" name="Group 193">
            <a:extLst>
              <a:ext uri="{FF2B5EF4-FFF2-40B4-BE49-F238E27FC236}">
                <a16:creationId xmlns:a16="http://schemas.microsoft.com/office/drawing/2014/main" id="{687E066D-3DF2-372D-9E07-F1DE493ABF95}"/>
              </a:ext>
            </a:extLst>
          </p:cNvPr>
          <p:cNvGrpSpPr/>
          <p:nvPr/>
        </p:nvGrpSpPr>
        <p:grpSpPr>
          <a:xfrm>
            <a:off x="623002" y="7284466"/>
            <a:ext cx="1188455" cy="313200"/>
            <a:chOff x="617563" y="3458134"/>
            <a:chExt cx="1188455" cy="313200"/>
          </a:xfrm>
        </p:grpSpPr>
        <mc:AlternateContent xmlns:mc="http://schemas.openxmlformats.org/markup-compatibility/2006">
          <mc:Choice xmlns:p14="http://schemas.microsoft.com/office/powerpoint/2010/main" Requires="p14">
            <p:contentPart p14:bwMode="auto" r:id="rId47">
              <p14:nvContentPartPr>
                <p14:cNvPr id="195" name="Ink 194">
                  <a:extLst>
                    <a:ext uri="{FF2B5EF4-FFF2-40B4-BE49-F238E27FC236}">
                      <a16:creationId xmlns:a16="http://schemas.microsoft.com/office/drawing/2014/main" id="{FEBDC27A-4324-B94A-49D6-67065278DD61}"/>
                    </a:ext>
                  </a:extLst>
                </p14:cNvPr>
                <p14:cNvContentPartPr/>
                <p14:nvPr/>
              </p14:nvContentPartPr>
              <p14:xfrm>
                <a:off x="617563" y="3458134"/>
                <a:ext cx="129960" cy="297000"/>
              </p14:xfrm>
            </p:contentPart>
          </mc:Choice>
          <mc:Fallback>
            <p:pic>
              <p:nvPicPr>
                <p:cNvPr id="195" name="Ink 194">
                  <a:extLst>
                    <a:ext uri="{FF2B5EF4-FFF2-40B4-BE49-F238E27FC236}">
                      <a16:creationId xmlns:a16="http://schemas.microsoft.com/office/drawing/2014/main" id="{FEBDC27A-4324-B94A-49D6-67065278DD61}"/>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6" name="Ink 195">
                  <a:extLst>
                    <a:ext uri="{FF2B5EF4-FFF2-40B4-BE49-F238E27FC236}">
                      <a16:creationId xmlns:a16="http://schemas.microsoft.com/office/drawing/2014/main" id="{ECBDE1B5-74B4-AB53-903F-02F4ACF71FF9}"/>
                    </a:ext>
                  </a:extLst>
                </p14:cNvPr>
                <p14:cNvContentPartPr/>
                <p14:nvPr/>
              </p14:nvContentPartPr>
              <p14:xfrm>
                <a:off x="695778" y="3738934"/>
                <a:ext cx="568080" cy="32400"/>
              </p14:xfrm>
            </p:contentPart>
          </mc:Choice>
          <mc:Fallback>
            <p:pic>
              <p:nvPicPr>
                <p:cNvPr id="196" name="Ink 195">
                  <a:extLst>
                    <a:ext uri="{FF2B5EF4-FFF2-40B4-BE49-F238E27FC236}">
                      <a16:creationId xmlns:a16="http://schemas.microsoft.com/office/drawing/2014/main" id="{ECBDE1B5-74B4-AB53-903F-02F4ACF71FF9}"/>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97" name="Ink 196">
                  <a:extLst>
                    <a:ext uri="{FF2B5EF4-FFF2-40B4-BE49-F238E27FC236}">
                      <a16:creationId xmlns:a16="http://schemas.microsoft.com/office/drawing/2014/main" id="{7111D97B-1C1F-81DF-D246-14D5E234C848}"/>
                    </a:ext>
                  </a:extLst>
                </p14:cNvPr>
                <p14:cNvContentPartPr/>
                <p14:nvPr/>
              </p14:nvContentPartPr>
              <p14:xfrm>
                <a:off x="1263858" y="3475414"/>
                <a:ext cx="542160" cy="295920"/>
              </p14:xfrm>
            </p:contentPart>
          </mc:Choice>
          <mc:Fallback>
            <p:pic>
              <p:nvPicPr>
                <p:cNvPr id="197" name="Ink 196">
                  <a:extLst>
                    <a:ext uri="{FF2B5EF4-FFF2-40B4-BE49-F238E27FC236}">
                      <a16:creationId xmlns:a16="http://schemas.microsoft.com/office/drawing/2014/main" id="{7111D97B-1C1F-81DF-D246-14D5E234C848}"/>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98" name="Group 197">
            <a:extLst>
              <a:ext uri="{FF2B5EF4-FFF2-40B4-BE49-F238E27FC236}">
                <a16:creationId xmlns:a16="http://schemas.microsoft.com/office/drawing/2014/main" id="{01BEF097-77A6-F8F8-A859-19FBBCE74351}"/>
              </a:ext>
            </a:extLst>
          </p:cNvPr>
          <p:cNvGrpSpPr/>
          <p:nvPr/>
        </p:nvGrpSpPr>
        <p:grpSpPr>
          <a:xfrm>
            <a:off x="617563" y="7583819"/>
            <a:ext cx="1188455" cy="313200"/>
            <a:chOff x="617563" y="3458134"/>
            <a:chExt cx="1188455" cy="313200"/>
          </a:xfrm>
        </p:grpSpPr>
        <mc:AlternateContent xmlns:mc="http://schemas.openxmlformats.org/markup-compatibility/2006">
          <mc:Choice xmlns:p14="http://schemas.microsoft.com/office/powerpoint/2010/main" Requires="p14">
            <p:contentPart p14:bwMode="auto" r:id="rId50">
              <p14:nvContentPartPr>
                <p14:cNvPr id="199" name="Ink 198">
                  <a:extLst>
                    <a:ext uri="{FF2B5EF4-FFF2-40B4-BE49-F238E27FC236}">
                      <a16:creationId xmlns:a16="http://schemas.microsoft.com/office/drawing/2014/main" id="{09B81DCA-EDBF-2B5D-420A-68B3EBB648A9}"/>
                    </a:ext>
                  </a:extLst>
                </p14:cNvPr>
                <p14:cNvContentPartPr/>
                <p14:nvPr/>
              </p14:nvContentPartPr>
              <p14:xfrm>
                <a:off x="617563" y="3458134"/>
                <a:ext cx="129960" cy="297000"/>
              </p14:xfrm>
            </p:contentPart>
          </mc:Choice>
          <mc:Fallback>
            <p:pic>
              <p:nvPicPr>
                <p:cNvPr id="199" name="Ink 198">
                  <a:extLst>
                    <a:ext uri="{FF2B5EF4-FFF2-40B4-BE49-F238E27FC236}">
                      <a16:creationId xmlns:a16="http://schemas.microsoft.com/office/drawing/2014/main" id="{09B81DCA-EDBF-2B5D-420A-68B3EBB648A9}"/>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0" name="Ink 199">
                  <a:extLst>
                    <a:ext uri="{FF2B5EF4-FFF2-40B4-BE49-F238E27FC236}">
                      <a16:creationId xmlns:a16="http://schemas.microsoft.com/office/drawing/2014/main" id="{9F42780F-7DA2-D85C-7B85-A4BA90513266}"/>
                    </a:ext>
                  </a:extLst>
                </p14:cNvPr>
                <p14:cNvContentPartPr/>
                <p14:nvPr/>
              </p14:nvContentPartPr>
              <p14:xfrm>
                <a:off x="695778" y="3738934"/>
                <a:ext cx="568080" cy="32400"/>
              </p14:xfrm>
            </p:contentPart>
          </mc:Choice>
          <mc:Fallback>
            <p:pic>
              <p:nvPicPr>
                <p:cNvPr id="200" name="Ink 199">
                  <a:extLst>
                    <a:ext uri="{FF2B5EF4-FFF2-40B4-BE49-F238E27FC236}">
                      <a16:creationId xmlns:a16="http://schemas.microsoft.com/office/drawing/2014/main" id="{9F42780F-7DA2-D85C-7B85-A4BA90513266}"/>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1" name="Ink 200">
                  <a:extLst>
                    <a:ext uri="{FF2B5EF4-FFF2-40B4-BE49-F238E27FC236}">
                      <a16:creationId xmlns:a16="http://schemas.microsoft.com/office/drawing/2014/main" id="{8A3842C2-91BE-821F-7439-56EF74780B76}"/>
                    </a:ext>
                  </a:extLst>
                </p14:cNvPr>
                <p14:cNvContentPartPr/>
                <p14:nvPr/>
              </p14:nvContentPartPr>
              <p14:xfrm>
                <a:off x="1263858" y="3475414"/>
                <a:ext cx="542160" cy="295920"/>
              </p14:xfrm>
            </p:contentPart>
          </mc:Choice>
          <mc:Fallback>
            <p:pic>
              <p:nvPicPr>
                <p:cNvPr id="201" name="Ink 200">
                  <a:extLst>
                    <a:ext uri="{FF2B5EF4-FFF2-40B4-BE49-F238E27FC236}">
                      <a16:creationId xmlns:a16="http://schemas.microsoft.com/office/drawing/2014/main" id="{8A3842C2-91BE-821F-7439-56EF74780B76}"/>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202" name="Group 201">
            <a:extLst>
              <a:ext uri="{FF2B5EF4-FFF2-40B4-BE49-F238E27FC236}">
                <a16:creationId xmlns:a16="http://schemas.microsoft.com/office/drawing/2014/main" id="{2B5CF949-0C2E-7BBA-4824-CB824C479B4F}"/>
              </a:ext>
            </a:extLst>
          </p:cNvPr>
          <p:cNvGrpSpPr/>
          <p:nvPr/>
        </p:nvGrpSpPr>
        <p:grpSpPr>
          <a:xfrm>
            <a:off x="623002" y="7877737"/>
            <a:ext cx="1188455" cy="313200"/>
            <a:chOff x="617563" y="3458134"/>
            <a:chExt cx="1188455" cy="313200"/>
          </a:xfrm>
        </p:grpSpPr>
        <mc:AlternateContent xmlns:mc="http://schemas.openxmlformats.org/markup-compatibility/2006">
          <mc:Choice xmlns:p14="http://schemas.microsoft.com/office/powerpoint/2010/main" Requires="p14">
            <p:contentPart p14:bwMode="auto" r:id="rId53">
              <p14:nvContentPartPr>
                <p14:cNvPr id="203" name="Ink 202">
                  <a:extLst>
                    <a:ext uri="{FF2B5EF4-FFF2-40B4-BE49-F238E27FC236}">
                      <a16:creationId xmlns:a16="http://schemas.microsoft.com/office/drawing/2014/main" id="{5DC669D5-2ADB-8694-7B82-6EB2E157EE9F}"/>
                    </a:ext>
                  </a:extLst>
                </p14:cNvPr>
                <p14:cNvContentPartPr/>
                <p14:nvPr/>
              </p14:nvContentPartPr>
              <p14:xfrm>
                <a:off x="617563" y="3458134"/>
                <a:ext cx="129960" cy="297000"/>
              </p14:xfrm>
            </p:contentPart>
          </mc:Choice>
          <mc:Fallback>
            <p:pic>
              <p:nvPicPr>
                <p:cNvPr id="203" name="Ink 202">
                  <a:extLst>
                    <a:ext uri="{FF2B5EF4-FFF2-40B4-BE49-F238E27FC236}">
                      <a16:creationId xmlns:a16="http://schemas.microsoft.com/office/drawing/2014/main" id="{5DC669D5-2ADB-8694-7B82-6EB2E157EE9F}"/>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4" name="Ink 203">
                  <a:extLst>
                    <a:ext uri="{FF2B5EF4-FFF2-40B4-BE49-F238E27FC236}">
                      <a16:creationId xmlns:a16="http://schemas.microsoft.com/office/drawing/2014/main" id="{A3E4DE4D-83FD-2B2F-7C43-BDF1115DD6B7}"/>
                    </a:ext>
                  </a:extLst>
                </p14:cNvPr>
                <p14:cNvContentPartPr/>
                <p14:nvPr/>
              </p14:nvContentPartPr>
              <p14:xfrm>
                <a:off x="695778" y="3738934"/>
                <a:ext cx="568080" cy="32400"/>
              </p14:xfrm>
            </p:contentPart>
          </mc:Choice>
          <mc:Fallback>
            <p:pic>
              <p:nvPicPr>
                <p:cNvPr id="204" name="Ink 203">
                  <a:extLst>
                    <a:ext uri="{FF2B5EF4-FFF2-40B4-BE49-F238E27FC236}">
                      <a16:creationId xmlns:a16="http://schemas.microsoft.com/office/drawing/2014/main" id="{A3E4DE4D-83FD-2B2F-7C43-BDF1115DD6B7}"/>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 name="Ink 204">
                  <a:extLst>
                    <a:ext uri="{FF2B5EF4-FFF2-40B4-BE49-F238E27FC236}">
                      <a16:creationId xmlns:a16="http://schemas.microsoft.com/office/drawing/2014/main" id="{565C1C46-A76E-1A43-2004-FD7F50C372EE}"/>
                    </a:ext>
                  </a:extLst>
                </p14:cNvPr>
                <p14:cNvContentPartPr/>
                <p14:nvPr/>
              </p14:nvContentPartPr>
              <p14:xfrm>
                <a:off x="1263858" y="3475414"/>
                <a:ext cx="542160" cy="295920"/>
              </p14:xfrm>
            </p:contentPart>
          </mc:Choice>
          <mc:Fallback>
            <p:pic>
              <p:nvPicPr>
                <p:cNvPr id="205" name="Ink 204">
                  <a:extLst>
                    <a:ext uri="{FF2B5EF4-FFF2-40B4-BE49-F238E27FC236}">
                      <a16:creationId xmlns:a16="http://schemas.microsoft.com/office/drawing/2014/main" id="{565C1C46-A76E-1A43-2004-FD7F50C372EE}"/>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206" name="Group 205">
            <a:extLst>
              <a:ext uri="{FF2B5EF4-FFF2-40B4-BE49-F238E27FC236}">
                <a16:creationId xmlns:a16="http://schemas.microsoft.com/office/drawing/2014/main" id="{774F11C4-E9FD-88F9-52EA-0CDF355A4624}"/>
              </a:ext>
            </a:extLst>
          </p:cNvPr>
          <p:cNvGrpSpPr/>
          <p:nvPr/>
        </p:nvGrpSpPr>
        <p:grpSpPr>
          <a:xfrm>
            <a:off x="617563" y="8171648"/>
            <a:ext cx="1188455" cy="313200"/>
            <a:chOff x="617563" y="3458134"/>
            <a:chExt cx="1188455" cy="313200"/>
          </a:xfrm>
        </p:grpSpPr>
        <mc:AlternateContent xmlns:mc="http://schemas.openxmlformats.org/markup-compatibility/2006">
          <mc:Choice xmlns:p14="http://schemas.microsoft.com/office/powerpoint/2010/main" Requires="p14">
            <p:contentPart p14:bwMode="auto" r:id="rId56">
              <p14:nvContentPartPr>
                <p14:cNvPr id="207" name="Ink 206">
                  <a:extLst>
                    <a:ext uri="{FF2B5EF4-FFF2-40B4-BE49-F238E27FC236}">
                      <a16:creationId xmlns:a16="http://schemas.microsoft.com/office/drawing/2014/main" id="{0633EC6B-0D6C-888E-67D0-03FE89C81D77}"/>
                    </a:ext>
                  </a:extLst>
                </p14:cNvPr>
                <p14:cNvContentPartPr/>
                <p14:nvPr/>
              </p14:nvContentPartPr>
              <p14:xfrm>
                <a:off x="617563" y="3458134"/>
                <a:ext cx="129960" cy="297000"/>
              </p14:xfrm>
            </p:contentPart>
          </mc:Choice>
          <mc:Fallback>
            <p:pic>
              <p:nvPicPr>
                <p:cNvPr id="207" name="Ink 206">
                  <a:extLst>
                    <a:ext uri="{FF2B5EF4-FFF2-40B4-BE49-F238E27FC236}">
                      <a16:creationId xmlns:a16="http://schemas.microsoft.com/office/drawing/2014/main" id="{0633EC6B-0D6C-888E-67D0-03FE89C81D77}"/>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8" name="Ink 207">
                  <a:extLst>
                    <a:ext uri="{FF2B5EF4-FFF2-40B4-BE49-F238E27FC236}">
                      <a16:creationId xmlns:a16="http://schemas.microsoft.com/office/drawing/2014/main" id="{5A38F8C3-5BE9-C961-C7A2-787727F93357}"/>
                    </a:ext>
                  </a:extLst>
                </p14:cNvPr>
                <p14:cNvContentPartPr/>
                <p14:nvPr/>
              </p14:nvContentPartPr>
              <p14:xfrm>
                <a:off x="695778" y="3738934"/>
                <a:ext cx="568080" cy="32400"/>
              </p14:xfrm>
            </p:contentPart>
          </mc:Choice>
          <mc:Fallback>
            <p:pic>
              <p:nvPicPr>
                <p:cNvPr id="208" name="Ink 207">
                  <a:extLst>
                    <a:ext uri="{FF2B5EF4-FFF2-40B4-BE49-F238E27FC236}">
                      <a16:creationId xmlns:a16="http://schemas.microsoft.com/office/drawing/2014/main" id="{5A38F8C3-5BE9-C961-C7A2-787727F93357}"/>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9" name="Ink 208">
                  <a:extLst>
                    <a:ext uri="{FF2B5EF4-FFF2-40B4-BE49-F238E27FC236}">
                      <a16:creationId xmlns:a16="http://schemas.microsoft.com/office/drawing/2014/main" id="{FB063096-DAE1-F3E2-4E4B-C3302898787A}"/>
                    </a:ext>
                  </a:extLst>
                </p14:cNvPr>
                <p14:cNvContentPartPr/>
                <p14:nvPr/>
              </p14:nvContentPartPr>
              <p14:xfrm>
                <a:off x="1263858" y="3475414"/>
                <a:ext cx="542160" cy="295920"/>
              </p14:xfrm>
            </p:contentPart>
          </mc:Choice>
          <mc:Fallback>
            <p:pic>
              <p:nvPicPr>
                <p:cNvPr id="209" name="Ink 208">
                  <a:extLst>
                    <a:ext uri="{FF2B5EF4-FFF2-40B4-BE49-F238E27FC236}">
                      <a16:creationId xmlns:a16="http://schemas.microsoft.com/office/drawing/2014/main" id="{FB063096-DAE1-F3E2-4E4B-C3302898787A}"/>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210" name="Group 209">
            <a:extLst>
              <a:ext uri="{FF2B5EF4-FFF2-40B4-BE49-F238E27FC236}">
                <a16:creationId xmlns:a16="http://schemas.microsoft.com/office/drawing/2014/main" id="{A7EADA1F-497C-E4CD-34C6-764445DF58F3}"/>
              </a:ext>
            </a:extLst>
          </p:cNvPr>
          <p:cNvGrpSpPr/>
          <p:nvPr/>
        </p:nvGrpSpPr>
        <p:grpSpPr>
          <a:xfrm>
            <a:off x="623002" y="8465566"/>
            <a:ext cx="1188455" cy="313200"/>
            <a:chOff x="617563" y="3458134"/>
            <a:chExt cx="1188455" cy="313200"/>
          </a:xfrm>
        </p:grpSpPr>
        <mc:AlternateContent xmlns:mc="http://schemas.openxmlformats.org/markup-compatibility/2006">
          <mc:Choice xmlns:p14="http://schemas.microsoft.com/office/powerpoint/2010/main" Requires="p14">
            <p:contentPart p14:bwMode="auto" r:id="rId59">
              <p14:nvContentPartPr>
                <p14:cNvPr id="211" name="Ink 210">
                  <a:extLst>
                    <a:ext uri="{FF2B5EF4-FFF2-40B4-BE49-F238E27FC236}">
                      <a16:creationId xmlns:a16="http://schemas.microsoft.com/office/drawing/2014/main" id="{C997068A-3183-1EC9-FC69-BF6F100AD14E}"/>
                    </a:ext>
                  </a:extLst>
                </p14:cNvPr>
                <p14:cNvContentPartPr/>
                <p14:nvPr/>
              </p14:nvContentPartPr>
              <p14:xfrm>
                <a:off x="617563" y="3458134"/>
                <a:ext cx="129960" cy="297000"/>
              </p14:xfrm>
            </p:contentPart>
          </mc:Choice>
          <mc:Fallback>
            <p:pic>
              <p:nvPicPr>
                <p:cNvPr id="211" name="Ink 210">
                  <a:extLst>
                    <a:ext uri="{FF2B5EF4-FFF2-40B4-BE49-F238E27FC236}">
                      <a16:creationId xmlns:a16="http://schemas.microsoft.com/office/drawing/2014/main" id="{C997068A-3183-1EC9-FC69-BF6F100AD14E}"/>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2" name="Ink 211">
                  <a:extLst>
                    <a:ext uri="{FF2B5EF4-FFF2-40B4-BE49-F238E27FC236}">
                      <a16:creationId xmlns:a16="http://schemas.microsoft.com/office/drawing/2014/main" id="{BEB49888-129A-9CF6-B821-C0FC1C572C45}"/>
                    </a:ext>
                  </a:extLst>
                </p14:cNvPr>
                <p14:cNvContentPartPr/>
                <p14:nvPr/>
              </p14:nvContentPartPr>
              <p14:xfrm>
                <a:off x="695778" y="3738934"/>
                <a:ext cx="568080" cy="32400"/>
              </p14:xfrm>
            </p:contentPart>
          </mc:Choice>
          <mc:Fallback>
            <p:pic>
              <p:nvPicPr>
                <p:cNvPr id="212" name="Ink 211">
                  <a:extLst>
                    <a:ext uri="{FF2B5EF4-FFF2-40B4-BE49-F238E27FC236}">
                      <a16:creationId xmlns:a16="http://schemas.microsoft.com/office/drawing/2014/main" id="{BEB49888-129A-9CF6-B821-C0FC1C572C45}"/>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13" name="Ink 212">
                  <a:extLst>
                    <a:ext uri="{FF2B5EF4-FFF2-40B4-BE49-F238E27FC236}">
                      <a16:creationId xmlns:a16="http://schemas.microsoft.com/office/drawing/2014/main" id="{58027567-1DEC-0E0B-6A1C-9DD0D9CB5406}"/>
                    </a:ext>
                  </a:extLst>
                </p14:cNvPr>
                <p14:cNvContentPartPr/>
                <p14:nvPr/>
              </p14:nvContentPartPr>
              <p14:xfrm>
                <a:off x="1263858" y="3475414"/>
                <a:ext cx="542160" cy="295920"/>
              </p14:xfrm>
            </p:contentPart>
          </mc:Choice>
          <mc:Fallback>
            <p:pic>
              <p:nvPicPr>
                <p:cNvPr id="213" name="Ink 212">
                  <a:extLst>
                    <a:ext uri="{FF2B5EF4-FFF2-40B4-BE49-F238E27FC236}">
                      <a16:creationId xmlns:a16="http://schemas.microsoft.com/office/drawing/2014/main" id="{58027567-1DEC-0E0B-6A1C-9DD0D9CB5406}"/>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214" name="Group 213">
            <a:extLst>
              <a:ext uri="{FF2B5EF4-FFF2-40B4-BE49-F238E27FC236}">
                <a16:creationId xmlns:a16="http://schemas.microsoft.com/office/drawing/2014/main" id="{7510A6C0-9292-1601-6C67-C89056A30D51}"/>
              </a:ext>
            </a:extLst>
          </p:cNvPr>
          <p:cNvGrpSpPr/>
          <p:nvPr/>
        </p:nvGrpSpPr>
        <p:grpSpPr>
          <a:xfrm>
            <a:off x="617563" y="8764919"/>
            <a:ext cx="1188455" cy="313200"/>
            <a:chOff x="617563" y="3458134"/>
            <a:chExt cx="1188455" cy="313200"/>
          </a:xfrm>
        </p:grpSpPr>
        <mc:AlternateContent xmlns:mc="http://schemas.openxmlformats.org/markup-compatibility/2006">
          <mc:Choice xmlns:p14="http://schemas.microsoft.com/office/powerpoint/2010/main" Requires="p14">
            <p:contentPart p14:bwMode="auto" r:id="rId62">
              <p14:nvContentPartPr>
                <p14:cNvPr id="215" name="Ink 214">
                  <a:extLst>
                    <a:ext uri="{FF2B5EF4-FFF2-40B4-BE49-F238E27FC236}">
                      <a16:creationId xmlns:a16="http://schemas.microsoft.com/office/drawing/2014/main" id="{C67F2113-0D0F-3CC6-A2F0-ACA09CC453C7}"/>
                    </a:ext>
                  </a:extLst>
                </p14:cNvPr>
                <p14:cNvContentPartPr/>
                <p14:nvPr/>
              </p14:nvContentPartPr>
              <p14:xfrm>
                <a:off x="617563" y="3458134"/>
                <a:ext cx="129960" cy="297000"/>
              </p14:xfrm>
            </p:contentPart>
          </mc:Choice>
          <mc:Fallback>
            <p:pic>
              <p:nvPicPr>
                <p:cNvPr id="215" name="Ink 214">
                  <a:extLst>
                    <a:ext uri="{FF2B5EF4-FFF2-40B4-BE49-F238E27FC236}">
                      <a16:creationId xmlns:a16="http://schemas.microsoft.com/office/drawing/2014/main" id="{C67F2113-0D0F-3CC6-A2F0-ACA09CC453C7}"/>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16" name="Ink 215">
                  <a:extLst>
                    <a:ext uri="{FF2B5EF4-FFF2-40B4-BE49-F238E27FC236}">
                      <a16:creationId xmlns:a16="http://schemas.microsoft.com/office/drawing/2014/main" id="{88B419C9-72B7-9607-E22D-30A5F8018D64}"/>
                    </a:ext>
                  </a:extLst>
                </p14:cNvPr>
                <p14:cNvContentPartPr/>
                <p14:nvPr/>
              </p14:nvContentPartPr>
              <p14:xfrm>
                <a:off x="695778" y="3738934"/>
                <a:ext cx="568080" cy="32400"/>
              </p14:xfrm>
            </p:contentPart>
          </mc:Choice>
          <mc:Fallback>
            <p:pic>
              <p:nvPicPr>
                <p:cNvPr id="216" name="Ink 215">
                  <a:extLst>
                    <a:ext uri="{FF2B5EF4-FFF2-40B4-BE49-F238E27FC236}">
                      <a16:creationId xmlns:a16="http://schemas.microsoft.com/office/drawing/2014/main" id="{88B419C9-72B7-9607-E22D-30A5F8018D64}"/>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7" name="Ink 216">
                  <a:extLst>
                    <a:ext uri="{FF2B5EF4-FFF2-40B4-BE49-F238E27FC236}">
                      <a16:creationId xmlns:a16="http://schemas.microsoft.com/office/drawing/2014/main" id="{0DE46E24-8DF7-A749-8BA3-88F6F622937C}"/>
                    </a:ext>
                  </a:extLst>
                </p14:cNvPr>
                <p14:cNvContentPartPr/>
                <p14:nvPr/>
              </p14:nvContentPartPr>
              <p14:xfrm>
                <a:off x="1263858" y="3475414"/>
                <a:ext cx="542160" cy="295920"/>
              </p14:xfrm>
            </p:contentPart>
          </mc:Choice>
          <mc:Fallback>
            <p:pic>
              <p:nvPicPr>
                <p:cNvPr id="217" name="Ink 216">
                  <a:extLst>
                    <a:ext uri="{FF2B5EF4-FFF2-40B4-BE49-F238E27FC236}">
                      <a16:creationId xmlns:a16="http://schemas.microsoft.com/office/drawing/2014/main" id="{0DE46E24-8DF7-A749-8BA3-88F6F622937C}"/>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218" name="Group 217">
            <a:extLst>
              <a:ext uri="{FF2B5EF4-FFF2-40B4-BE49-F238E27FC236}">
                <a16:creationId xmlns:a16="http://schemas.microsoft.com/office/drawing/2014/main" id="{D25C1DD0-7A73-E085-2C2F-CFD830574052}"/>
              </a:ext>
            </a:extLst>
          </p:cNvPr>
          <p:cNvGrpSpPr/>
          <p:nvPr/>
        </p:nvGrpSpPr>
        <p:grpSpPr>
          <a:xfrm>
            <a:off x="623002" y="9058837"/>
            <a:ext cx="1188455" cy="313200"/>
            <a:chOff x="617563" y="3458134"/>
            <a:chExt cx="1188455" cy="313200"/>
          </a:xfrm>
        </p:grpSpPr>
        <mc:AlternateContent xmlns:mc="http://schemas.openxmlformats.org/markup-compatibility/2006">
          <mc:Choice xmlns:p14="http://schemas.microsoft.com/office/powerpoint/2010/main" Requires="p14">
            <p:contentPart p14:bwMode="auto" r:id="rId65">
              <p14:nvContentPartPr>
                <p14:cNvPr id="219" name="Ink 218">
                  <a:extLst>
                    <a:ext uri="{FF2B5EF4-FFF2-40B4-BE49-F238E27FC236}">
                      <a16:creationId xmlns:a16="http://schemas.microsoft.com/office/drawing/2014/main" id="{908BC7FD-241F-3DDC-4CFE-D521674C9B41}"/>
                    </a:ext>
                  </a:extLst>
                </p14:cNvPr>
                <p14:cNvContentPartPr/>
                <p14:nvPr/>
              </p14:nvContentPartPr>
              <p14:xfrm>
                <a:off x="617563" y="3458134"/>
                <a:ext cx="129960" cy="297000"/>
              </p14:xfrm>
            </p:contentPart>
          </mc:Choice>
          <mc:Fallback>
            <p:pic>
              <p:nvPicPr>
                <p:cNvPr id="219" name="Ink 218">
                  <a:extLst>
                    <a:ext uri="{FF2B5EF4-FFF2-40B4-BE49-F238E27FC236}">
                      <a16:creationId xmlns:a16="http://schemas.microsoft.com/office/drawing/2014/main" id="{908BC7FD-241F-3DDC-4CFE-D521674C9B41}"/>
                    </a:ext>
                  </a:extLst>
                </p:cNvPr>
                <p:cNvPicPr/>
                <p:nvPr/>
              </p:nvPicPr>
              <p:blipFill>
                <a:blip r:embed="rId4"/>
                <a:stretch>
                  <a:fillRect/>
                </a:stretch>
              </p:blipFill>
              <p:spPr>
                <a:xfrm>
                  <a:off x="599563" y="3440134"/>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0" name="Ink 219">
                  <a:extLst>
                    <a:ext uri="{FF2B5EF4-FFF2-40B4-BE49-F238E27FC236}">
                      <a16:creationId xmlns:a16="http://schemas.microsoft.com/office/drawing/2014/main" id="{64512205-D390-7881-AC68-54DCC6663A24}"/>
                    </a:ext>
                  </a:extLst>
                </p14:cNvPr>
                <p14:cNvContentPartPr/>
                <p14:nvPr/>
              </p14:nvContentPartPr>
              <p14:xfrm>
                <a:off x="695778" y="3738934"/>
                <a:ext cx="568080" cy="32400"/>
              </p14:xfrm>
            </p:contentPart>
          </mc:Choice>
          <mc:Fallback>
            <p:pic>
              <p:nvPicPr>
                <p:cNvPr id="220" name="Ink 219">
                  <a:extLst>
                    <a:ext uri="{FF2B5EF4-FFF2-40B4-BE49-F238E27FC236}">
                      <a16:creationId xmlns:a16="http://schemas.microsoft.com/office/drawing/2014/main" id="{64512205-D390-7881-AC68-54DCC6663A24}"/>
                    </a:ext>
                  </a:extLst>
                </p:cNvPr>
                <p:cNvPicPr/>
                <p:nvPr/>
              </p:nvPicPr>
              <p:blipFill>
                <a:blip r:embed="rId6"/>
                <a:stretch>
                  <a:fillRect/>
                </a:stretch>
              </p:blipFill>
              <p:spPr>
                <a:xfrm>
                  <a:off x="678138" y="3720934"/>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21" name="Ink 220">
                  <a:extLst>
                    <a:ext uri="{FF2B5EF4-FFF2-40B4-BE49-F238E27FC236}">
                      <a16:creationId xmlns:a16="http://schemas.microsoft.com/office/drawing/2014/main" id="{2ED7ACC1-60DE-5DFB-F00A-45C2896E3DF0}"/>
                    </a:ext>
                  </a:extLst>
                </p14:cNvPr>
                <p14:cNvContentPartPr/>
                <p14:nvPr/>
              </p14:nvContentPartPr>
              <p14:xfrm>
                <a:off x="1263858" y="3475414"/>
                <a:ext cx="542160" cy="295920"/>
              </p14:xfrm>
            </p:contentPart>
          </mc:Choice>
          <mc:Fallback>
            <p:pic>
              <p:nvPicPr>
                <p:cNvPr id="221" name="Ink 220">
                  <a:extLst>
                    <a:ext uri="{FF2B5EF4-FFF2-40B4-BE49-F238E27FC236}">
                      <a16:creationId xmlns:a16="http://schemas.microsoft.com/office/drawing/2014/main" id="{2ED7ACC1-60DE-5DFB-F00A-45C2896E3DF0}"/>
                    </a:ext>
                  </a:extLst>
                </p:cNvPr>
                <p:cNvPicPr/>
                <p:nvPr/>
              </p:nvPicPr>
              <p:blipFill>
                <a:blip r:embed="rId10"/>
                <a:stretch>
                  <a:fillRect/>
                </a:stretch>
              </p:blipFill>
              <p:spPr>
                <a:xfrm>
                  <a:off x="1245858" y="3457414"/>
                  <a:ext cx="577800" cy="331560"/>
                </a:xfrm>
                <a:prstGeom prst="rect">
                  <a:avLst/>
                </a:prstGeom>
              </p:spPr>
            </p:pic>
          </mc:Fallback>
        </mc:AlternateContent>
      </p:grpSp>
      <p:grpSp>
        <p:nvGrpSpPr>
          <p:cNvPr id="1140" name="Group 1139">
            <a:extLst>
              <a:ext uri="{FF2B5EF4-FFF2-40B4-BE49-F238E27FC236}">
                <a16:creationId xmlns:a16="http://schemas.microsoft.com/office/drawing/2014/main" id="{78A6BC8C-600B-4CD2-8F3E-78EA44B9AD6B}"/>
              </a:ext>
            </a:extLst>
          </p:cNvPr>
          <p:cNvGrpSpPr/>
          <p:nvPr/>
        </p:nvGrpSpPr>
        <p:grpSpPr>
          <a:xfrm>
            <a:off x="637003" y="2469934"/>
            <a:ext cx="1222560" cy="6861917"/>
            <a:chOff x="637003" y="2469934"/>
            <a:chExt cx="1222560" cy="6861917"/>
          </a:xfrm>
        </p:grpSpPr>
        <mc:AlternateContent xmlns:mc="http://schemas.openxmlformats.org/markup-compatibility/2006">
          <mc:Choice xmlns:p14="http://schemas.microsoft.com/office/powerpoint/2010/main" Requires="p14">
            <p:contentPart p14:bwMode="auto" r:id="rId68">
              <p14:nvContentPartPr>
                <p14:cNvPr id="2" name="Ink 1">
                  <a:extLst>
                    <a:ext uri="{FF2B5EF4-FFF2-40B4-BE49-F238E27FC236}">
                      <a16:creationId xmlns:a16="http://schemas.microsoft.com/office/drawing/2014/main" id="{70FFA4BB-8A87-4E31-8126-4E9B3D0A7FAB}"/>
                    </a:ext>
                  </a:extLst>
                </p14:cNvPr>
                <p14:cNvContentPartPr/>
                <p14:nvPr/>
              </p14:nvContentPartPr>
              <p14:xfrm>
                <a:off x="690283" y="2469934"/>
                <a:ext cx="565200" cy="354240"/>
              </p14:xfrm>
            </p:contentPart>
          </mc:Choice>
          <mc:Fallback>
            <p:pic>
              <p:nvPicPr>
                <p:cNvPr id="2" name="Ink 1">
                  <a:extLst>
                    <a:ext uri="{FF2B5EF4-FFF2-40B4-BE49-F238E27FC236}">
                      <a16:creationId xmlns:a16="http://schemas.microsoft.com/office/drawing/2014/main" id="{70FFA4BB-8A87-4E31-8126-4E9B3D0A7FAB}"/>
                    </a:ext>
                  </a:extLst>
                </p:cNvPr>
                <p:cNvPicPr/>
                <p:nvPr/>
              </p:nvPicPr>
              <p:blipFill>
                <a:blip r:embed="rId69"/>
                <a:stretch>
                  <a:fillRect/>
                </a:stretch>
              </p:blipFill>
              <p:spPr>
                <a:xfrm>
                  <a:off x="672643" y="2451934"/>
                  <a:ext cx="60084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 name="Ink 3">
                  <a:extLst>
                    <a:ext uri="{FF2B5EF4-FFF2-40B4-BE49-F238E27FC236}">
                      <a16:creationId xmlns:a16="http://schemas.microsoft.com/office/drawing/2014/main" id="{A402AD76-3120-4C12-9DA7-9EDDE81EEFFD}"/>
                    </a:ext>
                  </a:extLst>
                </p14:cNvPr>
                <p14:cNvContentPartPr/>
                <p14:nvPr/>
              </p14:nvContentPartPr>
              <p14:xfrm>
                <a:off x="708643" y="2824534"/>
                <a:ext cx="19080" cy="6480"/>
              </p14:xfrm>
            </p:contentPart>
          </mc:Choice>
          <mc:Fallback>
            <p:pic>
              <p:nvPicPr>
                <p:cNvPr id="4" name="Ink 3">
                  <a:extLst>
                    <a:ext uri="{FF2B5EF4-FFF2-40B4-BE49-F238E27FC236}">
                      <a16:creationId xmlns:a16="http://schemas.microsoft.com/office/drawing/2014/main" id="{A402AD76-3120-4C12-9DA7-9EDDE81EEFFD}"/>
                    </a:ext>
                  </a:extLst>
                </p:cNvPr>
                <p:cNvPicPr/>
                <p:nvPr/>
              </p:nvPicPr>
              <p:blipFill>
                <a:blip r:embed="rId71"/>
                <a:stretch>
                  <a:fillRect/>
                </a:stretch>
              </p:blipFill>
              <p:spPr>
                <a:xfrm>
                  <a:off x="691003" y="2806534"/>
                  <a:ext cx="54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 name="Ink 4">
                  <a:extLst>
                    <a:ext uri="{FF2B5EF4-FFF2-40B4-BE49-F238E27FC236}">
                      <a16:creationId xmlns:a16="http://schemas.microsoft.com/office/drawing/2014/main" id="{644384A7-9771-C20E-BEF9-62FB92E114C2}"/>
                    </a:ext>
                  </a:extLst>
                </p14:cNvPr>
                <p14:cNvContentPartPr/>
                <p14:nvPr/>
              </p14:nvContentPartPr>
              <p14:xfrm>
                <a:off x="685963" y="2844334"/>
                <a:ext cx="659160" cy="25920"/>
              </p14:xfrm>
            </p:contentPart>
          </mc:Choice>
          <mc:Fallback>
            <p:pic>
              <p:nvPicPr>
                <p:cNvPr id="5" name="Ink 4">
                  <a:extLst>
                    <a:ext uri="{FF2B5EF4-FFF2-40B4-BE49-F238E27FC236}">
                      <a16:creationId xmlns:a16="http://schemas.microsoft.com/office/drawing/2014/main" id="{644384A7-9771-C20E-BEF9-62FB92E114C2}"/>
                    </a:ext>
                  </a:extLst>
                </p:cNvPr>
                <p:cNvPicPr/>
                <p:nvPr/>
              </p:nvPicPr>
              <p:blipFill>
                <a:blip r:embed="rId73"/>
                <a:stretch>
                  <a:fillRect/>
                </a:stretch>
              </p:blipFill>
              <p:spPr>
                <a:xfrm>
                  <a:off x="668323" y="2826334"/>
                  <a:ext cx="6948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 name="Ink 7">
                  <a:extLst>
                    <a:ext uri="{FF2B5EF4-FFF2-40B4-BE49-F238E27FC236}">
                      <a16:creationId xmlns:a16="http://schemas.microsoft.com/office/drawing/2014/main" id="{FFB85958-4517-30C2-A47E-A21F32A40BB4}"/>
                    </a:ext>
                  </a:extLst>
                </p14:cNvPr>
                <p14:cNvContentPartPr/>
                <p14:nvPr/>
              </p14:nvContentPartPr>
              <p14:xfrm>
                <a:off x="1277443" y="2501974"/>
                <a:ext cx="20520" cy="10800"/>
              </p14:xfrm>
            </p:contentPart>
          </mc:Choice>
          <mc:Fallback>
            <p:pic>
              <p:nvPicPr>
                <p:cNvPr id="8" name="Ink 7">
                  <a:extLst>
                    <a:ext uri="{FF2B5EF4-FFF2-40B4-BE49-F238E27FC236}">
                      <a16:creationId xmlns:a16="http://schemas.microsoft.com/office/drawing/2014/main" id="{FFB85958-4517-30C2-A47E-A21F32A40BB4}"/>
                    </a:ext>
                  </a:extLst>
                </p:cNvPr>
                <p:cNvPicPr/>
                <p:nvPr/>
              </p:nvPicPr>
              <p:blipFill>
                <a:blip r:embed="rId75"/>
                <a:stretch>
                  <a:fillRect/>
                </a:stretch>
              </p:blipFill>
              <p:spPr>
                <a:xfrm>
                  <a:off x="1259803" y="2483974"/>
                  <a:ext cx="561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 name="Ink 8">
                  <a:extLst>
                    <a:ext uri="{FF2B5EF4-FFF2-40B4-BE49-F238E27FC236}">
                      <a16:creationId xmlns:a16="http://schemas.microsoft.com/office/drawing/2014/main" id="{EE64AFF9-2EFA-2D63-AFCC-4EC42476227E}"/>
                    </a:ext>
                  </a:extLst>
                </p14:cNvPr>
                <p14:cNvContentPartPr/>
                <p14:nvPr/>
              </p14:nvContentPartPr>
              <p14:xfrm>
                <a:off x="1224883" y="2474974"/>
                <a:ext cx="490320" cy="41040"/>
              </p14:xfrm>
            </p:contentPart>
          </mc:Choice>
          <mc:Fallback>
            <p:pic>
              <p:nvPicPr>
                <p:cNvPr id="9" name="Ink 8">
                  <a:extLst>
                    <a:ext uri="{FF2B5EF4-FFF2-40B4-BE49-F238E27FC236}">
                      <a16:creationId xmlns:a16="http://schemas.microsoft.com/office/drawing/2014/main" id="{EE64AFF9-2EFA-2D63-AFCC-4EC42476227E}"/>
                    </a:ext>
                  </a:extLst>
                </p:cNvPr>
                <p:cNvPicPr/>
                <p:nvPr/>
              </p:nvPicPr>
              <p:blipFill>
                <a:blip r:embed="rId77"/>
                <a:stretch>
                  <a:fillRect/>
                </a:stretch>
              </p:blipFill>
              <p:spPr>
                <a:xfrm>
                  <a:off x="1207243" y="2456974"/>
                  <a:ext cx="5259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 name="Ink 9">
                  <a:extLst>
                    <a:ext uri="{FF2B5EF4-FFF2-40B4-BE49-F238E27FC236}">
                      <a16:creationId xmlns:a16="http://schemas.microsoft.com/office/drawing/2014/main" id="{269118D3-FB64-AAC4-0C8B-B7B4132BC136}"/>
                    </a:ext>
                  </a:extLst>
                </p14:cNvPr>
                <p14:cNvContentPartPr/>
                <p14:nvPr/>
              </p14:nvContentPartPr>
              <p14:xfrm>
                <a:off x="1320643" y="2499814"/>
                <a:ext cx="525600" cy="348480"/>
              </p14:xfrm>
            </p:contentPart>
          </mc:Choice>
          <mc:Fallback>
            <p:pic>
              <p:nvPicPr>
                <p:cNvPr id="10" name="Ink 9">
                  <a:extLst>
                    <a:ext uri="{FF2B5EF4-FFF2-40B4-BE49-F238E27FC236}">
                      <a16:creationId xmlns:a16="http://schemas.microsoft.com/office/drawing/2014/main" id="{269118D3-FB64-AAC4-0C8B-B7B4132BC136}"/>
                    </a:ext>
                  </a:extLst>
                </p:cNvPr>
                <p:cNvPicPr/>
                <p:nvPr/>
              </p:nvPicPr>
              <p:blipFill>
                <a:blip r:embed="rId79"/>
                <a:stretch>
                  <a:fillRect/>
                </a:stretch>
              </p:blipFill>
              <p:spPr>
                <a:xfrm>
                  <a:off x="1303003" y="2481814"/>
                  <a:ext cx="5612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 name="Ink 11">
                  <a:extLst>
                    <a:ext uri="{FF2B5EF4-FFF2-40B4-BE49-F238E27FC236}">
                      <a16:creationId xmlns:a16="http://schemas.microsoft.com/office/drawing/2014/main" id="{14DF3EAB-CD03-FBEC-3C9F-B27BAF0FF714}"/>
                    </a:ext>
                  </a:extLst>
                </p14:cNvPr>
                <p14:cNvContentPartPr/>
                <p14:nvPr/>
              </p14:nvContentPartPr>
              <p14:xfrm>
                <a:off x="642043" y="2832814"/>
                <a:ext cx="69840" cy="283680"/>
              </p14:xfrm>
            </p:contentPart>
          </mc:Choice>
          <mc:Fallback>
            <p:pic>
              <p:nvPicPr>
                <p:cNvPr id="12" name="Ink 11">
                  <a:extLst>
                    <a:ext uri="{FF2B5EF4-FFF2-40B4-BE49-F238E27FC236}">
                      <a16:creationId xmlns:a16="http://schemas.microsoft.com/office/drawing/2014/main" id="{14DF3EAB-CD03-FBEC-3C9F-B27BAF0FF714}"/>
                    </a:ext>
                  </a:extLst>
                </p:cNvPr>
                <p:cNvPicPr/>
                <p:nvPr/>
              </p:nvPicPr>
              <p:blipFill>
                <a:blip r:embed="rId81"/>
                <a:stretch>
                  <a:fillRect/>
                </a:stretch>
              </p:blipFill>
              <p:spPr>
                <a:xfrm>
                  <a:off x="624043" y="2814814"/>
                  <a:ext cx="1054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3" name="Ink 12">
                  <a:extLst>
                    <a:ext uri="{FF2B5EF4-FFF2-40B4-BE49-F238E27FC236}">
                      <a16:creationId xmlns:a16="http://schemas.microsoft.com/office/drawing/2014/main" id="{E07DE8D2-848A-F7EF-3521-1B8C5A1D5AE6}"/>
                    </a:ext>
                  </a:extLst>
                </p14:cNvPr>
                <p14:cNvContentPartPr/>
                <p14:nvPr/>
              </p14:nvContentPartPr>
              <p14:xfrm>
                <a:off x="701803" y="3103534"/>
                <a:ext cx="545760" cy="30600"/>
              </p14:xfrm>
            </p:contentPart>
          </mc:Choice>
          <mc:Fallback>
            <p:pic>
              <p:nvPicPr>
                <p:cNvPr id="13" name="Ink 12">
                  <a:extLst>
                    <a:ext uri="{FF2B5EF4-FFF2-40B4-BE49-F238E27FC236}">
                      <a16:creationId xmlns:a16="http://schemas.microsoft.com/office/drawing/2014/main" id="{E07DE8D2-848A-F7EF-3521-1B8C5A1D5AE6}"/>
                    </a:ext>
                  </a:extLst>
                </p:cNvPr>
                <p:cNvPicPr/>
                <p:nvPr/>
              </p:nvPicPr>
              <p:blipFill>
                <a:blip r:embed="rId83"/>
                <a:stretch>
                  <a:fillRect/>
                </a:stretch>
              </p:blipFill>
              <p:spPr>
                <a:xfrm>
                  <a:off x="683803" y="3085894"/>
                  <a:ext cx="581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5" name="Ink 14">
                  <a:extLst>
                    <a:ext uri="{FF2B5EF4-FFF2-40B4-BE49-F238E27FC236}">
                      <a16:creationId xmlns:a16="http://schemas.microsoft.com/office/drawing/2014/main" id="{2E0E5794-B655-57EF-3D42-D1D6E5A860D6}"/>
                    </a:ext>
                  </a:extLst>
                </p14:cNvPr>
                <p14:cNvContentPartPr/>
                <p14:nvPr/>
              </p14:nvContentPartPr>
              <p14:xfrm>
                <a:off x="1192483" y="3108574"/>
                <a:ext cx="122760" cy="8640"/>
              </p14:xfrm>
            </p:contentPart>
          </mc:Choice>
          <mc:Fallback>
            <p:pic>
              <p:nvPicPr>
                <p:cNvPr id="15" name="Ink 14">
                  <a:extLst>
                    <a:ext uri="{FF2B5EF4-FFF2-40B4-BE49-F238E27FC236}">
                      <a16:creationId xmlns:a16="http://schemas.microsoft.com/office/drawing/2014/main" id="{2E0E5794-B655-57EF-3D42-D1D6E5A860D6}"/>
                    </a:ext>
                  </a:extLst>
                </p:cNvPr>
                <p:cNvPicPr/>
                <p:nvPr/>
              </p:nvPicPr>
              <p:blipFill>
                <a:blip r:embed="rId85"/>
                <a:stretch>
                  <a:fillRect/>
                </a:stretch>
              </p:blipFill>
              <p:spPr>
                <a:xfrm>
                  <a:off x="1174483" y="3090934"/>
                  <a:ext cx="1584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7" name="Ink 16">
                  <a:extLst>
                    <a:ext uri="{FF2B5EF4-FFF2-40B4-BE49-F238E27FC236}">
                      <a16:creationId xmlns:a16="http://schemas.microsoft.com/office/drawing/2014/main" id="{AD142B7B-B588-3AAE-1D1E-D7A4DCF00C5B}"/>
                    </a:ext>
                  </a:extLst>
                </p14:cNvPr>
                <p14:cNvContentPartPr/>
                <p14:nvPr/>
              </p14:nvContentPartPr>
              <p14:xfrm>
                <a:off x="1323523" y="2775214"/>
                <a:ext cx="536040" cy="345240"/>
              </p14:xfrm>
            </p:contentPart>
          </mc:Choice>
          <mc:Fallback>
            <p:pic>
              <p:nvPicPr>
                <p:cNvPr id="17" name="Ink 16">
                  <a:extLst>
                    <a:ext uri="{FF2B5EF4-FFF2-40B4-BE49-F238E27FC236}">
                      <a16:creationId xmlns:a16="http://schemas.microsoft.com/office/drawing/2014/main" id="{AD142B7B-B588-3AAE-1D1E-D7A4DCF00C5B}"/>
                    </a:ext>
                  </a:extLst>
                </p:cNvPr>
                <p:cNvPicPr/>
                <p:nvPr/>
              </p:nvPicPr>
              <p:blipFill>
                <a:blip r:embed="rId87"/>
                <a:stretch>
                  <a:fillRect/>
                </a:stretch>
              </p:blipFill>
              <p:spPr>
                <a:xfrm>
                  <a:off x="1305883" y="2757214"/>
                  <a:ext cx="5716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 name="Ink 22">
                  <a:extLst>
                    <a:ext uri="{FF2B5EF4-FFF2-40B4-BE49-F238E27FC236}">
                      <a16:creationId xmlns:a16="http://schemas.microsoft.com/office/drawing/2014/main" id="{7B03A7A7-CFA9-D6FE-21F5-AA751580DFD7}"/>
                    </a:ext>
                  </a:extLst>
                </p14:cNvPr>
                <p14:cNvContentPartPr/>
                <p14:nvPr/>
              </p14:nvContentPartPr>
              <p14:xfrm>
                <a:off x="1218403" y="2882134"/>
                <a:ext cx="9000" cy="3240"/>
              </p14:xfrm>
            </p:contentPart>
          </mc:Choice>
          <mc:Fallback>
            <p:pic>
              <p:nvPicPr>
                <p:cNvPr id="23" name="Ink 22">
                  <a:extLst>
                    <a:ext uri="{FF2B5EF4-FFF2-40B4-BE49-F238E27FC236}">
                      <a16:creationId xmlns:a16="http://schemas.microsoft.com/office/drawing/2014/main" id="{7B03A7A7-CFA9-D6FE-21F5-AA751580DFD7}"/>
                    </a:ext>
                  </a:extLst>
                </p:cNvPr>
                <p:cNvPicPr/>
                <p:nvPr/>
              </p:nvPicPr>
              <p:blipFill>
                <a:blip r:embed="rId89"/>
                <a:stretch>
                  <a:fillRect/>
                </a:stretch>
              </p:blipFill>
              <p:spPr>
                <a:xfrm>
                  <a:off x="1200403" y="2864494"/>
                  <a:ext cx="446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4" name="Ink 23">
                  <a:extLst>
                    <a:ext uri="{FF2B5EF4-FFF2-40B4-BE49-F238E27FC236}">
                      <a16:creationId xmlns:a16="http://schemas.microsoft.com/office/drawing/2014/main" id="{103ADE50-51F1-0974-E672-B47F11ED776C}"/>
                    </a:ext>
                  </a:extLst>
                </p14:cNvPr>
                <p14:cNvContentPartPr/>
                <p14:nvPr/>
              </p14:nvContentPartPr>
              <p14:xfrm>
                <a:off x="1176643" y="2890054"/>
                <a:ext cx="125640" cy="12240"/>
              </p14:xfrm>
            </p:contentPart>
          </mc:Choice>
          <mc:Fallback>
            <p:pic>
              <p:nvPicPr>
                <p:cNvPr id="24" name="Ink 23">
                  <a:extLst>
                    <a:ext uri="{FF2B5EF4-FFF2-40B4-BE49-F238E27FC236}">
                      <a16:creationId xmlns:a16="http://schemas.microsoft.com/office/drawing/2014/main" id="{103ADE50-51F1-0974-E672-B47F11ED776C}"/>
                    </a:ext>
                  </a:extLst>
                </p:cNvPr>
                <p:cNvPicPr/>
                <p:nvPr/>
              </p:nvPicPr>
              <p:blipFill>
                <a:blip r:embed="rId91"/>
                <a:stretch>
                  <a:fillRect/>
                </a:stretch>
              </p:blipFill>
              <p:spPr>
                <a:xfrm>
                  <a:off x="1158643" y="2872054"/>
                  <a:ext cx="161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5" name="Ink 24">
                  <a:extLst>
                    <a:ext uri="{FF2B5EF4-FFF2-40B4-BE49-F238E27FC236}">
                      <a16:creationId xmlns:a16="http://schemas.microsoft.com/office/drawing/2014/main" id="{969B476D-1370-3887-122D-07CC37ADB50D}"/>
                    </a:ext>
                  </a:extLst>
                </p14:cNvPr>
                <p14:cNvContentPartPr/>
                <p14:nvPr/>
              </p14:nvContentPartPr>
              <p14:xfrm>
                <a:off x="1199683" y="2902294"/>
                <a:ext cx="137160" cy="21600"/>
              </p14:xfrm>
            </p:contentPart>
          </mc:Choice>
          <mc:Fallback>
            <p:pic>
              <p:nvPicPr>
                <p:cNvPr id="25" name="Ink 24">
                  <a:extLst>
                    <a:ext uri="{FF2B5EF4-FFF2-40B4-BE49-F238E27FC236}">
                      <a16:creationId xmlns:a16="http://schemas.microsoft.com/office/drawing/2014/main" id="{969B476D-1370-3887-122D-07CC37ADB50D}"/>
                    </a:ext>
                  </a:extLst>
                </p:cNvPr>
                <p:cNvPicPr/>
                <p:nvPr/>
              </p:nvPicPr>
              <p:blipFill>
                <a:blip r:embed="rId93"/>
                <a:stretch>
                  <a:fillRect/>
                </a:stretch>
              </p:blipFill>
              <p:spPr>
                <a:xfrm>
                  <a:off x="1182043" y="2884654"/>
                  <a:ext cx="1728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6" name="Ink 25">
                  <a:extLst>
                    <a:ext uri="{FF2B5EF4-FFF2-40B4-BE49-F238E27FC236}">
                      <a16:creationId xmlns:a16="http://schemas.microsoft.com/office/drawing/2014/main" id="{338D5569-4DA7-AE57-650D-C520A00F9910}"/>
                    </a:ext>
                  </a:extLst>
                </p14:cNvPr>
                <p14:cNvContentPartPr/>
                <p14:nvPr/>
              </p14:nvContentPartPr>
              <p14:xfrm>
                <a:off x="1261243" y="2913454"/>
                <a:ext cx="68760" cy="12960"/>
              </p14:xfrm>
            </p:contentPart>
          </mc:Choice>
          <mc:Fallback>
            <p:pic>
              <p:nvPicPr>
                <p:cNvPr id="26" name="Ink 25">
                  <a:extLst>
                    <a:ext uri="{FF2B5EF4-FFF2-40B4-BE49-F238E27FC236}">
                      <a16:creationId xmlns:a16="http://schemas.microsoft.com/office/drawing/2014/main" id="{338D5569-4DA7-AE57-650D-C520A00F9910}"/>
                    </a:ext>
                  </a:extLst>
                </p:cNvPr>
                <p:cNvPicPr/>
                <p:nvPr/>
              </p:nvPicPr>
              <p:blipFill>
                <a:blip r:embed="rId95"/>
                <a:stretch>
                  <a:fillRect/>
                </a:stretch>
              </p:blipFill>
              <p:spPr>
                <a:xfrm>
                  <a:off x="1243243" y="2895814"/>
                  <a:ext cx="104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 name="Ink 26">
                  <a:extLst>
                    <a:ext uri="{FF2B5EF4-FFF2-40B4-BE49-F238E27FC236}">
                      <a16:creationId xmlns:a16="http://schemas.microsoft.com/office/drawing/2014/main" id="{D3D35E98-B20E-31C3-105D-C224098CDEDB}"/>
                    </a:ext>
                  </a:extLst>
                </p14:cNvPr>
                <p14:cNvContentPartPr/>
                <p14:nvPr/>
              </p14:nvContentPartPr>
              <p14:xfrm>
                <a:off x="1273483" y="2945854"/>
                <a:ext cx="24840" cy="2160"/>
              </p14:xfrm>
            </p:contentPart>
          </mc:Choice>
          <mc:Fallback>
            <p:pic>
              <p:nvPicPr>
                <p:cNvPr id="27" name="Ink 26">
                  <a:extLst>
                    <a:ext uri="{FF2B5EF4-FFF2-40B4-BE49-F238E27FC236}">
                      <a16:creationId xmlns:a16="http://schemas.microsoft.com/office/drawing/2014/main" id="{D3D35E98-B20E-31C3-105D-C224098CDEDB}"/>
                    </a:ext>
                  </a:extLst>
                </p:cNvPr>
                <p:cNvPicPr/>
                <p:nvPr/>
              </p:nvPicPr>
              <p:blipFill>
                <a:blip r:embed="rId97"/>
                <a:stretch>
                  <a:fillRect/>
                </a:stretch>
              </p:blipFill>
              <p:spPr>
                <a:xfrm>
                  <a:off x="1255843" y="2927854"/>
                  <a:ext cx="60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8" name="Ink 27">
                  <a:extLst>
                    <a:ext uri="{FF2B5EF4-FFF2-40B4-BE49-F238E27FC236}">
                      <a16:creationId xmlns:a16="http://schemas.microsoft.com/office/drawing/2014/main" id="{1698F360-43D0-FA2F-0A64-0711D2C5A5E8}"/>
                    </a:ext>
                  </a:extLst>
                </p14:cNvPr>
                <p14:cNvContentPartPr/>
                <p14:nvPr/>
              </p14:nvContentPartPr>
              <p14:xfrm>
                <a:off x="1239643" y="2960254"/>
                <a:ext cx="72720" cy="20520"/>
              </p14:xfrm>
            </p:contentPart>
          </mc:Choice>
          <mc:Fallback>
            <p:pic>
              <p:nvPicPr>
                <p:cNvPr id="28" name="Ink 27">
                  <a:extLst>
                    <a:ext uri="{FF2B5EF4-FFF2-40B4-BE49-F238E27FC236}">
                      <a16:creationId xmlns:a16="http://schemas.microsoft.com/office/drawing/2014/main" id="{1698F360-43D0-FA2F-0A64-0711D2C5A5E8}"/>
                    </a:ext>
                  </a:extLst>
                </p:cNvPr>
                <p:cNvPicPr/>
                <p:nvPr/>
              </p:nvPicPr>
              <p:blipFill>
                <a:blip r:embed="rId99"/>
                <a:stretch>
                  <a:fillRect/>
                </a:stretch>
              </p:blipFill>
              <p:spPr>
                <a:xfrm>
                  <a:off x="1221643" y="2942614"/>
                  <a:ext cx="1083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 name="Ink 28">
                  <a:extLst>
                    <a:ext uri="{FF2B5EF4-FFF2-40B4-BE49-F238E27FC236}">
                      <a16:creationId xmlns:a16="http://schemas.microsoft.com/office/drawing/2014/main" id="{48D02E03-A45D-7E55-E852-CA97282C9D9D}"/>
                    </a:ext>
                  </a:extLst>
                </p14:cNvPr>
                <p14:cNvContentPartPr/>
                <p14:nvPr/>
              </p14:nvContentPartPr>
              <p14:xfrm>
                <a:off x="1233883" y="2977534"/>
                <a:ext cx="76680" cy="16920"/>
              </p14:xfrm>
            </p:contentPart>
          </mc:Choice>
          <mc:Fallback>
            <p:pic>
              <p:nvPicPr>
                <p:cNvPr id="29" name="Ink 28">
                  <a:extLst>
                    <a:ext uri="{FF2B5EF4-FFF2-40B4-BE49-F238E27FC236}">
                      <a16:creationId xmlns:a16="http://schemas.microsoft.com/office/drawing/2014/main" id="{48D02E03-A45D-7E55-E852-CA97282C9D9D}"/>
                    </a:ext>
                  </a:extLst>
                </p:cNvPr>
                <p:cNvPicPr/>
                <p:nvPr/>
              </p:nvPicPr>
              <p:blipFill>
                <a:blip r:embed="rId101"/>
                <a:stretch>
                  <a:fillRect/>
                </a:stretch>
              </p:blipFill>
              <p:spPr>
                <a:xfrm>
                  <a:off x="1216243" y="2959894"/>
                  <a:ext cx="112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0" name="Ink 29">
                  <a:extLst>
                    <a:ext uri="{FF2B5EF4-FFF2-40B4-BE49-F238E27FC236}">
                      <a16:creationId xmlns:a16="http://schemas.microsoft.com/office/drawing/2014/main" id="{1DCECD15-966F-2E7F-D42B-54287C0F356F}"/>
                    </a:ext>
                  </a:extLst>
                </p14:cNvPr>
                <p14:cNvContentPartPr/>
                <p14:nvPr/>
              </p14:nvContentPartPr>
              <p14:xfrm>
                <a:off x="1287523" y="2998774"/>
                <a:ext cx="34920" cy="2160"/>
              </p14:xfrm>
            </p:contentPart>
          </mc:Choice>
          <mc:Fallback>
            <p:pic>
              <p:nvPicPr>
                <p:cNvPr id="30" name="Ink 29">
                  <a:extLst>
                    <a:ext uri="{FF2B5EF4-FFF2-40B4-BE49-F238E27FC236}">
                      <a16:creationId xmlns:a16="http://schemas.microsoft.com/office/drawing/2014/main" id="{1DCECD15-966F-2E7F-D42B-54287C0F356F}"/>
                    </a:ext>
                  </a:extLst>
                </p:cNvPr>
                <p:cNvPicPr/>
                <p:nvPr/>
              </p:nvPicPr>
              <p:blipFill>
                <a:blip r:embed="rId103"/>
                <a:stretch>
                  <a:fillRect/>
                </a:stretch>
              </p:blipFill>
              <p:spPr>
                <a:xfrm>
                  <a:off x="1269523" y="2980774"/>
                  <a:ext cx="705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1" name="Ink 30">
                  <a:extLst>
                    <a:ext uri="{FF2B5EF4-FFF2-40B4-BE49-F238E27FC236}">
                      <a16:creationId xmlns:a16="http://schemas.microsoft.com/office/drawing/2014/main" id="{50DF3735-08E3-0131-6341-1BB8F24C0AEF}"/>
                    </a:ext>
                  </a:extLst>
                </p14:cNvPr>
                <p14:cNvContentPartPr/>
                <p14:nvPr/>
              </p14:nvContentPartPr>
              <p14:xfrm>
                <a:off x="1274203" y="3021454"/>
                <a:ext cx="68400" cy="12240"/>
              </p14:xfrm>
            </p:contentPart>
          </mc:Choice>
          <mc:Fallback>
            <p:pic>
              <p:nvPicPr>
                <p:cNvPr id="31" name="Ink 30">
                  <a:extLst>
                    <a:ext uri="{FF2B5EF4-FFF2-40B4-BE49-F238E27FC236}">
                      <a16:creationId xmlns:a16="http://schemas.microsoft.com/office/drawing/2014/main" id="{50DF3735-08E3-0131-6341-1BB8F24C0AEF}"/>
                    </a:ext>
                  </a:extLst>
                </p:cNvPr>
                <p:cNvPicPr/>
                <p:nvPr/>
              </p:nvPicPr>
              <p:blipFill>
                <a:blip r:embed="rId105"/>
                <a:stretch>
                  <a:fillRect/>
                </a:stretch>
              </p:blipFill>
              <p:spPr>
                <a:xfrm>
                  <a:off x="1256563" y="3003454"/>
                  <a:ext cx="104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2" name="Ink 31">
                  <a:extLst>
                    <a:ext uri="{FF2B5EF4-FFF2-40B4-BE49-F238E27FC236}">
                      <a16:creationId xmlns:a16="http://schemas.microsoft.com/office/drawing/2014/main" id="{A89B1247-AE1F-9FB1-1639-D78598B75514}"/>
                    </a:ext>
                  </a:extLst>
                </p14:cNvPr>
                <p14:cNvContentPartPr/>
                <p14:nvPr/>
              </p14:nvContentPartPr>
              <p14:xfrm>
                <a:off x="1243603" y="3048454"/>
                <a:ext cx="42840" cy="14760"/>
              </p14:xfrm>
            </p:contentPart>
          </mc:Choice>
          <mc:Fallback>
            <p:pic>
              <p:nvPicPr>
                <p:cNvPr id="32" name="Ink 31">
                  <a:extLst>
                    <a:ext uri="{FF2B5EF4-FFF2-40B4-BE49-F238E27FC236}">
                      <a16:creationId xmlns:a16="http://schemas.microsoft.com/office/drawing/2014/main" id="{A89B1247-AE1F-9FB1-1639-D78598B75514}"/>
                    </a:ext>
                  </a:extLst>
                </p:cNvPr>
                <p:cNvPicPr/>
                <p:nvPr/>
              </p:nvPicPr>
              <p:blipFill>
                <a:blip r:embed="rId107"/>
                <a:stretch>
                  <a:fillRect/>
                </a:stretch>
              </p:blipFill>
              <p:spPr>
                <a:xfrm>
                  <a:off x="1225603" y="3030454"/>
                  <a:ext cx="78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3" name="Ink 32">
                  <a:extLst>
                    <a:ext uri="{FF2B5EF4-FFF2-40B4-BE49-F238E27FC236}">
                      <a16:creationId xmlns:a16="http://schemas.microsoft.com/office/drawing/2014/main" id="{6A9EB94C-2243-2A19-8CC9-2BF6F84212E6}"/>
                    </a:ext>
                  </a:extLst>
                </p14:cNvPr>
                <p14:cNvContentPartPr/>
                <p14:nvPr/>
              </p14:nvContentPartPr>
              <p14:xfrm>
                <a:off x="1227403" y="3056014"/>
                <a:ext cx="55440" cy="23400"/>
              </p14:xfrm>
            </p:contentPart>
          </mc:Choice>
          <mc:Fallback>
            <p:pic>
              <p:nvPicPr>
                <p:cNvPr id="33" name="Ink 32">
                  <a:extLst>
                    <a:ext uri="{FF2B5EF4-FFF2-40B4-BE49-F238E27FC236}">
                      <a16:creationId xmlns:a16="http://schemas.microsoft.com/office/drawing/2014/main" id="{6A9EB94C-2243-2A19-8CC9-2BF6F84212E6}"/>
                    </a:ext>
                  </a:extLst>
                </p:cNvPr>
                <p:cNvPicPr/>
                <p:nvPr/>
              </p:nvPicPr>
              <p:blipFill>
                <a:blip r:embed="rId109"/>
                <a:stretch>
                  <a:fillRect/>
                </a:stretch>
              </p:blipFill>
              <p:spPr>
                <a:xfrm>
                  <a:off x="1209403" y="3038374"/>
                  <a:ext cx="910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4" name="Ink 33">
                  <a:extLst>
                    <a:ext uri="{FF2B5EF4-FFF2-40B4-BE49-F238E27FC236}">
                      <a16:creationId xmlns:a16="http://schemas.microsoft.com/office/drawing/2014/main" id="{2C6B233F-8584-5237-6C7B-9956BF197057}"/>
                    </a:ext>
                  </a:extLst>
                </p14:cNvPr>
                <p14:cNvContentPartPr/>
                <p14:nvPr/>
              </p14:nvContentPartPr>
              <p14:xfrm>
                <a:off x="1189963" y="3056374"/>
                <a:ext cx="111600" cy="5040"/>
              </p14:xfrm>
            </p:contentPart>
          </mc:Choice>
          <mc:Fallback>
            <p:pic>
              <p:nvPicPr>
                <p:cNvPr id="34" name="Ink 33">
                  <a:extLst>
                    <a:ext uri="{FF2B5EF4-FFF2-40B4-BE49-F238E27FC236}">
                      <a16:creationId xmlns:a16="http://schemas.microsoft.com/office/drawing/2014/main" id="{2C6B233F-8584-5237-6C7B-9956BF197057}"/>
                    </a:ext>
                  </a:extLst>
                </p:cNvPr>
                <p:cNvPicPr/>
                <p:nvPr/>
              </p:nvPicPr>
              <p:blipFill>
                <a:blip r:embed="rId111"/>
                <a:stretch>
                  <a:fillRect/>
                </a:stretch>
              </p:blipFill>
              <p:spPr>
                <a:xfrm>
                  <a:off x="1171963" y="3038734"/>
                  <a:ext cx="1472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5" name="Ink 34">
                  <a:extLst>
                    <a:ext uri="{FF2B5EF4-FFF2-40B4-BE49-F238E27FC236}">
                      <a16:creationId xmlns:a16="http://schemas.microsoft.com/office/drawing/2014/main" id="{089A2B59-3B3D-DD59-3E0F-99128E8F0A1F}"/>
                    </a:ext>
                  </a:extLst>
                </p14:cNvPr>
                <p14:cNvContentPartPr/>
                <p14:nvPr/>
              </p14:nvContentPartPr>
              <p14:xfrm>
                <a:off x="1264483" y="3053134"/>
                <a:ext cx="79560" cy="6840"/>
              </p14:xfrm>
            </p:contentPart>
          </mc:Choice>
          <mc:Fallback>
            <p:pic>
              <p:nvPicPr>
                <p:cNvPr id="35" name="Ink 34">
                  <a:extLst>
                    <a:ext uri="{FF2B5EF4-FFF2-40B4-BE49-F238E27FC236}">
                      <a16:creationId xmlns:a16="http://schemas.microsoft.com/office/drawing/2014/main" id="{089A2B59-3B3D-DD59-3E0F-99128E8F0A1F}"/>
                    </a:ext>
                  </a:extLst>
                </p:cNvPr>
                <p:cNvPicPr/>
                <p:nvPr/>
              </p:nvPicPr>
              <p:blipFill>
                <a:blip r:embed="rId113"/>
                <a:stretch>
                  <a:fillRect/>
                </a:stretch>
              </p:blipFill>
              <p:spPr>
                <a:xfrm>
                  <a:off x="1246483" y="3035494"/>
                  <a:ext cx="115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6" name="Ink 35">
                  <a:extLst>
                    <a:ext uri="{FF2B5EF4-FFF2-40B4-BE49-F238E27FC236}">
                      <a16:creationId xmlns:a16="http://schemas.microsoft.com/office/drawing/2014/main" id="{0E144F73-966B-FB4D-65A3-7F979C86E5AE}"/>
                    </a:ext>
                  </a:extLst>
                </p14:cNvPr>
                <p14:cNvContentPartPr/>
                <p14:nvPr/>
              </p14:nvContentPartPr>
              <p14:xfrm>
                <a:off x="1283563" y="3103894"/>
                <a:ext cx="40320" cy="5400"/>
              </p14:xfrm>
            </p:contentPart>
          </mc:Choice>
          <mc:Fallback>
            <p:pic>
              <p:nvPicPr>
                <p:cNvPr id="36" name="Ink 35">
                  <a:extLst>
                    <a:ext uri="{FF2B5EF4-FFF2-40B4-BE49-F238E27FC236}">
                      <a16:creationId xmlns:a16="http://schemas.microsoft.com/office/drawing/2014/main" id="{0E144F73-966B-FB4D-65A3-7F979C86E5AE}"/>
                    </a:ext>
                  </a:extLst>
                </p:cNvPr>
                <p:cNvPicPr/>
                <p:nvPr/>
              </p:nvPicPr>
              <p:blipFill>
                <a:blip r:embed="rId115"/>
                <a:stretch>
                  <a:fillRect/>
                </a:stretch>
              </p:blipFill>
              <p:spPr>
                <a:xfrm>
                  <a:off x="1265923" y="3086254"/>
                  <a:ext cx="75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7" name="Ink 36">
                  <a:extLst>
                    <a:ext uri="{FF2B5EF4-FFF2-40B4-BE49-F238E27FC236}">
                      <a16:creationId xmlns:a16="http://schemas.microsoft.com/office/drawing/2014/main" id="{AB886F22-6EBB-67FB-3C10-7CE99484D000}"/>
                    </a:ext>
                  </a:extLst>
                </p14:cNvPr>
                <p14:cNvContentPartPr/>
                <p14:nvPr/>
              </p14:nvContentPartPr>
              <p14:xfrm>
                <a:off x="1274203" y="3078694"/>
                <a:ext cx="48960" cy="16560"/>
              </p14:xfrm>
            </p:contentPart>
          </mc:Choice>
          <mc:Fallback>
            <p:pic>
              <p:nvPicPr>
                <p:cNvPr id="37" name="Ink 36">
                  <a:extLst>
                    <a:ext uri="{FF2B5EF4-FFF2-40B4-BE49-F238E27FC236}">
                      <a16:creationId xmlns:a16="http://schemas.microsoft.com/office/drawing/2014/main" id="{AB886F22-6EBB-67FB-3C10-7CE99484D000}"/>
                    </a:ext>
                  </a:extLst>
                </p:cNvPr>
                <p:cNvPicPr/>
                <p:nvPr/>
              </p:nvPicPr>
              <p:blipFill>
                <a:blip r:embed="rId117"/>
                <a:stretch>
                  <a:fillRect/>
                </a:stretch>
              </p:blipFill>
              <p:spPr>
                <a:xfrm>
                  <a:off x="1256563" y="3061054"/>
                  <a:ext cx="846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8" name="Ink 37">
                  <a:extLst>
                    <a:ext uri="{FF2B5EF4-FFF2-40B4-BE49-F238E27FC236}">
                      <a16:creationId xmlns:a16="http://schemas.microsoft.com/office/drawing/2014/main" id="{39222DBF-A507-04AF-4EC2-F874E5050F57}"/>
                    </a:ext>
                  </a:extLst>
                </p14:cNvPr>
                <p14:cNvContentPartPr/>
                <p14:nvPr/>
              </p14:nvContentPartPr>
              <p14:xfrm>
                <a:off x="1262323" y="3092374"/>
                <a:ext cx="61560" cy="7560"/>
              </p14:xfrm>
            </p:contentPart>
          </mc:Choice>
          <mc:Fallback>
            <p:pic>
              <p:nvPicPr>
                <p:cNvPr id="38" name="Ink 37">
                  <a:extLst>
                    <a:ext uri="{FF2B5EF4-FFF2-40B4-BE49-F238E27FC236}">
                      <a16:creationId xmlns:a16="http://schemas.microsoft.com/office/drawing/2014/main" id="{39222DBF-A507-04AF-4EC2-F874E5050F57}"/>
                    </a:ext>
                  </a:extLst>
                </p:cNvPr>
                <p:cNvPicPr/>
                <p:nvPr/>
              </p:nvPicPr>
              <p:blipFill>
                <a:blip r:embed="rId119"/>
                <a:stretch>
                  <a:fillRect/>
                </a:stretch>
              </p:blipFill>
              <p:spPr>
                <a:xfrm>
                  <a:off x="1244323" y="3074374"/>
                  <a:ext cx="97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0" name="Ink 39">
                  <a:extLst>
                    <a:ext uri="{FF2B5EF4-FFF2-40B4-BE49-F238E27FC236}">
                      <a16:creationId xmlns:a16="http://schemas.microsoft.com/office/drawing/2014/main" id="{BF3AC1F3-2B9F-5D90-571F-45E26DA03533}"/>
                    </a:ext>
                  </a:extLst>
                </p14:cNvPr>
                <p14:cNvContentPartPr/>
                <p14:nvPr/>
              </p14:nvContentPartPr>
              <p14:xfrm>
                <a:off x="1735363" y="2611774"/>
                <a:ext cx="4680" cy="7200"/>
              </p14:xfrm>
            </p:contentPart>
          </mc:Choice>
          <mc:Fallback>
            <p:pic>
              <p:nvPicPr>
                <p:cNvPr id="40" name="Ink 39">
                  <a:extLst>
                    <a:ext uri="{FF2B5EF4-FFF2-40B4-BE49-F238E27FC236}">
                      <a16:creationId xmlns:a16="http://schemas.microsoft.com/office/drawing/2014/main" id="{BF3AC1F3-2B9F-5D90-571F-45E26DA03533}"/>
                    </a:ext>
                  </a:extLst>
                </p:cNvPr>
                <p:cNvPicPr/>
                <p:nvPr/>
              </p:nvPicPr>
              <p:blipFill>
                <a:blip r:embed="rId121"/>
                <a:stretch>
                  <a:fillRect/>
                </a:stretch>
              </p:blipFill>
              <p:spPr>
                <a:xfrm>
                  <a:off x="1717363" y="2594134"/>
                  <a:ext cx="40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1" name="Ink 40">
                  <a:extLst>
                    <a:ext uri="{FF2B5EF4-FFF2-40B4-BE49-F238E27FC236}">
                      <a16:creationId xmlns:a16="http://schemas.microsoft.com/office/drawing/2014/main" id="{A7481B71-241F-DF12-5DBE-83068843ADC9}"/>
                    </a:ext>
                  </a:extLst>
                </p14:cNvPr>
                <p14:cNvContentPartPr/>
                <p14:nvPr/>
              </p14:nvContentPartPr>
              <p14:xfrm>
                <a:off x="1720243" y="2592334"/>
                <a:ext cx="74160" cy="35640"/>
              </p14:xfrm>
            </p:contentPart>
          </mc:Choice>
          <mc:Fallback>
            <p:pic>
              <p:nvPicPr>
                <p:cNvPr id="41" name="Ink 40">
                  <a:extLst>
                    <a:ext uri="{FF2B5EF4-FFF2-40B4-BE49-F238E27FC236}">
                      <a16:creationId xmlns:a16="http://schemas.microsoft.com/office/drawing/2014/main" id="{A7481B71-241F-DF12-5DBE-83068843ADC9}"/>
                    </a:ext>
                  </a:extLst>
                </p:cNvPr>
                <p:cNvPicPr/>
                <p:nvPr/>
              </p:nvPicPr>
              <p:blipFill>
                <a:blip r:embed="rId123"/>
                <a:stretch>
                  <a:fillRect/>
                </a:stretch>
              </p:blipFill>
              <p:spPr>
                <a:xfrm>
                  <a:off x="1702603" y="2574694"/>
                  <a:ext cx="1098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2" name="Ink 41">
                  <a:extLst>
                    <a:ext uri="{FF2B5EF4-FFF2-40B4-BE49-F238E27FC236}">
                      <a16:creationId xmlns:a16="http://schemas.microsoft.com/office/drawing/2014/main" id="{B36CB77F-357F-C20A-2666-07FBD36BD400}"/>
                    </a:ext>
                  </a:extLst>
                </p14:cNvPr>
                <p14:cNvContentPartPr/>
                <p14:nvPr/>
              </p14:nvContentPartPr>
              <p14:xfrm>
                <a:off x="1724203" y="2608534"/>
                <a:ext cx="97560" cy="41040"/>
              </p14:xfrm>
            </p:contentPart>
          </mc:Choice>
          <mc:Fallback>
            <p:pic>
              <p:nvPicPr>
                <p:cNvPr id="42" name="Ink 41">
                  <a:extLst>
                    <a:ext uri="{FF2B5EF4-FFF2-40B4-BE49-F238E27FC236}">
                      <a16:creationId xmlns:a16="http://schemas.microsoft.com/office/drawing/2014/main" id="{B36CB77F-357F-C20A-2666-07FBD36BD400}"/>
                    </a:ext>
                  </a:extLst>
                </p:cNvPr>
                <p:cNvPicPr/>
                <p:nvPr/>
              </p:nvPicPr>
              <p:blipFill>
                <a:blip r:embed="rId125"/>
                <a:stretch>
                  <a:fillRect/>
                </a:stretch>
              </p:blipFill>
              <p:spPr>
                <a:xfrm>
                  <a:off x="1706563" y="2590894"/>
                  <a:ext cx="133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3" name="Ink 42">
                  <a:extLst>
                    <a:ext uri="{FF2B5EF4-FFF2-40B4-BE49-F238E27FC236}">
                      <a16:creationId xmlns:a16="http://schemas.microsoft.com/office/drawing/2014/main" id="{61296F8C-5AF9-E6A7-5A21-DF853CFCE957}"/>
                    </a:ext>
                  </a:extLst>
                </p14:cNvPr>
                <p14:cNvContentPartPr/>
                <p14:nvPr/>
              </p14:nvContentPartPr>
              <p14:xfrm>
                <a:off x="1742203" y="2636254"/>
                <a:ext cx="59400" cy="29160"/>
              </p14:xfrm>
            </p:contentPart>
          </mc:Choice>
          <mc:Fallback>
            <p:pic>
              <p:nvPicPr>
                <p:cNvPr id="43" name="Ink 42">
                  <a:extLst>
                    <a:ext uri="{FF2B5EF4-FFF2-40B4-BE49-F238E27FC236}">
                      <a16:creationId xmlns:a16="http://schemas.microsoft.com/office/drawing/2014/main" id="{61296F8C-5AF9-E6A7-5A21-DF853CFCE957}"/>
                    </a:ext>
                  </a:extLst>
                </p:cNvPr>
                <p:cNvPicPr/>
                <p:nvPr/>
              </p:nvPicPr>
              <p:blipFill>
                <a:blip r:embed="rId127"/>
                <a:stretch>
                  <a:fillRect/>
                </a:stretch>
              </p:blipFill>
              <p:spPr>
                <a:xfrm>
                  <a:off x="1724563" y="2618614"/>
                  <a:ext cx="95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4" name="Ink 43">
                  <a:extLst>
                    <a:ext uri="{FF2B5EF4-FFF2-40B4-BE49-F238E27FC236}">
                      <a16:creationId xmlns:a16="http://schemas.microsoft.com/office/drawing/2014/main" id="{9A701990-A544-B3A8-89B6-8101E1408790}"/>
                    </a:ext>
                  </a:extLst>
                </p14:cNvPr>
                <p14:cNvContentPartPr/>
                <p14:nvPr/>
              </p14:nvContentPartPr>
              <p14:xfrm>
                <a:off x="1765243" y="2662174"/>
                <a:ext cx="51120" cy="14040"/>
              </p14:xfrm>
            </p:contentPart>
          </mc:Choice>
          <mc:Fallback>
            <p:pic>
              <p:nvPicPr>
                <p:cNvPr id="44" name="Ink 43">
                  <a:extLst>
                    <a:ext uri="{FF2B5EF4-FFF2-40B4-BE49-F238E27FC236}">
                      <a16:creationId xmlns:a16="http://schemas.microsoft.com/office/drawing/2014/main" id="{9A701990-A544-B3A8-89B6-8101E1408790}"/>
                    </a:ext>
                  </a:extLst>
                </p:cNvPr>
                <p:cNvPicPr/>
                <p:nvPr/>
              </p:nvPicPr>
              <p:blipFill>
                <a:blip r:embed="rId129"/>
                <a:stretch>
                  <a:fillRect/>
                </a:stretch>
              </p:blipFill>
              <p:spPr>
                <a:xfrm>
                  <a:off x="1747243" y="2644534"/>
                  <a:ext cx="867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5" name="Ink 44">
                  <a:extLst>
                    <a:ext uri="{FF2B5EF4-FFF2-40B4-BE49-F238E27FC236}">
                      <a16:creationId xmlns:a16="http://schemas.microsoft.com/office/drawing/2014/main" id="{DC72925E-5752-FCB5-D6ED-50CE5CF613D2}"/>
                    </a:ext>
                  </a:extLst>
                </p14:cNvPr>
                <p14:cNvContentPartPr/>
                <p14:nvPr/>
              </p14:nvContentPartPr>
              <p14:xfrm>
                <a:off x="1778203" y="2683414"/>
                <a:ext cx="58680" cy="30600"/>
              </p14:xfrm>
            </p:contentPart>
          </mc:Choice>
          <mc:Fallback>
            <p:pic>
              <p:nvPicPr>
                <p:cNvPr id="45" name="Ink 44">
                  <a:extLst>
                    <a:ext uri="{FF2B5EF4-FFF2-40B4-BE49-F238E27FC236}">
                      <a16:creationId xmlns:a16="http://schemas.microsoft.com/office/drawing/2014/main" id="{DC72925E-5752-FCB5-D6ED-50CE5CF613D2}"/>
                    </a:ext>
                  </a:extLst>
                </p:cNvPr>
                <p:cNvPicPr/>
                <p:nvPr/>
              </p:nvPicPr>
              <p:blipFill>
                <a:blip r:embed="rId131"/>
                <a:stretch>
                  <a:fillRect/>
                </a:stretch>
              </p:blipFill>
              <p:spPr>
                <a:xfrm>
                  <a:off x="1760563" y="2665414"/>
                  <a:ext cx="94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6" name="Ink 45">
                  <a:extLst>
                    <a:ext uri="{FF2B5EF4-FFF2-40B4-BE49-F238E27FC236}">
                      <a16:creationId xmlns:a16="http://schemas.microsoft.com/office/drawing/2014/main" id="{F65692DA-63F3-5E11-D1EB-4180325E637F}"/>
                    </a:ext>
                  </a:extLst>
                </p14:cNvPr>
                <p14:cNvContentPartPr/>
                <p14:nvPr/>
              </p14:nvContentPartPr>
              <p14:xfrm>
                <a:off x="1760203" y="2746414"/>
                <a:ext cx="12960" cy="14040"/>
              </p14:xfrm>
            </p:contentPart>
          </mc:Choice>
          <mc:Fallback>
            <p:pic>
              <p:nvPicPr>
                <p:cNvPr id="46" name="Ink 45">
                  <a:extLst>
                    <a:ext uri="{FF2B5EF4-FFF2-40B4-BE49-F238E27FC236}">
                      <a16:creationId xmlns:a16="http://schemas.microsoft.com/office/drawing/2014/main" id="{F65692DA-63F3-5E11-D1EB-4180325E637F}"/>
                    </a:ext>
                  </a:extLst>
                </p:cNvPr>
                <p:cNvPicPr/>
                <p:nvPr/>
              </p:nvPicPr>
              <p:blipFill>
                <a:blip r:embed="rId133"/>
                <a:stretch>
                  <a:fillRect/>
                </a:stretch>
              </p:blipFill>
              <p:spPr>
                <a:xfrm>
                  <a:off x="1742203" y="2728414"/>
                  <a:ext cx="486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7" name="Ink 46">
                  <a:extLst>
                    <a:ext uri="{FF2B5EF4-FFF2-40B4-BE49-F238E27FC236}">
                      <a16:creationId xmlns:a16="http://schemas.microsoft.com/office/drawing/2014/main" id="{5BCDE491-1898-7E43-96C0-17A1FB4CDEBF}"/>
                    </a:ext>
                  </a:extLst>
                </p14:cNvPr>
                <p14:cNvContentPartPr/>
                <p14:nvPr/>
              </p14:nvContentPartPr>
              <p14:xfrm>
                <a:off x="1753363" y="2757214"/>
                <a:ext cx="48600" cy="36000"/>
              </p14:xfrm>
            </p:contentPart>
          </mc:Choice>
          <mc:Fallback>
            <p:pic>
              <p:nvPicPr>
                <p:cNvPr id="47" name="Ink 46">
                  <a:extLst>
                    <a:ext uri="{FF2B5EF4-FFF2-40B4-BE49-F238E27FC236}">
                      <a16:creationId xmlns:a16="http://schemas.microsoft.com/office/drawing/2014/main" id="{5BCDE491-1898-7E43-96C0-17A1FB4CDEBF}"/>
                    </a:ext>
                  </a:extLst>
                </p:cNvPr>
                <p:cNvPicPr/>
                <p:nvPr/>
              </p:nvPicPr>
              <p:blipFill>
                <a:blip r:embed="rId135"/>
                <a:stretch>
                  <a:fillRect/>
                </a:stretch>
              </p:blipFill>
              <p:spPr>
                <a:xfrm>
                  <a:off x="1735723" y="2739574"/>
                  <a:ext cx="842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8" name="Ink 47">
                  <a:extLst>
                    <a:ext uri="{FF2B5EF4-FFF2-40B4-BE49-F238E27FC236}">
                      <a16:creationId xmlns:a16="http://schemas.microsoft.com/office/drawing/2014/main" id="{504CCCDB-54BB-CF7C-D019-B109F9824887}"/>
                    </a:ext>
                  </a:extLst>
                </p14:cNvPr>
                <p14:cNvContentPartPr/>
                <p14:nvPr/>
              </p14:nvContentPartPr>
              <p14:xfrm>
                <a:off x="1821043" y="2710054"/>
                <a:ext cx="17280" cy="6840"/>
              </p14:xfrm>
            </p:contentPart>
          </mc:Choice>
          <mc:Fallback>
            <p:pic>
              <p:nvPicPr>
                <p:cNvPr id="48" name="Ink 47">
                  <a:extLst>
                    <a:ext uri="{FF2B5EF4-FFF2-40B4-BE49-F238E27FC236}">
                      <a16:creationId xmlns:a16="http://schemas.microsoft.com/office/drawing/2014/main" id="{504CCCDB-54BB-CF7C-D019-B109F9824887}"/>
                    </a:ext>
                  </a:extLst>
                </p:cNvPr>
                <p:cNvPicPr/>
                <p:nvPr/>
              </p:nvPicPr>
              <p:blipFill>
                <a:blip r:embed="rId137"/>
                <a:stretch>
                  <a:fillRect/>
                </a:stretch>
              </p:blipFill>
              <p:spPr>
                <a:xfrm>
                  <a:off x="1803403" y="2692414"/>
                  <a:ext cx="52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9" name="Ink 48">
                  <a:extLst>
                    <a:ext uri="{FF2B5EF4-FFF2-40B4-BE49-F238E27FC236}">
                      <a16:creationId xmlns:a16="http://schemas.microsoft.com/office/drawing/2014/main" id="{C4C644C4-F952-C826-7453-A86EA9CEBD3C}"/>
                    </a:ext>
                  </a:extLst>
                </p14:cNvPr>
                <p14:cNvContentPartPr/>
                <p14:nvPr/>
              </p14:nvContentPartPr>
              <p14:xfrm>
                <a:off x="1807723" y="2723374"/>
                <a:ext cx="14040" cy="6840"/>
              </p14:xfrm>
            </p:contentPart>
          </mc:Choice>
          <mc:Fallback>
            <p:pic>
              <p:nvPicPr>
                <p:cNvPr id="49" name="Ink 48">
                  <a:extLst>
                    <a:ext uri="{FF2B5EF4-FFF2-40B4-BE49-F238E27FC236}">
                      <a16:creationId xmlns:a16="http://schemas.microsoft.com/office/drawing/2014/main" id="{C4C644C4-F952-C826-7453-A86EA9CEBD3C}"/>
                    </a:ext>
                  </a:extLst>
                </p:cNvPr>
                <p:cNvPicPr/>
                <p:nvPr/>
              </p:nvPicPr>
              <p:blipFill>
                <a:blip r:embed="rId139"/>
                <a:stretch>
                  <a:fillRect/>
                </a:stretch>
              </p:blipFill>
              <p:spPr>
                <a:xfrm>
                  <a:off x="1789723" y="2705374"/>
                  <a:ext cx="49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0" name="Ink 49">
                  <a:extLst>
                    <a:ext uri="{FF2B5EF4-FFF2-40B4-BE49-F238E27FC236}">
                      <a16:creationId xmlns:a16="http://schemas.microsoft.com/office/drawing/2014/main" id="{BD9B842E-B5C0-30AC-2A96-A68013BA5B66}"/>
                    </a:ext>
                  </a:extLst>
                </p14:cNvPr>
                <p14:cNvContentPartPr/>
                <p14:nvPr/>
              </p14:nvContentPartPr>
              <p14:xfrm>
                <a:off x="1825363" y="2717614"/>
                <a:ext cx="7200" cy="1440"/>
              </p14:xfrm>
            </p:contentPart>
          </mc:Choice>
          <mc:Fallback>
            <p:pic>
              <p:nvPicPr>
                <p:cNvPr id="50" name="Ink 49">
                  <a:extLst>
                    <a:ext uri="{FF2B5EF4-FFF2-40B4-BE49-F238E27FC236}">
                      <a16:creationId xmlns:a16="http://schemas.microsoft.com/office/drawing/2014/main" id="{BD9B842E-B5C0-30AC-2A96-A68013BA5B66}"/>
                    </a:ext>
                  </a:extLst>
                </p:cNvPr>
                <p:cNvPicPr/>
                <p:nvPr/>
              </p:nvPicPr>
              <p:blipFill>
                <a:blip r:embed="rId141"/>
                <a:stretch>
                  <a:fillRect/>
                </a:stretch>
              </p:blipFill>
              <p:spPr>
                <a:xfrm>
                  <a:off x="1807723" y="2699614"/>
                  <a:ext cx="42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1" name="Ink 50">
                  <a:extLst>
                    <a:ext uri="{FF2B5EF4-FFF2-40B4-BE49-F238E27FC236}">
                      <a16:creationId xmlns:a16="http://schemas.microsoft.com/office/drawing/2014/main" id="{E5CD83F1-B383-C519-1126-5FDD7D4DA824}"/>
                    </a:ext>
                  </a:extLst>
                </p14:cNvPr>
                <p14:cNvContentPartPr/>
                <p14:nvPr/>
              </p14:nvContentPartPr>
              <p14:xfrm>
                <a:off x="1819243" y="2697454"/>
                <a:ext cx="36720" cy="13320"/>
              </p14:xfrm>
            </p:contentPart>
          </mc:Choice>
          <mc:Fallback>
            <p:pic>
              <p:nvPicPr>
                <p:cNvPr id="51" name="Ink 50">
                  <a:extLst>
                    <a:ext uri="{FF2B5EF4-FFF2-40B4-BE49-F238E27FC236}">
                      <a16:creationId xmlns:a16="http://schemas.microsoft.com/office/drawing/2014/main" id="{E5CD83F1-B383-C519-1126-5FDD7D4DA824}"/>
                    </a:ext>
                  </a:extLst>
                </p:cNvPr>
                <p:cNvPicPr/>
                <p:nvPr/>
              </p:nvPicPr>
              <p:blipFill>
                <a:blip r:embed="rId143"/>
                <a:stretch>
                  <a:fillRect/>
                </a:stretch>
              </p:blipFill>
              <p:spPr>
                <a:xfrm>
                  <a:off x="1801603" y="2679454"/>
                  <a:ext cx="72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2" name="Ink 51">
                  <a:extLst>
                    <a:ext uri="{FF2B5EF4-FFF2-40B4-BE49-F238E27FC236}">
                      <a16:creationId xmlns:a16="http://schemas.microsoft.com/office/drawing/2014/main" id="{DEC7DD4D-BBE9-C135-DD2D-F5ADD6649643}"/>
                    </a:ext>
                  </a:extLst>
                </p14:cNvPr>
                <p14:cNvContentPartPr/>
                <p14:nvPr/>
              </p14:nvContentPartPr>
              <p14:xfrm>
                <a:off x="1778563" y="2723734"/>
                <a:ext cx="71640" cy="52560"/>
              </p14:xfrm>
            </p:contentPart>
          </mc:Choice>
          <mc:Fallback>
            <p:pic>
              <p:nvPicPr>
                <p:cNvPr id="52" name="Ink 51">
                  <a:extLst>
                    <a:ext uri="{FF2B5EF4-FFF2-40B4-BE49-F238E27FC236}">
                      <a16:creationId xmlns:a16="http://schemas.microsoft.com/office/drawing/2014/main" id="{DEC7DD4D-BBE9-C135-DD2D-F5ADD6649643}"/>
                    </a:ext>
                  </a:extLst>
                </p:cNvPr>
                <p:cNvPicPr/>
                <p:nvPr/>
              </p:nvPicPr>
              <p:blipFill>
                <a:blip r:embed="rId145"/>
                <a:stretch>
                  <a:fillRect/>
                </a:stretch>
              </p:blipFill>
              <p:spPr>
                <a:xfrm>
                  <a:off x="1760563" y="2705734"/>
                  <a:ext cx="1072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3" name="Ink 52">
                  <a:extLst>
                    <a:ext uri="{FF2B5EF4-FFF2-40B4-BE49-F238E27FC236}">
                      <a16:creationId xmlns:a16="http://schemas.microsoft.com/office/drawing/2014/main" id="{98B0BE5B-1315-ED15-0C5F-42666D1428D9}"/>
                    </a:ext>
                  </a:extLst>
                </p14:cNvPr>
                <p14:cNvContentPartPr/>
                <p14:nvPr/>
              </p14:nvContentPartPr>
              <p14:xfrm>
                <a:off x="1838323" y="2757934"/>
                <a:ext cx="7560" cy="5400"/>
              </p14:xfrm>
            </p:contentPart>
          </mc:Choice>
          <mc:Fallback>
            <p:pic>
              <p:nvPicPr>
                <p:cNvPr id="53" name="Ink 52">
                  <a:extLst>
                    <a:ext uri="{FF2B5EF4-FFF2-40B4-BE49-F238E27FC236}">
                      <a16:creationId xmlns:a16="http://schemas.microsoft.com/office/drawing/2014/main" id="{98B0BE5B-1315-ED15-0C5F-42666D1428D9}"/>
                    </a:ext>
                  </a:extLst>
                </p:cNvPr>
                <p:cNvPicPr/>
                <p:nvPr/>
              </p:nvPicPr>
              <p:blipFill>
                <a:blip r:embed="rId147"/>
                <a:stretch>
                  <a:fillRect/>
                </a:stretch>
              </p:blipFill>
              <p:spPr>
                <a:xfrm>
                  <a:off x="1820323" y="2740294"/>
                  <a:ext cx="43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4" name="Ink 53">
                  <a:extLst>
                    <a:ext uri="{FF2B5EF4-FFF2-40B4-BE49-F238E27FC236}">
                      <a16:creationId xmlns:a16="http://schemas.microsoft.com/office/drawing/2014/main" id="{D35F1243-3A38-7390-E479-D2217DC12245}"/>
                    </a:ext>
                  </a:extLst>
                </p14:cNvPr>
                <p14:cNvContentPartPr/>
                <p14:nvPr/>
              </p14:nvContentPartPr>
              <p14:xfrm>
                <a:off x="1766683" y="2793214"/>
                <a:ext cx="19440" cy="10080"/>
              </p14:xfrm>
            </p:contentPart>
          </mc:Choice>
          <mc:Fallback>
            <p:pic>
              <p:nvPicPr>
                <p:cNvPr id="54" name="Ink 53">
                  <a:extLst>
                    <a:ext uri="{FF2B5EF4-FFF2-40B4-BE49-F238E27FC236}">
                      <a16:creationId xmlns:a16="http://schemas.microsoft.com/office/drawing/2014/main" id="{D35F1243-3A38-7390-E479-D2217DC12245}"/>
                    </a:ext>
                  </a:extLst>
                </p:cNvPr>
                <p:cNvPicPr/>
                <p:nvPr/>
              </p:nvPicPr>
              <p:blipFill>
                <a:blip r:embed="rId149"/>
                <a:stretch>
                  <a:fillRect/>
                </a:stretch>
              </p:blipFill>
              <p:spPr>
                <a:xfrm>
                  <a:off x="1749043" y="2775214"/>
                  <a:ext cx="55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5" name="Ink 54">
                  <a:extLst>
                    <a:ext uri="{FF2B5EF4-FFF2-40B4-BE49-F238E27FC236}">
                      <a16:creationId xmlns:a16="http://schemas.microsoft.com/office/drawing/2014/main" id="{6DA74D7B-4DD8-B963-EDE0-213AD6497BF7}"/>
                    </a:ext>
                  </a:extLst>
                </p14:cNvPr>
                <p14:cNvContentPartPr/>
                <p14:nvPr/>
              </p14:nvContentPartPr>
              <p14:xfrm>
                <a:off x="1747243" y="2577214"/>
                <a:ext cx="53280" cy="30600"/>
              </p14:xfrm>
            </p:contentPart>
          </mc:Choice>
          <mc:Fallback>
            <p:pic>
              <p:nvPicPr>
                <p:cNvPr id="55" name="Ink 54">
                  <a:extLst>
                    <a:ext uri="{FF2B5EF4-FFF2-40B4-BE49-F238E27FC236}">
                      <a16:creationId xmlns:a16="http://schemas.microsoft.com/office/drawing/2014/main" id="{6DA74D7B-4DD8-B963-EDE0-213AD6497BF7}"/>
                    </a:ext>
                  </a:extLst>
                </p:cNvPr>
                <p:cNvPicPr/>
                <p:nvPr/>
              </p:nvPicPr>
              <p:blipFill>
                <a:blip r:embed="rId151"/>
                <a:stretch>
                  <a:fillRect/>
                </a:stretch>
              </p:blipFill>
              <p:spPr>
                <a:xfrm>
                  <a:off x="1729603" y="2559214"/>
                  <a:ext cx="889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6" name="Ink 55">
                  <a:extLst>
                    <a:ext uri="{FF2B5EF4-FFF2-40B4-BE49-F238E27FC236}">
                      <a16:creationId xmlns:a16="http://schemas.microsoft.com/office/drawing/2014/main" id="{5CF6F812-2CF0-1B3C-79CE-59DE7B6EFAB2}"/>
                    </a:ext>
                  </a:extLst>
                </p14:cNvPr>
                <p14:cNvContentPartPr/>
                <p14:nvPr/>
              </p14:nvContentPartPr>
              <p14:xfrm>
                <a:off x="1737883" y="2580094"/>
                <a:ext cx="49320" cy="24840"/>
              </p14:xfrm>
            </p:contentPart>
          </mc:Choice>
          <mc:Fallback>
            <p:pic>
              <p:nvPicPr>
                <p:cNvPr id="56" name="Ink 55">
                  <a:extLst>
                    <a:ext uri="{FF2B5EF4-FFF2-40B4-BE49-F238E27FC236}">
                      <a16:creationId xmlns:a16="http://schemas.microsoft.com/office/drawing/2014/main" id="{5CF6F812-2CF0-1B3C-79CE-59DE7B6EFAB2}"/>
                    </a:ext>
                  </a:extLst>
                </p:cNvPr>
                <p:cNvPicPr/>
                <p:nvPr/>
              </p:nvPicPr>
              <p:blipFill>
                <a:blip r:embed="rId153"/>
                <a:stretch>
                  <a:fillRect/>
                </a:stretch>
              </p:blipFill>
              <p:spPr>
                <a:xfrm>
                  <a:off x="1719883" y="2562454"/>
                  <a:ext cx="849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7" name="Ink 56">
                  <a:extLst>
                    <a:ext uri="{FF2B5EF4-FFF2-40B4-BE49-F238E27FC236}">
                      <a16:creationId xmlns:a16="http://schemas.microsoft.com/office/drawing/2014/main" id="{93A655DF-F002-A93F-B74B-ABCBB6C374A6}"/>
                    </a:ext>
                  </a:extLst>
                </p14:cNvPr>
                <p14:cNvContentPartPr/>
                <p14:nvPr/>
              </p14:nvContentPartPr>
              <p14:xfrm>
                <a:off x="1700803" y="2573974"/>
                <a:ext cx="104400" cy="63720"/>
              </p14:xfrm>
            </p:contentPart>
          </mc:Choice>
          <mc:Fallback>
            <p:pic>
              <p:nvPicPr>
                <p:cNvPr id="57" name="Ink 56">
                  <a:extLst>
                    <a:ext uri="{FF2B5EF4-FFF2-40B4-BE49-F238E27FC236}">
                      <a16:creationId xmlns:a16="http://schemas.microsoft.com/office/drawing/2014/main" id="{93A655DF-F002-A93F-B74B-ABCBB6C374A6}"/>
                    </a:ext>
                  </a:extLst>
                </p:cNvPr>
                <p:cNvPicPr/>
                <p:nvPr/>
              </p:nvPicPr>
              <p:blipFill>
                <a:blip r:embed="rId155"/>
                <a:stretch>
                  <a:fillRect/>
                </a:stretch>
              </p:blipFill>
              <p:spPr>
                <a:xfrm>
                  <a:off x="1683163" y="2556334"/>
                  <a:ext cx="140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8" name="Ink 57">
                  <a:extLst>
                    <a:ext uri="{FF2B5EF4-FFF2-40B4-BE49-F238E27FC236}">
                      <a16:creationId xmlns:a16="http://schemas.microsoft.com/office/drawing/2014/main" id="{C3B4577D-3F42-3297-293A-2B88B6620932}"/>
                    </a:ext>
                  </a:extLst>
                </p14:cNvPr>
                <p14:cNvContentPartPr/>
                <p14:nvPr/>
              </p14:nvContentPartPr>
              <p14:xfrm>
                <a:off x="1430803" y="2707174"/>
                <a:ext cx="254160" cy="130680"/>
              </p14:xfrm>
            </p:contentPart>
          </mc:Choice>
          <mc:Fallback>
            <p:pic>
              <p:nvPicPr>
                <p:cNvPr id="58" name="Ink 57">
                  <a:extLst>
                    <a:ext uri="{FF2B5EF4-FFF2-40B4-BE49-F238E27FC236}">
                      <a16:creationId xmlns:a16="http://schemas.microsoft.com/office/drawing/2014/main" id="{C3B4577D-3F42-3297-293A-2B88B6620932}"/>
                    </a:ext>
                  </a:extLst>
                </p:cNvPr>
                <p:cNvPicPr/>
                <p:nvPr/>
              </p:nvPicPr>
              <p:blipFill>
                <a:blip r:embed="rId157"/>
                <a:stretch>
                  <a:fillRect/>
                </a:stretch>
              </p:blipFill>
              <p:spPr>
                <a:xfrm>
                  <a:off x="1413163" y="2689534"/>
                  <a:ext cx="289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4" name="Ink 63">
                  <a:extLst>
                    <a:ext uri="{FF2B5EF4-FFF2-40B4-BE49-F238E27FC236}">
                      <a16:creationId xmlns:a16="http://schemas.microsoft.com/office/drawing/2014/main" id="{4108C27E-54DC-CED8-F3B4-11C9050440E8}"/>
                    </a:ext>
                  </a:extLst>
                </p14:cNvPr>
                <p14:cNvContentPartPr/>
                <p14:nvPr/>
              </p14:nvContentPartPr>
              <p14:xfrm>
                <a:off x="1344763" y="2857294"/>
                <a:ext cx="124200" cy="65520"/>
              </p14:xfrm>
            </p:contentPart>
          </mc:Choice>
          <mc:Fallback>
            <p:pic>
              <p:nvPicPr>
                <p:cNvPr id="64" name="Ink 63">
                  <a:extLst>
                    <a:ext uri="{FF2B5EF4-FFF2-40B4-BE49-F238E27FC236}">
                      <a16:creationId xmlns:a16="http://schemas.microsoft.com/office/drawing/2014/main" id="{4108C27E-54DC-CED8-F3B4-11C9050440E8}"/>
                    </a:ext>
                  </a:extLst>
                </p:cNvPr>
                <p:cNvPicPr/>
                <p:nvPr/>
              </p:nvPicPr>
              <p:blipFill>
                <a:blip r:embed="rId159"/>
                <a:stretch>
                  <a:fillRect/>
                </a:stretch>
              </p:blipFill>
              <p:spPr>
                <a:xfrm>
                  <a:off x="1326763" y="2839654"/>
                  <a:ext cx="1598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5" name="Ink 64">
                  <a:extLst>
                    <a:ext uri="{FF2B5EF4-FFF2-40B4-BE49-F238E27FC236}">
                      <a16:creationId xmlns:a16="http://schemas.microsoft.com/office/drawing/2014/main" id="{1850EB2B-BEDE-5291-1F06-3A242250A61D}"/>
                    </a:ext>
                  </a:extLst>
                </p14:cNvPr>
                <p14:cNvContentPartPr/>
                <p14:nvPr/>
              </p14:nvContentPartPr>
              <p14:xfrm>
                <a:off x="1386523" y="2842174"/>
                <a:ext cx="205920" cy="116280"/>
              </p14:xfrm>
            </p:contentPart>
          </mc:Choice>
          <mc:Fallback>
            <p:pic>
              <p:nvPicPr>
                <p:cNvPr id="65" name="Ink 64">
                  <a:extLst>
                    <a:ext uri="{FF2B5EF4-FFF2-40B4-BE49-F238E27FC236}">
                      <a16:creationId xmlns:a16="http://schemas.microsoft.com/office/drawing/2014/main" id="{1850EB2B-BEDE-5291-1F06-3A242250A61D}"/>
                    </a:ext>
                  </a:extLst>
                </p:cNvPr>
                <p:cNvPicPr/>
                <p:nvPr/>
              </p:nvPicPr>
              <p:blipFill>
                <a:blip r:embed="rId161"/>
                <a:stretch>
                  <a:fillRect/>
                </a:stretch>
              </p:blipFill>
              <p:spPr>
                <a:xfrm>
                  <a:off x="1368523" y="2824174"/>
                  <a:ext cx="2415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6" name="Ink 65">
                  <a:extLst>
                    <a:ext uri="{FF2B5EF4-FFF2-40B4-BE49-F238E27FC236}">
                      <a16:creationId xmlns:a16="http://schemas.microsoft.com/office/drawing/2014/main" id="{DAD19356-5CF6-710E-D123-600B872C57F6}"/>
                    </a:ext>
                  </a:extLst>
                </p14:cNvPr>
                <p14:cNvContentPartPr/>
                <p14:nvPr/>
              </p14:nvContentPartPr>
              <p14:xfrm>
                <a:off x="1433683" y="2955574"/>
                <a:ext cx="22320" cy="15840"/>
              </p14:xfrm>
            </p:contentPart>
          </mc:Choice>
          <mc:Fallback>
            <p:pic>
              <p:nvPicPr>
                <p:cNvPr id="66" name="Ink 65">
                  <a:extLst>
                    <a:ext uri="{FF2B5EF4-FFF2-40B4-BE49-F238E27FC236}">
                      <a16:creationId xmlns:a16="http://schemas.microsoft.com/office/drawing/2014/main" id="{DAD19356-5CF6-710E-D123-600B872C57F6}"/>
                    </a:ext>
                  </a:extLst>
                </p:cNvPr>
                <p:cNvPicPr/>
                <p:nvPr/>
              </p:nvPicPr>
              <p:blipFill>
                <a:blip r:embed="rId163"/>
                <a:stretch>
                  <a:fillRect/>
                </a:stretch>
              </p:blipFill>
              <p:spPr>
                <a:xfrm>
                  <a:off x="1415683" y="2937934"/>
                  <a:ext cx="57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7" name="Ink 66">
                  <a:extLst>
                    <a:ext uri="{FF2B5EF4-FFF2-40B4-BE49-F238E27FC236}">
                      <a16:creationId xmlns:a16="http://schemas.microsoft.com/office/drawing/2014/main" id="{F3BDDAFC-C64C-602D-48FE-4F788225941F}"/>
                    </a:ext>
                  </a:extLst>
                </p14:cNvPr>
                <p14:cNvContentPartPr/>
                <p14:nvPr/>
              </p14:nvContentPartPr>
              <p14:xfrm>
                <a:off x="1374283" y="2949094"/>
                <a:ext cx="96480" cy="66240"/>
              </p14:xfrm>
            </p:contentPart>
          </mc:Choice>
          <mc:Fallback>
            <p:pic>
              <p:nvPicPr>
                <p:cNvPr id="67" name="Ink 66">
                  <a:extLst>
                    <a:ext uri="{FF2B5EF4-FFF2-40B4-BE49-F238E27FC236}">
                      <a16:creationId xmlns:a16="http://schemas.microsoft.com/office/drawing/2014/main" id="{F3BDDAFC-C64C-602D-48FE-4F788225941F}"/>
                    </a:ext>
                  </a:extLst>
                </p:cNvPr>
                <p:cNvPicPr/>
                <p:nvPr/>
              </p:nvPicPr>
              <p:blipFill>
                <a:blip r:embed="rId165"/>
                <a:stretch>
                  <a:fillRect/>
                </a:stretch>
              </p:blipFill>
              <p:spPr>
                <a:xfrm>
                  <a:off x="1356643" y="2931094"/>
                  <a:ext cx="132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8" name="Ink 67">
                  <a:extLst>
                    <a:ext uri="{FF2B5EF4-FFF2-40B4-BE49-F238E27FC236}">
                      <a16:creationId xmlns:a16="http://schemas.microsoft.com/office/drawing/2014/main" id="{D554487B-1BD0-F662-75C6-7304BD503053}"/>
                    </a:ext>
                  </a:extLst>
                </p14:cNvPr>
                <p14:cNvContentPartPr/>
                <p14:nvPr/>
              </p14:nvContentPartPr>
              <p14:xfrm>
                <a:off x="1355563" y="3016774"/>
                <a:ext cx="28440" cy="15480"/>
              </p14:xfrm>
            </p:contentPart>
          </mc:Choice>
          <mc:Fallback>
            <p:pic>
              <p:nvPicPr>
                <p:cNvPr id="68" name="Ink 67">
                  <a:extLst>
                    <a:ext uri="{FF2B5EF4-FFF2-40B4-BE49-F238E27FC236}">
                      <a16:creationId xmlns:a16="http://schemas.microsoft.com/office/drawing/2014/main" id="{D554487B-1BD0-F662-75C6-7304BD503053}"/>
                    </a:ext>
                  </a:extLst>
                </p:cNvPr>
                <p:cNvPicPr/>
                <p:nvPr/>
              </p:nvPicPr>
              <p:blipFill>
                <a:blip r:embed="rId167"/>
                <a:stretch>
                  <a:fillRect/>
                </a:stretch>
              </p:blipFill>
              <p:spPr>
                <a:xfrm>
                  <a:off x="1337923" y="2998774"/>
                  <a:ext cx="64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9" name="Ink 68">
                  <a:extLst>
                    <a:ext uri="{FF2B5EF4-FFF2-40B4-BE49-F238E27FC236}">
                      <a16:creationId xmlns:a16="http://schemas.microsoft.com/office/drawing/2014/main" id="{8BD6379F-B2FE-C4E3-3896-580F17B79391}"/>
                    </a:ext>
                  </a:extLst>
                </p14:cNvPr>
                <p14:cNvContentPartPr/>
                <p14:nvPr/>
              </p14:nvContentPartPr>
              <p14:xfrm>
                <a:off x="1349803" y="3044854"/>
                <a:ext cx="41760" cy="16560"/>
              </p14:xfrm>
            </p:contentPart>
          </mc:Choice>
          <mc:Fallback>
            <p:pic>
              <p:nvPicPr>
                <p:cNvPr id="69" name="Ink 68">
                  <a:extLst>
                    <a:ext uri="{FF2B5EF4-FFF2-40B4-BE49-F238E27FC236}">
                      <a16:creationId xmlns:a16="http://schemas.microsoft.com/office/drawing/2014/main" id="{8BD6379F-B2FE-C4E3-3896-580F17B79391}"/>
                    </a:ext>
                  </a:extLst>
                </p:cNvPr>
                <p:cNvPicPr/>
                <p:nvPr/>
              </p:nvPicPr>
              <p:blipFill>
                <a:blip r:embed="rId169"/>
                <a:stretch>
                  <a:fillRect/>
                </a:stretch>
              </p:blipFill>
              <p:spPr>
                <a:xfrm>
                  <a:off x="1332163" y="3026854"/>
                  <a:ext cx="774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0" name="Ink 69">
                  <a:extLst>
                    <a:ext uri="{FF2B5EF4-FFF2-40B4-BE49-F238E27FC236}">
                      <a16:creationId xmlns:a16="http://schemas.microsoft.com/office/drawing/2014/main" id="{1AC8837D-8981-7F30-B205-755015E37CA7}"/>
                    </a:ext>
                  </a:extLst>
                </p14:cNvPr>
                <p14:cNvContentPartPr/>
                <p14:nvPr/>
              </p14:nvContentPartPr>
              <p14:xfrm>
                <a:off x="1426843" y="3018934"/>
                <a:ext cx="17640" cy="8280"/>
              </p14:xfrm>
            </p:contentPart>
          </mc:Choice>
          <mc:Fallback>
            <p:pic>
              <p:nvPicPr>
                <p:cNvPr id="70" name="Ink 69">
                  <a:extLst>
                    <a:ext uri="{FF2B5EF4-FFF2-40B4-BE49-F238E27FC236}">
                      <a16:creationId xmlns:a16="http://schemas.microsoft.com/office/drawing/2014/main" id="{1AC8837D-8981-7F30-B205-755015E37CA7}"/>
                    </a:ext>
                  </a:extLst>
                </p:cNvPr>
                <p:cNvPicPr/>
                <p:nvPr/>
              </p:nvPicPr>
              <p:blipFill>
                <a:blip r:embed="rId171"/>
                <a:stretch>
                  <a:fillRect/>
                </a:stretch>
              </p:blipFill>
              <p:spPr>
                <a:xfrm>
                  <a:off x="1409203" y="3000934"/>
                  <a:ext cx="532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2" name="Ink 71">
                  <a:extLst>
                    <a:ext uri="{FF2B5EF4-FFF2-40B4-BE49-F238E27FC236}">
                      <a16:creationId xmlns:a16="http://schemas.microsoft.com/office/drawing/2014/main" id="{2FBAEA7D-29D9-787B-D4FC-4FAB5D189020}"/>
                    </a:ext>
                  </a:extLst>
                </p14:cNvPr>
                <p14:cNvContentPartPr/>
                <p14:nvPr/>
              </p14:nvContentPartPr>
              <p14:xfrm>
                <a:off x="1738963" y="2795014"/>
                <a:ext cx="17640" cy="12240"/>
              </p14:xfrm>
            </p:contentPart>
          </mc:Choice>
          <mc:Fallback>
            <p:pic>
              <p:nvPicPr>
                <p:cNvPr id="72" name="Ink 71">
                  <a:extLst>
                    <a:ext uri="{FF2B5EF4-FFF2-40B4-BE49-F238E27FC236}">
                      <a16:creationId xmlns:a16="http://schemas.microsoft.com/office/drawing/2014/main" id="{2FBAEA7D-29D9-787B-D4FC-4FAB5D189020}"/>
                    </a:ext>
                  </a:extLst>
                </p:cNvPr>
                <p:cNvPicPr/>
                <p:nvPr/>
              </p:nvPicPr>
              <p:blipFill>
                <a:blip r:embed="rId173"/>
                <a:stretch>
                  <a:fillRect/>
                </a:stretch>
              </p:blipFill>
              <p:spPr>
                <a:xfrm>
                  <a:off x="1720963" y="2777014"/>
                  <a:ext cx="53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3" name="Ink 72">
                  <a:extLst>
                    <a:ext uri="{FF2B5EF4-FFF2-40B4-BE49-F238E27FC236}">
                      <a16:creationId xmlns:a16="http://schemas.microsoft.com/office/drawing/2014/main" id="{35AEC18E-84BA-C38F-DED9-F6475271B409}"/>
                    </a:ext>
                  </a:extLst>
                </p14:cNvPr>
                <p14:cNvContentPartPr/>
                <p14:nvPr/>
              </p14:nvContentPartPr>
              <p14:xfrm>
                <a:off x="1616923" y="2770174"/>
                <a:ext cx="135360" cy="92880"/>
              </p14:xfrm>
            </p:contentPart>
          </mc:Choice>
          <mc:Fallback>
            <p:pic>
              <p:nvPicPr>
                <p:cNvPr id="73" name="Ink 72">
                  <a:extLst>
                    <a:ext uri="{FF2B5EF4-FFF2-40B4-BE49-F238E27FC236}">
                      <a16:creationId xmlns:a16="http://schemas.microsoft.com/office/drawing/2014/main" id="{35AEC18E-84BA-C38F-DED9-F6475271B409}"/>
                    </a:ext>
                  </a:extLst>
                </p:cNvPr>
                <p:cNvPicPr/>
                <p:nvPr/>
              </p:nvPicPr>
              <p:blipFill>
                <a:blip r:embed="rId175"/>
                <a:stretch>
                  <a:fillRect/>
                </a:stretch>
              </p:blipFill>
              <p:spPr>
                <a:xfrm>
                  <a:off x="1598923" y="2752174"/>
                  <a:ext cx="1710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4" name="Ink 73">
                  <a:extLst>
                    <a:ext uri="{FF2B5EF4-FFF2-40B4-BE49-F238E27FC236}">
                      <a16:creationId xmlns:a16="http://schemas.microsoft.com/office/drawing/2014/main" id="{BFDC95CA-CE18-9451-0640-AB23F0CF704B}"/>
                    </a:ext>
                  </a:extLst>
                </p14:cNvPr>
                <p14:cNvContentPartPr/>
                <p14:nvPr/>
              </p14:nvContentPartPr>
              <p14:xfrm>
                <a:off x="1719523" y="2652454"/>
                <a:ext cx="16200" cy="10800"/>
              </p14:xfrm>
            </p:contentPart>
          </mc:Choice>
          <mc:Fallback>
            <p:pic>
              <p:nvPicPr>
                <p:cNvPr id="74" name="Ink 73">
                  <a:extLst>
                    <a:ext uri="{FF2B5EF4-FFF2-40B4-BE49-F238E27FC236}">
                      <a16:creationId xmlns:a16="http://schemas.microsoft.com/office/drawing/2014/main" id="{BFDC95CA-CE18-9451-0640-AB23F0CF704B}"/>
                    </a:ext>
                  </a:extLst>
                </p:cNvPr>
                <p:cNvPicPr/>
                <p:nvPr/>
              </p:nvPicPr>
              <p:blipFill>
                <a:blip r:embed="rId177"/>
                <a:stretch>
                  <a:fillRect/>
                </a:stretch>
              </p:blipFill>
              <p:spPr>
                <a:xfrm>
                  <a:off x="1701883" y="2634454"/>
                  <a:ext cx="518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7" name="Ink 76">
                  <a:extLst>
                    <a:ext uri="{FF2B5EF4-FFF2-40B4-BE49-F238E27FC236}">
                      <a16:creationId xmlns:a16="http://schemas.microsoft.com/office/drawing/2014/main" id="{E56BF078-9913-1B76-4047-B3D61FABDFD1}"/>
                    </a:ext>
                  </a:extLst>
                </p14:cNvPr>
                <p14:cNvContentPartPr/>
                <p14:nvPr/>
              </p14:nvContentPartPr>
              <p14:xfrm>
                <a:off x="720163" y="2896174"/>
                <a:ext cx="136440" cy="6840"/>
              </p14:xfrm>
            </p:contentPart>
          </mc:Choice>
          <mc:Fallback>
            <p:pic>
              <p:nvPicPr>
                <p:cNvPr id="77" name="Ink 76">
                  <a:extLst>
                    <a:ext uri="{FF2B5EF4-FFF2-40B4-BE49-F238E27FC236}">
                      <a16:creationId xmlns:a16="http://schemas.microsoft.com/office/drawing/2014/main" id="{E56BF078-9913-1B76-4047-B3D61FABDFD1}"/>
                    </a:ext>
                  </a:extLst>
                </p:cNvPr>
                <p:cNvPicPr/>
                <p:nvPr/>
              </p:nvPicPr>
              <p:blipFill>
                <a:blip r:embed="rId179"/>
                <a:stretch>
                  <a:fillRect/>
                </a:stretch>
              </p:blipFill>
              <p:spPr>
                <a:xfrm>
                  <a:off x="702163" y="2878174"/>
                  <a:ext cx="172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8" name="Ink 77">
                  <a:extLst>
                    <a:ext uri="{FF2B5EF4-FFF2-40B4-BE49-F238E27FC236}">
                      <a16:creationId xmlns:a16="http://schemas.microsoft.com/office/drawing/2014/main" id="{A1E81DA5-71E2-8395-0C50-F1B4521CF3C1}"/>
                    </a:ext>
                  </a:extLst>
                </p14:cNvPr>
                <p14:cNvContentPartPr/>
                <p14:nvPr/>
              </p14:nvContentPartPr>
              <p14:xfrm>
                <a:off x="738163" y="2938294"/>
                <a:ext cx="105480" cy="12240"/>
              </p14:xfrm>
            </p:contentPart>
          </mc:Choice>
          <mc:Fallback>
            <p:pic>
              <p:nvPicPr>
                <p:cNvPr id="78" name="Ink 77">
                  <a:extLst>
                    <a:ext uri="{FF2B5EF4-FFF2-40B4-BE49-F238E27FC236}">
                      <a16:creationId xmlns:a16="http://schemas.microsoft.com/office/drawing/2014/main" id="{A1E81DA5-71E2-8395-0C50-F1B4521CF3C1}"/>
                    </a:ext>
                  </a:extLst>
                </p:cNvPr>
                <p:cNvPicPr/>
                <p:nvPr/>
              </p:nvPicPr>
              <p:blipFill>
                <a:blip r:embed="rId181"/>
                <a:stretch>
                  <a:fillRect/>
                </a:stretch>
              </p:blipFill>
              <p:spPr>
                <a:xfrm>
                  <a:off x="720523" y="2920654"/>
                  <a:ext cx="141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9" name="Ink 78">
                  <a:extLst>
                    <a:ext uri="{FF2B5EF4-FFF2-40B4-BE49-F238E27FC236}">
                      <a16:creationId xmlns:a16="http://schemas.microsoft.com/office/drawing/2014/main" id="{FC36DD5E-BE4D-FEBC-720E-6219186AE384}"/>
                    </a:ext>
                  </a:extLst>
                </p14:cNvPr>
                <p14:cNvContentPartPr/>
                <p14:nvPr/>
              </p14:nvContentPartPr>
              <p14:xfrm>
                <a:off x="808723" y="2959894"/>
                <a:ext cx="19440" cy="360"/>
              </p14:xfrm>
            </p:contentPart>
          </mc:Choice>
          <mc:Fallback>
            <p:pic>
              <p:nvPicPr>
                <p:cNvPr id="79" name="Ink 78">
                  <a:extLst>
                    <a:ext uri="{FF2B5EF4-FFF2-40B4-BE49-F238E27FC236}">
                      <a16:creationId xmlns:a16="http://schemas.microsoft.com/office/drawing/2014/main" id="{FC36DD5E-BE4D-FEBC-720E-6219186AE384}"/>
                    </a:ext>
                  </a:extLst>
                </p:cNvPr>
                <p:cNvPicPr/>
                <p:nvPr/>
              </p:nvPicPr>
              <p:blipFill>
                <a:blip r:embed="rId183"/>
                <a:stretch>
                  <a:fillRect/>
                </a:stretch>
              </p:blipFill>
              <p:spPr>
                <a:xfrm>
                  <a:off x="791083" y="2942254"/>
                  <a:ext cx="55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80" name="Ink 79">
                  <a:extLst>
                    <a:ext uri="{FF2B5EF4-FFF2-40B4-BE49-F238E27FC236}">
                      <a16:creationId xmlns:a16="http://schemas.microsoft.com/office/drawing/2014/main" id="{499B0968-BE76-E703-78C3-522F70EA1D6D}"/>
                    </a:ext>
                  </a:extLst>
                </p14:cNvPr>
                <p14:cNvContentPartPr/>
                <p14:nvPr/>
              </p14:nvContentPartPr>
              <p14:xfrm>
                <a:off x="740323" y="2981854"/>
                <a:ext cx="65160" cy="11880"/>
              </p14:xfrm>
            </p:contentPart>
          </mc:Choice>
          <mc:Fallback>
            <p:pic>
              <p:nvPicPr>
                <p:cNvPr id="80" name="Ink 79">
                  <a:extLst>
                    <a:ext uri="{FF2B5EF4-FFF2-40B4-BE49-F238E27FC236}">
                      <a16:creationId xmlns:a16="http://schemas.microsoft.com/office/drawing/2014/main" id="{499B0968-BE76-E703-78C3-522F70EA1D6D}"/>
                    </a:ext>
                  </a:extLst>
                </p:cNvPr>
                <p:cNvPicPr/>
                <p:nvPr/>
              </p:nvPicPr>
              <p:blipFill>
                <a:blip r:embed="rId185"/>
                <a:stretch>
                  <a:fillRect/>
                </a:stretch>
              </p:blipFill>
              <p:spPr>
                <a:xfrm>
                  <a:off x="722683" y="2964214"/>
                  <a:ext cx="100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81" name="Ink 80">
                  <a:extLst>
                    <a:ext uri="{FF2B5EF4-FFF2-40B4-BE49-F238E27FC236}">
                      <a16:creationId xmlns:a16="http://schemas.microsoft.com/office/drawing/2014/main" id="{77F1395D-BDEC-350B-B1EA-0A44494C364D}"/>
                    </a:ext>
                  </a:extLst>
                </p14:cNvPr>
                <p14:cNvContentPartPr/>
                <p14:nvPr/>
              </p14:nvContentPartPr>
              <p14:xfrm>
                <a:off x="714043" y="2999134"/>
                <a:ext cx="113760" cy="79560"/>
              </p14:xfrm>
            </p:contentPart>
          </mc:Choice>
          <mc:Fallback>
            <p:pic>
              <p:nvPicPr>
                <p:cNvPr id="81" name="Ink 80">
                  <a:extLst>
                    <a:ext uri="{FF2B5EF4-FFF2-40B4-BE49-F238E27FC236}">
                      <a16:creationId xmlns:a16="http://schemas.microsoft.com/office/drawing/2014/main" id="{77F1395D-BDEC-350B-B1EA-0A44494C364D}"/>
                    </a:ext>
                  </a:extLst>
                </p:cNvPr>
                <p:cNvPicPr/>
                <p:nvPr/>
              </p:nvPicPr>
              <p:blipFill>
                <a:blip r:embed="rId187"/>
                <a:stretch>
                  <a:fillRect/>
                </a:stretch>
              </p:blipFill>
              <p:spPr>
                <a:xfrm>
                  <a:off x="696403" y="2981134"/>
                  <a:ext cx="149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82" name="Ink 81">
                  <a:extLst>
                    <a:ext uri="{FF2B5EF4-FFF2-40B4-BE49-F238E27FC236}">
                      <a16:creationId xmlns:a16="http://schemas.microsoft.com/office/drawing/2014/main" id="{AD084E09-1FBE-4F5D-7B15-BDAED6AF8088}"/>
                    </a:ext>
                  </a:extLst>
                </p14:cNvPr>
                <p14:cNvContentPartPr/>
                <p14:nvPr/>
              </p14:nvContentPartPr>
              <p14:xfrm>
                <a:off x="1053163" y="2895814"/>
                <a:ext cx="104400" cy="12240"/>
              </p14:xfrm>
            </p:contentPart>
          </mc:Choice>
          <mc:Fallback>
            <p:pic>
              <p:nvPicPr>
                <p:cNvPr id="82" name="Ink 81">
                  <a:extLst>
                    <a:ext uri="{FF2B5EF4-FFF2-40B4-BE49-F238E27FC236}">
                      <a16:creationId xmlns:a16="http://schemas.microsoft.com/office/drawing/2014/main" id="{AD084E09-1FBE-4F5D-7B15-BDAED6AF8088}"/>
                    </a:ext>
                  </a:extLst>
                </p:cNvPr>
                <p:cNvPicPr/>
                <p:nvPr/>
              </p:nvPicPr>
              <p:blipFill>
                <a:blip r:embed="rId189"/>
                <a:stretch>
                  <a:fillRect/>
                </a:stretch>
              </p:blipFill>
              <p:spPr>
                <a:xfrm>
                  <a:off x="1035523" y="2877814"/>
                  <a:ext cx="140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83" name="Ink 82">
                  <a:extLst>
                    <a:ext uri="{FF2B5EF4-FFF2-40B4-BE49-F238E27FC236}">
                      <a16:creationId xmlns:a16="http://schemas.microsoft.com/office/drawing/2014/main" id="{9F85FB7A-8BCE-C69C-BE66-DBEBE578F837}"/>
                    </a:ext>
                  </a:extLst>
                </p14:cNvPr>
                <p14:cNvContentPartPr/>
                <p14:nvPr/>
              </p14:nvContentPartPr>
              <p14:xfrm>
                <a:off x="933283" y="2920294"/>
                <a:ext cx="254880" cy="23040"/>
              </p14:xfrm>
            </p:contentPart>
          </mc:Choice>
          <mc:Fallback>
            <p:pic>
              <p:nvPicPr>
                <p:cNvPr id="83" name="Ink 82">
                  <a:extLst>
                    <a:ext uri="{FF2B5EF4-FFF2-40B4-BE49-F238E27FC236}">
                      <a16:creationId xmlns:a16="http://schemas.microsoft.com/office/drawing/2014/main" id="{9F85FB7A-8BCE-C69C-BE66-DBEBE578F837}"/>
                    </a:ext>
                  </a:extLst>
                </p:cNvPr>
                <p:cNvPicPr/>
                <p:nvPr/>
              </p:nvPicPr>
              <p:blipFill>
                <a:blip r:embed="rId191"/>
                <a:stretch>
                  <a:fillRect/>
                </a:stretch>
              </p:blipFill>
              <p:spPr>
                <a:xfrm>
                  <a:off x="915643" y="2902294"/>
                  <a:ext cx="290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84" name="Ink 83">
                  <a:extLst>
                    <a:ext uri="{FF2B5EF4-FFF2-40B4-BE49-F238E27FC236}">
                      <a16:creationId xmlns:a16="http://schemas.microsoft.com/office/drawing/2014/main" id="{D738514C-4C7B-342F-5996-BDB3BF1A5C1C}"/>
                    </a:ext>
                  </a:extLst>
                </p14:cNvPr>
                <p14:cNvContentPartPr/>
                <p14:nvPr/>
              </p14:nvContentPartPr>
              <p14:xfrm>
                <a:off x="1077283" y="2959174"/>
                <a:ext cx="125640" cy="33120"/>
              </p14:xfrm>
            </p:contentPart>
          </mc:Choice>
          <mc:Fallback>
            <p:pic>
              <p:nvPicPr>
                <p:cNvPr id="84" name="Ink 83">
                  <a:extLst>
                    <a:ext uri="{FF2B5EF4-FFF2-40B4-BE49-F238E27FC236}">
                      <a16:creationId xmlns:a16="http://schemas.microsoft.com/office/drawing/2014/main" id="{D738514C-4C7B-342F-5996-BDB3BF1A5C1C}"/>
                    </a:ext>
                  </a:extLst>
                </p:cNvPr>
                <p:cNvPicPr/>
                <p:nvPr/>
              </p:nvPicPr>
              <p:blipFill>
                <a:blip r:embed="rId193"/>
                <a:stretch>
                  <a:fillRect/>
                </a:stretch>
              </p:blipFill>
              <p:spPr>
                <a:xfrm>
                  <a:off x="1059643" y="2941534"/>
                  <a:ext cx="1612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5" name="Ink 84">
                  <a:extLst>
                    <a:ext uri="{FF2B5EF4-FFF2-40B4-BE49-F238E27FC236}">
                      <a16:creationId xmlns:a16="http://schemas.microsoft.com/office/drawing/2014/main" id="{7C415C42-D2BA-1AE3-8F56-CCA1580165FB}"/>
                    </a:ext>
                  </a:extLst>
                </p14:cNvPr>
                <p14:cNvContentPartPr/>
                <p14:nvPr/>
              </p14:nvContentPartPr>
              <p14:xfrm>
                <a:off x="1150003" y="2984734"/>
                <a:ext cx="33840" cy="16920"/>
              </p14:xfrm>
            </p:contentPart>
          </mc:Choice>
          <mc:Fallback>
            <p:pic>
              <p:nvPicPr>
                <p:cNvPr id="85" name="Ink 84">
                  <a:extLst>
                    <a:ext uri="{FF2B5EF4-FFF2-40B4-BE49-F238E27FC236}">
                      <a16:creationId xmlns:a16="http://schemas.microsoft.com/office/drawing/2014/main" id="{7C415C42-D2BA-1AE3-8F56-CCA1580165FB}"/>
                    </a:ext>
                  </a:extLst>
                </p:cNvPr>
                <p:cNvPicPr/>
                <p:nvPr/>
              </p:nvPicPr>
              <p:blipFill>
                <a:blip r:embed="rId195"/>
                <a:stretch>
                  <a:fillRect/>
                </a:stretch>
              </p:blipFill>
              <p:spPr>
                <a:xfrm>
                  <a:off x="1132363" y="2967094"/>
                  <a:ext cx="69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6" name="Ink 85">
                  <a:extLst>
                    <a:ext uri="{FF2B5EF4-FFF2-40B4-BE49-F238E27FC236}">
                      <a16:creationId xmlns:a16="http://schemas.microsoft.com/office/drawing/2014/main" id="{A17EB1E1-8A18-2F60-2D30-ED1D3D1F1905}"/>
                    </a:ext>
                  </a:extLst>
                </p14:cNvPr>
                <p14:cNvContentPartPr/>
                <p14:nvPr/>
              </p14:nvContentPartPr>
              <p14:xfrm>
                <a:off x="1039123" y="3055654"/>
                <a:ext cx="48960" cy="6840"/>
              </p14:xfrm>
            </p:contentPart>
          </mc:Choice>
          <mc:Fallback>
            <p:pic>
              <p:nvPicPr>
                <p:cNvPr id="86" name="Ink 85">
                  <a:extLst>
                    <a:ext uri="{FF2B5EF4-FFF2-40B4-BE49-F238E27FC236}">
                      <a16:creationId xmlns:a16="http://schemas.microsoft.com/office/drawing/2014/main" id="{A17EB1E1-8A18-2F60-2D30-ED1D3D1F1905}"/>
                    </a:ext>
                  </a:extLst>
                </p:cNvPr>
                <p:cNvPicPr/>
                <p:nvPr/>
              </p:nvPicPr>
              <p:blipFill>
                <a:blip r:embed="rId197"/>
                <a:stretch>
                  <a:fillRect/>
                </a:stretch>
              </p:blipFill>
              <p:spPr>
                <a:xfrm>
                  <a:off x="1021123" y="3038014"/>
                  <a:ext cx="84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88" name="Ink 87">
                  <a:extLst>
                    <a:ext uri="{FF2B5EF4-FFF2-40B4-BE49-F238E27FC236}">
                      <a16:creationId xmlns:a16="http://schemas.microsoft.com/office/drawing/2014/main" id="{255C749B-8ED8-0CD9-055E-BBA2DD78CCF8}"/>
                    </a:ext>
                  </a:extLst>
                </p14:cNvPr>
                <p14:cNvContentPartPr/>
                <p14:nvPr/>
              </p14:nvContentPartPr>
              <p14:xfrm>
                <a:off x="1119763" y="3034054"/>
                <a:ext cx="90000" cy="4680"/>
              </p14:xfrm>
            </p:contentPart>
          </mc:Choice>
          <mc:Fallback>
            <p:pic>
              <p:nvPicPr>
                <p:cNvPr id="88" name="Ink 87">
                  <a:extLst>
                    <a:ext uri="{FF2B5EF4-FFF2-40B4-BE49-F238E27FC236}">
                      <a16:creationId xmlns:a16="http://schemas.microsoft.com/office/drawing/2014/main" id="{255C749B-8ED8-0CD9-055E-BBA2DD78CCF8}"/>
                    </a:ext>
                  </a:extLst>
                </p:cNvPr>
                <p:cNvPicPr/>
                <p:nvPr/>
              </p:nvPicPr>
              <p:blipFill>
                <a:blip r:embed="rId199"/>
                <a:stretch>
                  <a:fillRect/>
                </a:stretch>
              </p:blipFill>
              <p:spPr>
                <a:xfrm>
                  <a:off x="1101763" y="3016414"/>
                  <a:ext cx="1256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9" name="Ink 88">
                  <a:extLst>
                    <a:ext uri="{FF2B5EF4-FFF2-40B4-BE49-F238E27FC236}">
                      <a16:creationId xmlns:a16="http://schemas.microsoft.com/office/drawing/2014/main" id="{8DE30306-A3EC-F435-E9D4-60ABD4EE7BB1}"/>
                    </a:ext>
                  </a:extLst>
                </p14:cNvPr>
                <p14:cNvContentPartPr/>
                <p14:nvPr/>
              </p14:nvContentPartPr>
              <p14:xfrm>
                <a:off x="1090963" y="3082294"/>
                <a:ext cx="117360" cy="14040"/>
              </p14:xfrm>
            </p:contentPart>
          </mc:Choice>
          <mc:Fallback>
            <p:pic>
              <p:nvPicPr>
                <p:cNvPr id="89" name="Ink 88">
                  <a:extLst>
                    <a:ext uri="{FF2B5EF4-FFF2-40B4-BE49-F238E27FC236}">
                      <a16:creationId xmlns:a16="http://schemas.microsoft.com/office/drawing/2014/main" id="{8DE30306-A3EC-F435-E9D4-60ABD4EE7BB1}"/>
                    </a:ext>
                  </a:extLst>
                </p:cNvPr>
                <p:cNvPicPr/>
                <p:nvPr/>
              </p:nvPicPr>
              <p:blipFill>
                <a:blip r:embed="rId201"/>
                <a:stretch>
                  <a:fillRect/>
                </a:stretch>
              </p:blipFill>
              <p:spPr>
                <a:xfrm>
                  <a:off x="1072963" y="3064654"/>
                  <a:ext cx="1530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8" name="Ink 97">
                  <a:extLst>
                    <a:ext uri="{FF2B5EF4-FFF2-40B4-BE49-F238E27FC236}">
                      <a16:creationId xmlns:a16="http://schemas.microsoft.com/office/drawing/2014/main" id="{FE9CA316-8C76-B89B-D4DF-4F1C534667F1}"/>
                    </a:ext>
                  </a:extLst>
                </p14:cNvPr>
                <p14:cNvContentPartPr/>
                <p14:nvPr/>
              </p14:nvContentPartPr>
              <p14:xfrm>
                <a:off x="1265563" y="3157534"/>
                <a:ext cx="542160" cy="295920"/>
              </p14:xfrm>
            </p:contentPart>
          </mc:Choice>
          <mc:Fallback>
            <p:pic>
              <p:nvPicPr>
                <p:cNvPr id="98" name="Ink 97">
                  <a:extLst>
                    <a:ext uri="{FF2B5EF4-FFF2-40B4-BE49-F238E27FC236}">
                      <a16:creationId xmlns:a16="http://schemas.microsoft.com/office/drawing/2014/main" id="{FE9CA316-8C76-B89B-D4DF-4F1C534667F1}"/>
                    </a:ext>
                  </a:extLst>
                </p:cNvPr>
                <p:cNvPicPr/>
                <p:nvPr/>
              </p:nvPicPr>
              <p:blipFill>
                <a:blip r:embed="rId10"/>
                <a:stretch>
                  <a:fillRect/>
                </a:stretch>
              </p:blipFill>
              <p:spPr>
                <a:xfrm>
                  <a:off x="1247563" y="3139534"/>
                  <a:ext cx="577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0" name="Ink 99">
                  <a:extLst>
                    <a:ext uri="{FF2B5EF4-FFF2-40B4-BE49-F238E27FC236}">
                      <a16:creationId xmlns:a16="http://schemas.microsoft.com/office/drawing/2014/main" id="{0B153D6F-212A-8D4F-30A3-BF9A24FCBDB5}"/>
                    </a:ext>
                  </a:extLst>
                </p14:cNvPr>
                <p14:cNvContentPartPr/>
                <p14:nvPr/>
              </p14:nvContentPartPr>
              <p14:xfrm>
                <a:off x="1701163" y="2854054"/>
                <a:ext cx="141480" cy="101520"/>
              </p14:xfrm>
            </p:contentPart>
          </mc:Choice>
          <mc:Fallback>
            <p:pic>
              <p:nvPicPr>
                <p:cNvPr id="100" name="Ink 99">
                  <a:extLst>
                    <a:ext uri="{FF2B5EF4-FFF2-40B4-BE49-F238E27FC236}">
                      <a16:creationId xmlns:a16="http://schemas.microsoft.com/office/drawing/2014/main" id="{0B153D6F-212A-8D4F-30A3-BF9A24FCBDB5}"/>
                    </a:ext>
                  </a:extLst>
                </p:cNvPr>
                <p:cNvPicPr/>
                <p:nvPr/>
              </p:nvPicPr>
              <p:blipFill>
                <a:blip r:embed="rId204"/>
                <a:stretch>
                  <a:fillRect/>
                </a:stretch>
              </p:blipFill>
              <p:spPr>
                <a:xfrm>
                  <a:off x="1683523" y="2836054"/>
                  <a:ext cx="177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01" name="Ink 100">
                  <a:extLst>
                    <a:ext uri="{FF2B5EF4-FFF2-40B4-BE49-F238E27FC236}">
                      <a16:creationId xmlns:a16="http://schemas.microsoft.com/office/drawing/2014/main" id="{52B3AAF0-951D-9BE9-BBCB-4FB49206EBD5}"/>
                    </a:ext>
                  </a:extLst>
                </p14:cNvPr>
                <p14:cNvContentPartPr/>
                <p14:nvPr/>
              </p14:nvContentPartPr>
              <p14:xfrm>
                <a:off x="1708003" y="2939014"/>
                <a:ext cx="81720" cy="41760"/>
              </p14:xfrm>
            </p:contentPart>
          </mc:Choice>
          <mc:Fallback>
            <p:pic>
              <p:nvPicPr>
                <p:cNvPr id="101" name="Ink 100">
                  <a:extLst>
                    <a:ext uri="{FF2B5EF4-FFF2-40B4-BE49-F238E27FC236}">
                      <a16:creationId xmlns:a16="http://schemas.microsoft.com/office/drawing/2014/main" id="{52B3AAF0-951D-9BE9-BBCB-4FB49206EBD5}"/>
                    </a:ext>
                  </a:extLst>
                </p:cNvPr>
                <p:cNvPicPr/>
                <p:nvPr/>
              </p:nvPicPr>
              <p:blipFill>
                <a:blip r:embed="rId206"/>
                <a:stretch>
                  <a:fillRect/>
                </a:stretch>
              </p:blipFill>
              <p:spPr>
                <a:xfrm>
                  <a:off x="1690363" y="2921014"/>
                  <a:ext cx="1173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03" name="Ink 102">
                  <a:extLst>
                    <a:ext uri="{FF2B5EF4-FFF2-40B4-BE49-F238E27FC236}">
                      <a16:creationId xmlns:a16="http://schemas.microsoft.com/office/drawing/2014/main" id="{9A0A291E-AAF6-68B1-1A78-D34755D3DFD5}"/>
                    </a:ext>
                  </a:extLst>
                </p14:cNvPr>
                <p14:cNvContentPartPr/>
                <p14:nvPr/>
              </p14:nvContentPartPr>
              <p14:xfrm>
                <a:off x="1712323" y="2985094"/>
                <a:ext cx="111240" cy="54360"/>
              </p14:xfrm>
            </p:contentPart>
          </mc:Choice>
          <mc:Fallback>
            <p:pic>
              <p:nvPicPr>
                <p:cNvPr id="103" name="Ink 102">
                  <a:extLst>
                    <a:ext uri="{FF2B5EF4-FFF2-40B4-BE49-F238E27FC236}">
                      <a16:creationId xmlns:a16="http://schemas.microsoft.com/office/drawing/2014/main" id="{9A0A291E-AAF6-68B1-1A78-D34755D3DFD5}"/>
                    </a:ext>
                  </a:extLst>
                </p:cNvPr>
                <p:cNvPicPr/>
                <p:nvPr/>
              </p:nvPicPr>
              <p:blipFill>
                <a:blip r:embed="rId208"/>
                <a:stretch>
                  <a:fillRect/>
                </a:stretch>
              </p:blipFill>
              <p:spPr>
                <a:xfrm>
                  <a:off x="1694323" y="2967094"/>
                  <a:ext cx="1468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04" name="Ink 103">
                  <a:extLst>
                    <a:ext uri="{FF2B5EF4-FFF2-40B4-BE49-F238E27FC236}">
                      <a16:creationId xmlns:a16="http://schemas.microsoft.com/office/drawing/2014/main" id="{7F410B11-C3C0-15AC-7FD4-16E0EF5A694E}"/>
                    </a:ext>
                  </a:extLst>
                </p14:cNvPr>
                <p14:cNvContentPartPr/>
                <p14:nvPr/>
              </p14:nvContentPartPr>
              <p14:xfrm>
                <a:off x="1706923" y="3016054"/>
                <a:ext cx="87480" cy="64800"/>
              </p14:xfrm>
            </p:contentPart>
          </mc:Choice>
          <mc:Fallback>
            <p:pic>
              <p:nvPicPr>
                <p:cNvPr id="104" name="Ink 103">
                  <a:extLst>
                    <a:ext uri="{FF2B5EF4-FFF2-40B4-BE49-F238E27FC236}">
                      <a16:creationId xmlns:a16="http://schemas.microsoft.com/office/drawing/2014/main" id="{7F410B11-C3C0-15AC-7FD4-16E0EF5A694E}"/>
                    </a:ext>
                  </a:extLst>
                </p:cNvPr>
                <p:cNvPicPr/>
                <p:nvPr/>
              </p:nvPicPr>
              <p:blipFill>
                <a:blip r:embed="rId210"/>
                <a:stretch>
                  <a:fillRect/>
                </a:stretch>
              </p:blipFill>
              <p:spPr>
                <a:xfrm>
                  <a:off x="1688923" y="2998054"/>
                  <a:ext cx="123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05" name="Ink 104">
                  <a:extLst>
                    <a:ext uri="{FF2B5EF4-FFF2-40B4-BE49-F238E27FC236}">
                      <a16:creationId xmlns:a16="http://schemas.microsoft.com/office/drawing/2014/main" id="{C2F6AE8D-4113-550A-0D58-791FC2932EEA}"/>
                    </a:ext>
                  </a:extLst>
                </p14:cNvPr>
                <p14:cNvContentPartPr/>
                <p14:nvPr/>
              </p14:nvContentPartPr>
              <p14:xfrm>
                <a:off x="1719163" y="3070414"/>
                <a:ext cx="41040" cy="32040"/>
              </p14:xfrm>
            </p:contentPart>
          </mc:Choice>
          <mc:Fallback>
            <p:pic>
              <p:nvPicPr>
                <p:cNvPr id="105" name="Ink 104">
                  <a:extLst>
                    <a:ext uri="{FF2B5EF4-FFF2-40B4-BE49-F238E27FC236}">
                      <a16:creationId xmlns:a16="http://schemas.microsoft.com/office/drawing/2014/main" id="{C2F6AE8D-4113-550A-0D58-791FC2932EEA}"/>
                    </a:ext>
                  </a:extLst>
                </p:cNvPr>
                <p:cNvPicPr/>
                <p:nvPr/>
              </p:nvPicPr>
              <p:blipFill>
                <a:blip r:embed="rId212"/>
                <a:stretch>
                  <a:fillRect/>
                </a:stretch>
              </p:blipFill>
              <p:spPr>
                <a:xfrm>
                  <a:off x="1701523" y="3052414"/>
                  <a:ext cx="766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06" name="Ink 105">
                  <a:extLst>
                    <a:ext uri="{FF2B5EF4-FFF2-40B4-BE49-F238E27FC236}">
                      <a16:creationId xmlns:a16="http://schemas.microsoft.com/office/drawing/2014/main" id="{DDC57A18-3FAC-0AEB-C750-C307DA4551BE}"/>
                    </a:ext>
                  </a:extLst>
                </p14:cNvPr>
                <p14:cNvContentPartPr/>
                <p14:nvPr/>
              </p14:nvContentPartPr>
              <p14:xfrm>
                <a:off x="1732483" y="3084454"/>
                <a:ext cx="72360" cy="96480"/>
              </p14:xfrm>
            </p:contentPart>
          </mc:Choice>
          <mc:Fallback>
            <p:pic>
              <p:nvPicPr>
                <p:cNvPr id="106" name="Ink 105">
                  <a:extLst>
                    <a:ext uri="{FF2B5EF4-FFF2-40B4-BE49-F238E27FC236}">
                      <a16:creationId xmlns:a16="http://schemas.microsoft.com/office/drawing/2014/main" id="{DDC57A18-3FAC-0AEB-C750-C307DA4551BE}"/>
                    </a:ext>
                  </a:extLst>
                </p:cNvPr>
                <p:cNvPicPr/>
                <p:nvPr/>
              </p:nvPicPr>
              <p:blipFill>
                <a:blip r:embed="rId214"/>
                <a:stretch>
                  <a:fillRect/>
                </a:stretch>
              </p:blipFill>
              <p:spPr>
                <a:xfrm>
                  <a:off x="1714483" y="3066814"/>
                  <a:ext cx="1080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08" name="Ink 107">
                  <a:extLst>
                    <a:ext uri="{FF2B5EF4-FFF2-40B4-BE49-F238E27FC236}">
                      <a16:creationId xmlns:a16="http://schemas.microsoft.com/office/drawing/2014/main" id="{76113B42-0CD7-0632-E41E-1B0072E1CF52}"/>
                    </a:ext>
                  </a:extLst>
                </p14:cNvPr>
                <p14:cNvContentPartPr/>
                <p14:nvPr/>
              </p14:nvContentPartPr>
              <p14:xfrm>
                <a:off x="1186363" y="3184534"/>
                <a:ext cx="81000" cy="14760"/>
              </p14:xfrm>
            </p:contentPart>
          </mc:Choice>
          <mc:Fallback>
            <p:pic>
              <p:nvPicPr>
                <p:cNvPr id="108" name="Ink 107">
                  <a:extLst>
                    <a:ext uri="{FF2B5EF4-FFF2-40B4-BE49-F238E27FC236}">
                      <a16:creationId xmlns:a16="http://schemas.microsoft.com/office/drawing/2014/main" id="{76113B42-0CD7-0632-E41E-1B0072E1CF52}"/>
                    </a:ext>
                  </a:extLst>
                </p:cNvPr>
                <p:cNvPicPr/>
                <p:nvPr/>
              </p:nvPicPr>
              <p:blipFill>
                <a:blip r:embed="rId216"/>
                <a:stretch>
                  <a:fillRect/>
                </a:stretch>
              </p:blipFill>
              <p:spPr>
                <a:xfrm>
                  <a:off x="1168723" y="3166894"/>
                  <a:ext cx="116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09" name="Ink 108">
                  <a:extLst>
                    <a:ext uri="{FF2B5EF4-FFF2-40B4-BE49-F238E27FC236}">
                      <a16:creationId xmlns:a16="http://schemas.microsoft.com/office/drawing/2014/main" id="{C217AAC1-BBC9-F968-A3BE-7F123DE4B6AD}"/>
                    </a:ext>
                  </a:extLst>
                </p14:cNvPr>
                <p14:cNvContentPartPr/>
                <p14:nvPr/>
              </p14:nvContentPartPr>
              <p14:xfrm>
                <a:off x="1221643" y="3162574"/>
                <a:ext cx="135720" cy="97560"/>
              </p14:xfrm>
            </p:contentPart>
          </mc:Choice>
          <mc:Fallback>
            <p:pic>
              <p:nvPicPr>
                <p:cNvPr id="109" name="Ink 108">
                  <a:extLst>
                    <a:ext uri="{FF2B5EF4-FFF2-40B4-BE49-F238E27FC236}">
                      <a16:creationId xmlns:a16="http://schemas.microsoft.com/office/drawing/2014/main" id="{C217AAC1-BBC9-F968-A3BE-7F123DE4B6AD}"/>
                    </a:ext>
                  </a:extLst>
                </p:cNvPr>
                <p:cNvPicPr/>
                <p:nvPr/>
              </p:nvPicPr>
              <p:blipFill>
                <a:blip r:embed="rId218"/>
                <a:stretch>
                  <a:fillRect/>
                </a:stretch>
              </p:blipFill>
              <p:spPr>
                <a:xfrm>
                  <a:off x="1204003" y="3144574"/>
                  <a:ext cx="1713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10" name="Ink 109">
                  <a:extLst>
                    <a:ext uri="{FF2B5EF4-FFF2-40B4-BE49-F238E27FC236}">
                      <a16:creationId xmlns:a16="http://schemas.microsoft.com/office/drawing/2014/main" id="{A7A9C60E-1BE1-4310-3816-E037441F336D}"/>
                    </a:ext>
                  </a:extLst>
                </p14:cNvPr>
                <p14:cNvContentPartPr/>
                <p14:nvPr/>
              </p14:nvContentPartPr>
              <p14:xfrm>
                <a:off x="1229203" y="3267334"/>
                <a:ext cx="55440" cy="18720"/>
              </p14:xfrm>
            </p:contentPart>
          </mc:Choice>
          <mc:Fallback>
            <p:pic>
              <p:nvPicPr>
                <p:cNvPr id="110" name="Ink 109">
                  <a:extLst>
                    <a:ext uri="{FF2B5EF4-FFF2-40B4-BE49-F238E27FC236}">
                      <a16:creationId xmlns:a16="http://schemas.microsoft.com/office/drawing/2014/main" id="{A7A9C60E-1BE1-4310-3816-E037441F336D}"/>
                    </a:ext>
                  </a:extLst>
                </p:cNvPr>
                <p:cNvPicPr/>
                <p:nvPr/>
              </p:nvPicPr>
              <p:blipFill>
                <a:blip r:embed="rId220"/>
                <a:stretch>
                  <a:fillRect/>
                </a:stretch>
              </p:blipFill>
              <p:spPr>
                <a:xfrm>
                  <a:off x="1211203" y="3249334"/>
                  <a:ext cx="910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11" name="Ink 110">
                  <a:extLst>
                    <a:ext uri="{FF2B5EF4-FFF2-40B4-BE49-F238E27FC236}">
                      <a16:creationId xmlns:a16="http://schemas.microsoft.com/office/drawing/2014/main" id="{DAAE4790-B15F-4A5B-EAA7-33BE952F9A48}"/>
                    </a:ext>
                  </a:extLst>
                </p14:cNvPr>
                <p14:cNvContentPartPr/>
                <p14:nvPr/>
              </p14:nvContentPartPr>
              <p14:xfrm>
                <a:off x="1247203" y="3302614"/>
                <a:ext cx="28080" cy="12240"/>
              </p14:xfrm>
            </p:contentPart>
          </mc:Choice>
          <mc:Fallback>
            <p:pic>
              <p:nvPicPr>
                <p:cNvPr id="111" name="Ink 110">
                  <a:extLst>
                    <a:ext uri="{FF2B5EF4-FFF2-40B4-BE49-F238E27FC236}">
                      <a16:creationId xmlns:a16="http://schemas.microsoft.com/office/drawing/2014/main" id="{DAAE4790-B15F-4A5B-EAA7-33BE952F9A48}"/>
                    </a:ext>
                  </a:extLst>
                </p:cNvPr>
                <p:cNvPicPr/>
                <p:nvPr/>
              </p:nvPicPr>
              <p:blipFill>
                <a:blip r:embed="rId222"/>
                <a:stretch>
                  <a:fillRect/>
                </a:stretch>
              </p:blipFill>
              <p:spPr>
                <a:xfrm>
                  <a:off x="1229203" y="3284974"/>
                  <a:ext cx="63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12" name="Ink 111">
                  <a:extLst>
                    <a:ext uri="{FF2B5EF4-FFF2-40B4-BE49-F238E27FC236}">
                      <a16:creationId xmlns:a16="http://schemas.microsoft.com/office/drawing/2014/main" id="{939B54B1-7C7F-AE2C-0BF3-4CDF0FFD6026}"/>
                    </a:ext>
                  </a:extLst>
                </p14:cNvPr>
                <p14:cNvContentPartPr/>
                <p14:nvPr/>
              </p14:nvContentPartPr>
              <p14:xfrm>
                <a:off x="1247203" y="3308374"/>
                <a:ext cx="66600" cy="37800"/>
              </p14:xfrm>
            </p:contentPart>
          </mc:Choice>
          <mc:Fallback>
            <p:pic>
              <p:nvPicPr>
                <p:cNvPr id="112" name="Ink 111">
                  <a:extLst>
                    <a:ext uri="{FF2B5EF4-FFF2-40B4-BE49-F238E27FC236}">
                      <a16:creationId xmlns:a16="http://schemas.microsoft.com/office/drawing/2014/main" id="{939B54B1-7C7F-AE2C-0BF3-4CDF0FFD6026}"/>
                    </a:ext>
                  </a:extLst>
                </p:cNvPr>
                <p:cNvPicPr/>
                <p:nvPr/>
              </p:nvPicPr>
              <p:blipFill>
                <a:blip r:embed="rId224"/>
                <a:stretch>
                  <a:fillRect/>
                </a:stretch>
              </p:blipFill>
              <p:spPr>
                <a:xfrm>
                  <a:off x="1229203" y="3290734"/>
                  <a:ext cx="1022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13" name="Ink 112">
                  <a:extLst>
                    <a:ext uri="{FF2B5EF4-FFF2-40B4-BE49-F238E27FC236}">
                      <a16:creationId xmlns:a16="http://schemas.microsoft.com/office/drawing/2014/main" id="{54FAC952-BB07-6058-A7C7-27A7C712D597}"/>
                    </a:ext>
                  </a:extLst>
                </p14:cNvPr>
                <p14:cNvContentPartPr/>
                <p14:nvPr/>
              </p14:nvContentPartPr>
              <p14:xfrm>
                <a:off x="1238203" y="3346534"/>
                <a:ext cx="51840" cy="96120"/>
              </p14:xfrm>
            </p:contentPart>
          </mc:Choice>
          <mc:Fallback>
            <p:pic>
              <p:nvPicPr>
                <p:cNvPr id="113" name="Ink 112">
                  <a:extLst>
                    <a:ext uri="{FF2B5EF4-FFF2-40B4-BE49-F238E27FC236}">
                      <a16:creationId xmlns:a16="http://schemas.microsoft.com/office/drawing/2014/main" id="{54FAC952-BB07-6058-A7C7-27A7C712D597}"/>
                    </a:ext>
                  </a:extLst>
                </p:cNvPr>
                <p:cNvPicPr/>
                <p:nvPr/>
              </p:nvPicPr>
              <p:blipFill>
                <a:blip r:embed="rId226"/>
                <a:stretch>
                  <a:fillRect/>
                </a:stretch>
              </p:blipFill>
              <p:spPr>
                <a:xfrm>
                  <a:off x="1220563" y="3328534"/>
                  <a:ext cx="87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14" name="Ink 113">
                  <a:extLst>
                    <a:ext uri="{FF2B5EF4-FFF2-40B4-BE49-F238E27FC236}">
                      <a16:creationId xmlns:a16="http://schemas.microsoft.com/office/drawing/2014/main" id="{56FAD33B-FA4B-B10E-E37D-8B276D9A1861}"/>
                    </a:ext>
                  </a:extLst>
                </p14:cNvPr>
                <p14:cNvContentPartPr/>
                <p14:nvPr/>
              </p14:nvContentPartPr>
              <p14:xfrm>
                <a:off x="1368163" y="3064654"/>
                <a:ext cx="253800" cy="93600"/>
              </p14:xfrm>
            </p:contentPart>
          </mc:Choice>
          <mc:Fallback>
            <p:pic>
              <p:nvPicPr>
                <p:cNvPr id="114" name="Ink 113">
                  <a:extLst>
                    <a:ext uri="{FF2B5EF4-FFF2-40B4-BE49-F238E27FC236}">
                      <a16:creationId xmlns:a16="http://schemas.microsoft.com/office/drawing/2014/main" id="{56FAD33B-FA4B-B10E-E37D-8B276D9A1861}"/>
                    </a:ext>
                  </a:extLst>
                </p:cNvPr>
                <p:cNvPicPr/>
                <p:nvPr/>
              </p:nvPicPr>
              <p:blipFill>
                <a:blip r:embed="rId228"/>
                <a:stretch>
                  <a:fillRect/>
                </a:stretch>
              </p:blipFill>
              <p:spPr>
                <a:xfrm>
                  <a:off x="1350163" y="3046654"/>
                  <a:ext cx="289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15" name="Ink 114">
                  <a:extLst>
                    <a:ext uri="{FF2B5EF4-FFF2-40B4-BE49-F238E27FC236}">
                      <a16:creationId xmlns:a16="http://schemas.microsoft.com/office/drawing/2014/main" id="{BE058C0E-4738-9144-B19F-0B1DE1F77876}"/>
                    </a:ext>
                  </a:extLst>
                </p14:cNvPr>
                <p14:cNvContentPartPr/>
                <p14:nvPr/>
              </p14:nvContentPartPr>
              <p14:xfrm>
                <a:off x="1398763" y="3172294"/>
                <a:ext cx="91080" cy="36360"/>
              </p14:xfrm>
            </p:contentPart>
          </mc:Choice>
          <mc:Fallback>
            <p:pic>
              <p:nvPicPr>
                <p:cNvPr id="115" name="Ink 114">
                  <a:extLst>
                    <a:ext uri="{FF2B5EF4-FFF2-40B4-BE49-F238E27FC236}">
                      <a16:creationId xmlns:a16="http://schemas.microsoft.com/office/drawing/2014/main" id="{BE058C0E-4738-9144-B19F-0B1DE1F77876}"/>
                    </a:ext>
                  </a:extLst>
                </p:cNvPr>
                <p:cNvPicPr/>
                <p:nvPr/>
              </p:nvPicPr>
              <p:blipFill>
                <a:blip r:embed="rId230"/>
                <a:stretch>
                  <a:fillRect/>
                </a:stretch>
              </p:blipFill>
              <p:spPr>
                <a:xfrm>
                  <a:off x="1381123" y="3154294"/>
                  <a:ext cx="126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16" name="Ink 115">
                  <a:extLst>
                    <a:ext uri="{FF2B5EF4-FFF2-40B4-BE49-F238E27FC236}">
                      <a16:creationId xmlns:a16="http://schemas.microsoft.com/office/drawing/2014/main" id="{F5ACBD4D-42D8-44D9-17B1-B0161E42CE77}"/>
                    </a:ext>
                  </a:extLst>
                </p14:cNvPr>
                <p14:cNvContentPartPr/>
                <p14:nvPr/>
              </p14:nvContentPartPr>
              <p14:xfrm>
                <a:off x="1310923" y="3225214"/>
                <a:ext cx="132120" cy="83160"/>
              </p14:xfrm>
            </p:contentPart>
          </mc:Choice>
          <mc:Fallback>
            <p:pic>
              <p:nvPicPr>
                <p:cNvPr id="116" name="Ink 115">
                  <a:extLst>
                    <a:ext uri="{FF2B5EF4-FFF2-40B4-BE49-F238E27FC236}">
                      <a16:creationId xmlns:a16="http://schemas.microsoft.com/office/drawing/2014/main" id="{F5ACBD4D-42D8-44D9-17B1-B0161E42CE77}"/>
                    </a:ext>
                  </a:extLst>
                </p:cNvPr>
                <p:cNvPicPr/>
                <p:nvPr/>
              </p:nvPicPr>
              <p:blipFill>
                <a:blip r:embed="rId232"/>
                <a:stretch>
                  <a:fillRect/>
                </a:stretch>
              </p:blipFill>
              <p:spPr>
                <a:xfrm>
                  <a:off x="1292923" y="3207214"/>
                  <a:ext cx="1677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17" name="Ink 116">
                  <a:extLst>
                    <a:ext uri="{FF2B5EF4-FFF2-40B4-BE49-F238E27FC236}">
                      <a16:creationId xmlns:a16="http://schemas.microsoft.com/office/drawing/2014/main" id="{732C4BE0-8465-5D53-5ADC-79FE3E0806B9}"/>
                    </a:ext>
                  </a:extLst>
                </p14:cNvPr>
                <p14:cNvContentPartPr/>
                <p14:nvPr/>
              </p14:nvContentPartPr>
              <p14:xfrm>
                <a:off x="1317403" y="3298294"/>
                <a:ext cx="52200" cy="36000"/>
              </p14:xfrm>
            </p:contentPart>
          </mc:Choice>
          <mc:Fallback>
            <p:pic>
              <p:nvPicPr>
                <p:cNvPr id="117" name="Ink 116">
                  <a:extLst>
                    <a:ext uri="{FF2B5EF4-FFF2-40B4-BE49-F238E27FC236}">
                      <a16:creationId xmlns:a16="http://schemas.microsoft.com/office/drawing/2014/main" id="{732C4BE0-8465-5D53-5ADC-79FE3E0806B9}"/>
                    </a:ext>
                  </a:extLst>
                </p:cNvPr>
                <p:cNvPicPr/>
                <p:nvPr/>
              </p:nvPicPr>
              <p:blipFill>
                <a:blip r:embed="rId234"/>
                <a:stretch>
                  <a:fillRect/>
                </a:stretch>
              </p:blipFill>
              <p:spPr>
                <a:xfrm>
                  <a:off x="1299763" y="3280654"/>
                  <a:ext cx="878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18" name="Ink 117">
                  <a:extLst>
                    <a:ext uri="{FF2B5EF4-FFF2-40B4-BE49-F238E27FC236}">
                      <a16:creationId xmlns:a16="http://schemas.microsoft.com/office/drawing/2014/main" id="{ABD649E6-8215-7E3C-DC60-E8C179BD24C2}"/>
                    </a:ext>
                  </a:extLst>
                </p14:cNvPr>
                <p14:cNvContentPartPr/>
                <p14:nvPr/>
              </p14:nvContentPartPr>
              <p14:xfrm>
                <a:off x="1367083" y="3287494"/>
                <a:ext cx="154440" cy="62640"/>
              </p14:xfrm>
            </p:contentPart>
          </mc:Choice>
          <mc:Fallback>
            <p:pic>
              <p:nvPicPr>
                <p:cNvPr id="118" name="Ink 117">
                  <a:extLst>
                    <a:ext uri="{FF2B5EF4-FFF2-40B4-BE49-F238E27FC236}">
                      <a16:creationId xmlns:a16="http://schemas.microsoft.com/office/drawing/2014/main" id="{ABD649E6-8215-7E3C-DC60-E8C179BD24C2}"/>
                    </a:ext>
                  </a:extLst>
                </p:cNvPr>
                <p:cNvPicPr/>
                <p:nvPr/>
              </p:nvPicPr>
              <p:blipFill>
                <a:blip r:embed="rId236"/>
                <a:stretch>
                  <a:fillRect/>
                </a:stretch>
              </p:blipFill>
              <p:spPr>
                <a:xfrm>
                  <a:off x="1349083" y="3269494"/>
                  <a:ext cx="1900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19" name="Ink 118">
                  <a:extLst>
                    <a:ext uri="{FF2B5EF4-FFF2-40B4-BE49-F238E27FC236}">
                      <a16:creationId xmlns:a16="http://schemas.microsoft.com/office/drawing/2014/main" id="{0EEDBF3B-0C35-3893-D631-0E6C8DE17E28}"/>
                    </a:ext>
                  </a:extLst>
                </p14:cNvPr>
                <p14:cNvContentPartPr/>
                <p14:nvPr/>
              </p14:nvContentPartPr>
              <p14:xfrm>
                <a:off x="1591003" y="3131974"/>
                <a:ext cx="68400" cy="53640"/>
              </p14:xfrm>
            </p:contentPart>
          </mc:Choice>
          <mc:Fallback>
            <p:pic>
              <p:nvPicPr>
                <p:cNvPr id="119" name="Ink 118">
                  <a:extLst>
                    <a:ext uri="{FF2B5EF4-FFF2-40B4-BE49-F238E27FC236}">
                      <a16:creationId xmlns:a16="http://schemas.microsoft.com/office/drawing/2014/main" id="{0EEDBF3B-0C35-3893-D631-0E6C8DE17E28}"/>
                    </a:ext>
                  </a:extLst>
                </p:cNvPr>
                <p:cNvPicPr/>
                <p:nvPr/>
              </p:nvPicPr>
              <p:blipFill>
                <a:blip r:embed="rId238"/>
                <a:stretch>
                  <a:fillRect/>
                </a:stretch>
              </p:blipFill>
              <p:spPr>
                <a:xfrm>
                  <a:off x="1573003" y="3114334"/>
                  <a:ext cx="1040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21" name="Ink 120">
                  <a:extLst>
                    <a:ext uri="{FF2B5EF4-FFF2-40B4-BE49-F238E27FC236}">
                      <a16:creationId xmlns:a16="http://schemas.microsoft.com/office/drawing/2014/main" id="{F1AB54CD-0282-ECEC-65ED-2D4A5644291A}"/>
                    </a:ext>
                  </a:extLst>
                </p14:cNvPr>
                <p14:cNvContentPartPr/>
                <p14:nvPr/>
              </p14:nvContentPartPr>
              <p14:xfrm>
                <a:off x="753643" y="3185614"/>
                <a:ext cx="25200" cy="6480"/>
              </p14:xfrm>
            </p:contentPart>
          </mc:Choice>
          <mc:Fallback>
            <p:pic>
              <p:nvPicPr>
                <p:cNvPr id="121" name="Ink 120">
                  <a:extLst>
                    <a:ext uri="{FF2B5EF4-FFF2-40B4-BE49-F238E27FC236}">
                      <a16:creationId xmlns:a16="http://schemas.microsoft.com/office/drawing/2014/main" id="{F1AB54CD-0282-ECEC-65ED-2D4A5644291A}"/>
                    </a:ext>
                  </a:extLst>
                </p:cNvPr>
                <p:cNvPicPr/>
                <p:nvPr/>
              </p:nvPicPr>
              <p:blipFill>
                <a:blip r:embed="rId240"/>
                <a:stretch>
                  <a:fillRect/>
                </a:stretch>
              </p:blipFill>
              <p:spPr>
                <a:xfrm>
                  <a:off x="735643" y="3167974"/>
                  <a:ext cx="60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22" name="Ink 121">
                  <a:extLst>
                    <a:ext uri="{FF2B5EF4-FFF2-40B4-BE49-F238E27FC236}">
                      <a16:creationId xmlns:a16="http://schemas.microsoft.com/office/drawing/2014/main" id="{405D9504-EB28-9CD9-680A-C7D6813750A0}"/>
                    </a:ext>
                  </a:extLst>
                </p14:cNvPr>
                <p14:cNvContentPartPr/>
                <p14:nvPr/>
              </p14:nvContentPartPr>
              <p14:xfrm>
                <a:off x="737803" y="3212614"/>
                <a:ext cx="82800" cy="123840"/>
              </p14:xfrm>
            </p:contentPart>
          </mc:Choice>
          <mc:Fallback>
            <p:pic>
              <p:nvPicPr>
                <p:cNvPr id="122" name="Ink 121">
                  <a:extLst>
                    <a:ext uri="{FF2B5EF4-FFF2-40B4-BE49-F238E27FC236}">
                      <a16:creationId xmlns:a16="http://schemas.microsoft.com/office/drawing/2014/main" id="{405D9504-EB28-9CD9-680A-C7D6813750A0}"/>
                    </a:ext>
                  </a:extLst>
                </p:cNvPr>
                <p:cNvPicPr/>
                <p:nvPr/>
              </p:nvPicPr>
              <p:blipFill>
                <a:blip r:embed="rId242"/>
                <a:stretch>
                  <a:fillRect/>
                </a:stretch>
              </p:blipFill>
              <p:spPr>
                <a:xfrm>
                  <a:off x="719803" y="3194614"/>
                  <a:ext cx="1184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23" name="Ink 122">
                  <a:extLst>
                    <a:ext uri="{FF2B5EF4-FFF2-40B4-BE49-F238E27FC236}">
                      <a16:creationId xmlns:a16="http://schemas.microsoft.com/office/drawing/2014/main" id="{898F0D7F-A39C-7DDF-BDCB-D26ACB6F6EE7}"/>
                    </a:ext>
                  </a:extLst>
                </p14:cNvPr>
                <p14:cNvContentPartPr/>
                <p14:nvPr/>
              </p14:nvContentPartPr>
              <p14:xfrm>
                <a:off x="705763" y="3351934"/>
                <a:ext cx="29160" cy="18360"/>
              </p14:xfrm>
            </p:contentPart>
          </mc:Choice>
          <mc:Fallback>
            <p:pic>
              <p:nvPicPr>
                <p:cNvPr id="123" name="Ink 122">
                  <a:extLst>
                    <a:ext uri="{FF2B5EF4-FFF2-40B4-BE49-F238E27FC236}">
                      <a16:creationId xmlns:a16="http://schemas.microsoft.com/office/drawing/2014/main" id="{898F0D7F-A39C-7DDF-BDCB-D26ACB6F6EE7}"/>
                    </a:ext>
                  </a:extLst>
                </p:cNvPr>
                <p:cNvPicPr/>
                <p:nvPr/>
              </p:nvPicPr>
              <p:blipFill>
                <a:blip r:embed="rId244"/>
                <a:stretch>
                  <a:fillRect/>
                </a:stretch>
              </p:blipFill>
              <p:spPr>
                <a:xfrm>
                  <a:off x="688123" y="3334294"/>
                  <a:ext cx="648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24" name="Ink 123">
                  <a:extLst>
                    <a:ext uri="{FF2B5EF4-FFF2-40B4-BE49-F238E27FC236}">
                      <a16:creationId xmlns:a16="http://schemas.microsoft.com/office/drawing/2014/main" id="{E52EA29C-5C23-9187-D969-B8BD8F473816}"/>
                    </a:ext>
                  </a:extLst>
                </p14:cNvPr>
                <p14:cNvContentPartPr/>
                <p14:nvPr/>
              </p14:nvContentPartPr>
              <p14:xfrm>
                <a:off x="743203" y="3406654"/>
                <a:ext cx="5040" cy="3960"/>
              </p14:xfrm>
            </p:contentPart>
          </mc:Choice>
          <mc:Fallback>
            <p:pic>
              <p:nvPicPr>
                <p:cNvPr id="124" name="Ink 123">
                  <a:extLst>
                    <a:ext uri="{FF2B5EF4-FFF2-40B4-BE49-F238E27FC236}">
                      <a16:creationId xmlns:a16="http://schemas.microsoft.com/office/drawing/2014/main" id="{E52EA29C-5C23-9187-D969-B8BD8F473816}"/>
                    </a:ext>
                  </a:extLst>
                </p:cNvPr>
                <p:cNvPicPr/>
                <p:nvPr/>
              </p:nvPicPr>
              <p:blipFill>
                <a:blip r:embed="rId246"/>
                <a:stretch>
                  <a:fillRect/>
                </a:stretch>
              </p:blipFill>
              <p:spPr>
                <a:xfrm>
                  <a:off x="725203" y="3389014"/>
                  <a:ext cx="406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25" name="Ink 124">
                  <a:extLst>
                    <a:ext uri="{FF2B5EF4-FFF2-40B4-BE49-F238E27FC236}">
                      <a16:creationId xmlns:a16="http://schemas.microsoft.com/office/drawing/2014/main" id="{6D574140-20E1-C445-F53D-223FFABFAB82}"/>
                    </a:ext>
                  </a:extLst>
                </p14:cNvPr>
                <p14:cNvContentPartPr/>
                <p14:nvPr/>
              </p14:nvContentPartPr>
              <p14:xfrm>
                <a:off x="782443" y="3171934"/>
                <a:ext cx="205560" cy="8280"/>
              </p14:xfrm>
            </p:contentPart>
          </mc:Choice>
          <mc:Fallback>
            <p:pic>
              <p:nvPicPr>
                <p:cNvPr id="125" name="Ink 124">
                  <a:extLst>
                    <a:ext uri="{FF2B5EF4-FFF2-40B4-BE49-F238E27FC236}">
                      <a16:creationId xmlns:a16="http://schemas.microsoft.com/office/drawing/2014/main" id="{6D574140-20E1-C445-F53D-223FFABFAB82}"/>
                    </a:ext>
                  </a:extLst>
                </p:cNvPr>
                <p:cNvPicPr/>
                <p:nvPr/>
              </p:nvPicPr>
              <p:blipFill>
                <a:blip r:embed="rId248"/>
                <a:stretch>
                  <a:fillRect/>
                </a:stretch>
              </p:blipFill>
              <p:spPr>
                <a:xfrm>
                  <a:off x="764803" y="3154294"/>
                  <a:ext cx="241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26" name="Ink 125">
                  <a:extLst>
                    <a:ext uri="{FF2B5EF4-FFF2-40B4-BE49-F238E27FC236}">
                      <a16:creationId xmlns:a16="http://schemas.microsoft.com/office/drawing/2014/main" id="{EAC6DDCB-03B7-06E6-727B-99DD624831C8}"/>
                    </a:ext>
                  </a:extLst>
                </p14:cNvPr>
                <p14:cNvContentPartPr/>
                <p14:nvPr/>
              </p14:nvContentPartPr>
              <p14:xfrm>
                <a:off x="805843" y="3263374"/>
                <a:ext cx="135720" cy="67320"/>
              </p14:xfrm>
            </p:contentPart>
          </mc:Choice>
          <mc:Fallback>
            <p:pic>
              <p:nvPicPr>
                <p:cNvPr id="126" name="Ink 125">
                  <a:extLst>
                    <a:ext uri="{FF2B5EF4-FFF2-40B4-BE49-F238E27FC236}">
                      <a16:creationId xmlns:a16="http://schemas.microsoft.com/office/drawing/2014/main" id="{EAC6DDCB-03B7-06E6-727B-99DD624831C8}"/>
                    </a:ext>
                  </a:extLst>
                </p:cNvPr>
                <p:cNvPicPr/>
                <p:nvPr/>
              </p:nvPicPr>
              <p:blipFill>
                <a:blip r:embed="rId250"/>
                <a:stretch>
                  <a:fillRect/>
                </a:stretch>
              </p:blipFill>
              <p:spPr>
                <a:xfrm>
                  <a:off x="788203" y="3245734"/>
                  <a:ext cx="1713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27" name="Ink 126">
                  <a:extLst>
                    <a:ext uri="{FF2B5EF4-FFF2-40B4-BE49-F238E27FC236}">
                      <a16:creationId xmlns:a16="http://schemas.microsoft.com/office/drawing/2014/main" id="{469F95A7-6862-594A-D94E-BF15A45D4EEF}"/>
                    </a:ext>
                  </a:extLst>
                </p14:cNvPr>
                <p14:cNvContentPartPr/>
                <p14:nvPr/>
              </p14:nvContentPartPr>
              <p14:xfrm>
                <a:off x="817363" y="3327094"/>
                <a:ext cx="29520" cy="27360"/>
              </p14:xfrm>
            </p:contentPart>
          </mc:Choice>
          <mc:Fallback>
            <p:pic>
              <p:nvPicPr>
                <p:cNvPr id="127" name="Ink 126">
                  <a:extLst>
                    <a:ext uri="{FF2B5EF4-FFF2-40B4-BE49-F238E27FC236}">
                      <a16:creationId xmlns:a16="http://schemas.microsoft.com/office/drawing/2014/main" id="{469F95A7-6862-594A-D94E-BF15A45D4EEF}"/>
                    </a:ext>
                  </a:extLst>
                </p:cNvPr>
                <p:cNvPicPr/>
                <p:nvPr/>
              </p:nvPicPr>
              <p:blipFill>
                <a:blip r:embed="rId252"/>
                <a:stretch>
                  <a:fillRect/>
                </a:stretch>
              </p:blipFill>
              <p:spPr>
                <a:xfrm>
                  <a:off x="799363" y="3309454"/>
                  <a:ext cx="651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28" name="Ink 127">
                  <a:extLst>
                    <a:ext uri="{FF2B5EF4-FFF2-40B4-BE49-F238E27FC236}">
                      <a16:creationId xmlns:a16="http://schemas.microsoft.com/office/drawing/2014/main" id="{1D133E0D-B26A-D13C-56C8-FB3C9CA95643}"/>
                    </a:ext>
                  </a:extLst>
                </p14:cNvPr>
                <p14:cNvContentPartPr/>
                <p14:nvPr/>
              </p14:nvContentPartPr>
              <p14:xfrm>
                <a:off x="837163" y="3357694"/>
                <a:ext cx="81000" cy="7200"/>
              </p14:xfrm>
            </p:contentPart>
          </mc:Choice>
          <mc:Fallback>
            <p:pic>
              <p:nvPicPr>
                <p:cNvPr id="128" name="Ink 127">
                  <a:extLst>
                    <a:ext uri="{FF2B5EF4-FFF2-40B4-BE49-F238E27FC236}">
                      <a16:creationId xmlns:a16="http://schemas.microsoft.com/office/drawing/2014/main" id="{1D133E0D-B26A-D13C-56C8-FB3C9CA95643}"/>
                    </a:ext>
                  </a:extLst>
                </p:cNvPr>
                <p:cNvPicPr/>
                <p:nvPr/>
              </p:nvPicPr>
              <p:blipFill>
                <a:blip r:embed="rId254"/>
                <a:stretch>
                  <a:fillRect/>
                </a:stretch>
              </p:blipFill>
              <p:spPr>
                <a:xfrm>
                  <a:off x="819523" y="3340054"/>
                  <a:ext cx="116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22" name="Ink 221">
                  <a:extLst>
                    <a:ext uri="{FF2B5EF4-FFF2-40B4-BE49-F238E27FC236}">
                      <a16:creationId xmlns:a16="http://schemas.microsoft.com/office/drawing/2014/main" id="{71C090F9-93A9-9411-A72D-5D5F1DFA892C}"/>
                    </a:ext>
                  </a:extLst>
                </p14:cNvPr>
                <p14:cNvContentPartPr/>
                <p14:nvPr/>
              </p14:nvContentPartPr>
              <p14:xfrm>
                <a:off x="1696123" y="3231120"/>
                <a:ext cx="82440" cy="39960"/>
              </p14:xfrm>
            </p:contentPart>
          </mc:Choice>
          <mc:Fallback>
            <p:pic>
              <p:nvPicPr>
                <p:cNvPr id="222" name="Ink 221">
                  <a:extLst>
                    <a:ext uri="{FF2B5EF4-FFF2-40B4-BE49-F238E27FC236}">
                      <a16:creationId xmlns:a16="http://schemas.microsoft.com/office/drawing/2014/main" id="{71C090F9-93A9-9411-A72D-5D5F1DFA892C}"/>
                    </a:ext>
                  </a:extLst>
                </p:cNvPr>
                <p:cNvPicPr/>
                <p:nvPr/>
              </p:nvPicPr>
              <p:blipFill>
                <a:blip r:embed="rId256"/>
                <a:stretch>
                  <a:fillRect/>
                </a:stretch>
              </p:blipFill>
              <p:spPr>
                <a:xfrm>
                  <a:off x="1678123" y="3213480"/>
                  <a:ext cx="118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23" name="Ink 222">
                  <a:extLst>
                    <a:ext uri="{FF2B5EF4-FFF2-40B4-BE49-F238E27FC236}">
                      <a16:creationId xmlns:a16="http://schemas.microsoft.com/office/drawing/2014/main" id="{329A5F59-2403-4654-3147-9E795EE09613}"/>
                    </a:ext>
                  </a:extLst>
                </p14:cNvPr>
                <p14:cNvContentPartPr/>
                <p14:nvPr/>
              </p14:nvContentPartPr>
              <p14:xfrm>
                <a:off x="1656163" y="3231480"/>
                <a:ext cx="96840" cy="63720"/>
              </p14:xfrm>
            </p:contentPart>
          </mc:Choice>
          <mc:Fallback>
            <p:pic>
              <p:nvPicPr>
                <p:cNvPr id="223" name="Ink 222">
                  <a:extLst>
                    <a:ext uri="{FF2B5EF4-FFF2-40B4-BE49-F238E27FC236}">
                      <a16:creationId xmlns:a16="http://schemas.microsoft.com/office/drawing/2014/main" id="{329A5F59-2403-4654-3147-9E795EE09613}"/>
                    </a:ext>
                  </a:extLst>
                </p:cNvPr>
                <p:cNvPicPr/>
                <p:nvPr/>
              </p:nvPicPr>
              <p:blipFill>
                <a:blip r:embed="rId258"/>
                <a:stretch>
                  <a:fillRect/>
                </a:stretch>
              </p:blipFill>
              <p:spPr>
                <a:xfrm>
                  <a:off x="1638163" y="3213480"/>
                  <a:ext cx="132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4" name="Ink 223">
                  <a:extLst>
                    <a:ext uri="{FF2B5EF4-FFF2-40B4-BE49-F238E27FC236}">
                      <a16:creationId xmlns:a16="http://schemas.microsoft.com/office/drawing/2014/main" id="{C784F972-0620-68F1-830D-A64D1D622BDA}"/>
                    </a:ext>
                  </a:extLst>
                </p14:cNvPr>
                <p14:cNvContentPartPr/>
                <p14:nvPr/>
              </p14:nvContentPartPr>
              <p14:xfrm>
                <a:off x="1707283" y="3216360"/>
                <a:ext cx="77400" cy="108720"/>
              </p14:xfrm>
            </p:contentPart>
          </mc:Choice>
          <mc:Fallback>
            <p:pic>
              <p:nvPicPr>
                <p:cNvPr id="224" name="Ink 223">
                  <a:extLst>
                    <a:ext uri="{FF2B5EF4-FFF2-40B4-BE49-F238E27FC236}">
                      <a16:creationId xmlns:a16="http://schemas.microsoft.com/office/drawing/2014/main" id="{C784F972-0620-68F1-830D-A64D1D622BDA}"/>
                    </a:ext>
                  </a:extLst>
                </p:cNvPr>
                <p:cNvPicPr/>
                <p:nvPr/>
              </p:nvPicPr>
              <p:blipFill>
                <a:blip r:embed="rId260"/>
                <a:stretch>
                  <a:fillRect/>
                </a:stretch>
              </p:blipFill>
              <p:spPr>
                <a:xfrm>
                  <a:off x="1689643" y="3198720"/>
                  <a:ext cx="113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5" name="Ink 224">
                  <a:extLst>
                    <a:ext uri="{FF2B5EF4-FFF2-40B4-BE49-F238E27FC236}">
                      <a16:creationId xmlns:a16="http://schemas.microsoft.com/office/drawing/2014/main" id="{DF698717-FED3-6B2B-8927-0656989D11D9}"/>
                    </a:ext>
                  </a:extLst>
                </p14:cNvPr>
                <p14:cNvContentPartPr/>
                <p14:nvPr/>
              </p14:nvContentPartPr>
              <p14:xfrm>
                <a:off x="1764163" y="3317160"/>
                <a:ext cx="3960" cy="6480"/>
              </p14:xfrm>
            </p:contentPart>
          </mc:Choice>
          <mc:Fallback>
            <p:pic>
              <p:nvPicPr>
                <p:cNvPr id="225" name="Ink 224">
                  <a:extLst>
                    <a:ext uri="{FF2B5EF4-FFF2-40B4-BE49-F238E27FC236}">
                      <a16:creationId xmlns:a16="http://schemas.microsoft.com/office/drawing/2014/main" id="{DF698717-FED3-6B2B-8927-0656989D11D9}"/>
                    </a:ext>
                  </a:extLst>
                </p:cNvPr>
                <p:cNvPicPr/>
                <p:nvPr/>
              </p:nvPicPr>
              <p:blipFill>
                <a:blip r:embed="rId262"/>
                <a:stretch>
                  <a:fillRect/>
                </a:stretch>
              </p:blipFill>
              <p:spPr>
                <a:xfrm>
                  <a:off x="1746163" y="3299520"/>
                  <a:ext cx="39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26" name="Ink 225">
                  <a:extLst>
                    <a:ext uri="{FF2B5EF4-FFF2-40B4-BE49-F238E27FC236}">
                      <a16:creationId xmlns:a16="http://schemas.microsoft.com/office/drawing/2014/main" id="{747168DE-7C59-9052-422C-4E413B9B6124}"/>
                    </a:ext>
                  </a:extLst>
                </p14:cNvPr>
                <p14:cNvContentPartPr/>
                <p14:nvPr/>
              </p14:nvContentPartPr>
              <p14:xfrm>
                <a:off x="1690723" y="3336960"/>
                <a:ext cx="113760" cy="93600"/>
              </p14:xfrm>
            </p:contentPart>
          </mc:Choice>
          <mc:Fallback>
            <p:pic>
              <p:nvPicPr>
                <p:cNvPr id="226" name="Ink 225">
                  <a:extLst>
                    <a:ext uri="{FF2B5EF4-FFF2-40B4-BE49-F238E27FC236}">
                      <a16:creationId xmlns:a16="http://schemas.microsoft.com/office/drawing/2014/main" id="{747168DE-7C59-9052-422C-4E413B9B6124}"/>
                    </a:ext>
                  </a:extLst>
                </p:cNvPr>
                <p:cNvPicPr/>
                <p:nvPr/>
              </p:nvPicPr>
              <p:blipFill>
                <a:blip r:embed="rId264"/>
                <a:stretch>
                  <a:fillRect/>
                </a:stretch>
              </p:blipFill>
              <p:spPr>
                <a:xfrm>
                  <a:off x="1672723" y="3318960"/>
                  <a:ext cx="149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27" name="Ink 226">
                  <a:extLst>
                    <a:ext uri="{FF2B5EF4-FFF2-40B4-BE49-F238E27FC236}">
                      <a16:creationId xmlns:a16="http://schemas.microsoft.com/office/drawing/2014/main" id="{FA69BA8E-101F-8660-0F38-F524AF89BA8B}"/>
                    </a:ext>
                  </a:extLst>
                </p14:cNvPr>
                <p14:cNvContentPartPr/>
                <p14:nvPr/>
              </p14:nvContentPartPr>
              <p14:xfrm>
                <a:off x="1682803" y="3425880"/>
                <a:ext cx="88200" cy="79200"/>
              </p14:xfrm>
            </p:contentPart>
          </mc:Choice>
          <mc:Fallback>
            <p:pic>
              <p:nvPicPr>
                <p:cNvPr id="227" name="Ink 226">
                  <a:extLst>
                    <a:ext uri="{FF2B5EF4-FFF2-40B4-BE49-F238E27FC236}">
                      <a16:creationId xmlns:a16="http://schemas.microsoft.com/office/drawing/2014/main" id="{FA69BA8E-101F-8660-0F38-F524AF89BA8B}"/>
                    </a:ext>
                  </a:extLst>
                </p:cNvPr>
                <p:cNvPicPr/>
                <p:nvPr/>
              </p:nvPicPr>
              <p:blipFill>
                <a:blip r:embed="rId266"/>
                <a:stretch>
                  <a:fillRect/>
                </a:stretch>
              </p:blipFill>
              <p:spPr>
                <a:xfrm>
                  <a:off x="1665163" y="3407880"/>
                  <a:ext cx="1238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29" name="Ink 228">
                  <a:extLst>
                    <a:ext uri="{FF2B5EF4-FFF2-40B4-BE49-F238E27FC236}">
                      <a16:creationId xmlns:a16="http://schemas.microsoft.com/office/drawing/2014/main" id="{EC2F0807-2EB3-32BC-A2DE-E82C797334DE}"/>
                    </a:ext>
                  </a:extLst>
                </p14:cNvPr>
                <p14:cNvContentPartPr/>
                <p14:nvPr/>
              </p14:nvContentPartPr>
              <p14:xfrm>
                <a:off x="1659403" y="3529200"/>
                <a:ext cx="128880" cy="90360"/>
              </p14:xfrm>
            </p:contentPart>
          </mc:Choice>
          <mc:Fallback>
            <p:pic>
              <p:nvPicPr>
                <p:cNvPr id="229" name="Ink 228">
                  <a:extLst>
                    <a:ext uri="{FF2B5EF4-FFF2-40B4-BE49-F238E27FC236}">
                      <a16:creationId xmlns:a16="http://schemas.microsoft.com/office/drawing/2014/main" id="{EC2F0807-2EB3-32BC-A2DE-E82C797334DE}"/>
                    </a:ext>
                  </a:extLst>
                </p:cNvPr>
                <p:cNvPicPr/>
                <p:nvPr/>
              </p:nvPicPr>
              <p:blipFill>
                <a:blip r:embed="rId268"/>
                <a:stretch>
                  <a:fillRect/>
                </a:stretch>
              </p:blipFill>
              <p:spPr>
                <a:xfrm>
                  <a:off x="1641763" y="3511560"/>
                  <a:ext cx="164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0" name="Ink 229">
                  <a:extLst>
                    <a:ext uri="{FF2B5EF4-FFF2-40B4-BE49-F238E27FC236}">
                      <a16:creationId xmlns:a16="http://schemas.microsoft.com/office/drawing/2014/main" id="{5641D377-E31C-2C80-A63D-2B385C6DC418}"/>
                    </a:ext>
                  </a:extLst>
                </p14:cNvPr>
                <p14:cNvContentPartPr/>
                <p14:nvPr/>
              </p14:nvContentPartPr>
              <p14:xfrm>
                <a:off x="1768843" y="3519840"/>
                <a:ext cx="7920" cy="4680"/>
              </p14:xfrm>
            </p:contentPart>
          </mc:Choice>
          <mc:Fallback>
            <p:pic>
              <p:nvPicPr>
                <p:cNvPr id="230" name="Ink 229">
                  <a:extLst>
                    <a:ext uri="{FF2B5EF4-FFF2-40B4-BE49-F238E27FC236}">
                      <a16:creationId xmlns:a16="http://schemas.microsoft.com/office/drawing/2014/main" id="{5641D377-E31C-2C80-A63D-2B385C6DC418}"/>
                    </a:ext>
                  </a:extLst>
                </p:cNvPr>
                <p:cNvPicPr/>
                <p:nvPr/>
              </p:nvPicPr>
              <p:blipFill>
                <a:blip r:embed="rId270"/>
                <a:stretch>
                  <a:fillRect/>
                </a:stretch>
              </p:blipFill>
              <p:spPr>
                <a:xfrm>
                  <a:off x="1751203" y="3502200"/>
                  <a:ext cx="435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31" name="Ink 230">
                  <a:extLst>
                    <a:ext uri="{FF2B5EF4-FFF2-40B4-BE49-F238E27FC236}">
                      <a16:creationId xmlns:a16="http://schemas.microsoft.com/office/drawing/2014/main" id="{D04320F0-8253-12E6-6C74-79247258E26B}"/>
                    </a:ext>
                  </a:extLst>
                </p14:cNvPr>
                <p14:cNvContentPartPr/>
                <p14:nvPr/>
              </p14:nvContentPartPr>
              <p14:xfrm>
                <a:off x="1667323" y="3512640"/>
                <a:ext cx="102240" cy="228960"/>
              </p14:xfrm>
            </p:contentPart>
          </mc:Choice>
          <mc:Fallback>
            <p:pic>
              <p:nvPicPr>
                <p:cNvPr id="231" name="Ink 230">
                  <a:extLst>
                    <a:ext uri="{FF2B5EF4-FFF2-40B4-BE49-F238E27FC236}">
                      <a16:creationId xmlns:a16="http://schemas.microsoft.com/office/drawing/2014/main" id="{D04320F0-8253-12E6-6C74-79247258E26B}"/>
                    </a:ext>
                  </a:extLst>
                </p:cNvPr>
                <p:cNvPicPr/>
                <p:nvPr/>
              </p:nvPicPr>
              <p:blipFill>
                <a:blip r:embed="rId272"/>
                <a:stretch>
                  <a:fillRect/>
                </a:stretch>
              </p:blipFill>
              <p:spPr>
                <a:xfrm>
                  <a:off x="1649323" y="3495000"/>
                  <a:ext cx="1378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33" name="Ink 232">
                  <a:extLst>
                    <a:ext uri="{FF2B5EF4-FFF2-40B4-BE49-F238E27FC236}">
                      <a16:creationId xmlns:a16="http://schemas.microsoft.com/office/drawing/2014/main" id="{228C8BFF-616D-F328-897E-697157BCD771}"/>
                    </a:ext>
                  </a:extLst>
                </p14:cNvPr>
                <p14:cNvContentPartPr/>
                <p14:nvPr/>
              </p14:nvContentPartPr>
              <p14:xfrm>
                <a:off x="1654723" y="3724680"/>
                <a:ext cx="134640" cy="69480"/>
              </p14:xfrm>
            </p:contentPart>
          </mc:Choice>
          <mc:Fallback>
            <p:pic>
              <p:nvPicPr>
                <p:cNvPr id="233" name="Ink 232">
                  <a:extLst>
                    <a:ext uri="{FF2B5EF4-FFF2-40B4-BE49-F238E27FC236}">
                      <a16:creationId xmlns:a16="http://schemas.microsoft.com/office/drawing/2014/main" id="{228C8BFF-616D-F328-897E-697157BCD771}"/>
                    </a:ext>
                  </a:extLst>
                </p:cNvPr>
                <p:cNvPicPr/>
                <p:nvPr/>
              </p:nvPicPr>
              <p:blipFill>
                <a:blip r:embed="rId274"/>
                <a:stretch>
                  <a:fillRect/>
                </a:stretch>
              </p:blipFill>
              <p:spPr>
                <a:xfrm>
                  <a:off x="1637083" y="3706680"/>
                  <a:ext cx="1702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34" name="Ink 233">
                  <a:extLst>
                    <a:ext uri="{FF2B5EF4-FFF2-40B4-BE49-F238E27FC236}">
                      <a16:creationId xmlns:a16="http://schemas.microsoft.com/office/drawing/2014/main" id="{45902E7D-301F-7AC0-9DC2-A2F5ED60F4A1}"/>
                    </a:ext>
                  </a:extLst>
                </p14:cNvPr>
                <p14:cNvContentPartPr/>
                <p14:nvPr/>
              </p14:nvContentPartPr>
              <p14:xfrm>
                <a:off x="1717003" y="3799560"/>
                <a:ext cx="56160" cy="62640"/>
              </p14:xfrm>
            </p:contentPart>
          </mc:Choice>
          <mc:Fallback>
            <p:pic>
              <p:nvPicPr>
                <p:cNvPr id="234" name="Ink 233">
                  <a:extLst>
                    <a:ext uri="{FF2B5EF4-FFF2-40B4-BE49-F238E27FC236}">
                      <a16:creationId xmlns:a16="http://schemas.microsoft.com/office/drawing/2014/main" id="{45902E7D-301F-7AC0-9DC2-A2F5ED60F4A1}"/>
                    </a:ext>
                  </a:extLst>
                </p:cNvPr>
                <p:cNvPicPr/>
                <p:nvPr/>
              </p:nvPicPr>
              <p:blipFill>
                <a:blip r:embed="rId276"/>
                <a:stretch>
                  <a:fillRect/>
                </a:stretch>
              </p:blipFill>
              <p:spPr>
                <a:xfrm>
                  <a:off x="1699003" y="3781560"/>
                  <a:ext cx="918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35" name="Ink 234">
                  <a:extLst>
                    <a:ext uri="{FF2B5EF4-FFF2-40B4-BE49-F238E27FC236}">
                      <a16:creationId xmlns:a16="http://schemas.microsoft.com/office/drawing/2014/main" id="{B9032E95-B309-3F15-B684-1DF95CD8A15F}"/>
                    </a:ext>
                  </a:extLst>
                </p14:cNvPr>
                <p14:cNvContentPartPr/>
                <p14:nvPr/>
              </p14:nvContentPartPr>
              <p14:xfrm>
                <a:off x="1698283" y="3849960"/>
                <a:ext cx="75240" cy="44640"/>
              </p14:xfrm>
            </p:contentPart>
          </mc:Choice>
          <mc:Fallback>
            <p:pic>
              <p:nvPicPr>
                <p:cNvPr id="235" name="Ink 234">
                  <a:extLst>
                    <a:ext uri="{FF2B5EF4-FFF2-40B4-BE49-F238E27FC236}">
                      <a16:creationId xmlns:a16="http://schemas.microsoft.com/office/drawing/2014/main" id="{B9032E95-B309-3F15-B684-1DF95CD8A15F}"/>
                    </a:ext>
                  </a:extLst>
                </p:cNvPr>
                <p:cNvPicPr/>
                <p:nvPr/>
              </p:nvPicPr>
              <p:blipFill>
                <a:blip r:embed="rId278"/>
                <a:stretch>
                  <a:fillRect/>
                </a:stretch>
              </p:blipFill>
              <p:spPr>
                <a:xfrm>
                  <a:off x="1680643" y="3832320"/>
                  <a:ext cx="110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36" name="Ink 235">
                  <a:extLst>
                    <a:ext uri="{FF2B5EF4-FFF2-40B4-BE49-F238E27FC236}">
                      <a16:creationId xmlns:a16="http://schemas.microsoft.com/office/drawing/2014/main" id="{B7C8999D-96CC-6702-F6AC-BC52BDCA0EBC}"/>
                    </a:ext>
                  </a:extLst>
                </p14:cNvPr>
                <p14:cNvContentPartPr/>
                <p14:nvPr/>
              </p14:nvContentPartPr>
              <p14:xfrm>
                <a:off x="1705483" y="3879480"/>
                <a:ext cx="54360" cy="41400"/>
              </p14:xfrm>
            </p:contentPart>
          </mc:Choice>
          <mc:Fallback>
            <p:pic>
              <p:nvPicPr>
                <p:cNvPr id="236" name="Ink 235">
                  <a:extLst>
                    <a:ext uri="{FF2B5EF4-FFF2-40B4-BE49-F238E27FC236}">
                      <a16:creationId xmlns:a16="http://schemas.microsoft.com/office/drawing/2014/main" id="{B7C8999D-96CC-6702-F6AC-BC52BDCA0EBC}"/>
                    </a:ext>
                  </a:extLst>
                </p:cNvPr>
                <p:cNvPicPr/>
                <p:nvPr/>
              </p:nvPicPr>
              <p:blipFill>
                <a:blip r:embed="rId280"/>
                <a:stretch>
                  <a:fillRect/>
                </a:stretch>
              </p:blipFill>
              <p:spPr>
                <a:xfrm>
                  <a:off x="1687483" y="3861480"/>
                  <a:ext cx="900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37" name="Ink 236">
                  <a:extLst>
                    <a:ext uri="{FF2B5EF4-FFF2-40B4-BE49-F238E27FC236}">
                      <a16:creationId xmlns:a16="http://schemas.microsoft.com/office/drawing/2014/main" id="{5DD9EC0C-4802-E36D-C3B5-68F716D4F3C3}"/>
                    </a:ext>
                  </a:extLst>
                </p14:cNvPr>
                <p14:cNvContentPartPr/>
                <p14:nvPr/>
              </p14:nvContentPartPr>
              <p14:xfrm>
                <a:off x="1646803" y="3922320"/>
                <a:ext cx="106200" cy="54720"/>
              </p14:xfrm>
            </p:contentPart>
          </mc:Choice>
          <mc:Fallback>
            <p:pic>
              <p:nvPicPr>
                <p:cNvPr id="237" name="Ink 236">
                  <a:extLst>
                    <a:ext uri="{FF2B5EF4-FFF2-40B4-BE49-F238E27FC236}">
                      <a16:creationId xmlns:a16="http://schemas.microsoft.com/office/drawing/2014/main" id="{5DD9EC0C-4802-E36D-C3B5-68F716D4F3C3}"/>
                    </a:ext>
                  </a:extLst>
                </p:cNvPr>
                <p:cNvPicPr/>
                <p:nvPr/>
              </p:nvPicPr>
              <p:blipFill>
                <a:blip r:embed="rId282"/>
                <a:stretch>
                  <a:fillRect/>
                </a:stretch>
              </p:blipFill>
              <p:spPr>
                <a:xfrm>
                  <a:off x="1629163" y="3904320"/>
                  <a:ext cx="1418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38" name="Ink 237">
                  <a:extLst>
                    <a:ext uri="{FF2B5EF4-FFF2-40B4-BE49-F238E27FC236}">
                      <a16:creationId xmlns:a16="http://schemas.microsoft.com/office/drawing/2014/main" id="{A3425FBB-F1AD-D973-A32C-5D6AFCEBEB5C}"/>
                    </a:ext>
                  </a:extLst>
                </p14:cNvPr>
                <p14:cNvContentPartPr/>
                <p14:nvPr/>
              </p14:nvContentPartPr>
              <p14:xfrm>
                <a:off x="1772803" y="3959040"/>
                <a:ext cx="5040" cy="10440"/>
              </p14:xfrm>
            </p:contentPart>
          </mc:Choice>
          <mc:Fallback>
            <p:pic>
              <p:nvPicPr>
                <p:cNvPr id="238" name="Ink 237">
                  <a:extLst>
                    <a:ext uri="{FF2B5EF4-FFF2-40B4-BE49-F238E27FC236}">
                      <a16:creationId xmlns:a16="http://schemas.microsoft.com/office/drawing/2014/main" id="{A3425FBB-F1AD-D973-A32C-5D6AFCEBEB5C}"/>
                    </a:ext>
                  </a:extLst>
                </p:cNvPr>
                <p:cNvPicPr/>
                <p:nvPr/>
              </p:nvPicPr>
              <p:blipFill>
                <a:blip r:embed="rId284"/>
                <a:stretch>
                  <a:fillRect/>
                </a:stretch>
              </p:blipFill>
              <p:spPr>
                <a:xfrm>
                  <a:off x="1755163" y="3941400"/>
                  <a:ext cx="406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39" name="Ink 238">
                  <a:extLst>
                    <a:ext uri="{FF2B5EF4-FFF2-40B4-BE49-F238E27FC236}">
                      <a16:creationId xmlns:a16="http://schemas.microsoft.com/office/drawing/2014/main" id="{37FE0D39-FA1C-1023-E5EA-6BBB14E7C1A8}"/>
                    </a:ext>
                  </a:extLst>
                </p14:cNvPr>
                <p14:cNvContentPartPr/>
                <p14:nvPr/>
              </p14:nvContentPartPr>
              <p14:xfrm>
                <a:off x="1716283" y="4002240"/>
                <a:ext cx="11880" cy="6120"/>
              </p14:xfrm>
            </p:contentPart>
          </mc:Choice>
          <mc:Fallback>
            <p:pic>
              <p:nvPicPr>
                <p:cNvPr id="239" name="Ink 238">
                  <a:extLst>
                    <a:ext uri="{FF2B5EF4-FFF2-40B4-BE49-F238E27FC236}">
                      <a16:creationId xmlns:a16="http://schemas.microsoft.com/office/drawing/2014/main" id="{37FE0D39-FA1C-1023-E5EA-6BBB14E7C1A8}"/>
                    </a:ext>
                  </a:extLst>
                </p:cNvPr>
                <p:cNvPicPr/>
                <p:nvPr/>
              </p:nvPicPr>
              <p:blipFill>
                <a:blip r:embed="rId286"/>
                <a:stretch>
                  <a:fillRect/>
                </a:stretch>
              </p:blipFill>
              <p:spPr>
                <a:xfrm>
                  <a:off x="1698283" y="3984240"/>
                  <a:ext cx="475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40" name="Ink 239">
                  <a:extLst>
                    <a:ext uri="{FF2B5EF4-FFF2-40B4-BE49-F238E27FC236}">
                      <a16:creationId xmlns:a16="http://schemas.microsoft.com/office/drawing/2014/main" id="{F229D9E8-84CC-2586-6D0B-7FAB4C94E1E2}"/>
                    </a:ext>
                  </a:extLst>
                </p14:cNvPr>
                <p14:cNvContentPartPr/>
                <p14:nvPr/>
              </p14:nvContentPartPr>
              <p14:xfrm>
                <a:off x="1716283" y="4003320"/>
                <a:ext cx="46440" cy="34920"/>
              </p14:xfrm>
            </p:contentPart>
          </mc:Choice>
          <mc:Fallback>
            <p:pic>
              <p:nvPicPr>
                <p:cNvPr id="240" name="Ink 239">
                  <a:extLst>
                    <a:ext uri="{FF2B5EF4-FFF2-40B4-BE49-F238E27FC236}">
                      <a16:creationId xmlns:a16="http://schemas.microsoft.com/office/drawing/2014/main" id="{F229D9E8-84CC-2586-6D0B-7FAB4C94E1E2}"/>
                    </a:ext>
                  </a:extLst>
                </p:cNvPr>
                <p:cNvPicPr/>
                <p:nvPr/>
              </p:nvPicPr>
              <p:blipFill>
                <a:blip r:embed="rId288"/>
                <a:stretch>
                  <a:fillRect/>
                </a:stretch>
              </p:blipFill>
              <p:spPr>
                <a:xfrm>
                  <a:off x="1698643" y="3985680"/>
                  <a:ext cx="820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41" name="Ink 240">
                  <a:extLst>
                    <a:ext uri="{FF2B5EF4-FFF2-40B4-BE49-F238E27FC236}">
                      <a16:creationId xmlns:a16="http://schemas.microsoft.com/office/drawing/2014/main" id="{9373021A-4908-1BC8-56D5-F96EBF19DFF7}"/>
                    </a:ext>
                  </a:extLst>
                </p14:cNvPr>
                <p14:cNvContentPartPr/>
                <p14:nvPr/>
              </p14:nvContentPartPr>
              <p14:xfrm>
                <a:off x="1714483" y="4017720"/>
                <a:ext cx="75960" cy="66960"/>
              </p14:xfrm>
            </p:contentPart>
          </mc:Choice>
          <mc:Fallback>
            <p:pic>
              <p:nvPicPr>
                <p:cNvPr id="241" name="Ink 240">
                  <a:extLst>
                    <a:ext uri="{FF2B5EF4-FFF2-40B4-BE49-F238E27FC236}">
                      <a16:creationId xmlns:a16="http://schemas.microsoft.com/office/drawing/2014/main" id="{9373021A-4908-1BC8-56D5-F96EBF19DFF7}"/>
                    </a:ext>
                  </a:extLst>
                </p:cNvPr>
                <p:cNvPicPr/>
                <p:nvPr/>
              </p:nvPicPr>
              <p:blipFill>
                <a:blip r:embed="rId290"/>
                <a:stretch>
                  <a:fillRect/>
                </a:stretch>
              </p:blipFill>
              <p:spPr>
                <a:xfrm>
                  <a:off x="1696483" y="4000080"/>
                  <a:ext cx="1116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42" name="Ink 241">
                  <a:extLst>
                    <a:ext uri="{FF2B5EF4-FFF2-40B4-BE49-F238E27FC236}">
                      <a16:creationId xmlns:a16="http://schemas.microsoft.com/office/drawing/2014/main" id="{F7CF1EDC-24C6-2CBF-F097-40E7D7C61EFB}"/>
                    </a:ext>
                  </a:extLst>
                </p14:cNvPr>
                <p14:cNvContentPartPr/>
                <p14:nvPr/>
              </p14:nvContentPartPr>
              <p14:xfrm>
                <a:off x="1673443" y="4073520"/>
                <a:ext cx="84960" cy="48960"/>
              </p14:xfrm>
            </p:contentPart>
          </mc:Choice>
          <mc:Fallback>
            <p:pic>
              <p:nvPicPr>
                <p:cNvPr id="242" name="Ink 241">
                  <a:extLst>
                    <a:ext uri="{FF2B5EF4-FFF2-40B4-BE49-F238E27FC236}">
                      <a16:creationId xmlns:a16="http://schemas.microsoft.com/office/drawing/2014/main" id="{F7CF1EDC-24C6-2CBF-F097-40E7D7C61EFB}"/>
                    </a:ext>
                  </a:extLst>
                </p:cNvPr>
                <p:cNvPicPr/>
                <p:nvPr/>
              </p:nvPicPr>
              <p:blipFill>
                <a:blip r:embed="rId292"/>
                <a:stretch>
                  <a:fillRect/>
                </a:stretch>
              </p:blipFill>
              <p:spPr>
                <a:xfrm>
                  <a:off x="1655803" y="4055520"/>
                  <a:ext cx="1206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44" name="Ink 243">
                  <a:extLst>
                    <a:ext uri="{FF2B5EF4-FFF2-40B4-BE49-F238E27FC236}">
                      <a16:creationId xmlns:a16="http://schemas.microsoft.com/office/drawing/2014/main" id="{ED82DF7B-CDAC-29A7-3EB3-AC96B0F15881}"/>
                    </a:ext>
                  </a:extLst>
                </p14:cNvPr>
                <p14:cNvContentPartPr/>
                <p14:nvPr/>
              </p14:nvContentPartPr>
              <p14:xfrm>
                <a:off x="1712683" y="3978480"/>
                <a:ext cx="5400" cy="1080"/>
              </p14:xfrm>
            </p:contentPart>
          </mc:Choice>
          <mc:Fallback>
            <p:pic>
              <p:nvPicPr>
                <p:cNvPr id="244" name="Ink 243">
                  <a:extLst>
                    <a:ext uri="{FF2B5EF4-FFF2-40B4-BE49-F238E27FC236}">
                      <a16:creationId xmlns:a16="http://schemas.microsoft.com/office/drawing/2014/main" id="{ED82DF7B-CDAC-29A7-3EB3-AC96B0F15881}"/>
                    </a:ext>
                  </a:extLst>
                </p:cNvPr>
                <p:cNvPicPr/>
                <p:nvPr/>
              </p:nvPicPr>
              <p:blipFill>
                <a:blip r:embed="rId294"/>
                <a:stretch>
                  <a:fillRect/>
                </a:stretch>
              </p:blipFill>
              <p:spPr>
                <a:xfrm>
                  <a:off x="1694683" y="3960480"/>
                  <a:ext cx="410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45" name="Ink 244">
                  <a:extLst>
                    <a:ext uri="{FF2B5EF4-FFF2-40B4-BE49-F238E27FC236}">
                      <a16:creationId xmlns:a16="http://schemas.microsoft.com/office/drawing/2014/main" id="{B5BC37AD-03AC-512F-C688-563B67F1EF35}"/>
                    </a:ext>
                  </a:extLst>
                </p14:cNvPr>
                <p14:cNvContentPartPr/>
                <p14:nvPr/>
              </p14:nvContentPartPr>
              <p14:xfrm>
                <a:off x="1741123" y="3946800"/>
                <a:ext cx="28440" cy="14040"/>
              </p14:xfrm>
            </p:contentPart>
          </mc:Choice>
          <mc:Fallback>
            <p:pic>
              <p:nvPicPr>
                <p:cNvPr id="245" name="Ink 244">
                  <a:extLst>
                    <a:ext uri="{FF2B5EF4-FFF2-40B4-BE49-F238E27FC236}">
                      <a16:creationId xmlns:a16="http://schemas.microsoft.com/office/drawing/2014/main" id="{B5BC37AD-03AC-512F-C688-563B67F1EF35}"/>
                    </a:ext>
                  </a:extLst>
                </p:cNvPr>
                <p:cNvPicPr/>
                <p:nvPr/>
              </p:nvPicPr>
              <p:blipFill>
                <a:blip r:embed="rId296"/>
                <a:stretch>
                  <a:fillRect/>
                </a:stretch>
              </p:blipFill>
              <p:spPr>
                <a:xfrm>
                  <a:off x="1723123" y="3928800"/>
                  <a:ext cx="64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46" name="Ink 245">
                  <a:extLst>
                    <a:ext uri="{FF2B5EF4-FFF2-40B4-BE49-F238E27FC236}">
                      <a16:creationId xmlns:a16="http://schemas.microsoft.com/office/drawing/2014/main" id="{79950115-20EB-B328-34B4-86D81645A8D4}"/>
                    </a:ext>
                  </a:extLst>
                </p14:cNvPr>
                <p14:cNvContentPartPr/>
                <p14:nvPr/>
              </p14:nvContentPartPr>
              <p14:xfrm>
                <a:off x="1692883" y="3978480"/>
                <a:ext cx="77760" cy="27720"/>
              </p14:xfrm>
            </p:contentPart>
          </mc:Choice>
          <mc:Fallback>
            <p:pic>
              <p:nvPicPr>
                <p:cNvPr id="246" name="Ink 245">
                  <a:extLst>
                    <a:ext uri="{FF2B5EF4-FFF2-40B4-BE49-F238E27FC236}">
                      <a16:creationId xmlns:a16="http://schemas.microsoft.com/office/drawing/2014/main" id="{79950115-20EB-B328-34B4-86D81645A8D4}"/>
                    </a:ext>
                  </a:extLst>
                </p:cNvPr>
                <p:cNvPicPr/>
                <p:nvPr/>
              </p:nvPicPr>
              <p:blipFill>
                <a:blip r:embed="rId298"/>
                <a:stretch>
                  <a:fillRect/>
                </a:stretch>
              </p:blipFill>
              <p:spPr>
                <a:xfrm>
                  <a:off x="1675243" y="3960480"/>
                  <a:ext cx="1134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48" name="Ink 247">
                  <a:extLst>
                    <a:ext uri="{FF2B5EF4-FFF2-40B4-BE49-F238E27FC236}">
                      <a16:creationId xmlns:a16="http://schemas.microsoft.com/office/drawing/2014/main" id="{84EAE3E6-267B-61ED-B447-513B28D5CF70}"/>
                    </a:ext>
                  </a:extLst>
                </p14:cNvPr>
                <p14:cNvContentPartPr/>
                <p14:nvPr/>
              </p14:nvContentPartPr>
              <p14:xfrm>
                <a:off x="1697203" y="4117800"/>
                <a:ext cx="76680" cy="69120"/>
              </p14:xfrm>
            </p:contentPart>
          </mc:Choice>
          <mc:Fallback>
            <p:pic>
              <p:nvPicPr>
                <p:cNvPr id="248" name="Ink 247">
                  <a:extLst>
                    <a:ext uri="{FF2B5EF4-FFF2-40B4-BE49-F238E27FC236}">
                      <a16:creationId xmlns:a16="http://schemas.microsoft.com/office/drawing/2014/main" id="{84EAE3E6-267B-61ED-B447-513B28D5CF70}"/>
                    </a:ext>
                  </a:extLst>
                </p:cNvPr>
                <p:cNvPicPr/>
                <p:nvPr/>
              </p:nvPicPr>
              <p:blipFill>
                <a:blip r:embed="rId300"/>
                <a:stretch>
                  <a:fillRect/>
                </a:stretch>
              </p:blipFill>
              <p:spPr>
                <a:xfrm>
                  <a:off x="1679203" y="4099800"/>
                  <a:ext cx="112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49" name="Ink 248">
                  <a:extLst>
                    <a:ext uri="{FF2B5EF4-FFF2-40B4-BE49-F238E27FC236}">
                      <a16:creationId xmlns:a16="http://schemas.microsoft.com/office/drawing/2014/main" id="{EDD427F3-174A-7215-8160-C3311BCD54D0}"/>
                    </a:ext>
                  </a:extLst>
                </p14:cNvPr>
                <p14:cNvContentPartPr/>
                <p14:nvPr/>
              </p14:nvContentPartPr>
              <p14:xfrm>
                <a:off x="1715563" y="4211400"/>
                <a:ext cx="20880" cy="16920"/>
              </p14:xfrm>
            </p:contentPart>
          </mc:Choice>
          <mc:Fallback>
            <p:pic>
              <p:nvPicPr>
                <p:cNvPr id="249" name="Ink 248">
                  <a:extLst>
                    <a:ext uri="{FF2B5EF4-FFF2-40B4-BE49-F238E27FC236}">
                      <a16:creationId xmlns:a16="http://schemas.microsoft.com/office/drawing/2014/main" id="{EDD427F3-174A-7215-8160-C3311BCD54D0}"/>
                    </a:ext>
                  </a:extLst>
                </p:cNvPr>
                <p:cNvPicPr/>
                <p:nvPr/>
              </p:nvPicPr>
              <p:blipFill>
                <a:blip r:embed="rId302"/>
                <a:stretch>
                  <a:fillRect/>
                </a:stretch>
              </p:blipFill>
              <p:spPr>
                <a:xfrm>
                  <a:off x="1697563" y="4193760"/>
                  <a:ext cx="56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50" name="Ink 249">
                  <a:extLst>
                    <a:ext uri="{FF2B5EF4-FFF2-40B4-BE49-F238E27FC236}">
                      <a16:creationId xmlns:a16="http://schemas.microsoft.com/office/drawing/2014/main" id="{F41BEAAA-C229-D143-5352-4089088D3C60}"/>
                    </a:ext>
                  </a:extLst>
                </p14:cNvPr>
                <p14:cNvContentPartPr/>
                <p14:nvPr/>
              </p14:nvContentPartPr>
              <p14:xfrm>
                <a:off x="1709803" y="4189080"/>
                <a:ext cx="78120" cy="100440"/>
              </p14:xfrm>
            </p:contentPart>
          </mc:Choice>
          <mc:Fallback>
            <p:pic>
              <p:nvPicPr>
                <p:cNvPr id="250" name="Ink 249">
                  <a:extLst>
                    <a:ext uri="{FF2B5EF4-FFF2-40B4-BE49-F238E27FC236}">
                      <a16:creationId xmlns:a16="http://schemas.microsoft.com/office/drawing/2014/main" id="{F41BEAAA-C229-D143-5352-4089088D3C60}"/>
                    </a:ext>
                  </a:extLst>
                </p:cNvPr>
                <p:cNvPicPr/>
                <p:nvPr/>
              </p:nvPicPr>
              <p:blipFill>
                <a:blip r:embed="rId304"/>
                <a:stretch>
                  <a:fillRect/>
                </a:stretch>
              </p:blipFill>
              <p:spPr>
                <a:xfrm>
                  <a:off x="1691803" y="4171440"/>
                  <a:ext cx="113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51" name="Ink 250">
                  <a:extLst>
                    <a:ext uri="{FF2B5EF4-FFF2-40B4-BE49-F238E27FC236}">
                      <a16:creationId xmlns:a16="http://schemas.microsoft.com/office/drawing/2014/main" id="{5C17A183-1CC7-8FC9-CD17-5DFC1434894E}"/>
                    </a:ext>
                  </a:extLst>
                </p14:cNvPr>
                <p14:cNvContentPartPr/>
                <p14:nvPr/>
              </p14:nvContentPartPr>
              <p14:xfrm>
                <a:off x="1715923" y="4315080"/>
                <a:ext cx="84960" cy="63360"/>
              </p14:xfrm>
            </p:contentPart>
          </mc:Choice>
          <mc:Fallback>
            <p:pic>
              <p:nvPicPr>
                <p:cNvPr id="251" name="Ink 250">
                  <a:extLst>
                    <a:ext uri="{FF2B5EF4-FFF2-40B4-BE49-F238E27FC236}">
                      <a16:creationId xmlns:a16="http://schemas.microsoft.com/office/drawing/2014/main" id="{5C17A183-1CC7-8FC9-CD17-5DFC1434894E}"/>
                    </a:ext>
                  </a:extLst>
                </p:cNvPr>
                <p:cNvPicPr/>
                <p:nvPr/>
              </p:nvPicPr>
              <p:blipFill>
                <a:blip r:embed="rId306"/>
                <a:stretch>
                  <a:fillRect/>
                </a:stretch>
              </p:blipFill>
              <p:spPr>
                <a:xfrm>
                  <a:off x="1698283" y="4297440"/>
                  <a:ext cx="1206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52" name="Ink 251">
                  <a:extLst>
                    <a:ext uri="{FF2B5EF4-FFF2-40B4-BE49-F238E27FC236}">
                      <a16:creationId xmlns:a16="http://schemas.microsoft.com/office/drawing/2014/main" id="{B9D962F4-BB32-C2B7-36CE-7FB1DAFE07D0}"/>
                    </a:ext>
                  </a:extLst>
                </p14:cNvPr>
                <p14:cNvContentPartPr/>
                <p14:nvPr/>
              </p14:nvContentPartPr>
              <p14:xfrm>
                <a:off x="1643203" y="4407600"/>
                <a:ext cx="39240" cy="17280"/>
              </p14:xfrm>
            </p:contentPart>
          </mc:Choice>
          <mc:Fallback>
            <p:pic>
              <p:nvPicPr>
                <p:cNvPr id="252" name="Ink 251">
                  <a:extLst>
                    <a:ext uri="{FF2B5EF4-FFF2-40B4-BE49-F238E27FC236}">
                      <a16:creationId xmlns:a16="http://schemas.microsoft.com/office/drawing/2014/main" id="{B9D962F4-BB32-C2B7-36CE-7FB1DAFE07D0}"/>
                    </a:ext>
                  </a:extLst>
                </p:cNvPr>
                <p:cNvPicPr/>
                <p:nvPr/>
              </p:nvPicPr>
              <p:blipFill>
                <a:blip r:embed="rId308"/>
                <a:stretch>
                  <a:fillRect/>
                </a:stretch>
              </p:blipFill>
              <p:spPr>
                <a:xfrm>
                  <a:off x="1625563" y="4389960"/>
                  <a:ext cx="748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54" name="Ink 253">
                  <a:extLst>
                    <a:ext uri="{FF2B5EF4-FFF2-40B4-BE49-F238E27FC236}">
                      <a16:creationId xmlns:a16="http://schemas.microsoft.com/office/drawing/2014/main" id="{F83F8964-C922-5B36-657B-A0AD242E6BEA}"/>
                    </a:ext>
                  </a:extLst>
                </p14:cNvPr>
                <p14:cNvContentPartPr/>
                <p14:nvPr/>
              </p14:nvContentPartPr>
              <p14:xfrm>
                <a:off x="1519363" y="4267560"/>
                <a:ext cx="141120" cy="88920"/>
              </p14:xfrm>
            </p:contentPart>
          </mc:Choice>
          <mc:Fallback>
            <p:pic>
              <p:nvPicPr>
                <p:cNvPr id="254" name="Ink 253">
                  <a:extLst>
                    <a:ext uri="{FF2B5EF4-FFF2-40B4-BE49-F238E27FC236}">
                      <a16:creationId xmlns:a16="http://schemas.microsoft.com/office/drawing/2014/main" id="{F83F8964-C922-5B36-657B-A0AD242E6BEA}"/>
                    </a:ext>
                  </a:extLst>
                </p:cNvPr>
                <p:cNvPicPr/>
                <p:nvPr/>
              </p:nvPicPr>
              <p:blipFill>
                <a:blip r:embed="rId310"/>
                <a:stretch>
                  <a:fillRect/>
                </a:stretch>
              </p:blipFill>
              <p:spPr>
                <a:xfrm>
                  <a:off x="1501363" y="4249560"/>
                  <a:ext cx="1767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55" name="Ink 254">
                  <a:extLst>
                    <a:ext uri="{FF2B5EF4-FFF2-40B4-BE49-F238E27FC236}">
                      <a16:creationId xmlns:a16="http://schemas.microsoft.com/office/drawing/2014/main" id="{B7AFB09B-9672-87A5-FBA1-D04C80CBF240}"/>
                    </a:ext>
                  </a:extLst>
                </p14:cNvPr>
                <p14:cNvContentPartPr/>
                <p14:nvPr/>
              </p14:nvContentPartPr>
              <p14:xfrm>
                <a:off x="1430083" y="4210680"/>
                <a:ext cx="208800" cy="130320"/>
              </p14:xfrm>
            </p:contentPart>
          </mc:Choice>
          <mc:Fallback>
            <p:pic>
              <p:nvPicPr>
                <p:cNvPr id="255" name="Ink 254">
                  <a:extLst>
                    <a:ext uri="{FF2B5EF4-FFF2-40B4-BE49-F238E27FC236}">
                      <a16:creationId xmlns:a16="http://schemas.microsoft.com/office/drawing/2014/main" id="{B7AFB09B-9672-87A5-FBA1-D04C80CBF240}"/>
                    </a:ext>
                  </a:extLst>
                </p:cNvPr>
                <p:cNvPicPr/>
                <p:nvPr/>
              </p:nvPicPr>
              <p:blipFill>
                <a:blip r:embed="rId312"/>
                <a:stretch>
                  <a:fillRect/>
                </a:stretch>
              </p:blipFill>
              <p:spPr>
                <a:xfrm>
                  <a:off x="1412443" y="4193040"/>
                  <a:ext cx="2444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56" name="Ink 255">
                  <a:extLst>
                    <a:ext uri="{FF2B5EF4-FFF2-40B4-BE49-F238E27FC236}">
                      <a16:creationId xmlns:a16="http://schemas.microsoft.com/office/drawing/2014/main" id="{40ABC930-324F-2F2C-97CF-230CE1EC05FE}"/>
                    </a:ext>
                  </a:extLst>
                </p14:cNvPr>
                <p14:cNvContentPartPr/>
                <p14:nvPr/>
              </p14:nvContentPartPr>
              <p14:xfrm>
                <a:off x="1585243" y="4145520"/>
                <a:ext cx="159840" cy="73440"/>
              </p14:xfrm>
            </p:contentPart>
          </mc:Choice>
          <mc:Fallback>
            <p:pic>
              <p:nvPicPr>
                <p:cNvPr id="256" name="Ink 255">
                  <a:extLst>
                    <a:ext uri="{FF2B5EF4-FFF2-40B4-BE49-F238E27FC236}">
                      <a16:creationId xmlns:a16="http://schemas.microsoft.com/office/drawing/2014/main" id="{40ABC930-324F-2F2C-97CF-230CE1EC05FE}"/>
                    </a:ext>
                  </a:extLst>
                </p:cNvPr>
                <p:cNvPicPr/>
                <p:nvPr/>
              </p:nvPicPr>
              <p:blipFill>
                <a:blip r:embed="rId314"/>
                <a:stretch>
                  <a:fillRect/>
                </a:stretch>
              </p:blipFill>
              <p:spPr>
                <a:xfrm>
                  <a:off x="1567243" y="4127520"/>
                  <a:ext cx="1954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57" name="Ink 256">
                  <a:extLst>
                    <a:ext uri="{FF2B5EF4-FFF2-40B4-BE49-F238E27FC236}">
                      <a16:creationId xmlns:a16="http://schemas.microsoft.com/office/drawing/2014/main" id="{71B79B67-9D76-EE5A-07F3-3EDBC38DC032}"/>
                    </a:ext>
                  </a:extLst>
                </p14:cNvPr>
                <p14:cNvContentPartPr/>
                <p14:nvPr/>
              </p14:nvContentPartPr>
              <p14:xfrm>
                <a:off x="1611163" y="4261080"/>
                <a:ext cx="70200" cy="42840"/>
              </p14:xfrm>
            </p:contentPart>
          </mc:Choice>
          <mc:Fallback>
            <p:pic>
              <p:nvPicPr>
                <p:cNvPr id="257" name="Ink 256">
                  <a:extLst>
                    <a:ext uri="{FF2B5EF4-FFF2-40B4-BE49-F238E27FC236}">
                      <a16:creationId xmlns:a16="http://schemas.microsoft.com/office/drawing/2014/main" id="{71B79B67-9D76-EE5A-07F3-3EDBC38DC032}"/>
                    </a:ext>
                  </a:extLst>
                </p:cNvPr>
                <p:cNvPicPr/>
                <p:nvPr/>
              </p:nvPicPr>
              <p:blipFill>
                <a:blip r:embed="rId316"/>
                <a:stretch>
                  <a:fillRect/>
                </a:stretch>
              </p:blipFill>
              <p:spPr>
                <a:xfrm>
                  <a:off x="1593163" y="4243440"/>
                  <a:ext cx="1058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58" name="Ink 257">
                  <a:extLst>
                    <a:ext uri="{FF2B5EF4-FFF2-40B4-BE49-F238E27FC236}">
                      <a16:creationId xmlns:a16="http://schemas.microsoft.com/office/drawing/2014/main" id="{46224607-590D-DD44-5708-A1B93DB1A014}"/>
                    </a:ext>
                  </a:extLst>
                </p14:cNvPr>
                <p14:cNvContentPartPr/>
                <p14:nvPr/>
              </p14:nvContentPartPr>
              <p14:xfrm>
                <a:off x="1558243" y="4311480"/>
                <a:ext cx="206280" cy="100080"/>
              </p14:xfrm>
            </p:contentPart>
          </mc:Choice>
          <mc:Fallback>
            <p:pic>
              <p:nvPicPr>
                <p:cNvPr id="258" name="Ink 257">
                  <a:extLst>
                    <a:ext uri="{FF2B5EF4-FFF2-40B4-BE49-F238E27FC236}">
                      <a16:creationId xmlns:a16="http://schemas.microsoft.com/office/drawing/2014/main" id="{46224607-590D-DD44-5708-A1B93DB1A014}"/>
                    </a:ext>
                  </a:extLst>
                </p:cNvPr>
                <p:cNvPicPr/>
                <p:nvPr/>
              </p:nvPicPr>
              <p:blipFill>
                <a:blip r:embed="rId318"/>
                <a:stretch>
                  <a:fillRect/>
                </a:stretch>
              </p:blipFill>
              <p:spPr>
                <a:xfrm>
                  <a:off x="1540243" y="4293840"/>
                  <a:ext cx="2419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59" name="Ink 258">
                  <a:extLst>
                    <a:ext uri="{FF2B5EF4-FFF2-40B4-BE49-F238E27FC236}">
                      <a16:creationId xmlns:a16="http://schemas.microsoft.com/office/drawing/2014/main" id="{C1240AFE-351F-A0A1-7105-10BD6352D5EB}"/>
                    </a:ext>
                  </a:extLst>
                </p14:cNvPr>
                <p14:cNvContentPartPr/>
                <p14:nvPr/>
              </p14:nvContentPartPr>
              <p14:xfrm>
                <a:off x="1572283" y="3947520"/>
                <a:ext cx="10440" cy="1080"/>
              </p14:xfrm>
            </p:contentPart>
          </mc:Choice>
          <mc:Fallback>
            <p:pic>
              <p:nvPicPr>
                <p:cNvPr id="259" name="Ink 258">
                  <a:extLst>
                    <a:ext uri="{FF2B5EF4-FFF2-40B4-BE49-F238E27FC236}">
                      <a16:creationId xmlns:a16="http://schemas.microsoft.com/office/drawing/2014/main" id="{C1240AFE-351F-A0A1-7105-10BD6352D5EB}"/>
                    </a:ext>
                  </a:extLst>
                </p:cNvPr>
                <p:cNvPicPr/>
                <p:nvPr/>
              </p:nvPicPr>
              <p:blipFill>
                <a:blip r:embed="rId320"/>
                <a:stretch>
                  <a:fillRect/>
                </a:stretch>
              </p:blipFill>
              <p:spPr>
                <a:xfrm>
                  <a:off x="1554643" y="3929520"/>
                  <a:ext cx="46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60" name="Ink 259">
                  <a:extLst>
                    <a:ext uri="{FF2B5EF4-FFF2-40B4-BE49-F238E27FC236}">
                      <a16:creationId xmlns:a16="http://schemas.microsoft.com/office/drawing/2014/main" id="{9B797359-A743-33D1-3A41-8FA6F08E22A9}"/>
                    </a:ext>
                  </a:extLst>
                </p14:cNvPr>
                <p14:cNvContentPartPr/>
                <p14:nvPr/>
              </p14:nvContentPartPr>
              <p14:xfrm>
                <a:off x="1567963" y="3887760"/>
                <a:ext cx="158760" cy="75600"/>
              </p14:xfrm>
            </p:contentPart>
          </mc:Choice>
          <mc:Fallback>
            <p:pic>
              <p:nvPicPr>
                <p:cNvPr id="260" name="Ink 259">
                  <a:extLst>
                    <a:ext uri="{FF2B5EF4-FFF2-40B4-BE49-F238E27FC236}">
                      <a16:creationId xmlns:a16="http://schemas.microsoft.com/office/drawing/2014/main" id="{9B797359-A743-33D1-3A41-8FA6F08E22A9}"/>
                    </a:ext>
                  </a:extLst>
                </p:cNvPr>
                <p:cNvPicPr/>
                <p:nvPr/>
              </p:nvPicPr>
              <p:blipFill>
                <a:blip r:embed="rId322"/>
                <a:stretch>
                  <a:fillRect/>
                </a:stretch>
              </p:blipFill>
              <p:spPr>
                <a:xfrm>
                  <a:off x="1549963" y="3870120"/>
                  <a:ext cx="1944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61" name="Ink 260">
                  <a:extLst>
                    <a:ext uri="{FF2B5EF4-FFF2-40B4-BE49-F238E27FC236}">
                      <a16:creationId xmlns:a16="http://schemas.microsoft.com/office/drawing/2014/main" id="{3E3DFDF7-55A0-5016-954A-E78B91532C5E}"/>
                    </a:ext>
                  </a:extLst>
                </p14:cNvPr>
                <p14:cNvContentPartPr/>
                <p14:nvPr/>
              </p14:nvContentPartPr>
              <p14:xfrm>
                <a:off x="1405963" y="4011600"/>
                <a:ext cx="170640" cy="65520"/>
              </p14:xfrm>
            </p:contentPart>
          </mc:Choice>
          <mc:Fallback>
            <p:pic>
              <p:nvPicPr>
                <p:cNvPr id="261" name="Ink 260">
                  <a:extLst>
                    <a:ext uri="{FF2B5EF4-FFF2-40B4-BE49-F238E27FC236}">
                      <a16:creationId xmlns:a16="http://schemas.microsoft.com/office/drawing/2014/main" id="{3E3DFDF7-55A0-5016-954A-E78B91532C5E}"/>
                    </a:ext>
                  </a:extLst>
                </p:cNvPr>
                <p:cNvPicPr/>
                <p:nvPr/>
              </p:nvPicPr>
              <p:blipFill>
                <a:blip r:embed="rId324"/>
                <a:stretch>
                  <a:fillRect/>
                </a:stretch>
              </p:blipFill>
              <p:spPr>
                <a:xfrm>
                  <a:off x="1388323" y="3993960"/>
                  <a:ext cx="206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63" name="Ink 262">
                  <a:extLst>
                    <a:ext uri="{FF2B5EF4-FFF2-40B4-BE49-F238E27FC236}">
                      <a16:creationId xmlns:a16="http://schemas.microsoft.com/office/drawing/2014/main" id="{9AE0DBE8-53CE-1DB9-D4A4-B972223E944A}"/>
                    </a:ext>
                  </a:extLst>
                </p14:cNvPr>
                <p14:cNvContentPartPr/>
                <p14:nvPr/>
              </p14:nvContentPartPr>
              <p14:xfrm>
                <a:off x="1609363" y="4047240"/>
                <a:ext cx="41400" cy="25920"/>
              </p14:xfrm>
            </p:contentPart>
          </mc:Choice>
          <mc:Fallback>
            <p:pic>
              <p:nvPicPr>
                <p:cNvPr id="263" name="Ink 262">
                  <a:extLst>
                    <a:ext uri="{FF2B5EF4-FFF2-40B4-BE49-F238E27FC236}">
                      <a16:creationId xmlns:a16="http://schemas.microsoft.com/office/drawing/2014/main" id="{9AE0DBE8-53CE-1DB9-D4A4-B972223E944A}"/>
                    </a:ext>
                  </a:extLst>
                </p:cNvPr>
                <p:cNvPicPr/>
                <p:nvPr/>
              </p:nvPicPr>
              <p:blipFill>
                <a:blip r:embed="rId326"/>
                <a:stretch>
                  <a:fillRect/>
                </a:stretch>
              </p:blipFill>
              <p:spPr>
                <a:xfrm>
                  <a:off x="1591363" y="4029240"/>
                  <a:ext cx="770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64" name="Ink 263">
                  <a:extLst>
                    <a:ext uri="{FF2B5EF4-FFF2-40B4-BE49-F238E27FC236}">
                      <a16:creationId xmlns:a16="http://schemas.microsoft.com/office/drawing/2014/main" id="{185798F4-5D7A-9743-08C7-A776970C3E6E}"/>
                    </a:ext>
                  </a:extLst>
                </p14:cNvPr>
                <p14:cNvContentPartPr/>
                <p14:nvPr/>
              </p14:nvContentPartPr>
              <p14:xfrm>
                <a:off x="1522963" y="4057680"/>
                <a:ext cx="181080" cy="81000"/>
              </p14:xfrm>
            </p:contentPart>
          </mc:Choice>
          <mc:Fallback>
            <p:pic>
              <p:nvPicPr>
                <p:cNvPr id="264" name="Ink 263">
                  <a:extLst>
                    <a:ext uri="{FF2B5EF4-FFF2-40B4-BE49-F238E27FC236}">
                      <a16:creationId xmlns:a16="http://schemas.microsoft.com/office/drawing/2014/main" id="{185798F4-5D7A-9743-08C7-A776970C3E6E}"/>
                    </a:ext>
                  </a:extLst>
                </p:cNvPr>
                <p:cNvPicPr/>
                <p:nvPr/>
              </p:nvPicPr>
              <p:blipFill>
                <a:blip r:embed="rId328"/>
                <a:stretch>
                  <a:fillRect/>
                </a:stretch>
              </p:blipFill>
              <p:spPr>
                <a:xfrm>
                  <a:off x="1505323" y="4040040"/>
                  <a:ext cx="216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66" name="Ink 265">
                  <a:extLst>
                    <a:ext uri="{FF2B5EF4-FFF2-40B4-BE49-F238E27FC236}">
                      <a16:creationId xmlns:a16="http://schemas.microsoft.com/office/drawing/2014/main" id="{86B805A0-BC21-8B39-BDFB-AF4F9A3F9075}"/>
                    </a:ext>
                  </a:extLst>
                </p14:cNvPr>
                <p14:cNvContentPartPr/>
                <p14:nvPr/>
              </p14:nvContentPartPr>
              <p14:xfrm>
                <a:off x="1611883" y="3659160"/>
                <a:ext cx="37080" cy="9000"/>
              </p14:xfrm>
            </p:contentPart>
          </mc:Choice>
          <mc:Fallback>
            <p:pic>
              <p:nvPicPr>
                <p:cNvPr id="266" name="Ink 265">
                  <a:extLst>
                    <a:ext uri="{FF2B5EF4-FFF2-40B4-BE49-F238E27FC236}">
                      <a16:creationId xmlns:a16="http://schemas.microsoft.com/office/drawing/2014/main" id="{86B805A0-BC21-8B39-BDFB-AF4F9A3F9075}"/>
                    </a:ext>
                  </a:extLst>
                </p:cNvPr>
                <p:cNvPicPr/>
                <p:nvPr/>
              </p:nvPicPr>
              <p:blipFill>
                <a:blip r:embed="rId330"/>
                <a:stretch>
                  <a:fillRect/>
                </a:stretch>
              </p:blipFill>
              <p:spPr>
                <a:xfrm>
                  <a:off x="1593883" y="3641520"/>
                  <a:ext cx="72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67" name="Ink 266">
                  <a:extLst>
                    <a:ext uri="{FF2B5EF4-FFF2-40B4-BE49-F238E27FC236}">
                      <a16:creationId xmlns:a16="http://schemas.microsoft.com/office/drawing/2014/main" id="{91BF2F4F-B129-2208-5D25-C0691D7C4FC2}"/>
                    </a:ext>
                  </a:extLst>
                </p14:cNvPr>
                <p14:cNvContentPartPr/>
                <p14:nvPr/>
              </p14:nvContentPartPr>
              <p14:xfrm>
                <a:off x="1448443" y="3626760"/>
                <a:ext cx="264600" cy="130680"/>
              </p14:xfrm>
            </p:contentPart>
          </mc:Choice>
          <mc:Fallback>
            <p:pic>
              <p:nvPicPr>
                <p:cNvPr id="267" name="Ink 266">
                  <a:extLst>
                    <a:ext uri="{FF2B5EF4-FFF2-40B4-BE49-F238E27FC236}">
                      <a16:creationId xmlns:a16="http://schemas.microsoft.com/office/drawing/2014/main" id="{91BF2F4F-B129-2208-5D25-C0691D7C4FC2}"/>
                    </a:ext>
                  </a:extLst>
                </p:cNvPr>
                <p:cNvPicPr/>
                <p:nvPr/>
              </p:nvPicPr>
              <p:blipFill>
                <a:blip r:embed="rId332"/>
                <a:stretch>
                  <a:fillRect/>
                </a:stretch>
              </p:blipFill>
              <p:spPr>
                <a:xfrm>
                  <a:off x="1430803" y="3608760"/>
                  <a:ext cx="3002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68" name="Ink 267">
                  <a:extLst>
                    <a:ext uri="{FF2B5EF4-FFF2-40B4-BE49-F238E27FC236}">
                      <a16:creationId xmlns:a16="http://schemas.microsoft.com/office/drawing/2014/main" id="{1B02904B-D377-9052-3030-E3DE9373F7A9}"/>
                    </a:ext>
                  </a:extLst>
                </p14:cNvPr>
                <p14:cNvContentPartPr/>
                <p14:nvPr/>
              </p14:nvContentPartPr>
              <p14:xfrm>
                <a:off x="1530523" y="3697320"/>
                <a:ext cx="114480" cy="78840"/>
              </p14:xfrm>
            </p:contentPart>
          </mc:Choice>
          <mc:Fallback>
            <p:pic>
              <p:nvPicPr>
                <p:cNvPr id="268" name="Ink 267">
                  <a:extLst>
                    <a:ext uri="{FF2B5EF4-FFF2-40B4-BE49-F238E27FC236}">
                      <a16:creationId xmlns:a16="http://schemas.microsoft.com/office/drawing/2014/main" id="{1B02904B-D377-9052-3030-E3DE9373F7A9}"/>
                    </a:ext>
                  </a:extLst>
                </p:cNvPr>
                <p:cNvPicPr/>
                <p:nvPr/>
              </p:nvPicPr>
              <p:blipFill>
                <a:blip r:embed="rId334"/>
                <a:stretch>
                  <a:fillRect/>
                </a:stretch>
              </p:blipFill>
              <p:spPr>
                <a:xfrm>
                  <a:off x="1512883" y="3679320"/>
                  <a:ext cx="150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69" name="Ink 268">
                  <a:extLst>
                    <a:ext uri="{FF2B5EF4-FFF2-40B4-BE49-F238E27FC236}">
                      <a16:creationId xmlns:a16="http://schemas.microsoft.com/office/drawing/2014/main" id="{93672E15-72FC-0919-26E1-AAC773B12FCB}"/>
                    </a:ext>
                  </a:extLst>
                </p14:cNvPr>
                <p14:cNvContentPartPr/>
                <p14:nvPr/>
              </p14:nvContentPartPr>
              <p14:xfrm>
                <a:off x="1429363" y="3752400"/>
                <a:ext cx="232920" cy="101520"/>
              </p14:xfrm>
            </p:contentPart>
          </mc:Choice>
          <mc:Fallback>
            <p:pic>
              <p:nvPicPr>
                <p:cNvPr id="269" name="Ink 268">
                  <a:extLst>
                    <a:ext uri="{FF2B5EF4-FFF2-40B4-BE49-F238E27FC236}">
                      <a16:creationId xmlns:a16="http://schemas.microsoft.com/office/drawing/2014/main" id="{93672E15-72FC-0919-26E1-AAC773B12FCB}"/>
                    </a:ext>
                  </a:extLst>
                </p:cNvPr>
                <p:cNvPicPr/>
                <p:nvPr/>
              </p:nvPicPr>
              <p:blipFill>
                <a:blip r:embed="rId336"/>
                <a:stretch>
                  <a:fillRect/>
                </a:stretch>
              </p:blipFill>
              <p:spPr>
                <a:xfrm>
                  <a:off x="1411723" y="3734400"/>
                  <a:ext cx="2685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70" name="Ink 269">
                  <a:extLst>
                    <a:ext uri="{FF2B5EF4-FFF2-40B4-BE49-F238E27FC236}">
                      <a16:creationId xmlns:a16="http://schemas.microsoft.com/office/drawing/2014/main" id="{F757A9A6-CE20-B866-A4B7-FB592FC336C4}"/>
                    </a:ext>
                  </a:extLst>
                </p14:cNvPr>
                <p14:cNvContentPartPr/>
                <p14:nvPr/>
              </p14:nvContentPartPr>
              <p14:xfrm>
                <a:off x="1711603" y="3727920"/>
                <a:ext cx="2160" cy="720"/>
              </p14:xfrm>
            </p:contentPart>
          </mc:Choice>
          <mc:Fallback>
            <p:pic>
              <p:nvPicPr>
                <p:cNvPr id="270" name="Ink 269">
                  <a:extLst>
                    <a:ext uri="{FF2B5EF4-FFF2-40B4-BE49-F238E27FC236}">
                      <a16:creationId xmlns:a16="http://schemas.microsoft.com/office/drawing/2014/main" id="{F757A9A6-CE20-B866-A4B7-FB592FC336C4}"/>
                    </a:ext>
                  </a:extLst>
                </p:cNvPr>
                <p:cNvPicPr/>
                <p:nvPr/>
              </p:nvPicPr>
              <p:blipFill>
                <a:blip r:embed="rId338"/>
                <a:stretch>
                  <a:fillRect/>
                </a:stretch>
              </p:blipFill>
              <p:spPr>
                <a:xfrm>
                  <a:off x="1693603" y="3709920"/>
                  <a:ext cx="37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71" name="Ink 270">
                  <a:extLst>
                    <a:ext uri="{FF2B5EF4-FFF2-40B4-BE49-F238E27FC236}">
                      <a16:creationId xmlns:a16="http://schemas.microsoft.com/office/drawing/2014/main" id="{8633DA04-0F35-F554-5998-75B4ECE7BB20}"/>
                    </a:ext>
                  </a:extLst>
                </p14:cNvPr>
                <p14:cNvContentPartPr/>
                <p14:nvPr/>
              </p14:nvContentPartPr>
              <p14:xfrm>
                <a:off x="1594243" y="3746280"/>
                <a:ext cx="99000" cy="79920"/>
              </p14:xfrm>
            </p:contentPart>
          </mc:Choice>
          <mc:Fallback>
            <p:pic>
              <p:nvPicPr>
                <p:cNvPr id="271" name="Ink 270">
                  <a:extLst>
                    <a:ext uri="{FF2B5EF4-FFF2-40B4-BE49-F238E27FC236}">
                      <a16:creationId xmlns:a16="http://schemas.microsoft.com/office/drawing/2014/main" id="{8633DA04-0F35-F554-5998-75B4ECE7BB20}"/>
                    </a:ext>
                  </a:extLst>
                </p:cNvPr>
                <p:cNvPicPr/>
                <p:nvPr/>
              </p:nvPicPr>
              <p:blipFill>
                <a:blip r:embed="rId340"/>
                <a:stretch>
                  <a:fillRect/>
                </a:stretch>
              </p:blipFill>
              <p:spPr>
                <a:xfrm>
                  <a:off x="1576243" y="3728280"/>
                  <a:ext cx="134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73" name="Ink 272">
                  <a:extLst>
                    <a:ext uri="{FF2B5EF4-FFF2-40B4-BE49-F238E27FC236}">
                      <a16:creationId xmlns:a16="http://schemas.microsoft.com/office/drawing/2014/main" id="{E4D0469A-570E-FF2D-307A-75CEBEA3CA6D}"/>
                    </a:ext>
                  </a:extLst>
                </p14:cNvPr>
                <p14:cNvContentPartPr/>
                <p14:nvPr/>
              </p14:nvContentPartPr>
              <p14:xfrm>
                <a:off x="1651123" y="3333000"/>
                <a:ext cx="65520" cy="29160"/>
              </p14:xfrm>
            </p:contentPart>
          </mc:Choice>
          <mc:Fallback>
            <p:pic>
              <p:nvPicPr>
                <p:cNvPr id="273" name="Ink 272">
                  <a:extLst>
                    <a:ext uri="{FF2B5EF4-FFF2-40B4-BE49-F238E27FC236}">
                      <a16:creationId xmlns:a16="http://schemas.microsoft.com/office/drawing/2014/main" id="{E4D0469A-570E-FF2D-307A-75CEBEA3CA6D}"/>
                    </a:ext>
                  </a:extLst>
                </p:cNvPr>
                <p:cNvPicPr/>
                <p:nvPr/>
              </p:nvPicPr>
              <p:blipFill>
                <a:blip r:embed="rId342"/>
                <a:stretch>
                  <a:fillRect/>
                </a:stretch>
              </p:blipFill>
              <p:spPr>
                <a:xfrm>
                  <a:off x="1633483" y="3315000"/>
                  <a:ext cx="1011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74" name="Ink 273">
                  <a:extLst>
                    <a:ext uri="{FF2B5EF4-FFF2-40B4-BE49-F238E27FC236}">
                      <a16:creationId xmlns:a16="http://schemas.microsoft.com/office/drawing/2014/main" id="{FDBDA741-D3AD-6BA8-0F31-0EE768EBBC55}"/>
                    </a:ext>
                  </a:extLst>
                </p14:cNvPr>
                <p14:cNvContentPartPr/>
                <p14:nvPr/>
              </p14:nvContentPartPr>
              <p14:xfrm>
                <a:off x="1456363" y="3330840"/>
                <a:ext cx="267840" cy="128520"/>
              </p14:xfrm>
            </p:contentPart>
          </mc:Choice>
          <mc:Fallback>
            <p:pic>
              <p:nvPicPr>
                <p:cNvPr id="274" name="Ink 273">
                  <a:extLst>
                    <a:ext uri="{FF2B5EF4-FFF2-40B4-BE49-F238E27FC236}">
                      <a16:creationId xmlns:a16="http://schemas.microsoft.com/office/drawing/2014/main" id="{FDBDA741-D3AD-6BA8-0F31-0EE768EBBC55}"/>
                    </a:ext>
                  </a:extLst>
                </p:cNvPr>
                <p:cNvPicPr/>
                <p:nvPr/>
              </p:nvPicPr>
              <p:blipFill>
                <a:blip r:embed="rId344"/>
                <a:stretch>
                  <a:fillRect/>
                </a:stretch>
              </p:blipFill>
              <p:spPr>
                <a:xfrm>
                  <a:off x="1438723" y="3312840"/>
                  <a:ext cx="303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75" name="Ink 274">
                  <a:extLst>
                    <a:ext uri="{FF2B5EF4-FFF2-40B4-BE49-F238E27FC236}">
                      <a16:creationId xmlns:a16="http://schemas.microsoft.com/office/drawing/2014/main" id="{E97E11EA-B409-AB42-3117-4C3C0BAE246D}"/>
                    </a:ext>
                  </a:extLst>
                </p14:cNvPr>
                <p14:cNvContentPartPr/>
                <p14:nvPr/>
              </p14:nvContentPartPr>
              <p14:xfrm>
                <a:off x="1566163" y="3416880"/>
                <a:ext cx="85320" cy="43200"/>
              </p14:xfrm>
            </p:contentPart>
          </mc:Choice>
          <mc:Fallback>
            <p:pic>
              <p:nvPicPr>
                <p:cNvPr id="275" name="Ink 274">
                  <a:extLst>
                    <a:ext uri="{FF2B5EF4-FFF2-40B4-BE49-F238E27FC236}">
                      <a16:creationId xmlns:a16="http://schemas.microsoft.com/office/drawing/2014/main" id="{E97E11EA-B409-AB42-3117-4C3C0BAE246D}"/>
                    </a:ext>
                  </a:extLst>
                </p:cNvPr>
                <p:cNvPicPr/>
                <p:nvPr/>
              </p:nvPicPr>
              <p:blipFill>
                <a:blip r:embed="rId346"/>
                <a:stretch>
                  <a:fillRect/>
                </a:stretch>
              </p:blipFill>
              <p:spPr>
                <a:xfrm>
                  <a:off x="1548163" y="3398880"/>
                  <a:ext cx="120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76" name="Ink 275">
                  <a:extLst>
                    <a:ext uri="{FF2B5EF4-FFF2-40B4-BE49-F238E27FC236}">
                      <a16:creationId xmlns:a16="http://schemas.microsoft.com/office/drawing/2014/main" id="{81B070C7-5D71-E2CE-6BC4-D918FE1C741C}"/>
                    </a:ext>
                  </a:extLst>
                </p14:cNvPr>
                <p14:cNvContentPartPr/>
                <p14:nvPr/>
              </p14:nvContentPartPr>
              <p14:xfrm>
                <a:off x="1604683" y="3433440"/>
                <a:ext cx="99720" cy="61560"/>
              </p14:xfrm>
            </p:contentPart>
          </mc:Choice>
          <mc:Fallback>
            <p:pic>
              <p:nvPicPr>
                <p:cNvPr id="276" name="Ink 275">
                  <a:extLst>
                    <a:ext uri="{FF2B5EF4-FFF2-40B4-BE49-F238E27FC236}">
                      <a16:creationId xmlns:a16="http://schemas.microsoft.com/office/drawing/2014/main" id="{81B070C7-5D71-E2CE-6BC4-D918FE1C741C}"/>
                    </a:ext>
                  </a:extLst>
                </p:cNvPr>
                <p:cNvPicPr/>
                <p:nvPr/>
              </p:nvPicPr>
              <p:blipFill>
                <a:blip r:embed="rId348"/>
                <a:stretch>
                  <a:fillRect/>
                </a:stretch>
              </p:blipFill>
              <p:spPr>
                <a:xfrm>
                  <a:off x="1587043" y="3415440"/>
                  <a:ext cx="135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77" name="Ink 276">
                  <a:extLst>
                    <a:ext uri="{FF2B5EF4-FFF2-40B4-BE49-F238E27FC236}">
                      <a16:creationId xmlns:a16="http://schemas.microsoft.com/office/drawing/2014/main" id="{0FA06E9F-0890-D0A2-2471-CD4CB1939214}"/>
                    </a:ext>
                  </a:extLst>
                </p14:cNvPr>
                <p14:cNvContentPartPr/>
                <p14:nvPr/>
              </p14:nvContentPartPr>
              <p14:xfrm>
                <a:off x="1525123" y="3497160"/>
                <a:ext cx="125640" cy="65520"/>
              </p14:xfrm>
            </p:contentPart>
          </mc:Choice>
          <mc:Fallback>
            <p:pic>
              <p:nvPicPr>
                <p:cNvPr id="277" name="Ink 276">
                  <a:extLst>
                    <a:ext uri="{FF2B5EF4-FFF2-40B4-BE49-F238E27FC236}">
                      <a16:creationId xmlns:a16="http://schemas.microsoft.com/office/drawing/2014/main" id="{0FA06E9F-0890-D0A2-2471-CD4CB1939214}"/>
                    </a:ext>
                  </a:extLst>
                </p:cNvPr>
                <p:cNvPicPr/>
                <p:nvPr/>
              </p:nvPicPr>
              <p:blipFill>
                <a:blip r:embed="rId350"/>
                <a:stretch>
                  <a:fillRect/>
                </a:stretch>
              </p:blipFill>
              <p:spPr>
                <a:xfrm>
                  <a:off x="1507483" y="3479520"/>
                  <a:ext cx="161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78" name="Ink 277">
                  <a:extLst>
                    <a:ext uri="{FF2B5EF4-FFF2-40B4-BE49-F238E27FC236}">
                      <a16:creationId xmlns:a16="http://schemas.microsoft.com/office/drawing/2014/main" id="{B8EE1560-CCD8-8344-88EE-96F776EC7DB6}"/>
                    </a:ext>
                  </a:extLst>
                </p14:cNvPr>
                <p14:cNvContentPartPr/>
                <p14:nvPr/>
              </p14:nvContentPartPr>
              <p14:xfrm>
                <a:off x="1547803" y="3527400"/>
                <a:ext cx="55080" cy="28440"/>
              </p14:xfrm>
            </p:contentPart>
          </mc:Choice>
          <mc:Fallback>
            <p:pic>
              <p:nvPicPr>
                <p:cNvPr id="278" name="Ink 277">
                  <a:extLst>
                    <a:ext uri="{FF2B5EF4-FFF2-40B4-BE49-F238E27FC236}">
                      <a16:creationId xmlns:a16="http://schemas.microsoft.com/office/drawing/2014/main" id="{B8EE1560-CCD8-8344-88EE-96F776EC7DB6}"/>
                    </a:ext>
                  </a:extLst>
                </p:cNvPr>
                <p:cNvPicPr/>
                <p:nvPr/>
              </p:nvPicPr>
              <p:blipFill>
                <a:blip r:embed="rId352"/>
                <a:stretch>
                  <a:fillRect/>
                </a:stretch>
              </p:blipFill>
              <p:spPr>
                <a:xfrm>
                  <a:off x="1530163" y="3509400"/>
                  <a:ext cx="907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79" name="Ink 278">
                  <a:extLst>
                    <a:ext uri="{FF2B5EF4-FFF2-40B4-BE49-F238E27FC236}">
                      <a16:creationId xmlns:a16="http://schemas.microsoft.com/office/drawing/2014/main" id="{5FE305A6-30A8-657B-56A0-55645704AB32}"/>
                    </a:ext>
                  </a:extLst>
                </p14:cNvPr>
                <p14:cNvContentPartPr/>
                <p14:nvPr/>
              </p14:nvContentPartPr>
              <p14:xfrm>
                <a:off x="1401643" y="3572040"/>
                <a:ext cx="92520" cy="48240"/>
              </p14:xfrm>
            </p:contentPart>
          </mc:Choice>
          <mc:Fallback>
            <p:pic>
              <p:nvPicPr>
                <p:cNvPr id="279" name="Ink 278">
                  <a:extLst>
                    <a:ext uri="{FF2B5EF4-FFF2-40B4-BE49-F238E27FC236}">
                      <a16:creationId xmlns:a16="http://schemas.microsoft.com/office/drawing/2014/main" id="{5FE305A6-30A8-657B-56A0-55645704AB32}"/>
                    </a:ext>
                  </a:extLst>
                </p:cNvPr>
                <p:cNvPicPr/>
                <p:nvPr/>
              </p:nvPicPr>
              <p:blipFill>
                <a:blip r:embed="rId354"/>
                <a:stretch>
                  <a:fillRect/>
                </a:stretch>
              </p:blipFill>
              <p:spPr>
                <a:xfrm>
                  <a:off x="1384003" y="3554400"/>
                  <a:ext cx="1281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81" name="Ink 280">
                  <a:extLst>
                    <a:ext uri="{FF2B5EF4-FFF2-40B4-BE49-F238E27FC236}">
                      <a16:creationId xmlns:a16="http://schemas.microsoft.com/office/drawing/2014/main" id="{BAF575E5-AEF5-6E2E-83AC-538EC4522795}"/>
                    </a:ext>
                  </a:extLst>
                </p14:cNvPr>
                <p14:cNvContentPartPr/>
                <p14:nvPr/>
              </p14:nvContentPartPr>
              <p14:xfrm>
                <a:off x="1263763" y="3938520"/>
                <a:ext cx="40320" cy="16200"/>
              </p14:xfrm>
            </p:contentPart>
          </mc:Choice>
          <mc:Fallback>
            <p:pic>
              <p:nvPicPr>
                <p:cNvPr id="281" name="Ink 280">
                  <a:extLst>
                    <a:ext uri="{FF2B5EF4-FFF2-40B4-BE49-F238E27FC236}">
                      <a16:creationId xmlns:a16="http://schemas.microsoft.com/office/drawing/2014/main" id="{BAF575E5-AEF5-6E2E-83AC-538EC4522795}"/>
                    </a:ext>
                  </a:extLst>
                </p:cNvPr>
                <p:cNvPicPr/>
                <p:nvPr/>
              </p:nvPicPr>
              <p:blipFill>
                <a:blip r:embed="rId356"/>
                <a:stretch>
                  <a:fillRect/>
                </a:stretch>
              </p:blipFill>
              <p:spPr>
                <a:xfrm>
                  <a:off x="1245763" y="3920880"/>
                  <a:ext cx="75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82" name="Ink 281">
                  <a:extLst>
                    <a:ext uri="{FF2B5EF4-FFF2-40B4-BE49-F238E27FC236}">
                      <a16:creationId xmlns:a16="http://schemas.microsoft.com/office/drawing/2014/main" id="{B74A11FE-5D8C-7FAA-34E2-A953BB966288}"/>
                    </a:ext>
                  </a:extLst>
                </p14:cNvPr>
                <p14:cNvContentPartPr/>
                <p14:nvPr/>
              </p14:nvContentPartPr>
              <p14:xfrm>
                <a:off x="1210123" y="3475200"/>
                <a:ext cx="64440" cy="22680"/>
              </p14:xfrm>
            </p:contentPart>
          </mc:Choice>
          <mc:Fallback>
            <p:pic>
              <p:nvPicPr>
                <p:cNvPr id="282" name="Ink 281">
                  <a:extLst>
                    <a:ext uri="{FF2B5EF4-FFF2-40B4-BE49-F238E27FC236}">
                      <a16:creationId xmlns:a16="http://schemas.microsoft.com/office/drawing/2014/main" id="{B74A11FE-5D8C-7FAA-34E2-A953BB966288}"/>
                    </a:ext>
                  </a:extLst>
                </p:cNvPr>
                <p:cNvPicPr/>
                <p:nvPr/>
              </p:nvPicPr>
              <p:blipFill>
                <a:blip r:embed="rId358"/>
                <a:stretch>
                  <a:fillRect/>
                </a:stretch>
              </p:blipFill>
              <p:spPr>
                <a:xfrm>
                  <a:off x="1192483" y="3457560"/>
                  <a:ext cx="100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83" name="Ink 282">
                  <a:extLst>
                    <a:ext uri="{FF2B5EF4-FFF2-40B4-BE49-F238E27FC236}">
                      <a16:creationId xmlns:a16="http://schemas.microsoft.com/office/drawing/2014/main" id="{D2DD1411-4BD9-66C9-C1E4-9403CE18593E}"/>
                    </a:ext>
                  </a:extLst>
                </p14:cNvPr>
                <p14:cNvContentPartPr/>
                <p14:nvPr/>
              </p14:nvContentPartPr>
              <p14:xfrm>
                <a:off x="1222363" y="3486000"/>
                <a:ext cx="51480" cy="29520"/>
              </p14:xfrm>
            </p:contentPart>
          </mc:Choice>
          <mc:Fallback>
            <p:pic>
              <p:nvPicPr>
                <p:cNvPr id="283" name="Ink 282">
                  <a:extLst>
                    <a:ext uri="{FF2B5EF4-FFF2-40B4-BE49-F238E27FC236}">
                      <a16:creationId xmlns:a16="http://schemas.microsoft.com/office/drawing/2014/main" id="{D2DD1411-4BD9-66C9-C1E4-9403CE18593E}"/>
                    </a:ext>
                  </a:extLst>
                </p:cNvPr>
                <p:cNvPicPr/>
                <p:nvPr/>
              </p:nvPicPr>
              <p:blipFill>
                <a:blip r:embed="rId360"/>
                <a:stretch>
                  <a:fillRect/>
                </a:stretch>
              </p:blipFill>
              <p:spPr>
                <a:xfrm>
                  <a:off x="1204363" y="3468360"/>
                  <a:ext cx="871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84" name="Ink 283">
                  <a:extLst>
                    <a:ext uri="{FF2B5EF4-FFF2-40B4-BE49-F238E27FC236}">
                      <a16:creationId xmlns:a16="http://schemas.microsoft.com/office/drawing/2014/main" id="{B0DCEC0E-B990-5123-574C-E19D7A882E0B}"/>
                    </a:ext>
                  </a:extLst>
                </p14:cNvPr>
                <p14:cNvContentPartPr/>
                <p14:nvPr/>
              </p14:nvContentPartPr>
              <p14:xfrm>
                <a:off x="1248643" y="3499680"/>
                <a:ext cx="34200" cy="9720"/>
              </p14:xfrm>
            </p:contentPart>
          </mc:Choice>
          <mc:Fallback>
            <p:pic>
              <p:nvPicPr>
                <p:cNvPr id="284" name="Ink 283">
                  <a:extLst>
                    <a:ext uri="{FF2B5EF4-FFF2-40B4-BE49-F238E27FC236}">
                      <a16:creationId xmlns:a16="http://schemas.microsoft.com/office/drawing/2014/main" id="{B0DCEC0E-B990-5123-574C-E19D7A882E0B}"/>
                    </a:ext>
                  </a:extLst>
                </p:cNvPr>
                <p:cNvPicPr/>
                <p:nvPr/>
              </p:nvPicPr>
              <p:blipFill>
                <a:blip r:embed="rId362"/>
                <a:stretch>
                  <a:fillRect/>
                </a:stretch>
              </p:blipFill>
              <p:spPr>
                <a:xfrm>
                  <a:off x="1231003" y="3481680"/>
                  <a:ext cx="69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85" name="Ink 284">
                  <a:extLst>
                    <a:ext uri="{FF2B5EF4-FFF2-40B4-BE49-F238E27FC236}">
                      <a16:creationId xmlns:a16="http://schemas.microsoft.com/office/drawing/2014/main" id="{545C137F-4029-39BB-EE55-D2444239F945}"/>
                    </a:ext>
                  </a:extLst>
                </p14:cNvPr>
                <p14:cNvContentPartPr/>
                <p14:nvPr/>
              </p14:nvContentPartPr>
              <p14:xfrm>
                <a:off x="1260883" y="3505800"/>
                <a:ext cx="16920" cy="6840"/>
              </p14:xfrm>
            </p:contentPart>
          </mc:Choice>
          <mc:Fallback>
            <p:pic>
              <p:nvPicPr>
                <p:cNvPr id="285" name="Ink 284">
                  <a:extLst>
                    <a:ext uri="{FF2B5EF4-FFF2-40B4-BE49-F238E27FC236}">
                      <a16:creationId xmlns:a16="http://schemas.microsoft.com/office/drawing/2014/main" id="{545C137F-4029-39BB-EE55-D2444239F945}"/>
                    </a:ext>
                  </a:extLst>
                </p:cNvPr>
                <p:cNvPicPr/>
                <p:nvPr/>
              </p:nvPicPr>
              <p:blipFill>
                <a:blip r:embed="rId364"/>
                <a:stretch>
                  <a:fillRect/>
                </a:stretch>
              </p:blipFill>
              <p:spPr>
                <a:xfrm>
                  <a:off x="1242883" y="3487800"/>
                  <a:ext cx="525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86" name="Ink 285">
                  <a:extLst>
                    <a:ext uri="{FF2B5EF4-FFF2-40B4-BE49-F238E27FC236}">
                      <a16:creationId xmlns:a16="http://schemas.microsoft.com/office/drawing/2014/main" id="{E5A5111B-E6B9-68EC-0E24-98D02BB6FB33}"/>
                    </a:ext>
                  </a:extLst>
                </p14:cNvPr>
                <p14:cNvContentPartPr/>
                <p14:nvPr/>
              </p14:nvContentPartPr>
              <p14:xfrm>
                <a:off x="1088443" y="3514440"/>
                <a:ext cx="165960" cy="28800"/>
              </p14:xfrm>
            </p:contentPart>
          </mc:Choice>
          <mc:Fallback>
            <p:pic>
              <p:nvPicPr>
                <p:cNvPr id="286" name="Ink 285">
                  <a:extLst>
                    <a:ext uri="{FF2B5EF4-FFF2-40B4-BE49-F238E27FC236}">
                      <a16:creationId xmlns:a16="http://schemas.microsoft.com/office/drawing/2014/main" id="{E5A5111B-E6B9-68EC-0E24-98D02BB6FB33}"/>
                    </a:ext>
                  </a:extLst>
                </p:cNvPr>
                <p:cNvPicPr/>
                <p:nvPr/>
              </p:nvPicPr>
              <p:blipFill>
                <a:blip r:embed="rId366"/>
                <a:stretch>
                  <a:fillRect/>
                </a:stretch>
              </p:blipFill>
              <p:spPr>
                <a:xfrm>
                  <a:off x="1070803" y="3496800"/>
                  <a:ext cx="201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87" name="Ink 286">
                  <a:extLst>
                    <a:ext uri="{FF2B5EF4-FFF2-40B4-BE49-F238E27FC236}">
                      <a16:creationId xmlns:a16="http://schemas.microsoft.com/office/drawing/2014/main" id="{A02EC63E-8078-2397-5CEF-ED6D7CFC22BE}"/>
                    </a:ext>
                  </a:extLst>
                </p14:cNvPr>
                <p14:cNvContentPartPr/>
                <p14:nvPr/>
              </p14:nvContentPartPr>
              <p14:xfrm>
                <a:off x="1106443" y="3482040"/>
                <a:ext cx="149760" cy="36000"/>
              </p14:xfrm>
            </p:contentPart>
          </mc:Choice>
          <mc:Fallback>
            <p:pic>
              <p:nvPicPr>
                <p:cNvPr id="287" name="Ink 286">
                  <a:extLst>
                    <a:ext uri="{FF2B5EF4-FFF2-40B4-BE49-F238E27FC236}">
                      <a16:creationId xmlns:a16="http://schemas.microsoft.com/office/drawing/2014/main" id="{A02EC63E-8078-2397-5CEF-ED6D7CFC22BE}"/>
                    </a:ext>
                  </a:extLst>
                </p:cNvPr>
                <p:cNvPicPr/>
                <p:nvPr/>
              </p:nvPicPr>
              <p:blipFill>
                <a:blip r:embed="rId368"/>
                <a:stretch>
                  <a:fillRect/>
                </a:stretch>
              </p:blipFill>
              <p:spPr>
                <a:xfrm>
                  <a:off x="1088803" y="3464040"/>
                  <a:ext cx="185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88" name="Ink 287">
                  <a:extLst>
                    <a:ext uri="{FF2B5EF4-FFF2-40B4-BE49-F238E27FC236}">
                      <a16:creationId xmlns:a16="http://schemas.microsoft.com/office/drawing/2014/main" id="{AFA22775-9ED6-5C12-D43B-6058DDA64163}"/>
                    </a:ext>
                  </a:extLst>
                </p14:cNvPr>
                <p14:cNvContentPartPr/>
                <p14:nvPr/>
              </p14:nvContentPartPr>
              <p14:xfrm>
                <a:off x="1150723" y="3501840"/>
                <a:ext cx="77400" cy="37080"/>
              </p14:xfrm>
            </p:contentPart>
          </mc:Choice>
          <mc:Fallback>
            <p:pic>
              <p:nvPicPr>
                <p:cNvPr id="288" name="Ink 287">
                  <a:extLst>
                    <a:ext uri="{FF2B5EF4-FFF2-40B4-BE49-F238E27FC236}">
                      <a16:creationId xmlns:a16="http://schemas.microsoft.com/office/drawing/2014/main" id="{AFA22775-9ED6-5C12-D43B-6058DDA64163}"/>
                    </a:ext>
                  </a:extLst>
                </p:cNvPr>
                <p:cNvPicPr/>
                <p:nvPr/>
              </p:nvPicPr>
              <p:blipFill>
                <a:blip r:embed="rId370"/>
                <a:stretch>
                  <a:fillRect/>
                </a:stretch>
              </p:blipFill>
              <p:spPr>
                <a:xfrm>
                  <a:off x="1133083" y="3484200"/>
                  <a:ext cx="1130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89" name="Ink 288">
                  <a:extLst>
                    <a:ext uri="{FF2B5EF4-FFF2-40B4-BE49-F238E27FC236}">
                      <a16:creationId xmlns:a16="http://schemas.microsoft.com/office/drawing/2014/main" id="{F94521B5-FDDA-EC5F-0963-E0DD44C118C4}"/>
                    </a:ext>
                  </a:extLst>
                </p14:cNvPr>
                <p14:cNvContentPartPr/>
                <p14:nvPr/>
              </p14:nvContentPartPr>
              <p14:xfrm>
                <a:off x="1152883" y="3552960"/>
                <a:ext cx="81720" cy="30240"/>
              </p14:xfrm>
            </p:contentPart>
          </mc:Choice>
          <mc:Fallback>
            <p:pic>
              <p:nvPicPr>
                <p:cNvPr id="289" name="Ink 288">
                  <a:extLst>
                    <a:ext uri="{FF2B5EF4-FFF2-40B4-BE49-F238E27FC236}">
                      <a16:creationId xmlns:a16="http://schemas.microsoft.com/office/drawing/2014/main" id="{F94521B5-FDDA-EC5F-0963-E0DD44C118C4}"/>
                    </a:ext>
                  </a:extLst>
                </p:cNvPr>
                <p:cNvPicPr/>
                <p:nvPr/>
              </p:nvPicPr>
              <p:blipFill>
                <a:blip r:embed="rId372"/>
                <a:stretch>
                  <a:fillRect/>
                </a:stretch>
              </p:blipFill>
              <p:spPr>
                <a:xfrm>
                  <a:off x="1135243" y="3534960"/>
                  <a:ext cx="117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90" name="Ink 289">
                  <a:extLst>
                    <a:ext uri="{FF2B5EF4-FFF2-40B4-BE49-F238E27FC236}">
                      <a16:creationId xmlns:a16="http://schemas.microsoft.com/office/drawing/2014/main" id="{45DD82DF-1EEF-500A-221F-3A41C07D4776}"/>
                    </a:ext>
                  </a:extLst>
                </p14:cNvPr>
                <p14:cNvContentPartPr/>
                <p14:nvPr/>
              </p14:nvContentPartPr>
              <p14:xfrm>
                <a:off x="1074763" y="3591120"/>
                <a:ext cx="176760" cy="43200"/>
              </p14:xfrm>
            </p:contentPart>
          </mc:Choice>
          <mc:Fallback>
            <p:pic>
              <p:nvPicPr>
                <p:cNvPr id="290" name="Ink 289">
                  <a:extLst>
                    <a:ext uri="{FF2B5EF4-FFF2-40B4-BE49-F238E27FC236}">
                      <a16:creationId xmlns:a16="http://schemas.microsoft.com/office/drawing/2014/main" id="{45DD82DF-1EEF-500A-221F-3A41C07D4776}"/>
                    </a:ext>
                  </a:extLst>
                </p:cNvPr>
                <p:cNvPicPr/>
                <p:nvPr/>
              </p:nvPicPr>
              <p:blipFill>
                <a:blip r:embed="rId374"/>
                <a:stretch>
                  <a:fillRect/>
                </a:stretch>
              </p:blipFill>
              <p:spPr>
                <a:xfrm>
                  <a:off x="1056763" y="3573480"/>
                  <a:ext cx="2124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91" name="Ink 290">
                  <a:extLst>
                    <a:ext uri="{FF2B5EF4-FFF2-40B4-BE49-F238E27FC236}">
                      <a16:creationId xmlns:a16="http://schemas.microsoft.com/office/drawing/2014/main" id="{D7DF87EF-0BC5-ED11-06D6-AC9F00F6B516}"/>
                    </a:ext>
                  </a:extLst>
                </p14:cNvPr>
                <p14:cNvContentPartPr/>
                <p14:nvPr/>
              </p14:nvContentPartPr>
              <p14:xfrm>
                <a:off x="1173403" y="3668880"/>
                <a:ext cx="79200" cy="43920"/>
              </p14:xfrm>
            </p:contentPart>
          </mc:Choice>
          <mc:Fallback>
            <p:pic>
              <p:nvPicPr>
                <p:cNvPr id="291" name="Ink 290">
                  <a:extLst>
                    <a:ext uri="{FF2B5EF4-FFF2-40B4-BE49-F238E27FC236}">
                      <a16:creationId xmlns:a16="http://schemas.microsoft.com/office/drawing/2014/main" id="{D7DF87EF-0BC5-ED11-06D6-AC9F00F6B516}"/>
                    </a:ext>
                  </a:extLst>
                </p:cNvPr>
                <p:cNvPicPr/>
                <p:nvPr/>
              </p:nvPicPr>
              <p:blipFill>
                <a:blip r:embed="rId376"/>
                <a:stretch>
                  <a:fillRect/>
                </a:stretch>
              </p:blipFill>
              <p:spPr>
                <a:xfrm>
                  <a:off x="1155403" y="3650880"/>
                  <a:ext cx="114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92" name="Ink 291">
                  <a:extLst>
                    <a:ext uri="{FF2B5EF4-FFF2-40B4-BE49-F238E27FC236}">
                      <a16:creationId xmlns:a16="http://schemas.microsoft.com/office/drawing/2014/main" id="{20ECF85F-8F78-F98C-DBE4-72EF403872B9}"/>
                    </a:ext>
                  </a:extLst>
                </p14:cNvPr>
                <p14:cNvContentPartPr/>
                <p14:nvPr/>
              </p14:nvContentPartPr>
              <p14:xfrm>
                <a:off x="1266283" y="3425160"/>
                <a:ext cx="179640" cy="89640"/>
              </p14:xfrm>
            </p:contentPart>
          </mc:Choice>
          <mc:Fallback>
            <p:pic>
              <p:nvPicPr>
                <p:cNvPr id="292" name="Ink 291">
                  <a:extLst>
                    <a:ext uri="{FF2B5EF4-FFF2-40B4-BE49-F238E27FC236}">
                      <a16:creationId xmlns:a16="http://schemas.microsoft.com/office/drawing/2014/main" id="{20ECF85F-8F78-F98C-DBE4-72EF403872B9}"/>
                    </a:ext>
                  </a:extLst>
                </p:cNvPr>
                <p:cNvPicPr/>
                <p:nvPr/>
              </p:nvPicPr>
              <p:blipFill>
                <a:blip r:embed="rId378"/>
                <a:stretch>
                  <a:fillRect/>
                </a:stretch>
              </p:blipFill>
              <p:spPr>
                <a:xfrm>
                  <a:off x="1248283" y="3407160"/>
                  <a:ext cx="215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93" name="Ink 292">
                  <a:extLst>
                    <a:ext uri="{FF2B5EF4-FFF2-40B4-BE49-F238E27FC236}">
                      <a16:creationId xmlns:a16="http://schemas.microsoft.com/office/drawing/2014/main" id="{997A0330-0AE3-67BF-516E-911A168C3941}"/>
                    </a:ext>
                  </a:extLst>
                </p14:cNvPr>
                <p14:cNvContentPartPr/>
                <p14:nvPr/>
              </p14:nvContentPartPr>
              <p14:xfrm>
                <a:off x="1343323" y="3471240"/>
                <a:ext cx="16560" cy="8280"/>
              </p14:xfrm>
            </p:contentPart>
          </mc:Choice>
          <mc:Fallback>
            <p:pic>
              <p:nvPicPr>
                <p:cNvPr id="293" name="Ink 292">
                  <a:extLst>
                    <a:ext uri="{FF2B5EF4-FFF2-40B4-BE49-F238E27FC236}">
                      <a16:creationId xmlns:a16="http://schemas.microsoft.com/office/drawing/2014/main" id="{997A0330-0AE3-67BF-516E-911A168C3941}"/>
                    </a:ext>
                  </a:extLst>
                </p:cNvPr>
                <p:cNvPicPr/>
                <p:nvPr/>
              </p:nvPicPr>
              <p:blipFill>
                <a:blip r:embed="rId380"/>
                <a:stretch>
                  <a:fillRect/>
                </a:stretch>
              </p:blipFill>
              <p:spPr>
                <a:xfrm>
                  <a:off x="1325323" y="3453600"/>
                  <a:ext cx="52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94" name="Ink 293">
                  <a:extLst>
                    <a:ext uri="{FF2B5EF4-FFF2-40B4-BE49-F238E27FC236}">
                      <a16:creationId xmlns:a16="http://schemas.microsoft.com/office/drawing/2014/main" id="{3C3975D2-FD13-7EC2-F3EA-60FF4BF6D109}"/>
                    </a:ext>
                  </a:extLst>
                </p14:cNvPr>
                <p14:cNvContentPartPr/>
                <p14:nvPr/>
              </p14:nvContentPartPr>
              <p14:xfrm>
                <a:off x="1281763" y="3529920"/>
                <a:ext cx="720" cy="1080"/>
              </p14:xfrm>
            </p:contentPart>
          </mc:Choice>
          <mc:Fallback>
            <p:pic>
              <p:nvPicPr>
                <p:cNvPr id="294" name="Ink 293">
                  <a:extLst>
                    <a:ext uri="{FF2B5EF4-FFF2-40B4-BE49-F238E27FC236}">
                      <a16:creationId xmlns:a16="http://schemas.microsoft.com/office/drawing/2014/main" id="{3C3975D2-FD13-7EC2-F3EA-60FF4BF6D109}"/>
                    </a:ext>
                  </a:extLst>
                </p:cNvPr>
                <p:cNvPicPr/>
                <p:nvPr/>
              </p:nvPicPr>
              <p:blipFill>
                <a:blip r:embed="rId382"/>
                <a:stretch>
                  <a:fillRect/>
                </a:stretch>
              </p:blipFill>
              <p:spPr>
                <a:xfrm>
                  <a:off x="1264123" y="3511920"/>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95" name="Ink 294">
                  <a:extLst>
                    <a:ext uri="{FF2B5EF4-FFF2-40B4-BE49-F238E27FC236}">
                      <a16:creationId xmlns:a16="http://schemas.microsoft.com/office/drawing/2014/main" id="{DD275135-42F4-7147-0A95-65853B60DD39}"/>
                    </a:ext>
                  </a:extLst>
                </p14:cNvPr>
                <p14:cNvContentPartPr/>
                <p14:nvPr/>
              </p14:nvContentPartPr>
              <p14:xfrm>
                <a:off x="1225963" y="3498960"/>
                <a:ext cx="136080" cy="56880"/>
              </p14:xfrm>
            </p:contentPart>
          </mc:Choice>
          <mc:Fallback>
            <p:pic>
              <p:nvPicPr>
                <p:cNvPr id="295" name="Ink 294">
                  <a:extLst>
                    <a:ext uri="{FF2B5EF4-FFF2-40B4-BE49-F238E27FC236}">
                      <a16:creationId xmlns:a16="http://schemas.microsoft.com/office/drawing/2014/main" id="{DD275135-42F4-7147-0A95-65853B60DD39}"/>
                    </a:ext>
                  </a:extLst>
                </p:cNvPr>
                <p:cNvPicPr/>
                <p:nvPr/>
              </p:nvPicPr>
              <p:blipFill>
                <a:blip r:embed="rId384"/>
                <a:stretch>
                  <a:fillRect/>
                </a:stretch>
              </p:blipFill>
              <p:spPr>
                <a:xfrm>
                  <a:off x="1208323" y="3481320"/>
                  <a:ext cx="1717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96" name="Ink 295">
                  <a:extLst>
                    <a:ext uri="{FF2B5EF4-FFF2-40B4-BE49-F238E27FC236}">
                      <a16:creationId xmlns:a16="http://schemas.microsoft.com/office/drawing/2014/main" id="{61A5AB73-EB2A-7328-1B65-A59DDDD5DAE2}"/>
                    </a:ext>
                  </a:extLst>
                </p14:cNvPr>
                <p14:cNvContentPartPr/>
                <p14:nvPr/>
              </p14:nvContentPartPr>
              <p14:xfrm>
                <a:off x="1226683" y="3567720"/>
                <a:ext cx="157320" cy="76320"/>
              </p14:xfrm>
            </p:contentPart>
          </mc:Choice>
          <mc:Fallback>
            <p:pic>
              <p:nvPicPr>
                <p:cNvPr id="296" name="Ink 295">
                  <a:extLst>
                    <a:ext uri="{FF2B5EF4-FFF2-40B4-BE49-F238E27FC236}">
                      <a16:creationId xmlns:a16="http://schemas.microsoft.com/office/drawing/2014/main" id="{61A5AB73-EB2A-7328-1B65-A59DDDD5DAE2}"/>
                    </a:ext>
                  </a:extLst>
                </p:cNvPr>
                <p:cNvPicPr/>
                <p:nvPr/>
              </p:nvPicPr>
              <p:blipFill>
                <a:blip r:embed="rId386"/>
                <a:stretch>
                  <a:fillRect/>
                </a:stretch>
              </p:blipFill>
              <p:spPr>
                <a:xfrm>
                  <a:off x="1208683" y="3550080"/>
                  <a:ext cx="1929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97" name="Ink 296">
                  <a:extLst>
                    <a:ext uri="{FF2B5EF4-FFF2-40B4-BE49-F238E27FC236}">
                      <a16:creationId xmlns:a16="http://schemas.microsoft.com/office/drawing/2014/main" id="{1B7375D9-56CF-C7EF-3357-BF8231ABBC5C}"/>
                    </a:ext>
                  </a:extLst>
                </p14:cNvPr>
                <p14:cNvContentPartPr/>
                <p14:nvPr/>
              </p14:nvContentPartPr>
              <p14:xfrm>
                <a:off x="1313803" y="3580320"/>
                <a:ext cx="51120" cy="30960"/>
              </p14:xfrm>
            </p:contentPart>
          </mc:Choice>
          <mc:Fallback>
            <p:pic>
              <p:nvPicPr>
                <p:cNvPr id="297" name="Ink 296">
                  <a:extLst>
                    <a:ext uri="{FF2B5EF4-FFF2-40B4-BE49-F238E27FC236}">
                      <a16:creationId xmlns:a16="http://schemas.microsoft.com/office/drawing/2014/main" id="{1B7375D9-56CF-C7EF-3357-BF8231ABBC5C}"/>
                    </a:ext>
                  </a:extLst>
                </p:cNvPr>
                <p:cNvPicPr/>
                <p:nvPr/>
              </p:nvPicPr>
              <p:blipFill>
                <a:blip r:embed="rId388"/>
                <a:stretch>
                  <a:fillRect/>
                </a:stretch>
              </p:blipFill>
              <p:spPr>
                <a:xfrm>
                  <a:off x="1295803" y="3562320"/>
                  <a:ext cx="867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98" name="Ink 297">
                  <a:extLst>
                    <a:ext uri="{FF2B5EF4-FFF2-40B4-BE49-F238E27FC236}">
                      <a16:creationId xmlns:a16="http://schemas.microsoft.com/office/drawing/2014/main" id="{2F9973C8-302D-655F-0654-FD43A30CDACC}"/>
                    </a:ext>
                  </a:extLst>
                </p14:cNvPr>
                <p14:cNvContentPartPr/>
                <p14:nvPr/>
              </p14:nvContentPartPr>
              <p14:xfrm>
                <a:off x="1332163" y="3633960"/>
                <a:ext cx="2880" cy="3240"/>
              </p14:xfrm>
            </p:contentPart>
          </mc:Choice>
          <mc:Fallback>
            <p:pic>
              <p:nvPicPr>
                <p:cNvPr id="298" name="Ink 297">
                  <a:extLst>
                    <a:ext uri="{FF2B5EF4-FFF2-40B4-BE49-F238E27FC236}">
                      <a16:creationId xmlns:a16="http://schemas.microsoft.com/office/drawing/2014/main" id="{2F9973C8-302D-655F-0654-FD43A30CDACC}"/>
                    </a:ext>
                  </a:extLst>
                </p:cNvPr>
                <p:cNvPicPr/>
                <p:nvPr/>
              </p:nvPicPr>
              <p:blipFill>
                <a:blip r:embed="rId390"/>
                <a:stretch>
                  <a:fillRect/>
                </a:stretch>
              </p:blipFill>
              <p:spPr>
                <a:xfrm>
                  <a:off x="1314523" y="3615960"/>
                  <a:ext cx="38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99" name="Ink 298">
                  <a:extLst>
                    <a:ext uri="{FF2B5EF4-FFF2-40B4-BE49-F238E27FC236}">
                      <a16:creationId xmlns:a16="http://schemas.microsoft.com/office/drawing/2014/main" id="{57449D48-7658-7ECF-5281-6222C2971BBB}"/>
                    </a:ext>
                  </a:extLst>
                </p14:cNvPr>
                <p14:cNvContentPartPr/>
                <p14:nvPr/>
              </p14:nvContentPartPr>
              <p14:xfrm>
                <a:off x="1245403" y="3671040"/>
                <a:ext cx="21600" cy="8640"/>
              </p14:xfrm>
            </p:contentPart>
          </mc:Choice>
          <mc:Fallback>
            <p:pic>
              <p:nvPicPr>
                <p:cNvPr id="299" name="Ink 298">
                  <a:extLst>
                    <a:ext uri="{FF2B5EF4-FFF2-40B4-BE49-F238E27FC236}">
                      <a16:creationId xmlns:a16="http://schemas.microsoft.com/office/drawing/2014/main" id="{57449D48-7658-7ECF-5281-6222C2971BBB}"/>
                    </a:ext>
                  </a:extLst>
                </p:cNvPr>
                <p:cNvPicPr/>
                <p:nvPr/>
              </p:nvPicPr>
              <p:blipFill>
                <a:blip r:embed="rId392"/>
                <a:stretch>
                  <a:fillRect/>
                </a:stretch>
              </p:blipFill>
              <p:spPr>
                <a:xfrm>
                  <a:off x="1227403" y="3653400"/>
                  <a:ext cx="57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300" name="Ink 299">
                  <a:extLst>
                    <a:ext uri="{FF2B5EF4-FFF2-40B4-BE49-F238E27FC236}">
                      <a16:creationId xmlns:a16="http://schemas.microsoft.com/office/drawing/2014/main" id="{F85F8408-FAD8-CAAC-0F58-D8573153C9C7}"/>
                    </a:ext>
                  </a:extLst>
                </p14:cNvPr>
                <p14:cNvContentPartPr/>
                <p14:nvPr/>
              </p14:nvContentPartPr>
              <p14:xfrm>
                <a:off x="1231723" y="3681480"/>
                <a:ext cx="72720" cy="36360"/>
              </p14:xfrm>
            </p:contentPart>
          </mc:Choice>
          <mc:Fallback>
            <p:pic>
              <p:nvPicPr>
                <p:cNvPr id="300" name="Ink 299">
                  <a:extLst>
                    <a:ext uri="{FF2B5EF4-FFF2-40B4-BE49-F238E27FC236}">
                      <a16:creationId xmlns:a16="http://schemas.microsoft.com/office/drawing/2014/main" id="{F85F8408-FAD8-CAAC-0F58-D8573153C9C7}"/>
                    </a:ext>
                  </a:extLst>
                </p:cNvPr>
                <p:cNvPicPr/>
                <p:nvPr/>
              </p:nvPicPr>
              <p:blipFill>
                <a:blip r:embed="rId394"/>
                <a:stretch>
                  <a:fillRect/>
                </a:stretch>
              </p:blipFill>
              <p:spPr>
                <a:xfrm>
                  <a:off x="1214083" y="3663480"/>
                  <a:ext cx="108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301" name="Ink 300">
                  <a:extLst>
                    <a:ext uri="{FF2B5EF4-FFF2-40B4-BE49-F238E27FC236}">
                      <a16:creationId xmlns:a16="http://schemas.microsoft.com/office/drawing/2014/main" id="{6B7104DF-5A2A-3A36-72E9-7404C9F641C8}"/>
                    </a:ext>
                  </a:extLst>
                </p14:cNvPr>
                <p14:cNvContentPartPr/>
                <p14:nvPr/>
              </p14:nvContentPartPr>
              <p14:xfrm>
                <a:off x="1414243" y="3638280"/>
                <a:ext cx="6480" cy="4680"/>
              </p14:xfrm>
            </p:contentPart>
          </mc:Choice>
          <mc:Fallback>
            <p:pic>
              <p:nvPicPr>
                <p:cNvPr id="301" name="Ink 300">
                  <a:extLst>
                    <a:ext uri="{FF2B5EF4-FFF2-40B4-BE49-F238E27FC236}">
                      <a16:creationId xmlns:a16="http://schemas.microsoft.com/office/drawing/2014/main" id="{6B7104DF-5A2A-3A36-72E9-7404C9F641C8}"/>
                    </a:ext>
                  </a:extLst>
                </p:cNvPr>
                <p:cNvPicPr/>
                <p:nvPr/>
              </p:nvPicPr>
              <p:blipFill>
                <a:blip r:embed="rId396"/>
                <a:stretch>
                  <a:fillRect/>
                </a:stretch>
              </p:blipFill>
              <p:spPr>
                <a:xfrm>
                  <a:off x="1396243" y="3620640"/>
                  <a:ext cx="42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03" name="Ink 302">
                  <a:extLst>
                    <a:ext uri="{FF2B5EF4-FFF2-40B4-BE49-F238E27FC236}">
                      <a16:creationId xmlns:a16="http://schemas.microsoft.com/office/drawing/2014/main" id="{015D43DC-E0D1-6484-65A3-551C47A5661A}"/>
                    </a:ext>
                  </a:extLst>
                </p14:cNvPr>
                <p14:cNvContentPartPr/>
                <p14:nvPr/>
              </p14:nvContentPartPr>
              <p14:xfrm>
                <a:off x="1248283" y="3767520"/>
                <a:ext cx="59760" cy="30600"/>
              </p14:xfrm>
            </p:contentPart>
          </mc:Choice>
          <mc:Fallback>
            <p:pic>
              <p:nvPicPr>
                <p:cNvPr id="303" name="Ink 302">
                  <a:extLst>
                    <a:ext uri="{FF2B5EF4-FFF2-40B4-BE49-F238E27FC236}">
                      <a16:creationId xmlns:a16="http://schemas.microsoft.com/office/drawing/2014/main" id="{015D43DC-E0D1-6484-65A3-551C47A5661A}"/>
                    </a:ext>
                  </a:extLst>
                </p:cNvPr>
                <p:cNvPicPr/>
                <p:nvPr/>
              </p:nvPicPr>
              <p:blipFill>
                <a:blip r:embed="rId398"/>
                <a:stretch>
                  <a:fillRect/>
                </a:stretch>
              </p:blipFill>
              <p:spPr>
                <a:xfrm>
                  <a:off x="1230643" y="3749520"/>
                  <a:ext cx="95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04" name="Ink 303">
                  <a:extLst>
                    <a:ext uri="{FF2B5EF4-FFF2-40B4-BE49-F238E27FC236}">
                      <a16:creationId xmlns:a16="http://schemas.microsoft.com/office/drawing/2014/main" id="{57AEB928-9A58-2A1D-7115-E8A060AB393E}"/>
                    </a:ext>
                  </a:extLst>
                </p14:cNvPr>
                <p14:cNvContentPartPr/>
                <p14:nvPr/>
              </p14:nvContentPartPr>
              <p14:xfrm>
                <a:off x="1235683" y="3784800"/>
                <a:ext cx="80640" cy="29160"/>
              </p14:xfrm>
            </p:contentPart>
          </mc:Choice>
          <mc:Fallback>
            <p:pic>
              <p:nvPicPr>
                <p:cNvPr id="304" name="Ink 303">
                  <a:extLst>
                    <a:ext uri="{FF2B5EF4-FFF2-40B4-BE49-F238E27FC236}">
                      <a16:creationId xmlns:a16="http://schemas.microsoft.com/office/drawing/2014/main" id="{57AEB928-9A58-2A1D-7115-E8A060AB393E}"/>
                    </a:ext>
                  </a:extLst>
                </p:cNvPr>
                <p:cNvPicPr/>
                <p:nvPr/>
              </p:nvPicPr>
              <p:blipFill>
                <a:blip r:embed="rId400"/>
                <a:stretch>
                  <a:fillRect/>
                </a:stretch>
              </p:blipFill>
              <p:spPr>
                <a:xfrm>
                  <a:off x="1218043" y="3767160"/>
                  <a:ext cx="1162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305" name="Ink 304">
                  <a:extLst>
                    <a:ext uri="{FF2B5EF4-FFF2-40B4-BE49-F238E27FC236}">
                      <a16:creationId xmlns:a16="http://schemas.microsoft.com/office/drawing/2014/main" id="{E9961E09-9647-8FD5-8EEF-73DCD177F28A}"/>
                    </a:ext>
                  </a:extLst>
                </p14:cNvPr>
                <p14:cNvContentPartPr/>
                <p14:nvPr/>
              </p14:nvContentPartPr>
              <p14:xfrm>
                <a:off x="1271323" y="3755280"/>
                <a:ext cx="97560" cy="44280"/>
              </p14:xfrm>
            </p:contentPart>
          </mc:Choice>
          <mc:Fallback>
            <p:pic>
              <p:nvPicPr>
                <p:cNvPr id="305" name="Ink 304">
                  <a:extLst>
                    <a:ext uri="{FF2B5EF4-FFF2-40B4-BE49-F238E27FC236}">
                      <a16:creationId xmlns:a16="http://schemas.microsoft.com/office/drawing/2014/main" id="{E9961E09-9647-8FD5-8EEF-73DCD177F28A}"/>
                    </a:ext>
                  </a:extLst>
                </p:cNvPr>
                <p:cNvPicPr/>
                <p:nvPr/>
              </p:nvPicPr>
              <p:blipFill>
                <a:blip r:embed="rId402"/>
                <a:stretch>
                  <a:fillRect/>
                </a:stretch>
              </p:blipFill>
              <p:spPr>
                <a:xfrm>
                  <a:off x="1253323" y="3737640"/>
                  <a:ext cx="1332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306" name="Ink 305">
                  <a:extLst>
                    <a:ext uri="{FF2B5EF4-FFF2-40B4-BE49-F238E27FC236}">
                      <a16:creationId xmlns:a16="http://schemas.microsoft.com/office/drawing/2014/main" id="{F30CD26E-283D-CE6B-DE7D-31653161BA29}"/>
                    </a:ext>
                  </a:extLst>
                </p14:cNvPr>
                <p14:cNvContentPartPr/>
                <p14:nvPr/>
              </p14:nvContentPartPr>
              <p14:xfrm>
                <a:off x="1323883" y="3693360"/>
                <a:ext cx="147960" cy="92520"/>
              </p14:xfrm>
            </p:contentPart>
          </mc:Choice>
          <mc:Fallback>
            <p:pic>
              <p:nvPicPr>
                <p:cNvPr id="306" name="Ink 305">
                  <a:extLst>
                    <a:ext uri="{FF2B5EF4-FFF2-40B4-BE49-F238E27FC236}">
                      <a16:creationId xmlns:a16="http://schemas.microsoft.com/office/drawing/2014/main" id="{F30CD26E-283D-CE6B-DE7D-31653161BA29}"/>
                    </a:ext>
                  </a:extLst>
                </p:cNvPr>
                <p:cNvPicPr/>
                <p:nvPr/>
              </p:nvPicPr>
              <p:blipFill>
                <a:blip r:embed="rId404"/>
                <a:stretch>
                  <a:fillRect/>
                </a:stretch>
              </p:blipFill>
              <p:spPr>
                <a:xfrm>
                  <a:off x="1306243" y="3675360"/>
                  <a:ext cx="183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307" name="Ink 306">
                  <a:extLst>
                    <a:ext uri="{FF2B5EF4-FFF2-40B4-BE49-F238E27FC236}">
                      <a16:creationId xmlns:a16="http://schemas.microsoft.com/office/drawing/2014/main" id="{992F9CDA-CE14-9EB2-68EA-280EAF87AD82}"/>
                    </a:ext>
                  </a:extLst>
                </p14:cNvPr>
                <p14:cNvContentPartPr/>
                <p14:nvPr/>
              </p14:nvContentPartPr>
              <p14:xfrm>
                <a:off x="1322083" y="3774720"/>
                <a:ext cx="3240" cy="7560"/>
              </p14:xfrm>
            </p:contentPart>
          </mc:Choice>
          <mc:Fallback>
            <p:pic>
              <p:nvPicPr>
                <p:cNvPr id="307" name="Ink 306">
                  <a:extLst>
                    <a:ext uri="{FF2B5EF4-FFF2-40B4-BE49-F238E27FC236}">
                      <a16:creationId xmlns:a16="http://schemas.microsoft.com/office/drawing/2014/main" id="{992F9CDA-CE14-9EB2-68EA-280EAF87AD82}"/>
                    </a:ext>
                  </a:extLst>
                </p:cNvPr>
                <p:cNvPicPr/>
                <p:nvPr/>
              </p:nvPicPr>
              <p:blipFill>
                <a:blip r:embed="rId406"/>
                <a:stretch>
                  <a:fillRect/>
                </a:stretch>
              </p:blipFill>
              <p:spPr>
                <a:xfrm>
                  <a:off x="1304083" y="3756720"/>
                  <a:ext cx="38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309" name="Ink 308">
                  <a:extLst>
                    <a:ext uri="{FF2B5EF4-FFF2-40B4-BE49-F238E27FC236}">
                      <a16:creationId xmlns:a16="http://schemas.microsoft.com/office/drawing/2014/main" id="{8C612E90-3F0B-4BE8-45D5-9E7A1AE4B971}"/>
                    </a:ext>
                  </a:extLst>
                </p14:cNvPr>
                <p14:cNvContentPartPr/>
                <p14:nvPr/>
              </p14:nvContentPartPr>
              <p14:xfrm>
                <a:off x="1219483" y="3803160"/>
                <a:ext cx="118080" cy="79200"/>
              </p14:xfrm>
            </p:contentPart>
          </mc:Choice>
          <mc:Fallback>
            <p:pic>
              <p:nvPicPr>
                <p:cNvPr id="309" name="Ink 308">
                  <a:extLst>
                    <a:ext uri="{FF2B5EF4-FFF2-40B4-BE49-F238E27FC236}">
                      <a16:creationId xmlns:a16="http://schemas.microsoft.com/office/drawing/2014/main" id="{8C612E90-3F0B-4BE8-45D5-9E7A1AE4B971}"/>
                    </a:ext>
                  </a:extLst>
                </p:cNvPr>
                <p:cNvPicPr/>
                <p:nvPr/>
              </p:nvPicPr>
              <p:blipFill>
                <a:blip r:embed="rId408"/>
                <a:stretch>
                  <a:fillRect/>
                </a:stretch>
              </p:blipFill>
              <p:spPr>
                <a:xfrm>
                  <a:off x="1201843" y="3785160"/>
                  <a:ext cx="1537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10" name="Ink 309">
                  <a:extLst>
                    <a:ext uri="{FF2B5EF4-FFF2-40B4-BE49-F238E27FC236}">
                      <a16:creationId xmlns:a16="http://schemas.microsoft.com/office/drawing/2014/main" id="{C40A8A60-DAEA-944A-9892-401C942CDCF2}"/>
                    </a:ext>
                  </a:extLst>
                </p14:cNvPr>
                <p14:cNvContentPartPr/>
                <p14:nvPr/>
              </p14:nvContentPartPr>
              <p14:xfrm>
                <a:off x="1235323" y="3926280"/>
                <a:ext cx="93960" cy="61560"/>
              </p14:xfrm>
            </p:contentPart>
          </mc:Choice>
          <mc:Fallback>
            <p:pic>
              <p:nvPicPr>
                <p:cNvPr id="310" name="Ink 309">
                  <a:extLst>
                    <a:ext uri="{FF2B5EF4-FFF2-40B4-BE49-F238E27FC236}">
                      <a16:creationId xmlns:a16="http://schemas.microsoft.com/office/drawing/2014/main" id="{C40A8A60-DAEA-944A-9892-401C942CDCF2}"/>
                    </a:ext>
                  </a:extLst>
                </p:cNvPr>
                <p:cNvPicPr/>
                <p:nvPr/>
              </p:nvPicPr>
              <p:blipFill>
                <a:blip r:embed="rId410"/>
                <a:stretch>
                  <a:fillRect/>
                </a:stretch>
              </p:blipFill>
              <p:spPr>
                <a:xfrm>
                  <a:off x="1217683" y="3908280"/>
                  <a:ext cx="1296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11" name="Ink 310">
                  <a:extLst>
                    <a:ext uri="{FF2B5EF4-FFF2-40B4-BE49-F238E27FC236}">
                      <a16:creationId xmlns:a16="http://schemas.microsoft.com/office/drawing/2014/main" id="{EE32F275-039D-CF63-EAC9-5576FB065308}"/>
                    </a:ext>
                  </a:extLst>
                </p14:cNvPr>
                <p14:cNvContentPartPr/>
                <p14:nvPr/>
              </p14:nvContentPartPr>
              <p14:xfrm>
                <a:off x="1334323" y="3966240"/>
                <a:ext cx="4320" cy="4680"/>
              </p14:xfrm>
            </p:contentPart>
          </mc:Choice>
          <mc:Fallback>
            <p:pic>
              <p:nvPicPr>
                <p:cNvPr id="311" name="Ink 310">
                  <a:extLst>
                    <a:ext uri="{FF2B5EF4-FFF2-40B4-BE49-F238E27FC236}">
                      <a16:creationId xmlns:a16="http://schemas.microsoft.com/office/drawing/2014/main" id="{EE32F275-039D-CF63-EAC9-5576FB065308}"/>
                    </a:ext>
                  </a:extLst>
                </p:cNvPr>
                <p:cNvPicPr/>
                <p:nvPr/>
              </p:nvPicPr>
              <p:blipFill>
                <a:blip r:embed="rId412"/>
                <a:stretch>
                  <a:fillRect/>
                </a:stretch>
              </p:blipFill>
              <p:spPr>
                <a:xfrm>
                  <a:off x="1316683" y="3948600"/>
                  <a:ext cx="399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13" name="Ink 312">
                  <a:extLst>
                    <a:ext uri="{FF2B5EF4-FFF2-40B4-BE49-F238E27FC236}">
                      <a16:creationId xmlns:a16="http://schemas.microsoft.com/office/drawing/2014/main" id="{678724EA-81D0-D44D-5BFD-F8C02EA422F3}"/>
                    </a:ext>
                  </a:extLst>
                </p14:cNvPr>
                <p14:cNvContentPartPr/>
                <p14:nvPr/>
              </p14:nvContentPartPr>
              <p14:xfrm>
                <a:off x="1002043" y="3788040"/>
                <a:ext cx="249480" cy="27360"/>
              </p14:xfrm>
            </p:contentPart>
          </mc:Choice>
          <mc:Fallback>
            <p:pic>
              <p:nvPicPr>
                <p:cNvPr id="313" name="Ink 312">
                  <a:extLst>
                    <a:ext uri="{FF2B5EF4-FFF2-40B4-BE49-F238E27FC236}">
                      <a16:creationId xmlns:a16="http://schemas.microsoft.com/office/drawing/2014/main" id="{678724EA-81D0-D44D-5BFD-F8C02EA422F3}"/>
                    </a:ext>
                  </a:extLst>
                </p:cNvPr>
                <p:cNvPicPr/>
                <p:nvPr/>
              </p:nvPicPr>
              <p:blipFill>
                <a:blip r:embed="rId414"/>
                <a:stretch>
                  <a:fillRect/>
                </a:stretch>
              </p:blipFill>
              <p:spPr>
                <a:xfrm>
                  <a:off x="984403" y="3770040"/>
                  <a:ext cx="285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14" name="Ink 313">
                  <a:extLst>
                    <a:ext uri="{FF2B5EF4-FFF2-40B4-BE49-F238E27FC236}">
                      <a16:creationId xmlns:a16="http://schemas.microsoft.com/office/drawing/2014/main" id="{6E71B6C9-1830-FD57-748D-E3AE284C7266}"/>
                    </a:ext>
                  </a:extLst>
                </p14:cNvPr>
                <p14:cNvContentPartPr/>
                <p14:nvPr/>
              </p14:nvContentPartPr>
              <p14:xfrm>
                <a:off x="1009963" y="3774720"/>
                <a:ext cx="136080" cy="21240"/>
              </p14:xfrm>
            </p:contentPart>
          </mc:Choice>
          <mc:Fallback>
            <p:pic>
              <p:nvPicPr>
                <p:cNvPr id="314" name="Ink 313">
                  <a:extLst>
                    <a:ext uri="{FF2B5EF4-FFF2-40B4-BE49-F238E27FC236}">
                      <a16:creationId xmlns:a16="http://schemas.microsoft.com/office/drawing/2014/main" id="{6E71B6C9-1830-FD57-748D-E3AE284C7266}"/>
                    </a:ext>
                  </a:extLst>
                </p:cNvPr>
                <p:cNvPicPr/>
                <p:nvPr/>
              </p:nvPicPr>
              <p:blipFill>
                <a:blip r:embed="rId416"/>
                <a:stretch>
                  <a:fillRect/>
                </a:stretch>
              </p:blipFill>
              <p:spPr>
                <a:xfrm>
                  <a:off x="992323" y="3756720"/>
                  <a:ext cx="171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15" name="Ink 314">
                  <a:extLst>
                    <a:ext uri="{FF2B5EF4-FFF2-40B4-BE49-F238E27FC236}">
                      <a16:creationId xmlns:a16="http://schemas.microsoft.com/office/drawing/2014/main" id="{E20D25B8-B643-4067-1428-F58A7D4CB6EE}"/>
                    </a:ext>
                  </a:extLst>
                </p14:cNvPr>
                <p14:cNvContentPartPr/>
                <p14:nvPr/>
              </p14:nvContentPartPr>
              <p14:xfrm>
                <a:off x="1115443" y="3832320"/>
                <a:ext cx="87840" cy="29880"/>
              </p14:xfrm>
            </p:contentPart>
          </mc:Choice>
          <mc:Fallback>
            <p:pic>
              <p:nvPicPr>
                <p:cNvPr id="315" name="Ink 314">
                  <a:extLst>
                    <a:ext uri="{FF2B5EF4-FFF2-40B4-BE49-F238E27FC236}">
                      <a16:creationId xmlns:a16="http://schemas.microsoft.com/office/drawing/2014/main" id="{E20D25B8-B643-4067-1428-F58A7D4CB6EE}"/>
                    </a:ext>
                  </a:extLst>
                </p:cNvPr>
                <p:cNvPicPr/>
                <p:nvPr/>
              </p:nvPicPr>
              <p:blipFill>
                <a:blip r:embed="rId418"/>
                <a:stretch>
                  <a:fillRect/>
                </a:stretch>
              </p:blipFill>
              <p:spPr>
                <a:xfrm>
                  <a:off x="1097443" y="3814680"/>
                  <a:ext cx="1234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16" name="Ink 315">
                  <a:extLst>
                    <a:ext uri="{FF2B5EF4-FFF2-40B4-BE49-F238E27FC236}">
                      <a16:creationId xmlns:a16="http://schemas.microsoft.com/office/drawing/2014/main" id="{A6155380-EB7A-E197-F037-3C6067DEDC4F}"/>
                    </a:ext>
                  </a:extLst>
                </p14:cNvPr>
                <p14:cNvContentPartPr/>
                <p14:nvPr/>
              </p14:nvContentPartPr>
              <p14:xfrm>
                <a:off x="1108963" y="3864000"/>
                <a:ext cx="97560" cy="41040"/>
              </p14:xfrm>
            </p:contentPart>
          </mc:Choice>
          <mc:Fallback>
            <p:pic>
              <p:nvPicPr>
                <p:cNvPr id="316" name="Ink 315">
                  <a:extLst>
                    <a:ext uri="{FF2B5EF4-FFF2-40B4-BE49-F238E27FC236}">
                      <a16:creationId xmlns:a16="http://schemas.microsoft.com/office/drawing/2014/main" id="{A6155380-EB7A-E197-F037-3C6067DEDC4F}"/>
                    </a:ext>
                  </a:extLst>
                </p:cNvPr>
                <p:cNvPicPr/>
                <p:nvPr/>
              </p:nvPicPr>
              <p:blipFill>
                <a:blip r:embed="rId420"/>
                <a:stretch>
                  <a:fillRect/>
                </a:stretch>
              </p:blipFill>
              <p:spPr>
                <a:xfrm>
                  <a:off x="1091323" y="3846360"/>
                  <a:ext cx="133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17" name="Ink 316">
                  <a:extLst>
                    <a:ext uri="{FF2B5EF4-FFF2-40B4-BE49-F238E27FC236}">
                      <a16:creationId xmlns:a16="http://schemas.microsoft.com/office/drawing/2014/main" id="{7D51E025-EC1E-A8E6-0A1E-3CAFDDDAAC59}"/>
                    </a:ext>
                  </a:extLst>
                </p14:cNvPr>
                <p14:cNvContentPartPr/>
                <p14:nvPr/>
              </p14:nvContentPartPr>
              <p14:xfrm>
                <a:off x="1207963" y="3960120"/>
                <a:ext cx="30600" cy="16200"/>
              </p14:xfrm>
            </p:contentPart>
          </mc:Choice>
          <mc:Fallback>
            <p:pic>
              <p:nvPicPr>
                <p:cNvPr id="317" name="Ink 316">
                  <a:extLst>
                    <a:ext uri="{FF2B5EF4-FFF2-40B4-BE49-F238E27FC236}">
                      <a16:creationId xmlns:a16="http://schemas.microsoft.com/office/drawing/2014/main" id="{7D51E025-EC1E-A8E6-0A1E-3CAFDDDAAC59}"/>
                    </a:ext>
                  </a:extLst>
                </p:cNvPr>
                <p:cNvPicPr/>
                <p:nvPr/>
              </p:nvPicPr>
              <p:blipFill>
                <a:blip r:embed="rId422"/>
                <a:stretch>
                  <a:fillRect/>
                </a:stretch>
              </p:blipFill>
              <p:spPr>
                <a:xfrm>
                  <a:off x="1190323" y="3942480"/>
                  <a:ext cx="662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18" name="Ink 317">
                  <a:extLst>
                    <a:ext uri="{FF2B5EF4-FFF2-40B4-BE49-F238E27FC236}">
                      <a16:creationId xmlns:a16="http://schemas.microsoft.com/office/drawing/2014/main" id="{04E2331D-253E-BD7C-CE1F-5AA0EF648FDB}"/>
                    </a:ext>
                  </a:extLst>
                </p14:cNvPr>
                <p14:cNvContentPartPr/>
                <p14:nvPr/>
              </p14:nvContentPartPr>
              <p14:xfrm>
                <a:off x="1203283" y="3892080"/>
                <a:ext cx="62640" cy="97560"/>
              </p14:xfrm>
            </p:contentPart>
          </mc:Choice>
          <mc:Fallback>
            <p:pic>
              <p:nvPicPr>
                <p:cNvPr id="318" name="Ink 317">
                  <a:extLst>
                    <a:ext uri="{FF2B5EF4-FFF2-40B4-BE49-F238E27FC236}">
                      <a16:creationId xmlns:a16="http://schemas.microsoft.com/office/drawing/2014/main" id="{04E2331D-253E-BD7C-CE1F-5AA0EF648FDB}"/>
                    </a:ext>
                  </a:extLst>
                </p:cNvPr>
                <p:cNvPicPr/>
                <p:nvPr/>
              </p:nvPicPr>
              <p:blipFill>
                <a:blip r:embed="rId424"/>
                <a:stretch>
                  <a:fillRect/>
                </a:stretch>
              </p:blipFill>
              <p:spPr>
                <a:xfrm>
                  <a:off x="1185643" y="3874080"/>
                  <a:ext cx="982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319" name="Ink 318">
                  <a:extLst>
                    <a:ext uri="{FF2B5EF4-FFF2-40B4-BE49-F238E27FC236}">
                      <a16:creationId xmlns:a16="http://schemas.microsoft.com/office/drawing/2014/main" id="{2254AD8D-DEF1-96E3-CD02-AF3F478BB044}"/>
                    </a:ext>
                  </a:extLst>
                </p14:cNvPr>
                <p14:cNvContentPartPr/>
                <p14:nvPr/>
              </p14:nvContentPartPr>
              <p14:xfrm>
                <a:off x="1241803" y="4003320"/>
                <a:ext cx="22320" cy="30600"/>
              </p14:xfrm>
            </p:contentPart>
          </mc:Choice>
          <mc:Fallback>
            <p:pic>
              <p:nvPicPr>
                <p:cNvPr id="319" name="Ink 318">
                  <a:extLst>
                    <a:ext uri="{FF2B5EF4-FFF2-40B4-BE49-F238E27FC236}">
                      <a16:creationId xmlns:a16="http://schemas.microsoft.com/office/drawing/2014/main" id="{2254AD8D-DEF1-96E3-CD02-AF3F478BB044}"/>
                    </a:ext>
                  </a:extLst>
                </p:cNvPr>
                <p:cNvPicPr/>
                <p:nvPr/>
              </p:nvPicPr>
              <p:blipFill>
                <a:blip r:embed="rId426"/>
                <a:stretch>
                  <a:fillRect/>
                </a:stretch>
              </p:blipFill>
              <p:spPr>
                <a:xfrm>
                  <a:off x="1223803" y="3985320"/>
                  <a:ext cx="579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320" name="Ink 319">
                  <a:extLst>
                    <a:ext uri="{FF2B5EF4-FFF2-40B4-BE49-F238E27FC236}">
                      <a16:creationId xmlns:a16="http://schemas.microsoft.com/office/drawing/2014/main" id="{5E8E5433-6B0C-C757-0F8D-F7DA65925963}"/>
                    </a:ext>
                  </a:extLst>
                </p14:cNvPr>
                <p14:cNvContentPartPr/>
                <p14:nvPr/>
              </p14:nvContentPartPr>
              <p14:xfrm>
                <a:off x="1234243" y="3915480"/>
                <a:ext cx="26280" cy="93600"/>
              </p14:xfrm>
            </p:contentPart>
          </mc:Choice>
          <mc:Fallback>
            <p:pic>
              <p:nvPicPr>
                <p:cNvPr id="320" name="Ink 319">
                  <a:extLst>
                    <a:ext uri="{FF2B5EF4-FFF2-40B4-BE49-F238E27FC236}">
                      <a16:creationId xmlns:a16="http://schemas.microsoft.com/office/drawing/2014/main" id="{5E8E5433-6B0C-C757-0F8D-F7DA65925963}"/>
                    </a:ext>
                  </a:extLst>
                </p:cNvPr>
                <p:cNvPicPr/>
                <p:nvPr/>
              </p:nvPicPr>
              <p:blipFill>
                <a:blip r:embed="rId428"/>
                <a:stretch>
                  <a:fillRect/>
                </a:stretch>
              </p:blipFill>
              <p:spPr>
                <a:xfrm>
                  <a:off x="1216243" y="3897840"/>
                  <a:ext cx="61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321" name="Ink 320">
                  <a:extLst>
                    <a:ext uri="{FF2B5EF4-FFF2-40B4-BE49-F238E27FC236}">
                      <a16:creationId xmlns:a16="http://schemas.microsoft.com/office/drawing/2014/main" id="{FB482603-6952-1B8B-9537-C5A4B11017FD}"/>
                    </a:ext>
                  </a:extLst>
                </p14:cNvPr>
                <p14:cNvContentPartPr/>
                <p14:nvPr/>
              </p14:nvContentPartPr>
              <p14:xfrm>
                <a:off x="1049563" y="3941040"/>
                <a:ext cx="159840" cy="40680"/>
              </p14:xfrm>
            </p:contentPart>
          </mc:Choice>
          <mc:Fallback>
            <p:pic>
              <p:nvPicPr>
                <p:cNvPr id="321" name="Ink 320">
                  <a:extLst>
                    <a:ext uri="{FF2B5EF4-FFF2-40B4-BE49-F238E27FC236}">
                      <a16:creationId xmlns:a16="http://schemas.microsoft.com/office/drawing/2014/main" id="{FB482603-6952-1B8B-9537-C5A4B11017FD}"/>
                    </a:ext>
                  </a:extLst>
                </p:cNvPr>
                <p:cNvPicPr/>
                <p:nvPr/>
              </p:nvPicPr>
              <p:blipFill>
                <a:blip r:embed="rId430"/>
                <a:stretch>
                  <a:fillRect/>
                </a:stretch>
              </p:blipFill>
              <p:spPr>
                <a:xfrm>
                  <a:off x="1031563" y="3923400"/>
                  <a:ext cx="195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323" name="Ink 322">
                  <a:extLst>
                    <a:ext uri="{FF2B5EF4-FFF2-40B4-BE49-F238E27FC236}">
                      <a16:creationId xmlns:a16="http://schemas.microsoft.com/office/drawing/2014/main" id="{BB54A2AF-44B1-03F9-BD75-F2E7290DE9AA}"/>
                    </a:ext>
                  </a:extLst>
                </p14:cNvPr>
                <p14:cNvContentPartPr/>
                <p14:nvPr/>
              </p14:nvContentPartPr>
              <p14:xfrm>
                <a:off x="1277083" y="4034400"/>
                <a:ext cx="113760" cy="35640"/>
              </p14:xfrm>
            </p:contentPart>
          </mc:Choice>
          <mc:Fallback>
            <p:pic>
              <p:nvPicPr>
                <p:cNvPr id="323" name="Ink 322">
                  <a:extLst>
                    <a:ext uri="{FF2B5EF4-FFF2-40B4-BE49-F238E27FC236}">
                      <a16:creationId xmlns:a16="http://schemas.microsoft.com/office/drawing/2014/main" id="{BB54A2AF-44B1-03F9-BD75-F2E7290DE9AA}"/>
                    </a:ext>
                  </a:extLst>
                </p:cNvPr>
                <p:cNvPicPr/>
                <p:nvPr/>
              </p:nvPicPr>
              <p:blipFill>
                <a:blip r:embed="rId432"/>
                <a:stretch>
                  <a:fillRect/>
                </a:stretch>
              </p:blipFill>
              <p:spPr>
                <a:xfrm>
                  <a:off x="1259443" y="4016400"/>
                  <a:ext cx="1494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24" name="Ink 323">
                  <a:extLst>
                    <a:ext uri="{FF2B5EF4-FFF2-40B4-BE49-F238E27FC236}">
                      <a16:creationId xmlns:a16="http://schemas.microsoft.com/office/drawing/2014/main" id="{0627B9DB-AD1E-68EB-2B54-A8EC083A834D}"/>
                    </a:ext>
                  </a:extLst>
                </p14:cNvPr>
                <p14:cNvContentPartPr/>
                <p14:nvPr/>
              </p14:nvContentPartPr>
              <p14:xfrm>
                <a:off x="1233163" y="4080480"/>
                <a:ext cx="69480" cy="51120"/>
              </p14:xfrm>
            </p:contentPart>
          </mc:Choice>
          <mc:Fallback>
            <p:pic>
              <p:nvPicPr>
                <p:cNvPr id="324" name="Ink 323">
                  <a:extLst>
                    <a:ext uri="{FF2B5EF4-FFF2-40B4-BE49-F238E27FC236}">
                      <a16:creationId xmlns:a16="http://schemas.microsoft.com/office/drawing/2014/main" id="{0627B9DB-AD1E-68EB-2B54-A8EC083A834D}"/>
                    </a:ext>
                  </a:extLst>
                </p:cNvPr>
                <p:cNvPicPr/>
                <p:nvPr/>
              </p:nvPicPr>
              <p:blipFill>
                <a:blip r:embed="rId434"/>
                <a:stretch>
                  <a:fillRect/>
                </a:stretch>
              </p:blipFill>
              <p:spPr>
                <a:xfrm>
                  <a:off x="1215523" y="4062840"/>
                  <a:ext cx="105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25" name="Ink 324">
                  <a:extLst>
                    <a:ext uri="{FF2B5EF4-FFF2-40B4-BE49-F238E27FC236}">
                      <a16:creationId xmlns:a16="http://schemas.microsoft.com/office/drawing/2014/main" id="{E16281D0-3CFA-3DBB-9978-A302E53327C4}"/>
                    </a:ext>
                  </a:extLst>
                </p14:cNvPr>
                <p14:cNvContentPartPr/>
                <p14:nvPr/>
              </p14:nvContentPartPr>
              <p14:xfrm>
                <a:off x="1240003" y="4193160"/>
                <a:ext cx="124200" cy="38160"/>
              </p14:xfrm>
            </p:contentPart>
          </mc:Choice>
          <mc:Fallback>
            <p:pic>
              <p:nvPicPr>
                <p:cNvPr id="325" name="Ink 324">
                  <a:extLst>
                    <a:ext uri="{FF2B5EF4-FFF2-40B4-BE49-F238E27FC236}">
                      <a16:creationId xmlns:a16="http://schemas.microsoft.com/office/drawing/2014/main" id="{E16281D0-3CFA-3DBB-9978-A302E53327C4}"/>
                    </a:ext>
                  </a:extLst>
                </p:cNvPr>
                <p:cNvPicPr/>
                <p:nvPr/>
              </p:nvPicPr>
              <p:blipFill>
                <a:blip r:embed="rId436"/>
                <a:stretch>
                  <a:fillRect/>
                </a:stretch>
              </p:blipFill>
              <p:spPr>
                <a:xfrm>
                  <a:off x="1222003" y="4175160"/>
                  <a:ext cx="1598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326" name="Ink 325">
                  <a:extLst>
                    <a:ext uri="{FF2B5EF4-FFF2-40B4-BE49-F238E27FC236}">
                      <a16:creationId xmlns:a16="http://schemas.microsoft.com/office/drawing/2014/main" id="{C2C43E53-6BC3-77D7-6B2D-13F6B4006264}"/>
                    </a:ext>
                  </a:extLst>
                </p14:cNvPr>
                <p14:cNvContentPartPr/>
                <p14:nvPr/>
              </p14:nvContentPartPr>
              <p14:xfrm>
                <a:off x="1320283" y="4209000"/>
                <a:ext cx="77400" cy="40320"/>
              </p14:xfrm>
            </p:contentPart>
          </mc:Choice>
          <mc:Fallback>
            <p:pic>
              <p:nvPicPr>
                <p:cNvPr id="326" name="Ink 325">
                  <a:extLst>
                    <a:ext uri="{FF2B5EF4-FFF2-40B4-BE49-F238E27FC236}">
                      <a16:creationId xmlns:a16="http://schemas.microsoft.com/office/drawing/2014/main" id="{C2C43E53-6BC3-77D7-6B2D-13F6B4006264}"/>
                    </a:ext>
                  </a:extLst>
                </p:cNvPr>
                <p:cNvPicPr/>
                <p:nvPr/>
              </p:nvPicPr>
              <p:blipFill>
                <a:blip r:embed="rId438"/>
                <a:stretch>
                  <a:fillRect/>
                </a:stretch>
              </p:blipFill>
              <p:spPr>
                <a:xfrm>
                  <a:off x="1302283" y="4191360"/>
                  <a:ext cx="1130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27" name="Ink 326">
                  <a:extLst>
                    <a:ext uri="{FF2B5EF4-FFF2-40B4-BE49-F238E27FC236}">
                      <a16:creationId xmlns:a16="http://schemas.microsoft.com/office/drawing/2014/main" id="{EAF2B78A-A1B0-72C3-4DC0-D43AB904F5F7}"/>
                    </a:ext>
                  </a:extLst>
                </p14:cNvPr>
                <p14:cNvContentPartPr/>
                <p14:nvPr/>
              </p14:nvContentPartPr>
              <p14:xfrm>
                <a:off x="1254043" y="4290720"/>
                <a:ext cx="2520" cy="1440"/>
              </p14:xfrm>
            </p:contentPart>
          </mc:Choice>
          <mc:Fallback>
            <p:pic>
              <p:nvPicPr>
                <p:cNvPr id="327" name="Ink 326">
                  <a:extLst>
                    <a:ext uri="{FF2B5EF4-FFF2-40B4-BE49-F238E27FC236}">
                      <a16:creationId xmlns:a16="http://schemas.microsoft.com/office/drawing/2014/main" id="{EAF2B78A-A1B0-72C3-4DC0-D43AB904F5F7}"/>
                    </a:ext>
                  </a:extLst>
                </p:cNvPr>
                <p:cNvPicPr/>
                <p:nvPr/>
              </p:nvPicPr>
              <p:blipFill>
                <a:blip r:embed="rId440"/>
                <a:stretch>
                  <a:fillRect/>
                </a:stretch>
              </p:blipFill>
              <p:spPr>
                <a:xfrm>
                  <a:off x="1236403" y="4272720"/>
                  <a:ext cx="38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28" name="Ink 327">
                  <a:extLst>
                    <a:ext uri="{FF2B5EF4-FFF2-40B4-BE49-F238E27FC236}">
                      <a16:creationId xmlns:a16="http://schemas.microsoft.com/office/drawing/2014/main" id="{A33B4275-393C-DA29-642A-013E496CC5C4}"/>
                    </a:ext>
                  </a:extLst>
                </p14:cNvPr>
                <p14:cNvContentPartPr/>
                <p14:nvPr/>
              </p14:nvContentPartPr>
              <p14:xfrm>
                <a:off x="1218403" y="4252920"/>
                <a:ext cx="135720" cy="79560"/>
              </p14:xfrm>
            </p:contentPart>
          </mc:Choice>
          <mc:Fallback>
            <p:pic>
              <p:nvPicPr>
                <p:cNvPr id="328" name="Ink 327">
                  <a:extLst>
                    <a:ext uri="{FF2B5EF4-FFF2-40B4-BE49-F238E27FC236}">
                      <a16:creationId xmlns:a16="http://schemas.microsoft.com/office/drawing/2014/main" id="{A33B4275-393C-DA29-642A-013E496CC5C4}"/>
                    </a:ext>
                  </a:extLst>
                </p:cNvPr>
                <p:cNvPicPr/>
                <p:nvPr/>
              </p:nvPicPr>
              <p:blipFill>
                <a:blip r:embed="rId442"/>
                <a:stretch>
                  <a:fillRect/>
                </a:stretch>
              </p:blipFill>
              <p:spPr>
                <a:xfrm>
                  <a:off x="1200403" y="4235280"/>
                  <a:ext cx="1713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29" name="Ink 328">
                  <a:extLst>
                    <a:ext uri="{FF2B5EF4-FFF2-40B4-BE49-F238E27FC236}">
                      <a16:creationId xmlns:a16="http://schemas.microsoft.com/office/drawing/2014/main" id="{E3C517CA-50FF-EB99-664F-F2899AE727F6}"/>
                    </a:ext>
                  </a:extLst>
                </p14:cNvPr>
                <p14:cNvContentPartPr/>
                <p14:nvPr/>
              </p14:nvContentPartPr>
              <p14:xfrm>
                <a:off x="1245043" y="4153560"/>
                <a:ext cx="86040" cy="68760"/>
              </p14:xfrm>
            </p:contentPart>
          </mc:Choice>
          <mc:Fallback>
            <p:pic>
              <p:nvPicPr>
                <p:cNvPr id="329" name="Ink 328">
                  <a:extLst>
                    <a:ext uri="{FF2B5EF4-FFF2-40B4-BE49-F238E27FC236}">
                      <a16:creationId xmlns:a16="http://schemas.microsoft.com/office/drawing/2014/main" id="{E3C517CA-50FF-EB99-664F-F2899AE727F6}"/>
                    </a:ext>
                  </a:extLst>
                </p:cNvPr>
                <p:cNvPicPr/>
                <p:nvPr/>
              </p:nvPicPr>
              <p:blipFill>
                <a:blip r:embed="rId444"/>
                <a:stretch>
                  <a:fillRect/>
                </a:stretch>
              </p:blipFill>
              <p:spPr>
                <a:xfrm>
                  <a:off x="1227403" y="4135920"/>
                  <a:ext cx="121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31" name="Ink 330">
                  <a:extLst>
                    <a:ext uri="{FF2B5EF4-FFF2-40B4-BE49-F238E27FC236}">
                      <a16:creationId xmlns:a16="http://schemas.microsoft.com/office/drawing/2014/main" id="{3AC643DF-0D9B-4FD3-2C02-50E1CA4BC59A}"/>
                    </a:ext>
                  </a:extLst>
                </p14:cNvPr>
                <p14:cNvContentPartPr/>
                <p14:nvPr/>
              </p14:nvContentPartPr>
              <p14:xfrm>
                <a:off x="1046323" y="4086240"/>
                <a:ext cx="65880" cy="15120"/>
              </p14:xfrm>
            </p:contentPart>
          </mc:Choice>
          <mc:Fallback>
            <p:pic>
              <p:nvPicPr>
                <p:cNvPr id="331" name="Ink 330">
                  <a:extLst>
                    <a:ext uri="{FF2B5EF4-FFF2-40B4-BE49-F238E27FC236}">
                      <a16:creationId xmlns:a16="http://schemas.microsoft.com/office/drawing/2014/main" id="{3AC643DF-0D9B-4FD3-2C02-50E1CA4BC59A}"/>
                    </a:ext>
                  </a:extLst>
                </p:cNvPr>
                <p:cNvPicPr/>
                <p:nvPr/>
              </p:nvPicPr>
              <p:blipFill>
                <a:blip r:embed="rId446"/>
                <a:stretch>
                  <a:fillRect/>
                </a:stretch>
              </p:blipFill>
              <p:spPr>
                <a:xfrm>
                  <a:off x="1028323" y="4068600"/>
                  <a:ext cx="1015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32" name="Ink 331">
                  <a:extLst>
                    <a:ext uri="{FF2B5EF4-FFF2-40B4-BE49-F238E27FC236}">
                      <a16:creationId xmlns:a16="http://schemas.microsoft.com/office/drawing/2014/main" id="{601B8AB9-D991-9621-E579-2C8AF4BE7CF1}"/>
                    </a:ext>
                  </a:extLst>
                </p14:cNvPr>
                <p14:cNvContentPartPr/>
                <p14:nvPr/>
              </p14:nvContentPartPr>
              <p14:xfrm>
                <a:off x="979723" y="4063200"/>
                <a:ext cx="209880" cy="24480"/>
              </p14:xfrm>
            </p:contentPart>
          </mc:Choice>
          <mc:Fallback>
            <p:pic>
              <p:nvPicPr>
                <p:cNvPr id="332" name="Ink 331">
                  <a:extLst>
                    <a:ext uri="{FF2B5EF4-FFF2-40B4-BE49-F238E27FC236}">
                      <a16:creationId xmlns:a16="http://schemas.microsoft.com/office/drawing/2014/main" id="{601B8AB9-D991-9621-E579-2C8AF4BE7CF1}"/>
                    </a:ext>
                  </a:extLst>
                </p:cNvPr>
                <p:cNvPicPr/>
                <p:nvPr/>
              </p:nvPicPr>
              <p:blipFill>
                <a:blip r:embed="rId448"/>
                <a:stretch>
                  <a:fillRect/>
                </a:stretch>
              </p:blipFill>
              <p:spPr>
                <a:xfrm>
                  <a:off x="961723" y="4045560"/>
                  <a:ext cx="245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33" name="Ink 332">
                  <a:extLst>
                    <a:ext uri="{FF2B5EF4-FFF2-40B4-BE49-F238E27FC236}">
                      <a16:creationId xmlns:a16="http://schemas.microsoft.com/office/drawing/2014/main" id="{D84918C9-AB97-1DFC-E95A-99F5C9C03361}"/>
                    </a:ext>
                  </a:extLst>
                </p14:cNvPr>
                <p14:cNvContentPartPr/>
                <p14:nvPr/>
              </p14:nvContentPartPr>
              <p14:xfrm>
                <a:off x="1066483" y="4101360"/>
                <a:ext cx="175680" cy="11160"/>
              </p14:xfrm>
            </p:contentPart>
          </mc:Choice>
          <mc:Fallback>
            <p:pic>
              <p:nvPicPr>
                <p:cNvPr id="333" name="Ink 332">
                  <a:extLst>
                    <a:ext uri="{FF2B5EF4-FFF2-40B4-BE49-F238E27FC236}">
                      <a16:creationId xmlns:a16="http://schemas.microsoft.com/office/drawing/2014/main" id="{D84918C9-AB97-1DFC-E95A-99F5C9C03361}"/>
                    </a:ext>
                  </a:extLst>
                </p:cNvPr>
                <p:cNvPicPr/>
                <p:nvPr/>
              </p:nvPicPr>
              <p:blipFill>
                <a:blip r:embed="rId450"/>
                <a:stretch>
                  <a:fillRect/>
                </a:stretch>
              </p:blipFill>
              <p:spPr>
                <a:xfrm>
                  <a:off x="1048483" y="4083720"/>
                  <a:ext cx="211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34" name="Ink 333">
                  <a:extLst>
                    <a:ext uri="{FF2B5EF4-FFF2-40B4-BE49-F238E27FC236}">
                      <a16:creationId xmlns:a16="http://schemas.microsoft.com/office/drawing/2014/main" id="{4471123D-CD9C-E7A5-1006-AF5AF66B3CBB}"/>
                    </a:ext>
                  </a:extLst>
                </p14:cNvPr>
                <p14:cNvContentPartPr/>
                <p14:nvPr/>
              </p14:nvContentPartPr>
              <p14:xfrm>
                <a:off x="1210483" y="4151400"/>
                <a:ext cx="3960" cy="8280"/>
              </p14:xfrm>
            </p:contentPart>
          </mc:Choice>
          <mc:Fallback>
            <p:pic>
              <p:nvPicPr>
                <p:cNvPr id="334" name="Ink 333">
                  <a:extLst>
                    <a:ext uri="{FF2B5EF4-FFF2-40B4-BE49-F238E27FC236}">
                      <a16:creationId xmlns:a16="http://schemas.microsoft.com/office/drawing/2014/main" id="{4471123D-CD9C-E7A5-1006-AF5AF66B3CBB}"/>
                    </a:ext>
                  </a:extLst>
                </p:cNvPr>
                <p:cNvPicPr/>
                <p:nvPr/>
              </p:nvPicPr>
              <p:blipFill>
                <a:blip r:embed="rId452"/>
                <a:stretch>
                  <a:fillRect/>
                </a:stretch>
              </p:blipFill>
              <p:spPr>
                <a:xfrm>
                  <a:off x="1192843" y="4133760"/>
                  <a:ext cx="396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35" name="Ink 334">
                  <a:extLst>
                    <a:ext uri="{FF2B5EF4-FFF2-40B4-BE49-F238E27FC236}">
                      <a16:creationId xmlns:a16="http://schemas.microsoft.com/office/drawing/2014/main" id="{9AFE9387-A6EB-EB91-E5CB-05F37CEBCAE9}"/>
                    </a:ext>
                  </a:extLst>
                </p14:cNvPr>
                <p14:cNvContentPartPr/>
                <p14:nvPr/>
              </p14:nvContentPartPr>
              <p14:xfrm>
                <a:off x="1161523" y="4172640"/>
                <a:ext cx="11520" cy="5760"/>
              </p14:xfrm>
            </p:contentPart>
          </mc:Choice>
          <mc:Fallback>
            <p:pic>
              <p:nvPicPr>
                <p:cNvPr id="335" name="Ink 334">
                  <a:extLst>
                    <a:ext uri="{FF2B5EF4-FFF2-40B4-BE49-F238E27FC236}">
                      <a16:creationId xmlns:a16="http://schemas.microsoft.com/office/drawing/2014/main" id="{9AFE9387-A6EB-EB91-E5CB-05F37CEBCAE9}"/>
                    </a:ext>
                  </a:extLst>
                </p:cNvPr>
                <p:cNvPicPr/>
                <p:nvPr/>
              </p:nvPicPr>
              <p:blipFill>
                <a:blip r:embed="rId454"/>
                <a:stretch>
                  <a:fillRect/>
                </a:stretch>
              </p:blipFill>
              <p:spPr>
                <a:xfrm>
                  <a:off x="1143883" y="4154640"/>
                  <a:ext cx="471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36" name="Ink 335">
                  <a:extLst>
                    <a:ext uri="{FF2B5EF4-FFF2-40B4-BE49-F238E27FC236}">
                      <a16:creationId xmlns:a16="http://schemas.microsoft.com/office/drawing/2014/main" id="{DBCD4511-9846-562D-6E19-3E946539A5AD}"/>
                    </a:ext>
                  </a:extLst>
                </p14:cNvPr>
                <p14:cNvContentPartPr/>
                <p14:nvPr/>
              </p14:nvContentPartPr>
              <p14:xfrm>
                <a:off x="1174843" y="4185600"/>
                <a:ext cx="64800" cy="36720"/>
              </p14:xfrm>
            </p:contentPart>
          </mc:Choice>
          <mc:Fallback>
            <p:pic>
              <p:nvPicPr>
                <p:cNvPr id="336" name="Ink 335">
                  <a:extLst>
                    <a:ext uri="{FF2B5EF4-FFF2-40B4-BE49-F238E27FC236}">
                      <a16:creationId xmlns:a16="http://schemas.microsoft.com/office/drawing/2014/main" id="{DBCD4511-9846-562D-6E19-3E946539A5AD}"/>
                    </a:ext>
                  </a:extLst>
                </p:cNvPr>
                <p:cNvPicPr/>
                <p:nvPr/>
              </p:nvPicPr>
              <p:blipFill>
                <a:blip r:embed="rId456"/>
                <a:stretch>
                  <a:fillRect/>
                </a:stretch>
              </p:blipFill>
              <p:spPr>
                <a:xfrm>
                  <a:off x="1157203" y="4167960"/>
                  <a:ext cx="1004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38" name="Ink 337">
                  <a:extLst>
                    <a:ext uri="{FF2B5EF4-FFF2-40B4-BE49-F238E27FC236}">
                      <a16:creationId xmlns:a16="http://schemas.microsoft.com/office/drawing/2014/main" id="{DAA4082A-B15C-D9BC-81F0-0E6231A529D5}"/>
                    </a:ext>
                  </a:extLst>
                </p14:cNvPr>
                <p14:cNvContentPartPr/>
                <p14:nvPr/>
              </p14:nvContentPartPr>
              <p14:xfrm>
                <a:off x="1170883" y="4266240"/>
                <a:ext cx="56520" cy="22680"/>
              </p14:xfrm>
            </p:contentPart>
          </mc:Choice>
          <mc:Fallback>
            <p:pic>
              <p:nvPicPr>
                <p:cNvPr id="338" name="Ink 337">
                  <a:extLst>
                    <a:ext uri="{FF2B5EF4-FFF2-40B4-BE49-F238E27FC236}">
                      <a16:creationId xmlns:a16="http://schemas.microsoft.com/office/drawing/2014/main" id="{DAA4082A-B15C-D9BC-81F0-0E6231A529D5}"/>
                    </a:ext>
                  </a:extLst>
                </p:cNvPr>
                <p:cNvPicPr/>
                <p:nvPr/>
              </p:nvPicPr>
              <p:blipFill>
                <a:blip r:embed="rId458"/>
                <a:stretch>
                  <a:fillRect/>
                </a:stretch>
              </p:blipFill>
              <p:spPr>
                <a:xfrm>
                  <a:off x="1152883" y="4248240"/>
                  <a:ext cx="921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39" name="Ink 338">
                  <a:extLst>
                    <a:ext uri="{FF2B5EF4-FFF2-40B4-BE49-F238E27FC236}">
                      <a16:creationId xmlns:a16="http://schemas.microsoft.com/office/drawing/2014/main" id="{655458E9-8DAA-7FB7-DF14-ED0D3ED6A294}"/>
                    </a:ext>
                  </a:extLst>
                </p14:cNvPr>
                <p14:cNvContentPartPr/>
                <p14:nvPr/>
              </p14:nvContentPartPr>
              <p14:xfrm>
                <a:off x="1125523" y="4306920"/>
                <a:ext cx="84600" cy="11520"/>
              </p14:xfrm>
            </p:contentPart>
          </mc:Choice>
          <mc:Fallback>
            <p:pic>
              <p:nvPicPr>
                <p:cNvPr id="339" name="Ink 338">
                  <a:extLst>
                    <a:ext uri="{FF2B5EF4-FFF2-40B4-BE49-F238E27FC236}">
                      <a16:creationId xmlns:a16="http://schemas.microsoft.com/office/drawing/2014/main" id="{655458E9-8DAA-7FB7-DF14-ED0D3ED6A294}"/>
                    </a:ext>
                  </a:extLst>
                </p:cNvPr>
                <p:cNvPicPr/>
                <p:nvPr/>
              </p:nvPicPr>
              <p:blipFill>
                <a:blip r:embed="rId460"/>
                <a:stretch>
                  <a:fillRect/>
                </a:stretch>
              </p:blipFill>
              <p:spPr>
                <a:xfrm>
                  <a:off x="1107883" y="4289280"/>
                  <a:ext cx="1202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40" name="Ink 339">
                  <a:extLst>
                    <a:ext uri="{FF2B5EF4-FFF2-40B4-BE49-F238E27FC236}">
                      <a16:creationId xmlns:a16="http://schemas.microsoft.com/office/drawing/2014/main" id="{7A97B608-C49B-F0C8-1C98-A67EA6188D92}"/>
                    </a:ext>
                  </a:extLst>
                </p14:cNvPr>
                <p14:cNvContentPartPr/>
                <p14:nvPr/>
              </p14:nvContentPartPr>
              <p14:xfrm>
                <a:off x="1168003" y="4335360"/>
                <a:ext cx="12960" cy="8640"/>
              </p14:xfrm>
            </p:contentPart>
          </mc:Choice>
          <mc:Fallback>
            <p:pic>
              <p:nvPicPr>
                <p:cNvPr id="340" name="Ink 339">
                  <a:extLst>
                    <a:ext uri="{FF2B5EF4-FFF2-40B4-BE49-F238E27FC236}">
                      <a16:creationId xmlns:a16="http://schemas.microsoft.com/office/drawing/2014/main" id="{7A97B608-C49B-F0C8-1C98-A67EA6188D92}"/>
                    </a:ext>
                  </a:extLst>
                </p:cNvPr>
                <p:cNvPicPr/>
                <p:nvPr/>
              </p:nvPicPr>
              <p:blipFill>
                <a:blip r:embed="rId462"/>
                <a:stretch>
                  <a:fillRect/>
                </a:stretch>
              </p:blipFill>
              <p:spPr>
                <a:xfrm>
                  <a:off x="1150003" y="4317720"/>
                  <a:ext cx="48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41" name="Ink 340">
                  <a:extLst>
                    <a:ext uri="{FF2B5EF4-FFF2-40B4-BE49-F238E27FC236}">
                      <a16:creationId xmlns:a16="http://schemas.microsoft.com/office/drawing/2014/main" id="{248F2F28-0B83-8D6C-FF8C-FF21B3543D93}"/>
                    </a:ext>
                  </a:extLst>
                </p14:cNvPr>
                <p14:cNvContentPartPr/>
                <p14:nvPr/>
              </p14:nvContentPartPr>
              <p14:xfrm>
                <a:off x="1101403" y="4171920"/>
                <a:ext cx="110160" cy="24480"/>
              </p14:xfrm>
            </p:contentPart>
          </mc:Choice>
          <mc:Fallback>
            <p:pic>
              <p:nvPicPr>
                <p:cNvPr id="341" name="Ink 340">
                  <a:extLst>
                    <a:ext uri="{FF2B5EF4-FFF2-40B4-BE49-F238E27FC236}">
                      <a16:creationId xmlns:a16="http://schemas.microsoft.com/office/drawing/2014/main" id="{248F2F28-0B83-8D6C-FF8C-FF21B3543D93}"/>
                    </a:ext>
                  </a:extLst>
                </p:cNvPr>
                <p:cNvPicPr/>
                <p:nvPr/>
              </p:nvPicPr>
              <p:blipFill>
                <a:blip r:embed="rId464"/>
                <a:stretch>
                  <a:fillRect/>
                </a:stretch>
              </p:blipFill>
              <p:spPr>
                <a:xfrm>
                  <a:off x="1083763" y="4153920"/>
                  <a:ext cx="1458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42" name="Ink 341">
                  <a:extLst>
                    <a:ext uri="{FF2B5EF4-FFF2-40B4-BE49-F238E27FC236}">
                      <a16:creationId xmlns:a16="http://schemas.microsoft.com/office/drawing/2014/main" id="{9326B666-15EF-7A5E-1EBD-220AE4A0EC47}"/>
                    </a:ext>
                  </a:extLst>
                </p14:cNvPr>
                <p14:cNvContentPartPr/>
                <p14:nvPr/>
              </p14:nvContentPartPr>
              <p14:xfrm>
                <a:off x="986563" y="4198920"/>
                <a:ext cx="174960" cy="6840"/>
              </p14:xfrm>
            </p:contentPart>
          </mc:Choice>
          <mc:Fallback>
            <p:pic>
              <p:nvPicPr>
                <p:cNvPr id="342" name="Ink 341">
                  <a:extLst>
                    <a:ext uri="{FF2B5EF4-FFF2-40B4-BE49-F238E27FC236}">
                      <a16:creationId xmlns:a16="http://schemas.microsoft.com/office/drawing/2014/main" id="{9326B666-15EF-7A5E-1EBD-220AE4A0EC47}"/>
                    </a:ext>
                  </a:extLst>
                </p:cNvPr>
                <p:cNvPicPr/>
                <p:nvPr/>
              </p:nvPicPr>
              <p:blipFill>
                <a:blip r:embed="rId466"/>
                <a:stretch>
                  <a:fillRect/>
                </a:stretch>
              </p:blipFill>
              <p:spPr>
                <a:xfrm>
                  <a:off x="968923" y="4180920"/>
                  <a:ext cx="210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43" name="Ink 342">
                  <a:extLst>
                    <a:ext uri="{FF2B5EF4-FFF2-40B4-BE49-F238E27FC236}">
                      <a16:creationId xmlns:a16="http://schemas.microsoft.com/office/drawing/2014/main" id="{1CE08575-014D-6096-E483-1E8AA9333ED2}"/>
                    </a:ext>
                  </a:extLst>
                </p14:cNvPr>
                <p14:cNvContentPartPr/>
                <p14:nvPr/>
              </p14:nvContentPartPr>
              <p14:xfrm>
                <a:off x="933643" y="4222680"/>
                <a:ext cx="225720" cy="3960"/>
              </p14:xfrm>
            </p:contentPart>
          </mc:Choice>
          <mc:Fallback>
            <p:pic>
              <p:nvPicPr>
                <p:cNvPr id="343" name="Ink 342">
                  <a:extLst>
                    <a:ext uri="{FF2B5EF4-FFF2-40B4-BE49-F238E27FC236}">
                      <a16:creationId xmlns:a16="http://schemas.microsoft.com/office/drawing/2014/main" id="{1CE08575-014D-6096-E483-1E8AA9333ED2}"/>
                    </a:ext>
                  </a:extLst>
                </p:cNvPr>
                <p:cNvPicPr/>
                <p:nvPr/>
              </p:nvPicPr>
              <p:blipFill>
                <a:blip r:embed="rId468"/>
                <a:stretch>
                  <a:fillRect/>
                </a:stretch>
              </p:blipFill>
              <p:spPr>
                <a:xfrm>
                  <a:off x="916003" y="4204680"/>
                  <a:ext cx="2613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44" name="Ink 343">
                  <a:extLst>
                    <a:ext uri="{FF2B5EF4-FFF2-40B4-BE49-F238E27FC236}">
                      <a16:creationId xmlns:a16="http://schemas.microsoft.com/office/drawing/2014/main" id="{FA8F6312-5C25-CA1C-B195-BA767D84C594}"/>
                    </a:ext>
                  </a:extLst>
                </p14:cNvPr>
                <p14:cNvContentPartPr/>
                <p14:nvPr/>
              </p14:nvContentPartPr>
              <p14:xfrm>
                <a:off x="1163323" y="4247880"/>
                <a:ext cx="7920" cy="4320"/>
              </p14:xfrm>
            </p:contentPart>
          </mc:Choice>
          <mc:Fallback>
            <p:pic>
              <p:nvPicPr>
                <p:cNvPr id="344" name="Ink 343">
                  <a:extLst>
                    <a:ext uri="{FF2B5EF4-FFF2-40B4-BE49-F238E27FC236}">
                      <a16:creationId xmlns:a16="http://schemas.microsoft.com/office/drawing/2014/main" id="{FA8F6312-5C25-CA1C-B195-BA767D84C594}"/>
                    </a:ext>
                  </a:extLst>
                </p:cNvPr>
                <p:cNvPicPr/>
                <p:nvPr/>
              </p:nvPicPr>
              <p:blipFill>
                <a:blip r:embed="rId470"/>
                <a:stretch>
                  <a:fillRect/>
                </a:stretch>
              </p:blipFill>
              <p:spPr>
                <a:xfrm>
                  <a:off x="1145323" y="4229880"/>
                  <a:ext cx="43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45" name="Ink 344">
                  <a:extLst>
                    <a:ext uri="{FF2B5EF4-FFF2-40B4-BE49-F238E27FC236}">
                      <a16:creationId xmlns:a16="http://schemas.microsoft.com/office/drawing/2014/main" id="{BA436DF5-060B-0F37-5EA7-FEC86A960735}"/>
                    </a:ext>
                  </a:extLst>
                </p14:cNvPr>
                <p14:cNvContentPartPr/>
                <p14:nvPr/>
              </p14:nvContentPartPr>
              <p14:xfrm>
                <a:off x="1126603" y="4274880"/>
                <a:ext cx="24840" cy="10800"/>
              </p14:xfrm>
            </p:contentPart>
          </mc:Choice>
          <mc:Fallback>
            <p:pic>
              <p:nvPicPr>
                <p:cNvPr id="345" name="Ink 344">
                  <a:extLst>
                    <a:ext uri="{FF2B5EF4-FFF2-40B4-BE49-F238E27FC236}">
                      <a16:creationId xmlns:a16="http://schemas.microsoft.com/office/drawing/2014/main" id="{BA436DF5-060B-0F37-5EA7-FEC86A960735}"/>
                    </a:ext>
                  </a:extLst>
                </p:cNvPr>
                <p:cNvPicPr/>
                <p:nvPr/>
              </p:nvPicPr>
              <p:blipFill>
                <a:blip r:embed="rId472"/>
                <a:stretch>
                  <a:fillRect/>
                </a:stretch>
              </p:blipFill>
              <p:spPr>
                <a:xfrm>
                  <a:off x="1108963" y="4257240"/>
                  <a:ext cx="604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46" name="Ink 345">
                  <a:extLst>
                    <a:ext uri="{FF2B5EF4-FFF2-40B4-BE49-F238E27FC236}">
                      <a16:creationId xmlns:a16="http://schemas.microsoft.com/office/drawing/2014/main" id="{06646B65-CC4A-FD08-5402-C1C570E6D12C}"/>
                    </a:ext>
                  </a:extLst>
                </p14:cNvPr>
                <p14:cNvContentPartPr/>
                <p14:nvPr/>
              </p14:nvContentPartPr>
              <p14:xfrm>
                <a:off x="1126243" y="4288920"/>
                <a:ext cx="38520" cy="10440"/>
              </p14:xfrm>
            </p:contentPart>
          </mc:Choice>
          <mc:Fallback>
            <p:pic>
              <p:nvPicPr>
                <p:cNvPr id="346" name="Ink 345">
                  <a:extLst>
                    <a:ext uri="{FF2B5EF4-FFF2-40B4-BE49-F238E27FC236}">
                      <a16:creationId xmlns:a16="http://schemas.microsoft.com/office/drawing/2014/main" id="{06646B65-CC4A-FD08-5402-C1C570E6D12C}"/>
                    </a:ext>
                  </a:extLst>
                </p:cNvPr>
                <p:cNvPicPr/>
                <p:nvPr/>
              </p:nvPicPr>
              <p:blipFill>
                <a:blip r:embed="rId474"/>
                <a:stretch>
                  <a:fillRect/>
                </a:stretch>
              </p:blipFill>
              <p:spPr>
                <a:xfrm>
                  <a:off x="1108603" y="4270920"/>
                  <a:ext cx="741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47" name="Ink 346">
                  <a:extLst>
                    <a:ext uri="{FF2B5EF4-FFF2-40B4-BE49-F238E27FC236}">
                      <a16:creationId xmlns:a16="http://schemas.microsoft.com/office/drawing/2014/main" id="{68251973-4DC9-ACC6-AE6F-68891421F93D}"/>
                    </a:ext>
                  </a:extLst>
                </p14:cNvPr>
                <p14:cNvContentPartPr/>
                <p14:nvPr/>
              </p14:nvContentPartPr>
              <p14:xfrm>
                <a:off x="1028323" y="4265160"/>
                <a:ext cx="133200" cy="9720"/>
              </p14:xfrm>
            </p:contentPart>
          </mc:Choice>
          <mc:Fallback>
            <p:pic>
              <p:nvPicPr>
                <p:cNvPr id="347" name="Ink 346">
                  <a:extLst>
                    <a:ext uri="{FF2B5EF4-FFF2-40B4-BE49-F238E27FC236}">
                      <a16:creationId xmlns:a16="http://schemas.microsoft.com/office/drawing/2014/main" id="{68251973-4DC9-ACC6-AE6F-68891421F93D}"/>
                    </a:ext>
                  </a:extLst>
                </p:cNvPr>
                <p:cNvPicPr/>
                <p:nvPr/>
              </p:nvPicPr>
              <p:blipFill>
                <a:blip r:embed="rId476"/>
                <a:stretch>
                  <a:fillRect/>
                </a:stretch>
              </p:blipFill>
              <p:spPr>
                <a:xfrm>
                  <a:off x="1010323" y="4247160"/>
                  <a:ext cx="168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48" name="Ink 347">
                  <a:extLst>
                    <a:ext uri="{FF2B5EF4-FFF2-40B4-BE49-F238E27FC236}">
                      <a16:creationId xmlns:a16="http://schemas.microsoft.com/office/drawing/2014/main" id="{AAF70E8E-73E3-F0C4-53B9-014393234CD3}"/>
                    </a:ext>
                  </a:extLst>
                </p14:cNvPr>
                <p14:cNvContentPartPr/>
                <p14:nvPr/>
              </p14:nvContentPartPr>
              <p14:xfrm>
                <a:off x="793963" y="4064640"/>
                <a:ext cx="36360" cy="7560"/>
              </p14:xfrm>
            </p:contentPart>
          </mc:Choice>
          <mc:Fallback>
            <p:pic>
              <p:nvPicPr>
                <p:cNvPr id="348" name="Ink 347">
                  <a:extLst>
                    <a:ext uri="{FF2B5EF4-FFF2-40B4-BE49-F238E27FC236}">
                      <a16:creationId xmlns:a16="http://schemas.microsoft.com/office/drawing/2014/main" id="{AAF70E8E-73E3-F0C4-53B9-014393234CD3}"/>
                    </a:ext>
                  </a:extLst>
                </p:cNvPr>
                <p:cNvPicPr/>
                <p:nvPr/>
              </p:nvPicPr>
              <p:blipFill>
                <a:blip r:embed="rId478"/>
                <a:stretch>
                  <a:fillRect/>
                </a:stretch>
              </p:blipFill>
              <p:spPr>
                <a:xfrm>
                  <a:off x="775963" y="4046640"/>
                  <a:ext cx="72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49" name="Ink 348">
                  <a:extLst>
                    <a:ext uri="{FF2B5EF4-FFF2-40B4-BE49-F238E27FC236}">
                      <a16:creationId xmlns:a16="http://schemas.microsoft.com/office/drawing/2014/main" id="{61135732-56F3-84D6-5B8B-77D974C64067}"/>
                    </a:ext>
                  </a:extLst>
                </p14:cNvPr>
                <p14:cNvContentPartPr/>
                <p14:nvPr/>
              </p14:nvContentPartPr>
              <p14:xfrm>
                <a:off x="730603" y="4135200"/>
                <a:ext cx="20880" cy="33120"/>
              </p14:xfrm>
            </p:contentPart>
          </mc:Choice>
          <mc:Fallback>
            <p:pic>
              <p:nvPicPr>
                <p:cNvPr id="349" name="Ink 348">
                  <a:extLst>
                    <a:ext uri="{FF2B5EF4-FFF2-40B4-BE49-F238E27FC236}">
                      <a16:creationId xmlns:a16="http://schemas.microsoft.com/office/drawing/2014/main" id="{61135732-56F3-84D6-5B8B-77D974C64067}"/>
                    </a:ext>
                  </a:extLst>
                </p:cNvPr>
                <p:cNvPicPr/>
                <p:nvPr/>
              </p:nvPicPr>
              <p:blipFill>
                <a:blip r:embed="rId480"/>
                <a:stretch>
                  <a:fillRect/>
                </a:stretch>
              </p:blipFill>
              <p:spPr>
                <a:xfrm>
                  <a:off x="712963" y="4117560"/>
                  <a:ext cx="56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50" name="Ink 349">
                  <a:extLst>
                    <a:ext uri="{FF2B5EF4-FFF2-40B4-BE49-F238E27FC236}">
                      <a16:creationId xmlns:a16="http://schemas.microsoft.com/office/drawing/2014/main" id="{38459F1A-938A-B27B-E851-46873A835D89}"/>
                    </a:ext>
                  </a:extLst>
                </p14:cNvPr>
                <p14:cNvContentPartPr/>
                <p14:nvPr/>
              </p14:nvContentPartPr>
              <p14:xfrm>
                <a:off x="713323" y="4183440"/>
                <a:ext cx="95400" cy="10080"/>
              </p14:xfrm>
            </p:contentPart>
          </mc:Choice>
          <mc:Fallback>
            <p:pic>
              <p:nvPicPr>
                <p:cNvPr id="350" name="Ink 349">
                  <a:extLst>
                    <a:ext uri="{FF2B5EF4-FFF2-40B4-BE49-F238E27FC236}">
                      <a16:creationId xmlns:a16="http://schemas.microsoft.com/office/drawing/2014/main" id="{38459F1A-938A-B27B-E851-46873A835D89}"/>
                    </a:ext>
                  </a:extLst>
                </p:cNvPr>
                <p:cNvPicPr/>
                <p:nvPr/>
              </p:nvPicPr>
              <p:blipFill>
                <a:blip r:embed="rId482"/>
                <a:stretch>
                  <a:fillRect/>
                </a:stretch>
              </p:blipFill>
              <p:spPr>
                <a:xfrm>
                  <a:off x="695683" y="4165800"/>
                  <a:ext cx="131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51" name="Ink 350">
                  <a:extLst>
                    <a:ext uri="{FF2B5EF4-FFF2-40B4-BE49-F238E27FC236}">
                      <a16:creationId xmlns:a16="http://schemas.microsoft.com/office/drawing/2014/main" id="{C9907793-6347-5E77-E22C-990DDADAFD58}"/>
                    </a:ext>
                  </a:extLst>
                </p14:cNvPr>
                <p14:cNvContentPartPr/>
                <p14:nvPr/>
              </p14:nvContentPartPr>
              <p14:xfrm>
                <a:off x="749323" y="4259760"/>
                <a:ext cx="56880" cy="41040"/>
              </p14:xfrm>
            </p:contentPart>
          </mc:Choice>
          <mc:Fallback>
            <p:pic>
              <p:nvPicPr>
                <p:cNvPr id="351" name="Ink 350">
                  <a:extLst>
                    <a:ext uri="{FF2B5EF4-FFF2-40B4-BE49-F238E27FC236}">
                      <a16:creationId xmlns:a16="http://schemas.microsoft.com/office/drawing/2014/main" id="{C9907793-6347-5E77-E22C-990DDADAFD58}"/>
                    </a:ext>
                  </a:extLst>
                </p:cNvPr>
                <p:cNvPicPr/>
                <p:nvPr/>
              </p:nvPicPr>
              <p:blipFill>
                <a:blip r:embed="rId484"/>
                <a:stretch>
                  <a:fillRect/>
                </a:stretch>
              </p:blipFill>
              <p:spPr>
                <a:xfrm>
                  <a:off x="731323" y="4241760"/>
                  <a:ext cx="92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53" name="Ink 352">
                  <a:extLst>
                    <a:ext uri="{FF2B5EF4-FFF2-40B4-BE49-F238E27FC236}">
                      <a16:creationId xmlns:a16="http://schemas.microsoft.com/office/drawing/2014/main" id="{B2ABEA86-65BB-1D1D-BA3F-44141601CD85}"/>
                    </a:ext>
                  </a:extLst>
                </p14:cNvPr>
                <p14:cNvContentPartPr/>
                <p14:nvPr/>
              </p14:nvContentPartPr>
              <p14:xfrm>
                <a:off x="709003" y="3789600"/>
                <a:ext cx="80280" cy="50760"/>
              </p14:xfrm>
            </p:contentPart>
          </mc:Choice>
          <mc:Fallback>
            <p:pic>
              <p:nvPicPr>
                <p:cNvPr id="353" name="Ink 352">
                  <a:extLst>
                    <a:ext uri="{FF2B5EF4-FFF2-40B4-BE49-F238E27FC236}">
                      <a16:creationId xmlns:a16="http://schemas.microsoft.com/office/drawing/2014/main" id="{B2ABEA86-65BB-1D1D-BA3F-44141601CD85}"/>
                    </a:ext>
                  </a:extLst>
                </p:cNvPr>
                <p:cNvPicPr/>
                <p:nvPr/>
              </p:nvPicPr>
              <p:blipFill>
                <a:blip r:embed="rId486"/>
                <a:stretch>
                  <a:fillRect/>
                </a:stretch>
              </p:blipFill>
              <p:spPr>
                <a:xfrm>
                  <a:off x="691363" y="3771960"/>
                  <a:ext cx="1159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54" name="Ink 353">
                  <a:extLst>
                    <a:ext uri="{FF2B5EF4-FFF2-40B4-BE49-F238E27FC236}">
                      <a16:creationId xmlns:a16="http://schemas.microsoft.com/office/drawing/2014/main" id="{A10F322A-4BAD-B4D8-32D7-6FFF737D4D7E}"/>
                    </a:ext>
                  </a:extLst>
                </p14:cNvPr>
                <p14:cNvContentPartPr/>
                <p14:nvPr/>
              </p14:nvContentPartPr>
              <p14:xfrm>
                <a:off x="759043" y="3865560"/>
                <a:ext cx="188280" cy="9360"/>
              </p14:xfrm>
            </p:contentPart>
          </mc:Choice>
          <mc:Fallback>
            <p:pic>
              <p:nvPicPr>
                <p:cNvPr id="354" name="Ink 353">
                  <a:extLst>
                    <a:ext uri="{FF2B5EF4-FFF2-40B4-BE49-F238E27FC236}">
                      <a16:creationId xmlns:a16="http://schemas.microsoft.com/office/drawing/2014/main" id="{A10F322A-4BAD-B4D8-32D7-6FFF737D4D7E}"/>
                    </a:ext>
                  </a:extLst>
                </p:cNvPr>
                <p:cNvPicPr/>
                <p:nvPr/>
              </p:nvPicPr>
              <p:blipFill>
                <a:blip r:embed="rId488"/>
                <a:stretch>
                  <a:fillRect/>
                </a:stretch>
              </p:blipFill>
              <p:spPr>
                <a:xfrm>
                  <a:off x="741403" y="3847560"/>
                  <a:ext cx="2239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55" name="Ink 354">
                  <a:extLst>
                    <a:ext uri="{FF2B5EF4-FFF2-40B4-BE49-F238E27FC236}">
                      <a16:creationId xmlns:a16="http://schemas.microsoft.com/office/drawing/2014/main" id="{066AC50D-AB47-4F64-A85A-5D7A3E56B2A9}"/>
                    </a:ext>
                  </a:extLst>
                </p14:cNvPr>
                <p14:cNvContentPartPr/>
                <p14:nvPr/>
              </p14:nvContentPartPr>
              <p14:xfrm>
                <a:off x="686323" y="3897960"/>
                <a:ext cx="177480" cy="83520"/>
              </p14:xfrm>
            </p:contentPart>
          </mc:Choice>
          <mc:Fallback>
            <p:pic>
              <p:nvPicPr>
                <p:cNvPr id="355" name="Ink 354">
                  <a:extLst>
                    <a:ext uri="{FF2B5EF4-FFF2-40B4-BE49-F238E27FC236}">
                      <a16:creationId xmlns:a16="http://schemas.microsoft.com/office/drawing/2014/main" id="{066AC50D-AB47-4F64-A85A-5D7A3E56B2A9}"/>
                    </a:ext>
                  </a:extLst>
                </p:cNvPr>
                <p:cNvPicPr/>
                <p:nvPr/>
              </p:nvPicPr>
              <p:blipFill>
                <a:blip r:embed="rId490"/>
                <a:stretch>
                  <a:fillRect/>
                </a:stretch>
              </p:blipFill>
              <p:spPr>
                <a:xfrm>
                  <a:off x="668683" y="3879960"/>
                  <a:ext cx="2131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56" name="Ink 355">
                  <a:extLst>
                    <a:ext uri="{FF2B5EF4-FFF2-40B4-BE49-F238E27FC236}">
                      <a16:creationId xmlns:a16="http://schemas.microsoft.com/office/drawing/2014/main" id="{B62A6E97-6333-0EBC-7FF3-8DB70D235825}"/>
                    </a:ext>
                  </a:extLst>
                </p14:cNvPr>
                <p14:cNvContentPartPr/>
                <p14:nvPr/>
              </p14:nvContentPartPr>
              <p14:xfrm>
                <a:off x="889723" y="3967080"/>
                <a:ext cx="81000" cy="5400"/>
              </p14:xfrm>
            </p:contentPart>
          </mc:Choice>
          <mc:Fallback>
            <p:pic>
              <p:nvPicPr>
                <p:cNvPr id="356" name="Ink 355">
                  <a:extLst>
                    <a:ext uri="{FF2B5EF4-FFF2-40B4-BE49-F238E27FC236}">
                      <a16:creationId xmlns:a16="http://schemas.microsoft.com/office/drawing/2014/main" id="{B62A6E97-6333-0EBC-7FF3-8DB70D235825}"/>
                    </a:ext>
                  </a:extLst>
                </p:cNvPr>
                <p:cNvPicPr/>
                <p:nvPr/>
              </p:nvPicPr>
              <p:blipFill>
                <a:blip r:embed="rId492"/>
                <a:stretch>
                  <a:fillRect/>
                </a:stretch>
              </p:blipFill>
              <p:spPr>
                <a:xfrm>
                  <a:off x="872083" y="3949080"/>
                  <a:ext cx="1166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57" name="Ink 356">
                  <a:extLst>
                    <a:ext uri="{FF2B5EF4-FFF2-40B4-BE49-F238E27FC236}">
                      <a16:creationId xmlns:a16="http://schemas.microsoft.com/office/drawing/2014/main" id="{611C1957-5253-C335-0CD1-DADD35940BEC}"/>
                    </a:ext>
                  </a:extLst>
                </p14:cNvPr>
                <p14:cNvContentPartPr/>
                <p14:nvPr/>
              </p14:nvContentPartPr>
              <p14:xfrm>
                <a:off x="818083" y="3989400"/>
                <a:ext cx="78120" cy="2880"/>
              </p14:xfrm>
            </p:contentPart>
          </mc:Choice>
          <mc:Fallback>
            <p:pic>
              <p:nvPicPr>
                <p:cNvPr id="357" name="Ink 356">
                  <a:extLst>
                    <a:ext uri="{FF2B5EF4-FFF2-40B4-BE49-F238E27FC236}">
                      <a16:creationId xmlns:a16="http://schemas.microsoft.com/office/drawing/2014/main" id="{611C1957-5253-C335-0CD1-DADD35940BEC}"/>
                    </a:ext>
                  </a:extLst>
                </p:cNvPr>
                <p:cNvPicPr/>
                <p:nvPr/>
              </p:nvPicPr>
              <p:blipFill>
                <a:blip r:embed="rId494"/>
                <a:stretch>
                  <a:fillRect/>
                </a:stretch>
              </p:blipFill>
              <p:spPr>
                <a:xfrm>
                  <a:off x="800083" y="3971760"/>
                  <a:ext cx="1137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58" name="Ink 357">
                  <a:extLst>
                    <a:ext uri="{FF2B5EF4-FFF2-40B4-BE49-F238E27FC236}">
                      <a16:creationId xmlns:a16="http://schemas.microsoft.com/office/drawing/2014/main" id="{BE22E886-2CBC-0AB1-CF17-69E7EB9DE1E8}"/>
                    </a:ext>
                  </a:extLst>
                </p14:cNvPr>
                <p14:cNvContentPartPr/>
                <p14:nvPr/>
              </p14:nvContentPartPr>
              <p14:xfrm>
                <a:off x="739603" y="3796080"/>
                <a:ext cx="168480" cy="69840"/>
              </p14:xfrm>
            </p:contentPart>
          </mc:Choice>
          <mc:Fallback>
            <p:pic>
              <p:nvPicPr>
                <p:cNvPr id="358" name="Ink 357">
                  <a:extLst>
                    <a:ext uri="{FF2B5EF4-FFF2-40B4-BE49-F238E27FC236}">
                      <a16:creationId xmlns:a16="http://schemas.microsoft.com/office/drawing/2014/main" id="{BE22E886-2CBC-0AB1-CF17-69E7EB9DE1E8}"/>
                    </a:ext>
                  </a:extLst>
                </p:cNvPr>
                <p:cNvPicPr/>
                <p:nvPr/>
              </p:nvPicPr>
              <p:blipFill>
                <a:blip r:embed="rId496"/>
                <a:stretch>
                  <a:fillRect/>
                </a:stretch>
              </p:blipFill>
              <p:spPr>
                <a:xfrm>
                  <a:off x="721963" y="3778440"/>
                  <a:ext cx="2041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60" name="Ink 359">
                  <a:extLst>
                    <a:ext uri="{FF2B5EF4-FFF2-40B4-BE49-F238E27FC236}">
                      <a16:creationId xmlns:a16="http://schemas.microsoft.com/office/drawing/2014/main" id="{661A2F49-DAC1-841D-1F1B-943B9F4D0060}"/>
                    </a:ext>
                  </a:extLst>
                </p14:cNvPr>
                <p14:cNvContentPartPr/>
                <p14:nvPr/>
              </p14:nvContentPartPr>
              <p14:xfrm>
                <a:off x="682363" y="3502680"/>
                <a:ext cx="53280" cy="6120"/>
              </p14:xfrm>
            </p:contentPart>
          </mc:Choice>
          <mc:Fallback>
            <p:pic>
              <p:nvPicPr>
                <p:cNvPr id="360" name="Ink 359">
                  <a:extLst>
                    <a:ext uri="{FF2B5EF4-FFF2-40B4-BE49-F238E27FC236}">
                      <a16:creationId xmlns:a16="http://schemas.microsoft.com/office/drawing/2014/main" id="{661A2F49-DAC1-841D-1F1B-943B9F4D0060}"/>
                    </a:ext>
                  </a:extLst>
                </p:cNvPr>
                <p:cNvPicPr/>
                <p:nvPr/>
              </p:nvPicPr>
              <p:blipFill>
                <a:blip r:embed="rId498"/>
                <a:stretch>
                  <a:fillRect/>
                </a:stretch>
              </p:blipFill>
              <p:spPr>
                <a:xfrm>
                  <a:off x="664723" y="3484680"/>
                  <a:ext cx="88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61" name="Ink 360">
                  <a:extLst>
                    <a:ext uri="{FF2B5EF4-FFF2-40B4-BE49-F238E27FC236}">
                      <a16:creationId xmlns:a16="http://schemas.microsoft.com/office/drawing/2014/main" id="{91AA7229-D004-8BE0-78E8-32640DB8F543}"/>
                    </a:ext>
                  </a:extLst>
                </p14:cNvPr>
                <p14:cNvContentPartPr/>
                <p14:nvPr/>
              </p14:nvContentPartPr>
              <p14:xfrm>
                <a:off x="709003" y="3509880"/>
                <a:ext cx="87840" cy="10440"/>
              </p14:xfrm>
            </p:contentPart>
          </mc:Choice>
          <mc:Fallback>
            <p:pic>
              <p:nvPicPr>
                <p:cNvPr id="361" name="Ink 360">
                  <a:extLst>
                    <a:ext uri="{FF2B5EF4-FFF2-40B4-BE49-F238E27FC236}">
                      <a16:creationId xmlns:a16="http://schemas.microsoft.com/office/drawing/2014/main" id="{91AA7229-D004-8BE0-78E8-32640DB8F543}"/>
                    </a:ext>
                  </a:extLst>
                </p:cNvPr>
                <p:cNvPicPr/>
                <p:nvPr/>
              </p:nvPicPr>
              <p:blipFill>
                <a:blip r:embed="rId500"/>
                <a:stretch>
                  <a:fillRect/>
                </a:stretch>
              </p:blipFill>
              <p:spPr>
                <a:xfrm>
                  <a:off x="691363" y="3492240"/>
                  <a:ext cx="123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62" name="Ink 361">
                  <a:extLst>
                    <a:ext uri="{FF2B5EF4-FFF2-40B4-BE49-F238E27FC236}">
                      <a16:creationId xmlns:a16="http://schemas.microsoft.com/office/drawing/2014/main" id="{96D5B9E4-9F85-7367-664A-AFC7F2667B2D}"/>
                    </a:ext>
                  </a:extLst>
                </p14:cNvPr>
                <p14:cNvContentPartPr/>
                <p14:nvPr/>
              </p14:nvContentPartPr>
              <p14:xfrm>
                <a:off x="724843" y="3539040"/>
                <a:ext cx="105120" cy="15840"/>
              </p14:xfrm>
            </p:contentPart>
          </mc:Choice>
          <mc:Fallback>
            <p:pic>
              <p:nvPicPr>
                <p:cNvPr id="362" name="Ink 361">
                  <a:extLst>
                    <a:ext uri="{FF2B5EF4-FFF2-40B4-BE49-F238E27FC236}">
                      <a16:creationId xmlns:a16="http://schemas.microsoft.com/office/drawing/2014/main" id="{96D5B9E4-9F85-7367-664A-AFC7F2667B2D}"/>
                    </a:ext>
                  </a:extLst>
                </p:cNvPr>
                <p:cNvPicPr/>
                <p:nvPr/>
              </p:nvPicPr>
              <p:blipFill>
                <a:blip r:embed="rId502"/>
                <a:stretch>
                  <a:fillRect/>
                </a:stretch>
              </p:blipFill>
              <p:spPr>
                <a:xfrm>
                  <a:off x="706843" y="3521400"/>
                  <a:ext cx="140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63" name="Ink 362">
                  <a:extLst>
                    <a:ext uri="{FF2B5EF4-FFF2-40B4-BE49-F238E27FC236}">
                      <a16:creationId xmlns:a16="http://schemas.microsoft.com/office/drawing/2014/main" id="{6E2625D0-7964-C91A-47CE-18FC8DE6500B}"/>
                    </a:ext>
                  </a:extLst>
                </p14:cNvPr>
                <p14:cNvContentPartPr/>
                <p14:nvPr/>
              </p14:nvContentPartPr>
              <p14:xfrm>
                <a:off x="686683" y="3549120"/>
                <a:ext cx="184680" cy="80640"/>
              </p14:xfrm>
            </p:contentPart>
          </mc:Choice>
          <mc:Fallback>
            <p:pic>
              <p:nvPicPr>
                <p:cNvPr id="363" name="Ink 362">
                  <a:extLst>
                    <a:ext uri="{FF2B5EF4-FFF2-40B4-BE49-F238E27FC236}">
                      <a16:creationId xmlns:a16="http://schemas.microsoft.com/office/drawing/2014/main" id="{6E2625D0-7964-C91A-47CE-18FC8DE6500B}"/>
                    </a:ext>
                  </a:extLst>
                </p:cNvPr>
                <p:cNvPicPr/>
                <p:nvPr/>
              </p:nvPicPr>
              <p:blipFill>
                <a:blip r:embed="rId504"/>
                <a:stretch>
                  <a:fillRect/>
                </a:stretch>
              </p:blipFill>
              <p:spPr>
                <a:xfrm>
                  <a:off x="669043" y="3531120"/>
                  <a:ext cx="2203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64" name="Ink 363">
                  <a:extLst>
                    <a:ext uri="{FF2B5EF4-FFF2-40B4-BE49-F238E27FC236}">
                      <a16:creationId xmlns:a16="http://schemas.microsoft.com/office/drawing/2014/main" id="{CA991CCA-3E13-9A7C-1BF1-240A43210734}"/>
                    </a:ext>
                  </a:extLst>
                </p14:cNvPr>
                <p14:cNvContentPartPr/>
                <p14:nvPr/>
              </p14:nvContentPartPr>
              <p14:xfrm>
                <a:off x="705043" y="3651360"/>
                <a:ext cx="181080" cy="17640"/>
              </p14:xfrm>
            </p:contentPart>
          </mc:Choice>
          <mc:Fallback>
            <p:pic>
              <p:nvPicPr>
                <p:cNvPr id="364" name="Ink 363">
                  <a:extLst>
                    <a:ext uri="{FF2B5EF4-FFF2-40B4-BE49-F238E27FC236}">
                      <a16:creationId xmlns:a16="http://schemas.microsoft.com/office/drawing/2014/main" id="{CA991CCA-3E13-9A7C-1BF1-240A43210734}"/>
                    </a:ext>
                  </a:extLst>
                </p:cNvPr>
                <p:cNvPicPr/>
                <p:nvPr/>
              </p:nvPicPr>
              <p:blipFill>
                <a:blip r:embed="rId506"/>
                <a:stretch>
                  <a:fillRect/>
                </a:stretch>
              </p:blipFill>
              <p:spPr>
                <a:xfrm>
                  <a:off x="687043" y="3633360"/>
                  <a:ext cx="216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65" name="Ink 364">
                  <a:extLst>
                    <a:ext uri="{FF2B5EF4-FFF2-40B4-BE49-F238E27FC236}">
                      <a16:creationId xmlns:a16="http://schemas.microsoft.com/office/drawing/2014/main" id="{FD57D7B2-C980-2067-05A9-3D7724193966}"/>
                    </a:ext>
                  </a:extLst>
                </p14:cNvPr>
                <p14:cNvContentPartPr/>
                <p14:nvPr/>
              </p14:nvContentPartPr>
              <p14:xfrm>
                <a:off x="764443" y="3674040"/>
                <a:ext cx="7560" cy="1080"/>
              </p14:xfrm>
            </p:contentPart>
          </mc:Choice>
          <mc:Fallback>
            <p:pic>
              <p:nvPicPr>
                <p:cNvPr id="365" name="Ink 364">
                  <a:extLst>
                    <a:ext uri="{FF2B5EF4-FFF2-40B4-BE49-F238E27FC236}">
                      <a16:creationId xmlns:a16="http://schemas.microsoft.com/office/drawing/2014/main" id="{FD57D7B2-C980-2067-05A9-3D7724193966}"/>
                    </a:ext>
                  </a:extLst>
                </p:cNvPr>
                <p:cNvPicPr/>
                <p:nvPr/>
              </p:nvPicPr>
              <p:blipFill>
                <a:blip r:embed="rId508"/>
                <a:stretch>
                  <a:fillRect/>
                </a:stretch>
              </p:blipFill>
              <p:spPr>
                <a:xfrm>
                  <a:off x="746803" y="3656040"/>
                  <a:ext cx="43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66" name="Ink 365">
                  <a:extLst>
                    <a:ext uri="{FF2B5EF4-FFF2-40B4-BE49-F238E27FC236}">
                      <a16:creationId xmlns:a16="http://schemas.microsoft.com/office/drawing/2014/main" id="{5D6BB554-E010-5353-9C29-A196B23F94AC}"/>
                    </a:ext>
                  </a:extLst>
                </p14:cNvPr>
                <p14:cNvContentPartPr/>
                <p14:nvPr/>
              </p14:nvContentPartPr>
              <p14:xfrm>
                <a:off x="673723" y="3680520"/>
                <a:ext cx="102240" cy="9720"/>
              </p14:xfrm>
            </p:contentPart>
          </mc:Choice>
          <mc:Fallback>
            <p:pic>
              <p:nvPicPr>
                <p:cNvPr id="366" name="Ink 365">
                  <a:extLst>
                    <a:ext uri="{FF2B5EF4-FFF2-40B4-BE49-F238E27FC236}">
                      <a16:creationId xmlns:a16="http://schemas.microsoft.com/office/drawing/2014/main" id="{5D6BB554-E010-5353-9C29-A196B23F94AC}"/>
                    </a:ext>
                  </a:extLst>
                </p:cNvPr>
                <p:cNvPicPr/>
                <p:nvPr/>
              </p:nvPicPr>
              <p:blipFill>
                <a:blip r:embed="rId510"/>
                <a:stretch>
                  <a:fillRect/>
                </a:stretch>
              </p:blipFill>
              <p:spPr>
                <a:xfrm>
                  <a:off x="655723" y="3662880"/>
                  <a:ext cx="137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67" name="Ink 366">
                  <a:extLst>
                    <a:ext uri="{FF2B5EF4-FFF2-40B4-BE49-F238E27FC236}">
                      <a16:creationId xmlns:a16="http://schemas.microsoft.com/office/drawing/2014/main" id="{B0372C1C-80E3-5BFE-0266-7C735D083187}"/>
                    </a:ext>
                  </a:extLst>
                </p14:cNvPr>
                <p14:cNvContentPartPr/>
                <p14:nvPr/>
              </p14:nvContentPartPr>
              <p14:xfrm>
                <a:off x="813043" y="3498000"/>
                <a:ext cx="152640" cy="28800"/>
              </p14:xfrm>
            </p:contentPart>
          </mc:Choice>
          <mc:Fallback>
            <p:pic>
              <p:nvPicPr>
                <p:cNvPr id="367" name="Ink 366">
                  <a:extLst>
                    <a:ext uri="{FF2B5EF4-FFF2-40B4-BE49-F238E27FC236}">
                      <a16:creationId xmlns:a16="http://schemas.microsoft.com/office/drawing/2014/main" id="{B0372C1C-80E3-5BFE-0266-7C735D083187}"/>
                    </a:ext>
                  </a:extLst>
                </p:cNvPr>
                <p:cNvPicPr/>
                <p:nvPr/>
              </p:nvPicPr>
              <p:blipFill>
                <a:blip r:embed="rId512"/>
                <a:stretch>
                  <a:fillRect/>
                </a:stretch>
              </p:blipFill>
              <p:spPr>
                <a:xfrm>
                  <a:off x="795043" y="3480000"/>
                  <a:ext cx="188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68" name="Ink 367">
                  <a:extLst>
                    <a:ext uri="{FF2B5EF4-FFF2-40B4-BE49-F238E27FC236}">
                      <a16:creationId xmlns:a16="http://schemas.microsoft.com/office/drawing/2014/main" id="{6595D146-EFCA-DFD9-4950-0B08089906D3}"/>
                    </a:ext>
                  </a:extLst>
                </p14:cNvPr>
                <p14:cNvContentPartPr/>
                <p14:nvPr/>
              </p14:nvContentPartPr>
              <p14:xfrm>
                <a:off x="919603" y="3508440"/>
                <a:ext cx="83880" cy="9360"/>
              </p14:xfrm>
            </p:contentPart>
          </mc:Choice>
          <mc:Fallback>
            <p:pic>
              <p:nvPicPr>
                <p:cNvPr id="368" name="Ink 367">
                  <a:extLst>
                    <a:ext uri="{FF2B5EF4-FFF2-40B4-BE49-F238E27FC236}">
                      <a16:creationId xmlns:a16="http://schemas.microsoft.com/office/drawing/2014/main" id="{6595D146-EFCA-DFD9-4950-0B08089906D3}"/>
                    </a:ext>
                  </a:extLst>
                </p:cNvPr>
                <p:cNvPicPr/>
                <p:nvPr/>
              </p:nvPicPr>
              <p:blipFill>
                <a:blip r:embed="rId514"/>
                <a:stretch>
                  <a:fillRect/>
                </a:stretch>
              </p:blipFill>
              <p:spPr>
                <a:xfrm>
                  <a:off x="901603" y="3490800"/>
                  <a:ext cx="1195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69" name="Ink 368">
                  <a:extLst>
                    <a:ext uri="{FF2B5EF4-FFF2-40B4-BE49-F238E27FC236}">
                      <a16:creationId xmlns:a16="http://schemas.microsoft.com/office/drawing/2014/main" id="{03B42240-4BA2-8C82-FE88-E21D19B87D1C}"/>
                    </a:ext>
                  </a:extLst>
                </p14:cNvPr>
                <p14:cNvContentPartPr/>
                <p14:nvPr/>
              </p14:nvContentPartPr>
              <p14:xfrm>
                <a:off x="892243" y="3572880"/>
                <a:ext cx="143280" cy="16920"/>
              </p14:xfrm>
            </p:contentPart>
          </mc:Choice>
          <mc:Fallback>
            <p:pic>
              <p:nvPicPr>
                <p:cNvPr id="369" name="Ink 368">
                  <a:extLst>
                    <a:ext uri="{FF2B5EF4-FFF2-40B4-BE49-F238E27FC236}">
                      <a16:creationId xmlns:a16="http://schemas.microsoft.com/office/drawing/2014/main" id="{03B42240-4BA2-8C82-FE88-E21D19B87D1C}"/>
                    </a:ext>
                  </a:extLst>
                </p:cNvPr>
                <p:cNvPicPr/>
                <p:nvPr/>
              </p:nvPicPr>
              <p:blipFill>
                <a:blip r:embed="rId516"/>
                <a:stretch>
                  <a:fillRect/>
                </a:stretch>
              </p:blipFill>
              <p:spPr>
                <a:xfrm>
                  <a:off x="874243" y="3554880"/>
                  <a:ext cx="178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71" name="Ink 370">
                  <a:extLst>
                    <a:ext uri="{FF2B5EF4-FFF2-40B4-BE49-F238E27FC236}">
                      <a16:creationId xmlns:a16="http://schemas.microsoft.com/office/drawing/2014/main" id="{31BCAF61-8664-2B07-BADE-45DAD91D8E2F}"/>
                    </a:ext>
                  </a:extLst>
                </p14:cNvPr>
                <p14:cNvContentPartPr/>
                <p14:nvPr/>
              </p14:nvContentPartPr>
              <p14:xfrm>
                <a:off x="1632043" y="4276620"/>
                <a:ext cx="90000" cy="40320"/>
              </p14:xfrm>
            </p:contentPart>
          </mc:Choice>
          <mc:Fallback>
            <p:pic>
              <p:nvPicPr>
                <p:cNvPr id="371" name="Ink 370">
                  <a:extLst>
                    <a:ext uri="{FF2B5EF4-FFF2-40B4-BE49-F238E27FC236}">
                      <a16:creationId xmlns:a16="http://schemas.microsoft.com/office/drawing/2014/main" id="{31BCAF61-8664-2B07-BADE-45DAD91D8E2F}"/>
                    </a:ext>
                  </a:extLst>
                </p:cNvPr>
                <p:cNvPicPr/>
                <p:nvPr/>
              </p:nvPicPr>
              <p:blipFill>
                <a:blip r:embed="rId518"/>
                <a:stretch>
                  <a:fillRect/>
                </a:stretch>
              </p:blipFill>
              <p:spPr>
                <a:xfrm>
                  <a:off x="1614043" y="4258620"/>
                  <a:ext cx="1256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72" name="Ink 371">
                  <a:extLst>
                    <a:ext uri="{FF2B5EF4-FFF2-40B4-BE49-F238E27FC236}">
                      <a16:creationId xmlns:a16="http://schemas.microsoft.com/office/drawing/2014/main" id="{3CBAAAEC-6664-D77C-BACF-285453FEFE9D}"/>
                    </a:ext>
                  </a:extLst>
                </p14:cNvPr>
                <p14:cNvContentPartPr/>
                <p14:nvPr/>
              </p14:nvContentPartPr>
              <p14:xfrm>
                <a:off x="1610443" y="4262940"/>
                <a:ext cx="146880" cy="84240"/>
              </p14:xfrm>
            </p:contentPart>
          </mc:Choice>
          <mc:Fallback>
            <p:pic>
              <p:nvPicPr>
                <p:cNvPr id="372" name="Ink 371">
                  <a:extLst>
                    <a:ext uri="{FF2B5EF4-FFF2-40B4-BE49-F238E27FC236}">
                      <a16:creationId xmlns:a16="http://schemas.microsoft.com/office/drawing/2014/main" id="{3CBAAAEC-6664-D77C-BACF-285453FEFE9D}"/>
                    </a:ext>
                  </a:extLst>
                </p:cNvPr>
                <p:cNvPicPr/>
                <p:nvPr/>
              </p:nvPicPr>
              <p:blipFill>
                <a:blip r:embed="rId520"/>
                <a:stretch>
                  <a:fillRect/>
                </a:stretch>
              </p:blipFill>
              <p:spPr>
                <a:xfrm>
                  <a:off x="1592443" y="4245300"/>
                  <a:ext cx="1825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74" name="Ink 373">
                  <a:extLst>
                    <a:ext uri="{FF2B5EF4-FFF2-40B4-BE49-F238E27FC236}">
                      <a16:creationId xmlns:a16="http://schemas.microsoft.com/office/drawing/2014/main" id="{C75E9354-6CE7-B4DF-DEA6-84681142454A}"/>
                    </a:ext>
                  </a:extLst>
                </p14:cNvPr>
                <p14:cNvContentPartPr/>
                <p14:nvPr/>
              </p14:nvContentPartPr>
              <p14:xfrm>
                <a:off x="1268083" y="4345740"/>
                <a:ext cx="111960" cy="48240"/>
              </p14:xfrm>
            </p:contentPart>
          </mc:Choice>
          <mc:Fallback>
            <p:pic>
              <p:nvPicPr>
                <p:cNvPr id="374" name="Ink 373">
                  <a:extLst>
                    <a:ext uri="{FF2B5EF4-FFF2-40B4-BE49-F238E27FC236}">
                      <a16:creationId xmlns:a16="http://schemas.microsoft.com/office/drawing/2014/main" id="{C75E9354-6CE7-B4DF-DEA6-84681142454A}"/>
                    </a:ext>
                  </a:extLst>
                </p:cNvPr>
                <p:cNvPicPr/>
                <p:nvPr/>
              </p:nvPicPr>
              <p:blipFill>
                <a:blip r:embed="rId522"/>
                <a:stretch>
                  <a:fillRect/>
                </a:stretch>
              </p:blipFill>
              <p:spPr>
                <a:xfrm>
                  <a:off x="1250083" y="4328100"/>
                  <a:ext cx="1476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75" name="Ink 374">
                  <a:extLst>
                    <a:ext uri="{FF2B5EF4-FFF2-40B4-BE49-F238E27FC236}">
                      <a16:creationId xmlns:a16="http://schemas.microsoft.com/office/drawing/2014/main" id="{38D77CC4-4777-B38B-AC9E-94E6DC6BDED7}"/>
                    </a:ext>
                  </a:extLst>
                </p14:cNvPr>
                <p14:cNvContentPartPr/>
                <p14:nvPr/>
              </p14:nvContentPartPr>
              <p14:xfrm>
                <a:off x="1286803" y="4388580"/>
                <a:ext cx="9720" cy="6120"/>
              </p14:xfrm>
            </p:contentPart>
          </mc:Choice>
          <mc:Fallback>
            <p:pic>
              <p:nvPicPr>
                <p:cNvPr id="375" name="Ink 374">
                  <a:extLst>
                    <a:ext uri="{FF2B5EF4-FFF2-40B4-BE49-F238E27FC236}">
                      <a16:creationId xmlns:a16="http://schemas.microsoft.com/office/drawing/2014/main" id="{38D77CC4-4777-B38B-AC9E-94E6DC6BDED7}"/>
                    </a:ext>
                  </a:extLst>
                </p:cNvPr>
                <p:cNvPicPr/>
                <p:nvPr/>
              </p:nvPicPr>
              <p:blipFill>
                <a:blip r:embed="rId524"/>
                <a:stretch>
                  <a:fillRect/>
                </a:stretch>
              </p:blipFill>
              <p:spPr>
                <a:xfrm>
                  <a:off x="1268803" y="4370940"/>
                  <a:ext cx="45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76" name="Ink 375">
                  <a:extLst>
                    <a:ext uri="{FF2B5EF4-FFF2-40B4-BE49-F238E27FC236}">
                      <a16:creationId xmlns:a16="http://schemas.microsoft.com/office/drawing/2014/main" id="{4BD24B4A-D8C0-122C-D749-8A12BC58C707}"/>
                    </a:ext>
                  </a:extLst>
                </p14:cNvPr>
                <p14:cNvContentPartPr/>
                <p14:nvPr/>
              </p14:nvContentPartPr>
              <p14:xfrm>
                <a:off x="1289683" y="4414140"/>
                <a:ext cx="22680" cy="13320"/>
              </p14:xfrm>
            </p:contentPart>
          </mc:Choice>
          <mc:Fallback>
            <p:pic>
              <p:nvPicPr>
                <p:cNvPr id="376" name="Ink 375">
                  <a:extLst>
                    <a:ext uri="{FF2B5EF4-FFF2-40B4-BE49-F238E27FC236}">
                      <a16:creationId xmlns:a16="http://schemas.microsoft.com/office/drawing/2014/main" id="{4BD24B4A-D8C0-122C-D749-8A12BC58C707}"/>
                    </a:ext>
                  </a:extLst>
                </p:cNvPr>
                <p:cNvPicPr/>
                <p:nvPr/>
              </p:nvPicPr>
              <p:blipFill>
                <a:blip r:embed="rId526"/>
                <a:stretch>
                  <a:fillRect/>
                </a:stretch>
              </p:blipFill>
              <p:spPr>
                <a:xfrm>
                  <a:off x="1271683" y="4396500"/>
                  <a:ext cx="583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77" name="Ink 376">
                  <a:extLst>
                    <a:ext uri="{FF2B5EF4-FFF2-40B4-BE49-F238E27FC236}">
                      <a16:creationId xmlns:a16="http://schemas.microsoft.com/office/drawing/2014/main" id="{D2E9E975-8127-B066-5583-775D15EC142F}"/>
                    </a:ext>
                  </a:extLst>
                </p14:cNvPr>
                <p14:cNvContentPartPr/>
                <p14:nvPr/>
              </p14:nvContentPartPr>
              <p14:xfrm>
                <a:off x="1280323" y="4444020"/>
                <a:ext cx="6840" cy="6120"/>
              </p14:xfrm>
            </p:contentPart>
          </mc:Choice>
          <mc:Fallback>
            <p:pic>
              <p:nvPicPr>
                <p:cNvPr id="377" name="Ink 376">
                  <a:extLst>
                    <a:ext uri="{FF2B5EF4-FFF2-40B4-BE49-F238E27FC236}">
                      <a16:creationId xmlns:a16="http://schemas.microsoft.com/office/drawing/2014/main" id="{D2E9E975-8127-B066-5583-775D15EC142F}"/>
                    </a:ext>
                  </a:extLst>
                </p:cNvPr>
                <p:cNvPicPr/>
                <p:nvPr/>
              </p:nvPicPr>
              <p:blipFill>
                <a:blip r:embed="rId528"/>
                <a:stretch>
                  <a:fillRect/>
                </a:stretch>
              </p:blipFill>
              <p:spPr>
                <a:xfrm>
                  <a:off x="1262683" y="4426020"/>
                  <a:ext cx="42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78" name="Ink 377">
                  <a:extLst>
                    <a:ext uri="{FF2B5EF4-FFF2-40B4-BE49-F238E27FC236}">
                      <a16:creationId xmlns:a16="http://schemas.microsoft.com/office/drawing/2014/main" id="{57C0D11C-6310-31EC-7DE8-10FA8746C055}"/>
                    </a:ext>
                  </a:extLst>
                </p14:cNvPr>
                <p14:cNvContentPartPr/>
                <p14:nvPr/>
              </p14:nvContentPartPr>
              <p14:xfrm>
                <a:off x="1249723" y="4358340"/>
                <a:ext cx="326160" cy="115920"/>
              </p14:xfrm>
            </p:contentPart>
          </mc:Choice>
          <mc:Fallback>
            <p:pic>
              <p:nvPicPr>
                <p:cNvPr id="378" name="Ink 377">
                  <a:extLst>
                    <a:ext uri="{FF2B5EF4-FFF2-40B4-BE49-F238E27FC236}">
                      <a16:creationId xmlns:a16="http://schemas.microsoft.com/office/drawing/2014/main" id="{57C0D11C-6310-31EC-7DE8-10FA8746C055}"/>
                    </a:ext>
                  </a:extLst>
                </p:cNvPr>
                <p:cNvPicPr/>
                <p:nvPr/>
              </p:nvPicPr>
              <p:blipFill>
                <a:blip r:embed="rId530"/>
                <a:stretch>
                  <a:fillRect/>
                </a:stretch>
              </p:blipFill>
              <p:spPr>
                <a:xfrm>
                  <a:off x="1232083" y="4340700"/>
                  <a:ext cx="3618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79" name="Ink 378">
                  <a:extLst>
                    <a:ext uri="{FF2B5EF4-FFF2-40B4-BE49-F238E27FC236}">
                      <a16:creationId xmlns:a16="http://schemas.microsoft.com/office/drawing/2014/main" id="{6166A460-9C87-F893-D5E9-D0650A2FC4EC}"/>
                    </a:ext>
                  </a:extLst>
                </p14:cNvPr>
                <p14:cNvContentPartPr/>
                <p14:nvPr/>
              </p14:nvContentPartPr>
              <p14:xfrm>
                <a:off x="1311643" y="4495860"/>
                <a:ext cx="34920" cy="20160"/>
              </p14:xfrm>
            </p:contentPart>
          </mc:Choice>
          <mc:Fallback>
            <p:pic>
              <p:nvPicPr>
                <p:cNvPr id="379" name="Ink 378">
                  <a:extLst>
                    <a:ext uri="{FF2B5EF4-FFF2-40B4-BE49-F238E27FC236}">
                      <a16:creationId xmlns:a16="http://schemas.microsoft.com/office/drawing/2014/main" id="{6166A460-9C87-F893-D5E9-D0650A2FC4EC}"/>
                    </a:ext>
                  </a:extLst>
                </p:cNvPr>
                <p:cNvPicPr/>
                <p:nvPr/>
              </p:nvPicPr>
              <p:blipFill>
                <a:blip r:embed="rId532"/>
                <a:stretch>
                  <a:fillRect/>
                </a:stretch>
              </p:blipFill>
              <p:spPr>
                <a:xfrm>
                  <a:off x="1293643" y="4477860"/>
                  <a:ext cx="705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80" name="Ink 379">
                  <a:extLst>
                    <a:ext uri="{FF2B5EF4-FFF2-40B4-BE49-F238E27FC236}">
                      <a16:creationId xmlns:a16="http://schemas.microsoft.com/office/drawing/2014/main" id="{DCD3FAF7-94F0-A67C-F6B0-6EFD20C6FD69}"/>
                    </a:ext>
                  </a:extLst>
                </p14:cNvPr>
                <p14:cNvContentPartPr/>
                <p14:nvPr/>
              </p14:nvContentPartPr>
              <p14:xfrm>
                <a:off x="1298323" y="4469220"/>
                <a:ext cx="239040" cy="104040"/>
              </p14:xfrm>
            </p:contentPart>
          </mc:Choice>
          <mc:Fallback>
            <p:pic>
              <p:nvPicPr>
                <p:cNvPr id="380" name="Ink 379">
                  <a:extLst>
                    <a:ext uri="{FF2B5EF4-FFF2-40B4-BE49-F238E27FC236}">
                      <a16:creationId xmlns:a16="http://schemas.microsoft.com/office/drawing/2014/main" id="{DCD3FAF7-94F0-A67C-F6B0-6EFD20C6FD69}"/>
                    </a:ext>
                  </a:extLst>
                </p:cNvPr>
                <p:cNvPicPr/>
                <p:nvPr/>
              </p:nvPicPr>
              <p:blipFill>
                <a:blip r:embed="rId534"/>
                <a:stretch>
                  <a:fillRect/>
                </a:stretch>
              </p:blipFill>
              <p:spPr>
                <a:xfrm>
                  <a:off x="1280683" y="4451220"/>
                  <a:ext cx="2746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81" name="Ink 380">
                  <a:extLst>
                    <a:ext uri="{FF2B5EF4-FFF2-40B4-BE49-F238E27FC236}">
                      <a16:creationId xmlns:a16="http://schemas.microsoft.com/office/drawing/2014/main" id="{DD832046-6207-ED0A-F314-D5A2249E648A}"/>
                    </a:ext>
                  </a:extLst>
                </p14:cNvPr>
                <p14:cNvContentPartPr/>
                <p14:nvPr/>
              </p14:nvContentPartPr>
              <p14:xfrm>
                <a:off x="1275283" y="4502700"/>
                <a:ext cx="176040" cy="79920"/>
              </p14:xfrm>
            </p:contentPart>
          </mc:Choice>
          <mc:Fallback>
            <p:pic>
              <p:nvPicPr>
                <p:cNvPr id="381" name="Ink 380">
                  <a:extLst>
                    <a:ext uri="{FF2B5EF4-FFF2-40B4-BE49-F238E27FC236}">
                      <a16:creationId xmlns:a16="http://schemas.microsoft.com/office/drawing/2014/main" id="{DD832046-6207-ED0A-F314-D5A2249E648A}"/>
                    </a:ext>
                  </a:extLst>
                </p:cNvPr>
                <p:cNvPicPr/>
                <p:nvPr/>
              </p:nvPicPr>
              <p:blipFill>
                <a:blip r:embed="rId536"/>
                <a:stretch>
                  <a:fillRect/>
                </a:stretch>
              </p:blipFill>
              <p:spPr>
                <a:xfrm>
                  <a:off x="1257643" y="4484700"/>
                  <a:ext cx="211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82" name="Ink 381">
                  <a:extLst>
                    <a:ext uri="{FF2B5EF4-FFF2-40B4-BE49-F238E27FC236}">
                      <a16:creationId xmlns:a16="http://schemas.microsoft.com/office/drawing/2014/main" id="{8E4359BB-5BBB-F0A0-80A7-95AD9FB9327C}"/>
                    </a:ext>
                  </a:extLst>
                </p14:cNvPr>
                <p14:cNvContentPartPr/>
                <p14:nvPr/>
              </p14:nvContentPartPr>
              <p14:xfrm>
                <a:off x="1246123" y="4600620"/>
                <a:ext cx="45720" cy="20160"/>
              </p14:xfrm>
            </p:contentPart>
          </mc:Choice>
          <mc:Fallback>
            <p:pic>
              <p:nvPicPr>
                <p:cNvPr id="382" name="Ink 381">
                  <a:extLst>
                    <a:ext uri="{FF2B5EF4-FFF2-40B4-BE49-F238E27FC236}">
                      <a16:creationId xmlns:a16="http://schemas.microsoft.com/office/drawing/2014/main" id="{8E4359BB-5BBB-F0A0-80A7-95AD9FB9327C}"/>
                    </a:ext>
                  </a:extLst>
                </p:cNvPr>
                <p:cNvPicPr/>
                <p:nvPr/>
              </p:nvPicPr>
              <p:blipFill>
                <a:blip r:embed="rId538"/>
                <a:stretch>
                  <a:fillRect/>
                </a:stretch>
              </p:blipFill>
              <p:spPr>
                <a:xfrm>
                  <a:off x="1228123" y="4582620"/>
                  <a:ext cx="81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83" name="Ink 382">
                  <a:extLst>
                    <a:ext uri="{FF2B5EF4-FFF2-40B4-BE49-F238E27FC236}">
                      <a16:creationId xmlns:a16="http://schemas.microsoft.com/office/drawing/2014/main" id="{572EBB5A-B3EB-321B-35B1-97FD524BB070}"/>
                    </a:ext>
                  </a:extLst>
                </p14:cNvPr>
                <p14:cNvContentPartPr/>
                <p14:nvPr/>
              </p14:nvContentPartPr>
              <p14:xfrm>
                <a:off x="988003" y="4376700"/>
                <a:ext cx="262800" cy="18720"/>
              </p14:xfrm>
            </p:contentPart>
          </mc:Choice>
          <mc:Fallback>
            <p:pic>
              <p:nvPicPr>
                <p:cNvPr id="383" name="Ink 382">
                  <a:extLst>
                    <a:ext uri="{FF2B5EF4-FFF2-40B4-BE49-F238E27FC236}">
                      <a16:creationId xmlns:a16="http://schemas.microsoft.com/office/drawing/2014/main" id="{572EBB5A-B3EB-321B-35B1-97FD524BB070}"/>
                    </a:ext>
                  </a:extLst>
                </p:cNvPr>
                <p:cNvPicPr/>
                <p:nvPr/>
              </p:nvPicPr>
              <p:blipFill>
                <a:blip r:embed="rId540"/>
                <a:stretch>
                  <a:fillRect/>
                </a:stretch>
              </p:blipFill>
              <p:spPr>
                <a:xfrm>
                  <a:off x="970363" y="4358700"/>
                  <a:ext cx="2984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84" name="Ink 383">
                  <a:extLst>
                    <a:ext uri="{FF2B5EF4-FFF2-40B4-BE49-F238E27FC236}">
                      <a16:creationId xmlns:a16="http://schemas.microsoft.com/office/drawing/2014/main" id="{A97540E9-AD4B-7CDD-E136-441E8B1B44E0}"/>
                    </a:ext>
                  </a:extLst>
                </p14:cNvPr>
                <p14:cNvContentPartPr/>
                <p14:nvPr/>
              </p14:nvContentPartPr>
              <p14:xfrm>
                <a:off x="1149643" y="4399020"/>
                <a:ext cx="71280" cy="13320"/>
              </p14:xfrm>
            </p:contentPart>
          </mc:Choice>
          <mc:Fallback>
            <p:pic>
              <p:nvPicPr>
                <p:cNvPr id="384" name="Ink 383">
                  <a:extLst>
                    <a:ext uri="{FF2B5EF4-FFF2-40B4-BE49-F238E27FC236}">
                      <a16:creationId xmlns:a16="http://schemas.microsoft.com/office/drawing/2014/main" id="{A97540E9-AD4B-7CDD-E136-441E8B1B44E0}"/>
                    </a:ext>
                  </a:extLst>
                </p:cNvPr>
                <p:cNvPicPr/>
                <p:nvPr/>
              </p:nvPicPr>
              <p:blipFill>
                <a:blip r:embed="rId542"/>
                <a:stretch>
                  <a:fillRect/>
                </a:stretch>
              </p:blipFill>
              <p:spPr>
                <a:xfrm>
                  <a:off x="1132003" y="4381020"/>
                  <a:ext cx="106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85" name="Ink 384">
                  <a:extLst>
                    <a:ext uri="{FF2B5EF4-FFF2-40B4-BE49-F238E27FC236}">
                      <a16:creationId xmlns:a16="http://schemas.microsoft.com/office/drawing/2014/main" id="{8CB6FDB0-4509-E89A-6F49-2CDC1B72DB77}"/>
                    </a:ext>
                  </a:extLst>
                </p14:cNvPr>
                <p14:cNvContentPartPr/>
                <p14:nvPr/>
              </p14:nvContentPartPr>
              <p14:xfrm>
                <a:off x="1132003" y="4414860"/>
                <a:ext cx="77760" cy="15120"/>
              </p14:xfrm>
            </p:contentPart>
          </mc:Choice>
          <mc:Fallback>
            <p:pic>
              <p:nvPicPr>
                <p:cNvPr id="385" name="Ink 384">
                  <a:extLst>
                    <a:ext uri="{FF2B5EF4-FFF2-40B4-BE49-F238E27FC236}">
                      <a16:creationId xmlns:a16="http://schemas.microsoft.com/office/drawing/2014/main" id="{8CB6FDB0-4509-E89A-6F49-2CDC1B72DB77}"/>
                    </a:ext>
                  </a:extLst>
                </p:cNvPr>
                <p:cNvPicPr/>
                <p:nvPr/>
              </p:nvPicPr>
              <p:blipFill>
                <a:blip r:embed="rId544"/>
                <a:stretch>
                  <a:fillRect/>
                </a:stretch>
              </p:blipFill>
              <p:spPr>
                <a:xfrm>
                  <a:off x="1114363" y="4397220"/>
                  <a:ext cx="11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86" name="Ink 385">
                  <a:extLst>
                    <a:ext uri="{FF2B5EF4-FFF2-40B4-BE49-F238E27FC236}">
                      <a16:creationId xmlns:a16="http://schemas.microsoft.com/office/drawing/2014/main" id="{F89224B3-5103-C54A-66E1-267FD3655CBF}"/>
                    </a:ext>
                  </a:extLst>
                </p14:cNvPr>
                <p14:cNvContentPartPr/>
                <p14:nvPr/>
              </p14:nvContentPartPr>
              <p14:xfrm>
                <a:off x="1107523" y="4434300"/>
                <a:ext cx="56160" cy="19800"/>
              </p14:xfrm>
            </p:contentPart>
          </mc:Choice>
          <mc:Fallback>
            <p:pic>
              <p:nvPicPr>
                <p:cNvPr id="386" name="Ink 385">
                  <a:extLst>
                    <a:ext uri="{FF2B5EF4-FFF2-40B4-BE49-F238E27FC236}">
                      <a16:creationId xmlns:a16="http://schemas.microsoft.com/office/drawing/2014/main" id="{F89224B3-5103-C54A-66E1-267FD3655CBF}"/>
                    </a:ext>
                  </a:extLst>
                </p:cNvPr>
                <p:cNvPicPr/>
                <p:nvPr/>
              </p:nvPicPr>
              <p:blipFill>
                <a:blip r:embed="rId546"/>
                <a:stretch>
                  <a:fillRect/>
                </a:stretch>
              </p:blipFill>
              <p:spPr>
                <a:xfrm>
                  <a:off x="1089883" y="4416660"/>
                  <a:ext cx="918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87" name="Ink 386">
                  <a:extLst>
                    <a:ext uri="{FF2B5EF4-FFF2-40B4-BE49-F238E27FC236}">
                      <a16:creationId xmlns:a16="http://schemas.microsoft.com/office/drawing/2014/main" id="{A23A311E-F8E7-3833-7CA7-F434BB36D325}"/>
                    </a:ext>
                  </a:extLst>
                </p14:cNvPr>
                <p14:cNvContentPartPr/>
                <p14:nvPr/>
              </p14:nvContentPartPr>
              <p14:xfrm>
                <a:off x="1244323" y="4513140"/>
                <a:ext cx="1800" cy="360"/>
              </p14:xfrm>
            </p:contentPart>
          </mc:Choice>
          <mc:Fallback>
            <p:pic>
              <p:nvPicPr>
                <p:cNvPr id="387" name="Ink 386">
                  <a:extLst>
                    <a:ext uri="{FF2B5EF4-FFF2-40B4-BE49-F238E27FC236}">
                      <a16:creationId xmlns:a16="http://schemas.microsoft.com/office/drawing/2014/main" id="{A23A311E-F8E7-3833-7CA7-F434BB36D325}"/>
                    </a:ext>
                  </a:extLst>
                </p:cNvPr>
                <p:cNvPicPr/>
                <p:nvPr/>
              </p:nvPicPr>
              <p:blipFill>
                <a:blip r:embed="rId548"/>
                <a:stretch>
                  <a:fillRect/>
                </a:stretch>
              </p:blipFill>
              <p:spPr>
                <a:xfrm>
                  <a:off x="1226323" y="4495500"/>
                  <a:ext cx="37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88" name="Ink 387">
                  <a:extLst>
                    <a:ext uri="{FF2B5EF4-FFF2-40B4-BE49-F238E27FC236}">
                      <a16:creationId xmlns:a16="http://schemas.microsoft.com/office/drawing/2014/main" id="{4B65546C-95F3-DC9B-6066-1F89C0B6952D}"/>
                    </a:ext>
                  </a:extLst>
                </p14:cNvPr>
                <p14:cNvContentPartPr/>
                <p14:nvPr/>
              </p14:nvContentPartPr>
              <p14:xfrm>
                <a:off x="1031203" y="4530060"/>
                <a:ext cx="139320" cy="6480"/>
              </p14:xfrm>
            </p:contentPart>
          </mc:Choice>
          <mc:Fallback>
            <p:pic>
              <p:nvPicPr>
                <p:cNvPr id="388" name="Ink 387">
                  <a:extLst>
                    <a:ext uri="{FF2B5EF4-FFF2-40B4-BE49-F238E27FC236}">
                      <a16:creationId xmlns:a16="http://schemas.microsoft.com/office/drawing/2014/main" id="{4B65546C-95F3-DC9B-6066-1F89C0B6952D}"/>
                    </a:ext>
                  </a:extLst>
                </p:cNvPr>
                <p:cNvPicPr/>
                <p:nvPr/>
              </p:nvPicPr>
              <p:blipFill>
                <a:blip r:embed="rId550"/>
                <a:stretch>
                  <a:fillRect/>
                </a:stretch>
              </p:blipFill>
              <p:spPr>
                <a:xfrm>
                  <a:off x="1013563" y="4512420"/>
                  <a:ext cx="1749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89" name="Ink 388">
                  <a:extLst>
                    <a:ext uri="{FF2B5EF4-FFF2-40B4-BE49-F238E27FC236}">
                      <a16:creationId xmlns:a16="http://schemas.microsoft.com/office/drawing/2014/main" id="{FE712784-35CB-0B70-4BA1-D2D4E74F701C}"/>
                    </a:ext>
                  </a:extLst>
                </p14:cNvPr>
                <p14:cNvContentPartPr/>
                <p14:nvPr/>
              </p14:nvContentPartPr>
              <p14:xfrm>
                <a:off x="961003" y="4552380"/>
                <a:ext cx="235440" cy="5040"/>
              </p14:xfrm>
            </p:contentPart>
          </mc:Choice>
          <mc:Fallback>
            <p:pic>
              <p:nvPicPr>
                <p:cNvPr id="389" name="Ink 388">
                  <a:extLst>
                    <a:ext uri="{FF2B5EF4-FFF2-40B4-BE49-F238E27FC236}">
                      <a16:creationId xmlns:a16="http://schemas.microsoft.com/office/drawing/2014/main" id="{FE712784-35CB-0B70-4BA1-D2D4E74F701C}"/>
                    </a:ext>
                  </a:extLst>
                </p:cNvPr>
                <p:cNvPicPr/>
                <p:nvPr/>
              </p:nvPicPr>
              <p:blipFill>
                <a:blip r:embed="rId552"/>
                <a:stretch>
                  <a:fillRect/>
                </a:stretch>
              </p:blipFill>
              <p:spPr>
                <a:xfrm>
                  <a:off x="943363" y="4534740"/>
                  <a:ext cx="2710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90" name="Ink 389">
                  <a:extLst>
                    <a:ext uri="{FF2B5EF4-FFF2-40B4-BE49-F238E27FC236}">
                      <a16:creationId xmlns:a16="http://schemas.microsoft.com/office/drawing/2014/main" id="{2C44B467-4932-378B-8863-E0C40DA33B3A}"/>
                    </a:ext>
                  </a:extLst>
                </p14:cNvPr>
                <p14:cNvContentPartPr/>
                <p14:nvPr/>
              </p14:nvContentPartPr>
              <p14:xfrm>
                <a:off x="1145323" y="4570380"/>
                <a:ext cx="71640" cy="40320"/>
              </p14:xfrm>
            </p:contentPart>
          </mc:Choice>
          <mc:Fallback>
            <p:pic>
              <p:nvPicPr>
                <p:cNvPr id="390" name="Ink 389">
                  <a:extLst>
                    <a:ext uri="{FF2B5EF4-FFF2-40B4-BE49-F238E27FC236}">
                      <a16:creationId xmlns:a16="http://schemas.microsoft.com/office/drawing/2014/main" id="{2C44B467-4932-378B-8863-E0C40DA33B3A}"/>
                    </a:ext>
                  </a:extLst>
                </p:cNvPr>
                <p:cNvPicPr/>
                <p:nvPr/>
              </p:nvPicPr>
              <p:blipFill>
                <a:blip r:embed="rId554"/>
                <a:stretch>
                  <a:fillRect/>
                </a:stretch>
              </p:blipFill>
              <p:spPr>
                <a:xfrm>
                  <a:off x="1127323" y="4552380"/>
                  <a:ext cx="1072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91" name="Ink 390">
                  <a:extLst>
                    <a:ext uri="{FF2B5EF4-FFF2-40B4-BE49-F238E27FC236}">
                      <a16:creationId xmlns:a16="http://schemas.microsoft.com/office/drawing/2014/main" id="{F67236B0-3592-AE6E-FE10-493B39BA3A30}"/>
                    </a:ext>
                  </a:extLst>
                </p14:cNvPr>
                <p14:cNvContentPartPr/>
                <p14:nvPr/>
              </p14:nvContentPartPr>
              <p14:xfrm>
                <a:off x="1173763" y="4461660"/>
                <a:ext cx="71640" cy="86760"/>
              </p14:xfrm>
            </p:contentPart>
          </mc:Choice>
          <mc:Fallback>
            <p:pic>
              <p:nvPicPr>
                <p:cNvPr id="391" name="Ink 390">
                  <a:extLst>
                    <a:ext uri="{FF2B5EF4-FFF2-40B4-BE49-F238E27FC236}">
                      <a16:creationId xmlns:a16="http://schemas.microsoft.com/office/drawing/2014/main" id="{F67236B0-3592-AE6E-FE10-493B39BA3A30}"/>
                    </a:ext>
                  </a:extLst>
                </p:cNvPr>
                <p:cNvPicPr/>
                <p:nvPr/>
              </p:nvPicPr>
              <p:blipFill>
                <a:blip r:embed="rId556"/>
                <a:stretch>
                  <a:fillRect/>
                </a:stretch>
              </p:blipFill>
              <p:spPr>
                <a:xfrm>
                  <a:off x="1155763" y="4444020"/>
                  <a:ext cx="107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92" name="Ink 391">
                  <a:extLst>
                    <a:ext uri="{FF2B5EF4-FFF2-40B4-BE49-F238E27FC236}">
                      <a16:creationId xmlns:a16="http://schemas.microsoft.com/office/drawing/2014/main" id="{511D6956-4D50-0DE6-B732-43065CEE6BBD}"/>
                    </a:ext>
                  </a:extLst>
                </p14:cNvPr>
                <p14:cNvContentPartPr/>
                <p14:nvPr/>
              </p14:nvContentPartPr>
              <p14:xfrm>
                <a:off x="735283" y="4386060"/>
                <a:ext cx="43560" cy="11880"/>
              </p14:xfrm>
            </p:contentPart>
          </mc:Choice>
          <mc:Fallback>
            <p:pic>
              <p:nvPicPr>
                <p:cNvPr id="392" name="Ink 391">
                  <a:extLst>
                    <a:ext uri="{FF2B5EF4-FFF2-40B4-BE49-F238E27FC236}">
                      <a16:creationId xmlns:a16="http://schemas.microsoft.com/office/drawing/2014/main" id="{511D6956-4D50-0DE6-B732-43065CEE6BBD}"/>
                    </a:ext>
                  </a:extLst>
                </p:cNvPr>
                <p:cNvPicPr/>
                <p:nvPr/>
              </p:nvPicPr>
              <p:blipFill>
                <a:blip r:embed="rId558"/>
                <a:stretch>
                  <a:fillRect/>
                </a:stretch>
              </p:blipFill>
              <p:spPr>
                <a:xfrm>
                  <a:off x="717643" y="4368420"/>
                  <a:ext cx="79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93" name="Ink 392">
                  <a:extLst>
                    <a:ext uri="{FF2B5EF4-FFF2-40B4-BE49-F238E27FC236}">
                      <a16:creationId xmlns:a16="http://schemas.microsoft.com/office/drawing/2014/main" id="{2934D064-6AD6-A233-FEEB-FE8FC50CED4C}"/>
                    </a:ext>
                  </a:extLst>
                </p14:cNvPr>
                <p14:cNvContentPartPr/>
                <p14:nvPr/>
              </p14:nvContentPartPr>
              <p14:xfrm>
                <a:off x="677323" y="4422420"/>
                <a:ext cx="60840" cy="24840"/>
              </p14:xfrm>
            </p:contentPart>
          </mc:Choice>
          <mc:Fallback>
            <p:pic>
              <p:nvPicPr>
                <p:cNvPr id="393" name="Ink 392">
                  <a:extLst>
                    <a:ext uri="{FF2B5EF4-FFF2-40B4-BE49-F238E27FC236}">
                      <a16:creationId xmlns:a16="http://schemas.microsoft.com/office/drawing/2014/main" id="{2934D064-6AD6-A233-FEEB-FE8FC50CED4C}"/>
                    </a:ext>
                  </a:extLst>
                </p:cNvPr>
                <p:cNvPicPr/>
                <p:nvPr/>
              </p:nvPicPr>
              <p:blipFill>
                <a:blip r:embed="rId560"/>
                <a:stretch>
                  <a:fillRect/>
                </a:stretch>
              </p:blipFill>
              <p:spPr>
                <a:xfrm>
                  <a:off x="659323" y="4404420"/>
                  <a:ext cx="96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94" name="Ink 393">
                  <a:extLst>
                    <a:ext uri="{FF2B5EF4-FFF2-40B4-BE49-F238E27FC236}">
                      <a16:creationId xmlns:a16="http://schemas.microsoft.com/office/drawing/2014/main" id="{9D0D9C2D-B1A9-BF4B-F61C-376281E4A51F}"/>
                    </a:ext>
                  </a:extLst>
                </p14:cNvPr>
                <p14:cNvContentPartPr/>
                <p14:nvPr/>
              </p14:nvContentPartPr>
              <p14:xfrm>
                <a:off x="710443" y="4454460"/>
                <a:ext cx="107280" cy="46440"/>
              </p14:xfrm>
            </p:contentPart>
          </mc:Choice>
          <mc:Fallback>
            <p:pic>
              <p:nvPicPr>
                <p:cNvPr id="394" name="Ink 393">
                  <a:extLst>
                    <a:ext uri="{FF2B5EF4-FFF2-40B4-BE49-F238E27FC236}">
                      <a16:creationId xmlns:a16="http://schemas.microsoft.com/office/drawing/2014/main" id="{9D0D9C2D-B1A9-BF4B-F61C-376281E4A51F}"/>
                    </a:ext>
                  </a:extLst>
                </p:cNvPr>
                <p:cNvPicPr/>
                <p:nvPr/>
              </p:nvPicPr>
              <p:blipFill>
                <a:blip r:embed="rId562"/>
                <a:stretch>
                  <a:fillRect/>
                </a:stretch>
              </p:blipFill>
              <p:spPr>
                <a:xfrm>
                  <a:off x="692443" y="4436820"/>
                  <a:ext cx="142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95" name="Ink 394">
                  <a:extLst>
                    <a:ext uri="{FF2B5EF4-FFF2-40B4-BE49-F238E27FC236}">
                      <a16:creationId xmlns:a16="http://schemas.microsoft.com/office/drawing/2014/main" id="{0EC9A9AD-AB56-F085-B4B9-069851F7EB0C}"/>
                    </a:ext>
                  </a:extLst>
                </p14:cNvPr>
                <p14:cNvContentPartPr/>
                <p14:nvPr/>
              </p14:nvContentPartPr>
              <p14:xfrm>
                <a:off x="670843" y="4539780"/>
                <a:ext cx="158040" cy="28800"/>
              </p14:xfrm>
            </p:contentPart>
          </mc:Choice>
          <mc:Fallback>
            <p:pic>
              <p:nvPicPr>
                <p:cNvPr id="395" name="Ink 394">
                  <a:extLst>
                    <a:ext uri="{FF2B5EF4-FFF2-40B4-BE49-F238E27FC236}">
                      <a16:creationId xmlns:a16="http://schemas.microsoft.com/office/drawing/2014/main" id="{0EC9A9AD-AB56-F085-B4B9-069851F7EB0C}"/>
                    </a:ext>
                  </a:extLst>
                </p:cNvPr>
                <p:cNvPicPr/>
                <p:nvPr/>
              </p:nvPicPr>
              <p:blipFill>
                <a:blip r:embed="rId564"/>
                <a:stretch>
                  <a:fillRect/>
                </a:stretch>
              </p:blipFill>
              <p:spPr>
                <a:xfrm>
                  <a:off x="652843" y="4522140"/>
                  <a:ext cx="1936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96" name="Ink 395">
                  <a:extLst>
                    <a:ext uri="{FF2B5EF4-FFF2-40B4-BE49-F238E27FC236}">
                      <a16:creationId xmlns:a16="http://schemas.microsoft.com/office/drawing/2014/main" id="{D7D80A79-4BCC-B960-5F6D-EE8A48D6B13E}"/>
                    </a:ext>
                  </a:extLst>
                </p14:cNvPr>
                <p14:cNvContentPartPr/>
                <p14:nvPr/>
              </p14:nvContentPartPr>
              <p14:xfrm>
                <a:off x="730603" y="4584780"/>
                <a:ext cx="147960" cy="2520"/>
              </p14:xfrm>
            </p:contentPart>
          </mc:Choice>
          <mc:Fallback>
            <p:pic>
              <p:nvPicPr>
                <p:cNvPr id="396" name="Ink 395">
                  <a:extLst>
                    <a:ext uri="{FF2B5EF4-FFF2-40B4-BE49-F238E27FC236}">
                      <a16:creationId xmlns:a16="http://schemas.microsoft.com/office/drawing/2014/main" id="{D7D80A79-4BCC-B960-5F6D-EE8A48D6B13E}"/>
                    </a:ext>
                  </a:extLst>
                </p:cNvPr>
                <p:cNvPicPr/>
                <p:nvPr/>
              </p:nvPicPr>
              <p:blipFill>
                <a:blip r:embed="rId566"/>
                <a:stretch>
                  <a:fillRect/>
                </a:stretch>
              </p:blipFill>
              <p:spPr>
                <a:xfrm>
                  <a:off x="712963" y="4567140"/>
                  <a:ext cx="1836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97" name="Ink 396">
                  <a:extLst>
                    <a:ext uri="{FF2B5EF4-FFF2-40B4-BE49-F238E27FC236}">
                      <a16:creationId xmlns:a16="http://schemas.microsoft.com/office/drawing/2014/main" id="{CE8BF57A-AE72-9534-CFC2-691F3B6B1A37}"/>
                    </a:ext>
                  </a:extLst>
                </p14:cNvPr>
                <p14:cNvContentPartPr/>
                <p14:nvPr/>
              </p14:nvContentPartPr>
              <p14:xfrm>
                <a:off x="846883" y="4490460"/>
                <a:ext cx="126720" cy="5400"/>
              </p14:xfrm>
            </p:contentPart>
          </mc:Choice>
          <mc:Fallback>
            <p:pic>
              <p:nvPicPr>
                <p:cNvPr id="397" name="Ink 396">
                  <a:extLst>
                    <a:ext uri="{FF2B5EF4-FFF2-40B4-BE49-F238E27FC236}">
                      <a16:creationId xmlns:a16="http://schemas.microsoft.com/office/drawing/2014/main" id="{CE8BF57A-AE72-9534-CFC2-691F3B6B1A37}"/>
                    </a:ext>
                  </a:extLst>
                </p:cNvPr>
                <p:cNvPicPr/>
                <p:nvPr/>
              </p:nvPicPr>
              <p:blipFill>
                <a:blip r:embed="rId568"/>
                <a:stretch>
                  <a:fillRect/>
                </a:stretch>
              </p:blipFill>
              <p:spPr>
                <a:xfrm>
                  <a:off x="828883" y="4472820"/>
                  <a:ext cx="162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99" name="Ink 398">
                  <a:extLst>
                    <a:ext uri="{FF2B5EF4-FFF2-40B4-BE49-F238E27FC236}">
                      <a16:creationId xmlns:a16="http://schemas.microsoft.com/office/drawing/2014/main" id="{95FA382E-152E-249F-E51F-B4264F8A1224}"/>
                    </a:ext>
                  </a:extLst>
                </p14:cNvPr>
                <p14:cNvContentPartPr/>
                <p14:nvPr/>
              </p14:nvContentPartPr>
              <p14:xfrm>
                <a:off x="835003" y="4381740"/>
                <a:ext cx="96840" cy="7200"/>
              </p14:xfrm>
            </p:contentPart>
          </mc:Choice>
          <mc:Fallback>
            <p:pic>
              <p:nvPicPr>
                <p:cNvPr id="399" name="Ink 398">
                  <a:extLst>
                    <a:ext uri="{FF2B5EF4-FFF2-40B4-BE49-F238E27FC236}">
                      <a16:creationId xmlns:a16="http://schemas.microsoft.com/office/drawing/2014/main" id="{95FA382E-152E-249F-E51F-B4264F8A1224}"/>
                    </a:ext>
                  </a:extLst>
                </p:cNvPr>
                <p:cNvPicPr/>
                <p:nvPr/>
              </p:nvPicPr>
              <p:blipFill>
                <a:blip r:embed="rId570"/>
                <a:stretch>
                  <a:fillRect/>
                </a:stretch>
              </p:blipFill>
              <p:spPr>
                <a:xfrm>
                  <a:off x="817363" y="4364100"/>
                  <a:ext cx="132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01" name="Ink 400">
                  <a:extLst>
                    <a:ext uri="{FF2B5EF4-FFF2-40B4-BE49-F238E27FC236}">
                      <a16:creationId xmlns:a16="http://schemas.microsoft.com/office/drawing/2014/main" id="{D157AA0D-3D23-E4E3-F696-5F0824FC05D6}"/>
                    </a:ext>
                  </a:extLst>
                </p14:cNvPr>
                <p14:cNvContentPartPr/>
                <p14:nvPr/>
              </p14:nvContentPartPr>
              <p14:xfrm>
                <a:off x="1716283" y="4428326"/>
                <a:ext cx="49320" cy="22680"/>
              </p14:xfrm>
            </p:contentPart>
          </mc:Choice>
          <mc:Fallback>
            <p:pic>
              <p:nvPicPr>
                <p:cNvPr id="401" name="Ink 400">
                  <a:extLst>
                    <a:ext uri="{FF2B5EF4-FFF2-40B4-BE49-F238E27FC236}">
                      <a16:creationId xmlns:a16="http://schemas.microsoft.com/office/drawing/2014/main" id="{D157AA0D-3D23-E4E3-F696-5F0824FC05D6}"/>
                    </a:ext>
                  </a:extLst>
                </p:cNvPr>
                <p:cNvPicPr/>
                <p:nvPr/>
              </p:nvPicPr>
              <p:blipFill>
                <a:blip r:embed="rId572"/>
                <a:stretch>
                  <a:fillRect/>
                </a:stretch>
              </p:blipFill>
              <p:spPr>
                <a:xfrm>
                  <a:off x="1698283" y="4410326"/>
                  <a:ext cx="84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02" name="Ink 401">
                  <a:extLst>
                    <a:ext uri="{FF2B5EF4-FFF2-40B4-BE49-F238E27FC236}">
                      <a16:creationId xmlns:a16="http://schemas.microsoft.com/office/drawing/2014/main" id="{F7CEF589-D048-10E6-7BCB-04E55B1B402E}"/>
                    </a:ext>
                  </a:extLst>
                </p14:cNvPr>
                <p14:cNvContentPartPr/>
                <p14:nvPr/>
              </p14:nvContentPartPr>
              <p14:xfrm>
                <a:off x="1646803" y="4445246"/>
                <a:ext cx="114480" cy="58680"/>
              </p14:xfrm>
            </p:contentPart>
          </mc:Choice>
          <mc:Fallback>
            <p:pic>
              <p:nvPicPr>
                <p:cNvPr id="402" name="Ink 401">
                  <a:extLst>
                    <a:ext uri="{FF2B5EF4-FFF2-40B4-BE49-F238E27FC236}">
                      <a16:creationId xmlns:a16="http://schemas.microsoft.com/office/drawing/2014/main" id="{F7CEF589-D048-10E6-7BCB-04E55B1B402E}"/>
                    </a:ext>
                  </a:extLst>
                </p:cNvPr>
                <p:cNvPicPr/>
                <p:nvPr/>
              </p:nvPicPr>
              <p:blipFill>
                <a:blip r:embed="rId574"/>
                <a:stretch>
                  <a:fillRect/>
                </a:stretch>
              </p:blipFill>
              <p:spPr>
                <a:xfrm>
                  <a:off x="1629163" y="4427246"/>
                  <a:ext cx="1501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04" name="Ink 403">
                  <a:extLst>
                    <a:ext uri="{FF2B5EF4-FFF2-40B4-BE49-F238E27FC236}">
                      <a16:creationId xmlns:a16="http://schemas.microsoft.com/office/drawing/2014/main" id="{06EF22C4-904F-273D-7DDC-C33CE17BD4BF}"/>
                    </a:ext>
                  </a:extLst>
                </p14:cNvPr>
                <p14:cNvContentPartPr/>
                <p14:nvPr/>
              </p14:nvContentPartPr>
              <p14:xfrm>
                <a:off x="1583083" y="4503926"/>
                <a:ext cx="136440" cy="65880"/>
              </p14:xfrm>
            </p:contentPart>
          </mc:Choice>
          <mc:Fallback>
            <p:pic>
              <p:nvPicPr>
                <p:cNvPr id="404" name="Ink 403">
                  <a:extLst>
                    <a:ext uri="{FF2B5EF4-FFF2-40B4-BE49-F238E27FC236}">
                      <a16:creationId xmlns:a16="http://schemas.microsoft.com/office/drawing/2014/main" id="{06EF22C4-904F-273D-7DDC-C33CE17BD4BF}"/>
                    </a:ext>
                  </a:extLst>
                </p:cNvPr>
                <p:cNvPicPr/>
                <p:nvPr/>
              </p:nvPicPr>
              <p:blipFill>
                <a:blip r:embed="rId576"/>
                <a:stretch>
                  <a:fillRect/>
                </a:stretch>
              </p:blipFill>
              <p:spPr>
                <a:xfrm>
                  <a:off x="1565083" y="4485926"/>
                  <a:ext cx="1720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05" name="Ink 404">
                  <a:extLst>
                    <a:ext uri="{FF2B5EF4-FFF2-40B4-BE49-F238E27FC236}">
                      <a16:creationId xmlns:a16="http://schemas.microsoft.com/office/drawing/2014/main" id="{94AAF6EA-BC1D-8357-7DE3-9B5580FDE9A5}"/>
                    </a:ext>
                  </a:extLst>
                </p14:cNvPr>
                <p14:cNvContentPartPr/>
                <p14:nvPr/>
              </p14:nvContentPartPr>
              <p14:xfrm>
                <a:off x="1695763" y="4515446"/>
                <a:ext cx="21960" cy="9360"/>
              </p14:xfrm>
            </p:contentPart>
          </mc:Choice>
          <mc:Fallback>
            <p:pic>
              <p:nvPicPr>
                <p:cNvPr id="405" name="Ink 404">
                  <a:extLst>
                    <a:ext uri="{FF2B5EF4-FFF2-40B4-BE49-F238E27FC236}">
                      <a16:creationId xmlns:a16="http://schemas.microsoft.com/office/drawing/2014/main" id="{94AAF6EA-BC1D-8357-7DE3-9B5580FDE9A5}"/>
                    </a:ext>
                  </a:extLst>
                </p:cNvPr>
                <p:cNvPicPr/>
                <p:nvPr/>
              </p:nvPicPr>
              <p:blipFill>
                <a:blip r:embed="rId578"/>
                <a:stretch>
                  <a:fillRect/>
                </a:stretch>
              </p:blipFill>
              <p:spPr>
                <a:xfrm>
                  <a:off x="1678123" y="4497806"/>
                  <a:ext cx="576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06" name="Ink 405">
                  <a:extLst>
                    <a:ext uri="{FF2B5EF4-FFF2-40B4-BE49-F238E27FC236}">
                      <a16:creationId xmlns:a16="http://schemas.microsoft.com/office/drawing/2014/main" id="{BC9C6019-4164-3779-F82F-B2BB3F2FC1D3}"/>
                    </a:ext>
                  </a:extLst>
                </p14:cNvPr>
                <p14:cNvContentPartPr/>
                <p14:nvPr/>
              </p14:nvContentPartPr>
              <p14:xfrm>
                <a:off x="1569403" y="4505726"/>
                <a:ext cx="177120" cy="96840"/>
              </p14:xfrm>
            </p:contentPart>
          </mc:Choice>
          <mc:Fallback>
            <p:pic>
              <p:nvPicPr>
                <p:cNvPr id="406" name="Ink 405">
                  <a:extLst>
                    <a:ext uri="{FF2B5EF4-FFF2-40B4-BE49-F238E27FC236}">
                      <a16:creationId xmlns:a16="http://schemas.microsoft.com/office/drawing/2014/main" id="{BC9C6019-4164-3779-F82F-B2BB3F2FC1D3}"/>
                    </a:ext>
                  </a:extLst>
                </p:cNvPr>
                <p:cNvPicPr/>
                <p:nvPr/>
              </p:nvPicPr>
              <p:blipFill>
                <a:blip r:embed="rId580"/>
                <a:stretch>
                  <a:fillRect/>
                </a:stretch>
              </p:blipFill>
              <p:spPr>
                <a:xfrm>
                  <a:off x="1551763" y="4487726"/>
                  <a:ext cx="2127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07" name="Ink 406">
                  <a:extLst>
                    <a:ext uri="{FF2B5EF4-FFF2-40B4-BE49-F238E27FC236}">
                      <a16:creationId xmlns:a16="http://schemas.microsoft.com/office/drawing/2014/main" id="{DC1C0A16-0E0F-2694-9860-C2A43662981A}"/>
                    </a:ext>
                  </a:extLst>
                </p14:cNvPr>
                <p14:cNvContentPartPr/>
                <p14:nvPr/>
              </p14:nvContentPartPr>
              <p14:xfrm>
                <a:off x="1688203" y="4552166"/>
                <a:ext cx="59760" cy="20160"/>
              </p14:xfrm>
            </p:contentPart>
          </mc:Choice>
          <mc:Fallback>
            <p:pic>
              <p:nvPicPr>
                <p:cNvPr id="407" name="Ink 406">
                  <a:extLst>
                    <a:ext uri="{FF2B5EF4-FFF2-40B4-BE49-F238E27FC236}">
                      <a16:creationId xmlns:a16="http://schemas.microsoft.com/office/drawing/2014/main" id="{DC1C0A16-0E0F-2694-9860-C2A43662981A}"/>
                    </a:ext>
                  </a:extLst>
                </p:cNvPr>
                <p:cNvPicPr/>
                <p:nvPr/>
              </p:nvPicPr>
              <p:blipFill>
                <a:blip r:embed="rId582"/>
                <a:stretch>
                  <a:fillRect/>
                </a:stretch>
              </p:blipFill>
              <p:spPr>
                <a:xfrm>
                  <a:off x="1670203" y="4534166"/>
                  <a:ext cx="954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08" name="Ink 407">
                  <a:extLst>
                    <a:ext uri="{FF2B5EF4-FFF2-40B4-BE49-F238E27FC236}">
                      <a16:creationId xmlns:a16="http://schemas.microsoft.com/office/drawing/2014/main" id="{1409DDD7-4AB8-60D2-57D3-8EF5D1E5CAD8}"/>
                    </a:ext>
                  </a:extLst>
                </p14:cNvPr>
                <p14:cNvContentPartPr/>
                <p14:nvPr/>
              </p14:nvContentPartPr>
              <p14:xfrm>
                <a:off x="1679203" y="4567286"/>
                <a:ext cx="83520" cy="105840"/>
              </p14:xfrm>
            </p:contentPart>
          </mc:Choice>
          <mc:Fallback>
            <p:pic>
              <p:nvPicPr>
                <p:cNvPr id="408" name="Ink 407">
                  <a:extLst>
                    <a:ext uri="{FF2B5EF4-FFF2-40B4-BE49-F238E27FC236}">
                      <a16:creationId xmlns:a16="http://schemas.microsoft.com/office/drawing/2014/main" id="{1409DDD7-4AB8-60D2-57D3-8EF5D1E5CAD8}"/>
                    </a:ext>
                  </a:extLst>
                </p:cNvPr>
                <p:cNvPicPr/>
                <p:nvPr/>
              </p:nvPicPr>
              <p:blipFill>
                <a:blip r:embed="rId584"/>
                <a:stretch>
                  <a:fillRect/>
                </a:stretch>
              </p:blipFill>
              <p:spPr>
                <a:xfrm>
                  <a:off x="1661563" y="4549646"/>
                  <a:ext cx="1191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09" name="Ink 408">
                  <a:extLst>
                    <a:ext uri="{FF2B5EF4-FFF2-40B4-BE49-F238E27FC236}">
                      <a16:creationId xmlns:a16="http://schemas.microsoft.com/office/drawing/2014/main" id="{91E75473-C8E3-3BCF-4325-1363DCCF57D9}"/>
                    </a:ext>
                  </a:extLst>
                </p14:cNvPr>
                <p14:cNvContentPartPr/>
                <p14:nvPr/>
              </p14:nvContentPartPr>
              <p14:xfrm>
                <a:off x="1713763" y="4629566"/>
                <a:ext cx="77760" cy="34920"/>
              </p14:xfrm>
            </p:contentPart>
          </mc:Choice>
          <mc:Fallback>
            <p:pic>
              <p:nvPicPr>
                <p:cNvPr id="409" name="Ink 408">
                  <a:extLst>
                    <a:ext uri="{FF2B5EF4-FFF2-40B4-BE49-F238E27FC236}">
                      <a16:creationId xmlns:a16="http://schemas.microsoft.com/office/drawing/2014/main" id="{91E75473-C8E3-3BCF-4325-1363DCCF57D9}"/>
                    </a:ext>
                  </a:extLst>
                </p:cNvPr>
                <p:cNvPicPr/>
                <p:nvPr/>
              </p:nvPicPr>
              <p:blipFill>
                <a:blip r:embed="rId586"/>
                <a:stretch>
                  <a:fillRect/>
                </a:stretch>
              </p:blipFill>
              <p:spPr>
                <a:xfrm>
                  <a:off x="1695763" y="4611926"/>
                  <a:ext cx="113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10" name="Ink 409">
                  <a:extLst>
                    <a:ext uri="{FF2B5EF4-FFF2-40B4-BE49-F238E27FC236}">
                      <a16:creationId xmlns:a16="http://schemas.microsoft.com/office/drawing/2014/main" id="{8B780F4E-7960-6BB8-69B9-DF7E689E184B}"/>
                    </a:ext>
                  </a:extLst>
                </p14:cNvPr>
                <p14:cNvContentPartPr/>
                <p14:nvPr/>
              </p14:nvContentPartPr>
              <p14:xfrm>
                <a:off x="1708003" y="4457126"/>
                <a:ext cx="48240" cy="52560"/>
              </p14:xfrm>
            </p:contentPart>
          </mc:Choice>
          <mc:Fallback>
            <p:pic>
              <p:nvPicPr>
                <p:cNvPr id="410" name="Ink 409">
                  <a:extLst>
                    <a:ext uri="{FF2B5EF4-FFF2-40B4-BE49-F238E27FC236}">
                      <a16:creationId xmlns:a16="http://schemas.microsoft.com/office/drawing/2014/main" id="{8B780F4E-7960-6BB8-69B9-DF7E689E184B}"/>
                    </a:ext>
                  </a:extLst>
                </p:cNvPr>
                <p:cNvPicPr/>
                <p:nvPr/>
              </p:nvPicPr>
              <p:blipFill>
                <a:blip r:embed="rId588"/>
                <a:stretch>
                  <a:fillRect/>
                </a:stretch>
              </p:blipFill>
              <p:spPr>
                <a:xfrm>
                  <a:off x="1690003" y="4439486"/>
                  <a:ext cx="838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411" name="Ink 410">
                  <a:extLst>
                    <a:ext uri="{FF2B5EF4-FFF2-40B4-BE49-F238E27FC236}">
                      <a16:creationId xmlns:a16="http://schemas.microsoft.com/office/drawing/2014/main" id="{53A3C4E6-B3C2-8F23-A5C3-7AC04568C166}"/>
                    </a:ext>
                  </a:extLst>
                </p14:cNvPr>
                <p14:cNvContentPartPr/>
                <p14:nvPr/>
              </p14:nvContentPartPr>
              <p14:xfrm>
                <a:off x="1697563" y="4544966"/>
                <a:ext cx="47160" cy="65520"/>
              </p14:xfrm>
            </p:contentPart>
          </mc:Choice>
          <mc:Fallback>
            <p:pic>
              <p:nvPicPr>
                <p:cNvPr id="411" name="Ink 410">
                  <a:extLst>
                    <a:ext uri="{FF2B5EF4-FFF2-40B4-BE49-F238E27FC236}">
                      <a16:creationId xmlns:a16="http://schemas.microsoft.com/office/drawing/2014/main" id="{53A3C4E6-B3C2-8F23-A5C3-7AC04568C166}"/>
                    </a:ext>
                  </a:extLst>
                </p:cNvPr>
                <p:cNvPicPr/>
                <p:nvPr/>
              </p:nvPicPr>
              <p:blipFill>
                <a:blip r:embed="rId590"/>
                <a:stretch>
                  <a:fillRect/>
                </a:stretch>
              </p:blipFill>
              <p:spPr>
                <a:xfrm>
                  <a:off x="1679923" y="4526966"/>
                  <a:ext cx="828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413" name="Ink 412">
                  <a:extLst>
                    <a:ext uri="{FF2B5EF4-FFF2-40B4-BE49-F238E27FC236}">
                      <a16:creationId xmlns:a16="http://schemas.microsoft.com/office/drawing/2014/main" id="{5A05B8D3-94E3-0B40-3AE5-FCB114E687D5}"/>
                    </a:ext>
                  </a:extLst>
                </p14:cNvPr>
                <p14:cNvContentPartPr/>
                <p14:nvPr/>
              </p14:nvContentPartPr>
              <p14:xfrm>
                <a:off x="1659043" y="4740086"/>
                <a:ext cx="119880" cy="44640"/>
              </p14:xfrm>
            </p:contentPart>
          </mc:Choice>
          <mc:Fallback>
            <p:pic>
              <p:nvPicPr>
                <p:cNvPr id="413" name="Ink 412">
                  <a:extLst>
                    <a:ext uri="{FF2B5EF4-FFF2-40B4-BE49-F238E27FC236}">
                      <a16:creationId xmlns:a16="http://schemas.microsoft.com/office/drawing/2014/main" id="{5A05B8D3-94E3-0B40-3AE5-FCB114E687D5}"/>
                    </a:ext>
                  </a:extLst>
                </p:cNvPr>
                <p:cNvPicPr/>
                <p:nvPr/>
              </p:nvPicPr>
              <p:blipFill>
                <a:blip r:embed="rId592"/>
                <a:stretch>
                  <a:fillRect/>
                </a:stretch>
              </p:blipFill>
              <p:spPr>
                <a:xfrm>
                  <a:off x="1641043" y="4722446"/>
                  <a:ext cx="1555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14" name="Ink 413">
                  <a:extLst>
                    <a:ext uri="{FF2B5EF4-FFF2-40B4-BE49-F238E27FC236}">
                      <a16:creationId xmlns:a16="http://schemas.microsoft.com/office/drawing/2014/main" id="{8DF5CBAC-EA84-DA39-2AD7-FF307DECF819}"/>
                    </a:ext>
                  </a:extLst>
                </p14:cNvPr>
                <p14:cNvContentPartPr/>
                <p14:nvPr/>
              </p14:nvContentPartPr>
              <p14:xfrm>
                <a:off x="1730323" y="4733246"/>
                <a:ext cx="16560" cy="7200"/>
              </p14:xfrm>
            </p:contentPart>
          </mc:Choice>
          <mc:Fallback>
            <p:pic>
              <p:nvPicPr>
                <p:cNvPr id="414" name="Ink 413">
                  <a:extLst>
                    <a:ext uri="{FF2B5EF4-FFF2-40B4-BE49-F238E27FC236}">
                      <a16:creationId xmlns:a16="http://schemas.microsoft.com/office/drawing/2014/main" id="{8DF5CBAC-EA84-DA39-2AD7-FF307DECF819}"/>
                    </a:ext>
                  </a:extLst>
                </p:cNvPr>
                <p:cNvPicPr/>
                <p:nvPr/>
              </p:nvPicPr>
              <p:blipFill>
                <a:blip r:embed="rId594"/>
                <a:stretch>
                  <a:fillRect/>
                </a:stretch>
              </p:blipFill>
              <p:spPr>
                <a:xfrm>
                  <a:off x="1712323" y="4715606"/>
                  <a:ext cx="522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415" name="Ink 414">
                  <a:extLst>
                    <a:ext uri="{FF2B5EF4-FFF2-40B4-BE49-F238E27FC236}">
                      <a16:creationId xmlns:a16="http://schemas.microsoft.com/office/drawing/2014/main" id="{5ABBA3A1-CDCF-56AC-0DE3-847238000CB4}"/>
                    </a:ext>
                  </a:extLst>
                </p14:cNvPr>
                <p14:cNvContentPartPr/>
                <p14:nvPr/>
              </p14:nvContentPartPr>
              <p14:xfrm>
                <a:off x="1701163" y="4704086"/>
                <a:ext cx="71280" cy="39600"/>
              </p14:xfrm>
            </p:contentPart>
          </mc:Choice>
          <mc:Fallback>
            <p:pic>
              <p:nvPicPr>
                <p:cNvPr id="415" name="Ink 414">
                  <a:extLst>
                    <a:ext uri="{FF2B5EF4-FFF2-40B4-BE49-F238E27FC236}">
                      <a16:creationId xmlns:a16="http://schemas.microsoft.com/office/drawing/2014/main" id="{5ABBA3A1-CDCF-56AC-0DE3-847238000CB4}"/>
                    </a:ext>
                  </a:extLst>
                </p:cNvPr>
                <p:cNvPicPr/>
                <p:nvPr/>
              </p:nvPicPr>
              <p:blipFill>
                <a:blip r:embed="rId596"/>
                <a:stretch>
                  <a:fillRect/>
                </a:stretch>
              </p:blipFill>
              <p:spPr>
                <a:xfrm>
                  <a:off x="1683523" y="4686086"/>
                  <a:ext cx="1069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17" name="Ink 416">
                  <a:extLst>
                    <a:ext uri="{FF2B5EF4-FFF2-40B4-BE49-F238E27FC236}">
                      <a16:creationId xmlns:a16="http://schemas.microsoft.com/office/drawing/2014/main" id="{3086FE72-2BE2-A4A8-7A10-38F4EE09B1CD}"/>
                    </a:ext>
                  </a:extLst>
                </p14:cNvPr>
                <p14:cNvContentPartPr/>
                <p14:nvPr/>
              </p14:nvContentPartPr>
              <p14:xfrm>
                <a:off x="1574803" y="4780406"/>
                <a:ext cx="160200" cy="69120"/>
              </p14:xfrm>
            </p:contentPart>
          </mc:Choice>
          <mc:Fallback>
            <p:pic>
              <p:nvPicPr>
                <p:cNvPr id="417" name="Ink 416">
                  <a:extLst>
                    <a:ext uri="{FF2B5EF4-FFF2-40B4-BE49-F238E27FC236}">
                      <a16:creationId xmlns:a16="http://schemas.microsoft.com/office/drawing/2014/main" id="{3086FE72-2BE2-A4A8-7A10-38F4EE09B1CD}"/>
                    </a:ext>
                  </a:extLst>
                </p:cNvPr>
                <p:cNvPicPr/>
                <p:nvPr/>
              </p:nvPicPr>
              <p:blipFill>
                <a:blip r:embed="rId598"/>
                <a:stretch>
                  <a:fillRect/>
                </a:stretch>
              </p:blipFill>
              <p:spPr>
                <a:xfrm>
                  <a:off x="1556803" y="4762766"/>
                  <a:ext cx="1958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18" name="Ink 417">
                  <a:extLst>
                    <a:ext uri="{FF2B5EF4-FFF2-40B4-BE49-F238E27FC236}">
                      <a16:creationId xmlns:a16="http://schemas.microsoft.com/office/drawing/2014/main" id="{FFB6191B-8FAC-523B-4EC2-3C7CB27838E9}"/>
                    </a:ext>
                  </a:extLst>
                </p14:cNvPr>
                <p14:cNvContentPartPr/>
                <p14:nvPr/>
              </p14:nvContentPartPr>
              <p14:xfrm>
                <a:off x="1605043" y="4809566"/>
                <a:ext cx="72000" cy="25200"/>
              </p14:xfrm>
            </p:contentPart>
          </mc:Choice>
          <mc:Fallback>
            <p:pic>
              <p:nvPicPr>
                <p:cNvPr id="418" name="Ink 417">
                  <a:extLst>
                    <a:ext uri="{FF2B5EF4-FFF2-40B4-BE49-F238E27FC236}">
                      <a16:creationId xmlns:a16="http://schemas.microsoft.com/office/drawing/2014/main" id="{FFB6191B-8FAC-523B-4EC2-3C7CB27838E9}"/>
                    </a:ext>
                  </a:extLst>
                </p:cNvPr>
                <p:cNvPicPr/>
                <p:nvPr/>
              </p:nvPicPr>
              <p:blipFill>
                <a:blip r:embed="rId600"/>
                <a:stretch>
                  <a:fillRect/>
                </a:stretch>
              </p:blipFill>
              <p:spPr>
                <a:xfrm>
                  <a:off x="1587403" y="4791926"/>
                  <a:ext cx="1076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19" name="Ink 418">
                  <a:extLst>
                    <a:ext uri="{FF2B5EF4-FFF2-40B4-BE49-F238E27FC236}">
                      <a16:creationId xmlns:a16="http://schemas.microsoft.com/office/drawing/2014/main" id="{93656D21-99E8-8A9E-E4A5-EE85EC97E832}"/>
                    </a:ext>
                  </a:extLst>
                </p14:cNvPr>
                <p14:cNvContentPartPr/>
                <p14:nvPr/>
              </p14:nvContentPartPr>
              <p14:xfrm>
                <a:off x="1553203" y="4799126"/>
                <a:ext cx="203040" cy="107640"/>
              </p14:xfrm>
            </p:contentPart>
          </mc:Choice>
          <mc:Fallback>
            <p:pic>
              <p:nvPicPr>
                <p:cNvPr id="419" name="Ink 418">
                  <a:extLst>
                    <a:ext uri="{FF2B5EF4-FFF2-40B4-BE49-F238E27FC236}">
                      <a16:creationId xmlns:a16="http://schemas.microsoft.com/office/drawing/2014/main" id="{93656D21-99E8-8A9E-E4A5-EE85EC97E832}"/>
                    </a:ext>
                  </a:extLst>
                </p:cNvPr>
                <p:cNvPicPr/>
                <p:nvPr/>
              </p:nvPicPr>
              <p:blipFill>
                <a:blip r:embed="rId602"/>
                <a:stretch>
                  <a:fillRect/>
                </a:stretch>
              </p:blipFill>
              <p:spPr>
                <a:xfrm>
                  <a:off x="1535563" y="4781126"/>
                  <a:ext cx="238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420" name="Ink 419">
                  <a:extLst>
                    <a:ext uri="{FF2B5EF4-FFF2-40B4-BE49-F238E27FC236}">
                      <a16:creationId xmlns:a16="http://schemas.microsoft.com/office/drawing/2014/main" id="{0CD1F4D8-D4D8-3FFF-93BC-A66A175AA81E}"/>
                    </a:ext>
                  </a:extLst>
                </p14:cNvPr>
                <p14:cNvContentPartPr/>
                <p14:nvPr/>
              </p14:nvContentPartPr>
              <p14:xfrm>
                <a:off x="1690003" y="4817486"/>
                <a:ext cx="38160" cy="23400"/>
              </p14:xfrm>
            </p:contentPart>
          </mc:Choice>
          <mc:Fallback>
            <p:pic>
              <p:nvPicPr>
                <p:cNvPr id="420" name="Ink 419">
                  <a:extLst>
                    <a:ext uri="{FF2B5EF4-FFF2-40B4-BE49-F238E27FC236}">
                      <a16:creationId xmlns:a16="http://schemas.microsoft.com/office/drawing/2014/main" id="{0CD1F4D8-D4D8-3FFF-93BC-A66A175AA81E}"/>
                    </a:ext>
                  </a:extLst>
                </p:cNvPr>
                <p:cNvPicPr/>
                <p:nvPr/>
              </p:nvPicPr>
              <p:blipFill>
                <a:blip r:embed="rId604"/>
                <a:stretch>
                  <a:fillRect/>
                </a:stretch>
              </p:blipFill>
              <p:spPr>
                <a:xfrm>
                  <a:off x="1672003" y="4799486"/>
                  <a:ext cx="738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21" name="Ink 420">
                  <a:extLst>
                    <a:ext uri="{FF2B5EF4-FFF2-40B4-BE49-F238E27FC236}">
                      <a16:creationId xmlns:a16="http://schemas.microsoft.com/office/drawing/2014/main" id="{4F49CE46-335B-DE78-6D88-13BBD3ABBEE0}"/>
                    </a:ext>
                  </a:extLst>
                </p14:cNvPr>
                <p14:cNvContentPartPr/>
                <p14:nvPr/>
              </p14:nvContentPartPr>
              <p14:xfrm>
                <a:off x="1367083" y="4918286"/>
                <a:ext cx="175680" cy="100080"/>
              </p14:xfrm>
            </p:contentPart>
          </mc:Choice>
          <mc:Fallback>
            <p:pic>
              <p:nvPicPr>
                <p:cNvPr id="421" name="Ink 420">
                  <a:extLst>
                    <a:ext uri="{FF2B5EF4-FFF2-40B4-BE49-F238E27FC236}">
                      <a16:creationId xmlns:a16="http://schemas.microsoft.com/office/drawing/2014/main" id="{4F49CE46-335B-DE78-6D88-13BBD3ABBEE0}"/>
                    </a:ext>
                  </a:extLst>
                </p:cNvPr>
                <p:cNvPicPr/>
                <p:nvPr/>
              </p:nvPicPr>
              <p:blipFill>
                <a:blip r:embed="rId606"/>
                <a:stretch>
                  <a:fillRect/>
                </a:stretch>
              </p:blipFill>
              <p:spPr>
                <a:xfrm>
                  <a:off x="1349083" y="4900286"/>
                  <a:ext cx="2113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422" name="Ink 421">
                  <a:extLst>
                    <a:ext uri="{FF2B5EF4-FFF2-40B4-BE49-F238E27FC236}">
                      <a16:creationId xmlns:a16="http://schemas.microsoft.com/office/drawing/2014/main" id="{331D53D9-10B5-A665-A7C1-72320C5043B5}"/>
                    </a:ext>
                  </a:extLst>
                </p14:cNvPr>
                <p14:cNvContentPartPr/>
                <p14:nvPr/>
              </p14:nvContentPartPr>
              <p14:xfrm>
                <a:off x="1609003" y="4910726"/>
                <a:ext cx="33480" cy="15120"/>
              </p14:xfrm>
            </p:contentPart>
          </mc:Choice>
          <mc:Fallback>
            <p:pic>
              <p:nvPicPr>
                <p:cNvPr id="422" name="Ink 421">
                  <a:extLst>
                    <a:ext uri="{FF2B5EF4-FFF2-40B4-BE49-F238E27FC236}">
                      <a16:creationId xmlns:a16="http://schemas.microsoft.com/office/drawing/2014/main" id="{331D53D9-10B5-A665-A7C1-72320C5043B5}"/>
                    </a:ext>
                  </a:extLst>
                </p:cNvPr>
                <p:cNvPicPr/>
                <p:nvPr/>
              </p:nvPicPr>
              <p:blipFill>
                <a:blip r:embed="rId608"/>
                <a:stretch>
                  <a:fillRect/>
                </a:stretch>
              </p:blipFill>
              <p:spPr>
                <a:xfrm>
                  <a:off x="1591003" y="4893086"/>
                  <a:ext cx="691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423" name="Ink 422">
                  <a:extLst>
                    <a:ext uri="{FF2B5EF4-FFF2-40B4-BE49-F238E27FC236}">
                      <a16:creationId xmlns:a16="http://schemas.microsoft.com/office/drawing/2014/main" id="{C55B1953-34AC-C599-4EE9-AEDBE0368D1F}"/>
                    </a:ext>
                  </a:extLst>
                </p14:cNvPr>
                <p14:cNvContentPartPr/>
                <p14:nvPr/>
              </p14:nvContentPartPr>
              <p14:xfrm>
                <a:off x="1632763" y="4855646"/>
                <a:ext cx="119880" cy="76320"/>
              </p14:xfrm>
            </p:contentPart>
          </mc:Choice>
          <mc:Fallback>
            <p:pic>
              <p:nvPicPr>
                <p:cNvPr id="423" name="Ink 422">
                  <a:extLst>
                    <a:ext uri="{FF2B5EF4-FFF2-40B4-BE49-F238E27FC236}">
                      <a16:creationId xmlns:a16="http://schemas.microsoft.com/office/drawing/2014/main" id="{C55B1953-34AC-C599-4EE9-AEDBE0368D1F}"/>
                    </a:ext>
                  </a:extLst>
                </p:cNvPr>
                <p:cNvPicPr/>
                <p:nvPr/>
              </p:nvPicPr>
              <p:blipFill>
                <a:blip r:embed="rId610"/>
                <a:stretch>
                  <a:fillRect/>
                </a:stretch>
              </p:blipFill>
              <p:spPr>
                <a:xfrm>
                  <a:off x="1614763" y="4838006"/>
                  <a:ext cx="1555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24" name="Ink 423">
                  <a:extLst>
                    <a:ext uri="{FF2B5EF4-FFF2-40B4-BE49-F238E27FC236}">
                      <a16:creationId xmlns:a16="http://schemas.microsoft.com/office/drawing/2014/main" id="{9ADA8BFF-52A4-296D-7C69-31AAF0FAFAA9}"/>
                    </a:ext>
                  </a:extLst>
                </p14:cNvPr>
                <p14:cNvContentPartPr/>
                <p14:nvPr/>
              </p14:nvContentPartPr>
              <p14:xfrm>
                <a:off x="1701523" y="4901726"/>
                <a:ext cx="33480" cy="30960"/>
              </p14:xfrm>
            </p:contentPart>
          </mc:Choice>
          <mc:Fallback>
            <p:pic>
              <p:nvPicPr>
                <p:cNvPr id="424" name="Ink 423">
                  <a:extLst>
                    <a:ext uri="{FF2B5EF4-FFF2-40B4-BE49-F238E27FC236}">
                      <a16:creationId xmlns:a16="http://schemas.microsoft.com/office/drawing/2014/main" id="{9ADA8BFF-52A4-296D-7C69-31AAF0FAFAA9}"/>
                    </a:ext>
                  </a:extLst>
                </p:cNvPr>
                <p:cNvPicPr/>
                <p:nvPr/>
              </p:nvPicPr>
              <p:blipFill>
                <a:blip r:embed="rId612"/>
                <a:stretch>
                  <a:fillRect/>
                </a:stretch>
              </p:blipFill>
              <p:spPr>
                <a:xfrm>
                  <a:off x="1683883" y="4883726"/>
                  <a:ext cx="691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26" name="Ink 425">
                  <a:extLst>
                    <a:ext uri="{FF2B5EF4-FFF2-40B4-BE49-F238E27FC236}">
                      <a16:creationId xmlns:a16="http://schemas.microsoft.com/office/drawing/2014/main" id="{CAF7833A-F65E-82FC-4805-609F487FD3BF}"/>
                    </a:ext>
                  </a:extLst>
                </p14:cNvPr>
                <p14:cNvContentPartPr/>
                <p14:nvPr/>
              </p14:nvContentPartPr>
              <p14:xfrm>
                <a:off x="1665883" y="4910366"/>
                <a:ext cx="88560" cy="55080"/>
              </p14:xfrm>
            </p:contentPart>
          </mc:Choice>
          <mc:Fallback>
            <p:pic>
              <p:nvPicPr>
                <p:cNvPr id="426" name="Ink 425">
                  <a:extLst>
                    <a:ext uri="{FF2B5EF4-FFF2-40B4-BE49-F238E27FC236}">
                      <a16:creationId xmlns:a16="http://schemas.microsoft.com/office/drawing/2014/main" id="{CAF7833A-F65E-82FC-4805-609F487FD3BF}"/>
                    </a:ext>
                  </a:extLst>
                </p:cNvPr>
                <p:cNvPicPr/>
                <p:nvPr/>
              </p:nvPicPr>
              <p:blipFill>
                <a:blip r:embed="rId614"/>
                <a:stretch>
                  <a:fillRect/>
                </a:stretch>
              </p:blipFill>
              <p:spPr>
                <a:xfrm>
                  <a:off x="1647883" y="4892726"/>
                  <a:ext cx="1242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427" name="Ink 426">
                  <a:extLst>
                    <a:ext uri="{FF2B5EF4-FFF2-40B4-BE49-F238E27FC236}">
                      <a16:creationId xmlns:a16="http://schemas.microsoft.com/office/drawing/2014/main" id="{F3D15E83-9A2F-139B-CE08-43BFC788A633}"/>
                    </a:ext>
                  </a:extLst>
                </p14:cNvPr>
                <p14:cNvContentPartPr/>
                <p14:nvPr/>
              </p14:nvContentPartPr>
              <p14:xfrm>
                <a:off x="1674883" y="4930526"/>
                <a:ext cx="82800" cy="46440"/>
              </p14:xfrm>
            </p:contentPart>
          </mc:Choice>
          <mc:Fallback>
            <p:pic>
              <p:nvPicPr>
                <p:cNvPr id="427" name="Ink 426">
                  <a:extLst>
                    <a:ext uri="{FF2B5EF4-FFF2-40B4-BE49-F238E27FC236}">
                      <a16:creationId xmlns:a16="http://schemas.microsoft.com/office/drawing/2014/main" id="{F3D15E83-9A2F-139B-CE08-43BFC788A633}"/>
                    </a:ext>
                  </a:extLst>
                </p:cNvPr>
                <p:cNvPicPr/>
                <p:nvPr/>
              </p:nvPicPr>
              <p:blipFill>
                <a:blip r:embed="rId616"/>
                <a:stretch>
                  <a:fillRect/>
                </a:stretch>
              </p:blipFill>
              <p:spPr>
                <a:xfrm>
                  <a:off x="1657243" y="4912886"/>
                  <a:ext cx="118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428" name="Ink 427">
                  <a:extLst>
                    <a:ext uri="{FF2B5EF4-FFF2-40B4-BE49-F238E27FC236}">
                      <a16:creationId xmlns:a16="http://schemas.microsoft.com/office/drawing/2014/main" id="{3864F22E-0E80-864D-736F-1C07EB2B22BA}"/>
                    </a:ext>
                  </a:extLst>
                </p14:cNvPr>
                <p14:cNvContentPartPr/>
                <p14:nvPr/>
              </p14:nvContentPartPr>
              <p14:xfrm>
                <a:off x="1627723" y="4835846"/>
                <a:ext cx="96840" cy="75240"/>
              </p14:xfrm>
            </p:contentPart>
          </mc:Choice>
          <mc:Fallback>
            <p:pic>
              <p:nvPicPr>
                <p:cNvPr id="428" name="Ink 427">
                  <a:extLst>
                    <a:ext uri="{FF2B5EF4-FFF2-40B4-BE49-F238E27FC236}">
                      <a16:creationId xmlns:a16="http://schemas.microsoft.com/office/drawing/2014/main" id="{3864F22E-0E80-864D-736F-1C07EB2B22BA}"/>
                    </a:ext>
                  </a:extLst>
                </p:cNvPr>
                <p:cNvPicPr/>
                <p:nvPr/>
              </p:nvPicPr>
              <p:blipFill>
                <a:blip r:embed="rId618"/>
                <a:stretch>
                  <a:fillRect/>
                </a:stretch>
              </p:blipFill>
              <p:spPr>
                <a:xfrm>
                  <a:off x="1610083" y="4818206"/>
                  <a:ext cx="1324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430" name="Ink 429">
                  <a:extLst>
                    <a:ext uri="{FF2B5EF4-FFF2-40B4-BE49-F238E27FC236}">
                      <a16:creationId xmlns:a16="http://schemas.microsoft.com/office/drawing/2014/main" id="{BCD3A0E9-12BD-6FBE-FD42-1DAA170B9C49}"/>
                    </a:ext>
                  </a:extLst>
                </p14:cNvPr>
                <p14:cNvContentPartPr/>
                <p14:nvPr/>
              </p14:nvContentPartPr>
              <p14:xfrm>
                <a:off x="1242883" y="4583846"/>
                <a:ext cx="309600" cy="117360"/>
              </p14:xfrm>
            </p:contentPart>
          </mc:Choice>
          <mc:Fallback>
            <p:pic>
              <p:nvPicPr>
                <p:cNvPr id="430" name="Ink 429">
                  <a:extLst>
                    <a:ext uri="{FF2B5EF4-FFF2-40B4-BE49-F238E27FC236}">
                      <a16:creationId xmlns:a16="http://schemas.microsoft.com/office/drawing/2014/main" id="{BCD3A0E9-12BD-6FBE-FD42-1DAA170B9C49}"/>
                    </a:ext>
                  </a:extLst>
                </p:cNvPr>
                <p:cNvPicPr/>
                <p:nvPr/>
              </p:nvPicPr>
              <p:blipFill>
                <a:blip r:embed="rId620"/>
                <a:stretch>
                  <a:fillRect/>
                </a:stretch>
              </p:blipFill>
              <p:spPr>
                <a:xfrm>
                  <a:off x="1224883" y="4566206"/>
                  <a:ext cx="3452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431" name="Ink 430">
                  <a:extLst>
                    <a:ext uri="{FF2B5EF4-FFF2-40B4-BE49-F238E27FC236}">
                      <a16:creationId xmlns:a16="http://schemas.microsoft.com/office/drawing/2014/main" id="{65805870-0332-67BB-AA65-239F6CCC09E9}"/>
                    </a:ext>
                  </a:extLst>
                </p14:cNvPr>
                <p14:cNvContentPartPr/>
                <p14:nvPr/>
              </p14:nvContentPartPr>
              <p14:xfrm>
                <a:off x="1245763" y="4693646"/>
                <a:ext cx="90000" cy="39960"/>
              </p14:xfrm>
            </p:contentPart>
          </mc:Choice>
          <mc:Fallback>
            <p:pic>
              <p:nvPicPr>
                <p:cNvPr id="431" name="Ink 430">
                  <a:extLst>
                    <a:ext uri="{FF2B5EF4-FFF2-40B4-BE49-F238E27FC236}">
                      <a16:creationId xmlns:a16="http://schemas.microsoft.com/office/drawing/2014/main" id="{65805870-0332-67BB-AA65-239F6CCC09E9}"/>
                    </a:ext>
                  </a:extLst>
                </p:cNvPr>
                <p:cNvPicPr/>
                <p:nvPr/>
              </p:nvPicPr>
              <p:blipFill>
                <a:blip r:embed="rId622"/>
                <a:stretch>
                  <a:fillRect/>
                </a:stretch>
              </p:blipFill>
              <p:spPr>
                <a:xfrm>
                  <a:off x="1227763" y="4676006"/>
                  <a:ext cx="125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432" name="Ink 431">
                  <a:extLst>
                    <a:ext uri="{FF2B5EF4-FFF2-40B4-BE49-F238E27FC236}">
                      <a16:creationId xmlns:a16="http://schemas.microsoft.com/office/drawing/2014/main" id="{15726B98-D6D9-3867-E877-EAF1BBCF8B02}"/>
                    </a:ext>
                  </a:extLst>
                </p14:cNvPr>
                <p14:cNvContentPartPr/>
                <p14:nvPr/>
              </p14:nvContentPartPr>
              <p14:xfrm>
                <a:off x="1249363" y="4748006"/>
                <a:ext cx="66960" cy="56520"/>
              </p14:xfrm>
            </p:contentPart>
          </mc:Choice>
          <mc:Fallback>
            <p:pic>
              <p:nvPicPr>
                <p:cNvPr id="432" name="Ink 431">
                  <a:extLst>
                    <a:ext uri="{FF2B5EF4-FFF2-40B4-BE49-F238E27FC236}">
                      <a16:creationId xmlns:a16="http://schemas.microsoft.com/office/drawing/2014/main" id="{15726B98-D6D9-3867-E877-EAF1BBCF8B02}"/>
                    </a:ext>
                  </a:extLst>
                </p:cNvPr>
                <p:cNvPicPr/>
                <p:nvPr/>
              </p:nvPicPr>
              <p:blipFill>
                <a:blip r:embed="rId624"/>
                <a:stretch>
                  <a:fillRect/>
                </a:stretch>
              </p:blipFill>
              <p:spPr>
                <a:xfrm>
                  <a:off x="1231723" y="4730006"/>
                  <a:ext cx="1026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433" name="Ink 432">
                  <a:extLst>
                    <a:ext uri="{FF2B5EF4-FFF2-40B4-BE49-F238E27FC236}">
                      <a16:creationId xmlns:a16="http://schemas.microsoft.com/office/drawing/2014/main" id="{998A011C-1A56-C0B5-EEE2-E361CCD21A93}"/>
                    </a:ext>
                  </a:extLst>
                </p14:cNvPr>
                <p14:cNvContentPartPr/>
                <p14:nvPr/>
              </p14:nvContentPartPr>
              <p14:xfrm>
                <a:off x="1254403" y="4826126"/>
                <a:ext cx="92880" cy="28800"/>
              </p14:xfrm>
            </p:contentPart>
          </mc:Choice>
          <mc:Fallback>
            <p:pic>
              <p:nvPicPr>
                <p:cNvPr id="433" name="Ink 432">
                  <a:extLst>
                    <a:ext uri="{FF2B5EF4-FFF2-40B4-BE49-F238E27FC236}">
                      <a16:creationId xmlns:a16="http://schemas.microsoft.com/office/drawing/2014/main" id="{998A011C-1A56-C0B5-EEE2-E361CCD21A93}"/>
                    </a:ext>
                  </a:extLst>
                </p:cNvPr>
                <p:cNvPicPr/>
                <p:nvPr/>
              </p:nvPicPr>
              <p:blipFill>
                <a:blip r:embed="rId626"/>
                <a:stretch>
                  <a:fillRect/>
                </a:stretch>
              </p:blipFill>
              <p:spPr>
                <a:xfrm>
                  <a:off x="1236763" y="4808486"/>
                  <a:ext cx="128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34" name="Ink 433">
                  <a:extLst>
                    <a:ext uri="{FF2B5EF4-FFF2-40B4-BE49-F238E27FC236}">
                      <a16:creationId xmlns:a16="http://schemas.microsoft.com/office/drawing/2014/main" id="{76A45041-0EEA-47CB-743F-7A839BDC3519}"/>
                    </a:ext>
                  </a:extLst>
                </p14:cNvPr>
                <p14:cNvContentPartPr/>
                <p14:nvPr/>
              </p14:nvContentPartPr>
              <p14:xfrm>
                <a:off x="1535563" y="4689686"/>
                <a:ext cx="54000" cy="23760"/>
              </p14:xfrm>
            </p:contentPart>
          </mc:Choice>
          <mc:Fallback>
            <p:pic>
              <p:nvPicPr>
                <p:cNvPr id="434" name="Ink 433">
                  <a:extLst>
                    <a:ext uri="{FF2B5EF4-FFF2-40B4-BE49-F238E27FC236}">
                      <a16:creationId xmlns:a16="http://schemas.microsoft.com/office/drawing/2014/main" id="{76A45041-0EEA-47CB-743F-7A839BDC3519}"/>
                    </a:ext>
                  </a:extLst>
                </p:cNvPr>
                <p:cNvPicPr/>
                <p:nvPr/>
              </p:nvPicPr>
              <p:blipFill>
                <a:blip r:embed="rId628"/>
                <a:stretch>
                  <a:fillRect/>
                </a:stretch>
              </p:blipFill>
              <p:spPr>
                <a:xfrm>
                  <a:off x="1517563" y="4672046"/>
                  <a:ext cx="896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35" name="Ink 434">
                  <a:extLst>
                    <a:ext uri="{FF2B5EF4-FFF2-40B4-BE49-F238E27FC236}">
                      <a16:creationId xmlns:a16="http://schemas.microsoft.com/office/drawing/2014/main" id="{631774DF-F887-0D78-AA4C-0DA3045AF95F}"/>
                    </a:ext>
                  </a:extLst>
                </p14:cNvPr>
                <p14:cNvContentPartPr/>
                <p14:nvPr/>
              </p14:nvContentPartPr>
              <p14:xfrm>
                <a:off x="1466803" y="4699406"/>
                <a:ext cx="39600" cy="17280"/>
              </p14:xfrm>
            </p:contentPart>
          </mc:Choice>
          <mc:Fallback>
            <p:pic>
              <p:nvPicPr>
                <p:cNvPr id="435" name="Ink 434">
                  <a:extLst>
                    <a:ext uri="{FF2B5EF4-FFF2-40B4-BE49-F238E27FC236}">
                      <a16:creationId xmlns:a16="http://schemas.microsoft.com/office/drawing/2014/main" id="{631774DF-F887-0D78-AA4C-0DA3045AF95F}"/>
                    </a:ext>
                  </a:extLst>
                </p:cNvPr>
                <p:cNvPicPr/>
                <p:nvPr/>
              </p:nvPicPr>
              <p:blipFill>
                <a:blip r:embed="rId630"/>
                <a:stretch>
                  <a:fillRect/>
                </a:stretch>
              </p:blipFill>
              <p:spPr>
                <a:xfrm>
                  <a:off x="1448803" y="4681406"/>
                  <a:ext cx="752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36" name="Ink 435">
                  <a:extLst>
                    <a:ext uri="{FF2B5EF4-FFF2-40B4-BE49-F238E27FC236}">
                      <a16:creationId xmlns:a16="http://schemas.microsoft.com/office/drawing/2014/main" id="{0D38BE45-3ED8-09EA-BFD8-0684F8D906DC}"/>
                    </a:ext>
                  </a:extLst>
                </p14:cNvPr>
                <p14:cNvContentPartPr/>
                <p14:nvPr/>
              </p14:nvContentPartPr>
              <p14:xfrm>
                <a:off x="1371763" y="4759166"/>
                <a:ext cx="16920" cy="8280"/>
              </p14:xfrm>
            </p:contentPart>
          </mc:Choice>
          <mc:Fallback>
            <p:pic>
              <p:nvPicPr>
                <p:cNvPr id="436" name="Ink 435">
                  <a:extLst>
                    <a:ext uri="{FF2B5EF4-FFF2-40B4-BE49-F238E27FC236}">
                      <a16:creationId xmlns:a16="http://schemas.microsoft.com/office/drawing/2014/main" id="{0D38BE45-3ED8-09EA-BFD8-0684F8D906DC}"/>
                    </a:ext>
                  </a:extLst>
                </p:cNvPr>
                <p:cNvPicPr/>
                <p:nvPr/>
              </p:nvPicPr>
              <p:blipFill>
                <a:blip r:embed="rId632"/>
                <a:stretch>
                  <a:fillRect/>
                </a:stretch>
              </p:blipFill>
              <p:spPr>
                <a:xfrm>
                  <a:off x="1354123" y="4741526"/>
                  <a:ext cx="52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37" name="Ink 436">
                  <a:extLst>
                    <a:ext uri="{FF2B5EF4-FFF2-40B4-BE49-F238E27FC236}">
                      <a16:creationId xmlns:a16="http://schemas.microsoft.com/office/drawing/2014/main" id="{33022F17-A76A-73D5-76EF-683A72C9970E}"/>
                    </a:ext>
                  </a:extLst>
                </p14:cNvPr>
                <p14:cNvContentPartPr/>
                <p14:nvPr/>
              </p14:nvContentPartPr>
              <p14:xfrm>
                <a:off x="1300483" y="4752326"/>
                <a:ext cx="174240" cy="70560"/>
              </p14:xfrm>
            </p:contentPart>
          </mc:Choice>
          <mc:Fallback>
            <p:pic>
              <p:nvPicPr>
                <p:cNvPr id="437" name="Ink 436">
                  <a:extLst>
                    <a:ext uri="{FF2B5EF4-FFF2-40B4-BE49-F238E27FC236}">
                      <a16:creationId xmlns:a16="http://schemas.microsoft.com/office/drawing/2014/main" id="{33022F17-A76A-73D5-76EF-683A72C9970E}"/>
                    </a:ext>
                  </a:extLst>
                </p:cNvPr>
                <p:cNvPicPr/>
                <p:nvPr/>
              </p:nvPicPr>
              <p:blipFill>
                <a:blip r:embed="rId634"/>
                <a:stretch>
                  <a:fillRect/>
                </a:stretch>
              </p:blipFill>
              <p:spPr>
                <a:xfrm>
                  <a:off x="1282843" y="4734326"/>
                  <a:ext cx="2098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39" name="Ink 438">
                  <a:extLst>
                    <a:ext uri="{FF2B5EF4-FFF2-40B4-BE49-F238E27FC236}">
                      <a16:creationId xmlns:a16="http://schemas.microsoft.com/office/drawing/2014/main" id="{8EFB2468-828C-5D44-81C4-8751C2102823}"/>
                    </a:ext>
                  </a:extLst>
                </p14:cNvPr>
                <p14:cNvContentPartPr/>
                <p14:nvPr/>
              </p14:nvContentPartPr>
              <p14:xfrm>
                <a:off x="899803" y="4691846"/>
                <a:ext cx="334800" cy="19440"/>
              </p14:xfrm>
            </p:contentPart>
          </mc:Choice>
          <mc:Fallback>
            <p:pic>
              <p:nvPicPr>
                <p:cNvPr id="439" name="Ink 438">
                  <a:extLst>
                    <a:ext uri="{FF2B5EF4-FFF2-40B4-BE49-F238E27FC236}">
                      <a16:creationId xmlns:a16="http://schemas.microsoft.com/office/drawing/2014/main" id="{8EFB2468-828C-5D44-81C4-8751C2102823}"/>
                    </a:ext>
                  </a:extLst>
                </p:cNvPr>
                <p:cNvPicPr/>
                <p:nvPr/>
              </p:nvPicPr>
              <p:blipFill>
                <a:blip r:embed="rId636"/>
                <a:stretch>
                  <a:fillRect/>
                </a:stretch>
              </p:blipFill>
              <p:spPr>
                <a:xfrm>
                  <a:off x="881803" y="4674206"/>
                  <a:ext cx="3704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40" name="Ink 439">
                  <a:extLst>
                    <a:ext uri="{FF2B5EF4-FFF2-40B4-BE49-F238E27FC236}">
                      <a16:creationId xmlns:a16="http://schemas.microsoft.com/office/drawing/2014/main" id="{E245CFB9-C3E4-9BA9-0B92-F8EAAB080492}"/>
                    </a:ext>
                  </a:extLst>
                </p14:cNvPr>
                <p14:cNvContentPartPr/>
                <p14:nvPr/>
              </p14:nvContentPartPr>
              <p14:xfrm>
                <a:off x="1158283" y="4733246"/>
                <a:ext cx="60480" cy="9360"/>
              </p14:xfrm>
            </p:contentPart>
          </mc:Choice>
          <mc:Fallback>
            <p:pic>
              <p:nvPicPr>
                <p:cNvPr id="440" name="Ink 439">
                  <a:extLst>
                    <a:ext uri="{FF2B5EF4-FFF2-40B4-BE49-F238E27FC236}">
                      <a16:creationId xmlns:a16="http://schemas.microsoft.com/office/drawing/2014/main" id="{E245CFB9-C3E4-9BA9-0B92-F8EAAB080492}"/>
                    </a:ext>
                  </a:extLst>
                </p:cNvPr>
                <p:cNvPicPr/>
                <p:nvPr/>
              </p:nvPicPr>
              <p:blipFill>
                <a:blip r:embed="rId638"/>
                <a:stretch>
                  <a:fillRect/>
                </a:stretch>
              </p:blipFill>
              <p:spPr>
                <a:xfrm>
                  <a:off x="1140643" y="4715606"/>
                  <a:ext cx="96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41" name="Ink 440">
                  <a:extLst>
                    <a:ext uri="{FF2B5EF4-FFF2-40B4-BE49-F238E27FC236}">
                      <a16:creationId xmlns:a16="http://schemas.microsoft.com/office/drawing/2014/main" id="{710B3CE5-F741-05E2-C46F-75149512986B}"/>
                    </a:ext>
                  </a:extLst>
                </p14:cNvPr>
                <p14:cNvContentPartPr/>
                <p14:nvPr/>
              </p14:nvContentPartPr>
              <p14:xfrm>
                <a:off x="1128043" y="4751606"/>
                <a:ext cx="101520" cy="20880"/>
              </p14:xfrm>
            </p:contentPart>
          </mc:Choice>
          <mc:Fallback>
            <p:pic>
              <p:nvPicPr>
                <p:cNvPr id="441" name="Ink 440">
                  <a:extLst>
                    <a:ext uri="{FF2B5EF4-FFF2-40B4-BE49-F238E27FC236}">
                      <a16:creationId xmlns:a16="http://schemas.microsoft.com/office/drawing/2014/main" id="{710B3CE5-F741-05E2-C46F-75149512986B}"/>
                    </a:ext>
                  </a:extLst>
                </p:cNvPr>
                <p:cNvPicPr/>
                <p:nvPr/>
              </p:nvPicPr>
              <p:blipFill>
                <a:blip r:embed="rId640"/>
                <a:stretch>
                  <a:fillRect/>
                </a:stretch>
              </p:blipFill>
              <p:spPr>
                <a:xfrm>
                  <a:off x="1110403" y="4733606"/>
                  <a:ext cx="1371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42" name="Ink 441">
                  <a:extLst>
                    <a:ext uri="{FF2B5EF4-FFF2-40B4-BE49-F238E27FC236}">
                      <a16:creationId xmlns:a16="http://schemas.microsoft.com/office/drawing/2014/main" id="{4FEE6746-1481-534C-03B6-84EA69E821B3}"/>
                    </a:ext>
                  </a:extLst>
                </p14:cNvPr>
                <p14:cNvContentPartPr/>
                <p14:nvPr/>
              </p14:nvContentPartPr>
              <p14:xfrm>
                <a:off x="1078723" y="4842326"/>
                <a:ext cx="110520" cy="45360"/>
              </p14:xfrm>
            </p:contentPart>
          </mc:Choice>
          <mc:Fallback>
            <p:pic>
              <p:nvPicPr>
                <p:cNvPr id="442" name="Ink 441">
                  <a:extLst>
                    <a:ext uri="{FF2B5EF4-FFF2-40B4-BE49-F238E27FC236}">
                      <a16:creationId xmlns:a16="http://schemas.microsoft.com/office/drawing/2014/main" id="{4FEE6746-1481-534C-03B6-84EA69E821B3}"/>
                    </a:ext>
                  </a:extLst>
                </p:cNvPr>
                <p:cNvPicPr/>
                <p:nvPr/>
              </p:nvPicPr>
              <p:blipFill>
                <a:blip r:embed="rId642"/>
                <a:stretch>
                  <a:fillRect/>
                </a:stretch>
              </p:blipFill>
              <p:spPr>
                <a:xfrm>
                  <a:off x="1061083" y="4824326"/>
                  <a:ext cx="1461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43" name="Ink 442">
                  <a:extLst>
                    <a:ext uri="{FF2B5EF4-FFF2-40B4-BE49-F238E27FC236}">
                      <a16:creationId xmlns:a16="http://schemas.microsoft.com/office/drawing/2014/main" id="{86FFFE8C-DD91-CE74-C122-5ED24E68AA0C}"/>
                    </a:ext>
                  </a:extLst>
                </p14:cNvPr>
                <p14:cNvContentPartPr/>
                <p14:nvPr/>
              </p14:nvContentPartPr>
              <p14:xfrm>
                <a:off x="1272043" y="4914686"/>
                <a:ext cx="16920" cy="3240"/>
              </p14:xfrm>
            </p:contentPart>
          </mc:Choice>
          <mc:Fallback>
            <p:pic>
              <p:nvPicPr>
                <p:cNvPr id="443" name="Ink 442">
                  <a:extLst>
                    <a:ext uri="{FF2B5EF4-FFF2-40B4-BE49-F238E27FC236}">
                      <a16:creationId xmlns:a16="http://schemas.microsoft.com/office/drawing/2014/main" id="{86FFFE8C-DD91-CE74-C122-5ED24E68AA0C}"/>
                    </a:ext>
                  </a:extLst>
                </p:cNvPr>
                <p:cNvPicPr/>
                <p:nvPr/>
              </p:nvPicPr>
              <p:blipFill>
                <a:blip r:embed="rId644"/>
                <a:stretch>
                  <a:fillRect/>
                </a:stretch>
              </p:blipFill>
              <p:spPr>
                <a:xfrm>
                  <a:off x="1254043" y="4897046"/>
                  <a:ext cx="525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44" name="Ink 443">
                  <a:extLst>
                    <a:ext uri="{FF2B5EF4-FFF2-40B4-BE49-F238E27FC236}">
                      <a16:creationId xmlns:a16="http://schemas.microsoft.com/office/drawing/2014/main" id="{DABE30E7-241F-301E-B922-65485351F19E}"/>
                    </a:ext>
                  </a:extLst>
                </p14:cNvPr>
                <p14:cNvContentPartPr/>
                <p14:nvPr/>
              </p14:nvContentPartPr>
              <p14:xfrm>
                <a:off x="1161523" y="4796606"/>
                <a:ext cx="101160" cy="97560"/>
              </p14:xfrm>
            </p:contentPart>
          </mc:Choice>
          <mc:Fallback>
            <p:pic>
              <p:nvPicPr>
                <p:cNvPr id="444" name="Ink 443">
                  <a:extLst>
                    <a:ext uri="{FF2B5EF4-FFF2-40B4-BE49-F238E27FC236}">
                      <a16:creationId xmlns:a16="http://schemas.microsoft.com/office/drawing/2014/main" id="{DABE30E7-241F-301E-B922-65485351F19E}"/>
                    </a:ext>
                  </a:extLst>
                </p:cNvPr>
                <p:cNvPicPr/>
                <p:nvPr/>
              </p:nvPicPr>
              <p:blipFill>
                <a:blip r:embed="rId646"/>
                <a:stretch>
                  <a:fillRect/>
                </a:stretch>
              </p:blipFill>
              <p:spPr>
                <a:xfrm>
                  <a:off x="1143883" y="4778606"/>
                  <a:ext cx="136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46" name="Ink 445">
                  <a:extLst>
                    <a:ext uri="{FF2B5EF4-FFF2-40B4-BE49-F238E27FC236}">
                      <a16:creationId xmlns:a16="http://schemas.microsoft.com/office/drawing/2014/main" id="{23A9E048-C7FB-5DFC-9245-FACF63300162}"/>
                    </a:ext>
                  </a:extLst>
                </p14:cNvPr>
                <p14:cNvContentPartPr/>
                <p14:nvPr/>
              </p14:nvContentPartPr>
              <p14:xfrm>
                <a:off x="665803" y="4772486"/>
                <a:ext cx="81720" cy="6840"/>
              </p14:xfrm>
            </p:contentPart>
          </mc:Choice>
          <mc:Fallback>
            <p:pic>
              <p:nvPicPr>
                <p:cNvPr id="446" name="Ink 445">
                  <a:extLst>
                    <a:ext uri="{FF2B5EF4-FFF2-40B4-BE49-F238E27FC236}">
                      <a16:creationId xmlns:a16="http://schemas.microsoft.com/office/drawing/2014/main" id="{23A9E048-C7FB-5DFC-9245-FACF63300162}"/>
                    </a:ext>
                  </a:extLst>
                </p:cNvPr>
                <p:cNvPicPr/>
                <p:nvPr/>
              </p:nvPicPr>
              <p:blipFill>
                <a:blip r:embed="rId648"/>
                <a:stretch>
                  <a:fillRect/>
                </a:stretch>
              </p:blipFill>
              <p:spPr>
                <a:xfrm>
                  <a:off x="648163" y="4754486"/>
                  <a:ext cx="1173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47" name="Ink 446">
                  <a:extLst>
                    <a:ext uri="{FF2B5EF4-FFF2-40B4-BE49-F238E27FC236}">
                      <a16:creationId xmlns:a16="http://schemas.microsoft.com/office/drawing/2014/main" id="{87ECBC2B-3E41-8FEA-537D-DAF3F2E1EA2B}"/>
                    </a:ext>
                  </a:extLst>
                </p14:cNvPr>
                <p14:cNvContentPartPr/>
                <p14:nvPr/>
              </p14:nvContentPartPr>
              <p14:xfrm>
                <a:off x="746443" y="4818206"/>
                <a:ext cx="96480" cy="19440"/>
              </p14:xfrm>
            </p:contentPart>
          </mc:Choice>
          <mc:Fallback>
            <p:pic>
              <p:nvPicPr>
                <p:cNvPr id="447" name="Ink 446">
                  <a:extLst>
                    <a:ext uri="{FF2B5EF4-FFF2-40B4-BE49-F238E27FC236}">
                      <a16:creationId xmlns:a16="http://schemas.microsoft.com/office/drawing/2014/main" id="{87ECBC2B-3E41-8FEA-537D-DAF3F2E1EA2B}"/>
                    </a:ext>
                  </a:extLst>
                </p:cNvPr>
                <p:cNvPicPr/>
                <p:nvPr/>
              </p:nvPicPr>
              <p:blipFill>
                <a:blip r:embed="rId650"/>
                <a:stretch>
                  <a:fillRect/>
                </a:stretch>
              </p:blipFill>
              <p:spPr>
                <a:xfrm>
                  <a:off x="728443" y="4800206"/>
                  <a:ext cx="1321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48" name="Ink 447">
                  <a:extLst>
                    <a:ext uri="{FF2B5EF4-FFF2-40B4-BE49-F238E27FC236}">
                      <a16:creationId xmlns:a16="http://schemas.microsoft.com/office/drawing/2014/main" id="{80F1AA64-02D7-85DE-2698-2180785D3410}"/>
                    </a:ext>
                  </a:extLst>
                </p14:cNvPr>
                <p14:cNvContentPartPr/>
                <p14:nvPr/>
              </p14:nvContentPartPr>
              <p14:xfrm>
                <a:off x="745003" y="4845566"/>
                <a:ext cx="257040" cy="10800"/>
              </p14:xfrm>
            </p:contentPart>
          </mc:Choice>
          <mc:Fallback>
            <p:pic>
              <p:nvPicPr>
                <p:cNvPr id="448" name="Ink 447">
                  <a:extLst>
                    <a:ext uri="{FF2B5EF4-FFF2-40B4-BE49-F238E27FC236}">
                      <a16:creationId xmlns:a16="http://schemas.microsoft.com/office/drawing/2014/main" id="{80F1AA64-02D7-85DE-2698-2180785D3410}"/>
                    </a:ext>
                  </a:extLst>
                </p:cNvPr>
                <p:cNvPicPr/>
                <p:nvPr/>
              </p:nvPicPr>
              <p:blipFill>
                <a:blip r:embed="rId652"/>
                <a:stretch>
                  <a:fillRect/>
                </a:stretch>
              </p:blipFill>
              <p:spPr>
                <a:xfrm>
                  <a:off x="727003" y="4827566"/>
                  <a:ext cx="2926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49" name="Ink 448">
                  <a:extLst>
                    <a:ext uri="{FF2B5EF4-FFF2-40B4-BE49-F238E27FC236}">
                      <a16:creationId xmlns:a16="http://schemas.microsoft.com/office/drawing/2014/main" id="{213A9EBF-EDB5-B5DE-4380-BDCA15D9AFA9}"/>
                    </a:ext>
                  </a:extLst>
                </p14:cNvPr>
                <p14:cNvContentPartPr/>
                <p14:nvPr/>
              </p14:nvContentPartPr>
              <p14:xfrm>
                <a:off x="661843" y="4869686"/>
                <a:ext cx="137160" cy="11160"/>
              </p14:xfrm>
            </p:contentPart>
          </mc:Choice>
          <mc:Fallback>
            <p:pic>
              <p:nvPicPr>
                <p:cNvPr id="449" name="Ink 448">
                  <a:extLst>
                    <a:ext uri="{FF2B5EF4-FFF2-40B4-BE49-F238E27FC236}">
                      <a16:creationId xmlns:a16="http://schemas.microsoft.com/office/drawing/2014/main" id="{213A9EBF-EDB5-B5DE-4380-BDCA15D9AFA9}"/>
                    </a:ext>
                  </a:extLst>
                </p:cNvPr>
                <p:cNvPicPr/>
                <p:nvPr/>
              </p:nvPicPr>
              <p:blipFill>
                <a:blip r:embed="rId654"/>
                <a:stretch>
                  <a:fillRect/>
                </a:stretch>
              </p:blipFill>
              <p:spPr>
                <a:xfrm>
                  <a:off x="644203" y="4852046"/>
                  <a:ext cx="172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450" name="Ink 449">
                  <a:extLst>
                    <a:ext uri="{FF2B5EF4-FFF2-40B4-BE49-F238E27FC236}">
                      <a16:creationId xmlns:a16="http://schemas.microsoft.com/office/drawing/2014/main" id="{1227AD44-0728-01C8-4208-3B397B244172}"/>
                    </a:ext>
                  </a:extLst>
                </p14:cNvPr>
                <p14:cNvContentPartPr/>
                <p14:nvPr/>
              </p14:nvContentPartPr>
              <p14:xfrm>
                <a:off x="690283" y="4664846"/>
                <a:ext cx="155520" cy="23400"/>
              </p14:xfrm>
            </p:contentPart>
          </mc:Choice>
          <mc:Fallback>
            <p:pic>
              <p:nvPicPr>
                <p:cNvPr id="450" name="Ink 449">
                  <a:extLst>
                    <a:ext uri="{FF2B5EF4-FFF2-40B4-BE49-F238E27FC236}">
                      <a16:creationId xmlns:a16="http://schemas.microsoft.com/office/drawing/2014/main" id="{1227AD44-0728-01C8-4208-3B397B244172}"/>
                    </a:ext>
                  </a:extLst>
                </p:cNvPr>
                <p:cNvPicPr/>
                <p:nvPr/>
              </p:nvPicPr>
              <p:blipFill>
                <a:blip r:embed="rId656"/>
                <a:stretch>
                  <a:fillRect/>
                </a:stretch>
              </p:blipFill>
              <p:spPr>
                <a:xfrm>
                  <a:off x="672643" y="4647206"/>
                  <a:ext cx="191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51" name="Ink 450">
                  <a:extLst>
                    <a:ext uri="{FF2B5EF4-FFF2-40B4-BE49-F238E27FC236}">
                      <a16:creationId xmlns:a16="http://schemas.microsoft.com/office/drawing/2014/main" id="{EC1ECDA8-D2EA-ABA9-DF68-DA11C924F65A}"/>
                    </a:ext>
                  </a:extLst>
                </p14:cNvPr>
                <p14:cNvContentPartPr/>
                <p14:nvPr/>
              </p14:nvContentPartPr>
              <p14:xfrm>
                <a:off x="704323" y="4705886"/>
                <a:ext cx="183240" cy="33120"/>
              </p14:xfrm>
            </p:contentPart>
          </mc:Choice>
          <mc:Fallback>
            <p:pic>
              <p:nvPicPr>
                <p:cNvPr id="451" name="Ink 450">
                  <a:extLst>
                    <a:ext uri="{FF2B5EF4-FFF2-40B4-BE49-F238E27FC236}">
                      <a16:creationId xmlns:a16="http://schemas.microsoft.com/office/drawing/2014/main" id="{EC1ECDA8-D2EA-ABA9-DF68-DA11C924F65A}"/>
                    </a:ext>
                  </a:extLst>
                </p:cNvPr>
                <p:cNvPicPr/>
                <p:nvPr/>
              </p:nvPicPr>
              <p:blipFill>
                <a:blip r:embed="rId658"/>
                <a:stretch>
                  <a:fillRect/>
                </a:stretch>
              </p:blipFill>
              <p:spPr>
                <a:xfrm>
                  <a:off x="686323" y="4688246"/>
                  <a:ext cx="218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52" name="Ink 451">
                  <a:extLst>
                    <a:ext uri="{FF2B5EF4-FFF2-40B4-BE49-F238E27FC236}">
                      <a16:creationId xmlns:a16="http://schemas.microsoft.com/office/drawing/2014/main" id="{7EDA95B2-4AD9-1348-D776-E957B5544435}"/>
                    </a:ext>
                  </a:extLst>
                </p14:cNvPr>
                <p14:cNvContentPartPr/>
                <p14:nvPr/>
              </p14:nvContentPartPr>
              <p14:xfrm>
                <a:off x="1045963" y="4778966"/>
                <a:ext cx="75600" cy="7560"/>
              </p14:xfrm>
            </p:contentPart>
          </mc:Choice>
          <mc:Fallback>
            <p:pic>
              <p:nvPicPr>
                <p:cNvPr id="452" name="Ink 451">
                  <a:extLst>
                    <a:ext uri="{FF2B5EF4-FFF2-40B4-BE49-F238E27FC236}">
                      <a16:creationId xmlns:a16="http://schemas.microsoft.com/office/drawing/2014/main" id="{7EDA95B2-4AD9-1348-D776-E957B5544435}"/>
                    </a:ext>
                  </a:extLst>
                </p:cNvPr>
                <p:cNvPicPr/>
                <p:nvPr/>
              </p:nvPicPr>
              <p:blipFill>
                <a:blip r:embed="rId660"/>
                <a:stretch>
                  <a:fillRect/>
                </a:stretch>
              </p:blipFill>
              <p:spPr>
                <a:xfrm>
                  <a:off x="1027963" y="4761326"/>
                  <a:ext cx="111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53" name="Ink 452">
                  <a:extLst>
                    <a:ext uri="{FF2B5EF4-FFF2-40B4-BE49-F238E27FC236}">
                      <a16:creationId xmlns:a16="http://schemas.microsoft.com/office/drawing/2014/main" id="{BB35D283-03E8-CCD1-0648-AE519BDFE5C4}"/>
                    </a:ext>
                  </a:extLst>
                </p14:cNvPr>
                <p14:cNvContentPartPr/>
                <p14:nvPr/>
              </p14:nvContentPartPr>
              <p14:xfrm>
                <a:off x="881083" y="4810646"/>
                <a:ext cx="96840" cy="9360"/>
              </p14:xfrm>
            </p:contentPart>
          </mc:Choice>
          <mc:Fallback>
            <p:pic>
              <p:nvPicPr>
                <p:cNvPr id="453" name="Ink 452">
                  <a:extLst>
                    <a:ext uri="{FF2B5EF4-FFF2-40B4-BE49-F238E27FC236}">
                      <a16:creationId xmlns:a16="http://schemas.microsoft.com/office/drawing/2014/main" id="{BB35D283-03E8-CCD1-0648-AE519BDFE5C4}"/>
                    </a:ext>
                  </a:extLst>
                </p:cNvPr>
                <p:cNvPicPr/>
                <p:nvPr/>
              </p:nvPicPr>
              <p:blipFill>
                <a:blip r:embed="rId662"/>
                <a:stretch>
                  <a:fillRect/>
                </a:stretch>
              </p:blipFill>
              <p:spPr>
                <a:xfrm>
                  <a:off x="863443" y="4792646"/>
                  <a:ext cx="1324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54" name="Ink 453">
                  <a:extLst>
                    <a:ext uri="{FF2B5EF4-FFF2-40B4-BE49-F238E27FC236}">
                      <a16:creationId xmlns:a16="http://schemas.microsoft.com/office/drawing/2014/main" id="{FB66E80B-C1B4-2566-7CDD-2D244771C5AB}"/>
                    </a:ext>
                  </a:extLst>
                </p14:cNvPr>
                <p14:cNvContentPartPr/>
                <p14:nvPr/>
              </p14:nvContentPartPr>
              <p14:xfrm>
                <a:off x="870283" y="4800566"/>
                <a:ext cx="136440" cy="15120"/>
              </p14:xfrm>
            </p:contentPart>
          </mc:Choice>
          <mc:Fallback>
            <p:pic>
              <p:nvPicPr>
                <p:cNvPr id="454" name="Ink 453">
                  <a:extLst>
                    <a:ext uri="{FF2B5EF4-FFF2-40B4-BE49-F238E27FC236}">
                      <a16:creationId xmlns:a16="http://schemas.microsoft.com/office/drawing/2014/main" id="{FB66E80B-C1B4-2566-7CDD-2D244771C5AB}"/>
                    </a:ext>
                  </a:extLst>
                </p:cNvPr>
                <p:cNvPicPr/>
                <p:nvPr/>
              </p:nvPicPr>
              <p:blipFill>
                <a:blip r:embed="rId664"/>
                <a:stretch>
                  <a:fillRect/>
                </a:stretch>
              </p:blipFill>
              <p:spPr>
                <a:xfrm>
                  <a:off x="852283" y="4782566"/>
                  <a:ext cx="1720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56" name="Ink 455">
                  <a:extLst>
                    <a:ext uri="{FF2B5EF4-FFF2-40B4-BE49-F238E27FC236}">
                      <a16:creationId xmlns:a16="http://schemas.microsoft.com/office/drawing/2014/main" id="{338E5EF5-A66C-2716-0B16-A00A3EA7B9B2}"/>
                    </a:ext>
                  </a:extLst>
                </p14:cNvPr>
                <p14:cNvContentPartPr/>
                <p14:nvPr/>
              </p14:nvContentPartPr>
              <p14:xfrm>
                <a:off x="1305163" y="4865006"/>
                <a:ext cx="33120" cy="10440"/>
              </p14:xfrm>
            </p:contentPart>
          </mc:Choice>
          <mc:Fallback>
            <p:pic>
              <p:nvPicPr>
                <p:cNvPr id="456" name="Ink 455">
                  <a:extLst>
                    <a:ext uri="{FF2B5EF4-FFF2-40B4-BE49-F238E27FC236}">
                      <a16:creationId xmlns:a16="http://schemas.microsoft.com/office/drawing/2014/main" id="{338E5EF5-A66C-2716-0B16-A00A3EA7B9B2}"/>
                    </a:ext>
                  </a:extLst>
                </p:cNvPr>
                <p:cNvPicPr/>
                <p:nvPr/>
              </p:nvPicPr>
              <p:blipFill>
                <a:blip r:embed="rId666"/>
                <a:stretch>
                  <a:fillRect/>
                </a:stretch>
              </p:blipFill>
              <p:spPr>
                <a:xfrm>
                  <a:off x="1287523" y="4847366"/>
                  <a:ext cx="68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57" name="Ink 456">
                  <a:extLst>
                    <a:ext uri="{FF2B5EF4-FFF2-40B4-BE49-F238E27FC236}">
                      <a16:creationId xmlns:a16="http://schemas.microsoft.com/office/drawing/2014/main" id="{5EEC9EE1-CE55-4AFC-AB13-3A4953327DD3}"/>
                    </a:ext>
                  </a:extLst>
                </p14:cNvPr>
                <p14:cNvContentPartPr/>
                <p14:nvPr/>
              </p14:nvContentPartPr>
              <p14:xfrm>
                <a:off x="1224523" y="4873286"/>
                <a:ext cx="78120" cy="27360"/>
              </p14:xfrm>
            </p:contentPart>
          </mc:Choice>
          <mc:Fallback>
            <p:pic>
              <p:nvPicPr>
                <p:cNvPr id="457" name="Ink 456">
                  <a:extLst>
                    <a:ext uri="{FF2B5EF4-FFF2-40B4-BE49-F238E27FC236}">
                      <a16:creationId xmlns:a16="http://schemas.microsoft.com/office/drawing/2014/main" id="{5EEC9EE1-CE55-4AFC-AB13-3A4953327DD3}"/>
                    </a:ext>
                  </a:extLst>
                </p:cNvPr>
                <p:cNvPicPr/>
                <p:nvPr/>
              </p:nvPicPr>
              <p:blipFill>
                <a:blip r:embed="rId668"/>
                <a:stretch>
                  <a:fillRect/>
                </a:stretch>
              </p:blipFill>
              <p:spPr>
                <a:xfrm>
                  <a:off x="1206883" y="4855286"/>
                  <a:ext cx="1137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58" name="Ink 457">
                  <a:extLst>
                    <a:ext uri="{FF2B5EF4-FFF2-40B4-BE49-F238E27FC236}">
                      <a16:creationId xmlns:a16="http://schemas.microsoft.com/office/drawing/2014/main" id="{8EF2588C-9BD3-5906-4E76-80C61530A051}"/>
                    </a:ext>
                  </a:extLst>
                </p14:cNvPr>
                <p14:cNvContentPartPr/>
                <p14:nvPr/>
              </p14:nvContentPartPr>
              <p14:xfrm>
                <a:off x="1209763" y="4901366"/>
                <a:ext cx="41040" cy="19800"/>
              </p14:xfrm>
            </p:contentPart>
          </mc:Choice>
          <mc:Fallback>
            <p:pic>
              <p:nvPicPr>
                <p:cNvPr id="458" name="Ink 457">
                  <a:extLst>
                    <a:ext uri="{FF2B5EF4-FFF2-40B4-BE49-F238E27FC236}">
                      <a16:creationId xmlns:a16="http://schemas.microsoft.com/office/drawing/2014/main" id="{8EF2588C-9BD3-5906-4E76-80C61530A051}"/>
                    </a:ext>
                  </a:extLst>
                </p:cNvPr>
                <p:cNvPicPr/>
                <p:nvPr/>
              </p:nvPicPr>
              <p:blipFill>
                <a:blip r:embed="rId670"/>
                <a:stretch>
                  <a:fillRect/>
                </a:stretch>
              </p:blipFill>
              <p:spPr>
                <a:xfrm>
                  <a:off x="1192123" y="4883366"/>
                  <a:ext cx="766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59" name="Ink 458">
                  <a:extLst>
                    <a:ext uri="{FF2B5EF4-FFF2-40B4-BE49-F238E27FC236}">
                      <a16:creationId xmlns:a16="http://schemas.microsoft.com/office/drawing/2014/main" id="{3528380F-51D7-8BFF-4780-42D0D7ED55EB}"/>
                    </a:ext>
                  </a:extLst>
                </p14:cNvPr>
                <p14:cNvContentPartPr/>
                <p14:nvPr/>
              </p14:nvContentPartPr>
              <p14:xfrm>
                <a:off x="1168723" y="4949606"/>
                <a:ext cx="114480" cy="55080"/>
              </p14:xfrm>
            </p:contentPart>
          </mc:Choice>
          <mc:Fallback>
            <p:pic>
              <p:nvPicPr>
                <p:cNvPr id="459" name="Ink 458">
                  <a:extLst>
                    <a:ext uri="{FF2B5EF4-FFF2-40B4-BE49-F238E27FC236}">
                      <a16:creationId xmlns:a16="http://schemas.microsoft.com/office/drawing/2014/main" id="{3528380F-51D7-8BFF-4780-42D0D7ED55EB}"/>
                    </a:ext>
                  </a:extLst>
                </p:cNvPr>
                <p:cNvPicPr/>
                <p:nvPr/>
              </p:nvPicPr>
              <p:blipFill>
                <a:blip r:embed="rId672"/>
                <a:stretch>
                  <a:fillRect/>
                </a:stretch>
              </p:blipFill>
              <p:spPr>
                <a:xfrm>
                  <a:off x="1151083" y="4931606"/>
                  <a:ext cx="150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60" name="Ink 459">
                  <a:extLst>
                    <a:ext uri="{FF2B5EF4-FFF2-40B4-BE49-F238E27FC236}">
                      <a16:creationId xmlns:a16="http://schemas.microsoft.com/office/drawing/2014/main" id="{71AB547F-1BFA-4924-AB60-76F2428F799A}"/>
                    </a:ext>
                  </a:extLst>
                </p14:cNvPr>
                <p14:cNvContentPartPr/>
                <p14:nvPr/>
              </p14:nvContentPartPr>
              <p14:xfrm>
                <a:off x="1139203" y="5003966"/>
                <a:ext cx="99000" cy="48960"/>
              </p14:xfrm>
            </p:contentPart>
          </mc:Choice>
          <mc:Fallback>
            <p:pic>
              <p:nvPicPr>
                <p:cNvPr id="460" name="Ink 459">
                  <a:extLst>
                    <a:ext uri="{FF2B5EF4-FFF2-40B4-BE49-F238E27FC236}">
                      <a16:creationId xmlns:a16="http://schemas.microsoft.com/office/drawing/2014/main" id="{71AB547F-1BFA-4924-AB60-76F2428F799A}"/>
                    </a:ext>
                  </a:extLst>
                </p:cNvPr>
                <p:cNvPicPr/>
                <p:nvPr/>
              </p:nvPicPr>
              <p:blipFill>
                <a:blip r:embed="rId674"/>
                <a:stretch>
                  <a:fillRect/>
                </a:stretch>
              </p:blipFill>
              <p:spPr>
                <a:xfrm>
                  <a:off x="1121203" y="4986326"/>
                  <a:ext cx="1346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61" name="Ink 460">
                  <a:extLst>
                    <a:ext uri="{FF2B5EF4-FFF2-40B4-BE49-F238E27FC236}">
                      <a16:creationId xmlns:a16="http://schemas.microsoft.com/office/drawing/2014/main" id="{65F4C9A7-6F9D-ED26-F915-09E058236642}"/>
                    </a:ext>
                  </a:extLst>
                </p14:cNvPr>
                <p14:cNvContentPartPr/>
                <p14:nvPr/>
              </p14:nvContentPartPr>
              <p14:xfrm>
                <a:off x="1146403" y="5060126"/>
                <a:ext cx="98280" cy="24480"/>
              </p14:xfrm>
            </p:contentPart>
          </mc:Choice>
          <mc:Fallback>
            <p:pic>
              <p:nvPicPr>
                <p:cNvPr id="461" name="Ink 460">
                  <a:extLst>
                    <a:ext uri="{FF2B5EF4-FFF2-40B4-BE49-F238E27FC236}">
                      <a16:creationId xmlns:a16="http://schemas.microsoft.com/office/drawing/2014/main" id="{65F4C9A7-6F9D-ED26-F915-09E058236642}"/>
                    </a:ext>
                  </a:extLst>
                </p:cNvPr>
                <p:cNvPicPr/>
                <p:nvPr/>
              </p:nvPicPr>
              <p:blipFill>
                <a:blip r:embed="rId676"/>
                <a:stretch>
                  <a:fillRect/>
                </a:stretch>
              </p:blipFill>
              <p:spPr>
                <a:xfrm>
                  <a:off x="1128403" y="5042486"/>
                  <a:ext cx="133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62" name="Ink 461">
                  <a:extLst>
                    <a:ext uri="{FF2B5EF4-FFF2-40B4-BE49-F238E27FC236}">
                      <a16:creationId xmlns:a16="http://schemas.microsoft.com/office/drawing/2014/main" id="{87FB021A-7F9D-90FB-EDC0-783E5DA48AEF}"/>
                    </a:ext>
                  </a:extLst>
                </p14:cNvPr>
                <p14:cNvContentPartPr/>
                <p14:nvPr/>
              </p14:nvContentPartPr>
              <p14:xfrm>
                <a:off x="1195003" y="5073806"/>
                <a:ext cx="60840" cy="103680"/>
              </p14:xfrm>
            </p:contentPart>
          </mc:Choice>
          <mc:Fallback>
            <p:pic>
              <p:nvPicPr>
                <p:cNvPr id="462" name="Ink 461">
                  <a:extLst>
                    <a:ext uri="{FF2B5EF4-FFF2-40B4-BE49-F238E27FC236}">
                      <a16:creationId xmlns:a16="http://schemas.microsoft.com/office/drawing/2014/main" id="{87FB021A-7F9D-90FB-EDC0-783E5DA48AEF}"/>
                    </a:ext>
                  </a:extLst>
                </p:cNvPr>
                <p:cNvPicPr/>
                <p:nvPr/>
              </p:nvPicPr>
              <p:blipFill>
                <a:blip r:embed="rId678"/>
                <a:stretch>
                  <a:fillRect/>
                </a:stretch>
              </p:blipFill>
              <p:spPr>
                <a:xfrm>
                  <a:off x="1177003" y="5056166"/>
                  <a:ext cx="964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63" name="Ink 462">
                  <a:extLst>
                    <a:ext uri="{FF2B5EF4-FFF2-40B4-BE49-F238E27FC236}">
                      <a16:creationId xmlns:a16="http://schemas.microsoft.com/office/drawing/2014/main" id="{69F57460-0207-BDC5-3FFB-E46190491826}"/>
                    </a:ext>
                  </a:extLst>
                </p14:cNvPr>
                <p14:cNvContentPartPr/>
                <p14:nvPr/>
              </p14:nvContentPartPr>
              <p14:xfrm>
                <a:off x="1193923" y="5203046"/>
                <a:ext cx="105480" cy="25200"/>
              </p14:xfrm>
            </p:contentPart>
          </mc:Choice>
          <mc:Fallback>
            <p:pic>
              <p:nvPicPr>
                <p:cNvPr id="463" name="Ink 462">
                  <a:extLst>
                    <a:ext uri="{FF2B5EF4-FFF2-40B4-BE49-F238E27FC236}">
                      <a16:creationId xmlns:a16="http://schemas.microsoft.com/office/drawing/2014/main" id="{69F57460-0207-BDC5-3FFB-E46190491826}"/>
                    </a:ext>
                  </a:extLst>
                </p:cNvPr>
                <p:cNvPicPr/>
                <p:nvPr/>
              </p:nvPicPr>
              <p:blipFill>
                <a:blip r:embed="rId680"/>
                <a:stretch>
                  <a:fillRect/>
                </a:stretch>
              </p:blipFill>
              <p:spPr>
                <a:xfrm>
                  <a:off x="1175923" y="5185406"/>
                  <a:ext cx="1411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64" name="Ink 463">
                  <a:extLst>
                    <a:ext uri="{FF2B5EF4-FFF2-40B4-BE49-F238E27FC236}">
                      <a16:creationId xmlns:a16="http://schemas.microsoft.com/office/drawing/2014/main" id="{D56BF3B8-E01B-A0DB-7CD5-B3A35563CCB4}"/>
                    </a:ext>
                  </a:extLst>
                </p14:cNvPr>
                <p14:cNvContentPartPr/>
                <p14:nvPr/>
              </p14:nvContentPartPr>
              <p14:xfrm>
                <a:off x="1344043" y="4904246"/>
                <a:ext cx="57240" cy="29880"/>
              </p14:xfrm>
            </p:contentPart>
          </mc:Choice>
          <mc:Fallback>
            <p:pic>
              <p:nvPicPr>
                <p:cNvPr id="464" name="Ink 463">
                  <a:extLst>
                    <a:ext uri="{FF2B5EF4-FFF2-40B4-BE49-F238E27FC236}">
                      <a16:creationId xmlns:a16="http://schemas.microsoft.com/office/drawing/2014/main" id="{D56BF3B8-E01B-A0DB-7CD5-B3A35563CCB4}"/>
                    </a:ext>
                  </a:extLst>
                </p:cNvPr>
                <p:cNvPicPr/>
                <p:nvPr/>
              </p:nvPicPr>
              <p:blipFill>
                <a:blip r:embed="rId682"/>
                <a:stretch>
                  <a:fillRect/>
                </a:stretch>
              </p:blipFill>
              <p:spPr>
                <a:xfrm>
                  <a:off x="1326043" y="4886606"/>
                  <a:ext cx="92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465" name="Ink 464">
                  <a:extLst>
                    <a:ext uri="{FF2B5EF4-FFF2-40B4-BE49-F238E27FC236}">
                      <a16:creationId xmlns:a16="http://schemas.microsoft.com/office/drawing/2014/main" id="{A98C5359-6852-B478-263A-D3AFEAD636A3}"/>
                    </a:ext>
                  </a:extLst>
                </p14:cNvPr>
                <p14:cNvContentPartPr/>
                <p14:nvPr/>
              </p14:nvContentPartPr>
              <p14:xfrm>
                <a:off x="1242883" y="4993886"/>
                <a:ext cx="39960" cy="25920"/>
              </p14:xfrm>
            </p:contentPart>
          </mc:Choice>
          <mc:Fallback>
            <p:pic>
              <p:nvPicPr>
                <p:cNvPr id="465" name="Ink 464">
                  <a:extLst>
                    <a:ext uri="{FF2B5EF4-FFF2-40B4-BE49-F238E27FC236}">
                      <a16:creationId xmlns:a16="http://schemas.microsoft.com/office/drawing/2014/main" id="{A98C5359-6852-B478-263A-D3AFEAD636A3}"/>
                    </a:ext>
                  </a:extLst>
                </p:cNvPr>
                <p:cNvPicPr/>
                <p:nvPr/>
              </p:nvPicPr>
              <p:blipFill>
                <a:blip r:embed="rId684"/>
                <a:stretch>
                  <a:fillRect/>
                </a:stretch>
              </p:blipFill>
              <p:spPr>
                <a:xfrm>
                  <a:off x="1224883" y="4975886"/>
                  <a:ext cx="756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466" name="Ink 465">
                  <a:extLst>
                    <a:ext uri="{FF2B5EF4-FFF2-40B4-BE49-F238E27FC236}">
                      <a16:creationId xmlns:a16="http://schemas.microsoft.com/office/drawing/2014/main" id="{C72FDB7A-25D9-C63C-71AB-58036F9673EC}"/>
                    </a:ext>
                  </a:extLst>
                </p14:cNvPr>
                <p14:cNvContentPartPr/>
                <p14:nvPr/>
              </p14:nvContentPartPr>
              <p14:xfrm>
                <a:off x="1246483" y="5014766"/>
                <a:ext cx="100080" cy="42840"/>
              </p14:xfrm>
            </p:contentPart>
          </mc:Choice>
          <mc:Fallback>
            <p:pic>
              <p:nvPicPr>
                <p:cNvPr id="466" name="Ink 465">
                  <a:extLst>
                    <a:ext uri="{FF2B5EF4-FFF2-40B4-BE49-F238E27FC236}">
                      <a16:creationId xmlns:a16="http://schemas.microsoft.com/office/drawing/2014/main" id="{C72FDB7A-25D9-C63C-71AB-58036F9673EC}"/>
                    </a:ext>
                  </a:extLst>
                </p:cNvPr>
                <p:cNvPicPr/>
                <p:nvPr/>
              </p:nvPicPr>
              <p:blipFill>
                <a:blip r:embed="rId686"/>
                <a:stretch>
                  <a:fillRect/>
                </a:stretch>
              </p:blipFill>
              <p:spPr>
                <a:xfrm>
                  <a:off x="1228483" y="4996766"/>
                  <a:ext cx="1357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87">
              <p14:nvContentPartPr>
                <p14:cNvPr id="467" name="Ink 466">
                  <a:extLst>
                    <a:ext uri="{FF2B5EF4-FFF2-40B4-BE49-F238E27FC236}">
                      <a16:creationId xmlns:a16="http://schemas.microsoft.com/office/drawing/2014/main" id="{24E3938F-8725-ADCD-6B75-2F7AB424A116}"/>
                    </a:ext>
                  </a:extLst>
                </p14:cNvPr>
                <p14:cNvContentPartPr/>
                <p14:nvPr/>
              </p14:nvContentPartPr>
              <p14:xfrm>
                <a:off x="1251163" y="4956086"/>
                <a:ext cx="147960" cy="51480"/>
              </p14:xfrm>
            </p:contentPart>
          </mc:Choice>
          <mc:Fallback>
            <p:pic>
              <p:nvPicPr>
                <p:cNvPr id="467" name="Ink 466">
                  <a:extLst>
                    <a:ext uri="{FF2B5EF4-FFF2-40B4-BE49-F238E27FC236}">
                      <a16:creationId xmlns:a16="http://schemas.microsoft.com/office/drawing/2014/main" id="{24E3938F-8725-ADCD-6B75-2F7AB424A116}"/>
                    </a:ext>
                  </a:extLst>
                </p:cNvPr>
                <p:cNvPicPr/>
                <p:nvPr/>
              </p:nvPicPr>
              <p:blipFill>
                <a:blip r:embed="rId688"/>
                <a:stretch>
                  <a:fillRect/>
                </a:stretch>
              </p:blipFill>
              <p:spPr>
                <a:xfrm>
                  <a:off x="1233163" y="4938446"/>
                  <a:ext cx="183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468" name="Ink 467">
                  <a:extLst>
                    <a:ext uri="{FF2B5EF4-FFF2-40B4-BE49-F238E27FC236}">
                      <a16:creationId xmlns:a16="http://schemas.microsoft.com/office/drawing/2014/main" id="{D8C7BF88-1E2C-467F-FD4D-D017446CB71B}"/>
                    </a:ext>
                  </a:extLst>
                </p14:cNvPr>
                <p14:cNvContentPartPr/>
                <p14:nvPr/>
              </p14:nvContentPartPr>
              <p14:xfrm>
                <a:off x="1254763" y="4994966"/>
                <a:ext cx="75960" cy="55800"/>
              </p14:xfrm>
            </p:contentPart>
          </mc:Choice>
          <mc:Fallback>
            <p:pic>
              <p:nvPicPr>
                <p:cNvPr id="468" name="Ink 467">
                  <a:extLst>
                    <a:ext uri="{FF2B5EF4-FFF2-40B4-BE49-F238E27FC236}">
                      <a16:creationId xmlns:a16="http://schemas.microsoft.com/office/drawing/2014/main" id="{D8C7BF88-1E2C-467F-FD4D-D017446CB71B}"/>
                    </a:ext>
                  </a:extLst>
                </p:cNvPr>
                <p:cNvPicPr/>
                <p:nvPr/>
              </p:nvPicPr>
              <p:blipFill>
                <a:blip r:embed="rId690"/>
                <a:stretch>
                  <a:fillRect/>
                </a:stretch>
              </p:blipFill>
              <p:spPr>
                <a:xfrm>
                  <a:off x="1237123" y="4976966"/>
                  <a:ext cx="1116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469" name="Ink 468">
                  <a:extLst>
                    <a:ext uri="{FF2B5EF4-FFF2-40B4-BE49-F238E27FC236}">
                      <a16:creationId xmlns:a16="http://schemas.microsoft.com/office/drawing/2014/main" id="{2F53681A-04F3-80EF-368B-AC5996483F05}"/>
                    </a:ext>
                  </a:extLst>
                </p14:cNvPr>
                <p14:cNvContentPartPr/>
                <p14:nvPr/>
              </p14:nvContentPartPr>
              <p14:xfrm>
                <a:off x="1239283" y="5032766"/>
                <a:ext cx="250560" cy="73080"/>
              </p14:xfrm>
            </p:contentPart>
          </mc:Choice>
          <mc:Fallback>
            <p:pic>
              <p:nvPicPr>
                <p:cNvPr id="469" name="Ink 468">
                  <a:extLst>
                    <a:ext uri="{FF2B5EF4-FFF2-40B4-BE49-F238E27FC236}">
                      <a16:creationId xmlns:a16="http://schemas.microsoft.com/office/drawing/2014/main" id="{2F53681A-04F3-80EF-368B-AC5996483F05}"/>
                    </a:ext>
                  </a:extLst>
                </p:cNvPr>
                <p:cNvPicPr/>
                <p:nvPr/>
              </p:nvPicPr>
              <p:blipFill>
                <a:blip r:embed="rId692"/>
                <a:stretch>
                  <a:fillRect/>
                </a:stretch>
              </p:blipFill>
              <p:spPr>
                <a:xfrm>
                  <a:off x="1221283" y="5015126"/>
                  <a:ext cx="286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470" name="Ink 469">
                  <a:extLst>
                    <a:ext uri="{FF2B5EF4-FFF2-40B4-BE49-F238E27FC236}">
                      <a16:creationId xmlns:a16="http://schemas.microsoft.com/office/drawing/2014/main" id="{0CB9CBBA-E93D-6267-B970-20D7F6EEADC6}"/>
                    </a:ext>
                  </a:extLst>
                </p14:cNvPr>
                <p14:cNvContentPartPr/>
                <p14:nvPr/>
              </p14:nvContentPartPr>
              <p14:xfrm>
                <a:off x="1384723" y="5023406"/>
                <a:ext cx="138240" cy="75600"/>
              </p14:xfrm>
            </p:contentPart>
          </mc:Choice>
          <mc:Fallback>
            <p:pic>
              <p:nvPicPr>
                <p:cNvPr id="470" name="Ink 469">
                  <a:extLst>
                    <a:ext uri="{FF2B5EF4-FFF2-40B4-BE49-F238E27FC236}">
                      <a16:creationId xmlns:a16="http://schemas.microsoft.com/office/drawing/2014/main" id="{0CB9CBBA-E93D-6267-B970-20D7F6EEADC6}"/>
                    </a:ext>
                  </a:extLst>
                </p:cNvPr>
                <p:cNvPicPr/>
                <p:nvPr/>
              </p:nvPicPr>
              <p:blipFill>
                <a:blip r:embed="rId694"/>
                <a:stretch>
                  <a:fillRect/>
                </a:stretch>
              </p:blipFill>
              <p:spPr>
                <a:xfrm>
                  <a:off x="1366723" y="5005406"/>
                  <a:ext cx="1738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471" name="Ink 470">
                  <a:extLst>
                    <a:ext uri="{FF2B5EF4-FFF2-40B4-BE49-F238E27FC236}">
                      <a16:creationId xmlns:a16="http://schemas.microsoft.com/office/drawing/2014/main" id="{727EDD5B-2E75-6D81-5091-612AA64A085A}"/>
                    </a:ext>
                  </a:extLst>
                </p14:cNvPr>
                <p14:cNvContentPartPr/>
                <p14:nvPr/>
              </p14:nvContentPartPr>
              <p14:xfrm>
                <a:off x="1249363" y="5118086"/>
                <a:ext cx="105840" cy="47520"/>
              </p14:xfrm>
            </p:contentPart>
          </mc:Choice>
          <mc:Fallback>
            <p:pic>
              <p:nvPicPr>
                <p:cNvPr id="471" name="Ink 470">
                  <a:extLst>
                    <a:ext uri="{FF2B5EF4-FFF2-40B4-BE49-F238E27FC236}">
                      <a16:creationId xmlns:a16="http://schemas.microsoft.com/office/drawing/2014/main" id="{727EDD5B-2E75-6D81-5091-612AA64A085A}"/>
                    </a:ext>
                  </a:extLst>
                </p:cNvPr>
                <p:cNvPicPr/>
                <p:nvPr/>
              </p:nvPicPr>
              <p:blipFill>
                <a:blip r:embed="rId696"/>
                <a:stretch>
                  <a:fillRect/>
                </a:stretch>
              </p:blipFill>
              <p:spPr>
                <a:xfrm>
                  <a:off x="1231723" y="5100086"/>
                  <a:ext cx="141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472" name="Ink 471">
                  <a:extLst>
                    <a:ext uri="{FF2B5EF4-FFF2-40B4-BE49-F238E27FC236}">
                      <a16:creationId xmlns:a16="http://schemas.microsoft.com/office/drawing/2014/main" id="{232B23C1-93FE-A9FE-B2E7-79B17C29F602}"/>
                    </a:ext>
                  </a:extLst>
                </p14:cNvPr>
                <p14:cNvContentPartPr/>
                <p14:nvPr/>
              </p14:nvContentPartPr>
              <p14:xfrm>
                <a:off x="1237483" y="5150486"/>
                <a:ext cx="88560" cy="77760"/>
              </p14:xfrm>
            </p:contentPart>
          </mc:Choice>
          <mc:Fallback>
            <p:pic>
              <p:nvPicPr>
                <p:cNvPr id="472" name="Ink 471">
                  <a:extLst>
                    <a:ext uri="{FF2B5EF4-FFF2-40B4-BE49-F238E27FC236}">
                      <a16:creationId xmlns:a16="http://schemas.microsoft.com/office/drawing/2014/main" id="{232B23C1-93FE-A9FE-B2E7-79B17C29F602}"/>
                    </a:ext>
                  </a:extLst>
                </p:cNvPr>
                <p:cNvPicPr/>
                <p:nvPr/>
              </p:nvPicPr>
              <p:blipFill>
                <a:blip r:embed="rId698"/>
                <a:stretch>
                  <a:fillRect/>
                </a:stretch>
              </p:blipFill>
              <p:spPr>
                <a:xfrm>
                  <a:off x="1219483" y="5132846"/>
                  <a:ext cx="1242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474" name="Ink 473">
                  <a:extLst>
                    <a:ext uri="{FF2B5EF4-FFF2-40B4-BE49-F238E27FC236}">
                      <a16:creationId xmlns:a16="http://schemas.microsoft.com/office/drawing/2014/main" id="{2E568DB6-1677-C2E1-99DA-28F1E6AA5CC3}"/>
                    </a:ext>
                  </a:extLst>
                </p14:cNvPr>
                <p14:cNvContentPartPr/>
                <p14:nvPr/>
              </p14:nvContentPartPr>
              <p14:xfrm>
                <a:off x="753643" y="4962566"/>
                <a:ext cx="75960" cy="22320"/>
              </p14:xfrm>
            </p:contentPart>
          </mc:Choice>
          <mc:Fallback>
            <p:pic>
              <p:nvPicPr>
                <p:cNvPr id="474" name="Ink 473">
                  <a:extLst>
                    <a:ext uri="{FF2B5EF4-FFF2-40B4-BE49-F238E27FC236}">
                      <a16:creationId xmlns:a16="http://schemas.microsoft.com/office/drawing/2014/main" id="{2E568DB6-1677-C2E1-99DA-28F1E6AA5CC3}"/>
                    </a:ext>
                  </a:extLst>
                </p:cNvPr>
                <p:cNvPicPr/>
                <p:nvPr/>
              </p:nvPicPr>
              <p:blipFill>
                <a:blip r:embed="rId700"/>
                <a:stretch>
                  <a:fillRect/>
                </a:stretch>
              </p:blipFill>
              <p:spPr>
                <a:xfrm>
                  <a:off x="735643" y="4944926"/>
                  <a:ext cx="1116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475" name="Ink 474">
                  <a:extLst>
                    <a:ext uri="{FF2B5EF4-FFF2-40B4-BE49-F238E27FC236}">
                      <a16:creationId xmlns:a16="http://schemas.microsoft.com/office/drawing/2014/main" id="{4E95CFC3-B3F2-298D-1577-6637EA66D428}"/>
                    </a:ext>
                  </a:extLst>
                </p14:cNvPr>
                <p14:cNvContentPartPr/>
                <p14:nvPr/>
              </p14:nvContentPartPr>
              <p14:xfrm>
                <a:off x="710083" y="4980566"/>
                <a:ext cx="28080" cy="8640"/>
              </p14:xfrm>
            </p:contentPart>
          </mc:Choice>
          <mc:Fallback>
            <p:pic>
              <p:nvPicPr>
                <p:cNvPr id="475" name="Ink 474">
                  <a:extLst>
                    <a:ext uri="{FF2B5EF4-FFF2-40B4-BE49-F238E27FC236}">
                      <a16:creationId xmlns:a16="http://schemas.microsoft.com/office/drawing/2014/main" id="{4E95CFC3-B3F2-298D-1577-6637EA66D428}"/>
                    </a:ext>
                  </a:extLst>
                </p:cNvPr>
                <p:cNvPicPr/>
                <p:nvPr/>
              </p:nvPicPr>
              <p:blipFill>
                <a:blip r:embed="rId702"/>
                <a:stretch>
                  <a:fillRect/>
                </a:stretch>
              </p:blipFill>
              <p:spPr>
                <a:xfrm>
                  <a:off x="692443" y="4962926"/>
                  <a:ext cx="637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476" name="Ink 475">
                  <a:extLst>
                    <a:ext uri="{FF2B5EF4-FFF2-40B4-BE49-F238E27FC236}">
                      <a16:creationId xmlns:a16="http://schemas.microsoft.com/office/drawing/2014/main" id="{A4A64931-3FE3-E426-1164-C6DD48C86770}"/>
                    </a:ext>
                  </a:extLst>
                </p14:cNvPr>
                <p14:cNvContentPartPr/>
                <p14:nvPr/>
              </p14:nvContentPartPr>
              <p14:xfrm>
                <a:off x="682363" y="5048246"/>
                <a:ext cx="127080" cy="73080"/>
              </p14:xfrm>
            </p:contentPart>
          </mc:Choice>
          <mc:Fallback>
            <p:pic>
              <p:nvPicPr>
                <p:cNvPr id="476" name="Ink 475">
                  <a:extLst>
                    <a:ext uri="{FF2B5EF4-FFF2-40B4-BE49-F238E27FC236}">
                      <a16:creationId xmlns:a16="http://schemas.microsoft.com/office/drawing/2014/main" id="{A4A64931-3FE3-E426-1164-C6DD48C86770}"/>
                    </a:ext>
                  </a:extLst>
                </p:cNvPr>
                <p:cNvPicPr/>
                <p:nvPr/>
              </p:nvPicPr>
              <p:blipFill>
                <a:blip r:embed="rId704"/>
                <a:stretch>
                  <a:fillRect/>
                </a:stretch>
              </p:blipFill>
              <p:spPr>
                <a:xfrm>
                  <a:off x="664723" y="5030246"/>
                  <a:ext cx="1627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477" name="Ink 476">
                  <a:extLst>
                    <a:ext uri="{FF2B5EF4-FFF2-40B4-BE49-F238E27FC236}">
                      <a16:creationId xmlns:a16="http://schemas.microsoft.com/office/drawing/2014/main" id="{7B12194A-635F-6868-13DB-92F92866FF75}"/>
                    </a:ext>
                  </a:extLst>
                </p14:cNvPr>
                <p14:cNvContentPartPr/>
                <p14:nvPr/>
              </p14:nvContentPartPr>
              <p14:xfrm>
                <a:off x="678763" y="5132486"/>
                <a:ext cx="40320" cy="21600"/>
              </p14:xfrm>
            </p:contentPart>
          </mc:Choice>
          <mc:Fallback>
            <p:pic>
              <p:nvPicPr>
                <p:cNvPr id="477" name="Ink 476">
                  <a:extLst>
                    <a:ext uri="{FF2B5EF4-FFF2-40B4-BE49-F238E27FC236}">
                      <a16:creationId xmlns:a16="http://schemas.microsoft.com/office/drawing/2014/main" id="{7B12194A-635F-6868-13DB-92F92866FF75}"/>
                    </a:ext>
                  </a:extLst>
                </p:cNvPr>
                <p:cNvPicPr/>
                <p:nvPr/>
              </p:nvPicPr>
              <p:blipFill>
                <a:blip r:embed="rId706"/>
                <a:stretch>
                  <a:fillRect/>
                </a:stretch>
              </p:blipFill>
              <p:spPr>
                <a:xfrm>
                  <a:off x="660763" y="5114846"/>
                  <a:ext cx="759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478" name="Ink 477">
                  <a:extLst>
                    <a:ext uri="{FF2B5EF4-FFF2-40B4-BE49-F238E27FC236}">
                      <a16:creationId xmlns:a16="http://schemas.microsoft.com/office/drawing/2014/main" id="{6C3B7230-6367-FD33-7163-86150D79E7A0}"/>
                    </a:ext>
                  </a:extLst>
                </p14:cNvPr>
                <p14:cNvContentPartPr/>
                <p14:nvPr/>
              </p14:nvContentPartPr>
              <p14:xfrm>
                <a:off x="825643" y="5000366"/>
                <a:ext cx="234000" cy="6120"/>
              </p14:xfrm>
            </p:contentPart>
          </mc:Choice>
          <mc:Fallback>
            <p:pic>
              <p:nvPicPr>
                <p:cNvPr id="478" name="Ink 477">
                  <a:extLst>
                    <a:ext uri="{FF2B5EF4-FFF2-40B4-BE49-F238E27FC236}">
                      <a16:creationId xmlns:a16="http://schemas.microsoft.com/office/drawing/2014/main" id="{6C3B7230-6367-FD33-7163-86150D79E7A0}"/>
                    </a:ext>
                  </a:extLst>
                </p:cNvPr>
                <p:cNvPicPr/>
                <p:nvPr/>
              </p:nvPicPr>
              <p:blipFill>
                <a:blip r:embed="rId708"/>
                <a:stretch>
                  <a:fillRect/>
                </a:stretch>
              </p:blipFill>
              <p:spPr>
                <a:xfrm>
                  <a:off x="807643" y="4982366"/>
                  <a:ext cx="269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479" name="Ink 478">
                  <a:extLst>
                    <a:ext uri="{FF2B5EF4-FFF2-40B4-BE49-F238E27FC236}">
                      <a16:creationId xmlns:a16="http://schemas.microsoft.com/office/drawing/2014/main" id="{FD42DBE0-2E68-A20A-2E35-3EF5D28AC97D}"/>
                    </a:ext>
                  </a:extLst>
                </p14:cNvPr>
                <p14:cNvContentPartPr/>
                <p14:nvPr/>
              </p14:nvContentPartPr>
              <p14:xfrm>
                <a:off x="848323" y="5068046"/>
                <a:ext cx="196920" cy="11880"/>
              </p14:xfrm>
            </p:contentPart>
          </mc:Choice>
          <mc:Fallback>
            <p:pic>
              <p:nvPicPr>
                <p:cNvPr id="479" name="Ink 478">
                  <a:extLst>
                    <a:ext uri="{FF2B5EF4-FFF2-40B4-BE49-F238E27FC236}">
                      <a16:creationId xmlns:a16="http://schemas.microsoft.com/office/drawing/2014/main" id="{FD42DBE0-2E68-A20A-2E35-3EF5D28AC97D}"/>
                    </a:ext>
                  </a:extLst>
                </p:cNvPr>
                <p:cNvPicPr/>
                <p:nvPr/>
              </p:nvPicPr>
              <p:blipFill>
                <a:blip r:embed="rId710"/>
                <a:stretch>
                  <a:fillRect/>
                </a:stretch>
              </p:blipFill>
              <p:spPr>
                <a:xfrm>
                  <a:off x="830323" y="5050046"/>
                  <a:ext cx="2325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480" name="Ink 479">
                  <a:extLst>
                    <a:ext uri="{FF2B5EF4-FFF2-40B4-BE49-F238E27FC236}">
                      <a16:creationId xmlns:a16="http://schemas.microsoft.com/office/drawing/2014/main" id="{111C9B1A-FDD5-05C0-E584-1C995D473F86}"/>
                    </a:ext>
                  </a:extLst>
                </p14:cNvPr>
                <p14:cNvContentPartPr/>
                <p14:nvPr/>
              </p14:nvContentPartPr>
              <p14:xfrm>
                <a:off x="749683" y="5131766"/>
                <a:ext cx="87120" cy="20520"/>
              </p14:xfrm>
            </p:contentPart>
          </mc:Choice>
          <mc:Fallback>
            <p:pic>
              <p:nvPicPr>
                <p:cNvPr id="480" name="Ink 479">
                  <a:extLst>
                    <a:ext uri="{FF2B5EF4-FFF2-40B4-BE49-F238E27FC236}">
                      <a16:creationId xmlns:a16="http://schemas.microsoft.com/office/drawing/2014/main" id="{111C9B1A-FDD5-05C0-E584-1C995D473F86}"/>
                    </a:ext>
                  </a:extLst>
                </p:cNvPr>
                <p:cNvPicPr/>
                <p:nvPr/>
              </p:nvPicPr>
              <p:blipFill>
                <a:blip r:embed="rId712"/>
                <a:stretch>
                  <a:fillRect/>
                </a:stretch>
              </p:blipFill>
              <p:spPr>
                <a:xfrm>
                  <a:off x="731683" y="5114126"/>
                  <a:ext cx="1227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481" name="Ink 480">
                  <a:extLst>
                    <a:ext uri="{FF2B5EF4-FFF2-40B4-BE49-F238E27FC236}">
                      <a16:creationId xmlns:a16="http://schemas.microsoft.com/office/drawing/2014/main" id="{B8F2113A-FFD6-1DA9-7D17-B35629805CA0}"/>
                    </a:ext>
                  </a:extLst>
                </p14:cNvPr>
                <p14:cNvContentPartPr/>
                <p14:nvPr/>
              </p14:nvContentPartPr>
              <p14:xfrm>
                <a:off x="713323" y="5174246"/>
                <a:ext cx="14040" cy="4320"/>
              </p14:xfrm>
            </p:contentPart>
          </mc:Choice>
          <mc:Fallback>
            <p:pic>
              <p:nvPicPr>
                <p:cNvPr id="481" name="Ink 480">
                  <a:extLst>
                    <a:ext uri="{FF2B5EF4-FFF2-40B4-BE49-F238E27FC236}">
                      <a16:creationId xmlns:a16="http://schemas.microsoft.com/office/drawing/2014/main" id="{B8F2113A-FFD6-1DA9-7D17-B35629805CA0}"/>
                    </a:ext>
                  </a:extLst>
                </p:cNvPr>
                <p:cNvPicPr/>
                <p:nvPr/>
              </p:nvPicPr>
              <p:blipFill>
                <a:blip r:embed="rId714"/>
                <a:stretch>
                  <a:fillRect/>
                </a:stretch>
              </p:blipFill>
              <p:spPr>
                <a:xfrm>
                  <a:off x="695683" y="5156246"/>
                  <a:ext cx="496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482" name="Ink 481">
                  <a:extLst>
                    <a:ext uri="{FF2B5EF4-FFF2-40B4-BE49-F238E27FC236}">
                      <a16:creationId xmlns:a16="http://schemas.microsoft.com/office/drawing/2014/main" id="{82F642F3-C91E-64A1-E720-D8DA4DFDB215}"/>
                    </a:ext>
                  </a:extLst>
                </p14:cNvPr>
                <p14:cNvContentPartPr/>
                <p14:nvPr/>
              </p14:nvContentPartPr>
              <p14:xfrm>
                <a:off x="801883" y="5178566"/>
                <a:ext cx="134640" cy="10080"/>
              </p14:xfrm>
            </p:contentPart>
          </mc:Choice>
          <mc:Fallback>
            <p:pic>
              <p:nvPicPr>
                <p:cNvPr id="482" name="Ink 481">
                  <a:extLst>
                    <a:ext uri="{FF2B5EF4-FFF2-40B4-BE49-F238E27FC236}">
                      <a16:creationId xmlns:a16="http://schemas.microsoft.com/office/drawing/2014/main" id="{82F642F3-C91E-64A1-E720-D8DA4DFDB215}"/>
                    </a:ext>
                  </a:extLst>
                </p:cNvPr>
                <p:cNvPicPr/>
                <p:nvPr/>
              </p:nvPicPr>
              <p:blipFill>
                <a:blip r:embed="rId716"/>
                <a:stretch>
                  <a:fillRect/>
                </a:stretch>
              </p:blipFill>
              <p:spPr>
                <a:xfrm>
                  <a:off x="783883" y="5160926"/>
                  <a:ext cx="170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483" name="Ink 482">
                  <a:extLst>
                    <a:ext uri="{FF2B5EF4-FFF2-40B4-BE49-F238E27FC236}">
                      <a16:creationId xmlns:a16="http://schemas.microsoft.com/office/drawing/2014/main" id="{F7EE2B91-12B5-2CC9-8234-F96F3DCC2BE6}"/>
                    </a:ext>
                  </a:extLst>
                </p14:cNvPr>
                <p14:cNvContentPartPr/>
                <p14:nvPr/>
              </p14:nvContentPartPr>
              <p14:xfrm>
                <a:off x="748603" y="5144006"/>
                <a:ext cx="169200" cy="13680"/>
              </p14:xfrm>
            </p:contentPart>
          </mc:Choice>
          <mc:Fallback>
            <p:pic>
              <p:nvPicPr>
                <p:cNvPr id="483" name="Ink 482">
                  <a:extLst>
                    <a:ext uri="{FF2B5EF4-FFF2-40B4-BE49-F238E27FC236}">
                      <a16:creationId xmlns:a16="http://schemas.microsoft.com/office/drawing/2014/main" id="{F7EE2B91-12B5-2CC9-8234-F96F3DCC2BE6}"/>
                    </a:ext>
                  </a:extLst>
                </p:cNvPr>
                <p:cNvPicPr/>
                <p:nvPr/>
              </p:nvPicPr>
              <p:blipFill>
                <a:blip r:embed="rId718"/>
                <a:stretch>
                  <a:fillRect/>
                </a:stretch>
              </p:blipFill>
              <p:spPr>
                <a:xfrm>
                  <a:off x="730963" y="5126006"/>
                  <a:ext cx="2048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484" name="Ink 483">
                  <a:extLst>
                    <a:ext uri="{FF2B5EF4-FFF2-40B4-BE49-F238E27FC236}">
                      <a16:creationId xmlns:a16="http://schemas.microsoft.com/office/drawing/2014/main" id="{449CE105-BA33-7C8D-C0F9-DF14AE21EFD6}"/>
                    </a:ext>
                  </a:extLst>
                </p14:cNvPr>
                <p14:cNvContentPartPr/>
                <p14:nvPr/>
              </p14:nvContentPartPr>
              <p14:xfrm>
                <a:off x="765883" y="5045366"/>
                <a:ext cx="135360" cy="13320"/>
              </p14:xfrm>
            </p:contentPart>
          </mc:Choice>
          <mc:Fallback>
            <p:pic>
              <p:nvPicPr>
                <p:cNvPr id="484" name="Ink 483">
                  <a:extLst>
                    <a:ext uri="{FF2B5EF4-FFF2-40B4-BE49-F238E27FC236}">
                      <a16:creationId xmlns:a16="http://schemas.microsoft.com/office/drawing/2014/main" id="{449CE105-BA33-7C8D-C0F9-DF14AE21EFD6}"/>
                    </a:ext>
                  </a:extLst>
                </p:cNvPr>
                <p:cNvPicPr/>
                <p:nvPr/>
              </p:nvPicPr>
              <p:blipFill>
                <a:blip r:embed="rId720"/>
                <a:stretch>
                  <a:fillRect/>
                </a:stretch>
              </p:blipFill>
              <p:spPr>
                <a:xfrm>
                  <a:off x="748243" y="5027366"/>
                  <a:ext cx="1710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486" name="Ink 485">
                  <a:extLst>
                    <a:ext uri="{FF2B5EF4-FFF2-40B4-BE49-F238E27FC236}">
                      <a16:creationId xmlns:a16="http://schemas.microsoft.com/office/drawing/2014/main" id="{21BFBA12-5FBB-230E-CDB6-F216E56AB041}"/>
                    </a:ext>
                  </a:extLst>
                </p14:cNvPr>
                <p14:cNvContentPartPr/>
                <p14:nvPr/>
              </p14:nvContentPartPr>
              <p14:xfrm>
                <a:off x="996283" y="5126366"/>
                <a:ext cx="121680" cy="9720"/>
              </p14:xfrm>
            </p:contentPart>
          </mc:Choice>
          <mc:Fallback>
            <p:pic>
              <p:nvPicPr>
                <p:cNvPr id="486" name="Ink 485">
                  <a:extLst>
                    <a:ext uri="{FF2B5EF4-FFF2-40B4-BE49-F238E27FC236}">
                      <a16:creationId xmlns:a16="http://schemas.microsoft.com/office/drawing/2014/main" id="{21BFBA12-5FBB-230E-CDB6-F216E56AB041}"/>
                    </a:ext>
                  </a:extLst>
                </p:cNvPr>
                <p:cNvPicPr/>
                <p:nvPr/>
              </p:nvPicPr>
              <p:blipFill>
                <a:blip r:embed="rId722"/>
                <a:stretch>
                  <a:fillRect/>
                </a:stretch>
              </p:blipFill>
              <p:spPr>
                <a:xfrm>
                  <a:off x="978283" y="5108726"/>
                  <a:ext cx="1573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488" name="Ink 487">
                  <a:extLst>
                    <a:ext uri="{FF2B5EF4-FFF2-40B4-BE49-F238E27FC236}">
                      <a16:creationId xmlns:a16="http://schemas.microsoft.com/office/drawing/2014/main" id="{294C5980-B88B-C9C8-46E8-14EFEB1BBC33}"/>
                    </a:ext>
                  </a:extLst>
                </p14:cNvPr>
                <p14:cNvContentPartPr/>
                <p14:nvPr/>
              </p14:nvContentPartPr>
              <p14:xfrm>
                <a:off x="1204723" y="5239406"/>
                <a:ext cx="29880" cy="6480"/>
              </p14:xfrm>
            </p:contentPart>
          </mc:Choice>
          <mc:Fallback>
            <p:pic>
              <p:nvPicPr>
                <p:cNvPr id="488" name="Ink 487">
                  <a:extLst>
                    <a:ext uri="{FF2B5EF4-FFF2-40B4-BE49-F238E27FC236}">
                      <a16:creationId xmlns:a16="http://schemas.microsoft.com/office/drawing/2014/main" id="{294C5980-B88B-C9C8-46E8-14EFEB1BBC33}"/>
                    </a:ext>
                  </a:extLst>
                </p:cNvPr>
                <p:cNvPicPr/>
                <p:nvPr/>
              </p:nvPicPr>
              <p:blipFill>
                <a:blip r:embed="rId724"/>
                <a:stretch>
                  <a:fillRect/>
                </a:stretch>
              </p:blipFill>
              <p:spPr>
                <a:xfrm>
                  <a:off x="1187083" y="5221406"/>
                  <a:ext cx="655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489" name="Ink 488">
                  <a:extLst>
                    <a:ext uri="{FF2B5EF4-FFF2-40B4-BE49-F238E27FC236}">
                      <a16:creationId xmlns:a16="http://schemas.microsoft.com/office/drawing/2014/main" id="{58895C8A-F2C6-54F4-BB8D-92FCC307B622}"/>
                    </a:ext>
                  </a:extLst>
                </p14:cNvPr>
                <p14:cNvContentPartPr/>
                <p14:nvPr/>
              </p14:nvContentPartPr>
              <p14:xfrm>
                <a:off x="1038763" y="5287646"/>
                <a:ext cx="9360" cy="1440"/>
              </p14:xfrm>
            </p:contentPart>
          </mc:Choice>
          <mc:Fallback>
            <p:pic>
              <p:nvPicPr>
                <p:cNvPr id="489" name="Ink 488">
                  <a:extLst>
                    <a:ext uri="{FF2B5EF4-FFF2-40B4-BE49-F238E27FC236}">
                      <a16:creationId xmlns:a16="http://schemas.microsoft.com/office/drawing/2014/main" id="{58895C8A-F2C6-54F4-BB8D-92FCC307B622}"/>
                    </a:ext>
                  </a:extLst>
                </p:cNvPr>
                <p:cNvPicPr/>
                <p:nvPr/>
              </p:nvPicPr>
              <p:blipFill>
                <a:blip r:embed="rId726"/>
                <a:stretch>
                  <a:fillRect/>
                </a:stretch>
              </p:blipFill>
              <p:spPr>
                <a:xfrm>
                  <a:off x="1020763" y="5269646"/>
                  <a:ext cx="45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490" name="Ink 489">
                  <a:extLst>
                    <a:ext uri="{FF2B5EF4-FFF2-40B4-BE49-F238E27FC236}">
                      <a16:creationId xmlns:a16="http://schemas.microsoft.com/office/drawing/2014/main" id="{46B66AEA-983E-797F-DB6D-41BC624265DF}"/>
                    </a:ext>
                  </a:extLst>
                </p14:cNvPr>
                <p14:cNvContentPartPr/>
                <p14:nvPr/>
              </p14:nvContentPartPr>
              <p14:xfrm>
                <a:off x="1078003" y="5256326"/>
                <a:ext cx="207360" cy="21240"/>
              </p14:xfrm>
            </p:contentPart>
          </mc:Choice>
          <mc:Fallback>
            <p:pic>
              <p:nvPicPr>
                <p:cNvPr id="490" name="Ink 489">
                  <a:extLst>
                    <a:ext uri="{FF2B5EF4-FFF2-40B4-BE49-F238E27FC236}">
                      <a16:creationId xmlns:a16="http://schemas.microsoft.com/office/drawing/2014/main" id="{46B66AEA-983E-797F-DB6D-41BC624265DF}"/>
                    </a:ext>
                  </a:extLst>
                </p:cNvPr>
                <p:cNvPicPr/>
                <p:nvPr/>
              </p:nvPicPr>
              <p:blipFill>
                <a:blip r:embed="rId728"/>
                <a:stretch>
                  <a:fillRect/>
                </a:stretch>
              </p:blipFill>
              <p:spPr>
                <a:xfrm>
                  <a:off x="1060003" y="5238326"/>
                  <a:ext cx="2430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491" name="Ink 490">
                  <a:extLst>
                    <a:ext uri="{FF2B5EF4-FFF2-40B4-BE49-F238E27FC236}">
                      <a16:creationId xmlns:a16="http://schemas.microsoft.com/office/drawing/2014/main" id="{A1B7133B-ECCF-ED11-04F9-BE6776B22D29}"/>
                    </a:ext>
                  </a:extLst>
                </p14:cNvPr>
                <p14:cNvContentPartPr/>
                <p14:nvPr/>
              </p14:nvContentPartPr>
              <p14:xfrm>
                <a:off x="1090963" y="5280806"/>
                <a:ext cx="102240" cy="47880"/>
              </p14:xfrm>
            </p:contentPart>
          </mc:Choice>
          <mc:Fallback>
            <p:pic>
              <p:nvPicPr>
                <p:cNvPr id="491" name="Ink 490">
                  <a:extLst>
                    <a:ext uri="{FF2B5EF4-FFF2-40B4-BE49-F238E27FC236}">
                      <a16:creationId xmlns:a16="http://schemas.microsoft.com/office/drawing/2014/main" id="{A1B7133B-ECCF-ED11-04F9-BE6776B22D29}"/>
                    </a:ext>
                  </a:extLst>
                </p:cNvPr>
                <p:cNvPicPr/>
                <p:nvPr/>
              </p:nvPicPr>
              <p:blipFill>
                <a:blip r:embed="rId730"/>
                <a:stretch>
                  <a:fillRect/>
                </a:stretch>
              </p:blipFill>
              <p:spPr>
                <a:xfrm>
                  <a:off x="1072963" y="5263166"/>
                  <a:ext cx="137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492" name="Ink 491">
                  <a:extLst>
                    <a:ext uri="{FF2B5EF4-FFF2-40B4-BE49-F238E27FC236}">
                      <a16:creationId xmlns:a16="http://schemas.microsoft.com/office/drawing/2014/main" id="{F0C685CC-8974-ACBC-A8E1-AE4C746B23D8}"/>
                    </a:ext>
                  </a:extLst>
                </p14:cNvPr>
                <p14:cNvContentPartPr/>
                <p14:nvPr/>
              </p14:nvContentPartPr>
              <p14:xfrm>
                <a:off x="1111123" y="5343086"/>
                <a:ext cx="52200" cy="21960"/>
              </p14:xfrm>
            </p:contentPart>
          </mc:Choice>
          <mc:Fallback>
            <p:pic>
              <p:nvPicPr>
                <p:cNvPr id="492" name="Ink 491">
                  <a:extLst>
                    <a:ext uri="{FF2B5EF4-FFF2-40B4-BE49-F238E27FC236}">
                      <a16:creationId xmlns:a16="http://schemas.microsoft.com/office/drawing/2014/main" id="{F0C685CC-8974-ACBC-A8E1-AE4C746B23D8}"/>
                    </a:ext>
                  </a:extLst>
                </p:cNvPr>
                <p:cNvPicPr/>
                <p:nvPr/>
              </p:nvPicPr>
              <p:blipFill>
                <a:blip r:embed="rId732"/>
                <a:stretch>
                  <a:fillRect/>
                </a:stretch>
              </p:blipFill>
              <p:spPr>
                <a:xfrm>
                  <a:off x="1093483" y="5325086"/>
                  <a:ext cx="87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493" name="Ink 492">
                  <a:extLst>
                    <a:ext uri="{FF2B5EF4-FFF2-40B4-BE49-F238E27FC236}">
                      <a16:creationId xmlns:a16="http://schemas.microsoft.com/office/drawing/2014/main" id="{79713DAD-C321-CE6B-1401-FA6EF8AEF566}"/>
                    </a:ext>
                  </a:extLst>
                </p14:cNvPr>
                <p14:cNvContentPartPr/>
                <p14:nvPr/>
              </p14:nvContentPartPr>
              <p14:xfrm>
                <a:off x="1134883" y="5360726"/>
                <a:ext cx="111600" cy="28440"/>
              </p14:xfrm>
            </p:contentPart>
          </mc:Choice>
          <mc:Fallback>
            <p:pic>
              <p:nvPicPr>
                <p:cNvPr id="493" name="Ink 492">
                  <a:extLst>
                    <a:ext uri="{FF2B5EF4-FFF2-40B4-BE49-F238E27FC236}">
                      <a16:creationId xmlns:a16="http://schemas.microsoft.com/office/drawing/2014/main" id="{79713DAD-C321-CE6B-1401-FA6EF8AEF566}"/>
                    </a:ext>
                  </a:extLst>
                </p:cNvPr>
                <p:cNvPicPr/>
                <p:nvPr/>
              </p:nvPicPr>
              <p:blipFill>
                <a:blip r:embed="rId734"/>
                <a:stretch>
                  <a:fillRect/>
                </a:stretch>
              </p:blipFill>
              <p:spPr>
                <a:xfrm>
                  <a:off x="1117243" y="5342726"/>
                  <a:ext cx="147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495" name="Ink 494">
                  <a:extLst>
                    <a:ext uri="{FF2B5EF4-FFF2-40B4-BE49-F238E27FC236}">
                      <a16:creationId xmlns:a16="http://schemas.microsoft.com/office/drawing/2014/main" id="{18AE8866-D8DE-ED0B-F4FC-69F72DE602C5}"/>
                    </a:ext>
                  </a:extLst>
                </p14:cNvPr>
                <p14:cNvContentPartPr/>
                <p14:nvPr/>
              </p14:nvContentPartPr>
              <p14:xfrm>
                <a:off x="1139923" y="5441006"/>
                <a:ext cx="114840" cy="57600"/>
              </p14:xfrm>
            </p:contentPart>
          </mc:Choice>
          <mc:Fallback>
            <p:pic>
              <p:nvPicPr>
                <p:cNvPr id="495" name="Ink 494">
                  <a:extLst>
                    <a:ext uri="{FF2B5EF4-FFF2-40B4-BE49-F238E27FC236}">
                      <a16:creationId xmlns:a16="http://schemas.microsoft.com/office/drawing/2014/main" id="{18AE8866-D8DE-ED0B-F4FC-69F72DE602C5}"/>
                    </a:ext>
                  </a:extLst>
                </p:cNvPr>
                <p:cNvPicPr/>
                <p:nvPr/>
              </p:nvPicPr>
              <p:blipFill>
                <a:blip r:embed="rId736"/>
                <a:stretch>
                  <a:fillRect/>
                </a:stretch>
              </p:blipFill>
              <p:spPr>
                <a:xfrm>
                  <a:off x="1121923" y="5423006"/>
                  <a:ext cx="150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496" name="Ink 495">
                  <a:extLst>
                    <a:ext uri="{FF2B5EF4-FFF2-40B4-BE49-F238E27FC236}">
                      <a16:creationId xmlns:a16="http://schemas.microsoft.com/office/drawing/2014/main" id="{0E36ACA2-8C1E-63B1-F9A3-072E1CDB4901}"/>
                    </a:ext>
                  </a:extLst>
                </p14:cNvPr>
                <p14:cNvContentPartPr/>
                <p14:nvPr/>
              </p14:nvContentPartPr>
              <p14:xfrm>
                <a:off x="1211923" y="5340206"/>
                <a:ext cx="87840" cy="178920"/>
              </p14:xfrm>
            </p:contentPart>
          </mc:Choice>
          <mc:Fallback>
            <p:pic>
              <p:nvPicPr>
                <p:cNvPr id="496" name="Ink 495">
                  <a:extLst>
                    <a:ext uri="{FF2B5EF4-FFF2-40B4-BE49-F238E27FC236}">
                      <a16:creationId xmlns:a16="http://schemas.microsoft.com/office/drawing/2014/main" id="{0E36ACA2-8C1E-63B1-F9A3-072E1CDB4901}"/>
                    </a:ext>
                  </a:extLst>
                </p:cNvPr>
                <p:cNvPicPr/>
                <p:nvPr/>
              </p:nvPicPr>
              <p:blipFill>
                <a:blip r:embed="rId738"/>
                <a:stretch>
                  <a:fillRect/>
                </a:stretch>
              </p:blipFill>
              <p:spPr>
                <a:xfrm>
                  <a:off x="1194283" y="5322206"/>
                  <a:ext cx="1234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497" name="Ink 496">
                  <a:extLst>
                    <a:ext uri="{FF2B5EF4-FFF2-40B4-BE49-F238E27FC236}">
                      <a16:creationId xmlns:a16="http://schemas.microsoft.com/office/drawing/2014/main" id="{A6A83676-8E04-79D7-AC74-B88D24E18DE0}"/>
                    </a:ext>
                  </a:extLst>
                </p14:cNvPr>
                <p14:cNvContentPartPr/>
                <p14:nvPr/>
              </p14:nvContentPartPr>
              <p14:xfrm>
                <a:off x="1261963" y="5225006"/>
                <a:ext cx="212760" cy="74160"/>
              </p14:xfrm>
            </p:contentPart>
          </mc:Choice>
          <mc:Fallback>
            <p:pic>
              <p:nvPicPr>
                <p:cNvPr id="497" name="Ink 496">
                  <a:extLst>
                    <a:ext uri="{FF2B5EF4-FFF2-40B4-BE49-F238E27FC236}">
                      <a16:creationId xmlns:a16="http://schemas.microsoft.com/office/drawing/2014/main" id="{A6A83676-8E04-79D7-AC74-B88D24E18DE0}"/>
                    </a:ext>
                  </a:extLst>
                </p:cNvPr>
                <p:cNvPicPr/>
                <p:nvPr/>
              </p:nvPicPr>
              <p:blipFill>
                <a:blip r:embed="rId740"/>
                <a:stretch>
                  <a:fillRect/>
                </a:stretch>
              </p:blipFill>
              <p:spPr>
                <a:xfrm>
                  <a:off x="1243963" y="5207366"/>
                  <a:ext cx="2484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498" name="Ink 497">
                  <a:extLst>
                    <a:ext uri="{FF2B5EF4-FFF2-40B4-BE49-F238E27FC236}">
                      <a16:creationId xmlns:a16="http://schemas.microsoft.com/office/drawing/2014/main" id="{6044DAB5-1260-FBC6-2A5A-D80874430F9C}"/>
                    </a:ext>
                  </a:extLst>
                </p14:cNvPr>
                <p14:cNvContentPartPr/>
                <p14:nvPr/>
              </p14:nvContentPartPr>
              <p14:xfrm>
                <a:off x="1293643" y="5231846"/>
                <a:ext cx="162360" cy="69480"/>
              </p14:xfrm>
            </p:contentPart>
          </mc:Choice>
          <mc:Fallback>
            <p:pic>
              <p:nvPicPr>
                <p:cNvPr id="498" name="Ink 497">
                  <a:extLst>
                    <a:ext uri="{FF2B5EF4-FFF2-40B4-BE49-F238E27FC236}">
                      <a16:creationId xmlns:a16="http://schemas.microsoft.com/office/drawing/2014/main" id="{6044DAB5-1260-FBC6-2A5A-D80874430F9C}"/>
                    </a:ext>
                  </a:extLst>
                </p:cNvPr>
                <p:cNvPicPr/>
                <p:nvPr/>
              </p:nvPicPr>
              <p:blipFill>
                <a:blip r:embed="rId742"/>
                <a:stretch>
                  <a:fillRect/>
                </a:stretch>
              </p:blipFill>
              <p:spPr>
                <a:xfrm>
                  <a:off x="1275643" y="5214206"/>
                  <a:ext cx="198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499" name="Ink 498">
                  <a:extLst>
                    <a:ext uri="{FF2B5EF4-FFF2-40B4-BE49-F238E27FC236}">
                      <a16:creationId xmlns:a16="http://schemas.microsoft.com/office/drawing/2014/main" id="{58FEF812-18F3-EBD9-90A4-2C87D95E1AFA}"/>
                    </a:ext>
                  </a:extLst>
                </p14:cNvPr>
                <p14:cNvContentPartPr/>
                <p14:nvPr/>
              </p14:nvContentPartPr>
              <p14:xfrm>
                <a:off x="1409563" y="5286926"/>
                <a:ext cx="31320" cy="13320"/>
              </p14:xfrm>
            </p:contentPart>
          </mc:Choice>
          <mc:Fallback>
            <p:pic>
              <p:nvPicPr>
                <p:cNvPr id="499" name="Ink 498">
                  <a:extLst>
                    <a:ext uri="{FF2B5EF4-FFF2-40B4-BE49-F238E27FC236}">
                      <a16:creationId xmlns:a16="http://schemas.microsoft.com/office/drawing/2014/main" id="{58FEF812-18F3-EBD9-90A4-2C87D95E1AFA}"/>
                    </a:ext>
                  </a:extLst>
                </p:cNvPr>
                <p:cNvPicPr/>
                <p:nvPr/>
              </p:nvPicPr>
              <p:blipFill>
                <a:blip r:embed="rId744"/>
                <a:stretch>
                  <a:fillRect/>
                </a:stretch>
              </p:blipFill>
              <p:spPr>
                <a:xfrm>
                  <a:off x="1391563" y="5268926"/>
                  <a:ext cx="669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45">
              <p14:nvContentPartPr>
                <p14:cNvPr id="500" name="Ink 499">
                  <a:extLst>
                    <a:ext uri="{FF2B5EF4-FFF2-40B4-BE49-F238E27FC236}">
                      <a16:creationId xmlns:a16="http://schemas.microsoft.com/office/drawing/2014/main" id="{A67C8F86-7CC8-4CEF-54E7-21542FCB4576}"/>
                    </a:ext>
                  </a:extLst>
                </p14:cNvPr>
                <p14:cNvContentPartPr/>
                <p14:nvPr/>
              </p14:nvContentPartPr>
              <p14:xfrm>
                <a:off x="1306603" y="5223206"/>
                <a:ext cx="262080" cy="149400"/>
              </p14:xfrm>
            </p:contentPart>
          </mc:Choice>
          <mc:Fallback>
            <p:pic>
              <p:nvPicPr>
                <p:cNvPr id="500" name="Ink 499">
                  <a:extLst>
                    <a:ext uri="{FF2B5EF4-FFF2-40B4-BE49-F238E27FC236}">
                      <a16:creationId xmlns:a16="http://schemas.microsoft.com/office/drawing/2014/main" id="{A67C8F86-7CC8-4CEF-54E7-21542FCB4576}"/>
                    </a:ext>
                  </a:extLst>
                </p:cNvPr>
                <p:cNvPicPr/>
                <p:nvPr/>
              </p:nvPicPr>
              <p:blipFill>
                <a:blip r:embed="rId746"/>
                <a:stretch>
                  <a:fillRect/>
                </a:stretch>
              </p:blipFill>
              <p:spPr>
                <a:xfrm>
                  <a:off x="1288963" y="5205206"/>
                  <a:ext cx="2977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747">
              <p14:nvContentPartPr>
                <p14:cNvPr id="501" name="Ink 500">
                  <a:extLst>
                    <a:ext uri="{FF2B5EF4-FFF2-40B4-BE49-F238E27FC236}">
                      <a16:creationId xmlns:a16="http://schemas.microsoft.com/office/drawing/2014/main" id="{33603CD1-CF58-BC8D-373C-BE8AF252C703}"/>
                    </a:ext>
                  </a:extLst>
                </p14:cNvPr>
                <p14:cNvContentPartPr/>
                <p14:nvPr/>
              </p14:nvContentPartPr>
              <p14:xfrm>
                <a:off x="1472563" y="5297366"/>
                <a:ext cx="55440" cy="23400"/>
              </p14:xfrm>
            </p:contentPart>
          </mc:Choice>
          <mc:Fallback>
            <p:pic>
              <p:nvPicPr>
                <p:cNvPr id="501" name="Ink 500">
                  <a:extLst>
                    <a:ext uri="{FF2B5EF4-FFF2-40B4-BE49-F238E27FC236}">
                      <a16:creationId xmlns:a16="http://schemas.microsoft.com/office/drawing/2014/main" id="{33603CD1-CF58-BC8D-373C-BE8AF252C703}"/>
                    </a:ext>
                  </a:extLst>
                </p:cNvPr>
                <p:cNvPicPr/>
                <p:nvPr/>
              </p:nvPicPr>
              <p:blipFill>
                <a:blip r:embed="rId748"/>
                <a:stretch>
                  <a:fillRect/>
                </a:stretch>
              </p:blipFill>
              <p:spPr>
                <a:xfrm>
                  <a:off x="1454923" y="5279366"/>
                  <a:ext cx="910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49">
              <p14:nvContentPartPr>
                <p14:cNvPr id="502" name="Ink 501">
                  <a:extLst>
                    <a:ext uri="{FF2B5EF4-FFF2-40B4-BE49-F238E27FC236}">
                      <a16:creationId xmlns:a16="http://schemas.microsoft.com/office/drawing/2014/main" id="{411B90A3-64E0-EC4F-2607-B9EBB871F1DA}"/>
                    </a:ext>
                  </a:extLst>
                </p14:cNvPr>
                <p14:cNvContentPartPr/>
                <p14:nvPr/>
              </p14:nvContentPartPr>
              <p14:xfrm>
                <a:off x="1211923" y="5366486"/>
                <a:ext cx="209520" cy="97200"/>
              </p14:xfrm>
            </p:contentPart>
          </mc:Choice>
          <mc:Fallback>
            <p:pic>
              <p:nvPicPr>
                <p:cNvPr id="502" name="Ink 501">
                  <a:extLst>
                    <a:ext uri="{FF2B5EF4-FFF2-40B4-BE49-F238E27FC236}">
                      <a16:creationId xmlns:a16="http://schemas.microsoft.com/office/drawing/2014/main" id="{411B90A3-64E0-EC4F-2607-B9EBB871F1DA}"/>
                    </a:ext>
                  </a:extLst>
                </p:cNvPr>
                <p:cNvPicPr/>
                <p:nvPr/>
              </p:nvPicPr>
              <p:blipFill>
                <a:blip r:embed="rId750"/>
                <a:stretch>
                  <a:fillRect/>
                </a:stretch>
              </p:blipFill>
              <p:spPr>
                <a:xfrm>
                  <a:off x="1194283" y="5348486"/>
                  <a:ext cx="2451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51">
              <p14:nvContentPartPr>
                <p14:cNvPr id="504" name="Ink 503">
                  <a:extLst>
                    <a:ext uri="{FF2B5EF4-FFF2-40B4-BE49-F238E27FC236}">
                      <a16:creationId xmlns:a16="http://schemas.microsoft.com/office/drawing/2014/main" id="{E629696D-9E2C-136A-5319-C9DDD34F1821}"/>
                    </a:ext>
                  </a:extLst>
                </p14:cNvPr>
                <p14:cNvContentPartPr/>
                <p14:nvPr/>
              </p14:nvContentPartPr>
              <p14:xfrm>
                <a:off x="1223803" y="5329766"/>
                <a:ext cx="361800" cy="180000"/>
              </p14:xfrm>
            </p:contentPart>
          </mc:Choice>
          <mc:Fallback>
            <p:pic>
              <p:nvPicPr>
                <p:cNvPr id="504" name="Ink 503">
                  <a:extLst>
                    <a:ext uri="{FF2B5EF4-FFF2-40B4-BE49-F238E27FC236}">
                      <a16:creationId xmlns:a16="http://schemas.microsoft.com/office/drawing/2014/main" id="{E629696D-9E2C-136A-5319-C9DDD34F1821}"/>
                    </a:ext>
                  </a:extLst>
                </p:cNvPr>
                <p:cNvPicPr/>
                <p:nvPr/>
              </p:nvPicPr>
              <p:blipFill>
                <a:blip r:embed="rId752"/>
                <a:stretch>
                  <a:fillRect/>
                </a:stretch>
              </p:blipFill>
              <p:spPr>
                <a:xfrm>
                  <a:off x="1206163" y="5312126"/>
                  <a:ext cx="3974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753">
              <p14:nvContentPartPr>
                <p14:cNvPr id="505" name="Ink 504">
                  <a:extLst>
                    <a:ext uri="{FF2B5EF4-FFF2-40B4-BE49-F238E27FC236}">
                      <a16:creationId xmlns:a16="http://schemas.microsoft.com/office/drawing/2014/main" id="{6EB230C2-536B-5FF6-859E-9D03AA8797FC}"/>
                    </a:ext>
                  </a:extLst>
                </p14:cNvPr>
                <p14:cNvContentPartPr/>
                <p14:nvPr/>
              </p14:nvContentPartPr>
              <p14:xfrm>
                <a:off x="1720243" y="4992086"/>
                <a:ext cx="129960" cy="73440"/>
              </p14:xfrm>
            </p:contentPart>
          </mc:Choice>
          <mc:Fallback>
            <p:pic>
              <p:nvPicPr>
                <p:cNvPr id="505" name="Ink 504">
                  <a:extLst>
                    <a:ext uri="{FF2B5EF4-FFF2-40B4-BE49-F238E27FC236}">
                      <a16:creationId xmlns:a16="http://schemas.microsoft.com/office/drawing/2014/main" id="{6EB230C2-536B-5FF6-859E-9D03AA8797FC}"/>
                    </a:ext>
                  </a:extLst>
                </p:cNvPr>
                <p:cNvPicPr/>
                <p:nvPr/>
              </p:nvPicPr>
              <p:blipFill>
                <a:blip r:embed="rId754"/>
                <a:stretch>
                  <a:fillRect/>
                </a:stretch>
              </p:blipFill>
              <p:spPr>
                <a:xfrm>
                  <a:off x="1702603" y="4974086"/>
                  <a:ext cx="1656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55">
              <p14:nvContentPartPr>
                <p14:cNvPr id="506" name="Ink 505">
                  <a:extLst>
                    <a:ext uri="{FF2B5EF4-FFF2-40B4-BE49-F238E27FC236}">
                      <a16:creationId xmlns:a16="http://schemas.microsoft.com/office/drawing/2014/main" id="{2A666737-411C-3A6B-9DAE-18F7535E7060}"/>
                    </a:ext>
                  </a:extLst>
                </p14:cNvPr>
                <p14:cNvContentPartPr/>
                <p14:nvPr/>
              </p14:nvContentPartPr>
              <p14:xfrm>
                <a:off x="1627003" y="5007566"/>
                <a:ext cx="158760" cy="117360"/>
              </p14:xfrm>
            </p:contentPart>
          </mc:Choice>
          <mc:Fallback>
            <p:pic>
              <p:nvPicPr>
                <p:cNvPr id="506" name="Ink 505">
                  <a:extLst>
                    <a:ext uri="{FF2B5EF4-FFF2-40B4-BE49-F238E27FC236}">
                      <a16:creationId xmlns:a16="http://schemas.microsoft.com/office/drawing/2014/main" id="{2A666737-411C-3A6B-9DAE-18F7535E7060}"/>
                    </a:ext>
                  </a:extLst>
                </p:cNvPr>
                <p:cNvPicPr/>
                <p:nvPr/>
              </p:nvPicPr>
              <p:blipFill>
                <a:blip r:embed="rId756"/>
                <a:stretch>
                  <a:fillRect/>
                </a:stretch>
              </p:blipFill>
              <p:spPr>
                <a:xfrm>
                  <a:off x="1609363" y="4989566"/>
                  <a:ext cx="194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507" name="Ink 506">
                  <a:extLst>
                    <a:ext uri="{FF2B5EF4-FFF2-40B4-BE49-F238E27FC236}">
                      <a16:creationId xmlns:a16="http://schemas.microsoft.com/office/drawing/2014/main" id="{9D91C815-945B-396C-3210-630F3F943A57}"/>
                    </a:ext>
                  </a:extLst>
                </p14:cNvPr>
                <p14:cNvContentPartPr/>
                <p14:nvPr/>
              </p14:nvContentPartPr>
              <p14:xfrm>
                <a:off x="1640323" y="5116646"/>
                <a:ext cx="82800" cy="33840"/>
              </p14:xfrm>
            </p:contentPart>
          </mc:Choice>
          <mc:Fallback>
            <p:pic>
              <p:nvPicPr>
                <p:cNvPr id="507" name="Ink 506">
                  <a:extLst>
                    <a:ext uri="{FF2B5EF4-FFF2-40B4-BE49-F238E27FC236}">
                      <a16:creationId xmlns:a16="http://schemas.microsoft.com/office/drawing/2014/main" id="{9D91C815-945B-396C-3210-630F3F943A57}"/>
                    </a:ext>
                  </a:extLst>
                </p:cNvPr>
                <p:cNvPicPr/>
                <p:nvPr/>
              </p:nvPicPr>
              <p:blipFill>
                <a:blip r:embed="rId758"/>
                <a:stretch>
                  <a:fillRect/>
                </a:stretch>
              </p:blipFill>
              <p:spPr>
                <a:xfrm>
                  <a:off x="1622683" y="5098646"/>
                  <a:ext cx="1184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508" name="Ink 507">
                  <a:extLst>
                    <a:ext uri="{FF2B5EF4-FFF2-40B4-BE49-F238E27FC236}">
                      <a16:creationId xmlns:a16="http://schemas.microsoft.com/office/drawing/2014/main" id="{C12CADE2-C8AA-13CE-B8E7-B525E7A04810}"/>
                    </a:ext>
                  </a:extLst>
                </p14:cNvPr>
                <p14:cNvContentPartPr/>
                <p14:nvPr/>
              </p14:nvContentPartPr>
              <p14:xfrm>
                <a:off x="1533403" y="5140406"/>
                <a:ext cx="236880" cy="119520"/>
              </p14:xfrm>
            </p:contentPart>
          </mc:Choice>
          <mc:Fallback>
            <p:pic>
              <p:nvPicPr>
                <p:cNvPr id="508" name="Ink 507">
                  <a:extLst>
                    <a:ext uri="{FF2B5EF4-FFF2-40B4-BE49-F238E27FC236}">
                      <a16:creationId xmlns:a16="http://schemas.microsoft.com/office/drawing/2014/main" id="{C12CADE2-C8AA-13CE-B8E7-B525E7A04810}"/>
                    </a:ext>
                  </a:extLst>
                </p:cNvPr>
                <p:cNvPicPr/>
                <p:nvPr/>
              </p:nvPicPr>
              <p:blipFill>
                <a:blip r:embed="rId760"/>
                <a:stretch>
                  <a:fillRect/>
                </a:stretch>
              </p:blipFill>
              <p:spPr>
                <a:xfrm>
                  <a:off x="1515403" y="5122766"/>
                  <a:ext cx="272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509" name="Ink 508">
                  <a:extLst>
                    <a:ext uri="{FF2B5EF4-FFF2-40B4-BE49-F238E27FC236}">
                      <a16:creationId xmlns:a16="http://schemas.microsoft.com/office/drawing/2014/main" id="{3A6E3682-C29F-5CAF-1B49-B03A8A8776D5}"/>
                    </a:ext>
                  </a:extLst>
                </p14:cNvPr>
                <p14:cNvContentPartPr/>
                <p14:nvPr/>
              </p14:nvContentPartPr>
              <p14:xfrm>
                <a:off x="1647163" y="5206646"/>
                <a:ext cx="119160" cy="72720"/>
              </p14:xfrm>
            </p:contentPart>
          </mc:Choice>
          <mc:Fallback>
            <p:pic>
              <p:nvPicPr>
                <p:cNvPr id="509" name="Ink 508">
                  <a:extLst>
                    <a:ext uri="{FF2B5EF4-FFF2-40B4-BE49-F238E27FC236}">
                      <a16:creationId xmlns:a16="http://schemas.microsoft.com/office/drawing/2014/main" id="{3A6E3682-C29F-5CAF-1B49-B03A8A8776D5}"/>
                    </a:ext>
                  </a:extLst>
                </p:cNvPr>
                <p:cNvPicPr/>
                <p:nvPr/>
              </p:nvPicPr>
              <p:blipFill>
                <a:blip r:embed="rId762"/>
                <a:stretch>
                  <a:fillRect/>
                </a:stretch>
              </p:blipFill>
              <p:spPr>
                <a:xfrm>
                  <a:off x="1629163" y="5189006"/>
                  <a:ext cx="1548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511" name="Ink 510">
                  <a:extLst>
                    <a:ext uri="{FF2B5EF4-FFF2-40B4-BE49-F238E27FC236}">
                      <a16:creationId xmlns:a16="http://schemas.microsoft.com/office/drawing/2014/main" id="{9A5E8A25-9120-6A9B-1856-A78C5B128928}"/>
                    </a:ext>
                  </a:extLst>
                </p14:cNvPr>
                <p14:cNvContentPartPr/>
                <p14:nvPr/>
              </p14:nvContentPartPr>
              <p14:xfrm>
                <a:off x="1619803" y="5327246"/>
                <a:ext cx="134640" cy="113400"/>
              </p14:xfrm>
            </p:contentPart>
          </mc:Choice>
          <mc:Fallback>
            <p:pic>
              <p:nvPicPr>
                <p:cNvPr id="511" name="Ink 510">
                  <a:extLst>
                    <a:ext uri="{FF2B5EF4-FFF2-40B4-BE49-F238E27FC236}">
                      <a16:creationId xmlns:a16="http://schemas.microsoft.com/office/drawing/2014/main" id="{9A5E8A25-9120-6A9B-1856-A78C5B128928}"/>
                    </a:ext>
                  </a:extLst>
                </p:cNvPr>
                <p:cNvPicPr/>
                <p:nvPr/>
              </p:nvPicPr>
              <p:blipFill>
                <a:blip r:embed="rId764"/>
                <a:stretch>
                  <a:fillRect/>
                </a:stretch>
              </p:blipFill>
              <p:spPr>
                <a:xfrm>
                  <a:off x="1601803" y="5309606"/>
                  <a:ext cx="170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765">
              <p14:nvContentPartPr>
                <p14:cNvPr id="512" name="Ink 511">
                  <a:extLst>
                    <a:ext uri="{FF2B5EF4-FFF2-40B4-BE49-F238E27FC236}">
                      <a16:creationId xmlns:a16="http://schemas.microsoft.com/office/drawing/2014/main" id="{0C0B658E-DB77-D4C9-F579-F29524ACE0E8}"/>
                    </a:ext>
                  </a:extLst>
                </p14:cNvPr>
                <p14:cNvContentPartPr/>
                <p14:nvPr/>
              </p14:nvContentPartPr>
              <p14:xfrm>
                <a:off x="1631683" y="5439206"/>
                <a:ext cx="67320" cy="47160"/>
              </p14:xfrm>
            </p:contentPart>
          </mc:Choice>
          <mc:Fallback>
            <p:pic>
              <p:nvPicPr>
                <p:cNvPr id="512" name="Ink 511">
                  <a:extLst>
                    <a:ext uri="{FF2B5EF4-FFF2-40B4-BE49-F238E27FC236}">
                      <a16:creationId xmlns:a16="http://schemas.microsoft.com/office/drawing/2014/main" id="{0C0B658E-DB77-D4C9-F579-F29524ACE0E8}"/>
                    </a:ext>
                  </a:extLst>
                </p:cNvPr>
                <p:cNvPicPr/>
                <p:nvPr/>
              </p:nvPicPr>
              <p:blipFill>
                <a:blip r:embed="rId766"/>
                <a:stretch>
                  <a:fillRect/>
                </a:stretch>
              </p:blipFill>
              <p:spPr>
                <a:xfrm>
                  <a:off x="1614043" y="5421206"/>
                  <a:ext cx="1029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513" name="Ink 512">
                  <a:extLst>
                    <a:ext uri="{FF2B5EF4-FFF2-40B4-BE49-F238E27FC236}">
                      <a16:creationId xmlns:a16="http://schemas.microsoft.com/office/drawing/2014/main" id="{C95E64BB-C0AA-B7DD-9311-FD552A17DA94}"/>
                    </a:ext>
                  </a:extLst>
                </p14:cNvPr>
                <p14:cNvContentPartPr/>
                <p14:nvPr/>
              </p14:nvContentPartPr>
              <p14:xfrm>
                <a:off x="1628803" y="5493566"/>
                <a:ext cx="20880" cy="16920"/>
              </p14:xfrm>
            </p:contentPart>
          </mc:Choice>
          <mc:Fallback>
            <p:pic>
              <p:nvPicPr>
                <p:cNvPr id="513" name="Ink 512">
                  <a:extLst>
                    <a:ext uri="{FF2B5EF4-FFF2-40B4-BE49-F238E27FC236}">
                      <a16:creationId xmlns:a16="http://schemas.microsoft.com/office/drawing/2014/main" id="{C95E64BB-C0AA-B7DD-9311-FD552A17DA94}"/>
                    </a:ext>
                  </a:extLst>
                </p:cNvPr>
                <p:cNvPicPr/>
                <p:nvPr/>
              </p:nvPicPr>
              <p:blipFill>
                <a:blip r:embed="rId768"/>
                <a:stretch>
                  <a:fillRect/>
                </a:stretch>
              </p:blipFill>
              <p:spPr>
                <a:xfrm>
                  <a:off x="1611163" y="5475566"/>
                  <a:ext cx="56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514" name="Ink 513">
                  <a:extLst>
                    <a:ext uri="{FF2B5EF4-FFF2-40B4-BE49-F238E27FC236}">
                      <a16:creationId xmlns:a16="http://schemas.microsoft.com/office/drawing/2014/main" id="{3B1E3094-5411-B766-8ADF-227ED855A0E0}"/>
                    </a:ext>
                  </a:extLst>
                </p14:cNvPr>
                <p14:cNvContentPartPr/>
                <p14:nvPr/>
              </p14:nvContentPartPr>
              <p14:xfrm>
                <a:off x="1300483" y="5497886"/>
                <a:ext cx="304200" cy="139680"/>
              </p14:xfrm>
            </p:contentPart>
          </mc:Choice>
          <mc:Fallback>
            <p:pic>
              <p:nvPicPr>
                <p:cNvPr id="514" name="Ink 513">
                  <a:extLst>
                    <a:ext uri="{FF2B5EF4-FFF2-40B4-BE49-F238E27FC236}">
                      <a16:creationId xmlns:a16="http://schemas.microsoft.com/office/drawing/2014/main" id="{3B1E3094-5411-B766-8ADF-227ED855A0E0}"/>
                    </a:ext>
                  </a:extLst>
                </p:cNvPr>
                <p:cNvPicPr/>
                <p:nvPr/>
              </p:nvPicPr>
              <p:blipFill>
                <a:blip r:embed="rId770"/>
                <a:stretch>
                  <a:fillRect/>
                </a:stretch>
              </p:blipFill>
              <p:spPr>
                <a:xfrm>
                  <a:off x="1282843" y="5480246"/>
                  <a:ext cx="3398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771">
              <p14:nvContentPartPr>
                <p14:cNvPr id="515" name="Ink 514">
                  <a:extLst>
                    <a:ext uri="{FF2B5EF4-FFF2-40B4-BE49-F238E27FC236}">
                      <a16:creationId xmlns:a16="http://schemas.microsoft.com/office/drawing/2014/main" id="{A562F311-ABFB-5776-2FE1-A5371D2761DF}"/>
                    </a:ext>
                  </a:extLst>
                </p14:cNvPr>
                <p14:cNvContentPartPr/>
                <p14:nvPr/>
              </p14:nvContentPartPr>
              <p14:xfrm>
                <a:off x="1501363" y="5499686"/>
                <a:ext cx="182520" cy="106200"/>
              </p14:xfrm>
            </p:contentPart>
          </mc:Choice>
          <mc:Fallback>
            <p:pic>
              <p:nvPicPr>
                <p:cNvPr id="515" name="Ink 514">
                  <a:extLst>
                    <a:ext uri="{FF2B5EF4-FFF2-40B4-BE49-F238E27FC236}">
                      <a16:creationId xmlns:a16="http://schemas.microsoft.com/office/drawing/2014/main" id="{A562F311-ABFB-5776-2FE1-A5371D2761DF}"/>
                    </a:ext>
                  </a:extLst>
                </p:cNvPr>
                <p:cNvPicPr/>
                <p:nvPr/>
              </p:nvPicPr>
              <p:blipFill>
                <a:blip r:embed="rId772"/>
                <a:stretch>
                  <a:fillRect/>
                </a:stretch>
              </p:blipFill>
              <p:spPr>
                <a:xfrm>
                  <a:off x="1483723" y="5482046"/>
                  <a:ext cx="218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73">
              <p14:nvContentPartPr>
                <p14:cNvPr id="516" name="Ink 515">
                  <a:extLst>
                    <a:ext uri="{FF2B5EF4-FFF2-40B4-BE49-F238E27FC236}">
                      <a16:creationId xmlns:a16="http://schemas.microsoft.com/office/drawing/2014/main" id="{FF0EFCA7-DF03-29A4-EC62-6E1D110E4C89}"/>
                    </a:ext>
                  </a:extLst>
                </p14:cNvPr>
                <p14:cNvContentPartPr/>
                <p14:nvPr/>
              </p14:nvContentPartPr>
              <p14:xfrm>
                <a:off x="1630243" y="5547206"/>
                <a:ext cx="27720" cy="10080"/>
              </p14:xfrm>
            </p:contentPart>
          </mc:Choice>
          <mc:Fallback>
            <p:pic>
              <p:nvPicPr>
                <p:cNvPr id="516" name="Ink 515">
                  <a:extLst>
                    <a:ext uri="{FF2B5EF4-FFF2-40B4-BE49-F238E27FC236}">
                      <a16:creationId xmlns:a16="http://schemas.microsoft.com/office/drawing/2014/main" id="{FF0EFCA7-DF03-29A4-EC62-6E1D110E4C89}"/>
                    </a:ext>
                  </a:extLst>
                </p:cNvPr>
                <p:cNvPicPr/>
                <p:nvPr/>
              </p:nvPicPr>
              <p:blipFill>
                <a:blip r:embed="rId774"/>
                <a:stretch>
                  <a:fillRect/>
                </a:stretch>
              </p:blipFill>
              <p:spPr>
                <a:xfrm>
                  <a:off x="1612603" y="5529566"/>
                  <a:ext cx="63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75">
              <p14:nvContentPartPr>
                <p14:cNvPr id="517" name="Ink 516">
                  <a:extLst>
                    <a:ext uri="{FF2B5EF4-FFF2-40B4-BE49-F238E27FC236}">
                      <a16:creationId xmlns:a16="http://schemas.microsoft.com/office/drawing/2014/main" id="{917F35EF-31A4-BDFA-D011-4A5BCD523CF7}"/>
                    </a:ext>
                  </a:extLst>
                </p14:cNvPr>
                <p14:cNvContentPartPr/>
                <p14:nvPr/>
              </p14:nvContentPartPr>
              <p14:xfrm>
                <a:off x="1351603" y="5665646"/>
                <a:ext cx="47880" cy="36720"/>
              </p14:xfrm>
            </p:contentPart>
          </mc:Choice>
          <mc:Fallback>
            <p:pic>
              <p:nvPicPr>
                <p:cNvPr id="517" name="Ink 516">
                  <a:extLst>
                    <a:ext uri="{FF2B5EF4-FFF2-40B4-BE49-F238E27FC236}">
                      <a16:creationId xmlns:a16="http://schemas.microsoft.com/office/drawing/2014/main" id="{917F35EF-31A4-BDFA-D011-4A5BCD523CF7}"/>
                    </a:ext>
                  </a:extLst>
                </p:cNvPr>
                <p:cNvPicPr/>
                <p:nvPr/>
              </p:nvPicPr>
              <p:blipFill>
                <a:blip r:embed="rId776"/>
                <a:stretch>
                  <a:fillRect/>
                </a:stretch>
              </p:blipFill>
              <p:spPr>
                <a:xfrm>
                  <a:off x="1333963" y="5647646"/>
                  <a:ext cx="835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77">
              <p14:nvContentPartPr>
                <p14:cNvPr id="518" name="Ink 517">
                  <a:extLst>
                    <a:ext uri="{FF2B5EF4-FFF2-40B4-BE49-F238E27FC236}">
                      <a16:creationId xmlns:a16="http://schemas.microsoft.com/office/drawing/2014/main" id="{221E09BB-D3ED-F108-724B-76BB4EF4E05F}"/>
                    </a:ext>
                  </a:extLst>
                </p14:cNvPr>
                <p14:cNvContentPartPr/>
                <p14:nvPr/>
              </p14:nvContentPartPr>
              <p14:xfrm>
                <a:off x="1474363" y="5627486"/>
                <a:ext cx="66600" cy="30960"/>
              </p14:xfrm>
            </p:contentPart>
          </mc:Choice>
          <mc:Fallback>
            <p:pic>
              <p:nvPicPr>
                <p:cNvPr id="518" name="Ink 517">
                  <a:extLst>
                    <a:ext uri="{FF2B5EF4-FFF2-40B4-BE49-F238E27FC236}">
                      <a16:creationId xmlns:a16="http://schemas.microsoft.com/office/drawing/2014/main" id="{221E09BB-D3ED-F108-724B-76BB4EF4E05F}"/>
                    </a:ext>
                  </a:extLst>
                </p:cNvPr>
                <p:cNvPicPr/>
                <p:nvPr/>
              </p:nvPicPr>
              <p:blipFill>
                <a:blip r:embed="rId778"/>
                <a:stretch>
                  <a:fillRect/>
                </a:stretch>
              </p:blipFill>
              <p:spPr>
                <a:xfrm>
                  <a:off x="1456723" y="5609846"/>
                  <a:ext cx="1022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79">
              <p14:nvContentPartPr>
                <p14:cNvPr id="519" name="Ink 518">
                  <a:extLst>
                    <a:ext uri="{FF2B5EF4-FFF2-40B4-BE49-F238E27FC236}">
                      <a16:creationId xmlns:a16="http://schemas.microsoft.com/office/drawing/2014/main" id="{853835C1-2259-18C4-B1C1-B378B55062F4}"/>
                    </a:ext>
                  </a:extLst>
                </p14:cNvPr>
                <p14:cNvContentPartPr/>
                <p14:nvPr/>
              </p14:nvContentPartPr>
              <p14:xfrm>
                <a:off x="1444123" y="5695886"/>
                <a:ext cx="37800" cy="11520"/>
              </p14:xfrm>
            </p:contentPart>
          </mc:Choice>
          <mc:Fallback>
            <p:pic>
              <p:nvPicPr>
                <p:cNvPr id="519" name="Ink 518">
                  <a:extLst>
                    <a:ext uri="{FF2B5EF4-FFF2-40B4-BE49-F238E27FC236}">
                      <a16:creationId xmlns:a16="http://schemas.microsoft.com/office/drawing/2014/main" id="{853835C1-2259-18C4-B1C1-B378B55062F4}"/>
                    </a:ext>
                  </a:extLst>
                </p:cNvPr>
                <p:cNvPicPr/>
                <p:nvPr/>
              </p:nvPicPr>
              <p:blipFill>
                <a:blip r:embed="rId780"/>
                <a:stretch>
                  <a:fillRect/>
                </a:stretch>
              </p:blipFill>
              <p:spPr>
                <a:xfrm>
                  <a:off x="1426123" y="5678246"/>
                  <a:ext cx="73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781">
              <p14:nvContentPartPr>
                <p14:cNvPr id="520" name="Ink 519">
                  <a:extLst>
                    <a:ext uri="{FF2B5EF4-FFF2-40B4-BE49-F238E27FC236}">
                      <a16:creationId xmlns:a16="http://schemas.microsoft.com/office/drawing/2014/main" id="{C349D57B-662E-2F65-CA01-EF9750A3FB2D}"/>
                    </a:ext>
                  </a:extLst>
                </p14:cNvPr>
                <p14:cNvContentPartPr/>
                <p14:nvPr/>
              </p14:nvContentPartPr>
              <p14:xfrm>
                <a:off x="1645363" y="5432366"/>
                <a:ext cx="121320" cy="159840"/>
              </p14:xfrm>
            </p:contentPart>
          </mc:Choice>
          <mc:Fallback>
            <p:pic>
              <p:nvPicPr>
                <p:cNvPr id="520" name="Ink 519">
                  <a:extLst>
                    <a:ext uri="{FF2B5EF4-FFF2-40B4-BE49-F238E27FC236}">
                      <a16:creationId xmlns:a16="http://schemas.microsoft.com/office/drawing/2014/main" id="{C349D57B-662E-2F65-CA01-EF9750A3FB2D}"/>
                    </a:ext>
                  </a:extLst>
                </p:cNvPr>
                <p:cNvPicPr/>
                <p:nvPr/>
              </p:nvPicPr>
              <p:blipFill>
                <a:blip r:embed="rId782"/>
                <a:stretch>
                  <a:fillRect/>
                </a:stretch>
              </p:blipFill>
              <p:spPr>
                <a:xfrm>
                  <a:off x="1627723" y="5414726"/>
                  <a:ext cx="1569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83">
              <p14:nvContentPartPr>
                <p14:cNvPr id="521" name="Ink 520">
                  <a:extLst>
                    <a:ext uri="{FF2B5EF4-FFF2-40B4-BE49-F238E27FC236}">
                      <a16:creationId xmlns:a16="http://schemas.microsoft.com/office/drawing/2014/main" id="{FAC68759-E1F2-BC2A-657B-F79F315BFDEA}"/>
                    </a:ext>
                  </a:extLst>
                </p14:cNvPr>
                <p14:cNvContentPartPr/>
                <p14:nvPr/>
              </p14:nvContentPartPr>
              <p14:xfrm>
                <a:off x="1684963" y="5530646"/>
                <a:ext cx="30960" cy="26640"/>
              </p14:xfrm>
            </p:contentPart>
          </mc:Choice>
          <mc:Fallback>
            <p:pic>
              <p:nvPicPr>
                <p:cNvPr id="521" name="Ink 520">
                  <a:extLst>
                    <a:ext uri="{FF2B5EF4-FFF2-40B4-BE49-F238E27FC236}">
                      <a16:creationId xmlns:a16="http://schemas.microsoft.com/office/drawing/2014/main" id="{FAC68759-E1F2-BC2A-657B-F79F315BFDEA}"/>
                    </a:ext>
                  </a:extLst>
                </p:cNvPr>
                <p:cNvPicPr/>
                <p:nvPr/>
              </p:nvPicPr>
              <p:blipFill>
                <a:blip r:embed="rId784"/>
                <a:stretch>
                  <a:fillRect/>
                </a:stretch>
              </p:blipFill>
              <p:spPr>
                <a:xfrm>
                  <a:off x="1666963" y="5513006"/>
                  <a:ext cx="666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785">
              <p14:nvContentPartPr>
                <p14:cNvPr id="523" name="Ink 522">
                  <a:extLst>
                    <a:ext uri="{FF2B5EF4-FFF2-40B4-BE49-F238E27FC236}">
                      <a16:creationId xmlns:a16="http://schemas.microsoft.com/office/drawing/2014/main" id="{C87CE853-B12A-8E0C-8DA6-5CC2E1939FD3}"/>
                    </a:ext>
                  </a:extLst>
                </p14:cNvPr>
                <p14:cNvContentPartPr/>
                <p14:nvPr/>
              </p14:nvContentPartPr>
              <p14:xfrm>
                <a:off x="1016443" y="5532086"/>
                <a:ext cx="199800" cy="9720"/>
              </p14:xfrm>
            </p:contentPart>
          </mc:Choice>
          <mc:Fallback>
            <p:pic>
              <p:nvPicPr>
                <p:cNvPr id="523" name="Ink 522">
                  <a:extLst>
                    <a:ext uri="{FF2B5EF4-FFF2-40B4-BE49-F238E27FC236}">
                      <a16:creationId xmlns:a16="http://schemas.microsoft.com/office/drawing/2014/main" id="{C87CE853-B12A-8E0C-8DA6-5CC2E1939FD3}"/>
                    </a:ext>
                  </a:extLst>
                </p:cNvPr>
                <p:cNvPicPr/>
                <p:nvPr/>
              </p:nvPicPr>
              <p:blipFill>
                <a:blip r:embed="rId786"/>
                <a:stretch>
                  <a:fillRect/>
                </a:stretch>
              </p:blipFill>
              <p:spPr>
                <a:xfrm>
                  <a:off x="998443" y="5514086"/>
                  <a:ext cx="235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87">
              <p14:nvContentPartPr>
                <p14:cNvPr id="524" name="Ink 523">
                  <a:extLst>
                    <a:ext uri="{FF2B5EF4-FFF2-40B4-BE49-F238E27FC236}">
                      <a16:creationId xmlns:a16="http://schemas.microsoft.com/office/drawing/2014/main" id="{C89F076C-4D1C-3E53-9698-AC5C13D89E53}"/>
                    </a:ext>
                  </a:extLst>
                </p14:cNvPr>
                <p14:cNvContentPartPr/>
                <p14:nvPr/>
              </p14:nvContentPartPr>
              <p14:xfrm>
                <a:off x="1066483" y="5554766"/>
                <a:ext cx="165960" cy="18360"/>
              </p14:xfrm>
            </p:contentPart>
          </mc:Choice>
          <mc:Fallback>
            <p:pic>
              <p:nvPicPr>
                <p:cNvPr id="524" name="Ink 523">
                  <a:extLst>
                    <a:ext uri="{FF2B5EF4-FFF2-40B4-BE49-F238E27FC236}">
                      <a16:creationId xmlns:a16="http://schemas.microsoft.com/office/drawing/2014/main" id="{C89F076C-4D1C-3E53-9698-AC5C13D89E53}"/>
                    </a:ext>
                  </a:extLst>
                </p:cNvPr>
                <p:cNvPicPr/>
                <p:nvPr/>
              </p:nvPicPr>
              <p:blipFill>
                <a:blip r:embed="rId788"/>
                <a:stretch>
                  <a:fillRect/>
                </a:stretch>
              </p:blipFill>
              <p:spPr>
                <a:xfrm>
                  <a:off x="1048483" y="5537126"/>
                  <a:ext cx="2016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789">
              <p14:nvContentPartPr>
                <p14:cNvPr id="525" name="Ink 524">
                  <a:extLst>
                    <a:ext uri="{FF2B5EF4-FFF2-40B4-BE49-F238E27FC236}">
                      <a16:creationId xmlns:a16="http://schemas.microsoft.com/office/drawing/2014/main" id="{94455E03-4C38-BAA4-05D1-23FED26ED838}"/>
                    </a:ext>
                  </a:extLst>
                </p14:cNvPr>
                <p14:cNvContentPartPr/>
                <p14:nvPr/>
              </p14:nvContentPartPr>
              <p14:xfrm>
                <a:off x="1188163" y="5594366"/>
                <a:ext cx="72720" cy="57600"/>
              </p14:xfrm>
            </p:contentPart>
          </mc:Choice>
          <mc:Fallback>
            <p:pic>
              <p:nvPicPr>
                <p:cNvPr id="525" name="Ink 524">
                  <a:extLst>
                    <a:ext uri="{FF2B5EF4-FFF2-40B4-BE49-F238E27FC236}">
                      <a16:creationId xmlns:a16="http://schemas.microsoft.com/office/drawing/2014/main" id="{94455E03-4C38-BAA4-05D1-23FED26ED838}"/>
                    </a:ext>
                  </a:extLst>
                </p:cNvPr>
                <p:cNvPicPr/>
                <p:nvPr/>
              </p:nvPicPr>
              <p:blipFill>
                <a:blip r:embed="rId790"/>
                <a:stretch>
                  <a:fillRect/>
                </a:stretch>
              </p:blipFill>
              <p:spPr>
                <a:xfrm>
                  <a:off x="1170523" y="5576366"/>
                  <a:ext cx="108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791">
              <p14:nvContentPartPr>
                <p14:cNvPr id="526" name="Ink 525">
                  <a:extLst>
                    <a:ext uri="{FF2B5EF4-FFF2-40B4-BE49-F238E27FC236}">
                      <a16:creationId xmlns:a16="http://schemas.microsoft.com/office/drawing/2014/main" id="{C5B2DA14-AF1F-A28C-B5BD-F9E2EB9F126E}"/>
                    </a:ext>
                  </a:extLst>
                </p14:cNvPr>
                <p14:cNvContentPartPr/>
                <p14:nvPr/>
              </p14:nvContentPartPr>
              <p14:xfrm>
                <a:off x="1216603" y="5681486"/>
                <a:ext cx="95400" cy="25920"/>
              </p14:xfrm>
            </p:contentPart>
          </mc:Choice>
          <mc:Fallback>
            <p:pic>
              <p:nvPicPr>
                <p:cNvPr id="526" name="Ink 525">
                  <a:extLst>
                    <a:ext uri="{FF2B5EF4-FFF2-40B4-BE49-F238E27FC236}">
                      <a16:creationId xmlns:a16="http://schemas.microsoft.com/office/drawing/2014/main" id="{C5B2DA14-AF1F-A28C-B5BD-F9E2EB9F126E}"/>
                    </a:ext>
                  </a:extLst>
                </p:cNvPr>
                <p:cNvPicPr/>
                <p:nvPr/>
              </p:nvPicPr>
              <p:blipFill>
                <a:blip r:embed="rId792"/>
                <a:stretch>
                  <a:fillRect/>
                </a:stretch>
              </p:blipFill>
              <p:spPr>
                <a:xfrm>
                  <a:off x="1198603" y="5663846"/>
                  <a:ext cx="1310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93">
              <p14:nvContentPartPr>
                <p14:cNvPr id="527" name="Ink 526">
                  <a:extLst>
                    <a:ext uri="{FF2B5EF4-FFF2-40B4-BE49-F238E27FC236}">
                      <a16:creationId xmlns:a16="http://schemas.microsoft.com/office/drawing/2014/main" id="{EFE4D4BB-6B88-BCEE-985D-0C51598054FC}"/>
                    </a:ext>
                  </a:extLst>
                </p14:cNvPr>
                <p14:cNvContentPartPr/>
                <p14:nvPr/>
              </p14:nvContentPartPr>
              <p14:xfrm>
                <a:off x="917083" y="5700926"/>
                <a:ext cx="258840" cy="10440"/>
              </p14:xfrm>
            </p:contentPart>
          </mc:Choice>
          <mc:Fallback>
            <p:pic>
              <p:nvPicPr>
                <p:cNvPr id="527" name="Ink 526">
                  <a:extLst>
                    <a:ext uri="{FF2B5EF4-FFF2-40B4-BE49-F238E27FC236}">
                      <a16:creationId xmlns:a16="http://schemas.microsoft.com/office/drawing/2014/main" id="{EFE4D4BB-6B88-BCEE-985D-0C51598054FC}"/>
                    </a:ext>
                  </a:extLst>
                </p:cNvPr>
                <p:cNvPicPr/>
                <p:nvPr/>
              </p:nvPicPr>
              <p:blipFill>
                <a:blip r:embed="rId794"/>
                <a:stretch>
                  <a:fillRect/>
                </a:stretch>
              </p:blipFill>
              <p:spPr>
                <a:xfrm>
                  <a:off x="899083" y="5682926"/>
                  <a:ext cx="294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95">
              <p14:nvContentPartPr>
                <p14:cNvPr id="528" name="Ink 527">
                  <a:extLst>
                    <a:ext uri="{FF2B5EF4-FFF2-40B4-BE49-F238E27FC236}">
                      <a16:creationId xmlns:a16="http://schemas.microsoft.com/office/drawing/2014/main" id="{1F672B52-4689-D070-D5C7-3D510024B320}"/>
                    </a:ext>
                  </a:extLst>
                </p14:cNvPr>
                <p14:cNvContentPartPr/>
                <p14:nvPr/>
              </p14:nvContentPartPr>
              <p14:xfrm>
                <a:off x="1086643" y="5737286"/>
                <a:ext cx="173880" cy="82440"/>
              </p14:xfrm>
            </p:contentPart>
          </mc:Choice>
          <mc:Fallback>
            <p:pic>
              <p:nvPicPr>
                <p:cNvPr id="528" name="Ink 527">
                  <a:extLst>
                    <a:ext uri="{FF2B5EF4-FFF2-40B4-BE49-F238E27FC236}">
                      <a16:creationId xmlns:a16="http://schemas.microsoft.com/office/drawing/2014/main" id="{1F672B52-4689-D070-D5C7-3D510024B320}"/>
                    </a:ext>
                  </a:extLst>
                </p:cNvPr>
                <p:cNvPicPr/>
                <p:nvPr/>
              </p:nvPicPr>
              <p:blipFill>
                <a:blip r:embed="rId796"/>
                <a:stretch>
                  <a:fillRect/>
                </a:stretch>
              </p:blipFill>
              <p:spPr>
                <a:xfrm>
                  <a:off x="1069003" y="5719646"/>
                  <a:ext cx="2095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797">
              <p14:nvContentPartPr>
                <p14:cNvPr id="529" name="Ink 528">
                  <a:extLst>
                    <a:ext uri="{FF2B5EF4-FFF2-40B4-BE49-F238E27FC236}">
                      <a16:creationId xmlns:a16="http://schemas.microsoft.com/office/drawing/2014/main" id="{9C89A422-50FD-B034-C5C1-8614F9B5777F}"/>
                    </a:ext>
                  </a:extLst>
                </p14:cNvPr>
                <p14:cNvContentPartPr/>
                <p14:nvPr/>
              </p14:nvContentPartPr>
              <p14:xfrm>
                <a:off x="1187443" y="5614886"/>
                <a:ext cx="83520" cy="12960"/>
              </p14:xfrm>
            </p:contentPart>
          </mc:Choice>
          <mc:Fallback>
            <p:pic>
              <p:nvPicPr>
                <p:cNvPr id="529" name="Ink 528">
                  <a:extLst>
                    <a:ext uri="{FF2B5EF4-FFF2-40B4-BE49-F238E27FC236}">
                      <a16:creationId xmlns:a16="http://schemas.microsoft.com/office/drawing/2014/main" id="{9C89A422-50FD-B034-C5C1-8614F9B5777F}"/>
                    </a:ext>
                  </a:extLst>
                </p:cNvPr>
                <p:cNvPicPr/>
                <p:nvPr/>
              </p:nvPicPr>
              <p:blipFill>
                <a:blip r:embed="rId798"/>
                <a:stretch>
                  <a:fillRect/>
                </a:stretch>
              </p:blipFill>
              <p:spPr>
                <a:xfrm>
                  <a:off x="1169443" y="5596886"/>
                  <a:ext cx="1191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799">
              <p14:nvContentPartPr>
                <p14:cNvPr id="530" name="Ink 529">
                  <a:extLst>
                    <a:ext uri="{FF2B5EF4-FFF2-40B4-BE49-F238E27FC236}">
                      <a16:creationId xmlns:a16="http://schemas.microsoft.com/office/drawing/2014/main" id="{B61B06E0-6994-E88E-4A2C-73B0F3CB7532}"/>
                    </a:ext>
                  </a:extLst>
                </p14:cNvPr>
                <p14:cNvContentPartPr/>
                <p14:nvPr/>
              </p14:nvContentPartPr>
              <p14:xfrm>
                <a:off x="1021123" y="5601566"/>
                <a:ext cx="26640" cy="3240"/>
              </p14:xfrm>
            </p:contentPart>
          </mc:Choice>
          <mc:Fallback>
            <p:pic>
              <p:nvPicPr>
                <p:cNvPr id="530" name="Ink 529">
                  <a:extLst>
                    <a:ext uri="{FF2B5EF4-FFF2-40B4-BE49-F238E27FC236}">
                      <a16:creationId xmlns:a16="http://schemas.microsoft.com/office/drawing/2014/main" id="{B61B06E0-6994-E88E-4A2C-73B0F3CB7532}"/>
                    </a:ext>
                  </a:extLst>
                </p:cNvPr>
                <p:cNvPicPr/>
                <p:nvPr/>
              </p:nvPicPr>
              <p:blipFill>
                <a:blip r:embed="rId800"/>
                <a:stretch>
                  <a:fillRect/>
                </a:stretch>
              </p:blipFill>
              <p:spPr>
                <a:xfrm>
                  <a:off x="1003123" y="5583926"/>
                  <a:ext cx="622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01">
              <p14:nvContentPartPr>
                <p14:cNvPr id="531" name="Ink 530">
                  <a:extLst>
                    <a:ext uri="{FF2B5EF4-FFF2-40B4-BE49-F238E27FC236}">
                      <a16:creationId xmlns:a16="http://schemas.microsoft.com/office/drawing/2014/main" id="{3287A70C-4561-A7AF-7751-50C8B6A5B0A4}"/>
                    </a:ext>
                  </a:extLst>
                </p14:cNvPr>
                <p14:cNvContentPartPr/>
                <p14:nvPr/>
              </p14:nvContentPartPr>
              <p14:xfrm>
                <a:off x="1219483" y="5674646"/>
                <a:ext cx="23040" cy="5760"/>
              </p14:xfrm>
            </p:contentPart>
          </mc:Choice>
          <mc:Fallback>
            <p:pic>
              <p:nvPicPr>
                <p:cNvPr id="531" name="Ink 530">
                  <a:extLst>
                    <a:ext uri="{FF2B5EF4-FFF2-40B4-BE49-F238E27FC236}">
                      <a16:creationId xmlns:a16="http://schemas.microsoft.com/office/drawing/2014/main" id="{3287A70C-4561-A7AF-7751-50C8B6A5B0A4}"/>
                    </a:ext>
                  </a:extLst>
                </p:cNvPr>
                <p:cNvPicPr/>
                <p:nvPr/>
              </p:nvPicPr>
              <p:blipFill>
                <a:blip r:embed="rId802"/>
                <a:stretch>
                  <a:fillRect/>
                </a:stretch>
              </p:blipFill>
              <p:spPr>
                <a:xfrm>
                  <a:off x="1201483" y="5657006"/>
                  <a:ext cx="58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03">
              <p14:nvContentPartPr>
                <p14:cNvPr id="532" name="Ink 531">
                  <a:extLst>
                    <a:ext uri="{FF2B5EF4-FFF2-40B4-BE49-F238E27FC236}">
                      <a16:creationId xmlns:a16="http://schemas.microsoft.com/office/drawing/2014/main" id="{D2382D34-DAD0-7DD5-EC08-89E622F31D1E}"/>
                    </a:ext>
                  </a:extLst>
                </p14:cNvPr>
                <p14:cNvContentPartPr/>
                <p14:nvPr/>
              </p14:nvContentPartPr>
              <p14:xfrm>
                <a:off x="1243603" y="5658446"/>
                <a:ext cx="25560" cy="9720"/>
              </p14:xfrm>
            </p:contentPart>
          </mc:Choice>
          <mc:Fallback>
            <p:pic>
              <p:nvPicPr>
                <p:cNvPr id="532" name="Ink 531">
                  <a:extLst>
                    <a:ext uri="{FF2B5EF4-FFF2-40B4-BE49-F238E27FC236}">
                      <a16:creationId xmlns:a16="http://schemas.microsoft.com/office/drawing/2014/main" id="{D2382D34-DAD0-7DD5-EC08-89E622F31D1E}"/>
                    </a:ext>
                  </a:extLst>
                </p:cNvPr>
                <p:cNvPicPr/>
                <p:nvPr/>
              </p:nvPicPr>
              <p:blipFill>
                <a:blip r:embed="rId804"/>
                <a:stretch>
                  <a:fillRect/>
                </a:stretch>
              </p:blipFill>
              <p:spPr>
                <a:xfrm>
                  <a:off x="1225603" y="5640446"/>
                  <a:ext cx="612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05">
              <p14:nvContentPartPr>
                <p14:cNvPr id="533" name="Ink 532">
                  <a:extLst>
                    <a:ext uri="{FF2B5EF4-FFF2-40B4-BE49-F238E27FC236}">
                      <a16:creationId xmlns:a16="http://schemas.microsoft.com/office/drawing/2014/main" id="{EC128B5D-FA05-C3A3-A129-21088D15A1B6}"/>
                    </a:ext>
                  </a:extLst>
                </p14:cNvPr>
                <p14:cNvContentPartPr/>
                <p14:nvPr/>
              </p14:nvContentPartPr>
              <p14:xfrm>
                <a:off x="1031203" y="5656286"/>
                <a:ext cx="194040" cy="9000"/>
              </p14:xfrm>
            </p:contentPart>
          </mc:Choice>
          <mc:Fallback>
            <p:pic>
              <p:nvPicPr>
                <p:cNvPr id="533" name="Ink 532">
                  <a:extLst>
                    <a:ext uri="{FF2B5EF4-FFF2-40B4-BE49-F238E27FC236}">
                      <a16:creationId xmlns:a16="http://schemas.microsoft.com/office/drawing/2014/main" id="{EC128B5D-FA05-C3A3-A129-21088D15A1B6}"/>
                    </a:ext>
                  </a:extLst>
                </p:cNvPr>
                <p:cNvPicPr/>
                <p:nvPr/>
              </p:nvPicPr>
              <p:blipFill>
                <a:blip r:embed="rId806"/>
                <a:stretch>
                  <a:fillRect/>
                </a:stretch>
              </p:blipFill>
              <p:spPr>
                <a:xfrm>
                  <a:off x="1013563" y="5638286"/>
                  <a:ext cx="229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07">
              <p14:nvContentPartPr>
                <p14:cNvPr id="534" name="Ink 533">
                  <a:extLst>
                    <a:ext uri="{FF2B5EF4-FFF2-40B4-BE49-F238E27FC236}">
                      <a16:creationId xmlns:a16="http://schemas.microsoft.com/office/drawing/2014/main" id="{460A0A4D-FD73-E5D7-201C-0F2CBABA4E49}"/>
                    </a:ext>
                  </a:extLst>
                </p14:cNvPr>
                <p14:cNvContentPartPr/>
                <p14:nvPr/>
              </p14:nvContentPartPr>
              <p14:xfrm>
                <a:off x="1191763" y="5681846"/>
                <a:ext cx="101880" cy="155880"/>
              </p14:xfrm>
            </p:contentPart>
          </mc:Choice>
          <mc:Fallback>
            <p:pic>
              <p:nvPicPr>
                <p:cNvPr id="534" name="Ink 533">
                  <a:extLst>
                    <a:ext uri="{FF2B5EF4-FFF2-40B4-BE49-F238E27FC236}">
                      <a16:creationId xmlns:a16="http://schemas.microsoft.com/office/drawing/2014/main" id="{460A0A4D-FD73-E5D7-201C-0F2CBABA4E49}"/>
                    </a:ext>
                  </a:extLst>
                </p:cNvPr>
                <p:cNvPicPr/>
                <p:nvPr/>
              </p:nvPicPr>
              <p:blipFill>
                <a:blip r:embed="rId808"/>
                <a:stretch>
                  <a:fillRect/>
                </a:stretch>
              </p:blipFill>
              <p:spPr>
                <a:xfrm>
                  <a:off x="1173763" y="5664206"/>
                  <a:ext cx="137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809">
              <p14:nvContentPartPr>
                <p14:cNvPr id="535" name="Ink 534">
                  <a:extLst>
                    <a:ext uri="{FF2B5EF4-FFF2-40B4-BE49-F238E27FC236}">
                      <a16:creationId xmlns:a16="http://schemas.microsoft.com/office/drawing/2014/main" id="{2D7A96F8-23BF-6C6D-4BB7-44174006AD7C}"/>
                    </a:ext>
                  </a:extLst>
                </p14:cNvPr>
                <p14:cNvContentPartPr/>
                <p14:nvPr/>
              </p14:nvContentPartPr>
              <p14:xfrm>
                <a:off x="754723" y="5550446"/>
                <a:ext cx="25920" cy="13680"/>
              </p14:xfrm>
            </p:contentPart>
          </mc:Choice>
          <mc:Fallback>
            <p:pic>
              <p:nvPicPr>
                <p:cNvPr id="535" name="Ink 534">
                  <a:extLst>
                    <a:ext uri="{FF2B5EF4-FFF2-40B4-BE49-F238E27FC236}">
                      <a16:creationId xmlns:a16="http://schemas.microsoft.com/office/drawing/2014/main" id="{2D7A96F8-23BF-6C6D-4BB7-44174006AD7C}"/>
                    </a:ext>
                  </a:extLst>
                </p:cNvPr>
                <p:cNvPicPr/>
                <p:nvPr/>
              </p:nvPicPr>
              <p:blipFill>
                <a:blip r:embed="rId810"/>
                <a:stretch>
                  <a:fillRect/>
                </a:stretch>
              </p:blipFill>
              <p:spPr>
                <a:xfrm>
                  <a:off x="736723" y="5532806"/>
                  <a:ext cx="61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811">
              <p14:nvContentPartPr>
                <p14:cNvPr id="536" name="Ink 535">
                  <a:extLst>
                    <a:ext uri="{FF2B5EF4-FFF2-40B4-BE49-F238E27FC236}">
                      <a16:creationId xmlns:a16="http://schemas.microsoft.com/office/drawing/2014/main" id="{AAD74CD1-6156-BEFC-46F1-16AFE9AB3C28}"/>
                    </a:ext>
                  </a:extLst>
                </p14:cNvPr>
                <p14:cNvContentPartPr/>
                <p14:nvPr/>
              </p14:nvContentPartPr>
              <p14:xfrm>
                <a:off x="782443" y="5559806"/>
                <a:ext cx="87840" cy="39960"/>
              </p14:xfrm>
            </p:contentPart>
          </mc:Choice>
          <mc:Fallback>
            <p:pic>
              <p:nvPicPr>
                <p:cNvPr id="536" name="Ink 535">
                  <a:extLst>
                    <a:ext uri="{FF2B5EF4-FFF2-40B4-BE49-F238E27FC236}">
                      <a16:creationId xmlns:a16="http://schemas.microsoft.com/office/drawing/2014/main" id="{AAD74CD1-6156-BEFC-46F1-16AFE9AB3C28}"/>
                    </a:ext>
                  </a:extLst>
                </p:cNvPr>
                <p:cNvPicPr/>
                <p:nvPr/>
              </p:nvPicPr>
              <p:blipFill>
                <a:blip r:embed="rId812"/>
                <a:stretch>
                  <a:fillRect/>
                </a:stretch>
              </p:blipFill>
              <p:spPr>
                <a:xfrm>
                  <a:off x="764803" y="5541806"/>
                  <a:ext cx="1234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813">
              <p14:nvContentPartPr>
                <p14:cNvPr id="537" name="Ink 536">
                  <a:extLst>
                    <a:ext uri="{FF2B5EF4-FFF2-40B4-BE49-F238E27FC236}">
                      <a16:creationId xmlns:a16="http://schemas.microsoft.com/office/drawing/2014/main" id="{171438DF-2EA2-F347-760F-0B3E0AD1C881}"/>
                    </a:ext>
                  </a:extLst>
                </p14:cNvPr>
                <p14:cNvContentPartPr/>
                <p14:nvPr/>
              </p14:nvContentPartPr>
              <p14:xfrm>
                <a:off x="693883" y="5630366"/>
                <a:ext cx="238320" cy="5760"/>
              </p14:xfrm>
            </p:contentPart>
          </mc:Choice>
          <mc:Fallback>
            <p:pic>
              <p:nvPicPr>
                <p:cNvPr id="537" name="Ink 536">
                  <a:extLst>
                    <a:ext uri="{FF2B5EF4-FFF2-40B4-BE49-F238E27FC236}">
                      <a16:creationId xmlns:a16="http://schemas.microsoft.com/office/drawing/2014/main" id="{171438DF-2EA2-F347-760F-0B3E0AD1C881}"/>
                    </a:ext>
                  </a:extLst>
                </p:cNvPr>
                <p:cNvPicPr/>
                <p:nvPr/>
              </p:nvPicPr>
              <p:blipFill>
                <a:blip r:embed="rId814"/>
                <a:stretch>
                  <a:fillRect/>
                </a:stretch>
              </p:blipFill>
              <p:spPr>
                <a:xfrm>
                  <a:off x="676243" y="5612726"/>
                  <a:ext cx="273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15">
              <p14:nvContentPartPr>
                <p14:cNvPr id="538" name="Ink 537">
                  <a:extLst>
                    <a:ext uri="{FF2B5EF4-FFF2-40B4-BE49-F238E27FC236}">
                      <a16:creationId xmlns:a16="http://schemas.microsoft.com/office/drawing/2014/main" id="{242495BD-671B-81A9-5216-90E4E4BDFA8C}"/>
                    </a:ext>
                  </a:extLst>
                </p14:cNvPr>
                <p14:cNvContentPartPr/>
                <p14:nvPr/>
              </p14:nvContentPartPr>
              <p14:xfrm>
                <a:off x="732403" y="5699126"/>
                <a:ext cx="83160" cy="3600"/>
              </p14:xfrm>
            </p:contentPart>
          </mc:Choice>
          <mc:Fallback>
            <p:pic>
              <p:nvPicPr>
                <p:cNvPr id="538" name="Ink 537">
                  <a:extLst>
                    <a:ext uri="{FF2B5EF4-FFF2-40B4-BE49-F238E27FC236}">
                      <a16:creationId xmlns:a16="http://schemas.microsoft.com/office/drawing/2014/main" id="{242495BD-671B-81A9-5216-90E4E4BDFA8C}"/>
                    </a:ext>
                  </a:extLst>
                </p:cNvPr>
                <p:cNvPicPr/>
                <p:nvPr/>
              </p:nvPicPr>
              <p:blipFill>
                <a:blip r:embed="rId816"/>
                <a:stretch>
                  <a:fillRect/>
                </a:stretch>
              </p:blipFill>
              <p:spPr>
                <a:xfrm>
                  <a:off x="714763" y="5681486"/>
                  <a:ext cx="118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17">
              <p14:nvContentPartPr>
                <p14:cNvPr id="539" name="Ink 538">
                  <a:extLst>
                    <a:ext uri="{FF2B5EF4-FFF2-40B4-BE49-F238E27FC236}">
                      <a16:creationId xmlns:a16="http://schemas.microsoft.com/office/drawing/2014/main" id="{0C8B744A-19AA-3218-1AF2-6445DE8372DA}"/>
                    </a:ext>
                  </a:extLst>
                </p14:cNvPr>
                <p14:cNvContentPartPr/>
                <p14:nvPr/>
              </p14:nvContentPartPr>
              <p14:xfrm>
                <a:off x="715123" y="5726846"/>
                <a:ext cx="183600" cy="40320"/>
              </p14:xfrm>
            </p:contentPart>
          </mc:Choice>
          <mc:Fallback>
            <p:pic>
              <p:nvPicPr>
                <p:cNvPr id="539" name="Ink 538">
                  <a:extLst>
                    <a:ext uri="{FF2B5EF4-FFF2-40B4-BE49-F238E27FC236}">
                      <a16:creationId xmlns:a16="http://schemas.microsoft.com/office/drawing/2014/main" id="{0C8B744A-19AA-3218-1AF2-6445DE8372DA}"/>
                    </a:ext>
                  </a:extLst>
                </p:cNvPr>
                <p:cNvPicPr/>
                <p:nvPr/>
              </p:nvPicPr>
              <p:blipFill>
                <a:blip r:embed="rId818"/>
                <a:stretch>
                  <a:fillRect/>
                </a:stretch>
              </p:blipFill>
              <p:spPr>
                <a:xfrm>
                  <a:off x="697123" y="5708846"/>
                  <a:ext cx="219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819">
              <p14:nvContentPartPr>
                <p14:cNvPr id="540" name="Ink 539">
                  <a:extLst>
                    <a:ext uri="{FF2B5EF4-FFF2-40B4-BE49-F238E27FC236}">
                      <a16:creationId xmlns:a16="http://schemas.microsoft.com/office/drawing/2014/main" id="{D3D6F5EE-78CF-7E21-363A-9DE53A4CA82E}"/>
                    </a:ext>
                  </a:extLst>
                </p14:cNvPr>
                <p14:cNvContentPartPr/>
                <p14:nvPr/>
              </p14:nvContentPartPr>
              <p14:xfrm>
                <a:off x="715483" y="5597246"/>
                <a:ext cx="136440" cy="53640"/>
              </p14:xfrm>
            </p:contentPart>
          </mc:Choice>
          <mc:Fallback>
            <p:pic>
              <p:nvPicPr>
                <p:cNvPr id="540" name="Ink 539">
                  <a:extLst>
                    <a:ext uri="{FF2B5EF4-FFF2-40B4-BE49-F238E27FC236}">
                      <a16:creationId xmlns:a16="http://schemas.microsoft.com/office/drawing/2014/main" id="{D3D6F5EE-78CF-7E21-363A-9DE53A4CA82E}"/>
                    </a:ext>
                  </a:extLst>
                </p:cNvPr>
                <p:cNvPicPr/>
                <p:nvPr/>
              </p:nvPicPr>
              <p:blipFill>
                <a:blip r:embed="rId820"/>
                <a:stretch>
                  <a:fillRect/>
                </a:stretch>
              </p:blipFill>
              <p:spPr>
                <a:xfrm>
                  <a:off x="697843" y="5579606"/>
                  <a:ext cx="172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821">
              <p14:nvContentPartPr>
                <p14:cNvPr id="541" name="Ink 540">
                  <a:extLst>
                    <a:ext uri="{FF2B5EF4-FFF2-40B4-BE49-F238E27FC236}">
                      <a16:creationId xmlns:a16="http://schemas.microsoft.com/office/drawing/2014/main" id="{739A91B3-3A5A-4A56-7D5F-457DA687E10C}"/>
                    </a:ext>
                  </a:extLst>
                </p14:cNvPr>
                <p14:cNvContentPartPr/>
                <p14:nvPr/>
              </p14:nvContentPartPr>
              <p14:xfrm>
                <a:off x="717283" y="5266406"/>
                <a:ext cx="167040" cy="12240"/>
              </p14:xfrm>
            </p:contentPart>
          </mc:Choice>
          <mc:Fallback>
            <p:pic>
              <p:nvPicPr>
                <p:cNvPr id="541" name="Ink 540">
                  <a:extLst>
                    <a:ext uri="{FF2B5EF4-FFF2-40B4-BE49-F238E27FC236}">
                      <a16:creationId xmlns:a16="http://schemas.microsoft.com/office/drawing/2014/main" id="{739A91B3-3A5A-4A56-7D5F-457DA687E10C}"/>
                    </a:ext>
                  </a:extLst>
                </p:cNvPr>
                <p:cNvPicPr/>
                <p:nvPr/>
              </p:nvPicPr>
              <p:blipFill>
                <a:blip r:embed="rId822"/>
                <a:stretch>
                  <a:fillRect/>
                </a:stretch>
              </p:blipFill>
              <p:spPr>
                <a:xfrm>
                  <a:off x="699643" y="5248406"/>
                  <a:ext cx="2026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23">
              <p14:nvContentPartPr>
                <p14:cNvPr id="542" name="Ink 541">
                  <a:extLst>
                    <a:ext uri="{FF2B5EF4-FFF2-40B4-BE49-F238E27FC236}">
                      <a16:creationId xmlns:a16="http://schemas.microsoft.com/office/drawing/2014/main" id="{28239526-AA1A-7B01-ADC5-60D085382547}"/>
                    </a:ext>
                  </a:extLst>
                </p14:cNvPr>
                <p14:cNvContentPartPr/>
                <p14:nvPr/>
              </p14:nvContentPartPr>
              <p14:xfrm>
                <a:off x="695683" y="5283686"/>
                <a:ext cx="159840" cy="27360"/>
              </p14:xfrm>
            </p:contentPart>
          </mc:Choice>
          <mc:Fallback>
            <p:pic>
              <p:nvPicPr>
                <p:cNvPr id="542" name="Ink 541">
                  <a:extLst>
                    <a:ext uri="{FF2B5EF4-FFF2-40B4-BE49-F238E27FC236}">
                      <a16:creationId xmlns:a16="http://schemas.microsoft.com/office/drawing/2014/main" id="{28239526-AA1A-7B01-ADC5-60D085382547}"/>
                    </a:ext>
                  </a:extLst>
                </p:cNvPr>
                <p:cNvPicPr/>
                <p:nvPr/>
              </p:nvPicPr>
              <p:blipFill>
                <a:blip r:embed="rId824"/>
                <a:stretch>
                  <a:fillRect/>
                </a:stretch>
              </p:blipFill>
              <p:spPr>
                <a:xfrm>
                  <a:off x="678043" y="5266046"/>
                  <a:ext cx="1954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825">
              <p14:nvContentPartPr>
                <p14:cNvPr id="543" name="Ink 542">
                  <a:extLst>
                    <a:ext uri="{FF2B5EF4-FFF2-40B4-BE49-F238E27FC236}">
                      <a16:creationId xmlns:a16="http://schemas.microsoft.com/office/drawing/2014/main" id="{D2A7423E-0BA1-8B10-2230-0C673408327D}"/>
                    </a:ext>
                  </a:extLst>
                </p14:cNvPr>
                <p14:cNvContentPartPr/>
                <p14:nvPr/>
              </p14:nvContentPartPr>
              <p14:xfrm>
                <a:off x="745003" y="5369726"/>
                <a:ext cx="106200" cy="12960"/>
              </p14:xfrm>
            </p:contentPart>
          </mc:Choice>
          <mc:Fallback>
            <p:pic>
              <p:nvPicPr>
                <p:cNvPr id="543" name="Ink 542">
                  <a:extLst>
                    <a:ext uri="{FF2B5EF4-FFF2-40B4-BE49-F238E27FC236}">
                      <a16:creationId xmlns:a16="http://schemas.microsoft.com/office/drawing/2014/main" id="{D2A7423E-0BA1-8B10-2230-0C673408327D}"/>
                    </a:ext>
                  </a:extLst>
                </p:cNvPr>
                <p:cNvPicPr/>
                <p:nvPr/>
              </p:nvPicPr>
              <p:blipFill>
                <a:blip r:embed="rId826"/>
                <a:stretch>
                  <a:fillRect/>
                </a:stretch>
              </p:blipFill>
              <p:spPr>
                <a:xfrm>
                  <a:off x="727003" y="5351726"/>
                  <a:ext cx="141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27">
              <p14:nvContentPartPr>
                <p14:cNvPr id="544" name="Ink 543">
                  <a:extLst>
                    <a:ext uri="{FF2B5EF4-FFF2-40B4-BE49-F238E27FC236}">
                      <a16:creationId xmlns:a16="http://schemas.microsoft.com/office/drawing/2014/main" id="{DB348F77-006B-84EE-634E-F4C5F7A50274}"/>
                    </a:ext>
                  </a:extLst>
                </p14:cNvPr>
                <p14:cNvContentPartPr/>
                <p14:nvPr/>
              </p14:nvContentPartPr>
              <p14:xfrm>
                <a:off x="691003" y="5390606"/>
                <a:ext cx="29880" cy="3960"/>
              </p14:xfrm>
            </p:contentPart>
          </mc:Choice>
          <mc:Fallback>
            <p:pic>
              <p:nvPicPr>
                <p:cNvPr id="544" name="Ink 543">
                  <a:extLst>
                    <a:ext uri="{FF2B5EF4-FFF2-40B4-BE49-F238E27FC236}">
                      <a16:creationId xmlns:a16="http://schemas.microsoft.com/office/drawing/2014/main" id="{DB348F77-006B-84EE-634E-F4C5F7A50274}"/>
                    </a:ext>
                  </a:extLst>
                </p:cNvPr>
                <p:cNvPicPr/>
                <p:nvPr/>
              </p:nvPicPr>
              <p:blipFill>
                <a:blip r:embed="rId828"/>
                <a:stretch>
                  <a:fillRect/>
                </a:stretch>
              </p:blipFill>
              <p:spPr>
                <a:xfrm>
                  <a:off x="673363" y="5372606"/>
                  <a:ext cx="65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829">
              <p14:nvContentPartPr>
                <p14:cNvPr id="545" name="Ink 544">
                  <a:extLst>
                    <a:ext uri="{FF2B5EF4-FFF2-40B4-BE49-F238E27FC236}">
                      <a16:creationId xmlns:a16="http://schemas.microsoft.com/office/drawing/2014/main" id="{EB5A22D5-3320-8A7F-C7C7-D4884C61AB5E}"/>
                    </a:ext>
                  </a:extLst>
                </p14:cNvPr>
                <p14:cNvContentPartPr/>
                <p14:nvPr/>
              </p14:nvContentPartPr>
              <p14:xfrm>
                <a:off x="763363" y="5403926"/>
                <a:ext cx="263160" cy="15840"/>
              </p14:xfrm>
            </p:contentPart>
          </mc:Choice>
          <mc:Fallback>
            <p:pic>
              <p:nvPicPr>
                <p:cNvPr id="545" name="Ink 544">
                  <a:extLst>
                    <a:ext uri="{FF2B5EF4-FFF2-40B4-BE49-F238E27FC236}">
                      <a16:creationId xmlns:a16="http://schemas.microsoft.com/office/drawing/2014/main" id="{EB5A22D5-3320-8A7F-C7C7-D4884C61AB5E}"/>
                    </a:ext>
                  </a:extLst>
                </p:cNvPr>
                <p:cNvPicPr/>
                <p:nvPr/>
              </p:nvPicPr>
              <p:blipFill>
                <a:blip r:embed="rId830"/>
                <a:stretch>
                  <a:fillRect/>
                </a:stretch>
              </p:blipFill>
              <p:spPr>
                <a:xfrm>
                  <a:off x="745723" y="5386286"/>
                  <a:ext cx="298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831">
              <p14:nvContentPartPr>
                <p14:cNvPr id="546" name="Ink 545">
                  <a:extLst>
                    <a:ext uri="{FF2B5EF4-FFF2-40B4-BE49-F238E27FC236}">
                      <a16:creationId xmlns:a16="http://schemas.microsoft.com/office/drawing/2014/main" id="{DCF65AC6-CA43-D087-AD78-48FF3D8A3448}"/>
                    </a:ext>
                  </a:extLst>
                </p14:cNvPr>
                <p14:cNvContentPartPr/>
                <p14:nvPr/>
              </p14:nvContentPartPr>
              <p14:xfrm>
                <a:off x="867043" y="5330846"/>
                <a:ext cx="120600" cy="24120"/>
              </p14:xfrm>
            </p:contentPart>
          </mc:Choice>
          <mc:Fallback>
            <p:pic>
              <p:nvPicPr>
                <p:cNvPr id="546" name="Ink 545">
                  <a:extLst>
                    <a:ext uri="{FF2B5EF4-FFF2-40B4-BE49-F238E27FC236}">
                      <a16:creationId xmlns:a16="http://schemas.microsoft.com/office/drawing/2014/main" id="{DCF65AC6-CA43-D087-AD78-48FF3D8A3448}"/>
                    </a:ext>
                  </a:extLst>
                </p:cNvPr>
                <p:cNvPicPr/>
                <p:nvPr/>
              </p:nvPicPr>
              <p:blipFill>
                <a:blip r:embed="rId832"/>
                <a:stretch>
                  <a:fillRect/>
                </a:stretch>
              </p:blipFill>
              <p:spPr>
                <a:xfrm>
                  <a:off x="849043" y="5313206"/>
                  <a:ext cx="156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833">
              <p14:nvContentPartPr>
                <p14:cNvPr id="548" name="Ink 547">
                  <a:extLst>
                    <a:ext uri="{FF2B5EF4-FFF2-40B4-BE49-F238E27FC236}">
                      <a16:creationId xmlns:a16="http://schemas.microsoft.com/office/drawing/2014/main" id="{21439698-9889-3758-09C9-99BBB7BD4363}"/>
                    </a:ext>
                  </a:extLst>
                </p14:cNvPr>
                <p14:cNvContentPartPr/>
                <p14:nvPr/>
              </p14:nvContentPartPr>
              <p14:xfrm>
                <a:off x="738163" y="5380166"/>
                <a:ext cx="19080" cy="9720"/>
              </p14:xfrm>
            </p:contentPart>
          </mc:Choice>
          <mc:Fallback>
            <p:pic>
              <p:nvPicPr>
                <p:cNvPr id="548" name="Ink 547">
                  <a:extLst>
                    <a:ext uri="{FF2B5EF4-FFF2-40B4-BE49-F238E27FC236}">
                      <a16:creationId xmlns:a16="http://schemas.microsoft.com/office/drawing/2014/main" id="{21439698-9889-3758-09C9-99BBB7BD4363}"/>
                    </a:ext>
                  </a:extLst>
                </p:cNvPr>
                <p:cNvPicPr/>
                <p:nvPr/>
              </p:nvPicPr>
              <p:blipFill>
                <a:blip r:embed="rId834"/>
                <a:stretch>
                  <a:fillRect/>
                </a:stretch>
              </p:blipFill>
              <p:spPr>
                <a:xfrm>
                  <a:off x="720523" y="5362526"/>
                  <a:ext cx="547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35">
              <p14:nvContentPartPr>
                <p14:cNvPr id="549" name="Ink 548">
                  <a:extLst>
                    <a:ext uri="{FF2B5EF4-FFF2-40B4-BE49-F238E27FC236}">
                      <a16:creationId xmlns:a16="http://schemas.microsoft.com/office/drawing/2014/main" id="{F38C350E-47AE-512C-0B18-4DE9F7D044B0}"/>
                    </a:ext>
                  </a:extLst>
                </p14:cNvPr>
                <p14:cNvContentPartPr/>
                <p14:nvPr/>
              </p14:nvContentPartPr>
              <p14:xfrm>
                <a:off x="1598203" y="5640343"/>
                <a:ext cx="107280" cy="50400"/>
              </p14:xfrm>
            </p:contentPart>
          </mc:Choice>
          <mc:Fallback>
            <p:pic>
              <p:nvPicPr>
                <p:cNvPr id="549" name="Ink 548">
                  <a:extLst>
                    <a:ext uri="{FF2B5EF4-FFF2-40B4-BE49-F238E27FC236}">
                      <a16:creationId xmlns:a16="http://schemas.microsoft.com/office/drawing/2014/main" id="{F38C350E-47AE-512C-0B18-4DE9F7D044B0}"/>
                    </a:ext>
                  </a:extLst>
                </p:cNvPr>
                <p:cNvPicPr/>
                <p:nvPr/>
              </p:nvPicPr>
              <p:blipFill>
                <a:blip r:embed="rId836"/>
                <a:stretch>
                  <a:fillRect/>
                </a:stretch>
              </p:blipFill>
              <p:spPr>
                <a:xfrm>
                  <a:off x="1580563" y="5622343"/>
                  <a:ext cx="1429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37">
              <p14:nvContentPartPr>
                <p14:cNvPr id="550" name="Ink 549">
                  <a:extLst>
                    <a:ext uri="{FF2B5EF4-FFF2-40B4-BE49-F238E27FC236}">
                      <a16:creationId xmlns:a16="http://schemas.microsoft.com/office/drawing/2014/main" id="{B49D5A0B-F55A-CF76-8B48-457F5330CB9D}"/>
                    </a:ext>
                  </a:extLst>
                </p14:cNvPr>
                <p14:cNvContentPartPr/>
                <p14:nvPr/>
              </p14:nvContentPartPr>
              <p14:xfrm>
                <a:off x="1361683" y="5798743"/>
                <a:ext cx="50400" cy="19080"/>
              </p14:xfrm>
            </p:contentPart>
          </mc:Choice>
          <mc:Fallback>
            <p:pic>
              <p:nvPicPr>
                <p:cNvPr id="550" name="Ink 549">
                  <a:extLst>
                    <a:ext uri="{FF2B5EF4-FFF2-40B4-BE49-F238E27FC236}">
                      <a16:creationId xmlns:a16="http://schemas.microsoft.com/office/drawing/2014/main" id="{B49D5A0B-F55A-CF76-8B48-457F5330CB9D}"/>
                    </a:ext>
                  </a:extLst>
                </p:cNvPr>
                <p:cNvPicPr/>
                <p:nvPr/>
              </p:nvPicPr>
              <p:blipFill>
                <a:blip r:embed="rId838"/>
                <a:stretch>
                  <a:fillRect/>
                </a:stretch>
              </p:blipFill>
              <p:spPr>
                <a:xfrm>
                  <a:off x="1343683" y="5781103"/>
                  <a:ext cx="860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839">
              <p14:nvContentPartPr>
                <p14:cNvPr id="551" name="Ink 550">
                  <a:extLst>
                    <a:ext uri="{FF2B5EF4-FFF2-40B4-BE49-F238E27FC236}">
                      <a16:creationId xmlns:a16="http://schemas.microsoft.com/office/drawing/2014/main" id="{16C6EB6B-FC80-F59E-CC71-6A5C0F376059}"/>
                    </a:ext>
                  </a:extLst>
                </p14:cNvPr>
                <p14:cNvContentPartPr/>
                <p14:nvPr/>
              </p14:nvContentPartPr>
              <p14:xfrm>
                <a:off x="1323883" y="5637463"/>
                <a:ext cx="373320" cy="211680"/>
              </p14:xfrm>
            </p:contentPart>
          </mc:Choice>
          <mc:Fallback>
            <p:pic>
              <p:nvPicPr>
                <p:cNvPr id="551" name="Ink 550">
                  <a:extLst>
                    <a:ext uri="{FF2B5EF4-FFF2-40B4-BE49-F238E27FC236}">
                      <a16:creationId xmlns:a16="http://schemas.microsoft.com/office/drawing/2014/main" id="{16C6EB6B-FC80-F59E-CC71-6A5C0F376059}"/>
                    </a:ext>
                  </a:extLst>
                </p:cNvPr>
                <p:cNvPicPr/>
                <p:nvPr/>
              </p:nvPicPr>
              <p:blipFill>
                <a:blip r:embed="rId840"/>
                <a:stretch>
                  <a:fillRect/>
                </a:stretch>
              </p:blipFill>
              <p:spPr>
                <a:xfrm>
                  <a:off x="1306243" y="5619463"/>
                  <a:ext cx="4089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41">
              <p14:nvContentPartPr>
                <p14:cNvPr id="552" name="Ink 551">
                  <a:extLst>
                    <a:ext uri="{FF2B5EF4-FFF2-40B4-BE49-F238E27FC236}">
                      <a16:creationId xmlns:a16="http://schemas.microsoft.com/office/drawing/2014/main" id="{3E41BB27-5746-2F5C-A608-CE0890BE5274}"/>
                    </a:ext>
                  </a:extLst>
                </p14:cNvPr>
                <p14:cNvContentPartPr/>
                <p14:nvPr/>
              </p14:nvContentPartPr>
              <p14:xfrm>
                <a:off x="1605403" y="5633143"/>
                <a:ext cx="66240" cy="32400"/>
              </p14:xfrm>
            </p:contentPart>
          </mc:Choice>
          <mc:Fallback>
            <p:pic>
              <p:nvPicPr>
                <p:cNvPr id="552" name="Ink 551">
                  <a:extLst>
                    <a:ext uri="{FF2B5EF4-FFF2-40B4-BE49-F238E27FC236}">
                      <a16:creationId xmlns:a16="http://schemas.microsoft.com/office/drawing/2014/main" id="{3E41BB27-5746-2F5C-A608-CE0890BE5274}"/>
                    </a:ext>
                  </a:extLst>
                </p:cNvPr>
                <p:cNvPicPr/>
                <p:nvPr/>
              </p:nvPicPr>
              <p:blipFill>
                <a:blip r:embed="rId842"/>
                <a:stretch>
                  <a:fillRect/>
                </a:stretch>
              </p:blipFill>
              <p:spPr>
                <a:xfrm>
                  <a:off x="1587763" y="5615503"/>
                  <a:ext cx="1018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843">
              <p14:nvContentPartPr>
                <p14:cNvPr id="553" name="Ink 552">
                  <a:extLst>
                    <a:ext uri="{FF2B5EF4-FFF2-40B4-BE49-F238E27FC236}">
                      <a16:creationId xmlns:a16="http://schemas.microsoft.com/office/drawing/2014/main" id="{CA9D52E5-E9D5-1713-6190-7A56DF468BE3}"/>
                    </a:ext>
                  </a:extLst>
                </p14:cNvPr>
                <p14:cNvContentPartPr/>
                <p14:nvPr/>
              </p14:nvContentPartPr>
              <p14:xfrm>
                <a:off x="1339363" y="5657623"/>
                <a:ext cx="372240" cy="219600"/>
              </p14:xfrm>
            </p:contentPart>
          </mc:Choice>
          <mc:Fallback>
            <p:pic>
              <p:nvPicPr>
                <p:cNvPr id="553" name="Ink 552">
                  <a:extLst>
                    <a:ext uri="{FF2B5EF4-FFF2-40B4-BE49-F238E27FC236}">
                      <a16:creationId xmlns:a16="http://schemas.microsoft.com/office/drawing/2014/main" id="{CA9D52E5-E9D5-1713-6190-7A56DF468BE3}"/>
                    </a:ext>
                  </a:extLst>
                </p:cNvPr>
                <p:cNvPicPr/>
                <p:nvPr/>
              </p:nvPicPr>
              <p:blipFill>
                <a:blip r:embed="rId844"/>
                <a:stretch>
                  <a:fillRect/>
                </a:stretch>
              </p:blipFill>
              <p:spPr>
                <a:xfrm>
                  <a:off x="1321363" y="5639983"/>
                  <a:ext cx="4078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845">
              <p14:nvContentPartPr>
                <p14:cNvPr id="554" name="Ink 553">
                  <a:extLst>
                    <a:ext uri="{FF2B5EF4-FFF2-40B4-BE49-F238E27FC236}">
                      <a16:creationId xmlns:a16="http://schemas.microsoft.com/office/drawing/2014/main" id="{5868BE94-2F46-40E0-DBDF-11C9E0E08B3C}"/>
                    </a:ext>
                  </a:extLst>
                </p14:cNvPr>
                <p14:cNvContentPartPr/>
                <p14:nvPr/>
              </p14:nvContentPartPr>
              <p14:xfrm>
                <a:off x="1624483" y="5795863"/>
                <a:ext cx="27720" cy="16560"/>
              </p14:xfrm>
            </p:contentPart>
          </mc:Choice>
          <mc:Fallback>
            <p:pic>
              <p:nvPicPr>
                <p:cNvPr id="554" name="Ink 553">
                  <a:extLst>
                    <a:ext uri="{FF2B5EF4-FFF2-40B4-BE49-F238E27FC236}">
                      <a16:creationId xmlns:a16="http://schemas.microsoft.com/office/drawing/2014/main" id="{5868BE94-2F46-40E0-DBDF-11C9E0E08B3C}"/>
                    </a:ext>
                  </a:extLst>
                </p:cNvPr>
                <p:cNvPicPr/>
                <p:nvPr/>
              </p:nvPicPr>
              <p:blipFill>
                <a:blip r:embed="rId846"/>
                <a:stretch>
                  <a:fillRect/>
                </a:stretch>
              </p:blipFill>
              <p:spPr>
                <a:xfrm>
                  <a:off x="1606843" y="5778223"/>
                  <a:ext cx="633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847">
              <p14:nvContentPartPr>
                <p14:cNvPr id="555" name="Ink 554">
                  <a:extLst>
                    <a:ext uri="{FF2B5EF4-FFF2-40B4-BE49-F238E27FC236}">
                      <a16:creationId xmlns:a16="http://schemas.microsoft.com/office/drawing/2014/main" id="{BA157DA0-3EF5-6ACA-D1AF-CB2EDC17EB4F}"/>
                    </a:ext>
                  </a:extLst>
                </p14:cNvPr>
                <p14:cNvContentPartPr/>
                <p14:nvPr/>
              </p14:nvContentPartPr>
              <p14:xfrm>
                <a:off x="1582363" y="5769943"/>
                <a:ext cx="154440" cy="70200"/>
              </p14:xfrm>
            </p:contentPart>
          </mc:Choice>
          <mc:Fallback>
            <p:pic>
              <p:nvPicPr>
                <p:cNvPr id="555" name="Ink 554">
                  <a:extLst>
                    <a:ext uri="{FF2B5EF4-FFF2-40B4-BE49-F238E27FC236}">
                      <a16:creationId xmlns:a16="http://schemas.microsoft.com/office/drawing/2014/main" id="{BA157DA0-3EF5-6ACA-D1AF-CB2EDC17EB4F}"/>
                    </a:ext>
                  </a:extLst>
                </p:cNvPr>
                <p:cNvPicPr/>
                <p:nvPr/>
              </p:nvPicPr>
              <p:blipFill>
                <a:blip r:embed="rId848"/>
                <a:stretch>
                  <a:fillRect/>
                </a:stretch>
              </p:blipFill>
              <p:spPr>
                <a:xfrm>
                  <a:off x="1564363" y="5752303"/>
                  <a:ext cx="1900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49">
              <p14:nvContentPartPr>
                <p14:cNvPr id="556" name="Ink 555">
                  <a:extLst>
                    <a:ext uri="{FF2B5EF4-FFF2-40B4-BE49-F238E27FC236}">
                      <a16:creationId xmlns:a16="http://schemas.microsoft.com/office/drawing/2014/main" id="{E505738F-2E85-2DB9-5491-E5E8A35A687D}"/>
                    </a:ext>
                  </a:extLst>
                </p14:cNvPr>
                <p14:cNvContentPartPr/>
                <p14:nvPr/>
              </p14:nvContentPartPr>
              <p14:xfrm>
                <a:off x="1562203" y="5857783"/>
                <a:ext cx="36720" cy="18720"/>
              </p14:xfrm>
            </p:contentPart>
          </mc:Choice>
          <mc:Fallback>
            <p:pic>
              <p:nvPicPr>
                <p:cNvPr id="556" name="Ink 555">
                  <a:extLst>
                    <a:ext uri="{FF2B5EF4-FFF2-40B4-BE49-F238E27FC236}">
                      <a16:creationId xmlns:a16="http://schemas.microsoft.com/office/drawing/2014/main" id="{E505738F-2E85-2DB9-5491-E5E8A35A687D}"/>
                    </a:ext>
                  </a:extLst>
                </p:cNvPr>
                <p:cNvPicPr/>
                <p:nvPr/>
              </p:nvPicPr>
              <p:blipFill>
                <a:blip r:embed="rId850"/>
                <a:stretch>
                  <a:fillRect/>
                </a:stretch>
              </p:blipFill>
              <p:spPr>
                <a:xfrm>
                  <a:off x="1544203" y="5839783"/>
                  <a:ext cx="72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51">
              <p14:nvContentPartPr>
                <p14:cNvPr id="557" name="Ink 556">
                  <a:extLst>
                    <a:ext uri="{FF2B5EF4-FFF2-40B4-BE49-F238E27FC236}">
                      <a16:creationId xmlns:a16="http://schemas.microsoft.com/office/drawing/2014/main" id="{ABB3E035-3947-3B58-08CF-9AF28C26F887}"/>
                    </a:ext>
                  </a:extLst>
                </p14:cNvPr>
                <p14:cNvContentPartPr/>
                <p14:nvPr/>
              </p14:nvContentPartPr>
              <p14:xfrm>
                <a:off x="1345123" y="5891623"/>
                <a:ext cx="256320" cy="119880"/>
              </p14:xfrm>
            </p:contentPart>
          </mc:Choice>
          <mc:Fallback>
            <p:pic>
              <p:nvPicPr>
                <p:cNvPr id="557" name="Ink 556">
                  <a:extLst>
                    <a:ext uri="{FF2B5EF4-FFF2-40B4-BE49-F238E27FC236}">
                      <a16:creationId xmlns:a16="http://schemas.microsoft.com/office/drawing/2014/main" id="{ABB3E035-3947-3B58-08CF-9AF28C26F887}"/>
                    </a:ext>
                  </a:extLst>
                </p:cNvPr>
                <p:cNvPicPr/>
                <p:nvPr/>
              </p:nvPicPr>
              <p:blipFill>
                <a:blip r:embed="rId852"/>
                <a:stretch>
                  <a:fillRect/>
                </a:stretch>
              </p:blipFill>
              <p:spPr>
                <a:xfrm>
                  <a:off x="1327123" y="5873623"/>
                  <a:ext cx="291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853">
              <p14:nvContentPartPr>
                <p14:cNvPr id="558" name="Ink 557">
                  <a:extLst>
                    <a:ext uri="{FF2B5EF4-FFF2-40B4-BE49-F238E27FC236}">
                      <a16:creationId xmlns:a16="http://schemas.microsoft.com/office/drawing/2014/main" id="{8119AC87-3C2F-5533-0218-A55C44CE83E8}"/>
                    </a:ext>
                  </a:extLst>
                </p14:cNvPr>
                <p14:cNvContentPartPr/>
                <p14:nvPr/>
              </p14:nvContentPartPr>
              <p14:xfrm>
                <a:off x="1719883" y="5827183"/>
                <a:ext cx="27360" cy="13680"/>
              </p14:xfrm>
            </p:contentPart>
          </mc:Choice>
          <mc:Fallback>
            <p:pic>
              <p:nvPicPr>
                <p:cNvPr id="558" name="Ink 557">
                  <a:extLst>
                    <a:ext uri="{FF2B5EF4-FFF2-40B4-BE49-F238E27FC236}">
                      <a16:creationId xmlns:a16="http://schemas.microsoft.com/office/drawing/2014/main" id="{8119AC87-3C2F-5533-0218-A55C44CE83E8}"/>
                    </a:ext>
                  </a:extLst>
                </p:cNvPr>
                <p:cNvPicPr/>
                <p:nvPr/>
              </p:nvPicPr>
              <p:blipFill>
                <a:blip r:embed="rId854"/>
                <a:stretch>
                  <a:fillRect/>
                </a:stretch>
              </p:blipFill>
              <p:spPr>
                <a:xfrm>
                  <a:off x="1702243" y="5809543"/>
                  <a:ext cx="63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855">
              <p14:nvContentPartPr>
                <p14:cNvPr id="559" name="Ink 558">
                  <a:extLst>
                    <a:ext uri="{FF2B5EF4-FFF2-40B4-BE49-F238E27FC236}">
                      <a16:creationId xmlns:a16="http://schemas.microsoft.com/office/drawing/2014/main" id="{1CFEFC70-DD4F-D6A1-8C9D-AECCB48B81E8}"/>
                    </a:ext>
                  </a:extLst>
                </p14:cNvPr>
                <p14:cNvContentPartPr/>
                <p14:nvPr/>
              </p14:nvContentPartPr>
              <p14:xfrm>
                <a:off x="1748683" y="5821063"/>
                <a:ext cx="4320" cy="1800"/>
              </p14:xfrm>
            </p:contentPart>
          </mc:Choice>
          <mc:Fallback>
            <p:pic>
              <p:nvPicPr>
                <p:cNvPr id="559" name="Ink 558">
                  <a:extLst>
                    <a:ext uri="{FF2B5EF4-FFF2-40B4-BE49-F238E27FC236}">
                      <a16:creationId xmlns:a16="http://schemas.microsoft.com/office/drawing/2014/main" id="{1CFEFC70-DD4F-D6A1-8C9D-AECCB48B81E8}"/>
                    </a:ext>
                  </a:extLst>
                </p:cNvPr>
                <p:cNvPicPr/>
                <p:nvPr/>
              </p:nvPicPr>
              <p:blipFill>
                <a:blip r:embed="rId856"/>
                <a:stretch>
                  <a:fillRect/>
                </a:stretch>
              </p:blipFill>
              <p:spPr>
                <a:xfrm>
                  <a:off x="1731043" y="5803423"/>
                  <a:ext cx="39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857">
              <p14:nvContentPartPr>
                <p14:cNvPr id="560" name="Ink 559">
                  <a:extLst>
                    <a:ext uri="{FF2B5EF4-FFF2-40B4-BE49-F238E27FC236}">
                      <a16:creationId xmlns:a16="http://schemas.microsoft.com/office/drawing/2014/main" id="{3A588331-B74E-AC4E-7851-ABFE21E2318A}"/>
                    </a:ext>
                  </a:extLst>
                </p14:cNvPr>
                <p14:cNvContentPartPr/>
                <p14:nvPr/>
              </p14:nvContentPartPr>
              <p14:xfrm>
                <a:off x="1610803" y="5834023"/>
                <a:ext cx="104040" cy="39600"/>
              </p14:xfrm>
            </p:contentPart>
          </mc:Choice>
          <mc:Fallback>
            <p:pic>
              <p:nvPicPr>
                <p:cNvPr id="560" name="Ink 559">
                  <a:extLst>
                    <a:ext uri="{FF2B5EF4-FFF2-40B4-BE49-F238E27FC236}">
                      <a16:creationId xmlns:a16="http://schemas.microsoft.com/office/drawing/2014/main" id="{3A588331-B74E-AC4E-7851-ABFE21E2318A}"/>
                    </a:ext>
                  </a:extLst>
                </p:cNvPr>
                <p:cNvPicPr/>
                <p:nvPr/>
              </p:nvPicPr>
              <p:blipFill>
                <a:blip r:embed="rId858"/>
                <a:stretch>
                  <a:fillRect/>
                </a:stretch>
              </p:blipFill>
              <p:spPr>
                <a:xfrm>
                  <a:off x="1593163" y="5816023"/>
                  <a:ext cx="1396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59">
              <p14:nvContentPartPr>
                <p14:cNvPr id="561" name="Ink 560">
                  <a:extLst>
                    <a:ext uri="{FF2B5EF4-FFF2-40B4-BE49-F238E27FC236}">
                      <a16:creationId xmlns:a16="http://schemas.microsoft.com/office/drawing/2014/main" id="{9852C0C2-6D33-E15D-943A-A0FC4EA81C18}"/>
                    </a:ext>
                  </a:extLst>
                </p14:cNvPr>
                <p14:cNvContentPartPr/>
                <p14:nvPr/>
              </p14:nvContentPartPr>
              <p14:xfrm>
                <a:off x="1618363" y="5893063"/>
                <a:ext cx="18000" cy="10800"/>
              </p14:xfrm>
            </p:contentPart>
          </mc:Choice>
          <mc:Fallback>
            <p:pic>
              <p:nvPicPr>
                <p:cNvPr id="561" name="Ink 560">
                  <a:extLst>
                    <a:ext uri="{FF2B5EF4-FFF2-40B4-BE49-F238E27FC236}">
                      <a16:creationId xmlns:a16="http://schemas.microsoft.com/office/drawing/2014/main" id="{9852C0C2-6D33-E15D-943A-A0FC4EA81C18}"/>
                    </a:ext>
                  </a:extLst>
                </p:cNvPr>
                <p:cNvPicPr/>
                <p:nvPr/>
              </p:nvPicPr>
              <p:blipFill>
                <a:blip r:embed="rId860"/>
                <a:stretch>
                  <a:fillRect/>
                </a:stretch>
              </p:blipFill>
              <p:spPr>
                <a:xfrm>
                  <a:off x="1600723" y="5875063"/>
                  <a:ext cx="53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861">
              <p14:nvContentPartPr>
                <p14:cNvPr id="562" name="Ink 561">
                  <a:extLst>
                    <a:ext uri="{FF2B5EF4-FFF2-40B4-BE49-F238E27FC236}">
                      <a16:creationId xmlns:a16="http://schemas.microsoft.com/office/drawing/2014/main" id="{95B0E7BC-ECD6-38E4-7B4C-80C8323ECD83}"/>
                    </a:ext>
                  </a:extLst>
                </p14:cNvPr>
                <p14:cNvContentPartPr/>
                <p14:nvPr/>
              </p14:nvContentPartPr>
              <p14:xfrm>
                <a:off x="1646443" y="5640343"/>
                <a:ext cx="116640" cy="136440"/>
              </p14:xfrm>
            </p:contentPart>
          </mc:Choice>
          <mc:Fallback>
            <p:pic>
              <p:nvPicPr>
                <p:cNvPr id="562" name="Ink 561">
                  <a:extLst>
                    <a:ext uri="{FF2B5EF4-FFF2-40B4-BE49-F238E27FC236}">
                      <a16:creationId xmlns:a16="http://schemas.microsoft.com/office/drawing/2014/main" id="{95B0E7BC-ECD6-38E4-7B4C-80C8323ECD83}"/>
                    </a:ext>
                  </a:extLst>
                </p:cNvPr>
                <p:cNvPicPr/>
                <p:nvPr/>
              </p:nvPicPr>
              <p:blipFill>
                <a:blip r:embed="rId862"/>
                <a:stretch>
                  <a:fillRect/>
                </a:stretch>
              </p:blipFill>
              <p:spPr>
                <a:xfrm>
                  <a:off x="1628803" y="5622343"/>
                  <a:ext cx="152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863">
              <p14:nvContentPartPr>
                <p14:cNvPr id="563" name="Ink 562">
                  <a:extLst>
                    <a:ext uri="{FF2B5EF4-FFF2-40B4-BE49-F238E27FC236}">
                      <a16:creationId xmlns:a16="http://schemas.microsoft.com/office/drawing/2014/main" id="{B2827455-E6C7-E720-480A-A70A420399ED}"/>
                    </a:ext>
                  </a:extLst>
                </p14:cNvPr>
                <p14:cNvContentPartPr/>
                <p14:nvPr/>
              </p14:nvContentPartPr>
              <p14:xfrm>
                <a:off x="1601443" y="5773543"/>
                <a:ext cx="150480" cy="117000"/>
              </p14:xfrm>
            </p:contentPart>
          </mc:Choice>
          <mc:Fallback>
            <p:pic>
              <p:nvPicPr>
                <p:cNvPr id="563" name="Ink 562">
                  <a:extLst>
                    <a:ext uri="{FF2B5EF4-FFF2-40B4-BE49-F238E27FC236}">
                      <a16:creationId xmlns:a16="http://schemas.microsoft.com/office/drawing/2014/main" id="{B2827455-E6C7-E720-480A-A70A420399ED}"/>
                    </a:ext>
                  </a:extLst>
                </p:cNvPr>
                <p:cNvPicPr/>
                <p:nvPr/>
              </p:nvPicPr>
              <p:blipFill>
                <a:blip r:embed="rId864"/>
                <a:stretch>
                  <a:fillRect/>
                </a:stretch>
              </p:blipFill>
              <p:spPr>
                <a:xfrm>
                  <a:off x="1583803" y="5755903"/>
                  <a:ext cx="186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865">
              <p14:nvContentPartPr>
                <p14:cNvPr id="564" name="Ink 563">
                  <a:extLst>
                    <a:ext uri="{FF2B5EF4-FFF2-40B4-BE49-F238E27FC236}">
                      <a16:creationId xmlns:a16="http://schemas.microsoft.com/office/drawing/2014/main" id="{8B0DA08D-8ACD-DF5E-EF07-9757AE1FF533}"/>
                    </a:ext>
                  </a:extLst>
                </p14:cNvPr>
                <p14:cNvContentPartPr/>
                <p14:nvPr/>
              </p14:nvContentPartPr>
              <p14:xfrm>
                <a:off x="1234603" y="5867143"/>
                <a:ext cx="70920" cy="37080"/>
              </p14:xfrm>
            </p:contentPart>
          </mc:Choice>
          <mc:Fallback>
            <p:pic>
              <p:nvPicPr>
                <p:cNvPr id="564" name="Ink 563">
                  <a:extLst>
                    <a:ext uri="{FF2B5EF4-FFF2-40B4-BE49-F238E27FC236}">
                      <a16:creationId xmlns:a16="http://schemas.microsoft.com/office/drawing/2014/main" id="{8B0DA08D-8ACD-DF5E-EF07-9757AE1FF533}"/>
                    </a:ext>
                  </a:extLst>
                </p:cNvPr>
                <p:cNvPicPr/>
                <p:nvPr/>
              </p:nvPicPr>
              <p:blipFill>
                <a:blip r:embed="rId866"/>
                <a:stretch>
                  <a:fillRect/>
                </a:stretch>
              </p:blipFill>
              <p:spPr>
                <a:xfrm>
                  <a:off x="1216963" y="5849503"/>
                  <a:ext cx="1065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867">
              <p14:nvContentPartPr>
                <p14:cNvPr id="565" name="Ink 564">
                  <a:extLst>
                    <a:ext uri="{FF2B5EF4-FFF2-40B4-BE49-F238E27FC236}">
                      <a16:creationId xmlns:a16="http://schemas.microsoft.com/office/drawing/2014/main" id="{2AA0912E-1B94-26F1-CBA9-F52B0F524C11}"/>
                    </a:ext>
                  </a:extLst>
                </p14:cNvPr>
                <p14:cNvContentPartPr/>
                <p14:nvPr/>
              </p14:nvContentPartPr>
              <p14:xfrm>
                <a:off x="1232443" y="5956783"/>
                <a:ext cx="84960" cy="83160"/>
              </p14:xfrm>
            </p:contentPart>
          </mc:Choice>
          <mc:Fallback>
            <p:pic>
              <p:nvPicPr>
                <p:cNvPr id="565" name="Ink 564">
                  <a:extLst>
                    <a:ext uri="{FF2B5EF4-FFF2-40B4-BE49-F238E27FC236}">
                      <a16:creationId xmlns:a16="http://schemas.microsoft.com/office/drawing/2014/main" id="{2AA0912E-1B94-26F1-CBA9-F52B0F524C11}"/>
                    </a:ext>
                  </a:extLst>
                </p:cNvPr>
                <p:cNvPicPr/>
                <p:nvPr/>
              </p:nvPicPr>
              <p:blipFill>
                <a:blip r:embed="rId868"/>
                <a:stretch>
                  <a:fillRect/>
                </a:stretch>
              </p:blipFill>
              <p:spPr>
                <a:xfrm>
                  <a:off x="1214443" y="5938783"/>
                  <a:ext cx="120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869">
              <p14:nvContentPartPr>
                <p14:cNvPr id="566" name="Ink 565">
                  <a:extLst>
                    <a:ext uri="{FF2B5EF4-FFF2-40B4-BE49-F238E27FC236}">
                      <a16:creationId xmlns:a16="http://schemas.microsoft.com/office/drawing/2014/main" id="{6321C9C6-CF48-9302-BD48-9BD83A2AC006}"/>
                    </a:ext>
                  </a:extLst>
                </p14:cNvPr>
                <p14:cNvContentPartPr/>
                <p14:nvPr/>
              </p14:nvContentPartPr>
              <p14:xfrm>
                <a:off x="1232083" y="6100063"/>
                <a:ext cx="41040" cy="33120"/>
              </p14:xfrm>
            </p:contentPart>
          </mc:Choice>
          <mc:Fallback>
            <p:pic>
              <p:nvPicPr>
                <p:cNvPr id="566" name="Ink 565">
                  <a:extLst>
                    <a:ext uri="{FF2B5EF4-FFF2-40B4-BE49-F238E27FC236}">
                      <a16:creationId xmlns:a16="http://schemas.microsoft.com/office/drawing/2014/main" id="{6321C9C6-CF48-9302-BD48-9BD83A2AC006}"/>
                    </a:ext>
                  </a:extLst>
                </p:cNvPr>
                <p:cNvPicPr/>
                <p:nvPr/>
              </p:nvPicPr>
              <p:blipFill>
                <a:blip r:embed="rId870"/>
                <a:stretch>
                  <a:fillRect/>
                </a:stretch>
              </p:blipFill>
              <p:spPr>
                <a:xfrm>
                  <a:off x="1214083" y="6082423"/>
                  <a:ext cx="766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871">
              <p14:nvContentPartPr>
                <p14:cNvPr id="567" name="Ink 566">
                  <a:extLst>
                    <a:ext uri="{FF2B5EF4-FFF2-40B4-BE49-F238E27FC236}">
                      <a16:creationId xmlns:a16="http://schemas.microsoft.com/office/drawing/2014/main" id="{029EBC45-6D65-5099-4FC5-4D2E25CFDFD9}"/>
                    </a:ext>
                  </a:extLst>
                </p14:cNvPr>
                <p14:cNvContentPartPr/>
                <p14:nvPr/>
              </p14:nvContentPartPr>
              <p14:xfrm>
                <a:off x="1213723" y="6039943"/>
                <a:ext cx="69480" cy="55800"/>
              </p14:xfrm>
            </p:contentPart>
          </mc:Choice>
          <mc:Fallback>
            <p:pic>
              <p:nvPicPr>
                <p:cNvPr id="567" name="Ink 566">
                  <a:extLst>
                    <a:ext uri="{FF2B5EF4-FFF2-40B4-BE49-F238E27FC236}">
                      <a16:creationId xmlns:a16="http://schemas.microsoft.com/office/drawing/2014/main" id="{029EBC45-6D65-5099-4FC5-4D2E25CFDFD9}"/>
                    </a:ext>
                  </a:extLst>
                </p:cNvPr>
                <p:cNvPicPr/>
                <p:nvPr/>
              </p:nvPicPr>
              <p:blipFill>
                <a:blip r:embed="rId872"/>
                <a:stretch>
                  <a:fillRect/>
                </a:stretch>
              </p:blipFill>
              <p:spPr>
                <a:xfrm>
                  <a:off x="1195723" y="6022303"/>
                  <a:ext cx="105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873">
              <p14:nvContentPartPr>
                <p14:cNvPr id="569" name="Ink 568">
                  <a:extLst>
                    <a:ext uri="{FF2B5EF4-FFF2-40B4-BE49-F238E27FC236}">
                      <a16:creationId xmlns:a16="http://schemas.microsoft.com/office/drawing/2014/main" id="{B969EECD-7C19-7729-AC16-C604306ED3A5}"/>
                    </a:ext>
                  </a:extLst>
                </p14:cNvPr>
                <p14:cNvContentPartPr/>
                <p14:nvPr/>
              </p14:nvContentPartPr>
              <p14:xfrm>
                <a:off x="938323" y="5842303"/>
                <a:ext cx="339840" cy="18720"/>
              </p14:xfrm>
            </p:contentPart>
          </mc:Choice>
          <mc:Fallback>
            <p:pic>
              <p:nvPicPr>
                <p:cNvPr id="569" name="Ink 568">
                  <a:extLst>
                    <a:ext uri="{FF2B5EF4-FFF2-40B4-BE49-F238E27FC236}">
                      <a16:creationId xmlns:a16="http://schemas.microsoft.com/office/drawing/2014/main" id="{B969EECD-7C19-7729-AC16-C604306ED3A5}"/>
                    </a:ext>
                  </a:extLst>
                </p:cNvPr>
                <p:cNvPicPr/>
                <p:nvPr/>
              </p:nvPicPr>
              <p:blipFill>
                <a:blip r:embed="rId874"/>
                <a:stretch>
                  <a:fillRect/>
                </a:stretch>
              </p:blipFill>
              <p:spPr>
                <a:xfrm>
                  <a:off x="920683" y="5824303"/>
                  <a:ext cx="375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75">
              <p14:nvContentPartPr>
                <p14:cNvPr id="570" name="Ink 569">
                  <a:extLst>
                    <a:ext uri="{FF2B5EF4-FFF2-40B4-BE49-F238E27FC236}">
                      <a16:creationId xmlns:a16="http://schemas.microsoft.com/office/drawing/2014/main" id="{E518C8C2-7400-A0FA-6343-A434EF76200F}"/>
                    </a:ext>
                  </a:extLst>
                </p14:cNvPr>
                <p14:cNvContentPartPr/>
                <p14:nvPr/>
              </p14:nvContentPartPr>
              <p14:xfrm>
                <a:off x="1100323" y="5884063"/>
                <a:ext cx="106200" cy="33120"/>
              </p14:xfrm>
            </p:contentPart>
          </mc:Choice>
          <mc:Fallback>
            <p:pic>
              <p:nvPicPr>
                <p:cNvPr id="570" name="Ink 569">
                  <a:extLst>
                    <a:ext uri="{FF2B5EF4-FFF2-40B4-BE49-F238E27FC236}">
                      <a16:creationId xmlns:a16="http://schemas.microsoft.com/office/drawing/2014/main" id="{E518C8C2-7400-A0FA-6343-A434EF76200F}"/>
                    </a:ext>
                  </a:extLst>
                </p:cNvPr>
                <p:cNvPicPr/>
                <p:nvPr/>
              </p:nvPicPr>
              <p:blipFill>
                <a:blip r:embed="rId876"/>
                <a:stretch>
                  <a:fillRect/>
                </a:stretch>
              </p:blipFill>
              <p:spPr>
                <a:xfrm>
                  <a:off x="1082683" y="5866063"/>
                  <a:ext cx="1418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877">
              <p14:nvContentPartPr>
                <p14:cNvPr id="571" name="Ink 570">
                  <a:extLst>
                    <a:ext uri="{FF2B5EF4-FFF2-40B4-BE49-F238E27FC236}">
                      <a16:creationId xmlns:a16="http://schemas.microsoft.com/office/drawing/2014/main" id="{514DF6E3-E547-4B89-2C47-3B47C9FB077A}"/>
                    </a:ext>
                  </a:extLst>
                </p14:cNvPr>
                <p14:cNvContentPartPr/>
                <p14:nvPr/>
              </p14:nvContentPartPr>
              <p14:xfrm>
                <a:off x="1092763" y="5919343"/>
                <a:ext cx="90360" cy="15120"/>
              </p14:xfrm>
            </p:contentPart>
          </mc:Choice>
          <mc:Fallback>
            <p:pic>
              <p:nvPicPr>
                <p:cNvPr id="571" name="Ink 570">
                  <a:extLst>
                    <a:ext uri="{FF2B5EF4-FFF2-40B4-BE49-F238E27FC236}">
                      <a16:creationId xmlns:a16="http://schemas.microsoft.com/office/drawing/2014/main" id="{514DF6E3-E547-4B89-2C47-3B47C9FB077A}"/>
                    </a:ext>
                  </a:extLst>
                </p:cNvPr>
                <p:cNvPicPr/>
                <p:nvPr/>
              </p:nvPicPr>
              <p:blipFill>
                <a:blip r:embed="rId878"/>
                <a:stretch>
                  <a:fillRect/>
                </a:stretch>
              </p:blipFill>
              <p:spPr>
                <a:xfrm>
                  <a:off x="1074763" y="5901703"/>
                  <a:ext cx="1260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79">
              <p14:nvContentPartPr>
                <p14:cNvPr id="572" name="Ink 571">
                  <a:extLst>
                    <a:ext uri="{FF2B5EF4-FFF2-40B4-BE49-F238E27FC236}">
                      <a16:creationId xmlns:a16="http://schemas.microsoft.com/office/drawing/2014/main" id="{39D42964-7E70-F18F-1699-2EE0AE1FEA6E}"/>
                    </a:ext>
                  </a:extLst>
                </p14:cNvPr>
                <p14:cNvContentPartPr/>
                <p14:nvPr/>
              </p14:nvContentPartPr>
              <p14:xfrm>
                <a:off x="976123" y="5962543"/>
                <a:ext cx="7560" cy="3960"/>
              </p14:xfrm>
            </p:contentPart>
          </mc:Choice>
          <mc:Fallback>
            <p:pic>
              <p:nvPicPr>
                <p:cNvPr id="572" name="Ink 571">
                  <a:extLst>
                    <a:ext uri="{FF2B5EF4-FFF2-40B4-BE49-F238E27FC236}">
                      <a16:creationId xmlns:a16="http://schemas.microsoft.com/office/drawing/2014/main" id="{39D42964-7E70-F18F-1699-2EE0AE1FEA6E}"/>
                    </a:ext>
                  </a:extLst>
                </p:cNvPr>
                <p:cNvPicPr/>
                <p:nvPr/>
              </p:nvPicPr>
              <p:blipFill>
                <a:blip r:embed="rId880"/>
                <a:stretch>
                  <a:fillRect/>
                </a:stretch>
              </p:blipFill>
              <p:spPr>
                <a:xfrm>
                  <a:off x="958123" y="5944543"/>
                  <a:ext cx="432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881">
              <p14:nvContentPartPr>
                <p14:cNvPr id="573" name="Ink 572">
                  <a:extLst>
                    <a:ext uri="{FF2B5EF4-FFF2-40B4-BE49-F238E27FC236}">
                      <a16:creationId xmlns:a16="http://schemas.microsoft.com/office/drawing/2014/main" id="{2D6809E7-D400-179B-34AC-0665CFDA9AE4}"/>
                    </a:ext>
                  </a:extLst>
                </p14:cNvPr>
                <p14:cNvContentPartPr/>
                <p14:nvPr/>
              </p14:nvContentPartPr>
              <p14:xfrm>
                <a:off x="1041643" y="5968303"/>
                <a:ext cx="136800" cy="15120"/>
              </p14:xfrm>
            </p:contentPart>
          </mc:Choice>
          <mc:Fallback>
            <p:pic>
              <p:nvPicPr>
                <p:cNvPr id="573" name="Ink 572">
                  <a:extLst>
                    <a:ext uri="{FF2B5EF4-FFF2-40B4-BE49-F238E27FC236}">
                      <a16:creationId xmlns:a16="http://schemas.microsoft.com/office/drawing/2014/main" id="{2D6809E7-D400-179B-34AC-0665CFDA9AE4}"/>
                    </a:ext>
                  </a:extLst>
                </p:cNvPr>
                <p:cNvPicPr/>
                <p:nvPr/>
              </p:nvPicPr>
              <p:blipFill>
                <a:blip r:embed="rId882"/>
                <a:stretch>
                  <a:fillRect/>
                </a:stretch>
              </p:blipFill>
              <p:spPr>
                <a:xfrm>
                  <a:off x="1023643" y="5950663"/>
                  <a:ext cx="1724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83">
              <p14:nvContentPartPr>
                <p14:cNvPr id="574" name="Ink 573">
                  <a:extLst>
                    <a:ext uri="{FF2B5EF4-FFF2-40B4-BE49-F238E27FC236}">
                      <a16:creationId xmlns:a16="http://schemas.microsoft.com/office/drawing/2014/main" id="{4B3B1CB3-02FE-836C-31ED-5FCF467BD72A}"/>
                    </a:ext>
                  </a:extLst>
                </p14:cNvPr>
                <p14:cNvContentPartPr/>
                <p14:nvPr/>
              </p14:nvContentPartPr>
              <p14:xfrm>
                <a:off x="1036603" y="6010783"/>
                <a:ext cx="127800" cy="5760"/>
              </p14:xfrm>
            </p:contentPart>
          </mc:Choice>
          <mc:Fallback>
            <p:pic>
              <p:nvPicPr>
                <p:cNvPr id="574" name="Ink 573">
                  <a:extLst>
                    <a:ext uri="{FF2B5EF4-FFF2-40B4-BE49-F238E27FC236}">
                      <a16:creationId xmlns:a16="http://schemas.microsoft.com/office/drawing/2014/main" id="{4B3B1CB3-02FE-836C-31ED-5FCF467BD72A}"/>
                    </a:ext>
                  </a:extLst>
                </p:cNvPr>
                <p:cNvPicPr/>
                <p:nvPr/>
              </p:nvPicPr>
              <p:blipFill>
                <a:blip r:embed="rId884"/>
                <a:stretch>
                  <a:fillRect/>
                </a:stretch>
              </p:blipFill>
              <p:spPr>
                <a:xfrm>
                  <a:off x="1018963" y="5992783"/>
                  <a:ext cx="163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85">
              <p14:nvContentPartPr>
                <p14:cNvPr id="575" name="Ink 574">
                  <a:extLst>
                    <a:ext uri="{FF2B5EF4-FFF2-40B4-BE49-F238E27FC236}">
                      <a16:creationId xmlns:a16="http://schemas.microsoft.com/office/drawing/2014/main" id="{B8C6D1A8-D458-1DDD-315A-C7950E5315FF}"/>
                    </a:ext>
                  </a:extLst>
                </p14:cNvPr>
                <p14:cNvContentPartPr/>
                <p14:nvPr/>
              </p14:nvContentPartPr>
              <p14:xfrm>
                <a:off x="1134163" y="6041383"/>
                <a:ext cx="89280" cy="24480"/>
              </p14:xfrm>
            </p:contentPart>
          </mc:Choice>
          <mc:Fallback>
            <p:pic>
              <p:nvPicPr>
                <p:cNvPr id="575" name="Ink 574">
                  <a:extLst>
                    <a:ext uri="{FF2B5EF4-FFF2-40B4-BE49-F238E27FC236}">
                      <a16:creationId xmlns:a16="http://schemas.microsoft.com/office/drawing/2014/main" id="{B8C6D1A8-D458-1DDD-315A-C7950E5315FF}"/>
                    </a:ext>
                  </a:extLst>
                </p:cNvPr>
                <p:cNvPicPr/>
                <p:nvPr/>
              </p:nvPicPr>
              <p:blipFill>
                <a:blip r:embed="rId886"/>
                <a:stretch>
                  <a:fillRect/>
                </a:stretch>
              </p:blipFill>
              <p:spPr>
                <a:xfrm>
                  <a:off x="1116523" y="6023383"/>
                  <a:ext cx="124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87">
              <p14:nvContentPartPr>
                <p14:cNvPr id="576" name="Ink 575">
                  <a:extLst>
                    <a:ext uri="{FF2B5EF4-FFF2-40B4-BE49-F238E27FC236}">
                      <a16:creationId xmlns:a16="http://schemas.microsoft.com/office/drawing/2014/main" id="{F70E19C9-4B95-AC04-0A83-063D36AB1CED}"/>
                    </a:ext>
                  </a:extLst>
                </p14:cNvPr>
                <p14:cNvContentPartPr/>
                <p14:nvPr/>
              </p14:nvContentPartPr>
              <p14:xfrm>
                <a:off x="1160443" y="6068383"/>
                <a:ext cx="57960" cy="21600"/>
              </p14:xfrm>
            </p:contentPart>
          </mc:Choice>
          <mc:Fallback>
            <p:pic>
              <p:nvPicPr>
                <p:cNvPr id="576" name="Ink 575">
                  <a:extLst>
                    <a:ext uri="{FF2B5EF4-FFF2-40B4-BE49-F238E27FC236}">
                      <a16:creationId xmlns:a16="http://schemas.microsoft.com/office/drawing/2014/main" id="{F70E19C9-4B95-AC04-0A83-063D36AB1CED}"/>
                    </a:ext>
                  </a:extLst>
                </p:cNvPr>
                <p:cNvPicPr/>
                <p:nvPr/>
              </p:nvPicPr>
              <p:blipFill>
                <a:blip r:embed="rId888"/>
                <a:stretch>
                  <a:fillRect/>
                </a:stretch>
              </p:blipFill>
              <p:spPr>
                <a:xfrm>
                  <a:off x="1142803" y="6050743"/>
                  <a:ext cx="936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89">
              <p14:nvContentPartPr>
                <p14:cNvPr id="577" name="Ink 576">
                  <a:extLst>
                    <a:ext uri="{FF2B5EF4-FFF2-40B4-BE49-F238E27FC236}">
                      <a16:creationId xmlns:a16="http://schemas.microsoft.com/office/drawing/2014/main" id="{F20F37B9-444B-24D3-E4F3-4D1A4BABDF19}"/>
                    </a:ext>
                  </a:extLst>
                </p14:cNvPr>
                <p14:cNvContentPartPr/>
                <p14:nvPr/>
              </p14:nvContentPartPr>
              <p14:xfrm>
                <a:off x="1162603" y="5885143"/>
                <a:ext cx="87480" cy="110880"/>
              </p14:xfrm>
            </p:contentPart>
          </mc:Choice>
          <mc:Fallback>
            <p:pic>
              <p:nvPicPr>
                <p:cNvPr id="577" name="Ink 576">
                  <a:extLst>
                    <a:ext uri="{FF2B5EF4-FFF2-40B4-BE49-F238E27FC236}">
                      <a16:creationId xmlns:a16="http://schemas.microsoft.com/office/drawing/2014/main" id="{F20F37B9-444B-24D3-E4F3-4D1A4BABDF19}"/>
                    </a:ext>
                  </a:extLst>
                </p:cNvPr>
                <p:cNvPicPr/>
                <p:nvPr/>
              </p:nvPicPr>
              <p:blipFill>
                <a:blip r:embed="rId890"/>
                <a:stretch>
                  <a:fillRect/>
                </a:stretch>
              </p:blipFill>
              <p:spPr>
                <a:xfrm>
                  <a:off x="1144963" y="5867143"/>
                  <a:ext cx="123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91">
              <p14:nvContentPartPr>
                <p14:cNvPr id="578" name="Ink 577">
                  <a:extLst>
                    <a:ext uri="{FF2B5EF4-FFF2-40B4-BE49-F238E27FC236}">
                      <a16:creationId xmlns:a16="http://schemas.microsoft.com/office/drawing/2014/main" id="{FF07D7D1-D7A5-EA66-A4D5-CD9BA35C3F28}"/>
                    </a:ext>
                  </a:extLst>
                </p14:cNvPr>
                <p14:cNvContentPartPr/>
                <p14:nvPr/>
              </p14:nvContentPartPr>
              <p14:xfrm>
                <a:off x="1198243" y="6014383"/>
                <a:ext cx="38160" cy="48600"/>
              </p14:xfrm>
            </p:contentPart>
          </mc:Choice>
          <mc:Fallback>
            <p:pic>
              <p:nvPicPr>
                <p:cNvPr id="578" name="Ink 577">
                  <a:extLst>
                    <a:ext uri="{FF2B5EF4-FFF2-40B4-BE49-F238E27FC236}">
                      <a16:creationId xmlns:a16="http://schemas.microsoft.com/office/drawing/2014/main" id="{FF07D7D1-D7A5-EA66-A4D5-CD9BA35C3F28}"/>
                    </a:ext>
                  </a:extLst>
                </p:cNvPr>
                <p:cNvPicPr/>
                <p:nvPr/>
              </p:nvPicPr>
              <p:blipFill>
                <a:blip r:embed="rId892"/>
                <a:stretch>
                  <a:fillRect/>
                </a:stretch>
              </p:blipFill>
              <p:spPr>
                <a:xfrm>
                  <a:off x="1180243" y="5996383"/>
                  <a:ext cx="738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93">
              <p14:nvContentPartPr>
                <p14:cNvPr id="579" name="Ink 578">
                  <a:extLst>
                    <a:ext uri="{FF2B5EF4-FFF2-40B4-BE49-F238E27FC236}">
                      <a16:creationId xmlns:a16="http://schemas.microsoft.com/office/drawing/2014/main" id="{EA6D47C3-11D3-10F0-4A8E-9EFC8F481D9D}"/>
                    </a:ext>
                  </a:extLst>
                </p14:cNvPr>
                <p14:cNvContentPartPr/>
                <p14:nvPr/>
              </p14:nvContentPartPr>
              <p14:xfrm>
                <a:off x="681283" y="5903503"/>
                <a:ext cx="192960" cy="5760"/>
              </p14:xfrm>
            </p:contentPart>
          </mc:Choice>
          <mc:Fallback>
            <p:pic>
              <p:nvPicPr>
                <p:cNvPr id="579" name="Ink 578">
                  <a:extLst>
                    <a:ext uri="{FF2B5EF4-FFF2-40B4-BE49-F238E27FC236}">
                      <a16:creationId xmlns:a16="http://schemas.microsoft.com/office/drawing/2014/main" id="{EA6D47C3-11D3-10F0-4A8E-9EFC8F481D9D}"/>
                    </a:ext>
                  </a:extLst>
                </p:cNvPr>
                <p:cNvPicPr/>
                <p:nvPr/>
              </p:nvPicPr>
              <p:blipFill>
                <a:blip r:embed="rId894"/>
                <a:stretch>
                  <a:fillRect/>
                </a:stretch>
              </p:blipFill>
              <p:spPr>
                <a:xfrm>
                  <a:off x="663643" y="5885863"/>
                  <a:ext cx="2286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95">
              <p14:nvContentPartPr>
                <p14:cNvPr id="580" name="Ink 579">
                  <a:extLst>
                    <a:ext uri="{FF2B5EF4-FFF2-40B4-BE49-F238E27FC236}">
                      <a16:creationId xmlns:a16="http://schemas.microsoft.com/office/drawing/2014/main" id="{6F3CCFAC-65F8-2F38-A9B0-E12DD574B26C}"/>
                    </a:ext>
                  </a:extLst>
                </p14:cNvPr>
                <p14:cNvContentPartPr/>
                <p14:nvPr/>
              </p14:nvContentPartPr>
              <p14:xfrm>
                <a:off x="713323" y="5964343"/>
                <a:ext cx="71280" cy="25920"/>
              </p14:xfrm>
            </p:contentPart>
          </mc:Choice>
          <mc:Fallback>
            <p:pic>
              <p:nvPicPr>
                <p:cNvPr id="580" name="Ink 579">
                  <a:extLst>
                    <a:ext uri="{FF2B5EF4-FFF2-40B4-BE49-F238E27FC236}">
                      <a16:creationId xmlns:a16="http://schemas.microsoft.com/office/drawing/2014/main" id="{6F3CCFAC-65F8-2F38-A9B0-E12DD574B26C}"/>
                    </a:ext>
                  </a:extLst>
                </p:cNvPr>
                <p:cNvPicPr/>
                <p:nvPr/>
              </p:nvPicPr>
              <p:blipFill>
                <a:blip r:embed="rId896"/>
                <a:stretch>
                  <a:fillRect/>
                </a:stretch>
              </p:blipFill>
              <p:spPr>
                <a:xfrm>
                  <a:off x="695683" y="5946343"/>
                  <a:ext cx="1069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97">
              <p14:nvContentPartPr>
                <p14:cNvPr id="581" name="Ink 580">
                  <a:extLst>
                    <a:ext uri="{FF2B5EF4-FFF2-40B4-BE49-F238E27FC236}">
                      <a16:creationId xmlns:a16="http://schemas.microsoft.com/office/drawing/2014/main" id="{774A67D0-A6FC-8807-D7CE-2E47A2A5B586}"/>
                    </a:ext>
                  </a:extLst>
                </p14:cNvPr>
                <p14:cNvContentPartPr/>
                <p14:nvPr/>
              </p14:nvContentPartPr>
              <p14:xfrm>
                <a:off x="712963" y="5998183"/>
                <a:ext cx="244440" cy="31680"/>
              </p14:xfrm>
            </p:contentPart>
          </mc:Choice>
          <mc:Fallback>
            <p:pic>
              <p:nvPicPr>
                <p:cNvPr id="581" name="Ink 580">
                  <a:extLst>
                    <a:ext uri="{FF2B5EF4-FFF2-40B4-BE49-F238E27FC236}">
                      <a16:creationId xmlns:a16="http://schemas.microsoft.com/office/drawing/2014/main" id="{774A67D0-A6FC-8807-D7CE-2E47A2A5B586}"/>
                    </a:ext>
                  </a:extLst>
                </p:cNvPr>
                <p:cNvPicPr/>
                <p:nvPr/>
              </p:nvPicPr>
              <p:blipFill>
                <a:blip r:embed="rId898"/>
                <a:stretch>
                  <a:fillRect/>
                </a:stretch>
              </p:blipFill>
              <p:spPr>
                <a:xfrm>
                  <a:off x="695323" y="5980183"/>
                  <a:ext cx="2800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899">
              <p14:nvContentPartPr>
                <p14:cNvPr id="582" name="Ink 581">
                  <a:extLst>
                    <a:ext uri="{FF2B5EF4-FFF2-40B4-BE49-F238E27FC236}">
                      <a16:creationId xmlns:a16="http://schemas.microsoft.com/office/drawing/2014/main" id="{C2522845-D1EC-6E2A-5948-F2F6EF41D890}"/>
                    </a:ext>
                  </a:extLst>
                </p14:cNvPr>
                <p14:cNvContentPartPr/>
                <p14:nvPr/>
              </p14:nvContentPartPr>
              <p14:xfrm>
                <a:off x="748603" y="6041743"/>
                <a:ext cx="86040" cy="9000"/>
              </p14:xfrm>
            </p:contentPart>
          </mc:Choice>
          <mc:Fallback>
            <p:pic>
              <p:nvPicPr>
                <p:cNvPr id="582" name="Ink 581">
                  <a:extLst>
                    <a:ext uri="{FF2B5EF4-FFF2-40B4-BE49-F238E27FC236}">
                      <a16:creationId xmlns:a16="http://schemas.microsoft.com/office/drawing/2014/main" id="{C2522845-D1EC-6E2A-5948-F2F6EF41D890}"/>
                    </a:ext>
                  </a:extLst>
                </p:cNvPr>
                <p:cNvPicPr/>
                <p:nvPr/>
              </p:nvPicPr>
              <p:blipFill>
                <a:blip r:embed="rId900"/>
                <a:stretch>
                  <a:fillRect/>
                </a:stretch>
              </p:blipFill>
              <p:spPr>
                <a:xfrm>
                  <a:off x="730603" y="6023743"/>
                  <a:ext cx="121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901">
              <p14:nvContentPartPr>
                <p14:cNvPr id="583" name="Ink 582">
                  <a:extLst>
                    <a:ext uri="{FF2B5EF4-FFF2-40B4-BE49-F238E27FC236}">
                      <a16:creationId xmlns:a16="http://schemas.microsoft.com/office/drawing/2014/main" id="{C99605B5-908F-D6BA-BE96-849488FA1F15}"/>
                    </a:ext>
                  </a:extLst>
                </p14:cNvPr>
                <p14:cNvContentPartPr/>
                <p14:nvPr/>
              </p14:nvContentPartPr>
              <p14:xfrm>
                <a:off x="697123" y="6059023"/>
                <a:ext cx="54360" cy="7200"/>
              </p14:xfrm>
            </p:contentPart>
          </mc:Choice>
          <mc:Fallback>
            <p:pic>
              <p:nvPicPr>
                <p:cNvPr id="583" name="Ink 582">
                  <a:extLst>
                    <a:ext uri="{FF2B5EF4-FFF2-40B4-BE49-F238E27FC236}">
                      <a16:creationId xmlns:a16="http://schemas.microsoft.com/office/drawing/2014/main" id="{C99605B5-908F-D6BA-BE96-849488FA1F15}"/>
                    </a:ext>
                  </a:extLst>
                </p:cNvPr>
                <p:cNvPicPr/>
                <p:nvPr/>
              </p:nvPicPr>
              <p:blipFill>
                <a:blip r:embed="rId902"/>
                <a:stretch>
                  <a:fillRect/>
                </a:stretch>
              </p:blipFill>
              <p:spPr>
                <a:xfrm>
                  <a:off x="679123" y="6041023"/>
                  <a:ext cx="90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903">
              <p14:nvContentPartPr>
                <p14:cNvPr id="584" name="Ink 583">
                  <a:extLst>
                    <a:ext uri="{FF2B5EF4-FFF2-40B4-BE49-F238E27FC236}">
                      <a16:creationId xmlns:a16="http://schemas.microsoft.com/office/drawing/2014/main" id="{09412A0B-A795-8EAE-3B7A-770AB3D46228}"/>
                    </a:ext>
                  </a:extLst>
                </p14:cNvPr>
                <p14:cNvContentPartPr/>
                <p14:nvPr/>
              </p14:nvContentPartPr>
              <p14:xfrm>
                <a:off x="797923" y="5929423"/>
                <a:ext cx="136440" cy="4680"/>
              </p14:xfrm>
            </p:contentPart>
          </mc:Choice>
          <mc:Fallback>
            <p:pic>
              <p:nvPicPr>
                <p:cNvPr id="584" name="Ink 583">
                  <a:extLst>
                    <a:ext uri="{FF2B5EF4-FFF2-40B4-BE49-F238E27FC236}">
                      <a16:creationId xmlns:a16="http://schemas.microsoft.com/office/drawing/2014/main" id="{09412A0B-A795-8EAE-3B7A-770AB3D46228}"/>
                    </a:ext>
                  </a:extLst>
                </p:cNvPr>
                <p:cNvPicPr/>
                <p:nvPr/>
              </p:nvPicPr>
              <p:blipFill>
                <a:blip r:embed="rId904"/>
                <a:stretch>
                  <a:fillRect/>
                </a:stretch>
              </p:blipFill>
              <p:spPr>
                <a:xfrm>
                  <a:off x="779923" y="5911783"/>
                  <a:ext cx="1720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905">
              <p14:nvContentPartPr>
                <p14:cNvPr id="585" name="Ink 584">
                  <a:extLst>
                    <a:ext uri="{FF2B5EF4-FFF2-40B4-BE49-F238E27FC236}">
                      <a16:creationId xmlns:a16="http://schemas.microsoft.com/office/drawing/2014/main" id="{95489985-D539-C35D-0AE3-F07579233B8B}"/>
                    </a:ext>
                  </a:extLst>
                </p14:cNvPr>
                <p14:cNvContentPartPr/>
                <p14:nvPr/>
              </p14:nvContentPartPr>
              <p14:xfrm>
                <a:off x="855883" y="5924023"/>
                <a:ext cx="47880" cy="21960"/>
              </p14:xfrm>
            </p:contentPart>
          </mc:Choice>
          <mc:Fallback>
            <p:pic>
              <p:nvPicPr>
                <p:cNvPr id="585" name="Ink 584">
                  <a:extLst>
                    <a:ext uri="{FF2B5EF4-FFF2-40B4-BE49-F238E27FC236}">
                      <a16:creationId xmlns:a16="http://schemas.microsoft.com/office/drawing/2014/main" id="{95489985-D539-C35D-0AE3-F07579233B8B}"/>
                    </a:ext>
                  </a:extLst>
                </p:cNvPr>
                <p:cNvPicPr/>
                <p:nvPr/>
              </p:nvPicPr>
              <p:blipFill>
                <a:blip r:embed="rId906"/>
                <a:stretch>
                  <a:fillRect/>
                </a:stretch>
              </p:blipFill>
              <p:spPr>
                <a:xfrm>
                  <a:off x="838243" y="5906383"/>
                  <a:ext cx="83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07">
              <p14:nvContentPartPr>
                <p14:cNvPr id="586" name="Ink 585">
                  <a:extLst>
                    <a:ext uri="{FF2B5EF4-FFF2-40B4-BE49-F238E27FC236}">
                      <a16:creationId xmlns:a16="http://schemas.microsoft.com/office/drawing/2014/main" id="{E5F20B48-51D3-61BB-76BF-2F3D30CE1A76}"/>
                    </a:ext>
                  </a:extLst>
                </p14:cNvPr>
                <p14:cNvContentPartPr/>
                <p14:nvPr/>
              </p14:nvContentPartPr>
              <p14:xfrm>
                <a:off x="741763" y="5850223"/>
                <a:ext cx="73800" cy="5040"/>
              </p14:xfrm>
            </p:contentPart>
          </mc:Choice>
          <mc:Fallback>
            <p:pic>
              <p:nvPicPr>
                <p:cNvPr id="586" name="Ink 585">
                  <a:extLst>
                    <a:ext uri="{FF2B5EF4-FFF2-40B4-BE49-F238E27FC236}">
                      <a16:creationId xmlns:a16="http://schemas.microsoft.com/office/drawing/2014/main" id="{E5F20B48-51D3-61BB-76BF-2F3D30CE1A76}"/>
                    </a:ext>
                  </a:extLst>
                </p:cNvPr>
                <p:cNvPicPr/>
                <p:nvPr/>
              </p:nvPicPr>
              <p:blipFill>
                <a:blip r:embed="rId908"/>
                <a:stretch>
                  <a:fillRect/>
                </a:stretch>
              </p:blipFill>
              <p:spPr>
                <a:xfrm>
                  <a:off x="724123" y="5832583"/>
                  <a:ext cx="109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09">
              <p14:nvContentPartPr>
                <p14:cNvPr id="588" name="Ink 587">
                  <a:extLst>
                    <a:ext uri="{FF2B5EF4-FFF2-40B4-BE49-F238E27FC236}">
                      <a16:creationId xmlns:a16="http://schemas.microsoft.com/office/drawing/2014/main" id="{E4B0F9DF-CE40-1EC1-A398-54BD2A163025}"/>
                    </a:ext>
                  </a:extLst>
                </p14:cNvPr>
                <p14:cNvContentPartPr/>
                <p14:nvPr/>
              </p14:nvContentPartPr>
              <p14:xfrm>
                <a:off x="1710163" y="5933743"/>
                <a:ext cx="21600" cy="16200"/>
              </p14:xfrm>
            </p:contentPart>
          </mc:Choice>
          <mc:Fallback>
            <p:pic>
              <p:nvPicPr>
                <p:cNvPr id="588" name="Ink 587">
                  <a:extLst>
                    <a:ext uri="{FF2B5EF4-FFF2-40B4-BE49-F238E27FC236}">
                      <a16:creationId xmlns:a16="http://schemas.microsoft.com/office/drawing/2014/main" id="{E4B0F9DF-CE40-1EC1-A398-54BD2A163025}"/>
                    </a:ext>
                  </a:extLst>
                </p:cNvPr>
                <p:cNvPicPr/>
                <p:nvPr/>
              </p:nvPicPr>
              <p:blipFill>
                <a:blip r:embed="rId910"/>
                <a:stretch>
                  <a:fillRect/>
                </a:stretch>
              </p:blipFill>
              <p:spPr>
                <a:xfrm>
                  <a:off x="1692163" y="5915743"/>
                  <a:ext cx="572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911">
              <p14:nvContentPartPr>
                <p14:cNvPr id="589" name="Ink 588">
                  <a:extLst>
                    <a:ext uri="{FF2B5EF4-FFF2-40B4-BE49-F238E27FC236}">
                      <a16:creationId xmlns:a16="http://schemas.microsoft.com/office/drawing/2014/main" id="{F6AF3804-CB9F-DE37-C2DE-E611E30AC346}"/>
                    </a:ext>
                  </a:extLst>
                </p14:cNvPr>
                <p14:cNvContentPartPr/>
                <p14:nvPr/>
              </p14:nvContentPartPr>
              <p14:xfrm>
                <a:off x="1522963" y="5955703"/>
                <a:ext cx="200520" cy="112320"/>
              </p14:xfrm>
            </p:contentPart>
          </mc:Choice>
          <mc:Fallback>
            <p:pic>
              <p:nvPicPr>
                <p:cNvPr id="589" name="Ink 588">
                  <a:extLst>
                    <a:ext uri="{FF2B5EF4-FFF2-40B4-BE49-F238E27FC236}">
                      <a16:creationId xmlns:a16="http://schemas.microsoft.com/office/drawing/2014/main" id="{F6AF3804-CB9F-DE37-C2DE-E611E30AC346}"/>
                    </a:ext>
                  </a:extLst>
                </p:cNvPr>
                <p:cNvPicPr/>
                <p:nvPr/>
              </p:nvPicPr>
              <p:blipFill>
                <a:blip r:embed="rId912"/>
                <a:stretch>
                  <a:fillRect/>
                </a:stretch>
              </p:blipFill>
              <p:spPr>
                <a:xfrm>
                  <a:off x="1505323" y="5938063"/>
                  <a:ext cx="2361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913">
              <p14:nvContentPartPr>
                <p14:cNvPr id="590" name="Ink 589">
                  <a:extLst>
                    <a:ext uri="{FF2B5EF4-FFF2-40B4-BE49-F238E27FC236}">
                      <a16:creationId xmlns:a16="http://schemas.microsoft.com/office/drawing/2014/main" id="{A9019152-147B-D616-D1B5-576A709BCB69}"/>
                    </a:ext>
                  </a:extLst>
                </p14:cNvPr>
                <p14:cNvContentPartPr/>
                <p14:nvPr/>
              </p14:nvContentPartPr>
              <p14:xfrm>
                <a:off x="1303723" y="6074863"/>
                <a:ext cx="385920" cy="118440"/>
              </p14:xfrm>
            </p:contentPart>
          </mc:Choice>
          <mc:Fallback>
            <p:pic>
              <p:nvPicPr>
                <p:cNvPr id="590" name="Ink 589">
                  <a:extLst>
                    <a:ext uri="{FF2B5EF4-FFF2-40B4-BE49-F238E27FC236}">
                      <a16:creationId xmlns:a16="http://schemas.microsoft.com/office/drawing/2014/main" id="{A9019152-147B-D616-D1B5-576A709BCB69}"/>
                    </a:ext>
                  </a:extLst>
                </p:cNvPr>
                <p:cNvPicPr/>
                <p:nvPr/>
              </p:nvPicPr>
              <p:blipFill>
                <a:blip r:embed="rId914"/>
                <a:stretch>
                  <a:fillRect/>
                </a:stretch>
              </p:blipFill>
              <p:spPr>
                <a:xfrm>
                  <a:off x="1286083" y="6057223"/>
                  <a:ext cx="4215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15">
              <p14:nvContentPartPr>
                <p14:cNvPr id="591" name="Ink 590">
                  <a:extLst>
                    <a:ext uri="{FF2B5EF4-FFF2-40B4-BE49-F238E27FC236}">
                      <a16:creationId xmlns:a16="http://schemas.microsoft.com/office/drawing/2014/main" id="{BB7B5E90-6D03-9636-9A42-8E42070426A7}"/>
                    </a:ext>
                  </a:extLst>
                </p14:cNvPr>
                <p14:cNvContentPartPr/>
                <p14:nvPr/>
              </p14:nvContentPartPr>
              <p14:xfrm>
                <a:off x="1415323" y="6204823"/>
                <a:ext cx="108000" cy="59400"/>
              </p14:xfrm>
            </p:contentPart>
          </mc:Choice>
          <mc:Fallback>
            <p:pic>
              <p:nvPicPr>
                <p:cNvPr id="591" name="Ink 590">
                  <a:extLst>
                    <a:ext uri="{FF2B5EF4-FFF2-40B4-BE49-F238E27FC236}">
                      <a16:creationId xmlns:a16="http://schemas.microsoft.com/office/drawing/2014/main" id="{BB7B5E90-6D03-9636-9A42-8E42070426A7}"/>
                    </a:ext>
                  </a:extLst>
                </p:cNvPr>
                <p:cNvPicPr/>
                <p:nvPr/>
              </p:nvPicPr>
              <p:blipFill>
                <a:blip r:embed="rId916"/>
                <a:stretch>
                  <a:fillRect/>
                </a:stretch>
              </p:blipFill>
              <p:spPr>
                <a:xfrm>
                  <a:off x="1397323" y="6187183"/>
                  <a:ext cx="143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917">
              <p14:nvContentPartPr>
                <p14:cNvPr id="592" name="Ink 591">
                  <a:extLst>
                    <a:ext uri="{FF2B5EF4-FFF2-40B4-BE49-F238E27FC236}">
                      <a16:creationId xmlns:a16="http://schemas.microsoft.com/office/drawing/2014/main" id="{A84804D1-9414-D0DC-D18F-E085D6B9FBB4}"/>
                    </a:ext>
                  </a:extLst>
                </p14:cNvPr>
                <p14:cNvContentPartPr/>
                <p14:nvPr/>
              </p14:nvContentPartPr>
              <p14:xfrm>
                <a:off x="1372483" y="6177103"/>
                <a:ext cx="306360" cy="143280"/>
              </p14:xfrm>
            </p:contentPart>
          </mc:Choice>
          <mc:Fallback>
            <p:pic>
              <p:nvPicPr>
                <p:cNvPr id="592" name="Ink 591">
                  <a:extLst>
                    <a:ext uri="{FF2B5EF4-FFF2-40B4-BE49-F238E27FC236}">
                      <a16:creationId xmlns:a16="http://schemas.microsoft.com/office/drawing/2014/main" id="{A84804D1-9414-D0DC-D18F-E085D6B9FBB4}"/>
                    </a:ext>
                  </a:extLst>
                </p:cNvPr>
                <p:cNvPicPr/>
                <p:nvPr/>
              </p:nvPicPr>
              <p:blipFill>
                <a:blip r:embed="rId918"/>
                <a:stretch>
                  <a:fillRect/>
                </a:stretch>
              </p:blipFill>
              <p:spPr>
                <a:xfrm>
                  <a:off x="1354843" y="6159463"/>
                  <a:ext cx="3420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919">
              <p14:nvContentPartPr>
                <p14:cNvPr id="593" name="Ink 592">
                  <a:extLst>
                    <a:ext uri="{FF2B5EF4-FFF2-40B4-BE49-F238E27FC236}">
                      <a16:creationId xmlns:a16="http://schemas.microsoft.com/office/drawing/2014/main" id="{A199F482-A3C1-C496-D297-44E3922CD5DA}"/>
                    </a:ext>
                  </a:extLst>
                </p14:cNvPr>
                <p14:cNvContentPartPr/>
                <p14:nvPr/>
              </p14:nvContentPartPr>
              <p14:xfrm>
                <a:off x="1711243" y="6143263"/>
                <a:ext cx="11520" cy="3240"/>
              </p14:xfrm>
            </p:contentPart>
          </mc:Choice>
          <mc:Fallback>
            <p:pic>
              <p:nvPicPr>
                <p:cNvPr id="593" name="Ink 592">
                  <a:extLst>
                    <a:ext uri="{FF2B5EF4-FFF2-40B4-BE49-F238E27FC236}">
                      <a16:creationId xmlns:a16="http://schemas.microsoft.com/office/drawing/2014/main" id="{A199F482-A3C1-C496-D297-44E3922CD5DA}"/>
                    </a:ext>
                  </a:extLst>
                </p:cNvPr>
                <p:cNvPicPr/>
                <p:nvPr/>
              </p:nvPicPr>
              <p:blipFill>
                <a:blip r:embed="rId920"/>
                <a:stretch>
                  <a:fillRect/>
                </a:stretch>
              </p:blipFill>
              <p:spPr>
                <a:xfrm>
                  <a:off x="1693243" y="6125623"/>
                  <a:ext cx="47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21">
              <p14:nvContentPartPr>
                <p14:cNvPr id="594" name="Ink 593">
                  <a:extLst>
                    <a:ext uri="{FF2B5EF4-FFF2-40B4-BE49-F238E27FC236}">
                      <a16:creationId xmlns:a16="http://schemas.microsoft.com/office/drawing/2014/main" id="{2C488F6D-8006-87D1-E3C2-A78CFB0FD37F}"/>
                    </a:ext>
                  </a:extLst>
                </p14:cNvPr>
                <p14:cNvContentPartPr/>
                <p14:nvPr/>
              </p14:nvContentPartPr>
              <p14:xfrm>
                <a:off x="1629163" y="5940583"/>
                <a:ext cx="114840" cy="177480"/>
              </p14:xfrm>
            </p:contentPart>
          </mc:Choice>
          <mc:Fallback>
            <p:pic>
              <p:nvPicPr>
                <p:cNvPr id="594" name="Ink 593">
                  <a:extLst>
                    <a:ext uri="{FF2B5EF4-FFF2-40B4-BE49-F238E27FC236}">
                      <a16:creationId xmlns:a16="http://schemas.microsoft.com/office/drawing/2014/main" id="{2C488F6D-8006-87D1-E3C2-A78CFB0FD37F}"/>
                    </a:ext>
                  </a:extLst>
                </p:cNvPr>
                <p:cNvPicPr/>
                <p:nvPr/>
              </p:nvPicPr>
              <p:blipFill>
                <a:blip r:embed="rId922"/>
                <a:stretch>
                  <a:fillRect/>
                </a:stretch>
              </p:blipFill>
              <p:spPr>
                <a:xfrm>
                  <a:off x="1611523" y="5922943"/>
                  <a:ext cx="150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23">
              <p14:nvContentPartPr>
                <p14:cNvPr id="595" name="Ink 594">
                  <a:extLst>
                    <a:ext uri="{FF2B5EF4-FFF2-40B4-BE49-F238E27FC236}">
                      <a16:creationId xmlns:a16="http://schemas.microsoft.com/office/drawing/2014/main" id="{091282F0-3898-C7E0-9E23-866C22118FBD}"/>
                    </a:ext>
                  </a:extLst>
                </p14:cNvPr>
                <p14:cNvContentPartPr/>
                <p14:nvPr/>
              </p14:nvContentPartPr>
              <p14:xfrm>
                <a:off x="1613323" y="6104023"/>
                <a:ext cx="100800" cy="59760"/>
              </p14:xfrm>
            </p:contentPart>
          </mc:Choice>
          <mc:Fallback>
            <p:pic>
              <p:nvPicPr>
                <p:cNvPr id="595" name="Ink 594">
                  <a:extLst>
                    <a:ext uri="{FF2B5EF4-FFF2-40B4-BE49-F238E27FC236}">
                      <a16:creationId xmlns:a16="http://schemas.microsoft.com/office/drawing/2014/main" id="{091282F0-3898-C7E0-9E23-866C22118FBD}"/>
                    </a:ext>
                  </a:extLst>
                </p:cNvPr>
                <p:cNvPicPr/>
                <p:nvPr/>
              </p:nvPicPr>
              <p:blipFill>
                <a:blip r:embed="rId924"/>
                <a:stretch>
                  <a:fillRect/>
                </a:stretch>
              </p:blipFill>
              <p:spPr>
                <a:xfrm>
                  <a:off x="1595323" y="6086023"/>
                  <a:ext cx="136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925">
              <p14:nvContentPartPr>
                <p14:cNvPr id="596" name="Ink 595">
                  <a:extLst>
                    <a:ext uri="{FF2B5EF4-FFF2-40B4-BE49-F238E27FC236}">
                      <a16:creationId xmlns:a16="http://schemas.microsoft.com/office/drawing/2014/main" id="{A8DD5BE5-350E-A56F-B350-8A6BEA9725B0}"/>
                    </a:ext>
                  </a:extLst>
                </p14:cNvPr>
                <p14:cNvContentPartPr/>
                <p14:nvPr/>
              </p14:nvContentPartPr>
              <p14:xfrm>
                <a:off x="1663003" y="6115543"/>
                <a:ext cx="96120" cy="42480"/>
              </p14:xfrm>
            </p:contentPart>
          </mc:Choice>
          <mc:Fallback>
            <p:pic>
              <p:nvPicPr>
                <p:cNvPr id="596" name="Ink 595">
                  <a:extLst>
                    <a:ext uri="{FF2B5EF4-FFF2-40B4-BE49-F238E27FC236}">
                      <a16:creationId xmlns:a16="http://schemas.microsoft.com/office/drawing/2014/main" id="{A8DD5BE5-350E-A56F-B350-8A6BEA9725B0}"/>
                    </a:ext>
                  </a:extLst>
                </p:cNvPr>
                <p:cNvPicPr/>
                <p:nvPr/>
              </p:nvPicPr>
              <p:blipFill>
                <a:blip r:embed="rId926"/>
                <a:stretch>
                  <a:fillRect/>
                </a:stretch>
              </p:blipFill>
              <p:spPr>
                <a:xfrm>
                  <a:off x="1645003" y="6097903"/>
                  <a:ext cx="1317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927">
              <p14:nvContentPartPr>
                <p14:cNvPr id="597" name="Ink 596">
                  <a:extLst>
                    <a:ext uri="{FF2B5EF4-FFF2-40B4-BE49-F238E27FC236}">
                      <a16:creationId xmlns:a16="http://schemas.microsoft.com/office/drawing/2014/main" id="{5BE5E254-3FD1-3C14-1769-ABAA28D64687}"/>
                    </a:ext>
                  </a:extLst>
                </p14:cNvPr>
                <p14:cNvContentPartPr/>
                <p14:nvPr/>
              </p14:nvContentPartPr>
              <p14:xfrm>
                <a:off x="1706203" y="6027703"/>
                <a:ext cx="28080" cy="10080"/>
              </p14:xfrm>
            </p:contentPart>
          </mc:Choice>
          <mc:Fallback>
            <p:pic>
              <p:nvPicPr>
                <p:cNvPr id="597" name="Ink 596">
                  <a:extLst>
                    <a:ext uri="{FF2B5EF4-FFF2-40B4-BE49-F238E27FC236}">
                      <a16:creationId xmlns:a16="http://schemas.microsoft.com/office/drawing/2014/main" id="{5BE5E254-3FD1-3C14-1769-ABAA28D64687}"/>
                    </a:ext>
                  </a:extLst>
                </p:cNvPr>
                <p:cNvPicPr/>
                <p:nvPr/>
              </p:nvPicPr>
              <p:blipFill>
                <a:blip r:embed="rId928"/>
                <a:stretch>
                  <a:fillRect/>
                </a:stretch>
              </p:blipFill>
              <p:spPr>
                <a:xfrm>
                  <a:off x="1688203" y="6010063"/>
                  <a:ext cx="63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29">
              <p14:nvContentPartPr>
                <p14:cNvPr id="598" name="Ink 597">
                  <a:extLst>
                    <a:ext uri="{FF2B5EF4-FFF2-40B4-BE49-F238E27FC236}">
                      <a16:creationId xmlns:a16="http://schemas.microsoft.com/office/drawing/2014/main" id="{291ED154-DA7D-0201-61E5-E83709BA1D8E}"/>
                    </a:ext>
                  </a:extLst>
                </p14:cNvPr>
                <p14:cNvContentPartPr/>
                <p14:nvPr/>
              </p14:nvContentPartPr>
              <p14:xfrm>
                <a:off x="945883" y="6145783"/>
                <a:ext cx="231840" cy="20880"/>
              </p14:xfrm>
            </p:contentPart>
          </mc:Choice>
          <mc:Fallback>
            <p:pic>
              <p:nvPicPr>
                <p:cNvPr id="598" name="Ink 597">
                  <a:extLst>
                    <a:ext uri="{FF2B5EF4-FFF2-40B4-BE49-F238E27FC236}">
                      <a16:creationId xmlns:a16="http://schemas.microsoft.com/office/drawing/2014/main" id="{291ED154-DA7D-0201-61E5-E83709BA1D8E}"/>
                    </a:ext>
                  </a:extLst>
                </p:cNvPr>
                <p:cNvPicPr/>
                <p:nvPr/>
              </p:nvPicPr>
              <p:blipFill>
                <a:blip r:embed="rId930"/>
                <a:stretch>
                  <a:fillRect/>
                </a:stretch>
              </p:blipFill>
              <p:spPr>
                <a:xfrm>
                  <a:off x="927883" y="6128143"/>
                  <a:ext cx="267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931">
              <p14:nvContentPartPr>
                <p14:cNvPr id="599" name="Ink 598">
                  <a:extLst>
                    <a:ext uri="{FF2B5EF4-FFF2-40B4-BE49-F238E27FC236}">
                      <a16:creationId xmlns:a16="http://schemas.microsoft.com/office/drawing/2014/main" id="{65D44B0A-CB5E-3373-9671-2D9A60D6CCC1}"/>
                    </a:ext>
                  </a:extLst>
                </p14:cNvPr>
                <p14:cNvContentPartPr/>
                <p14:nvPr/>
              </p14:nvContentPartPr>
              <p14:xfrm>
                <a:off x="1143163" y="6166303"/>
                <a:ext cx="126000" cy="9360"/>
              </p14:xfrm>
            </p:contentPart>
          </mc:Choice>
          <mc:Fallback>
            <p:pic>
              <p:nvPicPr>
                <p:cNvPr id="599" name="Ink 598">
                  <a:extLst>
                    <a:ext uri="{FF2B5EF4-FFF2-40B4-BE49-F238E27FC236}">
                      <a16:creationId xmlns:a16="http://schemas.microsoft.com/office/drawing/2014/main" id="{65D44B0A-CB5E-3373-9671-2D9A60D6CCC1}"/>
                    </a:ext>
                  </a:extLst>
                </p:cNvPr>
                <p:cNvPicPr/>
                <p:nvPr/>
              </p:nvPicPr>
              <p:blipFill>
                <a:blip r:embed="rId932"/>
                <a:stretch>
                  <a:fillRect/>
                </a:stretch>
              </p:blipFill>
              <p:spPr>
                <a:xfrm>
                  <a:off x="1125163" y="6148663"/>
                  <a:ext cx="161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33">
              <p14:nvContentPartPr>
                <p14:cNvPr id="600" name="Ink 599">
                  <a:extLst>
                    <a:ext uri="{FF2B5EF4-FFF2-40B4-BE49-F238E27FC236}">
                      <a16:creationId xmlns:a16="http://schemas.microsoft.com/office/drawing/2014/main" id="{0C4DDF57-E001-B01C-A6AF-90225C7B4EC4}"/>
                    </a:ext>
                  </a:extLst>
                </p14:cNvPr>
                <p14:cNvContentPartPr/>
                <p14:nvPr/>
              </p14:nvContentPartPr>
              <p14:xfrm>
                <a:off x="1141003" y="6224263"/>
                <a:ext cx="112680" cy="51840"/>
              </p14:xfrm>
            </p:contentPart>
          </mc:Choice>
          <mc:Fallback>
            <p:pic>
              <p:nvPicPr>
                <p:cNvPr id="600" name="Ink 599">
                  <a:extLst>
                    <a:ext uri="{FF2B5EF4-FFF2-40B4-BE49-F238E27FC236}">
                      <a16:creationId xmlns:a16="http://schemas.microsoft.com/office/drawing/2014/main" id="{0C4DDF57-E001-B01C-A6AF-90225C7B4EC4}"/>
                    </a:ext>
                  </a:extLst>
                </p:cNvPr>
                <p:cNvPicPr/>
                <p:nvPr/>
              </p:nvPicPr>
              <p:blipFill>
                <a:blip r:embed="rId934"/>
                <a:stretch>
                  <a:fillRect/>
                </a:stretch>
              </p:blipFill>
              <p:spPr>
                <a:xfrm>
                  <a:off x="1123003" y="6206623"/>
                  <a:ext cx="1483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935">
              <p14:nvContentPartPr>
                <p14:cNvPr id="601" name="Ink 600">
                  <a:extLst>
                    <a:ext uri="{FF2B5EF4-FFF2-40B4-BE49-F238E27FC236}">
                      <a16:creationId xmlns:a16="http://schemas.microsoft.com/office/drawing/2014/main" id="{BF1AE6F4-A785-FB28-47D8-1DF419F49E9F}"/>
                    </a:ext>
                  </a:extLst>
                </p14:cNvPr>
                <p14:cNvContentPartPr/>
                <p14:nvPr/>
              </p14:nvContentPartPr>
              <p14:xfrm>
                <a:off x="1191763" y="6278623"/>
                <a:ext cx="43200" cy="3240"/>
              </p14:xfrm>
            </p:contentPart>
          </mc:Choice>
          <mc:Fallback>
            <p:pic>
              <p:nvPicPr>
                <p:cNvPr id="601" name="Ink 600">
                  <a:extLst>
                    <a:ext uri="{FF2B5EF4-FFF2-40B4-BE49-F238E27FC236}">
                      <a16:creationId xmlns:a16="http://schemas.microsoft.com/office/drawing/2014/main" id="{BF1AE6F4-A785-FB28-47D8-1DF419F49E9F}"/>
                    </a:ext>
                  </a:extLst>
                </p:cNvPr>
                <p:cNvPicPr/>
                <p:nvPr/>
              </p:nvPicPr>
              <p:blipFill>
                <a:blip r:embed="rId936"/>
                <a:stretch>
                  <a:fillRect/>
                </a:stretch>
              </p:blipFill>
              <p:spPr>
                <a:xfrm>
                  <a:off x="1173763" y="6260623"/>
                  <a:ext cx="78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37">
              <p14:nvContentPartPr>
                <p14:cNvPr id="602" name="Ink 601">
                  <a:extLst>
                    <a:ext uri="{FF2B5EF4-FFF2-40B4-BE49-F238E27FC236}">
                      <a16:creationId xmlns:a16="http://schemas.microsoft.com/office/drawing/2014/main" id="{4A79C7B0-00E3-1F9B-81C4-2D9F50CE82C2}"/>
                    </a:ext>
                  </a:extLst>
                </p14:cNvPr>
                <p14:cNvContentPartPr/>
                <p14:nvPr/>
              </p14:nvContentPartPr>
              <p14:xfrm>
                <a:off x="1170163" y="6326863"/>
                <a:ext cx="51120" cy="5040"/>
              </p14:xfrm>
            </p:contentPart>
          </mc:Choice>
          <mc:Fallback>
            <p:pic>
              <p:nvPicPr>
                <p:cNvPr id="602" name="Ink 601">
                  <a:extLst>
                    <a:ext uri="{FF2B5EF4-FFF2-40B4-BE49-F238E27FC236}">
                      <a16:creationId xmlns:a16="http://schemas.microsoft.com/office/drawing/2014/main" id="{4A79C7B0-00E3-1F9B-81C4-2D9F50CE82C2}"/>
                    </a:ext>
                  </a:extLst>
                </p:cNvPr>
                <p:cNvPicPr/>
                <p:nvPr/>
              </p:nvPicPr>
              <p:blipFill>
                <a:blip r:embed="rId938"/>
                <a:stretch>
                  <a:fillRect/>
                </a:stretch>
              </p:blipFill>
              <p:spPr>
                <a:xfrm>
                  <a:off x="1152163" y="6308863"/>
                  <a:ext cx="867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39">
              <p14:nvContentPartPr>
                <p14:cNvPr id="603" name="Ink 602">
                  <a:extLst>
                    <a:ext uri="{FF2B5EF4-FFF2-40B4-BE49-F238E27FC236}">
                      <a16:creationId xmlns:a16="http://schemas.microsoft.com/office/drawing/2014/main" id="{C35B6A97-28CF-B8D4-980B-F2F1259AB9D5}"/>
                    </a:ext>
                  </a:extLst>
                </p14:cNvPr>
                <p14:cNvContentPartPr/>
                <p14:nvPr/>
              </p14:nvContentPartPr>
              <p14:xfrm>
                <a:off x="1184203" y="6334063"/>
                <a:ext cx="73080" cy="63720"/>
              </p14:xfrm>
            </p:contentPart>
          </mc:Choice>
          <mc:Fallback>
            <p:pic>
              <p:nvPicPr>
                <p:cNvPr id="603" name="Ink 602">
                  <a:extLst>
                    <a:ext uri="{FF2B5EF4-FFF2-40B4-BE49-F238E27FC236}">
                      <a16:creationId xmlns:a16="http://schemas.microsoft.com/office/drawing/2014/main" id="{C35B6A97-28CF-B8D4-980B-F2F1259AB9D5}"/>
                    </a:ext>
                  </a:extLst>
                </p:cNvPr>
                <p:cNvPicPr/>
                <p:nvPr/>
              </p:nvPicPr>
              <p:blipFill>
                <a:blip r:embed="rId940"/>
                <a:stretch>
                  <a:fillRect/>
                </a:stretch>
              </p:blipFill>
              <p:spPr>
                <a:xfrm>
                  <a:off x="1166203" y="6316063"/>
                  <a:ext cx="1087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941">
              <p14:nvContentPartPr>
                <p14:cNvPr id="604" name="Ink 603">
                  <a:extLst>
                    <a:ext uri="{FF2B5EF4-FFF2-40B4-BE49-F238E27FC236}">
                      <a16:creationId xmlns:a16="http://schemas.microsoft.com/office/drawing/2014/main" id="{8C7ED9E3-A838-376D-EBBF-62333A62449C}"/>
                    </a:ext>
                  </a:extLst>
                </p14:cNvPr>
                <p14:cNvContentPartPr/>
                <p14:nvPr/>
              </p14:nvContentPartPr>
              <p14:xfrm>
                <a:off x="919963" y="6232903"/>
                <a:ext cx="180000" cy="36000"/>
              </p14:xfrm>
            </p:contentPart>
          </mc:Choice>
          <mc:Fallback>
            <p:pic>
              <p:nvPicPr>
                <p:cNvPr id="604" name="Ink 603">
                  <a:extLst>
                    <a:ext uri="{FF2B5EF4-FFF2-40B4-BE49-F238E27FC236}">
                      <a16:creationId xmlns:a16="http://schemas.microsoft.com/office/drawing/2014/main" id="{8C7ED9E3-A838-376D-EBBF-62333A62449C}"/>
                    </a:ext>
                  </a:extLst>
                </p:cNvPr>
                <p:cNvPicPr/>
                <p:nvPr/>
              </p:nvPicPr>
              <p:blipFill>
                <a:blip r:embed="rId942"/>
                <a:stretch>
                  <a:fillRect/>
                </a:stretch>
              </p:blipFill>
              <p:spPr>
                <a:xfrm>
                  <a:off x="901963" y="6214903"/>
                  <a:ext cx="215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43">
              <p14:nvContentPartPr>
                <p14:cNvPr id="605" name="Ink 604">
                  <a:extLst>
                    <a:ext uri="{FF2B5EF4-FFF2-40B4-BE49-F238E27FC236}">
                      <a16:creationId xmlns:a16="http://schemas.microsoft.com/office/drawing/2014/main" id="{41978885-6E16-BD8E-A124-C9F94F579A9B}"/>
                    </a:ext>
                  </a:extLst>
                </p14:cNvPr>
                <p14:cNvContentPartPr/>
                <p14:nvPr/>
              </p14:nvContentPartPr>
              <p14:xfrm>
                <a:off x="797203" y="6287983"/>
                <a:ext cx="74160" cy="10080"/>
              </p14:xfrm>
            </p:contentPart>
          </mc:Choice>
          <mc:Fallback>
            <p:pic>
              <p:nvPicPr>
                <p:cNvPr id="605" name="Ink 604">
                  <a:extLst>
                    <a:ext uri="{FF2B5EF4-FFF2-40B4-BE49-F238E27FC236}">
                      <a16:creationId xmlns:a16="http://schemas.microsoft.com/office/drawing/2014/main" id="{41978885-6E16-BD8E-A124-C9F94F579A9B}"/>
                    </a:ext>
                  </a:extLst>
                </p:cNvPr>
                <p:cNvPicPr/>
                <p:nvPr/>
              </p:nvPicPr>
              <p:blipFill>
                <a:blip r:embed="rId944"/>
                <a:stretch>
                  <a:fillRect/>
                </a:stretch>
              </p:blipFill>
              <p:spPr>
                <a:xfrm>
                  <a:off x="779203" y="6269983"/>
                  <a:ext cx="1098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45">
              <p14:nvContentPartPr>
                <p14:cNvPr id="606" name="Ink 605">
                  <a:extLst>
                    <a:ext uri="{FF2B5EF4-FFF2-40B4-BE49-F238E27FC236}">
                      <a16:creationId xmlns:a16="http://schemas.microsoft.com/office/drawing/2014/main" id="{F07359F0-5826-19D1-5F20-37F854C5CDFF}"/>
                    </a:ext>
                  </a:extLst>
                </p14:cNvPr>
                <p14:cNvContentPartPr/>
                <p14:nvPr/>
              </p14:nvContentPartPr>
              <p14:xfrm>
                <a:off x="747883" y="6312103"/>
                <a:ext cx="102600" cy="6840"/>
              </p14:xfrm>
            </p:contentPart>
          </mc:Choice>
          <mc:Fallback>
            <p:pic>
              <p:nvPicPr>
                <p:cNvPr id="606" name="Ink 605">
                  <a:extLst>
                    <a:ext uri="{FF2B5EF4-FFF2-40B4-BE49-F238E27FC236}">
                      <a16:creationId xmlns:a16="http://schemas.microsoft.com/office/drawing/2014/main" id="{F07359F0-5826-19D1-5F20-37F854C5CDFF}"/>
                    </a:ext>
                  </a:extLst>
                </p:cNvPr>
                <p:cNvPicPr/>
                <p:nvPr/>
              </p:nvPicPr>
              <p:blipFill>
                <a:blip r:embed="rId946"/>
                <a:stretch>
                  <a:fillRect/>
                </a:stretch>
              </p:blipFill>
              <p:spPr>
                <a:xfrm>
                  <a:off x="729883" y="6294103"/>
                  <a:ext cx="138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947">
              <p14:nvContentPartPr>
                <p14:cNvPr id="607" name="Ink 606">
                  <a:extLst>
                    <a:ext uri="{FF2B5EF4-FFF2-40B4-BE49-F238E27FC236}">
                      <a16:creationId xmlns:a16="http://schemas.microsoft.com/office/drawing/2014/main" id="{C97664A7-B740-8388-F485-6594F42F7D15}"/>
                    </a:ext>
                  </a:extLst>
                </p14:cNvPr>
                <p14:cNvContentPartPr/>
                <p14:nvPr/>
              </p14:nvContentPartPr>
              <p14:xfrm>
                <a:off x="683803" y="6338023"/>
                <a:ext cx="168840" cy="4320"/>
              </p14:xfrm>
            </p:contentPart>
          </mc:Choice>
          <mc:Fallback>
            <p:pic>
              <p:nvPicPr>
                <p:cNvPr id="607" name="Ink 606">
                  <a:extLst>
                    <a:ext uri="{FF2B5EF4-FFF2-40B4-BE49-F238E27FC236}">
                      <a16:creationId xmlns:a16="http://schemas.microsoft.com/office/drawing/2014/main" id="{C97664A7-B740-8388-F485-6594F42F7D15}"/>
                    </a:ext>
                  </a:extLst>
                </p:cNvPr>
                <p:cNvPicPr/>
                <p:nvPr/>
              </p:nvPicPr>
              <p:blipFill>
                <a:blip r:embed="rId948"/>
                <a:stretch>
                  <a:fillRect/>
                </a:stretch>
              </p:blipFill>
              <p:spPr>
                <a:xfrm>
                  <a:off x="666163" y="6320023"/>
                  <a:ext cx="2044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49">
              <p14:nvContentPartPr>
                <p14:cNvPr id="608" name="Ink 607">
                  <a:extLst>
                    <a:ext uri="{FF2B5EF4-FFF2-40B4-BE49-F238E27FC236}">
                      <a16:creationId xmlns:a16="http://schemas.microsoft.com/office/drawing/2014/main" id="{119249AC-C52B-72E0-7139-C3FEA89902DD}"/>
                    </a:ext>
                  </a:extLst>
                </p14:cNvPr>
                <p14:cNvContentPartPr/>
                <p14:nvPr/>
              </p14:nvContentPartPr>
              <p14:xfrm>
                <a:off x="927163" y="6341263"/>
                <a:ext cx="104400" cy="30600"/>
              </p14:xfrm>
            </p:contentPart>
          </mc:Choice>
          <mc:Fallback>
            <p:pic>
              <p:nvPicPr>
                <p:cNvPr id="608" name="Ink 607">
                  <a:extLst>
                    <a:ext uri="{FF2B5EF4-FFF2-40B4-BE49-F238E27FC236}">
                      <a16:creationId xmlns:a16="http://schemas.microsoft.com/office/drawing/2014/main" id="{119249AC-C52B-72E0-7139-C3FEA89902DD}"/>
                    </a:ext>
                  </a:extLst>
                </p:cNvPr>
                <p:cNvPicPr/>
                <p:nvPr/>
              </p:nvPicPr>
              <p:blipFill>
                <a:blip r:embed="rId950"/>
                <a:stretch>
                  <a:fillRect/>
                </a:stretch>
              </p:blipFill>
              <p:spPr>
                <a:xfrm>
                  <a:off x="909163" y="6323623"/>
                  <a:ext cx="1400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51">
              <p14:nvContentPartPr>
                <p14:cNvPr id="609" name="Ink 608">
                  <a:extLst>
                    <a:ext uri="{FF2B5EF4-FFF2-40B4-BE49-F238E27FC236}">
                      <a16:creationId xmlns:a16="http://schemas.microsoft.com/office/drawing/2014/main" id="{EE52CF9B-914C-CE23-2CAC-717CB11F6ABA}"/>
                    </a:ext>
                  </a:extLst>
                </p14:cNvPr>
                <p14:cNvContentPartPr/>
                <p14:nvPr/>
              </p14:nvContentPartPr>
              <p14:xfrm>
                <a:off x="1049923" y="6346303"/>
                <a:ext cx="77400" cy="3240"/>
              </p14:xfrm>
            </p:contentPart>
          </mc:Choice>
          <mc:Fallback>
            <p:pic>
              <p:nvPicPr>
                <p:cNvPr id="609" name="Ink 608">
                  <a:extLst>
                    <a:ext uri="{FF2B5EF4-FFF2-40B4-BE49-F238E27FC236}">
                      <a16:creationId xmlns:a16="http://schemas.microsoft.com/office/drawing/2014/main" id="{EE52CF9B-914C-CE23-2CAC-717CB11F6ABA}"/>
                    </a:ext>
                  </a:extLst>
                </p:cNvPr>
                <p:cNvPicPr/>
                <p:nvPr/>
              </p:nvPicPr>
              <p:blipFill>
                <a:blip r:embed="rId952"/>
                <a:stretch>
                  <a:fillRect/>
                </a:stretch>
              </p:blipFill>
              <p:spPr>
                <a:xfrm>
                  <a:off x="1031923" y="6328663"/>
                  <a:ext cx="1130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53">
              <p14:nvContentPartPr>
                <p14:cNvPr id="610" name="Ink 609">
                  <a:extLst>
                    <a:ext uri="{FF2B5EF4-FFF2-40B4-BE49-F238E27FC236}">
                      <a16:creationId xmlns:a16="http://schemas.microsoft.com/office/drawing/2014/main" id="{36AF1586-BC4E-BF60-3448-0E48ADEE9E76}"/>
                    </a:ext>
                  </a:extLst>
                </p14:cNvPr>
                <p14:cNvContentPartPr/>
                <p14:nvPr/>
              </p14:nvContentPartPr>
              <p14:xfrm>
                <a:off x="1208323" y="6196903"/>
                <a:ext cx="39960" cy="4320"/>
              </p14:xfrm>
            </p:contentPart>
          </mc:Choice>
          <mc:Fallback>
            <p:pic>
              <p:nvPicPr>
                <p:cNvPr id="610" name="Ink 609">
                  <a:extLst>
                    <a:ext uri="{FF2B5EF4-FFF2-40B4-BE49-F238E27FC236}">
                      <a16:creationId xmlns:a16="http://schemas.microsoft.com/office/drawing/2014/main" id="{36AF1586-BC4E-BF60-3448-0E48ADEE9E76}"/>
                    </a:ext>
                  </a:extLst>
                </p:cNvPr>
                <p:cNvPicPr/>
                <p:nvPr/>
              </p:nvPicPr>
              <p:blipFill>
                <a:blip r:embed="rId954"/>
                <a:stretch>
                  <a:fillRect/>
                </a:stretch>
              </p:blipFill>
              <p:spPr>
                <a:xfrm>
                  <a:off x="1190683" y="6179263"/>
                  <a:ext cx="756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55">
              <p14:nvContentPartPr>
                <p14:cNvPr id="611" name="Ink 610">
                  <a:extLst>
                    <a:ext uri="{FF2B5EF4-FFF2-40B4-BE49-F238E27FC236}">
                      <a16:creationId xmlns:a16="http://schemas.microsoft.com/office/drawing/2014/main" id="{D38613BF-E98C-A4C9-3C42-3F6AA1349FCD}"/>
                    </a:ext>
                  </a:extLst>
                </p14:cNvPr>
                <p14:cNvContentPartPr/>
                <p14:nvPr/>
              </p14:nvContentPartPr>
              <p14:xfrm>
                <a:off x="1157923" y="6222823"/>
                <a:ext cx="47520" cy="47160"/>
              </p14:xfrm>
            </p:contentPart>
          </mc:Choice>
          <mc:Fallback>
            <p:pic>
              <p:nvPicPr>
                <p:cNvPr id="611" name="Ink 610">
                  <a:extLst>
                    <a:ext uri="{FF2B5EF4-FFF2-40B4-BE49-F238E27FC236}">
                      <a16:creationId xmlns:a16="http://schemas.microsoft.com/office/drawing/2014/main" id="{D38613BF-E98C-A4C9-3C42-3F6AA1349FCD}"/>
                    </a:ext>
                  </a:extLst>
                </p:cNvPr>
                <p:cNvPicPr/>
                <p:nvPr/>
              </p:nvPicPr>
              <p:blipFill>
                <a:blip r:embed="rId956"/>
                <a:stretch>
                  <a:fillRect/>
                </a:stretch>
              </p:blipFill>
              <p:spPr>
                <a:xfrm>
                  <a:off x="1140283" y="6205183"/>
                  <a:ext cx="831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957">
              <p14:nvContentPartPr>
                <p14:cNvPr id="612" name="Ink 611">
                  <a:extLst>
                    <a:ext uri="{FF2B5EF4-FFF2-40B4-BE49-F238E27FC236}">
                      <a16:creationId xmlns:a16="http://schemas.microsoft.com/office/drawing/2014/main" id="{7FC764C4-1B41-1EF2-E0FD-537C78DAF2EB}"/>
                    </a:ext>
                  </a:extLst>
                </p14:cNvPr>
                <p14:cNvContentPartPr/>
                <p14:nvPr/>
              </p14:nvContentPartPr>
              <p14:xfrm>
                <a:off x="1153603" y="6292303"/>
                <a:ext cx="16560" cy="5040"/>
              </p14:xfrm>
            </p:contentPart>
          </mc:Choice>
          <mc:Fallback>
            <p:pic>
              <p:nvPicPr>
                <p:cNvPr id="612" name="Ink 611">
                  <a:extLst>
                    <a:ext uri="{FF2B5EF4-FFF2-40B4-BE49-F238E27FC236}">
                      <a16:creationId xmlns:a16="http://schemas.microsoft.com/office/drawing/2014/main" id="{7FC764C4-1B41-1EF2-E0FD-537C78DAF2EB}"/>
                    </a:ext>
                  </a:extLst>
                </p:cNvPr>
                <p:cNvPicPr/>
                <p:nvPr/>
              </p:nvPicPr>
              <p:blipFill>
                <a:blip r:embed="rId958"/>
                <a:stretch>
                  <a:fillRect/>
                </a:stretch>
              </p:blipFill>
              <p:spPr>
                <a:xfrm>
                  <a:off x="1135963" y="6274663"/>
                  <a:ext cx="522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59">
              <p14:nvContentPartPr>
                <p14:cNvPr id="613" name="Ink 612">
                  <a:extLst>
                    <a:ext uri="{FF2B5EF4-FFF2-40B4-BE49-F238E27FC236}">
                      <a16:creationId xmlns:a16="http://schemas.microsoft.com/office/drawing/2014/main" id="{C2BBC418-4B95-D256-8343-3C449D3A629D}"/>
                    </a:ext>
                  </a:extLst>
                </p14:cNvPr>
                <p14:cNvContentPartPr/>
                <p14:nvPr/>
              </p14:nvContentPartPr>
              <p14:xfrm>
                <a:off x="1223083" y="6306703"/>
                <a:ext cx="14400" cy="10800"/>
              </p14:xfrm>
            </p:contentPart>
          </mc:Choice>
          <mc:Fallback>
            <p:pic>
              <p:nvPicPr>
                <p:cNvPr id="613" name="Ink 612">
                  <a:extLst>
                    <a:ext uri="{FF2B5EF4-FFF2-40B4-BE49-F238E27FC236}">
                      <a16:creationId xmlns:a16="http://schemas.microsoft.com/office/drawing/2014/main" id="{C2BBC418-4B95-D256-8343-3C449D3A629D}"/>
                    </a:ext>
                  </a:extLst>
                </p:cNvPr>
                <p:cNvPicPr/>
                <p:nvPr/>
              </p:nvPicPr>
              <p:blipFill>
                <a:blip r:embed="rId960"/>
                <a:stretch>
                  <a:fillRect/>
                </a:stretch>
              </p:blipFill>
              <p:spPr>
                <a:xfrm>
                  <a:off x="1205083" y="6288703"/>
                  <a:ext cx="50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961">
              <p14:nvContentPartPr>
                <p14:cNvPr id="614" name="Ink 613">
                  <a:extLst>
                    <a:ext uri="{FF2B5EF4-FFF2-40B4-BE49-F238E27FC236}">
                      <a16:creationId xmlns:a16="http://schemas.microsoft.com/office/drawing/2014/main" id="{A76EE35D-4B9C-3870-6280-B31766BD6F84}"/>
                    </a:ext>
                  </a:extLst>
                </p14:cNvPr>
                <p14:cNvContentPartPr/>
                <p14:nvPr/>
              </p14:nvContentPartPr>
              <p14:xfrm>
                <a:off x="1187443" y="6340543"/>
                <a:ext cx="44640" cy="25560"/>
              </p14:xfrm>
            </p:contentPart>
          </mc:Choice>
          <mc:Fallback>
            <p:pic>
              <p:nvPicPr>
                <p:cNvPr id="614" name="Ink 613">
                  <a:extLst>
                    <a:ext uri="{FF2B5EF4-FFF2-40B4-BE49-F238E27FC236}">
                      <a16:creationId xmlns:a16="http://schemas.microsoft.com/office/drawing/2014/main" id="{A76EE35D-4B9C-3870-6280-B31766BD6F84}"/>
                    </a:ext>
                  </a:extLst>
                </p:cNvPr>
                <p:cNvPicPr/>
                <p:nvPr/>
              </p:nvPicPr>
              <p:blipFill>
                <a:blip r:embed="rId962"/>
                <a:stretch>
                  <a:fillRect/>
                </a:stretch>
              </p:blipFill>
              <p:spPr>
                <a:xfrm>
                  <a:off x="1169443" y="6322903"/>
                  <a:ext cx="80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963">
              <p14:nvContentPartPr>
                <p14:cNvPr id="615" name="Ink 614">
                  <a:extLst>
                    <a:ext uri="{FF2B5EF4-FFF2-40B4-BE49-F238E27FC236}">
                      <a16:creationId xmlns:a16="http://schemas.microsoft.com/office/drawing/2014/main" id="{CC1C403E-C6E4-22F3-D46F-417B2E5251B6}"/>
                    </a:ext>
                  </a:extLst>
                </p14:cNvPr>
                <p14:cNvContentPartPr/>
                <p14:nvPr/>
              </p14:nvContentPartPr>
              <p14:xfrm>
                <a:off x="718003" y="6164503"/>
                <a:ext cx="74880" cy="23760"/>
              </p14:xfrm>
            </p:contentPart>
          </mc:Choice>
          <mc:Fallback>
            <p:pic>
              <p:nvPicPr>
                <p:cNvPr id="615" name="Ink 614">
                  <a:extLst>
                    <a:ext uri="{FF2B5EF4-FFF2-40B4-BE49-F238E27FC236}">
                      <a16:creationId xmlns:a16="http://schemas.microsoft.com/office/drawing/2014/main" id="{CC1C403E-C6E4-22F3-D46F-417B2E5251B6}"/>
                    </a:ext>
                  </a:extLst>
                </p:cNvPr>
                <p:cNvPicPr/>
                <p:nvPr/>
              </p:nvPicPr>
              <p:blipFill>
                <a:blip r:embed="rId964"/>
                <a:stretch>
                  <a:fillRect/>
                </a:stretch>
              </p:blipFill>
              <p:spPr>
                <a:xfrm>
                  <a:off x="700363" y="6146863"/>
                  <a:ext cx="1105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965">
              <p14:nvContentPartPr>
                <p14:cNvPr id="616" name="Ink 615">
                  <a:extLst>
                    <a:ext uri="{FF2B5EF4-FFF2-40B4-BE49-F238E27FC236}">
                      <a16:creationId xmlns:a16="http://schemas.microsoft.com/office/drawing/2014/main" id="{A2B6B7DA-D9A5-F04C-37B3-8882930B3CEB}"/>
                    </a:ext>
                  </a:extLst>
                </p14:cNvPr>
                <p14:cNvContentPartPr/>
                <p14:nvPr/>
              </p14:nvContentPartPr>
              <p14:xfrm>
                <a:off x="1143523" y="6181423"/>
                <a:ext cx="75600" cy="6480"/>
              </p14:xfrm>
            </p:contentPart>
          </mc:Choice>
          <mc:Fallback>
            <p:pic>
              <p:nvPicPr>
                <p:cNvPr id="616" name="Ink 615">
                  <a:extLst>
                    <a:ext uri="{FF2B5EF4-FFF2-40B4-BE49-F238E27FC236}">
                      <a16:creationId xmlns:a16="http://schemas.microsoft.com/office/drawing/2014/main" id="{A2B6B7DA-D9A5-F04C-37B3-8882930B3CEB}"/>
                    </a:ext>
                  </a:extLst>
                </p:cNvPr>
                <p:cNvPicPr/>
                <p:nvPr/>
              </p:nvPicPr>
              <p:blipFill>
                <a:blip r:embed="rId966"/>
                <a:stretch>
                  <a:fillRect/>
                </a:stretch>
              </p:blipFill>
              <p:spPr>
                <a:xfrm>
                  <a:off x="1125523" y="6163423"/>
                  <a:ext cx="1112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67">
              <p14:nvContentPartPr>
                <p14:cNvPr id="617" name="Ink 616">
                  <a:extLst>
                    <a:ext uri="{FF2B5EF4-FFF2-40B4-BE49-F238E27FC236}">
                      <a16:creationId xmlns:a16="http://schemas.microsoft.com/office/drawing/2014/main" id="{C150C01E-003E-1E3E-3DCA-9455AE627662}"/>
                    </a:ext>
                  </a:extLst>
                </p14:cNvPr>
                <p14:cNvContentPartPr/>
                <p14:nvPr/>
              </p14:nvContentPartPr>
              <p14:xfrm>
                <a:off x="1188883" y="6230743"/>
                <a:ext cx="58680" cy="23760"/>
              </p14:xfrm>
            </p:contentPart>
          </mc:Choice>
          <mc:Fallback>
            <p:pic>
              <p:nvPicPr>
                <p:cNvPr id="617" name="Ink 616">
                  <a:extLst>
                    <a:ext uri="{FF2B5EF4-FFF2-40B4-BE49-F238E27FC236}">
                      <a16:creationId xmlns:a16="http://schemas.microsoft.com/office/drawing/2014/main" id="{C150C01E-003E-1E3E-3DCA-9455AE627662}"/>
                    </a:ext>
                  </a:extLst>
                </p:cNvPr>
                <p:cNvPicPr/>
                <p:nvPr/>
              </p:nvPicPr>
              <p:blipFill>
                <a:blip r:embed="rId968"/>
                <a:stretch>
                  <a:fillRect/>
                </a:stretch>
              </p:blipFill>
              <p:spPr>
                <a:xfrm>
                  <a:off x="1170883" y="6212743"/>
                  <a:ext cx="943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969">
              <p14:nvContentPartPr>
                <p14:cNvPr id="618" name="Ink 617">
                  <a:extLst>
                    <a:ext uri="{FF2B5EF4-FFF2-40B4-BE49-F238E27FC236}">
                      <a16:creationId xmlns:a16="http://schemas.microsoft.com/office/drawing/2014/main" id="{6A30866B-0251-B964-F918-CA4249E79DF6}"/>
                    </a:ext>
                  </a:extLst>
                </p14:cNvPr>
                <p14:cNvContentPartPr/>
                <p14:nvPr/>
              </p14:nvContentPartPr>
              <p14:xfrm>
                <a:off x="1189603" y="6309583"/>
                <a:ext cx="50040" cy="65880"/>
              </p14:xfrm>
            </p:contentPart>
          </mc:Choice>
          <mc:Fallback>
            <p:pic>
              <p:nvPicPr>
                <p:cNvPr id="618" name="Ink 617">
                  <a:extLst>
                    <a:ext uri="{FF2B5EF4-FFF2-40B4-BE49-F238E27FC236}">
                      <a16:creationId xmlns:a16="http://schemas.microsoft.com/office/drawing/2014/main" id="{6A30866B-0251-B964-F918-CA4249E79DF6}"/>
                    </a:ext>
                  </a:extLst>
                </p:cNvPr>
                <p:cNvPicPr/>
                <p:nvPr/>
              </p:nvPicPr>
              <p:blipFill>
                <a:blip r:embed="rId970"/>
                <a:stretch>
                  <a:fillRect/>
                </a:stretch>
              </p:blipFill>
              <p:spPr>
                <a:xfrm>
                  <a:off x="1171603" y="6291583"/>
                  <a:ext cx="856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971">
              <p14:nvContentPartPr>
                <p14:cNvPr id="619" name="Ink 618">
                  <a:extLst>
                    <a:ext uri="{FF2B5EF4-FFF2-40B4-BE49-F238E27FC236}">
                      <a16:creationId xmlns:a16="http://schemas.microsoft.com/office/drawing/2014/main" id="{D7CF8AB7-F5D0-6377-CA2A-D789C58D17FD}"/>
                    </a:ext>
                  </a:extLst>
                </p14:cNvPr>
                <p14:cNvContentPartPr/>
                <p14:nvPr/>
              </p14:nvContentPartPr>
              <p14:xfrm>
                <a:off x="1292563" y="6189343"/>
                <a:ext cx="101520" cy="75960"/>
              </p14:xfrm>
            </p:contentPart>
          </mc:Choice>
          <mc:Fallback>
            <p:pic>
              <p:nvPicPr>
                <p:cNvPr id="619" name="Ink 618">
                  <a:extLst>
                    <a:ext uri="{FF2B5EF4-FFF2-40B4-BE49-F238E27FC236}">
                      <a16:creationId xmlns:a16="http://schemas.microsoft.com/office/drawing/2014/main" id="{D7CF8AB7-F5D0-6377-CA2A-D789C58D17FD}"/>
                    </a:ext>
                  </a:extLst>
                </p:cNvPr>
                <p:cNvPicPr/>
                <p:nvPr/>
              </p:nvPicPr>
              <p:blipFill>
                <a:blip r:embed="rId972"/>
                <a:stretch>
                  <a:fillRect/>
                </a:stretch>
              </p:blipFill>
              <p:spPr>
                <a:xfrm>
                  <a:off x="1274563" y="6171343"/>
                  <a:ext cx="137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73">
              <p14:nvContentPartPr>
                <p14:cNvPr id="620" name="Ink 619">
                  <a:extLst>
                    <a:ext uri="{FF2B5EF4-FFF2-40B4-BE49-F238E27FC236}">
                      <a16:creationId xmlns:a16="http://schemas.microsoft.com/office/drawing/2014/main" id="{E50C31E4-9BE5-CC79-D72B-55781224A1C1}"/>
                    </a:ext>
                  </a:extLst>
                </p14:cNvPr>
                <p14:cNvContentPartPr/>
                <p14:nvPr/>
              </p14:nvContentPartPr>
              <p14:xfrm>
                <a:off x="1274563" y="6279343"/>
                <a:ext cx="52560" cy="24480"/>
              </p14:xfrm>
            </p:contentPart>
          </mc:Choice>
          <mc:Fallback>
            <p:pic>
              <p:nvPicPr>
                <p:cNvPr id="620" name="Ink 619">
                  <a:extLst>
                    <a:ext uri="{FF2B5EF4-FFF2-40B4-BE49-F238E27FC236}">
                      <a16:creationId xmlns:a16="http://schemas.microsoft.com/office/drawing/2014/main" id="{E50C31E4-9BE5-CC79-D72B-55781224A1C1}"/>
                    </a:ext>
                  </a:extLst>
                </p:cNvPr>
                <p:cNvPicPr/>
                <p:nvPr/>
              </p:nvPicPr>
              <p:blipFill>
                <a:blip r:embed="rId974"/>
                <a:stretch>
                  <a:fillRect/>
                </a:stretch>
              </p:blipFill>
              <p:spPr>
                <a:xfrm>
                  <a:off x="1256923" y="6261343"/>
                  <a:ext cx="88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975">
              <p14:nvContentPartPr>
                <p14:cNvPr id="621" name="Ink 620">
                  <a:extLst>
                    <a:ext uri="{FF2B5EF4-FFF2-40B4-BE49-F238E27FC236}">
                      <a16:creationId xmlns:a16="http://schemas.microsoft.com/office/drawing/2014/main" id="{9F5EC9C7-03A8-9B3D-A232-751B2A08AB37}"/>
                    </a:ext>
                  </a:extLst>
                </p14:cNvPr>
                <p14:cNvContentPartPr/>
                <p14:nvPr/>
              </p14:nvContentPartPr>
              <p14:xfrm>
                <a:off x="1252963" y="6325063"/>
                <a:ext cx="52560" cy="23400"/>
              </p14:xfrm>
            </p:contentPart>
          </mc:Choice>
          <mc:Fallback>
            <p:pic>
              <p:nvPicPr>
                <p:cNvPr id="621" name="Ink 620">
                  <a:extLst>
                    <a:ext uri="{FF2B5EF4-FFF2-40B4-BE49-F238E27FC236}">
                      <a16:creationId xmlns:a16="http://schemas.microsoft.com/office/drawing/2014/main" id="{9F5EC9C7-03A8-9B3D-A232-751B2A08AB37}"/>
                    </a:ext>
                  </a:extLst>
                </p:cNvPr>
                <p:cNvPicPr/>
                <p:nvPr/>
              </p:nvPicPr>
              <p:blipFill>
                <a:blip r:embed="rId976"/>
                <a:stretch>
                  <a:fillRect/>
                </a:stretch>
              </p:blipFill>
              <p:spPr>
                <a:xfrm>
                  <a:off x="1235323" y="6307063"/>
                  <a:ext cx="88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977">
              <p14:nvContentPartPr>
                <p14:cNvPr id="623" name="Ink 622">
                  <a:extLst>
                    <a:ext uri="{FF2B5EF4-FFF2-40B4-BE49-F238E27FC236}">
                      <a16:creationId xmlns:a16="http://schemas.microsoft.com/office/drawing/2014/main" id="{5525397A-DFF2-D69E-A356-349D26AFC8FD}"/>
                    </a:ext>
                  </a:extLst>
                </p14:cNvPr>
                <p14:cNvContentPartPr/>
                <p14:nvPr/>
              </p14:nvContentPartPr>
              <p14:xfrm>
                <a:off x="1656523" y="6278983"/>
                <a:ext cx="18000" cy="6840"/>
              </p14:xfrm>
            </p:contentPart>
          </mc:Choice>
          <mc:Fallback>
            <p:pic>
              <p:nvPicPr>
                <p:cNvPr id="623" name="Ink 622">
                  <a:extLst>
                    <a:ext uri="{FF2B5EF4-FFF2-40B4-BE49-F238E27FC236}">
                      <a16:creationId xmlns:a16="http://schemas.microsoft.com/office/drawing/2014/main" id="{5525397A-DFF2-D69E-A356-349D26AFC8FD}"/>
                    </a:ext>
                  </a:extLst>
                </p:cNvPr>
                <p:cNvPicPr/>
                <p:nvPr/>
              </p:nvPicPr>
              <p:blipFill>
                <a:blip r:embed="rId978"/>
                <a:stretch>
                  <a:fillRect/>
                </a:stretch>
              </p:blipFill>
              <p:spPr>
                <a:xfrm>
                  <a:off x="1638523" y="6260983"/>
                  <a:ext cx="536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979">
              <p14:nvContentPartPr>
                <p14:cNvPr id="624" name="Ink 623">
                  <a:extLst>
                    <a:ext uri="{FF2B5EF4-FFF2-40B4-BE49-F238E27FC236}">
                      <a16:creationId xmlns:a16="http://schemas.microsoft.com/office/drawing/2014/main" id="{3976DC98-D970-5FA4-D36C-B764A37094DA}"/>
                    </a:ext>
                  </a:extLst>
                </p14:cNvPr>
                <p14:cNvContentPartPr/>
                <p14:nvPr/>
              </p14:nvContentPartPr>
              <p14:xfrm>
                <a:off x="1651483" y="6264223"/>
                <a:ext cx="19440" cy="12240"/>
              </p14:xfrm>
            </p:contentPart>
          </mc:Choice>
          <mc:Fallback>
            <p:pic>
              <p:nvPicPr>
                <p:cNvPr id="624" name="Ink 623">
                  <a:extLst>
                    <a:ext uri="{FF2B5EF4-FFF2-40B4-BE49-F238E27FC236}">
                      <a16:creationId xmlns:a16="http://schemas.microsoft.com/office/drawing/2014/main" id="{3976DC98-D970-5FA4-D36C-B764A37094DA}"/>
                    </a:ext>
                  </a:extLst>
                </p:cNvPr>
                <p:cNvPicPr/>
                <p:nvPr/>
              </p:nvPicPr>
              <p:blipFill>
                <a:blip r:embed="rId980"/>
                <a:stretch>
                  <a:fillRect/>
                </a:stretch>
              </p:blipFill>
              <p:spPr>
                <a:xfrm>
                  <a:off x="1633843" y="6246223"/>
                  <a:ext cx="550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981">
              <p14:nvContentPartPr>
                <p14:cNvPr id="625" name="Ink 624">
                  <a:extLst>
                    <a:ext uri="{FF2B5EF4-FFF2-40B4-BE49-F238E27FC236}">
                      <a16:creationId xmlns:a16="http://schemas.microsoft.com/office/drawing/2014/main" id="{91C68B73-CF5F-08FD-B758-FC9B87FB76C7}"/>
                    </a:ext>
                  </a:extLst>
                </p14:cNvPr>
                <p14:cNvContentPartPr/>
                <p14:nvPr/>
              </p14:nvContentPartPr>
              <p14:xfrm>
                <a:off x="1707643" y="6239383"/>
                <a:ext cx="7560" cy="4680"/>
              </p14:xfrm>
            </p:contentPart>
          </mc:Choice>
          <mc:Fallback>
            <p:pic>
              <p:nvPicPr>
                <p:cNvPr id="625" name="Ink 624">
                  <a:extLst>
                    <a:ext uri="{FF2B5EF4-FFF2-40B4-BE49-F238E27FC236}">
                      <a16:creationId xmlns:a16="http://schemas.microsoft.com/office/drawing/2014/main" id="{91C68B73-CF5F-08FD-B758-FC9B87FB76C7}"/>
                    </a:ext>
                  </a:extLst>
                </p:cNvPr>
                <p:cNvPicPr/>
                <p:nvPr/>
              </p:nvPicPr>
              <p:blipFill>
                <a:blip r:embed="rId982"/>
                <a:stretch>
                  <a:fillRect/>
                </a:stretch>
              </p:blipFill>
              <p:spPr>
                <a:xfrm>
                  <a:off x="1689643" y="6221383"/>
                  <a:ext cx="43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983">
              <p14:nvContentPartPr>
                <p14:cNvPr id="626" name="Ink 625">
                  <a:extLst>
                    <a:ext uri="{FF2B5EF4-FFF2-40B4-BE49-F238E27FC236}">
                      <a16:creationId xmlns:a16="http://schemas.microsoft.com/office/drawing/2014/main" id="{6F87DF69-5B5E-FAE7-5F17-A47FCC8BCA5B}"/>
                    </a:ext>
                  </a:extLst>
                </p14:cNvPr>
                <p14:cNvContentPartPr/>
                <p14:nvPr/>
              </p14:nvContentPartPr>
              <p14:xfrm>
                <a:off x="1704043" y="6230023"/>
                <a:ext cx="24840" cy="13320"/>
              </p14:xfrm>
            </p:contentPart>
          </mc:Choice>
          <mc:Fallback>
            <p:pic>
              <p:nvPicPr>
                <p:cNvPr id="626" name="Ink 625">
                  <a:extLst>
                    <a:ext uri="{FF2B5EF4-FFF2-40B4-BE49-F238E27FC236}">
                      <a16:creationId xmlns:a16="http://schemas.microsoft.com/office/drawing/2014/main" id="{6F87DF69-5B5E-FAE7-5F17-A47FCC8BCA5B}"/>
                    </a:ext>
                  </a:extLst>
                </p:cNvPr>
                <p:cNvPicPr/>
                <p:nvPr/>
              </p:nvPicPr>
              <p:blipFill>
                <a:blip r:embed="rId984"/>
                <a:stretch>
                  <a:fillRect/>
                </a:stretch>
              </p:blipFill>
              <p:spPr>
                <a:xfrm>
                  <a:off x="1686403" y="6212023"/>
                  <a:ext cx="60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85">
              <p14:nvContentPartPr>
                <p14:cNvPr id="627" name="Ink 626">
                  <a:extLst>
                    <a:ext uri="{FF2B5EF4-FFF2-40B4-BE49-F238E27FC236}">
                      <a16:creationId xmlns:a16="http://schemas.microsoft.com/office/drawing/2014/main" id="{609FC8B8-1A6A-AA59-20A5-04446B77B858}"/>
                    </a:ext>
                  </a:extLst>
                </p14:cNvPr>
                <p14:cNvContentPartPr/>
                <p14:nvPr/>
              </p14:nvContentPartPr>
              <p14:xfrm>
                <a:off x="1618363" y="6194743"/>
                <a:ext cx="153000" cy="109080"/>
              </p14:xfrm>
            </p:contentPart>
          </mc:Choice>
          <mc:Fallback>
            <p:pic>
              <p:nvPicPr>
                <p:cNvPr id="627" name="Ink 626">
                  <a:extLst>
                    <a:ext uri="{FF2B5EF4-FFF2-40B4-BE49-F238E27FC236}">
                      <a16:creationId xmlns:a16="http://schemas.microsoft.com/office/drawing/2014/main" id="{609FC8B8-1A6A-AA59-20A5-04446B77B858}"/>
                    </a:ext>
                  </a:extLst>
                </p:cNvPr>
                <p:cNvPicPr/>
                <p:nvPr/>
              </p:nvPicPr>
              <p:blipFill>
                <a:blip r:embed="rId986"/>
                <a:stretch>
                  <a:fillRect/>
                </a:stretch>
              </p:blipFill>
              <p:spPr>
                <a:xfrm>
                  <a:off x="1600723" y="6176743"/>
                  <a:ext cx="1886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987">
              <p14:nvContentPartPr>
                <p14:cNvPr id="628" name="Ink 627">
                  <a:extLst>
                    <a:ext uri="{FF2B5EF4-FFF2-40B4-BE49-F238E27FC236}">
                      <a16:creationId xmlns:a16="http://schemas.microsoft.com/office/drawing/2014/main" id="{E161F06F-BF57-D2FB-00AA-2734A9E57DBB}"/>
                    </a:ext>
                  </a:extLst>
                </p14:cNvPr>
                <p14:cNvContentPartPr/>
                <p14:nvPr/>
              </p14:nvContentPartPr>
              <p14:xfrm>
                <a:off x="1686763" y="6329743"/>
                <a:ext cx="9000" cy="7560"/>
              </p14:xfrm>
            </p:contentPart>
          </mc:Choice>
          <mc:Fallback>
            <p:pic>
              <p:nvPicPr>
                <p:cNvPr id="628" name="Ink 627">
                  <a:extLst>
                    <a:ext uri="{FF2B5EF4-FFF2-40B4-BE49-F238E27FC236}">
                      <a16:creationId xmlns:a16="http://schemas.microsoft.com/office/drawing/2014/main" id="{E161F06F-BF57-D2FB-00AA-2734A9E57DBB}"/>
                    </a:ext>
                  </a:extLst>
                </p:cNvPr>
                <p:cNvPicPr/>
                <p:nvPr/>
              </p:nvPicPr>
              <p:blipFill>
                <a:blip r:embed="rId988"/>
                <a:stretch>
                  <a:fillRect/>
                </a:stretch>
              </p:blipFill>
              <p:spPr>
                <a:xfrm>
                  <a:off x="1668763" y="6311743"/>
                  <a:ext cx="44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989">
              <p14:nvContentPartPr>
                <p14:cNvPr id="629" name="Ink 628">
                  <a:extLst>
                    <a:ext uri="{FF2B5EF4-FFF2-40B4-BE49-F238E27FC236}">
                      <a16:creationId xmlns:a16="http://schemas.microsoft.com/office/drawing/2014/main" id="{F73CCD12-4407-147C-FD80-9D3AD1FEA717}"/>
                    </a:ext>
                  </a:extLst>
                </p14:cNvPr>
                <p14:cNvContentPartPr/>
                <p14:nvPr/>
              </p14:nvContentPartPr>
              <p14:xfrm>
                <a:off x="1538803" y="6371503"/>
                <a:ext cx="201960" cy="100440"/>
              </p14:xfrm>
            </p:contentPart>
          </mc:Choice>
          <mc:Fallback>
            <p:pic>
              <p:nvPicPr>
                <p:cNvPr id="629" name="Ink 628">
                  <a:extLst>
                    <a:ext uri="{FF2B5EF4-FFF2-40B4-BE49-F238E27FC236}">
                      <a16:creationId xmlns:a16="http://schemas.microsoft.com/office/drawing/2014/main" id="{F73CCD12-4407-147C-FD80-9D3AD1FEA717}"/>
                    </a:ext>
                  </a:extLst>
                </p:cNvPr>
                <p:cNvPicPr/>
                <p:nvPr/>
              </p:nvPicPr>
              <p:blipFill>
                <a:blip r:embed="rId990"/>
                <a:stretch>
                  <a:fillRect/>
                </a:stretch>
              </p:blipFill>
              <p:spPr>
                <a:xfrm>
                  <a:off x="1520803" y="6353503"/>
                  <a:ext cx="2376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991">
              <p14:nvContentPartPr>
                <p14:cNvPr id="630" name="Ink 629">
                  <a:extLst>
                    <a:ext uri="{FF2B5EF4-FFF2-40B4-BE49-F238E27FC236}">
                      <a16:creationId xmlns:a16="http://schemas.microsoft.com/office/drawing/2014/main" id="{F65DBEFC-C02B-9D77-DE78-793723A3ACC1}"/>
                    </a:ext>
                  </a:extLst>
                </p14:cNvPr>
                <p14:cNvContentPartPr/>
                <p14:nvPr/>
              </p14:nvContentPartPr>
              <p14:xfrm>
                <a:off x="1409203" y="6426583"/>
                <a:ext cx="283320" cy="138600"/>
              </p14:xfrm>
            </p:contentPart>
          </mc:Choice>
          <mc:Fallback>
            <p:pic>
              <p:nvPicPr>
                <p:cNvPr id="630" name="Ink 629">
                  <a:extLst>
                    <a:ext uri="{FF2B5EF4-FFF2-40B4-BE49-F238E27FC236}">
                      <a16:creationId xmlns:a16="http://schemas.microsoft.com/office/drawing/2014/main" id="{F65DBEFC-C02B-9D77-DE78-793723A3ACC1}"/>
                    </a:ext>
                  </a:extLst>
                </p:cNvPr>
                <p:cNvPicPr/>
                <p:nvPr/>
              </p:nvPicPr>
              <p:blipFill>
                <a:blip r:embed="rId992"/>
                <a:stretch>
                  <a:fillRect/>
                </a:stretch>
              </p:blipFill>
              <p:spPr>
                <a:xfrm>
                  <a:off x="1391203" y="6408943"/>
                  <a:ext cx="318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93">
              <p14:nvContentPartPr>
                <p14:cNvPr id="632" name="Ink 631">
                  <a:extLst>
                    <a:ext uri="{FF2B5EF4-FFF2-40B4-BE49-F238E27FC236}">
                      <a16:creationId xmlns:a16="http://schemas.microsoft.com/office/drawing/2014/main" id="{04093929-4205-D235-02D8-49638BCE23DA}"/>
                    </a:ext>
                  </a:extLst>
                </p14:cNvPr>
                <p14:cNvContentPartPr/>
                <p14:nvPr/>
              </p14:nvContentPartPr>
              <p14:xfrm>
                <a:off x="1613683" y="6414343"/>
                <a:ext cx="143280" cy="79200"/>
              </p14:xfrm>
            </p:contentPart>
          </mc:Choice>
          <mc:Fallback>
            <p:pic>
              <p:nvPicPr>
                <p:cNvPr id="632" name="Ink 631">
                  <a:extLst>
                    <a:ext uri="{FF2B5EF4-FFF2-40B4-BE49-F238E27FC236}">
                      <a16:creationId xmlns:a16="http://schemas.microsoft.com/office/drawing/2014/main" id="{04093929-4205-D235-02D8-49638BCE23DA}"/>
                    </a:ext>
                  </a:extLst>
                </p:cNvPr>
                <p:cNvPicPr/>
                <p:nvPr/>
              </p:nvPicPr>
              <p:blipFill>
                <a:blip r:embed="rId994"/>
                <a:stretch>
                  <a:fillRect/>
                </a:stretch>
              </p:blipFill>
              <p:spPr>
                <a:xfrm>
                  <a:off x="1595683" y="6396703"/>
                  <a:ext cx="178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995">
              <p14:nvContentPartPr>
                <p14:cNvPr id="633" name="Ink 632">
                  <a:extLst>
                    <a:ext uri="{FF2B5EF4-FFF2-40B4-BE49-F238E27FC236}">
                      <a16:creationId xmlns:a16="http://schemas.microsoft.com/office/drawing/2014/main" id="{757F82A8-8565-907A-09D2-FB52A047005A}"/>
                    </a:ext>
                  </a:extLst>
                </p14:cNvPr>
                <p14:cNvContentPartPr/>
                <p14:nvPr/>
              </p14:nvContentPartPr>
              <p14:xfrm>
                <a:off x="1633843" y="6344143"/>
                <a:ext cx="120240" cy="51480"/>
              </p14:xfrm>
            </p:contentPart>
          </mc:Choice>
          <mc:Fallback>
            <p:pic>
              <p:nvPicPr>
                <p:cNvPr id="633" name="Ink 632">
                  <a:extLst>
                    <a:ext uri="{FF2B5EF4-FFF2-40B4-BE49-F238E27FC236}">
                      <a16:creationId xmlns:a16="http://schemas.microsoft.com/office/drawing/2014/main" id="{757F82A8-8565-907A-09D2-FB52A047005A}"/>
                    </a:ext>
                  </a:extLst>
                </p:cNvPr>
                <p:cNvPicPr/>
                <p:nvPr/>
              </p:nvPicPr>
              <p:blipFill>
                <a:blip r:embed="rId996"/>
                <a:stretch>
                  <a:fillRect/>
                </a:stretch>
              </p:blipFill>
              <p:spPr>
                <a:xfrm>
                  <a:off x="1615843" y="6326503"/>
                  <a:ext cx="155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997">
              <p14:nvContentPartPr>
                <p14:cNvPr id="634" name="Ink 633">
                  <a:extLst>
                    <a:ext uri="{FF2B5EF4-FFF2-40B4-BE49-F238E27FC236}">
                      <a16:creationId xmlns:a16="http://schemas.microsoft.com/office/drawing/2014/main" id="{641C3CF3-B04F-34CB-EDDC-B6E57483865F}"/>
                    </a:ext>
                  </a:extLst>
                </p14:cNvPr>
                <p14:cNvContentPartPr/>
                <p14:nvPr/>
              </p14:nvContentPartPr>
              <p14:xfrm>
                <a:off x="1380763" y="6361783"/>
                <a:ext cx="142200" cy="75960"/>
              </p14:xfrm>
            </p:contentPart>
          </mc:Choice>
          <mc:Fallback>
            <p:pic>
              <p:nvPicPr>
                <p:cNvPr id="634" name="Ink 633">
                  <a:extLst>
                    <a:ext uri="{FF2B5EF4-FFF2-40B4-BE49-F238E27FC236}">
                      <a16:creationId xmlns:a16="http://schemas.microsoft.com/office/drawing/2014/main" id="{641C3CF3-B04F-34CB-EDDC-B6E57483865F}"/>
                    </a:ext>
                  </a:extLst>
                </p:cNvPr>
                <p:cNvPicPr/>
                <p:nvPr/>
              </p:nvPicPr>
              <p:blipFill>
                <a:blip r:embed="rId998"/>
                <a:stretch>
                  <a:fillRect/>
                </a:stretch>
              </p:blipFill>
              <p:spPr>
                <a:xfrm>
                  <a:off x="1363123" y="6343783"/>
                  <a:ext cx="177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99">
              <p14:nvContentPartPr>
                <p14:cNvPr id="635" name="Ink 634">
                  <a:extLst>
                    <a:ext uri="{FF2B5EF4-FFF2-40B4-BE49-F238E27FC236}">
                      <a16:creationId xmlns:a16="http://schemas.microsoft.com/office/drawing/2014/main" id="{6F16FF00-8F53-7F4B-B5B5-8FE5DAC1ACC5}"/>
                    </a:ext>
                  </a:extLst>
                </p14:cNvPr>
                <p14:cNvContentPartPr/>
                <p14:nvPr/>
              </p14:nvContentPartPr>
              <p14:xfrm>
                <a:off x="1298323" y="6453583"/>
                <a:ext cx="53640" cy="21960"/>
              </p14:xfrm>
            </p:contentPart>
          </mc:Choice>
          <mc:Fallback>
            <p:pic>
              <p:nvPicPr>
                <p:cNvPr id="635" name="Ink 634">
                  <a:extLst>
                    <a:ext uri="{FF2B5EF4-FFF2-40B4-BE49-F238E27FC236}">
                      <a16:creationId xmlns:a16="http://schemas.microsoft.com/office/drawing/2014/main" id="{6F16FF00-8F53-7F4B-B5B5-8FE5DAC1ACC5}"/>
                    </a:ext>
                  </a:extLst>
                </p:cNvPr>
                <p:cNvPicPr/>
                <p:nvPr/>
              </p:nvPicPr>
              <p:blipFill>
                <a:blip r:embed="rId1000"/>
                <a:stretch>
                  <a:fillRect/>
                </a:stretch>
              </p:blipFill>
              <p:spPr>
                <a:xfrm>
                  <a:off x="1280683" y="6435583"/>
                  <a:ext cx="89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001">
              <p14:nvContentPartPr>
                <p14:cNvPr id="636" name="Ink 635">
                  <a:extLst>
                    <a:ext uri="{FF2B5EF4-FFF2-40B4-BE49-F238E27FC236}">
                      <a16:creationId xmlns:a16="http://schemas.microsoft.com/office/drawing/2014/main" id="{16C4E1A5-A134-6A7E-97D7-E9E205AE8706}"/>
                    </a:ext>
                  </a:extLst>
                </p14:cNvPr>
                <p14:cNvContentPartPr/>
                <p14:nvPr/>
              </p14:nvContentPartPr>
              <p14:xfrm>
                <a:off x="1076203" y="6432343"/>
                <a:ext cx="181080" cy="23040"/>
              </p14:xfrm>
            </p:contentPart>
          </mc:Choice>
          <mc:Fallback>
            <p:pic>
              <p:nvPicPr>
                <p:cNvPr id="636" name="Ink 635">
                  <a:extLst>
                    <a:ext uri="{FF2B5EF4-FFF2-40B4-BE49-F238E27FC236}">
                      <a16:creationId xmlns:a16="http://schemas.microsoft.com/office/drawing/2014/main" id="{16C4E1A5-A134-6A7E-97D7-E9E205AE8706}"/>
                    </a:ext>
                  </a:extLst>
                </p:cNvPr>
                <p:cNvPicPr/>
                <p:nvPr/>
              </p:nvPicPr>
              <p:blipFill>
                <a:blip r:embed="rId1002"/>
                <a:stretch>
                  <a:fillRect/>
                </a:stretch>
              </p:blipFill>
              <p:spPr>
                <a:xfrm>
                  <a:off x="1058563" y="6414343"/>
                  <a:ext cx="2167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03">
              <p14:nvContentPartPr>
                <p14:cNvPr id="637" name="Ink 636">
                  <a:extLst>
                    <a:ext uri="{FF2B5EF4-FFF2-40B4-BE49-F238E27FC236}">
                      <a16:creationId xmlns:a16="http://schemas.microsoft.com/office/drawing/2014/main" id="{818E34EC-7C29-1AEC-5D41-C8785C700E69}"/>
                    </a:ext>
                  </a:extLst>
                </p14:cNvPr>
                <p14:cNvContentPartPr/>
                <p14:nvPr/>
              </p14:nvContentPartPr>
              <p14:xfrm>
                <a:off x="943003" y="6450703"/>
                <a:ext cx="146160" cy="9360"/>
              </p14:xfrm>
            </p:contentPart>
          </mc:Choice>
          <mc:Fallback>
            <p:pic>
              <p:nvPicPr>
                <p:cNvPr id="637" name="Ink 636">
                  <a:extLst>
                    <a:ext uri="{FF2B5EF4-FFF2-40B4-BE49-F238E27FC236}">
                      <a16:creationId xmlns:a16="http://schemas.microsoft.com/office/drawing/2014/main" id="{818E34EC-7C29-1AEC-5D41-C8785C700E69}"/>
                    </a:ext>
                  </a:extLst>
                </p:cNvPr>
                <p:cNvPicPr/>
                <p:nvPr/>
              </p:nvPicPr>
              <p:blipFill>
                <a:blip r:embed="rId1004"/>
                <a:stretch>
                  <a:fillRect/>
                </a:stretch>
              </p:blipFill>
              <p:spPr>
                <a:xfrm>
                  <a:off x="925003" y="6432703"/>
                  <a:ext cx="1818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05">
              <p14:nvContentPartPr>
                <p14:cNvPr id="638" name="Ink 637">
                  <a:extLst>
                    <a:ext uri="{FF2B5EF4-FFF2-40B4-BE49-F238E27FC236}">
                      <a16:creationId xmlns:a16="http://schemas.microsoft.com/office/drawing/2014/main" id="{69C2987F-2993-AEF5-6399-C400BB113208}"/>
                    </a:ext>
                  </a:extLst>
                </p14:cNvPr>
                <p14:cNvContentPartPr/>
                <p14:nvPr/>
              </p14:nvContentPartPr>
              <p14:xfrm>
                <a:off x="936523" y="6472303"/>
                <a:ext cx="165960" cy="25200"/>
              </p14:xfrm>
            </p:contentPart>
          </mc:Choice>
          <mc:Fallback>
            <p:pic>
              <p:nvPicPr>
                <p:cNvPr id="638" name="Ink 637">
                  <a:extLst>
                    <a:ext uri="{FF2B5EF4-FFF2-40B4-BE49-F238E27FC236}">
                      <a16:creationId xmlns:a16="http://schemas.microsoft.com/office/drawing/2014/main" id="{69C2987F-2993-AEF5-6399-C400BB113208}"/>
                    </a:ext>
                  </a:extLst>
                </p:cNvPr>
                <p:cNvPicPr/>
                <p:nvPr/>
              </p:nvPicPr>
              <p:blipFill>
                <a:blip r:embed="rId1006"/>
                <a:stretch>
                  <a:fillRect/>
                </a:stretch>
              </p:blipFill>
              <p:spPr>
                <a:xfrm>
                  <a:off x="918883" y="6454663"/>
                  <a:ext cx="2016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007">
              <p14:nvContentPartPr>
                <p14:cNvPr id="639" name="Ink 638">
                  <a:extLst>
                    <a:ext uri="{FF2B5EF4-FFF2-40B4-BE49-F238E27FC236}">
                      <a16:creationId xmlns:a16="http://schemas.microsoft.com/office/drawing/2014/main" id="{5C7C0830-AB94-9E92-B0C5-F1DE95FE3539}"/>
                    </a:ext>
                  </a:extLst>
                </p14:cNvPr>
                <p14:cNvContentPartPr/>
                <p14:nvPr/>
              </p14:nvContentPartPr>
              <p14:xfrm>
                <a:off x="1136683" y="6505423"/>
                <a:ext cx="2880" cy="1080"/>
              </p14:xfrm>
            </p:contentPart>
          </mc:Choice>
          <mc:Fallback>
            <p:pic>
              <p:nvPicPr>
                <p:cNvPr id="639" name="Ink 638">
                  <a:extLst>
                    <a:ext uri="{FF2B5EF4-FFF2-40B4-BE49-F238E27FC236}">
                      <a16:creationId xmlns:a16="http://schemas.microsoft.com/office/drawing/2014/main" id="{5C7C0830-AB94-9E92-B0C5-F1DE95FE3539}"/>
                    </a:ext>
                  </a:extLst>
                </p:cNvPr>
                <p:cNvPicPr/>
                <p:nvPr/>
              </p:nvPicPr>
              <p:blipFill>
                <a:blip r:embed="rId1008"/>
                <a:stretch>
                  <a:fillRect/>
                </a:stretch>
              </p:blipFill>
              <p:spPr>
                <a:xfrm>
                  <a:off x="1119043" y="6487423"/>
                  <a:ext cx="38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09">
              <p14:nvContentPartPr>
                <p14:cNvPr id="640" name="Ink 639">
                  <a:extLst>
                    <a:ext uri="{FF2B5EF4-FFF2-40B4-BE49-F238E27FC236}">
                      <a16:creationId xmlns:a16="http://schemas.microsoft.com/office/drawing/2014/main" id="{D79E0408-51F5-1C99-C688-82E1955DF5F3}"/>
                    </a:ext>
                  </a:extLst>
                </p14:cNvPr>
                <p14:cNvContentPartPr/>
                <p14:nvPr/>
              </p14:nvContentPartPr>
              <p14:xfrm>
                <a:off x="1111123" y="6519103"/>
                <a:ext cx="114480" cy="38520"/>
              </p14:xfrm>
            </p:contentPart>
          </mc:Choice>
          <mc:Fallback>
            <p:pic>
              <p:nvPicPr>
                <p:cNvPr id="640" name="Ink 639">
                  <a:extLst>
                    <a:ext uri="{FF2B5EF4-FFF2-40B4-BE49-F238E27FC236}">
                      <a16:creationId xmlns:a16="http://schemas.microsoft.com/office/drawing/2014/main" id="{D79E0408-51F5-1C99-C688-82E1955DF5F3}"/>
                    </a:ext>
                  </a:extLst>
                </p:cNvPr>
                <p:cNvPicPr/>
                <p:nvPr/>
              </p:nvPicPr>
              <p:blipFill>
                <a:blip r:embed="rId1010"/>
                <a:stretch>
                  <a:fillRect/>
                </a:stretch>
              </p:blipFill>
              <p:spPr>
                <a:xfrm>
                  <a:off x="1093483" y="6501463"/>
                  <a:ext cx="150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11">
              <p14:nvContentPartPr>
                <p14:cNvPr id="641" name="Ink 640">
                  <a:extLst>
                    <a:ext uri="{FF2B5EF4-FFF2-40B4-BE49-F238E27FC236}">
                      <a16:creationId xmlns:a16="http://schemas.microsoft.com/office/drawing/2014/main" id="{3B77460F-F144-B563-1676-279DE0D44C7B}"/>
                    </a:ext>
                  </a:extLst>
                </p14:cNvPr>
                <p14:cNvContentPartPr/>
                <p14:nvPr/>
              </p14:nvContentPartPr>
              <p14:xfrm>
                <a:off x="1189963" y="6629623"/>
                <a:ext cx="58680" cy="18360"/>
              </p14:xfrm>
            </p:contentPart>
          </mc:Choice>
          <mc:Fallback>
            <p:pic>
              <p:nvPicPr>
                <p:cNvPr id="641" name="Ink 640">
                  <a:extLst>
                    <a:ext uri="{FF2B5EF4-FFF2-40B4-BE49-F238E27FC236}">
                      <a16:creationId xmlns:a16="http://schemas.microsoft.com/office/drawing/2014/main" id="{3B77460F-F144-B563-1676-279DE0D44C7B}"/>
                    </a:ext>
                  </a:extLst>
                </p:cNvPr>
                <p:cNvPicPr/>
                <p:nvPr/>
              </p:nvPicPr>
              <p:blipFill>
                <a:blip r:embed="rId1012"/>
                <a:stretch>
                  <a:fillRect/>
                </a:stretch>
              </p:blipFill>
              <p:spPr>
                <a:xfrm>
                  <a:off x="1172323" y="6611623"/>
                  <a:ext cx="943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13">
              <p14:nvContentPartPr>
                <p14:cNvPr id="642" name="Ink 641">
                  <a:extLst>
                    <a:ext uri="{FF2B5EF4-FFF2-40B4-BE49-F238E27FC236}">
                      <a16:creationId xmlns:a16="http://schemas.microsoft.com/office/drawing/2014/main" id="{AE693D84-4CAE-AF36-F060-5215977C5181}"/>
                    </a:ext>
                  </a:extLst>
                </p14:cNvPr>
                <p14:cNvContentPartPr/>
                <p14:nvPr/>
              </p14:nvContentPartPr>
              <p14:xfrm>
                <a:off x="950923" y="6614863"/>
                <a:ext cx="144360" cy="9000"/>
              </p14:xfrm>
            </p:contentPart>
          </mc:Choice>
          <mc:Fallback>
            <p:pic>
              <p:nvPicPr>
                <p:cNvPr id="642" name="Ink 641">
                  <a:extLst>
                    <a:ext uri="{FF2B5EF4-FFF2-40B4-BE49-F238E27FC236}">
                      <a16:creationId xmlns:a16="http://schemas.microsoft.com/office/drawing/2014/main" id="{AE693D84-4CAE-AF36-F060-5215977C5181}"/>
                    </a:ext>
                  </a:extLst>
                </p:cNvPr>
                <p:cNvPicPr/>
                <p:nvPr/>
              </p:nvPicPr>
              <p:blipFill>
                <a:blip r:embed="rId1014"/>
                <a:stretch>
                  <a:fillRect/>
                </a:stretch>
              </p:blipFill>
              <p:spPr>
                <a:xfrm>
                  <a:off x="932923" y="6597223"/>
                  <a:ext cx="180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015">
              <p14:nvContentPartPr>
                <p14:cNvPr id="643" name="Ink 642">
                  <a:extLst>
                    <a:ext uri="{FF2B5EF4-FFF2-40B4-BE49-F238E27FC236}">
                      <a16:creationId xmlns:a16="http://schemas.microsoft.com/office/drawing/2014/main" id="{278E961C-2E08-32BC-BAB3-CD499D2AD9DC}"/>
                    </a:ext>
                  </a:extLst>
                </p14:cNvPr>
                <p14:cNvContentPartPr/>
                <p14:nvPr/>
              </p14:nvContentPartPr>
              <p14:xfrm>
                <a:off x="886483" y="6626743"/>
                <a:ext cx="180000" cy="12600"/>
              </p14:xfrm>
            </p:contentPart>
          </mc:Choice>
          <mc:Fallback>
            <p:pic>
              <p:nvPicPr>
                <p:cNvPr id="643" name="Ink 642">
                  <a:extLst>
                    <a:ext uri="{FF2B5EF4-FFF2-40B4-BE49-F238E27FC236}">
                      <a16:creationId xmlns:a16="http://schemas.microsoft.com/office/drawing/2014/main" id="{278E961C-2E08-32BC-BAB3-CD499D2AD9DC}"/>
                    </a:ext>
                  </a:extLst>
                </p:cNvPr>
                <p:cNvPicPr/>
                <p:nvPr/>
              </p:nvPicPr>
              <p:blipFill>
                <a:blip r:embed="rId1016"/>
                <a:stretch>
                  <a:fillRect/>
                </a:stretch>
              </p:blipFill>
              <p:spPr>
                <a:xfrm>
                  <a:off x="868843" y="6608743"/>
                  <a:ext cx="215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17">
              <p14:nvContentPartPr>
                <p14:cNvPr id="644" name="Ink 643">
                  <a:extLst>
                    <a:ext uri="{FF2B5EF4-FFF2-40B4-BE49-F238E27FC236}">
                      <a16:creationId xmlns:a16="http://schemas.microsoft.com/office/drawing/2014/main" id="{B1801E9B-DCD3-220B-B6E0-C78C0FA93F1D}"/>
                    </a:ext>
                  </a:extLst>
                </p14:cNvPr>
                <p14:cNvContentPartPr/>
                <p14:nvPr/>
              </p14:nvContentPartPr>
              <p14:xfrm>
                <a:off x="1083043" y="6635023"/>
                <a:ext cx="31680" cy="18360"/>
              </p14:xfrm>
            </p:contentPart>
          </mc:Choice>
          <mc:Fallback>
            <p:pic>
              <p:nvPicPr>
                <p:cNvPr id="644" name="Ink 643">
                  <a:extLst>
                    <a:ext uri="{FF2B5EF4-FFF2-40B4-BE49-F238E27FC236}">
                      <a16:creationId xmlns:a16="http://schemas.microsoft.com/office/drawing/2014/main" id="{B1801E9B-DCD3-220B-B6E0-C78C0FA93F1D}"/>
                    </a:ext>
                  </a:extLst>
                </p:cNvPr>
                <p:cNvPicPr/>
                <p:nvPr/>
              </p:nvPicPr>
              <p:blipFill>
                <a:blip r:embed="rId1018"/>
                <a:stretch>
                  <a:fillRect/>
                </a:stretch>
              </p:blipFill>
              <p:spPr>
                <a:xfrm>
                  <a:off x="1065403" y="6617023"/>
                  <a:ext cx="673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19">
              <p14:nvContentPartPr>
                <p14:cNvPr id="645" name="Ink 644">
                  <a:extLst>
                    <a:ext uri="{FF2B5EF4-FFF2-40B4-BE49-F238E27FC236}">
                      <a16:creationId xmlns:a16="http://schemas.microsoft.com/office/drawing/2014/main" id="{60863E13-919B-BDEC-74E6-8EBE90985659}"/>
                    </a:ext>
                  </a:extLst>
                </p14:cNvPr>
                <p14:cNvContentPartPr/>
                <p14:nvPr/>
              </p14:nvContentPartPr>
              <p14:xfrm>
                <a:off x="972523" y="6647623"/>
                <a:ext cx="213840" cy="18720"/>
              </p14:xfrm>
            </p:contentPart>
          </mc:Choice>
          <mc:Fallback>
            <p:pic>
              <p:nvPicPr>
                <p:cNvPr id="645" name="Ink 644">
                  <a:extLst>
                    <a:ext uri="{FF2B5EF4-FFF2-40B4-BE49-F238E27FC236}">
                      <a16:creationId xmlns:a16="http://schemas.microsoft.com/office/drawing/2014/main" id="{60863E13-919B-BDEC-74E6-8EBE90985659}"/>
                    </a:ext>
                  </a:extLst>
                </p:cNvPr>
                <p:cNvPicPr/>
                <p:nvPr/>
              </p:nvPicPr>
              <p:blipFill>
                <a:blip r:embed="rId1020"/>
                <a:stretch>
                  <a:fillRect/>
                </a:stretch>
              </p:blipFill>
              <p:spPr>
                <a:xfrm>
                  <a:off x="954883" y="6629983"/>
                  <a:ext cx="249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21">
              <p14:nvContentPartPr>
                <p14:cNvPr id="646" name="Ink 645">
                  <a:extLst>
                    <a:ext uri="{FF2B5EF4-FFF2-40B4-BE49-F238E27FC236}">
                      <a16:creationId xmlns:a16="http://schemas.microsoft.com/office/drawing/2014/main" id="{56839FE2-FC81-EA81-F3EE-9376006AD517}"/>
                    </a:ext>
                  </a:extLst>
                </p14:cNvPr>
                <p14:cNvContentPartPr/>
                <p14:nvPr/>
              </p14:nvContentPartPr>
              <p14:xfrm>
                <a:off x="1118323" y="6537103"/>
                <a:ext cx="129960" cy="155880"/>
              </p14:xfrm>
            </p:contentPart>
          </mc:Choice>
          <mc:Fallback>
            <p:pic>
              <p:nvPicPr>
                <p:cNvPr id="646" name="Ink 645">
                  <a:extLst>
                    <a:ext uri="{FF2B5EF4-FFF2-40B4-BE49-F238E27FC236}">
                      <a16:creationId xmlns:a16="http://schemas.microsoft.com/office/drawing/2014/main" id="{56839FE2-FC81-EA81-F3EE-9376006AD517}"/>
                    </a:ext>
                  </a:extLst>
                </p:cNvPr>
                <p:cNvPicPr/>
                <p:nvPr/>
              </p:nvPicPr>
              <p:blipFill>
                <a:blip r:embed="rId1022"/>
                <a:stretch>
                  <a:fillRect/>
                </a:stretch>
              </p:blipFill>
              <p:spPr>
                <a:xfrm>
                  <a:off x="1100323" y="6519463"/>
                  <a:ext cx="165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23">
              <p14:nvContentPartPr>
                <p14:cNvPr id="647" name="Ink 646">
                  <a:extLst>
                    <a:ext uri="{FF2B5EF4-FFF2-40B4-BE49-F238E27FC236}">
                      <a16:creationId xmlns:a16="http://schemas.microsoft.com/office/drawing/2014/main" id="{AE2E7F58-89F1-C45D-F2C8-5BA509046381}"/>
                    </a:ext>
                  </a:extLst>
                </p14:cNvPr>
                <p14:cNvContentPartPr/>
                <p14:nvPr/>
              </p14:nvContentPartPr>
              <p14:xfrm>
                <a:off x="1269523" y="6519823"/>
                <a:ext cx="93240" cy="25200"/>
              </p14:xfrm>
            </p:contentPart>
          </mc:Choice>
          <mc:Fallback>
            <p:pic>
              <p:nvPicPr>
                <p:cNvPr id="647" name="Ink 646">
                  <a:extLst>
                    <a:ext uri="{FF2B5EF4-FFF2-40B4-BE49-F238E27FC236}">
                      <a16:creationId xmlns:a16="http://schemas.microsoft.com/office/drawing/2014/main" id="{AE2E7F58-89F1-C45D-F2C8-5BA509046381}"/>
                    </a:ext>
                  </a:extLst>
                </p:cNvPr>
                <p:cNvPicPr/>
                <p:nvPr/>
              </p:nvPicPr>
              <p:blipFill>
                <a:blip r:embed="rId1024"/>
                <a:stretch>
                  <a:fillRect/>
                </a:stretch>
              </p:blipFill>
              <p:spPr>
                <a:xfrm>
                  <a:off x="1251523" y="6502183"/>
                  <a:ext cx="1288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025">
              <p14:nvContentPartPr>
                <p14:cNvPr id="648" name="Ink 647">
                  <a:extLst>
                    <a:ext uri="{FF2B5EF4-FFF2-40B4-BE49-F238E27FC236}">
                      <a16:creationId xmlns:a16="http://schemas.microsoft.com/office/drawing/2014/main" id="{70F50C7B-30F6-F7A2-3AB1-C75D68B7CB67}"/>
                    </a:ext>
                  </a:extLst>
                </p14:cNvPr>
                <p14:cNvContentPartPr/>
                <p14:nvPr/>
              </p14:nvContentPartPr>
              <p14:xfrm>
                <a:off x="1254763" y="6599383"/>
                <a:ext cx="105480" cy="68760"/>
              </p14:xfrm>
            </p:contentPart>
          </mc:Choice>
          <mc:Fallback>
            <p:pic>
              <p:nvPicPr>
                <p:cNvPr id="648" name="Ink 647">
                  <a:extLst>
                    <a:ext uri="{FF2B5EF4-FFF2-40B4-BE49-F238E27FC236}">
                      <a16:creationId xmlns:a16="http://schemas.microsoft.com/office/drawing/2014/main" id="{70F50C7B-30F6-F7A2-3AB1-C75D68B7CB67}"/>
                    </a:ext>
                  </a:extLst>
                </p:cNvPr>
                <p:cNvPicPr/>
                <p:nvPr/>
              </p:nvPicPr>
              <p:blipFill>
                <a:blip r:embed="rId1026"/>
                <a:stretch>
                  <a:fillRect/>
                </a:stretch>
              </p:blipFill>
              <p:spPr>
                <a:xfrm>
                  <a:off x="1237123" y="6581383"/>
                  <a:ext cx="1411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027">
              <p14:nvContentPartPr>
                <p14:cNvPr id="649" name="Ink 648">
                  <a:extLst>
                    <a:ext uri="{FF2B5EF4-FFF2-40B4-BE49-F238E27FC236}">
                      <a16:creationId xmlns:a16="http://schemas.microsoft.com/office/drawing/2014/main" id="{0E1CD728-686D-FCA9-A4DC-AC8BC66825B9}"/>
                    </a:ext>
                  </a:extLst>
                </p14:cNvPr>
                <p14:cNvContentPartPr/>
                <p14:nvPr/>
              </p14:nvContentPartPr>
              <p14:xfrm>
                <a:off x="1220923" y="6530263"/>
                <a:ext cx="215280" cy="81720"/>
              </p14:xfrm>
            </p:contentPart>
          </mc:Choice>
          <mc:Fallback>
            <p:pic>
              <p:nvPicPr>
                <p:cNvPr id="649" name="Ink 648">
                  <a:extLst>
                    <a:ext uri="{FF2B5EF4-FFF2-40B4-BE49-F238E27FC236}">
                      <a16:creationId xmlns:a16="http://schemas.microsoft.com/office/drawing/2014/main" id="{0E1CD728-686D-FCA9-A4DC-AC8BC66825B9}"/>
                    </a:ext>
                  </a:extLst>
                </p:cNvPr>
                <p:cNvPicPr/>
                <p:nvPr/>
              </p:nvPicPr>
              <p:blipFill>
                <a:blip r:embed="rId1028"/>
                <a:stretch>
                  <a:fillRect/>
                </a:stretch>
              </p:blipFill>
              <p:spPr>
                <a:xfrm>
                  <a:off x="1202923" y="6512263"/>
                  <a:ext cx="2509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029">
              <p14:nvContentPartPr>
                <p14:cNvPr id="650" name="Ink 649">
                  <a:extLst>
                    <a:ext uri="{FF2B5EF4-FFF2-40B4-BE49-F238E27FC236}">
                      <a16:creationId xmlns:a16="http://schemas.microsoft.com/office/drawing/2014/main" id="{7F4C7363-61EE-31A4-9CA4-5947AA827482}"/>
                    </a:ext>
                  </a:extLst>
                </p14:cNvPr>
                <p14:cNvContentPartPr/>
                <p14:nvPr/>
              </p14:nvContentPartPr>
              <p14:xfrm>
                <a:off x="1546723" y="6435583"/>
                <a:ext cx="8640" cy="2880"/>
              </p14:xfrm>
            </p:contentPart>
          </mc:Choice>
          <mc:Fallback>
            <p:pic>
              <p:nvPicPr>
                <p:cNvPr id="650" name="Ink 649">
                  <a:extLst>
                    <a:ext uri="{FF2B5EF4-FFF2-40B4-BE49-F238E27FC236}">
                      <a16:creationId xmlns:a16="http://schemas.microsoft.com/office/drawing/2014/main" id="{7F4C7363-61EE-31A4-9CA4-5947AA827482}"/>
                    </a:ext>
                  </a:extLst>
                </p:cNvPr>
                <p:cNvPicPr/>
                <p:nvPr/>
              </p:nvPicPr>
              <p:blipFill>
                <a:blip r:embed="rId1030"/>
                <a:stretch>
                  <a:fillRect/>
                </a:stretch>
              </p:blipFill>
              <p:spPr>
                <a:xfrm>
                  <a:off x="1529083" y="6417583"/>
                  <a:ext cx="442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031">
              <p14:nvContentPartPr>
                <p14:cNvPr id="651" name="Ink 650">
                  <a:extLst>
                    <a:ext uri="{FF2B5EF4-FFF2-40B4-BE49-F238E27FC236}">
                      <a16:creationId xmlns:a16="http://schemas.microsoft.com/office/drawing/2014/main" id="{586172E4-029F-B098-C1A6-2BED69D098B3}"/>
                    </a:ext>
                  </a:extLst>
                </p14:cNvPr>
                <p14:cNvContentPartPr/>
                <p14:nvPr/>
              </p14:nvContentPartPr>
              <p14:xfrm>
                <a:off x="1386883" y="6455383"/>
                <a:ext cx="124920" cy="54360"/>
              </p14:xfrm>
            </p:contentPart>
          </mc:Choice>
          <mc:Fallback>
            <p:pic>
              <p:nvPicPr>
                <p:cNvPr id="651" name="Ink 650">
                  <a:extLst>
                    <a:ext uri="{FF2B5EF4-FFF2-40B4-BE49-F238E27FC236}">
                      <a16:creationId xmlns:a16="http://schemas.microsoft.com/office/drawing/2014/main" id="{586172E4-029F-B098-C1A6-2BED69D098B3}"/>
                    </a:ext>
                  </a:extLst>
                </p:cNvPr>
                <p:cNvPicPr/>
                <p:nvPr/>
              </p:nvPicPr>
              <p:blipFill>
                <a:blip r:embed="rId1032"/>
                <a:stretch>
                  <a:fillRect/>
                </a:stretch>
              </p:blipFill>
              <p:spPr>
                <a:xfrm>
                  <a:off x="1368883" y="6437383"/>
                  <a:ext cx="160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033">
              <p14:nvContentPartPr>
                <p14:cNvPr id="652" name="Ink 651">
                  <a:extLst>
                    <a:ext uri="{FF2B5EF4-FFF2-40B4-BE49-F238E27FC236}">
                      <a16:creationId xmlns:a16="http://schemas.microsoft.com/office/drawing/2014/main" id="{0246F5EB-0F97-4720-821C-D87B6C3A9B14}"/>
                    </a:ext>
                  </a:extLst>
                </p14:cNvPr>
                <p14:cNvContentPartPr/>
                <p14:nvPr/>
              </p14:nvContentPartPr>
              <p14:xfrm>
                <a:off x="1182403" y="6494623"/>
                <a:ext cx="142200" cy="65160"/>
              </p14:xfrm>
            </p:contentPart>
          </mc:Choice>
          <mc:Fallback>
            <p:pic>
              <p:nvPicPr>
                <p:cNvPr id="652" name="Ink 651">
                  <a:extLst>
                    <a:ext uri="{FF2B5EF4-FFF2-40B4-BE49-F238E27FC236}">
                      <a16:creationId xmlns:a16="http://schemas.microsoft.com/office/drawing/2014/main" id="{0246F5EB-0F97-4720-821C-D87B6C3A9B14}"/>
                    </a:ext>
                  </a:extLst>
                </p:cNvPr>
                <p:cNvPicPr/>
                <p:nvPr/>
              </p:nvPicPr>
              <p:blipFill>
                <a:blip r:embed="rId1034"/>
                <a:stretch>
                  <a:fillRect/>
                </a:stretch>
              </p:blipFill>
              <p:spPr>
                <a:xfrm>
                  <a:off x="1164403" y="6476983"/>
                  <a:ext cx="1778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035">
              <p14:nvContentPartPr>
                <p14:cNvPr id="653" name="Ink 652">
                  <a:extLst>
                    <a:ext uri="{FF2B5EF4-FFF2-40B4-BE49-F238E27FC236}">
                      <a16:creationId xmlns:a16="http://schemas.microsoft.com/office/drawing/2014/main" id="{164B04E7-C0E6-1D91-740D-CF20B218280A}"/>
                    </a:ext>
                  </a:extLst>
                </p14:cNvPr>
                <p14:cNvContentPartPr/>
                <p14:nvPr/>
              </p14:nvContentPartPr>
              <p14:xfrm>
                <a:off x="1186363" y="6475903"/>
                <a:ext cx="67320" cy="18360"/>
              </p14:xfrm>
            </p:contentPart>
          </mc:Choice>
          <mc:Fallback>
            <p:pic>
              <p:nvPicPr>
                <p:cNvPr id="653" name="Ink 652">
                  <a:extLst>
                    <a:ext uri="{FF2B5EF4-FFF2-40B4-BE49-F238E27FC236}">
                      <a16:creationId xmlns:a16="http://schemas.microsoft.com/office/drawing/2014/main" id="{164B04E7-C0E6-1D91-740D-CF20B218280A}"/>
                    </a:ext>
                  </a:extLst>
                </p:cNvPr>
                <p:cNvPicPr/>
                <p:nvPr/>
              </p:nvPicPr>
              <p:blipFill>
                <a:blip r:embed="rId1036"/>
                <a:stretch>
                  <a:fillRect/>
                </a:stretch>
              </p:blipFill>
              <p:spPr>
                <a:xfrm>
                  <a:off x="1168723" y="6457903"/>
                  <a:ext cx="102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37">
              <p14:nvContentPartPr>
                <p14:cNvPr id="655" name="Ink 654">
                  <a:extLst>
                    <a:ext uri="{FF2B5EF4-FFF2-40B4-BE49-F238E27FC236}">
                      <a16:creationId xmlns:a16="http://schemas.microsoft.com/office/drawing/2014/main" id="{E718318A-1345-6AA1-F548-56F51586BEDA}"/>
                    </a:ext>
                  </a:extLst>
                </p14:cNvPr>
                <p14:cNvContentPartPr/>
                <p14:nvPr/>
              </p14:nvContentPartPr>
              <p14:xfrm>
                <a:off x="692083" y="6505783"/>
                <a:ext cx="122040" cy="5760"/>
              </p14:xfrm>
            </p:contentPart>
          </mc:Choice>
          <mc:Fallback>
            <p:pic>
              <p:nvPicPr>
                <p:cNvPr id="655" name="Ink 654">
                  <a:extLst>
                    <a:ext uri="{FF2B5EF4-FFF2-40B4-BE49-F238E27FC236}">
                      <a16:creationId xmlns:a16="http://schemas.microsoft.com/office/drawing/2014/main" id="{E718318A-1345-6AA1-F548-56F51586BEDA}"/>
                    </a:ext>
                  </a:extLst>
                </p:cNvPr>
                <p:cNvPicPr/>
                <p:nvPr/>
              </p:nvPicPr>
              <p:blipFill>
                <a:blip r:embed="rId1038"/>
                <a:stretch>
                  <a:fillRect/>
                </a:stretch>
              </p:blipFill>
              <p:spPr>
                <a:xfrm>
                  <a:off x="674443" y="6487783"/>
                  <a:ext cx="157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039">
              <p14:nvContentPartPr>
                <p14:cNvPr id="656" name="Ink 655">
                  <a:extLst>
                    <a:ext uri="{FF2B5EF4-FFF2-40B4-BE49-F238E27FC236}">
                      <a16:creationId xmlns:a16="http://schemas.microsoft.com/office/drawing/2014/main" id="{B1560C4A-1437-7F4D-CB17-BBEC46B16ACE}"/>
                    </a:ext>
                  </a:extLst>
                </p14:cNvPr>
                <p14:cNvContentPartPr/>
                <p14:nvPr/>
              </p14:nvContentPartPr>
              <p14:xfrm>
                <a:off x="690283" y="6567703"/>
                <a:ext cx="176760" cy="14760"/>
              </p14:xfrm>
            </p:contentPart>
          </mc:Choice>
          <mc:Fallback>
            <p:pic>
              <p:nvPicPr>
                <p:cNvPr id="656" name="Ink 655">
                  <a:extLst>
                    <a:ext uri="{FF2B5EF4-FFF2-40B4-BE49-F238E27FC236}">
                      <a16:creationId xmlns:a16="http://schemas.microsoft.com/office/drawing/2014/main" id="{B1560C4A-1437-7F4D-CB17-BBEC46B16ACE}"/>
                    </a:ext>
                  </a:extLst>
                </p:cNvPr>
                <p:cNvPicPr/>
                <p:nvPr/>
              </p:nvPicPr>
              <p:blipFill>
                <a:blip r:embed="rId1040"/>
                <a:stretch>
                  <a:fillRect/>
                </a:stretch>
              </p:blipFill>
              <p:spPr>
                <a:xfrm>
                  <a:off x="672643" y="6549703"/>
                  <a:ext cx="2124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041">
              <p14:nvContentPartPr>
                <p14:cNvPr id="657" name="Ink 656">
                  <a:extLst>
                    <a:ext uri="{FF2B5EF4-FFF2-40B4-BE49-F238E27FC236}">
                      <a16:creationId xmlns:a16="http://schemas.microsoft.com/office/drawing/2014/main" id="{C5CDF8EA-967B-9313-392F-210938EBC1B3}"/>
                    </a:ext>
                  </a:extLst>
                </p14:cNvPr>
                <p14:cNvContentPartPr/>
                <p14:nvPr/>
              </p14:nvContentPartPr>
              <p14:xfrm>
                <a:off x="858043" y="6511183"/>
                <a:ext cx="105840" cy="7560"/>
              </p14:xfrm>
            </p:contentPart>
          </mc:Choice>
          <mc:Fallback>
            <p:pic>
              <p:nvPicPr>
                <p:cNvPr id="657" name="Ink 656">
                  <a:extLst>
                    <a:ext uri="{FF2B5EF4-FFF2-40B4-BE49-F238E27FC236}">
                      <a16:creationId xmlns:a16="http://schemas.microsoft.com/office/drawing/2014/main" id="{C5CDF8EA-967B-9313-392F-210938EBC1B3}"/>
                    </a:ext>
                  </a:extLst>
                </p:cNvPr>
                <p:cNvPicPr/>
                <p:nvPr/>
              </p:nvPicPr>
              <p:blipFill>
                <a:blip r:embed="rId1042"/>
                <a:stretch>
                  <a:fillRect/>
                </a:stretch>
              </p:blipFill>
              <p:spPr>
                <a:xfrm>
                  <a:off x="840403" y="6493183"/>
                  <a:ext cx="141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043">
              <p14:nvContentPartPr>
                <p14:cNvPr id="658" name="Ink 657">
                  <a:extLst>
                    <a:ext uri="{FF2B5EF4-FFF2-40B4-BE49-F238E27FC236}">
                      <a16:creationId xmlns:a16="http://schemas.microsoft.com/office/drawing/2014/main" id="{1D8AD906-A361-877E-F842-F2FBF5098CB7}"/>
                    </a:ext>
                  </a:extLst>
                </p14:cNvPr>
                <p14:cNvContentPartPr/>
                <p14:nvPr/>
              </p14:nvContentPartPr>
              <p14:xfrm>
                <a:off x="736363" y="6437743"/>
                <a:ext cx="123120" cy="16560"/>
              </p14:xfrm>
            </p:contentPart>
          </mc:Choice>
          <mc:Fallback>
            <p:pic>
              <p:nvPicPr>
                <p:cNvPr id="658" name="Ink 657">
                  <a:extLst>
                    <a:ext uri="{FF2B5EF4-FFF2-40B4-BE49-F238E27FC236}">
                      <a16:creationId xmlns:a16="http://schemas.microsoft.com/office/drawing/2014/main" id="{1D8AD906-A361-877E-F842-F2FBF5098CB7}"/>
                    </a:ext>
                  </a:extLst>
                </p:cNvPr>
                <p:cNvPicPr/>
                <p:nvPr/>
              </p:nvPicPr>
              <p:blipFill>
                <a:blip r:embed="rId1044"/>
                <a:stretch>
                  <a:fillRect/>
                </a:stretch>
              </p:blipFill>
              <p:spPr>
                <a:xfrm>
                  <a:off x="718723" y="6419743"/>
                  <a:ext cx="1587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45">
              <p14:nvContentPartPr>
                <p14:cNvPr id="659" name="Ink 658">
                  <a:extLst>
                    <a:ext uri="{FF2B5EF4-FFF2-40B4-BE49-F238E27FC236}">
                      <a16:creationId xmlns:a16="http://schemas.microsoft.com/office/drawing/2014/main" id="{11204063-9CB1-7238-8177-89F9CBC27AAC}"/>
                    </a:ext>
                  </a:extLst>
                </p14:cNvPr>
                <p14:cNvContentPartPr/>
                <p14:nvPr/>
              </p14:nvContentPartPr>
              <p14:xfrm>
                <a:off x="712243" y="6431983"/>
                <a:ext cx="86040" cy="93240"/>
              </p14:xfrm>
            </p:contentPart>
          </mc:Choice>
          <mc:Fallback>
            <p:pic>
              <p:nvPicPr>
                <p:cNvPr id="659" name="Ink 658">
                  <a:extLst>
                    <a:ext uri="{FF2B5EF4-FFF2-40B4-BE49-F238E27FC236}">
                      <a16:creationId xmlns:a16="http://schemas.microsoft.com/office/drawing/2014/main" id="{11204063-9CB1-7238-8177-89F9CBC27AAC}"/>
                    </a:ext>
                  </a:extLst>
                </p:cNvPr>
                <p:cNvPicPr/>
                <p:nvPr/>
              </p:nvPicPr>
              <p:blipFill>
                <a:blip r:embed="rId1046"/>
                <a:stretch>
                  <a:fillRect/>
                </a:stretch>
              </p:blipFill>
              <p:spPr>
                <a:xfrm>
                  <a:off x="694243" y="6413983"/>
                  <a:ext cx="1216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047">
              <p14:nvContentPartPr>
                <p14:cNvPr id="660" name="Ink 659">
                  <a:extLst>
                    <a:ext uri="{FF2B5EF4-FFF2-40B4-BE49-F238E27FC236}">
                      <a16:creationId xmlns:a16="http://schemas.microsoft.com/office/drawing/2014/main" id="{1C9F3F9F-94BE-CBDA-4372-BC9F8B0B15F3}"/>
                    </a:ext>
                  </a:extLst>
                </p14:cNvPr>
                <p14:cNvContentPartPr/>
                <p14:nvPr/>
              </p14:nvContentPartPr>
              <p14:xfrm>
                <a:off x="702523" y="6582103"/>
                <a:ext cx="74160" cy="78120"/>
              </p14:xfrm>
            </p:contentPart>
          </mc:Choice>
          <mc:Fallback>
            <p:pic>
              <p:nvPicPr>
                <p:cNvPr id="660" name="Ink 659">
                  <a:extLst>
                    <a:ext uri="{FF2B5EF4-FFF2-40B4-BE49-F238E27FC236}">
                      <a16:creationId xmlns:a16="http://schemas.microsoft.com/office/drawing/2014/main" id="{1C9F3F9F-94BE-CBDA-4372-BC9F8B0B15F3}"/>
                    </a:ext>
                  </a:extLst>
                </p:cNvPr>
                <p:cNvPicPr/>
                <p:nvPr/>
              </p:nvPicPr>
              <p:blipFill>
                <a:blip r:embed="rId1048"/>
                <a:stretch>
                  <a:fillRect/>
                </a:stretch>
              </p:blipFill>
              <p:spPr>
                <a:xfrm>
                  <a:off x="684523" y="6564103"/>
                  <a:ext cx="109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049">
              <p14:nvContentPartPr>
                <p14:cNvPr id="662" name="Ink 661">
                  <a:extLst>
                    <a:ext uri="{FF2B5EF4-FFF2-40B4-BE49-F238E27FC236}">
                      <a16:creationId xmlns:a16="http://schemas.microsoft.com/office/drawing/2014/main" id="{1316806E-081B-3720-0AD9-F19AB8BBB1E5}"/>
                    </a:ext>
                  </a:extLst>
                </p14:cNvPr>
                <p14:cNvContentPartPr/>
                <p14:nvPr/>
              </p14:nvContentPartPr>
              <p14:xfrm>
                <a:off x="1315243" y="6673543"/>
                <a:ext cx="68040" cy="30960"/>
              </p14:xfrm>
            </p:contentPart>
          </mc:Choice>
          <mc:Fallback>
            <p:pic>
              <p:nvPicPr>
                <p:cNvPr id="662" name="Ink 661">
                  <a:extLst>
                    <a:ext uri="{FF2B5EF4-FFF2-40B4-BE49-F238E27FC236}">
                      <a16:creationId xmlns:a16="http://schemas.microsoft.com/office/drawing/2014/main" id="{1316806E-081B-3720-0AD9-F19AB8BBB1E5}"/>
                    </a:ext>
                  </a:extLst>
                </p:cNvPr>
                <p:cNvPicPr/>
                <p:nvPr/>
              </p:nvPicPr>
              <p:blipFill>
                <a:blip r:embed="rId1050"/>
                <a:stretch>
                  <a:fillRect/>
                </a:stretch>
              </p:blipFill>
              <p:spPr>
                <a:xfrm>
                  <a:off x="1297243" y="6655543"/>
                  <a:ext cx="1036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051">
              <p14:nvContentPartPr>
                <p14:cNvPr id="663" name="Ink 662">
                  <a:extLst>
                    <a:ext uri="{FF2B5EF4-FFF2-40B4-BE49-F238E27FC236}">
                      <a16:creationId xmlns:a16="http://schemas.microsoft.com/office/drawing/2014/main" id="{A3A136DF-DC65-C24B-9EEC-8DEBB23BE9D0}"/>
                    </a:ext>
                  </a:extLst>
                </p14:cNvPr>
                <p14:cNvContentPartPr/>
                <p14:nvPr/>
              </p14:nvContentPartPr>
              <p14:xfrm>
                <a:off x="1395523" y="6707383"/>
                <a:ext cx="3960" cy="720"/>
              </p14:xfrm>
            </p:contentPart>
          </mc:Choice>
          <mc:Fallback>
            <p:pic>
              <p:nvPicPr>
                <p:cNvPr id="663" name="Ink 662">
                  <a:extLst>
                    <a:ext uri="{FF2B5EF4-FFF2-40B4-BE49-F238E27FC236}">
                      <a16:creationId xmlns:a16="http://schemas.microsoft.com/office/drawing/2014/main" id="{A3A136DF-DC65-C24B-9EEC-8DEBB23BE9D0}"/>
                    </a:ext>
                  </a:extLst>
                </p:cNvPr>
                <p:cNvPicPr/>
                <p:nvPr/>
              </p:nvPicPr>
              <p:blipFill>
                <a:blip r:embed="rId1052"/>
                <a:stretch>
                  <a:fillRect/>
                </a:stretch>
              </p:blipFill>
              <p:spPr>
                <a:xfrm>
                  <a:off x="1377523" y="6689383"/>
                  <a:ext cx="396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53">
              <p14:nvContentPartPr>
                <p14:cNvPr id="664" name="Ink 663">
                  <a:extLst>
                    <a:ext uri="{FF2B5EF4-FFF2-40B4-BE49-F238E27FC236}">
                      <a16:creationId xmlns:a16="http://schemas.microsoft.com/office/drawing/2014/main" id="{B85E1C0C-12F5-0275-77A9-40059A7EB2AB}"/>
                    </a:ext>
                  </a:extLst>
                </p14:cNvPr>
                <p14:cNvContentPartPr/>
                <p14:nvPr/>
              </p14:nvContentPartPr>
              <p14:xfrm>
                <a:off x="1228123" y="6703063"/>
                <a:ext cx="188640" cy="58680"/>
              </p14:xfrm>
            </p:contentPart>
          </mc:Choice>
          <mc:Fallback>
            <p:pic>
              <p:nvPicPr>
                <p:cNvPr id="664" name="Ink 663">
                  <a:extLst>
                    <a:ext uri="{FF2B5EF4-FFF2-40B4-BE49-F238E27FC236}">
                      <a16:creationId xmlns:a16="http://schemas.microsoft.com/office/drawing/2014/main" id="{B85E1C0C-12F5-0275-77A9-40059A7EB2AB}"/>
                    </a:ext>
                  </a:extLst>
                </p:cNvPr>
                <p:cNvPicPr/>
                <p:nvPr/>
              </p:nvPicPr>
              <p:blipFill>
                <a:blip r:embed="rId1054"/>
                <a:stretch>
                  <a:fillRect/>
                </a:stretch>
              </p:blipFill>
              <p:spPr>
                <a:xfrm>
                  <a:off x="1210483" y="6685063"/>
                  <a:ext cx="2242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055">
              <p14:nvContentPartPr>
                <p14:cNvPr id="665" name="Ink 664">
                  <a:extLst>
                    <a:ext uri="{FF2B5EF4-FFF2-40B4-BE49-F238E27FC236}">
                      <a16:creationId xmlns:a16="http://schemas.microsoft.com/office/drawing/2014/main" id="{9018994F-BCF5-A7A3-95E8-0C4C3EE72A69}"/>
                    </a:ext>
                  </a:extLst>
                </p14:cNvPr>
                <p14:cNvContentPartPr/>
                <p14:nvPr/>
              </p14:nvContentPartPr>
              <p14:xfrm>
                <a:off x="1196443" y="6730783"/>
                <a:ext cx="101520" cy="24840"/>
              </p14:xfrm>
            </p:contentPart>
          </mc:Choice>
          <mc:Fallback>
            <p:pic>
              <p:nvPicPr>
                <p:cNvPr id="665" name="Ink 664">
                  <a:extLst>
                    <a:ext uri="{FF2B5EF4-FFF2-40B4-BE49-F238E27FC236}">
                      <a16:creationId xmlns:a16="http://schemas.microsoft.com/office/drawing/2014/main" id="{9018994F-BCF5-A7A3-95E8-0C4C3EE72A69}"/>
                    </a:ext>
                  </a:extLst>
                </p:cNvPr>
                <p:cNvPicPr/>
                <p:nvPr/>
              </p:nvPicPr>
              <p:blipFill>
                <a:blip r:embed="rId1056"/>
                <a:stretch>
                  <a:fillRect/>
                </a:stretch>
              </p:blipFill>
              <p:spPr>
                <a:xfrm>
                  <a:off x="1178443" y="6712783"/>
                  <a:ext cx="1371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57">
              <p14:nvContentPartPr>
                <p14:cNvPr id="666" name="Ink 665">
                  <a:extLst>
                    <a:ext uri="{FF2B5EF4-FFF2-40B4-BE49-F238E27FC236}">
                      <a16:creationId xmlns:a16="http://schemas.microsoft.com/office/drawing/2014/main" id="{C61A4FFB-F1BA-C3A4-DB61-56C60A8EFAB1}"/>
                    </a:ext>
                  </a:extLst>
                </p14:cNvPr>
                <p14:cNvContentPartPr/>
                <p14:nvPr/>
              </p14:nvContentPartPr>
              <p14:xfrm>
                <a:off x="1212643" y="6749143"/>
                <a:ext cx="84240" cy="44640"/>
              </p14:xfrm>
            </p:contentPart>
          </mc:Choice>
          <mc:Fallback>
            <p:pic>
              <p:nvPicPr>
                <p:cNvPr id="666" name="Ink 665">
                  <a:extLst>
                    <a:ext uri="{FF2B5EF4-FFF2-40B4-BE49-F238E27FC236}">
                      <a16:creationId xmlns:a16="http://schemas.microsoft.com/office/drawing/2014/main" id="{C61A4FFB-F1BA-C3A4-DB61-56C60A8EFAB1}"/>
                    </a:ext>
                  </a:extLst>
                </p:cNvPr>
                <p:cNvPicPr/>
                <p:nvPr/>
              </p:nvPicPr>
              <p:blipFill>
                <a:blip r:embed="rId1058"/>
                <a:stretch>
                  <a:fillRect/>
                </a:stretch>
              </p:blipFill>
              <p:spPr>
                <a:xfrm>
                  <a:off x="1194643" y="6731143"/>
                  <a:ext cx="119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059">
              <p14:nvContentPartPr>
                <p14:cNvPr id="667" name="Ink 666">
                  <a:extLst>
                    <a:ext uri="{FF2B5EF4-FFF2-40B4-BE49-F238E27FC236}">
                      <a16:creationId xmlns:a16="http://schemas.microsoft.com/office/drawing/2014/main" id="{315C01F7-C0D2-A58B-0F04-6805A44167A0}"/>
                    </a:ext>
                  </a:extLst>
                </p14:cNvPr>
                <p14:cNvContentPartPr/>
                <p14:nvPr/>
              </p14:nvContentPartPr>
              <p14:xfrm>
                <a:off x="1222723" y="6826543"/>
                <a:ext cx="71640" cy="65520"/>
              </p14:xfrm>
            </p:contentPart>
          </mc:Choice>
          <mc:Fallback>
            <p:pic>
              <p:nvPicPr>
                <p:cNvPr id="667" name="Ink 666">
                  <a:extLst>
                    <a:ext uri="{FF2B5EF4-FFF2-40B4-BE49-F238E27FC236}">
                      <a16:creationId xmlns:a16="http://schemas.microsoft.com/office/drawing/2014/main" id="{315C01F7-C0D2-A58B-0F04-6805A44167A0}"/>
                    </a:ext>
                  </a:extLst>
                </p:cNvPr>
                <p:cNvPicPr/>
                <p:nvPr/>
              </p:nvPicPr>
              <p:blipFill>
                <a:blip r:embed="rId1060"/>
                <a:stretch>
                  <a:fillRect/>
                </a:stretch>
              </p:blipFill>
              <p:spPr>
                <a:xfrm>
                  <a:off x="1204723" y="6808543"/>
                  <a:ext cx="107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061">
              <p14:nvContentPartPr>
                <p14:cNvPr id="668" name="Ink 667">
                  <a:extLst>
                    <a:ext uri="{FF2B5EF4-FFF2-40B4-BE49-F238E27FC236}">
                      <a16:creationId xmlns:a16="http://schemas.microsoft.com/office/drawing/2014/main" id="{EFFED56B-D631-C9F2-B887-38FE0685F176}"/>
                    </a:ext>
                  </a:extLst>
                </p14:cNvPr>
                <p14:cNvContentPartPr/>
                <p14:nvPr/>
              </p14:nvContentPartPr>
              <p14:xfrm>
                <a:off x="1251523" y="6951823"/>
                <a:ext cx="16920" cy="7200"/>
              </p14:xfrm>
            </p:contentPart>
          </mc:Choice>
          <mc:Fallback>
            <p:pic>
              <p:nvPicPr>
                <p:cNvPr id="668" name="Ink 667">
                  <a:extLst>
                    <a:ext uri="{FF2B5EF4-FFF2-40B4-BE49-F238E27FC236}">
                      <a16:creationId xmlns:a16="http://schemas.microsoft.com/office/drawing/2014/main" id="{EFFED56B-D631-C9F2-B887-38FE0685F176}"/>
                    </a:ext>
                  </a:extLst>
                </p:cNvPr>
                <p:cNvPicPr/>
                <p:nvPr/>
              </p:nvPicPr>
              <p:blipFill>
                <a:blip r:embed="rId1062"/>
                <a:stretch>
                  <a:fillRect/>
                </a:stretch>
              </p:blipFill>
              <p:spPr>
                <a:xfrm>
                  <a:off x="1233883" y="6933823"/>
                  <a:ext cx="52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063">
              <p14:nvContentPartPr>
                <p14:cNvPr id="669" name="Ink 668">
                  <a:extLst>
                    <a:ext uri="{FF2B5EF4-FFF2-40B4-BE49-F238E27FC236}">
                      <a16:creationId xmlns:a16="http://schemas.microsoft.com/office/drawing/2014/main" id="{5C827BBE-F482-AB14-8F2A-D8E9DED6EB59}"/>
                    </a:ext>
                  </a:extLst>
                </p14:cNvPr>
                <p14:cNvContentPartPr/>
                <p14:nvPr/>
              </p14:nvContentPartPr>
              <p14:xfrm>
                <a:off x="1251163" y="6939583"/>
                <a:ext cx="86040" cy="27720"/>
              </p14:xfrm>
            </p:contentPart>
          </mc:Choice>
          <mc:Fallback>
            <p:pic>
              <p:nvPicPr>
                <p:cNvPr id="669" name="Ink 668">
                  <a:extLst>
                    <a:ext uri="{FF2B5EF4-FFF2-40B4-BE49-F238E27FC236}">
                      <a16:creationId xmlns:a16="http://schemas.microsoft.com/office/drawing/2014/main" id="{5C827BBE-F482-AB14-8F2A-D8E9DED6EB59}"/>
                    </a:ext>
                  </a:extLst>
                </p:cNvPr>
                <p:cNvPicPr/>
                <p:nvPr/>
              </p:nvPicPr>
              <p:blipFill>
                <a:blip r:embed="rId1064"/>
                <a:stretch>
                  <a:fillRect/>
                </a:stretch>
              </p:blipFill>
              <p:spPr>
                <a:xfrm>
                  <a:off x="1233523" y="6921943"/>
                  <a:ext cx="121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65">
              <p14:nvContentPartPr>
                <p14:cNvPr id="670" name="Ink 669">
                  <a:extLst>
                    <a:ext uri="{FF2B5EF4-FFF2-40B4-BE49-F238E27FC236}">
                      <a16:creationId xmlns:a16="http://schemas.microsoft.com/office/drawing/2014/main" id="{29EE2A5F-FB49-B04D-0227-10EC8BF47067}"/>
                    </a:ext>
                  </a:extLst>
                </p14:cNvPr>
                <p14:cNvContentPartPr/>
                <p14:nvPr/>
              </p14:nvContentPartPr>
              <p14:xfrm>
                <a:off x="1486963" y="6814303"/>
                <a:ext cx="66960" cy="40320"/>
              </p14:xfrm>
            </p:contentPart>
          </mc:Choice>
          <mc:Fallback>
            <p:pic>
              <p:nvPicPr>
                <p:cNvPr id="670" name="Ink 669">
                  <a:extLst>
                    <a:ext uri="{FF2B5EF4-FFF2-40B4-BE49-F238E27FC236}">
                      <a16:creationId xmlns:a16="http://schemas.microsoft.com/office/drawing/2014/main" id="{29EE2A5F-FB49-B04D-0227-10EC8BF47067}"/>
                    </a:ext>
                  </a:extLst>
                </p:cNvPr>
                <p:cNvPicPr/>
                <p:nvPr/>
              </p:nvPicPr>
              <p:blipFill>
                <a:blip r:embed="rId1066"/>
                <a:stretch>
                  <a:fillRect/>
                </a:stretch>
              </p:blipFill>
              <p:spPr>
                <a:xfrm>
                  <a:off x="1468963" y="6796663"/>
                  <a:ext cx="1026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067">
              <p14:nvContentPartPr>
                <p14:cNvPr id="671" name="Ink 670">
                  <a:extLst>
                    <a:ext uri="{FF2B5EF4-FFF2-40B4-BE49-F238E27FC236}">
                      <a16:creationId xmlns:a16="http://schemas.microsoft.com/office/drawing/2014/main" id="{E4AD2FE9-AB9C-76F8-EFD4-0DCA3D8211C5}"/>
                    </a:ext>
                  </a:extLst>
                </p14:cNvPr>
                <p14:cNvContentPartPr/>
                <p14:nvPr/>
              </p14:nvContentPartPr>
              <p14:xfrm>
                <a:off x="1330003" y="6770743"/>
                <a:ext cx="230760" cy="124560"/>
              </p14:xfrm>
            </p:contentPart>
          </mc:Choice>
          <mc:Fallback>
            <p:pic>
              <p:nvPicPr>
                <p:cNvPr id="671" name="Ink 670">
                  <a:extLst>
                    <a:ext uri="{FF2B5EF4-FFF2-40B4-BE49-F238E27FC236}">
                      <a16:creationId xmlns:a16="http://schemas.microsoft.com/office/drawing/2014/main" id="{E4AD2FE9-AB9C-76F8-EFD4-0DCA3D8211C5}"/>
                    </a:ext>
                  </a:extLst>
                </p:cNvPr>
                <p:cNvPicPr/>
                <p:nvPr/>
              </p:nvPicPr>
              <p:blipFill>
                <a:blip r:embed="rId1068"/>
                <a:stretch>
                  <a:fillRect/>
                </a:stretch>
              </p:blipFill>
              <p:spPr>
                <a:xfrm>
                  <a:off x="1312363" y="6753103"/>
                  <a:ext cx="2664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69">
              <p14:nvContentPartPr>
                <p14:cNvPr id="672" name="Ink 671">
                  <a:extLst>
                    <a:ext uri="{FF2B5EF4-FFF2-40B4-BE49-F238E27FC236}">
                      <a16:creationId xmlns:a16="http://schemas.microsoft.com/office/drawing/2014/main" id="{14C6EF75-4E2B-D42D-BA89-48F909551A39}"/>
                    </a:ext>
                  </a:extLst>
                </p14:cNvPr>
                <p14:cNvContentPartPr/>
                <p14:nvPr/>
              </p14:nvContentPartPr>
              <p14:xfrm>
                <a:off x="1263403" y="6787663"/>
                <a:ext cx="169560" cy="58320"/>
              </p14:xfrm>
            </p:contentPart>
          </mc:Choice>
          <mc:Fallback>
            <p:pic>
              <p:nvPicPr>
                <p:cNvPr id="672" name="Ink 671">
                  <a:extLst>
                    <a:ext uri="{FF2B5EF4-FFF2-40B4-BE49-F238E27FC236}">
                      <a16:creationId xmlns:a16="http://schemas.microsoft.com/office/drawing/2014/main" id="{14C6EF75-4E2B-D42D-BA89-48F909551A39}"/>
                    </a:ext>
                  </a:extLst>
                </p:cNvPr>
                <p:cNvPicPr/>
                <p:nvPr/>
              </p:nvPicPr>
              <p:blipFill>
                <a:blip r:embed="rId1070"/>
                <a:stretch>
                  <a:fillRect/>
                </a:stretch>
              </p:blipFill>
              <p:spPr>
                <a:xfrm>
                  <a:off x="1245763" y="6769663"/>
                  <a:ext cx="2052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071">
              <p14:nvContentPartPr>
                <p14:cNvPr id="673" name="Ink 672">
                  <a:extLst>
                    <a:ext uri="{FF2B5EF4-FFF2-40B4-BE49-F238E27FC236}">
                      <a16:creationId xmlns:a16="http://schemas.microsoft.com/office/drawing/2014/main" id="{D7E58E19-BEB1-E78D-CA64-1F9D7A1317C0}"/>
                    </a:ext>
                  </a:extLst>
                </p14:cNvPr>
                <p14:cNvContentPartPr/>
                <p14:nvPr/>
              </p14:nvContentPartPr>
              <p14:xfrm>
                <a:off x="1297243" y="6835903"/>
                <a:ext cx="104400" cy="50760"/>
              </p14:xfrm>
            </p:contentPart>
          </mc:Choice>
          <mc:Fallback>
            <p:pic>
              <p:nvPicPr>
                <p:cNvPr id="673" name="Ink 672">
                  <a:extLst>
                    <a:ext uri="{FF2B5EF4-FFF2-40B4-BE49-F238E27FC236}">
                      <a16:creationId xmlns:a16="http://schemas.microsoft.com/office/drawing/2014/main" id="{D7E58E19-BEB1-E78D-CA64-1F9D7A1317C0}"/>
                    </a:ext>
                  </a:extLst>
                </p:cNvPr>
                <p:cNvPicPr/>
                <p:nvPr/>
              </p:nvPicPr>
              <p:blipFill>
                <a:blip r:embed="rId1072"/>
                <a:stretch>
                  <a:fillRect/>
                </a:stretch>
              </p:blipFill>
              <p:spPr>
                <a:xfrm>
                  <a:off x="1279243" y="6818263"/>
                  <a:ext cx="1400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073">
              <p14:nvContentPartPr>
                <p14:cNvPr id="674" name="Ink 673">
                  <a:extLst>
                    <a:ext uri="{FF2B5EF4-FFF2-40B4-BE49-F238E27FC236}">
                      <a16:creationId xmlns:a16="http://schemas.microsoft.com/office/drawing/2014/main" id="{4B5053FD-A4B0-AFF8-F3F0-60F8C64B9D3C}"/>
                    </a:ext>
                  </a:extLst>
                </p14:cNvPr>
                <p14:cNvContentPartPr/>
                <p14:nvPr/>
              </p14:nvContentPartPr>
              <p14:xfrm>
                <a:off x="1252963" y="6842023"/>
                <a:ext cx="192240" cy="105480"/>
              </p14:xfrm>
            </p:contentPart>
          </mc:Choice>
          <mc:Fallback>
            <p:pic>
              <p:nvPicPr>
                <p:cNvPr id="674" name="Ink 673">
                  <a:extLst>
                    <a:ext uri="{FF2B5EF4-FFF2-40B4-BE49-F238E27FC236}">
                      <a16:creationId xmlns:a16="http://schemas.microsoft.com/office/drawing/2014/main" id="{4B5053FD-A4B0-AFF8-F3F0-60F8C64B9D3C}"/>
                    </a:ext>
                  </a:extLst>
                </p:cNvPr>
                <p:cNvPicPr/>
                <p:nvPr/>
              </p:nvPicPr>
              <p:blipFill>
                <a:blip r:embed="rId1074"/>
                <a:stretch>
                  <a:fillRect/>
                </a:stretch>
              </p:blipFill>
              <p:spPr>
                <a:xfrm>
                  <a:off x="1234963" y="6824383"/>
                  <a:ext cx="2278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075">
              <p14:nvContentPartPr>
                <p14:cNvPr id="675" name="Ink 674">
                  <a:extLst>
                    <a:ext uri="{FF2B5EF4-FFF2-40B4-BE49-F238E27FC236}">
                      <a16:creationId xmlns:a16="http://schemas.microsoft.com/office/drawing/2014/main" id="{67860097-9972-F473-0050-D70BF84E5986}"/>
                    </a:ext>
                  </a:extLst>
                </p14:cNvPr>
                <p14:cNvContentPartPr/>
                <p14:nvPr/>
              </p14:nvContentPartPr>
              <p14:xfrm>
                <a:off x="1276363" y="6960463"/>
                <a:ext cx="28080" cy="17640"/>
              </p14:xfrm>
            </p:contentPart>
          </mc:Choice>
          <mc:Fallback>
            <p:pic>
              <p:nvPicPr>
                <p:cNvPr id="675" name="Ink 674">
                  <a:extLst>
                    <a:ext uri="{FF2B5EF4-FFF2-40B4-BE49-F238E27FC236}">
                      <a16:creationId xmlns:a16="http://schemas.microsoft.com/office/drawing/2014/main" id="{67860097-9972-F473-0050-D70BF84E5986}"/>
                    </a:ext>
                  </a:extLst>
                </p:cNvPr>
                <p:cNvPicPr/>
                <p:nvPr/>
              </p:nvPicPr>
              <p:blipFill>
                <a:blip r:embed="rId1076"/>
                <a:stretch>
                  <a:fillRect/>
                </a:stretch>
              </p:blipFill>
              <p:spPr>
                <a:xfrm>
                  <a:off x="1258723" y="6942823"/>
                  <a:ext cx="63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077">
              <p14:nvContentPartPr>
                <p14:cNvPr id="676" name="Ink 675">
                  <a:extLst>
                    <a:ext uri="{FF2B5EF4-FFF2-40B4-BE49-F238E27FC236}">
                      <a16:creationId xmlns:a16="http://schemas.microsoft.com/office/drawing/2014/main" id="{999DD4EC-1227-0376-4E09-D2D67131F665}"/>
                    </a:ext>
                  </a:extLst>
                </p14:cNvPr>
                <p14:cNvContentPartPr/>
                <p14:nvPr/>
              </p14:nvContentPartPr>
              <p14:xfrm>
                <a:off x="1597483" y="6511903"/>
                <a:ext cx="127800" cy="74160"/>
              </p14:xfrm>
            </p:contentPart>
          </mc:Choice>
          <mc:Fallback>
            <p:pic>
              <p:nvPicPr>
                <p:cNvPr id="676" name="Ink 675">
                  <a:extLst>
                    <a:ext uri="{FF2B5EF4-FFF2-40B4-BE49-F238E27FC236}">
                      <a16:creationId xmlns:a16="http://schemas.microsoft.com/office/drawing/2014/main" id="{999DD4EC-1227-0376-4E09-D2D67131F665}"/>
                    </a:ext>
                  </a:extLst>
                </p:cNvPr>
                <p:cNvPicPr/>
                <p:nvPr/>
              </p:nvPicPr>
              <p:blipFill>
                <a:blip r:embed="rId1078"/>
                <a:stretch>
                  <a:fillRect/>
                </a:stretch>
              </p:blipFill>
              <p:spPr>
                <a:xfrm>
                  <a:off x="1579483" y="6494263"/>
                  <a:ext cx="1634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079">
              <p14:nvContentPartPr>
                <p14:cNvPr id="677" name="Ink 676">
                  <a:extLst>
                    <a:ext uri="{FF2B5EF4-FFF2-40B4-BE49-F238E27FC236}">
                      <a16:creationId xmlns:a16="http://schemas.microsoft.com/office/drawing/2014/main" id="{7116B450-3AE6-88AA-2F59-107A2AB3383D}"/>
                    </a:ext>
                  </a:extLst>
                </p14:cNvPr>
                <p14:cNvContentPartPr/>
                <p14:nvPr/>
              </p14:nvContentPartPr>
              <p14:xfrm>
                <a:off x="1516843" y="6568783"/>
                <a:ext cx="168840" cy="78480"/>
              </p14:xfrm>
            </p:contentPart>
          </mc:Choice>
          <mc:Fallback>
            <p:pic>
              <p:nvPicPr>
                <p:cNvPr id="677" name="Ink 676">
                  <a:extLst>
                    <a:ext uri="{FF2B5EF4-FFF2-40B4-BE49-F238E27FC236}">
                      <a16:creationId xmlns:a16="http://schemas.microsoft.com/office/drawing/2014/main" id="{7116B450-3AE6-88AA-2F59-107A2AB3383D}"/>
                    </a:ext>
                  </a:extLst>
                </p:cNvPr>
                <p:cNvPicPr/>
                <p:nvPr/>
              </p:nvPicPr>
              <p:blipFill>
                <a:blip r:embed="rId1080"/>
                <a:stretch>
                  <a:fillRect/>
                </a:stretch>
              </p:blipFill>
              <p:spPr>
                <a:xfrm>
                  <a:off x="1498843" y="6551143"/>
                  <a:ext cx="2044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081">
              <p14:nvContentPartPr>
                <p14:cNvPr id="678" name="Ink 677">
                  <a:extLst>
                    <a:ext uri="{FF2B5EF4-FFF2-40B4-BE49-F238E27FC236}">
                      <a16:creationId xmlns:a16="http://schemas.microsoft.com/office/drawing/2014/main" id="{03D18B61-5ABB-D30C-AD6E-34BB01723068}"/>
                    </a:ext>
                  </a:extLst>
                </p14:cNvPr>
                <p14:cNvContentPartPr/>
                <p14:nvPr/>
              </p14:nvContentPartPr>
              <p14:xfrm>
                <a:off x="1708363" y="6583903"/>
                <a:ext cx="9720" cy="3600"/>
              </p14:xfrm>
            </p:contentPart>
          </mc:Choice>
          <mc:Fallback>
            <p:pic>
              <p:nvPicPr>
                <p:cNvPr id="678" name="Ink 677">
                  <a:extLst>
                    <a:ext uri="{FF2B5EF4-FFF2-40B4-BE49-F238E27FC236}">
                      <a16:creationId xmlns:a16="http://schemas.microsoft.com/office/drawing/2014/main" id="{03D18B61-5ABB-D30C-AD6E-34BB01723068}"/>
                    </a:ext>
                  </a:extLst>
                </p:cNvPr>
                <p:cNvPicPr/>
                <p:nvPr/>
              </p:nvPicPr>
              <p:blipFill>
                <a:blip r:embed="rId1082"/>
                <a:stretch>
                  <a:fillRect/>
                </a:stretch>
              </p:blipFill>
              <p:spPr>
                <a:xfrm>
                  <a:off x="1690363" y="6565903"/>
                  <a:ext cx="45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83">
              <p14:nvContentPartPr>
                <p14:cNvPr id="679" name="Ink 678">
                  <a:extLst>
                    <a:ext uri="{FF2B5EF4-FFF2-40B4-BE49-F238E27FC236}">
                      <a16:creationId xmlns:a16="http://schemas.microsoft.com/office/drawing/2014/main" id="{9E41CD65-A8F2-C5AF-E9E3-F19842E5924C}"/>
                    </a:ext>
                  </a:extLst>
                </p14:cNvPr>
                <p14:cNvContentPartPr/>
                <p14:nvPr/>
              </p14:nvContentPartPr>
              <p14:xfrm>
                <a:off x="1634923" y="6607303"/>
                <a:ext cx="120960" cy="52920"/>
              </p14:xfrm>
            </p:contentPart>
          </mc:Choice>
          <mc:Fallback>
            <p:pic>
              <p:nvPicPr>
                <p:cNvPr id="679" name="Ink 678">
                  <a:extLst>
                    <a:ext uri="{FF2B5EF4-FFF2-40B4-BE49-F238E27FC236}">
                      <a16:creationId xmlns:a16="http://schemas.microsoft.com/office/drawing/2014/main" id="{9E41CD65-A8F2-C5AF-E9E3-F19842E5924C}"/>
                    </a:ext>
                  </a:extLst>
                </p:cNvPr>
                <p:cNvPicPr/>
                <p:nvPr/>
              </p:nvPicPr>
              <p:blipFill>
                <a:blip r:embed="rId1084"/>
                <a:stretch>
                  <a:fillRect/>
                </a:stretch>
              </p:blipFill>
              <p:spPr>
                <a:xfrm>
                  <a:off x="1616923" y="6589303"/>
                  <a:ext cx="1566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085">
              <p14:nvContentPartPr>
                <p14:cNvPr id="680" name="Ink 679">
                  <a:extLst>
                    <a:ext uri="{FF2B5EF4-FFF2-40B4-BE49-F238E27FC236}">
                      <a16:creationId xmlns:a16="http://schemas.microsoft.com/office/drawing/2014/main" id="{EEE506DE-73D5-CE0E-CED4-2E6CAE96F1D2}"/>
                    </a:ext>
                  </a:extLst>
                </p14:cNvPr>
                <p14:cNvContentPartPr/>
                <p14:nvPr/>
              </p14:nvContentPartPr>
              <p14:xfrm>
                <a:off x="1707643" y="6621343"/>
                <a:ext cx="26640" cy="14760"/>
              </p14:xfrm>
            </p:contentPart>
          </mc:Choice>
          <mc:Fallback>
            <p:pic>
              <p:nvPicPr>
                <p:cNvPr id="680" name="Ink 679">
                  <a:extLst>
                    <a:ext uri="{FF2B5EF4-FFF2-40B4-BE49-F238E27FC236}">
                      <a16:creationId xmlns:a16="http://schemas.microsoft.com/office/drawing/2014/main" id="{EEE506DE-73D5-CE0E-CED4-2E6CAE96F1D2}"/>
                    </a:ext>
                  </a:extLst>
                </p:cNvPr>
                <p:cNvPicPr/>
                <p:nvPr/>
              </p:nvPicPr>
              <p:blipFill>
                <a:blip r:embed="rId1086"/>
                <a:stretch>
                  <a:fillRect/>
                </a:stretch>
              </p:blipFill>
              <p:spPr>
                <a:xfrm>
                  <a:off x="1689643" y="6603703"/>
                  <a:ext cx="62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087">
              <p14:nvContentPartPr>
                <p14:cNvPr id="681" name="Ink 680">
                  <a:extLst>
                    <a:ext uri="{FF2B5EF4-FFF2-40B4-BE49-F238E27FC236}">
                      <a16:creationId xmlns:a16="http://schemas.microsoft.com/office/drawing/2014/main" id="{60C42565-71C3-E977-3614-C61A6EAE8BA0}"/>
                    </a:ext>
                  </a:extLst>
                </p14:cNvPr>
                <p14:cNvContentPartPr/>
                <p14:nvPr/>
              </p14:nvContentPartPr>
              <p14:xfrm>
                <a:off x="1614043" y="6721423"/>
                <a:ext cx="61200" cy="39600"/>
              </p14:xfrm>
            </p:contentPart>
          </mc:Choice>
          <mc:Fallback>
            <p:pic>
              <p:nvPicPr>
                <p:cNvPr id="681" name="Ink 680">
                  <a:extLst>
                    <a:ext uri="{FF2B5EF4-FFF2-40B4-BE49-F238E27FC236}">
                      <a16:creationId xmlns:a16="http://schemas.microsoft.com/office/drawing/2014/main" id="{60C42565-71C3-E977-3614-C61A6EAE8BA0}"/>
                    </a:ext>
                  </a:extLst>
                </p:cNvPr>
                <p:cNvPicPr/>
                <p:nvPr/>
              </p:nvPicPr>
              <p:blipFill>
                <a:blip r:embed="rId1088"/>
                <a:stretch>
                  <a:fillRect/>
                </a:stretch>
              </p:blipFill>
              <p:spPr>
                <a:xfrm>
                  <a:off x="1596043" y="6703783"/>
                  <a:ext cx="968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089">
              <p14:nvContentPartPr>
                <p14:cNvPr id="682" name="Ink 681">
                  <a:extLst>
                    <a:ext uri="{FF2B5EF4-FFF2-40B4-BE49-F238E27FC236}">
                      <a16:creationId xmlns:a16="http://schemas.microsoft.com/office/drawing/2014/main" id="{55608ECD-37A6-E438-909A-BEC301E32F72}"/>
                    </a:ext>
                  </a:extLst>
                </p14:cNvPr>
                <p14:cNvContentPartPr/>
                <p14:nvPr/>
              </p14:nvContentPartPr>
              <p14:xfrm>
                <a:off x="1684243" y="6749863"/>
                <a:ext cx="20160" cy="12240"/>
              </p14:xfrm>
            </p:contentPart>
          </mc:Choice>
          <mc:Fallback>
            <p:pic>
              <p:nvPicPr>
                <p:cNvPr id="682" name="Ink 681">
                  <a:extLst>
                    <a:ext uri="{FF2B5EF4-FFF2-40B4-BE49-F238E27FC236}">
                      <a16:creationId xmlns:a16="http://schemas.microsoft.com/office/drawing/2014/main" id="{55608ECD-37A6-E438-909A-BEC301E32F72}"/>
                    </a:ext>
                  </a:extLst>
                </p:cNvPr>
                <p:cNvPicPr/>
                <p:nvPr/>
              </p:nvPicPr>
              <p:blipFill>
                <a:blip r:embed="rId1090"/>
                <a:stretch>
                  <a:fillRect/>
                </a:stretch>
              </p:blipFill>
              <p:spPr>
                <a:xfrm>
                  <a:off x="1666243" y="6731863"/>
                  <a:ext cx="558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091">
              <p14:nvContentPartPr>
                <p14:cNvPr id="683" name="Ink 682">
                  <a:extLst>
                    <a:ext uri="{FF2B5EF4-FFF2-40B4-BE49-F238E27FC236}">
                      <a16:creationId xmlns:a16="http://schemas.microsoft.com/office/drawing/2014/main" id="{BEA78D2C-10BC-212B-EFEC-DE4C9DA74F8B}"/>
                    </a:ext>
                  </a:extLst>
                </p14:cNvPr>
                <p14:cNvContentPartPr/>
                <p14:nvPr/>
              </p14:nvContentPartPr>
              <p14:xfrm>
                <a:off x="1627363" y="6647263"/>
                <a:ext cx="101520" cy="80280"/>
              </p14:xfrm>
            </p:contentPart>
          </mc:Choice>
          <mc:Fallback>
            <p:pic>
              <p:nvPicPr>
                <p:cNvPr id="683" name="Ink 682">
                  <a:extLst>
                    <a:ext uri="{FF2B5EF4-FFF2-40B4-BE49-F238E27FC236}">
                      <a16:creationId xmlns:a16="http://schemas.microsoft.com/office/drawing/2014/main" id="{BEA78D2C-10BC-212B-EFEC-DE4C9DA74F8B}"/>
                    </a:ext>
                  </a:extLst>
                </p:cNvPr>
                <p:cNvPicPr/>
                <p:nvPr/>
              </p:nvPicPr>
              <p:blipFill>
                <a:blip r:embed="rId1092"/>
                <a:stretch>
                  <a:fillRect/>
                </a:stretch>
              </p:blipFill>
              <p:spPr>
                <a:xfrm>
                  <a:off x="1609363" y="6629623"/>
                  <a:ext cx="1371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093">
              <p14:nvContentPartPr>
                <p14:cNvPr id="684" name="Ink 683">
                  <a:extLst>
                    <a:ext uri="{FF2B5EF4-FFF2-40B4-BE49-F238E27FC236}">
                      <a16:creationId xmlns:a16="http://schemas.microsoft.com/office/drawing/2014/main" id="{9DFF7E7A-A885-6818-88BC-2D2C3459C6C1}"/>
                    </a:ext>
                  </a:extLst>
                </p14:cNvPr>
                <p14:cNvContentPartPr/>
                <p14:nvPr/>
              </p14:nvContentPartPr>
              <p14:xfrm>
                <a:off x="1629163" y="6697663"/>
                <a:ext cx="126000" cy="101880"/>
              </p14:xfrm>
            </p:contentPart>
          </mc:Choice>
          <mc:Fallback>
            <p:pic>
              <p:nvPicPr>
                <p:cNvPr id="684" name="Ink 683">
                  <a:extLst>
                    <a:ext uri="{FF2B5EF4-FFF2-40B4-BE49-F238E27FC236}">
                      <a16:creationId xmlns:a16="http://schemas.microsoft.com/office/drawing/2014/main" id="{9DFF7E7A-A885-6818-88BC-2D2C3459C6C1}"/>
                    </a:ext>
                  </a:extLst>
                </p:cNvPr>
                <p:cNvPicPr/>
                <p:nvPr/>
              </p:nvPicPr>
              <p:blipFill>
                <a:blip r:embed="rId1094"/>
                <a:stretch>
                  <a:fillRect/>
                </a:stretch>
              </p:blipFill>
              <p:spPr>
                <a:xfrm>
                  <a:off x="1611523" y="6680023"/>
                  <a:ext cx="1616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95">
              <p14:nvContentPartPr>
                <p14:cNvPr id="685" name="Ink 684">
                  <a:extLst>
                    <a:ext uri="{FF2B5EF4-FFF2-40B4-BE49-F238E27FC236}">
                      <a16:creationId xmlns:a16="http://schemas.microsoft.com/office/drawing/2014/main" id="{CA8A87F8-A891-2C0F-EB50-D1DF91675494}"/>
                    </a:ext>
                  </a:extLst>
                </p14:cNvPr>
                <p14:cNvContentPartPr/>
                <p14:nvPr/>
              </p14:nvContentPartPr>
              <p14:xfrm>
                <a:off x="1374643" y="6669583"/>
                <a:ext cx="191520" cy="72360"/>
              </p14:xfrm>
            </p:contentPart>
          </mc:Choice>
          <mc:Fallback>
            <p:pic>
              <p:nvPicPr>
                <p:cNvPr id="685" name="Ink 684">
                  <a:extLst>
                    <a:ext uri="{FF2B5EF4-FFF2-40B4-BE49-F238E27FC236}">
                      <a16:creationId xmlns:a16="http://schemas.microsoft.com/office/drawing/2014/main" id="{CA8A87F8-A891-2C0F-EB50-D1DF91675494}"/>
                    </a:ext>
                  </a:extLst>
                </p:cNvPr>
                <p:cNvPicPr/>
                <p:nvPr/>
              </p:nvPicPr>
              <p:blipFill>
                <a:blip r:embed="rId1096"/>
                <a:stretch>
                  <a:fillRect/>
                </a:stretch>
              </p:blipFill>
              <p:spPr>
                <a:xfrm>
                  <a:off x="1357003" y="6651943"/>
                  <a:ext cx="2271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97">
              <p14:nvContentPartPr>
                <p14:cNvPr id="686" name="Ink 685">
                  <a:extLst>
                    <a:ext uri="{FF2B5EF4-FFF2-40B4-BE49-F238E27FC236}">
                      <a16:creationId xmlns:a16="http://schemas.microsoft.com/office/drawing/2014/main" id="{1E6C590E-8397-E471-DDD2-4E9F0ABAE7DA}"/>
                    </a:ext>
                  </a:extLst>
                </p14:cNvPr>
                <p14:cNvContentPartPr/>
                <p14:nvPr/>
              </p14:nvContentPartPr>
              <p14:xfrm>
                <a:off x="1599643" y="6632143"/>
                <a:ext cx="101880" cy="42840"/>
              </p14:xfrm>
            </p:contentPart>
          </mc:Choice>
          <mc:Fallback>
            <p:pic>
              <p:nvPicPr>
                <p:cNvPr id="686" name="Ink 685">
                  <a:extLst>
                    <a:ext uri="{FF2B5EF4-FFF2-40B4-BE49-F238E27FC236}">
                      <a16:creationId xmlns:a16="http://schemas.microsoft.com/office/drawing/2014/main" id="{1E6C590E-8397-E471-DDD2-4E9F0ABAE7DA}"/>
                    </a:ext>
                  </a:extLst>
                </p:cNvPr>
                <p:cNvPicPr/>
                <p:nvPr/>
              </p:nvPicPr>
              <p:blipFill>
                <a:blip r:embed="rId1098"/>
                <a:stretch>
                  <a:fillRect/>
                </a:stretch>
              </p:blipFill>
              <p:spPr>
                <a:xfrm>
                  <a:off x="1582003" y="6614143"/>
                  <a:ext cx="1375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099">
              <p14:nvContentPartPr>
                <p14:cNvPr id="687" name="Ink 686">
                  <a:extLst>
                    <a:ext uri="{FF2B5EF4-FFF2-40B4-BE49-F238E27FC236}">
                      <a16:creationId xmlns:a16="http://schemas.microsoft.com/office/drawing/2014/main" id="{CE822B42-F407-6ECF-54AF-6EA1F5F2CA08}"/>
                    </a:ext>
                  </a:extLst>
                </p14:cNvPr>
                <p14:cNvContentPartPr/>
                <p14:nvPr/>
              </p14:nvContentPartPr>
              <p14:xfrm>
                <a:off x="1578763" y="6703063"/>
                <a:ext cx="30240" cy="29880"/>
              </p14:xfrm>
            </p:contentPart>
          </mc:Choice>
          <mc:Fallback>
            <p:pic>
              <p:nvPicPr>
                <p:cNvPr id="687" name="Ink 686">
                  <a:extLst>
                    <a:ext uri="{FF2B5EF4-FFF2-40B4-BE49-F238E27FC236}">
                      <a16:creationId xmlns:a16="http://schemas.microsoft.com/office/drawing/2014/main" id="{CE822B42-F407-6ECF-54AF-6EA1F5F2CA08}"/>
                    </a:ext>
                  </a:extLst>
                </p:cNvPr>
                <p:cNvPicPr/>
                <p:nvPr/>
              </p:nvPicPr>
              <p:blipFill>
                <a:blip r:embed="rId1100"/>
                <a:stretch>
                  <a:fillRect/>
                </a:stretch>
              </p:blipFill>
              <p:spPr>
                <a:xfrm>
                  <a:off x="1561123" y="6685063"/>
                  <a:ext cx="65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01">
              <p14:nvContentPartPr>
                <p14:cNvPr id="689" name="Ink 688">
                  <a:extLst>
                    <a:ext uri="{FF2B5EF4-FFF2-40B4-BE49-F238E27FC236}">
                      <a16:creationId xmlns:a16="http://schemas.microsoft.com/office/drawing/2014/main" id="{455D111C-DB26-8768-7E0A-0DA14DCC766D}"/>
                    </a:ext>
                  </a:extLst>
                </p14:cNvPr>
                <p14:cNvContentPartPr/>
                <p14:nvPr/>
              </p14:nvContentPartPr>
              <p14:xfrm>
                <a:off x="716923" y="6728983"/>
                <a:ext cx="263160" cy="21240"/>
              </p14:xfrm>
            </p:contentPart>
          </mc:Choice>
          <mc:Fallback>
            <p:pic>
              <p:nvPicPr>
                <p:cNvPr id="689" name="Ink 688">
                  <a:extLst>
                    <a:ext uri="{FF2B5EF4-FFF2-40B4-BE49-F238E27FC236}">
                      <a16:creationId xmlns:a16="http://schemas.microsoft.com/office/drawing/2014/main" id="{455D111C-DB26-8768-7E0A-0DA14DCC766D}"/>
                    </a:ext>
                  </a:extLst>
                </p:cNvPr>
                <p:cNvPicPr/>
                <p:nvPr/>
              </p:nvPicPr>
              <p:blipFill>
                <a:blip r:embed="rId1102"/>
                <a:stretch>
                  <a:fillRect/>
                </a:stretch>
              </p:blipFill>
              <p:spPr>
                <a:xfrm>
                  <a:off x="699283" y="6710983"/>
                  <a:ext cx="2988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103">
              <p14:nvContentPartPr>
                <p14:cNvPr id="690" name="Ink 689">
                  <a:extLst>
                    <a:ext uri="{FF2B5EF4-FFF2-40B4-BE49-F238E27FC236}">
                      <a16:creationId xmlns:a16="http://schemas.microsoft.com/office/drawing/2014/main" id="{53564AF7-DD44-5A5D-6A01-E17D1F19E2CE}"/>
                    </a:ext>
                  </a:extLst>
                </p14:cNvPr>
                <p14:cNvContentPartPr/>
                <p14:nvPr/>
              </p14:nvContentPartPr>
              <p14:xfrm>
                <a:off x="1058923" y="6756343"/>
                <a:ext cx="31320" cy="1080"/>
              </p14:xfrm>
            </p:contentPart>
          </mc:Choice>
          <mc:Fallback>
            <p:pic>
              <p:nvPicPr>
                <p:cNvPr id="690" name="Ink 689">
                  <a:extLst>
                    <a:ext uri="{FF2B5EF4-FFF2-40B4-BE49-F238E27FC236}">
                      <a16:creationId xmlns:a16="http://schemas.microsoft.com/office/drawing/2014/main" id="{53564AF7-DD44-5A5D-6A01-E17D1F19E2CE}"/>
                    </a:ext>
                  </a:extLst>
                </p:cNvPr>
                <p:cNvPicPr/>
                <p:nvPr/>
              </p:nvPicPr>
              <p:blipFill>
                <a:blip r:embed="rId1104"/>
                <a:stretch>
                  <a:fillRect/>
                </a:stretch>
              </p:blipFill>
              <p:spPr>
                <a:xfrm>
                  <a:off x="1041283" y="6738343"/>
                  <a:ext cx="669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105">
              <p14:nvContentPartPr>
                <p14:cNvPr id="691" name="Ink 690">
                  <a:extLst>
                    <a:ext uri="{FF2B5EF4-FFF2-40B4-BE49-F238E27FC236}">
                      <a16:creationId xmlns:a16="http://schemas.microsoft.com/office/drawing/2014/main" id="{1BC5389E-BCDB-FA74-B71D-C4DB82E7EC21}"/>
                    </a:ext>
                  </a:extLst>
                </p14:cNvPr>
                <p14:cNvContentPartPr/>
                <p14:nvPr/>
              </p14:nvContentPartPr>
              <p14:xfrm>
                <a:off x="1134163" y="6771463"/>
                <a:ext cx="49320" cy="3600"/>
              </p14:xfrm>
            </p:contentPart>
          </mc:Choice>
          <mc:Fallback>
            <p:pic>
              <p:nvPicPr>
                <p:cNvPr id="691" name="Ink 690">
                  <a:extLst>
                    <a:ext uri="{FF2B5EF4-FFF2-40B4-BE49-F238E27FC236}">
                      <a16:creationId xmlns:a16="http://schemas.microsoft.com/office/drawing/2014/main" id="{1BC5389E-BCDB-FA74-B71D-C4DB82E7EC21}"/>
                    </a:ext>
                  </a:extLst>
                </p:cNvPr>
                <p:cNvPicPr/>
                <p:nvPr/>
              </p:nvPicPr>
              <p:blipFill>
                <a:blip r:embed="rId1106"/>
                <a:stretch>
                  <a:fillRect/>
                </a:stretch>
              </p:blipFill>
              <p:spPr>
                <a:xfrm>
                  <a:off x="1116523" y="6753823"/>
                  <a:ext cx="849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107">
              <p14:nvContentPartPr>
                <p14:cNvPr id="692" name="Ink 691">
                  <a:extLst>
                    <a:ext uri="{FF2B5EF4-FFF2-40B4-BE49-F238E27FC236}">
                      <a16:creationId xmlns:a16="http://schemas.microsoft.com/office/drawing/2014/main" id="{15D1441E-6423-768D-3580-4F5DC30150DC}"/>
                    </a:ext>
                  </a:extLst>
                </p14:cNvPr>
                <p14:cNvContentPartPr/>
                <p14:nvPr/>
              </p14:nvContentPartPr>
              <p14:xfrm>
                <a:off x="984043" y="6804583"/>
                <a:ext cx="33120" cy="4320"/>
              </p14:xfrm>
            </p:contentPart>
          </mc:Choice>
          <mc:Fallback>
            <p:pic>
              <p:nvPicPr>
                <p:cNvPr id="692" name="Ink 691">
                  <a:extLst>
                    <a:ext uri="{FF2B5EF4-FFF2-40B4-BE49-F238E27FC236}">
                      <a16:creationId xmlns:a16="http://schemas.microsoft.com/office/drawing/2014/main" id="{15D1441E-6423-768D-3580-4F5DC30150DC}"/>
                    </a:ext>
                  </a:extLst>
                </p:cNvPr>
                <p:cNvPicPr/>
                <p:nvPr/>
              </p:nvPicPr>
              <p:blipFill>
                <a:blip r:embed="rId1108"/>
                <a:stretch>
                  <a:fillRect/>
                </a:stretch>
              </p:blipFill>
              <p:spPr>
                <a:xfrm>
                  <a:off x="966403" y="6786583"/>
                  <a:ext cx="687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09">
              <p14:nvContentPartPr>
                <p14:cNvPr id="693" name="Ink 692">
                  <a:extLst>
                    <a:ext uri="{FF2B5EF4-FFF2-40B4-BE49-F238E27FC236}">
                      <a16:creationId xmlns:a16="http://schemas.microsoft.com/office/drawing/2014/main" id="{F55FBB4F-E2EC-86C5-0368-E7FB2418888D}"/>
                    </a:ext>
                  </a:extLst>
                </p14:cNvPr>
                <p14:cNvContentPartPr/>
                <p14:nvPr/>
              </p14:nvContentPartPr>
              <p14:xfrm>
                <a:off x="783163" y="6806383"/>
                <a:ext cx="377640" cy="31680"/>
              </p14:xfrm>
            </p:contentPart>
          </mc:Choice>
          <mc:Fallback>
            <p:pic>
              <p:nvPicPr>
                <p:cNvPr id="693" name="Ink 692">
                  <a:extLst>
                    <a:ext uri="{FF2B5EF4-FFF2-40B4-BE49-F238E27FC236}">
                      <a16:creationId xmlns:a16="http://schemas.microsoft.com/office/drawing/2014/main" id="{F55FBB4F-E2EC-86C5-0368-E7FB2418888D}"/>
                    </a:ext>
                  </a:extLst>
                </p:cNvPr>
                <p:cNvPicPr/>
                <p:nvPr/>
              </p:nvPicPr>
              <p:blipFill>
                <a:blip r:embed="rId1110"/>
                <a:stretch>
                  <a:fillRect/>
                </a:stretch>
              </p:blipFill>
              <p:spPr>
                <a:xfrm>
                  <a:off x="765523" y="6788743"/>
                  <a:ext cx="413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111">
              <p14:nvContentPartPr>
                <p14:cNvPr id="694" name="Ink 693">
                  <a:extLst>
                    <a:ext uri="{FF2B5EF4-FFF2-40B4-BE49-F238E27FC236}">
                      <a16:creationId xmlns:a16="http://schemas.microsoft.com/office/drawing/2014/main" id="{49A121D6-6755-BD13-C2E1-769C6C089C87}"/>
                    </a:ext>
                  </a:extLst>
                </p14:cNvPr>
                <p14:cNvContentPartPr/>
                <p14:nvPr/>
              </p14:nvContentPartPr>
              <p14:xfrm>
                <a:off x="1135243" y="6859303"/>
                <a:ext cx="8280" cy="720"/>
              </p14:xfrm>
            </p:contentPart>
          </mc:Choice>
          <mc:Fallback>
            <p:pic>
              <p:nvPicPr>
                <p:cNvPr id="694" name="Ink 693">
                  <a:extLst>
                    <a:ext uri="{FF2B5EF4-FFF2-40B4-BE49-F238E27FC236}">
                      <a16:creationId xmlns:a16="http://schemas.microsoft.com/office/drawing/2014/main" id="{49A121D6-6755-BD13-C2E1-769C6C089C87}"/>
                    </a:ext>
                  </a:extLst>
                </p:cNvPr>
                <p:cNvPicPr/>
                <p:nvPr/>
              </p:nvPicPr>
              <p:blipFill>
                <a:blip r:embed="rId1112"/>
                <a:stretch>
                  <a:fillRect/>
                </a:stretch>
              </p:blipFill>
              <p:spPr>
                <a:xfrm>
                  <a:off x="1117603" y="6841663"/>
                  <a:ext cx="43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13">
              <p14:nvContentPartPr>
                <p14:cNvPr id="695" name="Ink 694">
                  <a:extLst>
                    <a:ext uri="{FF2B5EF4-FFF2-40B4-BE49-F238E27FC236}">
                      <a16:creationId xmlns:a16="http://schemas.microsoft.com/office/drawing/2014/main" id="{7750F6AC-F402-C9A6-9EA7-4C9FD95D9507}"/>
                    </a:ext>
                  </a:extLst>
                </p14:cNvPr>
                <p14:cNvContentPartPr/>
                <p14:nvPr/>
              </p14:nvContentPartPr>
              <p14:xfrm>
                <a:off x="1006723" y="6874423"/>
                <a:ext cx="162000" cy="3600"/>
              </p14:xfrm>
            </p:contentPart>
          </mc:Choice>
          <mc:Fallback>
            <p:pic>
              <p:nvPicPr>
                <p:cNvPr id="695" name="Ink 694">
                  <a:extLst>
                    <a:ext uri="{FF2B5EF4-FFF2-40B4-BE49-F238E27FC236}">
                      <a16:creationId xmlns:a16="http://schemas.microsoft.com/office/drawing/2014/main" id="{7750F6AC-F402-C9A6-9EA7-4C9FD95D9507}"/>
                    </a:ext>
                  </a:extLst>
                </p:cNvPr>
                <p:cNvPicPr/>
                <p:nvPr/>
              </p:nvPicPr>
              <p:blipFill>
                <a:blip r:embed="rId1114"/>
                <a:stretch>
                  <a:fillRect/>
                </a:stretch>
              </p:blipFill>
              <p:spPr>
                <a:xfrm>
                  <a:off x="989083" y="6856423"/>
                  <a:ext cx="1976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115">
              <p14:nvContentPartPr>
                <p14:cNvPr id="696" name="Ink 695">
                  <a:extLst>
                    <a:ext uri="{FF2B5EF4-FFF2-40B4-BE49-F238E27FC236}">
                      <a16:creationId xmlns:a16="http://schemas.microsoft.com/office/drawing/2014/main" id="{0B073F65-7175-FC06-9DC3-B859268F2B32}"/>
                    </a:ext>
                  </a:extLst>
                </p14:cNvPr>
                <p14:cNvContentPartPr/>
                <p14:nvPr/>
              </p14:nvContentPartPr>
              <p14:xfrm>
                <a:off x="1000603" y="6903943"/>
                <a:ext cx="265680" cy="33480"/>
              </p14:xfrm>
            </p:contentPart>
          </mc:Choice>
          <mc:Fallback>
            <p:pic>
              <p:nvPicPr>
                <p:cNvPr id="696" name="Ink 695">
                  <a:extLst>
                    <a:ext uri="{FF2B5EF4-FFF2-40B4-BE49-F238E27FC236}">
                      <a16:creationId xmlns:a16="http://schemas.microsoft.com/office/drawing/2014/main" id="{0B073F65-7175-FC06-9DC3-B859268F2B32}"/>
                    </a:ext>
                  </a:extLst>
                </p:cNvPr>
                <p:cNvPicPr/>
                <p:nvPr/>
              </p:nvPicPr>
              <p:blipFill>
                <a:blip r:embed="rId1116"/>
                <a:stretch>
                  <a:fillRect/>
                </a:stretch>
              </p:blipFill>
              <p:spPr>
                <a:xfrm>
                  <a:off x="982603" y="6886303"/>
                  <a:ext cx="3013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17">
              <p14:nvContentPartPr>
                <p14:cNvPr id="697" name="Ink 696">
                  <a:extLst>
                    <a:ext uri="{FF2B5EF4-FFF2-40B4-BE49-F238E27FC236}">
                      <a16:creationId xmlns:a16="http://schemas.microsoft.com/office/drawing/2014/main" id="{BD59925B-4C03-C6A5-FCAA-FF75E156CB74}"/>
                    </a:ext>
                  </a:extLst>
                </p14:cNvPr>
                <p14:cNvContentPartPr/>
                <p14:nvPr/>
              </p14:nvContentPartPr>
              <p14:xfrm>
                <a:off x="1173043" y="6948943"/>
                <a:ext cx="103320" cy="49320"/>
              </p14:xfrm>
            </p:contentPart>
          </mc:Choice>
          <mc:Fallback>
            <p:pic>
              <p:nvPicPr>
                <p:cNvPr id="697" name="Ink 696">
                  <a:extLst>
                    <a:ext uri="{FF2B5EF4-FFF2-40B4-BE49-F238E27FC236}">
                      <a16:creationId xmlns:a16="http://schemas.microsoft.com/office/drawing/2014/main" id="{BD59925B-4C03-C6A5-FCAA-FF75E156CB74}"/>
                    </a:ext>
                  </a:extLst>
                </p:cNvPr>
                <p:cNvPicPr/>
                <p:nvPr/>
              </p:nvPicPr>
              <p:blipFill>
                <a:blip r:embed="rId1118"/>
                <a:stretch>
                  <a:fillRect/>
                </a:stretch>
              </p:blipFill>
              <p:spPr>
                <a:xfrm>
                  <a:off x="1155043" y="6930943"/>
                  <a:ext cx="138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119">
              <p14:nvContentPartPr>
                <p14:cNvPr id="699" name="Ink 698">
                  <a:extLst>
                    <a:ext uri="{FF2B5EF4-FFF2-40B4-BE49-F238E27FC236}">
                      <a16:creationId xmlns:a16="http://schemas.microsoft.com/office/drawing/2014/main" id="{A967A451-C00F-994B-1080-BA56F0A3DDBA}"/>
                    </a:ext>
                  </a:extLst>
                </p14:cNvPr>
                <p14:cNvContentPartPr/>
                <p14:nvPr/>
              </p14:nvContentPartPr>
              <p14:xfrm>
                <a:off x="1232443" y="6957943"/>
                <a:ext cx="269280" cy="90000"/>
              </p14:xfrm>
            </p:contentPart>
          </mc:Choice>
          <mc:Fallback>
            <p:pic>
              <p:nvPicPr>
                <p:cNvPr id="699" name="Ink 698">
                  <a:extLst>
                    <a:ext uri="{FF2B5EF4-FFF2-40B4-BE49-F238E27FC236}">
                      <a16:creationId xmlns:a16="http://schemas.microsoft.com/office/drawing/2014/main" id="{A967A451-C00F-994B-1080-BA56F0A3DDBA}"/>
                    </a:ext>
                  </a:extLst>
                </p:cNvPr>
                <p:cNvPicPr/>
                <p:nvPr/>
              </p:nvPicPr>
              <p:blipFill>
                <a:blip r:embed="rId1120"/>
                <a:stretch>
                  <a:fillRect/>
                </a:stretch>
              </p:blipFill>
              <p:spPr>
                <a:xfrm>
                  <a:off x="1214803" y="6940303"/>
                  <a:ext cx="304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121">
              <p14:nvContentPartPr>
                <p14:cNvPr id="700" name="Ink 699">
                  <a:extLst>
                    <a:ext uri="{FF2B5EF4-FFF2-40B4-BE49-F238E27FC236}">
                      <a16:creationId xmlns:a16="http://schemas.microsoft.com/office/drawing/2014/main" id="{B797BAFF-1627-FBB4-D505-4B1B1F22AB94}"/>
                    </a:ext>
                  </a:extLst>
                </p14:cNvPr>
                <p14:cNvContentPartPr/>
                <p14:nvPr/>
              </p14:nvContentPartPr>
              <p14:xfrm>
                <a:off x="1193203" y="7053343"/>
                <a:ext cx="376920" cy="155160"/>
              </p14:xfrm>
            </p:contentPart>
          </mc:Choice>
          <mc:Fallback>
            <p:pic>
              <p:nvPicPr>
                <p:cNvPr id="700" name="Ink 699">
                  <a:extLst>
                    <a:ext uri="{FF2B5EF4-FFF2-40B4-BE49-F238E27FC236}">
                      <a16:creationId xmlns:a16="http://schemas.microsoft.com/office/drawing/2014/main" id="{B797BAFF-1627-FBB4-D505-4B1B1F22AB94}"/>
                    </a:ext>
                  </a:extLst>
                </p:cNvPr>
                <p:cNvPicPr/>
                <p:nvPr/>
              </p:nvPicPr>
              <p:blipFill>
                <a:blip r:embed="rId1122"/>
                <a:stretch>
                  <a:fillRect/>
                </a:stretch>
              </p:blipFill>
              <p:spPr>
                <a:xfrm>
                  <a:off x="1175563" y="7035703"/>
                  <a:ext cx="412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123">
              <p14:nvContentPartPr>
                <p14:cNvPr id="701" name="Ink 700">
                  <a:extLst>
                    <a:ext uri="{FF2B5EF4-FFF2-40B4-BE49-F238E27FC236}">
                      <a16:creationId xmlns:a16="http://schemas.microsoft.com/office/drawing/2014/main" id="{33111FD3-2CD7-E00D-E064-2FAC2234359A}"/>
                    </a:ext>
                  </a:extLst>
                </p14:cNvPr>
                <p14:cNvContentPartPr/>
                <p14:nvPr/>
              </p14:nvContentPartPr>
              <p14:xfrm>
                <a:off x="1276363" y="7204903"/>
                <a:ext cx="80280" cy="25920"/>
              </p14:xfrm>
            </p:contentPart>
          </mc:Choice>
          <mc:Fallback>
            <p:pic>
              <p:nvPicPr>
                <p:cNvPr id="701" name="Ink 700">
                  <a:extLst>
                    <a:ext uri="{FF2B5EF4-FFF2-40B4-BE49-F238E27FC236}">
                      <a16:creationId xmlns:a16="http://schemas.microsoft.com/office/drawing/2014/main" id="{33111FD3-2CD7-E00D-E064-2FAC2234359A}"/>
                    </a:ext>
                  </a:extLst>
                </p:cNvPr>
                <p:cNvPicPr/>
                <p:nvPr/>
              </p:nvPicPr>
              <p:blipFill>
                <a:blip r:embed="rId1124"/>
                <a:stretch>
                  <a:fillRect/>
                </a:stretch>
              </p:blipFill>
              <p:spPr>
                <a:xfrm>
                  <a:off x="1258723" y="7187263"/>
                  <a:ext cx="1159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125">
              <p14:nvContentPartPr>
                <p14:cNvPr id="702" name="Ink 701">
                  <a:extLst>
                    <a:ext uri="{FF2B5EF4-FFF2-40B4-BE49-F238E27FC236}">
                      <a16:creationId xmlns:a16="http://schemas.microsoft.com/office/drawing/2014/main" id="{1E4BCE45-111C-7426-33A2-D85C2D9D09ED}"/>
                    </a:ext>
                  </a:extLst>
                </p14:cNvPr>
                <p14:cNvContentPartPr/>
                <p14:nvPr/>
              </p14:nvContentPartPr>
              <p14:xfrm>
                <a:off x="1271323" y="7253863"/>
                <a:ext cx="15840" cy="8280"/>
              </p14:xfrm>
            </p:contentPart>
          </mc:Choice>
          <mc:Fallback>
            <p:pic>
              <p:nvPicPr>
                <p:cNvPr id="702" name="Ink 701">
                  <a:extLst>
                    <a:ext uri="{FF2B5EF4-FFF2-40B4-BE49-F238E27FC236}">
                      <a16:creationId xmlns:a16="http://schemas.microsoft.com/office/drawing/2014/main" id="{1E4BCE45-111C-7426-33A2-D85C2D9D09ED}"/>
                    </a:ext>
                  </a:extLst>
                </p:cNvPr>
                <p:cNvPicPr/>
                <p:nvPr/>
              </p:nvPicPr>
              <p:blipFill>
                <a:blip r:embed="rId1126"/>
                <a:stretch>
                  <a:fillRect/>
                </a:stretch>
              </p:blipFill>
              <p:spPr>
                <a:xfrm>
                  <a:off x="1253323" y="7235863"/>
                  <a:ext cx="51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127">
              <p14:nvContentPartPr>
                <p14:cNvPr id="703" name="Ink 702">
                  <a:extLst>
                    <a:ext uri="{FF2B5EF4-FFF2-40B4-BE49-F238E27FC236}">
                      <a16:creationId xmlns:a16="http://schemas.microsoft.com/office/drawing/2014/main" id="{4EF484A6-6230-43EE-74AB-06B409BCDF77}"/>
                    </a:ext>
                  </a:extLst>
                </p14:cNvPr>
                <p14:cNvContentPartPr/>
                <p14:nvPr/>
              </p14:nvContentPartPr>
              <p14:xfrm>
                <a:off x="1268083" y="7238023"/>
                <a:ext cx="97560" cy="34200"/>
              </p14:xfrm>
            </p:contentPart>
          </mc:Choice>
          <mc:Fallback>
            <p:pic>
              <p:nvPicPr>
                <p:cNvPr id="703" name="Ink 702">
                  <a:extLst>
                    <a:ext uri="{FF2B5EF4-FFF2-40B4-BE49-F238E27FC236}">
                      <a16:creationId xmlns:a16="http://schemas.microsoft.com/office/drawing/2014/main" id="{4EF484A6-6230-43EE-74AB-06B409BCDF77}"/>
                    </a:ext>
                  </a:extLst>
                </p:cNvPr>
                <p:cNvPicPr/>
                <p:nvPr/>
              </p:nvPicPr>
              <p:blipFill>
                <a:blip r:embed="rId1128"/>
                <a:stretch>
                  <a:fillRect/>
                </a:stretch>
              </p:blipFill>
              <p:spPr>
                <a:xfrm>
                  <a:off x="1250083" y="7220383"/>
                  <a:ext cx="1332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129">
              <p14:nvContentPartPr>
                <p14:cNvPr id="704" name="Ink 703">
                  <a:extLst>
                    <a:ext uri="{FF2B5EF4-FFF2-40B4-BE49-F238E27FC236}">
                      <a16:creationId xmlns:a16="http://schemas.microsoft.com/office/drawing/2014/main" id="{C7073D7C-1706-93A1-B702-E1AD93D1A97E}"/>
                    </a:ext>
                  </a:extLst>
                </p14:cNvPr>
                <p14:cNvContentPartPr/>
                <p14:nvPr/>
              </p14:nvContentPartPr>
              <p14:xfrm>
                <a:off x="1630963" y="6802423"/>
                <a:ext cx="125640" cy="68040"/>
              </p14:xfrm>
            </p:contentPart>
          </mc:Choice>
          <mc:Fallback>
            <p:pic>
              <p:nvPicPr>
                <p:cNvPr id="704" name="Ink 703">
                  <a:extLst>
                    <a:ext uri="{FF2B5EF4-FFF2-40B4-BE49-F238E27FC236}">
                      <a16:creationId xmlns:a16="http://schemas.microsoft.com/office/drawing/2014/main" id="{C7073D7C-1706-93A1-B702-E1AD93D1A97E}"/>
                    </a:ext>
                  </a:extLst>
                </p:cNvPr>
                <p:cNvPicPr/>
                <p:nvPr/>
              </p:nvPicPr>
              <p:blipFill>
                <a:blip r:embed="rId1130"/>
                <a:stretch>
                  <a:fillRect/>
                </a:stretch>
              </p:blipFill>
              <p:spPr>
                <a:xfrm>
                  <a:off x="1613323" y="6784423"/>
                  <a:ext cx="1612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131">
              <p14:nvContentPartPr>
                <p14:cNvPr id="705" name="Ink 704">
                  <a:extLst>
                    <a:ext uri="{FF2B5EF4-FFF2-40B4-BE49-F238E27FC236}">
                      <a16:creationId xmlns:a16="http://schemas.microsoft.com/office/drawing/2014/main" id="{9E9D15D1-A8DA-619E-0CED-7299D67B70BC}"/>
                    </a:ext>
                  </a:extLst>
                </p14:cNvPr>
                <p14:cNvContentPartPr/>
                <p14:nvPr/>
              </p14:nvContentPartPr>
              <p14:xfrm>
                <a:off x="1601083" y="6879103"/>
                <a:ext cx="50760" cy="30240"/>
              </p14:xfrm>
            </p:contentPart>
          </mc:Choice>
          <mc:Fallback>
            <p:pic>
              <p:nvPicPr>
                <p:cNvPr id="705" name="Ink 704">
                  <a:extLst>
                    <a:ext uri="{FF2B5EF4-FFF2-40B4-BE49-F238E27FC236}">
                      <a16:creationId xmlns:a16="http://schemas.microsoft.com/office/drawing/2014/main" id="{9E9D15D1-A8DA-619E-0CED-7299D67B70BC}"/>
                    </a:ext>
                  </a:extLst>
                </p:cNvPr>
                <p:cNvPicPr/>
                <p:nvPr/>
              </p:nvPicPr>
              <p:blipFill>
                <a:blip r:embed="rId1132"/>
                <a:stretch>
                  <a:fillRect/>
                </a:stretch>
              </p:blipFill>
              <p:spPr>
                <a:xfrm>
                  <a:off x="1583443" y="6861103"/>
                  <a:ext cx="864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133">
              <p14:nvContentPartPr>
                <p14:cNvPr id="706" name="Ink 705">
                  <a:extLst>
                    <a:ext uri="{FF2B5EF4-FFF2-40B4-BE49-F238E27FC236}">
                      <a16:creationId xmlns:a16="http://schemas.microsoft.com/office/drawing/2014/main" id="{9B0C69F4-3666-E884-4B2E-1D5267ABEA39}"/>
                    </a:ext>
                  </a:extLst>
                </p14:cNvPr>
                <p14:cNvContentPartPr/>
                <p14:nvPr/>
              </p14:nvContentPartPr>
              <p14:xfrm>
                <a:off x="1571203" y="6865063"/>
                <a:ext cx="142200" cy="70200"/>
              </p14:xfrm>
            </p:contentPart>
          </mc:Choice>
          <mc:Fallback>
            <p:pic>
              <p:nvPicPr>
                <p:cNvPr id="706" name="Ink 705">
                  <a:extLst>
                    <a:ext uri="{FF2B5EF4-FFF2-40B4-BE49-F238E27FC236}">
                      <a16:creationId xmlns:a16="http://schemas.microsoft.com/office/drawing/2014/main" id="{9B0C69F4-3666-E884-4B2E-1D5267ABEA39}"/>
                    </a:ext>
                  </a:extLst>
                </p:cNvPr>
                <p:cNvPicPr/>
                <p:nvPr/>
              </p:nvPicPr>
              <p:blipFill>
                <a:blip r:embed="rId1134"/>
                <a:stretch>
                  <a:fillRect/>
                </a:stretch>
              </p:blipFill>
              <p:spPr>
                <a:xfrm>
                  <a:off x="1553563" y="6847423"/>
                  <a:ext cx="1778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135">
              <p14:nvContentPartPr>
                <p14:cNvPr id="707" name="Ink 706">
                  <a:extLst>
                    <a:ext uri="{FF2B5EF4-FFF2-40B4-BE49-F238E27FC236}">
                      <a16:creationId xmlns:a16="http://schemas.microsoft.com/office/drawing/2014/main" id="{3AC2AA26-0831-3938-8DAD-72201FC488D6}"/>
                    </a:ext>
                  </a:extLst>
                </p14:cNvPr>
                <p14:cNvContentPartPr/>
                <p14:nvPr/>
              </p14:nvContentPartPr>
              <p14:xfrm>
                <a:off x="1630963" y="6940303"/>
                <a:ext cx="55800" cy="33480"/>
              </p14:xfrm>
            </p:contentPart>
          </mc:Choice>
          <mc:Fallback>
            <p:pic>
              <p:nvPicPr>
                <p:cNvPr id="707" name="Ink 706">
                  <a:extLst>
                    <a:ext uri="{FF2B5EF4-FFF2-40B4-BE49-F238E27FC236}">
                      <a16:creationId xmlns:a16="http://schemas.microsoft.com/office/drawing/2014/main" id="{3AC2AA26-0831-3938-8DAD-72201FC488D6}"/>
                    </a:ext>
                  </a:extLst>
                </p:cNvPr>
                <p:cNvPicPr/>
                <p:nvPr/>
              </p:nvPicPr>
              <p:blipFill>
                <a:blip r:embed="rId1136"/>
                <a:stretch>
                  <a:fillRect/>
                </a:stretch>
              </p:blipFill>
              <p:spPr>
                <a:xfrm>
                  <a:off x="1612963" y="6922663"/>
                  <a:ext cx="914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37">
              <p14:nvContentPartPr>
                <p14:cNvPr id="708" name="Ink 707">
                  <a:extLst>
                    <a:ext uri="{FF2B5EF4-FFF2-40B4-BE49-F238E27FC236}">
                      <a16:creationId xmlns:a16="http://schemas.microsoft.com/office/drawing/2014/main" id="{F4C8BEB1-D677-CEB2-274A-E3522A7D3202}"/>
                    </a:ext>
                  </a:extLst>
                </p14:cNvPr>
                <p14:cNvContentPartPr/>
                <p14:nvPr/>
              </p14:nvContentPartPr>
              <p14:xfrm>
                <a:off x="1640323" y="6961183"/>
                <a:ext cx="108360" cy="47520"/>
              </p14:xfrm>
            </p:contentPart>
          </mc:Choice>
          <mc:Fallback>
            <p:pic>
              <p:nvPicPr>
                <p:cNvPr id="708" name="Ink 707">
                  <a:extLst>
                    <a:ext uri="{FF2B5EF4-FFF2-40B4-BE49-F238E27FC236}">
                      <a16:creationId xmlns:a16="http://schemas.microsoft.com/office/drawing/2014/main" id="{F4C8BEB1-D677-CEB2-274A-E3522A7D3202}"/>
                    </a:ext>
                  </a:extLst>
                </p:cNvPr>
                <p:cNvPicPr/>
                <p:nvPr/>
              </p:nvPicPr>
              <p:blipFill>
                <a:blip r:embed="rId1138"/>
                <a:stretch>
                  <a:fillRect/>
                </a:stretch>
              </p:blipFill>
              <p:spPr>
                <a:xfrm>
                  <a:off x="1622323" y="6943543"/>
                  <a:ext cx="1440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139">
              <p14:nvContentPartPr>
                <p14:cNvPr id="709" name="Ink 708">
                  <a:extLst>
                    <a:ext uri="{FF2B5EF4-FFF2-40B4-BE49-F238E27FC236}">
                      <a16:creationId xmlns:a16="http://schemas.microsoft.com/office/drawing/2014/main" id="{9E76371B-C19C-0D3F-7427-45B6C764C467}"/>
                    </a:ext>
                  </a:extLst>
                </p14:cNvPr>
                <p14:cNvContentPartPr/>
                <p14:nvPr/>
              </p14:nvContentPartPr>
              <p14:xfrm>
                <a:off x="1648963" y="6995383"/>
                <a:ext cx="47880" cy="13680"/>
              </p14:xfrm>
            </p:contentPart>
          </mc:Choice>
          <mc:Fallback>
            <p:pic>
              <p:nvPicPr>
                <p:cNvPr id="709" name="Ink 708">
                  <a:extLst>
                    <a:ext uri="{FF2B5EF4-FFF2-40B4-BE49-F238E27FC236}">
                      <a16:creationId xmlns:a16="http://schemas.microsoft.com/office/drawing/2014/main" id="{9E76371B-C19C-0D3F-7427-45B6C764C467}"/>
                    </a:ext>
                  </a:extLst>
                </p:cNvPr>
                <p:cNvPicPr/>
                <p:nvPr/>
              </p:nvPicPr>
              <p:blipFill>
                <a:blip r:embed="rId1140"/>
                <a:stretch>
                  <a:fillRect/>
                </a:stretch>
              </p:blipFill>
              <p:spPr>
                <a:xfrm>
                  <a:off x="1631323" y="6977383"/>
                  <a:ext cx="835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141">
              <p14:nvContentPartPr>
                <p14:cNvPr id="710" name="Ink 709">
                  <a:extLst>
                    <a:ext uri="{FF2B5EF4-FFF2-40B4-BE49-F238E27FC236}">
                      <a16:creationId xmlns:a16="http://schemas.microsoft.com/office/drawing/2014/main" id="{21F5FB4F-4966-98E2-BD94-51D9B45C1EE1}"/>
                    </a:ext>
                  </a:extLst>
                </p14:cNvPr>
                <p14:cNvContentPartPr/>
                <p14:nvPr/>
              </p14:nvContentPartPr>
              <p14:xfrm>
                <a:off x="1593523" y="6997183"/>
                <a:ext cx="122040" cy="74520"/>
              </p14:xfrm>
            </p:contentPart>
          </mc:Choice>
          <mc:Fallback>
            <p:pic>
              <p:nvPicPr>
                <p:cNvPr id="710" name="Ink 709">
                  <a:extLst>
                    <a:ext uri="{FF2B5EF4-FFF2-40B4-BE49-F238E27FC236}">
                      <a16:creationId xmlns:a16="http://schemas.microsoft.com/office/drawing/2014/main" id="{21F5FB4F-4966-98E2-BD94-51D9B45C1EE1}"/>
                    </a:ext>
                  </a:extLst>
                </p:cNvPr>
                <p:cNvPicPr/>
                <p:nvPr/>
              </p:nvPicPr>
              <p:blipFill>
                <a:blip r:embed="rId1142"/>
                <a:stretch>
                  <a:fillRect/>
                </a:stretch>
              </p:blipFill>
              <p:spPr>
                <a:xfrm>
                  <a:off x="1575523" y="6979183"/>
                  <a:ext cx="1576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143">
              <p14:nvContentPartPr>
                <p14:cNvPr id="711" name="Ink 710">
                  <a:extLst>
                    <a:ext uri="{FF2B5EF4-FFF2-40B4-BE49-F238E27FC236}">
                      <a16:creationId xmlns:a16="http://schemas.microsoft.com/office/drawing/2014/main" id="{5B3C2DDC-CB2E-9550-75EF-277DC7159A18}"/>
                    </a:ext>
                  </a:extLst>
                </p14:cNvPr>
                <p14:cNvContentPartPr/>
                <p14:nvPr/>
              </p14:nvContentPartPr>
              <p14:xfrm>
                <a:off x="1564723" y="7041823"/>
                <a:ext cx="138600" cy="55440"/>
              </p14:xfrm>
            </p:contentPart>
          </mc:Choice>
          <mc:Fallback>
            <p:pic>
              <p:nvPicPr>
                <p:cNvPr id="711" name="Ink 710">
                  <a:extLst>
                    <a:ext uri="{FF2B5EF4-FFF2-40B4-BE49-F238E27FC236}">
                      <a16:creationId xmlns:a16="http://schemas.microsoft.com/office/drawing/2014/main" id="{5B3C2DDC-CB2E-9550-75EF-277DC7159A18}"/>
                    </a:ext>
                  </a:extLst>
                </p:cNvPr>
                <p:cNvPicPr/>
                <p:nvPr/>
              </p:nvPicPr>
              <p:blipFill>
                <a:blip r:embed="rId1144"/>
                <a:stretch>
                  <a:fillRect/>
                </a:stretch>
              </p:blipFill>
              <p:spPr>
                <a:xfrm>
                  <a:off x="1546723" y="7024183"/>
                  <a:ext cx="174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145">
              <p14:nvContentPartPr>
                <p14:cNvPr id="712" name="Ink 711">
                  <a:extLst>
                    <a:ext uri="{FF2B5EF4-FFF2-40B4-BE49-F238E27FC236}">
                      <a16:creationId xmlns:a16="http://schemas.microsoft.com/office/drawing/2014/main" id="{1E2E2709-D141-D277-CEE5-15BEA492D6B9}"/>
                    </a:ext>
                  </a:extLst>
                </p14:cNvPr>
                <p14:cNvContentPartPr/>
                <p14:nvPr/>
              </p14:nvContentPartPr>
              <p14:xfrm>
                <a:off x="1654363" y="6894583"/>
                <a:ext cx="114480" cy="66960"/>
              </p14:xfrm>
            </p:contentPart>
          </mc:Choice>
          <mc:Fallback>
            <p:pic>
              <p:nvPicPr>
                <p:cNvPr id="712" name="Ink 711">
                  <a:extLst>
                    <a:ext uri="{FF2B5EF4-FFF2-40B4-BE49-F238E27FC236}">
                      <a16:creationId xmlns:a16="http://schemas.microsoft.com/office/drawing/2014/main" id="{1E2E2709-D141-D277-CEE5-15BEA492D6B9}"/>
                    </a:ext>
                  </a:extLst>
                </p:cNvPr>
                <p:cNvPicPr/>
                <p:nvPr/>
              </p:nvPicPr>
              <p:blipFill>
                <a:blip r:embed="rId1146"/>
                <a:stretch>
                  <a:fillRect/>
                </a:stretch>
              </p:blipFill>
              <p:spPr>
                <a:xfrm>
                  <a:off x="1636363" y="6876943"/>
                  <a:ext cx="1501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147">
              <p14:nvContentPartPr>
                <p14:cNvPr id="713" name="Ink 712">
                  <a:extLst>
                    <a:ext uri="{FF2B5EF4-FFF2-40B4-BE49-F238E27FC236}">
                      <a16:creationId xmlns:a16="http://schemas.microsoft.com/office/drawing/2014/main" id="{CD002DB1-B960-9360-9D2B-1704B5E1E429}"/>
                    </a:ext>
                  </a:extLst>
                </p14:cNvPr>
                <p14:cNvContentPartPr/>
                <p14:nvPr/>
              </p14:nvContentPartPr>
              <p14:xfrm>
                <a:off x="1673803" y="7042183"/>
                <a:ext cx="63720" cy="44640"/>
              </p14:xfrm>
            </p:contentPart>
          </mc:Choice>
          <mc:Fallback>
            <p:pic>
              <p:nvPicPr>
                <p:cNvPr id="713" name="Ink 712">
                  <a:extLst>
                    <a:ext uri="{FF2B5EF4-FFF2-40B4-BE49-F238E27FC236}">
                      <a16:creationId xmlns:a16="http://schemas.microsoft.com/office/drawing/2014/main" id="{CD002DB1-B960-9360-9D2B-1704B5E1E429}"/>
                    </a:ext>
                  </a:extLst>
                </p:cNvPr>
                <p:cNvPicPr/>
                <p:nvPr/>
              </p:nvPicPr>
              <p:blipFill>
                <a:blip r:embed="rId1148"/>
                <a:stretch>
                  <a:fillRect/>
                </a:stretch>
              </p:blipFill>
              <p:spPr>
                <a:xfrm>
                  <a:off x="1656163" y="7024543"/>
                  <a:ext cx="993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149">
              <p14:nvContentPartPr>
                <p14:cNvPr id="714" name="Ink 713">
                  <a:extLst>
                    <a:ext uri="{FF2B5EF4-FFF2-40B4-BE49-F238E27FC236}">
                      <a16:creationId xmlns:a16="http://schemas.microsoft.com/office/drawing/2014/main" id="{1B669BBD-B902-39C9-CE65-65866DA63833}"/>
                    </a:ext>
                  </a:extLst>
                </p14:cNvPr>
                <p14:cNvContentPartPr/>
                <p14:nvPr/>
              </p14:nvContentPartPr>
              <p14:xfrm>
                <a:off x="1256923" y="7036783"/>
                <a:ext cx="151200" cy="26640"/>
              </p14:xfrm>
            </p:contentPart>
          </mc:Choice>
          <mc:Fallback>
            <p:pic>
              <p:nvPicPr>
                <p:cNvPr id="714" name="Ink 713">
                  <a:extLst>
                    <a:ext uri="{FF2B5EF4-FFF2-40B4-BE49-F238E27FC236}">
                      <a16:creationId xmlns:a16="http://schemas.microsoft.com/office/drawing/2014/main" id="{1B669BBD-B902-39C9-CE65-65866DA63833}"/>
                    </a:ext>
                  </a:extLst>
                </p:cNvPr>
                <p:cNvPicPr/>
                <p:nvPr/>
              </p:nvPicPr>
              <p:blipFill>
                <a:blip r:embed="rId1150"/>
                <a:stretch>
                  <a:fillRect/>
                </a:stretch>
              </p:blipFill>
              <p:spPr>
                <a:xfrm>
                  <a:off x="1239283" y="7019143"/>
                  <a:ext cx="186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151">
              <p14:nvContentPartPr>
                <p14:cNvPr id="715" name="Ink 714">
                  <a:extLst>
                    <a:ext uri="{FF2B5EF4-FFF2-40B4-BE49-F238E27FC236}">
                      <a16:creationId xmlns:a16="http://schemas.microsoft.com/office/drawing/2014/main" id="{DFC66CC0-1514-FF51-84F8-1227B6527745}"/>
                    </a:ext>
                  </a:extLst>
                </p14:cNvPr>
                <p14:cNvContentPartPr/>
                <p14:nvPr/>
              </p14:nvContentPartPr>
              <p14:xfrm>
                <a:off x="1349803" y="7027063"/>
                <a:ext cx="45000" cy="18000"/>
              </p14:xfrm>
            </p:contentPart>
          </mc:Choice>
          <mc:Fallback>
            <p:pic>
              <p:nvPicPr>
                <p:cNvPr id="715" name="Ink 714">
                  <a:extLst>
                    <a:ext uri="{FF2B5EF4-FFF2-40B4-BE49-F238E27FC236}">
                      <a16:creationId xmlns:a16="http://schemas.microsoft.com/office/drawing/2014/main" id="{DFC66CC0-1514-FF51-84F8-1227B6527745}"/>
                    </a:ext>
                  </a:extLst>
                </p:cNvPr>
                <p:cNvPicPr/>
                <p:nvPr/>
              </p:nvPicPr>
              <p:blipFill>
                <a:blip r:embed="rId1152"/>
                <a:stretch>
                  <a:fillRect/>
                </a:stretch>
              </p:blipFill>
              <p:spPr>
                <a:xfrm>
                  <a:off x="1332163" y="7009063"/>
                  <a:ext cx="806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153">
              <p14:nvContentPartPr>
                <p14:cNvPr id="716" name="Ink 715">
                  <a:extLst>
                    <a:ext uri="{FF2B5EF4-FFF2-40B4-BE49-F238E27FC236}">
                      <a16:creationId xmlns:a16="http://schemas.microsoft.com/office/drawing/2014/main" id="{56F1432C-8392-355C-547B-B1FA047342FD}"/>
                    </a:ext>
                  </a:extLst>
                </p14:cNvPr>
                <p14:cNvContentPartPr/>
                <p14:nvPr/>
              </p14:nvContentPartPr>
              <p14:xfrm>
                <a:off x="1304803" y="6979543"/>
                <a:ext cx="219240" cy="123480"/>
              </p14:xfrm>
            </p:contentPart>
          </mc:Choice>
          <mc:Fallback>
            <p:pic>
              <p:nvPicPr>
                <p:cNvPr id="716" name="Ink 715">
                  <a:extLst>
                    <a:ext uri="{FF2B5EF4-FFF2-40B4-BE49-F238E27FC236}">
                      <a16:creationId xmlns:a16="http://schemas.microsoft.com/office/drawing/2014/main" id="{56F1432C-8392-355C-547B-B1FA047342FD}"/>
                    </a:ext>
                  </a:extLst>
                </p:cNvPr>
                <p:cNvPicPr/>
                <p:nvPr/>
              </p:nvPicPr>
              <p:blipFill>
                <a:blip r:embed="rId1154"/>
                <a:stretch>
                  <a:fillRect/>
                </a:stretch>
              </p:blipFill>
              <p:spPr>
                <a:xfrm>
                  <a:off x="1287163" y="6961903"/>
                  <a:ext cx="254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155">
              <p14:nvContentPartPr>
                <p14:cNvPr id="718" name="Ink 717">
                  <a:extLst>
                    <a:ext uri="{FF2B5EF4-FFF2-40B4-BE49-F238E27FC236}">
                      <a16:creationId xmlns:a16="http://schemas.microsoft.com/office/drawing/2014/main" id="{D0ACFE91-A248-5292-5E3F-4D653490720B}"/>
                    </a:ext>
                  </a:extLst>
                </p14:cNvPr>
                <p14:cNvContentPartPr/>
                <p14:nvPr/>
              </p14:nvContentPartPr>
              <p14:xfrm>
                <a:off x="700003" y="7022743"/>
                <a:ext cx="133200" cy="53640"/>
              </p14:xfrm>
            </p:contentPart>
          </mc:Choice>
          <mc:Fallback>
            <p:pic>
              <p:nvPicPr>
                <p:cNvPr id="718" name="Ink 717">
                  <a:extLst>
                    <a:ext uri="{FF2B5EF4-FFF2-40B4-BE49-F238E27FC236}">
                      <a16:creationId xmlns:a16="http://schemas.microsoft.com/office/drawing/2014/main" id="{D0ACFE91-A248-5292-5E3F-4D653490720B}"/>
                    </a:ext>
                  </a:extLst>
                </p:cNvPr>
                <p:cNvPicPr/>
                <p:nvPr/>
              </p:nvPicPr>
              <p:blipFill>
                <a:blip r:embed="rId1156"/>
                <a:stretch>
                  <a:fillRect/>
                </a:stretch>
              </p:blipFill>
              <p:spPr>
                <a:xfrm>
                  <a:off x="682363" y="7004743"/>
                  <a:ext cx="168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57">
              <p14:nvContentPartPr>
                <p14:cNvPr id="719" name="Ink 718">
                  <a:extLst>
                    <a:ext uri="{FF2B5EF4-FFF2-40B4-BE49-F238E27FC236}">
                      <a16:creationId xmlns:a16="http://schemas.microsoft.com/office/drawing/2014/main" id="{C969CE95-2ADC-AF2C-586C-FC45698F64FE}"/>
                    </a:ext>
                  </a:extLst>
                </p14:cNvPr>
                <p14:cNvContentPartPr/>
                <p14:nvPr/>
              </p14:nvContentPartPr>
              <p14:xfrm>
                <a:off x="658603" y="7094383"/>
                <a:ext cx="428040" cy="27000"/>
              </p14:xfrm>
            </p:contentPart>
          </mc:Choice>
          <mc:Fallback>
            <p:pic>
              <p:nvPicPr>
                <p:cNvPr id="719" name="Ink 718">
                  <a:extLst>
                    <a:ext uri="{FF2B5EF4-FFF2-40B4-BE49-F238E27FC236}">
                      <a16:creationId xmlns:a16="http://schemas.microsoft.com/office/drawing/2014/main" id="{C969CE95-2ADC-AF2C-586C-FC45698F64FE}"/>
                    </a:ext>
                  </a:extLst>
                </p:cNvPr>
                <p:cNvPicPr/>
                <p:nvPr/>
              </p:nvPicPr>
              <p:blipFill>
                <a:blip r:embed="rId1158"/>
                <a:stretch>
                  <a:fillRect/>
                </a:stretch>
              </p:blipFill>
              <p:spPr>
                <a:xfrm>
                  <a:off x="640603" y="7076383"/>
                  <a:ext cx="4636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159">
              <p14:nvContentPartPr>
                <p14:cNvPr id="720" name="Ink 719">
                  <a:extLst>
                    <a:ext uri="{FF2B5EF4-FFF2-40B4-BE49-F238E27FC236}">
                      <a16:creationId xmlns:a16="http://schemas.microsoft.com/office/drawing/2014/main" id="{5A825837-2F27-B7B3-2F3F-3580BE211760}"/>
                    </a:ext>
                  </a:extLst>
                </p14:cNvPr>
                <p14:cNvContentPartPr/>
                <p14:nvPr/>
              </p14:nvContentPartPr>
              <p14:xfrm>
                <a:off x="702523" y="7144783"/>
                <a:ext cx="159840" cy="20880"/>
              </p14:xfrm>
            </p:contentPart>
          </mc:Choice>
          <mc:Fallback>
            <p:pic>
              <p:nvPicPr>
                <p:cNvPr id="720" name="Ink 719">
                  <a:extLst>
                    <a:ext uri="{FF2B5EF4-FFF2-40B4-BE49-F238E27FC236}">
                      <a16:creationId xmlns:a16="http://schemas.microsoft.com/office/drawing/2014/main" id="{5A825837-2F27-B7B3-2F3F-3580BE211760}"/>
                    </a:ext>
                  </a:extLst>
                </p:cNvPr>
                <p:cNvPicPr/>
                <p:nvPr/>
              </p:nvPicPr>
              <p:blipFill>
                <a:blip r:embed="rId1160"/>
                <a:stretch>
                  <a:fillRect/>
                </a:stretch>
              </p:blipFill>
              <p:spPr>
                <a:xfrm>
                  <a:off x="684883" y="7126783"/>
                  <a:ext cx="195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161">
              <p14:nvContentPartPr>
                <p14:cNvPr id="721" name="Ink 720">
                  <a:extLst>
                    <a:ext uri="{FF2B5EF4-FFF2-40B4-BE49-F238E27FC236}">
                      <a16:creationId xmlns:a16="http://schemas.microsoft.com/office/drawing/2014/main" id="{22421D24-E400-6288-AF38-DE2A05D39966}"/>
                    </a:ext>
                  </a:extLst>
                </p14:cNvPr>
                <p14:cNvContentPartPr/>
                <p14:nvPr/>
              </p14:nvContentPartPr>
              <p14:xfrm>
                <a:off x="666883" y="7150543"/>
                <a:ext cx="158400" cy="73800"/>
              </p14:xfrm>
            </p:contentPart>
          </mc:Choice>
          <mc:Fallback>
            <p:pic>
              <p:nvPicPr>
                <p:cNvPr id="721" name="Ink 720">
                  <a:extLst>
                    <a:ext uri="{FF2B5EF4-FFF2-40B4-BE49-F238E27FC236}">
                      <a16:creationId xmlns:a16="http://schemas.microsoft.com/office/drawing/2014/main" id="{22421D24-E400-6288-AF38-DE2A05D39966}"/>
                    </a:ext>
                  </a:extLst>
                </p:cNvPr>
                <p:cNvPicPr/>
                <p:nvPr/>
              </p:nvPicPr>
              <p:blipFill>
                <a:blip r:embed="rId1162"/>
                <a:stretch>
                  <a:fillRect/>
                </a:stretch>
              </p:blipFill>
              <p:spPr>
                <a:xfrm>
                  <a:off x="649243" y="7132543"/>
                  <a:ext cx="1940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163">
              <p14:nvContentPartPr>
                <p14:cNvPr id="722" name="Ink 721">
                  <a:extLst>
                    <a:ext uri="{FF2B5EF4-FFF2-40B4-BE49-F238E27FC236}">
                      <a16:creationId xmlns:a16="http://schemas.microsoft.com/office/drawing/2014/main" id="{4E40AC3C-092A-4B3F-B14B-2C581E901874}"/>
                    </a:ext>
                  </a:extLst>
                </p14:cNvPr>
                <p14:cNvContentPartPr/>
                <p14:nvPr/>
              </p14:nvContentPartPr>
              <p14:xfrm>
                <a:off x="662203" y="7229023"/>
                <a:ext cx="167760" cy="2880"/>
              </p14:xfrm>
            </p:contentPart>
          </mc:Choice>
          <mc:Fallback>
            <p:pic>
              <p:nvPicPr>
                <p:cNvPr id="722" name="Ink 721">
                  <a:extLst>
                    <a:ext uri="{FF2B5EF4-FFF2-40B4-BE49-F238E27FC236}">
                      <a16:creationId xmlns:a16="http://schemas.microsoft.com/office/drawing/2014/main" id="{4E40AC3C-092A-4B3F-B14B-2C581E901874}"/>
                    </a:ext>
                  </a:extLst>
                </p:cNvPr>
                <p:cNvPicPr/>
                <p:nvPr/>
              </p:nvPicPr>
              <p:blipFill>
                <a:blip r:embed="rId1164"/>
                <a:stretch>
                  <a:fillRect/>
                </a:stretch>
              </p:blipFill>
              <p:spPr>
                <a:xfrm>
                  <a:off x="644563" y="7211023"/>
                  <a:ext cx="2034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165">
              <p14:nvContentPartPr>
                <p14:cNvPr id="723" name="Ink 722">
                  <a:extLst>
                    <a:ext uri="{FF2B5EF4-FFF2-40B4-BE49-F238E27FC236}">
                      <a16:creationId xmlns:a16="http://schemas.microsoft.com/office/drawing/2014/main" id="{0B393F9D-39B7-A173-FC2C-380BB3CABAA1}"/>
                    </a:ext>
                  </a:extLst>
                </p14:cNvPr>
                <p14:cNvContentPartPr/>
                <p14:nvPr/>
              </p14:nvContentPartPr>
              <p14:xfrm>
                <a:off x="868843" y="7193383"/>
                <a:ext cx="221760" cy="3600"/>
              </p14:xfrm>
            </p:contentPart>
          </mc:Choice>
          <mc:Fallback>
            <p:pic>
              <p:nvPicPr>
                <p:cNvPr id="723" name="Ink 722">
                  <a:extLst>
                    <a:ext uri="{FF2B5EF4-FFF2-40B4-BE49-F238E27FC236}">
                      <a16:creationId xmlns:a16="http://schemas.microsoft.com/office/drawing/2014/main" id="{0B393F9D-39B7-A173-FC2C-380BB3CABAA1}"/>
                    </a:ext>
                  </a:extLst>
                </p:cNvPr>
                <p:cNvPicPr/>
                <p:nvPr/>
              </p:nvPicPr>
              <p:blipFill>
                <a:blip r:embed="rId1166"/>
                <a:stretch>
                  <a:fillRect/>
                </a:stretch>
              </p:blipFill>
              <p:spPr>
                <a:xfrm>
                  <a:off x="850843" y="7175383"/>
                  <a:ext cx="2574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167">
              <p14:nvContentPartPr>
                <p14:cNvPr id="724" name="Ink 723">
                  <a:extLst>
                    <a:ext uri="{FF2B5EF4-FFF2-40B4-BE49-F238E27FC236}">
                      <a16:creationId xmlns:a16="http://schemas.microsoft.com/office/drawing/2014/main" id="{088A1DDE-FEC4-038A-8084-47A431D4B8BB}"/>
                    </a:ext>
                  </a:extLst>
                </p14:cNvPr>
                <p14:cNvContentPartPr/>
                <p14:nvPr/>
              </p14:nvContentPartPr>
              <p14:xfrm>
                <a:off x="803323" y="7230823"/>
                <a:ext cx="262440" cy="20520"/>
              </p14:xfrm>
            </p:contentPart>
          </mc:Choice>
          <mc:Fallback>
            <p:pic>
              <p:nvPicPr>
                <p:cNvPr id="724" name="Ink 723">
                  <a:extLst>
                    <a:ext uri="{FF2B5EF4-FFF2-40B4-BE49-F238E27FC236}">
                      <a16:creationId xmlns:a16="http://schemas.microsoft.com/office/drawing/2014/main" id="{088A1DDE-FEC4-038A-8084-47A431D4B8BB}"/>
                    </a:ext>
                  </a:extLst>
                </p:cNvPr>
                <p:cNvPicPr/>
                <p:nvPr/>
              </p:nvPicPr>
              <p:blipFill>
                <a:blip r:embed="rId1168"/>
                <a:stretch>
                  <a:fillRect/>
                </a:stretch>
              </p:blipFill>
              <p:spPr>
                <a:xfrm>
                  <a:off x="785323" y="7212823"/>
                  <a:ext cx="298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69">
              <p14:nvContentPartPr>
                <p14:cNvPr id="726" name="Ink 725">
                  <a:extLst>
                    <a:ext uri="{FF2B5EF4-FFF2-40B4-BE49-F238E27FC236}">
                      <a16:creationId xmlns:a16="http://schemas.microsoft.com/office/drawing/2014/main" id="{E2103BFE-7727-E3D2-8FC9-378F7BAA617A}"/>
                    </a:ext>
                  </a:extLst>
                </p14:cNvPr>
                <p14:cNvContentPartPr/>
                <p14:nvPr/>
              </p14:nvContentPartPr>
              <p14:xfrm>
                <a:off x="928603" y="7021303"/>
                <a:ext cx="46080" cy="5760"/>
              </p14:xfrm>
            </p:contentPart>
          </mc:Choice>
          <mc:Fallback>
            <p:pic>
              <p:nvPicPr>
                <p:cNvPr id="726" name="Ink 725">
                  <a:extLst>
                    <a:ext uri="{FF2B5EF4-FFF2-40B4-BE49-F238E27FC236}">
                      <a16:creationId xmlns:a16="http://schemas.microsoft.com/office/drawing/2014/main" id="{E2103BFE-7727-E3D2-8FC9-378F7BAA617A}"/>
                    </a:ext>
                  </a:extLst>
                </p:cNvPr>
                <p:cNvPicPr/>
                <p:nvPr/>
              </p:nvPicPr>
              <p:blipFill>
                <a:blip r:embed="rId1170"/>
                <a:stretch>
                  <a:fillRect/>
                </a:stretch>
              </p:blipFill>
              <p:spPr>
                <a:xfrm>
                  <a:off x="910963" y="7003303"/>
                  <a:ext cx="817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171">
              <p14:nvContentPartPr>
                <p14:cNvPr id="727" name="Ink 726">
                  <a:extLst>
                    <a:ext uri="{FF2B5EF4-FFF2-40B4-BE49-F238E27FC236}">
                      <a16:creationId xmlns:a16="http://schemas.microsoft.com/office/drawing/2014/main" id="{0E4DD5F3-0BA3-66CD-7CE7-6EC64352189B}"/>
                    </a:ext>
                  </a:extLst>
                </p14:cNvPr>
                <p14:cNvContentPartPr/>
                <p14:nvPr/>
              </p14:nvContentPartPr>
              <p14:xfrm>
                <a:off x="988723" y="7033543"/>
                <a:ext cx="142920" cy="16560"/>
              </p14:xfrm>
            </p:contentPart>
          </mc:Choice>
          <mc:Fallback>
            <p:pic>
              <p:nvPicPr>
                <p:cNvPr id="727" name="Ink 726">
                  <a:extLst>
                    <a:ext uri="{FF2B5EF4-FFF2-40B4-BE49-F238E27FC236}">
                      <a16:creationId xmlns:a16="http://schemas.microsoft.com/office/drawing/2014/main" id="{0E4DD5F3-0BA3-66CD-7CE7-6EC64352189B}"/>
                    </a:ext>
                  </a:extLst>
                </p:cNvPr>
                <p:cNvPicPr/>
                <p:nvPr/>
              </p:nvPicPr>
              <p:blipFill>
                <a:blip r:embed="rId1172"/>
                <a:stretch>
                  <a:fillRect/>
                </a:stretch>
              </p:blipFill>
              <p:spPr>
                <a:xfrm>
                  <a:off x="970723" y="7015903"/>
                  <a:ext cx="1785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173">
              <p14:nvContentPartPr>
                <p14:cNvPr id="728" name="Ink 727">
                  <a:extLst>
                    <a:ext uri="{FF2B5EF4-FFF2-40B4-BE49-F238E27FC236}">
                      <a16:creationId xmlns:a16="http://schemas.microsoft.com/office/drawing/2014/main" id="{F6D13788-D701-3FBD-01FE-1185D77022A8}"/>
                    </a:ext>
                  </a:extLst>
                </p14:cNvPr>
                <p14:cNvContentPartPr/>
                <p14:nvPr/>
              </p14:nvContentPartPr>
              <p14:xfrm>
                <a:off x="1241083" y="7046143"/>
                <a:ext cx="37080" cy="1080"/>
              </p14:xfrm>
            </p:contentPart>
          </mc:Choice>
          <mc:Fallback>
            <p:pic>
              <p:nvPicPr>
                <p:cNvPr id="728" name="Ink 727">
                  <a:extLst>
                    <a:ext uri="{FF2B5EF4-FFF2-40B4-BE49-F238E27FC236}">
                      <a16:creationId xmlns:a16="http://schemas.microsoft.com/office/drawing/2014/main" id="{F6D13788-D701-3FBD-01FE-1185D77022A8}"/>
                    </a:ext>
                  </a:extLst>
                </p:cNvPr>
                <p:cNvPicPr/>
                <p:nvPr/>
              </p:nvPicPr>
              <p:blipFill>
                <a:blip r:embed="rId1174"/>
                <a:stretch>
                  <a:fillRect/>
                </a:stretch>
              </p:blipFill>
              <p:spPr>
                <a:xfrm>
                  <a:off x="1223083" y="7028143"/>
                  <a:ext cx="72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175">
              <p14:nvContentPartPr>
                <p14:cNvPr id="729" name="Ink 728">
                  <a:extLst>
                    <a:ext uri="{FF2B5EF4-FFF2-40B4-BE49-F238E27FC236}">
                      <a16:creationId xmlns:a16="http://schemas.microsoft.com/office/drawing/2014/main" id="{E93D4FF5-03A6-87A4-E509-4AD0B088CB74}"/>
                    </a:ext>
                  </a:extLst>
                </p14:cNvPr>
                <p14:cNvContentPartPr/>
                <p14:nvPr/>
              </p14:nvContentPartPr>
              <p14:xfrm>
                <a:off x="1115803" y="7056943"/>
                <a:ext cx="98640" cy="30960"/>
              </p14:xfrm>
            </p:contentPart>
          </mc:Choice>
          <mc:Fallback>
            <p:pic>
              <p:nvPicPr>
                <p:cNvPr id="729" name="Ink 728">
                  <a:extLst>
                    <a:ext uri="{FF2B5EF4-FFF2-40B4-BE49-F238E27FC236}">
                      <a16:creationId xmlns:a16="http://schemas.microsoft.com/office/drawing/2014/main" id="{E93D4FF5-03A6-87A4-E509-4AD0B088CB74}"/>
                    </a:ext>
                  </a:extLst>
                </p:cNvPr>
                <p:cNvPicPr/>
                <p:nvPr/>
              </p:nvPicPr>
              <p:blipFill>
                <a:blip r:embed="rId1176"/>
                <a:stretch>
                  <a:fillRect/>
                </a:stretch>
              </p:blipFill>
              <p:spPr>
                <a:xfrm>
                  <a:off x="1098163" y="7039303"/>
                  <a:ext cx="134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177">
              <p14:nvContentPartPr>
                <p14:cNvPr id="730" name="Ink 729">
                  <a:extLst>
                    <a:ext uri="{FF2B5EF4-FFF2-40B4-BE49-F238E27FC236}">
                      <a16:creationId xmlns:a16="http://schemas.microsoft.com/office/drawing/2014/main" id="{D04F49D0-24EA-A8C1-BD73-BC46E86704E9}"/>
                    </a:ext>
                  </a:extLst>
                </p14:cNvPr>
                <p14:cNvContentPartPr/>
                <p14:nvPr/>
              </p14:nvContentPartPr>
              <p14:xfrm>
                <a:off x="1062883" y="7097263"/>
                <a:ext cx="186840" cy="53640"/>
              </p14:xfrm>
            </p:contentPart>
          </mc:Choice>
          <mc:Fallback>
            <p:pic>
              <p:nvPicPr>
                <p:cNvPr id="730" name="Ink 729">
                  <a:extLst>
                    <a:ext uri="{FF2B5EF4-FFF2-40B4-BE49-F238E27FC236}">
                      <a16:creationId xmlns:a16="http://schemas.microsoft.com/office/drawing/2014/main" id="{D04F49D0-24EA-A8C1-BD73-BC46E86704E9}"/>
                    </a:ext>
                  </a:extLst>
                </p:cNvPr>
                <p:cNvPicPr/>
                <p:nvPr/>
              </p:nvPicPr>
              <p:blipFill>
                <a:blip r:embed="rId1178"/>
                <a:stretch>
                  <a:fillRect/>
                </a:stretch>
              </p:blipFill>
              <p:spPr>
                <a:xfrm>
                  <a:off x="1045243" y="7079263"/>
                  <a:ext cx="2224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79">
              <p14:nvContentPartPr>
                <p14:cNvPr id="731" name="Ink 730">
                  <a:extLst>
                    <a:ext uri="{FF2B5EF4-FFF2-40B4-BE49-F238E27FC236}">
                      <a16:creationId xmlns:a16="http://schemas.microsoft.com/office/drawing/2014/main" id="{0FE5A146-5FD5-F8A1-4D88-0C65702D6FF1}"/>
                    </a:ext>
                  </a:extLst>
                </p14:cNvPr>
                <p14:cNvContentPartPr/>
                <p14:nvPr/>
              </p14:nvContentPartPr>
              <p14:xfrm>
                <a:off x="968563" y="7146583"/>
                <a:ext cx="184680" cy="14040"/>
              </p14:xfrm>
            </p:contentPart>
          </mc:Choice>
          <mc:Fallback>
            <p:pic>
              <p:nvPicPr>
                <p:cNvPr id="731" name="Ink 730">
                  <a:extLst>
                    <a:ext uri="{FF2B5EF4-FFF2-40B4-BE49-F238E27FC236}">
                      <a16:creationId xmlns:a16="http://schemas.microsoft.com/office/drawing/2014/main" id="{0FE5A146-5FD5-F8A1-4D88-0C65702D6FF1}"/>
                    </a:ext>
                  </a:extLst>
                </p:cNvPr>
                <p:cNvPicPr/>
                <p:nvPr/>
              </p:nvPicPr>
              <p:blipFill>
                <a:blip r:embed="rId1180"/>
                <a:stretch>
                  <a:fillRect/>
                </a:stretch>
              </p:blipFill>
              <p:spPr>
                <a:xfrm>
                  <a:off x="950563" y="7128583"/>
                  <a:ext cx="220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181">
              <p14:nvContentPartPr>
                <p14:cNvPr id="732" name="Ink 731">
                  <a:extLst>
                    <a:ext uri="{FF2B5EF4-FFF2-40B4-BE49-F238E27FC236}">
                      <a16:creationId xmlns:a16="http://schemas.microsoft.com/office/drawing/2014/main" id="{48452014-1090-9896-FF31-86E77C41595A}"/>
                    </a:ext>
                  </a:extLst>
                </p14:cNvPr>
                <p14:cNvContentPartPr/>
                <p14:nvPr/>
              </p14:nvContentPartPr>
              <p14:xfrm>
                <a:off x="1017163" y="7173223"/>
                <a:ext cx="155520" cy="16200"/>
              </p14:xfrm>
            </p:contentPart>
          </mc:Choice>
          <mc:Fallback>
            <p:pic>
              <p:nvPicPr>
                <p:cNvPr id="732" name="Ink 731">
                  <a:extLst>
                    <a:ext uri="{FF2B5EF4-FFF2-40B4-BE49-F238E27FC236}">
                      <a16:creationId xmlns:a16="http://schemas.microsoft.com/office/drawing/2014/main" id="{48452014-1090-9896-FF31-86E77C41595A}"/>
                    </a:ext>
                  </a:extLst>
                </p:cNvPr>
                <p:cNvPicPr/>
                <p:nvPr/>
              </p:nvPicPr>
              <p:blipFill>
                <a:blip r:embed="rId1182"/>
                <a:stretch>
                  <a:fillRect/>
                </a:stretch>
              </p:blipFill>
              <p:spPr>
                <a:xfrm>
                  <a:off x="999163" y="7155223"/>
                  <a:ext cx="191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183">
              <p14:nvContentPartPr>
                <p14:cNvPr id="733" name="Ink 732">
                  <a:extLst>
                    <a:ext uri="{FF2B5EF4-FFF2-40B4-BE49-F238E27FC236}">
                      <a16:creationId xmlns:a16="http://schemas.microsoft.com/office/drawing/2014/main" id="{1012DE86-F1BE-1D48-5D57-C7D95FEED79D}"/>
                    </a:ext>
                  </a:extLst>
                </p14:cNvPr>
                <p14:cNvContentPartPr/>
                <p14:nvPr/>
              </p14:nvContentPartPr>
              <p14:xfrm>
                <a:off x="1138843" y="7182943"/>
                <a:ext cx="85320" cy="30240"/>
              </p14:xfrm>
            </p:contentPart>
          </mc:Choice>
          <mc:Fallback>
            <p:pic>
              <p:nvPicPr>
                <p:cNvPr id="733" name="Ink 732">
                  <a:extLst>
                    <a:ext uri="{FF2B5EF4-FFF2-40B4-BE49-F238E27FC236}">
                      <a16:creationId xmlns:a16="http://schemas.microsoft.com/office/drawing/2014/main" id="{1012DE86-F1BE-1D48-5D57-C7D95FEED79D}"/>
                    </a:ext>
                  </a:extLst>
                </p:cNvPr>
                <p:cNvPicPr/>
                <p:nvPr/>
              </p:nvPicPr>
              <p:blipFill>
                <a:blip r:embed="rId1184"/>
                <a:stretch>
                  <a:fillRect/>
                </a:stretch>
              </p:blipFill>
              <p:spPr>
                <a:xfrm>
                  <a:off x="1120843" y="7165303"/>
                  <a:ext cx="1209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185">
              <p14:nvContentPartPr>
                <p14:cNvPr id="734" name="Ink 733">
                  <a:extLst>
                    <a:ext uri="{FF2B5EF4-FFF2-40B4-BE49-F238E27FC236}">
                      <a16:creationId xmlns:a16="http://schemas.microsoft.com/office/drawing/2014/main" id="{74463AB3-22AB-1546-0FA1-8C7512490ECE}"/>
                    </a:ext>
                  </a:extLst>
                </p14:cNvPr>
                <p14:cNvContentPartPr/>
                <p14:nvPr/>
              </p14:nvContentPartPr>
              <p14:xfrm>
                <a:off x="1105723" y="7221103"/>
                <a:ext cx="103320" cy="76320"/>
              </p14:xfrm>
            </p:contentPart>
          </mc:Choice>
          <mc:Fallback>
            <p:pic>
              <p:nvPicPr>
                <p:cNvPr id="734" name="Ink 733">
                  <a:extLst>
                    <a:ext uri="{FF2B5EF4-FFF2-40B4-BE49-F238E27FC236}">
                      <a16:creationId xmlns:a16="http://schemas.microsoft.com/office/drawing/2014/main" id="{74463AB3-22AB-1546-0FA1-8C7512490ECE}"/>
                    </a:ext>
                  </a:extLst>
                </p:cNvPr>
                <p:cNvPicPr/>
                <p:nvPr/>
              </p:nvPicPr>
              <p:blipFill>
                <a:blip r:embed="rId1186"/>
                <a:stretch>
                  <a:fillRect/>
                </a:stretch>
              </p:blipFill>
              <p:spPr>
                <a:xfrm>
                  <a:off x="1088083" y="7203103"/>
                  <a:ext cx="1389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187">
              <p14:nvContentPartPr>
                <p14:cNvPr id="736" name="Ink 735">
                  <a:extLst>
                    <a:ext uri="{FF2B5EF4-FFF2-40B4-BE49-F238E27FC236}">
                      <a16:creationId xmlns:a16="http://schemas.microsoft.com/office/drawing/2014/main" id="{F3584D6C-0A83-2C53-A576-B59C73537F1B}"/>
                    </a:ext>
                  </a:extLst>
                </p14:cNvPr>
                <p14:cNvContentPartPr/>
                <p14:nvPr/>
              </p14:nvContentPartPr>
              <p14:xfrm>
                <a:off x="1149643" y="6794503"/>
                <a:ext cx="156960" cy="46800"/>
              </p14:xfrm>
            </p:contentPart>
          </mc:Choice>
          <mc:Fallback>
            <p:pic>
              <p:nvPicPr>
                <p:cNvPr id="736" name="Ink 735">
                  <a:extLst>
                    <a:ext uri="{FF2B5EF4-FFF2-40B4-BE49-F238E27FC236}">
                      <a16:creationId xmlns:a16="http://schemas.microsoft.com/office/drawing/2014/main" id="{F3584D6C-0A83-2C53-A576-B59C73537F1B}"/>
                    </a:ext>
                  </a:extLst>
                </p:cNvPr>
                <p:cNvPicPr/>
                <p:nvPr/>
              </p:nvPicPr>
              <p:blipFill>
                <a:blip r:embed="rId1188"/>
                <a:stretch>
                  <a:fillRect/>
                </a:stretch>
              </p:blipFill>
              <p:spPr>
                <a:xfrm>
                  <a:off x="1132003" y="6776503"/>
                  <a:ext cx="1926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189">
              <p14:nvContentPartPr>
                <p14:cNvPr id="737" name="Ink 736">
                  <a:extLst>
                    <a:ext uri="{FF2B5EF4-FFF2-40B4-BE49-F238E27FC236}">
                      <a16:creationId xmlns:a16="http://schemas.microsoft.com/office/drawing/2014/main" id="{F6AF393F-B3C7-8245-02E6-49FBD322C9AB}"/>
                    </a:ext>
                  </a:extLst>
                </p14:cNvPr>
                <p14:cNvContentPartPr/>
                <p14:nvPr/>
              </p14:nvContentPartPr>
              <p14:xfrm>
                <a:off x="1180243" y="6850663"/>
                <a:ext cx="79200" cy="78840"/>
              </p14:xfrm>
            </p:contentPart>
          </mc:Choice>
          <mc:Fallback>
            <p:pic>
              <p:nvPicPr>
                <p:cNvPr id="737" name="Ink 736">
                  <a:extLst>
                    <a:ext uri="{FF2B5EF4-FFF2-40B4-BE49-F238E27FC236}">
                      <a16:creationId xmlns:a16="http://schemas.microsoft.com/office/drawing/2014/main" id="{F6AF393F-B3C7-8245-02E6-49FBD322C9AB}"/>
                    </a:ext>
                  </a:extLst>
                </p:cNvPr>
                <p:cNvPicPr/>
                <p:nvPr/>
              </p:nvPicPr>
              <p:blipFill>
                <a:blip r:embed="rId1190"/>
                <a:stretch>
                  <a:fillRect/>
                </a:stretch>
              </p:blipFill>
              <p:spPr>
                <a:xfrm>
                  <a:off x="1162243" y="6832663"/>
                  <a:ext cx="1148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191">
              <p14:nvContentPartPr>
                <p14:cNvPr id="739" name="Ink 738">
                  <a:extLst>
                    <a:ext uri="{FF2B5EF4-FFF2-40B4-BE49-F238E27FC236}">
                      <a16:creationId xmlns:a16="http://schemas.microsoft.com/office/drawing/2014/main" id="{F516B969-56A9-93EA-E0A0-DB532A7D921C}"/>
                    </a:ext>
                  </a:extLst>
                </p14:cNvPr>
                <p14:cNvContentPartPr/>
                <p14:nvPr/>
              </p14:nvContentPartPr>
              <p14:xfrm>
                <a:off x="1272403" y="7302823"/>
                <a:ext cx="83160" cy="29160"/>
              </p14:xfrm>
            </p:contentPart>
          </mc:Choice>
          <mc:Fallback>
            <p:pic>
              <p:nvPicPr>
                <p:cNvPr id="739" name="Ink 738">
                  <a:extLst>
                    <a:ext uri="{FF2B5EF4-FFF2-40B4-BE49-F238E27FC236}">
                      <a16:creationId xmlns:a16="http://schemas.microsoft.com/office/drawing/2014/main" id="{F516B969-56A9-93EA-E0A0-DB532A7D921C}"/>
                    </a:ext>
                  </a:extLst>
                </p:cNvPr>
                <p:cNvPicPr/>
                <p:nvPr/>
              </p:nvPicPr>
              <p:blipFill>
                <a:blip r:embed="rId1192"/>
                <a:stretch>
                  <a:fillRect/>
                </a:stretch>
              </p:blipFill>
              <p:spPr>
                <a:xfrm>
                  <a:off x="1254403" y="7284823"/>
                  <a:ext cx="1188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193">
              <p14:nvContentPartPr>
                <p14:cNvPr id="741" name="Ink 740">
                  <a:extLst>
                    <a:ext uri="{FF2B5EF4-FFF2-40B4-BE49-F238E27FC236}">
                      <a16:creationId xmlns:a16="http://schemas.microsoft.com/office/drawing/2014/main" id="{6A377B3D-DC4B-C916-B8C2-20E8ED692B84}"/>
                    </a:ext>
                  </a:extLst>
                </p14:cNvPr>
                <p14:cNvContentPartPr/>
                <p14:nvPr/>
              </p14:nvContentPartPr>
              <p14:xfrm>
                <a:off x="1259803" y="7240903"/>
                <a:ext cx="263520" cy="159480"/>
              </p14:xfrm>
            </p:contentPart>
          </mc:Choice>
          <mc:Fallback>
            <p:pic>
              <p:nvPicPr>
                <p:cNvPr id="741" name="Ink 740">
                  <a:extLst>
                    <a:ext uri="{FF2B5EF4-FFF2-40B4-BE49-F238E27FC236}">
                      <a16:creationId xmlns:a16="http://schemas.microsoft.com/office/drawing/2014/main" id="{6A377B3D-DC4B-C916-B8C2-20E8ED692B84}"/>
                    </a:ext>
                  </a:extLst>
                </p:cNvPr>
                <p:cNvPicPr/>
                <p:nvPr/>
              </p:nvPicPr>
              <p:blipFill>
                <a:blip r:embed="rId1194"/>
                <a:stretch>
                  <a:fillRect/>
                </a:stretch>
              </p:blipFill>
              <p:spPr>
                <a:xfrm>
                  <a:off x="1242163" y="7223263"/>
                  <a:ext cx="299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195">
              <p14:nvContentPartPr>
                <p14:cNvPr id="742" name="Ink 741">
                  <a:extLst>
                    <a:ext uri="{FF2B5EF4-FFF2-40B4-BE49-F238E27FC236}">
                      <a16:creationId xmlns:a16="http://schemas.microsoft.com/office/drawing/2014/main" id="{23447E81-6BFB-460B-BAF1-D3668B322464}"/>
                    </a:ext>
                  </a:extLst>
                </p14:cNvPr>
                <p14:cNvContentPartPr/>
                <p14:nvPr/>
              </p14:nvContentPartPr>
              <p14:xfrm>
                <a:off x="1244683" y="7355383"/>
                <a:ext cx="289080" cy="89640"/>
              </p14:xfrm>
            </p:contentPart>
          </mc:Choice>
          <mc:Fallback>
            <p:pic>
              <p:nvPicPr>
                <p:cNvPr id="742" name="Ink 741">
                  <a:extLst>
                    <a:ext uri="{FF2B5EF4-FFF2-40B4-BE49-F238E27FC236}">
                      <a16:creationId xmlns:a16="http://schemas.microsoft.com/office/drawing/2014/main" id="{23447E81-6BFB-460B-BAF1-D3668B322464}"/>
                    </a:ext>
                  </a:extLst>
                </p:cNvPr>
                <p:cNvPicPr/>
                <p:nvPr/>
              </p:nvPicPr>
              <p:blipFill>
                <a:blip r:embed="rId1196"/>
                <a:stretch>
                  <a:fillRect/>
                </a:stretch>
              </p:blipFill>
              <p:spPr>
                <a:xfrm>
                  <a:off x="1226683" y="7337383"/>
                  <a:ext cx="3247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97">
              <p14:nvContentPartPr>
                <p14:cNvPr id="743" name="Ink 742">
                  <a:extLst>
                    <a:ext uri="{FF2B5EF4-FFF2-40B4-BE49-F238E27FC236}">
                      <a16:creationId xmlns:a16="http://schemas.microsoft.com/office/drawing/2014/main" id="{36542EA7-A2C8-9A02-BBDA-D24374126A17}"/>
                    </a:ext>
                  </a:extLst>
                </p14:cNvPr>
                <p14:cNvContentPartPr/>
                <p14:nvPr/>
              </p14:nvContentPartPr>
              <p14:xfrm>
                <a:off x="1223083" y="7495423"/>
                <a:ext cx="97200" cy="54720"/>
              </p14:xfrm>
            </p:contentPart>
          </mc:Choice>
          <mc:Fallback>
            <p:pic>
              <p:nvPicPr>
                <p:cNvPr id="743" name="Ink 742">
                  <a:extLst>
                    <a:ext uri="{FF2B5EF4-FFF2-40B4-BE49-F238E27FC236}">
                      <a16:creationId xmlns:a16="http://schemas.microsoft.com/office/drawing/2014/main" id="{36542EA7-A2C8-9A02-BBDA-D24374126A17}"/>
                    </a:ext>
                  </a:extLst>
                </p:cNvPr>
                <p:cNvPicPr/>
                <p:nvPr/>
              </p:nvPicPr>
              <p:blipFill>
                <a:blip r:embed="rId1198"/>
                <a:stretch>
                  <a:fillRect/>
                </a:stretch>
              </p:blipFill>
              <p:spPr>
                <a:xfrm>
                  <a:off x="1205443" y="7477423"/>
                  <a:ext cx="1328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99">
              <p14:nvContentPartPr>
                <p14:cNvPr id="744" name="Ink 743">
                  <a:extLst>
                    <a:ext uri="{FF2B5EF4-FFF2-40B4-BE49-F238E27FC236}">
                      <a16:creationId xmlns:a16="http://schemas.microsoft.com/office/drawing/2014/main" id="{E7ECB4D9-397C-3384-07E9-A925DB48D117}"/>
                    </a:ext>
                  </a:extLst>
                </p14:cNvPr>
                <p14:cNvContentPartPr/>
                <p14:nvPr/>
              </p14:nvContentPartPr>
              <p14:xfrm>
                <a:off x="1250443" y="7572823"/>
                <a:ext cx="9000" cy="8640"/>
              </p14:xfrm>
            </p:contentPart>
          </mc:Choice>
          <mc:Fallback>
            <p:pic>
              <p:nvPicPr>
                <p:cNvPr id="744" name="Ink 743">
                  <a:extLst>
                    <a:ext uri="{FF2B5EF4-FFF2-40B4-BE49-F238E27FC236}">
                      <a16:creationId xmlns:a16="http://schemas.microsoft.com/office/drawing/2014/main" id="{E7ECB4D9-397C-3384-07E9-A925DB48D117}"/>
                    </a:ext>
                  </a:extLst>
                </p:cNvPr>
                <p:cNvPicPr/>
                <p:nvPr/>
              </p:nvPicPr>
              <p:blipFill>
                <a:blip r:embed="rId1200"/>
                <a:stretch>
                  <a:fillRect/>
                </a:stretch>
              </p:blipFill>
              <p:spPr>
                <a:xfrm>
                  <a:off x="1232803" y="7554823"/>
                  <a:ext cx="446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201">
              <p14:nvContentPartPr>
                <p14:cNvPr id="745" name="Ink 744">
                  <a:extLst>
                    <a:ext uri="{FF2B5EF4-FFF2-40B4-BE49-F238E27FC236}">
                      <a16:creationId xmlns:a16="http://schemas.microsoft.com/office/drawing/2014/main" id="{C3316629-DF89-A58D-A665-97E531DD2416}"/>
                    </a:ext>
                  </a:extLst>
                </p14:cNvPr>
                <p14:cNvContentPartPr/>
                <p14:nvPr/>
              </p14:nvContentPartPr>
              <p14:xfrm>
                <a:off x="1314883" y="7442143"/>
                <a:ext cx="115560" cy="37800"/>
              </p14:xfrm>
            </p:contentPart>
          </mc:Choice>
          <mc:Fallback>
            <p:pic>
              <p:nvPicPr>
                <p:cNvPr id="745" name="Ink 744">
                  <a:extLst>
                    <a:ext uri="{FF2B5EF4-FFF2-40B4-BE49-F238E27FC236}">
                      <a16:creationId xmlns:a16="http://schemas.microsoft.com/office/drawing/2014/main" id="{C3316629-DF89-A58D-A665-97E531DD2416}"/>
                    </a:ext>
                  </a:extLst>
                </p:cNvPr>
                <p:cNvPicPr/>
                <p:nvPr/>
              </p:nvPicPr>
              <p:blipFill>
                <a:blip r:embed="rId1202"/>
                <a:stretch>
                  <a:fillRect/>
                </a:stretch>
              </p:blipFill>
              <p:spPr>
                <a:xfrm>
                  <a:off x="1296883" y="7424143"/>
                  <a:ext cx="1512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203">
              <p14:nvContentPartPr>
                <p14:cNvPr id="746" name="Ink 745">
                  <a:extLst>
                    <a:ext uri="{FF2B5EF4-FFF2-40B4-BE49-F238E27FC236}">
                      <a16:creationId xmlns:a16="http://schemas.microsoft.com/office/drawing/2014/main" id="{6A0938C7-A63F-116F-1502-F34494395416}"/>
                    </a:ext>
                  </a:extLst>
                </p14:cNvPr>
                <p14:cNvContentPartPr/>
                <p14:nvPr/>
              </p14:nvContentPartPr>
              <p14:xfrm>
                <a:off x="1362043" y="7474183"/>
                <a:ext cx="73080" cy="29160"/>
              </p14:xfrm>
            </p:contentPart>
          </mc:Choice>
          <mc:Fallback>
            <p:pic>
              <p:nvPicPr>
                <p:cNvPr id="746" name="Ink 745">
                  <a:extLst>
                    <a:ext uri="{FF2B5EF4-FFF2-40B4-BE49-F238E27FC236}">
                      <a16:creationId xmlns:a16="http://schemas.microsoft.com/office/drawing/2014/main" id="{6A0938C7-A63F-116F-1502-F34494395416}"/>
                    </a:ext>
                  </a:extLst>
                </p:cNvPr>
                <p:cNvPicPr/>
                <p:nvPr/>
              </p:nvPicPr>
              <p:blipFill>
                <a:blip r:embed="rId1204"/>
                <a:stretch>
                  <a:fillRect/>
                </a:stretch>
              </p:blipFill>
              <p:spPr>
                <a:xfrm>
                  <a:off x="1344043" y="7456543"/>
                  <a:ext cx="108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05">
              <p14:nvContentPartPr>
                <p14:cNvPr id="748" name="Ink 747">
                  <a:extLst>
                    <a:ext uri="{FF2B5EF4-FFF2-40B4-BE49-F238E27FC236}">
                      <a16:creationId xmlns:a16="http://schemas.microsoft.com/office/drawing/2014/main" id="{A549A225-A7D6-5EBA-06AD-97A18DDD1D4A}"/>
                    </a:ext>
                  </a:extLst>
                </p14:cNvPr>
                <p14:cNvContentPartPr/>
                <p14:nvPr/>
              </p14:nvContentPartPr>
              <p14:xfrm>
                <a:off x="1670923" y="7103023"/>
                <a:ext cx="52200" cy="26640"/>
              </p14:xfrm>
            </p:contentPart>
          </mc:Choice>
          <mc:Fallback>
            <p:pic>
              <p:nvPicPr>
                <p:cNvPr id="748" name="Ink 747">
                  <a:extLst>
                    <a:ext uri="{FF2B5EF4-FFF2-40B4-BE49-F238E27FC236}">
                      <a16:creationId xmlns:a16="http://schemas.microsoft.com/office/drawing/2014/main" id="{A549A225-A7D6-5EBA-06AD-97A18DDD1D4A}"/>
                    </a:ext>
                  </a:extLst>
                </p:cNvPr>
                <p:cNvPicPr/>
                <p:nvPr/>
              </p:nvPicPr>
              <p:blipFill>
                <a:blip r:embed="rId1206"/>
                <a:stretch>
                  <a:fillRect/>
                </a:stretch>
              </p:blipFill>
              <p:spPr>
                <a:xfrm>
                  <a:off x="1653283" y="7085023"/>
                  <a:ext cx="87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207">
              <p14:nvContentPartPr>
                <p14:cNvPr id="749" name="Ink 748">
                  <a:extLst>
                    <a:ext uri="{FF2B5EF4-FFF2-40B4-BE49-F238E27FC236}">
                      <a16:creationId xmlns:a16="http://schemas.microsoft.com/office/drawing/2014/main" id="{3D9727A0-D127-9CBF-95AB-D8A8C134158C}"/>
                    </a:ext>
                  </a:extLst>
                </p14:cNvPr>
                <p14:cNvContentPartPr/>
                <p14:nvPr/>
              </p14:nvContentPartPr>
              <p14:xfrm>
                <a:off x="1626643" y="7102663"/>
                <a:ext cx="118800" cy="50040"/>
              </p14:xfrm>
            </p:contentPart>
          </mc:Choice>
          <mc:Fallback>
            <p:pic>
              <p:nvPicPr>
                <p:cNvPr id="749" name="Ink 748">
                  <a:extLst>
                    <a:ext uri="{FF2B5EF4-FFF2-40B4-BE49-F238E27FC236}">
                      <a16:creationId xmlns:a16="http://schemas.microsoft.com/office/drawing/2014/main" id="{3D9727A0-D127-9CBF-95AB-D8A8C134158C}"/>
                    </a:ext>
                  </a:extLst>
                </p:cNvPr>
                <p:cNvPicPr/>
                <p:nvPr/>
              </p:nvPicPr>
              <p:blipFill>
                <a:blip r:embed="rId1208"/>
                <a:stretch>
                  <a:fillRect/>
                </a:stretch>
              </p:blipFill>
              <p:spPr>
                <a:xfrm>
                  <a:off x="1609003" y="7084663"/>
                  <a:ext cx="1544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209">
              <p14:nvContentPartPr>
                <p14:cNvPr id="750" name="Ink 749">
                  <a:extLst>
                    <a:ext uri="{FF2B5EF4-FFF2-40B4-BE49-F238E27FC236}">
                      <a16:creationId xmlns:a16="http://schemas.microsoft.com/office/drawing/2014/main" id="{A07206BC-A26C-A766-D9F6-FDE9BB918195}"/>
                    </a:ext>
                  </a:extLst>
                </p14:cNvPr>
                <p14:cNvContentPartPr/>
                <p14:nvPr/>
              </p14:nvContentPartPr>
              <p14:xfrm>
                <a:off x="1591723" y="7115983"/>
                <a:ext cx="117720" cy="97560"/>
              </p14:xfrm>
            </p:contentPart>
          </mc:Choice>
          <mc:Fallback>
            <p:pic>
              <p:nvPicPr>
                <p:cNvPr id="750" name="Ink 749">
                  <a:extLst>
                    <a:ext uri="{FF2B5EF4-FFF2-40B4-BE49-F238E27FC236}">
                      <a16:creationId xmlns:a16="http://schemas.microsoft.com/office/drawing/2014/main" id="{A07206BC-A26C-A766-D9F6-FDE9BB918195}"/>
                    </a:ext>
                  </a:extLst>
                </p:cNvPr>
                <p:cNvPicPr/>
                <p:nvPr/>
              </p:nvPicPr>
              <p:blipFill>
                <a:blip r:embed="rId1210"/>
                <a:stretch>
                  <a:fillRect/>
                </a:stretch>
              </p:blipFill>
              <p:spPr>
                <a:xfrm>
                  <a:off x="1573723" y="7098343"/>
                  <a:ext cx="1533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11">
              <p14:nvContentPartPr>
                <p14:cNvPr id="751" name="Ink 750">
                  <a:extLst>
                    <a:ext uri="{FF2B5EF4-FFF2-40B4-BE49-F238E27FC236}">
                      <a16:creationId xmlns:a16="http://schemas.microsoft.com/office/drawing/2014/main" id="{7EF04DC1-837C-E7EF-B1C9-FD1C2E3C8AFB}"/>
                    </a:ext>
                  </a:extLst>
                </p14:cNvPr>
                <p14:cNvContentPartPr/>
                <p14:nvPr/>
              </p14:nvContentPartPr>
              <p14:xfrm>
                <a:off x="1611883" y="7183663"/>
                <a:ext cx="60480" cy="32760"/>
              </p14:xfrm>
            </p:contentPart>
          </mc:Choice>
          <mc:Fallback>
            <p:pic>
              <p:nvPicPr>
                <p:cNvPr id="751" name="Ink 750">
                  <a:extLst>
                    <a:ext uri="{FF2B5EF4-FFF2-40B4-BE49-F238E27FC236}">
                      <a16:creationId xmlns:a16="http://schemas.microsoft.com/office/drawing/2014/main" id="{7EF04DC1-837C-E7EF-B1C9-FD1C2E3C8AFB}"/>
                    </a:ext>
                  </a:extLst>
                </p:cNvPr>
                <p:cNvPicPr/>
                <p:nvPr/>
              </p:nvPicPr>
              <p:blipFill>
                <a:blip r:embed="rId1212"/>
                <a:stretch>
                  <a:fillRect/>
                </a:stretch>
              </p:blipFill>
              <p:spPr>
                <a:xfrm>
                  <a:off x="1593883" y="7166023"/>
                  <a:ext cx="961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213">
              <p14:nvContentPartPr>
                <p14:cNvPr id="752" name="Ink 751">
                  <a:extLst>
                    <a:ext uri="{FF2B5EF4-FFF2-40B4-BE49-F238E27FC236}">
                      <a16:creationId xmlns:a16="http://schemas.microsoft.com/office/drawing/2014/main" id="{6D9F1973-BDE1-BBA4-33DA-48ABD8940017}"/>
                    </a:ext>
                  </a:extLst>
                </p14:cNvPr>
                <p14:cNvContentPartPr/>
                <p14:nvPr/>
              </p14:nvContentPartPr>
              <p14:xfrm>
                <a:off x="1436923" y="7215703"/>
                <a:ext cx="232920" cy="87480"/>
              </p14:xfrm>
            </p:contentPart>
          </mc:Choice>
          <mc:Fallback>
            <p:pic>
              <p:nvPicPr>
                <p:cNvPr id="752" name="Ink 751">
                  <a:extLst>
                    <a:ext uri="{FF2B5EF4-FFF2-40B4-BE49-F238E27FC236}">
                      <a16:creationId xmlns:a16="http://schemas.microsoft.com/office/drawing/2014/main" id="{6D9F1973-BDE1-BBA4-33DA-48ABD8940017}"/>
                    </a:ext>
                  </a:extLst>
                </p:cNvPr>
                <p:cNvPicPr/>
                <p:nvPr/>
              </p:nvPicPr>
              <p:blipFill>
                <a:blip r:embed="rId1214"/>
                <a:stretch>
                  <a:fillRect/>
                </a:stretch>
              </p:blipFill>
              <p:spPr>
                <a:xfrm>
                  <a:off x="1418923" y="7198063"/>
                  <a:ext cx="2685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215">
              <p14:nvContentPartPr>
                <p14:cNvPr id="753" name="Ink 752">
                  <a:extLst>
                    <a:ext uri="{FF2B5EF4-FFF2-40B4-BE49-F238E27FC236}">
                      <a16:creationId xmlns:a16="http://schemas.microsoft.com/office/drawing/2014/main" id="{E0C5A9CD-A8AF-1A4A-B92A-898806F0CA14}"/>
                    </a:ext>
                  </a:extLst>
                </p14:cNvPr>
                <p14:cNvContentPartPr/>
                <p14:nvPr/>
              </p14:nvContentPartPr>
              <p14:xfrm>
                <a:off x="1612603" y="7208143"/>
                <a:ext cx="109440" cy="63000"/>
              </p14:xfrm>
            </p:contentPart>
          </mc:Choice>
          <mc:Fallback>
            <p:pic>
              <p:nvPicPr>
                <p:cNvPr id="753" name="Ink 752">
                  <a:extLst>
                    <a:ext uri="{FF2B5EF4-FFF2-40B4-BE49-F238E27FC236}">
                      <a16:creationId xmlns:a16="http://schemas.microsoft.com/office/drawing/2014/main" id="{E0C5A9CD-A8AF-1A4A-B92A-898806F0CA14}"/>
                    </a:ext>
                  </a:extLst>
                </p:cNvPr>
                <p:cNvPicPr/>
                <p:nvPr/>
              </p:nvPicPr>
              <p:blipFill>
                <a:blip r:embed="rId1216"/>
                <a:stretch>
                  <a:fillRect/>
                </a:stretch>
              </p:blipFill>
              <p:spPr>
                <a:xfrm>
                  <a:off x="1594603" y="7190503"/>
                  <a:ext cx="1450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217">
              <p14:nvContentPartPr>
                <p14:cNvPr id="754" name="Ink 753">
                  <a:extLst>
                    <a:ext uri="{FF2B5EF4-FFF2-40B4-BE49-F238E27FC236}">
                      <a16:creationId xmlns:a16="http://schemas.microsoft.com/office/drawing/2014/main" id="{889B13A0-6269-FABE-28E7-08C5F5F5B7DD}"/>
                    </a:ext>
                  </a:extLst>
                </p14:cNvPr>
                <p14:cNvContentPartPr/>
                <p14:nvPr/>
              </p14:nvContentPartPr>
              <p14:xfrm>
                <a:off x="1607923" y="7253863"/>
                <a:ext cx="113400" cy="132840"/>
              </p14:xfrm>
            </p:contentPart>
          </mc:Choice>
          <mc:Fallback>
            <p:pic>
              <p:nvPicPr>
                <p:cNvPr id="754" name="Ink 753">
                  <a:extLst>
                    <a:ext uri="{FF2B5EF4-FFF2-40B4-BE49-F238E27FC236}">
                      <a16:creationId xmlns:a16="http://schemas.microsoft.com/office/drawing/2014/main" id="{889B13A0-6269-FABE-28E7-08C5F5F5B7DD}"/>
                    </a:ext>
                  </a:extLst>
                </p:cNvPr>
                <p:cNvPicPr/>
                <p:nvPr/>
              </p:nvPicPr>
              <p:blipFill>
                <a:blip r:embed="rId1218"/>
                <a:stretch>
                  <a:fillRect/>
                </a:stretch>
              </p:blipFill>
              <p:spPr>
                <a:xfrm>
                  <a:off x="1590283" y="7235863"/>
                  <a:ext cx="1490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19">
              <p14:nvContentPartPr>
                <p14:cNvPr id="755" name="Ink 754">
                  <a:extLst>
                    <a:ext uri="{FF2B5EF4-FFF2-40B4-BE49-F238E27FC236}">
                      <a16:creationId xmlns:a16="http://schemas.microsoft.com/office/drawing/2014/main" id="{920057A4-48C2-F847-4AAD-45F83F457DE7}"/>
                    </a:ext>
                  </a:extLst>
                </p14:cNvPr>
                <p14:cNvContentPartPr/>
                <p14:nvPr/>
              </p14:nvContentPartPr>
              <p14:xfrm>
                <a:off x="1427923" y="7387423"/>
                <a:ext cx="159120" cy="69840"/>
              </p14:xfrm>
            </p:contentPart>
          </mc:Choice>
          <mc:Fallback>
            <p:pic>
              <p:nvPicPr>
                <p:cNvPr id="755" name="Ink 754">
                  <a:extLst>
                    <a:ext uri="{FF2B5EF4-FFF2-40B4-BE49-F238E27FC236}">
                      <a16:creationId xmlns:a16="http://schemas.microsoft.com/office/drawing/2014/main" id="{920057A4-48C2-F847-4AAD-45F83F457DE7}"/>
                    </a:ext>
                  </a:extLst>
                </p:cNvPr>
                <p:cNvPicPr/>
                <p:nvPr/>
              </p:nvPicPr>
              <p:blipFill>
                <a:blip r:embed="rId1220"/>
                <a:stretch>
                  <a:fillRect/>
                </a:stretch>
              </p:blipFill>
              <p:spPr>
                <a:xfrm>
                  <a:off x="1409923" y="7369423"/>
                  <a:ext cx="1947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221">
              <p14:nvContentPartPr>
                <p14:cNvPr id="757" name="Ink 756">
                  <a:extLst>
                    <a:ext uri="{FF2B5EF4-FFF2-40B4-BE49-F238E27FC236}">
                      <a16:creationId xmlns:a16="http://schemas.microsoft.com/office/drawing/2014/main" id="{FC97580F-D67F-930F-9589-80AC71BE5CBC}"/>
                    </a:ext>
                  </a:extLst>
                </p14:cNvPr>
                <p14:cNvContentPartPr/>
                <p14:nvPr/>
              </p14:nvContentPartPr>
              <p14:xfrm>
                <a:off x="855523" y="7314703"/>
                <a:ext cx="24480" cy="9360"/>
              </p14:xfrm>
            </p:contentPart>
          </mc:Choice>
          <mc:Fallback>
            <p:pic>
              <p:nvPicPr>
                <p:cNvPr id="757" name="Ink 756">
                  <a:extLst>
                    <a:ext uri="{FF2B5EF4-FFF2-40B4-BE49-F238E27FC236}">
                      <a16:creationId xmlns:a16="http://schemas.microsoft.com/office/drawing/2014/main" id="{FC97580F-D67F-930F-9589-80AC71BE5CBC}"/>
                    </a:ext>
                  </a:extLst>
                </p:cNvPr>
                <p:cNvPicPr/>
                <p:nvPr/>
              </p:nvPicPr>
              <p:blipFill>
                <a:blip r:embed="rId1222"/>
                <a:stretch>
                  <a:fillRect/>
                </a:stretch>
              </p:blipFill>
              <p:spPr>
                <a:xfrm>
                  <a:off x="837883" y="7297063"/>
                  <a:ext cx="60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23">
              <p14:nvContentPartPr>
                <p14:cNvPr id="758" name="Ink 757">
                  <a:extLst>
                    <a:ext uri="{FF2B5EF4-FFF2-40B4-BE49-F238E27FC236}">
                      <a16:creationId xmlns:a16="http://schemas.microsoft.com/office/drawing/2014/main" id="{1F2836A6-9E76-F26F-CDCA-26AC01C5C0AA}"/>
                    </a:ext>
                  </a:extLst>
                </p14:cNvPr>
                <p14:cNvContentPartPr/>
                <p14:nvPr/>
              </p14:nvContentPartPr>
              <p14:xfrm>
                <a:off x="707203" y="7329463"/>
                <a:ext cx="21600" cy="4320"/>
              </p14:xfrm>
            </p:contentPart>
          </mc:Choice>
          <mc:Fallback>
            <p:pic>
              <p:nvPicPr>
                <p:cNvPr id="758" name="Ink 757">
                  <a:extLst>
                    <a:ext uri="{FF2B5EF4-FFF2-40B4-BE49-F238E27FC236}">
                      <a16:creationId xmlns:a16="http://schemas.microsoft.com/office/drawing/2014/main" id="{1F2836A6-9E76-F26F-CDCA-26AC01C5C0AA}"/>
                    </a:ext>
                  </a:extLst>
                </p:cNvPr>
                <p:cNvPicPr/>
                <p:nvPr/>
              </p:nvPicPr>
              <p:blipFill>
                <a:blip r:embed="rId1224"/>
                <a:stretch>
                  <a:fillRect/>
                </a:stretch>
              </p:blipFill>
              <p:spPr>
                <a:xfrm>
                  <a:off x="689563" y="7311823"/>
                  <a:ext cx="57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25">
              <p14:nvContentPartPr>
                <p14:cNvPr id="759" name="Ink 758">
                  <a:extLst>
                    <a:ext uri="{FF2B5EF4-FFF2-40B4-BE49-F238E27FC236}">
                      <a16:creationId xmlns:a16="http://schemas.microsoft.com/office/drawing/2014/main" id="{19C37F2E-5AA2-083F-D66A-FC66106EF793}"/>
                    </a:ext>
                  </a:extLst>
                </p14:cNvPr>
                <p14:cNvContentPartPr/>
                <p14:nvPr/>
              </p14:nvContentPartPr>
              <p14:xfrm>
                <a:off x="702883" y="7311103"/>
                <a:ext cx="105120" cy="81000"/>
              </p14:xfrm>
            </p:contentPart>
          </mc:Choice>
          <mc:Fallback>
            <p:pic>
              <p:nvPicPr>
                <p:cNvPr id="759" name="Ink 758">
                  <a:extLst>
                    <a:ext uri="{FF2B5EF4-FFF2-40B4-BE49-F238E27FC236}">
                      <a16:creationId xmlns:a16="http://schemas.microsoft.com/office/drawing/2014/main" id="{19C37F2E-5AA2-083F-D66A-FC66106EF793}"/>
                    </a:ext>
                  </a:extLst>
                </p:cNvPr>
                <p:cNvPicPr/>
                <p:nvPr/>
              </p:nvPicPr>
              <p:blipFill>
                <a:blip r:embed="rId1226"/>
                <a:stretch>
                  <a:fillRect/>
                </a:stretch>
              </p:blipFill>
              <p:spPr>
                <a:xfrm>
                  <a:off x="684883" y="7293463"/>
                  <a:ext cx="1407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227">
              <p14:nvContentPartPr>
                <p14:cNvPr id="760" name="Ink 759">
                  <a:extLst>
                    <a:ext uri="{FF2B5EF4-FFF2-40B4-BE49-F238E27FC236}">
                      <a16:creationId xmlns:a16="http://schemas.microsoft.com/office/drawing/2014/main" id="{735B7832-262C-2CC4-5DB0-425296285DA7}"/>
                    </a:ext>
                  </a:extLst>
                </p14:cNvPr>
                <p14:cNvContentPartPr/>
                <p14:nvPr/>
              </p14:nvContentPartPr>
              <p14:xfrm>
                <a:off x="698203" y="7408663"/>
                <a:ext cx="86760" cy="47160"/>
              </p14:xfrm>
            </p:contentPart>
          </mc:Choice>
          <mc:Fallback>
            <p:pic>
              <p:nvPicPr>
                <p:cNvPr id="760" name="Ink 759">
                  <a:extLst>
                    <a:ext uri="{FF2B5EF4-FFF2-40B4-BE49-F238E27FC236}">
                      <a16:creationId xmlns:a16="http://schemas.microsoft.com/office/drawing/2014/main" id="{735B7832-262C-2CC4-5DB0-425296285DA7}"/>
                    </a:ext>
                  </a:extLst>
                </p:cNvPr>
                <p:cNvPicPr/>
                <p:nvPr/>
              </p:nvPicPr>
              <p:blipFill>
                <a:blip r:embed="rId1228"/>
                <a:stretch>
                  <a:fillRect/>
                </a:stretch>
              </p:blipFill>
              <p:spPr>
                <a:xfrm>
                  <a:off x="680563" y="7391023"/>
                  <a:ext cx="122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229">
              <p14:nvContentPartPr>
                <p14:cNvPr id="761" name="Ink 760">
                  <a:extLst>
                    <a:ext uri="{FF2B5EF4-FFF2-40B4-BE49-F238E27FC236}">
                      <a16:creationId xmlns:a16="http://schemas.microsoft.com/office/drawing/2014/main" id="{4F8440B7-E950-84EE-2113-615936FD9EA1}"/>
                    </a:ext>
                  </a:extLst>
                </p14:cNvPr>
                <p14:cNvContentPartPr/>
                <p14:nvPr/>
              </p14:nvContentPartPr>
              <p14:xfrm>
                <a:off x="665083" y="7465903"/>
                <a:ext cx="87840" cy="66240"/>
              </p14:xfrm>
            </p:contentPart>
          </mc:Choice>
          <mc:Fallback>
            <p:pic>
              <p:nvPicPr>
                <p:cNvPr id="761" name="Ink 760">
                  <a:extLst>
                    <a:ext uri="{FF2B5EF4-FFF2-40B4-BE49-F238E27FC236}">
                      <a16:creationId xmlns:a16="http://schemas.microsoft.com/office/drawing/2014/main" id="{4F8440B7-E950-84EE-2113-615936FD9EA1}"/>
                    </a:ext>
                  </a:extLst>
                </p:cNvPr>
                <p:cNvPicPr/>
                <p:nvPr/>
              </p:nvPicPr>
              <p:blipFill>
                <a:blip r:embed="rId1230"/>
                <a:stretch>
                  <a:fillRect/>
                </a:stretch>
              </p:blipFill>
              <p:spPr>
                <a:xfrm>
                  <a:off x="647443" y="7447903"/>
                  <a:ext cx="1234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231">
              <p14:nvContentPartPr>
                <p14:cNvPr id="762" name="Ink 761">
                  <a:extLst>
                    <a:ext uri="{FF2B5EF4-FFF2-40B4-BE49-F238E27FC236}">
                      <a16:creationId xmlns:a16="http://schemas.microsoft.com/office/drawing/2014/main" id="{EA04AA7B-488A-98CB-67D0-8BA9FB030414}"/>
                    </a:ext>
                  </a:extLst>
                </p14:cNvPr>
                <p14:cNvContentPartPr/>
                <p14:nvPr/>
              </p14:nvContentPartPr>
              <p14:xfrm>
                <a:off x="895843" y="7392463"/>
                <a:ext cx="291600" cy="8640"/>
              </p14:xfrm>
            </p:contentPart>
          </mc:Choice>
          <mc:Fallback>
            <p:pic>
              <p:nvPicPr>
                <p:cNvPr id="762" name="Ink 761">
                  <a:extLst>
                    <a:ext uri="{FF2B5EF4-FFF2-40B4-BE49-F238E27FC236}">
                      <a16:creationId xmlns:a16="http://schemas.microsoft.com/office/drawing/2014/main" id="{EA04AA7B-488A-98CB-67D0-8BA9FB030414}"/>
                    </a:ext>
                  </a:extLst>
                </p:cNvPr>
                <p:cNvPicPr/>
                <p:nvPr/>
              </p:nvPicPr>
              <p:blipFill>
                <a:blip r:embed="rId1232"/>
                <a:stretch>
                  <a:fillRect/>
                </a:stretch>
              </p:blipFill>
              <p:spPr>
                <a:xfrm>
                  <a:off x="877843" y="7374463"/>
                  <a:ext cx="327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233">
              <p14:nvContentPartPr>
                <p14:cNvPr id="763" name="Ink 762">
                  <a:extLst>
                    <a:ext uri="{FF2B5EF4-FFF2-40B4-BE49-F238E27FC236}">
                      <a16:creationId xmlns:a16="http://schemas.microsoft.com/office/drawing/2014/main" id="{6A746DD4-7AE6-BD32-3CDB-F02935BE306A}"/>
                    </a:ext>
                  </a:extLst>
                </p14:cNvPr>
                <p14:cNvContentPartPr/>
                <p14:nvPr/>
              </p14:nvContentPartPr>
              <p14:xfrm>
                <a:off x="955243" y="7446103"/>
                <a:ext cx="156240" cy="17640"/>
              </p14:xfrm>
            </p:contentPart>
          </mc:Choice>
          <mc:Fallback>
            <p:pic>
              <p:nvPicPr>
                <p:cNvPr id="763" name="Ink 762">
                  <a:extLst>
                    <a:ext uri="{FF2B5EF4-FFF2-40B4-BE49-F238E27FC236}">
                      <a16:creationId xmlns:a16="http://schemas.microsoft.com/office/drawing/2014/main" id="{6A746DD4-7AE6-BD32-3CDB-F02935BE306A}"/>
                    </a:ext>
                  </a:extLst>
                </p:cNvPr>
                <p:cNvPicPr/>
                <p:nvPr/>
              </p:nvPicPr>
              <p:blipFill>
                <a:blip r:embed="rId1234"/>
                <a:stretch>
                  <a:fillRect/>
                </a:stretch>
              </p:blipFill>
              <p:spPr>
                <a:xfrm>
                  <a:off x="937603" y="7428103"/>
                  <a:ext cx="1918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35">
              <p14:nvContentPartPr>
                <p14:cNvPr id="764" name="Ink 763">
                  <a:extLst>
                    <a:ext uri="{FF2B5EF4-FFF2-40B4-BE49-F238E27FC236}">
                      <a16:creationId xmlns:a16="http://schemas.microsoft.com/office/drawing/2014/main" id="{6C0C3111-C18D-DDD4-7AE3-C31B60A8F8F6}"/>
                    </a:ext>
                  </a:extLst>
                </p14:cNvPr>
                <p14:cNvContentPartPr/>
                <p14:nvPr/>
              </p14:nvContentPartPr>
              <p14:xfrm>
                <a:off x="1010683" y="7464823"/>
                <a:ext cx="114480" cy="7560"/>
              </p14:xfrm>
            </p:contentPart>
          </mc:Choice>
          <mc:Fallback>
            <p:pic>
              <p:nvPicPr>
                <p:cNvPr id="764" name="Ink 763">
                  <a:extLst>
                    <a:ext uri="{FF2B5EF4-FFF2-40B4-BE49-F238E27FC236}">
                      <a16:creationId xmlns:a16="http://schemas.microsoft.com/office/drawing/2014/main" id="{6C0C3111-C18D-DDD4-7AE3-C31B60A8F8F6}"/>
                    </a:ext>
                  </a:extLst>
                </p:cNvPr>
                <p:cNvPicPr/>
                <p:nvPr/>
              </p:nvPicPr>
              <p:blipFill>
                <a:blip r:embed="rId1236"/>
                <a:stretch>
                  <a:fillRect/>
                </a:stretch>
              </p:blipFill>
              <p:spPr>
                <a:xfrm>
                  <a:off x="993043" y="7447183"/>
                  <a:ext cx="150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237">
              <p14:nvContentPartPr>
                <p14:cNvPr id="765" name="Ink 764">
                  <a:extLst>
                    <a:ext uri="{FF2B5EF4-FFF2-40B4-BE49-F238E27FC236}">
                      <a16:creationId xmlns:a16="http://schemas.microsoft.com/office/drawing/2014/main" id="{9BAE92CD-A30F-595E-6E27-29A54B5C72A3}"/>
                    </a:ext>
                  </a:extLst>
                </p14:cNvPr>
                <p14:cNvContentPartPr/>
                <p14:nvPr/>
              </p14:nvContentPartPr>
              <p14:xfrm>
                <a:off x="1075483" y="7507303"/>
                <a:ext cx="26640" cy="3960"/>
              </p14:xfrm>
            </p:contentPart>
          </mc:Choice>
          <mc:Fallback>
            <p:pic>
              <p:nvPicPr>
                <p:cNvPr id="765" name="Ink 764">
                  <a:extLst>
                    <a:ext uri="{FF2B5EF4-FFF2-40B4-BE49-F238E27FC236}">
                      <a16:creationId xmlns:a16="http://schemas.microsoft.com/office/drawing/2014/main" id="{9BAE92CD-A30F-595E-6E27-29A54B5C72A3}"/>
                    </a:ext>
                  </a:extLst>
                </p:cNvPr>
                <p:cNvPicPr/>
                <p:nvPr/>
              </p:nvPicPr>
              <p:blipFill>
                <a:blip r:embed="rId1238"/>
                <a:stretch>
                  <a:fillRect/>
                </a:stretch>
              </p:blipFill>
              <p:spPr>
                <a:xfrm>
                  <a:off x="1057483" y="7489663"/>
                  <a:ext cx="622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39">
              <p14:nvContentPartPr>
                <p14:cNvPr id="766" name="Ink 765">
                  <a:extLst>
                    <a:ext uri="{FF2B5EF4-FFF2-40B4-BE49-F238E27FC236}">
                      <a16:creationId xmlns:a16="http://schemas.microsoft.com/office/drawing/2014/main" id="{74E6627C-CB84-4D09-1A4F-1B2AA927D611}"/>
                    </a:ext>
                  </a:extLst>
                </p14:cNvPr>
                <p14:cNvContentPartPr/>
                <p14:nvPr/>
              </p14:nvContentPartPr>
              <p14:xfrm>
                <a:off x="792883" y="7499023"/>
                <a:ext cx="76320" cy="3600"/>
              </p14:xfrm>
            </p:contentPart>
          </mc:Choice>
          <mc:Fallback>
            <p:pic>
              <p:nvPicPr>
                <p:cNvPr id="766" name="Ink 765">
                  <a:extLst>
                    <a:ext uri="{FF2B5EF4-FFF2-40B4-BE49-F238E27FC236}">
                      <a16:creationId xmlns:a16="http://schemas.microsoft.com/office/drawing/2014/main" id="{74E6627C-CB84-4D09-1A4F-1B2AA927D611}"/>
                    </a:ext>
                  </a:extLst>
                </p:cNvPr>
                <p:cNvPicPr/>
                <p:nvPr/>
              </p:nvPicPr>
              <p:blipFill>
                <a:blip r:embed="rId1240"/>
                <a:stretch>
                  <a:fillRect/>
                </a:stretch>
              </p:blipFill>
              <p:spPr>
                <a:xfrm>
                  <a:off x="775243" y="7481023"/>
                  <a:ext cx="1119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41">
              <p14:nvContentPartPr>
                <p14:cNvPr id="767" name="Ink 766">
                  <a:extLst>
                    <a:ext uri="{FF2B5EF4-FFF2-40B4-BE49-F238E27FC236}">
                      <a16:creationId xmlns:a16="http://schemas.microsoft.com/office/drawing/2014/main" id="{F05291B1-A124-9BE9-3BCE-54A172D96713}"/>
                    </a:ext>
                  </a:extLst>
                </p14:cNvPr>
                <p14:cNvContentPartPr/>
                <p14:nvPr/>
              </p14:nvContentPartPr>
              <p14:xfrm>
                <a:off x="683803" y="7511983"/>
                <a:ext cx="159120" cy="11520"/>
              </p14:xfrm>
            </p:contentPart>
          </mc:Choice>
          <mc:Fallback>
            <p:pic>
              <p:nvPicPr>
                <p:cNvPr id="767" name="Ink 766">
                  <a:extLst>
                    <a:ext uri="{FF2B5EF4-FFF2-40B4-BE49-F238E27FC236}">
                      <a16:creationId xmlns:a16="http://schemas.microsoft.com/office/drawing/2014/main" id="{F05291B1-A124-9BE9-3BCE-54A172D96713}"/>
                    </a:ext>
                  </a:extLst>
                </p:cNvPr>
                <p:cNvPicPr/>
                <p:nvPr/>
              </p:nvPicPr>
              <p:blipFill>
                <a:blip r:embed="rId1242"/>
                <a:stretch>
                  <a:fillRect/>
                </a:stretch>
              </p:blipFill>
              <p:spPr>
                <a:xfrm>
                  <a:off x="665803" y="7493983"/>
                  <a:ext cx="194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243">
              <p14:nvContentPartPr>
                <p14:cNvPr id="768" name="Ink 767">
                  <a:extLst>
                    <a:ext uri="{FF2B5EF4-FFF2-40B4-BE49-F238E27FC236}">
                      <a16:creationId xmlns:a16="http://schemas.microsoft.com/office/drawing/2014/main" id="{08EB3A64-61B3-801E-B149-76C5181BFFD4}"/>
                    </a:ext>
                  </a:extLst>
                </p14:cNvPr>
                <p14:cNvContentPartPr/>
                <p14:nvPr/>
              </p14:nvContentPartPr>
              <p14:xfrm>
                <a:off x="747883" y="7528183"/>
                <a:ext cx="55440" cy="12240"/>
              </p14:xfrm>
            </p:contentPart>
          </mc:Choice>
          <mc:Fallback>
            <p:pic>
              <p:nvPicPr>
                <p:cNvPr id="768" name="Ink 767">
                  <a:extLst>
                    <a:ext uri="{FF2B5EF4-FFF2-40B4-BE49-F238E27FC236}">
                      <a16:creationId xmlns:a16="http://schemas.microsoft.com/office/drawing/2014/main" id="{08EB3A64-61B3-801E-B149-76C5181BFFD4}"/>
                    </a:ext>
                  </a:extLst>
                </p:cNvPr>
                <p:cNvPicPr/>
                <p:nvPr/>
              </p:nvPicPr>
              <p:blipFill>
                <a:blip r:embed="rId1244"/>
                <a:stretch>
                  <a:fillRect/>
                </a:stretch>
              </p:blipFill>
              <p:spPr>
                <a:xfrm>
                  <a:off x="729883" y="7510543"/>
                  <a:ext cx="910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245">
              <p14:nvContentPartPr>
                <p14:cNvPr id="769" name="Ink 768">
                  <a:extLst>
                    <a:ext uri="{FF2B5EF4-FFF2-40B4-BE49-F238E27FC236}">
                      <a16:creationId xmlns:a16="http://schemas.microsoft.com/office/drawing/2014/main" id="{1172D48E-7A34-24E7-FD35-D0D60B7568E9}"/>
                    </a:ext>
                  </a:extLst>
                </p14:cNvPr>
                <p14:cNvContentPartPr/>
                <p14:nvPr/>
              </p14:nvContentPartPr>
              <p14:xfrm>
                <a:off x="796843" y="7614583"/>
                <a:ext cx="45720" cy="4320"/>
              </p14:xfrm>
            </p:contentPart>
          </mc:Choice>
          <mc:Fallback>
            <p:pic>
              <p:nvPicPr>
                <p:cNvPr id="769" name="Ink 768">
                  <a:extLst>
                    <a:ext uri="{FF2B5EF4-FFF2-40B4-BE49-F238E27FC236}">
                      <a16:creationId xmlns:a16="http://schemas.microsoft.com/office/drawing/2014/main" id="{1172D48E-7A34-24E7-FD35-D0D60B7568E9}"/>
                    </a:ext>
                  </a:extLst>
                </p:cNvPr>
                <p:cNvPicPr/>
                <p:nvPr/>
              </p:nvPicPr>
              <p:blipFill>
                <a:blip r:embed="rId1246"/>
                <a:stretch>
                  <a:fillRect/>
                </a:stretch>
              </p:blipFill>
              <p:spPr>
                <a:xfrm>
                  <a:off x="778843" y="7596583"/>
                  <a:ext cx="813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47">
              <p14:nvContentPartPr>
                <p14:cNvPr id="770" name="Ink 769">
                  <a:extLst>
                    <a:ext uri="{FF2B5EF4-FFF2-40B4-BE49-F238E27FC236}">
                      <a16:creationId xmlns:a16="http://schemas.microsoft.com/office/drawing/2014/main" id="{ABAEA64B-06F3-93AC-B694-E045B333D9FE}"/>
                    </a:ext>
                  </a:extLst>
                </p14:cNvPr>
                <p14:cNvContentPartPr/>
                <p14:nvPr/>
              </p14:nvContentPartPr>
              <p14:xfrm>
                <a:off x="983323" y="7621063"/>
                <a:ext cx="204840" cy="10080"/>
              </p14:xfrm>
            </p:contentPart>
          </mc:Choice>
          <mc:Fallback>
            <p:pic>
              <p:nvPicPr>
                <p:cNvPr id="770" name="Ink 769">
                  <a:extLst>
                    <a:ext uri="{FF2B5EF4-FFF2-40B4-BE49-F238E27FC236}">
                      <a16:creationId xmlns:a16="http://schemas.microsoft.com/office/drawing/2014/main" id="{ABAEA64B-06F3-93AC-B694-E045B333D9FE}"/>
                    </a:ext>
                  </a:extLst>
                </p:cNvPr>
                <p:cNvPicPr/>
                <p:nvPr/>
              </p:nvPicPr>
              <p:blipFill>
                <a:blip r:embed="rId1248"/>
                <a:stretch>
                  <a:fillRect/>
                </a:stretch>
              </p:blipFill>
              <p:spPr>
                <a:xfrm>
                  <a:off x="965683" y="7603063"/>
                  <a:ext cx="2404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49">
              <p14:nvContentPartPr>
                <p14:cNvPr id="771" name="Ink 770">
                  <a:extLst>
                    <a:ext uri="{FF2B5EF4-FFF2-40B4-BE49-F238E27FC236}">
                      <a16:creationId xmlns:a16="http://schemas.microsoft.com/office/drawing/2014/main" id="{3DDD1533-8F5A-BB88-83FC-39B865574AD2}"/>
                    </a:ext>
                  </a:extLst>
                </p14:cNvPr>
                <p14:cNvContentPartPr/>
                <p14:nvPr/>
              </p14:nvContentPartPr>
              <p14:xfrm>
                <a:off x="1134523" y="7629343"/>
                <a:ext cx="93600" cy="42840"/>
              </p14:xfrm>
            </p:contentPart>
          </mc:Choice>
          <mc:Fallback>
            <p:pic>
              <p:nvPicPr>
                <p:cNvPr id="771" name="Ink 770">
                  <a:extLst>
                    <a:ext uri="{FF2B5EF4-FFF2-40B4-BE49-F238E27FC236}">
                      <a16:creationId xmlns:a16="http://schemas.microsoft.com/office/drawing/2014/main" id="{3DDD1533-8F5A-BB88-83FC-39B865574AD2}"/>
                    </a:ext>
                  </a:extLst>
                </p:cNvPr>
                <p:cNvPicPr/>
                <p:nvPr/>
              </p:nvPicPr>
              <p:blipFill>
                <a:blip r:embed="rId1250"/>
                <a:stretch>
                  <a:fillRect/>
                </a:stretch>
              </p:blipFill>
              <p:spPr>
                <a:xfrm>
                  <a:off x="1116883" y="7611343"/>
                  <a:ext cx="1292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251">
              <p14:nvContentPartPr>
                <p14:cNvPr id="772" name="Ink 771">
                  <a:extLst>
                    <a:ext uri="{FF2B5EF4-FFF2-40B4-BE49-F238E27FC236}">
                      <a16:creationId xmlns:a16="http://schemas.microsoft.com/office/drawing/2014/main" id="{6A75330B-03F7-CBA5-4F7B-54F73C977198}"/>
                    </a:ext>
                  </a:extLst>
                </p14:cNvPr>
                <p14:cNvContentPartPr/>
                <p14:nvPr/>
              </p14:nvContentPartPr>
              <p14:xfrm>
                <a:off x="958843" y="7673623"/>
                <a:ext cx="180720" cy="17640"/>
              </p14:xfrm>
            </p:contentPart>
          </mc:Choice>
          <mc:Fallback>
            <p:pic>
              <p:nvPicPr>
                <p:cNvPr id="772" name="Ink 771">
                  <a:extLst>
                    <a:ext uri="{FF2B5EF4-FFF2-40B4-BE49-F238E27FC236}">
                      <a16:creationId xmlns:a16="http://schemas.microsoft.com/office/drawing/2014/main" id="{6A75330B-03F7-CBA5-4F7B-54F73C977198}"/>
                    </a:ext>
                  </a:extLst>
                </p:cNvPr>
                <p:cNvPicPr/>
                <p:nvPr/>
              </p:nvPicPr>
              <p:blipFill>
                <a:blip r:embed="rId1252"/>
                <a:stretch>
                  <a:fillRect/>
                </a:stretch>
              </p:blipFill>
              <p:spPr>
                <a:xfrm>
                  <a:off x="941203" y="7655623"/>
                  <a:ext cx="2163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253">
              <p14:nvContentPartPr>
                <p14:cNvPr id="773" name="Ink 772">
                  <a:extLst>
                    <a:ext uri="{FF2B5EF4-FFF2-40B4-BE49-F238E27FC236}">
                      <a16:creationId xmlns:a16="http://schemas.microsoft.com/office/drawing/2014/main" id="{A8CBA1CC-7694-0A62-324D-C106403B6428}"/>
                    </a:ext>
                  </a:extLst>
                </p14:cNvPr>
                <p14:cNvContentPartPr/>
                <p14:nvPr/>
              </p14:nvContentPartPr>
              <p14:xfrm>
                <a:off x="731683" y="7708543"/>
                <a:ext cx="205200" cy="12960"/>
              </p14:xfrm>
            </p:contentPart>
          </mc:Choice>
          <mc:Fallback>
            <p:pic>
              <p:nvPicPr>
                <p:cNvPr id="773" name="Ink 772">
                  <a:extLst>
                    <a:ext uri="{FF2B5EF4-FFF2-40B4-BE49-F238E27FC236}">
                      <a16:creationId xmlns:a16="http://schemas.microsoft.com/office/drawing/2014/main" id="{A8CBA1CC-7694-0A62-324D-C106403B6428}"/>
                    </a:ext>
                  </a:extLst>
                </p:cNvPr>
                <p:cNvPicPr/>
                <p:nvPr/>
              </p:nvPicPr>
              <p:blipFill>
                <a:blip r:embed="rId1254"/>
                <a:stretch>
                  <a:fillRect/>
                </a:stretch>
              </p:blipFill>
              <p:spPr>
                <a:xfrm>
                  <a:off x="714043" y="7690903"/>
                  <a:ext cx="240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55">
              <p14:nvContentPartPr>
                <p14:cNvPr id="774" name="Ink 773">
                  <a:extLst>
                    <a:ext uri="{FF2B5EF4-FFF2-40B4-BE49-F238E27FC236}">
                      <a16:creationId xmlns:a16="http://schemas.microsoft.com/office/drawing/2014/main" id="{091ABC7F-2B89-CEF1-399D-048CC7D55C36}"/>
                    </a:ext>
                  </a:extLst>
                </p14:cNvPr>
                <p14:cNvContentPartPr/>
                <p14:nvPr/>
              </p14:nvContentPartPr>
              <p14:xfrm>
                <a:off x="1028683" y="7734463"/>
                <a:ext cx="18360" cy="3600"/>
              </p14:xfrm>
            </p:contentPart>
          </mc:Choice>
          <mc:Fallback>
            <p:pic>
              <p:nvPicPr>
                <p:cNvPr id="774" name="Ink 773">
                  <a:extLst>
                    <a:ext uri="{FF2B5EF4-FFF2-40B4-BE49-F238E27FC236}">
                      <a16:creationId xmlns:a16="http://schemas.microsoft.com/office/drawing/2014/main" id="{091ABC7F-2B89-CEF1-399D-048CC7D55C36}"/>
                    </a:ext>
                  </a:extLst>
                </p:cNvPr>
                <p:cNvPicPr/>
                <p:nvPr/>
              </p:nvPicPr>
              <p:blipFill>
                <a:blip r:embed="rId1256"/>
                <a:stretch>
                  <a:fillRect/>
                </a:stretch>
              </p:blipFill>
              <p:spPr>
                <a:xfrm>
                  <a:off x="1011043" y="7716823"/>
                  <a:ext cx="54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7">
              <p14:nvContentPartPr>
                <p14:cNvPr id="775" name="Ink 774">
                  <a:extLst>
                    <a:ext uri="{FF2B5EF4-FFF2-40B4-BE49-F238E27FC236}">
                      <a16:creationId xmlns:a16="http://schemas.microsoft.com/office/drawing/2014/main" id="{E1334D9F-AF36-B649-E61D-527905408E5C}"/>
                    </a:ext>
                  </a:extLst>
                </p14:cNvPr>
                <p14:cNvContentPartPr/>
                <p14:nvPr/>
              </p14:nvContentPartPr>
              <p14:xfrm>
                <a:off x="1060003" y="7771903"/>
                <a:ext cx="70200" cy="10440"/>
              </p14:xfrm>
            </p:contentPart>
          </mc:Choice>
          <mc:Fallback>
            <p:pic>
              <p:nvPicPr>
                <p:cNvPr id="775" name="Ink 774">
                  <a:extLst>
                    <a:ext uri="{FF2B5EF4-FFF2-40B4-BE49-F238E27FC236}">
                      <a16:creationId xmlns:a16="http://schemas.microsoft.com/office/drawing/2014/main" id="{E1334D9F-AF36-B649-E61D-527905408E5C}"/>
                    </a:ext>
                  </a:extLst>
                </p:cNvPr>
                <p:cNvPicPr/>
                <p:nvPr/>
              </p:nvPicPr>
              <p:blipFill>
                <a:blip r:embed="rId1258"/>
                <a:stretch>
                  <a:fillRect/>
                </a:stretch>
              </p:blipFill>
              <p:spPr>
                <a:xfrm>
                  <a:off x="1042363" y="7754263"/>
                  <a:ext cx="1058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259">
              <p14:nvContentPartPr>
                <p14:cNvPr id="776" name="Ink 775">
                  <a:extLst>
                    <a:ext uri="{FF2B5EF4-FFF2-40B4-BE49-F238E27FC236}">
                      <a16:creationId xmlns:a16="http://schemas.microsoft.com/office/drawing/2014/main" id="{2B28F7AD-B31E-2B31-FDDF-ACDEE496C65D}"/>
                    </a:ext>
                  </a:extLst>
                </p14:cNvPr>
                <p14:cNvContentPartPr/>
                <p14:nvPr/>
              </p14:nvContentPartPr>
              <p14:xfrm>
                <a:off x="1150363" y="7713943"/>
                <a:ext cx="107640" cy="132840"/>
              </p14:xfrm>
            </p:contentPart>
          </mc:Choice>
          <mc:Fallback>
            <p:pic>
              <p:nvPicPr>
                <p:cNvPr id="776" name="Ink 775">
                  <a:extLst>
                    <a:ext uri="{FF2B5EF4-FFF2-40B4-BE49-F238E27FC236}">
                      <a16:creationId xmlns:a16="http://schemas.microsoft.com/office/drawing/2014/main" id="{2B28F7AD-B31E-2B31-FDDF-ACDEE496C65D}"/>
                    </a:ext>
                  </a:extLst>
                </p:cNvPr>
                <p:cNvPicPr/>
                <p:nvPr/>
              </p:nvPicPr>
              <p:blipFill>
                <a:blip r:embed="rId1260"/>
                <a:stretch>
                  <a:fillRect/>
                </a:stretch>
              </p:blipFill>
              <p:spPr>
                <a:xfrm>
                  <a:off x="1132723" y="7695943"/>
                  <a:ext cx="1432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61">
              <p14:nvContentPartPr>
                <p14:cNvPr id="777" name="Ink 776">
                  <a:extLst>
                    <a:ext uri="{FF2B5EF4-FFF2-40B4-BE49-F238E27FC236}">
                      <a16:creationId xmlns:a16="http://schemas.microsoft.com/office/drawing/2014/main" id="{BF36180D-F170-3559-2105-AAD356B43358}"/>
                    </a:ext>
                  </a:extLst>
                </p14:cNvPr>
                <p14:cNvContentPartPr/>
                <p14:nvPr/>
              </p14:nvContentPartPr>
              <p14:xfrm>
                <a:off x="1312003" y="7584343"/>
                <a:ext cx="131040" cy="50040"/>
              </p14:xfrm>
            </p:contentPart>
          </mc:Choice>
          <mc:Fallback>
            <p:pic>
              <p:nvPicPr>
                <p:cNvPr id="777" name="Ink 776">
                  <a:extLst>
                    <a:ext uri="{FF2B5EF4-FFF2-40B4-BE49-F238E27FC236}">
                      <a16:creationId xmlns:a16="http://schemas.microsoft.com/office/drawing/2014/main" id="{BF36180D-F170-3559-2105-AAD356B43358}"/>
                    </a:ext>
                  </a:extLst>
                </p:cNvPr>
                <p:cNvPicPr/>
                <p:nvPr/>
              </p:nvPicPr>
              <p:blipFill>
                <a:blip r:embed="rId1262"/>
                <a:stretch>
                  <a:fillRect/>
                </a:stretch>
              </p:blipFill>
              <p:spPr>
                <a:xfrm>
                  <a:off x="1294363" y="7566703"/>
                  <a:ext cx="1666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263">
              <p14:nvContentPartPr>
                <p14:cNvPr id="778" name="Ink 777">
                  <a:extLst>
                    <a:ext uri="{FF2B5EF4-FFF2-40B4-BE49-F238E27FC236}">
                      <a16:creationId xmlns:a16="http://schemas.microsoft.com/office/drawing/2014/main" id="{E78DD1BD-F7FD-7BBF-4ED8-C17260E574F4}"/>
                    </a:ext>
                  </a:extLst>
                </p14:cNvPr>
                <p14:cNvContentPartPr/>
                <p14:nvPr/>
              </p14:nvContentPartPr>
              <p14:xfrm>
                <a:off x="1288603" y="7572463"/>
                <a:ext cx="111960" cy="43560"/>
              </p14:xfrm>
            </p:contentPart>
          </mc:Choice>
          <mc:Fallback>
            <p:pic>
              <p:nvPicPr>
                <p:cNvPr id="778" name="Ink 777">
                  <a:extLst>
                    <a:ext uri="{FF2B5EF4-FFF2-40B4-BE49-F238E27FC236}">
                      <a16:creationId xmlns:a16="http://schemas.microsoft.com/office/drawing/2014/main" id="{E78DD1BD-F7FD-7BBF-4ED8-C17260E574F4}"/>
                    </a:ext>
                  </a:extLst>
                </p:cNvPr>
                <p:cNvPicPr/>
                <p:nvPr/>
              </p:nvPicPr>
              <p:blipFill>
                <a:blip r:embed="rId1264"/>
                <a:stretch>
                  <a:fillRect/>
                </a:stretch>
              </p:blipFill>
              <p:spPr>
                <a:xfrm>
                  <a:off x="1270603" y="7554463"/>
                  <a:ext cx="1476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265">
              <p14:nvContentPartPr>
                <p14:cNvPr id="779" name="Ink 778">
                  <a:extLst>
                    <a:ext uri="{FF2B5EF4-FFF2-40B4-BE49-F238E27FC236}">
                      <a16:creationId xmlns:a16="http://schemas.microsoft.com/office/drawing/2014/main" id="{26DBA68D-76D4-EA4A-EA68-8E30487BF694}"/>
                    </a:ext>
                  </a:extLst>
                </p14:cNvPr>
                <p14:cNvContentPartPr/>
                <p14:nvPr/>
              </p14:nvContentPartPr>
              <p14:xfrm>
                <a:off x="1360243" y="7435303"/>
                <a:ext cx="343440" cy="165240"/>
              </p14:xfrm>
            </p:contentPart>
          </mc:Choice>
          <mc:Fallback>
            <p:pic>
              <p:nvPicPr>
                <p:cNvPr id="779" name="Ink 778">
                  <a:extLst>
                    <a:ext uri="{FF2B5EF4-FFF2-40B4-BE49-F238E27FC236}">
                      <a16:creationId xmlns:a16="http://schemas.microsoft.com/office/drawing/2014/main" id="{26DBA68D-76D4-EA4A-EA68-8E30487BF694}"/>
                    </a:ext>
                  </a:extLst>
                </p:cNvPr>
                <p:cNvPicPr/>
                <p:nvPr/>
              </p:nvPicPr>
              <p:blipFill>
                <a:blip r:embed="rId1266"/>
                <a:stretch>
                  <a:fillRect/>
                </a:stretch>
              </p:blipFill>
              <p:spPr>
                <a:xfrm>
                  <a:off x="1342243" y="7417663"/>
                  <a:ext cx="3790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267">
              <p14:nvContentPartPr>
                <p14:cNvPr id="780" name="Ink 779">
                  <a:extLst>
                    <a:ext uri="{FF2B5EF4-FFF2-40B4-BE49-F238E27FC236}">
                      <a16:creationId xmlns:a16="http://schemas.microsoft.com/office/drawing/2014/main" id="{55CA2636-8F5A-8402-9410-7CC38F19B396}"/>
                    </a:ext>
                  </a:extLst>
                </p14:cNvPr>
                <p14:cNvContentPartPr/>
                <p14:nvPr/>
              </p14:nvContentPartPr>
              <p14:xfrm>
                <a:off x="1728883" y="7413343"/>
                <a:ext cx="4680" cy="1440"/>
              </p14:xfrm>
            </p:contentPart>
          </mc:Choice>
          <mc:Fallback>
            <p:pic>
              <p:nvPicPr>
                <p:cNvPr id="780" name="Ink 779">
                  <a:extLst>
                    <a:ext uri="{FF2B5EF4-FFF2-40B4-BE49-F238E27FC236}">
                      <a16:creationId xmlns:a16="http://schemas.microsoft.com/office/drawing/2014/main" id="{55CA2636-8F5A-8402-9410-7CC38F19B396}"/>
                    </a:ext>
                  </a:extLst>
                </p:cNvPr>
                <p:cNvPicPr/>
                <p:nvPr/>
              </p:nvPicPr>
              <p:blipFill>
                <a:blip r:embed="rId1268"/>
                <a:stretch>
                  <a:fillRect/>
                </a:stretch>
              </p:blipFill>
              <p:spPr>
                <a:xfrm>
                  <a:off x="1711243" y="7395703"/>
                  <a:ext cx="403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69">
              <p14:nvContentPartPr>
                <p14:cNvPr id="781" name="Ink 780">
                  <a:extLst>
                    <a:ext uri="{FF2B5EF4-FFF2-40B4-BE49-F238E27FC236}">
                      <a16:creationId xmlns:a16="http://schemas.microsoft.com/office/drawing/2014/main" id="{AD754BCE-CBFC-CFF2-E6E5-66A1C0A10EB5}"/>
                    </a:ext>
                  </a:extLst>
                </p14:cNvPr>
                <p14:cNvContentPartPr/>
                <p14:nvPr/>
              </p14:nvContentPartPr>
              <p14:xfrm>
                <a:off x="1604323" y="7433143"/>
                <a:ext cx="90000" cy="49320"/>
              </p14:xfrm>
            </p:contentPart>
          </mc:Choice>
          <mc:Fallback>
            <p:pic>
              <p:nvPicPr>
                <p:cNvPr id="781" name="Ink 780">
                  <a:extLst>
                    <a:ext uri="{FF2B5EF4-FFF2-40B4-BE49-F238E27FC236}">
                      <a16:creationId xmlns:a16="http://schemas.microsoft.com/office/drawing/2014/main" id="{AD754BCE-CBFC-CFF2-E6E5-66A1C0A10EB5}"/>
                    </a:ext>
                  </a:extLst>
                </p:cNvPr>
                <p:cNvPicPr/>
                <p:nvPr/>
              </p:nvPicPr>
              <p:blipFill>
                <a:blip r:embed="rId1270"/>
                <a:stretch>
                  <a:fillRect/>
                </a:stretch>
              </p:blipFill>
              <p:spPr>
                <a:xfrm>
                  <a:off x="1586683" y="7415503"/>
                  <a:ext cx="125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271">
              <p14:nvContentPartPr>
                <p14:cNvPr id="782" name="Ink 781">
                  <a:extLst>
                    <a:ext uri="{FF2B5EF4-FFF2-40B4-BE49-F238E27FC236}">
                      <a16:creationId xmlns:a16="http://schemas.microsoft.com/office/drawing/2014/main" id="{C2C4BDEF-888D-C4D9-22D9-8E44F8F4B066}"/>
                    </a:ext>
                  </a:extLst>
                </p14:cNvPr>
                <p14:cNvContentPartPr/>
                <p14:nvPr/>
              </p14:nvContentPartPr>
              <p14:xfrm>
                <a:off x="1378603" y="7642663"/>
                <a:ext cx="21600" cy="15120"/>
              </p14:xfrm>
            </p:contentPart>
          </mc:Choice>
          <mc:Fallback>
            <p:pic>
              <p:nvPicPr>
                <p:cNvPr id="782" name="Ink 781">
                  <a:extLst>
                    <a:ext uri="{FF2B5EF4-FFF2-40B4-BE49-F238E27FC236}">
                      <a16:creationId xmlns:a16="http://schemas.microsoft.com/office/drawing/2014/main" id="{C2C4BDEF-888D-C4D9-22D9-8E44F8F4B066}"/>
                    </a:ext>
                  </a:extLst>
                </p:cNvPr>
                <p:cNvPicPr/>
                <p:nvPr/>
              </p:nvPicPr>
              <p:blipFill>
                <a:blip r:embed="rId1272"/>
                <a:stretch>
                  <a:fillRect/>
                </a:stretch>
              </p:blipFill>
              <p:spPr>
                <a:xfrm>
                  <a:off x="1360963" y="7624663"/>
                  <a:ext cx="57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273">
              <p14:nvContentPartPr>
                <p14:cNvPr id="783" name="Ink 782">
                  <a:extLst>
                    <a:ext uri="{FF2B5EF4-FFF2-40B4-BE49-F238E27FC236}">
                      <a16:creationId xmlns:a16="http://schemas.microsoft.com/office/drawing/2014/main" id="{0494C1BE-A737-07E7-24B5-BA81F03592E8}"/>
                    </a:ext>
                  </a:extLst>
                </p14:cNvPr>
                <p14:cNvContentPartPr/>
                <p14:nvPr/>
              </p14:nvContentPartPr>
              <p14:xfrm>
                <a:off x="1572283" y="7563103"/>
                <a:ext cx="19080" cy="11520"/>
              </p14:xfrm>
            </p:contentPart>
          </mc:Choice>
          <mc:Fallback>
            <p:pic>
              <p:nvPicPr>
                <p:cNvPr id="783" name="Ink 782">
                  <a:extLst>
                    <a:ext uri="{FF2B5EF4-FFF2-40B4-BE49-F238E27FC236}">
                      <a16:creationId xmlns:a16="http://schemas.microsoft.com/office/drawing/2014/main" id="{0494C1BE-A737-07E7-24B5-BA81F03592E8}"/>
                    </a:ext>
                  </a:extLst>
                </p:cNvPr>
                <p:cNvPicPr/>
                <p:nvPr/>
              </p:nvPicPr>
              <p:blipFill>
                <a:blip r:embed="rId1274"/>
                <a:stretch>
                  <a:fillRect/>
                </a:stretch>
              </p:blipFill>
              <p:spPr>
                <a:xfrm>
                  <a:off x="1554643" y="7545463"/>
                  <a:ext cx="547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275">
              <p14:nvContentPartPr>
                <p14:cNvPr id="784" name="Ink 783">
                  <a:extLst>
                    <a:ext uri="{FF2B5EF4-FFF2-40B4-BE49-F238E27FC236}">
                      <a16:creationId xmlns:a16="http://schemas.microsoft.com/office/drawing/2014/main" id="{28A95817-691D-033A-89F1-6010CCAFA3D4}"/>
                    </a:ext>
                  </a:extLst>
                </p14:cNvPr>
                <p14:cNvContentPartPr/>
                <p14:nvPr/>
              </p14:nvContentPartPr>
              <p14:xfrm>
                <a:off x="1404883" y="7566703"/>
                <a:ext cx="178560" cy="87120"/>
              </p14:xfrm>
            </p:contentPart>
          </mc:Choice>
          <mc:Fallback>
            <p:pic>
              <p:nvPicPr>
                <p:cNvPr id="784" name="Ink 783">
                  <a:extLst>
                    <a:ext uri="{FF2B5EF4-FFF2-40B4-BE49-F238E27FC236}">
                      <a16:creationId xmlns:a16="http://schemas.microsoft.com/office/drawing/2014/main" id="{28A95817-691D-033A-89F1-6010CCAFA3D4}"/>
                    </a:ext>
                  </a:extLst>
                </p:cNvPr>
                <p:cNvPicPr/>
                <p:nvPr/>
              </p:nvPicPr>
              <p:blipFill>
                <a:blip r:embed="rId1276"/>
                <a:stretch>
                  <a:fillRect/>
                </a:stretch>
              </p:blipFill>
              <p:spPr>
                <a:xfrm>
                  <a:off x="1387243" y="7548703"/>
                  <a:ext cx="2142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277">
              <p14:nvContentPartPr>
                <p14:cNvPr id="785" name="Ink 784">
                  <a:extLst>
                    <a:ext uri="{FF2B5EF4-FFF2-40B4-BE49-F238E27FC236}">
                      <a16:creationId xmlns:a16="http://schemas.microsoft.com/office/drawing/2014/main" id="{89C7CD60-EE5D-966C-0984-7994ECD540B0}"/>
                    </a:ext>
                  </a:extLst>
                </p14:cNvPr>
                <p14:cNvContentPartPr/>
                <p14:nvPr/>
              </p14:nvContentPartPr>
              <p14:xfrm>
                <a:off x="1476523" y="7619263"/>
                <a:ext cx="20520" cy="7920"/>
              </p14:xfrm>
            </p:contentPart>
          </mc:Choice>
          <mc:Fallback>
            <p:pic>
              <p:nvPicPr>
                <p:cNvPr id="785" name="Ink 784">
                  <a:extLst>
                    <a:ext uri="{FF2B5EF4-FFF2-40B4-BE49-F238E27FC236}">
                      <a16:creationId xmlns:a16="http://schemas.microsoft.com/office/drawing/2014/main" id="{89C7CD60-EE5D-966C-0984-7994ECD540B0}"/>
                    </a:ext>
                  </a:extLst>
                </p:cNvPr>
                <p:cNvPicPr/>
                <p:nvPr/>
              </p:nvPicPr>
              <p:blipFill>
                <a:blip r:embed="rId1278"/>
                <a:stretch>
                  <a:fillRect/>
                </a:stretch>
              </p:blipFill>
              <p:spPr>
                <a:xfrm>
                  <a:off x="1458883" y="7601263"/>
                  <a:ext cx="56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79">
              <p14:nvContentPartPr>
                <p14:cNvPr id="786" name="Ink 785">
                  <a:extLst>
                    <a:ext uri="{FF2B5EF4-FFF2-40B4-BE49-F238E27FC236}">
                      <a16:creationId xmlns:a16="http://schemas.microsoft.com/office/drawing/2014/main" id="{88A09C4A-00E4-34C9-397F-1CC31074EB9D}"/>
                    </a:ext>
                  </a:extLst>
                </p14:cNvPr>
                <p14:cNvContentPartPr/>
                <p14:nvPr/>
              </p14:nvContentPartPr>
              <p14:xfrm>
                <a:off x="1332883" y="7661743"/>
                <a:ext cx="73800" cy="56160"/>
              </p14:xfrm>
            </p:contentPart>
          </mc:Choice>
          <mc:Fallback>
            <p:pic>
              <p:nvPicPr>
                <p:cNvPr id="786" name="Ink 785">
                  <a:extLst>
                    <a:ext uri="{FF2B5EF4-FFF2-40B4-BE49-F238E27FC236}">
                      <a16:creationId xmlns:a16="http://schemas.microsoft.com/office/drawing/2014/main" id="{88A09C4A-00E4-34C9-397F-1CC31074EB9D}"/>
                    </a:ext>
                  </a:extLst>
                </p:cNvPr>
                <p:cNvPicPr/>
                <p:nvPr/>
              </p:nvPicPr>
              <p:blipFill>
                <a:blip r:embed="rId1280"/>
                <a:stretch>
                  <a:fillRect/>
                </a:stretch>
              </p:blipFill>
              <p:spPr>
                <a:xfrm>
                  <a:off x="1315243" y="7644103"/>
                  <a:ext cx="109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81">
              <p14:nvContentPartPr>
                <p14:cNvPr id="787" name="Ink 786">
                  <a:extLst>
                    <a:ext uri="{FF2B5EF4-FFF2-40B4-BE49-F238E27FC236}">
                      <a16:creationId xmlns:a16="http://schemas.microsoft.com/office/drawing/2014/main" id="{32BAD3DC-732A-E07F-7FCF-87F514A40953}"/>
                    </a:ext>
                  </a:extLst>
                </p14:cNvPr>
                <p14:cNvContentPartPr/>
                <p14:nvPr/>
              </p14:nvContentPartPr>
              <p14:xfrm>
                <a:off x="1401283" y="7681543"/>
                <a:ext cx="55800" cy="16920"/>
              </p14:xfrm>
            </p:contentPart>
          </mc:Choice>
          <mc:Fallback>
            <p:pic>
              <p:nvPicPr>
                <p:cNvPr id="787" name="Ink 786">
                  <a:extLst>
                    <a:ext uri="{FF2B5EF4-FFF2-40B4-BE49-F238E27FC236}">
                      <a16:creationId xmlns:a16="http://schemas.microsoft.com/office/drawing/2014/main" id="{32BAD3DC-732A-E07F-7FCF-87F514A40953}"/>
                    </a:ext>
                  </a:extLst>
                </p:cNvPr>
                <p:cNvPicPr/>
                <p:nvPr/>
              </p:nvPicPr>
              <p:blipFill>
                <a:blip r:embed="rId1282"/>
                <a:stretch>
                  <a:fillRect/>
                </a:stretch>
              </p:blipFill>
              <p:spPr>
                <a:xfrm>
                  <a:off x="1383643" y="7663903"/>
                  <a:ext cx="91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83">
              <p14:nvContentPartPr>
                <p14:cNvPr id="788" name="Ink 787">
                  <a:extLst>
                    <a:ext uri="{FF2B5EF4-FFF2-40B4-BE49-F238E27FC236}">
                      <a16:creationId xmlns:a16="http://schemas.microsoft.com/office/drawing/2014/main" id="{9008AC11-45E5-2134-C7C9-1931EC30AECE}"/>
                    </a:ext>
                  </a:extLst>
                </p14:cNvPr>
                <p14:cNvContentPartPr/>
                <p14:nvPr/>
              </p14:nvContentPartPr>
              <p14:xfrm>
                <a:off x="1337923" y="7688743"/>
                <a:ext cx="208800" cy="73440"/>
              </p14:xfrm>
            </p:contentPart>
          </mc:Choice>
          <mc:Fallback>
            <p:pic>
              <p:nvPicPr>
                <p:cNvPr id="788" name="Ink 787">
                  <a:extLst>
                    <a:ext uri="{FF2B5EF4-FFF2-40B4-BE49-F238E27FC236}">
                      <a16:creationId xmlns:a16="http://schemas.microsoft.com/office/drawing/2014/main" id="{9008AC11-45E5-2134-C7C9-1931EC30AECE}"/>
                    </a:ext>
                  </a:extLst>
                </p:cNvPr>
                <p:cNvPicPr/>
                <p:nvPr/>
              </p:nvPicPr>
              <p:blipFill>
                <a:blip r:embed="rId1284"/>
                <a:stretch>
                  <a:fillRect/>
                </a:stretch>
              </p:blipFill>
              <p:spPr>
                <a:xfrm>
                  <a:off x="1320283" y="7671103"/>
                  <a:ext cx="2444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285">
              <p14:nvContentPartPr>
                <p14:cNvPr id="789" name="Ink 788">
                  <a:extLst>
                    <a:ext uri="{FF2B5EF4-FFF2-40B4-BE49-F238E27FC236}">
                      <a16:creationId xmlns:a16="http://schemas.microsoft.com/office/drawing/2014/main" id="{E8716D44-13EA-0F47-8A56-5AA05ED41430}"/>
                    </a:ext>
                  </a:extLst>
                </p14:cNvPr>
                <p14:cNvContentPartPr/>
                <p14:nvPr/>
              </p14:nvContentPartPr>
              <p14:xfrm>
                <a:off x="1267723" y="7798903"/>
                <a:ext cx="105840" cy="43200"/>
              </p14:xfrm>
            </p:contentPart>
          </mc:Choice>
          <mc:Fallback>
            <p:pic>
              <p:nvPicPr>
                <p:cNvPr id="789" name="Ink 788">
                  <a:extLst>
                    <a:ext uri="{FF2B5EF4-FFF2-40B4-BE49-F238E27FC236}">
                      <a16:creationId xmlns:a16="http://schemas.microsoft.com/office/drawing/2014/main" id="{E8716D44-13EA-0F47-8A56-5AA05ED41430}"/>
                    </a:ext>
                  </a:extLst>
                </p:cNvPr>
                <p:cNvPicPr/>
                <p:nvPr/>
              </p:nvPicPr>
              <p:blipFill>
                <a:blip r:embed="rId1286"/>
                <a:stretch>
                  <a:fillRect/>
                </a:stretch>
              </p:blipFill>
              <p:spPr>
                <a:xfrm>
                  <a:off x="1249723" y="7781263"/>
                  <a:ext cx="1414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87">
              <p14:nvContentPartPr>
                <p14:cNvPr id="790" name="Ink 789">
                  <a:extLst>
                    <a:ext uri="{FF2B5EF4-FFF2-40B4-BE49-F238E27FC236}">
                      <a16:creationId xmlns:a16="http://schemas.microsoft.com/office/drawing/2014/main" id="{B33C4340-08E4-0486-22FB-2A9066130885}"/>
                    </a:ext>
                  </a:extLst>
                </p14:cNvPr>
                <p14:cNvContentPartPr/>
                <p14:nvPr/>
              </p14:nvContentPartPr>
              <p14:xfrm>
                <a:off x="1210483" y="7607383"/>
                <a:ext cx="82440" cy="87480"/>
              </p14:xfrm>
            </p:contentPart>
          </mc:Choice>
          <mc:Fallback>
            <p:pic>
              <p:nvPicPr>
                <p:cNvPr id="790" name="Ink 789">
                  <a:extLst>
                    <a:ext uri="{FF2B5EF4-FFF2-40B4-BE49-F238E27FC236}">
                      <a16:creationId xmlns:a16="http://schemas.microsoft.com/office/drawing/2014/main" id="{B33C4340-08E4-0486-22FB-2A9066130885}"/>
                    </a:ext>
                  </a:extLst>
                </p:cNvPr>
                <p:cNvPicPr/>
                <p:nvPr/>
              </p:nvPicPr>
              <p:blipFill>
                <a:blip r:embed="rId1288"/>
                <a:stretch>
                  <a:fillRect/>
                </a:stretch>
              </p:blipFill>
              <p:spPr>
                <a:xfrm>
                  <a:off x="1192843" y="7589743"/>
                  <a:ext cx="1180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289">
              <p14:nvContentPartPr>
                <p14:cNvPr id="791" name="Ink 790">
                  <a:extLst>
                    <a:ext uri="{FF2B5EF4-FFF2-40B4-BE49-F238E27FC236}">
                      <a16:creationId xmlns:a16="http://schemas.microsoft.com/office/drawing/2014/main" id="{51F3984A-7C45-ADA6-603C-BC0F91A19285}"/>
                    </a:ext>
                  </a:extLst>
                </p14:cNvPr>
                <p14:cNvContentPartPr/>
                <p14:nvPr/>
              </p14:nvContentPartPr>
              <p14:xfrm>
                <a:off x="1103203" y="7325863"/>
                <a:ext cx="203400" cy="28440"/>
              </p14:xfrm>
            </p:contentPart>
          </mc:Choice>
          <mc:Fallback>
            <p:pic>
              <p:nvPicPr>
                <p:cNvPr id="791" name="Ink 790">
                  <a:extLst>
                    <a:ext uri="{FF2B5EF4-FFF2-40B4-BE49-F238E27FC236}">
                      <a16:creationId xmlns:a16="http://schemas.microsoft.com/office/drawing/2014/main" id="{51F3984A-7C45-ADA6-603C-BC0F91A19285}"/>
                    </a:ext>
                  </a:extLst>
                </p:cNvPr>
                <p:cNvPicPr/>
                <p:nvPr/>
              </p:nvPicPr>
              <p:blipFill>
                <a:blip r:embed="rId1290"/>
                <a:stretch>
                  <a:fillRect/>
                </a:stretch>
              </p:blipFill>
              <p:spPr>
                <a:xfrm>
                  <a:off x="1085203" y="7307863"/>
                  <a:ext cx="2390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291">
              <p14:nvContentPartPr>
                <p14:cNvPr id="792" name="Ink 791">
                  <a:extLst>
                    <a:ext uri="{FF2B5EF4-FFF2-40B4-BE49-F238E27FC236}">
                      <a16:creationId xmlns:a16="http://schemas.microsoft.com/office/drawing/2014/main" id="{66E3EED8-BF87-BCB8-E56A-ED9D21C7927D}"/>
                    </a:ext>
                  </a:extLst>
                </p14:cNvPr>
                <p14:cNvContentPartPr/>
                <p14:nvPr/>
              </p14:nvContentPartPr>
              <p14:xfrm>
                <a:off x="913843" y="7329823"/>
                <a:ext cx="275760" cy="21600"/>
              </p14:xfrm>
            </p:contentPart>
          </mc:Choice>
          <mc:Fallback>
            <p:pic>
              <p:nvPicPr>
                <p:cNvPr id="792" name="Ink 791">
                  <a:extLst>
                    <a:ext uri="{FF2B5EF4-FFF2-40B4-BE49-F238E27FC236}">
                      <a16:creationId xmlns:a16="http://schemas.microsoft.com/office/drawing/2014/main" id="{66E3EED8-BF87-BCB8-E56A-ED9D21C7927D}"/>
                    </a:ext>
                  </a:extLst>
                </p:cNvPr>
                <p:cNvPicPr/>
                <p:nvPr/>
              </p:nvPicPr>
              <p:blipFill>
                <a:blip r:embed="rId1292"/>
                <a:stretch>
                  <a:fillRect/>
                </a:stretch>
              </p:blipFill>
              <p:spPr>
                <a:xfrm>
                  <a:off x="896203" y="7312183"/>
                  <a:ext cx="3114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293">
              <p14:nvContentPartPr>
                <p14:cNvPr id="793" name="Ink 792">
                  <a:extLst>
                    <a:ext uri="{FF2B5EF4-FFF2-40B4-BE49-F238E27FC236}">
                      <a16:creationId xmlns:a16="http://schemas.microsoft.com/office/drawing/2014/main" id="{B4A55A38-21FD-212B-23A6-A26354530122}"/>
                    </a:ext>
                  </a:extLst>
                </p14:cNvPr>
                <p14:cNvContentPartPr/>
                <p14:nvPr/>
              </p14:nvContentPartPr>
              <p14:xfrm>
                <a:off x="1121563" y="7351423"/>
                <a:ext cx="126000" cy="104040"/>
              </p14:xfrm>
            </p:contentPart>
          </mc:Choice>
          <mc:Fallback>
            <p:pic>
              <p:nvPicPr>
                <p:cNvPr id="793" name="Ink 792">
                  <a:extLst>
                    <a:ext uri="{FF2B5EF4-FFF2-40B4-BE49-F238E27FC236}">
                      <a16:creationId xmlns:a16="http://schemas.microsoft.com/office/drawing/2014/main" id="{B4A55A38-21FD-212B-23A6-A26354530122}"/>
                    </a:ext>
                  </a:extLst>
                </p:cNvPr>
                <p:cNvPicPr/>
                <p:nvPr/>
              </p:nvPicPr>
              <p:blipFill>
                <a:blip r:embed="rId1294"/>
                <a:stretch>
                  <a:fillRect/>
                </a:stretch>
              </p:blipFill>
              <p:spPr>
                <a:xfrm>
                  <a:off x="1103563" y="7333423"/>
                  <a:ext cx="1616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295">
              <p14:nvContentPartPr>
                <p14:cNvPr id="794" name="Ink 793">
                  <a:extLst>
                    <a:ext uri="{FF2B5EF4-FFF2-40B4-BE49-F238E27FC236}">
                      <a16:creationId xmlns:a16="http://schemas.microsoft.com/office/drawing/2014/main" id="{A44E3CB8-5D52-008B-ADF7-B5C49FAE6039}"/>
                    </a:ext>
                  </a:extLst>
                </p14:cNvPr>
                <p14:cNvContentPartPr/>
                <p14:nvPr/>
              </p14:nvContentPartPr>
              <p14:xfrm>
                <a:off x="1119403" y="7523143"/>
                <a:ext cx="81720" cy="61560"/>
              </p14:xfrm>
            </p:contentPart>
          </mc:Choice>
          <mc:Fallback>
            <p:pic>
              <p:nvPicPr>
                <p:cNvPr id="794" name="Ink 793">
                  <a:extLst>
                    <a:ext uri="{FF2B5EF4-FFF2-40B4-BE49-F238E27FC236}">
                      <a16:creationId xmlns:a16="http://schemas.microsoft.com/office/drawing/2014/main" id="{A44E3CB8-5D52-008B-ADF7-B5C49FAE6039}"/>
                    </a:ext>
                  </a:extLst>
                </p:cNvPr>
                <p:cNvPicPr/>
                <p:nvPr/>
              </p:nvPicPr>
              <p:blipFill>
                <a:blip r:embed="rId1296"/>
                <a:stretch>
                  <a:fillRect/>
                </a:stretch>
              </p:blipFill>
              <p:spPr>
                <a:xfrm>
                  <a:off x="1101403" y="7505143"/>
                  <a:ext cx="117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97">
              <p14:nvContentPartPr>
                <p14:cNvPr id="796" name="Ink 795">
                  <a:extLst>
                    <a:ext uri="{FF2B5EF4-FFF2-40B4-BE49-F238E27FC236}">
                      <a16:creationId xmlns:a16="http://schemas.microsoft.com/office/drawing/2014/main" id="{D5954834-A5FF-6F3F-4A7B-CB732391EEFC}"/>
                    </a:ext>
                  </a:extLst>
                </p14:cNvPr>
                <p14:cNvContentPartPr/>
                <p14:nvPr/>
              </p14:nvContentPartPr>
              <p14:xfrm>
                <a:off x="1206523" y="7699611"/>
                <a:ext cx="77760" cy="4680"/>
              </p14:xfrm>
            </p:contentPart>
          </mc:Choice>
          <mc:Fallback>
            <p:pic>
              <p:nvPicPr>
                <p:cNvPr id="796" name="Ink 795">
                  <a:extLst>
                    <a:ext uri="{FF2B5EF4-FFF2-40B4-BE49-F238E27FC236}">
                      <a16:creationId xmlns:a16="http://schemas.microsoft.com/office/drawing/2014/main" id="{D5954834-A5FF-6F3F-4A7B-CB732391EEFC}"/>
                    </a:ext>
                  </a:extLst>
                </p:cNvPr>
                <p:cNvPicPr/>
                <p:nvPr/>
              </p:nvPicPr>
              <p:blipFill>
                <a:blip r:embed="rId1298"/>
                <a:stretch>
                  <a:fillRect/>
                </a:stretch>
              </p:blipFill>
              <p:spPr>
                <a:xfrm>
                  <a:off x="1188883" y="7681611"/>
                  <a:ext cx="1134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299">
              <p14:nvContentPartPr>
                <p14:cNvPr id="797" name="Ink 796">
                  <a:extLst>
                    <a:ext uri="{FF2B5EF4-FFF2-40B4-BE49-F238E27FC236}">
                      <a16:creationId xmlns:a16="http://schemas.microsoft.com/office/drawing/2014/main" id="{78F2BCA8-90FE-FD65-F54C-BF4A7285880E}"/>
                    </a:ext>
                  </a:extLst>
                </p14:cNvPr>
                <p14:cNvContentPartPr/>
                <p14:nvPr/>
              </p14:nvContentPartPr>
              <p14:xfrm>
                <a:off x="1183843" y="7713651"/>
                <a:ext cx="84600" cy="68400"/>
              </p14:xfrm>
            </p:contentPart>
          </mc:Choice>
          <mc:Fallback>
            <p:pic>
              <p:nvPicPr>
                <p:cNvPr id="797" name="Ink 796">
                  <a:extLst>
                    <a:ext uri="{FF2B5EF4-FFF2-40B4-BE49-F238E27FC236}">
                      <a16:creationId xmlns:a16="http://schemas.microsoft.com/office/drawing/2014/main" id="{78F2BCA8-90FE-FD65-F54C-BF4A7285880E}"/>
                    </a:ext>
                  </a:extLst>
                </p:cNvPr>
                <p:cNvPicPr/>
                <p:nvPr/>
              </p:nvPicPr>
              <p:blipFill>
                <a:blip r:embed="rId1300"/>
                <a:stretch>
                  <a:fillRect/>
                </a:stretch>
              </p:blipFill>
              <p:spPr>
                <a:xfrm>
                  <a:off x="1166203" y="7696011"/>
                  <a:ext cx="1202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301">
              <p14:nvContentPartPr>
                <p14:cNvPr id="799" name="Ink 798">
                  <a:extLst>
                    <a:ext uri="{FF2B5EF4-FFF2-40B4-BE49-F238E27FC236}">
                      <a16:creationId xmlns:a16="http://schemas.microsoft.com/office/drawing/2014/main" id="{E0318EBC-DA65-BD38-A390-A535CDFFA1D1}"/>
                    </a:ext>
                  </a:extLst>
                </p14:cNvPr>
                <p14:cNvContentPartPr/>
                <p14:nvPr/>
              </p14:nvContentPartPr>
              <p14:xfrm>
                <a:off x="1214083" y="7810851"/>
                <a:ext cx="349560" cy="140760"/>
              </p14:xfrm>
            </p:contentPart>
          </mc:Choice>
          <mc:Fallback>
            <p:pic>
              <p:nvPicPr>
                <p:cNvPr id="799" name="Ink 798">
                  <a:extLst>
                    <a:ext uri="{FF2B5EF4-FFF2-40B4-BE49-F238E27FC236}">
                      <a16:creationId xmlns:a16="http://schemas.microsoft.com/office/drawing/2014/main" id="{E0318EBC-DA65-BD38-A390-A535CDFFA1D1}"/>
                    </a:ext>
                  </a:extLst>
                </p:cNvPr>
                <p:cNvPicPr/>
                <p:nvPr/>
              </p:nvPicPr>
              <p:blipFill>
                <a:blip r:embed="rId1302"/>
                <a:stretch>
                  <a:fillRect/>
                </a:stretch>
              </p:blipFill>
              <p:spPr>
                <a:xfrm>
                  <a:off x="1196083" y="7792851"/>
                  <a:ext cx="3852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303">
              <p14:nvContentPartPr>
                <p14:cNvPr id="800" name="Ink 799">
                  <a:extLst>
                    <a:ext uri="{FF2B5EF4-FFF2-40B4-BE49-F238E27FC236}">
                      <a16:creationId xmlns:a16="http://schemas.microsoft.com/office/drawing/2014/main" id="{DF9ECFFD-EF11-6B7E-7724-B9030D558D35}"/>
                    </a:ext>
                  </a:extLst>
                </p14:cNvPr>
                <p14:cNvContentPartPr/>
                <p14:nvPr/>
              </p14:nvContentPartPr>
              <p14:xfrm>
                <a:off x="1277443" y="7936851"/>
                <a:ext cx="34200" cy="18000"/>
              </p14:xfrm>
            </p:contentPart>
          </mc:Choice>
          <mc:Fallback>
            <p:pic>
              <p:nvPicPr>
                <p:cNvPr id="800" name="Ink 799">
                  <a:extLst>
                    <a:ext uri="{FF2B5EF4-FFF2-40B4-BE49-F238E27FC236}">
                      <a16:creationId xmlns:a16="http://schemas.microsoft.com/office/drawing/2014/main" id="{DF9ECFFD-EF11-6B7E-7724-B9030D558D35}"/>
                    </a:ext>
                  </a:extLst>
                </p:cNvPr>
                <p:cNvPicPr/>
                <p:nvPr/>
              </p:nvPicPr>
              <p:blipFill>
                <a:blip r:embed="rId1304"/>
                <a:stretch>
                  <a:fillRect/>
                </a:stretch>
              </p:blipFill>
              <p:spPr>
                <a:xfrm>
                  <a:off x="1259803" y="7919211"/>
                  <a:ext cx="698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305">
              <p14:nvContentPartPr>
                <p14:cNvPr id="801" name="Ink 800">
                  <a:extLst>
                    <a:ext uri="{FF2B5EF4-FFF2-40B4-BE49-F238E27FC236}">
                      <a16:creationId xmlns:a16="http://schemas.microsoft.com/office/drawing/2014/main" id="{B95A8844-234F-FB22-D6D1-545CFF5BADB0}"/>
                    </a:ext>
                  </a:extLst>
                </p14:cNvPr>
                <p14:cNvContentPartPr/>
                <p14:nvPr/>
              </p14:nvContentPartPr>
              <p14:xfrm>
                <a:off x="1278523" y="7945491"/>
                <a:ext cx="61920" cy="37440"/>
              </p14:xfrm>
            </p:contentPart>
          </mc:Choice>
          <mc:Fallback>
            <p:pic>
              <p:nvPicPr>
                <p:cNvPr id="801" name="Ink 800">
                  <a:extLst>
                    <a:ext uri="{FF2B5EF4-FFF2-40B4-BE49-F238E27FC236}">
                      <a16:creationId xmlns:a16="http://schemas.microsoft.com/office/drawing/2014/main" id="{B95A8844-234F-FB22-D6D1-545CFF5BADB0}"/>
                    </a:ext>
                  </a:extLst>
                </p:cNvPr>
                <p:cNvPicPr/>
                <p:nvPr/>
              </p:nvPicPr>
              <p:blipFill>
                <a:blip r:embed="rId1306"/>
                <a:stretch>
                  <a:fillRect/>
                </a:stretch>
              </p:blipFill>
              <p:spPr>
                <a:xfrm>
                  <a:off x="1260523" y="7927491"/>
                  <a:ext cx="975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307">
              <p14:nvContentPartPr>
                <p14:cNvPr id="802" name="Ink 801">
                  <a:extLst>
                    <a:ext uri="{FF2B5EF4-FFF2-40B4-BE49-F238E27FC236}">
                      <a16:creationId xmlns:a16="http://schemas.microsoft.com/office/drawing/2014/main" id="{B8E2B9DF-00B9-7C22-005F-14324D6C6693}"/>
                    </a:ext>
                  </a:extLst>
                </p14:cNvPr>
                <p14:cNvContentPartPr/>
                <p14:nvPr/>
              </p14:nvContentPartPr>
              <p14:xfrm>
                <a:off x="1254763" y="7985091"/>
                <a:ext cx="56160" cy="41400"/>
              </p14:xfrm>
            </p:contentPart>
          </mc:Choice>
          <mc:Fallback>
            <p:pic>
              <p:nvPicPr>
                <p:cNvPr id="802" name="Ink 801">
                  <a:extLst>
                    <a:ext uri="{FF2B5EF4-FFF2-40B4-BE49-F238E27FC236}">
                      <a16:creationId xmlns:a16="http://schemas.microsoft.com/office/drawing/2014/main" id="{B8E2B9DF-00B9-7C22-005F-14324D6C6693}"/>
                    </a:ext>
                  </a:extLst>
                </p:cNvPr>
                <p:cNvPicPr/>
                <p:nvPr/>
              </p:nvPicPr>
              <p:blipFill>
                <a:blip r:embed="rId1308"/>
                <a:stretch>
                  <a:fillRect/>
                </a:stretch>
              </p:blipFill>
              <p:spPr>
                <a:xfrm>
                  <a:off x="1237123" y="7967451"/>
                  <a:ext cx="91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309">
              <p14:nvContentPartPr>
                <p14:cNvPr id="803" name="Ink 802">
                  <a:extLst>
                    <a:ext uri="{FF2B5EF4-FFF2-40B4-BE49-F238E27FC236}">
                      <a16:creationId xmlns:a16="http://schemas.microsoft.com/office/drawing/2014/main" id="{3FDD0A25-D27C-1ED9-6092-69E9ECD590DA}"/>
                    </a:ext>
                  </a:extLst>
                </p14:cNvPr>
                <p14:cNvContentPartPr/>
                <p14:nvPr/>
              </p14:nvContentPartPr>
              <p14:xfrm>
                <a:off x="1217323" y="8048811"/>
                <a:ext cx="106200" cy="105480"/>
              </p14:xfrm>
            </p:contentPart>
          </mc:Choice>
          <mc:Fallback>
            <p:pic>
              <p:nvPicPr>
                <p:cNvPr id="803" name="Ink 802">
                  <a:extLst>
                    <a:ext uri="{FF2B5EF4-FFF2-40B4-BE49-F238E27FC236}">
                      <a16:creationId xmlns:a16="http://schemas.microsoft.com/office/drawing/2014/main" id="{3FDD0A25-D27C-1ED9-6092-69E9ECD590DA}"/>
                    </a:ext>
                  </a:extLst>
                </p:cNvPr>
                <p:cNvPicPr/>
                <p:nvPr/>
              </p:nvPicPr>
              <p:blipFill>
                <a:blip r:embed="rId1310"/>
                <a:stretch>
                  <a:fillRect/>
                </a:stretch>
              </p:blipFill>
              <p:spPr>
                <a:xfrm>
                  <a:off x="1199683" y="8030811"/>
                  <a:ext cx="1418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11">
              <p14:nvContentPartPr>
                <p14:cNvPr id="804" name="Ink 803">
                  <a:extLst>
                    <a:ext uri="{FF2B5EF4-FFF2-40B4-BE49-F238E27FC236}">
                      <a16:creationId xmlns:a16="http://schemas.microsoft.com/office/drawing/2014/main" id="{92F5EA7B-C46D-FB05-68BD-F3B16B301281}"/>
                    </a:ext>
                  </a:extLst>
                </p14:cNvPr>
                <p14:cNvContentPartPr/>
                <p14:nvPr/>
              </p14:nvContentPartPr>
              <p14:xfrm>
                <a:off x="1631683" y="7667571"/>
                <a:ext cx="136800" cy="178200"/>
              </p14:xfrm>
            </p:contentPart>
          </mc:Choice>
          <mc:Fallback>
            <p:pic>
              <p:nvPicPr>
                <p:cNvPr id="804" name="Ink 803">
                  <a:extLst>
                    <a:ext uri="{FF2B5EF4-FFF2-40B4-BE49-F238E27FC236}">
                      <a16:creationId xmlns:a16="http://schemas.microsoft.com/office/drawing/2014/main" id="{92F5EA7B-C46D-FB05-68BD-F3B16B301281}"/>
                    </a:ext>
                  </a:extLst>
                </p:cNvPr>
                <p:cNvPicPr/>
                <p:nvPr/>
              </p:nvPicPr>
              <p:blipFill>
                <a:blip r:embed="rId1312"/>
                <a:stretch>
                  <a:fillRect/>
                </a:stretch>
              </p:blipFill>
              <p:spPr>
                <a:xfrm>
                  <a:off x="1613683" y="7649931"/>
                  <a:ext cx="1724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313">
              <p14:nvContentPartPr>
                <p14:cNvPr id="805" name="Ink 804">
                  <a:extLst>
                    <a:ext uri="{FF2B5EF4-FFF2-40B4-BE49-F238E27FC236}">
                      <a16:creationId xmlns:a16="http://schemas.microsoft.com/office/drawing/2014/main" id="{1947EED6-C19B-82B5-A340-6CE68D957E79}"/>
                    </a:ext>
                  </a:extLst>
                </p14:cNvPr>
                <p14:cNvContentPartPr/>
                <p14:nvPr/>
              </p14:nvContentPartPr>
              <p14:xfrm>
                <a:off x="1695763" y="7429611"/>
                <a:ext cx="9720" cy="5040"/>
              </p14:xfrm>
            </p:contentPart>
          </mc:Choice>
          <mc:Fallback>
            <p:pic>
              <p:nvPicPr>
                <p:cNvPr id="805" name="Ink 804">
                  <a:extLst>
                    <a:ext uri="{FF2B5EF4-FFF2-40B4-BE49-F238E27FC236}">
                      <a16:creationId xmlns:a16="http://schemas.microsoft.com/office/drawing/2014/main" id="{1947EED6-C19B-82B5-A340-6CE68D957E79}"/>
                    </a:ext>
                  </a:extLst>
                </p:cNvPr>
                <p:cNvPicPr/>
                <p:nvPr/>
              </p:nvPicPr>
              <p:blipFill>
                <a:blip r:embed="rId1314"/>
                <a:stretch>
                  <a:fillRect/>
                </a:stretch>
              </p:blipFill>
              <p:spPr>
                <a:xfrm>
                  <a:off x="1678123" y="7411611"/>
                  <a:ext cx="45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315">
              <p14:nvContentPartPr>
                <p14:cNvPr id="806" name="Ink 805">
                  <a:extLst>
                    <a:ext uri="{FF2B5EF4-FFF2-40B4-BE49-F238E27FC236}">
                      <a16:creationId xmlns:a16="http://schemas.microsoft.com/office/drawing/2014/main" id="{3F4C6E21-6829-8F51-557F-6603BBA778CF}"/>
                    </a:ext>
                  </a:extLst>
                </p14:cNvPr>
                <p14:cNvContentPartPr/>
                <p14:nvPr/>
              </p14:nvContentPartPr>
              <p14:xfrm>
                <a:off x="1653283" y="7398651"/>
                <a:ext cx="130320" cy="55800"/>
              </p14:xfrm>
            </p:contentPart>
          </mc:Choice>
          <mc:Fallback>
            <p:pic>
              <p:nvPicPr>
                <p:cNvPr id="806" name="Ink 805">
                  <a:extLst>
                    <a:ext uri="{FF2B5EF4-FFF2-40B4-BE49-F238E27FC236}">
                      <a16:creationId xmlns:a16="http://schemas.microsoft.com/office/drawing/2014/main" id="{3F4C6E21-6829-8F51-557F-6603BBA778CF}"/>
                    </a:ext>
                  </a:extLst>
                </p:cNvPr>
                <p:cNvPicPr/>
                <p:nvPr/>
              </p:nvPicPr>
              <p:blipFill>
                <a:blip r:embed="rId1316"/>
                <a:stretch>
                  <a:fillRect/>
                </a:stretch>
              </p:blipFill>
              <p:spPr>
                <a:xfrm>
                  <a:off x="1635283" y="7380651"/>
                  <a:ext cx="1659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317">
              <p14:nvContentPartPr>
                <p14:cNvPr id="807" name="Ink 806">
                  <a:extLst>
                    <a:ext uri="{FF2B5EF4-FFF2-40B4-BE49-F238E27FC236}">
                      <a16:creationId xmlns:a16="http://schemas.microsoft.com/office/drawing/2014/main" id="{0DF71F45-4ECA-3790-743C-9847074DE77A}"/>
                    </a:ext>
                  </a:extLst>
                </p14:cNvPr>
                <p14:cNvContentPartPr/>
                <p14:nvPr/>
              </p14:nvContentPartPr>
              <p14:xfrm>
                <a:off x="1646443" y="7413051"/>
                <a:ext cx="64080" cy="22320"/>
              </p14:xfrm>
            </p:contentPart>
          </mc:Choice>
          <mc:Fallback>
            <p:pic>
              <p:nvPicPr>
                <p:cNvPr id="807" name="Ink 806">
                  <a:extLst>
                    <a:ext uri="{FF2B5EF4-FFF2-40B4-BE49-F238E27FC236}">
                      <a16:creationId xmlns:a16="http://schemas.microsoft.com/office/drawing/2014/main" id="{0DF71F45-4ECA-3790-743C-9847074DE77A}"/>
                    </a:ext>
                  </a:extLst>
                </p:cNvPr>
                <p:cNvPicPr/>
                <p:nvPr/>
              </p:nvPicPr>
              <p:blipFill>
                <a:blip r:embed="rId1318"/>
                <a:stretch>
                  <a:fillRect/>
                </a:stretch>
              </p:blipFill>
              <p:spPr>
                <a:xfrm>
                  <a:off x="1628803" y="7395411"/>
                  <a:ext cx="99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319">
              <p14:nvContentPartPr>
                <p14:cNvPr id="808" name="Ink 807">
                  <a:extLst>
                    <a:ext uri="{FF2B5EF4-FFF2-40B4-BE49-F238E27FC236}">
                      <a16:creationId xmlns:a16="http://schemas.microsoft.com/office/drawing/2014/main" id="{EE50A2F1-E183-284B-0440-8917E032ABAE}"/>
                    </a:ext>
                  </a:extLst>
                </p14:cNvPr>
                <p14:cNvContentPartPr/>
                <p14:nvPr/>
              </p14:nvContentPartPr>
              <p14:xfrm>
                <a:off x="1635643" y="7415211"/>
                <a:ext cx="78840" cy="44640"/>
              </p14:xfrm>
            </p:contentPart>
          </mc:Choice>
          <mc:Fallback>
            <p:pic>
              <p:nvPicPr>
                <p:cNvPr id="808" name="Ink 807">
                  <a:extLst>
                    <a:ext uri="{FF2B5EF4-FFF2-40B4-BE49-F238E27FC236}">
                      <a16:creationId xmlns:a16="http://schemas.microsoft.com/office/drawing/2014/main" id="{EE50A2F1-E183-284B-0440-8917E032ABAE}"/>
                    </a:ext>
                  </a:extLst>
                </p:cNvPr>
                <p:cNvPicPr/>
                <p:nvPr/>
              </p:nvPicPr>
              <p:blipFill>
                <a:blip r:embed="rId1320"/>
                <a:stretch>
                  <a:fillRect/>
                </a:stretch>
              </p:blipFill>
              <p:spPr>
                <a:xfrm>
                  <a:off x="1617643" y="7397571"/>
                  <a:ext cx="1144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321">
              <p14:nvContentPartPr>
                <p14:cNvPr id="809" name="Ink 808">
                  <a:extLst>
                    <a:ext uri="{FF2B5EF4-FFF2-40B4-BE49-F238E27FC236}">
                      <a16:creationId xmlns:a16="http://schemas.microsoft.com/office/drawing/2014/main" id="{8864D147-97AA-CFB1-2E4B-64FCFF628554}"/>
                    </a:ext>
                  </a:extLst>
                </p14:cNvPr>
                <p14:cNvContentPartPr/>
                <p14:nvPr/>
              </p14:nvContentPartPr>
              <p14:xfrm>
                <a:off x="1671283" y="7471011"/>
                <a:ext cx="8280" cy="9360"/>
              </p14:xfrm>
            </p:contentPart>
          </mc:Choice>
          <mc:Fallback>
            <p:pic>
              <p:nvPicPr>
                <p:cNvPr id="809" name="Ink 808">
                  <a:extLst>
                    <a:ext uri="{FF2B5EF4-FFF2-40B4-BE49-F238E27FC236}">
                      <a16:creationId xmlns:a16="http://schemas.microsoft.com/office/drawing/2014/main" id="{8864D147-97AA-CFB1-2E4B-64FCFF628554}"/>
                    </a:ext>
                  </a:extLst>
                </p:cNvPr>
                <p:cNvPicPr/>
                <p:nvPr/>
              </p:nvPicPr>
              <p:blipFill>
                <a:blip r:embed="rId1322"/>
                <a:stretch>
                  <a:fillRect/>
                </a:stretch>
              </p:blipFill>
              <p:spPr>
                <a:xfrm>
                  <a:off x="1653643" y="7453011"/>
                  <a:ext cx="439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23">
              <p14:nvContentPartPr>
                <p14:cNvPr id="810" name="Ink 809">
                  <a:extLst>
                    <a:ext uri="{FF2B5EF4-FFF2-40B4-BE49-F238E27FC236}">
                      <a16:creationId xmlns:a16="http://schemas.microsoft.com/office/drawing/2014/main" id="{92F88314-04B7-7DF0-C8D6-376D2F8BCCA9}"/>
                    </a:ext>
                  </a:extLst>
                </p14:cNvPr>
                <p14:cNvContentPartPr/>
                <p14:nvPr/>
              </p14:nvContentPartPr>
              <p14:xfrm>
                <a:off x="1605403" y="7499811"/>
                <a:ext cx="29160" cy="11160"/>
              </p14:xfrm>
            </p:contentPart>
          </mc:Choice>
          <mc:Fallback>
            <p:pic>
              <p:nvPicPr>
                <p:cNvPr id="810" name="Ink 809">
                  <a:extLst>
                    <a:ext uri="{FF2B5EF4-FFF2-40B4-BE49-F238E27FC236}">
                      <a16:creationId xmlns:a16="http://schemas.microsoft.com/office/drawing/2014/main" id="{92F88314-04B7-7DF0-C8D6-376D2F8BCCA9}"/>
                    </a:ext>
                  </a:extLst>
                </p:cNvPr>
                <p:cNvPicPr/>
                <p:nvPr/>
              </p:nvPicPr>
              <p:blipFill>
                <a:blip r:embed="rId1324"/>
                <a:stretch>
                  <a:fillRect/>
                </a:stretch>
              </p:blipFill>
              <p:spPr>
                <a:xfrm>
                  <a:off x="1587763" y="7481811"/>
                  <a:ext cx="64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25">
              <p14:nvContentPartPr>
                <p14:cNvPr id="811" name="Ink 810">
                  <a:extLst>
                    <a:ext uri="{FF2B5EF4-FFF2-40B4-BE49-F238E27FC236}">
                      <a16:creationId xmlns:a16="http://schemas.microsoft.com/office/drawing/2014/main" id="{B9CBD8C0-5EAC-EFF8-9E10-5189C5501DD2}"/>
                    </a:ext>
                  </a:extLst>
                </p14:cNvPr>
                <p14:cNvContentPartPr/>
                <p14:nvPr/>
              </p14:nvContentPartPr>
              <p14:xfrm>
                <a:off x="1664083" y="7504491"/>
                <a:ext cx="8280" cy="720"/>
              </p14:xfrm>
            </p:contentPart>
          </mc:Choice>
          <mc:Fallback>
            <p:pic>
              <p:nvPicPr>
                <p:cNvPr id="811" name="Ink 810">
                  <a:extLst>
                    <a:ext uri="{FF2B5EF4-FFF2-40B4-BE49-F238E27FC236}">
                      <a16:creationId xmlns:a16="http://schemas.microsoft.com/office/drawing/2014/main" id="{B9CBD8C0-5EAC-EFF8-9E10-5189C5501DD2}"/>
                    </a:ext>
                  </a:extLst>
                </p:cNvPr>
                <p:cNvPicPr/>
                <p:nvPr/>
              </p:nvPicPr>
              <p:blipFill>
                <a:blip r:embed="rId1326"/>
                <a:stretch>
                  <a:fillRect/>
                </a:stretch>
              </p:blipFill>
              <p:spPr>
                <a:xfrm>
                  <a:off x="1646083" y="7486491"/>
                  <a:ext cx="43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327">
              <p14:nvContentPartPr>
                <p14:cNvPr id="812" name="Ink 811">
                  <a:extLst>
                    <a:ext uri="{FF2B5EF4-FFF2-40B4-BE49-F238E27FC236}">
                      <a16:creationId xmlns:a16="http://schemas.microsoft.com/office/drawing/2014/main" id="{9397825B-2031-E897-BD51-058C4B44EF52}"/>
                    </a:ext>
                  </a:extLst>
                </p14:cNvPr>
                <p14:cNvContentPartPr/>
                <p14:nvPr/>
              </p14:nvContentPartPr>
              <p14:xfrm>
                <a:off x="1487683" y="7528611"/>
                <a:ext cx="121320" cy="45000"/>
              </p14:xfrm>
            </p:contentPart>
          </mc:Choice>
          <mc:Fallback>
            <p:pic>
              <p:nvPicPr>
                <p:cNvPr id="812" name="Ink 811">
                  <a:extLst>
                    <a:ext uri="{FF2B5EF4-FFF2-40B4-BE49-F238E27FC236}">
                      <a16:creationId xmlns:a16="http://schemas.microsoft.com/office/drawing/2014/main" id="{9397825B-2031-E897-BD51-058C4B44EF52}"/>
                    </a:ext>
                  </a:extLst>
                </p:cNvPr>
                <p:cNvPicPr/>
                <p:nvPr/>
              </p:nvPicPr>
              <p:blipFill>
                <a:blip r:embed="rId1328"/>
                <a:stretch>
                  <a:fillRect/>
                </a:stretch>
              </p:blipFill>
              <p:spPr>
                <a:xfrm>
                  <a:off x="1469683" y="7510611"/>
                  <a:ext cx="1569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329">
              <p14:nvContentPartPr>
                <p14:cNvPr id="813" name="Ink 812">
                  <a:extLst>
                    <a:ext uri="{FF2B5EF4-FFF2-40B4-BE49-F238E27FC236}">
                      <a16:creationId xmlns:a16="http://schemas.microsoft.com/office/drawing/2014/main" id="{0BDDFB9F-B181-1715-F470-13DB6460ADBA}"/>
                    </a:ext>
                  </a:extLst>
                </p14:cNvPr>
                <p14:cNvContentPartPr/>
                <p14:nvPr/>
              </p14:nvContentPartPr>
              <p14:xfrm>
                <a:off x="1725643" y="7470651"/>
                <a:ext cx="16920" cy="5760"/>
              </p14:xfrm>
            </p:contentPart>
          </mc:Choice>
          <mc:Fallback>
            <p:pic>
              <p:nvPicPr>
                <p:cNvPr id="813" name="Ink 812">
                  <a:extLst>
                    <a:ext uri="{FF2B5EF4-FFF2-40B4-BE49-F238E27FC236}">
                      <a16:creationId xmlns:a16="http://schemas.microsoft.com/office/drawing/2014/main" id="{0BDDFB9F-B181-1715-F470-13DB6460ADBA}"/>
                    </a:ext>
                  </a:extLst>
                </p:cNvPr>
                <p:cNvPicPr/>
                <p:nvPr/>
              </p:nvPicPr>
              <p:blipFill>
                <a:blip r:embed="rId1330"/>
                <a:stretch>
                  <a:fillRect/>
                </a:stretch>
              </p:blipFill>
              <p:spPr>
                <a:xfrm>
                  <a:off x="1708003" y="7452651"/>
                  <a:ext cx="525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31">
              <p14:nvContentPartPr>
                <p14:cNvPr id="814" name="Ink 813">
                  <a:extLst>
                    <a:ext uri="{FF2B5EF4-FFF2-40B4-BE49-F238E27FC236}">
                      <a16:creationId xmlns:a16="http://schemas.microsoft.com/office/drawing/2014/main" id="{826DAF58-673E-89FB-FD41-B6F1AAEC6B12}"/>
                    </a:ext>
                  </a:extLst>
                </p14:cNvPr>
                <p14:cNvContentPartPr/>
                <p14:nvPr/>
              </p14:nvContentPartPr>
              <p14:xfrm>
                <a:off x="1628803" y="7462731"/>
                <a:ext cx="118080" cy="56520"/>
              </p14:xfrm>
            </p:contentPart>
          </mc:Choice>
          <mc:Fallback>
            <p:pic>
              <p:nvPicPr>
                <p:cNvPr id="814" name="Ink 813">
                  <a:extLst>
                    <a:ext uri="{FF2B5EF4-FFF2-40B4-BE49-F238E27FC236}">
                      <a16:creationId xmlns:a16="http://schemas.microsoft.com/office/drawing/2014/main" id="{826DAF58-673E-89FB-FD41-B6F1AAEC6B12}"/>
                    </a:ext>
                  </a:extLst>
                </p:cNvPr>
                <p:cNvPicPr/>
                <p:nvPr/>
              </p:nvPicPr>
              <p:blipFill>
                <a:blip r:embed="rId1332"/>
                <a:stretch>
                  <a:fillRect/>
                </a:stretch>
              </p:blipFill>
              <p:spPr>
                <a:xfrm>
                  <a:off x="1611163" y="7444731"/>
                  <a:ext cx="153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33">
              <p14:nvContentPartPr>
                <p14:cNvPr id="815" name="Ink 814">
                  <a:extLst>
                    <a:ext uri="{FF2B5EF4-FFF2-40B4-BE49-F238E27FC236}">
                      <a16:creationId xmlns:a16="http://schemas.microsoft.com/office/drawing/2014/main" id="{2666AB0E-E858-578F-3F41-060E6BC06656}"/>
                    </a:ext>
                  </a:extLst>
                </p14:cNvPr>
                <p14:cNvContentPartPr/>
                <p14:nvPr/>
              </p14:nvContentPartPr>
              <p14:xfrm>
                <a:off x="1602523" y="7495131"/>
                <a:ext cx="126360" cy="50400"/>
              </p14:xfrm>
            </p:contentPart>
          </mc:Choice>
          <mc:Fallback>
            <p:pic>
              <p:nvPicPr>
                <p:cNvPr id="815" name="Ink 814">
                  <a:extLst>
                    <a:ext uri="{FF2B5EF4-FFF2-40B4-BE49-F238E27FC236}">
                      <a16:creationId xmlns:a16="http://schemas.microsoft.com/office/drawing/2014/main" id="{2666AB0E-E858-578F-3F41-060E6BC06656}"/>
                    </a:ext>
                  </a:extLst>
                </p:cNvPr>
                <p:cNvPicPr/>
                <p:nvPr/>
              </p:nvPicPr>
              <p:blipFill>
                <a:blip r:embed="rId1334"/>
                <a:stretch>
                  <a:fillRect/>
                </a:stretch>
              </p:blipFill>
              <p:spPr>
                <a:xfrm>
                  <a:off x="1584883" y="7477491"/>
                  <a:ext cx="162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335">
              <p14:nvContentPartPr>
                <p14:cNvPr id="816" name="Ink 815">
                  <a:extLst>
                    <a:ext uri="{FF2B5EF4-FFF2-40B4-BE49-F238E27FC236}">
                      <a16:creationId xmlns:a16="http://schemas.microsoft.com/office/drawing/2014/main" id="{F2FC1B65-2674-DAE5-CBED-C3D06F2270C6}"/>
                    </a:ext>
                  </a:extLst>
                </p14:cNvPr>
                <p14:cNvContentPartPr/>
                <p14:nvPr/>
              </p14:nvContentPartPr>
              <p14:xfrm>
                <a:off x="1644283" y="7540851"/>
                <a:ext cx="51120" cy="24480"/>
              </p14:xfrm>
            </p:contentPart>
          </mc:Choice>
          <mc:Fallback>
            <p:pic>
              <p:nvPicPr>
                <p:cNvPr id="816" name="Ink 815">
                  <a:extLst>
                    <a:ext uri="{FF2B5EF4-FFF2-40B4-BE49-F238E27FC236}">
                      <a16:creationId xmlns:a16="http://schemas.microsoft.com/office/drawing/2014/main" id="{F2FC1B65-2674-DAE5-CBED-C3D06F2270C6}"/>
                    </a:ext>
                  </a:extLst>
                </p:cNvPr>
                <p:cNvPicPr/>
                <p:nvPr/>
              </p:nvPicPr>
              <p:blipFill>
                <a:blip r:embed="rId1336"/>
                <a:stretch>
                  <a:fillRect/>
                </a:stretch>
              </p:blipFill>
              <p:spPr>
                <a:xfrm>
                  <a:off x="1626643" y="7523211"/>
                  <a:ext cx="867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337">
              <p14:nvContentPartPr>
                <p14:cNvPr id="817" name="Ink 816">
                  <a:extLst>
                    <a:ext uri="{FF2B5EF4-FFF2-40B4-BE49-F238E27FC236}">
                      <a16:creationId xmlns:a16="http://schemas.microsoft.com/office/drawing/2014/main" id="{F7D3E012-952A-9A92-5AF0-D9737B03E700}"/>
                    </a:ext>
                  </a:extLst>
                </p14:cNvPr>
                <p14:cNvContentPartPr/>
                <p14:nvPr/>
              </p14:nvContentPartPr>
              <p14:xfrm>
                <a:off x="1629163" y="7551291"/>
                <a:ext cx="83160" cy="50400"/>
              </p14:xfrm>
            </p:contentPart>
          </mc:Choice>
          <mc:Fallback>
            <p:pic>
              <p:nvPicPr>
                <p:cNvPr id="817" name="Ink 816">
                  <a:extLst>
                    <a:ext uri="{FF2B5EF4-FFF2-40B4-BE49-F238E27FC236}">
                      <a16:creationId xmlns:a16="http://schemas.microsoft.com/office/drawing/2014/main" id="{F7D3E012-952A-9A92-5AF0-D9737B03E700}"/>
                    </a:ext>
                  </a:extLst>
                </p:cNvPr>
                <p:cNvPicPr/>
                <p:nvPr/>
              </p:nvPicPr>
              <p:blipFill>
                <a:blip r:embed="rId1338"/>
                <a:stretch>
                  <a:fillRect/>
                </a:stretch>
              </p:blipFill>
              <p:spPr>
                <a:xfrm>
                  <a:off x="1611163" y="7533291"/>
                  <a:ext cx="118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339">
              <p14:nvContentPartPr>
                <p14:cNvPr id="818" name="Ink 817">
                  <a:extLst>
                    <a:ext uri="{FF2B5EF4-FFF2-40B4-BE49-F238E27FC236}">
                      <a16:creationId xmlns:a16="http://schemas.microsoft.com/office/drawing/2014/main" id="{CFC55E75-99F9-F786-E4BF-7D5F851BDDCF}"/>
                    </a:ext>
                  </a:extLst>
                </p14:cNvPr>
                <p14:cNvContentPartPr/>
                <p14:nvPr/>
              </p14:nvContentPartPr>
              <p14:xfrm>
                <a:off x="1511803" y="7606011"/>
                <a:ext cx="227160" cy="100080"/>
              </p14:xfrm>
            </p:contentPart>
          </mc:Choice>
          <mc:Fallback>
            <p:pic>
              <p:nvPicPr>
                <p:cNvPr id="818" name="Ink 817">
                  <a:extLst>
                    <a:ext uri="{FF2B5EF4-FFF2-40B4-BE49-F238E27FC236}">
                      <a16:creationId xmlns:a16="http://schemas.microsoft.com/office/drawing/2014/main" id="{CFC55E75-99F9-F786-E4BF-7D5F851BDDCF}"/>
                    </a:ext>
                  </a:extLst>
                </p:cNvPr>
                <p:cNvPicPr/>
                <p:nvPr/>
              </p:nvPicPr>
              <p:blipFill>
                <a:blip r:embed="rId1340"/>
                <a:stretch>
                  <a:fillRect/>
                </a:stretch>
              </p:blipFill>
              <p:spPr>
                <a:xfrm>
                  <a:off x="1493803" y="7588011"/>
                  <a:ext cx="262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41">
              <p14:nvContentPartPr>
                <p14:cNvPr id="819" name="Ink 818">
                  <a:extLst>
                    <a:ext uri="{FF2B5EF4-FFF2-40B4-BE49-F238E27FC236}">
                      <a16:creationId xmlns:a16="http://schemas.microsoft.com/office/drawing/2014/main" id="{084364A7-8F3D-DE33-1B6F-D22F8177A523}"/>
                    </a:ext>
                  </a:extLst>
                </p14:cNvPr>
                <p14:cNvContentPartPr/>
                <p14:nvPr/>
              </p14:nvContentPartPr>
              <p14:xfrm>
                <a:off x="1531603" y="7675131"/>
                <a:ext cx="101160" cy="81360"/>
              </p14:xfrm>
            </p:contentPart>
          </mc:Choice>
          <mc:Fallback>
            <p:pic>
              <p:nvPicPr>
                <p:cNvPr id="819" name="Ink 818">
                  <a:extLst>
                    <a:ext uri="{FF2B5EF4-FFF2-40B4-BE49-F238E27FC236}">
                      <a16:creationId xmlns:a16="http://schemas.microsoft.com/office/drawing/2014/main" id="{084364A7-8F3D-DE33-1B6F-D22F8177A523}"/>
                    </a:ext>
                  </a:extLst>
                </p:cNvPr>
                <p:cNvPicPr/>
                <p:nvPr/>
              </p:nvPicPr>
              <p:blipFill>
                <a:blip r:embed="rId1342"/>
                <a:stretch>
                  <a:fillRect/>
                </a:stretch>
              </p:blipFill>
              <p:spPr>
                <a:xfrm>
                  <a:off x="1513963" y="7657131"/>
                  <a:ext cx="136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343">
              <p14:nvContentPartPr>
                <p14:cNvPr id="820" name="Ink 819">
                  <a:extLst>
                    <a:ext uri="{FF2B5EF4-FFF2-40B4-BE49-F238E27FC236}">
                      <a16:creationId xmlns:a16="http://schemas.microsoft.com/office/drawing/2014/main" id="{7D2C19C7-9CA4-6195-5C2E-5D0686104AE7}"/>
                    </a:ext>
                  </a:extLst>
                </p14:cNvPr>
                <p14:cNvContentPartPr/>
                <p14:nvPr/>
              </p14:nvContentPartPr>
              <p14:xfrm>
                <a:off x="1635643" y="7570731"/>
                <a:ext cx="122040" cy="59040"/>
              </p14:xfrm>
            </p:contentPart>
          </mc:Choice>
          <mc:Fallback>
            <p:pic>
              <p:nvPicPr>
                <p:cNvPr id="820" name="Ink 819">
                  <a:extLst>
                    <a:ext uri="{FF2B5EF4-FFF2-40B4-BE49-F238E27FC236}">
                      <a16:creationId xmlns:a16="http://schemas.microsoft.com/office/drawing/2014/main" id="{7D2C19C7-9CA4-6195-5C2E-5D0686104AE7}"/>
                    </a:ext>
                  </a:extLst>
                </p:cNvPr>
                <p:cNvPicPr/>
                <p:nvPr/>
              </p:nvPicPr>
              <p:blipFill>
                <a:blip r:embed="rId1344"/>
                <a:stretch>
                  <a:fillRect/>
                </a:stretch>
              </p:blipFill>
              <p:spPr>
                <a:xfrm>
                  <a:off x="1617643" y="7553091"/>
                  <a:ext cx="1576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345">
              <p14:nvContentPartPr>
                <p14:cNvPr id="821" name="Ink 820">
                  <a:extLst>
                    <a:ext uri="{FF2B5EF4-FFF2-40B4-BE49-F238E27FC236}">
                      <a16:creationId xmlns:a16="http://schemas.microsoft.com/office/drawing/2014/main" id="{BD74E21D-0193-2342-A2B1-B01CFC32256A}"/>
                    </a:ext>
                  </a:extLst>
                </p14:cNvPr>
                <p14:cNvContentPartPr/>
                <p14:nvPr/>
              </p14:nvContentPartPr>
              <p14:xfrm>
                <a:off x="1469323" y="7986171"/>
                <a:ext cx="272880" cy="196560"/>
              </p14:xfrm>
            </p:contentPart>
          </mc:Choice>
          <mc:Fallback>
            <p:pic>
              <p:nvPicPr>
                <p:cNvPr id="821" name="Ink 820">
                  <a:extLst>
                    <a:ext uri="{FF2B5EF4-FFF2-40B4-BE49-F238E27FC236}">
                      <a16:creationId xmlns:a16="http://schemas.microsoft.com/office/drawing/2014/main" id="{BD74E21D-0193-2342-A2B1-B01CFC32256A}"/>
                    </a:ext>
                  </a:extLst>
                </p:cNvPr>
                <p:cNvPicPr/>
                <p:nvPr/>
              </p:nvPicPr>
              <p:blipFill>
                <a:blip r:embed="rId1346"/>
                <a:stretch>
                  <a:fillRect/>
                </a:stretch>
              </p:blipFill>
              <p:spPr>
                <a:xfrm>
                  <a:off x="1451323" y="7968531"/>
                  <a:ext cx="3085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347">
              <p14:nvContentPartPr>
                <p14:cNvPr id="822" name="Ink 821">
                  <a:extLst>
                    <a:ext uri="{FF2B5EF4-FFF2-40B4-BE49-F238E27FC236}">
                      <a16:creationId xmlns:a16="http://schemas.microsoft.com/office/drawing/2014/main" id="{0366355D-CFAF-C932-E8D2-8C9183B4E29F}"/>
                    </a:ext>
                  </a:extLst>
                </p14:cNvPr>
                <p14:cNvContentPartPr/>
                <p14:nvPr/>
              </p14:nvContentPartPr>
              <p14:xfrm>
                <a:off x="1486963" y="8125491"/>
                <a:ext cx="207000" cy="70920"/>
              </p14:xfrm>
            </p:contentPart>
          </mc:Choice>
          <mc:Fallback>
            <p:pic>
              <p:nvPicPr>
                <p:cNvPr id="822" name="Ink 821">
                  <a:extLst>
                    <a:ext uri="{FF2B5EF4-FFF2-40B4-BE49-F238E27FC236}">
                      <a16:creationId xmlns:a16="http://schemas.microsoft.com/office/drawing/2014/main" id="{0366355D-CFAF-C932-E8D2-8C9183B4E29F}"/>
                    </a:ext>
                  </a:extLst>
                </p:cNvPr>
                <p:cNvPicPr/>
                <p:nvPr/>
              </p:nvPicPr>
              <p:blipFill>
                <a:blip r:embed="rId1348"/>
                <a:stretch>
                  <a:fillRect/>
                </a:stretch>
              </p:blipFill>
              <p:spPr>
                <a:xfrm>
                  <a:off x="1468963" y="8107851"/>
                  <a:ext cx="242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349">
              <p14:nvContentPartPr>
                <p14:cNvPr id="823" name="Ink 822">
                  <a:extLst>
                    <a:ext uri="{FF2B5EF4-FFF2-40B4-BE49-F238E27FC236}">
                      <a16:creationId xmlns:a16="http://schemas.microsoft.com/office/drawing/2014/main" id="{AA9A9AC7-6A2F-F10E-B47A-436654332706}"/>
                    </a:ext>
                  </a:extLst>
                </p14:cNvPr>
                <p14:cNvContentPartPr/>
                <p14:nvPr/>
              </p14:nvContentPartPr>
              <p14:xfrm>
                <a:off x="1472923" y="8198571"/>
                <a:ext cx="45000" cy="22320"/>
              </p14:xfrm>
            </p:contentPart>
          </mc:Choice>
          <mc:Fallback>
            <p:pic>
              <p:nvPicPr>
                <p:cNvPr id="823" name="Ink 822">
                  <a:extLst>
                    <a:ext uri="{FF2B5EF4-FFF2-40B4-BE49-F238E27FC236}">
                      <a16:creationId xmlns:a16="http://schemas.microsoft.com/office/drawing/2014/main" id="{AA9A9AC7-6A2F-F10E-B47A-436654332706}"/>
                    </a:ext>
                  </a:extLst>
                </p:cNvPr>
                <p:cNvPicPr/>
                <p:nvPr/>
              </p:nvPicPr>
              <p:blipFill>
                <a:blip r:embed="rId1350"/>
                <a:stretch>
                  <a:fillRect/>
                </a:stretch>
              </p:blipFill>
              <p:spPr>
                <a:xfrm>
                  <a:off x="1455283" y="8180571"/>
                  <a:ext cx="80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351">
              <p14:nvContentPartPr>
                <p14:cNvPr id="824" name="Ink 823">
                  <a:extLst>
                    <a:ext uri="{FF2B5EF4-FFF2-40B4-BE49-F238E27FC236}">
                      <a16:creationId xmlns:a16="http://schemas.microsoft.com/office/drawing/2014/main" id="{CB5AAAD9-6CC0-5A44-135E-8A03B2D95DBF}"/>
                    </a:ext>
                  </a:extLst>
                </p14:cNvPr>
                <p14:cNvContentPartPr/>
                <p14:nvPr/>
              </p14:nvContentPartPr>
              <p14:xfrm>
                <a:off x="1323523" y="8291811"/>
                <a:ext cx="6120" cy="3600"/>
              </p14:xfrm>
            </p:contentPart>
          </mc:Choice>
          <mc:Fallback>
            <p:pic>
              <p:nvPicPr>
                <p:cNvPr id="824" name="Ink 823">
                  <a:extLst>
                    <a:ext uri="{FF2B5EF4-FFF2-40B4-BE49-F238E27FC236}">
                      <a16:creationId xmlns:a16="http://schemas.microsoft.com/office/drawing/2014/main" id="{CB5AAAD9-6CC0-5A44-135E-8A03B2D95DBF}"/>
                    </a:ext>
                  </a:extLst>
                </p:cNvPr>
                <p:cNvPicPr/>
                <p:nvPr/>
              </p:nvPicPr>
              <p:blipFill>
                <a:blip r:embed="rId1352"/>
                <a:stretch>
                  <a:fillRect/>
                </a:stretch>
              </p:blipFill>
              <p:spPr>
                <a:xfrm>
                  <a:off x="1305883" y="8273811"/>
                  <a:ext cx="417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353">
              <p14:nvContentPartPr>
                <p14:cNvPr id="825" name="Ink 824">
                  <a:extLst>
                    <a:ext uri="{FF2B5EF4-FFF2-40B4-BE49-F238E27FC236}">
                      <a16:creationId xmlns:a16="http://schemas.microsoft.com/office/drawing/2014/main" id="{36094FC8-E49E-1523-8B12-3FA28AF8F1B3}"/>
                    </a:ext>
                  </a:extLst>
                </p14:cNvPr>
                <p14:cNvContentPartPr/>
                <p14:nvPr/>
              </p14:nvContentPartPr>
              <p14:xfrm>
                <a:off x="1396963" y="8141691"/>
                <a:ext cx="311400" cy="134280"/>
              </p14:xfrm>
            </p:contentPart>
          </mc:Choice>
          <mc:Fallback>
            <p:pic>
              <p:nvPicPr>
                <p:cNvPr id="825" name="Ink 824">
                  <a:extLst>
                    <a:ext uri="{FF2B5EF4-FFF2-40B4-BE49-F238E27FC236}">
                      <a16:creationId xmlns:a16="http://schemas.microsoft.com/office/drawing/2014/main" id="{36094FC8-E49E-1523-8B12-3FA28AF8F1B3}"/>
                    </a:ext>
                  </a:extLst>
                </p:cNvPr>
                <p:cNvPicPr/>
                <p:nvPr/>
              </p:nvPicPr>
              <p:blipFill>
                <a:blip r:embed="rId1354"/>
                <a:stretch>
                  <a:fillRect/>
                </a:stretch>
              </p:blipFill>
              <p:spPr>
                <a:xfrm>
                  <a:off x="1379323" y="8123691"/>
                  <a:ext cx="3470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355">
              <p14:nvContentPartPr>
                <p14:cNvPr id="826" name="Ink 825">
                  <a:extLst>
                    <a:ext uri="{FF2B5EF4-FFF2-40B4-BE49-F238E27FC236}">
                      <a16:creationId xmlns:a16="http://schemas.microsoft.com/office/drawing/2014/main" id="{A76632AB-5986-3EE1-5FDE-3332437CDA1C}"/>
                    </a:ext>
                  </a:extLst>
                </p14:cNvPr>
                <p14:cNvContentPartPr/>
                <p14:nvPr/>
              </p14:nvContentPartPr>
              <p14:xfrm>
                <a:off x="1570483" y="8207211"/>
                <a:ext cx="27360" cy="24480"/>
              </p14:xfrm>
            </p:contentPart>
          </mc:Choice>
          <mc:Fallback>
            <p:pic>
              <p:nvPicPr>
                <p:cNvPr id="826" name="Ink 825">
                  <a:extLst>
                    <a:ext uri="{FF2B5EF4-FFF2-40B4-BE49-F238E27FC236}">
                      <a16:creationId xmlns:a16="http://schemas.microsoft.com/office/drawing/2014/main" id="{A76632AB-5986-3EE1-5FDE-3332437CDA1C}"/>
                    </a:ext>
                  </a:extLst>
                </p:cNvPr>
                <p:cNvPicPr/>
                <p:nvPr/>
              </p:nvPicPr>
              <p:blipFill>
                <a:blip r:embed="rId1356"/>
                <a:stretch>
                  <a:fillRect/>
                </a:stretch>
              </p:blipFill>
              <p:spPr>
                <a:xfrm>
                  <a:off x="1552843" y="8189571"/>
                  <a:ext cx="630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357">
              <p14:nvContentPartPr>
                <p14:cNvPr id="827" name="Ink 826">
                  <a:extLst>
                    <a:ext uri="{FF2B5EF4-FFF2-40B4-BE49-F238E27FC236}">
                      <a16:creationId xmlns:a16="http://schemas.microsoft.com/office/drawing/2014/main" id="{93C4BD11-A548-3A19-FDAC-09ABB4C80896}"/>
                    </a:ext>
                  </a:extLst>
                </p14:cNvPr>
                <p14:cNvContentPartPr/>
                <p14:nvPr/>
              </p14:nvContentPartPr>
              <p14:xfrm>
                <a:off x="1442323" y="8302251"/>
                <a:ext cx="70560" cy="29520"/>
              </p14:xfrm>
            </p:contentPart>
          </mc:Choice>
          <mc:Fallback>
            <p:pic>
              <p:nvPicPr>
                <p:cNvPr id="827" name="Ink 826">
                  <a:extLst>
                    <a:ext uri="{FF2B5EF4-FFF2-40B4-BE49-F238E27FC236}">
                      <a16:creationId xmlns:a16="http://schemas.microsoft.com/office/drawing/2014/main" id="{93C4BD11-A548-3A19-FDAC-09ABB4C80896}"/>
                    </a:ext>
                  </a:extLst>
                </p:cNvPr>
                <p:cNvPicPr/>
                <p:nvPr/>
              </p:nvPicPr>
              <p:blipFill>
                <a:blip r:embed="rId1358"/>
                <a:stretch>
                  <a:fillRect/>
                </a:stretch>
              </p:blipFill>
              <p:spPr>
                <a:xfrm>
                  <a:off x="1424323" y="8284611"/>
                  <a:ext cx="1062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359">
              <p14:nvContentPartPr>
                <p14:cNvPr id="828" name="Ink 827">
                  <a:extLst>
                    <a:ext uri="{FF2B5EF4-FFF2-40B4-BE49-F238E27FC236}">
                      <a16:creationId xmlns:a16="http://schemas.microsoft.com/office/drawing/2014/main" id="{3D665997-5109-DFCC-85F3-0243819DBC9C}"/>
                    </a:ext>
                  </a:extLst>
                </p14:cNvPr>
                <p14:cNvContentPartPr/>
                <p14:nvPr/>
              </p14:nvContentPartPr>
              <p14:xfrm>
                <a:off x="1233883" y="8322411"/>
                <a:ext cx="205560" cy="91080"/>
              </p14:xfrm>
            </p:contentPart>
          </mc:Choice>
          <mc:Fallback>
            <p:pic>
              <p:nvPicPr>
                <p:cNvPr id="828" name="Ink 827">
                  <a:extLst>
                    <a:ext uri="{FF2B5EF4-FFF2-40B4-BE49-F238E27FC236}">
                      <a16:creationId xmlns:a16="http://schemas.microsoft.com/office/drawing/2014/main" id="{3D665997-5109-DFCC-85F3-0243819DBC9C}"/>
                    </a:ext>
                  </a:extLst>
                </p:cNvPr>
                <p:cNvPicPr/>
                <p:nvPr/>
              </p:nvPicPr>
              <p:blipFill>
                <a:blip r:embed="rId1360"/>
                <a:stretch>
                  <a:fillRect/>
                </a:stretch>
              </p:blipFill>
              <p:spPr>
                <a:xfrm>
                  <a:off x="1216243" y="8304411"/>
                  <a:ext cx="2412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361">
              <p14:nvContentPartPr>
                <p14:cNvPr id="829" name="Ink 828">
                  <a:extLst>
                    <a:ext uri="{FF2B5EF4-FFF2-40B4-BE49-F238E27FC236}">
                      <a16:creationId xmlns:a16="http://schemas.microsoft.com/office/drawing/2014/main" id="{D077BCD6-12C0-18CE-A54C-C152634445ED}"/>
                    </a:ext>
                  </a:extLst>
                </p14:cNvPr>
                <p14:cNvContentPartPr/>
                <p14:nvPr/>
              </p14:nvContentPartPr>
              <p14:xfrm>
                <a:off x="1439443" y="8202171"/>
                <a:ext cx="257040" cy="123120"/>
              </p14:xfrm>
            </p:contentPart>
          </mc:Choice>
          <mc:Fallback>
            <p:pic>
              <p:nvPicPr>
                <p:cNvPr id="829" name="Ink 828">
                  <a:extLst>
                    <a:ext uri="{FF2B5EF4-FFF2-40B4-BE49-F238E27FC236}">
                      <a16:creationId xmlns:a16="http://schemas.microsoft.com/office/drawing/2014/main" id="{D077BCD6-12C0-18CE-A54C-C152634445ED}"/>
                    </a:ext>
                  </a:extLst>
                </p:cNvPr>
                <p:cNvPicPr/>
                <p:nvPr/>
              </p:nvPicPr>
              <p:blipFill>
                <a:blip r:embed="rId1362"/>
                <a:stretch>
                  <a:fillRect/>
                </a:stretch>
              </p:blipFill>
              <p:spPr>
                <a:xfrm>
                  <a:off x="1421443" y="8184531"/>
                  <a:ext cx="2926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363">
              <p14:nvContentPartPr>
                <p14:cNvPr id="830" name="Ink 829">
                  <a:extLst>
                    <a:ext uri="{FF2B5EF4-FFF2-40B4-BE49-F238E27FC236}">
                      <a16:creationId xmlns:a16="http://schemas.microsoft.com/office/drawing/2014/main" id="{F8BC06E6-170B-3772-6AD4-EADD20120745}"/>
                    </a:ext>
                  </a:extLst>
                </p14:cNvPr>
                <p14:cNvContentPartPr/>
                <p14:nvPr/>
              </p14:nvContentPartPr>
              <p14:xfrm>
                <a:off x="1645003" y="8193531"/>
                <a:ext cx="54360" cy="25560"/>
              </p14:xfrm>
            </p:contentPart>
          </mc:Choice>
          <mc:Fallback>
            <p:pic>
              <p:nvPicPr>
                <p:cNvPr id="830" name="Ink 829">
                  <a:extLst>
                    <a:ext uri="{FF2B5EF4-FFF2-40B4-BE49-F238E27FC236}">
                      <a16:creationId xmlns:a16="http://schemas.microsoft.com/office/drawing/2014/main" id="{F8BC06E6-170B-3772-6AD4-EADD20120745}"/>
                    </a:ext>
                  </a:extLst>
                </p:cNvPr>
                <p:cNvPicPr/>
                <p:nvPr/>
              </p:nvPicPr>
              <p:blipFill>
                <a:blip r:embed="rId1364"/>
                <a:stretch>
                  <a:fillRect/>
                </a:stretch>
              </p:blipFill>
              <p:spPr>
                <a:xfrm>
                  <a:off x="1627363" y="8175531"/>
                  <a:ext cx="90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65">
              <p14:nvContentPartPr>
                <p14:cNvPr id="831" name="Ink 830">
                  <a:extLst>
                    <a:ext uri="{FF2B5EF4-FFF2-40B4-BE49-F238E27FC236}">
                      <a16:creationId xmlns:a16="http://schemas.microsoft.com/office/drawing/2014/main" id="{6D282975-8BB0-9ED0-3F26-5596138CB580}"/>
                    </a:ext>
                  </a:extLst>
                </p14:cNvPr>
                <p14:cNvContentPartPr/>
                <p14:nvPr/>
              </p14:nvContentPartPr>
              <p14:xfrm>
                <a:off x="1628443" y="8143851"/>
                <a:ext cx="113400" cy="95760"/>
              </p14:xfrm>
            </p:contentPart>
          </mc:Choice>
          <mc:Fallback>
            <p:pic>
              <p:nvPicPr>
                <p:cNvPr id="831" name="Ink 830">
                  <a:extLst>
                    <a:ext uri="{FF2B5EF4-FFF2-40B4-BE49-F238E27FC236}">
                      <a16:creationId xmlns:a16="http://schemas.microsoft.com/office/drawing/2014/main" id="{6D282975-8BB0-9ED0-3F26-5596138CB580}"/>
                    </a:ext>
                  </a:extLst>
                </p:cNvPr>
                <p:cNvPicPr/>
                <p:nvPr/>
              </p:nvPicPr>
              <p:blipFill>
                <a:blip r:embed="rId1366"/>
                <a:stretch>
                  <a:fillRect/>
                </a:stretch>
              </p:blipFill>
              <p:spPr>
                <a:xfrm>
                  <a:off x="1610803" y="8125851"/>
                  <a:ext cx="1490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367">
              <p14:nvContentPartPr>
                <p14:cNvPr id="832" name="Ink 831">
                  <a:extLst>
                    <a:ext uri="{FF2B5EF4-FFF2-40B4-BE49-F238E27FC236}">
                      <a16:creationId xmlns:a16="http://schemas.microsoft.com/office/drawing/2014/main" id="{C1DED35F-CD48-1B94-1CAF-481D0E05D35F}"/>
                    </a:ext>
                  </a:extLst>
                </p14:cNvPr>
                <p14:cNvContentPartPr/>
                <p14:nvPr/>
              </p14:nvContentPartPr>
              <p14:xfrm>
                <a:off x="1601443" y="8279211"/>
                <a:ext cx="132120" cy="64440"/>
              </p14:xfrm>
            </p:contentPart>
          </mc:Choice>
          <mc:Fallback>
            <p:pic>
              <p:nvPicPr>
                <p:cNvPr id="832" name="Ink 831">
                  <a:extLst>
                    <a:ext uri="{FF2B5EF4-FFF2-40B4-BE49-F238E27FC236}">
                      <a16:creationId xmlns:a16="http://schemas.microsoft.com/office/drawing/2014/main" id="{C1DED35F-CD48-1B94-1CAF-481D0E05D35F}"/>
                    </a:ext>
                  </a:extLst>
                </p:cNvPr>
                <p:cNvPicPr/>
                <p:nvPr/>
              </p:nvPicPr>
              <p:blipFill>
                <a:blip r:embed="rId1368"/>
                <a:stretch>
                  <a:fillRect/>
                </a:stretch>
              </p:blipFill>
              <p:spPr>
                <a:xfrm>
                  <a:off x="1583803" y="8261211"/>
                  <a:ext cx="167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69">
              <p14:nvContentPartPr>
                <p14:cNvPr id="833" name="Ink 832">
                  <a:extLst>
                    <a:ext uri="{FF2B5EF4-FFF2-40B4-BE49-F238E27FC236}">
                      <a16:creationId xmlns:a16="http://schemas.microsoft.com/office/drawing/2014/main" id="{BD02EDFE-C15D-AEF5-BB67-9048BE037F88}"/>
                    </a:ext>
                  </a:extLst>
                </p14:cNvPr>
                <p14:cNvContentPartPr/>
                <p14:nvPr/>
              </p14:nvContentPartPr>
              <p14:xfrm>
                <a:off x="1610083" y="8313771"/>
                <a:ext cx="100800" cy="41040"/>
              </p14:xfrm>
            </p:contentPart>
          </mc:Choice>
          <mc:Fallback>
            <p:pic>
              <p:nvPicPr>
                <p:cNvPr id="833" name="Ink 832">
                  <a:extLst>
                    <a:ext uri="{FF2B5EF4-FFF2-40B4-BE49-F238E27FC236}">
                      <a16:creationId xmlns:a16="http://schemas.microsoft.com/office/drawing/2014/main" id="{BD02EDFE-C15D-AEF5-BB67-9048BE037F88}"/>
                    </a:ext>
                  </a:extLst>
                </p:cNvPr>
                <p:cNvPicPr/>
                <p:nvPr/>
              </p:nvPicPr>
              <p:blipFill>
                <a:blip r:embed="rId1370"/>
                <a:stretch>
                  <a:fillRect/>
                </a:stretch>
              </p:blipFill>
              <p:spPr>
                <a:xfrm>
                  <a:off x="1592083" y="8296131"/>
                  <a:ext cx="136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371">
              <p14:nvContentPartPr>
                <p14:cNvPr id="834" name="Ink 833">
                  <a:extLst>
                    <a:ext uri="{FF2B5EF4-FFF2-40B4-BE49-F238E27FC236}">
                      <a16:creationId xmlns:a16="http://schemas.microsoft.com/office/drawing/2014/main" id="{571F82D8-0FBB-375A-F138-AE828B4B806E}"/>
                    </a:ext>
                  </a:extLst>
                </p14:cNvPr>
                <p14:cNvContentPartPr/>
                <p14:nvPr/>
              </p14:nvContentPartPr>
              <p14:xfrm>
                <a:off x="1630603" y="8326011"/>
                <a:ext cx="99360" cy="104040"/>
              </p14:xfrm>
            </p:contentPart>
          </mc:Choice>
          <mc:Fallback>
            <p:pic>
              <p:nvPicPr>
                <p:cNvPr id="834" name="Ink 833">
                  <a:extLst>
                    <a:ext uri="{FF2B5EF4-FFF2-40B4-BE49-F238E27FC236}">
                      <a16:creationId xmlns:a16="http://schemas.microsoft.com/office/drawing/2014/main" id="{571F82D8-0FBB-375A-F138-AE828B4B806E}"/>
                    </a:ext>
                  </a:extLst>
                </p:cNvPr>
                <p:cNvPicPr/>
                <p:nvPr/>
              </p:nvPicPr>
              <p:blipFill>
                <a:blip r:embed="rId1372"/>
                <a:stretch>
                  <a:fillRect/>
                </a:stretch>
              </p:blipFill>
              <p:spPr>
                <a:xfrm>
                  <a:off x="1612603" y="8308371"/>
                  <a:ext cx="1350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373">
              <p14:nvContentPartPr>
                <p14:cNvPr id="835" name="Ink 834">
                  <a:extLst>
                    <a:ext uri="{FF2B5EF4-FFF2-40B4-BE49-F238E27FC236}">
                      <a16:creationId xmlns:a16="http://schemas.microsoft.com/office/drawing/2014/main" id="{C85A938C-3781-6CC7-B17B-360E3FF896E2}"/>
                    </a:ext>
                  </a:extLst>
                </p14:cNvPr>
                <p14:cNvContentPartPr/>
                <p14:nvPr/>
              </p14:nvContentPartPr>
              <p14:xfrm>
                <a:off x="1677763" y="8470371"/>
                <a:ext cx="15840" cy="2160"/>
              </p14:xfrm>
            </p:contentPart>
          </mc:Choice>
          <mc:Fallback>
            <p:pic>
              <p:nvPicPr>
                <p:cNvPr id="835" name="Ink 834">
                  <a:extLst>
                    <a:ext uri="{FF2B5EF4-FFF2-40B4-BE49-F238E27FC236}">
                      <a16:creationId xmlns:a16="http://schemas.microsoft.com/office/drawing/2014/main" id="{C85A938C-3781-6CC7-B17B-360E3FF896E2}"/>
                    </a:ext>
                  </a:extLst>
                </p:cNvPr>
                <p:cNvPicPr/>
                <p:nvPr/>
              </p:nvPicPr>
              <p:blipFill>
                <a:blip r:embed="rId1374"/>
                <a:stretch>
                  <a:fillRect/>
                </a:stretch>
              </p:blipFill>
              <p:spPr>
                <a:xfrm>
                  <a:off x="1660123" y="8452371"/>
                  <a:ext cx="51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375">
              <p14:nvContentPartPr>
                <p14:cNvPr id="836" name="Ink 835">
                  <a:extLst>
                    <a:ext uri="{FF2B5EF4-FFF2-40B4-BE49-F238E27FC236}">
                      <a16:creationId xmlns:a16="http://schemas.microsoft.com/office/drawing/2014/main" id="{8F9CC61F-EA0B-14D2-9DA8-C916CF323BF1}"/>
                    </a:ext>
                  </a:extLst>
                </p14:cNvPr>
                <p14:cNvContentPartPr/>
                <p14:nvPr/>
              </p14:nvContentPartPr>
              <p14:xfrm>
                <a:off x="1413523" y="8472171"/>
                <a:ext cx="195120" cy="95040"/>
              </p14:xfrm>
            </p:contentPart>
          </mc:Choice>
          <mc:Fallback>
            <p:pic>
              <p:nvPicPr>
                <p:cNvPr id="836" name="Ink 835">
                  <a:extLst>
                    <a:ext uri="{FF2B5EF4-FFF2-40B4-BE49-F238E27FC236}">
                      <a16:creationId xmlns:a16="http://schemas.microsoft.com/office/drawing/2014/main" id="{8F9CC61F-EA0B-14D2-9DA8-C916CF323BF1}"/>
                    </a:ext>
                  </a:extLst>
                </p:cNvPr>
                <p:cNvPicPr/>
                <p:nvPr/>
              </p:nvPicPr>
              <p:blipFill>
                <a:blip r:embed="rId1376"/>
                <a:stretch>
                  <a:fillRect/>
                </a:stretch>
              </p:blipFill>
              <p:spPr>
                <a:xfrm>
                  <a:off x="1395523" y="8454171"/>
                  <a:ext cx="2307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377">
              <p14:nvContentPartPr>
                <p14:cNvPr id="837" name="Ink 836">
                  <a:extLst>
                    <a:ext uri="{FF2B5EF4-FFF2-40B4-BE49-F238E27FC236}">
                      <a16:creationId xmlns:a16="http://schemas.microsoft.com/office/drawing/2014/main" id="{CB3E2013-AD87-F989-B2AC-9B28DAA9A0A6}"/>
                    </a:ext>
                  </a:extLst>
                </p14:cNvPr>
                <p14:cNvContentPartPr/>
                <p14:nvPr/>
              </p14:nvContentPartPr>
              <p14:xfrm>
                <a:off x="1258723" y="8535171"/>
                <a:ext cx="187200" cy="85320"/>
              </p14:xfrm>
            </p:contentPart>
          </mc:Choice>
          <mc:Fallback>
            <p:pic>
              <p:nvPicPr>
                <p:cNvPr id="837" name="Ink 836">
                  <a:extLst>
                    <a:ext uri="{FF2B5EF4-FFF2-40B4-BE49-F238E27FC236}">
                      <a16:creationId xmlns:a16="http://schemas.microsoft.com/office/drawing/2014/main" id="{CB3E2013-AD87-F989-B2AC-9B28DAA9A0A6}"/>
                    </a:ext>
                  </a:extLst>
                </p:cNvPr>
                <p:cNvPicPr/>
                <p:nvPr/>
              </p:nvPicPr>
              <p:blipFill>
                <a:blip r:embed="rId1378"/>
                <a:stretch>
                  <a:fillRect/>
                </a:stretch>
              </p:blipFill>
              <p:spPr>
                <a:xfrm>
                  <a:off x="1241083" y="8517171"/>
                  <a:ext cx="2228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379">
              <p14:nvContentPartPr>
                <p14:cNvPr id="838" name="Ink 837">
                  <a:extLst>
                    <a:ext uri="{FF2B5EF4-FFF2-40B4-BE49-F238E27FC236}">
                      <a16:creationId xmlns:a16="http://schemas.microsoft.com/office/drawing/2014/main" id="{D807462A-5803-8C0F-B4B3-296FBEDDE302}"/>
                    </a:ext>
                  </a:extLst>
                </p14:cNvPr>
                <p14:cNvContentPartPr/>
                <p14:nvPr/>
              </p14:nvContentPartPr>
              <p14:xfrm>
                <a:off x="1366723" y="8403411"/>
                <a:ext cx="209880" cy="93240"/>
              </p14:xfrm>
            </p:contentPart>
          </mc:Choice>
          <mc:Fallback>
            <p:pic>
              <p:nvPicPr>
                <p:cNvPr id="838" name="Ink 837">
                  <a:extLst>
                    <a:ext uri="{FF2B5EF4-FFF2-40B4-BE49-F238E27FC236}">
                      <a16:creationId xmlns:a16="http://schemas.microsoft.com/office/drawing/2014/main" id="{D807462A-5803-8C0F-B4B3-296FBEDDE302}"/>
                    </a:ext>
                  </a:extLst>
                </p:cNvPr>
                <p:cNvPicPr/>
                <p:nvPr/>
              </p:nvPicPr>
              <p:blipFill>
                <a:blip r:embed="rId1380"/>
                <a:stretch>
                  <a:fillRect/>
                </a:stretch>
              </p:blipFill>
              <p:spPr>
                <a:xfrm>
                  <a:off x="1348723" y="8385771"/>
                  <a:ext cx="2455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381">
              <p14:nvContentPartPr>
                <p14:cNvPr id="839" name="Ink 838">
                  <a:extLst>
                    <a:ext uri="{FF2B5EF4-FFF2-40B4-BE49-F238E27FC236}">
                      <a16:creationId xmlns:a16="http://schemas.microsoft.com/office/drawing/2014/main" id="{3CB838C5-6CD0-DC90-803A-CDBFEE56F49F}"/>
                    </a:ext>
                  </a:extLst>
                </p14:cNvPr>
                <p14:cNvContentPartPr/>
                <p14:nvPr/>
              </p14:nvContentPartPr>
              <p14:xfrm>
                <a:off x="1315603" y="8338251"/>
                <a:ext cx="355680" cy="174600"/>
              </p14:xfrm>
            </p:contentPart>
          </mc:Choice>
          <mc:Fallback>
            <p:pic>
              <p:nvPicPr>
                <p:cNvPr id="839" name="Ink 838">
                  <a:extLst>
                    <a:ext uri="{FF2B5EF4-FFF2-40B4-BE49-F238E27FC236}">
                      <a16:creationId xmlns:a16="http://schemas.microsoft.com/office/drawing/2014/main" id="{3CB838C5-6CD0-DC90-803A-CDBFEE56F49F}"/>
                    </a:ext>
                  </a:extLst>
                </p:cNvPr>
                <p:cNvPicPr/>
                <p:nvPr/>
              </p:nvPicPr>
              <p:blipFill>
                <a:blip r:embed="rId1382"/>
                <a:stretch>
                  <a:fillRect/>
                </a:stretch>
              </p:blipFill>
              <p:spPr>
                <a:xfrm>
                  <a:off x="1297603" y="8320251"/>
                  <a:ext cx="3913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83">
              <p14:nvContentPartPr>
                <p14:cNvPr id="840" name="Ink 839">
                  <a:extLst>
                    <a:ext uri="{FF2B5EF4-FFF2-40B4-BE49-F238E27FC236}">
                      <a16:creationId xmlns:a16="http://schemas.microsoft.com/office/drawing/2014/main" id="{7264E83F-3B32-D566-D840-CA3908F0FBAF}"/>
                    </a:ext>
                  </a:extLst>
                </p14:cNvPr>
                <p14:cNvContentPartPr/>
                <p14:nvPr/>
              </p14:nvContentPartPr>
              <p14:xfrm>
                <a:off x="1312003" y="8430771"/>
                <a:ext cx="438120" cy="248760"/>
              </p14:xfrm>
            </p:contentPart>
          </mc:Choice>
          <mc:Fallback>
            <p:pic>
              <p:nvPicPr>
                <p:cNvPr id="840" name="Ink 839">
                  <a:extLst>
                    <a:ext uri="{FF2B5EF4-FFF2-40B4-BE49-F238E27FC236}">
                      <a16:creationId xmlns:a16="http://schemas.microsoft.com/office/drawing/2014/main" id="{7264E83F-3B32-D566-D840-CA3908F0FBAF}"/>
                    </a:ext>
                  </a:extLst>
                </p:cNvPr>
                <p:cNvPicPr/>
                <p:nvPr/>
              </p:nvPicPr>
              <p:blipFill>
                <a:blip r:embed="rId1384"/>
                <a:stretch>
                  <a:fillRect/>
                </a:stretch>
              </p:blipFill>
              <p:spPr>
                <a:xfrm>
                  <a:off x="1294003" y="8413131"/>
                  <a:ext cx="4737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385">
              <p14:nvContentPartPr>
                <p14:cNvPr id="841" name="Ink 840">
                  <a:extLst>
                    <a:ext uri="{FF2B5EF4-FFF2-40B4-BE49-F238E27FC236}">
                      <a16:creationId xmlns:a16="http://schemas.microsoft.com/office/drawing/2014/main" id="{479ABD15-BE85-DDBD-255A-61C5830FA2B1}"/>
                    </a:ext>
                  </a:extLst>
                </p14:cNvPr>
                <p14:cNvContentPartPr/>
                <p14:nvPr/>
              </p14:nvContentPartPr>
              <p14:xfrm>
                <a:off x="1274923" y="8645691"/>
                <a:ext cx="141840" cy="55440"/>
              </p14:xfrm>
            </p:contentPart>
          </mc:Choice>
          <mc:Fallback>
            <p:pic>
              <p:nvPicPr>
                <p:cNvPr id="841" name="Ink 840">
                  <a:extLst>
                    <a:ext uri="{FF2B5EF4-FFF2-40B4-BE49-F238E27FC236}">
                      <a16:creationId xmlns:a16="http://schemas.microsoft.com/office/drawing/2014/main" id="{479ABD15-BE85-DDBD-255A-61C5830FA2B1}"/>
                    </a:ext>
                  </a:extLst>
                </p:cNvPr>
                <p:cNvPicPr/>
                <p:nvPr/>
              </p:nvPicPr>
              <p:blipFill>
                <a:blip r:embed="rId1386"/>
                <a:stretch>
                  <a:fillRect/>
                </a:stretch>
              </p:blipFill>
              <p:spPr>
                <a:xfrm>
                  <a:off x="1257283" y="8627691"/>
                  <a:ext cx="1774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387">
              <p14:nvContentPartPr>
                <p14:cNvPr id="842" name="Ink 841">
                  <a:extLst>
                    <a:ext uri="{FF2B5EF4-FFF2-40B4-BE49-F238E27FC236}">
                      <a16:creationId xmlns:a16="http://schemas.microsoft.com/office/drawing/2014/main" id="{F1AF3BDA-D6DA-7D66-A605-7C9271458ED3}"/>
                    </a:ext>
                  </a:extLst>
                </p14:cNvPr>
                <p14:cNvContentPartPr/>
                <p14:nvPr/>
              </p14:nvContentPartPr>
              <p14:xfrm>
                <a:off x="1635643" y="8434371"/>
                <a:ext cx="98640" cy="56880"/>
              </p14:xfrm>
            </p:contentPart>
          </mc:Choice>
          <mc:Fallback>
            <p:pic>
              <p:nvPicPr>
                <p:cNvPr id="842" name="Ink 841">
                  <a:extLst>
                    <a:ext uri="{FF2B5EF4-FFF2-40B4-BE49-F238E27FC236}">
                      <a16:creationId xmlns:a16="http://schemas.microsoft.com/office/drawing/2014/main" id="{F1AF3BDA-D6DA-7D66-A605-7C9271458ED3}"/>
                    </a:ext>
                  </a:extLst>
                </p:cNvPr>
                <p:cNvPicPr/>
                <p:nvPr/>
              </p:nvPicPr>
              <p:blipFill>
                <a:blip r:embed="rId1388"/>
                <a:stretch>
                  <a:fillRect/>
                </a:stretch>
              </p:blipFill>
              <p:spPr>
                <a:xfrm>
                  <a:off x="1617643" y="8416731"/>
                  <a:ext cx="1342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389">
              <p14:nvContentPartPr>
                <p14:cNvPr id="843" name="Ink 842">
                  <a:extLst>
                    <a:ext uri="{FF2B5EF4-FFF2-40B4-BE49-F238E27FC236}">
                      <a16:creationId xmlns:a16="http://schemas.microsoft.com/office/drawing/2014/main" id="{CB71D536-46BF-1FAA-F72E-9AB93D64411D}"/>
                    </a:ext>
                  </a:extLst>
                </p14:cNvPr>
                <p14:cNvContentPartPr/>
                <p14:nvPr/>
              </p14:nvContentPartPr>
              <p14:xfrm>
                <a:off x="1621243" y="8463171"/>
                <a:ext cx="132480" cy="88920"/>
              </p14:xfrm>
            </p:contentPart>
          </mc:Choice>
          <mc:Fallback>
            <p:pic>
              <p:nvPicPr>
                <p:cNvPr id="843" name="Ink 842">
                  <a:extLst>
                    <a:ext uri="{FF2B5EF4-FFF2-40B4-BE49-F238E27FC236}">
                      <a16:creationId xmlns:a16="http://schemas.microsoft.com/office/drawing/2014/main" id="{CB71D536-46BF-1FAA-F72E-9AB93D64411D}"/>
                    </a:ext>
                  </a:extLst>
                </p:cNvPr>
                <p:cNvPicPr/>
                <p:nvPr/>
              </p:nvPicPr>
              <p:blipFill>
                <a:blip r:embed="rId1390"/>
                <a:stretch>
                  <a:fillRect/>
                </a:stretch>
              </p:blipFill>
              <p:spPr>
                <a:xfrm>
                  <a:off x="1603603" y="8445171"/>
                  <a:ext cx="1681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391">
              <p14:nvContentPartPr>
                <p14:cNvPr id="845" name="Ink 844">
                  <a:extLst>
                    <a:ext uri="{FF2B5EF4-FFF2-40B4-BE49-F238E27FC236}">
                      <a16:creationId xmlns:a16="http://schemas.microsoft.com/office/drawing/2014/main" id="{49228F12-3F79-FBE7-3B06-64D815C9443C}"/>
                    </a:ext>
                  </a:extLst>
                </p14:cNvPr>
                <p14:cNvContentPartPr/>
                <p14:nvPr/>
              </p14:nvContentPartPr>
              <p14:xfrm>
                <a:off x="1693963" y="8565411"/>
                <a:ext cx="16560" cy="35280"/>
              </p14:xfrm>
            </p:contentPart>
          </mc:Choice>
          <mc:Fallback>
            <p:pic>
              <p:nvPicPr>
                <p:cNvPr id="845" name="Ink 844">
                  <a:extLst>
                    <a:ext uri="{FF2B5EF4-FFF2-40B4-BE49-F238E27FC236}">
                      <a16:creationId xmlns:a16="http://schemas.microsoft.com/office/drawing/2014/main" id="{49228F12-3F79-FBE7-3B06-64D815C9443C}"/>
                    </a:ext>
                  </a:extLst>
                </p:cNvPr>
                <p:cNvPicPr/>
                <p:nvPr/>
              </p:nvPicPr>
              <p:blipFill>
                <a:blip r:embed="rId1392"/>
                <a:stretch>
                  <a:fillRect/>
                </a:stretch>
              </p:blipFill>
              <p:spPr>
                <a:xfrm>
                  <a:off x="1676323" y="8547411"/>
                  <a:ext cx="522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93">
              <p14:nvContentPartPr>
                <p14:cNvPr id="846" name="Ink 845">
                  <a:extLst>
                    <a:ext uri="{FF2B5EF4-FFF2-40B4-BE49-F238E27FC236}">
                      <a16:creationId xmlns:a16="http://schemas.microsoft.com/office/drawing/2014/main" id="{4FD7A9FE-E027-C2F3-1A53-426AFCF793B4}"/>
                    </a:ext>
                  </a:extLst>
                </p14:cNvPr>
                <p14:cNvContentPartPr/>
                <p14:nvPr/>
              </p14:nvContentPartPr>
              <p14:xfrm>
                <a:off x="1614403" y="8584131"/>
                <a:ext cx="139680" cy="43560"/>
              </p14:xfrm>
            </p:contentPart>
          </mc:Choice>
          <mc:Fallback>
            <p:pic>
              <p:nvPicPr>
                <p:cNvPr id="846" name="Ink 845">
                  <a:extLst>
                    <a:ext uri="{FF2B5EF4-FFF2-40B4-BE49-F238E27FC236}">
                      <a16:creationId xmlns:a16="http://schemas.microsoft.com/office/drawing/2014/main" id="{4FD7A9FE-E027-C2F3-1A53-426AFCF793B4}"/>
                    </a:ext>
                  </a:extLst>
                </p:cNvPr>
                <p:cNvPicPr/>
                <p:nvPr/>
              </p:nvPicPr>
              <p:blipFill>
                <a:blip r:embed="rId1394"/>
                <a:stretch>
                  <a:fillRect/>
                </a:stretch>
              </p:blipFill>
              <p:spPr>
                <a:xfrm>
                  <a:off x="1596403" y="8566131"/>
                  <a:ext cx="1753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395">
              <p14:nvContentPartPr>
                <p14:cNvPr id="847" name="Ink 846">
                  <a:extLst>
                    <a:ext uri="{FF2B5EF4-FFF2-40B4-BE49-F238E27FC236}">
                      <a16:creationId xmlns:a16="http://schemas.microsoft.com/office/drawing/2014/main" id="{43C40C11-F37E-1878-5AF2-15BBEDBAD554}"/>
                    </a:ext>
                  </a:extLst>
                </p14:cNvPr>
                <p14:cNvContentPartPr/>
                <p14:nvPr/>
              </p14:nvContentPartPr>
              <p14:xfrm>
                <a:off x="1606843" y="8610411"/>
                <a:ext cx="124920" cy="56520"/>
              </p14:xfrm>
            </p:contentPart>
          </mc:Choice>
          <mc:Fallback>
            <p:pic>
              <p:nvPicPr>
                <p:cNvPr id="847" name="Ink 846">
                  <a:extLst>
                    <a:ext uri="{FF2B5EF4-FFF2-40B4-BE49-F238E27FC236}">
                      <a16:creationId xmlns:a16="http://schemas.microsoft.com/office/drawing/2014/main" id="{43C40C11-F37E-1878-5AF2-15BBEDBAD554}"/>
                    </a:ext>
                  </a:extLst>
                </p:cNvPr>
                <p:cNvPicPr/>
                <p:nvPr/>
              </p:nvPicPr>
              <p:blipFill>
                <a:blip r:embed="rId1396"/>
                <a:stretch>
                  <a:fillRect/>
                </a:stretch>
              </p:blipFill>
              <p:spPr>
                <a:xfrm>
                  <a:off x="1589203" y="8592411"/>
                  <a:ext cx="1605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97">
              <p14:nvContentPartPr>
                <p14:cNvPr id="848" name="Ink 847">
                  <a:extLst>
                    <a:ext uri="{FF2B5EF4-FFF2-40B4-BE49-F238E27FC236}">
                      <a16:creationId xmlns:a16="http://schemas.microsoft.com/office/drawing/2014/main" id="{296461E6-6FF9-3C5D-014D-EDAB6C52AE16}"/>
                    </a:ext>
                  </a:extLst>
                </p14:cNvPr>
                <p14:cNvContentPartPr/>
                <p14:nvPr/>
              </p14:nvContentPartPr>
              <p14:xfrm>
                <a:off x="1685683" y="8652891"/>
                <a:ext cx="30600" cy="21240"/>
              </p14:xfrm>
            </p:contentPart>
          </mc:Choice>
          <mc:Fallback>
            <p:pic>
              <p:nvPicPr>
                <p:cNvPr id="848" name="Ink 847">
                  <a:extLst>
                    <a:ext uri="{FF2B5EF4-FFF2-40B4-BE49-F238E27FC236}">
                      <a16:creationId xmlns:a16="http://schemas.microsoft.com/office/drawing/2014/main" id="{296461E6-6FF9-3C5D-014D-EDAB6C52AE16}"/>
                    </a:ext>
                  </a:extLst>
                </p:cNvPr>
                <p:cNvPicPr/>
                <p:nvPr/>
              </p:nvPicPr>
              <p:blipFill>
                <a:blip r:embed="rId1398"/>
                <a:stretch>
                  <a:fillRect/>
                </a:stretch>
              </p:blipFill>
              <p:spPr>
                <a:xfrm>
                  <a:off x="1667683" y="8635251"/>
                  <a:ext cx="662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399">
              <p14:nvContentPartPr>
                <p14:cNvPr id="849" name="Ink 848">
                  <a:extLst>
                    <a:ext uri="{FF2B5EF4-FFF2-40B4-BE49-F238E27FC236}">
                      <a16:creationId xmlns:a16="http://schemas.microsoft.com/office/drawing/2014/main" id="{A629CAF6-57F2-A088-9BD0-95E77B2B0819}"/>
                    </a:ext>
                  </a:extLst>
                </p14:cNvPr>
                <p14:cNvContentPartPr/>
                <p14:nvPr/>
              </p14:nvContentPartPr>
              <p14:xfrm>
                <a:off x="1695403" y="8710131"/>
                <a:ext cx="16920" cy="5040"/>
              </p14:xfrm>
            </p:contentPart>
          </mc:Choice>
          <mc:Fallback>
            <p:pic>
              <p:nvPicPr>
                <p:cNvPr id="849" name="Ink 848">
                  <a:extLst>
                    <a:ext uri="{FF2B5EF4-FFF2-40B4-BE49-F238E27FC236}">
                      <a16:creationId xmlns:a16="http://schemas.microsoft.com/office/drawing/2014/main" id="{A629CAF6-57F2-A088-9BD0-95E77B2B0819}"/>
                    </a:ext>
                  </a:extLst>
                </p:cNvPr>
                <p:cNvPicPr/>
                <p:nvPr/>
              </p:nvPicPr>
              <p:blipFill>
                <a:blip r:embed="rId1400"/>
                <a:stretch>
                  <a:fillRect/>
                </a:stretch>
              </p:blipFill>
              <p:spPr>
                <a:xfrm>
                  <a:off x="1677763" y="8692131"/>
                  <a:ext cx="525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01">
              <p14:nvContentPartPr>
                <p14:cNvPr id="850" name="Ink 849">
                  <a:extLst>
                    <a:ext uri="{FF2B5EF4-FFF2-40B4-BE49-F238E27FC236}">
                      <a16:creationId xmlns:a16="http://schemas.microsoft.com/office/drawing/2014/main" id="{BF3BB0FA-24D6-6E4E-86C8-66DAF8195527}"/>
                    </a:ext>
                  </a:extLst>
                </p14:cNvPr>
                <p14:cNvContentPartPr/>
                <p14:nvPr/>
              </p14:nvContentPartPr>
              <p14:xfrm>
                <a:off x="1603963" y="8696091"/>
                <a:ext cx="62640" cy="27360"/>
              </p14:xfrm>
            </p:contentPart>
          </mc:Choice>
          <mc:Fallback>
            <p:pic>
              <p:nvPicPr>
                <p:cNvPr id="850" name="Ink 849">
                  <a:extLst>
                    <a:ext uri="{FF2B5EF4-FFF2-40B4-BE49-F238E27FC236}">
                      <a16:creationId xmlns:a16="http://schemas.microsoft.com/office/drawing/2014/main" id="{BF3BB0FA-24D6-6E4E-86C8-66DAF8195527}"/>
                    </a:ext>
                  </a:extLst>
                </p:cNvPr>
                <p:cNvPicPr/>
                <p:nvPr/>
              </p:nvPicPr>
              <p:blipFill>
                <a:blip r:embed="rId1402"/>
                <a:stretch>
                  <a:fillRect/>
                </a:stretch>
              </p:blipFill>
              <p:spPr>
                <a:xfrm>
                  <a:off x="1586323" y="8678451"/>
                  <a:ext cx="982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403">
              <p14:nvContentPartPr>
                <p14:cNvPr id="851" name="Ink 850">
                  <a:extLst>
                    <a:ext uri="{FF2B5EF4-FFF2-40B4-BE49-F238E27FC236}">
                      <a16:creationId xmlns:a16="http://schemas.microsoft.com/office/drawing/2014/main" id="{3FE3C4E9-43B8-DFB3-B4BC-F04826FF051A}"/>
                    </a:ext>
                  </a:extLst>
                </p14:cNvPr>
                <p14:cNvContentPartPr/>
                <p14:nvPr/>
              </p14:nvContentPartPr>
              <p14:xfrm>
                <a:off x="1624483" y="8688171"/>
                <a:ext cx="65520" cy="27000"/>
              </p14:xfrm>
            </p:contentPart>
          </mc:Choice>
          <mc:Fallback>
            <p:pic>
              <p:nvPicPr>
                <p:cNvPr id="851" name="Ink 850">
                  <a:extLst>
                    <a:ext uri="{FF2B5EF4-FFF2-40B4-BE49-F238E27FC236}">
                      <a16:creationId xmlns:a16="http://schemas.microsoft.com/office/drawing/2014/main" id="{3FE3C4E9-43B8-DFB3-B4BC-F04826FF051A}"/>
                    </a:ext>
                  </a:extLst>
                </p:cNvPr>
                <p:cNvPicPr/>
                <p:nvPr/>
              </p:nvPicPr>
              <p:blipFill>
                <a:blip r:embed="rId1404"/>
                <a:stretch>
                  <a:fillRect/>
                </a:stretch>
              </p:blipFill>
              <p:spPr>
                <a:xfrm>
                  <a:off x="1606843" y="8670171"/>
                  <a:ext cx="1011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405">
              <p14:nvContentPartPr>
                <p14:cNvPr id="852" name="Ink 851">
                  <a:extLst>
                    <a:ext uri="{FF2B5EF4-FFF2-40B4-BE49-F238E27FC236}">
                      <a16:creationId xmlns:a16="http://schemas.microsoft.com/office/drawing/2014/main" id="{87A88100-FCC4-FC7C-2DC5-9A75B3165CB1}"/>
                    </a:ext>
                  </a:extLst>
                </p14:cNvPr>
                <p14:cNvContentPartPr/>
                <p14:nvPr/>
              </p14:nvContentPartPr>
              <p14:xfrm>
                <a:off x="1544923" y="8746491"/>
                <a:ext cx="9720" cy="4680"/>
              </p14:xfrm>
            </p:contentPart>
          </mc:Choice>
          <mc:Fallback>
            <p:pic>
              <p:nvPicPr>
                <p:cNvPr id="852" name="Ink 851">
                  <a:extLst>
                    <a:ext uri="{FF2B5EF4-FFF2-40B4-BE49-F238E27FC236}">
                      <a16:creationId xmlns:a16="http://schemas.microsoft.com/office/drawing/2014/main" id="{87A88100-FCC4-FC7C-2DC5-9A75B3165CB1}"/>
                    </a:ext>
                  </a:extLst>
                </p:cNvPr>
                <p:cNvPicPr/>
                <p:nvPr/>
              </p:nvPicPr>
              <p:blipFill>
                <a:blip r:embed="rId1406"/>
                <a:stretch>
                  <a:fillRect/>
                </a:stretch>
              </p:blipFill>
              <p:spPr>
                <a:xfrm>
                  <a:off x="1527283" y="8728851"/>
                  <a:ext cx="453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07">
              <p14:nvContentPartPr>
                <p14:cNvPr id="853" name="Ink 852">
                  <a:extLst>
                    <a:ext uri="{FF2B5EF4-FFF2-40B4-BE49-F238E27FC236}">
                      <a16:creationId xmlns:a16="http://schemas.microsoft.com/office/drawing/2014/main" id="{F2041C21-EE3C-5E94-C6EF-647953B5CAF5}"/>
                    </a:ext>
                  </a:extLst>
                </p14:cNvPr>
                <p14:cNvContentPartPr/>
                <p14:nvPr/>
              </p14:nvContentPartPr>
              <p14:xfrm>
                <a:off x="1708363" y="8661891"/>
                <a:ext cx="11520" cy="4680"/>
              </p14:xfrm>
            </p:contentPart>
          </mc:Choice>
          <mc:Fallback>
            <p:pic>
              <p:nvPicPr>
                <p:cNvPr id="853" name="Ink 852">
                  <a:extLst>
                    <a:ext uri="{FF2B5EF4-FFF2-40B4-BE49-F238E27FC236}">
                      <a16:creationId xmlns:a16="http://schemas.microsoft.com/office/drawing/2014/main" id="{F2041C21-EE3C-5E94-C6EF-647953B5CAF5}"/>
                    </a:ext>
                  </a:extLst>
                </p:cNvPr>
                <p:cNvPicPr/>
                <p:nvPr/>
              </p:nvPicPr>
              <p:blipFill>
                <a:blip r:embed="rId1408"/>
                <a:stretch>
                  <a:fillRect/>
                </a:stretch>
              </p:blipFill>
              <p:spPr>
                <a:xfrm>
                  <a:off x="1690363" y="8643891"/>
                  <a:ext cx="471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09">
              <p14:nvContentPartPr>
                <p14:cNvPr id="854" name="Ink 853">
                  <a:extLst>
                    <a:ext uri="{FF2B5EF4-FFF2-40B4-BE49-F238E27FC236}">
                      <a16:creationId xmlns:a16="http://schemas.microsoft.com/office/drawing/2014/main" id="{6265D4AB-387E-DC55-5813-6E9F239FE465}"/>
                    </a:ext>
                  </a:extLst>
                </p14:cNvPr>
                <p14:cNvContentPartPr/>
                <p14:nvPr/>
              </p14:nvContentPartPr>
              <p14:xfrm>
                <a:off x="1504963" y="8733171"/>
                <a:ext cx="36720" cy="15840"/>
              </p14:xfrm>
            </p:contentPart>
          </mc:Choice>
          <mc:Fallback>
            <p:pic>
              <p:nvPicPr>
                <p:cNvPr id="854" name="Ink 853">
                  <a:extLst>
                    <a:ext uri="{FF2B5EF4-FFF2-40B4-BE49-F238E27FC236}">
                      <a16:creationId xmlns:a16="http://schemas.microsoft.com/office/drawing/2014/main" id="{6265D4AB-387E-DC55-5813-6E9F239FE465}"/>
                    </a:ext>
                  </a:extLst>
                </p:cNvPr>
                <p:cNvPicPr/>
                <p:nvPr/>
              </p:nvPicPr>
              <p:blipFill>
                <a:blip r:embed="rId1410"/>
                <a:stretch>
                  <a:fillRect/>
                </a:stretch>
              </p:blipFill>
              <p:spPr>
                <a:xfrm>
                  <a:off x="1487323" y="8715171"/>
                  <a:ext cx="723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411">
              <p14:nvContentPartPr>
                <p14:cNvPr id="855" name="Ink 854">
                  <a:extLst>
                    <a:ext uri="{FF2B5EF4-FFF2-40B4-BE49-F238E27FC236}">
                      <a16:creationId xmlns:a16="http://schemas.microsoft.com/office/drawing/2014/main" id="{26D149A9-81D3-B698-520F-0A1E369F05DC}"/>
                    </a:ext>
                  </a:extLst>
                </p14:cNvPr>
                <p14:cNvContentPartPr/>
                <p14:nvPr/>
              </p14:nvContentPartPr>
              <p14:xfrm>
                <a:off x="1407763" y="8791851"/>
                <a:ext cx="4680" cy="1800"/>
              </p14:xfrm>
            </p:contentPart>
          </mc:Choice>
          <mc:Fallback>
            <p:pic>
              <p:nvPicPr>
                <p:cNvPr id="855" name="Ink 854">
                  <a:extLst>
                    <a:ext uri="{FF2B5EF4-FFF2-40B4-BE49-F238E27FC236}">
                      <a16:creationId xmlns:a16="http://schemas.microsoft.com/office/drawing/2014/main" id="{26D149A9-81D3-B698-520F-0A1E369F05DC}"/>
                    </a:ext>
                  </a:extLst>
                </p:cNvPr>
                <p:cNvPicPr/>
                <p:nvPr/>
              </p:nvPicPr>
              <p:blipFill>
                <a:blip r:embed="rId1412"/>
                <a:stretch>
                  <a:fillRect/>
                </a:stretch>
              </p:blipFill>
              <p:spPr>
                <a:xfrm>
                  <a:off x="1390123" y="8773851"/>
                  <a:ext cx="403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13">
              <p14:nvContentPartPr>
                <p14:cNvPr id="856" name="Ink 855">
                  <a:extLst>
                    <a:ext uri="{FF2B5EF4-FFF2-40B4-BE49-F238E27FC236}">
                      <a16:creationId xmlns:a16="http://schemas.microsoft.com/office/drawing/2014/main" id="{6D3DD418-C786-C13E-D578-DB0DB7E0A956}"/>
                    </a:ext>
                  </a:extLst>
                </p14:cNvPr>
                <p14:cNvContentPartPr/>
                <p14:nvPr/>
              </p14:nvContentPartPr>
              <p14:xfrm>
                <a:off x="1617283" y="8668011"/>
                <a:ext cx="101160" cy="40680"/>
              </p14:xfrm>
            </p:contentPart>
          </mc:Choice>
          <mc:Fallback>
            <p:pic>
              <p:nvPicPr>
                <p:cNvPr id="856" name="Ink 855">
                  <a:extLst>
                    <a:ext uri="{FF2B5EF4-FFF2-40B4-BE49-F238E27FC236}">
                      <a16:creationId xmlns:a16="http://schemas.microsoft.com/office/drawing/2014/main" id="{6D3DD418-C786-C13E-D578-DB0DB7E0A956}"/>
                    </a:ext>
                  </a:extLst>
                </p:cNvPr>
                <p:cNvPicPr/>
                <p:nvPr/>
              </p:nvPicPr>
              <p:blipFill>
                <a:blip r:embed="rId1414"/>
                <a:stretch>
                  <a:fillRect/>
                </a:stretch>
              </p:blipFill>
              <p:spPr>
                <a:xfrm>
                  <a:off x="1599283" y="8650011"/>
                  <a:ext cx="136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15">
              <p14:nvContentPartPr>
                <p14:cNvPr id="857" name="Ink 856">
                  <a:extLst>
                    <a:ext uri="{FF2B5EF4-FFF2-40B4-BE49-F238E27FC236}">
                      <a16:creationId xmlns:a16="http://schemas.microsoft.com/office/drawing/2014/main" id="{C1DFBAAF-08C4-9DDF-9006-BC722D29C02D}"/>
                    </a:ext>
                  </a:extLst>
                </p14:cNvPr>
                <p14:cNvContentPartPr/>
                <p14:nvPr/>
              </p14:nvContentPartPr>
              <p14:xfrm>
                <a:off x="1547443" y="8735691"/>
                <a:ext cx="24480" cy="9720"/>
              </p14:xfrm>
            </p:contentPart>
          </mc:Choice>
          <mc:Fallback>
            <p:pic>
              <p:nvPicPr>
                <p:cNvPr id="857" name="Ink 856">
                  <a:extLst>
                    <a:ext uri="{FF2B5EF4-FFF2-40B4-BE49-F238E27FC236}">
                      <a16:creationId xmlns:a16="http://schemas.microsoft.com/office/drawing/2014/main" id="{C1DFBAAF-08C4-9DDF-9006-BC722D29C02D}"/>
                    </a:ext>
                  </a:extLst>
                </p:cNvPr>
                <p:cNvPicPr/>
                <p:nvPr/>
              </p:nvPicPr>
              <p:blipFill>
                <a:blip r:embed="rId1416"/>
                <a:stretch>
                  <a:fillRect/>
                </a:stretch>
              </p:blipFill>
              <p:spPr>
                <a:xfrm>
                  <a:off x="1529803" y="8717691"/>
                  <a:ext cx="60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417">
              <p14:nvContentPartPr>
                <p14:cNvPr id="858" name="Ink 857">
                  <a:extLst>
                    <a:ext uri="{FF2B5EF4-FFF2-40B4-BE49-F238E27FC236}">
                      <a16:creationId xmlns:a16="http://schemas.microsoft.com/office/drawing/2014/main" id="{B474A14B-FE63-BCAB-C194-71E36C78F0C5}"/>
                    </a:ext>
                  </a:extLst>
                </p14:cNvPr>
                <p14:cNvContentPartPr/>
                <p14:nvPr/>
              </p14:nvContentPartPr>
              <p14:xfrm>
                <a:off x="1451323" y="8782851"/>
                <a:ext cx="6480" cy="5040"/>
              </p14:xfrm>
            </p:contentPart>
          </mc:Choice>
          <mc:Fallback>
            <p:pic>
              <p:nvPicPr>
                <p:cNvPr id="858" name="Ink 857">
                  <a:extLst>
                    <a:ext uri="{FF2B5EF4-FFF2-40B4-BE49-F238E27FC236}">
                      <a16:creationId xmlns:a16="http://schemas.microsoft.com/office/drawing/2014/main" id="{B474A14B-FE63-BCAB-C194-71E36C78F0C5}"/>
                    </a:ext>
                  </a:extLst>
                </p:cNvPr>
                <p:cNvPicPr/>
                <p:nvPr/>
              </p:nvPicPr>
              <p:blipFill>
                <a:blip r:embed="rId1418"/>
                <a:stretch>
                  <a:fillRect/>
                </a:stretch>
              </p:blipFill>
              <p:spPr>
                <a:xfrm>
                  <a:off x="1433683" y="8764851"/>
                  <a:ext cx="42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19">
              <p14:nvContentPartPr>
                <p14:cNvPr id="859" name="Ink 858">
                  <a:extLst>
                    <a:ext uri="{FF2B5EF4-FFF2-40B4-BE49-F238E27FC236}">
                      <a16:creationId xmlns:a16="http://schemas.microsoft.com/office/drawing/2014/main" id="{04B0EB05-51C3-9CA1-C656-2B4D384F3A9F}"/>
                    </a:ext>
                  </a:extLst>
                </p14:cNvPr>
                <p14:cNvContentPartPr/>
                <p14:nvPr/>
              </p14:nvContentPartPr>
              <p14:xfrm>
                <a:off x="1448443" y="8664051"/>
                <a:ext cx="259920" cy="123480"/>
              </p14:xfrm>
            </p:contentPart>
          </mc:Choice>
          <mc:Fallback>
            <p:pic>
              <p:nvPicPr>
                <p:cNvPr id="859" name="Ink 858">
                  <a:extLst>
                    <a:ext uri="{FF2B5EF4-FFF2-40B4-BE49-F238E27FC236}">
                      <a16:creationId xmlns:a16="http://schemas.microsoft.com/office/drawing/2014/main" id="{04B0EB05-51C3-9CA1-C656-2B4D384F3A9F}"/>
                    </a:ext>
                  </a:extLst>
                </p:cNvPr>
                <p:cNvPicPr/>
                <p:nvPr/>
              </p:nvPicPr>
              <p:blipFill>
                <a:blip r:embed="rId1420"/>
                <a:stretch>
                  <a:fillRect/>
                </a:stretch>
              </p:blipFill>
              <p:spPr>
                <a:xfrm>
                  <a:off x="1430803" y="8646411"/>
                  <a:ext cx="295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421">
              <p14:nvContentPartPr>
                <p14:cNvPr id="860" name="Ink 859">
                  <a:extLst>
                    <a:ext uri="{FF2B5EF4-FFF2-40B4-BE49-F238E27FC236}">
                      <a16:creationId xmlns:a16="http://schemas.microsoft.com/office/drawing/2014/main" id="{59364218-0D69-FE74-C02F-C461E2E6BA5A}"/>
                    </a:ext>
                  </a:extLst>
                </p14:cNvPr>
                <p14:cNvContentPartPr/>
                <p14:nvPr/>
              </p14:nvContentPartPr>
              <p14:xfrm>
                <a:off x="1609003" y="8670171"/>
                <a:ext cx="165600" cy="61920"/>
              </p14:xfrm>
            </p:contentPart>
          </mc:Choice>
          <mc:Fallback>
            <p:pic>
              <p:nvPicPr>
                <p:cNvPr id="860" name="Ink 859">
                  <a:extLst>
                    <a:ext uri="{FF2B5EF4-FFF2-40B4-BE49-F238E27FC236}">
                      <a16:creationId xmlns:a16="http://schemas.microsoft.com/office/drawing/2014/main" id="{59364218-0D69-FE74-C02F-C461E2E6BA5A}"/>
                    </a:ext>
                  </a:extLst>
                </p:cNvPr>
                <p:cNvPicPr/>
                <p:nvPr/>
              </p:nvPicPr>
              <p:blipFill>
                <a:blip r:embed="rId1422"/>
                <a:stretch>
                  <a:fillRect/>
                </a:stretch>
              </p:blipFill>
              <p:spPr>
                <a:xfrm>
                  <a:off x="1591003" y="8652171"/>
                  <a:ext cx="2012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423">
              <p14:nvContentPartPr>
                <p14:cNvPr id="861" name="Ink 860">
                  <a:extLst>
                    <a:ext uri="{FF2B5EF4-FFF2-40B4-BE49-F238E27FC236}">
                      <a16:creationId xmlns:a16="http://schemas.microsoft.com/office/drawing/2014/main" id="{A00BBE90-8FC0-0C61-4E6B-09186B1996D2}"/>
                    </a:ext>
                  </a:extLst>
                </p14:cNvPr>
                <p14:cNvContentPartPr/>
                <p14:nvPr/>
              </p14:nvContentPartPr>
              <p14:xfrm>
                <a:off x="1651843" y="8734611"/>
                <a:ext cx="25200" cy="6480"/>
              </p14:xfrm>
            </p:contentPart>
          </mc:Choice>
          <mc:Fallback>
            <p:pic>
              <p:nvPicPr>
                <p:cNvPr id="861" name="Ink 860">
                  <a:extLst>
                    <a:ext uri="{FF2B5EF4-FFF2-40B4-BE49-F238E27FC236}">
                      <a16:creationId xmlns:a16="http://schemas.microsoft.com/office/drawing/2014/main" id="{A00BBE90-8FC0-0C61-4E6B-09186B1996D2}"/>
                    </a:ext>
                  </a:extLst>
                </p:cNvPr>
                <p:cNvPicPr/>
                <p:nvPr/>
              </p:nvPicPr>
              <p:blipFill>
                <a:blip r:embed="rId1424"/>
                <a:stretch>
                  <a:fillRect/>
                </a:stretch>
              </p:blipFill>
              <p:spPr>
                <a:xfrm>
                  <a:off x="1634203" y="8716611"/>
                  <a:ext cx="60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425">
              <p14:nvContentPartPr>
                <p14:cNvPr id="862" name="Ink 861">
                  <a:extLst>
                    <a:ext uri="{FF2B5EF4-FFF2-40B4-BE49-F238E27FC236}">
                      <a16:creationId xmlns:a16="http://schemas.microsoft.com/office/drawing/2014/main" id="{0D91E27C-11C0-9A2B-F718-260715EEBAE0}"/>
                    </a:ext>
                  </a:extLst>
                </p14:cNvPr>
                <p14:cNvContentPartPr/>
                <p14:nvPr/>
              </p14:nvContentPartPr>
              <p14:xfrm>
                <a:off x="1621603" y="8695731"/>
                <a:ext cx="137880" cy="66960"/>
              </p14:xfrm>
            </p:contentPart>
          </mc:Choice>
          <mc:Fallback>
            <p:pic>
              <p:nvPicPr>
                <p:cNvPr id="862" name="Ink 861">
                  <a:extLst>
                    <a:ext uri="{FF2B5EF4-FFF2-40B4-BE49-F238E27FC236}">
                      <a16:creationId xmlns:a16="http://schemas.microsoft.com/office/drawing/2014/main" id="{0D91E27C-11C0-9A2B-F718-260715EEBAE0}"/>
                    </a:ext>
                  </a:extLst>
                </p:cNvPr>
                <p:cNvPicPr/>
                <p:nvPr/>
              </p:nvPicPr>
              <p:blipFill>
                <a:blip r:embed="rId1426"/>
                <a:stretch>
                  <a:fillRect/>
                </a:stretch>
              </p:blipFill>
              <p:spPr>
                <a:xfrm>
                  <a:off x="1603603" y="8677731"/>
                  <a:ext cx="1735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427">
              <p14:nvContentPartPr>
                <p14:cNvPr id="863" name="Ink 862">
                  <a:extLst>
                    <a:ext uri="{FF2B5EF4-FFF2-40B4-BE49-F238E27FC236}">
                      <a16:creationId xmlns:a16="http://schemas.microsoft.com/office/drawing/2014/main" id="{94D58507-9F28-D8DB-1F53-86FCB92C6EFB}"/>
                    </a:ext>
                  </a:extLst>
                </p14:cNvPr>
                <p14:cNvContentPartPr/>
                <p14:nvPr/>
              </p14:nvContentPartPr>
              <p14:xfrm>
                <a:off x="1627723" y="8743611"/>
                <a:ext cx="92160" cy="82800"/>
              </p14:xfrm>
            </p:contentPart>
          </mc:Choice>
          <mc:Fallback>
            <p:pic>
              <p:nvPicPr>
                <p:cNvPr id="863" name="Ink 862">
                  <a:extLst>
                    <a:ext uri="{FF2B5EF4-FFF2-40B4-BE49-F238E27FC236}">
                      <a16:creationId xmlns:a16="http://schemas.microsoft.com/office/drawing/2014/main" id="{94D58507-9F28-D8DB-1F53-86FCB92C6EFB}"/>
                    </a:ext>
                  </a:extLst>
                </p:cNvPr>
                <p:cNvPicPr/>
                <p:nvPr/>
              </p:nvPicPr>
              <p:blipFill>
                <a:blip r:embed="rId1428"/>
                <a:stretch>
                  <a:fillRect/>
                </a:stretch>
              </p:blipFill>
              <p:spPr>
                <a:xfrm>
                  <a:off x="1610083" y="8725611"/>
                  <a:ext cx="1278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429">
              <p14:nvContentPartPr>
                <p14:cNvPr id="864" name="Ink 863">
                  <a:extLst>
                    <a:ext uri="{FF2B5EF4-FFF2-40B4-BE49-F238E27FC236}">
                      <a16:creationId xmlns:a16="http://schemas.microsoft.com/office/drawing/2014/main" id="{7FFA7144-7285-9B7D-A7A0-1301162AB8A7}"/>
                    </a:ext>
                  </a:extLst>
                </p14:cNvPr>
                <p14:cNvContentPartPr/>
                <p14:nvPr/>
              </p14:nvContentPartPr>
              <p14:xfrm>
                <a:off x="1560043" y="8805531"/>
                <a:ext cx="150840" cy="64080"/>
              </p14:xfrm>
            </p:contentPart>
          </mc:Choice>
          <mc:Fallback>
            <p:pic>
              <p:nvPicPr>
                <p:cNvPr id="864" name="Ink 863">
                  <a:extLst>
                    <a:ext uri="{FF2B5EF4-FFF2-40B4-BE49-F238E27FC236}">
                      <a16:creationId xmlns:a16="http://schemas.microsoft.com/office/drawing/2014/main" id="{7FFA7144-7285-9B7D-A7A0-1301162AB8A7}"/>
                    </a:ext>
                  </a:extLst>
                </p:cNvPr>
                <p:cNvPicPr/>
                <p:nvPr/>
              </p:nvPicPr>
              <p:blipFill>
                <a:blip r:embed="rId1430"/>
                <a:stretch>
                  <a:fillRect/>
                </a:stretch>
              </p:blipFill>
              <p:spPr>
                <a:xfrm>
                  <a:off x="1542043" y="8787891"/>
                  <a:ext cx="1864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431">
              <p14:nvContentPartPr>
                <p14:cNvPr id="866" name="Ink 865">
                  <a:extLst>
                    <a:ext uri="{FF2B5EF4-FFF2-40B4-BE49-F238E27FC236}">
                      <a16:creationId xmlns:a16="http://schemas.microsoft.com/office/drawing/2014/main" id="{F9C60825-0875-6D54-A8BA-527D89ABA4DE}"/>
                    </a:ext>
                  </a:extLst>
                </p14:cNvPr>
                <p14:cNvContentPartPr/>
                <p14:nvPr/>
              </p14:nvContentPartPr>
              <p14:xfrm>
                <a:off x="1218043" y="9003891"/>
                <a:ext cx="11520" cy="6120"/>
              </p14:xfrm>
            </p:contentPart>
          </mc:Choice>
          <mc:Fallback>
            <p:pic>
              <p:nvPicPr>
                <p:cNvPr id="866" name="Ink 865">
                  <a:extLst>
                    <a:ext uri="{FF2B5EF4-FFF2-40B4-BE49-F238E27FC236}">
                      <a16:creationId xmlns:a16="http://schemas.microsoft.com/office/drawing/2014/main" id="{F9C60825-0875-6D54-A8BA-527D89ABA4DE}"/>
                    </a:ext>
                  </a:extLst>
                </p:cNvPr>
                <p:cNvPicPr/>
                <p:nvPr/>
              </p:nvPicPr>
              <p:blipFill>
                <a:blip r:embed="rId1432"/>
                <a:stretch>
                  <a:fillRect/>
                </a:stretch>
              </p:blipFill>
              <p:spPr>
                <a:xfrm>
                  <a:off x="1200043" y="8986251"/>
                  <a:ext cx="471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33">
              <p14:nvContentPartPr>
                <p14:cNvPr id="867" name="Ink 866">
                  <a:extLst>
                    <a:ext uri="{FF2B5EF4-FFF2-40B4-BE49-F238E27FC236}">
                      <a16:creationId xmlns:a16="http://schemas.microsoft.com/office/drawing/2014/main" id="{A290A54D-95C9-693B-589E-4B9BBC578D2B}"/>
                    </a:ext>
                  </a:extLst>
                </p14:cNvPr>
                <p14:cNvContentPartPr/>
                <p14:nvPr/>
              </p14:nvContentPartPr>
              <p14:xfrm>
                <a:off x="1220203" y="8896611"/>
                <a:ext cx="278280" cy="132840"/>
              </p14:xfrm>
            </p:contentPart>
          </mc:Choice>
          <mc:Fallback>
            <p:pic>
              <p:nvPicPr>
                <p:cNvPr id="867" name="Ink 866">
                  <a:extLst>
                    <a:ext uri="{FF2B5EF4-FFF2-40B4-BE49-F238E27FC236}">
                      <a16:creationId xmlns:a16="http://schemas.microsoft.com/office/drawing/2014/main" id="{A290A54D-95C9-693B-589E-4B9BBC578D2B}"/>
                    </a:ext>
                  </a:extLst>
                </p:cNvPr>
                <p:cNvPicPr/>
                <p:nvPr/>
              </p:nvPicPr>
              <p:blipFill>
                <a:blip r:embed="rId1434"/>
                <a:stretch>
                  <a:fillRect/>
                </a:stretch>
              </p:blipFill>
              <p:spPr>
                <a:xfrm>
                  <a:off x="1202203" y="8878971"/>
                  <a:ext cx="3139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435">
              <p14:nvContentPartPr>
                <p14:cNvPr id="868" name="Ink 867">
                  <a:extLst>
                    <a:ext uri="{FF2B5EF4-FFF2-40B4-BE49-F238E27FC236}">
                      <a16:creationId xmlns:a16="http://schemas.microsoft.com/office/drawing/2014/main" id="{66FE8B1A-DB60-BC6A-F846-C4C3574C742E}"/>
                    </a:ext>
                  </a:extLst>
                </p14:cNvPr>
                <p14:cNvContentPartPr/>
                <p14:nvPr/>
              </p14:nvContentPartPr>
              <p14:xfrm>
                <a:off x="1366723" y="8963931"/>
                <a:ext cx="47160" cy="21960"/>
              </p14:xfrm>
            </p:contentPart>
          </mc:Choice>
          <mc:Fallback>
            <p:pic>
              <p:nvPicPr>
                <p:cNvPr id="868" name="Ink 867">
                  <a:extLst>
                    <a:ext uri="{FF2B5EF4-FFF2-40B4-BE49-F238E27FC236}">
                      <a16:creationId xmlns:a16="http://schemas.microsoft.com/office/drawing/2014/main" id="{66FE8B1A-DB60-BC6A-F846-C4C3574C742E}"/>
                    </a:ext>
                  </a:extLst>
                </p:cNvPr>
                <p:cNvPicPr/>
                <p:nvPr/>
              </p:nvPicPr>
              <p:blipFill>
                <a:blip r:embed="rId1436"/>
                <a:stretch>
                  <a:fillRect/>
                </a:stretch>
              </p:blipFill>
              <p:spPr>
                <a:xfrm>
                  <a:off x="1348723" y="8945931"/>
                  <a:ext cx="828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437">
              <p14:nvContentPartPr>
                <p14:cNvPr id="869" name="Ink 868">
                  <a:extLst>
                    <a:ext uri="{FF2B5EF4-FFF2-40B4-BE49-F238E27FC236}">
                      <a16:creationId xmlns:a16="http://schemas.microsoft.com/office/drawing/2014/main" id="{1B16683D-BCFE-3942-6EE1-511F4F48F060}"/>
                    </a:ext>
                  </a:extLst>
                </p14:cNvPr>
                <p14:cNvContentPartPr/>
                <p14:nvPr/>
              </p14:nvContentPartPr>
              <p14:xfrm>
                <a:off x="1284643" y="8855931"/>
                <a:ext cx="18000" cy="8640"/>
              </p14:xfrm>
            </p:contentPart>
          </mc:Choice>
          <mc:Fallback>
            <p:pic>
              <p:nvPicPr>
                <p:cNvPr id="869" name="Ink 868">
                  <a:extLst>
                    <a:ext uri="{FF2B5EF4-FFF2-40B4-BE49-F238E27FC236}">
                      <a16:creationId xmlns:a16="http://schemas.microsoft.com/office/drawing/2014/main" id="{1B16683D-BCFE-3942-6EE1-511F4F48F060}"/>
                    </a:ext>
                  </a:extLst>
                </p:cNvPr>
                <p:cNvPicPr/>
                <p:nvPr/>
              </p:nvPicPr>
              <p:blipFill>
                <a:blip r:embed="rId1438"/>
                <a:stretch>
                  <a:fillRect/>
                </a:stretch>
              </p:blipFill>
              <p:spPr>
                <a:xfrm>
                  <a:off x="1267003" y="8838291"/>
                  <a:ext cx="536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439">
              <p14:nvContentPartPr>
                <p14:cNvPr id="871" name="Ink 870">
                  <a:extLst>
                    <a:ext uri="{FF2B5EF4-FFF2-40B4-BE49-F238E27FC236}">
                      <a16:creationId xmlns:a16="http://schemas.microsoft.com/office/drawing/2014/main" id="{C1E882CF-3161-832D-1EB1-F5B2FFE38ABC}"/>
                    </a:ext>
                  </a:extLst>
                </p14:cNvPr>
                <p14:cNvContentPartPr/>
                <p14:nvPr/>
              </p14:nvContentPartPr>
              <p14:xfrm>
                <a:off x="1611883" y="7850451"/>
                <a:ext cx="73440" cy="46440"/>
              </p14:xfrm>
            </p:contentPart>
          </mc:Choice>
          <mc:Fallback>
            <p:pic>
              <p:nvPicPr>
                <p:cNvPr id="871" name="Ink 870">
                  <a:extLst>
                    <a:ext uri="{FF2B5EF4-FFF2-40B4-BE49-F238E27FC236}">
                      <a16:creationId xmlns:a16="http://schemas.microsoft.com/office/drawing/2014/main" id="{C1E882CF-3161-832D-1EB1-F5B2FFE38ABC}"/>
                    </a:ext>
                  </a:extLst>
                </p:cNvPr>
                <p:cNvPicPr/>
                <p:nvPr/>
              </p:nvPicPr>
              <p:blipFill>
                <a:blip r:embed="rId1440"/>
                <a:stretch>
                  <a:fillRect/>
                </a:stretch>
              </p:blipFill>
              <p:spPr>
                <a:xfrm>
                  <a:off x="1594243" y="7832451"/>
                  <a:ext cx="109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441">
              <p14:nvContentPartPr>
                <p14:cNvPr id="872" name="Ink 871">
                  <a:extLst>
                    <a:ext uri="{FF2B5EF4-FFF2-40B4-BE49-F238E27FC236}">
                      <a16:creationId xmlns:a16="http://schemas.microsoft.com/office/drawing/2014/main" id="{4188353A-0C5E-C9FB-3A4E-48F7E13ADD7C}"/>
                    </a:ext>
                  </a:extLst>
                </p14:cNvPr>
                <p14:cNvContentPartPr/>
                <p14:nvPr/>
              </p14:nvContentPartPr>
              <p14:xfrm>
                <a:off x="1491283" y="7877811"/>
                <a:ext cx="186840" cy="90360"/>
              </p14:xfrm>
            </p:contentPart>
          </mc:Choice>
          <mc:Fallback>
            <p:pic>
              <p:nvPicPr>
                <p:cNvPr id="872" name="Ink 871">
                  <a:extLst>
                    <a:ext uri="{FF2B5EF4-FFF2-40B4-BE49-F238E27FC236}">
                      <a16:creationId xmlns:a16="http://schemas.microsoft.com/office/drawing/2014/main" id="{4188353A-0C5E-C9FB-3A4E-48F7E13ADD7C}"/>
                    </a:ext>
                  </a:extLst>
                </p:cNvPr>
                <p:cNvPicPr/>
                <p:nvPr/>
              </p:nvPicPr>
              <p:blipFill>
                <a:blip r:embed="rId1442"/>
                <a:stretch>
                  <a:fillRect/>
                </a:stretch>
              </p:blipFill>
              <p:spPr>
                <a:xfrm>
                  <a:off x="1473283" y="7859811"/>
                  <a:ext cx="222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43">
              <p14:nvContentPartPr>
                <p14:cNvPr id="873" name="Ink 872">
                  <a:extLst>
                    <a:ext uri="{FF2B5EF4-FFF2-40B4-BE49-F238E27FC236}">
                      <a16:creationId xmlns:a16="http://schemas.microsoft.com/office/drawing/2014/main" id="{1C1D076F-9934-F7CF-14C3-0359B969D9B1}"/>
                    </a:ext>
                  </a:extLst>
                </p14:cNvPr>
                <p14:cNvContentPartPr/>
                <p14:nvPr/>
              </p14:nvContentPartPr>
              <p14:xfrm>
                <a:off x="1631683" y="7864851"/>
                <a:ext cx="91080" cy="59760"/>
              </p14:xfrm>
            </p:contentPart>
          </mc:Choice>
          <mc:Fallback>
            <p:pic>
              <p:nvPicPr>
                <p:cNvPr id="873" name="Ink 872">
                  <a:extLst>
                    <a:ext uri="{FF2B5EF4-FFF2-40B4-BE49-F238E27FC236}">
                      <a16:creationId xmlns:a16="http://schemas.microsoft.com/office/drawing/2014/main" id="{1C1D076F-9934-F7CF-14C3-0359B969D9B1}"/>
                    </a:ext>
                  </a:extLst>
                </p:cNvPr>
                <p:cNvPicPr/>
                <p:nvPr/>
              </p:nvPicPr>
              <p:blipFill>
                <a:blip r:embed="rId1444"/>
                <a:stretch>
                  <a:fillRect/>
                </a:stretch>
              </p:blipFill>
              <p:spPr>
                <a:xfrm>
                  <a:off x="1614043" y="7847211"/>
                  <a:ext cx="126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445">
              <p14:nvContentPartPr>
                <p14:cNvPr id="874" name="Ink 873">
                  <a:extLst>
                    <a:ext uri="{FF2B5EF4-FFF2-40B4-BE49-F238E27FC236}">
                      <a16:creationId xmlns:a16="http://schemas.microsoft.com/office/drawing/2014/main" id="{DA1C21D7-346E-1163-5CBE-BFA5BD0AD6CD}"/>
                    </a:ext>
                  </a:extLst>
                </p14:cNvPr>
                <p14:cNvContentPartPr/>
                <p14:nvPr/>
              </p14:nvContentPartPr>
              <p14:xfrm>
                <a:off x="1657963" y="7912371"/>
                <a:ext cx="37080" cy="20160"/>
              </p14:xfrm>
            </p:contentPart>
          </mc:Choice>
          <mc:Fallback>
            <p:pic>
              <p:nvPicPr>
                <p:cNvPr id="874" name="Ink 873">
                  <a:extLst>
                    <a:ext uri="{FF2B5EF4-FFF2-40B4-BE49-F238E27FC236}">
                      <a16:creationId xmlns:a16="http://schemas.microsoft.com/office/drawing/2014/main" id="{DA1C21D7-346E-1163-5CBE-BFA5BD0AD6CD}"/>
                    </a:ext>
                  </a:extLst>
                </p:cNvPr>
                <p:cNvPicPr/>
                <p:nvPr/>
              </p:nvPicPr>
              <p:blipFill>
                <a:blip r:embed="rId1446"/>
                <a:stretch>
                  <a:fillRect/>
                </a:stretch>
              </p:blipFill>
              <p:spPr>
                <a:xfrm>
                  <a:off x="1639963" y="7894731"/>
                  <a:ext cx="727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47">
              <p14:nvContentPartPr>
                <p14:cNvPr id="875" name="Ink 874">
                  <a:extLst>
                    <a:ext uri="{FF2B5EF4-FFF2-40B4-BE49-F238E27FC236}">
                      <a16:creationId xmlns:a16="http://schemas.microsoft.com/office/drawing/2014/main" id="{98322E5D-781D-8A9E-CDC4-C17963128E9C}"/>
                    </a:ext>
                  </a:extLst>
                </p14:cNvPr>
                <p14:cNvContentPartPr/>
                <p14:nvPr/>
              </p14:nvContentPartPr>
              <p14:xfrm>
                <a:off x="1696483" y="7930371"/>
                <a:ext cx="8640" cy="9720"/>
              </p14:xfrm>
            </p:contentPart>
          </mc:Choice>
          <mc:Fallback>
            <p:pic>
              <p:nvPicPr>
                <p:cNvPr id="875" name="Ink 874">
                  <a:extLst>
                    <a:ext uri="{FF2B5EF4-FFF2-40B4-BE49-F238E27FC236}">
                      <a16:creationId xmlns:a16="http://schemas.microsoft.com/office/drawing/2014/main" id="{98322E5D-781D-8A9E-CDC4-C17963128E9C}"/>
                    </a:ext>
                  </a:extLst>
                </p:cNvPr>
                <p:cNvPicPr/>
                <p:nvPr/>
              </p:nvPicPr>
              <p:blipFill>
                <a:blip r:embed="rId1448"/>
                <a:stretch>
                  <a:fillRect/>
                </a:stretch>
              </p:blipFill>
              <p:spPr>
                <a:xfrm>
                  <a:off x="1678843" y="7912731"/>
                  <a:ext cx="442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449">
              <p14:nvContentPartPr>
                <p14:cNvPr id="876" name="Ink 875">
                  <a:extLst>
                    <a:ext uri="{FF2B5EF4-FFF2-40B4-BE49-F238E27FC236}">
                      <a16:creationId xmlns:a16="http://schemas.microsoft.com/office/drawing/2014/main" id="{AC54C3EC-6CFD-B08E-BE21-5B85A99D9C14}"/>
                    </a:ext>
                  </a:extLst>
                </p14:cNvPr>
                <p14:cNvContentPartPr/>
                <p14:nvPr/>
              </p14:nvContentPartPr>
              <p14:xfrm>
                <a:off x="1639603" y="7959171"/>
                <a:ext cx="27720" cy="19080"/>
              </p14:xfrm>
            </p:contentPart>
          </mc:Choice>
          <mc:Fallback>
            <p:pic>
              <p:nvPicPr>
                <p:cNvPr id="876" name="Ink 875">
                  <a:extLst>
                    <a:ext uri="{FF2B5EF4-FFF2-40B4-BE49-F238E27FC236}">
                      <a16:creationId xmlns:a16="http://schemas.microsoft.com/office/drawing/2014/main" id="{AC54C3EC-6CFD-B08E-BE21-5B85A99D9C14}"/>
                    </a:ext>
                  </a:extLst>
                </p:cNvPr>
                <p:cNvPicPr/>
                <p:nvPr/>
              </p:nvPicPr>
              <p:blipFill>
                <a:blip r:embed="rId1450"/>
                <a:stretch>
                  <a:fillRect/>
                </a:stretch>
              </p:blipFill>
              <p:spPr>
                <a:xfrm>
                  <a:off x="1621603" y="7941531"/>
                  <a:ext cx="633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451">
              <p14:nvContentPartPr>
                <p14:cNvPr id="877" name="Ink 876">
                  <a:extLst>
                    <a:ext uri="{FF2B5EF4-FFF2-40B4-BE49-F238E27FC236}">
                      <a16:creationId xmlns:a16="http://schemas.microsoft.com/office/drawing/2014/main" id="{ECA2DE89-F5AF-DD78-4F77-F670AE5CA19B}"/>
                    </a:ext>
                  </a:extLst>
                </p14:cNvPr>
                <p14:cNvContentPartPr/>
                <p14:nvPr/>
              </p14:nvContentPartPr>
              <p14:xfrm>
                <a:off x="1381483" y="8010651"/>
                <a:ext cx="80280" cy="32040"/>
              </p14:xfrm>
            </p:contentPart>
          </mc:Choice>
          <mc:Fallback>
            <p:pic>
              <p:nvPicPr>
                <p:cNvPr id="877" name="Ink 876">
                  <a:extLst>
                    <a:ext uri="{FF2B5EF4-FFF2-40B4-BE49-F238E27FC236}">
                      <a16:creationId xmlns:a16="http://schemas.microsoft.com/office/drawing/2014/main" id="{ECA2DE89-F5AF-DD78-4F77-F670AE5CA19B}"/>
                    </a:ext>
                  </a:extLst>
                </p:cNvPr>
                <p:cNvPicPr/>
                <p:nvPr/>
              </p:nvPicPr>
              <p:blipFill>
                <a:blip r:embed="rId1452"/>
                <a:stretch>
                  <a:fillRect/>
                </a:stretch>
              </p:blipFill>
              <p:spPr>
                <a:xfrm>
                  <a:off x="1363483" y="7993011"/>
                  <a:ext cx="1159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453">
              <p14:nvContentPartPr>
                <p14:cNvPr id="878" name="Ink 877">
                  <a:extLst>
                    <a:ext uri="{FF2B5EF4-FFF2-40B4-BE49-F238E27FC236}">
                      <a16:creationId xmlns:a16="http://schemas.microsoft.com/office/drawing/2014/main" id="{B90BB4B2-8FF0-8A84-72A5-7F6F73087D16}"/>
                    </a:ext>
                  </a:extLst>
                </p14:cNvPr>
                <p14:cNvContentPartPr/>
                <p14:nvPr/>
              </p14:nvContentPartPr>
              <p14:xfrm>
                <a:off x="1425043" y="8038371"/>
                <a:ext cx="16920" cy="11520"/>
              </p14:xfrm>
            </p:contentPart>
          </mc:Choice>
          <mc:Fallback>
            <p:pic>
              <p:nvPicPr>
                <p:cNvPr id="878" name="Ink 877">
                  <a:extLst>
                    <a:ext uri="{FF2B5EF4-FFF2-40B4-BE49-F238E27FC236}">
                      <a16:creationId xmlns:a16="http://schemas.microsoft.com/office/drawing/2014/main" id="{B90BB4B2-8FF0-8A84-72A5-7F6F73087D16}"/>
                    </a:ext>
                  </a:extLst>
                </p:cNvPr>
                <p:cNvPicPr/>
                <p:nvPr/>
              </p:nvPicPr>
              <p:blipFill>
                <a:blip r:embed="rId1454"/>
                <a:stretch>
                  <a:fillRect/>
                </a:stretch>
              </p:blipFill>
              <p:spPr>
                <a:xfrm>
                  <a:off x="1407403" y="8020731"/>
                  <a:ext cx="525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55">
              <p14:nvContentPartPr>
                <p14:cNvPr id="879" name="Ink 878">
                  <a:extLst>
                    <a:ext uri="{FF2B5EF4-FFF2-40B4-BE49-F238E27FC236}">
                      <a16:creationId xmlns:a16="http://schemas.microsoft.com/office/drawing/2014/main" id="{DA0B5A18-AFD2-3E57-BCFD-2D682A87A747}"/>
                    </a:ext>
                  </a:extLst>
                </p14:cNvPr>
                <p14:cNvContentPartPr/>
                <p14:nvPr/>
              </p14:nvContentPartPr>
              <p14:xfrm>
                <a:off x="1299403" y="8125491"/>
                <a:ext cx="11160" cy="3960"/>
              </p14:xfrm>
            </p:contentPart>
          </mc:Choice>
          <mc:Fallback>
            <p:pic>
              <p:nvPicPr>
                <p:cNvPr id="879" name="Ink 878">
                  <a:extLst>
                    <a:ext uri="{FF2B5EF4-FFF2-40B4-BE49-F238E27FC236}">
                      <a16:creationId xmlns:a16="http://schemas.microsoft.com/office/drawing/2014/main" id="{DA0B5A18-AFD2-3E57-BCFD-2D682A87A747}"/>
                    </a:ext>
                  </a:extLst>
                </p:cNvPr>
                <p:cNvPicPr/>
                <p:nvPr/>
              </p:nvPicPr>
              <p:blipFill>
                <a:blip r:embed="rId1456"/>
                <a:stretch>
                  <a:fillRect/>
                </a:stretch>
              </p:blipFill>
              <p:spPr>
                <a:xfrm>
                  <a:off x="1281763" y="8107491"/>
                  <a:ext cx="46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57">
              <p14:nvContentPartPr>
                <p14:cNvPr id="880" name="Ink 879">
                  <a:extLst>
                    <a:ext uri="{FF2B5EF4-FFF2-40B4-BE49-F238E27FC236}">
                      <a16:creationId xmlns:a16="http://schemas.microsoft.com/office/drawing/2014/main" id="{4DB3D12F-B131-C22D-4F95-4C66EEF859C6}"/>
                    </a:ext>
                  </a:extLst>
                </p14:cNvPr>
                <p14:cNvContentPartPr/>
                <p14:nvPr/>
              </p14:nvContentPartPr>
              <p14:xfrm>
                <a:off x="1270243" y="8119731"/>
                <a:ext cx="35640" cy="9000"/>
              </p14:xfrm>
            </p:contentPart>
          </mc:Choice>
          <mc:Fallback>
            <p:pic>
              <p:nvPicPr>
                <p:cNvPr id="880" name="Ink 879">
                  <a:extLst>
                    <a:ext uri="{FF2B5EF4-FFF2-40B4-BE49-F238E27FC236}">
                      <a16:creationId xmlns:a16="http://schemas.microsoft.com/office/drawing/2014/main" id="{4DB3D12F-B131-C22D-4F95-4C66EEF859C6}"/>
                    </a:ext>
                  </a:extLst>
                </p:cNvPr>
                <p:cNvPicPr/>
                <p:nvPr/>
              </p:nvPicPr>
              <p:blipFill>
                <a:blip r:embed="rId1458"/>
                <a:stretch>
                  <a:fillRect/>
                </a:stretch>
              </p:blipFill>
              <p:spPr>
                <a:xfrm>
                  <a:off x="1252243" y="8101731"/>
                  <a:ext cx="71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459">
              <p14:nvContentPartPr>
                <p14:cNvPr id="882" name="Ink 881">
                  <a:extLst>
                    <a:ext uri="{FF2B5EF4-FFF2-40B4-BE49-F238E27FC236}">
                      <a16:creationId xmlns:a16="http://schemas.microsoft.com/office/drawing/2014/main" id="{07A315BF-2E63-8466-1A8E-4AA067DE76B4}"/>
                    </a:ext>
                  </a:extLst>
                </p14:cNvPr>
                <p14:cNvContentPartPr/>
                <p14:nvPr/>
              </p14:nvContentPartPr>
              <p14:xfrm>
                <a:off x="737083" y="7930011"/>
                <a:ext cx="39960" cy="5040"/>
              </p14:xfrm>
            </p:contentPart>
          </mc:Choice>
          <mc:Fallback>
            <p:pic>
              <p:nvPicPr>
                <p:cNvPr id="882" name="Ink 881">
                  <a:extLst>
                    <a:ext uri="{FF2B5EF4-FFF2-40B4-BE49-F238E27FC236}">
                      <a16:creationId xmlns:a16="http://schemas.microsoft.com/office/drawing/2014/main" id="{07A315BF-2E63-8466-1A8E-4AA067DE76B4}"/>
                    </a:ext>
                  </a:extLst>
                </p:cNvPr>
                <p:cNvPicPr/>
                <p:nvPr/>
              </p:nvPicPr>
              <p:blipFill>
                <a:blip r:embed="rId1460"/>
                <a:stretch>
                  <a:fillRect/>
                </a:stretch>
              </p:blipFill>
              <p:spPr>
                <a:xfrm>
                  <a:off x="719083" y="7912371"/>
                  <a:ext cx="75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61">
              <p14:nvContentPartPr>
                <p14:cNvPr id="883" name="Ink 882">
                  <a:extLst>
                    <a:ext uri="{FF2B5EF4-FFF2-40B4-BE49-F238E27FC236}">
                      <a16:creationId xmlns:a16="http://schemas.microsoft.com/office/drawing/2014/main" id="{15D213C4-B292-1BBA-4F54-D2F8D2EEA420}"/>
                    </a:ext>
                  </a:extLst>
                </p14:cNvPr>
                <p14:cNvContentPartPr/>
                <p14:nvPr/>
              </p14:nvContentPartPr>
              <p14:xfrm>
                <a:off x="908083" y="7940811"/>
                <a:ext cx="128520" cy="13680"/>
              </p14:xfrm>
            </p:contentPart>
          </mc:Choice>
          <mc:Fallback>
            <p:pic>
              <p:nvPicPr>
                <p:cNvPr id="883" name="Ink 882">
                  <a:extLst>
                    <a:ext uri="{FF2B5EF4-FFF2-40B4-BE49-F238E27FC236}">
                      <a16:creationId xmlns:a16="http://schemas.microsoft.com/office/drawing/2014/main" id="{15D213C4-B292-1BBA-4F54-D2F8D2EEA420}"/>
                    </a:ext>
                  </a:extLst>
                </p:cNvPr>
                <p:cNvPicPr/>
                <p:nvPr/>
              </p:nvPicPr>
              <p:blipFill>
                <a:blip r:embed="rId1462"/>
                <a:stretch>
                  <a:fillRect/>
                </a:stretch>
              </p:blipFill>
              <p:spPr>
                <a:xfrm>
                  <a:off x="890443" y="7922811"/>
                  <a:ext cx="164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463">
              <p14:nvContentPartPr>
                <p14:cNvPr id="884" name="Ink 883">
                  <a:extLst>
                    <a:ext uri="{FF2B5EF4-FFF2-40B4-BE49-F238E27FC236}">
                      <a16:creationId xmlns:a16="http://schemas.microsoft.com/office/drawing/2014/main" id="{052D3034-50F9-5AE5-1CF8-AF7BFF637588}"/>
                    </a:ext>
                  </a:extLst>
                </p14:cNvPr>
                <p14:cNvContentPartPr/>
                <p14:nvPr/>
              </p14:nvContentPartPr>
              <p14:xfrm>
                <a:off x="760843" y="7913091"/>
                <a:ext cx="190080" cy="12600"/>
              </p14:xfrm>
            </p:contentPart>
          </mc:Choice>
          <mc:Fallback>
            <p:pic>
              <p:nvPicPr>
                <p:cNvPr id="884" name="Ink 883">
                  <a:extLst>
                    <a:ext uri="{FF2B5EF4-FFF2-40B4-BE49-F238E27FC236}">
                      <a16:creationId xmlns:a16="http://schemas.microsoft.com/office/drawing/2014/main" id="{052D3034-50F9-5AE5-1CF8-AF7BFF637588}"/>
                    </a:ext>
                  </a:extLst>
                </p:cNvPr>
                <p:cNvPicPr/>
                <p:nvPr/>
              </p:nvPicPr>
              <p:blipFill>
                <a:blip r:embed="rId1464"/>
                <a:stretch>
                  <a:fillRect/>
                </a:stretch>
              </p:blipFill>
              <p:spPr>
                <a:xfrm>
                  <a:off x="742843" y="7895451"/>
                  <a:ext cx="2257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465">
              <p14:nvContentPartPr>
                <p14:cNvPr id="885" name="Ink 884">
                  <a:extLst>
                    <a:ext uri="{FF2B5EF4-FFF2-40B4-BE49-F238E27FC236}">
                      <a16:creationId xmlns:a16="http://schemas.microsoft.com/office/drawing/2014/main" id="{E182EB6B-88D8-C000-5339-61519E8581A6}"/>
                    </a:ext>
                  </a:extLst>
                </p14:cNvPr>
                <p14:cNvContentPartPr/>
                <p14:nvPr/>
              </p14:nvContentPartPr>
              <p14:xfrm>
                <a:off x="692443" y="7960251"/>
                <a:ext cx="39240" cy="2880"/>
              </p14:xfrm>
            </p:contentPart>
          </mc:Choice>
          <mc:Fallback>
            <p:pic>
              <p:nvPicPr>
                <p:cNvPr id="885" name="Ink 884">
                  <a:extLst>
                    <a:ext uri="{FF2B5EF4-FFF2-40B4-BE49-F238E27FC236}">
                      <a16:creationId xmlns:a16="http://schemas.microsoft.com/office/drawing/2014/main" id="{E182EB6B-88D8-C000-5339-61519E8581A6}"/>
                    </a:ext>
                  </a:extLst>
                </p:cNvPr>
                <p:cNvPicPr/>
                <p:nvPr/>
              </p:nvPicPr>
              <p:blipFill>
                <a:blip r:embed="rId1466"/>
                <a:stretch>
                  <a:fillRect/>
                </a:stretch>
              </p:blipFill>
              <p:spPr>
                <a:xfrm>
                  <a:off x="674803" y="7942611"/>
                  <a:ext cx="748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467">
              <p14:nvContentPartPr>
                <p14:cNvPr id="886" name="Ink 885">
                  <a:extLst>
                    <a:ext uri="{FF2B5EF4-FFF2-40B4-BE49-F238E27FC236}">
                      <a16:creationId xmlns:a16="http://schemas.microsoft.com/office/drawing/2014/main" id="{49D65EF4-36F8-D541-B688-B41643A7B3B3}"/>
                    </a:ext>
                  </a:extLst>
                </p14:cNvPr>
                <p14:cNvContentPartPr/>
                <p14:nvPr/>
              </p14:nvContentPartPr>
              <p14:xfrm>
                <a:off x="790003" y="7970691"/>
                <a:ext cx="28800" cy="1800"/>
              </p14:xfrm>
            </p:contentPart>
          </mc:Choice>
          <mc:Fallback>
            <p:pic>
              <p:nvPicPr>
                <p:cNvPr id="886" name="Ink 885">
                  <a:extLst>
                    <a:ext uri="{FF2B5EF4-FFF2-40B4-BE49-F238E27FC236}">
                      <a16:creationId xmlns:a16="http://schemas.microsoft.com/office/drawing/2014/main" id="{49D65EF4-36F8-D541-B688-B41643A7B3B3}"/>
                    </a:ext>
                  </a:extLst>
                </p:cNvPr>
                <p:cNvPicPr/>
                <p:nvPr/>
              </p:nvPicPr>
              <p:blipFill>
                <a:blip r:embed="rId1468"/>
                <a:stretch>
                  <a:fillRect/>
                </a:stretch>
              </p:blipFill>
              <p:spPr>
                <a:xfrm>
                  <a:off x="772363" y="7952691"/>
                  <a:ext cx="644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69">
              <p14:nvContentPartPr>
                <p14:cNvPr id="887" name="Ink 886">
                  <a:extLst>
                    <a:ext uri="{FF2B5EF4-FFF2-40B4-BE49-F238E27FC236}">
                      <a16:creationId xmlns:a16="http://schemas.microsoft.com/office/drawing/2014/main" id="{01E33BF5-6700-5A0D-02A8-3FF69208FF06}"/>
                    </a:ext>
                  </a:extLst>
                </p14:cNvPr>
                <p14:cNvContentPartPr/>
                <p14:nvPr/>
              </p14:nvContentPartPr>
              <p14:xfrm>
                <a:off x="685603" y="7967091"/>
                <a:ext cx="75240" cy="6120"/>
              </p14:xfrm>
            </p:contentPart>
          </mc:Choice>
          <mc:Fallback>
            <p:pic>
              <p:nvPicPr>
                <p:cNvPr id="887" name="Ink 886">
                  <a:extLst>
                    <a:ext uri="{FF2B5EF4-FFF2-40B4-BE49-F238E27FC236}">
                      <a16:creationId xmlns:a16="http://schemas.microsoft.com/office/drawing/2014/main" id="{01E33BF5-6700-5A0D-02A8-3FF69208FF06}"/>
                    </a:ext>
                  </a:extLst>
                </p:cNvPr>
                <p:cNvPicPr/>
                <p:nvPr/>
              </p:nvPicPr>
              <p:blipFill>
                <a:blip r:embed="rId1470"/>
                <a:stretch>
                  <a:fillRect/>
                </a:stretch>
              </p:blipFill>
              <p:spPr>
                <a:xfrm>
                  <a:off x="667963" y="7949091"/>
                  <a:ext cx="1108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1">
              <p14:nvContentPartPr>
                <p14:cNvPr id="888" name="Ink 887">
                  <a:extLst>
                    <a:ext uri="{FF2B5EF4-FFF2-40B4-BE49-F238E27FC236}">
                      <a16:creationId xmlns:a16="http://schemas.microsoft.com/office/drawing/2014/main" id="{90E6FDAD-90A4-3269-EAA0-2D98034F7F89}"/>
                    </a:ext>
                  </a:extLst>
                </p14:cNvPr>
                <p14:cNvContentPartPr/>
                <p14:nvPr/>
              </p14:nvContentPartPr>
              <p14:xfrm>
                <a:off x="713683" y="7985811"/>
                <a:ext cx="9000" cy="2160"/>
              </p14:xfrm>
            </p:contentPart>
          </mc:Choice>
          <mc:Fallback>
            <p:pic>
              <p:nvPicPr>
                <p:cNvPr id="888" name="Ink 887">
                  <a:extLst>
                    <a:ext uri="{FF2B5EF4-FFF2-40B4-BE49-F238E27FC236}">
                      <a16:creationId xmlns:a16="http://schemas.microsoft.com/office/drawing/2014/main" id="{90E6FDAD-90A4-3269-EAA0-2D98034F7F89}"/>
                    </a:ext>
                  </a:extLst>
                </p:cNvPr>
                <p:cNvPicPr/>
                <p:nvPr/>
              </p:nvPicPr>
              <p:blipFill>
                <a:blip r:embed="rId1472"/>
                <a:stretch>
                  <a:fillRect/>
                </a:stretch>
              </p:blipFill>
              <p:spPr>
                <a:xfrm>
                  <a:off x="696043" y="7968171"/>
                  <a:ext cx="446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473">
              <p14:nvContentPartPr>
                <p14:cNvPr id="889" name="Ink 888">
                  <a:extLst>
                    <a:ext uri="{FF2B5EF4-FFF2-40B4-BE49-F238E27FC236}">
                      <a16:creationId xmlns:a16="http://schemas.microsoft.com/office/drawing/2014/main" id="{D0F204E7-CEAC-DFB1-5908-AFF1A345FE4A}"/>
                    </a:ext>
                  </a:extLst>
                </p14:cNvPr>
                <p14:cNvContentPartPr/>
                <p14:nvPr/>
              </p14:nvContentPartPr>
              <p14:xfrm>
                <a:off x="724843" y="8062851"/>
                <a:ext cx="28800" cy="5400"/>
              </p14:xfrm>
            </p:contentPart>
          </mc:Choice>
          <mc:Fallback>
            <p:pic>
              <p:nvPicPr>
                <p:cNvPr id="889" name="Ink 888">
                  <a:extLst>
                    <a:ext uri="{FF2B5EF4-FFF2-40B4-BE49-F238E27FC236}">
                      <a16:creationId xmlns:a16="http://schemas.microsoft.com/office/drawing/2014/main" id="{D0F204E7-CEAC-DFB1-5908-AFF1A345FE4A}"/>
                    </a:ext>
                  </a:extLst>
                </p:cNvPr>
                <p:cNvPicPr/>
                <p:nvPr/>
              </p:nvPicPr>
              <p:blipFill>
                <a:blip r:embed="rId1474"/>
                <a:stretch>
                  <a:fillRect/>
                </a:stretch>
              </p:blipFill>
              <p:spPr>
                <a:xfrm>
                  <a:off x="706843" y="8045211"/>
                  <a:ext cx="64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75">
              <p14:nvContentPartPr>
                <p14:cNvPr id="890" name="Ink 889">
                  <a:extLst>
                    <a:ext uri="{FF2B5EF4-FFF2-40B4-BE49-F238E27FC236}">
                      <a16:creationId xmlns:a16="http://schemas.microsoft.com/office/drawing/2014/main" id="{2861B9E0-B6EE-4575-AE29-3FCC6F4EADE1}"/>
                    </a:ext>
                  </a:extLst>
                </p14:cNvPr>
                <p14:cNvContentPartPr/>
                <p14:nvPr/>
              </p14:nvContentPartPr>
              <p14:xfrm>
                <a:off x="675163" y="8065731"/>
                <a:ext cx="26640" cy="16560"/>
              </p14:xfrm>
            </p:contentPart>
          </mc:Choice>
          <mc:Fallback>
            <p:pic>
              <p:nvPicPr>
                <p:cNvPr id="890" name="Ink 889">
                  <a:extLst>
                    <a:ext uri="{FF2B5EF4-FFF2-40B4-BE49-F238E27FC236}">
                      <a16:creationId xmlns:a16="http://schemas.microsoft.com/office/drawing/2014/main" id="{2861B9E0-B6EE-4575-AE29-3FCC6F4EADE1}"/>
                    </a:ext>
                  </a:extLst>
                </p:cNvPr>
                <p:cNvPicPr/>
                <p:nvPr/>
              </p:nvPicPr>
              <p:blipFill>
                <a:blip r:embed="rId1476"/>
                <a:stretch>
                  <a:fillRect/>
                </a:stretch>
              </p:blipFill>
              <p:spPr>
                <a:xfrm>
                  <a:off x="657163" y="8047731"/>
                  <a:ext cx="62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77">
              <p14:nvContentPartPr>
                <p14:cNvPr id="891" name="Ink 890">
                  <a:extLst>
                    <a:ext uri="{FF2B5EF4-FFF2-40B4-BE49-F238E27FC236}">
                      <a16:creationId xmlns:a16="http://schemas.microsoft.com/office/drawing/2014/main" id="{01251F15-4AB3-90B1-6427-88A4768752D0}"/>
                    </a:ext>
                  </a:extLst>
                </p14:cNvPr>
                <p14:cNvContentPartPr/>
                <p14:nvPr/>
              </p14:nvContentPartPr>
              <p14:xfrm>
                <a:off x="721603" y="8088411"/>
                <a:ext cx="9720" cy="4320"/>
              </p14:xfrm>
            </p:contentPart>
          </mc:Choice>
          <mc:Fallback>
            <p:pic>
              <p:nvPicPr>
                <p:cNvPr id="891" name="Ink 890">
                  <a:extLst>
                    <a:ext uri="{FF2B5EF4-FFF2-40B4-BE49-F238E27FC236}">
                      <a16:creationId xmlns:a16="http://schemas.microsoft.com/office/drawing/2014/main" id="{01251F15-4AB3-90B1-6427-88A4768752D0}"/>
                    </a:ext>
                  </a:extLst>
                </p:cNvPr>
                <p:cNvPicPr/>
                <p:nvPr/>
              </p:nvPicPr>
              <p:blipFill>
                <a:blip r:embed="rId1478"/>
                <a:stretch>
                  <a:fillRect/>
                </a:stretch>
              </p:blipFill>
              <p:spPr>
                <a:xfrm>
                  <a:off x="703603" y="8070771"/>
                  <a:ext cx="453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479">
              <p14:nvContentPartPr>
                <p14:cNvPr id="892" name="Ink 891">
                  <a:extLst>
                    <a:ext uri="{FF2B5EF4-FFF2-40B4-BE49-F238E27FC236}">
                      <a16:creationId xmlns:a16="http://schemas.microsoft.com/office/drawing/2014/main" id="{1538E56E-D2DD-B3BD-43A7-7A30D69C4DE7}"/>
                    </a:ext>
                  </a:extLst>
                </p14:cNvPr>
                <p14:cNvContentPartPr/>
                <p14:nvPr/>
              </p14:nvContentPartPr>
              <p14:xfrm>
                <a:off x="646363" y="8098491"/>
                <a:ext cx="16920" cy="3240"/>
              </p14:xfrm>
            </p:contentPart>
          </mc:Choice>
          <mc:Fallback>
            <p:pic>
              <p:nvPicPr>
                <p:cNvPr id="892" name="Ink 891">
                  <a:extLst>
                    <a:ext uri="{FF2B5EF4-FFF2-40B4-BE49-F238E27FC236}">
                      <a16:creationId xmlns:a16="http://schemas.microsoft.com/office/drawing/2014/main" id="{1538E56E-D2DD-B3BD-43A7-7A30D69C4DE7}"/>
                    </a:ext>
                  </a:extLst>
                </p:cNvPr>
                <p:cNvPicPr/>
                <p:nvPr/>
              </p:nvPicPr>
              <p:blipFill>
                <a:blip r:embed="rId1480"/>
                <a:stretch>
                  <a:fillRect/>
                </a:stretch>
              </p:blipFill>
              <p:spPr>
                <a:xfrm>
                  <a:off x="628363" y="8080491"/>
                  <a:ext cx="525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481">
              <p14:nvContentPartPr>
                <p14:cNvPr id="893" name="Ink 892">
                  <a:extLst>
                    <a:ext uri="{FF2B5EF4-FFF2-40B4-BE49-F238E27FC236}">
                      <a16:creationId xmlns:a16="http://schemas.microsoft.com/office/drawing/2014/main" id="{99CF86C9-0FE6-3091-72E9-A5911592C77D}"/>
                    </a:ext>
                  </a:extLst>
                </p14:cNvPr>
                <p14:cNvContentPartPr/>
                <p14:nvPr/>
              </p14:nvContentPartPr>
              <p14:xfrm>
                <a:off x="716563" y="8119371"/>
                <a:ext cx="1440" cy="360"/>
              </p14:xfrm>
            </p:contentPart>
          </mc:Choice>
          <mc:Fallback>
            <p:pic>
              <p:nvPicPr>
                <p:cNvPr id="893" name="Ink 892">
                  <a:extLst>
                    <a:ext uri="{FF2B5EF4-FFF2-40B4-BE49-F238E27FC236}">
                      <a16:creationId xmlns:a16="http://schemas.microsoft.com/office/drawing/2014/main" id="{99CF86C9-0FE6-3091-72E9-A5911592C77D}"/>
                    </a:ext>
                  </a:extLst>
                </p:cNvPr>
                <p:cNvPicPr/>
                <p:nvPr/>
              </p:nvPicPr>
              <p:blipFill>
                <a:blip r:embed="rId548"/>
                <a:stretch>
                  <a:fillRect/>
                </a:stretch>
              </p:blipFill>
              <p:spPr>
                <a:xfrm>
                  <a:off x="698923" y="8101371"/>
                  <a:ext cx="37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82">
              <p14:nvContentPartPr>
                <p14:cNvPr id="894" name="Ink 893">
                  <a:extLst>
                    <a:ext uri="{FF2B5EF4-FFF2-40B4-BE49-F238E27FC236}">
                      <a16:creationId xmlns:a16="http://schemas.microsoft.com/office/drawing/2014/main" id="{FE11AE67-7CBB-BEB5-C981-CA3DF9B02502}"/>
                    </a:ext>
                  </a:extLst>
                </p14:cNvPr>
                <p14:cNvContentPartPr/>
                <p14:nvPr/>
              </p14:nvContentPartPr>
              <p14:xfrm>
                <a:off x="708283" y="8116851"/>
                <a:ext cx="1800" cy="360"/>
              </p14:xfrm>
            </p:contentPart>
          </mc:Choice>
          <mc:Fallback>
            <p:pic>
              <p:nvPicPr>
                <p:cNvPr id="894" name="Ink 893">
                  <a:extLst>
                    <a:ext uri="{FF2B5EF4-FFF2-40B4-BE49-F238E27FC236}">
                      <a16:creationId xmlns:a16="http://schemas.microsoft.com/office/drawing/2014/main" id="{FE11AE67-7CBB-BEB5-C981-CA3DF9B02502}"/>
                    </a:ext>
                  </a:extLst>
                </p:cNvPr>
                <p:cNvPicPr/>
                <p:nvPr/>
              </p:nvPicPr>
              <p:blipFill>
                <a:blip r:embed="rId548"/>
                <a:stretch>
                  <a:fillRect/>
                </a:stretch>
              </p:blipFill>
              <p:spPr>
                <a:xfrm>
                  <a:off x="690643" y="8098851"/>
                  <a:ext cx="37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83">
              <p14:nvContentPartPr>
                <p14:cNvPr id="895" name="Ink 894">
                  <a:extLst>
                    <a:ext uri="{FF2B5EF4-FFF2-40B4-BE49-F238E27FC236}">
                      <a16:creationId xmlns:a16="http://schemas.microsoft.com/office/drawing/2014/main" id="{FDDBCA70-D636-C10D-C426-3A0C16B1350E}"/>
                    </a:ext>
                  </a:extLst>
                </p14:cNvPr>
                <p14:cNvContentPartPr/>
                <p14:nvPr/>
              </p14:nvContentPartPr>
              <p14:xfrm>
                <a:off x="725563" y="8116491"/>
                <a:ext cx="418680" cy="10800"/>
              </p14:xfrm>
            </p:contentPart>
          </mc:Choice>
          <mc:Fallback>
            <p:pic>
              <p:nvPicPr>
                <p:cNvPr id="895" name="Ink 894">
                  <a:extLst>
                    <a:ext uri="{FF2B5EF4-FFF2-40B4-BE49-F238E27FC236}">
                      <a16:creationId xmlns:a16="http://schemas.microsoft.com/office/drawing/2014/main" id="{FDDBCA70-D636-C10D-C426-3A0C16B1350E}"/>
                    </a:ext>
                  </a:extLst>
                </p:cNvPr>
                <p:cNvPicPr/>
                <p:nvPr/>
              </p:nvPicPr>
              <p:blipFill>
                <a:blip r:embed="rId1484"/>
                <a:stretch>
                  <a:fillRect/>
                </a:stretch>
              </p:blipFill>
              <p:spPr>
                <a:xfrm>
                  <a:off x="707563" y="8098491"/>
                  <a:ext cx="4543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485">
              <p14:nvContentPartPr>
                <p14:cNvPr id="896" name="Ink 895">
                  <a:extLst>
                    <a:ext uri="{FF2B5EF4-FFF2-40B4-BE49-F238E27FC236}">
                      <a16:creationId xmlns:a16="http://schemas.microsoft.com/office/drawing/2014/main" id="{F34E9E2D-E41A-1BDB-A43B-FD68DBA24C47}"/>
                    </a:ext>
                  </a:extLst>
                </p14:cNvPr>
                <p14:cNvContentPartPr/>
                <p14:nvPr/>
              </p14:nvContentPartPr>
              <p14:xfrm>
                <a:off x="871003" y="8062851"/>
                <a:ext cx="84960" cy="6480"/>
              </p14:xfrm>
            </p:contentPart>
          </mc:Choice>
          <mc:Fallback>
            <p:pic>
              <p:nvPicPr>
                <p:cNvPr id="896" name="Ink 895">
                  <a:extLst>
                    <a:ext uri="{FF2B5EF4-FFF2-40B4-BE49-F238E27FC236}">
                      <a16:creationId xmlns:a16="http://schemas.microsoft.com/office/drawing/2014/main" id="{F34E9E2D-E41A-1BDB-A43B-FD68DBA24C47}"/>
                    </a:ext>
                  </a:extLst>
                </p:cNvPr>
                <p:cNvPicPr/>
                <p:nvPr/>
              </p:nvPicPr>
              <p:blipFill>
                <a:blip r:embed="rId1486"/>
                <a:stretch>
                  <a:fillRect/>
                </a:stretch>
              </p:blipFill>
              <p:spPr>
                <a:xfrm>
                  <a:off x="853003" y="8045211"/>
                  <a:ext cx="120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487">
              <p14:nvContentPartPr>
                <p14:cNvPr id="897" name="Ink 896">
                  <a:extLst>
                    <a:ext uri="{FF2B5EF4-FFF2-40B4-BE49-F238E27FC236}">
                      <a16:creationId xmlns:a16="http://schemas.microsoft.com/office/drawing/2014/main" id="{6884305F-AFD4-DC11-E9DD-E1DECC6EABDB}"/>
                    </a:ext>
                  </a:extLst>
                </p14:cNvPr>
                <p14:cNvContentPartPr/>
                <p14:nvPr/>
              </p14:nvContentPartPr>
              <p14:xfrm>
                <a:off x="824203" y="8049531"/>
                <a:ext cx="113040" cy="7200"/>
              </p14:xfrm>
            </p:contentPart>
          </mc:Choice>
          <mc:Fallback>
            <p:pic>
              <p:nvPicPr>
                <p:cNvPr id="897" name="Ink 896">
                  <a:extLst>
                    <a:ext uri="{FF2B5EF4-FFF2-40B4-BE49-F238E27FC236}">
                      <a16:creationId xmlns:a16="http://schemas.microsoft.com/office/drawing/2014/main" id="{6884305F-AFD4-DC11-E9DD-E1DECC6EABDB}"/>
                    </a:ext>
                  </a:extLst>
                </p:cNvPr>
                <p:cNvPicPr/>
                <p:nvPr/>
              </p:nvPicPr>
              <p:blipFill>
                <a:blip r:embed="rId1488"/>
                <a:stretch>
                  <a:fillRect/>
                </a:stretch>
              </p:blipFill>
              <p:spPr>
                <a:xfrm>
                  <a:off x="806203" y="8031531"/>
                  <a:ext cx="148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489">
              <p14:nvContentPartPr>
                <p14:cNvPr id="898" name="Ink 897">
                  <a:extLst>
                    <a:ext uri="{FF2B5EF4-FFF2-40B4-BE49-F238E27FC236}">
                      <a16:creationId xmlns:a16="http://schemas.microsoft.com/office/drawing/2014/main" id="{A3171E90-D8B0-E660-A2A8-54559BDF4C8F}"/>
                    </a:ext>
                  </a:extLst>
                </p14:cNvPr>
                <p14:cNvContentPartPr/>
                <p14:nvPr/>
              </p14:nvContentPartPr>
              <p14:xfrm>
                <a:off x="661483" y="8019651"/>
                <a:ext cx="18720" cy="720"/>
              </p14:xfrm>
            </p:contentPart>
          </mc:Choice>
          <mc:Fallback>
            <p:pic>
              <p:nvPicPr>
                <p:cNvPr id="898" name="Ink 897">
                  <a:extLst>
                    <a:ext uri="{FF2B5EF4-FFF2-40B4-BE49-F238E27FC236}">
                      <a16:creationId xmlns:a16="http://schemas.microsoft.com/office/drawing/2014/main" id="{A3171E90-D8B0-E660-A2A8-54559BDF4C8F}"/>
                    </a:ext>
                  </a:extLst>
                </p:cNvPr>
                <p:cNvPicPr/>
                <p:nvPr/>
              </p:nvPicPr>
              <p:blipFill>
                <a:blip r:embed="rId1490"/>
                <a:stretch>
                  <a:fillRect/>
                </a:stretch>
              </p:blipFill>
              <p:spPr>
                <a:xfrm>
                  <a:off x="643843" y="8001651"/>
                  <a:ext cx="54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91">
              <p14:nvContentPartPr>
                <p14:cNvPr id="899" name="Ink 898">
                  <a:extLst>
                    <a:ext uri="{FF2B5EF4-FFF2-40B4-BE49-F238E27FC236}">
                      <a16:creationId xmlns:a16="http://schemas.microsoft.com/office/drawing/2014/main" id="{7972ED8E-FC81-73A6-B4FA-599D48D52072}"/>
                    </a:ext>
                  </a:extLst>
                </p14:cNvPr>
                <p14:cNvContentPartPr/>
                <p14:nvPr/>
              </p14:nvContentPartPr>
              <p14:xfrm>
                <a:off x="1071163" y="8008851"/>
                <a:ext cx="106200" cy="8280"/>
              </p14:xfrm>
            </p:contentPart>
          </mc:Choice>
          <mc:Fallback>
            <p:pic>
              <p:nvPicPr>
                <p:cNvPr id="899" name="Ink 898">
                  <a:extLst>
                    <a:ext uri="{FF2B5EF4-FFF2-40B4-BE49-F238E27FC236}">
                      <a16:creationId xmlns:a16="http://schemas.microsoft.com/office/drawing/2014/main" id="{7972ED8E-FC81-73A6-B4FA-599D48D52072}"/>
                    </a:ext>
                  </a:extLst>
                </p:cNvPr>
                <p:cNvPicPr/>
                <p:nvPr/>
              </p:nvPicPr>
              <p:blipFill>
                <a:blip r:embed="rId1492"/>
                <a:stretch>
                  <a:fillRect/>
                </a:stretch>
              </p:blipFill>
              <p:spPr>
                <a:xfrm>
                  <a:off x="1053163" y="7991211"/>
                  <a:ext cx="1418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493">
              <p14:nvContentPartPr>
                <p14:cNvPr id="900" name="Ink 899">
                  <a:extLst>
                    <a:ext uri="{FF2B5EF4-FFF2-40B4-BE49-F238E27FC236}">
                      <a16:creationId xmlns:a16="http://schemas.microsoft.com/office/drawing/2014/main" id="{941D7095-52E9-62B1-4EEC-B46F7CE94A6C}"/>
                    </a:ext>
                  </a:extLst>
                </p14:cNvPr>
                <p14:cNvContentPartPr/>
                <p14:nvPr/>
              </p14:nvContentPartPr>
              <p14:xfrm>
                <a:off x="977923" y="8024691"/>
                <a:ext cx="209880" cy="9720"/>
              </p14:xfrm>
            </p:contentPart>
          </mc:Choice>
          <mc:Fallback>
            <p:pic>
              <p:nvPicPr>
                <p:cNvPr id="900" name="Ink 899">
                  <a:extLst>
                    <a:ext uri="{FF2B5EF4-FFF2-40B4-BE49-F238E27FC236}">
                      <a16:creationId xmlns:a16="http://schemas.microsoft.com/office/drawing/2014/main" id="{941D7095-52E9-62B1-4EEC-B46F7CE94A6C}"/>
                    </a:ext>
                  </a:extLst>
                </p:cNvPr>
                <p:cNvPicPr/>
                <p:nvPr/>
              </p:nvPicPr>
              <p:blipFill>
                <a:blip r:embed="rId1494"/>
                <a:stretch>
                  <a:fillRect/>
                </a:stretch>
              </p:blipFill>
              <p:spPr>
                <a:xfrm>
                  <a:off x="960283" y="8006691"/>
                  <a:ext cx="2455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495">
              <p14:nvContentPartPr>
                <p14:cNvPr id="901" name="Ink 900">
                  <a:extLst>
                    <a:ext uri="{FF2B5EF4-FFF2-40B4-BE49-F238E27FC236}">
                      <a16:creationId xmlns:a16="http://schemas.microsoft.com/office/drawing/2014/main" id="{9F42D3A5-1A0B-3D5F-F358-6BE8ED509DCB}"/>
                    </a:ext>
                  </a:extLst>
                </p14:cNvPr>
                <p14:cNvContentPartPr/>
                <p14:nvPr/>
              </p14:nvContentPartPr>
              <p14:xfrm>
                <a:off x="1100323" y="7953771"/>
                <a:ext cx="7200" cy="720"/>
              </p14:xfrm>
            </p:contentPart>
          </mc:Choice>
          <mc:Fallback>
            <p:pic>
              <p:nvPicPr>
                <p:cNvPr id="901" name="Ink 900">
                  <a:extLst>
                    <a:ext uri="{FF2B5EF4-FFF2-40B4-BE49-F238E27FC236}">
                      <a16:creationId xmlns:a16="http://schemas.microsoft.com/office/drawing/2014/main" id="{9F42D3A5-1A0B-3D5F-F358-6BE8ED509DCB}"/>
                    </a:ext>
                  </a:extLst>
                </p:cNvPr>
                <p:cNvPicPr/>
                <p:nvPr/>
              </p:nvPicPr>
              <p:blipFill>
                <a:blip r:embed="rId1496"/>
                <a:stretch>
                  <a:fillRect/>
                </a:stretch>
              </p:blipFill>
              <p:spPr>
                <a:xfrm>
                  <a:off x="1082683" y="7936131"/>
                  <a:ext cx="428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97">
              <p14:nvContentPartPr>
                <p14:cNvPr id="902" name="Ink 901">
                  <a:extLst>
                    <a:ext uri="{FF2B5EF4-FFF2-40B4-BE49-F238E27FC236}">
                      <a16:creationId xmlns:a16="http://schemas.microsoft.com/office/drawing/2014/main" id="{11CBCF36-A664-6FE7-9328-9A85C9B3C219}"/>
                    </a:ext>
                  </a:extLst>
                </p14:cNvPr>
                <p14:cNvContentPartPr/>
                <p14:nvPr/>
              </p14:nvContentPartPr>
              <p14:xfrm>
                <a:off x="1150723" y="7924611"/>
                <a:ext cx="4320" cy="720"/>
              </p14:xfrm>
            </p:contentPart>
          </mc:Choice>
          <mc:Fallback>
            <p:pic>
              <p:nvPicPr>
                <p:cNvPr id="902" name="Ink 901">
                  <a:extLst>
                    <a:ext uri="{FF2B5EF4-FFF2-40B4-BE49-F238E27FC236}">
                      <a16:creationId xmlns:a16="http://schemas.microsoft.com/office/drawing/2014/main" id="{11CBCF36-A664-6FE7-9328-9A85C9B3C219}"/>
                    </a:ext>
                  </a:extLst>
                </p:cNvPr>
                <p:cNvPicPr/>
                <p:nvPr/>
              </p:nvPicPr>
              <p:blipFill>
                <a:blip r:embed="rId1498"/>
                <a:stretch>
                  <a:fillRect/>
                </a:stretch>
              </p:blipFill>
              <p:spPr>
                <a:xfrm>
                  <a:off x="1133083" y="7906611"/>
                  <a:ext cx="39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99">
              <p14:nvContentPartPr>
                <p14:cNvPr id="903" name="Ink 902">
                  <a:extLst>
                    <a:ext uri="{FF2B5EF4-FFF2-40B4-BE49-F238E27FC236}">
                      <a16:creationId xmlns:a16="http://schemas.microsoft.com/office/drawing/2014/main" id="{7B7E4DB7-5AAE-5C15-B728-5E22CFD5192F}"/>
                    </a:ext>
                  </a:extLst>
                </p14:cNvPr>
                <p14:cNvContentPartPr/>
                <p14:nvPr/>
              </p14:nvContentPartPr>
              <p14:xfrm>
                <a:off x="1219123" y="7933251"/>
                <a:ext cx="27000" cy="2880"/>
              </p14:xfrm>
            </p:contentPart>
          </mc:Choice>
          <mc:Fallback>
            <p:pic>
              <p:nvPicPr>
                <p:cNvPr id="903" name="Ink 902">
                  <a:extLst>
                    <a:ext uri="{FF2B5EF4-FFF2-40B4-BE49-F238E27FC236}">
                      <a16:creationId xmlns:a16="http://schemas.microsoft.com/office/drawing/2014/main" id="{7B7E4DB7-5AAE-5C15-B728-5E22CFD5192F}"/>
                    </a:ext>
                  </a:extLst>
                </p:cNvPr>
                <p:cNvPicPr/>
                <p:nvPr/>
              </p:nvPicPr>
              <p:blipFill>
                <a:blip r:embed="rId1500"/>
                <a:stretch>
                  <a:fillRect/>
                </a:stretch>
              </p:blipFill>
              <p:spPr>
                <a:xfrm>
                  <a:off x="1201123" y="7915611"/>
                  <a:ext cx="62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501">
              <p14:nvContentPartPr>
                <p14:cNvPr id="904" name="Ink 903">
                  <a:extLst>
                    <a:ext uri="{FF2B5EF4-FFF2-40B4-BE49-F238E27FC236}">
                      <a16:creationId xmlns:a16="http://schemas.microsoft.com/office/drawing/2014/main" id="{A69589A8-596C-FF2A-784F-2B45F983B839}"/>
                    </a:ext>
                  </a:extLst>
                </p14:cNvPr>
                <p14:cNvContentPartPr/>
                <p14:nvPr/>
              </p14:nvContentPartPr>
              <p14:xfrm>
                <a:off x="1069723" y="7933251"/>
                <a:ext cx="17280" cy="720"/>
              </p14:xfrm>
            </p:contentPart>
          </mc:Choice>
          <mc:Fallback>
            <p:pic>
              <p:nvPicPr>
                <p:cNvPr id="904" name="Ink 903">
                  <a:extLst>
                    <a:ext uri="{FF2B5EF4-FFF2-40B4-BE49-F238E27FC236}">
                      <a16:creationId xmlns:a16="http://schemas.microsoft.com/office/drawing/2014/main" id="{A69589A8-596C-FF2A-784F-2B45F983B839}"/>
                    </a:ext>
                  </a:extLst>
                </p:cNvPr>
                <p:cNvPicPr/>
                <p:nvPr/>
              </p:nvPicPr>
              <p:blipFill>
                <a:blip r:embed="rId1502"/>
                <a:stretch>
                  <a:fillRect/>
                </a:stretch>
              </p:blipFill>
              <p:spPr>
                <a:xfrm>
                  <a:off x="1051723" y="7915611"/>
                  <a:ext cx="52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503">
              <p14:nvContentPartPr>
                <p14:cNvPr id="905" name="Ink 904">
                  <a:extLst>
                    <a:ext uri="{FF2B5EF4-FFF2-40B4-BE49-F238E27FC236}">
                      <a16:creationId xmlns:a16="http://schemas.microsoft.com/office/drawing/2014/main" id="{4E51F1CD-580B-E7E9-92A4-B45709793AF1}"/>
                    </a:ext>
                  </a:extLst>
                </p14:cNvPr>
                <p14:cNvContentPartPr/>
                <p14:nvPr/>
              </p14:nvContentPartPr>
              <p14:xfrm>
                <a:off x="1165843" y="7932171"/>
                <a:ext cx="62640" cy="1440"/>
              </p14:xfrm>
            </p:contentPart>
          </mc:Choice>
          <mc:Fallback>
            <p:pic>
              <p:nvPicPr>
                <p:cNvPr id="905" name="Ink 904">
                  <a:extLst>
                    <a:ext uri="{FF2B5EF4-FFF2-40B4-BE49-F238E27FC236}">
                      <a16:creationId xmlns:a16="http://schemas.microsoft.com/office/drawing/2014/main" id="{4E51F1CD-580B-E7E9-92A4-B45709793AF1}"/>
                    </a:ext>
                  </a:extLst>
                </p:cNvPr>
                <p:cNvPicPr/>
                <p:nvPr/>
              </p:nvPicPr>
              <p:blipFill>
                <a:blip r:embed="rId1504"/>
                <a:stretch>
                  <a:fillRect/>
                </a:stretch>
              </p:blipFill>
              <p:spPr>
                <a:xfrm>
                  <a:off x="1148203" y="7914531"/>
                  <a:ext cx="98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05">
              <p14:nvContentPartPr>
                <p14:cNvPr id="906" name="Ink 905">
                  <a:extLst>
                    <a:ext uri="{FF2B5EF4-FFF2-40B4-BE49-F238E27FC236}">
                      <a16:creationId xmlns:a16="http://schemas.microsoft.com/office/drawing/2014/main" id="{3E3238D6-1BA3-0482-73B8-243816DC4848}"/>
                    </a:ext>
                  </a:extLst>
                </p14:cNvPr>
                <p14:cNvContentPartPr/>
                <p14:nvPr/>
              </p14:nvContentPartPr>
              <p14:xfrm>
                <a:off x="1039483" y="7923531"/>
                <a:ext cx="45360" cy="1800"/>
              </p14:xfrm>
            </p:contentPart>
          </mc:Choice>
          <mc:Fallback>
            <p:pic>
              <p:nvPicPr>
                <p:cNvPr id="906" name="Ink 905">
                  <a:extLst>
                    <a:ext uri="{FF2B5EF4-FFF2-40B4-BE49-F238E27FC236}">
                      <a16:creationId xmlns:a16="http://schemas.microsoft.com/office/drawing/2014/main" id="{3E3238D6-1BA3-0482-73B8-243816DC4848}"/>
                    </a:ext>
                  </a:extLst>
                </p:cNvPr>
                <p:cNvPicPr/>
                <p:nvPr/>
              </p:nvPicPr>
              <p:blipFill>
                <a:blip r:embed="rId1506"/>
                <a:stretch>
                  <a:fillRect/>
                </a:stretch>
              </p:blipFill>
              <p:spPr>
                <a:xfrm>
                  <a:off x="1021483" y="7905531"/>
                  <a:ext cx="81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507">
              <p14:nvContentPartPr>
                <p14:cNvPr id="907" name="Ink 906">
                  <a:extLst>
                    <a:ext uri="{FF2B5EF4-FFF2-40B4-BE49-F238E27FC236}">
                      <a16:creationId xmlns:a16="http://schemas.microsoft.com/office/drawing/2014/main" id="{351A06E0-814D-41D1-2D59-37926011D1EC}"/>
                    </a:ext>
                  </a:extLst>
                </p14:cNvPr>
                <p14:cNvContentPartPr/>
                <p14:nvPr/>
              </p14:nvContentPartPr>
              <p14:xfrm>
                <a:off x="1110763" y="7927131"/>
                <a:ext cx="37080" cy="7200"/>
              </p14:xfrm>
            </p:contentPart>
          </mc:Choice>
          <mc:Fallback>
            <p:pic>
              <p:nvPicPr>
                <p:cNvPr id="907" name="Ink 906">
                  <a:extLst>
                    <a:ext uri="{FF2B5EF4-FFF2-40B4-BE49-F238E27FC236}">
                      <a16:creationId xmlns:a16="http://schemas.microsoft.com/office/drawing/2014/main" id="{351A06E0-814D-41D1-2D59-37926011D1EC}"/>
                    </a:ext>
                  </a:extLst>
                </p:cNvPr>
                <p:cNvPicPr/>
                <p:nvPr/>
              </p:nvPicPr>
              <p:blipFill>
                <a:blip r:embed="rId1508"/>
                <a:stretch>
                  <a:fillRect/>
                </a:stretch>
              </p:blipFill>
              <p:spPr>
                <a:xfrm>
                  <a:off x="1093123" y="7909131"/>
                  <a:ext cx="727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09">
              <p14:nvContentPartPr>
                <p14:cNvPr id="908" name="Ink 907">
                  <a:extLst>
                    <a:ext uri="{FF2B5EF4-FFF2-40B4-BE49-F238E27FC236}">
                      <a16:creationId xmlns:a16="http://schemas.microsoft.com/office/drawing/2014/main" id="{5A047876-36FC-069A-7212-F663BDF898C0}"/>
                    </a:ext>
                  </a:extLst>
                </p14:cNvPr>
                <p14:cNvContentPartPr/>
                <p14:nvPr/>
              </p14:nvContentPartPr>
              <p14:xfrm>
                <a:off x="1120843" y="7940091"/>
                <a:ext cx="129600" cy="22680"/>
              </p14:xfrm>
            </p:contentPart>
          </mc:Choice>
          <mc:Fallback>
            <p:pic>
              <p:nvPicPr>
                <p:cNvPr id="908" name="Ink 907">
                  <a:extLst>
                    <a:ext uri="{FF2B5EF4-FFF2-40B4-BE49-F238E27FC236}">
                      <a16:creationId xmlns:a16="http://schemas.microsoft.com/office/drawing/2014/main" id="{5A047876-36FC-069A-7212-F663BDF898C0}"/>
                    </a:ext>
                  </a:extLst>
                </p:cNvPr>
                <p:cNvPicPr/>
                <p:nvPr/>
              </p:nvPicPr>
              <p:blipFill>
                <a:blip r:embed="rId1510"/>
                <a:stretch>
                  <a:fillRect/>
                </a:stretch>
              </p:blipFill>
              <p:spPr>
                <a:xfrm>
                  <a:off x="1102843" y="7922451"/>
                  <a:ext cx="1652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511">
              <p14:nvContentPartPr>
                <p14:cNvPr id="909" name="Ink 908">
                  <a:extLst>
                    <a:ext uri="{FF2B5EF4-FFF2-40B4-BE49-F238E27FC236}">
                      <a16:creationId xmlns:a16="http://schemas.microsoft.com/office/drawing/2014/main" id="{26016006-9409-B0F5-521C-E9EAFB46DCAD}"/>
                    </a:ext>
                  </a:extLst>
                </p14:cNvPr>
                <p14:cNvContentPartPr/>
                <p14:nvPr/>
              </p14:nvContentPartPr>
              <p14:xfrm>
                <a:off x="1086283" y="7963851"/>
                <a:ext cx="26640" cy="4680"/>
              </p14:xfrm>
            </p:contentPart>
          </mc:Choice>
          <mc:Fallback>
            <p:pic>
              <p:nvPicPr>
                <p:cNvPr id="909" name="Ink 908">
                  <a:extLst>
                    <a:ext uri="{FF2B5EF4-FFF2-40B4-BE49-F238E27FC236}">
                      <a16:creationId xmlns:a16="http://schemas.microsoft.com/office/drawing/2014/main" id="{26016006-9409-B0F5-521C-E9EAFB46DCAD}"/>
                    </a:ext>
                  </a:extLst>
                </p:cNvPr>
                <p:cNvPicPr/>
                <p:nvPr/>
              </p:nvPicPr>
              <p:blipFill>
                <a:blip r:embed="rId1512"/>
                <a:stretch>
                  <a:fillRect/>
                </a:stretch>
              </p:blipFill>
              <p:spPr>
                <a:xfrm>
                  <a:off x="1068643" y="7946211"/>
                  <a:ext cx="62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513">
              <p14:nvContentPartPr>
                <p14:cNvPr id="910" name="Ink 909">
                  <a:extLst>
                    <a:ext uri="{FF2B5EF4-FFF2-40B4-BE49-F238E27FC236}">
                      <a16:creationId xmlns:a16="http://schemas.microsoft.com/office/drawing/2014/main" id="{B0BDB38F-AEC9-491F-95D0-414D3D29A1E3}"/>
                    </a:ext>
                  </a:extLst>
                </p14:cNvPr>
                <p14:cNvContentPartPr/>
                <p14:nvPr/>
              </p14:nvContentPartPr>
              <p14:xfrm>
                <a:off x="1121923" y="7977171"/>
                <a:ext cx="51480" cy="4320"/>
              </p14:xfrm>
            </p:contentPart>
          </mc:Choice>
          <mc:Fallback>
            <p:pic>
              <p:nvPicPr>
                <p:cNvPr id="910" name="Ink 909">
                  <a:extLst>
                    <a:ext uri="{FF2B5EF4-FFF2-40B4-BE49-F238E27FC236}">
                      <a16:creationId xmlns:a16="http://schemas.microsoft.com/office/drawing/2014/main" id="{B0BDB38F-AEC9-491F-95D0-414D3D29A1E3}"/>
                    </a:ext>
                  </a:extLst>
                </p:cNvPr>
                <p:cNvPicPr/>
                <p:nvPr/>
              </p:nvPicPr>
              <p:blipFill>
                <a:blip r:embed="rId1514"/>
                <a:stretch>
                  <a:fillRect/>
                </a:stretch>
              </p:blipFill>
              <p:spPr>
                <a:xfrm>
                  <a:off x="1103923" y="7959171"/>
                  <a:ext cx="871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515">
              <p14:nvContentPartPr>
                <p14:cNvPr id="911" name="Ink 910">
                  <a:extLst>
                    <a:ext uri="{FF2B5EF4-FFF2-40B4-BE49-F238E27FC236}">
                      <a16:creationId xmlns:a16="http://schemas.microsoft.com/office/drawing/2014/main" id="{BCBF06EE-EE6B-5C18-41CA-BCA229AC2231}"/>
                    </a:ext>
                  </a:extLst>
                </p14:cNvPr>
                <p14:cNvContentPartPr/>
                <p14:nvPr/>
              </p14:nvContentPartPr>
              <p14:xfrm>
                <a:off x="1138123" y="7985451"/>
                <a:ext cx="99360" cy="43200"/>
              </p14:xfrm>
            </p:contentPart>
          </mc:Choice>
          <mc:Fallback>
            <p:pic>
              <p:nvPicPr>
                <p:cNvPr id="911" name="Ink 910">
                  <a:extLst>
                    <a:ext uri="{FF2B5EF4-FFF2-40B4-BE49-F238E27FC236}">
                      <a16:creationId xmlns:a16="http://schemas.microsoft.com/office/drawing/2014/main" id="{BCBF06EE-EE6B-5C18-41CA-BCA229AC2231}"/>
                    </a:ext>
                  </a:extLst>
                </p:cNvPr>
                <p:cNvPicPr/>
                <p:nvPr/>
              </p:nvPicPr>
              <p:blipFill>
                <a:blip r:embed="rId1516"/>
                <a:stretch>
                  <a:fillRect/>
                </a:stretch>
              </p:blipFill>
              <p:spPr>
                <a:xfrm>
                  <a:off x="1120123" y="7967811"/>
                  <a:ext cx="135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17">
              <p14:nvContentPartPr>
                <p14:cNvPr id="912" name="Ink 911">
                  <a:extLst>
                    <a:ext uri="{FF2B5EF4-FFF2-40B4-BE49-F238E27FC236}">
                      <a16:creationId xmlns:a16="http://schemas.microsoft.com/office/drawing/2014/main" id="{B0FD57E6-7631-63DD-84FD-341106C024AE}"/>
                    </a:ext>
                  </a:extLst>
                </p14:cNvPr>
                <p14:cNvContentPartPr/>
                <p14:nvPr/>
              </p14:nvContentPartPr>
              <p14:xfrm>
                <a:off x="1107523" y="8037291"/>
                <a:ext cx="66960" cy="15480"/>
              </p14:xfrm>
            </p:contentPart>
          </mc:Choice>
          <mc:Fallback>
            <p:pic>
              <p:nvPicPr>
                <p:cNvPr id="912" name="Ink 911">
                  <a:extLst>
                    <a:ext uri="{FF2B5EF4-FFF2-40B4-BE49-F238E27FC236}">
                      <a16:creationId xmlns:a16="http://schemas.microsoft.com/office/drawing/2014/main" id="{B0FD57E6-7631-63DD-84FD-341106C024AE}"/>
                    </a:ext>
                  </a:extLst>
                </p:cNvPr>
                <p:cNvPicPr/>
                <p:nvPr/>
              </p:nvPicPr>
              <p:blipFill>
                <a:blip r:embed="rId1518"/>
                <a:stretch>
                  <a:fillRect/>
                </a:stretch>
              </p:blipFill>
              <p:spPr>
                <a:xfrm>
                  <a:off x="1089883" y="8019291"/>
                  <a:ext cx="102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19">
              <p14:nvContentPartPr>
                <p14:cNvPr id="913" name="Ink 912">
                  <a:extLst>
                    <a:ext uri="{FF2B5EF4-FFF2-40B4-BE49-F238E27FC236}">
                      <a16:creationId xmlns:a16="http://schemas.microsoft.com/office/drawing/2014/main" id="{19647E40-7302-A854-2197-3427493FF714}"/>
                    </a:ext>
                  </a:extLst>
                </p14:cNvPr>
                <p14:cNvContentPartPr/>
                <p14:nvPr/>
              </p14:nvContentPartPr>
              <p14:xfrm>
                <a:off x="1131643" y="8059251"/>
                <a:ext cx="121680" cy="14760"/>
              </p14:xfrm>
            </p:contentPart>
          </mc:Choice>
          <mc:Fallback>
            <p:pic>
              <p:nvPicPr>
                <p:cNvPr id="913" name="Ink 912">
                  <a:extLst>
                    <a:ext uri="{FF2B5EF4-FFF2-40B4-BE49-F238E27FC236}">
                      <a16:creationId xmlns:a16="http://schemas.microsoft.com/office/drawing/2014/main" id="{19647E40-7302-A854-2197-3427493FF714}"/>
                    </a:ext>
                  </a:extLst>
                </p:cNvPr>
                <p:cNvPicPr/>
                <p:nvPr/>
              </p:nvPicPr>
              <p:blipFill>
                <a:blip r:embed="rId1520"/>
                <a:stretch>
                  <a:fillRect/>
                </a:stretch>
              </p:blipFill>
              <p:spPr>
                <a:xfrm>
                  <a:off x="1114003" y="8041611"/>
                  <a:ext cx="1573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521">
              <p14:nvContentPartPr>
                <p14:cNvPr id="914" name="Ink 913">
                  <a:extLst>
                    <a:ext uri="{FF2B5EF4-FFF2-40B4-BE49-F238E27FC236}">
                      <a16:creationId xmlns:a16="http://schemas.microsoft.com/office/drawing/2014/main" id="{D5BE37E8-44ED-B167-4B09-B29F5C88FE7F}"/>
                    </a:ext>
                  </a:extLst>
                </p14:cNvPr>
                <p14:cNvContentPartPr/>
                <p14:nvPr/>
              </p14:nvContentPartPr>
              <p14:xfrm>
                <a:off x="1089523" y="8082651"/>
                <a:ext cx="118440" cy="54720"/>
              </p14:xfrm>
            </p:contentPart>
          </mc:Choice>
          <mc:Fallback>
            <p:pic>
              <p:nvPicPr>
                <p:cNvPr id="914" name="Ink 913">
                  <a:extLst>
                    <a:ext uri="{FF2B5EF4-FFF2-40B4-BE49-F238E27FC236}">
                      <a16:creationId xmlns:a16="http://schemas.microsoft.com/office/drawing/2014/main" id="{D5BE37E8-44ED-B167-4B09-B29F5C88FE7F}"/>
                    </a:ext>
                  </a:extLst>
                </p:cNvPr>
                <p:cNvPicPr/>
                <p:nvPr/>
              </p:nvPicPr>
              <p:blipFill>
                <a:blip r:embed="rId1522"/>
                <a:stretch>
                  <a:fillRect/>
                </a:stretch>
              </p:blipFill>
              <p:spPr>
                <a:xfrm>
                  <a:off x="1071883" y="8065011"/>
                  <a:ext cx="1540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23">
              <p14:nvContentPartPr>
                <p14:cNvPr id="916" name="Ink 915">
                  <a:extLst>
                    <a:ext uri="{FF2B5EF4-FFF2-40B4-BE49-F238E27FC236}">
                      <a16:creationId xmlns:a16="http://schemas.microsoft.com/office/drawing/2014/main" id="{C43D3509-CE55-7A5C-C1B7-A67BF59FEF46}"/>
                    </a:ext>
                  </a:extLst>
                </p14:cNvPr>
                <p14:cNvContentPartPr/>
                <p14:nvPr/>
              </p14:nvContentPartPr>
              <p14:xfrm>
                <a:off x="1101403" y="8232771"/>
                <a:ext cx="1080" cy="1440"/>
              </p14:xfrm>
            </p:contentPart>
          </mc:Choice>
          <mc:Fallback>
            <p:pic>
              <p:nvPicPr>
                <p:cNvPr id="916" name="Ink 915">
                  <a:extLst>
                    <a:ext uri="{FF2B5EF4-FFF2-40B4-BE49-F238E27FC236}">
                      <a16:creationId xmlns:a16="http://schemas.microsoft.com/office/drawing/2014/main" id="{C43D3509-CE55-7A5C-C1B7-A67BF59FEF46}"/>
                    </a:ext>
                  </a:extLst>
                </p:cNvPr>
                <p:cNvPicPr/>
                <p:nvPr/>
              </p:nvPicPr>
              <p:blipFill>
                <a:blip r:embed="rId1524"/>
                <a:stretch>
                  <a:fillRect/>
                </a:stretch>
              </p:blipFill>
              <p:spPr>
                <a:xfrm>
                  <a:off x="1083763" y="8215131"/>
                  <a:ext cx="367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25">
              <p14:nvContentPartPr>
                <p14:cNvPr id="917" name="Ink 916">
                  <a:extLst>
                    <a:ext uri="{FF2B5EF4-FFF2-40B4-BE49-F238E27FC236}">
                      <a16:creationId xmlns:a16="http://schemas.microsoft.com/office/drawing/2014/main" id="{9B5A747A-823C-A933-423F-658FBDD41C5F}"/>
                    </a:ext>
                  </a:extLst>
                </p14:cNvPr>
                <p14:cNvContentPartPr/>
                <p14:nvPr/>
              </p14:nvContentPartPr>
              <p14:xfrm>
                <a:off x="1126603" y="8225211"/>
                <a:ext cx="78120" cy="5400"/>
              </p14:xfrm>
            </p:contentPart>
          </mc:Choice>
          <mc:Fallback>
            <p:pic>
              <p:nvPicPr>
                <p:cNvPr id="917" name="Ink 916">
                  <a:extLst>
                    <a:ext uri="{FF2B5EF4-FFF2-40B4-BE49-F238E27FC236}">
                      <a16:creationId xmlns:a16="http://schemas.microsoft.com/office/drawing/2014/main" id="{9B5A747A-823C-A933-423F-658FBDD41C5F}"/>
                    </a:ext>
                  </a:extLst>
                </p:cNvPr>
                <p:cNvPicPr/>
                <p:nvPr/>
              </p:nvPicPr>
              <p:blipFill>
                <a:blip r:embed="rId1526"/>
                <a:stretch>
                  <a:fillRect/>
                </a:stretch>
              </p:blipFill>
              <p:spPr>
                <a:xfrm>
                  <a:off x="1108963" y="8207571"/>
                  <a:ext cx="1137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27">
              <p14:nvContentPartPr>
                <p14:cNvPr id="918" name="Ink 917">
                  <a:extLst>
                    <a:ext uri="{FF2B5EF4-FFF2-40B4-BE49-F238E27FC236}">
                      <a16:creationId xmlns:a16="http://schemas.microsoft.com/office/drawing/2014/main" id="{5E1215DF-A7E5-175C-FBB9-7DC5A42B01E0}"/>
                    </a:ext>
                  </a:extLst>
                </p14:cNvPr>
                <p14:cNvContentPartPr/>
                <p14:nvPr/>
              </p14:nvContentPartPr>
              <p14:xfrm>
                <a:off x="1134163" y="8219091"/>
                <a:ext cx="96120" cy="7200"/>
              </p14:xfrm>
            </p:contentPart>
          </mc:Choice>
          <mc:Fallback>
            <p:pic>
              <p:nvPicPr>
                <p:cNvPr id="918" name="Ink 917">
                  <a:extLst>
                    <a:ext uri="{FF2B5EF4-FFF2-40B4-BE49-F238E27FC236}">
                      <a16:creationId xmlns:a16="http://schemas.microsoft.com/office/drawing/2014/main" id="{5E1215DF-A7E5-175C-FBB9-7DC5A42B01E0}"/>
                    </a:ext>
                  </a:extLst>
                </p:cNvPr>
                <p:cNvPicPr/>
                <p:nvPr/>
              </p:nvPicPr>
              <p:blipFill>
                <a:blip r:embed="rId1528"/>
                <a:stretch>
                  <a:fillRect/>
                </a:stretch>
              </p:blipFill>
              <p:spPr>
                <a:xfrm>
                  <a:off x="1116523" y="8201091"/>
                  <a:ext cx="1317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29">
              <p14:nvContentPartPr>
                <p14:cNvPr id="919" name="Ink 918">
                  <a:extLst>
                    <a:ext uri="{FF2B5EF4-FFF2-40B4-BE49-F238E27FC236}">
                      <a16:creationId xmlns:a16="http://schemas.microsoft.com/office/drawing/2014/main" id="{799A0941-3588-E498-D5DB-40E1E3421F60}"/>
                    </a:ext>
                  </a:extLst>
                </p14:cNvPr>
                <p14:cNvContentPartPr/>
                <p14:nvPr/>
              </p14:nvContentPartPr>
              <p14:xfrm>
                <a:off x="1046323" y="8209731"/>
                <a:ext cx="142560" cy="45360"/>
              </p14:xfrm>
            </p:contentPart>
          </mc:Choice>
          <mc:Fallback>
            <p:pic>
              <p:nvPicPr>
                <p:cNvPr id="919" name="Ink 918">
                  <a:extLst>
                    <a:ext uri="{FF2B5EF4-FFF2-40B4-BE49-F238E27FC236}">
                      <a16:creationId xmlns:a16="http://schemas.microsoft.com/office/drawing/2014/main" id="{799A0941-3588-E498-D5DB-40E1E3421F60}"/>
                    </a:ext>
                  </a:extLst>
                </p:cNvPr>
                <p:cNvPicPr/>
                <p:nvPr/>
              </p:nvPicPr>
              <p:blipFill>
                <a:blip r:embed="rId1530"/>
                <a:stretch>
                  <a:fillRect/>
                </a:stretch>
              </p:blipFill>
              <p:spPr>
                <a:xfrm>
                  <a:off x="1028683" y="8191731"/>
                  <a:ext cx="1782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531">
              <p14:nvContentPartPr>
                <p14:cNvPr id="920" name="Ink 919">
                  <a:extLst>
                    <a:ext uri="{FF2B5EF4-FFF2-40B4-BE49-F238E27FC236}">
                      <a16:creationId xmlns:a16="http://schemas.microsoft.com/office/drawing/2014/main" id="{DBDFD5C6-C437-FC22-160F-80FCF1429EB8}"/>
                    </a:ext>
                  </a:extLst>
                </p14:cNvPr>
                <p14:cNvContentPartPr/>
                <p14:nvPr/>
              </p14:nvContentPartPr>
              <p14:xfrm>
                <a:off x="909883" y="8252931"/>
                <a:ext cx="241560" cy="2160"/>
              </p14:xfrm>
            </p:contentPart>
          </mc:Choice>
          <mc:Fallback>
            <p:pic>
              <p:nvPicPr>
                <p:cNvPr id="920" name="Ink 919">
                  <a:extLst>
                    <a:ext uri="{FF2B5EF4-FFF2-40B4-BE49-F238E27FC236}">
                      <a16:creationId xmlns:a16="http://schemas.microsoft.com/office/drawing/2014/main" id="{DBDFD5C6-C437-FC22-160F-80FCF1429EB8}"/>
                    </a:ext>
                  </a:extLst>
                </p:cNvPr>
                <p:cNvPicPr/>
                <p:nvPr/>
              </p:nvPicPr>
              <p:blipFill>
                <a:blip r:embed="rId1532"/>
                <a:stretch>
                  <a:fillRect/>
                </a:stretch>
              </p:blipFill>
              <p:spPr>
                <a:xfrm>
                  <a:off x="892243" y="8235291"/>
                  <a:ext cx="277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533">
              <p14:nvContentPartPr>
                <p14:cNvPr id="921" name="Ink 920">
                  <a:extLst>
                    <a:ext uri="{FF2B5EF4-FFF2-40B4-BE49-F238E27FC236}">
                      <a16:creationId xmlns:a16="http://schemas.microsoft.com/office/drawing/2014/main" id="{05358535-E9D8-F34F-44CF-285459E25F4A}"/>
                    </a:ext>
                  </a:extLst>
                </p14:cNvPr>
                <p14:cNvContentPartPr/>
                <p14:nvPr/>
              </p14:nvContentPartPr>
              <p14:xfrm>
                <a:off x="841483" y="8258691"/>
                <a:ext cx="19800" cy="2520"/>
              </p14:xfrm>
            </p:contentPart>
          </mc:Choice>
          <mc:Fallback>
            <p:pic>
              <p:nvPicPr>
                <p:cNvPr id="921" name="Ink 920">
                  <a:extLst>
                    <a:ext uri="{FF2B5EF4-FFF2-40B4-BE49-F238E27FC236}">
                      <a16:creationId xmlns:a16="http://schemas.microsoft.com/office/drawing/2014/main" id="{05358535-E9D8-F34F-44CF-285459E25F4A}"/>
                    </a:ext>
                  </a:extLst>
                </p:cNvPr>
                <p:cNvPicPr/>
                <p:nvPr/>
              </p:nvPicPr>
              <p:blipFill>
                <a:blip r:embed="rId1534"/>
                <a:stretch>
                  <a:fillRect/>
                </a:stretch>
              </p:blipFill>
              <p:spPr>
                <a:xfrm>
                  <a:off x="823483" y="8241051"/>
                  <a:ext cx="554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535">
              <p14:nvContentPartPr>
                <p14:cNvPr id="922" name="Ink 921">
                  <a:extLst>
                    <a:ext uri="{FF2B5EF4-FFF2-40B4-BE49-F238E27FC236}">
                      <a16:creationId xmlns:a16="http://schemas.microsoft.com/office/drawing/2014/main" id="{9BC37C09-45F4-45A7-0FFE-01B8464041E7}"/>
                    </a:ext>
                  </a:extLst>
                </p14:cNvPr>
                <p14:cNvContentPartPr/>
                <p14:nvPr/>
              </p14:nvContentPartPr>
              <p14:xfrm>
                <a:off x="1124803" y="8274891"/>
                <a:ext cx="36720" cy="1080"/>
              </p14:xfrm>
            </p:contentPart>
          </mc:Choice>
          <mc:Fallback>
            <p:pic>
              <p:nvPicPr>
                <p:cNvPr id="922" name="Ink 921">
                  <a:extLst>
                    <a:ext uri="{FF2B5EF4-FFF2-40B4-BE49-F238E27FC236}">
                      <a16:creationId xmlns:a16="http://schemas.microsoft.com/office/drawing/2014/main" id="{9BC37C09-45F4-45A7-0FFE-01B8464041E7}"/>
                    </a:ext>
                  </a:extLst>
                </p:cNvPr>
                <p:cNvPicPr/>
                <p:nvPr/>
              </p:nvPicPr>
              <p:blipFill>
                <a:blip r:embed="rId1536"/>
                <a:stretch>
                  <a:fillRect/>
                </a:stretch>
              </p:blipFill>
              <p:spPr>
                <a:xfrm>
                  <a:off x="1106803" y="8257251"/>
                  <a:ext cx="72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37">
              <p14:nvContentPartPr>
                <p14:cNvPr id="923" name="Ink 922">
                  <a:extLst>
                    <a:ext uri="{FF2B5EF4-FFF2-40B4-BE49-F238E27FC236}">
                      <a16:creationId xmlns:a16="http://schemas.microsoft.com/office/drawing/2014/main" id="{9EDD56B2-45C2-0D9E-B009-9BB6FAD48DC0}"/>
                    </a:ext>
                  </a:extLst>
                </p14:cNvPr>
                <p14:cNvContentPartPr/>
                <p14:nvPr/>
              </p14:nvContentPartPr>
              <p14:xfrm>
                <a:off x="1004203" y="8281731"/>
                <a:ext cx="116640" cy="10440"/>
              </p14:xfrm>
            </p:contentPart>
          </mc:Choice>
          <mc:Fallback>
            <p:pic>
              <p:nvPicPr>
                <p:cNvPr id="923" name="Ink 922">
                  <a:extLst>
                    <a:ext uri="{FF2B5EF4-FFF2-40B4-BE49-F238E27FC236}">
                      <a16:creationId xmlns:a16="http://schemas.microsoft.com/office/drawing/2014/main" id="{9EDD56B2-45C2-0D9E-B009-9BB6FAD48DC0}"/>
                    </a:ext>
                  </a:extLst>
                </p:cNvPr>
                <p:cNvPicPr/>
                <p:nvPr/>
              </p:nvPicPr>
              <p:blipFill>
                <a:blip r:embed="rId1538"/>
                <a:stretch>
                  <a:fillRect/>
                </a:stretch>
              </p:blipFill>
              <p:spPr>
                <a:xfrm>
                  <a:off x="986563" y="8264091"/>
                  <a:ext cx="152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39">
              <p14:nvContentPartPr>
                <p14:cNvPr id="924" name="Ink 923">
                  <a:extLst>
                    <a:ext uri="{FF2B5EF4-FFF2-40B4-BE49-F238E27FC236}">
                      <a16:creationId xmlns:a16="http://schemas.microsoft.com/office/drawing/2014/main" id="{F6A711F0-A6F4-ED24-C46B-F753ACDB266F}"/>
                    </a:ext>
                  </a:extLst>
                </p14:cNvPr>
                <p14:cNvContentPartPr/>
                <p14:nvPr/>
              </p14:nvContentPartPr>
              <p14:xfrm>
                <a:off x="912763" y="8292171"/>
                <a:ext cx="16920" cy="360"/>
              </p14:xfrm>
            </p:contentPart>
          </mc:Choice>
          <mc:Fallback>
            <p:pic>
              <p:nvPicPr>
                <p:cNvPr id="924" name="Ink 923">
                  <a:extLst>
                    <a:ext uri="{FF2B5EF4-FFF2-40B4-BE49-F238E27FC236}">
                      <a16:creationId xmlns:a16="http://schemas.microsoft.com/office/drawing/2014/main" id="{F6A711F0-A6F4-ED24-C46B-F753ACDB266F}"/>
                    </a:ext>
                  </a:extLst>
                </p:cNvPr>
                <p:cNvPicPr/>
                <p:nvPr/>
              </p:nvPicPr>
              <p:blipFill>
                <a:blip r:embed="rId1540"/>
                <a:stretch>
                  <a:fillRect/>
                </a:stretch>
              </p:blipFill>
              <p:spPr>
                <a:xfrm>
                  <a:off x="895123" y="8274171"/>
                  <a:ext cx="52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41">
              <p14:nvContentPartPr>
                <p14:cNvPr id="925" name="Ink 924">
                  <a:extLst>
                    <a:ext uri="{FF2B5EF4-FFF2-40B4-BE49-F238E27FC236}">
                      <a16:creationId xmlns:a16="http://schemas.microsoft.com/office/drawing/2014/main" id="{B452FC44-0BAC-AB4C-C60E-FF2A9AFB757A}"/>
                    </a:ext>
                  </a:extLst>
                </p14:cNvPr>
                <p14:cNvContentPartPr/>
                <p14:nvPr/>
              </p14:nvContentPartPr>
              <p14:xfrm>
                <a:off x="871723" y="8298291"/>
                <a:ext cx="9720" cy="2520"/>
              </p14:xfrm>
            </p:contentPart>
          </mc:Choice>
          <mc:Fallback>
            <p:pic>
              <p:nvPicPr>
                <p:cNvPr id="925" name="Ink 924">
                  <a:extLst>
                    <a:ext uri="{FF2B5EF4-FFF2-40B4-BE49-F238E27FC236}">
                      <a16:creationId xmlns:a16="http://schemas.microsoft.com/office/drawing/2014/main" id="{B452FC44-0BAC-AB4C-C60E-FF2A9AFB757A}"/>
                    </a:ext>
                  </a:extLst>
                </p:cNvPr>
                <p:cNvPicPr/>
                <p:nvPr/>
              </p:nvPicPr>
              <p:blipFill>
                <a:blip r:embed="rId1542"/>
                <a:stretch>
                  <a:fillRect/>
                </a:stretch>
              </p:blipFill>
              <p:spPr>
                <a:xfrm>
                  <a:off x="853723" y="8280291"/>
                  <a:ext cx="453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543">
              <p14:nvContentPartPr>
                <p14:cNvPr id="926" name="Ink 925">
                  <a:extLst>
                    <a:ext uri="{FF2B5EF4-FFF2-40B4-BE49-F238E27FC236}">
                      <a16:creationId xmlns:a16="http://schemas.microsoft.com/office/drawing/2014/main" id="{0C0AE8CE-2645-5035-33BD-FEA6864FC7A6}"/>
                    </a:ext>
                  </a:extLst>
                </p14:cNvPr>
                <p14:cNvContentPartPr/>
                <p14:nvPr/>
              </p14:nvContentPartPr>
              <p14:xfrm>
                <a:off x="895843" y="8309091"/>
                <a:ext cx="51120" cy="5760"/>
              </p14:xfrm>
            </p:contentPart>
          </mc:Choice>
          <mc:Fallback>
            <p:pic>
              <p:nvPicPr>
                <p:cNvPr id="926" name="Ink 925">
                  <a:extLst>
                    <a:ext uri="{FF2B5EF4-FFF2-40B4-BE49-F238E27FC236}">
                      <a16:creationId xmlns:a16="http://schemas.microsoft.com/office/drawing/2014/main" id="{0C0AE8CE-2645-5035-33BD-FEA6864FC7A6}"/>
                    </a:ext>
                  </a:extLst>
                </p:cNvPr>
                <p:cNvPicPr/>
                <p:nvPr/>
              </p:nvPicPr>
              <p:blipFill>
                <a:blip r:embed="rId1544"/>
                <a:stretch>
                  <a:fillRect/>
                </a:stretch>
              </p:blipFill>
              <p:spPr>
                <a:xfrm>
                  <a:off x="877843" y="8291451"/>
                  <a:ext cx="867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545">
              <p14:nvContentPartPr>
                <p14:cNvPr id="927" name="Ink 926">
                  <a:extLst>
                    <a:ext uri="{FF2B5EF4-FFF2-40B4-BE49-F238E27FC236}">
                      <a16:creationId xmlns:a16="http://schemas.microsoft.com/office/drawing/2014/main" id="{275C8C55-1775-BE38-7479-D8592A97D76E}"/>
                    </a:ext>
                  </a:extLst>
                </p14:cNvPr>
                <p14:cNvContentPartPr/>
                <p14:nvPr/>
              </p14:nvContentPartPr>
              <p14:xfrm>
                <a:off x="1170163" y="8317011"/>
                <a:ext cx="720" cy="360"/>
              </p14:xfrm>
            </p:contentPart>
          </mc:Choice>
          <mc:Fallback>
            <p:pic>
              <p:nvPicPr>
                <p:cNvPr id="927" name="Ink 926">
                  <a:extLst>
                    <a:ext uri="{FF2B5EF4-FFF2-40B4-BE49-F238E27FC236}">
                      <a16:creationId xmlns:a16="http://schemas.microsoft.com/office/drawing/2014/main" id="{275C8C55-1775-BE38-7479-D8592A97D76E}"/>
                    </a:ext>
                  </a:extLst>
                </p:cNvPr>
                <p:cNvPicPr/>
                <p:nvPr/>
              </p:nvPicPr>
              <p:blipFill>
                <a:blip r:embed="rId1546"/>
                <a:stretch>
                  <a:fillRect/>
                </a:stretch>
              </p:blipFill>
              <p:spPr>
                <a:xfrm>
                  <a:off x="1152163" y="8299011"/>
                  <a:ext cx="363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47">
              <p14:nvContentPartPr>
                <p14:cNvPr id="928" name="Ink 927">
                  <a:extLst>
                    <a:ext uri="{FF2B5EF4-FFF2-40B4-BE49-F238E27FC236}">
                      <a16:creationId xmlns:a16="http://schemas.microsoft.com/office/drawing/2014/main" id="{EB122106-D829-6575-C9AE-9788663F1322}"/>
                    </a:ext>
                  </a:extLst>
                </p14:cNvPr>
                <p14:cNvContentPartPr/>
                <p14:nvPr/>
              </p14:nvContentPartPr>
              <p14:xfrm>
                <a:off x="1070443" y="8320971"/>
                <a:ext cx="87480" cy="9000"/>
              </p14:xfrm>
            </p:contentPart>
          </mc:Choice>
          <mc:Fallback>
            <p:pic>
              <p:nvPicPr>
                <p:cNvPr id="928" name="Ink 927">
                  <a:extLst>
                    <a:ext uri="{FF2B5EF4-FFF2-40B4-BE49-F238E27FC236}">
                      <a16:creationId xmlns:a16="http://schemas.microsoft.com/office/drawing/2014/main" id="{EB122106-D829-6575-C9AE-9788663F1322}"/>
                    </a:ext>
                  </a:extLst>
                </p:cNvPr>
                <p:cNvPicPr/>
                <p:nvPr/>
              </p:nvPicPr>
              <p:blipFill>
                <a:blip r:embed="rId1548"/>
                <a:stretch>
                  <a:fillRect/>
                </a:stretch>
              </p:blipFill>
              <p:spPr>
                <a:xfrm>
                  <a:off x="1052443" y="8302971"/>
                  <a:ext cx="123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49">
              <p14:nvContentPartPr>
                <p14:cNvPr id="929" name="Ink 928">
                  <a:extLst>
                    <a:ext uri="{FF2B5EF4-FFF2-40B4-BE49-F238E27FC236}">
                      <a16:creationId xmlns:a16="http://schemas.microsoft.com/office/drawing/2014/main" id="{634AF6F6-A92F-682F-6BB6-D150138FC339}"/>
                    </a:ext>
                  </a:extLst>
                </p14:cNvPr>
                <p14:cNvContentPartPr/>
                <p14:nvPr/>
              </p14:nvContentPartPr>
              <p14:xfrm>
                <a:off x="1084483" y="8331411"/>
                <a:ext cx="24840" cy="6120"/>
              </p14:xfrm>
            </p:contentPart>
          </mc:Choice>
          <mc:Fallback>
            <p:pic>
              <p:nvPicPr>
                <p:cNvPr id="929" name="Ink 928">
                  <a:extLst>
                    <a:ext uri="{FF2B5EF4-FFF2-40B4-BE49-F238E27FC236}">
                      <a16:creationId xmlns:a16="http://schemas.microsoft.com/office/drawing/2014/main" id="{634AF6F6-A92F-682F-6BB6-D150138FC339}"/>
                    </a:ext>
                  </a:extLst>
                </p:cNvPr>
                <p:cNvPicPr/>
                <p:nvPr/>
              </p:nvPicPr>
              <p:blipFill>
                <a:blip r:embed="rId1550"/>
                <a:stretch>
                  <a:fillRect/>
                </a:stretch>
              </p:blipFill>
              <p:spPr>
                <a:xfrm>
                  <a:off x="1066843" y="8313771"/>
                  <a:ext cx="60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51">
              <p14:nvContentPartPr>
                <p14:cNvPr id="930" name="Ink 929">
                  <a:extLst>
                    <a:ext uri="{FF2B5EF4-FFF2-40B4-BE49-F238E27FC236}">
                      <a16:creationId xmlns:a16="http://schemas.microsoft.com/office/drawing/2014/main" id="{9CA0462E-6F3C-4037-5CD5-42549EFD262D}"/>
                    </a:ext>
                  </a:extLst>
                </p14:cNvPr>
                <p14:cNvContentPartPr/>
                <p14:nvPr/>
              </p14:nvContentPartPr>
              <p14:xfrm>
                <a:off x="1121923" y="8343291"/>
                <a:ext cx="32040" cy="1440"/>
              </p14:xfrm>
            </p:contentPart>
          </mc:Choice>
          <mc:Fallback>
            <p:pic>
              <p:nvPicPr>
                <p:cNvPr id="930" name="Ink 929">
                  <a:extLst>
                    <a:ext uri="{FF2B5EF4-FFF2-40B4-BE49-F238E27FC236}">
                      <a16:creationId xmlns:a16="http://schemas.microsoft.com/office/drawing/2014/main" id="{9CA0462E-6F3C-4037-5CD5-42549EFD262D}"/>
                    </a:ext>
                  </a:extLst>
                </p:cNvPr>
                <p:cNvPicPr/>
                <p:nvPr/>
              </p:nvPicPr>
              <p:blipFill>
                <a:blip r:embed="rId1552"/>
                <a:stretch>
                  <a:fillRect/>
                </a:stretch>
              </p:blipFill>
              <p:spPr>
                <a:xfrm>
                  <a:off x="1103923" y="8325291"/>
                  <a:ext cx="67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53">
              <p14:nvContentPartPr>
                <p14:cNvPr id="931" name="Ink 930">
                  <a:extLst>
                    <a:ext uri="{FF2B5EF4-FFF2-40B4-BE49-F238E27FC236}">
                      <a16:creationId xmlns:a16="http://schemas.microsoft.com/office/drawing/2014/main" id="{F9CE54FD-BA51-E890-6A5A-92953E9299DC}"/>
                    </a:ext>
                  </a:extLst>
                </p14:cNvPr>
                <p14:cNvContentPartPr/>
                <p14:nvPr/>
              </p14:nvContentPartPr>
              <p14:xfrm>
                <a:off x="1120843" y="8348691"/>
                <a:ext cx="25920" cy="6120"/>
              </p14:xfrm>
            </p:contentPart>
          </mc:Choice>
          <mc:Fallback>
            <p:pic>
              <p:nvPicPr>
                <p:cNvPr id="931" name="Ink 930">
                  <a:extLst>
                    <a:ext uri="{FF2B5EF4-FFF2-40B4-BE49-F238E27FC236}">
                      <a16:creationId xmlns:a16="http://schemas.microsoft.com/office/drawing/2014/main" id="{F9CE54FD-BA51-E890-6A5A-92953E9299DC}"/>
                    </a:ext>
                  </a:extLst>
                </p:cNvPr>
                <p:cNvPicPr/>
                <p:nvPr/>
              </p:nvPicPr>
              <p:blipFill>
                <a:blip r:embed="rId1554"/>
                <a:stretch>
                  <a:fillRect/>
                </a:stretch>
              </p:blipFill>
              <p:spPr>
                <a:xfrm>
                  <a:off x="1102843" y="8330691"/>
                  <a:ext cx="615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55">
              <p14:nvContentPartPr>
                <p14:cNvPr id="932" name="Ink 931">
                  <a:extLst>
                    <a:ext uri="{FF2B5EF4-FFF2-40B4-BE49-F238E27FC236}">
                      <a16:creationId xmlns:a16="http://schemas.microsoft.com/office/drawing/2014/main" id="{50490D3A-FE9E-BC4D-A0B2-E8625BE96A2C}"/>
                    </a:ext>
                  </a:extLst>
                </p14:cNvPr>
                <p14:cNvContentPartPr/>
                <p14:nvPr/>
              </p14:nvContentPartPr>
              <p14:xfrm>
                <a:off x="1194283" y="8379291"/>
                <a:ext cx="38160" cy="2520"/>
              </p14:xfrm>
            </p:contentPart>
          </mc:Choice>
          <mc:Fallback>
            <p:pic>
              <p:nvPicPr>
                <p:cNvPr id="932" name="Ink 931">
                  <a:extLst>
                    <a:ext uri="{FF2B5EF4-FFF2-40B4-BE49-F238E27FC236}">
                      <a16:creationId xmlns:a16="http://schemas.microsoft.com/office/drawing/2014/main" id="{50490D3A-FE9E-BC4D-A0B2-E8625BE96A2C}"/>
                    </a:ext>
                  </a:extLst>
                </p:cNvPr>
                <p:cNvPicPr/>
                <p:nvPr/>
              </p:nvPicPr>
              <p:blipFill>
                <a:blip r:embed="rId1556"/>
                <a:stretch>
                  <a:fillRect/>
                </a:stretch>
              </p:blipFill>
              <p:spPr>
                <a:xfrm>
                  <a:off x="1176283" y="8361651"/>
                  <a:ext cx="73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557">
              <p14:nvContentPartPr>
                <p14:cNvPr id="933" name="Ink 932">
                  <a:extLst>
                    <a:ext uri="{FF2B5EF4-FFF2-40B4-BE49-F238E27FC236}">
                      <a16:creationId xmlns:a16="http://schemas.microsoft.com/office/drawing/2014/main" id="{E7CCE62A-F560-7758-4CC2-53CB8633FF37}"/>
                    </a:ext>
                  </a:extLst>
                </p14:cNvPr>
                <p14:cNvContentPartPr/>
                <p14:nvPr/>
              </p14:nvContentPartPr>
              <p14:xfrm>
                <a:off x="1104643" y="8391891"/>
                <a:ext cx="122040" cy="67680"/>
              </p14:xfrm>
            </p:contentPart>
          </mc:Choice>
          <mc:Fallback>
            <p:pic>
              <p:nvPicPr>
                <p:cNvPr id="933" name="Ink 932">
                  <a:extLst>
                    <a:ext uri="{FF2B5EF4-FFF2-40B4-BE49-F238E27FC236}">
                      <a16:creationId xmlns:a16="http://schemas.microsoft.com/office/drawing/2014/main" id="{E7CCE62A-F560-7758-4CC2-53CB8633FF37}"/>
                    </a:ext>
                  </a:extLst>
                </p:cNvPr>
                <p:cNvPicPr/>
                <p:nvPr/>
              </p:nvPicPr>
              <p:blipFill>
                <a:blip r:embed="rId1558"/>
                <a:stretch>
                  <a:fillRect/>
                </a:stretch>
              </p:blipFill>
              <p:spPr>
                <a:xfrm>
                  <a:off x="1087003" y="8373891"/>
                  <a:ext cx="1576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59">
              <p14:nvContentPartPr>
                <p14:cNvPr id="934" name="Ink 933">
                  <a:extLst>
                    <a:ext uri="{FF2B5EF4-FFF2-40B4-BE49-F238E27FC236}">
                      <a16:creationId xmlns:a16="http://schemas.microsoft.com/office/drawing/2014/main" id="{1024E0D2-3616-ADA4-C6B7-C50B0D34B604}"/>
                    </a:ext>
                  </a:extLst>
                </p14:cNvPr>
                <p14:cNvContentPartPr/>
                <p14:nvPr/>
              </p14:nvContentPartPr>
              <p14:xfrm>
                <a:off x="1259443" y="8223051"/>
                <a:ext cx="21960" cy="6120"/>
              </p14:xfrm>
            </p:contentPart>
          </mc:Choice>
          <mc:Fallback>
            <p:pic>
              <p:nvPicPr>
                <p:cNvPr id="934" name="Ink 933">
                  <a:extLst>
                    <a:ext uri="{FF2B5EF4-FFF2-40B4-BE49-F238E27FC236}">
                      <a16:creationId xmlns:a16="http://schemas.microsoft.com/office/drawing/2014/main" id="{1024E0D2-3616-ADA4-C6B7-C50B0D34B604}"/>
                    </a:ext>
                  </a:extLst>
                </p:cNvPr>
                <p:cNvPicPr/>
                <p:nvPr/>
              </p:nvPicPr>
              <p:blipFill>
                <a:blip r:embed="rId1560"/>
                <a:stretch>
                  <a:fillRect/>
                </a:stretch>
              </p:blipFill>
              <p:spPr>
                <a:xfrm>
                  <a:off x="1241803" y="8205051"/>
                  <a:ext cx="57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61">
              <p14:nvContentPartPr>
                <p14:cNvPr id="935" name="Ink 934">
                  <a:extLst>
                    <a:ext uri="{FF2B5EF4-FFF2-40B4-BE49-F238E27FC236}">
                      <a16:creationId xmlns:a16="http://schemas.microsoft.com/office/drawing/2014/main" id="{E32A9FFC-41BC-7E30-CC6C-CCEA7CF85147}"/>
                    </a:ext>
                  </a:extLst>
                </p14:cNvPr>
                <p14:cNvContentPartPr/>
                <p14:nvPr/>
              </p14:nvContentPartPr>
              <p14:xfrm>
                <a:off x="1233163" y="8212251"/>
                <a:ext cx="75960" cy="8640"/>
              </p14:xfrm>
            </p:contentPart>
          </mc:Choice>
          <mc:Fallback>
            <p:pic>
              <p:nvPicPr>
                <p:cNvPr id="935" name="Ink 934">
                  <a:extLst>
                    <a:ext uri="{FF2B5EF4-FFF2-40B4-BE49-F238E27FC236}">
                      <a16:creationId xmlns:a16="http://schemas.microsoft.com/office/drawing/2014/main" id="{E32A9FFC-41BC-7E30-CC6C-CCEA7CF85147}"/>
                    </a:ext>
                  </a:extLst>
                </p:cNvPr>
                <p:cNvPicPr/>
                <p:nvPr/>
              </p:nvPicPr>
              <p:blipFill>
                <a:blip r:embed="rId1562"/>
                <a:stretch>
                  <a:fillRect/>
                </a:stretch>
              </p:blipFill>
              <p:spPr>
                <a:xfrm>
                  <a:off x="1215523" y="8194611"/>
                  <a:ext cx="111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563">
              <p14:nvContentPartPr>
                <p14:cNvPr id="936" name="Ink 935">
                  <a:extLst>
                    <a:ext uri="{FF2B5EF4-FFF2-40B4-BE49-F238E27FC236}">
                      <a16:creationId xmlns:a16="http://schemas.microsoft.com/office/drawing/2014/main" id="{250BDAF1-983C-6103-AEBC-7EAF5CCF1D7A}"/>
                    </a:ext>
                  </a:extLst>
                </p14:cNvPr>
                <p14:cNvContentPartPr/>
                <p14:nvPr/>
              </p14:nvContentPartPr>
              <p14:xfrm>
                <a:off x="1305523" y="8175171"/>
                <a:ext cx="97200" cy="23760"/>
              </p14:xfrm>
            </p:contentPart>
          </mc:Choice>
          <mc:Fallback>
            <p:pic>
              <p:nvPicPr>
                <p:cNvPr id="936" name="Ink 935">
                  <a:extLst>
                    <a:ext uri="{FF2B5EF4-FFF2-40B4-BE49-F238E27FC236}">
                      <a16:creationId xmlns:a16="http://schemas.microsoft.com/office/drawing/2014/main" id="{250BDAF1-983C-6103-AEBC-7EAF5CCF1D7A}"/>
                    </a:ext>
                  </a:extLst>
                </p:cNvPr>
                <p:cNvPicPr/>
                <p:nvPr/>
              </p:nvPicPr>
              <p:blipFill>
                <a:blip r:embed="rId1564"/>
                <a:stretch>
                  <a:fillRect/>
                </a:stretch>
              </p:blipFill>
              <p:spPr>
                <a:xfrm>
                  <a:off x="1287883" y="8157171"/>
                  <a:ext cx="1328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565">
              <p14:nvContentPartPr>
                <p14:cNvPr id="937" name="Ink 936">
                  <a:extLst>
                    <a:ext uri="{FF2B5EF4-FFF2-40B4-BE49-F238E27FC236}">
                      <a16:creationId xmlns:a16="http://schemas.microsoft.com/office/drawing/2014/main" id="{F5AE4645-2E15-865F-EBA0-C1C5BD5E580C}"/>
                    </a:ext>
                  </a:extLst>
                </p14:cNvPr>
                <p14:cNvContentPartPr/>
                <p14:nvPr/>
              </p14:nvContentPartPr>
              <p14:xfrm>
                <a:off x="1239643" y="8212251"/>
                <a:ext cx="74880" cy="34920"/>
              </p14:xfrm>
            </p:contentPart>
          </mc:Choice>
          <mc:Fallback>
            <p:pic>
              <p:nvPicPr>
                <p:cNvPr id="937" name="Ink 936">
                  <a:extLst>
                    <a:ext uri="{FF2B5EF4-FFF2-40B4-BE49-F238E27FC236}">
                      <a16:creationId xmlns:a16="http://schemas.microsoft.com/office/drawing/2014/main" id="{F5AE4645-2E15-865F-EBA0-C1C5BD5E580C}"/>
                    </a:ext>
                  </a:extLst>
                </p:cNvPr>
                <p:cNvPicPr/>
                <p:nvPr/>
              </p:nvPicPr>
              <p:blipFill>
                <a:blip r:embed="rId1566"/>
                <a:stretch>
                  <a:fillRect/>
                </a:stretch>
              </p:blipFill>
              <p:spPr>
                <a:xfrm>
                  <a:off x="1221643" y="8194611"/>
                  <a:ext cx="1105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67">
              <p14:nvContentPartPr>
                <p14:cNvPr id="938" name="Ink 937">
                  <a:extLst>
                    <a:ext uri="{FF2B5EF4-FFF2-40B4-BE49-F238E27FC236}">
                      <a16:creationId xmlns:a16="http://schemas.microsoft.com/office/drawing/2014/main" id="{591F3D7B-3244-E68B-5DC9-47B40B52EC48}"/>
                    </a:ext>
                  </a:extLst>
                </p14:cNvPr>
                <p14:cNvContentPartPr/>
                <p14:nvPr/>
              </p14:nvContentPartPr>
              <p14:xfrm>
                <a:off x="1230283" y="8252571"/>
                <a:ext cx="60480" cy="18000"/>
              </p14:xfrm>
            </p:contentPart>
          </mc:Choice>
          <mc:Fallback>
            <p:pic>
              <p:nvPicPr>
                <p:cNvPr id="938" name="Ink 937">
                  <a:extLst>
                    <a:ext uri="{FF2B5EF4-FFF2-40B4-BE49-F238E27FC236}">
                      <a16:creationId xmlns:a16="http://schemas.microsoft.com/office/drawing/2014/main" id="{591F3D7B-3244-E68B-5DC9-47B40B52EC48}"/>
                    </a:ext>
                  </a:extLst>
                </p:cNvPr>
                <p:cNvPicPr/>
                <p:nvPr/>
              </p:nvPicPr>
              <p:blipFill>
                <a:blip r:embed="rId1568"/>
                <a:stretch>
                  <a:fillRect/>
                </a:stretch>
              </p:blipFill>
              <p:spPr>
                <a:xfrm>
                  <a:off x="1212283" y="8234931"/>
                  <a:ext cx="96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569">
              <p14:nvContentPartPr>
                <p14:cNvPr id="939" name="Ink 938">
                  <a:extLst>
                    <a:ext uri="{FF2B5EF4-FFF2-40B4-BE49-F238E27FC236}">
                      <a16:creationId xmlns:a16="http://schemas.microsoft.com/office/drawing/2014/main" id="{573D5DD1-3BEE-18A2-30BF-5A857726D63D}"/>
                    </a:ext>
                  </a:extLst>
                </p14:cNvPr>
                <p14:cNvContentPartPr/>
                <p14:nvPr/>
              </p14:nvContentPartPr>
              <p14:xfrm>
                <a:off x="1268083" y="8284971"/>
                <a:ext cx="32040" cy="14400"/>
              </p14:xfrm>
            </p:contentPart>
          </mc:Choice>
          <mc:Fallback>
            <p:pic>
              <p:nvPicPr>
                <p:cNvPr id="939" name="Ink 938">
                  <a:extLst>
                    <a:ext uri="{FF2B5EF4-FFF2-40B4-BE49-F238E27FC236}">
                      <a16:creationId xmlns:a16="http://schemas.microsoft.com/office/drawing/2014/main" id="{573D5DD1-3BEE-18A2-30BF-5A857726D63D}"/>
                    </a:ext>
                  </a:extLst>
                </p:cNvPr>
                <p:cNvPicPr/>
                <p:nvPr/>
              </p:nvPicPr>
              <p:blipFill>
                <a:blip r:embed="rId1570"/>
                <a:stretch>
                  <a:fillRect/>
                </a:stretch>
              </p:blipFill>
              <p:spPr>
                <a:xfrm>
                  <a:off x="1250083" y="8267331"/>
                  <a:ext cx="676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71">
              <p14:nvContentPartPr>
                <p14:cNvPr id="940" name="Ink 939">
                  <a:extLst>
                    <a:ext uri="{FF2B5EF4-FFF2-40B4-BE49-F238E27FC236}">
                      <a16:creationId xmlns:a16="http://schemas.microsoft.com/office/drawing/2014/main" id="{B652D9A2-7FE9-52C4-DB01-3059C9AFFD90}"/>
                    </a:ext>
                  </a:extLst>
                </p14:cNvPr>
                <p14:cNvContentPartPr/>
                <p14:nvPr/>
              </p14:nvContentPartPr>
              <p14:xfrm>
                <a:off x="1188523" y="8311971"/>
                <a:ext cx="79560" cy="19440"/>
              </p14:xfrm>
            </p:contentPart>
          </mc:Choice>
          <mc:Fallback>
            <p:pic>
              <p:nvPicPr>
                <p:cNvPr id="940" name="Ink 939">
                  <a:extLst>
                    <a:ext uri="{FF2B5EF4-FFF2-40B4-BE49-F238E27FC236}">
                      <a16:creationId xmlns:a16="http://schemas.microsoft.com/office/drawing/2014/main" id="{B652D9A2-7FE9-52C4-DB01-3059C9AFFD90}"/>
                    </a:ext>
                  </a:extLst>
                </p:cNvPr>
                <p:cNvPicPr/>
                <p:nvPr/>
              </p:nvPicPr>
              <p:blipFill>
                <a:blip r:embed="rId1572"/>
                <a:stretch>
                  <a:fillRect/>
                </a:stretch>
              </p:blipFill>
              <p:spPr>
                <a:xfrm>
                  <a:off x="1170523" y="8293971"/>
                  <a:ext cx="115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573">
              <p14:nvContentPartPr>
                <p14:cNvPr id="941" name="Ink 940">
                  <a:extLst>
                    <a:ext uri="{FF2B5EF4-FFF2-40B4-BE49-F238E27FC236}">
                      <a16:creationId xmlns:a16="http://schemas.microsoft.com/office/drawing/2014/main" id="{8D8C30E3-70BD-2787-57CF-C29B530986E1}"/>
                    </a:ext>
                  </a:extLst>
                </p14:cNvPr>
                <p14:cNvContentPartPr/>
                <p14:nvPr/>
              </p14:nvContentPartPr>
              <p14:xfrm>
                <a:off x="1170163" y="8252211"/>
                <a:ext cx="5400" cy="1080"/>
              </p14:xfrm>
            </p:contentPart>
          </mc:Choice>
          <mc:Fallback>
            <p:pic>
              <p:nvPicPr>
                <p:cNvPr id="941" name="Ink 940">
                  <a:extLst>
                    <a:ext uri="{FF2B5EF4-FFF2-40B4-BE49-F238E27FC236}">
                      <a16:creationId xmlns:a16="http://schemas.microsoft.com/office/drawing/2014/main" id="{8D8C30E3-70BD-2787-57CF-C29B530986E1}"/>
                    </a:ext>
                  </a:extLst>
                </p:cNvPr>
                <p:cNvPicPr/>
                <p:nvPr/>
              </p:nvPicPr>
              <p:blipFill>
                <a:blip r:embed="rId1574"/>
                <a:stretch>
                  <a:fillRect/>
                </a:stretch>
              </p:blipFill>
              <p:spPr>
                <a:xfrm>
                  <a:off x="1152163" y="8234571"/>
                  <a:ext cx="410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75">
              <p14:nvContentPartPr>
                <p14:cNvPr id="942" name="Ink 941">
                  <a:extLst>
                    <a:ext uri="{FF2B5EF4-FFF2-40B4-BE49-F238E27FC236}">
                      <a16:creationId xmlns:a16="http://schemas.microsoft.com/office/drawing/2014/main" id="{4C363513-8082-CF5C-7A2F-955446DF05A6}"/>
                    </a:ext>
                  </a:extLst>
                </p14:cNvPr>
                <p14:cNvContentPartPr/>
                <p14:nvPr/>
              </p14:nvContentPartPr>
              <p14:xfrm>
                <a:off x="1098523" y="8282091"/>
                <a:ext cx="33480" cy="5760"/>
              </p14:xfrm>
            </p:contentPart>
          </mc:Choice>
          <mc:Fallback>
            <p:pic>
              <p:nvPicPr>
                <p:cNvPr id="942" name="Ink 941">
                  <a:extLst>
                    <a:ext uri="{FF2B5EF4-FFF2-40B4-BE49-F238E27FC236}">
                      <a16:creationId xmlns:a16="http://schemas.microsoft.com/office/drawing/2014/main" id="{4C363513-8082-CF5C-7A2F-955446DF05A6}"/>
                    </a:ext>
                  </a:extLst>
                </p:cNvPr>
                <p:cNvPicPr/>
                <p:nvPr/>
              </p:nvPicPr>
              <p:blipFill>
                <a:blip r:embed="rId1576"/>
                <a:stretch>
                  <a:fillRect/>
                </a:stretch>
              </p:blipFill>
              <p:spPr>
                <a:xfrm>
                  <a:off x="1080523" y="8264451"/>
                  <a:ext cx="69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577">
              <p14:nvContentPartPr>
                <p14:cNvPr id="943" name="Ink 942">
                  <a:extLst>
                    <a:ext uri="{FF2B5EF4-FFF2-40B4-BE49-F238E27FC236}">
                      <a16:creationId xmlns:a16="http://schemas.microsoft.com/office/drawing/2014/main" id="{A53D9734-4BD4-C5DB-5FA5-C8D1629F62A9}"/>
                    </a:ext>
                  </a:extLst>
                </p14:cNvPr>
                <p14:cNvContentPartPr/>
                <p14:nvPr/>
              </p14:nvContentPartPr>
              <p14:xfrm>
                <a:off x="1149283" y="8304411"/>
                <a:ext cx="10440" cy="3240"/>
              </p14:xfrm>
            </p:contentPart>
          </mc:Choice>
          <mc:Fallback>
            <p:pic>
              <p:nvPicPr>
                <p:cNvPr id="943" name="Ink 942">
                  <a:extLst>
                    <a:ext uri="{FF2B5EF4-FFF2-40B4-BE49-F238E27FC236}">
                      <a16:creationId xmlns:a16="http://schemas.microsoft.com/office/drawing/2014/main" id="{A53D9734-4BD4-C5DB-5FA5-C8D1629F62A9}"/>
                    </a:ext>
                  </a:extLst>
                </p:cNvPr>
                <p:cNvPicPr/>
                <p:nvPr/>
              </p:nvPicPr>
              <p:blipFill>
                <a:blip r:embed="rId1578"/>
                <a:stretch>
                  <a:fillRect/>
                </a:stretch>
              </p:blipFill>
              <p:spPr>
                <a:xfrm>
                  <a:off x="1131283" y="8286771"/>
                  <a:ext cx="46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79">
              <p14:nvContentPartPr>
                <p14:cNvPr id="944" name="Ink 943">
                  <a:extLst>
                    <a:ext uri="{FF2B5EF4-FFF2-40B4-BE49-F238E27FC236}">
                      <a16:creationId xmlns:a16="http://schemas.microsoft.com/office/drawing/2014/main" id="{AA96D993-334B-F32C-1F8F-A0DA3DFC4FE4}"/>
                    </a:ext>
                  </a:extLst>
                </p14:cNvPr>
                <p14:cNvContentPartPr/>
                <p14:nvPr/>
              </p14:nvContentPartPr>
              <p14:xfrm>
                <a:off x="1263043" y="8301891"/>
                <a:ext cx="68040" cy="29520"/>
              </p14:xfrm>
            </p:contentPart>
          </mc:Choice>
          <mc:Fallback>
            <p:pic>
              <p:nvPicPr>
                <p:cNvPr id="944" name="Ink 943">
                  <a:extLst>
                    <a:ext uri="{FF2B5EF4-FFF2-40B4-BE49-F238E27FC236}">
                      <a16:creationId xmlns:a16="http://schemas.microsoft.com/office/drawing/2014/main" id="{AA96D993-334B-F32C-1F8F-A0DA3DFC4FE4}"/>
                    </a:ext>
                  </a:extLst>
                </p:cNvPr>
                <p:cNvPicPr/>
                <p:nvPr/>
              </p:nvPicPr>
              <p:blipFill>
                <a:blip r:embed="rId1580"/>
                <a:stretch>
                  <a:fillRect/>
                </a:stretch>
              </p:blipFill>
              <p:spPr>
                <a:xfrm>
                  <a:off x="1245403" y="8284251"/>
                  <a:ext cx="103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581">
              <p14:nvContentPartPr>
                <p14:cNvPr id="945" name="Ink 944">
                  <a:extLst>
                    <a:ext uri="{FF2B5EF4-FFF2-40B4-BE49-F238E27FC236}">
                      <a16:creationId xmlns:a16="http://schemas.microsoft.com/office/drawing/2014/main" id="{A996D5C5-D9A1-08F4-C6E3-62910A34A454}"/>
                    </a:ext>
                  </a:extLst>
                </p14:cNvPr>
                <p14:cNvContentPartPr/>
                <p14:nvPr/>
              </p14:nvContentPartPr>
              <p14:xfrm>
                <a:off x="1170523" y="8246091"/>
                <a:ext cx="30600" cy="2160"/>
              </p14:xfrm>
            </p:contentPart>
          </mc:Choice>
          <mc:Fallback>
            <p:pic>
              <p:nvPicPr>
                <p:cNvPr id="945" name="Ink 944">
                  <a:extLst>
                    <a:ext uri="{FF2B5EF4-FFF2-40B4-BE49-F238E27FC236}">
                      <a16:creationId xmlns:a16="http://schemas.microsoft.com/office/drawing/2014/main" id="{A996D5C5-D9A1-08F4-C6E3-62910A34A454}"/>
                    </a:ext>
                  </a:extLst>
                </p:cNvPr>
                <p:cNvPicPr/>
                <p:nvPr/>
              </p:nvPicPr>
              <p:blipFill>
                <a:blip r:embed="rId1582"/>
                <a:stretch>
                  <a:fillRect/>
                </a:stretch>
              </p:blipFill>
              <p:spPr>
                <a:xfrm>
                  <a:off x="1152523" y="8228091"/>
                  <a:ext cx="66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583">
              <p14:nvContentPartPr>
                <p14:cNvPr id="946" name="Ink 945">
                  <a:extLst>
                    <a:ext uri="{FF2B5EF4-FFF2-40B4-BE49-F238E27FC236}">
                      <a16:creationId xmlns:a16="http://schemas.microsoft.com/office/drawing/2014/main" id="{781977C4-46DB-E38A-9493-4097D2CD5A35}"/>
                    </a:ext>
                  </a:extLst>
                </p14:cNvPr>
                <p14:cNvContentPartPr/>
                <p14:nvPr/>
              </p14:nvContentPartPr>
              <p14:xfrm>
                <a:off x="1240363" y="8248251"/>
                <a:ext cx="1800" cy="3600"/>
              </p14:xfrm>
            </p:contentPart>
          </mc:Choice>
          <mc:Fallback>
            <p:pic>
              <p:nvPicPr>
                <p:cNvPr id="946" name="Ink 945">
                  <a:extLst>
                    <a:ext uri="{FF2B5EF4-FFF2-40B4-BE49-F238E27FC236}">
                      <a16:creationId xmlns:a16="http://schemas.microsoft.com/office/drawing/2014/main" id="{781977C4-46DB-E38A-9493-4097D2CD5A35}"/>
                    </a:ext>
                  </a:extLst>
                </p:cNvPr>
                <p:cNvPicPr/>
                <p:nvPr/>
              </p:nvPicPr>
              <p:blipFill>
                <a:blip r:embed="rId1584"/>
                <a:stretch>
                  <a:fillRect/>
                </a:stretch>
              </p:blipFill>
              <p:spPr>
                <a:xfrm>
                  <a:off x="1222363" y="8230251"/>
                  <a:ext cx="37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585">
              <p14:nvContentPartPr>
                <p14:cNvPr id="947" name="Ink 946">
                  <a:extLst>
                    <a:ext uri="{FF2B5EF4-FFF2-40B4-BE49-F238E27FC236}">
                      <a16:creationId xmlns:a16="http://schemas.microsoft.com/office/drawing/2014/main" id="{3625B386-F32E-73B4-224C-E466DF78E360}"/>
                    </a:ext>
                  </a:extLst>
                </p14:cNvPr>
                <p14:cNvContentPartPr/>
                <p14:nvPr/>
              </p14:nvContentPartPr>
              <p14:xfrm>
                <a:off x="1168723" y="8259411"/>
                <a:ext cx="38880" cy="17280"/>
              </p14:xfrm>
            </p:contentPart>
          </mc:Choice>
          <mc:Fallback>
            <p:pic>
              <p:nvPicPr>
                <p:cNvPr id="947" name="Ink 946">
                  <a:extLst>
                    <a:ext uri="{FF2B5EF4-FFF2-40B4-BE49-F238E27FC236}">
                      <a16:creationId xmlns:a16="http://schemas.microsoft.com/office/drawing/2014/main" id="{3625B386-F32E-73B4-224C-E466DF78E360}"/>
                    </a:ext>
                  </a:extLst>
                </p:cNvPr>
                <p:cNvPicPr/>
                <p:nvPr/>
              </p:nvPicPr>
              <p:blipFill>
                <a:blip r:embed="rId1586"/>
                <a:stretch>
                  <a:fillRect/>
                </a:stretch>
              </p:blipFill>
              <p:spPr>
                <a:xfrm>
                  <a:off x="1150723" y="8241771"/>
                  <a:ext cx="74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587">
              <p14:nvContentPartPr>
                <p14:cNvPr id="948" name="Ink 947">
                  <a:extLst>
                    <a:ext uri="{FF2B5EF4-FFF2-40B4-BE49-F238E27FC236}">
                      <a16:creationId xmlns:a16="http://schemas.microsoft.com/office/drawing/2014/main" id="{31A027B2-4A9D-BDAB-2CD2-0FCDD5377749}"/>
                    </a:ext>
                  </a:extLst>
                </p14:cNvPr>
                <p14:cNvContentPartPr/>
                <p14:nvPr/>
              </p14:nvContentPartPr>
              <p14:xfrm>
                <a:off x="1223443" y="8294331"/>
                <a:ext cx="1800" cy="3960"/>
              </p14:xfrm>
            </p:contentPart>
          </mc:Choice>
          <mc:Fallback>
            <p:pic>
              <p:nvPicPr>
                <p:cNvPr id="948" name="Ink 947">
                  <a:extLst>
                    <a:ext uri="{FF2B5EF4-FFF2-40B4-BE49-F238E27FC236}">
                      <a16:creationId xmlns:a16="http://schemas.microsoft.com/office/drawing/2014/main" id="{31A027B2-4A9D-BDAB-2CD2-0FCDD5377749}"/>
                    </a:ext>
                  </a:extLst>
                </p:cNvPr>
                <p:cNvPicPr/>
                <p:nvPr/>
              </p:nvPicPr>
              <p:blipFill>
                <a:blip r:embed="rId1588"/>
                <a:stretch>
                  <a:fillRect/>
                </a:stretch>
              </p:blipFill>
              <p:spPr>
                <a:xfrm>
                  <a:off x="1205443" y="8276331"/>
                  <a:ext cx="37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589">
              <p14:nvContentPartPr>
                <p14:cNvPr id="949" name="Ink 948">
                  <a:extLst>
                    <a:ext uri="{FF2B5EF4-FFF2-40B4-BE49-F238E27FC236}">
                      <a16:creationId xmlns:a16="http://schemas.microsoft.com/office/drawing/2014/main" id="{AD8D18D2-6DC3-9721-FB9A-11BA1347204F}"/>
                    </a:ext>
                  </a:extLst>
                </p14:cNvPr>
                <p14:cNvContentPartPr/>
                <p14:nvPr/>
              </p14:nvContentPartPr>
              <p14:xfrm>
                <a:off x="1182043" y="8309451"/>
                <a:ext cx="92520" cy="73440"/>
              </p14:xfrm>
            </p:contentPart>
          </mc:Choice>
          <mc:Fallback>
            <p:pic>
              <p:nvPicPr>
                <p:cNvPr id="949" name="Ink 948">
                  <a:extLst>
                    <a:ext uri="{FF2B5EF4-FFF2-40B4-BE49-F238E27FC236}">
                      <a16:creationId xmlns:a16="http://schemas.microsoft.com/office/drawing/2014/main" id="{AD8D18D2-6DC3-9721-FB9A-11BA1347204F}"/>
                    </a:ext>
                  </a:extLst>
                </p:cNvPr>
                <p:cNvPicPr/>
                <p:nvPr/>
              </p:nvPicPr>
              <p:blipFill>
                <a:blip r:embed="rId1590"/>
                <a:stretch>
                  <a:fillRect/>
                </a:stretch>
              </p:blipFill>
              <p:spPr>
                <a:xfrm>
                  <a:off x="1164403" y="8291811"/>
                  <a:ext cx="1281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591">
              <p14:nvContentPartPr>
                <p14:cNvPr id="950" name="Ink 949">
                  <a:extLst>
                    <a:ext uri="{FF2B5EF4-FFF2-40B4-BE49-F238E27FC236}">
                      <a16:creationId xmlns:a16="http://schemas.microsoft.com/office/drawing/2014/main" id="{88F74053-E20A-E5ED-658A-23916C2E17F7}"/>
                    </a:ext>
                  </a:extLst>
                </p14:cNvPr>
                <p14:cNvContentPartPr/>
                <p14:nvPr/>
              </p14:nvContentPartPr>
              <p14:xfrm>
                <a:off x="1213363" y="8388651"/>
                <a:ext cx="12960" cy="38520"/>
              </p14:xfrm>
            </p:contentPart>
          </mc:Choice>
          <mc:Fallback>
            <p:pic>
              <p:nvPicPr>
                <p:cNvPr id="950" name="Ink 949">
                  <a:extLst>
                    <a:ext uri="{FF2B5EF4-FFF2-40B4-BE49-F238E27FC236}">
                      <a16:creationId xmlns:a16="http://schemas.microsoft.com/office/drawing/2014/main" id="{88F74053-E20A-E5ED-658A-23916C2E17F7}"/>
                    </a:ext>
                  </a:extLst>
                </p:cNvPr>
                <p:cNvPicPr/>
                <p:nvPr/>
              </p:nvPicPr>
              <p:blipFill>
                <a:blip r:embed="rId1592"/>
                <a:stretch>
                  <a:fillRect/>
                </a:stretch>
              </p:blipFill>
              <p:spPr>
                <a:xfrm>
                  <a:off x="1195363" y="8370651"/>
                  <a:ext cx="48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593">
              <p14:nvContentPartPr>
                <p14:cNvPr id="951" name="Ink 950">
                  <a:extLst>
                    <a:ext uri="{FF2B5EF4-FFF2-40B4-BE49-F238E27FC236}">
                      <a16:creationId xmlns:a16="http://schemas.microsoft.com/office/drawing/2014/main" id="{121DBF9C-A109-0E7A-1984-AD9EB68BB218}"/>
                    </a:ext>
                  </a:extLst>
                </p14:cNvPr>
                <p14:cNvContentPartPr/>
                <p14:nvPr/>
              </p14:nvContentPartPr>
              <p14:xfrm>
                <a:off x="1241443" y="8436531"/>
                <a:ext cx="5760" cy="13680"/>
              </p14:xfrm>
            </p:contentPart>
          </mc:Choice>
          <mc:Fallback>
            <p:pic>
              <p:nvPicPr>
                <p:cNvPr id="951" name="Ink 950">
                  <a:extLst>
                    <a:ext uri="{FF2B5EF4-FFF2-40B4-BE49-F238E27FC236}">
                      <a16:creationId xmlns:a16="http://schemas.microsoft.com/office/drawing/2014/main" id="{121DBF9C-A109-0E7A-1984-AD9EB68BB218}"/>
                    </a:ext>
                  </a:extLst>
                </p:cNvPr>
                <p:cNvPicPr/>
                <p:nvPr/>
              </p:nvPicPr>
              <p:blipFill>
                <a:blip r:embed="rId1594"/>
                <a:stretch>
                  <a:fillRect/>
                </a:stretch>
              </p:blipFill>
              <p:spPr>
                <a:xfrm>
                  <a:off x="1223443" y="8418531"/>
                  <a:ext cx="41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595">
              <p14:nvContentPartPr>
                <p14:cNvPr id="953" name="Ink 952">
                  <a:extLst>
                    <a:ext uri="{FF2B5EF4-FFF2-40B4-BE49-F238E27FC236}">
                      <a16:creationId xmlns:a16="http://schemas.microsoft.com/office/drawing/2014/main" id="{0202AF82-129D-7A94-41A2-E9F15C420242}"/>
                    </a:ext>
                  </a:extLst>
                </p14:cNvPr>
                <p14:cNvContentPartPr/>
                <p14:nvPr/>
              </p14:nvContentPartPr>
              <p14:xfrm>
                <a:off x="1262323" y="8511771"/>
                <a:ext cx="1080" cy="720"/>
              </p14:xfrm>
            </p:contentPart>
          </mc:Choice>
          <mc:Fallback>
            <p:pic>
              <p:nvPicPr>
                <p:cNvPr id="953" name="Ink 952">
                  <a:extLst>
                    <a:ext uri="{FF2B5EF4-FFF2-40B4-BE49-F238E27FC236}">
                      <a16:creationId xmlns:a16="http://schemas.microsoft.com/office/drawing/2014/main" id="{0202AF82-129D-7A94-41A2-E9F15C420242}"/>
                    </a:ext>
                  </a:extLst>
                </p:cNvPr>
                <p:cNvPicPr/>
                <p:nvPr/>
              </p:nvPicPr>
              <p:blipFill>
                <a:blip r:embed="rId1596"/>
                <a:stretch>
                  <a:fillRect/>
                </a:stretch>
              </p:blipFill>
              <p:spPr>
                <a:xfrm>
                  <a:off x="1244323" y="8493771"/>
                  <a:ext cx="367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597">
              <p14:nvContentPartPr>
                <p14:cNvPr id="954" name="Ink 953">
                  <a:extLst>
                    <a:ext uri="{FF2B5EF4-FFF2-40B4-BE49-F238E27FC236}">
                      <a16:creationId xmlns:a16="http://schemas.microsoft.com/office/drawing/2014/main" id="{9D65259A-A12A-93B8-F18D-75F3D920733F}"/>
                    </a:ext>
                  </a:extLst>
                </p14:cNvPr>
                <p14:cNvContentPartPr/>
                <p14:nvPr/>
              </p14:nvContentPartPr>
              <p14:xfrm>
                <a:off x="1208683" y="8514291"/>
                <a:ext cx="54000" cy="48240"/>
              </p14:xfrm>
            </p:contentPart>
          </mc:Choice>
          <mc:Fallback>
            <p:pic>
              <p:nvPicPr>
                <p:cNvPr id="954" name="Ink 953">
                  <a:extLst>
                    <a:ext uri="{FF2B5EF4-FFF2-40B4-BE49-F238E27FC236}">
                      <a16:creationId xmlns:a16="http://schemas.microsoft.com/office/drawing/2014/main" id="{9D65259A-A12A-93B8-F18D-75F3D920733F}"/>
                    </a:ext>
                  </a:extLst>
                </p:cNvPr>
                <p:cNvPicPr/>
                <p:nvPr/>
              </p:nvPicPr>
              <p:blipFill>
                <a:blip r:embed="rId1598"/>
                <a:stretch>
                  <a:fillRect/>
                </a:stretch>
              </p:blipFill>
              <p:spPr>
                <a:xfrm>
                  <a:off x="1191043" y="8496291"/>
                  <a:ext cx="896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599">
              <p14:nvContentPartPr>
                <p14:cNvPr id="955" name="Ink 954">
                  <a:extLst>
                    <a:ext uri="{FF2B5EF4-FFF2-40B4-BE49-F238E27FC236}">
                      <a16:creationId xmlns:a16="http://schemas.microsoft.com/office/drawing/2014/main" id="{730ED7C0-AE42-863E-F2E6-F6AA16F8A37E}"/>
                    </a:ext>
                  </a:extLst>
                </p14:cNvPr>
                <p14:cNvContentPartPr/>
                <p14:nvPr/>
              </p14:nvContentPartPr>
              <p14:xfrm>
                <a:off x="1218763" y="8580531"/>
                <a:ext cx="41400" cy="30960"/>
              </p14:xfrm>
            </p:contentPart>
          </mc:Choice>
          <mc:Fallback>
            <p:pic>
              <p:nvPicPr>
                <p:cNvPr id="955" name="Ink 954">
                  <a:extLst>
                    <a:ext uri="{FF2B5EF4-FFF2-40B4-BE49-F238E27FC236}">
                      <a16:creationId xmlns:a16="http://schemas.microsoft.com/office/drawing/2014/main" id="{730ED7C0-AE42-863E-F2E6-F6AA16F8A37E}"/>
                    </a:ext>
                  </a:extLst>
                </p:cNvPr>
                <p:cNvPicPr/>
                <p:nvPr/>
              </p:nvPicPr>
              <p:blipFill>
                <a:blip r:embed="rId1600"/>
                <a:stretch>
                  <a:fillRect/>
                </a:stretch>
              </p:blipFill>
              <p:spPr>
                <a:xfrm>
                  <a:off x="1200763" y="8562891"/>
                  <a:ext cx="770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601">
              <p14:nvContentPartPr>
                <p14:cNvPr id="956" name="Ink 955">
                  <a:extLst>
                    <a:ext uri="{FF2B5EF4-FFF2-40B4-BE49-F238E27FC236}">
                      <a16:creationId xmlns:a16="http://schemas.microsoft.com/office/drawing/2014/main" id="{7920CA46-DDC2-8B6E-B8F8-06023ADEF895}"/>
                    </a:ext>
                  </a:extLst>
                </p14:cNvPr>
                <p14:cNvContentPartPr/>
                <p14:nvPr/>
              </p14:nvContentPartPr>
              <p14:xfrm>
                <a:off x="1202203" y="8615451"/>
                <a:ext cx="72720" cy="120960"/>
              </p14:xfrm>
            </p:contentPart>
          </mc:Choice>
          <mc:Fallback>
            <p:pic>
              <p:nvPicPr>
                <p:cNvPr id="956" name="Ink 955">
                  <a:extLst>
                    <a:ext uri="{FF2B5EF4-FFF2-40B4-BE49-F238E27FC236}">
                      <a16:creationId xmlns:a16="http://schemas.microsoft.com/office/drawing/2014/main" id="{7920CA46-DDC2-8B6E-B8F8-06023ADEF895}"/>
                    </a:ext>
                  </a:extLst>
                </p:cNvPr>
                <p:cNvPicPr/>
                <p:nvPr/>
              </p:nvPicPr>
              <p:blipFill>
                <a:blip r:embed="rId1602"/>
                <a:stretch>
                  <a:fillRect/>
                </a:stretch>
              </p:blipFill>
              <p:spPr>
                <a:xfrm>
                  <a:off x="1184563" y="8597451"/>
                  <a:ext cx="108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03">
              <p14:nvContentPartPr>
                <p14:cNvPr id="957" name="Ink 956">
                  <a:extLst>
                    <a:ext uri="{FF2B5EF4-FFF2-40B4-BE49-F238E27FC236}">
                      <a16:creationId xmlns:a16="http://schemas.microsoft.com/office/drawing/2014/main" id="{08AA511F-C820-21F6-86F0-BED84E61C36E}"/>
                    </a:ext>
                  </a:extLst>
                </p14:cNvPr>
                <p14:cNvContentPartPr/>
                <p14:nvPr/>
              </p14:nvContentPartPr>
              <p14:xfrm>
                <a:off x="1259443" y="8745411"/>
                <a:ext cx="1080" cy="720"/>
              </p14:xfrm>
            </p:contentPart>
          </mc:Choice>
          <mc:Fallback>
            <p:pic>
              <p:nvPicPr>
                <p:cNvPr id="957" name="Ink 956">
                  <a:extLst>
                    <a:ext uri="{FF2B5EF4-FFF2-40B4-BE49-F238E27FC236}">
                      <a16:creationId xmlns:a16="http://schemas.microsoft.com/office/drawing/2014/main" id="{08AA511F-C820-21F6-86F0-BED84E61C36E}"/>
                    </a:ext>
                  </a:extLst>
                </p:cNvPr>
                <p:cNvPicPr/>
                <p:nvPr/>
              </p:nvPicPr>
              <p:blipFill>
                <a:blip r:embed="rId1604"/>
                <a:stretch>
                  <a:fillRect/>
                </a:stretch>
              </p:blipFill>
              <p:spPr>
                <a:xfrm>
                  <a:off x="1241803" y="8727771"/>
                  <a:ext cx="367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605">
              <p14:nvContentPartPr>
                <p14:cNvPr id="959" name="Ink 958">
                  <a:extLst>
                    <a:ext uri="{FF2B5EF4-FFF2-40B4-BE49-F238E27FC236}">
                      <a16:creationId xmlns:a16="http://schemas.microsoft.com/office/drawing/2014/main" id="{7BFE7789-253A-0AD2-0AFB-C16BF0C75E8A}"/>
                    </a:ext>
                  </a:extLst>
                </p14:cNvPr>
                <p14:cNvContentPartPr/>
                <p14:nvPr/>
              </p14:nvContentPartPr>
              <p14:xfrm>
                <a:off x="994483" y="8502771"/>
                <a:ext cx="79200" cy="13680"/>
              </p14:xfrm>
            </p:contentPart>
          </mc:Choice>
          <mc:Fallback>
            <p:pic>
              <p:nvPicPr>
                <p:cNvPr id="959" name="Ink 958">
                  <a:extLst>
                    <a:ext uri="{FF2B5EF4-FFF2-40B4-BE49-F238E27FC236}">
                      <a16:creationId xmlns:a16="http://schemas.microsoft.com/office/drawing/2014/main" id="{7BFE7789-253A-0AD2-0AFB-C16BF0C75E8A}"/>
                    </a:ext>
                  </a:extLst>
                </p:cNvPr>
                <p:cNvPicPr/>
                <p:nvPr/>
              </p:nvPicPr>
              <p:blipFill>
                <a:blip r:embed="rId1606"/>
                <a:stretch>
                  <a:fillRect/>
                </a:stretch>
              </p:blipFill>
              <p:spPr>
                <a:xfrm>
                  <a:off x="976483" y="8485131"/>
                  <a:ext cx="1148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607">
              <p14:nvContentPartPr>
                <p14:cNvPr id="960" name="Ink 959">
                  <a:extLst>
                    <a:ext uri="{FF2B5EF4-FFF2-40B4-BE49-F238E27FC236}">
                      <a16:creationId xmlns:a16="http://schemas.microsoft.com/office/drawing/2014/main" id="{ADA4DABD-F23A-1D60-B3BB-A9A05F2EE474}"/>
                    </a:ext>
                  </a:extLst>
                </p14:cNvPr>
                <p14:cNvContentPartPr/>
                <p14:nvPr/>
              </p14:nvContentPartPr>
              <p14:xfrm>
                <a:off x="1092403" y="8538771"/>
                <a:ext cx="24120" cy="4680"/>
              </p14:xfrm>
            </p:contentPart>
          </mc:Choice>
          <mc:Fallback>
            <p:pic>
              <p:nvPicPr>
                <p:cNvPr id="960" name="Ink 959">
                  <a:extLst>
                    <a:ext uri="{FF2B5EF4-FFF2-40B4-BE49-F238E27FC236}">
                      <a16:creationId xmlns:a16="http://schemas.microsoft.com/office/drawing/2014/main" id="{ADA4DABD-F23A-1D60-B3BB-A9A05F2EE474}"/>
                    </a:ext>
                  </a:extLst>
                </p:cNvPr>
                <p:cNvPicPr/>
                <p:nvPr/>
              </p:nvPicPr>
              <p:blipFill>
                <a:blip r:embed="rId1608"/>
                <a:stretch>
                  <a:fillRect/>
                </a:stretch>
              </p:blipFill>
              <p:spPr>
                <a:xfrm>
                  <a:off x="1074403" y="8520771"/>
                  <a:ext cx="597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09">
              <p14:nvContentPartPr>
                <p14:cNvPr id="961" name="Ink 960">
                  <a:extLst>
                    <a:ext uri="{FF2B5EF4-FFF2-40B4-BE49-F238E27FC236}">
                      <a16:creationId xmlns:a16="http://schemas.microsoft.com/office/drawing/2014/main" id="{3C35A36F-06E4-08B8-EEA7-9785F3303D1B}"/>
                    </a:ext>
                  </a:extLst>
                </p14:cNvPr>
                <p14:cNvContentPartPr/>
                <p14:nvPr/>
              </p14:nvContentPartPr>
              <p14:xfrm>
                <a:off x="1070083" y="8540571"/>
                <a:ext cx="12240" cy="2880"/>
              </p14:xfrm>
            </p:contentPart>
          </mc:Choice>
          <mc:Fallback>
            <p:pic>
              <p:nvPicPr>
                <p:cNvPr id="961" name="Ink 960">
                  <a:extLst>
                    <a:ext uri="{FF2B5EF4-FFF2-40B4-BE49-F238E27FC236}">
                      <a16:creationId xmlns:a16="http://schemas.microsoft.com/office/drawing/2014/main" id="{3C35A36F-06E4-08B8-EEA7-9785F3303D1B}"/>
                    </a:ext>
                  </a:extLst>
                </p:cNvPr>
                <p:cNvPicPr/>
                <p:nvPr/>
              </p:nvPicPr>
              <p:blipFill>
                <a:blip r:embed="rId1610"/>
                <a:stretch>
                  <a:fillRect/>
                </a:stretch>
              </p:blipFill>
              <p:spPr>
                <a:xfrm>
                  <a:off x="1052083" y="8522571"/>
                  <a:ext cx="478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611">
              <p14:nvContentPartPr>
                <p14:cNvPr id="962" name="Ink 961">
                  <a:extLst>
                    <a:ext uri="{FF2B5EF4-FFF2-40B4-BE49-F238E27FC236}">
                      <a16:creationId xmlns:a16="http://schemas.microsoft.com/office/drawing/2014/main" id="{5B654EFA-01AC-9EAA-BBB1-E9752B36A89F}"/>
                    </a:ext>
                  </a:extLst>
                </p14:cNvPr>
                <p14:cNvContentPartPr/>
                <p14:nvPr/>
              </p14:nvContentPartPr>
              <p14:xfrm>
                <a:off x="1103923" y="8532291"/>
                <a:ext cx="130680" cy="5760"/>
              </p14:xfrm>
            </p:contentPart>
          </mc:Choice>
          <mc:Fallback>
            <p:pic>
              <p:nvPicPr>
                <p:cNvPr id="962" name="Ink 961">
                  <a:extLst>
                    <a:ext uri="{FF2B5EF4-FFF2-40B4-BE49-F238E27FC236}">
                      <a16:creationId xmlns:a16="http://schemas.microsoft.com/office/drawing/2014/main" id="{5B654EFA-01AC-9EAA-BBB1-E9752B36A89F}"/>
                    </a:ext>
                  </a:extLst>
                </p:cNvPr>
                <p:cNvPicPr/>
                <p:nvPr/>
              </p:nvPicPr>
              <p:blipFill>
                <a:blip r:embed="rId1612"/>
                <a:stretch>
                  <a:fillRect/>
                </a:stretch>
              </p:blipFill>
              <p:spPr>
                <a:xfrm>
                  <a:off x="1086283" y="8514651"/>
                  <a:ext cx="166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613">
              <p14:nvContentPartPr>
                <p14:cNvPr id="963" name="Ink 962">
                  <a:extLst>
                    <a:ext uri="{FF2B5EF4-FFF2-40B4-BE49-F238E27FC236}">
                      <a16:creationId xmlns:a16="http://schemas.microsoft.com/office/drawing/2014/main" id="{18DCC6A3-F0FE-7051-88B4-DDC11995B22C}"/>
                    </a:ext>
                  </a:extLst>
                </p14:cNvPr>
                <p14:cNvContentPartPr/>
                <p14:nvPr/>
              </p14:nvContentPartPr>
              <p14:xfrm>
                <a:off x="1005643" y="8539131"/>
                <a:ext cx="146160" cy="14040"/>
              </p14:xfrm>
            </p:contentPart>
          </mc:Choice>
          <mc:Fallback>
            <p:pic>
              <p:nvPicPr>
                <p:cNvPr id="963" name="Ink 962">
                  <a:extLst>
                    <a:ext uri="{FF2B5EF4-FFF2-40B4-BE49-F238E27FC236}">
                      <a16:creationId xmlns:a16="http://schemas.microsoft.com/office/drawing/2014/main" id="{18DCC6A3-F0FE-7051-88B4-DDC11995B22C}"/>
                    </a:ext>
                  </a:extLst>
                </p:cNvPr>
                <p:cNvPicPr/>
                <p:nvPr/>
              </p:nvPicPr>
              <p:blipFill>
                <a:blip r:embed="rId1614"/>
                <a:stretch>
                  <a:fillRect/>
                </a:stretch>
              </p:blipFill>
              <p:spPr>
                <a:xfrm>
                  <a:off x="988003" y="8521131"/>
                  <a:ext cx="1818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15">
              <p14:nvContentPartPr>
                <p14:cNvPr id="964" name="Ink 963">
                  <a:extLst>
                    <a:ext uri="{FF2B5EF4-FFF2-40B4-BE49-F238E27FC236}">
                      <a16:creationId xmlns:a16="http://schemas.microsoft.com/office/drawing/2014/main" id="{7F7015F3-F3C5-C4BE-094C-B6FCDE5033E2}"/>
                    </a:ext>
                  </a:extLst>
                </p14:cNvPr>
                <p14:cNvContentPartPr/>
                <p14:nvPr/>
              </p14:nvContentPartPr>
              <p14:xfrm>
                <a:off x="887203" y="8547051"/>
                <a:ext cx="78120" cy="6120"/>
              </p14:xfrm>
            </p:contentPart>
          </mc:Choice>
          <mc:Fallback>
            <p:pic>
              <p:nvPicPr>
                <p:cNvPr id="964" name="Ink 963">
                  <a:extLst>
                    <a:ext uri="{FF2B5EF4-FFF2-40B4-BE49-F238E27FC236}">
                      <a16:creationId xmlns:a16="http://schemas.microsoft.com/office/drawing/2014/main" id="{7F7015F3-F3C5-C4BE-094C-B6FCDE5033E2}"/>
                    </a:ext>
                  </a:extLst>
                </p:cNvPr>
                <p:cNvPicPr/>
                <p:nvPr/>
              </p:nvPicPr>
              <p:blipFill>
                <a:blip r:embed="rId1616"/>
                <a:stretch>
                  <a:fillRect/>
                </a:stretch>
              </p:blipFill>
              <p:spPr>
                <a:xfrm>
                  <a:off x="869563" y="8529411"/>
                  <a:ext cx="113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617">
              <p14:nvContentPartPr>
                <p14:cNvPr id="965" name="Ink 964">
                  <a:extLst>
                    <a:ext uri="{FF2B5EF4-FFF2-40B4-BE49-F238E27FC236}">
                      <a16:creationId xmlns:a16="http://schemas.microsoft.com/office/drawing/2014/main" id="{3709DC7B-15BB-DDB6-A5B4-43D23F0EF5D9}"/>
                    </a:ext>
                  </a:extLst>
                </p14:cNvPr>
                <p14:cNvContentPartPr/>
                <p14:nvPr/>
              </p14:nvContentPartPr>
              <p14:xfrm>
                <a:off x="884683" y="8552811"/>
                <a:ext cx="4320" cy="5760"/>
              </p14:xfrm>
            </p:contentPart>
          </mc:Choice>
          <mc:Fallback>
            <p:pic>
              <p:nvPicPr>
                <p:cNvPr id="965" name="Ink 964">
                  <a:extLst>
                    <a:ext uri="{FF2B5EF4-FFF2-40B4-BE49-F238E27FC236}">
                      <a16:creationId xmlns:a16="http://schemas.microsoft.com/office/drawing/2014/main" id="{3709DC7B-15BB-DDB6-A5B4-43D23F0EF5D9}"/>
                    </a:ext>
                  </a:extLst>
                </p:cNvPr>
                <p:cNvPicPr/>
                <p:nvPr/>
              </p:nvPicPr>
              <p:blipFill>
                <a:blip r:embed="rId1618"/>
                <a:stretch>
                  <a:fillRect/>
                </a:stretch>
              </p:blipFill>
              <p:spPr>
                <a:xfrm>
                  <a:off x="867043" y="8535171"/>
                  <a:ext cx="39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619">
              <p14:nvContentPartPr>
                <p14:cNvPr id="966" name="Ink 965">
                  <a:extLst>
                    <a:ext uri="{FF2B5EF4-FFF2-40B4-BE49-F238E27FC236}">
                      <a16:creationId xmlns:a16="http://schemas.microsoft.com/office/drawing/2014/main" id="{58C7E34E-F7FF-866F-5F8E-64D1F47613C7}"/>
                    </a:ext>
                  </a:extLst>
                </p14:cNvPr>
                <p14:cNvContentPartPr/>
                <p14:nvPr/>
              </p14:nvContentPartPr>
              <p14:xfrm>
                <a:off x="790003" y="8590611"/>
                <a:ext cx="169560" cy="6840"/>
              </p14:xfrm>
            </p:contentPart>
          </mc:Choice>
          <mc:Fallback>
            <p:pic>
              <p:nvPicPr>
                <p:cNvPr id="966" name="Ink 965">
                  <a:extLst>
                    <a:ext uri="{FF2B5EF4-FFF2-40B4-BE49-F238E27FC236}">
                      <a16:creationId xmlns:a16="http://schemas.microsoft.com/office/drawing/2014/main" id="{58C7E34E-F7FF-866F-5F8E-64D1F47613C7}"/>
                    </a:ext>
                  </a:extLst>
                </p:cNvPr>
                <p:cNvPicPr/>
                <p:nvPr/>
              </p:nvPicPr>
              <p:blipFill>
                <a:blip r:embed="rId1620"/>
                <a:stretch>
                  <a:fillRect/>
                </a:stretch>
              </p:blipFill>
              <p:spPr>
                <a:xfrm>
                  <a:off x="772363" y="8572611"/>
                  <a:ext cx="205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21">
              <p14:nvContentPartPr>
                <p14:cNvPr id="967" name="Ink 966">
                  <a:extLst>
                    <a:ext uri="{FF2B5EF4-FFF2-40B4-BE49-F238E27FC236}">
                      <a16:creationId xmlns:a16="http://schemas.microsoft.com/office/drawing/2014/main" id="{E1C15B1C-203C-D999-8140-244D5A3121EC}"/>
                    </a:ext>
                  </a:extLst>
                </p14:cNvPr>
                <p14:cNvContentPartPr/>
                <p14:nvPr/>
              </p14:nvContentPartPr>
              <p14:xfrm>
                <a:off x="1071523" y="8599971"/>
                <a:ext cx="27720" cy="3240"/>
              </p14:xfrm>
            </p:contentPart>
          </mc:Choice>
          <mc:Fallback>
            <p:pic>
              <p:nvPicPr>
                <p:cNvPr id="967" name="Ink 966">
                  <a:extLst>
                    <a:ext uri="{FF2B5EF4-FFF2-40B4-BE49-F238E27FC236}">
                      <a16:creationId xmlns:a16="http://schemas.microsoft.com/office/drawing/2014/main" id="{E1C15B1C-203C-D999-8140-244D5A3121EC}"/>
                    </a:ext>
                  </a:extLst>
                </p:cNvPr>
                <p:cNvPicPr/>
                <p:nvPr/>
              </p:nvPicPr>
              <p:blipFill>
                <a:blip r:embed="rId1622"/>
                <a:stretch>
                  <a:fillRect/>
                </a:stretch>
              </p:blipFill>
              <p:spPr>
                <a:xfrm>
                  <a:off x="1053523" y="8582331"/>
                  <a:ext cx="633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23">
              <p14:nvContentPartPr>
                <p14:cNvPr id="968" name="Ink 967">
                  <a:extLst>
                    <a:ext uri="{FF2B5EF4-FFF2-40B4-BE49-F238E27FC236}">
                      <a16:creationId xmlns:a16="http://schemas.microsoft.com/office/drawing/2014/main" id="{39EB4691-0D57-778C-42C2-BBCABC66202A}"/>
                    </a:ext>
                  </a:extLst>
                </p14:cNvPr>
                <p14:cNvContentPartPr/>
                <p14:nvPr/>
              </p14:nvContentPartPr>
              <p14:xfrm>
                <a:off x="1148203" y="8594211"/>
                <a:ext cx="52920" cy="13680"/>
              </p14:xfrm>
            </p:contentPart>
          </mc:Choice>
          <mc:Fallback>
            <p:pic>
              <p:nvPicPr>
                <p:cNvPr id="968" name="Ink 967">
                  <a:extLst>
                    <a:ext uri="{FF2B5EF4-FFF2-40B4-BE49-F238E27FC236}">
                      <a16:creationId xmlns:a16="http://schemas.microsoft.com/office/drawing/2014/main" id="{39EB4691-0D57-778C-42C2-BBCABC66202A}"/>
                    </a:ext>
                  </a:extLst>
                </p:cNvPr>
                <p:cNvPicPr/>
                <p:nvPr/>
              </p:nvPicPr>
              <p:blipFill>
                <a:blip r:embed="rId1624"/>
                <a:stretch>
                  <a:fillRect/>
                </a:stretch>
              </p:blipFill>
              <p:spPr>
                <a:xfrm>
                  <a:off x="1130203" y="8576211"/>
                  <a:ext cx="88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625">
              <p14:nvContentPartPr>
                <p14:cNvPr id="969" name="Ink 968">
                  <a:extLst>
                    <a:ext uri="{FF2B5EF4-FFF2-40B4-BE49-F238E27FC236}">
                      <a16:creationId xmlns:a16="http://schemas.microsoft.com/office/drawing/2014/main" id="{87C76D8D-04A3-3247-70E5-FBD077DC0477}"/>
                    </a:ext>
                  </a:extLst>
                </p14:cNvPr>
                <p14:cNvContentPartPr/>
                <p14:nvPr/>
              </p14:nvContentPartPr>
              <p14:xfrm>
                <a:off x="958843" y="8607531"/>
                <a:ext cx="39960" cy="7200"/>
              </p14:xfrm>
            </p:contentPart>
          </mc:Choice>
          <mc:Fallback>
            <p:pic>
              <p:nvPicPr>
                <p:cNvPr id="969" name="Ink 968">
                  <a:extLst>
                    <a:ext uri="{FF2B5EF4-FFF2-40B4-BE49-F238E27FC236}">
                      <a16:creationId xmlns:a16="http://schemas.microsoft.com/office/drawing/2014/main" id="{87C76D8D-04A3-3247-70E5-FBD077DC0477}"/>
                    </a:ext>
                  </a:extLst>
                </p:cNvPr>
                <p:cNvPicPr/>
                <p:nvPr/>
              </p:nvPicPr>
              <p:blipFill>
                <a:blip r:embed="rId1626"/>
                <a:stretch>
                  <a:fillRect/>
                </a:stretch>
              </p:blipFill>
              <p:spPr>
                <a:xfrm>
                  <a:off x="941203" y="8589891"/>
                  <a:ext cx="75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627">
              <p14:nvContentPartPr>
                <p14:cNvPr id="970" name="Ink 969">
                  <a:extLst>
                    <a:ext uri="{FF2B5EF4-FFF2-40B4-BE49-F238E27FC236}">
                      <a16:creationId xmlns:a16="http://schemas.microsoft.com/office/drawing/2014/main" id="{BA2C7597-CFE9-9961-1962-255D688BD084}"/>
                    </a:ext>
                  </a:extLst>
                </p14:cNvPr>
                <p14:cNvContentPartPr/>
                <p14:nvPr/>
              </p14:nvContentPartPr>
              <p14:xfrm>
                <a:off x="1129123" y="8645691"/>
                <a:ext cx="35280" cy="3240"/>
              </p14:xfrm>
            </p:contentPart>
          </mc:Choice>
          <mc:Fallback>
            <p:pic>
              <p:nvPicPr>
                <p:cNvPr id="970" name="Ink 969">
                  <a:extLst>
                    <a:ext uri="{FF2B5EF4-FFF2-40B4-BE49-F238E27FC236}">
                      <a16:creationId xmlns:a16="http://schemas.microsoft.com/office/drawing/2014/main" id="{BA2C7597-CFE9-9961-1962-255D688BD084}"/>
                    </a:ext>
                  </a:extLst>
                </p:cNvPr>
                <p:cNvPicPr/>
                <p:nvPr/>
              </p:nvPicPr>
              <p:blipFill>
                <a:blip r:embed="rId1628"/>
                <a:stretch>
                  <a:fillRect/>
                </a:stretch>
              </p:blipFill>
              <p:spPr>
                <a:xfrm>
                  <a:off x="1111483" y="8627691"/>
                  <a:ext cx="70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29">
              <p14:nvContentPartPr>
                <p14:cNvPr id="971" name="Ink 970">
                  <a:extLst>
                    <a:ext uri="{FF2B5EF4-FFF2-40B4-BE49-F238E27FC236}">
                      <a16:creationId xmlns:a16="http://schemas.microsoft.com/office/drawing/2014/main" id="{93E869EF-6218-D17D-668D-D19246624288}"/>
                    </a:ext>
                  </a:extLst>
                </p14:cNvPr>
                <p14:cNvContentPartPr/>
                <p14:nvPr/>
              </p14:nvContentPartPr>
              <p14:xfrm>
                <a:off x="1161163" y="8648931"/>
                <a:ext cx="20880" cy="2520"/>
              </p14:xfrm>
            </p:contentPart>
          </mc:Choice>
          <mc:Fallback>
            <p:pic>
              <p:nvPicPr>
                <p:cNvPr id="971" name="Ink 970">
                  <a:extLst>
                    <a:ext uri="{FF2B5EF4-FFF2-40B4-BE49-F238E27FC236}">
                      <a16:creationId xmlns:a16="http://schemas.microsoft.com/office/drawing/2014/main" id="{93E869EF-6218-D17D-668D-D19246624288}"/>
                    </a:ext>
                  </a:extLst>
                </p:cNvPr>
                <p:cNvPicPr/>
                <p:nvPr/>
              </p:nvPicPr>
              <p:blipFill>
                <a:blip r:embed="rId1630"/>
                <a:stretch>
                  <a:fillRect/>
                </a:stretch>
              </p:blipFill>
              <p:spPr>
                <a:xfrm>
                  <a:off x="1143523" y="8631291"/>
                  <a:ext cx="56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631">
              <p14:nvContentPartPr>
                <p14:cNvPr id="972" name="Ink 971">
                  <a:extLst>
                    <a:ext uri="{FF2B5EF4-FFF2-40B4-BE49-F238E27FC236}">
                      <a16:creationId xmlns:a16="http://schemas.microsoft.com/office/drawing/2014/main" id="{131BF793-9DF4-569F-335D-A81383E5A754}"/>
                    </a:ext>
                  </a:extLst>
                </p14:cNvPr>
                <p14:cNvContentPartPr/>
                <p14:nvPr/>
              </p14:nvContentPartPr>
              <p14:xfrm>
                <a:off x="1166203" y="8673411"/>
                <a:ext cx="2880" cy="4680"/>
              </p14:xfrm>
            </p:contentPart>
          </mc:Choice>
          <mc:Fallback>
            <p:pic>
              <p:nvPicPr>
                <p:cNvPr id="972" name="Ink 971">
                  <a:extLst>
                    <a:ext uri="{FF2B5EF4-FFF2-40B4-BE49-F238E27FC236}">
                      <a16:creationId xmlns:a16="http://schemas.microsoft.com/office/drawing/2014/main" id="{131BF793-9DF4-569F-335D-A81383E5A754}"/>
                    </a:ext>
                  </a:extLst>
                </p:cNvPr>
                <p:cNvPicPr/>
                <p:nvPr/>
              </p:nvPicPr>
              <p:blipFill>
                <a:blip r:embed="rId1632"/>
                <a:stretch>
                  <a:fillRect/>
                </a:stretch>
              </p:blipFill>
              <p:spPr>
                <a:xfrm>
                  <a:off x="1148203" y="8655771"/>
                  <a:ext cx="385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33">
              <p14:nvContentPartPr>
                <p14:cNvPr id="973" name="Ink 972">
                  <a:extLst>
                    <a:ext uri="{FF2B5EF4-FFF2-40B4-BE49-F238E27FC236}">
                      <a16:creationId xmlns:a16="http://schemas.microsoft.com/office/drawing/2014/main" id="{1D0F166C-4C3B-0F2E-BD71-8DBEC2D47D9E}"/>
                    </a:ext>
                  </a:extLst>
                </p14:cNvPr>
                <p14:cNvContentPartPr/>
                <p14:nvPr/>
              </p14:nvContentPartPr>
              <p14:xfrm>
                <a:off x="1209763" y="8686371"/>
                <a:ext cx="44280" cy="1800"/>
              </p14:xfrm>
            </p:contentPart>
          </mc:Choice>
          <mc:Fallback>
            <p:pic>
              <p:nvPicPr>
                <p:cNvPr id="973" name="Ink 972">
                  <a:extLst>
                    <a:ext uri="{FF2B5EF4-FFF2-40B4-BE49-F238E27FC236}">
                      <a16:creationId xmlns:a16="http://schemas.microsoft.com/office/drawing/2014/main" id="{1D0F166C-4C3B-0F2E-BD71-8DBEC2D47D9E}"/>
                    </a:ext>
                  </a:extLst>
                </p:cNvPr>
                <p:cNvPicPr/>
                <p:nvPr/>
              </p:nvPicPr>
              <p:blipFill>
                <a:blip r:embed="rId1634"/>
                <a:stretch>
                  <a:fillRect/>
                </a:stretch>
              </p:blipFill>
              <p:spPr>
                <a:xfrm>
                  <a:off x="1192123" y="8668371"/>
                  <a:ext cx="799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35">
              <p14:nvContentPartPr>
                <p14:cNvPr id="974" name="Ink 973">
                  <a:extLst>
                    <a:ext uri="{FF2B5EF4-FFF2-40B4-BE49-F238E27FC236}">
                      <a16:creationId xmlns:a16="http://schemas.microsoft.com/office/drawing/2014/main" id="{AEC05500-096A-41A5-B340-6F31D6A16AB8}"/>
                    </a:ext>
                  </a:extLst>
                </p14:cNvPr>
                <p14:cNvContentPartPr/>
                <p14:nvPr/>
              </p14:nvContentPartPr>
              <p14:xfrm>
                <a:off x="1112203" y="8681691"/>
                <a:ext cx="75240" cy="1800"/>
              </p14:xfrm>
            </p:contentPart>
          </mc:Choice>
          <mc:Fallback>
            <p:pic>
              <p:nvPicPr>
                <p:cNvPr id="974" name="Ink 973">
                  <a:extLst>
                    <a:ext uri="{FF2B5EF4-FFF2-40B4-BE49-F238E27FC236}">
                      <a16:creationId xmlns:a16="http://schemas.microsoft.com/office/drawing/2014/main" id="{AEC05500-096A-41A5-B340-6F31D6A16AB8}"/>
                    </a:ext>
                  </a:extLst>
                </p:cNvPr>
                <p:cNvPicPr/>
                <p:nvPr/>
              </p:nvPicPr>
              <p:blipFill>
                <a:blip r:embed="rId1636"/>
                <a:stretch>
                  <a:fillRect/>
                </a:stretch>
              </p:blipFill>
              <p:spPr>
                <a:xfrm>
                  <a:off x="1094563" y="8664051"/>
                  <a:ext cx="110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37">
              <p14:nvContentPartPr>
                <p14:cNvPr id="975" name="Ink 974">
                  <a:extLst>
                    <a:ext uri="{FF2B5EF4-FFF2-40B4-BE49-F238E27FC236}">
                      <a16:creationId xmlns:a16="http://schemas.microsoft.com/office/drawing/2014/main" id="{A0475B81-7514-B5FE-D5A8-72551216A982}"/>
                    </a:ext>
                  </a:extLst>
                </p14:cNvPr>
                <p14:cNvContentPartPr/>
                <p14:nvPr/>
              </p14:nvContentPartPr>
              <p14:xfrm>
                <a:off x="1010323" y="8672331"/>
                <a:ext cx="63360" cy="5760"/>
              </p14:xfrm>
            </p:contentPart>
          </mc:Choice>
          <mc:Fallback>
            <p:pic>
              <p:nvPicPr>
                <p:cNvPr id="975" name="Ink 974">
                  <a:extLst>
                    <a:ext uri="{FF2B5EF4-FFF2-40B4-BE49-F238E27FC236}">
                      <a16:creationId xmlns:a16="http://schemas.microsoft.com/office/drawing/2014/main" id="{A0475B81-7514-B5FE-D5A8-72551216A982}"/>
                    </a:ext>
                  </a:extLst>
                </p:cNvPr>
                <p:cNvPicPr/>
                <p:nvPr/>
              </p:nvPicPr>
              <p:blipFill>
                <a:blip r:embed="rId1638"/>
                <a:stretch>
                  <a:fillRect/>
                </a:stretch>
              </p:blipFill>
              <p:spPr>
                <a:xfrm>
                  <a:off x="992683" y="8654691"/>
                  <a:ext cx="990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639">
              <p14:nvContentPartPr>
                <p14:cNvPr id="976" name="Ink 975">
                  <a:extLst>
                    <a:ext uri="{FF2B5EF4-FFF2-40B4-BE49-F238E27FC236}">
                      <a16:creationId xmlns:a16="http://schemas.microsoft.com/office/drawing/2014/main" id="{7DD1D48A-01E2-241A-A822-B2ADDF6E3D6A}"/>
                    </a:ext>
                  </a:extLst>
                </p14:cNvPr>
                <p14:cNvContentPartPr/>
                <p14:nvPr/>
              </p14:nvContentPartPr>
              <p14:xfrm>
                <a:off x="1015363" y="8681331"/>
                <a:ext cx="208800" cy="51480"/>
              </p14:xfrm>
            </p:contentPart>
          </mc:Choice>
          <mc:Fallback>
            <p:pic>
              <p:nvPicPr>
                <p:cNvPr id="976" name="Ink 975">
                  <a:extLst>
                    <a:ext uri="{FF2B5EF4-FFF2-40B4-BE49-F238E27FC236}">
                      <a16:creationId xmlns:a16="http://schemas.microsoft.com/office/drawing/2014/main" id="{7DD1D48A-01E2-241A-A822-B2ADDF6E3D6A}"/>
                    </a:ext>
                  </a:extLst>
                </p:cNvPr>
                <p:cNvPicPr/>
                <p:nvPr/>
              </p:nvPicPr>
              <p:blipFill>
                <a:blip r:embed="rId1640"/>
                <a:stretch>
                  <a:fillRect/>
                </a:stretch>
              </p:blipFill>
              <p:spPr>
                <a:xfrm>
                  <a:off x="997363" y="8663691"/>
                  <a:ext cx="2444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641">
              <p14:nvContentPartPr>
                <p14:cNvPr id="977" name="Ink 976">
                  <a:extLst>
                    <a:ext uri="{FF2B5EF4-FFF2-40B4-BE49-F238E27FC236}">
                      <a16:creationId xmlns:a16="http://schemas.microsoft.com/office/drawing/2014/main" id="{7DDEF146-F77D-0C63-47B9-04900CCFD225}"/>
                    </a:ext>
                  </a:extLst>
                </p14:cNvPr>
                <p14:cNvContentPartPr/>
                <p14:nvPr/>
              </p14:nvContentPartPr>
              <p14:xfrm>
                <a:off x="1270603" y="8530491"/>
                <a:ext cx="4320" cy="1440"/>
              </p14:xfrm>
            </p:contentPart>
          </mc:Choice>
          <mc:Fallback>
            <p:pic>
              <p:nvPicPr>
                <p:cNvPr id="977" name="Ink 976">
                  <a:extLst>
                    <a:ext uri="{FF2B5EF4-FFF2-40B4-BE49-F238E27FC236}">
                      <a16:creationId xmlns:a16="http://schemas.microsoft.com/office/drawing/2014/main" id="{7DDEF146-F77D-0C63-47B9-04900CCFD225}"/>
                    </a:ext>
                  </a:extLst>
                </p:cNvPr>
                <p:cNvPicPr/>
                <p:nvPr/>
              </p:nvPicPr>
              <p:blipFill>
                <a:blip r:embed="rId1642"/>
                <a:stretch>
                  <a:fillRect/>
                </a:stretch>
              </p:blipFill>
              <p:spPr>
                <a:xfrm>
                  <a:off x="1252603" y="8512851"/>
                  <a:ext cx="39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43">
              <p14:nvContentPartPr>
                <p14:cNvPr id="978" name="Ink 977">
                  <a:extLst>
                    <a:ext uri="{FF2B5EF4-FFF2-40B4-BE49-F238E27FC236}">
                      <a16:creationId xmlns:a16="http://schemas.microsoft.com/office/drawing/2014/main" id="{15B126A6-1BCF-BE19-FD6E-FB2C0109D6FB}"/>
                    </a:ext>
                  </a:extLst>
                </p14:cNvPr>
                <p14:cNvContentPartPr/>
                <p14:nvPr/>
              </p14:nvContentPartPr>
              <p14:xfrm>
                <a:off x="705043" y="8496291"/>
                <a:ext cx="90720" cy="7560"/>
              </p14:xfrm>
            </p:contentPart>
          </mc:Choice>
          <mc:Fallback>
            <p:pic>
              <p:nvPicPr>
                <p:cNvPr id="978" name="Ink 977">
                  <a:extLst>
                    <a:ext uri="{FF2B5EF4-FFF2-40B4-BE49-F238E27FC236}">
                      <a16:creationId xmlns:a16="http://schemas.microsoft.com/office/drawing/2014/main" id="{15B126A6-1BCF-BE19-FD6E-FB2C0109D6FB}"/>
                    </a:ext>
                  </a:extLst>
                </p:cNvPr>
                <p:cNvPicPr/>
                <p:nvPr/>
              </p:nvPicPr>
              <p:blipFill>
                <a:blip r:embed="rId1644"/>
                <a:stretch>
                  <a:fillRect/>
                </a:stretch>
              </p:blipFill>
              <p:spPr>
                <a:xfrm>
                  <a:off x="687043" y="8478291"/>
                  <a:ext cx="1263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45">
              <p14:nvContentPartPr>
                <p14:cNvPr id="979" name="Ink 978">
                  <a:extLst>
                    <a:ext uri="{FF2B5EF4-FFF2-40B4-BE49-F238E27FC236}">
                      <a16:creationId xmlns:a16="http://schemas.microsoft.com/office/drawing/2014/main" id="{B9FDFE63-9072-74E7-EB5D-0FDF64CF9B30}"/>
                    </a:ext>
                  </a:extLst>
                </p14:cNvPr>
                <p14:cNvContentPartPr/>
                <p14:nvPr/>
              </p14:nvContentPartPr>
              <p14:xfrm>
                <a:off x="755443" y="8513211"/>
                <a:ext cx="16560" cy="1080"/>
              </p14:xfrm>
            </p:contentPart>
          </mc:Choice>
          <mc:Fallback>
            <p:pic>
              <p:nvPicPr>
                <p:cNvPr id="979" name="Ink 978">
                  <a:extLst>
                    <a:ext uri="{FF2B5EF4-FFF2-40B4-BE49-F238E27FC236}">
                      <a16:creationId xmlns:a16="http://schemas.microsoft.com/office/drawing/2014/main" id="{B9FDFE63-9072-74E7-EB5D-0FDF64CF9B30}"/>
                    </a:ext>
                  </a:extLst>
                </p:cNvPr>
                <p:cNvPicPr/>
                <p:nvPr/>
              </p:nvPicPr>
              <p:blipFill>
                <a:blip r:embed="rId1646"/>
                <a:stretch>
                  <a:fillRect/>
                </a:stretch>
              </p:blipFill>
              <p:spPr>
                <a:xfrm>
                  <a:off x="737803" y="8495211"/>
                  <a:ext cx="52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47">
              <p14:nvContentPartPr>
                <p14:cNvPr id="980" name="Ink 979">
                  <a:extLst>
                    <a:ext uri="{FF2B5EF4-FFF2-40B4-BE49-F238E27FC236}">
                      <a16:creationId xmlns:a16="http://schemas.microsoft.com/office/drawing/2014/main" id="{A932654C-8F8A-15AB-8546-D44A880E404A}"/>
                    </a:ext>
                  </a:extLst>
                </p14:cNvPr>
                <p14:cNvContentPartPr/>
                <p14:nvPr/>
              </p14:nvContentPartPr>
              <p14:xfrm>
                <a:off x="698923" y="8540931"/>
                <a:ext cx="23400" cy="19800"/>
              </p14:xfrm>
            </p:contentPart>
          </mc:Choice>
          <mc:Fallback>
            <p:pic>
              <p:nvPicPr>
                <p:cNvPr id="980" name="Ink 979">
                  <a:extLst>
                    <a:ext uri="{FF2B5EF4-FFF2-40B4-BE49-F238E27FC236}">
                      <a16:creationId xmlns:a16="http://schemas.microsoft.com/office/drawing/2014/main" id="{A932654C-8F8A-15AB-8546-D44A880E404A}"/>
                    </a:ext>
                  </a:extLst>
                </p:cNvPr>
                <p:cNvPicPr/>
                <p:nvPr/>
              </p:nvPicPr>
              <p:blipFill>
                <a:blip r:embed="rId1648"/>
                <a:stretch>
                  <a:fillRect/>
                </a:stretch>
              </p:blipFill>
              <p:spPr>
                <a:xfrm>
                  <a:off x="680923" y="8522931"/>
                  <a:ext cx="59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649">
              <p14:nvContentPartPr>
                <p14:cNvPr id="981" name="Ink 980">
                  <a:extLst>
                    <a:ext uri="{FF2B5EF4-FFF2-40B4-BE49-F238E27FC236}">
                      <a16:creationId xmlns:a16="http://schemas.microsoft.com/office/drawing/2014/main" id="{D92DB6C2-C192-251F-819E-1DA9DCB17196}"/>
                    </a:ext>
                  </a:extLst>
                </p14:cNvPr>
                <p14:cNvContentPartPr/>
                <p14:nvPr/>
              </p14:nvContentPartPr>
              <p14:xfrm>
                <a:off x="656803" y="8586291"/>
                <a:ext cx="27720" cy="9360"/>
              </p14:xfrm>
            </p:contentPart>
          </mc:Choice>
          <mc:Fallback>
            <p:pic>
              <p:nvPicPr>
                <p:cNvPr id="981" name="Ink 980">
                  <a:extLst>
                    <a:ext uri="{FF2B5EF4-FFF2-40B4-BE49-F238E27FC236}">
                      <a16:creationId xmlns:a16="http://schemas.microsoft.com/office/drawing/2014/main" id="{D92DB6C2-C192-251F-819E-1DA9DCB17196}"/>
                    </a:ext>
                  </a:extLst>
                </p:cNvPr>
                <p:cNvPicPr/>
                <p:nvPr/>
              </p:nvPicPr>
              <p:blipFill>
                <a:blip r:embed="rId1650"/>
                <a:stretch>
                  <a:fillRect/>
                </a:stretch>
              </p:blipFill>
              <p:spPr>
                <a:xfrm>
                  <a:off x="639163" y="8568291"/>
                  <a:ext cx="633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651">
              <p14:nvContentPartPr>
                <p14:cNvPr id="982" name="Ink 981">
                  <a:extLst>
                    <a:ext uri="{FF2B5EF4-FFF2-40B4-BE49-F238E27FC236}">
                      <a16:creationId xmlns:a16="http://schemas.microsoft.com/office/drawing/2014/main" id="{74AFDA4E-D0D3-282D-BC06-410CBBFC31FC}"/>
                    </a:ext>
                  </a:extLst>
                </p14:cNvPr>
                <p14:cNvContentPartPr/>
                <p14:nvPr/>
              </p14:nvContentPartPr>
              <p14:xfrm>
                <a:off x="696763" y="8620491"/>
                <a:ext cx="27720" cy="9000"/>
              </p14:xfrm>
            </p:contentPart>
          </mc:Choice>
          <mc:Fallback>
            <p:pic>
              <p:nvPicPr>
                <p:cNvPr id="982" name="Ink 981">
                  <a:extLst>
                    <a:ext uri="{FF2B5EF4-FFF2-40B4-BE49-F238E27FC236}">
                      <a16:creationId xmlns:a16="http://schemas.microsoft.com/office/drawing/2014/main" id="{74AFDA4E-D0D3-282D-BC06-410CBBFC31FC}"/>
                    </a:ext>
                  </a:extLst>
                </p:cNvPr>
                <p:cNvPicPr/>
                <p:nvPr/>
              </p:nvPicPr>
              <p:blipFill>
                <a:blip r:embed="rId1652"/>
                <a:stretch>
                  <a:fillRect/>
                </a:stretch>
              </p:blipFill>
              <p:spPr>
                <a:xfrm>
                  <a:off x="678763" y="8602491"/>
                  <a:ext cx="63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53">
              <p14:nvContentPartPr>
                <p14:cNvPr id="983" name="Ink 982">
                  <a:extLst>
                    <a:ext uri="{FF2B5EF4-FFF2-40B4-BE49-F238E27FC236}">
                      <a16:creationId xmlns:a16="http://schemas.microsoft.com/office/drawing/2014/main" id="{D173725E-E72C-9E88-9EED-4F640406763D}"/>
                    </a:ext>
                  </a:extLst>
                </p14:cNvPr>
                <p14:cNvContentPartPr/>
                <p14:nvPr/>
              </p14:nvContentPartPr>
              <p14:xfrm>
                <a:off x="803323" y="8637771"/>
                <a:ext cx="127080" cy="5040"/>
              </p14:xfrm>
            </p:contentPart>
          </mc:Choice>
          <mc:Fallback>
            <p:pic>
              <p:nvPicPr>
                <p:cNvPr id="983" name="Ink 982">
                  <a:extLst>
                    <a:ext uri="{FF2B5EF4-FFF2-40B4-BE49-F238E27FC236}">
                      <a16:creationId xmlns:a16="http://schemas.microsoft.com/office/drawing/2014/main" id="{D173725E-E72C-9E88-9EED-4F640406763D}"/>
                    </a:ext>
                  </a:extLst>
                </p:cNvPr>
                <p:cNvPicPr/>
                <p:nvPr/>
              </p:nvPicPr>
              <p:blipFill>
                <a:blip r:embed="rId1654"/>
                <a:stretch>
                  <a:fillRect/>
                </a:stretch>
              </p:blipFill>
              <p:spPr>
                <a:xfrm>
                  <a:off x="785323" y="8619771"/>
                  <a:ext cx="1627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55">
              <p14:nvContentPartPr>
                <p14:cNvPr id="984" name="Ink 983">
                  <a:extLst>
                    <a:ext uri="{FF2B5EF4-FFF2-40B4-BE49-F238E27FC236}">
                      <a16:creationId xmlns:a16="http://schemas.microsoft.com/office/drawing/2014/main" id="{6587D0F5-6E17-C406-B74B-502CA3A43009}"/>
                    </a:ext>
                  </a:extLst>
                </p14:cNvPr>
                <p14:cNvContentPartPr/>
                <p14:nvPr/>
              </p14:nvContentPartPr>
              <p14:xfrm>
                <a:off x="644203" y="8646411"/>
                <a:ext cx="74520" cy="3240"/>
              </p14:xfrm>
            </p:contentPart>
          </mc:Choice>
          <mc:Fallback>
            <p:pic>
              <p:nvPicPr>
                <p:cNvPr id="984" name="Ink 983">
                  <a:extLst>
                    <a:ext uri="{FF2B5EF4-FFF2-40B4-BE49-F238E27FC236}">
                      <a16:creationId xmlns:a16="http://schemas.microsoft.com/office/drawing/2014/main" id="{6587D0F5-6E17-C406-B74B-502CA3A43009}"/>
                    </a:ext>
                  </a:extLst>
                </p:cNvPr>
                <p:cNvPicPr/>
                <p:nvPr/>
              </p:nvPicPr>
              <p:blipFill>
                <a:blip r:embed="rId1656"/>
                <a:stretch>
                  <a:fillRect/>
                </a:stretch>
              </p:blipFill>
              <p:spPr>
                <a:xfrm>
                  <a:off x="626203" y="8628771"/>
                  <a:ext cx="110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57">
              <p14:nvContentPartPr>
                <p14:cNvPr id="985" name="Ink 984">
                  <a:extLst>
                    <a:ext uri="{FF2B5EF4-FFF2-40B4-BE49-F238E27FC236}">
                      <a16:creationId xmlns:a16="http://schemas.microsoft.com/office/drawing/2014/main" id="{0778A67F-2E0B-CB55-65CD-06EF2FAD143C}"/>
                    </a:ext>
                  </a:extLst>
                </p14:cNvPr>
                <p14:cNvContentPartPr/>
                <p14:nvPr/>
              </p14:nvContentPartPr>
              <p14:xfrm>
                <a:off x="637003" y="8647851"/>
                <a:ext cx="720" cy="360"/>
              </p14:xfrm>
            </p:contentPart>
          </mc:Choice>
          <mc:Fallback>
            <p:pic>
              <p:nvPicPr>
                <p:cNvPr id="985" name="Ink 984">
                  <a:extLst>
                    <a:ext uri="{FF2B5EF4-FFF2-40B4-BE49-F238E27FC236}">
                      <a16:creationId xmlns:a16="http://schemas.microsoft.com/office/drawing/2014/main" id="{0778A67F-2E0B-CB55-65CD-06EF2FAD143C}"/>
                    </a:ext>
                  </a:extLst>
                </p:cNvPr>
                <p:cNvPicPr/>
                <p:nvPr/>
              </p:nvPicPr>
              <p:blipFill>
                <a:blip r:embed="rId1546"/>
                <a:stretch>
                  <a:fillRect/>
                </a:stretch>
              </p:blipFill>
              <p:spPr>
                <a:xfrm>
                  <a:off x="619363" y="8630211"/>
                  <a:ext cx="363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58">
              <p14:nvContentPartPr>
                <p14:cNvPr id="986" name="Ink 985">
                  <a:extLst>
                    <a:ext uri="{FF2B5EF4-FFF2-40B4-BE49-F238E27FC236}">
                      <a16:creationId xmlns:a16="http://schemas.microsoft.com/office/drawing/2014/main" id="{1DAAFC4C-00ED-CCCA-B41C-B86B099FF2E2}"/>
                    </a:ext>
                  </a:extLst>
                </p14:cNvPr>
                <p14:cNvContentPartPr/>
                <p14:nvPr/>
              </p14:nvContentPartPr>
              <p14:xfrm>
                <a:off x="683803" y="8657931"/>
                <a:ext cx="84600" cy="45360"/>
              </p14:xfrm>
            </p:contentPart>
          </mc:Choice>
          <mc:Fallback>
            <p:pic>
              <p:nvPicPr>
                <p:cNvPr id="986" name="Ink 985">
                  <a:extLst>
                    <a:ext uri="{FF2B5EF4-FFF2-40B4-BE49-F238E27FC236}">
                      <a16:creationId xmlns:a16="http://schemas.microsoft.com/office/drawing/2014/main" id="{1DAAFC4C-00ED-CCCA-B41C-B86B099FF2E2}"/>
                    </a:ext>
                  </a:extLst>
                </p:cNvPr>
                <p:cNvPicPr/>
                <p:nvPr/>
              </p:nvPicPr>
              <p:blipFill>
                <a:blip r:embed="rId1659"/>
                <a:stretch>
                  <a:fillRect/>
                </a:stretch>
              </p:blipFill>
              <p:spPr>
                <a:xfrm>
                  <a:off x="666163" y="8640291"/>
                  <a:ext cx="1202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660">
              <p14:nvContentPartPr>
                <p14:cNvPr id="987" name="Ink 986">
                  <a:extLst>
                    <a:ext uri="{FF2B5EF4-FFF2-40B4-BE49-F238E27FC236}">
                      <a16:creationId xmlns:a16="http://schemas.microsoft.com/office/drawing/2014/main" id="{073D672E-4D39-46C7-032B-B60CBC9722C5}"/>
                    </a:ext>
                  </a:extLst>
                </p14:cNvPr>
                <p14:cNvContentPartPr/>
                <p14:nvPr/>
              </p14:nvContentPartPr>
              <p14:xfrm>
                <a:off x="700723" y="8232411"/>
                <a:ext cx="108720" cy="15480"/>
              </p14:xfrm>
            </p:contentPart>
          </mc:Choice>
          <mc:Fallback>
            <p:pic>
              <p:nvPicPr>
                <p:cNvPr id="987" name="Ink 986">
                  <a:extLst>
                    <a:ext uri="{FF2B5EF4-FFF2-40B4-BE49-F238E27FC236}">
                      <a16:creationId xmlns:a16="http://schemas.microsoft.com/office/drawing/2014/main" id="{073D672E-4D39-46C7-032B-B60CBC9722C5}"/>
                    </a:ext>
                  </a:extLst>
                </p:cNvPr>
                <p:cNvPicPr/>
                <p:nvPr/>
              </p:nvPicPr>
              <p:blipFill>
                <a:blip r:embed="rId1661"/>
                <a:stretch>
                  <a:fillRect/>
                </a:stretch>
              </p:blipFill>
              <p:spPr>
                <a:xfrm>
                  <a:off x="683083" y="8214771"/>
                  <a:ext cx="1443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662">
              <p14:nvContentPartPr>
                <p14:cNvPr id="988" name="Ink 987">
                  <a:extLst>
                    <a:ext uri="{FF2B5EF4-FFF2-40B4-BE49-F238E27FC236}">
                      <a16:creationId xmlns:a16="http://schemas.microsoft.com/office/drawing/2014/main" id="{DDF2C564-A43D-3CFC-5167-95F7697E99A5}"/>
                    </a:ext>
                  </a:extLst>
                </p14:cNvPr>
                <p14:cNvContentPartPr/>
                <p14:nvPr/>
              </p14:nvContentPartPr>
              <p14:xfrm>
                <a:off x="665803" y="8254011"/>
                <a:ext cx="69120" cy="24840"/>
              </p14:xfrm>
            </p:contentPart>
          </mc:Choice>
          <mc:Fallback>
            <p:pic>
              <p:nvPicPr>
                <p:cNvPr id="988" name="Ink 987">
                  <a:extLst>
                    <a:ext uri="{FF2B5EF4-FFF2-40B4-BE49-F238E27FC236}">
                      <a16:creationId xmlns:a16="http://schemas.microsoft.com/office/drawing/2014/main" id="{DDF2C564-A43D-3CFC-5167-95F7697E99A5}"/>
                    </a:ext>
                  </a:extLst>
                </p:cNvPr>
                <p:cNvPicPr/>
                <p:nvPr/>
              </p:nvPicPr>
              <p:blipFill>
                <a:blip r:embed="rId1663"/>
                <a:stretch>
                  <a:fillRect/>
                </a:stretch>
              </p:blipFill>
              <p:spPr>
                <a:xfrm>
                  <a:off x="647803" y="8236371"/>
                  <a:ext cx="1047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664">
              <p14:nvContentPartPr>
                <p14:cNvPr id="989" name="Ink 988">
                  <a:extLst>
                    <a:ext uri="{FF2B5EF4-FFF2-40B4-BE49-F238E27FC236}">
                      <a16:creationId xmlns:a16="http://schemas.microsoft.com/office/drawing/2014/main" id="{BDA53EEB-FB15-0047-453C-99EE9A1A9F01}"/>
                    </a:ext>
                  </a:extLst>
                </p14:cNvPr>
                <p14:cNvContentPartPr/>
                <p14:nvPr/>
              </p14:nvContentPartPr>
              <p14:xfrm>
                <a:off x="643843" y="8283891"/>
                <a:ext cx="98280" cy="35640"/>
              </p14:xfrm>
            </p:contentPart>
          </mc:Choice>
          <mc:Fallback>
            <p:pic>
              <p:nvPicPr>
                <p:cNvPr id="989" name="Ink 988">
                  <a:extLst>
                    <a:ext uri="{FF2B5EF4-FFF2-40B4-BE49-F238E27FC236}">
                      <a16:creationId xmlns:a16="http://schemas.microsoft.com/office/drawing/2014/main" id="{BDA53EEB-FB15-0047-453C-99EE9A1A9F01}"/>
                    </a:ext>
                  </a:extLst>
                </p:cNvPr>
                <p:cNvPicPr/>
                <p:nvPr/>
              </p:nvPicPr>
              <p:blipFill>
                <a:blip r:embed="rId1665"/>
                <a:stretch>
                  <a:fillRect/>
                </a:stretch>
              </p:blipFill>
              <p:spPr>
                <a:xfrm>
                  <a:off x="625843" y="8266251"/>
                  <a:ext cx="1339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666">
              <p14:nvContentPartPr>
                <p14:cNvPr id="990" name="Ink 989">
                  <a:extLst>
                    <a:ext uri="{FF2B5EF4-FFF2-40B4-BE49-F238E27FC236}">
                      <a16:creationId xmlns:a16="http://schemas.microsoft.com/office/drawing/2014/main" id="{CCC78C65-87E6-E0D0-4EE1-CA8918E184A7}"/>
                    </a:ext>
                  </a:extLst>
                </p14:cNvPr>
                <p14:cNvContentPartPr/>
                <p14:nvPr/>
              </p14:nvContentPartPr>
              <p14:xfrm>
                <a:off x="845803" y="8315211"/>
                <a:ext cx="51840" cy="7200"/>
              </p14:xfrm>
            </p:contentPart>
          </mc:Choice>
          <mc:Fallback>
            <p:pic>
              <p:nvPicPr>
                <p:cNvPr id="990" name="Ink 989">
                  <a:extLst>
                    <a:ext uri="{FF2B5EF4-FFF2-40B4-BE49-F238E27FC236}">
                      <a16:creationId xmlns:a16="http://schemas.microsoft.com/office/drawing/2014/main" id="{CCC78C65-87E6-E0D0-4EE1-CA8918E184A7}"/>
                    </a:ext>
                  </a:extLst>
                </p:cNvPr>
                <p:cNvPicPr/>
                <p:nvPr/>
              </p:nvPicPr>
              <p:blipFill>
                <a:blip r:embed="rId1667"/>
                <a:stretch>
                  <a:fillRect/>
                </a:stretch>
              </p:blipFill>
              <p:spPr>
                <a:xfrm>
                  <a:off x="827803" y="8297211"/>
                  <a:ext cx="87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668">
              <p14:nvContentPartPr>
                <p14:cNvPr id="991" name="Ink 990">
                  <a:extLst>
                    <a:ext uri="{FF2B5EF4-FFF2-40B4-BE49-F238E27FC236}">
                      <a16:creationId xmlns:a16="http://schemas.microsoft.com/office/drawing/2014/main" id="{3D07F2A4-C4EB-8262-BC56-E9F7E9278E8E}"/>
                    </a:ext>
                  </a:extLst>
                </p14:cNvPr>
                <p14:cNvContentPartPr/>
                <p14:nvPr/>
              </p14:nvContentPartPr>
              <p14:xfrm>
                <a:off x="687403" y="8332851"/>
                <a:ext cx="95760" cy="6480"/>
              </p14:xfrm>
            </p:contentPart>
          </mc:Choice>
          <mc:Fallback>
            <p:pic>
              <p:nvPicPr>
                <p:cNvPr id="991" name="Ink 990">
                  <a:extLst>
                    <a:ext uri="{FF2B5EF4-FFF2-40B4-BE49-F238E27FC236}">
                      <a16:creationId xmlns:a16="http://schemas.microsoft.com/office/drawing/2014/main" id="{3D07F2A4-C4EB-8262-BC56-E9F7E9278E8E}"/>
                    </a:ext>
                  </a:extLst>
                </p:cNvPr>
                <p:cNvPicPr/>
                <p:nvPr/>
              </p:nvPicPr>
              <p:blipFill>
                <a:blip r:embed="rId1669"/>
                <a:stretch>
                  <a:fillRect/>
                </a:stretch>
              </p:blipFill>
              <p:spPr>
                <a:xfrm>
                  <a:off x="669403" y="8315211"/>
                  <a:ext cx="131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670">
              <p14:nvContentPartPr>
                <p14:cNvPr id="992" name="Ink 991">
                  <a:extLst>
                    <a:ext uri="{FF2B5EF4-FFF2-40B4-BE49-F238E27FC236}">
                      <a16:creationId xmlns:a16="http://schemas.microsoft.com/office/drawing/2014/main" id="{389C2507-1600-8D4C-BB28-BEF47D182B52}"/>
                    </a:ext>
                  </a:extLst>
                </p14:cNvPr>
                <p14:cNvContentPartPr/>
                <p14:nvPr/>
              </p14:nvContentPartPr>
              <p14:xfrm>
                <a:off x="669763" y="8349051"/>
                <a:ext cx="82440" cy="25920"/>
              </p14:xfrm>
            </p:contentPart>
          </mc:Choice>
          <mc:Fallback>
            <p:pic>
              <p:nvPicPr>
                <p:cNvPr id="992" name="Ink 991">
                  <a:extLst>
                    <a:ext uri="{FF2B5EF4-FFF2-40B4-BE49-F238E27FC236}">
                      <a16:creationId xmlns:a16="http://schemas.microsoft.com/office/drawing/2014/main" id="{389C2507-1600-8D4C-BB28-BEF47D182B52}"/>
                    </a:ext>
                  </a:extLst>
                </p:cNvPr>
                <p:cNvPicPr/>
                <p:nvPr/>
              </p:nvPicPr>
              <p:blipFill>
                <a:blip r:embed="rId1671"/>
                <a:stretch>
                  <a:fillRect/>
                </a:stretch>
              </p:blipFill>
              <p:spPr>
                <a:xfrm>
                  <a:off x="652123" y="8331411"/>
                  <a:ext cx="118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672">
              <p14:nvContentPartPr>
                <p14:cNvPr id="993" name="Ink 992">
                  <a:extLst>
                    <a:ext uri="{FF2B5EF4-FFF2-40B4-BE49-F238E27FC236}">
                      <a16:creationId xmlns:a16="http://schemas.microsoft.com/office/drawing/2014/main" id="{7FC92AA9-19CC-D48E-2CF3-727C0A50E6CD}"/>
                    </a:ext>
                  </a:extLst>
                </p14:cNvPr>
                <p14:cNvContentPartPr/>
                <p14:nvPr/>
              </p14:nvContentPartPr>
              <p14:xfrm>
                <a:off x="689923" y="8381451"/>
                <a:ext cx="88200" cy="8640"/>
              </p14:xfrm>
            </p:contentPart>
          </mc:Choice>
          <mc:Fallback>
            <p:pic>
              <p:nvPicPr>
                <p:cNvPr id="993" name="Ink 992">
                  <a:extLst>
                    <a:ext uri="{FF2B5EF4-FFF2-40B4-BE49-F238E27FC236}">
                      <a16:creationId xmlns:a16="http://schemas.microsoft.com/office/drawing/2014/main" id="{7FC92AA9-19CC-D48E-2CF3-727C0A50E6CD}"/>
                    </a:ext>
                  </a:extLst>
                </p:cNvPr>
                <p:cNvPicPr/>
                <p:nvPr/>
              </p:nvPicPr>
              <p:blipFill>
                <a:blip r:embed="rId1673"/>
                <a:stretch>
                  <a:fillRect/>
                </a:stretch>
              </p:blipFill>
              <p:spPr>
                <a:xfrm>
                  <a:off x="672283" y="8363811"/>
                  <a:ext cx="1238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674">
              <p14:nvContentPartPr>
                <p14:cNvPr id="994" name="Ink 993">
                  <a:extLst>
                    <a:ext uri="{FF2B5EF4-FFF2-40B4-BE49-F238E27FC236}">
                      <a16:creationId xmlns:a16="http://schemas.microsoft.com/office/drawing/2014/main" id="{B3E7352B-A6C2-8A08-7E9E-EE6D5C536A96}"/>
                    </a:ext>
                  </a:extLst>
                </p14:cNvPr>
                <p14:cNvContentPartPr/>
                <p14:nvPr/>
              </p14:nvContentPartPr>
              <p14:xfrm>
                <a:off x="820963" y="8410251"/>
                <a:ext cx="22680" cy="1080"/>
              </p14:xfrm>
            </p:contentPart>
          </mc:Choice>
          <mc:Fallback>
            <p:pic>
              <p:nvPicPr>
                <p:cNvPr id="994" name="Ink 993">
                  <a:extLst>
                    <a:ext uri="{FF2B5EF4-FFF2-40B4-BE49-F238E27FC236}">
                      <a16:creationId xmlns:a16="http://schemas.microsoft.com/office/drawing/2014/main" id="{B3E7352B-A6C2-8A08-7E9E-EE6D5C536A96}"/>
                    </a:ext>
                  </a:extLst>
                </p:cNvPr>
                <p:cNvPicPr/>
                <p:nvPr/>
              </p:nvPicPr>
              <p:blipFill>
                <a:blip r:embed="rId1675"/>
                <a:stretch>
                  <a:fillRect/>
                </a:stretch>
              </p:blipFill>
              <p:spPr>
                <a:xfrm>
                  <a:off x="802963" y="8392611"/>
                  <a:ext cx="58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76">
              <p14:nvContentPartPr>
                <p14:cNvPr id="996" name="Ink 995">
                  <a:extLst>
                    <a:ext uri="{FF2B5EF4-FFF2-40B4-BE49-F238E27FC236}">
                      <a16:creationId xmlns:a16="http://schemas.microsoft.com/office/drawing/2014/main" id="{627FC0DA-B044-4DE0-D88B-B40F47DB4A41}"/>
                    </a:ext>
                  </a:extLst>
                </p14:cNvPr>
                <p14:cNvContentPartPr/>
                <p14:nvPr/>
              </p14:nvContentPartPr>
              <p14:xfrm>
                <a:off x="1589923" y="8840811"/>
                <a:ext cx="8280" cy="6120"/>
              </p14:xfrm>
            </p:contentPart>
          </mc:Choice>
          <mc:Fallback>
            <p:pic>
              <p:nvPicPr>
                <p:cNvPr id="996" name="Ink 995">
                  <a:extLst>
                    <a:ext uri="{FF2B5EF4-FFF2-40B4-BE49-F238E27FC236}">
                      <a16:creationId xmlns:a16="http://schemas.microsoft.com/office/drawing/2014/main" id="{627FC0DA-B044-4DE0-D88B-B40F47DB4A41}"/>
                    </a:ext>
                  </a:extLst>
                </p:cNvPr>
                <p:cNvPicPr/>
                <p:nvPr/>
              </p:nvPicPr>
              <p:blipFill>
                <a:blip r:embed="rId1677"/>
                <a:stretch>
                  <a:fillRect/>
                </a:stretch>
              </p:blipFill>
              <p:spPr>
                <a:xfrm>
                  <a:off x="1571923" y="8822811"/>
                  <a:ext cx="43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678">
              <p14:nvContentPartPr>
                <p14:cNvPr id="997" name="Ink 996">
                  <a:extLst>
                    <a:ext uri="{FF2B5EF4-FFF2-40B4-BE49-F238E27FC236}">
                      <a16:creationId xmlns:a16="http://schemas.microsoft.com/office/drawing/2014/main" id="{45DBE5C4-C0C7-F344-BD27-8EA74046EDD5}"/>
                    </a:ext>
                  </a:extLst>
                </p14:cNvPr>
                <p14:cNvContentPartPr/>
                <p14:nvPr/>
              </p14:nvContentPartPr>
              <p14:xfrm>
                <a:off x="1562203" y="8861691"/>
                <a:ext cx="7560" cy="1080"/>
              </p14:xfrm>
            </p:contentPart>
          </mc:Choice>
          <mc:Fallback>
            <p:pic>
              <p:nvPicPr>
                <p:cNvPr id="997" name="Ink 996">
                  <a:extLst>
                    <a:ext uri="{FF2B5EF4-FFF2-40B4-BE49-F238E27FC236}">
                      <a16:creationId xmlns:a16="http://schemas.microsoft.com/office/drawing/2014/main" id="{45DBE5C4-C0C7-F344-BD27-8EA74046EDD5}"/>
                    </a:ext>
                  </a:extLst>
                </p:cNvPr>
                <p:cNvPicPr/>
                <p:nvPr/>
              </p:nvPicPr>
              <p:blipFill>
                <a:blip r:embed="rId1679"/>
                <a:stretch>
                  <a:fillRect/>
                </a:stretch>
              </p:blipFill>
              <p:spPr>
                <a:xfrm>
                  <a:off x="1544203" y="8843691"/>
                  <a:ext cx="43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80">
              <p14:nvContentPartPr>
                <p14:cNvPr id="998" name="Ink 997">
                  <a:extLst>
                    <a:ext uri="{FF2B5EF4-FFF2-40B4-BE49-F238E27FC236}">
                      <a16:creationId xmlns:a16="http://schemas.microsoft.com/office/drawing/2014/main" id="{3646CFE3-1910-FAC9-8C4E-1E38419D0D7E}"/>
                    </a:ext>
                  </a:extLst>
                </p14:cNvPr>
                <p14:cNvContentPartPr/>
                <p14:nvPr/>
              </p14:nvContentPartPr>
              <p14:xfrm>
                <a:off x="1687123" y="8813811"/>
                <a:ext cx="1440" cy="720"/>
              </p14:xfrm>
            </p:contentPart>
          </mc:Choice>
          <mc:Fallback>
            <p:pic>
              <p:nvPicPr>
                <p:cNvPr id="998" name="Ink 997">
                  <a:extLst>
                    <a:ext uri="{FF2B5EF4-FFF2-40B4-BE49-F238E27FC236}">
                      <a16:creationId xmlns:a16="http://schemas.microsoft.com/office/drawing/2014/main" id="{3646CFE3-1910-FAC9-8C4E-1E38419D0D7E}"/>
                    </a:ext>
                  </a:extLst>
                </p:cNvPr>
                <p:cNvPicPr/>
                <p:nvPr/>
              </p:nvPicPr>
              <p:blipFill>
                <a:blip r:embed="rId1681"/>
                <a:stretch>
                  <a:fillRect/>
                </a:stretch>
              </p:blipFill>
              <p:spPr>
                <a:xfrm>
                  <a:off x="1669123" y="8795811"/>
                  <a:ext cx="37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682">
              <p14:nvContentPartPr>
                <p14:cNvPr id="999" name="Ink 998">
                  <a:extLst>
                    <a:ext uri="{FF2B5EF4-FFF2-40B4-BE49-F238E27FC236}">
                      <a16:creationId xmlns:a16="http://schemas.microsoft.com/office/drawing/2014/main" id="{B64EB4FB-ACB6-3269-E2BD-14173BF727A9}"/>
                    </a:ext>
                  </a:extLst>
                </p14:cNvPr>
                <p14:cNvContentPartPr/>
                <p14:nvPr/>
              </p14:nvContentPartPr>
              <p14:xfrm>
                <a:off x="1638163" y="8855571"/>
                <a:ext cx="18000" cy="17640"/>
              </p14:xfrm>
            </p:contentPart>
          </mc:Choice>
          <mc:Fallback>
            <p:pic>
              <p:nvPicPr>
                <p:cNvPr id="999" name="Ink 998">
                  <a:extLst>
                    <a:ext uri="{FF2B5EF4-FFF2-40B4-BE49-F238E27FC236}">
                      <a16:creationId xmlns:a16="http://schemas.microsoft.com/office/drawing/2014/main" id="{B64EB4FB-ACB6-3269-E2BD-14173BF727A9}"/>
                    </a:ext>
                  </a:extLst>
                </p:cNvPr>
                <p:cNvPicPr/>
                <p:nvPr/>
              </p:nvPicPr>
              <p:blipFill>
                <a:blip r:embed="rId1683"/>
                <a:stretch>
                  <a:fillRect/>
                </a:stretch>
              </p:blipFill>
              <p:spPr>
                <a:xfrm>
                  <a:off x="1620163" y="8837931"/>
                  <a:ext cx="53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684">
              <p14:nvContentPartPr>
                <p14:cNvPr id="1001" name="Ink 1000">
                  <a:extLst>
                    <a:ext uri="{FF2B5EF4-FFF2-40B4-BE49-F238E27FC236}">
                      <a16:creationId xmlns:a16="http://schemas.microsoft.com/office/drawing/2014/main" id="{B4421C3D-8108-0F12-5424-7E05A62BCC74}"/>
                    </a:ext>
                  </a:extLst>
                </p14:cNvPr>
                <p14:cNvContentPartPr/>
                <p14:nvPr/>
              </p14:nvContentPartPr>
              <p14:xfrm>
                <a:off x="1700803" y="8876811"/>
                <a:ext cx="10080" cy="8280"/>
              </p14:xfrm>
            </p:contentPart>
          </mc:Choice>
          <mc:Fallback>
            <p:pic>
              <p:nvPicPr>
                <p:cNvPr id="1001" name="Ink 1000">
                  <a:extLst>
                    <a:ext uri="{FF2B5EF4-FFF2-40B4-BE49-F238E27FC236}">
                      <a16:creationId xmlns:a16="http://schemas.microsoft.com/office/drawing/2014/main" id="{B4421C3D-8108-0F12-5424-7E05A62BCC74}"/>
                    </a:ext>
                  </a:extLst>
                </p:cNvPr>
                <p:cNvPicPr/>
                <p:nvPr/>
              </p:nvPicPr>
              <p:blipFill>
                <a:blip r:embed="rId1685"/>
                <a:stretch>
                  <a:fillRect/>
                </a:stretch>
              </p:blipFill>
              <p:spPr>
                <a:xfrm>
                  <a:off x="1683163" y="8859171"/>
                  <a:ext cx="457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86">
              <p14:nvContentPartPr>
                <p14:cNvPr id="1002" name="Ink 1001">
                  <a:extLst>
                    <a:ext uri="{FF2B5EF4-FFF2-40B4-BE49-F238E27FC236}">
                      <a16:creationId xmlns:a16="http://schemas.microsoft.com/office/drawing/2014/main" id="{9B50A510-F629-9CE4-E02E-8FBCC2CA9473}"/>
                    </a:ext>
                  </a:extLst>
                </p14:cNvPr>
                <p14:cNvContentPartPr/>
                <p14:nvPr/>
              </p14:nvContentPartPr>
              <p14:xfrm>
                <a:off x="1691443" y="8850891"/>
                <a:ext cx="19440" cy="14040"/>
              </p14:xfrm>
            </p:contentPart>
          </mc:Choice>
          <mc:Fallback>
            <p:pic>
              <p:nvPicPr>
                <p:cNvPr id="1002" name="Ink 1001">
                  <a:extLst>
                    <a:ext uri="{FF2B5EF4-FFF2-40B4-BE49-F238E27FC236}">
                      <a16:creationId xmlns:a16="http://schemas.microsoft.com/office/drawing/2014/main" id="{9B50A510-F629-9CE4-E02E-8FBCC2CA9473}"/>
                    </a:ext>
                  </a:extLst>
                </p:cNvPr>
                <p:cNvPicPr/>
                <p:nvPr/>
              </p:nvPicPr>
              <p:blipFill>
                <a:blip r:embed="rId1687"/>
                <a:stretch>
                  <a:fillRect/>
                </a:stretch>
              </p:blipFill>
              <p:spPr>
                <a:xfrm>
                  <a:off x="1673443" y="8833251"/>
                  <a:ext cx="55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88">
              <p14:nvContentPartPr>
                <p14:cNvPr id="1003" name="Ink 1002">
                  <a:extLst>
                    <a:ext uri="{FF2B5EF4-FFF2-40B4-BE49-F238E27FC236}">
                      <a16:creationId xmlns:a16="http://schemas.microsoft.com/office/drawing/2014/main" id="{10A03D71-8BC6-F519-64C1-A0409EFE9B74}"/>
                    </a:ext>
                  </a:extLst>
                </p14:cNvPr>
                <p14:cNvContentPartPr/>
                <p14:nvPr/>
              </p14:nvContentPartPr>
              <p14:xfrm>
                <a:off x="1537363" y="8910651"/>
                <a:ext cx="66240" cy="30240"/>
              </p14:xfrm>
            </p:contentPart>
          </mc:Choice>
          <mc:Fallback>
            <p:pic>
              <p:nvPicPr>
                <p:cNvPr id="1003" name="Ink 1002">
                  <a:extLst>
                    <a:ext uri="{FF2B5EF4-FFF2-40B4-BE49-F238E27FC236}">
                      <a16:creationId xmlns:a16="http://schemas.microsoft.com/office/drawing/2014/main" id="{10A03D71-8BC6-F519-64C1-A0409EFE9B74}"/>
                    </a:ext>
                  </a:extLst>
                </p:cNvPr>
                <p:cNvPicPr/>
                <p:nvPr/>
              </p:nvPicPr>
              <p:blipFill>
                <a:blip r:embed="rId1689"/>
                <a:stretch>
                  <a:fillRect/>
                </a:stretch>
              </p:blipFill>
              <p:spPr>
                <a:xfrm>
                  <a:off x="1519363" y="8892651"/>
                  <a:ext cx="101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690">
              <p14:nvContentPartPr>
                <p14:cNvPr id="1004" name="Ink 1003">
                  <a:extLst>
                    <a:ext uri="{FF2B5EF4-FFF2-40B4-BE49-F238E27FC236}">
                      <a16:creationId xmlns:a16="http://schemas.microsoft.com/office/drawing/2014/main" id="{8C56F398-018B-53C4-5CB0-1CF14C92C2C8}"/>
                    </a:ext>
                  </a:extLst>
                </p14:cNvPr>
                <p14:cNvContentPartPr/>
                <p14:nvPr/>
              </p14:nvContentPartPr>
              <p14:xfrm>
                <a:off x="1650403" y="8888691"/>
                <a:ext cx="5040" cy="3240"/>
              </p14:xfrm>
            </p:contentPart>
          </mc:Choice>
          <mc:Fallback>
            <p:pic>
              <p:nvPicPr>
                <p:cNvPr id="1004" name="Ink 1003">
                  <a:extLst>
                    <a:ext uri="{FF2B5EF4-FFF2-40B4-BE49-F238E27FC236}">
                      <a16:creationId xmlns:a16="http://schemas.microsoft.com/office/drawing/2014/main" id="{8C56F398-018B-53C4-5CB0-1CF14C92C2C8}"/>
                    </a:ext>
                  </a:extLst>
                </p:cNvPr>
                <p:cNvPicPr/>
                <p:nvPr/>
              </p:nvPicPr>
              <p:blipFill>
                <a:blip r:embed="rId1691"/>
                <a:stretch>
                  <a:fillRect/>
                </a:stretch>
              </p:blipFill>
              <p:spPr>
                <a:xfrm>
                  <a:off x="1632763" y="8870691"/>
                  <a:ext cx="40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92">
              <p14:nvContentPartPr>
                <p14:cNvPr id="1005" name="Ink 1004">
                  <a:extLst>
                    <a:ext uri="{FF2B5EF4-FFF2-40B4-BE49-F238E27FC236}">
                      <a16:creationId xmlns:a16="http://schemas.microsoft.com/office/drawing/2014/main" id="{968BDECE-E11F-157E-A817-CF4AE62B475D}"/>
                    </a:ext>
                  </a:extLst>
                </p14:cNvPr>
                <p14:cNvContentPartPr/>
                <p14:nvPr/>
              </p14:nvContentPartPr>
              <p14:xfrm>
                <a:off x="1576243" y="8910651"/>
                <a:ext cx="46080" cy="24840"/>
              </p14:xfrm>
            </p:contentPart>
          </mc:Choice>
          <mc:Fallback>
            <p:pic>
              <p:nvPicPr>
                <p:cNvPr id="1005" name="Ink 1004">
                  <a:extLst>
                    <a:ext uri="{FF2B5EF4-FFF2-40B4-BE49-F238E27FC236}">
                      <a16:creationId xmlns:a16="http://schemas.microsoft.com/office/drawing/2014/main" id="{968BDECE-E11F-157E-A817-CF4AE62B475D}"/>
                    </a:ext>
                  </a:extLst>
                </p:cNvPr>
                <p:cNvPicPr/>
                <p:nvPr/>
              </p:nvPicPr>
              <p:blipFill>
                <a:blip r:embed="rId1693"/>
                <a:stretch>
                  <a:fillRect/>
                </a:stretch>
              </p:blipFill>
              <p:spPr>
                <a:xfrm>
                  <a:off x="1558603" y="8892651"/>
                  <a:ext cx="81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694">
              <p14:nvContentPartPr>
                <p14:cNvPr id="1006" name="Ink 1005">
                  <a:extLst>
                    <a:ext uri="{FF2B5EF4-FFF2-40B4-BE49-F238E27FC236}">
                      <a16:creationId xmlns:a16="http://schemas.microsoft.com/office/drawing/2014/main" id="{7FA11D94-E2BD-6774-DD2D-B126D1EC8E23}"/>
                    </a:ext>
                  </a:extLst>
                </p14:cNvPr>
                <p14:cNvContentPartPr/>
                <p14:nvPr/>
              </p14:nvContentPartPr>
              <p14:xfrm>
                <a:off x="1542043" y="8943411"/>
                <a:ext cx="32400" cy="10080"/>
              </p14:xfrm>
            </p:contentPart>
          </mc:Choice>
          <mc:Fallback>
            <p:pic>
              <p:nvPicPr>
                <p:cNvPr id="1006" name="Ink 1005">
                  <a:extLst>
                    <a:ext uri="{FF2B5EF4-FFF2-40B4-BE49-F238E27FC236}">
                      <a16:creationId xmlns:a16="http://schemas.microsoft.com/office/drawing/2014/main" id="{7FA11D94-E2BD-6774-DD2D-B126D1EC8E23}"/>
                    </a:ext>
                  </a:extLst>
                </p:cNvPr>
                <p:cNvPicPr/>
                <p:nvPr/>
              </p:nvPicPr>
              <p:blipFill>
                <a:blip r:embed="rId1695"/>
                <a:stretch>
                  <a:fillRect/>
                </a:stretch>
              </p:blipFill>
              <p:spPr>
                <a:xfrm>
                  <a:off x="1524043" y="8925771"/>
                  <a:ext cx="68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696">
              <p14:nvContentPartPr>
                <p14:cNvPr id="1007" name="Ink 1006">
                  <a:extLst>
                    <a:ext uri="{FF2B5EF4-FFF2-40B4-BE49-F238E27FC236}">
                      <a16:creationId xmlns:a16="http://schemas.microsoft.com/office/drawing/2014/main" id="{BFFD8D77-E064-6292-47F9-D8C840C011BA}"/>
                    </a:ext>
                  </a:extLst>
                </p14:cNvPr>
                <p14:cNvContentPartPr/>
                <p14:nvPr/>
              </p14:nvContentPartPr>
              <p14:xfrm>
                <a:off x="1670563" y="8899131"/>
                <a:ext cx="9360" cy="9720"/>
              </p14:xfrm>
            </p:contentPart>
          </mc:Choice>
          <mc:Fallback>
            <p:pic>
              <p:nvPicPr>
                <p:cNvPr id="1007" name="Ink 1006">
                  <a:extLst>
                    <a:ext uri="{FF2B5EF4-FFF2-40B4-BE49-F238E27FC236}">
                      <a16:creationId xmlns:a16="http://schemas.microsoft.com/office/drawing/2014/main" id="{BFFD8D77-E064-6292-47F9-D8C840C011BA}"/>
                    </a:ext>
                  </a:extLst>
                </p:cNvPr>
                <p:cNvPicPr/>
                <p:nvPr/>
              </p:nvPicPr>
              <p:blipFill>
                <a:blip r:embed="rId1697"/>
                <a:stretch>
                  <a:fillRect/>
                </a:stretch>
              </p:blipFill>
              <p:spPr>
                <a:xfrm>
                  <a:off x="1652923" y="8881491"/>
                  <a:ext cx="450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698">
              <p14:nvContentPartPr>
                <p14:cNvPr id="1008" name="Ink 1007">
                  <a:extLst>
                    <a:ext uri="{FF2B5EF4-FFF2-40B4-BE49-F238E27FC236}">
                      <a16:creationId xmlns:a16="http://schemas.microsoft.com/office/drawing/2014/main" id="{8D89EE2A-F03B-B7C0-B1D6-9022D4D3FD3D}"/>
                    </a:ext>
                  </a:extLst>
                </p14:cNvPr>
                <p14:cNvContentPartPr/>
                <p14:nvPr/>
              </p14:nvContentPartPr>
              <p14:xfrm>
                <a:off x="1652563" y="8884371"/>
                <a:ext cx="38160" cy="12240"/>
              </p14:xfrm>
            </p:contentPart>
          </mc:Choice>
          <mc:Fallback>
            <p:pic>
              <p:nvPicPr>
                <p:cNvPr id="1008" name="Ink 1007">
                  <a:extLst>
                    <a:ext uri="{FF2B5EF4-FFF2-40B4-BE49-F238E27FC236}">
                      <a16:creationId xmlns:a16="http://schemas.microsoft.com/office/drawing/2014/main" id="{8D89EE2A-F03B-B7C0-B1D6-9022D4D3FD3D}"/>
                    </a:ext>
                  </a:extLst>
                </p:cNvPr>
                <p:cNvPicPr/>
                <p:nvPr/>
              </p:nvPicPr>
              <p:blipFill>
                <a:blip r:embed="rId1699"/>
                <a:stretch>
                  <a:fillRect/>
                </a:stretch>
              </p:blipFill>
              <p:spPr>
                <a:xfrm>
                  <a:off x="1634563" y="8866371"/>
                  <a:ext cx="738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700">
              <p14:nvContentPartPr>
                <p14:cNvPr id="1009" name="Ink 1008">
                  <a:extLst>
                    <a:ext uri="{FF2B5EF4-FFF2-40B4-BE49-F238E27FC236}">
                      <a16:creationId xmlns:a16="http://schemas.microsoft.com/office/drawing/2014/main" id="{5C87EC98-963D-9BA0-6437-587F188F7AEC}"/>
                    </a:ext>
                  </a:extLst>
                </p14:cNvPr>
                <p14:cNvContentPartPr/>
                <p14:nvPr/>
              </p14:nvContentPartPr>
              <p14:xfrm>
                <a:off x="1546363" y="8895531"/>
                <a:ext cx="148680" cy="68760"/>
              </p14:xfrm>
            </p:contentPart>
          </mc:Choice>
          <mc:Fallback>
            <p:pic>
              <p:nvPicPr>
                <p:cNvPr id="1009" name="Ink 1008">
                  <a:extLst>
                    <a:ext uri="{FF2B5EF4-FFF2-40B4-BE49-F238E27FC236}">
                      <a16:creationId xmlns:a16="http://schemas.microsoft.com/office/drawing/2014/main" id="{5C87EC98-963D-9BA0-6437-587F188F7AEC}"/>
                    </a:ext>
                  </a:extLst>
                </p:cNvPr>
                <p:cNvPicPr/>
                <p:nvPr/>
              </p:nvPicPr>
              <p:blipFill>
                <a:blip r:embed="rId1701"/>
                <a:stretch>
                  <a:fillRect/>
                </a:stretch>
              </p:blipFill>
              <p:spPr>
                <a:xfrm>
                  <a:off x="1528723" y="8877891"/>
                  <a:ext cx="1843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702">
              <p14:nvContentPartPr>
                <p14:cNvPr id="1010" name="Ink 1009">
                  <a:extLst>
                    <a:ext uri="{FF2B5EF4-FFF2-40B4-BE49-F238E27FC236}">
                      <a16:creationId xmlns:a16="http://schemas.microsoft.com/office/drawing/2014/main" id="{C5E6244B-BA1C-9E26-8436-9326CCAE8E97}"/>
                    </a:ext>
                  </a:extLst>
                </p14:cNvPr>
                <p14:cNvContentPartPr/>
                <p14:nvPr/>
              </p14:nvContentPartPr>
              <p14:xfrm>
                <a:off x="1493803" y="8994531"/>
                <a:ext cx="7920" cy="1800"/>
              </p14:xfrm>
            </p:contentPart>
          </mc:Choice>
          <mc:Fallback>
            <p:pic>
              <p:nvPicPr>
                <p:cNvPr id="1010" name="Ink 1009">
                  <a:extLst>
                    <a:ext uri="{FF2B5EF4-FFF2-40B4-BE49-F238E27FC236}">
                      <a16:creationId xmlns:a16="http://schemas.microsoft.com/office/drawing/2014/main" id="{C5E6244B-BA1C-9E26-8436-9326CCAE8E97}"/>
                    </a:ext>
                  </a:extLst>
                </p:cNvPr>
                <p:cNvPicPr/>
                <p:nvPr/>
              </p:nvPicPr>
              <p:blipFill>
                <a:blip r:embed="rId1703"/>
                <a:stretch>
                  <a:fillRect/>
                </a:stretch>
              </p:blipFill>
              <p:spPr>
                <a:xfrm>
                  <a:off x="1475803" y="8976891"/>
                  <a:ext cx="435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704">
              <p14:nvContentPartPr>
                <p14:cNvPr id="1011" name="Ink 1010">
                  <a:extLst>
                    <a:ext uri="{FF2B5EF4-FFF2-40B4-BE49-F238E27FC236}">
                      <a16:creationId xmlns:a16="http://schemas.microsoft.com/office/drawing/2014/main" id="{348F4DB3-E3B8-FF46-330B-D79837BF5F1F}"/>
                    </a:ext>
                  </a:extLst>
                </p14:cNvPr>
                <p14:cNvContentPartPr/>
                <p14:nvPr/>
              </p14:nvContentPartPr>
              <p14:xfrm>
                <a:off x="1547443" y="8972211"/>
                <a:ext cx="38880" cy="9720"/>
              </p14:xfrm>
            </p:contentPart>
          </mc:Choice>
          <mc:Fallback>
            <p:pic>
              <p:nvPicPr>
                <p:cNvPr id="1011" name="Ink 1010">
                  <a:extLst>
                    <a:ext uri="{FF2B5EF4-FFF2-40B4-BE49-F238E27FC236}">
                      <a16:creationId xmlns:a16="http://schemas.microsoft.com/office/drawing/2014/main" id="{348F4DB3-E3B8-FF46-330B-D79837BF5F1F}"/>
                    </a:ext>
                  </a:extLst>
                </p:cNvPr>
                <p:cNvPicPr/>
                <p:nvPr/>
              </p:nvPicPr>
              <p:blipFill>
                <a:blip r:embed="rId1705"/>
                <a:stretch>
                  <a:fillRect/>
                </a:stretch>
              </p:blipFill>
              <p:spPr>
                <a:xfrm>
                  <a:off x="1529803" y="8954571"/>
                  <a:ext cx="745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706">
              <p14:nvContentPartPr>
                <p14:cNvPr id="1012" name="Ink 1011">
                  <a:extLst>
                    <a:ext uri="{FF2B5EF4-FFF2-40B4-BE49-F238E27FC236}">
                      <a16:creationId xmlns:a16="http://schemas.microsoft.com/office/drawing/2014/main" id="{7121CFA0-C44C-DB98-8B8F-30B02B52C45C}"/>
                    </a:ext>
                  </a:extLst>
                </p14:cNvPr>
                <p14:cNvContentPartPr/>
                <p14:nvPr/>
              </p14:nvContentPartPr>
              <p14:xfrm>
                <a:off x="1686043" y="8925771"/>
                <a:ext cx="13320" cy="5040"/>
              </p14:xfrm>
            </p:contentPart>
          </mc:Choice>
          <mc:Fallback>
            <p:pic>
              <p:nvPicPr>
                <p:cNvPr id="1012" name="Ink 1011">
                  <a:extLst>
                    <a:ext uri="{FF2B5EF4-FFF2-40B4-BE49-F238E27FC236}">
                      <a16:creationId xmlns:a16="http://schemas.microsoft.com/office/drawing/2014/main" id="{7121CFA0-C44C-DB98-8B8F-30B02B52C45C}"/>
                    </a:ext>
                  </a:extLst>
                </p:cNvPr>
                <p:cNvPicPr/>
                <p:nvPr/>
              </p:nvPicPr>
              <p:blipFill>
                <a:blip r:embed="rId1707"/>
                <a:stretch>
                  <a:fillRect/>
                </a:stretch>
              </p:blipFill>
              <p:spPr>
                <a:xfrm>
                  <a:off x="1668043" y="8908131"/>
                  <a:ext cx="48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708">
              <p14:nvContentPartPr>
                <p14:cNvPr id="1013" name="Ink 1012">
                  <a:extLst>
                    <a:ext uri="{FF2B5EF4-FFF2-40B4-BE49-F238E27FC236}">
                      <a16:creationId xmlns:a16="http://schemas.microsoft.com/office/drawing/2014/main" id="{65FC34EE-C4F3-78CB-B1F8-D039443169CC}"/>
                    </a:ext>
                  </a:extLst>
                </p14:cNvPr>
                <p14:cNvContentPartPr/>
                <p14:nvPr/>
              </p14:nvContentPartPr>
              <p14:xfrm>
                <a:off x="1614763" y="8961771"/>
                <a:ext cx="5040" cy="2520"/>
              </p14:xfrm>
            </p:contentPart>
          </mc:Choice>
          <mc:Fallback>
            <p:pic>
              <p:nvPicPr>
                <p:cNvPr id="1013" name="Ink 1012">
                  <a:extLst>
                    <a:ext uri="{FF2B5EF4-FFF2-40B4-BE49-F238E27FC236}">
                      <a16:creationId xmlns:a16="http://schemas.microsoft.com/office/drawing/2014/main" id="{65FC34EE-C4F3-78CB-B1F8-D039443169CC}"/>
                    </a:ext>
                  </a:extLst>
                </p:cNvPr>
                <p:cNvPicPr/>
                <p:nvPr/>
              </p:nvPicPr>
              <p:blipFill>
                <a:blip r:embed="rId1709"/>
                <a:stretch>
                  <a:fillRect/>
                </a:stretch>
              </p:blipFill>
              <p:spPr>
                <a:xfrm>
                  <a:off x="1596763" y="8943771"/>
                  <a:ext cx="40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710">
              <p14:nvContentPartPr>
                <p14:cNvPr id="1014" name="Ink 1013">
                  <a:extLst>
                    <a:ext uri="{FF2B5EF4-FFF2-40B4-BE49-F238E27FC236}">
                      <a16:creationId xmlns:a16="http://schemas.microsoft.com/office/drawing/2014/main" id="{A539E785-0441-DF8D-6CFA-5AFBAF927E98}"/>
                    </a:ext>
                  </a:extLst>
                </p14:cNvPr>
                <p14:cNvContentPartPr/>
                <p14:nvPr/>
              </p14:nvContentPartPr>
              <p14:xfrm>
                <a:off x="1693963" y="8919291"/>
                <a:ext cx="52920" cy="21960"/>
              </p14:xfrm>
            </p:contentPart>
          </mc:Choice>
          <mc:Fallback>
            <p:pic>
              <p:nvPicPr>
                <p:cNvPr id="1014" name="Ink 1013">
                  <a:extLst>
                    <a:ext uri="{FF2B5EF4-FFF2-40B4-BE49-F238E27FC236}">
                      <a16:creationId xmlns:a16="http://schemas.microsoft.com/office/drawing/2014/main" id="{A539E785-0441-DF8D-6CFA-5AFBAF927E98}"/>
                    </a:ext>
                  </a:extLst>
                </p:cNvPr>
                <p:cNvPicPr/>
                <p:nvPr/>
              </p:nvPicPr>
              <p:blipFill>
                <a:blip r:embed="rId1711"/>
                <a:stretch>
                  <a:fillRect/>
                </a:stretch>
              </p:blipFill>
              <p:spPr>
                <a:xfrm>
                  <a:off x="1676323" y="8901651"/>
                  <a:ext cx="88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712">
              <p14:nvContentPartPr>
                <p14:cNvPr id="1015" name="Ink 1014">
                  <a:extLst>
                    <a:ext uri="{FF2B5EF4-FFF2-40B4-BE49-F238E27FC236}">
                      <a16:creationId xmlns:a16="http://schemas.microsoft.com/office/drawing/2014/main" id="{D9CD4FA3-379E-9D7B-9842-EB0381AD5A51}"/>
                    </a:ext>
                  </a:extLst>
                </p14:cNvPr>
                <p14:cNvContentPartPr/>
                <p14:nvPr/>
              </p14:nvContentPartPr>
              <p14:xfrm>
                <a:off x="1602523" y="8912451"/>
                <a:ext cx="142200" cy="43200"/>
              </p14:xfrm>
            </p:contentPart>
          </mc:Choice>
          <mc:Fallback>
            <p:pic>
              <p:nvPicPr>
                <p:cNvPr id="1015" name="Ink 1014">
                  <a:extLst>
                    <a:ext uri="{FF2B5EF4-FFF2-40B4-BE49-F238E27FC236}">
                      <a16:creationId xmlns:a16="http://schemas.microsoft.com/office/drawing/2014/main" id="{D9CD4FA3-379E-9D7B-9842-EB0381AD5A51}"/>
                    </a:ext>
                  </a:extLst>
                </p:cNvPr>
                <p:cNvPicPr/>
                <p:nvPr/>
              </p:nvPicPr>
              <p:blipFill>
                <a:blip r:embed="rId1713"/>
                <a:stretch>
                  <a:fillRect/>
                </a:stretch>
              </p:blipFill>
              <p:spPr>
                <a:xfrm>
                  <a:off x="1584523" y="8894451"/>
                  <a:ext cx="1778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714">
              <p14:nvContentPartPr>
                <p14:cNvPr id="1016" name="Ink 1015">
                  <a:extLst>
                    <a:ext uri="{FF2B5EF4-FFF2-40B4-BE49-F238E27FC236}">
                      <a16:creationId xmlns:a16="http://schemas.microsoft.com/office/drawing/2014/main" id="{E835C834-741C-C5F6-3758-7F68647CB9F3}"/>
                    </a:ext>
                  </a:extLst>
                </p14:cNvPr>
                <p14:cNvContentPartPr/>
                <p14:nvPr/>
              </p14:nvContentPartPr>
              <p14:xfrm>
                <a:off x="1705123" y="8903091"/>
                <a:ext cx="16560" cy="6840"/>
              </p14:xfrm>
            </p:contentPart>
          </mc:Choice>
          <mc:Fallback>
            <p:pic>
              <p:nvPicPr>
                <p:cNvPr id="1016" name="Ink 1015">
                  <a:extLst>
                    <a:ext uri="{FF2B5EF4-FFF2-40B4-BE49-F238E27FC236}">
                      <a16:creationId xmlns:a16="http://schemas.microsoft.com/office/drawing/2014/main" id="{E835C834-741C-C5F6-3758-7F68647CB9F3}"/>
                    </a:ext>
                  </a:extLst>
                </p:cNvPr>
                <p:cNvPicPr/>
                <p:nvPr/>
              </p:nvPicPr>
              <p:blipFill>
                <a:blip r:embed="rId1715"/>
                <a:stretch>
                  <a:fillRect/>
                </a:stretch>
              </p:blipFill>
              <p:spPr>
                <a:xfrm>
                  <a:off x="1687123" y="8885451"/>
                  <a:ext cx="52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16">
              <p14:nvContentPartPr>
                <p14:cNvPr id="1017" name="Ink 1016">
                  <a:extLst>
                    <a:ext uri="{FF2B5EF4-FFF2-40B4-BE49-F238E27FC236}">
                      <a16:creationId xmlns:a16="http://schemas.microsoft.com/office/drawing/2014/main" id="{107B57D2-D653-43A9-8EF2-3EAC64C6495D}"/>
                    </a:ext>
                  </a:extLst>
                </p14:cNvPr>
                <p14:cNvContentPartPr/>
                <p14:nvPr/>
              </p14:nvContentPartPr>
              <p14:xfrm>
                <a:off x="1607203" y="8938371"/>
                <a:ext cx="128520" cy="25920"/>
              </p14:xfrm>
            </p:contentPart>
          </mc:Choice>
          <mc:Fallback>
            <p:pic>
              <p:nvPicPr>
                <p:cNvPr id="1017" name="Ink 1016">
                  <a:extLst>
                    <a:ext uri="{FF2B5EF4-FFF2-40B4-BE49-F238E27FC236}">
                      <a16:creationId xmlns:a16="http://schemas.microsoft.com/office/drawing/2014/main" id="{107B57D2-D653-43A9-8EF2-3EAC64C6495D}"/>
                    </a:ext>
                  </a:extLst>
                </p:cNvPr>
                <p:cNvPicPr/>
                <p:nvPr/>
              </p:nvPicPr>
              <p:blipFill>
                <a:blip r:embed="rId1717"/>
                <a:stretch>
                  <a:fillRect/>
                </a:stretch>
              </p:blipFill>
              <p:spPr>
                <a:xfrm>
                  <a:off x="1589563" y="8920731"/>
                  <a:ext cx="164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718">
              <p14:nvContentPartPr>
                <p14:cNvPr id="1018" name="Ink 1017">
                  <a:extLst>
                    <a:ext uri="{FF2B5EF4-FFF2-40B4-BE49-F238E27FC236}">
                      <a16:creationId xmlns:a16="http://schemas.microsoft.com/office/drawing/2014/main" id="{9D813A3A-6BCE-7B35-EB52-C99DA74F2984}"/>
                    </a:ext>
                  </a:extLst>
                </p14:cNvPr>
                <p14:cNvContentPartPr/>
                <p14:nvPr/>
              </p14:nvContentPartPr>
              <p14:xfrm>
                <a:off x="1549603" y="8970771"/>
                <a:ext cx="154080" cy="65880"/>
              </p14:xfrm>
            </p:contentPart>
          </mc:Choice>
          <mc:Fallback>
            <p:pic>
              <p:nvPicPr>
                <p:cNvPr id="1018" name="Ink 1017">
                  <a:extLst>
                    <a:ext uri="{FF2B5EF4-FFF2-40B4-BE49-F238E27FC236}">
                      <a16:creationId xmlns:a16="http://schemas.microsoft.com/office/drawing/2014/main" id="{9D813A3A-6BCE-7B35-EB52-C99DA74F2984}"/>
                    </a:ext>
                  </a:extLst>
                </p:cNvPr>
                <p:cNvPicPr/>
                <p:nvPr/>
              </p:nvPicPr>
              <p:blipFill>
                <a:blip r:embed="rId1719"/>
                <a:stretch>
                  <a:fillRect/>
                </a:stretch>
              </p:blipFill>
              <p:spPr>
                <a:xfrm>
                  <a:off x="1531963" y="8953131"/>
                  <a:ext cx="1897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720">
              <p14:nvContentPartPr>
                <p14:cNvPr id="1019" name="Ink 1018">
                  <a:extLst>
                    <a:ext uri="{FF2B5EF4-FFF2-40B4-BE49-F238E27FC236}">
                      <a16:creationId xmlns:a16="http://schemas.microsoft.com/office/drawing/2014/main" id="{18FB0F43-E9E6-09D2-F701-1D2E5440FCD4}"/>
                    </a:ext>
                  </a:extLst>
                </p14:cNvPr>
                <p14:cNvContentPartPr/>
                <p14:nvPr/>
              </p14:nvContentPartPr>
              <p14:xfrm>
                <a:off x="1340803" y="9052131"/>
                <a:ext cx="174960" cy="78840"/>
              </p14:xfrm>
            </p:contentPart>
          </mc:Choice>
          <mc:Fallback>
            <p:pic>
              <p:nvPicPr>
                <p:cNvPr id="1019" name="Ink 1018">
                  <a:extLst>
                    <a:ext uri="{FF2B5EF4-FFF2-40B4-BE49-F238E27FC236}">
                      <a16:creationId xmlns:a16="http://schemas.microsoft.com/office/drawing/2014/main" id="{18FB0F43-E9E6-09D2-F701-1D2E5440FCD4}"/>
                    </a:ext>
                  </a:extLst>
                </p:cNvPr>
                <p:cNvPicPr/>
                <p:nvPr/>
              </p:nvPicPr>
              <p:blipFill>
                <a:blip r:embed="rId1721"/>
                <a:stretch>
                  <a:fillRect/>
                </a:stretch>
              </p:blipFill>
              <p:spPr>
                <a:xfrm>
                  <a:off x="1323163" y="9034491"/>
                  <a:ext cx="2106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722">
              <p14:nvContentPartPr>
                <p14:cNvPr id="1020" name="Ink 1019">
                  <a:extLst>
                    <a:ext uri="{FF2B5EF4-FFF2-40B4-BE49-F238E27FC236}">
                      <a16:creationId xmlns:a16="http://schemas.microsoft.com/office/drawing/2014/main" id="{E31B80EE-6AB0-25AC-0062-85A88554E82C}"/>
                    </a:ext>
                  </a:extLst>
                </p14:cNvPr>
                <p14:cNvContentPartPr/>
                <p14:nvPr/>
              </p14:nvContentPartPr>
              <p14:xfrm>
                <a:off x="1458523" y="9097491"/>
                <a:ext cx="29160" cy="6120"/>
              </p14:xfrm>
            </p:contentPart>
          </mc:Choice>
          <mc:Fallback>
            <p:pic>
              <p:nvPicPr>
                <p:cNvPr id="1020" name="Ink 1019">
                  <a:extLst>
                    <a:ext uri="{FF2B5EF4-FFF2-40B4-BE49-F238E27FC236}">
                      <a16:creationId xmlns:a16="http://schemas.microsoft.com/office/drawing/2014/main" id="{E31B80EE-6AB0-25AC-0062-85A88554E82C}"/>
                    </a:ext>
                  </a:extLst>
                </p:cNvPr>
                <p:cNvPicPr/>
                <p:nvPr/>
              </p:nvPicPr>
              <p:blipFill>
                <a:blip r:embed="rId1723"/>
                <a:stretch>
                  <a:fillRect/>
                </a:stretch>
              </p:blipFill>
              <p:spPr>
                <a:xfrm>
                  <a:off x="1440523" y="9079851"/>
                  <a:ext cx="64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724">
              <p14:nvContentPartPr>
                <p14:cNvPr id="1021" name="Ink 1020">
                  <a:extLst>
                    <a:ext uri="{FF2B5EF4-FFF2-40B4-BE49-F238E27FC236}">
                      <a16:creationId xmlns:a16="http://schemas.microsoft.com/office/drawing/2014/main" id="{0ECDDB00-FFFA-60C4-9E6E-77D72FA0D37B}"/>
                    </a:ext>
                  </a:extLst>
                </p14:cNvPr>
                <p14:cNvContentPartPr/>
                <p14:nvPr/>
              </p14:nvContentPartPr>
              <p14:xfrm>
                <a:off x="1727443" y="8994531"/>
                <a:ext cx="2880" cy="1080"/>
              </p14:xfrm>
            </p:contentPart>
          </mc:Choice>
          <mc:Fallback>
            <p:pic>
              <p:nvPicPr>
                <p:cNvPr id="1021" name="Ink 1020">
                  <a:extLst>
                    <a:ext uri="{FF2B5EF4-FFF2-40B4-BE49-F238E27FC236}">
                      <a16:creationId xmlns:a16="http://schemas.microsoft.com/office/drawing/2014/main" id="{0ECDDB00-FFFA-60C4-9E6E-77D72FA0D37B}"/>
                    </a:ext>
                  </a:extLst>
                </p:cNvPr>
                <p:cNvPicPr/>
                <p:nvPr/>
              </p:nvPicPr>
              <p:blipFill>
                <a:blip r:embed="rId1725"/>
                <a:stretch>
                  <a:fillRect/>
                </a:stretch>
              </p:blipFill>
              <p:spPr>
                <a:xfrm>
                  <a:off x="1709803" y="8976891"/>
                  <a:ext cx="38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26">
              <p14:nvContentPartPr>
                <p14:cNvPr id="1022" name="Ink 1021">
                  <a:extLst>
                    <a:ext uri="{FF2B5EF4-FFF2-40B4-BE49-F238E27FC236}">
                      <a16:creationId xmlns:a16="http://schemas.microsoft.com/office/drawing/2014/main" id="{F866E846-40A8-C9C8-A3EA-3F3A31C491F5}"/>
                    </a:ext>
                  </a:extLst>
                </p14:cNvPr>
                <p14:cNvContentPartPr/>
                <p14:nvPr/>
              </p14:nvContentPartPr>
              <p14:xfrm>
                <a:off x="1662643" y="9009651"/>
                <a:ext cx="19800" cy="8640"/>
              </p14:xfrm>
            </p:contentPart>
          </mc:Choice>
          <mc:Fallback>
            <p:pic>
              <p:nvPicPr>
                <p:cNvPr id="1022" name="Ink 1021">
                  <a:extLst>
                    <a:ext uri="{FF2B5EF4-FFF2-40B4-BE49-F238E27FC236}">
                      <a16:creationId xmlns:a16="http://schemas.microsoft.com/office/drawing/2014/main" id="{F866E846-40A8-C9C8-A3EA-3F3A31C491F5}"/>
                    </a:ext>
                  </a:extLst>
                </p:cNvPr>
                <p:cNvPicPr/>
                <p:nvPr/>
              </p:nvPicPr>
              <p:blipFill>
                <a:blip r:embed="rId1727"/>
                <a:stretch>
                  <a:fillRect/>
                </a:stretch>
              </p:blipFill>
              <p:spPr>
                <a:xfrm>
                  <a:off x="1644643" y="8991651"/>
                  <a:ext cx="554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728">
              <p14:nvContentPartPr>
                <p14:cNvPr id="1023" name="Ink 1022">
                  <a:extLst>
                    <a:ext uri="{FF2B5EF4-FFF2-40B4-BE49-F238E27FC236}">
                      <a16:creationId xmlns:a16="http://schemas.microsoft.com/office/drawing/2014/main" id="{9D5FC822-176B-0E4E-0763-E0C48CE71352}"/>
                    </a:ext>
                  </a:extLst>
                </p14:cNvPr>
                <p14:cNvContentPartPr/>
                <p14:nvPr/>
              </p14:nvContentPartPr>
              <p14:xfrm>
                <a:off x="1702963" y="9004611"/>
                <a:ext cx="6840" cy="1800"/>
              </p14:xfrm>
            </p:contentPart>
          </mc:Choice>
          <mc:Fallback>
            <p:pic>
              <p:nvPicPr>
                <p:cNvPr id="1023" name="Ink 1022">
                  <a:extLst>
                    <a:ext uri="{FF2B5EF4-FFF2-40B4-BE49-F238E27FC236}">
                      <a16:creationId xmlns:a16="http://schemas.microsoft.com/office/drawing/2014/main" id="{9D5FC822-176B-0E4E-0763-E0C48CE71352}"/>
                    </a:ext>
                  </a:extLst>
                </p:cNvPr>
                <p:cNvPicPr/>
                <p:nvPr/>
              </p:nvPicPr>
              <p:blipFill>
                <a:blip r:embed="rId1729"/>
                <a:stretch>
                  <a:fillRect/>
                </a:stretch>
              </p:blipFill>
              <p:spPr>
                <a:xfrm>
                  <a:off x="1685323" y="8986971"/>
                  <a:ext cx="424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730">
              <p14:nvContentPartPr>
                <p14:cNvPr id="1024" name="Ink 1023">
                  <a:extLst>
                    <a:ext uri="{FF2B5EF4-FFF2-40B4-BE49-F238E27FC236}">
                      <a16:creationId xmlns:a16="http://schemas.microsoft.com/office/drawing/2014/main" id="{38647973-271D-ECE0-9E3A-84E3061C5007}"/>
                    </a:ext>
                  </a:extLst>
                </p14:cNvPr>
                <p14:cNvContentPartPr/>
                <p14:nvPr/>
              </p14:nvContentPartPr>
              <p14:xfrm>
                <a:off x="1641763" y="9008931"/>
                <a:ext cx="51120" cy="36720"/>
              </p14:xfrm>
            </p:contentPart>
          </mc:Choice>
          <mc:Fallback>
            <p:pic>
              <p:nvPicPr>
                <p:cNvPr id="1024" name="Ink 1023">
                  <a:extLst>
                    <a:ext uri="{FF2B5EF4-FFF2-40B4-BE49-F238E27FC236}">
                      <a16:creationId xmlns:a16="http://schemas.microsoft.com/office/drawing/2014/main" id="{38647973-271D-ECE0-9E3A-84E3061C5007}"/>
                    </a:ext>
                  </a:extLst>
                </p:cNvPr>
                <p:cNvPicPr/>
                <p:nvPr/>
              </p:nvPicPr>
              <p:blipFill>
                <a:blip r:embed="rId1731"/>
                <a:stretch>
                  <a:fillRect/>
                </a:stretch>
              </p:blipFill>
              <p:spPr>
                <a:xfrm>
                  <a:off x="1624123" y="8990931"/>
                  <a:ext cx="86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732">
              <p14:nvContentPartPr>
                <p14:cNvPr id="1025" name="Ink 1024">
                  <a:extLst>
                    <a:ext uri="{FF2B5EF4-FFF2-40B4-BE49-F238E27FC236}">
                      <a16:creationId xmlns:a16="http://schemas.microsoft.com/office/drawing/2014/main" id="{5E6EAA70-39F4-90A4-28C2-36B68EB7CBCE}"/>
                    </a:ext>
                  </a:extLst>
                </p14:cNvPr>
                <p14:cNvContentPartPr/>
                <p14:nvPr/>
              </p14:nvContentPartPr>
              <p14:xfrm>
                <a:off x="1668403" y="9057171"/>
                <a:ext cx="26280" cy="8640"/>
              </p14:xfrm>
            </p:contentPart>
          </mc:Choice>
          <mc:Fallback>
            <p:pic>
              <p:nvPicPr>
                <p:cNvPr id="1025" name="Ink 1024">
                  <a:extLst>
                    <a:ext uri="{FF2B5EF4-FFF2-40B4-BE49-F238E27FC236}">
                      <a16:creationId xmlns:a16="http://schemas.microsoft.com/office/drawing/2014/main" id="{5E6EAA70-39F4-90A4-28C2-36B68EB7CBCE}"/>
                    </a:ext>
                  </a:extLst>
                </p:cNvPr>
                <p:cNvPicPr/>
                <p:nvPr/>
              </p:nvPicPr>
              <p:blipFill>
                <a:blip r:embed="rId1733"/>
                <a:stretch>
                  <a:fillRect/>
                </a:stretch>
              </p:blipFill>
              <p:spPr>
                <a:xfrm>
                  <a:off x="1650763" y="9039171"/>
                  <a:ext cx="619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734">
              <p14:nvContentPartPr>
                <p14:cNvPr id="1026" name="Ink 1025">
                  <a:extLst>
                    <a:ext uri="{FF2B5EF4-FFF2-40B4-BE49-F238E27FC236}">
                      <a16:creationId xmlns:a16="http://schemas.microsoft.com/office/drawing/2014/main" id="{A3C3FC35-D00F-71BB-2159-34B9AF1FA328}"/>
                    </a:ext>
                  </a:extLst>
                </p14:cNvPr>
                <p14:cNvContentPartPr/>
                <p14:nvPr/>
              </p14:nvContentPartPr>
              <p14:xfrm>
                <a:off x="1697203" y="9065451"/>
                <a:ext cx="21600" cy="2160"/>
              </p14:xfrm>
            </p:contentPart>
          </mc:Choice>
          <mc:Fallback>
            <p:pic>
              <p:nvPicPr>
                <p:cNvPr id="1026" name="Ink 1025">
                  <a:extLst>
                    <a:ext uri="{FF2B5EF4-FFF2-40B4-BE49-F238E27FC236}">
                      <a16:creationId xmlns:a16="http://schemas.microsoft.com/office/drawing/2014/main" id="{A3C3FC35-D00F-71BB-2159-34B9AF1FA328}"/>
                    </a:ext>
                  </a:extLst>
                </p:cNvPr>
                <p:cNvPicPr/>
                <p:nvPr/>
              </p:nvPicPr>
              <p:blipFill>
                <a:blip r:embed="rId1735"/>
                <a:stretch>
                  <a:fillRect/>
                </a:stretch>
              </p:blipFill>
              <p:spPr>
                <a:xfrm>
                  <a:off x="1679563" y="9047451"/>
                  <a:ext cx="57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736">
              <p14:nvContentPartPr>
                <p14:cNvPr id="1027" name="Ink 1026">
                  <a:extLst>
                    <a:ext uri="{FF2B5EF4-FFF2-40B4-BE49-F238E27FC236}">
                      <a16:creationId xmlns:a16="http://schemas.microsoft.com/office/drawing/2014/main" id="{942FAC4E-07C2-E9B2-7990-DBB3878D3F37}"/>
                    </a:ext>
                  </a:extLst>
                </p14:cNvPr>
                <p14:cNvContentPartPr/>
                <p14:nvPr/>
              </p14:nvContentPartPr>
              <p14:xfrm>
                <a:off x="1381843" y="9172011"/>
                <a:ext cx="57960" cy="24480"/>
              </p14:xfrm>
            </p:contentPart>
          </mc:Choice>
          <mc:Fallback>
            <p:pic>
              <p:nvPicPr>
                <p:cNvPr id="1027" name="Ink 1026">
                  <a:extLst>
                    <a:ext uri="{FF2B5EF4-FFF2-40B4-BE49-F238E27FC236}">
                      <a16:creationId xmlns:a16="http://schemas.microsoft.com/office/drawing/2014/main" id="{942FAC4E-07C2-E9B2-7990-DBB3878D3F37}"/>
                    </a:ext>
                  </a:extLst>
                </p:cNvPr>
                <p:cNvPicPr/>
                <p:nvPr/>
              </p:nvPicPr>
              <p:blipFill>
                <a:blip r:embed="rId1737"/>
                <a:stretch>
                  <a:fillRect/>
                </a:stretch>
              </p:blipFill>
              <p:spPr>
                <a:xfrm>
                  <a:off x="1364203" y="9154371"/>
                  <a:ext cx="936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738">
              <p14:nvContentPartPr>
                <p14:cNvPr id="1028" name="Ink 1027">
                  <a:extLst>
                    <a:ext uri="{FF2B5EF4-FFF2-40B4-BE49-F238E27FC236}">
                      <a16:creationId xmlns:a16="http://schemas.microsoft.com/office/drawing/2014/main" id="{38BA23AB-42A8-7002-23D7-7B3142FB0ABB}"/>
                    </a:ext>
                  </a:extLst>
                </p14:cNvPr>
                <p14:cNvContentPartPr/>
                <p14:nvPr/>
              </p14:nvContentPartPr>
              <p14:xfrm>
                <a:off x="1593523" y="9094971"/>
                <a:ext cx="91440" cy="40320"/>
              </p14:xfrm>
            </p:contentPart>
          </mc:Choice>
          <mc:Fallback>
            <p:pic>
              <p:nvPicPr>
                <p:cNvPr id="1028" name="Ink 1027">
                  <a:extLst>
                    <a:ext uri="{FF2B5EF4-FFF2-40B4-BE49-F238E27FC236}">
                      <a16:creationId xmlns:a16="http://schemas.microsoft.com/office/drawing/2014/main" id="{38BA23AB-42A8-7002-23D7-7B3142FB0ABB}"/>
                    </a:ext>
                  </a:extLst>
                </p:cNvPr>
                <p:cNvPicPr/>
                <p:nvPr/>
              </p:nvPicPr>
              <p:blipFill>
                <a:blip r:embed="rId1739"/>
                <a:stretch>
                  <a:fillRect/>
                </a:stretch>
              </p:blipFill>
              <p:spPr>
                <a:xfrm>
                  <a:off x="1575523" y="9077331"/>
                  <a:ext cx="1270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740">
              <p14:nvContentPartPr>
                <p14:cNvPr id="1029" name="Ink 1028">
                  <a:extLst>
                    <a:ext uri="{FF2B5EF4-FFF2-40B4-BE49-F238E27FC236}">
                      <a16:creationId xmlns:a16="http://schemas.microsoft.com/office/drawing/2014/main" id="{63409A48-EA7B-B096-BFC9-D5D13ED7E66F}"/>
                    </a:ext>
                  </a:extLst>
                </p14:cNvPr>
                <p14:cNvContentPartPr/>
                <p14:nvPr/>
              </p14:nvContentPartPr>
              <p14:xfrm>
                <a:off x="1437283" y="9163731"/>
                <a:ext cx="76680" cy="26640"/>
              </p14:xfrm>
            </p:contentPart>
          </mc:Choice>
          <mc:Fallback>
            <p:pic>
              <p:nvPicPr>
                <p:cNvPr id="1029" name="Ink 1028">
                  <a:extLst>
                    <a:ext uri="{FF2B5EF4-FFF2-40B4-BE49-F238E27FC236}">
                      <a16:creationId xmlns:a16="http://schemas.microsoft.com/office/drawing/2014/main" id="{63409A48-EA7B-B096-BFC9-D5D13ED7E66F}"/>
                    </a:ext>
                  </a:extLst>
                </p:cNvPr>
                <p:cNvPicPr/>
                <p:nvPr/>
              </p:nvPicPr>
              <p:blipFill>
                <a:blip r:embed="rId1741"/>
                <a:stretch>
                  <a:fillRect/>
                </a:stretch>
              </p:blipFill>
              <p:spPr>
                <a:xfrm>
                  <a:off x="1419283" y="9145731"/>
                  <a:ext cx="1123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742">
              <p14:nvContentPartPr>
                <p14:cNvPr id="1030" name="Ink 1029">
                  <a:extLst>
                    <a:ext uri="{FF2B5EF4-FFF2-40B4-BE49-F238E27FC236}">
                      <a16:creationId xmlns:a16="http://schemas.microsoft.com/office/drawing/2014/main" id="{145EFCF0-82F9-321E-8AF4-FF9FD77C88CC}"/>
                    </a:ext>
                  </a:extLst>
                </p14:cNvPr>
                <p14:cNvContentPartPr/>
                <p14:nvPr/>
              </p14:nvContentPartPr>
              <p14:xfrm>
                <a:off x="1674163" y="9104691"/>
                <a:ext cx="35640" cy="14040"/>
              </p14:xfrm>
            </p:contentPart>
          </mc:Choice>
          <mc:Fallback>
            <p:pic>
              <p:nvPicPr>
                <p:cNvPr id="1030" name="Ink 1029">
                  <a:extLst>
                    <a:ext uri="{FF2B5EF4-FFF2-40B4-BE49-F238E27FC236}">
                      <a16:creationId xmlns:a16="http://schemas.microsoft.com/office/drawing/2014/main" id="{145EFCF0-82F9-321E-8AF4-FF9FD77C88CC}"/>
                    </a:ext>
                  </a:extLst>
                </p:cNvPr>
                <p:cNvPicPr/>
                <p:nvPr/>
              </p:nvPicPr>
              <p:blipFill>
                <a:blip r:embed="rId1743"/>
                <a:stretch>
                  <a:fillRect/>
                </a:stretch>
              </p:blipFill>
              <p:spPr>
                <a:xfrm>
                  <a:off x="1656523" y="9086691"/>
                  <a:ext cx="712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744">
              <p14:nvContentPartPr>
                <p14:cNvPr id="1031" name="Ink 1030">
                  <a:extLst>
                    <a:ext uri="{FF2B5EF4-FFF2-40B4-BE49-F238E27FC236}">
                      <a16:creationId xmlns:a16="http://schemas.microsoft.com/office/drawing/2014/main" id="{5BBB178B-DB9B-18FB-0CA3-F1C5BD268C16}"/>
                    </a:ext>
                  </a:extLst>
                </p14:cNvPr>
                <p14:cNvContentPartPr/>
                <p14:nvPr/>
              </p14:nvContentPartPr>
              <p14:xfrm>
                <a:off x="1657243" y="9106131"/>
                <a:ext cx="30600" cy="18720"/>
              </p14:xfrm>
            </p:contentPart>
          </mc:Choice>
          <mc:Fallback>
            <p:pic>
              <p:nvPicPr>
                <p:cNvPr id="1031" name="Ink 1030">
                  <a:extLst>
                    <a:ext uri="{FF2B5EF4-FFF2-40B4-BE49-F238E27FC236}">
                      <a16:creationId xmlns:a16="http://schemas.microsoft.com/office/drawing/2014/main" id="{5BBB178B-DB9B-18FB-0CA3-F1C5BD268C16}"/>
                    </a:ext>
                  </a:extLst>
                </p:cNvPr>
                <p:cNvPicPr/>
                <p:nvPr/>
              </p:nvPicPr>
              <p:blipFill>
                <a:blip r:embed="rId1745"/>
                <a:stretch>
                  <a:fillRect/>
                </a:stretch>
              </p:blipFill>
              <p:spPr>
                <a:xfrm>
                  <a:off x="1639243" y="9088131"/>
                  <a:ext cx="66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746">
              <p14:nvContentPartPr>
                <p14:cNvPr id="1032" name="Ink 1031">
                  <a:extLst>
                    <a:ext uri="{FF2B5EF4-FFF2-40B4-BE49-F238E27FC236}">
                      <a16:creationId xmlns:a16="http://schemas.microsoft.com/office/drawing/2014/main" id="{04A189DB-68E0-7EE0-30F1-F7E8DD94AE91}"/>
                    </a:ext>
                  </a:extLst>
                </p14:cNvPr>
                <p14:cNvContentPartPr/>
                <p14:nvPr/>
              </p14:nvContentPartPr>
              <p14:xfrm>
                <a:off x="1642483" y="9100011"/>
                <a:ext cx="79200" cy="47520"/>
              </p14:xfrm>
            </p:contentPart>
          </mc:Choice>
          <mc:Fallback>
            <p:pic>
              <p:nvPicPr>
                <p:cNvPr id="1032" name="Ink 1031">
                  <a:extLst>
                    <a:ext uri="{FF2B5EF4-FFF2-40B4-BE49-F238E27FC236}">
                      <a16:creationId xmlns:a16="http://schemas.microsoft.com/office/drawing/2014/main" id="{04A189DB-68E0-7EE0-30F1-F7E8DD94AE91}"/>
                    </a:ext>
                  </a:extLst>
                </p:cNvPr>
                <p:cNvPicPr/>
                <p:nvPr/>
              </p:nvPicPr>
              <p:blipFill>
                <a:blip r:embed="rId1747"/>
                <a:stretch>
                  <a:fillRect/>
                </a:stretch>
              </p:blipFill>
              <p:spPr>
                <a:xfrm>
                  <a:off x="1624483" y="9082371"/>
                  <a:ext cx="1148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748">
              <p14:nvContentPartPr>
                <p14:cNvPr id="1033" name="Ink 1032">
                  <a:extLst>
                    <a:ext uri="{FF2B5EF4-FFF2-40B4-BE49-F238E27FC236}">
                      <a16:creationId xmlns:a16="http://schemas.microsoft.com/office/drawing/2014/main" id="{E4699DD0-AD0F-6BA9-1CCE-26B58D3DDB5C}"/>
                    </a:ext>
                  </a:extLst>
                </p14:cNvPr>
                <p14:cNvContentPartPr/>
                <p14:nvPr/>
              </p14:nvContentPartPr>
              <p14:xfrm>
                <a:off x="1269523" y="9105771"/>
                <a:ext cx="5400" cy="2160"/>
              </p14:xfrm>
            </p:contentPart>
          </mc:Choice>
          <mc:Fallback>
            <p:pic>
              <p:nvPicPr>
                <p:cNvPr id="1033" name="Ink 1032">
                  <a:extLst>
                    <a:ext uri="{FF2B5EF4-FFF2-40B4-BE49-F238E27FC236}">
                      <a16:creationId xmlns:a16="http://schemas.microsoft.com/office/drawing/2014/main" id="{E4699DD0-AD0F-6BA9-1CCE-26B58D3DDB5C}"/>
                    </a:ext>
                  </a:extLst>
                </p:cNvPr>
                <p:cNvPicPr/>
                <p:nvPr/>
              </p:nvPicPr>
              <p:blipFill>
                <a:blip r:embed="rId1749"/>
                <a:stretch>
                  <a:fillRect/>
                </a:stretch>
              </p:blipFill>
              <p:spPr>
                <a:xfrm>
                  <a:off x="1251523" y="9087771"/>
                  <a:ext cx="41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750">
              <p14:nvContentPartPr>
                <p14:cNvPr id="1034" name="Ink 1033">
                  <a:extLst>
                    <a:ext uri="{FF2B5EF4-FFF2-40B4-BE49-F238E27FC236}">
                      <a16:creationId xmlns:a16="http://schemas.microsoft.com/office/drawing/2014/main" id="{61D222A8-2F4A-3CAF-C269-E6AC4B4C280E}"/>
                    </a:ext>
                  </a:extLst>
                </p14:cNvPr>
                <p14:cNvContentPartPr/>
                <p14:nvPr/>
              </p14:nvContentPartPr>
              <p14:xfrm>
                <a:off x="1263763" y="9103251"/>
                <a:ext cx="23760" cy="8280"/>
              </p14:xfrm>
            </p:contentPart>
          </mc:Choice>
          <mc:Fallback>
            <p:pic>
              <p:nvPicPr>
                <p:cNvPr id="1034" name="Ink 1033">
                  <a:extLst>
                    <a:ext uri="{FF2B5EF4-FFF2-40B4-BE49-F238E27FC236}">
                      <a16:creationId xmlns:a16="http://schemas.microsoft.com/office/drawing/2014/main" id="{61D222A8-2F4A-3CAF-C269-E6AC4B4C280E}"/>
                    </a:ext>
                  </a:extLst>
                </p:cNvPr>
                <p:cNvPicPr/>
                <p:nvPr/>
              </p:nvPicPr>
              <p:blipFill>
                <a:blip r:embed="rId1751"/>
                <a:stretch>
                  <a:fillRect/>
                </a:stretch>
              </p:blipFill>
              <p:spPr>
                <a:xfrm>
                  <a:off x="1245763" y="9085611"/>
                  <a:ext cx="59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752">
              <p14:nvContentPartPr>
                <p14:cNvPr id="1035" name="Ink 1034">
                  <a:extLst>
                    <a:ext uri="{FF2B5EF4-FFF2-40B4-BE49-F238E27FC236}">
                      <a16:creationId xmlns:a16="http://schemas.microsoft.com/office/drawing/2014/main" id="{FEFE890C-B942-502E-A0A3-258960B5B82C}"/>
                    </a:ext>
                  </a:extLst>
                </p14:cNvPr>
                <p14:cNvContentPartPr/>
                <p14:nvPr/>
              </p14:nvContentPartPr>
              <p14:xfrm>
                <a:off x="1270243" y="9088491"/>
                <a:ext cx="64440" cy="22680"/>
              </p14:xfrm>
            </p:contentPart>
          </mc:Choice>
          <mc:Fallback>
            <p:pic>
              <p:nvPicPr>
                <p:cNvPr id="1035" name="Ink 1034">
                  <a:extLst>
                    <a:ext uri="{FF2B5EF4-FFF2-40B4-BE49-F238E27FC236}">
                      <a16:creationId xmlns:a16="http://schemas.microsoft.com/office/drawing/2014/main" id="{FEFE890C-B942-502E-A0A3-258960B5B82C}"/>
                    </a:ext>
                  </a:extLst>
                </p:cNvPr>
                <p:cNvPicPr/>
                <p:nvPr/>
              </p:nvPicPr>
              <p:blipFill>
                <a:blip r:embed="rId1753"/>
                <a:stretch>
                  <a:fillRect/>
                </a:stretch>
              </p:blipFill>
              <p:spPr>
                <a:xfrm>
                  <a:off x="1252243" y="9070851"/>
                  <a:ext cx="100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754">
              <p14:nvContentPartPr>
                <p14:cNvPr id="1036" name="Ink 1035">
                  <a:extLst>
                    <a:ext uri="{FF2B5EF4-FFF2-40B4-BE49-F238E27FC236}">
                      <a16:creationId xmlns:a16="http://schemas.microsoft.com/office/drawing/2014/main" id="{5AD54345-56D7-8358-44E2-3B8ACF1D2C50}"/>
                    </a:ext>
                  </a:extLst>
                </p14:cNvPr>
                <p14:cNvContentPartPr/>
                <p14:nvPr/>
              </p14:nvContentPartPr>
              <p14:xfrm>
                <a:off x="1328563" y="9069051"/>
                <a:ext cx="77040" cy="23760"/>
              </p14:xfrm>
            </p:contentPart>
          </mc:Choice>
          <mc:Fallback>
            <p:pic>
              <p:nvPicPr>
                <p:cNvPr id="1036" name="Ink 1035">
                  <a:extLst>
                    <a:ext uri="{FF2B5EF4-FFF2-40B4-BE49-F238E27FC236}">
                      <a16:creationId xmlns:a16="http://schemas.microsoft.com/office/drawing/2014/main" id="{5AD54345-56D7-8358-44E2-3B8ACF1D2C50}"/>
                    </a:ext>
                  </a:extLst>
                </p:cNvPr>
                <p:cNvPicPr/>
                <p:nvPr/>
              </p:nvPicPr>
              <p:blipFill>
                <a:blip r:embed="rId1755"/>
                <a:stretch>
                  <a:fillRect/>
                </a:stretch>
              </p:blipFill>
              <p:spPr>
                <a:xfrm>
                  <a:off x="1310923" y="9051411"/>
                  <a:ext cx="1126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756">
              <p14:nvContentPartPr>
                <p14:cNvPr id="1037" name="Ink 1036">
                  <a:extLst>
                    <a:ext uri="{FF2B5EF4-FFF2-40B4-BE49-F238E27FC236}">
                      <a16:creationId xmlns:a16="http://schemas.microsoft.com/office/drawing/2014/main" id="{2EB37291-8877-CED6-A654-F05767100EEE}"/>
                    </a:ext>
                  </a:extLst>
                </p14:cNvPr>
                <p14:cNvContentPartPr/>
                <p14:nvPr/>
              </p14:nvContentPartPr>
              <p14:xfrm>
                <a:off x="1259443" y="9118371"/>
                <a:ext cx="4320" cy="2160"/>
              </p14:xfrm>
            </p:contentPart>
          </mc:Choice>
          <mc:Fallback>
            <p:pic>
              <p:nvPicPr>
                <p:cNvPr id="1037" name="Ink 1036">
                  <a:extLst>
                    <a:ext uri="{FF2B5EF4-FFF2-40B4-BE49-F238E27FC236}">
                      <a16:creationId xmlns:a16="http://schemas.microsoft.com/office/drawing/2014/main" id="{2EB37291-8877-CED6-A654-F05767100EEE}"/>
                    </a:ext>
                  </a:extLst>
                </p:cNvPr>
                <p:cNvPicPr/>
                <p:nvPr/>
              </p:nvPicPr>
              <p:blipFill>
                <a:blip r:embed="rId1757"/>
                <a:stretch>
                  <a:fillRect/>
                </a:stretch>
              </p:blipFill>
              <p:spPr>
                <a:xfrm>
                  <a:off x="1241803" y="9100731"/>
                  <a:ext cx="399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758">
              <p14:nvContentPartPr>
                <p14:cNvPr id="1038" name="Ink 1037">
                  <a:extLst>
                    <a:ext uri="{FF2B5EF4-FFF2-40B4-BE49-F238E27FC236}">
                      <a16:creationId xmlns:a16="http://schemas.microsoft.com/office/drawing/2014/main" id="{87113346-3C2D-4E0D-3876-28D96282C554}"/>
                    </a:ext>
                  </a:extLst>
                </p14:cNvPr>
                <p14:cNvContentPartPr/>
                <p14:nvPr/>
              </p14:nvContentPartPr>
              <p14:xfrm>
                <a:off x="1257283" y="9125931"/>
                <a:ext cx="21240" cy="8640"/>
              </p14:xfrm>
            </p:contentPart>
          </mc:Choice>
          <mc:Fallback>
            <p:pic>
              <p:nvPicPr>
                <p:cNvPr id="1038" name="Ink 1037">
                  <a:extLst>
                    <a:ext uri="{FF2B5EF4-FFF2-40B4-BE49-F238E27FC236}">
                      <a16:creationId xmlns:a16="http://schemas.microsoft.com/office/drawing/2014/main" id="{87113346-3C2D-4E0D-3876-28D96282C554}"/>
                    </a:ext>
                  </a:extLst>
                </p:cNvPr>
                <p:cNvPicPr/>
                <p:nvPr/>
              </p:nvPicPr>
              <p:blipFill>
                <a:blip r:embed="rId1759"/>
                <a:stretch>
                  <a:fillRect/>
                </a:stretch>
              </p:blipFill>
              <p:spPr>
                <a:xfrm>
                  <a:off x="1239643" y="9108291"/>
                  <a:ext cx="568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760">
              <p14:nvContentPartPr>
                <p14:cNvPr id="1039" name="Ink 1038">
                  <a:extLst>
                    <a:ext uri="{FF2B5EF4-FFF2-40B4-BE49-F238E27FC236}">
                      <a16:creationId xmlns:a16="http://schemas.microsoft.com/office/drawing/2014/main" id="{F1C410F4-325D-595F-2264-1DD4ADA1A99F}"/>
                    </a:ext>
                  </a:extLst>
                </p14:cNvPr>
                <p14:cNvContentPartPr/>
                <p14:nvPr/>
              </p14:nvContentPartPr>
              <p14:xfrm>
                <a:off x="1319563" y="9129171"/>
                <a:ext cx="2520" cy="4320"/>
              </p14:xfrm>
            </p:contentPart>
          </mc:Choice>
          <mc:Fallback>
            <p:pic>
              <p:nvPicPr>
                <p:cNvPr id="1039" name="Ink 1038">
                  <a:extLst>
                    <a:ext uri="{FF2B5EF4-FFF2-40B4-BE49-F238E27FC236}">
                      <a16:creationId xmlns:a16="http://schemas.microsoft.com/office/drawing/2014/main" id="{F1C410F4-325D-595F-2264-1DD4ADA1A99F}"/>
                    </a:ext>
                  </a:extLst>
                </p:cNvPr>
                <p:cNvPicPr/>
                <p:nvPr/>
              </p:nvPicPr>
              <p:blipFill>
                <a:blip r:embed="rId1761"/>
                <a:stretch>
                  <a:fillRect/>
                </a:stretch>
              </p:blipFill>
              <p:spPr>
                <a:xfrm>
                  <a:off x="1301563" y="9111171"/>
                  <a:ext cx="38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762">
              <p14:nvContentPartPr>
                <p14:cNvPr id="1040" name="Ink 1039">
                  <a:extLst>
                    <a:ext uri="{FF2B5EF4-FFF2-40B4-BE49-F238E27FC236}">
                      <a16:creationId xmlns:a16="http://schemas.microsoft.com/office/drawing/2014/main" id="{C3333DE4-1293-ABBE-A6C9-8C01116DD248}"/>
                    </a:ext>
                  </a:extLst>
                </p14:cNvPr>
                <p14:cNvContentPartPr/>
                <p14:nvPr/>
              </p14:nvContentPartPr>
              <p14:xfrm>
                <a:off x="1273123" y="9141771"/>
                <a:ext cx="24120" cy="15840"/>
              </p14:xfrm>
            </p:contentPart>
          </mc:Choice>
          <mc:Fallback>
            <p:pic>
              <p:nvPicPr>
                <p:cNvPr id="1040" name="Ink 1039">
                  <a:extLst>
                    <a:ext uri="{FF2B5EF4-FFF2-40B4-BE49-F238E27FC236}">
                      <a16:creationId xmlns:a16="http://schemas.microsoft.com/office/drawing/2014/main" id="{C3333DE4-1293-ABBE-A6C9-8C01116DD248}"/>
                    </a:ext>
                  </a:extLst>
                </p:cNvPr>
                <p:cNvPicPr/>
                <p:nvPr/>
              </p:nvPicPr>
              <p:blipFill>
                <a:blip r:embed="rId1763"/>
                <a:stretch>
                  <a:fillRect/>
                </a:stretch>
              </p:blipFill>
              <p:spPr>
                <a:xfrm>
                  <a:off x="1255483" y="9124131"/>
                  <a:ext cx="59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64">
              <p14:nvContentPartPr>
                <p14:cNvPr id="1041" name="Ink 1040">
                  <a:extLst>
                    <a:ext uri="{FF2B5EF4-FFF2-40B4-BE49-F238E27FC236}">
                      <a16:creationId xmlns:a16="http://schemas.microsoft.com/office/drawing/2014/main" id="{74E42373-17CB-15B6-09E2-3325EB4D1FC8}"/>
                    </a:ext>
                  </a:extLst>
                </p14:cNvPr>
                <p14:cNvContentPartPr/>
                <p14:nvPr/>
              </p14:nvContentPartPr>
              <p14:xfrm>
                <a:off x="1298323" y="9156171"/>
                <a:ext cx="5040" cy="3240"/>
              </p14:xfrm>
            </p:contentPart>
          </mc:Choice>
          <mc:Fallback>
            <p:pic>
              <p:nvPicPr>
                <p:cNvPr id="1041" name="Ink 1040">
                  <a:extLst>
                    <a:ext uri="{FF2B5EF4-FFF2-40B4-BE49-F238E27FC236}">
                      <a16:creationId xmlns:a16="http://schemas.microsoft.com/office/drawing/2014/main" id="{74E42373-17CB-15B6-09E2-3325EB4D1FC8}"/>
                    </a:ext>
                  </a:extLst>
                </p:cNvPr>
                <p:cNvPicPr/>
                <p:nvPr/>
              </p:nvPicPr>
              <p:blipFill>
                <a:blip r:embed="rId1765"/>
                <a:stretch>
                  <a:fillRect/>
                </a:stretch>
              </p:blipFill>
              <p:spPr>
                <a:xfrm>
                  <a:off x="1280683" y="9138171"/>
                  <a:ext cx="40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766">
              <p14:nvContentPartPr>
                <p14:cNvPr id="1042" name="Ink 1041">
                  <a:extLst>
                    <a:ext uri="{FF2B5EF4-FFF2-40B4-BE49-F238E27FC236}">
                      <a16:creationId xmlns:a16="http://schemas.microsoft.com/office/drawing/2014/main" id="{A00F8BC7-A6B3-A1BD-9402-8644AF112136}"/>
                    </a:ext>
                  </a:extLst>
                </p14:cNvPr>
                <p14:cNvContentPartPr/>
                <p14:nvPr/>
              </p14:nvContentPartPr>
              <p14:xfrm>
                <a:off x="1238923" y="9196491"/>
                <a:ext cx="15840" cy="5040"/>
              </p14:xfrm>
            </p:contentPart>
          </mc:Choice>
          <mc:Fallback>
            <p:pic>
              <p:nvPicPr>
                <p:cNvPr id="1042" name="Ink 1041">
                  <a:extLst>
                    <a:ext uri="{FF2B5EF4-FFF2-40B4-BE49-F238E27FC236}">
                      <a16:creationId xmlns:a16="http://schemas.microsoft.com/office/drawing/2014/main" id="{A00F8BC7-A6B3-A1BD-9402-8644AF112136}"/>
                    </a:ext>
                  </a:extLst>
                </p:cNvPr>
                <p:cNvPicPr/>
                <p:nvPr/>
              </p:nvPicPr>
              <p:blipFill>
                <a:blip r:embed="rId1767"/>
                <a:stretch>
                  <a:fillRect/>
                </a:stretch>
              </p:blipFill>
              <p:spPr>
                <a:xfrm>
                  <a:off x="1220923" y="9178851"/>
                  <a:ext cx="51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768">
              <p14:nvContentPartPr>
                <p14:cNvPr id="1043" name="Ink 1042">
                  <a:extLst>
                    <a:ext uri="{FF2B5EF4-FFF2-40B4-BE49-F238E27FC236}">
                      <a16:creationId xmlns:a16="http://schemas.microsoft.com/office/drawing/2014/main" id="{985E27A5-CAC7-0F5F-FDA3-F23B143A2D57}"/>
                    </a:ext>
                  </a:extLst>
                </p14:cNvPr>
                <p14:cNvContentPartPr/>
                <p14:nvPr/>
              </p14:nvContentPartPr>
              <p14:xfrm>
                <a:off x="1263403" y="9187851"/>
                <a:ext cx="52560" cy="9000"/>
              </p14:xfrm>
            </p:contentPart>
          </mc:Choice>
          <mc:Fallback>
            <p:pic>
              <p:nvPicPr>
                <p:cNvPr id="1043" name="Ink 1042">
                  <a:extLst>
                    <a:ext uri="{FF2B5EF4-FFF2-40B4-BE49-F238E27FC236}">
                      <a16:creationId xmlns:a16="http://schemas.microsoft.com/office/drawing/2014/main" id="{985E27A5-CAC7-0F5F-FDA3-F23B143A2D57}"/>
                    </a:ext>
                  </a:extLst>
                </p:cNvPr>
                <p:cNvPicPr/>
                <p:nvPr/>
              </p:nvPicPr>
              <p:blipFill>
                <a:blip r:embed="rId1769"/>
                <a:stretch>
                  <a:fillRect/>
                </a:stretch>
              </p:blipFill>
              <p:spPr>
                <a:xfrm>
                  <a:off x="1245403" y="9169851"/>
                  <a:ext cx="882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770">
              <p14:nvContentPartPr>
                <p14:cNvPr id="1044" name="Ink 1043">
                  <a:extLst>
                    <a:ext uri="{FF2B5EF4-FFF2-40B4-BE49-F238E27FC236}">
                      <a16:creationId xmlns:a16="http://schemas.microsoft.com/office/drawing/2014/main" id="{53905C65-16EA-0608-3C2D-657CB3176EBE}"/>
                    </a:ext>
                  </a:extLst>
                </p14:cNvPr>
                <p14:cNvContentPartPr/>
                <p14:nvPr/>
              </p14:nvContentPartPr>
              <p14:xfrm>
                <a:off x="1296523" y="9122691"/>
                <a:ext cx="127080" cy="47880"/>
              </p14:xfrm>
            </p:contentPart>
          </mc:Choice>
          <mc:Fallback>
            <p:pic>
              <p:nvPicPr>
                <p:cNvPr id="1044" name="Ink 1043">
                  <a:extLst>
                    <a:ext uri="{FF2B5EF4-FFF2-40B4-BE49-F238E27FC236}">
                      <a16:creationId xmlns:a16="http://schemas.microsoft.com/office/drawing/2014/main" id="{53905C65-16EA-0608-3C2D-657CB3176EBE}"/>
                    </a:ext>
                  </a:extLst>
                </p:cNvPr>
                <p:cNvPicPr/>
                <p:nvPr/>
              </p:nvPicPr>
              <p:blipFill>
                <a:blip r:embed="rId1771"/>
                <a:stretch>
                  <a:fillRect/>
                </a:stretch>
              </p:blipFill>
              <p:spPr>
                <a:xfrm>
                  <a:off x="1278523" y="9105051"/>
                  <a:ext cx="162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772">
              <p14:nvContentPartPr>
                <p14:cNvPr id="1045" name="Ink 1044">
                  <a:extLst>
                    <a:ext uri="{FF2B5EF4-FFF2-40B4-BE49-F238E27FC236}">
                      <a16:creationId xmlns:a16="http://schemas.microsoft.com/office/drawing/2014/main" id="{2B0C67E2-8F3F-6C56-2314-8CD5D8D0E68E}"/>
                    </a:ext>
                  </a:extLst>
                </p14:cNvPr>
                <p14:cNvContentPartPr/>
                <p14:nvPr/>
              </p14:nvContentPartPr>
              <p14:xfrm>
                <a:off x="1295083" y="9132051"/>
                <a:ext cx="96840" cy="37800"/>
              </p14:xfrm>
            </p:contentPart>
          </mc:Choice>
          <mc:Fallback>
            <p:pic>
              <p:nvPicPr>
                <p:cNvPr id="1045" name="Ink 1044">
                  <a:extLst>
                    <a:ext uri="{FF2B5EF4-FFF2-40B4-BE49-F238E27FC236}">
                      <a16:creationId xmlns:a16="http://schemas.microsoft.com/office/drawing/2014/main" id="{2B0C67E2-8F3F-6C56-2314-8CD5D8D0E68E}"/>
                    </a:ext>
                  </a:extLst>
                </p:cNvPr>
                <p:cNvPicPr/>
                <p:nvPr/>
              </p:nvPicPr>
              <p:blipFill>
                <a:blip r:embed="rId1773"/>
                <a:stretch>
                  <a:fillRect/>
                </a:stretch>
              </p:blipFill>
              <p:spPr>
                <a:xfrm>
                  <a:off x="1277083" y="9114051"/>
                  <a:ext cx="13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774">
              <p14:nvContentPartPr>
                <p14:cNvPr id="1046" name="Ink 1045">
                  <a:extLst>
                    <a:ext uri="{FF2B5EF4-FFF2-40B4-BE49-F238E27FC236}">
                      <a16:creationId xmlns:a16="http://schemas.microsoft.com/office/drawing/2014/main" id="{D171BFEB-55B4-6702-72A9-7132F7366E61}"/>
                    </a:ext>
                  </a:extLst>
                </p14:cNvPr>
                <p14:cNvContentPartPr/>
                <p14:nvPr/>
              </p14:nvContentPartPr>
              <p14:xfrm>
                <a:off x="1304083" y="9172731"/>
                <a:ext cx="66600" cy="31320"/>
              </p14:xfrm>
            </p:contentPart>
          </mc:Choice>
          <mc:Fallback>
            <p:pic>
              <p:nvPicPr>
                <p:cNvPr id="1046" name="Ink 1045">
                  <a:extLst>
                    <a:ext uri="{FF2B5EF4-FFF2-40B4-BE49-F238E27FC236}">
                      <a16:creationId xmlns:a16="http://schemas.microsoft.com/office/drawing/2014/main" id="{D171BFEB-55B4-6702-72A9-7132F7366E61}"/>
                    </a:ext>
                  </a:extLst>
                </p:cNvPr>
                <p:cNvPicPr/>
                <p:nvPr/>
              </p:nvPicPr>
              <p:blipFill>
                <a:blip r:embed="rId1775"/>
                <a:stretch>
                  <a:fillRect/>
                </a:stretch>
              </p:blipFill>
              <p:spPr>
                <a:xfrm>
                  <a:off x="1286083" y="9155091"/>
                  <a:ext cx="1022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776">
              <p14:nvContentPartPr>
                <p14:cNvPr id="1047" name="Ink 1046">
                  <a:extLst>
                    <a:ext uri="{FF2B5EF4-FFF2-40B4-BE49-F238E27FC236}">
                      <a16:creationId xmlns:a16="http://schemas.microsoft.com/office/drawing/2014/main" id="{96F816D0-38FF-C809-E19A-8E62B7A79CDE}"/>
                    </a:ext>
                  </a:extLst>
                </p14:cNvPr>
                <p14:cNvContentPartPr/>
                <p14:nvPr/>
              </p14:nvContentPartPr>
              <p14:xfrm>
                <a:off x="1252603" y="9208371"/>
                <a:ext cx="58320" cy="20880"/>
              </p14:xfrm>
            </p:contentPart>
          </mc:Choice>
          <mc:Fallback>
            <p:pic>
              <p:nvPicPr>
                <p:cNvPr id="1047" name="Ink 1046">
                  <a:extLst>
                    <a:ext uri="{FF2B5EF4-FFF2-40B4-BE49-F238E27FC236}">
                      <a16:creationId xmlns:a16="http://schemas.microsoft.com/office/drawing/2014/main" id="{96F816D0-38FF-C809-E19A-8E62B7A79CDE}"/>
                    </a:ext>
                  </a:extLst>
                </p:cNvPr>
                <p:cNvPicPr/>
                <p:nvPr/>
              </p:nvPicPr>
              <p:blipFill>
                <a:blip r:embed="rId1777"/>
                <a:stretch>
                  <a:fillRect/>
                </a:stretch>
              </p:blipFill>
              <p:spPr>
                <a:xfrm>
                  <a:off x="1234963" y="9190371"/>
                  <a:ext cx="939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778">
              <p14:nvContentPartPr>
                <p14:cNvPr id="1048" name="Ink 1047">
                  <a:extLst>
                    <a:ext uri="{FF2B5EF4-FFF2-40B4-BE49-F238E27FC236}">
                      <a16:creationId xmlns:a16="http://schemas.microsoft.com/office/drawing/2014/main" id="{FBBD4B87-CCD5-ECBD-B0E7-C995AA02369C}"/>
                    </a:ext>
                  </a:extLst>
                </p14:cNvPr>
                <p14:cNvContentPartPr/>
                <p14:nvPr/>
              </p14:nvContentPartPr>
              <p14:xfrm>
                <a:off x="1289323" y="9229611"/>
                <a:ext cx="48960" cy="12240"/>
              </p14:xfrm>
            </p:contentPart>
          </mc:Choice>
          <mc:Fallback>
            <p:pic>
              <p:nvPicPr>
                <p:cNvPr id="1048" name="Ink 1047">
                  <a:extLst>
                    <a:ext uri="{FF2B5EF4-FFF2-40B4-BE49-F238E27FC236}">
                      <a16:creationId xmlns:a16="http://schemas.microsoft.com/office/drawing/2014/main" id="{FBBD4B87-CCD5-ECBD-B0E7-C995AA02369C}"/>
                    </a:ext>
                  </a:extLst>
                </p:cNvPr>
                <p:cNvPicPr/>
                <p:nvPr/>
              </p:nvPicPr>
              <p:blipFill>
                <a:blip r:embed="rId1779"/>
                <a:stretch>
                  <a:fillRect/>
                </a:stretch>
              </p:blipFill>
              <p:spPr>
                <a:xfrm>
                  <a:off x="1271323" y="9211611"/>
                  <a:ext cx="846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780">
              <p14:nvContentPartPr>
                <p14:cNvPr id="1049" name="Ink 1048">
                  <a:extLst>
                    <a:ext uri="{FF2B5EF4-FFF2-40B4-BE49-F238E27FC236}">
                      <a16:creationId xmlns:a16="http://schemas.microsoft.com/office/drawing/2014/main" id="{50FD9EA9-00EA-D9F3-998C-6CC14BD62DBE}"/>
                    </a:ext>
                  </a:extLst>
                </p14:cNvPr>
                <p14:cNvContentPartPr/>
                <p14:nvPr/>
              </p14:nvContentPartPr>
              <p14:xfrm>
                <a:off x="1247563" y="9281811"/>
                <a:ext cx="7920" cy="11160"/>
              </p14:xfrm>
            </p:contentPart>
          </mc:Choice>
          <mc:Fallback>
            <p:pic>
              <p:nvPicPr>
                <p:cNvPr id="1049" name="Ink 1048">
                  <a:extLst>
                    <a:ext uri="{FF2B5EF4-FFF2-40B4-BE49-F238E27FC236}">
                      <a16:creationId xmlns:a16="http://schemas.microsoft.com/office/drawing/2014/main" id="{50FD9EA9-00EA-D9F3-998C-6CC14BD62DBE}"/>
                    </a:ext>
                  </a:extLst>
                </p:cNvPr>
                <p:cNvPicPr/>
                <p:nvPr/>
              </p:nvPicPr>
              <p:blipFill>
                <a:blip r:embed="rId1781"/>
                <a:stretch>
                  <a:fillRect/>
                </a:stretch>
              </p:blipFill>
              <p:spPr>
                <a:xfrm>
                  <a:off x="1229563" y="9263811"/>
                  <a:ext cx="435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82">
              <p14:nvContentPartPr>
                <p14:cNvPr id="1050" name="Ink 1049">
                  <a:extLst>
                    <a:ext uri="{FF2B5EF4-FFF2-40B4-BE49-F238E27FC236}">
                      <a16:creationId xmlns:a16="http://schemas.microsoft.com/office/drawing/2014/main" id="{369ADD7C-6B13-762A-1765-CB12009E57A4}"/>
                    </a:ext>
                  </a:extLst>
                </p14:cNvPr>
                <p14:cNvContentPartPr/>
                <p14:nvPr/>
              </p14:nvContentPartPr>
              <p14:xfrm>
                <a:off x="1329283" y="9279651"/>
                <a:ext cx="11880" cy="2520"/>
              </p14:xfrm>
            </p:contentPart>
          </mc:Choice>
          <mc:Fallback>
            <p:pic>
              <p:nvPicPr>
                <p:cNvPr id="1050" name="Ink 1049">
                  <a:extLst>
                    <a:ext uri="{FF2B5EF4-FFF2-40B4-BE49-F238E27FC236}">
                      <a16:creationId xmlns:a16="http://schemas.microsoft.com/office/drawing/2014/main" id="{369ADD7C-6B13-762A-1765-CB12009E57A4}"/>
                    </a:ext>
                  </a:extLst>
                </p:cNvPr>
                <p:cNvPicPr/>
                <p:nvPr/>
              </p:nvPicPr>
              <p:blipFill>
                <a:blip r:embed="rId1783"/>
                <a:stretch>
                  <a:fillRect/>
                </a:stretch>
              </p:blipFill>
              <p:spPr>
                <a:xfrm>
                  <a:off x="1311643" y="9261651"/>
                  <a:ext cx="47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784">
              <p14:nvContentPartPr>
                <p14:cNvPr id="1051" name="Ink 1050">
                  <a:extLst>
                    <a:ext uri="{FF2B5EF4-FFF2-40B4-BE49-F238E27FC236}">
                      <a16:creationId xmlns:a16="http://schemas.microsoft.com/office/drawing/2014/main" id="{95997809-8615-7A5B-5498-3E194F4F4A18}"/>
                    </a:ext>
                  </a:extLst>
                </p14:cNvPr>
                <p14:cNvContentPartPr/>
                <p14:nvPr/>
              </p14:nvContentPartPr>
              <p14:xfrm>
                <a:off x="1258363" y="9260211"/>
                <a:ext cx="145800" cy="56160"/>
              </p14:xfrm>
            </p:contentPart>
          </mc:Choice>
          <mc:Fallback>
            <p:pic>
              <p:nvPicPr>
                <p:cNvPr id="1051" name="Ink 1050">
                  <a:extLst>
                    <a:ext uri="{FF2B5EF4-FFF2-40B4-BE49-F238E27FC236}">
                      <a16:creationId xmlns:a16="http://schemas.microsoft.com/office/drawing/2014/main" id="{95997809-8615-7A5B-5498-3E194F4F4A18}"/>
                    </a:ext>
                  </a:extLst>
                </p:cNvPr>
                <p:cNvPicPr/>
                <p:nvPr/>
              </p:nvPicPr>
              <p:blipFill>
                <a:blip r:embed="rId1785"/>
                <a:stretch>
                  <a:fillRect/>
                </a:stretch>
              </p:blipFill>
              <p:spPr>
                <a:xfrm>
                  <a:off x="1240723" y="9242211"/>
                  <a:ext cx="181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786">
              <p14:nvContentPartPr>
                <p14:cNvPr id="1052" name="Ink 1051">
                  <a:extLst>
                    <a:ext uri="{FF2B5EF4-FFF2-40B4-BE49-F238E27FC236}">
                      <a16:creationId xmlns:a16="http://schemas.microsoft.com/office/drawing/2014/main" id="{1B79B303-C0AC-A4DD-699B-5A2D0C96205F}"/>
                    </a:ext>
                  </a:extLst>
                </p14:cNvPr>
                <p14:cNvContentPartPr/>
                <p14:nvPr/>
              </p14:nvContentPartPr>
              <p14:xfrm>
                <a:off x="1267363" y="9265251"/>
                <a:ext cx="175320" cy="66600"/>
              </p14:xfrm>
            </p:contentPart>
          </mc:Choice>
          <mc:Fallback>
            <p:pic>
              <p:nvPicPr>
                <p:cNvPr id="1052" name="Ink 1051">
                  <a:extLst>
                    <a:ext uri="{FF2B5EF4-FFF2-40B4-BE49-F238E27FC236}">
                      <a16:creationId xmlns:a16="http://schemas.microsoft.com/office/drawing/2014/main" id="{1B79B303-C0AC-A4DD-699B-5A2D0C96205F}"/>
                    </a:ext>
                  </a:extLst>
                </p:cNvPr>
                <p:cNvPicPr/>
                <p:nvPr/>
              </p:nvPicPr>
              <p:blipFill>
                <a:blip r:embed="rId1787"/>
                <a:stretch>
                  <a:fillRect/>
                </a:stretch>
              </p:blipFill>
              <p:spPr>
                <a:xfrm>
                  <a:off x="1249363" y="9247611"/>
                  <a:ext cx="2109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788">
              <p14:nvContentPartPr>
                <p14:cNvPr id="1053" name="Ink 1052">
                  <a:extLst>
                    <a:ext uri="{FF2B5EF4-FFF2-40B4-BE49-F238E27FC236}">
                      <a16:creationId xmlns:a16="http://schemas.microsoft.com/office/drawing/2014/main" id="{8BCE8100-CC84-CE64-2F33-07608F943F05}"/>
                    </a:ext>
                  </a:extLst>
                </p14:cNvPr>
                <p14:cNvContentPartPr/>
                <p14:nvPr/>
              </p14:nvContentPartPr>
              <p14:xfrm>
                <a:off x="1257643" y="9279651"/>
                <a:ext cx="121680" cy="46080"/>
              </p14:xfrm>
            </p:contentPart>
          </mc:Choice>
          <mc:Fallback>
            <p:pic>
              <p:nvPicPr>
                <p:cNvPr id="1053" name="Ink 1052">
                  <a:extLst>
                    <a:ext uri="{FF2B5EF4-FFF2-40B4-BE49-F238E27FC236}">
                      <a16:creationId xmlns:a16="http://schemas.microsoft.com/office/drawing/2014/main" id="{8BCE8100-CC84-CE64-2F33-07608F943F05}"/>
                    </a:ext>
                  </a:extLst>
                </p:cNvPr>
                <p:cNvPicPr/>
                <p:nvPr/>
              </p:nvPicPr>
              <p:blipFill>
                <a:blip r:embed="rId1789"/>
                <a:stretch>
                  <a:fillRect/>
                </a:stretch>
              </p:blipFill>
              <p:spPr>
                <a:xfrm>
                  <a:off x="1239643" y="9261651"/>
                  <a:ext cx="157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790">
              <p14:nvContentPartPr>
                <p14:cNvPr id="1054" name="Ink 1053">
                  <a:extLst>
                    <a:ext uri="{FF2B5EF4-FFF2-40B4-BE49-F238E27FC236}">
                      <a16:creationId xmlns:a16="http://schemas.microsoft.com/office/drawing/2014/main" id="{623EB117-BFCE-C6AC-A25E-9D3C3FB1F9CD}"/>
                    </a:ext>
                  </a:extLst>
                </p14:cNvPr>
                <p14:cNvContentPartPr/>
                <p14:nvPr/>
              </p14:nvContentPartPr>
              <p14:xfrm>
                <a:off x="1458523" y="9227091"/>
                <a:ext cx="45000" cy="11880"/>
              </p14:xfrm>
            </p:contentPart>
          </mc:Choice>
          <mc:Fallback>
            <p:pic>
              <p:nvPicPr>
                <p:cNvPr id="1054" name="Ink 1053">
                  <a:extLst>
                    <a:ext uri="{FF2B5EF4-FFF2-40B4-BE49-F238E27FC236}">
                      <a16:creationId xmlns:a16="http://schemas.microsoft.com/office/drawing/2014/main" id="{623EB117-BFCE-C6AC-A25E-9D3C3FB1F9CD}"/>
                    </a:ext>
                  </a:extLst>
                </p:cNvPr>
                <p:cNvPicPr/>
                <p:nvPr/>
              </p:nvPicPr>
              <p:blipFill>
                <a:blip r:embed="rId1791"/>
                <a:stretch>
                  <a:fillRect/>
                </a:stretch>
              </p:blipFill>
              <p:spPr>
                <a:xfrm>
                  <a:off x="1440523" y="9209451"/>
                  <a:ext cx="806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792">
              <p14:nvContentPartPr>
                <p14:cNvPr id="1056" name="Ink 1055">
                  <a:extLst>
                    <a:ext uri="{FF2B5EF4-FFF2-40B4-BE49-F238E27FC236}">
                      <a16:creationId xmlns:a16="http://schemas.microsoft.com/office/drawing/2014/main" id="{3F3E1DAA-E0F6-9E7A-95B6-0CE8A7E974C1}"/>
                    </a:ext>
                  </a:extLst>
                </p14:cNvPr>
                <p14:cNvContentPartPr/>
                <p14:nvPr/>
              </p14:nvContentPartPr>
              <p14:xfrm>
                <a:off x="791083" y="9116571"/>
                <a:ext cx="401040" cy="5760"/>
              </p14:xfrm>
            </p:contentPart>
          </mc:Choice>
          <mc:Fallback>
            <p:pic>
              <p:nvPicPr>
                <p:cNvPr id="1056" name="Ink 1055">
                  <a:extLst>
                    <a:ext uri="{FF2B5EF4-FFF2-40B4-BE49-F238E27FC236}">
                      <a16:creationId xmlns:a16="http://schemas.microsoft.com/office/drawing/2014/main" id="{3F3E1DAA-E0F6-9E7A-95B6-0CE8A7E974C1}"/>
                    </a:ext>
                  </a:extLst>
                </p:cNvPr>
                <p:cNvPicPr/>
                <p:nvPr/>
              </p:nvPicPr>
              <p:blipFill>
                <a:blip r:embed="rId1793"/>
                <a:stretch>
                  <a:fillRect/>
                </a:stretch>
              </p:blipFill>
              <p:spPr>
                <a:xfrm>
                  <a:off x="773443" y="9098931"/>
                  <a:ext cx="436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794">
              <p14:nvContentPartPr>
                <p14:cNvPr id="1057" name="Ink 1056">
                  <a:extLst>
                    <a:ext uri="{FF2B5EF4-FFF2-40B4-BE49-F238E27FC236}">
                      <a16:creationId xmlns:a16="http://schemas.microsoft.com/office/drawing/2014/main" id="{2396AAF7-C676-5F5B-A937-E21C2C3231A3}"/>
                    </a:ext>
                  </a:extLst>
                </p14:cNvPr>
                <p14:cNvContentPartPr/>
                <p14:nvPr/>
              </p14:nvContentPartPr>
              <p14:xfrm>
                <a:off x="965683" y="9115131"/>
                <a:ext cx="189000" cy="5760"/>
              </p14:xfrm>
            </p:contentPart>
          </mc:Choice>
          <mc:Fallback>
            <p:pic>
              <p:nvPicPr>
                <p:cNvPr id="1057" name="Ink 1056">
                  <a:extLst>
                    <a:ext uri="{FF2B5EF4-FFF2-40B4-BE49-F238E27FC236}">
                      <a16:creationId xmlns:a16="http://schemas.microsoft.com/office/drawing/2014/main" id="{2396AAF7-C676-5F5B-A937-E21C2C3231A3}"/>
                    </a:ext>
                  </a:extLst>
                </p:cNvPr>
                <p:cNvPicPr/>
                <p:nvPr/>
              </p:nvPicPr>
              <p:blipFill>
                <a:blip r:embed="rId1795"/>
                <a:stretch>
                  <a:fillRect/>
                </a:stretch>
              </p:blipFill>
              <p:spPr>
                <a:xfrm>
                  <a:off x="947683" y="9097131"/>
                  <a:ext cx="2246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796">
              <p14:nvContentPartPr>
                <p14:cNvPr id="1058" name="Ink 1057">
                  <a:extLst>
                    <a:ext uri="{FF2B5EF4-FFF2-40B4-BE49-F238E27FC236}">
                      <a16:creationId xmlns:a16="http://schemas.microsoft.com/office/drawing/2014/main" id="{D82F75CA-E676-7FD4-7EE2-70EADE42C142}"/>
                    </a:ext>
                  </a:extLst>
                </p14:cNvPr>
                <p14:cNvContentPartPr/>
                <p14:nvPr/>
              </p14:nvContentPartPr>
              <p14:xfrm>
                <a:off x="1159003" y="9149691"/>
                <a:ext cx="10440" cy="1800"/>
              </p14:xfrm>
            </p:contentPart>
          </mc:Choice>
          <mc:Fallback>
            <p:pic>
              <p:nvPicPr>
                <p:cNvPr id="1058" name="Ink 1057">
                  <a:extLst>
                    <a:ext uri="{FF2B5EF4-FFF2-40B4-BE49-F238E27FC236}">
                      <a16:creationId xmlns:a16="http://schemas.microsoft.com/office/drawing/2014/main" id="{D82F75CA-E676-7FD4-7EE2-70EADE42C142}"/>
                    </a:ext>
                  </a:extLst>
                </p:cNvPr>
                <p:cNvPicPr/>
                <p:nvPr/>
              </p:nvPicPr>
              <p:blipFill>
                <a:blip r:embed="rId1797"/>
                <a:stretch>
                  <a:fillRect/>
                </a:stretch>
              </p:blipFill>
              <p:spPr>
                <a:xfrm>
                  <a:off x="1141363" y="9132051"/>
                  <a:ext cx="46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798">
              <p14:nvContentPartPr>
                <p14:cNvPr id="1059" name="Ink 1058">
                  <a:extLst>
                    <a:ext uri="{FF2B5EF4-FFF2-40B4-BE49-F238E27FC236}">
                      <a16:creationId xmlns:a16="http://schemas.microsoft.com/office/drawing/2014/main" id="{B0510770-08E0-7B6C-469A-A310902D8D4A}"/>
                    </a:ext>
                  </a:extLst>
                </p14:cNvPr>
                <p14:cNvContentPartPr/>
                <p14:nvPr/>
              </p14:nvContentPartPr>
              <p14:xfrm>
                <a:off x="1152523" y="9155451"/>
                <a:ext cx="39600" cy="3240"/>
              </p14:xfrm>
            </p:contentPart>
          </mc:Choice>
          <mc:Fallback>
            <p:pic>
              <p:nvPicPr>
                <p:cNvPr id="1059" name="Ink 1058">
                  <a:extLst>
                    <a:ext uri="{FF2B5EF4-FFF2-40B4-BE49-F238E27FC236}">
                      <a16:creationId xmlns:a16="http://schemas.microsoft.com/office/drawing/2014/main" id="{B0510770-08E0-7B6C-469A-A310902D8D4A}"/>
                    </a:ext>
                  </a:extLst>
                </p:cNvPr>
                <p:cNvPicPr/>
                <p:nvPr/>
              </p:nvPicPr>
              <p:blipFill>
                <a:blip r:embed="rId1799"/>
                <a:stretch>
                  <a:fillRect/>
                </a:stretch>
              </p:blipFill>
              <p:spPr>
                <a:xfrm>
                  <a:off x="1134883" y="9137451"/>
                  <a:ext cx="752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00">
              <p14:nvContentPartPr>
                <p14:cNvPr id="1060" name="Ink 1059">
                  <a:extLst>
                    <a:ext uri="{FF2B5EF4-FFF2-40B4-BE49-F238E27FC236}">
                      <a16:creationId xmlns:a16="http://schemas.microsoft.com/office/drawing/2014/main" id="{9D6BD28B-176B-B947-5AFA-AA87D3456E3D}"/>
                    </a:ext>
                  </a:extLst>
                </p14:cNvPr>
                <p14:cNvContentPartPr/>
                <p14:nvPr/>
              </p14:nvContentPartPr>
              <p14:xfrm>
                <a:off x="1074043" y="9166971"/>
                <a:ext cx="99360" cy="10440"/>
              </p14:xfrm>
            </p:contentPart>
          </mc:Choice>
          <mc:Fallback>
            <p:pic>
              <p:nvPicPr>
                <p:cNvPr id="1060" name="Ink 1059">
                  <a:extLst>
                    <a:ext uri="{FF2B5EF4-FFF2-40B4-BE49-F238E27FC236}">
                      <a16:creationId xmlns:a16="http://schemas.microsoft.com/office/drawing/2014/main" id="{9D6BD28B-176B-B947-5AFA-AA87D3456E3D}"/>
                    </a:ext>
                  </a:extLst>
                </p:cNvPr>
                <p:cNvPicPr/>
                <p:nvPr/>
              </p:nvPicPr>
              <p:blipFill>
                <a:blip r:embed="rId1801"/>
                <a:stretch>
                  <a:fillRect/>
                </a:stretch>
              </p:blipFill>
              <p:spPr>
                <a:xfrm>
                  <a:off x="1056043" y="9149331"/>
                  <a:ext cx="1350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802">
              <p14:nvContentPartPr>
                <p14:cNvPr id="1061" name="Ink 1060">
                  <a:extLst>
                    <a:ext uri="{FF2B5EF4-FFF2-40B4-BE49-F238E27FC236}">
                      <a16:creationId xmlns:a16="http://schemas.microsoft.com/office/drawing/2014/main" id="{CCFEF51E-6FB5-1EA3-13FD-DA27363016BE}"/>
                    </a:ext>
                  </a:extLst>
                </p14:cNvPr>
                <p14:cNvContentPartPr/>
                <p14:nvPr/>
              </p14:nvContentPartPr>
              <p14:xfrm>
                <a:off x="862363" y="9186771"/>
                <a:ext cx="153000" cy="4320"/>
              </p14:xfrm>
            </p:contentPart>
          </mc:Choice>
          <mc:Fallback>
            <p:pic>
              <p:nvPicPr>
                <p:cNvPr id="1061" name="Ink 1060">
                  <a:extLst>
                    <a:ext uri="{FF2B5EF4-FFF2-40B4-BE49-F238E27FC236}">
                      <a16:creationId xmlns:a16="http://schemas.microsoft.com/office/drawing/2014/main" id="{CCFEF51E-6FB5-1EA3-13FD-DA27363016BE}"/>
                    </a:ext>
                  </a:extLst>
                </p:cNvPr>
                <p:cNvPicPr/>
                <p:nvPr/>
              </p:nvPicPr>
              <p:blipFill>
                <a:blip r:embed="rId1803"/>
                <a:stretch>
                  <a:fillRect/>
                </a:stretch>
              </p:blipFill>
              <p:spPr>
                <a:xfrm>
                  <a:off x="844723" y="9168771"/>
                  <a:ext cx="1886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804">
              <p14:nvContentPartPr>
                <p14:cNvPr id="1062" name="Ink 1061">
                  <a:extLst>
                    <a:ext uri="{FF2B5EF4-FFF2-40B4-BE49-F238E27FC236}">
                      <a16:creationId xmlns:a16="http://schemas.microsoft.com/office/drawing/2014/main" id="{399E45E6-400C-4F79-4EA2-13310F12E367}"/>
                    </a:ext>
                  </a:extLst>
                </p14:cNvPr>
                <p14:cNvContentPartPr/>
                <p14:nvPr/>
              </p14:nvContentPartPr>
              <p14:xfrm>
                <a:off x="856603" y="9193251"/>
                <a:ext cx="34200" cy="6480"/>
              </p14:xfrm>
            </p:contentPart>
          </mc:Choice>
          <mc:Fallback>
            <p:pic>
              <p:nvPicPr>
                <p:cNvPr id="1062" name="Ink 1061">
                  <a:extLst>
                    <a:ext uri="{FF2B5EF4-FFF2-40B4-BE49-F238E27FC236}">
                      <a16:creationId xmlns:a16="http://schemas.microsoft.com/office/drawing/2014/main" id="{399E45E6-400C-4F79-4EA2-13310F12E367}"/>
                    </a:ext>
                  </a:extLst>
                </p:cNvPr>
                <p:cNvPicPr/>
                <p:nvPr/>
              </p:nvPicPr>
              <p:blipFill>
                <a:blip r:embed="rId1805"/>
                <a:stretch>
                  <a:fillRect/>
                </a:stretch>
              </p:blipFill>
              <p:spPr>
                <a:xfrm>
                  <a:off x="838963" y="9175611"/>
                  <a:ext cx="69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806">
              <p14:nvContentPartPr>
                <p14:cNvPr id="1063" name="Ink 1062">
                  <a:extLst>
                    <a:ext uri="{FF2B5EF4-FFF2-40B4-BE49-F238E27FC236}">
                      <a16:creationId xmlns:a16="http://schemas.microsoft.com/office/drawing/2014/main" id="{CBE78BF5-F285-15DA-A247-B9EE6D5945B6}"/>
                    </a:ext>
                  </a:extLst>
                </p14:cNvPr>
                <p14:cNvContentPartPr/>
                <p14:nvPr/>
              </p14:nvContentPartPr>
              <p14:xfrm>
                <a:off x="1107523" y="9193611"/>
                <a:ext cx="63360" cy="9360"/>
              </p14:xfrm>
            </p:contentPart>
          </mc:Choice>
          <mc:Fallback>
            <p:pic>
              <p:nvPicPr>
                <p:cNvPr id="1063" name="Ink 1062">
                  <a:extLst>
                    <a:ext uri="{FF2B5EF4-FFF2-40B4-BE49-F238E27FC236}">
                      <a16:creationId xmlns:a16="http://schemas.microsoft.com/office/drawing/2014/main" id="{CBE78BF5-F285-15DA-A247-B9EE6D5945B6}"/>
                    </a:ext>
                  </a:extLst>
                </p:cNvPr>
                <p:cNvPicPr/>
                <p:nvPr/>
              </p:nvPicPr>
              <p:blipFill>
                <a:blip r:embed="rId1807"/>
                <a:stretch>
                  <a:fillRect/>
                </a:stretch>
              </p:blipFill>
              <p:spPr>
                <a:xfrm>
                  <a:off x="1089883" y="9175971"/>
                  <a:ext cx="99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808">
              <p14:nvContentPartPr>
                <p14:cNvPr id="1064" name="Ink 1063">
                  <a:extLst>
                    <a:ext uri="{FF2B5EF4-FFF2-40B4-BE49-F238E27FC236}">
                      <a16:creationId xmlns:a16="http://schemas.microsoft.com/office/drawing/2014/main" id="{B369DED2-F147-7E50-2560-5D3FC623832E}"/>
                    </a:ext>
                  </a:extLst>
                </p14:cNvPr>
                <p14:cNvContentPartPr/>
                <p14:nvPr/>
              </p14:nvContentPartPr>
              <p14:xfrm>
                <a:off x="1125163" y="9214131"/>
                <a:ext cx="33480" cy="1440"/>
              </p14:xfrm>
            </p:contentPart>
          </mc:Choice>
          <mc:Fallback>
            <p:pic>
              <p:nvPicPr>
                <p:cNvPr id="1064" name="Ink 1063">
                  <a:extLst>
                    <a:ext uri="{FF2B5EF4-FFF2-40B4-BE49-F238E27FC236}">
                      <a16:creationId xmlns:a16="http://schemas.microsoft.com/office/drawing/2014/main" id="{B369DED2-F147-7E50-2560-5D3FC623832E}"/>
                    </a:ext>
                  </a:extLst>
                </p:cNvPr>
                <p:cNvPicPr/>
                <p:nvPr/>
              </p:nvPicPr>
              <p:blipFill>
                <a:blip r:embed="rId1809"/>
                <a:stretch>
                  <a:fillRect/>
                </a:stretch>
              </p:blipFill>
              <p:spPr>
                <a:xfrm>
                  <a:off x="1107523" y="9196131"/>
                  <a:ext cx="69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810">
              <p14:nvContentPartPr>
                <p14:cNvPr id="1065" name="Ink 1064">
                  <a:extLst>
                    <a:ext uri="{FF2B5EF4-FFF2-40B4-BE49-F238E27FC236}">
                      <a16:creationId xmlns:a16="http://schemas.microsoft.com/office/drawing/2014/main" id="{C5F07660-2742-B9F3-AF9A-78FCBE7A7321}"/>
                    </a:ext>
                  </a:extLst>
                </p14:cNvPr>
                <p14:cNvContentPartPr/>
                <p14:nvPr/>
              </p14:nvContentPartPr>
              <p14:xfrm>
                <a:off x="1117963" y="9211251"/>
                <a:ext cx="34200" cy="7200"/>
              </p14:xfrm>
            </p:contentPart>
          </mc:Choice>
          <mc:Fallback>
            <p:pic>
              <p:nvPicPr>
                <p:cNvPr id="1065" name="Ink 1064">
                  <a:extLst>
                    <a:ext uri="{FF2B5EF4-FFF2-40B4-BE49-F238E27FC236}">
                      <a16:creationId xmlns:a16="http://schemas.microsoft.com/office/drawing/2014/main" id="{C5F07660-2742-B9F3-AF9A-78FCBE7A7321}"/>
                    </a:ext>
                  </a:extLst>
                </p:cNvPr>
                <p:cNvPicPr/>
                <p:nvPr/>
              </p:nvPicPr>
              <p:blipFill>
                <a:blip r:embed="rId1811"/>
                <a:stretch>
                  <a:fillRect/>
                </a:stretch>
              </p:blipFill>
              <p:spPr>
                <a:xfrm>
                  <a:off x="1099963" y="9193251"/>
                  <a:ext cx="69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12">
              <p14:nvContentPartPr>
                <p14:cNvPr id="1066" name="Ink 1065">
                  <a:extLst>
                    <a:ext uri="{FF2B5EF4-FFF2-40B4-BE49-F238E27FC236}">
                      <a16:creationId xmlns:a16="http://schemas.microsoft.com/office/drawing/2014/main" id="{89DD5336-630C-96EF-AD00-DCEC88FA2E61}"/>
                    </a:ext>
                  </a:extLst>
                </p14:cNvPr>
                <p14:cNvContentPartPr/>
                <p14:nvPr/>
              </p14:nvContentPartPr>
              <p14:xfrm>
                <a:off x="1108243" y="9229971"/>
                <a:ext cx="20520" cy="13680"/>
              </p14:xfrm>
            </p:contentPart>
          </mc:Choice>
          <mc:Fallback>
            <p:pic>
              <p:nvPicPr>
                <p:cNvPr id="1066" name="Ink 1065">
                  <a:extLst>
                    <a:ext uri="{FF2B5EF4-FFF2-40B4-BE49-F238E27FC236}">
                      <a16:creationId xmlns:a16="http://schemas.microsoft.com/office/drawing/2014/main" id="{89DD5336-630C-96EF-AD00-DCEC88FA2E61}"/>
                    </a:ext>
                  </a:extLst>
                </p:cNvPr>
                <p:cNvPicPr/>
                <p:nvPr/>
              </p:nvPicPr>
              <p:blipFill>
                <a:blip r:embed="rId1813"/>
                <a:stretch>
                  <a:fillRect/>
                </a:stretch>
              </p:blipFill>
              <p:spPr>
                <a:xfrm>
                  <a:off x="1090603" y="9211971"/>
                  <a:ext cx="56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814">
              <p14:nvContentPartPr>
                <p14:cNvPr id="1067" name="Ink 1066">
                  <a:extLst>
                    <a:ext uri="{FF2B5EF4-FFF2-40B4-BE49-F238E27FC236}">
                      <a16:creationId xmlns:a16="http://schemas.microsoft.com/office/drawing/2014/main" id="{FCDCB062-49F3-BF82-5082-70D9A86655CD}"/>
                    </a:ext>
                  </a:extLst>
                </p14:cNvPr>
                <p14:cNvContentPartPr/>
                <p14:nvPr/>
              </p14:nvContentPartPr>
              <p14:xfrm>
                <a:off x="1144243" y="9256251"/>
                <a:ext cx="46440" cy="9720"/>
              </p14:xfrm>
            </p:contentPart>
          </mc:Choice>
          <mc:Fallback>
            <p:pic>
              <p:nvPicPr>
                <p:cNvPr id="1067" name="Ink 1066">
                  <a:extLst>
                    <a:ext uri="{FF2B5EF4-FFF2-40B4-BE49-F238E27FC236}">
                      <a16:creationId xmlns:a16="http://schemas.microsoft.com/office/drawing/2014/main" id="{FCDCB062-49F3-BF82-5082-70D9A86655CD}"/>
                    </a:ext>
                  </a:extLst>
                </p:cNvPr>
                <p:cNvPicPr/>
                <p:nvPr/>
              </p:nvPicPr>
              <p:blipFill>
                <a:blip r:embed="rId1815"/>
                <a:stretch>
                  <a:fillRect/>
                </a:stretch>
              </p:blipFill>
              <p:spPr>
                <a:xfrm>
                  <a:off x="1126243" y="9238251"/>
                  <a:ext cx="820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816">
              <p14:nvContentPartPr>
                <p14:cNvPr id="1068" name="Ink 1067">
                  <a:extLst>
                    <a:ext uri="{FF2B5EF4-FFF2-40B4-BE49-F238E27FC236}">
                      <a16:creationId xmlns:a16="http://schemas.microsoft.com/office/drawing/2014/main" id="{DFEA5A00-335C-11F6-FD18-1CCEDEAAB76E}"/>
                    </a:ext>
                  </a:extLst>
                </p14:cNvPr>
                <p14:cNvContentPartPr/>
                <p14:nvPr/>
              </p14:nvContentPartPr>
              <p14:xfrm>
                <a:off x="1156483" y="9255171"/>
                <a:ext cx="105120" cy="11520"/>
              </p14:xfrm>
            </p:contentPart>
          </mc:Choice>
          <mc:Fallback>
            <p:pic>
              <p:nvPicPr>
                <p:cNvPr id="1068" name="Ink 1067">
                  <a:extLst>
                    <a:ext uri="{FF2B5EF4-FFF2-40B4-BE49-F238E27FC236}">
                      <a16:creationId xmlns:a16="http://schemas.microsoft.com/office/drawing/2014/main" id="{DFEA5A00-335C-11F6-FD18-1CCEDEAAB76E}"/>
                    </a:ext>
                  </a:extLst>
                </p:cNvPr>
                <p:cNvPicPr/>
                <p:nvPr/>
              </p:nvPicPr>
              <p:blipFill>
                <a:blip r:embed="rId1817"/>
                <a:stretch>
                  <a:fillRect/>
                </a:stretch>
              </p:blipFill>
              <p:spPr>
                <a:xfrm>
                  <a:off x="1138843" y="9237171"/>
                  <a:ext cx="140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818">
              <p14:nvContentPartPr>
                <p14:cNvPr id="1069" name="Ink 1068">
                  <a:extLst>
                    <a:ext uri="{FF2B5EF4-FFF2-40B4-BE49-F238E27FC236}">
                      <a16:creationId xmlns:a16="http://schemas.microsoft.com/office/drawing/2014/main" id="{087C81CF-338C-AA4B-846F-D0E3319127AC}"/>
                    </a:ext>
                  </a:extLst>
                </p14:cNvPr>
                <p14:cNvContentPartPr/>
                <p14:nvPr/>
              </p14:nvContentPartPr>
              <p14:xfrm>
                <a:off x="1147123" y="9216291"/>
                <a:ext cx="22320" cy="3600"/>
              </p14:xfrm>
            </p:contentPart>
          </mc:Choice>
          <mc:Fallback>
            <p:pic>
              <p:nvPicPr>
                <p:cNvPr id="1069" name="Ink 1068">
                  <a:extLst>
                    <a:ext uri="{FF2B5EF4-FFF2-40B4-BE49-F238E27FC236}">
                      <a16:creationId xmlns:a16="http://schemas.microsoft.com/office/drawing/2014/main" id="{087C81CF-338C-AA4B-846F-D0E3319127AC}"/>
                    </a:ext>
                  </a:extLst>
                </p:cNvPr>
                <p:cNvPicPr/>
                <p:nvPr/>
              </p:nvPicPr>
              <p:blipFill>
                <a:blip r:embed="rId1819"/>
                <a:stretch>
                  <a:fillRect/>
                </a:stretch>
              </p:blipFill>
              <p:spPr>
                <a:xfrm>
                  <a:off x="1129123" y="9198651"/>
                  <a:ext cx="579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820">
              <p14:nvContentPartPr>
                <p14:cNvPr id="1070" name="Ink 1069">
                  <a:extLst>
                    <a:ext uri="{FF2B5EF4-FFF2-40B4-BE49-F238E27FC236}">
                      <a16:creationId xmlns:a16="http://schemas.microsoft.com/office/drawing/2014/main" id="{7D305988-B3DB-B98F-B49A-26D480D9FC72}"/>
                    </a:ext>
                  </a:extLst>
                </p14:cNvPr>
                <p14:cNvContentPartPr/>
                <p14:nvPr/>
              </p14:nvContentPartPr>
              <p14:xfrm>
                <a:off x="1212283" y="9208011"/>
                <a:ext cx="28440" cy="1800"/>
              </p14:xfrm>
            </p:contentPart>
          </mc:Choice>
          <mc:Fallback>
            <p:pic>
              <p:nvPicPr>
                <p:cNvPr id="1070" name="Ink 1069">
                  <a:extLst>
                    <a:ext uri="{FF2B5EF4-FFF2-40B4-BE49-F238E27FC236}">
                      <a16:creationId xmlns:a16="http://schemas.microsoft.com/office/drawing/2014/main" id="{7D305988-B3DB-B98F-B49A-26D480D9FC72}"/>
                    </a:ext>
                  </a:extLst>
                </p:cNvPr>
                <p:cNvPicPr/>
                <p:nvPr/>
              </p:nvPicPr>
              <p:blipFill>
                <a:blip r:embed="rId1821"/>
                <a:stretch>
                  <a:fillRect/>
                </a:stretch>
              </p:blipFill>
              <p:spPr>
                <a:xfrm>
                  <a:off x="1194283" y="9190011"/>
                  <a:ext cx="64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22">
              <p14:nvContentPartPr>
                <p14:cNvPr id="1071" name="Ink 1070">
                  <a:extLst>
                    <a:ext uri="{FF2B5EF4-FFF2-40B4-BE49-F238E27FC236}">
                      <a16:creationId xmlns:a16="http://schemas.microsoft.com/office/drawing/2014/main" id="{418925D8-9A95-32A5-4E79-11AF89CDE206}"/>
                    </a:ext>
                  </a:extLst>
                </p14:cNvPr>
                <p14:cNvContentPartPr/>
                <p14:nvPr/>
              </p14:nvContentPartPr>
              <p14:xfrm>
                <a:off x="1177003" y="9210891"/>
                <a:ext cx="36720" cy="10080"/>
              </p14:xfrm>
            </p:contentPart>
          </mc:Choice>
          <mc:Fallback>
            <p:pic>
              <p:nvPicPr>
                <p:cNvPr id="1071" name="Ink 1070">
                  <a:extLst>
                    <a:ext uri="{FF2B5EF4-FFF2-40B4-BE49-F238E27FC236}">
                      <a16:creationId xmlns:a16="http://schemas.microsoft.com/office/drawing/2014/main" id="{418925D8-9A95-32A5-4E79-11AF89CDE206}"/>
                    </a:ext>
                  </a:extLst>
                </p:cNvPr>
                <p:cNvPicPr/>
                <p:nvPr/>
              </p:nvPicPr>
              <p:blipFill>
                <a:blip r:embed="rId1823"/>
                <a:stretch>
                  <a:fillRect/>
                </a:stretch>
              </p:blipFill>
              <p:spPr>
                <a:xfrm>
                  <a:off x="1159363" y="9192891"/>
                  <a:ext cx="72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824">
              <p14:nvContentPartPr>
                <p14:cNvPr id="1072" name="Ink 1071">
                  <a:extLst>
                    <a:ext uri="{FF2B5EF4-FFF2-40B4-BE49-F238E27FC236}">
                      <a16:creationId xmlns:a16="http://schemas.microsoft.com/office/drawing/2014/main" id="{525048DB-102C-F387-795A-F885276C8944}"/>
                    </a:ext>
                  </a:extLst>
                </p14:cNvPr>
                <p14:cNvContentPartPr/>
                <p14:nvPr/>
              </p14:nvContentPartPr>
              <p14:xfrm>
                <a:off x="1249363" y="9229611"/>
                <a:ext cx="8640" cy="1080"/>
              </p14:xfrm>
            </p:contentPart>
          </mc:Choice>
          <mc:Fallback>
            <p:pic>
              <p:nvPicPr>
                <p:cNvPr id="1072" name="Ink 1071">
                  <a:extLst>
                    <a:ext uri="{FF2B5EF4-FFF2-40B4-BE49-F238E27FC236}">
                      <a16:creationId xmlns:a16="http://schemas.microsoft.com/office/drawing/2014/main" id="{525048DB-102C-F387-795A-F885276C8944}"/>
                    </a:ext>
                  </a:extLst>
                </p:cNvPr>
                <p:cNvPicPr/>
                <p:nvPr/>
              </p:nvPicPr>
              <p:blipFill>
                <a:blip r:embed="rId1825"/>
                <a:stretch>
                  <a:fillRect/>
                </a:stretch>
              </p:blipFill>
              <p:spPr>
                <a:xfrm>
                  <a:off x="1231723" y="9211611"/>
                  <a:ext cx="44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26">
              <p14:nvContentPartPr>
                <p14:cNvPr id="1073" name="Ink 1072">
                  <a:extLst>
                    <a:ext uri="{FF2B5EF4-FFF2-40B4-BE49-F238E27FC236}">
                      <a16:creationId xmlns:a16="http://schemas.microsoft.com/office/drawing/2014/main" id="{2C4EB3E8-F6F3-36B4-08CD-34306D363811}"/>
                    </a:ext>
                  </a:extLst>
                </p14:cNvPr>
                <p14:cNvContentPartPr/>
                <p14:nvPr/>
              </p14:nvContentPartPr>
              <p14:xfrm>
                <a:off x="1141003" y="9228171"/>
                <a:ext cx="99360" cy="8640"/>
              </p14:xfrm>
            </p:contentPart>
          </mc:Choice>
          <mc:Fallback>
            <p:pic>
              <p:nvPicPr>
                <p:cNvPr id="1073" name="Ink 1072">
                  <a:extLst>
                    <a:ext uri="{FF2B5EF4-FFF2-40B4-BE49-F238E27FC236}">
                      <a16:creationId xmlns:a16="http://schemas.microsoft.com/office/drawing/2014/main" id="{2C4EB3E8-F6F3-36B4-08CD-34306D363811}"/>
                    </a:ext>
                  </a:extLst>
                </p:cNvPr>
                <p:cNvPicPr/>
                <p:nvPr/>
              </p:nvPicPr>
              <p:blipFill>
                <a:blip r:embed="rId1827"/>
                <a:stretch>
                  <a:fillRect/>
                </a:stretch>
              </p:blipFill>
              <p:spPr>
                <a:xfrm>
                  <a:off x="1123363" y="9210531"/>
                  <a:ext cx="135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828">
              <p14:nvContentPartPr>
                <p14:cNvPr id="1074" name="Ink 1073">
                  <a:extLst>
                    <a:ext uri="{FF2B5EF4-FFF2-40B4-BE49-F238E27FC236}">
                      <a16:creationId xmlns:a16="http://schemas.microsoft.com/office/drawing/2014/main" id="{05E6FC6F-3930-2E9A-D1BA-EF427A37FA1E}"/>
                    </a:ext>
                  </a:extLst>
                </p14:cNvPr>
                <p14:cNvContentPartPr/>
                <p14:nvPr/>
              </p14:nvContentPartPr>
              <p14:xfrm>
                <a:off x="1142803" y="9239331"/>
                <a:ext cx="40320" cy="10440"/>
              </p14:xfrm>
            </p:contentPart>
          </mc:Choice>
          <mc:Fallback>
            <p:pic>
              <p:nvPicPr>
                <p:cNvPr id="1074" name="Ink 1073">
                  <a:extLst>
                    <a:ext uri="{FF2B5EF4-FFF2-40B4-BE49-F238E27FC236}">
                      <a16:creationId xmlns:a16="http://schemas.microsoft.com/office/drawing/2014/main" id="{05E6FC6F-3930-2E9A-D1BA-EF427A37FA1E}"/>
                    </a:ext>
                  </a:extLst>
                </p:cNvPr>
                <p:cNvPicPr/>
                <p:nvPr/>
              </p:nvPicPr>
              <p:blipFill>
                <a:blip r:embed="rId1829"/>
                <a:stretch>
                  <a:fillRect/>
                </a:stretch>
              </p:blipFill>
              <p:spPr>
                <a:xfrm>
                  <a:off x="1124803" y="9221331"/>
                  <a:ext cx="759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830">
              <p14:nvContentPartPr>
                <p14:cNvPr id="1075" name="Ink 1074">
                  <a:extLst>
                    <a:ext uri="{FF2B5EF4-FFF2-40B4-BE49-F238E27FC236}">
                      <a16:creationId xmlns:a16="http://schemas.microsoft.com/office/drawing/2014/main" id="{EE9C7C2C-D4B4-8471-BCA3-37348B8F2A35}"/>
                    </a:ext>
                  </a:extLst>
                </p14:cNvPr>
                <p14:cNvContentPartPr/>
                <p14:nvPr/>
              </p14:nvContentPartPr>
              <p14:xfrm>
                <a:off x="1159003" y="9256251"/>
                <a:ext cx="65160" cy="31680"/>
              </p14:xfrm>
            </p:contentPart>
          </mc:Choice>
          <mc:Fallback>
            <p:pic>
              <p:nvPicPr>
                <p:cNvPr id="1075" name="Ink 1074">
                  <a:extLst>
                    <a:ext uri="{FF2B5EF4-FFF2-40B4-BE49-F238E27FC236}">
                      <a16:creationId xmlns:a16="http://schemas.microsoft.com/office/drawing/2014/main" id="{EE9C7C2C-D4B4-8471-BCA3-37348B8F2A35}"/>
                    </a:ext>
                  </a:extLst>
                </p:cNvPr>
                <p:cNvPicPr/>
                <p:nvPr/>
              </p:nvPicPr>
              <p:blipFill>
                <a:blip r:embed="rId1831"/>
                <a:stretch>
                  <a:fillRect/>
                </a:stretch>
              </p:blipFill>
              <p:spPr>
                <a:xfrm>
                  <a:off x="1141363" y="9238251"/>
                  <a:ext cx="1008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832">
              <p14:nvContentPartPr>
                <p14:cNvPr id="1076" name="Ink 1075">
                  <a:extLst>
                    <a:ext uri="{FF2B5EF4-FFF2-40B4-BE49-F238E27FC236}">
                      <a16:creationId xmlns:a16="http://schemas.microsoft.com/office/drawing/2014/main" id="{3E715A78-861D-F72E-D99E-9700255FB2D7}"/>
                    </a:ext>
                  </a:extLst>
                </p14:cNvPr>
                <p14:cNvContentPartPr/>
                <p14:nvPr/>
              </p14:nvContentPartPr>
              <p14:xfrm>
                <a:off x="891523" y="9296211"/>
                <a:ext cx="130680" cy="11160"/>
              </p14:xfrm>
            </p:contentPart>
          </mc:Choice>
          <mc:Fallback>
            <p:pic>
              <p:nvPicPr>
                <p:cNvPr id="1076" name="Ink 1075">
                  <a:extLst>
                    <a:ext uri="{FF2B5EF4-FFF2-40B4-BE49-F238E27FC236}">
                      <a16:creationId xmlns:a16="http://schemas.microsoft.com/office/drawing/2014/main" id="{3E715A78-861D-F72E-D99E-9700255FB2D7}"/>
                    </a:ext>
                  </a:extLst>
                </p:cNvPr>
                <p:cNvPicPr/>
                <p:nvPr/>
              </p:nvPicPr>
              <p:blipFill>
                <a:blip r:embed="rId1833"/>
                <a:stretch>
                  <a:fillRect/>
                </a:stretch>
              </p:blipFill>
              <p:spPr>
                <a:xfrm>
                  <a:off x="873523" y="9278571"/>
                  <a:ext cx="166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34">
              <p14:nvContentPartPr>
                <p14:cNvPr id="1077" name="Ink 1076">
                  <a:extLst>
                    <a:ext uri="{FF2B5EF4-FFF2-40B4-BE49-F238E27FC236}">
                      <a16:creationId xmlns:a16="http://schemas.microsoft.com/office/drawing/2014/main" id="{C6291B76-8BB1-30AB-FB2A-D5EFBC8F25F4}"/>
                    </a:ext>
                  </a:extLst>
                </p14:cNvPr>
                <p14:cNvContentPartPr/>
                <p14:nvPr/>
              </p14:nvContentPartPr>
              <p14:xfrm>
                <a:off x="1011043" y="9307731"/>
                <a:ext cx="65880" cy="3240"/>
              </p14:xfrm>
            </p:contentPart>
          </mc:Choice>
          <mc:Fallback>
            <p:pic>
              <p:nvPicPr>
                <p:cNvPr id="1077" name="Ink 1076">
                  <a:extLst>
                    <a:ext uri="{FF2B5EF4-FFF2-40B4-BE49-F238E27FC236}">
                      <a16:creationId xmlns:a16="http://schemas.microsoft.com/office/drawing/2014/main" id="{C6291B76-8BB1-30AB-FB2A-D5EFBC8F25F4}"/>
                    </a:ext>
                  </a:extLst>
                </p:cNvPr>
                <p:cNvPicPr/>
                <p:nvPr/>
              </p:nvPicPr>
              <p:blipFill>
                <a:blip r:embed="rId1835"/>
                <a:stretch>
                  <a:fillRect/>
                </a:stretch>
              </p:blipFill>
              <p:spPr>
                <a:xfrm>
                  <a:off x="993403" y="9289731"/>
                  <a:ext cx="101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36">
              <p14:nvContentPartPr>
                <p14:cNvPr id="1078" name="Ink 1077">
                  <a:extLst>
                    <a:ext uri="{FF2B5EF4-FFF2-40B4-BE49-F238E27FC236}">
                      <a16:creationId xmlns:a16="http://schemas.microsoft.com/office/drawing/2014/main" id="{F5350D7A-DCD5-CD24-CA8E-639D77FECB59}"/>
                    </a:ext>
                  </a:extLst>
                </p14:cNvPr>
                <p14:cNvContentPartPr/>
                <p14:nvPr/>
              </p14:nvContentPartPr>
              <p14:xfrm>
                <a:off x="1126963" y="9307371"/>
                <a:ext cx="127440" cy="7200"/>
              </p14:xfrm>
            </p:contentPart>
          </mc:Choice>
          <mc:Fallback>
            <p:pic>
              <p:nvPicPr>
                <p:cNvPr id="1078" name="Ink 1077">
                  <a:extLst>
                    <a:ext uri="{FF2B5EF4-FFF2-40B4-BE49-F238E27FC236}">
                      <a16:creationId xmlns:a16="http://schemas.microsoft.com/office/drawing/2014/main" id="{F5350D7A-DCD5-CD24-CA8E-639D77FECB59}"/>
                    </a:ext>
                  </a:extLst>
                </p:cNvPr>
                <p:cNvPicPr/>
                <p:nvPr/>
              </p:nvPicPr>
              <p:blipFill>
                <a:blip r:embed="rId1837"/>
                <a:stretch>
                  <a:fillRect/>
                </a:stretch>
              </p:blipFill>
              <p:spPr>
                <a:xfrm>
                  <a:off x="1108963" y="9289371"/>
                  <a:ext cx="1630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38">
              <p14:nvContentPartPr>
                <p14:cNvPr id="1079" name="Ink 1078">
                  <a:extLst>
                    <a:ext uri="{FF2B5EF4-FFF2-40B4-BE49-F238E27FC236}">
                      <a16:creationId xmlns:a16="http://schemas.microsoft.com/office/drawing/2014/main" id="{5B2B78B4-0BCF-7FF1-44AF-233309E1FC67}"/>
                    </a:ext>
                  </a:extLst>
                </p14:cNvPr>
                <p14:cNvContentPartPr/>
                <p14:nvPr/>
              </p14:nvContentPartPr>
              <p14:xfrm>
                <a:off x="1191763" y="9311331"/>
                <a:ext cx="15480" cy="8640"/>
              </p14:xfrm>
            </p:contentPart>
          </mc:Choice>
          <mc:Fallback>
            <p:pic>
              <p:nvPicPr>
                <p:cNvPr id="1079" name="Ink 1078">
                  <a:extLst>
                    <a:ext uri="{FF2B5EF4-FFF2-40B4-BE49-F238E27FC236}">
                      <a16:creationId xmlns:a16="http://schemas.microsoft.com/office/drawing/2014/main" id="{5B2B78B4-0BCF-7FF1-44AF-233309E1FC67}"/>
                    </a:ext>
                  </a:extLst>
                </p:cNvPr>
                <p:cNvPicPr/>
                <p:nvPr/>
              </p:nvPicPr>
              <p:blipFill>
                <a:blip r:embed="rId1839"/>
                <a:stretch>
                  <a:fillRect/>
                </a:stretch>
              </p:blipFill>
              <p:spPr>
                <a:xfrm>
                  <a:off x="1173763" y="9293331"/>
                  <a:ext cx="511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840">
              <p14:nvContentPartPr>
                <p14:cNvPr id="1080" name="Ink 1079">
                  <a:extLst>
                    <a:ext uri="{FF2B5EF4-FFF2-40B4-BE49-F238E27FC236}">
                      <a16:creationId xmlns:a16="http://schemas.microsoft.com/office/drawing/2014/main" id="{1AEF2E5A-96D9-E7D9-97C2-BCC0E0A7E6D7}"/>
                    </a:ext>
                  </a:extLst>
                </p14:cNvPr>
                <p14:cNvContentPartPr/>
                <p14:nvPr/>
              </p14:nvContentPartPr>
              <p14:xfrm>
                <a:off x="1263043" y="9323571"/>
                <a:ext cx="43200" cy="2520"/>
              </p14:xfrm>
            </p:contentPart>
          </mc:Choice>
          <mc:Fallback>
            <p:pic>
              <p:nvPicPr>
                <p:cNvPr id="1080" name="Ink 1079">
                  <a:extLst>
                    <a:ext uri="{FF2B5EF4-FFF2-40B4-BE49-F238E27FC236}">
                      <a16:creationId xmlns:a16="http://schemas.microsoft.com/office/drawing/2014/main" id="{1AEF2E5A-96D9-E7D9-97C2-BCC0E0A7E6D7}"/>
                    </a:ext>
                  </a:extLst>
                </p:cNvPr>
                <p:cNvPicPr/>
                <p:nvPr/>
              </p:nvPicPr>
              <p:blipFill>
                <a:blip r:embed="rId1841"/>
                <a:stretch>
                  <a:fillRect/>
                </a:stretch>
              </p:blipFill>
              <p:spPr>
                <a:xfrm>
                  <a:off x="1245043" y="9305931"/>
                  <a:ext cx="788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42">
              <p14:nvContentPartPr>
                <p14:cNvPr id="1081" name="Ink 1080">
                  <a:extLst>
                    <a:ext uri="{FF2B5EF4-FFF2-40B4-BE49-F238E27FC236}">
                      <a16:creationId xmlns:a16="http://schemas.microsoft.com/office/drawing/2014/main" id="{335B8502-DE8D-9588-3C3D-437791F78FA3}"/>
                    </a:ext>
                  </a:extLst>
                </p14:cNvPr>
                <p14:cNvContentPartPr/>
                <p14:nvPr/>
              </p14:nvContentPartPr>
              <p14:xfrm>
                <a:off x="744283" y="9114771"/>
                <a:ext cx="21960" cy="7920"/>
              </p14:xfrm>
            </p:contentPart>
          </mc:Choice>
          <mc:Fallback>
            <p:pic>
              <p:nvPicPr>
                <p:cNvPr id="1081" name="Ink 1080">
                  <a:extLst>
                    <a:ext uri="{FF2B5EF4-FFF2-40B4-BE49-F238E27FC236}">
                      <a16:creationId xmlns:a16="http://schemas.microsoft.com/office/drawing/2014/main" id="{335B8502-DE8D-9588-3C3D-437791F78FA3}"/>
                    </a:ext>
                  </a:extLst>
                </p:cNvPr>
                <p:cNvPicPr/>
                <p:nvPr/>
              </p:nvPicPr>
              <p:blipFill>
                <a:blip r:embed="rId1843"/>
                <a:stretch>
                  <a:fillRect/>
                </a:stretch>
              </p:blipFill>
              <p:spPr>
                <a:xfrm>
                  <a:off x="726283" y="9096771"/>
                  <a:ext cx="57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44">
              <p14:nvContentPartPr>
                <p14:cNvPr id="1082" name="Ink 1081">
                  <a:extLst>
                    <a:ext uri="{FF2B5EF4-FFF2-40B4-BE49-F238E27FC236}">
                      <a16:creationId xmlns:a16="http://schemas.microsoft.com/office/drawing/2014/main" id="{269211A5-CA8A-223C-7E12-1E34259DB58F}"/>
                    </a:ext>
                  </a:extLst>
                </p14:cNvPr>
                <p14:cNvContentPartPr/>
                <p14:nvPr/>
              </p14:nvContentPartPr>
              <p14:xfrm>
                <a:off x="660763" y="9168411"/>
                <a:ext cx="11520" cy="3240"/>
              </p14:xfrm>
            </p:contentPart>
          </mc:Choice>
          <mc:Fallback>
            <p:pic>
              <p:nvPicPr>
                <p:cNvPr id="1082" name="Ink 1081">
                  <a:extLst>
                    <a:ext uri="{FF2B5EF4-FFF2-40B4-BE49-F238E27FC236}">
                      <a16:creationId xmlns:a16="http://schemas.microsoft.com/office/drawing/2014/main" id="{269211A5-CA8A-223C-7E12-1E34259DB58F}"/>
                    </a:ext>
                  </a:extLst>
                </p:cNvPr>
                <p:cNvPicPr/>
                <p:nvPr/>
              </p:nvPicPr>
              <p:blipFill>
                <a:blip r:embed="rId1845"/>
                <a:stretch>
                  <a:fillRect/>
                </a:stretch>
              </p:blipFill>
              <p:spPr>
                <a:xfrm>
                  <a:off x="643123" y="9150771"/>
                  <a:ext cx="47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46">
              <p14:nvContentPartPr>
                <p14:cNvPr id="1083" name="Ink 1082">
                  <a:extLst>
                    <a:ext uri="{FF2B5EF4-FFF2-40B4-BE49-F238E27FC236}">
                      <a16:creationId xmlns:a16="http://schemas.microsoft.com/office/drawing/2014/main" id="{21503ECB-69D3-3D43-9D56-80481CE827DE}"/>
                    </a:ext>
                  </a:extLst>
                </p14:cNvPr>
                <p14:cNvContentPartPr/>
                <p14:nvPr/>
              </p14:nvContentPartPr>
              <p14:xfrm>
                <a:off x="660763" y="9177411"/>
                <a:ext cx="115200" cy="17280"/>
              </p14:xfrm>
            </p:contentPart>
          </mc:Choice>
          <mc:Fallback>
            <p:pic>
              <p:nvPicPr>
                <p:cNvPr id="1083" name="Ink 1082">
                  <a:extLst>
                    <a:ext uri="{FF2B5EF4-FFF2-40B4-BE49-F238E27FC236}">
                      <a16:creationId xmlns:a16="http://schemas.microsoft.com/office/drawing/2014/main" id="{21503ECB-69D3-3D43-9D56-80481CE827DE}"/>
                    </a:ext>
                  </a:extLst>
                </p:cNvPr>
                <p:cNvPicPr/>
                <p:nvPr/>
              </p:nvPicPr>
              <p:blipFill>
                <a:blip r:embed="rId1847"/>
                <a:stretch>
                  <a:fillRect/>
                </a:stretch>
              </p:blipFill>
              <p:spPr>
                <a:xfrm>
                  <a:off x="643123" y="9159771"/>
                  <a:ext cx="1508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848">
              <p14:nvContentPartPr>
                <p14:cNvPr id="1084" name="Ink 1083">
                  <a:extLst>
                    <a:ext uri="{FF2B5EF4-FFF2-40B4-BE49-F238E27FC236}">
                      <a16:creationId xmlns:a16="http://schemas.microsoft.com/office/drawing/2014/main" id="{987852CB-5ED1-7C7F-F4D5-579FE760CCCF}"/>
                    </a:ext>
                  </a:extLst>
                </p14:cNvPr>
                <p14:cNvContentPartPr/>
                <p14:nvPr/>
              </p14:nvContentPartPr>
              <p14:xfrm>
                <a:off x="663283" y="9195771"/>
                <a:ext cx="91440" cy="13680"/>
              </p14:xfrm>
            </p:contentPart>
          </mc:Choice>
          <mc:Fallback>
            <p:pic>
              <p:nvPicPr>
                <p:cNvPr id="1084" name="Ink 1083">
                  <a:extLst>
                    <a:ext uri="{FF2B5EF4-FFF2-40B4-BE49-F238E27FC236}">
                      <a16:creationId xmlns:a16="http://schemas.microsoft.com/office/drawing/2014/main" id="{987852CB-5ED1-7C7F-F4D5-579FE760CCCF}"/>
                    </a:ext>
                  </a:extLst>
                </p:cNvPr>
                <p:cNvPicPr/>
                <p:nvPr/>
              </p:nvPicPr>
              <p:blipFill>
                <a:blip r:embed="rId1849"/>
                <a:stretch>
                  <a:fillRect/>
                </a:stretch>
              </p:blipFill>
              <p:spPr>
                <a:xfrm>
                  <a:off x="645643" y="9178131"/>
                  <a:ext cx="1270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850">
              <p14:nvContentPartPr>
                <p14:cNvPr id="1085" name="Ink 1084">
                  <a:extLst>
                    <a:ext uri="{FF2B5EF4-FFF2-40B4-BE49-F238E27FC236}">
                      <a16:creationId xmlns:a16="http://schemas.microsoft.com/office/drawing/2014/main" id="{9E8DAA93-9EE9-1ACA-F1EF-E7F93ABF2887}"/>
                    </a:ext>
                  </a:extLst>
                </p14:cNvPr>
                <p14:cNvContentPartPr/>
                <p14:nvPr/>
              </p14:nvContentPartPr>
              <p14:xfrm>
                <a:off x="697843" y="9226731"/>
                <a:ext cx="42480" cy="3240"/>
              </p14:xfrm>
            </p:contentPart>
          </mc:Choice>
          <mc:Fallback>
            <p:pic>
              <p:nvPicPr>
                <p:cNvPr id="1085" name="Ink 1084">
                  <a:extLst>
                    <a:ext uri="{FF2B5EF4-FFF2-40B4-BE49-F238E27FC236}">
                      <a16:creationId xmlns:a16="http://schemas.microsoft.com/office/drawing/2014/main" id="{9E8DAA93-9EE9-1ACA-F1EF-E7F93ABF2887}"/>
                    </a:ext>
                  </a:extLst>
                </p:cNvPr>
                <p:cNvPicPr/>
                <p:nvPr/>
              </p:nvPicPr>
              <p:blipFill>
                <a:blip r:embed="rId1851"/>
                <a:stretch>
                  <a:fillRect/>
                </a:stretch>
              </p:blipFill>
              <p:spPr>
                <a:xfrm>
                  <a:off x="679843" y="9209091"/>
                  <a:ext cx="78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52">
              <p14:nvContentPartPr>
                <p14:cNvPr id="1086" name="Ink 1085">
                  <a:extLst>
                    <a:ext uri="{FF2B5EF4-FFF2-40B4-BE49-F238E27FC236}">
                      <a16:creationId xmlns:a16="http://schemas.microsoft.com/office/drawing/2014/main" id="{2D1A16BD-62F6-DED0-4A7C-7AAA243E4185}"/>
                    </a:ext>
                  </a:extLst>
                </p14:cNvPr>
                <p14:cNvContentPartPr/>
                <p14:nvPr/>
              </p14:nvContentPartPr>
              <p14:xfrm>
                <a:off x="677683" y="9246531"/>
                <a:ext cx="103320" cy="13320"/>
              </p14:xfrm>
            </p:contentPart>
          </mc:Choice>
          <mc:Fallback>
            <p:pic>
              <p:nvPicPr>
                <p:cNvPr id="1086" name="Ink 1085">
                  <a:extLst>
                    <a:ext uri="{FF2B5EF4-FFF2-40B4-BE49-F238E27FC236}">
                      <a16:creationId xmlns:a16="http://schemas.microsoft.com/office/drawing/2014/main" id="{2D1A16BD-62F6-DED0-4A7C-7AAA243E4185}"/>
                    </a:ext>
                  </a:extLst>
                </p:cNvPr>
                <p:cNvPicPr/>
                <p:nvPr/>
              </p:nvPicPr>
              <p:blipFill>
                <a:blip r:embed="rId1853"/>
                <a:stretch>
                  <a:fillRect/>
                </a:stretch>
              </p:blipFill>
              <p:spPr>
                <a:xfrm>
                  <a:off x="659683" y="9228891"/>
                  <a:ext cx="1389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854">
              <p14:nvContentPartPr>
                <p14:cNvPr id="1087" name="Ink 1086">
                  <a:extLst>
                    <a:ext uri="{FF2B5EF4-FFF2-40B4-BE49-F238E27FC236}">
                      <a16:creationId xmlns:a16="http://schemas.microsoft.com/office/drawing/2014/main" id="{77BE8378-D0CB-5475-675B-EE423DF1DCA0}"/>
                    </a:ext>
                  </a:extLst>
                </p14:cNvPr>
                <p14:cNvContentPartPr/>
                <p14:nvPr/>
              </p14:nvContentPartPr>
              <p14:xfrm>
                <a:off x="667603" y="9265251"/>
                <a:ext cx="201600" cy="19800"/>
              </p14:xfrm>
            </p:contentPart>
          </mc:Choice>
          <mc:Fallback>
            <p:pic>
              <p:nvPicPr>
                <p:cNvPr id="1087" name="Ink 1086">
                  <a:extLst>
                    <a:ext uri="{FF2B5EF4-FFF2-40B4-BE49-F238E27FC236}">
                      <a16:creationId xmlns:a16="http://schemas.microsoft.com/office/drawing/2014/main" id="{77BE8378-D0CB-5475-675B-EE423DF1DCA0}"/>
                    </a:ext>
                  </a:extLst>
                </p:cNvPr>
                <p:cNvPicPr/>
                <p:nvPr/>
              </p:nvPicPr>
              <p:blipFill>
                <a:blip r:embed="rId1855"/>
                <a:stretch>
                  <a:fillRect/>
                </a:stretch>
              </p:blipFill>
              <p:spPr>
                <a:xfrm>
                  <a:off x="649963" y="9247611"/>
                  <a:ext cx="2372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856">
              <p14:nvContentPartPr>
                <p14:cNvPr id="1088" name="Ink 1087">
                  <a:extLst>
                    <a:ext uri="{FF2B5EF4-FFF2-40B4-BE49-F238E27FC236}">
                      <a16:creationId xmlns:a16="http://schemas.microsoft.com/office/drawing/2014/main" id="{5F996DCE-ED9D-151A-5BF7-6AD46F4B1254}"/>
                    </a:ext>
                  </a:extLst>
                </p14:cNvPr>
                <p14:cNvContentPartPr/>
                <p14:nvPr/>
              </p14:nvContentPartPr>
              <p14:xfrm>
                <a:off x="899803" y="9287931"/>
                <a:ext cx="18720" cy="2880"/>
              </p14:xfrm>
            </p:contentPart>
          </mc:Choice>
          <mc:Fallback>
            <p:pic>
              <p:nvPicPr>
                <p:cNvPr id="1088" name="Ink 1087">
                  <a:extLst>
                    <a:ext uri="{FF2B5EF4-FFF2-40B4-BE49-F238E27FC236}">
                      <a16:creationId xmlns:a16="http://schemas.microsoft.com/office/drawing/2014/main" id="{5F996DCE-ED9D-151A-5BF7-6AD46F4B1254}"/>
                    </a:ext>
                  </a:extLst>
                </p:cNvPr>
                <p:cNvPicPr/>
                <p:nvPr/>
              </p:nvPicPr>
              <p:blipFill>
                <a:blip r:embed="rId1857"/>
                <a:stretch>
                  <a:fillRect/>
                </a:stretch>
              </p:blipFill>
              <p:spPr>
                <a:xfrm>
                  <a:off x="881803" y="9269931"/>
                  <a:ext cx="543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858">
              <p14:nvContentPartPr>
                <p14:cNvPr id="1089" name="Ink 1088">
                  <a:extLst>
                    <a:ext uri="{FF2B5EF4-FFF2-40B4-BE49-F238E27FC236}">
                      <a16:creationId xmlns:a16="http://schemas.microsoft.com/office/drawing/2014/main" id="{AA0ADA67-F8E4-B53D-1D15-9C0E7FC74244}"/>
                    </a:ext>
                  </a:extLst>
                </p14:cNvPr>
                <p14:cNvContentPartPr/>
                <p14:nvPr/>
              </p14:nvContentPartPr>
              <p14:xfrm>
                <a:off x="694243" y="9310971"/>
                <a:ext cx="132480" cy="8280"/>
              </p14:xfrm>
            </p:contentPart>
          </mc:Choice>
          <mc:Fallback>
            <p:pic>
              <p:nvPicPr>
                <p:cNvPr id="1089" name="Ink 1088">
                  <a:extLst>
                    <a:ext uri="{FF2B5EF4-FFF2-40B4-BE49-F238E27FC236}">
                      <a16:creationId xmlns:a16="http://schemas.microsoft.com/office/drawing/2014/main" id="{AA0ADA67-F8E4-B53D-1D15-9C0E7FC74244}"/>
                    </a:ext>
                  </a:extLst>
                </p:cNvPr>
                <p:cNvPicPr/>
                <p:nvPr/>
              </p:nvPicPr>
              <p:blipFill>
                <a:blip r:embed="rId1859"/>
                <a:stretch>
                  <a:fillRect/>
                </a:stretch>
              </p:blipFill>
              <p:spPr>
                <a:xfrm>
                  <a:off x="676243" y="9292971"/>
                  <a:ext cx="1681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860">
              <p14:nvContentPartPr>
                <p14:cNvPr id="1090" name="Ink 1089">
                  <a:extLst>
                    <a:ext uri="{FF2B5EF4-FFF2-40B4-BE49-F238E27FC236}">
                      <a16:creationId xmlns:a16="http://schemas.microsoft.com/office/drawing/2014/main" id="{4CACAA37-0640-40CE-F7D7-7B34E5C7D2DD}"/>
                    </a:ext>
                  </a:extLst>
                </p14:cNvPr>
                <p14:cNvContentPartPr/>
                <p14:nvPr/>
              </p14:nvContentPartPr>
              <p14:xfrm>
                <a:off x="1162963" y="8812371"/>
                <a:ext cx="7200" cy="1080"/>
              </p14:xfrm>
            </p:contentPart>
          </mc:Choice>
          <mc:Fallback>
            <p:pic>
              <p:nvPicPr>
                <p:cNvPr id="1090" name="Ink 1089">
                  <a:extLst>
                    <a:ext uri="{FF2B5EF4-FFF2-40B4-BE49-F238E27FC236}">
                      <a16:creationId xmlns:a16="http://schemas.microsoft.com/office/drawing/2014/main" id="{4CACAA37-0640-40CE-F7D7-7B34E5C7D2DD}"/>
                    </a:ext>
                  </a:extLst>
                </p:cNvPr>
                <p:cNvPicPr/>
                <p:nvPr/>
              </p:nvPicPr>
              <p:blipFill>
                <a:blip r:embed="rId1861"/>
                <a:stretch>
                  <a:fillRect/>
                </a:stretch>
              </p:blipFill>
              <p:spPr>
                <a:xfrm>
                  <a:off x="1144963" y="8794371"/>
                  <a:ext cx="42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62">
              <p14:nvContentPartPr>
                <p14:cNvPr id="1091" name="Ink 1090">
                  <a:extLst>
                    <a:ext uri="{FF2B5EF4-FFF2-40B4-BE49-F238E27FC236}">
                      <a16:creationId xmlns:a16="http://schemas.microsoft.com/office/drawing/2014/main" id="{371EEE62-3412-EC63-3078-C89A907CACC1}"/>
                    </a:ext>
                  </a:extLst>
                </p14:cNvPr>
                <p14:cNvContentPartPr/>
                <p14:nvPr/>
              </p14:nvContentPartPr>
              <p14:xfrm>
                <a:off x="1002043" y="8805891"/>
                <a:ext cx="244800" cy="5760"/>
              </p14:xfrm>
            </p:contentPart>
          </mc:Choice>
          <mc:Fallback>
            <p:pic>
              <p:nvPicPr>
                <p:cNvPr id="1091" name="Ink 1090">
                  <a:extLst>
                    <a:ext uri="{FF2B5EF4-FFF2-40B4-BE49-F238E27FC236}">
                      <a16:creationId xmlns:a16="http://schemas.microsoft.com/office/drawing/2014/main" id="{371EEE62-3412-EC63-3078-C89A907CACC1}"/>
                    </a:ext>
                  </a:extLst>
                </p:cNvPr>
                <p:cNvPicPr/>
                <p:nvPr/>
              </p:nvPicPr>
              <p:blipFill>
                <a:blip r:embed="rId1863"/>
                <a:stretch>
                  <a:fillRect/>
                </a:stretch>
              </p:blipFill>
              <p:spPr>
                <a:xfrm>
                  <a:off x="984403" y="8788251"/>
                  <a:ext cx="280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864">
              <p14:nvContentPartPr>
                <p14:cNvPr id="1092" name="Ink 1091">
                  <a:extLst>
                    <a:ext uri="{FF2B5EF4-FFF2-40B4-BE49-F238E27FC236}">
                      <a16:creationId xmlns:a16="http://schemas.microsoft.com/office/drawing/2014/main" id="{EDBE8940-8AF5-4507-1852-E5824534D2A5}"/>
                    </a:ext>
                  </a:extLst>
                </p14:cNvPr>
                <p14:cNvContentPartPr/>
                <p14:nvPr/>
              </p14:nvContentPartPr>
              <p14:xfrm>
                <a:off x="1124083" y="8821011"/>
                <a:ext cx="1800" cy="1080"/>
              </p14:xfrm>
            </p:contentPart>
          </mc:Choice>
          <mc:Fallback>
            <p:pic>
              <p:nvPicPr>
                <p:cNvPr id="1092" name="Ink 1091">
                  <a:extLst>
                    <a:ext uri="{FF2B5EF4-FFF2-40B4-BE49-F238E27FC236}">
                      <a16:creationId xmlns:a16="http://schemas.microsoft.com/office/drawing/2014/main" id="{EDBE8940-8AF5-4507-1852-E5824534D2A5}"/>
                    </a:ext>
                  </a:extLst>
                </p:cNvPr>
                <p:cNvPicPr/>
                <p:nvPr/>
              </p:nvPicPr>
              <p:blipFill>
                <a:blip r:embed="rId1865"/>
                <a:stretch>
                  <a:fillRect/>
                </a:stretch>
              </p:blipFill>
              <p:spPr>
                <a:xfrm>
                  <a:off x="1106083" y="8803371"/>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866">
              <p14:nvContentPartPr>
                <p14:cNvPr id="1093" name="Ink 1092">
                  <a:extLst>
                    <a:ext uri="{FF2B5EF4-FFF2-40B4-BE49-F238E27FC236}">
                      <a16:creationId xmlns:a16="http://schemas.microsoft.com/office/drawing/2014/main" id="{6E95E160-A69A-2102-D001-1A3A98F56E1E}"/>
                    </a:ext>
                  </a:extLst>
                </p14:cNvPr>
                <p14:cNvContentPartPr/>
                <p14:nvPr/>
              </p14:nvContentPartPr>
              <p14:xfrm>
                <a:off x="1169083" y="8832171"/>
                <a:ext cx="70920" cy="9360"/>
              </p14:xfrm>
            </p:contentPart>
          </mc:Choice>
          <mc:Fallback>
            <p:pic>
              <p:nvPicPr>
                <p:cNvPr id="1093" name="Ink 1092">
                  <a:extLst>
                    <a:ext uri="{FF2B5EF4-FFF2-40B4-BE49-F238E27FC236}">
                      <a16:creationId xmlns:a16="http://schemas.microsoft.com/office/drawing/2014/main" id="{6E95E160-A69A-2102-D001-1A3A98F56E1E}"/>
                    </a:ext>
                  </a:extLst>
                </p:cNvPr>
                <p:cNvPicPr/>
                <p:nvPr/>
              </p:nvPicPr>
              <p:blipFill>
                <a:blip r:embed="rId1867"/>
                <a:stretch>
                  <a:fillRect/>
                </a:stretch>
              </p:blipFill>
              <p:spPr>
                <a:xfrm>
                  <a:off x="1151443" y="8814171"/>
                  <a:ext cx="1065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868">
              <p14:nvContentPartPr>
                <p14:cNvPr id="1094" name="Ink 1093">
                  <a:extLst>
                    <a:ext uri="{FF2B5EF4-FFF2-40B4-BE49-F238E27FC236}">
                      <a16:creationId xmlns:a16="http://schemas.microsoft.com/office/drawing/2014/main" id="{67A7B358-6DA3-21F0-D3C3-40CC8EBEC9E7}"/>
                    </a:ext>
                  </a:extLst>
                </p14:cNvPr>
                <p14:cNvContentPartPr/>
                <p14:nvPr/>
              </p14:nvContentPartPr>
              <p14:xfrm>
                <a:off x="1148203" y="8847291"/>
                <a:ext cx="39240" cy="11160"/>
              </p14:xfrm>
            </p:contentPart>
          </mc:Choice>
          <mc:Fallback>
            <p:pic>
              <p:nvPicPr>
                <p:cNvPr id="1094" name="Ink 1093">
                  <a:extLst>
                    <a:ext uri="{FF2B5EF4-FFF2-40B4-BE49-F238E27FC236}">
                      <a16:creationId xmlns:a16="http://schemas.microsoft.com/office/drawing/2014/main" id="{67A7B358-6DA3-21F0-D3C3-40CC8EBEC9E7}"/>
                    </a:ext>
                  </a:extLst>
                </p:cNvPr>
                <p:cNvPicPr/>
                <p:nvPr/>
              </p:nvPicPr>
              <p:blipFill>
                <a:blip r:embed="rId1869"/>
                <a:stretch>
                  <a:fillRect/>
                </a:stretch>
              </p:blipFill>
              <p:spPr>
                <a:xfrm>
                  <a:off x="1130203" y="8829651"/>
                  <a:ext cx="748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70">
              <p14:nvContentPartPr>
                <p14:cNvPr id="1095" name="Ink 1094">
                  <a:extLst>
                    <a:ext uri="{FF2B5EF4-FFF2-40B4-BE49-F238E27FC236}">
                      <a16:creationId xmlns:a16="http://schemas.microsoft.com/office/drawing/2014/main" id="{B034738D-B653-C1E2-98D3-BB42A035AD22}"/>
                    </a:ext>
                  </a:extLst>
                </p14:cNvPr>
                <p14:cNvContentPartPr/>
                <p14:nvPr/>
              </p14:nvContentPartPr>
              <p14:xfrm>
                <a:off x="949123" y="8907051"/>
                <a:ext cx="163440" cy="4680"/>
              </p14:xfrm>
            </p:contentPart>
          </mc:Choice>
          <mc:Fallback>
            <p:pic>
              <p:nvPicPr>
                <p:cNvPr id="1095" name="Ink 1094">
                  <a:extLst>
                    <a:ext uri="{FF2B5EF4-FFF2-40B4-BE49-F238E27FC236}">
                      <a16:creationId xmlns:a16="http://schemas.microsoft.com/office/drawing/2014/main" id="{B034738D-B653-C1E2-98D3-BB42A035AD22}"/>
                    </a:ext>
                  </a:extLst>
                </p:cNvPr>
                <p:cNvPicPr/>
                <p:nvPr/>
              </p:nvPicPr>
              <p:blipFill>
                <a:blip r:embed="rId1871"/>
                <a:stretch>
                  <a:fillRect/>
                </a:stretch>
              </p:blipFill>
              <p:spPr>
                <a:xfrm>
                  <a:off x="931123" y="8889051"/>
                  <a:ext cx="1990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72">
              <p14:nvContentPartPr>
                <p14:cNvPr id="1096" name="Ink 1095">
                  <a:extLst>
                    <a:ext uri="{FF2B5EF4-FFF2-40B4-BE49-F238E27FC236}">
                      <a16:creationId xmlns:a16="http://schemas.microsoft.com/office/drawing/2014/main" id="{DAB8F00E-1CC5-2465-2205-7FE10D6F8FAD}"/>
                    </a:ext>
                  </a:extLst>
                </p14:cNvPr>
                <p14:cNvContentPartPr/>
                <p14:nvPr/>
              </p14:nvContentPartPr>
              <p14:xfrm>
                <a:off x="1167283" y="8918571"/>
                <a:ext cx="67320" cy="18000"/>
              </p14:xfrm>
            </p:contentPart>
          </mc:Choice>
          <mc:Fallback>
            <p:pic>
              <p:nvPicPr>
                <p:cNvPr id="1096" name="Ink 1095">
                  <a:extLst>
                    <a:ext uri="{FF2B5EF4-FFF2-40B4-BE49-F238E27FC236}">
                      <a16:creationId xmlns:a16="http://schemas.microsoft.com/office/drawing/2014/main" id="{DAB8F00E-1CC5-2465-2205-7FE10D6F8FAD}"/>
                    </a:ext>
                  </a:extLst>
                </p:cNvPr>
                <p:cNvPicPr/>
                <p:nvPr/>
              </p:nvPicPr>
              <p:blipFill>
                <a:blip r:embed="rId1873"/>
                <a:stretch>
                  <a:fillRect/>
                </a:stretch>
              </p:blipFill>
              <p:spPr>
                <a:xfrm>
                  <a:off x="1149283" y="8900931"/>
                  <a:ext cx="1029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874">
              <p14:nvContentPartPr>
                <p14:cNvPr id="1097" name="Ink 1096">
                  <a:extLst>
                    <a:ext uri="{FF2B5EF4-FFF2-40B4-BE49-F238E27FC236}">
                      <a16:creationId xmlns:a16="http://schemas.microsoft.com/office/drawing/2014/main" id="{2326EA27-4D6C-CAEC-4B8C-6CA34280E7C7}"/>
                    </a:ext>
                  </a:extLst>
                </p14:cNvPr>
                <p14:cNvContentPartPr/>
                <p14:nvPr/>
              </p14:nvContentPartPr>
              <p14:xfrm>
                <a:off x="1138483" y="8952771"/>
                <a:ext cx="10080" cy="4680"/>
              </p14:xfrm>
            </p:contentPart>
          </mc:Choice>
          <mc:Fallback>
            <p:pic>
              <p:nvPicPr>
                <p:cNvPr id="1097" name="Ink 1096">
                  <a:extLst>
                    <a:ext uri="{FF2B5EF4-FFF2-40B4-BE49-F238E27FC236}">
                      <a16:creationId xmlns:a16="http://schemas.microsoft.com/office/drawing/2014/main" id="{2326EA27-4D6C-CAEC-4B8C-6CA34280E7C7}"/>
                    </a:ext>
                  </a:extLst>
                </p:cNvPr>
                <p:cNvPicPr/>
                <p:nvPr/>
              </p:nvPicPr>
              <p:blipFill>
                <a:blip r:embed="rId1875"/>
                <a:stretch>
                  <a:fillRect/>
                </a:stretch>
              </p:blipFill>
              <p:spPr>
                <a:xfrm>
                  <a:off x="1120483" y="8935131"/>
                  <a:ext cx="45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76">
              <p14:nvContentPartPr>
                <p14:cNvPr id="1098" name="Ink 1097">
                  <a:extLst>
                    <a:ext uri="{FF2B5EF4-FFF2-40B4-BE49-F238E27FC236}">
                      <a16:creationId xmlns:a16="http://schemas.microsoft.com/office/drawing/2014/main" id="{81EFAF5D-FE33-DDA7-A031-4FF099962C36}"/>
                    </a:ext>
                  </a:extLst>
                </p14:cNvPr>
                <p14:cNvContentPartPr/>
                <p14:nvPr/>
              </p14:nvContentPartPr>
              <p14:xfrm>
                <a:off x="1225243" y="8970411"/>
                <a:ext cx="13320" cy="1440"/>
              </p14:xfrm>
            </p:contentPart>
          </mc:Choice>
          <mc:Fallback>
            <p:pic>
              <p:nvPicPr>
                <p:cNvPr id="1098" name="Ink 1097">
                  <a:extLst>
                    <a:ext uri="{FF2B5EF4-FFF2-40B4-BE49-F238E27FC236}">
                      <a16:creationId xmlns:a16="http://schemas.microsoft.com/office/drawing/2014/main" id="{81EFAF5D-FE33-DDA7-A031-4FF099962C36}"/>
                    </a:ext>
                  </a:extLst>
                </p:cNvPr>
                <p:cNvPicPr/>
                <p:nvPr/>
              </p:nvPicPr>
              <p:blipFill>
                <a:blip r:embed="rId1877"/>
                <a:stretch>
                  <a:fillRect/>
                </a:stretch>
              </p:blipFill>
              <p:spPr>
                <a:xfrm>
                  <a:off x="1207603" y="8952771"/>
                  <a:ext cx="48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878">
              <p14:nvContentPartPr>
                <p14:cNvPr id="1099" name="Ink 1098">
                  <a:extLst>
                    <a:ext uri="{FF2B5EF4-FFF2-40B4-BE49-F238E27FC236}">
                      <a16:creationId xmlns:a16="http://schemas.microsoft.com/office/drawing/2014/main" id="{2F3C6A9C-0E0E-6623-CAB2-B9D91426B459}"/>
                    </a:ext>
                  </a:extLst>
                </p14:cNvPr>
                <p14:cNvContentPartPr/>
                <p14:nvPr/>
              </p14:nvContentPartPr>
              <p14:xfrm>
                <a:off x="1135963" y="8978331"/>
                <a:ext cx="97560" cy="30960"/>
              </p14:xfrm>
            </p:contentPart>
          </mc:Choice>
          <mc:Fallback>
            <p:pic>
              <p:nvPicPr>
                <p:cNvPr id="1099" name="Ink 1098">
                  <a:extLst>
                    <a:ext uri="{FF2B5EF4-FFF2-40B4-BE49-F238E27FC236}">
                      <a16:creationId xmlns:a16="http://schemas.microsoft.com/office/drawing/2014/main" id="{2F3C6A9C-0E0E-6623-CAB2-B9D91426B459}"/>
                    </a:ext>
                  </a:extLst>
                </p:cNvPr>
                <p:cNvPicPr/>
                <p:nvPr/>
              </p:nvPicPr>
              <p:blipFill>
                <a:blip r:embed="rId1879"/>
                <a:stretch>
                  <a:fillRect/>
                </a:stretch>
              </p:blipFill>
              <p:spPr>
                <a:xfrm>
                  <a:off x="1118323" y="8960691"/>
                  <a:ext cx="133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880">
              <p14:nvContentPartPr>
                <p14:cNvPr id="1100" name="Ink 1099">
                  <a:extLst>
                    <a:ext uri="{FF2B5EF4-FFF2-40B4-BE49-F238E27FC236}">
                      <a16:creationId xmlns:a16="http://schemas.microsoft.com/office/drawing/2014/main" id="{DDACA29E-7D74-0DFE-39C3-E39777502C1C}"/>
                    </a:ext>
                  </a:extLst>
                </p14:cNvPr>
                <p14:cNvContentPartPr/>
                <p14:nvPr/>
              </p14:nvContentPartPr>
              <p14:xfrm>
                <a:off x="923203" y="8971851"/>
                <a:ext cx="217800" cy="4320"/>
              </p14:xfrm>
            </p:contentPart>
          </mc:Choice>
          <mc:Fallback>
            <p:pic>
              <p:nvPicPr>
                <p:cNvPr id="1100" name="Ink 1099">
                  <a:extLst>
                    <a:ext uri="{FF2B5EF4-FFF2-40B4-BE49-F238E27FC236}">
                      <a16:creationId xmlns:a16="http://schemas.microsoft.com/office/drawing/2014/main" id="{DDACA29E-7D74-0DFE-39C3-E39777502C1C}"/>
                    </a:ext>
                  </a:extLst>
                </p:cNvPr>
                <p:cNvPicPr/>
                <p:nvPr/>
              </p:nvPicPr>
              <p:blipFill>
                <a:blip r:embed="rId1881"/>
                <a:stretch>
                  <a:fillRect/>
                </a:stretch>
              </p:blipFill>
              <p:spPr>
                <a:xfrm>
                  <a:off x="905203" y="8953851"/>
                  <a:ext cx="2534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882">
              <p14:nvContentPartPr>
                <p14:cNvPr id="1101" name="Ink 1100">
                  <a:extLst>
                    <a:ext uri="{FF2B5EF4-FFF2-40B4-BE49-F238E27FC236}">
                      <a16:creationId xmlns:a16="http://schemas.microsoft.com/office/drawing/2014/main" id="{6B9B6CBB-3499-9428-5D4F-6078A8754158}"/>
                    </a:ext>
                  </a:extLst>
                </p14:cNvPr>
                <p14:cNvContentPartPr/>
                <p14:nvPr/>
              </p14:nvContentPartPr>
              <p14:xfrm>
                <a:off x="1092763" y="9001371"/>
                <a:ext cx="15840" cy="3240"/>
              </p14:xfrm>
            </p:contentPart>
          </mc:Choice>
          <mc:Fallback>
            <p:pic>
              <p:nvPicPr>
                <p:cNvPr id="1101" name="Ink 1100">
                  <a:extLst>
                    <a:ext uri="{FF2B5EF4-FFF2-40B4-BE49-F238E27FC236}">
                      <a16:creationId xmlns:a16="http://schemas.microsoft.com/office/drawing/2014/main" id="{6B9B6CBB-3499-9428-5D4F-6078A8754158}"/>
                    </a:ext>
                  </a:extLst>
                </p:cNvPr>
                <p:cNvPicPr/>
                <p:nvPr/>
              </p:nvPicPr>
              <p:blipFill>
                <a:blip r:embed="rId1883"/>
                <a:stretch>
                  <a:fillRect/>
                </a:stretch>
              </p:blipFill>
              <p:spPr>
                <a:xfrm>
                  <a:off x="1074763" y="8983731"/>
                  <a:ext cx="51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84">
              <p14:nvContentPartPr>
                <p14:cNvPr id="1102" name="Ink 1101">
                  <a:extLst>
                    <a:ext uri="{FF2B5EF4-FFF2-40B4-BE49-F238E27FC236}">
                      <a16:creationId xmlns:a16="http://schemas.microsoft.com/office/drawing/2014/main" id="{00C6962F-737E-D0D8-7A9F-62C76BA9946B}"/>
                    </a:ext>
                  </a:extLst>
                </p14:cNvPr>
                <p14:cNvContentPartPr/>
                <p14:nvPr/>
              </p14:nvContentPartPr>
              <p14:xfrm>
                <a:off x="1055323" y="9010011"/>
                <a:ext cx="185760" cy="39960"/>
              </p14:xfrm>
            </p:contentPart>
          </mc:Choice>
          <mc:Fallback>
            <p:pic>
              <p:nvPicPr>
                <p:cNvPr id="1102" name="Ink 1101">
                  <a:extLst>
                    <a:ext uri="{FF2B5EF4-FFF2-40B4-BE49-F238E27FC236}">
                      <a16:creationId xmlns:a16="http://schemas.microsoft.com/office/drawing/2014/main" id="{00C6962F-737E-D0D8-7A9F-62C76BA9946B}"/>
                    </a:ext>
                  </a:extLst>
                </p:cNvPr>
                <p:cNvPicPr/>
                <p:nvPr/>
              </p:nvPicPr>
              <p:blipFill>
                <a:blip r:embed="rId1885"/>
                <a:stretch>
                  <a:fillRect/>
                </a:stretch>
              </p:blipFill>
              <p:spPr>
                <a:xfrm>
                  <a:off x="1037323" y="8992011"/>
                  <a:ext cx="2214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86">
              <p14:nvContentPartPr>
                <p14:cNvPr id="1103" name="Ink 1102">
                  <a:extLst>
                    <a:ext uri="{FF2B5EF4-FFF2-40B4-BE49-F238E27FC236}">
                      <a16:creationId xmlns:a16="http://schemas.microsoft.com/office/drawing/2014/main" id="{C0A12E3A-1854-5FC9-6556-7B263A2542CC}"/>
                    </a:ext>
                  </a:extLst>
                </p14:cNvPr>
                <p14:cNvContentPartPr/>
                <p14:nvPr/>
              </p14:nvContentPartPr>
              <p14:xfrm>
                <a:off x="1288243" y="8791851"/>
                <a:ext cx="51120" cy="18360"/>
              </p14:xfrm>
            </p:contentPart>
          </mc:Choice>
          <mc:Fallback>
            <p:pic>
              <p:nvPicPr>
                <p:cNvPr id="1103" name="Ink 1102">
                  <a:extLst>
                    <a:ext uri="{FF2B5EF4-FFF2-40B4-BE49-F238E27FC236}">
                      <a16:creationId xmlns:a16="http://schemas.microsoft.com/office/drawing/2014/main" id="{C0A12E3A-1854-5FC9-6556-7B263A2542CC}"/>
                    </a:ext>
                  </a:extLst>
                </p:cNvPr>
                <p:cNvPicPr/>
                <p:nvPr/>
              </p:nvPicPr>
              <p:blipFill>
                <a:blip r:embed="rId1887"/>
                <a:stretch>
                  <a:fillRect/>
                </a:stretch>
              </p:blipFill>
              <p:spPr>
                <a:xfrm>
                  <a:off x="1270243" y="8773851"/>
                  <a:ext cx="867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888">
              <p14:nvContentPartPr>
                <p14:cNvPr id="1104" name="Ink 1103">
                  <a:extLst>
                    <a:ext uri="{FF2B5EF4-FFF2-40B4-BE49-F238E27FC236}">
                      <a16:creationId xmlns:a16="http://schemas.microsoft.com/office/drawing/2014/main" id="{91569336-70EA-EBDD-DD3D-1E1BE94C0D2A}"/>
                    </a:ext>
                  </a:extLst>
                </p14:cNvPr>
                <p14:cNvContentPartPr/>
                <p14:nvPr/>
              </p14:nvContentPartPr>
              <p14:xfrm>
                <a:off x="1359883" y="8776731"/>
                <a:ext cx="36360" cy="1800"/>
              </p14:xfrm>
            </p:contentPart>
          </mc:Choice>
          <mc:Fallback>
            <p:pic>
              <p:nvPicPr>
                <p:cNvPr id="1104" name="Ink 1103">
                  <a:extLst>
                    <a:ext uri="{FF2B5EF4-FFF2-40B4-BE49-F238E27FC236}">
                      <a16:creationId xmlns:a16="http://schemas.microsoft.com/office/drawing/2014/main" id="{91569336-70EA-EBDD-DD3D-1E1BE94C0D2A}"/>
                    </a:ext>
                  </a:extLst>
                </p:cNvPr>
                <p:cNvPicPr/>
                <p:nvPr/>
              </p:nvPicPr>
              <p:blipFill>
                <a:blip r:embed="rId1889"/>
                <a:stretch>
                  <a:fillRect/>
                </a:stretch>
              </p:blipFill>
              <p:spPr>
                <a:xfrm>
                  <a:off x="1341883" y="8759091"/>
                  <a:ext cx="72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90">
              <p14:nvContentPartPr>
                <p14:cNvPr id="1105" name="Ink 1104">
                  <a:extLst>
                    <a:ext uri="{FF2B5EF4-FFF2-40B4-BE49-F238E27FC236}">
                      <a16:creationId xmlns:a16="http://schemas.microsoft.com/office/drawing/2014/main" id="{5A07367D-B719-03A7-02F6-DE44E29A6E43}"/>
                    </a:ext>
                  </a:extLst>
                </p14:cNvPr>
                <p14:cNvContentPartPr/>
                <p14:nvPr/>
              </p14:nvContentPartPr>
              <p14:xfrm>
                <a:off x="1227043" y="8776731"/>
                <a:ext cx="148320" cy="53280"/>
              </p14:xfrm>
            </p:contentPart>
          </mc:Choice>
          <mc:Fallback>
            <p:pic>
              <p:nvPicPr>
                <p:cNvPr id="1105" name="Ink 1104">
                  <a:extLst>
                    <a:ext uri="{FF2B5EF4-FFF2-40B4-BE49-F238E27FC236}">
                      <a16:creationId xmlns:a16="http://schemas.microsoft.com/office/drawing/2014/main" id="{5A07367D-B719-03A7-02F6-DE44E29A6E43}"/>
                    </a:ext>
                  </a:extLst>
                </p:cNvPr>
                <p:cNvPicPr/>
                <p:nvPr/>
              </p:nvPicPr>
              <p:blipFill>
                <a:blip r:embed="rId1891"/>
                <a:stretch>
                  <a:fillRect/>
                </a:stretch>
              </p:blipFill>
              <p:spPr>
                <a:xfrm>
                  <a:off x="1209403" y="8759091"/>
                  <a:ext cx="1839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892">
              <p14:nvContentPartPr>
                <p14:cNvPr id="1106" name="Ink 1105">
                  <a:extLst>
                    <a:ext uri="{FF2B5EF4-FFF2-40B4-BE49-F238E27FC236}">
                      <a16:creationId xmlns:a16="http://schemas.microsoft.com/office/drawing/2014/main" id="{E5B9871A-AF0C-05B1-63A9-200C45B06D14}"/>
                    </a:ext>
                  </a:extLst>
                </p14:cNvPr>
                <p14:cNvContentPartPr/>
                <p14:nvPr/>
              </p14:nvContentPartPr>
              <p14:xfrm>
                <a:off x="1313803" y="8824971"/>
                <a:ext cx="5400" cy="2160"/>
              </p14:xfrm>
            </p:contentPart>
          </mc:Choice>
          <mc:Fallback>
            <p:pic>
              <p:nvPicPr>
                <p:cNvPr id="1106" name="Ink 1105">
                  <a:extLst>
                    <a:ext uri="{FF2B5EF4-FFF2-40B4-BE49-F238E27FC236}">
                      <a16:creationId xmlns:a16="http://schemas.microsoft.com/office/drawing/2014/main" id="{E5B9871A-AF0C-05B1-63A9-200C45B06D14}"/>
                    </a:ext>
                  </a:extLst>
                </p:cNvPr>
                <p:cNvPicPr/>
                <p:nvPr/>
              </p:nvPicPr>
              <p:blipFill>
                <a:blip r:embed="rId1893"/>
                <a:stretch>
                  <a:fillRect/>
                </a:stretch>
              </p:blipFill>
              <p:spPr>
                <a:xfrm>
                  <a:off x="1295803" y="8807331"/>
                  <a:ext cx="41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894">
              <p14:nvContentPartPr>
                <p14:cNvPr id="1107" name="Ink 1106">
                  <a:extLst>
                    <a:ext uri="{FF2B5EF4-FFF2-40B4-BE49-F238E27FC236}">
                      <a16:creationId xmlns:a16="http://schemas.microsoft.com/office/drawing/2014/main" id="{34903DBA-7392-8AA3-E9D0-6D26F4590B17}"/>
                    </a:ext>
                  </a:extLst>
                </p14:cNvPr>
                <p14:cNvContentPartPr/>
                <p14:nvPr/>
              </p14:nvContentPartPr>
              <p14:xfrm>
                <a:off x="1182043" y="8840811"/>
                <a:ext cx="120960" cy="60840"/>
              </p14:xfrm>
            </p:contentPart>
          </mc:Choice>
          <mc:Fallback>
            <p:pic>
              <p:nvPicPr>
                <p:cNvPr id="1107" name="Ink 1106">
                  <a:extLst>
                    <a:ext uri="{FF2B5EF4-FFF2-40B4-BE49-F238E27FC236}">
                      <a16:creationId xmlns:a16="http://schemas.microsoft.com/office/drawing/2014/main" id="{34903DBA-7392-8AA3-E9D0-6D26F4590B17}"/>
                    </a:ext>
                  </a:extLst>
                </p:cNvPr>
                <p:cNvPicPr/>
                <p:nvPr/>
              </p:nvPicPr>
              <p:blipFill>
                <a:blip r:embed="rId1895"/>
                <a:stretch>
                  <a:fillRect/>
                </a:stretch>
              </p:blipFill>
              <p:spPr>
                <a:xfrm>
                  <a:off x="1164403" y="8822811"/>
                  <a:ext cx="1566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896">
              <p14:nvContentPartPr>
                <p14:cNvPr id="1108" name="Ink 1107">
                  <a:extLst>
                    <a:ext uri="{FF2B5EF4-FFF2-40B4-BE49-F238E27FC236}">
                      <a16:creationId xmlns:a16="http://schemas.microsoft.com/office/drawing/2014/main" id="{7845B43F-99E4-238C-203F-7A213D284EA9}"/>
                    </a:ext>
                  </a:extLst>
                </p14:cNvPr>
                <p14:cNvContentPartPr/>
                <p14:nvPr/>
              </p14:nvContentPartPr>
              <p14:xfrm>
                <a:off x="1223083" y="8882571"/>
                <a:ext cx="117000" cy="24480"/>
              </p14:xfrm>
            </p:contentPart>
          </mc:Choice>
          <mc:Fallback>
            <p:pic>
              <p:nvPicPr>
                <p:cNvPr id="1108" name="Ink 1107">
                  <a:extLst>
                    <a:ext uri="{FF2B5EF4-FFF2-40B4-BE49-F238E27FC236}">
                      <a16:creationId xmlns:a16="http://schemas.microsoft.com/office/drawing/2014/main" id="{7845B43F-99E4-238C-203F-7A213D284EA9}"/>
                    </a:ext>
                  </a:extLst>
                </p:cNvPr>
                <p:cNvPicPr/>
                <p:nvPr/>
              </p:nvPicPr>
              <p:blipFill>
                <a:blip r:embed="rId1897"/>
                <a:stretch>
                  <a:fillRect/>
                </a:stretch>
              </p:blipFill>
              <p:spPr>
                <a:xfrm>
                  <a:off x="1205443" y="8864571"/>
                  <a:ext cx="152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98">
              <p14:nvContentPartPr>
                <p14:cNvPr id="1109" name="Ink 1108">
                  <a:extLst>
                    <a:ext uri="{FF2B5EF4-FFF2-40B4-BE49-F238E27FC236}">
                      <a16:creationId xmlns:a16="http://schemas.microsoft.com/office/drawing/2014/main" id="{5081F288-C827-E893-E5CE-72668F5DC6A7}"/>
                    </a:ext>
                  </a:extLst>
                </p14:cNvPr>
                <p14:cNvContentPartPr/>
                <p14:nvPr/>
              </p14:nvContentPartPr>
              <p14:xfrm>
                <a:off x="1298683" y="8869251"/>
                <a:ext cx="87120" cy="35280"/>
              </p14:xfrm>
            </p:contentPart>
          </mc:Choice>
          <mc:Fallback>
            <p:pic>
              <p:nvPicPr>
                <p:cNvPr id="1109" name="Ink 1108">
                  <a:extLst>
                    <a:ext uri="{FF2B5EF4-FFF2-40B4-BE49-F238E27FC236}">
                      <a16:creationId xmlns:a16="http://schemas.microsoft.com/office/drawing/2014/main" id="{5081F288-C827-E893-E5CE-72668F5DC6A7}"/>
                    </a:ext>
                  </a:extLst>
                </p:cNvPr>
                <p:cNvPicPr/>
                <p:nvPr/>
              </p:nvPicPr>
              <p:blipFill>
                <a:blip r:embed="rId1899"/>
                <a:stretch>
                  <a:fillRect/>
                </a:stretch>
              </p:blipFill>
              <p:spPr>
                <a:xfrm>
                  <a:off x="1281043" y="8851611"/>
                  <a:ext cx="1227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900">
              <p14:nvContentPartPr>
                <p14:cNvPr id="1110" name="Ink 1109">
                  <a:extLst>
                    <a:ext uri="{FF2B5EF4-FFF2-40B4-BE49-F238E27FC236}">
                      <a16:creationId xmlns:a16="http://schemas.microsoft.com/office/drawing/2014/main" id="{96A23428-3FF3-3AFB-03B9-BAEC8D6827D5}"/>
                    </a:ext>
                  </a:extLst>
                </p14:cNvPr>
                <p14:cNvContentPartPr/>
                <p14:nvPr/>
              </p14:nvContentPartPr>
              <p14:xfrm>
                <a:off x="1267363" y="8934051"/>
                <a:ext cx="7920" cy="3960"/>
              </p14:xfrm>
            </p:contentPart>
          </mc:Choice>
          <mc:Fallback>
            <p:pic>
              <p:nvPicPr>
                <p:cNvPr id="1110" name="Ink 1109">
                  <a:extLst>
                    <a:ext uri="{FF2B5EF4-FFF2-40B4-BE49-F238E27FC236}">
                      <a16:creationId xmlns:a16="http://schemas.microsoft.com/office/drawing/2014/main" id="{96A23428-3FF3-3AFB-03B9-BAEC8D6827D5}"/>
                    </a:ext>
                  </a:extLst>
                </p:cNvPr>
                <p:cNvPicPr/>
                <p:nvPr/>
              </p:nvPicPr>
              <p:blipFill>
                <a:blip r:embed="rId1901"/>
                <a:stretch>
                  <a:fillRect/>
                </a:stretch>
              </p:blipFill>
              <p:spPr>
                <a:xfrm>
                  <a:off x="1249363" y="8916051"/>
                  <a:ext cx="435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02">
              <p14:nvContentPartPr>
                <p14:cNvPr id="1111" name="Ink 1110">
                  <a:extLst>
                    <a:ext uri="{FF2B5EF4-FFF2-40B4-BE49-F238E27FC236}">
                      <a16:creationId xmlns:a16="http://schemas.microsoft.com/office/drawing/2014/main" id="{838CF797-798D-8AC2-300D-CAC0A7FDAE3C}"/>
                    </a:ext>
                  </a:extLst>
                </p14:cNvPr>
                <p14:cNvContentPartPr/>
                <p14:nvPr/>
              </p14:nvContentPartPr>
              <p14:xfrm>
                <a:off x="1245403" y="8951691"/>
                <a:ext cx="69480" cy="16560"/>
              </p14:xfrm>
            </p:contentPart>
          </mc:Choice>
          <mc:Fallback>
            <p:pic>
              <p:nvPicPr>
                <p:cNvPr id="1111" name="Ink 1110">
                  <a:extLst>
                    <a:ext uri="{FF2B5EF4-FFF2-40B4-BE49-F238E27FC236}">
                      <a16:creationId xmlns:a16="http://schemas.microsoft.com/office/drawing/2014/main" id="{838CF797-798D-8AC2-300D-CAC0A7FDAE3C}"/>
                    </a:ext>
                  </a:extLst>
                </p:cNvPr>
                <p:cNvPicPr/>
                <p:nvPr/>
              </p:nvPicPr>
              <p:blipFill>
                <a:blip r:embed="rId1903"/>
                <a:stretch>
                  <a:fillRect/>
                </a:stretch>
              </p:blipFill>
              <p:spPr>
                <a:xfrm>
                  <a:off x="1227763" y="8934051"/>
                  <a:ext cx="1051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904">
              <p14:nvContentPartPr>
                <p14:cNvPr id="1112" name="Ink 1111">
                  <a:extLst>
                    <a:ext uri="{FF2B5EF4-FFF2-40B4-BE49-F238E27FC236}">
                      <a16:creationId xmlns:a16="http://schemas.microsoft.com/office/drawing/2014/main" id="{6301583E-E77F-E473-51FF-A430C241FD9B}"/>
                    </a:ext>
                  </a:extLst>
                </p14:cNvPr>
                <p14:cNvContentPartPr/>
                <p14:nvPr/>
              </p14:nvContentPartPr>
              <p14:xfrm>
                <a:off x="741403" y="8799051"/>
                <a:ext cx="69120" cy="6840"/>
              </p14:xfrm>
            </p:contentPart>
          </mc:Choice>
          <mc:Fallback>
            <p:pic>
              <p:nvPicPr>
                <p:cNvPr id="1112" name="Ink 1111">
                  <a:extLst>
                    <a:ext uri="{FF2B5EF4-FFF2-40B4-BE49-F238E27FC236}">
                      <a16:creationId xmlns:a16="http://schemas.microsoft.com/office/drawing/2014/main" id="{6301583E-E77F-E473-51FF-A430C241FD9B}"/>
                    </a:ext>
                  </a:extLst>
                </p:cNvPr>
                <p:cNvPicPr/>
                <p:nvPr/>
              </p:nvPicPr>
              <p:blipFill>
                <a:blip r:embed="rId1905"/>
                <a:stretch>
                  <a:fillRect/>
                </a:stretch>
              </p:blipFill>
              <p:spPr>
                <a:xfrm>
                  <a:off x="723763" y="8781411"/>
                  <a:ext cx="104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906">
              <p14:nvContentPartPr>
                <p14:cNvPr id="1113" name="Ink 1112">
                  <a:extLst>
                    <a:ext uri="{FF2B5EF4-FFF2-40B4-BE49-F238E27FC236}">
                      <a16:creationId xmlns:a16="http://schemas.microsoft.com/office/drawing/2014/main" id="{2AB75528-622D-BEF2-DDA3-4A40F4632607}"/>
                    </a:ext>
                  </a:extLst>
                </p14:cNvPr>
                <p14:cNvContentPartPr/>
                <p14:nvPr/>
              </p14:nvContentPartPr>
              <p14:xfrm>
                <a:off x="866683" y="8813451"/>
                <a:ext cx="41760" cy="5400"/>
              </p14:xfrm>
            </p:contentPart>
          </mc:Choice>
          <mc:Fallback>
            <p:pic>
              <p:nvPicPr>
                <p:cNvPr id="1113" name="Ink 1112">
                  <a:extLst>
                    <a:ext uri="{FF2B5EF4-FFF2-40B4-BE49-F238E27FC236}">
                      <a16:creationId xmlns:a16="http://schemas.microsoft.com/office/drawing/2014/main" id="{2AB75528-622D-BEF2-DDA3-4A40F4632607}"/>
                    </a:ext>
                  </a:extLst>
                </p:cNvPr>
                <p:cNvPicPr/>
                <p:nvPr/>
              </p:nvPicPr>
              <p:blipFill>
                <a:blip r:embed="rId1907"/>
                <a:stretch>
                  <a:fillRect/>
                </a:stretch>
              </p:blipFill>
              <p:spPr>
                <a:xfrm>
                  <a:off x="848683" y="8795451"/>
                  <a:ext cx="774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908">
              <p14:nvContentPartPr>
                <p14:cNvPr id="1114" name="Ink 1113">
                  <a:extLst>
                    <a:ext uri="{FF2B5EF4-FFF2-40B4-BE49-F238E27FC236}">
                      <a16:creationId xmlns:a16="http://schemas.microsoft.com/office/drawing/2014/main" id="{8647880E-680B-AFBF-38F5-B82C9F3567B9}"/>
                    </a:ext>
                  </a:extLst>
                </p14:cNvPr>
                <p14:cNvContentPartPr/>
                <p14:nvPr/>
              </p14:nvContentPartPr>
              <p14:xfrm>
                <a:off x="730243" y="8833971"/>
                <a:ext cx="46440" cy="8280"/>
              </p14:xfrm>
            </p:contentPart>
          </mc:Choice>
          <mc:Fallback>
            <p:pic>
              <p:nvPicPr>
                <p:cNvPr id="1114" name="Ink 1113">
                  <a:extLst>
                    <a:ext uri="{FF2B5EF4-FFF2-40B4-BE49-F238E27FC236}">
                      <a16:creationId xmlns:a16="http://schemas.microsoft.com/office/drawing/2014/main" id="{8647880E-680B-AFBF-38F5-B82C9F3567B9}"/>
                    </a:ext>
                  </a:extLst>
                </p:cNvPr>
                <p:cNvPicPr/>
                <p:nvPr/>
              </p:nvPicPr>
              <p:blipFill>
                <a:blip r:embed="rId1909"/>
                <a:stretch>
                  <a:fillRect/>
                </a:stretch>
              </p:blipFill>
              <p:spPr>
                <a:xfrm>
                  <a:off x="712603" y="8815971"/>
                  <a:ext cx="820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910">
              <p14:nvContentPartPr>
                <p14:cNvPr id="1115" name="Ink 1114">
                  <a:extLst>
                    <a:ext uri="{FF2B5EF4-FFF2-40B4-BE49-F238E27FC236}">
                      <a16:creationId xmlns:a16="http://schemas.microsoft.com/office/drawing/2014/main" id="{30CBDF36-F7D3-1318-7E99-01116BBBDA45}"/>
                    </a:ext>
                  </a:extLst>
                </p14:cNvPr>
                <p14:cNvContentPartPr/>
                <p14:nvPr/>
              </p14:nvContentPartPr>
              <p14:xfrm>
                <a:off x="657883" y="8885451"/>
                <a:ext cx="286560" cy="23760"/>
              </p14:xfrm>
            </p:contentPart>
          </mc:Choice>
          <mc:Fallback>
            <p:pic>
              <p:nvPicPr>
                <p:cNvPr id="1115" name="Ink 1114">
                  <a:extLst>
                    <a:ext uri="{FF2B5EF4-FFF2-40B4-BE49-F238E27FC236}">
                      <a16:creationId xmlns:a16="http://schemas.microsoft.com/office/drawing/2014/main" id="{30CBDF36-F7D3-1318-7E99-01116BBBDA45}"/>
                    </a:ext>
                  </a:extLst>
                </p:cNvPr>
                <p:cNvPicPr/>
                <p:nvPr/>
              </p:nvPicPr>
              <p:blipFill>
                <a:blip r:embed="rId1911"/>
                <a:stretch>
                  <a:fillRect/>
                </a:stretch>
              </p:blipFill>
              <p:spPr>
                <a:xfrm>
                  <a:off x="639883" y="8867451"/>
                  <a:ext cx="3222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912">
              <p14:nvContentPartPr>
                <p14:cNvPr id="1116" name="Ink 1115">
                  <a:extLst>
                    <a:ext uri="{FF2B5EF4-FFF2-40B4-BE49-F238E27FC236}">
                      <a16:creationId xmlns:a16="http://schemas.microsoft.com/office/drawing/2014/main" id="{0E6B932F-A9B6-FC61-A76F-0E561116303C}"/>
                    </a:ext>
                  </a:extLst>
                </p14:cNvPr>
                <p14:cNvContentPartPr/>
                <p14:nvPr/>
              </p14:nvContentPartPr>
              <p14:xfrm>
                <a:off x="754003" y="8945931"/>
                <a:ext cx="8640" cy="1080"/>
              </p14:xfrm>
            </p:contentPart>
          </mc:Choice>
          <mc:Fallback>
            <p:pic>
              <p:nvPicPr>
                <p:cNvPr id="1116" name="Ink 1115">
                  <a:extLst>
                    <a:ext uri="{FF2B5EF4-FFF2-40B4-BE49-F238E27FC236}">
                      <a16:creationId xmlns:a16="http://schemas.microsoft.com/office/drawing/2014/main" id="{0E6B932F-A9B6-FC61-A76F-0E561116303C}"/>
                    </a:ext>
                  </a:extLst>
                </p:cNvPr>
                <p:cNvPicPr/>
                <p:nvPr/>
              </p:nvPicPr>
              <p:blipFill>
                <a:blip r:embed="rId1913"/>
                <a:stretch>
                  <a:fillRect/>
                </a:stretch>
              </p:blipFill>
              <p:spPr>
                <a:xfrm>
                  <a:off x="736003" y="8928291"/>
                  <a:ext cx="44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14">
              <p14:nvContentPartPr>
                <p14:cNvPr id="1117" name="Ink 1116">
                  <a:extLst>
                    <a:ext uri="{FF2B5EF4-FFF2-40B4-BE49-F238E27FC236}">
                      <a16:creationId xmlns:a16="http://schemas.microsoft.com/office/drawing/2014/main" id="{E9ADA30F-D441-3E03-44FB-7E06DE1326D9}"/>
                    </a:ext>
                  </a:extLst>
                </p14:cNvPr>
                <p14:cNvContentPartPr/>
                <p14:nvPr/>
              </p14:nvContentPartPr>
              <p14:xfrm>
                <a:off x="739243" y="8947731"/>
                <a:ext cx="99720" cy="2520"/>
              </p14:xfrm>
            </p:contentPart>
          </mc:Choice>
          <mc:Fallback>
            <p:pic>
              <p:nvPicPr>
                <p:cNvPr id="1117" name="Ink 1116">
                  <a:extLst>
                    <a:ext uri="{FF2B5EF4-FFF2-40B4-BE49-F238E27FC236}">
                      <a16:creationId xmlns:a16="http://schemas.microsoft.com/office/drawing/2014/main" id="{E9ADA30F-D441-3E03-44FB-7E06DE1326D9}"/>
                    </a:ext>
                  </a:extLst>
                </p:cNvPr>
                <p:cNvPicPr/>
                <p:nvPr/>
              </p:nvPicPr>
              <p:blipFill>
                <a:blip r:embed="rId1915"/>
                <a:stretch>
                  <a:fillRect/>
                </a:stretch>
              </p:blipFill>
              <p:spPr>
                <a:xfrm>
                  <a:off x="721603" y="8930091"/>
                  <a:ext cx="1353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916">
              <p14:nvContentPartPr>
                <p14:cNvPr id="1118" name="Ink 1117">
                  <a:extLst>
                    <a:ext uri="{FF2B5EF4-FFF2-40B4-BE49-F238E27FC236}">
                      <a16:creationId xmlns:a16="http://schemas.microsoft.com/office/drawing/2014/main" id="{6B0E8A47-3B78-7457-6F2A-4CD17B058470}"/>
                    </a:ext>
                  </a:extLst>
                </p14:cNvPr>
                <p14:cNvContentPartPr/>
                <p14:nvPr/>
              </p14:nvContentPartPr>
              <p14:xfrm>
                <a:off x="689563" y="8956731"/>
                <a:ext cx="81000" cy="17640"/>
              </p14:xfrm>
            </p:contentPart>
          </mc:Choice>
          <mc:Fallback>
            <p:pic>
              <p:nvPicPr>
                <p:cNvPr id="1118" name="Ink 1117">
                  <a:extLst>
                    <a:ext uri="{FF2B5EF4-FFF2-40B4-BE49-F238E27FC236}">
                      <a16:creationId xmlns:a16="http://schemas.microsoft.com/office/drawing/2014/main" id="{6B0E8A47-3B78-7457-6F2A-4CD17B058470}"/>
                    </a:ext>
                  </a:extLst>
                </p:cNvPr>
                <p:cNvPicPr/>
                <p:nvPr/>
              </p:nvPicPr>
              <p:blipFill>
                <a:blip r:embed="rId1917"/>
                <a:stretch>
                  <a:fillRect/>
                </a:stretch>
              </p:blipFill>
              <p:spPr>
                <a:xfrm>
                  <a:off x="671923" y="8938731"/>
                  <a:ext cx="116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918">
              <p14:nvContentPartPr>
                <p14:cNvPr id="1120" name="Ink 1119">
                  <a:extLst>
                    <a:ext uri="{FF2B5EF4-FFF2-40B4-BE49-F238E27FC236}">
                      <a16:creationId xmlns:a16="http://schemas.microsoft.com/office/drawing/2014/main" id="{285376EF-4F40-073D-CF77-CEFD3E3CAE57}"/>
                    </a:ext>
                  </a:extLst>
                </p14:cNvPr>
                <p14:cNvContentPartPr/>
                <p14:nvPr/>
              </p14:nvContentPartPr>
              <p14:xfrm>
                <a:off x="820243" y="8852331"/>
                <a:ext cx="53640" cy="10080"/>
              </p14:xfrm>
            </p:contentPart>
          </mc:Choice>
          <mc:Fallback>
            <p:pic>
              <p:nvPicPr>
                <p:cNvPr id="1120" name="Ink 1119">
                  <a:extLst>
                    <a:ext uri="{FF2B5EF4-FFF2-40B4-BE49-F238E27FC236}">
                      <a16:creationId xmlns:a16="http://schemas.microsoft.com/office/drawing/2014/main" id="{285376EF-4F40-073D-CF77-CEFD3E3CAE57}"/>
                    </a:ext>
                  </a:extLst>
                </p:cNvPr>
                <p:cNvPicPr/>
                <p:nvPr/>
              </p:nvPicPr>
              <p:blipFill>
                <a:blip r:embed="rId1919"/>
                <a:stretch>
                  <a:fillRect/>
                </a:stretch>
              </p:blipFill>
              <p:spPr>
                <a:xfrm>
                  <a:off x="802243" y="8834691"/>
                  <a:ext cx="89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920">
              <p14:nvContentPartPr>
                <p14:cNvPr id="1121" name="Ink 1120">
                  <a:extLst>
                    <a:ext uri="{FF2B5EF4-FFF2-40B4-BE49-F238E27FC236}">
                      <a16:creationId xmlns:a16="http://schemas.microsoft.com/office/drawing/2014/main" id="{A2033C76-890C-E670-472D-3DF9423126A3}"/>
                    </a:ext>
                  </a:extLst>
                </p14:cNvPr>
                <p14:cNvContentPartPr/>
                <p14:nvPr/>
              </p14:nvContentPartPr>
              <p14:xfrm>
                <a:off x="781723" y="8879691"/>
                <a:ext cx="52200" cy="5760"/>
              </p14:xfrm>
            </p:contentPart>
          </mc:Choice>
          <mc:Fallback>
            <p:pic>
              <p:nvPicPr>
                <p:cNvPr id="1121" name="Ink 1120">
                  <a:extLst>
                    <a:ext uri="{FF2B5EF4-FFF2-40B4-BE49-F238E27FC236}">
                      <a16:creationId xmlns:a16="http://schemas.microsoft.com/office/drawing/2014/main" id="{A2033C76-890C-E670-472D-3DF9423126A3}"/>
                    </a:ext>
                  </a:extLst>
                </p:cNvPr>
                <p:cNvPicPr/>
                <p:nvPr/>
              </p:nvPicPr>
              <p:blipFill>
                <a:blip r:embed="rId1921"/>
                <a:stretch>
                  <a:fillRect/>
                </a:stretch>
              </p:blipFill>
              <p:spPr>
                <a:xfrm>
                  <a:off x="764083" y="8862051"/>
                  <a:ext cx="87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922">
              <p14:nvContentPartPr>
                <p14:cNvPr id="1122" name="Ink 1121">
                  <a:extLst>
                    <a:ext uri="{FF2B5EF4-FFF2-40B4-BE49-F238E27FC236}">
                      <a16:creationId xmlns:a16="http://schemas.microsoft.com/office/drawing/2014/main" id="{D4EFE1C0-34C2-C7DC-2AC6-9E53645FB180}"/>
                    </a:ext>
                  </a:extLst>
                </p14:cNvPr>
                <p14:cNvContentPartPr/>
                <p14:nvPr/>
              </p14:nvContentPartPr>
              <p14:xfrm>
                <a:off x="954523" y="8869611"/>
                <a:ext cx="53640" cy="5760"/>
              </p14:xfrm>
            </p:contentPart>
          </mc:Choice>
          <mc:Fallback>
            <p:pic>
              <p:nvPicPr>
                <p:cNvPr id="1122" name="Ink 1121">
                  <a:extLst>
                    <a:ext uri="{FF2B5EF4-FFF2-40B4-BE49-F238E27FC236}">
                      <a16:creationId xmlns:a16="http://schemas.microsoft.com/office/drawing/2014/main" id="{D4EFE1C0-34C2-C7DC-2AC6-9E53645FB180}"/>
                    </a:ext>
                  </a:extLst>
                </p:cNvPr>
                <p:cNvPicPr/>
                <p:nvPr/>
              </p:nvPicPr>
              <p:blipFill>
                <a:blip r:embed="rId1923"/>
                <a:stretch>
                  <a:fillRect/>
                </a:stretch>
              </p:blipFill>
              <p:spPr>
                <a:xfrm>
                  <a:off x="936883" y="8851971"/>
                  <a:ext cx="892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924">
              <p14:nvContentPartPr>
                <p14:cNvPr id="1123" name="Ink 1122">
                  <a:extLst>
                    <a:ext uri="{FF2B5EF4-FFF2-40B4-BE49-F238E27FC236}">
                      <a16:creationId xmlns:a16="http://schemas.microsoft.com/office/drawing/2014/main" id="{B0ABE360-056E-6279-DB93-8D264D755E05}"/>
                    </a:ext>
                  </a:extLst>
                </p14:cNvPr>
                <p14:cNvContentPartPr/>
                <p14:nvPr/>
              </p14:nvContentPartPr>
              <p14:xfrm>
                <a:off x="1052443" y="8859891"/>
                <a:ext cx="30960" cy="2160"/>
              </p14:xfrm>
            </p:contentPart>
          </mc:Choice>
          <mc:Fallback>
            <p:pic>
              <p:nvPicPr>
                <p:cNvPr id="1123" name="Ink 1122">
                  <a:extLst>
                    <a:ext uri="{FF2B5EF4-FFF2-40B4-BE49-F238E27FC236}">
                      <a16:creationId xmlns:a16="http://schemas.microsoft.com/office/drawing/2014/main" id="{B0ABE360-056E-6279-DB93-8D264D755E05}"/>
                    </a:ext>
                  </a:extLst>
                </p:cNvPr>
                <p:cNvPicPr/>
                <p:nvPr/>
              </p:nvPicPr>
              <p:blipFill>
                <a:blip r:embed="rId1925"/>
                <a:stretch>
                  <a:fillRect/>
                </a:stretch>
              </p:blipFill>
              <p:spPr>
                <a:xfrm>
                  <a:off x="1034803" y="8841891"/>
                  <a:ext cx="666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926">
              <p14:nvContentPartPr>
                <p14:cNvPr id="1124" name="Ink 1123">
                  <a:extLst>
                    <a:ext uri="{FF2B5EF4-FFF2-40B4-BE49-F238E27FC236}">
                      <a16:creationId xmlns:a16="http://schemas.microsoft.com/office/drawing/2014/main" id="{B53B00B9-75A4-B676-86F8-B91BC14D7E87}"/>
                    </a:ext>
                  </a:extLst>
                </p14:cNvPr>
                <p14:cNvContentPartPr/>
                <p14:nvPr/>
              </p14:nvContentPartPr>
              <p14:xfrm>
                <a:off x="983323" y="8881851"/>
                <a:ext cx="19800" cy="360"/>
              </p14:xfrm>
            </p:contentPart>
          </mc:Choice>
          <mc:Fallback>
            <p:pic>
              <p:nvPicPr>
                <p:cNvPr id="1124" name="Ink 1123">
                  <a:extLst>
                    <a:ext uri="{FF2B5EF4-FFF2-40B4-BE49-F238E27FC236}">
                      <a16:creationId xmlns:a16="http://schemas.microsoft.com/office/drawing/2014/main" id="{B53B00B9-75A4-B676-86F8-B91BC14D7E87}"/>
                    </a:ext>
                  </a:extLst>
                </p:cNvPr>
                <p:cNvPicPr/>
                <p:nvPr/>
              </p:nvPicPr>
              <p:blipFill>
                <a:blip r:embed="rId1927"/>
                <a:stretch>
                  <a:fillRect/>
                </a:stretch>
              </p:blipFill>
              <p:spPr>
                <a:xfrm>
                  <a:off x="965683" y="8863851"/>
                  <a:ext cx="55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28">
              <p14:nvContentPartPr>
                <p14:cNvPr id="1125" name="Ink 1124">
                  <a:extLst>
                    <a:ext uri="{FF2B5EF4-FFF2-40B4-BE49-F238E27FC236}">
                      <a16:creationId xmlns:a16="http://schemas.microsoft.com/office/drawing/2014/main" id="{1DFA2A86-603D-0152-E10C-46AB42916BCE}"/>
                    </a:ext>
                  </a:extLst>
                </p14:cNvPr>
                <p14:cNvContentPartPr/>
                <p14:nvPr/>
              </p14:nvContentPartPr>
              <p14:xfrm>
                <a:off x="828883" y="9001011"/>
                <a:ext cx="360" cy="360"/>
              </p14:xfrm>
            </p:contentPart>
          </mc:Choice>
          <mc:Fallback>
            <p:pic>
              <p:nvPicPr>
                <p:cNvPr id="1125" name="Ink 1124">
                  <a:extLst>
                    <a:ext uri="{FF2B5EF4-FFF2-40B4-BE49-F238E27FC236}">
                      <a16:creationId xmlns:a16="http://schemas.microsoft.com/office/drawing/2014/main" id="{1DFA2A86-603D-0152-E10C-46AB42916BCE}"/>
                    </a:ext>
                  </a:extLst>
                </p:cNvPr>
                <p:cNvPicPr/>
                <p:nvPr/>
              </p:nvPicPr>
              <p:blipFill>
                <a:blip r:embed="rId1929"/>
                <a:stretch>
                  <a:fillRect/>
                </a:stretch>
              </p:blipFill>
              <p:spPr>
                <a:xfrm>
                  <a:off x="811243" y="8983371"/>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30">
              <p14:nvContentPartPr>
                <p14:cNvPr id="1126" name="Ink 1125">
                  <a:extLst>
                    <a:ext uri="{FF2B5EF4-FFF2-40B4-BE49-F238E27FC236}">
                      <a16:creationId xmlns:a16="http://schemas.microsoft.com/office/drawing/2014/main" id="{58ED29E1-88B4-E580-891B-85C13AB257A6}"/>
                    </a:ext>
                  </a:extLst>
                </p14:cNvPr>
                <p14:cNvContentPartPr/>
                <p14:nvPr/>
              </p14:nvContentPartPr>
              <p14:xfrm>
                <a:off x="715483" y="9007491"/>
                <a:ext cx="72360" cy="14760"/>
              </p14:xfrm>
            </p:contentPart>
          </mc:Choice>
          <mc:Fallback>
            <p:pic>
              <p:nvPicPr>
                <p:cNvPr id="1126" name="Ink 1125">
                  <a:extLst>
                    <a:ext uri="{FF2B5EF4-FFF2-40B4-BE49-F238E27FC236}">
                      <a16:creationId xmlns:a16="http://schemas.microsoft.com/office/drawing/2014/main" id="{58ED29E1-88B4-E580-891B-85C13AB257A6}"/>
                    </a:ext>
                  </a:extLst>
                </p:cNvPr>
                <p:cNvPicPr/>
                <p:nvPr/>
              </p:nvPicPr>
              <p:blipFill>
                <a:blip r:embed="rId1931"/>
                <a:stretch>
                  <a:fillRect/>
                </a:stretch>
              </p:blipFill>
              <p:spPr>
                <a:xfrm>
                  <a:off x="697483" y="8989491"/>
                  <a:ext cx="1080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32">
              <p14:nvContentPartPr>
                <p14:cNvPr id="1128" name="Ink 1127">
                  <a:extLst>
                    <a:ext uri="{FF2B5EF4-FFF2-40B4-BE49-F238E27FC236}">
                      <a16:creationId xmlns:a16="http://schemas.microsoft.com/office/drawing/2014/main" id="{59BC4327-34F6-7D92-9063-6104F2A302CE}"/>
                    </a:ext>
                  </a:extLst>
                </p14:cNvPr>
                <p14:cNvContentPartPr/>
                <p14:nvPr/>
              </p14:nvContentPartPr>
              <p14:xfrm>
                <a:off x="682723" y="6850011"/>
                <a:ext cx="27720" cy="3240"/>
              </p14:xfrm>
            </p:contentPart>
          </mc:Choice>
          <mc:Fallback>
            <p:pic>
              <p:nvPicPr>
                <p:cNvPr id="1128" name="Ink 1127">
                  <a:extLst>
                    <a:ext uri="{FF2B5EF4-FFF2-40B4-BE49-F238E27FC236}">
                      <a16:creationId xmlns:a16="http://schemas.microsoft.com/office/drawing/2014/main" id="{59BC4327-34F6-7D92-9063-6104F2A302CE}"/>
                    </a:ext>
                  </a:extLst>
                </p:cNvPr>
                <p:cNvPicPr/>
                <p:nvPr/>
              </p:nvPicPr>
              <p:blipFill>
                <a:blip r:embed="rId1933"/>
                <a:stretch>
                  <a:fillRect/>
                </a:stretch>
              </p:blipFill>
              <p:spPr>
                <a:xfrm>
                  <a:off x="665083" y="6832371"/>
                  <a:ext cx="633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934">
              <p14:nvContentPartPr>
                <p14:cNvPr id="1129" name="Ink 1128">
                  <a:extLst>
                    <a:ext uri="{FF2B5EF4-FFF2-40B4-BE49-F238E27FC236}">
                      <a16:creationId xmlns:a16="http://schemas.microsoft.com/office/drawing/2014/main" id="{9047B03D-9D75-B2E7-BC66-79BE4FA49EBB}"/>
                    </a:ext>
                  </a:extLst>
                </p14:cNvPr>
                <p14:cNvContentPartPr/>
                <p14:nvPr/>
              </p14:nvContentPartPr>
              <p14:xfrm>
                <a:off x="670123" y="6897171"/>
                <a:ext cx="192960" cy="7200"/>
              </p14:xfrm>
            </p:contentPart>
          </mc:Choice>
          <mc:Fallback>
            <p:pic>
              <p:nvPicPr>
                <p:cNvPr id="1129" name="Ink 1128">
                  <a:extLst>
                    <a:ext uri="{FF2B5EF4-FFF2-40B4-BE49-F238E27FC236}">
                      <a16:creationId xmlns:a16="http://schemas.microsoft.com/office/drawing/2014/main" id="{9047B03D-9D75-B2E7-BC66-79BE4FA49EBB}"/>
                    </a:ext>
                  </a:extLst>
                </p:cNvPr>
                <p:cNvPicPr/>
                <p:nvPr/>
              </p:nvPicPr>
              <p:blipFill>
                <a:blip r:embed="rId1935"/>
                <a:stretch>
                  <a:fillRect/>
                </a:stretch>
              </p:blipFill>
              <p:spPr>
                <a:xfrm>
                  <a:off x="652123" y="6879531"/>
                  <a:ext cx="228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936">
              <p14:nvContentPartPr>
                <p14:cNvPr id="1130" name="Ink 1129">
                  <a:extLst>
                    <a:ext uri="{FF2B5EF4-FFF2-40B4-BE49-F238E27FC236}">
                      <a16:creationId xmlns:a16="http://schemas.microsoft.com/office/drawing/2014/main" id="{577C3E9E-995C-93BE-8569-54739DEC50DD}"/>
                    </a:ext>
                  </a:extLst>
                </p14:cNvPr>
                <p14:cNvContentPartPr/>
                <p14:nvPr/>
              </p14:nvContentPartPr>
              <p14:xfrm>
                <a:off x="681283" y="6937491"/>
                <a:ext cx="9360" cy="7560"/>
              </p14:xfrm>
            </p:contentPart>
          </mc:Choice>
          <mc:Fallback>
            <p:pic>
              <p:nvPicPr>
                <p:cNvPr id="1130" name="Ink 1129">
                  <a:extLst>
                    <a:ext uri="{FF2B5EF4-FFF2-40B4-BE49-F238E27FC236}">
                      <a16:creationId xmlns:a16="http://schemas.microsoft.com/office/drawing/2014/main" id="{577C3E9E-995C-93BE-8569-54739DEC50DD}"/>
                    </a:ext>
                  </a:extLst>
                </p:cNvPr>
                <p:cNvPicPr/>
                <p:nvPr/>
              </p:nvPicPr>
              <p:blipFill>
                <a:blip r:embed="rId1937"/>
                <a:stretch>
                  <a:fillRect/>
                </a:stretch>
              </p:blipFill>
              <p:spPr>
                <a:xfrm>
                  <a:off x="663643" y="6919491"/>
                  <a:ext cx="45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938">
              <p14:nvContentPartPr>
                <p14:cNvPr id="1132" name="Ink 1131">
                  <a:extLst>
                    <a:ext uri="{FF2B5EF4-FFF2-40B4-BE49-F238E27FC236}">
                      <a16:creationId xmlns:a16="http://schemas.microsoft.com/office/drawing/2014/main" id="{EF083B41-54EC-1707-D439-668B9D9F0D18}"/>
                    </a:ext>
                  </a:extLst>
                </p14:cNvPr>
                <p14:cNvContentPartPr/>
                <p14:nvPr/>
              </p14:nvContentPartPr>
              <p14:xfrm>
                <a:off x="693883" y="7775211"/>
                <a:ext cx="4320" cy="1800"/>
              </p14:xfrm>
            </p:contentPart>
          </mc:Choice>
          <mc:Fallback>
            <p:pic>
              <p:nvPicPr>
                <p:cNvPr id="1132" name="Ink 1131">
                  <a:extLst>
                    <a:ext uri="{FF2B5EF4-FFF2-40B4-BE49-F238E27FC236}">
                      <a16:creationId xmlns:a16="http://schemas.microsoft.com/office/drawing/2014/main" id="{EF083B41-54EC-1707-D439-668B9D9F0D18}"/>
                    </a:ext>
                  </a:extLst>
                </p:cNvPr>
                <p:cNvPicPr/>
                <p:nvPr/>
              </p:nvPicPr>
              <p:blipFill>
                <a:blip r:embed="rId1939"/>
                <a:stretch>
                  <a:fillRect/>
                </a:stretch>
              </p:blipFill>
              <p:spPr>
                <a:xfrm>
                  <a:off x="675883" y="7757211"/>
                  <a:ext cx="39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940">
              <p14:nvContentPartPr>
                <p14:cNvPr id="1133" name="Ink 1132">
                  <a:extLst>
                    <a:ext uri="{FF2B5EF4-FFF2-40B4-BE49-F238E27FC236}">
                      <a16:creationId xmlns:a16="http://schemas.microsoft.com/office/drawing/2014/main" id="{60D04E9E-C5BE-3296-8401-20A3BD02F1D7}"/>
                    </a:ext>
                  </a:extLst>
                </p14:cNvPr>
                <p14:cNvContentPartPr/>
                <p14:nvPr/>
              </p14:nvContentPartPr>
              <p14:xfrm>
                <a:off x="677323" y="7768011"/>
                <a:ext cx="172800" cy="5040"/>
              </p14:xfrm>
            </p:contentPart>
          </mc:Choice>
          <mc:Fallback>
            <p:pic>
              <p:nvPicPr>
                <p:cNvPr id="1133" name="Ink 1132">
                  <a:extLst>
                    <a:ext uri="{FF2B5EF4-FFF2-40B4-BE49-F238E27FC236}">
                      <a16:creationId xmlns:a16="http://schemas.microsoft.com/office/drawing/2014/main" id="{60D04E9E-C5BE-3296-8401-20A3BD02F1D7}"/>
                    </a:ext>
                  </a:extLst>
                </p:cNvPr>
                <p:cNvPicPr/>
                <p:nvPr/>
              </p:nvPicPr>
              <p:blipFill>
                <a:blip r:embed="rId1941"/>
                <a:stretch>
                  <a:fillRect/>
                </a:stretch>
              </p:blipFill>
              <p:spPr>
                <a:xfrm>
                  <a:off x="659323" y="7750011"/>
                  <a:ext cx="208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42">
              <p14:nvContentPartPr>
                <p14:cNvPr id="1134" name="Ink 1133">
                  <a:extLst>
                    <a:ext uri="{FF2B5EF4-FFF2-40B4-BE49-F238E27FC236}">
                      <a16:creationId xmlns:a16="http://schemas.microsoft.com/office/drawing/2014/main" id="{7BE20566-D225-9DEE-D7DA-910992A12079}"/>
                    </a:ext>
                  </a:extLst>
                </p14:cNvPr>
                <p14:cNvContentPartPr/>
                <p14:nvPr/>
              </p14:nvContentPartPr>
              <p14:xfrm>
                <a:off x="749683" y="7784571"/>
                <a:ext cx="232200" cy="1440"/>
              </p14:xfrm>
            </p:contentPart>
          </mc:Choice>
          <mc:Fallback>
            <p:pic>
              <p:nvPicPr>
                <p:cNvPr id="1134" name="Ink 1133">
                  <a:extLst>
                    <a:ext uri="{FF2B5EF4-FFF2-40B4-BE49-F238E27FC236}">
                      <a16:creationId xmlns:a16="http://schemas.microsoft.com/office/drawing/2014/main" id="{7BE20566-D225-9DEE-D7DA-910992A12079}"/>
                    </a:ext>
                  </a:extLst>
                </p:cNvPr>
                <p:cNvPicPr/>
                <p:nvPr/>
              </p:nvPicPr>
              <p:blipFill>
                <a:blip r:embed="rId1943"/>
                <a:stretch>
                  <a:fillRect/>
                </a:stretch>
              </p:blipFill>
              <p:spPr>
                <a:xfrm>
                  <a:off x="731683" y="7766931"/>
                  <a:ext cx="267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44">
              <p14:nvContentPartPr>
                <p14:cNvPr id="1135" name="Ink 1134">
                  <a:extLst>
                    <a:ext uri="{FF2B5EF4-FFF2-40B4-BE49-F238E27FC236}">
                      <a16:creationId xmlns:a16="http://schemas.microsoft.com/office/drawing/2014/main" id="{56DA7FEC-4372-501B-A545-B2C55666DEA6}"/>
                    </a:ext>
                  </a:extLst>
                </p14:cNvPr>
                <p14:cNvContentPartPr/>
                <p14:nvPr/>
              </p14:nvContentPartPr>
              <p14:xfrm>
                <a:off x="711523" y="7810131"/>
                <a:ext cx="101520" cy="12600"/>
              </p14:xfrm>
            </p:contentPart>
          </mc:Choice>
          <mc:Fallback>
            <p:pic>
              <p:nvPicPr>
                <p:cNvPr id="1135" name="Ink 1134">
                  <a:extLst>
                    <a:ext uri="{FF2B5EF4-FFF2-40B4-BE49-F238E27FC236}">
                      <a16:creationId xmlns:a16="http://schemas.microsoft.com/office/drawing/2014/main" id="{56DA7FEC-4372-501B-A545-B2C55666DEA6}"/>
                    </a:ext>
                  </a:extLst>
                </p:cNvPr>
                <p:cNvPicPr/>
                <p:nvPr/>
              </p:nvPicPr>
              <p:blipFill>
                <a:blip r:embed="rId1945"/>
                <a:stretch>
                  <a:fillRect/>
                </a:stretch>
              </p:blipFill>
              <p:spPr>
                <a:xfrm>
                  <a:off x="693883" y="7792491"/>
                  <a:ext cx="1371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946">
              <p14:nvContentPartPr>
                <p14:cNvPr id="1136" name="Ink 1135">
                  <a:extLst>
                    <a:ext uri="{FF2B5EF4-FFF2-40B4-BE49-F238E27FC236}">
                      <a16:creationId xmlns:a16="http://schemas.microsoft.com/office/drawing/2014/main" id="{F1DD0EEE-3A75-5F37-57DE-486F9502FFB1}"/>
                    </a:ext>
                  </a:extLst>
                </p14:cNvPr>
                <p14:cNvContentPartPr/>
                <p14:nvPr/>
              </p14:nvContentPartPr>
              <p14:xfrm>
                <a:off x="699283" y="7828491"/>
                <a:ext cx="14040" cy="3960"/>
              </p14:xfrm>
            </p:contentPart>
          </mc:Choice>
          <mc:Fallback>
            <p:pic>
              <p:nvPicPr>
                <p:cNvPr id="1136" name="Ink 1135">
                  <a:extLst>
                    <a:ext uri="{FF2B5EF4-FFF2-40B4-BE49-F238E27FC236}">
                      <a16:creationId xmlns:a16="http://schemas.microsoft.com/office/drawing/2014/main" id="{F1DD0EEE-3A75-5F37-57DE-486F9502FFB1}"/>
                    </a:ext>
                  </a:extLst>
                </p:cNvPr>
                <p:cNvPicPr/>
                <p:nvPr/>
              </p:nvPicPr>
              <p:blipFill>
                <a:blip r:embed="rId1947"/>
                <a:stretch>
                  <a:fillRect/>
                </a:stretch>
              </p:blipFill>
              <p:spPr>
                <a:xfrm>
                  <a:off x="681283" y="7810491"/>
                  <a:ext cx="496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48">
              <p14:nvContentPartPr>
                <p14:cNvPr id="1138" name="Ink 1137">
                  <a:extLst>
                    <a:ext uri="{FF2B5EF4-FFF2-40B4-BE49-F238E27FC236}">
                      <a16:creationId xmlns:a16="http://schemas.microsoft.com/office/drawing/2014/main" id="{9FFF8B6A-C10A-34E2-5E2E-4192238478A5}"/>
                    </a:ext>
                  </a:extLst>
                </p14:cNvPr>
                <p14:cNvContentPartPr/>
                <p14:nvPr/>
              </p14:nvContentPartPr>
              <p14:xfrm>
                <a:off x="788203" y="7651731"/>
                <a:ext cx="14040" cy="1080"/>
              </p14:xfrm>
            </p:contentPart>
          </mc:Choice>
          <mc:Fallback>
            <p:pic>
              <p:nvPicPr>
                <p:cNvPr id="1138" name="Ink 1137">
                  <a:extLst>
                    <a:ext uri="{FF2B5EF4-FFF2-40B4-BE49-F238E27FC236}">
                      <a16:creationId xmlns:a16="http://schemas.microsoft.com/office/drawing/2014/main" id="{9FFF8B6A-C10A-34E2-5E2E-4192238478A5}"/>
                    </a:ext>
                  </a:extLst>
                </p:cNvPr>
                <p:cNvPicPr/>
                <p:nvPr/>
              </p:nvPicPr>
              <p:blipFill>
                <a:blip r:embed="rId1949"/>
                <a:stretch>
                  <a:fillRect/>
                </a:stretch>
              </p:blipFill>
              <p:spPr>
                <a:xfrm>
                  <a:off x="770563" y="7633731"/>
                  <a:ext cx="49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50">
              <p14:nvContentPartPr>
                <p14:cNvPr id="1139" name="Ink 1138">
                  <a:extLst>
                    <a:ext uri="{FF2B5EF4-FFF2-40B4-BE49-F238E27FC236}">
                      <a16:creationId xmlns:a16="http://schemas.microsoft.com/office/drawing/2014/main" id="{1B5D3DC6-7B80-02D0-F818-2E5CEF7A3C64}"/>
                    </a:ext>
                  </a:extLst>
                </p14:cNvPr>
                <p14:cNvContentPartPr/>
                <p14:nvPr/>
              </p14:nvContentPartPr>
              <p14:xfrm>
                <a:off x="687403" y="7658211"/>
                <a:ext cx="52200" cy="27720"/>
              </p14:xfrm>
            </p:contentPart>
          </mc:Choice>
          <mc:Fallback>
            <p:pic>
              <p:nvPicPr>
                <p:cNvPr id="1139" name="Ink 1138">
                  <a:extLst>
                    <a:ext uri="{FF2B5EF4-FFF2-40B4-BE49-F238E27FC236}">
                      <a16:creationId xmlns:a16="http://schemas.microsoft.com/office/drawing/2014/main" id="{1B5D3DC6-7B80-02D0-F818-2E5CEF7A3C64}"/>
                    </a:ext>
                  </a:extLst>
                </p:cNvPr>
                <p:cNvPicPr/>
                <p:nvPr/>
              </p:nvPicPr>
              <p:blipFill>
                <a:blip r:embed="rId1951"/>
                <a:stretch>
                  <a:fillRect/>
                </a:stretch>
              </p:blipFill>
              <p:spPr>
                <a:xfrm>
                  <a:off x="669763" y="7640571"/>
                  <a:ext cx="87840" cy="63360"/>
                </a:xfrm>
                <a:prstGeom prst="rect">
                  <a:avLst/>
                </a:prstGeom>
              </p:spPr>
            </p:pic>
          </mc:Fallback>
        </mc:AlternateContent>
      </p:grpSp>
      <p:grpSp>
        <p:nvGrpSpPr>
          <p:cNvPr id="1147" name="Group 1146">
            <a:extLst>
              <a:ext uri="{FF2B5EF4-FFF2-40B4-BE49-F238E27FC236}">
                <a16:creationId xmlns:a16="http://schemas.microsoft.com/office/drawing/2014/main" id="{9F09F28A-C8D1-2018-DF27-7918A9524587}"/>
              </a:ext>
            </a:extLst>
          </p:cNvPr>
          <p:cNvGrpSpPr/>
          <p:nvPr/>
        </p:nvGrpSpPr>
        <p:grpSpPr>
          <a:xfrm>
            <a:off x="4091923" y="8200371"/>
            <a:ext cx="589320" cy="1031040"/>
            <a:chOff x="4091923" y="8200371"/>
            <a:chExt cx="589320" cy="1031040"/>
          </a:xfrm>
        </p:grpSpPr>
        <mc:AlternateContent xmlns:mc="http://schemas.openxmlformats.org/markup-compatibility/2006">
          <mc:Choice xmlns:p14="http://schemas.microsoft.com/office/powerpoint/2010/main" Requires="p14">
            <p:contentPart p14:bwMode="auto" r:id="rId1952">
              <p14:nvContentPartPr>
                <p14:cNvPr id="1144" name="Ink 1143">
                  <a:extLst>
                    <a:ext uri="{FF2B5EF4-FFF2-40B4-BE49-F238E27FC236}">
                      <a16:creationId xmlns:a16="http://schemas.microsoft.com/office/drawing/2014/main" id="{B86219F5-8073-1AFE-C708-23702086E31F}"/>
                    </a:ext>
                  </a:extLst>
                </p14:cNvPr>
                <p14:cNvContentPartPr/>
                <p14:nvPr/>
              </p14:nvContentPartPr>
              <p14:xfrm>
                <a:off x="4091923" y="8849811"/>
                <a:ext cx="245880" cy="381600"/>
              </p14:xfrm>
            </p:contentPart>
          </mc:Choice>
          <mc:Fallback>
            <p:pic>
              <p:nvPicPr>
                <p:cNvPr id="1144" name="Ink 1143">
                  <a:extLst>
                    <a:ext uri="{FF2B5EF4-FFF2-40B4-BE49-F238E27FC236}">
                      <a16:creationId xmlns:a16="http://schemas.microsoft.com/office/drawing/2014/main" id="{B86219F5-8073-1AFE-C708-23702086E31F}"/>
                    </a:ext>
                  </a:extLst>
                </p:cNvPr>
                <p:cNvPicPr/>
                <p:nvPr/>
              </p:nvPicPr>
              <p:blipFill>
                <a:blip r:embed="rId1953"/>
                <a:stretch>
                  <a:fillRect/>
                </a:stretch>
              </p:blipFill>
              <p:spPr>
                <a:xfrm>
                  <a:off x="4074283" y="8832171"/>
                  <a:ext cx="28152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954">
              <p14:nvContentPartPr>
                <p14:cNvPr id="1145" name="Ink 1144">
                  <a:extLst>
                    <a:ext uri="{FF2B5EF4-FFF2-40B4-BE49-F238E27FC236}">
                      <a16:creationId xmlns:a16="http://schemas.microsoft.com/office/drawing/2014/main" id="{3FABBF73-A233-75AC-D33C-A585B4970F46}"/>
                    </a:ext>
                  </a:extLst>
                </p14:cNvPr>
                <p14:cNvContentPartPr/>
                <p14:nvPr/>
              </p14:nvContentPartPr>
              <p14:xfrm>
                <a:off x="4348603" y="8843691"/>
                <a:ext cx="16560" cy="387360"/>
              </p14:xfrm>
            </p:contentPart>
          </mc:Choice>
          <mc:Fallback>
            <p:pic>
              <p:nvPicPr>
                <p:cNvPr id="1145" name="Ink 1144">
                  <a:extLst>
                    <a:ext uri="{FF2B5EF4-FFF2-40B4-BE49-F238E27FC236}">
                      <a16:creationId xmlns:a16="http://schemas.microsoft.com/office/drawing/2014/main" id="{3FABBF73-A233-75AC-D33C-A585B4970F46}"/>
                    </a:ext>
                  </a:extLst>
                </p:cNvPr>
                <p:cNvPicPr/>
                <p:nvPr/>
              </p:nvPicPr>
              <p:blipFill>
                <a:blip r:embed="rId1955"/>
                <a:stretch>
                  <a:fillRect/>
                </a:stretch>
              </p:blipFill>
              <p:spPr>
                <a:xfrm>
                  <a:off x="4330603" y="8825691"/>
                  <a:ext cx="5220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1956">
              <p14:nvContentPartPr>
                <p14:cNvPr id="1146" name="Ink 1145">
                  <a:extLst>
                    <a:ext uri="{FF2B5EF4-FFF2-40B4-BE49-F238E27FC236}">
                      <a16:creationId xmlns:a16="http://schemas.microsoft.com/office/drawing/2014/main" id="{D7C7F8A5-8ED3-5035-5A9D-8E9215869E39}"/>
                    </a:ext>
                  </a:extLst>
                </p14:cNvPr>
                <p14:cNvContentPartPr/>
                <p14:nvPr/>
              </p14:nvContentPartPr>
              <p14:xfrm>
                <a:off x="4345363" y="8200371"/>
                <a:ext cx="335880" cy="637920"/>
              </p14:xfrm>
            </p:contentPart>
          </mc:Choice>
          <mc:Fallback>
            <p:pic>
              <p:nvPicPr>
                <p:cNvPr id="1146" name="Ink 1145">
                  <a:extLst>
                    <a:ext uri="{FF2B5EF4-FFF2-40B4-BE49-F238E27FC236}">
                      <a16:creationId xmlns:a16="http://schemas.microsoft.com/office/drawing/2014/main" id="{D7C7F8A5-8ED3-5035-5A9D-8E9215869E39}"/>
                    </a:ext>
                  </a:extLst>
                </p:cNvPr>
                <p:cNvPicPr/>
                <p:nvPr/>
              </p:nvPicPr>
              <p:blipFill>
                <a:blip r:embed="rId1957"/>
                <a:stretch>
                  <a:fillRect/>
                </a:stretch>
              </p:blipFill>
              <p:spPr>
                <a:xfrm>
                  <a:off x="4327723" y="8182371"/>
                  <a:ext cx="371520" cy="673560"/>
                </a:xfrm>
                <a:prstGeom prst="rect">
                  <a:avLst/>
                </a:prstGeom>
              </p:spPr>
            </p:pic>
          </mc:Fallback>
        </mc:AlternateContent>
      </p:grpSp>
      <p:grpSp>
        <p:nvGrpSpPr>
          <p:cNvPr id="1153" name="Group 1152">
            <a:extLst>
              <a:ext uri="{FF2B5EF4-FFF2-40B4-BE49-F238E27FC236}">
                <a16:creationId xmlns:a16="http://schemas.microsoft.com/office/drawing/2014/main" id="{C198E4F2-63C6-2D9A-CED5-B622F939B690}"/>
              </a:ext>
            </a:extLst>
          </p:cNvPr>
          <p:cNvGrpSpPr/>
          <p:nvPr/>
        </p:nvGrpSpPr>
        <p:grpSpPr>
          <a:xfrm>
            <a:off x="4370563" y="8333571"/>
            <a:ext cx="327960" cy="360720"/>
            <a:chOff x="4370563" y="8333571"/>
            <a:chExt cx="327960" cy="360720"/>
          </a:xfrm>
        </p:grpSpPr>
        <mc:AlternateContent xmlns:mc="http://schemas.openxmlformats.org/markup-compatibility/2006">
          <mc:Choice xmlns:p14="http://schemas.microsoft.com/office/powerpoint/2010/main" Requires="p14">
            <p:contentPart p14:bwMode="auto" r:id="rId1958">
              <p14:nvContentPartPr>
                <p14:cNvPr id="1151" name="Ink 1150">
                  <a:extLst>
                    <a:ext uri="{FF2B5EF4-FFF2-40B4-BE49-F238E27FC236}">
                      <a16:creationId xmlns:a16="http://schemas.microsoft.com/office/drawing/2014/main" id="{04BEE6E3-046D-5145-C379-FBFEA55C217D}"/>
                    </a:ext>
                  </a:extLst>
                </p14:cNvPr>
                <p14:cNvContentPartPr/>
                <p14:nvPr/>
              </p14:nvContentPartPr>
              <p14:xfrm>
                <a:off x="4370563" y="8337171"/>
                <a:ext cx="217440" cy="321480"/>
              </p14:xfrm>
            </p:contentPart>
          </mc:Choice>
          <mc:Fallback>
            <p:pic>
              <p:nvPicPr>
                <p:cNvPr id="1151" name="Ink 1150">
                  <a:extLst>
                    <a:ext uri="{FF2B5EF4-FFF2-40B4-BE49-F238E27FC236}">
                      <a16:creationId xmlns:a16="http://schemas.microsoft.com/office/drawing/2014/main" id="{04BEE6E3-046D-5145-C379-FBFEA55C217D}"/>
                    </a:ext>
                  </a:extLst>
                </p:cNvPr>
                <p:cNvPicPr/>
                <p:nvPr/>
              </p:nvPicPr>
              <p:blipFill>
                <a:blip r:embed="rId1959"/>
                <a:stretch>
                  <a:fillRect/>
                </a:stretch>
              </p:blipFill>
              <p:spPr>
                <a:xfrm>
                  <a:off x="4352563" y="8319171"/>
                  <a:ext cx="253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960">
              <p14:nvContentPartPr>
                <p14:cNvPr id="1152" name="Ink 1151">
                  <a:extLst>
                    <a:ext uri="{FF2B5EF4-FFF2-40B4-BE49-F238E27FC236}">
                      <a16:creationId xmlns:a16="http://schemas.microsoft.com/office/drawing/2014/main" id="{58B7E7EF-F795-9D32-AD41-D50A0B7E6454}"/>
                    </a:ext>
                  </a:extLst>
                </p14:cNvPr>
                <p14:cNvContentPartPr/>
                <p14:nvPr/>
              </p14:nvContentPartPr>
              <p14:xfrm>
                <a:off x="4391443" y="8333571"/>
                <a:ext cx="307080" cy="360720"/>
              </p14:xfrm>
            </p:contentPart>
          </mc:Choice>
          <mc:Fallback>
            <p:pic>
              <p:nvPicPr>
                <p:cNvPr id="1152" name="Ink 1151">
                  <a:extLst>
                    <a:ext uri="{FF2B5EF4-FFF2-40B4-BE49-F238E27FC236}">
                      <a16:creationId xmlns:a16="http://schemas.microsoft.com/office/drawing/2014/main" id="{58B7E7EF-F795-9D32-AD41-D50A0B7E6454}"/>
                    </a:ext>
                  </a:extLst>
                </p:cNvPr>
                <p:cNvPicPr/>
                <p:nvPr/>
              </p:nvPicPr>
              <p:blipFill>
                <a:blip r:embed="rId1961"/>
                <a:stretch>
                  <a:fillRect/>
                </a:stretch>
              </p:blipFill>
              <p:spPr>
                <a:xfrm>
                  <a:off x="4373803" y="8315931"/>
                  <a:ext cx="342720" cy="39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62">
            <p14:nvContentPartPr>
              <p14:cNvPr id="1155" name="Ink 1154">
                <a:extLst>
                  <a:ext uri="{FF2B5EF4-FFF2-40B4-BE49-F238E27FC236}">
                    <a16:creationId xmlns:a16="http://schemas.microsoft.com/office/drawing/2014/main" id="{81C441CF-7686-44C7-2E97-4C2ACF8DA713}"/>
                  </a:ext>
                </a:extLst>
              </p14:cNvPr>
              <p14:cNvContentPartPr/>
              <p14:nvPr/>
            </p14:nvContentPartPr>
            <p14:xfrm>
              <a:off x="4577203" y="7925331"/>
              <a:ext cx="357480" cy="308160"/>
            </p14:xfrm>
          </p:contentPart>
        </mc:Choice>
        <mc:Fallback>
          <p:pic>
            <p:nvPicPr>
              <p:cNvPr id="1155" name="Ink 1154">
                <a:extLst>
                  <a:ext uri="{FF2B5EF4-FFF2-40B4-BE49-F238E27FC236}">
                    <a16:creationId xmlns:a16="http://schemas.microsoft.com/office/drawing/2014/main" id="{81C441CF-7686-44C7-2E97-4C2ACF8DA713}"/>
                  </a:ext>
                </a:extLst>
              </p:cNvPr>
              <p:cNvPicPr/>
              <p:nvPr/>
            </p:nvPicPr>
            <p:blipFill>
              <a:blip r:embed="rId1963"/>
              <a:stretch>
                <a:fillRect/>
              </a:stretch>
            </p:blipFill>
            <p:spPr>
              <a:xfrm>
                <a:off x="4559563" y="7907691"/>
                <a:ext cx="3931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964">
            <p14:nvContentPartPr>
              <p14:cNvPr id="1156" name="Ink 1155">
                <a:extLst>
                  <a:ext uri="{FF2B5EF4-FFF2-40B4-BE49-F238E27FC236}">
                    <a16:creationId xmlns:a16="http://schemas.microsoft.com/office/drawing/2014/main" id="{BE285AE0-2DC2-85A0-C2A5-9059FD4E7B4B}"/>
                  </a:ext>
                </a:extLst>
              </p14:cNvPr>
              <p14:cNvContentPartPr/>
              <p14:nvPr/>
            </p14:nvContentPartPr>
            <p14:xfrm>
              <a:off x="4734883" y="7258251"/>
              <a:ext cx="161280" cy="513720"/>
            </p14:xfrm>
          </p:contentPart>
        </mc:Choice>
        <mc:Fallback>
          <p:pic>
            <p:nvPicPr>
              <p:cNvPr id="1156" name="Ink 1155">
                <a:extLst>
                  <a:ext uri="{FF2B5EF4-FFF2-40B4-BE49-F238E27FC236}">
                    <a16:creationId xmlns:a16="http://schemas.microsoft.com/office/drawing/2014/main" id="{BE285AE0-2DC2-85A0-C2A5-9059FD4E7B4B}"/>
                  </a:ext>
                </a:extLst>
              </p:cNvPr>
              <p:cNvPicPr/>
              <p:nvPr/>
            </p:nvPicPr>
            <p:blipFill>
              <a:blip r:embed="rId1965"/>
              <a:stretch>
                <a:fillRect/>
              </a:stretch>
            </p:blipFill>
            <p:spPr>
              <a:xfrm>
                <a:off x="4717243" y="7240251"/>
                <a:ext cx="196920" cy="549360"/>
              </a:xfrm>
              <a:prstGeom prst="rect">
                <a:avLst/>
              </a:prstGeom>
            </p:spPr>
          </p:pic>
        </mc:Fallback>
      </mc:AlternateContent>
      <p:sp>
        <p:nvSpPr>
          <p:cNvPr id="1157" name="TextBox 1156">
            <a:extLst>
              <a:ext uri="{FF2B5EF4-FFF2-40B4-BE49-F238E27FC236}">
                <a16:creationId xmlns:a16="http://schemas.microsoft.com/office/drawing/2014/main" id="{33B990D2-1775-744B-CAE6-4AAB9928A7A4}"/>
              </a:ext>
            </a:extLst>
          </p:cNvPr>
          <p:cNvSpPr txBox="1"/>
          <p:nvPr/>
        </p:nvSpPr>
        <p:spPr>
          <a:xfrm>
            <a:off x="3376453" y="6888919"/>
            <a:ext cx="3285605" cy="369332"/>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That’s a lot of reading...</a:t>
            </a:r>
          </a:p>
        </p:txBody>
      </p:sp>
      <p:sp>
        <p:nvSpPr>
          <p:cNvPr id="1158" name="TextBox 1157">
            <a:extLst>
              <a:ext uri="{FF2B5EF4-FFF2-40B4-BE49-F238E27FC236}">
                <a16:creationId xmlns:a16="http://schemas.microsoft.com/office/drawing/2014/main" id="{A4FDE641-664C-D5C3-931A-59B5389965AD}"/>
              </a:ext>
            </a:extLst>
          </p:cNvPr>
          <p:cNvSpPr txBox="1"/>
          <p:nvPr/>
        </p:nvSpPr>
        <p:spPr>
          <a:xfrm>
            <a:off x="2792186" y="2410871"/>
            <a:ext cx="4070796" cy="3416320"/>
          </a:xfrm>
          <a:prstGeom prst="rect">
            <a:avLst/>
          </a:prstGeom>
          <a:noFill/>
        </p:spPr>
        <p:txBody>
          <a:bodyPr wrap="square">
            <a:spAutoFit/>
          </a:bodyPr>
          <a:lstStyle/>
          <a:p>
            <a:pPr algn="ctr"/>
            <a:r>
              <a:rPr lang="en-AU" dirty="0">
                <a:solidFill>
                  <a:srgbClr val="7030A0"/>
                </a:solidFill>
                <a:latin typeface="xkcd Script" panose="03000503000000000000" pitchFamily="66" charset="0"/>
                <a:ea typeface="xkcd Script" panose="03000503000000000000" pitchFamily="66" charset="0"/>
              </a:rPr>
              <a:t>Before we do </a:t>
            </a:r>
            <a:r>
              <a:rPr lang="en-AU" i="1" dirty="0">
                <a:solidFill>
                  <a:srgbClr val="7030A0"/>
                </a:solidFill>
                <a:latin typeface="xkcd Script" panose="03000503000000000000" pitchFamily="66" charset="0"/>
                <a:ea typeface="xkcd Script" panose="03000503000000000000" pitchFamily="66" charset="0"/>
              </a:rPr>
              <a:t>any</a:t>
            </a:r>
            <a:r>
              <a:rPr lang="en-AU" dirty="0">
                <a:solidFill>
                  <a:srgbClr val="7030A0"/>
                </a:solidFill>
                <a:latin typeface="xkcd Script" panose="03000503000000000000" pitchFamily="66" charset="0"/>
                <a:ea typeface="xkcd Script" panose="03000503000000000000" pitchFamily="66" charset="0"/>
              </a:rPr>
              <a:t> science, we have to familiarise ourselves with the literature - what other people are doing and where there’s room for improvement. It’s a lot of reading (trust me), but it’s worth it to really understand the problem you’re tackling.</a:t>
            </a:r>
          </a:p>
          <a:p>
            <a:pPr algn="ctr"/>
            <a:endParaRPr lang="en-AU" dirty="0">
              <a:solidFill>
                <a:srgbClr val="7030A0"/>
              </a:solidFill>
              <a:latin typeface="xkcd Script" panose="03000503000000000000" pitchFamily="66" charset="0"/>
              <a:ea typeface="xkcd Script" panose="03000503000000000000" pitchFamily="66" charset="0"/>
            </a:endParaRPr>
          </a:p>
          <a:p>
            <a:pPr algn="ctr"/>
            <a:r>
              <a:rPr lang="en-AU" dirty="0">
                <a:solidFill>
                  <a:srgbClr val="7030A0"/>
                </a:solidFill>
                <a:latin typeface="xkcd Script" panose="03000503000000000000" pitchFamily="66" charset="0"/>
                <a:ea typeface="xkcd Script" panose="03000503000000000000" pitchFamily="66" charset="0"/>
              </a:rPr>
              <a:t>I read a </a:t>
            </a:r>
            <a:r>
              <a:rPr lang="en-AU" i="1" dirty="0">
                <a:solidFill>
                  <a:srgbClr val="7030A0"/>
                </a:solidFill>
                <a:latin typeface="xkcd Script" panose="03000503000000000000" pitchFamily="66" charset="0"/>
                <a:ea typeface="xkcd Script" panose="03000503000000000000" pitchFamily="66" charset="0"/>
              </a:rPr>
              <a:t>lot</a:t>
            </a:r>
            <a:r>
              <a:rPr lang="en-AU" dirty="0">
                <a:solidFill>
                  <a:srgbClr val="7030A0"/>
                </a:solidFill>
                <a:latin typeface="xkcd Script" panose="03000503000000000000" pitchFamily="66" charset="0"/>
                <a:ea typeface="xkcd Script" panose="03000503000000000000" pitchFamily="66" charset="0"/>
              </a:rPr>
              <a:t> of papers when doing this project, and it’s an honour to be able to add another layer to our understanding of the Universe. </a:t>
            </a:r>
            <a:endParaRPr lang="en-AU" sz="1800" dirty="0">
              <a:solidFill>
                <a:srgbClr val="7030A0"/>
              </a:solidFill>
              <a:latin typeface="xkcd Script" panose="03000503000000000000" pitchFamily="66" charset="0"/>
              <a:ea typeface="xkcd Script" panose="03000503000000000000" pitchFamily="66" charset="0"/>
            </a:endParaRPr>
          </a:p>
        </p:txBody>
      </p:sp>
      <p:grpSp>
        <p:nvGrpSpPr>
          <p:cNvPr id="1213" name="Group 1212">
            <a:extLst>
              <a:ext uri="{FF2B5EF4-FFF2-40B4-BE49-F238E27FC236}">
                <a16:creationId xmlns:a16="http://schemas.microsoft.com/office/drawing/2014/main" id="{37359335-64E1-D2E8-95E6-7E4848AFA602}"/>
              </a:ext>
            </a:extLst>
          </p:cNvPr>
          <p:cNvGrpSpPr/>
          <p:nvPr/>
        </p:nvGrpSpPr>
        <p:grpSpPr>
          <a:xfrm>
            <a:off x="652843" y="8939811"/>
            <a:ext cx="6062040" cy="521640"/>
            <a:chOff x="652843" y="8939811"/>
            <a:chExt cx="6062040" cy="521640"/>
          </a:xfrm>
        </p:grpSpPr>
        <mc:AlternateContent xmlns:mc="http://schemas.openxmlformats.org/markup-compatibility/2006">
          <mc:Choice xmlns:p14="http://schemas.microsoft.com/office/powerpoint/2010/main" xmlns:aink="http://schemas.microsoft.com/office/drawing/2016/ink" Requires="p14 aink">
            <p:contentPart p14:bwMode="auto" r:id="rId1966">
              <p14:nvContentPartPr>
                <p14:cNvPr id="1159" name="Ink 1158">
                  <a:extLst>
                    <a:ext uri="{FF2B5EF4-FFF2-40B4-BE49-F238E27FC236}">
                      <a16:creationId xmlns:a16="http://schemas.microsoft.com/office/drawing/2014/main" id="{620601FA-7767-F020-D5ED-A4E15D83E7AB}"/>
                    </a:ext>
                  </a:extLst>
                </p14:cNvPr>
                <p14:cNvContentPartPr/>
                <p14:nvPr/>
              </p14:nvContentPartPr>
              <p14:xfrm>
                <a:off x="769123" y="9346611"/>
                <a:ext cx="714960" cy="42120"/>
              </p14:xfrm>
            </p:contentPart>
          </mc:Choice>
          <mc:Fallback>
            <p:pic>
              <p:nvPicPr>
                <p:cNvPr id="1159" name="Ink 1158">
                  <a:extLst>
                    <a:ext uri="{FF2B5EF4-FFF2-40B4-BE49-F238E27FC236}">
                      <a16:creationId xmlns:a16="http://schemas.microsoft.com/office/drawing/2014/main" id="{620601FA-7767-F020-D5ED-A4E15D83E7AB}"/>
                    </a:ext>
                  </a:extLst>
                </p:cNvPr>
                <p:cNvPicPr/>
                <p:nvPr/>
              </p:nvPicPr>
              <p:blipFill>
                <a:blip r:embed="rId1967"/>
                <a:stretch>
                  <a:fillRect/>
                </a:stretch>
              </p:blipFill>
              <p:spPr>
                <a:xfrm>
                  <a:off x="706123" y="8968971"/>
                  <a:ext cx="840600" cy="79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68">
              <p14:nvContentPartPr>
                <p14:cNvPr id="1160" name="Ink 1159">
                  <a:extLst>
                    <a:ext uri="{FF2B5EF4-FFF2-40B4-BE49-F238E27FC236}">
                      <a16:creationId xmlns:a16="http://schemas.microsoft.com/office/drawing/2014/main" id="{82BBBE4B-5B7C-716A-D2C7-84717F7DF116}"/>
                    </a:ext>
                  </a:extLst>
                </p14:cNvPr>
                <p14:cNvContentPartPr/>
                <p14:nvPr/>
              </p14:nvContentPartPr>
              <p14:xfrm>
                <a:off x="652843" y="9406731"/>
                <a:ext cx="1100160" cy="54720"/>
              </p14:xfrm>
            </p:contentPart>
          </mc:Choice>
          <mc:Fallback>
            <p:pic>
              <p:nvPicPr>
                <p:cNvPr id="1160" name="Ink 1159">
                  <a:extLst>
                    <a:ext uri="{FF2B5EF4-FFF2-40B4-BE49-F238E27FC236}">
                      <a16:creationId xmlns:a16="http://schemas.microsoft.com/office/drawing/2014/main" id="{82BBBE4B-5B7C-716A-D2C7-84717F7DF116}"/>
                    </a:ext>
                  </a:extLst>
                </p:cNvPr>
                <p:cNvPicPr/>
                <p:nvPr/>
              </p:nvPicPr>
              <p:blipFill>
                <a:blip r:embed="rId1969"/>
                <a:stretch>
                  <a:fillRect/>
                </a:stretch>
              </p:blipFill>
              <p:spPr>
                <a:xfrm>
                  <a:off x="590203" y="9028731"/>
                  <a:ext cx="1225800" cy="81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0">
              <p14:nvContentPartPr>
                <p14:cNvPr id="1161" name="Ink 1160">
                  <a:extLst>
                    <a:ext uri="{FF2B5EF4-FFF2-40B4-BE49-F238E27FC236}">
                      <a16:creationId xmlns:a16="http://schemas.microsoft.com/office/drawing/2014/main" id="{40182CAD-6809-140A-E264-9C4510A3D0A4}"/>
                    </a:ext>
                  </a:extLst>
                </p14:cNvPr>
                <p14:cNvContentPartPr/>
                <p14:nvPr/>
              </p14:nvContentPartPr>
              <p14:xfrm>
                <a:off x="1398763" y="9342291"/>
                <a:ext cx="25560" cy="3960"/>
              </p14:xfrm>
            </p:contentPart>
          </mc:Choice>
          <mc:Fallback>
            <p:pic>
              <p:nvPicPr>
                <p:cNvPr id="1161" name="Ink 1160">
                  <a:extLst>
                    <a:ext uri="{FF2B5EF4-FFF2-40B4-BE49-F238E27FC236}">
                      <a16:creationId xmlns:a16="http://schemas.microsoft.com/office/drawing/2014/main" id="{40182CAD-6809-140A-E264-9C4510A3D0A4}"/>
                    </a:ext>
                  </a:extLst>
                </p:cNvPr>
                <p:cNvPicPr/>
                <p:nvPr/>
              </p:nvPicPr>
              <p:blipFill>
                <a:blip r:embed="rId1971"/>
                <a:stretch>
                  <a:fillRect/>
                </a:stretch>
              </p:blipFill>
              <p:spPr>
                <a:xfrm>
                  <a:off x="1336123" y="8964291"/>
                  <a:ext cx="151200" cy="75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2">
              <p14:nvContentPartPr>
                <p14:cNvPr id="1162" name="Ink 1161">
                  <a:extLst>
                    <a:ext uri="{FF2B5EF4-FFF2-40B4-BE49-F238E27FC236}">
                      <a16:creationId xmlns:a16="http://schemas.microsoft.com/office/drawing/2014/main" id="{3EE515CE-14B8-B724-FF91-414772598B22}"/>
                    </a:ext>
                  </a:extLst>
                </p14:cNvPr>
                <p14:cNvContentPartPr/>
                <p14:nvPr/>
              </p14:nvContentPartPr>
              <p14:xfrm>
                <a:off x="1315603" y="9204771"/>
                <a:ext cx="1131840" cy="127440"/>
              </p14:xfrm>
            </p:contentPart>
          </mc:Choice>
          <mc:Fallback>
            <p:pic>
              <p:nvPicPr>
                <p:cNvPr id="1162" name="Ink 1161">
                  <a:extLst>
                    <a:ext uri="{FF2B5EF4-FFF2-40B4-BE49-F238E27FC236}">
                      <a16:creationId xmlns:a16="http://schemas.microsoft.com/office/drawing/2014/main" id="{3EE515CE-14B8-B724-FF91-414772598B22}"/>
                    </a:ext>
                  </a:extLst>
                </p:cNvPr>
                <p:cNvPicPr/>
                <p:nvPr/>
              </p:nvPicPr>
              <p:blipFill>
                <a:blip r:embed="rId1973"/>
                <a:stretch>
                  <a:fillRect/>
                </a:stretch>
              </p:blipFill>
              <p:spPr>
                <a:xfrm>
                  <a:off x="1252963" y="8827131"/>
                  <a:ext cx="1257480" cy="88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4">
              <p14:nvContentPartPr>
                <p14:cNvPr id="1163" name="Ink 1162">
                  <a:extLst>
                    <a:ext uri="{FF2B5EF4-FFF2-40B4-BE49-F238E27FC236}">
                      <a16:creationId xmlns:a16="http://schemas.microsoft.com/office/drawing/2014/main" id="{337B3B5A-F239-BAEF-A0B9-42A492AB735C}"/>
                    </a:ext>
                  </a:extLst>
                </p14:cNvPr>
                <p14:cNvContentPartPr/>
                <p14:nvPr/>
              </p14:nvContentPartPr>
              <p14:xfrm>
                <a:off x="1432243" y="9046371"/>
                <a:ext cx="1529280" cy="199800"/>
              </p14:xfrm>
            </p:contentPart>
          </mc:Choice>
          <mc:Fallback>
            <p:pic>
              <p:nvPicPr>
                <p:cNvPr id="1163" name="Ink 1162">
                  <a:extLst>
                    <a:ext uri="{FF2B5EF4-FFF2-40B4-BE49-F238E27FC236}">
                      <a16:creationId xmlns:a16="http://schemas.microsoft.com/office/drawing/2014/main" id="{337B3B5A-F239-BAEF-A0B9-42A492AB735C}"/>
                    </a:ext>
                  </a:extLst>
                </p:cNvPr>
                <p:cNvPicPr/>
                <p:nvPr/>
              </p:nvPicPr>
              <p:blipFill>
                <a:blip r:embed="rId1975"/>
                <a:stretch>
                  <a:fillRect/>
                </a:stretch>
              </p:blipFill>
              <p:spPr>
                <a:xfrm>
                  <a:off x="1369243" y="8668371"/>
                  <a:ext cx="1654920" cy="95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6">
              <p14:nvContentPartPr>
                <p14:cNvPr id="1164" name="Ink 1163">
                  <a:extLst>
                    <a:ext uri="{FF2B5EF4-FFF2-40B4-BE49-F238E27FC236}">
                      <a16:creationId xmlns:a16="http://schemas.microsoft.com/office/drawing/2014/main" id="{B3C567B7-97C6-C14F-A81F-F4881BF84CAA}"/>
                    </a:ext>
                  </a:extLst>
                </p14:cNvPr>
                <p14:cNvContentPartPr/>
                <p14:nvPr/>
              </p14:nvContentPartPr>
              <p14:xfrm>
                <a:off x="1631683" y="8939811"/>
                <a:ext cx="2050560" cy="164520"/>
              </p14:xfrm>
            </p:contentPart>
          </mc:Choice>
          <mc:Fallback>
            <p:pic>
              <p:nvPicPr>
                <p:cNvPr id="1164" name="Ink 1163">
                  <a:extLst>
                    <a:ext uri="{FF2B5EF4-FFF2-40B4-BE49-F238E27FC236}">
                      <a16:creationId xmlns:a16="http://schemas.microsoft.com/office/drawing/2014/main" id="{B3C567B7-97C6-C14F-A81F-F4881BF84CAA}"/>
                    </a:ext>
                  </a:extLst>
                </p:cNvPr>
                <p:cNvPicPr/>
                <p:nvPr/>
              </p:nvPicPr>
              <p:blipFill>
                <a:blip r:embed="rId1977"/>
                <a:stretch>
                  <a:fillRect/>
                </a:stretch>
              </p:blipFill>
              <p:spPr>
                <a:xfrm>
                  <a:off x="1568683" y="8562171"/>
                  <a:ext cx="2176200" cy="92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8">
              <p14:nvContentPartPr>
                <p14:cNvPr id="1165" name="Ink 1164">
                  <a:extLst>
                    <a:ext uri="{FF2B5EF4-FFF2-40B4-BE49-F238E27FC236}">
                      <a16:creationId xmlns:a16="http://schemas.microsoft.com/office/drawing/2014/main" id="{E3E300A2-8783-B63F-C703-FA84DB111705}"/>
                    </a:ext>
                  </a:extLst>
                </p14:cNvPr>
                <p14:cNvContentPartPr/>
                <p14:nvPr/>
              </p14:nvContentPartPr>
              <p14:xfrm>
                <a:off x="2074843" y="9011811"/>
                <a:ext cx="2224080" cy="53280"/>
              </p14:xfrm>
            </p:contentPart>
          </mc:Choice>
          <mc:Fallback>
            <p:pic>
              <p:nvPicPr>
                <p:cNvPr id="1165" name="Ink 1164">
                  <a:extLst>
                    <a:ext uri="{FF2B5EF4-FFF2-40B4-BE49-F238E27FC236}">
                      <a16:creationId xmlns:a16="http://schemas.microsoft.com/office/drawing/2014/main" id="{E3E300A2-8783-B63F-C703-FA84DB111705}"/>
                    </a:ext>
                  </a:extLst>
                </p:cNvPr>
                <p:cNvPicPr/>
                <p:nvPr/>
              </p:nvPicPr>
              <p:blipFill>
                <a:blip r:embed="rId1979"/>
                <a:stretch>
                  <a:fillRect/>
                </a:stretch>
              </p:blipFill>
              <p:spPr>
                <a:xfrm>
                  <a:off x="2012203" y="8633811"/>
                  <a:ext cx="2349720" cy="80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0">
              <p14:nvContentPartPr>
                <p14:cNvPr id="1166" name="Ink 1165">
                  <a:extLst>
                    <a:ext uri="{FF2B5EF4-FFF2-40B4-BE49-F238E27FC236}">
                      <a16:creationId xmlns:a16="http://schemas.microsoft.com/office/drawing/2014/main" id="{82DE24A9-DDFC-CF10-19D3-E27ED9551907}"/>
                    </a:ext>
                  </a:extLst>
                </p14:cNvPr>
                <p14:cNvContentPartPr/>
                <p14:nvPr/>
              </p14:nvContentPartPr>
              <p14:xfrm>
                <a:off x="2138563" y="9091011"/>
                <a:ext cx="1681920" cy="20880"/>
              </p14:xfrm>
            </p:contentPart>
          </mc:Choice>
          <mc:Fallback>
            <p:pic>
              <p:nvPicPr>
                <p:cNvPr id="1166" name="Ink 1165">
                  <a:extLst>
                    <a:ext uri="{FF2B5EF4-FFF2-40B4-BE49-F238E27FC236}">
                      <a16:creationId xmlns:a16="http://schemas.microsoft.com/office/drawing/2014/main" id="{82DE24A9-DDFC-CF10-19D3-E27ED9551907}"/>
                    </a:ext>
                  </a:extLst>
                </p:cNvPr>
                <p:cNvPicPr/>
                <p:nvPr/>
              </p:nvPicPr>
              <p:blipFill>
                <a:blip r:embed="rId1981"/>
                <a:stretch>
                  <a:fillRect/>
                </a:stretch>
              </p:blipFill>
              <p:spPr>
                <a:xfrm>
                  <a:off x="2075923" y="8713011"/>
                  <a:ext cx="1807560" cy="77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2">
              <p14:nvContentPartPr>
                <p14:cNvPr id="1167" name="Ink 1166">
                  <a:extLst>
                    <a:ext uri="{FF2B5EF4-FFF2-40B4-BE49-F238E27FC236}">
                      <a16:creationId xmlns:a16="http://schemas.microsoft.com/office/drawing/2014/main" id="{60814354-D3D5-9442-7B55-5C0E6BCB6A84}"/>
                    </a:ext>
                  </a:extLst>
                </p14:cNvPr>
                <p14:cNvContentPartPr/>
                <p14:nvPr/>
              </p14:nvContentPartPr>
              <p14:xfrm>
                <a:off x="4779883" y="9100731"/>
                <a:ext cx="9720" cy="360"/>
              </p14:xfrm>
            </p:contentPart>
          </mc:Choice>
          <mc:Fallback>
            <p:pic>
              <p:nvPicPr>
                <p:cNvPr id="1167" name="Ink 1166">
                  <a:extLst>
                    <a:ext uri="{FF2B5EF4-FFF2-40B4-BE49-F238E27FC236}">
                      <a16:creationId xmlns:a16="http://schemas.microsoft.com/office/drawing/2014/main" id="{60814354-D3D5-9442-7B55-5C0E6BCB6A84}"/>
                    </a:ext>
                  </a:extLst>
                </p:cNvPr>
                <p:cNvPicPr/>
                <p:nvPr/>
              </p:nvPicPr>
              <p:blipFill>
                <a:blip r:embed="rId1983"/>
                <a:stretch>
                  <a:fillRect/>
                </a:stretch>
              </p:blipFill>
              <p:spPr>
                <a:xfrm>
                  <a:off x="4717243" y="8723091"/>
                  <a:ext cx="13536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4">
              <p14:nvContentPartPr>
                <p14:cNvPr id="1168" name="Ink 1167">
                  <a:extLst>
                    <a:ext uri="{FF2B5EF4-FFF2-40B4-BE49-F238E27FC236}">
                      <a16:creationId xmlns:a16="http://schemas.microsoft.com/office/drawing/2014/main" id="{033277A8-BF52-BDDE-77DC-C537D293B74F}"/>
                    </a:ext>
                  </a:extLst>
                </p14:cNvPr>
                <p14:cNvContentPartPr/>
                <p14:nvPr/>
              </p14:nvContentPartPr>
              <p14:xfrm>
                <a:off x="2221723" y="9103251"/>
                <a:ext cx="1632240" cy="153360"/>
              </p14:xfrm>
            </p:contentPart>
          </mc:Choice>
          <mc:Fallback>
            <p:pic>
              <p:nvPicPr>
                <p:cNvPr id="1168" name="Ink 1167">
                  <a:extLst>
                    <a:ext uri="{FF2B5EF4-FFF2-40B4-BE49-F238E27FC236}">
                      <a16:creationId xmlns:a16="http://schemas.microsoft.com/office/drawing/2014/main" id="{033277A8-BF52-BDDE-77DC-C537D293B74F}"/>
                    </a:ext>
                  </a:extLst>
                </p:cNvPr>
                <p:cNvPicPr/>
                <p:nvPr/>
              </p:nvPicPr>
              <p:blipFill>
                <a:blip r:embed="rId1985"/>
                <a:stretch>
                  <a:fillRect/>
                </a:stretch>
              </p:blipFill>
              <p:spPr>
                <a:xfrm>
                  <a:off x="2158723" y="8725611"/>
                  <a:ext cx="1757880" cy="90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6">
              <p14:nvContentPartPr>
                <p14:cNvPr id="1169" name="Ink 1168">
                  <a:extLst>
                    <a:ext uri="{FF2B5EF4-FFF2-40B4-BE49-F238E27FC236}">
                      <a16:creationId xmlns:a16="http://schemas.microsoft.com/office/drawing/2014/main" id="{9D0C570C-F125-5BF8-94AF-9AA76B656057}"/>
                    </a:ext>
                  </a:extLst>
                </p14:cNvPr>
                <p14:cNvContentPartPr/>
                <p14:nvPr/>
              </p14:nvContentPartPr>
              <p14:xfrm>
                <a:off x="2288323" y="9262731"/>
                <a:ext cx="1929960" cy="34200"/>
              </p14:xfrm>
            </p:contentPart>
          </mc:Choice>
          <mc:Fallback>
            <p:pic>
              <p:nvPicPr>
                <p:cNvPr id="1169" name="Ink 1168">
                  <a:extLst>
                    <a:ext uri="{FF2B5EF4-FFF2-40B4-BE49-F238E27FC236}">
                      <a16:creationId xmlns:a16="http://schemas.microsoft.com/office/drawing/2014/main" id="{9D0C570C-F125-5BF8-94AF-9AA76B656057}"/>
                    </a:ext>
                  </a:extLst>
                </p:cNvPr>
                <p:cNvPicPr/>
                <p:nvPr/>
              </p:nvPicPr>
              <p:blipFill>
                <a:blip r:embed="rId1987"/>
                <a:stretch>
                  <a:fillRect/>
                </a:stretch>
              </p:blipFill>
              <p:spPr>
                <a:xfrm>
                  <a:off x="2225683" y="8885091"/>
                  <a:ext cx="205560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88">
              <p14:nvContentPartPr>
                <p14:cNvPr id="1170" name="Ink 1169">
                  <a:extLst>
                    <a:ext uri="{FF2B5EF4-FFF2-40B4-BE49-F238E27FC236}">
                      <a16:creationId xmlns:a16="http://schemas.microsoft.com/office/drawing/2014/main" id="{4F83D532-7BBA-CFCB-5BFB-B5FA2824EEEE}"/>
                    </a:ext>
                  </a:extLst>
                </p14:cNvPr>
                <p14:cNvContentPartPr/>
                <p14:nvPr/>
              </p14:nvContentPartPr>
              <p14:xfrm>
                <a:off x="1835443" y="9255171"/>
                <a:ext cx="2053440" cy="30600"/>
              </p14:xfrm>
            </p:contentPart>
          </mc:Choice>
          <mc:Fallback>
            <p:pic>
              <p:nvPicPr>
                <p:cNvPr id="1170" name="Ink 1169">
                  <a:extLst>
                    <a:ext uri="{FF2B5EF4-FFF2-40B4-BE49-F238E27FC236}">
                      <a16:creationId xmlns:a16="http://schemas.microsoft.com/office/drawing/2014/main" id="{4F83D532-7BBA-CFCB-5BFB-B5FA2824EEEE}"/>
                    </a:ext>
                  </a:extLst>
                </p:cNvPr>
                <p:cNvPicPr/>
                <p:nvPr/>
              </p:nvPicPr>
              <p:blipFill>
                <a:blip r:embed="rId1989"/>
                <a:stretch>
                  <a:fillRect/>
                </a:stretch>
              </p:blipFill>
              <p:spPr>
                <a:xfrm>
                  <a:off x="1772803" y="8877531"/>
                  <a:ext cx="2179080" cy="78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0">
              <p14:nvContentPartPr>
                <p14:cNvPr id="1171" name="Ink 1170">
                  <a:extLst>
                    <a:ext uri="{FF2B5EF4-FFF2-40B4-BE49-F238E27FC236}">
                      <a16:creationId xmlns:a16="http://schemas.microsoft.com/office/drawing/2014/main" id="{0AE23D08-A53C-E9D6-A41C-AA58FFDAEF2A}"/>
                    </a:ext>
                  </a:extLst>
                </p14:cNvPr>
                <p14:cNvContentPartPr/>
                <p14:nvPr/>
              </p14:nvContentPartPr>
              <p14:xfrm>
                <a:off x="2299483" y="9099291"/>
                <a:ext cx="3988800" cy="150120"/>
              </p14:xfrm>
            </p:contentPart>
          </mc:Choice>
          <mc:Fallback>
            <p:pic>
              <p:nvPicPr>
                <p:cNvPr id="1171" name="Ink 1170">
                  <a:extLst>
                    <a:ext uri="{FF2B5EF4-FFF2-40B4-BE49-F238E27FC236}">
                      <a16:creationId xmlns:a16="http://schemas.microsoft.com/office/drawing/2014/main" id="{0AE23D08-A53C-E9D6-A41C-AA58FFDAEF2A}"/>
                    </a:ext>
                  </a:extLst>
                </p:cNvPr>
                <p:cNvPicPr/>
                <p:nvPr/>
              </p:nvPicPr>
              <p:blipFill>
                <a:blip r:embed="rId1991"/>
                <a:stretch>
                  <a:fillRect/>
                </a:stretch>
              </p:blipFill>
              <p:spPr>
                <a:xfrm>
                  <a:off x="2236483" y="8721291"/>
                  <a:ext cx="4114440" cy="90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2">
              <p14:nvContentPartPr>
                <p14:cNvPr id="1172" name="Ink 1171">
                  <a:extLst>
                    <a:ext uri="{FF2B5EF4-FFF2-40B4-BE49-F238E27FC236}">
                      <a16:creationId xmlns:a16="http://schemas.microsoft.com/office/drawing/2014/main" id="{D372B5D9-8644-AAB3-B1D9-3484500ABB9C}"/>
                    </a:ext>
                  </a:extLst>
                </p14:cNvPr>
                <p14:cNvContentPartPr/>
                <p14:nvPr/>
              </p14:nvContentPartPr>
              <p14:xfrm>
                <a:off x="5394763" y="9141411"/>
                <a:ext cx="132480" cy="2880"/>
              </p14:xfrm>
            </p:contentPart>
          </mc:Choice>
          <mc:Fallback>
            <p:pic>
              <p:nvPicPr>
                <p:cNvPr id="1172" name="Ink 1171">
                  <a:extLst>
                    <a:ext uri="{FF2B5EF4-FFF2-40B4-BE49-F238E27FC236}">
                      <a16:creationId xmlns:a16="http://schemas.microsoft.com/office/drawing/2014/main" id="{D372B5D9-8644-AAB3-B1D9-3484500ABB9C}"/>
                    </a:ext>
                  </a:extLst>
                </p:cNvPr>
                <p:cNvPicPr/>
                <p:nvPr/>
              </p:nvPicPr>
              <p:blipFill>
                <a:blip r:embed="rId1993"/>
                <a:stretch>
                  <a:fillRect/>
                </a:stretch>
              </p:blipFill>
              <p:spPr>
                <a:xfrm>
                  <a:off x="5331763" y="8763411"/>
                  <a:ext cx="25812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4">
              <p14:nvContentPartPr>
                <p14:cNvPr id="1173" name="Ink 1172">
                  <a:extLst>
                    <a:ext uri="{FF2B5EF4-FFF2-40B4-BE49-F238E27FC236}">
                      <a16:creationId xmlns:a16="http://schemas.microsoft.com/office/drawing/2014/main" id="{234E7924-1AC2-E485-EEC7-87ACDAFB217F}"/>
                    </a:ext>
                  </a:extLst>
                </p14:cNvPr>
                <p14:cNvContentPartPr/>
                <p14:nvPr/>
              </p14:nvContentPartPr>
              <p14:xfrm>
                <a:off x="3985723" y="9148251"/>
                <a:ext cx="885240" cy="3600"/>
              </p14:xfrm>
            </p:contentPart>
          </mc:Choice>
          <mc:Fallback>
            <p:pic>
              <p:nvPicPr>
                <p:cNvPr id="1173" name="Ink 1172">
                  <a:extLst>
                    <a:ext uri="{FF2B5EF4-FFF2-40B4-BE49-F238E27FC236}">
                      <a16:creationId xmlns:a16="http://schemas.microsoft.com/office/drawing/2014/main" id="{234E7924-1AC2-E485-EEC7-87ACDAFB217F}"/>
                    </a:ext>
                  </a:extLst>
                </p:cNvPr>
                <p:cNvPicPr/>
                <p:nvPr/>
              </p:nvPicPr>
              <p:blipFill>
                <a:blip r:embed="rId1995"/>
                <a:stretch>
                  <a:fillRect/>
                </a:stretch>
              </p:blipFill>
              <p:spPr>
                <a:xfrm>
                  <a:off x="3922723" y="8770251"/>
                  <a:ext cx="101088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6">
              <p14:nvContentPartPr>
                <p14:cNvPr id="1174" name="Ink 1173">
                  <a:extLst>
                    <a:ext uri="{FF2B5EF4-FFF2-40B4-BE49-F238E27FC236}">
                      <a16:creationId xmlns:a16="http://schemas.microsoft.com/office/drawing/2014/main" id="{9E2F9206-FA62-A9A5-CBA0-01C7A3D81EEB}"/>
                    </a:ext>
                  </a:extLst>
                </p14:cNvPr>
                <p14:cNvContentPartPr/>
                <p14:nvPr/>
              </p14:nvContentPartPr>
              <p14:xfrm>
                <a:off x="2246563" y="9106131"/>
                <a:ext cx="3065760" cy="128160"/>
              </p14:xfrm>
            </p:contentPart>
          </mc:Choice>
          <mc:Fallback>
            <p:pic>
              <p:nvPicPr>
                <p:cNvPr id="1174" name="Ink 1173">
                  <a:extLst>
                    <a:ext uri="{FF2B5EF4-FFF2-40B4-BE49-F238E27FC236}">
                      <a16:creationId xmlns:a16="http://schemas.microsoft.com/office/drawing/2014/main" id="{9E2F9206-FA62-A9A5-CBA0-01C7A3D81EEB}"/>
                    </a:ext>
                  </a:extLst>
                </p:cNvPr>
                <p:cNvPicPr/>
                <p:nvPr/>
              </p:nvPicPr>
              <p:blipFill>
                <a:blip r:embed="rId1997"/>
                <a:stretch>
                  <a:fillRect/>
                </a:stretch>
              </p:blipFill>
              <p:spPr>
                <a:xfrm>
                  <a:off x="2183923" y="8728131"/>
                  <a:ext cx="3191400" cy="88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8">
              <p14:nvContentPartPr>
                <p14:cNvPr id="1175" name="Ink 1174">
                  <a:extLst>
                    <a:ext uri="{FF2B5EF4-FFF2-40B4-BE49-F238E27FC236}">
                      <a16:creationId xmlns:a16="http://schemas.microsoft.com/office/drawing/2014/main" id="{88BE760E-7E4C-2135-81C3-CB480899C106}"/>
                    </a:ext>
                  </a:extLst>
                </p14:cNvPr>
                <p14:cNvContentPartPr/>
                <p14:nvPr/>
              </p14:nvContentPartPr>
              <p14:xfrm>
                <a:off x="1638523" y="9305211"/>
                <a:ext cx="733320" cy="67320"/>
              </p14:xfrm>
            </p:contentPart>
          </mc:Choice>
          <mc:Fallback>
            <p:pic>
              <p:nvPicPr>
                <p:cNvPr id="1175" name="Ink 1174">
                  <a:extLst>
                    <a:ext uri="{FF2B5EF4-FFF2-40B4-BE49-F238E27FC236}">
                      <a16:creationId xmlns:a16="http://schemas.microsoft.com/office/drawing/2014/main" id="{88BE760E-7E4C-2135-81C3-CB480899C106}"/>
                    </a:ext>
                  </a:extLst>
                </p:cNvPr>
                <p:cNvPicPr/>
                <p:nvPr/>
              </p:nvPicPr>
              <p:blipFill>
                <a:blip r:embed="rId1999"/>
                <a:stretch>
                  <a:fillRect/>
                </a:stretch>
              </p:blipFill>
              <p:spPr>
                <a:xfrm>
                  <a:off x="1575523" y="8927211"/>
                  <a:ext cx="858960" cy="82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0">
              <p14:nvContentPartPr>
                <p14:cNvPr id="1176" name="Ink 1175">
                  <a:extLst>
                    <a:ext uri="{FF2B5EF4-FFF2-40B4-BE49-F238E27FC236}">
                      <a16:creationId xmlns:a16="http://schemas.microsoft.com/office/drawing/2014/main" id="{D69B9CBB-C2D7-13C8-C199-F7AA95D0A0CD}"/>
                    </a:ext>
                  </a:extLst>
                </p14:cNvPr>
                <p14:cNvContentPartPr/>
                <p14:nvPr/>
              </p14:nvContentPartPr>
              <p14:xfrm>
                <a:off x="1435843" y="9364611"/>
                <a:ext cx="629640" cy="31680"/>
              </p14:xfrm>
            </p:contentPart>
          </mc:Choice>
          <mc:Fallback>
            <p:pic>
              <p:nvPicPr>
                <p:cNvPr id="1176" name="Ink 1175">
                  <a:extLst>
                    <a:ext uri="{FF2B5EF4-FFF2-40B4-BE49-F238E27FC236}">
                      <a16:creationId xmlns:a16="http://schemas.microsoft.com/office/drawing/2014/main" id="{D69B9CBB-C2D7-13C8-C199-F7AA95D0A0CD}"/>
                    </a:ext>
                  </a:extLst>
                </p:cNvPr>
                <p:cNvPicPr/>
                <p:nvPr/>
              </p:nvPicPr>
              <p:blipFill>
                <a:blip r:embed="rId2001"/>
                <a:stretch>
                  <a:fillRect/>
                </a:stretch>
              </p:blipFill>
              <p:spPr>
                <a:xfrm>
                  <a:off x="1372843" y="8986611"/>
                  <a:ext cx="75528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2">
              <p14:nvContentPartPr>
                <p14:cNvPr id="1177" name="Ink 1176">
                  <a:extLst>
                    <a:ext uri="{FF2B5EF4-FFF2-40B4-BE49-F238E27FC236}">
                      <a16:creationId xmlns:a16="http://schemas.microsoft.com/office/drawing/2014/main" id="{898B6833-1BB3-D5E1-33F4-EE171E8CCEBF}"/>
                    </a:ext>
                  </a:extLst>
                </p14:cNvPr>
                <p14:cNvContentPartPr/>
                <p14:nvPr/>
              </p14:nvContentPartPr>
              <p14:xfrm>
                <a:off x="2061523" y="9293331"/>
                <a:ext cx="272880" cy="31680"/>
              </p14:xfrm>
            </p:contentPart>
          </mc:Choice>
          <mc:Fallback>
            <p:pic>
              <p:nvPicPr>
                <p:cNvPr id="1177" name="Ink 1176">
                  <a:extLst>
                    <a:ext uri="{FF2B5EF4-FFF2-40B4-BE49-F238E27FC236}">
                      <a16:creationId xmlns:a16="http://schemas.microsoft.com/office/drawing/2014/main" id="{898B6833-1BB3-D5E1-33F4-EE171E8CCEBF}"/>
                    </a:ext>
                  </a:extLst>
                </p:cNvPr>
                <p:cNvPicPr/>
                <p:nvPr/>
              </p:nvPicPr>
              <p:blipFill>
                <a:blip r:embed="rId2003"/>
                <a:stretch>
                  <a:fillRect/>
                </a:stretch>
              </p:blipFill>
              <p:spPr>
                <a:xfrm>
                  <a:off x="1998523" y="8915331"/>
                  <a:ext cx="39852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4">
              <p14:nvContentPartPr>
                <p14:cNvPr id="1178" name="Ink 1177">
                  <a:extLst>
                    <a:ext uri="{FF2B5EF4-FFF2-40B4-BE49-F238E27FC236}">
                      <a16:creationId xmlns:a16="http://schemas.microsoft.com/office/drawing/2014/main" id="{8CCFD127-6971-DD2F-AA49-6F0A222873E4}"/>
                    </a:ext>
                  </a:extLst>
                </p14:cNvPr>
                <p14:cNvContentPartPr/>
                <p14:nvPr/>
              </p14:nvContentPartPr>
              <p14:xfrm>
                <a:off x="2869723" y="9231411"/>
                <a:ext cx="356400" cy="61200"/>
              </p14:xfrm>
            </p:contentPart>
          </mc:Choice>
          <mc:Fallback>
            <p:pic>
              <p:nvPicPr>
                <p:cNvPr id="1178" name="Ink 1177">
                  <a:extLst>
                    <a:ext uri="{FF2B5EF4-FFF2-40B4-BE49-F238E27FC236}">
                      <a16:creationId xmlns:a16="http://schemas.microsoft.com/office/drawing/2014/main" id="{8CCFD127-6971-DD2F-AA49-6F0A222873E4}"/>
                    </a:ext>
                  </a:extLst>
                </p:cNvPr>
                <p:cNvPicPr/>
                <p:nvPr/>
              </p:nvPicPr>
              <p:blipFill>
                <a:blip r:embed="rId2005"/>
                <a:stretch>
                  <a:fillRect/>
                </a:stretch>
              </p:blipFill>
              <p:spPr>
                <a:xfrm>
                  <a:off x="2807083" y="8853411"/>
                  <a:ext cx="482040" cy="81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6">
              <p14:nvContentPartPr>
                <p14:cNvPr id="1179" name="Ink 1178">
                  <a:extLst>
                    <a:ext uri="{FF2B5EF4-FFF2-40B4-BE49-F238E27FC236}">
                      <a16:creationId xmlns:a16="http://schemas.microsoft.com/office/drawing/2014/main" id="{E0FDF4B6-0AA0-5B7A-32DE-C27A202C2934}"/>
                    </a:ext>
                  </a:extLst>
                </p14:cNvPr>
                <p14:cNvContentPartPr/>
                <p14:nvPr/>
              </p14:nvContentPartPr>
              <p14:xfrm>
                <a:off x="2397403" y="9419691"/>
                <a:ext cx="59400" cy="2520"/>
              </p14:xfrm>
            </p:contentPart>
          </mc:Choice>
          <mc:Fallback>
            <p:pic>
              <p:nvPicPr>
                <p:cNvPr id="1179" name="Ink 1178">
                  <a:extLst>
                    <a:ext uri="{FF2B5EF4-FFF2-40B4-BE49-F238E27FC236}">
                      <a16:creationId xmlns:a16="http://schemas.microsoft.com/office/drawing/2014/main" id="{E0FDF4B6-0AA0-5B7A-32DE-C27A202C2934}"/>
                    </a:ext>
                  </a:extLst>
                </p:cNvPr>
                <p:cNvPicPr/>
                <p:nvPr/>
              </p:nvPicPr>
              <p:blipFill>
                <a:blip r:embed="rId2007"/>
                <a:stretch>
                  <a:fillRect/>
                </a:stretch>
              </p:blipFill>
              <p:spPr>
                <a:xfrm>
                  <a:off x="2334403" y="9042051"/>
                  <a:ext cx="185040" cy="75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08">
              <p14:nvContentPartPr>
                <p14:cNvPr id="1180" name="Ink 1179">
                  <a:extLst>
                    <a:ext uri="{FF2B5EF4-FFF2-40B4-BE49-F238E27FC236}">
                      <a16:creationId xmlns:a16="http://schemas.microsoft.com/office/drawing/2014/main" id="{0C038545-B1FA-3452-14D5-0242F70ADD26}"/>
                    </a:ext>
                  </a:extLst>
                </p14:cNvPr>
                <p14:cNvContentPartPr/>
                <p14:nvPr/>
              </p14:nvContentPartPr>
              <p14:xfrm>
                <a:off x="1474363" y="9353091"/>
                <a:ext cx="1170000" cy="35280"/>
              </p14:xfrm>
            </p:contentPart>
          </mc:Choice>
          <mc:Fallback>
            <p:pic>
              <p:nvPicPr>
                <p:cNvPr id="1180" name="Ink 1179">
                  <a:extLst>
                    <a:ext uri="{FF2B5EF4-FFF2-40B4-BE49-F238E27FC236}">
                      <a16:creationId xmlns:a16="http://schemas.microsoft.com/office/drawing/2014/main" id="{0C038545-B1FA-3452-14D5-0242F70ADD26}"/>
                    </a:ext>
                  </a:extLst>
                </p:cNvPr>
                <p:cNvPicPr/>
                <p:nvPr/>
              </p:nvPicPr>
              <p:blipFill>
                <a:blip r:embed="rId2009"/>
                <a:stretch>
                  <a:fillRect/>
                </a:stretch>
              </p:blipFill>
              <p:spPr>
                <a:xfrm>
                  <a:off x="1411723" y="8975091"/>
                  <a:ext cx="129564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0">
              <p14:nvContentPartPr>
                <p14:cNvPr id="1181" name="Ink 1180">
                  <a:extLst>
                    <a:ext uri="{FF2B5EF4-FFF2-40B4-BE49-F238E27FC236}">
                      <a16:creationId xmlns:a16="http://schemas.microsoft.com/office/drawing/2014/main" id="{8E5ACDAA-4CFB-6F17-9973-EAD0F7A1E559}"/>
                    </a:ext>
                  </a:extLst>
                </p14:cNvPr>
                <p14:cNvContentPartPr/>
                <p14:nvPr/>
              </p14:nvContentPartPr>
              <p14:xfrm>
                <a:off x="1735003" y="9354531"/>
                <a:ext cx="272880" cy="20520"/>
              </p14:xfrm>
            </p:contentPart>
          </mc:Choice>
          <mc:Fallback>
            <p:pic>
              <p:nvPicPr>
                <p:cNvPr id="1181" name="Ink 1180">
                  <a:extLst>
                    <a:ext uri="{FF2B5EF4-FFF2-40B4-BE49-F238E27FC236}">
                      <a16:creationId xmlns:a16="http://schemas.microsoft.com/office/drawing/2014/main" id="{8E5ACDAA-4CFB-6F17-9973-EAD0F7A1E559}"/>
                    </a:ext>
                  </a:extLst>
                </p:cNvPr>
                <p:cNvPicPr/>
                <p:nvPr/>
              </p:nvPicPr>
              <p:blipFill>
                <a:blip r:embed="rId2011"/>
                <a:stretch>
                  <a:fillRect/>
                </a:stretch>
              </p:blipFill>
              <p:spPr>
                <a:xfrm>
                  <a:off x="1672363" y="8976531"/>
                  <a:ext cx="398520" cy="77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2">
              <p14:nvContentPartPr>
                <p14:cNvPr id="1182" name="Ink 1181">
                  <a:extLst>
                    <a:ext uri="{FF2B5EF4-FFF2-40B4-BE49-F238E27FC236}">
                      <a16:creationId xmlns:a16="http://schemas.microsoft.com/office/drawing/2014/main" id="{E622C63F-04A5-DC79-D7CD-EB6A8FF98214}"/>
                    </a:ext>
                  </a:extLst>
                </p14:cNvPr>
                <p14:cNvContentPartPr/>
                <p14:nvPr/>
              </p14:nvContentPartPr>
              <p14:xfrm>
                <a:off x="1321363" y="9272451"/>
                <a:ext cx="685800" cy="130680"/>
              </p14:xfrm>
            </p:contentPart>
          </mc:Choice>
          <mc:Fallback>
            <p:pic>
              <p:nvPicPr>
                <p:cNvPr id="1182" name="Ink 1181">
                  <a:extLst>
                    <a:ext uri="{FF2B5EF4-FFF2-40B4-BE49-F238E27FC236}">
                      <a16:creationId xmlns:a16="http://schemas.microsoft.com/office/drawing/2014/main" id="{E622C63F-04A5-DC79-D7CD-EB6A8FF98214}"/>
                    </a:ext>
                  </a:extLst>
                </p:cNvPr>
                <p:cNvPicPr/>
                <p:nvPr/>
              </p:nvPicPr>
              <p:blipFill>
                <a:blip r:embed="rId2013"/>
                <a:stretch>
                  <a:fillRect/>
                </a:stretch>
              </p:blipFill>
              <p:spPr>
                <a:xfrm>
                  <a:off x="1258723" y="8894451"/>
                  <a:ext cx="811440" cy="88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4">
              <p14:nvContentPartPr>
                <p14:cNvPr id="1183" name="Ink 1182">
                  <a:extLst>
                    <a:ext uri="{FF2B5EF4-FFF2-40B4-BE49-F238E27FC236}">
                      <a16:creationId xmlns:a16="http://schemas.microsoft.com/office/drawing/2014/main" id="{D515F131-E31C-F44A-B15E-16E1FAB8DF04}"/>
                    </a:ext>
                  </a:extLst>
                </p14:cNvPr>
                <p14:cNvContentPartPr/>
                <p14:nvPr/>
              </p14:nvContentPartPr>
              <p14:xfrm>
                <a:off x="1378603" y="9276771"/>
                <a:ext cx="421920" cy="65520"/>
              </p14:xfrm>
            </p:contentPart>
          </mc:Choice>
          <mc:Fallback>
            <p:pic>
              <p:nvPicPr>
                <p:cNvPr id="1183" name="Ink 1182">
                  <a:extLst>
                    <a:ext uri="{FF2B5EF4-FFF2-40B4-BE49-F238E27FC236}">
                      <a16:creationId xmlns:a16="http://schemas.microsoft.com/office/drawing/2014/main" id="{D515F131-E31C-F44A-B15E-16E1FAB8DF04}"/>
                    </a:ext>
                  </a:extLst>
                </p:cNvPr>
                <p:cNvPicPr/>
                <p:nvPr/>
              </p:nvPicPr>
              <p:blipFill>
                <a:blip r:embed="rId2015"/>
                <a:stretch>
                  <a:fillRect/>
                </a:stretch>
              </p:blipFill>
              <p:spPr>
                <a:xfrm>
                  <a:off x="1315603" y="8899131"/>
                  <a:ext cx="547560" cy="82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6">
              <p14:nvContentPartPr>
                <p14:cNvPr id="1184" name="Ink 1183">
                  <a:extLst>
                    <a:ext uri="{FF2B5EF4-FFF2-40B4-BE49-F238E27FC236}">
                      <a16:creationId xmlns:a16="http://schemas.microsoft.com/office/drawing/2014/main" id="{D064526E-9AE0-67C3-52E7-CBC3ED1EBF20}"/>
                    </a:ext>
                  </a:extLst>
                </p14:cNvPr>
                <p14:cNvContentPartPr/>
                <p14:nvPr/>
              </p14:nvContentPartPr>
              <p14:xfrm>
                <a:off x="1392283" y="9105051"/>
                <a:ext cx="575640" cy="255240"/>
              </p14:xfrm>
            </p:contentPart>
          </mc:Choice>
          <mc:Fallback>
            <p:pic>
              <p:nvPicPr>
                <p:cNvPr id="1184" name="Ink 1183">
                  <a:extLst>
                    <a:ext uri="{FF2B5EF4-FFF2-40B4-BE49-F238E27FC236}">
                      <a16:creationId xmlns:a16="http://schemas.microsoft.com/office/drawing/2014/main" id="{D064526E-9AE0-67C3-52E7-CBC3ED1EBF20}"/>
                    </a:ext>
                  </a:extLst>
                </p:cNvPr>
                <p:cNvPicPr/>
                <p:nvPr/>
              </p:nvPicPr>
              <p:blipFill>
                <a:blip r:embed="rId2017"/>
                <a:stretch>
                  <a:fillRect/>
                </a:stretch>
              </p:blipFill>
              <p:spPr>
                <a:xfrm>
                  <a:off x="1329283" y="8727051"/>
                  <a:ext cx="701280" cy="101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8">
              <p14:nvContentPartPr>
                <p14:cNvPr id="1185" name="Ink 1184">
                  <a:extLst>
                    <a:ext uri="{FF2B5EF4-FFF2-40B4-BE49-F238E27FC236}">
                      <a16:creationId xmlns:a16="http://schemas.microsoft.com/office/drawing/2014/main" id="{0EC77461-FDEC-63BE-B688-BC100E6F82CB}"/>
                    </a:ext>
                  </a:extLst>
                </p14:cNvPr>
                <p14:cNvContentPartPr/>
                <p14:nvPr/>
              </p14:nvContentPartPr>
              <p14:xfrm>
                <a:off x="1486603" y="9167331"/>
                <a:ext cx="304560" cy="118440"/>
              </p14:xfrm>
            </p:contentPart>
          </mc:Choice>
          <mc:Fallback>
            <p:pic>
              <p:nvPicPr>
                <p:cNvPr id="1185" name="Ink 1184">
                  <a:extLst>
                    <a:ext uri="{FF2B5EF4-FFF2-40B4-BE49-F238E27FC236}">
                      <a16:creationId xmlns:a16="http://schemas.microsoft.com/office/drawing/2014/main" id="{0EC77461-FDEC-63BE-B688-BC100E6F82CB}"/>
                    </a:ext>
                  </a:extLst>
                </p:cNvPr>
                <p:cNvPicPr/>
                <p:nvPr/>
              </p:nvPicPr>
              <p:blipFill>
                <a:blip r:embed="rId2019"/>
                <a:stretch>
                  <a:fillRect/>
                </a:stretch>
              </p:blipFill>
              <p:spPr>
                <a:xfrm>
                  <a:off x="1423603" y="8789691"/>
                  <a:ext cx="43020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0">
              <p14:nvContentPartPr>
                <p14:cNvPr id="1186" name="Ink 1185">
                  <a:extLst>
                    <a:ext uri="{FF2B5EF4-FFF2-40B4-BE49-F238E27FC236}">
                      <a16:creationId xmlns:a16="http://schemas.microsoft.com/office/drawing/2014/main" id="{E53C4782-C00B-FCAF-427B-4199E7372847}"/>
                    </a:ext>
                  </a:extLst>
                </p14:cNvPr>
                <p14:cNvContentPartPr/>
                <p14:nvPr/>
              </p14:nvContentPartPr>
              <p14:xfrm>
                <a:off x="1470403" y="9176331"/>
                <a:ext cx="1227240" cy="151200"/>
              </p14:xfrm>
            </p:contentPart>
          </mc:Choice>
          <mc:Fallback>
            <p:pic>
              <p:nvPicPr>
                <p:cNvPr id="1186" name="Ink 1185">
                  <a:extLst>
                    <a:ext uri="{FF2B5EF4-FFF2-40B4-BE49-F238E27FC236}">
                      <a16:creationId xmlns:a16="http://schemas.microsoft.com/office/drawing/2014/main" id="{E53C4782-C00B-FCAF-427B-4199E7372847}"/>
                    </a:ext>
                  </a:extLst>
                </p:cNvPr>
                <p:cNvPicPr/>
                <p:nvPr/>
              </p:nvPicPr>
              <p:blipFill>
                <a:blip r:embed="rId2021"/>
                <a:stretch>
                  <a:fillRect/>
                </a:stretch>
              </p:blipFill>
              <p:spPr>
                <a:xfrm>
                  <a:off x="1407403" y="8798691"/>
                  <a:ext cx="1352880" cy="90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2">
              <p14:nvContentPartPr>
                <p14:cNvPr id="1187" name="Ink 1186">
                  <a:extLst>
                    <a:ext uri="{FF2B5EF4-FFF2-40B4-BE49-F238E27FC236}">
                      <a16:creationId xmlns:a16="http://schemas.microsoft.com/office/drawing/2014/main" id="{F9732603-E0EE-C88D-7B09-B9070E66E64A}"/>
                    </a:ext>
                  </a:extLst>
                </p14:cNvPr>
                <p14:cNvContentPartPr/>
                <p14:nvPr/>
              </p14:nvContentPartPr>
              <p14:xfrm>
                <a:off x="1720963" y="9312771"/>
                <a:ext cx="228240" cy="19800"/>
              </p14:xfrm>
            </p:contentPart>
          </mc:Choice>
          <mc:Fallback>
            <p:pic>
              <p:nvPicPr>
                <p:cNvPr id="1187" name="Ink 1186">
                  <a:extLst>
                    <a:ext uri="{FF2B5EF4-FFF2-40B4-BE49-F238E27FC236}">
                      <a16:creationId xmlns:a16="http://schemas.microsoft.com/office/drawing/2014/main" id="{F9732603-E0EE-C88D-7B09-B9070E66E64A}"/>
                    </a:ext>
                  </a:extLst>
                </p:cNvPr>
                <p:cNvPicPr/>
                <p:nvPr/>
              </p:nvPicPr>
              <p:blipFill>
                <a:blip r:embed="rId2023"/>
                <a:stretch>
                  <a:fillRect/>
                </a:stretch>
              </p:blipFill>
              <p:spPr>
                <a:xfrm>
                  <a:off x="1657963" y="8934771"/>
                  <a:ext cx="353880" cy="77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4">
              <p14:nvContentPartPr>
                <p14:cNvPr id="1188" name="Ink 1187">
                  <a:extLst>
                    <a:ext uri="{FF2B5EF4-FFF2-40B4-BE49-F238E27FC236}">
                      <a16:creationId xmlns:a16="http://schemas.microsoft.com/office/drawing/2014/main" id="{399AF6A6-DC5E-9AD5-CA74-00B33236AD04}"/>
                    </a:ext>
                  </a:extLst>
                </p14:cNvPr>
                <p14:cNvContentPartPr/>
                <p14:nvPr/>
              </p14:nvContentPartPr>
              <p14:xfrm>
                <a:off x="1887643" y="9148611"/>
                <a:ext cx="1213560" cy="139680"/>
              </p14:xfrm>
            </p:contentPart>
          </mc:Choice>
          <mc:Fallback>
            <p:pic>
              <p:nvPicPr>
                <p:cNvPr id="1188" name="Ink 1187">
                  <a:extLst>
                    <a:ext uri="{FF2B5EF4-FFF2-40B4-BE49-F238E27FC236}">
                      <a16:creationId xmlns:a16="http://schemas.microsoft.com/office/drawing/2014/main" id="{399AF6A6-DC5E-9AD5-CA74-00B33236AD04}"/>
                    </a:ext>
                  </a:extLst>
                </p:cNvPr>
                <p:cNvPicPr/>
                <p:nvPr/>
              </p:nvPicPr>
              <p:blipFill>
                <a:blip r:embed="rId2025"/>
                <a:stretch>
                  <a:fillRect/>
                </a:stretch>
              </p:blipFill>
              <p:spPr>
                <a:xfrm>
                  <a:off x="1824643" y="8770971"/>
                  <a:ext cx="1339200" cy="89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6">
              <p14:nvContentPartPr>
                <p14:cNvPr id="1189" name="Ink 1188">
                  <a:extLst>
                    <a:ext uri="{FF2B5EF4-FFF2-40B4-BE49-F238E27FC236}">
                      <a16:creationId xmlns:a16="http://schemas.microsoft.com/office/drawing/2014/main" id="{DABE4CFF-79DE-A1AF-FB8B-1895A7D424A8}"/>
                    </a:ext>
                  </a:extLst>
                </p14:cNvPr>
                <p14:cNvContentPartPr/>
                <p14:nvPr/>
              </p14:nvContentPartPr>
              <p14:xfrm>
                <a:off x="1934803" y="9205851"/>
                <a:ext cx="101160" cy="720"/>
              </p14:xfrm>
            </p:contentPart>
          </mc:Choice>
          <mc:Fallback>
            <p:pic>
              <p:nvPicPr>
                <p:cNvPr id="1189" name="Ink 1188">
                  <a:extLst>
                    <a:ext uri="{FF2B5EF4-FFF2-40B4-BE49-F238E27FC236}">
                      <a16:creationId xmlns:a16="http://schemas.microsoft.com/office/drawing/2014/main" id="{DABE4CFF-79DE-A1AF-FB8B-1895A7D424A8}"/>
                    </a:ext>
                  </a:extLst>
                </p:cNvPr>
                <p:cNvPicPr/>
                <p:nvPr/>
              </p:nvPicPr>
              <p:blipFill>
                <a:blip r:embed="rId2027"/>
                <a:stretch>
                  <a:fillRect/>
                </a:stretch>
              </p:blipFill>
              <p:spPr>
                <a:xfrm>
                  <a:off x="1871803" y="8828211"/>
                  <a:ext cx="226800" cy="7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28">
              <p14:nvContentPartPr>
                <p14:cNvPr id="1190" name="Ink 1189">
                  <a:extLst>
                    <a:ext uri="{FF2B5EF4-FFF2-40B4-BE49-F238E27FC236}">
                      <a16:creationId xmlns:a16="http://schemas.microsoft.com/office/drawing/2014/main" id="{0C269B44-BF4D-299F-281F-3A106B28944F}"/>
                    </a:ext>
                  </a:extLst>
                </p14:cNvPr>
                <p14:cNvContentPartPr/>
                <p14:nvPr/>
              </p14:nvContentPartPr>
              <p14:xfrm>
                <a:off x="1852003" y="9133851"/>
                <a:ext cx="743760" cy="34920"/>
              </p14:xfrm>
            </p:contentPart>
          </mc:Choice>
          <mc:Fallback>
            <p:pic>
              <p:nvPicPr>
                <p:cNvPr id="1190" name="Ink 1189">
                  <a:extLst>
                    <a:ext uri="{FF2B5EF4-FFF2-40B4-BE49-F238E27FC236}">
                      <a16:creationId xmlns:a16="http://schemas.microsoft.com/office/drawing/2014/main" id="{0C269B44-BF4D-299F-281F-3A106B28944F}"/>
                    </a:ext>
                  </a:extLst>
                </p:cNvPr>
                <p:cNvPicPr/>
                <p:nvPr/>
              </p:nvPicPr>
              <p:blipFill>
                <a:blip r:embed="rId2029"/>
                <a:stretch>
                  <a:fillRect/>
                </a:stretch>
              </p:blipFill>
              <p:spPr>
                <a:xfrm>
                  <a:off x="1789363" y="8756211"/>
                  <a:ext cx="869400" cy="79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0">
              <p14:nvContentPartPr>
                <p14:cNvPr id="1191" name="Ink 1190">
                  <a:extLst>
                    <a:ext uri="{FF2B5EF4-FFF2-40B4-BE49-F238E27FC236}">
                      <a16:creationId xmlns:a16="http://schemas.microsoft.com/office/drawing/2014/main" id="{54A5703A-2C0E-EA10-594F-92F22731FFE6}"/>
                    </a:ext>
                  </a:extLst>
                </p14:cNvPr>
                <p14:cNvContentPartPr/>
                <p14:nvPr/>
              </p14:nvContentPartPr>
              <p14:xfrm>
                <a:off x="1879003" y="9144651"/>
                <a:ext cx="17280" cy="1440"/>
              </p14:xfrm>
            </p:contentPart>
          </mc:Choice>
          <mc:Fallback>
            <p:pic>
              <p:nvPicPr>
                <p:cNvPr id="1191" name="Ink 1190">
                  <a:extLst>
                    <a:ext uri="{FF2B5EF4-FFF2-40B4-BE49-F238E27FC236}">
                      <a16:creationId xmlns:a16="http://schemas.microsoft.com/office/drawing/2014/main" id="{54A5703A-2C0E-EA10-594F-92F22731FFE6}"/>
                    </a:ext>
                  </a:extLst>
                </p:cNvPr>
                <p:cNvPicPr/>
                <p:nvPr/>
              </p:nvPicPr>
              <p:blipFill>
                <a:blip r:embed="rId2031"/>
                <a:stretch>
                  <a:fillRect/>
                </a:stretch>
              </p:blipFill>
              <p:spPr>
                <a:xfrm>
                  <a:off x="1816003" y="8767011"/>
                  <a:ext cx="14292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2">
              <p14:nvContentPartPr>
                <p14:cNvPr id="1192" name="Ink 1191">
                  <a:extLst>
                    <a:ext uri="{FF2B5EF4-FFF2-40B4-BE49-F238E27FC236}">
                      <a16:creationId xmlns:a16="http://schemas.microsoft.com/office/drawing/2014/main" id="{5D87A2A3-CE07-FBE9-B754-84686DA61E91}"/>
                    </a:ext>
                  </a:extLst>
                </p14:cNvPr>
                <p14:cNvContentPartPr/>
                <p14:nvPr/>
              </p14:nvContentPartPr>
              <p14:xfrm>
                <a:off x="1692163" y="9108291"/>
                <a:ext cx="639000" cy="27000"/>
              </p14:xfrm>
            </p:contentPart>
          </mc:Choice>
          <mc:Fallback>
            <p:pic>
              <p:nvPicPr>
                <p:cNvPr id="1192" name="Ink 1191">
                  <a:extLst>
                    <a:ext uri="{FF2B5EF4-FFF2-40B4-BE49-F238E27FC236}">
                      <a16:creationId xmlns:a16="http://schemas.microsoft.com/office/drawing/2014/main" id="{5D87A2A3-CE07-FBE9-B754-84686DA61E91}"/>
                    </a:ext>
                  </a:extLst>
                </p:cNvPr>
                <p:cNvPicPr/>
                <p:nvPr/>
              </p:nvPicPr>
              <p:blipFill>
                <a:blip r:embed="rId2033"/>
                <a:stretch>
                  <a:fillRect/>
                </a:stretch>
              </p:blipFill>
              <p:spPr>
                <a:xfrm>
                  <a:off x="1629163" y="8730291"/>
                  <a:ext cx="764640" cy="78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4">
              <p14:nvContentPartPr>
                <p14:cNvPr id="1193" name="Ink 1192">
                  <a:extLst>
                    <a:ext uri="{FF2B5EF4-FFF2-40B4-BE49-F238E27FC236}">
                      <a16:creationId xmlns:a16="http://schemas.microsoft.com/office/drawing/2014/main" id="{47E87986-DA40-BCA6-5E1B-DE33368DDC37}"/>
                    </a:ext>
                  </a:extLst>
                </p14:cNvPr>
                <p14:cNvContentPartPr/>
                <p14:nvPr/>
              </p14:nvContentPartPr>
              <p14:xfrm>
                <a:off x="1777483" y="9154011"/>
                <a:ext cx="112320" cy="20520"/>
              </p14:xfrm>
            </p:contentPart>
          </mc:Choice>
          <mc:Fallback>
            <p:pic>
              <p:nvPicPr>
                <p:cNvPr id="1193" name="Ink 1192">
                  <a:extLst>
                    <a:ext uri="{FF2B5EF4-FFF2-40B4-BE49-F238E27FC236}">
                      <a16:creationId xmlns:a16="http://schemas.microsoft.com/office/drawing/2014/main" id="{47E87986-DA40-BCA6-5E1B-DE33368DDC37}"/>
                    </a:ext>
                  </a:extLst>
                </p:cNvPr>
                <p:cNvPicPr/>
                <p:nvPr/>
              </p:nvPicPr>
              <p:blipFill>
                <a:blip r:embed="rId2035"/>
                <a:stretch>
                  <a:fillRect/>
                </a:stretch>
              </p:blipFill>
              <p:spPr>
                <a:xfrm>
                  <a:off x="1714483" y="8776011"/>
                  <a:ext cx="237960" cy="77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6">
              <p14:nvContentPartPr>
                <p14:cNvPr id="1194" name="Ink 1193">
                  <a:extLst>
                    <a:ext uri="{FF2B5EF4-FFF2-40B4-BE49-F238E27FC236}">
                      <a16:creationId xmlns:a16="http://schemas.microsoft.com/office/drawing/2014/main" id="{ADFF6FCA-0386-0081-151D-8CC85F4AF105}"/>
                    </a:ext>
                  </a:extLst>
                </p14:cNvPr>
                <p14:cNvContentPartPr/>
                <p14:nvPr/>
              </p14:nvContentPartPr>
              <p14:xfrm>
                <a:off x="1732843" y="9204771"/>
                <a:ext cx="644760" cy="39960"/>
              </p14:xfrm>
            </p:contentPart>
          </mc:Choice>
          <mc:Fallback>
            <p:pic>
              <p:nvPicPr>
                <p:cNvPr id="1194" name="Ink 1193">
                  <a:extLst>
                    <a:ext uri="{FF2B5EF4-FFF2-40B4-BE49-F238E27FC236}">
                      <a16:creationId xmlns:a16="http://schemas.microsoft.com/office/drawing/2014/main" id="{ADFF6FCA-0386-0081-151D-8CC85F4AF105}"/>
                    </a:ext>
                  </a:extLst>
                </p:cNvPr>
                <p:cNvPicPr/>
                <p:nvPr/>
              </p:nvPicPr>
              <p:blipFill>
                <a:blip r:embed="rId2037"/>
                <a:stretch>
                  <a:fillRect/>
                </a:stretch>
              </p:blipFill>
              <p:spPr>
                <a:xfrm>
                  <a:off x="1669843" y="8826771"/>
                  <a:ext cx="770400" cy="79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8">
              <p14:nvContentPartPr>
                <p14:cNvPr id="1195" name="Ink 1194">
                  <a:extLst>
                    <a:ext uri="{FF2B5EF4-FFF2-40B4-BE49-F238E27FC236}">
                      <a16:creationId xmlns:a16="http://schemas.microsoft.com/office/drawing/2014/main" id="{35D65CB5-7DB7-5C4C-E585-6B969A574437}"/>
                    </a:ext>
                  </a:extLst>
                </p14:cNvPr>
                <p14:cNvContentPartPr/>
                <p14:nvPr/>
              </p14:nvContentPartPr>
              <p14:xfrm>
                <a:off x="1716643" y="9220971"/>
                <a:ext cx="666000" cy="27720"/>
              </p14:xfrm>
            </p:contentPart>
          </mc:Choice>
          <mc:Fallback>
            <p:pic>
              <p:nvPicPr>
                <p:cNvPr id="1195" name="Ink 1194">
                  <a:extLst>
                    <a:ext uri="{FF2B5EF4-FFF2-40B4-BE49-F238E27FC236}">
                      <a16:creationId xmlns:a16="http://schemas.microsoft.com/office/drawing/2014/main" id="{35D65CB5-7DB7-5C4C-E585-6B969A574437}"/>
                    </a:ext>
                  </a:extLst>
                </p:cNvPr>
                <p:cNvPicPr/>
                <p:nvPr/>
              </p:nvPicPr>
              <p:blipFill>
                <a:blip r:embed="rId2039"/>
                <a:stretch>
                  <a:fillRect/>
                </a:stretch>
              </p:blipFill>
              <p:spPr>
                <a:xfrm>
                  <a:off x="1653643" y="8842971"/>
                  <a:ext cx="79164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0">
              <p14:nvContentPartPr>
                <p14:cNvPr id="1196" name="Ink 1195">
                  <a:extLst>
                    <a:ext uri="{FF2B5EF4-FFF2-40B4-BE49-F238E27FC236}">
                      <a16:creationId xmlns:a16="http://schemas.microsoft.com/office/drawing/2014/main" id="{1F5BB413-C1BB-386C-91EC-4697CC2F7224}"/>
                    </a:ext>
                  </a:extLst>
                </p14:cNvPr>
                <p14:cNvContentPartPr/>
                <p14:nvPr/>
              </p14:nvContentPartPr>
              <p14:xfrm>
                <a:off x="1453483" y="9318891"/>
                <a:ext cx="1839600" cy="71280"/>
              </p14:xfrm>
            </p:contentPart>
          </mc:Choice>
          <mc:Fallback>
            <p:pic>
              <p:nvPicPr>
                <p:cNvPr id="1196" name="Ink 1195">
                  <a:extLst>
                    <a:ext uri="{FF2B5EF4-FFF2-40B4-BE49-F238E27FC236}">
                      <a16:creationId xmlns:a16="http://schemas.microsoft.com/office/drawing/2014/main" id="{1F5BB413-C1BB-386C-91EC-4697CC2F7224}"/>
                    </a:ext>
                  </a:extLst>
                </p:cNvPr>
                <p:cNvPicPr/>
                <p:nvPr/>
              </p:nvPicPr>
              <p:blipFill>
                <a:blip r:embed="rId2041"/>
                <a:stretch>
                  <a:fillRect/>
                </a:stretch>
              </p:blipFill>
              <p:spPr>
                <a:xfrm>
                  <a:off x="1390843" y="8940891"/>
                  <a:ext cx="1965240" cy="82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2">
              <p14:nvContentPartPr>
                <p14:cNvPr id="1197" name="Ink 1196">
                  <a:extLst>
                    <a:ext uri="{FF2B5EF4-FFF2-40B4-BE49-F238E27FC236}">
                      <a16:creationId xmlns:a16="http://schemas.microsoft.com/office/drawing/2014/main" id="{3760FF53-F5F5-E62D-82C5-ACF10D128403}"/>
                    </a:ext>
                  </a:extLst>
                </p14:cNvPr>
                <p14:cNvContentPartPr/>
                <p14:nvPr/>
              </p14:nvContentPartPr>
              <p14:xfrm>
                <a:off x="2225683" y="9354171"/>
                <a:ext cx="1567800" cy="37440"/>
              </p14:xfrm>
            </p:contentPart>
          </mc:Choice>
          <mc:Fallback>
            <p:pic>
              <p:nvPicPr>
                <p:cNvPr id="1197" name="Ink 1196">
                  <a:extLst>
                    <a:ext uri="{FF2B5EF4-FFF2-40B4-BE49-F238E27FC236}">
                      <a16:creationId xmlns:a16="http://schemas.microsoft.com/office/drawing/2014/main" id="{3760FF53-F5F5-E62D-82C5-ACF10D128403}"/>
                    </a:ext>
                  </a:extLst>
                </p:cNvPr>
                <p:cNvPicPr/>
                <p:nvPr/>
              </p:nvPicPr>
              <p:blipFill>
                <a:blip r:embed="rId2043"/>
                <a:stretch>
                  <a:fillRect/>
                </a:stretch>
              </p:blipFill>
              <p:spPr>
                <a:xfrm>
                  <a:off x="2163043" y="8976171"/>
                  <a:ext cx="1693440" cy="79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4">
              <p14:nvContentPartPr>
                <p14:cNvPr id="1198" name="Ink 1197">
                  <a:extLst>
                    <a:ext uri="{FF2B5EF4-FFF2-40B4-BE49-F238E27FC236}">
                      <a16:creationId xmlns:a16="http://schemas.microsoft.com/office/drawing/2014/main" id="{EAEB3D0C-099E-7FED-9852-2BF97BE5DCFA}"/>
                    </a:ext>
                  </a:extLst>
                </p14:cNvPr>
                <p14:cNvContentPartPr/>
                <p14:nvPr/>
              </p14:nvContentPartPr>
              <p14:xfrm>
                <a:off x="2514403" y="9395211"/>
                <a:ext cx="208080" cy="1440"/>
              </p14:xfrm>
            </p:contentPart>
          </mc:Choice>
          <mc:Fallback>
            <p:pic>
              <p:nvPicPr>
                <p:cNvPr id="1198" name="Ink 1197">
                  <a:extLst>
                    <a:ext uri="{FF2B5EF4-FFF2-40B4-BE49-F238E27FC236}">
                      <a16:creationId xmlns:a16="http://schemas.microsoft.com/office/drawing/2014/main" id="{EAEB3D0C-099E-7FED-9852-2BF97BE5DCFA}"/>
                    </a:ext>
                  </a:extLst>
                </p:cNvPr>
                <p:cNvPicPr/>
                <p:nvPr/>
              </p:nvPicPr>
              <p:blipFill>
                <a:blip r:embed="rId2045"/>
                <a:stretch>
                  <a:fillRect/>
                </a:stretch>
              </p:blipFill>
              <p:spPr>
                <a:xfrm>
                  <a:off x="2451403" y="9017211"/>
                  <a:ext cx="33372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6">
              <p14:nvContentPartPr>
                <p14:cNvPr id="1199" name="Ink 1198">
                  <a:extLst>
                    <a:ext uri="{FF2B5EF4-FFF2-40B4-BE49-F238E27FC236}">
                      <a16:creationId xmlns:a16="http://schemas.microsoft.com/office/drawing/2014/main" id="{F4EBC001-DC0E-B9DF-73FF-0FBA8C111CCE}"/>
                    </a:ext>
                  </a:extLst>
                </p14:cNvPr>
                <p14:cNvContentPartPr/>
                <p14:nvPr/>
              </p14:nvContentPartPr>
              <p14:xfrm>
                <a:off x="2187523" y="9147531"/>
                <a:ext cx="2195280" cy="240120"/>
              </p14:xfrm>
            </p:contentPart>
          </mc:Choice>
          <mc:Fallback>
            <p:pic>
              <p:nvPicPr>
                <p:cNvPr id="1199" name="Ink 1198">
                  <a:extLst>
                    <a:ext uri="{FF2B5EF4-FFF2-40B4-BE49-F238E27FC236}">
                      <a16:creationId xmlns:a16="http://schemas.microsoft.com/office/drawing/2014/main" id="{F4EBC001-DC0E-B9DF-73FF-0FBA8C111CCE}"/>
                    </a:ext>
                  </a:extLst>
                </p:cNvPr>
                <p:cNvPicPr/>
                <p:nvPr/>
              </p:nvPicPr>
              <p:blipFill>
                <a:blip r:embed="rId2047"/>
                <a:stretch>
                  <a:fillRect/>
                </a:stretch>
              </p:blipFill>
              <p:spPr>
                <a:xfrm>
                  <a:off x="2124883" y="8769891"/>
                  <a:ext cx="2320920" cy="99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8">
              <p14:nvContentPartPr>
                <p14:cNvPr id="1200" name="Ink 1199">
                  <a:extLst>
                    <a:ext uri="{FF2B5EF4-FFF2-40B4-BE49-F238E27FC236}">
                      <a16:creationId xmlns:a16="http://schemas.microsoft.com/office/drawing/2014/main" id="{D185D24D-0E11-4353-6BE4-D6CBDC18A2AA}"/>
                    </a:ext>
                  </a:extLst>
                </p14:cNvPr>
                <p14:cNvContentPartPr/>
                <p14:nvPr/>
              </p14:nvContentPartPr>
              <p14:xfrm>
                <a:off x="3793843" y="9023691"/>
                <a:ext cx="1875600" cy="96120"/>
              </p14:xfrm>
            </p:contentPart>
          </mc:Choice>
          <mc:Fallback>
            <p:pic>
              <p:nvPicPr>
                <p:cNvPr id="1200" name="Ink 1199">
                  <a:extLst>
                    <a:ext uri="{FF2B5EF4-FFF2-40B4-BE49-F238E27FC236}">
                      <a16:creationId xmlns:a16="http://schemas.microsoft.com/office/drawing/2014/main" id="{D185D24D-0E11-4353-6BE4-D6CBDC18A2AA}"/>
                    </a:ext>
                  </a:extLst>
                </p:cNvPr>
                <p:cNvPicPr/>
                <p:nvPr/>
              </p:nvPicPr>
              <p:blipFill>
                <a:blip r:embed="rId2049"/>
                <a:stretch>
                  <a:fillRect/>
                </a:stretch>
              </p:blipFill>
              <p:spPr>
                <a:xfrm>
                  <a:off x="3731203" y="8645691"/>
                  <a:ext cx="2001240" cy="85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0">
              <p14:nvContentPartPr>
                <p14:cNvPr id="1201" name="Ink 1200">
                  <a:extLst>
                    <a:ext uri="{FF2B5EF4-FFF2-40B4-BE49-F238E27FC236}">
                      <a16:creationId xmlns:a16="http://schemas.microsoft.com/office/drawing/2014/main" id="{087B6DD3-0401-152B-C8F9-6E2E507992AA}"/>
                    </a:ext>
                  </a:extLst>
                </p14:cNvPr>
                <p14:cNvContentPartPr/>
                <p14:nvPr/>
              </p14:nvContentPartPr>
              <p14:xfrm>
                <a:off x="5154283" y="9035931"/>
                <a:ext cx="1444680" cy="113760"/>
              </p14:xfrm>
            </p:contentPart>
          </mc:Choice>
          <mc:Fallback>
            <p:pic>
              <p:nvPicPr>
                <p:cNvPr id="1201" name="Ink 1200">
                  <a:extLst>
                    <a:ext uri="{FF2B5EF4-FFF2-40B4-BE49-F238E27FC236}">
                      <a16:creationId xmlns:a16="http://schemas.microsoft.com/office/drawing/2014/main" id="{087B6DD3-0401-152B-C8F9-6E2E507992AA}"/>
                    </a:ext>
                  </a:extLst>
                </p:cNvPr>
                <p:cNvPicPr/>
                <p:nvPr/>
              </p:nvPicPr>
              <p:blipFill>
                <a:blip r:embed="rId2051"/>
                <a:stretch>
                  <a:fillRect/>
                </a:stretch>
              </p:blipFill>
              <p:spPr>
                <a:xfrm>
                  <a:off x="5091283" y="8657931"/>
                  <a:ext cx="1570320" cy="8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2">
              <p14:nvContentPartPr>
                <p14:cNvPr id="1202" name="Ink 1201">
                  <a:extLst>
                    <a:ext uri="{FF2B5EF4-FFF2-40B4-BE49-F238E27FC236}">
                      <a16:creationId xmlns:a16="http://schemas.microsoft.com/office/drawing/2014/main" id="{E0DBF28D-DFE5-D399-C19D-19ABF15DF70F}"/>
                    </a:ext>
                  </a:extLst>
                </p14:cNvPr>
                <p14:cNvContentPartPr/>
                <p14:nvPr/>
              </p14:nvContentPartPr>
              <p14:xfrm>
                <a:off x="3713923" y="9211251"/>
                <a:ext cx="2783880" cy="39600"/>
              </p14:xfrm>
            </p:contentPart>
          </mc:Choice>
          <mc:Fallback>
            <p:pic>
              <p:nvPicPr>
                <p:cNvPr id="1202" name="Ink 1201">
                  <a:extLst>
                    <a:ext uri="{FF2B5EF4-FFF2-40B4-BE49-F238E27FC236}">
                      <a16:creationId xmlns:a16="http://schemas.microsoft.com/office/drawing/2014/main" id="{E0DBF28D-DFE5-D399-C19D-19ABF15DF70F}"/>
                    </a:ext>
                  </a:extLst>
                </p:cNvPr>
                <p:cNvPicPr/>
                <p:nvPr/>
              </p:nvPicPr>
              <p:blipFill>
                <a:blip r:embed="rId2053"/>
                <a:stretch>
                  <a:fillRect/>
                </a:stretch>
              </p:blipFill>
              <p:spPr>
                <a:xfrm>
                  <a:off x="3650923" y="8833251"/>
                  <a:ext cx="2909520"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4">
              <p14:nvContentPartPr>
                <p14:cNvPr id="1203" name="Ink 1202">
                  <a:extLst>
                    <a:ext uri="{FF2B5EF4-FFF2-40B4-BE49-F238E27FC236}">
                      <a16:creationId xmlns:a16="http://schemas.microsoft.com/office/drawing/2014/main" id="{0B110E16-66F7-805D-EFD8-E77241CFFCFA}"/>
                    </a:ext>
                  </a:extLst>
                </p14:cNvPr>
                <p14:cNvContentPartPr/>
                <p14:nvPr/>
              </p14:nvContentPartPr>
              <p14:xfrm>
                <a:off x="3537163" y="9259131"/>
                <a:ext cx="12960" cy="5040"/>
              </p14:xfrm>
            </p:contentPart>
          </mc:Choice>
          <mc:Fallback>
            <p:pic>
              <p:nvPicPr>
                <p:cNvPr id="1203" name="Ink 1202">
                  <a:extLst>
                    <a:ext uri="{FF2B5EF4-FFF2-40B4-BE49-F238E27FC236}">
                      <a16:creationId xmlns:a16="http://schemas.microsoft.com/office/drawing/2014/main" id="{0B110E16-66F7-805D-EFD8-E77241CFFCFA}"/>
                    </a:ext>
                  </a:extLst>
                </p:cNvPr>
                <p:cNvPicPr/>
                <p:nvPr/>
              </p:nvPicPr>
              <p:blipFill>
                <a:blip r:embed="rId2055"/>
                <a:stretch>
                  <a:fillRect/>
                </a:stretch>
              </p:blipFill>
              <p:spPr>
                <a:xfrm>
                  <a:off x="3474523" y="8881131"/>
                  <a:ext cx="138600" cy="76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6">
              <p14:nvContentPartPr>
                <p14:cNvPr id="1204" name="Ink 1203">
                  <a:extLst>
                    <a:ext uri="{FF2B5EF4-FFF2-40B4-BE49-F238E27FC236}">
                      <a16:creationId xmlns:a16="http://schemas.microsoft.com/office/drawing/2014/main" id="{0EC2FCAB-9FB2-E8ED-0F74-17019FCC35C4}"/>
                    </a:ext>
                  </a:extLst>
                </p14:cNvPr>
                <p14:cNvContentPartPr/>
                <p14:nvPr/>
              </p14:nvContentPartPr>
              <p14:xfrm>
                <a:off x="3792763" y="9283251"/>
                <a:ext cx="1389960" cy="34200"/>
              </p14:xfrm>
            </p:contentPart>
          </mc:Choice>
          <mc:Fallback>
            <p:pic>
              <p:nvPicPr>
                <p:cNvPr id="1204" name="Ink 1203">
                  <a:extLst>
                    <a:ext uri="{FF2B5EF4-FFF2-40B4-BE49-F238E27FC236}">
                      <a16:creationId xmlns:a16="http://schemas.microsoft.com/office/drawing/2014/main" id="{0EC2FCAB-9FB2-E8ED-0F74-17019FCC35C4}"/>
                    </a:ext>
                  </a:extLst>
                </p:cNvPr>
                <p:cNvPicPr/>
                <p:nvPr/>
              </p:nvPicPr>
              <p:blipFill>
                <a:blip r:embed="rId2057"/>
                <a:stretch>
                  <a:fillRect/>
                </a:stretch>
              </p:blipFill>
              <p:spPr>
                <a:xfrm>
                  <a:off x="3730123" y="8905251"/>
                  <a:ext cx="151560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8">
              <p14:nvContentPartPr>
                <p14:cNvPr id="1205" name="Ink 1204">
                  <a:extLst>
                    <a:ext uri="{FF2B5EF4-FFF2-40B4-BE49-F238E27FC236}">
                      <a16:creationId xmlns:a16="http://schemas.microsoft.com/office/drawing/2014/main" id="{EE16809D-F5F6-DC14-0C1A-FCA62D36F3FD}"/>
                    </a:ext>
                  </a:extLst>
                </p14:cNvPr>
                <p14:cNvContentPartPr/>
                <p14:nvPr/>
              </p14:nvContentPartPr>
              <p14:xfrm>
                <a:off x="4206763" y="9298011"/>
                <a:ext cx="1206000" cy="6840"/>
              </p14:xfrm>
            </p:contentPart>
          </mc:Choice>
          <mc:Fallback>
            <p:pic>
              <p:nvPicPr>
                <p:cNvPr id="1205" name="Ink 1204">
                  <a:extLst>
                    <a:ext uri="{FF2B5EF4-FFF2-40B4-BE49-F238E27FC236}">
                      <a16:creationId xmlns:a16="http://schemas.microsoft.com/office/drawing/2014/main" id="{EE16809D-F5F6-DC14-0C1A-FCA62D36F3FD}"/>
                    </a:ext>
                  </a:extLst>
                </p:cNvPr>
                <p:cNvPicPr/>
                <p:nvPr/>
              </p:nvPicPr>
              <p:blipFill>
                <a:blip r:embed="rId2059"/>
                <a:stretch>
                  <a:fillRect/>
                </a:stretch>
              </p:blipFill>
              <p:spPr>
                <a:xfrm>
                  <a:off x="4143763" y="8920011"/>
                  <a:ext cx="1331640"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0">
              <p14:nvContentPartPr>
                <p14:cNvPr id="1206" name="Ink 1205">
                  <a:extLst>
                    <a:ext uri="{FF2B5EF4-FFF2-40B4-BE49-F238E27FC236}">
                      <a16:creationId xmlns:a16="http://schemas.microsoft.com/office/drawing/2014/main" id="{BE926604-EBDD-2957-9602-1EE3D874C48C}"/>
                    </a:ext>
                  </a:extLst>
                </p14:cNvPr>
                <p14:cNvContentPartPr/>
                <p14:nvPr/>
              </p14:nvContentPartPr>
              <p14:xfrm>
                <a:off x="3187243" y="9296571"/>
                <a:ext cx="390960" cy="1800"/>
              </p14:xfrm>
            </p:contentPart>
          </mc:Choice>
          <mc:Fallback>
            <p:pic>
              <p:nvPicPr>
                <p:cNvPr id="1206" name="Ink 1205">
                  <a:extLst>
                    <a:ext uri="{FF2B5EF4-FFF2-40B4-BE49-F238E27FC236}">
                      <a16:creationId xmlns:a16="http://schemas.microsoft.com/office/drawing/2014/main" id="{BE926604-EBDD-2957-9602-1EE3D874C48C}"/>
                    </a:ext>
                  </a:extLst>
                </p:cNvPr>
                <p:cNvPicPr/>
                <p:nvPr/>
              </p:nvPicPr>
              <p:blipFill>
                <a:blip r:embed="rId2061"/>
                <a:stretch>
                  <a:fillRect/>
                </a:stretch>
              </p:blipFill>
              <p:spPr>
                <a:xfrm>
                  <a:off x="3124603" y="8918931"/>
                  <a:ext cx="51660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2">
              <p14:nvContentPartPr>
                <p14:cNvPr id="1207" name="Ink 1206">
                  <a:extLst>
                    <a:ext uri="{FF2B5EF4-FFF2-40B4-BE49-F238E27FC236}">
                      <a16:creationId xmlns:a16="http://schemas.microsoft.com/office/drawing/2014/main" id="{2471FD67-BCCD-4C87-7B7D-A39D9DCEC2AE}"/>
                    </a:ext>
                  </a:extLst>
                </p14:cNvPr>
                <p14:cNvContentPartPr/>
                <p14:nvPr/>
              </p14:nvContentPartPr>
              <p14:xfrm>
                <a:off x="3366883" y="9158331"/>
                <a:ext cx="2882520" cy="125640"/>
              </p14:xfrm>
            </p:contentPart>
          </mc:Choice>
          <mc:Fallback>
            <p:pic>
              <p:nvPicPr>
                <p:cNvPr id="1207" name="Ink 1206">
                  <a:extLst>
                    <a:ext uri="{FF2B5EF4-FFF2-40B4-BE49-F238E27FC236}">
                      <a16:creationId xmlns:a16="http://schemas.microsoft.com/office/drawing/2014/main" id="{2471FD67-BCCD-4C87-7B7D-A39D9DCEC2AE}"/>
                    </a:ext>
                  </a:extLst>
                </p:cNvPr>
                <p:cNvPicPr/>
                <p:nvPr/>
              </p:nvPicPr>
              <p:blipFill>
                <a:blip r:embed="rId2063"/>
                <a:stretch>
                  <a:fillRect/>
                </a:stretch>
              </p:blipFill>
              <p:spPr>
                <a:xfrm>
                  <a:off x="3303883" y="8780691"/>
                  <a:ext cx="3008160" cy="88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4">
              <p14:nvContentPartPr>
                <p14:cNvPr id="1208" name="Ink 1207">
                  <a:extLst>
                    <a:ext uri="{FF2B5EF4-FFF2-40B4-BE49-F238E27FC236}">
                      <a16:creationId xmlns:a16="http://schemas.microsoft.com/office/drawing/2014/main" id="{148CDEA6-32D9-318B-E48A-7445D162E7D5}"/>
                    </a:ext>
                  </a:extLst>
                </p14:cNvPr>
                <p14:cNvContentPartPr/>
                <p14:nvPr/>
              </p14:nvContentPartPr>
              <p14:xfrm>
                <a:off x="4025323" y="9148611"/>
                <a:ext cx="2370960" cy="84960"/>
              </p14:xfrm>
            </p:contentPart>
          </mc:Choice>
          <mc:Fallback>
            <p:pic>
              <p:nvPicPr>
                <p:cNvPr id="1208" name="Ink 1207">
                  <a:extLst>
                    <a:ext uri="{FF2B5EF4-FFF2-40B4-BE49-F238E27FC236}">
                      <a16:creationId xmlns:a16="http://schemas.microsoft.com/office/drawing/2014/main" id="{148CDEA6-32D9-318B-E48A-7445D162E7D5}"/>
                    </a:ext>
                  </a:extLst>
                </p:cNvPr>
                <p:cNvPicPr/>
                <p:nvPr/>
              </p:nvPicPr>
              <p:blipFill>
                <a:blip r:embed="rId2065"/>
                <a:stretch>
                  <a:fillRect/>
                </a:stretch>
              </p:blipFill>
              <p:spPr>
                <a:xfrm>
                  <a:off x="3962683" y="8770611"/>
                  <a:ext cx="249660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6">
              <p14:nvContentPartPr>
                <p14:cNvPr id="1209" name="Ink 1208">
                  <a:extLst>
                    <a:ext uri="{FF2B5EF4-FFF2-40B4-BE49-F238E27FC236}">
                      <a16:creationId xmlns:a16="http://schemas.microsoft.com/office/drawing/2014/main" id="{3E72C413-977F-7316-BB04-5343230C9456}"/>
                    </a:ext>
                  </a:extLst>
                </p14:cNvPr>
                <p14:cNvContentPartPr/>
                <p14:nvPr/>
              </p14:nvContentPartPr>
              <p14:xfrm>
                <a:off x="5599603" y="9158691"/>
                <a:ext cx="10440" cy="2880"/>
              </p14:xfrm>
            </p:contentPart>
          </mc:Choice>
          <mc:Fallback>
            <p:pic>
              <p:nvPicPr>
                <p:cNvPr id="1209" name="Ink 1208">
                  <a:extLst>
                    <a:ext uri="{FF2B5EF4-FFF2-40B4-BE49-F238E27FC236}">
                      <a16:creationId xmlns:a16="http://schemas.microsoft.com/office/drawing/2014/main" id="{3E72C413-977F-7316-BB04-5343230C9456}"/>
                    </a:ext>
                  </a:extLst>
                </p:cNvPr>
                <p:cNvPicPr/>
                <p:nvPr/>
              </p:nvPicPr>
              <p:blipFill>
                <a:blip r:embed="rId2067"/>
                <a:stretch>
                  <a:fillRect/>
                </a:stretch>
              </p:blipFill>
              <p:spPr>
                <a:xfrm>
                  <a:off x="5536603" y="8780691"/>
                  <a:ext cx="13608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8">
              <p14:nvContentPartPr>
                <p14:cNvPr id="1210" name="Ink 1209">
                  <a:extLst>
                    <a:ext uri="{FF2B5EF4-FFF2-40B4-BE49-F238E27FC236}">
                      <a16:creationId xmlns:a16="http://schemas.microsoft.com/office/drawing/2014/main" id="{BCFEB48F-717E-2209-9CF8-88F227C0A69E}"/>
                    </a:ext>
                  </a:extLst>
                </p14:cNvPr>
                <p14:cNvContentPartPr/>
                <p14:nvPr/>
              </p14:nvContentPartPr>
              <p14:xfrm>
                <a:off x="5481883" y="9009291"/>
                <a:ext cx="1233000" cy="121680"/>
              </p14:xfrm>
            </p:contentPart>
          </mc:Choice>
          <mc:Fallback>
            <p:pic>
              <p:nvPicPr>
                <p:cNvPr id="1210" name="Ink 1209">
                  <a:extLst>
                    <a:ext uri="{FF2B5EF4-FFF2-40B4-BE49-F238E27FC236}">
                      <a16:creationId xmlns:a16="http://schemas.microsoft.com/office/drawing/2014/main" id="{BCFEB48F-717E-2209-9CF8-88F227C0A69E}"/>
                    </a:ext>
                  </a:extLst>
                </p:cNvPr>
                <p:cNvPicPr/>
                <p:nvPr/>
              </p:nvPicPr>
              <p:blipFill>
                <a:blip r:embed="rId2069"/>
                <a:stretch>
                  <a:fillRect/>
                </a:stretch>
              </p:blipFill>
              <p:spPr>
                <a:xfrm>
                  <a:off x="5418883" y="8631291"/>
                  <a:ext cx="1358640" cy="87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0">
              <p14:nvContentPartPr>
                <p14:cNvPr id="1211" name="Ink 1210">
                  <a:extLst>
                    <a:ext uri="{FF2B5EF4-FFF2-40B4-BE49-F238E27FC236}">
                      <a16:creationId xmlns:a16="http://schemas.microsoft.com/office/drawing/2014/main" id="{4291A0BD-C060-5522-9626-C19B85D02411}"/>
                    </a:ext>
                  </a:extLst>
                </p14:cNvPr>
                <p14:cNvContentPartPr/>
                <p14:nvPr/>
              </p14:nvContentPartPr>
              <p14:xfrm>
                <a:off x="6227443" y="9154371"/>
                <a:ext cx="174960" cy="7200"/>
              </p14:xfrm>
            </p:contentPart>
          </mc:Choice>
          <mc:Fallback>
            <p:pic>
              <p:nvPicPr>
                <p:cNvPr id="1211" name="Ink 1210">
                  <a:extLst>
                    <a:ext uri="{FF2B5EF4-FFF2-40B4-BE49-F238E27FC236}">
                      <a16:creationId xmlns:a16="http://schemas.microsoft.com/office/drawing/2014/main" id="{4291A0BD-C060-5522-9626-C19B85D02411}"/>
                    </a:ext>
                  </a:extLst>
                </p:cNvPr>
                <p:cNvPicPr/>
                <p:nvPr/>
              </p:nvPicPr>
              <p:blipFill>
                <a:blip r:embed="rId2071"/>
                <a:stretch>
                  <a:fillRect/>
                </a:stretch>
              </p:blipFill>
              <p:spPr>
                <a:xfrm>
                  <a:off x="6164443" y="8776371"/>
                  <a:ext cx="300600" cy="76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2">
              <p14:nvContentPartPr>
                <p14:cNvPr id="1212" name="Ink 1211">
                  <a:extLst>
                    <a:ext uri="{FF2B5EF4-FFF2-40B4-BE49-F238E27FC236}">
                      <a16:creationId xmlns:a16="http://schemas.microsoft.com/office/drawing/2014/main" id="{49C0FBE9-8047-C980-01CB-A88384DED36D}"/>
                    </a:ext>
                  </a:extLst>
                </p14:cNvPr>
                <p14:cNvContentPartPr/>
                <p14:nvPr/>
              </p14:nvContentPartPr>
              <p14:xfrm>
                <a:off x="6062563" y="9179211"/>
                <a:ext cx="193680" cy="26280"/>
              </p14:xfrm>
            </p:contentPart>
          </mc:Choice>
          <mc:Fallback>
            <p:pic>
              <p:nvPicPr>
                <p:cNvPr id="1212" name="Ink 1211">
                  <a:extLst>
                    <a:ext uri="{FF2B5EF4-FFF2-40B4-BE49-F238E27FC236}">
                      <a16:creationId xmlns:a16="http://schemas.microsoft.com/office/drawing/2014/main" id="{49C0FBE9-8047-C980-01CB-A88384DED36D}"/>
                    </a:ext>
                  </a:extLst>
                </p:cNvPr>
                <p:cNvPicPr/>
                <p:nvPr/>
              </p:nvPicPr>
              <p:blipFill>
                <a:blip r:embed="rId2073"/>
                <a:stretch>
                  <a:fillRect/>
                </a:stretch>
              </p:blipFill>
              <p:spPr>
                <a:xfrm>
                  <a:off x="5999923" y="8801211"/>
                  <a:ext cx="319320" cy="781920"/>
                </a:xfrm>
                <a:prstGeom prst="rect">
                  <a:avLst/>
                </a:prstGeom>
              </p:spPr>
            </p:pic>
          </mc:Fallback>
        </mc:AlternateContent>
      </p:grpSp>
    </p:spTree>
    <p:extLst>
      <p:ext uri="{BB962C8B-B14F-4D97-AF65-F5344CB8AC3E}">
        <p14:creationId xmlns:p14="http://schemas.microsoft.com/office/powerpoint/2010/main" val="28400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464-EFF7-41C5-C6F1-0F93DF8BD794}"/>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5FB0581F-2E17-118C-4CBD-193E76E995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E09D0279-8989-FB60-05AF-73F51B4D9E6A}"/>
              </a:ext>
            </a:extLst>
          </p:cNvPr>
          <p:cNvSpPr txBox="1"/>
          <p:nvPr/>
        </p:nvSpPr>
        <p:spPr>
          <a:xfrm>
            <a:off x="476249" y="5194545"/>
            <a:ext cx="6607175" cy="3416320"/>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This annotated paper was inspired by the work of </a:t>
            </a:r>
            <a:r>
              <a:rPr lang="en-AU" sz="1800" dirty="0">
                <a:solidFill>
                  <a:srgbClr val="7030A0"/>
                </a:solidFill>
                <a:latin typeface="xkcd Script" panose="03000503000000000000" pitchFamily="66" charset="0"/>
                <a:ea typeface="xkcd Script" panose="03000503000000000000" pitchFamily="66" charset="0"/>
                <a:hlinkClick r:id="rId3"/>
              </a:rPr>
              <a:t>Claire </a:t>
            </a:r>
            <a:r>
              <a:rPr lang="en-AU" sz="1800" dirty="0" err="1">
                <a:solidFill>
                  <a:srgbClr val="7030A0"/>
                </a:solidFill>
                <a:latin typeface="xkcd Script" panose="03000503000000000000" pitchFamily="66" charset="0"/>
                <a:ea typeface="xkcd Script" panose="03000503000000000000" pitchFamily="66" charset="0"/>
                <a:hlinkClick r:id="rId3"/>
              </a:rPr>
              <a:t>Lamman</a:t>
            </a:r>
            <a:r>
              <a:rPr lang="en-AU" sz="1800" dirty="0">
                <a:solidFill>
                  <a:srgbClr val="7030A0"/>
                </a:solidFill>
                <a:latin typeface="xkcd Script" panose="03000503000000000000" pitchFamily="66" charset="0"/>
                <a:ea typeface="xkcd Script" panose="03000503000000000000" pitchFamily="66" charset="0"/>
              </a:rPr>
              <a:t>, and you should definitely check out her research and annotated papers! Since you probably don’t want to see my handwriting, I’ve also used the </a:t>
            </a:r>
            <a:r>
              <a:rPr lang="en-AU" sz="1800" dirty="0">
                <a:solidFill>
                  <a:srgbClr val="7030A0"/>
                </a:solidFill>
                <a:latin typeface="xkcd Script" panose="03000503000000000000" pitchFamily="66" charset="0"/>
                <a:ea typeface="xkcd Script" panose="03000503000000000000" pitchFamily="66" charset="0"/>
                <a:hlinkClick r:id="rId4"/>
              </a:rPr>
              <a:t>xkcd font </a:t>
            </a:r>
            <a:r>
              <a:rPr lang="en-AU" sz="1800" dirty="0">
                <a:solidFill>
                  <a:srgbClr val="7030A0"/>
                </a:solidFill>
                <a:latin typeface="xkcd Script" panose="03000503000000000000" pitchFamily="66" charset="0"/>
                <a:ea typeface="xkcd Script" panose="03000503000000000000" pitchFamily="66" charset="0"/>
              </a:rPr>
              <a:t>for my annotated paper.</a:t>
            </a:r>
          </a:p>
          <a:p>
            <a:pPr algn="ctr"/>
            <a:endParaRPr lang="en-AU" dirty="0">
              <a:solidFill>
                <a:srgbClr val="7030A0"/>
              </a:solidFill>
              <a:latin typeface="xkcd Script" panose="03000503000000000000" pitchFamily="66" charset="0"/>
              <a:ea typeface="xkcd Script" panose="03000503000000000000" pitchFamily="66" charset="0"/>
            </a:endParaRPr>
          </a:p>
          <a:p>
            <a:pPr algn="ctr"/>
            <a:r>
              <a:rPr lang="en-AU" sz="1800" dirty="0">
                <a:solidFill>
                  <a:srgbClr val="7030A0"/>
                </a:solidFill>
                <a:latin typeface="xkcd Script" panose="03000503000000000000" pitchFamily="66" charset="0"/>
                <a:ea typeface="xkcd Script" panose="03000503000000000000" pitchFamily="66" charset="0"/>
              </a:rPr>
              <a:t>If you’ve come across this annotated paper independently of my website, you should check </a:t>
            </a:r>
            <a:r>
              <a:rPr lang="en-AU" dirty="0">
                <a:solidFill>
                  <a:srgbClr val="7030A0"/>
                </a:solidFill>
                <a:latin typeface="xkcd Script" panose="03000503000000000000" pitchFamily="66" charset="0"/>
                <a:ea typeface="xkcd Script" panose="03000503000000000000" pitchFamily="66" charset="0"/>
              </a:rPr>
              <a:t>that out to here: </a:t>
            </a:r>
            <a:r>
              <a:rPr lang="en-AU" dirty="0">
                <a:solidFill>
                  <a:srgbClr val="7030A0"/>
                </a:solidFill>
                <a:latin typeface="xkcd Script" panose="03000503000000000000" pitchFamily="66" charset="0"/>
                <a:ea typeface="xkcd Script" panose="03000503000000000000" pitchFamily="66" charset="0"/>
                <a:hlinkClick r:id="rId5"/>
              </a:rPr>
              <a:t>ryanwhite1.github.io</a:t>
            </a:r>
            <a:endParaRPr lang="en-AU" dirty="0">
              <a:solidFill>
                <a:srgbClr val="7030A0"/>
              </a:solidFill>
              <a:latin typeface="xkcd Script" panose="03000503000000000000" pitchFamily="66" charset="0"/>
              <a:ea typeface="xkcd Script" panose="03000503000000000000" pitchFamily="66" charset="0"/>
            </a:endParaRPr>
          </a:p>
          <a:p>
            <a:pPr algn="ctr"/>
            <a:r>
              <a:rPr lang="en-AU" sz="1800" dirty="0">
                <a:solidFill>
                  <a:srgbClr val="7030A0"/>
                </a:solidFill>
                <a:latin typeface="xkcd Script" panose="03000503000000000000" pitchFamily="66" charset="0"/>
                <a:ea typeface="xkcd Script" panose="03000503000000000000" pitchFamily="66" charset="0"/>
              </a:rPr>
              <a:t>You can also read more about this Wolf-Rayet work </a:t>
            </a:r>
            <a:r>
              <a:rPr lang="en-AU" sz="1800" dirty="0">
                <a:solidFill>
                  <a:srgbClr val="7030A0"/>
                </a:solidFill>
                <a:latin typeface="xkcd Script" panose="03000503000000000000" pitchFamily="66" charset="0"/>
                <a:ea typeface="xkcd Script" panose="03000503000000000000" pitchFamily="66" charset="0"/>
                <a:hlinkClick r:id="rId6"/>
              </a:rPr>
              <a:t>here</a:t>
            </a:r>
            <a:r>
              <a:rPr lang="en-AU" sz="1800" dirty="0">
                <a:solidFill>
                  <a:srgbClr val="7030A0"/>
                </a:solidFill>
                <a:latin typeface="xkcd Script" panose="03000503000000000000" pitchFamily="66" charset="0"/>
                <a:ea typeface="xkcd Script" panose="03000503000000000000" pitchFamily="66" charset="0"/>
              </a:rPr>
              <a:t> and take a look at our companion paper (another paper of our team about Apep!) at </a:t>
            </a:r>
            <a:r>
              <a:rPr lang="en-AU" sz="1800" dirty="0">
                <a:solidFill>
                  <a:srgbClr val="7030A0"/>
                </a:solidFill>
                <a:latin typeface="xkcd Script" panose="03000503000000000000" pitchFamily="66" charset="0"/>
                <a:ea typeface="xkcd Script" panose="03000503000000000000" pitchFamily="66" charset="0"/>
                <a:hlinkClick r:id="rId7"/>
              </a:rPr>
              <a:t>this link</a:t>
            </a:r>
            <a:r>
              <a:rPr lang="en-AU" sz="1800" dirty="0">
                <a:solidFill>
                  <a:srgbClr val="7030A0"/>
                </a:solidFill>
                <a:latin typeface="xkcd Script" panose="03000503000000000000" pitchFamily="66" charset="0"/>
                <a:ea typeface="xkcd Script" panose="03000503000000000000" pitchFamily="66" charset="0"/>
              </a:rPr>
              <a:t>!</a:t>
            </a:r>
          </a:p>
          <a:p>
            <a:pPr algn="ctr"/>
            <a:endParaRPr lang="en-AU" dirty="0">
              <a:solidFill>
                <a:srgbClr val="7030A0"/>
              </a:solidFill>
              <a:latin typeface="xkcd Script" panose="03000503000000000000" pitchFamily="66" charset="0"/>
              <a:ea typeface="xkcd Script" panose="03000503000000000000" pitchFamily="66" charset="0"/>
            </a:endParaRPr>
          </a:p>
          <a:p>
            <a:pPr algn="ctr"/>
            <a:r>
              <a:rPr lang="en-AU" sz="1800" dirty="0">
                <a:solidFill>
                  <a:srgbClr val="7030A0"/>
                </a:solidFill>
                <a:latin typeface="xkcd Script" panose="03000503000000000000" pitchFamily="66" charset="0"/>
                <a:ea typeface="xkcd Script" panose="03000503000000000000" pitchFamily="66" charset="0"/>
              </a:rPr>
              <a:t>Thank you again for reaching the end. I hope you enjoyed it!</a:t>
            </a:r>
          </a:p>
        </p:txBody>
      </p:sp>
      <p:grpSp>
        <p:nvGrpSpPr>
          <p:cNvPr id="27" name="Group 26">
            <a:extLst>
              <a:ext uri="{FF2B5EF4-FFF2-40B4-BE49-F238E27FC236}">
                <a16:creationId xmlns:a16="http://schemas.microsoft.com/office/drawing/2014/main" id="{959A9C42-7B10-DF68-C5E4-E2DC28511118}"/>
              </a:ext>
            </a:extLst>
          </p:cNvPr>
          <p:cNvGrpSpPr/>
          <p:nvPr/>
        </p:nvGrpSpPr>
        <p:grpSpPr>
          <a:xfrm>
            <a:off x="484003" y="8584131"/>
            <a:ext cx="3823920" cy="1142280"/>
            <a:chOff x="484003" y="8584131"/>
            <a:chExt cx="3823920" cy="114228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AE6975D-6808-E0C5-9247-B82AEC7E58ED}"/>
                    </a:ext>
                  </a:extLst>
                </p14:cNvPr>
                <p14:cNvContentPartPr/>
                <p14:nvPr/>
              </p14:nvContentPartPr>
              <p14:xfrm>
                <a:off x="484003" y="8584131"/>
                <a:ext cx="1961280" cy="1106640"/>
              </p14:xfrm>
            </p:contentPart>
          </mc:Choice>
          <mc:Fallback>
            <p:pic>
              <p:nvPicPr>
                <p:cNvPr id="9" name="Ink 8">
                  <a:extLst>
                    <a:ext uri="{FF2B5EF4-FFF2-40B4-BE49-F238E27FC236}">
                      <a16:creationId xmlns:a16="http://schemas.microsoft.com/office/drawing/2014/main" id="{AAE6975D-6808-E0C5-9247-B82AEC7E58ED}"/>
                    </a:ext>
                  </a:extLst>
                </p:cNvPr>
                <p:cNvPicPr/>
                <p:nvPr/>
              </p:nvPicPr>
              <p:blipFill>
                <a:blip r:embed="rId9"/>
                <a:stretch>
                  <a:fillRect/>
                </a:stretch>
              </p:blipFill>
              <p:spPr>
                <a:xfrm>
                  <a:off x="466363" y="8566131"/>
                  <a:ext cx="1996920" cy="114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125E9B1C-CFB2-65E2-F1A4-6C4FF53FA50E}"/>
                    </a:ext>
                  </a:extLst>
                </p14:cNvPr>
                <p14:cNvContentPartPr/>
                <p14:nvPr/>
              </p14:nvContentPartPr>
              <p14:xfrm>
                <a:off x="2358163" y="9387651"/>
                <a:ext cx="88560" cy="241560"/>
              </p14:xfrm>
            </p:contentPart>
          </mc:Choice>
          <mc:Fallback>
            <p:pic>
              <p:nvPicPr>
                <p:cNvPr id="10" name="Ink 9">
                  <a:extLst>
                    <a:ext uri="{FF2B5EF4-FFF2-40B4-BE49-F238E27FC236}">
                      <a16:creationId xmlns:a16="http://schemas.microsoft.com/office/drawing/2014/main" id="{125E9B1C-CFB2-65E2-F1A4-6C4FF53FA50E}"/>
                    </a:ext>
                  </a:extLst>
                </p:cNvPr>
                <p:cNvPicPr/>
                <p:nvPr/>
              </p:nvPicPr>
              <p:blipFill>
                <a:blip r:embed="rId11"/>
                <a:stretch>
                  <a:fillRect/>
                </a:stretch>
              </p:blipFill>
              <p:spPr>
                <a:xfrm>
                  <a:off x="2340163" y="9369651"/>
                  <a:ext cx="1242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6B572557-B1ED-C0A2-9F69-BDF8DA7FFE86}"/>
                    </a:ext>
                  </a:extLst>
                </p14:cNvPr>
                <p14:cNvContentPartPr/>
                <p14:nvPr/>
              </p14:nvContentPartPr>
              <p14:xfrm>
                <a:off x="2496763" y="9419331"/>
                <a:ext cx="5400" cy="146520"/>
              </p14:xfrm>
            </p:contentPart>
          </mc:Choice>
          <mc:Fallback>
            <p:pic>
              <p:nvPicPr>
                <p:cNvPr id="11" name="Ink 10">
                  <a:extLst>
                    <a:ext uri="{FF2B5EF4-FFF2-40B4-BE49-F238E27FC236}">
                      <a16:creationId xmlns:a16="http://schemas.microsoft.com/office/drawing/2014/main" id="{6B572557-B1ED-C0A2-9F69-BDF8DA7FFE86}"/>
                    </a:ext>
                  </a:extLst>
                </p:cNvPr>
                <p:cNvPicPr/>
                <p:nvPr/>
              </p:nvPicPr>
              <p:blipFill>
                <a:blip r:embed="rId13"/>
                <a:stretch>
                  <a:fillRect/>
                </a:stretch>
              </p:blipFill>
              <p:spPr>
                <a:xfrm>
                  <a:off x="2478763" y="9401691"/>
                  <a:ext cx="410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B8E49AA0-3402-A5D3-A3DB-897776A66A40}"/>
                    </a:ext>
                  </a:extLst>
                </p14:cNvPr>
                <p14:cNvContentPartPr/>
                <p14:nvPr/>
              </p14:nvContentPartPr>
              <p14:xfrm>
                <a:off x="2479483" y="9407091"/>
                <a:ext cx="135360" cy="145800"/>
              </p14:xfrm>
            </p:contentPart>
          </mc:Choice>
          <mc:Fallback>
            <p:pic>
              <p:nvPicPr>
                <p:cNvPr id="12" name="Ink 11">
                  <a:extLst>
                    <a:ext uri="{FF2B5EF4-FFF2-40B4-BE49-F238E27FC236}">
                      <a16:creationId xmlns:a16="http://schemas.microsoft.com/office/drawing/2014/main" id="{B8E49AA0-3402-A5D3-A3DB-897776A66A40}"/>
                    </a:ext>
                  </a:extLst>
                </p:cNvPr>
                <p:cNvPicPr/>
                <p:nvPr/>
              </p:nvPicPr>
              <p:blipFill>
                <a:blip r:embed="rId15"/>
                <a:stretch>
                  <a:fillRect/>
                </a:stretch>
              </p:blipFill>
              <p:spPr>
                <a:xfrm>
                  <a:off x="2461483" y="9389091"/>
                  <a:ext cx="1710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9D8D8AD5-A8AD-DDA1-438A-0C2160D0DF97}"/>
                    </a:ext>
                  </a:extLst>
                </p14:cNvPr>
                <p14:cNvContentPartPr/>
                <p14:nvPr/>
              </p14:nvContentPartPr>
              <p14:xfrm>
                <a:off x="2626363" y="9489531"/>
                <a:ext cx="32760" cy="105480"/>
              </p14:xfrm>
            </p:contentPart>
          </mc:Choice>
          <mc:Fallback>
            <p:pic>
              <p:nvPicPr>
                <p:cNvPr id="13" name="Ink 12">
                  <a:extLst>
                    <a:ext uri="{FF2B5EF4-FFF2-40B4-BE49-F238E27FC236}">
                      <a16:creationId xmlns:a16="http://schemas.microsoft.com/office/drawing/2014/main" id="{9D8D8AD5-A8AD-DDA1-438A-0C2160D0DF97}"/>
                    </a:ext>
                  </a:extLst>
                </p:cNvPr>
                <p:cNvPicPr/>
                <p:nvPr/>
              </p:nvPicPr>
              <p:blipFill>
                <a:blip r:embed="rId17"/>
                <a:stretch>
                  <a:fillRect/>
                </a:stretch>
              </p:blipFill>
              <p:spPr>
                <a:xfrm>
                  <a:off x="2608363" y="9471891"/>
                  <a:ext cx="684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00ED76ED-F181-245C-2BE4-0E1805DA7537}"/>
                    </a:ext>
                  </a:extLst>
                </p14:cNvPr>
                <p14:cNvContentPartPr/>
                <p14:nvPr/>
              </p14:nvContentPartPr>
              <p14:xfrm>
                <a:off x="2656603" y="9503211"/>
                <a:ext cx="49680" cy="183600"/>
              </p14:xfrm>
            </p:contentPart>
          </mc:Choice>
          <mc:Fallback>
            <p:pic>
              <p:nvPicPr>
                <p:cNvPr id="14" name="Ink 13">
                  <a:extLst>
                    <a:ext uri="{FF2B5EF4-FFF2-40B4-BE49-F238E27FC236}">
                      <a16:creationId xmlns:a16="http://schemas.microsoft.com/office/drawing/2014/main" id="{00ED76ED-F181-245C-2BE4-0E1805DA7537}"/>
                    </a:ext>
                  </a:extLst>
                </p:cNvPr>
                <p:cNvPicPr/>
                <p:nvPr/>
              </p:nvPicPr>
              <p:blipFill>
                <a:blip r:embed="rId19"/>
                <a:stretch>
                  <a:fillRect/>
                </a:stretch>
              </p:blipFill>
              <p:spPr>
                <a:xfrm>
                  <a:off x="2638963" y="9485211"/>
                  <a:ext cx="853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85A097C7-B2CC-D041-4CD5-2F53E2ECD889}"/>
                    </a:ext>
                  </a:extLst>
                </p14:cNvPr>
                <p14:cNvContentPartPr/>
                <p14:nvPr/>
              </p14:nvContentPartPr>
              <p14:xfrm>
                <a:off x="2733643" y="9508251"/>
                <a:ext cx="259920" cy="98280"/>
              </p14:xfrm>
            </p:contentPart>
          </mc:Choice>
          <mc:Fallback>
            <p:pic>
              <p:nvPicPr>
                <p:cNvPr id="15" name="Ink 14">
                  <a:extLst>
                    <a:ext uri="{FF2B5EF4-FFF2-40B4-BE49-F238E27FC236}">
                      <a16:creationId xmlns:a16="http://schemas.microsoft.com/office/drawing/2014/main" id="{85A097C7-B2CC-D041-4CD5-2F53E2ECD889}"/>
                    </a:ext>
                  </a:extLst>
                </p:cNvPr>
                <p:cNvPicPr/>
                <p:nvPr/>
              </p:nvPicPr>
              <p:blipFill>
                <a:blip r:embed="rId21"/>
                <a:stretch>
                  <a:fillRect/>
                </a:stretch>
              </p:blipFill>
              <p:spPr>
                <a:xfrm>
                  <a:off x="2716003" y="9490611"/>
                  <a:ext cx="2955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BB4585F5-5E11-FFF0-432F-9A9F99BE0D33}"/>
                    </a:ext>
                  </a:extLst>
                </p14:cNvPr>
                <p14:cNvContentPartPr/>
                <p14:nvPr/>
              </p14:nvContentPartPr>
              <p14:xfrm>
                <a:off x="3099403" y="9437691"/>
                <a:ext cx="181080" cy="171360"/>
              </p14:xfrm>
            </p:contentPart>
          </mc:Choice>
          <mc:Fallback>
            <p:pic>
              <p:nvPicPr>
                <p:cNvPr id="16" name="Ink 15">
                  <a:extLst>
                    <a:ext uri="{FF2B5EF4-FFF2-40B4-BE49-F238E27FC236}">
                      <a16:creationId xmlns:a16="http://schemas.microsoft.com/office/drawing/2014/main" id="{BB4585F5-5E11-FFF0-432F-9A9F99BE0D33}"/>
                    </a:ext>
                  </a:extLst>
                </p:cNvPr>
                <p:cNvPicPr/>
                <p:nvPr/>
              </p:nvPicPr>
              <p:blipFill>
                <a:blip r:embed="rId23"/>
                <a:stretch>
                  <a:fillRect/>
                </a:stretch>
              </p:blipFill>
              <p:spPr>
                <a:xfrm>
                  <a:off x="3081763" y="9419691"/>
                  <a:ext cx="216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299359B6-D61F-62D4-88B0-ED59A5506038}"/>
                    </a:ext>
                  </a:extLst>
                </p14:cNvPr>
                <p14:cNvContentPartPr/>
                <p14:nvPr/>
              </p14:nvContentPartPr>
              <p14:xfrm>
                <a:off x="3312883" y="9400611"/>
                <a:ext cx="128520" cy="213120"/>
              </p14:xfrm>
            </p:contentPart>
          </mc:Choice>
          <mc:Fallback>
            <p:pic>
              <p:nvPicPr>
                <p:cNvPr id="17" name="Ink 16">
                  <a:extLst>
                    <a:ext uri="{FF2B5EF4-FFF2-40B4-BE49-F238E27FC236}">
                      <a16:creationId xmlns:a16="http://schemas.microsoft.com/office/drawing/2014/main" id="{299359B6-D61F-62D4-88B0-ED59A5506038}"/>
                    </a:ext>
                  </a:extLst>
                </p:cNvPr>
                <p:cNvPicPr/>
                <p:nvPr/>
              </p:nvPicPr>
              <p:blipFill>
                <a:blip r:embed="rId25"/>
                <a:stretch>
                  <a:fillRect/>
                </a:stretch>
              </p:blipFill>
              <p:spPr>
                <a:xfrm>
                  <a:off x="3295243" y="9382611"/>
                  <a:ext cx="1641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A5E62F57-0440-C8D3-9C50-3C37572B08B5}"/>
                    </a:ext>
                  </a:extLst>
                </p14:cNvPr>
                <p14:cNvContentPartPr/>
                <p14:nvPr/>
              </p14:nvContentPartPr>
              <p14:xfrm>
                <a:off x="3406483" y="9442011"/>
                <a:ext cx="3960" cy="8640"/>
              </p14:xfrm>
            </p:contentPart>
          </mc:Choice>
          <mc:Fallback>
            <p:pic>
              <p:nvPicPr>
                <p:cNvPr id="18" name="Ink 17">
                  <a:extLst>
                    <a:ext uri="{FF2B5EF4-FFF2-40B4-BE49-F238E27FC236}">
                      <a16:creationId xmlns:a16="http://schemas.microsoft.com/office/drawing/2014/main" id="{A5E62F57-0440-C8D3-9C50-3C37572B08B5}"/>
                    </a:ext>
                  </a:extLst>
                </p:cNvPr>
                <p:cNvPicPr/>
                <p:nvPr/>
              </p:nvPicPr>
              <p:blipFill>
                <a:blip r:embed="rId27"/>
                <a:stretch>
                  <a:fillRect/>
                </a:stretch>
              </p:blipFill>
              <p:spPr>
                <a:xfrm>
                  <a:off x="3388843" y="9424371"/>
                  <a:ext cx="39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618A2C0-9CAB-DC5A-CAA3-8CE89C385F68}"/>
                    </a:ext>
                  </a:extLst>
                </p14:cNvPr>
                <p14:cNvContentPartPr/>
                <p14:nvPr/>
              </p14:nvContentPartPr>
              <p14:xfrm>
                <a:off x="3473443" y="9380811"/>
                <a:ext cx="35640" cy="225720"/>
              </p14:xfrm>
            </p:contentPart>
          </mc:Choice>
          <mc:Fallback>
            <p:pic>
              <p:nvPicPr>
                <p:cNvPr id="19" name="Ink 18">
                  <a:extLst>
                    <a:ext uri="{FF2B5EF4-FFF2-40B4-BE49-F238E27FC236}">
                      <a16:creationId xmlns:a16="http://schemas.microsoft.com/office/drawing/2014/main" id="{D618A2C0-9CAB-DC5A-CAA3-8CE89C385F68}"/>
                    </a:ext>
                  </a:extLst>
                </p:cNvPr>
                <p:cNvPicPr/>
                <p:nvPr/>
              </p:nvPicPr>
              <p:blipFill>
                <a:blip r:embed="rId29"/>
                <a:stretch>
                  <a:fillRect/>
                </a:stretch>
              </p:blipFill>
              <p:spPr>
                <a:xfrm>
                  <a:off x="3455443" y="9362811"/>
                  <a:ext cx="712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AA5BD289-5983-8368-54FB-3854E5B9D270}"/>
                    </a:ext>
                  </a:extLst>
                </p14:cNvPr>
                <p14:cNvContentPartPr/>
                <p14:nvPr/>
              </p14:nvContentPartPr>
              <p14:xfrm>
                <a:off x="3437803" y="9550011"/>
                <a:ext cx="77040" cy="11520"/>
              </p14:xfrm>
            </p:contentPart>
          </mc:Choice>
          <mc:Fallback>
            <p:pic>
              <p:nvPicPr>
                <p:cNvPr id="20" name="Ink 19">
                  <a:extLst>
                    <a:ext uri="{FF2B5EF4-FFF2-40B4-BE49-F238E27FC236}">
                      <a16:creationId xmlns:a16="http://schemas.microsoft.com/office/drawing/2014/main" id="{AA5BD289-5983-8368-54FB-3854E5B9D270}"/>
                    </a:ext>
                  </a:extLst>
                </p:cNvPr>
                <p:cNvPicPr/>
                <p:nvPr/>
              </p:nvPicPr>
              <p:blipFill>
                <a:blip r:embed="rId31"/>
                <a:stretch>
                  <a:fillRect/>
                </a:stretch>
              </p:blipFill>
              <p:spPr>
                <a:xfrm>
                  <a:off x="3419803" y="9532011"/>
                  <a:ext cx="1126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A5A28982-46FE-734F-6953-471629B4A965}"/>
                    </a:ext>
                  </a:extLst>
                </p14:cNvPr>
                <p14:cNvContentPartPr/>
                <p14:nvPr/>
              </p14:nvContentPartPr>
              <p14:xfrm>
                <a:off x="3516643" y="9551451"/>
                <a:ext cx="90000" cy="73440"/>
              </p14:xfrm>
            </p:contentPart>
          </mc:Choice>
          <mc:Fallback>
            <p:pic>
              <p:nvPicPr>
                <p:cNvPr id="21" name="Ink 20">
                  <a:extLst>
                    <a:ext uri="{FF2B5EF4-FFF2-40B4-BE49-F238E27FC236}">
                      <a16:creationId xmlns:a16="http://schemas.microsoft.com/office/drawing/2014/main" id="{A5A28982-46FE-734F-6953-471629B4A965}"/>
                    </a:ext>
                  </a:extLst>
                </p:cNvPr>
                <p:cNvPicPr/>
                <p:nvPr/>
              </p:nvPicPr>
              <p:blipFill>
                <a:blip r:embed="rId33"/>
                <a:stretch>
                  <a:fillRect/>
                </a:stretch>
              </p:blipFill>
              <p:spPr>
                <a:xfrm>
                  <a:off x="3499003" y="9533811"/>
                  <a:ext cx="125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AE6D4FAF-76F9-8FCB-7082-A5589340FBC4}"/>
                    </a:ext>
                  </a:extLst>
                </p14:cNvPr>
                <p14:cNvContentPartPr/>
                <p14:nvPr/>
              </p14:nvContentPartPr>
              <p14:xfrm>
                <a:off x="3666043" y="9646131"/>
                <a:ext cx="19080" cy="42480"/>
              </p14:xfrm>
            </p:contentPart>
          </mc:Choice>
          <mc:Fallback>
            <p:pic>
              <p:nvPicPr>
                <p:cNvPr id="22" name="Ink 21">
                  <a:extLst>
                    <a:ext uri="{FF2B5EF4-FFF2-40B4-BE49-F238E27FC236}">
                      <a16:creationId xmlns:a16="http://schemas.microsoft.com/office/drawing/2014/main" id="{AE6D4FAF-76F9-8FCB-7082-A5589340FBC4}"/>
                    </a:ext>
                  </a:extLst>
                </p:cNvPr>
                <p:cNvPicPr/>
                <p:nvPr/>
              </p:nvPicPr>
              <p:blipFill>
                <a:blip r:embed="rId35"/>
                <a:stretch>
                  <a:fillRect/>
                </a:stretch>
              </p:blipFill>
              <p:spPr>
                <a:xfrm>
                  <a:off x="3648043" y="9628491"/>
                  <a:ext cx="547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0CE8321-63BB-6CCE-FFA8-DFA0C2DCC847}"/>
                    </a:ext>
                  </a:extLst>
                </p14:cNvPr>
                <p14:cNvContentPartPr/>
                <p14:nvPr/>
              </p14:nvContentPartPr>
              <p14:xfrm>
                <a:off x="3786643" y="9575931"/>
                <a:ext cx="319320" cy="80640"/>
              </p14:xfrm>
            </p:contentPart>
          </mc:Choice>
          <mc:Fallback>
            <p:pic>
              <p:nvPicPr>
                <p:cNvPr id="23" name="Ink 22">
                  <a:extLst>
                    <a:ext uri="{FF2B5EF4-FFF2-40B4-BE49-F238E27FC236}">
                      <a16:creationId xmlns:a16="http://schemas.microsoft.com/office/drawing/2014/main" id="{90CE8321-63BB-6CCE-FFA8-DFA0C2DCC847}"/>
                    </a:ext>
                  </a:extLst>
                </p:cNvPr>
                <p:cNvPicPr/>
                <p:nvPr/>
              </p:nvPicPr>
              <p:blipFill>
                <a:blip r:embed="rId37"/>
                <a:stretch>
                  <a:fillRect/>
                </a:stretch>
              </p:blipFill>
              <p:spPr>
                <a:xfrm>
                  <a:off x="3768643" y="9558291"/>
                  <a:ext cx="3549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BF181AB0-DB20-984F-6318-2B1B219BA0EE}"/>
                    </a:ext>
                  </a:extLst>
                </p14:cNvPr>
                <p14:cNvContentPartPr/>
                <p14:nvPr/>
              </p14:nvContentPartPr>
              <p14:xfrm>
                <a:off x="4113523" y="9380091"/>
                <a:ext cx="36000" cy="208440"/>
              </p14:xfrm>
            </p:contentPart>
          </mc:Choice>
          <mc:Fallback>
            <p:pic>
              <p:nvPicPr>
                <p:cNvPr id="24" name="Ink 23">
                  <a:extLst>
                    <a:ext uri="{FF2B5EF4-FFF2-40B4-BE49-F238E27FC236}">
                      <a16:creationId xmlns:a16="http://schemas.microsoft.com/office/drawing/2014/main" id="{BF181AB0-DB20-984F-6318-2B1B219BA0EE}"/>
                    </a:ext>
                  </a:extLst>
                </p:cNvPr>
                <p:cNvPicPr/>
                <p:nvPr/>
              </p:nvPicPr>
              <p:blipFill>
                <a:blip r:embed="rId39"/>
                <a:stretch>
                  <a:fillRect/>
                </a:stretch>
              </p:blipFill>
              <p:spPr>
                <a:xfrm>
                  <a:off x="4095883" y="9362091"/>
                  <a:ext cx="716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AB0E88DD-24BA-EBDB-F721-749741208760}"/>
                    </a:ext>
                  </a:extLst>
                </p14:cNvPr>
                <p14:cNvContentPartPr/>
                <p14:nvPr/>
              </p14:nvContentPartPr>
              <p14:xfrm>
                <a:off x="4138003" y="9692571"/>
                <a:ext cx="5040" cy="5400"/>
              </p14:xfrm>
            </p:contentPart>
          </mc:Choice>
          <mc:Fallback>
            <p:pic>
              <p:nvPicPr>
                <p:cNvPr id="25" name="Ink 24">
                  <a:extLst>
                    <a:ext uri="{FF2B5EF4-FFF2-40B4-BE49-F238E27FC236}">
                      <a16:creationId xmlns:a16="http://schemas.microsoft.com/office/drawing/2014/main" id="{AB0E88DD-24BA-EBDB-F721-749741208760}"/>
                    </a:ext>
                  </a:extLst>
                </p:cNvPr>
                <p:cNvPicPr/>
                <p:nvPr/>
              </p:nvPicPr>
              <p:blipFill>
                <a:blip r:embed="rId41"/>
                <a:stretch>
                  <a:fillRect/>
                </a:stretch>
              </p:blipFill>
              <p:spPr>
                <a:xfrm>
                  <a:off x="4120363" y="9674931"/>
                  <a:ext cx="40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9D07E7D-4563-361C-8C91-2515DA1C326A}"/>
                    </a:ext>
                  </a:extLst>
                </p14:cNvPr>
                <p14:cNvContentPartPr/>
                <p14:nvPr/>
              </p14:nvContentPartPr>
              <p14:xfrm>
                <a:off x="4181203" y="9364611"/>
                <a:ext cx="126720" cy="361800"/>
              </p14:xfrm>
            </p:contentPart>
          </mc:Choice>
          <mc:Fallback>
            <p:pic>
              <p:nvPicPr>
                <p:cNvPr id="26" name="Ink 25">
                  <a:extLst>
                    <a:ext uri="{FF2B5EF4-FFF2-40B4-BE49-F238E27FC236}">
                      <a16:creationId xmlns:a16="http://schemas.microsoft.com/office/drawing/2014/main" id="{09D07E7D-4563-361C-8C91-2515DA1C326A}"/>
                    </a:ext>
                  </a:extLst>
                </p:cNvPr>
                <p:cNvPicPr/>
                <p:nvPr/>
              </p:nvPicPr>
              <p:blipFill>
                <a:blip r:embed="rId43"/>
                <a:stretch>
                  <a:fillRect/>
                </a:stretch>
              </p:blipFill>
              <p:spPr>
                <a:xfrm>
                  <a:off x="4163203" y="9346971"/>
                  <a:ext cx="162360" cy="397440"/>
                </a:xfrm>
                <a:prstGeom prst="rect">
                  <a:avLst/>
                </a:prstGeom>
              </p:spPr>
            </p:pic>
          </mc:Fallback>
        </mc:AlternateContent>
      </p:grpSp>
      <p:sp>
        <p:nvSpPr>
          <p:cNvPr id="28" name="TextBox 27">
            <a:extLst>
              <a:ext uri="{FF2B5EF4-FFF2-40B4-BE49-F238E27FC236}">
                <a16:creationId xmlns:a16="http://schemas.microsoft.com/office/drawing/2014/main" id="{D21F2B8A-9ABF-C8BA-BFC6-01C2665740A6}"/>
              </a:ext>
            </a:extLst>
          </p:cNvPr>
          <p:cNvSpPr txBox="1"/>
          <p:nvPr/>
        </p:nvSpPr>
        <p:spPr>
          <a:xfrm>
            <a:off x="159724" y="3517469"/>
            <a:ext cx="7133705" cy="923330"/>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Congratulations on making it to the end! I put a lot of effort into trying to make our jargon-filled paper accessible. Feel free to reach out to me at </a:t>
            </a:r>
            <a:r>
              <a:rPr lang="en-AU" sz="1800" dirty="0">
                <a:solidFill>
                  <a:srgbClr val="7030A0"/>
                </a:solidFill>
                <a:latin typeface="xkcd Script" panose="03000503000000000000" pitchFamily="66" charset="0"/>
                <a:ea typeface="xkcd Script" panose="03000503000000000000" pitchFamily="66" charset="0"/>
                <a:hlinkClick r:id="rId44"/>
              </a:rPr>
              <a:t>ryan.white.astro@gmail.com</a:t>
            </a:r>
            <a:r>
              <a:rPr lang="en-AU" sz="1800" dirty="0">
                <a:solidFill>
                  <a:srgbClr val="7030A0"/>
                </a:solidFill>
                <a:latin typeface="xkcd Script" panose="03000503000000000000" pitchFamily="66" charset="0"/>
                <a:ea typeface="xkcd Script" panose="03000503000000000000" pitchFamily="66" charset="0"/>
              </a:rPr>
              <a:t> if you have any questions!</a:t>
            </a:r>
          </a:p>
        </p:txBody>
      </p:sp>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C2367D4D-62A4-6F70-6A3C-67E73C89B8D9}"/>
                  </a:ext>
                </a:extLst>
              </p14:cNvPr>
              <p14:cNvContentPartPr/>
              <p14:nvPr/>
            </p14:nvContentPartPr>
            <p14:xfrm>
              <a:off x="885577" y="1455997"/>
              <a:ext cx="129960" cy="297000"/>
            </p14:xfrm>
          </p:contentPart>
        </mc:Choice>
        <mc:Fallback>
          <p:pic>
            <p:nvPicPr>
              <p:cNvPr id="29" name="Ink 28">
                <a:extLst>
                  <a:ext uri="{FF2B5EF4-FFF2-40B4-BE49-F238E27FC236}">
                    <a16:creationId xmlns:a16="http://schemas.microsoft.com/office/drawing/2014/main" id="{C2367D4D-62A4-6F70-6A3C-67E73C89B8D9}"/>
                  </a:ext>
                </a:extLst>
              </p:cNvPr>
              <p:cNvPicPr/>
              <p:nvPr/>
            </p:nvPicPr>
            <p:blipFill>
              <a:blip r:embed="rId46"/>
              <a:stretch>
                <a:fillRect/>
              </a:stretch>
            </p:blipFill>
            <p:spPr>
              <a:xfrm>
                <a:off x="867577" y="1437997"/>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C9CB80DA-D416-68C9-DFC2-221C3716038E}"/>
                  </a:ext>
                </a:extLst>
              </p14:cNvPr>
              <p14:cNvContentPartPr/>
              <p14:nvPr/>
            </p14:nvContentPartPr>
            <p14:xfrm>
              <a:off x="956857" y="1742197"/>
              <a:ext cx="568080" cy="32400"/>
            </p14:xfrm>
          </p:contentPart>
        </mc:Choice>
        <mc:Fallback>
          <p:pic>
            <p:nvPicPr>
              <p:cNvPr id="30" name="Ink 29">
                <a:extLst>
                  <a:ext uri="{FF2B5EF4-FFF2-40B4-BE49-F238E27FC236}">
                    <a16:creationId xmlns:a16="http://schemas.microsoft.com/office/drawing/2014/main" id="{C9CB80DA-D416-68C9-DFC2-221C3716038E}"/>
                  </a:ext>
                </a:extLst>
              </p:cNvPr>
              <p:cNvPicPr/>
              <p:nvPr/>
            </p:nvPicPr>
            <p:blipFill>
              <a:blip r:embed="rId48"/>
              <a:stretch>
                <a:fillRect/>
              </a:stretch>
            </p:blipFill>
            <p:spPr>
              <a:xfrm>
                <a:off x="939217" y="1724197"/>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3CD1F739-DC0D-D0C4-7589-B566ADCDCCF0}"/>
                  </a:ext>
                </a:extLst>
              </p14:cNvPr>
              <p14:cNvContentPartPr/>
              <p14:nvPr/>
            </p14:nvContentPartPr>
            <p14:xfrm>
              <a:off x="885577" y="1758268"/>
              <a:ext cx="129960" cy="297000"/>
            </p14:xfrm>
          </p:contentPart>
        </mc:Choice>
        <mc:Fallback>
          <p:pic>
            <p:nvPicPr>
              <p:cNvPr id="31" name="Ink 30">
                <a:extLst>
                  <a:ext uri="{FF2B5EF4-FFF2-40B4-BE49-F238E27FC236}">
                    <a16:creationId xmlns:a16="http://schemas.microsoft.com/office/drawing/2014/main" id="{3CD1F739-DC0D-D0C4-7589-B566ADCDCCF0}"/>
                  </a:ext>
                </a:extLst>
              </p:cNvPr>
              <p:cNvPicPr/>
              <p:nvPr/>
            </p:nvPicPr>
            <p:blipFill>
              <a:blip r:embed="rId46"/>
              <a:stretch>
                <a:fillRect/>
              </a:stretch>
            </p:blipFill>
            <p:spPr>
              <a:xfrm>
                <a:off x="867577" y="1740268"/>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F7CA659D-D6E5-2006-5919-2762D65136C8}"/>
                  </a:ext>
                </a:extLst>
              </p14:cNvPr>
              <p14:cNvContentPartPr/>
              <p14:nvPr/>
            </p14:nvContentPartPr>
            <p14:xfrm>
              <a:off x="963792" y="2039068"/>
              <a:ext cx="568080" cy="32400"/>
            </p14:xfrm>
          </p:contentPart>
        </mc:Choice>
        <mc:Fallback>
          <p:pic>
            <p:nvPicPr>
              <p:cNvPr id="32" name="Ink 31">
                <a:extLst>
                  <a:ext uri="{FF2B5EF4-FFF2-40B4-BE49-F238E27FC236}">
                    <a16:creationId xmlns:a16="http://schemas.microsoft.com/office/drawing/2014/main" id="{F7CA659D-D6E5-2006-5919-2762D65136C8}"/>
                  </a:ext>
                </a:extLst>
              </p:cNvPr>
              <p:cNvPicPr/>
              <p:nvPr/>
            </p:nvPicPr>
            <p:blipFill>
              <a:blip r:embed="rId48"/>
              <a:stretch>
                <a:fillRect/>
              </a:stretch>
            </p:blipFill>
            <p:spPr>
              <a:xfrm>
                <a:off x="946152" y="2021068"/>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08132AE7-1DF4-7C25-6206-7BAE2C87B75E}"/>
                  </a:ext>
                </a:extLst>
              </p14:cNvPr>
              <p14:cNvContentPartPr/>
              <p14:nvPr/>
            </p14:nvContentPartPr>
            <p14:xfrm>
              <a:off x="1531872" y="1775548"/>
              <a:ext cx="542160" cy="295920"/>
            </p14:xfrm>
          </p:contentPart>
        </mc:Choice>
        <mc:Fallback>
          <p:pic>
            <p:nvPicPr>
              <p:cNvPr id="33" name="Ink 32">
                <a:extLst>
                  <a:ext uri="{FF2B5EF4-FFF2-40B4-BE49-F238E27FC236}">
                    <a16:creationId xmlns:a16="http://schemas.microsoft.com/office/drawing/2014/main" id="{08132AE7-1DF4-7C25-6206-7BAE2C87B75E}"/>
                  </a:ext>
                </a:extLst>
              </p:cNvPr>
              <p:cNvPicPr/>
              <p:nvPr/>
            </p:nvPicPr>
            <p:blipFill>
              <a:blip r:embed="rId52"/>
              <a:stretch>
                <a:fillRect/>
              </a:stretch>
            </p:blipFill>
            <p:spPr>
              <a:xfrm>
                <a:off x="1513872" y="1757548"/>
                <a:ext cx="577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0A163B79-7C6A-08AE-78CB-95D02296B1B8}"/>
                  </a:ext>
                </a:extLst>
              </p14:cNvPr>
              <p14:cNvContentPartPr/>
              <p14:nvPr/>
            </p14:nvContentPartPr>
            <p14:xfrm>
              <a:off x="891016" y="2052186"/>
              <a:ext cx="129960" cy="297000"/>
            </p14:xfrm>
          </p:contentPart>
        </mc:Choice>
        <mc:Fallback>
          <p:pic>
            <p:nvPicPr>
              <p:cNvPr id="34" name="Ink 33">
                <a:extLst>
                  <a:ext uri="{FF2B5EF4-FFF2-40B4-BE49-F238E27FC236}">
                    <a16:creationId xmlns:a16="http://schemas.microsoft.com/office/drawing/2014/main" id="{0A163B79-7C6A-08AE-78CB-95D02296B1B8}"/>
                  </a:ext>
                </a:extLst>
              </p:cNvPr>
              <p:cNvPicPr/>
              <p:nvPr/>
            </p:nvPicPr>
            <p:blipFill>
              <a:blip r:embed="rId46"/>
              <a:stretch>
                <a:fillRect/>
              </a:stretch>
            </p:blipFill>
            <p:spPr>
              <a:xfrm>
                <a:off x="873016" y="2034186"/>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E11535D4-D9CB-A8DF-C1B7-D195EF6B94CC}"/>
                  </a:ext>
                </a:extLst>
              </p14:cNvPr>
              <p14:cNvContentPartPr/>
              <p14:nvPr/>
            </p14:nvContentPartPr>
            <p14:xfrm>
              <a:off x="969231" y="2332986"/>
              <a:ext cx="568080" cy="32400"/>
            </p14:xfrm>
          </p:contentPart>
        </mc:Choice>
        <mc:Fallback>
          <p:pic>
            <p:nvPicPr>
              <p:cNvPr id="35" name="Ink 34">
                <a:extLst>
                  <a:ext uri="{FF2B5EF4-FFF2-40B4-BE49-F238E27FC236}">
                    <a16:creationId xmlns:a16="http://schemas.microsoft.com/office/drawing/2014/main" id="{E11535D4-D9CB-A8DF-C1B7-D195EF6B94CC}"/>
                  </a:ext>
                </a:extLst>
              </p:cNvPr>
              <p:cNvPicPr/>
              <p:nvPr/>
            </p:nvPicPr>
            <p:blipFill>
              <a:blip r:embed="rId48"/>
              <a:stretch>
                <a:fillRect/>
              </a:stretch>
            </p:blipFill>
            <p:spPr>
              <a:xfrm>
                <a:off x="951591" y="2314986"/>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261B34B2-54DD-F24B-4D0D-41765DDA6F40}"/>
                  </a:ext>
                </a:extLst>
              </p14:cNvPr>
              <p14:cNvContentPartPr/>
              <p14:nvPr/>
            </p14:nvContentPartPr>
            <p14:xfrm>
              <a:off x="1537311" y="2069466"/>
              <a:ext cx="542160" cy="295920"/>
            </p14:xfrm>
          </p:contentPart>
        </mc:Choice>
        <mc:Fallback>
          <p:pic>
            <p:nvPicPr>
              <p:cNvPr id="36" name="Ink 35">
                <a:extLst>
                  <a:ext uri="{FF2B5EF4-FFF2-40B4-BE49-F238E27FC236}">
                    <a16:creationId xmlns:a16="http://schemas.microsoft.com/office/drawing/2014/main" id="{261B34B2-54DD-F24B-4D0D-41765DDA6F40}"/>
                  </a:ext>
                </a:extLst>
              </p:cNvPr>
              <p:cNvPicPr/>
              <p:nvPr/>
            </p:nvPicPr>
            <p:blipFill>
              <a:blip r:embed="rId52"/>
              <a:stretch>
                <a:fillRect/>
              </a:stretch>
            </p:blipFill>
            <p:spPr>
              <a:xfrm>
                <a:off x="1519311" y="2051466"/>
                <a:ext cx="577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BF6EFFB8-7C4A-123F-F75B-FC6F6D70459A}"/>
                  </a:ext>
                </a:extLst>
              </p14:cNvPr>
              <p14:cNvContentPartPr/>
              <p14:nvPr/>
            </p14:nvContentPartPr>
            <p14:xfrm>
              <a:off x="885577" y="2351539"/>
              <a:ext cx="129960" cy="297000"/>
            </p14:xfrm>
          </p:contentPart>
        </mc:Choice>
        <mc:Fallback>
          <p:pic>
            <p:nvPicPr>
              <p:cNvPr id="37" name="Ink 36">
                <a:extLst>
                  <a:ext uri="{FF2B5EF4-FFF2-40B4-BE49-F238E27FC236}">
                    <a16:creationId xmlns:a16="http://schemas.microsoft.com/office/drawing/2014/main" id="{BF6EFFB8-7C4A-123F-F75B-FC6F6D70459A}"/>
                  </a:ext>
                </a:extLst>
              </p:cNvPr>
              <p:cNvPicPr/>
              <p:nvPr/>
            </p:nvPicPr>
            <p:blipFill>
              <a:blip r:embed="rId46"/>
              <a:stretch>
                <a:fillRect/>
              </a:stretch>
            </p:blipFill>
            <p:spPr>
              <a:xfrm>
                <a:off x="867577" y="2333539"/>
                <a:ext cx="165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DB3ADE07-3001-38B1-47CE-C278237E7251}"/>
                  </a:ext>
                </a:extLst>
              </p14:cNvPr>
              <p14:cNvContentPartPr/>
              <p14:nvPr/>
            </p14:nvContentPartPr>
            <p14:xfrm>
              <a:off x="963792" y="2632339"/>
              <a:ext cx="568080" cy="32400"/>
            </p14:xfrm>
          </p:contentPart>
        </mc:Choice>
        <mc:Fallback>
          <p:pic>
            <p:nvPicPr>
              <p:cNvPr id="38" name="Ink 37">
                <a:extLst>
                  <a:ext uri="{FF2B5EF4-FFF2-40B4-BE49-F238E27FC236}">
                    <a16:creationId xmlns:a16="http://schemas.microsoft.com/office/drawing/2014/main" id="{DB3ADE07-3001-38B1-47CE-C278237E7251}"/>
                  </a:ext>
                </a:extLst>
              </p:cNvPr>
              <p:cNvPicPr/>
              <p:nvPr/>
            </p:nvPicPr>
            <p:blipFill>
              <a:blip r:embed="rId48"/>
              <a:stretch>
                <a:fillRect/>
              </a:stretch>
            </p:blipFill>
            <p:spPr>
              <a:xfrm>
                <a:off x="946152" y="2614339"/>
                <a:ext cx="6037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B94B7513-CB98-1873-BFCB-DB913C41D330}"/>
                  </a:ext>
                </a:extLst>
              </p14:cNvPr>
              <p14:cNvContentPartPr/>
              <p14:nvPr/>
            </p14:nvContentPartPr>
            <p14:xfrm>
              <a:off x="1531872" y="2368819"/>
              <a:ext cx="542160" cy="295920"/>
            </p14:xfrm>
          </p:contentPart>
        </mc:Choice>
        <mc:Fallback>
          <p:pic>
            <p:nvPicPr>
              <p:cNvPr id="39" name="Ink 38">
                <a:extLst>
                  <a:ext uri="{FF2B5EF4-FFF2-40B4-BE49-F238E27FC236}">
                    <a16:creationId xmlns:a16="http://schemas.microsoft.com/office/drawing/2014/main" id="{B94B7513-CB98-1873-BFCB-DB913C41D330}"/>
                  </a:ext>
                </a:extLst>
              </p:cNvPr>
              <p:cNvPicPr/>
              <p:nvPr/>
            </p:nvPicPr>
            <p:blipFill>
              <a:blip r:embed="rId52"/>
              <a:stretch>
                <a:fillRect/>
              </a:stretch>
            </p:blipFill>
            <p:spPr>
              <a:xfrm>
                <a:off x="1513872" y="2350819"/>
                <a:ext cx="577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AFCF833C-A7EF-8A5F-8997-5F35320BCCB7}"/>
                  </a:ext>
                </a:extLst>
              </p14:cNvPr>
              <p14:cNvContentPartPr/>
              <p14:nvPr/>
            </p14:nvContentPartPr>
            <p14:xfrm>
              <a:off x="958297" y="786397"/>
              <a:ext cx="565200" cy="354240"/>
            </p14:xfrm>
          </p:contentPart>
        </mc:Choice>
        <mc:Fallback>
          <p:pic>
            <p:nvPicPr>
              <p:cNvPr id="40" name="Ink 39">
                <a:extLst>
                  <a:ext uri="{FF2B5EF4-FFF2-40B4-BE49-F238E27FC236}">
                    <a16:creationId xmlns:a16="http://schemas.microsoft.com/office/drawing/2014/main" id="{AFCF833C-A7EF-8A5F-8997-5F35320BCCB7}"/>
                  </a:ext>
                </a:extLst>
              </p:cNvPr>
              <p:cNvPicPr/>
              <p:nvPr/>
            </p:nvPicPr>
            <p:blipFill>
              <a:blip r:embed="rId60"/>
              <a:stretch>
                <a:fillRect/>
              </a:stretch>
            </p:blipFill>
            <p:spPr>
              <a:xfrm>
                <a:off x="940657" y="768397"/>
                <a:ext cx="60084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A5F49A76-4F55-1997-89F8-96DD4B831D74}"/>
                  </a:ext>
                </a:extLst>
              </p14:cNvPr>
              <p14:cNvContentPartPr/>
              <p14:nvPr/>
            </p14:nvContentPartPr>
            <p14:xfrm>
              <a:off x="976657" y="1140997"/>
              <a:ext cx="19080" cy="6480"/>
            </p14:xfrm>
          </p:contentPart>
        </mc:Choice>
        <mc:Fallback>
          <p:pic>
            <p:nvPicPr>
              <p:cNvPr id="41" name="Ink 40">
                <a:extLst>
                  <a:ext uri="{FF2B5EF4-FFF2-40B4-BE49-F238E27FC236}">
                    <a16:creationId xmlns:a16="http://schemas.microsoft.com/office/drawing/2014/main" id="{A5F49A76-4F55-1997-89F8-96DD4B831D74}"/>
                  </a:ext>
                </a:extLst>
              </p:cNvPr>
              <p:cNvPicPr/>
              <p:nvPr/>
            </p:nvPicPr>
            <p:blipFill>
              <a:blip r:embed="rId62"/>
              <a:stretch>
                <a:fillRect/>
              </a:stretch>
            </p:blipFill>
            <p:spPr>
              <a:xfrm>
                <a:off x="959017" y="1122997"/>
                <a:ext cx="54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99E1CBDE-7F37-13FA-C3E8-A7C1BB7CA5ED}"/>
                  </a:ext>
                </a:extLst>
              </p14:cNvPr>
              <p14:cNvContentPartPr/>
              <p14:nvPr/>
            </p14:nvContentPartPr>
            <p14:xfrm>
              <a:off x="953977" y="1160797"/>
              <a:ext cx="659160" cy="25920"/>
            </p14:xfrm>
          </p:contentPart>
        </mc:Choice>
        <mc:Fallback>
          <p:pic>
            <p:nvPicPr>
              <p:cNvPr id="42" name="Ink 41">
                <a:extLst>
                  <a:ext uri="{FF2B5EF4-FFF2-40B4-BE49-F238E27FC236}">
                    <a16:creationId xmlns:a16="http://schemas.microsoft.com/office/drawing/2014/main" id="{99E1CBDE-7F37-13FA-C3E8-A7C1BB7CA5ED}"/>
                  </a:ext>
                </a:extLst>
              </p:cNvPr>
              <p:cNvPicPr/>
              <p:nvPr/>
            </p:nvPicPr>
            <p:blipFill>
              <a:blip r:embed="rId64"/>
              <a:stretch>
                <a:fillRect/>
              </a:stretch>
            </p:blipFill>
            <p:spPr>
              <a:xfrm>
                <a:off x="936337" y="1142797"/>
                <a:ext cx="6948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99E28806-5725-B696-03D1-643EA1908CA6}"/>
                  </a:ext>
                </a:extLst>
              </p14:cNvPr>
              <p14:cNvContentPartPr/>
              <p14:nvPr/>
            </p14:nvContentPartPr>
            <p14:xfrm>
              <a:off x="1545457" y="818437"/>
              <a:ext cx="20520" cy="10800"/>
            </p14:xfrm>
          </p:contentPart>
        </mc:Choice>
        <mc:Fallback>
          <p:pic>
            <p:nvPicPr>
              <p:cNvPr id="43" name="Ink 42">
                <a:extLst>
                  <a:ext uri="{FF2B5EF4-FFF2-40B4-BE49-F238E27FC236}">
                    <a16:creationId xmlns:a16="http://schemas.microsoft.com/office/drawing/2014/main" id="{99E28806-5725-B696-03D1-643EA1908CA6}"/>
                  </a:ext>
                </a:extLst>
              </p:cNvPr>
              <p:cNvPicPr/>
              <p:nvPr/>
            </p:nvPicPr>
            <p:blipFill>
              <a:blip r:embed="rId66"/>
              <a:stretch>
                <a:fillRect/>
              </a:stretch>
            </p:blipFill>
            <p:spPr>
              <a:xfrm>
                <a:off x="1527817" y="800437"/>
                <a:ext cx="561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Ink 43">
                <a:extLst>
                  <a:ext uri="{FF2B5EF4-FFF2-40B4-BE49-F238E27FC236}">
                    <a16:creationId xmlns:a16="http://schemas.microsoft.com/office/drawing/2014/main" id="{32F5FC3D-5581-C55E-4698-7696E9F82989}"/>
                  </a:ext>
                </a:extLst>
              </p14:cNvPr>
              <p14:cNvContentPartPr/>
              <p14:nvPr/>
            </p14:nvContentPartPr>
            <p14:xfrm>
              <a:off x="1492897" y="791437"/>
              <a:ext cx="490320" cy="41040"/>
            </p14:xfrm>
          </p:contentPart>
        </mc:Choice>
        <mc:Fallback>
          <p:pic>
            <p:nvPicPr>
              <p:cNvPr id="44" name="Ink 43">
                <a:extLst>
                  <a:ext uri="{FF2B5EF4-FFF2-40B4-BE49-F238E27FC236}">
                    <a16:creationId xmlns:a16="http://schemas.microsoft.com/office/drawing/2014/main" id="{32F5FC3D-5581-C55E-4698-7696E9F82989}"/>
                  </a:ext>
                </a:extLst>
              </p:cNvPr>
              <p:cNvPicPr/>
              <p:nvPr/>
            </p:nvPicPr>
            <p:blipFill>
              <a:blip r:embed="rId68"/>
              <a:stretch>
                <a:fillRect/>
              </a:stretch>
            </p:blipFill>
            <p:spPr>
              <a:xfrm>
                <a:off x="1475257" y="773437"/>
                <a:ext cx="5259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31BA9773-958D-DBC9-79DD-0877900BC312}"/>
                  </a:ext>
                </a:extLst>
              </p14:cNvPr>
              <p14:cNvContentPartPr/>
              <p14:nvPr/>
            </p14:nvContentPartPr>
            <p14:xfrm>
              <a:off x="1588657" y="816277"/>
              <a:ext cx="525600" cy="348480"/>
            </p14:xfrm>
          </p:contentPart>
        </mc:Choice>
        <mc:Fallback>
          <p:pic>
            <p:nvPicPr>
              <p:cNvPr id="45" name="Ink 44">
                <a:extLst>
                  <a:ext uri="{FF2B5EF4-FFF2-40B4-BE49-F238E27FC236}">
                    <a16:creationId xmlns:a16="http://schemas.microsoft.com/office/drawing/2014/main" id="{31BA9773-958D-DBC9-79DD-0877900BC312}"/>
                  </a:ext>
                </a:extLst>
              </p:cNvPr>
              <p:cNvPicPr/>
              <p:nvPr/>
            </p:nvPicPr>
            <p:blipFill>
              <a:blip r:embed="rId70"/>
              <a:stretch>
                <a:fillRect/>
              </a:stretch>
            </p:blipFill>
            <p:spPr>
              <a:xfrm>
                <a:off x="1571017" y="798277"/>
                <a:ext cx="5612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0E994632-D942-5DBA-7ADD-AFD028639E4A}"/>
                  </a:ext>
                </a:extLst>
              </p14:cNvPr>
              <p14:cNvContentPartPr/>
              <p14:nvPr/>
            </p14:nvContentPartPr>
            <p14:xfrm>
              <a:off x="910057" y="1149277"/>
              <a:ext cx="69840" cy="283680"/>
            </p14:xfrm>
          </p:contentPart>
        </mc:Choice>
        <mc:Fallback>
          <p:pic>
            <p:nvPicPr>
              <p:cNvPr id="46" name="Ink 45">
                <a:extLst>
                  <a:ext uri="{FF2B5EF4-FFF2-40B4-BE49-F238E27FC236}">
                    <a16:creationId xmlns:a16="http://schemas.microsoft.com/office/drawing/2014/main" id="{0E994632-D942-5DBA-7ADD-AFD028639E4A}"/>
                  </a:ext>
                </a:extLst>
              </p:cNvPr>
              <p:cNvPicPr/>
              <p:nvPr/>
            </p:nvPicPr>
            <p:blipFill>
              <a:blip r:embed="rId72"/>
              <a:stretch>
                <a:fillRect/>
              </a:stretch>
            </p:blipFill>
            <p:spPr>
              <a:xfrm>
                <a:off x="892057" y="1131277"/>
                <a:ext cx="1054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C4515626-D9B3-2599-5FAF-218F4D8A7CD4}"/>
                  </a:ext>
                </a:extLst>
              </p14:cNvPr>
              <p14:cNvContentPartPr/>
              <p14:nvPr/>
            </p14:nvContentPartPr>
            <p14:xfrm>
              <a:off x="969817" y="1419997"/>
              <a:ext cx="545760" cy="30600"/>
            </p14:xfrm>
          </p:contentPart>
        </mc:Choice>
        <mc:Fallback>
          <p:pic>
            <p:nvPicPr>
              <p:cNvPr id="47" name="Ink 46">
                <a:extLst>
                  <a:ext uri="{FF2B5EF4-FFF2-40B4-BE49-F238E27FC236}">
                    <a16:creationId xmlns:a16="http://schemas.microsoft.com/office/drawing/2014/main" id="{C4515626-D9B3-2599-5FAF-218F4D8A7CD4}"/>
                  </a:ext>
                </a:extLst>
              </p:cNvPr>
              <p:cNvPicPr/>
              <p:nvPr/>
            </p:nvPicPr>
            <p:blipFill>
              <a:blip r:embed="rId74"/>
              <a:stretch>
                <a:fillRect/>
              </a:stretch>
            </p:blipFill>
            <p:spPr>
              <a:xfrm>
                <a:off x="951817" y="1402357"/>
                <a:ext cx="581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Ink 47">
                <a:extLst>
                  <a:ext uri="{FF2B5EF4-FFF2-40B4-BE49-F238E27FC236}">
                    <a16:creationId xmlns:a16="http://schemas.microsoft.com/office/drawing/2014/main" id="{FF69BA71-D314-2A96-6D68-23234B78A08C}"/>
                  </a:ext>
                </a:extLst>
              </p14:cNvPr>
              <p14:cNvContentPartPr/>
              <p14:nvPr/>
            </p14:nvContentPartPr>
            <p14:xfrm>
              <a:off x="1460497" y="1425037"/>
              <a:ext cx="122760" cy="8640"/>
            </p14:xfrm>
          </p:contentPart>
        </mc:Choice>
        <mc:Fallback>
          <p:pic>
            <p:nvPicPr>
              <p:cNvPr id="48" name="Ink 47">
                <a:extLst>
                  <a:ext uri="{FF2B5EF4-FFF2-40B4-BE49-F238E27FC236}">
                    <a16:creationId xmlns:a16="http://schemas.microsoft.com/office/drawing/2014/main" id="{FF69BA71-D314-2A96-6D68-23234B78A08C}"/>
                  </a:ext>
                </a:extLst>
              </p:cNvPr>
              <p:cNvPicPr/>
              <p:nvPr/>
            </p:nvPicPr>
            <p:blipFill>
              <a:blip r:embed="rId76"/>
              <a:stretch>
                <a:fillRect/>
              </a:stretch>
            </p:blipFill>
            <p:spPr>
              <a:xfrm>
                <a:off x="1442497" y="1407397"/>
                <a:ext cx="1584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D8D895BA-3144-8787-7D4E-FCCCF7193B68}"/>
                  </a:ext>
                </a:extLst>
              </p14:cNvPr>
              <p14:cNvContentPartPr/>
              <p14:nvPr/>
            </p14:nvContentPartPr>
            <p14:xfrm>
              <a:off x="1591537" y="1091677"/>
              <a:ext cx="536040" cy="345240"/>
            </p14:xfrm>
          </p:contentPart>
        </mc:Choice>
        <mc:Fallback>
          <p:pic>
            <p:nvPicPr>
              <p:cNvPr id="49" name="Ink 48">
                <a:extLst>
                  <a:ext uri="{FF2B5EF4-FFF2-40B4-BE49-F238E27FC236}">
                    <a16:creationId xmlns:a16="http://schemas.microsoft.com/office/drawing/2014/main" id="{D8D895BA-3144-8787-7D4E-FCCCF7193B68}"/>
                  </a:ext>
                </a:extLst>
              </p:cNvPr>
              <p:cNvPicPr/>
              <p:nvPr/>
            </p:nvPicPr>
            <p:blipFill>
              <a:blip r:embed="rId78"/>
              <a:stretch>
                <a:fillRect/>
              </a:stretch>
            </p:blipFill>
            <p:spPr>
              <a:xfrm>
                <a:off x="1573897" y="1073677"/>
                <a:ext cx="5716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F4C0671C-FC44-3144-63E4-13ED7118B55C}"/>
                  </a:ext>
                </a:extLst>
              </p14:cNvPr>
              <p14:cNvContentPartPr/>
              <p14:nvPr/>
            </p14:nvContentPartPr>
            <p14:xfrm>
              <a:off x="1486417" y="1198597"/>
              <a:ext cx="9000" cy="3240"/>
            </p14:xfrm>
          </p:contentPart>
        </mc:Choice>
        <mc:Fallback>
          <p:pic>
            <p:nvPicPr>
              <p:cNvPr id="50" name="Ink 49">
                <a:extLst>
                  <a:ext uri="{FF2B5EF4-FFF2-40B4-BE49-F238E27FC236}">
                    <a16:creationId xmlns:a16="http://schemas.microsoft.com/office/drawing/2014/main" id="{F4C0671C-FC44-3144-63E4-13ED7118B55C}"/>
                  </a:ext>
                </a:extLst>
              </p:cNvPr>
              <p:cNvPicPr/>
              <p:nvPr/>
            </p:nvPicPr>
            <p:blipFill>
              <a:blip r:embed="rId80"/>
              <a:stretch>
                <a:fillRect/>
              </a:stretch>
            </p:blipFill>
            <p:spPr>
              <a:xfrm>
                <a:off x="1468417" y="1180957"/>
                <a:ext cx="446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52BC0D93-8526-200B-AF77-52F203AF6BFF}"/>
                  </a:ext>
                </a:extLst>
              </p14:cNvPr>
              <p14:cNvContentPartPr/>
              <p14:nvPr/>
            </p14:nvContentPartPr>
            <p14:xfrm>
              <a:off x="1444657" y="1206517"/>
              <a:ext cx="125640" cy="12240"/>
            </p14:xfrm>
          </p:contentPart>
        </mc:Choice>
        <mc:Fallback>
          <p:pic>
            <p:nvPicPr>
              <p:cNvPr id="51" name="Ink 50">
                <a:extLst>
                  <a:ext uri="{FF2B5EF4-FFF2-40B4-BE49-F238E27FC236}">
                    <a16:creationId xmlns:a16="http://schemas.microsoft.com/office/drawing/2014/main" id="{52BC0D93-8526-200B-AF77-52F203AF6BFF}"/>
                  </a:ext>
                </a:extLst>
              </p:cNvPr>
              <p:cNvPicPr/>
              <p:nvPr/>
            </p:nvPicPr>
            <p:blipFill>
              <a:blip r:embed="rId82"/>
              <a:stretch>
                <a:fillRect/>
              </a:stretch>
            </p:blipFill>
            <p:spPr>
              <a:xfrm>
                <a:off x="1426657" y="1188517"/>
                <a:ext cx="161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Ink 51">
                <a:extLst>
                  <a:ext uri="{FF2B5EF4-FFF2-40B4-BE49-F238E27FC236}">
                    <a16:creationId xmlns:a16="http://schemas.microsoft.com/office/drawing/2014/main" id="{08AE3C90-A125-59BA-D947-CA709BE52AF0}"/>
                  </a:ext>
                </a:extLst>
              </p14:cNvPr>
              <p14:cNvContentPartPr/>
              <p14:nvPr/>
            </p14:nvContentPartPr>
            <p14:xfrm>
              <a:off x="1467697" y="1218757"/>
              <a:ext cx="137160" cy="21600"/>
            </p14:xfrm>
          </p:contentPart>
        </mc:Choice>
        <mc:Fallback>
          <p:pic>
            <p:nvPicPr>
              <p:cNvPr id="52" name="Ink 51">
                <a:extLst>
                  <a:ext uri="{FF2B5EF4-FFF2-40B4-BE49-F238E27FC236}">
                    <a16:creationId xmlns:a16="http://schemas.microsoft.com/office/drawing/2014/main" id="{08AE3C90-A125-59BA-D947-CA709BE52AF0}"/>
                  </a:ext>
                </a:extLst>
              </p:cNvPr>
              <p:cNvPicPr/>
              <p:nvPr/>
            </p:nvPicPr>
            <p:blipFill>
              <a:blip r:embed="rId84"/>
              <a:stretch>
                <a:fillRect/>
              </a:stretch>
            </p:blipFill>
            <p:spPr>
              <a:xfrm>
                <a:off x="1450057" y="1201117"/>
                <a:ext cx="1728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Ink 52">
                <a:extLst>
                  <a:ext uri="{FF2B5EF4-FFF2-40B4-BE49-F238E27FC236}">
                    <a16:creationId xmlns:a16="http://schemas.microsoft.com/office/drawing/2014/main" id="{4FC9EFDF-91B6-27CB-8185-D06ED725DA4E}"/>
                  </a:ext>
                </a:extLst>
              </p14:cNvPr>
              <p14:cNvContentPartPr/>
              <p14:nvPr/>
            </p14:nvContentPartPr>
            <p14:xfrm>
              <a:off x="1529257" y="1229917"/>
              <a:ext cx="68760" cy="12960"/>
            </p14:xfrm>
          </p:contentPart>
        </mc:Choice>
        <mc:Fallback>
          <p:pic>
            <p:nvPicPr>
              <p:cNvPr id="53" name="Ink 52">
                <a:extLst>
                  <a:ext uri="{FF2B5EF4-FFF2-40B4-BE49-F238E27FC236}">
                    <a16:creationId xmlns:a16="http://schemas.microsoft.com/office/drawing/2014/main" id="{4FC9EFDF-91B6-27CB-8185-D06ED725DA4E}"/>
                  </a:ext>
                </a:extLst>
              </p:cNvPr>
              <p:cNvPicPr/>
              <p:nvPr/>
            </p:nvPicPr>
            <p:blipFill>
              <a:blip r:embed="rId86"/>
              <a:stretch>
                <a:fillRect/>
              </a:stretch>
            </p:blipFill>
            <p:spPr>
              <a:xfrm>
                <a:off x="1511257" y="1212277"/>
                <a:ext cx="104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Ink 53">
                <a:extLst>
                  <a:ext uri="{FF2B5EF4-FFF2-40B4-BE49-F238E27FC236}">
                    <a16:creationId xmlns:a16="http://schemas.microsoft.com/office/drawing/2014/main" id="{31349F48-AE8C-76D2-4BB2-5077810D5C18}"/>
                  </a:ext>
                </a:extLst>
              </p14:cNvPr>
              <p14:cNvContentPartPr/>
              <p14:nvPr/>
            </p14:nvContentPartPr>
            <p14:xfrm>
              <a:off x="1541497" y="1262317"/>
              <a:ext cx="24840" cy="2160"/>
            </p14:xfrm>
          </p:contentPart>
        </mc:Choice>
        <mc:Fallback>
          <p:pic>
            <p:nvPicPr>
              <p:cNvPr id="54" name="Ink 53">
                <a:extLst>
                  <a:ext uri="{FF2B5EF4-FFF2-40B4-BE49-F238E27FC236}">
                    <a16:creationId xmlns:a16="http://schemas.microsoft.com/office/drawing/2014/main" id="{31349F48-AE8C-76D2-4BB2-5077810D5C18}"/>
                  </a:ext>
                </a:extLst>
              </p:cNvPr>
              <p:cNvPicPr/>
              <p:nvPr/>
            </p:nvPicPr>
            <p:blipFill>
              <a:blip r:embed="rId88"/>
              <a:stretch>
                <a:fillRect/>
              </a:stretch>
            </p:blipFill>
            <p:spPr>
              <a:xfrm>
                <a:off x="1523857" y="1244317"/>
                <a:ext cx="60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5" name="Ink 54">
                <a:extLst>
                  <a:ext uri="{FF2B5EF4-FFF2-40B4-BE49-F238E27FC236}">
                    <a16:creationId xmlns:a16="http://schemas.microsoft.com/office/drawing/2014/main" id="{2D750EB4-3489-F660-8B5A-CB2B7DC45F47}"/>
                  </a:ext>
                </a:extLst>
              </p14:cNvPr>
              <p14:cNvContentPartPr/>
              <p14:nvPr/>
            </p14:nvContentPartPr>
            <p14:xfrm>
              <a:off x="1507657" y="1276717"/>
              <a:ext cx="72720" cy="20520"/>
            </p14:xfrm>
          </p:contentPart>
        </mc:Choice>
        <mc:Fallback>
          <p:pic>
            <p:nvPicPr>
              <p:cNvPr id="55" name="Ink 54">
                <a:extLst>
                  <a:ext uri="{FF2B5EF4-FFF2-40B4-BE49-F238E27FC236}">
                    <a16:creationId xmlns:a16="http://schemas.microsoft.com/office/drawing/2014/main" id="{2D750EB4-3489-F660-8B5A-CB2B7DC45F47}"/>
                  </a:ext>
                </a:extLst>
              </p:cNvPr>
              <p:cNvPicPr/>
              <p:nvPr/>
            </p:nvPicPr>
            <p:blipFill>
              <a:blip r:embed="rId90"/>
              <a:stretch>
                <a:fillRect/>
              </a:stretch>
            </p:blipFill>
            <p:spPr>
              <a:xfrm>
                <a:off x="1489657" y="1259077"/>
                <a:ext cx="1083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6" name="Ink 55">
                <a:extLst>
                  <a:ext uri="{FF2B5EF4-FFF2-40B4-BE49-F238E27FC236}">
                    <a16:creationId xmlns:a16="http://schemas.microsoft.com/office/drawing/2014/main" id="{3CE6CDFF-FC85-5404-6CC1-D6833BAA9BE4}"/>
                  </a:ext>
                </a:extLst>
              </p14:cNvPr>
              <p14:cNvContentPartPr/>
              <p14:nvPr/>
            </p14:nvContentPartPr>
            <p14:xfrm>
              <a:off x="1501897" y="1293997"/>
              <a:ext cx="76680" cy="16920"/>
            </p14:xfrm>
          </p:contentPart>
        </mc:Choice>
        <mc:Fallback>
          <p:pic>
            <p:nvPicPr>
              <p:cNvPr id="56" name="Ink 55">
                <a:extLst>
                  <a:ext uri="{FF2B5EF4-FFF2-40B4-BE49-F238E27FC236}">
                    <a16:creationId xmlns:a16="http://schemas.microsoft.com/office/drawing/2014/main" id="{3CE6CDFF-FC85-5404-6CC1-D6833BAA9BE4}"/>
                  </a:ext>
                </a:extLst>
              </p:cNvPr>
              <p:cNvPicPr/>
              <p:nvPr/>
            </p:nvPicPr>
            <p:blipFill>
              <a:blip r:embed="rId92"/>
              <a:stretch>
                <a:fillRect/>
              </a:stretch>
            </p:blipFill>
            <p:spPr>
              <a:xfrm>
                <a:off x="1484257" y="1276357"/>
                <a:ext cx="112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E64114D3-9B5E-195C-DE2A-199EEF52DFAF}"/>
                  </a:ext>
                </a:extLst>
              </p14:cNvPr>
              <p14:cNvContentPartPr/>
              <p14:nvPr/>
            </p14:nvContentPartPr>
            <p14:xfrm>
              <a:off x="1555537" y="1315237"/>
              <a:ext cx="34920" cy="2160"/>
            </p14:xfrm>
          </p:contentPart>
        </mc:Choice>
        <mc:Fallback>
          <p:pic>
            <p:nvPicPr>
              <p:cNvPr id="57" name="Ink 56">
                <a:extLst>
                  <a:ext uri="{FF2B5EF4-FFF2-40B4-BE49-F238E27FC236}">
                    <a16:creationId xmlns:a16="http://schemas.microsoft.com/office/drawing/2014/main" id="{E64114D3-9B5E-195C-DE2A-199EEF52DFAF}"/>
                  </a:ext>
                </a:extLst>
              </p:cNvPr>
              <p:cNvPicPr/>
              <p:nvPr/>
            </p:nvPicPr>
            <p:blipFill>
              <a:blip r:embed="rId94"/>
              <a:stretch>
                <a:fillRect/>
              </a:stretch>
            </p:blipFill>
            <p:spPr>
              <a:xfrm>
                <a:off x="1537537" y="1297237"/>
                <a:ext cx="705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5CB747C8-1648-EAA1-E5F7-3FDC19987143}"/>
                  </a:ext>
                </a:extLst>
              </p14:cNvPr>
              <p14:cNvContentPartPr/>
              <p14:nvPr/>
            </p14:nvContentPartPr>
            <p14:xfrm>
              <a:off x="1542217" y="1337917"/>
              <a:ext cx="68400" cy="12240"/>
            </p14:xfrm>
          </p:contentPart>
        </mc:Choice>
        <mc:Fallback>
          <p:pic>
            <p:nvPicPr>
              <p:cNvPr id="58" name="Ink 57">
                <a:extLst>
                  <a:ext uri="{FF2B5EF4-FFF2-40B4-BE49-F238E27FC236}">
                    <a16:creationId xmlns:a16="http://schemas.microsoft.com/office/drawing/2014/main" id="{5CB747C8-1648-EAA1-E5F7-3FDC19987143}"/>
                  </a:ext>
                </a:extLst>
              </p:cNvPr>
              <p:cNvPicPr/>
              <p:nvPr/>
            </p:nvPicPr>
            <p:blipFill>
              <a:blip r:embed="rId96"/>
              <a:stretch>
                <a:fillRect/>
              </a:stretch>
            </p:blipFill>
            <p:spPr>
              <a:xfrm>
                <a:off x="1524577" y="1319917"/>
                <a:ext cx="104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4F0265EC-E2C0-650B-B67B-5019A98DB8E6}"/>
                  </a:ext>
                </a:extLst>
              </p14:cNvPr>
              <p14:cNvContentPartPr/>
              <p14:nvPr/>
            </p14:nvContentPartPr>
            <p14:xfrm>
              <a:off x="1511617" y="1364917"/>
              <a:ext cx="42840" cy="14760"/>
            </p14:xfrm>
          </p:contentPart>
        </mc:Choice>
        <mc:Fallback>
          <p:pic>
            <p:nvPicPr>
              <p:cNvPr id="59" name="Ink 58">
                <a:extLst>
                  <a:ext uri="{FF2B5EF4-FFF2-40B4-BE49-F238E27FC236}">
                    <a16:creationId xmlns:a16="http://schemas.microsoft.com/office/drawing/2014/main" id="{4F0265EC-E2C0-650B-B67B-5019A98DB8E6}"/>
                  </a:ext>
                </a:extLst>
              </p:cNvPr>
              <p:cNvPicPr/>
              <p:nvPr/>
            </p:nvPicPr>
            <p:blipFill>
              <a:blip r:embed="rId98"/>
              <a:stretch>
                <a:fillRect/>
              </a:stretch>
            </p:blipFill>
            <p:spPr>
              <a:xfrm>
                <a:off x="1493617" y="1346917"/>
                <a:ext cx="78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A3B95992-860B-7C5E-2C76-21EE2AE7EFF4}"/>
                  </a:ext>
                </a:extLst>
              </p14:cNvPr>
              <p14:cNvContentPartPr/>
              <p14:nvPr/>
            </p14:nvContentPartPr>
            <p14:xfrm>
              <a:off x="1495417" y="1372477"/>
              <a:ext cx="55440" cy="23400"/>
            </p14:xfrm>
          </p:contentPart>
        </mc:Choice>
        <mc:Fallback>
          <p:pic>
            <p:nvPicPr>
              <p:cNvPr id="60" name="Ink 59">
                <a:extLst>
                  <a:ext uri="{FF2B5EF4-FFF2-40B4-BE49-F238E27FC236}">
                    <a16:creationId xmlns:a16="http://schemas.microsoft.com/office/drawing/2014/main" id="{A3B95992-860B-7C5E-2C76-21EE2AE7EFF4}"/>
                  </a:ext>
                </a:extLst>
              </p:cNvPr>
              <p:cNvPicPr/>
              <p:nvPr/>
            </p:nvPicPr>
            <p:blipFill>
              <a:blip r:embed="rId100"/>
              <a:stretch>
                <a:fillRect/>
              </a:stretch>
            </p:blipFill>
            <p:spPr>
              <a:xfrm>
                <a:off x="1477417" y="1354837"/>
                <a:ext cx="910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D63E6BC4-03F3-D21E-A616-A3084B316C52}"/>
                  </a:ext>
                </a:extLst>
              </p14:cNvPr>
              <p14:cNvContentPartPr/>
              <p14:nvPr/>
            </p14:nvContentPartPr>
            <p14:xfrm>
              <a:off x="1457977" y="1372837"/>
              <a:ext cx="111600" cy="5040"/>
            </p14:xfrm>
          </p:contentPart>
        </mc:Choice>
        <mc:Fallback>
          <p:pic>
            <p:nvPicPr>
              <p:cNvPr id="61" name="Ink 60">
                <a:extLst>
                  <a:ext uri="{FF2B5EF4-FFF2-40B4-BE49-F238E27FC236}">
                    <a16:creationId xmlns:a16="http://schemas.microsoft.com/office/drawing/2014/main" id="{D63E6BC4-03F3-D21E-A616-A3084B316C52}"/>
                  </a:ext>
                </a:extLst>
              </p:cNvPr>
              <p:cNvPicPr/>
              <p:nvPr/>
            </p:nvPicPr>
            <p:blipFill>
              <a:blip r:embed="rId102"/>
              <a:stretch>
                <a:fillRect/>
              </a:stretch>
            </p:blipFill>
            <p:spPr>
              <a:xfrm>
                <a:off x="1439977" y="1355197"/>
                <a:ext cx="1472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2" name="Ink 61">
                <a:extLst>
                  <a:ext uri="{FF2B5EF4-FFF2-40B4-BE49-F238E27FC236}">
                    <a16:creationId xmlns:a16="http://schemas.microsoft.com/office/drawing/2014/main" id="{9106984B-A85D-51D5-4619-B2CF1144A106}"/>
                  </a:ext>
                </a:extLst>
              </p14:cNvPr>
              <p14:cNvContentPartPr/>
              <p14:nvPr/>
            </p14:nvContentPartPr>
            <p14:xfrm>
              <a:off x="1532497" y="1369597"/>
              <a:ext cx="79560" cy="6840"/>
            </p14:xfrm>
          </p:contentPart>
        </mc:Choice>
        <mc:Fallback>
          <p:pic>
            <p:nvPicPr>
              <p:cNvPr id="62" name="Ink 61">
                <a:extLst>
                  <a:ext uri="{FF2B5EF4-FFF2-40B4-BE49-F238E27FC236}">
                    <a16:creationId xmlns:a16="http://schemas.microsoft.com/office/drawing/2014/main" id="{9106984B-A85D-51D5-4619-B2CF1144A106}"/>
                  </a:ext>
                </a:extLst>
              </p:cNvPr>
              <p:cNvPicPr/>
              <p:nvPr/>
            </p:nvPicPr>
            <p:blipFill>
              <a:blip r:embed="rId104"/>
              <a:stretch>
                <a:fillRect/>
              </a:stretch>
            </p:blipFill>
            <p:spPr>
              <a:xfrm>
                <a:off x="1514497" y="1351957"/>
                <a:ext cx="115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3" name="Ink 62">
                <a:extLst>
                  <a:ext uri="{FF2B5EF4-FFF2-40B4-BE49-F238E27FC236}">
                    <a16:creationId xmlns:a16="http://schemas.microsoft.com/office/drawing/2014/main" id="{01F618AD-EE3A-0EC9-8E19-73C568395E31}"/>
                  </a:ext>
                </a:extLst>
              </p14:cNvPr>
              <p14:cNvContentPartPr/>
              <p14:nvPr/>
            </p14:nvContentPartPr>
            <p14:xfrm>
              <a:off x="1551577" y="1420357"/>
              <a:ext cx="40320" cy="5400"/>
            </p14:xfrm>
          </p:contentPart>
        </mc:Choice>
        <mc:Fallback>
          <p:pic>
            <p:nvPicPr>
              <p:cNvPr id="63" name="Ink 62">
                <a:extLst>
                  <a:ext uri="{FF2B5EF4-FFF2-40B4-BE49-F238E27FC236}">
                    <a16:creationId xmlns:a16="http://schemas.microsoft.com/office/drawing/2014/main" id="{01F618AD-EE3A-0EC9-8E19-73C568395E31}"/>
                  </a:ext>
                </a:extLst>
              </p:cNvPr>
              <p:cNvPicPr/>
              <p:nvPr/>
            </p:nvPicPr>
            <p:blipFill>
              <a:blip r:embed="rId106"/>
              <a:stretch>
                <a:fillRect/>
              </a:stretch>
            </p:blipFill>
            <p:spPr>
              <a:xfrm>
                <a:off x="1533937" y="1402717"/>
                <a:ext cx="75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A367C802-6CAE-9D4D-5DF4-F242071AC27E}"/>
                  </a:ext>
                </a:extLst>
              </p14:cNvPr>
              <p14:cNvContentPartPr/>
              <p14:nvPr/>
            </p14:nvContentPartPr>
            <p14:xfrm>
              <a:off x="1542217" y="1395157"/>
              <a:ext cx="48960" cy="16560"/>
            </p14:xfrm>
          </p:contentPart>
        </mc:Choice>
        <mc:Fallback>
          <p:pic>
            <p:nvPicPr>
              <p:cNvPr id="64" name="Ink 63">
                <a:extLst>
                  <a:ext uri="{FF2B5EF4-FFF2-40B4-BE49-F238E27FC236}">
                    <a16:creationId xmlns:a16="http://schemas.microsoft.com/office/drawing/2014/main" id="{A367C802-6CAE-9D4D-5DF4-F242071AC27E}"/>
                  </a:ext>
                </a:extLst>
              </p:cNvPr>
              <p:cNvPicPr/>
              <p:nvPr/>
            </p:nvPicPr>
            <p:blipFill>
              <a:blip r:embed="rId108"/>
              <a:stretch>
                <a:fillRect/>
              </a:stretch>
            </p:blipFill>
            <p:spPr>
              <a:xfrm>
                <a:off x="1524577" y="1377517"/>
                <a:ext cx="846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C84C4C7A-7103-168C-340F-194952ABE771}"/>
                  </a:ext>
                </a:extLst>
              </p14:cNvPr>
              <p14:cNvContentPartPr/>
              <p14:nvPr/>
            </p14:nvContentPartPr>
            <p14:xfrm>
              <a:off x="1530337" y="1408837"/>
              <a:ext cx="61560" cy="7560"/>
            </p14:xfrm>
          </p:contentPart>
        </mc:Choice>
        <mc:Fallback>
          <p:pic>
            <p:nvPicPr>
              <p:cNvPr id="65" name="Ink 64">
                <a:extLst>
                  <a:ext uri="{FF2B5EF4-FFF2-40B4-BE49-F238E27FC236}">
                    <a16:creationId xmlns:a16="http://schemas.microsoft.com/office/drawing/2014/main" id="{C84C4C7A-7103-168C-340F-194952ABE771}"/>
                  </a:ext>
                </a:extLst>
              </p:cNvPr>
              <p:cNvPicPr/>
              <p:nvPr/>
            </p:nvPicPr>
            <p:blipFill>
              <a:blip r:embed="rId110"/>
              <a:stretch>
                <a:fillRect/>
              </a:stretch>
            </p:blipFill>
            <p:spPr>
              <a:xfrm>
                <a:off x="1512337" y="1390837"/>
                <a:ext cx="97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6" name="Ink 65">
                <a:extLst>
                  <a:ext uri="{FF2B5EF4-FFF2-40B4-BE49-F238E27FC236}">
                    <a16:creationId xmlns:a16="http://schemas.microsoft.com/office/drawing/2014/main" id="{5E140E5B-00D7-4466-181F-D8D0AD915D84}"/>
                  </a:ext>
                </a:extLst>
              </p14:cNvPr>
              <p14:cNvContentPartPr/>
              <p14:nvPr/>
            </p14:nvContentPartPr>
            <p14:xfrm>
              <a:off x="2003377" y="928237"/>
              <a:ext cx="4680" cy="7200"/>
            </p14:xfrm>
          </p:contentPart>
        </mc:Choice>
        <mc:Fallback>
          <p:pic>
            <p:nvPicPr>
              <p:cNvPr id="66" name="Ink 65">
                <a:extLst>
                  <a:ext uri="{FF2B5EF4-FFF2-40B4-BE49-F238E27FC236}">
                    <a16:creationId xmlns:a16="http://schemas.microsoft.com/office/drawing/2014/main" id="{5E140E5B-00D7-4466-181F-D8D0AD915D84}"/>
                  </a:ext>
                </a:extLst>
              </p:cNvPr>
              <p:cNvPicPr/>
              <p:nvPr/>
            </p:nvPicPr>
            <p:blipFill>
              <a:blip r:embed="rId112"/>
              <a:stretch>
                <a:fillRect/>
              </a:stretch>
            </p:blipFill>
            <p:spPr>
              <a:xfrm>
                <a:off x="1985377" y="910597"/>
                <a:ext cx="40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49DDC789-595A-8212-8F35-7E009B10B55C}"/>
                  </a:ext>
                </a:extLst>
              </p14:cNvPr>
              <p14:cNvContentPartPr/>
              <p14:nvPr/>
            </p14:nvContentPartPr>
            <p14:xfrm>
              <a:off x="1988257" y="908797"/>
              <a:ext cx="74160" cy="35640"/>
            </p14:xfrm>
          </p:contentPart>
        </mc:Choice>
        <mc:Fallback>
          <p:pic>
            <p:nvPicPr>
              <p:cNvPr id="67" name="Ink 66">
                <a:extLst>
                  <a:ext uri="{FF2B5EF4-FFF2-40B4-BE49-F238E27FC236}">
                    <a16:creationId xmlns:a16="http://schemas.microsoft.com/office/drawing/2014/main" id="{49DDC789-595A-8212-8F35-7E009B10B55C}"/>
                  </a:ext>
                </a:extLst>
              </p:cNvPr>
              <p:cNvPicPr/>
              <p:nvPr/>
            </p:nvPicPr>
            <p:blipFill>
              <a:blip r:embed="rId114"/>
              <a:stretch>
                <a:fillRect/>
              </a:stretch>
            </p:blipFill>
            <p:spPr>
              <a:xfrm>
                <a:off x="1970617" y="891157"/>
                <a:ext cx="1098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B0A52FC8-D936-1DC8-A651-94E69F2617B9}"/>
                  </a:ext>
                </a:extLst>
              </p14:cNvPr>
              <p14:cNvContentPartPr/>
              <p14:nvPr/>
            </p14:nvContentPartPr>
            <p14:xfrm>
              <a:off x="1992217" y="924997"/>
              <a:ext cx="97560" cy="41040"/>
            </p14:xfrm>
          </p:contentPart>
        </mc:Choice>
        <mc:Fallback>
          <p:pic>
            <p:nvPicPr>
              <p:cNvPr id="68" name="Ink 67">
                <a:extLst>
                  <a:ext uri="{FF2B5EF4-FFF2-40B4-BE49-F238E27FC236}">
                    <a16:creationId xmlns:a16="http://schemas.microsoft.com/office/drawing/2014/main" id="{B0A52FC8-D936-1DC8-A651-94E69F2617B9}"/>
                  </a:ext>
                </a:extLst>
              </p:cNvPr>
              <p:cNvPicPr/>
              <p:nvPr/>
            </p:nvPicPr>
            <p:blipFill>
              <a:blip r:embed="rId116"/>
              <a:stretch>
                <a:fillRect/>
              </a:stretch>
            </p:blipFill>
            <p:spPr>
              <a:xfrm>
                <a:off x="1974577" y="907357"/>
                <a:ext cx="133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338F1899-F21A-5588-FA72-329079EB5427}"/>
                  </a:ext>
                </a:extLst>
              </p14:cNvPr>
              <p14:cNvContentPartPr/>
              <p14:nvPr/>
            </p14:nvContentPartPr>
            <p14:xfrm>
              <a:off x="2010217" y="952717"/>
              <a:ext cx="59400" cy="29160"/>
            </p14:xfrm>
          </p:contentPart>
        </mc:Choice>
        <mc:Fallback>
          <p:pic>
            <p:nvPicPr>
              <p:cNvPr id="69" name="Ink 68">
                <a:extLst>
                  <a:ext uri="{FF2B5EF4-FFF2-40B4-BE49-F238E27FC236}">
                    <a16:creationId xmlns:a16="http://schemas.microsoft.com/office/drawing/2014/main" id="{338F1899-F21A-5588-FA72-329079EB5427}"/>
                  </a:ext>
                </a:extLst>
              </p:cNvPr>
              <p:cNvPicPr/>
              <p:nvPr/>
            </p:nvPicPr>
            <p:blipFill>
              <a:blip r:embed="rId118"/>
              <a:stretch>
                <a:fillRect/>
              </a:stretch>
            </p:blipFill>
            <p:spPr>
              <a:xfrm>
                <a:off x="1992577" y="935077"/>
                <a:ext cx="95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0" name="Ink 69">
                <a:extLst>
                  <a:ext uri="{FF2B5EF4-FFF2-40B4-BE49-F238E27FC236}">
                    <a16:creationId xmlns:a16="http://schemas.microsoft.com/office/drawing/2014/main" id="{A66DB438-05E6-C4BA-032C-24473AFD5516}"/>
                  </a:ext>
                </a:extLst>
              </p14:cNvPr>
              <p14:cNvContentPartPr/>
              <p14:nvPr/>
            </p14:nvContentPartPr>
            <p14:xfrm>
              <a:off x="2033257" y="978637"/>
              <a:ext cx="51120" cy="14040"/>
            </p14:xfrm>
          </p:contentPart>
        </mc:Choice>
        <mc:Fallback>
          <p:pic>
            <p:nvPicPr>
              <p:cNvPr id="70" name="Ink 69">
                <a:extLst>
                  <a:ext uri="{FF2B5EF4-FFF2-40B4-BE49-F238E27FC236}">
                    <a16:creationId xmlns:a16="http://schemas.microsoft.com/office/drawing/2014/main" id="{A66DB438-05E6-C4BA-032C-24473AFD5516}"/>
                  </a:ext>
                </a:extLst>
              </p:cNvPr>
              <p:cNvPicPr/>
              <p:nvPr/>
            </p:nvPicPr>
            <p:blipFill>
              <a:blip r:embed="rId120"/>
              <a:stretch>
                <a:fillRect/>
              </a:stretch>
            </p:blipFill>
            <p:spPr>
              <a:xfrm>
                <a:off x="2015257" y="960997"/>
                <a:ext cx="867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1" name="Ink 70">
                <a:extLst>
                  <a:ext uri="{FF2B5EF4-FFF2-40B4-BE49-F238E27FC236}">
                    <a16:creationId xmlns:a16="http://schemas.microsoft.com/office/drawing/2014/main" id="{A40DB8B2-7A08-DFE3-A273-BD1606985B2A}"/>
                  </a:ext>
                </a:extLst>
              </p14:cNvPr>
              <p14:cNvContentPartPr/>
              <p14:nvPr/>
            </p14:nvContentPartPr>
            <p14:xfrm>
              <a:off x="2046217" y="999877"/>
              <a:ext cx="58680" cy="30600"/>
            </p14:xfrm>
          </p:contentPart>
        </mc:Choice>
        <mc:Fallback>
          <p:pic>
            <p:nvPicPr>
              <p:cNvPr id="71" name="Ink 70">
                <a:extLst>
                  <a:ext uri="{FF2B5EF4-FFF2-40B4-BE49-F238E27FC236}">
                    <a16:creationId xmlns:a16="http://schemas.microsoft.com/office/drawing/2014/main" id="{A40DB8B2-7A08-DFE3-A273-BD1606985B2A}"/>
                  </a:ext>
                </a:extLst>
              </p:cNvPr>
              <p:cNvPicPr/>
              <p:nvPr/>
            </p:nvPicPr>
            <p:blipFill>
              <a:blip r:embed="rId122"/>
              <a:stretch>
                <a:fillRect/>
              </a:stretch>
            </p:blipFill>
            <p:spPr>
              <a:xfrm>
                <a:off x="2028577" y="981877"/>
                <a:ext cx="94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2" name="Ink 71">
                <a:extLst>
                  <a:ext uri="{FF2B5EF4-FFF2-40B4-BE49-F238E27FC236}">
                    <a16:creationId xmlns:a16="http://schemas.microsoft.com/office/drawing/2014/main" id="{88439C79-1C2F-CC10-4729-81EACC8F8CF5}"/>
                  </a:ext>
                </a:extLst>
              </p14:cNvPr>
              <p14:cNvContentPartPr/>
              <p14:nvPr/>
            </p14:nvContentPartPr>
            <p14:xfrm>
              <a:off x="2028217" y="1062877"/>
              <a:ext cx="12960" cy="14040"/>
            </p14:xfrm>
          </p:contentPart>
        </mc:Choice>
        <mc:Fallback>
          <p:pic>
            <p:nvPicPr>
              <p:cNvPr id="72" name="Ink 71">
                <a:extLst>
                  <a:ext uri="{FF2B5EF4-FFF2-40B4-BE49-F238E27FC236}">
                    <a16:creationId xmlns:a16="http://schemas.microsoft.com/office/drawing/2014/main" id="{88439C79-1C2F-CC10-4729-81EACC8F8CF5}"/>
                  </a:ext>
                </a:extLst>
              </p:cNvPr>
              <p:cNvPicPr/>
              <p:nvPr/>
            </p:nvPicPr>
            <p:blipFill>
              <a:blip r:embed="rId124"/>
              <a:stretch>
                <a:fillRect/>
              </a:stretch>
            </p:blipFill>
            <p:spPr>
              <a:xfrm>
                <a:off x="2010217" y="1044877"/>
                <a:ext cx="486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3" name="Ink 72">
                <a:extLst>
                  <a:ext uri="{FF2B5EF4-FFF2-40B4-BE49-F238E27FC236}">
                    <a16:creationId xmlns:a16="http://schemas.microsoft.com/office/drawing/2014/main" id="{8C34420B-6764-A339-E6FB-F038E2AE3E3B}"/>
                  </a:ext>
                </a:extLst>
              </p14:cNvPr>
              <p14:cNvContentPartPr/>
              <p14:nvPr/>
            </p14:nvContentPartPr>
            <p14:xfrm>
              <a:off x="2021377" y="1073677"/>
              <a:ext cx="48600" cy="36000"/>
            </p14:xfrm>
          </p:contentPart>
        </mc:Choice>
        <mc:Fallback>
          <p:pic>
            <p:nvPicPr>
              <p:cNvPr id="73" name="Ink 72">
                <a:extLst>
                  <a:ext uri="{FF2B5EF4-FFF2-40B4-BE49-F238E27FC236}">
                    <a16:creationId xmlns:a16="http://schemas.microsoft.com/office/drawing/2014/main" id="{8C34420B-6764-A339-E6FB-F038E2AE3E3B}"/>
                  </a:ext>
                </a:extLst>
              </p:cNvPr>
              <p:cNvPicPr/>
              <p:nvPr/>
            </p:nvPicPr>
            <p:blipFill>
              <a:blip r:embed="rId126"/>
              <a:stretch>
                <a:fillRect/>
              </a:stretch>
            </p:blipFill>
            <p:spPr>
              <a:xfrm>
                <a:off x="2003737" y="1056037"/>
                <a:ext cx="842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4" name="Ink 73">
                <a:extLst>
                  <a:ext uri="{FF2B5EF4-FFF2-40B4-BE49-F238E27FC236}">
                    <a16:creationId xmlns:a16="http://schemas.microsoft.com/office/drawing/2014/main" id="{BDD8F823-816B-4144-D235-8001147CB157}"/>
                  </a:ext>
                </a:extLst>
              </p14:cNvPr>
              <p14:cNvContentPartPr/>
              <p14:nvPr/>
            </p14:nvContentPartPr>
            <p14:xfrm>
              <a:off x="2089057" y="1026517"/>
              <a:ext cx="17280" cy="6840"/>
            </p14:xfrm>
          </p:contentPart>
        </mc:Choice>
        <mc:Fallback>
          <p:pic>
            <p:nvPicPr>
              <p:cNvPr id="74" name="Ink 73">
                <a:extLst>
                  <a:ext uri="{FF2B5EF4-FFF2-40B4-BE49-F238E27FC236}">
                    <a16:creationId xmlns:a16="http://schemas.microsoft.com/office/drawing/2014/main" id="{BDD8F823-816B-4144-D235-8001147CB157}"/>
                  </a:ext>
                </a:extLst>
              </p:cNvPr>
              <p:cNvPicPr/>
              <p:nvPr/>
            </p:nvPicPr>
            <p:blipFill>
              <a:blip r:embed="rId128"/>
              <a:stretch>
                <a:fillRect/>
              </a:stretch>
            </p:blipFill>
            <p:spPr>
              <a:xfrm>
                <a:off x="2071417" y="1008877"/>
                <a:ext cx="52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5" name="Ink 74">
                <a:extLst>
                  <a:ext uri="{FF2B5EF4-FFF2-40B4-BE49-F238E27FC236}">
                    <a16:creationId xmlns:a16="http://schemas.microsoft.com/office/drawing/2014/main" id="{B6C263B5-DED5-6651-C59E-A95471B44F30}"/>
                  </a:ext>
                </a:extLst>
              </p14:cNvPr>
              <p14:cNvContentPartPr/>
              <p14:nvPr/>
            </p14:nvContentPartPr>
            <p14:xfrm>
              <a:off x="2075737" y="1039837"/>
              <a:ext cx="14040" cy="6840"/>
            </p14:xfrm>
          </p:contentPart>
        </mc:Choice>
        <mc:Fallback>
          <p:pic>
            <p:nvPicPr>
              <p:cNvPr id="75" name="Ink 74">
                <a:extLst>
                  <a:ext uri="{FF2B5EF4-FFF2-40B4-BE49-F238E27FC236}">
                    <a16:creationId xmlns:a16="http://schemas.microsoft.com/office/drawing/2014/main" id="{B6C263B5-DED5-6651-C59E-A95471B44F30}"/>
                  </a:ext>
                </a:extLst>
              </p:cNvPr>
              <p:cNvPicPr/>
              <p:nvPr/>
            </p:nvPicPr>
            <p:blipFill>
              <a:blip r:embed="rId130"/>
              <a:stretch>
                <a:fillRect/>
              </a:stretch>
            </p:blipFill>
            <p:spPr>
              <a:xfrm>
                <a:off x="2057737" y="1021837"/>
                <a:ext cx="49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6" name="Ink 75">
                <a:extLst>
                  <a:ext uri="{FF2B5EF4-FFF2-40B4-BE49-F238E27FC236}">
                    <a16:creationId xmlns:a16="http://schemas.microsoft.com/office/drawing/2014/main" id="{CCB4F037-0666-0B94-C49A-B70C85F371E2}"/>
                  </a:ext>
                </a:extLst>
              </p14:cNvPr>
              <p14:cNvContentPartPr/>
              <p14:nvPr/>
            </p14:nvContentPartPr>
            <p14:xfrm>
              <a:off x="2093377" y="1034077"/>
              <a:ext cx="7200" cy="1440"/>
            </p14:xfrm>
          </p:contentPart>
        </mc:Choice>
        <mc:Fallback>
          <p:pic>
            <p:nvPicPr>
              <p:cNvPr id="76" name="Ink 75">
                <a:extLst>
                  <a:ext uri="{FF2B5EF4-FFF2-40B4-BE49-F238E27FC236}">
                    <a16:creationId xmlns:a16="http://schemas.microsoft.com/office/drawing/2014/main" id="{CCB4F037-0666-0B94-C49A-B70C85F371E2}"/>
                  </a:ext>
                </a:extLst>
              </p:cNvPr>
              <p:cNvPicPr/>
              <p:nvPr/>
            </p:nvPicPr>
            <p:blipFill>
              <a:blip r:embed="rId132"/>
              <a:stretch>
                <a:fillRect/>
              </a:stretch>
            </p:blipFill>
            <p:spPr>
              <a:xfrm>
                <a:off x="2075737" y="1016077"/>
                <a:ext cx="42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7" name="Ink 76">
                <a:extLst>
                  <a:ext uri="{FF2B5EF4-FFF2-40B4-BE49-F238E27FC236}">
                    <a16:creationId xmlns:a16="http://schemas.microsoft.com/office/drawing/2014/main" id="{A14F5A7D-8BB4-1CD8-7759-837E0B6C94C2}"/>
                  </a:ext>
                </a:extLst>
              </p14:cNvPr>
              <p14:cNvContentPartPr/>
              <p14:nvPr/>
            </p14:nvContentPartPr>
            <p14:xfrm>
              <a:off x="2087257" y="1013917"/>
              <a:ext cx="36720" cy="13320"/>
            </p14:xfrm>
          </p:contentPart>
        </mc:Choice>
        <mc:Fallback>
          <p:pic>
            <p:nvPicPr>
              <p:cNvPr id="77" name="Ink 76">
                <a:extLst>
                  <a:ext uri="{FF2B5EF4-FFF2-40B4-BE49-F238E27FC236}">
                    <a16:creationId xmlns:a16="http://schemas.microsoft.com/office/drawing/2014/main" id="{A14F5A7D-8BB4-1CD8-7759-837E0B6C94C2}"/>
                  </a:ext>
                </a:extLst>
              </p:cNvPr>
              <p:cNvPicPr/>
              <p:nvPr/>
            </p:nvPicPr>
            <p:blipFill>
              <a:blip r:embed="rId134"/>
              <a:stretch>
                <a:fillRect/>
              </a:stretch>
            </p:blipFill>
            <p:spPr>
              <a:xfrm>
                <a:off x="2069617" y="995917"/>
                <a:ext cx="72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8" name="Ink 77">
                <a:extLst>
                  <a:ext uri="{FF2B5EF4-FFF2-40B4-BE49-F238E27FC236}">
                    <a16:creationId xmlns:a16="http://schemas.microsoft.com/office/drawing/2014/main" id="{FE173CBE-77FD-61F3-570A-FA4520B63A56}"/>
                  </a:ext>
                </a:extLst>
              </p14:cNvPr>
              <p14:cNvContentPartPr/>
              <p14:nvPr/>
            </p14:nvContentPartPr>
            <p14:xfrm>
              <a:off x="2046577" y="1040197"/>
              <a:ext cx="71640" cy="52560"/>
            </p14:xfrm>
          </p:contentPart>
        </mc:Choice>
        <mc:Fallback>
          <p:pic>
            <p:nvPicPr>
              <p:cNvPr id="78" name="Ink 77">
                <a:extLst>
                  <a:ext uri="{FF2B5EF4-FFF2-40B4-BE49-F238E27FC236}">
                    <a16:creationId xmlns:a16="http://schemas.microsoft.com/office/drawing/2014/main" id="{FE173CBE-77FD-61F3-570A-FA4520B63A56}"/>
                  </a:ext>
                </a:extLst>
              </p:cNvPr>
              <p:cNvPicPr/>
              <p:nvPr/>
            </p:nvPicPr>
            <p:blipFill>
              <a:blip r:embed="rId136"/>
              <a:stretch>
                <a:fillRect/>
              </a:stretch>
            </p:blipFill>
            <p:spPr>
              <a:xfrm>
                <a:off x="2028577" y="1022197"/>
                <a:ext cx="1072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9" name="Ink 78">
                <a:extLst>
                  <a:ext uri="{FF2B5EF4-FFF2-40B4-BE49-F238E27FC236}">
                    <a16:creationId xmlns:a16="http://schemas.microsoft.com/office/drawing/2014/main" id="{0187DDC3-BC93-CE6E-BA1D-546792444505}"/>
                  </a:ext>
                </a:extLst>
              </p14:cNvPr>
              <p14:cNvContentPartPr/>
              <p14:nvPr/>
            </p14:nvContentPartPr>
            <p14:xfrm>
              <a:off x="2106337" y="1074397"/>
              <a:ext cx="7560" cy="5400"/>
            </p14:xfrm>
          </p:contentPart>
        </mc:Choice>
        <mc:Fallback>
          <p:pic>
            <p:nvPicPr>
              <p:cNvPr id="79" name="Ink 78">
                <a:extLst>
                  <a:ext uri="{FF2B5EF4-FFF2-40B4-BE49-F238E27FC236}">
                    <a16:creationId xmlns:a16="http://schemas.microsoft.com/office/drawing/2014/main" id="{0187DDC3-BC93-CE6E-BA1D-546792444505}"/>
                  </a:ext>
                </a:extLst>
              </p:cNvPr>
              <p:cNvPicPr/>
              <p:nvPr/>
            </p:nvPicPr>
            <p:blipFill>
              <a:blip r:embed="rId138"/>
              <a:stretch>
                <a:fillRect/>
              </a:stretch>
            </p:blipFill>
            <p:spPr>
              <a:xfrm>
                <a:off x="2088337" y="1056757"/>
                <a:ext cx="43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0" name="Ink 79">
                <a:extLst>
                  <a:ext uri="{FF2B5EF4-FFF2-40B4-BE49-F238E27FC236}">
                    <a16:creationId xmlns:a16="http://schemas.microsoft.com/office/drawing/2014/main" id="{2A3B231E-9494-539E-DFAE-C4331C8F89E1}"/>
                  </a:ext>
                </a:extLst>
              </p14:cNvPr>
              <p14:cNvContentPartPr/>
              <p14:nvPr/>
            </p14:nvContentPartPr>
            <p14:xfrm>
              <a:off x="2034697" y="1109677"/>
              <a:ext cx="19440" cy="10080"/>
            </p14:xfrm>
          </p:contentPart>
        </mc:Choice>
        <mc:Fallback>
          <p:pic>
            <p:nvPicPr>
              <p:cNvPr id="80" name="Ink 79">
                <a:extLst>
                  <a:ext uri="{FF2B5EF4-FFF2-40B4-BE49-F238E27FC236}">
                    <a16:creationId xmlns:a16="http://schemas.microsoft.com/office/drawing/2014/main" id="{2A3B231E-9494-539E-DFAE-C4331C8F89E1}"/>
                  </a:ext>
                </a:extLst>
              </p:cNvPr>
              <p:cNvPicPr/>
              <p:nvPr/>
            </p:nvPicPr>
            <p:blipFill>
              <a:blip r:embed="rId140"/>
              <a:stretch>
                <a:fillRect/>
              </a:stretch>
            </p:blipFill>
            <p:spPr>
              <a:xfrm>
                <a:off x="2017057" y="1091677"/>
                <a:ext cx="55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1" name="Ink 80">
                <a:extLst>
                  <a:ext uri="{FF2B5EF4-FFF2-40B4-BE49-F238E27FC236}">
                    <a16:creationId xmlns:a16="http://schemas.microsoft.com/office/drawing/2014/main" id="{98977EBD-D559-CDD6-D046-A762D44A07E8}"/>
                  </a:ext>
                </a:extLst>
              </p14:cNvPr>
              <p14:cNvContentPartPr/>
              <p14:nvPr/>
            </p14:nvContentPartPr>
            <p14:xfrm>
              <a:off x="2015257" y="893677"/>
              <a:ext cx="53280" cy="30600"/>
            </p14:xfrm>
          </p:contentPart>
        </mc:Choice>
        <mc:Fallback>
          <p:pic>
            <p:nvPicPr>
              <p:cNvPr id="81" name="Ink 80">
                <a:extLst>
                  <a:ext uri="{FF2B5EF4-FFF2-40B4-BE49-F238E27FC236}">
                    <a16:creationId xmlns:a16="http://schemas.microsoft.com/office/drawing/2014/main" id="{98977EBD-D559-CDD6-D046-A762D44A07E8}"/>
                  </a:ext>
                </a:extLst>
              </p:cNvPr>
              <p:cNvPicPr/>
              <p:nvPr/>
            </p:nvPicPr>
            <p:blipFill>
              <a:blip r:embed="rId142"/>
              <a:stretch>
                <a:fillRect/>
              </a:stretch>
            </p:blipFill>
            <p:spPr>
              <a:xfrm>
                <a:off x="1997617" y="875677"/>
                <a:ext cx="889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2" name="Ink 81">
                <a:extLst>
                  <a:ext uri="{FF2B5EF4-FFF2-40B4-BE49-F238E27FC236}">
                    <a16:creationId xmlns:a16="http://schemas.microsoft.com/office/drawing/2014/main" id="{97D44DC0-CBFB-0EA1-75AD-CC0FCB2ABABA}"/>
                  </a:ext>
                </a:extLst>
              </p14:cNvPr>
              <p14:cNvContentPartPr/>
              <p14:nvPr/>
            </p14:nvContentPartPr>
            <p14:xfrm>
              <a:off x="2005897" y="896557"/>
              <a:ext cx="49320" cy="24840"/>
            </p14:xfrm>
          </p:contentPart>
        </mc:Choice>
        <mc:Fallback>
          <p:pic>
            <p:nvPicPr>
              <p:cNvPr id="82" name="Ink 81">
                <a:extLst>
                  <a:ext uri="{FF2B5EF4-FFF2-40B4-BE49-F238E27FC236}">
                    <a16:creationId xmlns:a16="http://schemas.microsoft.com/office/drawing/2014/main" id="{97D44DC0-CBFB-0EA1-75AD-CC0FCB2ABABA}"/>
                  </a:ext>
                </a:extLst>
              </p:cNvPr>
              <p:cNvPicPr/>
              <p:nvPr/>
            </p:nvPicPr>
            <p:blipFill>
              <a:blip r:embed="rId144"/>
              <a:stretch>
                <a:fillRect/>
              </a:stretch>
            </p:blipFill>
            <p:spPr>
              <a:xfrm>
                <a:off x="1987897" y="878917"/>
                <a:ext cx="849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3" name="Ink 82">
                <a:extLst>
                  <a:ext uri="{FF2B5EF4-FFF2-40B4-BE49-F238E27FC236}">
                    <a16:creationId xmlns:a16="http://schemas.microsoft.com/office/drawing/2014/main" id="{ECE9D804-355B-513E-13BC-58B567A18186}"/>
                  </a:ext>
                </a:extLst>
              </p14:cNvPr>
              <p14:cNvContentPartPr/>
              <p14:nvPr/>
            </p14:nvContentPartPr>
            <p14:xfrm>
              <a:off x="1968817" y="890437"/>
              <a:ext cx="104400" cy="63720"/>
            </p14:xfrm>
          </p:contentPart>
        </mc:Choice>
        <mc:Fallback>
          <p:pic>
            <p:nvPicPr>
              <p:cNvPr id="83" name="Ink 82">
                <a:extLst>
                  <a:ext uri="{FF2B5EF4-FFF2-40B4-BE49-F238E27FC236}">
                    <a16:creationId xmlns:a16="http://schemas.microsoft.com/office/drawing/2014/main" id="{ECE9D804-355B-513E-13BC-58B567A18186}"/>
                  </a:ext>
                </a:extLst>
              </p:cNvPr>
              <p:cNvPicPr/>
              <p:nvPr/>
            </p:nvPicPr>
            <p:blipFill>
              <a:blip r:embed="rId146"/>
              <a:stretch>
                <a:fillRect/>
              </a:stretch>
            </p:blipFill>
            <p:spPr>
              <a:xfrm>
                <a:off x="1951177" y="872797"/>
                <a:ext cx="140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4" name="Ink 83">
                <a:extLst>
                  <a:ext uri="{FF2B5EF4-FFF2-40B4-BE49-F238E27FC236}">
                    <a16:creationId xmlns:a16="http://schemas.microsoft.com/office/drawing/2014/main" id="{203AE81B-4A9F-4143-7B67-AF5F8CAF29BD}"/>
                  </a:ext>
                </a:extLst>
              </p14:cNvPr>
              <p14:cNvContentPartPr/>
              <p14:nvPr/>
            </p14:nvContentPartPr>
            <p14:xfrm>
              <a:off x="1698817" y="1023637"/>
              <a:ext cx="254160" cy="130680"/>
            </p14:xfrm>
          </p:contentPart>
        </mc:Choice>
        <mc:Fallback>
          <p:pic>
            <p:nvPicPr>
              <p:cNvPr id="84" name="Ink 83">
                <a:extLst>
                  <a:ext uri="{FF2B5EF4-FFF2-40B4-BE49-F238E27FC236}">
                    <a16:creationId xmlns:a16="http://schemas.microsoft.com/office/drawing/2014/main" id="{203AE81B-4A9F-4143-7B67-AF5F8CAF29BD}"/>
                  </a:ext>
                </a:extLst>
              </p:cNvPr>
              <p:cNvPicPr/>
              <p:nvPr/>
            </p:nvPicPr>
            <p:blipFill>
              <a:blip r:embed="rId148"/>
              <a:stretch>
                <a:fillRect/>
              </a:stretch>
            </p:blipFill>
            <p:spPr>
              <a:xfrm>
                <a:off x="1681177" y="1005997"/>
                <a:ext cx="289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5" name="Ink 84">
                <a:extLst>
                  <a:ext uri="{FF2B5EF4-FFF2-40B4-BE49-F238E27FC236}">
                    <a16:creationId xmlns:a16="http://schemas.microsoft.com/office/drawing/2014/main" id="{9436BA4C-87EA-01F8-69D3-DC44804A6E2C}"/>
                  </a:ext>
                </a:extLst>
              </p14:cNvPr>
              <p14:cNvContentPartPr/>
              <p14:nvPr/>
            </p14:nvContentPartPr>
            <p14:xfrm>
              <a:off x="1612777" y="1173757"/>
              <a:ext cx="124200" cy="65520"/>
            </p14:xfrm>
          </p:contentPart>
        </mc:Choice>
        <mc:Fallback>
          <p:pic>
            <p:nvPicPr>
              <p:cNvPr id="85" name="Ink 84">
                <a:extLst>
                  <a:ext uri="{FF2B5EF4-FFF2-40B4-BE49-F238E27FC236}">
                    <a16:creationId xmlns:a16="http://schemas.microsoft.com/office/drawing/2014/main" id="{9436BA4C-87EA-01F8-69D3-DC44804A6E2C}"/>
                  </a:ext>
                </a:extLst>
              </p:cNvPr>
              <p:cNvPicPr/>
              <p:nvPr/>
            </p:nvPicPr>
            <p:blipFill>
              <a:blip r:embed="rId150"/>
              <a:stretch>
                <a:fillRect/>
              </a:stretch>
            </p:blipFill>
            <p:spPr>
              <a:xfrm>
                <a:off x="1594777" y="1156117"/>
                <a:ext cx="1598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6" name="Ink 85">
                <a:extLst>
                  <a:ext uri="{FF2B5EF4-FFF2-40B4-BE49-F238E27FC236}">
                    <a16:creationId xmlns:a16="http://schemas.microsoft.com/office/drawing/2014/main" id="{A66334EE-D20A-D9F6-E748-DC060A739D09}"/>
                  </a:ext>
                </a:extLst>
              </p14:cNvPr>
              <p14:cNvContentPartPr/>
              <p14:nvPr/>
            </p14:nvContentPartPr>
            <p14:xfrm>
              <a:off x="1654537" y="1158637"/>
              <a:ext cx="205920" cy="116280"/>
            </p14:xfrm>
          </p:contentPart>
        </mc:Choice>
        <mc:Fallback>
          <p:pic>
            <p:nvPicPr>
              <p:cNvPr id="86" name="Ink 85">
                <a:extLst>
                  <a:ext uri="{FF2B5EF4-FFF2-40B4-BE49-F238E27FC236}">
                    <a16:creationId xmlns:a16="http://schemas.microsoft.com/office/drawing/2014/main" id="{A66334EE-D20A-D9F6-E748-DC060A739D09}"/>
                  </a:ext>
                </a:extLst>
              </p:cNvPr>
              <p:cNvPicPr/>
              <p:nvPr/>
            </p:nvPicPr>
            <p:blipFill>
              <a:blip r:embed="rId152"/>
              <a:stretch>
                <a:fillRect/>
              </a:stretch>
            </p:blipFill>
            <p:spPr>
              <a:xfrm>
                <a:off x="1636537" y="1140637"/>
                <a:ext cx="2415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7" name="Ink 86">
                <a:extLst>
                  <a:ext uri="{FF2B5EF4-FFF2-40B4-BE49-F238E27FC236}">
                    <a16:creationId xmlns:a16="http://schemas.microsoft.com/office/drawing/2014/main" id="{0376841D-6040-2E02-C983-C9CE84308C8E}"/>
                  </a:ext>
                </a:extLst>
              </p14:cNvPr>
              <p14:cNvContentPartPr/>
              <p14:nvPr/>
            </p14:nvContentPartPr>
            <p14:xfrm>
              <a:off x="1701697" y="1272037"/>
              <a:ext cx="22320" cy="15840"/>
            </p14:xfrm>
          </p:contentPart>
        </mc:Choice>
        <mc:Fallback>
          <p:pic>
            <p:nvPicPr>
              <p:cNvPr id="87" name="Ink 86">
                <a:extLst>
                  <a:ext uri="{FF2B5EF4-FFF2-40B4-BE49-F238E27FC236}">
                    <a16:creationId xmlns:a16="http://schemas.microsoft.com/office/drawing/2014/main" id="{0376841D-6040-2E02-C983-C9CE84308C8E}"/>
                  </a:ext>
                </a:extLst>
              </p:cNvPr>
              <p:cNvPicPr/>
              <p:nvPr/>
            </p:nvPicPr>
            <p:blipFill>
              <a:blip r:embed="rId154"/>
              <a:stretch>
                <a:fillRect/>
              </a:stretch>
            </p:blipFill>
            <p:spPr>
              <a:xfrm>
                <a:off x="1683697" y="1254397"/>
                <a:ext cx="57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8" name="Ink 87">
                <a:extLst>
                  <a:ext uri="{FF2B5EF4-FFF2-40B4-BE49-F238E27FC236}">
                    <a16:creationId xmlns:a16="http://schemas.microsoft.com/office/drawing/2014/main" id="{9708A866-EB5D-A3D9-9990-1BCFA6358C4D}"/>
                  </a:ext>
                </a:extLst>
              </p14:cNvPr>
              <p14:cNvContentPartPr/>
              <p14:nvPr/>
            </p14:nvContentPartPr>
            <p14:xfrm>
              <a:off x="1642297" y="1265557"/>
              <a:ext cx="96480" cy="66240"/>
            </p14:xfrm>
          </p:contentPart>
        </mc:Choice>
        <mc:Fallback>
          <p:pic>
            <p:nvPicPr>
              <p:cNvPr id="88" name="Ink 87">
                <a:extLst>
                  <a:ext uri="{FF2B5EF4-FFF2-40B4-BE49-F238E27FC236}">
                    <a16:creationId xmlns:a16="http://schemas.microsoft.com/office/drawing/2014/main" id="{9708A866-EB5D-A3D9-9990-1BCFA6358C4D}"/>
                  </a:ext>
                </a:extLst>
              </p:cNvPr>
              <p:cNvPicPr/>
              <p:nvPr/>
            </p:nvPicPr>
            <p:blipFill>
              <a:blip r:embed="rId156"/>
              <a:stretch>
                <a:fillRect/>
              </a:stretch>
            </p:blipFill>
            <p:spPr>
              <a:xfrm>
                <a:off x="1624657" y="1247557"/>
                <a:ext cx="1321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9" name="Ink 88">
                <a:extLst>
                  <a:ext uri="{FF2B5EF4-FFF2-40B4-BE49-F238E27FC236}">
                    <a16:creationId xmlns:a16="http://schemas.microsoft.com/office/drawing/2014/main" id="{4626C936-59E9-96BD-F234-1E70E7CD5F96}"/>
                  </a:ext>
                </a:extLst>
              </p14:cNvPr>
              <p14:cNvContentPartPr/>
              <p14:nvPr/>
            </p14:nvContentPartPr>
            <p14:xfrm>
              <a:off x="1623577" y="1333237"/>
              <a:ext cx="28440" cy="15480"/>
            </p14:xfrm>
          </p:contentPart>
        </mc:Choice>
        <mc:Fallback>
          <p:pic>
            <p:nvPicPr>
              <p:cNvPr id="89" name="Ink 88">
                <a:extLst>
                  <a:ext uri="{FF2B5EF4-FFF2-40B4-BE49-F238E27FC236}">
                    <a16:creationId xmlns:a16="http://schemas.microsoft.com/office/drawing/2014/main" id="{4626C936-59E9-96BD-F234-1E70E7CD5F96}"/>
                  </a:ext>
                </a:extLst>
              </p:cNvPr>
              <p:cNvPicPr/>
              <p:nvPr/>
            </p:nvPicPr>
            <p:blipFill>
              <a:blip r:embed="rId158"/>
              <a:stretch>
                <a:fillRect/>
              </a:stretch>
            </p:blipFill>
            <p:spPr>
              <a:xfrm>
                <a:off x="1605937" y="1315237"/>
                <a:ext cx="64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0" name="Ink 89">
                <a:extLst>
                  <a:ext uri="{FF2B5EF4-FFF2-40B4-BE49-F238E27FC236}">
                    <a16:creationId xmlns:a16="http://schemas.microsoft.com/office/drawing/2014/main" id="{043177C1-B547-8A25-96BE-465D36CAB5C5}"/>
                  </a:ext>
                </a:extLst>
              </p14:cNvPr>
              <p14:cNvContentPartPr/>
              <p14:nvPr/>
            </p14:nvContentPartPr>
            <p14:xfrm>
              <a:off x="1617817" y="1361317"/>
              <a:ext cx="41760" cy="16560"/>
            </p14:xfrm>
          </p:contentPart>
        </mc:Choice>
        <mc:Fallback>
          <p:pic>
            <p:nvPicPr>
              <p:cNvPr id="90" name="Ink 89">
                <a:extLst>
                  <a:ext uri="{FF2B5EF4-FFF2-40B4-BE49-F238E27FC236}">
                    <a16:creationId xmlns:a16="http://schemas.microsoft.com/office/drawing/2014/main" id="{043177C1-B547-8A25-96BE-465D36CAB5C5}"/>
                  </a:ext>
                </a:extLst>
              </p:cNvPr>
              <p:cNvPicPr/>
              <p:nvPr/>
            </p:nvPicPr>
            <p:blipFill>
              <a:blip r:embed="rId160"/>
              <a:stretch>
                <a:fillRect/>
              </a:stretch>
            </p:blipFill>
            <p:spPr>
              <a:xfrm>
                <a:off x="1600177" y="1343317"/>
                <a:ext cx="774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1" name="Ink 90">
                <a:extLst>
                  <a:ext uri="{FF2B5EF4-FFF2-40B4-BE49-F238E27FC236}">
                    <a16:creationId xmlns:a16="http://schemas.microsoft.com/office/drawing/2014/main" id="{18CF6635-B727-A83C-987A-F5313B07E834}"/>
                  </a:ext>
                </a:extLst>
              </p14:cNvPr>
              <p14:cNvContentPartPr/>
              <p14:nvPr/>
            </p14:nvContentPartPr>
            <p14:xfrm>
              <a:off x="1694857" y="1335397"/>
              <a:ext cx="17640" cy="8280"/>
            </p14:xfrm>
          </p:contentPart>
        </mc:Choice>
        <mc:Fallback>
          <p:pic>
            <p:nvPicPr>
              <p:cNvPr id="91" name="Ink 90">
                <a:extLst>
                  <a:ext uri="{FF2B5EF4-FFF2-40B4-BE49-F238E27FC236}">
                    <a16:creationId xmlns:a16="http://schemas.microsoft.com/office/drawing/2014/main" id="{18CF6635-B727-A83C-987A-F5313B07E834}"/>
                  </a:ext>
                </a:extLst>
              </p:cNvPr>
              <p:cNvPicPr/>
              <p:nvPr/>
            </p:nvPicPr>
            <p:blipFill>
              <a:blip r:embed="rId162"/>
              <a:stretch>
                <a:fillRect/>
              </a:stretch>
            </p:blipFill>
            <p:spPr>
              <a:xfrm>
                <a:off x="1677217" y="1317397"/>
                <a:ext cx="532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2" name="Ink 91">
                <a:extLst>
                  <a:ext uri="{FF2B5EF4-FFF2-40B4-BE49-F238E27FC236}">
                    <a16:creationId xmlns:a16="http://schemas.microsoft.com/office/drawing/2014/main" id="{1E55E476-30F3-B8C0-78E2-34797B41BCAA}"/>
                  </a:ext>
                </a:extLst>
              </p14:cNvPr>
              <p14:cNvContentPartPr/>
              <p14:nvPr/>
            </p14:nvContentPartPr>
            <p14:xfrm>
              <a:off x="2006977" y="1111477"/>
              <a:ext cx="17640" cy="12240"/>
            </p14:xfrm>
          </p:contentPart>
        </mc:Choice>
        <mc:Fallback>
          <p:pic>
            <p:nvPicPr>
              <p:cNvPr id="92" name="Ink 91">
                <a:extLst>
                  <a:ext uri="{FF2B5EF4-FFF2-40B4-BE49-F238E27FC236}">
                    <a16:creationId xmlns:a16="http://schemas.microsoft.com/office/drawing/2014/main" id="{1E55E476-30F3-B8C0-78E2-34797B41BCAA}"/>
                  </a:ext>
                </a:extLst>
              </p:cNvPr>
              <p:cNvPicPr/>
              <p:nvPr/>
            </p:nvPicPr>
            <p:blipFill>
              <a:blip r:embed="rId164"/>
              <a:stretch>
                <a:fillRect/>
              </a:stretch>
            </p:blipFill>
            <p:spPr>
              <a:xfrm>
                <a:off x="1988977" y="1093477"/>
                <a:ext cx="53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3" name="Ink 92">
                <a:extLst>
                  <a:ext uri="{FF2B5EF4-FFF2-40B4-BE49-F238E27FC236}">
                    <a16:creationId xmlns:a16="http://schemas.microsoft.com/office/drawing/2014/main" id="{7088FCEF-87DA-7749-AEEF-CC1068B56DA7}"/>
                  </a:ext>
                </a:extLst>
              </p14:cNvPr>
              <p14:cNvContentPartPr/>
              <p14:nvPr/>
            </p14:nvContentPartPr>
            <p14:xfrm>
              <a:off x="1884937" y="1086637"/>
              <a:ext cx="135360" cy="92880"/>
            </p14:xfrm>
          </p:contentPart>
        </mc:Choice>
        <mc:Fallback>
          <p:pic>
            <p:nvPicPr>
              <p:cNvPr id="93" name="Ink 92">
                <a:extLst>
                  <a:ext uri="{FF2B5EF4-FFF2-40B4-BE49-F238E27FC236}">
                    <a16:creationId xmlns:a16="http://schemas.microsoft.com/office/drawing/2014/main" id="{7088FCEF-87DA-7749-AEEF-CC1068B56DA7}"/>
                  </a:ext>
                </a:extLst>
              </p:cNvPr>
              <p:cNvPicPr/>
              <p:nvPr/>
            </p:nvPicPr>
            <p:blipFill>
              <a:blip r:embed="rId166"/>
              <a:stretch>
                <a:fillRect/>
              </a:stretch>
            </p:blipFill>
            <p:spPr>
              <a:xfrm>
                <a:off x="1866937" y="1068637"/>
                <a:ext cx="1710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4" name="Ink 93">
                <a:extLst>
                  <a:ext uri="{FF2B5EF4-FFF2-40B4-BE49-F238E27FC236}">
                    <a16:creationId xmlns:a16="http://schemas.microsoft.com/office/drawing/2014/main" id="{ACCBEAD8-D8CE-50F6-10FB-F5C0E496D2B9}"/>
                  </a:ext>
                </a:extLst>
              </p14:cNvPr>
              <p14:cNvContentPartPr/>
              <p14:nvPr/>
            </p14:nvContentPartPr>
            <p14:xfrm>
              <a:off x="1987537" y="968917"/>
              <a:ext cx="16200" cy="10800"/>
            </p14:xfrm>
          </p:contentPart>
        </mc:Choice>
        <mc:Fallback>
          <p:pic>
            <p:nvPicPr>
              <p:cNvPr id="94" name="Ink 93">
                <a:extLst>
                  <a:ext uri="{FF2B5EF4-FFF2-40B4-BE49-F238E27FC236}">
                    <a16:creationId xmlns:a16="http://schemas.microsoft.com/office/drawing/2014/main" id="{ACCBEAD8-D8CE-50F6-10FB-F5C0E496D2B9}"/>
                  </a:ext>
                </a:extLst>
              </p:cNvPr>
              <p:cNvPicPr/>
              <p:nvPr/>
            </p:nvPicPr>
            <p:blipFill>
              <a:blip r:embed="rId168"/>
              <a:stretch>
                <a:fillRect/>
              </a:stretch>
            </p:blipFill>
            <p:spPr>
              <a:xfrm>
                <a:off x="1969897" y="950917"/>
                <a:ext cx="518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5" name="Ink 94">
                <a:extLst>
                  <a:ext uri="{FF2B5EF4-FFF2-40B4-BE49-F238E27FC236}">
                    <a16:creationId xmlns:a16="http://schemas.microsoft.com/office/drawing/2014/main" id="{DACE182D-F51E-3601-AD56-DEADB387D472}"/>
                  </a:ext>
                </a:extLst>
              </p14:cNvPr>
              <p14:cNvContentPartPr/>
              <p14:nvPr/>
            </p14:nvContentPartPr>
            <p14:xfrm>
              <a:off x="988177" y="1212637"/>
              <a:ext cx="136440" cy="6840"/>
            </p14:xfrm>
          </p:contentPart>
        </mc:Choice>
        <mc:Fallback>
          <p:pic>
            <p:nvPicPr>
              <p:cNvPr id="95" name="Ink 94">
                <a:extLst>
                  <a:ext uri="{FF2B5EF4-FFF2-40B4-BE49-F238E27FC236}">
                    <a16:creationId xmlns:a16="http://schemas.microsoft.com/office/drawing/2014/main" id="{DACE182D-F51E-3601-AD56-DEADB387D472}"/>
                  </a:ext>
                </a:extLst>
              </p:cNvPr>
              <p:cNvPicPr/>
              <p:nvPr/>
            </p:nvPicPr>
            <p:blipFill>
              <a:blip r:embed="rId170"/>
              <a:stretch>
                <a:fillRect/>
              </a:stretch>
            </p:blipFill>
            <p:spPr>
              <a:xfrm>
                <a:off x="970177" y="1194637"/>
                <a:ext cx="172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6" name="Ink 95">
                <a:extLst>
                  <a:ext uri="{FF2B5EF4-FFF2-40B4-BE49-F238E27FC236}">
                    <a16:creationId xmlns:a16="http://schemas.microsoft.com/office/drawing/2014/main" id="{DD42118C-EFEE-83FF-7ABE-5CD0A251C7BA}"/>
                  </a:ext>
                </a:extLst>
              </p14:cNvPr>
              <p14:cNvContentPartPr/>
              <p14:nvPr/>
            </p14:nvContentPartPr>
            <p14:xfrm>
              <a:off x="1006177" y="1254757"/>
              <a:ext cx="105480" cy="12240"/>
            </p14:xfrm>
          </p:contentPart>
        </mc:Choice>
        <mc:Fallback>
          <p:pic>
            <p:nvPicPr>
              <p:cNvPr id="96" name="Ink 95">
                <a:extLst>
                  <a:ext uri="{FF2B5EF4-FFF2-40B4-BE49-F238E27FC236}">
                    <a16:creationId xmlns:a16="http://schemas.microsoft.com/office/drawing/2014/main" id="{DD42118C-EFEE-83FF-7ABE-5CD0A251C7BA}"/>
                  </a:ext>
                </a:extLst>
              </p:cNvPr>
              <p:cNvPicPr/>
              <p:nvPr/>
            </p:nvPicPr>
            <p:blipFill>
              <a:blip r:embed="rId172"/>
              <a:stretch>
                <a:fillRect/>
              </a:stretch>
            </p:blipFill>
            <p:spPr>
              <a:xfrm>
                <a:off x="988537" y="1237117"/>
                <a:ext cx="141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7" name="Ink 96">
                <a:extLst>
                  <a:ext uri="{FF2B5EF4-FFF2-40B4-BE49-F238E27FC236}">
                    <a16:creationId xmlns:a16="http://schemas.microsoft.com/office/drawing/2014/main" id="{C29B3B87-3595-1C3E-AD62-97429E2224E1}"/>
                  </a:ext>
                </a:extLst>
              </p14:cNvPr>
              <p14:cNvContentPartPr/>
              <p14:nvPr/>
            </p14:nvContentPartPr>
            <p14:xfrm>
              <a:off x="1076737" y="1276357"/>
              <a:ext cx="19440" cy="360"/>
            </p14:xfrm>
          </p:contentPart>
        </mc:Choice>
        <mc:Fallback>
          <p:pic>
            <p:nvPicPr>
              <p:cNvPr id="97" name="Ink 96">
                <a:extLst>
                  <a:ext uri="{FF2B5EF4-FFF2-40B4-BE49-F238E27FC236}">
                    <a16:creationId xmlns:a16="http://schemas.microsoft.com/office/drawing/2014/main" id="{C29B3B87-3595-1C3E-AD62-97429E2224E1}"/>
                  </a:ext>
                </a:extLst>
              </p:cNvPr>
              <p:cNvPicPr/>
              <p:nvPr/>
            </p:nvPicPr>
            <p:blipFill>
              <a:blip r:embed="rId174"/>
              <a:stretch>
                <a:fillRect/>
              </a:stretch>
            </p:blipFill>
            <p:spPr>
              <a:xfrm>
                <a:off x="1059097" y="1258717"/>
                <a:ext cx="55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98" name="Ink 97">
                <a:extLst>
                  <a:ext uri="{FF2B5EF4-FFF2-40B4-BE49-F238E27FC236}">
                    <a16:creationId xmlns:a16="http://schemas.microsoft.com/office/drawing/2014/main" id="{06287E99-8AEA-F417-BC9D-10290E682E45}"/>
                  </a:ext>
                </a:extLst>
              </p14:cNvPr>
              <p14:cNvContentPartPr/>
              <p14:nvPr/>
            </p14:nvContentPartPr>
            <p14:xfrm>
              <a:off x="1008337" y="1298317"/>
              <a:ext cx="65160" cy="11880"/>
            </p14:xfrm>
          </p:contentPart>
        </mc:Choice>
        <mc:Fallback>
          <p:pic>
            <p:nvPicPr>
              <p:cNvPr id="98" name="Ink 97">
                <a:extLst>
                  <a:ext uri="{FF2B5EF4-FFF2-40B4-BE49-F238E27FC236}">
                    <a16:creationId xmlns:a16="http://schemas.microsoft.com/office/drawing/2014/main" id="{06287E99-8AEA-F417-BC9D-10290E682E45}"/>
                  </a:ext>
                </a:extLst>
              </p:cNvPr>
              <p:cNvPicPr/>
              <p:nvPr/>
            </p:nvPicPr>
            <p:blipFill>
              <a:blip r:embed="rId176"/>
              <a:stretch>
                <a:fillRect/>
              </a:stretch>
            </p:blipFill>
            <p:spPr>
              <a:xfrm>
                <a:off x="990697" y="1280677"/>
                <a:ext cx="100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99" name="Ink 98">
                <a:extLst>
                  <a:ext uri="{FF2B5EF4-FFF2-40B4-BE49-F238E27FC236}">
                    <a16:creationId xmlns:a16="http://schemas.microsoft.com/office/drawing/2014/main" id="{C7CD1A30-80D5-7BD9-4777-59723FE1ABF3}"/>
                  </a:ext>
                </a:extLst>
              </p14:cNvPr>
              <p14:cNvContentPartPr/>
              <p14:nvPr/>
            </p14:nvContentPartPr>
            <p14:xfrm>
              <a:off x="982057" y="1315597"/>
              <a:ext cx="113760" cy="79560"/>
            </p14:xfrm>
          </p:contentPart>
        </mc:Choice>
        <mc:Fallback>
          <p:pic>
            <p:nvPicPr>
              <p:cNvPr id="99" name="Ink 98">
                <a:extLst>
                  <a:ext uri="{FF2B5EF4-FFF2-40B4-BE49-F238E27FC236}">
                    <a16:creationId xmlns:a16="http://schemas.microsoft.com/office/drawing/2014/main" id="{C7CD1A30-80D5-7BD9-4777-59723FE1ABF3}"/>
                  </a:ext>
                </a:extLst>
              </p:cNvPr>
              <p:cNvPicPr/>
              <p:nvPr/>
            </p:nvPicPr>
            <p:blipFill>
              <a:blip r:embed="rId178"/>
              <a:stretch>
                <a:fillRect/>
              </a:stretch>
            </p:blipFill>
            <p:spPr>
              <a:xfrm>
                <a:off x="964417" y="1297597"/>
                <a:ext cx="149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0" name="Ink 99">
                <a:extLst>
                  <a:ext uri="{FF2B5EF4-FFF2-40B4-BE49-F238E27FC236}">
                    <a16:creationId xmlns:a16="http://schemas.microsoft.com/office/drawing/2014/main" id="{ADA556BC-6A90-B120-43A8-26A4BCCB9251}"/>
                  </a:ext>
                </a:extLst>
              </p14:cNvPr>
              <p14:cNvContentPartPr/>
              <p14:nvPr/>
            </p14:nvContentPartPr>
            <p14:xfrm>
              <a:off x="1321177" y="1212277"/>
              <a:ext cx="104400" cy="12240"/>
            </p14:xfrm>
          </p:contentPart>
        </mc:Choice>
        <mc:Fallback>
          <p:pic>
            <p:nvPicPr>
              <p:cNvPr id="100" name="Ink 99">
                <a:extLst>
                  <a:ext uri="{FF2B5EF4-FFF2-40B4-BE49-F238E27FC236}">
                    <a16:creationId xmlns:a16="http://schemas.microsoft.com/office/drawing/2014/main" id="{ADA556BC-6A90-B120-43A8-26A4BCCB9251}"/>
                  </a:ext>
                </a:extLst>
              </p:cNvPr>
              <p:cNvPicPr/>
              <p:nvPr/>
            </p:nvPicPr>
            <p:blipFill>
              <a:blip r:embed="rId180"/>
              <a:stretch>
                <a:fillRect/>
              </a:stretch>
            </p:blipFill>
            <p:spPr>
              <a:xfrm>
                <a:off x="1303537" y="1194277"/>
                <a:ext cx="140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1" name="Ink 100">
                <a:extLst>
                  <a:ext uri="{FF2B5EF4-FFF2-40B4-BE49-F238E27FC236}">
                    <a16:creationId xmlns:a16="http://schemas.microsoft.com/office/drawing/2014/main" id="{9C9B16F3-C079-4820-5621-0E592B3BC56F}"/>
                  </a:ext>
                </a:extLst>
              </p14:cNvPr>
              <p14:cNvContentPartPr/>
              <p14:nvPr/>
            </p14:nvContentPartPr>
            <p14:xfrm>
              <a:off x="1201297" y="1236757"/>
              <a:ext cx="254880" cy="23040"/>
            </p14:xfrm>
          </p:contentPart>
        </mc:Choice>
        <mc:Fallback>
          <p:pic>
            <p:nvPicPr>
              <p:cNvPr id="101" name="Ink 100">
                <a:extLst>
                  <a:ext uri="{FF2B5EF4-FFF2-40B4-BE49-F238E27FC236}">
                    <a16:creationId xmlns:a16="http://schemas.microsoft.com/office/drawing/2014/main" id="{9C9B16F3-C079-4820-5621-0E592B3BC56F}"/>
                  </a:ext>
                </a:extLst>
              </p:cNvPr>
              <p:cNvPicPr/>
              <p:nvPr/>
            </p:nvPicPr>
            <p:blipFill>
              <a:blip r:embed="rId182"/>
              <a:stretch>
                <a:fillRect/>
              </a:stretch>
            </p:blipFill>
            <p:spPr>
              <a:xfrm>
                <a:off x="1183657" y="1218757"/>
                <a:ext cx="290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2" name="Ink 101">
                <a:extLst>
                  <a:ext uri="{FF2B5EF4-FFF2-40B4-BE49-F238E27FC236}">
                    <a16:creationId xmlns:a16="http://schemas.microsoft.com/office/drawing/2014/main" id="{77C065A6-537D-A9C1-62E7-1D70FD8AC361}"/>
                  </a:ext>
                </a:extLst>
              </p14:cNvPr>
              <p14:cNvContentPartPr/>
              <p14:nvPr/>
            </p14:nvContentPartPr>
            <p14:xfrm>
              <a:off x="1345297" y="1275637"/>
              <a:ext cx="125640" cy="33120"/>
            </p14:xfrm>
          </p:contentPart>
        </mc:Choice>
        <mc:Fallback>
          <p:pic>
            <p:nvPicPr>
              <p:cNvPr id="102" name="Ink 101">
                <a:extLst>
                  <a:ext uri="{FF2B5EF4-FFF2-40B4-BE49-F238E27FC236}">
                    <a16:creationId xmlns:a16="http://schemas.microsoft.com/office/drawing/2014/main" id="{77C065A6-537D-A9C1-62E7-1D70FD8AC361}"/>
                  </a:ext>
                </a:extLst>
              </p:cNvPr>
              <p:cNvPicPr/>
              <p:nvPr/>
            </p:nvPicPr>
            <p:blipFill>
              <a:blip r:embed="rId184"/>
              <a:stretch>
                <a:fillRect/>
              </a:stretch>
            </p:blipFill>
            <p:spPr>
              <a:xfrm>
                <a:off x="1327657" y="1257997"/>
                <a:ext cx="1612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3" name="Ink 102">
                <a:extLst>
                  <a:ext uri="{FF2B5EF4-FFF2-40B4-BE49-F238E27FC236}">
                    <a16:creationId xmlns:a16="http://schemas.microsoft.com/office/drawing/2014/main" id="{5351B753-4A39-FA09-ACF9-9F7DFCFD1617}"/>
                  </a:ext>
                </a:extLst>
              </p14:cNvPr>
              <p14:cNvContentPartPr/>
              <p14:nvPr/>
            </p14:nvContentPartPr>
            <p14:xfrm>
              <a:off x="1418017" y="1301197"/>
              <a:ext cx="33840" cy="16920"/>
            </p14:xfrm>
          </p:contentPart>
        </mc:Choice>
        <mc:Fallback>
          <p:pic>
            <p:nvPicPr>
              <p:cNvPr id="103" name="Ink 102">
                <a:extLst>
                  <a:ext uri="{FF2B5EF4-FFF2-40B4-BE49-F238E27FC236}">
                    <a16:creationId xmlns:a16="http://schemas.microsoft.com/office/drawing/2014/main" id="{5351B753-4A39-FA09-ACF9-9F7DFCFD1617}"/>
                  </a:ext>
                </a:extLst>
              </p:cNvPr>
              <p:cNvPicPr/>
              <p:nvPr/>
            </p:nvPicPr>
            <p:blipFill>
              <a:blip r:embed="rId186"/>
              <a:stretch>
                <a:fillRect/>
              </a:stretch>
            </p:blipFill>
            <p:spPr>
              <a:xfrm>
                <a:off x="1400377" y="1283557"/>
                <a:ext cx="69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4" name="Ink 103">
                <a:extLst>
                  <a:ext uri="{FF2B5EF4-FFF2-40B4-BE49-F238E27FC236}">
                    <a16:creationId xmlns:a16="http://schemas.microsoft.com/office/drawing/2014/main" id="{686D33DD-1959-529A-6A7E-A4EF0F52D14E}"/>
                  </a:ext>
                </a:extLst>
              </p14:cNvPr>
              <p14:cNvContentPartPr/>
              <p14:nvPr/>
            </p14:nvContentPartPr>
            <p14:xfrm>
              <a:off x="1307137" y="1372117"/>
              <a:ext cx="48960" cy="6840"/>
            </p14:xfrm>
          </p:contentPart>
        </mc:Choice>
        <mc:Fallback>
          <p:pic>
            <p:nvPicPr>
              <p:cNvPr id="104" name="Ink 103">
                <a:extLst>
                  <a:ext uri="{FF2B5EF4-FFF2-40B4-BE49-F238E27FC236}">
                    <a16:creationId xmlns:a16="http://schemas.microsoft.com/office/drawing/2014/main" id="{686D33DD-1959-529A-6A7E-A4EF0F52D14E}"/>
                  </a:ext>
                </a:extLst>
              </p:cNvPr>
              <p:cNvPicPr/>
              <p:nvPr/>
            </p:nvPicPr>
            <p:blipFill>
              <a:blip r:embed="rId188"/>
              <a:stretch>
                <a:fillRect/>
              </a:stretch>
            </p:blipFill>
            <p:spPr>
              <a:xfrm>
                <a:off x="1289137" y="1354477"/>
                <a:ext cx="84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5" name="Ink 104">
                <a:extLst>
                  <a:ext uri="{FF2B5EF4-FFF2-40B4-BE49-F238E27FC236}">
                    <a16:creationId xmlns:a16="http://schemas.microsoft.com/office/drawing/2014/main" id="{880A0397-FA5C-A84F-3490-6EFEFFE40ADA}"/>
                  </a:ext>
                </a:extLst>
              </p14:cNvPr>
              <p14:cNvContentPartPr/>
              <p14:nvPr/>
            </p14:nvContentPartPr>
            <p14:xfrm>
              <a:off x="1387777" y="1350517"/>
              <a:ext cx="90000" cy="4680"/>
            </p14:xfrm>
          </p:contentPart>
        </mc:Choice>
        <mc:Fallback>
          <p:pic>
            <p:nvPicPr>
              <p:cNvPr id="105" name="Ink 104">
                <a:extLst>
                  <a:ext uri="{FF2B5EF4-FFF2-40B4-BE49-F238E27FC236}">
                    <a16:creationId xmlns:a16="http://schemas.microsoft.com/office/drawing/2014/main" id="{880A0397-FA5C-A84F-3490-6EFEFFE40ADA}"/>
                  </a:ext>
                </a:extLst>
              </p:cNvPr>
              <p:cNvPicPr/>
              <p:nvPr/>
            </p:nvPicPr>
            <p:blipFill>
              <a:blip r:embed="rId190"/>
              <a:stretch>
                <a:fillRect/>
              </a:stretch>
            </p:blipFill>
            <p:spPr>
              <a:xfrm>
                <a:off x="1369777" y="1332877"/>
                <a:ext cx="1256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6" name="Ink 105">
                <a:extLst>
                  <a:ext uri="{FF2B5EF4-FFF2-40B4-BE49-F238E27FC236}">
                    <a16:creationId xmlns:a16="http://schemas.microsoft.com/office/drawing/2014/main" id="{DE1AAB50-9F37-60D5-FAB6-BC92D2C75F92}"/>
                  </a:ext>
                </a:extLst>
              </p14:cNvPr>
              <p14:cNvContentPartPr/>
              <p14:nvPr/>
            </p14:nvContentPartPr>
            <p14:xfrm>
              <a:off x="1358977" y="1398757"/>
              <a:ext cx="117360" cy="14040"/>
            </p14:xfrm>
          </p:contentPart>
        </mc:Choice>
        <mc:Fallback>
          <p:pic>
            <p:nvPicPr>
              <p:cNvPr id="106" name="Ink 105">
                <a:extLst>
                  <a:ext uri="{FF2B5EF4-FFF2-40B4-BE49-F238E27FC236}">
                    <a16:creationId xmlns:a16="http://schemas.microsoft.com/office/drawing/2014/main" id="{DE1AAB50-9F37-60D5-FAB6-BC92D2C75F92}"/>
                  </a:ext>
                </a:extLst>
              </p:cNvPr>
              <p:cNvPicPr/>
              <p:nvPr/>
            </p:nvPicPr>
            <p:blipFill>
              <a:blip r:embed="rId192"/>
              <a:stretch>
                <a:fillRect/>
              </a:stretch>
            </p:blipFill>
            <p:spPr>
              <a:xfrm>
                <a:off x="1340977" y="1381117"/>
                <a:ext cx="1530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7" name="Ink 106">
                <a:extLst>
                  <a:ext uri="{FF2B5EF4-FFF2-40B4-BE49-F238E27FC236}">
                    <a16:creationId xmlns:a16="http://schemas.microsoft.com/office/drawing/2014/main" id="{7D4F7D7D-0B73-17F9-20DF-CB713039D8D7}"/>
                  </a:ext>
                </a:extLst>
              </p14:cNvPr>
              <p14:cNvContentPartPr/>
              <p14:nvPr/>
            </p14:nvContentPartPr>
            <p14:xfrm>
              <a:off x="1533577" y="1473997"/>
              <a:ext cx="542160" cy="295920"/>
            </p14:xfrm>
          </p:contentPart>
        </mc:Choice>
        <mc:Fallback>
          <p:pic>
            <p:nvPicPr>
              <p:cNvPr id="107" name="Ink 106">
                <a:extLst>
                  <a:ext uri="{FF2B5EF4-FFF2-40B4-BE49-F238E27FC236}">
                    <a16:creationId xmlns:a16="http://schemas.microsoft.com/office/drawing/2014/main" id="{7D4F7D7D-0B73-17F9-20DF-CB713039D8D7}"/>
                  </a:ext>
                </a:extLst>
              </p:cNvPr>
              <p:cNvPicPr/>
              <p:nvPr/>
            </p:nvPicPr>
            <p:blipFill>
              <a:blip r:embed="rId52"/>
              <a:stretch>
                <a:fillRect/>
              </a:stretch>
            </p:blipFill>
            <p:spPr>
              <a:xfrm>
                <a:off x="1515577" y="1455997"/>
                <a:ext cx="5778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8" name="Ink 107">
                <a:extLst>
                  <a:ext uri="{FF2B5EF4-FFF2-40B4-BE49-F238E27FC236}">
                    <a16:creationId xmlns:a16="http://schemas.microsoft.com/office/drawing/2014/main" id="{B83E366B-4345-A816-9F5E-8EA41C49A510}"/>
                  </a:ext>
                </a:extLst>
              </p14:cNvPr>
              <p14:cNvContentPartPr/>
              <p14:nvPr/>
            </p14:nvContentPartPr>
            <p14:xfrm>
              <a:off x="1969177" y="1170517"/>
              <a:ext cx="141480" cy="101520"/>
            </p14:xfrm>
          </p:contentPart>
        </mc:Choice>
        <mc:Fallback>
          <p:pic>
            <p:nvPicPr>
              <p:cNvPr id="108" name="Ink 107">
                <a:extLst>
                  <a:ext uri="{FF2B5EF4-FFF2-40B4-BE49-F238E27FC236}">
                    <a16:creationId xmlns:a16="http://schemas.microsoft.com/office/drawing/2014/main" id="{B83E366B-4345-A816-9F5E-8EA41C49A510}"/>
                  </a:ext>
                </a:extLst>
              </p:cNvPr>
              <p:cNvPicPr/>
              <p:nvPr/>
            </p:nvPicPr>
            <p:blipFill>
              <a:blip r:embed="rId195"/>
              <a:stretch>
                <a:fillRect/>
              </a:stretch>
            </p:blipFill>
            <p:spPr>
              <a:xfrm>
                <a:off x="1951537" y="1152517"/>
                <a:ext cx="177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9" name="Ink 108">
                <a:extLst>
                  <a:ext uri="{FF2B5EF4-FFF2-40B4-BE49-F238E27FC236}">
                    <a16:creationId xmlns:a16="http://schemas.microsoft.com/office/drawing/2014/main" id="{0D939847-F292-F877-4E66-B9FC7DBCDD37}"/>
                  </a:ext>
                </a:extLst>
              </p14:cNvPr>
              <p14:cNvContentPartPr/>
              <p14:nvPr/>
            </p14:nvContentPartPr>
            <p14:xfrm>
              <a:off x="1976017" y="1255477"/>
              <a:ext cx="81720" cy="41760"/>
            </p14:xfrm>
          </p:contentPart>
        </mc:Choice>
        <mc:Fallback>
          <p:pic>
            <p:nvPicPr>
              <p:cNvPr id="109" name="Ink 108">
                <a:extLst>
                  <a:ext uri="{FF2B5EF4-FFF2-40B4-BE49-F238E27FC236}">
                    <a16:creationId xmlns:a16="http://schemas.microsoft.com/office/drawing/2014/main" id="{0D939847-F292-F877-4E66-B9FC7DBCDD37}"/>
                  </a:ext>
                </a:extLst>
              </p:cNvPr>
              <p:cNvPicPr/>
              <p:nvPr/>
            </p:nvPicPr>
            <p:blipFill>
              <a:blip r:embed="rId197"/>
              <a:stretch>
                <a:fillRect/>
              </a:stretch>
            </p:blipFill>
            <p:spPr>
              <a:xfrm>
                <a:off x="1958377" y="1237477"/>
                <a:ext cx="1173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0" name="Ink 109">
                <a:extLst>
                  <a:ext uri="{FF2B5EF4-FFF2-40B4-BE49-F238E27FC236}">
                    <a16:creationId xmlns:a16="http://schemas.microsoft.com/office/drawing/2014/main" id="{B4DB5F63-59A6-5C96-0E07-E4C546D24274}"/>
                  </a:ext>
                </a:extLst>
              </p14:cNvPr>
              <p14:cNvContentPartPr/>
              <p14:nvPr/>
            </p14:nvContentPartPr>
            <p14:xfrm>
              <a:off x="1980337" y="1301557"/>
              <a:ext cx="111240" cy="54360"/>
            </p14:xfrm>
          </p:contentPart>
        </mc:Choice>
        <mc:Fallback>
          <p:pic>
            <p:nvPicPr>
              <p:cNvPr id="110" name="Ink 109">
                <a:extLst>
                  <a:ext uri="{FF2B5EF4-FFF2-40B4-BE49-F238E27FC236}">
                    <a16:creationId xmlns:a16="http://schemas.microsoft.com/office/drawing/2014/main" id="{B4DB5F63-59A6-5C96-0E07-E4C546D24274}"/>
                  </a:ext>
                </a:extLst>
              </p:cNvPr>
              <p:cNvPicPr/>
              <p:nvPr/>
            </p:nvPicPr>
            <p:blipFill>
              <a:blip r:embed="rId199"/>
              <a:stretch>
                <a:fillRect/>
              </a:stretch>
            </p:blipFill>
            <p:spPr>
              <a:xfrm>
                <a:off x="1962337" y="1283557"/>
                <a:ext cx="1468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1" name="Ink 110">
                <a:extLst>
                  <a:ext uri="{FF2B5EF4-FFF2-40B4-BE49-F238E27FC236}">
                    <a16:creationId xmlns:a16="http://schemas.microsoft.com/office/drawing/2014/main" id="{501C06CA-81B4-F71F-F688-B08A2E6C765E}"/>
                  </a:ext>
                </a:extLst>
              </p14:cNvPr>
              <p14:cNvContentPartPr/>
              <p14:nvPr/>
            </p14:nvContentPartPr>
            <p14:xfrm>
              <a:off x="1974937" y="1332517"/>
              <a:ext cx="87480" cy="64800"/>
            </p14:xfrm>
          </p:contentPart>
        </mc:Choice>
        <mc:Fallback>
          <p:pic>
            <p:nvPicPr>
              <p:cNvPr id="111" name="Ink 110">
                <a:extLst>
                  <a:ext uri="{FF2B5EF4-FFF2-40B4-BE49-F238E27FC236}">
                    <a16:creationId xmlns:a16="http://schemas.microsoft.com/office/drawing/2014/main" id="{501C06CA-81B4-F71F-F688-B08A2E6C765E}"/>
                  </a:ext>
                </a:extLst>
              </p:cNvPr>
              <p:cNvPicPr/>
              <p:nvPr/>
            </p:nvPicPr>
            <p:blipFill>
              <a:blip r:embed="rId201"/>
              <a:stretch>
                <a:fillRect/>
              </a:stretch>
            </p:blipFill>
            <p:spPr>
              <a:xfrm>
                <a:off x="1956937" y="1314517"/>
                <a:ext cx="123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2" name="Ink 111">
                <a:extLst>
                  <a:ext uri="{FF2B5EF4-FFF2-40B4-BE49-F238E27FC236}">
                    <a16:creationId xmlns:a16="http://schemas.microsoft.com/office/drawing/2014/main" id="{3813B80B-C852-BEC4-B05E-ECD93B321846}"/>
                  </a:ext>
                </a:extLst>
              </p14:cNvPr>
              <p14:cNvContentPartPr/>
              <p14:nvPr/>
            </p14:nvContentPartPr>
            <p14:xfrm>
              <a:off x="1987177" y="1386877"/>
              <a:ext cx="41040" cy="32040"/>
            </p14:xfrm>
          </p:contentPart>
        </mc:Choice>
        <mc:Fallback>
          <p:pic>
            <p:nvPicPr>
              <p:cNvPr id="112" name="Ink 111">
                <a:extLst>
                  <a:ext uri="{FF2B5EF4-FFF2-40B4-BE49-F238E27FC236}">
                    <a16:creationId xmlns:a16="http://schemas.microsoft.com/office/drawing/2014/main" id="{3813B80B-C852-BEC4-B05E-ECD93B321846}"/>
                  </a:ext>
                </a:extLst>
              </p:cNvPr>
              <p:cNvPicPr/>
              <p:nvPr/>
            </p:nvPicPr>
            <p:blipFill>
              <a:blip r:embed="rId203"/>
              <a:stretch>
                <a:fillRect/>
              </a:stretch>
            </p:blipFill>
            <p:spPr>
              <a:xfrm>
                <a:off x="1969537" y="1368877"/>
                <a:ext cx="766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3" name="Ink 112">
                <a:extLst>
                  <a:ext uri="{FF2B5EF4-FFF2-40B4-BE49-F238E27FC236}">
                    <a16:creationId xmlns:a16="http://schemas.microsoft.com/office/drawing/2014/main" id="{5F13914E-7AAD-6064-AE17-AF5D2F56503D}"/>
                  </a:ext>
                </a:extLst>
              </p14:cNvPr>
              <p14:cNvContentPartPr/>
              <p14:nvPr/>
            </p14:nvContentPartPr>
            <p14:xfrm>
              <a:off x="2000497" y="1400917"/>
              <a:ext cx="72360" cy="96480"/>
            </p14:xfrm>
          </p:contentPart>
        </mc:Choice>
        <mc:Fallback>
          <p:pic>
            <p:nvPicPr>
              <p:cNvPr id="113" name="Ink 112">
                <a:extLst>
                  <a:ext uri="{FF2B5EF4-FFF2-40B4-BE49-F238E27FC236}">
                    <a16:creationId xmlns:a16="http://schemas.microsoft.com/office/drawing/2014/main" id="{5F13914E-7AAD-6064-AE17-AF5D2F56503D}"/>
                  </a:ext>
                </a:extLst>
              </p:cNvPr>
              <p:cNvPicPr/>
              <p:nvPr/>
            </p:nvPicPr>
            <p:blipFill>
              <a:blip r:embed="rId205"/>
              <a:stretch>
                <a:fillRect/>
              </a:stretch>
            </p:blipFill>
            <p:spPr>
              <a:xfrm>
                <a:off x="1982497" y="1383277"/>
                <a:ext cx="1080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4" name="Ink 113">
                <a:extLst>
                  <a:ext uri="{FF2B5EF4-FFF2-40B4-BE49-F238E27FC236}">
                    <a16:creationId xmlns:a16="http://schemas.microsoft.com/office/drawing/2014/main" id="{426DFCA3-3220-B858-C26B-60DE11D40B9F}"/>
                  </a:ext>
                </a:extLst>
              </p14:cNvPr>
              <p14:cNvContentPartPr/>
              <p14:nvPr/>
            </p14:nvContentPartPr>
            <p14:xfrm>
              <a:off x="1454377" y="1500997"/>
              <a:ext cx="81000" cy="14760"/>
            </p14:xfrm>
          </p:contentPart>
        </mc:Choice>
        <mc:Fallback>
          <p:pic>
            <p:nvPicPr>
              <p:cNvPr id="114" name="Ink 113">
                <a:extLst>
                  <a:ext uri="{FF2B5EF4-FFF2-40B4-BE49-F238E27FC236}">
                    <a16:creationId xmlns:a16="http://schemas.microsoft.com/office/drawing/2014/main" id="{426DFCA3-3220-B858-C26B-60DE11D40B9F}"/>
                  </a:ext>
                </a:extLst>
              </p:cNvPr>
              <p:cNvPicPr/>
              <p:nvPr/>
            </p:nvPicPr>
            <p:blipFill>
              <a:blip r:embed="rId207"/>
              <a:stretch>
                <a:fillRect/>
              </a:stretch>
            </p:blipFill>
            <p:spPr>
              <a:xfrm>
                <a:off x="1436737" y="1483357"/>
                <a:ext cx="116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5" name="Ink 114">
                <a:extLst>
                  <a:ext uri="{FF2B5EF4-FFF2-40B4-BE49-F238E27FC236}">
                    <a16:creationId xmlns:a16="http://schemas.microsoft.com/office/drawing/2014/main" id="{671FC015-07D5-34CA-5419-640B45F188BD}"/>
                  </a:ext>
                </a:extLst>
              </p14:cNvPr>
              <p14:cNvContentPartPr/>
              <p14:nvPr/>
            </p14:nvContentPartPr>
            <p14:xfrm>
              <a:off x="1489657" y="1479037"/>
              <a:ext cx="135720" cy="97560"/>
            </p14:xfrm>
          </p:contentPart>
        </mc:Choice>
        <mc:Fallback>
          <p:pic>
            <p:nvPicPr>
              <p:cNvPr id="115" name="Ink 114">
                <a:extLst>
                  <a:ext uri="{FF2B5EF4-FFF2-40B4-BE49-F238E27FC236}">
                    <a16:creationId xmlns:a16="http://schemas.microsoft.com/office/drawing/2014/main" id="{671FC015-07D5-34CA-5419-640B45F188BD}"/>
                  </a:ext>
                </a:extLst>
              </p:cNvPr>
              <p:cNvPicPr/>
              <p:nvPr/>
            </p:nvPicPr>
            <p:blipFill>
              <a:blip r:embed="rId209"/>
              <a:stretch>
                <a:fillRect/>
              </a:stretch>
            </p:blipFill>
            <p:spPr>
              <a:xfrm>
                <a:off x="1472017" y="1461037"/>
                <a:ext cx="1713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6" name="Ink 115">
                <a:extLst>
                  <a:ext uri="{FF2B5EF4-FFF2-40B4-BE49-F238E27FC236}">
                    <a16:creationId xmlns:a16="http://schemas.microsoft.com/office/drawing/2014/main" id="{369E4522-1817-D604-1ECF-ABB390CA7076}"/>
                  </a:ext>
                </a:extLst>
              </p14:cNvPr>
              <p14:cNvContentPartPr/>
              <p14:nvPr/>
            </p14:nvContentPartPr>
            <p14:xfrm>
              <a:off x="1497217" y="1583797"/>
              <a:ext cx="55440" cy="18720"/>
            </p14:xfrm>
          </p:contentPart>
        </mc:Choice>
        <mc:Fallback>
          <p:pic>
            <p:nvPicPr>
              <p:cNvPr id="116" name="Ink 115">
                <a:extLst>
                  <a:ext uri="{FF2B5EF4-FFF2-40B4-BE49-F238E27FC236}">
                    <a16:creationId xmlns:a16="http://schemas.microsoft.com/office/drawing/2014/main" id="{369E4522-1817-D604-1ECF-ABB390CA7076}"/>
                  </a:ext>
                </a:extLst>
              </p:cNvPr>
              <p:cNvPicPr/>
              <p:nvPr/>
            </p:nvPicPr>
            <p:blipFill>
              <a:blip r:embed="rId211"/>
              <a:stretch>
                <a:fillRect/>
              </a:stretch>
            </p:blipFill>
            <p:spPr>
              <a:xfrm>
                <a:off x="1479217" y="1565797"/>
                <a:ext cx="910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7" name="Ink 116">
                <a:extLst>
                  <a:ext uri="{FF2B5EF4-FFF2-40B4-BE49-F238E27FC236}">
                    <a16:creationId xmlns:a16="http://schemas.microsoft.com/office/drawing/2014/main" id="{35413C13-FAB1-29FE-6723-2BA631AA012D}"/>
                  </a:ext>
                </a:extLst>
              </p14:cNvPr>
              <p14:cNvContentPartPr/>
              <p14:nvPr/>
            </p14:nvContentPartPr>
            <p14:xfrm>
              <a:off x="1515217" y="1619077"/>
              <a:ext cx="28080" cy="12240"/>
            </p14:xfrm>
          </p:contentPart>
        </mc:Choice>
        <mc:Fallback>
          <p:pic>
            <p:nvPicPr>
              <p:cNvPr id="117" name="Ink 116">
                <a:extLst>
                  <a:ext uri="{FF2B5EF4-FFF2-40B4-BE49-F238E27FC236}">
                    <a16:creationId xmlns:a16="http://schemas.microsoft.com/office/drawing/2014/main" id="{35413C13-FAB1-29FE-6723-2BA631AA012D}"/>
                  </a:ext>
                </a:extLst>
              </p:cNvPr>
              <p:cNvPicPr/>
              <p:nvPr/>
            </p:nvPicPr>
            <p:blipFill>
              <a:blip r:embed="rId213"/>
              <a:stretch>
                <a:fillRect/>
              </a:stretch>
            </p:blipFill>
            <p:spPr>
              <a:xfrm>
                <a:off x="1497217" y="1601437"/>
                <a:ext cx="63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8" name="Ink 117">
                <a:extLst>
                  <a:ext uri="{FF2B5EF4-FFF2-40B4-BE49-F238E27FC236}">
                    <a16:creationId xmlns:a16="http://schemas.microsoft.com/office/drawing/2014/main" id="{B3A57081-CC5F-6B32-8104-1B986AB87215}"/>
                  </a:ext>
                </a:extLst>
              </p14:cNvPr>
              <p14:cNvContentPartPr/>
              <p14:nvPr/>
            </p14:nvContentPartPr>
            <p14:xfrm>
              <a:off x="1515217" y="1624837"/>
              <a:ext cx="66600" cy="37800"/>
            </p14:xfrm>
          </p:contentPart>
        </mc:Choice>
        <mc:Fallback>
          <p:pic>
            <p:nvPicPr>
              <p:cNvPr id="118" name="Ink 117">
                <a:extLst>
                  <a:ext uri="{FF2B5EF4-FFF2-40B4-BE49-F238E27FC236}">
                    <a16:creationId xmlns:a16="http://schemas.microsoft.com/office/drawing/2014/main" id="{B3A57081-CC5F-6B32-8104-1B986AB87215}"/>
                  </a:ext>
                </a:extLst>
              </p:cNvPr>
              <p:cNvPicPr/>
              <p:nvPr/>
            </p:nvPicPr>
            <p:blipFill>
              <a:blip r:embed="rId215"/>
              <a:stretch>
                <a:fillRect/>
              </a:stretch>
            </p:blipFill>
            <p:spPr>
              <a:xfrm>
                <a:off x="1497217" y="1607197"/>
                <a:ext cx="1022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9" name="Ink 118">
                <a:extLst>
                  <a:ext uri="{FF2B5EF4-FFF2-40B4-BE49-F238E27FC236}">
                    <a16:creationId xmlns:a16="http://schemas.microsoft.com/office/drawing/2014/main" id="{6EA534C4-CCA9-F3A5-B16F-5C6B054BDFB6}"/>
                  </a:ext>
                </a:extLst>
              </p14:cNvPr>
              <p14:cNvContentPartPr/>
              <p14:nvPr/>
            </p14:nvContentPartPr>
            <p14:xfrm>
              <a:off x="1506217" y="1662997"/>
              <a:ext cx="51840" cy="96120"/>
            </p14:xfrm>
          </p:contentPart>
        </mc:Choice>
        <mc:Fallback>
          <p:pic>
            <p:nvPicPr>
              <p:cNvPr id="119" name="Ink 118">
                <a:extLst>
                  <a:ext uri="{FF2B5EF4-FFF2-40B4-BE49-F238E27FC236}">
                    <a16:creationId xmlns:a16="http://schemas.microsoft.com/office/drawing/2014/main" id="{6EA534C4-CCA9-F3A5-B16F-5C6B054BDFB6}"/>
                  </a:ext>
                </a:extLst>
              </p:cNvPr>
              <p:cNvPicPr/>
              <p:nvPr/>
            </p:nvPicPr>
            <p:blipFill>
              <a:blip r:embed="rId217"/>
              <a:stretch>
                <a:fillRect/>
              </a:stretch>
            </p:blipFill>
            <p:spPr>
              <a:xfrm>
                <a:off x="1488577" y="1644997"/>
                <a:ext cx="87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0" name="Ink 119">
                <a:extLst>
                  <a:ext uri="{FF2B5EF4-FFF2-40B4-BE49-F238E27FC236}">
                    <a16:creationId xmlns:a16="http://schemas.microsoft.com/office/drawing/2014/main" id="{C09705CF-C938-2312-CDB9-9C4142F03544}"/>
                  </a:ext>
                </a:extLst>
              </p14:cNvPr>
              <p14:cNvContentPartPr/>
              <p14:nvPr/>
            </p14:nvContentPartPr>
            <p14:xfrm>
              <a:off x="1636177" y="1381117"/>
              <a:ext cx="253800" cy="93600"/>
            </p14:xfrm>
          </p:contentPart>
        </mc:Choice>
        <mc:Fallback>
          <p:pic>
            <p:nvPicPr>
              <p:cNvPr id="120" name="Ink 119">
                <a:extLst>
                  <a:ext uri="{FF2B5EF4-FFF2-40B4-BE49-F238E27FC236}">
                    <a16:creationId xmlns:a16="http://schemas.microsoft.com/office/drawing/2014/main" id="{C09705CF-C938-2312-CDB9-9C4142F03544}"/>
                  </a:ext>
                </a:extLst>
              </p:cNvPr>
              <p:cNvPicPr/>
              <p:nvPr/>
            </p:nvPicPr>
            <p:blipFill>
              <a:blip r:embed="rId219"/>
              <a:stretch>
                <a:fillRect/>
              </a:stretch>
            </p:blipFill>
            <p:spPr>
              <a:xfrm>
                <a:off x="1618177" y="1363117"/>
                <a:ext cx="289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1" name="Ink 120">
                <a:extLst>
                  <a:ext uri="{FF2B5EF4-FFF2-40B4-BE49-F238E27FC236}">
                    <a16:creationId xmlns:a16="http://schemas.microsoft.com/office/drawing/2014/main" id="{A5C90E0F-D3A2-7B43-ABAF-FBA1619B0BE0}"/>
                  </a:ext>
                </a:extLst>
              </p14:cNvPr>
              <p14:cNvContentPartPr/>
              <p14:nvPr/>
            </p14:nvContentPartPr>
            <p14:xfrm>
              <a:off x="1666777" y="1488757"/>
              <a:ext cx="91080" cy="36360"/>
            </p14:xfrm>
          </p:contentPart>
        </mc:Choice>
        <mc:Fallback>
          <p:pic>
            <p:nvPicPr>
              <p:cNvPr id="121" name="Ink 120">
                <a:extLst>
                  <a:ext uri="{FF2B5EF4-FFF2-40B4-BE49-F238E27FC236}">
                    <a16:creationId xmlns:a16="http://schemas.microsoft.com/office/drawing/2014/main" id="{A5C90E0F-D3A2-7B43-ABAF-FBA1619B0BE0}"/>
                  </a:ext>
                </a:extLst>
              </p:cNvPr>
              <p:cNvPicPr/>
              <p:nvPr/>
            </p:nvPicPr>
            <p:blipFill>
              <a:blip r:embed="rId221"/>
              <a:stretch>
                <a:fillRect/>
              </a:stretch>
            </p:blipFill>
            <p:spPr>
              <a:xfrm>
                <a:off x="1649137" y="1470757"/>
                <a:ext cx="126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2" name="Ink 121">
                <a:extLst>
                  <a:ext uri="{FF2B5EF4-FFF2-40B4-BE49-F238E27FC236}">
                    <a16:creationId xmlns:a16="http://schemas.microsoft.com/office/drawing/2014/main" id="{BB7B0326-992D-5F76-1546-D33B0E8C27F4}"/>
                  </a:ext>
                </a:extLst>
              </p14:cNvPr>
              <p14:cNvContentPartPr/>
              <p14:nvPr/>
            </p14:nvContentPartPr>
            <p14:xfrm>
              <a:off x="1578937" y="1541677"/>
              <a:ext cx="132120" cy="83160"/>
            </p14:xfrm>
          </p:contentPart>
        </mc:Choice>
        <mc:Fallback>
          <p:pic>
            <p:nvPicPr>
              <p:cNvPr id="122" name="Ink 121">
                <a:extLst>
                  <a:ext uri="{FF2B5EF4-FFF2-40B4-BE49-F238E27FC236}">
                    <a16:creationId xmlns:a16="http://schemas.microsoft.com/office/drawing/2014/main" id="{BB7B0326-992D-5F76-1546-D33B0E8C27F4}"/>
                  </a:ext>
                </a:extLst>
              </p:cNvPr>
              <p:cNvPicPr/>
              <p:nvPr/>
            </p:nvPicPr>
            <p:blipFill>
              <a:blip r:embed="rId223"/>
              <a:stretch>
                <a:fillRect/>
              </a:stretch>
            </p:blipFill>
            <p:spPr>
              <a:xfrm>
                <a:off x="1560937" y="1523677"/>
                <a:ext cx="1677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3" name="Ink 122">
                <a:extLst>
                  <a:ext uri="{FF2B5EF4-FFF2-40B4-BE49-F238E27FC236}">
                    <a16:creationId xmlns:a16="http://schemas.microsoft.com/office/drawing/2014/main" id="{03C366AE-A04A-990C-FADA-B210F952A10F}"/>
                  </a:ext>
                </a:extLst>
              </p14:cNvPr>
              <p14:cNvContentPartPr/>
              <p14:nvPr/>
            </p14:nvContentPartPr>
            <p14:xfrm>
              <a:off x="1585417" y="1614757"/>
              <a:ext cx="52200" cy="36000"/>
            </p14:xfrm>
          </p:contentPart>
        </mc:Choice>
        <mc:Fallback>
          <p:pic>
            <p:nvPicPr>
              <p:cNvPr id="123" name="Ink 122">
                <a:extLst>
                  <a:ext uri="{FF2B5EF4-FFF2-40B4-BE49-F238E27FC236}">
                    <a16:creationId xmlns:a16="http://schemas.microsoft.com/office/drawing/2014/main" id="{03C366AE-A04A-990C-FADA-B210F952A10F}"/>
                  </a:ext>
                </a:extLst>
              </p:cNvPr>
              <p:cNvPicPr/>
              <p:nvPr/>
            </p:nvPicPr>
            <p:blipFill>
              <a:blip r:embed="rId225"/>
              <a:stretch>
                <a:fillRect/>
              </a:stretch>
            </p:blipFill>
            <p:spPr>
              <a:xfrm>
                <a:off x="1567777" y="1597117"/>
                <a:ext cx="878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4" name="Ink 123">
                <a:extLst>
                  <a:ext uri="{FF2B5EF4-FFF2-40B4-BE49-F238E27FC236}">
                    <a16:creationId xmlns:a16="http://schemas.microsoft.com/office/drawing/2014/main" id="{571F6D15-FA2A-92E7-7D12-99A3D01E8F42}"/>
                  </a:ext>
                </a:extLst>
              </p14:cNvPr>
              <p14:cNvContentPartPr/>
              <p14:nvPr/>
            </p14:nvContentPartPr>
            <p14:xfrm>
              <a:off x="1635097" y="1603957"/>
              <a:ext cx="154440" cy="62640"/>
            </p14:xfrm>
          </p:contentPart>
        </mc:Choice>
        <mc:Fallback>
          <p:pic>
            <p:nvPicPr>
              <p:cNvPr id="124" name="Ink 123">
                <a:extLst>
                  <a:ext uri="{FF2B5EF4-FFF2-40B4-BE49-F238E27FC236}">
                    <a16:creationId xmlns:a16="http://schemas.microsoft.com/office/drawing/2014/main" id="{571F6D15-FA2A-92E7-7D12-99A3D01E8F42}"/>
                  </a:ext>
                </a:extLst>
              </p:cNvPr>
              <p:cNvPicPr/>
              <p:nvPr/>
            </p:nvPicPr>
            <p:blipFill>
              <a:blip r:embed="rId227"/>
              <a:stretch>
                <a:fillRect/>
              </a:stretch>
            </p:blipFill>
            <p:spPr>
              <a:xfrm>
                <a:off x="1617097" y="1585957"/>
                <a:ext cx="1900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5" name="Ink 124">
                <a:extLst>
                  <a:ext uri="{FF2B5EF4-FFF2-40B4-BE49-F238E27FC236}">
                    <a16:creationId xmlns:a16="http://schemas.microsoft.com/office/drawing/2014/main" id="{7E68FD8F-B297-2E0E-B264-F481824F6926}"/>
                  </a:ext>
                </a:extLst>
              </p14:cNvPr>
              <p14:cNvContentPartPr/>
              <p14:nvPr/>
            </p14:nvContentPartPr>
            <p14:xfrm>
              <a:off x="1859017" y="1448437"/>
              <a:ext cx="68400" cy="53640"/>
            </p14:xfrm>
          </p:contentPart>
        </mc:Choice>
        <mc:Fallback>
          <p:pic>
            <p:nvPicPr>
              <p:cNvPr id="125" name="Ink 124">
                <a:extLst>
                  <a:ext uri="{FF2B5EF4-FFF2-40B4-BE49-F238E27FC236}">
                    <a16:creationId xmlns:a16="http://schemas.microsoft.com/office/drawing/2014/main" id="{7E68FD8F-B297-2E0E-B264-F481824F6926}"/>
                  </a:ext>
                </a:extLst>
              </p:cNvPr>
              <p:cNvPicPr/>
              <p:nvPr/>
            </p:nvPicPr>
            <p:blipFill>
              <a:blip r:embed="rId229"/>
              <a:stretch>
                <a:fillRect/>
              </a:stretch>
            </p:blipFill>
            <p:spPr>
              <a:xfrm>
                <a:off x="1841017" y="1430797"/>
                <a:ext cx="1040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6" name="Ink 125">
                <a:extLst>
                  <a:ext uri="{FF2B5EF4-FFF2-40B4-BE49-F238E27FC236}">
                    <a16:creationId xmlns:a16="http://schemas.microsoft.com/office/drawing/2014/main" id="{9B169EF5-B47B-EC9F-467B-119CBF688628}"/>
                  </a:ext>
                </a:extLst>
              </p14:cNvPr>
              <p14:cNvContentPartPr/>
              <p14:nvPr/>
            </p14:nvContentPartPr>
            <p14:xfrm>
              <a:off x="1021657" y="1502077"/>
              <a:ext cx="25200" cy="6480"/>
            </p14:xfrm>
          </p:contentPart>
        </mc:Choice>
        <mc:Fallback>
          <p:pic>
            <p:nvPicPr>
              <p:cNvPr id="126" name="Ink 125">
                <a:extLst>
                  <a:ext uri="{FF2B5EF4-FFF2-40B4-BE49-F238E27FC236}">
                    <a16:creationId xmlns:a16="http://schemas.microsoft.com/office/drawing/2014/main" id="{9B169EF5-B47B-EC9F-467B-119CBF688628}"/>
                  </a:ext>
                </a:extLst>
              </p:cNvPr>
              <p:cNvPicPr/>
              <p:nvPr/>
            </p:nvPicPr>
            <p:blipFill>
              <a:blip r:embed="rId231"/>
              <a:stretch>
                <a:fillRect/>
              </a:stretch>
            </p:blipFill>
            <p:spPr>
              <a:xfrm>
                <a:off x="1003657" y="1484437"/>
                <a:ext cx="60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7" name="Ink 126">
                <a:extLst>
                  <a:ext uri="{FF2B5EF4-FFF2-40B4-BE49-F238E27FC236}">
                    <a16:creationId xmlns:a16="http://schemas.microsoft.com/office/drawing/2014/main" id="{36BD2F98-8D88-BD46-4128-AF3B400EF734}"/>
                  </a:ext>
                </a:extLst>
              </p14:cNvPr>
              <p14:cNvContentPartPr/>
              <p14:nvPr/>
            </p14:nvContentPartPr>
            <p14:xfrm>
              <a:off x="1005817" y="1529077"/>
              <a:ext cx="82800" cy="123840"/>
            </p14:xfrm>
          </p:contentPart>
        </mc:Choice>
        <mc:Fallback>
          <p:pic>
            <p:nvPicPr>
              <p:cNvPr id="127" name="Ink 126">
                <a:extLst>
                  <a:ext uri="{FF2B5EF4-FFF2-40B4-BE49-F238E27FC236}">
                    <a16:creationId xmlns:a16="http://schemas.microsoft.com/office/drawing/2014/main" id="{36BD2F98-8D88-BD46-4128-AF3B400EF734}"/>
                  </a:ext>
                </a:extLst>
              </p:cNvPr>
              <p:cNvPicPr/>
              <p:nvPr/>
            </p:nvPicPr>
            <p:blipFill>
              <a:blip r:embed="rId233"/>
              <a:stretch>
                <a:fillRect/>
              </a:stretch>
            </p:blipFill>
            <p:spPr>
              <a:xfrm>
                <a:off x="987817" y="1511077"/>
                <a:ext cx="1184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8" name="Ink 127">
                <a:extLst>
                  <a:ext uri="{FF2B5EF4-FFF2-40B4-BE49-F238E27FC236}">
                    <a16:creationId xmlns:a16="http://schemas.microsoft.com/office/drawing/2014/main" id="{86D134C8-EFE9-E3FA-382A-E4F65BA14A62}"/>
                  </a:ext>
                </a:extLst>
              </p14:cNvPr>
              <p14:cNvContentPartPr/>
              <p14:nvPr/>
            </p14:nvContentPartPr>
            <p14:xfrm>
              <a:off x="973777" y="1668397"/>
              <a:ext cx="29160" cy="18360"/>
            </p14:xfrm>
          </p:contentPart>
        </mc:Choice>
        <mc:Fallback>
          <p:pic>
            <p:nvPicPr>
              <p:cNvPr id="128" name="Ink 127">
                <a:extLst>
                  <a:ext uri="{FF2B5EF4-FFF2-40B4-BE49-F238E27FC236}">
                    <a16:creationId xmlns:a16="http://schemas.microsoft.com/office/drawing/2014/main" id="{86D134C8-EFE9-E3FA-382A-E4F65BA14A62}"/>
                  </a:ext>
                </a:extLst>
              </p:cNvPr>
              <p:cNvPicPr/>
              <p:nvPr/>
            </p:nvPicPr>
            <p:blipFill>
              <a:blip r:embed="rId235"/>
              <a:stretch>
                <a:fillRect/>
              </a:stretch>
            </p:blipFill>
            <p:spPr>
              <a:xfrm>
                <a:off x="956137" y="1650757"/>
                <a:ext cx="648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9" name="Ink 128">
                <a:extLst>
                  <a:ext uri="{FF2B5EF4-FFF2-40B4-BE49-F238E27FC236}">
                    <a16:creationId xmlns:a16="http://schemas.microsoft.com/office/drawing/2014/main" id="{0115BAD3-25F0-6399-55C8-F979D9507B4B}"/>
                  </a:ext>
                </a:extLst>
              </p14:cNvPr>
              <p14:cNvContentPartPr/>
              <p14:nvPr/>
            </p14:nvContentPartPr>
            <p14:xfrm>
              <a:off x="1011217" y="1723117"/>
              <a:ext cx="5040" cy="3960"/>
            </p14:xfrm>
          </p:contentPart>
        </mc:Choice>
        <mc:Fallback>
          <p:pic>
            <p:nvPicPr>
              <p:cNvPr id="129" name="Ink 128">
                <a:extLst>
                  <a:ext uri="{FF2B5EF4-FFF2-40B4-BE49-F238E27FC236}">
                    <a16:creationId xmlns:a16="http://schemas.microsoft.com/office/drawing/2014/main" id="{0115BAD3-25F0-6399-55C8-F979D9507B4B}"/>
                  </a:ext>
                </a:extLst>
              </p:cNvPr>
              <p:cNvPicPr/>
              <p:nvPr/>
            </p:nvPicPr>
            <p:blipFill>
              <a:blip r:embed="rId237"/>
              <a:stretch>
                <a:fillRect/>
              </a:stretch>
            </p:blipFill>
            <p:spPr>
              <a:xfrm>
                <a:off x="993217" y="1705477"/>
                <a:ext cx="406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0" name="Ink 129">
                <a:extLst>
                  <a:ext uri="{FF2B5EF4-FFF2-40B4-BE49-F238E27FC236}">
                    <a16:creationId xmlns:a16="http://schemas.microsoft.com/office/drawing/2014/main" id="{CFC6B6C0-5BC0-C05D-809F-C471453BFD27}"/>
                  </a:ext>
                </a:extLst>
              </p14:cNvPr>
              <p14:cNvContentPartPr/>
              <p14:nvPr/>
            </p14:nvContentPartPr>
            <p14:xfrm>
              <a:off x="1050457" y="1488397"/>
              <a:ext cx="205560" cy="8280"/>
            </p14:xfrm>
          </p:contentPart>
        </mc:Choice>
        <mc:Fallback>
          <p:pic>
            <p:nvPicPr>
              <p:cNvPr id="130" name="Ink 129">
                <a:extLst>
                  <a:ext uri="{FF2B5EF4-FFF2-40B4-BE49-F238E27FC236}">
                    <a16:creationId xmlns:a16="http://schemas.microsoft.com/office/drawing/2014/main" id="{CFC6B6C0-5BC0-C05D-809F-C471453BFD27}"/>
                  </a:ext>
                </a:extLst>
              </p:cNvPr>
              <p:cNvPicPr/>
              <p:nvPr/>
            </p:nvPicPr>
            <p:blipFill>
              <a:blip r:embed="rId239"/>
              <a:stretch>
                <a:fillRect/>
              </a:stretch>
            </p:blipFill>
            <p:spPr>
              <a:xfrm>
                <a:off x="1032817" y="1470757"/>
                <a:ext cx="241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1" name="Ink 130">
                <a:extLst>
                  <a:ext uri="{FF2B5EF4-FFF2-40B4-BE49-F238E27FC236}">
                    <a16:creationId xmlns:a16="http://schemas.microsoft.com/office/drawing/2014/main" id="{A8D6F9CC-474A-E335-B8F0-D2A9C8CE0653}"/>
                  </a:ext>
                </a:extLst>
              </p14:cNvPr>
              <p14:cNvContentPartPr/>
              <p14:nvPr/>
            </p14:nvContentPartPr>
            <p14:xfrm>
              <a:off x="1073857" y="1579837"/>
              <a:ext cx="135720" cy="67320"/>
            </p14:xfrm>
          </p:contentPart>
        </mc:Choice>
        <mc:Fallback>
          <p:pic>
            <p:nvPicPr>
              <p:cNvPr id="131" name="Ink 130">
                <a:extLst>
                  <a:ext uri="{FF2B5EF4-FFF2-40B4-BE49-F238E27FC236}">
                    <a16:creationId xmlns:a16="http://schemas.microsoft.com/office/drawing/2014/main" id="{A8D6F9CC-474A-E335-B8F0-D2A9C8CE0653}"/>
                  </a:ext>
                </a:extLst>
              </p:cNvPr>
              <p:cNvPicPr/>
              <p:nvPr/>
            </p:nvPicPr>
            <p:blipFill>
              <a:blip r:embed="rId241"/>
              <a:stretch>
                <a:fillRect/>
              </a:stretch>
            </p:blipFill>
            <p:spPr>
              <a:xfrm>
                <a:off x="1056217" y="1562197"/>
                <a:ext cx="1713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2" name="Ink 131">
                <a:extLst>
                  <a:ext uri="{FF2B5EF4-FFF2-40B4-BE49-F238E27FC236}">
                    <a16:creationId xmlns:a16="http://schemas.microsoft.com/office/drawing/2014/main" id="{0A59CBF5-BE2A-2C34-A22C-E555BEC07484}"/>
                  </a:ext>
                </a:extLst>
              </p14:cNvPr>
              <p14:cNvContentPartPr/>
              <p14:nvPr/>
            </p14:nvContentPartPr>
            <p14:xfrm>
              <a:off x="1085377" y="1643557"/>
              <a:ext cx="29520" cy="27360"/>
            </p14:xfrm>
          </p:contentPart>
        </mc:Choice>
        <mc:Fallback>
          <p:pic>
            <p:nvPicPr>
              <p:cNvPr id="132" name="Ink 131">
                <a:extLst>
                  <a:ext uri="{FF2B5EF4-FFF2-40B4-BE49-F238E27FC236}">
                    <a16:creationId xmlns:a16="http://schemas.microsoft.com/office/drawing/2014/main" id="{0A59CBF5-BE2A-2C34-A22C-E555BEC07484}"/>
                  </a:ext>
                </a:extLst>
              </p:cNvPr>
              <p:cNvPicPr/>
              <p:nvPr/>
            </p:nvPicPr>
            <p:blipFill>
              <a:blip r:embed="rId243"/>
              <a:stretch>
                <a:fillRect/>
              </a:stretch>
            </p:blipFill>
            <p:spPr>
              <a:xfrm>
                <a:off x="1067377" y="1625917"/>
                <a:ext cx="651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3" name="Ink 132">
                <a:extLst>
                  <a:ext uri="{FF2B5EF4-FFF2-40B4-BE49-F238E27FC236}">
                    <a16:creationId xmlns:a16="http://schemas.microsoft.com/office/drawing/2014/main" id="{553F1312-99F1-67C9-8692-784744749EB4}"/>
                  </a:ext>
                </a:extLst>
              </p14:cNvPr>
              <p14:cNvContentPartPr/>
              <p14:nvPr/>
            </p14:nvContentPartPr>
            <p14:xfrm>
              <a:off x="1105177" y="1674157"/>
              <a:ext cx="81000" cy="7200"/>
            </p14:xfrm>
          </p:contentPart>
        </mc:Choice>
        <mc:Fallback>
          <p:pic>
            <p:nvPicPr>
              <p:cNvPr id="133" name="Ink 132">
                <a:extLst>
                  <a:ext uri="{FF2B5EF4-FFF2-40B4-BE49-F238E27FC236}">
                    <a16:creationId xmlns:a16="http://schemas.microsoft.com/office/drawing/2014/main" id="{553F1312-99F1-67C9-8692-784744749EB4}"/>
                  </a:ext>
                </a:extLst>
              </p:cNvPr>
              <p:cNvPicPr/>
              <p:nvPr/>
            </p:nvPicPr>
            <p:blipFill>
              <a:blip r:embed="rId245"/>
              <a:stretch>
                <a:fillRect/>
              </a:stretch>
            </p:blipFill>
            <p:spPr>
              <a:xfrm>
                <a:off x="1087537" y="1656517"/>
                <a:ext cx="116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4" name="Ink 133">
                <a:extLst>
                  <a:ext uri="{FF2B5EF4-FFF2-40B4-BE49-F238E27FC236}">
                    <a16:creationId xmlns:a16="http://schemas.microsoft.com/office/drawing/2014/main" id="{4A015415-7F3C-2D7C-3298-5DFF96C449B7}"/>
                  </a:ext>
                </a:extLst>
              </p14:cNvPr>
              <p14:cNvContentPartPr/>
              <p14:nvPr/>
            </p14:nvContentPartPr>
            <p14:xfrm>
              <a:off x="1964137" y="1547583"/>
              <a:ext cx="82440" cy="39960"/>
            </p14:xfrm>
          </p:contentPart>
        </mc:Choice>
        <mc:Fallback>
          <p:pic>
            <p:nvPicPr>
              <p:cNvPr id="134" name="Ink 133">
                <a:extLst>
                  <a:ext uri="{FF2B5EF4-FFF2-40B4-BE49-F238E27FC236}">
                    <a16:creationId xmlns:a16="http://schemas.microsoft.com/office/drawing/2014/main" id="{4A015415-7F3C-2D7C-3298-5DFF96C449B7}"/>
                  </a:ext>
                </a:extLst>
              </p:cNvPr>
              <p:cNvPicPr/>
              <p:nvPr/>
            </p:nvPicPr>
            <p:blipFill>
              <a:blip r:embed="rId247"/>
              <a:stretch>
                <a:fillRect/>
              </a:stretch>
            </p:blipFill>
            <p:spPr>
              <a:xfrm>
                <a:off x="1946137" y="1529943"/>
                <a:ext cx="118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35" name="Ink 134">
                <a:extLst>
                  <a:ext uri="{FF2B5EF4-FFF2-40B4-BE49-F238E27FC236}">
                    <a16:creationId xmlns:a16="http://schemas.microsoft.com/office/drawing/2014/main" id="{66E66329-11ED-B5FE-4F3E-A14ABB46642E}"/>
                  </a:ext>
                </a:extLst>
              </p14:cNvPr>
              <p14:cNvContentPartPr/>
              <p14:nvPr/>
            </p14:nvContentPartPr>
            <p14:xfrm>
              <a:off x="1924177" y="1547943"/>
              <a:ext cx="96840" cy="63720"/>
            </p14:xfrm>
          </p:contentPart>
        </mc:Choice>
        <mc:Fallback>
          <p:pic>
            <p:nvPicPr>
              <p:cNvPr id="135" name="Ink 134">
                <a:extLst>
                  <a:ext uri="{FF2B5EF4-FFF2-40B4-BE49-F238E27FC236}">
                    <a16:creationId xmlns:a16="http://schemas.microsoft.com/office/drawing/2014/main" id="{66E66329-11ED-B5FE-4F3E-A14ABB46642E}"/>
                  </a:ext>
                </a:extLst>
              </p:cNvPr>
              <p:cNvPicPr/>
              <p:nvPr/>
            </p:nvPicPr>
            <p:blipFill>
              <a:blip r:embed="rId249"/>
              <a:stretch>
                <a:fillRect/>
              </a:stretch>
            </p:blipFill>
            <p:spPr>
              <a:xfrm>
                <a:off x="1906177" y="1529943"/>
                <a:ext cx="132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36" name="Ink 135">
                <a:extLst>
                  <a:ext uri="{FF2B5EF4-FFF2-40B4-BE49-F238E27FC236}">
                    <a16:creationId xmlns:a16="http://schemas.microsoft.com/office/drawing/2014/main" id="{DAEF123D-851B-A74D-EF4E-08254B3B22CD}"/>
                  </a:ext>
                </a:extLst>
              </p14:cNvPr>
              <p14:cNvContentPartPr/>
              <p14:nvPr/>
            </p14:nvContentPartPr>
            <p14:xfrm>
              <a:off x="1975297" y="1532823"/>
              <a:ext cx="77400" cy="108720"/>
            </p14:xfrm>
          </p:contentPart>
        </mc:Choice>
        <mc:Fallback>
          <p:pic>
            <p:nvPicPr>
              <p:cNvPr id="136" name="Ink 135">
                <a:extLst>
                  <a:ext uri="{FF2B5EF4-FFF2-40B4-BE49-F238E27FC236}">
                    <a16:creationId xmlns:a16="http://schemas.microsoft.com/office/drawing/2014/main" id="{DAEF123D-851B-A74D-EF4E-08254B3B22CD}"/>
                  </a:ext>
                </a:extLst>
              </p:cNvPr>
              <p:cNvPicPr/>
              <p:nvPr/>
            </p:nvPicPr>
            <p:blipFill>
              <a:blip r:embed="rId251"/>
              <a:stretch>
                <a:fillRect/>
              </a:stretch>
            </p:blipFill>
            <p:spPr>
              <a:xfrm>
                <a:off x="1957657" y="1515183"/>
                <a:ext cx="113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7" name="Ink 136">
                <a:extLst>
                  <a:ext uri="{FF2B5EF4-FFF2-40B4-BE49-F238E27FC236}">
                    <a16:creationId xmlns:a16="http://schemas.microsoft.com/office/drawing/2014/main" id="{5BCA9B1B-3403-58D0-8FFE-B16887BCF6BD}"/>
                  </a:ext>
                </a:extLst>
              </p14:cNvPr>
              <p14:cNvContentPartPr/>
              <p14:nvPr/>
            </p14:nvContentPartPr>
            <p14:xfrm>
              <a:off x="2032177" y="1633623"/>
              <a:ext cx="3960" cy="6480"/>
            </p14:xfrm>
          </p:contentPart>
        </mc:Choice>
        <mc:Fallback>
          <p:pic>
            <p:nvPicPr>
              <p:cNvPr id="137" name="Ink 136">
                <a:extLst>
                  <a:ext uri="{FF2B5EF4-FFF2-40B4-BE49-F238E27FC236}">
                    <a16:creationId xmlns:a16="http://schemas.microsoft.com/office/drawing/2014/main" id="{5BCA9B1B-3403-58D0-8FFE-B16887BCF6BD}"/>
                  </a:ext>
                </a:extLst>
              </p:cNvPr>
              <p:cNvPicPr/>
              <p:nvPr/>
            </p:nvPicPr>
            <p:blipFill>
              <a:blip r:embed="rId253"/>
              <a:stretch>
                <a:fillRect/>
              </a:stretch>
            </p:blipFill>
            <p:spPr>
              <a:xfrm>
                <a:off x="2014177" y="1615983"/>
                <a:ext cx="39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38" name="Ink 137">
                <a:extLst>
                  <a:ext uri="{FF2B5EF4-FFF2-40B4-BE49-F238E27FC236}">
                    <a16:creationId xmlns:a16="http://schemas.microsoft.com/office/drawing/2014/main" id="{9748F82A-74E1-937C-BF70-D21BE0AD3029}"/>
                  </a:ext>
                </a:extLst>
              </p14:cNvPr>
              <p14:cNvContentPartPr/>
              <p14:nvPr/>
            </p14:nvContentPartPr>
            <p14:xfrm>
              <a:off x="1958737" y="1653423"/>
              <a:ext cx="113760" cy="93600"/>
            </p14:xfrm>
          </p:contentPart>
        </mc:Choice>
        <mc:Fallback>
          <p:pic>
            <p:nvPicPr>
              <p:cNvPr id="138" name="Ink 137">
                <a:extLst>
                  <a:ext uri="{FF2B5EF4-FFF2-40B4-BE49-F238E27FC236}">
                    <a16:creationId xmlns:a16="http://schemas.microsoft.com/office/drawing/2014/main" id="{9748F82A-74E1-937C-BF70-D21BE0AD3029}"/>
                  </a:ext>
                </a:extLst>
              </p:cNvPr>
              <p:cNvPicPr/>
              <p:nvPr/>
            </p:nvPicPr>
            <p:blipFill>
              <a:blip r:embed="rId255"/>
              <a:stretch>
                <a:fillRect/>
              </a:stretch>
            </p:blipFill>
            <p:spPr>
              <a:xfrm>
                <a:off x="1940737" y="1635423"/>
                <a:ext cx="149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39" name="Ink 138">
                <a:extLst>
                  <a:ext uri="{FF2B5EF4-FFF2-40B4-BE49-F238E27FC236}">
                    <a16:creationId xmlns:a16="http://schemas.microsoft.com/office/drawing/2014/main" id="{ED1B3573-73CC-88C5-EB04-15683615CA37}"/>
                  </a:ext>
                </a:extLst>
              </p14:cNvPr>
              <p14:cNvContentPartPr/>
              <p14:nvPr/>
            </p14:nvContentPartPr>
            <p14:xfrm>
              <a:off x="1950817" y="1742343"/>
              <a:ext cx="88200" cy="79200"/>
            </p14:xfrm>
          </p:contentPart>
        </mc:Choice>
        <mc:Fallback>
          <p:pic>
            <p:nvPicPr>
              <p:cNvPr id="139" name="Ink 138">
                <a:extLst>
                  <a:ext uri="{FF2B5EF4-FFF2-40B4-BE49-F238E27FC236}">
                    <a16:creationId xmlns:a16="http://schemas.microsoft.com/office/drawing/2014/main" id="{ED1B3573-73CC-88C5-EB04-15683615CA37}"/>
                  </a:ext>
                </a:extLst>
              </p:cNvPr>
              <p:cNvPicPr/>
              <p:nvPr/>
            </p:nvPicPr>
            <p:blipFill>
              <a:blip r:embed="rId257"/>
              <a:stretch>
                <a:fillRect/>
              </a:stretch>
            </p:blipFill>
            <p:spPr>
              <a:xfrm>
                <a:off x="1933177" y="1724343"/>
                <a:ext cx="1238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0" name="Ink 139">
                <a:extLst>
                  <a:ext uri="{FF2B5EF4-FFF2-40B4-BE49-F238E27FC236}">
                    <a16:creationId xmlns:a16="http://schemas.microsoft.com/office/drawing/2014/main" id="{9A7DFCF6-9D16-12F8-07A7-3218DB3F177F}"/>
                  </a:ext>
                </a:extLst>
              </p14:cNvPr>
              <p14:cNvContentPartPr/>
              <p14:nvPr/>
            </p14:nvContentPartPr>
            <p14:xfrm>
              <a:off x="1927417" y="1845663"/>
              <a:ext cx="128880" cy="90360"/>
            </p14:xfrm>
          </p:contentPart>
        </mc:Choice>
        <mc:Fallback>
          <p:pic>
            <p:nvPicPr>
              <p:cNvPr id="140" name="Ink 139">
                <a:extLst>
                  <a:ext uri="{FF2B5EF4-FFF2-40B4-BE49-F238E27FC236}">
                    <a16:creationId xmlns:a16="http://schemas.microsoft.com/office/drawing/2014/main" id="{9A7DFCF6-9D16-12F8-07A7-3218DB3F177F}"/>
                  </a:ext>
                </a:extLst>
              </p:cNvPr>
              <p:cNvPicPr/>
              <p:nvPr/>
            </p:nvPicPr>
            <p:blipFill>
              <a:blip r:embed="rId259"/>
              <a:stretch>
                <a:fillRect/>
              </a:stretch>
            </p:blipFill>
            <p:spPr>
              <a:xfrm>
                <a:off x="1909777" y="1828023"/>
                <a:ext cx="164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1" name="Ink 140">
                <a:extLst>
                  <a:ext uri="{FF2B5EF4-FFF2-40B4-BE49-F238E27FC236}">
                    <a16:creationId xmlns:a16="http://schemas.microsoft.com/office/drawing/2014/main" id="{E70D51CB-302F-56D0-352A-D1363696A73E}"/>
                  </a:ext>
                </a:extLst>
              </p14:cNvPr>
              <p14:cNvContentPartPr/>
              <p14:nvPr/>
            </p14:nvContentPartPr>
            <p14:xfrm>
              <a:off x="2036857" y="1836303"/>
              <a:ext cx="7920" cy="4680"/>
            </p14:xfrm>
          </p:contentPart>
        </mc:Choice>
        <mc:Fallback>
          <p:pic>
            <p:nvPicPr>
              <p:cNvPr id="141" name="Ink 140">
                <a:extLst>
                  <a:ext uri="{FF2B5EF4-FFF2-40B4-BE49-F238E27FC236}">
                    <a16:creationId xmlns:a16="http://schemas.microsoft.com/office/drawing/2014/main" id="{E70D51CB-302F-56D0-352A-D1363696A73E}"/>
                  </a:ext>
                </a:extLst>
              </p:cNvPr>
              <p:cNvPicPr/>
              <p:nvPr/>
            </p:nvPicPr>
            <p:blipFill>
              <a:blip r:embed="rId261"/>
              <a:stretch>
                <a:fillRect/>
              </a:stretch>
            </p:blipFill>
            <p:spPr>
              <a:xfrm>
                <a:off x="2019217" y="1818663"/>
                <a:ext cx="435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2" name="Ink 141">
                <a:extLst>
                  <a:ext uri="{FF2B5EF4-FFF2-40B4-BE49-F238E27FC236}">
                    <a16:creationId xmlns:a16="http://schemas.microsoft.com/office/drawing/2014/main" id="{1DED788F-7AD1-8C85-8DF7-CA10CF7C7212}"/>
                  </a:ext>
                </a:extLst>
              </p14:cNvPr>
              <p14:cNvContentPartPr/>
              <p14:nvPr/>
            </p14:nvContentPartPr>
            <p14:xfrm>
              <a:off x="1935337" y="1829103"/>
              <a:ext cx="102240" cy="228960"/>
            </p14:xfrm>
          </p:contentPart>
        </mc:Choice>
        <mc:Fallback>
          <p:pic>
            <p:nvPicPr>
              <p:cNvPr id="142" name="Ink 141">
                <a:extLst>
                  <a:ext uri="{FF2B5EF4-FFF2-40B4-BE49-F238E27FC236}">
                    <a16:creationId xmlns:a16="http://schemas.microsoft.com/office/drawing/2014/main" id="{1DED788F-7AD1-8C85-8DF7-CA10CF7C7212}"/>
                  </a:ext>
                </a:extLst>
              </p:cNvPr>
              <p:cNvPicPr/>
              <p:nvPr/>
            </p:nvPicPr>
            <p:blipFill>
              <a:blip r:embed="rId263"/>
              <a:stretch>
                <a:fillRect/>
              </a:stretch>
            </p:blipFill>
            <p:spPr>
              <a:xfrm>
                <a:off x="1917337" y="1811463"/>
                <a:ext cx="1378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3" name="Ink 142">
                <a:extLst>
                  <a:ext uri="{FF2B5EF4-FFF2-40B4-BE49-F238E27FC236}">
                    <a16:creationId xmlns:a16="http://schemas.microsoft.com/office/drawing/2014/main" id="{85457AF6-0C17-02CD-F09C-C05DBB9F32CB}"/>
                  </a:ext>
                </a:extLst>
              </p14:cNvPr>
              <p14:cNvContentPartPr/>
              <p14:nvPr/>
            </p14:nvContentPartPr>
            <p14:xfrm>
              <a:off x="1922737" y="2041143"/>
              <a:ext cx="134640" cy="69480"/>
            </p14:xfrm>
          </p:contentPart>
        </mc:Choice>
        <mc:Fallback>
          <p:pic>
            <p:nvPicPr>
              <p:cNvPr id="143" name="Ink 142">
                <a:extLst>
                  <a:ext uri="{FF2B5EF4-FFF2-40B4-BE49-F238E27FC236}">
                    <a16:creationId xmlns:a16="http://schemas.microsoft.com/office/drawing/2014/main" id="{85457AF6-0C17-02CD-F09C-C05DBB9F32CB}"/>
                  </a:ext>
                </a:extLst>
              </p:cNvPr>
              <p:cNvPicPr/>
              <p:nvPr/>
            </p:nvPicPr>
            <p:blipFill>
              <a:blip r:embed="rId265"/>
              <a:stretch>
                <a:fillRect/>
              </a:stretch>
            </p:blipFill>
            <p:spPr>
              <a:xfrm>
                <a:off x="1905097" y="2023143"/>
                <a:ext cx="1702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4" name="Ink 143">
                <a:extLst>
                  <a:ext uri="{FF2B5EF4-FFF2-40B4-BE49-F238E27FC236}">
                    <a16:creationId xmlns:a16="http://schemas.microsoft.com/office/drawing/2014/main" id="{3A99C463-FA32-C6A9-41CE-EFF0FEDC8F3D}"/>
                  </a:ext>
                </a:extLst>
              </p14:cNvPr>
              <p14:cNvContentPartPr/>
              <p14:nvPr/>
            </p14:nvContentPartPr>
            <p14:xfrm>
              <a:off x="1985017" y="2116023"/>
              <a:ext cx="56160" cy="62640"/>
            </p14:xfrm>
          </p:contentPart>
        </mc:Choice>
        <mc:Fallback>
          <p:pic>
            <p:nvPicPr>
              <p:cNvPr id="144" name="Ink 143">
                <a:extLst>
                  <a:ext uri="{FF2B5EF4-FFF2-40B4-BE49-F238E27FC236}">
                    <a16:creationId xmlns:a16="http://schemas.microsoft.com/office/drawing/2014/main" id="{3A99C463-FA32-C6A9-41CE-EFF0FEDC8F3D}"/>
                  </a:ext>
                </a:extLst>
              </p:cNvPr>
              <p:cNvPicPr/>
              <p:nvPr/>
            </p:nvPicPr>
            <p:blipFill>
              <a:blip r:embed="rId267"/>
              <a:stretch>
                <a:fillRect/>
              </a:stretch>
            </p:blipFill>
            <p:spPr>
              <a:xfrm>
                <a:off x="1967017" y="2098023"/>
                <a:ext cx="918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45" name="Ink 144">
                <a:extLst>
                  <a:ext uri="{FF2B5EF4-FFF2-40B4-BE49-F238E27FC236}">
                    <a16:creationId xmlns:a16="http://schemas.microsoft.com/office/drawing/2014/main" id="{F2AB4075-CEE2-340A-99DD-E6A39899B541}"/>
                  </a:ext>
                </a:extLst>
              </p14:cNvPr>
              <p14:cNvContentPartPr/>
              <p14:nvPr/>
            </p14:nvContentPartPr>
            <p14:xfrm>
              <a:off x="1966297" y="2166423"/>
              <a:ext cx="75240" cy="44640"/>
            </p14:xfrm>
          </p:contentPart>
        </mc:Choice>
        <mc:Fallback>
          <p:pic>
            <p:nvPicPr>
              <p:cNvPr id="145" name="Ink 144">
                <a:extLst>
                  <a:ext uri="{FF2B5EF4-FFF2-40B4-BE49-F238E27FC236}">
                    <a16:creationId xmlns:a16="http://schemas.microsoft.com/office/drawing/2014/main" id="{F2AB4075-CEE2-340A-99DD-E6A39899B541}"/>
                  </a:ext>
                </a:extLst>
              </p:cNvPr>
              <p:cNvPicPr/>
              <p:nvPr/>
            </p:nvPicPr>
            <p:blipFill>
              <a:blip r:embed="rId269"/>
              <a:stretch>
                <a:fillRect/>
              </a:stretch>
            </p:blipFill>
            <p:spPr>
              <a:xfrm>
                <a:off x="1948657" y="2148783"/>
                <a:ext cx="110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46" name="Ink 145">
                <a:extLst>
                  <a:ext uri="{FF2B5EF4-FFF2-40B4-BE49-F238E27FC236}">
                    <a16:creationId xmlns:a16="http://schemas.microsoft.com/office/drawing/2014/main" id="{EB80AE81-3186-BE25-850A-BCBD2CA8CC50}"/>
                  </a:ext>
                </a:extLst>
              </p14:cNvPr>
              <p14:cNvContentPartPr/>
              <p14:nvPr/>
            </p14:nvContentPartPr>
            <p14:xfrm>
              <a:off x="1973497" y="2195943"/>
              <a:ext cx="54360" cy="41400"/>
            </p14:xfrm>
          </p:contentPart>
        </mc:Choice>
        <mc:Fallback>
          <p:pic>
            <p:nvPicPr>
              <p:cNvPr id="146" name="Ink 145">
                <a:extLst>
                  <a:ext uri="{FF2B5EF4-FFF2-40B4-BE49-F238E27FC236}">
                    <a16:creationId xmlns:a16="http://schemas.microsoft.com/office/drawing/2014/main" id="{EB80AE81-3186-BE25-850A-BCBD2CA8CC50}"/>
                  </a:ext>
                </a:extLst>
              </p:cNvPr>
              <p:cNvPicPr/>
              <p:nvPr/>
            </p:nvPicPr>
            <p:blipFill>
              <a:blip r:embed="rId271"/>
              <a:stretch>
                <a:fillRect/>
              </a:stretch>
            </p:blipFill>
            <p:spPr>
              <a:xfrm>
                <a:off x="1955497" y="2177943"/>
                <a:ext cx="900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47" name="Ink 146">
                <a:extLst>
                  <a:ext uri="{FF2B5EF4-FFF2-40B4-BE49-F238E27FC236}">
                    <a16:creationId xmlns:a16="http://schemas.microsoft.com/office/drawing/2014/main" id="{35DFC28E-5922-E31A-102F-C1204DF0BE08}"/>
                  </a:ext>
                </a:extLst>
              </p14:cNvPr>
              <p14:cNvContentPartPr/>
              <p14:nvPr/>
            </p14:nvContentPartPr>
            <p14:xfrm>
              <a:off x="1914817" y="2238783"/>
              <a:ext cx="106200" cy="54720"/>
            </p14:xfrm>
          </p:contentPart>
        </mc:Choice>
        <mc:Fallback>
          <p:pic>
            <p:nvPicPr>
              <p:cNvPr id="147" name="Ink 146">
                <a:extLst>
                  <a:ext uri="{FF2B5EF4-FFF2-40B4-BE49-F238E27FC236}">
                    <a16:creationId xmlns:a16="http://schemas.microsoft.com/office/drawing/2014/main" id="{35DFC28E-5922-E31A-102F-C1204DF0BE08}"/>
                  </a:ext>
                </a:extLst>
              </p:cNvPr>
              <p:cNvPicPr/>
              <p:nvPr/>
            </p:nvPicPr>
            <p:blipFill>
              <a:blip r:embed="rId273"/>
              <a:stretch>
                <a:fillRect/>
              </a:stretch>
            </p:blipFill>
            <p:spPr>
              <a:xfrm>
                <a:off x="1897177" y="2220783"/>
                <a:ext cx="1418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48" name="Ink 147">
                <a:extLst>
                  <a:ext uri="{FF2B5EF4-FFF2-40B4-BE49-F238E27FC236}">
                    <a16:creationId xmlns:a16="http://schemas.microsoft.com/office/drawing/2014/main" id="{82342920-2F61-780E-CBAF-ACFCA0F20BC6}"/>
                  </a:ext>
                </a:extLst>
              </p14:cNvPr>
              <p14:cNvContentPartPr/>
              <p14:nvPr/>
            </p14:nvContentPartPr>
            <p14:xfrm>
              <a:off x="2040817" y="2275503"/>
              <a:ext cx="5040" cy="10440"/>
            </p14:xfrm>
          </p:contentPart>
        </mc:Choice>
        <mc:Fallback>
          <p:pic>
            <p:nvPicPr>
              <p:cNvPr id="148" name="Ink 147">
                <a:extLst>
                  <a:ext uri="{FF2B5EF4-FFF2-40B4-BE49-F238E27FC236}">
                    <a16:creationId xmlns:a16="http://schemas.microsoft.com/office/drawing/2014/main" id="{82342920-2F61-780E-CBAF-ACFCA0F20BC6}"/>
                  </a:ext>
                </a:extLst>
              </p:cNvPr>
              <p:cNvPicPr/>
              <p:nvPr/>
            </p:nvPicPr>
            <p:blipFill>
              <a:blip r:embed="rId275"/>
              <a:stretch>
                <a:fillRect/>
              </a:stretch>
            </p:blipFill>
            <p:spPr>
              <a:xfrm>
                <a:off x="2023177" y="2257863"/>
                <a:ext cx="406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49" name="Ink 148">
                <a:extLst>
                  <a:ext uri="{FF2B5EF4-FFF2-40B4-BE49-F238E27FC236}">
                    <a16:creationId xmlns:a16="http://schemas.microsoft.com/office/drawing/2014/main" id="{552EF85F-A2B1-F38F-616F-DE191A19530B}"/>
                  </a:ext>
                </a:extLst>
              </p14:cNvPr>
              <p14:cNvContentPartPr/>
              <p14:nvPr/>
            </p14:nvContentPartPr>
            <p14:xfrm>
              <a:off x="1984297" y="2318703"/>
              <a:ext cx="11880" cy="6120"/>
            </p14:xfrm>
          </p:contentPart>
        </mc:Choice>
        <mc:Fallback>
          <p:pic>
            <p:nvPicPr>
              <p:cNvPr id="149" name="Ink 148">
                <a:extLst>
                  <a:ext uri="{FF2B5EF4-FFF2-40B4-BE49-F238E27FC236}">
                    <a16:creationId xmlns:a16="http://schemas.microsoft.com/office/drawing/2014/main" id="{552EF85F-A2B1-F38F-616F-DE191A19530B}"/>
                  </a:ext>
                </a:extLst>
              </p:cNvPr>
              <p:cNvPicPr/>
              <p:nvPr/>
            </p:nvPicPr>
            <p:blipFill>
              <a:blip r:embed="rId277"/>
              <a:stretch>
                <a:fillRect/>
              </a:stretch>
            </p:blipFill>
            <p:spPr>
              <a:xfrm>
                <a:off x="1966297" y="2300703"/>
                <a:ext cx="475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0" name="Ink 149">
                <a:extLst>
                  <a:ext uri="{FF2B5EF4-FFF2-40B4-BE49-F238E27FC236}">
                    <a16:creationId xmlns:a16="http://schemas.microsoft.com/office/drawing/2014/main" id="{E1904F02-2EF0-F873-D7A5-943DB5D24A86}"/>
                  </a:ext>
                </a:extLst>
              </p14:cNvPr>
              <p14:cNvContentPartPr/>
              <p14:nvPr/>
            </p14:nvContentPartPr>
            <p14:xfrm>
              <a:off x="1984297" y="2319783"/>
              <a:ext cx="46440" cy="34920"/>
            </p14:xfrm>
          </p:contentPart>
        </mc:Choice>
        <mc:Fallback>
          <p:pic>
            <p:nvPicPr>
              <p:cNvPr id="150" name="Ink 149">
                <a:extLst>
                  <a:ext uri="{FF2B5EF4-FFF2-40B4-BE49-F238E27FC236}">
                    <a16:creationId xmlns:a16="http://schemas.microsoft.com/office/drawing/2014/main" id="{E1904F02-2EF0-F873-D7A5-943DB5D24A86}"/>
                  </a:ext>
                </a:extLst>
              </p:cNvPr>
              <p:cNvPicPr/>
              <p:nvPr/>
            </p:nvPicPr>
            <p:blipFill>
              <a:blip r:embed="rId279"/>
              <a:stretch>
                <a:fillRect/>
              </a:stretch>
            </p:blipFill>
            <p:spPr>
              <a:xfrm>
                <a:off x="1966657" y="2302143"/>
                <a:ext cx="820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1" name="Ink 150">
                <a:extLst>
                  <a:ext uri="{FF2B5EF4-FFF2-40B4-BE49-F238E27FC236}">
                    <a16:creationId xmlns:a16="http://schemas.microsoft.com/office/drawing/2014/main" id="{832D062F-5293-46AF-B91A-06E973A189A8}"/>
                  </a:ext>
                </a:extLst>
              </p14:cNvPr>
              <p14:cNvContentPartPr/>
              <p14:nvPr/>
            </p14:nvContentPartPr>
            <p14:xfrm>
              <a:off x="1982497" y="2334183"/>
              <a:ext cx="75960" cy="66960"/>
            </p14:xfrm>
          </p:contentPart>
        </mc:Choice>
        <mc:Fallback>
          <p:pic>
            <p:nvPicPr>
              <p:cNvPr id="151" name="Ink 150">
                <a:extLst>
                  <a:ext uri="{FF2B5EF4-FFF2-40B4-BE49-F238E27FC236}">
                    <a16:creationId xmlns:a16="http://schemas.microsoft.com/office/drawing/2014/main" id="{832D062F-5293-46AF-B91A-06E973A189A8}"/>
                  </a:ext>
                </a:extLst>
              </p:cNvPr>
              <p:cNvPicPr/>
              <p:nvPr/>
            </p:nvPicPr>
            <p:blipFill>
              <a:blip r:embed="rId281"/>
              <a:stretch>
                <a:fillRect/>
              </a:stretch>
            </p:blipFill>
            <p:spPr>
              <a:xfrm>
                <a:off x="1964497" y="2316543"/>
                <a:ext cx="1116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2" name="Ink 151">
                <a:extLst>
                  <a:ext uri="{FF2B5EF4-FFF2-40B4-BE49-F238E27FC236}">
                    <a16:creationId xmlns:a16="http://schemas.microsoft.com/office/drawing/2014/main" id="{2F275A3C-0F66-066D-A74A-7E573F80A17A}"/>
                  </a:ext>
                </a:extLst>
              </p14:cNvPr>
              <p14:cNvContentPartPr/>
              <p14:nvPr/>
            </p14:nvContentPartPr>
            <p14:xfrm>
              <a:off x="1941457" y="2389983"/>
              <a:ext cx="84960" cy="48960"/>
            </p14:xfrm>
          </p:contentPart>
        </mc:Choice>
        <mc:Fallback>
          <p:pic>
            <p:nvPicPr>
              <p:cNvPr id="152" name="Ink 151">
                <a:extLst>
                  <a:ext uri="{FF2B5EF4-FFF2-40B4-BE49-F238E27FC236}">
                    <a16:creationId xmlns:a16="http://schemas.microsoft.com/office/drawing/2014/main" id="{2F275A3C-0F66-066D-A74A-7E573F80A17A}"/>
                  </a:ext>
                </a:extLst>
              </p:cNvPr>
              <p:cNvPicPr/>
              <p:nvPr/>
            </p:nvPicPr>
            <p:blipFill>
              <a:blip r:embed="rId283"/>
              <a:stretch>
                <a:fillRect/>
              </a:stretch>
            </p:blipFill>
            <p:spPr>
              <a:xfrm>
                <a:off x="1923817" y="2371983"/>
                <a:ext cx="1206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53" name="Ink 152">
                <a:extLst>
                  <a:ext uri="{FF2B5EF4-FFF2-40B4-BE49-F238E27FC236}">
                    <a16:creationId xmlns:a16="http://schemas.microsoft.com/office/drawing/2014/main" id="{B65013FD-6029-AF7B-221F-7B47E107D30C}"/>
                  </a:ext>
                </a:extLst>
              </p14:cNvPr>
              <p14:cNvContentPartPr/>
              <p14:nvPr/>
            </p14:nvContentPartPr>
            <p14:xfrm>
              <a:off x="1980697" y="2294943"/>
              <a:ext cx="5400" cy="1080"/>
            </p14:xfrm>
          </p:contentPart>
        </mc:Choice>
        <mc:Fallback>
          <p:pic>
            <p:nvPicPr>
              <p:cNvPr id="153" name="Ink 152">
                <a:extLst>
                  <a:ext uri="{FF2B5EF4-FFF2-40B4-BE49-F238E27FC236}">
                    <a16:creationId xmlns:a16="http://schemas.microsoft.com/office/drawing/2014/main" id="{B65013FD-6029-AF7B-221F-7B47E107D30C}"/>
                  </a:ext>
                </a:extLst>
              </p:cNvPr>
              <p:cNvPicPr/>
              <p:nvPr/>
            </p:nvPicPr>
            <p:blipFill>
              <a:blip r:embed="rId285"/>
              <a:stretch>
                <a:fillRect/>
              </a:stretch>
            </p:blipFill>
            <p:spPr>
              <a:xfrm>
                <a:off x="1962697" y="2276943"/>
                <a:ext cx="410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54" name="Ink 153">
                <a:extLst>
                  <a:ext uri="{FF2B5EF4-FFF2-40B4-BE49-F238E27FC236}">
                    <a16:creationId xmlns:a16="http://schemas.microsoft.com/office/drawing/2014/main" id="{C2F3CDB7-A2C8-D147-545A-261F5DB66C83}"/>
                  </a:ext>
                </a:extLst>
              </p14:cNvPr>
              <p14:cNvContentPartPr/>
              <p14:nvPr/>
            </p14:nvContentPartPr>
            <p14:xfrm>
              <a:off x="2009137" y="2263263"/>
              <a:ext cx="28440" cy="14040"/>
            </p14:xfrm>
          </p:contentPart>
        </mc:Choice>
        <mc:Fallback>
          <p:pic>
            <p:nvPicPr>
              <p:cNvPr id="154" name="Ink 153">
                <a:extLst>
                  <a:ext uri="{FF2B5EF4-FFF2-40B4-BE49-F238E27FC236}">
                    <a16:creationId xmlns:a16="http://schemas.microsoft.com/office/drawing/2014/main" id="{C2F3CDB7-A2C8-D147-545A-261F5DB66C83}"/>
                  </a:ext>
                </a:extLst>
              </p:cNvPr>
              <p:cNvPicPr/>
              <p:nvPr/>
            </p:nvPicPr>
            <p:blipFill>
              <a:blip r:embed="rId287"/>
              <a:stretch>
                <a:fillRect/>
              </a:stretch>
            </p:blipFill>
            <p:spPr>
              <a:xfrm>
                <a:off x="1991137" y="2245263"/>
                <a:ext cx="64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55" name="Ink 154">
                <a:extLst>
                  <a:ext uri="{FF2B5EF4-FFF2-40B4-BE49-F238E27FC236}">
                    <a16:creationId xmlns:a16="http://schemas.microsoft.com/office/drawing/2014/main" id="{17D79E3A-59FA-2F9E-7C77-10E6C7977706}"/>
                  </a:ext>
                </a:extLst>
              </p14:cNvPr>
              <p14:cNvContentPartPr/>
              <p14:nvPr/>
            </p14:nvContentPartPr>
            <p14:xfrm>
              <a:off x="1960897" y="2294943"/>
              <a:ext cx="77760" cy="27720"/>
            </p14:xfrm>
          </p:contentPart>
        </mc:Choice>
        <mc:Fallback>
          <p:pic>
            <p:nvPicPr>
              <p:cNvPr id="155" name="Ink 154">
                <a:extLst>
                  <a:ext uri="{FF2B5EF4-FFF2-40B4-BE49-F238E27FC236}">
                    <a16:creationId xmlns:a16="http://schemas.microsoft.com/office/drawing/2014/main" id="{17D79E3A-59FA-2F9E-7C77-10E6C7977706}"/>
                  </a:ext>
                </a:extLst>
              </p:cNvPr>
              <p:cNvPicPr/>
              <p:nvPr/>
            </p:nvPicPr>
            <p:blipFill>
              <a:blip r:embed="rId289"/>
              <a:stretch>
                <a:fillRect/>
              </a:stretch>
            </p:blipFill>
            <p:spPr>
              <a:xfrm>
                <a:off x="1943257" y="2276943"/>
                <a:ext cx="1134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59" name="Ink 158">
                <a:extLst>
                  <a:ext uri="{FF2B5EF4-FFF2-40B4-BE49-F238E27FC236}">
                    <a16:creationId xmlns:a16="http://schemas.microsoft.com/office/drawing/2014/main" id="{CE4FD19C-599D-B1B6-041A-27D271921713}"/>
                  </a:ext>
                </a:extLst>
              </p14:cNvPr>
              <p14:cNvContentPartPr/>
              <p14:nvPr/>
            </p14:nvContentPartPr>
            <p14:xfrm>
              <a:off x="1840297" y="2263983"/>
              <a:ext cx="10440" cy="1080"/>
            </p14:xfrm>
          </p:contentPart>
        </mc:Choice>
        <mc:Fallback>
          <p:pic>
            <p:nvPicPr>
              <p:cNvPr id="159" name="Ink 158">
                <a:extLst>
                  <a:ext uri="{FF2B5EF4-FFF2-40B4-BE49-F238E27FC236}">
                    <a16:creationId xmlns:a16="http://schemas.microsoft.com/office/drawing/2014/main" id="{CE4FD19C-599D-B1B6-041A-27D271921713}"/>
                  </a:ext>
                </a:extLst>
              </p:cNvPr>
              <p:cNvPicPr/>
              <p:nvPr/>
            </p:nvPicPr>
            <p:blipFill>
              <a:blip r:embed="rId291"/>
              <a:stretch>
                <a:fillRect/>
              </a:stretch>
            </p:blipFill>
            <p:spPr>
              <a:xfrm>
                <a:off x="1822657" y="2245983"/>
                <a:ext cx="46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0" name="Ink 159">
                <a:extLst>
                  <a:ext uri="{FF2B5EF4-FFF2-40B4-BE49-F238E27FC236}">
                    <a16:creationId xmlns:a16="http://schemas.microsoft.com/office/drawing/2014/main" id="{F00FC46F-184A-E614-EDAA-CD1947C5EE0C}"/>
                  </a:ext>
                </a:extLst>
              </p14:cNvPr>
              <p14:cNvContentPartPr/>
              <p14:nvPr/>
            </p14:nvContentPartPr>
            <p14:xfrm>
              <a:off x="1835977" y="2204223"/>
              <a:ext cx="158760" cy="75600"/>
            </p14:xfrm>
          </p:contentPart>
        </mc:Choice>
        <mc:Fallback>
          <p:pic>
            <p:nvPicPr>
              <p:cNvPr id="160" name="Ink 159">
                <a:extLst>
                  <a:ext uri="{FF2B5EF4-FFF2-40B4-BE49-F238E27FC236}">
                    <a16:creationId xmlns:a16="http://schemas.microsoft.com/office/drawing/2014/main" id="{F00FC46F-184A-E614-EDAA-CD1947C5EE0C}"/>
                  </a:ext>
                </a:extLst>
              </p:cNvPr>
              <p:cNvPicPr/>
              <p:nvPr/>
            </p:nvPicPr>
            <p:blipFill>
              <a:blip r:embed="rId293"/>
              <a:stretch>
                <a:fillRect/>
              </a:stretch>
            </p:blipFill>
            <p:spPr>
              <a:xfrm>
                <a:off x="1817977" y="2186583"/>
                <a:ext cx="1944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1" name="Ink 160">
                <a:extLst>
                  <a:ext uri="{FF2B5EF4-FFF2-40B4-BE49-F238E27FC236}">
                    <a16:creationId xmlns:a16="http://schemas.microsoft.com/office/drawing/2014/main" id="{DE04A7E9-36C8-398B-607C-6AFE7179B735}"/>
                  </a:ext>
                </a:extLst>
              </p14:cNvPr>
              <p14:cNvContentPartPr/>
              <p14:nvPr/>
            </p14:nvContentPartPr>
            <p14:xfrm>
              <a:off x="1673977" y="2328063"/>
              <a:ext cx="170640" cy="65520"/>
            </p14:xfrm>
          </p:contentPart>
        </mc:Choice>
        <mc:Fallback>
          <p:pic>
            <p:nvPicPr>
              <p:cNvPr id="161" name="Ink 160">
                <a:extLst>
                  <a:ext uri="{FF2B5EF4-FFF2-40B4-BE49-F238E27FC236}">
                    <a16:creationId xmlns:a16="http://schemas.microsoft.com/office/drawing/2014/main" id="{DE04A7E9-36C8-398B-607C-6AFE7179B735}"/>
                  </a:ext>
                </a:extLst>
              </p:cNvPr>
              <p:cNvPicPr/>
              <p:nvPr/>
            </p:nvPicPr>
            <p:blipFill>
              <a:blip r:embed="rId295"/>
              <a:stretch>
                <a:fillRect/>
              </a:stretch>
            </p:blipFill>
            <p:spPr>
              <a:xfrm>
                <a:off x="1656337" y="2310423"/>
                <a:ext cx="206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2" name="Ink 161">
                <a:extLst>
                  <a:ext uri="{FF2B5EF4-FFF2-40B4-BE49-F238E27FC236}">
                    <a16:creationId xmlns:a16="http://schemas.microsoft.com/office/drawing/2014/main" id="{56B2C749-154D-A715-268A-CD6129946B30}"/>
                  </a:ext>
                </a:extLst>
              </p14:cNvPr>
              <p14:cNvContentPartPr/>
              <p14:nvPr/>
            </p14:nvContentPartPr>
            <p14:xfrm>
              <a:off x="1877377" y="2363703"/>
              <a:ext cx="41400" cy="25920"/>
            </p14:xfrm>
          </p:contentPart>
        </mc:Choice>
        <mc:Fallback>
          <p:pic>
            <p:nvPicPr>
              <p:cNvPr id="162" name="Ink 161">
                <a:extLst>
                  <a:ext uri="{FF2B5EF4-FFF2-40B4-BE49-F238E27FC236}">
                    <a16:creationId xmlns:a16="http://schemas.microsoft.com/office/drawing/2014/main" id="{56B2C749-154D-A715-268A-CD6129946B30}"/>
                  </a:ext>
                </a:extLst>
              </p:cNvPr>
              <p:cNvPicPr/>
              <p:nvPr/>
            </p:nvPicPr>
            <p:blipFill>
              <a:blip r:embed="rId297"/>
              <a:stretch>
                <a:fillRect/>
              </a:stretch>
            </p:blipFill>
            <p:spPr>
              <a:xfrm>
                <a:off x="1859377" y="2345703"/>
                <a:ext cx="770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3" name="Ink 162">
                <a:extLst>
                  <a:ext uri="{FF2B5EF4-FFF2-40B4-BE49-F238E27FC236}">
                    <a16:creationId xmlns:a16="http://schemas.microsoft.com/office/drawing/2014/main" id="{7599A021-38C6-C8CA-3F91-3FCC9DC50C90}"/>
                  </a:ext>
                </a:extLst>
              </p14:cNvPr>
              <p14:cNvContentPartPr/>
              <p14:nvPr/>
            </p14:nvContentPartPr>
            <p14:xfrm>
              <a:off x="1790977" y="2374143"/>
              <a:ext cx="181080" cy="81000"/>
            </p14:xfrm>
          </p:contentPart>
        </mc:Choice>
        <mc:Fallback>
          <p:pic>
            <p:nvPicPr>
              <p:cNvPr id="163" name="Ink 162">
                <a:extLst>
                  <a:ext uri="{FF2B5EF4-FFF2-40B4-BE49-F238E27FC236}">
                    <a16:creationId xmlns:a16="http://schemas.microsoft.com/office/drawing/2014/main" id="{7599A021-38C6-C8CA-3F91-3FCC9DC50C90}"/>
                  </a:ext>
                </a:extLst>
              </p:cNvPr>
              <p:cNvPicPr/>
              <p:nvPr/>
            </p:nvPicPr>
            <p:blipFill>
              <a:blip r:embed="rId299"/>
              <a:stretch>
                <a:fillRect/>
              </a:stretch>
            </p:blipFill>
            <p:spPr>
              <a:xfrm>
                <a:off x="1773337" y="2356503"/>
                <a:ext cx="216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4" name="Ink 163">
                <a:extLst>
                  <a:ext uri="{FF2B5EF4-FFF2-40B4-BE49-F238E27FC236}">
                    <a16:creationId xmlns:a16="http://schemas.microsoft.com/office/drawing/2014/main" id="{803716D6-6AEE-BB73-8008-8248EF684474}"/>
                  </a:ext>
                </a:extLst>
              </p14:cNvPr>
              <p14:cNvContentPartPr/>
              <p14:nvPr/>
            </p14:nvContentPartPr>
            <p14:xfrm>
              <a:off x="1879897" y="1975623"/>
              <a:ext cx="37080" cy="9000"/>
            </p14:xfrm>
          </p:contentPart>
        </mc:Choice>
        <mc:Fallback>
          <p:pic>
            <p:nvPicPr>
              <p:cNvPr id="164" name="Ink 163">
                <a:extLst>
                  <a:ext uri="{FF2B5EF4-FFF2-40B4-BE49-F238E27FC236}">
                    <a16:creationId xmlns:a16="http://schemas.microsoft.com/office/drawing/2014/main" id="{803716D6-6AEE-BB73-8008-8248EF684474}"/>
                  </a:ext>
                </a:extLst>
              </p:cNvPr>
              <p:cNvPicPr/>
              <p:nvPr/>
            </p:nvPicPr>
            <p:blipFill>
              <a:blip r:embed="rId301"/>
              <a:stretch>
                <a:fillRect/>
              </a:stretch>
            </p:blipFill>
            <p:spPr>
              <a:xfrm>
                <a:off x="1861897" y="1957983"/>
                <a:ext cx="72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65" name="Ink 164">
                <a:extLst>
                  <a:ext uri="{FF2B5EF4-FFF2-40B4-BE49-F238E27FC236}">
                    <a16:creationId xmlns:a16="http://schemas.microsoft.com/office/drawing/2014/main" id="{8298C495-1490-4546-97F1-7A75D0B1E1B3}"/>
                  </a:ext>
                </a:extLst>
              </p14:cNvPr>
              <p14:cNvContentPartPr/>
              <p14:nvPr/>
            </p14:nvContentPartPr>
            <p14:xfrm>
              <a:off x="1716457" y="1943223"/>
              <a:ext cx="264600" cy="130680"/>
            </p14:xfrm>
          </p:contentPart>
        </mc:Choice>
        <mc:Fallback>
          <p:pic>
            <p:nvPicPr>
              <p:cNvPr id="165" name="Ink 164">
                <a:extLst>
                  <a:ext uri="{FF2B5EF4-FFF2-40B4-BE49-F238E27FC236}">
                    <a16:creationId xmlns:a16="http://schemas.microsoft.com/office/drawing/2014/main" id="{8298C495-1490-4546-97F1-7A75D0B1E1B3}"/>
                  </a:ext>
                </a:extLst>
              </p:cNvPr>
              <p:cNvPicPr/>
              <p:nvPr/>
            </p:nvPicPr>
            <p:blipFill>
              <a:blip r:embed="rId303"/>
              <a:stretch>
                <a:fillRect/>
              </a:stretch>
            </p:blipFill>
            <p:spPr>
              <a:xfrm>
                <a:off x="1698817" y="1925223"/>
                <a:ext cx="3002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66" name="Ink 165">
                <a:extLst>
                  <a:ext uri="{FF2B5EF4-FFF2-40B4-BE49-F238E27FC236}">
                    <a16:creationId xmlns:a16="http://schemas.microsoft.com/office/drawing/2014/main" id="{ACFD91B1-01AB-00AD-922B-633299F09582}"/>
                  </a:ext>
                </a:extLst>
              </p14:cNvPr>
              <p14:cNvContentPartPr/>
              <p14:nvPr/>
            </p14:nvContentPartPr>
            <p14:xfrm>
              <a:off x="1798537" y="2013783"/>
              <a:ext cx="114480" cy="78840"/>
            </p14:xfrm>
          </p:contentPart>
        </mc:Choice>
        <mc:Fallback>
          <p:pic>
            <p:nvPicPr>
              <p:cNvPr id="166" name="Ink 165">
                <a:extLst>
                  <a:ext uri="{FF2B5EF4-FFF2-40B4-BE49-F238E27FC236}">
                    <a16:creationId xmlns:a16="http://schemas.microsoft.com/office/drawing/2014/main" id="{ACFD91B1-01AB-00AD-922B-633299F09582}"/>
                  </a:ext>
                </a:extLst>
              </p:cNvPr>
              <p:cNvPicPr/>
              <p:nvPr/>
            </p:nvPicPr>
            <p:blipFill>
              <a:blip r:embed="rId305"/>
              <a:stretch>
                <a:fillRect/>
              </a:stretch>
            </p:blipFill>
            <p:spPr>
              <a:xfrm>
                <a:off x="1780897" y="1995783"/>
                <a:ext cx="150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67" name="Ink 166">
                <a:extLst>
                  <a:ext uri="{FF2B5EF4-FFF2-40B4-BE49-F238E27FC236}">
                    <a16:creationId xmlns:a16="http://schemas.microsoft.com/office/drawing/2014/main" id="{39910A2F-B824-903E-30CF-6C7DA729F39E}"/>
                  </a:ext>
                </a:extLst>
              </p14:cNvPr>
              <p14:cNvContentPartPr/>
              <p14:nvPr/>
            </p14:nvContentPartPr>
            <p14:xfrm>
              <a:off x="1697377" y="2068863"/>
              <a:ext cx="232920" cy="101520"/>
            </p14:xfrm>
          </p:contentPart>
        </mc:Choice>
        <mc:Fallback>
          <p:pic>
            <p:nvPicPr>
              <p:cNvPr id="167" name="Ink 166">
                <a:extLst>
                  <a:ext uri="{FF2B5EF4-FFF2-40B4-BE49-F238E27FC236}">
                    <a16:creationId xmlns:a16="http://schemas.microsoft.com/office/drawing/2014/main" id="{39910A2F-B824-903E-30CF-6C7DA729F39E}"/>
                  </a:ext>
                </a:extLst>
              </p:cNvPr>
              <p:cNvPicPr/>
              <p:nvPr/>
            </p:nvPicPr>
            <p:blipFill>
              <a:blip r:embed="rId307"/>
              <a:stretch>
                <a:fillRect/>
              </a:stretch>
            </p:blipFill>
            <p:spPr>
              <a:xfrm>
                <a:off x="1679737" y="2050863"/>
                <a:ext cx="2685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68" name="Ink 167">
                <a:extLst>
                  <a:ext uri="{FF2B5EF4-FFF2-40B4-BE49-F238E27FC236}">
                    <a16:creationId xmlns:a16="http://schemas.microsoft.com/office/drawing/2014/main" id="{536D8C4B-0BDA-E018-79BF-4A2A4CBC3AD1}"/>
                  </a:ext>
                </a:extLst>
              </p14:cNvPr>
              <p14:cNvContentPartPr/>
              <p14:nvPr/>
            </p14:nvContentPartPr>
            <p14:xfrm>
              <a:off x="1979617" y="2044383"/>
              <a:ext cx="2160" cy="720"/>
            </p14:xfrm>
          </p:contentPart>
        </mc:Choice>
        <mc:Fallback>
          <p:pic>
            <p:nvPicPr>
              <p:cNvPr id="168" name="Ink 167">
                <a:extLst>
                  <a:ext uri="{FF2B5EF4-FFF2-40B4-BE49-F238E27FC236}">
                    <a16:creationId xmlns:a16="http://schemas.microsoft.com/office/drawing/2014/main" id="{536D8C4B-0BDA-E018-79BF-4A2A4CBC3AD1}"/>
                  </a:ext>
                </a:extLst>
              </p:cNvPr>
              <p:cNvPicPr/>
              <p:nvPr/>
            </p:nvPicPr>
            <p:blipFill>
              <a:blip r:embed="rId309"/>
              <a:stretch>
                <a:fillRect/>
              </a:stretch>
            </p:blipFill>
            <p:spPr>
              <a:xfrm>
                <a:off x="1961617" y="2026383"/>
                <a:ext cx="37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9" name="Ink 168">
                <a:extLst>
                  <a:ext uri="{FF2B5EF4-FFF2-40B4-BE49-F238E27FC236}">
                    <a16:creationId xmlns:a16="http://schemas.microsoft.com/office/drawing/2014/main" id="{336013C7-7CD8-F0FC-50EA-EC3B3826EC10}"/>
                  </a:ext>
                </a:extLst>
              </p14:cNvPr>
              <p14:cNvContentPartPr/>
              <p14:nvPr/>
            </p14:nvContentPartPr>
            <p14:xfrm>
              <a:off x="1862257" y="2062743"/>
              <a:ext cx="99000" cy="79920"/>
            </p14:xfrm>
          </p:contentPart>
        </mc:Choice>
        <mc:Fallback>
          <p:pic>
            <p:nvPicPr>
              <p:cNvPr id="169" name="Ink 168">
                <a:extLst>
                  <a:ext uri="{FF2B5EF4-FFF2-40B4-BE49-F238E27FC236}">
                    <a16:creationId xmlns:a16="http://schemas.microsoft.com/office/drawing/2014/main" id="{336013C7-7CD8-F0FC-50EA-EC3B3826EC10}"/>
                  </a:ext>
                </a:extLst>
              </p:cNvPr>
              <p:cNvPicPr/>
              <p:nvPr/>
            </p:nvPicPr>
            <p:blipFill>
              <a:blip r:embed="rId311"/>
              <a:stretch>
                <a:fillRect/>
              </a:stretch>
            </p:blipFill>
            <p:spPr>
              <a:xfrm>
                <a:off x="1844257" y="2044743"/>
                <a:ext cx="134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0" name="Ink 169">
                <a:extLst>
                  <a:ext uri="{FF2B5EF4-FFF2-40B4-BE49-F238E27FC236}">
                    <a16:creationId xmlns:a16="http://schemas.microsoft.com/office/drawing/2014/main" id="{A5E8C126-28AE-D145-6FD9-4190ED98C580}"/>
                  </a:ext>
                </a:extLst>
              </p14:cNvPr>
              <p14:cNvContentPartPr/>
              <p14:nvPr/>
            </p14:nvContentPartPr>
            <p14:xfrm>
              <a:off x="1919137" y="1649463"/>
              <a:ext cx="65520" cy="29160"/>
            </p14:xfrm>
          </p:contentPart>
        </mc:Choice>
        <mc:Fallback>
          <p:pic>
            <p:nvPicPr>
              <p:cNvPr id="170" name="Ink 169">
                <a:extLst>
                  <a:ext uri="{FF2B5EF4-FFF2-40B4-BE49-F238E27FC236}">
                    <a16:creationId xmlns:a16="http://schemas.microsoft.com/office/drawing/2014/main" id="{A5E8C126-28AE-D145-6FD9-4190ED98C580}"/>
                  </a:ext>
                </a:extLst>
              </p:cNvPr>
              <p:cNvPicPr/>
              <p:nvPr/>
            </p:nvPicPr>
            <p:blipFill>
              <a:blip r:embed="rId313"/>
              <a:stretch>
                <a:fillRect/>
              </a:stretch>
            </p:blipFill>
            <p:spPr>
              <a:xfrm>
                <a:off x="1901497" y="1631463"/>
                <a:ext cx="1011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1" name="Ink 170">
                <a:extLst>
                  <a:ext uri="{FF2B5EF4-FFF2-40B4-BE49-F238E27FC236}">
                    <a16:creationId xmlns:a16="http://schemas.microsoft.com/office/drawing/2014/main" id="{A0D6A3B4-B7E4-5E50-1C05-61A4A89FA662}"/>
                  </a:ext>
                </a:extLst>
              </p14:cNvPr>
              <p14:cNvContentPartPr/>
              <p14:nvPr/>
            </p14:nvContentPartPr>
            <p14:xfrm>
              <a:off x="1724377" y="1647303"/>
              <a:ext cx="267840" cy="128520"/>
            </p14:xfrm>
          </p:contentPart>
        </mc:Choice>
        <mc:Fallback>
          <p:pic>
            <p:nvPicPr>
              <p:cNvPr id="171" name="Ink 170">
                <a:extLst>
                  <a:ext uri="{FF2B5EF4-FFF2-40B4-BE49-F238E27FC236}">
                    <a16:creationId xmlns:a16="http://schemas.microsoft.com/office/drawing/2014/main" id="{A0D6A3B4-B7E4-5E50-1C05-61A4A89FA662}"/>
                  </a:ext>
                </a:extLst>
              </p:cNvPr>
              <p:cNvPicPr/>
              <p:nvPr/>
            </p:nvPicPr>
            <p:blipFill>
              <a:blip r:embed="rId315"/>
              <a:stretch>
                <a:fillRect/>
              </a:stretch>
            </p:blipFill>
            <p:spPr>
              <a:xfrm>
                <a:off x="1706737" y="1629303"/>
                <a:ext cx="303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2" name="Ink 171">
                <a:extLst>
                  <a:ext uri="{FF2B5EF4-FFF2-40B4-BE49-F238E27FC236}">
                    <a16:creationId xmlns:a16="http://schemas.microsoft.com/office/drawing/2014/main" id="{DEBB5DDA-21F1-F3F4-6650-FDAF737DB0F9}"/>
                  </a:ext>
                </a:extLst>
              </p14:cNvPr>
              <p14:cNvContentPartPr/>
              <p14:nvPr/>
            </p14:nvContentPartPr>
            <p14:xfrm>
              <a:off x="1834177" y="1733343"/>
              <a:ext cx="85320" cy="43200"/>
            </p14:xfrm>
          </p:contentPart>
        </mc:Choice>
        <mc:Fallback>
          <p:pic>
            <p:nvPicPr>
              <p:cNvPr id="172" name="Ink 171">
                <a:extLst>
                  <a:ext uri="{FF2B5EF4-FFF2-40B4-BE49-F238E27FC236}">
                    <a16:creationId xmlns:a16="http://schemas.microsoft.com/office/drawing/2014/main" id="{DEBB5DDA-21F1-F3F4-6650-FDAF737DB0F9}"/>
                  </a:ext>
                </a:extLst>
              </p:cNvPr>
              <p:cNvPicPr/>
              <p:nvPr/>
            </p:nvPicPr>
            <p:blipFill>
              <a:blip r:embed="rId317"/>
              <a:stretch>
                <a:fillRect/>
              </a:stretch>
            </p:blipFill>
            <p:spPr>
              <a:xfrm>
                <a:off x="1816177" y="1715343"/>
                <a:ext cx="120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3" name="Ink 172">
                <a:extLst>
                  <a:ext uri="{FF2B5EF4-FFF2-40B4-BE49-F238E27FC236}">
                    <a16:creationId xmlns:a16="http://schemas.microsoft.com/office/drawing/2014/main" id="{A8CA0F0B-58BF-1BC9-90D8-A5AC84B46AA3}"/>
                  </a:ext>
                </a:extLst>
              </p14:cNvPr>
              <p14:cNvContentPartPr/>
              <p14:nvPr/>
            </p14:nvContentPartPr>
            <p14:xfrm>
              <a:off x="1872697" y="1749903"/>
              <a:ext cx="99720" cy="61560"/>
            </p14:xfrm>
          </p:contentPart>
        </mc:Choice>
        <mc:Fallback>
          <p:pic>
            <p:nvPicPr>
              <p:cNvPr id="173" name="Ink 172">
                <a:extLst>
                  <a:ext uri="{FF2B5EF4-FFF2-40B4-BE49-F238E27FC236}">
                    <a16:creationId xmlns:a16="http://schemas.microsoft.com/office/drawing/2014/main" id="{A8CA0F0B-58BF-1BC9-90D8-A5AC84B46AA3}"/>
                  </a:ext>
                </a:extLst>
              </p:cNvPr>
              <p:cNvPicPr/>
              <p:nvPr/>
            </p:nvPicPr>
            <p:blipFill>
              <a:blip r:embed="rId319"/>
              <a:stretch>
                <a:fillRect/>
              </a:stretch>
            </p:blipFill>
            <p:spPr>
              <a:xfrm>
                <a:off x="1855057" y="1731903"/>
                <a:ext cx="135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74" name="Ink 173">
                <a:extLst>
                  <a:ext uri="{FF2B5EF4-FFF2-40B4-BE49-F238E27FC236}">
                    <a16:creationId xmlns:a16="http://schemas.microsoft.com/office/drawing/2014/main" id="{58F7C234-02AC-2793-B57C-3335D70F6456}"/>
                  </a:ext>
                </a:extLst>
              </p14:cNvPr>
              <p14:cNvContentPartPr/>
              <p14:nvPr/>
            </p14:nvContentPartPr>
            <p14:xfrm>
              <a:off x="1793137" y="1813623"/>
              <a:ext cx="125640" cy="65520"/>
            </p14:xfrm>
          </p:contentPart>
        </mc:Choice>
        <mc:Fallback>
          <p:pic>
            <p:nvPicPr>
              <p:cNvPr id="174" name="Ink 173">
                <a:extLst>
                  <a:ext uri="{FF2B5EF4-FFF2-40B4-BE49-F238E27FC236}">
                    <a16:creationId xmlns:a16="http://schemas.microsoft.com/office/drawing/2014/main" id="{58F7C234-02AC-2793-B57C-3335D70F6456}"/>
                  </a:ext>
                </a:extLst>
              </p:cNvPr>
              <p:cNvPicPr/>
              <p:nvPr/>
            </p:nvPicPr>
            <p:blipFill>
              <a:blip r:embed="rId321"/>
              <a:stretch>
                <a:fillRect/>
              </a:stretch>
            </p:blipFill>
            <p:spPr>
              <a:xfrm>
                <a:off x="1775497" y="1795983"/>
                <a:ext cx="161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75" name="Ink 174">
                <a:extLst>
                  <a:ext uri="{FF2B5EF4-FFF2-40B4-BE49-F238E27FC236}">
                    <a16:creationId xmlns:a16="http://schemas.microsoft.com/office/drawing/2014/main" id="{753583A0-2ACD-30F4-92D7-502EEFDBC3E3}"/>
                  </a:ext>
                </a:extLst>
              </p14:cNvPr>
              <p14:cNvContentPartPr/>
              <p14:nvPr/>
            </p14:nvContentPartPr>
            <p14:xfrm>
              <a:off x="1815817" y="1843863"/>
              <a:ext cx="55080" cy="28440"/>
            </p14:xfrm>
          </p:contentPart>
        </mc:Choice>
        <mc:Fallback>
          <p:pic>
            <p:nvPicPr>
              <p:cNvPr id="175" name="Ink 174">
                <a:extLst>
                  <a:ext uri="{FF2B5EF4-FFF2-40B4-BE49-F238E27FC236}">
                    <a16:creationId xmlns:a16="http://schemas.microsoft.com/office/drawing/2014/main" id="{753583A0-2ACD-30F4-92D7-502EEFDBC3E3}"/>
                  </a:ext>
                </a:extLst>
              </p:cNvPr>
              <p:cNvPicPr/>
              <p:nvPr/>
            </p:nvPicPr>
            <p:blipFill>
              <a:blip r:embed="rId323"/>
              <a:stretch>
                <a:fillRect/>
              </a:stretch>
            </p:blipFill>
            <p:spPr>
              <a:xfrm>
                <a:off x="1798177" y="1825863"/>
                <a:ext cx="907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76" name="Ink 175">
                <a:extLst>
                  <a:ext uri="{FF2B5EF4-FFF2-40B4-BE49-F238E27FC236}">
                    <a16:creationId xmlns:a16="http://schemas.microsoft.com/office/drawing/2014/main" id="{9FF3A226-E95C-A5E0-61AE-4ED54DA8095B}"/>
                  </a:ext>
                </a:extLst>
              </p14:cNvPr>
              <p14:cNvContentPartPr/>
              <p14:nvPr/>
            </p14:nvContentPartPr>
            <p14:xfrm>
              <a:off x="1669657" y="1888503"/>
              <a:ext cx="92520" cy="48240"/>
            </p14:xfrm>
          </p:contentPart>
        </mc:Choice>
        <mc:Fallback>
          <p:pic>
            <p:nvPicPr>
              <p:cNvPr id="176" name="Ink 175">
                <a:extLst>
                  <a:ext uri="{FF2B5EF4-FFF2-40B4-BE49-F238E27FC236}">
                    <a16:creationId xmlns:a16="http://schemas.microsoft.com/office/drawing/2014/main" id="{9FF3A226-E95C-A5E0-61AE-4ED54DA8095B}"/>
                  </a:ext>
                </a:extLst>
              </p:cNvPr>
              <p:cNvPicPr/>
              <p:nvPr/>
            </p:nvPicPr>
            <p:blipFill>
              <a:blip r:embed="rId325"/>
              <a:stretch>
                <a:fillRect/>
              </a:stretch>
            </p:blipFill>
            <p:spPr>
              <a:xfrm>
                <a:off x="1652017" y="1870863"/>
                <a:ext cx="1281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77" name="Ink 176">
                <a:extLst>
                  <a:ext uri="{FF2B5EF4-FFF2-40B4-BE49-F238E27FC236}">
                    <a16:creationId xmlns:a16="http://schemas.microsoft.com/office/drawing/2014/main" id="{78DEFD12-37CB-42CC-D49F-3F12AD221CA5}"/>
                  </a:ext>
                </a:extLst>
              </p14:cNvPr>
              <p14:cNvContentPartPr/>
              <p14:nvPr/>
            </p14:nvContentPartPr>
            <p14:xfrm>
              <a:off x="1531777" y="2254983"/>
              <a:ext cx="40320" cy="16200"/>
            </p14:xfrm>
          </p:contentPart>
        </mc:Choice>
        <mc:Fallback>
          <p:pic>
            <p:nvPicPr>
              <p:cNvPr id="177" name="Ink 176">
                <a:extLst>
                  <a:ext uri="{FF2B5EF4-FFF2-40B4-BE49-F238E27FC236}">
                    <a16:creationId xmlns:a16="http://schemas.microsoft.com/office/drawing/2014/main" id="{78DEFD12-37CB-42CC-D49F-3F12AD221CA5}"/>
                  </a:ext>
                </a:extLst>
              </p:cNvPr>
              <p:cNvPicPr/>
              <p:nvPr/>
            </p:nvPicPr>
            <p:blipFill>
              <a:blip r:embed="rId327"/>
              <a:stretch>
                <a:fillRect/>
              </a:stretch>
            </p:blipFill>
            <p:spPr>
              <a:xfrm>
                <a:off x="1513777" y="2237343"/>
                <a:ext cx="75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78" name="Ink 177">
                <a:extLst>
                  <a:ext uri="{FF2B5EF4-FFF2-40B4-BE49-F238E27FC236}">
                    <a16:creationId xmlns:a16="http://schemas.microsoft.com/office/drawing/2014/main" id="{D72E42B2-0938-230A-569A-88051AE01E17}"/>
                  </a:ext>
                </a:extLst>
              </p14:cNvPr>
              <p14:cNvContentPartPr/>
              <p14:nvPr/>
            </p14:nvContentPartPr>
            <p14:xfrm>
              <a:off x="1478137" y="1791663"/>
              <a:ext cx="64440" cy="22680"/>
            </p14:xfrm>
          </p:contentPart>
        </mc:Choice>
        <mc:Fallback>
          <p:pic>
            <p:nvPicPr>
              <p:cNvPr id="178" name="Ink 177">
                <a:extLst>
                  <a:ext uri="{FF2B5EF4-FFF2-40B4-BE49-F238E27FC236}">
                    <a16:creationId xmlns:a16="http://schemas.microsoft.com/office/drawing/2014/main" id="{D72E42B2-0938-230A-569A-88051AE01E17}"/>
                  </a:ext>
                </a:extLst>
              </p:cNvPr>
              <p:cNvPicPr/>
              <p:nvPr/>
            </p:nvPicPr>
            <p:blipFill>
              <a:blip r:embed="rId329"/>
              <a:stretch>
                <a:fillRect/>
              </a:stretch>
            </p:blipFill>
            <p:spPr>
              <a:xfrm>
                <a:off x="1460497" y="1774023"/>
                <a:ext cx="100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79" name="Ink 178">
                <a:extLst>
                  <a:ext uri="{FF2B5EF4-FFF2-40B4-BE49-F238E27FC236}">
                    <a16:creationId xmlns:a16="http://schemas.microsoft.com/office/drawing/2014/main" id="{0E9E376E-DE6D-F23F-600F-571FC74B6311}"/>
                  </a:ext>
                </a:extLst>
              </p14:cNvPr>
              <p14:cNvContentPartPr/>
              <p14:nvPr/>
            </p14:nvContentPartPr>
            <p14:xfrm>
              <a:off x="1490377" y="1802463"/>
              <a:ext cx="51480" cy="29520"/>
            </p14:xfrm>
          </p:contentPart>
        </mc:Choice>
        <mc:Fallback>
          <p:pic>
            <p:nvPicPr>
              <p:cNvPr id="179" name="Ink 178">
                <a:extLst>
                  <a:ext uri="{FF2B5EF4-FFF2-40B4-BE49-F238E27FC236}">
                    <a16:creationId xmlns:a16="http://schemas.microsoft.com/office/drawing/2014/main" id="{0E9E376E-DE6D-F23F-600F-571FC74B6311}"/>
                  </a:ext>
                </a:extLst>
              </p:cNvPr>
              <p:cNvPicPr/>
              <p:nvPr/>
            </p:nvPicPr>
            <p:blipFill>
              <a:blip r:embed="rId331"/>
              <a:stretch>
                <a:fillRect/>
              </a:stretch>
            </p:blipFill>
            <p:spPr>
              <a:xfrm>
                <a:off x="1472377" y="1784823"/>
                <a:ext cx="871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0" name="Ink 179">
                <a:extLst>
                  <a:ext uri="{FF2B5EF4-FFF2-40B4-BE49-F238E27FC236}">
                    <a16:creationId xmlns:a16="http://schemas.microsoft.com/office/drawing/2014/main" id="{92333033-1C02-8A27-5D9E-AE0073A9541A}"/>
                  </a:ext>
                </a:extLst>
              </p14:cNvPr>
              <p14:cNvContentPartPr/>
              <p14:nvPr/>
            </p14:nvContentPartPr>
            <p14:xfrm>
              <a:off x="1516657" y="1816143"/>
              <a:ext cx="34200" cy="9720"/>
            </p14:xfrm>
          </p:contentPart>
        </mc:Choice>
        <mc:Fallback>
          <p:pic>
            <p:nvPicPr>
              <p:cNvPr id="180" name="Ink 179">
                <a:extLst>
                  <a:ext uri="{FF2B5EF4-FFF2-40B4-BE49-F238E27FC236}">
                    <a16:creationId xmlns:a16="http://schemas.microsoft.com/office/drawing/2014/main" id="{92333033-1C02-8A27-5D9E-AE0073A9541A}"/>
                  </a:ext>
                </a:extLst>
              </p:cNvPr>
              <p:cNvPicPr/>
              <p:nvPr/>
            </p:nvPicPr>
            <p:blipFill>
              <a:blip r:embed="rId333"/>
              <a:stretch>
                <a:fillRect/>
              </a:stretch>
            </p:blipFill>
            <p:spPr>
              <a:xfrm>
                <a:off x="1499017" y="1798143"/>
                <a:ext cx="69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81" name="Ink 180">
                <a:extLst>
                  <a:ext uri="{FF2B5EF4-FFF2-40B4-BE49-F238E27FC236}">
                    <a16:creationId xmlns:a16="http://schemas.microsoft.com/office/drawing/2014/main" id="{9FECE732-4219-FCBC-9A94-6AA1765E0840}"/>
                  </a:ext>
                </a:extLst>
              </p14:cNvPr>
              <p14:cNvContentPartPr/>
              <p14:nvPr/>
            </p14:nvContentPartPr>
            <p14:xfrm>
              <a:off x="1528897" y="1822263"/>
              <a:ext cx="16920" cy="6840"/>
            </p14:xfrm>
          </p:contentPart>
        </mc:Choice>
        <mc:Fallback>
          <p:pic>
            <p:nvPicPr>
              <p:cNvPr id="181" name="Ink 180">
                <a:extLst>
                  <a:ext uri="{FF2B5EF4-FFF2-40B4-BE49-F238E27FC236}">
                    <a16:creationId xmlns:a16="http://schemas.microsoft.com/office/drawing/2014/main" id="{9FECE732-4219-FCBC-9A94-6AA1765E0840}"/>
                  </a:ext>
                </a:extLst>
              </p:cNvPr>
              <p:cNvPicPr/>
              <p:nvPr/>
            </p:nvPicPr>
            <p:blipFill>
              <a:blip r:embed="rId335"/>
              <a:stretch>
                <a:fillRect/>
              </a:stretch>
            </p:blipFill>
            <p:spPr>
              <a:xfrm>
                <a:off x="1510897" y="1804263"/>
                <a:ext cx="525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2" name="Ink 181">
                <a:extLst>
                  <a:ext uri="{FF2B5EF4-FFF2-40B4-BE49-F238E27FC236}">
                    <a16:creationId xmlns:a16="http://schemas.microsoft.com/office/drawing/2014/main" id="{C0409A94-0C30-A91D-089C-00A21DB69583}"/>
                  </a:ext>
                </a:extLst>
              </p14:cNvPr>
              <p14:cNvContentPartPr/>
              <p14:nvPr/>
            </p14:nvContentPartPr>
            <p14:xfrm>
              <a:off x="1356457" y="1830903"/>
              <a:ext cx="165960" cy="28800"/>
            </p14:xfrm>
          </p:contentPart>
        </mc:Choice>
        <mc:Fallback>
          <p:pic>
            <p:nvPicPr>
              <p:cNvPr id="182" name="Ink 181">
                <a:extLst>
                  <a:ext uri="{FF2B5EF4-FFF2-40B4-BE49-F238E27FC236}">
                    <a16:creationId xmlns:a16="http://schemas.microsoft.com/office/drawing/2014/main" id="{C0409A94-0C30-A91D-089C-00A21DB69583}"/>
                  </a:ext>
                </a:extLst>
              </p:cNvPr>
              <p:cNvPicPr/>
              <p:nvPr/>
            </p:nvPicPr>
            <p:blipFill>
              <a:blip r:embed="rId337"/>
              <a:stretch>
                <a:fillRect/>
              </a:stretch>
            </p:blipFill>
            <p:spPr>
              <a:xfrm>
                <a:off x="1338817" y="1813263"/>
                <a:ext cx="201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3" name="Ink 182">
                <a:extLst>
                  <a:ext uri="{FF2B5EF4-FFF2-40B4-BE49-F238E27FC236}">
                    <a16:creationId xmlns:a16="http://schemas.microsoft.com/office/drawing/2014/main" id="{3159C5E6-406C-2273-BD18-1AFCB287D7A8}"/>
                  </a:ext>
                </a:extLst>
              </p14:cNvPr>
              <p14:cNvContentPartPr/>
              <p14:nvPr/>
            </p14:nvContentPartPr>
            <p14:xfrm>
              <a:off x="1374457" y="1798503"/>
              <a:ext cx="149760" cy="36000"/>
            </p14:xfrm>
          </p:contentPart>
        </mc:Choice>
        <mc:Fallback>
          <p:pic>
            <p:nvPicPr>
              <p:cNvPr id="183" name="Ink 182">
                <a:extLst>
                  <a:ext uri="{FF2B5EF4-FFF2-40B4-BE49-F238E27FC236}">
                    <a16:creationId xmlns:a16="http://schemas.microsoft.com/office/drawing/2014/main" id="{3159C5E6-406C-2273-BD18-1AFCB287D7A8}"/>
                  </a:ext>
                </a:extLst>
              </p:cNvPr>
              <p:cNvPicPr/>
              <p:nvPr/>
            </p:nvPicPr>
            <p:blipFill>
              <a:blip r:embed="rId339"/>
              <a:stretch>
                <a:fillRect/>
              </a:stretch>
            </p:blipFill>
            <p:spPr>
              <a:xfrm>
                <a:off x="1356817" y="1780503"/>
                <a:ext cx="185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84" name="Ink 183">
                <a:extLst>
                  <a:ext uri="{FF2B5EF4-FFF2-40B4-BE49-F238E27FC236}">
                    <a16:creationId xmlns:a16="http://schemas.microsoft.com/office/drawing/2014/main" id="{E8003C30-2963-0357-C209-2946018E2F43}"/>
                  </a:ext>
                </a:extLst>
              </p14:cNvPr>
              <p14:cNvContentPartPr/>
              <p14:nvPr/>
            </p14:nvContentPartPr>
            <p14:xfrm>
              <a:off x="1418737" y="1818303"/>
              <a:ext cx="77400" cy="37080"/>
            </p14:xfrm>
          </p:contentPart>
        </mc:Choice>
        <mc:Fallback>
          <p:pic>
            <p:nvPicPr>
              <p:cNvPr id="184" name="Ink 183">
                <a:extLst>
                  <a:ext uri="{FF2B5EF4-FFF2-40B4-BE49-F238E27FC236}">
                    <a16:creationId xmlns:a16="http://schemas.microsoft.com/office/drawing/2014/main" id="{E8003C30-2963-0357-C209-2946018E2F43}"/>
                  </a:ext>
                </a:extLst>
              </p:cNvPr>
              <p:cNvPicPr/>
              <p:nvPr/>
            </p:nvPicPr>
            <p:blipFill>
              <a:blip r:embed="rId341"/>
              <a:stretch>
                <a:fillRect/>
              </a:stretch>
            </p:blipFill>
            <p:spPr>
              <a:xfrm>
                <a:off x="1401097" y="1800663"/>
                <a:ext cx="1130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5" name="Ink 184">
                <a:extLst>
                  <a:ext uri="{FF2B5EF4-FFF2-40B4-BE49-F238E27FC236}">
                    <a16:creationId xmlns:a16="http://schemas.microsoft.com/office/drawing/2014/main" id="{91C6EAA1-3C1C-CA1F-CE3A-149D1090B001}"/>
                  </a:ext>
                </a:extLst>
              </p14:cNvPr>
              <p14:cNvContentPartPr/>
              <p14:nvPr/>
            </p14:nvContentPartPr>
            <p14:xfrm>
              <a:off x="1420897" y="1869423"/>
              <a:ext cx="81720" cy="30240"/>
            </p14:xfrm>
          </p:contentPart>
        </mc:Choice>
        <mc:Fallback>
          <p:pic>
            <p:nvPicPr>
              <p:cNvPr id="185" name="Ink 184">
                <a:extLst>
                  <a:ext uri="{FF2B5EF4-FFF2-40B4-BE49-F238E27FC236}">
                    <a16:creationId xmlns:a16="http://schemas.microsoft.com/office/drawing/2014/main" id="{91C6EAA1-3C1C-CA1F-CE3A-149D1090B001}"/>
                  </a:ext>
                </a:extLst>
              </p:cNvPr>
              <p:cNvPicPr/>
              <p:nvPr/>
            </p:nvPicPr>
            <p:blipFill>
              <a:blip r:embed="rId343"/>
              <a:stretch>
                <a:fillRect/>
              </a:stretch>
            </p:blipFill>
            <p:spPr>
              <a:xfrm>
                <a:off x="1403257" y="1851423"/>
                <a:ext cx="117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86" name="Ink 185">
                <a:extLst>
                  <a:ext uri="{FF2B5EF4-FFF2-40B4-BE49-F238E27FC236}">
                    <a16:creationId xmlns:a16="http://schemas.microsoft.com/office/drawing/2014/main" id="{EA639569-CE0D-9B81-DF4C-C28E7349A3F5}"/>
                  </a:ext>
                </a:extLst>
              </p14:cNvPr>
              <p14:cNvContentPartPr/>
              <p14:nvPr/>
            </p14:nvContentPartPr>
            <p14:xfrm>
              <a:off x="1342777" y="1907583"/>
              <a:ext cx="176760" cy="43200"/>
            </p14:xfrm>
          </p:contentPart>
        </mc:Choice>
        <mc:Fallback>
          <p:pic>
            <p:nvPicPr>
              <p:cNvPr id="186" name="Ink 185">
                <a:extLst>
                  <a:ext uri="{FF2B5EF4-FFF2-40B4-BE49-F238E27FC236}">
                    <a16:creationId xmlns:a16="http://schemas.microsoft.com/office/drawing/2014/main" id="{EA639569-CE0D-9B81-DF4C-C28E7349A3F5}"/>
                  </a:ext>
                </a:extLst>
              </p:cNvPr>
              <p:cNvPicPr/>
              <p:nvPr/>
            </p:nvPicPr>
            <p:blipFill>
              <a:blip r:embed="rId345"/>
              <a:stretch>
                <a:fillRect/>
              </a:stretch>
            </p:blipFill>
            <p:spPr>
              <a:xfrm>
                <a:off x="1324777" y="1889943"/>
                <a:ext cx="2124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87" name="Ink 186">
                <a:extLst>
                  <a:ext uri="{FF2B5EF4-FFF2-40B4-BE49-F238E27FC236}">
                    <a16:creationId xmlns:a16="http://schemas.microsoft.com/office/drawing/2014/main" id="{9E3C4F51-AA02-983B-FEF6-A35248A4672D}"/>
                  </a:ext>
                </a:extLst>
              </p14:cNvPr>
              <p14:cNvContentPartPr/>
              <p14:nvPr/>
            </p14:nvContentPartPr>
            <p14:xfrm>
              <a:off x="1441417" y="1985343"/>
              <a:ext cx="79200" cy="43920"/>
            </p14:xfrm>
          </p:contentPart>
        </mc:Choice>
        <mc:Fallback>
          <p:pic>
            <p:nvPicPr>
              <p:cNvPr id="187" name="Ink 186">
                <a:extLst>
                  <a:ext uri="{FF2B5EF4-FFF2-40B4-BE49-F238E27FC236}">
                    <a16:creationId xmlns:a16="http://schemas.microsoft.com/office/drawing/2014/main" id="{9E3C4F51-AA02-983B-FEF6-A35248A4672D}"/>
                  </a:ext>
                </a:extLst>
              </p:cNvPr>
              <p:cNvPicPr/>
              <p:nvPr/>
            </p:nvPicPr>
            <p:blipFill>
              <a:blip r:embed="rId347"/>
              <a:stretch>
                <a:fillRect/>
              </a:stretch>
            </p:blipFill>
            <p:spPr>
              <a:xfrm>
                <a:off x="1423417" y="1967343"/>
                <a:ext cx="114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88" name="Ink 187">
                <a:extLst>
                  <a:ext uri="{FF2B5EF4-FFF2-40B4-BE49-F238E27FC236}">
                    <a16:creationId xmlns:a16="http://schemas.microsoft.com/office/drawing/2014/main" id="{C6E1D608-DABC-609A-FE36-020524F46071}"/>
                  </a:ext>
                </a:extLst>
              </p14:cNvPr>
              <p14:cNvContentPartPr/>
              <p14:nvPr/>
            </p14:nvContentPartPr>
            <p14:xfrm>
              <a:off x="1534297" y="1741623"/>
              <a:ext cx="179640" cy="89640"/>
            </p14:xfrm>
          </p:contentPart>
        </mc:Choice>
        <mc:Fallback>
          <p:pic>
            <p:nvPicPr>
              <p:cNvPr id="188" name="Ink 187">
                <a:extLst>
                  <a:ext uri="{FF2B5EF4-FFF2-40B4-BE49-F238E27FC236}">
                    <a16:creationId xmlns:a16="http://schemas.microsoft.com/office/drawing/2014/main" id="{C6E1D608-DABC-609A-FE36-020524F46071}"/>
                  </a:ext>
                </a:extLst>
              </p:cNvPr>
              <p:cNvPicPr/>
              <p:nvPr/>
            </p:nvPicPr>
            <p:blipFill>
              <a:blip r:embed="rId349"/>
              <a:stretch>
                <a:fillRect/>
              </a:stretch>
            </p:blipFill>
            <p:spPr>
              <a:xfrm>
                <a:off x="1516297" y="1723623"/>
                <a:ext cx="215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89" name="Ink 188">
                <a:extLst>
                  <a:ext uri="{FF2B5EF4-FFF2-40B4-BE49-F238E27FC236}">
                    <a16:creationId xmlns:a16="http://schemas.microsoft.com/office/drawing/2014/main" id="{49DF192A-9BA0-FB7F-2588-CD72FA083A45}"/>
                  </a:ext>
                </a:extLst>
              </p14:cNvPr>
              <p14:cNvContentPartPr/>
              <p14:nvPr/>
            </p14:nvContentPartPr>
            <p14:xfrm>
              <a:off x="1611337" y="1787703"/>
              <a:ext cx="16560" cy="8280"/>
            </p14:xfrm>
          </p:contentPart>
        </mc:Choice>
        <mc:Fallback>
          <p:pic>
            <p:nvPicPr>
              <p:cNvPr id="189" name="Ink 188">
                <a:extLst>
                  <a:ext uri="{FF2B5EF4-FFF2-40B4-BE49-F238E27FC236}">
                    <a16:creationId xmlns:a16="http://schemas.microsoft.com/office/drawing/2014/main" id="{49DF192A-9BA0-FB7F-2588-CD72FA083A45}"/>
                  </a:ext>
                </a:extLst>
              </p:cNvPr>
              <p:cNvPicPr/>
              <p:nvPr/>
            </p:nvPicPr>
            <p:blipFill>
              <a:blip r:embed="rId351"/>
              <a:stretch>
                <a:fillRect/>
              </a:stretch>
            </p:blipFill>
            <p:spPr>
              <a:xfrm>
                <a:off x="1593337" y="1770063"/>
                <a:ext cx="52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90" name="Ink 189">
                <a:extLst>
                  <a:ext uri="{FF2B5EF4-FFF2-40B4-BE49-F238E27FC236}">
                    <a16:creationId xmlns:a16="http://schemas.microsoft.com/office/drawing/2014/main" id="{677CF716-85CA-5100-3CA1-0BF3EAC44683}"/>
                  </a:ext>
                </a:extLst>
              </p14:cNvPr>
              <p14:cNvContentPartPr/>
              <p14:nvPr/>
            </p14:nvContentPartPr>
            <p14:xfrm>
              <a:off x="1549777" y="1846383"/>
              <a:ext cx="720" cy="1080"/>
            </p14:xfrm>
          </p:contentPart>
        </mc:Choice>
        <mc:Fallback>
          <p:pic>
            <p:nvPicPr>
              <p:cNvPr id="190" name="Ink 189">
                <a:extLst>
                  <a:ext uri="{FF2B5EF4-FFF2-40B4-BE49-F238E27FC236}">
                    <a16:creationId xmlns:a16="http://schemas.microsoft.com/office/drawing/2014/main" id="{677CF716-85CA-5100-3CA1-0BF3EAC44683}"/>
                  </a:ext>
                </a:extLst>
              </p:cNvPr>
              <p:cNvPicPr/>
              <p:nvPr/>
            </p:nvPicPr>
            <p:blipFill>
              <a:blip r:embed="rId353"/>
              <a:stretch>
                <a:fillRect/>
              </a:stretch>
            </p:blipFill>
            <p:spPr>
              <a:xfrm>
                <a:off x="1532137" y="1828383"/>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1" name="Ink 190">
                <a:extLst>
                  <a:ext uri="{FF2B5EF4-FFF2-40B4-BE49-F238E27FC236}">
                    <a16:creationId xmlns:a16="http://schemas.microsoft.com/office/drawing/2014/main" id="{9C9A8201-A835-81DB-4CAA-483073CB70E5}"/>
                  </a:ext>
                </a:extLst>
              </p14:cNvPr>
              <p14:cNvContentPartPr/>
              <p14:nvPr/>
            </p14:nvContentPartPr>
            <p14:xfrm>
              <a:off x="1493977" y="1815423"/>
              <a:ext cx="136080" cy="56880"/>
            </p14:xfrm>
          </p:contentPart>
        </mc:Choice>
        <mc:Fallback>
          <p:pic>
            <p:nvPicPr>
              <p:cNvPr id="191" name="Ink 190">
                <a:extLst>
                  <a:ext uri="{FF2B5EF4-FFF2-40B4-BE49-F238E27FC236}">
                    <a16:creationId xmlns:a16="http://schemas.microsoft.com/office/drawing/2014/main" id="{9C9A8201-A835-81DB-4CAA-483073CB70E5}"/>
                  </a:ext>
                </a:extLst>
              </p:cNvPr>
              <p:cNvPicPr/>
              <p:nvPr/>
            </p:nvPicPr>
            <p:blipFill>
              <a:blip r:embed="rId355"/>
              <a:stretch>
                <a:fillRect/>
              </a:stretch>
            </p:blipFill>
            <p:spPr>
              <a:xfrm>
                <a:off x="1476337" y="1797783"/>
                <a:ext cx="1717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2" name="Ink 191">
                <a:extLst>
                  <a:ext uri="{FF2B5EF4-FFF2-40B4-BE49-F238E27FC236}">
                    <a16:creationId xmlns:a16="http://schemas.microsoft.com/office/drawing/2014/main" id="{A8F1A734-85FA-2806-DB77-930FF61F858A}"/>
                  </a:ext>
                </a:extLst>
              </p14:cNvPr>
              <p14:cNvContentPartPr/>
              <p14:nvPr/>
            </p14:nvContentPartPr>
            <p14:xfrm>
              <a:off x="1494697" y="1884183"/>
              <a:ext cx="157320" cy="76320"/>
            </p14:xfrm>
          </p:contentPart>
        </mc:Choice>
        <mc:Fallback>
          <p:pic>
            <p:nvPicPr>
              <p:cNvPr id="192" name="Ink 191">
                <a:extLst>
                  <a:ext uri="{FF2B5EF4-FFF2-40B4-BE49-F238E27FC236}">
                    <a16:creationId xmlns:a16="http://schemas.microsoft.com/office/drawing/2014/main" id="{A8F1A734-85FA-2806-DB77-930FF61F858A}"/>
                  </a:ext>
                </a:extLst>
              </p:cNvPr>
              <p:cNvPicPr/>
              <p:nvPr/>
            </p:nvPicPr>
            <p:blipFill>
              <a:blip r:embed="rId357"/>
              <a:stretch>
                <a:fillRect/>
              </a:stretch>
            </p:blipFill>
            <p:spPr>
              <a:xfrm>
                <a:off x="1476697" y="1866543"/>
                <a:ext cx="1929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3" name="Ink 192">
                <a:extLst>
                  <a:ext uri="{FF2B5EF4-FFF2-40B4-BE49-F238E27FC236}">
                    <a16:creationId xmlns:a16="http://schemas.microsoft.com/office/drawing/2014/main" id="{F55EF2A9-AADE-A9B8-87AD-AFE729C625B1}"/>
                  </a:ext>
                </a:extLst>
              </p14:cNvPr>
              <p14:cNvContentPartPr/>
              <p14:nvPr/>
            </p14:nvContentPartPr>
            <p14:xfrm>
              <a:off x="1581817" y="1896783"/>
              <a:ext cx="51120" cy="30960"/>
            </p14:xfrm>
          </p:contentPart>
        </mc:Choice>
        <mc:Fallback>
          <p:pic>
            <p:nvPicPr>
              <p:cNvPr id="193" name="Ink 192">
                <a:extLst>
                  <a:ext uri="{FF2B5EF4-FFF2-40B4-BE49-F238E27FC236}">
                    <a16:creationId xmlns:a16="http://schemas.microsoft.com/office/drawing/2014/main" id="{F55EF2A9-AADE-A9B8-87AD-AFE729C625B1}"/>
                  </a:ext>
                </a:extLst>
              </p:cNvPr>
              <p:cNvPicPr/>
              <p:nvPr/>
            </p:nvPicPr>
            <p:blipFill>
              <a:blip r:embed="rId359"/>
              <a:stretch>
                <a:fillRect/>
              </a:stretch>
            </p:blipFill>
            <p:spPr>
              <a:xfrm>
                <a:off x="1563817" y="1878783"/>
                <a:ext cx="867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94" name="Ink 193">
                <a:extLst>
                  <a:ext uri="{FF2B5EF4-FFF2-40B4-BE49-F238E27FC236}">
                    <a16:creationId xmlns:a16="http://schemas.microsoft.com/office/drawing/2014/main" id="{CE6041A2-48E6-539D-8EA3-E4DF951FCAC5}"/>
                  </a:ext>
                </a:extLst>
              </p14:cNvPr>
              <p14:cNvContentPartPr/>
              <p14:nvPr/>
            </p14:nvContentPartPr>
            <p14:xfrm>
              <a:off x="1600177" y="1950423"/>
              <a:ext cx="2880" cy="3240"/>
            </p14:xfrm>
          </p:contentPart>
        </mc:Choice>
        <mc:Fallback>
          <p:pic>
            <p:nvPicPr>
              <p:cNvPr id="194" name="Ink 193">
                <a:extLst>
                  <a:ext uri="{FF2B5EF4-FFF2-40B4-BE49-F238E27FC236}">
                    <a16:creationId xmlns:a16="http://schemas.microsoft.com/office/drawing/2014/main" id="{CE6041A2-48E6-539D-8EA3-E4DF951FCAC5}"/>
                  </a:ext>
                </a:extLst>
              </p:cNvPr>
              <p:cNvPicPr/>
              <p:nvPr/>
            </p:nvPicPr>
            <p:blipFill>
              <a:blip r:embed="rId361"/>
              <a:stretch>
                <a:fillRect/>
              </a:stretch>
            </p:blipFill>
            <p:spPr>
              <a:xfrm>
                <a:off x="1582537" y="1932423"/>
                <a:ext cx="38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95" name="Ink 194">
                <a:extLst>
                  <a:ext uri="{FF2B5EF4-FFF2-40B4-BE49-F238E27FC236}">
                    <a16:creationId xmlns:a16="http://schemas.microsoft.com/office/drawing/2014/main" id="{9735CFF6-3182-EDC4-8B72-B81D4629B9A8}"/>
                  </a:ext>
                </a:extLst>
              </p14:cNvPr>
              <p14:cNvContentPartPr/>
              <p14:nvPr/>
            </p14:nvContentPartPr>
            <p14:xfrm>
              <a:off x="1513417" y="1987503"/>
              <a:ext cx="21600" cy="8640"/>
            </p14:xfrm>
          </p:contentPart>
        </mc:Choice>
        <mc:Fallback>
          <p:pic>
            <p:nvPicPr>
              <p:cNvPr id="195" name="Ink 194">
                <a:extLst>
                  <a:ext uri="{FF2B5EF4-FFF2-40B4-BE49-F238E27FC236}">
                    <a16:creationId xmlns:a16="http://schemas.microsoft.com/office/drawing/2014/main" id="{9735CFF6-3182-EDC4-8B72-B81D4629B9A8}"/>
                  </a:ext>
                </a:extLst>
              </p:cNvPr>
              <p:cNvPicPr/>
              <p:nvPr/>
            </p:nvPicPr>
            <p:blipFill>
              <a:blip r:embed="rId363"/>
              <a:stretch>
                <a:fillRect/>
              </a:stretch>
            </p:blipFill>
            <p:spPr>
              <a:xfrm>
                <a:off x="1495417" y="1969863"/>
                <a:ext cx="57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96" name="Ink 195">
                <a:extLst>
                  <a:ext uri="{FF2B5EF4-FFF2-40B4-BE49-F238E27FC236}">
                    <a16:creationId xmlns:a16="http://schemas.microsoft.com/office/drawing/2014/main" id="{8B1D97E8-0077-F6E1-847E-B391062EF633}"/>
                  </a:ext>
                </a:extLst>
              </p14:cNvPr>
              <p14:cNvContentPartPr/>
              <p14:nvPr/>
            </p14:nvContentPartPr>
            <p14:xfrm>
              <a:off x="1499737" y="1997943"/>
              <a:ext cx="72720" cy="36360"/>
            </p14:xfrm>
          </p:contentPart>
        </mc:Choice>
        <mc:Fallback>
          <p:pic>
            <p:nvPicPr>
              <p:cNvPr id="196" name="Ink 195">
                <a:extLst>
                  <a:ext uri="{FF2B5EF4-FFF2-40B4-BE49-F238E27FC236}">
                    <a16:creationId xmlns:a16="http://schemas.microsoft.com/office/drawing/2014/main" id="{8B1D97E8-0077-F6E1-847E-B391062EF633}"/>
                  </a:ext>
                </a:extLst>
              </p:cNvPr>
              <p:cNvPicPr/>
              <p:nvPr/>
            </p:nvPicPr>
            <p:blipFill>
              <a:blip r:embed="rId365"/>
              <a:stretch>
                <a:fillRect/>
              </a:stretch>
            </p:blipFill>
            <p:spPr>
              <a:xfrm>
                <a:off x="1482097" y="1979943"/>
                <a:ext cx="108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97" name="Ink 196">
                <a:extLst>
                  <a:ext uri="{FF2B5EF4-FFF2-40B4-BE49-F238E27FC236}">
                    <a16:creationId xmlns:a16="http://schemas.microsoft.com/office/drawing/2014/main" id="{2E57EF1F-626E-3B7F-46DB-AEC6E149C2CD}"/>
                  </a:ext>
                </a:extLst>
              </p14:cNvPr>
              <p14:cNvContentPartPr/>
              <p14:nvPr/>
            </p14:nvContentPartPr>
            <p14:xfrm>
              <a:off x="1682257" y="1954743"/>
              <a:ext cx="6480" cy="4680"/>
            </p14:xfrm>
          </p:contentPart>
        </mc:Choice>
        <mc:Fallback>
          <p:pic>
            <p:nvPicPr>
              <p:cNvPr id="197" name="Ink 196">
                <a:extLst>
                  <a:ext uri="{FF2B5EF4-FFF2-40B4-BE49-F238E27FC236}">
                    <a16:creationId xmlns:a16="http://schemas.microsoft.com/office/drawing/2014/main" id="{2E57EF1F-626E-3B7F-46DB-AEC6E149C2CD}"/>
                  </a:ext>
                </a:extLst>
              </p:cNvPr>
              <p:cNvPicPr/>
              <p:nvPr/>
            </p:nvPicPr>
            <p:blipFill>
              <a:blip r:embed="rId367"/>
              <a:stretch>
                <a:fillRect/>
              </a:stretch>
            </p:blipFill>
            <p:spPr>
              <a:xfrm>
                <a:off x="1664257" y="1937103"/>
                <a:ext cx="42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98" name="Ink 197">
                <a:extLst>
                  <a:ext uri="{FF2B5EF4-FFF2-40B4-BE49-F238E27FC236}">
                    <a16:creationId xmlns:a16="http://schemas.microsoft.com/office/drawing/2014/main" id="{ADF08E94-F96F-CBB1-FA27-C2216D2019F3}"/>
                  </a:ext>
                </a:extLst>
              </p14:cNvPr>
              <p14:cNvContentPartPr/>
              <p14:nvPr/>
            </p14:nvContentPartPr>
            <p14:xfrm>
              <a:off x="1516297" y="2083983"/>
              <a:ext cx="59760" cy="30600"/>
            </p14:xfrm>
          </p:contentPart>
        </mc:Choice>
        <mc:Fallback>
          <p:pic>
            <p:nvPicPr>
              <p:cNvPr id="198" name="Ink 197">
                <a:extLst>
                  <a:ext uri="{FF2B5EF4-FFF2-40B4-BE49-F238E27FC236}">
                    <a16:creationId xmlns:a16="http://schemas.microsoft.com/office/drawing/2014/main" id="{ADF08E94-F96F-CBB1-FA27-C2216D2019F3}"/>
                  </a:ext>
                </a:extLst>
              </p:cNvPr>
              <p:cNvPicPr/>
              <p:nvPr/>
            </p:nvPicPr>
            <p:blipFill>
              <a:blip r:embed="rId369"/>
              <a:stretch>
                <a:fillRect/>
              </a:stretch>
            </p:blipFill>
            <p:spPr>
              <a:xfrm>
                <a:off x="1498657" y="2065983"/>
                <a:ext cx="95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99" name="Ink 198">
                <a:extLst>
                  <a:ext uri="{FF2B5EF4-FFF2-40B4-BE49-F238E27FC236}">
                    <a16:creationId xmlns:a16="http://schemas.microsoft.com/office/drawing/2014/main" id="{3571470E-41B6-C096-893D-84C3E91E01C6}"/>
                  </a:ext>
                </a:extLst>
              </p14:cNvPr>
              <p14:cNvContentPartPr/>
              <p14:nvPr/>
            </p14:nvContentPartPr>
            <p14:xfrm>
              <a:off x="1503697" y="2101263"/>
              <a:ext cx="80640" cy="29160"/>
            </p14:xfrm>
          </p:contentPart>
        </mc:Choice>
        <mc:Fallback>
          <p:pic>
            <p:nvPicPr>
              <p:cNvPr id="199" name="Ink 198">
                <a:extLst>
                  <a:ext uri="{FF2B5EF4-FFF2-40B4-BE49-F238E27FC236}">
                    <a16:creationId xmlns:a16="http://schemas.microsoft.com/office/drawing/2014/main" id="{3571470E-41B6-C096-893D-84C3E91E01C6}"/>
                  </a:ext>
                </a:extLst>
              </p:cNvPr>
              <p:cNvPicPr/>
              <p:nvPr/>
            </p:nvPicPr>
            <p:blipFill>
              <a:blip r:embed="rId371"/>
              <a:stretch>
                <a:fillRect/>
              </a:stretch>
            </p:blipFill>
            <p:spPr>
              <a:xfrm>
                <a:off x="1486057" y="2083623"/>
                <a:ext cx="1162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00" name="Ink 199">
                <a:extLst>
                  <a:ext uri="{FF2B5EF4-FFF2-40B4-BE49-F238E27FC236}">
                    <a16:creationId xmlns:a16="http://schemas.microsoft.com/office/drawing/2014/main" id="{C8D833EC-4EBF-E496-6D8A-4C5546BB1CA1}"/>
                  </a:ext>
                </a:extLst>
              </p14:cNvPr>
              <p14:cNvContentPartPr/>
              <p14:nvPr/>
            </p14:nvContentPartPr>
            <p14:xfrm>
              <a:off x="1539337" y="2071743"/>
              <a:ext cx="97560" cy="44280"/>
            </p14:xfrm>
          </p:contentPart>
        </mc:Choice>
        <mc:Fallback>
          <p:pic>
            <p:nvPicPr>
              <p:cNvPr id="200" name="Ink 199">
                <a:extLst>
                  <a:ext uri="{FF2B5EF4-FFF2-40B4-BE49-F238E27FC236}">
                    <a16:creationId xmlns:a16="http://schemas.microsoft.com/office/drawing/2014/main" id="{C8D833EC-4EBF-E496-6D8A-4C5546BB1CA1}"/>
                  </a:ext>
                </a:extLst>
              </p:cNvPr>
              <p:cNvPicPr/>
              <p:nvPr/>
            </p:nvPicPr>
            <p:blipFill>
              <a:blip r:embed="rId373"/>
              <a:stretch>
                <a:fillRect/>
              </a:stretch>
            </p:blipFill>
            <p:spPr>
              <a:xfrm>
                <a:off x="1521337" y="2054103"/>
                <a:ext cx="1332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01" name="Ink 200">
                <a:extLst>
                  <a:ext uri="{FF2B5EF4-FFF2-40B4-BE49-F238E27FC236}">
                    <a16:creationId xmlns:a16="http://schemas.microsoft.com/office/drawing/2014/main" id="{96E87F57-0183-35D8-2A25-F015BEC04193}"/>
                  </a:ext>
                </a:extLst>
              </p14:cNvPr>
              <p14:cNvContentPartPr/>
              <p14:nvPr/>
            </p14:nvContentPartPr>
            <p14:xfrm>
              <a:off x="1591897" y="2009823"/>
              <a:ext cx="147960" cy="92520"/>
            </p14:xfrm>
          </p:contentPart>
        </mc:Choice>
        <mc:Fallback>
          <p:pic>
            <p:nvPicPr>
              <p:cNvPr id="201" name="Ink 200">
                <a:extLst>
                  <a:ext uri="{FF2B5EF4-FFF2-40B4-BE49-F238E27FC236}">
                    <a16:creationId xmlns:a16="http://schemas.microsoft.com/office/drawing/2014/main" id="{96E87F57-0183-35D8-2A25-F015BEC04193}"/>
                  </a:ext>
                </a:extLst>
              </p:cNvPr>
              <p:cNvPicPr/>
              <p:nvPr/>
            </p:nvPicPr>
            <p:blipFill>
              <a:blip r:embed="rId375"/>
              <a:stretch>
                <a:fillRect/>
              </a:stretch>
            </p:blipFill>
            <p:spPr>
              <a:xfrm>
                <a:off x="1574257" y="1991823"/>
                <a:ext cx="183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02" name="Ink 201">
                <a:extLst>
                  <a:ext uri="{FF2B5EF4-FFF2-40B4-BE49-F238E27FC236}">
                    <a16:creationId xmlns:a16="http://schemas.microsoft.com/office/drawing/2014/main" id="{195AD40B-03D4-B8CB-CF72-67BDBBCD034C}"/>
                  </a:ext>
                </a:extLst>
              </p14:cNvPr>
              <p14:cNvContentPartPr/>
              <p14:nvPr/>
            </p14:nvContentPartPr>
            <p14:xfrm>
              <a:off x="1590097" y="2091183"/>
              <a:ext cx="3240" cy="7560"/>
            </p14:xfrm>
          </p:contentPart>
        </mc:Choice>
        <mc:Fallback>
          <p:pic>
            <p:nvPicPr>
              <p:cNvPr id="202" name="Ink 201">
                <a:extLst>
                  <a:ext uri="{FF2B5EF4-FFF2-40B4-BE49-F238E27FC236}">
                    <a16:creationId xmlns:a16="http://schemas.microsoft.com/office/drawing/2014/main" id="{195AD40B-03D4-B8CB-CF72-67BDBBCD034C}"/>
                  </a:ext>
                </a:extLst>
              </p:cNvPr>
              <p:cNvPicPr/>
              <p:nvPr/>
            </p:nvPicPr>
            <p:blipFill>
              <a:blip r:embed="rId377"/>
              <a:stretch>
                <a:fillRect/>
              </a:stretch>
            </p:blipFill>
            <p:spPr>
              <a:xfrm>
                <a:off x="1572097" y="2073183"/>
                <a:ext cx="38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03" name="Ink 202">
                <a:extLst>
                  <a:ext uri="{FF2B5EF4-FFF2-40B4-BE49-F238E27FC236}">
                    <a16:creationId xmlns:a16="http://schemas.microsoft.com/office/drawing/2014/main" id="{4BC069F5-8B31-99B6-A7EA-B053A3AA0572}"/>
                  </a:ext>
                </a:extLst>
              </p14:cNvPr>
              <p14:cNvContentPartPr/>
              <p14:nvPr/>
            </p14:nvContentPartPr>
            <p14:xfrm>
              <a:off x="1487497" y="2119623"/>
              <a:ext cx="118080" cy="79200"/>
            </p14:xfrm>
          </p:contentPart>
        </mc:Choice>
        <mc:Fallback>
          <p:pic>
            <p:nvPicPr>
              <p:cNvPr id="203" name="Ink 202">
                <a:extLst>
                  <a:ext uri="{FF2B5EF4-FFF2-40B4-BE49-F238E27FC236}">
                    <a16:creationId xmlns:a16="http://schemas.microsoft.com/office/drawing/2014/main" id="{4BC069F5-8B31-99B6-A7EA-B053A3AA0572}"/>
                  </a:ext>
                </a:extLst>
              </p:cNvPr>
              <p:cNvPicPr/>
              <p:nvPr/>
            </p:nvPicPr>
            <p:blipFill>
              <a:blip r:embed="rId379"/>
              <a:stretch>
                <a:fillRect/>
              </a:stretch>
            </p:blipFill>
            <p:spPr>
              <a:xfrm>
                <a:off x="1469857" y="2101623"/>
                <a:ext cx="1537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04" name="Ink 203">
                <a:extLst>
                  <a:ext uri="{FF2B5EF4-FFF2-40B4-BE49-F238E27FC236}">
                    <a16:creationId xmlns:a16="http://schemas.microsoft.com/office/drawing/2014/main" id="{BC3067E1-D317-B45F-F9B2-D17B98759D46}"/>
                  </a:ext>
                </a:extLst>
              </p14:cNvPr>
              <p14:cNvContentPartPr/>
              <p14:nvPr/>
            </p14:nvContentPartPr>
            <p14:xfrm>
              <a:off x="1503337" y="2242743"/>
              <a:ext cx="93960" cy="61560"/>
            </p14:xfrm>
          </p:contentPart>
        </mc:Choice>
        <mc:Fallback>
          <p:pic>
            <p:nvPicPr>
              <p:cNvPr id="204" name="Ink 203">
                <a:extLst>
                  <a:ext uri="{FF2B5EF4-FFF2-40B4-BE49-F238E27FC236}">
                    <a16:creationId xmlns:a16="http://schemas.microsoft.com/office/drawing/2014/main" id="{BC3067E1-D317-B45F-F9B2-D17B98759D46}"/>
                  </a:ext>
                </a:extLst>
              </p:cNvPr>
              <p:cNvPicPr/>
              <p:nvPr/>
            </p:nvPicPr>
            <p:blipFill>
              <a:blip r:embed="rId381"/>
              <a:stretch>
                <a:fillRect/>
              </a:stretch>
            </p:blipFill>
            <p:spPr>
              <a:xfrm>
                <a:off x="1485697" y="2224743"/>
                <a:ext cx="1296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05" name="Ink 204">
                <a:extLst>
                  <a:ext uri="{FF2B5EF4-FFF2-40B4-BE49-F238E27FC236}">
                    <a16:creationId xmlns:a16="http://schemas.microsoft.com/office/drawing/2014/main" id="{F8C3F13F-D30F-01D5-8B6C-8D3923BF2277}"/>
                  </a:ext>
                </a:extLst>
              </p14:cNvPr>
              <p14:cNvContentPartPr/>
              <p14:nvPr/>
            </p14:nvContentPartPr>
            <p14:xfrm>
              <a:off x="1602337" y="2282703"/>
              <a:ext cx="4320" cy="4680"/>
            </p14:xfrm>
          </p:contentPart>
        </mc:Choice>
        <mc:Fallback>
          <p:pic>
            <p:nvPicPr>
              <p:cNvPr id="205" name="Ink 204">
                <a:extLst>
                  <a:ext uri="{FF2B5EF4-FFF2-40B4-BE49-F238E27FC236}">
                    <a16:creationId xmlns:a16="http://schemas.microsoft.com/office/drawing/2014/main" id="{F8C3F13F-D30F-01D5-8B6C-8D3923BF2277}"/>
                  </a:ext>
                </a:extLst>
              </p:cNvPr>
              <p:cNvPicPr/>
              <p:nvPr/>
            </p:nvPicPr>
            <p:blipFill>
              <a:blip r:embed="rId383"/>
              <a:stretch>
                <a:fillRect/>
              </a:stretch>
            </p:blipFill>
            <p:spPr>
              <a:xfrm>
                <a:off x="1584697" y="2265063"/>
                <a:ext cx="399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06" name="Ink 205">
                <a:extLst>
                  <a:ext uri="{FF2B5EF4-FFF2-40B4-BE49-F238E27FC236}">
                    <a16:creationId xmlns:a16="http://schemas.microsoft.com/office/drawing/2014/main" id="{D01B7725-F1B4-7DCE-876A-5B0BF9017296}"/>
                  </a:ext>
                </a:extLst>
              </p14:cNvPr>
              <p14:cNvContentPartPr/>
              <p14:nvPr/>
            </p14:nvContentPartPr>
            <p14:xfrm>
              <a:off x="1270057" y="2104503"/>
              <a:ext cx="249480" cy="27360"/>
            </p14:xfrm>
          </p:contentPart>
        </mc:Choice>
        <mc:Fallback>
          <p:pic>
            <p:nvPicPr>
              <p:cNvPr id="206" name="Ink 205">
                <a:extLst>
                  <a:ext uri="{FF2B5EF4-FFF2-40B4-BE49-F238E27FC236}">
                    <a16:creationId xmlns:a16="http://schemas.microsoft.com/office/drawing/2014/main" id="{D01B7725-F1B4-7DCE-876A-5B0BF9017296}"/>
                  </a:ext>
                </a:extLst>
              </p:cNvPr>
              <p:cNvPicPr/>
              <p:nvPr/>
            </p:nvPicPr>
            <p:blipFill>
              <a:blip r:embed="rId385"/>
              <a:stretch>
                <a:fillRect/>
              </a:stretch>
            </p:blipFill>
            <p:spPr>
              <a:xfrm>
                <a:off x="1252417" y="2086503"/>
                <a:ext cx="285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07" name="Ink 206">
                <a:extLst>
                  <a:ext uri="{FF2B5EF4-FFF2-40B4-BE49-F238E27FC236}">
                    <a16:creationId xmlns:a16="http://schemas.microsoft.com/office/drawing/2014/main" id="{29E939E5-B48F-5254-8D8A-A61ED976BCF1}"/>
                  </a:ext>
                </a:extLst>
              </p14:cNvPr>
              <p14:cNvContentPartPr/>
              <p14:nvPr/>
            </p14:nvContentPartPr>
            <p14:xfrm>
              <a:off x="1277977" y="2091183"/>
              <a:ext cx="136080" cy="21240"/>
            </p14:xfrm>
          </p:contentPart>
        </mc:Choice>
        <mc:Fallback>
          <p:pic>
            <p:nvPicPr>
              <p:cNvPr id="207" name="Ink 206">
                <a:extLst>
                  <a:ext uri="{FF2B5EF4-FFF2-40B4-BE49-F238E27FC236}">
                    <a16:creationId xmlns:a16="http://schemas.microsoft.com/office/drawing/2014/main" id="{29E939E5-B48F-5254-8D8A-A61ED976BCF1}"/>
                  </a:ext>
                </a:extLst>
              </p:cNvPr>
              <p:cNvPicPr/>
              <p:nvPr/>
            </p:nvPicPr>
            <p:blipFill>
              <a:blip r:embed="rId387"/>
              <a:stretch>
                <a:fillRect/>
              </a:stretch>
            </p:blipFill>
            <p:spPr>
              <a:xfrm>
                <a:off x="1260337" y="2073183"/>
                <a:ext cx="171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08" name="Ink 207">
                <a:extLst>
                  <a:ext uri="{FF2B5EF4-FFF2-40B4-BE49-F238E27FC236}">
                    <a16:creationId xmlns:a16="http://schemas.microsoft.com/office/drawing/2014/main" id="{E914C3B9-5D98-1223-05EA-4089EA6E3D95}"/>
                  </a:ext>
                </a:extLst>
              </p14:cNvPr>
              <p14:cNvContentPartPr/>
              <p14:nvPr/>
            </p14:nvContentPartPr>
            <p14:xfrm>
              <a:off x="1383457" y="2148783"/>
              <a:ext cx="87840" cy="29880"/>
            </p14:xfrm>
          </p:contentPart>
        </mc:Choice>
        <mc:Fallback>
          <p:pic>
            <p:nvPicPr>
              <p:cNvPr id="208" name="Ink 207">
                <a:extLst>
                  <a:ext uri="{FF2B5EF4-FFF2-40B4-BE49-F238E27FC236}">
                    <a16:creationId xmlns:a16="http://schemas.microsoft.com/office/drawing/2014/main" id="{E914C3B9-5D98-1223-05EA-4089EA6E3D95}"/>
                  </a:ext>
                </a:extLst>
              </p:cNvPr>
              <p:cNvPicPr/>
              <p:nvPr/>
            </p:nvPicPr>
            <p:blipFill>
              <a:blip r:embed="rId389"/>
              <a:stretch>
                <a:fillRect/>
              </a:stretch>
            </p:blipFill>
            <p:spPr>
              <a:xfrm>
                <a:off x="1365457" y="2131143"/>
                <a:ext cx="1234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09" name="Ink 208">
                <a:extLst>
                  <a:ext uri="{FF2B5EF4-FFF2-40B4-BE49-F238E27FC236}">
                    <a16:creationId xmlns:a16="http://schemas.microsoft.com/office/drawing/2014/main" id="{638E2106-6EA3-ED0D-6BFC-82F7D64D0294}"/>
                  </a:ext>
                </a:extLst>
              </p14:cNvPr>
              <p14:cNvContentPartPr/>
              <p14:nvPr/>
            </p14:nvContentPartPr>
            <p14:xfrm>
              <a:off x="1376977" y="2180463"/>
              <a:ext cx="97560" cy="41040"/>
            </p14:xfrm>
          </p:contentPart>
        </mc:Choice>
        <mc:Fallback>
          <p:pic>
            <p:nvPicPr>
              <p:cNvPr id="209" name="Ink 208">
                <a:extLst>
                  <a:ext uri="{FF2B5EF4-FFF2-40B4-BE49-F238E27FC236}">
                    <a16:creationId xmlns:a16="http://schemas.microsoft.com/office/drawing/2014/main" id="{638E2106-6EA3-ED0D-6BFC-82F7D64D0294}"/>
                  </a:ext>
                </a:extLst>
              </p:cNvPr>
              <p:cNvPicPr/>
              <p:nvPr/>
            </p:nvPicPr>
            <p:blipFill>
              <a:blip r:embed="rId391"/>
              <a:stretch>
                <a:fillRect/>
              </a:stretch>
            </p:blipFill>
            <p:spPr>
              <a:xfrm>
                <a:off x="1359337" y="2162823"/>
                <a:ext cx="133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10" name="Ink 209">
                <a:extLst>
                  <a:ext uri="{FF2B5EF4-FFF2-40B4-BE49-F238E27FC236}">
                    <a16:creationId xmlns:a16="http://schemas.microsoft.com/office/drawing/2014/main" id="{092A5C71-A35F-A3F4-C22B-662AC61802C1}"/>
                  </a:ext>
                </a:extLst>
              </p14:cNvPr>
              <p14:cNvContentPartPr/>
              <p14:nvPr/>
            </p14:nvContentPartPr>
            <p14:xfrm>
              <a:off x="1475977" y="2276583"/>
              <a:ext cx="30600" cy="16200"/>
            </p14:xfrm>
          </p:contentPart>
        </mc:Choice>
        <mc:Fallback>
          <p:pic>
            <p:nvPicPr>
              <p:cNvPr id="210" name="Ink 209">
                <a:extLst>
                  <a:ext uri="{FF2B5EF4-FFF2-40B4-BE49-F238E27FC236}">
                    <a16:creationId xmlns:a16="http://schemas.microsoft.com/office/drawing/2014/main" id="{092A5C71-A35F-A3F4-C22B-662AC61802C1}"/>
                  </a:ext>
                </a:extLst>
              </p:cNvPr>
              <p:cNvPicPr/>
              <p:nvPr/>
            </p:nvPicPr>
            <p:blipFill>
              <a:blip r:embed="rId393"/>
              <a:stretch>
                <a:fillRect/>
              </a:stretch>
            </p:blipFill>
            <p:spPr>
              <a:xfrm>
                <a:off x="1458337" y="2258943"/>
                <a:ext cx="662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11" name="Ink 210">
                <a:extLst>
                  <a:ext uri="{FF2B5EF4-FFF2-40B4-BE49-F238E27FC236}">
                    <a16:creationId xmlns:a16="http://schemas.microsoft.com/office/drawing/2014/main" id="{434D9FD4-3497-C42E-3925-2C93CFF24ED1}"/>
                  </a:ext>
                </a:extLst>
              </p14:cNvPr>
              <p14:cNvContentPartPr/>
              <p14:nvPr/>
            </p14:nvContentPartPr>
            <p14:xfrm>
              <a:off x="1471297" y="2208543"/>
              <a:ext cx="62640" cy="97560"/>
            </p14:xfrm>
          </p:contentPart>
        </mc:Choice>
        <mc:Fallback>
          <p:pic>
            <p:nvPicPr>
              <p:cNvPr id="211" name="Ink 210">
                <a:extLst>
                  <a:ext uri="{FF2B5EF4-FFF2-40B4-BE49-F238E27FC236}">
                    <a16:creationId xmlns:a16="http://schemas.microsoft.com/office/drawing/2014/main" id="{434D9FD4-3497-C42E-3925-2C93CFF24ED1}"/>
                  </a:ext>
                </a:extLst>
              </p:cNvPr>
              <p:cNvPicPr/>
              <p:nvPr/>
            </p:nvPicPr>
            <p:blipFill>
              <a:blip r:embed="rId395"/>
              <a:stretch>
                <a:fillRect/>
              </a:stretch>
            </p:blipFill>
            <p:spPr>
              <a:xfrm>
                <a:off x="1453657" y="2190543"/>
                <a:ext cx="982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12" name="Ink 211">
                <a:extLst>
                  <a:ext uri="{FF2B5EF4-FFF2-40B4-BE49-F238E27FC236}">
                    <a16:creationId xmlns:a16="http://schemas.microsoft.com/office/drawing/2014/main" id="{FC57EBF1-CEB0-AA75-4960-AEBAA63F4C5D}"/>
                  </a:ext>
                </a:extLst>
              </p14:cNvPr>
              <p14:cNvContentPartPr/>
              <p14:nvPr/>
            </p14:nvContentPartPr>
            <p14:xfrm>
              <a:off x="1509817" y="2319783"/>
              <a:ext cx="22320" cy="30600"/>
            </p14:xfrm>
          </p:contentPart>
        </mc:Choice>
        <mc:Fallback>
          <p:pic>
            <p:nvPicPr>
              <p:cNvPr id="212" name="Ink 211">
                <a:extLst>
                  <a:ext uri="{FF2B5EF4-FFF2-40B4-BE49-F238E27FC236}">
                    <a16:creationId xmlns:a16="http://schemas.microsoft.com/office/drawing/2014/main" id="{FC57EBF1-CEB0-AA75-4960-AEBAA63F4C5D}"/>
                  </a:ext>
                </a:extLst>
              </p:cNvPr>
              <p:cNvPicPr/>
              <p:nvPr/>
            </p:nvPicPr>
            <p:blipFill>
              <a:blip r:embed="rId397"/>
              <a:stretch>
                <a:fillRect/>
              </a:stretch>
            </p:blipFill>
            <p:spPr>
              <a:xfrm>
                <a:off x="1491817" y="2301783"/>
                <a:ext cx="579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13" name="Ink 212">
                <a:extLst>
                  <a:ext uri="{FF2B5EF4-FFF2-40B4-BE49-F238E27FC236}">
                    <a16:creationId xmlns:a16="http://schemas.microsoft.com/office/drawing/2014/main" id="{0F8F6F6C-7585-C798-E677-09791691E070}"/>
                  </a:ext>
                </a:extLst>
              </p14:cNvPr>
              <p14:cNvContentPartPr/>
              <p14:nvPr/>
            </p14:nvContentPartPr>
            <p14:xfrm>
              <a:off x="1502257" y="2231943"/>
              <a:ext cx="26280" cy="93600"/>
            </p14:xfrm>
          </p:contentPart>
        </mc:Choice>
        <mc:Fallback>
          <p:pic>
            <p:nvPicPr>
              <p:cNvPr id="213" name="Ink 212">
                <a:extLst>
                  <a:ext uri="{FF2B5EF4-FFF2-40B4-BE49-F238E27FC236}">
                    <a16:creationId xmlns:a16="http://schemas.microsoft.com/office/drawing/2014/main" id="{0F8F6F6C-7585-C798-E677-09791691E070}"/>
                  </a:ext>
                </a:extLst>
              </p:cNvPr>
              <p:cNvPicPr/>
              <p:nvPr/>
            </p:nvPicPr>
            <p:blipFill>
              <a:blip r:embed="rId399"/>
              <a:stretch>
                <a:fillRect/>
              </a:stretch>
            </p:blipFill>
            <p:spPr>
              <a:xfrm>
                <a:off x="1484257" y="2214303"/>
                <a:ext cx="61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14" name="Ink 213">
                <a:extLst>
                  <a:ext uri="{FF2B5EF4-FFF2-40B4-BE49-F238E27FC236}">
                    <a16:creationId xmlns:a16="http://schemas.microsoft.com/office/drawing/2014/main" id="{B9B72BEC-F7D1-F81A-55FF-6A783B550FCF}"/>
                  </a:ext>
                </a:extLst>
              </p14:cNvPr>
              <p14:cNvContentPartPr/>
              <p14:nvPr/>
            </p14:nvContentPartPr>
            <p14:xfrm>
              <a:off x="1317577" y="2257503"/>
              <a:ext cx="159840" cy="40680"/>
            </p14:xfrm>
          </p:contentPart>
        </mc:Choice>
        <mc:Fallback>
          <p:pic>
            <p:nvPicPr>
              <p:cNvPr id="214" name="Ink 213">
                <a:extLst>
                  <a:ext uri="{FF2B5EF4-FFF2-40B4-BE49-F238E27FC236}">
                    <a16:creationId xmlns:a16="http://schemas.microsoft.com/office/drawing/2014/main" id="{B9B72BEC-F7D1-F81A-55FF-6A783B550FCF}"/>
                  </a:ext>
                </a:extLst>
              </p:cNvPr>
              <p:cNvPicPr/>
              <p:nvPr/>
            </p:nvPicPr>
            <p:blipFill>
              <a:blip r:embed="rId401"/>
              <a:stretch>
                <a:fillRect/>
              </a:stretch>
            </p:blipFill>
            <p:spPr>
              <a:xfrm>
                <a:off x="1299577" y="2239863"/>
                <a:ext cx="195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15" name="Ink 214">
                <a:extLst>
                  <a:ext uri="{FF2B5EF4-FFF2-40B4-BE49-F238E27FC236}">
                    <a16:creationId xmlns:a16="http://schemas.microsoft.com/office/drawing/2014/main" id="{69FCE271-72AD-F957-292A-3BAC4D72FEFC}"/>
                  </a:ext>
                </a:extLst>
              </p14:cNvPr>
              <p14:cNvContentPartPr/>
              <p14:nvPr/>
            </p14:nvContentPartPr>
            <p14:xfrm>
              <a:off x="1545097" y="2350863"/>
              <a:ext cx="113760" cy="35640"/>
            </p14:xfrm>
          </p:contentPart>
        </mc:Choice>
        <mc:Fallback>
          <p:pic>
            <p:nvPicPr>
              <p:cNvPr id="215" name="Ink 214">
                <a:extLst>
                  <a:ext uri="{FF2B5EF4-FFF2-40B4-BE49-F238E27FC236}">
                    <a16:creationId xmlns:a16="http://schemas.microsoft.com/office/drawing/2014/main" id="{69FCE271-72AD-F957-292A-3BAC4D72FEFC}"/>
                  </a:ext>
                </a:extLst>
              </p:cNvPr>
              <p:cNvPicPr/>
              <p:nvPr/>
            </p:nvPicPr>
            <p:blipFill>
              <a:blip r:embed="rId403"/>
              <a:stretch>
                <a:fillRect/>
              </a:stretch>
            </p:blipFill>
            <p:spPr>
              <a:xfrm>
                <a:off x="1527457" y="2332863"/>
                <a:ext cx="1494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16" name="Ink 215">
                <a:extLst>
                  <a:ext uri="{FF2B5EF4-FFF2-40B4-BE49-F238E27FC236}">
                    <a16:creationId xmlns:a16="http://schemas.microsoft.com/office/drawing/2014/main" id="{3738549F-4C0D-671E-D648-CD11A56B2D32}"/>
                  </a:ext>
                </a:extLst>
              </p14:cNvPr>
              <p14:cNvContentPartPr/>
              <p14:nvPr/>
            </p14:nvContentPartPr>
            <p14:xfrm>
              <a:off x="1501177" y="2396943"/>
              <a:ext cx="69480" cy="51120"/>
            </p14:xfrm>
          </p:contentPart>
        </mc:Choice>
        <mc:Fallback>
          <p:pic>
            <p:nvPicPr>
              <p:cNvPr id="216" name="Ink 215">
                <a:extLst>
                  <a:ext uri="{FF2B5EF4-FFF2-40B4-BE49-F238E27FC236}">
                    <a16:creationId xmlns:a16="http://schemas.microsoft.com/office/drawing/2014/main" id="{3738549F-4C0D-671E-D648-CD11A56B2D32}"/>
                  </a:ext>
                </a:extLst>
              </p:cNvPr>
              <p:cNvPicPr/>
              <p:nvPr/>
            </p:nvPicPr>
            <p:blipFill>
              <a:blip r:embed="rId405"/>
              <a:stretch>
                <a:fillRect/>
              </a:stretch>
            </p:blipFill>
            <p:spPr>
              <a:xfrm>
                <a:off x="1483537" y="2379303"/>
                <a:ext cx="105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17" name="Ink 216">
                <a:extLst>
                  <a:ext uri="{FF2B5EF4-FFF2-40B4-BE49-F238E27FC236}">
                    <a16:creationId xmlns:a16="http://schemas.microsoft.com/office/drawing/2014/main" id="{F705A87B-70AA-1646-21B3-E6DFDC630844}"/>
                  </a:ext>
                </a:extLst>
              </p14:cNvPr>
              <p14:cNvContentPartPr/>
              <p14:nvPr/>
            </p14:nvContentPartPr>
            <p14:xfrm>
              <a:off x="1508017" y="2509623"/>
              <a:ext cx="124200" cy="38160"/>
            </p14:xfrm>
          </p:contentPart>
        </mc:Choice>
        <mc:Fallback>
          <p:pic>
            <p:nvPicPr>
              <p:cNvPr id="217" name="Ink 216">
                <a:extLst>
                  <a:ext uri="{FF2B5EF4-FFF2-40B4-BE49-F238E27FC236}">
                    <a16:creationId xmlns:a16="http://schemas.microsoft.com/office/drawing/2014/main" id="{F705A87B-70AA-1646-21B3-E6DFDC630844}"/>
                  </a:ext>
                </a:extLst>
              </p:cNvPr>
              <p:cNvPicPr/>
              <p:nvPr/>
            </p:nvPicPr>
            <p:blipFill>
              <a:blip r:embed="rId407"/>
              <a:stretch>
                <a:fillRect/>
              </a:stretch>
            </p:blipFill>
            <p:spPr>
              <a:xfrm>
                <a:off x="1490017" y="2491623"/>
                <a:ext cx="1598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18" name="Ink 217">
                <a:extLst>
                  <a:ext uri="{FF2B5EF4-FFF2-40B4-BE49-F238E27FC236}">
                    <a16:creationId xmlns:a16="http://schemas.microsoft.com/office/drawing/2014/main" id="{F627E196-1C94-CD5F-30A0-3CFFBAC8FBF9}"/>
                  </a:ext>
                </a:extLst>
              </p14:cNvPr>
              <p14:cNvContentPartPr/>
              <p14:nvPr/>
            </p14:nvContentPartPr>
            <p14:xfrm>
              <a:off x="1588297" y="2525463"/>
              <a:ext cx="77400" cy="40320"/>
            </p14:xfrm>
          </p:contentPart>
        </mc:Choice>
        <mc:Fallback>
          <p:pic>
            <p:nvPicPr>
              <p:cNvPr id="218" name="Ink 217">
                <a:extLst>
                  <a:ext uri="{FF2B5EF4-FFF2-40B4-BE49-F238E27FC236}">
                    <a16:creationId xmlns:a16="http://schemas.microsoft.com/office/drawing/2014/main" id="{F627E196-1C94-CD5F-30A0-3CFFBAC8FBF9}"/>
                  </a:ext>
                </a:extLst>
              </p:cNvPr>
              <p:cNvPicPr/>
              <p:nvPr/>
            </p:nvPicPr>
            <p:blipFill>
              <a:blip r:embed="rId409"/>
              <a:stretch>
                <a:fillRect/>
              </a:stretch>
            </p:blipFill>
            <p:spPr>
              <a:xfrm>
                <a:off x="1570297" y="2507823"/>
                <a:ext cx="1130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19" name="Ink 218">
                <a:extLst>
                  <a:ext uri="{FF2B5EF4-FFF2-40B4-BE49-F238E27FC236}">
                    <a16:creationId xmlns:a16="http://schemas.microsoft.com/office/drawing/2014/main" id="{83A1B6FF-067D-6765-EEEF-491217DB8A4D}"/>
                  </a:ext>
                </a:extLst>
              </p14:cNvPr>
              <p14:cNvContentPartPr/>
              <p14:nvPr/>
            </p14:nvContentPartPr>
            <p14:xfrm>
              <a:off x="1522057" y="2607183"/>
              <a:ext cx="2520" cy="1440"/>
            </p14:xfrm>
          </p:contentPart>
        </mc:Choice>
        <mc:Fallback>
          <p:pic>
            <p:nvPicPr>
              <p:cNvPr id="219" name="Ink 218">
                <a:extLst>
                  <a:ext uri="{FF2B5EF4-FFF2-40B4-BE49-F238E27FC236}">
                    <a16:creationId xmlns:a16="http://schemas.microsoft.com/office/drawing/2014/main" id="{83A1B6FF-067D-6765-EEEF-491217DB8A4D}"/>
                  </a:ext>
                </a:extLst>
              </p:cNvPr>
              <p:cNvPicPr/>
              <p:nvPr/>
            </p:nvPicPr>
            <p:blipFill>
              <a:blip r:embed="rId411"/>
              <a:stretch>
                <a:fillRect/>
              </a:stretch>
            </p:blipFill>
            <p:spPr>
              <a:xfrm>
                <a:off x="1504417" y="2589183"/>
                <a:ext cx="38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20" name="Ink 219">
                <a:extLst>
                  <a:ext uri="{FF2B5EF4-FFF2-40B4-BE49-F238E27FC236}">
                    <a16:creationId xmlns:a16="http://schemas.microsoft.com/office/drawing/2014/main" id="{50288107-DB52-1737-0F98-E09D0A01A135}"/>
                  </a:ext>
                </a:extLst>
              </p14:cNvPr>
              <p14:cNvContentPartPr/>
              <p14:nvPr/>
            </p14:nvContentPartPr>
            <p14:xfrm>
              <a:off x="1486417" y="2569383"/>
              <a:ext cx="135720" cy="79560"/>
            </p14:xfrm>
          </p:contentPart>
        </mc:Choice>
        <mc:Fallback>
          <p:pic>
            <p:nvPicPr>
              <p:cNvPr id="220" name="Ink 219">
                <a:extLst>
                  <a:ext uri="{FF2B5EF4-FFF2-40B4-BE49-F238E27FC236}">
                    <a16:creationId xmlns:a16="http://schemas.microsoft.com/office/drawing/2014/main" id="{50288107-DB52-1737-0F98-E09D0A01A135}"/>
                  </a:ext>
                </a:extLst>
              </p:cNvPr>
              <p:cNvPicPr/>
              <p:nvPr/>
            </p:nvPicPr>
            <p:blipFill>
              <a:blip r:embed="rId413"/>
              <a:stretch>
                <a:fillRect/>
              </a:stretch>
            </p:blipFill>
            <p:spPr>
              <a:xfrm>
                <a:off x="1468417" y="2551743"/>
                <a:ext cx="1713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21" name="Ink 220">
                <a:extLst>
                  <a:ext uri="{FF2B5EF4-FFF2-40B4-BE49-F238E27FC236}">
                    <a16:creationId xmlns:a16="http://schemas.microsoft.com/office/drawing/2014/main" id="{B6EC1B4B-265C-DC39-BA94-48EBA9053D03}"/>
                  </a:ext>
                </a:extLst>
              </p14:cNvPr>
              <p14:cNvContentPartPr/>
              <p14:nvPr/>
            </p14:nvContentPartPr>
            <p14:xfrm>
              <a:off x="1513057" y="2470023"/>
              <a:ext cx="86040" cy="68760"/>
            </p14:xfrm>
          </p:contentPart>
        </mc:Choice>
        <mc:Fallback>
          <p:pic>
            <p:nvPicPr>
              <p:cNvPr id="221" name="Ink 220">
                <a:extLst>
                  <a:ext uri="{FF2B5EF4-FFF2-40B4-BE49-F238E27FC236}">
                    <a16:creationId xmlns:a16="http://schemas.microsoft.com/office/drawing/2014/main" id="{B6EC1B4B-265C-DC39-BA94-48EBA9053D03}"/>
                  </a:ext>
                </a:extLst>
              </p:cNvPr>
              <p:cNvPicPr/>
              <p:nvPr/>
            </p:nvPicPr>
            <p:blipFill>
              <a:blip r:embed="rId415"/>
              <a:stretch>
                <a:fillRect/>
              </a:stretch>
            </p:blipFill>
            <p:spPr>
              <a:xfrm>
                <a:off x="1495417" y="2452383"/>
                <a:ext cx="121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22" name="Ink 221">
                <a:extLst>
                  <a:ext uri="{FF2B5EF4-FFF2-40B4-BE49-F238E27FC236}">
                    <a16:creationId xmlns:a16="http://schemas.microsoft.com/office/drawing/2014/main" id="{42A4A2BD-5C8A-0462-D24D-E1282CCFC35D}"/>
                  </a:ext>
                </a:extLst>
              </p14:cNvPr>
              <p14:cNvContentPartPr/>
              <p14:nvPr/>
            </p14:nvContentPartPr>
            <p14:xfrm>
              <a:off x="1314337" y="2402703"/>
              <a:ext cx="65880" cy="15120"/>
            </p14:xfrm>
          </p:contentPart>
        </mc:Choice>
        <mc:Fallback>
          <p:pic>
            <p:nvPicPr>
              <p:cNvPr id="222" name="Ink 221">
                <a:extLst>
                  <a:ext uri="{FF2B5EF4-FFF2-40B4-BE49-F238E27FC236}">
                    <a16:creationId xmlns:a16="http://schemas.microsoft.com/office/drawing/2014/main" id="{42A4A2BD-5C8A-0462-D24D-E1282CCFC35D}"/>
                  </a:ext>
                </a:extLst>
              </p:cNvPr>
              <p:cNvPicPr/>
              <p:nvPr/>
            </p:nvPicPr>
            <p:blipFill>
              <a:blip r:embed="rId417"/>
              <a:stretch>
                <a:fillRect/>
              </a:stretch>
            </p:blipFill>
            <p:spPr>
              <a:xfrm>
                <a:off x="1296337" y="2385063"/>
                <a:ext cx="1015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23" name="Ink 222">
                <a:extLst>
                  <a:ext uri="{FF2B5EF4-FFF2-40B4-BE49-F238E27FC236}">
                    <a16:creationId xmlns:a16="http://schemas.microsoft.com/office/drawing/2014/main" id="{278DFC2F-5D6C-52DE-5F9D-CD6616E65958}"/>
                  </a:ext>
                </a:extLst>
              </p14:cNvPr>
              <p14:cNvContentPartPr/>
              <p14:nvPr/>
            </p14:nvContentPartPr>
            <p14:xfrm>
              <a:off x="1247737" y="2379663"/>
              <a:ext cx="209880" cy="24480"/>
            </p14:xfrm>
          </p:contentPart>
        </mc:Choice>
        <mc:Fallback>
          <p:pic>
            <p:nvPicPr>
              <p:cNvPr id="223" name="Ink 222">
                <a:extLst>
                  <a:ext uri="{FF2B5EF4-FFF2-40B4-BE49-F238E27FC236}">
                    <a16:creationId xmlns:a16="http://schemas.microsoft.com/office/drawing/2014/main" id="{278DFC2F-5D6C-52DE-5F9D-CD6616E65958}"/>
                  </a:ext>
                </a:extLst>
              </p:cNvPr>
              <p:cNvPicPr/>
              <p:nvPr/>
            </p:nvPicPr>
            <p:blipFill>
              <a:blip r:embed="rId419"/>
              <a:stretch>
                <a:fillRect/>
              </a:stretch>
            </p:blipFill>
            <p:spPr>
              <a:xfrm>
                <a:off x="1229737" y="2362023"/>
                <a:ext cx="245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24" name="Ink 223">
                <a:extLst>
                  <a:ext uri="{FF2B5EF4-FFF2-40B4-BE49-F238E27FC236}">
                    <a16:creationId xmlns:a16="http://schemas.microsoft.com/office/drawing/2014/main" id="{E1ED9E8E-2A32-3BEF-6120-8685959E9FED}"/>
                  </a:ext>
                </a:extLst>
              </p14:cNvPr>
              <p14:cNvContentPartPr/>
              <p14:nvPr/>
            </p14:nvContentPartPr>
            <p14:xfrm>
              <a:off x="1334497" y="2417823"/>
              <a:ext cx="175680" cy="11160"/>
            </p14:xfrm>
          </p:contentPart>
        </mc:Choice>
        <mc:Fallback>
          <p:pic>
            <p:nvPicPr>
              <p:cNvPr id="224" name="Ink 223">
                <a:extLst>
                  <a:ext uri="{FF2B5EF4-FFF2-40B4-BE49-F238E27FC236}">
                    <a16:creationId xmlns:a16="http://schemas.microsoft.com/office/drawing/2014/main" id="{E1ED9E8E-2A32-3BEF-6120-8685959E9FED}"/>
                  </a:ext>
                </a:extLst>
              </p:cNvPr>
              <p:cNvPicPr/>
              <p:nvPr/>
            </p:nvPicPr>
            <p:blipFill>
              <a:blip r:embed="rId421"/>
              <a:stretch>
                <a:fillRect/>
              </a:stretch>
            </p:blipFill>
            <p:spPr>
              <a:xfrm>
                <a:off x="1316497" y="2400183"/>
                <a:ext cx="211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25" name="Ink 224">
                <a:extLst>
                  <a:ext uri="{FF2B5EF4-FFF2-40B4-BE49-F238E27FC236}">
                    <a16:creationId xmlns:a16="http://schemas.microsoft.com/office/drawing/2014/main" id="{92836603-A706-3DA9-3FEB-31AD457A8597}"/>
                  </a:ext>
                </a:extLst>
              </p14:cNvPr>
              <p14:cNvContentPartPr/>
              <p14:nvPr/>
            </p14:nvContentPartPr>
            <p14:xfrm>
              <a:off x="1478497" y="2467863"/>
              <a:ext cx="3960" cy="8280"/>
            </p14:xfrm>
          </p:contentPart>
        </mc:Choice>
        <mc:Fallback>
          <p:pic>
            <p:nvPicPr>
              <p:cNvPr id="225" name="Ink 224">
                <a:extLst>
                  <a:ext uri="{FF2B5EF4-FFF2-40B4-BE49-F238E27FC236}">
                    <a16:creationId xmlns:a16="http://schemas.microsoft.com/office/drawing/2014/main" id="{92836603-A706-3DA9-3FEB-31AD457A8597}"/>
                  </a:ext>
                </a:extLst>
              </p:cNvPr>
              <p:cNvPicPr/>
              <p:nvPr/>
            </p:nvPicPr>
            <p:blipFill>
              <a:blip r:embed="rId423"/>
              <a:stretch>
                <a:fillRect/>
              </a:stretch>
            </p:blipFill>
            <p:spPr>
              <a:xfrm>
                <a:off x="1460857" y="2450223"/>
                <a:ext cx="396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26" name="Ink 225">
                <a:extLst>
                  <a:ext uri="{FF2B5EF4-FFF2-40B4-BE49-F238E27FC236}">
                    <a16:creationId xmlns:a16="http://schemas.microsoft.com/office/drawing/2014/main" id="{73B2BE40-33FC-DB7A-5AFD-A994FBE841E9}"/>
                  </a:ext>
                </a:extLst>
              </p14:cNvPr>
              <p14:cNvContentPartPr/>
              <p14:nvPr/>
            </p14:nvContentPartPr>
            <p14:xfrm>
              <a:off x="1429537" y="2489103"/>
              <a:ext cx="11520" cy="5760"/>
            </p14:xfrm>
          </p:contentPart>
        </mc:Choice>
        <mc:Fallback>
          <p:pic>
            <p:nvPicPr>
              <p:cNvPr id="226" name="Ink 225">
                <a:extLst>
                  <a:ext uri="{FF2B5EF4-FFF2-40B4-BE49-F238E27FC236}">
                    <a16:creationId xmlns:a16="http://schemas.microsoft.com/office/drawing/2014/main" id="{73B2BE40-33FC-DB7A-5AFD-A994FBE841E9}"/>
                  </a:ext>
                </a:extLst>
              </p:cNvPr>
              <p:cNvPicPr/>
              <p:nvPr/>
            </p:nvPicPr>
            <p:blipFill>
              <a:blip r:embed="rId425"/>
              <a:stretch>
                <a:fillRect/>
              </a:stretch>
            </p:blipFill>
            <p:spPr>
              <a:xfrm>
                <a:off x="1411897" y="2471103"/>
                <a:ext cx="471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27" name="Ink 226">
                <a:extLst>
                  <a:ext uri="{FF2B5EF4-FFF2-40B4-BE49-F238E27FC236}">
                    <a16:creationId xmlns:a16="http://schemas.microsoft.com/office/drawing/2014/main" id="{FCEFE4B7-82D2-7A9D-1E52-471602016C1B}"/>
                  </a:ext>
                </a:extLst>
              </p14:cNvPr>
              <p14:cNvContentPartPr/>
              <p14:nvPr/>
            </p14:nvContentPartPr>
            <p14:xfrm>
              <a:off x="1442857" y="2502063"/>
              <a:ext cx="64800" cy="36720"/>
            </p14:xfrm>
          </p:contentPart>
        </mc:Choice>
        <mc:Fallback>
          <p:pic>
            <p:nvPicPr>
              <p:cNvPr id="227" name="Ink 226">
                <a:extLst>
                  <a:ext uri="{FF2B5EF4-FFF2-40B4-BE49-F238E27FC236}">
                    <a16:creationId xmlns:a16="http://schemas.microsoft.com/office/drawing/2014/main" id="{FCEFE4B7-82D2-7A9D-1E52-471602016C1B}"/>
                  </a:ext>
                </a:extLst>
              </p:cNvPr>
              <p:cNvPicPr/>
              <p:nvPr/>
            </p:nvPicPr>
            <p:blipFill>
              <a:blip r:embed="rId427"/>
              <a:stretch>
                <a:fillRect/>
              </a:stretch>
            </p:blipFill>
            <p:spPr>
              <a:xfrm>
                <a:off x="1425217" y="2484423"/>
                <a:ext cx="1004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28" name="Ink 227">
                <a:extLst>
                  <a:ext uri="{FF2B5EF4-FFF2-40B4-BE49-F238E27FC236}">
                    <a16:creationId xmlns:a16="http://schemas.microsoft.com/office/drawing/2014/main" id="{1B6833FF-46EF-42C7-90DB-4418DA9513DD}"/>
                  </a:ext>
                </a:extLst>
              </p14:cNvPr>
              <p14:cNvContentPartPr/>
              <p14:nvPr/>
            </p14:nvContentPartPr>
            <p14:xfrm>
              <a:off x="1438897" y="2582703"/>
              <a:ext cx="56520" cy="22680"/>
            </p14:xfrm>
          </p:contentPart>
        </mc:Choice>
        <mc:Fallback>
          <p:pic>
            <p:nvPicPr>
              <p:cNvPr id="228" name="Ink 227">
                <a:extLst>
                  <a:ext uri="{FF2B5EF4-FFF2-40B4-BE49-F238E27FC236}">
                    <a16:creationId xmlns:a16="http://schemas.microsoft.com/office/drawing/2014/main" id="{1B6833FF-46EF-42C7-90DB-4418DA9513DD}"/>
                  </a:ext>
                </a:extLst>
              </p:cNvPr>
              <p:cNvPicPr/>
              <p:nvPr/>
            </p:nvPicPr>
            <p:blipFill>
              <a:blip r:embed="rId429"/>
              <a:stretch>
                <a:fillRect/>
              </a:stretch>
            </p:blipFill>
            <p:spPr>
              <a:xfrm>
                <a:off x="1420897" y="2564703"/>
                <a:ext cx="921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29" name="Ink 228">
                <a:extLst>
                  <a:ext uri="{FF2B5EF4-FFF2-40B4-BE49-F238E27FC236}">
                    <a16:creationId xmlns:a16="http://schemas.microsoft.com/office/drawing/2014/main" id="{9B0E9F2F-7900-54FC-0F0B-A82B06055436}"/>
                  </a:ext>
                </a:extLst>
              </p14:cNvPr>
              <p14:cNvContentPartPr/>
              <p14:nvPr/>
            </p14:nvContentPartPr>
            <p14:xfrm>
              <a:off x="1393537" y="2623383"/>
              <a:ext cx="84600" cy="11520"/>
            </p14:xfrm>
          </p:contentPart>
        </mc:Choice>
        <mc:Fallback>
          <p:pic>
            <p:nvPicPr>
              <p:cNvPr id="229" name="Ink 228">
                <a:extLst>
                  <a:ext uri="{FF2B5EF4-FFF2-40B4-BE49-F238E27FC236}">
                    <a16:creationId xmlns:a16="http://schemas.microsoft.com/office/drawing/2014/main" id="{9B0E9F2F-7900-54FC-0F0B-A82B06055436}"/>
                  </a:ext>
                </a:extLst>
              </p:cNvPr>
              <p:cNvPicPr/>
              <p:nvPr/>
            </p:nvPicPr>
            <p:blipFill>
              <a:blip r:embed="rId431"/>
              <a:stretch>
                <a:fillRect/>
              </a:stretch>
            </p:blipFill>
            <p:spPr>
              <a:xfrm>
                <a:off x="1375897" y="2605743"/>
                <a:ext cx="1202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30" name="Ink 229">
                <a:extLst>
                  <a:ext uri="{FF2B5EF4-FFF2-40B4-BE49-F238E27FC236}">
                    <a16:creationId xmlns:a16="http://schemas.microsoft.com/office/drawing/2014/main" id="{03824011-D074-7B3B-9EE8-C37AF5D7116D}"/>
                  </a:ext>
                </a:extLst>
              </p14:cNvPr>
              <p14:cNvContentPartPr/>
              <p14:nvPr/>
            </p14:nvContentPartPr>
            <p14:xfrm>
              <a:off x="1436017" y="2651823"/>
              <a:ext cx="12960" cy="8640"/>
            </p14:xfrm>
          </p:contentPart>
        </mc:Choice>
        <mc:Fallback>
          <p:pic>
            <p:nvPicPr>
              <p:cNvPr id="230" name="Ink 229">
                <a:extLst>
                  <a:ext uri="{FF2B5EF4-FFF2-40B4-BE49-F238E27FC236}">
                    <a16:creationId xmlns:a16="http://schemas.microsoft.com/office/drawing/2014/main" id="{03824011-D074-7B3B-9EE8-C37AF5D7116D}"/>
                  </a:ext>
                </a:extLst>
              </p:cNvPr>
              <p:cNvPicPr/>
              <p:nvPr/>
            </p:nvPicPr>
            <p:blipFill>
              <a:blip r:embed="rId433"/>
              <a:stretch>
                <a:fillRect/>
              </a:stretch>
            </p:blipFill>
            <p:spPr>
              <a:xfrm>
                <a:off x="1418017" y="2634183"/>
                <a:ext cx="48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31" name="Ink 230">
                <a:extLst>
                  <a:ext uri="{FF2B5EF4-FFF2-40B4-BE49-F238E27FC236}">
                    <a16:creationId xmlns:a16="http://schemas.microsoft.com/office/drawing/2014/main" id="{6F8BA777-2C16-3745-93D2-CDC13CF10D36}"/>
                  </a:ext>
                </a:extLst>
              </p14:cNvPr>
              <p14:cNvContentPartPr/>
              <p14:nvPr/>
            </p14:nvContentPartPr>
            <p14:xfrm>
              <a:off x="1369417" y="2488383"/>
              <a:ext cx="110160" cy="24480"/>
            </p14:xfrm>
          </p:contentPart>
        </mc:Choice>
        <mc:Fallback>
          <p:pic>
            <p:nvPicPr>
              <p:cNvPr id="231" name="Ink 230">
                <a:extLst>
                  <a:ext uri="{FF2B5EF4-FFF2-40B4-BE49-F238E27FC236}">
                    <a16:creationId xmlns:a16="http://schemas.microsoft.com/office/drawing/2014/main" id="{6F8BA777-2C16-3745-93D2-CDC13CF10D36}"/>
                  </a:ext>
                </a:extLst>
              </p:cNvPr>
              <p:cNvPicPr/>
              <p:nvPr/>
            </p:nvPicPr>
            <p:blipFill>
              <a:blip r:embed="rId435"/>
              <a:stretch>
                <a:fillRect/>
              </a:stretch>
            </p:blipFill>
            <p:spPr>
              <a:xfrm>
                <a:off x="1351777" y="2470383"/>
                <a:ext cx="1458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32" name="Ink 231">
                <a:extLst>
                  <a:ext uri="{FF2B5EF4-FFF2-40B4-BE49-F238E27FC236}">
                    <a16:creationId xmlns:a16="http://schemas.microsoft.com/office/drawing/2014/main" id="{6EB5D826-C500-A534-6B91-B376B2DDC0D7}"/>
                  </a:ext>
                </a:extLst>
              </p14:cNvPr>
              <p14:cNvContentPartPr/>
              <p14:nvPr/>
            </p14:nvContentPartPr>
            <p14:xfrm>
              <a:off x="1254577" y="2515383"/>
              <a:ext cx="174960" cy="6840"/>
            </p14:xfrm>
          </p:contentPart>
        </mc:Choice>
        <mc:Fallback>
          <p:pic>
            <p:nvPicPr>
              <p:cNvPr id="232" name="Ink 231">
                <a:extLst>
                  <a:ext uri="{FF2B5EF4-FFF2-40B4-BE49-F238E27FC236}">
                    <a16:creationId xmlns:a16="http://schemas.microsoft.com/office/drawing/2014/main" id="{6EB5D826-C500-A534-6B91-B376B2DDC0D7}"/>
                  </a:ext>
                </a:extLst>
              </p:cNvPr>
              <p:cNvPicPr/>
              <p:nvPr/>
            </p:nvPicPr>
            <p:blipFill>
              <a:blip r:embed="rId437"/>
              <a:stretch>
                <a:fillRect/>
              </a:stretch>
            </p:blipFill>
            <p:spPr>
              <a:xfrm>
                <a:off x="1236937" y="2497383"/>
                <a:ext cx="210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33" name="Ink 232">
                <a:extLst>
                  <a:ext uri="{FF2B5EF4-FFF2-40B4-BE49-F238E27FC236}">
                    <a16:creationId xmlns:a16="http://schemas.microsoft.com/office/drawing/2014/main" id="{8A899468-6367-CA37-EA86-17DB7C8D488C}"/>
                  </a:ext>
                </a:extLst>
              </p14:cNvPr>
              <p14:cNvContentPartPr/>
              <p14:nvPr/>
            </p14:nvContentPartPr>
            <p14:xfrm>
              <a:off x="1201657" y="2539143"/>
              <a:ext cx="225720" cy="3960"/>
            </p14:xfrm>
          </p:contentPart>
        </mc:Choice>
        <mc:Fallback>
          <p:pic>
            <p:nvPicPr>
              <p:cNvPr id="233" name="Ink 232">
                <a:extLst>
                  <a:ext uri="{FF2B5EF4-FFF2-40B4-BE49-F238E27FC236}">
                    <a16:creationId xmlns:a16="http://schemas.microsoft.com/office/drawing/2014/main" id="{8A899468-6367-CA37-EA86-17DB7C8D488C}"/>
                  </a:ext>
                </a:extLst>
              </p:cNvPr>
              <p:cNvPicPr/>
              <p:nvPr/>
            </p:nvPicPr>
            <p:blipFill>
              <a:blip r:embed="rId439"/>
              <a:stretch>
                <a:fillRect/>
              </a:stretch>
            </p:blipFill>
            <p:spPr>
              <a:xfrm>
                <a:off x="1184017" y="2521143"/>
                <a:ext cx="2613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34" name="Ink 233">
                <a:extLst>
                  <a:ext uri="{FF2B5EF4-FFF2-40B4-BE49-F238E27FC236}">
                    <a16:creationId xmlns:a16="http://schemas.microsoft.com/office/drawing/2014/main" id="{6C4E7D1E-5CB0-DB19-DDE9-3D35060CD600}"/>
                  </a:ext>
                </a:extLst>
              </p14:cNvPr>
              <p14:cNvContentPartPr/>
              <p14:nvPr/>
            </p14:nvContentPartPr>
            <p14:xfrm>
              <a:off x="1431337" y="2564343"/>
              <a:ext cx="7920" cy="4320"/>
            </p14:xfrm>
          </p:contentPart>
        </mc:Choice>
        <mc:Fallback>
          <p:pic>
            <p:nvPicPr>
              <p:cNvPr id="234" name="Ink 233">
                <a:extLst>
                  <a:ext uri="{FF2B5EF4-FFF2-40B4-BE49-F238E27FC236}">
                    <a16:creationId xmlns:a16="http://schemas.microsoft.com/office/drawing/2014/main" id="{6C4E7D1E-5CB0-DB19-DDE9-3D35060CD600}"/>
                  </a:ext>
                </a:extLst>
              </p:cNvPr>
              <p:cNvPicPr/>
              <p:nvPr/>
            </p:nvPicPr>
            <p:blipFill>
              <a:blip r:embed="rId441"/>
              <a:stretch>
                <a:fillRect/>
              </a:stretch>
            </p:blipFill>
            <p:spPr>
              <a:xfrm>
                <a:off x="1413337" y="2546343"/>
                <a:ext cx="43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35" name="Ink 234">
                <a:extLst>
                  <a:ext uri="{FF2B5EF4-FFF2-40B4-BE49-F238E27FC236}">
                    <a16:creationId xmlns:a16="http://schemas.microsoft.com/office/drawing/2014/main" id="{C3AB4991-73DE-5DF9-2235-7FDAAC7ED003}"/>
                  </a:ext>
                </a:extLst>
              </p14:cNvPr>
              <p14:cNvContentPartPr/>
              <p14:nvPr/>
            </p14:nvContentPartPr>
            <p14:xfrm>
              <a:off x="1394617" y="2591343"/>
              <a:ext cx="24840" cy="10800"/>
            </p14:xfrm>
          </p:contentPart>
        </mc:Choice>
        <mc:Fallback>
          <p:pic>
            <p:nvPicPr>
              <p:cNvPr id="235" name="Ink 234">
                <a:extLst>
                  <a:ext uri="{FF2B5EF4-FFF2-40B4-BE49-F238E27FC236}">
                    <a16:creationId xmlns:a16="http://schemas.microsoft.com/office/drawing/2014/main" id="{C3AB4991-73DE-5DF9-2235-7FDAAC7ED003}"/>
                  </a:ext>
                </a:extLst>
              </p:cNvPr>
              <p:cNvPicPr/>
              <p:nvPr/>
            </p:nvPicPr>
            <p:blipFill>
              <a:blip r:embed="rId443"/>
              <a:stretch>
                <a:fillRect/>
              </a:stretch>
            </p:blipFill>
            <p:spPr>
              <a:xfrm>
                <a:off x="1376977" y="2573703"/>
                <a:ext cx="604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36" name="Ink 235">
                <a:extLst>
                  <a:ext uri="{FF2B5EF4-FFF2-40B4-BE49-F238E27FC236}">
                    <a16:creationId xmlns:a16="http://schemas.microsoft.com/office/drawing/2014/main" id="{2F57D8ED-5670-8AB1-4611-FB6A0FAE9C63}"/>
                  </a:ext>
                </a:extLst>
              </p14:cNvPr>
              <p14:cNvContentPartPr/>
              <p14:nvPr/>
            </p14:nvContentPartPr>
            <p14:xfrm>
              <a:off x="1394257" y="2605383"/>
              <a:ext cx="38520" cy="10440"/>
            </p14:xfrm>
          </p:contentPart>
        </mc:Choice>
        <mc:Fallback>
          <p:pic>
            <p:nvPicPr>
              <p:cNvPr id="236" name="Ink 235">
                <a:extLst>
                  <a:ext uri="{FF2B5EF4-FFF2-40B4-BE49-F238E27FC236}">
                    <a16:creationId xmlns:a16="http://schemas.microsoft.com/office/drawing/2014/main" id="{2F57D8ED-5670-8AB1-4611-FB6A0FAE9C63}"/>
                  </a:ext>
                </a:extLst>
              </p:cNvPr>
              <p:cNvPicPr/>
              <p:nvPr/>
            </p:nvPicPr>
            <p:blipFill>
              <a:blip r:embed="rId445"/>
              <a:stretch>
                <a:fillRect/>
              </a:stretch>
            </p:blipFill>
            <p:spPr>
              <a:xfrm>
                <a:off x="1376617" y="2587383"/>
                <a:ext cx="741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37" name="Ink 236">
                <a:extLst>
                  <a:ext uri="{FF2B5EF4-FFF2-40B4-BE49-F238E27FC236}">
                    <a16:creationId xmlns:a16="http://schemas.microsoft.com/office/drawing/2014/main" id="{1C83112F-F9C9-5553-A9C2-679749594ACE}"/>
                  </a:ext>
                </a:extLst>
              </p14:cNvPr>
              <p14:cNvContentPartPr/>
              <p14:nvPr/>
            </p14:nvContentPartPr>
            <p14:xfrm>
              <a:off x="1296337" y="2581623"/>
              <a:ext cx="133200" cy="9720"/>
            </p14:xfrm>
          </p:contentPart>
        </mc:Choice>
        <mc:Fallback>
          <p:pic>
            <p:nvPicPr>
              <p:cNvPr id="237" name="Ink 236">
                <a:extLst>
                  <a:ext uri="{FF2B5EF4-FFF2-40B4-BE49-F238E27FC236}">
                    <a16:creationId xmlns:a16="http://schemas.microsoft.com/office/drawing/2014/main" id="{1C83112F-F9C9-5553-A9C2-679749594ACE}"/>
                  </a:ext>
                </a:extLst>
              </p:cNvPr>
              <p:cNvPicPr/>
              <p:nvPr/>
            </p:nvPicPr>
            <p:blipFill>
              <a:blip r:embed="rId447"/>
              <a:stretch>
                <a:fillRect/>
              </a:stretch>
            </p:blipFill>
            <p:spPr>
              <a:xfrm>
                <a:off x="1278337" y="2563623"/>
                <a:ext cx="168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38" name="Ink 237">
                <a:extLst>
                  <a:ext uri="{FF2B5EF4-FFF2-40B4-BE49-F238E27FC236}">
                    <a16:creationId xmlns:a16="http://schemas.microsoft.com/office/drawing/2014/main" id="{7E00B214-7EAE-8D2C-E6DF-A5CBB3260D25}"/>
                  </a:ext>
                </a:extLst>
              </p14:cNvPr>
              <p14:cNvContentPartPr/>
              <p14:nvPr/>
            </p14:nvContentPartPr>
            <p14:xfrm>
              <a:off x="1061977" y="2381103"/>
              <a:ext cx="36360" cy="7560"/>
            </p14:xfrm>
          </p:contentPart>
        </mc:Choice>
        <mc:Fallback>
          <p:pic>
            <p:nvPicPr>
              <p:cNvPr id="238" name="Ink 237">
                <a:extLst>
                  <a:ext uri="{FF2B5EF4-FFF2-40B4-BE49-F238E27FC236}">
                    <a16:creationId xmlns:a16="http://schemas.microsoft.com/office/drawing/2014/main" id="{7E00B214-7EAE-8D2C-E6DF-A5CBB3260D25}"/>
                  </a:ext>
                </a:extLst>
              </p:cNvPr>
              <p:cNvPicPr/>
              <p:nvPr/>
            </p:nvPicPr>
            <p:blipFill>
              <a:blip r:embed="rId449"/>
              <a:stretch>
                <a:fillRect/>
              </a:stretch>
            </p:blipFill>
            <p:spPr>
              <a:xfrm>
                <a:off x="1043977" y="2363103"/>
                <a:ext cx="72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39" name="Ink 238">
                <a:extLst>
                  <a:ext uri="{FF2B5EF4-FFF2-40B4-BE49-F238E27FC236}">
                    <a16:creationId xmlns:a16="http://schemas.microsoft.com/office/drawing/2014/main" id="{4963D67D-E10A-4DF0-1AEC-74087E80224D}"/>
                  </a:ext>
                </a:extLst>
              </p14:cNvPr>
              <p14:cNvContentPartPr/>
              <p14:nvPr/>
            </p14:nvContentPartPr>
            <p14:xfrm>
              <a:off x="998617" y="2451663"/>
              <a:ext cx="20880" cy="33120"/>
            </p14:xfrm>
          </p:contentPart>
        </mc:Choice>
        <mc:Fallback>
          <p:pic>
            <p:nvPicPr>
              <p:cNvPr id="239" name="Ink 238">
                <a:extLst>
                  <a:ext uri="{FF2B5EF4-FFF2-40B4-BE49-F238E27FC236}">
                    <a16:creationId xmlns:a16="http://schemas.microsoft.com/office/drawing/2014/main" id="{4963D67D-E10A-4DF0-1AEC-74087E80224D}"/>
                  </a:ext>
                </a:extLst>
              </p:cNvPr>
              <p:cNvPicPr/>
              <p:nvPr/>
            </p:nvPicPr>
            <p:blipFill>
              <a:blip r:embed="rId451"/>
              <a:stretch>
                <a:fillRect/>
              </a:stretch>
            </p:blipFill>
            <p:spPr>
              <a:xfrm>
                <a:off x="980977" y="2434023"/>
                <a:ext cx="56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40" name="Ink 239">
                <a:extLst>
                  <a:ext uri="{FF2B5EF4-FFF2-40B4-BE49-F238E27FC236}">
                    <a16:creationId xmlns:a16="http://schemas.microsoft.com/office/drawing/2014/main" id="{5D6784C3-F32C-9A20-FF25-BF69DDAB39B0}"/>
                  </a:ext>
                </a:extLst>
              </p14:cNvPr>
              <p14:cNvContentPartPr/>
              <p14:nvPr/>
            </p14:nvContentPartPr>
            <p14:xfrm>
              <a:off x="981337" y="2499903"/>
              <a:ext cx="95400" cy="10080"/>
            </p14:xfrm>
          </p:contentPart>
        </mc:Choice>
        <mc:Fallback>
          <p:pic>
            <p:nvPicPr>
              <p:cNvPr id="240" name="Ink 239">
                <a:extLst>
                  <a:ext uri="{FF2B5EF4-FFF2-40B4-BE49-F238E27FC236}">
                    <a16:creationId xmlns:a16="http://schemas.microsoft.com/office/drawing/2014/main" id="{5D6784C3-F32C-9A20-FF25-BF69DDAB39B0}"/>
                  </a:ext>
                </a:extLst>
              </p:cNvPr>
              <p:cNvPicPr/>
              <p:nvPr/>
            </p:nvPicPr>
            <p:blipFill>
              <a:blip r:embed="rId453"/>
              <a:stretch>
                <a:fillRect/>
              </a:stretch>
            </p:blipFill>
            <p:spPr>
              <a:xfrm>
                <a:off x="963697" y="2482263"/>
                <a:ext cx="131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41" name="Ink 240">
                <a:extLst>
                  <a:ext uri="{FF2B5EF4-FFF2-40B4-BE49-F238E27FC236}">
                    <a16:creationId xmlns:a16="http://schemas.microsoft.com/office/drawing/2014/main" id="{E3CBC55C-1307-0CD8-411D-BEACF337F54D}"/>
                  </a:ext>
                </a:extLst>
              </p14:cNvPr>
              <p14:cNvContentPartPr/>
              <p14:nvPr/>
            </p14:nvContentPartPr>
            <p14:xfrm>
              <a:off x="1017337" y="2576223"/>
              <a:ext cx="56880" cy="41040"/>
            </p14:xfrm>
          </p:contentPart>
        </mc:Choice>
        <mc:Fallback>
          <p:pic>
            <p:nvPicPr>
              <p:cNvPr id="241" name="Ink 240">
                <a:extLst>
                  <a:ext uri="{FF2B5EF4-FFF2-40B4-BE49-F238E27FC236}">
                    <a16:creationId xmlns:a16="http://schemas.microsoft.com/office/drawing/2014/main" id="{E3CBC55C-1307-0CD8-411D-BEACF337F54D}"/>
                  </a:ext>
                </a:extLst>
              </p:cNvPr>
              <p:cNvPicPr/>
              <p:nvPr/>
            </p:nvPicPr>
            <p:blipFill>
              <a:blip r:embed="rId455"/>
              <a:stretch>
                <a:fillRect/>
              </a:stretch>
            </p:blipFill>
            <p:spPr>
              <a:xfrm>
                <a:off x="999337" y="2558223"/>
                <a:ext cx="92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42" name="Ink 241">
                <a:extLst>
                  <a:ext uri="{FF2B5EF4-FFF2-40B4-BE49-F238E27FC236}">
                    <a16:creationId xmlns:a16="http://schemas.microsoft.com/office/drawing/2014/main" id="{93031EEB-1493-4317-E539-29129B1C23BE}"/>
                  </a:ext>
                </a:extLst>
              </p14:cNvPr>
              <p14:cNvContentPartPr/>
              <p14:nvPr/>
            </p14:nvContentPartPr>
            <p14:xfrm>
              <a:off x="977017" y="2106063"/>
              <a:ext cx="80280" cy="50760"/>
            </p14:xfrm>
          </p:contentPart>
        </mc:Choice>
        <mc:Fallback>
          <p:pic>
            <p:nvPicPr>
              <p:cNvPr id="242" name="Ink 241">
                <a:extLst>
                  <a:ext uri="{FF2B5EF4-FFF2-40B4-BE49-F238E27FC236}">
                    <a16:creationId xmlns:a16="http://schemas.microsoft.com/office/drawing/2014/main" id="{93031EEB-1493-4317-E539-29129B1C23BE}"/>
                  </a:ext>
                </a:extLst>
              </p:cNvPr>
              <p:cNvPicPr/>
              <p:nvPr/>
            </p:nvPicPr>
            <p:blipFill>
              <a:blip r:embed="rId457"/>
              <a:stretch>
                <a:fillRect/>
              </a:stretch>
            </p:blipFill>
            <p:spPr>
              <a:xfrm>
                <a:off x="959377" y="2088423"/>
                <a:ext cx="1159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43" name="Ink 242">
                <a:extLst>
                  <a:ext uri="{FF2B5EF4-FFF2-40B4-BE49-F238E27FC236}">
                    <a16:creationId xmlns:a16="http://schemas.microsoft.com/office/drawing/2014/main" id="{C94CD9DA-BA95-7295-0728-89997F630575}"/>
                  </a:ext>
                </a:extLst>
              </p14:cNvPr>
              <p14:cNvContentPartPr/>
              <p14:nvPr/>
            </p14:nvContentPartPr>
            <p14:xfrm>
              <a:off x="1027057" y="2182023"/>
              <a:ext cx="188280" cy="9360"/>
            </p14:xfrm>
          </p:contentPart>
        </mc:Choice>
        <mc:Fallback>
          <p:pic>
            <p:nvPicPr>
              <p:cNvPr id="243" name="Ink 242">
                <a:extLst>
                  <a:ext uri="{FF2B5EF4-FFF2-40B4-BE49-F238E27FC236}">
                    <a16:creationId xmlns:a16="http://schemas.microsoft.com/office/drawing/2014/main" id="{C94CD9DA-BA95-7295-0728-89997F630575}"/>
                  </a:ext>
                </a:extLst>
              </p:cNvPr>
              <p:cNvPicPr/>
              <p:nvPr/>
            </p:nvPicPr>
            <p:blipFill>
              <a:blip r:embed="rId459"/>
              <a:stretch>
                <a:fillRect/>
              </a:stretch>
            </p:blipFill>
            <p:spPr>
              <a:xfrm>
                <a:off x="1009417" y="2164023"/>
                <a:ext cx="2239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44" name="Ink 243">
                <a:extLst>
                  <a:ext uri="{FF2B5EF4-FFF2-40B4-BE49-F238E27FC236}">
                    <a16:creationId xmlns:a16="http://schemas.microsoft.com/office/drawing/2014/main" id="{12948E30-7C94-1B0C-52E0-66BCAACB4CCB}"/>
                  </a:ext>
                </a:extLst>
              </p14:cNvPr>
              <p14:cNvContentPartPr/>
              <p14:nvPr/>
            </p14:nvContentPartPr>
            <p14:xfrm>
              <a:off x="954337" y="2214423"/>
              <a:ext cx="177480" cy="83520"/>
            </p14:xfrm>
          </p:contentPart>
        </mc:Choice>
        <mc:Fallback>
          <p:pic>
            <p:nvPicPr>
              <p:cNvPr id="244" name="Ink 243">
                <a:extLst>
                  <a:ext uri="{FF2B5EF4-FFF2-40B4-BE49-F238E27FC236}">
                    <a16:creationId xmlns:a16="http://schemas.microsoft.com/office/drawing/2014/main" id="{12948E30-7C94-1B0C-52E0-66BCAACB4CCB}"/>
                  </a:ext>
                </a:extLst>
              </p:cNvPr>
              <p:cNvPicPr/>
              <p:nvPr/>
            </p:nvPicPr>
            <p:blipFill>
              <a:blip r:embed="rId461"/>
              <a:stretch>
                <a:fillRect/>
              </a:stretch>
            </p:blipFill>
            <p:spPr>
              <a:xfrm>
                <a:off x="936697" y="2196423"/>
                <a:ext cx="2131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45" name="Ink 244">
                <a:extLst>
                  <a:ext uri="{FF2B5EF4-FFF2-40B4-BE49-F238E27FC236}">
                    <a16:creationId xmlns:a16="http://schemas.microsoft.com/office/drawing/2014/main" id="{B17DE49B-E5DF-2FCF-A668-2DB2CE32C0D6}"/>
                  </a:ext>
                </a:extLst>
              </p14:cNvPr>
              <p14:cNvContentPartPr/>
              <p14:nvPr/>
            </p14:nvContentPartPr>
            <p14:xfrm>
              <a:off x="1157737" y="2283543"/>
              <a:ext cx="81000" cy="5400"/>
            </p14:xfrm>
          </p:contentPart>
        </mc:Choice>
        <mc:Fallback>
          <p:pic>
            <p:nvPicPr>
              <p:cNvPr id="245" name="Ink 244">
                <a:extLst>
                  <a:ext uri="{FF2B5EF4-FFF2-40B4-BE49-F238E27FC236}">
                    <a16:creationId xmlns:a16="http://schemas.microsoft.com/office/drawing/2014/main" id="{B17DE49B-E5DF-2FCF-A668-2DB2CE32C0D6}"/>
                  </a:ext>
                </a:extLst>
              </p:cNvPr>
              <p:cNvPicPr/>
              <p:nvPr/>
            </p:nvPicPr>
            <p:blipFill>
              <a:blip r:embed="rId463"/>
              <a:stretch>
                <a:fillRect/>
              </a:stretch>
            </p:blipFill>
            <p:spPr>
              <a:xfrm>
                <a:off x="1140097" y="2265543"/>
                <a:ext cx="1166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46" name="Ink 245">
                <a:extLst>
                  <a:ext uri="{FF2B5EF4-FFF2-40B4-BE49-F238E27FC236}">
                    <a16:creationId xmlns:a16="http://schemas.microsoft.com/office/drawing/2014/main" id="{9DC85975-E3FE-6D7E-33D4-4297476F9A5F}"/>
                  </a:ext>
                </a:extLst>
              </p14:cNvPr>
              <p14:cNvContentPartPr/>
              <p14:nvPr/>
            </p14:nvContentPartPr>
            <p14:xfrm>
              <a:off x="1086097" y="2305863"/>
              <a:ext cx="78120" cy="2880"/>
            </p14:xfrm>
          </p:contentPart>
        </mc:Choice>
        <mc:Fallback>
          <p:pic>
            <p:nvPicPr>
              <p:cNvPr id="246" name="Ink 245">
                <a:extLst>
                  <a:ext uri="{FF2B5EF4-FFF2-40B4-BE49-F238E27FC236}">
                    <a16:creationId xmlns:a16="http://schemas.microsoft.com/office/drawing/2014/main" id="{9DC85975-E3FE-6D7E-33D4-4297476F9A5F}"/>
                  </a:ext>
                </a:extLst>
              </p:cNvPr>
              <p:cNvPicPr/>
              <p:nvPr/>
            </p:nvPicPr>
            <p:blipFill>
              <a:blip r:embed="rId465"/>
              <a:stretch>
                <a:fillRect/>
              </a:stretch>
            </p:blipFill>
            <p:spPr>
              <a:xfrm>
                <a:off x="1068097" y="2288223"/>
                <a:ext cx="1137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47" name="Ink 246">
                <a:extLst>
                  <a:ext uri="{FF2B5EF4-FFF2-40B4-BE49-F238E27FC236}">
                    <a16:creationId xmlns:a16="http://schemas.microsoft.com/office/drawing/2014/main" id="{3A36323D-E691-F1A1-F8C2-72DA02C3B8EE}"/>
                  </a:ext>
                </a:extLst>
              </p14:cNvPr>
              <p14:cNvContentPartPr/>
              <p14:nvPr/>
            </p14:nvContentPartPr>
            <p14:xfrm>
              <a:off x="1007617" y="2112543"/>
              <a:ext cx="168480" cy="69840"/>
            </p14:xfrm>
          </p:contentPart>
        </mc:Choice>
        <mc:Fallback>
          <p:pic>
            <p:nvPicPr>
              <p:cNvPr id="247" name="Ink 246">
                <a:extLst>
                  <a:ext uri="{FF2B5EF4-FFF2-40B4-BE49-F238E27FC236}">
                    <a16:creationId xmlns:a16="http://schemas.microsoft.com/office/drawing/2014/main" id="{3A36323D-E691-F1A1-F8C2-72DA02C3B8EE}"/>
                  </a:ext>
                </a:extLst>
              </p:cNvPr>
              <p:cNvPicPr/>
              <p:nvPr/>
            </p:nvPicPr>
            <p:blipFill>
              <a:blip r:embed="rId467"/>
              <a:stretch>
                <a:fillRect/>
              </a:stretch>
            </p:blipFill>
            <p:spPr>
              <a:xfrm>
                <a:off x="989977" y="2094903"/>
                <a:ext cx="2041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48" name="Ink 247">
                <a:extLst>
                  <a:ext uri="{FF2B5EF4-FFF2-40B4-BE49-F238E27FC236}">
                    <a16:creationId xmlns:a16="http://schemas.microsoft.com/office/drawing/2014/main" id="{865CFE70-3EAD-ED2C-193C-3FE8FC9B8AE6}"/>
                  </a:ext>
                </a:extLst>
              </p14:cNvPr>
              <p14:cNvContentPartPr/>
              <p14:nvPr/>
            </p14:nvContentPartPr>
            <p14:xfrm>
              <a:off x="950377" y="1819143"/>
              <a:ext cx="53280" cy="6120"/>
            </p14:xfrm>
          </p:contentPart>
        </mc:Choice>
        <mc:Fallback>
          <p:pic>
            <p:nvPicPr>
              <p:cNvPr id="248" name="Ink 247">
                <a:extLst>
                  <a:ext uri="{FF2B5EF4-FFF2-40B4-BE49-F238E27FC236}">
                    <a16:creationId xmlns:a16="http://schemas.microsoft.com/office/drawing/2014/main" id="{865CFE70-3EAD-ED2C-193C-3FE8FC9B8AE6}"/>
                  </a:ext>
                </a:extLst>
              </p:cNvPr>
              <p:cNvPicPr/>
              <p:nvPr/>
            </p:nvPicPr>
            <p:blipFill>
              <a:blip r:embed="rId469"/>
              <a:stretch>
                <a:fillRect/>
              </a:stretch>
            </p:blipFill>
            <p:spPr>
              <a:xfrm>
                <a:off x="932737" y="1801143"/>
                <a:ext cx="88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49" name="Ink 248">
                <a:extLst>
                  <a:ext uri="{FF2B5EF4-FFF2-40B4-BE49-F238E27FC236}">
                    <a16:creationId xmlns:a16="http://schemas.microsoft.com/office/drawing/2014/main" id="{8C6F9466-0937-D8E2-428C-DB94240DF6D5}"/>
                  </a:ext>
                </a:extLst>
              </p14:cNvPr>
              <p14:cNvContentPartPr/>
              <p14:nvPr/>
            </p14:nvContentPartPr>
            <p14:xfrm>
              <a:off x="977017" y="1826343"/>
              <a:ext cx="87840" cy="10440"/>
            </p14:xfrm>
          </p:contentPart>
        </mc:Choice>
        <mc:Fallback>
          <p:pic>
            <p:nvPicPr>
              <p:cNvPr id="249" name="Ink 248">
                <a:extLst>
                  <a:ext uri="{FF2B5EF4-FFF2-40B4-BE49-F238E27FC236}">
                    <a16:creationId xmlns:a16="http://schemas.microsoft.com/office/drawing/2014/main" id="{8C6F9466-0937-D8E2-428C-DB94240DF6D5}"/>
                  </a:ext>
                </a:extLst>
              </p:cNvPr>
              <p:cNvPicPr/>
              <p:nvPr/>
            </p:nvPicPr>
            <p:blipFill>
              <a:blip r:embed="rId471"/>
              <a:stretch>
                <a:fillRect/>
              </a:stretch>
            </p:blipFill>
            <p:spPr>
              <a:xfrm>
                <a:off x="959377" y="1808703"/>
                <a:ext cx="123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50" name="Ink 249">
                <a:extLst>
                  <a:ext uri="{FF2B5EF4-FFF2-40B4-BE49-F238E27FC236}">
                    <a16:creationId xmlns:a16="http://schemas.microsoft.com/office/drawing/2014/main" id="{A33C93D4-8166-4336-80A8-D9859B2FCE1D}"/>
                  </a:ext>
                </a:extLst>
              </p14:cNvPr>
              <p14:cNvContentPartPr/>
              <p14:nvPr/>
            </p14:nvContentPartPr>
            <p14:xfrm>
              <a:off x="992857" y="1855503"/>
              <a:ext cx="105120" cy="15840"/>
            </p14:xfrm>
          </p:contentPart>
        </mc:Choice>
        <mc:Fallback>
          <p:pic>
            <p:nvPicPr>
              <p:cNvPr id="250" name="Ink 249">
                <a:extLst>
                  <a:ext uri="{FF2B5EF4-FFF2-40B4-BE49-F238E27FC236}">
                    <a16:creationId xmlns:a16="http://schemas.microsoft.com/office/drawing/2014/main" id="{A33C93D4-8166-4336-80A8-D9859B2FCE1D}"/>
                  </a:ext>
                </a:extLst>
              </p:cNvPr>
              <p:cNvPicPr/>
              <p:nvPr/>
            </p:nvPicPr>
            <p:blipFill>
              <a:blip r:embed="rId473"/>
              <a:stretch>
                <a:fillRect/>
              </a:stretch>
            </p:blipFill>
            <p:spPr>
              <a:xfrm>
                <a:off x="974857" y="1837863"/>
                <a:ext cx="140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51" name="Ink 250">
                <a:extLst>
                  <a:ext uri="{FF2B5EF4-FFF2-40B4-BE49-F238E27FC236}">
                    <a16:creationId xmlns:a16="http://schemas.microsoft.com/office/drawing/2014/main" id="{60041727-368C-6D43-0A53-6C5426314A9B}"/>
                  </a:ext>
                </a:extLst>
              </p14:cNvPr>
              <p14:cNvContentPartPr/>
              <p14:nvPr/>
            </p14:nvContentPartPr>
            <p14:xfrm>
              <a:off x="954697" y="1865583"/>
              <a:ext cx="184680" cy="80640"/>
            </p14:xfrm>
          </p:contentPart>
        </mc:Choice>
        <mc:Fallback>
          <p:pic>
            <p:nvPicPr>
              <p:cNvPr id="251" name="Ink 250">
                <a:extLst>
                  <a:ext uri="{FF2B5EF4-FFF2-40B4-BE49-F238E27FC236}">
                    <a16:creationId xmlns:a16="http://schemas.microsoft.com/office/drawing/2014/main" id="{60041727-368C-6D43-0A53-6C5426314A9B}"/>
                  </a:ext>
                </a:extLst>
              </p:cNvPr>
              <p:cNvPicPr/>
              <p:nvPr/>
            </p:nvPicPr>
            <p:blipFill>
              <a:blip r:embed="rId475"/>
              <a:stretch>
                <a:fillRect/>
              </a:stretch>
            </p:blipFill>
            <p:spPr>
              <a:xfrm>
                <a:off x="937057" y="1847583"/>
                <a:ext cx="2203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52" name="Ink 251">
                <a:extLst>
                  <a:ext uri="{FF2B5EF4-FFF2-40B4-BE49-F238E27FC236}">
                    <a16:creationId xmlns:a16="http://schemas.microsoft.com/office/drawing/2014/main" id="{CC847655-594E-228A-4C71-A6021B232A60}"/>
                  </a:ext>
                </a:extLst>
              </p14:cNvPr>
              <p14:cNvContentPartPr/>
              <p14:nvPr/>
            </p14:nvContentPartPr>
            <p14:xfrm>
              <a:off x="973057" y="1967823"/>
              <a:ext cx="181080" cy="17640"/>
            </p14:xfrm>
          </p:contentPart>
        </mc:Choice>
        <mc:Fallback>
          <p:pic>
            <p:nvPicPr>
              <p:cNvPr id="252" name="Ink 251">
                <a:extLst>
                  <a:ext uri="{FF2B5EF4-FFF2-40B4-BE49-F238E27FC236}">
                    <a16:creationId xmlns:a16="http://schemas.microsoft.com/office/drawing/2014/main" id="{CC847655-594E-228A-4C71-A6021B232A60}"/>
                  </a:ext>
                </a:extLst>
              </p:cNvPr>
              <p:cNvPicPr/>
              <p:nvPr/>
            </p:nvPicPr>
            <p:blipFill>
              <a:blip r:embed="rId477"/>
              <a:stretch>
                <a:fillRect/>
              </a:stretch>
            </p:blipFill>
            <p:spPr>
              <a:xfrm>
                <a:off x="955057" y="1949823"/>
                <a:ext cx="216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53" name="Ink 252">
                <a:extLst>
                  <a:ext uri="{FF2B5EF4-FFF2-40B4-BE49-F238E27FC236}">
                    <a16:creationId xmlns:a16="http://schemas.microsoft.com/office/drawing/2014/main" id="{73FA2B3B-3F0C-B89B-1562-E44DB691089B}"/>
                  </a:ext>
                </a:extLst>
              </p14:cNvPr>
              <p14:cNvContentPartPr/>
              <p14:nvPr/>
            </p14:nvContentPartPr>
            <p14:xfrm>
              <a:off x="1032457" y="1990503"/>
              <a:ext cx="7560" cy="1080"/>
            </p14:xfrm>
          </p:contentPart>
        </mc:Choice>
        <mc:Fallback>
          <p:pic>
            <p:nvPicPr>
              <p:cNvPr id="253" name="Ink 252">
                <a:extLst>
                  <a:ext uri="{FF2B5EF4-FFF2-40B4-BE49-F238E27FC236}">
                    <a16:creationId xmlns:a16="http://schemas.microsoft.com/office/drawing/2014/main" id="{73FA2B3B-3F0C-B89B-1562-E44DB691089B}"/>
                  </a:ext>
                </a:extLst>
              </p:cNvPr>
              <p:cNvPicPr/>
              <p:nvPr/>
            </p:nvPicPr>
            <p:blipFill>
              <a:blip r:embed="rId479"/>
              <a:stretch>
                <a:fillRect/>
              </a:stretch>
            </p:blipFill>
            <p:spPr>
              <a:xfrm>
                <a:off x="1014817" y="1972503"/>
                <a:ext cx="432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54" name="Ink 253">
                <a:extLst>
                  <a:ext uri="{FF2B5EF4-FFF2-40B4-BE49-F238E27FC236}">
                    <a16:creationId xmlns:a16="http://schemas.microsoft.com/office/drawing/2014/main" id="{23641B49-B67C-0C6E-B8D7-670CBFC84B3F}"/>
                  </a:ext>
                </a:extLst>
              </p14:cNvPr>
              <p14:cNvContentPartPr/>
              <p14:nvPr/>
            </p14:nvContentPartPr>
            <p14:xfrm>
              <a:off x="941737" y="1996983"/>
              <a:ext cx="102240" cy="9720"/>
            </p14:xfrm>
          </p:contentPart>
        </mc:Choice>
        <mc:Fallback>
          <p:pic>
            <p:nvPicPr>
              <p:cNvPr id="254" name="Ink 253">
                <a:extLst>
                  <a:ext uri="{FF2B5EF4-FFF2-40B4-BE49-F238E27FC236}">
                    <a16:creationId xmlns:a16="http://schemas.microsoft.com/office/drawing/2014/main" id="{23641B49-B67C-0C6E-B8D7-670CBFC84B3F}"/>
                  </a:ext>
                </a:extLst>
              </p:cNvPr>
              <p:cNvPicPr/>
              <p:nvPr/>
            </p:nvPicPr>
            <p:blipFill>
              <a:blip r:embed="rId481"/>
              <a:stretch>
                <a:fillRect/>
              </a:stretch>
            </p:blipFill>
            <p:spPr>
              <a:xfrm>
                <a:off x="923737" y="1979343"/>
                <a:ext cx="137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55" name="Ink 254">
                <a:extLst>
                  <a:ext uri="{FF2B5EF4-FFF2-40B4-BE49-F238E27FC236}">
                    <a16:creationId xmlns:a16="http://schemas.microsoft.com/office/drawing/2014/main" id="{17E69A6D-222C-680C-DD58-8DA06FBFF70C}"/>
                  </a:ext>
                </a:extLst>
              </p14:cNvPr>
              <p14:cNvContentPartPr/>
              <p14:nvPr/>
            </p14:nvContentPartPr>
            <p14:xfrm>
              <a:off x="1081057" y="1814463"/>
              <a:ext cx="152640" cy="28800"/>
            </p14:xfrm>
          </p:contentPart>
        </mc:Choice>
        <mc:Fallback>
          <p:pic>
            <p:nvPicPr>
              <p:cNvPr id="255" name="Ink 254">
                <a:extLst>
                  <a:ext uri="{FF2B5EF4-FFF2-40B4-BE49-F238E27FC236}">
                    <a16:creationId xmlns:a16="http://schemas.microsoft.com/office/drawing/2014/main" id="{17E69A6D-222C-680C-DD58-8DA06FBFF70C}"/>
                  </a:ext>
                </a:extLst>
              </p:cNvPr>
              <p:cNvPicPr/>
              <p:nvPr/>
            </p:nvPicPr>
            <p:blipFill>
              <a:blip r:embed="rId483"/>
              <a:stretch>
                <a:fillRect/>
              </a:stretch>
            </p:blipFill>
            <p:spPr>
              <a:xfrm>
                <a:off x="1063057" y="1796463"/>
                <a:ext cx="188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56" name="Ink 255">
                <a:extLst>
                  <a:ext uri="{FF2B5EF4-FFF2-40B4-BE49-F238E27FC236}">
                    <a16:creationId xmlns:a16="http://schemas.microsoft.com/office/drawing/2014/main" id="{ACD23D2A-7F5D-AB2F-406E-5D711AF3D830}"/>
                  </a:ext>
                </a:extLst>
              </p14:cNvPr>
              <p14:cNvContentPartPr/>
              <p14:nvPr/>
            </p14:nvContentPartPr>
            <p14:xfrm>
              <a:off x="1187617" y="1824903"/>
              <a:ext cx="83880" cy="9360"/>
            </p14:xfrm>
          </p:contentPart>
        </mc:Choice>
        <mc:Fallback>
          <p:pic>
            <p:nvPicPr>
              <p:cNvPr id="256" name="Ink 255">
                <a:extLst>
                  <a:ext uri="{FF2B5EF4-FFF2-40B4-BE49-F238E27FC236}">
                    <a16:creationId xmlns:a16="http://schemas.microsoft.com/office/drawing/2014/main" id="{ACD23D2A-7F5D-AB2F-406E-5D711AF3D830}"/>
                  </a:ext>
                </a:extLst>
              </p:cNvPr>
              <p:cNvPicPr/>
              <p:nvPr/>
            </p:nvPicPr>
            <p:blipFill>
              <a:blip r:embed="rId485"/>
              <a:stretch>
                <a:fillRect/>
              </a:stretch>
            </p:blipFill>
            <p:spPr>
              <a:xfrm>
                <a:off x="1169617" y="1807263"/>
                <a:ext cx="1195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57" name="Ink 256">
                <a:extLst>
                  <a:ext uri="{FF2B5EF4-FFF2-40B4-BE49-F238E27FC236}">
                    <a16:creationId xmlns:a16="http://schemas.microsoft.com/office/drawing/2014/main" id="{56D6519B-201D-2F40-1823-D38A3D5D7730}"/>
                  </a:ext>
                </a:extLst>
              </p14:cNvPr>
              <p14:cNvContentPartPr/>
              <p14:nvPr/>
            </p14:nvContentPartPr>
            <p14:xfrm>
              <a:off x="1160257" y="1889343"/>
              <a:ext cx="143280" cy="16920"/>
            </p14:xfrm>
          </p:contentPart>
        </mc:Choice>
        <mc:Fallback>
          <p:pic>
            <p:nvPicPr>
              <p:cNvPr id="257" name="Ink 256">
                <a:extLst>
                  <a:ext uri="{FF2B5EF4-FFF2-40B4-BE49-F238E27FC236}">
                    <a16:creationId xmlns:a16="http://schemas.microsoft.com/office/drawing/2014/main" id="{56D6519B-201D-2F40-1823-D38A3D5D7730}"/>
                  </a:ext>
                </a:extLst>
              </p:cNvPr>
              <p:cNvPicPr/>
              <p:nvPr/>
            </p:nvPicPr>
            <p:blipFill>
              <a:blip r:embed="rId487"/>
              <a:stretch>
                <a:fillRect/>
              </a:stretch>
            </p:blipFill>
            <p:spPr>
              <a:xfrm>
                <a:off x="1142257" y="1871343"/>
                <a:ext cx="178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66" name="Ink 365">
                <a:extLst>
                  <a:ext uri="{FF2B5EF4-FFF2-40B4-BE49-F238E27FC236}">
                    <a16:creationId xmlns:a16="http://schemas.microsoft.com/office/drawing/2014/main" id="{D597B400-7B66-D06B-1C26-7134DCD60B06}"/>
                  </a:ext>
                </a:extLst>
              </p14:cNvPr>
              <p14:cNvContentPartPr/>
              <p14:nvPr/>
            </p14:nvContentPartPr>
            <p14:xfrm>
              <a:off x="4053133" y="1650961"/>
              <a:ext cx="5040" cy="3960"/>
            </p14:xfrm>
          </p:contentPart>
        </mc:Choice>
        <mc:Fallback>
          <p:pic>
            <p:nvPicPr>
              <p:cNvPr id="366" name="Ink 365">
                <a:extLst>
                  <a:ext uri="{FF2B5EF4-FFF2-40B4-BE49-F238E27FC236}">
                    <a16:creationId xmlns:a16="http://schemas.microsoft.com/office/drawing/2014/main" id="{D597B400-7B66-D06B-1C26-7134DCD60B06}"/>
                  </a:ext>
                </a:extLst>
              </p:cNvPr>
              <p:cNvPicPr/>
              <p:nvPr/>
            </p:nvPicPr>
            <p:blipFill>
              <a:blip r:embed="rId237"/>
              <a:stretch>
                <a:fillRect/>
              </a:stretch>
            </p:blipFill>
            <p:spPr>
              <a:xfrm>
                <a:off x="4035133" y="1633321"/>
                <a:ext cx="406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424" name="Ink 423">
                <a:extLst>
                  <a:ext uri="{FF2B5EF4-FFF2-40B4-BE49-F238E27FC236}">
                    <a16:creationId xmlns:a16="http://schemas.microsoft.com/office/drawing/2014/main" id="{C9D92245-2B89-5228-6635-6C0CB7B5FACC}"/>
                  </a:ext>
                </a:extLst>
              </p14:cNvPr>
              <p14:cNvContentPartPr/>
              <p14:nvPr/>
            </p14:nvContentPartPr>
            <p14:xfrm>
              <a:off x="4591693" y="1774227"/>
              <a:ext cx="720" cy="1080"/>
            </p14:xfrm>
          </p:contentPart>
        </mc:Choice>
        <mc:Fallback>
          <p:pic>
            <p:nvPicPr>
              <p:cNvPr id="424" name="Ink 423">
                <a:extLst>
                  <a:ext uri="{FF2B5EF4-FFF2-40B4-BE49-F238E27FC236}">
                    <a16:creationId xmlns:a16="http://schemas.microsoft.com/office/drawing/2014/main" id="{C9D92245-2B89-5228-6635-6C0CB7B5FACC}"/>
                  </a:ext>
                </a:extLst>
              </p:cNvPr>
              <p:cNvPicPr/>
              <p:nvPr/>
            </p:nvPicPr>
            <p:blipFill>
              <a:blip r:embed="rId353"/>
              <a:stretch>
                <a:fillRect/>
              </a:stretch>
            </p:blipFill>
            <p:spPr>
              <a:xfrm>
                <a:off x="4574053" y="1756227"/>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09" name="Ink 508">
                <a:extLst>
                  <a:ext uri="{FF2B5EF4-FFF2-40B4-BE49-F238E27FC236}">
                    <a16:creationId xmlns:a16="http://schemas.microsoft.com/office/drawing/2014/main" id="{7D2DD497-9797-2D0B-0D79-7EAF0CF3A17D}"/>
                  </a:ext>
                </a:extLst>
              </p14:cNvPr>
              <p14:cNvContentPartPr/>
              <p14:nvPr/>
            </p14:nvContentPartPr>
            <p14:xfrm>
              <a:off x="2993063" y="2501100"/>
              <a:ext cx="55800" cy="34560"/>
            </p14:xfrm>
          </p:contentPart>
        </mc:Choice>
        <mc:Fallback>
          <p:pic>
            <p:nvPicPr>
              <p:cNvPr id="509" name="Ink 508">
                <a:extLst>
                  <a:ext uri="{FF2B5EF4-FFF2-40B4-BE49-F238E27FC236}">
                    <a16:creationId xmlns:a16="http://schemas.microsoft.com/office/drawing/2014/main" id="{7D2DD497-9797-2D0B-0D79-7EAF0CF3A17D}"/>
                  </a:ext>
                </a:extLst>
              </p:cNvPr>
              <p:cNvPicPr/>
              <p:nvPr/>
            </p:nvPicPr>
            <p:blipFill>
              <a:blip r:embed="rId491"/>
              <a:stretch>
                <a:fillRect/>
              </a:stretch>
            </p:blipFill>
            <p:spPr>
              <a:xfrm>
                <a:off x="2975423" y="2483460"/>
                <a:ext cx="914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11" name="Ink 510">
                <a:extLst>
                  <a:ext uri="{FF2B5EF4-FFF2-40B4-BE49-F238E27FC236}">
                    <a16:creationId xmlns:a16="http://schemas.microsoft.com/office/drawing/2014/main" id="{3B009D1C-F0C6-C053-8114-DB27673C16DC}"/>
                  </a:ext>
                </a:extLst>
              </p14:cNvPr>
              <p14:cNvContentPartPr/>
              <p14:nvPr/>
            </p14:nvContentPartPr>
            <p14:xfrm>
              <a:off x="2993423" y="2525580"/>
              <a:ext cx="7560" cy="12600"/>
            </p14:xfrm>
          </p:contentPart>
        </mc:Choice>
        <mc:Fallback>
          <p:pic>
            <p:nvPicPr>
              <p:cNvPr id="511" name="Ink 510">
                <a:extLst>
                  <a:ext uri="{FF2B5EF4-FFF2-40B4-BE49-F238E27FC236}">
                    <a16:creationId xmlns:a16="http://schemas.microsoft.com/office/drawing/2014/main" id="{3B009D1C-F0C6-C053-8114-DB27673C16DC}"/>
                  </a:ext>
                </a:extLst>
              </p:cNvPr>
              <p:cNvPicPr/>
              <p:nvPr/>
            </p:nvPicPr>
            <p:blipFill>
              <a:blip r:embed="rId493"/>
              <a:stretch>
                <a:fillRect/>
              </a:stretch>
            </p:blipFill>
            <p:spPr>
              <a:xfrm>
                <a:off x="2975783" y="2507580"/>
                <a:ext cx="432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583" name="Ink 582">
                <a:extLst>
                  <a:ext uri="{FF2B5EF4-FFF2-40B4-BE49-F238E27FC236}">
                    <a16:creationId xmlns:a16="http://schemas.microsoft.com/office/drawing/2014/main" id="{2E736072-EEBA-4AF4-62FD-1D322D202B69}"/>
                  </a:ext>
                </a:extLst>
              </p14:cNvPr>
              <p14:cNvContentPartPr/>
              <p14:nvPr/>
            </p14:nvContentPartPr>
            <p14:xfrm>
              <a:off x="2559983" y="1400580"/>
              <a:ext cx="133200" cy="183960"/>
            </p14:xfrm>
          </p:contentPart>
        </mc:Choice>
        <mc:Fallback>
          <p:pic>
            <p:nvPicPr>
              <p:cNvPr id="583" name="Ink 582">
                <a:extLst>
                  <a:ext uri="{FF2B5EF4-FFF2-40B4-BE49-F238E27FC236}">
                    <a16:creationId xmlns:a16="http://schemas.microsoft.com/office/drawing/2014/main" id="{2E736072-EEBA-4AF4-62FD-1D322D202B69}"/>
                  </a:ext>
                </a:extLst>
              </p:cNvPr>
              <p:cNvPicPr/>
              <p:nvPr/>
            </p:nvPicPr>
            <p:blipFill>
              <a:blip r:embed="rId495"/>
              <a:stretch>
                <a:fillRect/>
              </a:stretch>
            </p:blipFill>
            <p:spPr>
              <a:xfrm>
                <a:off x="2541983" y="1382940"/>
                <a:ext cx="168840" cy="219600"/>
              </a:xfrm>
              <a:prstGeom prst="rect">
                <a:avLst/>
              </a:prstGeom>
            </p:spPr>
          </p:pic>
        </mc:Fallback>
      </mc:AlternateContent>
      <p:pic>
        <p:nvPicPr>
          <p:cNvPr id="639" name="Picture 638" descr="A close-up of a document&#10;&#10;AI-generated content may be incorrect.">
            <a:extLst>
              <a:ext uri="{FF2B5EF4-FFF2-40B4-BE49-F238E27FC236}">
                <a16:creationId xmlns:a16="http://schemas.microsoft.com/office/drawing/2014/main" id="{7A9A0BF8-A888-5DE8-71C7-433C2CB1B21B}"/>
              </a:ext>
            </a:extLst>
          </p:cNvPr>
          <p:cNvPicPr>
            <a:picLocks noChangeAspect="1"/>
          </p:cNvPicPr>
          <p:nvPr/>
        </p:nvPicPr>
        <p:blipFill>
          <a:blip r:embed="rId496">
            <a:alphaModFix/>
            <a:extLst>
              <a:ext uri="{28A0092B-C50C-407E-A947-70E740481C1C}">
                <a14:useLocalDpi xmlns:a14="http://schemas.microsoft.com/office/drawing/2010/main" val="0"/>
              </a:ext>
            </a:extLst>
          </a:blip>
          <a:stretch>
            <a:fillRect/>
          </a:stretch>
        </p:blipFill>
        <p:spPr>
          <a:xfrm rot="20458346">
            <a:off x="3679122" y="898946"/>
            <a:ext cx="1038085" cy="1343405"/>
          </a:xfrm>
          <a:prstGeom prst="rect">
            <a:avLst/>
          </a:prstGeom>
        </p:spPr>
      </p:pic>
      <p:grpSp>
        <p:nvGrpSpPr>
          <p:cNvPr id="647" name="Group 646">
            <a:extLst>
              <a:ext uri="{FF2B5EF4-FFF2-40B4-BE49-F238E27FC236}">
                <a16:creationId xmlns:a16="http://schemas.microsoft.com/office/drawing/2014/main" id="{70A4C265-B0E8-F038-985C-D818AD40DBFA}"/>
              </a:ext>
            </a:extLst>
          </p:cNvPr>
          <p:cNvGrpSpPr/>
          <p:nvPr/>
        </p:nvGrpSpPr>
        <p:grpSpPr>
          <a:xfrm>
            <a:off x="2199263" y="772274"/>
            <a:ext cx="3022326" cy="1808386"/>
            <a:chOff x="2199263" y="772274"/>
            <a:chExt cx="3022326" cy="1808386"/>
          </a:xfrm>
        </p:grpSpPr>
        <mc:AlternateContent xmlns:mc="http://schemas.openxmlformats.org/markup-compatibility/2006">
          <mc:Choice xmlns:p14="http://schemas.microsoft.com/office/powerpoint/2010/main" Requires="p14">
            <p:contentPart p14:bwMode="auto" r:id="rId497">
              <p14:nvContentPartPr>
                <p14:cNvPr id="622" name="Ink 621">
                  <a:extLst>
                    <a:ext uri="{FF2B5EF4-FFF2-40B4-BE49-F238E27FC236}">
                      <a16:creationId xmlns:a16="http://schemas.microsoft.com/office/drawing/2014/main" id="{E3EEE048-1F8A-F728-2CF4-DB2C49E842B8}"/>
                    </a:ext>
                  </a:extLst>
                </p14:cNvPr>
                <p14:cNvContentPartPr/>
                <p14:nvPr/>
              </p14:nvContentPartPr>
              <p14:xfrm>
                <a:off x="4829549" y="2057377"/>
                <a:ext cx="185760" cy="397800"/>
              </p14:xfrm>
            </p:contentPart>
          </mc:Choice>
          <mc:Fallback>
            <p:pic>
              <p:nvPicPr>
                <p:cNvPr id="622" name="Ink 621">
                  <a:extLst>
                    <a:ext uri="{FF2B5EF4-FFF2-40B4-BE49-F238E27FC236}">
                      <a16:creationId xmlns:a16="http://schemas.microsoft.com/office/drawing/2014/main" id="{E3EEE048-1F8A-F728-2CF4-DB2C49E842B8}"/>
                    </a:ext>
                  </a:extLst>
                </p:cNvPr>
                <p:cNvPicPr/>
                <p:nvPr/>
              </p:nvPicPr>
              <p:blipFill>
                <a:blip r:embed="rId498"/>
                <a:stretch>
                  <a:fillRect/>
                </a:stretch>
              </p:blipFill>
              <p:spPr>
                <a:xfrm>
                  <a:off x="4811909" y="2039737"/>
                  <a:ext cx="2214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623" name="Ink 622">
                  <a:extLst>
                    <a:ext uri="{FF2B5EF4-FFF2-40B4-BE49-F238E27FC236}">
                      <a16:creationId xmlns:a16="http://schemas.microsoft.com/office/drawing/2014/main" id="{F44BCE1F-7FAB-CA2D-01C3-F50845D6213C}"/>
                    </a:ext>
                  </a:extLst>
                </p14:cNvPr>
                <p14:cNvContentPartPr/>
                <p14:nvPr/>
              </p14:nvContentPartPr>
              <p14:xfrm>
                <a:off x="5034029" y="2045857"/>
                <a:ext cx="34920" cy="497520"/>
              </p14:xfrm>
            </p:contentPart>
          </mc:Choice>
          <mc:Fallback>
            <p:pic>
              <p:nvPicPr>
                <p:cNvPr id="623" name="Ink 622">
                  <a:extLst>
                    <a:ext uri="{FF2B5EF4-FFF2-40B4-BE49-F238E27FC236}">
                      <a16:creationId xmlns:a16="http://schemas.microsoft.com/office/drawing/2014/main" id="{F44BCE1F-7FAB-CA2D-01C3-F50845D6213C}"/>
                    </a:ext>
                  </a:extLst>
                </p:cNvPr>
                <p:cNvPicPr/>
                <p:nvPr/>
              </p:nvPicPr>
              <p:blipFill>
                <a:blip r:embed="rId500"/>
                <a:stretch>
                  <a:fillRect/>
                </a:stretch>
              </p:blipFill>
              <p:spPr>
                <a:xfrm>
                  <a:off x="5016389" y="2028217"/>
                  <a:ext cx="7056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624" name="Ink 623">
                  <a:extLst>
                    <a:ext uri="{FF2B5EF4-FFF2-40B4-BE49-F238E27FC236}">
                      <a16:creationId xmlns:a16="http://schemas.microsoft.com/office/drawing/2014/main" id="{49DCEDD7-0C35-B515-70F8-06A23A9AA2F5}"/>
                    </a:ext>
                  </a:extLst>
                </p14:cNvPr>
                <p14:cNvContentPartPr/>
                <p14:nvPr/>
              </p14:nvContentPartPr>
              <p14:xfrm>
                <a:off x="5036549" y="1276177"/>
                <a:ext cx="34200" cy="766080"/>
              </p14:xfrm>
            </p:contentPart>
          </mc:Choice>
          <mc:Fallback>
            <p:pic>
              <p:nvPicPr>
                <p:cNvPr id="624" name="Ink 623">
                  <a:extLst>
                    <a:ext uri="{FF2B5EF4-FFF2-40B4-BE49-F238E27FC236}">
                      <a16:creationId xmlns:a16="http://schemas.microsoft.com/office/drawing/2014/main" id="{49DCEDD7-0C35-B515-70F8-06A23A9AA2F5}"/>
                    </a:ext>
                  </a:extLst>
                </p:cNvPr>
                <p:cNvPicPr/>
                <p:nvPr/>
              </p:nvPicPr>
              <p:blipFill>
                <a:blip r:embed="rId502"/>
                <a:stretch>
                  <a:fillRect/>
                </a:stretch>
              </p:blipFill>
              <p:spPr>
                <a:xfrm>
                  <a:off x="5018909" y="1258177"/>
                  <a:ext cx="69840" cy="80172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625" name="Ink 624">
                  <a:extLst>
                    <a:ext uri="{FF2B5EF4-FFF2-40B4-BE49-F238E27FC236}">
                      <a16:creationId xmlns:a16="http://schemas.microsoft.com/office/drawing/2014/main" id="{F832E516-4123-7CDA-D3C7-CE4FEE305DE0}"/>
                    </a:ext>
                  </a:extLst>
                </p14:cNvPr>
                <p14:cNvContentPartPr/>
                <p14:nvPr/>
              </p14:nvContentPartPr>
              <p14:xfrm>
                <a:off x="5077589" y="1449337"/>
                <a:ext cx="144000" cy="485640"/>
              </p14:xfrm>
            </p:contentPart>
          </mc:Choice>
          <mc:Fallback>
            <p:pic>
              <p:nvPicPr>
                <p:cNvPr id="625" name="Ink 624">
                  <a:extLst>
                    <a:ext uri="{FF2B5EF4-FFF2-40B4-BE49-F238E27FC236}">
                      <a16:creationId xmlns:a16="http://schemas.microsoft.com/office/drawing/2014/main" id="{F832E516-4123-7CDA-D3C7-CE4FEE305DE0}"/>
                    </a:ext>
                  </a:extLst>
                </p:cNvPr>
                <p:cNvPicPr/>
                <p:nvPr/>
              </p:nvPicPr>
              <p:blipFill>
                <a:blip r:embed="rId504"/>
                <a:stretch>
                  <a:fillRect/>
                </a:stretch>
              </p:blipFill>
              <p:spPr>
                <a:xfrm>
                  <a:off x="5059589" y="1431337"/>
                  <a:ext cx="17964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627" name="Ink 626">
                  <a:extLst>
                    <a:ext uri="{FF2B5EF4-FFF2-40B4-BE49-F238E27FC236}">
                      <a16:creationId xmlns:a16="http://schemas.microsoft.com/office/drawing/2014/main" id="{5FD0802A-5020-8F61-5EE7-E183293F6C8F}"/>
                    </a:ext>
                  </a:extLst>
                </p14:cNvPr>
                <p14:cNvContentPartPr/>
                <p14:nvPr/>
              </p14:nvContentPartPr>
              <p14:xfrm>
                <a:off x="4821629" y="1442137"/>
                <a:ext cx="222480" cy="248400"/>
              </p14:xfrm>
            </p:contentPart>
          </mc:Choice>
          <mc:Fallback>
            <p:pic>
              <p:nvPicPr>
                <p:cNvPr id="627" name="Ink 626">
                  <a:extLst>
                    <a:ext uri="{FF2B5EF4-FFF2-40B4-BE49-F238E27FC236}">
                      <a16:creationId xmlns:a16="http://schemas.microsoft.com/office/drawing/2014/main" id="{5FD0802A-5020-8F61-5EE7-E183293F6C8F}"/>
                    </a:ext>
                  </a:extLst>
                </p:cNvPr>
                <p:cNvPicPr/>
                <p:nvPr/>
              </p:nvPicPr>
              <p:blipFill>
                <a:blip r:embed="rId506"/>
                <a:stretch>
                  <a:fillRect/>
                </a:stretch>
              </p:blipFill>
              <p:spPr>
                <a:xfrm>
                  <a:off x="4803989" y="1424137"/>
                  <a:ext cx="2581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629" name="Ink 628">
                  <a:extLst>
                    <a:ext uri="{FF2B5EF4-FFF2-40B4-BE49-F238E27FC236}">
                      <a16:creationId xmlns:a16="http://schemas.microsoft.com/office/drawing/2014/main" id="{595855BA-AB9F-6DC2-6789-ADB4474B05EE}"/>
                    </a:ext>
                  </a:extLst>
                </p14:cNvPr>
                <p14:cNvContentPartPr/>
                <p14:nvPr/>
              </p14:nvContentPartPr>
              <p14:xfrm>
                <a:off x="4924589" y="998257"/>
                <a:ext cx="272160" cy="255240"/>
              </p14:xfrm>
            </p:contentPart>
          </mc:Choice>
          <mc:Fallback>
            <p:pic>
              <p:nvPicPr>
                <p:cNvPr id="629" name="Ink 628">
                  <a:extLst>
                    <a:ext uri="{FF2B5EF4-FFF2-40B4-BE49-F238E27FC236}">
                      <a16:creationId xmlns:a16="http://schemas.microsoft.com/office/drawing/2014/main" id="{595855BA-AB9F-6DC2-6789-ADB4474B05EE}"/>
                    </a:ext>
                  </a:extLst>
                </p:cNvPr>
                <p:cNvPicPr/>
                <p:nvPr/>
              </p:nvPicPr>
              <p:blipFill>
                <a:blip r:embed="rId508"/>
                <a:stretch>
                  <a:fillRect/>
                </a:stretch>
              </p:blipFill>
              <p:spPr>
                <a:xfrm>
                  <a:off x="4906949" y="980617"/>
                  <a:ext cx="3078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641" name="Ink 640">
                  <a:extLst>
                    <a:ext uri="{FF2B5EF4-FFF2-40B4-BE49-F238E27FC236}">
                      <a16:creationId xmlns:a16="http://schemas.microsoft.com/office/drawing/2014/main" id="{9FFE9BC6-9AD7-13EA-8D4E-E77CC268B71B}"/>
                    </a:ext>
                  </a:extLst>
                </p14:cNvPr>
                <p14:cNvContentPartPr/>
                <p14:nvPr/>
              </p14:nvContentPartPr>
              <p14:xfrm>
                <a:off x="3559811" y="772274"/>
                <a:ext cx="909360" cy="339480"/>
              </p14:xfrm>
            </p:contentPart>
          </mc:Choice>
          <mc:Fallback>
            <p:pic>
              <p:nvPicPr>
                <p:cNvPr id="641" name="Ink 640">
                  <a:extLst>
                    <a:ext uri="{FF2B5EF4-FFF2-40B4-BE49-F238E27FC236}">
                      <a16:creationId xmlns:a16="http://schemas.microsoft.com/office/drawing/2014/main" id="{9FFE9BC6-9AD7-13EA-8D4E-E77CC268B71B}"/>
                    </a:ext>
                  </a:extLst>
                </p:cNvPr>
                <p:cNvPicPr/>
                <p:nvPr/>
              </p:nvPicPr>
              <p:blipFill>
                <a:blip r:embed="rId510"/>
                <a:stretch>
                  <a:fillRect/>
                </a:stretch>
              </p:blipFill>
              <p:spPr>
                <a:xfrm>
                  <a:off x="3541811" y="754274"/>
                  <a:ext cx="9450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642" name="Ink 641">
                  <a:extLst>
                    <a:ext uri="{FF2B5EF4-FFF2-40B4-BE49-F238E27FC236}">
                      <a16:creationId xmlns:a16="http://schemas.microsoft.com/office/drawing/2014/main" id="{102DCEE1-EA86-B2EF-0885-6B74BE90C130}"/>
                    </a:ext>
                  </a:extLst>
                </p14:cNvPr>
                <p14:cNvContentPartPr/>
                <p14:nvPr/>
              </p14:nvContentPartPr>
              <p14:xfrm>
                <a:off x="4465931" y="780914"/>
                <a:ext cx="426240" cy="1250640"/>
              </p14:xfrm>
            </p:contentPart>
          </mc:Choice>
          <mc:Fallback>
            <p:pic>
              <p:nvPicPr>
                <p:cNvPr id="642" name="Ink 641">
                  <a:extLst>
                    <a:ext uri="{FF2B5EF4-FFF2-40B4-BE49-F238E27FC236}">
                      <a16:creationId xmlns:a16="http://schemas.microsoft.com/office/drawing/2014/main" id="{102DCEE1-EA86-B2EF-0885-6B74BE90C130}"/>
                    </a:ext>
                  </a:extLst>
                </p:cNvPr>
                <p:cNvPicPr/>
                <p:nvPr/>
              </p:nvPicPr>
              <p:blipFill>
                <a:blip r:embed="rId512"/>
                <a:stretch>
                  <a:fillRect/>
                </a:stretch>
              </p:blipFill>
              <p:spPr>
                <a:xfrm>
                  <a:off x="4448291" y="762914"/>
                  <a:ext cx="461880" cy="128628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513" name="Ink 512">
                  <a:extLst>
                    <a:ext uri="{FF2B5EF4-FFF2-40B4-BE49-F238E27FC236}">
                      <a16:creationId xmlns:a16="http://schemas.microsoft.com/office/drawing/2014/main" id="{D58CE3FC-79BA-B644-579A-AC876CF9FDFC}"/>
                    </a:ext>
                  </a:extLst>
                </p14:cNvPr>
                <p14:cNvContentPartPr/>
                <p14:nvPr/>
              </p14:nvContentPartPr>
              <p14:xfrm>
                <a:off x="2261543" y="1514340"/>
                <a:ext cx="723960" cy="990360"/>
              </p14:xfrm>
            </p:contentPart>
          </mc:Choice>
          <mc:Fallback>
            <p:pic>
              <p:nvPicPr>
                <p:cNvPr id="513" name="Ink 512">
                  <a:extLst>
                    <a:ext uri="{FF2B5EF4-FFF2-40B4-BE49-F238E27FC236}">
                      <a16:creationId xmlns:a16="http://schemas.microsoft.com/office/drawing/2014/main" id="{D58CE3FC-79BA-B644-579A-AC876CF9FDFC}"/>
                    </a:ext>
                  </a:extLst>
                </p:cNvPr>
                <p:cNvPicPr/>
                <p:nvPr/>
              </p:nvPicPr>
              <p:blipFill>
                <a:blip r:embed="rId514"/>
                <a:stretch>
                  <a:fillRect/>
                </a:stretch>
              </p:blipFill>
              <p:spPr>
                <a:xfrm>
                  <a:off x="2243903" y="1496340"/>
                  <a:ext cx="759600" cy="10260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514" name="Ink 513">
                  <a:extLst>
                    <a:ext uri="{FF2B5EF4-FFF2-40B4-BE49-F238E27FC236}">
                      <a16:creationId xmlns:a16="http://schemas.microsoft.com/office/drawing/2014/main" id="{E3CAE736-124E-2427-F3AA-5C909E1DDF15}"/>
                    </a:ext>
                  </a:extLst>
                </p14:cNvPr>
                <p14:cNvContentPartPr/>
                <p14:nvPr/>
              </p14:nvContentPartPr>
              <p14:xfrm>
                <a:off x="2948063" y="2528460"/>
                <a:ext cx="54720" cy="10800"/>
              </p14:xfrm>
            </p:contentPart>
          </mc:Choice>
          <mc:Fallback>
            <p:pic>
              <p:nvPicPr>
                <p:cNvPr id="514" name="Ink 513">
                  <a:extLst>
                    <a:ext uri="{FF2B5EF4-FFF2-40B4-BE49-F238E27FC236}">
                      <a16:creationId xmlns:a16="http://schemas.microsoft.com/office/drawing/2014/main" id="{E3CAE736-124E-2427-F3AA-5C909E1DDF15}"/>
                    </a:ext>
                  </a:extLst>
                </p:cNvPr>
                <p:cNvPicPr/>
                <p:nvPr/>
              </p:nvPicPr>
              <p:blipFill>
                <a:blip r:embed="rId516"/>
                <a:stretch>
                  <a:fillRect/>
                </a:stretch>
              </p:blipFill>
              <p:spPr>
                <a:xfrm>
                  <a:off x="2930423" y="2510460"/>
                  <a:ext cx="903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516" name="Ink 515">
                  <a:extLst>
                    <a:ext uri="{FF2B5EF4-FFF2-40B4-BE49-F238E27FC236}">
                      <a16:creationId xmlns:a16="http://schemas.microsoft.com/office/drawing/2014/main" id="{98A76C0F-A9B7-158F-F038-A0865748E6CE}"/>
                    </a:ext>
                  </a:extLst>
                </p14:cNvPr>
                <p14:cNvContentPartPr/>
                <p14:nvPr/>
              </p14:nvContentPartPr>
              <p14:xfrm>
                <a:off x="2897303" y="2523060"/>
                <a:ext cx="83160" cy="12960"/>
              </p14:xfrm>
            </p:contentPart>
          </mc:Choice>
          <mc:Fallback>
            <p:pic>
              <p:nvPicPr>
                <p:cNvPr id="516" name="Ink 515">
                  <a:extLst>
                    <a:ext uri="{FF2B5EF4-FFF2-40B4-BE49-F238E27FC236}">
                      <a16:creationId xmlns:a16="http://schemas.microsoft.com/office/drawing/2014/main" id="{98A76C0F-A9B7-158F-F038-A0865748E6CE}"/>
                    </a:ext>
                  </a:extLst>
                </p:cNvPr>
                <p:cNvPicPr/>
                <p:nvPr/>
              </p:nvPicPr>
              <p:blipFill>
                <a:blip r:embed="rId518"/>
                <a:stretch>
                  <a:fillRect/>
                </a:stretch>
              </p:blipFill>
              <p:spPr>
                <a:xfrm>
                  <a:off x="2879303" y="2505420"/>
                  <a:ext cx="1188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518" name="Ink 517">
                  <a:extLst>
                    <a:ext uri="{FF2B5EF4-FFF2-40B4-BE49-F238E27FC236}">
                      <a16:creationId xmlns:a16="http://schemas.microsoft.com/office/drawing/2014/main" id="{54706D6E-5580-99BD-00EC-A9C71A7B7172}"/>
                    </a:ext>
                  </a:extLst>
                </p14:cNvPr>
                <p14:cNvContentPartPr/>
                <p14:nvPr/>
              </p14:nvContentPartPr>
              <p14:xfrm>
                <a:off x="2274143" y="1506420"/>
                <a:ext cx="45000" cy="28440"/>
              </p14:xfrm>
            </p:contentPart>
          </mc:Choice>
          <mc:Fallback>
            <p:pic>
              <p:nvPicPr>
                <p:cNvPr id="518" name="Ink 517">
                  <a:extLst>
                    <a:ext uri="{FF2B5EF4-FFF2-40B4-BE49-F238E27FC236}">
                      <a16:creationId xmlns:a16="http://schemas.microsoft.com/office/drawing/2014/main" id="{54706D6E-5580-99BD-00EC-A9C71A7B7172}"/>
                    </a:ext>
                  </a:extLst>
                </p:cNvPr>
                <p:cNvPicPr/>
                <p:nvPr/>
              </p:nvPicPr>
              <p:blipFill>
                <a:blip r:embed="rId520"/>
                <a:stretch>
                  <a:fillRect/>
                </a:stretch>
              </p:blipFill>
              <p:spPr>
                <a:xfrm>
                  <a:off x="2256503" y="1488780"/>
                  <a:ext cx="806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519" name="Ink 518">
                  <a:extLst>
                    <a:ext uri="{FF2B5EF4-FFF2-40B4-BE49-F238E27FC236}">
                      <a16:creationId xmlns:a16="http://schemas.microsoft.com/office/drawing/2014/main" id="{CDF97F20-E89F-86FB-16B9-FE5866629449}"/>
                    </a:ext>
                  </a:extLst>
                </p14:cNvPr>
                <p14:cNvContentPartPr/>
                <p14:nvPr/>
              </p14:nvContentPartPr>
              <p14:xfrm>
                <a:off x="2327423" y="1483380"/>
                <a:ext cx="719640" cy="1015560"/>
              </p14:xfrm>
            </p:contentPart>
          </mc:Choice>
          <mc:Fallback>
            <p:pic>
              <p:nvPicPr>
                <p:cNvPr id="519" name="Ink 518">
                  <a:extLst>
                    <a:ext uri="{FF2B5EF4-FFF2-40B4-BE49-F238E27FC236}">
                      <a16:creationId xmlns:a16="http://schemas.microsoft.com/office/drawing/2014/main" id="{CDF97F20-E89F-86FB-16B9-FE5866629449}"/>
                    </a:ext>
                  </a:extLst>
                </p:cNvPr>
                <p:cNvPicPr/>
                <p:nvPr/>
              </p:nvPicPr>
              <p:blipFill>
                <a:blip r:embed="rId522"/>
                <a:stretch>
                  <a:fillRect/>
                </a:stretch>
              </p:blipFill>
              <p:spPr>
                <a:xfrm>
                  <a:off x="2309783" y="1465740"/>
                  <a:ext cx="755280" cy="10512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521" name="Ink 520">
                  <a:extLst>
                    <a:ext uri="{FF2B5EF4-FFF2-40B4-BE49-F238E27FC236}">
                      <a16:creationId xmlns:a16="http://schemas.microsoft.com/office/drawing/2014/main" id="{D9D8FD12-4486-C85D-75F6-03B13383927A}"/>
                    </a:ext>
                  </a:extLst>
                </p14:cNvPr>
                <p14:cNvContentPartPr/>
                <p14:nvPr/>
              </p14:nvContentPartPr>
              <p14:xfrm>
                <a:off x="2203223" y="1504260"/>
                <a:ext cx="70200" cy="26640"/>
              </p14:xfrm>
            </p:contentPart>
          </mc:Choice>
          <mc:Fallback>
            <p:pic>
              <p:nvPicPr>
                <p:cNvPr id="521" name="Ink 520">
                  <a:extLst>
                    <a:ext uri="{FF2B5EF4-FFF2-40B4-BE49-F238E27FC236}">
                      <a16:creationId xmlns:a16="http://schemas.microsoft.com/office/drawing/2014/main" id="{D9D8FD12-4486-C85D-75F6-03B13383927A}"/>
                    </a:ext>
                  </a:extLst>
                </p:cNvPr>
                <p:cNvPicPr/>
                <p:nvPr/>
              </p:nvPicPr>
              <p:blipFill>
                <a:blip r:embed="rId524"/>
                <a:stretch>
                  <a:fillRect/>
                </a:stretch>
              </p:blipFill>
              <p:spPr>
                <a:xfrm>
                  <a:off x="2185583" y="1486260"/>
                  <a:ext cx="105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523" name="Ink 522">
                  <a:extLst>
                    <a:ext uri="{FF2B5EF4-FFF2-40B4-BE49-F238E27FC236}">
                      <a16:creationId xmlns:a16="http://schemas.microsoft.com/office/drawing/2014/main" id="{AB674ED0-42BD-61F4-D664-76CF7550CE74}"/>
                    </a:ext>
                  </a:extLst>
                </p14:cNvPr>
                <p14:cNvContentPartPr/>
                <p14:nvPr/>
              </p14:nvContentPartPr>
              <p14:xfrm>
                <a:off x="2199263" y="1517580"/>
                <a:ext cx="711000" cy="1006920"/>
              </p14:xfrm>
            </p:contentPart>
          </mc:Choice>
          <mc:Fallback>
            <p:pic>
              <p:nvPicPr>
                <p:cNvPr id="523" name="Ink 522">
                  <a:extLst>
                    <a:ext uri="{FF2B5EF4-FFF2-40B4-BE49-F238E27FC236}">
                      <a16:creationId xmlns:a16="http://schemas.microsoft.com/office/drawing/2014/main" id="{AB674ED0-42BD-61F4-D664-76CF7550CE74}"/>
                    </a:ext>
                  </a:extLst>
                </p:cNvPr>
                <p:cNvPicPr/>
                <p:nvPr/>
              </p:nvPicPr>
              <p:blipFill>
                <a:blip r:embed="rId526"/>
                <a:stretch>
                  <a:fillRect/>
                </a:stretch>
              </p:blipFill>
              <p:spPr>
                <a:xfrm>
                  <a:off x="2181263" y="1499940"/>
                  <a:ext cx="746640" cy="104256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525" name="Ink 524">
                  <a:extLst>
                    <a:ext uri="{FF2B5EF4-FFF2-40B4-BE49-F238E27FC236}">
                      <a16:creationId xmlns:a16="http://schemas.microsoft.com/office/drawing/2014/main" id="{7D7B4784-4FBE-5B9E-683C-F48CCA43346A}"/>
                    </a:ext>
                  </a:extLst>
                </p14:cNvPr>
                <p14:cNvContentPartPr/>
                <p14:nvPr/>
              </p14:nvContentPartPr>
              <p14:xfrm>
                <a:off x="2259383" y="1532700"/>
                <a:ext cx="8640" cy="103320"/>
              </p14:xfrm>
            </p:contentPart>
          </mc:Choice>
          <mc:Fallback>
            <p:pic>
              <p:nvPicPr>
                <p:cNvPr id="525" name="Ink 524">
                  <a:extLst>
                    <a:ext uri="{FF2B5EF4-FFF2-40B4-BE49-F238E27FC236}">
                      <a16:creationId xmlns:a16="http://schemas.microsoft.com/office/drawing/2014/main" id="{7D7B4784-4FBE-5B9E-683C-F48CCA43346A}"/>
                    </a:ext>
                  </a:extLst>
                </p:cNvPr>
                <p:cNvPicPr/>
                <p:nvPr/>
              </p:nvPicPr>
              <p:blipFill>
                <a:blip r:embed="rId528"/>
                <a:stretch>
                  <a:fillRect/>
                </a:stretch>
              </p:blipFill>
              <p:spPr>
                <a:xfrm>
                  <a:off x="2241383" y="1514700"/>
                  <a:ext cx="442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526" name="Ink 525">
                  <a:extLst>
                    <a:ext uri="{FF2B5EF4-FFF2-40B4-BE49-F238E27FC236}">
                      <a16:creationId xmlns:a16="http://schemas.microsoft.com/office/drawing/2014/main" id="{191281A1-3334-7AB0-0E17-83801474422D}"/>
                    </a:ext>
                  </a:extLst>
                </p14:cNvPr>
                <p14:cNvContentPartPr/>
                <p14:nvPr/>
              </p14:nvContentPartPr>
              <p14:xfrm>
                <a:off x="2283863" y="1559700"/>
                <a:ext cx="19440" cy="105840"/>
              </p14:xfrm>
            </p:contentPart>
          </mc:Choice>
          <mc:Fallback>
            <p:pic>
              <p:nvPicPr>
                <p:cNvPr id="526" name="Ink 525">
                  <a:extLst>
                    <a:ext uri="{FF2B5EF4-FFF2-40B4-BE49-F238E27FC236}">
                      <a16:creationId xmlns:a16="http://schemas.microsoft.com/office/drawing/2014/main" id="{191281A1-3334-7AB0-0E17-83801474422D}"/>
                    </a:ext>
                  </a:extLst>
                </p:cNvPr>
                <p:cNvPicPr/>
                <p:nvPr/>
              </p:nvPicPr>
              <p:blipFill>
                <a:blip r:embed="rId530"/>
                <a:stretch>
                  <a:fillRect/>
                </a:stretch>
              </p:blipFill>
              <p:spPr>
                <a:xfrm>
                  <a:off x="2266223" y="1541700"/>
                  <a:ext cx="550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527" name="Ink 526">
                  <a:extLst>
                    <a:ext uri="{FF2B5EF4-FFF2-40B4-BE49-F238E27FC236}">
                      <a16:creationId xmlns:a16="http://schemas.microsoft.com/office/drawing/2014/main" id="{6BA59861-E632-727B-6BC4-D63C33308EE0}"/>
                    </a:ext>
                  </a:extLst>
                </p14:cNvPr>
                <p14:cNvContentPartPr/>
                <p14:nvPr/>
              </p14:nvContentPartPr>
              <p14:xfrm>
                <a:off x="2315543" y="1610460"/>
                <a:ext cx="16560" cy="101880"/>
              </p14:xfrm>
            </p:contentPart>
          </mc:Choice>
          <mc:Fallback>
            <p:pic>
              <p:nvPicPr>
                <p:cNvPr id="527" name="Ink 526">
                  <a:extLst>
                    <a:ext uri="{FF2B5EF4-FFF2-40B4-BE49-F238E27FC236}">
                      <a16:creationId xmlns:a16="http://schemas.microsoft.com/office/drawing/2014/main" id="{6BA59861-E632-727B-6BC4-D63C33308EE0}"/>
                    </a:ext>
                  </a:extLst>
                </p:cNvPr>
                <p:cNvPicPr/>
                <p:nvPr/>
              </p:nvPicPr>
              <p:blipFill>
                <a:blip r:embed="rId532"/>
                <a:stretch>
                  <a:fillRect/>
                </a:stretch>
              </p:blipFill>
              <p:spPr>
                <a:xfrm>
                  <a:off x="2297903" y="1592820"/>
                  <a:ext cx="52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528" name="Ink 527">
                  <a:extLst>
                    <a:ext uri="{FF2B5EF4-FFF2-40B4-BE49-F238E27FC236}">
                      <a16:creationId xmlns:a16="http://schemas.microsoft.com/office/drawing/2014/main" id="{2A99DBDE-F7A4-B573-ACB6-056E343D5A1E}"/>
                    </a:ext>
                  </a:extLst>
                </p14:cNvPr>
                <p14:cNvContentPartPr/>
                <p14:nvPr/>
              </p14:nvContentPartPr>
              <p14:xfrm>
                <a:off x="2348303" y="1686780"/>
                <a:ext cx="21960" cy="109800"/>
              </p14:xfrm>
            </p:contentPart>
          </mc:Choice>
          <mc:Fallback>
            <p:pic>
              <p:nvPicPr>
                <p:cNvPr id="528" name="Ink 527">
                  <a:extLst>
                    <a:ext uri="{FF2B5EF4-FFF2-40B4-BE49-F238E27FC236}">
                      <a16:creationId xmlns:a16="http://schemas.microsoft.com/office/drawing/2014/main" id="{2A99DBDE-F7A4-B573-ACB6-056E343D5A1E}"/>
                    </a:ext>
                  </a:extLst>
                </p:cNvPr>
                <p:cNvPicPr/>
                <p:nvPr/>
              </p:nvPicPr>
              <p:blipFill>
                <a:blip r:embed="rId534"/>
                <a:stretch>
                  <a:fillRect/>
                </a:stretch>
              </p:blipFill>
              <p:spPr>
                <a:xfrm>
                  <a:off x="2330663" y="1668780"/>
                  <a:ext cx="576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529" name="Ink 528">
                  <a:extLst>
                    <a:ext uri="{FF2B5EF4-FFF2-40B4-BE49-F238E27FC236}">
                      <a16:creationId xmlns:a16="http://schemas.microsoft.com/office/drawing/2014/main" id="{C0ED72C5-AF94-9473-7CF6-03992D97EE13}"/>
                    </a:ext>
                  </a:extLst>
                </p14:cNvPr>
                <p14:cNvContentPartPr/>
                <p14:nvPr/>
              </p14:nvContentPartPr>
              <p14:xfrm>
                <a:off x="2381423" y="1696140"/>
                <a:ext cx="24480" cy="116280"/>
              </p14:xfrm>
            </p:contentPart>
          </mc:Choice>
          <mc:Fallback>
            <p:pic>
              <p:nvPicPr>
                <p:cNvPr id="529" name="Ink 528">
                  <a:extLst>
                    <a:ext uri="{FF2B5EF4-FFF2-40B4-BE49-F238E27FC236}">
                      <a16:creationId xmlns:a16="http://schemas.microsoft.com/office/drawing/2014/main" id="{C0ED72C5-AF94-9473-7CF6-03992D97EE13}"/>
                    </a:ext>
                  </a:extLst>
                </p:cNvPr>
                <p:cNvPicPr/>
                <p:nvPr/>
              </p:nvPicPr>
              <p:blipFill>
                <a:blip r:embed="rId536"/>
                <a:stretch>
                  <a:fillRect/>
                </a:stretch>
              </p:blipFill>
              <p:spPr>
                <a:xfrm>
                  <a:off x="2363423" y="1678140"/>
                  <a:ext cx="601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530" name="Ink 529">
                  <a:extLst>
                    <a:ext uri="{FF2B5EF4-FFF2-40B4-BE49-F238E27FC236}">
                      <a16:creationId xmlns:a16="http://schemas.microsoft.com/office/drawing/2014/main" id="{1B7E15F0-0752-D443-3DED-838E925D551F}"/>
                    </a:ext>
                  </a:extLst>
                </p14:cNvPr>
                <p14:cNvContentPartPr/>
                <p14:nvPr/>
              </p14:nvContentPartPr>
              <p14:xfrm>
                <a:off x="2423543" y="1765620"/>
                <a:ext cx="35640" cy="105840"/>
              </p14:xfrm>
            </p:contentPart>
          </mc:Choice>
          <mc:Fallback>
            <p:pic>
              <p:nvPicPr>
                <p:cNvPr id="530" name="Ink 529">
                  <a:extLst>
                    <a:ext uri="{FF2B5EF4-FFF2-40B4-BE49-F238E27FC236}">
                      <a16:creationId xmlns:a16="http://schemas.microsoft.com/office/drawing/2014/main" id="{1B7E15F0-0752-D443-3DED-838E925D551F}"/>
                    </a:ext>
                  </a:extLst>
                </p:cNvPr>
                <p:cNvPicPr/>
                <p:nvPr/>
              </p:nvPicPr>
              <p:blipFill>
                <a:blip r:embed="rId538"/>
                <a:stretch>
                  <a:fillRect/>
                </a:stretch>
              </p:blipFill>
              <p:spPr>
                <a:xfrm>
                  <a:off x="2405543" y="1747980"/>
                  <a:ext cx="712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531" name="Ink 530">
                  <a:extLst>
                    <a:ext uri="{FF2B5EF4-FFF2-40B4-BE49-F238E27FC236}">
                      <a16:creationId xmlns:a16="http://schemas.microsoft.com/office/drawing/2014/main" id="{E2E8811E-C7F4-F924-E3A3-AD7DB6242B34}"/>
                    </a:ext>
                  </a:extLst>
                </p14:cNvPr>
                <p14:cNvContentPartPr/>
                <p14:nvPr/>
              </p14:nvContentPartPr>
              <p14:xfrm>
                <a:off x="2473583" y="1817100"/>
                <a:ext cx="20880" cy="110520"/>
              </p14:xfrm>
            </p:contentPart>
          </mc:Choice>
          <mc:Fallback>
            <p:pic>
              <p:nvPicPr>
                <p:cNvPr id="531" name="Ink 530">
                  <a:extLst>
                    <a:ext uri="{FF2B5EF4-FFF2-40B4-BE49-F238E27FC236}">
                      <a16:creationId xmlns:a16="http://schemas.microsoft.com/office/drawing/2014/main" id="{E2E8811E-C7F4-F924-E3A3-AD7DB6242B34}"/>
                    </a:ext>
                  </a:extLst>
                </p:cNvPr>
                <p:cNvPicPr/>
                <p:nvPr/>
              </p:nvPicPr>
              <p:blipFill>
                <a:blip r:embed="rId540"/>
                <a:stretch>
                  <a:fillRect/>
                </a:stretch>
              </p:blipFill>
              <p:spPr>
                <a:xfrm>
                  <a:off x="2455583" y="1799100"/>
                  <a:ext cx="565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532" name="Ink 531">
                  <a:extLst>
                    <a:ext uri="{FF2B5EF4-FFF2-40B4-BE49-F238E27FC236}">
                      <a16:creationId xmlns:a16="http://schemas.microsoft.com/office/drawing/2014/main" id="{AC654AA3-9F4B-D778-81F4-0F9D1D28A8E8}"/>
                    </a:ext>
                  </a:extLst>
                </p14:cNvPr>
                <p14:cNvContentPartPr/>
                <p14:nvPr/>
              </p14:nvContentPartPr>
              <p14:xfrm>
                <a:off x="2515343" y="1954620"/>
                <a:ext cx="17280" cy="70200"/>
              </p14:xfrm>
            </p:contentPart>
          </mc:Choice>
          <mc:Fallback>
            <p:pic>
              <p:nvPicPr>
                <p:cNvPr id="532" name="Ink 531">
                  <a:extLst>
                    <a:ext uri="{FF2B5EF4-FFF2-40B4-BE49-F238E27FC236}">
                      <a16:creationId xmlns:a16="http://schemas.microsoft.com/office/drawing/2014/main" id="{AC654AA3-9F4B-D778-81F4-0F9D1D28A8E8}"/>
                    </a:ext>
                  </a:extLst>
                </p:cNvPr>
                <p:cNvPicPr/>
                <p:nvPr/>
              </p:nvPicPr>
              <p:blipFill>
                <a:blip r:embed="rId542"/>
                <a:stretch>
                  <a:fillRect/>
                </a:stretch>
              </p:blipFill>
              <p:spPr>
                <a:xfrm>
                  <a:off x="2497703" y="1936620"/>
                  <a:ext cx="529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533" name="Ink 532">
                  <a:extLst>
                    <a:ext uri="{FF2B5EF4-FFF2-40B4-BE49-F238E27FC236}">
                      <a16:creationId xmlns:a16="http://schemas.microsoft.com/office/drawing/2014/main" id="{A92A3F1A-BEB8-5261-296F-D332AC64CE95}"/>
                    </a:ext>
                  </a:extLst>
                </p14:cNvPr>
                <p14:cNvContentPartPr/>
                <p14:nvPr/>
              </p14:nvContentPartPr>
              <p14:xfrm>
                <a:off x="2568983" y="1978020"/>
                <a:ext cx="25200" cy="111240"/>
              </p14:xfrm>
            </p:contentPart>
          </mc:Choice>
          <mc:Fallback>
            <p:pic>
              <p:nvPicPr>
                <p:cNvPr id="533" name="Ink 532">
                  <a:extLst>
                    <a:ext uri="{FF2B5EF4-FFF2-40B4-BE49-F238E27FC236}">
                      <a16:creationId xmlns:a16="http://schemas.microsoft.com/office/drawing/2014/main" id="{A92A3F1A-BEB8-5261-296F-D332AC64CE95}"/>
                    </a:ext>
                  </a:extLst>
                </p:cNvPr>
                <p:cNvPicPr/>
                <p:nvPr/>
              </p:nvPicPr>
              <p:blipFill>
                <a:blip r:embed="rId544"/>
                <a:stretch>
                  <a:fillRect/>
                </a:stretch>
              </p:blipFill>
              <p:spPr>
                <a:xfrm>
                  <a:off x="2550983" y="1960380"/>
                  <a:ext cx="608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534" name="Ink 533">
                  <a:extLst>
                    <a:ext uri="{FF2B5EF4-FFF2-40B4-BE49-F238E27FC236}">
                      <a16:creationId xmlns:a16="http://schemas.microsoft.com/office/drawing/2014/main" id="{1195FBD2-390E-F7FC-4BE7-EE2B8FB76EB1}"/>
                    </a:ext>
                  </a:extLst>
                </p14:cNvPr>
                <p14:cNvContentPartPr/>
                <p14:nvPr/>
              </p14:nvContentPartPr>
              <p14:xfrm>
                <a:off x="2609663" y="1978740"/>
                <a:ext cx="24840" cy="134280"/>
              </p14:xfrm>
            </p:contentPart>
          </mc:Choice>
          <mc:Fallback>
            <p:pic>
              <p:nvPicPr>
                <p:cNvPr id="534" name="Ink 533">
                  <a:extLst>
                    <a:ext uri="{FF2B5EF4-FFF2-40B4-BE49-F238E27FC236}">
                      <a16:creationId xmlns:a16="http://schemas.microsoft.com/office/drawing/2014/main" id="{1195FBD2-390E-F7FC-4BE7-EE2B8FB76EB1}"/>
                    </a:ext>
                  </a:extLst>
                </p:cNvPr>
                <p:cNvPicPr/>
                <p:nvPr/>
              </p:nvPicPr>
              <p:blipFill>
                <a:blip r:embed="rId546"/>
                <a:stretch>
                  <a:fillRect/>
                </a:stretch>
              </p:blipFill>
              <p:spPr>
                <a:xfrm>
                  <a:off x="2591663" y="1961100"/>
                  <a:ext cx="604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535" name="Ink 534">
                  <a:extLst>
                    <a:ext uri="{FF2B5EF4-FFF2-40B4-BE49-F238E27FC236}">
                      <a16:creationId xmlns:a16="http://schemas.microsoft.com/office/drawing/2014/main" id="{52FDE8A7-0EC3-243C-EE5C-7E51BECC25F3}"/>
                    </a:ext>
                  </a:extLst>
                </p14:cNvPr>
                <p14:cNvContentPartPr/>
                <p14:nvPr/>
              </p14:nvContentPartPr>
              <p14:xfrm>
                <a:off x="2646743" y="2046060"/>
                <a:ext cx="23400" cy="119520"/>
              </p14:xfrm>
            </p:contentPart>
          </mc:Choice>
          <mc:Fallback>
            <p:pic>
              <p:nvPicPr>
                <p:cNvPr id="535" name="Ink 534">
                  <a:extLst>
                    <a:ext uri="{FF2B5EF4-FFF2-40B4-BE49-F238E27FC236}">
                      <a16:creationId xmlns:a16="http://schemas.microsoft.com/office/drawing/2014/main" id="{52FDE8A7-0EC3-243C-EE5C-7E51BECC25F3}"/>
                    </a:ext>
                  </a:extLst>
                </p:cNvPr>
                <p:cNvPicPr/>
                <p:nvPr/>
              </p:nvPicPr>
              <p:blipFill>
                <a:blip r:embed="rId548"/>
                <a:stretch>
                  <a:fillRect/>
                </a:stretch>
              </p:blipFill>
              <p:spPr>
                <a:xfrm>
                  <a:off x="2629103" y="2028420"/>
                  <a:ext cx="590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536" name="Ink 535">
                  <a:extLst>
                    <a:ext uri="{FF2B5EF4-FFF2-40B4-BE49-F238E27FC236}">
                      <a16:creationId xmlns:a16="http://schemas.microsoft.com/office/drawing/2014/main" id="{E415FE24-BBAC-6F6C-5E07-976F6B15D8FF}"/>
                    </a:ext>
                  </a:extLst>
                </p14:cNvPr>
                <p14:cNvContentPartPr/>
                <p14:nvPr/>
              </p14:nvContentPartPr>
              <p14:xfrm>
                <a:off x="2714423" y="2183580"/>
                <a:ext cx="17280" cy="86400"/>
              </p14:xfrm>
            </p:contentPart>
          </mc:Choice>
          <mc:Fallback>
            <p:pic>
              <p:nvPicPr>
                <p:cNvPr id="536" name="Ink 535">
                  <a:extLst>
                    <a:ext uri="{FF2B5EF4-FFF2-40B4-BE49-F238E27FC236}">
                      <a16:creationId xmlns:a16="http://schemas.microsoft.com/office/drawing/2014/main" id="{E415FE24-BBAC-6F6C-5E07-976F6B15D8FF}"/>
                    </a:ext>
                  </a:extLst>
                </p:cNvPr>
                <p:cNvPicPr/>
                <p:nvPr/>
              </p:nvPicPr>
              <p:blipFill>
                <a:blip r:embed="rId550"/>
                <a:stretch>
                  <a:fillRect/>
                </a:stretch>
              </p:blipFill>
              <p:spPr>
                <a:xfrm>
                  <a:off x="2696783" y="2165940"/>
                  <a:ext cx="52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537" name="Ink 536">
                  <a:extLst>
                    <a:ext uri="{FF2B5EF4-FFF2-40B4-BE49-F238E27FC236}">
                      <a16:creationId xmlns:a16="http://schemas.microsoft.com/office/drawing/2014/main" id="{16E0BAC5-6478-B8A4-97EA-FFF707448088}"/>
                    </a:ext>
                  </a:extLst>
                </p14:cNvPr>
                <p14:cNvContentPartPr/>
                <p14:nvPr/>
              </p14:nvContentPartPr>
              <p14:xfrm>
                <a:off x="2770223" y="2255220"/>
                <a:ext cx="18000" cy="76320"/>
              </p14:xfrm>
            </p:contentPart>
          </mc:Choice>
          <mc:Fallback>
            <p:pic>
              <p:nvPicPr>
                <p:cNvPr id="537" name="Ink 536">
                  <a:extLst>
                    <a:ext uri="{FF2B5EF4-FFF2-40B4-BE49-F238E27FC236}">
                      <a16:creationId xmlns:a16="http://schemas.microsoft.com/office/drawing/2014/main" id="{16E0BAC5-6478-B8A4-97EA-FFF707448088}"/>
                    </a:ext>
                  </a:extLst>
                </p:cNvPr>
                <p:cNvPicPr/>
                <p:nvPr/>
              </p:nvPicPr>
              <p:blipFill>
                <a:blip r:embed="rId552"/>
                <a:stretch>
                  <a:fillRect/>
                </a:stretch>
              </p:blipFill>
              <p:spPr>
                <a:xfrm>
                  <a:off x="2752583" y="2237580"/>
                  <a:ext cx="53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538" name="Ink 537">
                  <a:extLst>
                    <a:ext uri="{FF2B5EF4-FFF2-40B4-BE49-F238E27FC236}">
                      <a16:creationId xmlns:a16="http://schemas.microsoft.com/office/drawing/2014/main" id="{AD21B8C8-D035-614C-D673-0E9CBEE1F954}"/>
                    </a:ext>
                  </a:extLst>
                </p14:cNvPr>
                <p14:cNvContentPartPr/>
                <p14:nvPr/>
              </p14:nvContentPartPr>
              <p14:xfrm>
                <a:off x="2832503" y="2317140"/>
                <a:ext cx="27360" cy="101880"/>
              </p14:xfrm>
            </p:contentPart>
          </mc:Choice>
          <mc:Fallback>
            <p:pic>
              <p:nvPicPr>
                <p:cNvPr id="538" name="Ink 537">
                  <a:extLst>
                    <a:ext uri="{FF2B5EF4-FFF2-40B4-BE49-F238E27FC236}">
                      <a16:creationId xmlns:a16="http://schemas.microsoft.com/office/drawing/2014/main" id="{AD21B8C8-D035-614C-D673-0E9CBEE1F954}"/>
                    </a:ext>
                  </a:extLst>
                </p:cNvPr>
                <p:cNvPicPr/>
                <p:nvPr/>
              </p:nvPicPr>
              <p:blipFill>
                <a:blip r:embed="rId554"/>
                <a:stretch>
                  <a:fillRect/>
                </a:stretch>
              </p:blipFill>
              <p:spPr>
                <a:xfrm>
                  <a:off x="2814863" y="2299140"/>
                  <a:ext cx="630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540" name="Ink 539">
                  <a:extLst>
                    <a:ext uri="{FF2B5EF4-FFF2-40B4-BE49-F238E27FC236}">
                      <a16:creationId xmlns:a16="http://schemas.microsoft.com/office/drawing/2014/main" id="{8F273DF0-7452-9B8E-1EE5-E72514036E6A}"/>
                    </a:ext>
                  </a:extLst>
                </p14:cNvPr>
                <p14:cNvContentPartPr/>
                <p14:nvPr/>
              </p14:nvContentPartPr>
              <p14:xfrm>
                <a:off x="2208623" y="1558980"/>
                <a:ext cx="99000" cy="1001520"/>
              </p14:xfrm>
            </p:contentPart>
          </mc:Choice>
          <mc:Fallback>
            <p:pic>
              <p:nvPicPr>
                <p:cNvPr id="540" name="Ink 539">
                  <a:extLst>
                    <a:ext uri="{FF2B5EF4-FFF2-40B4-BE49-F238E27FC236}">
                      <a16:creationId xmlns:a16="http://schemas.microsoft.com/office/drawing/2014/main" id="{8F273DF0-7452-9B8E-1EE5-E72514036E6A}"/>
                    </a:ext>
                  </a:extLst>
                </p:cNvPr>
                <p:cNvPicPr/>
                <p:nvPr/>
              </p:nvPicPr>
              <p:blipFill>
                <a:blip r:embed="rId556"/>
                <a:stretch>
                  <a:fillRect/>
                </a:stretch>
              </p:blipFill>
              <p:spPr>
                <a:xfrm>
                  <a:off x="2190983" y="1541340"/>
                  <a:ext cx="134640" cy="103716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541" name="Ink 540">
                  <a:extLst>
                    <a:ext uri="{FF2B5EF4-FFF2-40B4-BE49-F238E27FC236}">
                      <a16:creationId xmlns:a16="http://schemas.microsoft.com/office/drawing/2014/main" id="{CD13DA3B-30AB-8347-77BA-18A1346D824E}"/>
                    </a:ext>
                  </a:extLst>
                </p14:cNvPr>
                <p14:cNvContentPartPr/>
                <p14:nvPr/>
              </p14:nvContentPartPr>
              <p14:xfrm>
                <a:off x="2322383" y="2565900"/>
                <a:ext cx="50040" cy="14760"/>
              </p14:xfrm>
            </p:contentPart>
          </mc:Choice>
          <mc:Fallback>
            <p:pic>
              <p:nvPicPr>
                <p:cNvPr id="541" name="Ink 540">
                  <a:extLst>
                    <a:ext uri="{FF2B5EF4-FFF2-40B4-BE49-F238E27FC236}">
                      <a16:creationId xmlns:a16="http://schemas.microsoft.com/office/drawing/2014/main" id="{CD13DA3B-30AB-8347-77BA-18A1346D824E}"/>
                    </a:ext>
                  </a:extLst>
                </p:cNvPr>
                <p:cNvPicPr/>
                <p:nvPr/>
              </p:nvPicPr>
              <p:blipFill>
                <a:blip r:embed="rId558"/>
                <a:stretch>
                  <a:fillRect/>
                </a:stretch>
              </p:blipFill>
              <p:spPr>
                <a:xfrm>
                  <a:off x="2304743" y="2547900"/>
                  <a:ext cx="856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543" name="Ink 542">
                  <a:extLst>
                    <a:ext uri="{FF2B5EF4-FFF2-40B4-BE49-F238E27FC236}">
                      <a16:creationId xmlns:a16="http://schemas.microsoft.com/office/drawing/2014/main" id="{285422B3-4672-94E7-B2D4-4C223C2ECA37}"/>
                    </a:ext>
                  </a:extLst>
                </p14:cNvPr>
                <p14:cNvContentPartPr/>
                <p14:nvPr/>
              </p14:nvContentPartPr>
              <p14:xfrm>
                <a:off x="2268743" y="1683540"/>
                <a:ext cx="103680" cy="882720"/>
              </p14:xfrm>
            </p:contentPart>
          </mc:Choice>
          <mc:Fallback>
            <p:pic>
              <p:nvPicPr>
                <p:cNvPr id="543" name="Ink 542">
                  <a:extLst>
                    <a:ext uri="{FF2B5EF4-FFF2-40B4-BE49-F238E27FC236}">
                      <a16:creationId xmlns:a16="http://schemas.microsoft.com/office/drawing/2014/main" id="{285422B3-4672-94E7-B2D4-4C223C2ECA37}"/>
                    </a:ext>
                  </a:extLst>
                </p:cNvPr>
                <p:cNvPicPr/>
                <p:nvPr/>
              </p:nvPicPr>
              <p:blipFill>
                <a:blip r:embed="rId560"/>
                <a:stretch>
                  <a:fillRect/>
                </a:stretch>
              </p:blipFill>
              <p:spPr>
                <a:xfrm>
                  <a:off x="2250743" y="1665900"/>
                  <a:ext cx="139320" cy="91836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544" name="Ink 543">
                  <a:extLst>
                    <a:ext uri="{FF2B5EF4-FFF2-40B4-BE49-F238E27FC236}">
                      <a16:creationId xmlns:a16="http://schemas.microsoft.com/office/drawing/2014/main" id="{D4F3D0BA-3745-273C-5011-D4398BBEA8F5}"/>
                    </a:ext>
                  </a:extLst>
                </p14:cNvPr>
                <p14:cNvContentPartPr/>
                <p14:nvPr/>
              </p14:nvContentPartPr>
              <p14:xfrm>
                <a:off x="2371703" y="2492100"/>
                <a:ext cx="29880" cy="73440"/>
              </p14:xfrm>
            </p:contentPart>
          </mc:Choice>
          <mc:Fallback>
            <p:pic>
              <p:nvPicPr>
                <p:cNvPr id="544" name="Ink 543">
                  <a:extLst>
                    <a:ext uri="{FF2B5EF4-FFF2-40B4-BE49-F238E27FC236}">
                      <a16:creationId xmlns:a16="http://schemas.microsoft.com/office/drawing/2014/main" id="{D4F3D0BA-3745-273C-5011-D4398BBEA8F5}"/>
                    </a:ext>
                  </a:extLst>
                </p:cNvPr>
                <p:cNvPicPr/>
                <p:nvPr/>
              </p:nvPicPr>
              <p:blipFill>
                <a:blip r:embed="rId562"/>
                <a:stretch>
                  <a:fillRect/>
                </a:stretch>
              </p:blipFill>
              <p:spPr>
                <a:xfrm>
                  <a:off x="2353703" y="2474460"/>
                  <a:ext cx="655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548" name="Ink 547">
                  <a:extLst>
                    <a:ext uri="{FF2B5EF4-FFF2-40B4-BE49-F238E27FC236}">
                      <a16:creationId xmlns:a16="http://schemas.microsoft.com/office/drawing/2014/main" id="{4490E682-90E6-4965-5720-917BE2C04BC6}"/>
                    </a:ext>
                  </a:extLst>
                </p14:cNvPr>
                <p14:cNvContentPartPr/>
                <p14:nvPr/>
              </p14:nvContentPartPr>
              <p14:xfrm>
                <a:off x="2325263" y="1725660"/>
                <a:ext cx="65160" cy="825120"/>
              </p14:xfrm>
            </p:contentPart>
          </mc:Choice>
          <mc:Fallback>
            <p:pic>
              <p:nvPicPr>
                <p:cNvPr id="548" name="Ink 547">
                  <a:extLst>
                    <a:ext uri="{FF2B5EF4-FFF2-40B4-BE49-F238E27FC236}">
                      <a16:creationId xmlns:a16="http://schemas.microsoft.com/office/drawing/2014/main" id="{4490E682-90E6-4965-5720-917BE2C04BC6}"/>
                    </a:ext>
                  </a:extLst>
                </p:cNvPr>
                <p:cNvPicPr/>
                <p:nvPr/>
              </p:nvPicPr>
              <p:blipFill>
                <a:blip r:embed="rId564"/>
                <a:stretch>
                  <a:fillRect/>
                </a:stretch>
              </p:blipFill>
              <p:spPr>
                <a:xfrm>
                  <a:off x="2307623" y="1708020"/>
                  <a:ext cx="100800" cy="8607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550" name="Ink 549">
                  <a:extLst>
                    <a:ext uri="{FF2B5EF4-FFF2-40B4-BE49-F238E27FC236}">
                      <a16:creationId xmlns:a16="http://schemas.microsoft.com/office/drawing/2014/main" id="{45E42CE5-C8C5-33A0-0180-64B9069D48B4}"/>
                    </a:ext>
                  </a:extLst>
                </p14:cNvPr>
                <p14:cNvContentPartPr/>
                <p14:nvPr/>
              </p14:nvContentPartPr>
              <p14:xfrm>
                <a:off x="3006383" y="2098620"/>
                <a:ext cx="276120" cy="325440"/>
              </p14:xfrm>
            </p:contentPart>
          </mc:Choice>
          <mc:Fallback>
            <p:pic>
              <p:nvPicPr>
                <p:cNvPr id="550" name="Ink 549">
                  <a:extLst>
                    <a:ext uri="{FF2B5EF4-FFF2-40B4-BE49-F238E27FC236}">
                      <a16:creationId xmlns:a16="http://schemas.microsoft.com/office/drawing/2014/main" id="{45E42CE5-C8C5-33A0-0180-64B9069D48B4}"/>
                    </a:ext>
                  </a:extLst>
                </p:cNvPr>
                <p:cNvPicPr/>
                <p:nvPr/>
              </p:nvPicPr>
              <p:blipFill>
                <a:blip r:embed="rId566"/>
                <a:stretch>
                  <a:fillRect/>
                </a:stretch>
              </p:blipFill>
              <p:spPr>
                <a:xfrm>
                  <a:off x="2988743" y="2080980"/>
                  <a:ext cx="3117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551" name="Ink 550">
                  <a:extLst>
                    <a:ext uri="{FF2B5EF4-FFF2-40B4-BE49-F238E27FC236}">
                      <a16:creationId xmlns:a16="http://schemas.microsoft.com/office/drawing/2014/main" id="{EB8C52F1-8804-DEAD-77F5-F7DF8563F0C7}"/>
                    </a:ext>
                  </a:extLst>
                </p14:cNvPr>
                <p14:cNvContentPartPr/>
                <p14:nvPr/>
              </p14:nvContentPartPr>
              <p14:xfrm>
                <a:off x="2923583" y="2081340"/>
                <a:ext cx="235440" cy="262800"/>
              </p14:xfrm>
            </p:contentPart>
          </mc:Choice>
          <mc:Fallback>
            <p:pic>
              <p:nvPicPr>
                <p:cNvPr id="551" name="Ink 550">
                  <a:extLst>
                    <a:ext uri="{FF2B5EF4-FFF2-40B4-BE49-F238E27FC236}">
                      <a16:creationId xmlns:a16="http://schemas.microsoft.com/office/drawing/2014/main" id="{EB8C52F1-8804-DEAD-77F5-F7DF8563F0C7}"/>
                    </a:ext>
                  </a:extLst>
                </p:cNvPr>
                <p:cNvPicPr/>
                <p:nvPr/>
              </p:nvPicPr>
              <p:blipFill>
                <a:blip r:embed="rId568"/>
                <a:stretch>
                  <a:fillRect/>
                </a:stretch>
              </p:blipFill>
              <p:spPr>
                <a:xfrm>
                  <a:off x="2905943" y="2063700"/>
                  <a:ext cx="2710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552" name="Ink 551">
                  <a:extLst>
                    <a:ext uri="{FF2B5EF4-FFF2-40B4-BE49-F238E27FC236}">
                      <a16:creationId xmlns:a16="http://schemas.microsoft.com/office/drawing/2014/main" id="{49308D1D-1543-CD0D-6D28-43B74B591F42}"/>
                    </a:ext>
                  </a:extLst>
                </p14:cNvPr>
                <p14:cNvContentPartPr/>
                <p14:nvPr/>
              </p14:nvContentPartPr>
              <p14:xfrm>
                <a:off x="3159383" y="2080620"/>
                <a:ext cx="91800" cy="9360"/>
              </p14:xfrm>
            </p:contentPart>
          </mc:Choice>
          <mc:Fallback>
            <p:pic>
              <p:nvPicPr>
                <p:cNvPr id="552" name="Ink 551">
                  <a:extLst>
                    <a:ext uri="{FF2B5EF4-FFF2-40B4-BE49-F238E27FC236}">
                      <a16:creationId xmlns:a16="http://schemas.microsoft.com/office/drawing/2014/main" id="{49308D1D-1543-CD0D-6D28-43B74B591F42}"/>
                    </a:ext>
                  </a:extLst>
                </p:cNvPr>
                <p:cNvPicPr/>
                <p:nvPr/>
              </p:nvPicPr>
              <p:blipFill>
                <a:blip r:embed="rId570"/>
                <a:stretch>
                  <a:fillRect/>
                </a:stretch>
              </p:blipFill>
              <p:spPr>
                <a:xfrm>
                  <a:off x="3141383" y="2062980"/>
                  <a:ext cx="1274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554" name="Ink 553">
                  <a:extLst>
                    <a:ext uri="{FF2B5EF4-FFF2-40B4-BE49-F238E27FC236}">
                      <a16:creationId xmlns:a16="http://schemas.microsoft.com/office/drawing/2014/main" id="{B3AA4291-81A5-350D-05AB-E3CE46FC7F5B}"/>
                    </a:ext>
                  </a:extLst>
                </p14:cNvPr>
                <p14:cNvContentPartPr/>
                <p14:nvPr/>
              </p14:nvContentPartPr>
              <p14:xfrm>
                <a:off x="2817383" y="1966860"/>
                <a:ext cx="165960" cy="165960"/>
              </p14:xfrm>
            </p:contentPart>
          </mc:Choice>
          <mc:Fallback>
            <p:pic>
              <p:nvPicPr>
                <p:cNvPr id="554" name="Ink 553">
                  <a:extLst>
                    <a:ext uri="{FF2B5EF4-FFF2-40B4-BE49-F238E27FC236}">
                      <a16:creationId xmlns:a16="http://schemas.microsoft.com/office/drawing/2014/main" id="{B3AA4291-81A5-350D-05AB-E3CE46FC7F5B}"/>
                    </a:ext>
                  </a:extLst>
                </p:cNvPr>
                <p:cNvPicPr/>
                <p:nvPr/>
              </p:nvPicPr>
              <p:blipFill>
                <a:blip r:embed="rId572"/>
                <a:stretch>
                  <a:fillRect/>
                </a:stretch>
              </p:blipFill>
              <p:spPr>
                <a:xfrm>
                  <a:off x="2799383" y="1948860"/>
                  <a:ext cx="2016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557" name="Ink 556">
                  <a:extLst>
                    <a:ext uri="{FF2B5EF4-FFF2-40B4-BE49-F238E27FC236}">
                      <a16:creationId xmlns:a16="http://schemas.microsoft.com/office/drawing/2014/main" id="{A31FA9B8-BE5F-D211-8142-9171FE8E934D}"/>
                    </a:ext>
                  </a:extLst>
                </p14:cNvPr>
                <p14:cNvContentPartPr/>
                <p14:nvPr/>
              </p14:nvContentPartPr>
              <p14:xfrm>
                <a:off x="2753663" y="1830060"/>
                <a:ext cx="201240" cy="229680"/>
              </p14:xfrm>
            </p:contentPart>
          </mc:Choice>
          <mc:Fallback>
            <p:pic>
              <p:nvPicPr>
                <p:cNvPr id="557" name="Ink 556">
                  <a:extLst>
                    <a:ext uri="{FF2B5EF4-FFF2-40B4-BE49-F238E27FC236}">
                      <a16:creationId xmlns:a16="http://schemas.microsoft.com/office/drawing/2014/main" id="{A31FA9B8-BE5F-D211-8142-9171FE8E934D}"/>
                    </a:ext>
                  </a:extLst>
                </p:cNvPr>
                <p:cNvPicPr/>
                <p:nvPr/>
              </p:nvPicPr>
              <p:blipFill>
                <a:blip r:embed="rId574"/>
                <a:stretch>
                  <a:fillRect/>
                </a:stretch>
              </p:blipFill>
              <p:spPr>
                <a:xfrm>
                  <a:off x="2735663" y="1812420"/>
                  <a:ext cx="2368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558" name="Ink 557">
                  <a:extLst>
                    <a:ext uri="{FF2B5EF4-FFF2-40B4-BE49-F238E27FC236}">
                      <a16:creationId xmlns:a16="http://schemas.microsoft.com/office/drawing/2014/main" id="{E5C6CF97-C632-B31B-AEED-B9CBB8D056A4}"/>
                    </a:ext>
                  </a:extLst>
                </p14:cNvPr>
                <p14:cNvContentPartPr/>
                <p14:nvPr/>
              </p14:nvContentPartPr>
              <p14:xfrm>
                <a:off x="2968583" y="1825020"/>
                <a:ext cx="72720" cy="11160"/>
              </p14:xfrm>
            </p:contentPart>
          </mc:Choice>
          <mc:Fallback>
            <p:pic>
              <p:nvPicPr>
                <p:cNvPr id="558" name="Ink 557">
                  <a:extLst>
                    <a:ext uri="{FF2B5EF4-FFF2-40B4-BE49-F238E27FC236}">
                      <a16:creationId xmlns:a16="http://schemas.microsoft.com/office/drawing/2014/main" id="{E5C6CF97-C632-B31B-AEED-B9CBB8D056A4}"/>
                    </a:ext>
                  </a:extLst>
                </p:cNvPr>
                <p:cNvPicPr/>
                <p:nvPr/>
              </p:nvPicPr>
              <p:blipFill>
                <a:blip r:embed="rId576"/>
                <a:stretch>
                  <a:fillRect/>
                </a:stretch>
              </p:blipFill>
              <p:spPr>
                <a:xfrm>
                  <a:off x="2950943" y="1807380"/>
                  <a:ext cx="1083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559" name="Ink 558">
                  <a:extLst>
                    <a:ext uri="{FF2B5EF4-FFF2-40B4-BE49-F238E27FC236}">
                      <a16:creationId xmlns:a16="http://schemas.microsoft.com/office/drawing/2014/main" id="{DCE8CE99-C238-FDAD-4D53-AB143F9498EE}"/>
                    </a:ext>
                  </a:extLst>
                </p14:cNvPr>
                <p14:cNvContentPartPr/>
                <p14:nvPr/>
              </p14:nvContentPartPr>
              <p14:xfrm>
                <a:off x="2973983" y="1835820"/>
                <a:ext cx="115920" cy="139680"/>
              </p14:xfrm>
            </p:contentPart>
          </mc:Choice>
          <mc:Fallback>
            <p:pic>
              <p:nvPicPr>
                <p:cNvPr id="559" name="Ink 558">
                  <a:extLst>
                    <a:ext uri="{FF2B5EF4-FFF2-40B4-BE49-F238E27FC236}">
                      <a16:creationId xmlns:a16="http://schemas.microsoft.com/office/drawing/2014/main" id="{DCE8CE99-C238-FDAD-4D53-AB143F9498EE}"/>
                    </a:ext>
                  </a:extLst>
                </p:cNvPr>
                <p:cNvPicPr/>
                <p:nvPr/>
              </p:nvPicPr>
              <p:blipFill>
                <a:blip r:embed="rId578"/>
                <a:stretch>
                  <a:fillRect/>
                </a:stretch>
              </p:blipFill>
              <p:spPr>
                <a:xfrm>
                  <a:off x="2956343" y="1817820"/>
                  <a:ext cx="1515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563" name="Ink 562">
                  <a:extLst>
                    <a:ext uri="{FF2B5EF4-FFF2-40B4-BE49-F238E27FC236}">
                      <a16:creationId xmlns:a16="http://schemas.microsoft.com/office/drawing/2014/main" id="{CD8AC292-60F7-6C99-12CB-A0B95EA6C815}"/>
                    </a:ext>
                  </a:extLst>
                </p14:cNvPr>
                <p14:cNvContentPartPr/>
                <p14:nvPr/>
              </p14:nvContentPartPr>
              <p14:xfrm>
                <a:off x="2553863" y="1603980"/>
                <a:ext cx="199440" cy="181080"/>
              </p14:xfrm>
            </p:contentPart>
          </mc:Choice>
          <mc:Fallback>
            <p:pic>
              <p:nvPicPr>
                <p:cNvPr id="563" name="Ink 562">
                  <a:extLst>
                    <a:ext uri="{FF2B5EF4-FFF2-40B4-BE49-F238E27FC236}">
                      <a16:creationId xmlns:a16="http://schemas.microsoft.com/office/drawing/2014/main" id="{CD8AC292-60F7-6C99-12CB-A0B95EA6C815}"/>
                    </a:ext>
                  </a:extLst>
                </p:cNvPr>
                <p:cNvPicPr/>
                <p:nvPr/>
              </p:nvPicPr>
              <p:blipFill>
                <a:blip r:embed="rId580"/>
                <a:stretch>
                  <a:fillRect/>
                </a:stretch>
              </p:blipFill>
              <p:spPr>
                <a:xfrm>
                  <a:off x="2535863" y="1585980"/>
                  <a:ext cx="2350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564" name="Ink 563">
                  <a:extLst>
                    <a:ext uri="{FF2B5EF4-FFF2-40B4-BE49-F238E27FC236}">
                      <a16:creationId xmlns:a16="http://schemas.microsoft.com/office/drawing/2014/main" id="{657D805B-29D7-85FC-01E3-31359ECCB31E}"/>
                    </a:ext>
                  </a:extLst>
                </p14:cNvPr>
                <p14:cNvContentPartPr/>
                <p14:nvPr/>
              </p14:nvContentPartPr>
              <p14:xfrm>
                <a:off x="2727743" y="1601100"/>
                <a:ext cx="112320" cy="14400"/>
              </p14:xfrm>
            </p:contentPart>
          </mc:Choice>
          <mc:Fallback>
            <p:pic>
              <p:nvPicPr>
                <p:cNvPr id="564" name="Ink 563">
                  <a:extLst>
                    <a:ext uri="{FF2B5EF4-FFF2-40B4-BE49-F238E27FC236}">
                      <a16:creationId xmlns:a16="http://schemas.microsoft.com/office/drawing/2014/main" id="{657D805B-29D7-85FC-01E3-31359ECCB31E}"/>
                    </a:ext>
                  </a:extLst>
                </p:cNvPr>
                <p:cNvPicPr/>
                <p:nvPr/>
              </p:nvPicPr>
              <p:blipFill>
                <a:blip r:embed="rId582"/>
                <a:stretch>
                  <a:fillRect/>
                </a:stretch>
              </p:blipFill>
              <p:spPr>
                <a:xfrm>
                  <a:off x="2710103" y="1583100"/>
                  <a:ext cx="1479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566" name="Ink 565">
                  <a:extLst>
                    <a:ext uri="{FF2B5EF4-FFF2-40B4-BE49-F238E27FC236}">
                      <a16:creationId xmlns:a16="http://schemas.microsoft.com/office/drawing/2014/main" id="{26A6F0A6-90A4-E070-59E6-B5F775F6596E}"/>
                    </a:ext>
                  </a:extLst>
                </p14:cNvPr>
                <p14:cNvContentPartPr/>
                <p14:nvPr/>
              </p14:nvContentPartPr>
              <p14:xfrm>
                <a:off x="2600303" y="1612980"/>
                <a:ext cx="263880" cy="298800"/>
              </p14:xfrm>
            </p:contentPart>
          </mc:Choice>
          <mc:Fallback>
            <p:pic>
              <p:nvPicPr>
                <p:cNvPr id="566" name="Ink 565">
                  <a:extLst>
                    <a:ext uri="{FF2B5EF4-FFF2-40B4-BE49-F238E27FC236}">
                      <a16:creationId xmlns:a16="http://schemas.microsoft.com/office/drawing/2014/main" id="{26A6F0A6-90A4-E070-59E6-B5F775F6596E}"/>
                    </a:ext>
                  </a:extLst>
                </p:cNvPr>
                <p:cNvPicPr/>
                <p:nvPr/>
              </p:nvPicPr>
              <p:blipFill>
                <a:blip r:embed="rId584"/>
                <a:stretch>
                  <a:fillRect/>
                </a:stretch>
              </p:blipFill>
              <p:spPr>
                <a:xfrm>
                  <a:off x="2582303" y="1594980"/>
                  <a:ext cx="2995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568" name="Ink 567">
                  <a:extLst>
                    <a:ext uri="{FF2B5EF4-FFF2-40B4-BE49-F238E27FC236}">
                      <a16:creationId xmlns:a16="http://schemas.microsoft.com/office/drawing/2014/main" id="{7A951506-41DB-B8F3-381F-01956F2FAC28}"/>
                    </a:ext>
                  </a:extLst>
                </p14:cNvPr>
                <p14:cNvContentPartPr/>
                <p14:nvPr/>
              </p14:nvContentPartPr>
              <p14:xfrm>
                <a:off x="2342903" y="1314900"/>
                <a:ext cx="215280" cy="209160"/>
              </p14:xfrm>
            </p:contentPart>
          </mc:Choice>
          <mc:Fallback>
            <p:pic>
              <p:nvPicPr>
                <p:cNvPr id="568" name="Ink 567">
                  <a:extLst>
                    <a:ext uri="{FF2B5EF4-FFF2-40B4-BE49-F238E27FC236}">
                      <a16:creationId xmlns:a16="http://schemas.microsoft.com/office/drawing/2014/main" id="{7A951506-41DB-B8F3-381F-01956F2FAC28}"/>
                    </a:ext>
                  </a:extLst>
                </p:cNvPr>
                <p:cNvPicPr/>
                <p:nvPr/>
              </p:nvPicPr>
              <p:blipFill>
                <a:blip r:embed="rId586"/>
                <a:stretch>
                  <a:fillRect/>
                </a:stretch>
              </p:blipFill>
              <p:spPr>
                <a:xfrm>
                  <a:off x="2325263" y="1296900"/>
                  <a:ext cx="2509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572" name="Ink 571">
                  <a:extLst>
                    <a:ext uri="{FF2B5EF4-FFF2-40B4-BE49-F238E27FC236}">
                      <a16:creationId xmlns:a16="http://schemas.microsoft.com/office/drawing/2014/main" id="{C72DBAF5-3C8F-A513-5D6B-F12F5F392B51}"/>
                    </a:ext>
                  </a:extLst>
                </p14:cNvPr>
                <p14:cNvContentPartPr/>
                <p14:nvPr/>
              </p14:nvContentPartPr>
              <p14:xfrm>
                <a:off x="2557823" y="1311660"/>
                <a:ext cx="87840" cy="6120"/>
              </p14:xfrm>
            </p:contentPart>
          </mc:Choice>
          <mc:Fallback>
            <p:pic>
              <p:nvPicPr>
                <p:cNvPr id="572" name="Ink 571">
                  <a:extLst>
                    <a:ext uri="{FF2B5EF4-FFF2-40B4-BE49-F238E27FC236}">
                      <a16:creationId xmlns:a16="http://schemas.microsoft.com/office/drawing/2014/main" id="{C72DBAF5-3C8F-A513-5D6B-F12F5F392B51}"/>
                    </a:ext>
                  </a:extLst>
                </p:cNvPr>
                <p:cNvPicPr/>
                <p:nvPr/>
              </p:nvPicPr>
              <p:blipFill>
                <a:blip r:embed="rId588"/>
                <a:stretch>
                  <a:fillRect/>
                </a:stretch>
              </p:blipFill>
              <p:spPr>
                <a:xfrm>
                  <a:off x="2539823" y="1294020"/>
                  <a:ext cx="123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573" name="Ink 572">
                  <a:extLst>
                    <a:ext uri="{FF2B5EF4-FFF2-40B4-BE49-F238E27FC236}">
                      <a16:creationId xmlns:a16="http://schemas.microsoft.com/office/drawing/2014/main" id="{AF375AEE-D9F8-F5D1-9A92-10FCDCEB9AD6}"/>
                    </a:ext>
                  </a:extLst>
                </p14:cNvPr>
                <p14:cNvContentPartPr/>
                <p14:nvPr/>
              </p14:nvContentPartPr>
              <p14:xfrm>
                <a:off x="2392223" y="1329300"/>
                <a:ext cx="257400" cy="228960"/>
              </p14:xfrm>
            </p:contentPart>
          </mc:Choice>
          <mc:Fallback>
            <p:pic>
              <p:nvPicPr>
                <p:cNvPr id="573" name="Ink 572">
                  <a:extLst>
                    <a:ext uri="{FF2B5EF4-FFF2-40B4-BE49-F238E27FC236}">
                      <a16:creationId xmlns:a16="http://schemas.microsoft.com/office/drawing/2014/main" id="{AF375AEE-D9F8-F5D1-9A92-10FCDCEB9AD6}"/>
                    </a:ext>
                  </a:extLst>
                </p:cNvPr>
                <p:cNvPicPr/>
                <p:nvPr/>
              </p:nvPicPr>
              <p:blipFill>
                <a:blip r:embed="rId590"/>
                <a:stretch>
                  <a:fillRect/>
                </a:stretch>
              </p:blipFill>
              <p:spPr>
                <a:xfrm>
                  <a:off x="2374583" y="1311660"/>
                  <a:ext cx="2930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575" name="Ink 574">
                  <a:extLst>
                    <a:ext uri="{FF2B5EF4-FFF2-40B4-BE49-F238E27FC236}">
                      <a16:creationId xmlns:a16="http://schemas.microsoft.com/office/drawing/2014/main" id="{25A08932-D182-EFD8-9D74-73A419547876}"/>
                    </a:ext>
                  </a:extLst>
                </p14:cNvPr>
                <p14:cNvContentPartPr/>
                <p14:nvPr/>
              </p14:nvContentPartPr>
              <p14:xfrm>
                <a:off x="2231663" y="1308420"/>
                <a:ext cx="249480" cy="198000"/>
              </p14:xfrm>
            </p:contentPart>
          </mc:Choice>
          <mc:Fallback>
            <p:pic>
              <p:nvPicPr>
                <p:cNvPr id="575" name="Ink 574">
                  <a:extLst>
                    <a:ext uri="{FF2B5EF4-FFF2-40B4-BE49-F238E27FC236}">
                      <a16:creationId xmlns:a16="http://schemas.microsoft.com/office/drawing/2014/main" id="{25A08932-D182-EFD8-9D74-73A419547876}"/>
                    </a:ext>
                  </a:extLst>
                </p:cNvPr>
                <p:cNvPicPr/>
                <p:nvPr/>
              </p:nvPicPr>
              <p:blipFill>
                <a:blip r:embed="rId592"/>
                <a:stretch>
                  <a:fillRect/>
                </a:stretch>
              </p:blipFill>
              <p:spPr>
                <a:xfrm>
                  <a:off x="2214023" y="1290420"/>
                  <a:ext cx="2851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576" name="Ink 575">
                  <a:extLst>
                    <a:ext uri="{FF2B5EF4-FFF2-40B4-BE49-F238E27FC236}">
                      <a16:creationId xmlns:a16="http://schemas.microsoft.com/office/drawing/2014/main" id="{A5678A89-2CEE-DEBC-0CF7-C7333BB41656}"/>
                    </a:ext>
                  </a:extLst>
                </p14:cNvPr>
                <p14:cNvContentPartPr/>
                <p14:nvPr/>
              </p14:nvContentPartPr>
              <p14:xfrm>
                <a:off x="2463863" y="1310940"/>
                <a:ext cx="105840" cy="16920"/>
              </p14:xfrm>
            </p:contentPart>
          </mc:Choice>
          <mc:Fallback>
            <p:pic>
              <p:nvPicPr>
                <p:cNvPr id="576" name="Ink 575">
                  <a:extLst>
                    <a:ext uri="{FF2B5EF4-FFF2-40B4-BE49-F238E27FC236}">
                      <a16:creationId xmlns:a16="http://schemas.microsoft.com/office/drawing/2014/main" id="{A5678A89-2CEE-DEBC-0CF7-C7333BB41656}"/>
                    </a:ext>
                  </a:extLst>
                </p:cNvPr>
                <p:cNvPicPr/>
                <p:nvPr/>
              </p:nvPicPr>
              <p:blipFill>
                <a:blip r:embed="rId594"/>
                <a:stretch>
                  <a:fillRect/>
                </a:stretch>
              </p:blipFill>
              <p:spPr>
                <a:xfrm>
                  <a:off x="2446223" y="1293300"/>
                  <a:ext cx="141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587" name="Ink 586">
                  <a:extLst>
                    <a:ext uri="{FF2B5EF4-FFF2-40B4-BE49-F238E27FC236}">
                      <a16:creationId xmlns:a16="http://schemas.microsoft.com/office/drawing/2014/main" id="{B9291762-697D-630B-C283-A28E260E5CBC}"/>
                    </a:ext>
                  </a:extLst>
                </p14:cNvPr>
                <p14:cNvContentPartPr/>
                <p14:nvPr/>
              </p14:nvContentPartPr>
              <p14:xfrm>
                <a:off x="2665463" y="1553940"/>
                <a:ext cx="82440" cy="85320"/>
              </p14:xfrm>
            </p:contentPart>
          </mc:Choice>
          <mc:Fallback>
            <p:pic>
              <p:nvPicPr>
                <p:cNvPr id="587" name="Ink 586">
                  <a:extLst>
                    <a:ext uri="{FF2B5EF4-FFF2-40B4-BE49-F238E27FC236}">
                      <a16:creationId xmlns:a16="http://schemas.microsoft.com/office/drawing/2014/main" id="{B9291762-697D-630B-C283-A28E260E5CBC}"/>
                    </a:ext>
                  </a:extLst>
                </p:cNvPr>
                <p:cNvPicPr/>
                <p:nvPr/>
              </p:nvPicPr>
              <p:blipFill>
                <a:blip r:embed="rId596"/>
                <a:stretch>
                  <a:fillRect/>
                </a:stretch>
              </p:blipFill>
              <p:spPr>
                <a:xfrm>
                  <a:off x="2647823" y="1536300"/>
                  <a:ext cx="1180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588" name="Ink 587">
                  <a:extLst>
                    <a:ext uri="{FF2B5EF4-FFF2-40B4-BE49-F238E27FC236}">
                      <a16:creationId xmlns:a16="http://schemas.microsoft.com/office/drawing/2014/main" id="{8FEE4B8A-284B-0BBC-7E1B-77E95EC3F2DA}"/>
                    </a:ext>
                  </a:extLst>
                </p14:cNvPr>
                <p14:cNvContentPartPr/>
                <p14:nvPr/>
              </p14:nvContentPartPr>
              <p14:xfrm>
                <a:off x="2774903" y="1687140"/>
                <a:ext cx="164520" cy="192960"/>
              </p14:xfrm>
            </p:contentPart>
          </mc:Choice>
          <mc:Fallback>
            <p:pic>
              <p:nvPicPr>
                <p:cNvPr id="588" name="Ink 587">
                  <a:extLst>
                    <a:ext uri="{FF2B5EF4-FFF2-40B4-BE49-F238E27FC236}">
                      <a16:creationId xmlns:a16="http://schemas.microsoft.com/office/drawing/2014/main" id="{8FEE4B8A-284B-0BBC-7E1B-77E95EC3F2DA}"/>
                    </a:ext>
                  </a:extLst>
                </p:cNvPr>
                <p:cNvPicPr/>
                <p:nvPr/>
              </p:nvPicPr>
              <p:blipFill>
                <a:blip r:embed="rId598"/>
                <a:stretch>
                  <a:fillRect/>
                </a:stretch>
              </p:blipFill>
              <p:spPr>
                <a:xfrm>
                  <a:off x="2756903" y="1669140"/>
                  <a:ext cx="2001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589" name="Ink 588">
                  <a:extLst>
                    <a:ext uri="{FF2B5EF4-FFF2-40B4-BE49-F238E27FC236}">
                      <a16:creationId xmlns:a16="http://schemas.microsoft.com/office/drawing/2014/main" id="{78240448-C606-6E27-965A-7B1F5D21045E}"/>
                    </a:ext>
                  </a:extLst>
                </p14:cNvPr>
                <p14:cNvContentPartPr/>
                <p14:nvPr/>
              </p14:nvContentPartPr>
              <p14:xfrm>
                <a:off x="2979383" y="1933020"/>
                <a:ext cx="155160" cy="175680"/>
              </p14:xfrm>
            </p:contentPart>
          </mc:Choice>
          <mc:Fallback>
            <p:pic>
              <p:nvPicPr>
                <p:cNvPr id="589" name="Ink 588">
                  <a:extLst>
                    <a:ext uri="{FF2B5EF4-FFF2-40B4-BE49-F238E27FC236}">
                      <a16:creationId xmlns:a16="http://schemas.microsoft.com/office/drawing/2014/main" id="{78240448-C606-6E27-965A-7B1F5D21045E}"/>
                    </a:ext>
                  </a:extLst>
                </p:cNvPr>
                <p:cNvPicPr/>
                <p:nvPr/>
              </p:nvPicPr>
              <p:blipFill>
                <a:blip r:embed="rId600"/>
                <a:stretch>
                  <a:fillRect/>
                </a:stretch>
              </p:blipFill>
              <p:spPr>
                <a:xfrm>
                  <a:off x="2961743" y="1915380"/>
                  <a:ext cx="1908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590" name="Ink 589">
                  <a:extLst>
                    <a:ext uri="{FF2B5EF4-FFF2-40B4-BE49-F238E27FC236}">
                      <a16:creationId xmlns:a16="http://schemas.microsoft.com/office/drawing/2014/main" id="{79FFFD8E-9E65-571E-71A6-93CF8CA90F60}"/>
                    </a:ext>
                  </a:extLst>
                </p14:cNvPr>
                <p14:cNvContentPartPr/>
                <p14:nvPr/>
              </p14:nvContentPartPr>
              <p14:xfrm>
                <a:off x="2629823" y="1351260"/>
                <a:ext cx="204120" cy="231480"/>
              </p14:xfrm>
            </p:contentPart>
          </mc:Choice>
          <mc:Fallback>
            <p:pic>
              <p:nvPicPr>
                <p:cNvPr id="590" name="Ink 589">
                  <a:extLst>
                    <a:ext uri="{FF2B5EF4-FFF2-40B4-BE49-F238E27FC236}">
                      <a16:creationId xmlns:a16="http://schemas.microsoft.com/office/drawing/2014/main" id="{79FFFD8E-9E65-571E-71A6-93CF8CA90F60}"/>
                    </a:ext>
                  </a:extLst>
                </p:cNvPr>
                <p:cNvPicPr/>
                <p:nvPr/>
              </p:nvPicPr>
              <p:blipFill>
                <a:blip r:embed="rId602"/>
                <a:stretch>
                  <a:fillRect/>
                </a:stretch>
              </p:blipFill>
              <p:spPr>
                <a:xfrm>
                  <a:off x="2612183" y="1333260"/>
                  <a:ext cx="2397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591" name="Ink 590">
                  <a:extLst>
                    <a:ext uri="{FF2B5EF4-FFF2-40B4-BE49-F238E27FC236}">
                      <a16:creationId xmlns:a16="http://schemas.microsoft.com/office/drawing/2014/main" id="{BE5738E8-A793-47CF-BC53-A6BD1888A4A6}"/>
                    </a:ext>
                  </a:extLst>
                </p14:cNvPr>
                <p14:cNvContentPartPr/>
                <p14:nvPr/>
              </p14:nvContentPartPr>
              <p14:xfrm>
                <a:off x="2845103" y="1594620"/>
                <a:ext cx="232920" cy="246960"/>
              </p14:xfrm>
            </p:contentPart>
          </mc:Choice>
          <mc:Fallback>
            <p:pic>
              <p:nvPicPr>
                <p:cNvPr id="591" name="Ink 590">
                  <a:extLst>
                    <a:ext uri="{FF2B5EF4-FFF2-40B4-BE49-F238E27FC236}">
                      <a16:creationId xmlns:a16="http://schemas.microsoft.com/office/drawing/2014/main" id="{BE5738E8-A793-47CF-BC53-A6BD1888A4A6}"/>
                    </a:ext>
                  </a:extLst>
                </p:cNvPr>
                <p:cNvPicPr/>
                <p:nvPr/>
              </p:nvPicPr>
              <p:blipFill>
                <a:blip r:embed="rId604"/>
                <a:stretch>
                  <a:fillRect/>
                </a:stretch>
              </p:blipFill>
              <p:spPr>
                <a:xfrm>
                  <a:off x="2827463" y="1576980"/>
                  <a:ext cx="2685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592" name="Ink 591">
                  <a:extLst>
                    <a:ext uri="{FF2B5EF4-FFF2-40B4-BE49-F238E27FC236}">
                      <a16:creationId xmlns:a16="http://schemas.microsoft.com/office/drawing/2014/main" id="{F2630819-EB74-5A91-9172-1BA519F41AE3}"/>
                    </a:ext>
                  </a:extLst>
                </p14:cNvPr>
                <p14:cNvContentPartPr/>
                <p14:nvPr/>
              </p14:nvContentPartPr>
              <p14:xfrm>
                <a:off x="3045263" y="1800900"/>
                <a:ext cx="200880" cy="272520"/>
              </p14:xfrm>
            </p:contentPart>
          </mc:Choice>
          <mc:Fallback>
            <p:pic>
              <p:nvPicPr>
                <p:cNvPr id="592" name="Ink 591">
                  <a:extLst>
                    <a:ext uri="{FF2B5EF4-FFF2-40B4-BE49-F238E27FC236}">
                      <a16:creationId xmlns:a16="http://schemas.microsoft.com/office/drawing/2014/main" id="{F2630819-EB74-5A91-9172-1BA519F41AE3}"/>
                    </a:ext>
                  </a:extLst>
                </p:cNvPr>
                <p:cNvPicPr/>
                <p:nvPr/>
              </p:nvPicPr>
              <p:blipFill>
                <a:blip r:embed="rId606"/>
                <a:stretch>
                  <a:fillRect/>
                </a:stretch>
              </p:blipFill>
              <p:spPr>
                <a:xfrm>
                  <a:off x="3027263" y="1783260"/>
                  <a:ext cx="2365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596" name="Ink 595">
                  <a:extLst>
                    <a:ext uri="{FF2B5EF4-FFF2-40B4-BE49-F238E27FC236}">
                      <a16:creationId xmlns:a16="http://schemas.microsoft.com/office/drawing/2014/main" id="{3E8F5E7E-BF16-8556-350F-3989E1638E2F}"/>
                    </a:ext>
                  </a:extLst>
                </p14:cNvPr>
                <p14:cNvContentPartPr/>
                <p14:nvPr/>
              </p14:nvContentPartPr>
              <p14:xfrm>
                <a:off x="3277463" y="2088540"/>
                <a:ext cx="146880" cy="192600"/>
              </p14:xfrm>
            </p:contentPart>
          </mc:Choice>
          <mc:Fallback>
            <p:pic>
              <p:nvPicPr>
                <p:cNvPr id="596" name="Ink 595">
                  <a:extLst>
                    <a:ext uri="{FF2B5EF4-FFF2-40B4-BE49-F238E27FC236}">
                      <a16:creationId xmlns:a16="http://schemas.microsoft.com/office/drawing/2014/main" id="{3E8F5E7E-BF16-8556-350F-3989E1638E2F}"/>
                    </a:ext>
                  </a:extLst>
                </p:cNvPr>
                <p:cNvPicPr/>
                <p:nvPr/>
              </p:nvPicPr>
              <p:blipFill>
                <a:blip r:embed="rId608"/>
                <a:stretch>
                  <a:fillRect/>
                </a:stretch>
              </p:blipFill>
              <p:spPr>
                <a:xfrm>
                  <a:off x="3259823" y="2070900"/>
                  <a:ext cx="1825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597" name="Ink 596">
                  <a:extLst>
                    <a:ext uri="{FF2B5EF4-FFF2-40B4-BE49-F238E27FC236}">
                      <a16:creationId xmlns:a16="http://schemas.microsoft.com/office/drawing/2014/main" id="{58211B4A-226D-5F6E-8C32-211D8949375E}"/>
                    </a:ext>
                  </a:extLst>
                </p14:cNvPr>
                <p14:cNvContentPartPr/>
                <p14:nvPr/>
              </p14:nvContentPartPr>
              <p14:xfrm>
                <a:off x="3326423" y="2284380"/>
                <a:ext cx="70200" cy="10800"/>
              </p14:xfrm>
            </p:contentPart>
          </mc:Choice>
          <mc:Fallback>
            <p:pic>
              <p:nvPicPr>
                <p:cNvPr id="597" name="Ink 596">
                  <a:extLst>
                    <a:ext uri="{FF2B5EF4-FFF2-40B4-BE49-F238E27FC236}">
                      <a16:creationId xmlns:a16="http://schemas.microsoft.com/office/drawing/2014/main" id="{58211B4A-226D-5F6E-8C32-211D8949375E}"/>
                    </a:ext>
                  </a:extLst>
                </p:cNvPr>
                <p:cNvPicPr/>
                <p:nvPr/>
              </p:nvPicPr>
              <p:blipFill>
                <a:blip r:embed="rId610"/>
                <a:stretch>
                  <a:fillRect/>
                </a:stretch>
              </p:blipFill>
              <p:spPr>
                <a:xfrm>
                  <a:off x="3308423" y="2266740"/>
                  <a:ext cx="1058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600" name="Ink 599">
                  <a:extLst>
                    <a:ext uri="{FF2B5EF4-FFF2-40B4-BE49-F238E27FC236}">
                      <a16:creationId xmlns:a16="http://schemas.microsoft.com/office/drawing/2014/main" id="{6EC55772-FA31-EECC-B97A-C6DCB9F1C82B}"/>
                    </a:ext>
                  </a:extLst>
                </p14:cNvPr>
                <p14:cNvContentPartPr/>
                <p14:nvPr/>
              </p14:nvContentPartPr>
              <p14:xfrm>
                <a:off x="3239303" y="2176740"/>
                <a:ext cx="64800" cy="107280"/>
              </p14:xfrm>
            </p:contentPart>
          </mc:Choice>
          <mc:Fallback>
            <p:pic>
              <p:nvPicPr>
                <p:cNvPr id="600" name="Ink 599">
                  <a:extLst>
                    <a:ext uri="{FF2B5EF4-FFF2-40B4-BE49-F238E27FC236}">
                      <a16:creationId xmlns:a16="http://schemas.microsoft.com/office/drawing/2014/main" id="{6EC55772-FA31-EECC-B97A-C6DCB9F1C82B}"/>
                    </a:ext>
                  </a:extLst>
                </p:cNvPr>
                <p:cNvPicPr/>
                <p:nvPr/>
              </p:nvPicPr>
              <p:blipFill>
                <a:blip r:embed="rId612"/>
                <a:stretch>
                  <a:fillRect/>
                </a:stretch>
              </p:blipFill>
              <p:spPr>
                <a:xfrm>
                  <a:off x="3221303" y="2158740"/>
                  <a:ext cx="100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602" name="Ink 601">
                  <a:extLst>
                    <a:ext uri="{FF2B5EF4-FFF2-40B4-BE49-F238E27FC236}">
                      <a16:creationId xmlns:a16="http://schemas.microsoft.com/office/drawing/2014/main" id="{670FC2EE-454B-AC58-A929-E5AAE9952F3C}"/>
                    </a:ext>
                  </a:extLst>
                </p14:cNvPr>
                <p14:cNvContentPartPr/>
                <p14:nvPr/>
              </p14:nvContentPartPr>
              <p14:xfrm>
                <a:off x="2600663" y="1368180"/>
                <a:ext cx="27360" cy="79200"/>
              </p14:xfrm>
            </p:contentPart>
          </mc:Choice>
          <mc:Fallback>
            <p:pic>
              <p:nvPicPr>
                <p:cNvPr id="602" name="Ink 601">
                  <a:extLst>
                    <a:ext uri="{FF2B5EF4-FFF2-40B4-BE49-F238E27FC236}">
                      <a16:creationId xmlns:a16="http://schemas.microsoft.com/office/drawing/2014/main" id="{670FC2EE-454B-AC58-A929-E5AAE9952F3C}"/>
                    </a:ext>
                  </a:extLst>
                </p:cNvPr>
                <p:cNvPicPr/>
                <p:nvPr/>
              </p:nvPicPr>
              <p:blipFill>
                <a:blip r:embed="rId614"/>
                <a:stretch>
                  <a:fillRect/>
                </a:stretch>
              </p:blipFill>
              <p:spPr>
                <a:xfrm>
                  <a:off x="2583023" y="1350180"/>
                  <a:ext cx="630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603" name="Ink 602">
                  <a:extLst>
                    <a:ext uri="{FF2B5EF4-FFF2-40B4-BE49-F238E27FC236}">
                      <a16:creationId xmlns:a16="http://schemas.microsoft.com/office/drawing/2014/main" id="{7FCC50D3-34BA-3456-B4E8-1E99D3FD5AB7}"/>
                    </a:ext>
                  </a:extLst>
                </p14:cNvPr>
                <p14:cNvContentPartPr/>
                <p14:nvPr/>
              </p14:nvContentPartPr>
              <p14:xfrm>
                <a:off x="2626223" y="1409220"/>
                <a:ext cx="16920" cy="82080"/>
              </p14:xfrm>
            </p:contentPart>
          </mc:Choice>
          <mc:Fallback>
            <p:pic>
              <p:nvPicPr>
                <p:cNvPr id="603" name="Ink 602">
                  <a:extLst>
                    <a:ext uri="{FF2B5EF4-FFF2-40B4-BE49-F238E27FC236}">
                      <a16:creationId xmlns:a16="http://schemas.microsoft.com/office/drawing/2014/main" id="{7FCC50D3-34BA-3456-B4E8-1E99D3FD5AB7}"/>
                    </a:ext>
                  </a:extLst>
                </p:cNvPr>
                <p:cNvPicPr/>
                <p:nvPr/>
              </p:nvPicPr>
              <p:blipFill>
                <a:blip r:embed="rId616"/>
                <a:stretch>
                  <a:fillRect/>
                </a:stretch>
              </p:blipFill>
              <p:spPr>
                <a:xfrm>
                  <a:off x="2608583" y="1391580"/>
                  <a:ext cx="525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604" name="Ink 603">
                  <a:extLst>
                    <a:ext uri="{FF2B5EF4-FFF2-40B4-BE49-F238E27FC236}">
                      <a16:creationId xmlns:a16="http://schemas.microsoft.com/office/drawing/2014/main" id="{23413BE6-9441-AD89-00FF-F9334D3EF053}"/>
                    </a:ext>
                  </a:extLst>
                </p14:cNvPr>
                <p14:cNvContentPartPr/>
                <p14:nvPr/>
              </p14:nvContentPartPr>
              <p14:xfrm>
                <a:off x="2666903" y="1461780"/>
                <a:ext cx="17280" cy="48240"/>
              </p14:xfrm>
            </p:contentPart>
          </mc:Choice>
          <mc:Fallback>
            <p:pic>
              <p:nvPicPr>
                <p:cNvPr id="604" name="Ink 603">
                  <a:extLst>
                    <a:ext uri="{FF2B5EF4-FFF2-40B4-BE49-F238E27FC236}">
                      <a16:creationId xmlns:a16="http://schemas.microsoft.com/office/drawing/2014/main" id="{23413BE6-9441-AD89-00FF-F9334D3EF053}"/>
                    </a:ext>
                  </a:extLst>
                </p:cNvPr>
                <p:cNvPicPr/>
                <p:nvPr/>
              </p:nvPicPr>
              <p:blipFill>
                <a:blip r:embed="rId618"/>
                <a:stretch>
                  <a:fillRect/>
                </a:stretch>
              </p:blipFill>
              <p:spPr>
                <a:xfrm>
                  <a:off x="2648903" y="1443780"/>
                  <a:ext cx="529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605" name="Ink 604">
                  <a:extLst>
                    <a:ext uri="{FF2B5EF4-FFF2-40B4-BE49-F238E27FC236}">
                      <a16:creationId xmlns:a16="http://schemas.microsoft.com/office/drawing/2014/main" id="{1F6DEA50-C0F2-3D88-10F7-12CBD5563290}"/>
                    </a:ext>
                  </a:extLst>
                </p14:cNvPr>
                <p14:cNvContentPartPr/>
                <p14:nvPr/>
              </p14:nvContentPartPr>
              <p14:xfrm>
                <a:off x="2680943" y="1488420"/>
                <a:ext cx="20880" cy="79920"/>
              </p14:xfrm>
            </p:contentPart>
          </mc:Choice>
          <mc:Fallback>
            <p:pic>
              <p:nvPicPr>
                <p:cNvPr id="605" name="Ink 604">
                  <a:extLst>
                    <a:ext uri="{FF2B5EF4-FFF2-40B4-BE49-F238E27FC236}">
                      <a16:creationId xmlns:a16="http://schemas.microsoft.com/office/drawing/2014/main" id="{1F6DEA50-C0F2-3D88-10F7-12CBD5563290}"/>
                    </a:ext>
                  </a:extLst>
                </p:cNvPr>
                <p:cNvPicPr/>
                <p:nvPr/>
              </p:nvPicPr>
              <p:blipFill>
                <a:blip r:embed="rId620"/>
                <a:stretch>
                  <a:fillRect/>
                </a:stretch>
              </p:blipFill>
              <p:spPr>
                <a:xfrm>
                  <a:off x="2662943" y="1470780"/>
                  <a:ext cx="565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606" name="Ink 605">
                  <a:extLst>
                    <a:ext uri="{FF2B5EF4-FFF2-40B4-BE49-F238E27FC236}">
                      <a16:creationId xmlns:a16="http://schemas.microsoft.com/office/drawing/2014/main" id="{08B1EF62-8F5D-D1A6-AE73-A3103FD9E746}"/>
                    </a:ext>
                  </a:extLst>
                </p14:cNvPr>
                <p14:cNvContentPartPr/>
                <p14:nvPr/>
              </p14:nvContentPartPr>
              <p14:xfrm>
                <a:off x="2717303" y="1537740"/>
                <a:ext cx="9720" cy="55440"/>
              </p14:xfrm>
            </p:contentPart>
          </mc:Choice>
          <mc:Fallback>
            <p:pic>
              <p:nvPicPr>
                <p:cNvPr id="606" name="Ink 605">
                  <a:extLst>
                    <a:ext uri="{FF2B5EF4-FFF2-40B4-BE49-F238E27FC236}">
                      <a16:creationId xmlns:a16="http://schemas.microsoft.com/office/drawing/2014/main" id="{08B1EF62-8F5D-D1A6-AE73-A3103FD9E746}"/>
                    </a:ext>
                  </a:extLst>
                </p:cNvPr>
                <p:cNvPicPr/>
                <p:nvPr/>
              </p:nvPicPr>
              <p:blipFill>
                <a:blip r:embed="rId622"/>
                <a:stretch>
                  <a:fillRect/>
                </a:stretch>
              </p:blipFill>
              <p:spPr>
                <a:xfrm>
                  <a:off x="2699303" y="1520100"/>
                  <a:ext cx="45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607" name="Ink 606">
                  <a:extLst>
                    <a:ext uri="{FF2B5EF4-FFF2-40B4-BE49-F238E27FC236}">
                      <a16:creationId xmlns:a16="http://schemas.microsoft.com/office/drawing/2014/main" id="{6CDF5958-44C1-9475-5021-06CBB3D31DC1}"/>
                    </a:ext>
                  </a:extLst>
                </p14:cNvPr>
                <p14:cNvContentPartPr/>
                <p14:nvPr/>
              </p14:nvContentPartPr>
              <p14:xfrm>
                <a:off x="2735663" y="1572660"/>
                <a:ext cx="16200" cy="36360"/>
              </p14:xfrm>
            </p:contentPart>
          </mc:Choice>
          <mc:Fallback>
            <p:pic>
              <p:nvPicPr>
                <p:cNvPr id="607" name="Ink 606">
                  <a:extLst>
                    <a:ext uri="{FF2B5EF4-FFF2-40B4-BE49-F238E27FC236}">
                      <a16:creationId xmlns:a16="http://schemas.microsoft.com/office/drawing/2014/main" id="{6CDF5958-44C1-9475-5021-06CBB3D31DC1}"/>
                    </a:ext>
                  </a:extLst>
                </p:cNvPr>
                <p:cNvPicPr/>
                <p:nvPr/>
              </p:nvPicPr>
              <p:blipFill>
                <a:blip r:embed="rId624"/>
                <a:stretch>
                  <a:fillRect/>
                </a:stretch>
              </p:blipFill>
              <p:spPr>
                <a:xfrm>
                  <a:off x="2717663" y="1554660"/>
                  <a:ext cx="518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608" name="Ink 607">
                  <a:extLst>
                    <a:ext uri="{FF2B5EF4-FFF2-40B4-BE49-F238E27FC236}">
                      <a16:creationId xmlns:a16="http://schemas.microsoft.com/office/drawing/2014/main" id="{7370630E-1F85-7894-56CF-D5A5C68303F5}"/>
                    </a:ext>
                  </a:extLst>
                </p14:cNvPr>
                <p14:cNvContentPartPr/>
                <p14:nvPr/>
              </p14:nvContentPartPr>
              <p14:xfrm>
                <a:off x="2835383" y="1642860"/>
                <a:ext cx="23400" cy="68400"/>
              </p14:xfrm>
            </p:contentPart>
          </mc:Choice>
          <mc:Fallback>
            <p:pic>
              <p:nvPicPr>
                <p:cNvPr id="608" name="Ink 607">
                  <a:extLst>
                    <a:ext uri="{FF2B5EF4-FFF2-40B4-BE49-F238E27FC236}">
                      <a16:creationId xmlns:a16="http://schemas.microsoft.com/office/drawing/2014/main" id="{7370630E-1F85-7894-56CF-D5A5C68303F5}"/>
                    </a:ext>
                  </a:extLst>
                </p:cNvPr>
                <p:cNvPicPr/>
                <p:nvPr/>
              </p:nvPicPr>
              <p:blipFill>
                <a:blip r:embed="rId626"/>
                <a:stretch>
                  <a:fillRect/>
                </a:stretch>
              </p:blipFill>
              <p:spPr>
                <a:xfrm>
                  <a:off x="2817383" y="1625220"/>
                  <a:ext cx="590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609" name="Ink 608">
                  <a:extLst>
                    <a:ext uri="{FF2B5EF4-FFF2-40B4-BE49-F238E27FC236}">
                      <a16:creationId xmlns:a16="http://schemas.microsoft.com/office/drawing/2014/main" id="{2C3C36B7-BE99-4535-C44B-966283976D4C}"/>
                    </a:ext>
                  </a:extLst>
                </p14:cNvPr>
                <p14:cNvContentPartPr/>
                <p14:nvPr/>
              </p14:nvContentPartPr>
              <p14:xfrm>
                <a:off x="2857703" y="1669500"/>
                <a:ext cx="27720" cy="98640"/>
              </p14:xfrm>
            </p:contentPart>
          </mc:Choice>
          <mc:Fallback>
            <p:pic>
              <p:nvPicPr>
                <p:cNvPr id="609" name="Ink 608">
                  <a:extLst>
                    <a:ext uri="{FF2B5EF4-FFF2-40B4-BE49-F238E27FC236}">
                      <a16:creationId xmlns:a16="http://schemas.microsoft.com/office/drawing/2014/main" id="{2C3C36B7-BE99-4535-C44B-966283976D4C}"/>
                    </a:ext>
                  </a:extLst>
                </p:cNvPr>
                <p:cNvPicPr/>
                <p:nvPr/>
              </p:nvPicPr>
              <p:blipFill>
                <a:blip r:embed="rId628"/>
                <a:stretch>
                  <a:fillRect/>
                </a:stretch>
              </p:blipFill>
              <p:spPr>
                <a:xfrm>
                  <a:off x="2839703" y="1651860"/>
                  <a:ext cx="633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610" name="Ink 609">
                  <a:extLst>
                    <a:ext uri="{FF2B5EF4-FFF2-40B4-BE49-F238E27FC236}">
                      <a16:creationId xmlns:a16="http://schemas.microsoft.com/office/drawing/2014/main" id="{E9322B37-F265-2B9E-3A4A-9B0ABE70AFF0}"/>
                    </a:ext>
                  </a:extLst>
                </p14:cNvPr>
                <p14:cNvContentPartPr/>
                <p14:nvPr/>
              </p14:nvContentPartPr>
              <p14:xfrm>
                <a:off x="2895863" y="1715220"/>
                <a:ext cx="17640" cy="79200"/>
              </p14:xfrm>
            </p:contentPart>
          </mc:Choice>
          <mc:Fallback>
            <p:pic>
              <p:nvPicPr>
                <p:cNvPr id="610" name="Ink 609">
                  <a:extLst>
                    <a:ext uri="{FF2B5EF4-FFF2-40B4-BE49-F238E27FC236}">
                      <a16:creationId xmlns:a16="http://schemas.microsoft.com/office/drawing/2014/main" id="{E9322B37-F265-2B9E-3A4A-9B0ABE70AFF0}"/>
                    </a:ext>
                  </a:extLst>
                </p:cNvPr>
                <p:cNvPicPr/>
                <p:nvPr/>
              </p:nvPicPr>
              <p:blipFill>
                <a:blip r:embed="rId630"/>
                <a:stretch>
                  <a:fillRect/>
                </a:stretch>
              </p:blipFill>
              <p:spPr>
                <a:xfrm>
                  <a:off x="2877863" y="1697220"/>
                  <a:ext cx="532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611" name="Ink 610">
                  <a:extLst>
                    <a:ext uri="{FF2B5EF4-FFF2-40B4-BE49-F238E27FC236}">
                      <a16:creationId xmlns:a16="http://schemas.microsoft.com/office/drawing/2014/main" id="{20ECF814-3833-83A7-BB7B-53E1F288061C}"/>
                    </a:ext>
                  </a:extLst>
                </p14:cNvPr>
                <p14:cNvContentPartPr/>
                <p14:nvPr/>
              </p14:nvContentPartPr>
              <p14:xfrm>
                <a:off x="2939423" y="1749420"/>
                <a:ext cx="10440" cy="64800"/>
              </p14:xfrm>
            </p:contentPart>
          </mc:Choice>
          <mc:Fallback>
            <p:pic>
              <p:nvPicPr>
                <p:cNvPr id="611" name="Ink 610">
                  <a:extLst>
                    <a:ext uri="{FF2B5EF4-FFF2-40B4-BE49-F238E27FC236}">
                      <a16:creationId xmlns:a16="http://schemas.microsoft.com/office/drawing/2014/main" id="{20ECF814-3833-83A7-BB7B-53E1F288061C}"/>
                    </a:ext>
                  </a:extLst>
                </p:cNvPr>
                <p:cNvPicPr/>
                <p:nvPr/>
              </p:nvPicPr>
              <p:blipFill>
                <a:blip r:embed="rId632"/>
                <a:stretch>
                  <a:fillRect/>
                </a:stretch>
              </p:blipFill>
              <p:spPr>
                <a:xfrm>
                  <a:off x="2921423" y="1731420"/>
                  <a:ext cx="46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612" name="Ink 611">
                  <a:extLst>
                    <a:ext uri="{FF2B5EF4-FFF2-40B4-BE49-F238E27FC236}">
                      <a16:creationId xmlns:a16="http://schemas.microsoft.com/office/drawing/2014/main" id="{2DBF12DA-342C-CAF8-E882-466C5CCB00C5}"/>
                    </a:ext>
                  </a:extLst>
                </p14:cNvPr>
                <p14:cNvContentPartPr/>
                <p14:nvPr/>
              </p14:nvContentPartPr>
              <p14:xfrm>
                <a:off x="2963903" y="1793700"/>
                <a:ext cx="16920" cy="35280"/>
              </p14:xfrm>
            </p:contentPart>
          </mc:Choice>
          <mc:Fallback>
            <p:pic>
              <p:nvPicPr>
                <p:cNvPr id="612" name="Ink 611">
                  <a:extLst>
                    <a:ext uri="{FF2B5EF4-FFF2-40B4-BE49-F238E27FC236}">
                      <a16:creationId xmlns:a16="http://schemas.microsoft.com/office/drawing/2014/main" id="{2DBF12DA-342C-CAF8-E882-466C5CCB00C5}"/>
                    </a:ext>
                  </a:extLst>
                </p:cNvPr>
                <p:cNvPicPr/>
                <p:nvPr/>
              </p:nvPicPr>
              <p:blipFill>
                <a:blip r:embed="rId634"/>
                <a:stretch>
                  <a:fillRect/>
                </a:stretch>
              </p:blipFill>
              <p:spPr>
                <a:xfrm>
                  <a:off x="2945903" y="1776060"/>
                  <a:ext cx="525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613" name="Ink 612">
                  <a:extLst>
                    <a:ext uri="{FF2B5EF4-FFF2-40B4-BE49-F238E27FC236}">
                      <a16:creationId xmlns:a16="http://schemas.microsoft.com/office/drawing/2014/main" id="{305FB30B-B713-2540-3DB4-3740795B2942}"/>
                    </a:ext>
                  </a:extLst>
                </p14:cNvPr>
                <p14:cNvContentPartPr/>
                <p14:nvPr/>
              </p14:nvContentPartPr>
              <p14:xfrm>
                <a:off x="3034463" y="1877220"/>
                <a:ext cx="48240" cy="104400"/>
              </p14:xfrm>
            </p:contentPart>
          </mc:Choice>
          <mc:Fallback>
            <p:pic>
              <p:nvPicPr>
                <p:cNvPr id="613" name="Ink 612">
                  <a:extLst>
                    <a:ext uri="{FF2B5EF4-FFF2-40B4-BE49-F238E27FC236}">
                      <a16:creationId xmlns:a16="http://schemas.microsoft.com/office/drawing/2014/main" id="{305FB30B-B713-2540-3DB4-3740795B2942}"/>
                    </a:ext>
                  </a:extLst>
                </p:cNvPr>
                <p:cNvPicPr/>
                <p:nvPr/>
              </p:nvPicPr>
              <p:blipFill>
                <a:blip r:embed="rId636"/>
                <a:stretch>
                  <a:fillRect/>
                </a:stretch>
              </p:blipFill>
              <p:spPr>
                <a:xfrm>
                  <a:off x="3016463" y="1859220"/>
                  <a:ext cx="838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614" name="Ink 613">
                  <a:extLst>
                    <a:ext uri="{FF2B5EF4-FFF2-40B4-BE49-F238E27FC236}">
                      <a16:creationId xmlns:a16="http://schemas.microsoft.com/office/drawing/2014/main" id="{0605AD6A-CFD6-D235-310C-A298C70A707A}"/>
                    </a:ext>
                  </a:extLst>
                </p14:cNvPr>
                <p14:cNvContentPartPr/>
                <p14:nvPr/>
              </p14:nvContentPartPr>
              <p14:xfrm>
                <a:off x="3074423" y="1915380"/>
                <a:ext cx="24480" cy="106200"/>
              </p14:xfrm>
            </p:contentPart>
          </mc:Choice>
          <mc:Fallback>
            <p:pic>
              <p:nvPicPr>
                <p:cNvPr id="614" name="Ink 613">
                  <a:extLst>
                    <a:ext uri="{FF2B5EF4-FFF2-40B4-BE49-F238E27FC236}">
                      <a16:creationId xmlns:a16="http://schemas.microsoft.com/office/drawing/2014/main" id="{0605AD6A-CFD6-D235-310C-A298C70A707A}"/>
                    </a:ext>
                  </a:extLst>
                </p:cNvPr>
                <p:cNvPicPr/>
                <p:nvPr/>
              </p:nvPicPr>
              <p:blipFill>
                <a:blip r:embed="rId638"/>
                <a:stretch>
                  <a:fillRect/>
                </a:stretch>
              </p:blipFill>
              <p:spPr>
                <a:xfrm>
                  <a:off x="3056783" y="1897380"/>
                  <a:ext cx="601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615" name="Ink 614">
                  <a:extLst>
                    <a:ext uri="{FF2B5EF4-FFF2-40B4-BE49-F238E27FC236}">
                      <a16:creationId xmlns:a16="http://schemas.microsoft.com/office/drawing/2014/main" id="{3B8ED36B-773F-084F-69F0-EB348EE66952}"/>
                    </a:ext>
                  </a:extLst>
                </p14:cNvPr>
                <p14:cNvContentPartPr/>
                <p14:nvPr/>
              </p14:nvContentPartPr>
              <p14:xfrm>
                <a:off x="3109343" y="1953180"/>
                <a:ext cx="11520" cy="86040"/>
              </p14:xfrm>
            </p:contentPart>
          </mc:Choice>
          <mc:Fallback>
            <p:pic>
              <p:nvPicPr>
                <p:cNvPr id="615" name="Ink 614">
                  <a:extLst>
                    <a:ext uri="{FF2B5EF4-FFF2-40B4-BE49-F238E27FC236}">
                      <a16:creationId xmlns:a16="http://schemas.microsoft.com/office/drawing/2014/main" id="{3B8ED36B-773F-084F-69F0-EB348EE66952}"/>
                    </a:ext>
                  </a:extLst>
                </p:cNvPr>
                <p:cNvPicPr/>
                <p:nvPr/>
              </p:nvPicPr>
              <p:blipFill>
                <a:blip r:embed="rId640"/>
                <a:stretch>
                  <a:fillRect/>
                </a:stretch>
              </p:blipFill>
              <p:spPr>
                <a:xfrm>
                  <a:off x="3091343" y="1935180"/>
                  <a:ext cx="47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616" name="Ink 615">
                  <a:extLst>
                    <a:ext uri="{FF2B5EF4-FFF2-40B4-BE49-F238E27FC236}">
                      <a16:creationId xmlns:a16="http://schemas.microsoft.com/office/drawing/2014/main" id="{F3BDA49C-4890-FFF6-383B-3C489AA81234}"/>
                    </a:ext>
                  </a:extLst>
                </p14:cNvPr>
                <p14:cNvContentPartPr/>
                <p14:nvPr/>
              </p14:nvContentPartPr>
              <p14:xfrm>
                <a:off x="3127343" y="1993140"/>
                <a:ext cx="18360" cy="88920"/>
              </p14:xfrm>
            </p:contentPart>
          </mc:Choice>
          <mc:Fallback>
            <p:pic>
              <p:nvPicPr>
                <p:cNvPr id="616" name="Ink 615">
                  <a:extLst>
                    <a:ext uri="{FF2B5EF4-FFF2-40B4-BE49-F238E27FC236}">
                      <a16:creationId xmlns:a16="http://schemas.microsoft.com/office/drawing/2014/main" id="{F3BDA49C-4890-FFF6-383B-3C489AA81234}"/>
                    </a:ext>
                  </a:extLst>
                </p:cNvPr>
                <p:cNvPicPr/>
                <p:nvPr/>
              </p:nvPicPr>
              <p:blipFill>
                <a:blip r:embed="rId642"/>
                <a:stretch>
                  <a:fillRect/>
                </a:stretch>
              </p:blipFill>
              <p:spPr>
                <a:xfrm>
                  <a:off x="3109343" y="1975500"/>
                  <a:ext cx="54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617" name="Ink 616">
                  <a:extLst>
                    <a:ext uri="{FF2B5EF4-FFF2-40B4-BE49-F238E27FC236}">
                      <a16:creationId xmlns:a16="http://schemas.microsoft.com/office/drawing/2014/main" id="{4D1E0C23-5B7D-9A13-E43E-AE1E37AA7970}"/>
                    </a:ext>
                  </a:extLst>
                </p14:cNvPr>
                <p14:cNvContentPartPr/>
                <p14:nvPr/>
              </p14:nvContentPartPr>
              <p14:xfrm>
                <a:off x="3260903" y="2134980"/>
                <a:ext cx="20520" cy="76320"/>
              </p14:xfrm>
            </p:contentPart>
          </mc:Choice>
          <mc:Fallback>
            <p:pic>
              <p:nvPicPr>
                <p:cNvPr id="617" name="Ink 616">
                  <a:extLst>
                    <a:ext uri="{FF2B5EF4-FFF2-40B4-BE49-F238E27FC236}">
                      <a16:creationId xmlns:a16="http://schemas.microsoft.com/office/drawing/2014/main" id="{4D1E0C23-5B7D-9A13-E43E-AE1E37AA7970}"/>
                    </a:ext>
                  </a:extLst>
                </p:cNvPr>
                <p:cNvPicPr/>
                <p:nvPr/>
              </p:nvPicPr>
              <p:blipFill>
                <a:blip r:embed="rId644"/>
                <a:stretch>
                  <a:fillRect/>
                </a:stretch>
              </p:blipFill>
              <p:spPr>
                <a:xfrm>
                  <a:off x="3242903" y="2117340"/>
                  <a:ext cx="561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618" name="Ink 617">
                  <a:extLst>
                    <a:ext uri="{FF2B5EF4-FFF2-40B4-BE49-F238E27FC236}">
                      <a16:creationId xmlns:a16="http://schemas.microsoft.com/office/drawing/2014/main" id="{2197B6C8-E902-27D9-8C22-4520D41A1776}"/>
                    </a:ext>
                  </a:extLst>
                </p14:cNvPr>
                <p14:cNvContentPartPr/>
                <p14:nvPr/>
              </p14:nvContentPartPr>
              <p14:xfrm>
                <a:off x="3281423" y="2183220"/>
                <a:ext cx="15840" cy="67320"/>
              </p14:xfrm>
            </p:contentPart>
          </mc:Choice>
          <mc:Fallback>
            <p:pic>
              <p:nvPicPr>
                <p:cNvPr id="618" name="Ink 617">
                  <a:extLst>
                    <a:ext uri="{FF2B5EF4-FFF2-40B4-BE49-F238E27FC236}">
                      <a16:creationId xmlns:a16="http://schemas.microsoft.com/office/drawing/2014/main" id="{2197B6C8-E902-27D9-8C22-4520D41A1776}"/>
                    </a:ext>
                  </a:extLst>
                </p:cNvPr>
                <p:cNvPicPr/>
                <p:nvPr/>
              </p:nvPicPr>
              <p:blipFill>
                <a:blip r:embed="rId646"/>
                <a:stretch>
                  <a:fillRect/>
                </a:stretch>
              </p:blipFill>
              <p:spPr>
                <a:xfrm>
                  <a:off x="3263423" y="2165580"/>
                  <a:ext cx="51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619" name="Ink 618">
                  <a:extLst>
                    <a:ext uri="{FF2B5EF4-FFF2-40B4-BE49-F238E27FC236}">
                      <a16:creationId xmlns:a16="http://schemas.microsoft.com/office/drawing/2014/main" id="{89E54989-65A3-CA5D-7A32-14D4E13A8D1F}"/>
                    </a:ext>
                  </a:extLst>
                </p14:cNvPr>
                <p14:cNvContentPartPr/>
                <p14:nvPr/>
              </p14:nvContentPartPr>
              <p14:xfrm>
                <a:off x="3315623" y="2182860"/>
                <a:ext cx="11520" cy="64440"/>
              </p14:xfrm>
            </p:contentPart>
          </mc:Choice>
          <mc:Fallback>
            <p:pic>
              <p:nvPicPr>
                <p:cNvPr id="619" name="Ink 618">
                  <a:extLst>
                    <a:ext uri="{FF2B5EF4-FFF2-40B4-BE49-F238E27FC236}">
                      <a16:creationId xmlns:a16="http://schemas.microsoft.com/office/drawing/2014/main" id="{89E54989-65A3-CA5D-7A32-14D4E13A8D1F}"/>
                    </a:ext>
                  </a:extLst>
                </p:cNvPr>
                <p:cNvPicPr/>
                <p:nvPr/>
              </p:nvPicPr>
              <p:blipFill>
                <a:blip r:embed="rId648"/>
                <a:stretch>
                  <a:fillRect/>
                </a:stretch>
              </p:blipFill>
              <p:spPr>
                <a:xfrm>
                  <a:off x="3297983" y="2165220"/>
                  <a:ext cx="471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620" name="Ink 619">
                  <a:extLst>
                    <a:ext uri="{FF2B5EF4-FFF2-40B4-BE49-F238E27FC236}">
                      <a16:creationId xmlns:a16="http://schemas.microsoft.com/office/drawing/2014/main" id="{4FA42C55-F6C6-B4E6-C623-87199D8849D5}"/>
                    </a:ext>
                  </a:extLst>
                </p14:cNvPr>
                <p14:cNvContentPartPr/>
                <p14:nvPr/>
              </p14:nvContentPartPr>
              <p14:xfrm>
                <a:off x="3338303" y="2218140"/>
                <a:ext cx="18360" cy="69840"/>
              </p14:xfrm>
            </p:contentPart>
          </mc:Choice>
          <mc:Fallback>
            <p:pic>
              <p:nvPicPr>
                <p:cNvPr id="620" name="Ink 619">
                  <a:extLst>
                    <a:ext uri="{FF2B5EF4-FFF2-40B4-BE49-F238E27FC236}">
                      <a16:creationId xmlns:a16="http://schemas.microsoft.com/office/drawing/2014/main" id="{4FA42C55-F6C6-B4E6-C623-87199D8849D5}"/>
                    </a:ext>
                  </a:extLst>
                </p:cNvPr>
                <p:cNvPicPr/>
                <p:nvPr/>
              </p:nvPicPr>
              <p:blipFill>
                <a:blip r:embed="rId650"/>
                <a:stretch>
                  <a:fillRect/>
                </a:stretch>
              </p:blipFill>
              <p:spPr>
                <a:xfrm>
                  <a:off x="3320663" y="2200140"/>
                  <a:ext cx="540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644" name="Ink 643">
                  <a:extLst>
                    <a:ext uri="{FF2B5EF4-FFF2-40B4-BE49-F238E27FC236}">
                      <a16:creationId xmlns:a16="http://schemas.microsoft.com/office/drawing/2014/main" id="{E5F10BBB-2B64-F4A6-5D4D-914AFCB88972}"/>
                    </a:ext>
                  </a:extLst>
                </p14:cNvPr>
                <p14:cNvContentPartPr/>
                <p14:nvPr/>
              </p14:nvContentPartPr>
              <p14:xfrm>
                <a:off x="3556571" y="1114634"/>
                <a:ext cx="419400" cy="1235880"/>
              </p14:xfrm>
            </p:contentPart>
          </mc:Choice>
          <mc:Fallback>
            <p:pic>
              <p:nvPicPr>
                <p:cNvPr id="644" name="Ink 643">
                  <a:extLst>
                    <a:ext uri="{FF2B5EF4-FFF2-40B4-BE49-F238E27FC236}">
                      <a16:creationId xmlns:a16="http://schemas.microsoft.com/office/drawing/2014/main" id="{E5F10BBB-2B64-F4A6-5D4D-914AFCB88972}"/>
                    </a:ext>
                  </a:extLst>
                </p:cNvPr>
                <p:cNvPicPr/>
                <p:nvPr/>
              </p:nvPicPr>
              <p:blipFill>
                <a:blip r:embed="rId652"/>
                <a:stretch>
                  <a:fillRect/>
                </a:stretch>
              </p:blipFill>
              <p:spPr>
                <a:xfrm>
                  <a:off x="3538571" y="1096994"/>
                  <a:ext cx="455040" cy="127152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646" name="Ink 645">
                  <a:extLst>
                    <a:ext uri="{FF2B5EF4-FFF2-40B4-BE49-F238E27FC236}">
                      <a16:creationId xmlns:a16="http://schemas.microsoft.com/office/drawing/2014/main" id="{90D06550-F0FB-842F-1D5F-83A5D753B552}"/>
                    </a:ext>
                  </a:extLst>
                </p14:cNvPr>
                <p14:cNvContentPartPr/>
                <p14:nvPr/>
              </p14:nvContentPartPr>
              <p14:xfrm>
                <a:off x="3972371" y="2040554"/>
                <a:ext cx="900720" cy="322200"/>
              </p14:xfrm>
            </p:contentPart>
          </mc:Choice>
          <mc:Fallback>
            <p:pic>
              <p:nvPicPr>
                <p:cNvPr id="646" name="Ink 645">
                  <a:extLst>
                    <a:ext uri="{FF2B5EF4-FFF2-40B4-BE49-F238E27FC236}">
                      <a16:creationId xmlns:a16="http://schemas.microsoft.com/office/drawing/2014/main" id="{90D06550-F0FB-842F-1D5F-83A5D753B552}"/>
                    </a:ext>
                  </a:extLst>
                </p:cNvPr>
                <p:cNvPicPr/>
                <p:nvPr/>
              </p:nvPicPr>
              <p:blipFill>
                <a:blip r:embed="rId654"/>
                <a:stretch>
                  <a:fillRect/>
                </a:stretch>
              </p:blipFill>
              <p:spPr>
                <a:xfrm>
                  <a:off x="3954371" y="2022914"/>
                  <a:ext cx="936360" cy="357840"/>
                </a:xfrm>
                <a:prstGeom prst="rect">
                  <a:avLst/>
                </a:prstGeom>
              </p:spPr>
            </p:pic>
          </mc:Fallback>
        </mc:AlternateContent>
      </p:grpSp>
      <p:grpSp>
        <p:nvGrpSpPr>
          <p:cNvPr id="676" name="Group 675">
            <a:extLst>
              <a:ext uri="{FF2B5EF4-FFF2-40B4-BE49-F238E27FC236}">
                <a16:creationId xmlns:a16="http://schemas.microsoft.com/office/drawing/2014/main" id="{84F8080B-C3EA-931D-0AA4-F4D52427407A}"/>
              </a:ext>
            </a:extLst>
          </p:cNvPr>
          <p:cNvGrpSpPr/>
          <p:nvPr/>
        </p:nvGrpSpPr>
        <p:grpSpPr>
          <a:xfrm>
            <a:off x="892931" y="2275274"/>
            <a:ext cx="4906112" cy="441000"/>
            <a:chOff x="892931" y="2275274"/>
            <a:chExt cx="4906112" cy="441000"/>
          </a:xfrm>
        </p:grpSpPr>
        <mc:AlternateContent xmlns:mc="http://schemas.openxmlformats.org/markup-compatibility/2006">
          <mc:Choice xmlns:p14="http://schemas.microsoft.com/office/powerpoint/2010/main" xmlns:aink="http://schemas.microsoft.com/office/drawing/2016/ink" Requires="p14 aink">
            <p:contentPart p14:bwMode="auto" r:id="rId655">
              <p14:nvContentPartPr>
                <p14:cNvPr id="648" name="Ink 647">
                  <a:extLst>
                    <a:ext uri="{FF2B5EF4-FFF2-40B4-BE49-F238E27FC236}">
                      <a16:creationId xmlns:a16="http://schemas.microsoft.com/office/drawing/2014/main" id="{B10D043A-A7E7-DBDD-BD0A-118C7E3489FE}"/>
                    </a:ext>
                  </a:extLst>
                </p14:cNvPr>
                <p14:cNvContentPartPr/>
                <p14:nvPr/>
              </p14:nvContentPartPr>
              <p14:xfrm>
                <a:off x="892931" y="2668394"/>
                <a:ext cx="498960" cy="35280"/>
              </p14:xfrm>
            </p:contentPart>
          </mc:Choice>
          <mc:Fallback>
            <p:pic>
              <p:nvPicPr>
                <p:cNvPr id="648" name="Ink 647">
                  <a:extLst>
                    <a:ext uri="{FF2B5EF4-FFF2-40B4-BE49-F238E27FC236}">
                      <a16:creationId xmlns:a16="http://schemas.microsoft.com/office/drawing/2014/main" id="{B10D043A-A7E7-DBDD-BD0A-118C7E3489FE}"/>
                    </a:ext>
                  </a:extLst>
                </p:cNvPr>
                <p:cNvPicPr/>
                <p:nvPr/>
              </p:nvPicPr>
              <p:blipFill>
                <a:blip r:embed="rId656"/>
                <a:stretch>
                  <a:fillRect/>
                </a:stretch>
              </p:blipFill>
              <p:spPr>
                <a:xfrm>
                  <a:off x="830291" y="2290394"/>
                  <a:ext cx="62460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7">
              <p14:nvContentPartPr>
                <p14:cNvPr id="649" name="Ink 648">
                  <a:extLst>
                    <a:ext uri="{FF2B5EF4-FFF2-40B4-BE49-F238E27FC236}">
                      <a16:creationId xmlns:a16="http://schemas.microsoft.com/office/drawing/2014/main" id="{F5CA60EA-092E-D425-A88E-97740A77F9FB}"/>
                    </a:ext>
                  </a:extLst>
                </p14:cNvPr>
                <p14:cNvContentPartPr/>
                <p14:nvPr/>
              </p14:nvContentPartPr>
              <p14:xfrm>
                <a:off x="992651" y="2676674"/>
                <a:ext cx="559440" cy="33480"/>
              </p14:xfrm>
            </p:contentPart>
          </mc:Choice>
          <mc:Fallback>
            <p:pic>
              <p:nvPicPr>
                <p:cNvPr id="649" name="Ink 648">
                  <a:extLst>
                    <a:ext uri="{FF2B5EF4-FFF2-40B4-BE49-F238E27FC236}">
                      <a16:creationId xmlns:a16="http://schemas.microsoft.com/office/drawing/2014/main" id="{F5CA60EA-092E-D425-A88E-97740A77F9FB}"/>
                    </a:ext>
                  </a:extLst>
                </p:cNvPr>
                <p:cNvPicPr/>
                <p:nvPr/>
              </p:nvPicPr>
              <p:blipFill>
                <a:blip r:embed="rId658"/>
                <a:stretch>
                  <a:fillRect/>
                </a:stretch>
              </p:blipFill>
              <p:spPr>
                <a:xfrm>
                  <a:off x="929651" y="2299034"/>
                  <a:ext cx="685080" cy="78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9">
              <p14:nvContentPartPr>
                <p14:cNvPr id="650" name="Ink 649">
                  <a:extLst>
                    <a:ext uri="{FF2B5EF4-FFF2-40B4-BE49-F238E27FC236}">
                      <a16:creationId xmlns:a16="http://schemas.microsoft.com/office/drawing/2014/main" id="{1C4D3D86-3B6B-823E-9071-20D31BB91A54}"/>
                    </a:ext>
                  </a:extLst>
                </p14:cNvPr>
                <p14:cNvContentPartPr/>
                <p14:nvPr/>
              </p14:nvContentPartPr>
              <p14:xfrm>
                <a:off x="1379651" y="2513954"/>
                <a:ext cx="630720" cy="202320"/>
              </p14:xfrm>
            </p:contentPart>
          </mc:Choice>
          <mc:Fallback>
            <p:pic>
              <p:nvPicPr>
                <p:cNvPr id="650" name="Ink 649">
                  <a:extLst>
                    <a:ext uri="{FF2B5EF4-FFF2-40B4-BE49-F238E27FC236}">
                      <a16:creationId xmlns:a16="http://schemas.microsoft.com/office/drawing/2014/main" id="{1C4D3D86-3B6B-823E-9071-20D31BB91A54}"/>
                    </a:ext>
                  </a:extLst>
                </p:cNvPr>
                <p:cNvPicPr/>
                <p:nvPr/>
              </p:nvPicPr>
              <p:blipFill>
                <a:blip r:embed="rId660"/>
                <a:stretch>
                  <a:fillRect/>
                </a:stretch>
              </p:blipFill>
              <p:spPr>
                <a:xfrm>
                  <a:off x="1316651" y="2135954"/>
                  <a:ext cx="756360" cy="95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1">
              <p14:nvContentPartPr>
                <p14:cNvPr id="651" name="Ink 650">
                  <a:extLst>
                    <a:ext uri="{FF2B5EF4-FFF2-40B4-BE49-F238E27FC236}">
                      <a16:creationId xmlns:a16="http://schemas.microsoft.com/office/drawing/2014/main" id="{A2668E9B-B8E4-49DD-E995-85EC39B8EB1F}"/>
                    </a:ext>
                  </a:extLst>
                </p14:cNvPr>
                <p14:cNvContentPartPr/>
                <p14:nvPr/>
              </p14:nvContentPartPr>
              <p14:xfrm>
                <a:off x="1739651" y="2387954"/>
                <a:ext cx="406080" cy="214560"/>
              </p14:xfrm>
            </p:contentPart>
          </mc:Choice>
          <mc:Fallback>
            <p:pic>
              <p:nvPicPr>
                <p:cNvPr id="651" name="Ink 650">
                  <a:extLst>
                    <a:ext uri="{FF2B5EF4-FFF2-40B4-BE49-F238E27FC236}">
                      <a16:creationId xmlns:a16="http://schemas.microsoft.com/office/drawing/2014/main" id="{A2668E9B-B8E4-49DD-E995-85EC39B8EB1F}"/>
                    </a:ext>
                  </a:extLst>
                </p:cNvPr>
                <p:cNvPicPr/>
                <p:nvPr/>
              </p:nvPicPr>
              <p:blipFill>
                <a:blip r:embed="rId662"/>
                <a:stretch>
                  <a:fillRect/>
                </a:stretch>
              </p:blipFill>
              <p:spPr>
                <a:xfrm>
                  <a:off x="1677011" y="2010314"/>
                  <a:ext cx="531720" cy="97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3">
              <p14:nvContentPartPr>
                <p14:cNvPr id="652" name="Ink 651">
                  <a:extLst>
                    <a:ext uri="{FF2B5EF4-FFF2-40B4-BE49-F238E27FC236}">
                      <a16:creationId xmlns:a16="http://schemas.microsoft.com/office/drawing/2014/main" id="{81EFC358-ED4F-A89D-F73D-056100CA7607}"/>
                    </a:ext>
                  </a:extLst>
                </p14:cNvPr>
                <p14:cNvContentPartPr/>
                <p14:nvPr/>
              </p14:nvContentPartPr>
              <p14:xfrm>
                <a:off x="1728491" y="2298314"/>
                <a:ext cx="522360" cy="320040"/>
              </p14:xfrm>
            </p:contentPart>
          </mc:Choice>
          <mc:Fallback>
            <p:pic>
              <p:nvPicPr>
                <p:cNvPr id="652" name="Ink 651">
                  <a:extLst>
                    <a:ext uri="{FF2B5EF4-FFF2-40B4-BE49-F238E27FC236}">
                      <a16:creationId xmlns:a16="http://schemas.microsoft.com/office/drawing/2014/main" id="{81EFC358-ED4F-A89D-F73D-056100CA7607}"/>
                    </a:ext>
                  </a:extLst>
                </p:cNvPr>
                <p:cNvPicPr/>
                <p:nvPr/>
              </p:nvPicPr>
              <p:blipFill>
                <a:blip r:embed="rId664"/>
                <a:stretch>
                  <a:fillRect/>
                </a:stretch>
              </p:blipFill>
              <p:spPr>
                <a:xfrm>
                  <a:off x="1665491" y="1920314"/>
                  <a:ext cx="648000" cy="107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5">
              <p14:nvContentPartPr>
                <p14:cNvPr id="653" name="Ink 652">
                  <a:extLst>
                    <a:ext uri="{FF2B5EF4-FFF2-40B4-BE49-F238E27FC236}">
                      <a16:creationId xmlns:a16="http://schemas.microsoft.com/office/drawing/2014/main" id="{11DE2EBE-631C-2F15-A4FC-9E71FFE531FD}"/>
                    </a:ext>
                  </a:extLst>
                </p14:cNvPr>
                <p14:cNvContentPartPr/>
                <p14:nvPr/>
              </p14:nvContentPartPr>
              <p14:xfrm>
                <a:off x="1762691" y="2474354"/>
                <a:ext cx="322560" cy="142560"/>
              </p14:xfrm>
            </p:contentPart>
          </mc:Choice>
          <mc:Fallback>
            <p:pic>
              <p:nvPicPr>
                <p:cNvPr id="653" name="Ink 652">
                  <a:extLst>
                    <a:ext uri="{FF2B5EF4-FFF2-40B4-BE49-F238E27FC236}">
                      <a16:creationId xmlns:a16="http://schemas.microsoft.com/office/drawing/2014/main" id="{11DE2EBE-631C-2F15-A4FC-9E71FFE531FD}"/>
                    </a:ext>
                  </a:extLst>
                </p:cNvPr>
                <p:cNvPicPr/>
                <p:nvPr/>
              </p:nvPicPr>
              <p:blipFill>
                <a:blip r:embed="rId666"/>
                <a:stretch>
                  <a:fillRect/>
                </a:stretch>
              </p:blipFill>
              <p:spPr>
                <a:xfrm>
                  <a:off x="1699691" y="2096714"/>
                  <a:ext cx="448200" cy="89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7">
              <p14:nvContentPartPr>
                <p14:cNvPr id="654" name="Ink 653">
                  <a:extLst>
                    <a:ext uri="{FF2B5EF4-FFF2-40B4-BE49-F238E27FC236}">
                      <a16:creationId xmlns:a16="http://schemas.microsoft.com/office/drawing/2014/main" id="{EDA70C98-5B5B-8529-E667-A4A3AD20895B}"/>
                    </a:ext>
                  </a:extLst>
                </p14:cNvPr>
                <p14:cNvContentPartPr/>
                <p14:nvPr/>
              </p14:nvContentPartPr>
              <p14:xfrm>
                <a:off x="1961051" y="2515754"/>
                <a:ext cx="2520" cy="720"/>
              </p14:xfrm>
            </p:contentPart>
          </mc:Choice>
          <mc:Fallback>
            <p:pic>
              <p:nvPicPr>
                <p:cNvPr id="654" name="Ink 653">
                  <a:extLst>
                    <a:ext uri="{FF2B5EF4-FFF2-40B4-BE49-F238E27FC236}">
                      <a16:creationId xmlns:a16="http://schemas.microsoft.com/office/drawing/2014/main" id="{EDA70C98-5B5B-8529-E667-A4A3AD20895B}"/>
                    </a:ext>
                  </a:extLst>
                </p:cNvPr>
                <p:cNvPicPr/>
                <p:nvPr/>
              </p:nvPicPr>
              <p:blipFill>
                <a:blip r:embed="rId668"/>
                <a:stretch>
                  <a:fillRect/>
                </a:stretch>
              </p:blipFill>
              <p:spPr>
                <a:xfrm>
                  <a:off x="1898051" y="2137754"/>
                  <a:ext cx="128160" cy="7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9">
              <p14:nvContentPartPr>
                <p14:cNvPr id="655" name="Ink 654">
                  <a:extLst>
                    <a:ext uri="{FF2B5EF4-FFF2-40B4-BE49-F238E27FC236}">
                      <a16:creationId xmlns:a16="http://schemas.microsoft.com/office/drawing/2014/main" id="{95851745-5CFE-7ED4-475E-E014A987D4A2}"/>
                    </a:ext>
                  </a:extLst>
                </p14:cNvPr>
                <p14:cNvContentPartPr/>
                <p14:nvPr/>
              </p14:nvContentPartPr>
              <p14:xfrm>
                <a:off x="2002451" y="2455634"/>
                <a:ext cx="204480" cy="122760"/>
              </p14:xfrm>
            </p:contentPart>
          </mc:Choice>
          <mc:Fallback>
            <p:pic>
              <p:nvPicPr>
                <p:cNvPr id="655" name="Ink 654">
                  <a:extLst>
                    <a:ext uri="{FF2B5EF4-FFF2-40B4-BE49-F238E27FC236}">
                      <a16:creationId xmlns:a16="http://schemas.microsoft.com/office/drawing/2014/main" id="{95851745-5CFE-7ED4-475E-E014A987D4A2}"/>
                    </a:ext>
                  </a:extLst>
                </p:cNvPr>
                <p:cNvPicPr/>
                <p:nvPr/>
              </p:nvPicPr>
              <p:blipFill>
                <a:blip r:embed="rId670"/>
                <a:stretch>
                  <a:fillRect/>
                </a:stretch>
              </p:blipFill>
              <p:spPr>
                <a:xfrm>
                  <a:off x="1939451" y="2077634"/>
                  <a:ext cx="330120" cy="87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1">
              <p14:nvContentPartPr>
                <p14:cNvPr id="656" name="Ink 655">
                  <a:extLst>
                    <a:ext uri="{FF2B5EF4-FFF2-40B4-BE49-F238E27FC236}">
                      <a16:creationId xmlns:a16="http://schemas.microsoft.com/office/drawing/2014/main" id="{1BF11F77-E713-81A4-65AA-104FA75AE2BD}"/>
                    </a:ext>
                  </a:extLst>
                </p14:cNvPr>
                <p14:cNvContentPartPr/>
                <p14:nvPr/>
              </p14:nvContentPartPr>
              <p14:xfrm>
                <a:off x="2161931" y="2566874"/>
                <a:ext cx="244800" cy="43560"/>
              </p14:xfrm>
            </p:contentPart>
          </mc:Choice>
          <mc:Fallback>
            <p:pic>
              <p:nvPicPr>
                <p:cNvPr id="656" name="Ink 655">
                  <a:extLst>
                    <a:ext uri="{FF2B5EF4-FFF2-40B4-BE49-F238E27FC236}">
                      <a16:creationId xmlns:a16="http://schemas.microsoft.com/office/drawing/2014/main" id="{1BF11F77-E713-81A4-65AA-104FA75AE2BD}"/>
                    </a:ext>
                  </a:extLst>
                </p:cNvPr>
                <p:cNvPicPr/>
                <p:nvPr/>
              </p:nvPicPr>
              <p:blipFill>
                <a:blip r:embed="rId672"/>
                <a:stretch>
                  <a:fillRect/>
                </a:stretch>
              </p:blipFill>
              <p:spPr>
                <a:xfrm>
                  <a:off x="2099291" y="2189234"/>
                  <a:ext cx="370440" cy="79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3">
              <p14:nvContentPartPr>
                <p14:cNvPr id="657" name="Ink 656">
                  <a:extLst>
                    <a:ext uri="{FF2B5EF4-FFF2-40B4-BE49-F238E27FC236}">
                      <a16:creationId xmlns:a16="http://schemas.microsoft.com/office/drawing/2014/main" id="{99410AC6-B560-F435-A3D9-379C9D04E508}"/>
                    </a:ext>
                  </a:extLst>
                </p14:cNvPr>
                <p14:cNvContentPartPr/>
                <p14:nvPr/>
              </p14:nvContentPartPr>
              <p14:xfrm>
                <a:off x="2383331" y="2530514"/>
                <a:ext cx="415440" cy="42840"/>
              </p14:xfrm>
            </p:contentPart>
          </mc:Choice>
          <mc:Fallback>
            <p:pic>
              <p:nvPicPr>
                <p:cNvPr id="657" name="Ink 656">
                  <a:extLst>
                    <a:ext uri="{FF2B5EF4-FFF2-40B4-BE49-F238E27FC236}">
                      <a16:creationId xmlns:a16="http://schemas.microsoft.com/office/drawing/2014/main" id="{99410AC6-B560-F435-A3D9-379C9D04E508}"/>
                    </a:ext>
                  </a:extLst>
                </p:cNvPr>
                <p:cNvPicPr/>
                <p:nvPr/>
              </p:nvPicPr>
              <p:blipFill>
                <a:blip r:embed="rId674"/>
                <a:stretch>
                  <a:fillRect/>
                </a:stretch>
              </p:blipFill>
              <p:spPr>
                <a:xfrm>
                  <a:off x="2320331" y="2152514"/>
                  <a:ext cx="541080" cy="79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5">
              <p14:nvContentPartPr>
                <p14:cNvPr id="658" name="Ink 657">
                  <a:extLst>
                    <a:ext uri="{FF2B5EF4-FFF2-40B4-BE49-F238E27FC236}">
                      <a16:creationId xmlns:a16="http://schemas.microsoft.com/office/drawing/2014/main" id="{D8F4E2E4-5DB4-7FA5-B2A7-B3F89430193E}"/>
                    </a:ext>
                  </a:extLst>
                </p14:cNvPr>
                <p14:cNvContentPartPr/>
                <p14:nvPr/>
              </p14:nvContentPartPr>
              <p14:xfrm>
                <a:off x="2724611" y="2522954"/>
                <a:ext cx="66960" cy="6120"/>
              </p14:xfrm>
            </p:contentPart>
          </mc:Choice>
          <mc:Fallback>
            <p:pic>
              <p:nvPicPr>
                <p:cNvPr id="658" name="Ink 657">
                  <a:extLst>
                    <a:ext uri="{FF2B5EF4-FFF2-40B4-BE49-F238E27FC236}">
                      <a16:creationId xmlns:a16="http://schemas.microsoft.com/office/drawing/2014/main" id="{D8F4E2E4-5DB4-7FA5-B2A7-B3F89430193E}"/>
                    </a:ext>
                  </a:extLst>
                </p:cNvPr>
                <p:cNvPicPr/>
                <p:nvPr/>
              </p:nvPicPr>
              <p:blipFill>
                <a:blip r:embed="rId676"/>
                <a:stretch>
                  <a:fillRect/>
                </a:stretch>
              </p:blipFill>
              <p:spPr>
                <a:xfrm>
                  <a:off x="2661971" y="2144954"/>
                  <a:ext cx="192600" cy="76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7">
              <p14:nvContentPartPr>
                <p14:cNvPr id="659" name="Ink 658">
                  <a:extLst>
                    <a:ext uri="{FF2B5EF4-FFF2-40B4-BE49-F238E27FC236}">
                      <a16:creationId xmlns:a16="http://schemas.microsoft.com/office/drawing/2014/main" id="{B1122EF4-F7BE-2A8C-A108-94144C26DBA4}"/>
                    </a:ext>
                  </a:extLst>
                </p14:cNvPr>
                <p14:cNvContentPartPr/>
                <p14:nvPr/>
              </p14:nvContentPartPr>
              <p14:xfrm>
                <a:off x="3059771" y="2275274"/>
                <a:ext cx="533880" cy="212400"/>
              </p14:xfrm>
            </p:contentPart>
          </mc:Choice>
          <mc:Fallback>
            <p:pic>
              <p:nvPicPr>
                <p:cNvPr id="659" name="Ink 658">
                  <a:extLst>
                    <a:ext uri="{FF2B5EF4-FFF2-40B4-BE49-F238E27FC236}">
                      <a16:creationId xmlns:a16="http://schemas.microsoft.com/office/drawing/2014/main" id="{B1122EF4-F7BE-2A8C-A108-94144C26DBA4}"/>
                    </a:ext>
                  </a:extLst>
                </p:cNvPr>
                <p:cNvPicPr/>
                <p:nvPr/>
              </p:nvPicPr>
              <p:blipFill>
                <a:blip r:embed="rId678"/>
                <a:stretch>
                  <a:fillRect/>
                </a:stretch>
              </p:blipFill>
              <p:spPr>
                <a:xfrm>
                  <a:off x="2996771" y="1897634"/>
                  <a:ext cx="659520" cy="96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9">
              <p14:nvContentPartPr>
                <p14:cNvPr id="660" name="Ink 659">
                  <a:extLst>
                    <a:ext uri="{FF2B5EF4-FFF2-40B4-BE49-F238E27FC236}">
                      <a16:creationId xmlns:a16="http://schemas.microsoft.com/office/drawing/2014/main" id="{FA01E3F0-A961-9D31-FB97-512F058BF5D3}"/>
                    </a:ext>
                  </a:extLst>
                </p14:cNvPr>
                <p14:cNvContentPartPr/>
                <p14:nvPr/>
              </p14:nvContentPartPr>
              <p14:xfrm>
                <a:off x="3114491" y="2293994"/>
                <a:ext cx="551880" cy="164160"/>
              </p14:xfrm>
            </p:contentPart>
          </mc:Choice>
          <mc:Fallback>
            <p:pic>
              <p:nvPicPr>
                <p:cNvPr id="660" name="Ink 659">
                  <a:extLst>
                    <a:ext uri="{FF2B5EF4-FFF2-40B4-BE49-F238E27FC236}">
                      <a16:creationId xmlns:a16="http://schemas.microsoft.com/office/drawing/2014/main" id="{FA01E3F0-A961-9D31-FB97-512F058BF5D3}"/>
                    </a:ext>
                  </a:extLst>
                </p:cNvPr>
                <p:cNvPicPr/>
                <p:nvPr/>
              </p:nvPicPr>
              <p:blipFill>
                <a:blip r:embed="rId680"/>
                <a:stretch>
                  <a:fillRect/>
                </a:stretch>
              </p:blipFill>
              <p:spPr>
                <a:xfrm>
                  <a:off x="3051491" y="1915994"/>
                  <a:ext cx="677520" cy="91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1">
              <p14:nvContentPartPr>
                <p14:cNvPr id="661" name="Ink 660">
                  <a:extLst>
                    <a:ext uri="{FF2B5EF4-FFF2-40B4-BE49-F238E27FC236}">
                      <a16:creationId xmlns:a16="http://schemas.microsoft.com/office/drawing/2014/main" id="{AA727C22-9D75-DAD0-3D3C-BB22D51B15CD}"/>
                    </a:ext>
                  </a:extLst>
                </p14:cNvPr>
                <p14:cNvContentPartPr/>
                <p14:nvPr/>
              </p14:nvContentPartPr>
              <p14:xfrm>
                <a:off x="3366851" y="2482274"/>
                <a:ext cx="26640" cy="1800"/>
              </p14:xfrm>
            </p:contentPart>
          </mc:Choice>
          <mc:Fallback>
            <p:pic>
              <p:nvPicPr>
                <p:cNvPr id="661" name="Ink 660">
                  <a:extLst>
                    <a:ext uri="{FF2B5EF4-FFF2-40B4-BE49-F238E27FC236}">
                      <a16:creationId xmlns:a16="http://schemas.microsoft.com/office/drawing/2014/main" id="{AA727C22-9D75-DAD0-3D3C-BB22D51B15CD}"/>
                    </a:ext>
                  </a:extLst>
                </p:cNvPr>
                <p:cNvPicPr/>
                <p:nvPr/>
              </p:nvPicPr>
              <p:blipFill>
                <a:blip r:embed="rId682"/>
                <a:stretch>
                  <a:fillRect/>
                </a:stretch>
              </p:blipFill>
              <p:spPr>
                <a:xfrm>
                  <a:off x="3304211" y="2104274"/>
                  <a:ext cx="15228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3">
              <p14:nvContentPartPr>
                <p14:cNvPr id="663" name="Ink 662">
                  <a:extLst>
                    <a:ext uri="{FF2B5EF4-FFF2-40B4-BE49-F238E27FC236}">
                      <a16:creationId xmlns:a16="http://schemas.microsoft.com/office/drawing/2014/main" id="{9581D440-F108-3554-BB62-149D6132853A}"/>
                    </a:ext>
                  </a:extLst>
                </p14:cNvPr>
                <p14:cNvContentPartPr/>
                <p14:nvPr/>
              </p14:nvContentPartPr>
              <p14:xfrm>
                <a:off x="4531091" y="2478314"/>
                <a:ext cx="506520" cy="35280"/>
              </p14:xfrm>
            </p:contentPart>
          </mc:Choice>
          <mc:Fallback>
            <p:pic>
              <p:nvPicPr>
                <p:cNvPr id="663" name="Ink 662">
                  <a:extLst>
                    <a:ext uri="{FF2B5EF4-FFF2-40B4-BE49-F238E27FC236}">
                      <a16:creationId xmlns:a16="http://schemas.microsoft.com/office/drawing/2014/main" id="{9581D440-F108-3554-BB62-149D6132853A}"/>
                    </a:ext>
                  </a:extLst>
                </p:cNvPr>
                <p:cNvPicPr/>
                <p:nvPr/>
              </p:nvPicPr>
              <p:blipFill>
                <a:blip r:embed="rId684"/>
                <a:stretch>
                  <a:fillRect/>
                </a:stretch>
              </p:blipFill>
              <p:spPr>
                <a:xfrm>
                  <a:off x="4468091" y="2100674"/>
                  <a:ext cx="63216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5">
              <p14:nvContentPartPr>
                <p14:cNvPr id="664" name="Ink 663">
                  <a:extLst>
                    <a:ext uri="{FF2B5EF4-FFF2-40B4-BE49-F238E27FC236}">
                      <a16:creationId xmlns:a16="http://schemas.microsoft.com/office/drawing/2014/main" id="{E4BDD367-48B7-6821-E720-1301CA3AC3BE}"/>
                    </a:ext>
                  </a:extLst>
                </p14:cNvPr>
                <p14:cNvContentPartPr/>
                <p14:nvPr/>
              </p14:nvContentPartPr>
              <p14:xfrm>
                <a:off x="4735931" y="2452034"/>
                <a:ext cx="495360" cy="70200"/>
              </p14:xfrm>
            </p:contentPart>
          </mc:Choice>
          <mc:Fallback>
            <p:pic>
              <p:nvPicPr>
                <p:cNvPr id="664" name="Ink 663">
                  <a:extLst>
                    <a:ext uri="{FF2B5EF4-FFF2-40B4-BE49-F238E27FC236}">
                      <a16:creationId xmlns:a16="http://schemas.microsoft.com/office/drawing/2014/main" id="{E4BDD367-48B7-6821-E720-1301CA3AC3BE}"/>
                    </a:ext>
                  </a:extLst>
                </p:cNvPr>
                <p:cNvPicPr/>
                <p:nvPr/>
              </p:nvPicPr>
              <p:blipFill>
                <a:blip r:embed="rId686"/>
                <a:stretch>
                  <a:fillRect/>
                </a:stretch>
              </p:blipFill>
              <p:spPr>
                <a:xfrm>
                  <a:off x="4673291" y="2074394"/>
                  <a:ext cx="62100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7">
              <p14:nvContentPartPr>
                <p14:cNvPr id="665" name="Ink 664">
                  <a:extLst>
                    <a:ext uri="{FF2B5EF4-FFF2-40B4-BE49-F238E27FC236}">
                      <a16:creationId xmlns:a16="http://schemas.microsoft.com/office/drawing/2014/main" id="{AEA9FFBB-97E3-9526-FA6A-AF86EB98CBD0}"/>
                    </a:ext>
                  </a:extLst>
                </p14:cNvPr>
                <p14:cNvContentPartPr/>
                <p14:nvPr/>
              </p14:nvContentPartPr>
              <p14:xfrm>
                <a:off x="4945091" y="2516834"/>
                <a:ext cx="175680" cy="55440"/>
              </p14:xfrm>
            </p:contentPart>
          </mc:Choice>
          <mc:Fallback>
            <p:pic>
              <p:nvPicPr>
                <p:cNvPr id="665" name="Ink 664">
                  <a:extLst>
                    <a:ext uri="{FF2B5EF4-FFF2-40B4-BE49-F238E27FC236}">
                      <a16:creationId xmlns:a16="http://schemas.microsoft.com/office/drawing/2014/main" id="{AEA9FFBB-97E3-9526-FA6A-AF86EB98CBD0}"/>
                    </a:ext>
                  </a:extLst>
                </p:cNvPr>
                <p:cNvPicPr/>
                <p:nvPr/>
              </p:nvPicPr>
              <p:blipFill>
                <a:blip r:embed="rId688"/>
                <a:stretch>
                  <a:fillRect/>
                </a:stretch>
              </p:blipFill>
              <p:spPr>
                <a:xfrm>
                  <a:off x="4882091" y="2138834"/>
                  <a:ext cx="301320" cy="81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9">
              <p14:nvContentPartPr>
                <p14:cNvPr id="666" name="Ink 665">
                  <a:extLst>
                    <a:ext uri="{FF2B5EF4-FFF2-40B4-BE49-F238E27FC236}">
                      <a16:creationId xmlns:a16="http://schemas.microsoft.com/office/drawing/2014/main" id="{83E4A818-A020-843C-86B8-3502B4D7D591}"/>
                    </a:ext>
                  </a:extLst>
                </p14:cNvPr>
                <p14:cNvContentPartPr/>
                <p14:nvPr/>
              </p14:nvContentPartPr>
              <p14:xfrm>
                <a:off x="4959131" y="2597474"/>
                <a:ext cx="119160" cy="39960"/>
              </p14:xfrm>
            </p:contentPart>
          </mc:Choice>
          <mc:Fallback>
            <p:pic>
              <p:nvPicPr>
                <p:cNvPr id="666" name="Ink 665">
                  <a:extLst>
                    <a:ext uri="{FF2B5EF4-FFF2-40B4-BE49-F238E27FC236}">
                      <a16:creationId xmlns:a16="http://schemas.microsoft.com/office/drawing/2014/main" id="{83E4A818-A020-843C-86B8-3502B4D7D591}"/>
                    </a:ext>
                  </a:extLst>
                </p:cNvPr>
                <p:cNvPicPr/>
                <p:nvPr/>
              </p:nvPicPr>
              <p:blipFill>
                <a:blip r:embed="rId690"/>
                <a:stretch>
                  <a:fillRect/>
                </a:stretch>
              </p:blipFill>
              <p:spPr>
                <a:xfrm>
                  <a:off x="4896491" y="2219474"/>
                  <a:ext cx="244800" cy="79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1">
              <p14:nvContentPartPr>
                <p14:cNvPr id="668" name="Ink 667">
                  <a:extLst>
                    <a:ext uri="{FF2B5EF4-FFF2-40B4-BE49-F238E27FC236}">
                      <a16:creationId xmlns:a16="http://schemas.microsoft.com/office/drawing/2014/main" id="{C2EB5AD2-AC8F-1476-2E01-6C5F7A69ADC3}"/>
                    </a:ext>
                  </a:extLst>
                </p14:cNvPr>
                <p14:cNvContentPartPr/>
                <p14:nvPr/>
              </p14:nvContentPartPr>
              <p14:xfrm>
                <a:off x="3994003" y="2441700"/>
                <a:ext cx="65160" cy="6840"/>
              </p14:xfrm>
            </p:contentPart>
          </mc:Choice>
          <mc:Fallback>
            <p:pic>
              <p:nvPicPr>
                <p:cNvPr id="668" name="Ink 667">
                  <a:extLst>
                    <a:ext uri="{FF2B5EF4-FFF2-40B4-BE49-F238E27FC236}">
                      <a16:creationId xmlns:a16="http://schemas.microsoft.com/office/drawing/2014/main" id="{C2EB5AD2-AC8F-1476-2E01-6C5F7A69ADC3}"/>
                    </a:ext>
                  </a:extLst>
                </p:cNvPr>
                <p:cNvPicPr/>
                <p:nvPr/>
              </p:nvPicPr>
              <p:blipFill>
                <a:blip r:embed="rId692"/>
                <a:stretch>
                  <a:fillRect/>
                </a:stretch>
              </p:blipFill>
              <p:spPr>
                <a:xfrm>
                  <a:off x="3931003" y="2064060"/>
                  <a:ext cx="190800"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3">
              <p14:nvContentPartPr>
                <p14:cNvPr id="669" name="Ink 668">
                  <a:extLst>
                    <a:ext uri="{FF2B5EF4-FFF2-40B4-BE49-F238E27FC236}">
                      <a16:creationId xmlns:a16="http://schemas.microsoft.com/office/drawing/2014/main" id="{33F257F5-D0FA-F665-BCC6-9D09443D87A5}"/>
                    </a:ext>
                  </a:extLst>
                </p14:cNvPr>
                <p14:cNvContentPartPr/>
                <p14:nvPr/>
              </p14:nvContentPartPr>
              <p14:xfrm>
                <a:off x="3859723" y="2421180"/>
                <a:ext cx="909720" cy="32760"/>
              </p14:xfrm>
            </p:contentPart>
          </mc:Choice>
          <mc:Fallback>
            <p:pic>
              <p:nvPicPr>
                <p:cNvPr id="669" name="Ink 668">
                  <a:extLst>
                    <a:ext uri="{FF2B5EF4-FFF2-40B4-BE49-F238E27FC236}">
                      <a16:creationId xmlns:a16="http://schemas.microsoft.com/office/drawing/2014/main" id="{33F257F5-D0FA-F665-BCC6-9D09443D87A5}"/>
                    </a:ext>
                  </a:extLst>
                </p:cNvPr>
                <p:cNvPicPr/>
                <p:nvPr/>
              </p:nvPicPr>
              <p:blipFill>
                <a:blip r:embed="rId694"/>
                <a:stretch>
                  <a:fillRect/>
                </a:stretch>
              </p:blipFill>
              <p:spPr>
                <a:xfrm>
                  <a:off x="3797083" y="2043540"/>
                  <a:ext cx="1035360" cy="78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5">
              <p14:nvContentPartPr>
                <p14:cNvPr id="670" name="Ink 669">
                  <a:extLst>
                    <a:ext uri="{FF2B5EF4-FFF2-40B4-BE49-F238E27FC236}">
                      <a16:creationId xmlns:a16="http://schemas.microsoft.com/office/drawing/2014/main" id="{DB3CB63A-9ADC-A75B-02F9-DDCB41F6B91E}"/>
                    </a:ext>
                  </a:extLst>
                </p14:cNvPr>
                <p14:cNvContentPartPr/>
                <p14:nvPr/>
              </p14:nvContentPartPr>
              <p14:xfrm>
                <a:off x="3863323" y="2476620"/>
                <a:ext cx="122760" cy="10080"/>
              </p14:xfrm>
            </p:contentPart>
          </mc:Choice>
          <mc:Fallback>
            <p:pic>
              <p:nvPicPr>
                <p:cNvPr id="670" name="Ink 669">
                  <a:extLst>
                    <a:ext uri="{FF2B5EF4-FFF2-40B4-BE49-F238E27FC236}">
                      <a16:creationId xmlns:a16="http://schemas.microsoft.com/office/drawing/2014/main" id="{DB3CB63A-9ADC-A75B-02F9-DDCB41F6B91E}"/>
                    </a:ext>
                  </a:extLst>
                </p:cNvPr>
                <p:cNvPicPr/>
                <p:nvPr/>
              </p:nvPicPr>
              <p:blipFill>
                <a:blip r:embed="rId696"/>
                <a:stretch>
                  <a:fillRect/>
                </a:stretch>
              </p:blipFill>
              <p:spPr>
                <a:xfrm>
                  <a:off x="3800323" y="2098980"/>
                  <a:ext cx="248400" cy="76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7">
              <p14:nvContentPartPr>
                <p14:cNvPr id="671" name="Ink 670">
                  <a:extLst>
                    <a:ext uri="{FF2B5EF4-FFF2-40B4-BE49-F238E27FC236}">
                      <a16:creationId xmlns:a16="http://schemas.microsoft.com/office/drawing/2014/main" id="{FD258A8C-3439-26F5-B047-10F121E98B57}"/>
                    </a:ext>
                  </a:extLst>
                </p14:cNvPr>
                <p14:cNvContentPartPr/>
                <p14:nvPr/>
              </p14:nvContentPartPr>
              <p14:xfrm>
                <a:off x="4078603" y="2484180"/>
                <a:ext cx="55800" cy="360"/>
              </p14:xfrm>
            </p:contentPart>
          </mc:Choice>
          <mc:Fallback>
            <p:pic>
              <p:nvPicPr>
                <p:cNvPr id="671" name="Ink 670">
                  <a:extLst>
                    <a:ext uri="{FF2B5EF4-FFF2-40B4-BE49-F238E27FC236}">
                      <a16:creationId xmlns:a16="http://schemas.microsoft.com/office/drawing/2014/main" id="{FD258A8C-3439-26F5-B047-10F121E98B57}"/>
                    </a:ext>
                  </a:extLst>
                </p:cNvPr>
                <p:cNvPicPr/>
                <p:nvPr/>
              </p:nvPicPr>
              <p:blipFill>
                <a:blip r:embed="rId698"/>
                <a:stretch>
                  <a:fillRect/>
                </a:stretch>
              </p:blipFill>
              <p:spPr>
                <a:xfrm>
                  <a:off x="4015603" y="2106540"/>
                  <a:ext cx="18144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9">
              <p14:nvContentPartPr>
                <p14:cNvPr id="672" name="Ink 671">
                  <a:extLst>
                    <a:ext uri="{FF2B5EF4-FFF2-40B4-BE49-F238E27FC236}">
                      <a16:creationId xmlns:a16="http://schemas.microsoft.com/office/drawing/2014/main" id="{CB478437-3792-BF86-5BA4-E1E14E48D38A}"/>
                    </a:ext>
                  </a:extLst>
                </p14:cNvPr>
                <p14:cNvContentPartPr/>
                <p14:nvPr/>
              </p14:nvContentPartPr>
              <p14:xfrm>
                <a:off x="4028923" y="2480940"/>
                <a:ext cx="712440" cy="12240"/>
              </p14:xfrm>
            </p:contentPart>
          </mc:Choice>
          <mc:Fallback>
            <p:pic>
              <p:nvPicPr>
                <p:cNvPr id="672" name="Ink 671">
                  <a:extLst>
                    <a:ext uri="{FF2B5EF4-FFF2-40B4-BE49-F238E27FC236}">
                      <a16:creationId xmlns:a16="http://schemas.microsoft.com/office/drawing/2014/main" id="{CB478437-3792-BF86-5BA4-E1E14E48D38A}"/>
                    </a:ext>
                  </a:extLst>
                </p:cNvPr>
                <p:cNvPicPr/>
                <p:nvPr/>
              </p:nvPicPr>
              <p:blipFill>
                <a:blip r:embed="rId700"/>
                <a:stretch>
                  <a:fillRect/>
                </a:stretch>
              </p:blipFill>
              <p:spPr>
                <a:xfrm>
                  <a:off x="3965923" y="2102940"/>
                  <a:ext cx="838080" cy="76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1">
              <p14:nvContentPartPr>
                <p14:cNvPr id="673" name="Ink 672">
                  <a:extLst>
                    <a:ext uri="{FF2B5EF4-FFF2-40B4-BE49-F238E27FC236}">
                      <a16:creationId xmlns:a16="http://schemas.microsoft.com/office/drawing/2014/main" id="{48CE76AE-19BE-D393-6E50-DAEDCF52F742}"/>
                    </a:ext>
                  </a:extLst>
                </p14:cNvPr>
                <p14:cNvContentPartPr/>
                <p14:nvPr/>
              </p14:nvContentPartPr>
              <p14:xfrm>
                <a:off x="4161043" y="2502180"/>
                <a:ext cx="201960" cy="8280"/>
              </p14:xfrm>
            </p:contentPart>
          </mc:Choice>
          <mc:Fallback>
            <p:pic>
              <p:nvPicPr>
                <p:cNvPr id="673" name="Ink 672">
                  <a:extLst>
                    <a:ext uri="{FF2B5EF4-FFF2-40B4-BE49-F238E27FC236}">
                      <a16:creationId xmlns:a16="http://schemas.microsoft.com/office/drawing/2014/main" id="{48CE76AE-19BE-D393-6E50-DAEDCF52F742}"/>
                    </a:ext>
                  </a:extLst>
                </p:cNvPr>
                <p:cNvPicPr/>
                <p:nvPr/>
              </p:nvPicPr>
              <p:blipFill>
                <a:blip r:embed="rId702"/>
                <a:stretch>
                  <a:fillRect/>
                </a:stretch>
              </p:blipFill>
              <p:spPr>
                <a:xfrm>
                  <a:off x="4098403" y="2124540"/>
                  <a:ext cx="32760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3">
              <p14:nvContentPartPr>
                <p14:cNvPr id="674" name="Ink 673">
                  <a:extLst>
                    <a:ext uri="{FF2B5EF4-FFF2-40B4-BE49-F238E27FC236}">
                      <a16:creationId xmlns:a16="http://schemas.microsoft.com/office/drawing/2014/main" id="{65C24CC2-EE2D-1ACD-4A21-D6CCA8435DD7}"/>
                    </a:ext>
                  </a:extLst>
                </p14:cNvPr>
                <p14:cNvContentPartPr/>
                <p14:nvPr/>
              </p14:nvContentPartPr>
              <p14:xfrm>
                <a:off x="3835603" y="2431260"/>
                <a:ext cx="889200" cy="87480"/>
              </p14:xfrm>
            </p:contentPart>
          </mc:Choice>
          <mc:Fallback>
            <p:pic>
              <p:nvPicPr>
                <p:cNvPr id="674" name="Ink 673">
                  <a:extLst>
                    <a:ext uri="{FF2B5EF4-FFF2-40B4-BE49-F238E27FC236}">
                      <a16:creationId xmlns:a16="http://schemas.microsoft.com/office/drawing/2014/main" id="{65C24CC2-EE2D-1ACD-4A21-D6CCA8435DD7}"/>
                    </a:ext>
                  </a:extLst>
                </p:cNvPr>
                <p:cNvPicPr/>
                <p:nvPr/>
              </p:nvPicPr>
              <p:blipFill>
                <a:blip r:embed="rId704"/>
                <a:stretch>
                  <a:fillRect/>
                </a:stretch>
              </p:blipFill>
              <p:spPr>
                <a:xfrm>
                  <a:off x="3772963" y="2053260"/>
                  <a:ext cx="101484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5">
              <p14:nvContentPartPr>
                <p14:cNvPr id="675" name="Ink 674">
                  <a:extLst>
                    <a:ext uri="{FF2B5EF4-FFF2-40B4-BE49-F238E27FC236}">
                      <a16:creationId xmlns:a16="http://schemas.microsoft.com/office/drawing/2014/main" id="{E9ECCDF0-3FAC-C82C-36CC-CEC7CB4B924A}"/>
                    </a:ext>
                  </a:extLst>
                </p14:cNvPr>
                <p14:cNvContentPartPr/>
                <p14:nvPr/>
              </p14:nvContentPartPr>
              <p14:xfrm>
                <a:off x="4641283" y="2458620"/>
                <a:ext cx="1157760" cy="64800"/>
              </p14:xfrm>
            </p:contentPart>
          </mc:Choice>
          <mc:Fallback>
            <p:pic>
              <p:nvPicPr>
                <p:cNvPr id="675" name="Ink 674">
                  <a:extLst>
                    <a:ext uri="{FF2B5EF4-FFF2-40B4-BE49-F238E27FC236}">
                      <a16:creationId xmlns:a16="http://schemas.microsoft.com/office/drawing/2014/main" id="{E9ECCDF0-3FAC-C82C-36CC-CEC7CB4B924A}"/>
                    </a:ext>
                  </a:extLst>
                </p:cNvPr>
                <p:cNvPicPr/>
                <p:nvPr/>
              </p:nvPicPr>
              <p:blipFill>
                <a:blip r:embed="rId706"/>
                <a:stretch>
                  <a:fillRect/>
                </a:stretch>
              </p:blipFill>
              <p:spPr>
                <a:xfrm>
                  <a:off x="4578283" y="2080980"/>
                  <a:ext cx="1283400" cy="820440"/>
                </a:xfrm>
                <a:prstGeom prst="rect">
                  <a:avLst/>
                </a:prstGeom>
              </p:spPr>
            </p:pic>
          </mc:Fallback>
        </mc:AlternateContent>
      </p:grpSp>
    </p:spTree>
    <p:extLst>
      <p:ext uri="{BB962C8B-B14F-4D97-AF65-F5344CB8AC3E}">
        <p14:creationId xmlns:p14="http://schemas.microsoft.com/office/powerpoint/2010/main" val="6770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BB47-E8E8-AE6A-42C7-B1BB242299BB}"/>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9B11BF8E-9BF3-75FA-9088-C27E941E704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D082E39D-B267-93C4-C842-DCDED4DEC952}"/>
              </a:ext>
            </a:extLst>
          </p:cNvPr>
          <p:cNvSpPr txBox="1"/>
          <p:nvPr/>
        </p:nvSpPr>
        <p:spPr>
          <a:xfrm>
            <a:off x="477641" y="1175820"/>
            <a:ext cx="6604390"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Most of these Wolf-Rayet stars, like our Apep system, are in binary or higher order systems - systems where two or more stars orbit a common centre of mass. Each of these massive stars have their own wind, and so somewhere between the stars their winds collide which ‘shocks’ the wind, compressing it and mixing it together.</a:t>
            </a:r>
          </a:p>
        </p:txBody>
      </p:sp>
      <p:sp>
        <p:nvSpPr>
          <p:cNvPr id="5" name="TextBox 4">
            <a:extLst>
              <a:ext uri="{FF2B5EF4-FFF2-40B4-BE49-F238E27FC236}">
                <a16:creationId xmlns:a16="http://schemas.microsoft.com/office/drawing/2014/main" id="{78F04493-5706-F489-018E-F14DAC866C6B}"/>
              </a:ext>
            </a:extLst>
          </p:cNvPr>
          <p:cNvSpPr txBox="1"/>
          <p:nvPr/>
        </p:nvSpPr>
        <p:spPr>
          <a:xfrm>
            <a:off x="2936712" y="409112"/>
            <a:ext cx="1686249"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Double trouble?</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F71B635E-0799-4CF6-5A8F-FA8CE4F55E1F}"/>
                  </a:ext>
                </a:extLst>
              </p14:cNvPr>
              <p14:cNvContentPartPr/>
              <p14:nvPr/>
            </p14:nvContentPartPr>
            <p14:xfrm>
              <a:off x="2657150" y="225590"/>
              <a:ext cx="2160720" cy="785880"/>
            </p14:xfrm>
          </p:contentPart>
        </mc:Choice>
        <mc:Fallback xmlns="">
          <p:pic>
            <p:nvPicPr>
              <p:cNvPr id="25" name="Ink 24">
                <a:extLst>
                  <a:ext uri="{FF2B5EF4-FFF2-40B4-BE49-F238E27FC236}">
                    <a16:creationId xmlns:a16="http://schemas.microsoft.com/office/drawing/2014/main" id="{F71B635E-0799-4CF6-5A8F-FA8CE4F55E1F}"/>
                  </a:ext>
                </a:extLst>
              </p:cNvPr>
              <p:cNvPicPr/>
              <p:nvPr/>
            </p:nvPicPr>
            <p:blipFill>
              <a:blip r:embed="rId4"/>
              <a:stretch>
                <a:fillRect/>
              </a:stretch>
            </p:blipFill>
            <p:spPr>
              <a:xfrm>
                <a:off x="2639150" y="207590"/>
                <a:ext cx="2196360" cy="821520"/>
              </a:xfrm>
              <a:prstGeom prst="rect">
                <a:avLst/>
              </a:prstGeom>
            </p:spPr>
          </p:pic>
        </mc:Fallback>
      </mc:AlternateContent>
      <p:grpSp>
        <p:nvGrpSpPr>
          <p:cNvPr id="37" name="Group 36">
            <a:extLst>
              <a:ext uri="{FF2B5EF4-FFF2-40B4-BE49-F238E27FC236}">
                <a16:creationId xmlns:a16="http://schemas.microsoft.com/office/drawing/2014/main" id="{2028DCD6-07E1-CC70-5A71-C3BF32571DD8}"/>
              </a:ext>
            </a:extLst>
          </p:cNvPr>
          <p:cNvGrpSpPr/>
          <p:nvPr/>
        </p:nvGrpSpPr>
        <p:grpSpPr>
          <a:xfrm>
            <a:off x="5031710" y="292910"/>
            <a:ext cx="1756800" cy="534240"/>
            <a:chOff x="5031710" y="292910"/>
            <a:chExt cx="1756800" cy="534240"/>
          </a:xfrm>
        </p:grpSpPr>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39AFFE0-77E8-9C88-9ACA-D15670C6CEBC}"/>
                    </a:ext>
                  </a:extLst>
                </p14:cNvPr>
                <p14:cNvContentPartPr/>
                <p14:nvPr/>
              </p14:nvContentPartPr>
              <p14:xfrm>
                <a:off x="5830910" y="433310"/>
                <a:ext cx="693000" cy="19440"/>
              </p14:xfrm>
            </p:contentPart>
          </mc:Choice>
          <mc:Fallback xmlns="">
            <p:pic>
              <p:nvPicPr>
                <p:cNvPr id="29" name="Ink 28">
                  <a:extLst>
                    <a:ext uri="{FF2B5EF4-FFF2-40B4-BE49-F238E27FC236}">
                      <a16:creationId xmlns:a16="http://schemas.microsoft.com/office/drawing/2014/main" id="{239AFFE0-77E8-9C88-9ACA-D15670C6CEBC}"/>
                    </a:ext>
                  </a:extLst>
                </p:cNvPr>
                <p:cNvPicPr/>
                <p:nvPr/>
              </p:nvPicPr>
              <p:blipFill>
                <a:blip r:embed="rId6"/>
                <a:stretch>
                  <a:fillRect/>
                </a:stretch>
              </p:blipFill>
              <p:spPr>
                <a:xfrm>
                  <a:off x="5813270" y="415310"/>
                  <a:ext cx="728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27852456-CB32-F12A-5C7D-887A6A44EF2F}"/>
                    </a:ext>
                  </a:extLst>
                </p14:cNvPr>
                <p14:cNvContentPartPr/>
                <p14:nvPr/>
              </p14:nvContentPartPr>
              <p14:xfrm>
                <a:off x="5203070" y="292910"/>
                <a:ext cx="849960" cy="217440"/>
              </p14:xfrm>
            </p:contentPart>
          </mc:Choice>
          <mc:Fallback xmlns="">
            <p:pic>
              <p:nvPicPr>
                <p:cNvPr id="30" name="Ink 29">
                  <a:extLst>
                    <a:ext uri="{FF2B5EF4-FFF2-40B4-BE49-F238E27FC236}">
                      <a16:creationId xmlns:a16="http://schemas.microsoft.com/office/drawing/2014/main" id="{27852456-CB32-F12A-5C7D-887A6A44EF2F}"/>
                    </a:ext>
                  </a:extLst>
                </p:cNvPr>
                <p:cNvPicPr/>
                <p:nvPr/>
              </p:nvPicPr>
              <p:blipFill>
                <a:blip r:embed="rId8"/>
                <a:stretch>
                  <a:fillRect/>
                </a:stretch>
              </p:blipFill>
              <p:spPr>
                <a:xfrm>
                  <a:off x="5185070" y="274910"/>
                  <a:ext cx="885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BC8BE2EF-980D-5DB8-2C9C-D6E5717AEDAE}"/>
                    </a:ext>
                  </a:extLst>
                </p14:cNvPr>
                <p14:cNvContentPartPr/>
                <p14:nvPr/>
              </p14:nvContentPartPr>
              <p14:xfrm>
                <a:off x="5039270" y="593870"/>
                <a:ext cx="789120" cy="100800"/>
              </p14:xfrm>
            </p:contentPart>
          </mc:Choice>
          <mc:Fallback xmlns="">
            <p:pic>
              <p:nvPicPr>
                <p:cNvPr id="32" name="Ink 31">
                  <a:extLst>
                    <a:ext uri="{FF2B5EF4-FFF2-40B4-BE49-F238E27FC236}">
                      <a16:creationId xmlns:a16="http://schemas.microsoft.com/office/drawing/2014/main" id="{BC8BE2EF-980D-5DB8-2C9C-D6E5717AEDAE}"/>
                    </a:ext>
                  </a:extLst>
                </p:cNvPr>
                <p:cNvPicPr/>
                <p:nvPr/>
              </p:nvPicPr>
              <p:blipFill>
                <a:blip r:embed="rId10"/>
                <a:stretch>
                  <a:fillRect/>
                </a:stretch>
              </p:blipFill>
              <p:spPr>
                <a:xfrm>
                  <a:off x="5021630" y="576230"/>
                  <a:ext cx="824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F11A7066-7999-41BF-6CD4-98B195BEE2EB}"/>
                    </a:ext>
                  </a:extLst>
                </p14:cNvPr>
                <p14:cNvContentPartPr/>
                <p14:nvPr/>
              </p14:nvContentPartPr>
              <p14:xfrm>
                <a:off x="5890310" y="588830"/>
                <a:ext cx="4680" cy="9720"/>
              </p14:xfrm>
            </p:contentPart>
          </mc:Choice>
          <mc:Fallback xmlns="">
            <p:pic>
              <p:nvPicPr>
                <p:cNvPr id="33" name="Ink 32">
                  <a:extLst>
                    <a:ext uri="{FF2B5EF4-FFF2-40B4-BE49-F238E27FC236}">
                      <a16:creationId xmlns:a16="http://schemas.microsoft.com/office/drawing/2014/main" id="{F11A7066-7999-41BF-6CD4-98B195BEE2EB}"/>
                    </a:ext>
                  </a:extLst>
                </p:cNvPr>
                <p:cNvPicPr/>
                <p:nvPr/>
              </p:nvPicPr>
              <p:blipFill>
                <a:blip r:embed="rId12"/>
                <a:stretch>
                  <a:fillRect/>
                </a:stretch>
              </p:blipFill>
              <p:spPr>
                <a:xfrm>
                  <a:off x="5872310" y="570830"/>
                  <a:ext cx="40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1A007D96-B555-F467-2B67-EAE39173729B}"/>
                    </a:ext>
                  </a:extLst>
                </p14:cNvPr>
                <p14:cNvContentPartPr/>
                <p14:nvPr/>
              </p14:nvContentPartPr>
              <p14:xfrm>
                <a:off x="6313670" y="569750"/>
                <a:ext cx="474840" cy="71280"/>
              </p14:xfrm>
            </p:contentPart>
          </mc:Choice>
          <mc:Fallback xmlns="">
            <p:pic>
              <p:nvPicPr>
                <p:cNvPr id="34" name="Ink 33">
                  <a:extLst>
                    <a:ext uri="{FF2B5EF4-FFF2-40B4-BE49-F238E27FC236}">
                      <a16:creationId xmlns:a16="http://schemas.microsoft.com/office/drawing/2014/main" id="{1A007D96-B555-F467-2B67-EAE39173729B}"/>
                    </a:ext>
                  </a:extLst>
                </p:cNvPr>
                <p:cNvPicPr/>
                <p:nvPr/>
              </p:nvPicPr>
              <p:blipFill>
                <a:blip r:embed="rId14"/>
                <a:stretch>
                  <a:fillRect/>
                </a:stretch>
              </p:blipFill>
              <p:spPr>
                <a:xfrm>
                  <a:off x="6296030" y="551750"/>
                  <a:ext cx="510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B54E27A2-A4E9-891A-EF51-652B73ED4256}"/>
                    </a:ext>
                  </a:extLst>
                </p14:cNvPr>
                <p14:cNvContentPartPr/>
                <p14:nvPr/>
              </p14:nvContentPartPr>
              <p14:xfrm>
                <a:off x="5031710" y="785390"/>
                <a:ext cx="369000" cy="41760"/>
              </p14:xfrm>
            </p:contentPart>
          </mc:Choice>
          <mc:Fallback xmlns="">
            <p:pic>
              <p:nvPicPr>
                <p:cNvPr id="36" name="Ink 35">
                  <a:extLst>
                    <a:ext uri="{FF2B5EF4-FFF2-40B4-BE49-F238E27FC236}">
                      <a16:creationId xmlns:a16="http://schemas.microsoft.com/office/drawing/2014/main" id="{B54E27A2-A4E9-891A-EF51-652B73ED4256}"/>
                    </a:ext>
                  </a:extLst>
                </p:cNvPr>
                <p:cNvPicPr/>
                <p:nvPr/>
              </p:nvPicPr>
              <p:blipFill>
                <a:blip r:embed="rId16"/>
                <a:stretch>
                  <a:fillRect/>
                </a:stretch>
              </p:blipFill>
              <p:spPr>
                <a:xfrm>
                  <a:off x="5014070" y="767390"/>
                  <a:ext cx="404640" cy="77400"/>
                </a:xfrm>
                <a:prstGeom prst="rect">
                  <a:avLst/>
                </a:prstGeom>
              </p:spPr>
            </p:pic>
          </mc:Fallback>
        </mc:AlternateContent>
      </p:grpSp>
      <p:grpSp>
        <p:nvGrpSpPr>
          <p:cNvPr id="45" name="Group 44">
            <a:extLst>
              <a:ext uri="{FF2B5EF4-FFF2-40B4-BE49-F238E27FC236}">
                <a16:creationId xmlns:a16="http://schemas.microsoft.com/office/drawing/2014/main" id="{EE7E4507-BE07-6F55-E06B-AB2CC7FBEEDE}"/>
              </a:ext>
            </a:extLst>
          </p:cNvPr>
          <p:cNvGrpSpPr/>
          <p:nvPr/>
        </p:nvGrpSpPr>
        <p:grpSpPr>
          <a:xfrm>
            <a:off x="316790" y="179510"/>
            <a:ext cx="2250720" cy="543960"/>
            <a:chOff x="316790" y="179510"/>
            <a:chExt cx="2250720" cy="543960"/>
          </a:xfrm>
        </p:grpSpPr>
        <mc:AlternateContent xmlns:mc="http://schemas.openxmlformats.org/markup-compatibility/2006" xmlns:p14="http://schemas.microsoft.com/office/powerpoint/2010/main">
          <mc:Choice Requires="p14">
            <p:contentPart p14:bwMode="auto" r:id="rId17">
              <p14:nvContentPartPr>
                <p14:cNvPr id="41" name="Ink 40">
                  <a:extLst>
                    <a:ext uri="{FF2B5EF4-FFF2-40B4-BE49-F238E27FC236}">
                      <a16:creationId xmlns:a16="http://schemas.microsoft.com/office/drawing/2014/main" id="{A10C204B-1204-9909-A492-15BB5F130E4B}"/>
                    </a:ext>
                  </a:extLst>
                </p14:cNvPr>
                <p14:cNvContentPartPr/>
                <p14:nvPr/>
              </p14:nvContentPartPr>
              <p14:xfrm>
                <a:off x="948950" y="179510"/>
                <a:ext cx="1618560" cy="257040"/>
              </p14:xfrm>
            </p:contentPart>
          </mc:Choice>
          <mc:Fallback xmlns="">
            <p:pic>
              <p:nvPicPr>
                <p:cNvPr id="41" name="Ink 40">
                  <a:extLst>
                    <a:ext uri="{FF2B5EF4-FFF2-40B4-BE49-F238E27FC236}">
                      <a16:creationId xmlns:a16="http://schemas.microsoft.com/office/drawing/2014/main" id="{A10C204B-1204-9909-A492-15BB5F130E4B}"/>
                    </a:ext>
                  </a:extLst>
                </p:cNvPr>
                <p:cNvPicPr/>
                <p:nvPr/>
              </p:nvPicPr>
              <p:blipFill>
                <a:blip r:embed="rId18"/>
                <a:stretch>
                  <a:fillRect/>
                </a:stretch>
              </p:blipFill>
              <p:spPr>
                <a:xfrm>
                  <a:off x="931310" y="161870"/>
                  <a:ext cx="1654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CC204F71-6AB4-8703-A3E4-849429541B7A}"/>
                    </a:ext>
                  </a:extLst>
                </p14:cNvPr>
                <p14:cNvContentPartPr/>
                <p14:nvPr/>
              </p14:nvContentPartPr>
              <p14:xfrm>
                <a:off x="316790" y="580550"/>
                <a:ext cx="502920" cy="131760"/>
              </p14:xfrm>
            </p:contentPart>
          </mc:Choice>
          <mc:Fallback xmlns="">
            <p:pic>
              <p:nvPicPr>
                <p:cNvPr id="42" name="Ink 41">
                  <a:extLst>
                    <a:ext uri="{FF2B5EF4-FFF2-40B4-BE49-F238E27FC236}">
                      <a16:creationId xmlns:a16="http://schemas.microsoft.com/office/drawing/2014/main" id="{CC204F71-6AB4-8703-A3E4-849429541B7A}"/>
                    </a:ext>
                  </a:extLst>
                </p:cNvPr>
                <p:cNvPicPr/>
                <p:nvPr/>
              </p:nvPicPr>
              <p:blipFill>
                <a:blip r:embed="rId20"/>
                <a:stretch>
                  <a:fillRect/>
                </a:stretch>
              </p:blipFill>
              <p:spPr>
                <a:xfrm>
                  <a:off x="299150" y="562910"/>
                  <a:ext cx="538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2F15CF73-35D9-9F95-D88E-0CB6FFB9AF41}"/>
                    </a:ext>
                  </a:extLst>
                </p14:cNvPr>
                <p14:cNvContentPartPr/>
                <p14:nvPr/>
              </p14:nvContentPartPr>
              <p14:xfrm>
                <a:off x="1227590" y="649670"/>
                <a:ext cx="705240" cy="73800"/>
              </p14:xfrm>
            </p:contentPart>
          </mc:Choice>
          <mc:Fallback xmlns="">
            <p:pic>
              <p:nvPicPr>
                <p:cNvPr id="43" name="Ink 42">
                  <a:extLst>
                    <a:ext uri="{FF2B5EF4-FFF2-40B4-BE49-F238E27FC236}">
                      <a16:creationId xmlns:a16="http://schemas.microsoft.com/office/drawing/2014/main" id="{2F15CF73-35D9-9F95-D88E-0CB6FFB9AF41}"/>
                    </a:ext>
                  </a:extLst>
                </p:cNvPr>
                <p:cNvPicPr/>
                <p:nvPr/>
              </p:nvPicPr>
              <p:blipFill>
                <a:blip r:embed="rId22"/>
                <a:stretch>
                  <a:fillRect/>
                </a:stretch>
              </p:blipFill>
              <p:spPr>
                <a:xfrm>
                  <a:off x="1209950" y="631670"/>
                  <a:ext cx="740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8F9626E5-0D6D-0F1A-3996-F946BD4C6A55}"/>
                    </a:ext>
                  </a:extLst>
                </p14:cNvPr>
                <p14:cNvContentPartPr/>
                <p14:nvPr/>
              </p14:nvContentPartPr>
              <p14:xfrm>
                <a:off x="1837790" y="576950"/>
                <a:ext cx="449280" cy="138960"/>
              </p14:xfrm>
            </p:contentPart>
          </mc:Choice>
          <mc:Fallback xmlns="">
            <p:pic>
              <p:nvPicPr>
                <p:cNvPr id="44" name="Ink 43">
                  <a:extLst>
                    <a:ext uri="{FF2B5EF4-FFF2-40B4-BE49-F238E27FC236}">
                      <a16:creationId xmlns:a16="http://schemas.microsoft.com/office/drawing/2014/main" id="{8F9626E5-0D6D-0F1A-3996-F946BD4C6A55}"/>
                    </a:ext>
                  </a:extLst>
                </p:cNvPr>
                <p:cNvPicPr/>
                <p:nvPr/>
              </p:nvPicPr>
              <p:blipFill>
                <a:blip r:embed="rId24"/>
                <a:stretch>
                  <a:fillRect/>
                </a:stretch>
              </p:blipFill>
              <p:spPr>
                <a:xfrm>
                  <a:off x="1819790" y="558950"/>
                  <a:ext cx="48492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4980E4B-9995-9C6C-37EA-1A24B529D9C1}"/>
                  </a:ext>
                </a:extLst>
              </p14:cNvPr>
              <p14:cNvContentPartPr/>
              <p14:nvPr/>
            </p14:nvContentPartPr>
            <p14:xfrm>
              <a:off x="2531510" y="217670"/>
              <a:ext cx="224640" cy="23040"/>
            </p14:xfrm>
          </p:contentPart>
        </mc:Choice>
        <mc:Fallback xmlns="">
          <p:pic>
            <p:nvPicPr>
              <p:cNvPr id="46" name="Ink 45">
                <a:extLst>
                  <a:ext uri="{FF2B5EF4-FFF2-40B4-BE49-F238E27FC236}">
                    <a16:creationId xmlns:a16="http://schemas.microsoft.com/office/drawing/2014/main" id="{D4980E4B-9995-9C6C-37EA-1A24B529D9C1}"/>
                  </a:ext>
                </a:extLst>
              </p:cNvPr>
              <p:cNvPicPr/>
              <p:nvPr/>
            </p:nvPicPr>
            <p:blipFill>
              <a:blip r:embed="rId26"/>
              <a:stretch>
                <a:fillRect/>
              </a:stretch>
            </p:blipFill>
            <p:spPr>
              <a:xfrm>
                <a:off x="2513870" y="199670"/>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CCF8DDFF-1A4A-18BA-2807-1CBCCA3B1871}"/>
                  </a:ext>
                </a:extLst>
              </p14:cNvPr>
              <p14:cNvContentPartPr/>
              <p14:nvPr/>
            </p14:nvContentPartPr>
            <p14:xfrm>
              <a:off x="6841790" y="666590"/>
              <a:ext cx="293040" cy="33120"/>
            </p14:xfrm>
          </p:contentPart>
        </mc:Choice>
        <mc:Fallback xmlns="">
          <p:pic>
            <p:nvPicPr>
              <p:cNvPr id="47" name="Ink 46">
                <a:extLst>
                  <a:ext uri="{FF2B5EF4-FFF2-40B4-BE49-F238E27FC236}">
                    <a16:creationId xmlns:a16="http://schemas.microsoft.com/office/drawing/2014/main" id="{CCF8DDFF-1A4A-18BA-2807-1CBCCA3B1871}"/>
                  </a:ext>
                </a:extLst>
              </p:cNvPr>
              <p:cNvPicPr/>
              <p:nvPr/>
            </p:nvPicPr>
            <p:blipFill>
              <a:blip r:embed="rId28"/>
              <a:stretch>
                <a:fillRect/>
              </a:stretch>
            </p:blipFill>
            <p:spPr>
              <a:xfrm>
                <a:off x="6823790" y="648950"/>
                <a:ext cx="32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4C9CAD69-8DFF-646C-66A3-71441E7FC117}"/>
                  </a:ext>
                </a:extLst>
              </p14:cNvPr>
              <p14:cNvContentPartPr/>
              <p14:nvPr/>
            </p14:nvContentPartPr>
            <p14:xfrm>
              <a:off x="1623230" y="3427940"/>
              <a:ext cx="533880" cy="482760"/>
            </p14:xfrm>
          </p:contentPart>
        </mc:Choice>
        <mc:Fallback xmlns="">
          <p:pic>
            <p:nvPicPr>
              <p:cNvPr id="48" name="Ink 47">
                <a:extLst>
                  <a:ext uri="{FF2B5EF4-FFF2-40B4-BE49-F238E27FC236}">
                    <a16:creationId xmlns:a16="http://schemas.microsoft.com/office/drawing/2014/main" id="{4C9CAD69-8DFF-646C-66A3-71441E7FC117}"/>
                  </a:ext>
                </a:extLst>
              </p:cNvPr>
              <p:cNvPicPr/>
              <p:nvPr/>
            </p:nvPicPr>
            <p:blipFill>
              <a:blip r:embed="rId30"/>
              <a:stretch>
                <a:fillRect/>
              </a:stretch>
            </p:blipFill>
            <p:spPr>
              <a:xfrm>
                <a:off x="1560230" y="3365300"/>
                <a:ext cx="65952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8C2DF575-CE5A-F113-C64B-6D256B16DAD8}"/>
                  </a:ext>
                </a:extLst>
              </p14:cNvPr>
              <p14:cNvContentPartPr/>
              <p14:nvPr/>
            </p14:nvContentPartPr>
            <p14:xfrm>
              <a:off x="5002190" y="5175380"/>
              <a:ext cx="578160" cy="556200"/>
            </p14:xfrm>
          </p:contentPart>
        </mc:Choice>
        <mc:Fallback xmlns="">
          <p:pic>
            <p:nvPicPr>
              <p:cNvPr id="49" name="Ink 48">
                <a:extLst>
                  <a:ext uri="{FF2B5EF4-FFF2-40B4-BE49-F238E27FC236}">
                    <a16:creationId xmlns:a16="http://schemas.microsoft.com/office/drawing/2014/main" id="{8C2DF575-CE5A-F113-C64B-6D256B16DAD8}"/>
                  </a:ext>
                </a:extLst>
              </p:cNvPr>
              <p:cNvPicPr/>
              <p:nvPr/>
            </p:nvPicPr>
            <p:blipFill>
              <a:blip r:embed="rId32"/>
              <a:stretch>
                <a:fillRect/>
              </a:stretch>
            </p:blipFill>
            <p:spPr>
              <a:xfrm>
                <a:off x="4939190" y="5112380"/>
                <a:ext cx="703800" cy="681840"/>
              </a:xfrm>
              <a:prstGeom prst="rect">
                <a:avLst/>
              </a:prstGeom>
            </p:spPr>
          </p:pic>
        </mc:Fallback>
      </mc:AlternateContent>
      <p:grpSp>
        <p:nvGrpSpPr>
          <p:cNvPr id="99" name="Group 98">
            <a:extLst>
              <a:ext uri="{FF2B5EF4-FFF2-40B4-BE49-F238E27FC236}">
                <a16:creationId xmlns:a16="http://schemas.microsoft.com/office/drawing/2014/main" id="{2290EA1D-3CD5-7E3A-EDE1-3490E1801577}"/>
              </a:ext>
            </a:extLst>
          </p:cNvPr>
          <p:cNvGrpSpPr/>
          <p:nvPr/>
        </p:nvGrpSpPr>
        <p:grpSpPr>
          <a:xfrm>
            <a:off x="1601210" y="3437367"/>
            <a:ext cx="639000" cy="527760"/>
            <a:chOff x="1601210" y="3437367"/>
            <a:chExt cx="639000" cy="527760"/>
          </a:xfrm>
        </p:grpSpPr>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66" name="Ink 65">
                  <a:extLst>
                    <a:ext uri="{FF2B5EF4-FFF2-40B4-BE49-F238E27FC236}">
                      <a16:creationId xmlns:a16="http://schemas.microsoft.com/office/drawing/2014/main" id="{C3F965EA-0569-1DC7-8E08-67B3D45F3225}"/>
                    </a:ext>
                  </a:extLst>
                </p14:cNvPr>
                <p14:cNvContentPartPr/>
                <p14:nvPr/>
              </p14:nvContentPartPr>
              <p14:xfrm>
                <a:off x="1601210" y="3745167"/>
                <a:ext cx="88920" cy="100080"/>
              </p14:xfrm>
            </p:contentPart>
          </mc:Choice>
          <mc:Fallback xmlns="">
            <p:pic>
              <p:nvPicPr>
                <p:cNvPr id="66" name="Ink 65">
                  <a:extLst>
                    <a:ext uri="{FF2B5EF4-FFF2-40B4-BE49-F238E27FC236}">
                      <a16:creationId xmlns:a16="http://schemas.microsoft.com/office/drawing/2014/main" id="{C3F965EA-0569-1DC7-8E08-67B3D45F3225}"/>
                    </a:ext>
                  </a:extLst>
                </p:cNvPr>
                <p:cNvPicPr/>
                <p:nvPr/>
              </p:nvPicPr>
              <p:blipFill>
                <a:blip r:embed="rId34"/>
                <a:stretch>
                  <a:fillRect/>
                </a:stretch>
              </p:blipFill>
              <p:spPr>
                <a:xfrm>
                  <a:off x="1538210" y="3367527"/>
                  <a:ext cx="21456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67" name="Ink 66">
                  <a:extLst>
                    <a:ext uri="{FF2B5EF4-FFF2-40B4-BE49-F238E27FC236}">
                      <a16:creationId xmlns:a16="http://schemas.microsoft.com/office/drawing/2014/main" id="{4EFA813F-42FB-0A88-9061-720046DB2DCD}"/>
                    </a:ext>
                  </a:extLst>
                </p14:cNvPr>
                <p14:cNvContentPartPr/>
                <p14:nvPr/>
              </p14:nvContentPartPr>
              <p14:xfrm>
                <a:off x="1630730" y="3755247"/>
                <a:ext cx="168840" cy="133920"/>
              </p14:xfrm>
            </p:contentPart>
          </mc:Choice>
          <mc:Fallback xmlns="">
            <p:pic>
              <p:nvPicPr>
                <p:cNvPr id="67" name="Ink 66">
                  <a:extLst>
                    <a:ext uri="{FF2B5EF4-FFF2-40B4-BE49-F238E27FC236}">
                      <a16:creationId xmlns:a16="http://schemas.microsoft.com/office/drawing/2014/main" id="{4EFA813F-42FB-0A88-9061-720046DB2DCD}"/>
                    </a:ext>
                  </a:extLst>
                </p:cNvPr>
                <p:cNvPicPr/>
                <p:nvPr/>
              </p:nvPicPr>
              <p:blipFill>
                <a:blip r:embed="rId36"/>
                <a:stretch>
                  <a:fillRect/>
                </a:stretch>
              </p:blipFill>
              <p:spPr>
                <a:xfrm>
                  <a:off x="1568090" y="3377247"/>
                  <a:ext cx="294480" cy="88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68" name="Ink 67">
                  <a:extLst>
                    <a:ext uri="{FF2B5EF4-FFF2-40B4-BE49-F238E27FC236}">
                      <a16:creationId xmlns:a16="http://schemas.microsoft.com/office/drawing/2014/main" id="{8C1F8D88-EEA6-F192-F098-5B5A793D57CD}"/>
                    </a:ext>
                  </a:extLst>
                </p14:cNvPr>
                <p14:cNvContentPartPr/>
                <p14:nvPr/>
              </p14:nvContentPartPr>
              <p14:xfrm>
                <a:off x="1701650" y="3848847"/>
                <a:ext cx="158760" cy="65520"/>
              </p14:xfrm>
            </p:contentPart>
          </mc:Choice>
          <mc:Fallback xmlns="">
            <p:pic>
              <p:nvPicPr>
                <p:cNvPr id="68" name="Ink 67">
                  <a:extLst>
                    <a:ext uri="{FF2B5EF4-FFF2-40B4-BE49-F238E27FC236}">
                      <a16:creationId xmlns:a16="http://schemas.microsoft.com/office/drawing/2014/main" id="{8C1F8D88-EEA6-F192-F098-5B5A793D57CD}"/>
                    </a:ext>
                  </a:extLst>
                </p:cNvPr>
                <p:cNvPicPr/>
                <p:nvPr/>
              </p:nvPicPr>
              <p:blipFill>
                <a:blip r:embed="rId38"/>
                <a:stretch>
                  <a:fillRect/>
                </a:stretch>
              </p:blipFill>
              <p:spPr>
                <a:xfrm>
                  <a:off x="1639010" y="3471207"/>
                  <a:ext cx="284400" cy="82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9" name="Ink 68">
                  <a:extLst>
                    <a:ext uri="{FF2B5EF4-FFF2-40B4-BE49-F238E27FC236}">
                      <a16:creationId xmlns:a16="http://schemas.microsoft.com/office/drawing/2014/main" id="{64FAC19F-5721-D4ED-79A9-D6AF4B8FB362}"/>
                    </a:ext>
                  </a:extLst>
                </p14:cNvPr>
                <p14:cNvContentPartPr/>
                <p14:nvPr/>
              </p14:nvContentPartPr>
              <p14:xfrm>
                <a:off x="2111690" y="3467967"/>
                <a:ext cx="110520" cy="155160"/>
              </p14:xfrm>
            </p:contentPart>
          </mc:Choice>
          <mc:Fallback xmlns="">
            <p:pic>
              <p:nvPicPr>
                <p:cNvPr id="69" name="Ink 68">
                  <a:extLst>
                    <a:ext uri="{FF2B5EF4-FFF2-40B4-BE49-F238E27FC236}">
                      <a16:creationId xmlns:a16="http://schemas.microsoft.com/office/drawing/2014/main" id="{64FAC19F-5721-D4ED-79A9-D6AF4B8FB362}"/>
                    </a:ext>
                  </a:extLst>
                </p:cNvPr>
                <p:cNvPicPr/>
                <p:nvPr/>
              </p:nvPicPr>
              <p:blipFill>
                <a:blip r:embed="rId40"/>
                <a:stretch>
                  <a:fillRect/>
                </a:stretch>
              </p:blipFill>
              <p:spPr>
                <a:xfrm>
                  <a:off x="2049050" y="3089967"/>
                  <a:ext cx="23616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70" name="Ink 69">
                  <a:extLst>
                    <a:ext uri="{FF2B5EF4-FFF2-40B4-BE49-F238E27FC236}">
                      <a16:creationId xmlns:a16="http://schemas.microsoft.com/office/drawing/2014/main" id="{A44B0DDA-BB64-7A28-8FAD-73A342C0970B}"/>
                    </a:ext>
                  </a:extLst>
                </p14:cNvPr>
                <p14:cNvContentPartPr/>
                <p14:nvPr/>
              </p14:nvContentPartPr>
              <p14:xfrm>
                <a:off x="2138690" y="3469767"/>
                <a:ext cx="61200" cy="167040"/>
              </p14:xfrm>
            </p:contentPart>
          </mc:Choice>
          <mc:Fallback xmlns="">
            <p:pic>
              <p:nvPicPr>
                <p:cNvPr id="70" name="Ink 69">
                  <a:extLst>
                    <a:ext uri="{FF2B5EF4-FFF2-40B4-BE49-F238E27FC236}">
                      <a16:creationId xmlns:a16="http://schemas.microsoft.com/office/drawing/2014/main" id="{A44B0DDA-BB64-7A28-8FAD-73A342C0970B}"/>
                    </a:ext>
                  </a:extLst>
                </p:cNvPr>
                <p:cNvPicPr/>
                <p:nvPr/>
              </p:nvPicPr>
              <p:blipFill>
                <a:blip r:embed="rId42"/>
                <a:stretch>
                  <a:fillRect/>
                </a:stretch>
              </p:blipFill>
              <p:spPr>
                <a:xfrm>
                  <a:off x="2076050" y="3091767"/>
                  <a:ext cx="186840" cy="9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71" name="Ink 70">
                  <a:extLst>
                    <a:ext uri="{FF2B5EF4-FFF2-40B4-BE49-F238E27FC236}">
                      <a16:creationId xmlns:a16="http://schemas.microsoft.com/office/drawing/2014/main" id="{47B1DFCC-FA7B-816B-D783-0F537A4BA60F}"/>
                    </a:ext>
                  </a:extLst>
                </p14:cNvPr>
                <p14:cNvContentPartPr/>
                <p14:nvPr/>
              </p14:nvContentPartPr>
              <p14:xfrm>
                <a:off x="2171810" y="3548247"/>
                <a:ext cx="25200" cy="187560"/>
              </p14:xfrm>
            </p:contentPart>
          </mc:Choice>
          <mc:Fallback xmlns="">
            <p:pic>
              <p:nvPicPr>
                <p:cNvPr id="71" name="Ink 70">
                  <a:extLst>
                    <a:ext uri="{FF2B5EF4-FFF2-40B4-BE49-F238E27FC236}">
                      <a16:creationId xmlns:a16="http://schemas.microsoft.com/office/drawing/2014/main" id="{47B1DFCC-FA7B-816B-D783-0F537A4BA60F}"/>
                    </a:ext>
                  </a:extLst>
                </p:cNvPr>
                <p:cNvPicPr/>
                <p:nvPr/>
              </p:nvPicPr>
              <p:blipFill>
                <a:blip r:embed="rId44"/>
                <a:stretch>
                  <a:fillRect/>
                </a:stretch>
              </p:blipFill>
              <p:spPr>
                <a:xfrm>
                  <a:off x="2109170" y="3170247"/>
                  <a:ext cx="15084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72" name="Ink 71">
                  <a:extLst>
                    <a:ext uri="{FF2B5EF4-FFF2-40B4-BE49-F238E27FC236}">
                      <a16:creationId xmlns:a16="http://schemas.microsoft.com/office/drawing/2014/main" id="{DFC5BACC-10A9-DF15-FFBA-6795EB6A2A19}"/>
                    </a:ext>
                  </a:extLst>
                </p14:cNvPr>
                <p14:cNvContentPartPr/>
                <p14:nvPr/>
              </p14:nvContentPartPr>
              <p14:xfrm>
                <a:off x="2165690" y="3594327"/>
                <a:ext cx="39960" cy="217440"/>
              </p14:xfrm>
            </p:contentPart>
          </mc:Choice>
          <mc:Fallback xmlns="">
            <p:pic>
              <p:nvPicPr>
                <p:cNvPr id="72" name="Ink 71">
                  <a:extLst>
                    <a:ext uri="{FF2B5EF4-FFF2-40B4-BE49-F238E27FC236}">
                      <a16:creationId xmlns:a16="http://schemas.microsoft.com/office/drawing/2014/main" id="{DFC5BACC-10A9-DF15-FFBA-6795EB6A2A19}"/>
                    </a:ext>
                  </a:extLst>
                </p:cNvPr>
                <p:cNvPicPr/>
                <p:nvPr/>
              </p:nvPicPr>
              <p:blipFill>
                <a:blip r:embed="rId46"/>
                <a:stretch>
                  <a:fillRect/>
                </a:stretch>
              </p:blipFill>
              <p:spPr>
                <a:xfrm>
                  <a:off x="2102690" y="3216327"/>
                  <a:ext cx="165600" cy="97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73" name="Ink 72">
                  <a:extLst>
                    <a:ext uri="{FF2B5EF4-FFF2-40B4-BE49-F238E27FC236}">
                      <a16:creationId xmlns:a16="http://schemas.microsoft.com/office/drawing/2014/main" id="{ED273DB6-7443-01DA-5834-34EC3576627B}"/>
                    </a:ext>
                  </a:extLst>
                </p14:cNvPr>
                <p14:cNvContentPartPr/>
                <p14:nvPr/>
              </p14:nvContentPartPr>
              <p14:xfrm>
                <a:off x="2173610" y="3571287"/>
                <a:ext cx="41760" cy="201240"/>
              </p14:xfrm>
            </p:contentPart>
          </mc:Choice>
          <mc:Fallback xmlns="">
            <p:pic>
              <p:nvPicPr>
                <p:cNvPr id="73" name="Ink 72">
                  <a:extLst>
                    <a:ext uri="{FF2B5EF4-FFF2-40B4-BE49-F238E27FC236}">
                      <a16:creationId xmlns:a16="http://schemas.microsoft.com/office/drawing/2014/main" id="{ED273DB6-7443-01DA-5834-34EC3576627B}"/>
                    </a:ext>
                  </a:extLst>
                </p:cNvPr>
                <p:cNvPicPr/>
                <p:nvPr/>
              </p:nvPicPr>
              <p:blipFill>
                <a:blip r:embed="rId48"/>
                <a:stretch>
                  <a:fillRect/>
                </a:stretch>
              </p:blipFill>
              <p:spPr>
                <a:xfrm>
                  <a:off x="2110610" y="3193287"/>
                  <a:ext cx="1674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74" name="Ink 73">
                  <a:extLst>
                    <a:ext uri="{FF2B5EF4-FFF2-40B4-BE49-F238E27FC236}">
                      <a16:creationId xmlns:a16="http://schemas.microsoft.com/office/drawing/2014/main" id="{6C22A306-F0C5-60CB-0415-0E98965D222D}"/>
                    </a:ext>
                  </a:extLst>
                </p14:cNvPr>
                <p14:cNvContentPartPr/>
                <p14:nvPr/>
              </p14:nvContentPartPr>
              <p14:xfrm>
                <a:off x="2187290" y="3553647"/>
                <a:ext cx="33840" cy="216360"/>
              </p14:xfrm>
            </p:contentPart>
          </mc:Choice>
          <mc:Fallback xmlns="">
            <p:pic>
              <p:nvPicPr>
                <p:cNvPr id="74" name="Ink 73">
                  <a:extLst>
                    <a:ext uri="{FF2B5EF4-FFF2-40B4-BE49-F238E27FC236}">
                      <a16:creationId xmlns:a16="http://schemas.microsoft.com/office/drawing/2014/main" id="{6C22A306-F0C5-60CB-0415-0E98965D222D}"/>
                    </a:ext>
                  </a:extLst>
                </p:cNvPr>
                <p:cNvPicPr/>
                <p:nvPr/>
              </p:nvPicPr>
              <p:blipFill>
                <a:blip r:embed="rId50"/>
                <a:stretch>
                  <a:fillRect/>
                </a:stretch>
              </p:blipFill>
              <p:spPr>
                <a:xfrm>
                  <a:off x="2124650" y="3176007"/>
                  <a:ext cx="159480" cy="9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77" name="Ink 76">
                  <a:extLst>
                    <a:ext uri="{FF2B5EF4-FFF2-40B4-BE49-F238E27FC236}">
                      <a16:creationId xmlns:a16="http://schemas.microsoft.com/office/drawing/2014/main" id="{04824E0D-078C-7D5E-0409-0F387DB72433}"/>
                    </a:ext>
                  </a:extLst>
                </p14:cNvPr>
                <p14:cNvContentPartPr/>
                <p14:nvPr/>
              </p14:nvContentPartPr>
              <p14:xfrm>
                <a:off x="1760330" y="3874407"/>
                <a:ext cx="193680" cy="73800"/>
              </p14:xfrm>
            </p:contentPart>
          </mc:Choice>
          <mc:Fallback xmlns="">
            <p:pic>
              <p:nvPicPr>
                <p:cNvPr id="77" name="Ink 76">
                  <a:extLst>
                    <a:ext uri="{FF2B5EF4-FFF2-40B4-BE49-F238E27FC236}">
                      <a16:creationId xmlns:a16="http://schemas.microsoft.com/office/drawing/2014/main" id="{04824E0D-078C-7D5E-0409-0F387DB72433}"/>
                    </a:ext>
                  </a:extLst>
                </p:cNvPr>
                <p:cNvPicPr/>
                <p:nvPr/>
              </p:nvPicPr>
              <p:blipFill>
                <a:blip r:embed="rId52"/>
                <a:stretch>
                  <a:fillRect/>
                </a:stretch>
              </p:blipFill>
              <p:spPr>
                <a:xfrm>
                  <a:off x="1697690" y="3496407"/>
                  <a:ext cx="31932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78" name="Ink 77">
                  <a:extLst>
                    <a:ext uri="{FF2B5EF4-FFF2-40B4-BE49-F238E27FC236}">
                      <a16:creationId xmlns:a16="http://schemas.microsoft.com/office/drawing/2014/main" id="{E37E4A72-877F-75B5-5A7A-8CF304718AFA}"/>
                    </a:ext>
                  </a:extLst>
                </p14:cNvPr>
                <p14:cNvContentPartPr/>
                <p14:nvPr/>
              </p14:nvContentPartPr>
              <p14:xfrm>
                <a:off x="1735130" y="3890607"/>
                <a:ext cx="278280" cy="27000"/>
              </p14:xfrm>
            </p:contentPart>
          </mc:Choice>
          <mc:Fallback xmlns="">
            <p:pic>
              <p:nvPicPr>
                <p:cNvPr id="78" name="Ink 77">
                  <a:extLst>
                    <a:ext uri="{FF2B5EF4-FFF2-40B4-BE49-F238E27FC236}">
                      <a16:creationId xmlns:a16="http://schemas.microsoft.com/office/drawing/2014/main" id="{E37E4A72-877F-75B5-5A7A-8CF304718AFA}"/>
                    </a:ext>
                  </a:extLst>
                </p:cNvPr>
                <p:cNvPicPr/>
                <p:nvPr/>
              </p:nvPicPr>
              <p:blipFill>
                <a:blip r:embed="rId54"/>
                <a:stretch>
                  <a:fillRect/>
                </a:stretch>
              </p:blipFill>
              <p:spPr>
                <a:xfrm>
                  <a:off x="1672130" y="3512607"/>
                  <a:ext cx="40392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79" name="Ink 78">
                  <a:extLst>
                    <a:ext uri="{FF2B5EF4-FFF2-40B4-BE49-F238E27FC236}">
                      <a16:creationId xmlns:a16="http://schemas.microsoft.com/office/drawing/2014/main" id="{159F47F3-F83A-5B2D-F798-ECCEA03C5119}"/>
                    </a:ext>
                  </a:extLst>
                </p14:cNvPr>
                <p14:cNvContentPartPr/>
                <p14:nvPr/>
              </p14:nvContentPartPr>
              <p14:xfrm>
                <a:off x="1775090" y="3896007"/>
                <a:ext cx="311400" cy="49320"/>
              </p14:xfrm>
            </p:contentPart>
          </mc:Choice>
          <mc:Fallback xmlns="">
            <p:pic>
              <p:nvPicPr>
                <p:cNvPr id="79" name="Ink 78">
                  <a:extLst>
                    <a:ext uri="{FF2B5EF4-FFF2-40B4-BE49-F238E27FC236}">
                      <a16:creationId xmlns:a16="http://schemas.microsoft.com/office/drawing/2014/main" id="{159F47F3-F83A-5B2D-F798-ECCEA03C5119}"/>
                    </a:ext>
                  </a:extLst>
                </p:cNvPr>
                <p:cNvPicPr/>
                <p:nvPr/>
              </p:nvPicPr>
              <p:blipFill>
                <a:blip r:embed="rId56"/>
                <a:stretch>
                  <a:fillRect/>
                </a:stretch>
              </p:blipFill>
              <p:spPr>
                <a:xfrm>
                  <a:off x="1712090" y="3518367"/>
                  <a:ext cx="43704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80" name="Ink 79">
                  <a:extLst>
                    <a:ext uri="{FF2B5EF4-FFF2-40B4-BE49-F238E27FC236}">
                      <a16:creationId xmlns:a16="http://schemas.microsoft.com/office/drawing/2014/main" id="{C0276BC3-A81D-82B9-A42E-565515B4061A}"/>
                    </a:ext>
                  </a:extLst>
                </p14:cNvPr>
                <p14:cNvContentPartPr/>
                <p14:nvPr/>
              </p14:nvContentPartPr>
              <p14:xfrm>
                <a:off x="1948970" y="3825087"/>
                <a:ext cx="186480" cy="104400"/>
              </p14:xfrm>
            </p:contentPart>
          </mc:Choice>
          <mc:Fallback xmlns="">
            <p:pic>
              <p:nvPicPr>
                <p:cNvPr id="80" name="Ink 79">
                  <a:extLst>
                    <a:ext uri="{FF2B5EF4-FFF2-40B4-BE49-F238E27FC236}">
                      <a16:creationId xmlns:a16="http://schemas.microsoft.com/office/drawing/2014/main" id="{C0276BC3-A81D-82B9-A42E-565515B4061A}"/>
                    </a:ext>
                  </a:extLst>
                </p:cNvPr>
                <p:cNvPicPr/>
                <p:nvPr/>
              </p:nvPicPr>
              <p:blipFill>
                <a:blip r:embed="rId58"/>
                <a:stretch>
                  <a:fillRect/>
                </a:stretch>
              </p:blipFill>
              <p:spPr>
                <a:xfrm>
                  <a:off x="1886330" y="3447087"/>
                  <a:ext cx="31212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82" name="Ink 81">
                  <a:extLst>
                    <a:ext uri="{FF2B5EF4-FFF2-40B4-BE49-F238E27FC236}">
                      <a16:creationId xmlns:a16="http://schemas.microsoft.com/office/drawing/2014/main" id="{D30352BC-E697-090B-53BF-24A9060CCF31}"/>
                    </a:ext>
                  </a:extLst>
                </p14:cNvPr>
                <p14:cNvContentPartPr/>
                <p14:nvPr/>
              </p14:nvContentPartPr>
              <p14:xfrm>
                <a:off x="1956170" y="3786207"/>
                <a:ext cx="237960" cy="150480"/>
              </p14:xfrm>
            </p:contentPart>
          </mc:Choice>
          <mc:Fallback xmlns="">
            <p:pic>
              <p:nvPicPr>
                <p:cNvPr id="82" name="Ink 81">
                  <a:extLst>
                    <a:ext uri="{FF2B5EF4-FFF2-40B4-BE49-F238E27FC236}">
                      <a16:creationId xmlns:a16="http://schemas.microsoft.com/office/drawing/2014/main" id="{D30352BC-E697-090B-53BF-24A9060CCF31}"/>
                    </a:ext>
                  </a:extLst>
                </p:cNvPr>
                <p:cNvPicPr/>
                <p:nvPr/>
              </p:nvPicPr>
              <p:blipFill>
                <a:blip r:embed="rId60"/>
                <a:stretch>
                  <a:fillRect/>
                </a:stretch>
              </p:blipFill>
              <p:spPr>
                <a:xfrm>
                  <a:off x="1893530" y="3408567"/>
                  <a:ext cx="363600" cy="90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83" name="Ink 82">
                  <a:extLst>
                    <a:ext uri="{FF2B5EF4-FFF2-40B4-BE49-F238E27FC236}">
                      <a16:creationId xmlns:a16="http://schemas.microsoft.com/office/drawing/2014/main" id="{EF98D239-1E0B-52CB-A611-608A37CD4546}"/>
                    </a:ext>
                  </a:extLst>
                </p14:cNvPr>
                <p14:cNvContentPartPr/>
                <p14:nvPr/>
              </p14:nvContentPartPr>
              <p14:xfrm>
                <a:off x="2005850" y="3811767"/>
                <a:ext cx="186120" cy="139680"/>
              </p14:xfrm>
            </p:contentPart>
          </mc:Choice>
          <mc:Fallback xmlns="">
            <p:pic>
              <p:nvPicPr>
                <p:cNvPr id="83" name="Ink 82">
                  <a:extLst>
                    <a:ext uri="{FF2B5EF4-FFF2-40B4-BE49-F238E27FC236}">
                      <a16:creationId xmlns:a16="http://schemas.microsoft.com/office/drawing/2014/main" id="{EF98D239-1E0B-52CB-A611-608A37CD4546}"/>
                    </a:ext>
                  </a:extLst>
                </p:cNvPr>
                <p:cNvPicPr/>
                <p:nvPr/>
              </p:nvPicPr>
              <p:blipFill>
                <a:blip r:embed="rId62"/>
                <a:stretch>
                  <a:fillRect/>
                </a:stretch>
              </p:blipFill>
              <p:spPr>
                <a:xfrm>
                  <a:off x="1942850" y="3434127"/>
                  <a:ext cx="31176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85" name="Ink 84">
                  <a:extLst>
                    <a:ext uri="{FF2B5EF4-FFF2-40B4-BE49-F238E27FC236}">
                      <a16:creationId xmlns:a16="http://schemas.microsoft.com/office/drawing/2014/main" id="{BFC5D75F-0A90-FA04-5063-DD80371CEEEA}"/>
                    </a:ext>
                  </a:extLst>
                </p14:cNvPr>
                <p14:cNvContentPartPr/>
                <p14:nvPr/>
              </p14:nvContentPartPr>
              <p14:xfrm>
                <a:off x="1613090" y="3744807"/>
                <a:ext cx="158400" cy="137880"/>
              </p14:xfrm>
            </p:contentPart>
          </mc:Choice>
          <mc:Fallback xmlns="">
            <p:pic>
              <p:nvPicPr>
                <p:cNvPr id="85" name="Ink 84">
                  <a:extLst>
                    <a:ext uri="{FF2B5EF4-FFF2-40B4-BE49-F238E27FC236}">
                      <a16:creationId xmlns:a16="http://schemas.microsoft.com/office/drawing/2014/main" id="{BFC5D75F-0A90-FA04-5063-DD80371CEEEA}"/>
                    </a:ext>
                  </a:extLst>
                </p:cNvPr>
                <p:cNvPicPr/>
                <p:nvPr/>
              </p:nvPicPr>
              <p:blipFill>
                <a:blip r:embed="rId64"/>
                <a:stretch>
                  <a:fillRect/>
                </a:stretch>
              </p:blipFill>
              <p:spPr>
                <a:xfrm>
                  <a:off x="1550090" y="3367167"/>
                  <a:ext cx="284040" cy="89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86" name="Ink 85">
                  <a:extLst>
                    <a:ext uri="{FF2B5EF4-FFF2-40B4-BE49-F238E27FC236}">
                      <a16:creationId xmlns:a16="http://schemas.microsoft.com/office/drawing/2014/main" id="{2A99C4A5-35ED-7DE0-891F-8E6A033DBFFF}"/>
                    </a:ext>
                  </a:extLst>
                </p14:cNvPr>
                <p14:cNvContentPartPr/>
                <p14:nvPr/>
              </p14:nvContentPartPr>
              <p14:xfrm>
                <a:off x="1631090" y="3807087"/>
                <a:ext cx="202680" cy="112320"/>
              </p14:xfrm>
            </p:contentPart>
          </mc:Choice>
          <mc:Fallback xmlns="">
            <p:pic>
              <p:nvPicPr>
                <p:cNvPr id="86" name="Ink 85">
                  <a:extLst>
                    <a:ext uri="{FF2B5EF4-FFF2-40B4-BE49-F238E27FC236}">
                      <a16:creationId xmlns:a16="http://schemas.microsoft.com/office/drawing/2014/main" id="{2A99C4A5-35ED-7DE0-891F-8E6A033DBFFF}"/>
                    </a:ext>
                  </a:extLst>
                </p:cNvPr>
                <p:cNvPicPr/>
                <p:nvPr/>
              </p:nvPicPr>
              <p:blipFill>
                <a:blip r:embed="rId66"/>
                <a:stretch>
                  <a:fillRect/>
                </a:stretch>
              </p:blipFill>
              <p:spPr>
                <a:xfrm>
                  <a:off x="1568090" y="3429087"/>
                  <a:ext cx="328320" cy="86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87" name="Ink 86">
                  <a:extLst>
                    <a:ext uri="{FF2B5EF4-FFF2-40B4-BE49-F238E27FC236}">
                      <a16:creationId xmlns:a16="http://schemas.microsoft.com/office/drawing/2014/main" id="{61632AEF-653C-7F07-D366-BA54442E04D0}"/>
                    </a:ext>
                  </a:extLst>
                </p14:cNvPr>
                <p14:cNvContentPartPr/>
                <p14:nvPr/>
              </p14:nvContentPartPr>
              <p14:xfrm>
                <a:off x="1652690" y="3860727"/>
                <a:ext cx="178560" cy="70200"/>
              </p14:xfrm>
            </p:contentPart>
          </mc:Choice>
          <mc:Fallback xmlns="">
            <p:pic>
              <p:nvPicPr>
                <p:cNvPr id="87" name="Ink 86">
                  <a:extLst>
                    <a:ext uri="{FF2B5EF4-FFF2-40B4-BE49-F238E27FC236}">
                      <a16:creationId xmlns:a16="http://schemas.microsoft.com/office/drawing/2014/main" id="{61632AEF-653C-7F07-D366-BA54442E04D0}"/>
                    </a:ext>
                  </a:extLst>
                </p:cNvPr>
                <p:cNvPicPr/>
                <p:nvPr/>
              </p:nvPicPr>
              <p:blipFill>
                <a:blip r:embed="rId68"/>
                <a:stretch>
                  <a:fillRect/>
                </a:stretch>
              </p:blipFill>
              <p:spPr>
                <a:xfrm>
                  <a:off x="1590050" y="3482727"/>
                  <a:ext cx="304200" cy="82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88" name="Ink 87">
                  <a:extLst>
                    <a:ext uri="{FF2B5EF4-FFF2-40B4-BE49-F238E27FC236}">
                      <a16:creationId xmlns:a16="http://schemas.microsoft.com/office/drawing/2014/main" id="{B83D96C9-6C69-CBB7-7835-F36725E70F83}"/>
                    </a:ext>
                  </a:extLst>
                </p14:cNvPr>
                <p14:cNvContentPartPr/>
                <p14:nvPr/>
              </p14:nvContentPartPr>
              <p14:xfrm>
                <a:off x="1746650" y="3834087"/>
                <a:ext cx="306360" cy="105480"/>
              </p14:xfrm>
            </p:contentPart>
          </mc:Choice>
          <mc:Fallback xmlns="">
            <p:pic>
              <p:nvPicPr>
                <p:cNvPr id="88" name="Ink 87">
                  <a:extLst>
                    <a:ext uri="{FF2B5EF4-FFF2-40B4-BE49-F238E27FC236}">
                      <a16:creationId xmlns:a16="http://schemas.microsoft.com/office/drawing/2014/main" id="{B83D96C9-6C69-CBB7-7835-F36725E70F83}"/>
                    </a:ext>
                  </a:extLst>
                </p:cNvPr>
                <p:cNvPicPr/>
                <p:nvPr/>
              </p:nvPicPr>
              <p:blipFill>
                <a:blip r:embed="rId70"/>
                <a:stretch>
                  <a:fillRect/>
                </a:stretch>
              </p:blipFill>
              <p:spPr>
                <a:xfrm>
                  <a:off x="1683650" y="3456087"/>
                  <a:ext cx="43200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89" name="Ink 88">
                  <a:extLst>
                    <a:ext uri="{FF2B5EF4-FFF2-40B4-BE49-F238E27FC236}">
                      <a16:creationId xmlns:a16="http://schemas.microsoft.com/office/drawing/2014/main" id="{0EDD58ED-D921-96F4-234E-CF5B55D39F6B}"/>
                    </a:ext>
                  </a:extLst>
                </p14:cNvPr>
                <p14:cNvContentPartPr/>
                <p14:nvPr/>
              </p14:nvContentPartPr>
              <p14:xfrm>
                <a:off x="1889930" y="3794847"/>
                <a:ext cx="231840" cy="138240"/>
              </p14:xfrm>
            </p:contentPart>
          </mc:Choice>
          <mc:Fallback xmlns="">
            <p:pic>
              <p:nvPicPr>
                <p:cNvPr id="89" name="Ink 88">
                  <a:extLst>
                    <a:ext uri="{FF2B5EF4-FFF2-40B4-BE49-F238E27FC236}">
                      <a16:creationId xmlns:a16="http://schemas.microsoft.com/office/drawing/2014/main" id="{0EDD58ED-D921-96F4-234E-CF5B55D39F6B}"/>
                    </a:ext>
                  </a:extLst>
                </p:cNvPr>
                <p:cNvPicPr/>
                <p:nvPr/>
              </p:nvPicPr>
              <p:blipFill>
                <a:blip r:embed="rId72"/>
                <a:stretch>
                  <a:fillRect/>
                </a:stretch>
              </p:blipFill>
              <p:spPr>
                <a:xfrm>
                  <a:off x="1826930" y="3416847"/>
                  <a:ext cx="357480" cy="89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90" name="Ink 89">
                  <a:extLst>
                    <a:ext uri="{FF2B5EF4-FFF2-40B4-BE49-F238E27FC236}">
                      <a16:creationId xmlns:a16="http://schemas.microsoft.com/office/drawing/2014/main" id="{AE6148E7-9D8C-CE19-FE9D-F14389AA1E32}"/>
                    </a:ext>
                  </a:extLst>
                </p14:cNvPr>
                <p14:cNvContentPartPr/>
                <p14:nvPr/>
              </p14:nvContentPartPr>
              <p14:xfrm>
                <a:off x="1986770" y="3777927"/>
                <a:ext cx="179280" cy="121680"/>
              </p14:xfrm>
            </p:contentPart>
          </mc:Choice>
          <mc:Fallback xmlns="">
            <p:pic>
              <p:nvPicPr>
                <p:cNvPr id="90" name="Ink 89">
                  <a:extLst>
                    <a:ext uri="{FF2B5EF4-FFF2-40B4-BE49-F238E27FC236}">
                      <a16:creationId xmlns:a16="http://schemas.microsoft.com/office/drawing/2014/main" id="{AE6148E7-9D8C-CE19-FE9D-F14389AA1E32}"/>
                    </a:ext>
                  </a:extLst>
                </p:cNvPr>
                <p:cNvPicPr/>
                <p:nvPr/>
              </p:nvPicPr>
              <p:blipFill>
                <a:blip r:embed="rId74"/>
                <a:stretch>
                  <a:fillRect/>
                </a:stretch>
              </p:blipFill>
              <p:spPr>
                <a:xfrm>
                  <a:off x="1923770" y="3399927"/>
                  <a:ext cx="30492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91" name="Ink 90">
                  <a:extLst>
                    <a:ext uri="{FF2B5EF4-FFF2-40B4-BE49-F238E27FC236}">
                      <a16:creationId xmlns:a16="http://schemas.microsoft.com/office/drawing/2014/main" id="{4139AD38-AEA9-5309-EF8B-66476472C7A8}"/>
                    </a:ext>
                  </a:extLst>
                </p14:cNvPr>
                <p14:cNvContentPartPr/>
                <p14:nvPr/>
              </p14:nvContentPartPr>
              <p14:xfrm>
                <a:off x="1903250" y="3763167"/>
                <a:ext cx="258480" cy="144000"/>
              </p14:xfrm>
            </p:contentPart>
          </mc:Choice>
          <mc:Fallback xmlns="">
            <p:pic>
              <p:nvPicPr>
                <p:cNvPr id="91" name="Ink 90">
                  <a:extLst>
                    <a:ext uri="{FF2B5EF4-FFF2-40B4-BE49-F238E27FC236}">
                      <a16:creationId xmlns:a16="http://schemas.microsoft.com/office/drawing/2014/main" id="{4139AD38-AEA9-5309-EF8B-66476472C7A8}"/>
                    </a:ext>
                  </a:extLst>
                </p:cNvPr>
                <p:cNvPicPr/>
                <p:nvPr/>
              </p:nvPicPr>
              <p:blipFill>
                <a:blip r:embed="rId76"/>
                <a:stretch>
                  <a:fillRect/>
                </a:stretch>
              </p:blipFill>
              <p:spPr>
                <a:xfrm>
                  <a:off x="1840610" y="3385167"/>
                  <a:ext cx="38412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92" name="Ink 91">
                  <a:extLst>
                    <a:ext uri="{FF2B5EF4-FFF2-40B4-BE49-F238E27FC236}">
                      <a16:creationId xmlns:a16="http://schemas.microsoft.com/office/drawing/2014/main" id="{D055946F-F60F-2F46-7092-3B7B1CF25233}"/>
                    </a:ext>
                  </a:extLst>
                </p14:cNvPr>
                <p14:cNvContentPartPr/>
                <p14:nvPr/>
              </p14:nvContentPartPr>
              <p14:xfrm>
                <a:off x="2042930" y="3585327"/>
                <a:ext cx="119880" cy="349920"/>
              </p14:xfrm>
            </p:contentPart>
          </mc:Choice>
          <mc:Fallback xmlns="">
            <p:pic>
              <p:nvPicPr>
                <p:cNvPr id="92" name="Ink 91">
                  <a:extLst>
                    <a:ext uri="{FF2B5EF4-FFF2-40B4-BE49-F238E27FC236}">
                      <a16:creationId xmlns:a16="http://schemas.microsoft.com/office/drawing/2014/main" id="{D055946F-F60F-2F46-7092-3B7B1CF25233}"/>
                    </a:ext>
                  </a:extLst>
                </p:cNvPr>
                <p:cNvPicPr/>
                <p:nvPr/>
              </p:nvPicPr>
              <p:blipFill>
                <a:blip r:embed="rId78"/>
                <a:stretch>
                  <a:fillRect/>
                </a:stretch>
              </p:blipFill>
              <p:spPr>
                <a:xfrm>
                  <a:off x="1979930" y="3207687"/>
                  <a:ext cx="24552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93" name="Ink 92">
                  <a:extLst>
                    <a:ext uri="{FF2B5EF4-FFF2-40B4-BE49-F238E27FC236}">
                      <a16:creationId xmlns:a16="http://schemas.microsoft.com/office/drawing/2014/main" id="{385ADE54-DA5C-66BD-AADD-566B155DF7C7}"/>
                    </a:ext>
                  </a:extLst>
                </p14:cNvPr>
                <p14:cNvContentPartPr/>
                <p14:nvPr/>
              </p14:nvContentPartPr>
              <p14:xfrm>
                <a:off x="2043650" y="3580287"/>
                <a:ext cx="138960" cy="335520"/>
              </p14:xfrm>
            </p:contentPart>
          </mc:Choice>
          <mc:Fallback xmlns="">
            <p:pic>
              <p:nvPicPr>
                <p:cNvPr id="93" name="Ink 92">
                  <a:extLst>
                    <a:ext uri="{FF2B5EF4-FFF2-40B4-BE49-F238E27FC236}">
                      <a16:creationId xmlns:a16="http://schemas.microsoft.com/office/drawing/2014/main" id="{385ADE54-DA5C-66BD-AADD-566B155DF7C7}"/>
                    </a:ext>
                  </a:extLst>
                </p:cNvPr>
                <p:cNvPicPr/>
                <p:nvPr/>
              </p:nvPicPr>
              <p:blipFill>
                <a:blip r:embed="rId80"/>
                <a:stretch>
                  <a:fillRect/>
                </a:stretch>
              </p:blipFill>
              <p:spPr>
                <a:xfrm>
                  <a:off x="1980650" y="3202647"/>
                  <a:ext cx="264600" cy="10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94" name="Ink 93">
                  <a:extLst>
                    <a:ext uri="{FF2B5EF4-FFF2-40B4-BE49-F238E27FC236}">
                      <a16:creationId xmlns:a16="http://schemas.microsoft.com/office/drawing/2014/main" id="{48CE4938-804C-723D-3128-E3C72C3298DC}"/>
                    </a:ext>
                  </a:extLst>
                </p14:cNvPr>
                <p14:cNvContentPartPr/>
                <p14:nvPr/>
              </p14:nvContentPartPr>
              <p14:xfrm>
                <a:off x="2059490" y="3437367"/>
                <a:ext cx="180000" cy="167760"/>
              </p14:xfrm>
            </p:contentPart>
          </mc:Choice>
          <mc:Fallback xmlns="">
            <p:pic>
              <p:nvPicPr>
                <p:cNvPr id="94" name="Ink 93">
                  <a:extLst>
                    <a:ext uri="{FF2B5EF4-FFF2-40B4-BE49-F238E27FC236}">
                      <a16:creationId xmlns:a16="http://schemas.microsoft.com/office/drawing/2014/main" id="{48CE4938-804C-723D-3128-E3C72C3298DC}"/>
                    </a:ext>
                  </a:extLst>
                </p:cNvPr>
                <p:cNvPicPr/>
                <p:nvPr/>
              </p:nvPicPr>
              <p:blipFill>
                <a:blip r:embed="rId82"/>
                <a:stretch>
                  <a:fillRect/>
                </a:stretch>
              </p:blipFill>
              <p:spPr>
                <a:xfrm>
                  <a:off x="1996490" y="3059727"/>
                  <a:ext cx="305640" cy="92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95" name="Ink 94">
                  <a:extLst>
                    <a:ext uri="{FF2B5EF4-FFF2-40B4-BE49-F238E27FC236}">
                      <a16:creationId xmlns:a16="http://schemas.microsoft.com/office/drawing/2014/main" id="{73076B03-C1AF-C0F4-6BAF-14B4D6A979A2}"/>
                    </a:ext>
                  </a:extLst>
                </p14:cNvPr>
                <p14:cNvContentPartPr/>
                <p14:nvPr/>
              </p14:nvContentPartPr>
              <p14:xfrm>
                <a:off x="2126450" y="3498207"/>
                <a:ext cx="113760" cy="205920"/>
              </p14:xfrm>
            </p:contentPart>
          </mc:Choice>
          <mc:Fallback xmlns="">
            <p:pic>
              <p:nvPicPr>
                <p:cNvPr id="95" name="Ink 94">
                  <a:extLst>
                    <a:ext uri="{FF2B5EF4-FFF2-40B4-BE49-F238E27FC236}">
                      <a16:creationId xmlns:a16="http://schemas.microsoft.com/office/drawing/2014/main" id="{73076B03-C1AF-C0F4-6BAF-14B4D6A979A2}"/>
                    </a:ext>
                  </a:extLst>
                </p:cNvPr>
                <p:cNvPicPr/>
                <p:nvPr/>
              </p:nvPicPr>
              <p:blipFill>
                <a:blip r:embed="rId84"/>
                <a:stretch>
                  <a:fillRect/>
                </a:stretch>
              </p:blipFill>
              <p:spPr>
                <a:xfrm>
                  <a:off x="2063810" y="3120207"/>
                  <a:ext cx="239400" cy="9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96" name="Ink 95">
                  <a:extLst>
                    <a:ext uri="{FF2B5EF4-FFF2-40B4-BE49-F238E27FC236}">
                      <a16:creationId xmlns:a16="http://schemas.microsoft.com/office/drawing/2014/main" id="{FB1FFC48-6156-C26D-6E60-07BFCDD3152F}"/>
                    </a:ext>
                  </a:extLst>
                </p14:cNvPr>
                <p14:cNvContentPartPr/>
                <p14:nvPr/>
              </p14:nvContentPartPr>
              <p14:xfrm>
                <a:off x="2036810" y="3644367"/>
                <a:ext cx="189720" cy="320760"/>
              </p14:xfrm>
            </p:contentPart>
          </mc:Choice>
          <mc:Fallback xmlns="">
            <p:pic>
              <p:nvPicPr>
                <p:cNvPr id="96" name="Ink 95">
                  <a:extLst>
                    <a:ext uri="{FF2B5EF4-FFF2-40B4-BE49-F238E27FC236}">
                      <a16:creationId xmlns:a16="http://schemas.microsoft.com/office/drawing/2014/main" id="{FB1FFC48-6156-C26D-6E60-07BFCDD3152F}"/>
                    </a:ext>
                  </a:extLst>
                </p:cNvPr>
                <p:cNvPicPr/>
                <p:nvPr/>
              </p:nvPicPr>
              <p:blipFill>
                <a:blip r:embed="rId86"/>
                <a:stretch>
                  <a:fillRect/>
                </a:stretch>
              </p:blipFill>
              <p:spPr>
                <a:xfrm>
                  <a:off x="1974170" y="3266727"/>
                  <a:ext cx="31536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97" name="Ink 96">
                  <a:extLst>
                    <a:ext uri="{FF2B5EF4-FFF2-40B4-BE49-F238E27FC236}">
                      <a16:creationId xmlns:a16="http://schemas.microsoft.com/office/drawing/2014/main" id="{4284B8C7-0090-28C4-DA4F-33FF1F613319}"/>
                    </a:ext>
                  </a:extLst>
                </p14:cNvPr>
                <p14:cNvContentPartPr/>
                <p14:nvPr/>
              </p14:nvContentPartPr>
              <p14:xfrm>
                <a:off x="2012330" y="3741567"/>
                <a:ext cx="193680" cy="196920"/>
              </p14:xfrm>
            </p:contentPart>
          </mc:Choice>
          <mc:Fallback xmlns="">
            <p:pic>
              <p:nvPicPr>
                <p:cNvPr id="97" name="Ink 96">
                  <a:extLst>
                    <a:ext uri="{FF2B5EF4-FFF2-40B4-BE49-F238E27FC236}">
                      <a16:creationId xmlns:a16="http://schemas.microsoft.com/office/drawing/2014/main" id="{4284B8C7-0090-28C4-DA4F-33FF1F613319}"/>
                    </a:ext>
                  </a:extLst>
                </p:cNvPr>
                <p:cNvPicPr/>
                <p:nvPr/>
              </p:nvPicPr>
              <p:blipFill>
                <a:blip r:embed="rId88"/>
                <a:stretch>
                  <a:fillRect/>
                </a:stretch>
              </p:blipFill>
              <p:spPr>
                <a:xfrm>
                  <a:off x="1949690" y="3363927"/>
                  <a:ext cx="319320" cy="9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98" name="Ink 97">
                  <a:extLst>
                    <a:ext uri="{FF2B5EF4-FFF2-40B4-BE49-F238E27FC236}">
                      <a16:creationId xmlns:a16="http://schemas.microsoft.com/office/drawing/2014/main" id="{024A760E-0F47-871D-F105-7EA108E24610}"/>
                    </a:ext>
                  </a:extLst>
                </p14:cNvPr>
                <p14:cNvContentPartPr/>
                <p14:nvPr/>
              </p14:nvContentPartPr>
              <p14:xfrm>
                <a:off x="1895690" y="3838407"/>
                <a:ext cx="250200" cy="108720"/>
              </p14:xfrm>
            </p:contentPart>
          </mc:Choice>
          <mc:Fallback xmlns="">
            <p:pic>
              <p:nvPicPr>
                <p:cNvPr id="98" name="Ink 97">
                  <a:extLst>
                    <a:ext uri="{FF2B5EF4-FFF2-40B4-BE49-F238E27FC236}">
                      <a16:creationId xmlns:a16="http://schemas.microsoft.com/office/drawing/2014/main" id="{024A760E-0F47-871D-F105-7EA108E24610}"/>
                    </a:ext>
                  </a:extLst>
                </p:cNvPr>
                <p:cNvPicPr/>
                <p:nvPr/>
              </p:nvPicPr>
              <p:blipFill>
                <a:blip r:embed="rId90"/>
                <a:stretch>
                  <a:fillRect/>
                </a:stretch>
              </p:blipFill>
              <p:spPr>
                <a:xfrm>
                  <a:off x="1832690" y="3460407"/>
                  <a:ext cx="375840" cy="86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02" name="Ink 101">
                <a:extLst>
                  <a:ext uri="{FF2B5EF4-FFF2-40B4-BE49-F238E27FC236}">
                    <a16:creationId xmlns:a16="http://schemas.microsoft.com/office/drawing/2014/main" id="{00966E24-390B-4235-4A4D-D9B342F5335A}"/>
                  </a:ext>
                </a:extLst>
              </p14:cNvPr>
              <p14:cNvContentPartPr/>
              <p14:nvPr/>
            </p14:nvContentPartPr>
            <p14:xfrm>
              <a:off x="1648010" y="3591807"/>
              <a:ext cx="51480" cy="50760"/>
            </p14:xfrm>
          </p:contentPart>
        </mc:Choice>
        <mc:Fallback xmlns="">
          <p:pic>
            <p:nvPicPr>
              <p:cNvPr id="102" name="Ink 101">
                <a:extLst>
                  <a:ext uri="{FF2B5EF4-FFF2-40B4-BE49-F238E27FC236}">
                    <a16:creationId xmlns:a16="http://schemas.microsoft.com/office/drawing/2014/main" id="{00966E24-390B-4235-4A4D-D9B342F5335A}"/>
                  </a:ext>
                </a:extLst>
              </p:cNvPr>
              <p:cNvPicPr/>
              <p:nvPr/>
            </p:nvPicPr>
            <p:blipFill>
              <a:blip r:embed="rId92"/>
              <a:stretch>
                <a:fillRect/>
              </a:stretch>
            </p:blipFill>
            <p:spPr>
              <a:xfrm>
                <a:off x="1630010" y="3574167"/>
                <a:ext cx="87120" cy="86400"/>
              </a:xfrm>
              <a:prstGeom prst="rect">
                <a:avLst/>
              </a:prstGeom>
            </p:spPr>
          </p:pic>
        </mc:Fallback>
      </mc:AlternateContent>
      <p:grpSp>
        <p:nvGrpSpPr>
          <p:cNvPr id="112" name="Group 111">
            <a:extLst>
              <a:ext uri="{FF2B5EF4-FFF2-40B4-BE49-F238E27FC236}">
                <a16:creationId xmlns:a16="http://schemas.microsoft.com/office/drawing/2014/main" id="{E774A6C1-B60E-1022-E969-58F39BD1F791}"/>
              </a:ext>
            </a:extLst>
          </p:cNvPr>
          <p:cNvGrpSpPr/>
          <p:nvPr/>
        </p:nvGrpSpPr>
        <p:grpSpPr>
          <a:xfrm>
            <a:off x="1797050" y="3423327"/>
            <a:ext cx="205560" cy="246240"/>
            <a:chOff x="1797050" y="3423327"/>
            <a:chExt cx="205560" cy="246240"/>
          </a:xfrm>
        </p:grpSpPr>
        <mc:AlternateContent xmlns:mc="http://schemas.openxmlformats.org/markup-compatibility/2006" xmlns:p14="http://schemas.microsoft.com/office/powerpoint/2010/main">
          <mc:Choice Requires="p14">
            <p:contentPart p14:bwMode="auto" r:id="rId93">
              <p14:nvContentPartPr>
                <p14:cNvPr id="110" name="Ink 109">
                  <a:extLst>
                    <a:ext uri="{FF2B5EF4-FFF2-40B4-BE49-F238E27FC236}">
                      <a16:creationId xmlns:a16="http://schemas.microsoft.com/office/drawing/2014/main" id="{7E6ADF1C-8BEF-5F38-162F-87FC3C5A150A}"/>
                    </a:ext>
                  </a:extLst>
                </p14:cNvPr>
                <p14:cNvContentPartPr/>
                <p14:nvPr/>
              </p14:nvContentPartPr>
              <p14:xfrm>
                <a:off x="1940690" y="3423327"/>
                <a:ext cx="61920" cy="46080"/>
              </p14:xfrm>
            </p:contentPart>
          </mc:Choice>
          <mc:Fallback xmlns="">
            <p:pic>
              <p:nvPicPr>
                <p:cNvPr id="110" name="Ink 109">
                  <a:extLst>
                    <a:ext uri="{FF2B5EF4-FFF2-40B4-BE49-F238E27FC236}">
                      <a16:creationId xmlns:a16="http://schemas.microsoft.com/office/drawing/2014/main" id="{7E6ADF1C-8BEF-5F38-162F-87FC3C5A150A}"/>
                    </a:ext>
                  </a:extLst>
                </p:cNvPr>
                <p:cNvPicPr/>
                <p:nvPr/>
              </p:nvPicPr>
              <p:blipFill>
                <a:blip r:embed="rId94"/>
                <a:stretch>
                  <a:fillRect/>
                </a:stretch>
              </p:blipFill>
              <p:spPr>
                <a:xfrm>
                  <a:off x="1922690" y="3405687"/>
                  <a:ext cx="97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1" name="Ink 110">
                  <a:extLst>
                    <a:ext uri="{FF2B5EF4-FFF2-40B4-BE49-F238E27FC236}">
                      <a16:creationId xmlns:a16="http://schemas.microsoft.com/office/drawing/2014/main" id="{34A2CB85-7398-0EBC-5A20-A09D3E5BA994}"/>
                    </a:ext>
                  </a:extLst>
                </p14:cNvPr>
                <p14:cNvContentPartPr/>
                <p14:nvPr/>
              </p14:nvContentPartPr>
              <p14:xfrm>
                <a:off x="1797050" y="3582087"/>
                <a:ext cx="163080" cy="87480"/>
              </p14:xfrm>
            </p:contentPart>
          </mc:Choice>
          <mc:Fallback xmlns="">
            <p:pic>
              <p:nvPicPr>
                <p:cNvPr id="111" name="Ink 110">
                  <a:extLst>
                    <a:ext uri="{FF2B5EF4-FFF2-40B4-BE49-F238E27FC236}">
                      <a16:creationId xmlns:a16="http://schemas.microsoft.com/office/drawing/2014/main" id="{34A2CB85-7398-0EBC-5A20-A09D3E5BA994}"/>
                    </a:ext>
                  </a:extLst>
                </p:cNvPr>
                <p:cNvPicPr/>
                <p:nvPr/>
              </p:nvPicPr>
              <p:blipFill>
                <a:blip r:embed="rId96"/>
                <a:stretch>
                  <a:fillRect/>
                </a:stretch>
              </p:blipFill>
              <p:spPr>
                <a:xfrm>
                  <a:off x="1779050" y="3564447"/>
                  <a:ext cx="198720" cy="123120"/>
                </a:xfrm>
                <a:prstGeom prst="rect">
                  <a:avLst/>
                </a:prstGeom>
              </p:spPr>
            </p:pic>
          </mc:Fallback>
        </mc:AlternateContent>
      </p:grpSp>
      <p:grpSp>
        <p:nvGrpSpPr>
          <p:cNvPr id="119" name="Group 118">
            <a:extLst>
              <a:ext uri="{FF2B5EF4-FFF2-40B4-BE49-F238E27FC236}">
                <a16:creationId xmlns:a16="http://schemas.microsoft.com/office/drawing/2014/main" id="{7FD5652C-FB77-1EEF-71E8-0BF40C98CE54}"/>
              </a:ext>
            </a:extLst>
          </p:cNvPr>
          <p:cNvGrpSpPr/>
          <p:nvPr/>
        </p:nvGrpSpPr>
        <p:grpSpPr>
          <a:xfrm>
            <a:off x="1735490" y="2828967"/>
            <a:ext cx="770400" cy="516960"/>
            <a:chOff x="1735490" y="2828967"/>
            <a:chExt cx="770400" cy="516960"/>
          </a:xfrm>
        </p:grpSpPr>
        <mc:AlternateContent xmlns:mc="http://schemas.openxmlformats.org/markup-compatibility/2006" xmlns:p14="http://schemas.microsoft.com/office/powerpoint/2010/main">
          <mc:Choice Requires="p14">
            <p:contentPart p14:bwMode="auto" r:id="rId97">
              <p14:nvContentPartPr>
                <p14:cNvPr id="113" name="Ink 112">
                  <a:extLst>
                    <a:ext uri="{FF2B5EF4-FFF2-40B4-BE49-F238E27FC236}">
                      <a16:creationId xmlns:a16="http://schemas.microsoft.com/office/drawing/2014/main" id="{8B767710-723D-CAE4-12E9-C1564343FFBA}"/>
                    </a:ext>
                  </a:extLst>
                </p14:cNvPr>
                <p14:cNvContentPartPr/>
                <p14:nvPr/>
              </p14:nvContentPartPr>
              <p14:xfrm>
                <a:off x="1735490" y="2940207"/>
                <a:ext cx="214200" cy="299160"/>
              </p14:xfrm>
            </p:contentPart>
          </mc:Choice>
          <mc:Fallback xmlns="">
            <p:pic>
              <p:nvPicPr>
                <p:cNvPr id="113" name="Ink 112">
                  <a:extLst>
                    <a:ext uri="{FF2B5EF4-FFF2-40B4-BE49-F238E27FC236}">
                      <a16:creationId xmlns:a16="http://schemas.microsoft.com/office/drawing/2014/main" id="{8B767710-723D-CAE4-12E9-C1564343FFBA}"/>
                    </a:ext>
                  </a:extLst>
                </p:cNvPr>
                <p:cNvPicPr/>
                <p:nvPr/>
              </p:nvPicPr>
              <p:blipFill>
                <a:blip r:embed="rId98"/>
                <a:stretch>
                  <a:fillRect/>
                </a:stretch>
              </p:blipFill>
              <p:spPr>
                <a:xfrm>
                  <a:off x="1717850" y="2922567"/>
                  <a:ext cx="249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4" name="Ink 113">
                  <a:extLst>
                    <a:ext uri="{FF2B5EF4-FFF2-40B4-BE49-F238E27FC236}">
                      <a16:creationId xmlns:a16="http://schemas.microsoft.com/office/drawing/2014/main" id="{5CC52C1F-4C62-B439-EB50-23E287934CFE}"/>
                    </a:ext>
                  </a:extLst>
                </p14:cNvPr>
                <p14:cNvContentPartPr/>
                <p14:nvPr/>
              </p14:nvContentPartPr>
              <p14:xfrm>
                <a:off x="2012330" y="3006807"/>
                <a:ext cx="166680" cy="190800"/>
              </p14:xfrm>
            </p:contentPart>
          </mc:Choice>
          <mc:Fallback xmlns="">
            <p:pic>
              <p:nvPicPr>
                <p:cNvPr id="114" name="Ink 113">
                  <a:extLst>
                    <a:ext uri="{FF2B5EF4-FFF2-40B4-BE49-F238E27FC236}">
                      <a16:creationId xmlns:a16="http://schemas.microsoft.com/office/drawing/2014/main" id="{5CC52C1F-4C62-B439-EB50-23E287934CFE}"/>
                    </a:ext>
                  </a:extLst>
                </p:cNvPr>
                <p:cNvPicPr/>
                <p:nvPr/>
              </p:nvPicPr>
              <p:blipFill>
                <a:blip r:embed="rId100"/>
                <a:stretch>
                  <a:fillRect/>
                </a:stretch>
              </p:blipFill>
              <p:spPr>
                <a:xfrm>
                  <a:off x="1994330" y="2989167"/>
                  <a:ext cx="2023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6" name="Ink 115">
                  <a:extLst>
                    <a:ext uri="{FF2B5EF4-FFF2-40B4-BE49-F238E27FC236}">
                      <a16:creationId xmlns:a16="http://schemas.microsoft.com/office/drawing/2014/main" id="{E121C11B-3FBD-E5BB-0A05-88C332E0CD48}"/>
                    </a:ext>
                  </a:extLst>
                </p14:cNvPr>
                <p14:cNvContentPartPr/>
                <p14:nvPr/>
              </p14:nvContentPartPr>
              <p14:xfrm>
                <a:off x="2197370" y="3186447"/>
                <a:ext cx="100440" cy="159480"/>
              </p14:xfrm>
            </p:contentPart>
          </mc:Choice>
          <mc:Fallback xmlns="">
            <p:pic>
              <p:nvPicPr>
                <p:cNvPr id="116" name="Ink 115">
                  <a:extLst>
                    <a:ext uri="{FF2B5EF4-FFF2-40B4-BE49-F238E27FC236}">
                      <a16:creationId xmlns:a16="http://schemas.microsoft.com/office/drawing/2014/main" id="{E121C11B-3FBD-E5BB-0A05-88C332E0CD48}"/>
                    </a:ext>
                  </a:extLst>
                </p:cNvPr>
                <p:cNvPicPr/>
                <p:nvPr/>
              </p:nvPicPr>
              <p:blipFill>
                <a:blip r:embed="rId102"/>
                <a:stretch>
                  <a:fillRect/>
                </a:stretch>
              </p:blipFill>
              <p:spPr>
                <a:xfrm>
                  <a:off x="2179730" y="3168807"/>
                  <a:ext cx="13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8" name="Ink 117">
                  <a:extLst>
                    <a:ext uri="{FF2B5EF4-FFF2-40B4-BE49-F238E27FC236}">
                      <a16:creationId xmlns:a16="http://schemas.microsoft.com/office/drawing/2014/main" id="{57A8BC16-27A3-1687-EBF1-925BF5532249}"/>
                    </a:ext>
                  </a:extLst>
                </p14:cNvPr>
                <p14:cNvContentPartPr/>
                <p14:nvPr/>
              </p14:nvContentPartPr>
              <p14:xfrm>
                <a:off x="2262890" y="2828967"/>
                <a:ext cx="243000" cy="250560"/>
              </p14:xfrm>
            </p:contentPart>
          </mc:Choice>
          <mc:Fallback xmlns="">
            <p:pic>
              <p:nvPicPr>
                <p:cNvPr id="118" name="Ink 117">
                  <a:extLst>
                    <a:ext uri="{FF2B5EF4-FFF2-40B4-BE49-F238E27FC236}">
                      <a16:creationId xmlns:a16="http://schemas.microsoft.com/office/drawing/2014/main" id="{57A8BC16-27A3-1687-EBF1-925BF5532249}"/>
                    </a:ext>
                  </a:extLst>
                </p:cNvPr>
                <p:cNvPicPr/>
                <p:nvPr/>
              </p:nvPicPr>
              <p:blipFill>
                <a:blip r:embed="rId104"/>
                <a:stretch>
                  <a:fillRect/>
                </a:stretch>
              </p:blipFill>
              <p:spPr>
                <a:xfrm>
                  <a:off x="2245250" y="2811327"/>
                  <a:ext cx="278640" cy="286200"/>
                </a:xfrm>
                <a:prstGeom prst="rect">
                  <a:avLst/>
                </a:prstGeom>
              </p:spPr>
            </p:pic>
          </mc:Fallback>
        </mc:AlternateContent>
      </p:grpSp>
      <p:grpSp>
        <p:nvGrpSpPr>
          <p:cNvPr id="128" name="Group 127">
            <a:extLst>
              <a:ext uri="{FF2B5EF4-FFF2-40B4-BE49-F238E27FC236}">
                <a16:creationId xmlns:a16="http://schemas.microsoft.com/office/drawing/2014/main" id="{C8E1EC3C-2615-1479-2636-C2A0628EF14C}"/>
              </a:ext>
            </a:extLst>
          </p:cNvPr>
          <p:cNvGrpSpPr/>
          <p:nvPr/>
        </p:nvGrpSpPr>
        <p:grpSpPr>
          <a:xfrm>
            <a:off x="4572261" y="5770436"/>
            <a:ext cx="603000" cy="452880"/>
            <a:chOff x="4572261" y="5770436"/>
            <a:chExt cx="603000" cy="452880"/>
          </a:xfrm>
        </p:grpSpPr>
        <mc:AlternateContent xmlns:mc="http://schemas.openxmlformats.org/markup-compatibility/2006" xmlns:p14="http://schemas.microsoft.com/office/powerpoint/2010/main">
          <mc:Choice Requires="p14">
            <p:contentPart p14:bwMode="auto" r:id="rId105">
              <p14:nvContentPartPr>
                <p14:cNvPr id="120" name="Ink 119">
                  <a:extLst>
                    <a:ext uri="{FF2B5EF4-FFF2-40B4-BE49-F238E27FC236}">
                      <a16:creationId xmlns:a16="http://schemas.microsoft.com/office/drawing/2014/main" id="{7AE114B8-F818-4E51-4E8B-21C4BC0987EB}"/>
                    </a:ext>
                  </a:extLst>
                </p14:cNvPr>
                <p14:cNvContentPartPr/>
                <p14:nvPr/>
              </p14:nvContentPartPr>
              <p14:xfrm>
                <a:off x="4572261" y="5908316"/>
                <a:ext cx="383400" cy="315000"/>
              </p14:xfrm>
            </p:contentPart>
          </mc:Choice>
          <mc:Fallback xmlns="">
            <p:pic>
              <p:nvPicPr>
                <p:cNvPr id="120" name="Ink 119">
                  <a:extLst>
                    <a:ext uri="{FF2B5EF4-FFF2-40B4-BE49-F238E27FC236}">
                      <a16:creationId xmlns:a16="http://schemas.microsoft.com/office/drawing/2014/main" id="{7AE114B8-F818-4E51-4E8B-21C4BC0987EB}"/>
                    </a:ext>
                  </a:extLst>
                </p:cNvPr>
                <p:cNvPicPr/>
                <p:nvPr/>
              </p:nvPicPr>
              <p:blipFill>
                <a:blip r:embed="rId106"/>
                <a:stretch>
                  <a:fillRect/>
                </a:stretch>
              </p:blipFill>
              <p:spPr>
                <a:xfrm>
                  <a:off x="4554261" y="5890316"/>
                  <a:ext cx="419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3" name="Ink 122">
                  <a:extLst>
                    <a:ext uri="{FF2B5EF4-FFF2-40B4-BE49-F238E27FC236}">
                      <a16:creationId xmlns:a16="http://schemas.microsoft.com/office/drawing/2014/main" id="{11535C5B-7336-0D3C-248D-2577B4F8A9EA}"/>
                    </a:ext>
                  </a:extLst>
                </p14:cNvPr>
                <p14:cNvContentPartPr/>
                <p14:nvPr/>
              </p14:nvContentPartPr>
              <p14:xfrm>
                <a:off x="4950621" y="5889956"/>
                <a:ext cx="104760" cy="160560"/>
              </p14:xfrm>
            </p:contentPart>
          </mc:Choice>
          <mc:Fallback xmlns="">
            <p:pic>
              <p:nvPicPr>
                <p:cNvPr id="123" name="Ink 122">
                  <a:extLst>
                    <a:ext uri="{FF2B5EF4-FFF2-40B4-BE49-F238E27FC236}">
                      <a16:creationId xmlns:a16="http://schemas.microsoft.com/office/drawing/2014/main" id="{11535C5B-7336-0D3C-248D-2577B4F8A9EA}"/>
                    </a:ext>
                  </a:extLst>
                </p:cNvPr>
                <p:cNvPicPr/>
                <p:nvPr/>
              </p:nvPicPr>
              <p:blipFill>
                <a:blip r:embed="rId108"/>
                <a:stretch>
                  <a:fillRect/>
                </a:stretch>
              </p:blipFill>
              <p:spPr>
                <a:xfrm>
                  <a:off x="4932621" y="5872316"/>
                  <a:ext cx="140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6" name="Ink 125">
                  <a:extLst>
                    <a:ext uri="{FF2B5EF4-FFF2-40B4-BE49-F238E27FC236}">
                      <a16:creationId xmlns:a16="http://schemas.microsoft.com/office/drawing/2014/main" id="{CE7683E3-54D5-8BAB-8412-F0A730E1E7B2}"/>
                    </a:ext>
                  </a:extLst>
                </p14:cNvPr>
                <p14:cNvContentPartPr/>
                <p14:nvPr/>
              </p14:nvContentPartPr>
              <p14:xfrm>
                <a:off x="4922901" y="5905076"/>
                <a:ext cx="252360" cy="309600"/>
              </p14:xfrm>
            </p:contentPart>
          </mc:Choice>
          <mc:Fallback xmlns="">
            <p:pic>
              <p:nvPicPr>
                <p:cNvPr id="126" name="Ink 125">
                  <a:extLst>
                    <a:ext uri="{FF2B5EF4-FFF2-40B4-BE49-F238E27FC236}">
                      <a16:creationId xmlns:a16="http://schemas.microsoft.com/office/drawing/2014/main" id="{CE7683E3-54D5-8BAB-8412-F0A730E1E7B2}"/>
                    </a:ext>
                  </a:extLst>
                </p:cNvPr>
                <p:cNvPicPr/>
                <p:nvPr/>
              </p:nvPicPr>
              <p:blipFill>
                <a:blip r:embed="rId110"/>
                <a:stretch>
                  <a:fillRect/>
                </a:stretch>
              </p:blipFill>
              <p:spPr>
                <a:xfrm>
                  <a:off x="4905261" y="5887436"/>
                  <a:ext cx="288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7" name="Ink 126">
                  <a:extLst>
                    <a:ext uri="{FF2B5EF4-FFF2-40B4-BE49-F238E27FC236}">
                      <a16:creationId xmlns:a16="http://schemas.microsoft.com/office/drawing/2014/main" id="{AB4D9140-C6EF-299A-F283-A75EC2691BAB}"/>
                    </a:ext>
                  </a:extLst>
                </p14:cNvPr>
                <p14:cNvContentPartPr/>
                <p14:nvPr/>
              </p14:nvContentPartPr>
              <p14:xfrm>
                <a:off x="4873941" y="5770436"/>
                <a:ext cx="70560" cy="85320"/>
              </p14:xfrm>
            </p:contentPart>
          </mc:Choice>
          <mc:Fallback xmlns="">
            <p:pic>
              <p:nvPicPr>
                <p:cNvPr id="127" name="Ink 126">
                  <a:extLst>
                    <a:ext uri="{FF2B5EF4-FFF2-40B4-BE49-F238E27FC236}">
                      <a16:creationId xmlns:a16="http://schemas.microsoft.com/office/drawing/2014/main" id="{AB4D9140-C6EF-299A-F283-A75EC2691BAB}"/>
                    </a:ext>
                  </a:extLst>
                </p:cNvPr>
                <p:cNvPicPr/>
                <p:nvPr/>
              </p:nvPicPr>
              <p:blipFill>
                <a:blip r:embed="rId112"/>
                <a:stretch>
                  <a:fillRect/>
                </a:stretch>
              </p:blipFill>
              <p:spPr>
                <a:xfrm>
                  <a:off x="4856301" y="5752436"/>
                  <a:ext cx="106200" cy="120960"/>
                </a:xfrm>
                <a:prstGeom prst="rect">
                  <a:avLst/>
                </a:prstGeom>
              </p:spPr>
            </p:pic>
          </mc:Fallback>
        </mc:AlternateContent>
      </p:grpSp>
      <p:grpSp>
        <p:nvGrpSpPr>
          <p:cNvPr id="188" name="Group 187">
            <a:extLst>
              <a:ext uri="{FF2B5EF4-FFF2-40B4-BE49-F238E27FC236}">
                <a16:creationId xmlns:a16="http://schemas.microsoft.com/office/drawing/2014/main" id="{C44A8B47-2298-861D-817A-D08FC049DDA9}"/>
              </a:ext>
            </a:extLst>
          </p:cNvPr>
          <p:cNvGrpSpPr/>
          <p:nvPr/>
        </p:nvGrpSpPr>
        <p:grpSpPr>
          <a:xfrm>
            <a:off x="4997061" y="5246770"/>
            <a:ext cx="669240" cy="548280"/>
            <a:chOff x="4997061" y="5246770"/>
            <a:chExt cx="669240" cy="548280"/>
          </a:xfrm>
        </p:grpSpPr>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56" name="Ink 155">
                  <a:extLst>
                    <a:ext uri="{FF2B5EF4-FFF2-40B4-BE49-F238E27FC236}">
                      <a16:creationId xmlns:a16="http://schemas.microsoft.com/office/drawing/2014/main" id="{B48BEFA3-8D55-F2E0-32E1-F835DCE45BD6}"/>
                    </a:ext>
                  </a:extLst>
                </p14:cNvPr>
                <p14:cNvContentPartPr/>
                <p14:nvPr/>
              </p14:nvContentPartPr>
              <p14:xfrm>
                <a:off x="5519061" y="5401570"/>
                <a:ext cx="106560" cy="248400"/>
              </p14:xfrm>
            </p:contentPart>
          </mc:Choice>
          <mc:Fallback xmlns="">
            <p:pic>
              <p:nvPicPr>
                <p:cNvPr id="156" name="Ink 155">
                  <a:extLst>
                    <a:ext uri="{FF2B5EF4-FFF2-40B4-BE49-F238E27FC236}">
                      <a16:creationId xmlns:a16="http://schemas.microsoft.com/office/drawing/2014/main" id="{B48BEFA3-8D55-F2E0-32E1-F835DCE45BD6}"/>
                    </a:ext>
                  </a:extLst>
                </p:cNvPr>
                <p:cNvPicPr/>
                <p:nvPr/>
              </p:nvPicPr>
              <p:blipFill>
                <a:blip r:embed="rId114"/>
                <a:stretch>
                  <a:fillRect/>
                </a:stretch>
              </p:blipFill>
              <p:spPr>
                <a:xfrm>
                  <a:off x="5456061" y="5023570"/>
                  <a:ext cx="23220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57" name="Ink 156">
                  <a:extLst>
                    <a:ext uri="{FF2B5EF4-FFF2-40B4-BE49-F238E27FC236}">
                      <a16:creationId xmlns:a16="http://schemas.microsoft.com/office/drawing/2014/main" id="{E1FEB4F4-3EA9-E232-D82C-62B2B974F271}"/>
                    </a:ext>
                  </a:extLst>
                </p14:cNvPr>
                <p14:cNvContentPartPr/>
                <p14:nvPr/>
              </p14:nvContentPartPr>
              <p14:xfrm>
                <a:off x="5570901" y="5339650"/>
                <a:ext cx="51120" cy="276840"/>
              </p14:xfrm>
            </p:contentPart>
          </mc:Choice>
          <mc:Fallback xmlns="">
            <p:pic>
              <p:nvPicPr>
                <p:cNvPr id="157" name="Ink 156">
                  <a:extLst>
                    <a:ext uri="{FF2B5EF4-FFF2-40B4-BE49-F238E27FC236}">
                      <a16:creationId xmlns:a16="http://schemas.microsoft.com/office/drawing/2014/main" id="{E1FEB4F4-3EA9-E232-D82C-62B2B974F271}"/>
                    </a:ext>
                  </a:extLst>
                </p:cNvPr>
                <p:cNvPicPr/>
                <p:nvPr/>
              </p:nvPicPr>
              <p:blipFill>
                <a:blip r:embed="rId116"/>
                <a:stretch>
                  <a:fillRect/>
                </a:stretch>
              </p:blipFill>
              <p:spPr>
                <a:xfrm>
                  <a:off x="5508261" y="4962010"/>
                  <a:ext cx="17676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58" name="Ink 157">
                  <a:extLst>
                    <a:ext uri="{FF2B5EF4-FFF2-40B4-BE49-F238E27FC236}">
                      <a16:creationId xmlns:a16="http://schemas.microsoft.com/office/drawing/2014/main" id="{E5FC4915-9FC9-A4D0-521C-057B4D896DAA}"/>
                    </a:ext>
                  </a:extLst>
                </p14:cNvPr>
                <p14:cNvContentPartPr/>
                <p14:nvPr/>
              </p14:nvContentPartPr>
              <p14:xfrm>
                <a:off x="5423661" y="5394370"/>
                <a:ext cx="192960" cy="338040"/>
              </p14:xfrm>
            </p:contentPart>
          </mc:Choice>
          <mc:Fallback xmlns="">
            <p:pic>
              <p:nvPicPr>
                <p:cNvPr id="158" name="Ink 157">
                  <a:extLst>
                    <a:ext uri="{FF2B5EF4-FFF2-40B4-BE49-F238E27FC236}">
                      <a16:creationId xmlns:a16="http://schemas.microsoft.com/office/drawing/2014/main" id="{E5FC4915-9FC9-A4D0-521C-057B4D896DAA}"/>
                    </a:ext>
                  </a:extLst>
                </p:cNvPr>
                <p:cNvPicPr/>
                <p:nvPr/>
              </p:nvPicPr>
              <p:blipFill>
                <a:blip r:embed="rId118"/>
                <a:stretch>
                  <a:fillRect/>
                </a:stretch>
              </p:blipFill>
              <p:spPr>
                <a:xfrm>
                  <a:off x="5360661" y="5016370"/>
                  <a:ext cx="318600" cy="109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59" name="Ink 158">
                  <a:extLst>
                    <a:ext uri="{FF2B5EF4-FFF2-40B4-BE49-F238E27FC236}">
                      <a16:creationId xmlns:a16="http://schemas.microsoft.com/office/drawing/2014/main" id="{989EF8C1-F510-5B02-AF3D-A8CCC65394EE}"/>
                    </a:ext>
                  </a:extLst>
                </p14:cNvPr>
                <p14:cNvContentPartPr/>
                <p14:nvPr/>
              </p14:nvContentPartPr>
              <p14:xfrm>
                <a:off x="4997061" y="5599210"/>
                <a:ext cx="212760" cy="123840"/>
              </p14:xfrm>
            </p:contentPart>
          </mc:Choice>
          <mc:Fallback xmlns="">
            <p:pic>
              <p:nvPicPr>
                <p:cNvPr id="159" name="Ink 158">
                  <a:extLst>
                    <a:ext uri="{FF2B5EF4-FFF2-40B4-BE49-F238E27FC236}">
                      <a16:creationId xmlns:a16="http://schemas.microsoft.com/office/drawing/2014/main" id="{989EF8C1-F510-5B02-AF3D-A8CCC65394EE}"/>
                    </a:ext>
                  </a:extLst>
                </p:cNvPr>
                <p:cNvPicPr/>
                <p:nvPr/>
              </p:nvPicPr>
              <p:blipFill>
                <a:blip r:embed="rId120"/>
                <a:stretch>
                  <a:fillRect/>
                </a:stretch>
              </p:blipFill>
              <p:spPr>
                <a:xfrm>
                  <a:off x="4934421" y="5221210"/>
                  <a:ext cx="33840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60" name="Ink 159">
                  <a:extLst>
                    <a:ext uri="{FF2B5EF4-FFF2-40B4-BE49-F238E27FC236}">
                      <a16:creationId xmlns:a16="http://schemas.microsoft.com/office/drawing/2014/main" id="{15E4D7C3-5090-0DE7-3C5B-BDFE82B8DEC2}"/>
                    </a:ext>
                  </a:extLst>
                </p14:cNvPr>
                <p14:cNvContentPartPr/>
                <p14:nvPr/>
              </p14:nvContentPartPr>
              <p14:xfrm>
                <a:off x="5041701" y="5582650"/>
                <a:ext cx="257040" cy="137160"/>
              </p14:xfrm>
            </p:contentPart>
          </mc:Choice>
          <mc:Fallback xmlns="">
            <p:pic>
              <p:nvPicPr>
                <p:cNvPr id="160" name="Ink 159">
                  <a:extLst>
                    <a:ext uri="{FF2B5EF4-FFF2-40B4-BE49-F238E27FC236}">
                      <a16:creationId xmlns:a16="http://schemas.microsoft.com/office/drawing/2014/main" id="{15E4D7C3-5090-0DE7-3C5B-BDFE82B8DEC2}"/>
                    </a:ext>
                  </a:extLst>
                </p:cNvPr>
                <p:cNvPicPr/>
                <p:nvPr/>
              </p:nvPicPr>
              <p:blipFill>
                <a:blip r:embed="rId122"/>
                <a:stretch>
                  <a:fillRect/>
                </a:stretch>
              </p:blipFill>
              <p:spPr>
                <a:xfrm>
                  <a:off x="4979061" y="5204650"/>
                  <a:ext cx="382680" cy="89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61" name="Ink 160">
                  <a:extLst>
                    <a:ext uri="{FF2B5EF4-FFF2-40B4-BE49-F238E27FC236}">
                      <a16:creationId xmlns:a16="http://schemas.microsoft.com/office/drawing/2014/main" id="{A0B4251B-7158-00DD-2CFD-E7F690AE58DD}"/>
                    </a:ext>
                  </a:extLst>
                </p14:cNvPr>
                <p14:cNvContentPartPr/>
                <p14:nvPr/>
              </p14:nvContentPartPr>
              <p14:xfrm>
                <a:off x="5166261" y="5671930"/>
                <a:ext cx="258840" cy="59400"/>
              </p14:xfrm>
            </p:contentPart>
          </mc:Choice>
          <mc:Fallback xmlns="">
            <p:pic>
              <p:nvPicPr>
                <p:cNvPr id="161" name="Ink 160">
                  <a:extLst>
                    <a:ext uri="{FF2B5EF4-FFF2-40B4-BE49-F238E27FC236}">
                      <a16:creationId xmlns:a16="http://schemas.microsoft.com/office/drawing/2014/main" id="{A0B4251B-7158-00DD-2CFD-E7F690AE58DD}"/>
                    </a:ext>
                  </a:extLst>
                </p:cNvPr>
                <p:cNvPicPr/>
                <p:nvPr/>
              </p:nvPicPr>
              <p:blipFill>
                <a:blip r:embed="rId124"/>
                <a:stretch>
                  <a:fillRect/>
                </a:stretch>
              </p:blipFill>
              <p:spPr>
                <a:xfrm>
                  <a:off x="5103621" y="5293930"/>
                  <a:ext cx="384480" cy="81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62" name="Ink 161">
                  <a:extLst>
                    <a:ext uri="{FF2B5EF4-FFF2-40B4-BE49-F238E27FC236}">
                      <a16:creationId xmlns:a16="http://schemas.microsoft.com/office/drawing/2014/main" id="{0F109E22-D42B-E64D-27C7-C3CF7158F3A9}"/>
                    </a:ext>
                  </a:extLst>
                </p14:cNvPr>
                <p14:cNvContentPartPr/>
                <p14:nvPr/>
              </p14:nvContentPartPr>
              <p14:xfrm>
                <a:off x="5224581" y="5694970"/>
                <a:ext cx="255600" cy="38880"/>
              </p14:xfrm>
            </p:contentPart>
          </mc:Choice>
          <mc:Fallback xmlns="">
            <p:pic>
              <p:nvPicPr>
                <p:cNvPr id="162" name="Ink 161">
                  <a:extLst>
                    <a:ext uri="{FF2B5EF4-FFF2-40B4-BE49-F238E27FC236}">
                      <a16:creationId xmlns:a16="http://schemas.microsoft.com/office/drawing/2014/main" id="{0F109E22-D42B-E64D-27C7-C3CF7158F3A9}"/>
                    </a:ext>
                  </a:extLst>
                </p:cNvPr>
                <p:cNvPicPr/>
                <p:nvPr/>
              </p:nvPicPr>
              <p:blipFill>
                <a:blip r:embed="rId126"/>
                <a:stretch>
                  <a:fillRect/>
                </a:stretch>
              </p:blipFill>
              <p:spPr>
                <a:xfrm>
                  <a:off x="5161941" y="5316970"/>
                  <a:ext cx="38124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63" name="Ink 162">
                  <a:extLst>
                    <a:ext uri="{FF2B5EF4-FFF2-40B4-BE49-F238E27FC236}">
                      <a16:creationId xmlns:a16="http://schemas.microsoft.com/office/drawing/2014/main" id="{8D48D42E-5E1D-B609-3CE4-2E40616EE432}"/>
                    </a:ext>
                  </a:extLst>
                </p14:cNvPr>
                <p14:cNvContentPartPr/>
                <p14:nvPr/>
              </p14:nvContentPartPr>
              <p14:xfrm>
                <a:off x="5196861" y="5665450"/>
                <a:ext cx="404640" cy="72720"/>
              </p14:xfrm>
            </p:contentPart>
          </mc:Choice>
          <mc:Fallback xmlns="">
            <p:pic>
              <p:nvPicPr>
                <p:cNvPr id="163" name="Ink 162">
                  <a:extLst>
                    <a:ext uri="{FF2B5EF4-FFF2-40B4-BE49-F238E27FC236}">
                      <a16:creationId xmlns:a16="http://schemas.microsoft.com/office/drawing/2014/main" id="{8D48D42E-5E1D-B609-3CE4-2E40616EE432}"/>
                    </a:ext>
                  </a:extLst>
                </p:cNvPr>
                <p:cNvPicPr/>
                <p:nvPr/>
              </p:nvPicPr>
              <p:blipFill>
                <a:blip r:embed="rId128"/>
                <a:stretch>
                  <a:fillRect/>
                </a:stretch>
              </p:blipFill>
              <p:spPr>
                <a:xfrm>
                  <a:off x="5133861" y="5287810"/>
                  <a:ext cx="53028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64" name="Ink 163">
                  <a:extLst>
                    <a:ext uri="{FF2B5EF4-FFF2-40B4-BE49-F238E27FC236}">
                      <a16:creationId xmlns:a16="http://schemas.microsoft.com/office/drawing/2014/main" id="{470F8C83-77A9-9A86-6BDE-26339DF8692E}"/>
                    </a:ext>
                  </a:extLst>
                </p14:cNvPr>
                <p14:cNvContentPartPr/>
                <p14:nvPr/>
              </p14:nvContentPartPr>
              <p14:xfrm>
                <a:off x="5280741" y="5464570"/>
                <a:ext cx="301320" cy="330480"/>
              </p14:xfrm>
            </p:contentPart>
          </mc:Choice>
          <mc:Fallback xmlns="">
            <p:pic>
              <p:nvPicPr>
                <p:cNvPr id="164" name="Ink 163">
                  <a:extLst>
                    <a:ext uri="{FF2B5EF4-FFF2-40B4-BE49-F238E27FC236}">
                      <a16:creationId xmlns:a16="http://schemas.microsoft.com/office/drawing/2014/main" id="{470F8C83-77A9-9A86-6BDE-26339DF8692E}"/>
                    </a:ext>
                  </a:extLst>
                </p:cNvPr>
                <p:cNvPicPr/>
                <p:nvPr/>
              </p:nvPicPr>
              <p:blipFill>
                <a:blip r:embed="rId130"/>
                <a:stretch>
                  <a:fillRect/>
                </a:stretch>
              </p:blipFill>
              <p:spPr>
                <a:xfrm>
                  <a:off x="5217741" y="5086930"/>
                  <a:ext cx="4269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65" name="Ink 164">
                  <a:extLst>
                    <a:ext uri="{FF2B5EF4-FFF2-40B4-BE49-F238E27FC236}">
                      <a16:creationId xmlns:a16="http://schemas.microsoft.com/office/drawing/2014/main" id="{B21774EE-1F90-C4CA-31BE-60BAE2694F65}"/>
                    </a:ext>
                  </a:extLst>
                </p14:cNvPr>
                <p14:cNvContentPartPr/>
                <p14:nvPr/>
              </p14:nvContentPartPr>
              <p14:xfrm>
                <a:off x="5201901" y="5717650"/>
                <a:ext cx="279000" cy="75960"/>
              </p14:xfrm>
            </p:contentPart>
          </mc:Choice>
          <mc:Fallback xmlns="">
            <p:pic>
              <p:nvPicPr>
                <p:cNvPr id="165" name="Ink 164">
                  <a:extLst>
                    <a:ext uri="{FF2B5EF4-FFF2-40B4-BE49-F238E27FC236}">
                      <a16:creationId xmlns:a16="http://schemas.microsoft.com/office/drawing/2014/main" id="{B21774EE-1F90-C4CA-31BE-60BAE2694F65}"/>
                    </a:ext>
                  </a:extLst>
                </p:cNvPr>
                <p:cNvPicPr/>
                <p:nvPr/>
              </p:nvPicPr>
              <p:blipFill>
                <a:blip r:embed="rId132"/>
                <a:stretch>
                  <a:fillRect/>
                </a:stretch>
              </p:blipFill>
              <p:spPr>
                <a:xfrm>
                  <a:off x="5139261" y="5339650"/>
                  <a:ext cx="404640" cy="83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66" name="Ink 165">
                  <a:extLst>
                    <a:ext uri="{FF2B5EF4-FFF2-40B4-BE49-F238E27FC236}">
                      <a16:creationId xmlns:a16="http://schemas.microsoft.com/office/drawing/2014/main" id="{B8950ACC-9712-3C1A-048F-8FEB827391D5}"/>
                    </a:ext>
                  </a:extLst>
                </p14:cNvPr>
                <p14:cNvContentPartPr/>
                <p14:nvPr/>
              </p14:nvContentPartPr>
              <p14:xfrm>
                <a:off x="5241501" y="5608210"/>
                <a:ext cx="369360" cy="162360"/>
              </p14:xfrm>
            </p:contentPart>
          </mc:Choice>
          <mc:Fallback xmlns="">
            <p:pic>
              <p:nvPicPr>
                <p:cNvPr id="166" name="Ink 165">
                  <a:extLst>
                    <a:ext uri="{FF2B5EF4-FFF2-40B4-BE49-F238E27FC236}">
                      <a16:creationId xmlns:a16="http://schemas.microsoft.com/office/drawing/2014/main" id="{B8950ACC-9712-3C1A-048F-8FEB827391D5}"/>
                    </a:ext>
                  </a:extLst>
                </p:cNvPr>
                <p:cNvPicPr/>
                <p:nvPr/>
              </p:nvPicPr>
              <p:blipFill>
                <a:blip r:embed="rId134"/>
                <a:stretch>
                  <a:fillRect/>
                </a:stretch>
              </p:blipFill>
              <p:spPr>
                <a:xfrm>
                  <a:off x="5178861" y="5230570"/>
                  <a:ext cx="49500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67" name="Ink 166">
                  <a:extLst>
                    <a:ext uri="{FF2B5EF4-FFF2-40B4-BE49-F238E27FC236}">
                      <a16:creationId xmlns:a16="http://schemas.microsoft.com/office/drawing/2014/main" id="{C553EB75-E777-6C09-1AFA-20B621C15640}"/>
                    </a:ext>
                  </a:extLst>
                </p14:cNvPr>
                <p14:cNvContentPartPr/>
                <p14:nvPr/>
              </p14:nvContentPartPr>
              <p14:xfrm>
                <a:off x="5579901" y="5279530"/>
                <a:ext cx="48600" cy="300600"/>
              </p14:xfrm>
            </p:contentPart>
          </mc:Choice>
          <mc:Fallback xmlns="">
            <p:pic>
              <p:nvPicPr>
                <p:cNvPr id="167" name="Ink 166">
                  <a:extLst>
                    <a:ext uri="{FF2B5EF4-FFF2-40B4-BE49-F238E27FC236}">
                      <a16:creationId xmlns:a16="http://schemas.microsoft.com/office/drawing/2014/main" id="{C553EB75-E777-6C09-1AFA-20B621C15640}"/>
                    </a:ext>
                  </a:extLst>
                </p:cNvPr>
                <p:cNvPicPr/>
                <p:nvPr/>
              </p:nvPicPr>
              <p:blipFill>
                <a:blip r:embed="rId136"/>
                <a:stretch>
                  <a:fillRect/>
                </a:stretch>
              </p:blipFill>
              <p:spPr>
                <a:xfrm>
                  <a:off x="5516901" y="4901530"/>
                  <a:ext cx="174240" cy="105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68" name="Ink 167">
                  <a:extLst>
                    <a:ext uri="{FF2B5EF4-FFF2-40B4-BE49-F238E27FC236}">
                      <a16:creationId xmlns:a16="http://schemas.microsoft.com/office/drawing/2014/main" id="{CE774E28-2412-643C-561C-F576E090F1AF}"/>
                    </a:ext>
                  </a:extLst>
                </p14:cNvPr>
                <p14:cNvContentPartPr/>
                <p14:nvPr/>
              </p14:nvContentPartPr>
              <p14:xfrm>
                <a:off x="5445261" y="5287450"/>
                <a:ext cx="119520" cy="384120"/>
              </p14:xfrm>
            </p:contentPart>
          </mc:Choice>
          <mc:Fallback xmlns="">
            <p:pic>
              <p:nvPicPr>
                <p:cNvPr id="168" name="Ink 167">
                  <a:extLst>
                    <a:ext uri="{FF2B5EF4-FFF2-40B4-BE49-F238E27FC236}">
                      <a16:creationId xmlns:a16="http://schemas.microsoft.com/office/drawing/2014/main" id="{CE774E28-2412-643C-561C-F576E090F1AF}"/>
                    </a:ext>
                  </a:extLst>
                </p:cNvPr>
                <p:cNvPicPr/>
                <p:nvPr/>
              </p:nvPicPr>
              <p:blipFill>
                <a:blip r:embed="rId138"/>
                <a:stretch>
                  <a:fillRect/>
                </a:stretch>
              </p:blipFill>
              <p:spPr>
                <a:xfrm>
                  <a:off x="5382261" y="4909810"/>
                  <a:ext cx="245160" cy="11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69" name="Ink 168">
                  <a:extLst>
                    <a:ext uri="{FF2B5EF4-FFF2-40B4-BE49-F238E27FC236}">
                      <a16:creationId xmlns:a16="http://schemas.microsoft.com/office/drawing/2014/main" id="{8ABD9CF8-F99D-EC0A-612E-B7E2DC291DB4}"/>
                    </a:ext>
                  </a:extLst>
                </p14:cNvPr>
                <p14:cNvContentPartPr/>
                <p14:nvPr/>
              </p14:nvContentPartPr>
              <p14:xfrm>
                <a:off x="5229981" y="5550250"/>
                <a:ext cx="287280" cy="110520"/>
              </p14:xfrm>
            </p:contentPart>
          </mc:Choice>
          <mc:Fallback xmlns="">
            <p:pic>
              <p:nvPicPr>
                <p:cNvPr id="169" name="Ink 168">
                  <a:extLst>
                    <a:ext uri="{FF2B5EF4-FFF2-40B4-BE49-F238E27FC236}">
                      <a16:creationId xmlns:a16="http://schemas.microsoft.com/office/drawing/2014/main" id="{8ABD9CF8-F99D-EC0A-612E-B7E2DC291DB4}"/>
                    </a:ext>
                  </a:extLst>
                </p:cNvPr>
                <p:cNvPicPr/>
                <p:nvPr/>
              </p:nvPicPr>
              <p:blipFill>
                <a:blip r:embed="rId140"/>
                <a:stretch>
                  <a:fillRect/>
                </a:stretch>
              </p:blipFill>
              <p:spPr>
                <a:xfrm>
                  <a:off x="5166981" y="5172610"/>
                  <a:ext cx="41292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70" name="Ink 169">
                  <a:extLst>
                    <a:ext uri="{FF2B5EF4-FFF2-40B4-BE49-F238E27FC236}">
                      <a16:creationId xmlns:a16="http://schemas.microsoft.com/office/drawing/2014/main" id="{617230D0-6457-5FEB-5CBC-7DAC691FCE33}"/>
                    </a:ext>
                  </a:extLst>
                </p14:cNvPr>
                <p14:cNvContentPartPr/>
                <p14:nvPr/>
              </p14:nvContentPartPr>
              <p14:xfrm>
                <a:off x="5195781" y="5617210"/>
                <a:ext cx="245880" cy="50760"/>
              </p14:xfrm>
            </p:contentPart>
          </mc:Choice>
          <mc:Fallback xmlns="">
            <p:pic>
              <p:nvPicPr>
                <p:cNvPr id="170" name="Ink 169">
                  <a:extLst>
                    <a:ext uri="{FF2B5EF4-FFF2-40B4-BE49-F238E27FC236}">
                      <a16:creationId xmlns:a16="http://schemas.microsoft.com/office/drawing/2014/main" id="{617230D0-6457-5FEB-5CBC-7DAC691FCE33}"/>
                    </a:ext>
                  </a:extLst>
                </p:cNvPr>
                <p:cNvPicPr/>
                <p:nvPr/>
              </p:nvPicPr>
              <p:blipFill>
                <a:blip r:embed="rId142"/>
                <a:stretch>
                  <a:fillRect/>
                </a:stretch>
              </p:blipFill>
              <p:spPr>
                <a:xfrm>
                  <a:off x="5132781" y="5239210"/>
                  <a:ext cx="371520" cy="80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71" name="Ink 170">
                  <a:extLst>
                    <a:ext uri="{FF2B5EF4-FFF2-40B4-BE49-F238E27FC236}">
                      <a16:creationId xmlns:a16="http://schemas.microsoft.com/office/drawing/2014/main" id="{E985F838-D75C-95D5-D526-56685C16BE32}"/>
                    </a:ext>
                  </a:extLst>
                </p14:cNvPr>
                <p14:cNvContentPartPr/>
                <p14:nvPr/>
              </p14:nvContentPartPr>
              <p14:xfrm>
                <a:off x="5483061" y="5488690"/>
                <a:ext cx="15840" cy="144360"/>
              </p14:xfrm>
            </p:contentPart>
          </mc:Choice>
          <mc:Fallback xmlns="">
            <p:pic>
              <p:nvPicPr>
                <p:cNvPr id="171" name="Ink 170">
                  <a:extLst>
                    <a:ext uri="{FF2B5EF4-FFF2-40B4-BE49-F238E27FC236}">
                      <a16:creationId xmlns:a16="http://schemas.microsoft.com/office/drawing/2014/main" id="{E985F838-D75C-95D5-D526-56685C16BE32}"/>
                    </a:ext>
                  </a:extLst>
                </p:cNvPr>
                <p:cNvPicPr/>
                <p:nvPr/>
              </p:nvPicPr>
              <p:blipFill>
                <a:blip r:embed="rId144"/>
                <a:stretch>
                  <a:fillRect/>
                </a:stretch>
              </p:blipFill>
              <p:spPr>
                <a:xfrm>
                  <a:off x="5420061" y="5111050"/>
                  <a:ext cx="14148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72" name="Ink 171">
                  <a:extLst>
                    <a:ext uri="{FF2B5EF4-FFF2-40B4-BE49-F238E27FC236}">
                      <a16:creationId xmlns:a16="http://schemas.microsoft.com/office/drawing/2014/main" id="{A0C13443-AD04-D85D-F059-80DA5EC617F3}"/>
                    </a:ext>
                  </a:extLst>
                </p14:cNvPr>
                <p14:cNvContentPartPr/>
                <p14:nvPr/>
              </p14:nvContentPartPr>
              <p14:xfrm>
                <a:off x="5303061" y="5628730"/>
                <a:ext cx="148320" cy="47520"/>
              </p14:xfrm>
            </p:contentPart>
          </mc:Choice>
          <mc:Fallback xmlns="">
            <p:pic>
              <p:nvPicPr>
                <p:cNvPr id="172" name="Ink 171">
                  <a:extLst>
                    <a:ext uri="{FF2B5EF4-FFF2-40B4-BE49-F238E27FC236}">
                      <a16:creationId xmlns:a16="http://schemas.microsoft.com/office/drawing/2014/main" id="{A0C13443-AD04-D85D-F059-80DA5EC617F3}"/>
                    </a:ext>
                  </a:extLst>
                </p:cNvPr>
                <p:cNvPicPr/>
                <p:nvPr/>
              </p:nvPicPr>
              <p:blipFill>
                <a:blip r:embed="rId146"/>
                <a:stretch>
                  <a:fillRect/>
                </a:stretch>
              </p:blipFill>
              <p:spPr>
                <a:xfrm>
                  <a:off x="5240061" y="5250730"/>
                  <a:ext cx="2739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73" name="Ink 172">
                  <a:extLst>
                    <a:ext uri="{FF2B5EF4-FFF2-40B4-BE49-F238E27FC236}">
                      <a16:creationId xmlns:a16="http://schemas.microsoft.com/office/drawing/2014/main" id="{583C4AD9-B445-5CF2-7376-276D6C09C97B}"/>
                    </a:ext>
                  </a:extLst>
                </p14:cNvPr>
                <p14:cNvContentPartPr/>
                <p14:nvPr/>
              </p14:nvContentPartPr>
              <p14:xfrm>
                <a:off x="5476221" y="5531530"/>
                <a:ext cx="22680" cy="39600"/>
              </p14:xfrm>
            </p:contentPart>
          </mc:Choice>
          <mc:Fallback xmlns="">
            <p:pic>
              <p:nvPicPr>
                <p:cNvPr id="173" name="Ink 172">
                  <a:extLst>
                    <a:ext uri="{FF2B5EF4-FFF2-40B4-BE49-F238E27FC236}">
                      <a16:creationId xmlns:a16="http://schemas.microsoft.com/office/drawing/2014/main" id="{583C4AD9-B445-5CF2-7376-276D6C09C97B}"/>
                    </a:ext>
                  </a:extLst>
                </p:cNvPr>
                <p:cNvPicPr/>
                <p:nvPr/>
              </p:nvPicPr>
              <p:blipFill>
                <a:blip r:embed="rId148"/>
                <a:stretch>
                  <a:fillRect/>
                </a:stretch>
              </p:blipFill>
              <p:spPr>
                <a:xfrm>
                  <a:off x="5413581" y="5153530"/>
                  <a:ext cx="14832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74" name="Ink 173">
                  <a:extLst>
                    <a:ext uri="{FF2B5EF4-FFF2-40B4-BE49-F238E27FC236}">
                      <a16:creationId xmlns:a16="http://schemas.microsoft.com/office/drawing/2014/main" id="{56ED191A-470B-AE06-2709-43A03C06A48B}"/>
                    </a:ext>
                  </a:extLst>
                </p14:cNvPr>
                <p14:cNvContentPartPr/>
                <p14:nvPr/>
              </p14:nvContentPartPr>
              <p14:xfrm>
                <a:off x="5351301" y="5629810"/>
                <a:ext cx="131040" cy="71280"/>
              </p14:xfrm>
            </p:contentPart>
          </mc:Choice>
          <mc:Fallback xmlns="">
            <p:pic>
              <p:nvPicPr>
                <p:cNvPr id="174" name="Ink 173">
                  <a:extLst>
                    <a:ext uri="{FF2B5EF4-FFF2-40B4-BE49-F238E27FC236}">
                      <a16:creationId xmlns:a16="http://schemas.microsoft.com/office/drawing/2014/main" id="{56ED191A-470B-AE06-2709-43A03C06A48B}"/>
                    </a:ext>
                  </a:extLst>
                </p:cNvPr>
                <p:cNvPicPr/>
                <p:nvPr/>
              </p:nvPicPr>
              <p:blipFill>
                <a:blip r:embed="rId150"/>
                <a:stretch>
                  <a:fillRect/>
                </a:stretch>
              </p:blipFill>
              <p:spPr>
                <a:xfrm>
                  <a:off x="5288301" y="5251810"/>
                  <a:ext cx="2566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75" name="Ink 174">
                  <a:extLst>
                    <a:ext uri="{FF2B5EF4-FFF2-40B4-BE49-F238E27FC236}">
                      <a16:creationId xmlns:a16="http://schemas.microsoft.com/office/drawing/2014/main" id="{806BE36A-C654-A1C1-5F19-169CFA2A112D}"/>
                    </a:ext>
                  </a:extLst>
                </p14:cNvPr>
                <p14:cNvContentPartPr/>
                <p14:nvPr/>
              </p14:nvContentPartPr>
              <p14:xfrm>
                <a:off x="5535621" y="5367730"/>
                <a:ext cx="21600" cy="169560"/>
              </p14:xfrm>
            </p:contentPart>
          </mc:Choice>
          <mc:Fallback xmlns="">
            <p:pic>
              <p:nvPicPr>
                <p:cNvPr id="175" name="Ink 174">
                  <a:extLst>
                    <a:ext uri="{FF2B5EF4-FFF2-40B4-BE49-F238E27FC236}">
                      <a16:creationId xmlns:a16="http://schemas.microsoft.com/office/drawing/2014/main" id="{806BE36A-C654-A1C1-5F19-169CFA2A112D}"/>
                    </a:ext>
                  </a:extLst>
                </p:cNvPr>
                <p:cNvPicPr/>
                <p:nvPr/>
              </p:nvPicPr>
              <p:blipFill>
                <a:blip r:embed="rId152"/>
                <a:stretch>
                  <a:fillRect/>
                </a:stretch>
              </p:blipFill>
              <p:spPr>
                <a:xfrm>
                  <a:off x="5472981" y="4989730"/>
                  <a:ext cx="147240" cy="9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76" name="Ink 175">
                  <a:extLst>
                    <a:ext uri="{FF2B5EF4-FFF2-40B4-BE49-F238E27FC236}">
                      <a16:creationId xmlns:a16="http://schemas.microsoft.com/office/drawing/2014/main" id="{7CB534AA-EFCB-4BF9-A416-5DEDB4BBE225}"/>
                    </a:ext>
                  </a:extLst>
                </p14:cNvPr>
                <p14:cNvContentPartPr/>
                <p14:nvPr/>
              </p14:nvContentPartPr>
              <p14:xfrm>
                <a:off x="5426901" y="5566090"/>
                <a:ext cx="85680" cy="86760"/>
              </p14:xfrm>
            </p:contentPart>
          </mc:Choice>
          <mc:Fallback xmlns="">
            <p:pic>
              <p:nvPicPr>
                <p:cNvPr id="176" name="Ink 175">
                  <a:extLst>
                    <a:ext uri="{FF2B5EF4-FFF2-40B4-BE49-F238E27FC236}">
                      <a16:creationId xmlns:a16="http://schemas.microsoft.com/office/drawing/2014/main" id="{7CB534AA-EFCB-4BF9-A416-5DEDB4BBE225}"/>
                    </a:ext>
                  </a:extLst>
                </p:cNvPr>
                <p:cNvPicPr/>
                <p:nvPr/>
              </p:nvPicPr>
              <p:blipFill>
                <a:blip r:embed="rId154"/>
                <a:stretch>
                  <a:fillRect/>
                </a:stretch>
              </p:blipFill>
              <p:spPr>
                <a:xfrm>
                  <a:off x="5363901" y="5188450"/>
                  <a:ext cx="211320" cy="84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77" name="Ink 176">
                  <a:extLst>
                    <a:ext uri="{FF2B5EF4-FFF2-40B4-BE49-F238E27FC236}">
                      <a16:creationId xmlns:a16="http://schemas.microsoft.com/office/drawing/2014/main" id="{4A838455-6ACE-FE2E-993D-FF6DCF2FA87A}"/>
                    </a:ext>
                  </a:extLst>
                </p14:cNvPr>
                <p14:cNvContentPartPr/>
                <p14:nvPr/>
              </p14:nvContentPartPr>
              <p14:xfrm>
                <a:off x="5551461" y="5348650"/>
                <a:ext cx="4680" cy="7200"/>
              </p14:xfrm>
            </p:contentPart>
          </mc:Choice>
          <mc:Fallback xmlns="">
            <p:pic>
              <p:nvPicPr>
                <p:cNvPr id="177" name="Ink 176">
                  <a:extLst>
                    <a:ext uri="{FF2B5EF4-FFF2-40B4-BE49-F238E27FC236}">
                      <a16:creationId xmlns:a16="http://schemas.microsoft.com/office/drawing/2014/main" id="{4A838455-6ACE-FE2E-993D-FF6DCF2FA87A}"/>
                    </a:ext>
                  </a:extLst>
                </p:cNvPr>
                <p:cNvPicPr/>
                <p:nvPr/>
              </p:nvPicPr>
              <p:blipFill>
                <a:blip r:embed="rId156"/>
                <a:stretch>
                  <a:fillRect/>
                </a:stretch>
              </p:blipFill>
              <p:spPr>
                <a:xfrm>
                  <a:off x="5488821" y="4971010"/>
                  <a:ext cx="130320" cy="76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78" name="Ink 177">
                  <a:extLst>
                    <a:ext uri="{FF2B5EF4-FFF2-40B4-BE49-F238E27FC236}">
                      <a16:creationId xmlns:a16="http://schemas.microsoft.com/office/drawing/2014/main" id="{68BA4E5F-A12E-8465-2FE7-C1AD8C63989A}"/>
                    </a:ext>
                  </a:extLst>
                </p14:cNvPr>
                <p14:cNvContentPartPr/>
                <p14:nvPr/>
              </p14:nvContentPartPr>
              <p14:xfrm>
                <a:off x="5581701" y="5272690"/>
                <a:ext cx="68400" cy="145800"/>
              </p14:xfrm>
            </p:contentPart>
          </mc:Choice>
          <mc:Fallback xmlns="">
            <p:pic>
              <p:nvPicPr>
                <p:cNvPr id="178" name="Ink 177">
                  <a:extLst>
                    <a:ext uri="{FF2B5EF4-FFF2-40B4-BE49-F238E27FC236}">
                      <a16:creationId xmlns:a16="http://schemas.microsoft.com/office/drawing/2014/main" id="{68BA4E5F-A12E-8465-2FE7-C1AD8C63989A}"/>
                    </a:ext>
                  </a:extLst>
                </p:cNvPr>
                <p:cNvPicPr/>
                <p:nvPr/>
              </p:nvPicPr>
              <p:blipFill>
                <a:blip r:embed="rId158"/>
                <a:stretch>
                  <a:fillRect/>
                </a:stretch>
              </p:blipFill>
              <p:spPr>
                <a:xfrm>
                  <a:off x="5519061" y="4895050"/>
                  <a:ext cx="19404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79" name="Ink 178">
                  <a:extLst>
                    <a:ext uri="{FF2B5EF4-FFF2-40B4-BE49-F238E27FC236}">
                      <a16:creationId xmlns:a16="http://schemas.microsoft.com/office/drawing/2014/main" id="{3FE9D22A-F48F-E95D-F3CE-044A9DB67387}"/>
                    </a:ext>
                  </a:extLst>
                </p14:cNvPr>
                <p14:cNvContentPartPr/>
                <p14:nvPr/>
              </p14:nvContentPartPr>
              <p14:xfrm>
                <a:off x="5528421" y="5297170"/>
                <a:ext cx="109080" cy="159840"/>
              </p14:xfrm>
            </p:contentPart>
          </mc:Choice>
          <mc:Fallback xmlns="">
            <p:pic>
              <p:nvPicPr>
                <p:cNvPr id="179" name="Ink 178">
                  <a:extLst>
                    <a:ext uri="{FF2B5EF4-FFF2-40B4-BE49-F238E27FC236}">
                      <a16:creationId xmlns:a16="http://schemas.microsoft.com/office/drawing/2014/main" id="{3FE9D22A-F48F-E95D-F3CE-044A9DB67387}"/>
                    </a:ext>
                  </a:extLst>
                </p:cNvPr>
                <p:cNvPicPr/>
                <p:nvPr/>
              </p:nvPicPr>
              <p:blipFill>
                <a:blip r:embed="rId160"/>
                <a:stretch>
                  <a:fillRect/>
                </a:stretch>
              </p:blipFill>
              <p:spPr>
                <a:xfrm>
                  <a:off x="5465781" y="4919170"/>
                  <a:ext cx="234720" cy="9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80" name="Ink 179">
                  <a:extLst>
                    <a:ext uri="{FF2B5EF4-FFF2-40B4-BE49-F238E27FC236}">
                      <a16:creationId xmlns:a16="http://schemas.microsoft.com/office/drawing/2014/main" id="{35022C10-F499-1E72-461F-CABEAB5B9AAA}"/>
                    </a:ext>
                  </a:extLst>
                </p14:cNvPr>
                <p14:cNvContentPartPr/>
                <p14:nvPr/>
              </p14:nvContentPartPr>
              <p14:xfrm>
                <a:off x="5553261" y="5246770"/>
                <a:ext cx="113040" cy="243360"/>
              </p14:xfrm>
            </p:contentPart>
          </mc:Choice>
          <mc:Fallback xmlns="">
            <p:pic>
              <p:nvPicPr>
                <p:cNvPr id="180" name="Ink 179">
                  <a:extLst>
                    <a:ext uri="{FF2B5EF4-FFF2-40B4-BE49-F238E27FC236}">
                      <a16:creationId xmlns:a16="http://schemas.microsoft.com/office/drawing/2014/main" id="{35022C10-F499-1E72-461F-CABEAB5B9AAA}"/>
                    </a:ext>
                  </a:extLst>
                </p:cNvPr>
                <p:cNvPicPr/>
                <p:nvPr/>
              </p:nvPicPr>
              <p:blipFill>
                <a:blip r:embed="rId162"/>
                <a:stretch>
                  <a:fillRect/>
                </a:stretch>
              </p:blipFill>
              <p:spPr>
                <a:xfrm>
                  <a:off x="5490621" y="4869130"/>
                  <a:ext cx="238680" cy="9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81" name="Ink 180">
                  <a:extLst>
                    <a:ext uri="{FF2B5EF4-FFF2-40B4-BE49-F238E27FC236}">
                      <a16:creationId xmlns:a16="http://schemas.microsoft.com/office/drawing/2014/main" id="{F170C364-E0D8-1F08-4C5A-026536EB7419}"/>
                    </a:ext>
                  </a:extLst>
                </p14:cNvPr>
                <p14:cNvContentPartPr/>
                <p14:nvPr/>
              </p14:nvContentPartPr>
              <p14:xfrm>
                <a:off x="5548581" y="5299330"/>
                <a:ext cx="51480" cy="321480"/>
              </p14:xfrm>
            </p:contentPart>
          </mc:Choice>
          <mc:Fallback xmlns="">
            <p:pic>
              <p:nvPicPr>
                <p:cNvPr id="181" name="Ink 180">
                  <a:extLst>
                    <a:ext uri="{FF2B5EF4-FFF2-40B4-BE49-F238E27FC236}">
                      <a16:creationId xmlns:a16="http://schemas.microsoft.com/office/drawing/2014/main" id="{F170C364-E0D8-1F08-4C5A-026536EB7419}"/>
                    </a:ext>
                  </a:extLst>
                </p:cNvPr>
                <p:cNvPicPr/>
                <p:nvPr/>
              </p:nvPicPr>
              <p:blipFill>
                <a:blip r:embed="rId164"/>
                <a:stretch>
                  <a:fillRect/>
                </a:stretch>
              </p:blipFill>
              <p:spPr>
                <a:xfrm>
                  <a:off x="5485581" y="4921690"/>
                  <a:ext cx="17712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82" name="Ink 181">
                  <a:extLst>
                    <a:ext uri="{FF2B5EF4-FFF2-40B4-BE49-F238E27FC236}">
                      <a16:creationId xmlns:a16="http://schemas.microsoft.com/office/drawing/2014/main" id="{60519659-3FA3-8AAA-16C7-09775F591519}"/>
                    </a:ext>
                  </a:extLst>
                </p14:cNvPr>
                <p14:cNvContentPartPr/>
                <p14:nvPr/>
              </p14:nvContentPartPr>
              <p14:xfrm>
                <a:off x="5579181" y="5302570"/>
                <a:ext cx="37800" cy="282600"/>
              </p14:xfrm>
            </p:contentPart>
          </mc:Choice>
          <mc:Fallback xmlns="">
            <p:pic>
              <p:nvPicPr>
                <p:cNvPr id="182" name="Ink 181">
                  <a:extLst>
                    <a:ext uri="{FF2B5EF4-FFF2-40B4-BE49-F238E27FC236}">
                      <a16:creationId xmlns:a16="http://schemas.microsoft.com/office/drawing/2014/main" id="{60519659-3FA3-8AAA-16C7-09775F591519}"/>
                    </a:ext>
                  </a:extLst>
                </p:cNvPr>
                <p:cNvPicPr/>
                <p:nvPr/>
              </p:nvPicPr>
              <p:blipFill>
                <a:blip r:embed="rId166"/>
                <a:stretch>
                  <a:fillRect/>
                </a:stretch>
              </p:blipFill>
              <p:spPr>
                <a:xfrm>
                  <a:off x="5516541" y="4924570"/>
                  <a:ext cx="16344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183" name="Ink 182">
                  <a:extLst>
                    <a:ext uri="{FF2B5EF4-FFF2-40B4-BE49-F238E27FC236}">
                      <a16:creationId xmlns:a16="http://schemas.microsoft.com/office/drawing/2014/main" id="{FC572F86-2AE2-E691-B72F-A76D6E758C1D}"/>
                    </a:ext>
                  </a:extLst>
                </p14:cNvPr>
                <p14:cNvContentPartPr/>
                <p14:nvPr/>
              </p14:nvContentPartPr>
              <p14:xfrm>
                <a:off x="5628501" y="5352250"/>
                <a:ext cx="22320" cy="239040"/>
              </p14:xfrm>
            </p:contentPart>
          </mc:Choice>
          <mc:Fallback xmlns="">
            <p:pic>
              <p:nvPicPr>
                <p:cNvPr id="183" name="Ink 182">
                  <a:extLst>
                    <a:ext uri="{FF2B5EF4-FFF2-40B4-BE49-F238E27FC236}">
                      <a16:creationId xmlns:a16="http://schemas.microsoft.com/office/drawing/2014/main" id="{FC572F86-2AE2-E691-B72F-A76D6E758C1D}"/>
                    </a:ext>
                  </a:extLst>
                </p:cNvPr>
                <p:cNvPicPr/>
                <p:nvPr/>
              </p:nvPicPr>
              <p:blipFill>
                <a:blip r:embed="rId168"/>
                <a:stretch>
                  <a:fillRect/>
                </a:stretch>
              </p:blipFill>
              <p:spPr>
                <a:xfrm>
                  <a:off x="5565861" y="4974610"/>
                  <a:ext cx="14796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184" name="Ink 183">
                  <a:extLst>
                    <a:ext uri="{FF2B5EF4-FFF2-40B4-BE49-F238E27FC236}">
                      <a16:creationId xmlns:a16="http://schemas.microsoft.com/office/drawing/2014/main" id="{5F177618-29AD-60C3-FB63-8B4FEA120AD1}"/>
                    </a:ext>
                  </a:extLst>
                </p14:cNvPr>
                <p14:cNvContentPartPr/>
                <p14:nvPr/>
              </p14:nvContentPartPr>
              <p14:xfrm>
                <a:off x="5267421" y="5630530"/>
                <a:ext cx="132120" cy="16560"/>
              </p14:xfrm>
            </p:contentPart>
          </mc:Choice>
          <mc:Fallback xmlns="">
            <p:pic>
              <p:nvPicPr>
                <p:cNvPr id="184" name="Ink 183">
                  <a:extLst>
                    <a:ext uri="{FF2B5EF4-FFF2-40B4-BE49-F238E27FC236}">
                      <a16:creationId xmlns:a16="http://schemas.microsoft.com/office/drawing/2014/main" id="{5F177618-29AD-60C3-FB63-8B4FEA120AD1}"/>
                    </a:ext>
                  </a:extLst>
                </p:cNvPr>
                <p:cNvPicPr/>
                <p:nvPr/>
              </p:nvPicPr>
              <p:blipFill>
                <a:blip r:embed="rId170"/>
                <a:stretch>
                  <a:fillRect/>
                </a:stretch>
              </p:blipFill>
              <p:spPr>
                <a:xfrm>
                  <a:off x="5204781" y="5252890"/>
                  <a:ext cx="25776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185" name="Ink 184">
                  <a:extLst>
                    <a:ext uri="{FF2B5EF4-FFF2-40B4-BE49-F238E27FC236}">
                      <a16:creationId xmlns:a16="http://schemas.microsoft.com/office/drawing/2014/main" id="{FBD2C583-81AD-A226-F2CF-AC76384CD3AA}"/>
                    </a:ext>
                  </a:extLst>
                </p14:cNvPr>
                <p14:cNvContentPartPr/>
                <p14:nvPr/>
              </p14:nvContentPartPr>
              <p14:xfrm>
                <a:off x="5251221" y="5621890"/>
                <a:ext cx="277560" cy="42480"/>
              </p14:xfrm>
            </p:contentPart>
          </mc:Choice>
          <mc:Fallback xmlns="">
            <p:pic>
              <p:nvPicPr>
                <p:cNvPr id="185" name="Ink 184">
                  <a:extLst>
                    <a:ext uri="{FF2B5EF4-FFF2-40B4-BE49-F238E27FC236}">
                      <a16:creationId xmlns:a16="http://schemas.microsoft.com/office/drawing/2014/main" id="{FBD2C583-81AD-A226-F2CF-AC76384CD3AA}"/>
                    </a:ext>
                  </a:extLst>
                </p:cNvPr>
                <p:cNvPicPr/>
                <p:nvPr/>
              </p:nvPicPr>
              <p:blipFill>
                <a:blip r:embed="rId172"/>
                <a:stretch>
                  <a:fillRect/>
                </a:stretch>
              </p:blipFill>
              <p:spPr>
                <a:xfrm>
                  <a:off x="5188581" y="5243890"/>
                  <a:ext cx="4032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86" name="Ink 185">
                  <a:extLst>
                    <a:ext uri="{FF2B5EF4-FFF2-40B4-BE49-F238E27FC236}">
                      <a16:creationId xmlns:a16="http://schemas.microsoft.com/office/drawing/2014/main" id="{F07CB581-600E-8700-055D-616F56556D48}"/>
                    </a:ext>
                  </a:extLst>
                </p14:cNvPr>
                <p14:cNvContentPartPr/>
                <p14:nvPr/>
              </p14:nvContentPartPr>
              <p14:xfrm>
                <a:off x="5057901" y="5595610"/>
                <a:ext cx="159840" cy="61920"/>
              </p14:xfrm>
            </p:contentPart>
          </mc:Choice>
          <mc:Fallback xmlns="">
            <p:pic>
              <p:nvPicPr>
                <p:cNvPr id="186" name="Ink 185">
                  <a:extLst>
                    <a:ext uri="{FF2B5EF4-FFF2-40B4-BE49-F238E27FC236}">
                      <a16:creationId xmlns:a16="http://schemas.microsoft.com/office/drawing/2014/main" id="{F07CB581-600E-8700-055D-616F56556D48}"/>
                    </a:ext>
                  </a:extLst>
                </p:cNvPr>
                <p:cNvPicPr/>
                <p:nvPr/>
              </p:nvPicPr>
              <p:blipFill>
                <a:blip r:embed="rId174"/>
                <a:stretch>
                  <a:fillRect/>
                </a:stretch>
              </p:blipFill>
              <p:spPr>
                <a:xfrm>
                  <a:off x="4994901" y="5217970"/>
                  <a:ext cx="285480" cy="81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187" name="Ink 186">
                  <a:extLst>
                    <a:ext uri="{FF2B5EF4-FFF2-40B4-BE49-F238E27FC236}">
                      <a16:creationId xmlns:a16="http://schemas.microsoft.com/office/drawing/2014/main" id="{F7F74049-D765-2481-D103-45DB9ACE5542}"/>
                    </a:ext>
                  </a:extLst>
                </p14:cNvPr>
                <p14:cNvContentPartPr/>
                <p14:nvPr/>
              </p14:nvContentPartPr>
              <p14:xfrm>
                <a:off x="5007141" y="5480410"/>
                <a:ext cx="74880" cy="163800"/>
              </p14:xfrm>
            </p:contentPart>
          </mc:Choice>
          <mc:Fallback xmlns="">
            <p:pic>
              <p:nvPicPr>
                <p:cNvPr id="187" name="Ink 186">
                  <a:extLst>
                    <a:ext uri="{FF2B5EF4-FFF2-40B4-BE49-F238E27FC236}">
                      <a16:creationId xmlns:a16="http://schemas.microsoft.com/office/drawing/2014/main" id="{F7F74049-D765-2481-D103-45DB9ACE5542}"/>
                    </a:ext>
                  </a:extLst>
                </p:cNvPr>
                <p:cNvPicPr/>
                <p:nvPr/>
              </p:nvPicPr>
              <p:blipFill>
                <a:blip r:embed="rId176"/>
                <a:stretch>
                  <a:fillRect/>
                </a:stretch>
              </p:blipFill>
              <p:spPr>
                <a:xfrm>
                  <a:off x="4944141" y="5102770"/>
                  <a:ext cx="200520" cy="9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7" name="Ink 6">
                <a:extLst>
                  <a:ext uri="{FF2B5EF4-FFF2-40B4-BE49-F238E27FC236}">
                    <a16:creationId xmlns:a16="http://schemas.microsoft.com/office/drawing/2014/main" id="{986725C0-0854-35E4-AA17-D97510A27880}"/>
                  </a:ext>
                </a:extLst>
              </p14:cNvPr>
              <p14:cNvContentPartPr/>
              <p14:nvPr/>
            </p14:nvContentPartPr>
            <p14:xfrm>
              <a:off x="5281181" y="5188718"/>
              <a:ext cx="48960" cy="45000"/>
            </p14:xfrm>
          </p:contentPart>
        </mc:Choice>
        <mc:Fallback xmlns="">
          <p:pic>
            <p:nvPicPr>
              <p:cNvPr id="7" name="Ink 6">
                <a:extLst>
                  <a:ext uri="{FF2B5EF4-FFF2-40B4-BE49-F238E27FC236}">
                    <a16:creationId xmlns:a16="http://schemas.microsoft.com/office/drawing/2014/main" id="{986725C0-0854-35E4-AA17-D97510A27880}"/>
                  </a:ext>
                </a:extLst>
              </p:cNvPr>
              <p:cNvPicPr/>
              <p:nvPr/>
            </p:nvPicPr>
            <p:blipFill>
              <a:blip r:embed="rId178"/>
              <a:stretch>
                <a:fillRect/>
              </a:stretch>
            </p:blipFill>
            <p:spPr>
              <a:xfrm>
                <a:off x="5263181" y="5170718"/>
                <a:ext cx="84600" cy="80640"/>
              </a:xfrm>
              <a:prstGeom prst="rect">
                <a:avLst/>
              </a:prstGeom>
            </p:spPr>
          </p:pic>
        </mc:Fallback>
      </mc:AlternateContent>
      <p:grpSp>
        <p:nvGrpSpPr>
          <p:cNvPr id="10" name="Group 9">
            <a:extLst>
              <a:ext uri="{FF2B5EF4-FFF2-40B4-BE49-F238E27FC236}">
                <a16:creationId xmlns:a16="http://schemas.microsoft.com/office/drawing/2014/main" id="{5B488A21-13EC-5B30-3530-BA041368FAF3}"/>
              </a:ext>
            </a:extLst>
          </p:cNvPr>
          <p:cNvGrpSpPr/>
          <p:nvPr/>
        </p:nvGrpSpPr>
        <p:grpSpPr>
          <a:xfrm>
            <a:off x="5254901" y="5343518"/>
            <a:ext cx="270360" cy="111960"/>
            <a:chOff x="5254901" y="5343518"/>
            <a:chExt cx="270360" cy="111960"/>
          </a:xfrm>
        </p:grpSpPr>
        <mc:AlternateContent xmlns:mc="http://schemas.openxmlformats.org/markup-compatibility/2006" xmlns:p14="http://schemas.microsoft.com/office/powerpoint/2010/main">
          <mc:Choice Requires="p14">
            <p:contentPart p14:bwMode="auto" r:id="rId179">
              <p14:nvContentPartPr>
                <p14:cNvPr id="8" name="Ink 7">
                  <a:extLst>
                    <a:ext uri="{FF2B5EF4-FFF2-40B4-BE49-F238E27FC236}">
                      <a16:creationId xmlns:a16="http://schemas.microsoft.com/office/drawing/2014/main" id="{96001EEE-B664-1C09-F087-CCBA53674832}"/>
                    </a:ext>
                  </a:extLst>
                </p14:cNvPr>
                <p14:cNvContentPartPr/>
                <p14:nvPr/>
              </p14:nvContentPartPr>
              <p14:xfrm>
                <a:off x="5482421" y="5417318"/>
                <a:ext cx="42840" cy="38160"/>
              </p14:xfrm>
            </p:contentPart>
          </mc:Choice>
          <mc:Fallback xmlns="">
            <p:pic>
              <p:nvPicPr>
                <p:cNvPr id="8" name="Ink 7">
                  <a:extLst>
                    <a:ext uri="{FF2B5EF4-FFF2-40B4-BE49-F238E27FC236}">
                      <a16:creationId xmlns:a16="http://schemas.microsoft.com/office/drawing/2014/main" id="{96001EEE-B664-1C09-F087-CCBA53674832}"/>
                    </a:ext>
                  </a:extLst>
                </p:cNvPr>
                <p:cNvPicPr/>
                <p:nvPr/>
              </p:nvPicPr>
              <p:blipFill>
                <a:blip r:embed="rId180"/>
                <a:stretch>
                  <a:fillRect/>
                </a:stretch>
              </p:blipFill>
              <p:spPr>
                <a:xfrm>
                  <a:off x="5464421" y="5399678"/>
                  <a:ext cx="78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 name="Ink 8">
                  <a:extLst>
                    <a:ext uri="{FF2B5EF4-FFF2-40B4-BE49-F238E27FC236}">
                      <a16:creationId xmlns:a16="http://schemas.microsoft.com/office/drawing/2014/main" id="{0044F627-E125-C430-9A49-1C32CECCA9CF}"/>
                    </a:ext>
                  </a:extLst>
                </p14:cNvPr>
                <p14:cNvContentPartPr/>
                <p14:nvPr/>
              </p14:nvContentPartPr>
              <p14:xfrm>
                <a:off x="5254901" y="5343518"/>
                <a:ext cx="122760" cy="80280"/>
              </p14:xfrm>
            </p:contentPart>
          </mc:Choice>
          <mc:Fallback xmlns="">
            <p:pic>
              <p:nvPicPr>
                <p:cNvPr id="9" name="Ink 8">
                  <a:extLst>
                    <a:ext uri="{FF2B5EF4-FFF2-40B4-BE49-F238E27FC236}">
                      <a16:creationId xmlns:a16="http://schemas.microsoft.com/office/drawing/2014/main" id="{0044F627-E125-C430-9A49-1C32CECCA9CF}"/>
                    </a:ext>
                  </a:extLst>
                </p:cNvPr>
                <p:cNvPicPr/>
                <p:nvPr/>
              </p:nvPicPr>
              <p:blipFill>
                <a:blip r:embed="rId182"/>
                <a:stretch>
                  <a:fillRect/>
                </a:stretch>
              </p:blipFill>
              <p:spPr>
                <a:xfrm>
                  <a:off x="5236901" y="5325518"/>
                  <a:ext cx="158400" cy="115920"/>
                </a:xfrm>
                <a:prstGeom prst="rect">
                  <a:avLst/>
                </a:prstGeom>
              </p:spPr>
            </p:pic>
          </mc:Fallback>
        </mc:AlternateContent>
      </p:grpSp>
      <p:grpSp>
        <p:nvGrpSpPr>
          <p:cNvPr id="108" name="Group 107">
            <a:extLst>
              <a:ext uri="{FF2B5EF4-FFF2-40B4-BE49-F238E27FC236}">
                <a16:creationId xmlns:a16="http://schemas.microsoft.com/office/drawing/2014/main" id="{64FF853A-6464-F632-9BD3-25DA081DB0DB}"/>
              </a:ext>
            </a:extLst>
          </p:cNvPr>
          <p:cNvGrpSpPr/>
          <p:nvPr/>
        </p:nvGrpSpPr>
        <p:grpSpPr>
          <a:xfrm>
            <a:off x="3648950" y="3871700"/>
            <a:ext cx="1132560" cy="1573200"/>
            <a:chOff x="3648950" y="3871700"/>
            <a:chExt cx="1132560" cy="1573200"/>
          </a:xfrm>
        </p:grpSpPr>
        <mc:AlternateContent xmlns:mc="http://schemas.openxmlformats.org/markup-compatibility/2006" xmlns:p14="http://schemas.microsoft.com/office/powerpoint/2010/main">
          <mc:Choice Requires="p14">
            <p:contentPart p14:bwMode="auto" r:id="rId183">
              <p14:nvContentPartPr>
                <p14:cNvPr id="100" name="Ink 99">
                  <a:extLst>
                    <a:ext uri="{FF2B5EF4-FFF2-40B4-BE49-F238E27FC236}">
                      <a16:creationId xmlns:a16="http://schemas.microsoft.com/office/drawing/2014/main" id="{50C71C98-A9F7-CF82-FA59-20FC13764443}"/>
                    </a:ext>
                  </a:extLst>
                </p14:cNvPr>
                <p14:cNvContentPartPr/>
                <p14:nvPr/>
              </p14:nvContentPartPr>
              <p14:xfrm>
                <a:off x="4162310" y="3871700"/>
                <a:ext cx="619200" cy="513000"/>
              </p14:xfrm>
            </p:contentPart>
          </mc:Choice>
          <mc:Fallback xmlns="">
            <p:pic>
              <p:nvPicPr>
                <p:cNvPr id="100" name="Ink 99">
                  <a:extLst>
                    <a:ext uri="{FF2B5EF4-FFF2-40B4-BE49-F238E27FC236}">
                      <a16:creationId xmlns:a16="http://schemas.microsoft.com/office/drawing/2014/main" id="{50C71C98-A9F7-CF82-FA59-20FC13764443}"/>
                    </a:ext>
                  </a:extLst>
                </p:cNvPr>
                <p:cNvPicPr/>
                <p:nvPr/>
              </p:nvPicPr>
              <p:blipFill>
                <a:blip r:embed="rId184"/>
                <a:stretch>
                  <a:fillRect/>
                </a:stretch>
              </p:blipFill>
              <p:spPr>
                <a:xfrm>
                  <a:off x="4126310" y="3836060"/>
                  <a:ext cx="69084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1" name="Ink 100">
                  <a:extLst>
                    <a:ext uri="{FF2B5EF4-FFF2-40B4-BE49-F238E27FC236}">
                      <a16:creationId xmlns:a16="http://schemas.microsoft.com/office/drawing/2014/main" id="{072D018B-36A3-67DD-DFDA-CABD1C9A5332}"/>
                    </a:ext>
                  </a:extLst>
                </p14:cNvPr>
                <p14:cNvContentPartPr/>
                <p14:nvPr/>
              </p14:nvContentPartPr>
              <p14:xfrm>
                <a:off x="3925430" y="4440500"/>
                <a:ext cx="231480" cy="269640"/>
              </p14:xfrm>
            </p:contentPart>
          </mc:Choice>
          <mc:Fallback xmlns="">
            <p:pic>
              <p:nvPicPr>
                <p:cNvPr id="101" name="Ink 100">
                  <a:extLst>
                    <a:ext uri="{FF2B5EF4-FFF2-40B4-BE49-F238E27FC236}">
                      <a16:creationId xmlns:a16="http://schemas.microsoft.com/office/drawing/2014/main" id="{072D018B-36A3-67DD-DFDA-CABD1C9A5332}"/>
                    </a:ext>
                  </a:extLst>
                </p:cNvPr>
                <p:cNvPicPr/>
                <p:nvPr/>
              </p:nvPicPr>
              <p:blipFill>
                <a:blip r:embed="rId186"/>
                <a:stretch>
                  <a:fillRect/>
                </a:stretch>
              </p:blipFill>
              <p:spPr>
                <a:xfrm>
                  <a:off x="3889430" y="4404500"/>
                  <a:ext cx="303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3" name="Ink 102">
                  <a:extLst>
                    <a:ext uri="{FF2B5EF4-FFF2-40B4-BE49-F238E27FC236}">
                      <a16:creationId xmlns:a16="http://schemas.microsoft.com/office/drawing/2014/main" id="{32BC4BAE-5DEC-E8BA-69CE-1DA6C4BDA70D}"/>
                    </a:ext>
                  </a:extLst>
                </p14:cNvPr>
                <p14:cNvContentPartPr/>
                <p14:nvPr/>
              </p14:nvContentPartPr>
              <p14:xfrm>
                <a:off x="3769910" y="4654340"/>
                <a:ext cx="184320" cy="347400"/>
              </p14:xfrm>
            </p:contentPart>
          </mc:Choice>
          <mc:Fallback xmlns="">
            <p:pic>
              <p:nvPicPr>
                <p:cNvPr id="103" name="Ink 102">
                  <a:extLst>
                    <a:ext uri="{FF2B5EF4-FFF2-40B4-BE49-F238E27FC236}">
                      <a16:creationId xmlns:a16="http://schemas.microsoft.com/office/drawing/2014/main" id="{32BC4BAE-5DEC-E8BA-69CE-1DA6C4BDA70D}"/>
                    </a:ext>
                  </a:extLst>
                </p:cNvPr>
                <p:cNvPicPr/>
                <p:nvPr/>
              </p:nvPicPr>
              <p:blipFill>
                <a:blip r:embed="rId188"/>
                <a:stretch>
                  <a:fillRect/>
                </a:stretch>
              </p:blipFill>
              <p:spPr>
                <a:xfrm>
                  <a:off x="3733910" y="4618340"/>
                  <a:ext cx="2559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4" name="Ink 103">
                  <a:extLst>
                    <a:ext uri="{FF2B5EF4-FFF2-40B4-BE49-F238E27FC236}">
                      <a16:creationId xmlns:a16="http://schemas.microsoft.com/office/drawing/2014/main" id="{3D5B95DA-5DF8-9485-851B-2F1978B0AFD0}"/>
                    </a:ext>
                  </a:extLst>
                </p14:cNvPr>
                <p14:cNvContentPartPr/>
                <p14:nvPr/>
              </p14:nvContentPartPr>
              <p14:xfrm>
                <a:off x="3671270" y="5138540"/>
                <a:ext cx="27360" cy="75960"/>
              </p14:xfrm>
            </p:contentPart>
          </mc:Choice>
          <mc:Fallback xmlns="">
            <p:pic>
              <p:nvPicPr>
                <p:cNvPr id="104" name="Ink 103">
                  <a:extLst>
                    <a:ext uri="{FF2B5EF4-FFF2-40B4-BE49-F238E27FC236}">
                      <a16:creationId xmlns:a16="http://schemas.microsoft.com/office/drawing/2014/main" id="{3D5B95DA-5DF8-9485-851B-2F1978B0AFD0}"/>
                    </a:ext>
                  </a:extLst>
                </p:cNvPr>
                <p:cNvPicPr/>
                <p:nvPr/>
              </p:nvPicPr>
              <p:blipFill>
                <a:blip r:embed="rId190"/>
                <a:stretch>
                  <a:fillRect/>
                </a:stretch>
              </p:blipFill>
              <p:spPr>
                <a:xfrm>
                  <a:off x="3635630" y="5102540"/>
                  <a:ext cx="99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6" name="Ink 105">
                  <a:extLst>
                    <a:ext uri="{FF2B5EF4-FFF2-40B4-BE49-F238E27FC236}">
                      <a16:creationId xmlns:a16="http://schemas.microsoft.com/office/drawing/2014/main" id="{C4B9B17F-6788-F0CF-8E5D-8C99CD9DC01A}"/>
                    </a:ext>
                  </a:extLst>
                </p14:cNvPr>
                <p14:cNvContentPartPr/>
                <p14:nvPr/>
              </p14:nvContentPartPr>
              <p14:xfrm>
                <a:off x="3774590" y="4620140"/>
                <a:ext cx="263880" cy="436320"/>
              </p14:xfrm>
            </p:contentPart>
          </mc:Choice>
          <mc:Fallback xmlns="">
            <p:pic>
              <p:nvPicPr>
                <p:cNvPr id="106" name="Ink 105">
                  <a:extLst>
                    <a:ext uri="{FF2B5EF4-FFF2-40B4-BE49-F238E27FC236}">
                      <a16:creationId xmlns:a16="http://schemas.microsoft.com/office/drawing/2014/main" id="{C4B9B17F-6788-F0CF-8E5D-8C99CD9DC01A}"/>
                    </a:ext>
                  </a:extLst>
                </p:cNvPr>
                <p:cNvPicPr/>
                <p:nvPr/>
              </p:nvPicPr>
              <p:blipFill>
                <a:blip r:embed="rId192"/>
                <a:stretch>
                  <a:fillRect/>
                </a:stretch>
              </p:blipFill>
              <p:spPr>
                <a:xfrm>
                  <a:off x="3738590" y="4584500"/>
                  <a:ext cx="335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7" name="Ink 106">
                  <a:extLst>
                    <a:ext uri="{FF2B5EF4-FFF2-40B4-BE49-F238E27FC236}">
                      <a16:creationId xmlns:a16="http://schemas.microsoft.com/office/drawing/2014/main" id="{4BAF93FD-F237-4B84-604C-CAA1DAF408EA}"/>
                    </a:ext>
                  </a:extLst>
                </p14:cNvPr>
                <p14:cNvContentPartPr/>
                <p14:nvPr/>
              </p14:nvContentPartPr>
              <p14:xfrm>
                <a:off x="3648950" y="5117660"/>
                <a:ext cx="113040" cy="327240"/>
              </p14:xfrm>
            </p:contentPart>
          </mc:Choice>
          <mc:Fallback xmlns="">
            <p:pic>
              <p:nvPicPr>
                <p:cNvPr id="107" name="Ink 106">
                  <a:extLst>
                    <a:ext uri="{FF2B5EF4-FFF2-40B4-BE49-F238E27FC236}">
                      <a16:creationId xmlns:a16="http://schemas.microsoft.com/office/drawing/2014/main" id="{4BAF93FD-F237-4B84-604C-CAA1DAF408EA}"/>
                    </a:ext>
                  </a:extLst>
                </p:cNvPr>
                <p:cNvPicPr/>
                <p:nvPr/>
              </p:nvPicPr>
              <p:blipFill>
                <a:blip r:embed="rId194"/>
                <a:stretch>
                  <a:fillRect/>
                </a:stretch>
              </p:blipFill>
              <p:spPr>
                <a:xfrm>
                  <a:off x="3613310" y="5081660"/>
                  <a:ext cx="184680" cy="398880"/>
                </a:xfrm>
                <a:prstGeom prst="rect">
                  <a:avLst/>
                </a:prstGeom>
              </p:spPr>
            </p:pic>
          </mc:Fallback>
        </mc:AlternateContent>
      </p:grpSp>
      <p:grpSp>
        <p:nvGrpSpPr>
          <p:cNvPr id="121" name="Group 120">
            <a:extLst>
              <a:ext uri="{FF2B5EF4-FFF2-40B4-BE49-F238E27FC236}">
                <a16:creationId xmlns:a16="http://schemas.microsoft.com/office/drawing/2014/main" id="{1730134B-0EF7-E691-B310-2803E45E3280}"/>
              </a:ext>
            </a:extLst>
          </p:cNvPr>
          <p:cNvGrpSpPr/>
          <p:nvPr/>
        </p:nvGrpSpPr>
        <p:grpSpPr>
          <a:xfrm>
            <a:off x="4679270" y="3637700"/>
            <a:ext cx="693360" cy="340200"/>
            <a:chOff x="4679270" y="3637700"/>
            <a:chExt cx="693360" cy="340200"/>
          </a:xfrm>
        </p:grpSpPr>
        <mc:AlternateContent xmlns:mc="http://schemas.openxmlformats.org/markup-compatibility/2006" xmlns:p14="http://schemas.microsoft.com/office/powerpoint/2010/main">
          <mc:Choice Requires="p14">
            <p:contentPart p14:bwMode="auto" r:id="rId195">
              <p14:nvContentPartPr>
                <p14:cNvPr id="109" name="Ink 108">
                  <a:extLst>
                    <a:ext uri="{FF2B5EF4-FFF2-40B4-BE49-F238E27FC236}">
                      <a16:creationId xmlns:a16="http://schemas.microsoft.com/office/drawing/2014/main" id="{EB7CAA1A-9CD9-C65C-23F6-ACAD1C3A01E0}"/>
                    </a:ext>
                  </a:extLst>
                </p14:cNvPr>
                <p14:cNvContentPartPr/>
                <p14:nvPr/>
              </p14:nvContentPartPr>
              <p14:xfrm>
                <a:off x="5032070" y="3728060"/>
                <a:ext cx="53640" cy="24480"/>
              </p14:xfrm>
            </p:contentPart>
          </mc:Choice>
          <mc:Fallback xmlns="">
            <p:pic>
              <p:nvPicPr>
                <p:cNvPr id="109" name="Ink 108">
                  <a:extLst>
                    <a:ext uri="{FF2B5EF4-FFF2-40B4-BE49-F238E27FC236}">
                      <a16:creationId xmlns:a16="http://schemas.microsoft.com/office/drawing/2014/main" id="{EB7CAA1A-9CD9-C65C-23F6-ACAD1C3A01E0}"/>
                    </a:ext>
                  </a:extLst>
                </p:cNvPr>
                <p:cNvPicPr/>
                <p:nvPr/>
              </p:nvPicPr>
              <p:blipFill>
                <a:blip r:embed="rId196"/>
                <a:stretch>
                  <a:fillRect/>
                </a:stretch>
              </p:blipFill>
              <p:spPr>
                <a:xfrm>
                  <a:off x="4996430" y="3692420"/>
                  <a:ext cx="1252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5" name="Ink 114">
                  <a:extLst>
                    <a:ext uri="{FF2B5EF4-FFF2-40B4-BE49-F238E27FC236}">
                      <a16:creationId xmlns:a16="http://schemas.microsoft.com/office/drawing/2014/main" id="{AD513FCF-DA10-9BD2-DA4F-A92244B8EAFB}"/>
                    </a:ext>
                  </a:extLst>
                </p14:cNvPr>
                <p14:cNvContentPartPr/>
                <p14:nvPr/>
              </p14:nvContentPartPr>
              <p14:xfrm>
                <a:off x="4884830" y="3637700"/>
                <a:ext cx="487800" cy="235800"/>
              </p14:xfrm>
            </p:contentPart>
          </mc:Choice>
          <mc:Fallback xmlns="">
            <p:pic>
              <p:nvPicPr>
                <p:cNvPr id="115" name="Ink 114">
                  <a:extLst>
                    <a:ext uri="{FF2B5EF4-FFF2-40B4-BE49-F238E27FC236}">
                      <a16:creationId xmlns:a16="http://schemas.microsoft.com/office/drawing/2014/main" id="{AD513FCF-DA10-9BD2-DA4F-A92244B8EAFB}"/>
                    </a:ext>
                  </a:extLst>
                </p:cNvPr>
                <p:cNvPicPr/>
                <p:nvPr/>
              </p:nvPicPr>
              <p:blipFill>
                <a:blip r:embed="rId198"/>
                <a:stretch>
                  <a:fillRect/>
                </a:stretch>
              </p:blipFill>
              <p:spPr>
                <a:xfrm>
                  <a:off x="4848830" y="3602060"/>
                  <a:ext cx="559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7" name="Ink 116">
                  <a:extLst>
                    <a:ext uri="{FF2B5EF4-FFF2-40B4-BE49-F238E27FC236}">
                      <a16:creationId xmlns:a16="http://schemas.microsoft.com/office/drawing/2014/main" id="{D43A0171-EE0D-738A-00BB-F0C8D140AE52}"/>
                    </a:ext>
                  </a:extLst>
                </p14:cNvPr>
                <p14:cNvContentPartPr/>
                <p14:nvPr/>
              </p14:nvContentPartPr>
              <p14:xfrm>
                <a:off x="4679270" y="3919940"/>
                <a:ext cx="95400" cy="57960"/>
              </p14:xfrm>
            </p:contentPart>
          </mc:Choice>
          <mc:Fallback xmlns="">
            <p:pic>
              <p:nvPicPr>
                <p:cNvPr id="117" name="Ink 116">
                  <a:extLst>
                    <a:ext uri="{FF2B5EF4-FFF2-40B4-BE49-F238E27FC236}">
                      <a16:creationId xmlns:a16="http://schemas.microsoft.com/office/drawing/2014/main" id="{D43A0171-EE0D-738A-00BB-F0C8D140AE52}"/>
                    </a:ext>
                  </a:extLst>
                </p:cNvPr>
                <p:cNvPicPr/>
                <p:nvPr/>
              </p:nvPicPr>
              <p:blipFill>
                <a:blip r:embed="rId200"/>
                <a:stretch>
                  <a:fillRect/>
                </a:stretch>
              </p:blipFill>
              <p:spPr>
                <a:xfrm>
                  <a:off x="4643630" y="3884300"/>
                  <a:ext cx="167040" cy="129600"/>
                </a:xfrm>
                <a:prstGeom prst="rect">
                  <a:avLst/>
                </a:prstGeom>
              </p:spPr>
            </p:pic>
          </mc:Fallback>
        </mc:AlternateContent>
      </p:grpSp>
      <p:grpSp>
        <p:nvGrpSpPr>
          <p:cNvPr id="138" name="Group 137">
            <a:extLst>
              <a:ext uri="{FF2B5EF4-FFF2-40B4-BE49-F238E27FC236}">
                <a16:creationId xmlns:a16="http://schemas.microsoft.com/office/drawing/2014/main" id="{183F03F2-0B22-08F8-7B7C-E6C5B9E207D2}"/>
              </a:ext>
            </a:extLst>
          </p:cNvPr>
          <p:cNvGrpSpPr/>
          <p:nvPr/>
        </p:nvGrpSpPr>
        <p:grpSpPr>
          <a:xfrm>
            <a:off x="3562190" y="4014260"/>
            <a:ext cx="836640" cy="1411920"/>
            <a:chOff x="3562190" y="4014260"/>
            <a:chExt cx="836640" cy="1411920"/>
          </a:xfrm>
        </p:grpSpPr>
        <mc:AlternateContent xmlns:mc="http://schemas.openxmlformats.org/markup-compatibility/2006" xmlns:p14="http://schemas.microsoft.com/office/powerpoint/2010/main">
          <mc:Choice Requires="p14">
            <p:contentPart p14:bwMode="auto" r:id="rId201">
              <p14:nvContentPartPr>
                <p14:cNvPr id="131" name="Ink 130">
                  <a:extLst>
                    <a:ext uri="{FF2B5EF4-FFF2-40B4-BE49-F238E27FC236}">
                      <a16:creationId xmlns:a16="http://schemas.microsoft.com/office/drawing/2014/main" id="{6DCE9464-4018-B9D3-9323-04C808C5185F}"/>
                    </a:ext>
                  </a:extLst>
                </p14:cNvPr>
                <p14:cNvContentPartPr/>
                <p14:nvPr/>
              </p14:nvContentPartPr>
              <p14:xfrm>
                <a:off x="4199030" y="4149980"/>
                <a:ext cx="39240" cy="65880"/>
              </p14:xfrm>
            </p:contentPart>
          </mc:Choice>
          <mc:Fallback xmlns="">
            <p:pic>
              <p:nvPicPr>
                <p:cNvPr id="131" name="Ink 130">
                  <a:extLst>
                    <a:ext uri="{FF2B5EF4-FFF2-40B4-BE49-F238E27FC236}">
                      <a16:creationId xmlns:a16="http://schemas.microsoft.com/office/drawing/2014/main" id="{6DCE9464-4018-B9D3-9323-04C808C5185F}"/>
                    </a:ext>
                  </a:extLst>
                </p:cNvPr>
                <p:cNvPicPr/>
                <p:nvPr/>
              </p:nvPicPr>
              <p:blipFill>
                <a:blip r:embed="rId202"/>
                <a:stretch>
                  <a:fillRect/>
                </a:stretch>
              </p:blipFill>
              <p:spPr>
                <a:xfrm>
                  <a:off x="4163030" y="4114340"/>
                  <a:ext cx="110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3" name="Ink 132">
                  <a:extLst>
                    <a:ext uri="{FF2B5EF4-FFF2-40B4-BE49-F238E27FC236}">
                      <a16:creationId xmlns:a16="http://schemas.microsoft.com/office/drawing/2014/main" id="{A21C4654-BA25-AEBA-A8D2-0438E83A38D6}"/>
                    </a:ext>
                  </a:extLst>
                </p14:cNvPr>
                <p14:cNvContentPartPr/>
                <p14:nvPr/>
              </p14:nvContentPartPr>
              <p14:xfrm>
                <a:off x="3652910" y="4014260"/>
                <a:ext cx="745920" cy="848880"/>
              </p14:xfrm>
            </p:contentPart>
          </mc:Choice>
          <mc:Fallback xmlns="">
            <p:pic>
              <p:nvPicPr>
                <p:cNvPr id="133" name="Ink 132">
                  <a:extLst>
                    <a:ext uri="{FF2B5EF4-FFF2-40B4-BE49-F238E27FC236}">
                      <a16:creationId xmlns:a16="http://schemas.microsoft.com/office/drawing/2014/main" id="{A21C4654-BA25-AEBA-A8D2-0438E83A38D6}"/>
                    </a:ext>
                  </a:extLst>
                </p:cNvPr>
                <p:cNvPicPr/>
                <p:nvPr/>
              </p:nvPicPr>
              <p:blipFill>
                <a:blip r:embed="rId204"/>
                <a:stretch>
                  <a:fillRect/>
                </a:stretch>
              </p:blipFill>
              <p:spPr>
                <a:xfrm>
                  <a:off x="3617270" y="3978260"/>
                  <a:ext cx="81756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Ink 136">
                  <a:extLst>
                    <a:ext uri="{FF2B5EF4-FFF2-40B4-BE49-F238E27FC236}">
                      <a16:creationId xmlns:a16="http://schemas.microsoft.com/office/drawing/2014/main" id="{B057CC9B-369E-B073-EACA-43D6F393C992}"/>
                    </a:ext>
                  </a:extLst>
                </p14:cNvPr>
                <p14:cNvContentPartPr/>
                <p14:nvPr/>
              </p14:nvContentPartPr>
              <p14:xfrm>
                <a:off x="3562190" y="4744700"/>
                <a:ext cx="220680" cy="681480"/>
              </p14:xfrm>
            </p:contentPart>
          </mc:Choice>
          <mc:Fallback xmlns="">
            <p:pic>
              <p:nvPicPr>
                <p:cNvPr id="137" name="Ink 136">
                  <a:extLst>
                    <a:ext uri="{FF2B5EF4-FFF2-40B4-BE49-F238E27FC236}">
                      <a16:creationId xmlns:a16="http://schemas.microsoft.com/office/drawing/2014/main" id="{B057CC9B-369E-B073-EACA-43D6F393C992}"/>
                    </a:ext>
                  </a:extLst>
                </p:cNvPr>
                <p:cNvPicPr/>
                <p:nvPr/>
              </p:nvPicPr>
              <p:blipFill>
                <a:blip r:embed="rId206"/>
                <a:stretch>
                  <a:fillRect/>
                </a:stretch>
              </p:blipFill>
              <p:spPr>
                <a:xfrm>
                  <a:off x="3526190" y="4708700"/>
                  <a:ext cx="292320" cy="75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99" name="Ink 198">
                <a:extLst>
                  <a:ext uri="{FF2B5EF4-FFF2-40B4-BE49-F238E27FC236}">
                    <a16:creationId xmlns:a16="http://schemas.microsoft.com/office/drawing/2014/main" id="{E6FA1AB8-7596-9904-0DAC-B0245054EF17}"/>
                  </a:ext>
                </a:extLst>
              </p14:cNvPr>
              <p14:cNvContentPartPr/>
              <p14:nvPr/>
            </p14:nvContentPartPr>
            <p14:xfrm>
              <a:off x="255230" y="9119880"/>
              <a:ext cx="458640" cy="521280"/>
            </p14:xfrm>
          </p:contentPart>
        </mc:Choice>
        <mc:Fallback xmlns="">
          <p:pic>
            <p:nvPicPr>
              <p:cNvPr id="199" name="Ink 198">
                <a:extLst>
                  <a:ext uri="{FF2B5EF4-FFF2-40B4-BE49-F238E27FC236}">
                    <a16:creationId xmlns:a16="http://schemas.microsoft.com/office/drawing/2014/main" id="{E6FA1AB8-7596-9904-0DAC-B0245054EF17}"/>
                  </a:ext>
                </a:extLst>
              </p:cNvPr>
              <p:cNvPicPr/>
              <p:nvPr/>
            </p:nvPicPr>
            <p:blipFill>
              <a:blip r:embed="rId208"/>
              <a:stretch>
                <a:fillRect/>
              </a:stretch>
            </p:blipFill>
            <p:spPr>
              <a:xfrm>
                <a:off x="219590" y="9084240"/>
                <a:ext cx="530280" cy="592920"/>
              </a:xfrm>
              <a:prstGeom prst="rect">
                <a:avLst/>
              </a:prstGeom>
            </p:spPr>
          </p:pic>
        </mc:Fallback>
      </mc:AlternateContent>
      <p:grpSp>
        <p:nvGrpSpPr>
          <p:cNvPr id="207" name="Group 206">
            <a:extLst>
              <a:ext uri="{FF2B5EF4-FFF2-40B4-BE49-F238E27FC236}">
                <a16:creationId xmlns:a16="http://schemas.microsoft.com/office/drawing/2014/main" id="{FCDCE506-C1CD-79F7-BA78-828FCA55A6BC}"/>
              </a:ext>
            </a:extLst>
          </p:cNvPr>
          <p:cNvGrpSpPr/>
          <p:nvPr/>
        </p:nvGrpSpPr>
        <p:grpSpPr>
          <a:xfrm>
            <a:off x="995030" y="4165950"/>
            <a:ext cx="673920" cy="800640"/>
            <a:chOff x="995030" y="4165950"/>
            <a:chExt cx="673920" cy="800640"/>
          </a:xfrm>
        </p:grpSpPr>
        <mc:AlternateContent xmlns:mc="http://schemas.openxmlformats.org/markup-compatibility/2006" xmlns:p14="http://schemas.microsoft.com/office/powerpoint/2010/main">
          <mc:Choice Requires="p14">
            <p:contentPart p14:bwMode="auto" r:id="rId209">
              <p14:nvContentPartPr>
                <p14:cNvPr id="204" name="Ink 203">
                  <a:extLst>
                    <a:ext uri="{FF2B5EF4-FFF2-40B4-BE49-F238E27FC236}">
                      <a16:creationId xmlns:a16="http://schemas.microsoft.com/office/drawing/2014/main" id="{F6186906-E405-F76E-34F0-EA76E7B66359}"/>
                    </a:ext>
                  </a:extLst>
                </p14:cNvPr>
                <p14:cNvContentPartPr/>
                <p14:nvPr/>
              </p14:nvContentPartPr>
              <p14:xfrm>
                <a:off x="995030" y="4299510"/>
                <a:ext cx="526680" cy="554040"/>
              </p14:xfrm>
            </p:contentPart>
          </mc:Choice>
          <mc:Fallback xmlns="">
            <p:pic>
              <p:nvPicPr>
                <p:cNvPr id="204" name="Ink 203">
                  <a:extLst>
                    <a:ext uri="{FF2B5EF4-FFF2-40B4-BE49-F238E27FC236}">
                      <a16:creationId xmlns:a16="http://schemas.microsoft.com/office/drawing/2014/main" id="{F6186906-E405-F76E-34F0-EA76E7B66359}"/>
                    </a:ext>
                  </a:extLst>
                </p:cNvPr>
                <p:cNvPicPr/>
                <p:nvPr/>
              </p:nvPicPr>
              <p:blipFill>
                <a:blip r:embed="rId210"/>
                <a:stretch>
                  <a:fillRect/>
                </a:stretch>
              </p:blipFill>
              <p:spPr>
                <a:xfrm>
                  <a:off x="977390" y="4281510"/>
                  <a:ext cx="5623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5" name="Ink 204">
                  <a:extLst>
                    <a:ext uri="{FF2B5EF4-FFF2-40B4-BE49-F238E27FC236}">
                      <a16:creationId xmlns:a16="http://schemas.microsoft.com/office/drawing/2014/main" id="{38F8E0A8-8B8B-DC1B-7F3C-5D3BF4954E25}"/>
                    </a:ext>
                  </a:extLst>
                </p14:cNvPr>
                <p14:cNvContentPartPr/>
                <p14:nvPr/>
              </p14:nvContentPartPr>
              <p14:xfrm>
                <a:off x="1582910" y="4165950"/>
                <a:ext cx="86040" cy="280080"/>
              </p14:xfrm>
            </p:contentPart>
          </mc:Choice>
          <mc:Fallback xmlns="">
            <p:pic>
              <p:nvPicPr>
                <p:cNvPr id="205" name="Ink 204">
                  <a:extLst>
                    <a:ext uri="{FF2B5EF4-FFF2-40B4-BE49-F238E27FC236}">
                      <a16:creationId xmlns:a16="http://schemas.microsoft.com/office/drawing/2014/main" id="{38F8E0A8-8B8B-DC1B-7F3C-5D3BF4954E25}"/>
                    </a:ext>
                  </a:extLst>
                </p:cNvPr>
                <p:cNvPicPr/>
                <p:nvPr/>
              </p:nvPicPr>
              <p:blipFill>
                <a:blip r:embed="rId212"/>
                <a:stretch>
                  <a:fillRect/>
                </a:stretch>
              </p:blipFill>
              <p:spPr>
                <a:xfrm>
                  <a:off x="1564910" y="4148310"/>
                  <a:ext cx="1216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6" name="Ink 205">
                  <a:extLst>
                    <a:ext uri="{FF2B5EF4-FFF2-40B4-BE49-F238E27FC236}">
                      <a16:creationId xmlns:a16="http://schemas.microsoft.com/office/drawing/2014/main" id="{034DFA0D-EA31-351C-6C97-FDA4D7D0F4F2}"/>
                    </a:ext>
                  </a:extLst>
                </p14:cNvPr>
                <p14:cNvContentPartPr/>
                <p14:nvPr/>
              </p14:nvContentPartPr>
              <p14:xfrm>
                <a:off x="1544390" y="4554030"/>
                <a:ext cx="124560" cy="412560"/>
              </p14:xfrm>
            </p:contentPart>
          </mc:Choice>
          <mc:Fallback xmlns="">
            <p:pic>
              <p:nvPicPr>
                <p:cNvPr id="206" name="Ink 205">
                  <a:extLst>
                    <a:ext uri="{FF2B5EF4-FFF2-40B4-BE49-F238E27FC236}">
                      <a16:creationId xmlns:a16="http://schemas.microsoft.com/office/drawing/2014/main" id="{034DFA0D-EA31-351C-6C97-FDA4D7D0F4F2}"/>
                    </a:ext>
                  </a:extLst>
                </p:cNvPr>
                <p:cNvPicPr/>
                <p:nvPr/>
              </p:nvPicPr>
              <p:blipFill>
                <a:blip r:embed="rId214"/>
                <a:stretch>
                  <a:fillRect/>
                </a:stretch>
              </p:blipFill>
              <p:spPr>
                <a:xfrm>
                  <a:off x="1526390" y="4536030"/>
                  <a:ext cx="160200" cy="448200"/>
                </a:xfrm>
                <a:prstGeom prst="rect">
                  <a:avLst/>
                </a:prstGeom>
              </p:spPr>
            </p:pic>
          </mc:Fallback>
        </mc:AlternateContent>
      </p:grpSp>
      <p:grpSp>
        <p:nvGrpSpPr>
          <p:cNvPr id="214" name="Group 213">
            <a:extLst>
              <a:ext uri="{FF2B5EF4-FFF2-40B4-BE49-F238E27FC236}">
                <a16:creationId xmlns:a16="http://schemas.microsoft.com/office/drawing/2014/main" id="{91CFDD45-2BC3-4B6A-4ECB-F7B45E5219B2}"/>
              </a:ext>
            </a:extLst>
          </p:cNvPr>
          <p:cNvGrpSpPr/>
          <p:nvPr/>
        </p:nvGrpSpPr>
        <p:grpSpPr>
          <a:xfrm>
            <a:off x="2406950" y="3969030"/>
            <a:ext cx="800640" cy="666720"/>
            <a:chOff x="2406950" y="3969030"/>
            <a:chExt cx="800640" cy="666720"/>
          </a:xfrm>
        </p:grpSpPr>
        <mc:AlternateContent xmlns:mc="http://schemas.openxmlformats.org/markup-compatibility/2006" xmlns:p14="http://schemas.microsoft.com/office/powerpoint/2010/main">
          <mc:Choice Requires="p14">
            <p:contentPart p14:bwMode="auto" r:id="rId215">
              <p14:nvContentPartPr>
                <p14:cNvPr id="211" name="Ink 210">
                  <a:extLst>
                    <a:ext uri="{FF2B5EF4-FFF2-40B4-BE49-F238E27FC236}">
                      <a16:creationId xmlns:a16="http://schemas.microsoft.com/office/drawing/2014/main" id="{176CB6DE-FCE0-D5F0-0AF9-3224FC7E3AA2}"/>
                    </a:ext>
                  </a:extLst>
                </p14:cNvPr>
                <p14:cNvContentPartPr/>
                <p14:nvPr/>
              </p14:nvContentPartPr>
              <p14:xfrm>
                <a:off x="2406950" y="4044270"/>
                <a:ext cx="411840" cy="290880"/>
              </p14:xfrm>
            </p:contentPart>
          </mc:Choice>
          <mc:Fallback xmlns="">
            <p:pic>
              <p:nvPicPr>
                <p:cNvPr id="211" name="Ink 210">
                  <a:extLst>
                    <a:ext uri="{FF2B5EF4-FFF2-40B4-BE49-F238E27FC236}">
                      <a16:creationId xmlns:a16="http://schemas.microsoft.com/office/drawing/2014/main" id="{176CB6DE-FCE0-D5F0-0AF9-3224FC7E3AA2}"/>
                    </a:ext>
                  </a:extLst>
                </p:cNvPr>
                <p:cNvPicPr/>
                <p:nvPr/>
              </p:nvPicPr>
              <p:blipFill>
                <a:blip r:embed="rId216"/>
                <a:stretch>
                  <a:fillRect/>
                </a:stretch>
              </p:blipFill>
              <p:spPr>
                <a:xfrm>
                  <a:off x="2389310" y="4026270"/>
                  <a:ext cx="4474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12" name="Ink 211">
                  <a:extLst>
                    <a:ext uri="{FF2B5EF4-FFF2-40B4-BE49-F238E27FC236}">
                      <a16:creationId xmlns:a16="http://schemas.microsoft.com/office/drawing/2014/main" id="{1E7A1F7F-431E-2B25-A9AE-697C5F482F83}"/>
                    </a:ext>
                  </a:extLst>
                </p14:cNvPr>
                <p14:cNvContentPartPr/>
                <p14:nvPr/>
              </p14:nvContentPartPr>
              <p14:xfrm>
                <a:off x="2829590" y="3969030"/>
                <a:ext cx="378000" cy="189000"/>
              </p14:xfrm>
            </p:contentPart>
          </mc:Choice>
          <mc:Fallback xmlns="">
            <p:pic>
              <p:nvPicPr>
                <p:cNvPr id="212" name="Ink 211">
                  <a:extLst>
                    <a:ext uri="{FF2B5EF4-FFF2-40B4-BE49-F238E27FC236}">
                      <a16:creationId xmlns:a16="http://schemas.microsoft.com/office/drawing/2014/main" id="{1E7A1F7F-431E-2B25-A9AE-697C5F482F83}"/>
                    </a:ext>
                  </a:extLst>
                </p:cNvPr>
                <p:cNvPicPr/>
                <p:nvPr/>
              </p:nvPicPr>
              <p:blipFill>
                <a:blip r:embed="rId218"/>
                <a:stretch>
                  <a:fillRect/>
                </a:stretch>
              </p:blipFill>
              <p:spPr>
                <a:xfrm>
                  <a:off x="2811590" y="3951030"/>
                  <a:ext cx="413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13" name="Ink 212">
                  <a:extLst>
                    <a:ext uri="{FF2B5EF4-FFF2-40B4-BE49-F238E27FC236}">
                      <a16:creationId xmlns:a16="http://schemas.microsoft.com/office/drawing/2014/main" id="{5C8FD79D-18C6-460F-B046-0B75BF6A961A}"/>
                    </a:ext>
                  </a:extLst>
                </p14:cNvPr>
                <p14:cNvContentPartPr/>
                <p14:nvPr/>
              </p14:nvContentPartPr>
              <p14:xfrm>
                <a:off x="2844710" y="4553670"/>
                <a:ext cx="266400" cy="82080"/>
              </p14:xfrm>
            </p:contentPart>
          </mc:Choice>
          <mc:Fallback xmlns="">
            <p:pic>
              <p:nvPicPr>
                <p:cNvPr id="213" name="Ink 212">
                  <a:extLst>
                    <a:ext uri="{FF2B5EF4-FFF2-40B4-BE49-F238E27FC236}">
                      <a16:creationId xmlns:a16="http://schemas.microsoft.com/office/drawing/2014/main" id="{5C8FD79D-18C6-460F-B046-0B75BF6A961A}"/>
                    </a:ext>
                  </a:extLst>
                </p:cNvPr>
                <p:cNvPicPr/>
                <p:nvPr/>
              </p:nvPicPr>
              <p:blipFill>
                <a:blip r:embed="rId220"/>
                <a:stretch>
                  <a:fillRect/>
                </a:stretch>
              </p:blipFill>
              <p:spPr>
                <a:xfrm>
                  <a:off x="2827070" y="4535670"/>
                  <a:ext cx="302040" cy="117720"/>
                </a:xfrm>
                <a:prstGeom prst="rect">
                  <a:avLst/>
                </a:prstGeom>
              </p:spPr>
            </p:pic>
          </mc:Fallback>
        </mc:AlternateContent>
      </p:grpSp>
      <p:grpSp>
        <p:nvGrpSpPr>
          <p:cNvPr id="219" name="Group 218">
            <a:extLst>
              <a:ext uri="{FF2B5EF4-FFF2-40B4-BE49-F238E27FC236}">
                <a16:creationId xmlns:a16="http://schemas.microsoft.com/office/drawing/2014/main" id="{373DF026-8C72-2875-77A3-202843D19C67}"/>
              </a:ext>
            </a:extLst>
          </p:cNvPr>
          <p:cNvGrpSpPr/>
          <p:nvPr/>
        </p:nvGrpSpPr>
        <p:grpSpPr>
          <a:xfrm>
            <a:off x="666710" y="2983420"/>
            <a:ext cx="685080" cy="563400"/>
            <a:chOff x="666710" y="2983420"/>
            <a:chExt cx="685080" cy="563400"/>
          </a:xfrm>
        </p:grpSpPr>
        <mc:AlternateContent xmlns:mc="http://schemas.openxmlformats.org/markup-compatibility/2006" xmlns:p14="http://schemas.microsoft.com/office/powerpoint/2010/main">
          <mc:Choice Requires="p14">
            <p:contentPart p14:bwMode="auto" r:id="rId221">
              <p14:nvContentPartPr>
                <p14:cNvPr id="215" name="Ink 214">
                  <a:extLst>
                    <a:ext uri="{FF2B5EF4-FFF2-40B4-BE49-F238E27FC236}">
                      <a16:creationId xmlns:a16="http://schemas.microsoft.com/office/drawing/2014/main" id="{385A2E6E-DB22-C835-DBD3-710FC5F4904C}"/>
                    </a:ext>
                  </a:extLst>
                </p14:cNvPr>
                <p14:cNvContentPartPr/>
                <p14:nvPr/>
              </p14:nvContentPartPr>
              <p14:xfrm>
                <a:off x="666710" y="3140740"/>
                <a:ext cx="483840" cy="208800"/>
              </p14:xfrm>
            </p:contentPart>
          </mc:Choice>
          <mc:Fallback xmlns="">
            <p:pic>
              <p:nvPicPr>
                <p:cNvPr id="215" name="Ink 214">
                  <a:extLst>
                    <a:ext uri="{FF2B5EF4-FFF2-40B4-BE49-F238E27FC236}">
                      <a16:creationId xmlns:a16="http://schemas.microsoft.com/office/drawing/2014/main" id="{385A2E6E-DB22-C835-DBD3-710FC5F4904C}"/>
                    </a:ext>
                  </a:extLst>
                </p:cNvPr>
                <p:cNvPicPr/>
                <p:nvPr/>
              </p:nvPicPr>
              <p:blipFill>
                <a:blip r:embed="rId222"/>
                <a:stretch>
                  <a:fillRect/>
                </a:stretch>
              </p:blipFill>
              <p:spPr>
                <a:xfrm>
                  <a:off x="649070" y="3122740"/>
                  <a:ext cx="5194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6" name="Ink 215">
                  <a:extLst>
                    <a:ext uri="{FF2B5EF4-FFF2-40B4-BE49-F238E27FC236}">
                      <a16:creationId xmlns:a16="http://schemas.microsoft.com/office/drawing/2014/main" id="{0440E344-6D41-9CB9-45D2-9EFC123ACBE1}"/>
                    </a:ext>
                  </a:extLst>
                </p14:cNvPr>
                <p14:cNvContentPartPr/>
                <p14:nvPr/>
              </p14:nvContentPartPr>
              <p14:xfrm>
                <a:off x="1009430" y="2983420"/>
                <a:ext cx="342360" cy="288000"/>
              </p14:xfrm>
            </p:contentPart>
          </mc:Choice>
          <mc:Fallback xmlns="">
            <p:pic>
              <p:nvPicPr>
                <p:cNvPr id="216" name="Ink 215">
                  <a:extLst>
                    <a:ext uri="{FF2B5EF4-FFF2-40B4-BE49-F238E27FC236}">
                      <a16:creationId xmlns:a16="http://schemas.microsoft.com/office/drawing/2014/main" id="{0440E344-6D41-9CB9-45D2-9EFC123ACBE1}"/>
                    </a:ext>
                  </a:extLst>
                </p:cNvPr>
                <p:cNvPicPr/>
                <p:nvPr/>
              </p:nvPicPr>
              <p:blipFill>
                <a:blip r:embed="rId224"/>
                <a:stretch>
                  <a:fillRect/>
                </a:stretch>
              </p:blipFill>
              <p:spPr>
                <a:xfrm>
                  <a:off x="991790" y="2965420"/>
                  <a:ext cx="3780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18" name="Ink 217">
                  <a:extLst>
                    <a:ext uri="{FF2B5EF4-FFF2-40B4-BE49-F238E27FC236}">
                      <a16:creationId xmlns:a16="http://schemas.microsoft.com/office/drawing/2014/main" id="{C612FED3-7F08-E1C7-C949-7459F7DB74F7}"/>
                    </a:ext>
                  </a:extLst>
                </p14:cNvPr>
                <p14:cNvContentPartPr/>
                <p14:nvPr/>
              </p14:nvContentPartPr>
              <p14:xfrm>
                <a:off x="968750" y="3489940"/>
                <a:ext cx="277560" cy="56880"/>
              </p14:xfrm>
            </p:contentPart>
          </mc:Choice>
          <mc:Fallback xmlns="">
            <p:pic>
              <p:nvPicPr>
                <p:cNvPr id="218" name="Ink 217">
                  <a:extLst>
                    <a:ext uri="{FF2B5EF4-FFF2-40B4-BE49-F238E27FC236}">
                      <a16:creationId xmlns:a16="http://schemas.microsoft.com/office/drawing/2014/main" id="{C612FED3-7F08-E1C7-C949-7459F7DB74F7}"/>
                    </a:ext>
                  </a:extLst>
                </p:cNvPr>
                <p:cNvPicPr/>
                <p:nvPr/>
              </p:nvPicPr>
              <p:blipFill>
                <a:blip r:embed="rId226"/>
                <a:stretch>
                  <a:fillRect/>
                </a:stretch>
              </p:blipFill>
              <p:spPr>
                <a:xfrm>
                  <a:off x="950750" y="3471940"/>
                  <a:ext cx="313200" cy="92520"/>
                </a:xfrm>
                <a:prstGeom prst="rect">
                  <a:avLst/>
                </a:prstGeom>
              </p:spPr>
            </p:pic>
          </mc:Fallback>
        </mc:AlternateContent>
      </p:grpSp>
      <p:grpSp>
        <p:nvGrpSpPr>
          <p:cNvPr id="223" name="Group 222">
            <a:extLst>
              <a:ext uri="{FF2B5EF4-FFF2-40B4-BE49-F238E27FC236}">
                <a16:creationId xmlns:a16="http://schemas.microsoft.com/office/drawing/2014/main" id="{A8596D68-1F62-F7F7-9181-A80503296A9B}"/>
              </a:ext>
            </a:extLst>
          </p:cNvPr>
          <p:cNvGrpSpPr/>
          <p:nvPr/>
        </p:nvGrpSpPr>
        <p:grpSpPr>
          <a:xfrm>
            <a:off x="727910" y="4006540"/>
            <a:ext cx="393840" cy="85680"/>
            <a:chOff x="727910" y="4006540"/>
            <a:chExt cx="393840" cy="85680"/>
          </a:xfrm>
        </p:grpSpPr>
        <mc:AlternateContent xmlns:mc="http://schemas.openxmlformats.org/markup-compatibility/2006" xmlns:p14="http://schemas.microsoft.com/office/powerpoint/2010/main">
          <mc:Choice Requires="p14">
            <p:contentPart p14:bwMode="auto" r:id="rId227">
              <p14:nvContentPartPr>
                <p14:cNvPr id="221" name="Ink 220">
                  <a:extLst>
                    <a:ext uri="{FF2B5EF4-FFF2-40B4-BE49-F238E27FC236}">
                      <a16:creationId xmlns:a16="http://schemas.microsoft.com/office/drawing/2014/main" id="{005D76F8-089E-72E1-919D-A797354BB2FB}"/>
                    </a:ext>
                  </a:extLst>
                </p14:cNvPr>
                <p14:cNvContentPartPr/>
                <p14:nvPr/>
              </p14:nvContentPartPr>
              <p14:xfrm>
                <a:off x="727910" y="4006540"/>
                <a:ext cx="285840" cy="64440"/>
              </p14:xfrm>
            </p:contentPart>
          </mc:Choice>
          <mc:Fallback xmlns="">
            <p:pic>
              <p:nvPicPr>
                <p:cNvPr id="221" name="Ink 220">
                  <a:extLst>
                    <a:ext uri="{FF2B5EF4-FFF2-40B4-BE49-F238E27FC236}">
                      <a16:creationId xmlns:a16="http://schemas.microsoft.com/office/drawing/2014/main" id="{005D76F8-089E-72E1-919D-A797354BB2FB}"/>
                    </a:ext>
                  </a:extLst>
                </p:cNvPr>
                <p:cNvPicPr/>
                <p:nvPr/>
              </p:nvPicPr>
              <p:blipFill>
                <a:blip r:embed="rId228"/>
                <a:stretch>
                  <a:fillRect/>
                </a:stretch>
              </p:blipFill>
              <p:spPr>
                <a:xfrm>
                  <a:off x="709910" y="3988900"/>
                  <a:ext cx="321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2" name="Ink 221">
                  <a:extLst>
                    <a:ext uri="{FF2B5EF4-FFF2-40B4-BE49-F238E27FC236}">
                      <a16:creationId xmlns:a16="http://schemas.microsoft.com/office/drawing/2014/main" id="{95F4594C-2707-E276-2107-DC9D0C603EB3}"/>
                    </a:ext>
                  </a:extLst>
                </p14:cNvPr>
                <p14:cNvContentPartPr/>
                <p14:nvPr/>
              </p14:nvContentPartPr>
              <p14:xfrm>
                <a:off x="1045430" y="4070260"/>
                <a:ext cx="76320" cy="21960"/>
              </p14:xfrm>
            </p:contentPart>
          </mc:Choice>
          <mc:Fallback xmlns="">
            <p:pic>
              <p:nvPicPr>
                <p:cNvPr id="222" name="Ink 221">
                  <a:extLst>
                    <a:ext uri="{FF2B5EF4-FFF2-40B4-BE49-F238E27FC236}">
                      <a16:creationId xmlns:a16="http://schemas.microsoft.com/office/drawing/2014/main" id="{95F4594C-2707-E276-2107-DC9D0C603EB3}"/>
                    </a:ext>
                  </a:extLst>
                </p:cNvPr>
                <p:cNvPicPr/>
                <p:nvPr/>
              </p:nvPicPr>
              <p:blipFill>
                <a:blip r:embed="rId230"/>
                <a:stretch>
                  <a:fillRect/>
                </a:stretch>
              </p:blipFill>
              <p:spPr>
                <a:xfrm>
                  <a:off x="1027430" y="4052260"/>
                  <a:ext cx="111960" cy="5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1">
            <p14:nvContentPartPr>
              <p14:cNvPr id="224" name="Ink 223">
                <a:extLst>
                  <a:ext uri="{FF2B5EF4-FFF2-40B4-BE49-F238E27FC236}">
                    <a16:creationId xmlns:a16="http://schemas.microsoft.com/office/drawing/2014/main" id="{EB2185C1-C529-E88A-54F6-6E2C93C8513B}"/>
                  </a:ext>
                </a:extLst>
              </p14:cNvPr>
              <p14:cNvContentPartPr/>
              <p14:nvPr/>
            </p14:nvContentPartPr>
            <p14:xfrm>
              <a:off x="2596670" y="3271060"/>
              <a:ext cx="174600" cy="186120"/>
            </p14:xfrm>
          </p:contentPart>
        </mc:Choice>
        <mc:Fallback xmlns="">
          <p:pic>
            <p:nvPicPr>
              <p:cNvPr id="224" name="Ink 223">
                <a:extLst>
                  <a:ext uri="{FF2B5EF4-FFF2-40B4-BE49-F238E27FC236}">
                    <a16:creationId xmlns:a16="http://schemas.microsoft.com/office/drawing/2014/main" id="{EB2185C1-C529-E88A-54F6-6E2C93C8513B}"/>
                  </a:ext>
                </a:extLst>
              </p:cNvPr>
              <p:cNvPicPr/>
              <p:nvPr/>
            </p:nvPicPr>
            <p:blipFill>
              <a:blip r:embed="rId232"/>
              <a:stretch>
                <a:fillRect/>
              </a:stretch>
            </p:blipFill>
            <p:spPr>
              <a:xfrm>
                <a:off x="2579030" y="3253420"/>
                <a:ext cx="210240" cy="221760"/>
              </a:xfrm>
              <a:prstGeom prst="rect">
                <a:avLst/>
              </a:prstGeom>
            </p:spPr>
          </p:pic>
        </mc:Fallback>
      </mc:AlternateContent>
      <p:grpSp>
        <p:nvGrpSpPr>
          <p:cNvPr id="250" name="Group 249">
            <a:extLst>
              <a:ext uri="{FF2B5EF4-FFF2-40B4-BE49-F238E27FC236}">
                <a16:creationId xmlns:a16="http://schemas.microsoft.com/office/drawing/2014/main" id="{B93E231B-71FF-B331-3409-97FA94DF3714}"/>
              </a:ext>
            </a:extLst>
          </p:cNvPr>
          <p:cNvGrpSpPr/>
          <p:nvPr/>
        </p:nvGrpSpPr>
        <p:grpSpPr>
          <a:xfrm>
            <a:off x="3966110" y="4144580"/>
            <a:ext cx="3034800" cy="1924200"/>
            <a:chOff x="3966110" y="4144580"/>
            <a:chExt cx="3034800" cy="1924200"/>
          </a:xfrm>
        </p:grpSpPr>
        <mc:AlternateContent xmlns:mc="http://schemas.openxmlformats.org/markup-compatibility/2006" xmlns:p14="http://schemas.microsoft.com/office/powerpoint/2010/main">
          <mc:Choice Requires="p14">
            <p:contentPart p14:bwMode="auto" r:id="rId233">
              <p14:nvContentPartPr>
                <p14:cNvPr id="225" name="Ink 224">
                  <a:extLst>
                    <a:ext uri="{FF2B5EF4-FFF2-40B4-BE49-F238E27FC236}">
                      <a16:creationId xmlns:a16="http://schemas.microsoft.com/office/drawing/2014/main" id="{A6E1A6C8-B16F-897C-2282-31407A3A0AA6}"/>
                    </a:ext>
                  </a:extLst>
                </p14:cNvPr>
                <p14:cNvContentPartPr/>
                <p14:nvPr/>
              </p14:nvContentPartPr>
              <p14:xfrm>
                <a:off x="5954390" y="4981220"/>
                <a:ext cx="573120" cy="236160"/>
              </p14:xfrm>
            </p:contentPart>
          </mc:Choice>
          <mc:Fallback xmlns="">
            <p:pic>
              <p:nvPicPr>
                <p:cNvPr id="225" name="Ink 224">
                  <a:extLst>
                    <a:ext uri="{FF2B5EF4-FFF2-40B4-BE49-F238E27FC236}">
                      <a16:creationId xmlns:a16="http://schemas.microsoft.com/office/drawing/2014/main" id="{A6E1A6C8-B16F-897C-2282-31407A3A0AA6}"/>
                    </a:ext>
                  </a:extLst>
                </p:cNvPr>
                <p:cNvPicPr/>
                <p:nvPr/>
              </p:nvPicPr>
              <p:blipFill>
                <a:blip r:embed="rId234"/>
                <a:stretch>
                  <a:fillRect/>
                </a:stretch>
              </p:blipFill>
              <p:spPr>
                <a:xfrm>
                  <a:off x="5936750" y="4963220"/>
                  <a:ext cx="608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6" name="Ink 225">
                  <a:extLst>
                    <a:ext uri="{FF2B5EF4-FFF2-40B4-BE49-F238E27FC236}">
                      <a16:creationId xmlns:a16="http://schemas.microsoft.com/office/drawing/2014/main" id="{33CF1417-DE1C-370D-AAE2-B06E37293021}"/>
                    </a:ext>
                  </a:extLst>
                </p14:cNvPr>
                <p14:cNvContentPartPr/>
                <p14:nvPr/>
              </p14:nvContentPartPr>
              <p14:xfrm>
                <a:off x="6055190" y="5370020"/>
                <a:ext cx="28800" cy="24480"/>
              </p14:xfrm>
            </p:contentPart>
          </mc:Choice>
          <mc:Fallback xmlns="">
            <p:pic>
              <p:nvPicPr>
                <p:cNvPr id="226" name="Ink 225">
                  <a:extLst>
                    <a:ext uri="{FF2B5EF4-FFF2-40B4-BE49-F238E27FC236}">
                      <a16:creationId xmlns:a16="http://schemas.microsoft.com/office/drawing/2014/main" id="{33CF1417-DE1C-370D-AAE2-B06E37293021}"/>
                    </a:ext>
                  </a:extLst>
                </p:cNvPr>
                <p:cNvPicPr/>
                <p:nvPr/>
              </p:nvPicPr>
              <p:blipFill>
                <a:blip r:embed="rId236"/>
                <a:stretch>
                  <a:fillRect/>
                </a:stretch>
              </p:blipFill>
              <p:spPr>
                <a:xfrm>
                  <a:off x="6037190" y="5352020"/>
                  <a:ext cx="64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7" name="Ink 226">
                  <a:extLst>
                    <a:ext uri="{FF2B5EF4-FFF2-40B4-BE49-F238E27FC236}">
                      <a16:creationId xmlns:a16="http://schemas.microsoft.com/office/drawing/2014/main" id="{E702EB92-11BC-4E95-90F5-E52084E8CF31}"/>
                    </a:ext>
                  </a:extLst>
                </p14:cNvPr>
                <p14:cNvContentPartPr/>
                <p14:nvPr/>
              </p14:nvContentPartPr>
              <p14:xfrm>
                <a:off x="5937470" y="5288300"/>
                <a:ext cx="297360" cy="74160"/>
              </p14:xfrm>
            </p:contentPart>
          </mc:Choice>
          <mc:Fallback xmlns="">
            <p:pic>
              <p:nvPicPr>
                <p:cNvPr id="227" name="Ink 226">
                  <a:extLst>
                    <a:ext uri="{FF2B5EF4-FFF2-40B4-BE49-F238E27FC236}">
                      <a16:creationId xmlns:a16="http://schemas.microsoft.com/office/drawing/2014/main" id="{E702EB92-11BC-4E95-90F5-E52084E8CF31}"/>
                    </a:ext>
                  </a:extLst>
                </p:cNvPr>
                <p:cNvPicPr/>
                <p:nvPr/>
              </p:nvPicPr>
              <p:blipFill>
                <a:blip r:embed="rId238"/>
                <a:stretch>
                  <a:fillRect/>
                </a:stretch>
              </p:blipFill>
              <p:spPr>
                <a:xfrm>
                  <a:off x="5919830" y="5270300"/>
                  <a:ext cx="333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9" name="Ink 228">
                  <a:extLst>
                    <a:ext uri="{FF2B5EF4-FFF2-40B4-BE49-F238E27FC236}">
                      <a16:creationId xmlns:a16="http://schemas.microsoft.com/office/drawing/2014/main" id="{30912C96-AA46-712C-A665-F2EF5A6CEF71}"/>
                    </a:ext>
                  </a:extLst>
                </p14:cNvPr>
                <p14:cNvContentPartPr/>
                <p14:nvPr/>
              </p14:nvContentPartPr>
              <p14:xfrm>
                <a:off x="6778790" y="5066540"/>
                <a:ext cx="222120" cy="43200"/>
              </p14:xfrm>
            </p:contentPart>
          </mc:Choice>
          <mc:Fallback xmlns="">
            <p:pic>
              <p:nvPicPr>
                <p:cNvPr id="229" name="Ink 228">
                  <a:extLst>
                    <a:ext uri="{FF2B5EF4-FFF2-40B4-BE49-F238E27FC236}">
                      <a16:creationId xmlns:a16="http://schemas.microsoft.com/office/drawing/2014/main" id="{30912C96-AA46-712C-A665-F2EF5A6CEF71}"/>
                    </a:ext>
                  </a:extLst>
                </p:cNvPr>
                <p:cNvPicPr/>
                <p:nvPr/>
              </p:nvPicPr>
              <p:blipFill>
                <a:blip r:embed="rId240"/>
                <a:stretch>
                  <a:fillRect/>
                </a:stretch>
              </p:blipFill>
              <p:spPr>
                <a:xfrm>
                  <a:off x="6760790" y="5048540"/>
                  <a:ext cx="257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30" name="Ink 229">
                  <a:extLst>
                    <a:ext uri="{FF2B5EF4-FFF2-40B4-BE49-F238E27FC236}">
                      <a16:creationId xmlns:a16="http://schemas.microsoft.com/office/drawing/2014/main" id="{3314BE86-239C-91D3-9D1D-548664EEC4AB}"/>
                    </a:ext>
                  </a:extLst>
                </p14:cNvPr>
                <p14:cNvContentPartPr/>
                <p14:nvPr/>
              </p14:nvContentPartPr>
              <p14:xfrm>
                <a:off x="6211070" y="4781420"/>
                <a:ext cx="325080" cy="83520"/>
              </p14:xfrm>
            </p:contentPart>
          </mc:Choice>
          <mc:Fallback xmlns="">
            <p:pic>
              <p:nvPicPr>
                <p:cNvPr id="230" name="Ink 229">
                  <a:extLst>
                    <a:ext uri="{FF2B5EF4-FFF2-40B4-BE49-F238E27FC236}">
                      <a16:creationId xmlns:a16="http://schemas.microsoft.com/office/drawing/2014/main" id="{3314BE86-239C-91D3-9D1D-548664EEC4AB}"/>
                    </a:ext>
                  </a:extLst>
                </p:cNvPr>
                <p:cNvPicPr/>
                <p:nvPr/>
              </p:nvPicPr>
              <p:blipFill>
                <a:blip r:embed="rId242"/>
                <a:stretch>
                  <a:fillRect/>
                </a:stretch>
              </p:blipFill>
              <p:spPr>
                <a:xfrm>
                  <a:off x="6193430" y="4763420"/>
                  <a:ext cx="360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32" name="Ink 231">
                  <a:extLst>
                    <a:ext uri="{FF2B5EF4-FFF2-40B4-BE49-F238E27FC236}">
                      <a16:creationId xmlns:a16="http://schemas.microsoft.com/office/drawing/2014/main" id="{3A1B885B-DA75-B3BF-192D-B3206E6AB77F}"/>
                    </a:ext>
                  </a:extLst>
                </p14:cNvPr>
                <p14:cNvContentPartPr/>
                <p14:nvPr/>
              </p14:nvContentPartPr>
              <p14:xfrm>
                <a:off x="4910030" y="4480460"/>
                <a:ext cx="116640" cy="366120"/>
              </p14:xfrm>
            </p:contentPart>
          </mc:Choice>
          <mc:Fallback xmlns="">
            <p:pic>
              <p:nvPicPr>
                <p:cNvPr id="232" name="Ink 231">
                  <a:extLst>
                    <a:ext uri="{FF2B5EF4-FFF2-40B4-BE49-F238E27FC236}">
                      <a16:creationId xmlns:a16="http://schemas.microsoft.com/office/drawing/2014/main" id="{3A1B885B-DA75-B3BF-192D-B3206E6AB77F}"/>
                    </a:ext>
                  </a:extLst>
                </p:cNvPr>
                <p:cNvPicPr/>
                <p:nvPr/>
              </p:nvPicPr>
              <p:blipFill>
                <a:blip r:embed="rId244"/>
                <a:stretch>
                  <a:fillRect/>
                </a:stretch>
              </p:blipFill>
              <p:spPr>
                <a:xfrm>
                  <a:off x="4892030" y="4462820"/>
                  <a:ext cx="152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33" name="Ink 232">
                  <a:extLst>
                    <a:ext uri="{FF2B5EF4-FFF2-40B4-BE49-F238E27FC236}">
                      <a16:creationId xmlns:a16="http://schemas.microsoft.com/office/drawing/2014/main" id="{E296DAD5-3483-98F7-DB60-C1CC070BCBC3}"/>
                    </a:ext>
                  </a:extLst>
                </p14:cNvPr>
                <p14:cNvContentPartPr/>
                <p14:nvPr/>
              </p14:nvContentPartPr>
              <p14:xfrm>
                <a:off x="5052230" y="4365980"/>
                <a:ext cx="4680" cy="360"/>
              </p14:xfrm>
            </p:contentPart>
          </mc:Choice>
          <mc:Fallback xmlns="">
            <p:pic>
              <p:nvPicPr>
                <p:cNvPr id="233" name="Ink 232">
                  <a:extLst>
                    <a:ext uri="{FF2B5EF4-FFF2-40B4-BE49-F238E27FC236}">
                      <a16:creationId xmlns:a16="http://schemas.microsoft.com/office/drawing/2014/main" id="{E296DAD5-3483-98F7-DB60-C1CC070BCBC3}"/>
                    </a:ext>
                  </a:extLst>
                </p:cNvPr>
                <p:cNvPicPr/>
                <p:nvPr/>
              </p:nvPicPr>
              <p:blipFill>
                <a:blip r:embed="rId246"/>
                <a:stretch>
                  <a:fillRect/>
                </a:stretch>
              </p:blipFill>
              <p:spPr>
                <a:xfrm>
                  <a:off x="5034230" y="4347980"/>
                  <a:ext cx="40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34" name="Ink 233">
                  <a:extLst>
                    <a:ext uri="{FF2B5EF4-FFF2-40B4-BE49-F238E27FC236}">
                      <a16:creationId xmlns:a16="http://schemas.microsoft.com/office/drawing/2014/main" id="{660E6305-EB55-4DCA-3C94-F56D5A3F3CB3}"/>
                    </a:ext>
                  </a:extLst>
                </p14:cNvPr>
                <p14:cNvContentPartPr/>
                <p14:nvPr/>
              </p14:nvContentPartPr>
              <p14:xfrm>
                <a:off x="5029550" y="4144580"/>
                <a:ext cx="430560" cy="200160"/>
              </p14:xfrm>
            </p:contentPart>
          </mc:Choice>
          <mc:Fallback xmlns="">
            <p:pic>
              <p:nvPicPr>
                <p:cNvPr id="234" name="Ink 233">
                  <a:extLst>
                    <a:ext uri="{FF2B5EF4-FFF2-40B4-BE49-F238E27FC236}">
                      <a16:creationId xmlns:a16="http://schemas.microsoft.com/office/drawing/2014/main" id="{660E6305-EB55-4DCA-3C94-F56D5A3F3CB3}"/>
                    </a:ext>
                  </a:extLst>
                </p:cNvPr>
                <p:cNvPicPr/>
                <p:nvPr/>
              </p:nvPicPr>
              <p:blipFill>
                <a:blip r:embed="rId248"/>
                <a:stretch>
                  <a:fillRect/>
                </a:stretch>
              </p:blipFill>
              <p:spPr>
                <a:xfrm>
                  <a:off x="5011910" y="4126940"/>
                  <a:ext cx="466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35" name="Ink 234">
                  <a:extLst>
                    <a:ext uri="{FF2B5EF4-FFF2-40B4-BE49-F238E27FC236}">
                      <a16:creationId xmlns:a16="http://schemas.microsoft.com/office/drawing/2014/main" id="{6BEABB17-4E79-5CF0-9B45-DD06EF49AF64}"/>
                    </a:ext>
                  </a:extLst>
                </p14:cNvPr>
                <p14:cNvContentPartPr/>
                <p14:nvPr/>
              </p14:nvContentPartPr>
              <p14:xfrm>
                <a:off x="5671790" y="4167620"/>
                <a:ext cx="473760" cy="86040"/>
              </p14:xfrm>
            </p:contentPart>
          </mc:Choice>
          <mc:Fallback xmlns="">
            <p:pic>
              <p:nvPicPr>
                <p:cNvPr id="235" name="Ink 234">
                  <a:extLst>
                    <a:ext uri="{FF2B5EF4-FFF2-40B4-BE49-F238E27FC236}">
                      <a16:creationId xmlns:a16="http://schemas.microsoft.com/office/drawing/2014/main" id="{6BEABB17-4E79-5CF0-9B45-DD06EF49AF64}"/>
                    </a:ext>
                  </a:extLst>
                </p:cNvPr>
                <p:cNvPicPr/>
                <p:nvPr/>
              </p:nvPicPr>
              <p:blipFill>
                <a:blip r:embed="rId250"/>
                <a:stretch>
                  <a:fillRect/>
                </a:stretch>
              </p:blipFill>
              <p:spPr>
                <a:xfrm>
                  <a:off x="5654150" y="4149620"/>
                  <a:ext cx="509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37" name="Ink 236">
                  <a:extLst>
                    <a:ext uri="{FF2B5EF4-FFF2-40B4-BE49-F238E27FC236}">
                      <a16:creationId xmlns:a16="http://schemas.microsoft.com/office/drawing/2014/main" id="{DBAF0050-276F-7C31-41A6-D9E66C0381FC}"/>
                    </a:ext>
                  </a:extLst>
                </p14:cNvPr>
                <p14:cNvContentPartPr/>
                <p14:nvPr/>
              </p14:nvContentPartPr>
              <p14:xfrm>
                <a:off x="4589630" y="4822460"/>
                <a:ext cx="280800" cy="242280"/>
              </p14:xfrm>
            </p:contentPart>
          </mc:Choice>
          <mc:Fallback xmlns="">
            <p:pic>
              <p:nvPicPr>
                <p:cNvPr id="237" name="Ink 236">
                  <a:extLst>
                    <a:ext uri="{FF2B5EF4-FFF2-40B4-BE49-F238E27FC236}">
                      <a16:creationId xmlns:a16="http://schemas.microsoft.com/office/drawing/2014/main" id="{DBAF0050-276F-7C31-41A6-D9E66C0381FC}"/>
                    </a:ext>
                  </a:extLst>
                </p:cNvPr>
                <p:cNvPicPr/>
                <p:nvPr/>
              </p:nvPicPr>
              <p:blipFill>
                <a:blip r:embed="rId252"/>
                <a:stretch>
                  <a:fillRect/>
                </a:stretch>
              </p:blipFill>
              <p:spPr>
                <a:xfrm>
                  <a:off x="4571990" y="4804460"/>
                  <a:ext cx="316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38" name="Ink 237">
                  <a:extLst>
                    <a:ext uri="{FF2B5EF4-FFF2-40B4-BE49-F238E27FC236}">
                      <a16:creationId xmlns:a16="http://schemas.microsoft.com/office/drawing/2014/main" id="{EB4D3583-48C0-180E-5265-8F5BEFDA5191}"/>
                    </a:ext>
                  </a:extLst>
                </p14:cNvPr>
                <p14:cNvContentPartPr/>
                <p14:nvPr/>
              </p14:nvContentPartPr>
              <p14:xfrm>
                <a:off x="4066550" y="4931180"/>
                <a:ext cx="674280" cy="200160"/>
              </p14:xfrm>
            </p:contentPart>
          </mc:Choice>
          <mc:Fallback xmlns="">
            <p:pic>
              <p:nvPicPr>
                <p:cNvPr id="238" name="Ink 237">
                  <a:extLst>
                    <a:ext uri="{FF2B5EF4-FFF2-40B4-BE49-F238E27FC236}">
                      <a16:creationId xmlns:a16="http://schemas.microsoft.com/office/drawing/2014/main" id="{EB4D3583-48C0-180E-5265-8F5BEFDA5191}"/>
                    </a:ext>
                  </a:extLst>
                </p:cNvPr>
                <p:cNvPicPr/>
                <p:nvPr/>
              </p:nvPicPr>
              <p:blipFill>
                <a:blip r:embed="rId254"/>
                <a:stretch>
                  <a:fillRect/>
                </a:stretch>
              </p:blipFill>
              <p:spPr>
                <a:xfrm>
                  <a:off x="4048550" y="4913180"/>
                  <a:ext cx="709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40" name="Ink 239">
                  <a:extLst>
                    <a:ext uri="{FF2B5EF4-FFF2-40B4-BE49-F238E27FC236}">
                      <a16:creationId xmlns:a16="http://schemas.microsoft.com/office/drawing/2014/main" id="{FCFF269E-32B1-D889-79E0-4EAA56DAF35E}"/>
                    </a:ext>
                  </a:extLst>
                </p14:cNvPr>
                <p14:cNvContentPartPr/>
                <p14:nvPr/>
              </p14:nvContentPartPr>
              <p14:xfrm>
                <a:off x="3985190" y="5258780"/>
                <a:ext cx="114840" cy="306360"/>
              </p14:xfrm>
            </p:contentPart>
          </mc:Choice>
          <mc:Fallback xmlns="">
            <p:pic>
              <p:nvPicPr>
                <p:cNvPr id="240" name="Ink 239">
                  <a:extLst>
                    <a:ext uri="{FF2B5EF4-FFF2-40B4-BE49-F238E27FC236}">
                      <a16:creationId xmlns:a16="http://schemas.microsoft.com/office/drawing/2014/main" id="{FCFF269E-32B1-D889-79E0-4EAA56DAF35E}"/>
                    </a:ext>
                  </a:extLst>
                </p:cNvPr>
                <p:cNvPicPr/>
                <p:nvPr/>
              </p:nvPicPr>
              <p:blipFill>
                <a:blip r:embed="rId256"/>
                <a:stretch>
                  <a:fillRect/>
                </a:stretch>
              </p:blipFill>
              <p:spPr>
                <a:xfrm>
                  <a:off x="3967550" y="5240780"/>
                  <a:ext cx="1504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41" name="Ink 240">
                  <a:extLst>
                    <a:ext uri="{FF2B5EF4-FFF2-40B4-BE49-F238E27FC236}">
                      <a16:creationId xmlns:a16="http://schemas.microsoft.com/office/drawing/2014/main" id="{A0A54B09-9509-7C02-1B60-39432ADFDE39}"/>
                    </a:ext>
                  </a:extLst>
                </p14:cNvPr>
                <p14:cNvContentPartPr/>
                <p14:nvPr/>
              </p14:nvContentPartPr>
              <p14:xfrm>
                <a:off x="4161590" y="5241140"/>
                <a:ext cx="565920" cy="234000"/>
              </p14:xfrm>
            </p:contentPart>
          </mc:Choice>
          <mc:Fallback xmlns="">
            <p:pic>
              <p:nvPicPr>
                <p:cNvPr id="241" name="Ink 240">
                  <a:extLst>
                    <a:ext uri="{FF2B5EF4-FFF2-40B4-BE49-F238E27FC236}">
                      <a16:creationId xmlns:a16="http://schemas.microsoft.com/office/drawing/2014/main" id="{A0A54B09-9509-7C02-1B60-39432ADFDE39}"/>
                    </a:ext>
                  </a:extLst>
                </p:cNvPr>
                <p:cNvPicPr/>
                <p:nvPr/>
              </p:nvPicPr>
              <p:blipFill>
                <a:blip r:embed="rId258"/>
                <a:stretch>
                  <a:fillRect/>
                </a:stretch>
              </p:blipFill>
              <p:spPr>
                <a:xfrm>
                  <a:off x="4143590" y="5223500"/>
                  <a:ext cx="601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46" name="Ink 245">
                  <a:extLst>
                    <a:ext uri="{FF2B5EF4-FFF2-40B4-BE49-F238E27FC236}">
                      <a16:creationId xmlns:a16="http://schemas.microsoft.com/office/drawing/2014/main" id="{16D0E396-3D6C-8310-E53A-7CD82F949FC8}"/>
                    </a:ext>
                  </a:extLst>
                </p14:cNvPr>
                <p14:cNvContentPartPr/>
                <p14:nvPr/>
              </p14:nvContentPartPr>
              <p14:xfrm>
                <a:off x="3966110" y="5609060"/>
                <a:ext cx="462240" cy="459720"/>
              </p14:xfrm>
            </p:contentPart>
          </mc:Choice>
          <mc:Fallback xmlns="">
            <p:pic>
              <p:nvPicPr>
                <p:cNvPr id="246" name="Ink 245">
                  <a:extLst>
                    <a:ext uri="{FF2B5EF4-FFF2-40B4-BE49-F238E27FC236}">
                      <a16:creationId xmlns:a16="http://schemas.microsoft.com/office/drawing/2014/main" id="{16D0E396-3D6C-8310-E53A-7CD82F949FC8}"/>
                    </a:ext>
                  </a:extLst>
                </p:cNvPr>
                <p:cNvPicPr/>
                <p:nvPr/>
              </p:nvPicPr>
              <p:blipFill>
                <a:blip r:embed="rId260"/>
                <a:stretch>
                  <a:fillRect/>
                </a:stretch>
              </p:blipFill>
              <p:spPr>
                <a:xfrm>
                  <a:off x="3948110" y="5591060"/>
                  <a:ext cx="4978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48" name="Ink 247">
                  <a:extLst>
                    <a:ext uri="{FF2B5EF4-FFF2-40B4-BE49-F238E27FC236}">
                      <a16:creationId xmlns:a16="http://schemas.microsoft.com/office/drawing/2014/main" id="{121843F1-BA34-9FB8-6A03-DC05F9E60D24}"/>
                    </a:ext>
                  </a:extLst>
                </p14:cNvPr>
                <p14:cNvContentPartPr/>
                <p14:nvPr/>
              </p14:nvContentPartPr>
              <p14:xfrm>
                <a:off x="4496750" y="4179860"/>
                <a:ext cx="186480" cy="428400"/>
              </p14:xfrm>
            </p:contentPart>
          </mc:Choice>
          <mc:Fallback xmlns="">
            <p:pic>
              <p:nvPicPr>
                <p:cNvPr id="248" name="Ink 247">
                  <a:extLst>
                    <a:ext uri="{FF2B5EF4-FFF2-40B4-BE49-F238E27FC236}">
                      <a16:creationId xmlns:a16="http://schemas.microsoft.com/office/drawing/2014/main" id="{121843F1-BA34-9FB8-6A03-DC05F9E60D24}"/>
                    </a:ext>
                  </a:extLst>
                </p:cNvPr>
                <p:cNvPicPr/>
                <p:nvPr/>
              </p:nvPicPr>
              <p:blipFill>
                <a:blip r:embed="rId262"/>
                <a:stretch>
                  <a:fillRect/>
                </a:stretch>
              </p:blipFill>
              <p:spPr>
                <a:xfrm>
                  <a:off x="4479110" y="4162220"/>
                  <a:ext cx="2221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49" name="Ink 248">
                  <a:extLst>
                    <a:ext uri="{FF2B5EF4-FFF2-40B4-BE49-F238E27FC236}">
                      <a16:creationId xmlns:a16="http://schemas.microsoft.com/office/drawing/2014/main" id="{9AFF27B4-5709-0D0C-0FAB-7CD3E761BD7D}"/>
                    </a:ext>
                  </a:extLst>
                </p14:cNvPr>
                <p14:cNvContentPartPr/>
                <p14:nvPr/>
              </p14:nvContentPartPr>
              <p14:xfrm>
                <a:off x="3998150" y="4713740"/>
                <a:ext cx="415080" cy="219240"/>
              </p14:xfrm>
            </p:contentPart>
          </mc:Choice>
          <mc:Fallback xmlns="">
            <p:pic>
              <p:nvPicPr>
                <p:cNvPr id="249" name="Ink 248">
                  <a:extLst>
                    <a:ext uri="{FF2B5EF4-FFF2-40B4-BE49-F238E27FC236}">
                      <a16:creationId xmlns:a16="http://schemas.microsoft.com/office/drawing/2014/main" id="{9AFF27B4-5709-0D0C-0FAB-7CD3E761BD7D}"/>
                    </a:ext>
                  </a:extLst>
                </p:cNvPr>
                <p:cNvPicPr/>
                <p:nvPr/>
              </p:nvPicPr>
              <p:blipFill>
                <a:blip r:embed="rId264"/>
                <a:stretch>
                  <a:fillRect/>
                </a:stretch>
              </p:blipFill>
              <p:spPr>
                <a:xfrm>
                  <a:off x="3980510" y="4696100"/>
                  <a:ext cx="450720" cy="25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251" name="Ink 250">
                <a:extLst>
                  <a:ext uri="{FF2B5EF4-FFF2-40B4-BE49-F238E27FC236}">
                    <a16:creationId xmlns:a16="http://schemas.microsoft.com/office/drawing/2014/main" id="{33D681FD-AED3-2E7C-D996-B49C95D0B047}"/>
                  </a:ext>
                </a:extLst>
              </p14:cNvPr>
              <p14:cNvContentPartPr/>
              <p14:nvPr/>
            </p14:nvContentPartPr>
            <p14:xfrm>
              <a:off x="5474870" y="6322580"/>
              <a:ext cx="123840" cy="394560"/>
            </p14:xfrm>
          </p:contentPart>
        </mc:Choice>
        <mc:Fallback xmlns="">
          <p:pic>
            <p:nvPicPr>
              <p:cNvPr id="251" name="Ink 250">
                <a:extLst>
                  <a:ext uri="{FF2B5EF4-FFF2-40B4-BE49-F238E27FC236}">
                    <a16:creationId xmlns:a16="http://schemas.microsoft.com/office/drawing/2014/main" id="{33D681FD-AED3-2E7C-D996-B49C95D0B047}"/>
                  </a:ext>
                </a:extLst>
              </p:cNvPr>
              <p:cNvPicPr/>
              <p:nvPr/>
            </p:nvPicPr>
            <p:blipFill>
              <a:blip r:embed="rId266"/>
              <a:stretch>
                <a:fillRect/>
              </a:stretch>
            </p:blipFill>
            <p:spPr>
              <a:xfrm>
                <a:off x="5457230" y="6304940"/>
                <a:ext cx="159480" cy="430200"/>
              </a:xfrm>
              <a:prstGeom prst="rect">
                <a:avLst/>
              </a:prstGeom>
            </p:spPr>
          </p:pic>
        </mc:Fallback>
      </mc:AlternateContent>
      <p:grpSp>
        <p:nvGrpSpPr>
          <p:cNvPr id="258" name="Group 257">
            <a:extLst>
              <a:ext uri="{FF2B5EF4-FFF2-40B4-BE49-F238E27FC236}">
                <a16:creationId xmlns:a16="http://schemas.microsoft.com/office/drawing/2014/main" id="{7B31CE16-10A0-FE21-A502-E1B494221E82}"/>
              </a:ext>
            </a:extLst>
          </p:cNvPr>
          <p:cNvGrpSpPr/>
          <p:nvPr/>
        </p:nvGrpSpPr>
        <p:grpSpPr>
          <a:xfrm>
            <a:off x="5613110" y="6434180"/>
            <a:ext cx="359640" cy="453600"/>
            <a:chOff x="5613110" y="6434180"/>
            <a:chExt cx="359640" cy="453600"/>
          </a:xfrm>
        </p:grpSpPr>
        <mc:AlternateContent xmlns:mc="http://schemas.openxmlformats.org/markup-compatibility/2006" xmlns:p14="http://schemas.microsoft.com/office/powerpoint/2010/main">
          <mc:Choice Requires="p14">
            <p:contentPart p14:bwMode="auto" r:id="rId267">
              <p14:nvContentPartPr>
                <p14:cNvPr id="256" name="Ink 255">
                  <a:extLst>
                    <a:ext uri="{FF2B5EF4-FFF2-40B4-BE49-F238E27FC236}">
                      <a16:creationId xmlns:a16="http://schemas.microsoft.com/office/drawing/2014/main" id="{C52E7078-BC8F-F894-8CDA-7554C1C7B3E5}"/>
                    </a:ext>
                  </a:extLst>
                </p14:cNvPr>
                <p14:cNvContentPartPr/>
                <p14:nvPr/>
              </p14:nvContentPartPr>
              <p14:xfrm>
                <a:off x="5613110" y="6505460"/>
                <a:ext cx="91800" cy="382320"/>
              </p14:xfrm>
            </p:contentPart>
          </mc:Choice>
          <mc:Fallback xmlns="">
            <p:pic>
              <p:nvPicPr>
                <p:cNvPr id="256" name="Ink 255">
                  <a:extLst>
                    <a:ext uri="{FF2B5EF4-FFF2-40B4-BE49-F238E27FC236}">
                      <a16:creationId xmlns:a16="http://schemas.microsoft.com/office/drawing/2014/main" id="{C52E7078-BC8F-F894-8CDA-7554C1C7B3E5}"/>
                    </a:ext>
                  </a:extLst>
                </p:cNvPr>
                <p:cNvPicPr/>
                <p:nvPr/>
              </p:nvPicPr>
              <p:blipFill>
                <a:blip r:embed="rId268"/>
                <a:stretch>
                  <a:fillRect/>
                </a:stretch>
              </p:blipFill>
              <p:spPr>
                <a:xfrm>
                  <a:off x="5595470" y="6487460"/>
                  <a:ext cx="1274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57" name="Ink 256">
                  <a:extLst>
                    <a:ext uri="{FF2B5EF4-FFF2-40B4-BE49-F238E27FC236}">
                      <a16:creationId xmlns:a16="http://schemas.microsoft.com/office/drawing/2014/main" id="{E78910FE-5557-C022-BFC9-DFF78E7C4C11}"/>
                    </a:ext>
                  </a:extLst>
                </p14:cNvPr>
                <p14:cNvContentPartPr/>
                <p14:nvPr/>
              </p14:nvContentPartPr>
              <p14:xfrm>
                <a:off x="5786630" y="6434180"/>
                <a:ext cx="186120" cy="172440"/>
              </p14:xfrm>
            </p:contentPart>
          </mc:Choice>
          <mc:Fallback xmlns="">
            <p:pic>
              <p:nvPicPr>
                <p:cNvPr id="257" name="Ink 256">
                  <a:extLst>
                    <a:ext uri="{FF2B5EF4-FFF2-40B4-BE49-F238E27FC236}">
                      <a16:creationId xmlns:a16="http://schemas.microsoft.com/office/drawing/2014/main" id="{E78910FE-5557-C022-BFC9-DFF78E7C4C11}"/>
                    </a:ext>
                  </a:extLst>
                </p:cNvPr>
                <p:cNvPicPr/>
                <p:nvPr/>
              </p:nvPicPr>
              <p:blipFill>
                <a:blip r:embed="rId270"/>
                <a:stretch>
                  <a:fillRect/>
                </a:stretch>
              </p:blipFill>
              <p:spPr>
                <a:xfrm>
                  <a:off x="5768630" y="6416180"/>
                  <a:ext cx="221760" cy="208080"/>
                </a:xfrm>
                <a:prstGeom prst="rect">
                  <a:avLst/>
                </a:prstGeom>
              </p:spPr>
            </p:pic>
          </mc:Fallback>
        </mc:AlternateContent>
      </p:grpSp>
      <p:grpSp>
        <p:nvGrpSpPr>
          <p:cNvPr id="261" name="Group 260">
            <a:extLst>
              <a:ext uri="{FF2B5EF4-FFF2-40B4-BE49-F238E27FC236}">
                <a16:creationId xmlns:a16="http://schemas.microsoft.com/office/drawing/2014/main" id="{BB632053-799D-BAE9-D587-E9E7D35D3BF9}"/>
              </a:ext>
            </a:extLst>
          </p:cNvPr>
          <p:cNvGrpSpPr/>
          <p:nvPr/>
        </p:nvGrpSpPr>
        <p:grpSpPr>
          <a:xfrm>
            <a:off x="6427790" y="5850980"/>
            <a:ext cx="384480" cy="169920"/>
            <a:chOff x="6427790" y="5850980"/>
            <a:chExt cx="384480" cy="169920"/>
          </a:xfrm>
        </p:grpSpPr>
        <mc:AlternateContent xmlns:mc="http://schemas.openxmlformats.org/markup-compatibility/2006" xmlns:p14="http://schemas.microsoft.com/office/powerpoint/2010/main">
          <mc:Choice Requires="p14">
            <p:contentPart p14:bwMode="auto" r:id="rId271">
              <p14:nvContentPartPr>
                <p14:cNvPr id="259" name="Ink 258">
                  <a:extLst>
                    <a:ext uri="{FF2B5EF4-FFF2-40B4-BE49-F238E27FC236}">
                      <a16:creationId xmlns:a16="http://schemas.microsoft.com/office/drawing/2014/main" id="{8E82E7E8-DDDE-2358-8FBB-ABFB48D6C2E5}"/>
                    </a:ext>
                  </a:extLst>
                </p14:cNvPr>
                <p14:cNvContentPartPr/>
                <p14:nvPr/>
              </p14:nvContentPartPr>
              <p14:xfrm>
                <a:off x="6427790" y="5850980"/>
                <a:ext cx="267120" cy="64440"/>
              </p14:xfrm>
            </p:contentPart>
          </mc:Choice>
          <mc:Fallback xmlns="">
            <p:pic>
              <p:nvPicPr>
                <p:cNvPr id="259" name="Ink 258">
                  <a:extLst>
                    <a:ext uri="{FF2B5EF4-FFF2-40B4-BE49-F238E27FC236}">
                      <a16:creationId xmlns:a16="http://schemas.microsoft.com/office/drawing/2014/main" id="{8E82E7E8-DDDE-2358-8FBB-ABFB48D6C2E5}"/>
                    </a:ext>
                  </a:extLst>
                </p:cNvPr>
                <p:cNvPicPr/>
                <p:nvPr/>
              </p:nvPicPr>
              <p:blipFill>
                <a:blip r:embed="rId272"/>
                <a:stretch>
                  <a:fillRect/>
                </a:stretch>
              </p:blipFill>
              <p:spPr>
                <a:xfrm>
                  <a:off x="6409790" y="5833340"/>
                  <a:ext cx="302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60" name="Ink 259">
                  <a:extLst>
                    <a:ext uri="{FF2B5EF4-FFF2-40B4-BE49-F238E27FC236}">
                      <a16:creationId xmlns:a16="http://schemas.microsoft.com/office/drawing/2014/main" id="{73257798-7FF1-E4EB-56B1-C67634E8EB96}"/>
                    </a:ext>
                  </a:extLst>
                </p14:cNvPr>
                <p14:cNvContentPartPr/>
                <p14:nvPr/>
              </p14:nvContentPartPr>
              <p14:xfrm>
                <a:off x="6661070" y="5996060"/>
                <a:ext cx="151200" cy="24840"/>
              </p14:xfrm>
            </p:contentPart>
          </mc:Choice>
          <mc:Fallback xmlns="">
            <p:pic>
              <p:nvPicPr>
                <p:cNvPr id="260" name="Ink 259">
                  <a:extLst>
                    <a:ext uri="{FF2B5EF4-FFF2-40B4-BE49-F238E27FC236}">
                      <a16:creationId xmlns:a16="http://schemas.microsoft.com/office/drawing/2014/main" id="{73257798-7FF1-E4EB-56B1-C67634E8EB96}"/>
                    </a:ext>
                  </a:extLst>
                </p:cNvPr>
                <p:cNvPicPr/>
                <p:nvPr/>
              </p:nvPicPr>
              <p:blipFill>
                <a:blip r:embed="rId274"/>
                <a:stretch>
                  <a:fillRect/>
                </a:stretch>
              </p:blipFill>
              <p:spPr>
                <a:xfrm>
                  <a:off x="6643430" y="5978060"/>
                  <a:ext cx="186840" cy="60480"/>
                </a:xfrm>
                <a:prstGeom prst="rect">
                  <a:avLst/>
                </a:prstGeom>
              </p:spPr>
            </p:pic>
          </mc:Fallback>
        </mc:AlternateContent>
      </p:grpSp>
      <p:grpSp>
        <p:nvGrpSpPr>
          <p:cNvPr id="265" name="Group 264">
            <a:extLst>
              <a:ext uri="{FF2B5EF4-FFF2-40B4-BE49-F238E27FC236}">
                <a16:creationId xmlns:a16="http://schemas.microsoft.com/office/drawing/2014/main" id="{8823957A-DCE3-8CCF-2EF2-B4C7804D5D25}"/>
              </a:ext>
            </a:extLst>
          </p:cNvPr>
          <p:cNvGrpSpPr/>
          <p:nvPr/>
        </p:nvGrpSpPr>
        <p:grpSpPr>
          <a:xfrm>
            <a:off x="2077800" y="2479500"/>
            <a:ext cx="1272960" cy="24480"/>
            <a:chOff x="2077800" y="2479500"/>
            <a:chExt cx="1272960" cy="24480"/>
          </a:xfrm>
        </p:grpSpPr>
        <mc:AlternateContent xmlns:mc="http://schemas.openxmlformats.org/markup-compatibility/2006" xmlns:p14="http://schemas.microsoft.com/office/powerpoint/2010/main">
          <mc:Choice Requires="p14">
            <p:contentPart p14:bwMode="auto" r:id="rId275">
              <p14:nvContentPartPr>
                <p14:cNvPr id="263" name="Ink 262">
                  <a:extLst>
                    <a:ext uri="{FF2B5EF4-FFF2-40B4-BE49-F238E27FC236}">
                      <a16:creationId xmlns:a16="http://schemas.microsoft.com/office/drawing/2014/main" id="{2EA070EB-601C-5590-2F59-804775FDADE6}"/>
                    </a:ext>
                  </a:extLst>
                </p14:cNvPr>
                <p14:cNvContentPartPr/>
                <p14:nvPr/>
              </p14:nvContentPartPr>
              <p14:xfrm>
                <a:off x="2306400" y="2479500"/>
                <a:ext cx="6120" cy="2880"/>
              </p14:xfrm>
            </p:contentPart>
          </mc:Choice>
          <mc:Fallback xmlns="">
            <p:pic>
              <p:nvPicPr>
                <p:cNvPr id="263" name="Ink 262">
                  <a:extLst>
                    <a:ext uri="{FF2B5EF4-FFF2-40B4-BE49-F238E27FC236}">
                      <a16:creationId xmlns:a16="http://schemas.microsoft.com/office/drawing/2014/main" id="{2EA070EB-601C-5590-2F59-804775FDADE6}"/>
                    </a:ext>
                  </a:extLst>
                </p:cNvPr>
                <p:cNvPicPr/>
                <p:nvPr/>
              </p:nvPicPr>
              <p:blipFill>
                <a:blip r:embed="rId276"/>
                <a:stretch>
                  <a:fillRect/>
                </a:stretch>
              </p:blipFill>
              <p:spPr>
                <a:xfrm>
                  <a:off x="2288760" y="2461500"/>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4" name="Ink 263">
                  <a:extLst>
                    <a:ext uri="{FF2B5EF4-FFF2-40B4-BE49-F238E27FC236}">
                      <a16:creationId xmlns:a16="http://schemas.microsoft.com/office/drawing/2014/main" id="{B4E05727-44DC-77B1-E8B6-672D76F5009A}"/>
                    </a:ext>
                  </a:extLst>
                </p14:cNvPr>
                <p14:cNvContentPartPr/>
                <p14:nvPr/>
              </p14:nvContentPartPr>
              <p14:xfrm>
                <a:off x="2077800" y="2484180"/>
                <a:ext cx="1272960" cy="19800"/>
              </p14:xfrm>
            </p:contentPart>
          </mc:Choice>
          <mc:Fallback xmlns="">
            <p:pic>
              <p:nvPicPr>
                <p:cNvPr id="264" name="Ink 263">
                  <a:extLst>
                    <a:ext uri="{FF2B5EF4-FFF2-40B4-BE49-F238E27FC236}">
                      <a16:creationId xmlns:a16="http://schemas.microsoft.com/office/drawing/2014/main" id="{B4E05727-44DC-77B1-E8B6-672D76F5009A}"/>
                    </a:ext>
                  </a:extLst>
                </p:cNvPr>
                <p:cNvPicPr/>
                <p:nvPr/>
              </p:nvPicPr>
              <p:blipFill>
                <a:blip r:embed="rId278"/>
                <a:stretch>
                  <a:fillRect/>
                </a:stretch>
              </p:blipFill>
              <p:spPr>
                <a:xfrm>
                  <a:off x="2060160" y="2466540"/>
                  <a:ext cx="130860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266" name="Ink 265">
                <a:extLst>
                  <a:ext uri="{FF2B5EF4-FFF2-40B4-BE49-F238E27FC236}">
                    <a16:creationId xmlns:a16="http://schemas.microsoft.com/office/drawing/2014/main" id="{8F0BE049-B9BB-6788-B2D8-AE62D97657CC}"/>
                  </a:ext>
                </a:extLst>
              </p14:cNvPr>
              <p14:cNvContentPartPr/>
              <p14:nvPr/>
            </p14:nvContentPartPr>
            <p14:xfrm>
              <a:off x="3383160" y="2732220"/>
              <a:ext cx="548640" cy="1129680"/>
            </p14:xfrm>
          </p:contentPart>
        </mc:Choice>
        <mc:Fallback xmlns="">
          <p:pic>
            <p:nvPicPr>
              <p:cNvPr id="266" name="Ink 265">
                <a:extLst>
                  <a:ext uri="{FF2B5EF4-FFF2-40B4-BE49-F238E27FC236}">
                    <a16:creationId xmlns:a16="http://schemas.microsoft.com/office/drawing/2014/main" id="{8F0BE049-B9BB-6788-B2D8-AE62D97657CC}"/>
                  </a:ext>
                </a:extLst>
              </p:cNvPr>
              <p:cNvPicPr/>
              <p:nvPr/>
            </p:nvPicPr>
            <p:blipFill>
              <a:blip r:embed="rId280"/>
              <a:stretch>
                <a:fillRect/>
              </a:stretch>
            </p:blipFill>
            <p:spPr>
              <a:xfrm>
                <a:off x="3365520" y="2714580"/>
                <a:ext cx="584280" cy="11653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72" name="Ink 271">
                <a:extLst>
                  <a:ext uri="{FF2B5EF4-FFF2-40B4-BE49-F238E27FC236}">
                    <a16:creationId xmlns:a16="http://schemas.microsoft.com/office/drawing/2014/main" id="{B71FC7B1-B7A9-914B-0EA9-D16A77FF704B}"/>
                  </a:ext>
                </a:extLst>
              </p14:cNvPr>
              <p14:cNvContentPartPr/>
              <p14:nvPr/>
            </p14:nvContentPartPr>
            <p14:xfrm>
              <a:off x="3856200" y="3715020"/>
              <a:ext cx="203040" cy="189360"/>
            </p14:xfrm>
          </p:contentPart>
        </mc:Choice>
        <mc:Fallback xmlns="">
          <p:pic>
            <p:nvPicPr>
              <p:cNvPr id="272" name="Ink 271">
                <a:extLst>
                  <a:ext uri="{FF2B5EF4-FFF2-40B4-BE49-F238E27FC236}">
                    <a16:creationId xmlns:a16="http://schemas.microsoft.com/office/drawing/2014/main" id="{B71FC7B1-B7A9-914B-0EA9-D16A77FF704B}"/>
                  </a:ext>
                </a:extLst>
              </p:cNvPr>
              <p:cNvPicPr/>
              <p:nvPr/>
            </p:nvPicPr>
            <p:blipFill>
              <a:blip r:embed="rId282"/>
              <a:stretch>
                <a:fillRect/>
              </a:stretch>
            </p:blipFill>
            <p:spPr>
              <a:xfrm>
                <a:off x="3838560" y="3697020"/>
                <a:ext cx="238680" cy="225000"/>
              </a:xfrm>
              <a:prstGeom prst="rect">
                <a:avLst/>
              </a:prstGeom>
            </p:spPr>
          </p:pic>
        </mc:Fallback>
      </mc:AlternateContent>
      <p:sp>
        <p:nvSpPr>
          <p:cNvPr id="280" name="TextBox 279">
            <a:extLst>
              <a:ext uri="{FF2B5EF4-FFF2-40B4-BE49-F238E27FC236}">
                <a16:creationId xmlns:a16="http://schemas.microsoft.com/office/drawing/2014/main" id="{088E95AF-D026-EAE8-A1DD-1068A14BC1AC}"/>
              </a:ext>
            </a:extLst>
          </p:cNvPr>
          <p:cNvSpPr txBox="1"/>
          <p:nvPr/>
        </p:nvSpPr>
        <p:spPr>
          <a:xfrm>
            <a:off x="29586" y="2449238"/>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Wolf-Rayet star with the strong wind</a:t>
            </a:r>
          </a:p>
        </p:txBody>
      </p:sp>
      <p:sp>
        <p:nvSpPr>
          <p:cNvPr id="281" name="TextBox 280">
            <a:extLst>
              <a:ext uri="{FF2B5EF4-FFF2-40B4-BE49-F238E27FC236}">
                <a16:creationId xmlns:a16="http://schemas.microsoft.com/office/drawing/2014/main" id="{3EB9E84E-1B03-1A84-5EE8-7B021367A814}"/>
              </a:ext>
            </a:extLst>
          </p:cNvPr>
          <p:cNvSpPr txBox="1"/>
          <p:nvPr/>
        </p:nvSpPr>
        <p:spPr>
          <a:xfrm>
            <a:off x="5780522" y="5393339"/>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other star with the weaker wind</a:t>
            </a:r>
          </a:p>
        </p:txBody>
      </p:sp>
      <p:sp>
        <p:nvSpPr>
          <p:cNvPr id="282" name="TextBox 281">
            <a:extLst>
              <a:ext uri="{FF2B5EF4-FFF2-40B4-BE49-F238E27FC236}">
                <a16:creationId xmlns:a16="http://schemas.microsoft.com/office/drawing/2014/main" id="{CBB450AF-1303-4537-1DCE-E429C801E2C2}"/>
              </a:ext>
            </a:extLst>
          </p:cNvPr>
          <p:cNvSpPr txBox="1"/>
          <p:nvPr/>
        </p:nvSpPr>
        <p:spPr>
          <a:xfrm>
            <a:off x="273092" y="6245633"/>
            <a:ext cx="2897555" cy="1077218"/>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dust forms in this turbulent, post-shock mixture, once it’s had enough time to cool down</a:t>
            </a:r>
          </a:p>
        </p:txBody>
      </p:sp>
      <p:sp>
        <p:nvSpPr>
          <p:cNvPr id="283" name="TextBox 282">
            <a:extLst>
              <a:ext uri="{FF2B5EF4-FFF2-40B4-BE49-F238E27FC236}">
                <a16:creationId xmlns:a16="http://schemas.microsoft.com/office/drawing/2014/main" id="{3C72C224-7569-2F4C-4B60-2F8889248D47}"/>
              </a:ext>
            </a:extLst>
          </p:cNvPr>
          <p:cNvSpPr txBox="1"/>
          <p:nvPr/>
        </p:nvSpPr>
        <p:spPr>
          <a:xfrm>
            <a:off x="4629999" y="7356181"/>
            <a:ext cx="2413855"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orbital motion of the stars wraps this dust into a perfect spiral!</a:t>
            </a:r>
          </a:p>
        </p:txBody>
      </p:sp>
      <mc:AlternateContent xmlns:mc="http://schemas.openxmlformats.org/markup-compatibility/2006" xmlns:p14="http://schemas.microsoft.com/office/powerpoint/2010/main">
        <mc:Choice Requires="p14">
          <p:contentPart p14:bwMode="auto" r:id="rId283">
            <p14:nvContentPartPr>
              <p14:cNvPr id="293" name="Ink 292">
                <a:extLst>
                  <a:ext uri="{FF2B5EF4-FFF2-40B4-BE49-F238E27FC236}">
                    <a16:creationId xmlns:a16="http://schemas.microsoft.com/office/drawing/2014/main" id="{6D172474-4298-7CC7-244C-DB6D7FF68F94}"/>
                  </a:ext>
                </a:extLst>
              </p14:cNvPr>
              <p14:cNvContentPartPr/>
              <p14:nvPr/>
            </p14:nvContentPartPr>
            <p14:xfrm>
              <a:off x="4680600" y="8419980"/>
              <a:ext cx="360" cy="2520"/>
            </p14:xfrm>
          </p:contentPart>
        </mc:Choice>
        <mc:Fallback xmlns="">
          <p:pic>
            <p:nvPicPr>
              <p:cNvPr id="293" name="Ink 292">
                <a:extLst>
                  <a:ext uri="{FF2B5EF4-FFF2-40B4-BE49-F238E27FC236}">
                    <a16:creationId xmlns:a16="http://schemas.microsoft.com/office/drawing/2014/main" id="{6D172474-4298-7CC7-244C-DB6D7FF68F94}"/>
                  </a:ext>
                </a:extLst>
              </p:cNvPr>
              <p:cNvPicPr/>
              <p:nvPr/>
            </p:nvPicPr>
            <p:blipFill>
              <a:blip r:embed="rId284"/>
              <a:stretch>
                <a:fillRect/>
              </a:stretch>
            </p:blipFill>
            <p:spPr>
              <a:xfrm>
                <a:off x="4662960" y="8401980"/>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31" name="Ink 330">
                <a:extLst>
                  <a:ext uri="{FF2B5EF4-FFF2-40B4-BE49-F238E27FC236}">
                    <a16:creationId xmlns:a16="http://schemas.microsoft.com/office/drawing/2014/main" id="{1CA0E82B-50AF-2A86-12A6-B9162166E651}"/>
                  </a:ext>
                </a:extLst>
              </p14:cNvPr>
              <p14:cNvContentPartPr/>
              <p14:nvPr/>
            </p14:nvContentPartPr>
            <p14:xfrm>
              <a:off x="3875051" y="7561265"/>
              <a:ext cx="270360" cy="379440"/>
            </p14:xfrm>
          </p:contentPart>
        </mc:Choice>
        <mc:Fallback xmlns="">
          <p:pic>
            <p:nvPicPr>
              <p:cNvPr id="331" name="Ink 330">
                <a:extLst>
                  <a:ext uri="{FF2B5EF4-FFF2-40B4-BE49-F238E27FC236}">
                    <a16:creationId xmlns:a16="http://schemas.microsoft.com/office/drawing/2014/main" id="{1CA0E82B-50AF-2A86-12A6-B9162166E651}"/>
                  </a:ext>
                </a:extLst>
              </p:cNvPr>
              <p:cNvPicPr/>
              <p:nvPr/>
            </p:nvPicPr>
            <p:blipFill>
              <a:blip r:embed="rId286"/>
              <a:stretch>
                <a:fillRect/>
              </a:stretch>
            </p:blipFill>
            <p:spPr>
              <a:xfrm>
                <a:off x="3839411" y="7525625"/>
                <a:ext cx="3420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33" name="Ink 332">
                <a:extLst>
                  <a:ext uri="{FF2B5EF4-FFF2-40B4-BE49-F238E27FC236}">
                    <a16:creationId xmlns:a16="http://schemas.microsoft.com/office/drawing/2014/main" id="{5E5C2FEE-04D1-52AF-61D3-739AD58ADB77}"/>
                  </a:ext>
                </a:extLst>
              </p14:cNvPr>
              <p14:cNvContentPartPr/>
              <p14:nvPr/>
            </p14:nvContentPartPr>
            <p14:xfrm>
              <a:off x="1751411" y="8630825"/>
              <a:ext cx="421920" cy="237960"/>
            </p14:xfrm>
          </p:contentPart>
        </mc:Choice>
        <mc:Fallback xmlns="">
          <p:pic>
            <p:nvPicPr>
              <p:cNvPr id="333" name="Ink 332">
                <a:extLst>
                  <a:ext uri="{FF2B5EF4-FFF2-40B4-BE49-F238E27FC236}">
                    <a16:creationId xmlns:a16="http://schemas.microsoft.com/office/drawing/2014/main" id="{5E5C2FEE-04D1-52AF-61D3-739AD58ADB77}"/>
                  </a:ext>
                </a:extLst>
              </p:cNvPr>
              <p:cNvPicPr/>
              <p:nvPr/>
            </p:nvPicPr>
            <p:blipFill>
              <a:blip r:embed="rId288"/>
              <a:stretch>
                <a:fillRect/>
              </a:stretch>
            </p:blipFill>
            <p:spPr>
              <a:xfrm>
                <a:off x="1715411" y="8594825"/>
                <a:ext cx="493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35" name="Ink 334">
                <a:extLst>
                  <a:ext uri="{FF2B5EF4-FFF2-40B4-BE49-F238E27FC236}">
                    <a16:creationId xmlns:a16="http://schemas.microsoft.com/office/drawing/2014/main" id="{A259A3BB-925E-0F41-9C3E-DE5D9A80D9A1}"/>
                  </a:ext>
                </a:extLst>
              </p14:cNvPr>
              <p14:cNvContentPartPr/>
              <p14:nvPr/>
            </p14:nvContentPartPr>
            <p14:xfrm>
              <a:off x="35651" y="8906225"/>
              <a:ext cx="390240" cy="78840"/>
            </p14:xfrm>
          </p:contentPart>
        </mc:Choice>
        <mc:Fallback xmlns="">
          <p:pic>
            <p:nvPicPr>
              <p:cNvPr id="335" name="Ink 334">
                <a:extLst>
                  <a:ext uri="{FF2B5EF4-FFF2-40B4-BE49-F238E27FC236}">
                    <a16:creationId xmlns:a16="http://schemas.microsoft.com/office/drawing/2014/main" id="{A259A3BB-925E-0F41-9C3E-DE5D9A80D9A1}"/>
                  </a:ext>
                </a:extLst>
              </p:cNvPr>
              <p:cNvPicPr/>
              <p:nvPr/>
            </p:nvPicPr>
            <p:blipFill>
              <a:blip r:embed="rId290"/>
              <a:stretch>
                <a:fillRect/>
              </a:stretch>
            </p:blipFill>
            <p:spPr>
              <a:xfrm>
                <a:off x="-349" y="8870585"/>
                <a:ext cx="461880" cy="150480"/>
              </a:xfrm>
              <a:prstGeom prst="rect">
                <a:avLst/>
              </a:prstGeom>
            </p:spPr>
          </p:pic>
        </mc:Fallback>
      </mc:AlternateContent>
      <p:sp>
        <p:nvSpPr>
          <p:cNvPr id="349" name="TextBox 348">
            <a:extLst>
              <a:ext uri="{FF2B5EF4-FFF2-40B4-BE49-F238E27FC236}">
                <a16:creationId xmlns:a16="http://schemas.microsoft.com/office/drawing/2014/main" id="{8D7A065F-AACA-D906-F70D-CDCBD425DD05}"/>
              </a:ext>
            </a:extLst>
          </p:cNvPr>
          <p:cNvSpPr txBox="1"/>
          <p:nvPr/>
        </p:nvSpPr>
        <p:spPr>
          <a:xfrm>
            <a:off x="434371" y="5108344"/>
            <a:ext cx="2634079"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stronger wind overpowers the weaker one, creating this bow shock</a:t>
            </a:r>
          </a:p>
        </p:txBody>
      </p:sp>
      <p:grpSp>
        <p:nvGrpSpPr>
          <p:cNvPr id="359" name="Group 358">
            <a:extLst>
              <a:ext uri="{FF2B5EF4-FFF2-40B4-BE49-F238E27FC236}">
                <a16:creationId xmlns:a16="http://schemas.microsoft.com/office/drawing/2014/main" id="{CD545BA3-66DC-0BD8-D214-7FB381A67504}"/>
              </a:ext>
            </a:extLst>
          </p:cNvPr>
          <p:cNvGrpSpPr/>
          <p:nvPr/>
        </p:nvGrpSpPr>
        <p:grpSpPr>
          <a:xfrm>
            <a:off x="366830" y="3640593"/>
            <a:ext cx="7255330" cy="5949992"/>
            <a:chOff x="366830" y="3640593"/>
            <a:chExt cx="7255330" cy="5949992"/>
          </a:xfrm>
        </p:grpSpPr>
        <mc:AlternateContent xmlns:mc="http://schemas.openxmlformats.org/markup-compatibility/2006" xmlns:p14="http://schemas.microsoft.com/office/powerpoint/2010/main">
          <mc:Choice Requires="p14">
            <p:contentPart p14:bwMode="auto" r:id="rId291">
              <p14:nvContentPartPr>
                <p14:cNvPr id="16" name="Ink 15">
                  <a:extLst>
                    <a:ext uri="{FF2B5EF4-FFF2-40B4-BE49-F238E27FC236}">
                      <a16:creationId xmlns:a16="http://schemas.microsoft.com/office/drawing/2014/main" id="{A36B23A7-C1B3-DAF9-DC29-5480C73CD5FA}"/>
                    </a:ext>
                  </a:extLst>
                </p14:cNvPr>
                <p14:cNvContentPartPr/>
                <p14:nvPr/>
              </p14:nvContentPartPr>
              <p14:xfrm>
                <a:off x="3673179" y="3716193"/>
                <a:ext cx="1673280" cy="1977480"/>
              </p14:xfrm>
            </p:contentPart>
          </mc:Choice>
          <mc:Fallback xmlns="">
            <p:pic>
              <p:nvPicPr>
                <p:cNvPr id="16" name="Ink 15">
                  <a:extLst>
                    <a:ext uri="{FF2B5EF4-FFF2-40B4-BE49-F238E27FC236}">
                      <a16:creationId xmlns:a16="http://schemas.microsoft.com/office/drawing/2014/main" id="{A36B23A7-C1B3-DAF9-DC29-5480C73CD5FA}"/>
                    </a:ext>
                  </a:extLst>
                </p:cNvPr>
                <p:cNvPicPr/>
                <p:nvPr/>
              </p:nvPicPr>
              <p:blipFill>
                <a:blip r:embed="rId292"/>
                <a:stretch>
                  <a:fillRect/>
                </a:stretch>
              </p:blipFill>
              <p:spPr>
                <a:xfrm>
                  <a:off x="3655539" y="3698193"/>
                  <a:ext cx="1708920" cy="2013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 name="Ink 16">
                  <a:extLst>
                    <a:ext uri="{FF2B5EF4-FFF2-40B4-BE49-F238E27FC236}">
                      <a16:creationId xmlns:a16="http://schemas.microsoft.com/office/drawing/2014/main" id="{82833B6B-E198-2701-61E2-6B224BB833C2}"/>
                    </a:ext>
                  </a:extLst>
                </p14:cNvPr>
                <p14:cNvContentPartPr/>
                <p14:nvPr/>
              </p14:nvContentPartPr>
              <p14:xfrm>
                <a:off x="3721059" y="5652993"/>
                <a:ext cx="133200" cy="610200"/>
              </p14:xfrm>
            </p:contentPart>
          </mc:Choice>
          <mc:Fallback xmlns="">
            <p:pic>
              <p:nvPicPr>
                <p:cNvPr id="17" name="Ink 16">
                  <a:extLst>
                    <a:ext uri="{FF2B5EF4-FFF2-40B4-BE49-F238E27FC236}">
                      <a16:creationId xmlns:a16="http://schemas.microsoft.com/office/drawing/2014/main" id="{82833B6B-E198-2701-61E2-6B224BB833C2}"/>
                    </a:ext>
                  </a:extLst>
                </p:cNvPr>
                <p:cNvPicPr/>
                <p:nvPr/>
              </p:nvPicPr>
              <p:blipFill>
                <a:blip r:embed="rId294"/>
                <a:stretch>
                  <a:fillRect/>
                </a:stretch>
              </p:blipFill>
              <p:spPr>
                <a:xfrm>
                  <a:off x="3703419" y="5634993"/>
                  <a:ext cx="1688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 name="Ink 17">
                  <a:extLst>
                    <a:ext uri="{FF2B5EF4-FFF2-40B4-BE49-F238E27FC236}">
                      <a16:creationId xmlns:a16="http://schemas.microsoft.com/office/drawing/2014/main" id="{FA1CE608-1C1E-16B4-5C25-CC1C6FF8509A}"/>
                    </a:ext>
                  </a:extLst>
                </p14:cNvPr>
                <p14:cNvContentPartPr/>
                <p14:nvPr/>
              </p14:nvContentPartPr>
              <p14:xfrm>
                <a:off x="3916179" y="6385233"/>
                <a:ext cx="164880" cy="636840"/>
              </p14:xfrm>
            </p:contentPart>
          </mc:Choice>
          <mc:Fallback xmlns="">
            <p:pic>
              <p:nvPicPr>
                <p:cNvPr id="18" name="Ink 17">
                  <a:extLst>
                    <a:ext uri="{FF2B5EF4-FFF2-40B4-BE49-F238E27FC236}">
                      <a16:creationId xmlns:a16="http://schemas.microsoft.com/office/drawing/2014/main" id="{FA1CE608-1C1E-16B4-5C25-CC1C6FF8509A}"/>
                    </a:ext>
                  </a:extLst>
                </p:cNvPr>
                <p:cNvPicPr/>
                <p:nvPr/>
              </p:nvPicPr>
              <p:blipFill>
                <a:blip r:embed="rId296"/>
                <a:stretch>
                  <a:fillRect/>
                </a:stretch>
              </p:blipFill>
              <p:spPr>
                <a:xfrm>
                  <a:off x="3898539" y="6367233"/>
                  <a:ext cx="2005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 name="Ink 18">
                  <a:extLst>
                    <a:ext uri="{FF2B5EF4-FFF2-40B4-BE49-F238E27FC236}">
                      <a16:creationId xmlns:a16="http://schemas.microsoft.com/office/drawing/2014/main" id="{1ACA6CD1-7CAB-D1F2-B2EF-53C8195A3B9C}"/>
                    </a:ext>
                  </a:extLst>
                </p14:cNvPr>
                <p14:cNvContentPartPr/>
                <p14:nvPr/>
              </p14:nvContentPartPr>
              <p14:xfrm>
                <a:off x="4128579" y="6992913"/>
                <a:ext cx="138600" cy="638640"/>
              </p14:xfrm>
            </p:contentPart>
          </mc:Choice>
          <mc:Fallback xmlns="">
            <p:pic>
              <p:nvPicPr>
                <p:cNvPr id="19" name="Ink 18">
                  <a:extLst>
                    <a:ext uri="{FF2B5EF4-FFF2-40B4-BE49-F238E27FC236}">
                      <a16:creationId xmlns:a16="http://schemas.microsoft.com/office/drawing/2014/main" id="{1ACA6CD1-7CAB-D1F2-B2EF-53C8195A3B9C}"/>
                    </a:ext>
                  </a:extLst>
                </p:cNvPr>
                <p:cNvPicPr/>
                <p:nvPr/>
              </p:nvPicPr>
              <p:blipFill>
                <a:blip r:embed="rId298"/>
                <a:stretch>
                  <a:fillRect/>
                </a:stretch>
              </p:blipFill>
              <p:spPr>
                <a:xfrm>
                  <a:off x="4110939" y="6975273"/>
                  <a:ext cx="17424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6" name="Ink 75">
                  <a:extLst>
                    <a:ext uri="{FF2B5EF4-FFF2-40B4-BE49-F238E27FC236}">
                      <a16:creationId xmlns:a16="http://schemas.microsoft.com/office/drawing/2014/main" id="{938ECBCB-6BD5-120D-48A8-64ADD46DB622}"/>
                    </a:ext>
                  </a:extLst>
                </p14:cNvPr>
                <p14:cNvContentPartPr/>
                <p14:nvPr/>
              </p14:nvContentPartPr>
              <p14:xfrm>
                <a:off x="3915350" y="6804720"/>
                <a:ext cx="108360" cy="506160"/>
              </p14:xfrm>
            </p:contentPart>
          </mc:Choice>
          <mc:Fallback xmlns="">
            <p:pic>
              <p:nvPicPr>
                <p:cNvPr id="76" name="Ink 75">
                  <a:extLst>
                    <a:ext uri="{FF2B5EF4-FFF2-40B4-BE49-F238E27FC236}">
                      <a16:creationId xmlns:a16="http://schemas.microsoft.com/office/drawing/2014/main" id="{938ECBCB-6BD5-120D-48A8-64ADD46DB622}"/>
                    </a:ext>
                  </a:extLst>
                </p:cNvPr>
                <p:cNvPicPr/>
                <p:nvPr/>
              </p:nvPicPr>
              <p:blipFill>
                <a:blip r:embed="rId300"/>
                <a:stretch>
                  <a:fillRect/>
                </a:stretch>
              </p:blipFill>
              <p:spPr>
                <a:xfrm>
                  <a:off x="3897710" y="6786720"/>
                  <a:ext cx="14400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5" name="Ink 34">
                  <a:extLst>
                    <a:ext uri="{FF2B5EF4-FFF2-40B4-BE49-F238E27FC236}">
                      <a16:creationId xmlns:a16="http://schemas.microsoft.com/office/drawing/2014/main" id="{AC5D565D-CDF5-0A79-68E2-5A8476752C76}"/>
                    </a:ext>
                  </a:extLst>
                </p14:cNvPr>
                <p14:cNvContentPartPr/>
                <p14:nvPr/>
              </p14:nvContentPartPr>
              <p14:xfrm>
                <a:off x="3479750" y="7771680"/>
                <a:ext cx="752760" cy="416160"/>
              </p14:xfrm>
            </p:contentPart>
          </mc:Choice>
          <mc:Fallback xmlns="">
            <p:pic>
              <p:nvPicPr>
                <p:cNvPr id="35" name="Ink 34">
                  <a:extLst>
                    <a:ext uri="{FF2B5EF4-FFF2-40B4-BE49-F238E27FC236}">
                      <a16:creationId xmlns:a16="http://schemas.microsoft.com/office/drawing/2014/main" id="{AC5D565D-CDF5-0A79-68E2-5A8476752C76}"/>
                    </a:ext>
                  </a:extLst>
                </p:cNvPr>
                <p:cNvPicPr/>
                <p:nvPr/>
              </p:nvPicPr>
              <p:blipFill>
                <a:blip r:embed="rId302"/>
                <a:stretch>
                  <a:fillRect/>
                </a:stretch>
              </p:blipFill>
              <p:spPr>
                <a:xfrm>
                  <a:off x="3462110" y="7753680"/>
                  <a:ext cx="7884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9" name="Ink 38">
                  <a:extLst>
                    <a:ext uri="{FF2B5EF4-FFF2-40B4-BE49-F238E27FC236}">
                      <a16:creationId xmlns:a16="http://schemas.microsoft.com/office/drawing/2014/main" id="{24A08B1A-DE05-1B82-81A3-4BA436061556}"/>
                    </a:ext>
                  </a:extLst>
                </p14:cNvPr>
                <p14:cNvContentPartPr/>
                <p14:nvPr/>
              </p14:nvContentPartPr>
              <p14:xfrm>
                <a:off x="3249710" y="8076240"/>
                <a:ext cx="21240" cy="97920"/>
              </p14:xfrm>
            </p:contentPart>
          </mc:Choice>
          <mc:Fallback xmlns="">
            <p:pic>
              <p:nvPicPr>
                <p:cNvPr id="39" name="Ink 38">
                  <a:extLst>
                    <a:ext uri="{FF2B5EF4-FFF2-40B4-BE49-F238E27FC236}">
                      <a16:creationId xmlns:a16="http://schemas.microsoft.com/office/drawing/2014/main" id="{24A08B1A-DE05-1B82-81A3-4BA436061556}"/>
                    </a:ext>
                  </a:extLst>
                </p:cNvPr>
                <p:cNvPicPr/>
                <p:nvPr/>
              </p:nvPicPr>
              <p:blipFill>
                <a:blip r:embed="rId304"/>
                <a:stretch>
                  <a:fillRect/>
                </a:stretch>
              </p:blipFill>
              <p:spPr>
                <a:xfrm>
                  <a:off x="3232070" y="8058600"/>
                  <a:ext cx="5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0" name="Ink 39">
                  <a:extLst>
                    <a:ext uri="{FF2B5EF4-FFF2-40B4-BE49-F238E27FC236}">
                      <a16:creationId xmlns:a16="http://schemas.microsoft.com/office/drawing/2014/main" id="{D41EB59C-01B9-1F58-4BE2-D257C8911471}"/>
                    </a:ext>
                  </a:extLst>
                </p14:cNvPr>
                <p14:cNvContentPartPr/>
                <p14:nvPr/>
              </p14:nvContentPartPr>
              <p14:xfrm>
                <a:off x="2901590" y="7985520"/>
                <a:ext cx="482760" cy="546840"/>
              </p14:xfrm>
            </p:contentPart>
          </mc:Choice>
          <mc:Fallback xmlns="">
            <p:pic>
              <p:nvPicPr>
                <p:cNvPr id="40" name="Ink 39">
                  <a:extLst>
                    <a:ext uri="{FF2B5EF4-FFF2-40B4-BE49-F238E27FC236}">
                      <a16:creationId xmlns:a16="http://schemas.microsoft.com/office/drawing/2014/main" id="{D41EB59C-01B9-1F58-4BE2-D257C8911471}"/>
                    </a:ext>
                  </a:extLst>
                </p:cNvPr>
                <p:cNvPicPr/>
                <p:nvPr/>
              </p:nvPicPr>
              <p:blipFill>
                <a:blip r:embed="rId306"/>
                <a:stretch>
                  <a:fillRect/>
                </a:stretch>
              </p:blipFill>
              <p:spPr>
                <a:xfrm>
                  <a:off x="2883950" y="7967880"/>
                  <a:ext cx="51840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1" name="Ink 50">
                  <a:extLst>
                    <a:ext uri="{FF2B5EF4-FFF2-40B4-BE49-F238E27FC236}">
                      <a16:creationId xmlns:a16="http://schemas.microsoft.com/office/drawing/2014/main" id="{486B5203-0D74-C1C8-728F-3010B7F2C81E}"/>
                    </a:ext>
                  </a:extLst>
                </p14:cNvPr>
                <p14:cNvContentPartPr/>
                <p14:nvPr/>
              </p14:nvContentPartPr>
              <p14:xfrm>
                <a:off x="3423950" y="8438400"/>
                <a:ext cx="20520" cy="21240"/>
              </p14:xfrm>
            </p:contentPart>
          </mc:Choice>
          <mc:Fallback xmlns="">
            <p:pic>
              <p:nvPicPr>
                <p:cNvPr id="51" name="Ink 50">
                  <a:extLst>
                    <a:ext uri="{FF2B5EF4-FFF2-40B4-BE49-F238E27FC236}">
                      <a16:creationId xmlns:a16="http://schemas.microsoft.com/office/drawing/2014/main" id="{486B5203-0D74-C1C8-728F-3010B7F2C81E}"/>
                    </a:ext>
                  </a:extLst>
                </p:cNvPr>
                <p:cNvPicPr/>
                <p:nvPr/>
              </p:nvPicPr>
              <p:blipFill>
                <a:blip r:embed="rId308"/>
                <a:stretch>
                  <a:fillRect/>
                </a:stretch>
              </p:blipFill>
              <p:spPr>
                <a:xfrm>
                  <a:off x="3406310" y="8420400"/>
                  <a:ext cx="56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2" name="Ink 51">
                  <a:extLst>
                    <a:ext uri="{FF2B5EF4-FFF2-40B4-BE49-F238E27FC236}">
                      <a16:creationId xmlns:a16="http://schemas.microsoft.com/office/drawing/2014/main" id="{07B4C072-0C6B-EA47-C7F4-A28E3A0E22BA}"/>
                    </a:ext>
                  </a:extLst>
                </p14:cNvPr>
                <p14:cNvContentPartPr/>
                <p14:nvPr/>
              </p14:nvContentPartPr>
              <p14:xfrm>
                <a:off x="3651110" y="8374680"/>
                <a:ext cx="2880" cy="16920"/>
              </p14:xfrm>
            </p:contentPart>
          </mc:Choice>
          <mc:Fallback xmlns="">
            <p:pic>
              <p:nvPicPr>
                <p:cNvPr id="52" name="Ink 51">
                  <a:extLst>
                    <a:ext uri="{FF2B5EF4-FFF2-40B4-BE49-F238E27FC236}">
                      <a16:creationId xmlns:a16="http://schemas.microsoft.com/office/drawing/2014/main" id="{07B4C072-0C6B-EA47-C7F4-A28E3A0E22BA}"/>
                    </a:ext>
                  </a:extLst>
                </p:cNvPr>
                <p:cNvPicPr/>
                <p:nvPr/>
              </p:nvPicPr>
              <p:blipFill>
                <a:blip r:embed="rId310"/>
                <a:stretch>
                  <a:fillRect/>
                </a:stretch>
              </p:blipFill>
              <p:spPr>
                <a:xfrm>
                  <a:off x="3633470" y="8357040"/>
                  <a:ext cx="38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3" name="Ink 52">
                  <a:extLst>
                    <a:ext uri="{FF2B5EF4-FFF2-40B4-BE49-F238E27FC236}">
                      <a16:creationId xmlns:a16="http://schemas.microsoft.com/office/drawing/2014/main" id="{42F0727F-FEBF-973E-DF8C-7CDD10DA1ADA}"/>
                    </a:ext>
                  </a:extLst>
                </p14:cNvPr>
                <p14:cNvContentPartPr/>
                <p14:nvPr/>
              </p14:nvContentPartPr>
              <p14:xfrm>
                <a:off x="3242510" y="8564400"/>
                <a:ext cx="347040" cy="176400"/>
              </p14:xfrm>
            </p:contentPart>
          </mc:Choice>
          <mc:Fallback xmlns="">
            <p:pic>
              <p:nvPicPr>
                <p:cNvPr id="53" name="Ink 52">
                  <a:extLst>
                    <a:ext uri="{FF2B5EF4-FFF2-40B4-BE49-F238E27FC236}">
                      <a16:creationId xmlns:a16="http://schemas.microsoft.com/office/drawing/2014/main" id="{42F0727F-FEBF-973E-DF8C-7CDD10DA1ADA}"/>
                    </a:ext>
                  </a:extLst>
                </p:cNvPr>
                <p:cNvPicPr/>
                <p:nvPr/>
              </p:nvPicPr>
              <p:blipFill>
                <a:blip r:embed="rId312"/>
                <a:stretch>
                  <a:fillRect/>
                </a:stretch>
              </p:blipFill>
              <p:spPr>
                <a:xfrm>
                  <a:off x="3224510" y="8546400"/>
                  <a:ext cx="382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4" name="Ink 53">
                  <a:extLst>
                    <a:ext uri="{FF2B5EF4-FFF2-40B4-BE49-F238E27FC236}">
                      <a16:creationId xmlns:a16="http://schemas.microsoft.com/office/drawing/2014/main" id="{F556077F-442C-6A0D-ACDE-905CCE447B4A}"/>
                    </a:ext>
                  </a:extLst>
                </p14:cNvPr>
                <p14:cNvContentPartPr/>
                <p14:nvPr/>
              </p14:nvContentPartPr>
              <p14:xfrm>
                <a:off x="2778830" y="8810640"/>
                <a:ext cx="124560" cy="42480"/>
              </p14:xfrm>
            </p:contentPart>
          </mc:Choice>
          <mc:Fallback xmlns="">
            <p:pic>
              <p:nvPicPr>
                <p:cNvPr id="54" name="Ink 53">
                  <a:extLst>
                    <a:ext uri="{FF2B5EF4-FFF2-40B4-BE49-F238E27FC236}">
                      <a16:creationId xmlns:a16="http://schemas.microsoft.com/office/drawing/2014/main" id="{F556077F-442C-6A0D-ACDE-905CCE447B4A}"/>
                    </a:ext>
                  </a:extLst>
                </p:cNvPr>
                <p:cNvPicPr/>
                <p:nvPr/>
              </p:nvPicPr>
              <p:blipFill>
                <a:blip r:embed="rId314"/>
                <a:stretch>
                  <a:fillRect/>
                </a:stretch>
              </p:blipFill>
              <p:spPr>
                <a:xfrm>
                  <a:off x="2760830" y="8793000"/>
                  <a:ext cx="160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5" name="Ink 54">
                  <a:extLst>
                    <a:ext uri="{FF2B5EF4-FFF2-40B4-BE49-F238E27FC236}">
                      <a16:creationId xmlns:a16="http://schemas.microsoft.com/office/drawing/2014/main" id="{0BDD70DF-D901-EFEE-EC59-1B8473E901F4}"/>
                    </a:ext>
                  </a:extLst>
                </p14:cNvPr>
                <p14:cNvContentPartPr/>
                <p14:nvPr/>
              </p14:nvContentPartPr>
              <p14:xfrm>
                <a:off x="2505230" y="8541720"/>
                <a:ext cx="331560" cy="87480"/>
              </p14:xfrm>
            </p:contentPart>
          </mc:Choice>
          <mc:Fallback xmlns="">
            <p:pic>
              <p:nvPicPr>
                <p:cNvPr id="55" name="Ink 54">
                  <a:extLst>
                    <a:ext uri="{FF2B5EF4-FFF2-40B4-BE49-F238E27FC236}">
                      <a16:creationId xmlns:a16="http://schemas.microsoft.com/office/drawing/2014/main" id="{0BDD70DF-D901-EFEE-EC59-1B8473E901F4}"/>
                    </a:ext>
                  </a:extLst>
                </p:cNvPr>
                <p:cNvPicPr/>
                <p:nvPr/>
              </p:nvPicPr>
              <p:blipFill>
                <a:blip r:embed="rId316"/>
                <a:stretch>
                  <a:fillRect/>
                </a:stretch>
              </p:blipFill>
              <p:spPr>
                <a:xfrm>
                  <a:off x="2487230" y="8524080"/>
                  <a:ext cx="367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6" name="Ink 55">
                  <a:extLst>
                    <a:ext uri="{FF2B5EF4-FFF2-40B4-BE49-F238E27FC236}">
                      <a16:creationId xmlns:a16="http://schemas.microsoft.com/office/drawing/2014/main" id="{2316D856-37DD-9779-1AAB-9472B25B5EB2}"/>
                    </a:ext>
                  </a:extLst>
                </p14:cNvPr>
                <p14:cNvContentPartPr/>
                <p14:nvPr/>
              </p14:nvContentPartPr>
              <p14:xfrm>
                <a:off x="1987550" y="8532720"/>
                <a:ext cx="583560" cy="407520"/>
              </p14:xfrm>
            </p:contentPart>
          </mc:Choice>
          <mc:Fallback xmlns="">
            <p:pic>
              <p:nvPicPr>
                <p:cNvPr id="56" name="Ink 55">
                  <a:extLst>
                    <a:ext uri="{FF2B5EF4-FFF2-40B4-BE49-F238E27FC236}">
                      <a16:creationId xmlns:a16="http://schemas.microsoft.com/office/drawing/2014/main" id="{2316D856-37DD-9779-1AAB-9472B25B5EB2}"/>
                    </a:ext>
                  </a:extLst>
                </p:cNvPr>
                <p:cNvPicPr/>
                <p:nvPr/>
              </p:nvPicPr>
              <p:blipFill>
                <a:blip r:embed="rId318"/>
                <a:stretch>
                  <a:fillRect/>
                </a:stretch>
              </p:blipFill>
              <p:spPr>
                <a:xfrm>
                  <a:off x="1969910" y="8514720"/>
                  <a:ext cx="6192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7" name="Ink 56">
                  <a:extLst>
                    <a:ext uri="{FF2B5EF4-FFF2-40B4-BE49-F238E27FC236}">
                      <a16:creationId xmlns:a16="http://schemas.microsoft.com/office/drawing/2014/main" id="{96FF9EAB-066F-78C4-8DC0-54AD7F39A250}"/>
                    </a:ext>
                  </a:extLst>
                </p14:cNvPr>
                <p14:cNvContentPartPr/>
                <p14:nvPr/>
              </p14:nvContentPartPr>
              <p14:xfrm>
                <a:off x="1571390" y="8752680"/>
                <a:ext cx="150480" cy="46080"/>
              </p14:xfrm>
            </p:contentPart>
          </mc:Choice>
          <mc:Fallback xmlns="">
            <p:pic>
              <p:nvPicPr>
                <p:cNvPr id="57" name="Ink 56">
                  <a:extLst>
                    <a:ext uri="{FF2B5EF4-FFF2-40B4-BE49-F238E27FC236}">
                      <a16:creationId xmlns:a16="http://schemas.microsoft.com/office/drawing/2014/main" id="{96FF9EAB-066F-78C4-8DC0-54AD7F39A250}"/>
                    </a:ext>
                  </a:extLst>
                </p:cNvPr>
                <p:cNvPicPr/>
                <p:nvPr/>
              </p:nvPicPr>
              <p:blipFill>
                <a:blip r:embed="rId320"/>
                <a:stretch>
                  <a:fillRect/>
                </a:stretch>
              </p:blipFill>
              <p:spPr>
                <a:xfrm>
                  <a:off x="1553390" y="8735040"/>
                  <a:ext cx="1861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8" name="Ink 57">
                  <a:extLst>
                    <a:ext uri="{FF2B5EF4-FFF2-40B4-BE49-F238E27FC236}">
                      <a16:creationId xmlns:a16="http://schemas.microsoft.com/office/drawing/2014/main" id="{E0550523-7A65-7563-8C9D-DA5C356BD85A}"/>
                    </a:ext>
                  </a:extLst>
                </p14:cNvPr>
                <p14:cNvContentPartPr/>
                <p14:nvPr/>
              </p14:nvContentPartPr>
              <p14:xfrm>
                <a:off x="948230" y="9066240"/>
                <a:ext cx="553320" cy="241920"/>
              </p14:xfrm>
            </p:contentPart>
          </mc:Choice>
          <mc:Fallback xmlns="">
            <p:pic>
              <p:nvPicPr>
                <p:cNvPr id="58" name="Ink 57">
                  <a:extLst>
                    <a:ext uri="{FF2B5EF4-FFF2-40B4-BE49-F238E27FC236}">
                      <a16:creationId xmlns:a16="http://schemas.microsoft.com/office/drawing/2014/main" id="{E0550523-7A65-7563-8C9D-DA5C356BD85A}"/>
                    </a:ext>
                  </a:extLst>
                </p:cNvPr>
                <p:cNvPicPr/>
                <p:nvPr/>
              </p:nvPicPr>
              <p:blipFill>
                <a:blip r:embed="rId322"/>
                <a:stretch>
                  <a:fillRect/>
                </a:stretch>
              </p:blipFill>
              <p:spPr>
                <a:xfrm>
                  <a:off x="930230" y="9048600"/>
                  <a:ext cx="588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9" name="Ink 58">
                  <a:extLst>
                    <a:ext uri="{FF2B5EF4-FFF2-40B4-BE49-F238E27FC236}">
                      <a16:creationId xmlns:a16="http://schemas.microsoft.com/office/drawing/2014/main" id="{B042E393-5E92-1E9C-E701-131A154EAC50}"/>
                    </a:ext>
                  </a:extLst>
                </p14:cNvPr>
                <p14:cNvContentPartPr/>
                <p14:nvPr/>
              </p14:nvContentPartPr>
              <p14:xfrm>
                <a:off x="366830" y="8560800"/>
                <a:ext cx="405720" cy="257040"/>
              </p14:xfrm>
            </p:contentPart>
          </mc:Choice>
          <mc:Fallback xmlns="">
            <p:pic>
              <p:nvPicPr>
                <p:cNvPr id="59" name="Ink 58">
                  <a:extLst>
                    <a:ext uri="{FF2B5EF4-FFF2-40B4-BE49-F238E27FC236}">
                      <a16:creationId xmlns:a16="http://schemas.microsoft.com/office/drawing/2014/main" id="{B042E393-5E92-1E9C-E701-131A154EAC50}"/>
                    </a:ext>
                  </a:extLst>
                </p:cNvPr>
                <p:cNvPicPr/>
                <p:nvPr/>
              </p:nvPicPr>
              <p:blipFill>
                <a:blip r:embed="rId324"/>
                <a:stretch>
                  <a:fillRect/>
                </a:stretch>
              </p:blipFill>
              <p:spPr>
                <a:xfrm>
                  <a:off x="348830" y="8543160"/>
                  <a:ext cx="4413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0" name="Ink 59">
                  <a:extLst>
                    <a:ext uri="{FF2B5EF4-FFF2-40B4-BE49-F238E27FC236}">
                      <a16:creationId xmlns:a16="http://schemas.microsoft.com/office/drawing/2014/main" id="{6F3E5429-6B6C-8F78-0F80-F89010B3BAC2}"/>
                    </a:ext>
                  </a:extLst>
                </p14:cNvPr>
                <p14:cNvContentPartPr/>
                <p14:nvPr/>
              </p14:nvContentPartPr>
              <p14:xfrm>
                <a:off x="1003670" y="8813160"/>
                <a:ext cx="19440" cy="9720"/>
              </p14:xfrm>
            </p:contentPart>
          </mc:Choice>
          <mc:Fallback xmlns="">
            <p:pic>
              <p:nvPicPr>
                <p:cNvPr id="60" name="Ink 59">
                  <a:extLst>
                    <a:ext uri="{FF2B5EF4-FFF2-40B4-BE49-F238E27FC236}">
                      <a16:creationId xmlns:a16="http://schemas.microsoft.com/office/drawing/2014/main" id="{6F3E5429-6B6C-8F78-0F80-F89010B3BAC2}"/>
                    </a:ext>
                  </a:extLst>
                </p:cNvPr>
                <p:cNvPicPr/>
                <p:nvPr/>
              </p:nvPicPr>
              <p:blipFill>
                <a:blip r:embed="rId326"/>
                <a:stretch>
                  <a:fillRect/>
                </a:stretch>
              </p:blipFill>
              <p:spPr>
                <a:xfrm>
                  <a:off x="985670" y="8795520"/>
                  <a:ext cx="55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1" name="Ink 60">
                  <a:extLst>
                    <a:ext uri="{FF2B5EF4-FFF2-40B4-BE49-F238E27FC236}">
                      <a16:creationId xmlns:a16="http://schemas.microsoft.com/office/drawing/2014/main" id="{BE7162D8-3812-EE1E-ED2F-8387E9FF8F73}"/>
                    </a:ext>
                  </a:extLst>
                </p14:cNvPr>
                <p14:cNvContentPartPr/>
                <p14:nvPr/>
              </p14:nvContentPartPr>
              <p14:xfrm>
                <a:off x="779390" y="8467560"/>
                <a:ext cx="763560" cy="271440"/>
              </p14:xfrm>
            </p:contentPart>
          </mc:Choice>
          <mc:Fallback xmlns="">
            <p:pic>
              <p:nvPicPr>
                <p:cNvPr id="61" name="Ink 60">
                  <a:extLst>
                    <a:ext uri="{FF2B5EF4-FFF2-40B4-BE49-F238E27FC236}">
                      <a16:creationId xmlns:a16="http://schemas.microsoft.com/office/drawing/2014/main" id="{BE7162D8-3812-EE1E-ED2F-8387E9FF8F73}"/>
                    </a:ext>
                  </a:extLst>
                </p:cNvPr>
                <p:cNvPicPr/>
                <p:nvPr/>
              </p:nvPicPr>
              <p:blipFill>
                <a:blip r:embed="rId328"/>
                <a:stretch>
                  <a:fillRect/>
                </a:stretch>
              </p:blipFill>
              <p:spPr>
                <a:xfrm>
                  <a:off x="761390" y="8449920"/>
                  <a:ext cx="799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2" name="Ink 61">
                  <a:extLst>
                    <a:ext uri="{FF2B5EF4-FFF2-40B4-BE49-F238E27FC236}">
                      <a16:creationId xmlns:a16="http://schemas.microsoft.com/office/drawing/2014/main" id="{CD2597E7-B178-0B54-57A9-2251BD566608}"/>
                    </a:ext>
                  </a:extLst>
                </p14:cNvPr>
                <p14:cNvContentPartPr/>
                <p14:nvPr/>
              </p14:nvContentPartPr>
              <p14:xfrm>
                <a:off x="1356830" y="8530200"/>
                <a:ext cx="261360" cy="113040"/>
              </p14:xfrm>
            </p:contentPart>
          </mc:Choice>
          <mc:Fallback xmlns="">
            <p:pic>
              <p:nvPicPr>
                <p:cNvPr id="62" name="Ink 61">
                  <a:extLst>
                    <a:ext uri="{FF2B5EF4-FFF2-40B4-BE49-F238E27FC236}">
                      <a16:creationId xmlns:a16="http://schemas.microsoft.com/office/drawing/2014/main" id="{CD2597E7-B178-0B54-57A9-2251BD566608}"/>
                    </a:ext>
                  </a:extLst>
                </p:cNvPr>
                <p:cNvPicPr/>
                <p:nvPr/>
              </p:nvPicPr>
              <p:blipFill>
                <a:blip r:embed="rId330"/>
                <a:stretch>
                  <a:fillRect/>
                </a:stretch>
              </p:blipFill>
              <p:spPr>
                <a:xfrm>
                  <a:off x="1339190" y="8512560"/>
                  <a:ext cx="29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5" name="Ink 64">
                  <a:extLst>
                    <a:ext uri="{FF2B5EF4-FFF2-40B4-BE49-F238E27FC236}">
                      <a16:creationId xmlns:a16="http://schemas.microsoft.com/office/drawing/2014/main" id="{226AB6E9-EAF8-AF19-F92A-C5FBCCA705BA}"/>
                    </a:ext>
                  </a:extLst>
                </p14:cNvPr>
                <p14:cNvContentPartPr/>
                <p14:nvPr/>
              </p14:nvContentPartPr>
              <p14:xfrm>
                <a:off x="1576070" y="8650080"/>
                <a:ext cx="459720" cy="224640"/>
              </p14:xfrm>
            </p:contentPart>
          </mc:Choice>
          <mc:Fallback xmlns="">
            <p:pic>
              <p:nvPicPr>
                <p:cNvPr id="65" name="Ink 64">
                  <a:extLst>
                    <a:ext uri="{FF2B5EF4-FFF2-40B4-BE49-F238E27FC236}">
                      <a16:creationId xmlns:a16="http://schemas.microsoft.com/office/drawing/2014/main" id="{226AB6E9-EAF8-AF19-F92A-C5FBCCA705BA}"/>
                    </a:ext>
                  </a:extLst>
                </p:cNvPr>
                <p:cNvPicPr/>
                <p:nvPr/>
              </p:nvPicPr>
              <p:blipFill>
                <a:blip r:embed="rId332"/>
                <a:stretch>
                  <a:fillRect/>
                </a:stretch>
              </p:blipFill>
              <p:spPr>
                <a:xfrm>
                  <a:off x="1558070" y="8632080"/>
                  <a:ext cx="495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9" name="Ink 138">
                  <a:extLst>
                    <a:ext uri="{FF2B5EF4-FFF2-40B4-BE49-F238E27FC236}">
                      <a16:creationId xmlns:a16="http://schemas.microsoft.com/office/drawing/2014/main" id="{CF0AF9B4-E483-C17E-6F2E-0AF8B5717710}"/>
                    </a:ext>
                  </a:extLst>
                </p14:cNvPr>
                <p14:cNvContentPartPr/>
                <p14:nvPr/>
              </p14:nvContentPartPr>
              <p14:xfrm>
                <a:off x="3703310" y="8305200"/>
                <a:ext cx="71280" cy="25920"/>
              </p14:xfrm>
            </p:contentPart>
          </mc:Choice>
          <mc:Fallback xmlns="">
            <p:pic>
              <p:nvPicPr>
                <p:cNvPr id="139" name="Ink 138">
                  <a:extLst>
                    <a:ext uri="{FF2B5EF4-FFF2-40B4-BE49-F238E27FC236}">
                      <a16:creationId xmlns:a16="http://schemas.microsoft.com/office/drawing/2014/main" id="{CF0AF9B4-E483-C17E-6F2E-0AF8B5717710}"/>
                    </a:ext>
                  </a:extLst>
                </p:cNvPr>
                <p:cNvPicPr/>
                <p:nvPr/>
              </p:nvPicPr>
              <p:blipFill>
                <a:blip r:embed="rId334"/>
                <a:stretch>
                  <a:fillRect/>
                </a:stretch>
              </p:blipFill>
              <p:spPr>
                <a:xfrm>
                  <a:off x="3667310" y="8269560"/>
                  <a:ext cx="142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0" name="Ink 139">
                  <a:extLst>
                    <a:ext uri="{FF2B5EF4-FFF2-40B4-BE49-F238E27FC236}">
                      <a16:creationId xmlns:a16="http://schemas.microsoft.com/office/drawing/2014/main" id="{5F952B89-F2EF-06EC-935A-6572C1C6F005}"/>
                    </a:ext>
                  </a:extLst>
                </p14:cNvPr>
                <p14:cNvContentPartPr/>
                <p14:nvPr/>
              </p14:nvContentPartPr>
              <p14:xfrm>
                <a:off x="3722390" y="8376480"/>
                <a:ext cx="74880" cy="107280"/>
              </p14:xfrm>
            </p:contentPart>
          </mc:Choice>
          <mc:Fallback xmlns="">
            <p:pic>
              <p:nvPicPr>
                <p:cNvPr id="140" name="Ink 139">
                  <a:extLst>
                    <a:ext uri="{FF2B5EF4-FFF2-40B4-BE49-F238E27FC236}">
                      <a16:creationId xmlns:a16="http://schemas.microsoft.com/office/drawing/2014/main" id="{5F952B89-F2EF-06EC-935A-6572C1C6F005}"/>
                    </a:ext>
                  </a:extLst>
                </p:cNvPr>
                <p:cNvPicPr/>
                <p:nvPr/>
              </p:nvPicPr>
              <p:blipFill>
                <a:blip r:embed="rId336"/>
                <a:stretch>
                  <a:fillRect/>
                </a:stretch>
              </p:blipFill>
              <p:spPr>
                <a:xfrm>
                  <a:off x="3686750" y="8340480"/>
                  <a:ext cx="146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1" name="Ink 140">
                  <a:extLst>
                    <a:ext uri="{FF2B5EF4-FFF2-40B4-BE49-F238E27FC236}">
                      <a16:creationId xmlns:a16="http://schemas.microsoft.com/office/drawing/2014/main" id="{F3564866-7E40-E4E8-2249-C714AD48C5E9}"/>
                    </a:ext>
                  </a:extLst>
                </p14:cNvPr>
                <p14:cNvContentPartPr/>
                <p14:nvPr/>
              </p14:nvContentPartPr>
              <p14:xfrm>
                <a:off x="2931470" y="8435160"/>
                <a:ext cx="834120" cy="521280"/>
              </p14:xfrm>
            </p:contentPart>
          </mc:Choice>
          <mc:Fallback xmlns="">
            <p:pic>
              <p:nvPicPr>
                <p:cNvPr id="141" name="Ink 140">
                  <a:extLst>
                    <a:ext uri="{FF2B5EF4-FFF2-40B4-BE49-F238E27FC236}">
                      <a16:creationId xmlns:a16="http://schemas.microsoft.com/office/drawing/2014/main" id="{F3564866-7E40-E4E8-2249-C714AD48C5E9}"/>
                    </a:ext>
                  </a:extLst>
                </p:cNvPr>
                <p:cNvPicPr/>
                <p:nvPr/>
              </p:nvPicPr>
              <p:blipFill>
                <a:blip r:embed="rId338"/>
                <a:stretch>
                  <a:fillRect/>
                </a:stretch>
              </p:blipFill>
              <p:spPr>
                <a:xfrm>
                  <a:off x="2895470" y="8399520"/>
                  <a:ext cx="905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2" name="Ink 141">
                  <a:extLst>
                    <a:ext uri="{FF2B5EF4-FFF2-40B4-BE49-F238E27FC236}">
                      <a16:creationId xmlns:a16="http://schemas.microsoft.com/office/drawing/2014/main" id="{C8FF8431-378B-B802-7942-BAC1C167513B}"/>
                    </a:ext>
                  </a:extLst>
                </p14:cNvPr>
                <p14:cNvContentPartPr/>
                <p14:nvPr/>
              </p14:nvContentPartPr>
              <p14:xfrm>
                <a:off x="2923190" y="8731800"/>
                <a:ext cx="324360" cy="292680"/>
              </p14:xfrm>
            </p:contentPart>
          </mc:Choice>
          <mc:Fallback xmlns="">
            <p:pic>
              <p:nvPicPr>
                <p:cNvPr id="142" name="Ink 141">
                  <a:extLst>
                    <a:ext uri="{FF2B5EF4-FFF2-40B4-BE49-F238E27FC236}">
                      <a16:creationId xmlns:a16="http://schemas.microsoft.com/office/drawing/2014/main" id="{C8FF8431-378B-B802-7942-BAC1C167513B}"/>
                    </a:ext>
                  </a:extLst>
                </p:cNvPr>
                <p:cNvPicPr/>
                <p:nvPr/>
              </p:nvPicPr>
              <p:blipFill>
                <a:blip r:embed="rId340"/>
                <a:stretch>
                  <a:fillRect/>
                </a:stretch>
              </p:blipFill>
              <p:spPr>
                <a:xfrm>
                  <a:off x="2887550" y="8696160"/>
                  <a:ext cx="396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3" name="Ink 142">
                  <a:extLst>
                    <a:ext uri="{FF2B5EF4-FFF2-40B4-BE49-F238E27FC236}">
                      <a16:creationId xmlns:a16="http://schemas.microsoft.com/office/drawing/2014/main" id="{901DA13E-BED6-69B0-9D54-5D230CF9B06A}"/>
                    </a:ext>
                  </a:extLst>
                </p14:cNvPr>
                <p14:cNvContentPartPr/>
                <p14:nvPr/>
              </p14:nvContentPartPr>
              <p14:xfrm>
                <a:off x="2784590" y="8893080"/>
                <a:ext cx="73080" cy="3600"/>
              </p14:xfrm>
            </p:contentPart>
          </mc:Choice>
          <mc:Fallback xmlns="">
            <p:pic>
              <p:nvPicPr>
                <p:cNvPr id="143" name="Ink 142">
                  <a:extLst>
                    <a:ext uri="{FF2B5EF4-FFF2-40B4-BE49-F238E27FC236}">
                      <a16:creationId xmlns:a16="http://schemas.microsoft.com/office/drawing/2014/main" id="{901DA13E-BED6-69B0-9D54-5D230CF9B06A}"/>
                    </a:ext>
                  </a:extLst>
                </p:cNvPr>
                <p:cNvPicPr/>
                <p:nvPr/>
              </p:nvPicPr>
              <p:blipFill>
                <a:blip r:embed="rId342"/>
                <a:stretch>
                  <a:fillRect/>
                </a:stretch>
              </p:blipFill>
              <p:spPr>
                <a:xfrm>
                  <a:off x="2748950" y="8857080"/>
                  <a:ext cx="144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6" name="Ink 145">
                  <a:extLst>
                    <a:ext uri="{FF2B5EF4-FFF2-40B4-BE49-F238E27FC236}">
                      <a16:creationId xmlns:a16="http://schemas.microsoft.com/office/drawing/2014/main" id="{5C484A7F-4A80-85A1-3868-BF4E58378439}"/>
                    </a:ext>
                  </a:extLst>
                </p14:cNvPr>
                <p14:cNvContentPartPr/>
                <p14:nvPr/>
              </p14:nvContentPartPr>
              <p14:xfrm>
                <a:off x="1537910" y="9153720"/>
                <a:ext cx="113760" cy="11160"/>
              </p14:xfrm>
            </p:contentPart>
          </mc:Choice>
          <mc:Fallback xmlns="">
            <p:pic>
              <p:nvPicPr>
                <p:cNvPr id="146" name="Ink 145">
                  <a:extLst>
                    <a:ext uri="{FF2B5EF4-FFF2-40B4-BE49-F238E27FC236}">
                      <a16:creationId xmlns:a16="http://schemas.microsoft.com/office/drawing/2014/main" id="{5C484A7F-4A80-85A1-3868-BF4E58378439}"/>
                    </a:ext>
                  </a:extLst>
                </p:cNvPr>
                <p:cNvPicPr/>
                <p:nvPr/>
              </p:nvPicPr>
              <p:blipFill>
                <a:blip r:embed="rId344"/>
                <a:stretch>
                  <a:fillRect/>
                </a:stretch>
              </p:blipFill>
              <p:spPr>
                <a:xfrm>
                  <a:off x="1502270" y="9118080"/>
                  <a:ext cx="185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8" name="Ink 147">
                  <a:extLst>
                    <a:ext uri="{FF2B5EF4-FFF2-40B4-BE49-F238E27FC236}">
                      <a16:creationId xmlns:a16="http://schemas.microsoft.com/office/drawing/2014/main" id="{D445A869-36E1-7328-3140-59BD936AC767}"/>
                    </a:ext>
                  </a:extLst>
                </p14:cNvPr>
                <p14:cNvContentPartPr/>
                <p14:nvPr/>
              </p14:nvContentPartPr>
              <p14:xfrm>
                <a:off x="566270" y="8864280"/>
                <a:ext cx="526680" cy="84240"/>
              </p14:xfrm>
            </p:contentPart>
          </mc:Choice>
          <mc:Fallback xmlns="">
            <p:pic>
              <p:nvPicPr>
                <p:cNvPr id="148" name="Ink 147">
                  <a:extLst>
                    <a:ext uri="{FF2B5EF4-FFF2-40B4-BE49-F238E27FC236}">
                      <a16:creationId xmlns:a16="http://schemas.microsoft.com/office/drawing/2014/main" id="{D445A869-36E1-7328-3140-59BD936AC767}"/>
                    </a:ext>
                  </a:extLst>
                </p:cNvPr>
                <p:cNvPicPr/>
                <p:nvPr/>
              </p:nvPicPr>
              <p:blipFill>
                <a:blip r:embed="rId346"/>
                <a:stretch>
                  <a:fillRect/>
                </a:stretch>
              </p:blipFill>
              <p:spPr>
                <a:xfrm>
                  <a:off x="530630" y="8828640"/>
                  <a:ext cx="598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9" name="Ink 148">
                  <a:extLst>
                    <a:ext uri="{FF2B5EF4-FFF2-40B4-BE49-F238E27FC236}">
                      <a16:creationId xmlns:a16="http://schemas.microsoft.com/office/drawing/2014/main" id="{35A4DF98-C933-7D16-3AE3-C00E5020E5B4}"/>
                    </a:ext>
                  </a:extLst>
                </p14:cNvPr>
                <p14:cNvContentPartPr/>
                <p14:nvPr/>
              </p14:nvContentPartPr>
              <p14:xfrm>
                <a:off x="1228670" y="8829720"/>
                <a:ext cx="464400" cy="181080"/>
              </p14:xfrm>
            </p:contentPart>
          </mc:Choice>
          <mc:Fallback xmlns="">
            <p:pic>
              <p:nvPicPr>
                <p:cNvPr id="149" name="Ink 148">
                  <a:extLst>
                    <a:ext uri="{FF2B5EF4-FFF2-40B4-BE49-F238E27FC236}">
                      <a16:creationId xmlns:a16="http://schemas.microsoft.com/office/drawing/2014/main" id="{35A4DF98-C933-7D16-3AE3-C00E5020E5B4}"/>
                    </a:ext>
                  </a:extLst>
                </p:cNvPr>
                <p:cNvPicPr/>
                <p:nvPr/>
              </p:nvPicPr>
              <p:blipFill>
                <a:blip r:embed="rId348"/>
                <a:stretch>
                  <a:fillRect/>
                </a:stretch>
              </p:blipFill>
              <p:spPr>
                <a:xfrm>
                  <a:off x="1192670" y="8794080"/>
                  <a:ext cx="536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51" name="Ink 150">
                  <a:extLst>
                    <a:ext uri="{FF2B5EF4-FFF2-40B4-BE49-F238E27FC236}">
                      <a16:creationId xmlns:a16="http://schemas.microsoft.com/office/drawing/2014/main" id="{EEAE5C62-BF04-1EAB-8FE9-143EAFED701C}"/>
                    </a:ext>
                  </a:extLst>
                </p14:cNvPr>
                <p14:cNvContentPartPr/>
                <p14:nvPr/>
              </p14:nvContentPartPr>
              <p14:xfrm>
                <a:off x="1949750" y="8733600"/>
                <a:ext cx="500760" cy="236160"/>
              </p14:xfrm>
            </p:contentPart>
          </mc:Choice>
          <mc:Fallback xmlns="">
            <p:pic>
              <p:nvPicPr>
                <p:cNvPr id="151" name="Ink 150">
                  <a:extLst>
                    <a:ext uri="{FF2B5EF4-FFF2-40B4-BE49-F238E27FC236}">
                      <a16:creationId xmlns:a16="http://schemas.microsoft.com/office/drawing/2014/main" id="{EEAE5C62-BF04-1EAB-8FE9-143EAFED701C}"/>
                    </a:ext>
                  </a:extLst>
                </p:cNvPr>
                <p:cNvPicPr/>
                <p:nvPr/>
              </p:nvPicPr>
              <p:blipFill>
                <a:blip r:embed="rId350"/>
                <a:stretch>
                  <a:fillRect/>
                </a:stretch>
              </p:blipFill>
              <p:spPr>
                <a:xfrm>
                  <a:off x="1914110" y="8697600"/>
                  <a:ext cx="5724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52" name="Ink 151">
                  <a:extLst>
                    <a:ext uri="{FF2B5EF4-FFF2-40B4-BE49-F238E27FC236}">
                      <a16:creationId xmlns:a16="http://schemas.microsoft.com/office/drawing/2014/main" id="{30887E76-B34F-D98D-A623-26BCE561AA8A}"/>
                    </a:ext>
                  </a:extLst>
                </p14:cNvPr>
                <p14:cNvContentPartPr/>
                <p14:nvPr/>
              </p14:nvContentPartPr>
              <p14:xfrm>
                <a:off x="2542310" y="8610120"/>
                <a:ext cx="304200" cy="213120"/>
              </p14:xfrm>
            </p:contentPart>
          </mc:Choice>
          <mc:Fallback xmlns="">
            <p:pic>
              <p:nvPicPr>
                <p:cNvPr id="152" name="Ink 151">
                  <a:extLst>
                    <a:ext uri="{FF2B5EF4-FFF2-40B4-BE49-F238E27FC236}">
                      <a16:creationId xmlns:a16="http://schemas.microsoft.com/office/drawing/2014/main" id="{30887E76-B34F-D98D-A623-26BCE561AA8A}"/>
                    </a:ext>
                  </a:extLst>
                </p:cNvPr>
                <p:cNvPicPr/>
                <p:nvPr/>
              </p:nvPicPr>
              <p:blipFill>
                <a:blip r:embed="rId352"/>
                <a:stretch>
                  <a:fillRect/>
                </a:stretch>
              </p:blipFill>
              <p:spPr>
                <a:xfrm>
                  <a:off x="2506310" y="8574120"/>
                  <a:ext cx="3758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53" name="Ink 152">
                  <a:extLst>
                    <a:ext uri="{FF2B5EF4-FFF2-40B4-BE49-F238E27FC236}">
                      <a16:creationId xmlns:a16="http://schemas.microsoft.com/office/drawing/2014/main" id="{2886C378-A0EF-FBC1-E88B-D36AFBD7AB2C}"/>
                    </a:ext>
                  </a:extLst>
                </p14:cNvPr>
                <p14:cNvContentPartPr/>
                <p14:nvPr/>
              </p14:nvContentPartPr>
              <p14:xfrm>
                <a:off x="3115070" y="8305200"/>
                <a:ext cx="453240" cy="238680"/>
              </p14:xfrm>
            </p:contentPart>
          </mc:Choice>
          <mc:Fallback xmlns="">
            <p:pic>
              <p:nvPicPr>
                <p:cNvPr id="153" name="Ink 152">
                  <a:extLst>
                    <a:ext uri="{FF2B5EF4-FFF2-40B4-BE49-F238E27FC236}">
                      <a16:creationId xmlns:a16="http://schemas.microsoft.com/office/drawing/2014/main" id="{2886C378-A0EF-FBC1-E88B-D36AFBD7AB2C}"/>
                    </a:ext>
                  </a:extLst>
                </p:cNvPr>
                <p:cNvPicPr/>
                <p:nvPr/>
              </p:nvPicPr>
              <p:blipFill>
                <a:blip r:embed="rId354"/>
                <a:stretch>
                  <a:fillRect/>
                </a:stretch>
              </p:blipFill>
              <p:spPr>
                <a:xfrm>
                  <a:off x="3079430" y="8269200"/>
                  <a:ext cx="524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54" name="Ink 153">
                  <a:extLst>
                    <a:ext uri="{FF2B5EF4-FFF2-40B4-BE49-F238E27FC236}">
                      <a16:creationId xmlns:a16="http://schemas.microsoft.com/office/drawing/2014/main" id="{C0F1E2C1-C89A-F69B-67CB-3488388478FE}"/>
                    </a:ext>
                  </a:extLst>
                </p14:cNvPr>
                <p14:cNvContentPartPr/>
                <p14:nvPr/>
              </p14:nvContentPartPr>
              <p14:xfrm>
                <a:off x="3789350" y="8344080"/>
                <a:ext cx="365040" cy="184680"/>
              </p14:xfrm>
            </p:contentPart>
          </mc:Choice>
          <mc:Fallback xmlns="">
            <p:pic>
              <p:nvPicPr>
                <p:cNvPr id="154" name="Ink 153">
                  <a:extLst>
                    <a:ext uri="{FF2B5EF4-FFF2-40B4-BE49-F238E27FC236}">
                      <a16:creationId xmlns:a16="http://schemas.microsoft.com/office/drawing/2014/main" id="{C0F1E2C1-C89A-F69B-67CB-3488388478FE}"/>
                    </a:ext>
                  </a:extLst>
                </p:cNvPr>
                <p:cNvPicPr/>
                <p:nvPr/>
              </p:nvPicPr>
              <p:blipFill>
                <a:blip r:embed="rId356"/>
                <a:stretch>
                  <a:fillRect/>
                </a:stretch>
              </p:blipFill>
              <p:spPr>
                <a:xfrm>
                  <a:off x="3753710" y="8308080"/>
                  <a:ext cx="4366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92" name="Ink 191">
                  <a:extLst>
                    <a:ext uri="{FF2B5EF4-FFF2-40B4-BE49-F238E27FC236}">
                      <a16:creationId xmlns:a16="http://schemas.microsoft.com/office/drawing/2014/main" id="{CBBC3119-512D-FB2F-8D5B-F1BDC2E60D79}"/>
                    </a:ext>
                  </a:extLst>
                </p14:cNvPr>
                <p14:cNvContentPartPr/>
                <p14:nvPr/>
              </p14:nvContentPartPr>
              <p14:xfrm>
                <a:off x="4141790" y="6914160"/>
                <a:ext cx="3240" cy="5400"/>
              </p14:xfrm>
            </p:contentPart>
          </mc:Choice>
          <mc:Fallback xmlns="">
            <p:pic>
              <p:nvPicPr>
                <p:cNvPr id="192" name="Ink 191">
                  <a:extLst>
                    <a:ext uri="{FF2B5EF4-FFF2-40B4-BE49-F238E27FC236}">
                      <a16:creationId xmlns:a16="http://schemas.microsoft.com/office/drawing/2014/main" id="{CBBC3119-512D-FB2F-8D5B-F1BDC2E60D79}"/>
                    </a:ext>
                  </a:extLst>
                </p:cNvPr>
                <p:cNvPicPr/>
                <p:nvPr/>
              </p:nvPicPr>
              <p:blipFill>
                <a:blip r:embed="rId358"/>
                <a:stretch>
                  <a:fillRect/>
                </a:stretch>
              </p:blipFill>
              <p:spPr>
                <a:xfrm>
                  <a:off x="4106150" y="6878160"/>
                  <a:ext cx="74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93" name="Ink 192">
                  <a:extLst>
                    <a:ext uri="{FF2B5EF4-FFF2-40B4-BE49-F238E27FC236}">
                      <a16:creationId xmlns:a16="http://schemas.microsoft.com/office/drawing/2014/main" id="{F40CE0E0-008E-963E-D2D4-B123E2B8F976}"/>
                    </a:ext>
                  </a:extLst>
                </p14:cNvPr>
                <p14:cNvContentPartPr/>
                <p14:nvPr/>
              </p14:nvContentPartPr>
              <p14:xfrm>
                <a:off x="4013630" y="6951960"/>
                <a:ext cx="186120" cy="609840"/>
              </p14:xfrm>
            </p:contentPart>
          </mc:Choice>
          <mc:Fallback xmlns="">
            <p:pic>
              <p:nvPicPr>
                <p:cNvPr id="193" name="Ink 192">
                  <a:extLst>
                    <a:ext uri="{FF2B5EF4-FFF2-40B4-BE49-F238E27FC236}">
                      <a16:creationId xmlns:a16="http://schemas.microsoft.com/office/drawing/2014/main" id="{F40CE0E0-008E-963E-D2D4-B123E2B8F976}"/>
                    </a:ext>
                  </a:extLst>
                </p:cNvPr>
                <p:cNvPicPr/>
                <p:nvPr/>
              </p:nvPicPr>
              <p:blipFill>
                <a:blip r:embed="rId360"/>
                <a:stretch>
                  <a:fillRect/>
                </a:stretch>
              </p:blipFill>
              <p:spPr>
                <a:xfrm>
                  <a:off x="3977630" y="6916320"/>
                  <a:ext cx="25776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95" name="Ink 194">
                  <a:extLst>
                    <a:ext uri="{FF2B5EF4-FFF2-40B4-BE49-F238E27FC236}">
                      <a16:creationId xmlns:a16="http://schemas.microsoft.com/office/drawing/2014/main" id="{991D9939-9A9C-2537-9927-65677A4D859D}"/>
                    </a:ext>
                  </a:extLst>
                </p14:cNvPr>
                <p14:cNvContentPartPr/>
                <p14:nvPr/>
              </p14:nvContentPartPr>
              <p14:xfrm>
                <a:off x="3550310" y="7686720"/>
                <a:ext cx="352440" cy="363600"/>
              </p14:xfrm>
            </p:contentPart>
          </mc:Choice>
          <mc:Fallback xmlns="">
            <p:pic>
              <p:nvPicPr>
                <p:cNvPr id="195" name="Ink 194">
                  <a:extLst>
                    <a:ext uri="{FF2B5EF4-FFF2-40B4-BE49-F238E27FC236}">
                      <a16:creationId xmlns:a16="http://schemas.microsoft.com/office/drawing/2014/main" id="{991D9939-9A9C-2537-9927-65677A4D859D}"/>
                    </a:ext>
                  </a:extLst>
                </p:cNvPr>
                <p:cNvPicPr/>
                <p:nvPr/>
              </p:nvPicPr>
              <p:blipFill>
                <a:blip r:embed="rId362"/>
                <a:stretch>
                  <a:fillRect/>
                </a:stretch>
              </p:blipFill>
              <p:spPr>
                <a:xfrm>
                  <a:off x="3514310" y="7651080"/>
                  <a:ext cx="4240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96" name="Ink 195">
                  <a:extLst>
                    <a:ext uri="{FF2B5EF4-FFF2-40B4-BE49-F238E27FC236}">
                      <a16:creationId xmlns:a16="http://schemas.microsoft.com/office/drawing/2014/main" id="{C03CDD60-2A2E-D306-6F33-7CBC1D98CEC0}"/>
                    </a:ext>
                  </a:extLst>
                </p14:cNvPr>
                <p14:cNvContentPartPr/>
                <p14:nvPr/>
              </p14:nvContentPartPr>
              <p14:xfrm>
                <a:off x="2311910" y="8340840"/>
                <a:ext cx="336600" cy="111240"/>
              </p14:xfrm>
            </p:contentPart>
          </mc:Choice>
          <mc:Fallback xmlns="">
            <p:pic>
              <p:nvPicPr>
                <p:cNvPr id="196" name="Ink 195">
                  <a:extLst>
                    <a:ext uri="{FF2B5EF4-FFF2-40B4-BE49-F238E27FC236}">
                      <a16:creationId xmlns:a16="http://schemas.microsoft.com/office/drawing/2014/main" id="{C03CDD60-2A2E-D306-6F33-7CBC1D98CEC0}"/>
                    </a:ext>
                  </a:extLst>
                </p:cNvPr>
                <p:cNvPicPr/>
                <p:nvPr/>
              </p:nvPicPr>
              <p:blipFill>
                <a:blip r:embed="rId364"/>
                <a:stretch>
                  <a:fillRect/>
                </a:stretch>
              </p:blipFill>
              <p:spPr>
                <a:xfrm>
                  <a:off x="2276270" y="8305200"/>
                  <a:ext cx="4082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98" name="Ink 197">
                  <a:extLst>
                    <a:ext uri="{FF2B5EF4-FFF2-40B4-BE49-F238E27FC236}">
                      <a16:creationId xmlns:a16="http://schemas.microsoft.com/office/drawing/2014/main" id="{5F96E1F3-DEB4-1699-6DAD-395613050575}"/>
                    </a:ext>
                  </a:extLst>
                </p14:cNvPr>
                <p14:cNvContentPartPr/>
                <p14:nvPr/>
              </p14:nvContentPartPr>
              <p14:xfrm>
                <a:off x="7459190" y="5307480"/>
                <a:ext cx="59040" cy="106200"/>
              </p14:xfrm>
            </p:contentPart>
          </mc:Choice>
          <mc:Fallback xmlns="">
            <p:pic>
              <p:nvPicPr>
                <p:cNvPr id="198" name="Ink 197">
                  <a:extLst>
                    <a:ext uri="{FF2B5EF4-FFF2-40B4-BE49-F238E27FC236}">
                      <a16:creationId xmlns:a16="http://schemas.microsoft.com/office/drawing/2014/main" id="{5F96E1F3-DEB4-1699-6DAD-395613050575}"/>
                    </a:ext>
                  </a:extLst>
                </p:cNvPr>
                <p:cNvPicPr/>
                <p:nvPr/>
              </p:nvPicPr>
              <p:blipFill>
                <a:blip r:embed="rId366"/>
                <a:stretch>
                  <a:fillRect/>
                </a:stretch>
              </p:blipFill>
              <p:spPr>
                <a:xfrm>
                  <a:off x="7423190" y="5271480"/>
                  <a:ext cx="130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 name="Ink 21">
                  <a:extLst>
                    <a:ext uri="{FF2B5EF4-FFF2-40B4-BE49-F238E27FC236}">
                      <a16:creationId xmlns:a16="http://schemas.microsoft.com/office/drawing/2014/main" id="{48A025F7-302F-680A-F473-7514E222FFE3}"/>
                    </a:ext>
                  </a:extLst>
                </p14:cNvPr>
                <p14:cNvContentPartPr/>
                <p14:nvPr/>
              </p14:nvContentPartPr>
              <p14:xfrm>
                <a:off x="5458779" y="3640593"/>
                <a:ext cx="1083240" cy="151200"/>
              </p14:xfrm>
            </p:contentPart>
          </mc:Choice>
          <mc:Fallback xmlns="">
            <p:pic>
              <p:nvPicPr>
                <p:cNvPr id="22" name="Ink 21">
                  <a:extLst>
                    <a:ext uri="{FF2B5EF4-FFF2-40B4-BE49-F238E27FC236}">
                      <a16:creationId xmlns:a16="http://schemas.microsoft.com/office/drawing/2014/main" id="{48A025F7-302F-680A-F473-7514E222FFE3}"/>
                    </a:ext>
                  </a:extLst>
                </p:cNvPr>
                <p:cNvPicPr/>
                <p:nvPr/>
              </p:nvPicPr>
              <p:blipFill>
                <a:blip r:embed="rId368"/>
                <a:stretch>
                  <a:fillRect/>
                </a:stretch>
              </p:blipFill>
              <p:spPr>
                <a:xfrm>
                  <a:off x="5440779" y="3622953"/>
                  <a:ext cx="1118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 name="Ink 22">
                  <a:extLst>
                    <a:ext uri="{FF2B5EF4-FFF2-40B4-BE49-F238E27FC236}">
                      <a16:creationId xmlns:a16="http://schemas.microsoft.com/office/drawing/2014/main" id="{72AEA978-6692-5CAA-903D-C995C9333358}"/>
                    </a:ext>
                  </a:extLst>
                </p14:cNvPr>
                <p14:cNvContentPartPr/>
                <p14:nvPr/>
              </p14:nvContentPartPr>
              <p14:xfrm>
                <a:off x="5367339" y="3856953"/>
                <a:ext cx="1647000" cy="246600"/>
              </p14:xfrm>
            </p:contentPart>
          </mc:Choice>
          <mc:Fallback xmlns="">
            <p:pic>
              <p:nvPicPr>
                <p:cNvPr id="23" name="Ink 22">
                  <a:extLst>
                    <a:ext uri="{FF2B5EF4-FFF2-40B4-BE49-F238E27FC236}">
                      <a16:creationId xmlns:a16="http://schemas.microsoft.com/office/drawing/2014/main" id="{72AEA978-6692-5CAA-903D-C995C9333358}"/>
                    </a:ext>
                  </a:extLst>
                </p:cNvPr>
                <p:cNvPicPr/>
                <p:nvPr/>
              </p:nvPicPr>
              <p:blipFill>
                <a:blip r:embed="rId370"/>
                <a:stretch>
                  <a:fillRect/>
                </a:stretch>
              </p:blipFill>
              <p:spPr>
                <a:xfrm>
                  <a:off x="5349339" y="3839313"/>
                  <a:ext cx="16826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4" name="Ink 23">
                  <a:extLst>
                    <a:ext uri="{FF2B5EF4-FFF2-40B4-BE49-F238E27FC236}">
                      <a16:creationId xmlns:a16="http://schemas.microsoft.com/office/drawing/2014/main" id="{760751DA-140F-37D1-53C5-A048DBD325BD}"/>
                    </a:ext>
                  </a:extLst>
                </p14:cNvPr>
                <p14:cNvContentPartPr/>
                <p14:nvPr/>
              </p14:nvContentPartPr>
              <p14:xfrm>
                <a:off x="6793659" y="3908433"/>
                <a:ext cx="573840" cy="464760"/>
              </p14:xfrm>
            </p:contentPart>
          </mc:Choice>
          <mc:Fallback xmlns="">
            <p:pic>
              <p:nvPicPr>
                <p:cNvPr id="24" name="Ink 23">
                  <a:extLst>
                    <a:ext uri="{FF2B5EF4-FFF2-40B4-BE49-F238E27FC236}">
                      <a16:creationId xmlns:a16="http://schemas.microsoft.com/office/drawing/2014/main" id="{760751DA-140F-37D1-53C5-A048DBD325BD}"/>
                    </a:ext>
                  </a:extLst>
                </p:cNvPr>
                <p:cNvPicPr/>
                <p:nvPr/>
              </p:nvPicPr>
              <p:blipFill>
                <a:blip r:embed="rId372"/>
                <a:stretch>
                  <a:fillRect/>
                </a:stretch>
              </p:blipFill>
              <p:spPr>
                <a:xfrm>
                  <a:off x="6776019" y="3890433"/>
                  <a:ext cx="6094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 name="Ink 26">
                  <a:extLst>
                    <a:ext uri="{FF2B5EF4-FFF2-40B4-BE49-F238E27FC236}">
                      <a16:creationId xmlns:a16="http://schemas.microsoft.com/office/drawing/2014/main" id="{F7001A92-5748-5FB5-445D-CF33CE25073A}"/>
                    </a:ext>
                  </a:extLst>
                </p14:cNvPr>
                <p14:cNvContentPartPr/>
                <p14:nvPr/>
              </p14:nvContentPartPr>
              <p14:xfrm>
                <a:off x="7330779" y="4850553"/>
                <a:ext cx="245520" cy="496440"/>
              </p14:xfrm>
            </p:contentPart>
          </mc:Choice>
          <mc:Fallback xmlns="">
            <p:pic>
              <p:nvPicPr>
                <p:cNvPr id="27" name="Ink 26">
                  <a:extLst>
                    <a:ext uri="{FF2B5EF4-FFF2-40B4-BE49-F238E27FC236}">
                      <a16:creationId xmlns:a16="http://schemas.microsoft.com/office/drawing/2014/main" id="{F7001A92-5748-5FB5-445D-CF33CE25073A}"/>
                    </a:ext>
                  </a:extLst>
                </p:cNvPr>
                <p:cNvPicPr/>
                <p:nvPr/>
              </p:nvPicPr>
              <p:blipFill>
                <a:blip r:embed="rId374"/>
                <a:stretch>
                  <a:fillRect/>
                </a:stretch>
              </p:blipFill>
              <p:spPr>
                <a:xfrm>
                  <a:off x="7313139" y="4832553"/>
                  <a:ext cx="2811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 name="Ink 27">
                  <a:extLst>
                    <a:ext uri="{FF2B5EF4-FFF2-40B4-BE49-F238E27FC236}">
                      <a16:creationId xmlns:a16="http://schemas.microsoft.com/office/drawing/2014/main" id="{EB81A96D-1584-C53B-9978-82E19BE7BBBA}"/>
                    </a:ext>
                  </a:extLst>
                </p14:cNvPr>
                <p14:cNvContentPartPr/>
                <p14:nvPr/>
              </p14:nvContentPartPr>
              <p14:xfrm>
                <a:off x="7292619" y="4426833"/>
                <a:ext cx="279360" cy="275400"/>
              </p14:xfrm>
            </p:contentPart>
          </mc:Choice>
          <mc:Fallback xmlns="">
            <p:pic>
              <p:nvPicPr>
                <p:cNvPr id="28" name="Ink 27">
                  <a:extLst>
                    <a:ext uri="{FF2B5EF4-FFF2-40B4-BE49-F238E27FC236}">
                      <a16:creationId xmlns:a16="http://schemas.microsoft.com/office/drawing/2014/main" id="{EB81A96D-1584-C53B-9978-82E19BE7BBBA}"/>
                    </a:ext>
                  </a:extLst>
                </p:cNvPr>
                <p:cNvPicPr/>
                <p:nvPr/>
              </p:nvPicPr>
              <p:blipFill>
                <a:blip r:embed="rId376"/>
                <a:stretch>
                  <a:fillRect/>
                </a:stretch>
              </p:blipFill>
              <p:spPr>
                <a:xfrm>
                  <a:off x="7274979" y="4408833"/>
                  <a:ext cx="3150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3" name="Ink 272">
                  <a:extLst>
                    <a:ext uri="{FF2B5EF4-FFF2-40B4-BE49-F238E27FC236}">
                      <a16:creationId xmlns:a16="http://schemas.microsoft.com/office/drawing/2014/main" id="{808CE5CB-8959-C543-E0E2-CFDFB222CA19}"/>
                    </a:ext>
                  </a:extLst>
                </p14:cNvPr>
                <p14:cNvContentPartPr/>
                <p14:nvPr/>
              </p14:nvContentPartPr>
              <p14:xfrm>
                <a:off x="5567640" y="3747780"/>
                <a:ext cx="565560" cy="47520"/>
              </p14:xfrm>
            </p:contentPart>
          </mc:Choice>
          <mc:Fallback xmlns="">
            <p:pic>
              <p:nvPicPr>
                <p:cNvPr id="273" name="Ink 272">
                  <a:extLst>
                    <a:ext uri="{FF2B5EF4-FFF2-40B4-BE49-F238E27FC236}">
                      <a16:creationId xmlns:a16="http://schemas.microsoft.com/office/drawing/2014/main" id="{808CE5CB-8959-C543-E0E2-CFDFB222CA19}"/>
                    </a:ext>
                  </a:extLst>
                </p:cNvPr>
                <p:cNvPicPr/>
                <p:nvPr/>
              </p:nvPicPr>
              <p:blipFill>
                <a:blip r:embed="rId378"/>
                <a:stretch>
                  <a:fillRect/>
                </a:stretch>
              </p:blipFill>
              <p:spPr>
                <a:xfrm>
                  <a:off x="5532000" y="3711780"/>
                  <a:ext cx="63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4" name="Ink 273">
                  <a:extLst>
                    <a:ext uri="{FF2B5EF4-FFF2-40B4-BE49-F238E27FC236}">
                      <a16:creationId xmlns:a16="http://schemas.microsoft.com/office/drawing/2014/main" id="{24D63F8A-6B3F-61FC-3454-2827237572F3}"/>
                    </a:ext>
                  </a:extLst>
                </p14:cNvPr>
                <p14:cNvContentPartPr/>
                <p14:nvPr/>
              </p14:nvContentPartPr>
              <p14:xfrm>
                <a:off x="6435600" y="3832020"/>
                <a:ext cx="1069200" cy="493560"/>
              </p14:xfrm>
            </p:contentPart>
          </mc:Choice>
          <mc:Fallback xmlns="">
            <p:pic>
              <p:nvPicPr>
                <p:cNvPr id="274" name="Ink 273">
                  <a:extLst>
                    <a:ext uri="{FF2B5EF4-FFF2-40B4-BE49-F238E27FC236}">
                      <a16:creationId xmlns:a16="http://schemas.microsoft.com/office/drawing/2014/main" id="{24D63F8A-6B3F-61FC-3454-2827237572F3}"/>
                    </a:ext>
                  </a:extLst>
                </p:cNvPr>
                <p:cNvPicPr/>
                <p:nvPr/>
              </p:nvPicPr>
              <p:blipFill>
                <a:blip r:embed="rId380"/>
                <a:stretch>
                  <a:fillRect/>
                </a:stretch>
              </p:blipFill>
              <p:spPr>
                <a:xfrm>
                  <a:off x="6399600" y="3796380"/>
                  <a:ext cx="11408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5" name="Ink 274">
                  <a:extLst>
                    <a:ext uri="{FF2B5EF4-FFF2-40B4-BE49-F238E27FC236}">
                      <a16:creationId xmlns:a16="http://schemas.microsoft.com/office/drawing/2014/main" id="{7BDC0C55-08FD-31AE-A1F4-6627923A98CB}"/>
                    </a:ext>
                  </a:extLst>
                </p14:cNvPr>
                <p14:cNvContentPartPr/>
                <p14:nvPr/>
              </p14:nvContentPartPr>
              <p14:xfrm>
                <a:off x="7423800" y="4618620"/>
                <a:ext cx="19800" cy="47520"/>
              </p14:xfrm>
            </p:contentPart>
          </mc:Choice>
          <mc:Fallback xmlns="">
            <p:pic>
              <p:nvPicPr>
                <p:cNvPr id="275" name="Ink 274">
                  <a:extLst>
                    <a:ext uri="{FF2B5EF4-FFF2-40B4-BE49-F238E27FC236}">
                      <a16:creationId xmlns:a16="http://schemas.microsoft.com/office/drawing/2014/main" id="{7BDC0C55-08FD-31AE-A1F4-6627923A98CB}"/>
                    </a:ext>
                  </a:extLst>
                </p:cNvPr>
                <p:cNvPicPr/>
                <p:nvPr/>
              </p:nvPicPr>
              <p:blipFill>
                <a:blip r:embed="rId382"/>
                <a:stretch>
                  <a:fillRect/>
                </a:stretch>
              </p:blipFill>
              <p:spPr>
                <a:xfrm>
                  <a:off x="7387800" y="4582980"/>
                  <a:ext cx="91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6" name="Ink 275">
                  <a:extLst>
                    <a:ext uri="{FF2B5EF4-FFF2-40B4-BE49-F238E27FC236}">
                      <a16:creationId xmlns:a16="http://schemas.microsoft.com/office/drawing/2014/main" id="{98BD643D-C1B6-6603-B251-6989A104F5C2}"/>
                    </a:ext>
                  </a:extLst>
                </p14:cNvPr>
                <p14:cNvContentPartPr/>
                <p14:nvPr/>
              </p14:nvContentPartPr>
              <p14:xfrm>
                <a:off x="7505160" y="4795020"/>
                <a:ext cx="117000" cy="249480"/>
              </p14:xfrm>
            </p:contentPart>
          </mc:Choice>
          <mc:Fallback xmlns="">
            <p:pic>
              <p:nvPicPr>
                <p:cNvPr id="276" name="Ink 275">
                  <a:extLst>
                    <a:ext uri="{FF2B5EF4-FFF2-40B4-BE49-F238E27FC236}">
                      <a16:creationId xmlns:a16="http://schemas.microsoft.com/office/drawing/2014/main" id="{98BD643D-C1B6-6603-B251-6989A104F5C2}"/>
                    </a:ext>
                  </a:extLst>
                </p:cNvPr>
                <p:cNvPicPr/>
                <p:nvPr/>
              </p:nvPicPr>
              <p:blipFill>
                <a:blip r:embed="rId384"/>
                <a:stretch>
                  <a:fillRect/>
                </a:stretch>
              </p:blipFill>
              <p:spPr>
                <a:xfrm>
                  <a:off x="7469160" y="4759380"/>
                  <a:ext cx="1886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7" name="Ink 276">
                  <a:extLst>
                    <a:ext uri="{FF2B5EF4-FFF2-40B4-BE49-F238E27FC236}">
                      <a16:creationId xmlns:a16="http://schemas.microsoft.com/office/drawing/2014/main" id="{76D7454A-9C34-47A1-6C9E-79A32DACBC22}"/>
                    </a:ext>
                  </a:extLst>
                </p14:cNvPr>
                <p14:cNvContentPartPr/>
                <p14:nvPr/>
              </p14:nvContentPartPr>
              <p14:xfrm>
                <a:off x="7360440" y="4803660"/>
                <a:ext cx="118800" cy="297360"/>
              </p14:xfrm>
            </p:contentPart>
          </mc:Choice>
          <mc:Fallback xmlns="">
            <p:pic>
              <p:nvPicPr>
                <p:cNvPr id="277" name="Ink 276">
                  <a:extLst>
                    <a:ext uri="{FF2B5EF4-FFF2-40B4-BE49-F238E27FC236}">
                      <a16:creationId xmlns:a16="http://schemas.microsoft.com/office/drawing/2014/main" id="{76D7454A-9C34-47A1-6C9E-79A32DACBC22}"/>
                    </a:ext>
                  </a:extLst>
                </p:cNvPr>
                <p:cNvPicPr/>
                <p:nvPr/>
              </p:nvPicPr>
              <p:blipFill>
                <a:blip r:embed="rId386"/>
                <a:stretch>
                  <a:fillRect/>
                </a:stretch>
              </p:blipFill>
              <p:spPr>
                <a:xfrm>
                  <a:off x="7324800" y="4768020"/>
                  <a:ext cx="190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8" name="Ink 277">
                  <a:extLst>
                    <a:ext uri="{FF2B5EF4-FFF2-40B4-BE49-F238E27FC236}">
                      <a16:creationId xmlns:a16="http://schemas.microsoft.com/office/drawing/2014/main" id="{47A368AE-4CA0-F73F-64C5-C696C88EF8C9}"/>
                    </a:ext>
                  </a:extLst>
                </p14:cNvPr>
                <p14:cNvContentPartPr/>
                <p14:nvPr/>
              </p14:nvContentPartPr>
              <p14:xfrm>
                <a:off x="7469520" y="5248260"/>
                <a:ext cx="124920" cy="180720"/>
              </p14:xfrm>
            </p:contentPart>
          </mc:Choice>
          <mc:Fallback xmlns="">
            <p:pic>
              <p:nvPicPr>
                <p:cNvPr id="278" name="Ink 277">
                  <a:extLst>
                    <a:ext uri="{FF2B5EF4-FFF2-40B4-BE49-F238E27FC236}">
                      <a16:creationId xmlns:a16="http://schemas.microsoft.com/office/drawing/2014/main" id="{47A368AE-4CA0-F73F-64C5-C696C88EF8C9}"/>
                    </a:ext>
                  </a:extLst>
                </p:cNvPr>
                <p:cNvPicPr/>
                <p:nvPr/>
              </p:nvPicPr>
              <p:blipFill>
                <a:blip r:embed="rId388"/>
                <a:stretch>
                  <a:fillRect/>
                </a:stretch>
              </p:blipFill>
              <p:spPr>
                <a:xfrm>
                  <a:off x="7433520" y="5212620"/>
                  <a:ext cx="196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87" name="Ink 286">
                  <a:extLst>
                    <a:ext uri="{FF2B5EF4-FFF2-40B4-BE49-F238E27FC236}">
                      <a16:creationId xmlns:a16="http://schemas.microsoft.com/office/drawing/2014/main" id="{CDB03CE2-EFB3-7545-745C-4798E244B2B7}"/>
                    </a:ext>
                  </a:extLst>
                </p14:cNvPr>
                <p14:cNvContentPartPr/>
                <p14:nvPr/>
              </p14:nvContentPartPr>
              <p14:xfrm>
                <a:off x="2521320" y="7406940"/>
                <a:ext cx="268560" cy="654840"/>
              </p14:xfrm>
            </p:contentPart>
          </mc:Choice>
          <mc:Fallback xmlns="">
            <p:pic>
              <p:nvPicPr>
                <p:cNvPr id="287" name="Ink 286">
                  <a:extLst>
                    <a:ext uri="{FF2B5EF4-FFF2-40B4-BE49-F238E27FC236}">
                      <a16:creationId xmlns:a16="http://schemas.microsoft.com/office/drawing/2014/main" id="{CDB03CE2-EFB3-7545-745C-4798E244B2B7}"/>
                    </a:ext>
                  </a:extLst>
                </p:cNvPr>
                <p:cNvPicPr/>
                <p:nvPr/>
              </p:nvPicPr>
              <p:blipFill>
                <a:blip r:embed="rId390"/>
                <a:stretch>
                  <a:fillRect/>
                </a:stretch>
              </p:blipFill>
              <p:spPr>
                <a:xfrm>
                  <a:off x="2503680" y="7388940"/>
                  <a:ext cx="3042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8" name="Ink 287">
                  <a:extLst>
                    <a:ext uri="{FF2B5EF4-FFF2-40B4-BE49-F238E27FC236}">
                      <a16:creationId xmlns:a16="http://schemas.microsoft.com/office/drawing/2014/main" id="{4FD1F7C7-0F1C-9979-5372-C7DDAE599FAA}"/>
                    </a:ext>
                  </a:extLst>
                </p14:cNvPr>
                <p14:cNvContentPartPr/>
                <p14:nvPr/>
              </p14:nvContentPartPr>
              <p14:xfrm>
                <a:off x="2727600" y="7982940"/>
                <a:ext cx="140400" cy="147240"/>
              </p14:xfrm>
            </p:contentPart>
          </mc:Choice>
          <mc:Fallback xmlns="">
            <p:pic>
              <p:nvPicPr>
                <p:cNvPr id="288" name="Ink 287">
                  <a:extLst>
                    <a:ext uri="{FF2B5EF4-FFF2-40B4-BE49-F238E27FC236}">
                      <a16:creationId xmlns:a16="http://schemas.microsoft.com/office/drawing/2014/main" id="{4FD1F7C7-0F1C-9979-5372-C7DDAE599FAA}"/>
                    </a:ext>
                  </a:extLst>
                </p:cNvPr>
                <p:cNvPicPr/>
                <p:nvPr/>
              </p:nvPicPr>
              <p:blipFill>
                <a:blip r:embed="rId392"/>
                <a:stretch>
                  <a:fillRect/>
                </a:stretch>
              </p:blipFill>
              <p:spPr>
                <a:xfrm>
                  <a:off x="2709600" y="7965300"/>
                  <a:ext cx="176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0" name="Ink 289">
                  <a:extLst>
                    <a:ext uri="{FF2B5EF4-FFF2-40B4-BE49-F238E27FC236}">
                      <a16:creationId xmlns:a16="http://schemas.microsoft.com/office/drawing/2014/main" id="{93985E63-E638-73D3-D9F6-A6BC289C99D8}"/>
                    </a:ext>
                  </a:extLst>
                </p14:cNvPr>
                <p14:cNvContentPartPr/>
                <p14:nvPr/>
              </p14:nvContentPartPr>
              <p14:xfrm>
                <a:off x="910680" y="7443300"/>
                <a:ext cx="211680" cy="762840"/>
              </p14:xfrm>
            </p:contentPart>
          </mc:Choice>
          <mc:Fallback xmlns="">
            <p:pic>
              <p:nvPicPr>
                <p:cNvPr id="290" name="Ink 289">
                  <a:extLst>
                    <a:ext uri="{FF2B5EF4-FFF2-40B4-BE49-F238E27FC236}">
                      <a16:creationId xmlns:a16="http://schemas.microsoft.com/office/drawing/2014/main" id="{93985E63-E638-73D3-D9F6-A6BC289C99D8}"/>
                    </a:ext>
                  </a:extLst>
                </p:cNvPr>
                <p:cNvPicPr/>
                <p:nvPr/>
              </p:nvPicPr>
              <p:blipFill>
                <a:blip r:embed="rId394"/>
                <a:stretch>
                  <a:fillRect/>
                </a:stretch>
              </p:blipFill>
              <p:spPr>
                <a:xfrm>
                  <a:off x="893040" y="7425660"/>
                  <a:ext cx="24732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91" name="Ink 290">
                  <a:extLst>
                    <a:ext uri="{FF2B5EF4-FFF2-40B4-BE49-F238E27FC236}">
                      <a16:creationId xmlns:a16="http://schemas.microsoft.com/office/drawing/2014/main" id="{6E899803-73B9-0D97-181E-AA2E9DAE97CA}"/>
                    </a:ext>
                  </a:extLst>
                </p14:cNvPr>
                <p14:cNvContentPartPr/>
                <p14:nvPr/>
              </p14:nvContentPartPr>
              <p14:xfrm>
                <a:off x="855960" y="8122620"/>
                <a:ext cx="255960" cy="196200"/>
              </p14:xfrm>
            </p:contentPart>
          </mc:Choice>
          <mc:Fallback xmlns="">
            <p:pic>
              <p:nvPicPr>
                <p:cNvPr id="291" name="Ink 290">
                  <a:extLst>
                    <a:ext uri="{FF2B5EF4-FFF2-40B4-BE49-F238E27FC236}">
                      <a16:creationId xmlns:a16="http://schemas.microsoft.com/office/drawing/2014/main" id="{6E899803-73B9-0D97-181E-AA2E9DAE97CA}"/>
                    </a:ext>
                  </a:extLst>
                </p:cNvPr>
                <p:cNvPicPr/>
                <p:nvPr/>
              </p:nvPicPr>
              <p:blipFill>
                <a:blip r:embed="rId396"/>
                <a:stretch>
                  <a:fillRect/>
                </a:stretch>
              </p:blipFill>
              <p:spPr>
                <a:xfrm>
                  <a:off x="838320" y="8104980"/>
                  <a:ext cx="2916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23" name="Ink 322">
                  <a:extLst>
                    <a:ext uri="{FF2B5EF4-FFF2-40B4-BE49-F238E27FC236}">
                      <a16:creationId xmlns:a16="http://schemas.microsoft.com/office/drawing/2014/main" id="{EACAF684-B1A8-E6C5-6AA3-3687490D720B}"/>
                    </a:ext>
                  </a:extLst>
                </p14:cNvPr>
                <p14:cNvContentPartPr/>
                <p14:nvPr/>
              </p14:nvContentPartPr>
              <p14:xfrm>
                <a:off x="2056691" y="8891465"/>
                <a:ext cx="512640" cy="288360"/>
              </p14:xfrm>
            </p:contentPart>
          </mc:Choice>
          <mc:Fallback xmlns="">
            <p:pic>
              <p:nvPicPr>
                <p:cNvPr id="323" name="Ink 322">
                  <a:extLst>
                    <a:ext uri="{FF2B5EF4-FFF2-40B4-BE49-F238E27FC236}">
                      <a16:creationId xmlns:a16="http://schemas.microsoft.com/office/drawing/2014/main" id="{EACAF684-B1A8-E6C5-6AA3-3687490D720B}"/>
                    </a:ext>
                  </a:extLst>
                </p:cNvPr>
                <p:cNvPicPr/>
                <p:nvPr/>
              </p:nvPicPr>
              <p:blipFill>
                <a:blip r:embed="rId398"/>
                <a:stretch>
                  <a:fillRect/>
                </a:stretch>
              </p:blipFill>
              <p:spPr>
                <a:xfrm>
                  <a:off x="2020691" y="8855465"/>
                  <a:ext cx="584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25" name="Ink 324">
                  <a:extLst>
                    <a:ext uri="{FF2B5EF4-FFF2-40B4-BE49-F238E27FC236}">
                      <a16:creationId xmlns:a16="http://schemas.microsoft.com/office/drawing/2014/main" id="{9B634840-7EA9-EC4D-53ED-C8D139640722}"/>
                    </a:ext>
                  </a:extLst>
                </p14:cNvPr>
                <p14:cNvContentPartPr/>
                <p14:nvPr/>
              </p14:nvContentPartPr>
              <p14:xfrm>
                <a:off x="1473491" y="8977145"/>
                <a:ext cx="501480" cy="108720"/>
              </p14:xfrm>
            </p:contentPart>
          </mc:Choice>
          <mc:Fallback xmlns="">
            <p:pic>
              <p:nvPicPr>
                <p:cNvPr id="325" name="Ink 324">
                  <a:extLst>
                    <a:ext uri="{FF2B5EF4-FFF2-40B4-BE49-F238E27FC236}">
                      <a16:creationId xmlns:a16="http://schemas.microsoft.com/office/drawing/2014/main" id="{9B634840-7EA9-EC4D-53ED-C8D139640722}"/>
                    </a:ext>
                  </a:extLst>
                </p:cNvPr>
                <p:cNvPicPr/>
                <p:nvPr/>
              </p:nvPicPr>
              <p:blipFill>
                <a:blip r:embed="rId400"/>
                <a:stretch>
                  <a:fillRect/>
                </a:stretch>
              </p:blipFill>
              <p:spPr>
                <a:xfrm>
                  <a:off x="1437851" y="8941145"/>
                  <a:ext cx="573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27" name="Ink 326">
                  <a:extLst>
                    <a:ext uri="{FF2B5EF4-FFF2-40B4-BE49-F238E27FC236}">
                      <a16:creationId xmlns:a16="http://schemas.microsoft.com/office/drawing/2014/main" id="{DAE0B5BB-7F10-135D-27C8-7CE6F915C394}"/>
                    </a:ext>
                  </a:extLst>
                </p14:cNvPr>
                <p14:cNvContentPartPr/>
                <p14:nvPr/>
              </p14:nvContentPartPr>
              <p14:xfrm>
                <a:off x="2545931" y="8766905"/>
                <a:ext cx="430560" cy="112680"/>
              </p14:xfrm>
            </p:contentPart>
          </mc:Choice>
          <mc:Fallback xmlns="">
            <p:pic>
              <p:nvPicPr>
                <p:cNvPr id="327" name="Ink 326">
                  <a:extLst>
                    <a:ext uri="{FF2B5EF4-FFF2-40B4-BE49-F238E27FC236}">
                      <a16:creationId xmlns:a16="http://schemas.microsoft.com/office/drawing/2014/main" id="{DAE0B5BB-7F10-135D-27C8-7CE6F915C394}"/>
                    </a:ext>
                  </a:extLst>
                </p:cNvPr>
                <p:cNvPicPr/>
                <p:nvPr/>
              </p:nvPicPr>
              <p:blipFill>
                <a:blip r:embed="rId402"/>
                <a:stretch>
                  <a:fillRect/>
                </a:stretch>
              </p:blipFill>
              <p:spPr>
                <a:xfrm>
                  <a:off x="2510291" y="8731265"/>
                  <a:ext cx="50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36" name="Ink 335">
                  <a:extLst>
                    <a:ext uri="{FF2B5EF4-FFF2-40B4-BE49-F238E27FC236}">
                      <a16:creationId xmlns:a16="http://schemas.microsoft.com/office/drawing/2014/main" id="{CF4F9653-24C0-518F-AC95-4EFBCC944810}"/>
                    </a:ext>
                  </a:extLst>
                </p14:cNvPr>
                <p14:cNvContentPartPr/>
                <p14:nvPr/>
              </p14:nvContentPartPr>
              <p14:xfrm>
                <a:off x="597251" y="9350465"/>
                <a:ext cx="907200" cy="240120"/>
              </p14:xfrm>
            </p:contentPart>
          </mc:Choice>
          <mc:Fallback xmlns="">
            <p:pic>
              <p:nvPicPr>
                <p:cNvPr id="336" name="Ink 335">
                  <a:extLst>
                    <a:ext uri="{FF2B5EF4-FFF2-40B4-BE49-F238E27FC236}">
                      <a16:creationId xmlns:a16="http://schemas.microsoft.com/office/drawing/2014/main" id="{CF4F9653-24C0-518F-AC95-4EFBCC944810}"/>
                    </a:ext>
                  </a:extLst>
                </p:cNvPr>
                <p:cNvPicPr/>
                <p:nvPr/>
              </p:nvPicPr>
              <p:blipFill>
                <a:blip r:embed="rId404"/>
                <a:stretch>
                  <a:fillRect/>
                </a:stretch>
              </p:blipFill>
              <p:spPr>
                <a:xfrm>
                  <a:off x="561611" y="9314825"/>
                  <a:ext cx="9788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55" name="Ink 154">
                  <a:extLst>
                    <a:ext uri="{FF2B5EF4-FFF2-40B4-BE49-F238E27FC236}">
                      <a16:creationId xmlns:a16="http://schemas.microsoft.com/office/drawing/2014/main" id="{663A1FF3-8CEF-9B61-1C3F-3A65AEEB7E13}"/>
                    </a:ext>
                  </a:extLst>
                </p14:cNvPr>
                <p14:cNvContentPartPr/>
                <p14:nvPr/>
              </p14:nvContentPartPr>
              <p14:xfrm>
                <a:off x="4174190" y="8049960"/>
                <a:ext cx="52920" cy="11880"/>
              </p14:xfrm>
            </p:contentPart>
          </mc:Choice>
          <mc:Fallback xmlns="">
            <p:pic>
              <p:nvPicPr>
                <p:cNvPr id="155" name="Ink 154">
                  <a:extLst>
                    <a:ext uri="{FF2B5EF4-FFF2-40B4-BE49-F238E27FC236}">
                      <a16:creationId xmlns:a16="http://schemas.microsoft.com/office/drawing/2014/main" id="{663A1FF3-8CEF-9B61-1C3F-3A65AEEB7E13}"/>
                    </a:ext>
                  </a:extLst>
                </p:cNvPr>
                <p:cNvPicPr/>
                <p:nvPr/>
              </p:nvPicPr>
              <p:blipFill>
                <a:blip r:embed="rId406"/>
                <a:stretch>
                  <a:fillRect/>
                </a:stretch>
              </p:blipFill>
              <p:spPr>
                <a:xfrm>
                  <a:off x="4138550" y="8013960"/>
                  <a:ext cx="124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89" name="Ink 188">
                  <a:extLst>
                    <a:ext uri="{FF2B5EF4-FFF2-40B4-BE49-F238E27FC236}">
                      <a16:creationId xmlns:a16="http://schemas.microsoft.com/office/drawing/2014/main" id="{CE482694-862D-1E6F-ACC5-98A56903241C}"/>
                    </a:ext>
                  </a:extLst>
                </p14:cNvPr>
                <p14:cNvContentPartPr/>
                <p14:nvPr/>
              </p14:nvContentPartPr>
              <p14:xfrm>
                <a:off x="4139630" y="8012880"/>
                <a:ext cx="107280" cy="151920"/>
              </p14:xfrm>
            </p:contentPart>
          </mc:Choice>
          <mc:Fallback xmlns="">
            <p:pic>
              <p:nvPicPr>
                <p:cNvPr id="189" name="Ink 188">
                  <a:extLst>
                    <a:ext uri="{FF2B5EF4-FFF2-40B4-BE49-F238E27FC236}">
                      <a16:creationId xmlns:a16="http://schemas.microsoft.com/office/drawing/2014/main" id="{CE482694-862D-1E6F-ACC5-98A56903241C}"/>
                    </a:ext>
                  </a:extLst>
                </p:cNvPr>
                <p:cNvPicPr/>
                <p:nvPr/>
              </p:nvPicPr>
              <p:blipFill>
                <a:blip r:embed="rId408"/>
                <a:stretch>
                  <a:fillRect/>
                </a:stretch>
              </p:blipFill>
              <p:spPr>
                <a:xfrm>
                  <a:off x="4103990" y="7976880"/>
                  <a:ext cx="178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37" name="Ink 336">
                  <a:extLst>
                    <a:ext uri="{FF2B5EF4-FFF2-40B4-BE49-F238E27FC236}">
                      <a16:creationId xmlns:a16="http://schemas.microsoft.com/office/drawing/2014/main" id="{3B8E046B-2B1C-E10E-B01B-9192BD9A2A86}"/>
                    </a:ext>
                  </a:extLst>
                </p14:cNvPr>
                <p14:cNvContentPartPr/>
                <p14:nvPr/>
              </p14:nvContentPartPr>
              <p14:xfrm>
                <a:off x="4311011" y="7732625"/>
                <a:ext cx="113040" cy="452880"/>
              </p14:xfrm>
            </p:contentPart>
          </mc:Choice>
          <mc:Fallback xmlns="">
            <p:pic>
              <p:nvPicPr>
                <p:cNvPr id="337" name="Ink 336">
                  <a:extLst>
                    <a:ext uri="{FF2B5EF4-FFF2-40B4-BE49-F238E27FC236}">
                      <a16:creationId xmlns:a16="http://schemas.microsoft.com/office/drawing/2014/main" id="{3B8E046B-2B1C-E10E-B01B-9192BD9A2A86}"/>
                    </a:ext>
                  </a:extLst>
                </p:cNvPr>
                <p:cNvPicPr/>
                <p:nvPr/>
              </p:nvPicPr>
              <p:blipFill>
                <a:blip r:embed="rId410"/>
                <a:stretch>
                  <a:fillRect/>
                </a:stretch>
              </p:blipFill>
              <p:spPr>
                <a:xfrm>
                  <a:off x="4275371" y="7696625"/>
                  <a:ext cx="18468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39" name="Ink 338">
                  <a:extLst>
                    <a:ext uri="{FF2B5EF4-FFF2-40B4-BE49-F238E27FC236}">
                      <a16:creationId xmlns:a16="http://schemas.microsoft.com/office/drawing/2014/main" id="{13325DE4-DC11-F998-7CFF-BBF6CFD5AD74}"/>
                    </a:ext>
                  </a:extLst>
                </p14:cNvPr>
                <p14:cNvContentPartPr/>
                <p14:nvPr/>
              </p14:nvContentPartPr>
              <p14:xfrm>
                <a:off x="4304171" y="6947465"/>
                <a:ext cx="97560" cy="426240"/>
              </p14:xfrm>
            </p:contentPart>
          </mc:Choice>
          <mc:Fallback xmlns="">
            <p:pic>
              <p:nvPicPr>
                <p:cNvPr id="339" name="Ink 338">
                  <a:extLst>
                    <a:ext uri="{FF2B5EF4-FFF2-40B4-BE49-F238E27FC236}">
                      <a16:creationId xmlns:a16="http://schemas.microsoft.com/office/drawing/2014/main" id="{13325DE4-DC11-F998-7CFF-BBF6CFD5AD74}"/>
                    </a:ext>
                  </a:extLst>
                </p:cNvPr>
                <p:cNvPicPr/>
                <p:nvPr/>
              </p:nvPicPr>
              <p:blipFill>
                <a:blip r:embed="rId412"/>
                <a:stretch>
                  <a:fillRect/>
                </a:stretch>
              </p:blipFill>
              <p:spPr>
                <a:xfrm>
                  <a:off x="4268171" y="6911465"/>
                  <a:ext cx="1692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40" name="Ink 339">
                  <a:extLst>
                    <a:ext uri="{FF2B5EF4-FFF2-40B4-BE49-F238E27FC236}">
                      <a16:creationId xmlns:a16="http://schemas.microsoft.com/office/drawing/2014/main" id="{D7D17678-F090-151A-1440-0DF482F99600}"/>
                    </a:ext>
                  </a:extLst>
                </p14:cNvPr>
                <p14:cNvContentPartPr/>
                <p14:nvPr/>
              </p14:nvContentPartPr>
              <p14:xfrm>
                <a:off x="3721691" y="7447505"/>
                <a:ext cx="119160" cy="124920"/>
              </p14:xfrm>
            </p:contentPart>
          </mc:Choice>
          <mc:Fallback xmlns="">
            <p:pic>
              <p:nvPicPr>
                <p:cNvPr id="340" name="Ink 339">
                  <a:extLst>
                    <a:ext uri="{FF2B5EF4-FFF2-40B4-BE49-F238E27FC236}">
                      <a16:creationId xmlns:a16="http://schemas.microsoft.com/office/drawing/2014/main" id="{D7D17678-F090-151A-1440-0DF482F99600}"/>
                    </a:ext>
                  </a:extLst>
                </p:cNvPr>
                <p:cNvPicPr/>
                <p:nvPr/>
              </p:nvPicPr>
              <p:blipFill>
                <a:blip r:embed="rId414"/>
                <a:stretch>
                  <a:fillRect/>
                </a:stretch>
              </p:blipFill>
              <p:spPr>
                <a:xfrm>
                  <a:off x="3686051" y="7411865"/>
                  <a:ext cx="190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45" name="Ink 344">
                  <a:extLst>
                    <a:ext uri="{FF2B5EF4-FFF2-40B4-BE49-F238E27FC236}">
                      <a16:creationId xmlns:a16="http://schemas.microsoft.com/office/drawing/2014/main" id="{D887C549-5FBE-3DBF-82A8-6CF5B6506A40}"/>
                    </a:ext>
                  </a:extLst>
                </p14:cNvPr>
                <p14:cNvContentPartPr/>
                <p14:nvPr/>
              </p14:nvContentPartPr>
              <p14:xfrm>
                <a:off x="2761931" y="8403305"/>
                <a:ext cx="71640" cy="39240"/>
              </p14:xfrm>
            </p:contentPart>
          </mc:Choice>
          <mc:Fallback xmlns="">
            <p:pic>
              <p:nvPicPr>
                <p:cNvPr id="345" name="Ink 344">
                  <a:extLst>
                    <a:ext uri="{FF2B5EF4-FFF2-40B4-BE49-F238E27FC236}">
                      <a16:creationId xmlns:a16="http://schemas.microsoft.com/office/drawing/2014/main" id="{D887C549-5FBE-3DBF-82A8-6CF5B6506A40}"/>
                    </a:ext>
                  </a:extLst>
                </p:cNvPr>
                <p:cNvPicPr/>
                <p:nvPr/>
              </p:nvPicPr>
              <p:blipFill>
                <a:blip r:embed="rId416"/>
                <a:stretch>
                  <a:fillRect/>
                </a:stretch>
              </p:blipFill>
              <p:spPr>
                <a:xfrm>
                  <a:off x="2725931" y="8367305"/>
                  <a:ext cx="1432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47" name="Ink 346">
                  <a:extLst>
                    <a:ext uri="{FF2B5EF4-FFF2-40B4-BE49-F238E27FC236}">
                      <a16:creationId xmlns:a16="http://schemas.microsoft.com/office/drawing/2014/main" id="{491FEFF4-A81C-B695-34AA-E53562C8BF93}"/>
                    </a:ext>
                  </a:extLst>
                </p14:cNvPr>
                <p14:cNvContentPartPr/>
                <p14:nvPr/>
              </p14:nvContentPartPr>
              <p14:xfrm>
                <a:off x="912251" y="8660705"/>
                <a:ext cx="192960" cy="50760"/>
              </p14:xfrm>
            </p:contentPart>
          </mc:Choice>
          <mc:Fallback xmlns="">
            <p:pic>
              <p:nvPicPr>
                <p:cNvPr id="347" name="Ink 346">
                  <a:extLst>
                    <a:ext uri="{FF2B5EF4-FFF2-40B4-BE49-F238E27FC236}">
                      <a16:creationId xmlns:a16="http://schemas.microsoft.com/office/drawing/2014/main" id="{491FEFF4-A81C-B695-34AA-E53562C8BF93}"/>
                    </a:ext>
                  </a:extLst>
                </p:cNvPr>
                <p:cNvPicPr/>
                <p:nvPr/>
              </p:nvPicPr>
              <p:blipFill>
                <a:blip r:embed="rId418"/>
                <a:stretch>
                  <a:fillRect/>
                </a:stretch>
              </p:blipFill>
              <p:spPr>
                <a:xfrm>
                  <a:off x="876611" y="8624705"/>
                  <a:ext cx="264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57" name="Ink 356">
                  <a:extLst>
                    <a:ext uri="{FF2B5EF4-FFF2-40B4-BE49-F238E27FC236}">
                      <a16:creationId xmlns:a16="http://schemas.microsoft.com/office/drawing/2014/main" id="{3CFD4DFE-02E0-8A01-7BD4-CD4372979D0F}"/>
                    </a:ext>
                  </a:extLst>
                </p14:cNvPr>
                <p14:cNvContentPartPr/>
                <p14:nvPr/>
              </p14:nvContentPartPr>
              <p14:xfrm>
                <a:off x="2988667" y="5652944"/>
                <a:ext cx="417240" cy="144720"/>
              </p14:xfrm>
            </p:contentPart>
          </mc:Choice>
          <mc:Fallback xmlns="">
            <p:pic>
              <p:nvPicPr>
                <p:cNvPr id="357" name="Ink 356">
                  <a:extLst>
                    <a:ext uri="{FF2B5EF4-FFF2-40B4-BE49-F238E27FC236}">
                      <a16:creationId xmlns:a16="http://schemas.microsoft.com/office/drawing/2014/main" id="{3CFD4DFE-02E0-8A01-7BD4-CD4372979D0F}"/>
                    </a:ext>
                  </a:extLst>
                </p:cNvPr>
                <p:cNvPicPr/>
                <p:nvPr/>
              </p:nvPicPr>
              <p:blipFill>
                <a:blip r:embed="rId420"/>
                <a:stretch>
                  <a:fillRect/>
                </a:stretch>
              </p:blipFill>
              <p:spPr>
                <a:xfrm>
                  <a:off x="2970667" y="5634944"/>
                  <a:ext cx="452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58" name="Ink 357">
                  <a:extLst>
                    <a:ext uri="{FF2B5EF4-FFF2-40B4-BE49-F238E27FC236}">
                      <a16:creationId xmlns:a16="http://schemas.microsoft.com/office/drawing/2014/main" id="{3B880298-1AF1-ADFF-89E0-F2445C4070B4}"/>
                    </a:ext>
                  </a:extLst>
                </p14:cNvPr>
                <p14:cNvContentPartPr/>
                <p14:nvPr/>
              </p14:nvContentPartPr>
              <p14:xfrm>
                <a:off x="3289987" y="5618744"/>
                <a:ext cx="144000" cy="112320"/>
              </p14:xfrm>
            </p:contentPart>
          </mc:Choice>
          <mc:Fallback xmlns="">
            <p:pic>
              <p:nvPicPr>
                <p:cNvPr id="358" name="Ink 357">
                  <a:extLst>
                    <a:ext uri="{FF2B5EF4-FFF2-40B4-BE49-F238E27FC236}">
                      <a16:creationId xmlns:a16="http://schemas.microsoft.com/office/drawing/2014/main" id="{3B880298-1AF1-ADFF-89E0-F2445C4070B4}"/>
                    </a:ext>
                  </a:extLst>
                </p:cNvPr>
                <p:cNvPicPr/>
                <p:nvPr/>
              </p:nvPicPr>
              <p:blipFill>
                <a:blip r:embed="rId422"/>
                <a:stretch>
                  <a:fillRect/>
                </a:stretch>
              </p:blipFill>
              <p:spPr>
                <a:xfrm>
                  <a:off x="3272347" y="5601104"/>
                  <a:ext cx="179640" cy="147960"/>
                </a:xfrm>
                <a:prstGeom prst="rect">
                  <a:avLst/>
                </a:prstGeom>
              </p:spPr>
            </p:pic>
          </mc:Fallback>
        </mc:AlternateContent>
      </p:grpSp>
      <p:grpSp>
        <p:nvGrpSpPr>
          <p:cNvPr id="395" name="Group 394">
            <a:extLst>
              <a:ext uri="{FF2B5EF4-FFF2-40B4-BE49-F238E27FC236}">
                <a16:creationId xmlns:a16="http://schemas.microsoft.com/office/drawing/2014/main" id="{4FD96139-DFAD-4CB4-C221-14B640F5D4ED}"/>
              </a:ext>
            </a:extLst>
          </p:cNvPr>
          <p:cNvGrpSpPr/>
          <p:nvPr/>
        </p:nvGrpSpPr>
        <p:grpSpPr>
          <a:xfrm>
            <a:off x="3615720" y="3568500"/>
            <a:ext cx="2308320" cy="3198960"/>
            <a:chOff x="3615720" y="3568500"/>
            <a:chExt cx="2308320" cy="3198960"/>
          </a:xfrm>
        </p:grpSpPr>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360" name="Ink 359">
                  <a:extLst>
                    <a:ext uri="{FF2B5EF4-FFF2-40B4-BE49-F238E27FC236}">
                      <a16:creationId xmlns:a16="http://schemas.microsoft.com/office/drawing/2014/main" id="{A0963CA4-27A4-F2D9-EAC7-767886249F8D}"/>
                    </a:ext>
                  </a:extLst>
                </p14:cNvPr>
                <p14:cNvContentPartPr/>
                <p14:nvPr/>
              </p14:nvContentPartPr>
              <p14:xfrm>
                <a:off x="4256160" y="3904740"/>
                <a:ext cx="377280" cy="270000"/>
              </p14:xfrm>
            </p:contentPart>
          </mc:Choice>
          <mc:Fallback xmlns="">
            <p:pic>
              <p:nvPicPr>
                <p:cNvPr id="360" name="Ink 359">
                  <a:extLst>
                    <a:ext uri="{FF2B5EF4-FFF2-40B4-BE49-F238E27FC236}">
                      <a16:creationId xmlns:a16="http://schemas.microsoft.com/office/drawing/2014/main" id="{A0963CA4-27A4-F2D9-EAC7-767886249F8D}"/>
                    </a:ext>
                  </a:extLst>
                </p:cNvPr>
                <p:cNvPicPr/>
                <p:nvPr/>
              </p:nvPicPr>
              <p:blipFill>
                <a:blip r:embed="rId424"/>
                <a:stretch>
                  <a:fillRect/>
                </a:stretch>
              </p:blipFill>
              <p:spPr>
                <a:xfrm>
                  <a:off x="4193520" y="3527100"/>
                  <a:ext cx="50292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361" name="Ink 360">
                  <a:extLst>
                    <a:ext uri="{FF2B5EF4-FFF2-40B4-BE49-F238E27FC236}">
                      <a16:creationId xmlns:a16="http://schemas.microsoft.com/office/drawing/2014/main" id="{5EDE4074-36A5-E53F-23F3-D1A5C295E17E}"/>
                    </a:ext>
                  </a:extLst>
                </p14:cNvPr>
                <p14:cNvContentPartPr/>
                <p14:nvPr/>
              </p14:nvContentPartPr>
              <p14:xfrm>
                <a:off x="4208280" y="3911580"/>
                <a:ext cx="430560" cy="317880"/>
              </p14:xfrm>
            </p:contentPart>
          </mc:Choice>
          <mc:Fallback xmlns="">
            <p:pic>
              <p:nvPicPr>
                <p:cNvPr id="361" name="Ink 360">
                  <a:extLst>
                    <a:ext uri="{FF2B5EF4-FFF2-40B4-BE49-F238E27FC236}">
                      <a16:creationId xmlns:a16="http://schemas.microsoft.com/office/drawing/2014/main" id="{5EDE4074-36A5-E53F-23F3-D1A5C295E17E}"/>
                    </a:ext>
                  </a:extLst>
                </p:cNvPr>
                <p:cNvPicPr/>
                <p:nvPr/>
              </p:nvPicPr>
              <p:blipFill>
                <a:blip r:embed="rId426"/>
                <a:stretch>
                  <a:fillRect/>
                </a:stretch>
              </p:blipFill>
              <p:spPr>
                <a:xfrm>
                  <a:off x="4145280" y="3533580"/>
                  <a:ext cx="556200" cy="107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362" name="Ink 361">
                  <a:extLst>
                    <a:ext uri="{FF2B5EF4-FFF2-40B4-BE49-F238E27FC236}">
                      <a16:creationId xmlns:a16="http://schemas.microsoft.com/office/drawing/2014/main" id="{FF879078-5138-31B9-ECE0-7B48067D4782}"/>
                    </a:ext>
                  </a:extLst>
                </p14:cNvPr>
                <p14:cNvContentPartPr/>
                <p14:nvPr/>
              </p14:nvContentPartPr>
              <p14:xfrm>
                <a:off x="4131240" y="3969540"/>
                <a:ext cx="400320" cy="437040"/>
              </p14:xfrm>
            </p:contentPart>
          </mc:Choice>
          <mc:Fallback xmlns="">
            <p:pic>
              <p:nvPicPr>
                <p:cNvPr id="362" name="Ink 361">
                  <a:extLst>
                    <a:ext uri="{FF2B5EF4-FFF2-40B4-BE49-F238E27FC236}">
                      <a16:creationId xmlns:a16="http://schemas.microsoft.com/office/drawing/2014/main" id="{FF879078-5138-31B9-ECE0-7B48067D4782}"/>
                    </a:ext>
                  </a:extLst>
                </p:cNvPr>
                <p:cNvPicPr/>
                <p:nvPr/>
              </p:nvPicPr>
              <p:blipFill>
                <a:blip r:embed="rId428"/>
                <a:stretch>
                  <a:fillRect/>
                </a:stretch>
              </p:blipFill>
              <p:spPr>
                <a:xfrm>
                  <a:off x="4068600" y="3591900"/>
                  <a:ext cx="525960" cy="119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363" name="Ink 362">
                  <a:extLst>
                    <a:ext uri="{FF2B5EF4-FFF2-40B4-BE49-F238E27FC236}">
                      <a16:creationId xmlns:a16="http://schemas.microsoft.com/office/drawing/2014/main" id="{91167349-E4C1-B5C2-80C2-6C7D8262EB3A}"/>
                    </a:ext>
                  </a:extLst>
                </p14:cNvPr>
                <p14:cNvContentPartPr/>
                <p14:nvPr/>
              </p14:nvContentPartPr>
              <p14:xfrm>
                <a:off x="3990480" y="4120020"/>
                <a:ext cx="390960" cy="483840"/>
              </p14:xfrm>
            </p:contentPart>
          </mc:Choice>
          <mc:Fallback xmlns="">
            <p:pic>
              <p:nvPicPr>
                <p:cNvPr id="363" name="Ink 362">
                  <a:extLst>
                    <a:ext uri="{FF2B5EF4-FFF2-40B4-BE49-F238E27FC236}">
                      <a16:creationId xmlns:a16="http://schemas.microsoft.com/office/drawing/2014/main" id="{91167349-E4C1-B5C2-80C2-6C7D8262EB3A}"/>
                    </a:ext>
                  </a:extLst>
                </p:cNvPr>
                <p:cNvPicPr/>
                <p:nvPr/>
              </p:nvPicPr>
              <p:blipFill>
                <a:blip r:embed="rId430"/>
                <a:stretch>
                  <a:fillRect/>
                </a:stretch>
              </p:blipFill>
              <p:spPr>
                <a:xfrm>
                  <a:off x="3927840" y="3742380"/>
                  <a:ext cx="516600" cy="123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364" name="Ink 363">
                  <a:extLst>
                    <a:ext uri="{FF2B5EF4-FFF2-40B4-BE49-F238E27FC236}">
                      <a16:creationId xmlns:a16="http://schemas.microsoft.com/office/drawing/2014/main" id="{C1051511-784D-29B2-DEC6-5480F52D8488}"/>
                    </a:ext>
                  </a:extLst>
                </p14:cNvPr>
                <p14:cNvContentPartPr/>
                <p14:nvPr/>
              </p14:nvContentPartPr>
              <p14:xfrm>
                <a:off x="3798600" y="4277700"/>
                <a:ext cx="377280" cy="643680"/>
              </p14:xfrm>
            </p:contentPart>
          </mc:Choice>
          <mc:Fallback xmlns="">
            <p:pic>
              <p:nvPicPr>
                <p:cNvPr id="364" name="Ink 363">
                  <a:extLst>
                    <a:ext uri="{FF2B5EF4-FFF2-40B4-BE49-F238E27FC236}">
                      <a16:creationId xmlns:a16="http://schemas.microsoft.com/office/drawing/2014/main" id="{C1051511-784D-29B2-DEC6-5480F52D8488}"/>
                    </a:ext>
                  </a:extLst>
                </p:cNvPr>
                <p:cNvPicPr/>
                <p:nvPr/>
              </p:nvPicPr>
              <p:blipFill>
                <a:blip r:embed="rId432"/>
                <a:stretch>
                  <a:fillRect/>
                </a:stretch>
              </p:blipFill>
              <p:spPr>
                <a:xfrm>
                  <a:off x="3735600" y="3899700"/>
                  <a:ext cx="502920" cy="139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365" name="Ink 364">
                  <a:extLst>
                    <a:ext uri="{FF2B5EF4-FFF2-40B4-BE49-F238E27FC236}">
                      <a16:creationId xmlns:a16="http://schemas.microsoft.com/office/drawing/2014/main" id="{00E11C57-49D0-0787-C2A5-8AB902E536CC}"/>
                    </a:ext>
                  </a:extLst>
                </p14:cNvPr>
                <p14:cNvContentPartPr/>
                <p14:nvPr/>
              </p14:nvContentPartPr>
              <p14:xfrm>
                <a:off x="3783840" y="4269060"/>
                <a:ext cx="431280" cy="636120"/>
              </p14:xfrm>
            </p:contentPart>
          </mc:Choice>
          <mc:Fallback xmlns="">
            <p:pic>
              <p:nvPicPr>
                <p:cNvPr id="365" name="Ink 364">
                  <a:extLst>
                    <a:ext uri="{FF2B5EF4-FFF2-40B4-BE49-F238E27FC236}">
                      <a16:creationId xmlns:a16="http://schemas.microsoft.com/office/drawing/2014/main" id="{00E11C57-49D0-0787-C2A5-8AB902E536CC}"/>
                    </a:ext>
                  </a:extLst>
                </p:cNvPr>
                <p:cNvPicPr/>
                <p:nvPr/>
              </p:nvPicPr>
              <p:blipFill>
                <a:blip r:embed="rId434"/>
                <a:stretch>
                  <a:fillRect/>
                </a:stretch>
              </p:blipFill>
              <p:spPr>
                <a:xfrm>
                  <a:off x="3721200" y="3891420"/>
                  <a:ext cx="556920" cy="139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366" name="Ink 365">
                  <a:extLst>
                    <a:ext uri="{FF2B5EF4-FFF2-40B4-BE49-F238E27FC236}">
                      <a16:creationId xmlns:a16="http://schemas.microsoft.com/office/drawing/2014/main" id="{EF86C95C-36CD-79B5-2A1A-F008F3C7305B}"/>
                    </a:ext>
                  </a:extLst>
                </p14:cNvPr>
                <p14:cNvContentPartPr/>
                <p14:nvPr/>
              </p14:nvContentPartPr>
              <p14:xfrm>
                <a:off x="3715440" y="4244220"/>
                <a:ext cx="494640" cy="865080"/>
              </p14:xfrm>
            </p:contentPart>
          </mc:Choice>
          <mc:Fallback xmlns="">
            <p:pic>
              <p:nvPicPr>
                <p:cNvPr id="366" name="Ink 365">
                  <a:extLst>
                    <a:ext uri="{FF2B5EF4-FFF2-40B4-BE49-F238E27FC236}">
                      <a16:creationId xmlns:a16="http://schemas.microsoft.com/office/drawing/2014/main" id="{EF86C95C-36CD-79B5-2A1A-F008F3C7305B}"/>
                    </a:ext>
                  </a:extLst>
                </p:cNvPr>
                <p:cNvPicPr/>
                <p:nvPr/>
              </p:nvPicPr>
              <p:blipFill>
                <a:blip r:embed="rId436"/>
                <a:stretch>
                  <a:fillRect/>
                </a:stretch>
              </p:blipFill>
              <p:spPr>
                <a:xfrm>
                  <a:off x="3652440" y="3866580"/>
                  <a:ext cx="620280" cy="162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367" name="Ink 366">
                  <a:extLst>
                    <a:ext uri="{FF2B5EF4-FFF2-40B4-BE49-F238E27FC236}">
                      <a16:creationId xmlns:a16="http://schemas.microsoft.com/office/drawing/2014/main" id="{D25066C2-3267-F342-F681-A19A2918294D}"/>
                    </a:ext>
                  </a:extLst>
                </p14:cNvPr>
                <p14:cNvContentPartPr/>
                <p14:nvPr/>
              </p14:nvContentPartPr>
              <p14:xfrm>
                <a:off x="3629760" y="4654980"/>
                <a:ext cx="230400" cy="600840"/>
              </p14:xfrm>
            </p:contentPart>
          </mc:Choice>
          <mc:Fallback xmlns="">
            <p:pic>
              <p:nvPicPr>
                <p:cNvPr id="367" name="Ink 366">
                  <a:extLst>
                    <a:ext uri="{FF2B5EF4-FFF2-40B4-BE49-F238E27FC236}">
                      <a16:creationId xmlns:a16="http://schemas.microsoft.com/office/drawing/2014/main" id="{D25066C2-3267-F342-F681-A19A2918294D}"/>
                    </a:ext>
                  </a:extLst>
                </p:cNvPr>
                <p:cNvPicPr/>
                <p:nvPr/>
              </p:nvPicPr>
              <p:blipFill>
                <a:blip r:embed="rId438"/>
                <a:stretch>
                  <a:fillRect/>
                </a:stretch>
              </p:blipFill>
              <p:spPr>
                <a:xfrm>
                  <a:off x="3567120" y="4277340"/>
                  <a:ext cx="356040" cy="135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368" name="Ink 367">
                  <a:extLst>
                    <a:ext uri="{FF2B5EF4-FFF2-40B4-BE49-F238E27FC236}">
                      <a16:creationId xmlns:a16="http://schemas.microsoft.com/office/drawing/2014/main" id="{40943AB4-DABF-894D-5E51-9E439D9CC6E0}"/>
                    </a:ext>
                  </a:extLst>
                </p14:cNvPr>
                <p14:cNvContentPartPr/>
                <p14:nvPr/>
              </p14:nvContentPartPr>
              <p14:xfrm>
                <a:off x="3660000" y="4836780"/>
                <a:ext cx="135360" cy="499320"/>
              </p14:xfrm>
            </p:contentPart>
          </mc:Choice>
          <mc:Fallback xmlns="">
            <p:pic>
              <p:nvPicPr>
                <p:cNvPr id="368" name="Ink 367">
                  <a:extLst>
                    <a:ext uri="{FF2B5EF4-FFF2-40B4-BE49-F238E27FC236}">
                      <a16:creationId xmlns:a16="http://schemas.microsoft.com/office/drawing/2014/main" id="{40943AB4-DABF-894D-5E51-9E439D9CC6E0}"/>
                    </a:ext>
                  </a:extLst>
                </p:cNvPr>
                <p:cNvPicPr/>
                <p:nvPr/>
              </p:nvPicPr>
              <p:blipFill>
                <a:blip r:embed="rId440"/>
                <a:stretch>
                  <a:fillRect/>
                </a:stretch>
              </p:blipFill>
              <p:spPr>
                <a:xfrm>
                  <a:off x="3597360" y="4458780"/>
                  <a:ext cx="26100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369" name="Ink 368">
                  <a:extLst>
                    <a:ext uri="{FF2B5EF4-FFF2-40B4-BE49-F238E27FC236}">
                      <a16:creationId xmlns:a16="http://schemas.microsoft.com/office/drawing/2014/main" id="{A863CE0A-3C7F-7AC3-5056-9AB7C0946509}"/>
                    </a:ext>
                  </a:extLst>
                </p14:cNvPr>
                <p14:cNvContentPartPr/>
                <p14:nvPr/>
              </p14:nvContentPartPr>
              <p14:xfrm>
                <a:off x="3637320" y="4895820"/>
                <a:ext cx="160920" cy="594360"/>
              </p14:xfrm>
            </p:contentPart>
          </mc:Choice>
          <mc:Fallback xmlns="">
            <p:pic>
              <p:nvPicPr>
                <p:cNvPr id="369" name="Ink 368">
                  <a:extLst>
                    <a:ext uri="{FF2B5EF4-FFF2-40B4-BE49-F238E27FC236}">
                      <a16:creationId xmlns:a16="http://schemas.microsoft.com/office/drawing/2014/main" id="{A863CE0A-3C7F-7AC3-5056-9AB7C0946509}"/>
                    </a:ext>
                  </a:extLst>
                </p:cNvPr>
                <p:cNvPicPr/>
                <p:nvPr/>
              </p:nvPicPr>
              <p:blipFill>
                <a:blip r:embed="rId442"/>
                <a:stretch>
                  <a:fillRect/>
                </a:stretch>
              </p:blipFill>
              <p:spPr>
                <a:xfrm>
                  <a:off x="3574680" y="4518180"/>
                  <a:ext cx="286560" cy="135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370" name="Ink 369">
                  <a:extLst>
                    <a:ext uri="{FF2B5EF4-FFF2-40B4-BE49-F238E27FC236}">
                      <a16:creationId xmlns:a16="http://schemas.microsoft.com/office/drawing/2014/main" id="{27F7777F-AB9B-43E5-6129-7E977C3C8779}"/>
                    </a:ext>
                  </a:extLst>
                </p14:cNvPr>
                <p14:cNvContentPartPr/>
                <p14:nvPr/>
              </p14:nvContentPartPr>
              <p14:xfrm>
                <a:off x="3630480" y="5126580"/>
                <a:ext cx="84960" cy="502560"/>
              </p14:xfrm>
            </p:contentPart>
          </mc:Choice>
          <mc:Fallback xmlns="">
            <p:pic>
              <p:nvPicPr>
                <p:cNvPr id="370" name="Ink 369">
                  <a:extLst>
                    <a:ext uri="{FF2B5EF4-FFF2-40B4-BE49-F238E27FC236}">
                      <a16:creationId xmlns:a16="http://schemas.microsoft.com/office/drawing/2014/main" id="{27F7777F-AB9B-43E5-6129-7E977C3C8779}"/>
                    </a:ext>
                  </a:extLst>
                </p:cNvPr>
                <p:cNvPicPr/>
                <p:nvPr/>
              </p:nvPicPr>
              <p:blipFill>
                <a:blip r:embed="rId444"/>
                <a:stretch>
                  <a:fillRect/>
                </a:stretch>
              </p:blipFill>
              <p:spPr>
                <a:xfrm>
                  <a:off x="3567480" y="4748940"/>
                  <a:ext cx="210600" cy="125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371" name="Ink 370">
                  <a:extLst>
                    <a:ext uri="{FF2B5EF4-FFF2-40B4-BE49-F238E27FC236}">
                      <a16:creationId xmlns:a16="http://schemas.microsoft.com/office/drawing/2014/main" id="{7E826E19-48D1-3577-8847-804C383405BA}"/>
                    </a:ext>
                  </a:extLst>
                </p14:cNvPr>
                <p14:cNvContentPartPr/>
                <p14:nvPr/>
              </p14:nvContentPartPr>
              <p14:xfrm>
                <a:off x="3615720" y="5236740"/>
                <a:ext cx="55080" cy="481320"/>
              </p14:xfrm>
            </p:contentPart>
          </mc:Choice>
          <mc:Fallback xmlns="">
            <p:pic>
              <p:nvPicPr>
                <p:cNvPr id="371" name="Ink 370">
                  <a:extLst>
                    <a:ext uri="{FF2B5EF4-FFF2-40B4-BE49-F238E27FC236}">
                      <a16:creationId xmlns:a16="http://schemas.microsoft.com/office/drawing/2014/main" id="{7E826E19-48D1-3577-8847-804C383405BA}"/>
                    </a:ext>
                  </a:extLst>
                </p:cNvPr>
                <p:cNvPicPr/>
                <p:nvPr/>
              </p:nvPicPr>
              <p:blipFill>
                <a:blip r:embed="rId446"/>
                <a:stretch>
                  <a:fillRect/>
                </a:stretch>
              </p:blipFill>
              <p:spPr>
                <a:xfrm>
                  <a:off x="3553080" y="4858740"/>
                  <a:ext cx="180720" cy="123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372" name="Ink 371">
                  <a:extLst>
                    <a:ext uri="{FF2B5EF4-FFF2-40B4-BE49-F238E27FC236}">
                      <a16:creationId xmlns:a16="http://schemas.microsoft.com/office/drawing/2014/main" id="{5F8468C4-D45A-1462-E053-2286EF93FF60}"/>
                    </a:ext>
                  </a:extLst>
                </p14:cNvPr>
                <p14:cNvContentPartPr/>
                <p14:nvPr/>
              </p14:nvContentPartPr>
              <p14:xfrm>
                <a:off x="3632640" y="5274540"/>
                <a:ext cx="47880" cy="545400"/>
              </p14:xfrm>
            </p:contentPart>
          </mc:Choice>
          <mc:Fallback xmlns="">
            <p:pic>
              <p:nvPicPr>
                <p:cNvPr id="372" name="Ink 371">
                  <a:extLst>
                    <a:ext uri="{FF2B5EF4-FFF2-40B4-BE49-F238E27FC236}">
                      <a16:creationId xmlns:a16="http://schemas.microsoft.com/office/drawing/2014/main" id="{5F8468C4-D45A-1462-E053-2286EF93FF60}"/>
                    </a:ext>
                  </a:extLst>
                </p:cNvPr>
                <p:cNvPicPr/>
                <p:nvPr/>
              </p:nvPicPr>
              <p:blipFill>
                <a:blip r:embed="rId448"/>
                <a:stretch>
                  <a:fillRect/>
                </a:stretch>
              </p:blipFill>
              <p:spPr>
                <a:xfrm>
                  <a:off x="3570000" y="4896540"/>
                  <a:ext cx="173520" cy="13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373" name="Ink 372">
                  <a:extLst>
                    <a:ext uri="{FF2B5EF4-FFF2-40B4-BE49-F238E27FC236}">
                      <a16:creationId xmlns:a16="http://schemas.microsoft.com/office/drawing/2014/main" id="{5E90454B-5DF1-3D5F-C6D3-74AB20C518FD}"/>
                    </a:ext>
                  </a:extLst>
                </p14:cNvPr>
                <p14:cNvContentPartPr/>
                <p14:nvPr/>
              </p14:nvContentPartPr>
              <p14:xfrm>
                <a:off x="3621840" y="5445900"/>
                <a:ext cx="41400" cy="534600"/>
              </p14:xfrm>
            </p:contentPart>
          </mc:Choice>
          <mc:Fallback xmlns="">
            <p:pic>
              <p:nvPicPr>
                <p:cNvPr id="373" name="Ink 372">
                  <a:extLst>
                    <a:ext uri="{FF2B5EF4-FFF2-40B4-BE49-F238E27FC236}">
                      <a16:creationId xmlns:a16="http://schemas.microsoft.com/office/drawing/2014/main" id="{5E90454B-5DF1-3D5F-C6D3-74AB20C518FD}"/>
                    </a:ext>
                  </a:extLst>
                </p:cNvPr>
                <p:cNvPicPr/>
                <p:nvPr/>
              </p:nvPicPr>
              <p:blipFill>
                <a:blip r:embed="rId450"/>
                <a:stretch>
                  <a:fillRect/>
                </a:stretch>
              </p:blipFill>
              <p:spPr>
                <a:xfrm>
                  <a:off x="3559200" y="5067900"/>
                  <a:ext cx="167040" cy="129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374" name="Ink 373">
                  <a:extLst>
                    <a:ext uri="{FF2B5EF4-FFF2-40B4-BE49-F238E27FC236}">
                      <a16:creationId xmlns:a16="http://schemas.microsoft.com/office/drawing/2014/main" id="{E857F2B3-9700-820E-7459-1B822AECCC08}"/>
                    </a:ext>
                  </a:extLst>
                </p14:cNvPr>
                <p14:cNvContentPartPr/>
                <p14:nvPr/>
              </p14:nvContentPartPr>
              <p14:xfrm>
                <a:off x="3656760" y="5506740"/>
                <a:ext cx="67320" cy="658800"/>
              </p14:xfrm>
            </p:contentPart>
          </mc:Choice>
          <mc:Fallback xmlns="">
            <p:pic>
              <p:nvPicPr>
                <p:cNvPr id="374" name="Ink 373">
                  <a:extLst>
                    <a:ext uri="{FF2B5EF4-FFF2-40B4-BE49-F238E27FC236}">
                      <a16:creationId xmlns:a16="http://schemas.microsoft.com/office/drawing/2014/main" id="{E857F2B3-9700-820E-7459-1B822AECCC08}"/>
                    </a:ext>
                  </a:extLst>
                </p:cNvPr>
                <p:cNvPicPr/>
                <p:nvPr/>
              </p:nvPicPr>
              <p:blipFill>
                <a:blip r:embed="rId452"/>
                <a:stretch>
                  <a:fillRect/>
                </a:stretch>
              </p:blipFill>
              <p:spPr>
                <a:xfrm>
                  <a:off x="3594120" y="5128740"/>
                  <a:ext cx="192960" cy="141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375" name="Ink 374">
                  <a:extLst>
                    <a:ext uri="{FF2B5EF4-FFF2-40B4-BE49-F238E27FC236}">
                      <a16:creationId xmlns:a16="http://schemas.microsoft.com/office/drawing/2014/main" id="{D3AF1BA7-D1A4-DA4C-F676-2AB331F781FD}"/>
                    </a:ext>
                  </a:extLst>
                </p14:cNvPr>
                <p14:cNvContentPartPr/>
                <p14:nvPr/>
              </p14:nvContentPartPr>
              <p14:xfrm>
                <a:off x="3665040" y="5655420"/>
                <a:ext cx="81000" cy="483840"/>
              </p14:xfrm>
            </p:contentPart>
          </mc:Choice>
          <mc:Fallback xmlns="">
            <p:pic>
              <p:nvPicPr>
                <p:cNvPr id="375" name="Ink 374">
                  <a:extLst>
                    <a:ext uri="{FF2B5EF4-FFF2-40B4-BE49-F238E27FC236}">
                      <a16:creationId xmlns:a16="http://schemas.microsoft.com/office/drawing/2014/main" id="{D3AF1BA7-D1A4-DA4C-F676-2AB331F781FD}"/>
                    </a:ext>
                  </a:extLst>
                </p:cNvPr>
                <p:cNvPicPr/>
                <p:nvPr/>
              </p:nvPicPr>
              <p:blipFill>
                <a:blip r:embed="rId454"/>
                <a:stretch>
                  <a:fillRect/>
                </a:stretch>
              </p:blipFill>
              <p:spPr>
                <a:xfrm>
                  <a:off x="3602400" y="5277780"/>
                  <a:ext cx="206640" cy="123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377" name="Ink 376">
                  <a:extLst>
                    <a:ext uri="{FF2B5EF4-FFF2-40B4-BE49-F238E27FC236}">
                      <a16:creationId xmlns:a16="http://schemas.microsoft.com/office/drawing/2014/main" id="{02CD1DB4-0703-5568-ADC3-61C7DBCC450B}"/>
                    </a:ext>
                  </a:extLst>
                </p14:cNvPr>
                <p14:cNvContentPartPr/>
                <p14:nvPr/>
              </p14:nvContentPartPr>
              <p14:xfrm>
                <a:off x="4437960" y="3729060"/>
                <a:ext cx="545040" cy="297360"/>
              </p14:xfrm>
            </p:contentPart>
          </mc:Choice>
          <mc:Fallback xmlns="">
            <p:pic>
              <p:nvPicPr>
                <p:cNvPr id="377" name="Ink 376">
                  <a:extLst>
                    <a:ext uri="{FF2B5EF4-FFF2-40B4-BE49-F238E27FC236}">
                      <a16:creationId xmlns:a16="http://schemas.microsoft.com/office/drawing/2014/main" id="{02CD1DB4-0703-5568-ADC3-61C7DBCC450B}"/>
                    </a:ext>
                  </a:extLst>
                </p:cNvPr>
                <p:cNvPicPr/>
                <p:nvPr/>
              </p:nvPicPr>
              <p:blipFill>
                <a:blip r:embed="rId456"/>
                <a:stretch>
                  <a:fillRect/>
                </a:stretch>
              </p:blipFill>
              <p:spPr>
                <a:xfrm>
                  <a:off x="4374960" y="3351060"/>
                  <a:ext cx="670680" cy="10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378" name="Ink 377">
                  <a:extLst>
                    <a:ext uri="{FF2B5EF4-FFF2-40B4-BE49-F238E27FC236}">
                      <a16:creationId xmlns:a16="http://schemas.microsoft.com/office/drawing/2014/main" id="{C9139E41-A0E1-4216-7952-1AA9513CF85E}"/>
                    </a:ext>
                  </a:extLst>
                </p14:cNvPr>
                <p14:cNvContentPartPr/>
                <p14:nvPr/>
              </p14:nvContentPartPr>
              <p14:xfrm>
                <a:off x="4477560" y="3709620"/>
                <a:ext cx="523080" cy="305280"/>
              </p14:xfrm>
            </p:contentPart>
          </mc:Choice>
          <mc:Fallback xmlns="">
            <p:pic>
              <p:nvPicPr>
                <p:cNvPr id="378" name="Ink 377">
                  <a:extLst>
                    <a:ext uri="{FF2B5EF4-FFF2-40B4-BE49-F238E27FC236}">
                      <a16:creationId xmlns:a16="http://schemas.microsoft.com/office/drawing/2014/main" id="{C9139E41-A0E1-4216-7952-1AA9513CF85E}"/>
                    </a:ext>
                  </a:extLst>
                </p:cNvPr>
                <p:cNvPicPr/>
                <p:nvPr/>
              </p:nvPicPr>
              <p:blipFill>
                <a:blip r:embed="rId458"/>
                <a:stretch>
                  <a:fillRect/>
                </a:stretch>
              </p:blipFill>
              <p:spPr>
                <a:xfrm>
                  <a:off x="4414920" y="3331980"/>
                  <a:ext cx="648720" cy="106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379" name="Ink 378">
                  <a:extLst>
                    <a:ext uri="{FF2B5EF4-FFF2-40B4-BE49-F238E27FC236}">
                      <a16:creationId xmlns:a16="http://schemas.microsoft.com/office/drawing/2014/main" id="{3BD6FA83-C77C-383A-009E-1B188CEA69D1}"/>
                    </a:ext>
                  </a:extLst>
                </p14:cNvPr>
                <p14:cNvContentPartPr/>
                <p14:nvPr/>
              </p14:nvContentPartPr>
              <p14:xfrm>
                <a:off x="4494480" y="3672540"/>
                <a:ext cx="653040" cy="339120"/>
              </p14:xfrm>
            </p:contentPart>
          </mc:Choice>
          <mc:Fallback xmlns="">
            <p:pic>
              <p:nvPicPr>
                <p:cNvPr id="379" name="Ink 378">
                  <a:extLst>
                    <a:ext uri="{FF2B5EF4-FFF2-40B4-BE49-F238E27FC236}">
                      <a16:creationId xmlns:a16="http://schemas.microsoft.com/office/drawing/2014/main" id="{3BD6FA83-C77C-383A-009E-1B188CEA69D1}"/>
                    </a:ext>
                  </a:extLst>
                </p:cNvPr>
                <p:cNvPicPr/>
                <p:nvPr/>
              </p:nvPicPr>
              <p:blipFill>
                <a:blip r:embed="rId460"/>
                <a:stretch>
                  <a:fillRect/>
                </a:stretch>
              </p:blipFill>
              <p:spPr>
                <a:xfrm>
                  <a:off x="4431480" y="3294540"/>
                  <a:ext cx="778680" cy="10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380" name="Ink 379">
                  <a:extLst>
                    <a:ext uri="{FF2B5EF4-FFF2-40B4-BE49-F238E27FC236}">
                      <a16:creationId xmlns:a16="http://schemas.microsoft.com/office/drawing/2014/main" id="{CD5B8FE4-D3DF-45B2-7ADD-7B63746B2F9B}"/>
                    </a:ext>
                  </a:extLst>
                </p14:cNvPr>
                <p14:cNvContentPartPr/>
                <p14:nvPr/>
              </p14:nvContentPartPr>
              <p14:xfrm>
                <a:off x="4598520" y="3640140"/>
                <a:ext cx="744480" cy="303480"/>
              </p14:xfrm>
            </p:contentPart>
          </mc:Choice>
          <mc:Fallback xmlns="">
            <p:pic>
              <p:nvPicPr>
                <p:cNvPr id="380" name="Ink 379">
                  <a:extLst>
                    <a:ext uri="{FF2B5EF4-FFF2-40B4-BE49-F238E27FC236}">
                      <a16:creationId xmlns:a16="http://schemas.microsoft.com/office/drawing/2014/main" id="{CD5B8FE4-D3DF-45B2-7ADD-7B63746B2F9B}"/>
                    </a:ext>
                  </a:extLst>
                </p:cNvPr>
                <p:cNvPicPr/>
                <p:nvPr/>
              </p:nvPicPr>
              <p:blipFill>
                <a:blip r:embed="rId462"/>
                <a:stretch>
                  <a:fillRect/>
                </a:stretch>
              </p:blipFill>
              <p:spPr>
                <a:xfrm>
                  <a:off x="4535520" y="3262140"/>
                  <a:ext cx="870120" cy="105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381" name="Ink 380">
                  <a:extLst>
                    <a:ext uri="{FF2B5EF4-FFF2-40B4-BE49-F238E27FC236}">
                      <a16:creationId xmlns:a16="http://schemas.microsoft.com/office/drawing/2014/main" id="{F7B8267E-F11C-29D3-3640-9114042856CD}"/>
                    </a:ext>
                  </a:extLst>
                </p14:cNvPr>
                <p14:cNvContentPartPr/>
                <p14:nvPr/>
              </p14:nvContentPartPr>
              <p14:xfrm>
                <a:off x="4668000" y="3713940"/>
                <a:ext cx="439200" cy="226800"/>
              </p14:xfrm>
            </p:contentPart>
          </mc:Choice>
          <mc:Fallback xmlns="">
            <p:pic>
              <p:nvPicPr>
                <p:cNvPr id="381" name="Ink 380">
                  <a:extLst>
                    <a:ext uri="{FF2B5EF4-FFF2-40B4-BE49-F238E27FC236}">
                      <a16:creationId xmlns:a16="http://schemas.microsoft.com/office/drawing/2014/main" id="{F7B8267E-F11C-29D3-3640-9114042856CD}"/>
                    </a:ext>
                  </a:extLst>
                </p:cNvPr>
                <p:cNvPicPr/>
                <p:nvPr/>
              </p:nvPicPr>
              <p:blipFill>
                <a:blip r:embed="rId464"/>
                <a:stretch>
                  <a:fillRect/>
                </a:stretch>
              </p:blipFill>
              <p:spPr>
                <a:xfrm>
                  <a:off x="4605000" y="3335940"/>
                  <a:ext cx="564840" cy="9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383" name="Ink 382">
                  <a:extLst>
                    <a:ext uri="{FF2B5EF4-FFF2-40B4-BE49-F238E27FC236}">
                      <a16:creationId xmlns:a16="http://schemas.microsoft.com/office/drawing/2014/main" id="{B1358EC0-149C-3786-AB96-36D0788FD01F}"/>
                    </a:ext>
                  </a:extLst>
                </p14:cNvPr>
                <p14:cNvContentPartPr/>
                <p14:nvPr/>
              </p14:nvContentPartPr>
              <p14:xfrm>
                <a:off x="4556040" y="3651660"/>
                <a:ext cx="636480" cy="280800"/>
              </p14:xfrm>
            </p:contentPart>
          </mc:Choice>
          <mc:Fallback xmlns="">
            <p:pic>
              <p:nvPicPr>
                <p:cNvPr id="383" name="Ink 382">
                  <a:extLst>
                    <a:ext uri="{FF2B5EF4-FFF2-40B4-BE49-F238E27FC236}">
                      <a16:creationId xmlns:a16="http://schemas.microsoft.com/office/drawing/2014/main" id="{B1358EC0-149C-3786-AB96-36D0788FD01F}"/>
                    </a:ext>
                  </a:extLst>
                </p:cNvPr>
                <p:cNvPicPr/>
                <p:nvPr/>
              </p:nvPicPr>
              <p:blipFill>
                <a:blip r:embed="rId466"/>
                <a:stretch>
                  <a:fillRect/>
                </a:stretch>
              </p:blipFill>
              <p:spPr>
                <a:xfrm>
                  <a:off x="4493040" y="3273660"/>
                  <a:ext cx="762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384" name="Ink 383">
                  <a:extLst>
                    <a:ext uri="{FF2B5EF4-FFF2-40B4-BE49-F238E27FC236}">
                      <a16:creationId xmlns:a16="http://schemas.microsoft.com/office/drawing/2014/main" id="{F73739D8-8152-17C3-13EE-99923C28A6E9}"/>
                    </a:ext>
                  </a:extLst>
                </p14:cNvPr>
                <p14:cNvContentPartPr/>
                <p14:nvPr/>
              </p14:nvContentPartPr>
              <p14:xfrm>
                <a:off x="4877520" y="3568500"/>
                <a:ext cx="912960" cy="234360"/>
              </p14:xfrm>
            </p:contentPart>
          </mc:Choice>
          <mc:Fallback xmlns="">
            <p:pic>
              <p:nvPicPr>
                <p:cNvPr id="384" name="Ink 383">
                  <a:extLst>
                    <a:ext uri="{FF2B5EF4-FFF2-40B4-BE49-F238E27FC236}">
                      <a16:creationId xmlns:a16="http://schemas.microsoft.com/office/drawing/2014/main" id="{F73739D8-8152-17C3-13EE-99923C28A6E9}"/>
                    </a:ext>
                  </a:extLst>
                </p:cNvPr>
                <p:cNvPicPr/>
                <p:nvPr/>
              </p:nvPicPr>
              <p:blipFill>
                <a:blip r:embed="rId468"/>
                <a:stretch>
                  <a:fillRect/>
                </a:stretch>
              </p:blipFill>
              <p:spPr>
                <a:xfrm>
                  <a:off x="4814880" y="3190500"/>
                  <a:ext cx="103860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385" name="Ink 384">
                  <a:extLst>
                    <a:ext uri="{FF2B5EF4-FFF2-40B4-BE49-F238E27FC236}">
                      <a16:creationId xmlns:a16="http://schemas.microsoft.com/office/drawing/2014/main" id="{F3626588-764E-0EFA-EBDE-2ABACE57A756}"/>
                    </a:ext>
                  </a:extLst>
                </p14:cNvPr>
                <p14:cNvContentPartPr/>
                <p14:nvPr/>
              </p14:nvContentPartPr>
              <p14:xfrm>
                <a:off x="5033760" y="3577500"/>
                <a:ext cx="830880" cy="190080"/>
              </p14:xfrm>
            </p:contentPart>
          </mc:Choice>
          <mc:Fallback xmlns="">
            <p:pic>
              <p:nvPicPr>
                <p:cNvPr id="385" name="Ink 384">
                  <a:extLst>
                    <a:ext uri="{FF2B5EF4-FFF2-40B4-BE49-F238E27FC236}">
                      <a16:creationId xmlns:a16="http://schemas.microsoft.com/office/drawing/2014/main" id="{F3626588-764E-0EFA-EBDE-2ABACE57A756}"/>
                    </a:ext>
                  </a:extLst>
                </p:cNvPr>
                <p:cNvPicPr/>
                <p:nvPr/>
              </p:nvPicPr>
              <p:blipFill>
                <a:blip r:embed="rId470"/>
                <a:stretch>
                  <a:fillRect/>
                </a:stretch>
              </p:blipFill>
              <p:spPr>
                <a:xfrm>
                  <a:off x="4970760" y="3199500"/>
                  <a:ext cx="956520" cy="94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386" name="Ink 385">
                  <a:extLst>
                    <a:ext uri="{FF2B5EF4-FFF2-40B4-BE49-F238E27FC236}">
                      <a16:creationId xmlns:a16="http://schemas.microsoft.com/office/drawing/2014/main" id="{1DBC7D69-1C01-D0E9-E26D-9EF52B624C78}"/>
                    </a:ext>
                  </a:extLst>
                </p14:cNvPr>
                <p14:cNvContentPartPr/>
                <p14:nvPr/>
              </p14:nvContentPartPr>
              <p14:xfrm>
                <a:off x="5019000" y="3591540"/>
                <a:ext cx="905040" cy="166320"/>
              </p14:xfrm>
            </p:contentPart>
          </mc:Choice>
          <mc:Fallback xmlns="">
            <p:pic>
              <p:nvPicPr>
                <p:cNvPr id="386" name="Ink 385">
                  <a:extLst>
                    <a:ext uri="{FF2B5EF4-FFF2-40B4-BE49-F238E27FC236}">
                      <a16:creationId xmlns:a16="http://schemas.microsoft.com/office/drawing/2014/main" id="{1DBC7D69-1C01-D0E9-E26D-9EF52B624C78}"/>
                    </a:ext>
                  </a:extLst>
                </p:cNvPr>
                <p:cNvPicPr/>
                <p:nvPr/>
              </p:nvPicPr>
              <p:blipFill>
                <a:blip r:embed="rId472"/>
                <a:stretch>
                  <a:fillRect/>
                </a:stretch>
              </p:blipFill>
              <p:spPr>
                <a:xfrm>
                  <a:off x="4956000" y="3213540"/>
                  <a:ext cx="1030680" cy="9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387" name="Ink 386">
                  <a:extLst>
                    <a:ext uri="{FF2B5EF4-FFF2-40B4-BE49-F238E27FC236}">
                      <a16:creationId xmlns:a16="http://schemas.microsoft.com/office/drawing/2014/main" id="{64359D53-0C55-D82B-A955-30B4B4E660A4}"/>
                    </a:ext>
                  </a:extLst>
                </p14:cNvPr>
                <p14:cNvContentPartPr/>
                <p14:nvPr/>
              </p14:nvContentPartPr>
              <p14:xfrm>
                <a:off x="4332120" y="3958020"/>
                <a:ext cx="379440" cy="320400"/>
              </p14:xfrm>
            </p:contentPart>
          </mc:Choice>
          <mc:Fallback xmlns="">
            <p:pic>
              <p:nvPicPr>
                <p:cNvPr id="387" name="Ink 386">
                  <a:extLst>
                    <a:ext uri="{FF2B5EF4-FFF2-40B4-BE49-F238E27FC236}">
                      <a16:creationId xmlns:a16="http://schemas.microsoft.com/office/drawing/2014/main" id="{64359D53-0C55-D82B-A955-30B4B4E660A4}"/>
                    </a:ext>
                  </a:extLst>
                </p:cNvPr>
                <p:cNvPicPr/>
                <p:nvPr/>
              </p:nvPicPr>
              <p:blipFill>
                <a:blip r:embed="rId474"/>
                <a:stretch>
                  <a:fillRect/>
                </a:stretch>
              </p:blipFill>
              <p:spPr>
                <a:xfrm>
                  <a:off x="4269120" y="3580020"/>
                  <a:ext cx="5050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388" name="Ink 387">
                  <a:extLst>
                    <a:ext uri="{FF2B5EF4-FFF2-40B4-BE49-F238E27FC236}">
                      <a16:creationId xmlns:a16="http://schemas.microsoft.com/office/drawing/2014/main" id="{5D7CC703-8C8E-DF9E-776C-0687CA949275}"/>
                    </a:ext>
                  </a:extLst>
                </p14:cNvPr>
                <p14:cNvContentPartPr/>
                <p14:nvPr/>
              </p14:nvContentPartPr>
              <p14:xfrm>
                <a:off x="4008120" y="4264740"/>
                <a:ext cx="305280" cy="315720"/>
              </p14:xfrm>
            </p:contentPart>
          </mc:Choice>
          <mc:Fallback xmlns="">
            <p:pic>
              <p:nvPicPr>
                <p:cNvPr id="388" name="Ink 387">
                  <a:extLst>
                    <a:ext uri="{FF2B5EF4-FFF2-40B4-BE49-F238E27FC236}">
                      <a16:creationId xmlns:a16="http://schemas.microsoft.com/office/drawing/2014/main" id="{5D7CC703-8C8E-DF9E-776C-0687CA949275}"/>
                    </a:ext>
                  </a:extLst>
                </p:cNvPr>
                <p:cNvPicPr/>
                <p:nvPr/>
              </p:nvPicPr>
              <p:blipFill>
                <a:blip r:embed="rId476"/>
                <a:stretch>
                  <a:fillRect/>
                </a:stretch>
              </p:blipFill>
              <p:spPr>
                <a:xfrm>
                  <a:off x="3945480" y="3887100"/>
                  <a:ext cx="43092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390" name="Ink 389">
                  <a:extLst>
                    <a:ext uri="{FF2B5EF4-FFF2-40B4-BE49-F238E27FC236}">
                      <a16:creationId xmlns:a16="http://schemas.microsoft.com/office/drawing/2014/main" id="{508DCB5A-156E-F246-CDAA-5FD8D1A6FA8D}"/>
                    </a:ext>
                  </a:extLst>
                </p14:cNvPr>
                <p14:cNvContentPartPr/>
                <p14:nvPr/>
              </p14:nvContentPartPr>
              <p14:xfrm>
                <a:off x="3648120" y="5499900"/>
                <a:ext cx="50760" cy="465480"/>
              </p14:xfrm>
            </p:contentPart>
          </mc:Choice>
          <mc:Fallback xmlns="">
            <p:pic>
              <p:nvPicPr>
                <p:cNvPr id="390" name="Ink 389">
                  <a:extLst>
                    <a:ext uri="{FF2B5EF4-FFF2-40B4-BE49-F238E27FC236}">
                      <a16:creationId xmlns:a16="http://schemas.microsoft.com/office/drawing/2014/main" id="{508DCB5A-156E-F246-CDAA-5FD8D1A6FA8D}"/>
                    </a:ext>
                  </a:extLst>
                </p:cNvPr>
                <p:cNvPicPr/>
                <p:nvPr/>
              </p:nvPicPr>
              <p:blipFill>
                <a:blip r:embed="rId478"/>
                <a:stretch>
                  <a:fillRect/>
                </a:stretch>
              </p:blipFill>
              <p:spPr>
                <a:xfrm>
                  <a:off x="3585120" y="5122260"/>
                  <a:ext cx="176400" cy="12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391" name="Ink 390">
                  <a:extLst>
                    <a:ext uri="{FF2B5EF4-FFF2-40B4-BE49-F238E27FC236}">
                      <a16:creationId xmlns:a16="http://schemas.microsoft.com/office/drawing/2014/main" id="{F5AB9CC0-0BD0-4E6A-FBA9-5A2F0EE6DDD3}"/>
                    </a:ext>
                  </a:extLst>
                </p14:cNvPr>
                <p14:cNvContentPartPr/>
                <p14:nvPr/>
              </p14:nvContentPartPr>
              <p14:xfrm>
                <a:off x="3714000" y="5971500"/>
                <a:ext cx="40680" cy="395280"/>
              </p14:xfrm>
            </p:contentPart>
          </mc:Choice>
          <mc:Fallback xmlns="">
            <p:pic>
              <p:nvPicPr>
                <p:cNvPr id="391" name="Ink 390">
                  <a:extLst>
                    <a:ext uri="{FF2B5EF4-FFF2-40B4-BE49-F238E27FC236}">
                      <a16:creationId xmlns:a16="http://schemas.microsoft.com/office/drawing/2014/main" id="{F5AB9CC0-0BD0-4E6A-FBA9-5A2F0EE6DDD3}"/>
                    </a:ext>
                  </a:extLst>
                </p:cNvPr>
                <p:cNvPicPr/>
                <p:nvPr/>
              </p:nvPicPr>
              <p:blipFill>
                <a:blip r:embed="rId480"/>
                <a:stretch>
                  <a:fillRect/>
                </a:stretch>
              </p:blipFill>
              <p:spPr>
                <a:xfrm>
                  <a:off x="3651360" y="5593860"/>
                  <a:ext cx="16632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392" name="Ink 391">
                  <a:extLst>
                    <a:ext uri="{FF2B5EF4-FFF2-40B4-BE49-F238E27FC236}">
                      <a16:creationId xmlns:a16="http://schemas.microsoft.com/office/drawing/2014/main" id="{A4B7C3F4-F1A8-1E6A-7A57-B8412C8D4360}"/>
                    </a:ext>
                  </a:extLst>
                </p14:cNvPr>
                <p14:cNvContentPartPr/>
                <p14:nvPr/>
              </p14:nvContentPartPr>
              <p14:xfrm>
                <a:off x="3642720" y="5900580"/>
                <a:ext cx="41400" cy="591480"/>
              </p14:xfrm>
            </p:contentPart>
          </mc:Choice>
          <mc:Fallback xmlns="">
            <p:pic>
              <p:nvPicPr>
                <p:cNvPr id="392" name="Ink 391">
                  <a:extLst>
                    <a:ext uri="{FF2B5EF4-FFF2-40B4-BE49-F238E27FC236}">
                      <a16:creationId xmlns:a16="http://schemas.microsoft.com/office/drawing/2014/main" id="{A4B7C3F4-F1A8-1E6A-7A57-B8412C8D4360}"/>
                    </a:ext>
                  </a:extLst>
                </p:cNvPr>
                <p:cNvPicPr/>
                <p:nvPr/>
              </p:nvPicPr>
              <p:blipFill>
                <a:blip r:embed="rId482"/>
                <a:stretch>
                  <a:fillRect/>
                </a:stretch>
              </p:blipFill>
              <p:spPr>
                <a:xfrm>
                  <a:off x="3579720" y="5522580"/>
                  <a:ext cx="167040" cy="134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393" name="Ink 392">
                  <a:extLst>
                    <a:ext uri="{FF2B5EF4-FFF2-40B4-BE49-F238E27FC236}">
                      <a16:creationId xmlns:a16="http://schemas.microsoft.com/office/drawing/2014/main" id="{BF388595-C64C-FD92-C89D-6F538B51442F}"/>
                    </a:ext>
                  </a:extLst>
                </p14:cNvPr>
                <p14:cNvContentPartPr/>
                <p14:nvPr/>
              </p14:nvContentPartPr>
              <p14:xfrm>
                <a:off x="3630120" y="6106140"/>
                <a:ext cx="39600" cy="397080"/>
              </p14:xfrm>
            </p:contentPart>
          </mc:Choice>
          <mc:Fallback xmlns="">
            <p:pic>
              <p:nvPicPr>
                <p:cNvPr id="393" name="Ink 392">
                  <a:extLst>
                    <a:ext uri="{FF2B5EF4-FFF2-40B4-BE49-F238E27FC236}">
                      <a16:creationId xmlns:a16="http://schemas.microsoft.com/office/drawing/2014/main" id="{BF388595-C64C-FD92-C89D-6F538B51442F}"/>
                    </a:ext>
                  </a:extLst>
                </p:cNvPr>
                <p:cNvPicPr/>
                <p:nvPr/>
              </p:nvPicPr>
              <p:blipFill>
                <a:blip r:embed="rId484"/>
                <a:stretch>
                  <a:fillRect/>
                </a:stretch>
              </p:blipFill>
              <p:spPr>
                <a:xfrm>
                  <a:off x="3567480" y="5728500"/>
                  <a:ext cx="165240" cy="115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394" name="Ink 393">
                  <a:extLst>
                    <a:ext uri="{FF2B5EF4-FFF2-40B4-BE49-F238E27FC236}">
                      <a16:creationId xmlns:a16="http://schemas.microsoft.com/office/drawing/2014/main" id="{96F70E34-D2CF-1312-A8C3-C4AA0ED7FB0C}"/>
                    </a:ext>
                  </a:extLst>
                </p14:cNvPr>
                <p14:cNvContentPartPr/>
                <p14:nvPr/>
              </p14:nvContentPartPr>
              <p14:xfrm>
                <a:off x="3694920" y="6572340"/>
                <a:ext cx="33120" cy="195120"/>
              </p14:xfrm>
            </p:contentPart>
          </mc:Choice>
          <mc:Fallback xmlns="">
            <p:pic>
              <p:nvPicPr>
                <p:cNvPr id="394" name="Ink 393">
                  <a:extLst>
                    <a:ext uri="{FF2B5EF4-FFF2-40B4-BE49-F238E27FC236}">
                      <a16:creationId xmlns:a16="http://schemas.microsoft.com/office/drawing/2014/main" id="{96F70E34-D2CF-1312-A8C3-C4AA0ED7FB0C}"/>
                    </a:ext>
                  </a:extLst>
                </p:cNvPr>
                <p:cNvPicPr/>
                <p:nvPr/>
              </p:nvPicPr>
              <p:blipFill>
                <a:blip r:embed="rId486"/>
                <a:stretch>
                  <a:fillRect/>
                </a:stretch>
              </p:blipFill>
              <p:spPr>
                <a:xfrm>
                  <a:off x="3632280" y="6194700"/>
                  <a:ext cx="158760" cy="950760"/>
                </a:xfrm>
                <a:prstGeom prst="rect">
                  <a:avLst/>
                </a:prstGeom>
              </p:spPr>
            </p:pic>
          </mc:Fallback>
        </mc:AlternateContent>
      </p:grpSp>
      <p:grpSp>
        <p:nvGrpSpPr>
          <p:cNvPr id="410" name="Group 409">
            <a:extLst>
              <a:ext uri="{FF2B5EF4-FFF2-40B4-BE49-F238E27FC236}">
                <a16:creationId xmlns:a16="http://schemas.microsoft.com/office/drawing/2014/main" id="{E6A0414F-E3F4-2BC3-4792-E249E48C1304}"/>
              </a:ext>
            </a:extLst>
          </p:cNvPr>
          <p:cNvGrpSpPr/>
          <p:nvPr/>
        </p:nvGrpSpPr>
        <p:grpSpPr>
          <a:xfrm>
            <a:off x="3656400" y="3616380"/>
            <a:ext cx="2290680" cy="2210760"/>
            <a:chOff x="3656400" y="3616380"/>
            <a:chExt cx="2290680" cy="2210760"/>
          </a:xfrm>
        </p:grpSpPr>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396" name="Ink 395">
                  <a:extLst>
                    <a:ext uri="{FF2B5EF4-FFF2-40B4-BE49-F238E27FC236}">
                      <a16:creationId xmlns:a16="http://schemas.microsoft.com/office/drawing/2014/main" id="{FDCA4BFF-3859-02FD-C143-6BBF107DB553}"/>
                    </a:ext>
                  </a:extLst>
                </p14:cNvPr>
                <p14:cNvContentPartPr/>
                <p14:nvPr/>
              </p14:nvContentPartPr>
              <p14:xfrm>
                <a:off x="3656400" y="5062140"/>
                <a:ext cx="129600" cy="447480"/>
              </p14:xfrm>
            </p:contentPart>
          </mc:Choice>
          <mc:Fallback xmlns="">
            <p:pic>
              <p:nvPicPr>
                <p:cNvPr id="396" name="Ink 395">
                  <a:extLst>
                    <a:ext uri="{FF2B5EF4-FFF2-40B4-BE49-F238E27FC236}">
                      <a16:creationId xmlns:a16="http://schemas.microsoft.com/office/drawing/2014/main" id="{FDCA4BFF-3859-02FD-C143-6BBF107DB553}"/>
                    </a:ext>
                  </a:extLst>
                </p:cNvPr>
                <p:cNvPicPr/>
                <p:nvPr/>
              </p:nvPicPr>
              <p:blipFill>
                <a:blip r:embed="rId488"/>
                <a:stretch>
                  <a:fillRect/>
                </a:stretch>
              </p:blipFill>
              <p:spPr>
                <a:xfrm>
                  <a:off x="3593760" y="4684140"/>
                  <a:ext cx="255240" cy="12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397" name="Ink 396">
                  <a:extLst>
                    <a:ext uri="{FF2B5EF4-FFF2-40B4-BE49-F238E27FC236}">
                      <a16:creationId xmlns:a16="http://schemas.microsoft.com/office/drawing/2014/main" id="{18B871D7-2974-BBD2-6CB1-8E6C948BA6FC}"/>
                    </a:ext>
                  </a:extLst>
                </p14:cNvPr>
                <p14:cNvContentPartPr/>
                <p14:nvPr/>
              </p14:nvContentPartPr>
              <p14:xfrm>
                <a:off x="3695280" y="5083740"/>
                <a:ext cx="120960" cy="520560"/>
              </p14:xfrm>
            </p:contentPart>
          </mc:Choice>
          <mc:Fallback xmlns="">
            <p:pic>
              <p:nvPicPr>
                <p:cNvPr id="397" name="Ink 396">
                  <a:extLst>
                    <a:ext uri="{FF2B5EF4-FFF2-40B4-BE49-F238E27FC236}">
                      <a16:creationId xmlns:a16="http://schemas.microsoft.com/office/drawing/2014/main" id="{18B871D7-2974-BBD2-6CB1-8E6C948BA6FC}"/>
                    </a:ext>
                  </a:extLst>
                </p:cNvPr>
                <p:cNvPicPr/>
                <p:nvPr/>
              </p:nvPicPr>
              <p:blipFill>
                <a:blip r:embed="rId490"/>
                <a:stretch>
                  <a:fillRect/>
                </a:stretch>
              </p:blipFill>
              <p:spPr>
                <a:xfrm>
                  <a:off x="3632280" y="4705740"/>
                  <a:ext cx="246600" cy="127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398" name="Ink 397">
                  <a:extLst>
                    <a:ext uri="{FF2B5EF4-FFF2-40B4-BE49-F238E27FC236}">
                      <a16:creationId xmlns:a16="http://schemas.microsoft.com/office/drawing/2014/main" id="{D6499B90-0DCB-E444-991B-6E9FE54BE46F}"/>
                    </a:ext>
                  </a:extLst>
                </p14:cNvPr>
                <p14:cNvContentPartPr/>
                <p14:nvPr/>
              </p14:nvContentPartPr>
              <p14:xfrm>
                <a:off x="3707880" y="5308020"/>
                <a:ext cx="31680" cy="519120"/>
              </p14:xfrm>
            </p:contentPart>
          </mc:Choice>
          <mc:Fallback xmlns="">
            <p:pic>
              <p:nvPicPr>
                <p:cNvPr id="398" name="Ink 397">
                  <a:extLst>
                    <a:ext uri="{FF2B5EF4-FFF2-40B4-BE49-F238E27FC236}">
                      <a16:creationId xmlns:a16="http://schemas.microsoft.com/office/drawing/2014/main" id="{D6499B90-0DCB-E444-991B-6E9FE54BE46F}"/>
                    </a:ext>
                  </a:extLst>
                </p:cNvPr>
                <p:cNvPicPr/>
                <p:nvPr/>
              </p:nvPicPr>
              <p:blipFill>
                <a:blip r:embed="rId492"/>
                <a:stretch>
                  <a:fillRect/>
                </a:stretch>
              </p:blipFill>
              <p:spPr>
                <a:xfrm>
                  <a:off x="3644880" y="4930380"/>
                  <a:ext cx="157320" cy="127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399" name="Ink 398">
                  <a:extLst>
                    <a:ext uri="{FF2B5EF4-FFF2-40B4-BE49-F238E27FC236}">
                      <a16:creationId xmlns:a16="http://schemas.microsoft.com/office/drawing/2014/main" id="{4B524843-8F61-DE25-57AA-3A760FD16C86}"/>
                    </a:ext>
                  </a:extLst>
                </p14:cNvPr>
                <p14:cNvContentPartPr/>
                <p14:nvPr/>
              </p14:nvContentPartPr>
              <p14:xfrm>
                <a:off x="3752880" y="5154300"/>
                <a:ext cx="79560" cy="516960"/>
              </p14:xfrm>
            </p:contentPart>
          </mc:Choice>
          <mc:Fallback xmlns="">
            <p:pic>
              <p:nvPicPr>
                <p:cNvPr id="399" name="Ink 398">
                  <a:extLst>
                    <a:ext uri="{FF2B5EF4-FFF2-40B4-BE49-F238E27FC236}">
                      <a16:creationId xmlns:a16="http://schemas.microsoft.com/office/drawing/2014/main" id="{4B524843-8F61-DE25-57AA-3A760FD16C86}"/>
                    </a:ext>
                  </a:extLst>
                </p:cNvPr>
                <p:cNvPicPr/>
                <p:nvPr/>
              </p:nvPicPr>
              <p:blipFill>
                <a:blip r:embed="rId494"/>
                <a:stretch>
                  <a:fillRect/>
                </a:stretch>
              </p:blipFill>
              <p:spPr>
                <a:xfrm>
                  <a:off x="3690240" y="4776300"/>
                  <a:ext cx="20520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400" name="Ink 399">
                  <a:extLst>
                    <a:ext uri="{FF2B5EF4-FFF2-40B4-BE49-F238E27FC236}">
                      <a16:creationId xmlns:a16="http://schemas.microsoft.com/office/drawing/2014/main" id="{1A2DAE32-9BE6-8394-D18D-D7042AB9845D}"/>
                    </a:ext>
                  </a:extLst>
                </p14:cNvPr>
                <p14:cNvContentPartPr/>
                <p14:nvPr/>
              </p14:nvContentPartPr>
              <p14:xfrm>
                <a:off x="3859440" y="5005260"/>
                <a:ext cx="119880" cy="354240"/>
              </p14:xfrm>
            </p:contentPart>
          </mc:Choice>
          <mc:Fallback xmlns="">
            <p:pic>
              <p:nvPicPr>
                <p:cNvPr id="400" name="Ink 399">
                  <a:extLst>
                    <a:ext uri="{FF2B5EF4-FFF2-40B4-BE49-F238E27FC236}">
                      <a16:creationId xmlns:a16="http://schemas.microsoft.com/office/drawing/2014/main" id="{1A2DAE32-9BE6-8394-D18D-D7042AB9845D}"/>
                    </a:ext>
                  </a:extLst>
                </p:cNvPr>
                <p:cNvPicPr/>
                <p:nvPr/>
              </p:nvPicPr>
              <p:blipFill>
                <a:blip r:embed="rId496"/>
                <a:stretch>
                  <a:fillRect/>
                </a:stretch>
              </p:blipFill>
              <p:spPr>
                <a:xfrm>
                  <a:off x="3796800" y="4627620"/>
                  <a:ext cx="24552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402" name="Ink 401">
                  <a:extLst>
                    <a:ext uri="{FF2B5EF4-FFF2-40B4-BE49-F238E27FC236}">
                      <a16:creationId xmlns:a16="http://schemas.microsoft.com/office/drawing/2014/main" id="{2AEBB2D1-2FD3-E463-9B8D-65D992AC5FF4}"/>
                    </a:ext>
                  </a:extLst>
                </p14:cNvPr>
                <p14:cNvContentPartPr/>
                <p14:nvPr/>
              </p14:nvContentPartPr>
              <p14:xfrm>
                <a:off x="3967080" y="3999060"/>
                <a:ext cx="807480" cy="588960"/>
              </p14:xfrm>
            </p:contentPart>
          </mc:Choice>
          <mc:Fallback xmlns="">
            <p:pic>
              <p:nvPicPr>
                <p:cNvPr id="402" name="Ink 401">
                  <a:extLst>
                    <a:ext uri="{FF2B5EF4-FFF2-40B4-BE49-F238E27FC236}">
                      <a16:creationId xmlns:a16="http://schemas.microsoft.com/office/drawing/2014/main" id="{2AEBB2D1-2FD3-E463-9B8D-65D992AC5FF4}"/>
                    </a:ext>
                  </a:extLst>
                </p:cNvPr>
                <p:cNvPicPr/>
                <p:nvPr/>
              </p:nvPicPr>
              <p:blipFill>
                <a:blip r:embed="rId498"/>
                <a:stretch>
                  <a:fillRect/>
                </a:stretch>
              </p:blipFill>
              <p:spPr>
                <a:xfrm>
                  <a:off x="3904080" y="3621420"/>
                  <a:ext cx="933120" cy="134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403" name="Ink 402">
                  <a:extLst>
                    <a:ext uri="{FF2B5EF4-FFF2-40B4-BE49-F238E27FC236}">
                      <a16:creationId xmlns:a16="http://schemas.microsoft.com/office/drawing/2014/main" id="{5CB9ED81-B77F-EED7-FAB0-A9FA96AE9E16}"/>
                    </a:ext>
                  </a:extLst>
                </p14:cNvPr>
                <p14:cNvContentPartPr/>
                <p14:nvPr/>
              </p14:nvContentPartPr>
              <p14:xfrm>
                <a:off x="3929640" y="4151700"/>
                <a:ext cx="647640" cy="755280"/>
              </p14:xfrm>
            </p:contentPart>
          </mc:Choice>
          <mc:Fallback xmlns="">
            <p:pic>
              <p:nvPicPr>
                <p:cNvPr id="403" name="Ink 402">
                  <a:extLst>
                    <a:ext uri="{FF2B5EF4-FFF2-40B4-BE49-F238E27FC236}">
                      <a16:creationId xmlns:a16="http://schemas.microsoft.com/office/drawing/2014/main" id="{5CB9ED81-B77F-EED7-FAB0-A9FA96AE9E16}"/>
                    </a:ext>
                  </a:extLst>
                </p:cNvPr>
                <p:cNvPicPr/>
                <p:nvPr/>
              </p:nvPicPr>
              <p:blipFill>
                <a:blip r:embed="rId500"/>
                <a:stretch>
                  <a:fillRect/>
                </a:stretch>
              </p:blipFill>
              <p:spPr>
                <a:xfrm>
                  <a:off x="3867000" y="3773700"/>
                  <a:ext cx="773280" cy="151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404" name="Ink 403">
                  <a:extLst>
                    <a:ext uri="{FF2B5EF4-FFF2-40B4-BE49-F238E27FC236}">
                      <a16:creationId xmlns:a16="http://schemas.microsoft.com/office/drawing/2014/main" id="{B4EA4015-C69E-838C-84E1-57752683BBCA}"/>
                    </a:ext>
                  </a:extLst>
                </p14:cNvPr>
                <p14:cNvContentPartPr/>
                <p14:nvPr/>
              </p14:nvContentPartPr>
              <p14:xfrm>
                <a:off x="4611840" y="4072500"/>
                <a:ext cx="144720" cy="83520"/>
              </p14:xfrm>
            </p:contentPart>
          </mc:Choice>
          <mc:Fallback xmlns="">
            <p:pic>
              <p:nvPicPr>
                <p:cNvPr id="404" name="Ink 403">
                  <a:extLst>
                    <a:ext uri="{FF2B5EF4-FFF2-40B4-BE49-F238E27FC236}">
                      <a16:creationId xmlns:a16="http://schemas.microsoft.com/office/drawing/2014/main" id="{B4EA4015-C69E-838C-84E1-57752683BBCA}"/>
                    </a:ext>
                  </a:extLst>
                </p:cNvPr>
                <p:cNvPicPr/>
                <p:nvPr/>
              </p:nvPicPr>
              <p:blipFill>
                <a:blip r:embed="rId502"/>
                <a:stretch>
                  <a:fillRect/>
                </a:stretch>
              </p:blipFill>
              <p:spPr>
                <a:xfrm>
                  <a:off x="4548840" y="3694860"/>
                  <a:ext cx="270360" cy="83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405" name="Ink 404">
                  <a:extLst>
                    <a:ext uri="{FF2B5EF4-FFF2-40B4-BE49-F238E27FC236}">
                      <a16:creationId xmlns:a16="http://schemas.microsoft.com/office/drawing/2014/main" id="{D7B7D147-D5D8-400B-C42D-20F97DE7DEF2}"/>
                    </a:ext>
                  </a:extLst>
                </p14:cNvPr>
                <p14:cNvContentPartPr/>
                <p14:nvPr/>
              </p14:nvContentPartPr>
              <p14:xfrm>
                <a:off x="4728480" y="3676140"/>
                <a:ext cx="830160" cy="276840"/>
              </p14:xfrm>
            </p:contentPart>
          </mc:Choice>
          <mc:Fallback xmlns="">
            <p:pic>
              <p:nvPicPr>
                <p:cNvPr id="405" name="Ink 404">
                  <a:extLst>
                    <a:ext uri="{FF2B5EF4-FFF2-40B4-BE49-F238E27FC236}">
                      <a16:creationId xmlns:a16="http://schemas.microsoft.com/office/drawing/2014/main" id="{D7B7D147-D5D8-400B-C42D-20F97DE7DEF2}"/>
                    </a:ext>
                  </a:extLst>
                </p:cNvPr>
                <p:cNvPicPr/>
                <p:nvPr/>
              </p:nvPicPr>
              <p:blipFill>
                <a:blip r:embed="rId504"/>
                <a:stretch>
                  <a:fillRect/>
                </a:stretch>
              </p:blipFill>
              <p:spPr>
                <a:xfrm>
                  <a:off x="4665480" y="3298140"/>
                  <a:ext cx="95580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406" name="Ink 405">
                  <a:extLst>
                    <a:ext uri="{FF2B5EF4-FFF2-40B4-BE49-F238E27FC236}">
                      <a16:creationId xmlns:a16="http://schemas.microsoft.com/office/drawing/2014/main" id="{031145D5-E7EE-4345-DD85-546968522EF9}"/>
                    </a:ext>
                  </a:extLst>
                </p14:cNvPr>
                <p14:cNvContentPartPr/>
                <p14:nvPr/>
              </p14:nvContentPartPr>
              <p14:xfrm>
                <a:off x="5147880" y="3616380"/>
                <a:ext cx="545760" cy="239040"/>
              </p14:xfrm>
            </p:contentPart>
          </mc:Choice>
          <mc:Fallback xmlns="">
            <p:pic>
              <p:nvPicPr>
                <p:cNvPr id="406" name="Ink 405">
                  <a:extLst>
                    <a:ext uri="{FF2B5EF4-FFF2-40B4-BE49-F238E27FC236}">
                      <a16:creationId xmlns:a16="http://schemas.microsoft.com/office/drawing/2014/main" id="{031145D5-E7EE-4345-DD85-546968522EF9}"/>
                    </a:ext>
                  </a:extLst>
                </p:cNvPr>
                <p:cNvPicPr/>
                <p:nvPr/>
              </p:nvPicPr>
              <p:blipFill>
                <a:blip r:embed="rId506"/>
                <a:stretch>
                  <a:fillRect/>
                </a:stretch>
              </p:blipFill>
              <p:spPr>
                <a:xfrm>
                  <a:off x="5084880" y="3238740"/>
                  <a:ext cx="67140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408" name="Ink 407">
                  <a:extLst>
                    <a:ext uri="{FF2B5EF4-FFF2-40B4-BE49-F238E27FC236}">
                      <a16:creationId xmlns:a16="http://schemas.microsoft.com/office/drawing/2014/main" id="{1C8456F3-49CE-9229-9E1D-D1DC7B9F683B}"/>
                    </a:ext>
                  </a:extLst>
                </p14:cNvPr>
                <p14:cNvContentPartPr/>
                <p14:nvPr/>
              </p14:nvContentPartPr>
              <p14:xfrm>
                <a:off x="5048880" y="3723660"/>
                <a:ext cx="856080" cy="140400"/>
              </p14:xfrm>
            </p:contentPart>
          </mc:Choice>
          <mc:Fallback xmlns="">
            <p:pic>
              <p:nvPicPr>
                <p:cNvPr id="408" name="Ink 407">
                  <a:extLst>
                    <a:ext uri="{FF2B5EF4-FFF2-40B4-BE49-F238E27FC236}">
                      <a16:creationId xmlns:a16="http://schemas.microsoft.com/office/drawing/2014/main" id="{1C8456F3-49CE-9229-9E1D-D1DC7B9F683B}"/>
                    </a:ext>
                  </a:extLst>
                </p:cNvPr>
                <p:cNvPicPr/>
                <p:nvPr/>
              </p:nvPicPr>
              <p:blipFill>
                <a:blip r:embed="rId508"/>
                <a:stretch>
                  <a:fillRect/>
                </a:stretch>
              </p:blipFill>
              <p:spPr>
                <a:xfrm>
                  <a:off x="4985880" y="3346020"/>
                  <a:ext cx="981720" cy="89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409" name="Ink 408">
                  <a:extLst>
                    <a:ext uri="{FF2B5EF4-FFF2-40B4-BE49-F238E27FC236}">
                      <a16:creationId xmlns:a16="http://schemas.microsoft.com/office/drawing/2014/main" id="{176AD200-8B1F-7DAE-F869-0A33EE1B9E8E}"/>
                    </a:ext>
                  </a:extLst>
                </p14:cNvPr>
                <p14:cNvContentPartPr/>
                <p14:nvPr/>
              </p14:nvContentPartPr>
              <p14:xfrm>
                <a:off x="5238600" y="3691980"/>
                <a:ext cx="708480" cy="51120"/>
              </p14:xfrm>
            </p:contentPart>
          </mc:Choice>
          <mc:Fallback xmlns="">
            <p:pic>
              <p:nvPicPr>
                <p:cNvPr id="409" name="Ink 408">
                  <a:extLst>
                    <a:ext uri="{FF2B5EF4-FFF2-40B4-BE49-F238E27FC236}">
                      <a16:creationId xmlns:a16="http://schemas.microsoft.com/office/drawing/2014/main" id="{176AD200-8B1F-7DAE-F869-0A33EE1B9E8E}"/>
                    </a:ext>
                  </a:extLst>
                </p:cNvPr>
                <p:cNvPicPr/>
                <p:nvPr/>
              </p:nvPicPr>
              <p:blipFill>
                <a:blip r:embed="rId510"/>
                <a:stretch>
                  <a:fillRect/>
                </a:stretch>
              </p:blipFill>
              <p:spPr>
                <a:xfrm>
                  <a:off x="5175960" y="3313980"/>
                  <a:ext cx="834120" cy="806760"/>
                </a:xfrm>
                <a:prstGeom prst="rect">
                  <a:avLst/>
                </a:prstGeom>
              </p:spPr>
            </p:pic>
          </mc:Fallback>
        </mc:AlternateContent>
      </p:grpSp>
      <p:grpSp>
        <p:nvGrpSpPr>
          <p:cNvPr id="458" name="Group 457">
            <a:extLst>
              <a:ext uri="{FF2B5EF4-FFF2-40B4-BE49-F238E27FC236}">
                <a16:creationId xmlns:a16="http://schemas.microsoft.com/office/drawing/2014/main" id="{83143DD4-2052-EC0C-C599-88E77417D9A4}"/>
              </a:ext>
            </a:extLst>
          </p:cNvPr>
          <p:cNvGrpSpPr/>
          <p:nvPr/>
        </p:nvGrpSpPr>
        <p:grpSpPr>
          <a:xfrm>
            <a:off x="102840" y="6005460"/>
            <a:ext cx="4307400" cy="3641760"/>
            <a:chOff x="102840" y="6005460"/>
            <a:chExt cx="4307400" cy="3641760"/>
          </a:xfrm>
        </p:grpSpPr>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411" name="Ink 410">
                  <a:extLst>
                    <a:ext uri="{FF2B5EF4-FFF2-40B4-BE49-F238E27FC236}">
                      <a16:creationId xmlns:a16="http://schemas.microsoft.com/office/drawing/2014/main" id="{B681C76B-471C-89E1-FEDD-48DDE3B9D3E8}"/>
                    </a:ext>
                  </a:extLst>
                </p14:cNvPr>
                <p14:cNvContentPartPr/>
                <p14:nvPr/>
              </p14:nvContentPartPr>
              <p14:xfrm>
                <a:off x="3783120" y="6005460"/>
                <a:ext cx="232920" cy="343440"/>
              </p14:xfrm>
            </p:contentPart>
          </mc:Choice>
          <mc:Fallback xmlns="">
            <p:pic>
              <p:nvPicPr>
                <p:cNvPr id="411" name="Ink 410">
                  <a:extLst>
                    <a:ext uri="{FF2B5EF4-FFF2-40B4-BE49-F238E27FC236}">
                      <a16:creationId xmlns:a16="http://schemas.microsoft.com/office/drawing/2014/main" id="{B681C76B-471C-89E1-FEDD-48DDE3B9D3E8}"/>
                    </a:ext>
                  </a:extLst>
                </p:cNvPr>
                <p:cNvPicPr/>
                <p:nvPr/>
              </p:nvPicPr>
              <p:blipFill>
                <a:blip r:embed="rId512"/>
                <a:stretch>
                  <a:fillRect/>
                </a:stretch>
              </p:blipFill>
              <p:spPr>
                <a:xfrm>
                  <a:off x="3720480" y="5627460"/>
                  <a:ext cx="3585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412" name="Ink 411">
                  <a:extLst>
                    <a:ext uri="{FF2B5EF4-FFF2-40B4-BE49-F238E27FC236}">
                      <a16:creationId xmlns:a16="http://schemas.microsoft.com/office/drawing/2014/main" id="{13050E47-64FE-5804-E574-AADA67DDAFAB}"/>
                    </a:ext>
                  </a:extLst>
                </p14:cNvPr>
                <p14:cNvContentPartPr/>
                <p14:nvPr/>
              </p14:nvContentPartPr>
              <p14:xfrm>
                <a:off x="3822000" y="6027780"/>
                <a:ext cx="209880" cy="651960"/>
              </p14:xfrm>
            </p:contentPart>
          </mc:Choice>
          <mc:Fallback xmlns="">
            <p:pic>
              <p:nvPicPr>
                <p:cNvPr id="412" name="Ink 411">
                  <a:extLst>
                    <a:ext uri="{FF2B5EF4-FFF2-40B4-BE49-F238E27FC236}">
                      <a16:creationId xmlns:a16="http://schemas.microsoft.com/office/drawing/2014/main" id="{13050E47-64FE-5804-E574-AADA67DDAFAB}"/>
                    </a:ext>
                  </a:extLst>
                </p:cNvPr>
                <p:cNvPicPr/>
                <p:nvPr/>
              </p:nvPicPr>
              <p:blipFill>
                <a:blip r:embed="rId514"/>
                <a:stretch>
                  <a:fillRect/>
                </a:stretch>
              </p:blipFill>
              <p:spPr>
                <a:xfrm>
                  <a:off x="3759360" y="5650140"/>
                  <a:ext cx="335520" cy="140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413" name="Ink 412">
                  <a:extLst>
                    <a:ext uri="{FF2B5EF4-FFF2-40B4-BE49-F238E27FC236}">
                      <a16:creationId xmlns:a16="http://schemas.microsoft.com/office/drawing/2014/main" id="{08A3C818-97CD-520E-08FA-4AE864685CCC}"/>
                    </a:ext>
                  </a:extLst>
                </p14:cNvPr>
                <p14:cNvContentPartPr/>
                <p14:nvPr/>
              </p14:nvContentPartPr>
              <p14:xfrm>
                <a:off x="3761160" y="6218220"/>
                <a:ext cx="232920" cy="366480"/>
              </p14:xfrm>
            </p:contentPart>
          </mc:Choice>
          <mc:Fallback xmlns="">
            <p:pic>
              <p:nvPicPr>
                <p:cNvPr id="413" name="Ink 412">
                  <a:extLst>
                    <a:ext uri="{FF2B5EF4-FFF2-40B4-BE49-F238E27FC236}">
                      <a16:creationId xmlns:a16="http://schemas.microsoft.com/office/drawing/2014/main" id="{08A3C818-97CD-520E-08FA-4AE864685CCC}"/>
                    </a:ext>
                  </a:extLst>
                </p:cNvPr>
                <p:cNvPicPr/>
                <p:nvPr/>
              </p:nvPicPr>
              <p:blipFill>
                <a:blip r:embed="rId516"/>
                <a:stretch>
                  <a:fillRect/>
                </a:stretch>
              </p:blipFill>
              <p:spPr>
                <a:xfrm>
                  <a:off x="3698160" y="5840220"/>
                  <a:ext cx="358560" cy="11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414" name="Ink 413">
                  <a:extLst>
                    <a:ext uri="{FF2B5EF4-FFF2-40B4-BE49-F238E27FC236}">
                      <a16:creationId xmlns:a16="http://schemas.microsoft.com/office/drawing/2014/main" id="{D0914A33-980F-31C3-57C5-205241E48CFB}"/>
                    </a:ext>
                  </a:extLst>
                </p14:cNvPr>
                <p14:cNvContentPartPr/>
                <p14:nvPr/>
              </p14:nvContentPartPr>
              <p14:xfrm>
                <a:off x="3875280" y="6411540"/>
                <a:ext cx="174600" cy="1214280"/>
              </p14:xfrm>
            </p:contentPart>
          </mc:Choice>
          <mc:Fallback xmlns="">
            <p:pic>
              <p:nvPicPr>
                <p:cNvPr id="414" name="Ink 413">
                  <a:extLst>
                    <a:ext uri="{FF2B5EF4-FFF2-40B4-BE49-F238E27FC236}">
                      <a16:creationId xmlns:a16="http://schemas.microsoft.com/office/drawing/2014/main" id="{D0914A33-980F-31C3-57C5-205241E48CFB}"/>
                    </a:ext>
                  </a:extLst>
                </p:cNvPr>
                <p:cNvPicPr/>
                <p:nvPr/>
              </p:nvPicPr>
              <p:blipFill>
                <a:blip r:embed="rId518"/>
                <a:stretch>
                  <a:fillRect/>
                </a:stretch>
              </p:blipFill>
              <p:spPr>
                <a:xfrm>
                  <a:off x="3812280" y="6033540"/>
                  <a:ext cx="300240" cy="19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415" name="Ink 414">
                  <a:extLst>
                    <a:ext uri="{FF2B5EF4-FFF2-40B4-BE49-F238E27FC236}">
                      <a16:creationId xmlns:a16="http://schemas.microsoft.com/office/drawing/2014/main" id="{22F67BEF-5D66-9608-1BE9-2E604750D395}"/>
                    </a:ext>
                  </a:extLst>
                </p14:cNvPr>
                <p14:cNvContentPartPr/>
                <p14:nvPr/>
              </p14:nvContentPartPr>
              <p14:xfrm>
                <a:off x="3782040" y="6425220"/>
                <a:ext cx="221400" cy="1206000"/>
              </p14:xfrm>
            </p:contentPart>
          </mc:Choice>
          <mc:Fallback xmlns="">
            <p:pic>
              <p:nvPicPr>
                <p:cNvPr id="415" name="Ink 414">
                  <a:extLst>
                    <a:ext uri="{FF2B5EF4-FFF2-40B4-BE49-F238E27FC236}">
                      <a16:creationId xmlns:a16="http://schemas.microsoft.com/office/drawing/2014/main" id="{22F67BEF-5D66-9608-1BE9-2E604750D395}"/>
                    </a:ext>
                  </a:extLst>
                </p:cNvPr>
                <p:cNvPicPr/>
                <p:nvPr/>
              </p:nvPicPr>
              <p:blipFill>
                <a:blip r:embed="rId520"/>
                <a:stretch>
                  <a:fillRect/>
                </a:stretch>
              </p:blipFill>
              <p:spPr>
                <a:xfrm>
                  <a:off x="3719040" y="6047220"/>
                  <a:ext cx="347040" cy="19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416" name="Ink 415">
                  <a:extLst>
                    <a:ext uri="{FF2B5EF4-FFF2-40B4-BE49-F238E27FC236}">
                      <a16:creationId xmlns:a16="http://schemas.microsoft.com/office/drawing/2014/main" id="{3CC5FF04-D642-1C83-37E0-F0A2CC542A34}"/>
                    </a:ext>
                  </a:extLst>
                </p14:cNvPr>
                <p14:cNvContentPartPr/>
                <p14:nvPr/>
              </p14:nvContentPartPr>
              <p14:xfrm>
                <a:off x="3966360" y="6559860"/>
                <a:ext cx="61920" cy="281880"/>
              </p14:xfrm>
            </p:contentPart>
          </mc:Choice>
          <mc:Fallback xmlns="">
            <p:pic>
              <p:nvPicPr>
                <p:cNvPr id="416" name="Ink 415">
                  <a:extLst>
                    <a:ext uri="{FF2B5EF4-FFF2-40B4-BE49-F238E27FC236}">
                      <a16:creationId xmlns:a16="http://schemas.microsoft.com/office/drawing/2014/main" id="{3CC5FF04-D642-1C83-37E0-F0A2CC542A34}"/>
                    </a:ext>
                  </a:extLst>
                </p:cNvPr>
                <p:cNvPicPr/>
                <p:nvPr/>
              </p:nvPicPr>
              <p:blipFill>
                <a:blip r:embed="rId522"/>
                <a:stretch>
                  <a:fillRect/>
                </a:stretch>
              </p:blipFill>
              <p:spPr>
                <a:xfrm>
                  <a:off x="3903360" y="6181860"/>
                  <a:ext cx="187560" cy="103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417" name="Ink 416">
                  <a:extLst>
                    <a:ext uri="{FF2B5EF4-FFF2-40B4-BE49-F238E27FC236}">
                      <a16:creationId xmlns:a16="http://schemas.microsoft.com/office/drawing/2014/main" id="{C83135A8-42CF-2114-ECC6-25BED7B54014}"/>
                    </a:ext>
                  </a:extLst>
                </p14:cNvPr>
                <p14:cNvContentPartPr/>
                <p14:nvPr/>
              </p14:nvContentPartPr>
              <p14:xfrm>
                <a:off x="3767280" y="7656060"/>
                <a:ext cx="113400" cy="168120"/>
              </p14:xfrm>
            </p:contentPart>
          </mc:Choice>
          <mc:Fallback xmlns="">
            <p:pic>
              <p:nvPicPr>
                <p:cNvPr id="417" name="Ink 416">
                  <a:extLst>
                    <a:ext uri="{FF2B5EF4-FFF2-40B4-BE49-F238E27FC236}">
                      <a16:creationId xmlns:a16="http://schemas.microsoft.com/office/drawing/2014/main" id="{C83135A8-42CF-2114-ECC6-25BED7B54014}"/>
                    </a:ext>
                  </a:extLst>
                </p:cNvPr>
                <p:cNvPicPr/>
                <p:nvPr/>
              </p:nvPicPr>
              <p:blipFill>
                <a:blip r:embed="rId524"/>
                <a:stretch>
                  <a:fillRect/>
                </a:stretch>
              </p:blipFill>
              <p:spPr>
                <a:xfrm>
                  <a:off x="3704640" y="7278420"/>
                  <a:ext cx="239040" cy="92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419" name="Ink 418">
                  <a:extLst>
                    <a:ext uri="{FF2B5EF4-FFF2-40B4-BE49-F238E27FC236}">
                      <a16:creationId xmlns:a16="http://schemas.microsoft.com/office/drawing/2014/main" id="{36BA628D-E298-41AD-5FD5-1EB9637A30B7}"/>
                    </a:ext>
                  </a:extLst>
                </p14:cNvPr>
                <p14:cNvContentPartPr/>
                <p14:nvPr/>
              </p14:nvContentPartPr>
              <p14:xfrm>
                <a:off x="3417360" y="8066460"/>
                <a:ext cx="22680" cy="360"/>
              </p14:xfrm>
            </p:contentPart>
          </mc:Choice>
          <mc:Fallback xmlns="">
            <p:pic>
              <p:nvPicPr>
                <p:cNvPr id="419" name="Ink 418">
                  <a:extLst>
                    <a:ext uri="{FF2B5EF4-FFF2-40B4-BE49-F238E27FC236}">
                      <a16:creationId xmlns:a16="http://schemas.microsoft.com/office/drawing/2014/main" id="{36BA628D-E298-41AD-5FD5-1EB9637A30B7}"/>
                    </a:ext>
                  </a:extLst>
                </p:cNvPr>
                <p:cNvPicPr/>
                <p:nvPr/>
              </p:nvPicPr>
              <p:blipFill>
                <a:blip r:embed="rId526"/>
                <a:stretch>
                  <a:fillRect/>
                </a:stretch>
              </p:blipFill>
              <p:spPr>
                <a:xfrm>
                  <a:off x="3354360" y="7688460"/>
                  <a:ext cx="1483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420" name="Ink 419">
                  <a:extLst>
                    <a:ext uri="{FF2B5EF4-FFF2-40B4-BE49-F238E27FC236}">
                      <a16:creationId xmlns:a16="http://schemas.microsoft.com/office/drawing/2014/main" id="{7B7C98F2-46F8-FDE8-03A7-B06B8DD012E7}"/>
                    </a:ext>
                  </a:extLst>
                </p14:cNvPr>
                <p14:cNvContentPartPr/>
                <p14:nvPr/>
              </p14:nvContentPartPr>
              <p14:xfrm>
                <a:off x="3085800" y="8067900"/>
                <a:ext cx="275040" cy="253440"/>
              </p14:xfrm>
            </p:contentPart>
          </mc:Choice>
          <mc:Fallback xmlns="">
            <p:pic>
              <p:nvPicPr>
                <p:cNvPr id="420" name="Ink 419">
                  <a:extLst>
                    <a:ext uri="{FF2B5EF4-FFF2-40B4-BE49-F238E27FC236}">
                      <a16:creationId xmlns:a16="http://schemas.microsoft.com/office/drawing/2014/main" id="{7B7C98F2-46F8-FDE8-03A7-B06B8DD012E7}"/>
                    </a:ext>
                  </a:extLst>
                </p:cNvPr>
                <p:cNvPicPr/>
                <p:nvPr/>
              </p:nvPicPr>
              <p:blipFill>
                <a:blip r:embed="rId528"/>
                <a:stretch>
                  <a:fillRect/>
                </a:stretch>
              </p:blipFill>
              <p:spPr>
                <a:xfrm>
                  <a:off x="3022800" y="7690260"/>
                  <a:ext cx="400680" cy="10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421" name="Ink 420">
                  <a:extLst>
                    <a:ext uri="{FF2B5EF4-FFF2-40B4-BE49-F238E27FC236}">
                      <a16:creationId xmlns:a16="http://schemas.microsoft.com/office/drawing/2014/main" id="{E812B85E-ADDD-05B4-CB59-29F3B2BF65CF}"/>
                    </a:ext>
                  </a:extLst>
                </p14:cNvPr>
                <p14:cNvContentPartPr/>
                <p14:nvPr/>
              </p14:nvContentPartPr>
              <p14:xfrm>
                <a:off x="2972040" y="8133420"/>
                <a:ext cx="252360" cy="374760"/>
              </p14:xfrm>
            </p:contentPart>
          </mc:Choice>
          <mc:Fallback xmlns="">
            <p:pic>
              <p:nvPicPr>
                <p:cNvPr id="421" name="Ink 420">
                  <a:extLst>
                    <a:ext uri="{FF2B5EF4-FFF2-40B4-BE49-F238E27FC236}">
                      <a16:creationId xmlns:a16="http://schemas.microsoft.com/office/drawing/2014/main" id="{E812B85E-ADDD-05B4-CB59-29F3B2BF65CF}"/>
                    </a:ext>
                  </a:extLst>
                </p:cNvPr>
                <p:cNvPicPr/>
                <p:nvPr/>
              </p:nvPicPr>
              <p:blipFill>
                <a:blip r:embed="rId530"/>
                <a:stretch>
                  <a:fillRect/>
                </a:stretch>
              </p:blipFill>
              <p:spPr>
                <a:xfrm>
                  <a:off x="2909040" y="7755420"/>
                  <a:ext cx="378000" cy="113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422" name="Ink 421">
                  <a:extLst>
                    <a:ext uri="{FF2B5EF4-FFF2-40B4-BE49-F238E27FC236}">
                      <a16:creationId xmlns:a16="http://schemas.microsoft.com/office/drawing/2014/main" id="{D79ABFCF-6D83-3D85-C819-DD7DD20BF722}"/>
                    </a:ext>
                  </a:extLst>
                </p14:cNvPr>
                <p14:cNvContentPartPr/>
                <p14:nvPr/>
              </p14:nvContentPartPr>
              <p14:xfrm>
                <a:off x="3037200" y="8034420"/>
                <a:ext cx="453240" cy="381960"/>
              </p14:xfrm>
            </p:contentPart>
          </mc:Choice>
          <mc:Fallback xmlns="">
            <p:pic>
              <p:nvPicPr>
                <p:cNvPr id="422" name="Ink 421">
                  <a:extLst>
                    <a:ext uri="{FF2B5EF4-FFF2-40B4-BE49-F238E27FC236}">
                      <a16:creationId xmlns:a16="http://schemas.microsoft.com/office/drawing/2014/main" id="{D79ABFCF-6D83-3D85-C819-DD7DD20BF722}"/>
                    </a:ext>
                  </a:extLst>
                </p:cNvPr>
                <p:cNvPicPr/>
                <p:nvPr/>
              </p:nvPicPr>
              <p:blipFill>
                <a:blip r:embed="rId532"/>
                <a:stretch>
                  <a:fillRect/>
                </a:stretch>
              </p:blipFill>
              <p:spPr>
                <a:xfrm>
                  <a:off x="2974200" y="7656420"/>
                  <a:ext cx="578880" cy="113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3">
              <p14:nvContentPartPr>
                <p14:cNvPr id="423" name="Ink 422">
                  <a:extLst>
                    <a:ext uri="{FF2B5EF4-FFF2-40B4-BE49-F238E27FC236}">
                      <a16:creationId xmlns:a16="http://schemas.microsoft.com/office/drawing/2014/main" id="{6D912355-59AE-5F59-A1FD-88004B870DE2}"/>
                    </a:ext>
                  </a:extLst>
                </p14:cNvPr>
                <p14:cNvContentPartPr/>
                <p14:nvPr/>
              </p14:nvContentPartPr>
              <p14:xfrm>
                <a:off x="3025320" y="8044500"/>
                <a:ext cx="316080" cy="446040"/>
              </p14:xfrm>
            </p:contentPart>
          </mc:Choice>
          <mc:Fallback xmlns="">
            <p:pic>
              <p:nvPicPr>
                <p:cNvPr id="423" name="Ink 422">
                  <a:extLst>
                    <a:ext uri="{FF2B5EF4-FFF2-40B4-BE49-F238E27FC236}">
                      <a16:creationId xmlns:a16="http://schemas.microsoft.com/office/drawing/2014/main" id="{6D912355-59AE-5F59-A1FD-88004B870DE2}"/>
                    </a:ext>
                  </a:extLst>
                </p:cNvPr>
                <p:cNvPicPr/>
                <p:nvPr/>
              </p:nvPicPr>
              <p:blipFill>
                <a:blip r:embed="rId534"/>
                <a:stretch>
                  <a:fillRect/>
                </a:stretch>
              </p:blipFill>
              <p:spPr>
                <a:xfrm>
                  <a:off x="2962320" y="7666500"/>
                  <a:ext cx="441720" cy="120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5">
              <p14:nvContentPartPr>
                <p14:cNvPr id="424" name="Ink 423">
                  <a:extLst>
                    <a:ext uri="{FF2B5EF4-FFF2-40B4-BE49-F238E27FC236}">
                      <a16:creationId xmlns:a16="http://schemas.microsoft.com/office/drawing/2014/main" id="{12D1B3B7-61D4-6C34-E560-746233E8847D}"/>
                    </a:ext>
                  </a:extLst>
                </p14:cNvPr>
                <p14:cNvContentPartPr/>
                <p14:nvPr/>
              </p14:nvContentPartPr>
              <p14:xfrm>
                <a:off x="2824440" y="8635620"/>
                <a:ext cx="268560" cy="134280"/>
              </p14:xfrm>
            </p:contentPart>
          </mc:Choice>
          <mc:Fallback xmlns="">
            <p:pic>
              <p:nvPicPr>
                <p:cNvPr id="424" name="Ink 423">
                  <a:extLst>
                    <a:ext uri="{FF2B5EF4-FFF2-40B4-BE49-F238E27FC236}">
                      <a16:creationId xmlns:a16="http://schemas.microsoft.com/office/drawing/2014/main" id="{12D1B3B7-61D4-6C34-E560-746233E8847D}"/>
                    </a:ext>
                  </a:extLst>
                </p:cNvPr>
                <p:cNvPicPr/>
                <p:nvPr/>
              </p:nvPicPr>
              <p:blipFill>
                <a:blip r:embed="rId536"/>
                <a:stretch>
                  <a:fillRect/>
                </a:stretch>
              </p:blipFill>
              <p:spPr>
                <a:xfrm>
                  <a:off x="2761800" y="8257980"/>
                  <a:ext cx="394200" cy="88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425" name="Ink 424">
                  <a:extLst>
                    <a:ext uri="{FF2B5EF4-FFF2-40B4-BE49-F238E27FC236}">
                      <a16:creationId xmlns:a16="http://schemas.microsoft.com/office/drawing/2014/main" id="{B67C53E7-A7D8-9987-26C8-F2B667D3E320}"/>
                    </a:ext>
                  </a:extLst>
                </p14:cNvPr>
                <p14:cNvContentPartPr/>
                <p14:nvPr/>
              </p14:nvContentPartPr>
              <p14:xfrm>
                <a:off x="3091200" y="8346180"/>
                <a:ext cx="317520" cy="229320"/>
              </p14:xfrm>
            </p:contentPart>
          </mc:Choice>
          <mc:Fallback xmlns="">
            <p:pic>
              <p:nvPicPr>
                <p:cNvPr id="425" name="Ink 424">
                  <a:extLst>
                    <a:ext uri="{FF2B5EF4-FFF2-40B4-BE49-F238E27FC236}">
                      <a16:creationId xmlns:a16="http://schemas.microsoft.com/office/drawing/2014/main" id="{B67C53E7-A7D8-9987-26C8-F2B667D3E320}"/>
                    </a:ext>
                  </a:extLst>
                </p:cNvPr>
                <p:cNvPicPr/>
                <p:nvPr/>
              </p:nvPicPr>
              <p:blipFill>
                <a:blip r:embed="rId538"/>
                <a:stretch>
                  <a:fillRect/>
                </a:stretch>
              </p:blipFill>
              <p:spPr>
                <a:xfrm>
                  <a:off x="3028560" y="7968540"/>
                  <a:ext cx="443160" cy="9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426" name="Ink 425">
                  <a:extLst>
                    <a:ext uri="{FF2B5EF4-FFF2-40B4-BE49-F238E27FC236}">
                      <a16:creationId xmlns:a16="http://schemas.microsoft.com/office/drawing/2014/main" id="{222D4AB9-1E77-919E-964C-5CB2D875427E}"/>
                    </a:ext>
                  </a:extLst>
                </p14:cNvPr>
                <p14:cNvContentPartPr/>
                <p14:nvPr/>
              </p14:nvContentPartPr>
              <p14:xfrm>
                <a:off x="3166440" y="8305140"/>
                <a:ext cx="373320" cy="341640"/>
              </p14:xfrm>
            </p:contentPart>
          </mc:Choice>
          <mc:Fallback xmlns="">
            <p:pic>
              <p:nvPicPr>
                <p:cNvPr id="426" name="Ink 425">
                  <a:extLst>
                    <a:ext uri="{FF2B5EF4-FFF2-40B4-BE49-F238E27FC236}">
                      <a16:creationId xmlns:a16="http://schemas.microsoft.com/office/drawing/2014/main" id="{222D4AB9-1E77-919E-964C-5CB2D875427E}"/>
                    </a:ext>
                  </a:extLst>
                </p:cNvPr>
                <p:cNvPicPr/>
                <p:nvPr/>
              </p:nvPicPr>
              <p:blipFill>
                <a:blip r:embed="rId540"/>
                <a:stretch>
                  <a:fillRect/>
                </a:stretch>
              </p:blipFill>
              <p:spPr>
                <a:xfrm>
                  <a:off x="3103800" y="7927500"/>
                  <a:ext cx="498960" cy="109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427" name="Ink 426">
                  <a:extLst>
                    <a:ext uri="{FF2B5EF4-FFF2-40B4-BE49-F238E27FC236}">
                      <a16:creationId xmlns:a16="http://schemas.microsoft.com/office/drawing/2014/main" id="{7E228247-08CF-243E-CAF6-A2E447D98292}"/>
                    </a:ext>
                  </a:extLst>
                </p14:cNvPr>
                <p14:cNvContentPartPr/>
                <p14:nvPr/>
              </p14:nvContentPartPr>
              <p14:xfrm>
                <a:off x="3290280" y="8316660"/>
                <a:ext cx="417600" cy="294840"/>
              </p14:xfrm>
            </p:contentPart>
          </mc:Choice>
          <mc:Fallback xmlns="">
            <p:pic>
              <p:nvPicPr>
                <p:cNvPr id="427" name="Ink 426">
                  <a:extLst>
                    <a:ext uri="{FF2B5EF4-FFF2-40B4-BE49-F238E27FC236}">
                      <a16:creationId xmlns:a16="http://schemas.microsoft.com/office/drawing/2014/main" id="{7E228247-08CF-243E-CAF6-A2E447D98292}"/>
                    </a:ext>
                  </a:extLst>
                </p:cNvPr>
                <p:cNvPicPr/>
                <p:nvPr/>
              </p:nvPicPr>
              <p:blipFill>
                <a:blip r:embed="rId542"/>
                <a:stretch>
                  <a:fillRect/>
                </a:stretch>
              </p:blipFill>
              <p:spPr>
                <a:xfrm>
                  <a:off x="3227280" y="7939020"/>
                  <a:ext cx="54324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428" name="Ink 427">
                  <a:extLst>
                    <a:ext uri="{FF2B5EF4-FFF2-40B4-BE49-F238E27FC236}">
                      <a16:creationId xmlns:a16="http://schemas.microsoft.com/office/drawing/2014/main" id="{AFC982AE-40D3-D3F3-700D-881B88105218}"/>
                    </a:ext>
                  </a:extLst>
                </p14:cNvPr>
                <p14:cNvContentPartPr/>
                <p14:nvPr/>
              </p14:nvContentPartPr>
              <p14:xfrm>
                <a:off x="3565680" y="8434380"/>
                <a:ext cx="251280" cy="397800"/>
              </p14:xfrm>
            </p:contentPart>
          </mc:Choice>
          <mc:Fallback xmlns="">
            <p:pic>
              <p:nvPicPr>
                <p:cNvPr id="428" name="Ink 427">
                  <a:extLst>
                    <a:ext uri="{FF2B5EF4-FFF2-40B4-BE49-F238E27FC236}">
                      <a16:creationId xmlns:a16="http://schemas.microsoft.com/office/drawing/2014/main" id="{AFC982AE-40D3-D3F3-700D-881B88105218}"/>
                    </a:ext>
                  </a:extLst>
                </p:cNvPr>
                <p:cNvPicPr/>
                <p:nvPr/>
              </p:nvPicPr>
              <p:blipFill>
                <a:blip r:embed="rId544"/>
                <a:stretch>
                  <a:fillRect/>
                </a:stretch>
              </p:blipFill>
              <p:spPr>
                <a:xfrm>
                  <a:off x="3503040" y="8056740"/>
                  <a:ext cx="376920" cy="115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429" name="Ink 428">
                  <a:extLst>
                    <a:ext uri="{FF2B5EF4-FFF2-40B4-BE49-F238E27FC236}">
                      <a16:creationId xmlns:a16="http://schemas.microsoft.com/office/drawing/2014/main" id="{12CE3849-C8CE-1D00-B6BF-AACB08D7E266}"/>
                    </a:ext>
                  </a:extLst>
                </p14:cNvPr>
                <p14:cNvContentPartPr/>
                <p14:nvPr/>
              </p14:nvContentPartPr>
              <p14:xfrm>
                <a:off x="3361560" y="8616180"/>
                <a:ext cx="495720" cy="486000"/>
              </p14:xfrm>
            </p:contentPart>
          </mc:Choice>
          <mc:Fallback xmlns="">
            <p:pic>
              <p:nvPicPr>
                <p:cNvPr id="429" name="Ink 428">
                  <a:extLst>
                    <a:ext uri="{FF2B5EF4-FFF2-40B4-BE49-F238E27FC236}">
                      <a16:creationId xmlns:a16="http://schemas.microsoft.com/office/drawing/2014/main" id="{12CE3849-C8CE-1D00-B6BF-AACB08D7E266}"/>
                    </a:ext>
                  </a:extLst>
                </p:cNvPr>
                <p:cNvPicPr/>
                <p:nvPr/>
              </p:nvPicPr>
              <p:blipFill>
                <a:blip r:embed="rId546"/>
                <a:stretch>
                  <a:fillRect/>
                </a:stretch>
              </p:blipFill>
              <p:spPr>
                <a:xfrm>
                  <a:off x="3298920" y="8238540"/>
                  <a:ext cx="621360" cy="124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430" name="Ink 429">
                  <a:extLst>
                    <a:ext uri="{FF2B5EF4-FFF2-40B4-BE49-F238E27FC236}">
                      <a16:creationId xmlns:a16="http://schemas.microsoft.com/office/drawing/2014/main" id="{4EEAAB1D-4411-BC16-E1A7-32A1A79AA6B0}"/>
                    </a:ext>
                  </a:extLst>
                </p14:cNvPr>
                <p14:cNvContentPartPr/>
                <p14:nvPr/>
              </p14:nvContentPartPr>
              <p14:xfrm>
                <a:off x="3120000" y="8793300"/>
                <a:ext cx="543600" cy="316800"/>
              </p14:xfrm>
            </p:contentPart>
          </mc:Choice>
          <mc:Fallback xmlns="">
            <p:pic>
              <p:nvPicPr>
                <p:cNvPr id="430" name="Ink 429">
                  <a:extLst>
                    <a:ext uri="{FF2B5EF4-FFF2-40B4-BE49-F238E27FC236}">
                      <a16:creationId xmlns:a16="http://schemas.microsoft.com/office/drawing/2014/main" id="{4EEAAB1D-4411-BC16-E1A7-32A1A79AA6B0}"/>
                    </a:ext>
                  </a:extLst>
                </p:cNvPr>
                <p:cNvPicPr/>
                <p:nvPr/>
              </p:nvPicPr>
              <p:blipFill>
                <a:blip r:embed="rId548"/>
                <a:stretch>
                  <a:fillRect/>
                </a:stretch>
              </p:blipFill>
              <p:spPr>
                <a:xfrm>
                  <a:off x="3057000" y="8415300"/>
                  <a:ext cx="669240" cy="107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431" name="Ink 430">
                  <a:extLst>
                    <a:ext uri="{FF2B5EF4-FFF2-40B4-BE49-F238E27FC236}">
                      <a16:creationId xmlns:a16="http://schemas.microsoft.com/office/drawing/2014/main" id="{BC9258C5-6260-F42A-6A03-400F74EE13DD}"/>
                    </a:ext>
                  </a:extLst>
                </p14:cNvPr>
                <p14:cNvContentPartPr/>
                <p14:nvPr/>
              </p14:nvContentPartPr>
              <p14:xfrm>
                <a:off x="2286600" y="9051060"/>
                <a:ext cx="727920" cy="94320"/>
              </p14:xfrm>
            </p:contentPart>
          </mc:Choice>
          <mc:Fallback xmlns="">
            <p:pic>
              <p:nvPicPr>
                <p:cNvPr id="431" name="Ink 430">
                  <a:extLst>
                    <a:ext uri="{FF2B5EF4-FFF2-40B4-BE49-F238E27FC236}">
                      <a16:creationId xmlns:a16="http://schemas.microsoft.com/office/drawing/2014/main" id="{BC9258C5-6260-F42A-6A03-400F74EE13DD}"/>
                    </a:ext>
                  </a:extLst>
                </p:cNvPr>
                <p:cNvPicPr/>
                <p:nvPr/>
              </p:nvPicPr>
              <p:blipFill>
                <a:blip r:embed="rId550"/>
                <a:stretch>
                  <a:fillRect/>
                </a:stretch>
              </p:blipFill>
              <p:spPr>
                <a:xfrm>
                  <a:off x="2223600" y="8673060"/>
                  <a:ext cx="85356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432" name="Ink 431">
                  <a:extLst>
                    <a:ext uri="{FF2B5EF4-FFF2-40B4-BE49-F238E27FC236}">
                      <a16:creationId xmlns:a16="http://schemas.microsoft.com/office/drawing/2014/main" id="{31FD6CAF-76A0-7E02-E638-E1AFCC408E52}"/>
                    </a:ext>
                  </a:extLst>
                </p14:cNvPr>
                <p14:cNvContentPartPr/>
                <p14:nvPr/>
              </p14:nvContentPartPr>
              <p14:xfrm>
                <a:off x="2133240" y="8963940"/>
                <a:ext cx="380160" cy="357120"/>
              </p14:xfrm>
            </p:contentPart>
          </mc:Choice>
          <mc:Fallback xmlns="">
            <p:pic>
              <p:nvPicPr>
                <p:cNvPr id="432" name="Ink 431">
                  <a:extLst>
                    <a:ext uri="{FF2B5EF4-FFF2-40B4-BE49-F238E27FC236}">
                      <a16:creationId xmlns:a16="http://schemas.microsoft.com/office/drawing/2014/main" id="{31FD6CAF-76A0-7E02-E638-E1AFCC408E52}"/>
                    </a:ext>
                  </a:extLst>
                </p:cNvPr>
                <p:cNvPicPr/>
                <p:nvPr/>
              </p:nvPicPr>
              <p:blipFill>
                <a:blip r:embed="rId552"/>
                <a:stretch>
                  <a:fillRect/>
                </a:stretch>
              </p:blipFill>
              <p:spPr>
                <a:xfrm>
                  <a:off x="2070600" y="8586300"/>
                  <a:ext cx="505800" cy="11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433" name="Ink 432">
                  <a:extLst>
                    <a:ext uri="{FF2B5EF4-FFF2-40B4-BE49-F238E27FC236}">
                      <a16:creationId xmlns:a16="http://schemas.microsoft.com/office/drawing/2014/main" id="{38A61F00-A5D6-6835-3DE4-E0CABD21AD10}"/>
                    </a:ext>
                  </a:extLst>
                </p14:cNvPr>
                <p14:cNvContentPartPr/>
                <p14:nvPr/>
              </p14:nvContentPartPr>
              <p14:xfrm>
                <a:off x="1642200" y="9356700"/>
                <a:ext cx="343080" cy="74160"/>
              </p14:xfrm>
            </p:contentPart>
          </mc:Choice>
          <mc:Fallback xmlns="">
            <p:pic>
              <p:nvPicPr>
                <p:cNvPr id="433" name="Ink 432">
                  <a:extLst>
                    <a:ext uri="{FF2B5EF4-FFF2-40B4-BE49-F238E27FC236}">
                      <a16:creationId xmlns:a16="http://schemas.microsoft.com/office/drawing/2014/main" id="{38A61F00-A5D6-6835-3DE4-E0CABD21AD10}"/>
                    </a:ext>
                  </a:extLst>
                </p:cNvPr>
                <p:cNvPicPr/>
                <p:nvPr/>
              </p:nvPicPr>
              <p:blipFill>
                <a:blip r:embed="rId554"/>
                <a:stretch>
                  <a:fillRect/>
                </a:stretch>
              </p:blipFill>
              <p:spPr>
                <a:xfrm>
                  <a:off x="1579560" y="8979060"/>
                  <a:ext cx="46872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435" name="Ink 434">
                  <a:extLst>
                    <a:ext uri="{FF2B5EF4-FFF2-40B4-BE49-F238E27FC236}">
                      <a16:creationId xmlns:a16="http://schemas.microsoft.com/office/drawing/2014/main" id="{D3FBB4E1-79AB-1799-7EFA-FB4B796EEFAB}"/>
                    </a:ext>
                  </a:extLst>
                </p14:cNvPr>
                <p14:cNvContentPartPr/>
                <p14:nvPr/>
              </p14:nvContentPartPr>
              <p14:xfrm>
                <a:off x="962160" y="9249780"/>
                <a:ext cx="639000" cy="138600"/>
              </p14:xfrm>
            </p:contentPart>
          </mc:Choice>
          <mc:Fallback xmlns="">
            <p:pic>
              <p:nvPicPr>
                <p:cNvPr id="435" name="Ink 434">
                  <a:extLst>
                    <a:ext uri="{FF2B5EF4-FFF2-40B4-BE49-F238E27FC236}">
                      <a16:creationId xmlns:a16="http://schemas.microsoft.com/office/drawing/2014/main" id="{D3FBB4E1-79AB-1799-7EFA-FB4B796EEFAB}"/>
                    </a:ext>
                  </a:extLst>
                </p:cNvPr>
                <p:cNvPicPr/>
                <p:nvPr/>
              </p:nvPicPr>
              <p:blipFill>
                <a:blip r:embed="rId556"/>
                <a:stretch>
                  <a:fillRect/>
                </a:stretch>
              </p:blipFill>
              <p:spPr>
                <a:xfrm>
                  <a:off x="899520" y="8872140"/>
                  <a:ext cx="76464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437" name="Ink 436">
                  <a:extLst>
                    <a:ext uri="{FF2B5EF4-FFF2-40B4-BE49-F238E27FC236}">
                      <a16:creationId xmlns:a16="http://schemas.microsoft.com/office/drawing/2014/main" id="{D9C225DA-73A0-795D-B081-382F98E0A0DC}"/>
                    </a:ext>
                  </a:extLst>
                </p14:cNvPr>
                <p14:cNvContentPartPr/>
                <p14:nvPr/>
              </p14:nvContentPartPr>
              <p14:xfrm>
                <a:off x="1751640" y="8998140"/>
                <a:ext cx="259560" cy="137520"/>
              </p14:xfrm>
            </p:contentPart>
          </mc:Choice>
          <mc:Fallback xmlns="">
            <p:pic>
              <p:nvPicPr>
                <p:cNvPr id="437" name="Ink 436">
                  <a:extLst>
                    <a:ext uri="{FF2B5EF4-FFF2-40B4-BE49-F238E27FC236}">
                      <a16:creationId xmlns:a16="http://schemas.microsoft.com/office/drawing/2014/main" id="{D9C225DA-73A0-795D-B081-382F98E0A0DC}"/>
                    </a:ext>
                  </a:extLst>
                </p:cNvPr>
                <p:cNvPicPr/>
                <p:nvPr/>
              </p:nvPicPr>
              <p:blipFill>
                <a:blip r:embed="rId558"/>
                <a:stretch>
                  <a:fillRect/>
                </a:stretch>
              </p:blipFill>
              <p:spPr>
                <a:xfrm>
                  <a:off x="1688640" y="8620500"/>
                  <a:ext cx="385200" cy="89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438" name="Ink 437">
                  <a:extLst>
                    <a:ext uri="{FF2B5EF4-FFF2-40B4-BE49-F238E27FC236}">
                      <a16:creationId xmlns:a16="http://schemas.microsoft.com/office/drawing/2014/main" id="{A0CC676B-1192-8A15-455B-BF75C624A60F}"/>
                    </a:ext>
                  </a:extLst>
                </p14:cNvPr>
                <p14:cNvContentPartPr/>
                <p14:nvPr/>
              </p14:nvContentPartPr>
              <p14:xfrm>
                <a:off x="440160" y="9200820"/>
                <a:ext cx="383760" cy="287280"/>
              </p14:xfrm>
            </p:contentPart>
          </mc:Choice>
          <mc:Fallback xmlns="">
            <p:pic>
              <p:nvPicPr>
                <p:cNvPr id="438" name="Ink 437">
                  <a:extLst>
                    <a:ext uri="{FF2B5EF4-FFF2-40B4-BE49-F238E27FC236}">
                      <a16:creationId xmlns:a16="http://schemas.microsoft.com/office/drawing/2014/main" id="{A0CC676B-1192-8A15-455B-BF75C624A60F}"/>
                    </a:ext>
                  </a:extLst>
                </p:cNvPr>
                <p:cNvPicPr/>
                <p:nvPr/>
              </p:nvPicPr>
              <p:blipFill>
                <a:blip r:embed="rId560"/>
                <a:stretch>
                  <a:fillRect/>
                </a:stretch>
              </p:blipFill>
              <p:spPr>
                <a:xfrm>
                  <a:off x="377160" y="8822820"/>
                  <a:ext cx="50940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439" name="Ink 438">
                  <a:extLst>
                    <a:ext uri="{FF2B5EF4-FFF2-40B4-BE49-F238E27FC236}">
                      <a16:creationId xmlns:a16="http://schemas.microsoft.com/office/drawing/2014/main" id="{41143DCE-490B-ACE7-FD7F-D0652A6473E1}"/>
                    </a:ext>
                  </a:extLst>
                </p14:cNvPr>
                <p14:cNvContentPartPr/>
                <p14:nvPr/>
              </p14:nvContentPartPr>
              <p14:xfrm>
                <a:off x="344760" y="9219180"/>
                <a:ext cx="262800" cy="288720"/>
              </p14:xfrm>
            </p:contentPart>
          </mc:Choice>
          <mc:Fallback xmlns="">
            <p:pic>
              <p:nvPicPr>
                <p:cNvPr id="439" name="Ink 438">
                  <a:extLst>
                    <a:ext uri="{FF2B5EF4-FFF2-40B4-BE49-F238E27FC236}">
                      <a16:creationId xmlns:a16="http://schemas.microsoft.com/office/drawing/2014/main" id="{41143DCE-490B-ACE7-FD7F-D0652A6473E1}"/>
                    </a:ext>
                  </a:extLst>
                </p:cNvPr>
                <p:cNvPicPr/>
                <p:nvPr/>
              </p:nvPicPr>
              <p:blipFill>
                <a:blip r:embed="rId562"/>
                <a:stretch>
                  <a:fillRect/>
                </a:stretch>
              </p:blipFill>
              <p:spPr>
                <a:xfrm>
                  <a:off x="282120" y="8841540"/>
                  <a:ext cx="38844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440" name="Ink 439">
                  <a:extLst>
                    <a:ext uri="{FF2B5EF4-FFF2-40B4-BE49-F238E27FC236}">
                      <a16:creationId xmlns:a16="http://schemas.microsoft.com/office/drawing/2014/main" id="{5AB675B6-97B7-867A-F008-CBB2EECFA269}"/>
                    </a:ext>
                  </a:extLst>
                </p14:cNvPr>
                <p14:cNvContentPartPr/>
                <p14:nvPr/>
              </p14:nvContentPartPr>
              <p14:xfrm>
                <a:off x="102840" y="9028020"/>
                <a:ext cx="556560" cy="129960"/>
              </p14:xfrm>
            </p:contentPart>
          </mc:Choice>
          <mc:Fallback xmlns="">
            <p:pic>
              <p:nvPicPr>
                <p:cNvPr id="440" name="Ink 439">
                  <a:extLst>
                    <a:ext uri="{FF2B5EF4-FFF2-40B4-BE49-F238E27FC236}">
                      <a16:creationId xmlns:a16="http://schemas.microsoft.com/office/drawing/2014/main" id="{5AB675B6-97B7-867A-F008-CBB2EECFA269}"/>
                    </a:ext>
                  </a:extLst>
                </p:cNvPr>
                <p:cNvPicPr/>
                <p:nvPr/>
              </p:nvPicPr>
              <p:blipFill>
                <a:blip r:embed="rId564"/>
                <a:stretch>
                  <a:fillRect/>
                </a:stretch>
              </p:blipFill>
              <p:spPr>
                <a:xfrm>
                  <a:off x="39840" y="8650380"/>
                  <a:ext cx="682200" cy="88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441" name="Ink 440">
                  <a:extLst>
                    <a:ext uri="{FF2B5EF4-FFF2-40B4-BE49-F238E27FC236}">
                      <a16:creationId xmlns:a16="http://schemas.microsoft.com/office/drawing/2014/main" id="{EFCEFCC3-4D6B-A007-60C6-C44DE1573EBD}"/>
                    </a:ext>
                  </a:extLst>
                </p14:cNvPr>
                <p14:cNvContentPartPr/>
                <p14:nvPr/>
              </p14:nvContentPartPr>
              <p14:xfrm>
                <a:off x="788640" y="8914260"/>
                <a:ext cx="483840" cy="113760"/>
              </p14:xfrm>
            </p:contentPart>
          </mc:Choice>
          <mc:Fallback xmlns="">
            <p:pic>
              <p:nvPicPr>
                <p:cNvPr id="441" name="Ink 440">
                  <a:extLst>
                    <a:ext uri="{FF2B5EF4-FFF2-40B4-BE49-F238E27FC236}">
                      <a16:creationId xmlns:a16="http://schemas.microsoft.com/office/drawing/2014/main" id="{EFCEFCC3-4D6B-A007-60C6-C44DE1573EBD}"/>
                    </a:ext>
                  </a:extLst>
                </p:cNvPr>
                <p:cNvPicPr/>
                <p:nvPr/>
              </p:nvPicPr>
              <p:blipFill>
                <a:blip r:embed="rId566"/>
                <a:stretch>
                  <a:fillRect/>
                </a:stretch>
              </p:blipFill>
              <p:spPr>
                <a:xfrm>
                  <a:off x="726000" y="8536620"/>
                  <a:ext cx="609480" cy="86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442" name="Ink 441">
                  <a:extLst>
                    <a:ext uri="{FF2B5EF4-FFF2-40B4-BE49-F238E27FC236}">
                      <a16:creationId xmlns:a16="http://schemas.microsoft.com/office/drawing/2014/main" id="{84B1E4C1-EBA1-19A0-2089-CB1BFD9FE4A2}"/>
                    </a:ext>
                  </a:extLst>
                </p14:cNvPr>
                <p14:cNvContentPartPr/>
                <p14:nvPr/>
              </p14:nvContentPartPr>
              <p14:xfrm>
                <a:off x="1238640" y="8688900"/>
                <a:ext cx="395280" cy="132840"/>
              </p14:xfrm>
            </p:contentPart>
          </mc:Choice>
          <mc:Fallback xmlns="">
            <p:pic>
              <p:nvPicPr>
                <p:cNvPr id="442" name="Ink 441">
                  <a:extLst>
                    <a:ext uri="{FF2B5EF4-FFF2-40B4-BE49-F238E27FC236}">
                      <a16:creationId xmlns:a16="http://schemas.microsoft.com/office/drawing/2014/main" id="{84B1E4C1-EBA1-19A0-2089-CB1BFD9FE4A2}"/>
                    </a:ext>
                  </a:extLst>
                </p:cNvPr>
                <p:cNvPicPr/>
                <p:nvPr/>
              </p:nvPicPr>
              <p:blipFill>
                <a:blip r:embed="rId568"/>
                <a:stretch>
                  <a:fillRect/>
                </a:stretch>
              </p:blipFill>
              <p:spPr>
                <a:xfrm>
                  <a:off x="1175640" y="8310900"/>
                  <a:ext cx="520920" cy="88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443" name="Ink 442">
                  <a:extLst>
                    <a:ext uri="{FF2B5EF4-FFF2-40B4-BE49-F238E27FC236}">
                      <a16:creationId xmlns:a16="http://schemas.microsoft.com/office/drawing/2014/main" id="{AFC91363-2ADF-2463-5F4B-FABAD39FF846}"/>
                    </a:ext>
                  </a:extLst>
                </p14:cNvPr>
                <p14:cNvContentPartPr/>
                <p14:nvPr/>
              </p14:nvContentPartPr>
              <p14:xfrm>
                <a:off x="1682520" y="8764500"/>
                <a:ext cx="295920" cy="193680"/>
              </p14:xfrm>
            </p:contentPart>
          </mc:Choice>
          <mc:Fallback xmlns="">
            <p:pic>
              <p:nvPicPr>
                <p:cNvPr id="443" name="Ink 442">
                  <a:extLst>
                    <a:ext uri="{FF2B5EF4-FFF2-40B4-BE49-F238E27FC236}">
                      <a16:creationId xmlns:a16="http://schemas.microsoft.com/office/drawing/2014/main" id="{AFC91363-2ADF-2463-5F4B-FABAD39FF846}"/>
                    </a:ext>
                  </a:extLst>
                </p:cNvPr>
                <p:cNvPicPr/>
                <p:nvPr/>
              </p:nvPicPr>
              <p:blipFill>
                <a:blip r:embed="rId570"/>
                <a:stretch>
                  <a:fillRect/>
                </a:stretch>
              </p:blipFill>
              <p:spPr>
                <a:xfrm>
                  <a:off x="1619880" y="8386860"/>
                  <a:ext cx="421560" cy="9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444" name="Ink 443">
                  <a:extLst>
                    <a:ext uri="{FF2B5EF4-FFF2-40B4-BE49-F238E27FC236}">
                      <a16:creationId xmlns:a16="http://schemas.microsoft.com/office/drawing/2014/main" id="{68E56B7A-27E5-0422-F9F2-AABAA68A84EB}"/>
                    </a:ext>
                  </a:extLst>
                </p14:cNvPr>
                <p14:cNvContentPartPr/>
                <p14:nvPr/>
              </p14:nvContentPartPr>
              <p14:xfrm>
                <a:off x="2138640" y="8607540"/>
                <a:ext cx="499320" cy="95040"/>
              </p14:xfrm>
            </p:contentPart>
          </mc:Choice>
          <mc:Fallback xmlns="">
            <p:pic>
              <p:nvPicPr>
                <p:cNvPr id="444" name="Ink 443">
                  <a:extLst>
                    <a:ext uri="{FF2B5EF4-FFF2-40B4-BE49-F238E27FC236}">
                      <a16:creationId xmlns:a16="http://schemas.microsoft.com/office/drawing/2014/main" id="{68E56B7A-27E5-0422-F9F2-AABAA68A84EB}"/>
                    </a:ext>
                  </a:extLst>
                </p:cNvPr>
                <p:cNvPicPr/>
                <p:nvPr/>
              </p:nvPicPr>
              <p:blipFill>
                <a:blip r:embed="rId572"/>
                <a:stretch>
                  <a:fillRect/>
                </a:stretch>
              </p:blipFill>
              <p:spPr>
                <a:xfrm>
                  <a:off x="2076000" y="8229900"/>
                  <a:ext cx="624960" cy="85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445" name="Ink 444">
                  <a:extLst>
                    <a:ext uri="{FF2B5EF4-FFF2-40B4-BE49-F238E27FC236}">
                      <a16:creationId xmlns:a16="http://schemas.microsoft.com/office/drawing/2014/main" id="{95D228AA-F0D4-61C2-897C-ED144EC2D7BF}"/>
                    </a:ext>
                  </a:extLst>
                </p14:cNvPr>
                <p14:cNvContentPartPr/>
                <p14:nvPr/>
              </p14:nvContentPartPr>
              <p14:xfrm>
                <a:off x="2478480" y="8550300"/>
                <a:ext cx="221400" cy="101160"/>
              </p14:xfrm>
            </p:contentPart>
          </mc:Choice>
          <mc:Fallback xmlns="">
            <p:pic>
              <p:nvPicPr>
                <p:cNvPr id="445" name="Ink 444">
                  <a:extLst>
                    <a:ext uri="{FF2B5EF4-FFF2-40B4-BE49-F238E27FC236}">
                      <a16:creationId xmlns:a16="http://schemas.microsoft.com/office/drawing/2014/main" id="{95D228AA-F0D4-61C2-897C-ED144EC2D7BF}"/>
                    </a:ext>
                  </a:extLst>
                </p:cNvPr>
                <p:cNvPicPr/>
                <p:nvPr/>
              </p:nvPicPr>
              <p:blipFill>
                <a:blip r:embed="rId574"/>
                <a:stretch>
                  <a:fillRect/>
                </a:stretch>
              </p:blipFill>
              <p:spPr>
                <a:xfrm>
                  <a:off x="2415480" y="8172300"/>
                  <a:ext cx="347040" cy="85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446" name="Ink 445">
                  <a:extLst>
                    <a:ext uri="{FF2B5EF4-FFF2-40B4-BE49-F238E27FC236}">
                      <a16:creationId xmlns:a16="http://schemas.microsoft.com/office/drawing/2014/main" id="{08A6A99F-D49A-01A0-4D7A-9AD1BE532569}"/>
                    </a:ext>
                  </a:extLst>
                </p14:cNvPr>
                <p14:cNvContentPartPr/>
                <p14:nvPr/>
              </p14:nvContentPartPr>
              <p14:xfrm>
                <a:off x="3024240" y="8605740"/>
                <a:ext cx="124560" cy="91080"/>
              </p14:xfrm>
            </p:contentPart>
          </mc:Choice>
          <mc:Fallback xmlns="">
            <p:pic>
              <p:nvPicPr>
                <p:cNvPr id="446" name="Ink 445">
                  <a:extLst>
                    <a:ext uri="{FF2B5EF4-FFF2-40B4-BE49-F238E27FC236}">
                      <a16:creationId xmlns:a16="http://schemas.microsoft.com/office/drawing/2014/main" id="{08A6A99F-D49A-01A0-4D7A-9AD1BE532569}"/>
                    </a:ext>
                  </a:extLst>
                </p:cNvPr>
                <p:cNvPicPr/>
                <p:nvPr/>
              </p:nvPicPr>
              <p:blipFill>
                <a:blip r:embed="rId576"/>
                <a:stretch>
                  <a:fillRect/>
                </a:stretch>
              </p:blipFill>
              <p:spPr>
                <a:xfrm>
                  <a:off x="2961240" y="8228100"/>
                  <a:ext cx="250200" cy="84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447" name="Ink 446">
                  <a:extLst>
                    <a:ext uri="{FF2B5EF4-FFF2-40B4-BE49-F238E27FC236}">
                      <a16:creationId xmlns:a16="http://schemas.microsoft.com/office/drawing/2014/main" id="{07466354-EC3C-5659-AD82-891F54B3F36D}"/>
                    </a:ext>
                  </a:extLst>
                </p14:cNvPr>
                <p14:cNvContentPartPr/>
                <p14:nvPr/>
              </p14:nvContentPartPr>
              <p14:xfrm>
                <a:off x="3646680" y="7746420"/>
                <a:ext cx="247320" cy="259200"/>
              </p14:xfrm>
            </p:contentPart>
          </mc:Choice>
          <mc:Fallback xmlns="">
            <p:pic>
              <p:nvPicPr>
                <p:cNvPr id="447" name="Ink 446">
                  <a:extLst>
                    <a:ext uri="{FF2B5EF4-FFF2-40B4-BE49-F238E27FC236}">
                      <a16:creationId xmlns:a16="http://schemas.microsoft.com/office/drawing/2014/main" id="{07466354-EC3C-5659-AD82-891F54B3F36D}"/>
                    </a:ext>
                  </a:extLst>
                </p:cNvPr>
                <p:cNvPicPr/>
                <p:nvPr/>
              </p:nvPicPr>
              <p:blipFill>
                <a:blip r:embed="rId578"/>
                <a:stretch>
                  <a:fillRect/>
                </a:stretch>
              </p:blipFill>
              <p:spPr>
                <a:xfrm>
                  <a:off x="3584040" y="7368780"/>
                  <a:ext cx="372960" cy="101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448" name="Ink 447">
                  <a:extLst>
                    <a:ext uri="{FF2B5EF4-FFF2-40B4-BE49-F238E27FC236}">
                      <a16:creationId xmlns:a16="http://schemas.microsoft.com/office/drawing/2014/main" id="{9C95E542-442E-4E7D-71F0-710BCBE7A8A8}"/>
                    </a:ext>
                  </a:extLst>
                </p14:cNvPr>
                <p14:cNvContentPartPr/>
                <p14:nvPr/>
              </p14:nvContentPartPr>
              <p14:xfrm>
                <a:off x="3631560" y="7976820"/>
                <a:ext cx="207000" cy="281160"/>
              </p14:xfrm>
            </p:contentPart>
          </mc:Choice>
          <mc:Fallback xmlns="">
            <p:pic>
              <p:nvPicPr>
                <p:cNvPr id="448" name="Ink 447">
                  <a:extLst>
                    <a:ext uri="{FF2B5EF4-FFF2-40B4-BE49-F238E27FC236}">
                      <a16:creationId xmlns:a16="http://schemas.microsoft.com/office/drawing/2014/main" id="{9C95E542-442E-4E7D-71F0-710BCBE7A8A8}"/>
                    </a:ext>
                  </a:extLst>
                </p:cNvPr>
                <p:cNvPicPr/>
                <p:nvPr/>
              </p:nvPicPr>
              <p:blipFill>
                <a:blip r:embed="rId580"/>
                <a:stretch>
                  <a:fillRect/>
                </a:stretch>
              </p:blipFill>
              <p:spPr>
                <a:xfrm>
                  <a:off x="3568560" y="7599180"/>
                  <a:ext cx="33264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449" name="Ink 448">
                  <a:extLst>
                    <a:ext uri="{FF2B5EF4-FFF2-40B4-BE49-F238E27FC236}">
                      <a16:creationId xmlns:a16="http://schemas.microsoft.com/office/drawing/2014/main" id="{EA8D9264-FDEB-660B-AA61-DBA854AE7611}"/>
                    </a:ext>
                  </a:extLst>
                </p14:cNvPr>
                <p14:cNvContentPartPr/>
                <p14:nvPr/>
              </p14:nvContentPartPr>
              <p14:xfrm>
                <a:off x="3427440" y="8182020"/>
                <a:ext cx="243000" cy="82440"/>
              </p14:xfrm>
            </p:contentPart>
          </mc:Choice>
          <mc:Fallback xmlns="">
            <p:pic>
              <p:nvPicPr>
                <p:cNvPr id="449" name="Ink 448">
                  <a:extLst>
                    <a:ext uri="{FF2B5EF4-FFF2-40B4-BE49-F238E27FC236}">
                      <a16:creationId xmlns:a16="http://schemas.microsoft.com/office/drawing/2014/main" id="{EA8D9264-FDEB-660B-AA61-DBA854AE7611}"/>
                    </a:ext>
                  </a:extLst>
                </p:cNvPr>
                <p:cNvPicPr/>
                <p:nvPr/>
              </p:nvPicPr>
              <p:blipFill>
                <a:blip r:embed="rId582"/>
                <a:stretch>
                  <a:fillRect/>
                </a:stretch>
              </p:blipFill>
              <p:spPr>
                <a:xfrm>
                  <a:off x="3364440" y="7804380"/>
                  <a:ext cx="36864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450" name="Ink 449">
                  <a:extLst>
                    <a:ext uri="{FF2B5EF4-FFF2-40B4-BE49-F238E27FC236}">
                      <a16:creationId xmlns:a16="http://schemas.microsoft.com/office/drawing/2014/main" id="{0D114519-E91F-8499-5DC9-AC1F29777FF2}"/>
                    </a:ext>
                  </a:extLst>
                </p14:cNvPr>
                <p14:cNvContentPartPr/>
                <p14:nvPr/>
              </p14:nvContentPartPr>
              <p14:xfrm>
                <a:off x="3985800" y="7876740"/>
                <a:ext cx="290880" cy="432720"/>
              </p14:xfrm>
            </p:contentPart>
          </mc:Choice>
          <mc:Fallback xmlns="">
            <p:pic>
              <p:nvPicPr>
                <p:cNvPr id="450" name="Ink 449">
                  <a:extLst>
                    <a:ext uri="{FF2B5EF4-FFF2-40B4-BE49-F238E27FC236}">
                      <a16:creationId xmlns:a16="http://schemas.microsoft.com/office/drawing/2014/main" id="{0D114519-E91F-8499-5DC9-AC1F29777FF2}"/>
                    </a:ext>
                  </a:extLst>
                </p:cNvPr>
                <p:cNvPicPr/>
                <p:nvPr/>
              </p:nvPicPr>
              <p:blipFill>
                <a:blip r:embed="rId584"/>
                <a:stretch>
                  <a:fillRect/>
                </a:stretch>
              </p:blipFill>
              <p:spPr>
                <a:xfrm>
                  <a:off x="3922800" y="7498740"/>
                  <a:ext cx="416520" cy="118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451" name="Ink 450">
                  <a:extLst>
                    <a:ext uri="{FF2B5EF4-FFF2-40B4-BE49-F238E27FC236}">
                      <a16:creationId xmlns:a16="http://schemas.microsoft.com/office/drawing/2014/main" id="{3FB425A8-EAC5-0620-37BD-410CD44579F3}"/>
                    </a:ext>
                  </a:extLst>
                </p14:cNvPr>
                <p14:cNvContentPartPr/>
                <p14:nvPr/>
              </p14:nvContentPartPr>
              <p14:xfrm>
                <a:off x="3799320" y="8487300"/>
                <a:ext cx="352440" cy="532080"/>
              </p14:xfrm>
            </p:contentPart>
          </mc:Choice>
          <mc:Fallback xmlns="">
            <p:pic>
              <p:nvPicPr>
                <p:cNvPr id="451" name="Ink 450">
                  <a:extLst>
                    <a:ext uri="{FF2B5EF4-FFF2-40B4-BE49-F238E27FC236}">
                      <a16:creationId xmlns:a16="http://schemas.microsoft.com/office/drawing/2014/main" id="{3FB425A8-EAC5-0620-37BD-410CD44579F3}"/>
                    </a:ext>
                  </a:extLst>
                </p:cNvPr>
                <p:cNvPicPr/>
                <p:nvPr/>
              </p:nvPicPr>
              <p:blipFill>
                <a:blip r:embed="rId586"/>
                <a:stretch>
                  <a:fillRect/>
                </a:stretch>
              </p:blipFill>
              <p:spPr>
                <a:xfrm>
                  <a:off x="3736320" y="8109660"/>
                  <a:ext cx="478080" cy="128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452" name="Ink 451">
                  <a:extLst>
                    <a:ext uri="{FF2B5EF4-FFF2-40B4-BE49-F238E27FC236}">
                      <a16:creationId xmlns:a16="http://schemas.microsoft.com/office/drawing/2014/main" id="{76DED021-6E11-FFC0-6BF1-8DC3824B2C63}"/>
                    </a:ext>
                  </a:extLst>
                </p14:cNvPr>
                <p14:cNvContentPartPr/>
                <p14:nvPr/>
              </p14:nvContentPartPr>
              <p14:xfrm>
                <a:off x="1869720" y="9398100"/>
                <a:ext cx="848880" cy="249120"/>
              </p14:xfrm>
            </p:contentPart>
          </mc:Choice>
          <mc:Fallback xmlns="">
            <p:pic>
              <p:nvPicPr>
                <p:cNvPr id="452" name="Ink 451">
                  <a:extLst>
                    <a:ext uri="{FF2B5EF4-FFF2-40B4-BE49-F238E27FC236}">
                      <a16:creationId xmlns:a16="http://schemas.microsoft.com/office/drawing/2014/main" id="{76DED021-6E11-FFC0-6BF1-8DC3824B2C63}"/>
                    </a:ext>
                  </a:extLst>
                </p:cNvPr>
                <p:cNvPicPr/>
                <p:nvPr/>
              </p:nvPicPr>
              <p:blipFill>
                <a:blip r:embed="rId588"/>
                <a:stretch>
                  <a:fillRect/>
                </a:stretch>
              </p:blipFill>
              <p:spPr>
                <a:xfrm>
                  <a:off x="1807080" y="9020100"/>
                  <a:ext cx="97452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453" name="Ink 452">
                  <a:extLst>
                    <a:ext uri="{FF2B5EF4-FFF2-40B4-BE49-F238E27FC236}">
                      <a16:creationId xmlns:a16="http://schemas.microsoft.com/office/drawing/2014/main" id="{4834030A-05F5-0BF0-4AFC-1F23FD755998}"/>
                    </a:ext>
                  </a:extLst>
                </p14:cNvPr>
                <p14:cNvContentPartPr/>
                <p14:nvPr/>
              </p14:nvContentPartPr>
              <p14:xfrm>
                <a:off x="3007680" y="9190740"/>
                <a:ext cx="504000" cy="82800"/>
              </p14:xfrm>
            </p:contentPart>
          </mc:Choice>
          <mc:Fallback xmlns="">
            <p:pic>
              <p:nvPicPr>
                <p:cNvPr id="453" name="Ink 452">
                  <a:extLst>
                    <a:ext uri="{FF2B5EF4-FFF2-40B4-BE49-F238E27FC236}">
                      <a16:creationId xmlns:a16="http://schemas.microsoft.com/office/drawing/2014/main" id="{4834030A-05F5-0BF0-4AFC-1F23FD755998}"/>
                    </a:ext>
                  </a:extLst>
                </p:cNvPr>
                <p:cNvPicPr/>
                <p:nvPr/>
              </p:nvPicPr>
              <p:blipFill>
                <a:blip r:embed="rId590"/>
                <a:stretch>
                  <a:fillRect/>
                </a:stretch>
              </p:blipFill>
              <p:spPr>
                <a:xfrm>
                  <a:off x="2945040" y="8812740"/>
                  <a:ext cx="62964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455" name="Ink 454">
                  <a:extLst>
                    <a:ext uri="{FF2B5EF4-FFF2-40B4-BE49-F238E27FC236}">
                      <a16:creationId xmlns:a16="http://schemas.microsoft.com/office/drawing/2014/main" id="{92FE836F-2DE5-0AC1-8C8F-3B6B07093619}"/>
                    </a:ext>
                  </a:extLst>
                </p14:cNvPr>
                <p14:cNvContentPartPr/>
                <p14:nvPr/>
              </p14:nvContentPartPr>
              <p14:xfrm>
                <a:off x="4084080" y="6450420"/>
                <a:ext cx="98640" cy="540360"/>
              </p14:xfrm>
            </p:contentPart>
          </mc:Choice>
          <mc:Fallback xmlns="">
            <p:pic>
              <p:nvPicPr>
                <p:cNvPr id="455" name="Ink 454">
                  <a:extLst>
                    <a:ext uri="{FF2B5EF4-FFF2-40B4-BE49-F238E27FC236}">
                      <a16:creationId xmlns:a16="http://schemas.microsoft.com/office/drawing/2014/main" id="{92FE836F-2DE5-0AC1-8C8F-3B6B07093619}"/>
                    </a:ext>
                  </a:extLst>
                </p:cNvPr>
                <p:cNvPicPr/>
                <p:nvPr/>
              </p:nvPicPr>
              <p:blipFill>
                <a:blip r:embed="rId592"/>
                <a:stretch>
                  <a:fillRect/>
                </a:stretch>
              </p:blipFill>
              <p:spPr>
                <a:xfrm>
                  <a:off x="4021080" y="6072420"/>
                  <a:ext cx="22428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456" name="Ink 455">
                  <a:extLst>
                    <a:ext uri="{FF2B5EF4-FFF2-40B4-BE49-F238E27FC236}">
                      <a16:creationId xmlns:a16="http://schemas.microsoft.com/office/drawing/2014/main" id="{AEED20E1-13E8-40C2-6C39-F45ACEFE80C2}"/>
                    </a:ext>
                  </a:extLst>
                </p14:cNvPr>
                <p14:cNvContentPartPr/>
                <p14:nvPr/>
              </p14:nvContentPartPr>
              <p14:xfrm>
                <a:off x="4315200" y="7016340"/>
                <a:ext cx="54000" cy="465120"/>
              </p14:xfrm>
            </p:contentPart>
          </mc:Choice>
          <mc:Fallback xmlns="">
            <p:pic>
              <p:nvPicPr>
                <p:cNvPr id="456" name="Ink 455">
                  <a:extLst>
                    <a:ext uri="{FF2B5EF4-FFF2-40B4-BE49-F238E27FC236}">
                      <a16:creationId xmlns:a16="http://schemas.microsoft.com/office/drawing/2014/main" id="{AEED20E1-13E8-40C2-6C39-F45ACEFE80C2}"/>
                    </a:ext>
                  </a:extLst>
                </p:cNvPr>
                <p:cNvPicPr/>
                <p:nvPr/>
              </p:nvPicPr>
              <p:blipFill>
                <a:blip r:embed="rId594"/>
                <a:stretch>
                  <a:fillRect/>
                </a:stretch>
              </p:blipFill>
              <p:spPr>
                <a:xfrm>
                  <a:off x="4252200" y="6638700"/>
                  <a:ext cx="179640" cy="122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457" name="Ink 456">
                  <a:extLst>
                    <a:ext uri="{FF2B5EF4-FFF2-40B4-BE49-F238E27FC236}">
                      <a16:creationId xmlns:a16="http://schemas.microsoft.com/office/drawing/2014/main" id="{632FDC8C-93F9-F212-791C-5264B03C4078}"/>
                    </a:ext>
                  </a:extLst>
                </p14:cNvPr>
                <p14:cNvContentPartPr/>
                <p14:nvPr/>
              </p14:nvContentPartPr>
              <p14:xfrm>
                <a:off x="4270560" y="7369500"/>
                <a:ext cx="139680" cy="364320"/>
              </p14:xfrm>
            </p:contentPart>
          </mc:Choice>
          <mc:Fallback xmlns="">
            <p:pic>
              <p:nvPicPr>
                <p:cNvPr id="457" name="Ink 456">
                  <a:extLst>
                    <a:ext uri="{FF2B5EF4-FFF2-40B4-BE49-F238E27FC236}">
                      <a16:creationId xmlns:a16="http://schemas.microsoft.com/office/drawing/2014/main" id="{632FDC8C-93F9-F212-791C-5264B03C4078}"/>
                    </a:ext>
                  </a:extLst>
                </p:cNvPr>
                <p:cNvPicPr/>
                <p:nvPr/>
              </p:nvPicPr>
              <p:blipFill>
                <a:blip r:embed="rId596"/>
                <a:stretch>
                  <a:fillRect/>
                </a:stretch>
              </p:blipFill>
              <p:spPr>
                <a:xfrm>
                  <a:off x="4207560" y="6991500"/>
                  <a:ext cx="265320" cy="1119960"/>
                </a:xfrm>
                <a:prstGeom prst="rect">
                  <a:avLst/>
                </a:prstGeom>
              </p:spPr>
            </p:pic>
          </mc:Fallback>
        </mc:AlternateContent>
      </p:grpSp>
      <p:grpSp>
        <p:nvGrpSpPr>
          <p:cNvPr id="473" name="Group 472">
            <a:extLst>
              <a:ext uri="{FF2B5EF4-FFF2-40B4-BE49-F238E27FC236}">
                <a16:creationId xmlns:a16="http://schemas.microsoft.com/office/drawing/2014/main" id="{46658C44-B59D-B6BF-EA56-42313394E2D5}"/>
              </a:ext>
            </a:extLst>
          </p:cNvPr>
          <p:cNvGrpSpPr/>
          <p:nvPr/>
        </p:nvGrpSpPr>
        <p:grpSpPr>
          <a:xfrm>
            <a:off x="5953920" y="3692100"/>
            <a:ext cx="1776600" cy="1636920"/>
            <a:chOff x="5953920" y="3692100"/>
            <a:chExt cx="1776600" cy="1636920"/>
          </a:xfrm>
        </p:grpSpPr>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459" name="Ink 458">
                  <a:extLst>
                    <a:ext uri="{FF2B5EF4-FFF2-40B4-BE49-F238E27FC236}">
                      <a16:creationId xmlns:a16="http://schemas.microsoft.com/office/drawing/2014/main" id="{58C82DE8-85AF-6000-7272-12CCADCCE031}"/>
                    </a:ext>
                  </a:extLst>
                </p14:cNvPr>
                <p14:cNvContentPartPr/>
                <p14:nvPr/>
              </p14:nvContentPartPr>
              <p14:xfrm>
                <a:off x="5953920" y="3692100"/>
                <a:ext cx="449280" cy="122760"/>
              </p14:xfrm>
            </p:contentPart>
          </mc:Choice>
          <mc:Fallback xmlns="">
            <p:pic>
              <p:nvPicPr>
                <p:cNvPr id="459" name="Ink 458">
                  <a:extLst>
                    <a:ext uri="{FF2B5EF4-FFF2-40B4-BE49-F238E27FC236}">
                      <a16:creationId xmlns:a16="http://schemas.microsoft.com/office/drawing/2014/main" id="{58C82DE8-85AF-6000-7272-12CCADCCE031}"/>
                    </a:ext>
                  </a:extLst>
                </p:cNvPr>
                <p:cNvPicPr/>
                <p:nvPr/>
              </p:nvPicPr>
              <p:blipFill>
                <a:blip r:embed="rId598"/>
                <a:stretch>
                  <a:fillRect/>
                </a:stretch>
              </p:blipFill>
              <p:spPr>
                <a:xfrm>
                  <a:off x="5890920" y="3314100"/>
                  <a:ext cx="574920" cy="87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460" name="Ink 459">
                  <a:extLst>
                    <a:ext uri="{FF2B5EF4-FFF2-40B4-BE49-F238E27FC236}">
                      <a16:creationId xmlns:a16="http://schemas.microsoft.com/office/drawing/2014/main" id="{3C84C284-A20D-6DBC-6241-F3E46C662C9B}"/>
                    </a:ext>
                  </a:extLst>
                </p14:cNvPr>
                <p14:cNvContentPartPr/>
                <p14:nvPr/>
              </p14:nvContentPartPr>
              <p14:xfrm>
                <a:off x="6054720" y="3756900"/>
                <a:ext cx="678240" cy="213840"/>
              </p14:xfrm>
            </p:contentPart>
          </mc:Choice>
          <mc:Fallback xmlns="">
            <p:pic>
              <p:nvPicPr>
                <p:cNvPr id="460" name="Ink 459">
                  <a:extLst>
                    <a:ext uri="{FF2B5EF4-FFF2-40B4-BE49-F238E27FC236}">
                      <a16:creationId xmlns:a16="http://schemas.microsoft.com/office/drawing/2014/main" id="{3C84C284-A20D-6DBC-6241-F3E46C662C9B}"/>
                    </a:ext>
                  </a:extLst>
                </p:cNvPr>
                <p:cNvPicPr/>
                <p:nvPr/>
              </p:nvPicPr>
              <p:blipFill>
                <a:blip r:embed="rId600"/>
                <a:stretch>
                  <a:fillRect/>
                </a:stretch>
              </p:blipFill>
              <p:spPr>
                <a:xfrm>
                  <a:off x="5991720" y="3379260"/>
                  <a:ext cx="80388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461" name="Ink 460">
                  <a:extLst>
                    <a:ext uri="{FF2B5EF4-FFF2-40B4-BE49-F238E27FC236}">
                      <a16:creationId xmlns:a16="http://schemas.microsoft.com/office/drawing/2014/main" id="{12FC01DE-AEF0-1F46-5781-4A058FC2A389}"/>
                    </a:ext>
                  </a:extLst>
                </p14:cNvPr>
                <p14:cNvContentPartPr/>
                <p14:nvPr/>
              </p14:nvContentPartPr>
              <p14:xfrm>
                <a:off x="5995320" y="3793980"/>
                <a:ext cx="3240" cy="1440"/>
              </p14:xfrm>
            </p:contentPart>
          </mc:Choice>
          <mc:Fallback xmlns="">
            <p:pic>
              <p:nvPicPr>
                <p:cNvPr id="461" name="Ink 460">
                  <a:extLst>
                    <a:ext uri="{FF2B5EF4-FFF2-40B4-BE49-F238E27FC236}">
                      <a16:creationId xmlns:a16="http://schemas.microsoft.com/office/drawing/2014/main" id="{12FC01DE-AEF0-1F46-5781-4A058FC2A389}"/>
                    </a:ext>
                  </a:extLst>
                </p:cNvPr>
                <p:cNvPicPr/>
                <p:nvPr/>
              </p:nvPicPr>
              <p:blipFill>
                <a:blip r:embed="rId602"/>
                <a:stretch>
                  <a:fillRect/>
                </a:stretch>
              </p:blipFill>
              <p:spPr>
                <a:xfrm>
                  <a:off x="5932320" y="3415980"/>
                  <a:ext cx="12888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462" name="Ink 461">
                  <a:extLst>
                    <a:ext uri="{FF2B5EF4-FFF2-40B4-BE49-F238E27FC236}">
                      <a16:creationId xmlns:a16="http://schemas.microsoft.com/office/drawing/2014/main" id="{CBD571D9-480D-2680-F530-C45B683B22CA}"/>
                    </a:ext>
                  </a:extLst>
                </p14:cNvPr>
                <p14:cNvContentPartPr/>
                <p14:nvPr/>
              </p14:nvContentPartPr>
              <p14:xfrm>
                <a:off x="6100440" y="3797580"/>
                <a:ext cx="927360" cy="402480"/>
              </p14:xfrm>
            </p:contentPart>
          </mc:Choice>
          <mc:Fallback xmlns="">
            <p:pic>
              <p:nvPicPr>
                <p:cNvPr id="462" name="Ink 461">
                  <a:extLst>
                    <a:ext uri="{FF2B5EF4-FFF2-40B4-BE49-F238E27FC236}">
                      <a16:creationId xmlns:a16="http://schemas.microsoft.com/office/drawing/2014/main" id="{CBD571D9-480D-2680-F530-C45B683B22CA}"/>
                    </a:ext>
                  </a:extLst>
                </p:cNvPr>
                <p:cNvPicPr/>
                <p:nvPr/>
              </p:nvPicPr>
              <p:blipFill>
                <a:blip r:embed="rId604"/>
                <a:stretch>
                  <a:fillRect/>
                </a:stretch>
              </p:blipFill>
              <p:spPr>
                <a:xfrm>
                  <a:off x="6037800" y="3419580"/>
                  <a:ext cx="1053000" cy="115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463" name="Ink 462">
                  <a:extLst>
                    <a:ext uri="{FF2B5EF4-FFF2-40B4-BE49-F238E27FC236}">
                      <a16:creationId xmlns:a16="http://schemas.microsoft.com/office/drawing/2014/main" id="{BDA70FF3-E3CB-83A5-A536-AC596FC2601F}"/>
                    </a:ext>
                  </a:extLst>
                </p14:cNvPr>
                <p14:cNvContentPartPr/>
                <p14:nvPr/>
              </p14:nvContentPartPr>
              <p14:xfrm>
                <a:off x="6909360" y="4150020"/>
                <a:ext cx="541440" cy="671400"/>
              </p14:xfrm>
            </p:contentPart>
          </mc:Choice>
          <mc:Fallback xmlns="">
            <p:pic>
              <p:nvPicPr>
                <p:cNvPr id="463" name="Ink 462">
                  <a:extLst>
                    <a:ext uri="{FF2B5EF4-FFF2-40B4-BE49-F238E27FC236}">
                      <a16:creationId xmlns:a16="http://schemas.microsoft.com/office/drawing/2014/main" id="{BDA70FF3-E3CB-83A5-A536-AC596FC2601F}"/>
                    </a:ext>
                  </a:extLst>
                </p:cNvPr>
                <p:cNvPicPr/>
                <p:nvPr/>
              </p:nvPicPr>
              <p:blipFill>
                <a:blip r:embed="rId606"/>
                <a:stretch>
                  <a:fillRect/>
                </a:stretch>
              </p:blipFill>
              <p:spPr>
                <a:xfrm>
                  <a:off x="6846360" y="3772380"/>
                  <a:ext cx="667080" cy="142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464" name="Ink 463">
                  <a:extLst>
                    <a:ext uri="{FF2B5EF4-FFF2-40B4-BE49-F238E27FC236}">
                      <a16:creationId xmlns:a16="http://schemas.microsoft.com/office/drawing/2014/main" id="{99742E40-8295-CB91-7E3C-7C8ED1EBC494}"/>
                    </a:ext>
                  </a:extLst>
                </p14:cNvPr>
                <p14:cNvContentPartPr/>
                <p14:nvPr/>
              </p14:nvContentPartPr>
              <p14:xfrm>
                <a:off x="6947520" y="4412100"/>
                <a:ext cx="631440" cy="775800"/>
              </p14:xfrm>
            </p:contentPart>
          </mc:Choice>
          <mc:Fallback xmlns="">
            <p:pic>
              <p:nvPicPr>
                <p:cNvPr id="464" name="Ink 463">
                  <a:extLst>
                    <a:ext uri="{FF2B5EF4-FFF2-40B4-BE49-F238E27FC236}">
                      <a16:creationId xmlns:a16="http://schemas.microsoft.com/office/drawing/2014/main" id="{99742E40-8295-CB91-7E3C-7C8ED1EBC494}"/>
                    </a:ext>
                  </a:extLst>
                </p:cNvPr>
                <p:cNvPicPr/>
                <p:nvPr/>
              </p:nvPicPr>
              <p:blipFill>
                <a:blip r:embed="rId608"/>
                <a:stretch>
                  <a:fillRect/>
                </a:stretch>
              </p:blipFill>
              <p:spPr>
                <a:xfrm>
                  <a:off x="6884880" y="4034460"/>
                  <a:ext cx="757080" cy="153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465" name="Ink 464">
                  <a:extLst>
                    <a:ext uri="{FF2B5EF4-FFF2-40B4-BE49-F238E27FC236}">
                      <a16:creationId xmlns:a16="http://schemas.microsoft.com/office/drawing/2014/main" id="{34261142-D30F-74E2-5375-ACF77AD95C3D}"/>
                    </a:ext>
                  </a:extLst>
                </p14:cNvPr>
                <p14:cNvContentPartPr/>
                <p14:nvPr/>
              </p14:nvContentPartPr>
              <p14:xfrm>
                <a:off x="7221840" y="5004660"/>
                <a:ext cx="270720" cy="324360"/>
              </p14:xfrm>
            </p:contentPart>
          </mc:Choice>
          <mc:Fallback xmlns="">
            <p:pic>
              <p:nvPicPr>
                <p:cNvPr id="465" name="Ink 464">
                  <a:extLst>
                    <a:ext uri="{FF2B5EF4-FFF2-40B4-BE49-F238E27FC236}">
                      <a16:creationId xmlns:a16="http://schemas.microsoft.com/office/drawing/2014/main" id="{34261142-D30F-74E2-5375-ACF77AD95C3D}"/>
                    </a:ext>
                  </a:extLst>
                </p:cNvPr>
                <p:cNvPicPr/>
                <p:nvPr/>
              </p:nvPicPr>
              <p:blipFill>
                <a:blip r:embed="rId610"/>
                <a:stretch>
                  <a:fillRect/>
                </a:stretch>
              </p:blipFill>
              <p:spPr>
                <a:xfrm>
                  <a:off x="7158840" y="4627020"/>
                  <a:ext cx="396360" cy="108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467" name="Ink 466">
                  <a:extLst>
                    <a:ext uri="{FF2B5EF4-FFF2-40B4-BE49-F238E27FC236}">
                      <a16:creationId xmlns:a16="http://schemas.microsoft.com/office/drawing/2014/main" id="{7869D26E-9D9D-F23C-D0B2-D560902DD6D4}"/>
                    </a:ext>
                  </a:extLst>
                </p14:cNvPr>
                <p14:cNvContentPartPr/>
                <p14:nvPr/>
              </p14:nvContentPartPr>
              <p14:xfrm>
                <a:off x="7062000" y="3949500"/>
                <a:ext cx="532440" cy="332640"/>
              </p14:xfrm>
            </p:contentPart>
          </mc:Choice>
          <mc:Fallback xmlns="">
            <p:pic>
              <p:nvPicPr>
                <p:cNvPr id="467" name="Ink 466">
                  <a:extLst>
                    <a:ext uri="{FF2B5EF4-FFF2-40B4-BE49-F238E27FC236}">
                      <a16:creationId xmlns:a16="http://schemas.microsoft.com/office/drawing/2014/main" id="{7869D26E-9D9D-F23C-D0B2-D560902DD6D4}"/>
                    </a:ext>
                  </a:extLst>
                </p:cNvPr>
                <p:cNvPicPr/>
                <p:nvPr/>
              </p:nvPicPr>
              <p:blipFill>
                <a:blip r:embed="rId612"/>
                <a:stretch>
                  <a:fillRect/>
                </a:stretch>
              </p:blipFill>
              <p:spPr>
                <a:xfrm>
                  <a:off x="6999360" y="3571500"/>
                  <a:ext cx="658080" cy="108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468" name="Ink 467">
                  <a:extLst>
                    <a:ext uri="{FF2B5EF4-FFF2-40B4-BE49-F238E27FC236}">
                      <a16:creationId xmlns:a16="http://schemas.microsoft.com/office/drawing/2014/main" id="{F0BFA646-F426-F3B4-4856-BB38FCCEFB09}"/>
                    </a:ext>
                  </a:extLst>
                </p14:cNvPr>
                <p14:cNvContentPartPr/>
                <p14:nvPr/>
              </p14:nvContentPartPr>
              <p14:xfrm>
                <a:off x="6932400" y="4255860"/>
                <a:ext cx="272880" cy="449280"/>
              </p14:xfrm>
            </p:contentPart>
          </mc:Choice>
          <mc:Fallback xmlns="">
            <p:pic>
              <p:nvPicPr>
                <p:cNvPr id="468" name="Ink 467">
                  <a:extLst>
                    <a:ext uri="{FF2B5EF4-FFF2-40B4-BE49-F238E27FC236}">
                      <a16:creationId xmlns:a16="http://schemas.microsoft.com/office/drawing/2014/main" id="{F0BFA646-F426-F3B4-4856-BB38FCCEFB09}"/>
                    </a:ext>
                  </a:extLst>
                </p:cNvPr>
                <p:cNvPicPr/>
                <p:nvPr/>
              </p:nvPicPr>
              <p:blipFill>
                <a:blip r:embed="rId614"/>
                <a:stretch>
                  <a:fillRect/>
                </a:stretch>
              </p:blipFill>
              <p:spPr>
                <a:xfrm>
                  <a:off x="6869400" y="3877860"/>
                  <a:ext cx="398520" cy="120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469" name="Ink 468">
                  <a:extLst>
                    <a:ext uri="{FF2B5EF4-FFF2-40B4-BE49-F238E27FC236}">
                      <a16:creationId xmlns:a16="http://schemas.microsoft.com/office/drawing/2014/main" id="{80B56CC5-D884-0122-467F-4036A65DACD4}"/>
                    </a:ext>
                  </a:extLst>
                </p14:cNvPr>
                <p14:cNvContentPartPr/>
                <p14:nvPr/>
              </p14:nvContentPartPr>
              <p14:xfrm>
                <a:off x="7307520" y="4431540"/>
                <a:ext cx="310680" cy="441000"/>
              </p14:xfrm>
            </p:contentPart>
          </mc:Choice>
          <mc:Fallback xmlns="">
            <p:pic>
              <p:nvPicPr>
                <p:cNvPr id="469" name="Ink 468">
                  <a:extLst>
                    <a:ext uri="{FF2B5EF4-FFF2-40B4-BE49-F238E27FC236}">
                      <a16:creationId xmlns:a16="http://schemas.microsoft.com/office/drawing/2014/main" id="{80B56CC5-D884-0122-467F-4036A65DACD4}"/>
                    </a:ext>
                  </a:extLst>
                </p:cNvPr>
                <p:cNvPicPr/>
                <p:nvPr/>
              </p:nvPicPr>
              <p:blipFill>
                <a:blip r:embed="rId616"/>
                <a:stretch>
                  <a:fillRect/>
                </a:stretch>
              </p:blipFill>
              <p:spPr>
                <a:xfrm>
                  <a:off x="7244880" y="4053900"/>
                  <a:ext cx="436320" cy="119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470" name="Ink 469">
                  <a:extLst>
                    <a:ext uri="{FF2B5EF4-FFF2-40B4-BE49-F238E27FC236}">
                      <a16:creationId xmlns:a16="http://schemas.microsoft.com/office/drawing/2014/main" id="{69ED5FFC-F0CA-A2F6-0FE4-EAB099A045D9}"/>
                    </a:ext>
                  </a:extLst>
                </p14:cNvPr>
                <p14:cNvContentPartPr/>
                <p14:nvPr/>
              </p14:nvContentPartPr>
              <p14:xfrm>
                <a:off x="7295280" y="4499580"/>
                <a:ext cx="267840" cy="425880"/>
              </p14:xfrm>
            </p:contentPart>
          </mc:Choice>
          <mc:Fallback xmlns="">
            <p:pic>
              <p:nvPicPr>
                <p:cNvPr id="470" name="Ink 469">
                  <a:extLst>
                    <a:ext uri="{FF2B5EF4-FFF2-40B4-BE49-F238E27FC236}">
                      <a16:creationId xmlns:a16="http://schemas.microsoft.com/office/drawing/2014/main" id="{69ED5FFC-F0CA-A2F6-0FE4-EAB099A045D9}"/>
                    </a:ext>
                  </a:extLst>
                </p:cNvPr>
                <p:cNvPicPr/>
                <p:nvPr/>
              </p:nvPicPr>
              <p:blipFill>
                <a:blip r:embed="rId618"/>
                <a:stretch>
                  <a:fillRect/>
                </a:stretch>
              </p:blipFill>
              <p:spPr>
                <a:xfrm>
                  <a:off x="7232640" y="4121940"/>
                  <a:ext cx="393480" cy="11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471" name="Ink 470">
                  <a:extLst>
                    <a:ext uri="{FF2B5EF4-FFF2-40B4-BE49-F238E27FC236}">
                      <a16:creationId xmlns:a16="http://schemas.microsoft.com/office/drawing/2014/main" id="{2BFFAE66-3C8B-4FB3-0E3B-BD73B5A286C4}"/>
                    </a:ext>
                  </a:extLst>
                </p14:cNvPr>
                <p14:cNvContentPartPr/>
                <p14:nvPr/>
              </p14:nvContentPartPr>
              <p14:xfrm>
                <a:off x="7374120" y="4733220"/>
                <a:ext cx="223200" cy="354600"/>
              </p14:xfrm>
            </p:contentPart>
          </mc:Choice>
          <mc:Fallback xmlns="">
            <p:pic>
              <p:nvPicPr>
                <p:cNvPr id="471" name="Ink 470">
                  <a:extLst>
                    <a:ext uri="{FF2B5EF4-FFF2-40B4-BE49-F238E27FC236}">
                      <a16:creationId xmlns:a16="http://schemas.microsoft.com/office/drawing/2014/main" id="{2BFFAE66-3C8B-4FB3-0E3B-BD73B5A286C4}"/>
                    </a:ext>
                  </a:extLst>
                </p:cNvPr>
                <p:cNvPicPr/>
                <p:nvPr/>
              </p:nvPicPr>
              <p:blipFill>
                <a:blip r:embed="rId620"/>
                <a:stretch>
                  <a:fillRect/>
                </a:stretch>
              </p:blipFill>
              <p:spPr>
                <a:xfrm>
                  <a:off x="7311480" y="4355580"/>
                  <a:ext cx="34884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472" name="Ink 471">
                  <a:extLst>
                    <a:ext uri="{FF2B5EF4-FFF2-40B4-BE49-F238E27FC236}">
                      <a16:creationId xmlns:a16="http://schemas.microsoft.com/office/drawing/2014/main" id="{DAFC8305-20CC-7A58-CB33-889AF415030E}"/>
                    </a:ext>
                  </a:extLst>
                </p14:cNvPr>
                <p14:cNvContentPartPr/>
                <p14:nvPr/>
              </p14:nvContentPartPr>
              <p14:xfrm>
                <a:off x="7407240" y="4363500"/>
                <a:ext cx="323280" cy="257400"/>
              </p14:xfrm>
            </p:contentPart>
          </mc:Choice>
          <mc:Fallback xmlns="">
            <p:pic>
              <p:nvPicPr>
                <p:cNvPr id="472" name="Ink 471">
                  <a:extLst>
                    <a:ext uri="{FF2B5EF4-FFF2-40B4-BE49-F238E27FC236}">
                      <a16:creationId xmlns:a16="http://schemas.microsoft.com/office/drawing/2014/main" id="{DAFC8305-20CC-7A58-CB33-889AF415030E}"/>
                    </a:ext>
                  </a:extLst>
                </p:cNvPr>
                <p:cNvPicPr/>
                <p:nvPr/>
              </p:nvPicPr>
              <p:blipFill>
                <a:blip r:embed="rId622"/>
                <a:stretch>
                  <a:fillRect/>
                </a:stretch>
              </p:blipFill>
              <p:spPr>
                <a:xfrm>
                  <a:off x="7344600" y="3985860"/>
                  <a:ext cx="448920" cy="1013040"/>
                </a:xfrm>
                <a:prstGeom prst="rect">
                  <a:avLst/>
                </a:prstGeom>
              </p:spPr>
            </p:pic>
          </mc:Fallback>
        </mc:AlternateContent>
      </p:grpSp>
      <p:grpSp>
        <p:nvGrpSpPr>
          <p:cNvPr id="568" name="Group 567">
            <a:extLst>
              <a:ext uri="{FF2B5EF4-FFF2-40B4-BE49-F238E27FC236}">
                <a16:creationId xmlns:a16="http://schemas.microsoft.com/office/drawing/2014/main" id="{90018362-853D-03C0-4268-0D16B351FE01}"/>
              </a:ext>
            </a:extLst>
          </p:cNvPr>
          <p:cNvGrpSpPr/>
          <p:nvPr/>
        </p:nvGrpSpPr>
        <p:grpSpPr>
          <a:xfrm>
            <a:off x="4085880" y="4404540"/>
            <a:ext cx="3414600" cy="3028800"/>
            <a:chOff x="4085880" y="4404540"/>
            <a:chExt cx="3414600" cy="3028800"/>
          </a:xfrm>
        </p:grpSpPr>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474" name="Ink 473">
                  <a:extLst>
                    <a:ext uri="{FF2B5EF4-FFF2-40B4-BE49-F238E27FC236}">
                      <a16:creationId xmlns:a16="http://schemas.microsoft.com/office/drawing/2014/main" id="{0D21D99A-40CA-5A80-E24C-5A60646465DB}"/>
                    </a:ext>
                  </a:extLst>
                </p14:cNvPr>
                <p14:cNvContentPartPr/>
                <p14:nvPr/>
              </p14:nvContentPartPr>
              <p14:xfrm>
                <a:off x="4922160" y="5034900"/>
                <a:ext cx="258840" cy="211680"/>
              </p14:xfrm>
            </p:contentPart>
          </mc:Choice>
          <mc:Fallback xmlns="">
            <p:pic>
              <p:nvPicPr>
                <p:cNvPr id="474" name="Ink 473">
                  <a:extLst>
                    <a:ext uri="{FF2B5EF4-FFF2-40B4-BE49-F238E27FC236}">
                      <a16:creationId xmlns:a16="http://schemas.microsoft.com/office/drawing/2014/main" id="{0D21D99A-40CA-5A80-E24C-5A60646465DB}"/>
                    </a:ext>
                  </a:extLst>
                </p:cNvPr>
                <p:cNvPicPr/>
                <p:nvPr/>
              </p:nvPicPr>
              <p:blipFill>
                <a:blip r:embed="rId624"/>
                <a:stretch>
                  <a:fillRect/>
                </a:stretch>
              </p:blipFill>
              <p:spPr>
                <a:xfrm>
                  <a:off x="4859160" y="4656900"/>
                  <a:ext cx="384480" cy="96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475" name="Ink 474">
                  <a:extLst>
                    <a:ext uri="{FF2B5EF4-FFF2-40B4-BE49-F238E27FC236}">
                      <a16:creationId xmlns:a16="http://schemas.microsoft.com/office/drawing/2014/main" id="{A25726B1-10C7-D561-81FA-2D7226BA45E7}"/>
                    </a:ext>
                  </a:extLst>
                </p14:cNvPr>
                <p14:cNvContentPartPr/>
                <p14:nvPr/>
              </p14:nvContentPartPr>
              <p14:xfrm>
                <a:off x="4916040" y="5070540"/>
                <a:ext cx="233280" cy="213840"/>
              </p14:xfrm>
            </p:contentPart>
          </mc:Choice>
          <mc:Fallback xmlns="">
            <p:pic>
              <p:nvPicPr>
                <p:cNvPr id="475" name="Ink 474">
                  <a:extLst>
                    <a:ext uri="{FF2B5EF4-FFF2-40B4-BE49-F238E27FC236}">
                      <a16:creationId xmlns:a16="http://schemas.microsoft.com/office/drawing/2014/main" id="{A25726B1-10C7-D561-81FA-2D7226BA45E7}"/>
                    </a:ext>
                  </a:extLst>
                </p:cNvPr>
                <p:cNvPicPr/>
                <p:nvPr/>
              </p:nvPicPr>
              <p:blipFill>
                <a:blip r:embed="rId626"/>
                <a:stretch>
                  <a:fillRect/>
                </a:stretch>
              </p:blipFill>
              <p:spPr>
                <a:xfrm>
                  <a:off x="4853040" y="4692900"/>
                  <a:ext cx="35892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476" name="Ink 475">
                  <a:extLst>
                    <a:ext uri="{FF2B5EF4-FFF2-40B4-BE49-F238E27FC236}">
                      <a16:creationId xmlns:a16="http://schemas.microsoft.com/office/drawing/2014/main" id="{1EBAA601-A5B6-9A98-A11F-FF5188B8792E}"/>
                    </a:ext>
                  </a:extLst>
                </p14:cNvPr>
                <p14:cNvContentPartPr/>
                <p14:nvPr/>
              </p14:nvContentPartPr>
              <p14:xfrm>
                <a:off x="4809840" y="5252340"/>
                <a:ext cx="210240" cy="326520"/>
              </p14:xfrm>
            </p:contentPart>
          </mc:Choice>
          <mc:Fallback xmlns="">
            <p:pic>
              <p:nvPicPr>
                <p:cNvPr id="476" name="Ink 475">
                  <a:extLst>
                    <a:ext uri="{FF2B5EF4-FFF2-40B4-BE49-F238E27FC236}">
                      <a16:creationId xmlns:a16="http://schemas.microsoft.com/office/drawing/2014/main" id="{1EBAA601-A5B6-9A98-A11F-FF5188B8792E}"/>
                    </a:ext>
                  </a:extLst>
                </p:cNvPr>
                <p:cNvPicPr/>
                <p:nvPr/>
              </p:nvPicPr>
              <p:blipFill>
                <a:blip r:embed="rId628"/>
                <a:stretch>
                  <a:fillRect/>
                </a:stretch>
              </p:blipFill>
              <p:spPr>
                <a:xfrm>
                  <a:off x="4747200" y="4874340"/>
                  <a:ext cx="335880" cy="10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477" name="Ink 476">
                  <a:extLst>
                    <a:ext uri="{FF2B5EF4-FFF2-40B4-BE49-F238E27FC236}">
                      <a16:creationId xmlns:a16="http://schemas.microsoft.com/office/drawing/2014/main" id="{B63F68CE-2194-ED26-60F9-2C7604AFA5FA}"/>
                    </a:ext>
                  </a:extLst>
                </p14:cNvPr>
                <p14:cNvContentPartPr/>
                <p14:nvPr/>
              </p14:nvContentPartPr>
              <p14:xfrm>
                <a:off x="4799040" y="5336580"/>
                <a:ext cx="141120" cy="283680"/>
              </p14:xfrm>
            </p:contentPart>
          </mc:Choice>
          <mc:Fallback xmlns="">
            <p:pic>
              <p:nvPicPr>
                <p:cNvPr id="477" name="Ink 476">
                  <a:extLst>
                    <a:ext uri="{FF2B5EF4-FFF2-40B4-BE49-F238E27FC236}">
                      <a16:creationId xmlns:a16="http://schemas.microsoft.com/office/drawing/2014/main" id="{B63F68CE-2194-ED26-60F9-2C7604AFA5FA}"/>
                    </a:ext>
                  </a:extLst>
                </p:cNvPr>
                <p:cNvPicPr/>
                <p:nvPr/>
              </p:nvPicPr>
              <p:blipFill>
                <a:blip r:embed="rId630"/>
                <a:stretch>
                  <a:fillRect/>
                </a:stretch>
              </p:blipFill>
              <p:spPr>
                <a:xfrm>
                  <a:off x="4736040" y="4958940"/>
                  <a:ext cx="2667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478" name="Ink 477">
                  <a:extLst>
                    <a:ext uri="{FF2B5EF4-FFF2-40B4-BE49-F238E27FC236}">
                      <a16:creationId xmlns:a16="http://schemas.microsoft.com/office/drawing/2014/main" id="{E2FA3EEC-D12F-EC44-F30F-9B31BC9645DA}"/>
                    </a:ext>
                  </a:extLst>
                </p14:cNvPr>
                <p14:cNvContentPartPr/>
                <p14:nvPr/>
              </p14:nvContentPartPr>
              <p14:xfrm>
                <a:off x="4781760" y="5417940"/>
                <a:ext cx="178200" cy="373680"/>
              </p14:xfrm>
            </p:contentPart>
          </mc:Choice>
          <mc:Fallback xmlns="">
            <p:pic>
              <p:nvPicPr>
                <p:cNvPr id="478" name="Ink 477">
                  <a:extLst>
                    <a:ext uri="{FF2B5EF4-FFF2-40B4-BE49-F238E27FC236}">
                      <a16:creationId xmlns:a16="http://schemas.microsoft.com/office/drawing/2014/main" id="{E2FA3EEC-D12F-EC44-F30F-9B31BC9645DA}"/>
                    </a:ext>
                  </a:extLst>
                </p:cNvPr>
                <p:cNvPicPr/>
                <p:nvPr/>
              </p:nvPicPr>
              <p:blipFill>
                <a:blip r:embed="rId632"/>
                <a:stretch>
                  <a:fillRect/>
                </a:stretch>
              </p:blipFill>
              <p:spPr>
                <a:xfrm>
                  <a:off x="4719120" y="5040300"/>
                  <a:ext cx="303840" cy="112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479" name="Ink 478">
                  <a:extLst>
                    <a:ext uri="{FF2B5EF4-FFF2-40B4-BE49-F238E27FC236}">
                      <a16:creationId xmlns:a16="http://schemas.microsoft.com/office/drawing/2014/main" id="{DEE42994-53A2-355A-8614-C3EEBD2969BF}"/>
                    </a:ext>
                  </a:extLst>
                </p14:cNvPr>
                <p14:cNvContentPartPr/>
                <p14:nvPr/>
              </p14:nvContentPartPr>
              <p14:xfrm>
                <a:off x="4957080" y="5597580"/>
                <a:ext cx="140760" cy="236880"/>
              </p14:xfrm>
            </p:contentPart>
          </mc:Choice>
          <mc:Fallback xmlns="">
            <p:pic>
              <p:nvPicPr>
                <p:cNvPr id="479" name="Ink 478">
                  <a:extLst>
                    <a:ext uri="{FF2B5EF4-FFF2-40B4-BE49-F238E27FC236}">
                      <a16:creationId xmlns:a16="http://schemas.microsoft.com/office/drawing/2014/main" id="{DEE42994-53A2-355A-8614-C3EEBD2969BF}"/>
                    </a:ext>
                  </a:extLst>
                </p:cNvPr>
                <p:cNvPicPr/>
                <p:nvPr/>
              </p:nvPicPr>
              <p:blipFill>
                <a:blip r:embed="rId634"/>
                <a:stretch>
                  <a:fillRect/>
                </a:stretch>
              </p:blipFill>
              <p:spPr>
                <a:xfrm>
                  <a:off x="4894080" y="5219580"/>
                  <a:ext cx="26640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480" name="Ink 479">
                  <a:extLst>
                    <a:ext uri="{FF2B5EF4-FFF2-40B4-BE49-F238E27FC236}">
                      <a16:creationId xmlns:a16="http://schemas.microsoft.com/office/drawing/2014/main" id="{572F9EAA-341D-58D5-6FAA-046E0828424B}"/>
                    </a:ext>
                  </a:extLst>
                </p14:cNvPr>
                <p14:cNvContentPartPr/>
                <p14:nvPr/>
              </p14:nvContentPartPr>
              <p14:xfrm>
                <a:off x="5246160" y="5662740"/>
                <a:ext cx="432000" cy="196560"/>
              </p14:xfrm>
            </p:contentPart>
          </mc:Choice>
          <mc:Fallback xmlns="">
            <p:pic>
              <p:nvPicPr>
                <p:cNvPr id="480" name="Ink 479">
                  <a:extLst>
                    <a:ext uri="{FF2B5EF4-FFF2-40B4-BE49-F238E27FC236}">
                      <a16:creationId xmlns:a16="http://schemas.microsoft.com/office/drawing/2014/main" id="{572F9EAA-341D-58D5-6FAA-046E0828424B}"/>
                    </a:ext>
                  </a:extLst>
                </p:cNvPr>
                <p:cNvPicPr/>
                <p:nvPr/>
              </p:nvPicPr>
              <p:blipFill>
                <a:blip r:embed="rId636"/>
                <a:stretch>
                  <a:fillRect/>
                </a:stretch>
              </p:blipFill>
              <p:spPr>
                <a:xfrm>
                  <a:off x="5183160" y="5284740"/>
                  <a:ext cx="55764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481" name="Ink 480">
                  <a:extLst>
                    <a:ext uri="{FF2B5EF4-FFF2-40B4-BE49-F238E27FC236}">
                      <a16:creationId xmlns:a16="http://schemas.microsoft.com/office/drawing/2014/main" id="{55D97228-1056-7733-B76E-AE100158CB8E}"/>
                    </a:ext>
                  </a:extLst>
                </p14:cNvPr>
                <p14:cNvContentPartPr/>
                <p14:nvPr/>
              </p14:nvContentPartPr>
              <p14:xfrm>
                <a:off x="5523360" y="5692620"/>
                <a:ext cx="270360" cy="145800"/>
              </p14:xfrm>
            </p:contentPart>
          </mc:Choice>
          <mc:Fallback xmlns="">
            <p:pic>
              <p:nvPicPr>
                <p:cNvPr id="481" name="Ink 480">
                  <a:extLst>
                    <a:ext uri="{FF2B5EF4-FFF2-40B4-BE49-F238E27FC236}">
                      <a16:creationId xmlns:a16="http://schemas.microsoft.com/office/drawing/2014/main" id="{55D97228-1056-7733-B76E-AE100158CB8E}"/>
                    </a:ext>
                  </a:extLst>
                </p:cNvPr>
                <p:cNvPicPr/>
                <p:nvPr/>
              </p:nvPicPr>
              <p:blipFill>
                <a:blip r:embed="rId638"/>
                <a:stretch>
                  <a:fillRect/>
                </a:stretch>
              </p:blipFill>
              <p:spPr>
                <a:xfrm>
                  <a:off x="5460360" y="5314620"/>
                  <a:ext cx="39600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482" name="Ink 481">
                  <a:extLst>
                    <a:ext uri="{FF2B5EF4-FFF2-40B4-BE49-F238E27FC236}">
                      <a16:creationId xmlns:a16="http://schemas.microsoft.com/office/drawing/2014/main" id="{A2FC6E31-CEE0-AAA6-D782-F9F18C7756E8}"/>
                    </a:ext>
                  </a:extLst>
                </p14:cNvPr>
                <p14:cNvContentPartPr/>
                <p14:nvPr/>
              </p14:nvContentPartPr>
              <p14:xfrm>
                <a:off x="5673120" y="5637180"/>
                <a:ext cx="155520" cy="108000"/>
              </p14:xfrm>
            </p:contentPart>
          </mc:Choice>
          <mc:Fallback xmlns="">
            <p:pic>
              <p:nvPicPr>
                <p:cNvPr id="482" name="Ink 481">
                  <a:extLst>
                    <a:ext uri="{FF2B5EF4-FFF2-40B4-BE49-F238E27FC236}">
                      <a16:creationId xmlns:a16="http://schemas.microsoft.com/office/drawing/2014/main" id="{A2FC6E31-CEE0-AAA6-D782-F9F18C7756E8}"/>
                    </a:ext>
                  </a:extLst>
                </p:cNvPr>
                <p:cNvPicPr/>
                <p:nvPr/>
              </p:nvPicPr>
              <p:blipFill>
                <a:blip r:embed="rId640"/>
                <a:stretch>
                  <a:fillRect/>
                </a:stretch>
              </p:blipFill>
              <p:spPr>
                <a:xfrm>
                  <a:off x="5610120" y="5259540"/>
                  <a:ext cx="281160" cy="86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483" name="Ink 482">
                  <a:extLst>
                    <a:ext uri="{FF2B5EF4-FFF2-40B4-BE49-F238E27FC236}">
                      <a16:creationId xmlns:a16="http://schemas.microsoft.com/office/drawing/2014/main" id="{A5B4449E-B3A3-EB48-EC4B-473889A284DD}"/>
                    </a:ext>
                  </a:extLst>
                </p14:cNvPr>
                <p14:cNvContentPartPr/>
                <p14:nvPr/>
              </p14:nvContentPartPr>
              <p14:xfrm>
                <a:off x="5734680" y="5481300"/>
                <a:ext cx="191880" cy="254880"/>
              </p14:xfrm>
            </p:contentPart>
          </mc:Choice>
          <mc:Fallback xmlns="">
            <p:pic>
              <p:nvPicPr>
                <p:cNvPr id="483" name="Ink 482">
                  <a:extLst>
                    <a:ext uri="{FF2B5EF4-FFF2-40B4-BE49-F238E27FC236}">
                      <a16:creationId xmlns:a16="http://schemas.microsoft.com/office/drawing/2014/main" id="{A5B4449E-B3A3-EB48-EC4B-473889A284DD}"/>
                    </a:ext>
                  </a:extLst>
                </p:cNvPr>
                <p:cNvPicPr/>
                <p:nvPr/>
              </p:nvPicPr>
              <p:blipFill>
                <a:blip r:embed="rId642"/>
                <a:stretch>
                  <a:fillRect/>
                </a:stretch>
              </p:blipFill>
              <p:spPr>
                <a:xfrm>
                  <a:off x="5672040" y="5103660"/>
                  <a:ext cx="317520" cy="101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484" name="Ink 483">
                  <a:extLst>
                    <a:ext uri="{FF2B5EF4-FFF2-40B4-BE49-F238E27FC236}">
                      <a16:creationId xmlns:a16="http://schemas.microsoft.com/office/drawing/2014/main" id="{01D218BE-901E-FC65-78E7-1351883AE01C}"/>
                    </a:ext>
                  </a:extLst>
                </p14:cNvPr>
                <p14:cNvContentPartPr/>
                <p14:nvPr/>
              </p14:nvContentPartPr>
              <p14:xfrm>
                <a:off x="5635680" y="5951460"/>
                <a:ext cx="136440" cy="127080"/>
              </p14:xfrm>
            </p:contentPart>
          </mc:Choice>
          <mc:Fallback xmlns="">
            <p:pic>
              <p:nvPicPr>
                <p:cNvPr id="484" name="Ink 483">
                  <a:extLst>
                    <a:ext uri="{FF2B5EF4-FFF2-40B4-BE49-F238E27FC236}">
                      <a16:creationId xmlns:a16="http://schemas.microsoft.com/office/drawing/2014/main" id="{01D218BE-901E-FC65-78E7-1351883AE01C}"/>
                    </a:ext>
                  </a:extLst>
                </p:cNvPr>
                <p:cNvPicPr/>
                <p:nvPr/>
              </p:nvPicPr>
              <p:blipFill>
                <a:blip r:embed="rId644"/>
                <a:stretch>
                  <a:fillRect/>
                </a:stretch>
              </p:blipFill>
              <p:spPr>
                <a:xfrm>
                  <a:off x="5572680" y="5573460"/>
                  <a:ext cx="26208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485" name="Ink 484">
                  <a:extLst>
                    <a:ext uri="{FF2B5EF4-FFF2-40B4-BE49-F238E27FC236}">
                      <a16:creationId xmlns:a16="http://schemas.microsoft.com/office/drawing/2014/main" id="{5B8A64AA-C769-5430-B4D1-939695386AC6}"/>
                    </a:ext>
                  </a:extLst>
                </p14:cNvPr>
                <p14:cNvContentPartPr/>
                <p14:nvPr/>
              </p14:nvContentPartPr>
              <p14:xfrm>
                <a:off x="5650080" y="5937060"/>
                <a:ext cx="250560" cy="199440"/>
              </p14:xfrm>
            </p:contentPart>
          </mc:Choice>
          <mc:Fallback xmlns="">
            <p:pic>
              <p:nvPicPr>
                <p:cNvPr id="485" name="Ink 484">
                  <a:extLst>
                    <a:ext uri="{FF2B5EF4-FFF2-40B4-BE49-F238E27FC236}">
                      <a16:creationId xmlns:a16="http://schemas.microsoft.com/office/drawing/2014/main" id="{5B8A64AA-C769-5430-B4D1-939695386AC6}"/>
                    </a:ext>
                  </a:extLst>
                </p:cNvPr>
                <p:cNvPicPr/>
                <p:nvPr/>
              </p:nvPicPr>
              <p:blipFill>
                <a:blip r:embed="rId646"/>
                <a:stretch>
                  <a:fillRect/>
                </a:stretch>
              </p:blipFill>
              <p:spPr>
                <a:xfrm>
                  <a:off x="5587080" y="5559060"/>
                  <a:ext cx="376200" cy="95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486" name="Ink 485">
                  <a:extLst>
                    <a:ext uri="{FF2B5EF4-FFF2-40B4-BE49-F238E27FC236}">
                      <a16:creationId xmlns:a16="http://schemas.microsoft.com/office/drawing/2014/main" id="{07725444-D415-50E6-10B3-66D168B92026}"/>
                    </a:ext>
                  </a:extLst>
                </p14:cNvPr>
                <p14:cNvContentPartPr/>
                <p14:nvPr/>
              </p14:nvContentPartPr>
              <p14:xfrm>
                <a:off x="5577000" y="5955420"/>
                <a:ext cx="104400" cy="320400"/>
              </p14:xfrm>
            </p:contentPart>
          </mc:Choice>
          <mc:Fallback xmlns="">
            <p:pic>
              <p:nvPicPr>
                <p:cNvPr id="486" name="Ink 485">
                  <a:extLst>
                    <a:ext uri="{FF2B5EF4-FFF2-40B4-BE49-F238E27FC236}">
                      <a16:creationId xmlns:a16="http://schemas.microsoft.com/office/drawing/2014/main" id="{07725444-D415-50E6-10B3-66D168B92026}"/>
                    </a:ext>
                  </a:extLst>
                </p:cNvPr>
                <p:cNvPicPr/>
                <p:nvPr/>
              </p:nvPicPr>
              <p:blipFill>
                <a:blip r:embed="rId648"/>
                <a:stretch>
                  <a:fillRect/>
                </a:stretch>
              </p:blipFill>
              <p:spPr>
                <a:xfrm>
                  <a:off x="5514360" y="5577780"/>
                  <a:ext cx="23004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487" name="Ink 486">
                  <a:extLst>
                    <a:ext uri="{FF2B5EF4-FFF2-40B4-BE49-F238E27FC236}">
                      <a16:creationId xmlns:a16="http://schemas.microsoft.com/office/drawing/2014/main" id="{B0EFD5B7-3975-B31A-E1EE-A9B1A0CF9A9D}"/>
                    </a:ext>
                  </a:extLst>
                </p14:cNvPr>
                <p14:cNvContentPartPr/>
                <p14:nvPr/>
              </p14:nvContentPartPr>
              <p14:xfrm>
                <a:off x="5484840" y="6018780"/>
                <a:ext cx="173160" cy="332280"/>
              </p14:xfrm>
            </p:contentPart>
          </mc:Choice>
          <mc:Fallback xmlns="">
            <p:pic>
              <p:nvPicPr>
                <p:cNvPr id="487" name="Ink 486">
                  <a:extLst>
                    <a:ext uri="{FF2B5EF4-FFF2-40B4-BE49-F238E27FC236}">
                      <a16:creationId xmlns:a16="http://schemas.microsoft.com/office/drawing/2014/main" id="{B0EFD5B7-3975-B31A-E1EE-A9B1A0CF9A9D}"/>
                    </a:ext>
                  </a:extLst>
                </p:cNvPr>
                <p:cNvPicPr/>
                <p:nvPr/>
              </p:nvPicPr>
              <p:blipFill>
                <a:blip r:embed="rId650"/>
                <a:stretch>
                  <a:fillRect/>
                </a:stretch>
              </p:blipFill>
              <p:spPr>
                <a:xfrm>
                  <a:off x="5422200" y="5640780"/>
                  <a:ext cx="29880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488" name="Ink 487">
                  <a:extLst>
                    <a:ext uri="{FF2B5EF4-FFF2-40B4-BE49-F238E27FC236}">
                      <a16:creationId xmlns:a16="http://schemas.microsoft.com/office/drawing/2014/main" id="{AD9A3A6F-DDF7-858F-3886-78BBE48F2BA1}"/>
                    </a:ext>
                  </a:extLst>
                </p14:cNvPr>
                <p14:cNvContentPartPr/>
                <p14:nvPr/>
              </p14:nvContentPartPr>
              <p14:xfrm>
                <a:off x="5617680" y="6297780"/>
                <a:ext cx="110520" cy="157680"/>
              </p14:xfrm>
            </p:contentPart>
          </mc:Choice>
          <mc:Fallback xmlns="">
            <p:pic>
              <p:nvPicPr>
                <p:cNvPr id="488" name="Ink 487">
                  <a:extLst>
                    <a:ext uri="{FF2B5EF4-FFF2-40B4-BE49-F238E27FC236}">
                      <a16:creationId xmlns:a16="http://schemas.microsoft.com/office/drawing/2014/main" id="{AD9A3A6F-DDF7-858F-3886-78BBE48F2BA1}"/>
                    </a:ext>
                  </a:extLst>
                </p:cNvPr>
                <p:cNvPicPr/>
                <p:nvPr/>
              </p:nvPicPr>
              <p:blipFill>
                <a:blip r:embed="rId652"/>
                <a:stretch>
                  <a:fillRect/>
                </a:stretch>
              </p:blipFill>
              <p:spPr>
                <a:xfrm>
                  <a:off x="5554680" y="5919780"/>
                  <a:ext cx="23616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489" name="Ink 488">
                  <a:extLst>
                    <a:ext uri="{FF2B5EF4-FFF2-40B4-BE49-F238E27FC236}">
                      <a16:creationId xmlns:a16="http://schemas.microsoft.com/office/drawing/2014/main" id="{5240485D-6203-097C-B887-C1B6BC15BEFF}"/>
                    </a:ext>
                  </a:extLst>
                </p14:cNvPr>
                <p14:cNvContentPartPr/>
                <p14:nvPr/>
              </p14:nvContentPartPr>
              <p14:xfrm>
                <a:off x="5268120" y="6064140"/>
                <a:ext cx="207360" cy="175320"/>
              </p14:xfrm>
            </p:contentPart>
          </mc:Choice>
          <mc:Fallback xmlns="">
            <p:pic>
              <p:nvPicPr>
                <p:cNvPr id="489" name="Ink 488">
                  <a:extLst>
                    <a:ext uri="{FF2B5EF4-FFF2-40B4-BE49-F238E27FC236}">
                      <a16:creationId xmlns:a16="http://schemas.microsoft.com/office/drawing/2014/main" id="{5240485D-6203-097C-B887-C1B6BC15BEFF}"/>
                    </a:ext>
                  </a:extLst>
                </p:cNvPr>
                <p:cNvPicPr/>
                <p:nvPr/>
              </p:nvPicPr>
              <p:blipFill>
                <a:blip r:embed="rId654"/>
                <a:stretch>
                  <a:fillRect/>
                </a:stretch>
              </p:blipFill>
              <p:spPr>
                <a:xfrm>
                  <a:off x="5205480" y="5686140"/>
                  <a:ext cx="33300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490" name="Ink 489">
                  <a:extLst>
                    <a:ext uri="{FF2B5EF4-FFF2-40B4-BE49-F238E27FC236}">
                      <a16:creationId xmlns:a16="http://schemas.microsoft.com/office/drawing/2014/main" id="{5B20E85A-3C6F-ED42-99F2-8EDD95906EA5}"/>
                    </a:ext>
                  </a:extLst>
                </p14:cNvPr>
                <p14:cNvContentPartPr/>
                <p14:nvPr/>
              </p14:nvContentPartPr>
              <p14:xfrm>
                <a:off x="5122680" y="6050820"/>
                <a:ext cx="356760" cy="248040"/>
              </p14:xfrm>
            </p:contentPart>
          </mc:Choice>
          <mc:Fallback xmlns="">
            <p:pic>
              <p:nvPicPr>
                <p:cNvPr id="490" name="Ink 489">
                  <a:extLst>
                    <a:ext uri="{FF2B5EF4-FFF2-40B4-BE49-F238E27FC236}">
                      <a16:creationId xmlns:a16="http://schemas.microsoft.com/office/drawing/2014/main" id="{5B20E85A-3C6F-ED42-99F2-8EDD95906EA5}"/>
                    </a:ext>
                  </a:extLst>
                </p:cNvPr>
                <p:cNvPicPr/>
                <p:nvPr/>
              </p:nvPicPr>
              <p:blipFill>
                <a:blip r:embed="rId656"/>
                <a:stretch>
                  <a:fillRect/>
                </a:stretch>
              </p:blipFill>
              <p:spPr>
                <a:xfrm>
                  <a:off x="5059680" y="5673180"/>
                  <a:ext cx="482400" cy="100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491" name="Ink 490">
                  <a:extLst>
                    <a:ext uri="{FF2B5EF4-FFF2-40B4-BE49-F238E27FC236}">
                      <a16:creationId xmlns:a16="http://schemas.microsoft.com/office/drawing/2014/main" id="{FCCEB940-E82C-CC8D-BD75-24193695196A}"/>
                    </a:ext>
                  </a:extLst>
                </p14:cNvPr>
                <p14:cNvContentPartPr/>
                <p14:nvPr/>
              </p14:nvContentPartPr>
              <p14:xfrm>
                <a:off x="4418880" y="5467620"/>
                <a:ext cx="257400" cy="252000"/>
              </p14:xfrm>
            </p:contentPart>
          </mc:Choice>
          <mc:Fallback xmlns="">
            <p:pic>
              <p:nvPicPr>
                <p:cNvPr id="491" name="Ink 490">
                  <a:extLst>
                    <a:ext uri="{FF2B5EF4-FFF2-40B4-BE49-F238E27FC236}">
                      <a16:creationId xmlns:a16="http://schemas.microsoft.com/office/drawing/2014/main" id="{FCCEB940-E82C-CC8D-BD75-24193695196A}"/>
                    </a:ext>
                  </a:extLst>
                </p:cNvPr>
                <p:cNvPicPr/>
                <p:nvPr/>
              </p:nvPicPr>
              <p:blipFill>
                <a:blip r:embed="rId658"/>
                <a:stretch>
                  <a:fillRect/>
                </a:stretch>
              </p:blipFill>
              <p:spPr>
                <a:xfrm>
                  <a:off x="4356240" y="5089620"/>
                  <a:ext cx="383040" cy="100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492" name="Ink 491">
                  <a:extLst>
                    <a:ext uri="{FF2B5EF4-FFF2-40B4-BE49-F238E27FC236}">
                      <a16:creationId xmlns:a16="http://schemas.microsoft.com/office/drawing/2014/main" id="{470102E1-0677-7D66-780D-6D143AE76437}"/>
                    </a:ext>
                  </a:extLst>
                </p14:cNvPr>
                <p14:cNvContentPartPr/>
                <p14:nvPr/>
              </p14:nvContentPartPr>
              <p14:xfrm>
                <a:off x="4307280" y="5594700"/>
                <a:ext cx="352080" cy="107640"/>
              </p14:xfrm>
            </p:contentPart>
          </mc:Choice>
          <mc:Fallback xmlns="">
            <p:pic>
              <p:nvPicPr>
                <p:cNvPr id="492" name="Ink 491">
                  <a:extLst>
                    <a:ext uri="{FF2B5EF4-FFF2-40B4-BE49-F238E27FC236}">
                      <a16:creationId xmlns:a16="http://schemas.microsoft.com/office/drawing/2014/main" id="{470102E1-0677-7D66-780D-6D143AE76437}"/>
                    </a:ext>
                  </a:extLst>
                </p:cNvPr>
                <p:cNvPicPr/>
                <p:nvPr/>
              </p:nvPicPr>
              <p:blipFill>
                <a:blip r:embed="rId660"/>
                <a:stretch>
                  <a:fillRect/>
                </a:stretch>
              </p:blipFill>
              <p:spPr>
                <a:xfrm>
                  <a:off x="4244640" y="5216700"/>
                  <a:ext cx="47772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493" name="Ink 492">
                  <a:extLst>
                    <a:ext uri="{FF2B5EF4-FFF2-40B4-BE49-F238E27FC236}">
                      <a16:creationId xmlns:a16="http://schemas.microsoft.com/office/drawing/2014/main" id="{6B29730A-5D51-0692-2F56-A4244D95319E}"/>
                    </a:ext>
                  </a:extLst>
                </p14:cNvPr>
                <p14:cNvContentPartPr/>
                <p14:nvPr/>
              </p14:nvContentPartPr>
              <p14:xfrm>
                <a:off x="4085880" y="5655540"/>
                <a:ext cx="689040" cy="244080"/>
              </p14:xfrm>
            </p:contentPart>
          </mc:Choice>
          <mc:Fallback xmlns="">
            <p:pic>
              <p:nvPicPr>
                <p:cNvPr id="493" name="Ink 492">
                  <a:extLst>
                    <a:ext uri="{FF2B5EF4-FFF2-40B4-BE49-F238E27FC236}">
                      <a16:creationId xmlns:a16="http://schemas.microsoft.com/office/drawing/2014/main" id="{6B29730A-5D51-0692-2F56-A4244D95319E}"/>
                    </a:ext>
                  </a:extLst>
                </p:cNvPr>
                <p:cNvPicPr/>
                <p:nvPr/>
              </p:nvPicPr>
              <p:blipFill>
                <a:blip r:embed="rId662"/>
                <a:stretch>
                  <a:fillRect/>
                </a:stretch>
              </p:blipFill>
              <p:spPr>
                <a:xfrm>
                  <a:off x="4023240" y="5277540"/>
                  <a:ext cx="814680" cy="99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494" name="Ink 493">
                  <a:extLst>
                    <a:ext uri="{FF2B5EF4-FFF2-40B4-BE49-F238E27FC236}">
                      <a16:creationId xmlns:a16="http://schemas.microsoft.com/office/drawing/2014/main" id="{D6A61F8D-915A-C047-100D-1C6C398ED68D}"/>
                    </a:ext>
                  </a:extLst>
                </p14:cNvPr>
                <p14:cNvContentPartPr/>
                <p14:nvPr/>
              </p14:nvContentPartPr>
              <p14:xfrm>
                <a:off x="4525440" y="5291580"/>
                <a:ext cx="207000" cy="81360"/>
              </p14:xfrm>
            </p:contentPart>
          </mc:Choice>
          <mc:Fallback xmlns="">
            <p:pic>
              <p:nvPicPr>
                <p:cNvPr id="494" name="Ink 493">
                  <a:extLst>
                    <a:ext uri="{FF2B5EF4-FFF2-40B4-BE49-F238E27FC236}">
                      <a16:creationId xmlns:a16="http://schemas.microsoft.com/office/drawing/2014/main" id="{D6A61F8D-915A-C047-100D-1C6C398ED68D}"/>
                    </a:ext>
                  </a:extLst>
                </p:cNvPr>
                <p:cNvPicPr/>
                <p:nvPr/>
              </p:nvPicPr>
              <p:blipFill>
                <a:blip r:embed="rId664"/>
                <a:stretch>
                  <a:fillRect/>
                </a:stretch>
              </p:blipFill>
              <p:spPr>
                <a:xfrm>
                  <a:off x="4462800" y="4913580"/>
                  <a:ext cx="332640" cy="8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495" name="Ink 494">
                  <a:extLst>
                    <a:ext uri="{FF2B5EF4-FFF2-40B4-BE49-F238E27FC236}">
                      <a16:creationId xmlns:a16="http://schemas.microsoft.com/office/drawing/2014/main" id="{83F9F2ED-5305-B1DD-91B9-C46181D37B72}"/>
                    </a:ext>
                  </a:extLst>
                </p14:cNvPr>
                <p14:cNvContentPartPr/>
                <p14:nvPr/>
              </p14:nvContentPartPr>
              <p14:xfrm>
                <a:off x="4585560" y="4727100"/>
                <a:ext cx="681840" cy="480240"/>
              </p14:xfrm>
            </p:contentPart>
          </mc:Choice>
          <mc:Fallback xmlns="">
            <p:pic>
              <p:nvPicPr>
                <p:cNvPr id="495" name="Ink 494">
                  <a:extLst>
                    <a:ext uri="{FF2B5EF4-FFF2-40B4-BE49-F238E27FC236}">
                      <a16:creationId xmlns:a16="http://schemas.microsoft.com/office/drawing/2014/main" id="{83F9F2ED-5305-B1DD-91B9-C46181D37B72}"/>
                    </a:ext>
                  </a:extLst>
                </p:cNvPr>
                <p:cNvPicPr/>
                <p:nvPr/>
              </p:nvPicPr>
              <p:blipFill>
                <a:blip r:embed="rId666"/>
                <a:stretch>
                  <a:fillRect/>
                </a:stretch>
              </p:blipFill>
              <p:spPr>
                <a:xfrm>
                  <a:off x="4522560" y="4349460"/>
                  <a:ext cx="807480" cy="123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496" name="Ink 495">
                  <a:extLst>
                    <a:ext uri="{FF2B5EF4-FFF2-40B4-BE49-F238E27FC236}">
                      <a16:creationId xmlns:a16="http://schemas.microsoft.com/office/drawing/2014/main" id="{49370F26-D46A-B8F0-CB2F-2AAE49778F78}"/>
                    </a:ext>
                  </a:extLst>
                </p14:cNvPr>
                <p14:cNvContentPartPr/>
                <p14:nvPr/>
              </p14:nvContentPartPr>
              <p14:xfrm>
                <a:off x="5191440" y="4500300"/>
                <a:ext cx="180720" cy="213120"/>
              </p14:xfrm>
            </p:contentPart>
          </mc:Choice>
          <mc:Fallback xmlns="">
            <p:pic>
              <p:nvPicPr>
                <p:cNvPr id="496" name="Ink 495">
                  <a:extLst>
                    <a:ext uri="{FF2B5EF4-FFF2-40B4-BE49-F238E27FC236}">
                      <a16:creationId xmlns:a16="http://schemas.microsoft.com/office/drawing/2014/main" id="{49370F26-D46A-B8F0-CB2F-2AAE49778F78}"/>
                    </a:ext>
                  </a:extLst>
                </p:cNvPr>
                <p:cNvPicPr/>
                <p:nvPr/>
              </p:nvPicPr>
              <p:blipFill>
                <a:blip r:embed="rId668"/>
                <a:stretch>
                  <a:fillRect/>
                </a:stretch>
              </p:blipFill>
              <p:spPr>
                <a:xfrm>
                  <a:off x="5128800" y="4122300"/>
                  <a:ext cx="30636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497" name="Ink 496">
                  <a:extLst>
                    <a:ext uri="{FF2B5EF4-FFF2-40B4-BE49-F238E27FC236}">
                      <a16:creationId xmlns:a16="http://schemas.microsoft.com/office/drawing/2014/main" id="{C62F75B7-E980-43F4-6553-50D726210B68}"/>
                    </a:ext>
                  </a:extLst>
                </p14:cNvPr>
                <p14:cNvContentPartPr/>
                <p14:nvPr/>
              </p14:nvContentPartPr>
              <p14:xfrm>
                <a:off x="5340120" y="4421100"/>
                <a:ext cx="165960" cy="222120"/>
              </p14:xfrm>
            </p:contentPart>
          </mc:Choice>
          <mc:Fallback xmlns="">
            <p:pic>
              <p:nvPicPr>
                <p:cNvPr id="497" name="Ink 496">
                  <a:extLst>
                    <a:ext uri="{FF2B5EF4-FFF2-40B4-BE49-F238E27FC236}">
                      <a16:creationId xmlns:a16="http://schemas.microsoft.com/office/drawing/2014/main" id="{C62F75B7-E980-43F4-6553-50D726210B68}"/>
                    </a:ext>
                  </a:extLst>
                </p:cNvPr>
                <p:cNvPicPr/>
                <p:nvPr/>
              </p:nvPicPr>
              <p:blipFill>
                <a:blip r:embed="rId670"/>
                <a:stretch>
                  <a:fillRect/>
                </a:stretch>
              </p:blipFill>
              <p:spPr>
                <a:xfrm>
                  <a:off x="5277120" y="4043460"/>
                  <a:ext cx="2916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498" name="Ink 497">
                  <a:extLst>
                    <a:ext uri="{FF2B5EF4-FFF2-40B4-BE49-F238E27FC236}">
                      <a16:creationId xmlns:a16="http://schemas.microsoft.com/office/drawing/2014/main" id="{92BEC81C-09C4-9A92-7244-7E62CD0BB3FE}"/>
                    </a:ext>
                  </a:extLst>
                </p14:cNvPr>
                <p14:cNvContentPartPr/>
                <p14:nvPr/>
              </p14:nvContentPartPr>
              <p14:xfrm>
                <a:off x="5296920" y="4404540"/>
                <a:ext cx="289440" cy="451080"/>
              </p14:xfrm>
            </p:contentPart>
          </mc:Choice>
          <mc:Fallback xmlns="">
            <p:pic>
              <p:nvPicPr>
                <p:cNvPr id="498" name="Ink 497">
                  <a:extLst>
                    <a:ext uri="{FF2B5EF4-FFF2-40B4-BE49-F238E27FC236}">
                      <a16:creationId xmlns:a16="http://schemas.microsoft.com/office/drawing/2014/main" id="{92BEC81C-09C4-9A92-7244-7E62CD0BB3FE}"/>
                    </a:ext>
                  </a:extLst>
                </p:cNvPr>
                <p:cNvPicPr/>
                <p:nvPr/>
              </p:nvPicPr>
              <p:blipFill>
                <a:blip r:embed="rId672"/>
                <a:stretch>
                  <a:fillRect/>
                </a:stretch>
              </p:blipFill>
              <p:spPr>
                <a:xfrm>
                  <a:off x="5234280" y="4026900"/>
                  <a:ext cx="415080" cy="120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499" name="Ink 498">
                  <a:extLst>
                    <a:ext uri="{FF2B5EF4-FFF2-40B4-BE49-F238E27FC236}">
                      <a16:creationId xmlns:a16="http://schemas.microsoft.com/office/drawing/2014/main" id="{45A35008-6C40-B820-E5B7-3087E903570E}"/>
                    </a:ext>
                  </a:extLst>
                </p14:cNvPr>
                <p14:cNvContentPartPr/>
                <p14:nvPr/>
              </p14:nvContentPartPr>
              <p14:xfrm>
                <a:off x="5320320" y="4775340"/>
                <a:ext cx="197280" cy="187560"/>
              </p14:xfrm>
            </p:contentPart>
          </mc:Choice>
          <mc:Fallback xmlns="">
            <p:pic>
              <p:nvPicPr>
                <p:cNvPr id="499" name="Ink 498">
                  <a:extLst>
                    <a:ext uri="{FF2B5EF4-FFF2-40B4-BE49-F238E27FC236}">
                      <a16:creationId xmlns:a16="http://schemas.microsoft.com/office/drawing/2014/main" id="{45A35008-6C40-B820-E5B7-3087E903570E}"/>
                    </a:ext>
                  </a:extLst>
                </p:cNvPr>
                <p:cNvPicPr/>
                <p:nvPr/>
              </p:nvPicPr>
              <p:blipFill>
                <a:blip r:embed="rId674"/>
                <a:stretch>
                  <a:fillRect/>
                </a:stretch>
              </p:blipFill>
              <p:spPr>
                <a:xfrm>
                  <a:off x="5257320" y="4397700"/>
                  <a:ext cx="32292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500" name="Ink 499">
                  <a:extLst>
                    <a:ext uri="{FF2B5EF4-FFF2-40B4-BE49-F238E27FC236}">
                      <a16:creationId xmlns:a16="http://schemas.microsoft.com/office/drawing/2014/main" id="{ECD0AF57-1655-8D73-1010-0A334BF13496}"/>
                    </a:ext>
                  </a:extLst>
                </p14:cNvPr>
                <p14:cNvContentPartPr/>
                <p14:nvPr/>
              </p14:nvContentPartPr>
              <p14:xfrm>
                <a:off x="5195400" y="4917540"/>
                <a:ext cx="176760" cy="175680"/>
              </p14:xfrm>
            </p:contentPart>
          </mc:Choice>
          <mc:Fallback xmlns="">
            <p:pic>
              <p:nvPicPr>
                <p:cNvPr id="500" name="Ink 499">
                  <a:extLst>
                    <a:ext uri="{FF2B5EF4-FFF2-40B4-BE49-F238E27FC236}">
                      <a16:creationId xmlns:a16="http://schemas.microsoft.com/office/drawing/2014/main" id="{ECD0AF57-1655-8D73-1010-0A334BF13496}"/>
                    </a:ext>
                  </a:extLst>
                </p:cNvPr>
                <p:cNvPicPr/>
                <p:nvPr/>
              </p:nvPicPr>
              <p:blipFill>
                <a:blip r:embed="rId676"/>
                <a:stretch>
                  <a:fillRect/>
                </a:stretch>
              </p:blipFill>
              <p:spPr>
                <a:xfrm>
                  <a:off x="5132760" y="4539900"/>
                  <a:ext cx="302400" cy="93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501" name="Ink 500">
                  <a:extLst>
                    <a:ext uri="{FF2B5EF4-FFF2-40B4-BE49-F238E27FC236}">
                      <a16:creationId xmlns:a16="http://schemas.microsoft.com/office/drawing/2014/main" id="{B629869D-25E8-A2A0-E48E-4CABAEC1052A}"/>
                    </a:ext>
                  </a:extLst>
                </p14:cNvPr>
                <p14:cNvContentPartPr/>
                <p14:nvPr/>
              </p14:nvContentPartPr>
              <p14:xfrm>
                <a:off x="5364600" y="4998540"/>
                <a:ext cx="56160" cy="51840"/>
              </p14:xfrm>
            </p:contentPart>
          </mc:Choice>
          <mc:Fallback xmlns="">
            <p:pic>
              <p:nvPicPr>
                <p:cNvPr id="501" name="Ink 500">
                  <a:extLst>
                    <a:ext uri="{FF2B5EF4-FFF2-40B4-BE49-F238E27FC236}">
                      <a16:creationId xmlns:a16="http://schemas.microsoft.com/office/drawing/2014/main" id="{B629869D-25E8-A2A0-E48E-4CABAEC1052A}"/>
                    </a:ext>
                  </a:extLst>
                </p:cNvPr>
                <p:cNvPicPr/>
                <p:nvPr/>
              </p:nvPicPr>
              <p:blipFill>
                <a:blip r:embed="rId678"/>
                <a:stretch>
                  <a:fillRect/>
                </a:stretch>
              </p:blipFill>
              <p:spPr>
                <a:xfrm>
                  <a:off x="5301960" y="4620540"/>
                  <a:ext cx="18180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502" name="Ink 501">
                  <a:extLst>
                    <a:ext uri="{FF2B5EF4-FFF2-40B4-BE49-F238E27FC236}">
                      <a16:creationId xmlns:a16="http://schemas.microsoft.com/office/drawing/2014/main" id="{84F68478-4A56-3199-B8B1-31211FC5DD57}"/>
                    </a:ext>
                  </a:extLst>
                </p14:cNvPr>
                <p14:cNvContentPartPr/>
                <p14:nvPr/>
              </p14:nvContentPartPr>
              <p14:xfrm>
                <a:off x="5478000" y="4960380"/>
                <a:ext cx="48960" cy="95760"/>
              </p14:xfrm>
            </p:contentPart>
          </mc:Choice>
          <mc:Fallback xmlns="">
            <p:pic>
              <p:nvPicPr>
                <p:cNvPr id="502" name="Ink 501">
                  <a:extLst>
                    <a:ext uri="{FF2B5EF4-FFF2-40B4-BE49-F238E27FC236}">
                      <a16:creationId xmlns:a16="http://schemas.microsoft.com/office/drawing/2014/main" id="{84F68478-4A56-3199-B8B1-31211FC5DD57}"/>
                    </a:ext>
                  </a:extLst>
                </p:cNvPr>
                <p:cNvPicPr/>
                <p:nvPr/>
              </p:nvPicPr>
              <p:blipFill>
                <a:blip r:embed="rId680"/>
                <a:stretch>
                  <a:fillRect/>
                </a:stretch>
              </p:blipFill>
              <p:spPr>
                <a:xfrm>
                  <a:off x="5415360" y="4582380"/>
                  <a:ext cx="17460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503" name="Ink 502">
                  <a:extLst>
                    <a:ext uri="{FF2B5EF4-FFF2-40B4-BE49-F238E27FC236}">
                      <a16:creationId xmlns:a16="http://schemas.microsoft.com/office/drawing/2014/main" id="{F19A5E96-E452-5DF4-EBD3-B7EB2FD0C21C}"/>
                    </a:ext>
                  </a:extLst>
                </p14:cNvPr>
                <p14:cNvContentPartPr/>
                <p14:nvPr/>
              </p14:nvContentPartPr>
              <p14:xfrm>
                <a:off x="5584560" y="4945260"/>
                <a:ext cx="38160" cy="100440"/>
              </p14:xfrm>
            </p:contentPart>
          </mc:Choice>
          <mc:Fallback xmlns="">
            <p:pic>
              <p:nvPicPr>
                <p:cNvPr id="503" name="Ink 502">
                  <a:extLst>
                    <a:ext uri="{FF2B5EF4-FFF2-40B4-BE49-F238E27FC236}">
                      <a16:creationId xmlns:a16="http://schemas.microsoft.com/office/drawing/2014/main" id="{F19A5E96-E452-5DF4-EBD3-B7EB2FD0C21C}"/>
                    </a:ext>
                  </a:extLst>
                </p:cNvPr>
                <p:cNvPicPr/>
                <p:nvPr/>
              </p:nvPicPr>
              <p:blipFill>
                <a:blip r:embed="rId682"/>
                <a:stretch>
                  <a:fillRect/>
                </a:stretch>
              </p:blipFill>
              <p:spPr>
                <a:xfrm>
                  <a:off x="5521920" y="4567620"/>
                  <a:ext cx="163800" cy="85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504" name="Ink 503">
                  <a:extLst>
                    <a:ext uri="{FF2B5EF4-FFF2-40B4-BE49-F238E27FC236}">
                      <a16:creationId xmlns:a16="http://schemas.microsoft.com/office/drawing/2014/main" id="{F2E34414-1C61-2BC1-557C-C2CD9E18F87C}"/>
                    </a:ext>
                  </a:extLst>
                </p14:cNvPr>
                <p14:cNvContentPartPr/>
                <p14:nvPr/>
              </p14:nvContentPartPr>
              <p14:xfrm>
                <a:off x="5633160" y="4857780"/>
                <a:ext cx="351720" cy="285120"/>
              </p14:xfrm>
            </p:contentPart>
          </mc:Choice>
          <mc:Fallback xmlns="">
            <p:pic>
              <p:nvPicPr>
                <p:cNvPr id="504" name="Ink 503">
                  <a:extLst>
                    <a:ext uri="{FF2B5EF4-FFF2-40B4-BE49-F238E27FC236}">
                      <a16:creationId xmlns:a16="http://schemas.microsoft.com/office/drawing/2014/main" id="{F2E34414-1C61-2BC1-557C-C2CD9E18F87C}"/>
                    </a:ext>
                  </a:extLst>
                </p:cNvPr>
                <p:cNvPicPr/>
                <p:nvPr/>
              </p:nvPicPr>
              <p:blipFill>
                <a:blip r:embed="rId684"/>
                <a:stretch>
                  <a:fillRect/>
                </a:stretch>
              </p:blipFill>
              <p:spPr>
                <a:xfrm>
                  <a:off x="5570160" y="4480140"/>
                  <a:ext cx="47736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505" name="Ink 504">
                  <a:extLst>
                    <a:ext uri="{FF2B5EF4-FFF2-40B4-BE49-F238E27FC236}">
                      <a16:creationId xmlns:a16="http://schemas.microsoft.com/office/drawing/2014/main" id="{54B3A18A-E4BB-B032-9567-14C78FA3B855}"/>
                    </a:ext>
                  </a:extLst>
                </p14:cNvPr>
                <p14:cNvContentPartPr/>
                <p14:nvPr/>
              </p14:nvContentPartPr>
              <p14:xfrm>
                <a:off x="5699760" y="4807380"/>
                <a:ext cx="307440" cy="247320"/>
              </p14:xfrm>
            </p:contentPart>
          </mc:Choice>
          <mc:Fallback xmlns="">
            <p:pic>
              <p:nvPicPr>
                <p:cNvPr id="505" name="Ink 504">
                  <a:extLst>
                    <a:ext uri="{FF2B5EF4-FFF2-40B4-BE49-F238E27FC236}">
                      <a16:creationId xmlns:a16="http://schemas.microsoft.com/office/drawing/2014/main" id="{54B3A18A-E4BB-B032-9567-14C78FA3B855}"/>
                    </a:ext>
                  </a:extLst>
                </p:cNvPr>
                <p:cNvPicPr/>
                <p:nvPr/>
              </p:nvPicPr>
              <p:blipFill>
                <a:blip r:embed="rId686"/>
                <a:stretch>
                  <a:fillRect/>
                </a:stretch>
              </p:blipFill>
              <p:spPr>
                <a:xfrm>
                  <a:off x="5637120" y="4429740"/>
                  <a:ext cx="433080" cy="100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506" name="Ink 505">
                  <a:extLst>
                    <a:ext uri="{FF2B5EF4-FFF2-40B4-BE49-F238E27FC236}">
                      <a16:creationId xmlns:a16="http://schemas.microsoft.com/office/drawing/2014/main" id="{F9192140-04FF-2232-86D0-84EAF1665558}"/>
                    </a:ext>
                  </a:extLst>
                </p14:cNvPr>
                <p14:cNvContentPartPr/>
                <p14:nvPr/>
              </p14:nvContentPartPr>
              <p14:xfrm>
                <a:off x="5638200" y="4859220"/>
                <a:ext cx="205920" cy="290160"/>
              </p14:xfrm>
            </p:contentPart>
          </mc:Choice>
          <mc:Fallback xmlns="">
            <p:pic>
              <p:nvPicPr>
                <p:cNvPr id="506" name="Ink 505">
                  <a:extLst>
                    <a:ext uri="{FF2B5EF4-FFF2-40B4-BE49-F238E27FC236}">
                      <a16:creationId xmlns:a16="http://schemas.microsoft.com/office/drawing/2014/main" id="{F9192140-04FF-2232-86D0-84EAF1665558}"/>
                    </a:ext>
                  </a:extLst>
                </p:cNvPr>
                <p:cNvPicPr/>
                <p:nvPr/>
              </p:nvPicPr>
              <p:blipFill>
                <a:blip r:embed="rId688"/>
                <a:stretch>
                  <a:fillRect/>
                </a:stretch>
              </p:blipFill>
              <p:spPr>
                <a:xfrm>
                  <a:off x="5575560" y="4481220"/>
                  <a:ext cx="331560" cy="10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507" name="Ink 506">
                  <a:extLst>
                    <a:ext uri="{FF2B5EF4-FFF2-40B4-BE49-F238E27FC236}">
                      <a16:creationId xmlns:a16="http://schemas.microsoft.com/office/drawing/2014/main" id="{7ED64993-05A8-D504-89F2-57E84FCB3F70}"/>
                    </a:ext>
                  </a:extLst>
                </p14:cNvPr>
                <p14:cNvContentPartPr/>
                <p14:nvPr/>
              </p14:nvContentPartPr>
              <p14:xfrm>
                <a:off x="5242200" y="4925460"/>
                <a:ext cx="506520" cy="151560"/>
              </p14:xfrm>
            </p:contentPart>
          </mc:Choice>
          <mc:Fallback xmlns="">
            <p:pic>
              <p:nvPicPr>
                <p:cNvPr id="507" name="Ink 506">
                  <a:extLst>
                    <a:ext uri="{FF2B5EF4-FFF2-40B4-BE49-F238E27FC236}">
                      <a16:creationId xmlns:a16="http://schemas.microsoft.com/office/drawing/2014/main" id="{7ED64993-05A8-D504-89F2-57E84FCB3F70}"/>
                    </a:ext>
                  </a:extLst>
                </p:cNvPr>
                <p:cNvPicPr/>
                <p:nvPr/>
              </p:nvPicPr>
              <p:blipFill>
                <a:blip r:embed="rId690"/>
                <a:stretch>
                  <a:fillRect/>
                </a:stretch>
              </p:blipFill>
              <p:spPr>
                <a:xfrm>
                  <a:off x="5179200" y="4547820"/>
                  <a:ext cx="632160" cy="90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508" name="Ink 507">
                  <a:extLst>
                    <a:ext uri="{FF2B5EF4-FFF2-40B4-BE49-F238E27FC236}">
                      <a16:creationId xmlns:a16="http://schemas.microsoft.com/office/drawing/2014/main" id="{A915C84E-0051-FD09-D0B5-C5531BC0292C}"/>
                    </a:ext>
                  </a:extLst>
                </p14:cNvPr>
                <p14:cNvContentPartPr/>
                <p14:nvPr/>
              </p14:nvContentPartPr>
              <p14:xfrm>
                <a:off x="4999920" y="4974780"/>
                <a:ext cx="523440" cy="193320"/>
              </p14:xfrm>
            </p:contentPart>
          </mc:Choice>
          <mc:Fallback xmlns="">
            <p:pic>
              <p:nvPicPr>
                <p:cNvPr id="508" name="Ink 507">
                  <a:extLst>
                    <a:ext uri="{FF2B5EF4-FFF2-40B4-BE49-F238E27FC236}">
                      <a16:creationId xmlns:a16="http://schemas.microsoft.com/office/drawing/2014/main" id="{A915C84E-0051-FD09-D0B5-C5531BC0292C}"/>
                    </a:ext>
                  </a:extLst>
                </p:cNvPr>
                <p:cNvPicPr/>
                <p:nvPr/>
              </p:nvPicPr>
              <p:blipFill>
                <a:blip r:embed="rId692"/>
                <a:stretch>
                  <a:fillRect/>
                </a:stretch>
              </p:blipFill>
              <p:spPr>
                <a:xfrm>
                  <a:off x="4937280" y="4596780"/>
                  <a:ext cx="649080" cy="9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509" name="Ink 508">
                  <a:extLst>
                    <a:ext uri="{FF2B5EF4-FFF2-40B4-BE49-F238E27FC236}">
                      <a16:creationId xmlns:a16="http://schemas.microsoft.com/office/drawing/2014/main" id="{C4C59FCA-62C8-292A-CA63-77CA7498FABB}"/>
                    </a:ext>
                  </a:extLst>
                </p14:cNvPr>
                <p14:cNvContentPartPr/>
                <p14:nvPr/>
              </p14:nvContentPartPr>
              <p14:xfrm>
                <a:off x="4992360" y="5099340"/>
                <a:ext cx="297360" cy="146880"/>
              </p14:xfrm>
            </p:contentPart>
          </mc:Choice>
          <mc:Fallback xmlns="">
            <p:pic>
              <p:nvPicPr>
                <p:cNvPr id="509" name="Ink 508">
                  <a:extLst>
                    <a:ext uri="{FF2B5EF4-FFF2-40B4-BE49-F238E27FC236}">
                      <a16:creationId xmlns:a16="http://schemas.microsoft.com/office/drawing/2014/main" id="{C4C59FCA-62C8-292A-CA63-77CA7498FABB}"/>
                    </a:ext>
                  </a:extLst>
                </p:cNvPr>
                <p:cNvPicPr/>
                <p:nvPr/>
              </p:nvPicPr>
              <p:blipFill>
                <a:blip r:embed="rId694"/>
                <a:stretch>
                  <a:fillRect/>
                </a:stretch>
              </p:blipFill>
              <p:spPr>
                <a:xfrm>
                  <a:off x="4929360" y="4721700"/>
                  <a:ext cx="42300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510" name="Ink 509">
                  <a:extLst>
                    <a:ext uri="{FF2B5EF4-FFF2-40B4-BE49-F238E27FC236}">
                      <a16:creationId xmlns:a16="http://schemas.microsoft.com/office/drawing/2014/main" id="{7BF29B86-F1B5-A39E-09D9-051E04FA06EE}"/>
                    </a:ext>
                  </a:extLst>
                </p14:cNvPr>
                <p14:cNvContentPartPr/>
                <p14:nvPr/>
              </p14:nvContentPartPr>
              <p14:xfrm>
                <a:off x="4895160" y="5101860"/>
                <a:ext cx="340920" cy="232920"/>
              </p14:xfrm>
            </p:contentPart>
          </mc:Choice>
          <mc:Fallback xmlns="">
            <p:pic>
              <p:nvPicPr>
                <p:cNvPr id="510" name="Ink 509">
                  <a:extLst>
                    <a:ext uri="{FF2B5EF4-FFF2-40B4-BE49-F238E27FC236}">
                      <a16:creationId xmlns:a16="http://schemas.microsoft.com/office/drawing/2014/main" id="{7BF29B86-F1B5-A39E-09D9-051E04FA06EE}"/>
                    </a:ext>
                  </a:extLst>
                </p:cNvPr>
                <p:cNvPicPr/>
                <p:nvPr/>
              </p:nvPicPr>
              <p:blipFill>
                <a:blip r:embed="rId696"/>
                <a:stretch>
                  <a:fillRect/>
                </a:stretch>
              </p:blipFill>
              <p:spPr>
                <a:xfrm>
                  <a:off x="4832160" y="4723860"/>
                  <a:ext cx="466560" cy="9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511" name="Ink 510">
                  <a:extLst>
                    <a:ext uri="{FF2B5EF4-FFF2-40B4-BE49-F238E27FC236}">
                      <a16:creationId xmlns:a16="http://schemas.microsoft.com/office/drawing/2014/main" id="{C4A0F26A-8286-D06B-5D04-C5594B27566A}"/>
                    </a:ext>
                  </a:extLst>
                </p14:cNvPr>
                <p14:cNvContentPartPr/>
                <p14:nvPr/>
              </p14:nvContentPartPr>
              <p14:xfrm>
                <a:off x="4878960" y="4985940"/>
                <a:ext cx="239400" cy="102600"/>
              </p14:xfrm>
            </p:contentPart>
          </mc:Choice>
          <mc:Fallback xmlns="">
            <p:pic>
              <p:nvPicPr>
                <p:cNvPr id="511" name="Ink 510">
                  <a:extLst>
                    <a:ext uri="{FF2B5EF4-FFF2-40B4-BE49-F238E27FC236}">
                      <a16:creationId xmlns:a16="http://schemas.microsoft.com/office/drawing/2014/main" id="{C4A0F26A-8286-D06B-5D04-C5594B27566A}"/>
                    </a:ext>
                  </a:extLst>
                </p:cNvPr>
                <p:cNvPicPr/>
                <p:nvPr/>
              </p:nvPicPr>
              <p:blipFill>
                <a:blip r:embed="rId698"/>
                <a:stretch>
                  <a:fillRect/>
                </a:stretch>
              </p:blipFill>
              <p:spPr>
                <a:xfrm>
                  <a:off x="4816320" y="4607940"/>
                  <a:ext cx="36504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512" name="Ink 511">
                  <a:extLst>
                    <a:ext uri="{FF2B5EF4-FFF2-40B4-BE49-F238E27FC236}">
                      <a16:creationId xmlns:a16="http://schemas.microsoft.com/office/drawing/2014/main" id="{B9913A44-53C6-F8D0-C7FD-D492244DBA6A}"/>
                    </a:ext>
                  </a:extLst>
                </p14:cNvPr>
                <p14:cNvContentPartPr/>
                <p14:nvPr/>
              </p14:nvContentPartPr>
              <p14:xfrm>
                <a:off x="4872480" y="4740060"/>
                <a:ext cx="385560" cy="288360"/>
              </p14:xfrm>
            </p:contentPart>
          </mc:Choice>
          <mc:Fallback xmlns="">
            <p:pic>
              <p:nvPicPr>
                <p:cNvPr id="512" name="Ink 511">
                  <a:extLst>
                    <a:ext uri="{FF2B5EF4-FFF2-40B4-BE49-F238E27FC236}">
                      <a16:creationId xmlns:a16="http://schemas.microsoft.com/office/drawing/2014/main" id="{B9913A44-53C6-F8D0-C7FD-D492244DBA6A}"/>
                    </a:ext>
                  </a:extLst>
                </p:cNvPr>
                <p:cNvPicPr/>
                <p:nvPr/>
              </p:nvPicPr>
              <p:blipFill>
                <a:blip r:embed="rId700"/>
                <a:stretch>
                  <a:fillRect/>
                </a:stretch>
              </p:blipFill>
              <p:spPr>
                <a:xfrm>
                  <a:off x="4809480" y="4362420"/>
                  <a:ext cx="51120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1">
              <p14:nvContentPartPr>
                <p14:cNvPr id="513" name="Ink 512">
                  <a:extLst>
                    <a:ext uri="{FF2B5EF4-FFF2-40B4-BE49-F238E27FC236}">
                      <a16:creationId xmlns:a16="http://schemas.microsoft.com/office/drawing/2014/main" id="{B98BFE19-1CE2-6B2A-9C89-63324D6F36AD}"/>
                    </a:ext>
                  </a:extLst>
                </p14:cNvPr>
                <p14:cNvContentPartPr/>
                <p14:nvPr/>
              </p14:nvContentPartPr>
              <p14:xfrm>
                <a:off x="4808400" y="4872180"/>
                <a:ext cx="232560" cy="74160"/>
              </p14:xfrm>
            </p:contentPart>
          </mc:Choice>
          <mc:Fallback xmlns="">
            <p:pic>
              <p:nvPicPr>
                <p:cNvPr id="513" name="Ink 512">
                  <a:extLst>
                    <a:ext uri="{FF2B5EF4-FFF2-40B4-BE49-F238E27FC236}">
                      <a16:creationId xmlns:a16="http://schemas.microsoft.com/office/drawing/2014/main" id="{B98BFE19-1CE2-6B2A-9C89-63324D6F36AD}"/>
                    </a:ext>
                  </a:extLst>
                </p:cNvPr>
                <p:cNvPicPr/>
                <p:nvPr/>
              </p:nvPicPr>
              <p:blipFill>
                <a:blip r:embed="rId702"/>
                <a:stretch>
                  <a:fillRect/>
                </a:stretch>
              </p:blipFill>
              <p:spPr>
                <a:xfrm>
                  <a:off x="4745400" y="4494180"/>
                  <a:ext cx="3582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3">
              <p14:nvContentPartPr>
                <p14:cNvPr id="514" name="Ink 513">
                  <a:extLst>
                    <a:ext uri="{FF2B5EF4-FFF2-40B4-BE49-F238E27FC236}">
                      <a16:creationId xmlns:a16="http://schemas.microsoft.com/office/drawing/2014/main" id="{9B86B22D-41F4-471F-0DF2-5074D7E377E7}"/>
                    </a:ext>
                  </a:extLst>
                </p14:cNvPr>
                <p14:cNvContentPartPr/>
                <p14:nvPr/>
              </p14:nvContentPartPr>
              <p14:xfrm>
                <a:off x="4737120" y="4690020"/>
                <a:ext cx="307800" cy="289800"/>
              </p14:xfrm>
            </p:contentPart>
          </mc:Choice>
          <mc:Fallback xmlns="">
            <p:pic>
              <p:nvPicPr>
                <p:cNvPr id="514" name="Ink 513">
                  <a:extLst>
                    <a:ext uri="{FF2B5EF4-FFF2-40B4-BE49-F238E27FC236}">
                      <a16:creationId xmlns:a16="http://schemas.microsoft.com/office/drawing/2014/main" id="{9B86B22D-41F4-471F-0DF2-5074D7E377E7}"/>
                    </a:ext>
                  </a:extLst>
                </p:cNvPr>
                <p:cNvPicPr/>
                <p:nvPr/>
              </p:nvPicPr>
              <p:blipFill>
                <a:blip r:embed="rId704"/>
                <a:stretch>
                  <a:fillRect/>
                </a:stretch>
              </p:blipFill>
              <p:spPr>
                <a:xfrm>
                  <a:off x="4674120" y="4312380"/>
                  <a:ext cx="433440" cy="104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5">
              <p14:nvContentPartPr>
                <p14:cNvPr id="515" name="Ink 514">
                  <a:extLst>
                    <a:ext uri="{FF2B5EF4-FFF2-40B4-BE49-F238E27FC236}">
                      <a16:creationId xmlns:a16="http://schemas.microsoft.com/office/drawing/2014/main" id="{986CB703-2258-28A4-BDDE-745FD837BE64}"/>
                    </a:ext>
                  </a:extLst>
                </p14:cNvPr>
                <p14:cNvContentPartPr/>
                <p14:nvPr/>
              </p14:nvContentPartPr>
              <p14:xfrm>
                <a:off x="5663760" y="4939140"/>
                <a:ext cx="131760" cy="241560"/>
              </p14:xfrm>
            </p:contentPart>
          </mc:Choice>
          <mc:Fallback xmlns="">
            <p:pic>
              <p:nvPicPr>
                <p:cNvPr id="515" name="Ink 514">
                  <a:extLst>
                    <a:ext uri="{FF2B5EF4-FFF2-40B4-BE49-F238E27FC236}">
                      <a16:creationId xmlns:a16="http://schemas.microsoft.com/office/drawing/2014/main" id="{986CB703-2258-28A4-BDDE-745FD837BE64}"/>
                    </a:ext>
                  </a:extLst>
                </p:cNvPr>
                <p:cNvPicPr/>
                <p:nvPr/>
              </p:nvPicPr>
              <p:blipFill>
                <a:blip r:embed="rId706"/>
                <a:stretch>
                  <a:fillRect/>
                </a:stretch>
              </p:blipFill>
              <p:spPr>
                <a:xfrm>
                  <a:off x="5600760" y="4561500"/>
                  <a:ext cx="25740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7">
              <p14:nvContentPartPr>
                <p14:cNvPr id="516" name="Ink 515">
                  <a:extLst>
                    <a:ext uri="{FF2B5EF4-FFF2-40B4-BE49-F238E27FC236}">
                      <a16:creationId xmlns:a16="http://schemas.microsoft.com/office/drawing/2014/main" id="{0C06BC2E-6AAD-19E7-A474-3C174B1884CC}"/>
                    </a:ext>
                  </a:extLst>
                </p14:cNvPr>
                <p14:cNvContentPartPr/>
                <p14:nvPr/>
              </p14:nvContentPartPr>
              <p14:xfrm>
                <a:off x="5683920" y="4990260"/>
                <a:ext cx="145800" cy="190080"/>
              </p14:xfrm>
            </p:contentPart>
          </mc:Choice>
          <mc:Fallback xmlns="">
            <p:pic>
              <p:nvPicPr>
                <p:cNvPr id="516" name="Ink 515">
                  <a:extLst>
                    <a:ext uri="{FF2B5EF4-FFF2-40B4-BE49-F238E27FC236}">
                      <a16:creationId xmlns:a16="http://schemas.microsoft.com/office/drawing/2014/main" id="{0C06BC2E-6AAD-19E7-A474-3C174B1884CC}"/>
                    </a:ext>
                  </a:extLst>
                </p:cNvPr>
                <p:cNvPicPr/>
                <p:nvPr/>
              </p:nvPicPr>
              <p:blipFill>
                <a:blip r:embed="rId708"/>
                <a:stretch>
                  <a:fillRect/>
                </a:stretch>
              </p:blipFill>
              <p:spPr>
                <a:xfrm>
                  <a:off x="5620920" y="4612620"/>
                  <a:ext cx="271440" cy="94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9">
              <p14:nvContentPartPr>
                <p14:cNvPr id="517" name="Ink 516">
                  <a:extLst>
                    <a:ext uri="{FF2B5EF4-FFF2-40B4-BE49-F238E27FC236}">
                      <a16:creationId xmlns:a16="http://schemas.microsoft.com/office/drawing/2014/main" id="{750EE049-E629-A622-9E1F-2FE25BF6934A}"/>
                    </a:ext>
                  </a:extLst>
                </p14:cNvPr>
                <p14:cNvContentPartPr/>
                <p14:nvPr/>
              </p14:nvContentPartPr>
              <p14:xfrm>
                <a:off x="5755920" y="5062980"/>
                <a:ext cx="414000" cy="215280"/>
              </p14:xfrm>
            </p:contentPart>
          </mc:Choice>
          <mc:Fallback xmlns="">
            <p:pic>
              <p:nvPicPr>
                <p:cNvPr id="517" name="Ink 516">
                  <a:extLst>
                    <a:ext uri="{FF2B5EF4-FFF2-40B4-BE49-F238E27FC236}">
                      <a16:creationId xmlns:a16="http://schemas.microsoft.com/office/drawing/2014/main" id="{750EE049-E629-A622-9E1F-2FE25BF6934A}"/>
                    </a:ext>
                  </a:extLst>
                </p:cNvPr>
                <p:cNvPicPr/>
                <p:nvPr/>
              </p:nvPicPr>
              <p:blipFill>
                <a:blip r:embed="rId710"/>
                <a:stretch>
                  <a:fillRect/>
                </a:stretch>
              </p:blipFill>
              <p:spPr>
                <a:xfrm>
                  <a:off x="5692920" y="4685340"/>
                  <a:ext cx="539640" cy="97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1">
              <p14:nvContentPartPr>
                <p14:cNvPr id="518" name="Ink 517">
                  <a:extLst>
                    <a:ext uri="{FF2B5EF4-FFF2-40B4-BE49-F238E27FC236}">
                      <a16:creationId xmlns:a16="http://schemas.microsoft.com/office/drawing/2014/main" id="{91167416-D767-BF6F-2C49-2CC8615F0B8D}"/>
                    </a:ext>
                  </a:extLst>
                </p14:cNvPr>
                <p14:cNvContentPartPr/>
                <p14:nvPr/>
              </p14:nvContentPartPr>
              <p14:xfrm>
                <a:off x="5809920" y="4939860"/>
                <a:ext cx="487440" cy="410040"/>
              </p14:xfrm>
            </p:contentPart>
          </mc:Choice>
          <mc:Fallback xmlns="">
            <p:pic>
              <p:nvPicPr>
                <p:cNvPr id="518" name="Ink 517">
                  <a:extLst>
                    <a:ext uri="{FF2B5EF4-FFF2-40B4-BE49-F238E27FC236}">
                      <a16:creationId xmlns:a16="http://schemas.microsoft.com/office/drawing/2014/main" id="{91167416-D767-BF6F-2C49-2CC8615F0B8D}"/>
                    </a:ext>
                  </a:extLst>
                </p:cNvPr>
                <p:cNvPicPr/>
                <p:nvPr/>
              </p:nvPicPr>
              <p:blipFill>
                <a:blip r:embed="rId712"/>
                <a:stretch>
                  <a:fillRect/>
                </a:stretch>
              </p:blipFill>
              <p:spPr>
                <a:xfrm>
                  <a:off x="5746920" y="4561860"/>
                  <a:ext cx="613080" cy="116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3">
              <p14:nvContentPartPr>
                <p14:cNvPr id="519" name="Ink 518">
                  <a:extLst>
                    <a:ext uri="{FF2B5EF4-FFF2-40B4-BE49-F238E27FC236}">
                      <a16:creationId xmlns:a16="http://schemas.microsoft.com/office/drawing/2014/main" id="{952E2C77-365C-E670-CC02-C3C4FB2B0C4C}"/>
                    </a:ext>
                  </a:extLst>
                </p14:cNvPr>
                <p14:cNvContentPartPr/>
                <p14:nvPr/>
              </p14:nvContentPartPr>
              <p14:xfrm>
                <a:off x="5672760" y="5321820"/>
                <a:ext cx="192960" cy="117000"/>
              </p14:xfrm>
            </p:contentPart>
          </mc:Choice>
          <mc:Fallback xmlns="">
            <p:pic>
              <p:nvPicPr>
                <p:cNvPr id="519" name="Ink 518">
                  <a:extLst>
                    <a:ext uri="{FF2B5EF4-FFF2-40B4-BE49-F238E27FC236}">
                      <a16:creationId xmlns:a16="http://schemas.microsoft.com/office/drawing/2014/main" id="{952E2C77-365C-E670-CC02-C3C4FB2B0C4C}"/>
                    </a:ext>
                  </a:extLst>
                </p:cNvPr>
                <p:cNvPicPr/>
                <p:nvPr/>
              </p:nvPicPr>
              <p:blipFill>
                <a:blip r:embed="rId714"/>
                <a:stretch>
                  <a:fillRect/>
                </a:stretch>
              </p:blipFill>
              <p:spPr>
                <a:xfrm>
                  <a:off x="5610120" y="4944180"/>
                  <a:ext cx="3186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5">
              <p14:nvContentPartPr>
                <p14:cNvPr id="520" name="Ink 519">
                  <a:extLst>
                    <a:ext uri="{FF2B5EF4-FFF2-40B4-BE49-F238E27FC236}">
                      <a16:creationId xmlns:a16="http://schemas.microsoft.com/office/drawing/2014/main" id="{B2765AFE-4276-015D-9543-224B67E76E23}"/>
                    </a:ext>
                  </a:extLst>
                </p14:cNvPr>
                <p14:cNvContentPartPr/>
                <p14:nvPr/>
              </p14:nvContentPartPr>
              <p14:xfrm>
                <a:off x="5799120" y="5383740"/>
                <a:ext cx="134280" cy="317880"/>
              </p14:xfrm>
            </p:contentPart>
          </mc:Choice>
          <mc:Fallback xmlns="">
            <p:pic>
              <p:nvPicPr>
                <p:cNvPr id="520" name="Ink 519">
                  <a:extLst>
                    <a:ext uri="{FF2B5EF4-FFF2-40B4-BE49-F238E27FC236}">
                      <a16:creationId xmlns:a16="http://schemas.microsoft.com/office/drawing/2014/main" id="{B2765AFE-4276-015D-9543-224B67E76E23}"/>
                    </a:ext>
                  </a:extLst>
                </p:cNvPr>
                <p:cNvPicPr/>
                <p:nvPr/>
              </p:nvPicPr>
              <p:blipFill>
                <a:blip r:embed="rId716"/>
                <a:stretch>
                  <a:fillRect/>
                </a:stretch>
              </p:blipFill>
              <p:spPr>
                <a:xfrm>
                  <a:off x="5736480" y="5005740"/>
                  <a:ext cx="259920" cy="107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7">
              <p14:nvContentPartPr>
                <p14:cNvPr id="521" name="Ink 520">
                  <a:extLst>
                    <a:ext uri="{FF2B5EF4-FFF2-40B4-BE49-F238E27FC236}">
                      <a16:creationId xmlns:a16="http://schemas.microsoft.com/office/drawing/2014/main" id="{B8AC1668-4F48-4988-9F1A-F055837E54F8}"/>
                    </a:ext>
                  </a:extLst>
                </p14:cNvPr>
                <p14:cNvContentPartPr/>
                <p14:nvPr/>
              </p14:nvContentPartPr>
              <p14:xfrm>
                <a:off x="5727840" y="5583540"/>
                <a:ext cx="263520" cy="201960"/>
              </p14:xfrm>
            </p:contentPart>
          </mc:Choice>
          <mc:Fallback xmlns="">
            <p:pic>
              <p:nvPicPr>
                <p:cNvPr id="521" name="Ink 520">
                  <a:extLst>
                    <a:ext uri="{FF2B5EF4-FFF2-40B4-BE49-F238E27FC236}">
                      <a16:creationId xmlns:a16="http://schemas.microsoft.com/office/drawing/2014/main" id="{B8AC1668-4F48-4988-9F1A-F055837E54F8}"/>
                    </a:ext>
                  </a:extLst>
                </p:cNvPr>
                <p:cNvPicPr/>
                <p:nvPr/>
              </p:nvPicPr>
              <p:blipFill>
                <a:blip r:embed="rId718"/>
                <a:stretch>
                  <a:fillRect/>
                </a:stretch>
              </p:blipFill>
              <p:spPr>
                <a:xfrm>
                  <a:off x="5664840" y="5205900"/>
                  <a:ext cx="38916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9">
              <p14:nvContentPartPr>
                <p14:cNvPr id="522" name="Ink 521">
                  <a:extLst>
                    <a:ext uri="{FF2B5EF4-FFF2-40B4-BE49-F238E27FC236}">
                      <a16:creationId xmlns:a16="http://schemas.microsoft.com/office/drawing/2014/main" id="{3F91B558-04C0-99BA-7452-C98143D0B7FE}"/>
                    </a:ext>
                  </a:extLst>
                </p14:cNvPr>
                <p14:cNvContentPartPr/>
                <p14:nvPr/>
              </p14:nvContentPartPr>
              <p14:xfrm>
                <a:off x="5866800" y="5653740"/>
                <a:ext cx="182880" cy="169200"/>
              </p14:xfrm>
            </p:contentPart>
          </mc:Choice>
          <mc:Fallback xmlns="">
            <p:pic>
              <p:nvPicPr>
                <p:cNvPr id="522" name="Ink 521">
                  <a:extLst>
                    <a:ext uri="{FF2B5EF4-FFF2-40B4-BE49-F238E27FC236}">
                      <a16:creationId xmlns:a16="http://schemas.microsoft.com/office/drawing/2014/main" id="{3F91B558-04C0-99BA-7452-C98143D0B7FE}"/>
                    </a:ext>
                  </a:extLst>
                </p:cNvPr>
                <p:cNvPicPr/>
                <p:nvPr/>
              </p:nvPicPr>
              <p:blipFill>
                <a:blip r:embed="rId720"/>
                <a:stretch>
                  <a:fillRect/>
                </a:stretch>
              </p:blipFill>
              <p:spPr>
                <a:xfrm>
                  <a:off x="5804160" y="5276100"/>
                  <a:ext cx="308520" cy="92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1">
              <p14:nvContentPartPr>
                <p14:cNvPr id="523" name="Ink 522">
                  <a:extLst>
                    <a:ext uri="{FF2B5EF4-FFF2-40B4-BE49-F238E27FC236}">
                      <a16:creationId xmlns:a16="http://schemas.microsoft.com/office/drawing/2014/main" id="{3DAD1FBE-8D12-1D88-50F4-95A237391841}"/>
                    </a:ext>
                  </a:extLst>
                </p14:cNvPr>
                <p14:cNvContentPartPr/>
                <p14:nvPr/>
              </p14:nvContentPartPr>
              <p14:xfrm>
                <a:off x="5883000" y="5836980"/>
                <a:ext cx="200880" cy="183240"/>
              </p14:xfrm>
            </p:contentPart>
          </mc:Choice>
          <mc:Fallback xmlns="">
            <p:pic>
              <p:nvPicPr>
                <p:cNvPr id="523" name="Ink 522">
                  <a:extLst>
                    <a:ext uri="{FF2B5EF4-FFF2-40B4-BE49-F238E27FC236}">
                      <a16:creationId xmlns:a16="http://schemas.microsoft.com/office/drawing/2014/main" id="{3DAD1FBE-8D12-1D88-50F4-95A237391841}"/>
                    </a:ext>
                  </a:extLst>
                </p:cNvPr>
                <p:cNvPicPr/>
                <p:nvPr/>
              </p:nvPicPr>
              <p:blipFill>
                <a:blip r:embed="rId722"/>
                <a:stretch>
                  <a:fillRect/>
                </a:stretch>
              </p:blipFill>
              <p:spPr>
                <a:xfrm>
                  <a:off x="5820000" y="5458980"/>
                  <a:ext cx="326520" cy="9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3">
              <p14:nvContentPartPr>
                <p14:cNvPr id="524" name="Ink 523">
                  <a:extLst>
                    <a:ext uri="{FF2B5EF4-FFF2-40B4-BE49-F238E27FC236}">
                      <a16:creationId xmlns:a16="http://schemas.microsoft.com/office/drawing/2014/main" id="{ED7FA431-9B4B-BD33-3543-9676A66BC38E}"/>
                    </a:ext>
                  </a:extLst>
                </p14:cNvPr>
                <p14:cNvContentPartPr/>
                <p14:nvPr/>
              </p14:nvContentPartPr>
              <p14:xfrm>
                <a:off x="5907840" y="5988900"/>
                <a:ext cx="123480" cy="273600"/>
              </p14:xfrm>
            </p:contentPart>
          </mc:Choice>
          <mc:Fallback xmlns="">
            <p:pic>
              <p:nvPicPr>
                <p:cNvPr id="524" name="Ink 523">
                  <a:extLst>
                    <a:ext uri="{FF2B5EF4-FFF2-40B4-BE49-F238E27FC236}">
                      <a16:creationId xmlns:a16="http://schemas.microsoft.com/office/drawing/2014/main" id="{ED7FA431-9B4B-BD33-3543-9676A66BC38E}"/>
                    </a:ext>
                  </a:extLst>
                </p:cNvPr>
                <p:cNvPicPr/>
                <p:nvPr/>
              </p:nvPicPr>
              <p:blipFill>
                <a:blip r:embed="rId724"/>
                <a:stretch>
                  <a:fillRect/>
                </a:stretch>
              </p:blipFill>
              <p:spPr>
                <a:xfrm>
                  <a:off x="5844840" y="5610900"/>
                  <a:ext cx="249120" cy="102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5">
              <p14:nvContentPartPr>
                <p14:cNvPr id="525" name="Ink 524">
                  <a:extLst>
                    <a:ext uri="{FF2B5EF4-FFF2-40B4-BE49-F238E27FC236}">
                      <a16:creationId xmlns:a16="http://schemas.microsoft.com/office/drawing/2014/main" id="{B94244F5-E123-5916-8983-D05CB80A48A9}"/>
                    </a:ext>
                  </a:extLst>
                </p14:cNvPr>
                <p14:cNvContentPartPr/>
                <p14:nvPr/>
              </p14:nvContentPartPr>
              <p14:xfrm>
                <a:off x="5988480" y="6176100"/>
                <a:ext cx="68400" cy="197280"/>
              </p14:xfrm>
            </p:contentPart>
          </mc:Choice>
          <mc:Fallback xmlns="">
            <p:pic>
              <p:nvPicPr>
                <p:cNvPr id="525" name="Ink 524">
                  <a:extLst>
                    <a:ext uri="{FF2B5EF4-FFF2-40B4-BE49-F238E27FC236}">
                      <a16:creationId xmlns:a16="http://schemas.microsoft.com/office/drawing/2014/main" id="{B94244F5-E123-5916-8983-D05CB80A48A9}"/>
                    </a:ext>
                  </a:extLst>
                </p:cNvPr>
                <p:cNvPicPr/>
                <p:nvPr/>
              </p:nvPicPr>
              <p:blipFill>
                <a:blip r:embed="rId726"/>
                <a:stretch>
                  <a:fillRect/>
                </a:stretch>
              </p:blipFill>
              <p:spPr>
                <a:xfrm>
                  <a:off x="5925480" y="5798100"/>
                  <a:ext cx="194040" cy="95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7">
              <p14:nvContentPartPr>
                <p14:cNvPr id="526" name="Ink 525">
                  <a:extLst>
                    <a:ext uri="{FF2B5EF4-FFF2-40B4-BE49-F238E27FC236}">
                      <a16:creationId xmlns:a16="http://schemas.microsoft.com/office/drawing/2014/main" id="{56FB8C0F-7062-97D5-BD27-D8CB7C0D3E29}"/>
                    </a:ext>
                  </a:extLst>
                </p14:cNvPr>
                <p14:cNvContentPartPr/>
                <p14:nvPr/>
              </p14:nvContentPartPr>
              <p14:xfrm>
                <a:off x="6180720" y="6491820"/>
                <a:ext cx="127800" cy="97560"/>
              </p14:xfrm>
            </p:contentPart>
          </mc:Choice>
          <mc:Fallback xmlns="">
            <p:pic>
              <p:nvPicPr>
                <p:cNvPr id="526" name="Ink 525">
                  <a:extLst>
                    <a:ext uri="{FF2B5EF4-FFF2-40B4-BE49-F238E27FC236}">
                      <a16:creationId xmlns:a16="http://schemas.microsoft.com/office/drawing/2014/main" id="{56FB8C0F-7062-97D5-BD27-D8CB7C0D3E29}"/>
                    </a:ext>
                  </a:extLst>
                </p:cNvPr>
                <p:cNvPicPr/>
                <p:nvPr/>
              </p:nvPicPr>
              <p:blipFill>
                <a:blip r:embed="rId728"/>
                <a:stretch>
                  <a:fillRect/>
                </a:stretch>
              </p:blipFill>
              <p:spPr>
                <a:xfrm>
                  <a:off x="6118080" y="6114180"/>
                  <a:ext cx="25344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9">
              <p14:nvContentPartPr>
                <p14:cNvPr id="527" name="Ink 526">
                  <a:extLst>
                    <a:ext uri="{FF2B5EF4-FFF2-40B4-BE49-F238E27FC236}">
                      <a16:creationId xmlns:a16="http://schemas.microsoft.com/office/drawing/2014/main" id="{7AA6CEC2-B155-7EB6-8CE3-DFD66DB06E72}"/>
                    </a:ext>
                  </a:extLst>
                </p14:cNvPr>
                <p14:cNvContentPartPr/>
                <p14:nvPr/>
              </p14:nvContentPartPr>
              <p14:xfrm>
                <a:off x="5043840" y="6068820"/>
                <a:ext cx="64080" cy="323640"/>
              </p14:xfrm>
            </p:contentPart>
          </mc:Choice>
          <mc:Fallback xmlns="">
            <p:pic>
              <p:nvPicPr>
                <p:cNvPr id="527" name="Ink 526">
                  <a:extLst>
                    <a:ext uri="{FF2B5EF4-FFF2-40B4-BE49-F238E27FC236}">
                      <a16:creationId xmlns:a16="http://schemas.microsoft.com/office/drawing/2014/main" id="{7AA6CEC2-B155-7EB6-8CE3-DFD66DB06E72}"/>
                    </a:ext>
                  </a:extLst>
                </p:cNvPr>
                <p:cNvPicPr/>
                <p:nvPr/>
              </p:nvPicPr>
              <p:blipFill>
                <a:blip r:embed="rId730"/>
                <a:stretch>
                  <a:fillRect/>
                </a:stretch>
              </p:blipFill>
              <p:spPr>
                <a:xfrm>
                  <a:off x="4981200" y="5691180"/>
                  <a:ext cx="18972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1">
              <p14:nvContentPartPr>
                <p14:cNvPr id="528" name="Ink 527">
                  <a:extLst>
                    <a:ext uri="{FF2B5EF4-FFF2-40B4-BE49-F238E27FC236}">
                      <a16:creationId xmlns:a16="http://schemas.microsoft.com/office/drawing/2014/main" id="{1BABE133-7344-5785-6BBA-ECB14040ADCA}"/>
                    </a:ext>
                  </a:extLst>
                </p14:cNvPr>
                <p14:cNvContentPartPr/>
                <p14:nvPr/>
              </p14:nvContentPartPr>
              <p14:xfrm>
                <a:off x="4659360" y="6343140"/>
                <a:ext cx="163800" cy="16920"/>
              </p14:xfrm>
            </p:contentPart>
          </mc:Choice>
          <mc:Fallback xmlns="">
            <p:pic>
              <p:nvPicPr>
                <p:cNvPr id="528" name="Ink 527">
                  <a:extLst>
                    <a:ext uri="{FF2B5EF4-FFF2-40B4-BE49-F238E27FC236}">
                      <a16:creationId xmlns:a16="http://schemas.microsoft.com/office/drawing/2014/main" id="{1BABE133-7344-5785-6BBA-ECB14040ADCA}"/>
                    </a:ext>
                  </a:extLst>
                </p:cNvPr>
                <p:cNvPicPr/>
                <p:nvPr/>
              </p:nvPicPr>
              <p:blipFill>
                <a:blip r:embed="rId732"/>
                <a:stretch>
                  <a:fillRect/>
                </a:stretch>
              </p:blipFill>
              <p:spPr>
                <a:xfrm>
                  <a:off x="4596720" y="5965500"/>
                  <a:ext cx="28944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3">
              <p14:nvContentPartPr>
                <p14:cNvPr id="529" name="Ink 528">
                  <a:extLst>
                    <a:ext uri="{FF2B5EF4-FFF2-40B4-BE49-F238E27FC236}">
                      <a16:creationId xmlns:a16="http://schemas.microsoft.com/office/drawing/2014/main" id="{F7F97F96-2A62-4A0E-FBF2-758385250894}"/>
                    </a:ext>
                  </a:extLst>
                </p14:cNvPr>
                <p14:cNvContentPartPr/>
                <p14:nvPr/>
              </p14:nvContentPartPr>
              <p14:xfrm>
                <a:off x="4420680" y="5757060"/>
                <a:ext cx="367560" cy="221400"/>
              </p14:xfrm>
            </p:contentPart>
          </mc:Choice>
          <mc:Fallback xmlns="">
            <p:pic>
              <p:nvPicPr>
                <p:cNvPr id="529" name="Ink 528">
                  <a:extLst>
                    <a:ext uri="{FF2B5EF4-FFF2-40B4-BE49-F238E27FC236}">
                      <a16:creationId xmlns:a16="http://schemas.microsoft.com/office/drawing/2014/main" id="{F7F97F96-2A62-4A0E-FBF2-758385250894}"/>
                    </a:ext>
                  </a:extLst>
                </p:cNvPr>
                <p:cNvPicPr/>
                <p:nvPr/>
              </p:nvPicPr>
              <p:blipFill>
                <a:blip r:embed="rId734"/>
                <a:stretch>
                  <a:fillRect/>
                </a:stretch>
              </p:blipFill>
              <p:spPr>
                <a:xfrm>
                  <a:off x="4357680" y="5379060"/>
                  <a:ext cx="493200" cy="9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5">
              <p14:nvContentPartPr>
                <p14:cNvPr id="530" name="Ink 529">
                  <a:extLst>
                    <a:ext uri="{FF2B5EF4-FFF2-40B4-BE49-F238E27FC236}">
                      <a16:creationId xmlns:a16="http://schemas.microsoft.com/office/drawing/2014/main" id="{12B961EA-4BD0-4B58-6CA2-743AF4E272DC}"/>
                    </a:ext>
                  </a:extLst>
                </p14:cNvPr>
                <p14:cNvContentPartPr/>
                <p14:nvPr/>
              </p14:nvContentPartPr>
              <p14:xfrm>
                <a:off x="4598520" y="5873700"/>
                <a:ext cx="70200" cy="108720"/>
              </p14:xfrm>
            </p:contentPart>
          </mc:Choice>
          <mc:Fallback xmlns="">
            <p:pic>
              <p:nvPicPr>
                <p:cNvPr id="530" name="Ink 529">
                  <a:extLst>
                    <a:ext uri="{FF2B5EF4-FFF2-40B4-BE49-F238E27FC236}">
                      <a16:creationId xmlns:a16="http://schemas.microsoft.com/office/drawing/2014/main" id="{12B961EA-4BD0-4B58-6CA2-743AF4E272DC}"/>
                    </a:ext>
                  </a:extLst>
                </p:cNvPr>
                <p:cNvPicPr/>
                <p:nvPr/>
              </p:nvPicPr>
              <p:blipFill>
                <a:blip r:embed="rId736"/>
                <a:stretch>
                  <a:fillRect/>
                </a:stretch>
              </p:blipFill>
              <p:spPr>
                <a:xfrm>
                  <a:off x="4535880" y="5495700"/>
                  <a:ext cx="195840" cy="86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7">
              <p14:nvContentPartPr>
                <p14:cNvPr id="531" name="Ink 530">
                  <a:extLst>
                    <a:ext uri="{FF2B5EF4-FFF2-40B4-BE49-F238E27FC236}">
                      <a16:creationId xmlns:a16="http://schemas.microsoft.com/office/drawing/2014/main" id="{6D5AACCF-6865-CA67-9850-272E4DE0DD19}"/>
                    </a:ext>
                  </a:extLst>
                </p14:cNvPr>
                <p14:cNvContentPartPr/>
                <p14:nvPr/>
              </p14:nvContentPartPr>
              <p14:xfrm>
                <a:off x="4210080" y="5916540"/>
                <a:ext cx="419400" cy="262800"/>
              </p14:xfrm>
            </p:contentPart>
          </mc:Choice>
          <mc:Fallback xmlns="">
            <p:pic>
              <p:nvPicPr>
                <p:cNvPr id="531" name="Ink 530">
                  <a:extLst>
                    <a:ext uri="{FF2B5EF4-FFF2-40B4-BE49-F238E27FC236}">
                      <a16:creationId xmlns:a16="http://schemas.microsoft.com/office/drawing/2014/main" id="{6D5AACCF-6865-CA67-9850-272E4DE0DD19}"/>
                    </a:ext>
                  </a:extLst>
                </p:cNvPr>
                <p:cNvPicPr/>
                <p:nvPr/>
              </p:nvPicPr>
              <p:blipFill>
                <a:blip r:embed="rId738"/>
                <a:stretch>
                  <a:fillRect/>
                </a:stretch>
              </p:blipFill>
              <p:spPr>
                <a:xfrm>
                  <a:off x="4147440" y="5538900"/>
                  <a:ext cx="545040" cy="101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9">
              <p14:nvContentPartPr>
                <p14:cNvPr id="532" name="Ink 531">
                  <a:extLst>
                    <a:ext uri="{FF2B5EF4-FFF2-40B4-BE49-F238E27FC236}">
                      <a16:creationId xmlns:a16="http://schemas.microsoft.com/office/drawing/2014/main" id="{1D055E6D-DF70-8995-64CE-16B5FD3BE59E}"/>
                    </a:ext>
                  </a:extLst>
                </p14:cNvPr>
                <p14:cNvContentPartPr/>
                <p14:nvPr/>
              </p14:nvContentPartPr>
              <p14:xfrm>
                <a:off x="4426440" y="5840580"/>
                <a:ext cx="62640" cy="73800"/>
              </p14:xfrm>
            </p:contentPart>
          </mc:Choice>
          <mc:Fallback xmlns="">
            <p:pic>
              <p:nvPicPr>
                <p:cNvPr id="532" name="Ink 531">
                  <a:extLst>
                    <a:ext uri="{FF2B5EF4-FFF2-40B4-BE49-F238E27FC236}">
                      <a16:creationId xmlns:a16="http://schemas.microsoft.com/office/drawing/2014/main" id="{1D055E6D-DF70-8995-64CE-16B5FD3BE59E}"/>
                    </a:ext>
                  </a:extLst>
                </p:cNvPr>
                <p:cNvPicPr/>
                <p:nvPr/>
              </p:nvPicPr>
              <p:blipFill>
                <a:blip r:embed="rId740"/>
                <a:stretch>
                  <a:fillRect/>
                </a:stretch>
              </p:blipFill>
              <p:spPr>
                <a:xfrm>
                  <a:off x="4363800" y="5462580"/>
                  <a:ext cx="18828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1">
              <p14:nvContentPartPr>
                <p14:cNvPr id="533" name="Ink 532">
                  <a:extLst>
                    <a:ext uri="{FF2B5EF4-FFF2-40B4-BE49-F238E27FC236}">
                      <a16:creationId xmlns:a16="http://schemas.microsoft.com/office/drawing/2014/main" id="{2E31C633-7A21-8DEF-7B0B-FCCAE29674DA}"/>
                    </a:ext>
                  </a:extLst>
                </p14:cNvPr>
                <p14:cNvContentPartPr/>
                <p14:nvPr/>
              </p14:nvContentPartPr>
              <p14:xfrm>
                <a:off x="4141680" y="5561220"/>
                <a:ext cx="131400" cy="28440"/>
              </p14:xfrm>
            </p:contentPart>
          </mc:Choice>
          <mc:Fallback xmlns="">
            <p:pic>
              <p:nvPicPr>
                <p:cNvPr id="533" name="Ink 532">
                  <a:extLst>
                    <a:ext uri="{FF2B5EF4-FFF2-40B4-BE49-F238E27FC236}">
                      <a16:creationId xmlns:a16="http://schemas.microsoft.com/office/drawing/2014/main" id="{2E31C633-7A21-8DEF-7B0B-FCCAE29674DA}"/>
                    </a:ext>
                  </a:extLst>
                </p:cNvPr>
                <p:cNvPicPr/>
                <p:nvPr/>
              </p:nvPicPr>
              <p:blipFill>
                <a:blip r:embed="rId742"/>
                <a:stretch>
                  <a:fillRect/>
                </a:stretch>
              </p:blipFill>
              <p:spPr>
                <a:xfrm>
                  <a:off x="4079040" y="5183220"/>
                  <a:ext cx="257040" cy="78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3">
              <p14:nvContentPartPr>
                <p14:cNvPr id="534" name="Ink 533">
                  <a:extLst>
                    <a:ext uri="{FF2B5EF4-FFF2-40B4-BE49-F238E27FC236}">
                      <a16:creationId xmlns:a16="http://schemas.microsoft.com/office/drawing/2014/main" id="{9AE3CC29-B43D-2111-84AD-1A9EEF0E1143}"/>
                    </a:ext>
                  </a:extLst>
                </p14:cNvPr>
                <p14:cNvContentPartPr/>
                <p14:nvPr/>
              </p14:nvContentPartPr>
              <p14:xfrm>
                <a:off x="4273800" y="5380140"/>
                <a:ext cx="280080" cy="97200"/>
              </p14:xfrm>
            </p:contentPart>
          </mc:Choice>
          <mc:Fallback xmlns="">
            <p:pic>
              <p:nvPicPr>
                <p:cNvPr id="534" name="Ink 533">
                  <a:extLst>
                    <a:ext uri="{FF2B5EF4-FFF2-40B4-BE49-F238E27FC236}">
                      <a16:creationId xmlns:a16="http://schemas.microsoft.com/office/drawing/2014/main" id="{9AE3CC29-B43D-2111-84AD-1A9EEF0E1143}"/>
                    </a:ext>
                  </a:extLst>
                </p:cNvPr>
                <p:cNvPicPr/>
                <p:nvPr/>
              </p:nvPicPr>
              <p:blipFill>
                <a:blip r:embed="rId744"/>
                <a:stretch>
                  <a:fillRect/>
                </a:stretch>
              </p:blipFill>
              <p:spPr>
                <a:xfrm>
                  <a:off x="4210800" y="5002500"/>
                  <a:ext cx="40572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5">
              <p14:nvContentPartPr>
                <p14:cNvPr id="535" name="Ink 534">
                  <a:extLst>
                    <a:ext uri="{FF2B5EF4-FFF2-40B4-BE49-F238E27FC236}">
                      <a16:creationId xmlns:a16="http://schemas.microsoft.com/office/drawing/2014/main" id="{36A15D84-87D8-79C1-DB43-0FDB8D8804DD}"/>
                    </a:ext>
                  </a:extLst>
                </p14:cNvPr>
                <p14:cNvContentPartPr/>
                <p14:nvPr/>
              </p14:nvContentPartPr>
              <p14:xfrm>
                <a:off x="4241040" y="5074140"/>
                <a:ext cx="389160" cy="91440"/>
              </p14:xfrm>
            </p:contentPart>
          </mc:Choice>
          <mc:Fallback xmlns="">
            <p:pic>
              <p:nvPicPr>
                <p:cNvPr id="535" name="Ink 534">
                  <a:extLst>
                    <a:ext uri="{FF2B5EF4-FFF2-40B4-BE49-F238E27FC236}">
                      <a16:creationId xmlns:a16="http://schemas.microsoft.com/office/drawing/2014/main" id="{36A15D84-87D8-79C1-DB43-0FDB8D8804DD}"/>
                    </a:ext>
                  </a:extLst>
                </p:cNvPr>
                <p:cNvPicPr/>
                <p:nvPr/>
              </p:nvPicPr>
              <p:blipFill>
                <a:blip r:embed="rId746"/>
                <a:stretch>
                  <a:fillRect/>
                </a:stretch>
              </p:blipFill>
              <p:spPr>
                <a:xfrm>
                  <a:off x="4178040" y="4696500"/>
                  <a:ext cx="514800" cy="84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7">
              <p14:nvContentPartPr>
                <p14:cNvPr id="536" name="Ink 535">
                  <a:extLst>
                    <a:ext uri="{FF2B5EF4-FFF2-40B4-BE49-F238E27FC236}">
                      <a16:creationId xmlns:a16="http://schemas.microsoft.com/office/drawing/2014/main" id="{B396DBCB-5185-64FB-6956-6A2EB619F17C}"/>
                    </a:ext>
                  </a:extLst>
                </p14:cNvPr>
                <p14:cNvContentPartPr/>
                <p14:nvPr/>
              </p14:nvContentPartPr>
              <p14:xfrm>
                <a:off x="4191360" y="4980180"/>
                <a:ext cx="454680" cy="162360"/>
              </p14:xfrm>
            </p:contentPart>
          </mc:Choice>
          <mc:Fallback xmlns="">
            <p:pic>
              <p:nvPicPr>
                <p:cNvPr id="536" name="Ink 535">
                  <a:extLst>
                    <a:ext uri="{FF2B5EF4-FFF2-40B4-BE49-F238E27FC236}">
                      <a16:creationId xmlns:a16="http://schemas.microsoft.com/office/drawing/2014/main" id="{B396DBCB-5185-64FB-6956-6A2EB619F17C}"/>
                    </a:ext>
                  </a:extLst>
                </p:cNvPr>
                <p:cNvPicPr/>
                <p:nvPr/>
              </p:nvPicPr>
              <p:blipFill>
                <a:blip r:embed="rId748"/>
                <a:stretch>
                  <a:fillRect/>
                </a:stretch>
              </p:blipFill>
              <p:spPr>
                <a:xfrm>
                  <a:off x="4128360" y="4602540"/>
                  <a:ext cx="58032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9">
              <p14:nvContentPartPr>
                <p14:cNvPr id="537" name="Ink 536">
                  <a:extLst>
                    <a:ext uri="{FF2B5EF4-FFF2-40B4-BE49-F238E27FC236}">
                      <a16:creationId xmlns:a16="http://schemas.microsoft.com/office/drawing/2014/main" id="{05112416-9726-F745-273E-868D0774704D}"/>
                    </a:ext>
                  </a:extLst>
                </p14:cNvPr>
                <p14:cNvContentPartPr/>
                <p14:nvPr/>
              </p14:nvContentPartPr>
              <p14:xfrm>
                <a:off x="4212240" y="5065140"/>
                <a:ext cx="365760" cy="96840"/>
              </p14:xfrm>
            </p:contentPart>
          </mc:Choice>
          <mc:Fallback xmlns="">
            <p:pic>
              <p:nvPicPr>
                <p:cNvPr id="537" name="Ink 536">
                  <a:extLst>
                    <a:ext uri="{FF2B5EF4-FFF2-40B4-BE49-F238E27FC236}">
                      <a16:creationId xmlns:a16="http://schemas.microsoft.com/office/drawing/2014/main" id="{05112416-9726-F745-273E-868D0774704D}"/>
                    </a:ext>
                  </a:extLst>
                </p:cNvPr>
                <p:cNvPicPr/>
                <p:nvPr/>
              </p:nvPicPr>
              <p:blipFill>
                <a:blip r:embed="rId750"/>
                <a:stretch>
                  <a:fillRect/>
                </a:stretch>
              </p:blipFill>
              <p:spPr>
                <a:xfrm>
                  <a:off x="4149600" y="4687500"/>
                  <a:ext cx="49140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1">
              <p14:nvContentPartPr>
                <p14:cNvPr id="538" name="Ink 537">
                  <a:extLst>
                    <a:ext uri="{FF2B5EF4-FFF2-40B4-BE49-F238E27FC236}">
                      <a16:creationId xmlns:a16="http://schemas.microsoft.com/office/drawing/2014/main" id="{0F56E32F-9AE0-BE0C-9CD3-A65095A18ECB}"/>
                    </a:ext>
                  </a:extLst>
                </p14:cNvPr>
                <p14:cNvContentPartPr/>
                <p14:nvPr/>
              </p14:nvContentPartPr>
              <p14:xfrm>
                <a:off x="4201800" y="4998900"/>
                <a:ext cx="441000" cy="165600"/>
              </p14:xfrm>
            </p:contentPart>
          </mc:Choice>
          <mc:Fallback xmlns="">
            <p:pic>
              <p:nvPicPr>
                <p:cNvPr id="538" name="Ink 537">
                  <a:extLst>
                    <a:ext uri="{FF2B5EF4-FFF2-40B4-BE49-F238E27FC236}">
                      <a16:creationId xmlns:a16="http://schemas.microsoft.com/office/drawing/2014/main" id="{0F56E32F-9AE0-BE0C-9CD3-A65095A18ECB}"/>
                    </a:ext>
                  </a:extLst>
                </p:cNvPr>
                <p:cNvPicPr/>
                <p:nvPr/>
              </p:nvPicPr>
              <p:blipFill>
                <a:blip r:embed="rId752"/>
                <a:stretch>
                  <a:fillRect/>
                </a:stretch>
              </p:blipFill>
              <p:spPr>
                <a:xfrm>
                  <a:off x="4139160" y="4621260"/>
                  <a:ext cx="566640" cy="9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3">
              <p14:nvContentPartPr>
                <p14:cNvPr id="539" name="Ink 538">
                  <a:extLst>
                    <a:ext uri="{FF2B5EF4-FFF2-40B4-BE49-F238E27FC236}">
                      <a16:creationId xmlns:a16="http://schemas.microsoft.com/office/drawing/2014/main" id="{5DED7B2C-EE33-1733-9D21-04A89D5BC6A5}"/>
                    </a:ext>
                  </a:extLst>
                </p14:cNvPr>
                <p14:cNvContentPartPr/>
                <p14:nvPr/>
              </p14:nvContentPartPr>
              <p14:xfrm>
                <a:off x="4449480" y="4759500"/>
                <a:ext cx="299520" cy="186480"/>
              </p14:xfrm>
            </p:contentPart>
          </mc:Choice>
          <mc:Fallback xmlns="">
            <p:pic>
              <p:nvPicPr>
                <p:cNvPr id="539" name="Ink 538">
                  <a:extLst>
                    <a:ext uri="{FF2B5EF4-FFF2-40B4-BE49-F238E27FC236}">
                      <a16:creationId xmlns:a16="http://schemas.microsoft.com/office/drawing/2014/main" id="{5DED7B2C-EE33-1733-9D21-04A89D5BC6A5}"/>
                    </a:ext>
                  </a:extLst>
                </p:cNvPr>
                <p:cNvPicPr/>
                <p:nvPr/>
              </p:nvPicPr>
              <p:blipFill>
                <a:blip r:embed="rId754"/>
                <a:stretch>
                  <a:fillRect/>
                </a:stretch>
              </p:blipFill>
              <p:spPr>
                <a:xfrm>
                  <a:off x="4386840" y="4381860"/>
                  <a:ext cx="425160" cy="94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5">
              <p14:nvContentPartPr>
                <p14:cNvPr id="540" name="Ink 539">
                  <a:extLst>
                    <a:ext uri="{FF2B5EF4-FFF2-40B4-BE49-F238E27FC236}">
                      <a16:creationId xmlns:a16="http://schemas.microsoft.com/office/drawing/2014/main" id="{05FB703D-DAED-0042-5C78-5C0F80C55C85}"/>
                    </a:ext>
                  </a:extLst>
                </p14:cNvPr>
                <p14:cNvContentPartPr/>
                <p14:nvPr/>
              </p14:nvContentPartPr>
              <p14:xfrm>
                <a:off x="4436160" y="4857780"/>
                <a:ext cx="284400" cy="169920"/>
              </p14:xfrm>
            </p:contentPart>
          </mc:Choice>
          <mc:Fallback xmlns="">
            <p:pic>
              <p:nvPicPr>
                <p:cNvPr id="540" name="Ink 539">
                  <a:extLst>
                    <a:ext uri="{FF2B5EF4-FFF2-40B4-BE49-F238E27FC236}">
                      <a16:creationId xmlns:a16="http://schemas.microsoft.com/office/drawing/2014/main" id="{05FB703D-DAED-0042-5C78-5C0F80C55C85}"/>
                    </a:ext>
                  </a:extLst>
                </p:cNvPr>
                <p:cNvPicPr/>
                <p:nvPr/>
              </p:nvPicPr>
              <p:blipFill>
                <a:blip r:embed="rId756"/>
                <a:stretch>
                  <a:fillRect/>
                </a:stretch>
              </p:blipFill>
              <p:spPr>
                <a:xfrm>
                  <a:off x="4373520" y="4479780"/>
                  <a:ext cx="410040" cy="92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7">
              <p14:nvContentPartPr>
                <p14:cNvPr id="541" name="Ink 540">
                  <a:extLst>
                    <a:ext uri="{FF2B5EF4-FFF2-40B4-BE49-F238E27FC236}">
                      <a16:creationId xmlns:a16="http://schemas.microsoft.com/office/drawing/2014/main" id="{0E9A97D3-0989-6F78-7DDF-19F59DEDA2D6}"/>
                    </a:ext>
                  </a:extLst>
                </p14:cNvPr>
                <p14:cNvContentPartPr/>
                <p14:nvPr/>
              </p14:nvContentPartPr>
              <p14:xfrm>
                <a:off x="4570080" y="4604340"/>
                <a:ext cx="343440" cy="348120"/>
              </p14:xfrm>
            </p:contentPart>
          </mc:Choice>
          <mc:Fallback xmlns="">
            <p:pic>
              <p:nvPicPr>
                <p:cNvPr id="541" name="Ink 540">
                  <a:extLst>
                    <a:ext uri="{FF2B5EF4-FFF2-40B4-BE49-F238E27FC236}">
                      <a16:creationId xmlns:a16="http://schemas.microsoft.com/office/drawing/2014/main" id="{0E9A97D3-0989-6F78-7DDF-19F59DEDA2D6}"/>
                    </a:ext>
                  </a:extLst>
                </p:cNvPr>
                <p:cNvPicPr/>
                <p:nvPr/>
              </p:nvPicPr>
              <p:blipFill>
                <a:blip r:embed="rId758"/>
                <a:stretch>
                  <a:fillRect/>
                </a:stretch>
              </p:blipFill>
              <p:spPr>
                <a:xfrm>
                  <a:off x="4507080" y="4226340"/>
                  <a:ext cx="4690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9">
              <p14:nvContentPartPr>
                <p14:cNvPr id="543" name="Ink 542">
                  <a:extLst>
                    <a:ext uri="{FF2B5EF4-FFF2-40B4-BE49-F238E27FC236}">
                      <a16:creationId xmlns:a16="http://schemas.microsoft.com/office/drawing/2014/main" id="{FE59B080-3D2A-ADE5-6B61-42E758A1E031}"/>
                    </a:ext>
                  </a:extLst>
                </p14:cNvPr>
                <p14:cNvContentPartPr/>
                <p14:nvPr/>
              </p14:nvContentPartPr>
              <p14:xfrm>
                <a:off x="5234640" y="5793900"/>
                <a:ext cx="420840" cy="178920"/>
              </p14:xfrm>
            </p:contentPart>
          </mc:Choice>
          <mc:Fallback xmlns="">
            <p:pic>
              <p:nvPicPr>
                <p:cNvPr id="543" name="Ink 542">
                  <a:extLst>
                    <a:ext uri="{FF2B5EF4-FFF2-40B4-BE49-F238E27FC236}">
                      <a16:creationId xmlns:a16="http://schemas.microsoft.com/office/drawing/2014/main" id="{FE59B080-3D2A-ADE5-6B61-42E758A1E031}"/>
                    </a:ext>
                  </a:extLst>
                </p:cNvPr>
                <p:cNvPicPr/>
                <p:nvPr/>
              </p:nvPicPr>
              <p:blipFill>
                <a:blip r:embed="rId760"/>
                <a:stretch>
                  <a:fillRect/>
                </a:stretch>
              </p:blipFill>
              <p:spPr>
                <a:xfrm>
                  <a:off x="5172000" y="5415900"/>
                  <a:ext cx="546480" cy="9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1">
              <p14:nvContentPartPr>
                <p14:cNvPr id="544" name="Ink 543">
                  <a:extLst>
                    <a:ext uri="{FF2B5EF4-FFF2-40B4-BE49-F238E27FC236}">
                      <a16:creationId xmlns:a16="http://schemas.microsoft.com/office/drawing/2014/main" id="{27944A5E-EECB-BB93-B8E3-71307A15AC83}"/>
                    </a:ext>
                  </a:extLst>
                </p14:cNvPr>
                <p14:cNvContentPartPr/>
                <p14:nvPr/>
              </p14:nvContentPartPr>
              <p14:xfrm>
                <a:off x="5635680" y="5712900"/>
                <a:ext cx="36360" cy="43920"/>
              </p14:xfrm>
            </p:contentPart>
          </mc:Choice>
          <mc:Fallback xmlns="">
            <p:pic>
              <p:nvPicPr>
                <p:cNvPr id="544" name="Ink 543">
                  <a:extLst>
                    <a:ext uri="{FF2B5EF4-FFF2-40B4-BE49-F238E27FC236}">
                      <a16:creationId xmlns:a16="http://schemas.microsoft.com/office/drawing/2014/main" id="{27944A5E-EECB-BB93-B8E3-71307A15AC83}"/>
                    </a:ext>
                  </a:extLst>
                </p:cNvPr>
                <p:cNvPicPr/>
                <p:nvPr/>
              </p:nvPicPr>
              <p:blipFill>
                <a:blip r:embed="rId762"/>
                <a:stretch>
                  <a:fillRect/>
                </a:stretch>
              </p:blipFill>
              <p:spPr>
                <a:xfrm>
                  <a:off x="5572680" y="5334900"/>
                  <a:ext cx="162000" cy="79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3">
              <p14:nvContentPartPr>
                <p14:cNvPr id="545" name="Ink 544">
                  <a:extLst>
                    <a:ext uri="{FF2B5EF4-FFF2-40B4-BE49-F238E27FC236}">
                      <a16:creationId xmlns:a16="http://schemas.microsoft.com/office/drawing/2014/main" id="{04D74668-1BF1-86A3-1AEC-2CDBC192709D}"/>
                    </a:ext>
                  </a:extLst>
                </p14:cNvPr>
                <p14:cNvContentPartPr/>
                <p14:nvPr/>
              </p14:nvContentPartPr>
              <p14:xfrm>
                <a:off x="5554680" y="5672940"/>
                <a:ext cx="83160" cy="300240"/>
              </p14:xfrm>
            </p:contentPart>
          </mc:Choice>
          <mc:Fallback xmlns="">
            <p:pic>
              <p:nvPicPr>
                <p:cNvPr id="545" name="Ink 544">
                  <a:extLst>
                    <a:ext uri="{FF2B5EF4-FFF2-40B4-BE49-F238E27FC236}">
                      <a16:creationId xmlns:a16="http://schemas.microsoft.com/office/drawing/2014/main" id="{04D74668-1BF1-86A3-1AEC-2CDBC192709D}"/>
                    </a:ext>
                  </a:extLst>
                </p:cNvPr>
                <p:cNvPicPr/>
                <p:nvPr/>
              </p:nvPicPr>
              <p:blipFill>
                <a:blip r:embed="rId764"/>
                <a:stretch>
                  <a:fillRect/>
                </a:stretch>
              </p:blipFill>
              <p:spPr>
                <a:xfrm>
                  <a:off x="5492040" y="5294940"/>
                  <a:ext cx="208800" cy="105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5">
              <p14:nvContentPartPr>
                <p14:cNvPr id="546" name="Ink 545">
                  <a:extLst>
                    <a:ext uri="{FF2B5EF4-FFF2-40B4-BE49-F238E27FC236}">
                      <a16:creationId xmlns:a16="http://schemas.microsoft.com/office/drawing/2014/main" id="{ED1294FA-BBFF-AF0A-5897-45618FAEAB0F}"/>
                    </a:ext>
                  </a:extLst>
                </p14:cNvPr>
                <p14:cNvContentPartPr/>
                <p14:nvPr/>
              </p14:nvContentPartPr>
              <p14:xfrm>
                <a:off x="5470080" y="5791380"/>
                <a:ext cx="162360" cy="226800"/>
              </p14:xfrm>
            </p:contentPart>
          </mc:Choice>
          <mc:Fallback xmlns="">
            <p:pic>
              <p:nvPicPr>
                <p:cNvPr id="546" name="Ink 545">
                  <a:extLst>
                    <a:ext uri="{FF2B5EF4-FFF2-40B4-BE49-F238E27FC236}">
                      <a16:creationId xmlns:a16="http://schemas.microsoft.com/office/drawing/2014/main" id="{ED1294FA-BBFF-AF0A-5897-45618FAEAB0F}"/>
                    </a:ext>
                  </a:extLst>
                </p:cNvPr>
                <p:cNvPicPr/>
                <p:nvPr/>
              </p:nvPicPr>
              <p:blipFill>
                <a:blip r:embed="rId766"/>
                <a:stretch>
                  <a:fillRect/>
                </a:stretch>
              </p:blipFill>
              <p:spPr>
                <a:xfrm>
                  <a:off x="5407080" y="5413740"/>
                  <a:ext cx="288000" cy="9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7">
              <p14:nvContentPartPr>
                <p14:cNvPr id="547" name="Ink 546">
                  <a:extLst>
                    <a:ext uri="{FF2B5EF4-FFF2-40B4-BE49-F238E27FC236}">
                      <a16:creationId xmlns:a16="http://schemas.microsoft.com/office/drawing/2014/main" id="{5672DF2E-BA45-FA61-BEC1-1C0BAD012B75}"/>
                    </a:ext>
                  </a:extLst>
                </p14:cNvPr>
                <p14:cNvContentPartPr/>
                <p14:nvPr/>
              </p14:nvContentPartPr>
              <p14:xfrm>
                <a:off x="5304120" y="5842140"/>
                <a:ext cx="185040" cy="200160"/>
              </p14:xfrm>
            </p:contentPart>
          </mc:Choice>
          <mc:Fallback xmlns="">
            <p:pic>
              <p:nvPicPr>
                <p:cNvPr id="547" name="Ink 546">
                  <a:extLst>
                    <a:ext uri="{FF2B5EF4-FFF2-40B4-BE49-F238E27FC236}">
                      <a16:creationId xmlns:a16="http://schemas.microsoft.com/office/drawing/2014/main" id="{5672DF2E-BA45-FA61-BEC1-1C0BAD012B75}"/>
                    </a:ext>
                  </a:extLst>
                </p:cNvPr>
                <p:cNvPicPr/>
                <p:nvPr/>
              </p:nvPicPr>
              <p:blipFill>
                <a:blip r:embed="rId768"/>
                <a:stretch>
                  <a:fillRect/>
                </a:stretch>
              </p:blipFill>
              <p:spPr>
                <a:xfrm>
                  <a:off x="5241120" y="5464140"/>
                  <a:ext cx="310680" cy="95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9">
              <p14:nvContentPartPr>
                <p14:cNvPr id="548" name="Ink 547">
                  <a:extLst>
                    <a:ext uri="{FF2B5EF4-FFF2-40B4-BE49-F238E27FC236}">
                      <a16:creationId xmlns:a16="http://schemas.microsoft.com/office/drawing/2014/main" id="{94448D58-3415-C18F-9374-514A568E2686}"/>
                    </a:ext>
                  </a:extLst>
                </p14:cNvPr>
                <p14:cNvContentPartPr/>
                <p14:nvPr/>
              </p14:nvContentPartPr>
              <p14:xfrm>
                <a:off x="5245080" y="6090180"/>
                <a:ext cx="76320" cy="335520"/>
              </p14:xfrm>
            </p:contentPart>
          </mc:Choice>
          <mc:Fallback xmlns="">
            <p:pic>
              <p:nvPicPr>
                <p:cNvPr id="548" name="Ink 547">
                  <a:extLst>
                    <a:ext uri="{FF2B5EF4-FFF2-40B4-BE49-F238E27FC236}">
                      <a16:creationId xmlns:a16="http://schemas.microsoft.com/office/drawing/2014/main" id="{94448D58-3415-C18F-9374-514A568E2686}"/>
                    </a:ext>
                  </a:extLst>
                </p:cNvPr>
                <p:cNvPicPr/>
                <p:nvPr/>
              </p:nvPicPr>
              <p:blipFill>
                <a:blip r:embed="rId770"/>
                <a:stretch>
                  <a:fillRect/>
                </a:stretch>
              </p:blipFill>
              <p:spPr>
                <a:xfrm>
                  <a:off x="5182440" y="5712180"/>
                  <a:ext cx="201960" cy="10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1">
              <p14:nvContentPartPr>
                <p14:cNvPr id="549" name="Ink 548">
                  <a:extLst>
                    <a:ext uri="{FF2B5EF4-FFF2-40B4-BE49-F238E27FC236}">
                      <a16:creationId xmlns:a16="http://schemas.microsoft.com/office/drawing/2014/main" id="{8A488AB2-E7F7-7223-7A73-731A7ED4F0B6}"/>
                    </a:ext>
                  </a:extLst>
                </p14:cNvPr>
                <p14:cNvContentPartPr/>
                <p14:nvPr/>
              </p14:nvContentPartPr>
              <p14:xfrm>
                <a:off x="5258760" y="6234540"/>
                <a:ext cx="144000" cy="325080"/>
              </p14:xfrm>
            </p:contentPart>
          </mc:Choice>
          <mc:Fallback xmlns="">
            <p:pic>
              <p:nvPicPr>
                <p:cNvPr id="549" name="Ink 548">
                  <a:extLst>
                    <a:ext uri="{FF2B5EF4-FFF2-40B4-BE49-F238E27FC236}">
                      <a16:creationId xmlns:a16="http://schemas.microsoft.com/office/drawing/2014/main" id="{8A488AB2-E7F7-7223-7A73-731A7ED4F0B6}"/>
                    </a:ext>
                  </a:extLst>
                </p:cNvPr>
                <p:cNvPicPr/>
                <p:nvPr/>
              </p:nvPicPr>
              <p:blipFill>
                <a:blip r:embed="rId772"/>
                <a:stretch>
                  <a:fillRect/>
                </a:stretch>
              </p:blipFill>
              <p:spPr>
                <a:xfrm>
                  <a:off x="5195760" y="5856540"/>
                  <a:ext cx="269640" cy="10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3">
              <p14:nvContentPartPr>
                <p14:cNvPr id="550" name="Ink 549">
                  <a:extLst>
                    <a:ext uri="{FF2B5EF4-FFF2-40B4-BE49-F238E27FC236}">
                      <a16:creationId xmlns:a16="http://schemas.microsoft.com/office/drawing/2014/main" id="{C4866F65-7F69-7399-B8C0-15BD9347D0D4}"/>
                    </a:ext>
                  </a:extLst>
                </p14:cNvPr>
                <p14:cNvContentPartPr/>
                <p14:nvPr/>
              </p14:nvContentPartPr>
              <p14:xfrm>
                <a:off x="4896960" y="6762660"/>
                <a:ext cx="62280" cy="47520"/>
              </p14:xfrm>
            </p:contentPart>
          </mc:Choice>
          <mc:Fallback xmlns="">
            <p:pic>
              <p:nvPicPr>
                <p:cNvPr id="550" name="Ink 549">
                  <a:extLst>
                    <a:ext uri="{FF2B5EF4-FFF2-40B4-BE49-F238E27FC236}">
                      <a16:creationId xmlns:a16="http://schemas.microsoft.com/office/drawing/2014/main" id="{C4866F65-7F69-7399-B8C0-15BD9347D0D4}"/>
                    </a:ext>
                  </a:extLst>
                </p:cNvPr>
                <p:cNvPicPr/>
                <p:nvPr/>
              </p:nvPicPr>
              <p:blipFill>
                <a:blip r:embed="rId774"/>
                <a:stretch>
                  <a:fillRect/>
                </a:stretch>
              </p:blipFill>
              <p:spPr>
                <a:xfrm>
                  <a:off x="4834320" y="6385020"/>
                  <a:ext cx="18792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5">
              <p14:nvContentPartPr>
                <p14:cNvPr id="551" name="Ink 550">
                  <a:extLst>
                    <a:ext uri="{FF2B5EF4-FFF2-40B4-BE49-F238E27FC236}">
                      <a16:creationId xmlns:a16="http://schemas.microsoft.com/office/drawing/2014/main" id="{B488ED1E-5CE4-1913-458C-CBA2E8056783}"/>
                    </a:ext>
                  </a:extLst>
                </p14:cNvPr>
                <p14:cNvContentPartPr/>
                <p14:nvPr/>
              </p14:nvContentPartPr>
              <p14:xfrm>
                <a:off x="4645680" y="6435420"/>
                <a:ext cx="250200" cy="452160"/>
              </p14:xfrm>
            </p:contentPart>
          </mc:Choice>
          <mc:Fallback xmlns="">
            <p:pic>
              <p:nvPicPr>
                <p:cNvPr id="551" name="Ink 550">
                  <a:extLst>
                    <a:ext uri="{FF2B5EF4-FFF2-40B4-BE49-F238E27FC236}">
                      <a16:creationId xmlns:a16="http://schemas.microsoft.com/office/drawing/2014/main" id="{B488ED1E-5CE4-1913-458C-CBA2E8056783}"/>
                    </a:ext>
                  </a:extLst>
                </p:cNvPr>
                <p:cNvPicPr/>
                <p:nvPr/>
              </p:nvPicPr>
              <p:blipFill>
                <a:blip r:embed="rId776"/>
                <a:stretch>
                  <a:fillRect/>
                </a:stretch>
              </p:blipFill>
              <p:spPr>
                <a:xfrm>
                  <a:off x="4583040" y="6057420"/>
                  <a:ext cx="37584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7">
              <p14:nvContentPartPr>
                <p14:cNvPr id="552" name="Ink 551">
                  <a:extLst>
                    <a:ext uri="{FF2B5EF4-FFF2-40B4-BE49-F238E27FC236}">
                      <a16:creationId xmlns:a16="http://schemas.microsoft.com/office/drawing/2014/main" id="{63C2DE80-D7B8-B609-9FF4-41ACF4A3C553}"/>
                    </a:ext>
                  </a:extLst>
                </p14:cNvPr>
                <p14:cNvContentPartPr/>
                <p14:nvPr/>
              </p14:nvContentPartPr>
              <p14:xfrm>
                <a:off x="4458120" y="6818820"/>
                <a:ext cx="208080" cy="105120"/>
              </p14:xfrm>
            </p:contentPart>
          </mc:Choice>
          <mc:Fallback xmlns="">
            <p:pic>
              <p:nvPicPr>
                <p:cNvPr id="552" name="Ink 551">
                  <a:extLst>
                    <a:ext uri="{FF2B5EF4-FFF2-40B4-BE49-F238E27FC236}">
                      <a16:creationId xmlns:a16="http://schemas.microsoft.com/office/drawing/2014/main" id="{63C2DE80-D7B8-B609-9FF4-41ACF4A3C553}"/>
                    </a:ext>
                  </a:extLst>
                </p:cNvPr>
                <p:cNvPicPr/>
                <p:nvPr/>
              </p:nvPicPr>
              <p:blipFill>
                <a:blip r:embed="rId778"/>
                <a:stretch>
                  <a:fillRect/>
                </a:stretch>
              </p:blipFill>
              <p:spPr>
                <a:xfrm>
                  <a:off x="4395480" y="6441180"/>
                  <a:ext cx="333720" cy="86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9">
              <p14:nvContentPartPr>
                <p14:cNvPr id="553" name="Ink 552">
                  <a:extLst>
                    <a:ext uri="{FF2B5EF4-FFF2-40B4-BE49-F238E27FC236}">
                      <a16:creationId xmlns:a16="http://schemas.microsoft.com/office/drawing/2014/main" id="{AAB75C99-6522-AC34-5D06-924921567717}"/>
                    </a:ext>
                  </a:extLst>
                </p14:cNvPr>
                <p14:cNvContentPartPr/>
                <p14:nvPr/>
              </p14:nvContentPartPr>
              <p14:xfrm>
                <a:off x="6085320" y="6493020"/>
                <a:ext cx="252000" cy="434520"/>
              </p14:xfrm>
            </p:contentPart>
          </mc:Choice>
          <mc:Fallback xmlns="">
            <p:pic>
              <p:nvPicPr>
                <p:cNvPr id="553" name="Ink 552">
                  <a:extLst>
                    <a:ext uri="{FF2B5EF4-FFF2-40B4-BE49-F238E27FC236}">
                      <a16:creationId xmlns:a16="http://schemas.microsoft.com/office/drawing/2014/main" id="{AAB75C99-6522-AC34-5D06-924921567717}"/>
                    </a:ext>
                  </a:extLst>
                </p:cNvPr>
                <p:cNvPicPr/>
                <p:nvPr/>
              </p:nvPicPr>
              <p:blipFill>
                <a:blip r:embed="rId780"/>
                <a:stretch>
                  <a:fillRect/>
                </a:stretch>
              </p:blipFill>
              <p:spPr>
                <a:xfrm>
                  <a:off x="6022680" y="6115380"/>
                  <a:ext cx="377640" cy="119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1">
              <p14:nvContentPartPr>
                <p14:cNvPr id="554" name="Ink 553">
                  <a:extLst>
                    <a:ext uri="{FF2B5EF4-FFF2-40B4-BE49-F238E27FC236}">
                      <a16:creationId xmlns:a16="http://schemas.microsoft.com/office/drawing/2014/main" id="{6D423AA7-73E2-F767-97A9-AB801AA24A42}"/>
                    </a:ext>
                  </a:extLst>
                </p14:cNvPr>
                <p14:cNvContentPartPr/>
                <p14:nvPr/>
              </p14:nvContentPartPr>
              <p14:xfrm>
                <a:off x="6218880" y="6724500"/>
                <a:ext cx="210240" cy="276120"/>
              </p14:xfrm>
            </p:contentPart>
          </mc:Choice>
          <mc:Fallback xmlns="">
            <p:pic>
              <p:nvPicPr>
                <p:cNvPr id="554" name="Ink 553">
                  <a:extLst>
                    <a:ext uri="{FF2B5EF4-FFF2-40B4-BE49-F238E27FC236}">
                      <a16:creationId xmlns:a16="http://schemas.microsoft.com/office/drawing/2014/main" id="{6D423AA7-73E2-F767-97A9-AB801AA24A42}"/>
                    </a:ext>
                  </a:extLst>
                </p:cNvPr>
                <p:cNvPicPr/>
                <p:nvPr/>
              </p:nvPicPr>
              <p:blipFill>
                <a:blip r:embed="rId782"/>
                <a:stretch>
                  <a:fillRect/>
                </a:stretch>
              </p:blipFill>
              <p:spPr>
                <a:xfrm>
                  <a:off x="6155880" y="6346500"/>
                  <a:ext cx="33588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3">
              <p14:nvContentPartPr>
                <p14:cNvPr id="555" name="Ink 554">
                  <a:extLst>
                    <a:ext uri="{FF2B5EF4-FFF2-40B4-BE49-F238E27FC236}">
                      <a16:creationId xmlns:a16="http://schemas.microsoft.com/office/drawing/2014/main" id="{D0EF91C2-3855-6A62-4F94-0DF0A79D393E}"/>
                    </a:ext>
                  </a:extLst>
                </p14:cNvPr>
                <p14:cNvContentPartPr/>
                <p14:nvPr/>
              </p14:nvContentPartPr>
              <p14:xfrm>
                <a:off x="6753120" y="7114740"/>
                <a:ext cx="159480" cy="162000"/>
              </p14:xfrm>
            </p:contentPart>
          </mc:Choice>
          <mc:Fallback xmlns="">
            <p:pic>
              <p:nvPicPr>
                <p:cNvPr id="555" name="Ink 554">
                  <a:extLst>
                    <a:ext uri="{FF2B5EF4-FFF2-40B4-BE49-F238E27FC236}">
                      <a16:creationId xmlns:a16="http://schemas.microsoft.com/office/drawing/2014/main" id="{D0EF91C2-3855-6A62-4F94-0DF0A79D393E}"/>
                    </a:ext>
                  </a:extLst>
                </p:cNvPr>
                <p:cNvPicPr/>
                <p:nvPr/>
              </p:nvPicPr>
              <p:blipFill>
                <a:blip r:embed="rId784"/>
                <a:stretch>
                  <a:fillRect/>
                </a:stretch>
              </p:blipFill>
              <p:spPr>
                <a:xfrm>
                  <a:off x="6690480" y="6736740"/>
                  <a:ext cx="285120" cy="91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5">
              <p14:nvContentPartPr>
                <p14:cNvPr id="556" name="Ink 555">
                  <a:extLst>
                    <a:ext uri="{FF2B5EF4-FFF2-40B4-BE49-F238E27FC236}">
                      <a16:creationId xmlns:a16="http://schemas.microsoft.com/office/drawing/2014/main" id="{D2E79A0E-5165-16DD-AFE1-B25797DD400D}"/>
                    </a:ext>
                  </a:extLst>
                </p14:cNvPr>
                <p14:cNvContentPartPr/>
                <p14:nvPr/>
              </p14:nvContentPartPr>
              <p14:xfrm>
                <a:off x="7072800" y="7327500"/>
                <a:ext cx="57240" cy="105840"/>
              </p14:xfrm>
            </p:contentPart>
          </mc:Choice>
          <mc:Fallback xmlns="">
            <p:pic>
              <p:nvPicPr>
                <p:cNvPr id="556" name="Ink 555">
                  <a:extLst>
                    <a:ext uri="{FF2B5EF4-FFF2-40B4-BE49-F238E27FC236}">
                      <a16:creationId xmlns:a16="http://schemas.microsoft.com/office/drawing/2014/main" id="{D2E79A0E-5165-16DD-AFE1-B25797DD400D}"/>
                    </a:ext>
                  </a:extLst>
                </p:cNvPr>
                <p:cNvPicPr/>
                <p:nvPr/>
              </p:nvPicPr>
              <p:blipFill>
                <a:blip r:embed="rId786"/>
                <a:stretch>
                  <a:fillRect/>
                </a:stretch>
              </p:blipFill>
              <p:spPr>
                <a:xfrm>
                  <a:off x="7010160" y="6949500"/>
                  <a:ext cx="182880" cy="86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7">
              <p14:nvContentPartPr>
                <p14:cNvPr id="557" name="Ink 556">
                  <a:extLst>
                    <a:ext uri="{FF2B5EF4-FFF2-40B4-BE49-F238E27FC236}">
                      <a16:creationId xmlns:a16="http://schemas.microsoft.com/office/drawing/2014/main" id="{1C89848B-0EFE-32E7-E587-C018ECFB1992}"/>
                    </a:ext>
                  </a:extLst>
                </p14:cNvPr>
                <p14:cNvContentPartPr/>
                <p14:nvPr/>
              </p14:nvContentPartPr>
              <p14:xfrm>
                <a:off x="6672480" y="6763740"/>
                <a:ext cx="326880" cy="486000"/>
              </p14:xfrm>
            </p:contentPart>
          </mc:Choice>
          <mc:Fallback xmlns="">
            <p:pic>
              <p:nvPicPr>
                <p:cNvPr id="557" name="Ink 556">
                  <a:extLst>
                    <a:ext uri="{FF2B5EF4-FFF2-40B4-BE49-F238E27FC236}">
                      <a16:creationId xmlns:a16="http://schemas.microsoft.com/office/drawing/2014/main" id="{1C89848B-0EFE-32E7-E587-C018ECFB1992}"/>
                    </a:ext>
                  </a:extLst>
                </p:cNvPr>
                <p:cNvPicPr/>
                <p:nvPr/>
              </p:nvPicPr>
              <p:blipFill>
                <a:blip r:embed="rId788"/>
                <a:stretch>
                  <a:fillRect/>
                </a:stretch>
              </p:blipFill>
              <p:spPr>
                <a:xfrm>
                  <a:off x="6609480" y="6385740"/>
                  <a:ext cx="452520" cy="124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9">
              <p14:nvContentPartPr>
                <p14:cNvPr id="558" name="Ink 557">
                  <a:extLst>
                    <a:ext uri="{FF2B5EF4-FFF2-40B4-BE49-F238E27FC236}">
                      <a16:creationId xmlns:a16="http://schemas.microsoft.com/office/drawing/2014/main" id="{3B2A0F7E-B0E2-8CCD-59A8-B74498F427F1}"/>
                    </a:ext>
                  </a:extLst>
                </p14:cNvPr>
                <p14:cNvContentPartPr/>
                <p14:nvPr/>
              </p14:nvContentPartPr>
              <p14:xfrm>
                <a:off x="7246320" y="7409580"/>
                <a:ext cx="720" cy="10080"/>
              </p14:xfrm>
            </p:contentPart>
          </mc:Choice>
          <mc:Fallback xmlns="">
            <p:pic>
              <p:nvPicPr>
                <p:cNvPr id="558" name="Ink 557">
                  <a:extLst>
                    <a:ext uri="{FF2B5EF4-FFF2-40B4-BE49-F238E27FC236}">
                      <a16:creationId xmlns:a16="http://schemas.microsoft.com/office/drawing/2014/main" id="{3B2A0F7E-B0E2-8CCD-59A8-B74498F427F1}"/>
                    </a:ext>
                  </a:extLst>
                </p:cNvPr>
                <p:cNvPicPr/>
                <p:nvPr/>
              </p:nvPicPr>
              <p:blipFill>
                <a:blip r:embed="rId790"/>
                <a:stretch>
                  <a:fillRect/>
                </a:stretch>
              </p:blipFill>
              <p:spPr>
                <a:xfrm>
                  <a:off x="7183320" y="7031940"/>
                  <a:ext cx="12636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1">
              <p14:nvContentPartPr>
                <p14:cNvPr id="559" name="Ink 558">
                  <a:extLst>
                    <a:ext uri="{FF2B5EF4-FFF2-40B4-BE49-F238E27FC236}">
                      <a16:creationId xmlns:a16="http://schemas.microsoft.com/office/drawing/2014/main" id="{10EB19B6-6F92-A0F9-A5EC-B3B0435E2E1A}"/>
                    </a:ext>
                  </a:extLst>
                </p14:cNvPr>
                <p14:cNvContentPartPr/>
                <p14:nvPr/>
              </p14:nvContentPartPr>
              <p14:xfrm>
                <a:off x="7146600" y="6633780"/>
                <a:ext cx="196560" cy="348120"/>
              </p14:xfrm>
            </p:contentPart>
          </mc:Choice>
          <mc:Fallback xmlns="">
            <p:pic>
              <p:nvPicPr>
                <p:cNvPr id="559" name="Ink 558">
                  <a:extLst>
                    <a:ext uri="{FF2B5EF4-FFF2-40B4-BE49-F238E27FC236}">
                      <a16:creationId xmlns:a16="http://schemas.microsoft.com/office/drawing/2014/main" id="{10EB19B6-6F92-A0F9-A5EC-B3B0435E2E1A}"/>
                    </a:ext>
                  </a:extLst>
                </p:cNvPr>
                <p:cNvPicPr/>
                <p:nvPr/>
              </p:nvPicPr>
              <p:blipFill>
                <a:blip r:embed="rId792"/>
                <a:stretch>
                  <a:fillRect/>
                </a:stretch>
              </p:blipFill>
              <p:spPr>
                <a:xfrm>
                  <a:off x="7083600" y="6256140"/>
                  <a:ext cx="32220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3">
              <p14:nvContentPartPr>
                <p14:cNvPr id="560" name="Ink 559">
                  <a:extLst>
                    <a:ext uri="{FF2B5EF4-FFF2-40B4-BE49-F238E27FC236}">
                      <a16:creationId xmlns:a16="http://schemas.microsoft.com/office/drawing/2014/main" id="{3E3884E1-ED59-1466-9301-673423CD4220}"/>
                    </a:ext>
                  </a:extLst>
                </p14:cNvPr>
                <p14:cNvContentPartPr/>
                <p14:nvPr/>
              </p14:nvContentPartPr>
              <p14:xfrm>
                <a:off x="7342440" y="7079460"/>
                <a:ext cx="115200" cy="115920"/>
              </p14:xfrm>
            </p:contentPart>
          </mc:Choice>
          <mc:Fallback xmlns="">
            <p:pic>
              <p:nvPicPr>
                <p:cNvPr id="560" name="Ink 559">
                  <a:extLst>
                    <a:ext uri="{FF2B5EF4-FFF2-40B4-BE49-F238E27FC236}">
                      <a16:creationId xmlns:a16="http://schemas.microsoft.com/office/drawing/2014/main" id="{3E3884E1-ED59-1466-9301-673423CD4220}"/>
                    </a:ext>
                  </a:extLst>
                </p:cNvPr>
                <p:cNvPicPr/>
                <p:nvPr/>
              </p:nvPicPr>
              <p:blipFill>
                <a:blip r:embed="rId794"/>
                <a:stretch>
                  <a:fillRect/>
                </a:stretch>
              </p:blipFill>
              <p:spPr>
                <a:xfrm>
                  <a:off x="7279440" y="6701460"/>
                  <a:ext cx="240840" cy="87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5">
              <p14:nvContentPartPr>
                <p14:cNvPr id="561" name="Ink 560">
                  <a:extLst>
                    <a:ext uri="{FF2B5EF4-FFF2-40B4-BE49-F238E27FC236}">
                      <a16:creationId xmlns:a16="http://schemas.microsoft.com/office/drawing/2014/main" id="{951E7360-2F58-557B-E06E-4A1750602F19}"/>
                    </a:ext>
                  </a:extLst>
                </p14:cNvPr>
                <p14:cNvContentPartPr/>
                <p14:nvPr/>
              </p14:nvContentPartPr>
              <p14:xfrm>
                <a:off x="7345680" y="6424980"/>
                <a:ext cx="154800" cy="281160"/>
              </p14:xfrm>
            </p:contentPart>
          </mc:Choice>
          <mc:Fallback xmlns="">
            <p:pic>
              <p:nvPicPr>
                <p:cNvPr id="561" name="Ink 560">
                  <a:extLst>
                    <a:ext uri="{FF2B5EF4-FFF2-40B4-BE49-F238E27FC236}">
                      <a16:creationId xmlns:a16="http://schemas.microsoft.com/office/drawing/2014/main" id="{951E7360-2F58-557B-E06E-4A1750602F19}"/>
                    </a:ext>
                  </a:extLst>
                </p:cNvPr>
                <p:cNvPicPr/>
                <p:nvPr/>
              </p:nvPicPr>
              <p:blipFill>
                <a:blip r:embed="rId796"/>
                <a:stretch>
                  <a:fillRect/>
                </a:stretch>
              </p:blipFill>
              <p:spPr>
                <a:xfrm>
                  <a:off x="7283040" y="6047340"/>
                  <a:ext cx="28044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7">
              <p14:nvContentPartPr>
                <p14:cNvPr id="562" name="Ink 561">
                  <a:extLst>
                    <a:ext uri="{FF2B5EF4-FFF2-40B4-BE49-F238E27FC236}">
                      <a16:creationId xmlns:a16="http://schemas.microsoft.com/office/drawing/2014/main" id="{E63638CD-4903-2A85-56BD-1A63BCA70BBF}"/>
                    </a:ext>
                  </a:extLst>
                </p14:cNvPr>
                <p14:cNvContentPartPr/>
                <p14:nvPr/>
              </p14:nvContentPartPr>
              <p14:xfrm>
                <a:off x="7302840" y="6069300"/>
                <a:ext cx="61560" cy="77760"/>
              </p14:xfrm>
            </p:contentPart>
          </mc:Choice>
          <mc:Fallback xmlns="">
            <p:pic>
              <p:nvPicPr>
                <p:cNvPr id="562" name="Ink 561">
                  <a:extLst>
                    <a:ext uri="{FF2B5EF4-FFF2-40B4-BE49-F238E27FC236}">
                      <a16:creationId xmlns:a16="http://schemas.microsoft.com/office/drawing/2014/main" id="{E63638CD-4903-2A85-56BD-1A63BCA70BBF}"/>
                    </a:ext>
                  </a:extLst>
                </p:cNvPr>
                <p:cNvPicPr/>
                <p:nvPr/>
              </p:nvPicPr>
              <p:blipFill>
                <a:blip r:embed="rId798"/>
                <a:stretch>
                  <a:fillRect/>
                </a:stretch>
              </p:blipFill>
              <p:spPr>
                <a:xfrm>
                  <a:off x="7239840" y="5691300"/>
                  <a:ext cx="1872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9">
              <p14:nvContentPartPr>
                <p14:cNvPr id="563" name="Ink 562">
                  <a:extLst>
                    <a:ext uri="{FF2B5EF4-FFF2-40B4-BE49-F238E27FC236}">
                      <a16:creationId xmlns:a16="http://schemas.microsoft.com/office/drawing/2014/main" id="{ED6E7CF7-6FCE-41B5-D813-5C153F04081B}"/>
                    </a:ext>
                  </a:extLst>
                </p14:cNvPr>
                <p14:cNvContentPartPr/>
                <p14:nvPr/>
              </p14:nvContentPartPr>
              <p14:xfrm>
                <a:off x="7038960" y="5941860"/>
                <a:ext cx="420480" cy="163800"/>
              </p14:xfrm>
            </p:contentPart>
          </mc:Choice>
          <mc:Fallback xmlns="">
            <p:pic>
              <p:nvPicPr>
                <p:cNvPr id="563" name="Ink 562">
                  <a:extLst>
                    <a:ext uri="{FF2B5EF4-FFF2-40B4-BE49-F238E27FC236}">
                      <a16:creationId xmlns:a16="http://schemas.microsoft.com/office/drawing/2014/main" id="{ED6E7CF7-6FCE-41B5-D813-5C153F04081B}"/>
                    </a:ext>
                  </a:extLst>
                </p:cNvPr>
                <p:cNvPicPr/>
                <p:nvPr/>
              </p:nvPicPr>
              <p:blipFill>
                <a:blip r:embed="rId800"/>
                <a:stretch>
                  <a:fillRect/>
                </a:stretch>
              </p:blipFill>
              <p:spPr>
                <a:xfrm>
                  <a:off x="6976320" y="5564220"/>
                  <a:ext cx="546120" cy="9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1">
              <p14:nvContentPartPr>
                <p14:cNvPr id="564" name="Ink 563">
                  <a:extLst>
                    <a:ext uri="{FF2B5EF4-FFF2-40B4-BE49-F238E27FC236}">
                      <a16:creationId xmlns:a16="http://schemas.microsoft.com/office/drawing/2014/main" id="{71BBA963-9677-7807-E6E6-4489606BDB08}"/>
                    </a:ext>
                  </a:extLst>
                </p14:cNvPr>
                <p14:cNvContentPartPr/>
                <p14:nvPr/>
              </p14:nvContentPartPr>
              <p14:xfrm>
                <a:off x="6996120" y="6173700"/>
                <a:ext cx="199800" cy="10080"/>
              </p14:xfrm>
            </p:contentPart>
          </mc:Choice>
          <mc:Fallback xmlns="">
            <p:pic>
              <p:nvPicPr>
                <p:cNvPr id="564" name="Ink 563">
                  <a:extLst>
                    <a:ext uri="{FF2B5EF4-FFF2-40B4-BE49-F238E27FC236}">
                      <a16:creationId xmlns:a16="http://schemas.microsoft.com/office/drawing/2014/main" id="{71BBA963-9677-7807-E6E6-4489606BDB08}"/>
                    </a:ext>
                  </a:extLst>
                </p:cNvPr>
                <p:cNvPicPr/>
                <p:nvPr/>
              </p:nvPicPr>
              <p:blipFill>
                <a:blip r:embed="rId802"/>
                <a:stretch>
                  <a:fillRect/>
                </a:stretch>
              </p:blipFill>
              <p:spPr>
                <a:xfrm>
                  <a:off x="6933480" y="5795700"/>
                  <a:ext cx="32544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3">
              <p14:nvContentPartPr>
                <p14:cNvPr id="566" name="Ink 565">
                  <a:extLst>
                    <a:ext uri="{FF2B5EF4-FFF2-40B4-BE49-F238E27FC236}">
                      <a16:creationId xmlns:a16="http://schemas.microsoft.com/office/drawing/2014/main" id="{0B4679FB-4EF6-A098-FDE9-9C5179DAF287}"/>
                    </a:ext>
                  </a:extLst>
                </p14:cNvPr>
                <p14:cNvContentPartPr/>
                <p14:nvPr/>
              </p14:nvContentPartPr>
              <p14:xfrm>
                <a:off x="4749720" y="6883260"/>
                <a:ext cx="156240" cy="372960"/>
              </p14:xfrm>
            </p:contentPart>
          </mc:Choice>
          <mc:Fallback xmlns="">
            <p:pic>
              <p:nvPicPr>
                <p:cNvPr id="566" name="Ink 565">
                  <a:extLst>
                    <a:ext uri="{FF2B5EF4-FFF2-40B4-BE49-F238E27FC236}">
                      <a16:creationId xmlns:a16="http://schemas.microsoft.com/office/drawing/2014/main" id="{0B4679FB-4EF6-A098-FDE9-9C5179DAF287}"/>
                    </a:ext>
                  </a:extLst>
                </p:cNvPr>
                <p:cNvPicPr/>
                <p:nvPr/>
              </p:nvPicPr>
              <p:blipFill>
                <a:blip r:embed="rId804"/>
                <a:stretch>
                  <a:fillRect/>
                </a:stretch>
              </p:blipFill>
              <p:spPr>
                <a:xfrm>
                  <a:off x="4686720" y="6505620"/>
                  <a:ext cx="281880" cy="112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5">
              <p14:nvContentPartPr>
                <p14:cNvPr id="567" name="Ink 566">
                  <a:extLst>
                    <a:ext uri="{FF2B5EF4-FFF2-40B4-BE49-F238E27FC236}">
                      <a16:creationId xmlns:a16="http://schemas.microsoft.com/office/drawing/2014/main" id="{3422663A-14EA-64A6-1755-AD1CC1D1C685}"/>
                    </a:ext>
                  </a:extLst>
                </p14:cNvPr>
                <p14:cNvContentPartPr/>
                <p14:nvPr/>
              </p14:nvContentPartPr>
              <p14:xfrm>
                <a:off x="4511760" y="7210860"/>
                <a:ext cx="38520" cy="220680"/>
              </p14:xfrm>
            </p:contentPart>
          </mc:Choice>
          <mc:Fallback xmlns="">
            <p:pic>
              <p:nvPicPr>
                <p:cNvPr id="567" name="Ink 566">
                  <a:extLst>
                    <a:ext uri="{FF2B5EF4-FFF2-40B4-BE49-F238E27FC236}">
                      <a16:creationId xmlns:a16="http://schemas.microsoft.com/office/drawing/2014/main" id="{3422663A-14EA-64A6-1755-AD1CC1D1C685}"/>
                    </a:ext>
                  </a:extLst>
                </p:cNvPr>
                <p:cNvPicPr/>
                <p:nvPr/>
              </p:nvPicPr>
              <p:blipFill>
                <a:blip r:embed="rId806"/>
                <a:stretch>
                  <a:fillRect/>
                </a:stretch>
              </p:blipFill>
              <p:spPr>
                <a:xfrm>
                  <a:off x="4449120" y="6833220"/>
                  <a:ext cx="164160" cy="976320"/>
                </a:xfrm>
                <a:prstGeom prst="rect">
                  <a:avLst/>
                </a:prstGeom>
              </p:spPr>
            </p:pic>
          </mc:Fallback>
        </mc:AlternateContent>
      </p:grpSp>
      <p:grpSp>
        <p:nvGrpSpPr>
          <p:cNvPr id="628" name="Group 627">
            <a:extLst>
              <a:ext uri="{FF2B5EF4-FFF2-40B4-BE49-F238E27FC236}">
                <a16:creationId xmlns:a16="http://schemas.microsoft.com/office/drawing/2014/main" id="{0CBA59B4-0E9A-E59E-A553-2671BBF66507}"/>
              </a:ext>
            </a:extLst>
          </p:cNvPr>
          <p:cNvGrpSpPr/>
          <p:nvPr/>
        </p:nvGrpSpPr>
        <p:grpSpPr>
          <a:xfrm>
            <a:off x="47040" y="2330700"/>
            <a:ext cx="7113960" cy="3261960"/>
            <a:chOff x="47040" y="2330700"/>
            <a:chExt cx="7113960" cy="3261960"/>
          </a:xfrm>
        </p:grpSpPr>
        <mc:AlternateContent xmlns:mc="http://schemas.openxmlformats.org/markup-compatibility/2006" xmlns:p14="http://schemas.microsoft.com/office/powerpoint/2010/main" xmlns:aink="http://schemas.microsoft.com/office/drawing/2016/ink">
          <mc:Choice Requires="p14 aink">
            <p:contentPart p14:bwMode="auto" r:id="rId807">
              <p14:nvContentPartPr>
                <p14:cNvPr id="569" name="Ink 568">
                  <a:extLst>
                    <a:ext uri="{FF2B5EF4-FFF2-40B4-BE49-F238E27FC236}">
                      <a16:creationId xmlns:a16="http://schemas.microsoft.com/office/drawing/2014/main" id="{863FB259-2630-C217-A19D-5849873334F8}"/>
                    </a:ext>
                  </a:extLst>
                </p14:cNvPr>
                <p14:cNvContentPartPr/>
                <p14:nvPr/>
              </p14:nvContentPartPr>
              <p14:xfrm>
                <a:off x="994200" y="3624180"/>
                <a:ext cx="244080" cy="48240"/>
              </p14:xfrm>
            </p:contentPart>
          </mc:Choice>
          <mc:Fallback xmlns="">
            <p:pic>
              <p:nvPicPr>
                <p:cNvPr id="569" name="Ink 568">
                  <a:extLst>
                    <a:ext uri="{FF2B5EF4-FFF2-40B4-BE49-F238E27FC236}">
                      <a16:creationId xmlns:a16="http://schemas.microsoft.com/office/drawing/2014/main" id="{863FB259-2630-C217-A19D-5849873334F8}"/>
                    </a:ext>
                  </a:extLst>
                </p:cNvPr>
                <p:cNvPicPr/>
                <p:nvPr/>
              </p:nvPicPr>
              <p:blipFill>
                <a:blip r:embed="rId808"/>
                <a:stretch>
                  <a:fillRect/>
                </a:stretch>
              </p:blipFill>
              <p:spPr>
                <a:xfrm>
                  <a:off x="931560" y="3246540"/>
                  <a:ext cx="36972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9">
              <p14:nvContentPartPr>
                <p14:cNvPr id="570" name="Ink 569">
                  <a:extLst>
                    <a:ext uri="{FF2B5EF4-FFF2-40B4-BE49-F238E27FC236}">
                      <a16:creationId xmlns:a16="http://schemas.microsoft.com/office/drawing/2014/main" id="{85FC9DE9-DD82-3573-430E-2F7077523661}"/>
                    </a:ext>
                  </a:extLst>
                </p14:cNvPr>
                <p14:cNvContentPartPr/>
                <p14:nvPr/>
              </p14:nvContentPartPr>
              <p14:xfrm>
                <a:off x="1106880" y="3627780"/>
                <a:ext cx="258120" cy="131400"/>
              </p14:xfrm>
            </p:contentPart>
          </mc:Choice>
          <mc:Fallback xmlns="">
            <p:pic>
              <p:nvPicPr>
                <p:cNvPr id="570" name="Ink 569">
                  <a:extLst>
                    <a:ext uri="{FF2B5EF4-FFF2-40B4-BE49-F238E27FC236}">
                      <a16:creationId xmlns:a16="http://schemas.microsoft.com/office/drawing/2014/main" id="{85FC9DE9-DD82-3573-430E-2F7077523661}"/>
                    </a:ext>
                  </a:extLst>
                </p:cNvPr>
                <p:cNvPicPr/>
                <p:nvPr/>
              </p:nvPicPr>
              <p:blipFill>
                <a:blip r:embed="rId810"/>
                <a:stretch>
                  <a:fillRect/>
                </a:stretch>
              </p:blipFill>
              <p:spPr>
                <a:xfrm>
                  <a:off x="1043880" y="3249780"/>
                  <a:ext cx="383760" cy="88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1">
              <p14:nvContentPartPr>
                <p14:cNvPr id="571" name="Ink 570">
                  <a:extLst>
                    <a:ext uri="{FF2B5EF4-FFF2-40B4-BE49-F238E27FC236}">
                      <a16:creationId xmlns:a16="http://schemas.microsoft.com/office/drawing/2014/main" id="{F1B4B08C-2602-3E8A-681A-A52E907448A4}"/>
                    </a:ext>
                  </a:extLst>
                </p14:cNvPr>
                <p14:cNvContentPartPr/>
                <p14:nvPr/>
              </p14:nvContentPartPr>
              <p14:xfrm>
                <a:off x="1062960" y="3736500"/>
                <a:ext cx="327240" cy="164880"/>
              </p14:xfrm>
            </p:contentPart>
          </mc:Choice>
          <mc:Fallback xmlns="">
            <p:pic>
              <p:nvPicPr>
                <p:cNvPr id="571" name="Ink 570">
                  <a:extLst>
                    <a:ext uri="{FF2B5EF4-FFF2-40B4-BE49-F238E27FC236}">
                      <a16:creationId xmlns:a16="http://schemas.microsoft.com/office/drawing/2014/main" id="{F1B4B08C-2602-3E8A-681A-A52E907448A4}"/>
                    </a:ext>
                  </a:extLst>
                </p:cNvPr>
                <p:cNvPicPr/>
                <p:nvPr/>
              </p:nvPicPr>
              <p:blipFill>
                <a:blip r:embed="rId812"/>
                <a:stretch>
                  <a:fillRect/>
                </a:stretch>
              </p:blipFill>
              <p:spPr>
                <a:xfrm>
                  <a:off x="1000320" y="3358500"/>
                  <a:ext cx="4528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3">
              <p14:nvContentPartPr>
                <p14:cNvPr id="572" name="Ink 571">
                  <a:extLst>
                    <a:ext uri="{FF2B5EF4-FFF2-40B4-BE49-F238E27FC236}">
                      <a16:creationId xmlns:a16="http://schemas.microsoft.com/office/drawing/2014/main" id="{A9A38C9F-9931-B15C-217E-5B1C9A398491}"/>
                    </a:ext>
                  </a:extLst>
                </p14:cNvPr>
                <p14:cNvContentPartPr/>
                <p14:nvPr/>
              </p14:nvContentPartPr>
              <p14:xfrm>
                <a:off x="1293360" y="3816420"/>
                <a:ext cx="243000" cy="647640"/>
              </p14:xfrm>
            </p:contentPart>
          </mc:Choice>
          <mc:Fallback xmlns="">
            <p:pic>
              <p:nvPicPr>
                <p:cNvPr id="572" name="Ink 571">
                  <a:extLst>
                    <a:ext uri="{FF2B5EF4-FFF2-40B4-BE49-F238E27FC236}">
                      <a16:creationId xmlns:a16="http://schemas.microsoft.com/office/drawing/2014/main" id="{A9A38C9F-9931-B15C-217E-5B1C9A398491}"/>
                    </a:ext>
                  </a:extLst>
                </p:cNvPr>
                <p:cNvPicPr/>
                <p:nvPr/>
              </p:nvPicPr>
              <p:blipFill>
                <a:blip r:embed="rId814"/>
                <a:stretch>
                  <a:fillRect/>
                </a:stretch>
              </p:blipFill>
              <p:spPr>
                <a:xfrm>
                  <a:off x="1230360" y="3438420"/>
                  <a:ext cx="368640" cy="140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5">
              <p14:nvContentPartPr>
                <p14:cNvPr id="573" name="Ink 572">
                  <a:extLst>
                    <a:ext uri="{FF2B5EF4-FFF2-40B4-BE49-F238E27FC236}">
                      <a16:creationId xmlns:a16="http://schemas.microsoft.com/office/drawing/2014/main" id="{14B429AA-0F29-3F22-3F49-920F02C01B54}"/>
                    </a:ext>
                  </a:extLst>
                </p14:cNvPr>
                <p14:cNvContentPartPr/>
                <p14:nvPr/>
              </p14:nvContentPartPr>
              <p14:xfrm>
                <a:off x="912840" y="4550460"/>
                <a:ext cx="109440" cy="52200"/>
              </p14:xfrm>
            </p:contentPart>
          </mc:Choice>
          <mc:Fallback xmlns="">
            <p:pic>
              <p:nvPicPr>
                <p:cNvPr id="573" name="Ink 572">
                  <a:extLst>
                    <a:ext uri="{FF2B5EF4-FFF2-40B4-BE49-F238E27FC236}">
                      <a16:creationId xmlns:a16="http://schemas.microsoft.com/office/drawing/2014/main" id="{14B429AA-0F29-3F22-3F49-920F02C01B54}"/>
                    </a:ext>
                  </a:extLst>
                </p:cNvPr>
                <p:cNvPicPr/>
                <p:nvPr/>
              </p:nvPicPr>
              <p:blipFill>
                <a:blip r:embed="rId816"/>
                <a:stretch>
                  <a:fillRect/>
                </a:stretch>
              </p:blipFill>
              <p:spPr>
                <a:xfrm>
                  <a:off x="849840" y="4172820"/>
                  <a:ext cx="23508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7">
              <p14:nvContentPartPr>
                <p14:cNvPr id="574" name="Ink 573">
                  <a:extLst>
                    <a:ext uri="{FF2B5EF4-FFF2-40B4-BE49-F238E27FC236}">
                      <a16:creationId xmlns:a16="http://schemas.microsoft.com/office/drawing/2014/main" id="{661DC556-908F-DC04-90EB-A15E94A0C776}"/>
                    </a:ext>
                  </a:extLst>
                </p14:cNvPr>
                <p14:cNvContentPartPr/>
                <p14:nvPr/>
              </p14:nvContentPartPr>
              <p14:xfrm>
                <a:off x="503520" y="4531020"/>
                <a:ext cx="460440" cy="215640"/>
              </p14:xfrm>
            </p:contentPart>
          </mc:Choice>
          <mc:Fallback xmlns="">
            <p:pic>
              <p:nvPicPr>
                <p:cNvPr id="574" name="Ink 573">
                  <a:extLst>
                    <a:ext uri="{FF2B5EF4-FFF2-40B4-BE49-F238E27FC236}">
                      <a16:creationId xmlns:a16="http://schemas.microsoft.com/office/drawing/2014/main" id="{661DC556-908F-DC04-90EB-A15E94A0C776}"/>
                    </a:ext>
                  </a:extLst>
                </p:cNvPr>
                <p:cNvPicPr/>
                <p:nvPr/>
              </p:nvPicPr>
              <p:blipFill>
                <a:blip r:embed="rId818"/>
                <a:stretch>
                  <a:fillRect/>
                </a:stretch>
              </p:blipFill>
              <p:spPr>
                <a:xfrm>
                  <a:off x="440880" y="4153020"/>
                  <a:ext cx="586080" cy="9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9">
              <p14:nvContentPartPr>
                <p14:cNvPr id="575" name="Ink 574">
                  <a:extLst>
                    <a:ext uri="{FF2B5EF4-FFF2-40B4-BE49-F238E27FC236}">
                      <a16:creationId xmlns:a16="http://schemas.microsoft.com/office/drawing/2014/main" id="{FC877560-DEBA-DF07-ACEA-8BC37C9D8B30}"/>
                    </a:ext>
                  </a:extLst>
                </p14:cNvPr>
                <p14:cNvContentPartPr/>
                <p14:nvPr/>
              </p14:nvContentPartPr>
              <p14:xfrm>
                <a:off x="596760" y="4701660"/>
                <a:ext cx="152640" cy="138600"/>
              </p14:xfrm>
            </p:contentPart>
          </mc:Choice>
          <mc:Fallback xmlns="">
            <p:pic>
              <p:nvPicPr>
                <p:cNvPr id="575" name="Ink 574">
                  <a:extLst>
                    <a:ext uri="{FF2B5EF4-FFF2-40B4-BE49-F238E27FC236}">
                      <a16:creationId xmlns:a16="http://schemas.microsoft.com/office/drawing/2014/main" id="{FC877560-DEBA-DF07-ACEA-8BC37C9D8B30}"/>
                    </a:ext>
                  </a:extLst>
                </p:cNvPr>
                <p:cNvPicPr/>
                <p:nvPr/>
              </p:nvPicPr>
              <p:blipFill>
                <a:blip r:embed="rId820"/>
                <a:stretch>
                  <a:fillRect/>
                </a:stretch>
              </p:blipFill>
              <p:spPr>
                <a:xfrm>
                  <a:off x="533760" y="4323660"/>
                  <a:ext cx="27828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1">
              <p14:nvContentPartPr>
                <p14:cNvPr id="576" name="Ink 575">
                  <a:extLst>
                    <a:ext uri="{FF2B5EF4-FFF2-40B4-BE49-F238E27FC236}">
                      <a16:creationId xmlns:a16="http://schemas.microsoft.com/office/drawing/2014/main" id="{DFFC64D3-FEF0-098A-1F97-DBD6394D6D9A}"/>
                    </a:ext>
                  </a:extLst>
                </p14:cNvPr>
                <p14:cNvContentPartPr/>
                <p14:nvPr/>
              </p14:nvContentPartPr>
              <p14:xfrm>
                <a:off x="90600" y="4984620"/>
                <a:ext cx="334800" cy="139680"/>
              </p14:xfrm>
            </p:contentPart>
          </mc:Choice>
          <mc:Fallback xmlns="">
            <p:pic>
              <p:nvPicPr>
                <p:cNvPr id="576" name="Ink 575">
                  <a:extLst>
                    <a:ext uri="{FF2B5EF4-FFF2-40B4-BE49-F238E27FC236}">
                      <a16:creationId xmlns:a16="http://schemas.microsoft.com/office/drawing/2014/main" id="{DFFC64D3-FEF0-098A-1F97-DBD6394D6D9A}"/>
                    </a:ext>
                  </a:extLst>
                </p:cNvPr>
                <p:cNvPicPr/>
                <p:nvPr/>
              </p:nvPicPr>
              <p:blipFill>
                <a:blip r:embed="rId822"/>
                <a:stretch>
                  <a:fillRect/>
                </a:stretch>
              </p:blipFill>
              <p:spPr>
                <a:xfrm>
                  <a:off x="27960" y="4606620"/>
                  <a:ext cx="46044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3">
              <p14:nvContentPartPr>
                <p14:cNvPr id="577" name="Ink 576">
                  <a:extLst>
                    <a:ext uri="{FF2B5EF4-FFF2-40B4-BE49-F238E27FC236}">
                      <a16:creationId xmlns:a16="http://schemas.microsoft.com/office/drawing/2014/main" id="{FD4C6FA7-2AE7-4F9C-6858-3E5513837481}"/>
                    </a:ext>
                  </a:extLst>
                </p14:cNvPr>
                <p14:cNvContentPartPr/>
                <p14:nvPr/>
              </p14:nvContentPartPr>
              <p14:xfrm>
                <a:off x="198960" y="5200620"/>
                <a:ext cx="118440" cy="81720"/>
              </p14:xfrm>
            </p:contentPart>
          </mc:Choice>
          <mc:Fallback xmlns="">
            <p:pic>
              <p:nvPicPr>
                <p:cNvPr id="577" name="Ink 576">
                  <a:extLst>
                    <a:ext uri="{FF2B5EF4-FFF2-40B4-BE49-F238E27FC236}">
                      <a16:creationId xmlns:a16="http://schemas.microsoft.com/office/drawing/2014/main" id="{FD4C6FA7-2AE7-4F9C-6858-3E5513837481}"/>
                    </a:ext>
                  </a:extLst>
                </p:cNvPr>
                <p:cNvPicPr/>
                <p:nvPr/>
              </p:nvPicPr>
              <p:blipFill>
                <a:blip r:embed="rId824"/>
                <a:stretch>
                  <a:fillRect/>
                </a:stretch>
              </p:blipFill>
              <p:spPr>
                <a:xfrm>
                  <a:off x="135960" y="4822980"/>
                  <a:ext cx="24408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5">
              <p14:nvContentPartPr>
                <p14:cNvPr id="578" name="Ink 577">
                  <a:extLst>
                    <a:ext uri="{FF2B5EF4-FFF2-40B4-BE49-F238E27FC236}">
                      <a16:creationId xmlns:a16="http://schemas.microsoft.com/office/drawing/2014/main" id="{5A1E6626-B576-6822-DD11-81E2F1B39411}"/>
                    </a:ext>
                  </a:extLst>
                </p14:cNvPr>
                <p14:cNvContentPartPr/>
                <p14:nvPr/>
              </p14:nvContentPartPr>
              <p14:xfrm>
                <a:off x="47040" y="4992180"/>
                <a:ext cx="675360" cy="600480"/>
              </p14:xfrm>
            </p:contentPart>
          </mc:Choice>
          <mc:Fallback xmlns="">
            <p:pic>
              <p:nvPicPr>
                <p:cNvPr id="578" name="Ink 577">
                  <a:extLst>
                    <a:ext uri="{FF2B5EF4-FFF2-40B4-BE49-F238E27FC236}">
                      <a16:creationId xmlns:a16="http://schemas.microsoft.com/office/drawing/2014/main" id="{5A1E6626-B576-6822-DD11-81E2F1B39411}"/>
                    </a:ext>
                  </a:extLst>
                </p:cNvPr>
                <p:cNvPicPr/>
                <p:nvPr/>
              </p:nvPicPr>
              <p:blipFill>
                <a:blip r:embed="rId826"/>
                <a:stretch>
                  <a:fillRect/>
                </a:stretch>
              </p:blipFill>
              <p:spPr>
                <a:xfrm>
                  <a:off x="-15960" y="4614540"/>
                  <a:ext cx="801000" cy="135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7">
              <p14:nvContentPartPr>
                <p14:cNvPr id="579" name="Ink 578">
                  <a:extLst>
                    <a:ext uri="{FF2B5EF4-FFF2-40B4-BE49-F238E27FC236}">
                      <a16:creationId xmlns:a16="http://schemas.microsoft.com/office/drawing/2014/main" id="{D9A5A117-88FB-C70C-32C6-48ABB99D38A3}"/>
                    </a:ext>
                  </a:extLst>
                </p14:cNvPr>
                <p14:cNvContentPartPr/>
                <p14:nvPr/>
              </p14:nvContentPartPr>
              <p14:xfrm>
                <a:off x="618000" y="5161380"/>
                <a:ext cx="22680" cy="22680"/>
              </p14:xfrm>
            </p:contentPart>
          </mc:Choice>
          <mc:Fallback xmlns="">
            <p:pic>
              <p:nvPicPr>
                <p:cNvPr id="579" name="Ink 578">
                  <a:extLst>
                    <a:ext uri="{FF2B5EF4-FFF2-40B4-BE49-F238E27FC236}">
                      <a16:creationId xmlns:a16="http://schemas.microsoft.com/office/drawing/2014/main" id="{D9A5A117-88FB-C70C-32C6-48ABB99D38A3}"/>
                    </a:ext>
                  </a:extLst>
                </p:cNvPr>
                <p:cNvPicPr/>
                <p:nvPr/>
              </p:nvPicPr>
              <p:blipFill>
                <a:blip r:embed="rId828"/>
                <a:stretch>
                  <a:fillRect/>
                </a:stretch>
              </p:blipFill>
              <p:spPr>
                <a:xfrm>
                  <a:off x="555000" y="4783740"/>
                  <a:ext cx="148320" cy="77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9">
              <p14:nvContentPartPr>
                <p14:cNvPr id="581" name="Ink 580">
                  <a:extLst>
                    <a:ext uri="{FF2B5EF4-FFF2-40B4-BE49-F238E27FC236}">
                      <a16:creationId xmlns:a16="http://schemas.microsoft.com/office/drawing/2014/main" id="{4635AA89-D809-D191-5AC8-28301BC6E537}"/>
                    </a:ext>
                  </a:extLst>
                </p14:cNvPr>
                <p14:cNvContentPartPr/>
                <p14:nvPr/>
              </p14:nvContentPartPr>
              <p14:xfrm>
                <a:off x="1822560" y="4214940"/>
                <a:ext cx="129960" cy="455760"/>
              </p14:xfrm>
            </p:contentPart>
          </mc:Choice>
          <mc:Fallback xmlns="">
            <p:pic>
              <p:nvPicPr>
                <p:cNvPr id="581" name="Ink 580">
                  <a:extLst>
                    <a:ext uri="{FF2B5EF4-FFF2-40B4-BE49-F238E27FC236}">
                      <a16:creationId xmlns:a16="http://schemas.microsoft.com/office/drawing/2014/main" id="{4635AA89-D809-D191-5AC8-28301BC6E537}"/>
                    </a:ext>
                  </a:extLst>
                </p:cNvPr>
                <p:cNvPicPr/>
                <p:nvPr/>
              </p:nvPicPr>
              <p:blipFill>
                <a:blip r:embed="rId830"/>
                <a:stretch>
                  <a:fillRect/>
                </a:stretch>
              </p:blipFill>
              <p:spPr>
                <a:xfrm>
                  <a:off x="1759560" y="3836940"/>
                  <a:ext cx="255600" cy="121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1">
              <p14:nvContentPartPr>
                <p14:cNvPr id="582" name="Ink 581">
                  <a:extLst>
                    <a:ext uri="{FF2B5EF4-FFF2-40B4-BE49-F238E27FC236}">
                      <a16:creationId xmlns:a16="http://schemas.microsoft.com/office/drawing/2014/main" id="{7D9364E8-83ED-3903-E880-2534173D7F46}"/>
                    </a:ext>
                  </a:extLst>
                </p14:cNvPr>
                <p14:cNvContentPartPr/>
                <p14:nvPr/>
              </p14:nvContentPartPr>
              <p14:xfrm>
                <a:off x="1750560" y="4483140"/>
                <a:ext cx="238320" cy="353880"/>
              </p14:xfrm>
            </p:contentPart>
          </mc:Choice>
          <mc:Fallback xmlns="">
            <p:pic>
              <p:nvPicPr>
                <p:cNvPr id="582" name="Ink 581">
                  <a:extLst>
                    <a:ext uri="{FF2B5EF4-FFF2-40B4-BE49-F238E27FC236}">
                      <a16:creationId xmlns:a16="http://schemas.microsoft.com/office/drawing/2014/main" id="{7D9364E8-83ED-3903-E880-2534173D7F46}"/>
                    </a:ext>
                  </a:extLst>
                </p:cNvPr>
                <p:cNvPicPr/>
                <p:nvPr/>
              </p:nvPicPr>
              <p:blipFill>
                <a:blip r:embed="rId832"/>
                <a:stretch>
                  <a:fillRect/>
                </a:stretch>
              </p:blipFill>
              <p:spPr>
                <a:xfrm>
                  <a:off x="1687920" y="4105500"/>
                  <a:ext cx="36396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3">
              <p14:nvContentPartPr>
                <p14:cNvPr id="583" name="Ink 582">
                  <a:extLst>
                    <a:ext uri="{FF2B5EF4-FFF2-40B4-BE49-F238E27FC236}">
                      <a16:creationId xmlns:a16="http://schemas.microsoft.com/office/drawing/2014/main" id="{AFFF6068-E2CB-2DDF-9E18-D18C0C44CB7F}"/>
                    </a:ext>
                  </a:extLst>
                </p14:cNvPr>
                <p14:cNvContentPartPr/>
                <p14:nvPr/>
              </p14:nvContentPartPr>
              <p14:xfrm>
                <a:off x="2062680" y="4695540"/>
                <a:ext cx="23760" cy="56880"/>
              </p14:xfrm>
            </p:contentPart>
          </mc:Choice>
          <mc:Fallback xmlns="">
            <p:pic>
              <p:nvPicPr>
                <p:cNvPr id="583" name="Ink 582">
                  <a:extLst>
                    <a:ext uri="{FF2B5EF4-FFF2-40B4-BE49-F238E27FC236}">
                      <a16:creationId xmlns:a16="http://schemas.microsoft.com/office/drawing/2014/main" id="{AFFF6068-E2CB-2DDF-9E18-D18C0C44CB7F}"/>
                    </a:ext>
                  </a:extLst>
                </p:cNvPr>
                <p:cNvPicPr/>
                <p:nvPr/>
              </p:nvPicPr>
              <p:blipFill>
                <a:blip r:embed="rId834"/>
                <a:stretch>
                  <a:fillRect/>
                </a:stretch>
              </p:blipFill>
              <p:spPr>
                <a:xfrm>
                  <a:off x="1999680" y="4317900"/>
                  <a:ext cx="149400" cy="81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5">
              <p14:nvContentPartPr>
                <p14:cNvPr id="584" name="Ink 583">
                  <a:extLst>
                    <a:ext uri="{FF2B5EF4-FFF2-40B4-BE49-F238E27FC236}">
                      <a16:creationId xmlns:a16="http://schemas.microsoft.com/office/drawing/2014/main" id="{0A601A48-44F3-9649-65F7-6F61559A50D8}"/>
                    </a:ext>
                  </a:extLst>
                </p14:cNvPr>
                <p14:cNvContentPartPr/>
                <p14:nvPr/>
              </p14:nvContentPartPr>
              <p14:xfrm>
                <a:off x="1939560" y="4227900"/>
                <a:ext cx="809280" cy="590760"/>
              </p14:xfrm>
            </p:contentPart>
          </mc:Choice>
          <mc:Fallback xmlns="">
            <p:pic>
              <p:nvPicPr>
                <p:cNvPr id="584" name="Ink 583">
                  <a:extLst>
                    <a:ext uri="{FF2B5EF4-FFF2-40B4-BE49-F238E27FC236}">
                      <a16:creationId xmlns:a16="http://schemas.microsoft.com/office/drawing/2014/main" id="{0A601A48-44F3-9649-65F7-6F61559A50D8}"/>
                    </a:ext>
                  </a:extLst>
                </p:cNvPr>
                <p:cNvPicPr/>
                <p:nvPr/>
              </p:nvPicPr>
              <p:blipFill>
                <a:blip r:embed="rId836"/>
                <a:stretch>
                  <a:fillRect/>
                </a:stretch>
              </p:blipFill>
              <p:spPr>
                <a:xfrm>
                  <a:off x="1876560" y="3850260"/>
                  <a:ext cx="934920" cy="134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7">
              <p14:nvContentPartPr>
                <p14:cNvPr id="585" name="Ink 584">
                  <a:extLst>
                    <a:ext uri="{FF2B5EF4-FFF2-40B4-BE49-F238E27FC236}">
                      <a16:creationId xmlns:a16="http://schemas.microsoft.com/office/drawing/2014/main" id="{6E421F66-BFAB-E1B2-35EA-8250ECCD696A}"/>
                    </a:ext>
                  </a:extLst>
                </p14:cNvPr>
                <p14:cNvContentPartPr/>
                <p14:nvPr/>
              </p14:nvContentPartPr>
              <p14:xfrm>
                <a:off x="2345280" y="4123140"/>
                <a:ext cx="661320" cy="625680"/>
              </p14:xfrm>
            </p:contentPart>
          </mc:Choice>
          <mc:Fallback xmlns="">
            <p:pic>
              <p:nvPicPr>
                <p:cNvPr id="585" name="Ink 584">
                  <a:extLst>
                    <a:ext uri="{FF2B5EF4-FFF2-40B4-BE49-F238E27FC236}">
                      <a16:creationId xmlns:a16="http://schemas.microsoft.com/office/drawing/2014/main" id="{6E421F66-BFAB-E1B2-35EA-8250ECCD696A}"/>
                    </a:ext>
                  </a:extLst>
                </p:cNvPr>
                <p:cNvPicPr/>
                <p:nvPr/>
              </p:nvPicPr>
              <p:blipFill>
                <a:blip r:embed="rId838"/>
                <a:stretch>
                  <a:fillRect/>
                </a:stretch>
              </p:blipFill>
              <p:spPr>
                <a:xfrm>
                  <a:off x="2282280" y="3745140"/>
                  <a:ext cx="786960" cy="138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9">
              <p14:nvContentPartPr>
                <p14:cNvPr id="586" name="Ink 585">
                  <a:extLst>
                    <a:ext uri="{FF2B5EF4-FFF2-40B4-BE49-F238E27FC236}">
                      <a16:creationId xmlns:a16="http://schemas.microsoft.com/office/drawing/2014/main" id="{9634F394-0509-A278-E3CF-22BF7D845514}"/>
                    </a:ext>
                  </a:extLst>
                </p14:cNvPr>
                <p14:cNvContentPartPr/>
                <p14:nvPr/>
              </p14:nvContentPartPr>
              <p14:xfrm>
                <a:off x="2735160" y="4327620"/>
                <a:ext cx="632160" cy="148680"/>
              </p14:xfrm>
            </p:contentPart>
          </mc:Choice>
          <mc:Fallback xmlns="">
            <p:pic>
              <p:nvPicPr>
                <p:cNvPr id="586" name="Ink 585">
                  <a:extLst>
                    <a:ext uri="{FF2B5EF4-FFF2-40B4-BE49-F238E27FC236}">
                      <a16:creationId xmlns:a16="http://schemas.microsoft.com/office/drawing/2014/main" id="{9634F394-0509-A278-E3CF-22BF7D845514}"/>
                    </a:ext>
                  </a:extLst>
                </p:cNvPr>
                <p:cNvPicPr/>
                <p:nvPr/>
              </p:nvPicPr>
              <p:blipFill>
                <a:blip r:embed="rId840"/>
                <a:stretch>
                  <a:fillRect/>
                </a:stretch>
              </p:blipFill>
              <p:spPr>
                <a:xfrm>
                  <a:off x="2672160" y="3949980"/>
                  <a:ext cx="75780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1">
              <p14:nvContentPartPr>
                <p14:cNvPr id="587" name="Ink 586">
                  <a:extLst>
                    <a:ext uri="{FF2B5EF4-FFF2-40B4-BE49-F238E27FC236}">
                      <a16:creationId xmlns:a16="http://schemas.microsoft.com/office/drawing/2014/main" id="{9714BD5F-069F-C9C2-9B47-DB911A2BC248}"/>
                    </a:ext>
                  </a:extLst>
                </p14:cNvPr>
                <p14:cNvContentPartPr/>
                <p14:nvPr/>
              </p14:nvContentPartPr>
              <p14:xfrm>
                <a:off x="2938200" y="4189020"/>
                <a:ext cx="506160" cy="188280"/>
              </p14:xfrm>
            </p:contentPart>
          </mc:Choice>
          <mc:Fallback xmlns="">
            <p:pic>
              <p:nvPicPr>
                <p:cNvPr id="587" name="Ink 586">
                  <a:extLst>
                    <a:ext uri="{FF2B5EF4-FFF2-40B4-BE49-F238E27FC236}">
                      <a16:creationId xmlns:a16="http://schemas.microsoft.com/office/drawing/2014/main" id="{9714BD5F-069F-C9C2-9B47-DB911A2BC248}"/>
                    </a:ext>
                  </a:extLst>
                </p:cNvPr>
                <p:cNvPicPr/>
                <p:nvPr/>
              </p:nvPicPr>
              <p:blipFill>
                <a:blip r:embed="rId842"/>
                <a:stretch>
                  <a:fillRect/>
                </a:stretch>
              </p:blipFill>
              <p:spPr>
                <a:xfrm>
                  <a:off x="2875560" y="3811380"/>
                  <a:ext cx="6318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3">
              <p14:nvContentPartPr>
                <p14:cNvPr id="588" name="Ink 587">
                  <a:extLst>
                    <a:ext uri="{FF2B5EF4-FFF2-40B4-BE49-F238E27FC236}">
                      <a16:creationId xmlns:a16="http://schemas.microsoft.com/office/drawing/2014/main" id="{9290AED2-41BA-69DB-565E-D088D5FA7767}"/>
                    </a:ext>
                  </a:extLst>
                </p14:cNvPr>
                <p14:cNvContentPartPr/>
                <p14:nvPr/>
              </p14:nvContentPartPr>
              <p14:xfrm>
                <a:off x="3446160" y="4413300"/>
                <a:ext cx="52920" cy="369000"/>
              </p14:xfrm>
            </p:contentPart>
          </mc:Choice>
          <mc:Fallback xmlns="">
            <p:pic>
              <p:nvPicPr>
                <p:cNvPr id="588" name="Ink 587">
                  <a:extLst>
                    <a:ext uri="{FF2B5EF4-FFF2-40B4-BE49-F238E27FC236}">
                      <a16:creationId xmlns:a16="http://schemas.microsoft.com/office/drawing/2014/main" id="{9290AED2-41BA-69DB-565E-D088D5FA7767}"/>
                    </a:ext>
                  </a:extLst>
                </p:cNvPr>
                <p:cNvPicPr/>
                <p:nvPr/>
              </p:nvPicPr>
              <p:blipFill>
                <a:blip r:embed="rId844"/>
                <a:stretch>
                  <a:fillRect/>
                </a:stretch>
              </p:blipFill>
              <p:spPr>
                <a:xfrm>
                  <a:off x="3383520" y="4035300"/>
                  <a:ext cx="178560" cy="112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589" name="Ink 588">
                  <a:extLst>
                    <a:ext uri="{FF2B5EF4-FFF2-40B4-BE49-F238E27FC236}">
                      <a16:creationId xmlns:a16="http://schemas.microsoft.com/office/drawing/2014/main" id="{F0712770-736E-A5D0-D5F8-A4C5B1911B64}"/>
                    </a:ext>
                  </a:extLst>
                </p14:cNvPr>
                <p14:cNvContentPartPr/>
                <p14:nvPr/>
              </p14:nvContentPartPr>
              <p14:xfrm>
                <a:off x="3225120" y="4781940"/>
                <a:ext cx="237240" cy="650160"/>
              </p14:xfrm>
            </p:contentPart>
          </mc:Choice>
          <mc:Fallback xmlns="">
            <p:pic>
              <p:nvPicPr>
                <p:cNvPr id="589" name="Ink 588">
                  <a:extLst>
                    <a:ext uri="{FF2B5EF4-FFF2-40B4-BE49-F238E27FC236}">
                      <a16:creationId xmlns:a16="http://schemas.microsoft.com/office/drawing/2014/main" id="{F0712770-736E-A5D0-D5F8-A4C5B1911B64}"/>
                    </a:ext>
                  </a:extLst>
                </p:cNvPr>
                <p:cNvPicPr/>
                <p:nvPr/>
              </p:nvPicPr>
              <p:blipFill>
                <a:blip r:embed="rId846"/>
                <a:stretch>
                  <a:fillRect/>
                </a:stretch>
              </p:blipFill>
              <p:spPr>
                <a:xfrm>
                  <a:off x="3162120" y="4403940"/>
                  <a:ext cx="362880" cy="140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590" name="Ink 589">
                  <a:extLst>
                    <a:ext uri="{FF2B5EF4-FFF2-40B4-BE49-F238E27FC236}">
                      <a16:creationId xmlns:a16="http://schemas.microsoft.com/office/drawing/2014/main" id="{CF259933-7946-DF61-DF3C-1DD4AAE267E4}"/>
                    </a:ext>
                  </a:extLst>
                </p14:cNvPr>
                <p14:cNvContentPartPr/>
                <p14:nvPr/>
              </p14:nvContentPartPr>
              <p14:xfrm>
                <a:off x="3330600" y="4954380"/>
                <a:ext cx="141120" cy="471240"/>
              </p14:xfrm>
            </p:contentPart>
          </mc:Choice>
          <mc:Fallback xmlns="">
            <p:pic>
              <p:nvPicPr>
                <p:cNvPr id="590" name="Ink 589">
                  <a:extLst>
                    <a:ext uri="{FF2B5EF4-FFF2-40B4-BE49-F238E27FC236}">
                      <a16:creationId xmlns:a16="http://schemas.microsoft.com/office/drawing/2014/main" id="{CF259933-7946-DF61-DF3C-1DD4AAE267E4}"/>
                    </a:ext>
                  </a:extLst>
                </p:cNvPr>
                <p:cNvPicPr/>
                <p:nvPr/>
              </p:nvPicPr>
              <p:blipFill>
                <a:blip r:embed="rId848"/>
                <a:stretch>
                  <a:fillRect/>
                </a:stretch>
              </p:blipFill>
              <p:spPr>
                <a:xfrm>
                  <a:off x="3267960" y="4576380"/>
                  <a:ext cx="266760" cy="122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591" name="Ink 590">
                  <a:extLst>
                    <a:ext uri="{FF2B5EF4-FFF2-40B4-BE49-F238E27FC236}">
                      <a16:creationId xmlns:a16="http://schemas.microsoft.com/office/drawing/2014/main" id="{07E77860-6B87-EDC8-B014-AAFC0414E877}"/>
                    </a:ext>
                  </a:extLst>
                </p14:cNvPr>
                <p14:cNvContentPartPr/>
                <p14:nvPr/>
              </p14:nvContentPartPr>
              <p14:xfrm>
                <a:off x="3298560" y="5185500"/>
                <a:ext cx="68760" cy="299880"/>
              </p14:xfrm>
            </p:contentPart>
          </mc:Choice>
          <mc:Fallback xmlns="">
            <p:pic>
              <p:nvPicPr>
                <p:cNvPr id="591" name="Ink 590">
                  <a:extLst>
                    <a:ext uri="{FF2B5EF4-FFF2-40B4-BE49-F238E27FC236}">
                      <a16:creationId xmlns:a16="http://schemas.microsoft.com/office/drawing/2014/main" id="{07E77860-6B87-EDC8-B014-AAFC0414E877}"/>
                    </a:ext>
                  </a:extLst>
                </p:cNvPr>
                <p:cNvPicPr/>
                <p:nvPr/>
              </p:nvPicPr>
              <p:blipFill>
                <a:blip r:embed="rId850"/>
                <a:stretch>
                  <a:fillRect/>
                </a:stretch>
              </p:blipFill>
              <p:spPr>
                <a:xfrm>
                  <a:off x="3235920" y="4807500"/>
                  <a:ext cx="194400" cy="105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592" name="Ink 591">
                  <a:extLst>
                    <a:ext uri="{FF2B5EF4-FFF2-40B4-BE49-F238E27FC236}">
                      <a16:creationId xmlns:a16="http://schemas.microsoft.com/office/drawing/2014/main" id="{A7AC26B2-D72C-7F77-93CE-F918D16ED8F6}"/>
                    </a:ext>
                  </a:extLst>
                </p14:cNvPr>
                <p14:cNvContentPartPr/>
                <p14:nvPr/>
              </p14:nvContentPartPr>
              <p14:xfrm>
                <a:off x="2897160" y="4906860"/>
                <a:ext cx="356040" cy="387720"/>
              </p14:xfrm>
            </p:contentPart>
          </mc:Choice>
          <mc:Fallback xmlns="">
            <p:pic>
              <p:nvPicPr>
                <p:cNvPr id="592" name="Ink 591">
                  <a:extLst>
                    <a:ext uri="{FF2B5EF4-FFF2-40B4-BE49-F238E27FC236}">
                      <a16:creationId xmlns:a16="http://schemas.microsoft.com/office/drawing/2014/main" id="{A7AC26B2-D72C-7F77-93CE-F918D16ED8F6}"/>
                    </a:ext>
                  </a:extLst>
                </p:cNvPr>
                <p:cNvPicPr/>
                <p:nvPr/>
              </p:nvPicPr>
              <p:blipFill>
                <a:blip r:embed="rId852"/>
                <a:stretch>
                  <a:fillRect/>
                </a:stretch>
              </p:blipFill>
              <p:spPr>
                <a:xfrm>
                  <a:off x="2834520" y="4529220"/>
                  <a:ext cx="48168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594" name="Ink 593">
                  <a:extLst>
                    <a:ext uri="{FF2B5EF4-FFF2-40B4-BE49-F238E27FC236}">
                      <a16:creationId xmlns:a16="http://schemas.microsoft.com/office/drawing/2014/main" id="{A47B4F64-EBB7-23F7-B182-DBE32FE06DB9}"/>
                    </a:ext>
                  </a:extLst>
                </p14:cNvPr>
                <p14:cNvContentPartPr/>
                <p14:nvPr/>
              </p14:nvContentPartPr>
              <p14:xfrm>
                <a:off x="3376320" y="3856380"/>
                <a:ext cx="797760" cy="272880"/>
              </p14:xfrm>
            </p:contentPart>
          </mc:Choice>
          <mc:Fallback xmlns="">
            <p:pic>
              <p:nvPicPr>
                <p:cNvPr id="594" name="Ink 593">
                  <a:extLst>
                    <a:ext uri="{FF2B5EF4-FFF2-40B4-BE49-F238E27FC236}">
                      <a16:creationId xmlns:a16="http://schemas.microsoft.com/office/drawing/2014/main" id="{A47B4F64-EBB7-23F7-B182-DBE32FE06DB9}"/>
                    </a:ext>
                  </a:extLst>
                </p:cNvPr>
                <p:cNvPicPr/>
                <p:nvPr/>
              </p:nvPicPr>
              <p:blipFill>
                <a:blip r:embed="rId854"/>
                <a:stretch>
                  <a:fillRect/>
                </a:stretch>
              </p:blipFill>
              <p:spPr>
                <a:xfrm>
                  <a:off x="3313320" y="3478740"/>
                  <a:ext cx="923400" cy="102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5">
              <p14:nvContentPartPr>
                <p14:cNvPr id="595" name="Ink 594">
                  <a:extLst>
                    <a:ext uri="{FF2B5EF4-FFF2-40B4-BE49-F238E27FC236}">
                      <a16:creationId xmlns:a16="http://schemas.microsoft.com/office/drawing/2014/main" id="{3E5CB0C9-5416-786A-315E-D3E40360DF8D}"/>
                    </a:ext>
                  </a:extLst>
                </p14:cNvPr>
                <p14:cNvContentPartPr/>
                <p14:nvPr/>
              </p14:nvContentPartPr>
              <p14:xfrm>
                <a:off x="3833520" y="3864660"/>
                <a:ext cx="487440" cy="297000"/>
              </p14:xfrm>
            </p:contentPart>
          </mc:Choice>
          <mc:Fallback xmlns="">
            <p:pic>
              <p:nvPicPr>
                <p:cNvPr id="595" name="Ink 594">
                  <a:extLst>
                    <a:ext uri="{FF2B5EF4-FFF2-40B4-BE49-F238E27FC236}">
                      <a16:creationId xmlns:a16="http://schemas.microsoft.com/office/drawing/2014/main" id="{3E5CB0C9-5416-786A-315E-D3E40360DF8D}"/>
                    </a:ext>
                  </a:extLst>
                </p:cNvPr>
                <p:cNvPicPr/>
                <p:nvPr/>
              </p:nvPicPr>
              <p:blipFill>
                <a:blip r:embed="rId856"/>
                <a:stretch>
                  <a:fillRect/>
                </a:stretch>
              </p:blipFill>
              <p:spPr>
                <a:xfrm>
                  <a:off x="3770880" y="3486660"/>
                  <a:ext cx="613080" cy="105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7">
              <p14:nvContentPartPr>
                <p14:cNvPr id="596" name="Ink 595">
                  <a:extLst>
                    <a:ext uri="{FF2B5EF4-FFF2-40B4-BE49-F238E27FC236}">
                      <a16:creationId xmlns:a16="http://schemas.microsoft.com/office/drawing/2014/main" id="{92B7474E-7543-EE52-C88E-ECE350FA4994}"/>
                    </a:ext>
                  </a:extLst>
                </p14:cNvPr>
                <p14:cNvContentPartPr/>
                <p14:nvPr/>
              </p14:nvContentPartPr>
              <p14:xfrm>
                <a:off x="4091640" y="3551460"/>
                <a:ext cx="759240" cy="477000"/>
              </p14:xfrm>
            </p:contentPart>
          </mc:Choice>
          <mc:Fallback xmlns="">
            <p:pic>
              <p:nvPicPr>
                <p:cNvPr id="596" name="Ink 595">
                  <a:extLst>
                    <a:ext uri="{FF2B5EF4-FFF2-40B4-BE49-F238E27FC236}">
                      <a16:creationId xmlns:a16="http://schemas.microsoft.com/office/drawing/2014/main" id="{92B7474E-7543-EE52-C88E-ECE350FA4994}"/>
                    </a:ext>
                  </a:extLst>
                </p:cNvPr>
                <p:cNvPicPr/>
                <p:nvPr/>
              </p:nvPicPr>
              <p:blipFill>
                <a:blip r:embed="rId858"/>
                <a:stretch>
                  <a:fillRect/>
                </a:stretch>
              </p:blipFill>
              <p:spPr>
                <a:xfrm>
                  <a:off x="4028640" y="3173820"/>
                  <a:ext cx="884880" cy="123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9">
              <p14:nvContentPartPr>
                <p14:cNvPr id="597" name="Ink 596">
                  <a:extLst>
                    <a:ext uri="{FF2B5EF4-FFF2-40B4-BE49-F238E27FC236}">
                      <a16:creationId xmlns:a16="http://schemas.microsoft.com/office/drawing/2014/main" id="{E44D2C3B-2C58-E9C1-227F-31C3E3065974}"/>
                    </a:ext>
                  </a:extLst>
                </p14:cNvPr>
                <p14:cNvContentPartPr/>
                <p14:nvPr/>
              </p14:nvContentPartPr>
              <p14:xfrm>
                <a:off x="4302600" y="3529140"/>
                <a:ext cx="337680" cy="174240"/>
              </p14:xfrm>
            </p:contentPart>
          </mc:Choice>
          <mc:Fallback xmlns="">
            <p:pic>
              <p:nvPicPr>
                <p:cNvPr id="597" name="Ink 596">
                  <a:extLst>
                    <a:ext uri="{FF2B5EF4-FFF2-40B4-BE49-F238E27FC236}">
                      <a16:creationId xmlns:a16="http://schemas.microsoft.com/office/drawing/2014/main" id="{E44D2C3B-2C58-E9C1-227F-31C3E3065974}"/>
                    </a:ext>
                  </a:extLst>
                </p:cNvPr>
                <p:cNvPicPr/>
                <p:nvPr/>
              </p:nvPicPr>
              <p:blipFill>
                <a:blip r:embed="rId860"/>
                <a:stretch>
                  <a:fillRect/>
                </a:stretch>
              </p:blipFill>
              <p:spPr>
                <a:xfrm>
                  <a:off x="4239960" y="3151500"/>
                  <a:ext cx="463320" cy="92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1">
              <p14:nvContentPartPr>
                <p14:cNvPr id="598" name="Ink 597">
                  <a:extLst>
                    <a:ext uri="{FF2B5EF4-FFF2-40B4-BE49-F238E27FC236}">
                      <a16:creationId xmlns:a16="http://schemas.microsoft.com/office/drawing/2014/main" id="{E9B824BC-EA35-536A-0F0A-6961349A43C0}"/>
                    </a:ext>
                  </a:extLst>
                </p14:cNvPr>
                <p14:cNvContentPartPr/>
                <p14:nvPr/>
              </p14:nvContentPartPr>
              <p14:xfrm>
                <a:off x="3420600" y="4311780"/>
                <a:ext cx="349920" cy="171000"/>
              </p14:xfrm>
            </p:contentPart>
          </mc:Choice>
          <mc:Fallback xmlns="">
            <p:pic>
              <p:nvPicPr>
                <p:cNvPr id="598" name="Ink 597">
                  <a:extLst>
                    <a:ext uri="{FF2B5EF4-FFF2-40B4-BE49-F238E27FC236}">
                      <a16:creationId xmlns:a16="http://schemas.microsoft.com/office/drawing/2014/main" id="{E9B824BC-EA35-536A-0F0A-6961349A43C0}"/>
                    </a:ext>
                  </a:extLst>
                </p:cNvPr>
                <p:cNvPicPr/>
                <p:nvPr/>
              </p:nvPicPr>
              <p:blipFill>
                <a:blip r:embed="rId862"/>
                <a:stretch>
                  <a:fillRect/>
                </a:stretch>
              </p:blipFill>
              <p:spPr>
                <a:xfrm>
                  <a:off x="3357600" y="3933780"/>
                  <a:ext cx="475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3">
              <p14:nvContentPartPr>
                <p14:cNvPr id="599" name="Ink 598">
                  <a:extLst>
                    <a:ext uri="{FF2B5EF4-FFF2-40B4-BE49-F238E27FC236}">
                      <a16:creationId xmlns:a16="http://schemas.microsoft.com/office/drawing/2014/main" id="{34AF26F0-C9A0-8C8D-9C00-2B91477B5E39}"/>
                    </a:ext>
                  </a:extLst>
                </p14:cNvPr>
                <p14:cNvContentPartPr/>
                <p14:nvPr/>
              </p14:nvContentPartPr>
              <p14:xfrm>
                <a:off x="3565320" y="4372260"/>
                <a:ext cx="56160" cy="457920"/>
              </p14:xfrm>
            </p:contentPart>
          </mc:Choice>
          <mc:Fallback xmlns="">
            <p:pic>
              <p:nvPicPr>
                <p:cNvPr id="599" name="Ink 598">
                  <a:extLst>
                    <a:ext uri="{FF2B5EF4-FFF2-40B4-BE49-F238E27FC236}">
                      <a16:creationId xmlns:a16="http://schemas.microsoft.com/office/drawing/2014/main" id="{34AF26F0-C9A0-8C8D-9C00-2B91477B5E39}"/>
                    </a:ext>
                  </a:extLst>
                </p:cNvPr>
                <p:cNvPicPr/>
                <p:nvPr/>
              </p:nvPicPr>
              <p:blipFill>
                <a:blip r:embed="rId864"/>
                <a:stretch>
                  <a:fillRect/>
                </a:stretch>
              </p:blipFill>
              <p:spPr>
                <a:xfrm>
                  <a:off x="3502320" y="3994260"/>
                  <a:ext cx="181800" cy="121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5">
              <p14:nvContentPartPr>
                <p14:cNvPr id="601" name="Ink 600">
                  <a:extLst>
                    <a:ext uri="{FF2B5EF4-FFF2-40B4-BE49-F238E27FC236}">
                      <a16:creationId xmlns:a16="http://schemas.microsoft.com/office/drawing/2014/main" id="{F9E86E5A-5FAA-4AE0-C8F1-EF68B7ADFB2A}"/>
                    </a:ext>
                  </a:extLst>
                </p14:cNvPr>
                <p14:cNvContentPartPr/>
                <p14:nvPr/>
              </p14:nvContentPartPr>
              <p14:xfrm>
                <a:off x="2377320" y="3457860"/>
                <a:ext cx="518400" cy="184320"/>
              </p14:xfrm>
            </p:contentPart>
          </mc:Choice>
          <mc:Fallback xmlns="">
            <p:pic>
              <p:nvPicPr>
                <p:cNvPr id="601" name="Ink 600">
                  <a:extLst>
                    <a:ext uri="{FF2B5EF4-FFF2-40B4-BE49-F238E27FC236}">
                      <a16:creationId xmlns:a16="http://schemas.microsoft.com/office/drawing/2014/main" id="{F9E86E5A-5FAA-4AE0-C8F1-EF68B7ADFB2A}"/>
                    </a:ext>
                  </a:extLst>
                </p:cNvPr>
                <p:cNvPicPr/>
                <p:nvPr/>
              </p:nvPicPr>
              <p:blipFill>
                <a:blip r:embed="rId866"/>
                <a:stretch>
                  <a:fillRect/>
                </a:stretch>
              </p:blipFill>
              <p:spPr>
                <a:xfrm>
                  <a:off x="2314320" y="3080220"/>
                  <a:ext cx="64404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7">
              <p14:nvContentPartPr>
                <p14:cNvPr id="602" name="Ink 601">
                  <a:extLst>
                    <a:ext uri="{FF2B5EF4-FFF2-40B4-BE49-F238E27FC236}">
                      <a16:creationId xmlns:a16="http://schemas.microsoft.com/office/drawing/2014/main" id="{92EB190B-7661-3793-C471-60AAE41CE4DE}"/>
                    </a:ext>
                  </a:extLst>
                </p14:cNvPr>
                <p14:cNvContentPartPr/>
                <p14:nvPr/>
              </p14:nvContentPartPr>
              <p14:xfrm>
                <a:off x="2819040" y="3336180"/>
                <a:ext cx="100800" cy="44280"/>
              </p14:xfrm>
            </p:contentPart>
          </mc:Choice>
          <mc:Fallback xmlns="">
            <p:pic>
              <p:nvPicPr>
                <p:cNvPr id="602" name="Ink 601">
                  <a:extLst>
                    <a:ext uri="{FF2B5EF4-FFF2-40B4-BE49-F238E27FC236}">
                      <a16:creationId xmlns:a16="http://schemas.microsoft.com/office/drawing/2014/main" id="{92EB190B-7661-3793-C471-60AAE41CE4DE}"/>
                    </a:ext>
                  </a:extLst>
                </p:cNvPr>
                <p:cNvPicPr/>
                <p:nvPr/>
              </p:nvPicPr>
              <p:blipFill>
                <a:blip r:embed="rId816"/>
                <a:stretch>
                  <a:fillRect/>
                </a:stretch>
              </p:blipFill>
              <p:spPr>
                <a:xfrm>
                  <a:off x="2756040" y="2958180"/>
                  <a:ext cx="226440" cy="79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603" name="Ink 602">
                  <a:extLst>
                    <a:ext uri="{FF2B5EF4-FFF2-40B4-BE49-F238E27FC236}">
                      <a16:creationId xmlns:a16="http://schemas.microsoft.com/office/drawing/2014/main" id="{89AA1B73-2DB3-AF74-569F-2FAE9D8DD13F}"/>
                    </a:ext>
                  </a:extLst>
                </p14:cNvPr>
                <p14:cNvContentPartPr/>
                <p14:nvPr/>
              </p14:nvContentPartPr>
              <p14:xfrm>
                <a:off x="2658480" y="3491700"/>
                <a:ext cx="788040" cy="276480"/>
              </p14:xfrm>
            </p:contentPart>
          </mc:Choice>
          <mc:Fallback xmlns="">
            <p:pic>
              <p:nvPicPr>
                <p:cNvPr id="603" name="Ink 602">
                  <a:extLst>
                    <a:ext uri="{FF2B5EF4-FFF2-40B4-BE49-F238E27FC236}">
                      <a16:creationId xmlns:a16="http://schemas.microsoft.com/office/drawing/2014/main" id="{89AA1B73-2DB3-AF74-569F-2FAE9D8DD13F}"/>
                    </a:ext>
                  </a:extLst>
                </p:cNvPr>
                <p:cNvPicPr/>
                <p:nvPr/>
              </p:nvPicPr>
              <p:blipFill>
                <a:blip r:embed="rId869"/>
                <a:stretch>
                  <a:fillRect/>
                </a:stretch>
              </p:blipFill>
              <p:spPr>
                <a:xfrm>
                  <a:off x="2595480" y="3113700"/>
                  <a:ext cx="913680" cy="103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604" name="Ink 603">
                  <a:extLst>
                    <a:ext uri="{FF2B5EF4-FFF2-40B4-BE49-F238E27FC236}">
                      <a16:creationId xmlns:a16="http://schemas.microsoft.com/office/drawing/2014/main" id="{4BBDDBAA-BFD1-D4B2-4AEA-067583D1126E}"/>
                    </a:ext>
                  </a:extLst>
                </p14:cNvPr>
                <p14:cNvContentPartPr/>
                <p14:nvPr/>
              </p14:nvContentPartPr>
              <p14:xfrm>
                <a:off x="3307920" y="3531660"/>
                <a:ext cx="436680" cy="100080"/>
              </p14:xfrm>
            </p:contentPart>
          </mc:Choice>
          <mc:Fallback xmlns="">
            <p:pic>
              <p:nvPicPr>
                <p:cNvPr id="604" name="Ink 603">
                  <a:extLst>
                    <a:ext uri="{FF2B5EF4-FFF2-40B4-BE49-F238E27FC236}">
                      <a16:creationId xmlns:a16="http://schemas.microsoft.com/office/drawing/2014/main" id="{4BBDDBAA-BFD1-D4B2-4AEA-067583D1126E}"/>
                    </a:ext>
                  </a:extLst>
                </p:cNvPr>
                <p:cNvPicPr/>
                <p:nvPr/>
              </p:nvPicPr>
              <p:blipFill>
                <a:blip r:embed="rId871"/>
                <a:stretch>
                  <a:fillRect/>
                </a:stretch>
              </p:blipFill>
              <p:spPr>
                <a:xfrm>
                  <a:off x="3245280" y="3153660"/>
                  <a:ext cx="56232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605" name="Ink 604">
                  <a:extLst>
                    <a:ext uri="{FF2B5EF4-FFF2-40B4-BE49-F238E27FC236}">
                      <a16:creationId xmlns:a16="http://schemas.microsoft.com/office/drawing/2014/main" id="{A6E2E39B-42B4-95D5-63B8-DED9C3F32D36}"/>
                    </a:ext>
                  </a:extLst>
                </p14:cNvPr>
                <p14:cNvContentPartPr/>
                <p14:nvPr/>
              </p14:nvContentPartPr>
              <p14:xfrm>
                <a:off x="2490720" y="2815980"/>
                <a:ext cx="554400" cy="438480"/>
              </p14:xfrm>
            </p:contentPart>
          </mc:Choice>
          <mc:Fallback xmlns="">
            <p:pic>
              <p:nvPicPr>
                <p:cNvPr id="605" name="Ink 604">
                  <a:extLst>
                    <a:ext uri="{FF2B5EF4-FFF2-40B4-BE49-F238E27FC236}">
                      <a16:creationId xmlns:a16="http://schemas.microsoft.com/office/drawing/2014/main" id="{A6E2E39B-42B4-95D5-63B8-DED9C3F32D36}"/>
                    </a:ext>
                  </a:extLst>
                </p:cNvPr>
                <p:cNvPicPr/>
                <p:nvPr/>
              </p:nvPicPr>
              <p:blipFill>
                <a:blip r:embed="rId873"/>
                <a:stretch>
                  <a:fillRect/>
                </a:stretch>
              </p:blipFill>
              <p:spPr>
                <a:xfrm>
                  <a:off x="2427720" y="2438340"/>
                  <a:ext cx="68004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606" name="Ink 605">
                  <a:extLst>
                    <a:ext uri="{FF2B5EF4-FFF2-40B4-BE49-F238E27FC236}">
                      <a16:creationId xmlns:a16="http://schemas.microsoft.com/office/drawing/2014/main" id="{B5566C15-A750-DE04-3A87-B06366D42EA5}"/>
                    </a:ext>
                  </a:extLst>
                </p14:cNvPr>
                <p14:cNvContentPartPr/>
                <p14:nvPr/>
              </p14:nvContentPartPr>
              <p14:xfrm>
                <a:off x="2510160" y="2737140"/>
                <a:ext cx="743760" cy="424080"/>
              </p14:xfrm>
            </p:contentPart>
          </mc:Choice>
          <mc:Fallback xmlns="">
            <p:pic>
              <p:nvPicPr>
                <p:cNvPr id="606" name="Ink 605">
                  <a:extLst>
                    <a:ext uri="{FF2B5EF4-FFF2-40B4-BE49-F238E27FC236}">
                      <a16:creationId xmlns:a16="http://schemas.microsoft.com/office/drawing/2014/main" id="{B5566C15-A750-DE04-3A87-B06366D42EA5}"/>
                    </a:ext>
                  </a:extLst>
                </p:cNvPr>
                <p:cNvPicPr/>
                <p:nvPr/>
              </p:nvPicPr>
              <p:blipFill>
                <a:blip r:embed="rId875"/>
                <a:stretch>
                  <a:fillRect/>
                </a:stretch>
              </p:blipFill>
              <p:spPr>
                <a:xfrm>
                  <a:off x="2447160" y="2359500"/>
                  <a:ext cx="869400" cy="117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607" name="Ink 606">
                  <a:extLst>
                    <a:ext uri="{FF2B5EF4-FFF2-40B4-BE49-F238E27FC236}">
                      <a16:creationId xmlns:a16="http://schemas.microsoft.com/office/drawing/2014/main" id="{360D3DFF-87E5-968A-0A14-F8733E54C0CD}"/>
                    </a:ext>
                  </a:extLst>
                </p14:cNvPr>
                <p14:cNvContentPartPr/>
                <p14:nvPr/>
              </p14:nvContentPartPr>
              <p14:xfrm>
                <a:off x="2716800" y="3029460"/>
                <a:ext cx="426960" cy="108000"/>
              </p14:xfrm>
            </p:contentPart>
          </mc:Choice>
          <mc:Fallback xmlns="">
            <p:pic>
              <p:nvPicPr>
                <p:cNvPr id="607" name="Ink 606">
                  <a:extLst>
                    <a:ext uri="{FF2B5EF4-FFF2-40B4-BE49-F238E27FC236}">
                      <a16:creationId xmlns:a16="http://schemas.microsoft.com/office/drawing/2014/main" id="{360D3DFF-87E5-968A-0A14-F8733E54C0CD}"/>
                    </a:ext>
                  </a:extLst>
                </p:cNvPr>
                <p:cNvPicPr/>
                <p:nvPr/>
              </p:nvPicPr>
              <p:blipFill>
                <a:blip r:embed="rId877"/>
                <a:stretch>
                  <a:fillRect/>
                </a:stretch>
              </p:blipFill>
              <p:spPr>
                <a:xfrm>
                  <a:off x="2653800" y="2651460"/>
                  <a:ext cx="552600" cy="86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608" name="Ink 607">
                  <a:extLst>
                    <a:ext uri="{FF2B5EF4-FFF2-40B4-BE49-F238E27FC236}">
                      <a16:creationId xmlns:a16="http://schemas.microsoft.com/office/drawing/2014/main" id="{5F50E5CE-C4F1-DC2D-30C2-CE9B5F811710}"/>
                    </a:ext>
                  </a:extLst>
                </p14:cNvPr>
                <p14:cNvContentPartPr/>
                <p14:nvPr/>
              </p14:nvContentPartPr>
              <p14:xfrm>
                <a:off x="3035760" y="3161580"/>
                <a:ext cx="21960" cy="14760"/>
              </p14:xfrm>
            </p:contentPart>
          </mc:Choice>
          <mc:Fallback xmlns="">
            <p:pic>
              <p:nvPicPr>
                <p:cNvPr id="608" name="Ink 607">
                  <a:extLst>
                    <a:ext uri="{FF2B5EF4-FFF2-40B4-BE49-F238E27FC236}">
                      <a16:creationId xmlns:a16="http://schemas.microsoft.com/office/drawing/2014/main" id="{5F50E5CE-C4F1-DC2D-30C2-CE9B5F811710}"/>
                    </a:ext>
                  </a:extLst>
                </p:cNvPr>
                <p:cNvPicPr/>
                <p:nvPr/>
              </p:nvPicPr>
              <p:blipFill>
                <a:blip r:embed="rId828"/>
                <a:stretch>
                  <a:fillRect/>
                </a:stretch>
              </p:blipFill>
              <p:spPr>
                <a:xfrm>
                  <a:off x="2973120" y="2783940"/>
                  <a:ext cx="14760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9">
              <p14:nvContentPartPr>
                <p14:cNvPr id="609" name="Ink 608">
                  <a:extLst>
                    <a:ext uri="{FF2B5EF4-FFF2-40B4-BE49-F238E27FC236}">
                      <a16:creationId xmlns:a16="http://schemas.microsoft.com/office/drawing/2014/main" id="{1AA773DB-59B1-B3E6-24D1-8EDCAC7990B4}"/>
                    </a:ext>
                  </a:extLst>
                </p14:cNvPr>
                <p14:cNvContentPartPr/>
                <p14:nvPr/>
              </p14:nvContentPartPr>
              <p14:xfrm>
                <a:off x="3495840" y="3247260"/>
                <a:ext cx="278640" cy="78480"/>
              </p14:xfrm>
            </p:contentPart>
          </mc:Choice>
          <mc:Fallback xmlns="">
            <p:pic>
              <p:nvPicPr>
                <p:cNvPr id="609" name="Ink 608">
                  <a:extLst>
                    <a:ext uri="{FF2B5EF4-FFF2-40B4-BE49-F238E27FC236}">
                      <a16:creationId xmlns:a16="http://schemas.microsoft.com/office/drawing/2014/main" id="{1AA773DB-59B1-B3E6-24D1-8EDCAC7990B4}"/>
                    </a:ext>
                  </a:extLst>
                </p:cNvPr>
                <p:cNvPicPr/>
                <p:nvPr/>
              </p:nvPicPr>
              <p:blipFill>
                <a:blip r:embed="rId880"/>
                <a:stretch>
                  <a:fillRect/>
                </a:stretch>
              </p:blipFill>
              <p:spPr>
                <a:xfrm>
                  <a:off x="3432840" y="2869260"/>
                  <a:ext cx="404280" cy="83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1">
              <p14:nvContentPartPr>
                <p14:cNvPr id="610" name="Ink 609">
                  <a:extLst>
                    <a:ext uri="{FF2B5EF4-FFF2-40B4-BE49-F238E27FC236}">
                      <a16:creationId xmlns:a16="http://schemas.microsoft.com/office/drawing/2014/main" id="{66C08DEB-1F33-23AC-8B06-1A3460B1061F}"/>
                    </a:ext>
                  </a:extLst>
                </p14:cNvPr>
                <p14:cNvContentPartPr/>
                <p14:nvPr/>
              </p14:nvContentPartPr>
              <p14:xfrm>
                <a:off x="2907600" y="3048900"/>
                <a:ext cx="627480" cy="191160"/>
              </p14:xfrm>
            </p:contentPart>
          </mc:Choice>
          <mc:Fallback xmlns="">
            <p:pic>
              <p:nvPicPr>
                <p:cNvPr id="610" name="Ink 609">
                  <a:extLst>
                    <a:ext uri="{FF2B5EF4-FFF2-40B4-BE49-F238E27FC236}">
                      <a16:creationId xmlns:a16="http://schemas.microsoft.com/office/drawing/2014/main" id="{66C08DEB-1F33-23AC-8B06-1A3460B1061F}"/>
                    </a:ext>
                  </a:extLst>
                </p:cNvPr>
                <p:cNvPicPr/>
                <p:nvPr/>
              </p:nvPicPr>
              <p:blipFill>
                <a:blip r:embed="rId882"/>
                <a:stretch>
                  <a:fillRect/>
                </a:stretch>
              </p:blipFill>
              <p:spPr>
                <a:xfrm>
                  <a:off x="2844600" y="2671260"/>
                  <a:ext cx="753120" cy="9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3">
              <p14:nvContentPartPr>
                <p14:cNvPr id="611" name="Ink 610">
                  <a:extLst>
                    <a:ext uri="{FF2B5EF4-FFF2-40B4-BE49-F238E27FC236}">
                      <a16:creationId xmlns:a16="http://schemas.microsoft.com/office/drawing/2014/main" id="{952C4CB6-C0EF-C281-215F-40A905F37A9A}"/>
                    </a:ext>
                  </a:extLst>
                </p14:cNvPr>
                <p14:cNvContentPartPr/>
                <p14:nvPr/>
              </p14:nvContentPartPr>
              <p14:xfrm>
                <a:off x="2018040" y="2618700"/>
                <a:ext cx="581760" cy="285480"/>
              </p14:xfrm>
            </p:contentPart>
          </mc:Choice>
          <mc:Fallback xmlns="">
            <p:pic>
              <p:nvPicPr>
                <p:cNvPr id="611" name="Ink 610">
                  <a:extLst>
                    <a:ext uri="{FF2B5EF4-FFF2-40B4-BE49-F238E27FC236}">
                      <a16:creationId xmlns:a16="http://schemas.microsoft.com/office/drawing/2014/main" id="{952C4CB6-C0EF-C281-215F-40A905F37A9A}"/>
                    </a:ext>
                  </a:extLst>
                </p:cNvPr>
                <p:cNvPicPr/>
                <p:nvPr/>
              </p:nvPicPr>
              <p:blipFill>
                <a:blip r:embed="rId884"/>
                <a:stretch>
                  <a:fillRect/>
                </a:stretch>
              </p:blipFill>
              <p:spPr>
                <a:xfrm>
                  <a:off x="1955400" y="2241060"/>
                  <a:ext cx="707400" cy="104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5">
              <p14:nvContentPartPr>
                <p14:cNvPr id="612" name="Ink 611">
                  <a:extLst>
                    <a:ext uri="{FF2B5EF4-FFF2-40B4-BE49-F238E27FC236}">
                      <a16:creationId xmlns:a16="http://schemas.microsoft.com/office/drawing/2014/main" id="{8505AD2E-A021-C513-D763-8920966BC176}"/>
                    </a:ext>
                  </a:extLst>
                </p14:cNvPr>
                <p14:cNvContentPartPr/>
                <p14:nvPr/>
              </p14:nvContentPartPr>
              <p14:xfrm>
                <a:off x="2072760" y="2655060"/>
                <a:ext cx="546120" cy="265320"/>
              </p14:xfrm>
            </p:contentPart>
          </mc:Choice>
          <mc:Fallback xmlns="">
            <p:pic>
              <p:nvPicPr>
                <p:cNvPr id="612" name="Ink 611">
                  <a:extLst>
                    <a:ext uri="{FF2B5EF4-FFF2-40B4-BE49-F238E27FC236}">
                      <a16:creationId xmlns:a16="http://schemas.microsoft.com/office/drawing/2014/main" id="{8505AD2E-A021-C513-D763-8920966BC176}"/>
                    </a:ext>
                  </a:extLst>
                </p:cNvPr>
                <p:cNvPicPr/>
                <p:nvPr/>
              </p:nvPicPr>
              <p:blipFill>
                <a:blip r:embed="rId886"/>
                <a:stretch>
                  <a:fillRect/>
                </a:stretch>
              </p:blipFill>
              <p:spPr>
                <a:xfrm>
                  <a:off x="2010120" y="2277060"/>
                  <a:ext cx="671760" cy="10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7">
              <p14:nvContentPartPr>
                <p14:cNvPr id="613" name="Ink 612">
                  <a:extLst>
                    <a:ext uri="{FF2B5EF4-FFF2-40B4-BE49-F238E27FC236}">
                      <a16:creationId xmlns:a16="http://schemas.microsoft.com/office/drawing/2014/main" id="{7411DB22-F773-232B-5CF8-9A769CC230AE}"/>
                    </a:ext>
                  </a:extLst>
                </p14:cNvPr>
                <p14:cNvContentPartPr/>
                <p14:nvPr/>
              </p14:nvContentPartPr>
              <p14:xfrm>
                <a:off x="2128560" y="2751540"/>
                <a:ext cx="367920" cy="142920"/>
              </p14:xfrm>
            </p:contentPart>
          </mc:Choice>
          <mc:Fallback xmlns="">
            <p:pic>
              <p:nvPicPr>
                <p:cNvPr id="613" name="Ink 612">
                  <a:extLst>
                    <a:ext uri="{FF2B5EF4-FFF2-40B4-BE49-F238E27FC236}">
                      <a16:creationId xmlns:a16="http://schemas.microsoft.com/office/drawing/2014/main" id="{7411DB22-F773-232B-5CF8-9A769CC230AE}"/>
                    </a:ext>
                  </a:extLst>
                </p:cNvPr>
                <p:cNvPicPr/>
                <p:nvPr/>
              </p:nvPicPr>
              <p:blipFill>
                <a:blip r:embed="rId888"/>
                <a:stretch>
                  <a:fillRect/>
                </a:stretch>
              </p:blipFill>
              <p:spPr>
                <a:xfrm>
                  <a:off x="2065920" y="2373900"/>
                  <a:ext cx="493560" cy="89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9">
              <p14:nvContentPartPr>
                <p14:cNvPr id="615" name="Ink 614">
                  <a:extLst>
                    <a:ext uri="{FF2B5EF4-FFF2-40B4-BE49-F238E27FC236}">
                      <a16:creationId xmlns:a16="http://schemas.microsoft.com/office/drawing/2014/main" id="{ED7623BF-5B54-EE11-76AE-C6B4B31A8520}"/>
                    </a:ext>
                  </a:extLst>
                </p14:cNvPr>
                <p14:cNvContentPartPr/>
                <p14:nvPr/>
              </p14:nvContentPartPr>
              <p14:xfrm>
                <a:off x="125520" y="3401700"/>
                <a:ext cx="578520" cy="172440"/>
              </p14:xfrm>
            </p:contentPart>
          </mc:Choice>
          <mc:Fallback xmlns="">
            <p:pic>
              <p:nvPicPr>
                <p:cNvPr id="615" name="Ink 614">
                  <a:extLst>
                    <a:ext uri="{FF2B5EF4-FFF2-40B4-BE49-F238E27FC236}">
                      <a16:creationId xmlns:a16="http://schemas.microsoft.com/office/drawing/2014/main" id="{ED7623BF-5B54-EE11-76AE-C6B4B31A8520}"/>
                    </a:ext>
                  </a:extLst>
                </p:cNvPr>
                <p:cNvPicPr/>
                <p:nvPr/>
              </p:nvPicPr>
              <p:blipFill>
                <a:blip r:embed="rId890"/>
                <a:stretch>
                  <a:fillRect/>
                </a:stretch>
              </p:blipFill>
              <p:spPr>
                <a:xfrm>
                  <a:off x="62520" y="3024060"/>
                  <a:ext cx="704160" cy="92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1">
              <p14:nvContentPartPr>
                <p14:cNvPr id="616" name="Ink 615">
                  <a:extLst>
                    <a:ext uri="{FF2B5EF4-FFF2-40B4-BE49-F238E27FC236}">
                      <a16:creationId xmlns:a16="http://schemas.microsoft.com/office/drawing/2014/main" id="{89390456-B8BA-A867-501F-98F651D784DE}"/>
                    </a:ext>
                  </a:extLst>
                </p14:cNvPr>
                <p14:cNvContentPartPr/>
                <p14:nvPr/>
              </p14:nvContentPartPr>
              <p14:xfrm>
                <a:off x="231720" y="3604020"/>
                <a:ext cx="515880" cy="203760"/>
              </p14:xfrm>
            </p:contentPart>
          </mc:Choice>
          <mc:Fallback xmlns="">
            <p:pic>
              <p:nvPicPr>
                <p:cNvPr id="616" name="Ink 615">
                  <a:extLst>
                    <a:ext uri="{FF2B5EF4-FFF2-40B4-BE49-F238E27FC236}">
                      <a16:creationId xmlns:a16="http://schemas.microsoft.com/office/drawing/2014/main" id="{89390456-B8BA-A867-501F-98F651D784DE}"/>
                    </a:ext>
                  </a:extLst>
                </p:cNvPr>
                <p:cNvPicPr/>
                <p:nvPr/>
              </p:nvPicPr>
              <p:blipFill>
                <a:blip r:embed="rId892"/>
                <a:stretch>
                  <a:fillRect/>
                </a:stretch>
              </p:blipFill>
              <p:spPr>
                <a:xfrm>
                  <a:off x="168720" y="3226020"/>
                  <a:ext cx="641520" cy="95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3">
              <p14:nvContentPartPr>
                <p14:cNvPr id="618" name="Ink 617">
                  <a:extLst>
                    <a:ext uri="{FF2B5EF4-FFF2-40B4-BE49-F238E27FC236}">
                      <a16:creationId xmlns:a16="http://schemas.microsoft.com/office/drawing/2014/main" id="{69CFD630-4D70-0EF5-66D0-53A41E9B539E}"/>
                    </a:ext>
                  </a:extLst>
                </p14:cNvPr>
                <p14:cNvContentPartPr/>
                <p14:nvPr/>
              </p14:nvContentPartPr>
              <p14:xfrm>
                <a:off x="292560" y="4288380"/>
                <a:ext cx="409680" cy="164160"/>
              </p14:xfrm>
            </p:contentPart>
          </mc:Choice>
          <mc:Fallback xmlns="">
            <p:pic>
              <p:nvPicPr>
                <p:cNvPr id="618" name="Ink 617">
                  <a:extLst>
                    <a:ext uri="{FF2B5EF4-FFF2-40B4-BE49-F238E27FC236}">
                      <a16:creationId xmlns:a16="http://schemas.microsoft.com/office/drawing/2014/main" id="{69CFD630-4D70-0EF5-66D0-53A41E9B539E}"/>
                    </a:ext>
                  </a:extLst>
                </p:cNvPr>
                <p:cNvPicPr/>
                <p:nvPr/>
              </p:nvPicPr>
              <p:blipFill>
                <a:blip r:embed="rId894"/>
                <a:stretch>
                  <a:fillRect/>
                </a:stretch>
              </p:blipFill>
              <p:spPr>
                <a:xfrm>
                  <a:off x="229920" y="3910740"/>
                  <a:ext cx="53532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5">
              <p14:nvContentPartPr>
                <p14:cNvPr id="619" name="Ink 618">
                  <a:extLst>
                    <a:ext uri="{FF2B5EF4-FFF2-40B4-BE49-F238E27FC236}">
                      <a16:creationId xmlns:a16="http://schemas.microsoft.com/office/drawing/2014/main" id="{48B22A38-D176-7DF9-8EEE-36B14E7C94AD}"/>
                    </a:ext>
                  </a:extLst>
                </p14:cNvPr>
                <p14:cNvContentPartPr/>
                <p14:nvPr/>
              </p14:nvContentPartPr>
              <p14:xfrm>
                <a:off x="542400" y="4219260"/>
                <a:ext cx="384840" cy="191520"/>
              </p14:xfrm>
            </p:contentPart>
          </mc:Choice>
          <mc:Fallback xmlns="">
            <p:pic>
              <p:nvPicPr>
                <p:cNvPr id="619" name="Ink 618">
                  <a:extLst>
                    <a:ext uri="{FF2B5EF4-FFF2-40B4-BE49-F238E27FC236}">
                      <a16:creationId xmlns:a16="http://schemas.microsoft.com/office/drawing/2014/main" id="{48B22A38-D176-7DF9-8EEE-36B14E7C94AD}"/>
                    </a:ext>
                  </a:extLst>
                </p:cNvPr>
                <p:cNvPicPr/>
                <p:nvPr/>
              </p:nvPicPr>
              <p:blipFill>
                <a:blip r:embed="rId896"/>
                <a:stretch>
                  <a:fillRect/>
                </a:stretch>
              </p:blipFill>
              <p:spPr>
                <a:xfrm>
                  <a:off x="479400" y="3841620"/>
                  <a:ext cx="510480" cy="94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7">
              <p14:nvContentPartPr>
                <p14:cNvPr id="620" name="Ink 619">
                  <a:extLst>
                    <a:ext uri="{FF2B5EF4-FFF2-40B4-BE49-F238E27FC236}">
                      <a16:creationId xmlns:a16="http://schemas.microsoft.com/office/drawing/2014/main" id="{DD8A9216-4821-3FBA-2AAB-2C3CA450C526}"/>
                    </a:ext>
                  </a:extLst>
                </p14:cNvPr>
                <p14:cNvContentPartPr/>
                <p14:nvPr/>
              </p14:nvContentPartPr>
              <p14:xfrm>
                <a:off x="1088160" y="4219260"/>
                <a:ext cx="225000" cy="182160"/>
              </p14:xfrm>
            </p:contentPart>
          </mc:Choice>
          <mc:Fallback xmlns="">
            <p:pic>
              <p:nvPicPr>
                <p:cNvPr id="620" name="Ink 619">
                  <a:extLst>
                    <a:ext uri="{FF2B5EF4-FFF2-40B4-BE49-F238E27FC236}">
                      <a16:creationId xmlns:a16="http://schemas.microsoft.com/office/drawing/2014/main" id="{DD8A9216-4821-3FBA-2AAB-2C3CA450C526}"/>
                    </a:ext>
                  </a:extLst>
                </p:cNvPr>
                <p:cNvPicPr/>
                <p:nvPr/>
              </p:nvPicPr>
              <p:blipFill>
                <a:blip r:embed="rId898"/>
                <a:stretch>
                  <a:fillRect/>
                </a:stretch>
              </p:blipFill>
              <p:spPr>
                <a:xfrm>
                  <a:off x="1025160" y="3841620"/>
                  <a:ext cx="350640" cy="9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9">
              <p14:nvContentPartPr>
                <p14:cNvPr id="621" name="Ink 620">
                  <a:extLst>
                    <a:ext uri="{FF2B5EF4-FFF2-40B4-BE49-F238E27FC236}">
                      <a16:creationId xmlns:a16="http://schemas.microsoft.com/office/drawing/2014/main" id="{E5CE83A9-7326-4EAF-4F8B-8AA326C00E62}"/>
                    </a:ext>
                  </a:extLst>
                </p14:cNvPr>
                <p14:cNvContentPartPr/>
                <p14:nvPr/>
              </p14:nvContentPartPr>
              <p14:xfrm>
                <a:off x="4383240" y="2801220"/>
                <a:ext cx="672840" cy="202680"/>
              </p14:xfrm>
            </p:contentPart>
          </mc:Choice>
          <mc:Fallback xmlns="">
            <p:pic>
              <p:nvPicPr>
                <p:cNvPr id="621" name="Ink 620">
                  <a:extLst>
                    <a:ext uri="{FF2B5EF4-FFF2-40B4-BE49-F238E27FC236}">
                      <a16:creationId xmlns:a16="http://schemas.microsoft.com/office/drawing/2014/main" id="{E5CE83A9-7326-4EAF-4F8B-8AA326C00E62}"/>
                    </a:ext>
                  </a:extLst>
                </p:cNvPr>
                <p:cNvPicPr/>
                <p:nvPr/>
              </p:nvPicPr>
              <p:blipFill>
                <a:blip r:embed="rId900"/>
                <a:stretch>
                  <a:fillRect/>
                </a:stretch>
              </p:blipFill>
              <p:spPr>
                <a:xfrm>
                  <a:off x="4320600" y="2423580"/>
                  <a:ext cx="798480" cy="9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1">
              <p14:nvContentPartPr>
                <p14:cNvPr id="622" name="Ink 621">
                  <a:extLst>
                    <a:ext uri="{FF2B5EF4-FFF2-40B4-BE49-F238E27FC236}">
                      <a16:creationId xmlns:a16="http://schemas.microsoft.com/office/drawing/2014/main" id="{2501910A-8A8C-C735-5EBF-14796F8CCCA8}"/>
                    </a:ext>
                  </a:extLst>
                </p14:cNvPr>
                <p14:cNvContentPartPr/>
                <p14:nvPr/>
              </p14:nvContentPartPr>
              <p14:xfrm>
                <a:off x="4771320" y="2945220"/>
                <a:ext cx="1064880" cy="137520"/>
              </p14:xfrm>
            </p:contentPart>
          </mc:Choice>
          <mc:Fallback xmlns="">
            <p:pic>
              <p:nvPicPr>
                <p:cNvPr id="622" name="Ink 621">
                  <a:extLst>
                    <a:ext uri="{FF2B5EF4-FFF2-40B4-BE49-F238E27FC236}">
                      <a16:creationId xmlns:a16="http://schemas.microsoft.com/office/drawing/2014/main" id="{2501910A-8A8C-C735-5EBF-14796F8CCCA8}"/>
                    </a:ext>
                  </a:extLst>
                </p:cNvPr>
                <p:cNvPicPr/>
                <p:nvPr/>
              </p:nvPicPr>
              <p:blipFill>
                <a:blip r:embed="rId902"/>
                <a:stretch>
                  <a:fillRect/>
                </a:stretch>
              </p:blipFill>
              <p:spPr>
                <a:xfrm>
                  <a:off x="4708320" y="2567580"/>
                  <a:ext cx="1190520" cy="89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3">
              <p14:nvContentPartPr>
                <p14:cNvPr id="623" name="Ink 622">
                  <a:extLst>
                    <a:ext uri="{FF2B5EF4-FFF2-40B4-BE49-F238E27FC236}">
                      <a16:creationId xmlns:a16="http://schemas.microsoft.com/office/drawing/2014/main" id="{94EBBE6A-786E-A179-C26C-96A6AAC5CD66}"/>
                    </a:ext>
                  </a:extLst>
                </p14:cNvPr>
                <p14:cNvContentPartPr/>
                <p14:nvPr/>
              </p14:nvContentPartPr>
              <p14:xfrm>
                <a:off x="5332560" y="2748660"/>
                <a:ext cx="1147320" cy="289800"/>
              </p14:xfrm>
            </p:contentPart>
          </mc:Choice>
          <mc:Fallback xmlns="">
            <p:pic>
              <p:nvPicPr>
                <p:cNvPr id="623" name="Ink 622">
                  <a:extLst>
                    <a:ext uri="{FF2B5EF4-FFF2-40B4-BE49-F238E27FC236}">
                      <a16:creationId xmlns:a16="http://schemas.microsoft.com/office/drawing/2014/main" id="{94EBBE6A-786E-A179-C26C-96A6AAC5CD66}"/>
                    </a:ext>
                  </a:extLst>
                </p:cNvPr>
                <p:cNvPicPr/>
                <p:nvPr/>
              </p:nvPicPr>
              <p:blipFill>
                <a:blip r:embed="rId904"/>
                <a:stretch>
                  <a:fillRect/>
                </a:stretch>
              </p:blipFill>
              <p:spPr>
                <a:xfrm>
                  <a:off x="5269920" y="2370660"/>
                  <a:ext cx="1272960" cy="104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5">
              <p14:nvContentPartPr>
                <p14:cNvPr id="624" name="Ink 623">
                  <a:extLst>
                    <a:ext uri="{FF2B5EF4-FFF2-40B4-BE49-F238E27FC236}">
                      <a16:creationId xmlns:a16="http://schemas.microsoft.com/office/drawing/2014/main" id="{205E14E4-0DD1-4267-EDE1-7A803ADDD39A}"/>
                    </a:ext>
                  </a:extLst>
                </p14:cNvPr>
                <p14:cNvContentPartPr/>
                <p14:nvPr/>
              </p14:nvContentPartPr>
              <p14:xfrm>
                <a:off x="6006480" y="3066180"/>
                <a:ext cx="727560" cy="162000"/>
              </p14:xfrm>
            </p:contentPart>
          </mc:Choice>
          <mc:Fallback xmlns="">
            <p:pic>
              <p:nvPicPr>
                <p:cNvPr id="624" name="Ink 623">
                  <a:extLst>
                    <a:ext uri="{FF2B5EF4-FFF2-40B4-BE49-F238E27FC236}">
                      <a16:creationId xmlns:a16="http://schemas.microsoft.com/office/drawing/2014/main" id="{205E14E4-0DD1-4267-EDE1-7A803ADDD39A}"/>
                    </a:ext>
                  </a:extLst>
                </p:cNvPr>
                <p:cNvPicPr/>
                <p:nvPr/>
              </p:nvPicPr>
              <p:blipFill>
                <a:blip r:embed="rId906"/>
                <a:stretch>
                  <a:fillRect/>
                </a:stretch>
              </p:blipFill>
              <p:spPr>
                <a:xfrm>
                  <a:off x="5943480" y="2688540"/>
                  <a:ext cx="853200" cy="91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7">
              <p14:nvContentPartPr>
                <p14:cNvPr id="625" name="Ink 624">
                  <a:extLst>
                    <a:ext uri="{FF2B5EF4-FFF2-40B4-BE49-F238E27FC236}">
                      <a16:creationId xmlns:a16="http://schemas.microsoft.com/office/drawing/2014/main" id="{507574B7-C7CE-5DD5-BD1C-493243585D47}"/>
                    </a:ext>
                  </a:extLst>
                </p14:cNvPr>
                <p14:cNvContentPartPr/>
                <p14:nvPr/>
              </p14:nvContentPartPr>
              <p14:xfrm>
                <a:off x="5897040" y="3120900"/>
                <a:ext cx="1030680" cy="260280"/>
              </p14:xfrm>
            </p:contentPart>
          </mc:Choice>
          <mc:Fallback xmlns="">
            <p:pic>
              <p:nvPicPr>
                <p:cNvPr id="625" name="Ink 624">
                  <a:extLst>
                    <a:ext uri="{FF2B5EF4-FFF2-40B4-BE49-F238E27FC236}">
                      <a16:creationId xmlns:a16="http://schemas.microsoft.com/office/drawing/2014/main" id="{507574B7-C7CE-5DD5-BD1C-493243585D47}"/>
                    </a:ext>
                  </a:extLst>
                </p:cNvPr>
                <p:cNvPicPr/>
                <p:nvPr/>
              </p:nvPicPr>
              <p:blipFill>
                <a:blip r:embed="rId908"/>
                <a:stretch>
                  <a:fillRect/>
                </a:stretch>
              </p:blipFill>
              <p:spPr>
                <a:xfrm>
                  <a:off x="5834400" y="2743260"/>
                  <a:ext cx="1156320" cy="101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9">
              <p14:nvContentPartPr>
                <p14:cNvPr id="626" name="Ink 625">
                  <a:extLst>
                    <a:ext uri="{FF2B5EF4-FFF2-40B4-BE49-F238E27FC236}">
                      <a16:creationId xmlns:a16="http://schemas.microsoft.com/office/drawing/2014/main" id="{F18A7310-C670-8016-65E2-13CCF977D70D}"/>
                    </a:ext>
                  </a:extLst>
                </p14:cNvPr>
                <p14:cNvContentPartPr/>
                <p14:nvPr/>
              </p14:nvContentPartPr>
              <p14:xfrm>
                <a:off x="6539280" y="2700420"/>
                <a:ext cx="621720" cy="142920"/>
              </p14:xfrm>
            </p:contentPart>
          </mc:Choice>
          <mc:Fallback xmlns="">
            <p:pic>
              <p:nvPicPr>
                <p:cNvPr id="626" name="Ink 625">
                  <a:extLst>
                    <a:ext uri="{FF2B5EF4-FFF2-40B4-BE49-F238E27FC236}">
                      <a16:creationId xmlns:a16="http://schemas.microsoft.com/office/drawing/2014/main" id="{F18A7310-C670-8016-65E2-13CCF977D70D}"/>
                    </a:ext>
                  </a:extLst>
                </p:cNvPr>
                <p:cNvPicPr/>
                <p:nvPr/>
              </p:nvPicPr>
              <p:blipFill>
                <a:blip r:embed="rId910"/>
                <a:stretch>
                  <a:fillRect/>
                </a:stretch>
              </p:blipFill>
              <p:spPr>
                <a:xfrm>
                  <a:off x="6476640" y="2322420"/>
                  <a:ext cx="747360" cy="89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1">
              <p14:nvContentPartPr>
                <p14:cNvPr id="627" name="Ink 626">
                  <a:extLst>
                    <a:ext uri="{FF2B5EF4-FFF2-40B4-BE49-F238E27FC236}">
                      <a16:creationId xmlns:a16="http://schemas.microsoft.com/office/drawing/2014/main" id="{B8601125-0698-E721-EB34-D386CD5DA647}"/>
                    </a:ext>
                  </a:extLst>
                </p14:cNvPr>
                <p14:cNvContentPartPr/>
                <p14:nvPr/>
              </p14:nvContentPartPr>
              <p14:xfrm>
                <a:off x="5540640" y="2330700"/>
                <a:ext cx="707040" cy="202320"/>
              </p14:xfrm>
            </p:contentPart>
          </mc:Choice>
          <mc:Fallback xmlns="">
            <p:pic>
              <p:nvPicPr>
                <p:cNvPr id="627" name="Ink 626">
                  <a:extLst>
                    <a:ext uri="{FF2B5EF4-FFF2-40B4-BE49-F238E27FC236}">
                      <a16:creationId xmlns:a16="http://schemas.microsoft.com/office/drawing/2014/main" id="{B8601125-0698-E721-EB34-D386CD5DA647}"/>
                    </a:ext>
                  </a:extLst>
                </p:cNvPr>
                <p:cNvPicPr/>
                <p:nvPr/>
              </p:nvPicPr>
              <p:blipFill>
                <a:blip r:embed="rId912"/>
                <a:stretch>
                  <a:fillRect/>
                </a:stretch>
              </p:blipFill>
              <p:spPr>
                <a:xfrm>
                  <a:off x="5477640" y="1952700"/>
                  <a:ext cx="832680" cy="957960"/>
                </a:xfrm>
                <a:prstGeom prst="rect">
                  <a:avLst/>
                </a:prstGeom>
              </p:spPr>
            </p:pic>
          </mc:Fallback>
        </mc:AlternateContent>
      </p:grpSp>
      <p:grpSp>
        <p:nvGrpSpPr>
          <p:cNvPr id="634" name="Group 633">
            <a:extLst>
              <a:ext uri="{FF2B5EF4-FFF2-40B4-BE49-F238E27FC236}">
                <a16:creationId xmlns:a16="http://schemas.microsoft.com/office/drawing/2014/main" id="{F7CF24D4-ED77-26A8-3F70-34AB0CDC4DD6}"/>
              </a:ext>
            </a:extLst>
          </p:cNvPr>
          <p:cNvGrpSpPr/>
          <p:nvPr/>
        </p:nvGrpSpPr>
        <p:grpSpPr>
          <a:xfrm>
            <a:off x="218040" y="6044400"/>
            <a:ext cx="397080" cy="438120"/>
            <a:chOff x="218040" y="6044400"/>
            <a:chExt cx="397080" cy="438120"/>
          </a:xfrm>
        </p:grpSpPr>
        <mc:AlternateContent xmlns:mc="http://schemas.openxmlformats.org/markup-compatibility/2006" xmlns:p14="http://schemas.microsoft.com/office/powerpoint/2010/main" xmlns:aink="http://schemas.microsoft.com/office/drawing/2016/ink">
          <mc:Choice Requires="p14 aink">
            <p:contentPart p14:bwMode="auto" r:id="rId913">
              <p14:nvContentPartPr>
                <p14:cNvPr id="629" name="Ink 628">
                  <a:extLst>
                    <a:ext uri="{FF2B5EF4-FFF2-40B4-BE49-F238E27FC236}">
                      <a16:creationId xmlns:a16="http://schemas.microsoft.com/office/drawing/2014/main" id="{67E76A20-3597-3774-7B54-9A1AB552DC66}"/>
                    </a:ext>
                  </a:extLst>
                </p14:cNvPr>
                <p14:cNvContentPartPr/>
                <p14:nvPr/>
              </p14:nvContentPartPr>
              <p14:xfrm>
                <a:off x="218040" y="6044400"/>
                <a:ext cx="248040" cy="438120"/>
              </p14:xfrm>
            </p:contentPart>
          </mc:Choice>
          <mc:Fallback xmlns="">
            <p:pic>
              <p:nvPicPr>
                <p:cNvPr id="629" name="Ink 628">
                  <a:extLst>
                    <a:ext uri="{FF2B5EF4-FFF2-40B4-BE49-F238E27FC236}">
                      <a16:creationId xmlns:a16="http://schemas.microsoft.com/office/drawing/2014/main" id="{67E76A20-3597-3774-7B54-9A1AB552DC66}"/>
                    </a:ext>
                  </a:extLst>
                </p:cNvPr>
                <p:cNvPicPr/>
                <p:nvPr/>
              </p:nvPicPr>
              <p:blipFill>
                <a:blip r:embed="rId914"/>
                <a:stretch>
                  <a:fillRect/>
                </a:stretch>
              </p:blipFill>
              <p:spPr>
                <a:xfrm>
                  <a:off x="155040" y="5666400"/>
                  <a:ext cx="373680" cy="119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5">
              <p14:nvContentPartPr>
                <p14:cNvPr id="630" name="Ink 629">
                  <a:extLst>
                    <a:ext uri="{FF2B5EF4-FFF2-40B4-BE49-F238E27FC236}">
                      <a16:creationId xmlns:a16="http://schemas.microsoft.com/office/drawing/2014/main" id="{741E6988-595F-DF30-5ECA-58A59BBB0E10}"/>
                    </a:ext>
                  </a:extLst>
                </p14:cNvPr>
                <p14:cNvContentPartPr/>
                <p14:nvPr/>
              </p14:nvContentPartPr>
              <p14:xfrm>
                <a:off x="339360" y="6060600"/>
                <a:ext cx="275760" cy="409320"/>
              </p14:xfrm>
            </p:contentPart>
          </mc:Choice>
          <mc:Fallback xmlns="">
            <p:pic>
              <p:nvPicPr>
                <p:cNvPr id="630" name="Ink 629">
                  <a:extLst>
                    <a:ext uri="{FF2B5EF4-FFF2-40B4-BE49-F238E27FC236}">
                      <a16:creationId xmlns:a16="http://schemas.microsoft.com/office/drawing/2014/main" id="{741E6988-595F-DF30-5ECA-58A59BBB0E10}"/>
                    </a:ext>
                  </a:extLst>
                </p:cNvPr>
                <p:cNvPicPr/>
                <p:nvPr/>
              </p:nvPicPr>
              <p:blipFill>
                <a:blip r:embed="rId916"/>
                <a:stretch>
                  <a:fillRect/>
                </a:stretch>
              </p:blipFill>
              <p:spPr>
                <a:xfrm>
                  <a:off x="276360" y="5682960"/>
                  <a:ext cx="401400" cy="1164960"/>
                </a:xfrm>
                <a:prstGeom prst="rect">
                  <a:avLst/>
                </a:prstGeom>
              </p:spPr>
            </p:pic>
          </mc:Fallback>
        </mc:AlternateContent>
      </p:grpSp>
      <p:grpSp>
        <p:nvGrpSpPr>
          <p:cNvPr id="633" name="Group 632">
            <a:extLst>
              <a:ext uri="{FF2B5EF4-FFF2-40B4-BE49-F238E27FC236}">
                <a16:creationId xmlns:a16="http://schemas.microsoft.com/office/drawing/2014/main" id="{A1C1B964-19E0-2FC1-95F7-8077808061FB}"/>
              </a:ext>
            </a:extLst>
          </p:cNvPr>
          <p:cNvGrpSpPr/>
          <p:nvPr/>
        </p:nvGrpSpPr>
        <p:grpSpPr>
          <a:xfrm>
            <a:off x="152520" y="7280280"/>
            <a:ext cx="317520" cy="793800"/>
            <a:chOff x="152520" y="7280280"/>
            <a:chExt cx="317520" cy="793800"/>
          </a:xfrm>
        </p:grpSpPr>
        <mc:AlternateContent xmlns:mc="http://schemas.openxmlformats.org/markup-compatibility/2006" xmlns:p14="http://schemas.microsoft.com/office/powerpoint/2010/main" xmlns:aink="http://schemas.microsoft.com/office/drawing/2016/ink">
          <mc:Choice Requires="p14 aink">
            <p:contentPart p14:bwMode="auto" r:id="rId917">
              <p14:nvContentPartPr>
                <p14:cNvPr id="631" name="Ink 630">
                  <a:extLst>
                    <a:ext uri="{FF2B5EF4-FFF2-40B4-BE49-F238E27FC236}">
                      <a16:creationId xmlns:a16="http://schemas.microsoft.com/office/drawing/2014/main" id="{A09AABB1-AE5E-6DEC-8C8C-D7C0C3EA20D0}"/>
                    </a:ext>
                  </a:extLst>
                </p14:cNvPr>
                <p14:cNvContentPartPr/>
                <p14:nvPr/>
              </p14:nvContentPartPr>
              <p14:xfrm>
                <a:off x="328560" y="7280280"/>
                <a:ext cx="141480" cy="416160"/>
              </p14:xfrm>
            </p:contentPart>
          </mc:Choice>
          <mc:Fallback xmlns="">
            <p:pic>
              <p:nvPicPr>
                <p:cNvPr id="631" name="Ink 630">
                  <a:extLst>
                    <a:ext uri="{FF2B5EF4-FFF2-40B4-BE49-F238E27FC236}">
                      <a16:creationId xmlns:a16="http://schemas.microsoft.com/office/drawing/2014/main" id="{A09AABB1-AE5E-6DEC-8C8C-D7C0C3EA20D0}"/>
                    </a:ext>
                  </a:extLst>
                </p:cNvPr>
                <p:cNvPicPr/>
                <p:nvPr/>
              </p:nvPicPr>
              <p:blipFill>
                <a:blip r:embed="rId918"/>
                <a:stretch>
                  <a:fillRect/>
                </a:stretch>
              </p:blipFill>
              <p:spPr>
                <a:xfrm>
                  <a:off x="265920" y="6902640"/>
                  <a:ext cx="267120" cy="11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9">
              <p14:nvContentPartPr>
                <p14:cNvPr id="632" name="Ink 631">
                  <a:extLst>
                    <a:ext uri="{FF2B5EF4-FFF2-40B4-BE49-F238E27FC236}">
                      <a16:creationId xmlns:a16="http://schemas.microsoft.com/office/drawing/2014/main" id="{E3260F62-E47D-C3B5-FF9C-8A1C24519C61}"/>
                    </a:ext>
                  </a:extLst>
                </p14:cNvPr>
                <p14:cNvContentPartPr/>
                <p14:nvPr/>
              </p14:nvContentPartPr>
              <p14:xfrm>
                <a:off x="152520" y="7818480"/>
                <a:ext cx="101160" cy="255600"/>
              </p14:xfrm>
            </p:contentPart>
          </mc:Choice>
          <mc:Fallback xmlns="">
            <p:pic>
              <p:nvPicPr>
                <p:cNvPr id="632" name="Ink 631">
                  <a:extLst>
                    <a:ext uri="{FF2B5EF4-FFF2-40B4-BE49-F238E27FC236}">
                      <a16:creationId xmlns:a16="http://schemas.microsoft.com/office/drawing/2014/main" id="{E3260F62-E47D-C3B5-FF9C-8A1C24519C61}"/>
                    </a:ext>
                  </a:extLst>
                </p:cNvPr>
                <p:cNvPicPr/>
                <p:nvPr/>
              </p:nvPicPr>
              <p:blipFill>
                <a:blip r:embed="rId920"/>
                <a:stretch>
                  <a:fillRect/>
                </a:stretch>
              </p:blipFill>
              <p:spPr>
                <a:xfrm>
                  <a:off x="89880" y="7440840"/>
                  <a:ext cx="226800" cy="1011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921">
            <p14:nvContentPartPr>
              <p14:cNvPr id="635" name="Ink 634">
                <a:extLst>
                  <a:ext uri="{FF2B5EF4-FFF2-40B4-BE49-F238E27FC236}">
                    <a16:creationId xmlns:a16="http://schemas.microsoft.com/office/drawing/2014/main" id="{27914ECC-73E9-7165-59A7-EE887A930895}"/>
                  </a:ext>
                </a:extLst>
              </p14:cNvPr>
              <p14:cNvContentPartPr/>
              <p14:nvPr/>
            </p14:nvContentPartPr>
            <p14:xfrm>
              <a:off x="2789880" y="6109920"/>
              <a:ext cx="236160" cy="175320"/>
            </p14:xfrm>
          </p:contentPart>
        </mc:Choice>
        <mc:Fallback xmlns="">
          <p:pic>
            <p:nvPicPr>
              <p:cNvPr id="635" name="Ink 634">
                <a:extLst>
                  <a:ext uri="{FF2B5EF4-FFF2-40B4-BE49-F238E27FC236}">
                    <a16:creationId xmlns:a16="http://schemas.microsoft.com/office/drawing/2014/main" id="{27914ECC-73E9-7165-59A7-EE887A930895}"/>
                  </a:ext>
                </a:extLst>
              </p:cNvPr>
              <p:cNvPicPr/>
              <p:nvPr/>
            </p:nvPicPr>
            <p:blipFill>
              <a:blip r:embed="rId922"/>
              <a:stretch>
                <a:fillRect/>
              </a:stretch>
            </p:blipFill>
            <p:spPr>
              <a:xfrm>
                <a:off x="2727240" y="5731920"/>
                <a:ext cx="361800" cy="930960"/>
              </a:xfrm>
              <a:prstGeom prst="rect">
                <a:avLst/>
              </a:prstGeom>
            </p:spPr>
          </p:pic>
        </mc:Fallback>
      </mc:AlternateContent>
      <p:grpSp>
        <p:nvGrpSpPr>
          <p:cNvPr id="640" name="Group 639">
            <a:extLst>
              <a:ext uri="{FF2B5EF4-FFF2-40B4-BE49-F238E27FC236}">
                <a16:creationId xmlns:a16="http://schemas.microsoft.com/office/drawing/2014/main" id="{80120FCC-AB9B-9F71-A7F1-56D89197245D}"/>
              </a:ext>
            </a:extLst>
          </p:cNvPr>
          <p:cNvGrpSpPr/>
          <p:nvPr/>
        </p:nvGrpSpPr>
        <p:grpSpPr>
          <a:xfrm>
            <a:off x="2819400" y="6063480"/>
            <a:ext cx="681120" cy="1746000"/>
            <a:chOff x="2819400" y="6063480"/>
            <a:chExt cx="681120" cy="1746000"/>
          </a:xfrm>
        </p:grpSpPr>
        <mc:AlternateContent xmlns:mc="http://schemas.openxmlformats.org/markup-compatibility/2006" xmlns:p14="http://schemas.microsoft.com/office/powerpoint/2010/main" xmlns:aink="http://schemas.microsoft.com/office/drawing/2016/ink">
          <mc:Choice Requires="p14 aink">
            <p:contentPart p14:bwMode="auto" r:id="rId923">
              <p14:nvContentPartPr>
                <p14:cNvPr id="636" name="Ink 635">
                  <a:extLst>
                    <a:ext uri="{FF2B5EF4-FFF2-40B4-BE49-F238E27FC236}">
                      <a16:creationId xmlns:a16="http://schemas.microsoft.com/office/drawing/2014/main" id="{63EE68EF-AD9D-1478-3AB9-0E5D510CB08F}"/>
                    </a:ext>
                  </a:extLst>
                </p14:cNvPr>
                <p14:cNvContentPartPr/>
                <p14:nvPr/>
              </p14:nvContentPartPr>
              <p14:xfrm>
                <a:off x="2819400" y="6063480"/>
                <a:ext cx="450000" cy="348480"/>
              </p14:xfrm>
            </p:contentPart>
          </mc:Choice>
          <mc:Fallback xmlns="">
            <p:pic>
              <p:nvPicPr>
                <p:cNvPr id="636" name="Ink 635">
                  <a:extLst>
                    <a:ext uri="{FF2B5EF4-FFF2-40B4-BE49-F238E27FC236}">
                      <a16:creationId xmlns:a16="http://schemas.microsoft.com/office/drawing/2014/main" id="{63EE68EF-AD9D-1478-3AB9-0E5D510CB08F}"/>
                    </a:ext>
                  </a:extLst>
                </p:cNvPr>
                <p:cNvPicPr/>
                <p:nvPr/>
              </p:nvPicPr>
              <p:blipFill>
                <a:blip r:embed="rId924"/>
                <a:stretch>
                  <a:fillRect/>
                </a:stretch>
              </p:blipFill>
              <p:spPr>
                <a:xfrm>
                  <a:off x="2756760" y="5685840"/>
                  <a:ext cx="575640" cy="110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5">
              <p14:nvContentPartPr>
                <p14:cNvPr id="637" name="Ink 636">
                  <a:extLst>
                    <a:ext uri="{FF2B5EF4-FFF2-40B4-BE49-F238E27FC236}">
                      <a16:creationId xmlns:a16="http://schemas.microsoft.com/office/drawing/2014/main" id="{DF82C646-2E32-0B0B-E0B9-69C157C4DA32}"/>
                    </a:ext>
                  </a:extLst>
                </p14:cNvPr>
                <p14:cNvContentPartPr/>
                <p14:nvPr/>
              </p14:nvContentPartPr>
              <p14:xfrm>
                <a:off x="3458400" y="6424920"/>
                <a:ext cx="42120" cy="208440"/>
              </p14:xfrm>
            </p:contentPart>
          </mc:Choice>
          <mc:Fallback xmlns="">
            <p:pic>
              <p:nvPicPr>
                <p:cNvPr id="637" name="Ink 636">
                  <a:extLst>
                    <a:ext uri="{FF2B5EF4-FFF2-40B4-BE49-F238E27FC236}">
                      <a16:creationId xmlns:a16="http://schemas.microsoft.com/office/drawing/2014/main" id="{DF82C646-2E32-0B0B-E0B9-69C157C4DA32}"/>
                    </a:ext>
                  </a:extLst>
                </p:cNvPr>
                <p:cNvPicPr/>
                <p:nvPr/>
              </p:nvPicPr>
              <p:blipFill>
                <a:blip r:embed="rId926"/>
                <a:stretch>
                  <a:fillRect/>
                </a:stretch>
              </p:blipFill>
              <p:spPr>
                <a:xfrm>
                  <a:off x="3395400" y="6046920"/>
                  <a:ext cx="16776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7">
              <p14:nvContentPartPr>
                <p14:cNvPr id="638" name="Ink 637">
                  <a:extLst>
                    <a:ext uri="{FF2B5EF4-FFF2-40B4-BE49-F238E27FC236}">
                      <a16:creationId xmlns:a16="http://schemas.microsoft.com/office/drawing/2014/main" id="{C2EC05F0-02E6-BACE-EB8B-77242B156D09}"/>
                    </a:ext>
                  </a:extLst>
                </p14:cNvPr>
                <p14:cNvContentPartPr/>
                <p14:nvPr/>
              </p14:nvContentPartPr>
              <p14:xfrm>
                <a:off x="3279120" y="6755760"/>
                <a:ext cx="169200" cy="814320"/>
              </p14:xfrm>
            </p:contentPart>
          </mc:Choice>
          <mc:Fallback xmlns="">
            <p:pic>
              <p:nvPicPr>
                <p:cNvPr id="638" name="Ink 637">
                  <a:extLst>
                    <a:ext uri="{FF2B5EF4-FFF2-40B4-BE49-F238E27FC236}">
                      <a16:creationId xmlns:a16="http://schemas.microsoft.com/office/drawing/2014/main" id="{C2EC05F0-02E6-BACE-EB8B-77242B156D09}"/>
                    </a:ext>
                  </a:extLst>
                </p:cNvPr>
                <p:cNvPicPr/>
                <p:nvPr/>
              </p:nvPicPr>
              <p:blipFill>
                <a:blip r:embed="rId928"/>
                <a:stretch>
                  <a:fillRect/>
                </a:stretch>
              </p:blipFill>
              <p:spPr>
                <a:xfrm>
                  <a:off x="3216480" y="6378120"/>
                  <a:ext cx="294840" cy="156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9">
              <p14:nvContentPartPr>
                <p14:cNvPr id="639" name="Ink 638">
                  <a:extLst>
                    <a:ext uri="{FF2B5EF4-FFF2-40B4-BE49-F238E27FC236}">
                      <a16:creationId xmlns:a16="http://schemas.microsoft.com/office/drawing/2014/main" id="{B80623B3-D8CB-07D8-6414-4CAD2F6A5E3E}"/>
                    </a:ext>
                  </a:extLst>
                </p14:cNvPr>
                <p14:cNvContentPartPr/>
                <p14:nvPr/>
              </p14:nvContentPartPr>
              <p14:xfrm>
                <a:off x="3136920" y="7257960"/>
                <a:ext cx="133560" cy="551520"/>
              </p14:xfrm>
            </p:contentPart>
          </mc:Choice>
          <mc:Fallback xmlns="">
            <p:pic>
              <p:nvPicPr>
                <p:cNvPr id="639" name="Ink 638">
                  <a:extLst>
                    <a:ext uri="{FF2B5EF4-FFF2-40B4-BE49-F238E27FC236}">
                      <a16:creationId xmlns:a16="http://schemas.microsoft.com/office/drawing/2014/main" id="{B80623B3-D8CB-07D8-6414-4CAD2F6A5E3E}"/>
                    </a:ext>
                  </a:extLst>
                </p:cNvPr>
                <p:cNvPicPr/>
                <p:nvPr/>
              </p:nvPicPr>
              <p:blipFill>
                <a:blip r:embed="rId930"/>
                <a:stretch>
                  <a:fillRect/>
                </a:stretch>
              </p:blipFill>
              <p:spPr>
                <a:xfrm>
                  <a:off x="3073920" y="6880320"/>
                  <a:ext cx="259200" cy="1307160"/>
                </a:xfrm>
                <a:prstGeom prst="rect">
                  <a:avLst/>
                </a:prstGeom>
              </p:spPr>
            </p:pic>
          </mc:Fallback>
        </mc:AlternateContent>
      </p:grpSp>
    </p:spTree>
    <p:extLst>
      <p:ext uri="{BB962C8B-B14F-4D97-AF65-F5344CB8AC3E}">
        <p14:creationId xmlns:p14="http://schemas.microsoft.com/office/powerpoint/2010/main" val="165840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ext&#10;&#10;AI-generated content may be incorrect.">
            <a:extLst>
              <a:ext uri="{FF2B5EF4-FFF2-40B4-BE49-F238E27FC236}">
                <a16:creationId xmlns:a16="http://schemas.microsoft.com/office/drawing/2014/main" id="{5D1557E4-50B9-43C7-ADED-6D2439D3192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A76AF1F8-237F-552F-CF94-DC5E6D94D2D1}"/>
              </a:ext>
            </a:extLst>
          </p:cNvPr>
          <p:cNvSpPr txBox="1"/>
          <p:nvPr/>
        </p:nvSpPr>
        <p:spPr>
          <a:xfrm>
            <a:off x="494072" y="728753"/>
            <a:ext cx="6648408"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exact shape of the dust spiral we see can tell us just about everything about the stars’ orbits, just from a single image. On this page, and the one before, we briefly describe the model we’ve made from scratch that can very quickly simulate the geometry of these nebulae. We go into much more detail in the last several pages, so stay tuned!</a:t>
            </a:r>
          </a:p>
        </p:txBody>
      </p:sp>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8B87341F-01D4-7889-5CFC-083A04AF3F46}"/>
                  </a:ext>
                </a:extLst>
              </p14:cNvPr>
              <p14:cNvContentPartPr/>
              <p14:nvPr/>
            </p14:nvContentPartPr>
            <p14:xfrm>
              <a:off x="3677696" y="4892674"/>
              <a:ext cx="281160" cy="879480"/>
            </p14:xfrm>
          </p:contentPart>
        </mc:Choice>
        <mc:Fallback xmlns="">
          <p:pic>
            <p:nvPicPr>
              <p:cNvPr id="41" name="Ink 40">
                <a:extLst>
                  <a:ext uri="{FF2B5EF4-FFF2-40B4-BE49-F238E27FC236}">
                    <a16:creationId xmlns:a16="http://schemas.microsoft.com/office/drawing/2014/main" id="{8B87341F-01D4-7889-5CFC-083A04AF3F46}"/>
                  </a:ext>
                </a:extLst>
              </p:cNvPr>
              <p:cNvPicPr/>
              <p:nvPr/>
            </p:nvPicPr>
            <p:blipFill>
              <a:blip r:embed="rId4"/>
              <a:stretch>
                <a:fillRect/>
              </a:stretch>
            </p:blipFill>
            <p:spPr>
              <a:xfrm>
                <a:off x="3660056" y="4874674"/>
                <a:ext cx="316800" cy="915120"/>
              </a:xfrm>
              <a:prstGeom prst="rect">
                <a:avLst/>
              </a:prstGeom>
            </p:spPr>
          </p:pic>
        </mc:Fallback>
      </mc:AlternateContent>
      <p:sp>
        <p:nvSpPr>
          <p:cNvPr id="1086" name="TextBox 1085">
            <a:extLst>
              <a:ext uri="{FF2B5EF4-FFF2-40B4-BE49-F238E27FC236}">
                <a16:creationId xmlns:a16="http://schemas.microsoft.com/office/drawing/2014/main" id="{264CEBAA-4262-F5B1-45F5-0AC9348DE9EB}"/>
              </a:ext>
            </a:extLst>
          </p:cNvPr>
          <p:cNvSpPr txBox="1"/>
          <p:nvPr/>
        </p:nvSpPr>
        <p:spPr>
          <a:xfrm>
            <a:off x="346227" y="2679899"/>
            <a:ext cx="3297407"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first real image of this type of system was published by our co-author Peter Tuthill in 1999. The system’s name is WR 104, and it looked something like this</a:t>
            </a:r>
          </a:p>
        </p:txBody>
      </p:sp>
      <mc:AlternateContent xmlns:mc="http://schemas.openxmlformats.org/markup-compatibility/2006" xmlns:p14="http://schemas.microsoft.com/office/powerpoint/2010/main">
        <mc:Choice Requires="p14">
          <p:contentPart p14:bwMode="auto" r:id="rId5">
            <p14:nvContentPartPr>
              <p14:cNvPr id="1087" name="Ink 1086">
                <a:extLst>
                  <a:ext uri="{FF2B5EF4-FFF2-40B4-BE49-F238E27FC236}">
                    <a16:creationId xmlns:a16="http://schemas.microsoft.com/office/drawing/2014/main" id="{D9336D28-C34C-5F71-B72A-68A62AEE5352}"/>
                  </a:ext>
                </a:extLst>
              </p14:cNvPr>
              <p14:cNvContentPartPr/>
              <p14:nvPr/>
            </p14:nvContentPartPr>
            <p14:xfrm>
              <a:off x="1923226" y="6093049"/>
              <a:ext cx="2520" cy="1440"/>
            </p14:xfrm>
          </p:contentPart>
        </mc:Choice>
        <mc:Fallback xmlns="">
          <p:pic>
            <p:nvPicPr>
              <p:cNvPr id="1087" name="Ink 1086">
                <a:extLst>
                  <a:ext uri="{FF2B5EF4-FFF2-40B4-BE49-F238E27FC236}">
                    <a16:creationId xmlns:a16="http://schemas.microsoft.com/office/drawing/2014/main" id="{D9336D28-C34C-5F71-B72A-68A62AEE5352}"/>
                  </a:ext>
                </a:extLst>
              </p:cNvPr>
              <p:cNvPicPr/>
              <p:nvPr/>
            </p:nvPicPr>
            <p:blipFill>
              <a:blip r:embed="rId6"/>
              <a:stretch>
                <a:fillRect/>
              </a:stretch>
            </p:blipFill>
            <p:spPr>
              <a:xfrm>
                <a:off x="1917106" y="6086929"/>
                <a:ext cx="147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60" name="Ink 1159">
                <a:extLst>
                  <a:ext uri="{FF2B5EF4-FFF2-40B4-BE49-F238E27FC236}">
                    <a16:creationId xmlns:a16="http://schemas.microsoft.com/office/drawing/2014/main" id="{305406F7-415D-55F3-6D5F-4F425828B431}"/>
                  </a:ext>
                </a:extLst>
              </p14:cNvPr>
              <p14:cNvContentPartPr/>
              <p14:nvPr/>
            </p14:nvContentPartPr>
            <p14:xfrm>
              <a:off x="3383746" y="6084769"/>
              <a:ext cx="106920" cy="70560"/>
            </p14:xfrm>
          </p:contentPart>
        </mc:Choice>
        <mc:Fallback xmlns="">
          <p:pic>
            <p:nvPicPr>
              <p:cNvPr id="1160" name="Ink 1159">
                <a:extLst>
                  <a:ext uri="{FF2B5EF4-FFF2-40B4-BE49-F238E27FC236}">
                    <a16:creationId xmlns:a16="http://schemas.microsoft.com/office/drawing/2014/main" id="{305406F7-415D-55F3-6D5F-4F425828B431}"/>
                  </a:ext>
                </a:extLst>
              </p:cNvPr>
              <p:cNvPicPr/>
              <p:nvPr/>
            </p:nvPicPr>
            <p:blipFill>
              <a:blip r:embed="rId8"/>
              <a:stretch>
                <a:fillRect/>
              </a:stretch>
            </p:blipFill>
            <p:spPr>
              <a:xfrm>
                <a:off x="3366106" y="6067129"/>
                <a:ext cx="142560" cy="106200"/>
              </a:xfrm>
              <a:prstGeom prst="rect">
                <a:avLst/>
              </a:prstGeom>
            </p:spPr>
          </p:pic>
        </mc:Fallback>
      </mc:AlternateContent>
      <p:sp>
        <p:nvSpPr>
          <p:cNvPr id="1162" name="TextBox 1161">
            <a:extLst>
              <a:ext uri="{FF2B5EF4-FFF2-40B4-BE49-F238E27FC236}">
                <a16:creationId xmlns:a16="http://schemas.microsoft.com/office/drawing/2014/main" id="{84C8CAE5-9725-637E-63A7-BA9EB5CAFFEA}"/>
              </a:ext>
            </a:extLst>
          </p:cNvPr>
          <p:cNvSpPr txBox="1"/>
          <p:nvPr/>
        </p:nvSpPr>
        <p:spPr>
          <a:xfrm>
            <a:off x="3078977" y="6155329"/>
            <a:ext cx="504483" cy="261610"/>
          </a:xfrm>
          <a:prstGeom prst="rect">
            <a:avLst/>
          </a:prstGeom>
          <a:noFill/>
        </p:spPr>
        <p:txBody>
          <a:bodyPr wrap="square" rtlCol="0">
            <a:spAutoFit/>
          </a:bodyPr>
          <a:lstStyle/>
          <a:p>
            <a:pPr algn="ctr"/>
            <a:r>
              <a:rPr lang="en-AU" sz="1100" dirty="0">
                <a:solidFill>
                  <a:srgbClr val="7030A0"/>
                </a:solidFill>
                <a:latin typeface="xkcd Script" panose="03000503000000000000" pitchFamily="66" charset="0"/>
                <a:ea typeface="xkcd Script" panose="03000503000000000000" pitchFamily="66" charset="0"/>
              </a:rPr>
              <a:t>woah</a:t>
            </a:r>
          </a:p>
        </p:txBody>
      </p:sp>
      <p:grpSp>
        <p:nvGrpSpPr>
          <p:cNvPr id="1264" name="Group 1263">
            <a:extLst>
              <a:ext uri="{FF2B5EF4-FFF2-40B4-BE49-F238E27FC236}">
                <a16:creationId xmlns:a16="http://schemas.microsoft.com/office/drawing/2014/main" id="{6BF88586-7DB4-1D75-AF19-4825005204F9}"/>
              </a:ext>
            </a:extLst>
          </p:cNvPr>
          <p:cNvGrpSpPr/>
          <p:nvPr/>
        </p:nvGrpSpPr>
        <p:grpSpPr>
          <a:xfrm>
            <a:off x="4755734" y="2724568"/>
            <a:ext cx="1652400" cy="1648080"/>
            <a:chOff x="4755734" y="2724568"/>
            <a:chExt cx="1652400" cy="1648080"/>
          </a:xfrm>
        </p:grpSpPr>
        <mc:AlternateContent xmlns:mc="http://schemas.openxmlformats.org/markup-compatibility/2006" xmlns:p14="http://schemas.microsoft.com/office/powerpoint/2010/main">
          <mc:Choice Requires="p14">
            <p:contentPart p14:bwMode="auto" r:id="rId9">
              <p14:nvContentPartPr>
                <p14:cNvPr id="1166" name="Ink 1165">
                  <a:extLst>
                    <a:ext uri="{FF2B5EF4-FFF2-40B4-BE49-F238E27FC236}">
                      <a16:creationId xmlns:a16="http://schemas.microsoft.com/office/drawing/2014/main" id="{92ADC865-138E-1615-0986-872140AEC179}"/>
                    </a:ext>
                  </a:extLst>
                </p14:cNvPr>
                <p14:cNvContentPartPr/>
                <p14:nvPr/>
              </p14:nvContentPartPr>
              <p14:xfrm>
                <a:off x="4804694" y="2788648"/>
                <a:ext cx="1575720" cy="1237680"/>
              </p14:xfrm>
            </p:contentPart>
          </mc:Choice>
          <mc:Fallback xmlns="">
            <p:pic>
              <p:nvPicPr>
                <p:cNvPr id="1166" name="Ink 1165">
                  <a:extLst>
                    <a:ext uri="{FF2B5EF4-FFF2-40B4-BE49-F238E27FC236}">
                      <a16:creationId xmlns:a16="http://schemas.microsoft.com/office/drawing/2014/main" id="{92ADC865-138E-1615-0986-872140AEC179}"/>
                    </a:ext>
                  </a:extLst>
                </p:cNvPr>
                <p:cNvPicPr/>
                <p:nvPr/>
              </p:nvPicPr>
              <p:blipFill>
                <a:blip r:embed="rId10"/>
                <a:stretch>
                  <a:fillRect/>
                </a:stretch>
              </p:blipFill>
              <p:spPr>
                <a:xfrm>
                  <a:off x="4742054" y="2725648"/>
                  <a:ext cx="170136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67" name="Ink 1166">
                  <a:extLst>
                    <a:ext uri="{FF2B5EF4-FFF2-40B4-BE49-F238E27FC236}">
                      <a16:creationId xmlns:a16="http://schemas.microsoft.com/office/drawing/2014/main" id="{BADCC86D-44D7-AA26-1D59-CB4B741B13CB}"/>
                    </a:ext>
                  </a:extLst>
                </p14:cNvPr>
                <p14:cNvContentPartPr/>
                <p14:nvPr/>
              </p14:nvContentPartPr>
              <p14:xfrm>
                <a:off x="4905134" y="2975848"/>
                <a:ext cx="187560" cy="419040"/>
              </p14:xfrm>
            </p:contentPart>
          </mc:Choice>
          <mc:Fallback xmlns="">
            <p:pic>
              <p:nvPicPr>
                <p:cNvPr id="1167" name="Ink 1166">
                  <a:extLst>
                    <a:ext uri="{FF2B5EF4-FFF2-40B4-BE49-F238E27FC236}">
                      <a16:creationId xmlns:a16="http://schemas.microsoft.com/office/drawing/2014/main" id="{BADCC86D-44D7-AA26-1D59-CB4B741B13CB}"/>
                    </a:ext>
                  </a:extLst>
                </p:cNvPr>
                <p:cNvPicPr/>
                <p:nvPr/>
              </p:nvPicPr>
              <p:blipFill>
                <a:blip r:embed="rId12"/>
                <a:stretch>
                  <a:fillRect/>
                </a:stretch>
              </p:blipFill>
              <p:spPr>
                <a:xfrm>
                  <a:off x="4842134" y="2912848"/>
                  <a:ext cx="3132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68" name="Ink 1167">
                  <a:extLst>
                    <a:ext uri="{FF2B5EF4-FFF2-40B4-BE49-F238E27FC236}">
                      <a16:creationId xmlns:a16="http://schemas.microsoft.com/office/drawing/2014/main" id="{B1BCF343-1056-7A78-1480-1E92372A1F6D}"/>
                    </a:ext>
                  </a:extLst>
                </p14:cNvPr>
                <p14:cNvContentPartPr/>
                <p14:nvPr/>
              </p14:nvContentPartPr>
              <p14:xfrm>
                <a:off x="4857614" y="2951368"/>
                <a:ext cx="250200" cy="605520"/>
              </p14:xfrm>
            </p:contentPart>
          </mc:Choice>
          <mc:Fallback xmlns="">
            <p:pic>
              <p:nvPicPr>
                <p:cNvPr id="1168" name="Ink 1167">
                  <a:extLst>
                    <a:ext uri="{FF2B5EF4-FFF2-40B4-BE49-F238E27FC236}">
                      <a16:creationId xmlns:a16="http://schemas.microsoft.com/office/drawing/2014/main" id="{B1BCF343-1056-7A78-1480-1E92372A1F6D}"/>
                    </a:ext>
                  </a:extLst>
                </p:cNvPr>
                <p:cNvPicPr/>
                <p:nvPr/>
              </p:nvPicPr>
              <p:blipFill>
                <a:blip r:embed="rId14"/>
                <a:stretch>
                  <a:fillRect/>
                </a:stretch>
              </p:blipFill>
              <p:spPr>
                <a:xfrm>
                  <a:off x="4794974" y="2888728"/>
                  <a:ext cx="375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69" name="Ink 1168">
                  <a:extLst>
                    <a:ext uri="{FF2B5EF4-FFF2-40B4-BE49-F238E27FC236}">
                      <a16:creationId xmlns:a16="http://schemas.microsoft.com/office/drawing/2014/main" id="{D47E5906-9CA3-9D52-A47D-31DE9FE4F1DD}"/>
                    </a:ext>
                  </a:extLst>
                </p14:cNvPr>
                <p14:cNvContentPartPr/>
                <p14:nvPr/>
              </p14:nvContentPartPr>
              <p14:xfrm>
                <a:off x="4785974" y="3226768"/>
                <a:ext cx="108000" cy="496080"/>
              </p14:xfrm>
            </p:contentPart>
          </mc:Choice>
          <mc:Fallback xmlns="">
            <p:pic>
              <p:nvPicPr>
                <p:cNvPr id="1169" name="Ink 1168">
                  <a:extLst>
                    <a:ext uri="{FF2B5EF4-FFF2-40B4-BE49-F238E27FC236}">
                      <a16:creationId xmlns:a16="http://schemas.microsoft.com/office/drawing/2014/main" id="{D47E5906-9CA3-9D52-A47D-31DE9FE4F1DD}"/>
                    </a:ext>
                  </a:extLst>
                </p:cNvPr>
                <p:cNvPicPr/>
                <p:nvPr/>
              </p:nvPicPr>
              <p:blipFill>
                <a:blip r:embed="rId16"/>
                <a:stretch>
                  <a:fillRect/>
                </a:stretch>
              </p:blipFill>
              <p:spPr>
                <a:xfrm>
                  <a:off x="4723334" y="3163768"/>
                  <a:ext cx="23364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70" name="Ink 1169">
                  <a:extLst>
                    <a:ext uri="{FF2B5EF4-FFF2-40B4-BE49-F238E27FC236}">
                      <a16:creationId xmlns:a16="http://schemas.microsoft.com/office/drawing/2014/main" id="{6176FF1D-09BB-6D79-F3FE-430163F8D729}"/>
                    </a:ext>
                  </a:extLst>
                </p14:cNvPr>
                <p14:cNvContentPartPr/>
                <p14:nvPr/>
              </p14:nvContentPartPr>
              <p14:xfrm>
                <a:off x="4755734" y="3560128"/>
                <a:ext cx="145440" cy="392400"/>
              </p14:xfrm>
            </p:contentPart>
          </mc:Choice>
          <mc:Fallback xmlns="">
            <p:pic>
              <p:nvPicPr>
                <p:cNvPr id="1170" name="Ink 1169">
                  <a:extLst>
                    <a:ext uri="{FF2B5EF4-FFF2-40B4-BE49-F238E27FC236}">
                      <a16:creationId xmlns:a16="http://schemas.microsoft.com/office/drawing/2014/main" id="{6176FF1D-09BB-6D79-F3FE-430163F8D729}"/>
                    </a:ext>
                  </a:extLst>
                </p:cNvPr>
                <p:cNvPicPr/>
                <p:nvPr/>
              </p:nvPicPr>
              <p:blipFill>
                <a:blip r:embed="rId18"/>
                <a:stretch>
                  <a:fillRect/>
                </a:stretch>
              </p:blipFill>
              <p:spPr>
                <a:xfrm>
                  <a:off x="4693094" y="3497488"/>
                  <a:ext cx="27108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71" name="Ink 1170">
                  <a:extLst>
                    <a:ext uri="{FF2B5EF4-FFF2-40B4-BE49-F238E27FC236}">
                      <a16:creationId xmlns:a16="http://schemas.microsoft.com/office/drawing/2014/main" id="{293A0B51-E23A-19CC-E70E-8CAC42841091}"/>
                    </a:ext>
                  </a:extLst>
                </p14:cNvPr>
                <p14:cNvContentPartPr/>
                <p14:nvPr/>
              </p14:nvContentPartPr>
              <p14:xfrm>
                <a:off x="4813334" y="3841648"/>
                <a:ext cx="97560" cy="204840"/>
              </p14:xfrm>
            </p:contentPart>
          </mc:Choice>
          <mc:Fallback xmlns="">
            <p:pic>
              <p:nvPicPr>
                <p:cNvPr id="1171" name="Ink 1170">
                  <a:extLst>
                    <a:ext uri="{FF2B5EF4-FFF2-40B4-BE49-F238E27FC236}">
                      <a16:creationId xmlns:a16="http://schemas.microsoft.com/office/drawing/2014/main" id="{293A0B51-E23A-19CC-E70E-8CAC42841091}"/>
                    </a:ext>
                  </a:extLst>
                </p:cNvPr>
                <p:cNvPicPr/>
                <p:nvPr/>
              </p:nvPicPr>
              <p:blipFill>
                <a:blip r:embed="rId20"/>
                <a:stretch>
                  <a:fillRect/>
                </a:stretch>
              </p:blipFill>
              <p:spPr>
                <a:xfrm>
                  <a:off x="4750694" y="3778648"/>
                  <a:ext cx="223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2" name="Ink 1171">
                  <a:extLst>
                    <a:ext uri="{FF2B5EF4-FFF2-40B4-BE49-F238E27FC236}">
                      <a16:creationId xmlns:a16="http://schemas.microsoft.com/office/drawing/2014/main" id="{51EF635B-FCA3-0F8D-F54F-693D0F49529C}"/>
                    </a:ext>
                  </a:extLst>
                </p14:cNvPr>
                <p14:cNvContentPartPr/>
                <p14:nvPr/>
              </p14:nvContentPartPr>
              <p14:xfrm>
                <a:off x="4839614" y="3902848"/>
                <a:ext cx="91440" cy="246240"/>
              </p14:xfrm>
            </p:contentPart>
          </mc:Choice>
          <mc:Fallback xmlns="">
            <p:pic>
              <p:nvPicPr>
                <p:cNvPr id="1172" name="Ink 1171">
                  <a:extLst>
                    <a:ext uri="{FF2B5EF4-FFF2-40B4-BE49-F238E27FC236}">
                      <a16:creationId xmlns:a16="http://schemas.microsoft.com/office/drawing/2014/main" id="{51EF635B-FCA3-0F8D-F54F-693D0F49529C}"/>
                    </a:ext>
                  </a:extLst>
                </p:cNvPr>
                <p:cNvPicPr/>
                <p:nvPr/>
              </p:nvPicPr>
              <p:blipFill>
                <a:blip r:embed="rId22"/>
                <a:stretch>
                  <a:fillRect/>
                </a:stretch>
              </p:blipFill>
              <p:spPr>
                <a:xfrm>
                  <a:off x="4776974" y="3840208"/>
                  <a:ext cx="2170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3" name="Ink 1172">
                  <a:extLst>
                    <a:ext uri="{FF2B5EF4-FFF2-40B4-BE49-F238E27FC236}">
                      <a16:creationId xmlns:a16="http://schemas.microsoft.com/office/drawing/2014/main" id="{DD9ABF86-79B2-34B1-78B8-3F86452B3850}"/>
                    </a:ext>
                  </a:extLst>
                </p14:cNvPr>
                <p14:cNvContentPartPr/>
                <p14:nvPr/>
              </p14:nvContentPartPr>
              <p14:xfrm>
                <a:off x="4905494" y="3859648"/>
                <a:ext cx="124560" cy="255960"/>
              </p14:xfrm>
            </p:contentPart>
          </mc:Choice>
          <mc:Fallback xmlns="">
            <p:pic>
              <p:nvPicPr>
                <p:cNvPr id="1173" name="Ink 1172">
                  <a:extLst>
                    <a:ext uri="{FF2B5EF4-FFF2-40B4-BE49-F238E27FC236}">
                      <a16:creationId xmlns:a16="http://schemas.microsoft.com/office/drawing/2014/main" id="{DD9ABF86-79B2-34B1-78B8-3F86452B3850}"/>
                    </a:ext>
                  </a:extLst>
                </p:cNvPr>
                <p:cNvPicPr/>
                <p:nvPr/>
              </p:nvPicPr>
              <p:blipFill>
                <a:blip r:embed="rId24"/>
                <a:stretch>
                  <a:fillRect/>
                </a:stretch>
              </p:blipFill>
              <p:spPr>
                <a:xfrm>
                  <a:off x="4842494" y="3797008"/>
                  <a:ext cx="2502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74" name="Ink 1173">
                  <a:extLst>
                    <a:ext uri="{FF2B5EF4-FFF2-40B4-BE49-F238E27FC236}">
                      <a16:creationId xmlns:a16="http://schemas.microsoft.com/office/drawing/2014/main" id="{66C7D2A9-F116-BCFE-852E-3A1CE2E6D863}"/>
                    </a:ext>
                  </a:extLst>
                </p14:cNvPr>
                <p14:cNvContentPartPr/>
                <p14:nvPr/>
              </p14:nvContentPartPr>
              <p14:xfrm>
                <a:off x="4899014" y="3940648"/>
                <a:ext cx="317880" cy="300240"/>
              </p14:xfrm>
            </p:contentPart>
          </mc:Choice>
          <mc:Fallback xmlns="">
            <p:pic>
              <p:nvPicPr>
                <p:cNvPr id="1174" name="Ink 1173">
                  <a:extLst>
                    <a:ext uri="{FF2B5EF4-FFF2-40B4-BE49-F238E27FC236}">
                      <a16:creationId xmlns:a16="http://schemas.microsoft.com/office/drawing/2014/main" id="{66C7D2A9-F116-BCFE-852E-3A1CE2E6D863}"/>
                    </a:ext>
                  </a:extLst>
                </p:cNvPr>
                <p:cNvPicPr/>
                <p:nvPr/>
              </p:nvPicPr>
              <p:blipFill>
                <a:blip r:embed="rId26"/>
                <a:stretch>
                  <a:fillRect/>
                </a:stretch>
              </p:blipFill>
              <p:spPr>
                <a:xfrm>
                  <a:off x="4836014" y="3877648"/>
                  <a:ext cx="4435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75" name="Ink 1174">
                  <a:extLst>
                    <a:ext uri="{FF2B5EF4-FFF2-40B4-BE49-F238E27FC236}">
                      <a16:creationId xmlns:a16="http://schemas.microsoft.com/office/drawing/2014/main" id="{3E7875A4-CC1D-80F3-8455-EC342725E237}"/>
                    </a:ext>
                  </a:extLst>
                </p14:cNvPr>
                <p14:cNvContentPartPr/>
                <p14:nvPr/>
              </p14:nvContentPartPr>
              <p14:xfrm>
                <a:off x="4943654" y="4124608"/>
                <a:ext cx="276840" cy="213840"/>
              </p14:xfrm>
            </p:contentPart>
          </mc:Choice>
          <mc:Fallback xmlns="">
            <p:pic>
              <p:nvPicPr>
                <p:cNvPr id="1175" name="Ink 1174">
                  <a:extLst>
                    <a:ext uri="{FF2B5EF4-FFF2-40B4-BE49-F238E27FC236}">
                      <a16:creationId xmlns:a16="http://schemas.microsoft.com/office/drawing/2014/main" id="{3E7875A4-CC1D-80F3-8455-EC342725E237}"/>
                    </a:ext>
                  </a:extLst>
                </p:cNvPr>
                <p:cNvPicPr/>
                <p:nvPr/>
              </p:nvPicPr>
              <p:blipFill>
                <a:blip r:embed="rId28"/>
                <a:stretch>
                  <a:fillRect/>
                </a:stretch>
              </p:blipFill>
              <p:spPr>
                <a:xfrm>
                  <a:off x="4881014" y="4061968"/>
                  <a:ext cx="4024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78" name="Ink 1177">
                  <a:extLst>
                    <a:ext uri="{FF2B5EF4-FFF2-40B4-BE49-F238E27FC236}">
                      <a16:creationId xmlns:a16="http://schemas.microsoft.com/office/drawing/2014/main" id="{C37FD99C-288A-4ED5-C9F1-AD4D1671B5CB}"/>
                    </a:ext>
                  </a:extLst>
                </p14:cNvPr>
                <p14:cNvContentPartPr/>
                <p14:nvPr/>
              </p14:nvContentPartPr>
              <p14:xfrm>
                <a:off x="5499134" y="3361768"/>
                <a:ext cx="167040" cy="142920"/>
              </p14:xfrm>
            </p:contentPart>
          </mc:Choice>
          <mc:Fallback xmlns="">
            <p:pic>
              <p:nvPicPr>
                <p:cNvPr id="1178" name="Ink 1177">
                  <a:extLst>
                    <a:ext uri="{FF2B5EF4-FFF2-40B4-BE49-F238E27FC236}">
                      <a16:creationId xmlns:a16="http://schemas.microsoft.com/office/drawing/2014/main" id="{C37FD99C-288A-4ED5-C9F1-AD4D1671B5CB}"/>
                    </a:ext>
                  </a:extLst>
                </p:cNvPr>
                <p:cNvPicPr/>
                <p:nvPr/>
              </p:nvPicPr>
              <p:blipFill>
                <a:blip r:embed="rId30"/>
                <a:stretch>
                  <a:fillRect/>
                </a:stretch>
              </p:blipFill>
              <p:spPr>
                <a:xfrm>
                  <a:off x="5436494" y="3299128"/>
                  <a:ext cx="292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79" name="Ink 1178">
                  <a:extLst>
                    <a:ext uri="{FF2B5EF4-FFF2-40B4-BE49-F238E27FC236}">
                      <a16:creationId xmlns:a16="http://schemas.microsoft.com/office/drawing/2014/main" id="{5031CE27-8EA9-2DE1-8539-D9EC306B46C0}"/>
                    </a:ext>
                  </a:extLst>
                </p14:cNvPr>
                <p14:cNvContentPartPr/>
                <p14:nvPr/>
              </p14:nvContentPartPr>
              <p14:xfrm>
                <a:off x="5501654" y="3395968"/>
                <a:ext cx="198360" cy="99360"/>
              </p14:xfrm>
            </p:contentPart>
          </mc:Choice>
          <mc:Fallback xmlns="">
            <p:pic>
              <p:nvPicPr>
                <p:cNvPr id="1179" name="Ink 1178">
                  <a:extLst>
                    <a:ext uri="{FF2B5EF4-FFF2-40B4-BE49-F238E27FC236}">
                      <a16:creationId xmlns:a16="http://schemas.microsoft.com/office/drawing/2014/main" id="{5031CE27-8EA9-2DE1-8539-D9EC306B46C0}"/>
                    </a:ext>
                  </a:extLst>
                </p:cNvPr>
                <p:cNvPicPr/>
                <p:nvPr/>
              </p:nvPicPr>
              <p:blipFill>
                <a:blip r:embed="rId32"/>
                <a:stretch>
                  <a:fillRect/>
                </a:stretch>
              </p:blipFill>
              <p:spPr>
                <a:xfrm>
                  <a:off x="5438654" y="3333328"/>
                  <a:ext cx="324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80" name="Ink 1179">
                  <a:extLst>
                    <a:ext uri="{FF2B5EF4-FFF2-40B4-BE49-F238E27FC236}">
                      <a16:creationId xmlns:a16="http://schemas.microsoft.com/office/drawing/2014/main" id="{ED0ADD9C-3204-1A44-35B0-2F69607F1E85}"/>
                    </a:ext>
                  </a:extLst>
                </p14:cNvPr>
                <p14:cNvContentPartPr/>
                <p14:nvPr/>
              </p14:nvContentPartPr>
              <p14:xfrm>
                <a:off x="5505614" y="3356728"/>
                <a:ext cx="187920" cy="108000"/>
              </p14:xfrm>
            </p:contentPart>
          </mc:Choice>
          <mc:Fallback xmlns="">
            <p:pic>
              <p:nvPicPr>
                <p:cNvPr id="1180" name="Ink 1179">
                  <a:extLst>
                    <a:ext uri="{FF2B5EF4-FFF2-40B4-BE49-F238E27FC236}">
                      <a16:creationId xmlns:a16="http://schemas.microsoft.com/office/drawing/2014/main" id="{ED0ADD9C-3204-1A44-35B0-2F69607F1E85}"/>
                    </a:ext>
                  </a:extLst>
                </p:cNvPr>
                <p:cNvPicPr/>
                <p:nvPr/>
              </p:nvPicPr>
              <p:blipFill>
                <a:blip r:embed="rId34"/>
                <a:stretch>
                  <a:fillRect/>
                </a:stretch>
              </p:blipFill>
              <p:spPr>
                <a:xfrm>
                  <a:off x="5442974" y="3293728"/>
                  <a:ext cx="313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1" name="Ink 1180">
                  <a:extLst>
                    <a:ext uri="{FF2B5EF4-FFF2-40B4-BE49-F238E27FC236}">
                      <a16:creationId xmlns:a16="http://schemas.microsoft.com/office/drawing/2014/main" id="{F0B7A360-52CD-AFA3-6BA0-AFA885035607}"/>
                    </a:ext>
                  </a:extLst>
                </p14:cNvPr>
                <p14:cNvContentPartPr/>
                <p14:nvPr/>
              </p14:nvContentPartPr>
              <p14:xfrm>
                <a:off x="5530814" y="3402088"/>
                <a:ext cx="165960" cy="78840"/>
              </p14:xfrm>
            </p:contentPart>
          </mc:Choice>
          <mc:Fallback xmlns="">
            <p:pic>
              <p:nvPicPr>
                <p:cNvPr id="1181" name="Ink 1180">
                  <a:extLst>
                    <a:ext uri="{FF2B5EF4-FFF2-40B4-BE49-F238E27FC236}">
                      <a16:creationId xmlns:a16="http://schemas.microsoft.com/office/drawing/2014/main" id="{F0B7A360-52CD-AFA3-6BA0-AFA885035607}"/>
                    </a:ext>
                  </a:extLst>
                </p:cNvPr>
                <p:cNvPicPr/>
                <p:nvPr/>
              </p:nvPicPr>
              <p:blipFill>
                <a:blip r:embed="rId36"/>
                <a:stretch>
                  <a:fillRect/>
                </a:stretch>
              </p:blipFill>
              <p:spPr>
                <a:xfrm>
                  <a:off x="5467814" y="3339088"/>
                  <a:ext cx="2916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82" name="Ink 1181">
                  <a:extLst>
                    <a:ext uri="{FF2B5EF4-FFF2-40B4-BE49-F238E27FC236}">
                      <a16:creationId xmlns:a16="http://schemas.microsoft.com/office/drawing/2014/main" id="{8B043D66-3032-2B7E-CD23-16D1CC7338EF}"/>
                    </a:ext>
                  </a:extLst>
                </p14:cNvPr>
                <p14:cNvContentPartPr/>
                <p14:nvPr/>
              </p14:nvContentPartPr>
              <p14:xfrm>
                <a:off x="5586614" y="3353488"/>
                <a:ext cx="151920" cy="141480"/>
              </p14:xfrm>
            </p:contentPart>
          </mc:Choice>
          <mc:Fallback xmlns="">
            <p:pic>
              <p:nvPicPr>
                <p:cNvPr id="1182" name="Ink 1181">
                  <a:extLst>
                    <a:ext uri="{FF2B5EF4-FFF2-40B4-BE49-F238E27FC236}">
                      <a16:creationId xmlns:a16="http://schemas.microsoft.com/office/drawing/2014/main" id="{8B043D66-3032-2B7E-CD23-16D1CC7338EF}"/>
                    </a:ext>
                  </a:extLst>
                </p:cNvPr>
                <p:cNvPicPr/>
                <p:nvPr/>
              </p:nvPicPr>
              <p:blipFill>
                <a:blip r:embed="rId38"/>
                <a:stretch>
                  <a:fillRect/>
                </a:stretch>
              </p:blipFill>
              <p:spPr>
                <a:xfrm>
                  <a:off x="5523974" y="3290488"/>
                  <a:ext cx="277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83" name="Ink 1182">
                  <a:extLst>
                    <a:ext uri="{FF2B5EF4-FFF2-40B4-BE49-F238E27FC236}">
                      <a16:creationId xmlns:a16="http://schemas.microsoft.com/office/drawing/2014/main" id="{81323F58-F397-02EB-9C67-C17648928BC8}"/>
                    </a:ext>
                  </a:extLst>
                </p14:cNvPr>
                <p14:cNvContentPartPr/>
                <p14:nvPr/>
              </p14:nvContentPartPr>
              <p14:xfrm>
                <a:off x="5500934" y="3458968"/>
                <a:ext cx="55080" cy="199080"/>
              </p14:xfrm>
            </p:contentPart>
          </mc:Choice>
          <mc:Fallback xmlns="">
            <p:pic>
              <p:nvPicPr>
                <p:cNvPr id="1183" name="Ink 1182">
                  <a:extLst>
                    <a:ext uri="{FF2B5EF4-FFF2-40B4-BE49-F238E27FC236}">
                      <a16:creationId xmlns:a16="http://schemas.microsoft.com/office/drawing/2014/main" id="{81323F58-F397-02EB-9C67-C17648928BC8}"/>
                    </a:ext>
                  </a:extLst>
                </p:cNvPr>
                <p:cNvPicPr/>
                <p:nvPr/>
              </p:nvPicPr>
              <p:blipFill>
                <a:blip r:embed="rId40"/>
                <a:stretch>
                  <a:fillRect/>
                </a:stretch>
              </p:blipFill>
              <p:spPr>
                <a:xfrm>
                  <a:off x="5438294" y="3396328"/>
                  <a:ext cx="180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84" name="Ink 1183">
                  <a:extLst>
                    <a:ext uri="{FF2B5EF4-FFF2-40B4-BE49-F238E27FC236}">
                      <a16:creationId xmlns:a16="http://schemas.microsoft.com/office/drawing/2014/main" id="{33BAD03A-EC31-AC2D-C8E8-22BE04713329}"/>
                    </a:ext>
                  </a:extLst>
                </p14:cNvPr>
                <p14:cNvContentPartPr/>
                <p14:nvPr/>
              </p14:nvContentPartPr>
              <p14:xfrm>
                <a:off x="5620814" y="3739408"/>
                <a:ext cx="267120" cy="55440"/>
              </p14:xfrm>
            </p:contentPart>
          </mc:Choice>
          <mc:Fallback xmlns="">
            <p:pic>
              <p:nvPicPr>
                <p:cNvPr id="1184" name="Ink 1183">
                  <a:extLst>
                    <a:ext uri="{FF2B5EF4-FFF2-40B4-BE49-F238E27FC236}">
                      <a16:creationId xmlns:a16="http://schemas.microsoft.com/office/drawing/2014/main" id="{33BAD03A-EC31-AC2D-C8E8-22BE04713329}"/>
                    </a:ext>
                  </a:extLst>
                </p:cNvPr>
                <p:cNvPicPr/>
                <p:nvPr/>
              </p:nvPicPr>
              <p:blipFill>
                <a:blip r:embed="rId42"/>
                <a:stretch>
                  <a:fillRect/>
                </a:stretch>
              </p:blipFill>
              <p:spPr>
                <a:xfrm>
                  <a:off x="5557814" y="3676768"/>
                  <a:ext cx="392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85" name="Ink 1184">
                  <a:extLst>
                    <a:ext uri="{FF2B5EF4-FFF2-40B4-BE49-F238E27FC236}">
                      <a16:creationId xmlns:a16="http://schemas.microsoft.com/office/drawing/2014/main" id="{64E7C73C-0FCF-5AB8-368D-A43B15B55632}"/>
                    </a:ext>
                  </a:extLst>
                </p14:cNvPr>
                <p14:cNvContentPartPr/>
                <p14:nvPr/>
              </p14:nvContentPartPr>
              <p14:xfrm>
                <a:off x="5644214" y="3725728"/>
                <a:ext cx="384120" cy="69480"/>
              </p14:xfrm>
            </p:contentPart>
          </mc:Choice>
          <mc:Fallback xmlns="">
            <p:pic>
              <p:nvPicPr>
                <p:cNvPr id="1185" name="Ink 1184">
                  <a:extLst>
                    <a:ext uri="{FF2B5EF4-FFF2-40B4-BE49-F238E27FC236}">
                      <a16:creationId xmlns:a16="http://schemas.microsoft.com/office/drawing/2014/main" id="{64E7C73C-0FCF-5AB8-368D-A43B15B55632}"/>
                    </a:ext>
                  </a:extLst>
                </p:cNvPr>
                <p:cNvPicPr/>
                <p:nvPr/>
              </p:nvPicPr>
              <p:blipFill>
                <a:blip r:embed="rId44"/>
                <a:stretch>
                  <a:fillRect/>
                </a:stretch>
              </p:blipFill>
              <p:spPr>
                <a:xfrm>
                  <a:off x="5581214" y="3662728"/>
                  <a:ext cx="509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86" name="Ink 1185">
                  <a:extLst>
                    <a:ext uri="{FF2B5EF4-FFF2-40B4-BE49-F238E27FC236}">
                      <a16:creationId xmlns:a16="http://schemas.microsoft.com/office/drawing/2014/main" id="{5DFA1242-C0A8-F428-C525-C02BF8EEDA4C}"/>
                    </a:ext>
                  </a:extLst>
                </p14:cNvPr>
                <p14:cNvContentPartPr/>
                <p14:nvPr/>
              </p14:nvContentPartPr>
              <p14:xfrm>
                <a:off x="5899814" y="3566608"/>
                <a:ext cx="200160" cy="188640"/>
              </p14:xfrm>
            </p:contentPart>
          </mc:Choice>
          <mc:Fallback xmlns="">
            <p:pic>
              <p:nvPicPr>
                <p:cNvPr id="1186" name="Ink 1185">
                  <a:extLst>
                    <a:ext uri="{FF2B5EF4-FFF2-40B4-BE49-F238E27FC236}">
                      <a16:creationId xmlns:a16="http://schemas.microsoft.com/office/drawing/2014/main" id="{5DFA1242-C0A8-F428-C525-C02BF8EEDA4C}"/>
                    </a:ext>
                  </a:extLst>
                </p:cNvPr>
                <p:cNvPicPr/>
                <p:nvPr/>
              </p:nvPicPr>
              <p:blipFill>
                <a:blip r:embed="rId46"/>
                <a:stretch>
                  <a:fillRect/>
                </a:stretch>
              </p:blipFill>
              <p:spPr>
                <a:xfrm>
                  <a:off x="5837174" y="3503968"/>
                  <a:ext cx="325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87" name="Ink 1186">
                  <a:extLst>
                    <a:ext uri="{FF2B5EF4-FFF2-40B4-BE49-F238E27FC236}">
                      <a16:creationId xmlns:a16="http://schemas.microsoft.com/office/drawing/2014/main" id="{BDFC62D0-D422-23B5-FE80-28DDC9227DF7}"/>
                    </a:ext>
                  </a:extLst>
                </p14:cNvPr>
                <p14:cNvContentPartPr/>
                <p14:nvPr/>
              </p14:nvContentPartPr>
              <p14:xfrm>
                <a:off x="6056414" y="3386608"/>
                <a:ext cx="52560" cy="279360"/>
              </p14:xfrm>
            </p:contentPart>
          </mc:Choice>
          <mc:Fallback xmlns="">
            <p:pic>
              <p:nvPicPr>
                <p:cNvPr id="1187" name="Ink 1186">
                  <a:extLst>
                    <a:ext uri="{FF2B5EF4-FFF2-40B4-BE49-F238E27FC236}">
                      <a16:creationId xmlns:a16="http://schemas.microsoft.com/office/drawing/2014/main" id="{BDFC62D0-D422-23B5-FE80-28DDC9227DF7}"/>
                    </a:ext>
                  </a:extLst>
                </p:cNvPr>
                <p:cNvPicPr/>
                <p:nvPr/>
              </p:nvPicPr>
              <p:blipFill>
                <a:blip r:embed="rId48"/>
                <a:stretch>
                  <a:fillRect/>
                </a:stretch>
              </p:blipFill>
              <p:spPr>
                <a:xfrm>
                  <a:off x="5993414" y="3323968"/>
                  <a:ext cx="1782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88" name="Ink 1187">
                  <a:extLst>
                    <a:ext uri="{FF2B5EF4-FFF2-40B4-BE49-F238E27FC236}">
                      <a16:creationId xmlns:a16="http://schemas.microsoft.com/office/drawing/2014/main" id="{EDFC0B19-374B-6E0D-041D-F444183EF0CC}"/>
                    </a:ext>
                  </a:extLst>
                </p14:cNvPr>
                <p14:cNvContentPartPr/>
                <p14:nvPr/>
              </p14:nvContentPartPr>
              <p14:xfrm>
                <a:off x="6104654" y="3463648"/>
                <a:ext cx="20520" cy="164880"/>
              </p14:xfrm>
            </p:contentPart>
          </mc:Choice>
          <mc:Fallback xmlns="">
            <p:pic>
              <p:nvPicPr>
                <p:cNvPr id="1188" name="Ink 1187">
                  <a:extLst>
                    <a:ext uri="{FF2B5EF4-FFF2-40B4-BE49-F238E27FC236}">
                      <a16:creationId xmlns:a16="http://schemas.microsoft.com/office/drawing/2014/main" id="{EDFC0B19-374B-6E0D-041D-F444183EF0CC}"/>
                    </a:ext>
                  </a:extLst>
                </p:cNvPr>
                <p:cNvPicPr/>
                <p:nvPr/>
              </p:nvPicPr>
              <p:blipFill>
                <a:blip r:embed="rId50"/>
                <a:stretch>
                  <a:fillRect/>
                </a:stretch>
              </p:blipFill>
              <p:spPr>
                <a:xfrm>
                  <a:off x="6042014" y="3401008"/>
                  <a:ext cx="146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89" name="Ink 1188">
                  <a:extLst>
                    <a:ext uri="{FF2B5EF4-FFF2-40B4-BE49-F238E27FC236}">
                      <a16:creationId xmlns:a16="http://schemas.microsoft.com/office/drawing/2014/main" id="{F252E37B-730F-94E4-CCDD-FCBEFE0FD328}"/>
                    </a:ext>
                  </a:extLst>
                </p14:cNvPr>
                <p14:cNvContentPartPr/>
                <p14:nvPr/>
              </p14:nvContentPartPr>
              <p14:xfrm>
                <a:off x="6040574" y="3294088"/>
                <a:ext cx="11880" cy="277560"/>
              </p14:xfrm>
            </p:contentPart>
          </mc:Choice>
          <mc:Fallback xmlns="">
            <p:pic>
              <p:nvPicPr>
                <p:cNvPr id="1189" name="Ink 1188">
                  <a:extLst>
                    <a:ext uri="{FF2B5EF4-FFF2-40B4-BE49-F238E27FC236}">
                      <a16:creationId xmlns:a16="http://schemas.microsoft.com/office/drawing/2014/main" id="{F252E37B-730F-94E4-CCDD-FCBEFE0FD328}"/>
                    </a:ext>
                  </a:extLst>
                </p:cNvPr>
                <p:cNvPicPr/>
                <p:nvPr/>
              </p:nvPicPr>
              <p:blipFill>
                <a:blip r:embed="rId52"/>
                <a:stretch>
                  <a:fillRect/>
                </a:stretch>
              </p:blipFill>
              <p:spPr>
                <a:xfrm>
                  <a:off x="5977934" y="3231448"/>
                  <a:ext cx="1375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90" name="Ink 1189">
                  <a:extLst>
                    <a:ext uri="{FF2B5EF4-FFF2-40B4-BE49-F238E27FC236}">
                      <a16:creationId xmlns:a16="http://schemas.microsoft.com/office/drawing/2014/main" id="{0EE2CBFC-1527-DDE2-4879-08F56E429B4C}"/>
                    </a:ext>
                  </a:extLst>
                </p14:cNvPr>
                <p14:cNvContentPartPr/>
                <p14:nvPr/>
              </p14:nvContentPartPr>
              <p14:xfrm>
                <a:off x="5847614" y="3174208"/>
                <a:ext cx="151920" cy="284400"/>
              </p14:xfrm>
            </p:contentPart>
          </mc:Choice>
          <mc:Fallback xmlns="">
            <p:pic>
              <p:nvPicPr>
                <p:cNvPr id="1190" name="Ink 1189">
                  <a:extLst>
                    <a:ext uri="{FF2B5EF4-FFF2-40B4-BE49-F238E27FC236}">
                      <a16:creationId xmlns:a16="http://schemas.microsoft.com/office/drawing/2014/main" id="{0EE2CBFC-1527-DDE2-4879-08F56E429B4C}"/>
                    </a:ext>
                  </a:extLst>
                </p:cNvPr>
                <p:cNvPicPr/>
                <p:nvPr/>
              </p:nvPicPr>
              <p:blipFill>
                <a:blip r:embed="rId54"/>
                <a:stretch>
                  <a:fillRect/>
                </a:stretch>
              </p:blipFill>
              <p:spPr>
                <a:xfrm>
                  <a:off x="5784974" y="3111208"/>
                  <a:ext cx="2775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91" name="Ink 1190">
                  <a:extLst>
                    <a:ext uri="{FF2B5EF4-FFF2-40B4-BE49-F238E27FC236}">
                      <a16:creationId xmlns:a16="http://schemas.microsoft.com/office/drawing/2014/main" id="{617EDB01-4D26-0B7D-21F3-016189046B6A}"/>
                    </a:ext>
                  </a:extLst>
                </p14:cNvPr>
                <p14:cNvContentPartPr/>
                <p14:nvPr/>
              </p14:nvContentPartPr>
              <p14:xfrm>
                <a:off x="5961374" y="3253048"/>
                <a:ext cx="39960" cy="301320"/>
              </p14:xfrm>
            </p:contentPart>
          </mc:Choice>
          <mc:Fallback xmlns="">
            <p:pic>
              <p:nvPicPr>
                <p:cNvPr id="1191" name="Ink 1190">
                  <a:extLst>
                    <a:ext uri="{FF2B5EF4-FFF2-40B4-BE49-F238E27FC236}">
                      <a16:creationId xmlns:a16="http://schemas.microsoft.com/office/drawing/2014/main" id="{617EDB01-4D26-0B7D-21F3-016189046B6A}"/>
                    </a:ext>
                  </a:extLst>
                </p:cNvPr>
                <p:cNvPicPr/>
                <p:nvPr/>
              </p:nvPicPr>
              <p:blipFill>
                <a:blip r:embed="rId56"/>
                <a:stretch>
                  <a:fillRect/>
                </a:stretch>
              </p:blipFill>
              <p:spPr>
                <a:xfrm>
                  <a:off x="5898374" y="3190048"/>
                  <a:ext cx="165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92" name="Ink 1191">
                  <a:extLst>
                    <a:ext uri="{FF2B5EF4-FFF2-40B4-BE49-F238E27FC236}">
                      <a16:creationId xmlns:a16="http://schemas.microsoft.com/office/drawing/2014/main" id="{26F7A210-BDCB-770E-3C4C-B1F2B28A898D}"/>
                    </a:ext>
                  </a:extLst>
                </p14:cNvPr>
                <p14:cNvContentPartPr/>
                <p14:nvPr/>
              </p14:nvContentPartPr>
              <p14:xfrm>
                <a:off x="5908814" y="3330808"/>
                <a:ext cx="80640" cy="339120"/>
              </p14:xfrm>
            </p:contentPart>
          </mc:Choice>
          <mc:Fallback xmlns="">
            <p:pic>
              <p:nvPicPr>
                <p:cNvPr id="1192" name="Ink 1191">
                  <a:extLst>
                    <a:ext uri="{FF2B5EF4-FFF2-40B4-BE49-F238E27FC236}">
                      <a16:creationId xmlns:a16="http://schemas.microsoft.com/office/drawing/2014/main" id="{26F7A210-BDCB-770E-3C4C-B1F2B28A898D}"/>
                    </a:ext>
                  </a:extLst>
                </p:cNvPr>
                <p:cNvPicPr/>
                <p:nvPr/>
              </p:nvPicPr>
              <p:blipFill>
                <a:blip r:embed="rId58"/>
                <a:stretch>
                  <a:fillRect/>
                </a:stretch>
              </p:blipFill>
              <p:spPr>
                <a:xfrm>
                  <a:off x="5845814" y="3267808"/>
                  <a:ext cx="206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93" name="Ink 1192">
                  <a:extLst>
                    <a:ext uri="{FF2B5EF4-FFF2-40B4-BE49-F238E27FC236}">
                      <a16:creationId xmlns:a16="http://schemas.microsoft.com/office/drawing/2014/main" id="{D2CA3E1C-B35C-6109-55D1-6DA51434568F}"/>
                    </a:ext>
                  </a:extLst>
                </p14:cNvPr>
                <p14:cNvContentPartPr/>
                <p14:nvPr/>
              </p14:nvContentPartPr>
              <p14:xfrm>
                <a:off x="5783174" y="3501808"/>
                <a:ext cx="200160" cy="188640"/>
              </p14:xfrm>
            </p:contentPart>
          </mc:Choice>
          <mc:Fallback xmlns="">
            <p:pic>
              <p:nvPicPr>
                <p:cNvPr id="1193" name="Ink 1192">
                  <a:extLst>
                    <a:ext uri="{FF2B5EF4-FFF2-40B4-BE49-F238E27FC236}">
                      <a16:creationId xmlns:a16="http://schemas.microsoft.com/office/drawing/2014/main" id="{D2CA3E1C-B35C-6109-55D1-6DA51434568F}"/>
                    </a:ext>
                  </a:extLst>
                </p:cNvPr>
                <p:cNvPicPr/>
                <p:nvPr/>
              </p:nvPicPr>
              <p:blipFill>
                <a:blip r:embed="rId60"/>
                <a:stretch>
                  <a:fillRect/>
                </a:stretch>
              </p:blipFill>
              <p:spPr>
                <a:xfrm>
                  <a:off x="5720534" y="3438808"/>
                  <a:ext cx="325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94" name="Ink 1193">
                  <a:extLst>
                    <a:ext uri="{FF2B5EF4-FFF2-40B4-BE49-F238E27FC236}">
                      <a16:creationId xmlns:a16="http://schemas.microsoft.com/office/drawing/2014/main" id="{D5158E6B-7F04-A15A-7CA5-0274F3C28676}"/>
                    </a:ext>
                  </a:extLst>
                </p14:cNvPr>
                <p14:cNvContentPartPr/>
                <p14:nvPr/>
              </p14:nvContentPartPr>
              <p14:xfrm>
                <a:off x="5954174" y="3357088"/>
                <a:ext cx="73440" cy="353160"/>
              </p14:xfrm>
            </p:contentPart>
          </mc:Choice>
          <mc:Fallback xmlns="">
            <p:pic>
              <p:nvPicPr>
                <p:cNvPr id="1194" name="Ink 1193">
                  <a:extLst>
                    <a:ext uri="{FF2B5EF4-FFF2-40B4-BE49-F238E27FC236}">
                      <a16:creationId xmlns:a16="http://schemas.microsoft.com/office/drawing/2014/main" id="{D5158E6B-7F04-A15A-7CA5-0274F3C28676}"/>
                    </a:ext>
                  </a:extLst>
                </p:cNvPr>
                <p:cNvPicPr/>
                <p:nvPr/>
              </p:nvPicPr>
              <p:blipFill>
                <a:blip r:embed="rId62"/>
                <a:stretch>
                  <a:fillRect/>
                </a:stretch>
              </p:blipFill>
              <p:spPr>
                <a:xfrm>
                  <a:off x="5891534" y="3294448"/>
                  <a:ext cx="199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95" name="Ink 1194">
                  <a:extLst>
                    <a:ext uri="{FF2B5EF4-FFF2-40B4-BE49-F238E27FC236}">
                      <a16:creationId xmlns:a16="http://schemas.microsoft.com/office/drawing/2014/main" id="{E6B6B0BF-6B13-2BF8-9B14-4970DDBD0DCA}"/>
                    </a:ext>
                  </a:extLst>
                </p14:cNvPr>
                <p14:cNvContentPartPr/>
                <p14:nvPr/>
              </p14:nvContentPartPr>
              <p14:xfrm>
                <a:off x="5986934" y="3471928"/>
                <a:ext cx="111240" cy="231120"/>
              </p14:xfrm>
            </p:contentPart>
          </mc:Choice>
          <mc:Fallback xmlns="">
            <p:pic>
              <p:nvPicPr>
                <p:cNvPr id="1195" name="Ink 1194">
                  <a:extLst>
                    <a:ext uri="{FF2B5EF4-FFF2-40B4-BE49-F238E27FC236}">
                      <a16:creationId xmlns:a16="http://schemas.microsoft.com/office/drawing/2014/main" id="{E6B6B0BF-6B13-2BF8-9B14-4970DDBD0DCA}"/>
                    </a:ext>
                  </a:extLst>
                </p:cNvPr>
                <p:cNvPicPr/>
                <p:nvPr/>
              </p:nvPicPr>
              <p:blipFill>
                <a:blip r:embed="rId64"/>
                <a:stretch>
                  <a:fillRect/>
                </a:stretch>
              </p:blipFill>
              <p:spPr>
                <a:xfrm>
                  <a:off x="5923934" y="3408928"/>
                  <a:ext cx="2368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97" name="Ink 1196">
                  <a:extLst>
                    <a:ext uri="{FF2B5EF4-FFF2-40B4-BE49-F238E27FC236}">
                      <a16:creationId xmlns:a16="http://schemas.microsoft.com/office/drawing/2014/main" id="{F142C015-D50C-7CF8-517C-F75AFF95F536}"/>
                    </a:ext>
                  </a:extLst>
                </p14:cNvPr>
                <p14:cNvContentPartPr/>
                <p14:nvPr/>
              </p14:nvContentPartPr>
              <p14:xfrm>
                <a:off x="5154614" y="3582808"/>
                <a:ext cx="127440" cy="167040"/>
              </p14:xfrm>
            </p:contentPart>
          </mc:Choice>
          <mc:Fallback xmlns="">
            <p:pic>
              <p:nvPicPr>
                <p:cNvPr id="1197" name="Ink 1196">
                  <a:extLst>
                    <a:ext uri="{FF2B5EF4-FFF2-40B4-BE49-F238E27FC236}">
                      <a16:creationId xmlns:a16="http://schemas.microsoft.com/office/drawing/2014/main" id="{F142C015-D50C-7CF8-517C-F75AFF95F536}"/>
                    </a:ext>
                  </a:extLst>
                </p:cNvPr>
                <p:cNvPicPr/>
                <p:nvPr/>
              </p:nvPicPr>
              <p:blipFill>
                <a:blip r:embed="rId66"/>
                <a:stretch>
                  <a:fillRect/>
                </a:stretch>
              </p:blipFill>
              <p:spPr>
                <a:xfrm>
                  <a:off x="5091974" y="3520168"/>
                  <a:ext cx="253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98" name="Ink 1197">
                  <a:extLst>
                    <a:ext uri="{FF2B5EF4-FFF2-40B4-BE49-F238E27FC236}">
                      <a16:creationId xmlns:a16="http://schemas.microsoft.com/office/drawing/2014/main" id="{70C88988-1F30-F591-9777-BD0B921348C2}"/>
                    </a:ext>
                  </a:extLst>
                </p14:cNvPr>
                <p14:cNvContentPartPr/>
                <p14:nvPr/>
              </p14:nvContentPartPr>
              <p14:xfrm>
                <a:off x="5087654" y="3598648"/>
                <a:ext cx="227520" cy="226080"/>
              </p14:xfrm>
            </p:contentPart>
          </mc:Choice>
          <mc:Fallback xmlns="">
            <p:pic>
              <p:nvPicPr>
                <p:cNvPr id="1198" name="Ink 1197">
                  <a:extLst>
                    <a:ext uri="{FF2B5EF4-FFF2-40B4-BE49-F238E27FC236}">
                      <a16:creationId xmlns:a16="http://schemas.microsoft.com/office/drawing/2014/main" id="{70C88988-1F30-F591-9777-BD0B921348C2}"/>
                    </a:ext>
                  </a:extLst>
                </p:cNvPr>
                <p:cNvPicPr/>
                <p:nvPr/>
              </p:nvPicPr>
              <p:blipFill>
                <a:blip r:embed="rId68"/>
                <a:stretch>
                  <a:fillRect/>
                </a:stretch>
              </p:blipFill>
              <p:spPr>
                <a:xfrm>
                  <a:off x="5025014" y="3536008"/>
                  <a:ext cx="3531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99" name="Ink 1198">
                  <a:extLst>
                    <a:ext uri="{FF2B5EF4-FFF2-40B4-BE49-F238E27FC236}">
                      <a16:creationId xmlns:a16="http://schemas.microsoft.com/office/drawing/2014/main" id="{416AD170-7D18-1F2B-F815-1151A255DC4A}"/>
                    </a:ext>
                  </a:extLst>
                </p14:cNvPr>
                <p14:cNvContentPartPr/>
                <p14:nvPr/>
              </p14:nvContentPartPr>
              <p14:xfrm>
                <a:off x="5158934" y="3712048"/>
                <a:ext cx="320400" cy="156600"/>
              </p14:xfrm>
            </p:contentPart>
          </mc:Choice>
          <mc:Fallback xmlns="">
            <p:pic>
              <p:nvPicPr>
                <p:cNvPr id="1199" name="Ink 1198">
                  <a:extLst>
                    <a:ext uri="{FF2B5EF4-FFF2-40B4-BE49-F238E27FC236}">
                      <a16:creationId xmlns:a16="http://schemas.microsoft.com/office/drawing/2014/main" id="{416AD170-7D18-1F2B-F815-1151A255DC4A}"/>
                    </a:ext>
                  </a:extLst>
                </p:cNvPr>
                <p:cNvPicPr/>
                <p:nvPr/>
              </p:nvPicPr>
              <p:blipFill>
                <a:blip r:embed="rId70"/>
                <a:stretch>
                  <a:fillRect/>
                </a:stretch>
              </p:blipFill>
              <p:spPr>
                <a:xfrm>
                  <a:off x="5096294" y="3649408"/>
                  <a:ext cx="44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00" name="Ink 1199">
                  <a:extLst>
                    <a:ext uri="{FF2B5EF4-FFF2-40B4-BE49-F238E27FC236}">
                      <a16:creationId xmlns:a16="http://schemas.microsoft.com/office/drawing/2014/main" id="{1ED35C35-8B89-411C-8A5B-3A0E13835DF7}"/>
                    </a:ext>
                  </a:extLst>
                </p14:cNvPr>
                <p14:cNvContentPartPr/>
                <p14:nvPr/>
              </p14:nvContentPartPr>
              <p14:xfrm>
                <a:off x="5215454" y="3787648"/>
                <a:ext cx="206280" cy="141120"/>
              </p14:xfrm>
            </p:contentPart>
          </mc:Choice>
          <mc:Fallback xmlns="">
            <p:pic>
              <p:nvPicPr>
                <p:cNvPr id="1200" name="Ink 1199">
                  <a:extLst>
                    <a:ext uri="{FF2B5EF4-FFF2-40B4-BE49-F238E27FC236}">
                      <a16:creationId xmlns:a16="http://schemas.microsoft.com/office/drawing/2014/main" id="{1ED35C35-8B89-411C-8A5B-3A0E13835DF7}"/>
                    </a:ext>
                  </a:extLst>
                </p:cNvPr>
                <p:cNvPicPr/>
                <p:nvPr/>
              </p:nvPicPr>
              <p:blipFill>
                <a:blip r:embed="rId72"/>
                <a:stretch>
                  <a:fillRect/>
                </a:stretch>
              </p:blipFill>
              <p:spPr>
                <a:xfrm>
                  <a:off x="5152814" y="3725008"/>
                  <a:ext cx="331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01" name="Ink 1200">
                  <a:extLst>
                    <a:ext uri="{FF2B5EF4-FFF2-40B4-BE49-F238E27FC236}">
                      <a16:creationId xmlns:a16="http://schemas.microsoft.com/office/drawing/2014/main" id="{C4D8EB87-67AB-BD46-A0AC-FAAFFC790C20}"/>
                    </a:ext>
                  </a:extLst>
                </p14:cNvPr>
                <p14:cNvContentPartPr/>
                <p14:nvPr/>
              </p14:nvContentPartPr>
              <p14:xfrm>
                <a:off x="5282054" y="3923008"/>
                <a:ext cx="298080" cy="90000"/>
              </p14:xfrm>
            </p:contentPart>
          </mc:Choice>
          <mc:Fallback xmlns="">
            <p:pic>
              <p:nvPicPr>
                <p:cNvPr id="1201" name="Ink 1200">
                  <a:extLst>
                    <a:ext uri="{FF2B5EF4-FFF2-40B4-BE49-F238E27FC236}">
                      <a16:creationId xmlns:a16="http://schemas.microsoft.com/office/drawing/2014/main" id="{C4D8EB87-67AB-BD46-A0AC-FAAFFC790C20}"/>
                    </a:ext>
                  </a:extLst>
                </p:cNvPr>
                <p:cNvPicPr/>
                <p:nvPr/>
              </p:nvPicPr>
              <p:blipFill>
                <a:blip r:embed="rId74"/>
                <a:stretch>
                  <a:fillRect/>
                </a:stretch>
              </p:blipFill>
              <p:spPr>
                <a:xfrm>
                  <a:off x="5219414" y="3860008"/>
                  <a:ext cx="423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02" name="Ink 1201">
                  <a:extLst>
                    <a:ext uri="{FF2B5EF4-FFF2-40B4-BE49-F238E27FC236}">
                      <a16:creationId xmlns:a16="http://schemas.microsoft.com/office/drawing/2014/main" id="{29D02541-D5CA-9F0A-9186-95BE62DD63D2}"/>
                    </a:ext>
                  </a:extLst>
                </p14:cNvPr>
                <p14:cNvContentPartPr/>
                <p14:nvPr/>
              </p14:nvContentPartPr>
              <p14:xfrm>
                <a:off x="5350454" y="3966928"/>
                <a:ext cx="332280" cy="83520"/>
              </p14:xfrm>
            </p:contentPart>
          </mc:Choice>
          <mc:Fallback xmlns="">
            <p:pic>
              <p:nvPicPr>
                <p:cNvPr id="1202" name="Ink 1201">
                  <a:extLst>
                    <a:ext uri="{FF2B5EF4-FFF2-40B4-BE49-F238E27FC236}">
                      <a16:creationId xmlns:a16="http://schemas.microsoft.com/office/drawing/2014/main" id="{29D02541-D5CA-9F0A-9186-95BE62DD63D2}"/>
                    </a:ext>
                  </a:extLst>
                </p:cNvPr>
                <p:cNvPicPr/>
                <p:nvPr/>
              </p:nvPicPr>
              <p:blipFill>
                <a:blip r:embed="rId76"/>
                <a:stretch>
                  <a:fillRect/>
                </a:stretch>
              </p:blipFill>
              <p:spPr>
                <a:xfrm>
                  <a:off x="5287454" y="3903928"/>
                  <a:ext cx="457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03" name="Ink 1202">
                  <a:extLst>
                    <a:ext uri="{FF2B5EF4-FFF2-40B4-BE49-F238E27FC236}">
                      <a16:creationId xmlns:a16="http://schemas.microsoft.com/office/drawing/2014/main" id="{A39BB128-AE56-03AE-8EDA-E6A66400C939}"/>
                    </a:ext>
                  </a:extLst>
                </p14:cNvPr>
                <p14:cNvContentPartPr/>
                <p14:nvPr/>
              </p14:nvContentPartPr>
              <p14:xfrm>
                <a:off x="5451614" y="3993208"/>
                <a:ext cx="456120" cy="70200"/>
              </p14:xfrm>
            </p:contentPart>
          </mc:Choice>
          <mc:Fallback xmlns="">
            <p:pic>
              <p:nvPicPr>
                <p:cNvPr id="1203" name="Ink 1202">
                  <a:extLst>
                    <a:ext uri="{FF2B5EF4-FFF2-40B4-BE49-F238E27FC236}">
                      <a16:creationId xmlns:a16="http://schemas.microsoft.com/office/drawing/2014/main" id="{A39BB128-AE56-03AE-8EDA-E6A66400C939}"/>
                    </a:ext>
                  </a:extLst>
                </p:cNvPr>
                <p:cNvPicPr/>
                <p:nvPr/>
              </p:nvPicPr>
              <p:blipFill>
                <a:blip r:embed="rId78"/>
                <a:stretch>
                  <a:fillRect/>
                </a:stretch>
              </p:blipFill>
              <p:spPr>
                <a:xfrm>
                  <a:off x="5388974" y="3930208"/>
                  <a:ext cx="581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04" name="Ink 1203">
                  <a:extLst>
                    <a:ext uri="{FF2B5EF4-FFF2-40B4-BE49-F238E27FC236}">
                      <a16:creationId xmlns:a16="http://schemas.microsoft.com/office/drawing/2014/main" id="{CC3E65DB-0E60-7893-6C43-A7F3A798A83F}"/>
                    </a:ext>
                  </a:extLst>
                </p14:cNvPr>
                <p14:cNvContentPartPr/>
                <p14:nvPr/>
              </p14:nvContentPartPr>
              <p14:xfrm>
                <a:off x="5565014" y="4024888"/>
                <a:ext cx="414360" cy="15480"/>
              </p14:xfrm>
            </p:contentPart>
          </mc:Choice>
          <mc:Fallback xmlns="">
            <p:pic>
              <p:nvPicPr>
                <p:cNvPr id="1204" name="Ink 1203">
                  <a:extLst>
                    <a:ext uri="{FF2B5EF4-FFF2-40B4-BE49-F238E27FC236}">
                      <a16:creationId xmlns:a16="http://schemas.microsoft.com/office/drawing/2014/main" id="{CC3E65DB-0E60-7893-6C43-A7F3A798A83F}"/>
                    </a:ext>
                  </a:extLst>
                </p:cNvPr>
                <p:cNvPicPr/>
                <p:nvPr/>
              </p:nvPicPr>
              <p:blipFill>
                <a:blip r:embed="rId80"/>
                <a:stretch>
                  <a:fillRect/>
                </a:stretch>
              </p:blipFill>
              <p:spPr>
                <a:xfrm>
                  <a:off x="5502014" y="3961888"/>
                  <a:ext cx="540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05" name="Ink 1204">
                  <a:extLst>
                    <a:ext uri="{FF2B5EF4-FFF2-40B4-BE49-F238E27FC236}">
                      <a16:creationId xmlns:a16="http://schemas.microsoft.com/office/drawing/2014/main" id="{C57A1482-2731-2F02-33E0-9EEAE353CD47}"/>
                    </a:ext>
                  </a:extLst>
                </p14:cNvPr>
                <p14:cNvContentPartPr/>
                <p14:nvPr/>
              </p14:nvContentPartPr>
              <p14:xfrm>
                <a:off x="5349374" y="3856408"/>
                <a:ext cx="408960" cy="85320"/>
              </p14:xfrm>
            </p:contentPart>
          </mc:Choice>
          <mc:Fallback xmlns="">
            <p:pic>
              <p:nvPicPr>
                <p:cNvPr id="1205" name="Ink 1204">
                  <a:extLst>
                    <a:ext uri="{FF2B5EF4-FFF2-40B4-BE49-F238E27FC236}">
                      <a16:creationId xmlns:a16="http://schemas.microsoft.com/office/drawing/2014/main" id="{C57A1482-2731-2F02-33E0-9EEAE353CD47}"/>
                    </a:ext>
                  </a:extLst>
                </p:cNvPr>
                <p:cNvPicPr/>
                <p:nvPr/>
              </p:nvPicPr>
              <p:blipFill>
                <a:blip r:embed="rId82"/>
                <a:stretch>
                  <a:fillRect/>
                </a:stretch>
              </p:blipFill>
              <p:spPr>
                <a:xfrm>
                  <a:off x="5286374" y="3793768"/>
                  <a:ext cx="534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06" name="Ink 1205">
                  <a:extLst>
                    <a:ext uri="{FF2B5EF4-FFF2-40B4-BE49-F238E27FC236}">
                      <a16:creationId xmlns:a16="http://schemas.microsoft.com/office/drawing/2014/main" id="{F00D8157-FE91-DD7E-B320-458ADF8396A9}"/>
                    </a:ext>
                  </a:extLst>
                </p14:cNvPr>
                <p14:cNvContentPartPr/>
                <p14:nvPr/>
              </p14:nvContentPartPr>
              <p14:xfrm>
                <a:off x="5436134" y="3865768"/>
                <a:ext cx="541440" cy="131040"/>
              </p14:xfrm>
            </p:contentPart>
          </mc:Choice>
          <mc:Fallback xmlns="">
            <p:pic>
              <p:nvPicPr>
                <p:cNvPr id="1206" name="Ink 1205">
                  <a:extLst>
                    <a:ext uri="{FF2B5EF4-FFF2-40B4-BE49-F238E27FC236}">
                      <a16:creationId xmlns:a16="http://schemas.microsoft.com/office/drawing/2014/main" id="{F00D8157-FE91-DD7E-B320-458ADF8396A9}"/>
                    </a:ext>
                  </a:extLst>
                </p:cNvPr>
                <p:cNvPicPr/>
                <p:nvPr/>
              </p:nvPicPr>
              <p:blipFill>
                <a:blip r:embed="rId84"/>
                <a:stretch>
                  <a:fillRect/>
                </a:stretch>
              </p:blipFill>
              <p:spPr>
                <a:xfrm>
                  <a:off x="5373494" y="3802768"/>
                  <a:ext cx="667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7" name="Ink 1206">
                  <a:extLst>
                    <a:ext uri="{FF2B5EF4-FFF2-40B4-BE49-F238E27FC236}">
                      <a16:creationId xmlns:a16="http://schemas.microsoft.com/office/drawing/2014/main" id="{0063A85F-CBDC-D500-1930-7710BD24BD59}"/>
                    </a:ext>
                  </a:extLst>
                </p14:cNvPr>
                <p14:cNvContentPartPr/>
                <p14:nvPr/>
              </p14:nvContentPartPr>
              <p14:xfrm>
                <a:off x="5708294" y="3945328"/>
                <a:ext cx="336240" cy="23040"/>
              </p14:xfrm>
            </p:contentPart>
          </mc:Choice>
          <mc:Fallback xmlns="">
            <p:pic>
              <p:nvPicPr>
                <p:cNvPr id="1207" name="Ink 1206">
                  <a:extLst>
                    <a:ext uri="{FF2B5EF4-FFF2-40B4-BE49-F238E27FC236}">
                      <a16:creationId xmlns:a16="http://schemas.microsoft.com/office/drawing/2014/main" id="{0063A85F-CBDC-D500-1930-7710BD24BD59}"/>
                    </a:ext>
                  </a:extLst>
                </p:cNvPr>
                <p:cNvPicPr/>
                <p:nvPr/>
              </p:nvPicPr>
              <p:blipFill>
                <a:blip r:embed="rId86"/>
                <a:stretch>
                  <a:fillRect/>
                </a:stretch>
              </p:blipFill>
              <p:spPr>
                <a:xfrm>
                  <a:off x="5645654" y="3882328"/>
                  <a:ext cx="461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4" name="Ink 1213">
                  <a:extLst>
                    <a:ext uri="{FF2B5EF4-FFF2-40B4-BE49-F238E27FC236}">
                      <a16:creationId xmlns:a16="http://schemas.microsoft.com/office/drawing/2014/main" id="{6AA51C02-D0AE-A6F1-AACD-2AA17E509BB5}"/>
                    </a:ext>
                  </a:extLst>
                </p14:cNvPr>
                <p14:cNvContentPartPr/>
                <p14:nvPr/>
              </p14:nvContentPartPr>
              <p14:xfrm>
                <a:off x="5226974" y="4265728"/>
                <a:ext cx="252360" cy="79200"/>
              </p14:xfrm>
            </p:contentPart>
          </mc:Choice>
          <mc:Fallback xmlns="">
            <p:pic>
              <p:nvPicPr>
                <p:cNvPr id="1214" name="Ink 1213">
                  <a:extLst>
                    <a:ext uri="{FF2B5EF4-FFF2-40B4-BE49-F238E27FC236}">
                      <a16:creationId xmlns:a16="http://schemas.microsoft.com/office/drawing/2014/main" id="{6AA51C02-D0AE-A6F1-AACD-2AA17E509BB5}"/>
                    </a:ext>
                  </a:extLst>
                </p:cNvPr>
                <p:cNvPicPr/>
                <p:nvPr/>
              </p:nvPicPr>
              <p:blipFill>
                <a:blip r:embed="rId88"/>
                <a:stretch>
                  <a:fillRect/>
                </a:stretch>
              </p:blipFill>
              <p:spPr>
                <a:xfrm>
                  <a:off x="5163974" y="4202728"/>
                  <a:ext cx="37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15" name="Ink 1214">
                  <a:extLst>
                    <a:ext uri="{FF2B5EF4-FFF2-40B4-BE49-F238E27FC236}">
                      <a16:creationId xmlns:a16="http://schemas.microsoft.com/office/drawing/2014/main" id="{53D6822C-4E4F-4DB9-381A-9CD9177129BE}"/>
                    </a:ext>
                  </a:extLst>
                </p14:cNvPr>
                <p14:cNvContentPartPr/>
                <p14:nvPr/>
              </p14:nvContentPartPr>
              <p14:xfrm>
                <a:off x="5296454" y="4298488"/>
                <a:ext cx="356760" cy="74160"/>
              </p14:xfrm>
            </p:contentPart>
          </mc:Choice>
          <mc:Fallback xmlns="">
            <p:pic>
              <p:nvPicPr>
                <p:cNvPr id="1215" name="Ink 1214">
                  <a:extLst>
                    <a:ext uri="{FF2B5EF4-FFF2-40B4-BE49-F238E27FC236}">
                      <a16:creationId xmlns:a16="http://schemas.microsoft.com/office/drawing/2014/main" id="{53D6822C-4E4F-4DB9-381A-9CD9177129BE}"/>
                    </a:ext>
                  </a:extLst>
                </p:cNvPr>
                <p:cNvPicPr/>
                <p:nvPr/>
              </p:nvPicPr>
              <p:blipFill>
                <a:blip r:embed="rId90"/>
                <a:stretch>
                  <a:fillRect/>
                </a:stretch>
              </p:blipFill>
              <p:spPr>
                <a:xfrm>
                  <a:off x="5233454" y="4235848"/>
                  <a:ext cx="48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6" name="Ink 1215">
                  <a:extLst>
                    <a:ext uri="{FF2B5EF4-FFF2-40B4-BE49-F238E27FC236}">
                      <a16:creationId xmlns:a16="http://schemas.microsoft.com/office/drawing/2014/main" id="{962E49AE-5453-CF01-3008-92A7BB6AF348}"/>
                    </a:ext>
                  </a:extLst>
                </p14:cNvPr>
                <p14:cNvContentPartPr/>
                <p14:nvPr/>
              </p14:nvContentPartPr>
              <p14:xfrm>
                <a:off x="5451974" y="4289848"/>
                <a:ext cx="2520" cy="360"/>
              </p14:xfrm>
            </p:contentPart>
          </mc:Choice>
          <mc:Fallback xmlns="">
            <p:pic>
              <p:nvPicPr>
                <p:cNvPr id="1216" name="Ink 1215">
                  <a:extLst>
                    <a:ext uri="{FF2B5EF4-FFF2-40B4-BE49-F238E27FC236}">
                      <a16:creationId xmlns:a16="http://schemas.microsoft.com/office/drawing/2014/main" id="{962E49AE-5453-CF01-3008-92A7BB6AF348}"/>
                    </a:ext>
                  </a:extLst>
                </p:cNvPr>
                <p:cNvPicPr/>
                <p:nvPr/>
              </p:nvPicPr>
              <p:blipFill>
                <a:blip r:embed="rId92"/>
                <a:stretch>
                  <a:fillRect/>
                </a:stretch>
              </p:blipFill>
              <p:spPr>
                <a:xfrm>
                  <a:off x="5389334" y="4226848"/>
                  <a:ext cx="128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17" name="Ink 1216">
                  <a:extLst>
                    <a:ext uri="{FF2B5EF4-FFF2-40B4-BE49-F238E27FC236}">
                      <a16:creationId xmlns:a16="http://schemas.microsoft.com/office/drawing/2014/main" id="{D885DD2C-5A46-224A-6A6A-70A252CF2F3C}"/>
                    </a:ext>
                  </a:extLst>
                </p14:cNvPr>
                <p14:cNvContentPartPr/>
                <p14:nvPr/>
              </p14:nvContentPartPr>
              <p14:xfrm>
                <a:off x="5475374" y="4292008"/>
                <a:ext cx="311760" cy="19440"/>
              </p14:xfrm>
            </p:contentPart>
          </mc:Choice>
          <mc:Fallback xmlns="">
            <p:pic>
              <p:nvPicPr>
                <p:cNvPr id="1217" name="Ink 1216">
                  <a:extLst>
                    <a:ext uri="{FF2B5EF4-FFF2-40B4-BE49-F238E27FC236}">
                      <a16:creationId xmlns:a16="http://schemas.microsoft.com/office/drawing/2014/main" id="{D885DD2C-5A46-224A-6A6A-70A252CF2F3C}"/>
                    </a:ext>
                  </a:extLst>
                </p:cNvPr>
                <p:cNvPicPr/>
                <p:nvPr/>
              </p:nvPicPr>
              <p:blipFill>
                <a:blip r:embed="rId94"/>
                <a:stretch>
                  <a:fillRect/>
                </a:stretch>
              </p:blipFill>
              <p:spPr>
                <a:xfrm>
                  <a:off x="5412374" y="4229008"/>
                  <a:ext cx="4374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18" name="Ink 1217">
                  <a:extLst>
                    <a:ext uri="{FF2B5EF4-FFF2-40B4-BE49-F238E27FC236}">
                      <a16:creationId xmlns:a16="http://schemas.microsoft.com/office/drawing/2014/main" id="{1A4438D7-9794-1AF7-E180-F22E1F34F53F}"/>
                    </a:ext>
                  </a:extLst>
                </p14:cNvPr>
                <p14:cNvContentPartPr/>
                <p14:nvPr/>
              </p14:nvContentPartPr>
              <p14:xfrm>
                <a:off x="5988014" y="4304608"/>
                <a:ext cx="44280" cy="3600"/>
              </p14:xfrm>
            </p:contentPart>
          </mc:Choice>
          <mc:Fallback xmlns="">
            <p:pic>
              <p:nvPicPr>
                <p:cNvPr id="1218" name="Ink 1217">
                  <a:extLst>
                    <a:ext uri="{FF2B5EF4-FFF2-40B4-BE49-F238E27FC236}">
                      <a16:creationId xmlns:a16="http://schemas.microsoft.com/office/drawing/2014/main" id="{1A4438D7-9794-1AF7-E180-F22E1F34F53F}"/>
                    </a:ext>
                  </a:extLst>
                </p:cNvPr>
                <p:cNvPicPr/>
                <p:nvPr/>
              </p:nvPicPr>
              <p:blipFill>
                <a:blip r:embed="rId96"/>
                <a:stretch>
                  <a:fillRect/>
                </a:stretch>
              </p:blipFill>
              <p:spPr>
                <a:xfrm>
                  <a:off x="5925014" y="4241968"/>
                  <a:ext cx="169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9" name="Ink 1218">
                  <a:extLst>
                    <a:ext uri="{FF2B5EF4-FFF2-40B4-BE49-F238E27FC236}">
                      <a16:creationId xmlns:a16="http://schemas.microsoft.com/office/drawing/2014/main" id="{0F3F60DF-39A7-2B20-E9C5-B7336222B00A}"/>
                    </a:ext>
                  </a:extLst>
                </p14:cNvPr>
                <p14:cNvContentPartPr/>
                <p14:nvPr/>
              </p14:nvContentPartPr>
              <p14:xfrm>
                <a:off x="5625854" y="4312168"/>
                <a:ext cx="573120" cy="42840"/>
              </p14:xfrm>
            </p:contentPart>
          </mc:Choice>
          <mc:Fallback xmlns="">
            <p:pic>
              <p:nvPicPr>
                <p:cNvPr id="1219" name="Ink 1218">
                  <a:extLst>
                    <a:ext uri="{FF2B5EF4-FFF2-40B4-BE49-F238E27FC236}">
                      <a16:creationId xmlns:a16="http://schemas.microsoft.com/office/drawing/2014/main" id="{0F3F60DF-39A7-2B20-E9C5-B7336222B00A}"/>
                    </a:ext>
                  </a:extLst>
                </p:cNvPr>
                <p:cNvPicPr/>
                <p:nvPr/>
              </p:nvPicPr>
              <p:blipFill>
                <a:blip r:embed="rId98"/>
                <a:stretch>
                  <a:fillRect/>
                </a:stretch>
              </p:blipFill>
              <p:spPr>
                <a:xfrm>
                  <a:off x="5563214" y="4249168"/>
                  <a:ext cx="698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20" name="Ink 1219">
                  <a:extLst>
                    <a:ext uri="{FF2B5EF4-FFF2-40B4-BE49-F238E27FC236}">
                      <a16:creationId xmlns:a16="http://schemas.microsoft.com/office/drawing/2014/main" id="{90CE4B00-3204-72C5-5311-D672CA9CCCE6}"/>
                    </a:ext>
                  </a:extLst>
                </p14:cNvPr>
                <p14:cNvContentPartPr/>
                <p14:nvPr/>
              </p14:nvContentPartPr>
              <p14:xfrm>
                <a:off x="6356654" y="4170328"/>
                <a:ext cx="12240" cy="5760"/>
              </p14:xfrm>
            </p:contentPart>
          </mc:Choice>
          <mc:Fallback xmlns="">
            <p:pic>
              <p:nvPicPr>
                <p:cNvPr id="1220" name="Ink 1219">
                  <a:extLst>
                    <a:ext uri="{FF2B5EF4-FFF2-40B4-BE49-F238E27FC236}">
                      <a16:creationId xmlns:a16="http://schemas.microsoft.com/office/drawing/2014/main" id="{90CE4B00-3204-72C5-5311-D672CA9CCCE6}"/>
                    </a:ext>
                  </a:extLst>
                </p:cNvPr>
                <p:cNvPicPr/>
                <p:nvPr/>
              </p:nvPicPr>
              <p:blipFill>
                <a:blip r:embed="rId100"/>
                <a:stretch>
                  <a:fillRect/>
                </a:stretch>
              </p:blipFill>
              <p:spPr>
                <a:xfrm>
                  <a:off x="6293654" y="4107328"/>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21" name="Ink 1220">
                  <a:extLst>
                    <a:ext uri="{FF2B5EF4-FFF2-40B4-BE49-F238E27FC236}">
                      <a16:creationId xmlns:a16="http://schemas.microsoft.com/office/drawing/2014/main" id="{0C0CF1AE-C0A3-57C3-0A06-57927D92B28D}"/>
                    </a:ext>
                  </a:extLst>
                </p14:cNvPr>
                <p14:cNvContentPartPr/>
                <p14:nvPr/>
              </p14:nvContentPartPr>
              <p14:xfrm>
                <a:off x="6224174" y="4149448"/>
                <a:ext cx="183960" cy="114840"/>
              </p14:xfrm>
            </p:contentPart>
          </mc:Choice>
          <mc:Fallback xmlns="">
            <p:pic>
              <p:nvPicPr>
                <p:cNvPr id="1221" name="Ink 1220">
                  <a:extLst>
                    <a:ext uri="{FF2B5EF4-FFF2-40B4-BE49-F238E27FC236}">
                      <a16:creationId xmlns:a16="http://schemas.microsoft.com/office/drawing/2014/main" id="{0C0CF1AE-C0A3-57C3-0A06-57927D92B28D}"/>
                    </a:ext>
                  </a:extLst>
                </p:cNvPr>
                <p:cNvPicPr/>
                <p:nvPr/>
              </p:nvPicPr>
              <p:blipFill>
                <a:blip r:embed="rId102"/>
                <a:stretch>
                  <a:fillRect/>
                </a:stretch>
              </p:blipFill>
              <p:spPr>
                <a:xfrm>
                  <a:off x="6161534" y="4086448"/>
                  <a:ext cx="309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23" name="Ink 1222">
                  <a:extLst>
                    <a:ext uri="{FF2B5EF4-FFF2-40B4-BE49-F238E27FC236}">
                      <a16:creationId xmlns:a16="http://schemas.microsoft.com/office/drawing/2014/main" id="{86D7F7AF-8036-64DD-88DF-848B98658CA3}"/>
                    </a:ext>
                  </a:extLst>
                </p14:cNvPr>
                <p14:cNvContentPartPr/>
                <p14:nvPr/>
              </p14:nvContentPartPr>
              <p14:xfrm>
                <a:off x="5126534" y="3187888"/>
                <a:ext cx="149760" cy="267480"/>
              </p14:xfrm>
            </p:contentPart>
          </mc:Choice>
          <mc:Fallback xmlns="">
            <p:pic>
              <p:nvPicPr>
                <p:cNvPr id="1223" name="Ink 1222">
                  <a:extLst>
                    <a:ext uri="{FF2B5EF4-FFF2-40B4-BE49-F238E27FC236}">
                      <a16:creationId xmlns:a16="http://schemas.microsoft.com/office/drawing/2014/main" id="{86D7F7AF-8036-64DD-88DF-848B98658CA3}"/>
                    </a:ext>
                  </a:extLst>
                </p:cNvPr>
                <p:cNvPicPr/>
                <p:nvPr/>
              </p:nvPicPr>
              <p:blipFill>
                <a:blip r:embed="rId104"/>
                <a:stretch>
                  <a:fillRect/>
                </a:stretch>
              </p:blipFill>
              <p:spPr>
                <a:xfrm>
                  <a:off x="5063534" y="3125248"/>
                  <a:ext cx="2754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24" name="Ink 1223">
                  <a:extLst>
                    <a:ext uri="{FF2B5EF4-FFF2-40B4-BE49-F238E27FC236}">
                      <a16:creationId xmlns:a16="http://schemas.microsoft.com/office/drawing/2014/main" id="{94A2B1A1-E185-49B9-5DB8-B16569AF0A9C}"/>
                    </a:ext>
                  </a:extLst>
                </p14:cNvPr>
                <p14:cNvContentPartPr/>
                <p14:nvPr/>
              </p14:nvContentPartPr>
              <p14:xfrm>
                <a:off x="5154974" y="3235408"/>
                <a:ext cx="133200" cy="366480"/>
              </p14:xfrm>
            </p:contentPart>
          </mc:Choice>
          <mc:Fallback xmlns="">
            <p:pic>
              <p:nvPicPr>
                <p:cNvPr id="1224" name="Ink 1223">
                  <a:extLst>
                    <a:ext uri="{FF2B5EF4-FFF2-40B4-BE49-F238E27FC236}">
                      <a16:creationId xmlns:a16="http://schemas.microsoft.com/office/drawing/2014/main" id="{94A2B1A1-E185-49B9-5DB8-B16569AF0A9C}"/>
                    </a:ext>
                  </a:extLst>
                </p:cNvPr>
                <p:cNvPicPr/>
                <p:nvPr/>
              </p:nvPicPr>
              <p:blipFill>
                <a:blip r:embed="rId106"/>
                <a:stretch>
                  <a:fillRect/>
                </a:stretch>
              </p:blipFill>
              <p:spPr>
                <a:xfrm>
                  <a:off x="5092334" y="3172768"/>
                  <a:ext cx="2588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25" name="Ink 1224">
                  <a:extLst>
                    <a:ext uri="{FF2B5EF4-FFF2-40B4-BE49-F238E27FC236}">
                      <a16:creationId xmlns:a16="http://schemas.microsoft.com/office/drawing/2014/main" id="{2F17695E-C4E5-B976-0FF9-74DAA42C586D}"/>
                    </a:ext>
                  </a:extLst>
                </p14:cNvPr>
                <p14:cNvContentPartPr/>
                <p14:nvPr/>
              </p14:nvContentPartPr>
              <p14:xfrm>
                <a:off x="5155334" y="3337288"/>
                <a:ext cx="56880" cy="327960"/>
              </p14:xfrm>
            </p:contentPart>
          </mc:Choice>
          <mc:Fallback xmlns="">
            <p:pic>
              <p:nvPicPr>
                <p:cNvPr id="1225" name="Ink 1224">
                  <a:extLst>
                    <a:ext uri="{FF2B5EF4-FFF2-40B4-BE49-F238E27FC236}">
                      <a16:creationId xmlns:a16="http://schemas.microsoft.com/office/drawing/2014/main" id="{2F17695E-C4E5-B976-0FF9-74DAA42C586D}"/>
                    </a:ext>
                  </a:extLst>
                </p:cNvPr>
                <p:cNvPicPr/>
                <p:nvPr/>
              </p:nvPicPr>
              <p:blipFill>
                <a:blip r:embed="rId108"/>
                <a:stretch>
                  <a:fillRect/>
                </a:stretch>
              </p:blipFill>
              <p:spPr>
                <a:xfrm>
                  <a:off x="5092694" y="3274648"/>
                  <a:ext cx="1825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27" name="Ink 1226">
                  <a:extLst>
                    <a:ext uri="{FF2B5EF4-FFF2-40B4-BE49-F238E27FC236}">
                      <a16:creationId xmlns:a16="http://schemas.microsoft.com/office/drawing/2014/main" id="{C56A17B3-679C-8F18-D247-7F499C574319}"/>
                    </a:ext>
                  </a:extLst>
                </p14:cNvPr>
                <p14:cNvContentPartPr/>
                <p14:nvPr/>
              </p14:nvContentPartPr>
              <p14:xfrm>
                <a:off x="5130854" y="3160888"/>
                <a:ext cx="276840" cy="230040"/>
              </p14:xfrm>
            </p:contentPart>
          </mc:Choice>
          <mc:Fallback xmlns="">
            <p:pic>
              <p:nvPicPr>
                <p:cNvPr id="1227" name="Ink 1226">
                  <a:extLst>
                    <a:ext uri="{FF2B5EF4-FFF2-40B4-BE49-F238E27FC236}">
                      <a16:creationId xmlns:a16="http://schemas.microsoft.com/office/drawing/2014/main" id="{C56A17B3-679C-8F18-D247-7F499C574319}"/>
                    </a:ext>
                  </a:extLst>
                </p:cNvPr>
                <p:cNvPicPr/>
                <p:nvPr/>
              </p:nvPicPr>
              <p:blipFill>
                <a:blip r:embed="rId110"/>
                <a:stretch>
                  <a:fillRect/>
                </a:stretch>
              </p:blipFill>
              <p:spPr>
                <a:xfrm>
                  <a:off x="5068214" y="3098248"/>
                  <a:ext cx="402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28" name="Ink 1227">
                  <a:extLst>
                    <a:ext uri="{FF2B5EF4-FFF2-40B4-BE49-F238E27FC236}">
                      <a16:creationId xmlns:a16="http://schemas.microsoft.com/office/drawing/2014/main" id="{0D48FD7F-1AA7-64C2-AB18-708E3585BD57}"/>
                    </a:ext>
                  </a:extLst>
                </p14:cNvPr>
                <p14:cNvContentPartPr/>
                <p14:nvPr/>
              </p14:nvContentPartPr>
              <p14:xfrm>
                <a:off x="5226974" y="3058648"/>
                <a:ext cx="444240" cy="235440"/>
              </p14:xfrm>
            </p:contentPart>
          </mc:Choice>
          <mc:Fallback xmlns="">
            <p:pic>
              <p:nvPicPr>
                <p:cNvPr id="1228" name="Ink 1227">
                  <a:extLst>
                    <a:ext uri="{FF2B5EF4-FFF2-40B4-BE49-F238E27FC236}">
                      <a16:creationId xmlns:a16="http://schemas.microsoft.com/office/drawing/2014/main" id="{0D48FD7F-1AA7-64C2-AB18-708E3585BD57}"/>
                    </a:ext>
                  </a:extLst>
                </p:cNvPr>
                <p:cNvPicPr/>
                <p:nvPr/>
              </p:nvPicPr>
              <p:blipFill>
                <a:blip r:embed="rId112"/>
                <a:stretch>
                  <a:fillRect/>
                </a:stretch>
              </p:blipFill>
              <p:spPr>
                <a:xfrm>
                  <a:off x="5163974" y="2995648"/>
                  <a:ext cx="5698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29" name="Ink 1228">
                  <a:extLst>
                    <a:ext uri="{FF2B5EF4-FFF2-40B4-BE49-F238E27FC236}">
                      <a16:creationId xmlns:a16="http://schemas.microsoft.com/office/drawing/2014/main" id="{0DD34D37-7E15-358F-2956-23D21C4AAAE3}"/>
                    </a:ext>
                  </a:extLst>
                </p14:cNvPr>
                <p14:cNvContentPartPr/>
                <p14:nvPr/>
              </p14:nvContentPartPr>
              <p14:xfrm>
                <a:off x="5312294" y="3075208"/>
                <a:ext cx="414000" cy="85320"/>
              </p14:xfrm>
            </p:contentPart>
          </mc:Choice>
          <mc:Fallback xmlns="">
            <p:pic>
              <p:nvPicPr>
                <p:cNvPr id="1229" name="Ink 1228">
                  <a:extLst>
                    <a:ext uri="{FF2B5EF4-FFF2-40B4-BE49-F238E27FC236}">
                      <a16:creationId xmlns:a16="http://schemas.microsoft.com/office/drawing/2014/main" id="{0DD34D37-7E15-358F-2956-23D21C4AAAE3}"/>
                    </a:ext>
                  </a:extLst>
                </p:cNvPr>
                <p:cNvPicPr/>
                <p:nvPr/>
              </p:nvPicPr>
              <p:blipFill>
                <a:blip r:embed="rId114"/>
                <a:stretch>
                  <a:fillRect/>
                </a:stretch>
              </p:blipFill>
              <p:spPr>
                <a:xfrm>
                  <a:off x="5249654" y="3012568"/>
                  <a:ext cx="539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30" name="Ink 1229">
                  <a:extLst>
                    <a:ext uri="{FF2B5EF4-FFF2-40B4-BE49-F238E27FC236}">
                      <a16:creationId xmlns:a16="http://schemas.microsoft.com/office/drawing/2014/main" id="{4D63040C-A8AD-2ED8-889C-4E3EC504B94A}"/>
                    </a:ext>
                  </a:extLst>
                </p14:cNvPr>
                <p14:cNvContentPartPr/>
                <p14:nvPr/>
              </p14:nvContentPartPr>
              <p14:xfrm>
                <a:off x="5528654" y="3062608"/>
                <a:ext cx="329760" cy="110520"/>
              </p14:xfrm>
            </p:contentPart>
          </mc:Choice>
          <mc:Fallback xmlns="">
            <p:pic>
              <p:nvPicPr>
                <p:cNvPr id="1230" name="Ink 1229">
                  <a:extLst>
                    <a:ext uri="{FF2B5EF4-FFF2-40B4-BE49-F238E27FC236}">
                      <a16:creationId xmlns:a16="http://schemas.microsoft.com/office/drawing/2014/main" id="{4D63040C-A8AD-2ED8-889C-4E3EC504B94A}"/>
                    </a:ext>
                  </a:extLst>
                </p:cNvPr>
                <p:cNvPicPr/>
                <p:nvPr/>
              </p:nvPicPr>
              <p:blipFill>
                <a:blip r:embed="rId116"/>
                <a:stretch>
                  <a:fillRect/>
                </a:stretch>
              </p:blipFill>
              <p:spPr>
                <a:xfrm>
                  <a:off x="5466014" y="2999608"/>
                  <a:ext cx="4554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31" name="Ink 1230">
                  <a:extLst>
                    <a:ext uri="{FF2B5EF4-FFF2-40B4-BE49-F238E27FC236}">
                      <a16:creationId xmlns:a16="http://schemas.microsoft.com/office/drawing/2014/main" id="{2EBE7736-CBD2-0DB1-82E3-688B9D5580C6}"/>
                    </a:ext>
                  </a:extLst>
                </p14:cNvPr>
                <p14:cNvContentPartPr/>
                <p14:nvPr/>
              </p14:nvContentPartPr>
              <p14:xfrm>
                <a:off x="5620814" y="3070888"/>
                <a:ext cx="222840" cy="128880"/>
              </p14:xfrm>
            </p:contentPart>
          </mc:Choice>
          <mc:Fallback xmlns="">
            <p:pic>
              <p:nvPicPr>
                <p:cNvPr id="1231" name="Ink 1230">
                  <a:extLst>
                    <a:ext uri="{FF2B5EF4-FFF2-40B4-BE49-F238E27FC236}">
                      <a16:creationId xmlns:a16="http://schemas.microsoft.com/office/drawing/2014/main" id="{2EBE7736-CBD2-0DB1-82E3-688B9D5580C6}"/>
                    </a:ext>
                  </a:extLst>
                </p:cNvPr>
                <p:cNvPicPr/>
                <p:nvPr/>
              </p:nvPicPr>
              <p:blipFill>
                <a:blip r:embed="rId118"/>
                <a:stretch>
                  <a:fillRect/>
                </a:stretch>
              </p:blipFill>
              <p:spPr>
                <a:xfrm>
                  <a:off x="5557814" y="3008248"/>
                  <a:ext cx="348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32" name="Ink 1231">
                  <a:extLst>
                    <a:ext uri="{FF2B5EF4-FFF2-40B4-BE49-F238E27FC236}">
                      <a16:creationId xmlns:a16="http://schemas.microsoft.com/office/drawing/2014/main" id="{C8281AEF-0B1F-6E8F-EDB0-A4EA4B45FDF6}"/>
                    </a:ext>
                  </a:extLst>
                </p14:cNvPr>
                <p14:cNvContentPartPr/>
                <p14:nvPr/>
              </p14:nvContentPartPr>
              <p14:xfrm>
                <a:off x="5190614" y="3177448"/>
                <a:ext cx="113040" cy="217080"/>
              </p14:xfrm>
            </p:contentPart>
          </mc:Choice>
          <mc:Fallback xmlns="">
            <p:pic>
              <p:nvPicPr>
                <p:cNvPr id="1232" name="Ink 1231">
                  <a:extLst>
                    <a:ext uri="{FF2B5EF4-FFF2-40B4-BE49-F238E27FC236}">
                      <a16:creationId xmlns:a16="http://schemas.microsoft.com/office/drawing/2014/main" id="{C8281AEF-0B1F-6E8F-EDB0-A4EA4B45FDF6}"/>
                    </a:ext>
                  </a:extLst>
                </p:cNvPr>
                <p:cNvPicPr/>
                <p:nvPr/>
              </p:nvPicPr>
              <p:blipFill>
                <a:blip r:embed="rId120"/>
                <a:stretch>
                  <a:fillRect/>
                </a:stretch>
              </p:blipFill>
              <p:spPr>
                <a:xfrm>
                  <a:off x="5127974" y="3114448"/>
                  <a:ext cx="2386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33" name="Ink 1232">
                  <a:extLst>
                    <a:ext uri="{FF2B5EF4-FFF2-40B4-BE49-F238E27FC236}">
                      <a16:creationId xmlns:a16="http://schemas.microsoft.com/office/drawing/2014/main" id="{7FC35CF3-646C-19E2-D4F8-3E14ECC33BE6}"/>
                    </a:ext>
                  </a:extLst>
                </p14:cNvPr>
                <p14:cNvContentPartPr/>
                <p14:nvPr/>
              </p14:nvContentPartPr>
              <p14:xfrm>
                <a:off x="5082614" y="3289768"/>
                <a:ext cx="86400" cy="230760"/>
              </p14:xfrm>
            </p:contentPart>
          </mc:Choice>
          <mc:Fallback xmlns="">
            <p:pic>
              <p:nvPicPr>
                <p:cNvPr id="1233" name="Ink 1232">
                  <a:extLst>
                    <a:ext uri="{FF2B5EF4-FFF2-40B4-BE49-F238E27FC236}">
                      <a16:creationId xmlns:a16="http://schemas.microsoft.com/office/drawing/2014/main" id="{7FC35CF3-646C-19E2-D4F8-3E14ECC33BE6}"/>
                    </a:ext>
                  </a:extLst>
                </p:cNvPr>
                <p:cNvPicPr/>
                <p:nvPr/>
              </p:nvPicPr>
              <p:blipFill>
                <a:blip r:embed="rId122"/>
                <a:stretch>
                  <a:fillRect/>
                </a:stretch>
              </p:blipFill>
              <p:spPr>
                <a:xfrm>
                  <a:off x="5019974" y="3227128"/>
                  <a:ext cx="2120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34" name="Ink 1233">
                  <a:extLst>
                    <a:ext uri="{FF2B5EF4-FFF2-40B4-BE49-F238E27FC236}">
                      <a16:creationId xmlns:a16="http://schemas.microsoft.com/office/drawing/2014/main" id="{A0369CF7-B940-0C5E-CB7E-FDA4A4342CBC}"/>
                    </a:ext>
                  </a:extLst>
                </p14:cNvPr>
                <p14:cNvContentPartPr/>
                <p14:nvPr/>
              </p14:nvContentPartPr>
              <p14:xfrm>
                <a:off x="5072534" y="3310648"/>
                <a:ext cx="61200" cy="223560"/>
              </p14:xfrm>
            </p:contentPart>
          </mc:Choice>
          <mc:Fallback xmlns="">
            <p:pic>
              <p:nvPicPr>
                <p:cNvPr id="1234" name="Ink 1233">
                  <a:extLst>
                    <a:ext uri="{FF2B5EF4-FFF2-40B4-BE49-F238E27FC236}">
                      <a16:creationId xmlns:a16="http://schemas.microsoft.com/office/drawing/2014/main" id="{A0369CF7-B940-0C5E-CB7E-FDA4A4342CBC}"/>
                    </a:ext>
                  </a:extLst>
                </p:cNvPr>
                <p:cNvPicPr/>
                <p:nvPr/>
              </p:nvPicPr>
              <p:blipFill>
                <a:blip r:embed="rId124"/>
                <a:stretch>
                  <a:fillRect/>
                </a:stretch>
              </p:blipFill>
              <p:spPr>
                <a:xfrm>
                  <a:off x="5009534" y="3248008"/>
                  <a:ext cx="1868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35" name="Ink 1234">
                  <a:extLst>
                    <a:ext uri="{FF2B5EF4-FFF2-40B4-BE49-F238E27FC236}">
                      <a16:creationId xmlns:a16="http://schemas.microsoft.com/office/drawing/2014/main" id="{ECAF9ACD-D39D-45BB-1004-37B361545A3D}"/>
                    </a:ext>
                  </a:extLst>
                </p14:cNvPr>
                <p14:cNvContentPartPr/>
                <p14:nvPr/>
              </p14:nvContentPartPr>
              <p14:xfrm>
                <a:off x="5053454" y="3317128"/>
                <a:ext cx="45720" cy="221760"/>
              </p14:xfrm>
            </p:contentPart>
          </mc:Choice>
          <mc:Fallback xmlns="">
            <p:pic>
              <p:nvPicPr>
                <p:cNvPr id="1235" name="Ink 1234">
                  <a:extLst>
                    <a:ext uri="{FF2B5EF4-FFF2-40B4-BE49-F238E27FC236}">
                      <a16:creationId xmlns:a16="http://schemas.microsoft.com/office/drawing/2014/main" id="{ECAF9ACD-D39D-45BB-1004-37B361545A3D}"/>
                    </a:ext>
                  </a:extLst>
                </p:cNvPr>
                <p:cNvPicPr/>
                <p:nvPr/>
              </p:nvPicPr>
              <p:blipFill>
                <a:blip r:embed="rId126"/>
                <a:stretch>
                  <a:fillRect/>
                </a:stretch>
              </p:blipFill>
              <p:spPr>
                <a:xfrm>
                  <a:off x="4990454" y="3254488"/>
                  <a:ext cx="171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36" name="Ink 1235">
                  <a:extLst>
                    <a:ext uri="{FF2B5EF4-FFF2-40B4-BE49-F238E27FC236}">
                      <a16:creationId xmlns:a16="http://schemas.microsoft.com/office/drawing/2014/main" id="{3BFAAAE0-2F1A-E933-8613-FD8D3DD0B1DA}"/>
                    </a:ext>
                  </a:extLst>
                </p14:cNvPr>
                <p14:cNvContentPartPr/>
                <p14:nvPr/>
              </p14:nvContentPartPr>
              <p14:xfrm>
                <a:off x="5039414" y="3308128"/>
                <a:ext cx="69120" cy="258120"/>
              </p14:xfrm>
            </p:contentPart>
          </mc:Choice>
          <mc:Fallback xmlns="">
            <p:pic>
              <p:nvPicPr>
                <p:cNvPr id="1236" name="Ink 1235">
                  <a:extLst>
                    <a:ext uri="{FF2B5EF4-FFF2-40B4-BE49-F238E27FC236}">
                      <a16:creationId xmlns:a16="http://schemas.microsoft.com/office/drawing/2014/main" id="{3BFAAAE0-2F1A-E933-8613-FD8D3DD0B1DA}"/>
                    </a:ext>
                  </a:extLst>
                </p:cNvPr>
                <p:cNvPicPr/>
                <p:nvPr/>
              </p:nvPicPr>
              <p:blipFill>
                <a:blip r:embed="rId128"/>
                <a:stretch>
                  <a:fillRect/>
                </a:stretch>
              </p:blipFill>
              <p:spPr>
                <a:xfrm>
                  <a:off x="4976774" y="3245488"/>
                  <a:ext cx="1947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37" name="Ink 1236">
                  <a:extLst>
                    <a:ext uri="{FF2B5EF4-FFF2-40B4-BE49-F238E27FC236}">
                      <a16:creationId xmlns:a16="http://schemas.microsoft.com/office/drawing/2014/main" id="{969E568B-5F45-6CC0-C312-78237AC96A2C}"/>
                    </a:ext>
                  </a:extLst>
                </p14:cNvPr>
                <p14:cNvContentPartPr/>
                <p14:nvPr/>
              </p14:nvContentPartPr>
              <p14:xfrm>
                <a:off x="4891454" y="3227848"/>
                <a:ext cx="78120" cy="391320"/>
              </p14:xfrm>
            </p:contentPart>
          </mc:Choice>
          <mc:Fallback xmlns="">
            <p:pic>
              <p:nvPicPr>
                <p:cNvPr id="1237" name="Ink 1236">
                  <a:extLst>
                    <a:ext uri="{FF2B5EF4-FFF2-40B4-BE49-F238E27FC236}">
                      <a16:creationId xmlns:a16="http://schemas.microsoft.com/office/drawing/2014/main" id="{969E568B-5F45-6CC0-C312-78237AC96A2C}"/>
                    </a:ext>
                  </a:extLst>
                </p:cNvPr>
                <p:cNvPicPr/>
                <p:nvPr/>
              </p:nvPicPr>
              <p:blipFill>
                <a:blip r:embed="rId130"/>
                <a:stretch>
                  <a:fillRect/>
                </a:stretch>
              </p:blipFill>
              <p:spPr>
                <a:xfrm>
                  <a:off x="4828814" y="3164848"/>
                  <a:ext cx="2037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38" name="Ink 1237">
                  <a:extLst>
                    <a:ext uri="{FF2B5EF4-FFF2-40B4-BE49-F238E27FC236}">
                      <a16:creationId xmlns:a16="http://schemas.microsoft.com/office/drawing/2014/main" id="{45855DBB-B068-79C7-96AC-90C01E096174}"/>
                    </a:ext>
                  </a:extLst>
                </p14:cNvPr>
                <p14:cNvContentPartPr/>
                <p14:nvPr/>
              </p14:nvContentPartPr>
              <p14:xfrm>
                <a:off x="4882094" y="3489208"/>
                <a:ext cx="36720" cy="367200"/>
              </p14:xfrm>
            </p:contentPart>
          </mc:Choice>
          <mc:Fallback xmlns="">
            <p:pic>
              <p:nvPicPr>
                <p:cNvPr id="1238" name="Ink 1237">
                  <a:extLst>
                    <a:ext uri="{FF2B5EF4-FFF2-40B4-BE49-F238E27FC236}">
                      <a16:creationId xmlns:a16="http://schemas.microsoft.com/office/drawing/2014/main" id="{45855DBB-B068-79C7-96AC-90C01E096174}"/>
                    </a:ext>
                  </a:extLst>
                </p:cNvPr>
                <p:cNvPicPr/>
                <p:nvPr/>
              </p:nvPicPr>
              <p:blipFill>
                <a:blip r:embed="rId132"/>
                <a:stretch>
                  <a:fillRect/>
                </a:stretch>
              </p:blipFill>
              <p:spPr>
                <a:xfrm>
                  <a:off x="4819094" y="3426568"/>
                  <a:ext cx="16236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39" name="Ink 1238">
                  <a:extLst>
                    <a:ext uri="{FF2B5EF4-FFF2-40B4-BE49-F238E27FC236}">
                      <a16:creationId xmlns:a16="http://schemas.microsoft.com/office/drawing/2014/main" id="{F6FE32BF-3E11-7505-B6FE-89A9AE583DC2}"/>
                    </a:ext>
                  </a:extLst>
                </p14:cNvPr>
                <p14:cNvContentPartPr/>
                <p14:nvPr/>
              </p14:nvContentPartPr>
              <p14:xfrm>
                <a:off x="4905134" y="3788008"/>
                <a:ext cx="145440" cy="259200"/>
              </p14:xfrm>
            </p:contentPart>
          </mc:Choice>
          <mc:Fallback xmlns="">
            <p:pic>
              <p:nvPicPr>
                <p:cNvPr id="1239" name="Ink 1238">
                  <a:extLst>
                    <a:ext uri="{FF2B5EF4-FFF2-40B4-BE49-F238E27FC236}">
                      <a16:creationId xmlns:a16="http://schemas.microsoft.com/office/drawing/2014/main" id="{F6FE32BF-3E11-7505-B6FE-89A9AE583DC2}"/>
                    </a:ext>
                  </a:extLst>
                </p:cNvPr>
                <p:cNvPicPr/>
                <p:nvPr/>
              </p:nvPicPr>
              <p:blipFill>
                <a:blip r:embed="rId134"/>
                <a:stretch>
                  <a:fillRect/>
                </a:stretch>
              </p:blipFill>
              <p:spPr>
                <a:xfrm>
                  <a:off x="4842134" y="3725368"/>
                  <a:ext cx="2710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40" name="Ink 1239">
                  <a:extLst>
                    <a:ext uri="{FF2B5EF4-FFF2-40B4-BE49-F238E27FC236}">
                      <a16:creationId xmlns:a16="http://schemas.microsoft.com/office/drawing/2014/main" id="{BEF98024-0EFF-8793-ABAB-5C299411292B}"/>
                    </a:ext>
                  </a:extLst>
                </p14:cNvPr>
                <p14:cNvContentPartPr/>
                <p14:nvPr/>
              </p14:nvContentPartPr>
              <p14:xfrm>
                <a:off x="4932854" y="3957928"/>
                <a:ext cx="197280" cy="221040"/>
              </p14:xfrm>
            </p:contentPart>
          </mc:Choice>
          <mc:Fallback xmlns="">
            <p:pic>
              <p:nvPicPr>
                <p:cNvPr id="1240" name="Ink 1239">
                  <a:extLst>
                    <a:ext uri="{FF2B5EF4-FFF2-40B4-BE49-F238E27FC236}">
                      <a16:creationId xmlns:a16="http://schemas.microsoft.com/office/drawing/2014/main" id="{BEF98024-0EFF-8793-ABAB-5C299411292B}"/>
                    </a:ext>
                  </a:extLst>
                </p:cNvPr>
                <p:cNvPicPr/>
                <p:nvPr/>
              </p:nvPicPr>
              <p:blipFill>
                <a:blip r:embed="rId136"/>
                <a:stretch>
                  <a:fillRect/>
                </a:stretch>
              </p:blipFill>
              <p:spPr>
                <a:xfrm>
                  <a:off x="4869854" y="3895288"/>
                  <a:ext cx="3229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41" name="Ink 1240">
                  <a:extLst>
                    <a:ext uri="{FF2B5EF4-FFF2-40B4-BE49-F238E27FC236}">
                      <a16:creationId xmlns:a16="http://schemas.microsoft.com/office/drawing/2014/main" id="{6C42C1DB-AD79-FD29-9271-89570E5D0416}"/>
                    </a:ext>
                  </a:extLst>
                </p14:cNvPr>
                <p14:cNvContentPartPr/>
                <p14:nvPr/>
              </p14:nvContentPartPr>
              <p14:xfrm>
                <a:off x="5064254" y="4016608"/>
                <a:ext cx="145440" cy="191880"/>
              </p14:xfrm>
            </p:contentPart>
          </mc:Choice>
          <mc:Fallback xmlns="">
            <p:pic>
              <p:nvPicPr>
                <p:cNvPr id="1241" name="Ink 1240">
                  <a:extLst>
                    <a:ext uri="{FF2B5EF4-FFF2-40B4-BE49-F238E27FC236}">
                      <a16:creationId xmlns:a16="http://schemas.microsoft.com/office/drawing/2014/main" id="{6C42C1DB-AD79-FD29-9271-89570E5D0416}"/>
                    </a:ext>
                  </a:extLst>
                </p:cNvPr>
                <p:cNvPicPr/>
                <p:nvPr/>
              </p:nvPicPr>
              <p:blipFill>
                <a:blip r:embed="rId138"/>
                <a:stretch>
                  <a:fillRect/>
                </a:stretch>
              </p:blipFill>
              <p:spPr>
                <a:xfrm>
                  <a:off x="5001614" y="3953608"/>
                  <a:ext cx="271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42" name="Ink 1241">
                  <a:extLst>
                    <a:ext uri="{FF2B5EF4-FFF2-40B4-BE49-F238E27FC236}">
                      <a16:creationId xmlns:a16="http://schemas.microsoft.com/office/drawing/2014/main" id="{282A1051-2EF3-C7EB-8D61-5E5583723E82}"/>
                    </a:ext>
                  </a:extLst>
                </p14:cNvPr>
                <p14:cNvContentPartPr/>
                <p14:nvPr/>
              </p14:nvContentPartPr>
              <p14:xfrm>
                <a:off x="5050214" y="4083928"/>
                <a:ext cx="289080" cy="149040"/>
              </p14:xfrm>
            </p:contentPart>
          </mc:Choice>
          <mc:Fallback xmlns="">
            <p:pic>
              <p:nvPicPr>
                <p:cNvPr id="1242" name="Ink 1241">
                  <a:extLst>
                    <a:ext uri="{FF2B5EF4-FFF2-40B4-BE49-F238E27FC236}">
                      <a16:creationId xmlns:a16="http://schemas.microsoft.com/office/drawing/2014/main" id="{282A1051-2EF3-C7EB-8D61-5E5583723E82}"/>
                    </a:ext>
                  </a:extLst>
                </p:cNvPr>
                <p:cNvPicPr/>
                <p:nvPr/>
              </p:nvPicPr>
              <p:blipFill>
                <a:blip r:embed="rId140"/>
                <a:stretch>
                  <a:fillRect/>
                </a:stretch>
              </p:blipFill>
              <p:spPr>
                <a:xfrm>
                  <a:off x="4987214" y="4021288"/>
                  <a:ext cx="41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44" name="Ink 1243">
                  <a:extLst>
                    <a:ext uri="{FF2B5EF4-FFF2-40B4-BE49-F238E27FC236}">
                      <a16:creationId xmlns:a16="http://schemas.microsoft.com/office/drawing/2014/main" id="{FBB88344-3548-E47D-215F-8BE312F35A28}"/>
                    </a:ext>
                  </a:extLst>
                </p14:cNvPr>
                <p14:cNvContentPartPr/>
                <p14:nvPr/>
              </p14:nvContentPartPr>
              <p14:xfrm>
                <a:off x="5775974" y="3923008"/>
                <a:ext cx="331200" cy="66240"/>
              </p14:xfrm>
            </p:contentPart>
          </mc:Choice>
          <mc:Fallback xmlns="">
            <p:pic>
              <p:nvPicPr>
                <p:cNvPr id="1244" name="Ink 1243">
                  <a:extLst>
                    <a:ext uri="{FF2B5EF4-FFF2-40B4-BE49-F238E27FC236}">
                      <a16:creationId xmlns:a16="http://schemas.microsoft.com/office/drawing/2014/main" id="{FBB88344-3548-E47D-215F-8BE312F35A28}"/>
                    </a:ext>
                  </a:extLst>
                </p:cNvPr>
                <p:cNvPicPr/>
                <p:nvPr/>
              </p:nvPicPr>
              <p:blipFill>
                <a:blip r:embed="rId142"/>
                <a:stretch>
                  <a:fillRect/>
                </a:stretch>
              </p:blipFill>
              <p:spPr>
                <a:xfrm>
                  <a:off x="5712974" y="3860008"/>
                  <a:ext cx="456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5" name="Ink 1244">
                  <a:extLst>
                    <a:ext uri="{FF2B5EF4-FFF2-40B4-BE49-F238E27FC236}">
                      <a16:creationId xmlns:a16="http://schemas.microsoft.com/office/drawing/2014/main" id="{EA6D19FE-70B2-06F1-042D-3F3AB326214C}"/>
                    </a:ext>
                  </a:extLst>
                </p14:cNvPr>
                <p14:cNvContentPartPr/>
                <p14:nvPr/>
              </p14:nvContentPartPr>
              <p14:xfrm>
                <a:off x="5946254" y="3791968"/>
                <a:ext cx="262440" cy="136080"/>
              </p14:xfrm>
            </p:contentPart>
          </mc:Choice>
          <mc:Fallback xmlns="">
            <p:pic>
              <p:nvPicPr>
                <p:cNvPr id="1245" name="Ink 1244">
                  <a:extLst>
                    <a:ext uri="{FF2B5EF4-FFF2-40B4-BE49-F238E27FC236}">
                      <a16:creationId xmlns:a16="http://schemas.microsoft.com/office/drawing/2014/main" id="{EA6D19FE-70B2-06F1-042D-3F3AB326214C}"/>
                    </a:ext>
                  </a:extLst>
                </p:cNvPr>
                <p:cNvPicPr/>
                <p:nvPr/>
              </p:nvPicPr>
              <p:blipFill>
                <a:blip r:embed="rId144"/>
                <a:stretch>
                  <a:fillRect/>
                </a:stretch>
              </p:blipFill>
              <p:spPr>
                <a:xfrm>
                  <a:off x="5883614" y="3728968"/>
                  <a:ext cx="388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47" name="Ink 1246">
                  <a:extLst>
                    <a:ext uri="{FF2B5EF4-FFF2-40B4-BE49-F238E27FC236}">
                      <a16:creationId xmlns:a16="http://schemas.microsoft.com/office/drawing/2014/main" id="{7987937C-3604-B9D4-31B4-CA9D6BB42E6E}"/>
                    </a:ext>
                  </a:extLst>
                </p14:cNvPr>
                <p14:cNvContentPartPr/>
                <p14:nvPr/>
              </p14:nvContentPartPr>
              <p14:xfrm>
                <a:off x="5899454" y="3802048"/>
                <a:ext cx="248040" cy="147960"/>
              </p14:xfrm>
            </p:contentPart>
          </mc:Choice>
          <mc:Fallback xmlns="">
            <p:pic>
              <p:nvPicPr>
                <p:cNvPr id="1247" name="Ink 1246">
                  <a:extLst>
                    <a:ext uri="{FF2B5EF4-FFF2-40B4-BE49-F238E27FC236}">
                      <a16:creationId xmlns:a16="http://schemas.microsoft.com/office/drawing/2014/main" id="{7987937C-3604-B9D4-31B4-CA9D6BB42E6E}"/>
                    </a:ext>
                  </a:extLst>
                </p:cNvPr>
                <p:cNvPicPr/>
                <p:nvPr/>
              </p:nvPicPr>
              <p:blipFill>
                <a:blip r:embed="rId146"/>
                <a:stretch>
                  <a:fillRect/>
                </a:stretch>
              </p:blipFill>
              <p:spPr>
                <a:xfrm>
                  <a:off x="5836814" y="3739048"/>
                  <a:ext cx="373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48" name="Ink 1247">
                  <a:extLst>
                    <a:ext uri="{FF2B5EF4-FFF2-40B4-BE49-F238E27FC236}">
                      <a16:creationId xmlns:a16="http://schemas.microsoft.com/office/drawing/2014/main" id="{D665CD41-25FA-29C5-72DC-21D8E2DBE11C}"/>
                    </a:ext>
                  </a:extLst>
                </p14:cNvPr>
                <p14:cNvContentPartPr/>
                <p14:nvPr/>
              </p14:nvContentPartPr>
              <p14:xfrm>
                <a:off x="6253694" y="3404968"/>
                <a:ext cx="54360" cy="201600"/>
              </p14:xfrm>
            </p:contentPart>
          </mc:Choice>
          <mc:Fallback xmlns="">
            <p:pic>
              <p:nvPicPr>
                <p:cNvPr id="1248" name="Ink 1247">
                  <a:extLst>
                    <a:ext uri="{FF2B5EF4-FFF2-40B4-BE49-F238E27FC236}">
                      <a16:creationId xmlns:a16="http://schemas.microsoft.com/office/drawing/2014/main" id="{D665CD41-25FA-29C5-72DC-21D8E2DBE11C}"/>
                    </a:ext>
                  </a:extLst>
                </p:cNvPr>
                <p:cNvPicPr/>
                <p:nvPr/>
              </p:nvPicPr>
              <p:blipFill>
                <a:blip r:embed="rId148"/>
                <a:stretch>
                  <a:fillRect/>
                </a:stretch>
              </p:blipFill>
              <p:spPr>
                <a:xfrm>
                  <a:off x="6190694" y="3341968"/>
                  <a:ext cx="180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9" name="Ink 1248">
                  <a:extLst>
                    <a:ext uri="{FF2B5EF4-FFF2-40B4-BE49-F238E27FC236}">
                      <a16:creationId xmlns:a16="http://schemas.microsoft.com/office/drawing/2014/main" id="{05314F31-BD1C-09F8-55DB-FA56CD6C1767}"/>
                    </a:ext>
                  </a:extLst>
                </p14:cNvPr>
                <p14:cNvContentPartPr/>
                <p14:nvPr/>
              </p14:nvContentPartPr>
              <p14:xfrm>
                <a:off x="6200414" y="3052528"/>
                <a:ext cx="63360" cy="198360"/>
              </p14:xfrm>
            </p:contentPart>
          </mc:Choice>
          <mc:Fallback xmlns="">
            <p:pic>
              <p:nvPicPr>
                <p:cNvPr id="1249" name="Ink 1248">
                  <a:extLst>
                    <a:ext uri="{FF2B5EF4-FFF2-40B4-BE49-F238E27FC236}">
                      <a16:creationId xmlns:a16="http://schemas.microsoft.com/office/drawing/2014/main" id="{05314F31-BD1C-09F8-55DB-FA56CD6C1767}"/>
                    </a:ext>
                  </a:extLst>
                </p:cNvPr>
                <p:cNvPicPr/>
                <p:nvPr/>
              </p:nvPicPr>
              <p:blipFill>
                <a:blip r:embed="rId150"/>
                <a:stretch>
                  <a:fillRect/>
                </a:stretch>
              </p:blipFill>
              <p:spPr>
                <a:xfrm>
                  <a:off x="6137774" y="2989528"/>
                  <a:ext cx="1890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0" name="Ink 1249">
                  <a:extLst>
                    <a:ext uri="{FF2B5EF4-FFF2-40B4-BE49-F238E27FC236}">
                      <a16:creationId xmlns:a16="http://schemas.microsoft.com/office/drawing/2014/main" id="{87EE14A7-07A6-F3AA-95C4-465E398E9ECA}"/>
                    </a:ext>
                  </a:extLst>
                </p14:cNvPr>
                <p14:cNvContentPartPr/>
                <p14:nvPr/>
              </p14:nvContentPartPr>
              <p14:xfrm>
                <a:off x="6133814" y="3003208"/>
                <a:ext cx="176040" cy="368640"/>
              </p14:xfrm>
            </p:contentPart>
          </mc:Choice>
          <mc:Fallback xmlns="">
            <p:pic>
              <p:nvPicPr>
                <p:cNvPr id="1250" name="Ink 1249">
                  <a:extLst>
                    <a:ext uri="{FF2B5EF4-FFF2-40B4-BE49-F238E27FC236}">
                      <a16:creationId xmlns:a16="http://schemas.microsoft.com/office/drawing/2014/main" id="{87EE14A7-07A6-F3AA-95C4-465E398E9ECA}"/>
                    </a:ext>
                  </a:extLst>
                </p:cNvPr>
                <p:cNvPicPr/>
                <p:nvPr/>
              </p:nvPicPr>
              <p:blipFill>
                <a:blip r:embed="rId152"/>
                <a:stretch>
                  <a:fillRect/>
                </a:stretch>
              </p:blipFill>
              <p:spPr>
                <a:xfrm>
                  <a:off x="6070814" y="2940208"/>
                  <a:ext cx="30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51" name="Ink 1250">
                  <a:extLst>
                    <a:ext uri="{FF2B5EF4-FFF2-40B4-BE49-F238E27FC236}">
                      <a16:creationId xmlns:a16="http://schemas.microsoft.com/office/drawing/2014/main" id="{F6B4436C-5F95-E572-35AF-2D76673DC38A}"/>
                    </a:ext>
                  </a:extLst>
                </p14:cNvPr>
                <p14:cNvContentPartPr/>
                <p14:nvPr/>
              </p14:nvContentPartPr>
              <p14:xfrm>
                <a:off x="6235694" y="3123448"/>
                <a:ext cx="63360" cy="314640"/>
              </p14:xfrm>
            </p:contentPart>
          </mc:Choice>
          <mc:Fallback xmlns="">
            <p:pic>
              <p:nvPicPr>
                <p:cNvPr id="1251" name="Ink 1250">
                  <a:extLst>
                    <a:ext uri="{FF2B5EF4-FFF2-40B4-BE49-F238E27FC236}">
                      <a16:creationId xmlns:a16="http://schemas.microsoft.com/office/drawing/2014/main" id="{F6B4436C-5F95-E572-35AF-2D76673DC38A}"/>
                    </a:ext>
                  </a:extLst>
                </p:cNvPr>
                <p:cNvPicPr/>
                <p:nvPr/>
              </p:nvPicPr>
              <p:blipFill>
                <a:blip r:embed="rId154"/>
                <a:stretch>
                  <a:fillRect/>
                </a:stretch>
              </p:blipFill>
              <p:spPr>
                <a:xfrm>
                  <a:off x="6172694" y="3060448"/>
                  <a:ext cx="1890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53" name="Ink 1252">
                  <a:extLst>
                    <a:ext uri="{FF2B5EF4-FFF2-40B4-BE49-F238E27FC236}">
                      <a16:creationId xmlns:a16="http://schemas.microsoft.com/office/drawing/2014/main" id="{E11F8B90-4021-FC02-2B8A-59B27B0D6851}"/>
                    </a:ext>
                  </a:extLst>
                </p14:cNvPr>
                <p14:cNvContentPartPr/>
                <p14:nvPr/>
              </p14:nvContentPartPr>
              <p14:xfrm>
                <a:off x="5710814" y="2805568"/>
                <a:ext cx="279000" cy="127800"/>
              </p14:xfrm>
            </p:contentPart>
          </mc:Choice>
          <mc:Fallback xmlns="">
            <p:pic>
              <p:nvPicPr>
                <p:cNvPr id="1253" name="Ink 1252">
                  <a:extLst>
                    <a:ext uri="{FF2B5EF4-FFF2-40B4-BE49-F238E27FC236}">
                      <a16:creationId xmlns:a16="http://schemas.microsoft.com/office/drawing/2014/main" id="{E11F8B90-4021-FC02-2B8A-59B27B0D6851}"/>
                    </a:ext>
                  </a:extLst>
                </p:cNvPr>
                <p:cNvPicPr/>
                <p:nvPr/>
              </p:nvPicPr>
              <p:blipFill>
                <a:blip r:embed="rId156"/>
                <a:stretch>
                  <a:fillRect/>
                </a:stretch>
              </p:blipFill>
              <p:spPr>
                <a:xfrm>
                  <a:off x="5647814" y="2742568"/>
                  <a:ext cx="4046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54" name="Ink 1253">
                  <a:extLst>
                    <a:ext uri="{FF2B5EF4-FFF2-40B4-BE49-F238E27FC236}">
                      <a16:creationId xmlns:a16="http://schemas.microsoft.com/office/drawing/2014/main" id="{CE6307BA-CB23-B14D-C22E-A7C7BC51E523}"/>
                    </a:ext>
                  </a:extLst>
                </p14:cNvPr>
                <p14:cNvContentPartPr/>
                <p14:nvPr/>
              </p14:nvContentPartPr>
              <p14:xfrm>
                <a:off x="5640254" y="2811328"/>
                <a:ext cx="517680" cy="201600"/>
              </p14:xfrm>
            </p:contentPart>
          </mc:Choice>
          <mc:Fallback xmlns="">
            <p:pic>
              <p:nvPicPr>
                <p:cNvPr id="1254" name="Ink 1253">
                  <a:extLst>
                    <a:ext uri="{FF2B5EF4-FFF2-40B4-BE49-F238E27FC236}">
                      <a16:creationId xmlns:a16="http://schemas.microsoft.com/office/drawing/2014/main" id="{CE6307BA-CB23-B14D-C22E-A7C7BC51E523}"/>
                    </a:ext>
                  </a:extLst>
                </p:cNvPr>
                <p:cNvPicPr/>
                <p:nvPr/>
              </p:nvPicPr>
              <p:blipFill>
                <a:blip r:embed="rId158"/>
                <a:stretch>
                  <a:fillRect/>
                </a:stretch>
              </p:blipFill>
              <p:spPr>
                <a:xfrm>
                  <a:off x="5577254" y="2748328"/>
                  <a:ext cx="6433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5" name="Ink 1254">
                  <a:extLst>
                    <a:ext uri="{FF2B5EF4-FFF2-40B4-BE49-F238E27FC236}">
                      <a16:creationId xmlns:a16="http://schemas.microsoft.com/office/drawing/2014/main" id="{D2F5811D-C86F-D367-284F-6D284D6A7F8D}"/>
                    </a:ext>
                  </a:extLst>
                </p14:cNvPr>
                <p14:cNvContentPartPr/>
                <p14:nvPr/>
              </p14:nvContentPartPr>
              <p14:xfrm>
                <a:off x="5451614" y="2745088"/>
                <a:ext cx="273600" cy="20160"/>
              </p14:xfrm>
            </p:contentPart>
          </mc:Choice>
          <mc:Fallback xmlns="">
            <p:pic>
              <p:nvPicPr>
                <p:cNvPr id="1255" name="Ink 1254">
                  <a:extLst>
                    <a:ext uri="{FF2B5EF4-FFF2-40B4-BE49-F238E27FC236}">
                      <a16:creationId xmlns:a16="http://schemas.microsoft.com/office/drawing/2014/main" id="{D2F5811D-C86F-D367-284F-6D284D6A7F8D}"/>
                    </a:ext>
                  </a:extLst>
                </p:cNvPr>
                <p:cNvPicPr/>
                <p:nvPr/>
              </p:nvPicPr>
              <p:blipFill>
                <a:blip r:embed="rId160"/>
                <a:stretch>
                  <a:fillRect/>
                </a:stretch>
              </p:blipFill>
              <p:spPr>
                <a:xfrm>
                  <a:off x="5388974" y="2682448"/>
                  <a:ext cx="399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6" name="Ink 1255">
                  <a:extLst>
                    <a:ext uri="{FF2B5EF4-FFF2-40B4-BE49-F238E27FC236}">
                      <a16:creationId xmlns:a16="http://schemas.microsoft.com/office/drawing/2014/main" id="{DFF8003F-7952-4DFC-C8A5-E6A2F43200AA}"/>
                    </a:ext>
                  </a:extLst>
                </p14:cNvPr>
                <p14:cNvContentPartPr/>
                <p14:nvPr/>
              </p14:nvContentPartPr>
              <p14:xfrm>
                <a:off x="5172614" y="2741128"/>
                <a:ext cx="523080" cy="126000"/>
              </p14:xfrm>
            </p:contentPart>
          </mc:Choice>
          <mc:Fallback xmlns="">
            <p:pic>
              <p:nvPicPr>
                <p:cNvPr id="1256" name="Ink 1255">
                  <a:extLst>
                    <a:ext uri="{FF2B5EF4-FFF2-40B4-BE49-F238E27FC236}">
                      <a16:creationId xmlns:a16="http://schemas.microsoft.com/office/drawing/2014/main" id="{DFF8003F-7952-4DFC-C8A5-E6A2F43200AA}"/>
                    </a:ext>
                  </a:extLst>
                </p:cNvPr>
                <p:cNvPicPr/>
                <p:nvPr/>
              </p:nvPicPr>
              <p:blipFill>
                <a:blip r:embed="rId162"/>
                <a:stretch>
                  <a:fillRect/>
                </a:stretch>
              </p:blipFill>
              <p:spPr>
                <a:xfrm>
                  <a:off x="5109614" y="2678128"/>
                  <a:ext cx="6487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7" name="Ink 1256">
                  <a:extLst>
                    <a:ext uri="{FF2B5EF4-FFF2-40B4-BE49-F238E27FC236}">
                      <a16:creationId xmlns:a16="http://schemas.microsoft.com/office/drawing/2014/main" id="{6F32A66C-ED98-776A-1C30-6B1922B49578}"/>
                    </a:ext>
                  </a:extLst>
                </p14:cNvPr>
                <p14:cNvContentPartPr/>
                <p14:nvPr/>
              </p14:nvContentPartPr>
              <p14:xfrm>
                <a:off x="5000894" y="2814928"/>
                <a:ext cx="262080" cy="160560"/>
              </p14:xfrm>
            </p:contentPart>
          </mc:Choice>
          <mc:Fallback xmlns="">
            <p:pic>
              <p:nvPicPr>
                <p:cNvPr id="1257" name="Ink 1256">
                  <a:extLst>
                    <a:ext uri="{FF2B5EF4-FFF2-40B4-BE49-F238E27FC236}">
                      <a16:creationId xmlns:a16="http://schemas.microsoft.com/office/drawing/2014/main" id="{6F32A66C-ED98-776A-1C30-6B1922B49578}"/>
                    </a:ext>
                  </a:extLst>
                </p:cNvPr>
                <p:cNvPicPr/>
                <p:nvPr/>
              </p:nvPicPr>
              <p:blipFill>
                <a:blip r:embed="rId164"/>
                <a:stretch>
                  <a:fillRect/>
                </a:stretch>
              </p:blipFill>
              <p:spPr>
                <a:xfrm>
                  <a:off x="4937894" y="2751928"/>
                  <a:ext cx="387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58" name="Ink 1257">
                  <a:extLst>
                    <a:ext uri="{FF2B5EF4-FFF2-40B4-BE49-F238E27FC236}">
                      <a16:creationId xmlns:a16="http://schemas.microsoft.com/office/drawing/2014/main" id="{AC8441D1-C755-07CA-CDC2-486BDE75944B}"/>
                    </a:ext>
                  </a:extLst>
                </p14:cNvPr>
                <p14:cNvContentPartPr/>
                <p14:nvPr/>
              </p14:nvContentPartPr>
              <p14:xfrm>
                <a:off x="4960934" y="2784688"/>
                <a:ext cx="361440" cy="214920"/>
              </p14:xfrm>
            </p:contentPart>
          </mc:Choice>
          <mc:Fallback xmlns="">
            <p:pic>
              <p:nvPicPr>
                <p:cNvPr id="1258" name="Ink 1257">
                  <a:extLst>
                    <a:ext uri="{FF2B5EF4-FFF2-40B4-BE49-F238E27FC236}">
                      <a16:creationId xmlns:a16="http://schemas.microsoft.com/office/drawing/2014/main" id="{AC8441D1-C755-07CA-CDC2-486BDE75944B}"/>
                    </a:ext>
                  </a:extLst>
                </p:cNvPr>
                <p:cNvPicPr/>
                <p:nvPr/>
              </p:nvPicPr>
              <p:blipFill>
                <a:blip r:embed="rId166"/>
                <a:stretch>
                  <a:fillRect/>
                </a:stretch>
              </p:blipFill>
              <p:spPr>
                <a:xfrm>
                  <a:off x="4898294" y="2721688"/>
                  <a:ext cx="487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59" name="Ink 1258">
                  <a:extLst>
                    <a:ext uri="{FF2B5EF4-FFF2-40B4-BE49-F238E27FC236}">
                      <a16:creationId xmlns:a16="http://schemas.microsoft.com/office/drawing/2014/main" id="{940A93D2-C301-37D4-664B-CF7F5DBFD89C}"/>
                    </a:ext>
                  </a:extLst>
                </p14:cNvPr>
                <p14:cNvContentPartPr/>
                <p14:nvPr/>
              </p14:nvContentPartPr>
              <p14:xfrm>
                <a:off x="4954454" y="2809168"/>
                <a:ext cx="269280" cy="221400"/>
              </p14:xfrm>
            </p:contentPart>
          </mc:Choice>
          <mc:Fallback xmlns="">
            <p:pic>
              <p:nvPicPr>
                <p:cNvPr id="1259" name="Ink 1258">
                  <a:extLst>
                    <a:ext uri="{FF2B5EF4-FFF2-40B4-BE49-F238E27FC236}">
                      <a16:creationId xmlns:a16="http://schemas.microsoft.com/office/drawing/2014/main" id="{940A93D2-C301-37D4-664B-CF7F5DBFD89C}"/>
                    </a:ext>
                  </a:extLst>
                </p:cNvPr>
                <p:cNvPicPr/>
                <p:nvPr/>
              </p:nvPicPr>
              <p:blipFill>
                <a:blip r:embed="rId168"/>
                <a:stretch>
                  <a:fillRect/>
                </a:stretch>
              </p:blipFill>
              <p:spPr>
                <a:xfrm>
                  <a:off x="4891454" y="2746168"/>
                  <a:ext cx="3949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60" name="Ink 1259">
                  <a:extLst>
                    <a:ext uri="{FF2B5EF4-FFF2-40B4-BE49-F238E27FC236}">
                      <a16:creationId xmlns:a16="http://schemas.microsoft.com/office/drawing/2014/main" id="{A58A1E14-6DF9-07E5-0C64-9FA6A3F3DC99}"/>
                    </a:ext>
                  </a:extLst>
                </p14:cNvPr>
                <p14:cNvContentPartPr/>
                <p14:nvPr/>
              </p14:nvContentPartPr>
              <p14:xfrm>
                <a:off x="5028974" y="2844088"/>
                <a:ext cx="363600" cy="186840"/>
              </p14:xfrm>
            </p:contentPart>
          </mc:Choice>
          <mc:Fallback xmlns="">
            <p:pic>
              <p:nvPicPr>
                <p:cNvPr id="1260" name="Ink 1259">
                  <a:extLst>
                    <a:ext uri="{FF2B5EF4-FFF2-40B4-BE49-F238E27FC236}">
                      <a16:creationId xmlns:a16="http://schemas.microsoft.com/office/drawing/2014/main" id="{A58A1E14-6DF9-07E5-0C64-9FA6A3F3DC99}"/>
                    </a:ext>
                  </a:extLst>
                </p:cNvPr>
                <p:cNvPicPr/>
                <p:nvPr/>
              </p:nvPicPr>
              <p:blipFill>
                <a:blip r:embed="rId170"/>
                <a:stretch>
                  <a:fillRect/>
                </a:stretch>
              </p:blipFill>
              <p:spPr>
                <a:xfrm>
                  <a:off x="4965974" y="2781448"/>
                  <a:ext cx="4892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1" name="Ink 1260">
                  <a:extLst>
                    <a:ext uri="{FF2B5EF4-FFF2-40B4-BE49-F238E27FC236}">
                      <a16:creationId xmlns:a16="http://schemas.microsoft.com/office/drawing/2014/main" id="{0B582406-E19F-0B45-5034-57180785BB53}"/>
                    </a:ext>
                  </a:extLst>
                </p14:cNvPr>
                <p14:cNvContentPartPr/>
                <p14:nvPr/>
              </p14:nvContentPartPr>
              <p14:xfrm>
                <a:off x="5061014" y="2816008"/>
                <a:ext cx="333720" cy="169200"/>
              </p14:xfrm>
            </p:contentPart>
          </mc:Choice>
          <mc:Fallback xmlns="">
            <p:pic>
              <p:nvPicPr>
                <p:cNvPr id="1261" name="Ink 1260">
                  <a:extLst>
                    <a:ext uri="{FF2B5EF4-FFF2-40B4-BE49-F238E27FC236}">
                      <a16:creationId xmlns:a16="http://schemas.microsoft.com/office/drawing/2014/main" id="{0B582406-E19F-0B45-5034-57180785BB53}"/>
                    </a:ext>
                  </a:extLst>
                </p:cNvPr>
                <p:cNvPicPr/>
                <p:nvPr/>
              </p:nvPicPr>
              <p:blipFill>
                <a:blip r:embed="rId172"/>
                <a:stretch>
                  <a:fillRect/>
                </a:stretch>
              </p:blipFill>
              <p:spPr>
                <a:xfrm>
                  <a:off x="4998374" y="2753368"/>
                  <a:ext cx="4593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62" name="Ink 1261">
                  <a:extLst>
                    <a:ext uri="{FF2B5EF4-FFF2-40B4-BE49-F238E27FC236}">
                      <a16:creationId xmlns:a16="http://schemas.microsoft.com/office/drawing/2014/main" id="{D4FA4C0E-D3D6-88DF-C0EF-40CAA3BC1ED6}"/>
                    </a:ext>
                  </a:extLst>
                </p14:cNvPr>
                <p14:cNvContentPartPr/>
                <p14:nvPr/>
              </p14:nvContentPartPr>
              <p14:xfrm>
                <a:off x="5133014" y="2724568"/>
                <a:ext cx="471960" cy="131040"/>
              </p14:xfrm>
            </p:contentPart>
          </mc:Choice>
          <mc:Fallback xmlns="">
            <p:pic>
              <p:nvPicPr>
                <p:cNvPr id="1262" name="Ink 1261">
                  <a:extLst>
                    <a:ext uri="{FF2B5EF4-FFF2-40B4-BE49-F238E27FC236}">
                      <a16:creationId xmlns:a16="http://schemas.microsoft.com/office/drawing/2014/main" id="{D4FA4C0E-D3D6-88DF-C0EF-40CAA3BC1ED6}"/>
                    </a:ext>
                  </a:extLst>
                </p:cNvPr>
                <p:cNvPicPr/>
                <p:nvPr/>
              </p:nvPicPr>
              <p:blipFill>
                <a:blip r:embed="rId174"/>
                <a:stretch>
                  <a:fillRect/>
                </a:stretch>
              </p:blipFill>
              <p:spPr>
                <a:xfrm>
                  <a:off x="5070014" y="2661568"/>
                  <a:ext cx="597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63" name="Ink 1262">
                  <a:extLst>
                    <a:ext uri="{FF2B5EF4-FFF2-40B4-BE49-F238E27FC236}">
                      <a16:creationId xmlns:a16="http://schemas.microsoft.com/office/drawing/2014/main" id="{D23A492F-B10A-B52A-28B9-6EEEBB1ECC73}"/>
                    </a:ext>
                  </a:extLst>
                </p14:cNvPr>
                <p14:cNvContentPartPr/>
                <p14:nvPr/>
              </p14:nvContentPartPr>
              <p14:xfrm>
                <a:off x="5293934" y="2745808"/>
                <a:ext cx="586440" cy="63720"/>
              </p14:xfrm>
            </p:contentPart>
          </mc:Choice>
          <mc:Fallback xmlns="">
            <p:pic>
              <p:nvPicPr>
                <p:cNvPr id="1263" name="Ink 1262">
                  <a:extLst>
                    <a:ext uri="{FF2B5EF4-FFF2-40B4-BE49-F238E27FC236}">
                      <a16:creationId xmlns:a16="http://schemas.microsoft.com/office/drawing/2014/main" id="{D23A492F-B10A-B52A-28B9-6EEEBB1ECC73}"/>
                    </a:ext>
                  </a:extLst>
                </p:cNvPr>
                <p:cNvPicPr/>
                <p:nvPr/>
              </p:nvPicPr>
              <p:blipFill>
                <a:blip r:embed="rId176"/>
                <a:stretch>
                  <a:fillRect/>
                </a:stretch>
              </p:blipFill>
              <p:spPr>
                <a:xfrm>
                  <a:off x="5230934" y="2683168"/>
                  <a:ext cx="712080" cy="189360"/>
                </a:xfrm>
                <a:prstGeom prst="rect">
                  <a:avLst/>
                </a:prstGeom>
              </p:spPr>
            </p:pic>
          </mc:Fallback>
        </mc:AlternateContent>
      </p:grpSp>
      <p:grpSp>
        <p:nvGrpSpPr>
          <p:cNvPr id="1303" name="Group 1302">
            <a:extLst>
              <a:ext uri="{FF2B5EF4-FFF2-40B4-BE49-F238E27FC236}">
                <a16:creationId xmlns:a16="http://schemas.microsoft.com/office/drawing/2014/main" id="{ACB09B8D-8467-9BA7-EA05-BAFE2389EB49}"/>
              </a:ext>
            </a:extLst>
          </p:cNvPr>
          <p:cNvGrpSpPr/>
          <p:nvPr/>
        </p:nvGrpSpPr>
        <p:grpSpPr>
          <a:xfrm>
            <a:off x="5400134" y="3020128"/>
            <a:ext cx="692280" cy="748800"/>
            <a:chOff x="5400134" y="3020128"/>
            <a:chExt cx="692280" cy="748800"/>
          </a:xfrm>
        </p:grpSpPr>
        <mc:AlternateContent xmlns:mc="http://schemas.openxmlformats.org/markup-compatibility/2006" xmlns:p14="http://schemas.microsoft.com/office/powerpoint/2010/main">
          <mc:Choice Requires="p14">
            <p:contentPart p14:bwMode="auto" r:id="rId177">
              <p14:nvContentPartPr>
                <p14:cNvPr id="1265" name="Ink 1264">
                  <a:extLst>
                    <a:ext uri="{FF2B5EF4-FFF2-40B4-BE49-F238E27FC236}">
                      <a16:creationId xmlns:a16="http://schemas.microsoft.com/office/drawing/2014/main" id="{246ACDD7-36A8-95C2-E5D4-6748BCCD1713}"/>
                    </a:ext>
                  </a:extLst>
                </p14:cNvPr>
                <p14:cNvContentPartPr/>
                <p14:nvPr/>
              </p14:nvContentPartPr>
              <p14:xfrm>
                <a:off x="5919974" y="3164488"/>
                <a:ext cx="101520" cy="123480"/>
              </p14:xfrm>
            </p:contentPart>
          </mc:Choice>
          <mc:Fallback xmlns="">
            <p:pic>
              <p:nvPicPr>
                <p:cNvPr id="1265" name="Ink 1264">
                  <a:extLst>
                    <a:ext uri="{FF2B5EF4-FFF2-40B4-BE49-F238E27FC236}">
                      <a16:creationId xmlns:a16="http://schemas.microsoft.com/office/drawing/2014/main" id="{246ACDD7-36A8-95C2-E5D4-6748BCCD1713}"/>
                    </a:ext>
                  </a:extLst>
                </p:cNvPr>
                <p:cNvPicPr/>
                <p:nvPr/>
              </p:nvPicPr>
              <p:blipFill>
                <a:blip r:embed="rId178"/>
                <a:stretch>
                  <a:fillRect/>
                </a:stretch>
              </p:blipFill>
              <p:spPr>
                <a:xfrm>
                  <a:off x="5856974" y="3101848"/>
                  <a:ext cx="2271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66" name="Ink 1265">
                  <a:extLst>
                    <a:ext uri="{FF2B5EF4-FFF2-40B4-BE49-F238E27FC236}">
                      <a16:creationId xmlns:a16="http://schemas.microsoft.com/office/drawing/2014/main" id="{96C6AE2F-D5C1-C2EF-6A22-5BFD9203E741}"/>
                    </a:ext>
                  </a:extLst>
                </p14:cNvPr>
                <p14:cNvContentPartPr/>
                <p14:nvPr/>
              </p14:nvContentPartPr>
              <p14:xfrm>
                <a:off x="5966054" y="3168088"/>
                <a:ext cx="109080" cy="169560"/>
              </p14:xfrm>
            </p:contentPart>
          </mc:Choice>
          <mc:Fallback xmlns="">
            <p:pic>
              <p:nvPicPr>
                <p:cNvPr id="1266" name="Ink 1265">
                  <a:extLst>
                    <a:ext uri="{FF2B5EF4-FFF2-40B4-BE49-F238E27FC236}">
                      <a16:creationId xmlns:a16="http://schemas.microsoft.com/office/drawing/2014/main" id="{96C6AE2F-D5C1-C2EF-6A22-5BFD9203E741}"/>
                    </a:ext>
                  </a:extLst>
                </p:cNvPr>
                <p:cNvPicPr/>
                <p:nvPr/>
              </p:nvPicPr>
              <p:blipFill>
                <a:blip r:embed="rId180"/>
                <a:stretch>
                  <a:fillRect/>
                </a:stretch>
              </p:blipFill>
              <p:spPr>
                <a:xfrm>
                  <a:off x="5903054" y="3105448"/>
                  <a:ext cx="234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67" name="Ink 1266">
                  <a:extLst>
                    <a:ext uri="{FF2B5EF4-FFF2-40B4-BE49-F238E27FC236}">
                      <a16:creationId xmlns:a16="http://schemas.microsoft.com/office/drawing/2014/main" id="{2F2C0E27-874E-2F38-CB42-4344A6E3FB65}"/>
                    </a:ext>
                  </a:extLst>
                </p14:cNvPr>
                <p14:cNvContentPartPr/>
                <p14:nvPr/>
              </p14:nvContentPartPr>
              <p14:xfrm>
                <a:off x="6008534" y="3280768"/>
                <a:ext cx="50760" cy="224280"/>
              </p14:xfrm>
            </p:contentPart>
          </mc:Choice>
          <mc:Fallback xmlns="">
            <p:pic>
              <p:nvPicPr>
                <p:cNvPr id="1267" name="Ink 1266">
                  <a:extLst>
                    <a:ext uri="{FF2B5EF4-FFF2-40B4-BE49-F238E27FC236}">
                      <a16:creationId xmlns:a16="http://schemas.microsoft.com/office/drawing/2014/main" id="{2F2C0E27-874E-2F38-CB42-4344A6E3FB65}"/>
                    </a:ext>
                  </a:extLst>
                </p:cNvPr>
                <p:cNvPicPr/>
                <p:nvPr/>
              </p:nvPicPr>
              <p:blipFill>
                <a:blip r:embed="rId182"/>
                <a:stretch>
                  <a:fillRect/>
                </a:stretch>
              </p:blipFill>
              <p:spPr>
                <a:xfrm>
                  <a:off x="5945534" y="3217768"/>
                  <a:ext cx="176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8" name="Ink 1267">
                  <a:extLst>
                    <a:ext uri="{FF2B5EF4-FFF2-40B4-BE49-F238E27FC236}">
                      <a16:creationId xmlns:a16="http://schemas.microsoft.com/office/drawing/2014/main" id="{D9641B91-4E78-0E64-EA90-1415F5F8F327}"/>
                    </a:ext>
                  </a:extLst>
                </p14:cNvPr>
                <p14:cNvContentPartPr/>
                <p14:nvPr/>
              </p14:nvContentPartPr>
              <p14:xfrm>
                <a:off x="5980094" y="3265648"/>
                <a:ext cx="69480" cy="322920"/>
              </p14:xfrm>
            </p:contentPart>
          </mc:Choice>
          <mc:Fallback xmlns="">
            <p:pic>
              <p:nvPicPr>
                <p:cNvPr id="1268" name="Ink 1267">
                  <a:extLst>
                    <a:ext uri="{FF2B5EF4-FFF2-40B4-BE49-F238E27FC236}">
                      <a16:creationId xmlns:a16="http://schemas.microsoft.com/office/drawing/2014/main" id="{D9641B91-4E78-0E64-EA90-1415F5F8F327}"/>
                    </a:ext>
                  </a:extLst>
                </p:cNvPr>
                <p:cNvPicPr/>
                <p:nvPr/>
              </p:nvPicPr>
              <p:blipFill>
                <a:blip r:embed="rId184"/>
                <a:stretch>
                  <a:fillRect/>
                </a:stretch>
              </p:blipFill>
              <p:spPr>
                <a:xfrm>
                  <a:off x="5917454" y="3203008"/>
                  <a:ext cx="1951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69" name="Ink 1268">
                  <a:extLst>
                    <a:ext uri="{FF2B5EF4-FFF2-40B4-BE49-F238E27FC236}">
                      <a16:creationId xmlns:a16="http://schemas.microsoft.com/office/drawing/2014/main" id="{3ACEB632-C77C-E272-5FF8-A12924995EDB}"/>
                    </a:ext>
                  </a:extLst>
                </p14:cNvPr>
                <p14:cNvContentPartPr/>
                <p14:nvPr/>
              </p14:nvContentPartPr>
              <p14:xfrm>
                <a:off x="5963174" y="3370768"/>
                <a:ext cx="77400" cy="283320"/>
              </p14:xfrm>
            </p:contentPart>
          </mc:Choice>
          <mc:Fallback xmlns="">
            <p:pic>
              <p:nvPicPr>
                <p:cNvPr id="1269" name="Ink 1268">
                  <a:extLst>
                    <a:ext uri="{FF2B5EF4-FFF2-40B4-BE49-F238E27FC236}">
                      <a16:creationId xmlns:a16="http://schemas.microsoft.com/office/drawing/2014/main" id="{3ACEB632-C77C-E272-5FF8-A12924995EDB}"/>
                    </a:ext>
                  </a:extLst>
                </p:cNvPr>
                <p:cNvPicPr/>
                <p:nvPr/>
              </p:nvPicPr>
              <p:blipFill>
                <a:blip r:embed="rId186"/>
                <a:stretch>
                  <a:fillRect/>
                </a:stretch>
              </p:blipFill>
              <p:spPr>
                <a:xfrm>
                  <a:off x="5900174" y="3307768"/>
                  <a:ext cx="203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71" name="Ink 1270">
                  <a:extLst>
                    <a:ext uri="{FF2B5EF4-FFF2-40B4-BE49-F238E27FC236}">
                      <a16:creationId xmlns:a16="http://schemas.microsoft.com/office/drawing/2014/main" id="{D3C43FB3-CE27-AC1E-2E69-6A353E7D1F0F}"/>
                    </a:ext>
                  </a:extLst>
                </p14:cNvPr>
                <p14:cNvContentPartPr/>
                <p14:nvPr/>
              </p14:nvContentPartPr>
              <p14:xfrm>
                <a:off x="5416694" y="3367528"/>
                <a:ext cx="256320" cy="136800"/>
              </p14:xfrm>
            </p:contentPart>
          </mc:Choice>
          <mc:Fallback xmlns="">
            <p:pic>
              <p:nvPicPr>
                <p:cNvPr id="1271" name="Ink 1270">
                  <a:extLst>
                    <a:ext uri="{FF2B5EF4-FFF2-40B4-BE49-F238E27FC236}">
                      <a16:creationId xmlns:a16="http://schemas.microsoft.com/office/drawing/2014/main" id="{D3C43FB3-CE27-AC1E-2E69-6A353E7D1F0F}"/>
                    </a:ext>
                  </a:extLst>
                </p:cNvPr>
                <p:cNvPicPr/>
                <p:nvPr/>
              </p:nvPicPr>
              <p:blipFill>
                <a:blip r:embed="rId188"/>
                <a:stretch>
                  <a:fillRect/>
                </a:stretch>
              </p:blipFill>
              <p:spPr>
                <a:xfrm>
                  <a:off x="5353694" y="3304528"/>
                  <a:ext cx="381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72" name="Ink 1271">
                  <a:extLst>
                    <a:ext uri="{FF2B5EF4-FFF2-40B4-BE49-F238E27FC236}">
                      <a16:creationId xmlns:a16="http://schemas.microsoft.com/office/drawing/2014/main" id="{BFCE9596-5C7A-7938-CEF2-C8D45391AC2C}"/>
                    </a:ext>
                  </a:extLst>
                </p14:cNvPr>
                <p14:cNvContentPartPr/>
                <p14:nvPr/>
              </p14:nvContentPartPr>
              <p14:xfrm>
                <a:off x="5449454" y="3358168"/>
                <a:ext cx="155160" cy="231480"/>
              </p14:xfrm>
            </p:contentPart>
          </mc:Choice>
          <mc:Fallback xmlns="">
            <p:pic>
              <p:nvPicPr>
                <p:cNvPr id="1272" name="Ink 1271">
                  <a:extLst>
                    <a:ext uri="{FF2B5EF4-FFF2-40B4-BE49-F238E27FC236}">
                      <a16:creationId xmlns:a16="http://schemas.microsoft.com/office/drawing/2014/main" id="{BFCE9596-5C7A-7938-CEF2-C8D45391AC2C}"/>
                    </a:ext>
                  </a:extLst>
                </p:cNvPr>
                <p:cNvPicPr/>
                <p:nvPr/>
              </p:nvPicPr>
              <p:blipFill>
                <a:blip r:embed="rId190"/>
                <a:stretch>
                  <a:fillRect/>
                </a:stretch>
              </p:blipFill>
              <p:spPr>
                <a:xfrm>
                  <a:off x="5386454" y="3295528"/>
                  <a:ext cx="280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73" name="Ink 1272">
                  <a:extLst>
                    <a:ext uri="{FF2B5EF4-FFF2-40B4-BE49-F238E27FC236}">
                      <a16:creationId xmlns:a16="http://schemas.microsoft.com/office/drawing/2014/main" id="{0E5DFBD2-8D12-43F4-C0D3-067E7BDB24CE}"/>
                    </a:ext>
                  </a:extLst>
                </p14:cNvPr>
                <p14:cNvContentPartPr/>
                <p14:nvPr/>
              </p14:nvContentPartPr>
              <p14:xfrm>
                <a:off x="5463854" y="3417208"/>
                <a:ext cx="75600" cy="262080"/>
              </p14:xfrm>
            </p:contentPart>
          </mc:Choice>
          <mc:Fallback xmlns="">
            <p:pic>
              <p:nvPicPr>
                <p:cNvPr id="1273" name="Ink 1272">
                  <a:extLst>
                    <a:ext uri="{FF2B5EF4-FFF2-40B4-BE49-F238E27FC236}">
                      <a16:creationId xmlns:a16="http://schemas.microsoft.com/office/drawing/2014/main" id="{0E5DFBD2-8D12-43F4-C0D3-067E7BDB24CE}"/>
                    </a:ext>
                  </a:extLst>
                </p:cNvPr>
                <p:cNvPicPr/>
                <p:nvPr/>
              </p:nvPicPr>
              <p:blipFill>
                <a:blip r:embed="rId192"/>
                <a:stretch>
                  <a:fillRect/>
                </a:stretch>
              </p:blipFill>
              <p:spPr>
                <a:xfrm>
                  <a:off x="5401214" y="3354568"/>
                  <a:ext cx="201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74" name="Ink 1273">
                  <a:extLst>
                    <a:ext uri="{FF2B5EF4-FFF2-40B4-BE49-F238E27FC236}">
                      <a16:creationId xmlns:a16="http://schemas.microsoft.com/office/drawing/2014/main" id="{2699A838-8C29-7F3A-6CC2-B0A7225EC1AF}"/>
                    </a:ext>
                  </a:extLst>
                </p14:cNvPr>
                <p14:cNvContentPartPr/>
                <p14:nvPr/>
              </p14:nvContentPartPr>
              <p14:xfrm>
                <a:off x="5403014" y="3488848"/>
                <a:ext cx="110880" cy="196920"/>
              </p14:xfrm>
            </p:contentPart>
          </mc:Choice>
          <mc:Fallback xmlns="">
            <p:pic>
              <p:nvPicPr>
                <p:cNvPr id="1274" name="Ink 1273">
                  <a:extLst>
                    <a:ext uri="{FF2B5EF4-FFF2-40B4-BE49-F238E27FC236}">
                      <a16:creationId xmlns:a16="http://schemas.microsoft.com/office/drawing/2014/main" id="{2699A838-8C29-7F3A-6CC2-B0A7225EC1AF}"/>
                    </a:ext>
                  </a:extLst>
                </p:cNvPr>
                <p:cNvPicPr/>
                <p:nvPr/>
              </p:nvPicPr>
              <p:blipFill>
                <a:blip r:embed="rId194"/>
                <a:stretch>
                  <a:fillRect/>
                </a:stretch>
              </p:blipFill>
              <p:spPr>
                <a:xfrm>
                  <a:off x="5340374" y="3426208"/>
                  <a:ext cx="2365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76" name="Ink 1275">
                  <a:extLst>
                    <a:ext uri="{FF2B5EF4-FFF2-40B4-BE49-F238E27FC236}">
                      <a16:creationId xmlns:a16="http://schemas.microsoft.com/office/drawing/2014/main" id="{CE415667-30A0-62F0-B7D0-C85285392583}"/>
                    </a:ext>
                  </a:extLst>
                </p14:cNvPr>
                <p14:cNvContentPartPr/>
                <p14:nvPr/>
              </p14:nvContentPartPr>
              <p14:xfrm>
                <a:off x="5503454" y="3610168"/>
                <a:ext cx="231840" cy="137520"/>
              </p14:xfrm>
            </p:contentPart>
          </mc:Choice>
          <mc:Fallback xmlns="">
            <p:pic>
              <p:nvPicPr>
                <p:cNvPr id="1276" name="Ink 1275">
                  <a:extLst>
                    <a:ext uri="{FF2B5EF4-FFF2-40B4-BE49-F238E27FC236}">
                      <a16:creationId xmlns:a16="http://schemas.microsoft.com/office/drawing/2014/main" id="{CE415667-30A0-62F0-B7D0-C85285392583}"/>
                    </a:ext>
                  </a:extLst>
                </p:cNvPr>
                <p:cNvPicPr/>
                <p:nvPr/>
              </p:nvPicPr>
              <p:blipFill>
                <a:blip r:embed="rId196"/>
                <a:stretch>
                  <a:fillRect/>
                </a:stretch>
              </p:blipFill>
              <p:spPr>
                <a:xfrm>
                  <a:off x="5440814" y="3547168"/>
                  <a:ext cx="357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7" name="Ink 1276">
                  <a:extLst>
                    <a:ext uri="{FF2B5EF4-FFF2-40B4-BE49-F238E27FC236}">
                      <a16:creationId xmlns:a16="http://schemas.microsoft.com/office/drawing/2014/main" id="{E2E4C3FF-FCF3-395B-D7DF-26FE9432FFDE}"/>
                    </a:ext>
                  </a:extLst>
                </p14:cNvPr>
                <p14:cNvContentPartPr/>
                <p14:nvPr/>
              </p14:nvContentPartPr>
              <p14:xfrm>
                <a:off x="5538014" y="3659128"/>
                <a:ext cx="262080" cy="93240"/>
              </p14:xfrm>
            </p:contentPart>
          </mc:Choice>
          <mc:Fallback xmlns="">
            <p:pic>
              <p:nvPicPr>
                <p:cNvPr id="1277" name="Ink 1276">
                  <a:extLst>
                    <a:ext uri="{FF2B5EF4-FFF2-40B4-BE49-F238E27FC236}">
                      <a16:creationId xmlns:a16="http://schemas.microsoft.com/office/drawing/2014/main" id="{E2E4C3FF-FCF3-395B-D7DF-26FE9432FFDE}"/>
                    </a:ext>
                  </a:extLst>
                </p:cNvPr>
                <p:cNvPicPr/>
                <p:nvPr/>
              </p:nvPicPr>
              <p:blipFill>
                <a:blip r:embed="rId198"/>
                <a:stretch>
                  <a:fillRect/>
                </a:stretch>
              </p:blipFill>
              <p:spPr>
                <a:xfrm>
                  <a:off x="5475374" y="3596488"/>
                  <a:ext cx="387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8" name="Ink 1277">
                  <a:extLst>
                    <a:ext uri="{FF2B5EF4-FFF2-40B4-BE49-F238E27FC236}">
                      <a16:creationId xmlns:a16="http://schemas.microsoft.com/office/drawing/2014/main" id="{CE5336F8-4CB5-87D1-A9F5-790BE8711A2F}"/>
                    </a:ext>
                  </a:extLst>
                </p14:cNvPr>
                <p14:cNvContentPartPr/>
                <p14:nvPr/>
              </p14:nvContentPartPr>
              <p14:xfrm>
                <a:off x="5652854" y="3686128"/>
                <a:ext cx="286560" cy="55800"/>
              </p14:xfrm>
            </p:contentPart>
          </mc:Choice>
          <mc:Fallback xmlns="">
            <p:pic>
              <p:nvPicPr>
                <p:cNvPr id="1278" name="Ink 1277">
                  <a:extLst>
                    <a:ext uri="{FF2B5EF4-FFF2-40B4-BE49-F238E27FC236}">
                      <a16:creationId xmlns:a16="http://schemas.microsoft.com/office/drawing/2014/main" id="{CE5336F8-4CB5-87D1-A9F5-790BE8711A2F}"/>
                    </a:ext>
                  </a:extLst>
                </p:cNvPr>
                <p:cNvPicPr/>
                <p:nvPr/>
              </p:nvPicPr>
              <p:blipFill>
                <a:blip r:embed="rId200"/>
                <a:stretch>
                  <a:fillRect/>
                </a:stretch>
              </p:blipFill>
              <p:spPr>
                <a:xfrm>
                  <a:off x="5589854" y="3623488"/>
                  <a:ext cx="412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79" name="Ink 1278">
                  <a:extLst>
                    <a:ext uri="{FF2B5EF4-FFF2-40B4-BE49-F238E27FC236}">
                      <a16:creationId xmlns:a16="http://schemas.microsoft.com/office/drawing/2014/main" id="{707636D9-5004-A334-FECE-D3DF839AA45E}"/>
                    </a:ext>
                  </a:extLst>
                </p14:cNvPr>
                <p14:cNvContentPartPr/>
                <p14:nvPr/>
              </p14:nvContentPartPr>
              <p14:xfrm>
                <a:off x="5666894" y="3598288"/>
                <a:ext cx="324000" cy="119520"/>
              </p14:xfrm>
            </p:contentPart>
          </mc:Choice>
          <mc:Fallback xmlns="">
            <p:pic>
              <p:nvPicPr>
                <p:cNvPr id="1279" name="Ink 1278">
                  <a:extLst>
                    <a:ext uri="{FF2B5EF4-FFF2-40B4-BE49-F238E27FC236}">
                      <a16:creationId xmlns:a16="http://schemas.microsoft.com/office/drawing/2014/main" id="{707636D9-5004-A334-FECE-D3DF839AA45E}"/>
                    </a:ext>
                  </a:extLst>
                </p:cNvPr>
                <p:cNvPicPr/>
                <p:nvPr/>
              </p:nvPicPr>
              <p:blipFill>
                <a:blip r:embed="rId202"/>
                <a:stretch>
                  <a:fillRect/>
                </a:stretch>
              </p:blipFill>
              <p:spPr>
                <a:xfrm>
                  <a:off x="5603894" y="3535288"/>
                  <a:ext cx="449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80" name="Ink 1279">
                  <a:extLst>
                    <a:ext uri="{FF2B5EF4-FFF2-40B4-BE49-F238E27FC236}">
                      <a16:creationId xmlns:a16="http://schemas.microsoft.com/office/drawing/2014/main" id="{6E240B88-B129-E6AA-7754-0307F4773596}"/>
                    </a:ext>
                  </a:extLst>
                </p14:cNvPr>
                <p14:cNvContentPartPr/>
                <p14:nvPr/>
              </p14:nvContentPartPr>
              <p14:xfrm>
                <a:off x="5846174" y="3518368"/>
                <a:ext cx="202320" cy="234720"/>
              </p14:xfrm>
            </p:contentPart>
          </mc:Choice>
          <mc:Fallback xmlns="">
            <p:pic>
              <p:nvPicPr>
                <p:cNvPr id="1280" name="Ink 1279">
                  <a:extLst>
                    <a:ext uri="{FF2B5EF4-FFF2-40B4-BE49-F238E27FC236}">
                      <a16:creationId xmlns:a16="http://schemas.microsoft.com/office/drawing/2014/main" id="{6E240B88-B129-E6AA-7754-0307F4773596}"/>
                    </a:ext>
                  </a:extLst>
                </p:cNvPr>
                <p:cNvPicPr/>
                <p:nvPr/>
              </p:nvPicPr>
              <p:blipFill>
                <a:blip r:embed="rId204"/>
                <a:stretch>
                  <a:fillRect/>
                </a:stretch>
              </p:blipFill>
              <p:spPr>
                <a:xfrm>
                  <a:off x="5783534" y="3455368"/>
                  <a:ext cx="327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1" name="Ink 1280">
                  <a:extLst>
                    <a:ext uri="{FF2B5EF4-FFF2-40B4-BE49-F238E27FC236}">
                      <a16:creationId xmlns:a16="http://schemas.microsoft.com/office/drawing/2014/main" id="{31F7C98D-B872-F4B8-5E91-F525584404F8}"/>
                    </a:ext>
                  </a:extLst>
                </p14:cNvPr>
                <p14:cNvContentPartPr/>
                <p14:nvPr/>
              </p14:nvContentPartPr>
              <p14:xfrm>
                <a:off x="5815214" y="3643648"/>
                <a:ext cx="235080" cy="112320"/>
              </p14:xfrm>
            </p:contentPart>
          </mc:Choice>
          <mc:Fallback xmlns="">
            <p:pic>
              <p:nvPicPr>
                <p:cNvPr id="1281" name="Ink 1280">
                  <a:extLst>
                    <a:ext uri="{FF2B5EF4-FFF2-40B4-BE49-F238E27FC236}">
                      <a16:creationId xmlns:a16="http://schemas.microsoft.com/office/drawing/2014/main" id="{31F7C98D-B872-F4B8-5E91-F525584404F8}"/>
                    </a:ext>
                  </a:extLst>
                </p:cNvPr>
                <p:cNvPicPr/>
                <p:nvPr/>
              </p:nvPicPr>
              <p:blipFill>
                <a:blip r:embed="rId206"/>
                <a:stretch>
                  <a:fillRect/>
                </a:stretch>
              </p:blipFill>
              <p:spPr>
                <a:xfrm>
                  <a:off x="5752214" y="3580648"/>
                  <a:ext cx="360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2" name="Ink 1281">
                  <a:extLst>
                    <a:ext uri="{FF2B5EF4-FFF2-40B4-BE49-F238E27FC236}">
                      <a16:creationId xmlns:a16="http://schemas.microsoft.com/office/drawing/2014/main" id="{B420D02D-C44D-1CB2-61AB-F88C0AB2C14D}"/>
                    </a:ext>
                  </a:extLst>
                </p14:cNvPr>
                <p14:cNvContentPartPr/>
                <p14:nvPr/>
              </p14:nvContentPartPr>
              <p14:xfrm>
                <a:off x="6019334" y="3345928"/>
                <a:ext cx="64080" cy="315000"/>
              </p14:xfrm>
            </p:contentPart>
          </mc:Choice>
          <mc:Fallback xmlns="">
            <p:pic>
              <p:nvPicPr>
                <p:cNvPr id="1282" name="Ink 1281">
                  <a:extLst>
                    <a:ext uri="{FF2B5EF4-FFF2-40B4-BE49-F238E27FC236}">
                      <a16:creationId xmlns:a16="http://schemas.microsoft.com/office/drawing/2014/main" id="{B420D02D-C44D-1CB2-61AB-F88C0AB2C14D}"/>
                    </a:ext>
                  </a:extLst>
                </p:cNvPr>
                <p:cNvPicPr/>
                <p:nvPr/>
              </p:nvPicPr>
              <p:blipFill>
                <a:blip r:embed="rId208"/>
                <a:stretch>
                  <a:fillRect/>
                </a:stretch>
              </p:blipFill>
              <p:spPr>
                <a:xfrm>
                  <a:off x="5956694" y="3282928"/>
                  <a:ext cx="1897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3" name="Ink 1282">
                  <a:extLst>
                    <a:ext uri="{FF2B5EF4-FFF2-40B4-BE49-F238E27FC236}">
                      <a16:creationId xmlns:a16="http://schemas.microsoft.com/office/drawing/2014/main" id="{73363F15-2964-EC7C-6825-8AB97BA90319}"/>
                    </a:ext>
                  </a:extLst>
                </p14:cNvPr>
                <p14:cNvContentPartPr/>
                <p14:nvPr/>
              </p14:nvContentPartPr>
              <p14:xfrm>
                <a:off x="5519654" y="3020128"/>
                <a:ext cx="252720" cy="42120"/>
              </p14:xfrm>
            </p:contentPart>
          </mc:Choice>
          <mc:Fallback xmlns="">
            <p:pic>
              <p:nvPicPr>
                <p:cNvPr id="1283" name="Ink 1282">
                  <a:extLst>
                    <a:ext uri="{FF2B5EF4-FFF2-40B4-BE49-F238E27FC236}">
                      <a16:creationId xmlns:a16="http://schemas.microsoft.com/office/drawing/2014/main" id="{73363F15-2964-EC7C-6825-8AB97BA90319}"/>
                    </a:ext>
                  </a:extLst>
                </p:cNvPr>
                <p:cNvPicPr/>
                <p:nvPr/>
              </p:nvPicPr>
              <p:blipFill>
                <a:blip r:embed="rId210"/>
                <a:stretch>
                  <a:fillRect/>
                </a:stretch>
              </p:blipFill>
              <p:spPr>
                <a:xfrm>
                  <a:off x="5456654" y="2957488"/>
                  <a:ext cx="378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4" name="Ink 1283">
                  <a:extLst>
                    <a:ext uri="{FF2B5EF4-FFF2-40B4-BE49-F238E27FC236}">
                      <a16:creationId xmlns:a16="http://schemas.microsoft.com/office/drawing/2014/main" id="{F4764477-FFA8-0C64-B33A-E72C78E33B3F}"/>
                    </a:ext>
                  </a:extLst>
                </p14:cNvPr>
                <p14:cNvContentPartPr/>
                <p14:nvPr/>
              </p14:nvContentPartPr>
              <p14:xfrm>
                <a:off x="5770214" y="3039928"/>
                <a:ext cx="126360" cy="98280"/>
              </p14:xfrm>
            </p:contentPart>
          </mc:Choice>
          <mc:Fallback xmlns="">
            <p:pic>
              <p:nvPicPr>
                <p:cNvPr id="1284" name="Ink 1283">
                  <a:extLst>
                    <a:ext uri="{FF2B5EF4-FFF2-40B4-BE49-F238E27FC236}">
                      <a16:creationId xmlns:a16="http://schemas.microsoft.com/office/drawing/2014/main" id="{F4764477-FFA8-0C64-B33A-E72C78E33B3F}"/>
                    </a:ext>
                  </a:extLst>
                </p:cNvPr>
                <p:cNvPicPr/>
                <p:nvPr/>
              </p:nvPicPr>
              <p:blipFill>
                <a:blip r:embed="rId212"/>
                <a:stretch>
                  <a:fillRect/>
                </a:stretch>
              </p:blipFill>
              <p:spPr>
                <a:xfrm>
                  <a:off x="5707214" y="2977288"/>
                  <a:ext cx="252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5" name="Ink 1284">
                  <a:extLst>
                    <a:ext uri="{FF2B5EF4-FFF2-40B4-BE49-F238E27FC236}">
                      <a16:creationId xmlns:a16="http://schemas.microsoft.com/office/drawing/2014/main" id="{C9A9061F-7C27-E3FB-69C1-D50DFACF5A1F}"/>
                    </a:ext>
                  </a:extLst>
                </p14:cNvPr>
                <p14:cNvContentPartPr/>
                <p14:nvPr/>
              </p14:nvContentPartPr>
              <p14:xfrm>
                <a:off x="5761934" y="3062608"/>
                <a:ext cx="182880" cy="142560"/>
              </p14:xfrm>
            </p:contentPart>
          </mc:Choice>
          <mc:Fallback xmlns="">
            <p:pic>
              <p:nvPicPr>
                <p:cNvPr id="1285" name="Ink 1284">
                  <a:extLst>
                    <a:ext uri="{FF2B5EF4-FFF2-40B4-BE49-F238E27FC236}">
                      <a16:creationId xmlns:a16="http://schemas.microsoft.com/office/drawing/2014/main" id="{C9A9061F-7C27-E3FB-69C1-D50DFACF5A1F}"/>
                    </a:ext>
                  </a:extLst>
                </p:cNvPr>
                <p:cNvPicPr/>
                <p:nvPr/>
              </p:nvPicPr>
              <p:blipFill>
                <a:blip r:embed="rId214"/>
                <a:stretch>
                  <a:fillRect/>
                </a:stretch>
              </p:blipFill>
              <p:spPr>
                <a:xfrm>
                  <a:off x="5698934" y="2999968"/>
                  <a:ext cx="308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6" name="Ink 1285">
                  <a:extLst>
                    <a:ext uri="{FF2B5EF4-FFF2-40B4-BE49-F238E27FC236}">
                      <a16:creationId xmlns:a16="http://schemas.microsoft.com/office/drawing/2014/main" id="{EB7BF87B-001E-185E-0E72-9F500F9483FE}"/>
                    </a:ext>
                  </a:extLst>
                </p14:cNvPr>
                <p14:cNvContentPartPr/>
                <p14:nvPr/>
              </p14:nvContentPartPr>
              <p14:xfrm>
                <a:off x="5833934" y="3055048"/>
                <a:ext cx="186120" cy="137520"/>
              </p14:xfrm>
            </p:contentPart>
          </mc:Choice>
          <mc:Fallback xmlns="">
            <p:pic>
              <p:nvPicPr>
                <p:cNvPr id="1286" name="Ink 1285">
                  <a:extLst>
                    <a:ext uri="{FF2B5EF4-FFF2-40B4-BE49-F238E27FC236}">
                      <a16:creationId xmlns:a16="http://schemas.microsoft.com/office/drawing/2014/main" id="{EB7BF87B-001E-185E-0E72-9F500F9483FE}"/>
                    </a:ext>
                  </a:extLst>
                </p:cNvPr>
                <p:cNvPicPr/>
                <p:nvPr/>
              </p:nvPicPr>
              <p:blipFill>
                <a:blip r:embed="rId216"/>
                <a:stretch>
                  <a:fillRect/>
                </a:stretch>
              </p:blipFill>
              <p:spPr>
                <a:xfrm>
                  <a:off x="5770934" y="2992408"/>
                  <a:ext cx="311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87" name="Ink 1286">
                  <a:extLst>
                    <a:ext uri="{FF2B5EF4-FFF2-40B4-BE49-F238E27FC236}">
                      <a16:creationId xmlns:a16="http://schemas.microsoft.com/office/drawing/2014/main" id="{FC52760A-BF5F-0284-5C86-BB46958D2C23}"/>
                    </a:ext>
                  </a:extLst>
                </p14:cNvPr>
                <p14:cNvContentPartPr/>
                <p14:nvPr/>
              </p14:nvContentPartPr>
              <p14:xfrm>
                <a:off x="5803334" y="3056128"/>
                <a:ext cx="186120" cy="189360"/>
              </p14:xfrm>
            </p:contentPart>
          </mc:Choice>
          <mc:Fallback xmlns="">
            <p:pic>
              <p:nvPicPr>
                <p:cNvPr id="1287" name="Ink 1286">
                  <a:extLst>
                    <a:ext uri="{FF2B5EF4-FFF2-40B4-BE49-F238E27FC236}">
                      <a16:creationId xmlns:a16="http://schemas.microsoft.com/office/drawing/2014/main" id="{FC52760A-BF5F-0284-5C86-BB46958D2C23}"/>
                    </a:ext>
                  </a:extLst>
                </p:cNvPr>
                <p:cNvPicPr/>
                <p:nvPr/>
              </p:nvPicPr>
              <p:blipFill>
                <a:blip r:embed="rId218"/>
                <a:stretch>
                  <a:fillRect/>
                </a:stretch>
              </p:blipFill>
              <p:spPr>
                <a:xfrm>
                  <a:off x="5740694" y="2993128"/>
                  <a:ext cx="3117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88" name="Ink 1287">
                  <a:extLst>
                    <a:ext uri="{FF2B5EF4-FFF2-40B4-BE49-F238E27FC236}">
                      <a16:creationId xmlns:a16="http://schemas.microsoft.com/office/drawing/2014/main" id="{BCB8E562-BC51-6F92-CBE7-F69EC2D7C9D1}"/>
                    </a:ext>
                  </a:extLst>
                </p14:cNvPr>
                <p14:cNvContentPartPr/>
                <p14:nvPr/>
              </p14:nvContentPartPr>
              <p14:xfrm>
                <a:off x="5793254" y="3148648"/>
                <a:ext cx="194760" cy="210960"/>
              </p14:xfrm>
            </p:contentPart>
          </mc:Choice>
          <mc:Fallback xmlns="">
            <p:pic>
              <p:nvPicPr>
                <p:cNvPr id="1288" name="Ink 1287">
                  <a:extLst>
                    <a:ext uri="{FF2B5EF4-FFF2-40B4-BE49-F238E27FC236}">
                      <a16:creationId xmlns:a16="http://schemas.microsoft.com/office/drawing/2014/main" id="{BCB8E562-BC51-6F92-CBE7-F69EC2D7C9D1}"/>
                    </a:ext>
                  </a:extLst>
                </p:cNvPr>
                <p:cNvPicPr/>
                <p:nvPr/>
              </p:nvPicPr>
              <p:blipFill>
                <a:blip r:embed="rId220"/>
                <a:stretch>
                  <a:fillRect/>
                </a:stretch>
              </p:blipFill>
              <p:spPr>
                <a:xfrm>
                  <a:off x="5730254" y="3085648"/>
                  <a:ext cx="3204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89" name="Ink 1288">
                  <a:extLst>
                    <a:ext uri="{FF2B5EF4-FFF2-40B4-BE49-F238E27FC236}">
                      <a16:creationId xmlns:a16="http://schemas.microsoft.com/office/drawing/2014/main" id="{E7428579-30AC-6260-A245-298DA4DFEF32}"/>
                    </a:ext>
                  </a:extLst>
                </p14:cNvPr>
                <p14:cNvContentPartPr/>
                <p14:nvPr/>
              </p14:nvContentPartPr>
              <p14:xfrm>
                <a:off x="5960294" y="3241888"/>
                <a:ext cx="55800" cy="385920"/>
              </p14:xfrm>
            </p:contentPart>
          </mc:Choice>
          <mc:Fallback xmlns="">
            <p:pic>
              <p:nvPicPr>
                <p:cNvPr id="1289" name="Ink 1288">
                  <a:extLst>
                    <a:ext uri="{FF2B5EF4-FFF2-40B4-BE49-F238E27FC236}">
                      <a16:creationId xmlns:a16="http://schemas.microsoft.com/office/drawing/2014/main" id="{E7428579-30AC-6260-A245-298DA4DFEF32}"/>
                    </a:ext>
                  </a:extLst>
                </p:cNvPr>
                <p:cNvPicPr/>
                <p:nvPr/>
              </p:nvPicPr>
              <p:blipFill>
                <a:blip r:embed="rId222"/>
                <a:stretch>
                  <a:fillRect/>
                </a:stretch>
              </p:blipFill>
              <p:spPr>
                <a:xfrm>
                  <a:off x="5897294" y="3179248"/>
                  <a:ext cx="181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90" name="Ink 1289">
                  <a:extLst>
                    <a:ext uri="{FF2B5EF4-FFF2-40B4-BE49-F238E27FC236}">
                      <a16:creationId xmlns:a16="http://schemas.microsoft.com/office/drawing/2014/main" id="{9B0EFF63-2700-AFE0-83D0-C0B26C3AC9E9}"/>
                    </a:ext>
                  </a:extLst>
                </p14:cNvPr>
                <p14:cNvContentPartPr/>
                <p14:nvPr/>
              </p14:nvContentPartPr>
              <p14:xfrm>
                <a:off x="6049574" y="3430168"/>
                <a:ext cx="32760" cy="236880"/>
              </p14:xfrm>
            </p:contentPart>
          </mc:Choice>
          <mc:Fallback xmlns="">
            <p:pic>
              <p:nvPicPr>
                <p:cNvPr id="1290" name="Ink 1289">
                  <a:extLst>
                    <a:ext uri="{FF2B5EF4-FFF2-40B4-BE49-F238E27FC236}">
                      <a16:creationId xmlns:a16="http://schemas.microsoft.com/office/drawing/2014/main" id="{9B0EFF63-2700-AFE0-83D0-C0B26C3AC9E9}"/>
                    </a:ext>
                  </a:extLst>
                </p:cNvPr>
                <p:cNvPicPr/>
                <p:nvPr/>
              </p:nvPicPr>
              <p:blipFill>
                <a:blip r:embed="rId224"/>
                <a:stretch>
                  <a:fillRect/>
                </a:stretch>
              </p:blipFill>
              <p:spPr>
                <a:xfrm>
                  <a:off x="5986934" y="3367168"/>
                  <a:ext cx="1584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91" name="Ink 1290">
                  <a:extLst>
                    <a:ext uri="{FF2B5EF4-FFF2-40B4-BE49-F238E27FC236}">
                      <a16:creationId xmlns:a16="http://schemas.microsoft.com/office/drawing/2014/main" id="{AC162B5D-6FEA-0916-7A64-8465F3F8CC63}"/>
                    </a:ext>
                  </a:extLst>
                </p14:cNvPr>
                <p14:cNvContentPartPr/>
                <p14:nvPr/>
              </p14:nvContentPartPr>
              <p14:xfrm>
                <a:off x="5848694" y="3571648"/>
                <a:ext cx="243720" cy="197280"/>
              </p14:xfrm>
            </p:contentPart>
          </mc:Choice>
          <mc:Fallback xmlns="">
            <p:pic>
              <p:nvPicPr>
                <p:cNvPr id="1291" name="Ink 1290">
                  <a:extLst>
                    <a:ext uri="{FF2B5EF4-FFF2-40B4-BE49-F238E27FC236}">
                      <a16:creationId xmlns:a16="http://schemas.microsoft.com/office/drawing/2014/main" id="{AC162B5D-6FEA-0916-7A64-8465F3F8CC63}"/>
                    </a:ext>
                  </a:extLst>
                </p:cNvPr>
                <p:cNvPicPr/>
                <p:nvPr/>
              </p:nvPicPr>
              <p:blipFill>
                <a:blip r:embed="rId226"/>
                <a:stretch>
                  <a:fillRect/>
                </a:stretch>
              </p:blipFill>
              <p:spPr>
                <a:xfrm>
                  <a:off x="5786054" y="3508648"/>
                  <a:ext cx="369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92" name="Ink 1291">
                  <a:extLst>
                    <a:ext uri="{FF2B5EF4-FFF2-40B4-BE49-F238E27FC236}">
                      <a16:creationId xmlns:a16="http://schemas.microsoft.com/office/drawing/2014/main" id="{2DFDD2C7-5515-9FE1-3FE5-A539E2CDE433}"/>
                    </a:ext>
                  </a:extLst>
                </p14:cNvPr>
                <p14:cNvContentPartPr/>
                <p14:nvPr/>
              </p14:nvContentPartPr>
              <p14:xfrm>
                <a:off x="5685254" y="3746248"/>
                <a:ext cx="251280" cy="22680"/>
              </p14:xfrm>
            </p:contentPart>
          </mc:Choice>
          <mc:Fallback xmlns="">
            <p:pic>
              <p:nvPicPr>
                <p:cNvPr id="1292" name="Ink 1291">
                  <a:extLst>
                    <a:ext uri="{FF2B5EF4-FFF2-40B4-BE49-F238E27FC236}">
                      <a16:creationId xmlns:a16="http://schemas.microsoft.com/office/drawing/2014/main" id="{2DFDD2C7-5515-9FE1-3FE5-A539E2CDE433}"/>
                    </a:ext>
                  </a:extLst>
                </p:cNvPr>
                <p:cNvPicPr/>
                <p:nvPr/>
              </p:nvPicPr>
              <p:blipFill>
                <a:blip r:embed="rId228"/>
                <a:stretch>
                  <a:fillRect/>
                </a:stretch>
              </p:blipFill>
              <p:spPr>
                <a:xfrm>
                  <a:off x="5622614" y="3683248"/>
                  <a:ext cx="376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93" name="Ink 1292">
                  <a:extLst>
                    <a:ext uri="{FF2B5EF4-FFF2-40B4-BE49-F238E27FC236}">
                      <a16:creationId xmlns:a16="http://schemas.microsoft.com/office/drawing/2014/main" id="{6E9D8D65-6FF5-702A-137C-ADD09931DA93}"/>
                    </a:ext>
                  </a:extLst>
                </p14:cNvPr>
                <p14:cNvContentPartPr/>
                <p14:nvPr/>
              </p14:nvContentPartPr>
              <p14:xfrm>
                <a:off x="5511734" y="3388048"/>
                <a:ext cx="207360" cy="76320"/>
              </p14:xfrm>
            </p:contentPart>
          </mc:Choice>
          <mc:Fallback xmlns="">
            <p:pic>
              <p:nvPicPr>
                <p:cNvPr id="1293" name="Ink 1292">
                  <a:extLst>
                    <a:ext uri="{FF2B5EF4-FFF2-40B4-BE49-F238E27FC236}">
                      <a16:creationId xmlns:a16="http://schemas.microsoft.com/office/drawing/2014/main" id="{6E9D8D65-6FF5-702A-137C-ADD09931DA93}"/>
                    </a:ext>
                  </a:extLst>
                </p:cNvPr>
                <p:cNvPicPr/>
                <p:nvPr/>
              </p:nvPicPr>
              <p:blipFill>
                <a:blip r:embed="rId230"/>
                <a:stretch>
                  <a:fillRect/>
                </a:stretch>
              </p:blipFill>
              <p:spPr>
                <a:xfrm>
                  <a:off x="5449094" y="3325408"/>
                  <a:ext cx="333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94" name="Ink 1293">
                  <a:extLst>
                    <a:ext uri="{FF2B5EF4-FFF2-40B4-BE49-F238E27FC236}">
                      <a16:creationId xmlns:a16="http://schemas.microsoft.com/office/drawing/2014/main" id="{C5529D7F-0993-7C4E-D4D2-2BA5DA3CA84A}"/>
                    </a:ext>
                  </a:extLst>
                </p14:cNvPr>
                <p14:cNvContentPartPr/>
                <p14:nvPr/>
              </p14:nvContentPartPr>
              <p14:xfrm>
                <a:off x="5528294" y="3348088"/>
                <a:ext cx="190440" cy="108720"/>
              </p14:xfrm>
            </p:contentPart>
          </mc:Choice>
          <mc:Fallback xmlns="">
            <p:pic>
              <p:nvPicPr>
                <p:cNvPr id="1294" name="Ink 1293">
                  <a:extLst>
                    <a:ext uri="{FF2B5EF4-FFF2-40B4-BE49-F238E27FC236}">
                      <a16:creationId xmlns:a16="http://schemas.microsoft.com/office/drawing/2014/main" id="{C5529D7F-0993-7C4E-D4D2-2BA5DA3CA84A}"/>
                    </a:ext>
                  </a:extLst>
                </p:cNvPr>
                <p:cNvPicPr/>
                <p:nvPr/>
              </p:nvPicPr>
              <p:blipFill>
                <a:blip r:embed="rId232"/>
                <a:stretch>
                  <a:fillRect/>
                </a:stretch>
              </p:blipFill>
              <p:spPr>
                <a:xfrm>
                  <a:off x="5465294" y="3285448"/>
                  <a:ext cx="3160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5" name="Ink 1294">
                  <a:extLst>
                    <a:ext uri="{FF2B5EF4-FFF2-40B4-BE49-F238E27FC236}">
                      <a16:creationId xmlns:a16="http://schemas.microsoft.com/office/drawing/2014/main" id="{5CC11570-E794-C1A4-DFB2-FF8513DB6307}"/>
                    </a:ext>
                  </a:extLst>
                </p14:cNvPr>
                <p14:cNvContentPartPr/>
                <p14:nvPr/>
              </p14:nvContentPartPr>
              <p14:xfrm>
                <a:off x="5489054" y="3343408"/>
                <a:ext cx="213480" cy="81360"/>
              </p14:xfrm>
            </p:contentPart>
          </mc:Choice>
          <mc:Fallback xmlns="">
            <p:pic>
              <p:nvPicPr>
                <p:cNvPr id="1295" name="Ink 1294">
                  <a:extLst>
                    <a:ext uri="{FF2B5EF4-FFF2-40B4-BE49-F238E27FC236}">
                      <a16:creationId xmlns:a16="http://schemas.microsoft.com/office/drawing/2014/main" id="{5CC11570-E794-C1A4-DFB2-FF8513DB6307}"/>
                    </a:ext>
                  </a:extLst>
                </p:cNvPr>
                <p:cNvPicPr/>
                <p:nvPr/>
              </p:nvPicPr>
              <p:blipFill>
                <a:blip r:embed="rId234"/>
                <a:stretch>
                  <a:fillRect/>
                </a:stretch>
              </p:blipFill>
              <p:spPr>
                <a:xfrm>
                  <a:off x="5426054" y="3280768"/>
                  <a:ext cx="339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6" name="Ink 1295">
                  <a:extLst>
                    <a:ext uri="{FF2B5EF4-FFF2-40B4-BE49-F238E27FC236}">
                      <a16:creationId xmlns:a16="http://schemas.microsoft.com/office/drawing/2014/main" id="{EF4AD17C-D618-D041-200B-AD1BB4E84093}"/>
                    </a:ext>
                  </a:extLst>
                </p14:cNvPr>
                <p14:cNvContentPartPr/>
                <p14:nvPr/>
              </p14:nvContentPartPr>
              <p14:xfrm>
                <a:off x="5541254" y="3431248"/>
                <a:ext cx="164520" cy="55440"/>
              </p14:xfrm>
            </p:contentPart>
          </mc:Choice>
          <mc:Fallback xmlns="">
            <p:pic>
              <p:nvPicPr>
                <p:cNvPr id="1296" name="Ink 1295">
                  <a:extLst>
                    <a:ext uri="{FF2B5EF4-FFF2-40B4-BE49-F238E27FC236}">
                      <a16:creationId xmlns:a16="http://schemas.microsoft.com/office/drawing/2014/main" id="{EF4AD17C-D618-D041-200B-AD1BB4E84093}"/>
                    </a:ext>
                  </a:extLst>
                </p:cNvPr>
                <p:cNvPicPr/>
                <p:nvPr/>
              </p:nvPicPr>
              <p:blipFill>
                <a:blip r:embed="rId236"/>
                <a:stretch>
                  <a:fillRect/>
                </a:stretch>
              </p:blipFill>
              <p:spPr>
                <a:xfrm>
                  <a:off x="5478614" y="3368248"/>
                  <a:ext cx="290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97" name="Ink 1296">
                  <a:extLst>
                    <a:ext uri="{FF2B5EF4-FFF2-40B4-BE49-F238E27FC236}">
                      <a16:creationId xmlns:a16="http://schemas.microsoft.com/office/drawing/2014/main" id="{C9EEFD1C-76D9-0BD6-A902-F8A8C05C45A3}"/>
                    </a:ext>
                  </a:extLst>
                </p14:cNvPr>
                <p14:cNvContentPartPr/>
                <p14:nvPr/>
              </p14:nvContentPartPr>
              <p14:xfrm>
                <a:off x="5580854" y="3406408"/>
                <a:ext cx="161640" cy="69120"/>
              </p14:xfrm>
            </p:contentPart>
          </mc:Choice>
          <mc:Fallback xmlns="">
            <p:pic>
              <p:nvPicPr>
                <p:cNvPr id="1297" name="Ink 1296">
                  <a:extLst>
                    <a:ext uri="{FF2B5EF4-FFF2-40B4-BE49-F238E27FC236}">
                      <a16:creationId xmlns:a16="http://schemas.microsoft.com/office/drawing/2014/main" id="{C9EEFD1C-76D9-0BD6-A902-F8A8C05C45A3}"/>
                    </a:ext>
                  </a:extLst>
                </p:cNvPr>
                <p:cNvPicPr/>
                <p:nvPr/>
              </p:nvPicPr>
              <p:blipFill>
                <a:blip r:embed="rId238"/>
                <a:stretch>
                  <a:fillRect/>
                </a:stretch>
              </p:blipFill>
              <p:spPr>
                <a:xfrm>
                  <a:off x="5517854" y="3343408"/>
                  <a:ext cx="287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298" name="Ink 1297">
                  <a:extLst>
                    <a:ext uri="{FF2B5EF4-FFF2-40B4-BE49-F238E27FC236}">
                      <a16:creationId xmlns:a16="http://schemas.microsoft.com/office/drawing/2014/main" id="{BD5BB8A0-49BA-44D3-B6B1-6FAD9FF8325D}"/>
                    </a:ext>
                  </a:extLst>
                </p14:cNvPr>
                <p14:cNvContentPartPr/>
                <p14:nvPr/>
              </p14:nvContentPartPr>
              <p14:xfrm>
                <a:off x="5658254" y="3343768"/>
                <a:ext cx="54360" cy="150480"/>
              </p14:xfrm>
            </p:contentPart>
          </mc:Choice>
          <mc:Fallback xmlns="">
            <p:pic>
              <p:nvPicPr>
                <p:cNvPr id="1298" name="Ink 1297">
                  <a:extLst>
                    <a:ext uri="{FF2B5EF4-FFF2-40B4-BE49-F238E27FC236}">
                      <a16:creationId xmlns:a16="http://schemas.microsoft.com/office/drawing/2014/main" id="{BD5BB8A0-49BA-44D3-B6B1-6FAD9FF8325D}"/>
                    </a:ext>
                  </a:extLst>
                </p:cNvPr>
                <p:cNvPicPr/>
                <p:nvPr/>
              </p:nvPicPr>
              <p:blipFill>
                <a:blip r:embed="rId240"/>
                <a:stretch>
                  <a:fillRect/>
                </a:stretch>
              </p:blipFill>
              <p:spPr>
                <a:xfrm>
                  <a:off x="5595614" y="3281128"/>
                  <a:ext cx="180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99" name="Ink 1298">
                  <a:extLst>
                    <a:ext uri="{FF2B5EF4-FFF2-40B4-BE49-F238E27FC236}">
                      <a16:creationId xmlns:a16="http://schemas.microsoft.com/office/drawing/2014/main" id="{69D73D32-39A1-40F4-B801-CA2D4A6CA9D7}"/>
                    </a:ext>
                  </a:extLst>
                </p14:cNvPr>
                <p14:cNvContentPartPr/>
                <p14:nvPr/>
              </p14:nvContentPartPr>
              <p14:xfrm>
                <a:off x="5496614" y="3384088"/>
                <a:ext cx="136440" cy="134640"/>
              </p14:xfrm>
            </p:contentPart>
          </mc:Choice>
          <mc:Fallback xmlns="">
            <p:pic>
              <p:nvPicPr>
                <p:cNvPr id="1299" name="Ink 1298">
                  <a:extLst>
                    <a:ext uri="{FF2B5EF4-FFF2-40B4-BE49-F238E27FC236}">
                      <a16:creationId xmlns:a16="http://schemas.microsoft.com/office/drawing/2014/main" id="{69D73D32-39A1-40F4-B801-CA2D4A6CA9D7}"/>
                    </a:ext>
                  </a:extLst>
                </p:cNvPr>
                <p:cNvPicPr/>
                <p:nvPr/>
              </p:nvPicPr>
              <p:blipFill>
                <a:blip r:embed="rId242"/>
                <a:stretch>
                  <a:fillRect/>
                </a:stretch>
              </p:blipFill>
              <p:spPr>
                <a:xfrm>
                  <a:off x="5433614" y="3321448"/>
                  <a:ext cx="2620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01" name="Ink 1300">
                  <a:extLst>
                    <a:ext uri="{FF2B5EF4-FFF2-40B4-BE49-F238E27FC236}">
                      <a16:creationId xmlns:a16="http://schemas.microsoft.com/office/drawing/2014/main" id="{D9D8A26E-B596-7E70-2F71-CD238D4E25EC}"/>
                    </a:ext>
                  </a:extLst>
                </p14:cNvPr>
                <p14:cNvContentPartPr/>
                <p14:nvPr/>
              </p14:nvContentPartPr>
              <p14:xfrm>
                <a:off x="5445854" y="3447088"/>
                <a:ext cx="63720" cy="176760"/>
              </p14:xfrm>
            </p:contentPart>
          </mc:Choice>
          <mc:Fallback xmlns="">
            <p:pic>
              <p:nvPicPr>
                <p:cNvPr id="1301" name="Ink 1300">
                  <a:extLst>
                    <a:ext uri="{FF2B5EF4-FFF2-40B4-BE49-F238E27FC236}">
                      <a16:creationId xmlns:a16="http://schemas.microsoft.com/office/drawing/2014/main" id="{D9D8A26E-B596-7E70-2F71-CD238D4E25EC}"/>
                    </a:ext>
                  </a:extLst>
                </p:cNvPr>
                <p:cNvPicPr/>
                <p:nvPr/>
              </p:nvPicPr>
              <p:blipFill>
                <a:blip r:embed="rId244"/>
                <a:stretch>
                  <a:fillRect/>
                </a:stretch>
              </p:blipFill>
              <p:spPr>
                <a:xfrm>
                  <a:off x="5383214" y="3384088"/>
                  <a:ext cx="189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02" name="Ink 1301">
                  <a:extLst>
                    <a:ext uri="{FF2B5EF4-FFF2-40B4-BE49-F238E27FC236}">
                      <a16:creationId xmlns:a16="http://schemas.microsoft.com/office/drawing/2014/main" id="{4324DD71-04DF-E6EC-64CB-F7BA73908344}"/>
                    </a:ext>
                  </a:extLst>
                </p14:cNvPr>
                <p14:cNvContentPartPr/>
                <p14:nvPr/>
              </p14:nvContentPartPr>
              <p14:xfrm>
                <a:off x="5400134" y="3470128"/>
                <a:ext cx="116640" cy="186840"/>
              </p14:xfrm>
            </p:contentPart>
          </mc:Choice>
          <mc:Fallback xmlns="">
            <p:pic>
              <p:nvPicPr>
                <p:cNvPr id="1302" name="Ink 1301">
                  <a:extLst>
                    <a:ext uri="{FF2B5EF4-FFF2-40B4-BE49-F238E27FC236}">
                      <a16:creationId xmlns:a16="http://schemas.microsoft.com/office/drawing/2014/main" id="{4324DD71-04DF-E6EC-64CB-F7BA73908344}"/>
                    </a:ext>
                  </a:extLst>
                </p:cNvPr>
                <p:cNvPicPr/>
                <p:nvPr/>
              </p:nvPicPr>
              <p:blipFill>
                <a:blip r:embed="rId246"/>
                <a:stretch>
                  <a:fillRect/>
                </a:stretch>
              </p:blipFill>
              <p:spPr>
                <a:xfrm>
                  <a:off x="5337134" y="3407128"/>
                  <a:ext cx="242280" cy="312480"/>
                </a:xfrm>
                <a:prstGeom prst="rect">
                  <a:avLst/>
                </a:prstGeom>
              </p:spPr>
            </p:pic>
          </mc:Fallback>
        </mc:AlternateContent>
      </p:grpSp>
      <p:grpSp>
        <p:nvGrpSpPr>
          <p:cNvPr id="1335" name="Group 1334">
            <a:extLst>
              <a:ext uri="{FF2B5EF4-FFF2-40B4-BE49-F238E27FC236}">
                <a16:creationId xmlns:a16="http://schemas.microsoft.com/office/drawing/2014/main" id="{7DF4FA29-0341-8101-A932-073B2001BC42}"/>
              </a:ext>
            </a:extLst>
          </p:cNvPr>
          <p:cNvGrpSpPr/>
          <p:nvPr/>
        </p:nvGrpSpPr>
        <p:grpSpPr>
          <a:xfrm>
            <a:off x="5434694" y="3128128"/>
            <a:ext cx="655200" cy="649080"/>
            <a:chOff x="5434694" y="3128128"/>
            <a:chExt cx="655200" cy="649080"/>
          </a:xfrm>
        </p:grpSpPr>
        <mc:AlternateContent xmlns:mc="http://schemas.openxmlformats.org/markup-compatibility/2006" xmlns:p14="http://schemas.microsoft.com/office/powerpoint/2010/main">
          <mc:Choice Requires="p14">
            <p:contentPart p14:bwMode="auto" r:id="rId247">
              <p14:nvContentPartPr>
                <p14:cNvPr id="1304" name="Ink 1303">
                  <a:extLst>
                    <a:ext uri="{FF2B5EF4-FFF2-40B4-BE49-F238E27FC236}">
                      <a16:creationId xmlns:a16="http://schemas.microsoft.com/office/drawing/2014/main" id="{2EEC469B-6C67-81BA-2A71-F9345326E366}"/>
                    </a:ext>
                  </a:extLst>
                </p14:cNvPr>
                <p14:cNvContentPartPr/>
                <p14:nvPr/>
              </p14:nvContentPartPr>
              <p14:xfrm>
                <a:off x="5978294" y="3199768"/>
                <a:ext cx="75960" cy="112320"/>
              </p14:xfrm>
            </p:contentPart>
          </mc:Choice>
          <mc:Fallback xmlns="">
            <p:pic>
              <p:nvPicPr>
                <p:cNvPr id="1304" name="Ink 1303">
                  <a:extLst>
                    <a:ext uri="{FF2B5EF4-FFF2-40B4-BE49-F238E27FC236}">
                      <a16:creationId xmlns:a16="http://schemas.microsoft.com/office/drawing/2014/main" id="{2EEC469B-6C67-81BA-2A71-F9345326E366}"/>
                    </a:ext>
                  </a:extLst>
                </p:cNvPr>
                <p:cNvPicPr/>
                <p:nvPr/>
              </p:nvPicPr>
              <p:blipFill>
                <a:blip r:embed="rId248"/>
                <a:stretch>
                  <a:fillRect/>
                </a:stretch>
              </p:blipFill>
              <p:spPr>
                <a:xfrm>
                  <a:off x="5915654" y="3136768"/>
                  <a:ext cx="201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05" name="Ink 1304">
                  <a:extLst>
                    <a:ext uri="{FF2B5EF4-FFF2-40B4-BE49-F238E27FC236}">
                      <a16:creationId xmlns:a16="http://schemas.microsoft.com/office/drawing/2014/main" id="{F089C513-E7D7-80B5-F42C-A1B8AD307996}"/>
                    </a:ext>
                  </a:extLst>
                </p14:cNvPr>
                <p14:cNvContentPartPr/>
                <p14:nvPr/>
              </p14:nvContentPartPr>
              <p14:xfrm>
                <a:off x="6045614" y="3242608"/>
                <a:ext cx="44280" cy="283320"/>
              </p14:xfrm>
            </p:contentPart>
          </mc:Choice>
          <mc:Fallback xmlns="">
            <p:pic>
              <p:nvPicPr>
                <p:cNvPr id="1305" name="Ink 1304">
                  <a:extLst>
                    <a:ext uri="{FF2B5EF4-FFF2-40B4-BE49-F238E27FC236}">
                      <a16:creationId xmlns:a16="http://schemas.microsoft.com/office/drawing/2014/main" id="{F089C513-E7D7-80B5-F42C-A1B8AD307996}"/>
                    </a:ext>
                  </a:extLst>
                </p:cNvPr>
                <p:cNvPicPr/>
                <p:nvPr/>
              </p:nvPicPr>
              <p:blipFill>
                <a:blip r:embed="rId250"/>
                <a:stretch>
                  <a:fillRect/>
                </a:stretch>
              </p:blipFill>
              <p:spPr>
                <a:xfrm>
                  <a:off x="5982974" y="3179968"/>
                  <a:ext cx="169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06" name="Ink 1305">
                  <a:extLst>
                    <a:ext uri="{FF2B5EF4-FFF2-40B4-BE49-F238E27FC236}">
                      <a16:creationId xmlns:a16="http://schemas.microsoft.com/office/drawing/2014/main" id="{DF07997E-9A1F-004F-C01C-583D67F4CB05}"/>
                    </a:ext>
                  </a:extLst>
                </p14:cNvPr>
                <p14:cNvContentPartPr/>
                <p14:nvPr/>
              </p14:nvContentPartPr>
              <p14:xfrm>
                <a:off x="5925014" y="3384448"/>
                <a:ext cx="141840" cy="326520"/>
              </p14:xfrm>
            </p:contentPart>
          </mc:Choice>
          <mc:Fallback xmlns="">
            <p:pic>
              <p:nvPicPr>
                <p:cNvPr id="1306" name="Ink 1305">
                  <a:extLst>
                    <a:ext uri="{FF2B5EF4-FFF2-40B4-BE49-F238E27FC236}">
                      <a16:creationId xmlns:a16="http://schemas.microsoft.com/office/drawing/2014/main" id="{DF07997E-9A1F-004F-C01C-583D67F4CB05}"/>
                    </a:ext>
                  </a:extLst>
                </p:cNvPr>
                <p:cNvPicPr/>
                <p:nvPr/>
              </p:nvPicPr>
              <p:blipFill>
                <a:blip r:embed="rId252"/>
                <a:stretch>
                  <a:fillRect/>
                </a:stretch>
              </p:blipFill>
              <p:spPr>
                <a:xfrm>
                  <a:off x="5862374" y="3321808"/>
                  <a:ext cx="2674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08" name="Ink 1307">
                  <a:extLst>
                    <a:ext uri="{FF2B5EF4-FFF2-40B4-BE49-F238E27FC236}">
                      <a16:creationId xmlns:a16="http://schemas.microsoft.com/office/drawing/2014/main" id="{A651AAC5-0C87-F994-33F9-98937E369462}"/>
                    </a:ext>
                  </a:extLst>
                </p14:cNvPr>
                <p14:cNvContentPartPr/>
                <p14:nvPr/>
              </p14:nvContentPartPr>
              <p14:xfrm>
                <a:off x="5475374" y="3339808"/>
                <a:ext cx="187560" cy="120960"/>
              </p14:xfrm>
            </p:contentPart>
          </mc:Choice>
          <mc:Fallback xmlns="">
            <p:pic>
              <p:nvPicPr>
                <p:cNvPr id="1308" name="Ink 1307">
                  <a:extLst>
                    <a:ext uri="{FF2B5EF4-FFF2-40B4-BE49-F238E27FC236}">
                      <a16:creationId xmlns:a16="http://schemas.microsoft.com/office/drawing/2014/main" id="{A651AAC5-0C87-F994-33F9-98937E369462}"/>
                    </a:ext>
                  </a:extLst>
                </p:cNvPr>
                <p:cNvPicPr/>
                <p:nvPr/>
              </p:nvPicPr>
              <p:blipFill>
                <a:blip r:embed="rId254"/>
                <a:stretch>
                  <a:fillRect/>
                </a:stretch>
              </p:blipFill>
              <p:spPr>
                <a:xfrm>
                  <a:off x="5412374" y="3276808"/>
                  <a:ext cx="313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09" name="Ink 1308">
                  <a:extLst>
                    <a:ext uri="{FF2B5EF4-FFF2-40B4-BE49-F238E27FC236}">
                      <a16:creationId xmlns:a16="http://schemas.microsoft.com/office/drawing/2014/main" id="{AE0C50B7-A118-69CC-EFC1-15E0BBECE5AF}"/>
                    </a:ext>
                  </a:extLst>
                </p14:cNvPr>
                <p14:cNvContentPartPr/>
                <p14:nvPr/>
              </p14:nvContentPartPr>
              <p14:xfrm>
                <a:off x="5434694" y="3372208"/>
                <a:ext cx="169920" cy="213840"/>
              </p14:xfrm>
            </p:contentPart>
          </mc:Choice>
          <mc:Fallback xmlns="">
            <p:pic>
              <p:nvPicPr>
                <p:cNvPr id="1309" name="Ink 1308">
                  <a:extLst>
                    <a:ext uri="{FF2B5EF4-FFF2-40B4-BE49-F238E27FC236}">
                      <a16:creationId xmlns:a16="http://schemas.microsoft.com/office/drawing/2014/main" id="{AE0C50B7-A118-69CC-EFC1-15E0BBECE5AF}"/>
                    </a:ext>
                  </a:extLst>
                </p:cNvPr>
                <p:cNvPicPr/>
                <p:nvPr/>
              </p:nvPicPr>
              <p:blipFill>
                <a:blip r:embed="rId256"/>
                <a:stretch>
                  <a:fillRect/>
                </a:stretch>
              </p:blipFill>
              <p:spPr>
                <a:xfrm>
                  <a:off x="5372054" y="3309568"/>
                  <a:ext cx="2955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10" name="Ink 1309">
                  <a:extLst>
                    <a:ext uri="{FF2B5EF4-FFF2-40B4-BE49-F238E27FC236}">
                      <a16:creationId xmlns:a16="http://schemas.microsoft.com/office/drawing/2014/main" id="{218F28FA-383F-D372-AA35-1CDD86DB3D11}"/>
                    </a:ext>
                  </a:extLst>
                </p14:cNvPr>
                <p14:cNvContentPartPr/>
                <p14:nvPr/>
              </p14:nvContentPartPr>
              <p14:xfrm>
                <a:off x="5447654" y="3509728"/>
                <a:ext cx="108360" cy="200160"/>
              </p14:xfrm>
            </p:contentPart>
          </mc:Choice>
          <mc:Fallback xmlns="">
            <p:pic>
              <p:nvPicPr>
                <p:cNvPr id="1310" name="Ink 1309">
                  <a:extLst>
                    <a:ext uri="{FF2B5EF4-FFF2-40B4-BE49-F238E27FC236}">
                      <a16:creationId xmlns:a16="http://schemas.microsoft.com/office/drawing/2014/main" id="{218F28FA-383F-D372-AA35-1CDD86DB3D11}"/>
                    </a:ext>
                  </a:extLst>
                </p:cNvPr>
                <p:cNvPicPr/>
                <p:nvPr/>
              </p:nvPicPr>
              <p:blipFill>
                <a:blip r:embed="rId258"/>
                <a:stretch>
                  <a:fillRect/>
                </a:stretch>
              </p:blipFill>
              <p:spPr>
                <a:xfrm>
                  <a:off x="5385014" y="3447088"/>
                  <a:ext cx="234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312" name="Ink 1311">
                  <a:extLst>
                    <a:ext uri="{FF2B5EF4-FFF2-40B4-BE49-F238E27FC236}">
                      <a16:creationId xmlns:a16="http://schemas.microsoft.com/office/drawing/2014/main" id="{E9F394D6-31F8-E3D9-D808-AFD4B3E05D01}"/>
                    </a:ext>
                  </a:extLst>
                </p14:cNvPr>
                <p14:cNvContentPartPr/>
                <p14:nvPr/>
              </p14:nvContentPartPr>
              <p14:xfrm>
                <a:off x="5508134" y="3655168"/>
                <a:ext cx="320760" cy="95040"/>
              </p14:xfrm>
            </p:contentPart>
          </mc:Choice>
          <mc:Fallback xmlns="">
            <p:pic>
              <p:nvPicPr>
                <p:cNvPr id="1312" name="Ink 1311">
                  <a:extLst>
                    <a:ext uri="{FF2B5EF4-FFF2-40B4-BE49-F238E27FC236}">
                      <a16:creationId xmlns:a16="http://schemas.microsoft.com/office/drawing/2014/main" id="{E9F394D6-31F8-E3D9-D808-AFD4B3E05D01}"/>
                    </a:ext>
                  </a:extLst>
                </p:cNvPr>
                <p:cNvPicPr/>
                <p:nvPr/>
              </p:nvPicPr>
              <p:blipFill>
                <a:blip r:embed="rId260"/>
                <a:stretch>
                  <a:fillRect/>
                </a:stretch>
              </p:blipFill>
              <p:spPr>
                <a:xfrm>
                  <a:off x="5445494" y="3592528"/>
                  <a:ext cx="446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13" name="Ink 1312">
                  <a:extLst>
                    <a:ext uri="{FF2B5EF4-FFF2-40B4-BE49-F238E27FC236}">
                      <a16:creationId xmlns:a16="http://schemas.microsoft.com/office/drawing/2014/main" id="{4E25422D-E4A9-72A1-FC6E-B5CCE7C8F08B}"/>
                    </a:ext>
                  </a:extLst>
                </p14:cNvPr>
                <p14:cNvContentPartPr/>
                <p14:nvPr/>
              </p14:nvContentPartPr>
              <p14:xfrm>
                <a:off x="5598494" y="3677488"/>
                <a:ext cx="380160" cy="68040"/>
              </p14:xfrm>
            </p:contentPart>
          </mc:Choice>
          <mc:Fallback xmlns="">
            <p:pic>
              <p:nvPicPr>
                <p:cNvPr id="1313" name="Ink 1312">
                  <a:extLst>
                    <a:ext uri="{FF2B5EF4-FFF2-40B4-BE49-F238E27FC236}">
                      <a16:creationId xmlns:a16="http://schemas.microsoft.com/office/drawing/2014/main" id="{4E25422D-E4A9-72A1-FC6E-B5CCE7C8F08B}"/>
                    </a:ext>
                  </a:extLst>
                </p:cNvPr>
                <p:cNvPicPr/>
                <p:nvPr/>
              </p:nvPicPr>
              <p:blipFill>
                <a:blip r:embed="rId262"/>
                <a:stretch>
                  <a:fillRect/>
                </a:stretch>
              </p:blipFill>
              <p:spPr>
                <a:xfrm>
                  <a:off x="5535494" y="3614488"/>
                  <a:ext cx="505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314" name="Ink 1313">
                  <a:extLst>
                    <a:ext uri="{FF2B5EF4-FFF2-40B4-BE49-F238E27FC236}">
                      <a16:creationId xmlns:a16="http://schemas.microsoft.com/office/drawing/2014/main" id="{4524E6EE-B380-CBC5-A6E4-11DE5B689299}"/>
                    </a:ext>
                  </a:extLst>
                </p14:cNvPr>
                <p14:cNvContentPartPr/>
                <p14:nvPr/>
              </p14:nvContentPartPr>
              <p14:xfrm>
                <a:off x="5948414" y="3410368"/>
                <a:ext cx="76320" cy="246960"/>
              </p14:xfrm>
            </p:contentPart>
          </mc:Choice>
          <mc:Fallback xmlns="">
            <p:pic>
              <p:nvPicPr>
                <p:cNvPr id="1314" name="Ink 1313">
                  <a:extLst>
                    <a:ext uri="{FF2B5EF4-FFF2-40B4-BE49-F238E27FC236}">
                      <a16:creationId xmlns:a16="http://schemas.microsoft.com/office/drawing/2014/main" id="{4524E6EE-B380-CBC5-A6E4-11DE5B689299}"/>
                    </a:ext>
                  </a:extLst>
                </p:cNvPr>
                <p:cNvPicPr/>
                <p:nvPr/>
              </p:nvPicPr>
              <p:blipFill>
                <a:blip r:embed="rId264"/>
                <a:stretch>
                  <a:fillRect/>
                </a:stretch>
              </p:blipFill>
              <p:spPr>
                <a:xfrm>
                  <a:off x="5885774" y="3347728"/>
                  <a:ext cx="2019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15" name="Ink 1314">
                  <a:extLst>
                    <a:ext uri="{FF2B5EF4-FFF2-40B4-BE49-F238E27FC236}">
                      <a16:creationId xmlns:a16="http://schemas.microsoft.com/office/drawing/2014/main" id="{B154CAFD-9C2A-83F4-C997-F7DCFB312F50}"/>
                    </a:ext>
                  </a:extLst>
                </p14:cNvPr>
                <p14:cNvContentPartPr/>
                <p14:nvPr/>
              </p14:nvContentPartPr>
              <p14:xfrm>
                <a:off x="5729534" y="3610168"/>
                <a:ext cx="246240" cy="114840"/>
              </p14:xfrm>
            </p:contentPart>
          </mc:Choice>
          <mc:Fallback xmlns="">
            <p:pic>
              <p:nvPicPr>
                <p:cNvPr id="1315" name="Ink 1314">
                  <a:extLst>
                    <a:ext uri="{FF2B5EF4-FFF2-40B4-BE49-F238E27FC236}">
                      <a16:creationId xmlns:a16="http://schemas.microsoft.com/office/drawing/2014/main" id="{B154CAFD-9C2A-83F4-C997-F7DCFB312F50}"/>
                    </a:ext>
                  </a:extLst>
                </p:cNvPr>
                <p:cNvPicPr/>
                <p:nvPr/>
              </p:nvPicPr>
              <p:blipFill>
                <a:blip r:embed="rId266"/>
                <a:stretch>
                  <a:fillRect/>
                </a:stretch>
              </p:blipFill>
              <p:spPr>
                <a:xfrm>
                  <a:off x="5666894" y="3547528"/>
                  <a:ext cx="371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16" name="Ink 1315">
                  <a:extLst>
                    <a:ext uri="{FF2B5EF4-FFF2-40B4-BE49-F238E27FC236}">
                      <a16:creationId xmlns:a16="http://schemas.microsoft.com/office/drawing/2014/main" id="{DF2F1E46-40D7-628B-2B86-570733B4EB0B}"/>
                    </a:ext>
                  </a:extLst>
                </p14:cNvPr>
                <p14:cNvContentPartPr/>
                <p14:nvPr/>
              </p14:nvContentPartPr>
              <p14:xfrm>
                <a:off x="5719094" y="3588208"/>
                <a:ext cx="312480" cy="160200"/>
              </p14:xfrm>
            </p:contentPart>
          </mc:Choice>
          <mc:Fallback xmlns="">
            <p:pic>
              <p:nvPicPr>
                <p:cNvPr id="1316" name="Ink 1315">
                  <a:extLst>
                    <a:ext uri="{FF2B5EF4-FFF2-40B4-BE49-F238E27FC236}">
                      <a16:creationId xmlns:a16="http://schemas.microsoft.com/office/drawing/2014/main" id="{DF2F1E46-40D7-628B-2B86-570733B4EB0B}"/>
                    </a:ext>
                  </a:extLst>
                </p:cNvPr>
                <p:cNvPicPr/>
                <p:nvPr/>
              </p:nvPicPr>
              <p:blipFill>
                <a:blip r:embed="rId268"/>
                <a:stretch>
                  <a:fillRect/>
                </a:stretch>
              </p:blipFill>
              <p:spPr>
                <a:xfrm>
                  <a:off x="5656094" y="3525568"/>
                  <a:ext cx="438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17" name="Ink 1316">
                  <a:extLst>
                    <a:ext uri="{FF2B5EF4-FFF2-40B4-BE49-F238E27FC236}">
                      <a16:creationId xmlns:a16="http://schemas.microsoft.com/office/drawing/2014/main" id="{13F21C61-AB59-A0C7-C141-5D239DD1750D}"/>
                    </a:ext>
                  </a:extLst>
                </p14:cNvPr>
                <p14:cNvContentPartPr/>
                <p14:nvPr/>
              </p14:nvContentPartPr>
              <p14:xfrm>
                <a:off x="6027614" y="3389128"/>
                <a:ext cx="44640" cy="218520"/>
              </p14:xfrm>
            </p:contentPart>
          </mc:Choice>
          <mc:Fallback xmlns="">
            <p:pic>
              <p:nvPicPr>
                <p:cNvPr id="1317" name="Ink 1316">
                  <a:extLst>
                    <a:ext uri="{FF2B5EF4-FFF2-40B4-BE49-F238E27FC236}">
                      <a16:creationId xmlns:a16="http://schemas.microsoft.com/office/drawing/2014/main" id="{13F21C61-AB59-A0C7-C141-5D239DD1750D}"/>
                    </a:ext>
                  </a:extLst>
                </p:cNvPr>
                <p:cNvPicPr/>
                <p:nvPr/>
              </p:nvPicPr>
              <p:blipFill>
                <a:blip r:embed="rId270"/>
                <a:stretch>
                  <a:fillRect/>
                </a:stretch>
              </p:blipFill>
              <p:spPr>
                <a:xfrm>
                  <a:off x="5964974" y="3326488"/>
                  <a:ext cx="1702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18" name="Ink 1317">
                  <a:extLst>
                    <a:ext uri="{FF2B5EF4-FFF2-40B4-BE49-F238E27FC236}">
                      <a16:creationId xmlns:a16="http://schemas.microsoft.com/office/drawing/2014/main" id="{0305E3C7-71BB-4892-4183-C2D208EEA38E}"/>
                    </a:ext>
                  </a:extLst>
                </p14:cNvPr>
                <p14:cNvContentPartPr/>
                <p14:nvPr/>
              </p14:nvContentPartPr>
              <p14:xfrm>
                <a:off x="5988374" y="3290488"/>
                <a:ext cx="20160" cy="82440"/>
              </p14:xfrm>
            </p:contentPart>
          </mc:Choice>
          <mc:Fallback xmlns="">
            <p:pic>
              <p:nvPicPr>
                <p:cNvPr id="1318" name="Ink 1317">
                  <a:extLst>
                    <a:ext uri="{FF2B5EF4-FFF2-40B4-BE49-F238E27FC236}">
                      <a16:creationId xmlns:a16="http://schemas.microsoft.com/office/drawing/2014/main" id="{0305E3C7-71BB-4892-4183-C2D208EEA38E}"/>
                    </a:ext>
                  </a:extLst>
                </p:cNvPr>
                <p:cNvPicPr/>
                <p:nvPr/>
              </p:nvPicPr>
              <p:blipFill>
                <a:blip r:embed="rId272"/>
                <a:stretch>
                  <a:fillRect/>
                </a:stretch>
              </p:blipFill>
              <p:spPr>
                <a:xfrm>
                  <a:off x="5925374" y="3227848"/>
                  <a:ext cx="145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320" name="Ink 1319">
                  <a:extLst>
                    <a:ext uri="{FF2B5EF4-FFF2-40B4-BE49-F238E27FC236}">
                      <a16:creationId xmlns:a16="http://schemas.microsoft.com/office/drawing/2014/main" id="{13EF3768-857C-EAA8-FEF0-5EB1988B1BEE}"/>
                    </a:ext>
                  </a:extLst>
                </p14:cNvPr>
                <p14:cNvContentPartPr/>
                <p14:nvPr/>
              </p14:nvContentPartPr>
              <p14:xfrm>
                <a:off x="5892614" y="3128128"/>
                <a:ext cx="16920" cy="23760"/>
              </p14:xfrm>
            </p:contentPart>
          </mc:Choice>
          <mc:Fallback xmlns="">
            <p:pic>
              <p:nvPicPr>
                <p:cNvPr id="1320" name="Ink 1319">
                  <a:extLst>
                    <a:ext uri="{FF2B5EF4-FFF2-40B4-BE49-F238E27FC236}">
                      <a16:creationId xmlns:a16="http://schemas.microsoft.com/office/drawing/2014/main" id="{13EF3768-857C-EAA8-FEF0-5EB1988B1BEE}"/>
                    </a:ext>
                  </a:extLst>
                </p:cNvPr>
                <p:cNvPicPr/>
                <p:nvPr/>
              </p:nvPicPr>
              <p:blipFill>
                <a:blip r:embed="rId274"/>
                <a:stretch>
                  <a:fillRect/>
                </a:stretch>
              </p:blipFill>
              <p:spPr>
                <a:xfrm>
                  <a:off x="5829614" y="3065128"/>
                  <a:ext cx="142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322" name="Ink 1321">
                  <a:extLst>
                    <a:ext uri="{FF2B5EF4-FFF2-40B4-BE49-F238E27FC236}">
                      <a16:creationId xmlns:a16="http://schemas.microsoft.com/office/drawing/2014/main" id="{F80ED4E3-687A-3777-D1F9-A5FC4D46E952}"/>
                    </a:ext>
                  </a:extLst>
                </p14:cNvPr>
                <p14:cNvContentPartPr/>
                <p14:nvPr/>
              </p14:nvContentPartPr>
              <p14:xfrm>
                <a:off x="5934734" y="3215248"/>
                <a:ext cx="46080" cy="50040"/>
              </p14:xfrm>
            </p:contentPart>
          </mc:Choice>
          <mc:Fallback xmlns="">
            <p:pic>
              <p:nvPicPr>
                <p:cNvPr id="1322" name="Ink 1321">
                  <a:extLst>
                    <a:ext uri="{FF2B5EF4-FFF2-40B4-BE49-F238E27FC236}">
                      <a16:creationId xmlns:a16="http://schemas.microsoft.com/office/drawing/2014/main" id="{F80ED4E3-687A-3777-D1F9-A5FC4D46E952}"/>
                    </a:ext>
                  </a:extLst>
                </p:cNvPr>
                <p:cNvPicPr/>
                <p:nvPr/>
              </p:nvPicPr>
              <p:blipFill>
                <a:blip r:embed="rId276"/>
                <a:stretch>
                  <a:fillRect/>
                </a:stretch>
              </p:blipFill>
              <p:spPr>
                <a:xfrm>
                  <a:off x="5871734" y="3152608"/>
                  <a:ext cx="171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324" name="Ink 1323">
                  <a:extLst>
                    <a:ext uri="{FF2B5EF4-FFF2-40B4-BE49-F238E27FC236}">
                      <a16:creationId xmlns:a16="http://schemas.microsoft.com/office/drawing/2014/main" id="{71A61FD6-514B-D519-8856-E82EAF334199}"/>
                    </a:ext>
                  </a:extLst>
                </p14:cNvPr>
                <p14:cNvContentPartPr/>
                <p14:nvPr/>
              </p14:nvContentPartPr>
              <p14:xfrm>
                <a:off x="6057494" y="3404608"/>
                <a:ext cx="10800" cy="192600"/>
              </p14:xfrm>
            </p:contentPart>
          </mc:Choice>
          <mc:Fallback xmlns="">
            <p:pic>
              <p:nvPicPr>
                <p:cNvPr id="1324" name="Ink 1323">
                  <a:extLst>
                    <a:ext uri="{FF2B5EF4-FFF2-40B4-BE49-F238E27FC236}">
                      <a16:creationId xmlns:a16="http://schemas.microsoft.com/office/drawing/2014/main" id="{71A61FD6-514B-D519-8856-E82EAF334199}"/>
                    </a:ext>
                  </a:extLst>
                </p:cNvPr>
                <p:cNvPicPr/>
                <p:nvPr/>
              </p:nvPicPr>
              <p:blipFill>
                <a:blip r:embed="rId278"/>
                <a:stretch>
                  <a:fillRect/>
                </a:stretch>
              </p:blipFill>
              <p:spPr>
                <a:xfrm>
                  <a:off x="5994494" y="3341608"/>
                  <a:ext cx="136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325" name="Ink 1324">
                  <a:extLst>
                    <a:ext uri="{FF2B5EF4-FFF2-40B4-BE49-F238E27FC236}">
                      <a16:creationId xmlns:a16="http://schemas.microsoft.com/office/drawing/2014/main" id="{3F937F96-B8F3-130B-E6D1-DAF606DC97A2}"/>
                    </a:ext>
                  </a:extLst>
                </p14:cNvPr>
                <p14:cNvContentPartPr/>
                <p14:nvPr/>
              </p14:nvContentPartPr>
              <p14:xfrm>
                <a:off x="5515694" y="3344488"/>
                <a:ext cx="172800" cy="66600"/>
              </p14:xfrm>
            </p:contentPart>
          </mc:Choice>
          <mc:Fallback xmlns="">
            <p:pic>
              <p:nvPicPr>
                <p:cNvPr id="1325" name="Ink 1324">
                  <a:extLst>
                    <a:ext uri="{FF2B5EF4-FFF2-40B4-BE49-F238E27FC236}">
                      <a16:creationId xmlns:a16="http://schemas.microsoft.com/office/drawing/2014/main" id="{3F937F96-B8F3-130B-E6D1-DAF606DC97A2}"/>
                    </a:ext>
                  </a:extLst>
                </p:cNvPr>
                <p:cNvPicPr/>
                <p:nvPr/>
              </p:nvPicPr>
              <p:blipFill>
                <a:blip r:embed="rId280"/>
                <a:stretch>
                  <a:fillRect/>
                </a:stretch>
              </p:blipFill>
              <p:spPr>
                <a:xfrm>
                  <a:off x="5453054" y="3281848"/>
                  <a:ext cx="29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326" name="Ink 1325">
                  <a:extLst>
                    <a:ext uri="{FF2B5EF4-FFF2-40B4-BE49-F238E27FC236}">
                      <a16:creationId xmlns:a16="http://schemas.microsoft.com/office/drawing/2014/main" id="{E7B9EBE4-77E6-6380-1A3A-E505D3248B06}"/>
                    </a:ext>
                  </a:extLst>
                </p14:cNvPr>
                <p14:cNvContentPartPr/>
                <p14:nvPr/>
              </p14:nvContentPartPr>
              <p14:xfrm>
                <a:off x="5522174" y="3354928"/>
                <a:ext cx="184680" cy="66960"/>
              </p14:xfrm>
            </p:contentPart>
          </mc:Choice>
          <mc:Fallback xmlns="">
            <p:pic>
              <p:nvPicPr>
                <p:cNvPr id="1326" name="Ink 1325">
                  <a:extLst>
                    <a:ext uri="{FF2B5EF4-FFF2-40B4-BE49-F238E27FC236}">
                      <a16:creationId xmlns:a16="http://schemas.microsoft.com/office/drawing/2014/main" id="{E7B9EBE4-77E6-6380-1A3A-E505D3248B06}"/>
                    </a:ext>
                  </a:extLst>
                </p:cNvPr>
                <p:cNvPicPr/>
                <p:nvPr/>
              </p:nvPicPr>
              <p:blipFill>
                <a:blip r:embed="rId282"/>
                <a:stretch>
                  <a:fillRect/>
                </a:stretch>
              </p:blipFill>
              <p:spPr>
                <a:xfrm>
                  <a:off x="5459174" y="3291928"/>
                  <a:ext cx="310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327" name="Ink 1326">
                  <a:extLst>
                    <a:ext uri="{FF2B5EF4-FFF2-40B4-BE49-F238E27FC236}">
                      <a16:creationId xmlns:a16="http://schemas.microsoft.com/office/drawing/2014/main" id="{D2C75EE3-597C-42DF-F016-F9ED78086EA6}"/>
                    </a:ext>
                  </a:extLst>
                </p14:cNvPr>
                <p14:cNvContentPartPr/>
                <p14:nvPr/>
              </p14:nvContentPartPr>
              <p14:xfrm>
                <a:off x="5464934" y="3446368"/>
                <a:ext cx="226080" cy="40680"/>
              </p14:xfrm>
            </p:contentPart>
          </mc:Choice>
          <mc:Fallback xmlns="">
            <p:pic>
              <p:nvPicPr>
                <p:cNvPr id="1327" name="Ink 1326">
                  <a:extLst>
                    <a:ext uri="{FF2B5EF4-FFF2-40B4-BE49-F238E27FC236}">
                      <a16:creationId xmlns:a16="http://schemas.microsoft.com/office/drawing/2014/main" id="{D2C75EE3-597C-42DF-F016-F9ED78086EA6}"/>
                    </a:ext>
                  </a:extLst>
                </p:cNvPr>
                <p:cNvPicPr/>
                <p:nvPr/>
              </p:nvPicPr>
              <p:blipFill>
                <a:blip r:embed="rId284"/>
                <a:stretch>
                  <a:fillRect/>
                </a:stretch>
              </p:blipFill>
              <p:spPr>
                <a:xfrm>
                  <a:off x="5401934" y="3383368"/>
                  <a:ext cx="351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328" name="Ink 1327">
                  <a:extLst>
                    <a:ext uri="{FF2B5EF4-FFF2-40B4-BE49-F238E27FC236}">
                      <a16:creationId xmlns:a16="http://schemas.microsoft.com/office/drawing/2014/main" id="{010FFA8E-C58E-0918-F3E5-EA611A6621F6}"/>
                    </a:ext>
                  </a:extLst>
                </p14:cNvPr>
                <p14:cNvContentPartPr/>
                <p14:nvPr/>
              </p14:nvContentPartPr>
              <p14:xfrm>
                <a:off x="5565374" y="3381928"/>
                <a:ext cx="173880" cy="81360"/>
              </p14:xfrm>
            </p:contentPart>
          </mc:Choice>
          <mc:Fallback xmlns="">
            <p:pic>
              <p:nvPicPr>
                <p:cNvPr id="1328" name="Ink 1327">
                  <a:extLst>
                    <a:ext uri="{FF2B5EF4-FFF2-40B4-BE49-F238E27FC236}">
                      <a16:creationId xmlns:a16="http://schemas.microsoft.com/office/drawing/2014/main" id="{010FFA8E-C58E-0918-F3E5-EA611A6621F6}"/>
                    </a:ext>
                  </a:extLst>
                </p:cNvPr>
                <p:cNvPicPr/>
                <p:nvPr/>
              </p:nvPicPr>
              <p:blipFill>
                <a:blip r:embed="rId286"/>
                <a:stretch>
                  <a:fillRect/>
                </a:stretch>
              </p:blipFill>
              <p:spPr>
                <a:xfrm>
                  <a:off x="5502734" y="3319288"/>
                  <a:ext cx="2995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329" name="Ink 1328">
                  <a:extLst>
                    <a:ext uri="{FF2B5EF4-FFF2-40B4-BE49-F238E27FC236}">
                      <a16:creationId xmlns:a16="http://schemas.microsoft.com/office/drawing/2014/main" id="{A4ED7D1A-DB21-1AA6-DA31-D261FEDE06E1}"/>
                    </a:ext>
                  </a:extLst>
                </p14:cNvPr>
                <p14:cNvContentPartPr/>
                <p14:nvPr/>
              </p14:nvContentPartPr>
              <p14:xfrm>
                <a:off x="5651054" y="3352768"/>
                <a:ext cx="41040" cy="116640"/>
              </p14:xfrm>
            </p:contentPart>
          </mc:Choice>
          <mc:Fallback xmlns="">
            <p:pic>
              <p:nvPicPr>
                <p:cNvPr id="1329" name="Ink 1328">
                  <a:extLst>
                    <a:ext uri="{FF2B5EF4-FFF2-40B4-BE49-F238E27FC236}">
                      <a16:creationId xmlns:a16="http://schemas.microsoft.com/office/drawing/2014/main" id="{A4ED7D1A-DB21-1AA6-DA31-D261FEDE06E1}"/>
                    </a:ext>
                  </a:extLst>
                </p:cNvPr>
                <p:cNvPicPr/>
                <p:nvPr/>
              </p:nvPicPr>
              <p:blipFill>
                <a:blip r:embed="rId288"/>
                <a:stretch>
                  <a:fillRect/>
                </a:stretch>
              </p:blipFill>
              <p:spPr>
                <a:xfrm>
                  <a:off x="5588414" y="3289768"/>
                  <a:ext cx="166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330" name="Ink 1329">
                  <a:extLst>
                    <a:ext uri="{FF2B5EF4-FFF2-40B4-BE49-F238E27FC236}">
                      <a16:creationId xmlns:a16="http://schemas.microsoft.com/office/drawing/2014/main" id="{8F4B05C7-4D60-C29F-B38D-E6D8DA475D31}"/>
                    </a:ext>
                  </a:extLst>
                </p14:cNvPr>
                <p14:cNvContentPartPr/>
                <p14:nvPr/>
              </p14:nvContentPartPr>
              <p14:xfrm>
                <a:off x="5553854" y="3368968"/>
                <a:ext cx="121680" cy="82800"/>
              </p14:xfrm>
            </p:contentPart>
          </mc:Choice>
          <mc:Fallback xmlns="">
            <p:pic>
              <p:nvPicPr>
                <p:cNvPr id="1330" name="Ink 1329">
                  <a:extLst>
                    <a:ext uri="{FF2B5EF4-FFF2-40B4-BE49-F238E27FC236}">
                      <a16:creationId xmlns:a16="http://schemas.microsoft.com/office/drawing/2014/main" id="{8F4B05C7-4D60-C29F-B38D-E6D8DA475D31}"/>
                    </a:ext>
                  </a:extLst>
                </p:cNvPr>
                <p:cNvPicPr/>
                <p:nvPr/>
              </p:nvPicPr>
              <p:blipFill>
                <a:blip r:embed="rId290"/>
                <a:stretch>
                  <a:fillRect/>
                </a:stretch>
              </p:blipFill>
              <p:spPr>
                <a:xfrm>
                  <a:off x="5491214" y="3305968"/>
                  <a:ext cx="247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31" name="Ink 1330">
                  <a:extLst>
                    <a:ext uri="{FF2B5EF4-FFF2-40B4-BE49-F238E27FC236}">
                      <a16:creationId xmlns:a16="http://schemas.microsoft.com/office/drawing/2014/main" id="{C2E69B3C-8FF1-29C1-5A59-130E23E51ABA}"/>
                    </a:ext>
                  </a:extLst>
                </p14:cNvPr>
                <p14:cNvContentPartPr/>
                <p14:nvPr/>
              </p14:nvContentPartPr>
              <p14:xfrm>
                <a:off x="5491574" y="3397768"/>
                <a:ext cx="146880" cy="149400"/>
              </p14:xfrm>
            </p:contentPart>
          </mc:Choice>
          <mc:Fallback xmlns="">
            <p:pic>
              <p:nvPicPr>
                <p:cNvPr id="1331" name="Ink 1330">
                  <a:extLst>
                    <a:ext uri="{FF2B5EF4-FFF2-40B4-BE49-F238E27FC236}">
                      <a16:creationId xmlns:a16="http://schemas.microsoft.com/office/drawing/2014/main" id="{C2E69B3C-8FF1-29C1-5A59-130E23E51ABA}"/>
                    </a:ext>
                  </a:extLst>
                </p:cNvPr>
                <p:cNvPicPr/>
                <p:nvPr/>
              </p:nvPicPr>
              <p:blipFill>
                <a:blip r:embed="rId292"/>
                <a:stretch>
                  <a:fillRect/>
                </a:stretch>
              </p:blipFill>
              <p:spPr>
                <a:xfrm>
                  <a:off x="5428574" y="3334768"/>
                  <a:ext cx="272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332" name="Ink 1331">
                  <a:extLst>
                    <a:ext uri="{FF2B5EF4-FFF2-40B4-BE49-F238E27FC236}">
                      <a16:creationId xmlns:a16="http://schemas.microsoft.com/office/drawing/2014/main" id="{65CD18B4-C5FA-4124-E51E-21963E5A7460}"/>
                    </a:ext>
                  </a:extLst>
                </p14:cNvPr>
                <p14:cNvContentPartPr/>
                <p14:nvPr/>
              </p14:nvContentPartPr>
              <p14:xfrm>
                <a:off x="5489774" y="3420088"/>
                <a:ext cx="90360" cy="196920"/>
              </p14:xfrm>
            </p:contentPart>
          </mc:Choice>
          <mc:Fallback xmlns="">
            <p:pic>
              <p:nvPicPr>
                <p:cNvPr id="1332" name="Ink 1331">
                  <a:extLst>
                    <a:ext uri="{FF2B5EF4-FFF2-40B4-BE49-F238E27FC236}">
                      <a16:creationId xmlns:a16="http://schemas.microsoft.com/office/drawing/2014/main" id="{65CD18B4-C5FA-4124-E51E-21963E5A7460}"/>
                    </a:ext>
                  </a:extLst>
                </p:cNvPr>
                <p:cNvPicPr/>
                <p:nvPr/>
              </p:nvPicPr>
              <p:blipFill>
                <a:blip r:embed="rId294"/>
                <a:stretch>
                  <a:fillRect/>
                </a:stretch>
              </p:blipFill>
              <p:spPr>
                <a:xfrm>
                  <a:off x="5426774" y="3357088"/>
                  <a:ext cx="2160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333" name="Ink 1332">
                  <a:extLst>
                    <a:ext uri="{FF2B5EF4-FFF2-40B4-BE49-F238E27FC236}">
                      <a16:creationId xmlns:a16="http://schemas.microsoft.com/office/drawing/2014/main" id="{120A4DC9-1E7F-A3DD-9868-A16F86F03FE2}"/>
                    </a:ext>
                  </a:extLst>
                </p14:cNvPr>
                <p14:cNvContentPartPr/>
                <p14:nvPr/>
              </p14:nvContentPartPr>
              <p14:xfrm>
                <a:off x="5608574" y="3747688"/>
                <a:ext cx="152280" cy="29520"/>
              </p14:xfrm>
            </p:contentPart>
          </mc:Choice>
          <mc:Fallback xmlns="">
            <p:pic>
              <p:nvPicPr>
                <p:cNvPr id="1333" name="Ink 1332">
                  <a:extLst>
                    <a:ext uri="{FF2B5EF4-FFF2-40B4-BE49-F238E27FC236}">
                      <a16:creationId xmlns:a16="http://schemas.microsoft.com/office/drawing/2014/main" id="{120A4DC9-1E7F-A3DD-9868-A16F86F03FE2}"/>
                    </a:ext>
                  </a:extLst>
                </p:cNvPr>
                <p:cNvPicPr/>
                <p:nvPr/>
              </p:nvPicPr>
              <p:blipFill>
                <a:blip r:embed="rId296"/>
                <a:stretch>
                  <a:fillRect/>
                </a:stretch>
              </p:blipFill>
              <p:spPr>
                <a:xfrm>
                  <a:off x="5545934" y="3684688"/>
                  <a:ext cx="277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334" name="Ink 1333">
                  <a:extLst>
                    <a:ext uri="{FF2B5EF4-FFF2-40B4-BE49-F238E27FC236}">
                      <a16:creationId xmlns:a16="http://schemas.microsoft.com/office/drawing/2014/main" id="{3BCC3D39-8324-E38B-85A6-22880ECBCDC8}"/>
                    </a:ext>
                  </a:extLst>
                </p14:cNvPr>
                <p14:cNvContentPartPr/>
                <p14:nvPr/>
              </p14:nvContentPartPr>
              <p14:xfrm>
                <a:off x="5766614" y="3732208"/>
                <a:ext cx="227880" cy="38520"/>
              </p14:xfrm>
            </p:contentPart>
          </mc:Choice>
          <mc:Fallback xmlns="">
            <p:pic>
              <p:nvPicPr>
                <p:cNvPr id="1334" name="Ink 1333">
                  <a:extLst>
                    <a:ext uri="{FF2B5EF4-FFF2-40B4-BE49-F238E27FC236}">
                      <a16:creationId xmlns:a16="http://schemas.microsoft.com/office/drawing/2014/main" id="{3BCC3D39-8324-E38B-85A6-22880ECBCDC8}"/>
                    </a:ext>
                  </a:extLst>
                </p:cNvPr>
                <p:cNvPicPr/>
                <p:nvPr/>
              </p:nvPicPr>
              <p:blipFill>
                <a:blip r:embed="rId298"/>
                <a:stretch>
                  <a:fillRect/>
                </a:stretch>
              </p:blipFill>
              <p:spPr>
                <a:xfrm>
                  <a:off x="5703614" y="3669568"/>
                  <a:ext cx="353520" cy="164160"/>
                </a:xfrm>
                <a:prstGeom prst="rect">
                  <a:avLst/>
                </a:prstGeom>
              </p:spPr>
            </p:pic>
          </mc:Fallback>
        </mc:AlternateContent>
      </p:grpSp>
      <p:grpSp>
        <p:nvGrpSpPr>
          <p:cNvPr id="1357" name="Group 1356">
            <a:extLst>
              <a:ext uri="{FF2B5EF4-FFF2-40B4-BE49-F238E27FC236}">
                <a16:creationId xmlns:a16="http://schemas.microsoft.com/office/drawing/2014/main" id="{34EF090F-7A59-190A-CD11-342F07679D92}"/>
              </a:ext>
            </a:extLst>
          </p:cNvPr>
          <p:cNvGrpSpPr/>
          <p:nvPr/>
        </p:nvGrpSpPr>
        <p:grpSpPr>
          <a:xfrm>
            <a:off x="5426054" y="3358888"/>
            <a:ext cx="345600" cy="377640"/>
            <a:chOff x="5426054" y="3358888"/>
            <a:chExt cx="345600" cy="377640"/>
          </a:xfrm>
        </p:grpSpPr>
        <mc:AlternateContent xmlns:mc="http://schemas.openxmlformats.org/markup-compatibility/2006" xmlns:p14="http://schemas.microsoft.com/office/powerpoint/2010/main">
          <mc:Choice Requires="p14">
            <p:contentPart p14:bwMode="auto" r:id="rId299">
              <p14:nvContentPartPr>
                <p14:cNvPr id="1336" name="Ink 1335">
                  <a:extLst>
                    <a:ext uri="{FF2B5EF4-FFF2-40B4-BE49-F238E27FC236}">
                      <a16:creationId xmlns:a16="http://schemas.microsoft.com/office/drawing/2014/main" id="{92CE046B-AB76-C14C-3744-9D1D998464FB}"/>
                    </a:ext>
                  </a:extLst>
                </p14:cNvPr>
                <p14:cNvContentPartPr/>
                <p14:nvPr/>
              </p14:nvContentPartPr>
              <p14:xfrm>
                <a:off x="5460974" y="3411808"/>
                <a:ext cx="151200" cy="91440"/>
              </p14:xfrm>
            </p:contentPart>
          </mc:Choice>
          <mc:Fallback xmlns="">
            <p:pic>
              <p:nvPicPr>
                <p:cNvPr id="1336" name="Ink 1335">
                  <a:extLst>
                    <a:ext uri="{FF2B5EF4-FFF2-40B4-BE49-F238E27FC236}">
                      <a16:creationId xmlns:a16="http://schemas.microsoft.com/office/drawing/2014/main" id="{92CE046B-AB76-C14C-3744-9D1D998464FB}"/>
                    </a:ext>
                  </a:extLst>
                </p:cNvPr>
                <p:cNvPicPr/>
                <p:nvPr/>
              </p:nvPicPr>
              <p:blipFill>
                <a:blip r:embed="rId300"/>
                <a:stretch>
                  <a:fillRect/>
                </a:stretch>
              </p:blipFill>
              <p:spPr>
                <a:xfrm>
                  <a:off x="5398334" y="3349168"/>
                  <a:ext cx="2768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337" name="Ink 1336">
                  <a:extLst>
                    <a:ext uri="{FF2B5EF4-FFF2-40B4-BE49-F238E27FC236}">
                      <a16:creationId xmlns:a16="http://schemas.microsoft.com/office/drawing/2014/main" id="{3D6272EA-52AA-D8E7-206B-84B2986FEB22}"/>
                    </a:ext>
                  </a:extLst>
                </p14:cNvPr>
                <p14:cNvContentPartPr/>
                <p14:nvPr/>
              </p14:nvContentPartPr>
              <p14:xfrm>
                <a:off x="5468174" y="3464008"/>
                <a:ext cx="17640" cy="92520"/>
              </p14:xfrm>
            </p:contentPart>
          </mc:Choice>
          <mc:Fallback xmlns="">
            <p:pic>
              <p:nvPicPr>
                <p:cNvPr id="1337" name="Ink 1336">
                  <a:extLst>
                    <a:ext uri="{FF2B5EF4-FFF2-40B4-BE49-F238E27FC236}">
                      <a16:creationId xmlns:a16="http://schemas.microsoft.com/office/drawing/2014/main" id="{3D6272EA-52AA-D8E7-206B-84B2986FEB22}"/>
                    </a:ext>
                  </a:extLst>
                </p:cNvPr>
                <p:cNvPicPr/>
                <p:nvPr/>
              </p:nvPicPr>
              <p:blipFill>
                <a:blip r:embed="rId302"/>
                <a:stretch>
                  <a:fillRect/>
                </a:stretch>
              </p:blipFill>
              <p:spPr>
                <a:xfrm>
                  <a:off x="5405174" y="3401368"/>
                  <a:ext cx="143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339" name="Ink 1338">
                  <a:extLst>
                    <a:ext uri="{FF2B5EF4-FFF2-40B4-BE49-F238E27FC236}">
                      <a16:creationId xmlns:a16="http://schemas.microsoft.com/office/drawing/2014/main" id="{84B110F3-6AD3-F2BC-A9F6-1A04B80367BF}"/>
                    </a:ext>
                  </a:extLst>
                </p14:cNvPr>
                <p14:cNvContentPartPr/>
                <p14:nvPr/>
              </p14:nvContentPartPr>
              <p14:xfrm>
                <a:off x="5466014" y="3553648"/>
                <a:ext cx="42120" cy="122040"/>
              </p14:xfrm>
            </p:contentPart>
          </mc:Choice>
          <mc:Fallback xmlns="">
            <p:pic>
              <p:nvPicPr>
                <p:cNvPr id="1339" name="Ink 1338">
                  <a:extLst>
                    <a:ext uri="{FF2B5EF4-FFF2-40B4-BE49-F238E27FC236}">
                      <a16:creationId xmlns:a16="http://schemas.microsoft.com/office/drawing/2014/main" id="{84B110F3-6AD3-F2BC-A9F6-1A04B80367BF}"/>
                    </a:ext>
                  </a:extLst>
                </p:cNvPr>
                <p:cNvPicPr/>
                <p:nvPr/>
              </p:nvPicPr>
              <p:blipFill>
                <a:blip r:embed="rId304"/>
                <a:stretch>
                  <a:fillRect/>
                </a:stretch>
              </p:blipFill>
              <p:spPr>
                <a:xfrm>
                  <a:off x="5403014" y="3490648"/>
                  <a:ext cx="167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340" name="Ink 1339">
                  <a:extLst>
                    <a:ext uri="{FF2B5EF4-FFF2-40B4-BE49-F238E27FC236}">
                      <a16:creationId xmlns:a16="http://schemas.microsoft.com/office/drawing/2014/main" id="{A534E43B-DC07-64FB-0857-3CABA4119EDD}"/>
                    </a:ext>
                  </a:extLst>
                </p14:cNvPr>
                <p14:cNvContentPartPr/>
                <p14:nvPr/>
              </p14:nvContentPartPr>
              <p14:xfrm>
                <a:off x="5426054" y="3561208"/>
                <a:ext cx="103680" cy="126000"/>
              </p14:xfrm>
            </p:contentPart>
          </mc:Choice>
          <mc:Fallback xmlns="">
            <p:pic>
              <p:nvPicPr>
                <p:cNvPr id="1340" name="Ink 1339">
                  <a:extLst>
                    <a:ext uri="{FF2B5EF4-FFF2-40B4-BE49-F238E27FC236}">
                      <a16:creationId xmlns:a16="http://schemas.microsoft.com/office/drawing/2014/main" id="{A534E43B-DC07-64FB-0857-3CABA4119EDD}"/>
                    </a:ext>
                  </a:extLst>
                </p:cNvPr>
                <p:cNvPicPr/>
                <p:nvPr/>
              </p:nvPicPr>
              <p:blipFill>
                <a:blip r:embed="rId306"/>
                <a:stretch>
                  <a:fillRect/>
                </a:stretch>
              </p:blipFill>
              <p:spPr>
                <a:xfrm>
                  <a:off x="5363054" y="3498568"/>
                  <a:ext cx="229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341" name="Ink 1340">
                  <a:extLst>
                    <a:ext uri="{FF2B5EF4-FFF2-40B4-BE49-F238E27FC236}">
                      <a16:creationId xmlns:a16="http://schemas.microsoft.com/office/drawing/2014/main" id="{1EA9DB4A-1805-EC28-302A-A9947EEDBBF9}"/>
                    </a:ext>
                  </a:extLst>
                </p14:cNvPr>
                <p14:cNvContentPartPr/>
                <p14:nvPr/>
              </p14:nvContentPartPr>
              <p14:xfrm>
                <a:off x="5567534" y="3681808"/>
                <a:ext cx="36000" cy="18720"/>
              </p14:xfrm>
            </p:contentPart>
          </mc:Choice>
          <mc:Fallback xmlns="">
            <p:pic>
              <p:nvPicPr>
                <p:cNvPr id="1341" name="Ink 1340">
                  <a:extLst>
                    <a:ext uri="{FF2B5EF4-FFF2-40B4-BE49-F238E27FC236}">
                      <a16:creationId xmlns:a16="http://schemas.microsoft.com/office/drawing/2014/main" id="{1EA9DB4A-1805-EC28-302A-A9947EEDBBF9}"/>
                    </a:ext>
                  </a:extLst>
                </p:cNvPr>
                <p:cNvPicPr/>
                <p:nvPr/>
              </p:nvPicPr>
              <p:blipFill>
                <a:blip r:embed="rId308"/>
                <a:stretch>
                  <a:fillRect/>
                </a:stretch>
              </p:blipFill>
              <p:spPr>
                <a:xfrm>
                  <a:off x="5504534" y="3619168"/>
                  <a:ext cx="161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342" name="Ink 1341">
                  <a:extLst>
                    <a:ext uri="{FF2B5EF4-FFF2-40B4-BE49-F238E27FC236}">
                      <a16:creationId xmlns:a16="http://schemas.microsoft.com/office/drawing/2014/main" id="{D87FC5FA-0692-FE04-A902-DDFF6274A333}"/>
                    </a:ext>
                  </a:extLst>
                </p14:cNvPr>
                <p14:cNvContentPartPr/>
                <p14:nvPr/>
              </p14:nvContentPartPr>
              <p14:xfrm>
                <a:off x="5494454" y="3363568"/>
                <a:ext cx="61200" cy="50760"/>
              </p14:xfrm>
            </p:contentPart>
          </mc:Choice>
          <mc:Fallback xmlns="">
            <p:pic>
              <p:nvPicPr>
                <p:cNvPr id="1342" name="Ink 1341">
                  <a:extLst>
                    <a:ext uri="{FF2B5EF4-FFF2-40B4-BE49-F238E27FC236}">
                      <a16:creationId xmlns:a16="http://schemas.microsoft.com/office/drawing/2014/main" id="{D87FC5FA-0692-FE04-A902-DDFF6274A333}"/>
                    </a:ext>
                  </a:extLst>
                </p:cNvPr>
                <p:cNvPicPr/>
                <p:nvPr/>
              </p:nvPicPr>
              <p:blipFill>
                <a:blip r:embed="rId310"/>
                <a:stretch>
                  <a:fillRect/>
                </a:stretch>
              </p:blipFill>
              <p:spPr>
                <a:xfrm>
                  <a:off x="5431454" y="3300928"/>
                  <a:ext cx="186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43" name="Ink 1342">
                  <a:extLst>
                    <a:ext uri="{FF2B5EF4-FFF2-40B4-BE49-F238E27FC236}">
                      <a16:creationId xmlns:a16="http://schemas.microsoft.com/office/drawing/2014/main" id="{A7B476BD-DC7C-AEAB-A7BC-4D3EE3175C27}"/>
                    </a:ext>
                  </a:extLst>
                </p14:cNvPr>
                <p14:cNvContentPartPr/>
                <p14:nvPr/>
              </p14:nvContentPartPr>
              <p14:xfrm>
                <a:off x="5500934" y="3388048"/>
                <a:ext cx="165960" cy="51840"/>
              </p14:xfrm>
            </p:contentPart>
          </mc:Choice>
          <mc:Fallback xmlns="">
            <p:pic>
              <p:nvPicPr>
                <p:cNvPr id="1343" name="Ink 1342">
                  <a:extLst>
                    <a:ext uri="{FF2B5EF4-FFF2-40B4-BE49-F238E27FC236}">
                      <a16:creationId xmlns:a16="http://schemas.microsoft.com/office/drawing/2014/main" id="{A7B476BD-DC7C-AEAB-A7BC-4D3EE3175C27}"/>
                    </a:ext>
                  </a:extLst>
                </p:cNvPr>
                <p:cNvPicPr/>
                <p:nvPr/>
              </p:nvPicPr>
              <p:blipFill>
                <a:blip r:embed="rId312"/>
                <a:stretch>
                  <a:fillRect/>
                </a:stretch>
              </p:blipFill>
              <p:spPr>
                <a:xfrm>
                  <a:off x="5438294" y="3325408"/>
                  <a:ext cx="291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44" name="Ink 1343">
                  <a:extLst>
                    <a:ext uri="{FF2B5EF4-FFF2-40B4-BE49-F238E27FC236}">
                      <a16:creationId xmlns:a16="http://schemas.microsoft.com/office/drawing/2014/main" id="{84559A7C-2194-A569-7A91-D873105272C0}"/>
                    </a:ext>
                  </a:extLst>
                </p14:cNvPr>
                <p14:cNvContentPartPr/>
                <p14:nvPr/>
              </p14:nvContentPartPr>
              <p14:xfrm>
                <a:off x="5518574" y="3361048"/>
                <a:ext cx="169560" cy="65880"/>
              </p14:xfrm>
            </p:contentPart>
          </mc:Choice>
          <mc:Fallback xmlns="">
            <p:pic>
              <p:nvPicPr>
                <p:cNvPr id="1344" name="Ink 1343">
                  <a:extLst>
                    <a:ext uri="{FF2B5EF4-FFF2-40B4-BE49-F238E27FC236}">
                      <a16:creationId xmlns:a16="http://schemas.microsoft.com/office/drawing/2014/main" id="{84559A7C-2194-A569-7A91-D873105272C0}"/>
                    </a:ext>
                  </a:extLst>
                </p:cNvPr>
                <p:cNvPicPr/>
                <p:nvPr/>
              </p:nvPicPr>
              <p:blipFill>
                <a:blip r:embed="rId314"/>
                <a:stretch>
                  <a:fillRect/>
                </a:stretch>
              </p:blipFill>
              <p:spPr>
                <a:xfrm>
                  <a:off x="5455574" y="3298408"/>
                  <a:ext cx="29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345" name="Ink 1344">
                  <a:extLst>
                    <a:ext uri="{FF2B5EF4-FFF2-40B4-BE49-F238E27FC236}">
                      <a16:creationId xmlns:a16="http://schemas.microsoft.com/office/drawing/2014/main" id="{E9AE2AC4-297E-58FE-49B1-5385AE8026D1}"/>
                    </a:ext>
                  </a:extLst>
                </p14:cNvPr>
                <p14:cNvContentPartPr/>
                <p14:nvPr/>
              </p14:nvContentPartPr>
              <p14:xfrm>
                <a:off x="5635574" y="3381208"/>
                <a:ext cx="3960" cy="2520"/>
              </p14:xfrm>
            </p:contentPart>
          </mc:Choice>
          <mc:Fallback xmlns="">
            <p:pic>
              <p:nvPicPr>
                <p:cNvPr id="1345" name="Ink 1344">
                  <a:extLst>
                    <a:ext uri="{FF2B5EF4-FFF2-40B4-BE49-F238E27FC236}">
                      <a16:creationId xmlns:a16="http://schemas.microsoft.com/office/drawing/2014/main" id="{E9AE2AC4-297E-58FE-49B1-5385AE8026D1}"/>
                    </a:ext>
                  </a:extLst>
                </p:cNvPr>
                <p:cNvPicPr/>
                <p:nvPr/>
              </p:nvPicPr>
              <p:blipFill>
                <a:blip r:embed="rId316"/>
                <a:stretch>
                  <a:fillRect/>
                </a:stretch>
              </p:blipFill>
              <p:spPr>
                <a:xfrm>
                  <a:off x="5572934" y="3318208"/>
                  <a:ext cx="129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346" name="Ink 1345">
                  <a:extLst>
                    <a:ext uri="{FF2B5EF4-FFF2-40B4-BE49-F238E27FC236}">
                      <a16:creationId xmlns:a16="http://schemas.microsoft.com/office/drawing/2014/main" id="{A64BFCE2-C6E8-BC21-325D-1801FB8D4BEC}"/>
                    </a:ext>
                  </a:extLst>
                </p14:cNvPr>
                <p14:cNvContentPartPr/>
                <p14:nvPr/>
              </p14:nvContentPartPr>
              <p14:xfrm>
                <a:off x="5483654" y="3376528"/>
                <a:ext cx="115920" cy="153360"/>
              </p14:xfrm>
            </p:contentPart>
          </mc:Choice>
          <mc:Fallback xmlns="">
            <p:pic>
              <p:nvPicPr>
                <p:cNvPr id="1346" name="Ink 1345">
                  <a:extLst>
                    <a:ext uri="{FF2B5EF4-FFF2-40B4-BE49-F238E27FC236}">
                      <a16:creationId xmlns:a16="http://schemas.microsoft.com/office/drawing/2014/main" id="{A64BFCE2-C6E8-BC21-325D-1801FB8D4BEC}"/>
                    </a:ext>
                  </a:extLst>
                </p:cNvPr>
                <p:cNvPicPr/>
                <p:nvPr/>
              </p:nvPicPr>
              <p:blipFill>
                <a:blip r:embed="rId318"/>
                <a:stretch>
                  <a:fillRect/>
                </a:stretch>
              </p:blipFill>
              <p:spPr>
                <a:xfrm>
                  <a:off x="5421014" y="3313528"/>
                  <a:ext cx="241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347" name="Ink 1346">
                  <a:extLst>
                    <a:ext uri="{FF2B5EF4-FFF2-40B4-BE49-F238E27FC236}">
                      <a16:creationId xmlns:a16="http://schemas.microsoft.com/office/drawing/2014/main" id="{582C3C8B-2130-0BA2-7A2C-C7A0570B2932}"/>
                    </a:ext>
                  </a:extLst>
                </p14:cNvPr>
                <p14:cNvContentPartPr/>
                <p14:nvPr/>
              </p14:nvContentPartPr>
              <p14:xfrm>
                <a:off x="5456654" y="3477328"/>
                <a:ext cx="26280" cy="168120"/>
              </p14:xfrm>
            </p:contentPart>
          </mc:Choice>
          <mc:Fallback xmlns="">
            <p:pic>
              <p:nvPicPr>
                <p:cNvPr id="1347" name="Ink 1346">
                  <a:extLst>
                    <a:ext uri="{FF2B5EF4-FFF2-40B4-BE49-F238E27FC236}">
                      <a16:creationId xmlns:a16="http://schemas.microsoft.com/office/drawing/2014/main" id="{582C3C8B-2130-0BA2-7A2C-C7A0570B2932}"/>
                    </a:ext>
                  </a:extLst>
                </p:cNvPr>
                <p:cNvPicPr/>
                <p:nvPr/>
              </p:nvPicPr>
              <p:blipFill>
                <a:blip r:embed="rId320"/>
                <a:stretch>
                  <a:fillRect/>
                </a:stretch>
              </p:blipFill>
              <p:spPr>
                <a:xfrm>
                  <a:off x="5394014" y="3414328"/>
                  <a:ext cx="1519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348" name="Ink 1347">
                  <a:extLst>
                    <a:ext uri="{FF2B5EF4-FFF2-40B4-BE49-F238E27FC236}">
                      <a16:creationId xmlns:a16="http://schemas.microsoft.com/office/drawing/2014/main" id="{ECFA4865-C6F7-9D28-2BD6-2C84303B7DDE}"/>
                    </a:ext>
                  </a:extLst>
                </p14:cNvPr>
                <p14:cNvContentPartPr/>
                <p14:nvPr/>
              </p14:nvContentPartPr>
              <p14:xfrm>
                <a:off x="5527574" y="3688648"/>
                <a:ext cx="94680" cy="44280"/>
              </p14:xfrm>
            </p:contentPart>
          </mc:Choice>
          <mc:Fallback xmlns="">
            <p:pic>
              <p:nvPicPr>
                <p:cNvPr id="1348" name="Ink 1347">
                  <a:extLst>
                    <a:ext uri="{FF2B5EF4-FFF2-40B4-BE49-F238E27FC236}">
                      <a16:creationId xmlns:a16="http://schemas.microsoft.com/office/drawing/2014/main" id="{ECFA4865-C6F7-9D28-2BD6-2C84303B7DDE}"/>
                    </a:ext>
                  </a:extLst>
                </p:cNvPr>
                <p:cNvPicPr/>
                <p:nvPr/>
              </p:nvPicPr>
              <p:blipFill>
                <a:blip r:embed="rId322"/>
                <a:stretch>
                  <a:fillRect/>
                </a:stretch>
              </p:blipFill>
              <p:spPr>
                <a:xfrm>
                  <a:off x="5464934" y="3626008"/>
                  <a:ext cx="220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350" name="Ink 1349">
                  <a:extLst>
                    <a:ext uri="{FF2B5EF4-FFF2-40B4-BE49-F238E27FC236}">
                      <a16:creationId xmlns:a16="http://schemas.microsoft.com/office/drawing/2014/main" id="{B84340FA-9569-F3E0-D657-D4C15AC6360E}"/>
                    </a:ext>
                  </a:extLst>
                </p14:cNvPr>
                <p14:cNvContentPartPr/>
                <p14:nvPr/>
              </p14:nvContentPartPr>
              <p14:xfrm>
                <a:off x="5604974" y="3416128"/>
                <a:ext cx="93960" cy="21960"/>
              </p14:xfrm>
            </p:contentPart>
          </mc:Choice>
          <mc:Fallback xmlns="">
            <p:pic>
              <p:nvPicPr>
                <p:cNvPr id="1350" name="Ink 1349">
                  <a:extLst>
                    <a:ext uri="{FF2B5EF4-FFF2-40B4-BE49-F238E27FC236}">
                      <a16:creationId xmlns:a16="http://schemas.microsoft.com/office/drawing/2014/main" id="{B84340FA-9569-F3E0-D657-D4C15AC6360E}"/>
                    </a:ext>
                  </a:extLst>
                </p:cNvPr>
                <p:cNvPicPr/>
                <p:nvPr/>
              </p:nvPicPr>
              <p:blipFill>
                <a:blip r:embed="rId324"/>
                <a:stretch>
                  <a:fillRect/>
                </a:stretch>
              </p:blipFill>
              <p:spPr>
                <a:xfrm>
                  <a:off x="5541974" y="3353488"/>
                  <a:ext cx="219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51" name="Ink 1350">
                  <a:extLst>
                    <a:ext uri="{FF2B5EF4-FFF2-40B4-BE49-F238E27FC236}">
                      <a16:creationId xmlns:a16="http://schemas.microsoft.com/office/drawing/2014/main" id="{9339392B-0642-189A-6416-E57F3F283587}"/>
                    </a:ext>
                  </a:extLst>
                </p14:cNvPr>
                <p14:cNvContentPartPr/>
                <p14:nvPr/>
              </p14:nvContentPartPr>
              <p14:xfrm>
                <a:off x="5648174" y="3358888"/>
                <a:ext cx="28800" cy="88560"/>
              </p14:xfrm>
            </p:contentPart>
          </mc:Choice>
          <mc:Fallback xmlns="">
            <p:pic>
              <p:nvPicPr>
                <p:cNvPr id="1351" name="Ink 1350">
                  <a:extLst>
                    <a:ext uri="{FF2B5EF4-FFF2-40B4-BE49-F238E27FC236}">
                      <a16:creationId xmlns:a16="http://schemas.microsoft.com/office/drawing/2014/main" id="{9339392B-0642-189A-6416-E57F3F283587}"/>
                    </a:ext>
                  </a:extLst>
                </p:cNvPr>
                <p:cNvPicPr/>
                <p:nvPr/>
              </p:nvPicPr>
              <p:blipFill>
                <a:blip r:embed="rId326"/>
                <a:stretch>
                  <a:fillRect/>
                </a:stretch>
              </p:blipFill>
              <p:spPr>
                <a:xfrm>
                  <a:off x="5585174" y="3296248"/>
                  <a:ext cx="154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52" name="Ink 1351">
                  <a:extLst>
                    <a:ext uri="{FF2B5EF4-FFF2-40B4-BE49-F238E27FC236}">
                      <a16:creationId xmlns:a16="http://schemas.microsoft.com/office/drawing/2014/main" id="{8348AE40-085E-EDD7-3289-BB4E18E7E080}"/>
                    </a:ext>
                  </a:extLst>
                </p14:cNvPr>
                <p14:cNvContentPartPr/>
                <p14:nvPr/>
              </p14:nvContentPartPr>
              <p14:xfrm>
                <a:off x="5505614" y="3415768"/>
                <a:ext cx="128880" cy="63000"/>
              </p14:xfrm>
            </p:contentPart>
          </mc:Choice>
          <mc:Fallback xmlns="">
            <p:pic>
              <p:nvPicPr>
                <p:cNvPr id="1352" name="Ink 1351">
                  <a:extLst>
                    <a:ext uri="{FF2B5EF4-FFF2-40B4-BE49-F238E27FC236}">
                      <a16:creationId xmlns:a16="http://schemas.microsoft.com/office/drawing/2014/main" id="{8348AE40-085E-EDD7-3289-BB4E18E7E080}"/>
                    </a:ext>
                  </a:extLst>
                </p:cNvPr>
                <p:cNvPicPr/>
                <p:nvPr/>
              </p:nvPicPr>
              <p:blipFill>
                <a:blip r:embed="rId328"/>
                <a:stretch>
                  <a:fillRect/>
                </a:stretch>
              </p:blipFill>
              <p:spPr>
                <a:xfrm>
                  <a:off x="5442974" y="3353128"/>
                  <a:ext cx="25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53" name="Ink 1352">
                  <a:extLst>
                    <a:ext uri="{FF2B5EF4-FFF2-40B4-BE49-F238E27FC236}">
                      <a16:creationId xmlns:a16="http://schemas.microsoft.com/office/drawing/2014/main" id="{AEEFF28E-B8A0-E03E-3FE4-215B46A5241A}"/>
                    </a:ext>
                  </a:extLst>
                </p14:cNvPr>
                <p14:cNvContentPartPr/>
                <p14:nvPr/>
              </p14:nvContentPartPr>
              <p14:xfrm>
                <a:off x="5462054" y="3372568"/>
                <a:ext cx="146520" cy="143280"/>
              </p14:xfrm>
            </p:contentPart>
          </mc:Choice>
          <mc:Fallback xmlns="">
            <p:pic>
              <p:nvPicPr>
                <p:cNvPr id="1353" name="Ink 1352">
                  <a:extLst>
                    <a:ext uri="{FF2B5EF4-FFF2-40B4-BE49-F238E27FC236}">
                      <a16:creationId xmlns:a16="http://schemas.microsoft.com/office/drawing/2014/main" id="{AEEFF28E-B8A0-E03E-3FE4-215B46A5241A}"/>
                    </a:ext>
                  </a:extLst>
                </p:cNvPr>
                <p:cNvPicPr/>
                <p:nvPr/>
              </p:nvPicPr>
              <p:blipFill>
                <a:blip r:embed="rId330"/>
                <a:stretch>
                  <a:fillRect/>
                </a:stretch>
              </p:blipFill>
              <p:spPr>
                <a:xfrm>
                  <a:off x="5399414" y="3309568"/>
                  <a:ext cx="272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54" name="Ink 1353">
                  <a:extLst>
                    <a:ext uri="{FF2B5EF4-FFF2-40B4-BE49-F238E27FC236}">
                      <a16:creationId xmlns:a16="http://schemas.microsoft.com/office/drawing/2014/main" id="{A937A21E-5E6D-50B3-26D6-DEED8C8AD290}"/>
                    </a:ext>
                  </a:extLst>
                </p14:cNvPr>
                <p14:cNvContentPartPr/>
                <p14:nvPr/>
              </p14:nvContentPartPr>
              <p14:xfrm>
                <a:off x="5432174" y="3397048"/>
                <a:ext cx="115920" cy="181080"/>
              </p14:xfrm>
            </p:contentPart>
          </mc:Choice>
          <mc:Fallback xmlns="">
            <p:pic>
              <p:nvPicPr>
                <p:cNvPr id="1354" name="Ink 1353">
                  <a:extLst>
                    <a:ext uri="{FF2B5EF4-FFF2-40B4-BE49-F238E27FC236}">
                      <a16:creationId xmlns:a16="http://schemas.microsoft.com/office/drawing/2014/main" id="{A937A21E-5E6D-50B3-26D6-DEED8C8AD290}"/>
                    </a:ext>
                  </a:extLst>
                </p:cNvPr>
                <p:cNvPicPr/>
                <p:nvPr/>
              </p:nvPicPr>
              <p:blipFill>
                <a:blip r:embed="rId332"/>
                <a:stretch>
                  <a:fillRect/>
                </a:stretch>
              </p:blipFill>
              <p:spPr>
                <a:xfrm>
                  <a:off x="5369534" y="3334048"/>
                  <a:ext cx="2415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5" name="Ink 1354">
                  <a:extLst>
                    <a:ext uri="{FF2B5EF4-FFF2-40B4-BE49-F238E27FC236}">
                      <a16:creationId xmlns:a16="http://schemas.microsoft.com/office/drawing/2014/main" id="{85EC1FE0-C1E8-001E-86FE-2C4CA70DCB6A}"/>
                    </a:ext>
                  </a:extLst>
                </p14:cNvPr>
                <p14:cNvContentPartPr/>
                <p14:nvPr/>
              </p14:nvContentPartPr>
              <p14:xfrm>
                <a:off x="5522894" y="3627808"/>
                <a:ext cx="119520" cy="97200"/>
              </p14:xfrm>
            </p:contentPart>
          </mc:Choice>
          <mc:Fallback xmlns="">
            <p:pic>
              <p:nvPicPr>
                <p:cNvPr id="1355" name="Ink 1354">
                  <a:extLst>
                    <a:ext uri="{FF2B5EF4-FFF2-40B4-BE49-F238E27FC236}">
                      <a16:creationId xmlns:a16="http://schemas.microsoft.com/office/drawing/2014/main" id="{85EC1FE0-C1E8-001E-86FE-2C4CA70DCB6A}"/>
                    </a:ext>
                  </a:extLst>
                </p:cNvPr>
                <p:cNvPicPr/>
                <p:nvPr/>
              </p:nvPicPr>
              <p:blipFill>
                <a:blip r:embed="rId334"/>
                <a:stretch>
                  <a:fillRect/>
                </a:stretch>
              </p:blipFill>
              <p:spPr>
                <a:xfrm>
                  <a:off x="5459894" y="3564808"/>
                  <a:ext cx="245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56" name="Ink 1355">
                  <a:extLst>
                    <a:ext uri="{FF2B5EF4-FFF2-40B4-BE49-F238E27FC236}">
                      <a16:creationId xmlns:a16="http://schemas.microsoft.com/office/drawing/2014/main" id="{8359E136-5631-C9E0-DA01-D667E9194FFB}"/>
                    </a:ext>
                  </a:extLst>
                </p14:cNvPr>
                <p14:cNvContentPartPr/>
                <p14:nvPr/>
              </p14:nvContentPartPr>
              <p14:xfrm>
                <a:off x="5624774" y="3704128"/>
                <a:ext cx="146880" cy="32400"/>
              </p14:xfrm>
            </p:contentPart>
          </mc:Choice>
          <mc:Fallback xmlns="">
            <p:pic>
              <p:nvPicPr>
                <p:cNvPr id="1356" name="Ink 1355">
                  <a:extLst>
                    <a:ext uri="{FF2B5EF4-FFF2-40B4-BE49-F238E27FC236}">
                      <a16:creationId xmlns:a16="http://schemas.microsoft.com/office/drawing/2014/main" id="{8359E136-5631-C9E0-DA01-D667E9194FFB}"/>
                    </a:ext>
                  </a:extLst>
                </p:cNvPr>
                <p:cNvPicPr/>
                <p:nvPr/>
              </p:nvPicPr>
              <p:blipFill>
                <a:blip r:embed="rId336"/>
                <a:stretch>
                  <a:fillRect/>
                </a:stretch>
              </p:blipFill>
              <p:spPr>
                <a:xfrm>
                  <a:off x="5562134" y="3641488"/>
                  <a:ext cx="27252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1358" name="Ink 1357">
                <a:extLst>
                  <a:ext uri="{FF2B5EF4-FFF2-40B4-BE49-F238E27FC236}">
                    <a16:creationId xmlns:a16="http://schemas.microsoft.com/office/drawing/2014/main" id="{46C51185-F4B3-FB29-2B0F-5893CE6D8F61}"/>
                  </a:ext>
                </a:extLst>
              </p14:cNvPr>
              <p14:cNvContentPartPr/>
              <p14:nvPr/>
            </p14:nvContentPartPr>
            <p14:xfrm>
              <a:off x="5595974" y="3389128"/>
              <a:ext cx="63720" cy="15480"/>
            </p14:xfrm>
          </p:contentPart>
        </mc:Choice>
        <mc:Fallback xmlns="">
          <p:pic>
            <p:nvPicPr>
              <p:cNvPr id="1358" name="Ink 1357">
                <a:extLst>
                  <a:ext uri="{FF2B5EF4-FFF2-40B4-BE49-F238E27FC236}">
                    <a16:creationId xmlns:a16="http://schemas.microsoft.com/office/drawing/2014/main" id="{46C51185-F4B3-FB29-2B0F-5893CE6D8F61}"/>
                  </a:ext>
                </a:extLst>
              </p:cNvPr>
              <p:cNvPicPr/>
              <p:nvPr/>
            </p:nvPicPr>
            <p:blipFill>
              <a:blip r:embed="rId338"/>
              <a:stretch>
                <a:fillRect/>
              </a:stretch>
            </p:blipFill>
            <p:spPr>
              <a:xfrm>
                <a:off x="5532974" y="3326488"/>
                <a:ext cx="189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69" name="Ink 1368">
                <a:extLst>
                  <a:ext uri="{FF2B5EF4-FFF2-40B4-BE49-F238E27FC236}">
                    <a16:creationId xmlns:a16="http://schemas.microsoft.com/office/drawing/2014/main" id="{249D1B8B-F873-61FE-DCA3-4502AF360E6C}"/>
                  </a:ext>
                </a:extLst>
              </p14:cNvPr>
              <p14:cNvContentPartPr/>
              <p14:nvPr/>
            </p14:nvContentPartPr>
            <p14:xfrm>
              <a:off x="3989860" y="2408829"/>
              <a:ext cx="174960" cy="392760"/>
            </p14:xfrm>
          </p:contentPart>
        </mc:Choice>
        <mc:Fallback xmlns="">
          <p:pic>
            <p:nvPicPr>
              <p:cNvPr id="1369" name="Ink 1368">
                <a:extLst>
                  <a:ext uri="{FF2B5EF4-FFF2-40B4-BE49-F238E27FC236}">
                    <a16:creationId xmlns:a16="http://schemas.microsoft.com/office/drawing/2014/main" id="{249D1B8B-F873-61FE-DCA3-4502AF360E6C}"/>
                  </a:ext>
                </a:extLst>
              </p:cNvPr>
              <p:cNvPicPr/>
              <p:nvPr/>
            </p:nvPicPr>
            <p:blipFill>
              <a:blip r:embed="rId340"/>
              <a:stretch>
                <a:fillRect/>
              </a:stretch>
            </p:blipFill>
            <p:spPr>
              <a:xfrm>
                <a:off x="3972220" y="2391189"/>
                <a:ext cx="2106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71" name="Ink 1370">
                <a:extLst>
                  <a:ext uri="{FF2B5EF4-FFF2-40B4-BE49-F238E27FC236}">
                    <a16:creationId xmlns:a16="http://schemas.microsoft.com/office/drawing/2014/main" id="{9A2E93B7-790F-002A-8593-3D1F2B847A6C}"/>
                  </a:ext>
                </a:extLst>
              </p14:cNvPr>
              <p14:cNvContentPartPr/>
              <p14:nvPr/>
            </p14:nvContentPartPr>
            <p14:xfrm>
              <a:off x="4066900" y="2533029"/>
              <a:ext cx="53640" cy="35640"/>
            </p14:xfrm>
          </p:contentPart>
        </mc:Choice>
        <mc:Fallback xmlns="">
          <p:pic>
            <p:nvPicPr>
              <p:cNvPr id="1371" name="Ink 1370">
                <a:extLst>
                  <a:ext uri="{FF2B5EF4-FFF2-40B4-BE49-F238E27FC236}">
                    <a16:creationId xmlns:a16="http://schemas.microsoft.com/office/drawing/2014/main" id="{9A2E93B7-790F-002A-8593-3D1F2B847A6C}"/>
                  </a:ext>
                </a:extLst>
              </p:cNvPr>
              <p:cNvPicPr/>
              <p:nvPr/>
            </p:nvPicPr>
            <p:blipFill>
              <a:blip r:embed="rId342"/>
              <a:stretch>
                <a:fillRect/>
              </a:stretch>
            </p:blipFill>
            <p:spPr>
              <a:xfrm>
                <a:off x="4049260" y="2515029"/>
                <a:ext cx="89280" cy="71280"/>
              </a:xfrm>
              <a:prstGeom prst="rect">
                <a:avLst/>
              </a:prstGeom>
            </p:spPr>
          </p:pic>
        </mc:Fallback>
      </mc:AlternateContent>
      <p:grpSp>
        <p:nvGrpSpPr>
          <p:cNvPr id="1393" name="Group 1392">
            <a:extLst>
              <a:ext uri="{FF2B5EF4-FFF2-40B4-BE49-F238E27FC236}">
                <a16:creationId xmlns:a16="http://schemas.microsoft.com/office/drawing/2014/main" id="{5E5904B6-F239-D0D9-D8A6-8EB9C74A4AB9}"/>
              </a:ext>
            </a:extLst>
          </p:cNvPr>
          <p:cNvGrpSpPr/>
          <p:nvPr/>
        </p:nvGrpSpPr>
        <p:grpSpPr>
          <a:xfrm>
            <a:off x="6780580" y="2326389"/>
            <a:ext cx="545400" cy="531720"/>
            <a:chOff x="6780580" y="2326389"/>
            <a:chExt cx="545400" cy="531720"/>
          </a:xfrm>
        </p:grpSpPr>
        <mc:AlternateContent xmlns:mc="http://schemas.openxmlformats.org/markup-compatibility/2006" xmlns:p14="http://schemas.microsoft.com/office/powerpoint/2010/main">
          <mc:Choice Requires="p14">
            <p:contentPart p14:bwMode="auto" r:id="rId343">
              <p14:nvContentPartPr>
                <p14:cNvPr id="1372" name="Ink 1371">
                  <a:extLst>
                    <a:ext uri="{FF2B5EF4-FFF2-40B4-BE49-F238E27FC236}">
                      <a16:creationId xmlns:a16="http://schemas.microsoft.com/office/drawing/2014/main" id="{6EBEA085-3ADD-43DA-696C-BB4563950F23}"/>
                    </a:ext>
                  </a:extLst>
                </p14:cNvPr>
                <p14:cNvContentPartPr/>
                <p14:nvPr/>
              </p14:nvContentPartPr>
              <p14:xfrm>
                <a:off x="6939340" y="2326389"/>
                <a:ext cx="119880" cy="282600"/>
              </p14:xfrm>
            </p:contentPart>
          </mc:Choice>
          <mc:Fallback xmlns="">
            <p:pic>
              <p:nvPicPr>
                <p:cNvPr id="1372" name="Ink 1371">
                  <a:extLst>
                    <a:ext uri="{FF2B5EF4-FFF2-40B4-BE49-F238E27FC236}">
                      <a16:creationId xmlns:a16="http://schemas.microsoft.com/office/drawing/2014/main" id="{6EBEA085-3ADD-43DA-696C-BB4563950F23}"/>
                    </a:ext>
                  </a:extLst>
                </p:cNvPr>
                <p:cNvPicPr/>
                <p:nvPr/>
              </p:nvPicPr>
              <p:blipFill>
                <a:blip r:embed="rId344"/>
                <a:stretch>
                  <a:fillRect/>
                </a:stretch>
              </p:blipFill>
              <p:spPr>
                <a:xfrm>
                  <a:off x="6921340" y="2308389"/>
                  <a:ext cx="155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373" name="Ink 1372">
                  <a:extLst>
                    <a:ext uri="{FF2B5EF4-FFF2-40B4-BE49-F238E27FC236}">
                      <a16:creationId xmlns:a16="http://schemas.microsoft.com/office/drawing/2014/main" id="{7EE921FA-A45C-04DC-C5ED-88D9D6039758}"/>
                    </a:ext>
                  </a:extLst>
                </p14:cNvPr>
                <p14:cNvContentPartPr/>
                <p14:nvPr/>
              </p14:nvContentPartPr>
              <p14:xfrm>
                <a:off x="6994060" y="2433309"/>
                <a:ext cx="27720" cy="55440"/>
              </p14:xfrm>
            </p:contentPart>
          </mc:Choice>
          <mc:Fallback xmlns="">
            <p:pic>
              <p:nvPicPr>
                <p:cNvPr id="1373" name="Ink 1372">
                  <a:extLst>
                    <a:ext uri="{FF2B5EF4-FFF2-40B4-BE49-F238E27FC236}">
                      <a16:creationId xmlns:a16="http://schemas.microsoft.com/office/drawing/2014/main" id="{7EE921FA-A45C-04DC-C5ED-88D9D6039758}"/>
                    </a:ext>
                  </a:extLst>
                </p:cNvPr>
                <p:cNvPicPr/>
                <p:nvPr/>
              </p:nvPicPr>
              <p:blipFill>
                <a:blip r:embed="rId346"/>
                <a:stretch>
                  <a:fillRect/>
                </a:stretch>
              </p:blipFill>
              <p:spPr>
                <a:xfrm>
                  <a:off x="6976420" y="2415309"/>
                  <a:ext cx="63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378" name="Ink 1377">
                  <a:extLst>
                    <a:ext uri="{FF2B5EF4-FFF2-40B4-BE49-F238E27FC236}">
                      <a16:creationId xmlns:a16="http://schemas.microsoft.com/office/drawing/2014/main" id="{76721503-24CC-F2F2-A52D-3D4D8B03DF81}"/>
                    </a:ext>
                  </a:extLst>
                </p14:cNvPr>
                <p14:cNvContentPartPr/>
                <p14:nvPr/>
              </p14:nvContentPartPr>
              <p14:xfrm>
                <a:off x="7135540" y="2560749"/>
                <a:ext cx="80280" cy="198360"/>
              </p14:xfrm>
            </p:contentPart>
          </mc:Choice>
          <mc:Fallback xmlns="">
            <p:pic>
              <p:nvPicPr>
                <p:cNvPr id="1378" name="Ink 1377">
                  <a:extLst>
                    <a:ext uri="{FF2B5EF4-FFF2-40B4-BE49-F238E27FC236}">
                      <a16:creationId xmlns:a16="http://schemas.microsoft.com/office/drawing/2014/main" id="{76721503-24CC-F2F2-A52D-3D4D8B03DF81}"/>
                    </a:ext>
                  </a:extLst>
                </p:cNvPr>
                <p:cNvPicPr/>
                <p:nvPr/>
              </p:nvPicPr>
              <p:blipFill>
                <a:blip r:embed="rId348"/>
                <a:stretch>
                  <a:fillRect/>
                </a:stretch>
              </p:blipFill>
              <p:spPr>
                <a:xfrm>
                  <a:off x="7117540" y="2543109"/>
                  <a:ext cx="11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379" name="Ink 1378">
                  <a:extLst>
                    <a:ext uri="{FF2B5EF4-FFF2-40B4-BE49-F238E27FC236}">
                      <a16:creationId xmlns:a16="http://schemas.microsoft.com/office/drawing/2014/main" id="{B42D9D63-94A6-D7DE-6EB8-BD854BC07FD7}"/>
                    </a:ext>
                  </a:extLst>
                </p14:cNvPr>
                <p14:cNvContentPartPr/>
                <p14:nvPr/>
              </p14:nvContentPartPr>
              <p14:xfrm>
                <a:off x="7174780" y="2647869"/>
                <a:ext cx="22680" cy="28080"/>
              </p14:xfrm>
            </p:contentPart>
          </mc:Choice>
          <mc:Fallback xmlns="">
            <p:pic>
              <p:nvPicPr>
                <p:cNvPr id="1379" name="Ink 1378">
                  <a:extLst>
                    <a:ext uri="{FF2B5EF4-FFF2-40B4-BE49-F238E27FC236}">
                      <a16:creationId xmlns:a16="http://schemas.microsoft.com/office/drawing/2014/main" id="{B42D9D63-94A6-D7DE-6EB8-BD854BC07FD7}"/>
                    </a:ext>
                  </a:extLst>
                </p:cNvPr>
                <p:cNvPicPr/>
                <p:nvPr/>
              </p:nvPicPr>
              <p:blipFill>
                <a:blip r:embed="rId350"/>
                <a:stretch>
                  <a:fillRect/>
                </a:stretch>
              </p:blipFill>
              <p:spPr>
                <a:xfrm>
                  <a:off x="7156780" y="2629869"/>
                  <a:ext cx="583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380" name="Ink 1379">
                  <a:extLst>
                    <a:ext uri="{FF2B5EF4-FFF2-40B4-BE49-F238E27FC236}">
                      <a16:creationId xmlns:a16="http://schemas.microsoft.com/office/drawing/2014/main" id="{1D9A6941-2570-22DC-6C54-E6D3054C597B}"/>
                    </a:ext>
                  </a:extLst>
                </p14:cNvPr>
                <p14:cNvContentPartPr/>
                <p14:nvPr/>
              </p14:nvContentPartPr>
              <p14:xfrm>
                <a:off x="7038340" y="2706189"/>
                <a:ext cx="35640" cy="24840"/>
              </p14:xfrm>
            </p:contentPart>
          </mc:Choice>
          <mc:Fallback xmlns="">
            <p:pic>
              <p:nvPicPr>
                <p:cNvPr id="1380" name="Ink 1379">
                  <a:extLst>
                    <a:ext uri="{FF2B5EF4-FFF2-40B4-BE49-F238E27FC236}">
                      <a16:creationId xmlns:a16="http://schemas.microsoft.com/office/drawing/2014/main" id="{1D9A6941-2570-22DC-6C54-E6D3054C597B}"/>
                    </a:ext>
                  </a:extLst>
                </p:cNvPr>
                <p:cNvPicPr/>
                <p:nvPr/>
              </p:nvPicPr>
              <p:blipFill>
                <a:blip r:embed="rId352"/>
                <a:stretch>
                  <a:fillRect/>
                </a:stretch>
              </p:blipFill>
              <p:spPr>
                <a:xfrm>
                  <a:off x="7020700" y="2688549"/>
                  <a:ext cx="7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382" name="Ink 1381">
                  <a:extLst>
                    <a:ext uri="{FF2B5EF4-FFF2-40B4-BE49-F238E27FC236}">
                      <a16:creationId xmlns:a16="http://schemas.microsoft.com/office/drawing/2014/main" id="{15BAB704-19FD-566A-EFF9-7F1B9432A5C3}"/>
                    </a:ext>
                  </a:extLst>
                </p14:cNvPr>
                <p14:cNvContentPartPr/>
                <p14:nvPr/>
              </p14:nvContentPartPr>
              <p14:xfrm>
                <a:off x="7254340" y="2466429"/>
                <a:ext cx="15120" cy="12960"/>
              </p14:xfrm>
            </p:contentPart>
          </mc:Choice>
          <mc:Fallback xmlns="">
            <p:pic>
              <p:nvPicPr>
                <p:cNvPr id="1382" name="Ink 1381">
                  <a:extLst>
                    <a:ext uri="{FF2B5EF4-FFF2-40B4-BE49-F238E27FC236}">
                      <a16:creationId xmlns:a16="http://schemas.microsoft.com/office/drawing/2014/main" id="{15BAB704-19FD-566A-EFF9-7F1B9432A5C3}"/>
                    </a:ext>
                  </a:extLst>
                </p:cNvPr>
                <p:cNvPicPr/>
                <p:nvPr/>
              </p:nvPicPr>
              <p:blipFill>
                <a:blip r:embed="rId354"/>
                <a:stretch>
                  <a:fillRect/>
                </a:stretch>
              </p:blipFill>
              <p:spPr>
                <a:xfrm>
                  <a:off x="7236700" y="2448789"/>
                  <a:ext cx="50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384" name="Ink 1383">
                  <a:extLst>
                    <a:ext uri="{FF2B5EF4-FFF2-40B4-BE49-F238E27FC236}">
                      <a16:creationId xmlns:a16="http://schemas.microsoft.com/office/drawing/2014/main" id="{F1019B83-D09C-9346-71B1-5CBC11D1365C}"/>
                    </a:ext>
                  </a:extLst>
                </p14:cNvPr>
                <p14:cNvContentPartPr/>
                <p14:nvPr/>
              </p14:nvContentPartPr>
              <p14:xfrm>
                <a:off x="7279180" y="2815989"/>
                <a:ext cx="45360" cy="35280"/>
              </p14:xfrm>
            </p:contentPart>
          </mc:Choice>
          <mc:Fallback xmlns="">
            <p:pic>
              <p:nvPicPr>
                <p:cNvPr id="1384" name="Ink 1383">
                  <a:extLst>
                    <a:ext uri="{FF2B5EF4-FFF2-40B4-BE49-F238E27FC236}">
                      <a16:creationId xmlns:a16="http://schemas.microsoft.com/office/drawing/2014/main" id="{F1019B83-D09C-9346-71B1-5CBC11D1365C}"/>
                    </a:ext>
                  </a:extLst>
                </p:cNvPr>
                <p:cNvPicPr/>
                <p:nvPr/>
              </p:nvPicPr>
              <p:blipFill>
                <a:blip r:embed="rId356"/>
                <a:stretch>
                  <a:fillRect/>
                </a:stretch>
              </p:blipFill>
              <p:spPr>
                <a:xfrm>
                  <a:off x="7261180" y="2797989"/>
                  <a:ext cx="81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385" name="Ink 1384">
                  <a:extLst>
                    <a:ext uri="{FF2B5EF4-FFF2-40B4-BE49-F238E27FC236}">
                      <a16:creationId xmlns:a16="http://schemas.microsoft.com/office/drawing/2014/main" id="{BDCA3019-3DE1-85D1-0D84-F531319427DE}"/>
                    </a:ext>
                  </a:extLst>
                </p14:cNvPr>
                <p14:cNvContentPartPr/>
                <p14:nvPr/>
              </p14:nvContentPartPr>
              <p14:xfrm>
                <a:off x="7298260" y="2807709"/>
                <a:ext cx="27720" cy="34200"/>
              </p14:xfrm>
            </p:contentPart>
          </mc:Choice>
          <mc:Fallback xmlns="">
            <p:pic>
              <p:nvPicPr>
                <p:cNvPr id="1385" name="Ink 1384">
                  <a:extLst>
                    <a:ext uri="{FF2B5EF4-FFF2-40B4-BE49-F238E27FC236}">
                      <a16:creationId xmlns:a16="http://schemas.microsoft.com/office/drawing/2014/main" id="{BDCA3019-3DE1-85D1-0D84-F531319427DE}"/>
                    </a:ext>
                  </a:extLst>
                </p:cNvPr>
                <p:cNvPicPr/>
                <p:nvPr/>
              </p:nvPicPr>
              <p:blipFill>
                <a:blip r:embed="rId358"/>
                <a:stretch>
                  <a:fillRect/>
                </a:stretch>
              </p:blipFill>
              <p:spPr>
                <a:xfrm>
                  <a:off x="7280620" y="2790069"/>
                  <a:ext cx="63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386" name="Ink 1385">
                  <a:extLst>
                    <a:ext uri="{FF2B5EF4-FFF2-40B4-BE49-F238E27FC236}">
                      <a16:creationId xmlns:a16="http://schemas.microsoft.com/office/drawing/2014/main" id="{F3B5F885-DF65-9905-A954-31683B76DCC3}"/>
                    </a:ext>
                  </a:extLst>
                </p14:cNvPr>
                <p14:cNvContentPartPr/>
                <p14:nvPr/>
              </p14:nvContentPartPr>
              <p14:xfrm>
                <a:off x="7294660" y="2817069"/>
                <a:ext cx="16560" cy="41040"/>
              </p14:xfrm>
            </p:contentPart>
          </mc:Choice>
          <mc:Fallback xmlns="">
            <p:pic>
              <p:nvPicPr>
                <p:cNvPr id="1386" name="Ink 1385">
                  <a:extLst>
                    <a:ext uri="{FF2B5EF4-FFF2-40B4-BE49-F238E27FC236}">
                      <a16:creationId xmlns:a16="http://schemas.microsoft.com/office/drawing/2014/main" id="{F3B5F885-DF65-9905-A954-31683B76DCC3}"/>
                    </a:ext>
                  </a:extLst>
                </p:cNvPr>
                <p:cNvPicPr/>
                <p:nvPr/>
              </p:nvPicPr>
              <p:blipFill>
                <a:blip r:embed="rId360"/>
                <a:stretch>
                  <a:fillRect/>
                </a:stretch>
              </p:blipFill>
              <p:spPr>
                <a:xfrm>
                  <a:off x="7277020" y="2799069"/>
                  <a:ext cx="52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387" name="Ink 1386">
                  <a:extLst>
                    <a:ext uri="{FF2B5EF4-FFF2-40B4-BE49-F238E27FC236}">
                      <a16:creationId xmlns:a16="http://schemas.microsoft.com/office/drawing/2014/main" id="{BB6A1F4B-11BC-53B5-AE13-EB25E1713B5E}"/>
                    </a:ext>
                  </a:extLst>
                </p14:cNvPr>
                <p14:cNvContentPartPr/>
                <p14:nvPr/>
              </p14:nvContentPartPr>
              <p14:xfrm>
                <a:off x="7282420" y="2813469"/>
                <a:ext cx="34920" cy="9360"/>
              </p14:xfrm>
            </p:contentPart>
          </mc:Choice>
          <mc:Fallback xmlns="">
            <p:pic>
              <p:nvPicPr>
                <p:cNvPr id="1387" name="Ink 1386">
                  <a:extLst>
                    <a:ext uri="{FF2B5EF4-FFF2-40B4-BE49-F238E27FC236}">
                      <a16:creationId xmlns:a16="http://schemas.microsoft.com/office/drawing/2014/main" id="{BB6A1F4B-11BC-53B5-AE13-EB25E1713B5E}"/>
                    </a:ext>
                  </a:extLst>
                </p:cNvPr>
                <p:cNvPicPr/>
                <p:nvPr/>
              </p:nvPicPr>
              <p:blipFill>
                <a:blip r:embed="rId362"/>
                <a:stretch>
                  <a:fillRect/>
                </a:stretch>
              </p:blipFill>
              <p:spPr>
                <a:xfrm>
                  <a:off x="7264420" y="2795469"/>
                  <a:ext cx="70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389" name="Ink 1388">
                  <a:extLst>
                    <a:ext uri="{FF2B5EF4-FFF2-40B4-BE49-F238E27FC236}">
                      <a16:creationId xmlns:a16="http://schemas.microsoft.com/office/drawing/2014/main" id="{E0EF51F0-733F-3407-2D56-7BF65E28509E}"/>
                    </a:ext>
                  </a:extLst>
                </p14:cNvPr>
                <p14:cNvContentPartPr/>
                <p14:nvPr/>
              </p14:nvContentPartPr>
              <p14:xfrm>
                <a:off x="6785980" y="2356629"/>
                <a:ext cx="52200" cy="35280"/>
              </p14:xfrm>
            </p:contentPart>
          </mc:Choice>
          <mc:Fallback xmlns="">
            <p:pic>
              <p:nvPicPr>
                <p:cNvPr id="1389" name="Ink 1388">
                  <a:extLst>
                    <a:ext uri="{FF2B5EF4-FFF2-40B4-BE49-F238E27FC236}">
                      <a16:creationId xmlns:a16="http://schemas.microsoft.com/office/drawing/2014/main" id="{E0EF51F0-733F-3407-2D56-7BF65E28509E}"/>
                    </a:ext>
                  </a:extLst>
                </p:cNvPr>
                <p:cNvPicPr/>
                <p:nvPr/>
              </p:nvPicPr>
              <p:blipFill>
                <a:blip r:embed="rId364"/>
                <a:stretch>
                  <a:fillRect/>
                </a:stretch>
              </p:blipFill>
              <p:spPr>
                <a:xfrm>
                  <a:off x="6768340" y="2338989"/>
                  <a:ext cx="87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390" name="Ink 1389">
                  <a:extLst>
                    <a:ext uri="{FF2B5EF4-FFF2-40B4-BE49-F238E27FC236}">
                      <a16:creationId xmlns:a16="http://schemas.microsoft.com/office/drawing/2014/main" id="{5A374579-CCC4-6DC8-C4C0-4E91D2AEAEF1}"/>
                    </a:ext>
                  </a:extLst>
                </p14:cNvPr>
                <p14:cNvContentPartPr/>
                <p14:nvPr/>
              </p14:nvContentPartPr>
              <p14:xfrm>
                <a:off x="6796060" y="2337189"/>
                <a:ext cx="47160" cy="30240"/>
              </p14:xfrm>
            </p:contentPart>
          </mc:Choice>
          <mc:Fallback xmlns="">
            <p:pic>
              <p:nvPicPr>
                <p:cNvPr id="1390" name="Ink 1389">
                  <a:extLst>
                    <a:ext uri="{FF2B5EF4-FFF2-40B4-BE49-F238E27FC236}">
                      <a16:creationId xmlns:a16="http://schemas.microsoft.com/office/drawing/2014/main" id="{5A374579-CCC4-6DC8-C4C0-4E91D2AEAEF1}"/>
                    </a:ext>
                  </a:extLst>
                </p:cNvPr>
                <p:cNvPicPr/>
                <p:nvPr/>
              </p:nvPicPr>
              <p:blipFill>
                <a:blip r:embed="rId366"/>
                <a:stretch>
                  <a:fillRect/>
                </a:stretch>
              </p:blipFill>
              <p:spPr>
                <a:xfrm>
                  <a:off x="6778060" y="2319549"/>
                  <a:ext cx="82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391" name="Ink 1390">
                  <a:extLst>
                    <a:ext uri="{FF2B5EF4-FFF2-40B4-BE49-F238E27FC236}">
                      <a16:creationId xmlns:a16="http://schemas.microsoft.com/office/drawing/2014/main" id="{4DA16944-1F13-0963-BD4B-A43C2A6ACA15}"/>
                    </a:ext>
                  </a:extLst>
                </p14:cNvPr>
                <p14:cNvContentPartPr/>
                <p14:nvPr/>
              </p14:nvContentPartPr>
              <p14:xfrm>
                <a:off x="6807580" y="2357709"/>
                <a:ext cx="14040" cy="46800"/>
              </p14:xfrm>
            </p:contentPart>
          </mc:Choice>
          <mc:Fallback xmlns="">
            <p:pic>
              <p:nvPicPr>
                <p:cNvPr id="1391" name="Ink 1390">
                  <a:extLst>
                    <a:ext uri="{FF2B5EF4-FFF2-40B4-BE49-F238E27FC236}">
                      <a16:creationId xmlns:a16="http://schemas.microsoft.com/office/drawing/2014/main" id="{4DA16944-1F13-0963-BD4B-A43C2A6ACA15}"/>
                    </a:ext>
                  </a:extLst>
                </p:cNvPr>
                <p:cNvPicPr/>
                <p:nvPr/>
              </p:nvPicPr>
              <p:blipFill>
                <a:blip r:embed="rId368"/>
                <a:stretch>
                  <a:fillRect/>
                </a:stretch>
              </p:blipFill>
              <p:spPr>
                <a:xfrm>
                  <a:off x="6789580" y="2340069"/>
                  <a:ext cx="496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392" name="Ink 1391">
                  <a:extLst>
                    <a:ext uri="{FF2B5EF4-FFF2-40B4-BE49-F238E27FC236}">
                      <a16:creationId xmlns:a16="http://schemas.microsoft.com/office/drawing/2014/main" id="{B4EAEC72-24B4-F08B-B61B-C7D2866ABF69}"/>
                    </a:ext>
                  </a:extLst>
                </p14:cNvPr>
                <p14:cNvContentPartPr/>
                <p14:nvPr/>
              </p14:nvContentPartPr>
              <p14:xfrm>
                <a:off x="6780580" y="2361309"/>
                <a:ext cx="41400" cy="11880"/>
              </p14:xfrm>
            </p:contentPart>
          </mc:Choice>
          <mc:Fallback xmlns="">
            <p:pic>
              <p:nvPicPr>
                <p:cNvPr id="1392" name="Ink 1391">
                  <a:extLst>
                    <a:ext uri="{FF2B5EF4-FFF2-40B4-BE49-F238E27FC236}">
                      <a16:creationId xmlns:a16="http://schemas.microsoft.com/office/drawing/2014/main" id="{B4EAEC72-24B4-F08B-B61B-C7D2866ABF69}"/>
                    </a:ext>
                  </a:extLst>
                </p:cNvPr>
                <p:cNvPicPr/>
                <p:nvPr/>
              </p:nvPicPr>
              <p:blipFill>
                <a:blip r:embed="rId370"/>
                <a:stretch>
                  <a:fillRect/>
                </a:stretch>
              </p:blipFill>
              <p:spPr>
                <a:xfrm>
                  <a:off x="6762580" y="2343669"/>
                  <a:ext cx="77040" cy="47520"/>
                </a:xfrm>
                <a:prstGeom prst="rect">
                  <a:avLst/>
                </a:prstGeom>
              </p:spPr>
            </p:pic>
          </mc:Fallback>
        </mc:AlternateContent>
      </p:grpSp>
      <p:grpSp>
        <p:nvGrpSpPr>
          <p:cNvPr id="1404" name="Group 1403">
            <a:extLst>
              <a:ext uri="{FF2B5EF4-FFF2-40B4-BE49-F238E27FC236}">
                <a16:creationId xmlns:a16="http://schemas.microsoft.com/office/drawing/2014/main" id="{409C9F1A-2932-F34A-8AD4-8BFEA1AE2E82}"/>
              </a:ext>
            </a:extLst>
          </p:cNvPr>
          <p:cNvGrpSpPr/>
          <p:nvPr/>
        </p:nvGrpSpPr>
        <p:grpSpPr>
          <a:xfrm>
            <a:off x="4232860" y="2401989"/>
            <a:ext cx="82440" cy="61560"/>
            <a:chOff x="4232860" y="2401989"/>
            <a:chExt cx="82440" cy="61560"/>
          </a:xfrm>
        </p:grpSpPr>
        <mc:AlternateContent xmlns:mc="http://schemas.openxmlformats.org/markup-compatibility/2006" xmlns:p14="http://schemas.microsoft.com/office/powerpoint/2010/main">
          <mc:Choice Requires="p14">
            <p:contentPart p14:bwMode="auto" r:id="rId371">
              <p14:nvContentPartPr>
                <p14:cNvPr id="1394" name="Ink 1393">
                  <a:extLst>
                    <a:ext uri="{FF2B5EF4-FFF2-40B4-BE49-F238E27FC236}">
                      <a16:creationId xmlns:a16="http://schemas.microsoft.com/office/drawing/2014/main" id="{4D6E403A-6F00-7741-8FA0-988398B9DA52}"/>
                    </a:ext>
                  </a:extLst>
                </p14:cNvPr>
                <p14:cNvContentPartPr/>
                <p14:nvPr/>
              </p14:nvContentPartPr>
              <p14:xfrm>
                <a:off x="4241500" y="2407389"/>
                <a:ext cx="73800" cy="44280"/>
              </p14:xfrm>
            </p:contentPart>
          </mc:Choice>
          <mc:Fallback xmlns="">
            <p:pic>
              <p:nvPicPr>
                <p:cNvPr id="1394" name="Ink 1393">
                  <a:extLst>
                    <a:ext uri="{FF2B5EF4-FFF2-40B4-BE49-F238E27FC236}">
                      <a16:creationId xmlns:a16="http://schemas.microsoft.com/office/drawing/2014/main" id="{4D6E403A-6F00-7741-8FA0-988398B9DA52}"/>
                    </a:ext>
                  </a:extLst>
                </p:cNvPr>
                <p:cNvPicPr/>
                <p:nvPr/>
              </p:nvPicPr>
              <p:blipFill>
                <a:blip r:embed="rId372"/>
                <a:stretch>
                  <a:fillRect/>
                </a:stretch>
              </p:blipFill>
              <p:spPr>
                <a:xfrm>
                  <a:off x="4223500" y="2389749"/>
                  <a:ext cx="109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395" name="Ink 1394">
                  <a:extLst>
                    <a:ext uri="{FF2B5EF4-FFF2-40B4-BE49-F238E27FC236}">
                      <a16:creationId xmlns:a16="http://schemas.microsoft.com/office/drawing/2014/main" id="{ABBE026C-209C-4453-6B3D-80B7F289D9E2}"/>
                    </a:ext>
                  </a:extLst>
                </p14:cNvPr>
                <p14:cNvContentPartPr/>
                <p14:nvPr/>
              </p14:nvContentPartPr>
              <p14:xfrm>
                <a:off x="4259140" y="2401989"/>
                <a:ext cx="28800" cy="51120"/>
              </p14:xfrm>
            </p:contentPart>
          </mc:Choice>
          <mc:Fallback xmlns="">
            <p:pic>
              <p:nvPicPr>
                <p:cNvPr id="1395" name="Ink 1394">
                  <a:extLst>
                    <a:ext uri="{FF2B5EF4-FFF2-40B4-BE49-F238E27FC236}">
                      <a16:creationId xmlns:a16="http://schemas.microsoft.com/office/drawing/2014/main" id="{ABBE026C-209C-4453-6B3D-80B7F289D9E2}"/>
                    </a:ext>
                  </a:extLst>
                </p:cNvPr>
                <p:cNvPicPr/>
                <p:nvPr/>
              </p:nvPicPr>
              <p:blipFill>
                <a:blip r:embed="rId374"/>
                <a:stretch>
                  <a:fillRect/>
                </a:stretch>
              </p:blipFill>
              <p:spPr>
                <a:xfrm>
                  <a:off x="4241500" y="2384349"/>
                  <a:ext cx="64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396" name="Ink 1395">
                  <a:extLst>
                    <a:ext uri="{FF2B5EF4-FFF2-40B4-BE49-F238E27FC236}">
                      <a16:creationId xmlns:a16="http://schemas.microsoft.com/office/drawing/2014/main" id="{4F3BE07E-0C85-41D5-B9F6-04DCDC9B90F1}"/>
                    </a:ext>
                  </a:extLst>
                </p14:cNvPr>
                <p14:cNvContentPartPr/>
                <p14:nvPr/>
              </p14:nvContentPartPr>
              <p14:xfrm>
                <a:off x="4260220" y="2410269"/>
                <a:ext cx="4320" cy="53280"/>
              </p14:xfrm>
            </p:contentPart>
          </mc:Choice>
          <mc:Fallback xmlns="">
            <p:pic>
              <p:nvPicPr>
                <p:cNvPr id="1396" name="Ink 1395">
                  <a:extLst>
                    <a:ext uri="{FF2B5EF4-FFF2-40B4-BE49-F238E27FC236}">
                      <a16:creationId xmlns:a16="http://schemas.microsoft.com/office/drawing/2014/main" id="{4F3BE07E-0C85-41D5-B9F6-04DCDC9B90F1}"/>
                    </a:ext>
                  </a:extLst>
                </p:cNvPr>
                <p:cNvPicPr/>
                <p:nvPr/>
              </p:nvPicPr>
              <p:blipFill>
                <a:blip r:embed="rId376"/>
                <a:stretch>
                  <a:fillRect/>
                </a:stretch>
              </p:blipFill>
              <p:spPr>
                <a:xfrm>
                  <a:off x="4242580" y="2392629"/>
                  <a:ext cx="399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397" name="Ink 1396">
                  <a:extLst>
                    <a:ext uri="{FF2B5EF4-FFF2-40B4-BE49-F238E27FC236}">
                      <a16:creationId xmlns:a16="http://schemas.microsoft.com/office/drawing/2014/main" id="{6D64DBF9-5A91-8F75-B55D-66F121F227D0}"/>
                    </a:ext>
                  </a:extLst>
                </p14:cNvPr>
                <p14:cNvContentPartPr/>
                <p14:nvPr/>
              </p14:nvContentPartPr>
              <p14:xfrm>
                <a:off x="4232860" y="2413149"/>
                <a:ext cx="48960" cy="11880"/>
              </p14:xfrm>
            </p:contentPart>
          </mc:Choice>
          <mc:Fallback xmlns="">
            <p:pic>
              <p:nvPicPr>
                <p:cNvPr id="1397" name="Ink 1396">
                  <a:extLst>
                    <a:ext uri="{FF2B5EF4-FFF2-40B4-BE49-F238E27FC236}">
                      <a16:creationId xmlns:a16="http://schemas.microsoft.com/office/drawing/2014/main" id="{6D64DBF9-5A91-8F75-B55D-66F121F227D0}"/>
                    </a:ext>
                  </a:extLst>
                </p:cNvPr>
                <p:cNvPicPr/>
                <p:nvPr/>
              </p:nvPicPr>
              <p:blipFill>
                <a:blip r:embed="rId378"/>
                <a:stretch>
                  <a:fillRect/>
                </a:stretch>
              </p:blipFill>
              <p:spPr>
                <a:xfrm>
                  <a:off x="4215220" y="2395509"/>
                  <a:ext cx="84600" cy="47520"/>
                </a:xfrm>
                <a:prstGeom prst="rect">
                  <a:avLst/>
                </a:prstGeom>
              </p:spPr>
            </p:pic>
          </mc:Fallback>
        </mc:AlternateContent>
      </p:grpSp>
      <p:grpSp>
        <p:nvGrpSpPr>
          <p:cNvPr id="1403" name="Group 1402">
            <a:extLst>
              <a:ext uri="{FF2B5EF4-FFF2-40B4-BE49-F238E27FC236}">
                <a16:creationId xmlns:a16="http://schemas.microsoft.com/office/drawing/2014/main" id="{57E8403A-11A2-F6E6-A56E-E1143D625B4B}"/>
              </a:ext>
            </a:extLst>
          </p:cNvPr>
          <p:cNvGrpSpPr/>
          <p:nvPr/>
        </p:nvGrpSpPr>
        <p:grpSpPr>
          <a:xfrm>
            <a:off x="4218820" y="2642829"/>
            <a:ext cx="209520" cy="50760"/>
            <a:chOff x="4218820" y="2642829"/>
            <a:chExt cx="209520" cy="50760"/>
          </a:xfrm>
        </p:grpSpPr>
        <mc:AlternateContent xmlns:mc="http://schemas.openxmlformats.org/markup-compatibility/2006" xmlns:p14="http://schemas.microsoft.com/office/powerpoint/2010/main">
          <mc:Choice Requires="p14">
            <p:contentPart p14:bwMode="auto" r:id="rId379">
              <p14:nvContentPartPr>
                <p14:cNvPr id="1398" name="Ink 1397">
                  <a:extLst>
                    <a:ext uri="{FF2B5EF4-FFF2-40B4-BE49-F238E27FC236}">
                      <a16:creationId xmlns:a16="http://schemas.microsoft.com/office/drawing/2014/main" id="{02CB9966-9D63-E331-E063-F0B04E652D0C}"/>
                    </a:ext>
                  </a:extLst>
                </p14:cNvPr>
                <p14:cNvContentPartPr/>
                <p14:nvPr/>
              </p14:nvContentPartPr>
              <p14:xfrm>
                <a:off x="4218820" y="2676669"/>
                <a:ext cx="24120" cy="11520"/>
              </p14:xfrm>
            </p:contentPart>
          </mc:Choice>
          <mc:Fallback xmlns="">
            <p:pic>
              <p:nvPicPr>
                <p:cNvPr id="1398" name="Ink 1397">
                  <a:extLst>
                    <a:ext uri="{FF2B5EF4-FFF2-40B4-BE49-F238E27FC236}">
                      <a16:creationId xmlns:a16="http://schemas.microsoft.com/office/drawing/2014/main" id="{02CB9966-9D63-E331-E063-F0B04E652D0C}"/>
                    </a:ext>
                  </a:extLst>
                </p:cNvPr>
                <p:cNvPicPr/>
                <p:nvPr/>
              </p:nvPicPr>
              <p:blipFill>
                <a:blip r:embed="rId380"/>
                <a:stretch>
                  <a:fillRect/>
                </a:stretch>
              </p:blipFill>
              <p:spPr>
                <a:xfrm>
                  <a:off x="4201180" y="2659029"/>
                  <a:ext cx="59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399" name="Ink 1398">
                  <a:extLst>
                    <a:ext uri="{FF2B5EF4-FFF2-40B4-BE49-F238E27FC236}">
                      <a16:creationId xmlns:a16="http://schemas.microsoft.com/office/drawing/2014/main" id="{E4C64A31-3A46-ED90-9CB8-443A73189C84}"/>
                    </a:ext>
                  </a:extLst>
                </p14:cNvPr>
                <p14:cNvContentPartPr/>
                <p14:nvPr/>
              </p14:nvContentPartPr>
              <p14:xfrm>
                <a:off x="4374340" y="2658309"/>
                <a:ext cx="39960" cy="28440"/>
              </p14:xfrm>
            </p:contentPart>
          </mc:Choice>
          <mc:Fallback xmlns="">
            <p:pic>
              <p:nvPicPr>
                <p:cNvPr id="1399" name="Ink 1398">
                  <a:extLst>
                    <a:ext uri="{FF2B5EF4-FFF2-40B4-BE49-F238E27FC236}">
                      <a16:creationId xmlns:a16="http://schemas.microsoft.com/office/drawing/2014/main" id="{E4C64A31-3A46-ED90-9CB8-443A73189C84}"/>
                    </a:ext>
                  </a:extLst>
                </p:cNvPr>
                <p:cNvPicPr/>
                <p:nvPr/>
              </p:nvPicPr>
              <p:blipFill>
                <a:blip r:embed="rId382"/>
                <a:stretch>
                  <a:fillRect/>
                </a:stretch>
              </p:blipFill>
              <p:spPr>
                <a:xfrm>
                  <a:off x="4356340" y="2640669"/>
                  <a:ext cx="75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400" name="Ink 1399">
                  <a:extLst>
                    <a:ext uri="{FF2B5EF4-FFF2-40B4-BE49-F238E27FC236}">
                      <a16:creationId xmlns:a16="http://schemas.microsoft.com/office/drawing/2014/main" id="{41F13F64-CF9E-652E-C31D-2316F3679EDF}"/>
                    </a:ext>
                  </a:extLst>
                </p14:cNvPr>
                <p14:cNvContentPartPr/>
                <p14:nvPr/>
              </p14:nvContentPartPr>
              <p14:xfrm>
                <a:off x="4392700" y="2642829"/>
                <a:ext cx="35640" cy="29520"/>
              </p14:xfrm>
            </p:contentPart>
          </mc:Choice>
          <mc:Fallback xmlns="">
            <p:pic>
              <p:nvPicPr>
                <p:cNvPr id="1400" name="Ink 1399">
                  <a:extLst>
                    <a:ext uri="{FF2B5EF4-FFF2-40B4-BE49-F238E27FC236}">
                      <a16:creationId xmlns:a16="http://schemas.microsoft.com/office/drawing/2014/main" id="{41F13F64-CF9E-652E-C31D-2316F3679EDF}"/>
                    </a:ext>
                  </a:extLst>
                </p:cNvPr>
                <p:cNvPicPr/>
                <p:nvPr/>
              </p:nvPicPr>
              <p:blipFill>
                <a:blip r:embed="rId384"/>
                <a:stretch>
                  <a:fillRect/>
                </a:stretch>
              </p:blipFill>
              <p:spPr>
                <a:xfrm>
                  <a:off x="4374700" y="2624829"/>
                  <a:ext cx="71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01" name="Ink 1400">
                  <a:extLst>
                    <a:ext uri="{FF2B5EF4-FFF2-40B4-BE49-F238E27FC236}">
                      <a16:creationId xmlns:a16="http://schemas.microsoft.com/office/drawing/2014/main" id="{55F57956-C745-920D-CC87-3BF3A51D88D9}"/>
                    </a:ext>
                  </a:extLst>
                </p14:cNvPr>
                <p14:cNvContentPartPr/>
                <p14:nvPr/>
              </p14:nvContentPartPr>
              <p14:xfrm>
                <a:off x="4396660" y="2671989"/>
                <a:ext cx="18720" cy="21600"/>
              </p14:xfrm>
            </p:contentPart>
          </mc:Choice>
          <mc:Fallback xmlns="">
            <p:pic>
              <p:nvPicPr>
                <p:cNvPr id="1401" name="Ink 1400">
                  <a:extLst>
                    <a:ext uri="{FF2B5EF4-FFF2-40B4-BE49-F238E27FC236}">
                      <a16:creationId xmlns:a16="http://schemas.microsoft.com/office/drawing/2014/main" id="{55F57956-C745-920D-CC87-3BF3A51D88D9}"/>
                    </a:ext>
                  </a:extLst>
                </p:cNvPr>
                <p:cNvPicPr/>
                <p:nvPr/>
              </p:nvPicPr>
              <p:blipFill>
                <a:blip r:embed="rId386"/>
                <a:stretch>
                  <a:fillRect/>
                </a:stretch>
              </p:blipFill>
              <p:spPr>
                <a:xfrm>
                  <a:off x="4378660" y="2653989"/>
                  <a:ext cx="54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402" name="Ink 1401">
                  <a:extLst>
                    <a:ext uri="{FF2B5EF4-FFF2-40B4-BE49-F238E27FC236}">
                      <a16:creationId xmlns:a16="http://schemas.microsoft.com/office/drawing/2014/main" id="{ED12AFEE-C275-B63C-7072-0206629B453E}"/>
                    </a:ext>
                  </a:extLst>
                </p14:cNvPr>
                <p14:cNvContentPartPr/>
                <p14:nvPr/>
              </p14:nvContentPartPr>
              <p14:xfrm>
                <a:off x="4367140" y="2655069"/>
                <a:ext cx="37080" cy="13320"/>
              </p14:xfrm>
            </p:contentPart>
          </mc:Choice>
          <mc:Fallback xmlns="">
            <p:pic>
              <p:nvPicPr>
                <p:cNvPr id="1402" name="Ink 1401">
                  <a:extLst>
                    <a:ext uri="{FF2B5EF4-FFF2-40B4-BE49-F238E27FC236}">
                      <a16:creationId xmlns:a16="http://schemas.microsoft.com/office/drawing/2014/main" id="{ED12AFEE-C275-B63C-7072-0206629B453E}"/>
                    </a:ext>
                  </a:extLst>
                </p:cNvPr>
                <p:cNvPicPr/>
                <p:nvPr/>
              </p:nvPicPr>
              <p:blipFill>
                <a:blip r:embed="rId388"/>
                <a:stretch>
                  <a:fillRect/>
                </a:stretch>
              </p:blipFill>
              <p:spPr>
                <a:xfrm>
                  <a:off x="4349140" y="2637429"/>
                  <a:ext cx="72720" cy="48960"/>
                </a:xfrm>
                <a:prstGeom prst="rect">
                  <a:avLst/>
                </a:prstGeom>
              </p:spPr>
            </p:pic>
          </mc:Fallback>
        </mc:AlternateContent>
      </p:grpSp>
      <p:grpSp>
        <p:nvGrpSpPr>
          <p:cNvPr id="1410" name="Group 1409">
            <a:extLst>
              <a:ext uri="{FF2B5EF4-FFF2-40B4-BE49-F238E27FC236}">
                <a16:creationId xmlns:a16="http://schemas.microsoft.com/office/drawing/2014/main" id="{31F1CEAC-E3BB-6E73-04B3-5237E9024CFE}"/>
              </a:ext>
            </a:extLst>
          </p:cNvPr>
          <p:cNvGrpSpPr/>
          <p:nvPr/>
        </p:nvGrpSpPr>
        <p:grpSpPr>
          <a:xfrm>
            <a:off x="4128460" y="2814549"/>
            <a:ext cx="188640" cy="177840"/>
            <a:chOff x="4128460" y="2814549"/>
            <a:chExt cx="188640" cy="177840"/>
          </a:xfrm>
        </p:grpSpPr>
        <mc:AlternateContent xmlns:mc="http://schemas.openxmlformats.org/markup-compatibility/2006" xmlns:p14="http://schemas.microsoft.com/office/powerpoint/2010/main">
          <mc:Choice Requires="p14">
            <p:contentPart p14:bwMode="auto" r:id="rId389">
              <p14:nvContentPartPr>
                <p14:cNvPr id="1405" name="Ink 1404">
                  <a:extLst>
                    <a:ext uri="{FF2B5EF4-FFF2-40B4-BE49-F238E27FC236}">
                      <a16:creationId xmlns:a16="http://schemas.microsoft.com/office/drawing/2014/main" id="{FC80C643-7750-4FFD-9947-DB31F12559A0}"/>
                    </a:ext>
                  </a:extLst>
                </p14:cNvPr>
                <p14:cNvContentPartPr/>
                <p14:nvPr/>
              </p14:nvContentPartPr>
              <p14:xfrm>
                <a:off x="4245100" y="2814549"/>
                <a:ext cx="72000" cy="177840"/>
              </p14:xfrm>
            </p:contentPart>
          </mc:Choice>
          <mc:Fallback xmlns="">
            <p:pic>
              <p:nvPicPr>
                <p:cNvPr id="1405" name="Ink 1404">
                  <a:extLst>
                    <a:ext uri="{FF2B5EF4-FFF2-40B4-BE49-F238E27FC236}">
                      <a16:creationId xmlns:a16="http://schemas.microsoft.com/office/drawing/2014/main" id="{FC80C643-7750-4FFD-9947-DB31F12559A0}"/>
                    </a:ext>
                  </a:extLst>
                </p:cNvPr>
                <p:cNvPicPr/>
                <p:nvPr/>
              </p:nvPicPr>
              <p:blipFill>
                <a:blip r:embed="rId390"/>
                <a:stretch>
                  <a:fillRect/>
                </a:stretch>
              </p:blipFill>
              <p:spPr>
                <a:xfrm>
                  <a:off x="4227460" y="2796549"/>
                  <a:ext cx="107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06" name="Ink 1405">
                  <a:extLst>
                    <a:ext uri="{FF2B5EF4-FFF2-40B4-BE49-F238E27FC236}">
                      <a16:creationId xmlns:a16="http://schemas.microsoft.com/office/drawing/2014/main" id="{8D7BA272-7701-94A6-D767-96B3D29F3F51}"/>
                    </a:ext>
                  </a:extLst>
                </p14:cNvPr>
                <p14:cNvContentPartPr/>
                <p14:nvPr/>
              </p14:nvContentPartPr>
              <p14:xfrm>
                <a:off x="4128460" y="2840829"/>
                <a:ext cx="23760" cy="13680"/>
              </p14:xfrm>
            </p:contentPart>
          </mc:Choice>
          <mc:Fallback xmlns="">
            <p:pic>
              <p:nvPicPr>
                <p:cNvPr id="1406" name="Ink 1405">
                  <a:extLst>
                    <a:ext uri="{FF2B5EF4-FFF2-40B4-BE49-F238E27FC236}">
                      <a16:creationId xmlns:a16="http://schemas.microsoft.com/office/drawing/2014/main" id="{8D7BA272-7701-94A6-D767-96B3D29F3F51}"/>
                    </a:ext>
                  </a:extLst>
                </p:cNvPr>
                <p:cNvPicPr/>
                <p:nvPr/>
              </p:nvPicPr>
              <p:blipFill>
                <a:blip r:embed="rId392"/>
                <a:stretch>
                  <a:fillRect/>
                </a:stretch>
              </p:blipFill>
              <p:spPr>
                <a:xfrm>
                  <a:off x="4110820" y="2822829"/>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07" name="Ink 1406">
                  <a:extLst>
                    <a:ext uri="{FF2B5EF4-FFF2-40B4-BE49-F238E27FC236}">
                      <a16:creationId xmlns:a16="http://schemas.microsoft.com/office/drawing/2014/main" id="{0CE4017C-3AEF-0D9F-054D-A3830A5D0CC0}"/>
                    </a:ext>
                  </a:extLst>
                </p14:cNvPr>
                <p14:cNvContentPartPr/>
                <p14:nvPr/>
              </p14:nvContentPartPr>
              <p14:xfrm>
                <a:off x="4132420" y="2824269"/>
                <a:ext cx="43200" cy="15120"/>
              </p14:xfrm>
            </p:contentPart>
          </mc:Choice>
          <mc:Fallback xmlns="">
            <p:pic>
              <p:nvPicPr>
                <p:cNvPr id="1407" name="Ink 1406">
                  <a:extLst>
                    <a:ext uri="{FF2B5EF4-FFF2-40B4-BE49-F238E27FC236}">
                      <a16:creationId xmlns:a16="http://schemas.microsoft.com/office/drawing/2014/main" id="{0CE4017C-3AEF-0D9F-054D-A3830A5D0CC0}"/>
                    </a:ext>
                  </a:extLst>
                </p:cNvPr>
                <p:cNvPicPr/>
                <p:nvPr/>
              </p:nvPicPr>
              <p:blipFill>
                <a:blip r:embed="rId394"/>
                <a:stretch>
                  <a:fillRect/>
                </a:stretch>
              </p:blipFill>
              <p:spPr>
                <a:xfrm>
                  <a:off x="4114780" y="2806629"/>
                  <a:ext cx="78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08" name="Ink 1407">
                  <a:extLst>
                    <a:ext uri="{FF2B5EF4-FFF2-40B4-BE49-F238E27FC236}">
                      <a16:creationId xmlns:a16="http://schemas.microsoft.com/office/drawing/2014/main" id="{CB441691-0640-62D8-13E6-EB2C56731080}"/>
                    </a:ext>
                  </a:extLst>
                </p14:cNvPr>
                <p14:cNvContentPartPr/>
                <p14:nvPr/>
              </p14:nvContentPartPr>
              <p14:xfrm>
                <a:off x="4138900" y="2829309"/>
                <a:ext cx="25560" cy="30240"/>
              </p14:xfrm>
            </p:contentPart>
          </mc:Choice>
          <mc:Fallback xmlns="">
            <p:pic>
              <p:nvPicPr>
                <p:cNvPr id="1408" name="Ink 1407">
                  <a:extLst>
                    <a:ext uri="{FF2B5EF4-FFF2-40B4-BE49-F238E27FC236}">
                      <a16:creationId xmlns:a16="http://schemas.microsoft.com/office/drawing/2014/main" id="{CB441691-0640-62D8-13E6-EB2C56731080}"/>
                    </a:ext>
                  </a:extLst>
                </p:cNvPr>
                <p:cNvPicPr/>
                <p:nvPr/>
              </p:nvPicPr>
              <p:blipFill>
                <a:blip r:embed="rId396"/>
                <a:stretch>
                  <a:fillRect/>
                </a:stretch>
              </p:blipFill>
              <p:spPr>
                <a:xfrm>
                  <a:off x="4121260" y="2811669"/>
                  <a:ext cx="61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09" name="Ink 1408">
                  <a:extLst>
                    <a:ext uri="{FF2B5EF4-FFF2-40B4-BE49-F238E27FC236}">
                      <a16:creationId xmlns:a16="http://schemas.microsoft.com/office/drawing/2014/main" id="{51C6E2D2-E63E-640F-3A7E-6CF14BA51688}"/>
                    </a:ext>
                  </a:extLst>
                </p14:cNvPr>
                <p14:cNvContentPartPr/>
                <p14:nvPr/>
              </p14:nvContentPartPr>
              <p14:xfrm>
                <a:off x="4138540" y="2822829"/>
                <a:ext cx="33840" cy="14400"/>
              </p14:xfrm>
            </p:contentPart>
          </mc:Choice>
          <mc:Fallback xmlns="">
            <p:pic>
              <p:nvPicPr>
                <p:cNvPr id="1409" name="Ink 1408">
                  <a:extLst>
                    <a:ext uri="{FF2B5EF4-FFF2-40B4-BE49-F238E27FC236}">
                      <a16:creationId xmlns:a16="http://schemas.microsoft.com/office/drawing/2014/main" id="{51C6E2D2-E63E-640F-3A7E-6CF14BA51688}"/>
                    </a:ext>
                  </a:extLst>
                </p:cNvPr>
                <p:cNvPicPr/>
                <p:nvPr/>
              </p:nvPicPr>
              <p:blipFill>
                <a:blip r:embed="rId398"/>
                <a:stretch>
                  <a:fillRect/>
                </a:stretch>
              </p:blipFill>
              <p:spPr>
                <a:xfrm>
                  <a:off x="4120900" y="2805189"/>
                  <a:ext cx="69480" cy="50040"/>
                </a:xfrm>
                <a:prstGeom prst="rect">
                  <a:avLst/>
                </a:prstGeom>
              </p:spPr>
            </p:pic>
          </mc:Fallback>
        </mc:AlternateContent>
      </p:grpSp>
      <p:grpSp>
        <p:nvGrpSpPr>
          <p:cNvPr id="1419" name="Group 1418">
            <a:extLst>
              <a:ext uri="{FF2B5EF4-FFF2-40B4-BE49-F238E27FC236}">
                <a16:creationId xmlns:a16="http://schemas.microsoft.com/office/drawing/2014/main" id="{4F99B714-88A2-3D4B-C726-22AB870B38E6}"/>
              </a:ext>
            </a:extLst>
          </p:cNvPr>
          <p:cNvGrpSpPr/>
          <p:nvPr/>
        </p:nvGrpSpPr>
        <p:grpSpPr>
          <a:xfrm>
            <a:off x="5301700" y="2306229"/>
            <a:ext cx="311400" cy="117720"/>
            <a:chOff x="5301700" y="2306229"/>
            <a:chExt cx="311400" cy="117720"/>
          </a:xfrm>
        </p:grpSpPr>
        <mc:AlternateContent xmlns:mc="http://schemas.openxmlformats.org/markup-compatibility/2006" xmlns:p14="http://schemas.microsoft.com/office/powerpoint/2010/main">
          <mc:Choice Requires="p14">
            <p:contentPart p14:bwMode="auto" r:id="rId399">
              <p14:nvContentPartPr>
                <p14:cNvPr id="1411" name="Ink 1410">
                  <a:extLst>
                    <a:ext uri="{FF2B5EF4-FFF2-40B4-BE49-F238E27FC236}">
                      <a16:creationId xmlns:a16="http://schemas.microsoft.com/office/drawing/2014/main" id="{C104FD18-529E-7F52-5269-D25FA9C5D51A}"/>
                    </a:ext>
                  </a:extLst>
                </p14:cNvPr>
                <p14:cNvContentPartPr/>
                <p14:nvPr/>
              </p14:nvContentPartPr>
              <p14:xfrm>
                <a:off x="5301700" y="2306229"/>
                <a:ext cx="52560" cy="114480"/>
              </p14:xfrm>
            </p:contentPart>
          </mc:Choice>
          <mc:Fallback xmlns="">
            <p:pic>
              <p:nvPicPr>
                <p:cNvPr id="1411" name="Ink 1410">
                  <a:extLst>
                    <a:ext uri="{FF2B5EF4-FFF2-40B4-BE49-F238E27FC236}">
                      <a16:creationId xmlns:a16="http://schemas.microsoft.com/office/drawing/2014/main" id="{C104FD18-529E-7F52-5269-D25FA9C5D51A}"/>
                    </a:ext>
                  </a:extLst>
                </p:cNvPr>
                <p:cNvPicPr/>
                <p:nvPr/>
              </p:nvPicPr>
              <p:blipFill>
                <a:blip r:embed="rId400"/>
                <a:stretch>
                  <a:fillRect/>
                </a:stretch>
              </p:blipFill>
              <p:spPr>
                <a:xfrm>
                  <a:off x="5283700" y="2288589"/>
                  <a:ext cx="88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12" name="Ink 1411">
                  <a:extLst>
                    <a:ext uri="{FF2B5EF4-FFF2-40B4-BE49-F238E27FC236}">
                      <a16:creationId xmlns:a16="http://schemas.microsoft.com/office/drawing/2014/main" id="{86463B05-8E09-8CC7-343D-2D7C1273ED1E}"/>
                    </a:ext>
                  </a:extLst>
                </p14:cNvPr>
                <p14:cNvContentPartPr/>
                <p14:nvPr/>
              </p14:nvContentPartPr>
              <p14:xfrm>
                <a:off x="5431300" y="2346909"/>
                <a:ext cx="33480" cy="25920"/>
              </p14:xfrm>
            </p:contentPart>
          </mc:Choice>
          <mc:Fallback xmlns="">
            <p:pic>
              <p:nvPicPr>
                <p:cNvPr id="1412" name="Ink 1411">
                  <a:extLst>
                    <a:ext uri="{FF2B5EF4-FFF2-40B4-BE49-F238E27FC236}">
                      <a16:creationId xmlns:a16="http://schemas.microsoft.com/office/drawing/2014/main" id="{86463B05-8E09-8CC7-343D-2D7C1273ED1E}"/>
                    </a:ext>
                  </a:extLst>
                </p:cNvPr>
                <p:cNvPicPr/>
                <p:nvPr/>
              </p:nvPicPr>
              <p:blipFill>
                <a:blip r:embed="rId402"/>
                <a:stretch>
                  <a:fillRect/>
                </a:stretch>
              </p:blipFill>
              <p:spPr>
                <a:xfrm>
                  <a:off x="5413300" y="2328909"/>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13" name="Ink 1412">
                  <a:extLst>
                    <a:ext uri="{FF2B5EF4-FFF2-40B4-BE49-F238E27FC236}">
                      <a16:creationId xmlns:a16="http://schemas.microsoft.com/office/drawing/2014/main" id="{9FB7B3C9-DA9C-6205-C8B4-00CFA175405D}"/>
                    </a:ext>
                  </a:extLst>
                </p14:cNvPr>
                <p14:cNvContentPartPr/>
                <p14:nvPr/>
              </p14:nvContentPartPr>
              <p14:xfrm>
                <a:off x="5435620" y="2358429"/>
                <a:ext cx="36000" cy="12600"/>
              </p14:xfrm>
            </p:contentPart>
          </mc:Choice>
          <mc:Fallback xmlns="">
            <p:pic>
              <p:nvPicPr>
                <p:cNvPr id="1413" name="Ink 1412">
                  <a:extLst>
                    <a:ext uri="{FF2B5EF4-FFF2-40B4-BE49-F238E27FC236}">
                      <a16:creationId xmlns:a16="http://schemas.microsoft.com/office/drawing/2014/main" id="{9FB7B3C9-DA9C-6205-C8B4-00CFA175405D}"/>
                    </a:ext>
                  </a:extLst>
                </p:cNvPr>
                <p:cNvPicPr/>
                <p:nvPr/>
              </p:nvPicPr>
              <p:blipFill>
                <a:blip r:embed="rId404"/>
                <a:stretch>
                  <a:fillRect/>
                </a:stretch>
              </p:blipFill>
              <p:spPr>
                <a:xfrm>
                  <a:off x="5417980" y="2340789"/>
                  <a:ext cx="71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14" name="Ink 1413">
                  <a:extLst>
                    <a:ext uri="{FF2B5EF4-FFF2-40B4-BE49-F238E27FC236}">
                      <a16:creationId xmlns:a16="http://schemas.microsoft.com/office/drawing/2014/main" id="{5492CEFD-7EDB-BB4E-C78C-6ADD1A52B95A}"/>
                    </a:ext>
                  </a:extLst>
                </p14:cNvPr>
                <p14:cNvContentPartPr/>
                <p14:nvPr/>
              </p14:nvContentPartPr>
              <p14:xfrm>
                <a:off x="5436700" y="2361309"/>
                <a:ext cx="15120" cy="16920"/>
              </p14:xfrm>
            </p:contentPart>
          </mc:Choice>
          <mc:Fallback xmlns="">
            <p:pic>
              <p:nvPicPr>
                <p:cNvPr id="1414" name="Ink 1413">
                  <a:extLst>
                    <a:ext uri="{FF2B5EF4-FFF2-40B4-BE49-F238E27FC236}">
                      <a16:creationId xmlns:a16="http://schemas.microsoft.com/office/drawing/2014/main" id="{5492CEFD-7EDB-BB4E-C78C-6ADD1A52B95A}"/>
                    </a:ext>
                  </a:extLst>
                </p:cNvPr>
                <p:cNvPicPr/>
                <p:nvPr/>
              </p:nvPicPr>
              <p:blipFill>
                <a:blip r:embed="rId406"/>
                <a:stretch>
                  <a:fillRect/>
                </a:stretch>
              </p:blipFill>
              <p:spPr>
                <a:xfrm>
                  <a:off x="5419060" y="2343669"/>
                  <a:ext cx="507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15" name="Ink 1414">
                  <a:extLst>
                    <a:ext uri="{FF2B5EF4-FFF2-40B4-BE49-F238E27FC236}">
                      <a16:creationId xmlns:a16="http://schemas.microsoft.com/office/drawing/2014/main" id="{2401F325-2176-C602-E3F0-37814FA6F10D}"/>
                    </a:ext>
                  </a:extLst>
                </p14:cNvPr>
                <p14:cNvContentPartPr/>
                <p14:nvPr/>
              </p14:nvContentPartPr>
              <p14:xfrm>
                <a:off x="5434180" y="2342229"/>
                <a:ext cx="30240" cy="4320"/>
              </p14:xfrm>
            </p:contentPart>
          </mc:Choice>
          <mc:Fallback xmlns="">
            <p:pic>
              <p:nvPicPr>
                <p:cNvPr id="1415" name="Ink 1414">
                  <a:extLst>
                    <a:ext uri="{FF2B5EF4-FFF2-40B4-BE49-F238E27FC236}">
                      <a16:creationId xmlns:a16="http://schemas.microsoft.com/office/drawing/2014/main" id="{2401F325-2176-C602-E3F0-37814FA6F10D}"/>
                    </a:ext>
                  </a:extLst>
                </p:cNvPr>
                <p:cNvPicPr/>
                <p:nvPr/>
              </p:nvPicPr>
              <p:blipFill>
                <a:blip r:embed="rId408"/>
                <a:stretch>
                  <a:fillRect/>
                </a:stretch>
              </p:blipFill>
              <p:spPr>
                <a:xfrm>
                  <a:off x="5416180" y="2324229"/>
                  <a:ext cx="65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16" name="Ink 1415">
                  <a:extLst>
                    <a:ext uri="{FF2B5EF4-FFF2-40B4-BE49-F238E27FC236}">
                      <a16:creationId xmlns:a16="http://schemas.microsoft.com/office/drawing/2014/main" id="{68E5852B-0359-5300-6E94-06A87F64AC68}"/>
                    </a:ext>
                  </a:extLst>
                </p14:cNvPr>
                <p14:cNvContentPartPr/>
                <p14:nvPr/>
              </p14:nvContentPartPr>
              <p14:xfrm>
                <a:off x="5413300" y="2395869"/>
                <a:ext cx="18720" cy="10080"/>
              </p14:xfrm>
            </p:contentPart>
          </mc:Choice>
          <mc:Fallback xmlns="">
            <p:pic>
              <p:nvPicPr>
                <p:cNvPr id="1416" name="Ink 1415">
                  <a:extLst>
                    <a:ext uri="{FF2B5EF4-FFF2-40B4-BE49-F238E27FC236}">
                      <a16:creationId xmlns:a16="http://schemas.microsoft.com/office/drawing/2014/main" id="{68E5852B-0359-5300-6E94-06A87F64AC68}"/>
                    </a:ext>
                  </a:extLst>
                </p:cNvPr>
                <p:cNvPicPr/>
                <p:nvPr/>
              </p:nvPicPr>
              <p:blipFill>
                <a:blip r:embed="rId410"/>
                <a:stretch>
                  <a:fillRect/>
                </a:stretch>
              </p:blipFill>
              <p:spPr>
                <a:xfrm>
                  <a:off x="5395660" y="237822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18" name="Ink 1417">
                  <a:extLst>
                    <a:ext uri="{FF2B5EF4-FFF2-40B4-BE49-F238E27FC236}">
                      <a16:creationId xmlns:a16="http://schemas.microsoft.com/office/drawing/2014/main" id="{ECFB9773-02D2-AD3E-8297-4E23A1688F64}"/>
                    </a:ext>
                  </a:extLst>
                </p14:cNvPr>
                <p14:cNvContentPartPr/>
                <p14:nvPr/>
              </p14:nvContentPartPr>
              <p14:xfrm>
                <a:off x="5575300" y="2345469"/>
                <a:ext cx="37800" cy="78480"/>
              </p14:xfrm>
            </p:contentPart>
          </mc:Choice>
          <mc:Fallback xmlns="">
            <p:pic>
              <p:nvPicPr>
                <p:cNvPr id="1418" name="Ink 1417">
                  <a:extLst>
                    <a:ext uri="{FF2B5EF4-FFF2-40B4-BE49-F238E27FC236}">
                      <a16:creationId xmlns:a16="http://schemas.microsoft.com/office/drawing/2014/main" id="{ECFB9773-02D2-AD3E-8297-4E23A1688F64}"/>
                    </a:ext>
                  </a:extLst>
                </p:cNvPr>
                <p:cNvPicPr/>
                <p:nvPr/>
              </p:nvPicPr>
              <p:blipFill>
                <a:blip r:embed="rId412"/>
                <a:stretch>
                  <a:fillRect/>
                </a:stretch>
              </p:blipFill>
              <p:spPr>
                <a:xfrm>
                  <a:off x="5557660" y="2327469"/>
                  <a:ext cx="7344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3">
            <p14:nvContentPartPr>
              <p14:cNvPr id="1420" name="Ink 1419">
                <a:extLst>
                  <a:ext uri="{FF2B5EF4-FFF2-40B4-BE49-F238E27FC236}">
                    <a16:creationId xmlns:a16="http://schemas.microsoft.com/office/drawing/2014/main" id="{680F516D-E4AE-A637-2F11-A343AEDEA041}"/>
                  </a:ext>
                </a:extLst>
              </p14:cNvPr>
              <p14:cNvContentPartPr/>
              <p14:nvPr/>
            </p14:nvContentPartPr>
            <p14:xfrm>
              <a:off x="5430940" y="2429709"/>
              <a:ext cx="59400" cy="85680"/>
            </p14:xfrm>
          </p:contentPart>
        </mc:Choice>
        <mc:Fallback xmlns="">
          <p:pic>
            <p:nvPicPr>
              <p:cNvPr id="1420" name="Ink 1419">
                <a:extLst>
                  <a:ext uri="{FF2B5EF4-FFF2-40B4-BE49-F238E27FC236}">
                    <a16:creationId xmlns:a16="http://schemas.microsoft.com/office/drawing/2014/main" id="{680F516D-E4AE-A637-2F11-A343AEDEA041}"/>
                  </a:ext>
                </a:extLst>
              </p:cNvPr>
              <p:cNvPicPr/>
              <p:nvPr/>
            </p:nvPicPr>
            <p:blipFill>
              <a:blip r:embed="rId414"/>
              <a:stretch>
                <a:fillRect/>
              </a:stretch>
            </p:blipFill>
            <p:spPr>
              <a:xfrm>
                <a:off x="5413300" y="2412069"/>
                <a:ext cx="95040" cy="121320"/>
              </a:xfrm>
              <a:prstGeom prst="rect">
                <a:avLst/>
              </a:prstGeom>
            </p:spPr>
          </p:pic>
        </mc:Fallback>
      </mc:AlternateContent>
      <p:grpSp>
        <p:nvGrpSpPr>
          <p:cNvPr id="1426" name="Group 1425">
            <a:extLst>
              <a:ext uri="{FF2B5EF4-FFF2-40B4-BE49-F238E27FC236}">
                <a16:creationId xmlns:a16="http://schemas.microsoft.com/office/drawing/2014/main" id="{7E8CE9A6-2A8E-7535-6218-0D9A03D8F919}"/>
              </a:ext>
            </a:extLst>
          </p:cNvPr>
          <p:cNvGrpSpPr/>
          <p:nvPr/>
        </p:nvGrpSpPr>
        <p:grpSpPr>
          <a:xfrm>
            <a:off x="6997660" y="3084909"/>
            <a:ext cx="271800" cy="362520"/>
            <a:chOff x="6997660" y="3084909"/>
            <a:chExt cx="271800" cy="362520"/>
          </a:xfrm>
        </p:grpSpPr>
        <mc:AlternateContent xmlns:mc="http://schemas.openxmlformats.org/markup-compatibility/2006" xmlns:p14="http://schemas.microsoft.com/office/powerpoint/2010/main">
          <mc:Choice Requires="p14">
            <p:contentPart p14:bwMode="auto" r:id="rId415">
              <p14:nvContentPartPr>
                <p14:cNvPr id="1375" name="Ink 1374">
                  <a:extLst>
                    <a:ext uri="{FF2B5EF4-FFF2-40B4-BE49-F238E27FC236}">
                      <a16:creationId xmlns:a16="http://schemas.microsoft.com/office/drawing/2014/main" id="{DFD495BE-2234-D0A3-2D33-41646E80A1CB}"/>
                    </a:ext>
                  </a:extLst>
                </p14:cNvPr>
                <p14:cNvContentPartPr/>
                <p14:nvPr/>
              </p14:nvContentPartPr>
              <p14:xfrm>
                <a:off x="6997660" y="3136029"/>
                <a:ext cx="109440" cy="311400"/>
              </p14:xfrm>
            </p:contentPart>
          </mc:Choice>
          <mc:Fallback xmlns="">
            <p:pic>
              <p:nvPicPr>
                <p:cNvPr id="1375" name="Ink 1374">
                  <a:extLst>
                    <a:ext uri="{FF2B5EF4-FFF2-40B4-BE49-F238E27FC236}">
                      <a16:creationId xmlns:a16="http://schemas.microsoft.com/office/drawing/2014/main" id="{DFD495BE-2234-D0A3-2D33-41646E80A1CB}"/>
                    </a:ext>
                  </a:extLst>
                </p:cNvPr>
                <p:cNvPicPr/>
                <p:nvPr/>
              </p:nvPicPr>
              <p:blipFill>
                <a:blip r:embed="rId416"/>
                <a:stretch>
                  <a:fillRect/>
                </a:stretch>
              </p:blipFill>
              <p:spPr>
                <a:xfrm>
                  <a:off x="6980020" y="3118029"/>
                  <a:ext cx="1450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376" name="Ink 1375">
                  <a:extLst>
                    <a:ext uri="{FF2B5EF4-FFF2-40B4-BE49-F238E27FC236}">
                      <a16:creationId xmlns:a16="http://schemas.microsoft.com/office/drawing/2014/main" id="{C4B158CF-BED8-210F-6890-DBE9045E1E77}"/>
                    </a:ext>
                  </a:extLst>
                </p14:cNvPr>
                <p14:cNvContentPartPr/>
                <p14:nvPr/>
              </p14:nvContentPartPr>
              <p14:xfrm>
                <a:off x="7061380" y="3267429"/>
                <a:ext cx="9720" cy="34200"/>
              </p14:xfrm>
            </p:contentPart>
          </mc:Choice>
          <mc:Fallback xmlns="">
            <p:pic>
              <p:nvPicPr>
                <p:cNvPr id="1376" name="Ink 1375">
                  <a:extLst>
                    <a:ext uri="{FF2B5EF4-FFF2-40B4-BE49-F238E27FC236}">
                      <a16:creationId xmlns:a16="http://schemas.microsoft.com/office/drawing/2014/main" id="{C4B158CF-BED8-210F-6890-DBE9045E1E77}"/>
                    </a:ext>
                  </a:extLst>
                </p:cNvPr>
                <p:cNvPicPr/>
                <p:nvPr/>
              </p:nvPicPr>
              <p:blipFill>
                <a:blip r:embed="rId418"/>
                <a:stretch>
                  <a:fillRect/>
                </a:stretch>
              </p:blipFill>
              <p:spPr>
                <a:xfrm>
                  <a:off x="7043740" y="3249429"/>
                  <a:ext cx="45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22" name="Ink 1421">
                  <a:extLst>
                    <a:ext uri="{FF2B5EF4-FFF2-40B4-BE49-F238E27FC236}">
                      <a16:creationId xmlns:a16="http://schemas.microsoft.com/office/drawing/2014/main" id="{1670B01E-4A64-9928-1463-24FA83C87498}"/>
                    </a:ext>
                  </a:extLst>
                </p14:cNvPr>
                <p14:cNvContentPartPr/>
                <p14:nvPr/>
              </p14:nvContentPartPr>
              <p14:xfrm>
                <a:off x="7198900" y="3084909"/>
                <a:ext cx="59040" cy="147600"/>
              </p14:xfrm>
            </p:contentPart>
          </mc:Choice>
          <mc:Fallback xmlns="">
            <p:pic>
              <p:nvPicPr>
                <p:cNvPr id="1422" name="Ink 1421">
                  <a:extLst>
                    <a:ext uri="{FF2B5EF4-FFF2-40B4-BE49-F238E27FC236}">
                      <a16:creationId xmlns:a16="http://schemas.microsoft.com/office/drawing/2014/main" id="{1670B01E-4A64-9928-1463-24FA83C87498}"/>
                    </a:ext>
                  </a:extLst>
                </p:cNvPr>
                <p:cNvPicPr/>
                <p:nvPr/>
              </p:nvPicPr>
              <p:blipFill>
                <a:blip r:embed="rId420"/>
                <a:stretch>
                  <a:fillRect/>
                </a:stretch>
              </p:blipFill>
              <p:spPr>
                <a:xfrm>
                  <a:off x="7181260" y="3066909"/>
                  <a:ext cx="946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23" name="Ink 1422">
                  <a:extLst>
                    <a:ext uri="{FF2B5EF4-FFF2-40B4-BE49-F238E27FC236}">
                      <a16:creationId xmlns:a16="http://schemas.microsoft.com/office/drawing/2014/main" id="{48D6CB3F-ABEC-60EC-CC0C-E59796548C66}"/>
                    </a:ext>
                  </a:extLst>
                </p14:cNvPr>
                <p14:cNvContentPartPr/>
                <p14:nvPr/>
              </p14:nvContentPartPr>
              <p14:xfrm>
                <a:off x="7219780" y="3299469"/>
                <a:ext cx="44640" cy="33840"/>
              </p14:xfrm>
            </p:contentPart>
          </mc:Choice>
          <mc:Fallback xmlns="">
            <p:pic>
              <p:nvPicPr>
                <p:cNvPr id="1423" name="Ink 1422">
                  <a:extLst>
                    <a:ext uri="{FF2B5EF4-FFF2-40B4-BE49-F238E27FC236}">
                      <a16:creationId xmlns:a16="http://schemas.microsoft.com/office/drawing/2014/main" id="{48D6CB3F-ABEC-60EC-CC0C-E59796548C66}"/>
                    </a:ext>
                  </a:extLst>
                </p:cNvPr>
                <p:cNvPicPr/>
                <p:nvPr/>
              </p:nvPicPr>
              <p:blipFill>
                <a:blip r:embed="rId422"/>
                <a:stretch>
                  <a:fillRect/>
                </a:stretch>
              </p:blipFill>
              <p:spPr>
                <a:xfrm>
                  <a:off x="7202140" y="3281829"/>
                  <a:ext cx="80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24" name="Ink 1423">
                  <a:extLst>
                    <a:ext uri="{FF2B5EF4-FFF2-40B4-BE49-F238E27FC236}">
                      <a16:creationId xmlns:a16="http://schemas.microsoft.com/office/drawing/2014/main" id="{5A98DDB4-03EC-ADA0-7724-134FDD9DEFC4}"/>
                    </a:ext>
                  </a:extLst>
                </p14:cNvPr>
                <p14:cNvContentPartPr/>
                <p14:nvPr/>
              </p14:nvContentPartPr>
              <p14:xfrm>
                <a:off x="7235260" y="3302709"/>
                <a:ext cx="34200" cy="19440"/>
              </p14:xfrm>
            </p:contentPart>
          </mc:Choice>
          <mc:Fallback xmlns="">
            <p:pic>
              <p:nvPicPr>
                <p:cNvPr id="1424" name="Ink 1423">
                  <a:extLst>
                    <a:ext uri="{FF2B5EF4-FFF2-40B4-BE49-F238E27FC236}">
                      <a16:creationId xmlns:a16="http://schemas.microsoft.com/office/drawing/2014/main" id="{5A98DDB4-03EC-ADA0-7724-134FDD9DEFC4}"/>
                    </a:ext>
                  </a:extLst>
                </p:cNvPr>
                <p:cNvPicPr/>
                <p:nvPr/>
              </p:nvPicPr>
              <p:blipFill>
                <a:blip r:embed="rId424"/>
                <a:stretch>
                  <a:fillRect/>
                </a:stretch>
              </p:blipFill>
              <p:spPr>
                <a:xfrm>
                  <a:off x="7217260" y="3285069"/>
                  <a:ext cx="69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25" name="Ink 1424">
                  <a:extLst>
                    <a:ext uri="{FF2B5EF4-FFF2-40B4-BE49-F238E27FC236}">
                      <a16:creationId xmlns:a16="http://schemas.microsoft.com/office/drawing/2014/main" id="{3B9BBC0D-5A46-A674-798E-FB0B0575DFBE}"/>
                    </a:ext>
                  </a:extLst>
                </p14:cNvPr>
                <p14:cNvContentPartPr/>
                <p14:nvPr/>
              </p14:nvContentPartPr>
              <p14:xfrm>
                <a:off x="7222300" y="3299829"/>
                <a:ext cx="41760" cy="37440"/>
              </p14:xfrm>
            </p:contentPart>
          </mc:Choice>
          <mc:Fallback xmlns="">
            <p:pic>
              <p:nvPicPr>
                <p:cNvPr id="1425" name="Ink 1424">
                  <a:extLst>
                    <a:ext uri="{FF2B5EF4-FFF2-40B4-BE49-F238E27FC236}">
                      <a16:creationId xmlns:a16="http://schemas.microsoft.com/office/drawing/2014/main" id="{3B9BBC0D-5A46-A674-798E-FB0B0575DFBE}"/>
                    </a:ext>
                  </a:extLst>
                </p:cNvPr>
                <p:cNvPicPr/>
                <p:nvPr/>
              </p:nvPicPr>
              <p:blipFill>
                <a:blip r:embed="rId426"/>
                <a:stretch>
                  <a:fillRect/>
                </a:stretch>
              </p:blipFill>
              <p:spPr>
                <a:xfrm>
                  <a:off x="7204300" y="3281829"/>
                  <a:ext cx="77400" cy="73080"/>
                </a:xfrm>
                <a:prstGeom prst="rect">
                  <a:avLst/>
                </a:prstGeom>
              </p:spPr>
            </p:pic>
          </mc:Fallback>
        </mc:AlternateContent>
      </p:grpSp>
      <p:grpSp>
        <p:nvGrpSpPr>
          <p:cNvPr id="1467" name="Group 1466">
            <a:extLst>
              <a:ext uri="{FF2B5EF4-FFF2-40B4-BE49-F238E27FC236}">
                <a16:creationId xmlns:a16="http://schemas.microsoft.com/office/drawing/2014/main" id="{AD8A26BB-881F-2822-309F-3842D462FC50}"/>
              </a:ext>
            </a:extLst>
          </p:cNvPr>
          <p:cNvGrpSpPr/>
          <p:nvPr/>
        </p:nvGrpSpPr>
        <p:grpSpPr>
          <a:xfrm>
            <a:off x="-22934" y="4700434"/>
            <a:ext cx="7547760" cy="1815975"/>
            <a:chOff x="-22934" y="4700434"/>
            <a:chExt cx="7547760" cy="1815975"/>
          </a:xfrm>
        </p:grpSpPr>
        <mc:AlternateContent xmlns:mc="http://schemas.openxmlformats.org/markup-compatibility/2006" xmlns:p14="http://schemas.microsoft.com/office/powerpoint/2010/main">
          <mc:Choice Requires="p14">
            <p:contentPart p14:bwMode="auto" r:id="rId427">
              <p14:nvContentPartPr>
                <p14:cNvPr id="43" name="Ink 42">
                  <a:extLst>
                    <a:ext uri="{FF2B5EF4-FFF2-40B4-BE49-F238E27FC236}">
                      <a16:creationId xmlns:a16="http://schemas.microsoft.com/office/drawing/2014/main" id="{E50AA0A3-93BF-41E6-9631-45CF13E35606}"/>
                    </a:ext>
                  </a:extLst>
                </p14:cNvPr>
                <p14:cNvContentPartPr/>
                <p14:nvPr/>
              </p14:nvContentPartPr>
              <p14:xfrm>
                <a:off x="3219776" y="4792594"/>
                <a:ext cx="100800" cy="138240"/>
              </p14:xfrm>
            </p:contentPart>
          </mc:Choice>
          <mc:Fallback xmlns="">
            <p:pic>
              <p:nvPicPr>
                <p:cNvPr id="43" name="Ink 42">
                  <a:extLst>
                    <a:ext uri="{FF2B5EF4-FFF2-40B4-BE49-F238E27FC236}">
                      <a16:creationId xmlns:a16="http://schemas.microsoft.com/office/drawing/2014/main" id="{E50AA0A3-93BF-41E6-9631-45CF13E35606}"/>
                    </a:ext>
                  </a:extLst>
                </p:cNvPr>
                <p:cNvPicPr/>
                <p:nvPr/>
              </p:nvPicPr>
              <p:blipFill>
                <a:blip r:embed="rId428"/>
                <a:stretch>
                  <a:fillRect/>
                </a:stretch>
              </p:blipFill>
              <p:spPr>
                <a:xfrm>
                  <a:off x="3202136" y="4774594"/>
                  <a:ext cx="136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4" name="Ink 43">
                  <a:extLst>
                    <a:ext uri="{FF2B5EF4-FFF2-40B4-BE49-F238E27FC236}">
                      <a16:creationId xmlns:a16="http://schemas.microsoft.com/office/drawing/2014/main" id="{5EDBBE5C-7CBB-F763-36F4-BC5AD85EDA2A}"/>
                    </a:ext>
                  </a:extLst>
                </p14:cNvPr>
                <p14:cNvContentPartPr/>
                <p14:nvPr/>
              </p14:nvContentPartPr>
              <p14:xfrm>
                <a:off x="3076136" y="4948834"/>
                <a:ext cx="134280" cy="658440"/>
              </p14:xfrm>
            </p:contentPart>
          </mc:Choice>
          <mc:Fallback xmlns="">
            <p:pic>
              <p:nvPicPr>
                <p:cNvPr id="44" name="Ink 43">
                  <a:extLst>
                    <a:ext uri="{FF2B5EF4-FFF2-40B4-BE49-F238E27FC236}">
                      <a16:creationId xmlns:a16="http://schemas.microsoft.com/office/drawing/2014/main" id="{5EDBBE5C-7CBB-F763-36F4-BC5AD85EDA2A}"/>
                    </a:ext>
                  </a:extLst>
                </p:cNvPr>
                <p:cNvPicPr/>
                <p:nvPr/>
              </p:nvPicPr>
              <p:blipFill>
                <a:blip r:embed="rId430"/>
                <a:stretch>
                  <a:fillRect/>
                </a:stretch>
              </p:blipFill>
              <p:spPr>
                <a:xfrm>
                  <a:off x="3058136" y="4930834"/>
                  <a:ext cx="16992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2" name="Ink 51">
                  <a:extLst>
                    <a:ext uri="{FF2B5EF4-FFF2-40B4-BE49-F238E27FC236}">
                      <a16:creationId xmlns:a16="http://schemas.microsoft.com/office/drawing/2014/main" id="{273A7225-2A75-6FD3-5E06-9BA3FDF36D14}"/>
                    </a:ext>
                  </a:extLst>
                </p14:cNvPr>
                <p14:cNvContentPartPr/>
                <p14:nvPr/>
              </p14:nvContentPartPr>
              <p14:xfrm>
                <a:off x="3671936" y="4902034"/>
                <a:ext cx="2520" cy="3960"/>
              </p14:xfrm>
            </p:contentPart>
          </mc:Choice>
          <mc:Fallback xmlns="">
            <p:pic>
              <p:nvPicPr>
                <p:cNvPr id="52" name="Ink 51">
                  <a:extLst>
                    <a:ext uri="{FF2B5EF4-FFF2-40B4-BE49-F238E27FC236}">
                      <a16:creationId xmlns:a16="http://schemas.microsoft.com/office/drawing/2014/main" id="{273A7225-2A75-6FD3-5E06-9BA3FDF36D14}"/>
                    </a:ext>
                  </a:extLst>
                </p:cNvPr>
                <p:cNvPicPr/>
                <p:nvPr/>
              </p:nvPicPr>
              <p:blipFill>
                <a:blip r:embed="rId432"/>
                <a:stretch>
                  <a:fillRect/>
                </a:stretch>
              </p:blipFill>
              <p:spPr>
                <a:xfrm>
                  <a:off x="3653936" y="4884034"/>
                  <a:ext cx="38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3" name="Ink 52">
                  <a:extLst>
                    <a:ext uri="{FF2B5EF4-FFF2-40B4-BE49-F238E27FC236}">
                      <a16:creationId xmlns:a16="http://schemas.microsoft.com/office/drawing/2014/main" id="{862E70D0-A963-9C21-DCAF-D17040F6AA78}"/>
                    </a:ext>
                  </a:extLst>
                </p14:cNvPr>
                <p14:cNvContentPartPr/>
                <p14:nvPr/>
              </p14:nvContentPartPr>
              <p14:xfrm>
                <a:off x="3331016" y="4770994"/>
                <a:ext cx="340920" cy="130680"/>
              </p14:xfrm>
            </p:contentPart>
          </mc:Choice>
          <mc:Fallback xmlns="">
            <p:pic>
              <p:nvPicPr>
                <p:cNvPr id="53" name="Ink 52">
                  <a:extLst>
                    <a:ext uri="{FF2B5EF4-FFF2-40B4-BE49-F238E27FC236}">
                      <a16:creationId xmlns:a16="http://schemas.microsoft.com/office/drawing/2014/main" id="{862E70D0-A963-9C21-DCAF-D17040F6AA78}"/>
                    </a:ext>
                  </a:extLst>
                </p:cNvPr>
                <p:cNvPicPr/>
                <p:nvPr/>
              </p:nvPicPr>
              <p:blipFill>
                <a:blip r:embed="rId434"/>
                <a:stretch>
                  <a:fillRect/>
                </a:stretch>
              </p:blipFill>
              <p:spPr>
                <a:xfrm>
                  <a:off x="3313016" y="4752994"/>
                  <a:ext cx="376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55" name="Ink 54">
                  <a:extLst>
                    <a:ext uri="{FF2B5EF4-FFF2-40B4-BE49-F238E27FC236}">
                      <a16:creationId xmlns:a16="http://schemas.microsoft.com/office/drawing/2014/main" id="{63704540-63FF-D09F-45CD-8A358EACBDE3}"/>
                    </a:ext>
                  </a:extLst>
                </p14:cNvPr>
                <p14:cNvContentPartPr/>
                <p14:nvPr/>
              </p14:nvContentPartPr>
              <p14:xfrm>
                <a:off x="2315096" y="5481274"/>
                <a:ext cx="672480" cy="74520"/>
              </p14:xfrm>
            </p:contentPart>
          </mc:Choice>
          <mc:Fallback xmlns="">
            <p:pic>
              <p:nvPicPr>
                <p:cNvPr id="55" name="Ink 54">
                  <a:extLst>
                    <a:ext uri="{FF2B5EF4-FFF2-40B4-BE49-F238E27FC236}">
                      <a16:creationId xmlns:a16="http://schemas.microsoft.com/office/drawing/2014/main" id="{63704540-63FF-D09F-45CD-8A358EACBDE3}"/>
                    </a:ext>
                  </a:extLst>
                </p:cNvPr>
                <p:cNvPicPr/>
                <p:nvPr/>
              </p:nvPicPr>
              <p:blipFill>
                <a:blip r:embed="rId436"/>
                <a:stretch>
                  <a:fillRect/>
                </a:stretch>
              </p:blipFill>
              <p:spPr>
                <a:xfrm>
                  <a:off x="2297096" y="5463274"/>
                  <a:ext cx="708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6" name="Ink 55">
                  <a:extLst>
                    <a:ext uri="{FF2B5EF4-FFF2-40B4-BE49-F238E27FC236}">
                      <a16:creationId xmlns:a16="http://schemas.microsoft.com/office/drawing/2014/main" id="{CBC02F7C-44E3-62CE-421E-3C17D34DFEFF}"/>
                    </a:ext>
                  </a:extLst>
                </p14:cNvPr>
                <p14:cNvContentPartPr/>
                <p14:nvPr/>
              </p14:nvContentPartPr>
              <p14:xfrm>
                <a:off x="3075056" y="4858834"/>
                <a:ext cx="75240" cy="147960"/>
              </p14:xfrm>
            </p:contentPart>
          </mc:Choice>
          <mc:Fallback xmlns="">
            <p:pic>
              <p:nvPicPr>
                <p:cNvPr id="56" name="Ink 55">
                  <a:extLst>
                    <a:ext uri="{FF2B5EF4-FFF2-40B4-BE49-F238E27FC236}">
                      <a16:creationId xmlns:a16="http://schemas.microsoft.com/office/drawing/2014/main" id="{CBC02F7C-44E3-62CE-421E-3C17D34DFEFF}"/>
                    </a:ext>
                  </a:extLst>
                </p:cNvPr>
                <p:cNvPicPr/>
                <p:nvPr/>
              </p:nvPicPr>
              <p:blipFill>
                <a:blip r:embed="rId438"/>
                <a:stretch>
                  <a:fillRect/>
                </a:stretch>
              </p:blipFill>
              <p:spPr>
                <a:xfrm>
                  <a:off x="3057056" y="4840834"/>
                  <a:ext cx="11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7" name="Ink 56">
                  <a:extLst>
                    <a:ext uri="{FF2B5EF4-FFF2-40B4-BE49-F238E27FC236}">
                      <a16:creationId xmlns:a16="http://schemas.microsoft.com/office/drawing/2014/main" id="{9AF5C411-7BD5-AB3F-C80D-8BF116DCCCCD}"/>
                    </a:ext>
                  </a:extLst>
                </p14:cNvPr>
                <p14:cNvContentPartPr/>
                <p14:nvPr/>
              </p14:nvContentPartPr>
              <p14:xfrm>
                <a:off x="2997656" y="5091754"/>
                <a:ext cx="51480" cy="277200"/>
              </p14:xfrm>
            </p:contentPart>
          </mc:Choice>
          <mc:Fallback xmlns="">
            <p:pic>
              <p:nvPicPr>
                <p:cNvPr id="57" name="Ink 56">
                  <a:extLst>
                    <a:ext uri="{FF2B5EF4-FFF2-40B4-BE49-F238E27FC236}">
                      <a16:creationId xmlns:a16="http://schemas.microsoft.com/office/drawing/2014/main" id="{9AF5C411-7BD5-AB3F-C80D-8BF116DCCCCD}"/>
                    </a:ext>
                  </a:extLst>
                </p:cNvPr>
                <p:cNvPicPr/>
                <p:nvPr/>
              </p:nvPicPr>
              <p:blipFill>
                <a:blip r:embed="rId440"/>
                <a:stretch>
                  <a:fillRect/>
                </a:stretch>
              </p:blipFill>
              <p:spPr>
                <a:xfrm>
                  <a:off x="2980016" y="5074114"/>
                  <a:ext cx="87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9" name="Ink 58">
                  <a:extLst>
                    <a:ext uri="{FF2B5EF4-FFF2-40B4-BE49-F238E27FC236}">
                      <a16:creationId xmlns:a16="http://schemas.microsoft.com/office/drawing/2014/main" id="{F048E8A7-A0C6-1739-B982-234D7E59977D}"/>
                    </a:ext>
                  </a:extLst>
                </p14:cNvPr>
                <p14:cNvContentPartPr/>
                <p14:nvPr/>
              </p14:nvContentPartPr>
              <p14:xfrm>
                <a:off x="3165416" y="4738594"/>
                <a:ext cx="101880" cy="96120"/>
              </p14:xfrm>
            </p:contentPart>
          </mc:Choice>
          <mc:Fallback xmlns="">
            <p:pic>
              <p:nvPicPr>
                <p:cNvPr id="59" name="Ink 58">
                  <a:extLst>
                    <a:ext uri="{FF2B5EF4-FFF2-40B4-BE49-F238E27FC236}">
                      <a16:creationId xmlns:a16="http://schemas.microsoft.com/office/drawing/2014/main" id="{F048E8A7-A0C6-1739-B982-234D7E59977D}"/>
                    </a:ext>
                  </a:extLst>
                </p:cNvPr>
                <p:cNvPicPr/>
                <p:nvPr/>
              </p:nvPicPr>
              <p:blipFill>
                <a:blip r:embed="rId442"/>
                <a:stretch>
                  <a:fillRect/>
                </a:stretch>
              </p:blipFill>
              <p:spPr>
                <a:xfrm>
                  <a:off x="3147416" y="4720594"/>
                  <a:ext cx="137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61" name="Ink 60">
                  <a:extLst>
                    <a:ext uri="{FF2B5EF4-FFF2-40B4-BE49-F238E27FC236}">
                      <a16:creationId xmlns:a16="http://schemas.microsoft.com/office/drawing/2014/main" id="{5C539645-A6FD-64B8-2FDC-407FFF68BA32}"/>
                    </a:ext>
                  </a:extLst>
                </p14:cNvPr>
                <p14:cNvContentPartPr/>
                <p14:nvPr/>
              </p14:nvContentPartPr>
              <p14:xfrm>
                <a:off x="2323376" y="4862434"/>
                <a:ext cx="370080" cy="645840"/>
              </p14:xfrm>
            </p:contentPart>
          </mc:Choice>
          <mc:Fallback xmlns="">
            <p:pic>
              <p:nvPicPr>
                <p:cNvPr id="61" name="Ink 60">
                  <a:extLst>
                    <a:ext uri="{FF2B5EF4-FFF2-40B4-BE49-F238E27FC236}">
                      <a16:creationId xmlns:a16="http://schemas.microsoft.com/office/drawing/2014/main" id="{5C539645-A6FD-64B8-2FDC-407FFF68BA32}"/>
                    </a:ext>
                  </a:extLst>
                </p:cNvPr>
                <p:cNvPicPr/>
                <p:nvPr/>
              </p:nvPicPr>
              <p:blipFill>
                <a:blip r:embed="rId444"/>
                <a:stretch>
                  <a:fillRect/>
                </a:stretch>
              </p:blipFill>
              <p:spPr>
                <a:xfrm>
                  <a:off x="2305376" y="4844434"/>
                  <a:ext cx="4057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024" name="Ink 1023">
                  <a:extLst>
                    <a:ext uri="{FF2B5EF4-FFF2-40B4-BE49-F238E27FC236}">
                      <a16:creationId xmlns:a16="http://schemas.microsoft.com/office/drawing/2014/main" id="{82DA6E05-3A5A-0A96-ACAA-BA7FCD1DC241}"/>
                    </a:ext>
                  </a:extLst>
                </p14:cNvPr>
                <p14:cNvContentPartPr/>
                <p14:nvPr/>
              </p14:nvContentPartPr>
              <p14:xfrm>
                <a:off x="2694176" y="4708714"/>
                <a:ext cx="588240" cy="150840"/>
              </p14:xfrm>
            </p:contentPart>
          </mc:Choice>
          <mc:Fallback xmlns="">
            <p:pic>
              <p:nvPicPr>
                <p:cNvPr id="1024" name="Ink 1023">
                  <a:extLst>
                    <a:ext uri="{FF2B5EF4-FFF2-40B4-BE49-F238E27FC236}">
                      <a16:creationId xmlns:a16="http://schemas.microsoft.com/office/drawing/2014/main" id="{82DA6E05-3A5A-0A96-ACAA-BA7FCD1DC241}"/>
                    </a:ext>
                  </a:extLst>
                </p:cNvPr>
                <p:cNvPicPr/>
                <p:nvPr/>
              </p:nvPicPr>
              <p:blipFill>
                <a:blip r:embed="rId446"/>
                <a:stretch>
                  <a:fillRect/>
                </a:stretch>
              </p:blipFill>
              <p:spPr>
                <a:xfrm>
                  <a:off x="2676176" y="4691074"/>
                  <a:ext cx="623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027" name="Ink 1026">
                  <a:extLst>
                    <a:ext uri="{FF2B5EF4-FFF2-40B4-BE49-F238E27FC236}">
                      <a16:creationId xmlns:a16="http://schemas.microsoft.com/office/drawing/2014/main" id="{78A7165E-6425-D400-7C4E-120D53928CC6}"/>
                    </a:ext>
                  </a:extLst>
                </p14:cNvPr>
                <p14:cNvContentPartPr/>
                <p14:nvPr/>
              </p14:nvContentPartPr>
              <p14:xfrm>
                <a:off x="3276656" y="4700434"/>
                <a:ext cx="237240" cy="42840"/>
              </p14:xfrm>
            </p:contentPart>
          </mc:Choice>
          <mc:Fallback xmlns="">
            <p:pic>
              <p:nvPicPr>
                <p:cNvPr id="1027" name="Ink 1026">
                  <a:extLst>
                    <a:ext uri="{FF2B5EF4-FFF2-40B4-BE49-F238E27FC236}">
                      <a16:creationId xmlns:a16="http://schemas.microsoft.com/office/drawing/2014/main" id="{78A7165E-6425-D400-7C4E-120D53928CC6}"/>
                    </a:ext>
                  </a:extLst>
                </p:cNvPr>
                <p:cNvPicPr/>
                <p:nvPr/>
              </p:nvPicPr>
              <p:blipFill>
                <a:blip r:embed="rId448"/>
                <a:stretch>
                  <a:fillRect/>
                </a:stretch>
              </p:blipFill>
              <p:spPr>
                <a:xfrm>
                  <a:off x="3258656" y="4682434"/>
                  <a:ext cx="272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028" name="Ink 1027">
                  <a:extLst>
                    <a:ext uri="{FF2B5EF4-FFF2-40B4-BE49-F238E27FC236}">
                      <a16:creationId xmlns:a16="http://schemas.microsoft.com/office/drawing/2014/main" id="{9BE1B4FE-014A-D39F-C0AD-BCBF674F449D}"/>
                    </a:ext>
                  </a:extLst>
                </p14:cNvPr>
                <p14:cNvContentPartPr/>
                <p14:nvPr/>
              </p14:nvContentPartPr>
              <p14:xfrm>
                <a:off x="3458096" y="4734634"/>
                <a:ext cx="190440" cy="102240"/>
              </p14:xfrm>
            </p:contentPart>
          </mc:Choice>
          <mc:Fallback xmlns="">
            <p:pic>
              <p:nvPicPr>
                <p:cNvPr id="1028" name="Ink 1027">
                  <a:extLst>
                    <a:ext uri="{FF2B5EF4-FFF2-40B4-BE49-F238E27FC236}">
                      <a16:creationId xmlns:a16="http://schemas.microsoft.com/office/drawing/2014/main" id="{9BE1B4FE-014A-D39F-C0AD-BCBF674F449D}"/>
                    </a:ext>
                  </a:extLst>
                </p:cNvPr>
                <p:cNvPicPr/>
                <p:nvPr/>
              </p:nvPicPr>
              <p:blipFill>
                <a:blip r:embed="rId450"/>
                <a:stretch>
                  <a:fillRect/>
                </a:stretch>
              </p:blipFill>
              <p:spPr>
                <a:xfrm>
                  <a:off x="3440456" y="4716994"/>
                  <a:ext cx="226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8" name="Ink 7">
                  <a:extLst>
                    <a:ext uri="{FF2B5EF4-FFF2-40B4-BE49-F238E27FC236}">
                      <a16:creationId xmlns:a16="http://schemas.microsoft.com/office/drawing/2014/main" id="{6715966E-C8C8-2977-F00F-B4016C9CD298}"/>
                    </a:ext>
                  </a:extLst>
                </p14:cNvPr>
                <p14:cNvContentPartPr/>
                <p14:nvPr/>
              </p14:nvContentPartPr>
              <p14:xfrm>
                <a:off x="1732616" y="5917234"/>
                <a:ext cx="471960" cy="102600"/>
              </p14:xfrm>
            </p:contentPart>
          </mc:Choice>
          <mc:Fallback xmlns="">
            <p:pic>
              <p:nvPicPr>
                <p:cNvPr id="8" name="Ink 7">
                  <a:extLst>
                    <a:ext uri="{FF2B5EF4-FFF2-40B4-BE49-F238E27FC236}">
                      <a16:creationId xmlns:a16="http://schemas.microsoft.com/office/drawing/2014/main" id="{6715966E-C8C8-2977-F00F-B4016C9CD298}"/>
                    </a:ext>
                  </a:extLst>
                </p:cNvPr>
                <p:cNvPicPr/>
                <p:nvPr/>
              </p:nvPicPr>
              <p:blipFill>
                <a:blip r:embed="rId452"/>
                <a:stretch>
                  <a:fillRect/>
                </a:stretch>
              </p:blipFill>
              <p:spPr>
                <a:xfrm>
                  <a:off x="1714616" y="5899594"/>
                  <a:ext cx="507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9" name="Ink 8">
                  <a:extLst>
                    <a:ext uri="{FF2B5EF4-FFF2-40B4-BE49-F238E27FC236}">
                      <a16:creationId xmlns:a16="http://schemas.microsoft.com/office/drawing/2014/main" id="{376E9373-1946-FD15-B609-88FC615EEC0A}"/>
                    </a:ext>
                  </a:extLst>
                </p14:cNvPr>
                <p14:cNvContentPartPr/>
                <p14:nvPr/>
              </p14:nvContentPartPr>
              <p14:xfrm>
                <a:off x="2301416" y="5892754"/>
                <a:ext cx="265320" cy="29520"/>
              </p14:xfrm>
            </p:contentPart>
          </mc:Choice>
          <mc:Fallback xmlns="">
            <p:pic>
              <p:nvPicPr>
                <p:cNvPr id="9" name="Ink 8">
                  <a:extLst>
                    <a:ext uri="{FF2B5EF4-FFF2-40B4-BE49-F238E27FC236}">
                      <a16:creationId xmlns:a16="http://schemas.microsoft.com/office/drawing/2014/main" id="{376E9373-1946-FD15-B609-88FC615EEC0A}"/>
                    </a:ext>
                  </a:extLst>
                </p:cNvPr>
                <p:cNvPicPr/>
                <p:nvPr/>
              </p:nvPicPr>
              <p:blipFill>
                <a:blip r:embed="rId454"/>
                <a:stretch>
                  <a:fillRect/>
                </a:stretch>
              </p:blipFill>
              <p:spPr>
                <a:xfrm>
                  <a:off x="2283776" y="5874754"/>
                  <a:ext cx="300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0" name="Ink 9">
                  <a:extLst>
                    <a:ext uri="{FF2B5EF4-FFF2-40B4-BE49-F238E27FC236}">
                      <a16:creationId xmlns:a16="http://schemas.microsoft.com/office/drawing/2014/main" id="{309534AF-E7A4-9976-EFE7-BEEAD963FC60}"/>
                    </a:ext>
                  </a:extLst>
                </p14:cNvPr>
                <p14:cNvContentPartPr/>
                <p14:nvPr/>
              </p14:nvContentPartPr>
              <p14:xfrm>
                <a:off x="2203856" y="5870434"/>
                <a:ext cx="487800" cy="42840"/>
              </p14:xfrm>
            </p:contentPart>
          </mc:Choice>
          <mc:Fallback xmlns="">
            <p:pic>
              <p:nvPicPr>
                <p:cNvPr id="10" name="Ink 9">
                  <a:extLst>
                    <a:ext uri="{FF2B5EF4-FFF2-40B4-BE49-F238E27FC236}">
                      <a16:creationId xmlns:a16="http://schemas.microsoft.com/office/drawing/2014/main" id="{309534AF-E7A4-9976-EFE7-BEEAD963FC60}"/>
                    </a:ext>
                  </a:extLst>
                </p:cNvPr>
                <p:cNvPicPr/>
                <p:nvPr/>
              </p:nvPicPr>
              <p:blipFill>
                <a:blip r:embed="rId456"/>
                <a:stretch>
                  <a:fillRect/>
                </a:stretch>
              </p:blipFill>
              <p:spPr>
                <a:xfrm>
                  <a:off x="2185856" y="5852794"/>
                  <a:ext cx="523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1" name="Ink 10">
                  <a:extLst>
                    <a:ext uri="{FF2B5EF4-FFF2-40B4-BE49-F238E27FC236}">
                      <a16:creationId xmlns:a16="http://schemas.microsoft.com/office/drawing/2014/main" id="{B9A549F2-6E4D-9983-00F7-C1EE8B11D996}"/>
                    </a:ext>
                  </a:extLst>
                </p14:cNvPr>
                <p14:cNvContentPartPr/>
                <p14:nvPr/>
              </p14:nvContentPartPr>
              <p14:xfrm>
                <a:off x="2704976" y="5868634"/>
                <a:ext cx="7920" cy="360"/>
              </p14:xfrm>
            </p:contentPart>
          </mc:Choice>
          <mc:Fallback xmlns="">
            <p:pic>
              <p:nvPicPr>
                <p:cNvPr id="11" name="Ink 10">
                  <a:extLst>
                    <a:ext uri="{FF2B5EF4-FFF2-40B4-BE49-F238E27FC236}">
                      <a16:creationId xmlns:a16="http://schemas.microsoft.com/office/drawing/2014/main" id="{B9A549F2-6E4D-9983-00F7-C1EE8B11D996}"/>
                    </a:ext>
                  </a:extLst>
                </p:cNvPr>
                <p:cNvPicPr/>
                <p:nvPr/>
              </p:nvPicPr>
              <p:blipFill>
                <a:blip r:embed="rId458"/>
                <a:stretch>
                  <a:fillRect/>
                </a:stretch>
              </p:blipFill>
              <p:spPr>
                <a:xfrm>
                  <a:off x="2687336" y="5850634"/>
                  <a:ext cx="4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2" name="Ink 11">
                  <a:extLst>
                    <a:ext uri="{FF2B5EF4-FFF2-40B4-BE49-F238E27FC236}">
                      <a16:creationId xmlns:a16="http://schemas.microsoft.com/office/drawing/2014/main" id="{0A4E71BB-9DA9-842F-A5E8-74663BDB3C37}"/>
                    </a:ext>
                  </a:extLst>
                </p14:cNvPr>
                <p14:cNvContentPartPr/>
                <p14:nvPr/>
              </p14:nvContentPartPr>
              <p14:xfrm>
                <a:off x="2579696" y="5860714"/>
                <a:ext cx="409320" cy="33120"/>
              </p14:xfrm>
            </p:contentPart>
          </mc:Choice>
          <mc:Fallback xmlns="">
            <p:pic>
              <p:nvPicPr>
                <p:cNvPr id="12" name="Ink 11">
                  <a:extLst>
                    <a:ext uri="{FF2B5EF4-FFF2-40B4-BE49-F238E27FC236}">
                      <a16:creationId xmlns:a16="http://schemas.microsoft.com/office/drawing/2014/main" id="{0A4E71BB-9DA9-842F-A5E8-74663BDB3C37}"/>
                    </a:ext>
                  </a:extLst>
                </p:cNvPr>
                <p:cNvPicPr/>
                <p:nvPr/>
              </p:nvPicPr>
              <p:blipFill>
                <a:blip r:embed="rId460"/>
                <a:stretch>
                  <a:fillRect/>
                </a:stretch>
              </p:blipFill>
              <p:spPr>
                <a:xfrm>
                  <a:off x="2562056" y="5843074"/>
                  <a:ext cx="444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3" name="Ink 12">
                  <a:extLst>
                    <a:ext uri="{FF2B5EF4-FFF2-40B4-BE49-F238E27FC236}">
                      <a16:creationId xmlns:a16="http://schemas.microsoft.com/office/drawing/2014/main" id="{5F15160A-152B-AEA9-2782-27D3CBD670D9}"/>
                    </a:ext>
                  </a:extLst>
                </p14:cNvPr>
                <p14:cNvContentPartPr/>
                <p14:nvPr/>
              </p14:nvContentPartPr>
              <p14:xfrm>
                <a:off x="3059216" y="5851714"/>
                <a:ext cx="695880" cy="18720"/>
              </p14:xfrm>
            </p:contentPart>
          </mc:Choice>
          <mc:Fallback xmlns="">
            <p:pic>
              <p:nvPicPr>
                <p:cNvPr id="13" name="Ink 12">
                  <a:extLst>
                    <a:ext uri="{FF2B5EF4-FFF2-40B4-BE49-F238E27FC236}">
                      <a16:creationId xmlns:a16="http://schemas.microsoft.com/office/drawing/2014/main" id="{5F15160A-152B-AEA9-2782-27D3CBD670D9}"/>
                    </a:ext>
                  </a:extLst>
                </p:cNvPr>
                <p:cNvPicPr/>
                <p:nvPr/>
              </p:nvPicPr>
              <p:blipFill>
                <a:blip r:embed="rId462"/>
                <a:stretch>
                  <a:fillRect/>
                </a:stretch>
              </p:blipFill>
              <p:spPr>
                <a:xfrm>
                  <a:off x="3041576" y="5834074"/>
                  <a:ext cx="731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 name="Ink 13">
                  <a:extLst>
                    <a:ext uri="{FF2B5EF4-FFF2-40B4-BE49-F238E27FC236}">
                      <a16:creationId xmlns:a16="http://schemas.microsoft.com/office/drawing/2014/main" id="{75FBE89B-F27C-5841-6418-5D24C62C5D97}"/>
                    </a:ext>
                  </a:extLst>
                </p14:cNvPr>
                <p14:cNvContentPartPr/>
                <p14:nvPr/>
              </p14:nvContentPartPr>
              <p14:xfrm>
                <a:off x="3406616" y="5862874"/>
                <a:ext cx="2224800" cy="53280"/>
              </p14:xfrm>
            </p:contentPart>
          </mc:Choice>
          <mc:Fallback xmlns="">
            <p:pic>
              <p:nvPicPr>
                <p:cNvPr id="14" name="Ink 13">
                  <a:extLst>
                    <a:ext uri="{FF2B5EF4-FFF2-40B4-BE49-F238E27FC236}">
                      <a16:creationId xmlns:a16="http://schemas.microsoft.com/office/drawing/2014/main" id="{75FBE89B-F27C-5841-6418-5D24C62C5D97}"/>
                    </a:ext>
                  </a:extLst>
                </p:cNvPr>
                <p:cNvPicPr/>
                <p:nvPr/>
              </p:nvPicPr>
              <p:blipFill>
                <a:blip r:embed="rId464"/>
                <a:stretch>
                  <a:fillRect/>
                </a:stretch>
              </p:blipFill>
              <p:spPr>
                <a:xfrm>
                  <a:off x="3388616" y="5844874"/>
                  <a:ext cx="2260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5" name="Ink 14">
                  <a:extLst>
                    <a:ext uri="{FF2B5EF4-FFF2-40B4-BE49-F238E27FC236}">
                      <a16:creationId xmlns:a16="http://schemas.microsoft.com/office/drawing/2014/main" id="{79C5E435-1F15-7127-C6E3-8D2BF02723F6}"/>
                    </a:ext>
                  </a:extLst>
                </p14:cNvPr>
                <p14:cNvContentPartPr/>
                <p14:nvPr/>
              </p14:nvContentPartPr>
              <p14:xfrm>
                <a:off x="5656616" y="5917954"/>
                <a:ext cx="538560" cy="176760"/>
              </p14:xfrm>
            </p:contentPart>
          </mc:Choice>
          <mc:Fallback xmlns="">
            <p:pic>
              <p:nvPicPr>
                <p:cNvPr id="15" name="Ink 14">
                  <a:extLst>
                    <a:ext uri="{FF2B5EF4-FFF2-40B4-BE49-F238E27FC236}">
                      <a16:creationId xmlns:a16="http://schemas.microsoft.com/office/drawing/2014/main" id="{79C5E435-1F15-7127-C6E3-8D2BF02723F6}"/>
                    </a:ext>
                  </a:extLst>
                </p:cNvPr>
                <p:cNvPicPr/>
                <p:nvPr/>
              </p:nvPicPr>
              <p:blipFill>
                <a:blip r:embed="rId466"/>
                <a:stretch>
                  <a:fillRect/>
                </a:stretch>
              </p:blipFill>
              <p:spPr>
                <a:xfrm>
                  <a:off x="5638976" y="5900314"/>
                  <a:ext cx="574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16" name="Ink 15">
                  <a:extLst>
                    <a:ext uri="{FF2B5EF4-FFF2-40B4-BE49-F238E27FC236}">
                      <a16:creationId xmlns:a16="http://schemas.microsoft.com/office/drawing/2014/main" id="{73B8A1F3-C45E-F899-D4AB-256BB46E1F97}"/>
                    </a:ext>
                  </a:extLst>
                </p14:cNvPr>
                <p14:cNvContentPartPr/>
                <p14:nvPr/>
              </p14:nvContentPartPr>
              <p14:xfrm>
                <a:off x="6185096" y="6098674"/>
                <a:ext cx="342000" cy="64440"/>
              </p14:xfrm>
            </p:contentPart>
          </mc:Choice>
          <mc:Fallback xmlns="">
            <p:pic>
              <p:nvPicPr>
                <p:cNvPr id="16" name="Ink 15">
                  <a:extLst>
                    <a:ext uri="{FF2B5EF4-FFF2-40B4-BE49-F238E27FC236}">
                      <a16:creationId xmlns:a16="http://schemas.microsoft.com/office/drawing/2014/main" id="{73B8A1F3-C45E-F899-D4AB-256BB46E1F97}"/>
                    </a:ext>
                  </a:extLst>
                </p:cNvPr>
                <p:cNvPicPr/>
                <p:nvPr/>
              </p:nvPicPr>
              <p:blipFill>
                <a:blip r:embed="rId468"/>
                <a:stretch>
                  <a:fillRect/>
                </a:stretch>
              </p:blipFill>
              <p:spPr>
                <a:xfrm>
                  <a:off x="6167456" y="6080674"/>
                  <a:ext cx="377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7" name="Ink 16">
                  <a:extLst>
                    <a:ext uri="{FF2B5EF4-FFF2-40B4-BE49-F238E27FC236}">
                      <a16:creationId xmlns:a16="http://schemas.microsoft.com/office/drawing/2014/main" id="{2EC9D547-47A5-BFBE-3A25-45EBBF220D36}"/>
                    </a:ext>
                  </a:extLst>
                </p14:cNvPr>
                <p14:cNvContentPartPr/>
                <p14:nvPr/>
              </p14:nvContentPartPr>
              <p14:xfrm>
                <a:off x="6460856" y="6161314"/>
                <a:ext cx="587880" cy="74160"/>
              </p14:xfrm>
            </p:contentPart>
          </mc:Choice>
          <mc:Fallback xmlns="">
            <p:pic>
              <p:nvPicPr>
                <p:cNvPr id="17" name="Ink 16">
                  <a:extLst>
                    <a:ext uri="{FF2B5EF4-FFF2-40B4-BE49-F238E27FC236}">
                      <a16:creationId xmlns:a16="http://schemas.microsoft.com/office/drawing/2014/main" id="{2EC9D547-47A5-BFBE-3A25-45EBBF220D36}"/>
                    </a:ext>
                  </a:extLst>
                </p:cNvPr>
                <p:cNvPicPr/>
                <p:nvPr/>
              </p:nvPicPr>
              <p:blipFill>
                <a:blip r:embed="rId470"/>
                <a:stretch>
                  <a:fillRect/>
                </a:stretch>
              </p:blipFill>
              <p:spPr>
                <a:xfrm>
                  <a:off x="6443216" y="6143674"/>
                  <a:ext cx="623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8" name="Ink 17">
                  <a:extLst>
                    <a:ext uri="{FF2B5EF4-FFF2-40B4-BE49-F238E27FC236}">
                      <a16:creationId xmlns:a16="http://schemas.microsoft.com/office/drawing/2014/main" id="{3AE45DFE-CC7A-759B-DD45-8510D9FCA217}"/>
                    </a:ext>
                  </a:extLst>
                </p14:cNvPr>
                <p14:cNvContentPartPr/>
                <p14:nvPr/>
              </p14:nvContentPartPr>
              <p14:xfrm>
                <a:off x="6740936" y="6201634"/>
                <a:ext cx="2520" cy="2880"/>
              </p14:xfrm>
            </p:contentPart>
          </mc:Choice>
          <mc:Fallback xmlns="">
            <p:pic>
              <p:nvPicPr>
                <p:cNvPr id="18" name="Ink 17">
                  <a:extLst>
                    <a:ext uri="{FF2B5EF4-FFF2-40B4-BE49-F238E27FC236}">
                      <a16:creationId xmlns:a16="http://schemas.microsoft.com/office/drawing/2014/main" id="{3AE45DFE-CC7A-759B-DD45-8510D9FCA217}"/>
                    </a:ext>
                  </a:extLst>
                </p:cNvPr>
                <p:cNvPicPr/>
                <p:nvPr/>
              </p:nvPicPr>
              <p:blipFill>
                <a:blip r:embed="rId472"/>
                <a:stretch>
                  <a:fillRect/>
                </a:stretch>
              </p:blipFill>
              <p:spPr>
                <a:xfrm>
                  <a:off x="6723296" y="6183994"/>
                  <a:ext cx="38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19" name="Ink 18">
                  <a:extLst>
                    <a:ext uri="{FF2B5EF4-FFF2-40B4-BE49-F238E27FC236}">
                      <a16:creationId xmlns:a16="http://schemas.microsoft.com/office/drawing/2014/main" id="{DA587269-BFB6-8346-53FD-DBE994CADF61}"/>
                    </a:ext>
                  </a:extLst>
                </p14:cNvPr>
                <p14:cNvContentPartPr/>
                <p14:nvPr/>
              </p14:nvContentPartPr>
              <p14:xfrm>
                <a:off x="6238016" y="6174634"/>
                <a:ext cx="69120" cy="13320"/>
              </p14:xfrm>
            </p:contentPart>
          </mc:Choice>
          <mc:Fallback xmlns="">
            <p:pic>
              <p:nvPicPr>
                <p:cNvPr id="19" name="Ink 18">
                  <a:extLst>
                    <a:ext uri="{FF2B5EF4-FFF2-40B4-BE49-F238E27FC236}">
                      <a16:creationId xmlns:a16="http://schemas.microsoft.com/office/drawing/2014/main" id="{DA587269-BFB6-8346-53FD-DBE994CADF61}"/>
                    </a:ext>
                  </a:extLst>
                </p:cNvPr>
                <p:cNvPicPr/>
                <p:nvPr/>
              </p:nvPicPr>
              <p:blipFill>
                <a:blip r:embed="rId474"/>
                <a:stretch>
                  <a:fillRect/>
                </a:stretch>
              </p:blipFill>
              <p:spPr>
                <a:xfrm>
                  <a:off x="6220016" y="6156634"/>
                  <a:ext cx="104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1" name="Ink 20">
                  <a:extLst>
                    <a:ext uri="{FF2B5EF4-FFF2-40B4-BE49-F238E27FC236}">
                      <a16:creationId xmlns:a16="http://schemas.microsoft.com/office/drawing/2014/main" id="{D962678F-63B6-30C3-2754-F2F0FC37EE4D}"/>
                    </a:ext>
                  </a:extLst>
                </p14:cNvPr>
                <p14:cNvContentPartPr/>
                <p14:nvPr/>
              </p14:nvContentPartPr>
              <p14:xfrm>
                <a:off x="1035656" y="6163474"/>
                <a:ext cx="81720" cy="9720"/>
              </p14:xfrm>
            </p:contentPart>
          </mc:Choice>
          <mc:Fallback xmlns="">
            <p:pic>
              <p:nvPicPr>
                <p:cNvPr id="21" name="Ink 20">
                  <a:extLst>
                    <a:ext uri="{FF2B5EF4-FFF2-40B4-BE49-F238E27FC236}">
                      <a16:creationId xmlns:a16="http://schemas.microsoft.com/office/drawing/2014/main" id="{D962678F-63B6-30C3-2754-F2F0FC37EE4D}"/>
                    </a:ext>
                  </a:extLst>
                </p:cNvPr>
                <p:cNvPicPr/>
                <p:nvPr/>
              </p:nvPicPr>
              <p:blipFill>
                <a:blip r:embed="rId476"/>
                <a:stretch>
                  <a:fillRect/>
                </a:stretch>
              </p:blipFill>
              <p:spPr>
                <a:xfrm>
                  <a:off x="1017656" y="6145474"/>
                  <a:ext cx="117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2" name="Ink 21">
                  <a:extLst>
                    <a:ext uri="{FF2B5EF4-FFF2-40B4-BE49-F238E27FC236}">
                      <a16:creationId xmlns:a16="http://schemas.microsoft.com/office/drawing/2014/main" id="{380659F0-A1F0-C1CE-AE26-C701AAE4F9C7}"/>
                    </a:ext>
                  </a:extLst>
                </p14:cNvPr>
                <p14:cNvContentPartPr/>
                <p14:nvPr/>
              </p14:nvContentPartPr>
              <p14:xfrm>
                <a:off x="1153016" y="6160234"/>
                <a:ext cx="1440" cy="1080"/>
              </p14:xfrm>
            </p:contentPart>
          </mc:Choice>
          <mc:Fallback xmlns="">
            <p:pic>
              <p:nvPicPr>
                <p:cNvPr id="22" name="Ink 21">
                  <a:extLst>
                    <a:ext uri="{FF2B5EF4-FFF2-40B4-BE49-F238E27FC236}">
                      <a16:creationId xmlns:a16="http://schemas.microsoft.com/office/drawing/2014/main" id="{380659F0-A1F0-C1CE-AE26-C701AAE4F9C7}"/>
                    </a:ext>
                  </a:extLst>
                </p:cNvPr>
                <p:cNvPicPr/>
                <p:nvPr/>
              </p:nvPicPr>
              <p:blipFill>
                <a:blip r:embed="rId478"/>
                <a:stretch>
                  <a:fillRect/>
                </a:stretch>
              </p:blipFill>
              <p:spPr>
                <a:xfrm>
                  <a:off x="1135376" y="6142234"/>
                  <a:ext cx="37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3" name="Ink 22">
                  <a:extLst>
                    <a:ext uri="{FF2B5EF4-FFF2-40B4-BE49-F238E27FC236}">
                      <a16:creationId xmlns:a16="http://schemas.microsoft.com/office/drawing/2014/main" id="{0835C360-4882-DE4C-85C0-2D029797A0AE}"/>
                    </a:ext>
                  </a:extLst>
                </p14:cNvPr>
                <p14:cNvContentPartPr/>
                <p14:nvPr/>
              </p14:nvContentPartPr>
              <p14:xfrm>
                <a:off x="1046096" y="6023794"/>
                <a:ext cx="731160" cy="181800"/>
              </p14:xfrm>
            </p:contentPart>
          </mc:Choice>
          <mc:Fallback xmlns="">
            <p:pic>
              <p:nvPicPr>
                <p:cNvPr id="23" name="Ink 22">
                  <a:extLst>
                    <a:ext uri="{FF2B5EF4-FFF2-40B4-BE49-F238E27FC236}">
                      <a16:creationId xmlns:a16="http://schemas.microsoft.com/office/drawing/2014/main" id="{0835C360-4882-DE4C-85C0-2D029797A0AE}"/>
                    </a:ext>
                  </a:extLst>
                </p:cNvPr>
                <p:cNvPicPr/>
                <p:nvPr/>
              </p:nvPicPr>
              <p:blipFill>
                <a:blip r:embed="rId480"/>
                <a:stretch>
                  <a:fillRect/>
                </a:stretch>
              </p:blipFill>
              <p:spPr>
                <a:xfrm>
                  <a:off x="1028096" y="6006154"/>
                  <a:ext cx="766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4" name="Ink 23">
                  <a:extLst>
                    <a:ext uri="{FF2B5EF4-FFF2-40B4-BE49-F238E27FC236}">
                      <a16:creationId xmlns:a16="http://schemas.microsoft.com/office/drawing/2014/main" id="{95CEB571-7EBA-D732-DC67-C0E98F4131FD}"/>
                    </a:ext>
                  </a:extLst>
                </p14:cNvPr>
                <p14:cNvContentPartPr/>
                <p14:nvPr/>
              </p14:nvContentPartPr>
              <p14:xfrm>
                <a:off x="1709936" y="6016594"/>
                <a:ext cx="115560" cy="35640"/>
              </p14:xfrm>
            </p:contentPart>
          </mc:Choice>
          <mc:Fallback xmlns="">
            <p:pic>
              <p:nvPicPr>
                <p:cNvPr id="24" name="Ink 23">
                  <a:extLst>
                    <a:ext uri="{FF2B5EF4-FFF2-40B4-BE49-F238E27FC236}">
                      <a16:creationId xmlns:a16="http://schemas.microsoft.com/office/drawing/2014/main" id="{95CEB571-7EBA-D732-DC67-C0E98F4131FD}"/>
                    </a:ext>
                  </a:extLst>
                </p:cNvPr>
                <p:cNvPicPr/>
                <p:nvPr/>
              </p:nvPicPr>
              <p:blipFill>
                <a:blip r:embed="rId482"/>
                <a:stretch>
                  <a:fillRect/>
                </a:stretch>
              </p:blipFill>
              <p:spPr>
                <a:xfrm>
                  <a:off x="1692296" y="5998954"/>
                  <a:ext cx="151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5" name="Ink 24">
                  <a:extLst>
                    <a:ext uri="{FF2B5EF4-FFF2-40B4-BE49-F238E27FC236}">
                      <a16:creationId xmlns:a16="http://schemas.microsoft.com/office/drawing/2014/main" id="{656BEB5B-35AB-210A-1885-1149C5EEE2BB}"/>
                    </a:ext>
                  </a:extLst>
                </p14:cNvPr>
                <p14:cNvContentPartPr/>
                <p14:nvPr/>
              </p14:nvContentPartPr>
              <p14:xfrm>
                <a:off x="1039976" y="6215674"/>
                <a:ext cx="163800" cy="7920"/>
              </p14:xfrm>
            </p:contentPart>
          </mc:Choice>
          <mc:Fallback xmlns="">
            <p:pic>
              <p:nvPicPr>
                <p:cNvPr id="25" name="Ink 24">
                  <a:extLst>
                    <a:ext uri="{FF2B5EF4-FFF2-40B4-BE49-F238E27FC236}">
                      <a16:creationId xmlns:a16="http://schemas.microsoft.com/office/drawing/2014/main" id="{656BEB5B-35AB-210A-1885-1149C5EEE2BB}"/>
                    </a:ext>
                  </a:extLst>
                </p:cNvPr>
                <p:cNvPicPr/>
                <p:nvPr/>
              </p:nvPicPr>
              <p:blipFill>
                <a:blip r:embed="rId484"/>
                <a:stretch>
                  <a:fillRect/>
                </a:stretch>
              </p:blipFill>
              <p:spPr>
                <a:xfrm>
                  <a:off x="1021976" y="6198034"/>
                  <a:ext cx="199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6" name="Ink 25">
                  <a:extLst>
                    <a:ext uri="{FF2B5EF4-FFF2-40B4-BE49-F238E27FC236}">
                      <a16:creationId xmlns:a16="http://schemas.microsoft.com/office/drawing/2014/main" id="{46C9BF77-8FFF-3E7F-9994-94CD492ACCD2}"/>
                    </a:ext>
                  </a:extLst>
                </p14:cNvPr>
                <p14:cNvContentPartPr/>
                <p14:nvPr/>
              </p14:nvContentPartPr>
              <p14:xfrm>
                <a:off x="714896" y="6232594"/>
                <a:ext cx="409680" cy="37800"/>
              </p14:xfrm>
            </p:contentPart>
          </mc:Choice>
          <mc:Fallback xmlns="">
            <p:pic>
              <p:nvPicPr>
                <p:cNvPr id="26" name="Ink 25">
                  <a:extLst>
                    <a:ext uri="{FF2B5EF4-FFF2-40B4-BE49-F238E27FC236}">
                      <a16:creationId xmlns:a16="http://schemas.microsoft.com/office/drawing/2014/main" id="{46C9BF77-8FFF-3E7F-9994-94CD492ACCD2}"/>
                    </a:ext>
                  </a:extLst>
                </p:cNvPr>
                <p:cNvPicPr/>
                <p:nvPr/>
              </p:nvPicPr>
              <p:blipFill>
                <a:blip r:embed="rId486"/>
                <a:stretch>
                  <a:fillRect/>
                </a:stretch>
              </p:blipFill>
              <p:spPr>
                <a:xfrm>
                  <a:off x="697256" y="6214954"/>
                  <a:ext cx="4453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7" name="Ink 26">
                  <a:extLst>
                    <a:ext uri="{FF2B5EF4-FFF2-40B4-BE49-F238E27FC236}">
                      <a16:creationId xmlns:a16="http://schemas.microsoft.com/office/drawing/2014/main" id="{8ECE4532-27D5-8114-8980-B3934393F691}"/>
                    </a:ext>
                  </a:extLst>
                </p14:cNvPr>
                <p14:cNvContentPartPr/>
                <p14:nvPr/>
              </p14:nvContentPartPr>
              <p14:xfrm>
                <a:off x="1113056" y="6224314"/>
                <a:ext cx="36360" cy="7560"/>
              </p14:xfrm>
            </p:contentPart>
          </mc:Choice>
          <mc:Fallback xmlns="">
            <p:pic>
              <p:nvPicPr>
                <p:cNvPr id="27" name="Ink 26">
                  <a:extLst>
                    <a:ext uri="{FF2B5EF4-FFF2-40B4-BE49-F238E27FC236}">
                      <a16:creationId xmlns:a16="http://schemas.microsoft.com/office/drawing/2014/main" id="{8ECE4532-27D5-8114-8980-B3934393F691}"/>
                    </a:ext>
                  </a:extLst>
                </p:cNvPr>
                <p:cNvPicPr/>
                <p:nvPr/>
              </p:nvPicPr>
              <p:blipFill>
                <a:blip r:embed="rId488"/>
                <a:stretch>
                  <a:fillRect/>
                </a:stretch>
              </p:blipFill>
              <p:spPr>
                <a:xfrm>
                  <a:off x="1095056" y="6206314"/>
                  <a:ext cx="72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8" name="Ink 27">
                  <a:extLst>
                    <a:ext uri="{FF2B5EF4-FFF2-40B4-BE49-F238E27FC236}">
                      <a16:creationId xmlns:a16="http://schemas.microsoft.com/office/drawing/2014/main" id="{E728E19E-1154-BE11-24E5-C4ED3051A3B6}"/>
                    </a:ext>
                  </a:extLst>
                </p14:cNvPr>
                <p14:cNvContentPartPr/>
                <p14:nvPr/>
              </p14:nvContentPartPr>
              <p14:xfrm>
                <a:off x="1362536" y="6132874"/>
                <a:ext cx="204480" cy="48240"/>
              </p14:xfrm>
            </p:contentPart>
          </mc:Choice>
          <mc:Fallback xmlns="">
            <p:pic>
              <p:nvPicPr>
                <p:cNvPr id="28" name="Ink 27">
                  <a:extLst>
                    <a:ext uri="{FF2B5EF4-FFF2-40B4-BE49-F238E27FC236}">
                      <a16:creationId xmlns:a16="http://schemas.microsoft.com/office/drawing/2014/main" id="{E728E19E-1154-BE11-24E5-C4ED3051A3B6}"/>
                    </a:ext>
                  </a:extLst>
                </p:cNvPr>
                <p:cNvPicPr/>
                <p:nvPr/>
              </p:nvPicPr>
              <p:blipFill>
                <a:blip r:embed="rId490"/>
                <a:stretch>
                  <a:fillRect/>
                </a:stretch>
              </p:blipFill>
              <p:spPr>
                <a:xfrm>
                  <a:off x="1344896" y="6115234"/>
                  <a:ext cx="240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 name="Ink 28">
                  <a:extLst>
                    <a:ext uri="{FF2B5EF4-FFF2-40B4-BE49-F238E27FC236}">
                      <a16:creationId xmlns:a16="http://schemas.microsoft.com/office/drawing/2014/main" id="{5778A9B9-32FE-6853-19D3-37616A0B9B1C}"/>
                    </a:ext>
                  </a:extLst>
                </p14:cNvPr>
                <p14:cNvContentPartPr/>
                <p14:nvPr/>
              </p14:nvContentPartPr>
              <p14:xfrm>
                <a:off x="1375136" y="6156274"/>
                <a:ext cx="315360" cy="56160"/>
              </p14:xfrm>
            </p:contentPart>
          </mc:Choice>
          <mc:Fallback xmlns="">
            <p:pic>
              <p:nvPicPr>
                <p:cNvPr id="29" name="Ink 28">
                  <a:extLst>
                    <a:ext uri="{FF2B5EF4-FFF2-40B4-BE49-F238E27FC236}">
                      <a16:creationId xmlns:a16="http://schemas.microsoft.com/office/drawing/2014/main" id="{5778A9B9-32FE-6853-19D3-37616A0B9B1C}"/>
                    </a:ext>
                  </a:extLst>
                </p:cNvPr>
                <p:cNvPicPr/>
                <p:nvPr/>
              </p:nvPicPr>
              <p:blipFill>
                <a:blip r:embed="rId492"/>
                <a:stretch>
                  <a:fillRect/>
                </a:stretch>
              </p:blipFill>
              <p:spPr>
                <a:xfrm>
                  <a:off x="1357136" y="6138634"/>
                  <a:ext cx="351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 name="Ink 30">
                  <a:extLst>
                    <a:ext uri="{FF2B5EF4-FFF2-40B4-BE49-F238E27FC236}">
                      <a16:creationId xmlns:a16="http://schemas.microsoft.com/office/drawing/2014/main" id="{934803D8-CBA7-76DD-1095-EFAE006A5506}"/>
                    </a:ext>
                  </a:extLst>
                </p14:cNvPr>
                <p14:cNvContentPartPr/>
                <p14:nvPr/>
              </p14:nvContentPartPr>
              <p14:xfrm>
                <a:off x="3923576" y="5789794"/>
                <a:ext cx="1571760" cy="131400"/>
              </p14:xfrm>
            </p:contentPart>
          </mc:Choice>
          <mc:Fallback xmlns="">
            <p:pic>
              <p:nvPicPr>
                <p:cNvPr id="31" name="Ink 30">
                  <a:extLst>
                    <a:ext uri="{FF2B5EF4-FFF2-40B4-BE49-F238E27FC236}">
                      <a16:creationId xmlns:a16="http://schemas.microsoft.com/office/drawing/2014/main" id="{934803D8-CBA7-76DD-1095-EFAE006A5506}"/>
                    </a:ext>
                  </a:extLst>
                </p:cNvPr>
                <p:cNvPicPr/>
                <p:nvPr/>
              </p:nvPicPr>
              <p:blipFill>
                <a:blip r:embed="rId494"/>
                <a:stretch>
                  <a:fillRect/>
                </a:stretch>
              </p:blipFill>
              <p:spPr>
                <a:xfrm>
                  <a:off x="3905576" y="5771794"/>
                  <a:ext cx="1607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3" name="Ink 32">
                  <a:extLst>
                    <a:ext uri="{FF2B5EF4-FFF2-40B4-BE49-F238E27FC236}">
                      <a16:creationId xmlns:a16="http://schemas.microsoft.com/office/drawing/2014/main" id="{EE3DC8E8-21AB-A99E-7CCC-778835AB30E5}"/>
                    </a:ext>
                  </a:extLst>
                </p14:cNvPr>
                <p14:cNvContentPartPr/>
                <p14:nvPr/>
              </p14:nvContentPartPr>
              <p14:xfrm>
                <a:off x="3916736" y="5779354"/>
                <a:ext cx="18720" cy="720"/>
              </p14:xfrm>
            </p:contentPart>
          </mc:Choice>
          <mc:Fallback xmlns="">
            <p:pic>
              <p:nvPicPr>
                <p:cNvPr id="33" name="Ink 32">
                  <a:extLst>
                    <a:ext uri="{FF2B5EF4-FFF2-40B4-BE49-F238E27FC236}">
                      <a16:creationId xmlns:a16="http://schemas.microsoft.com/office/drawing/2014/main" id="{EE3DC8E8-21AB-A99E-7CCC-778835AB30E5}"/>
                    </a:ext>
                  </a:extLst>
                </p:cNvPr>
                <p:cNvPicPr/>
                <p:nvPr/>
              </p:nvPicPr>
              <p:blipFill>
                <a:blip r:embed="rId496"/>
                <a:stretch>
                  <a:fillRect/>
                </a:stretch>
              </p:blipFill>
              <p:spPr>
                <a:xfrm>
                  <a:off x="3898736" y="5761354"/>
                  <a:ext cx="54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4" name="Ink 33">
                  <a:extLst>
                    <a:ext uri="{FF2B5EF4-FFF2-40B4-BE49-F238E27FC236}">
                      <a16:creationId xmlns:a16="http://schemas.microsoft.com/office/drawing/2014/main" id="{45C0C828-BB78-73C5-3D6B-E253A42F95E9}"/>
                    </a:ext>
                  </a:extLst>
                </p14:cNvPr>
                <p14:cNvContentPartPr/>
                <p14:nvPr/>
              </p14:nvContentPartPr>
              <p14:xfrm>
                <a:off x="2366216" y="5763154"/>
                <a:ext cx="1596600" cy="38880"/>
              </p14:xfrm>
            </p:contentPart>
          </mc:Choice>
          <mc:Fallback xmlns="">
            <p:pic>
              <p:nvPicPr>
                <p:cNvPr id="34" name="Ink 33">
                  <a:extLst>
                    <a:ext uri="{FF2B5EF4-FFF2-40B4-BE49-F238E27FC236}">
                      <a16:creationId xmlns:a16="http://schemas.microsoft.com/office/drawing/2014/main" id="{45C0C828-BB78-73C5-3D6B-E253A42F95E9}"/>
                    </a:ext>
                  </a:extLst>
                </p:cNvPr>
                <p:cNvPicPr/>
                <p:nvPr/>
              </p:nvPicPr>
              <p:blipFill>
                <a:blip r:embed="rId498"/>
                <a:stretch>
                  <a:fillRect/>
                </a:stretch>
              </p:blipFill>
              <p:spPr>
                <a:xfrm>
                  <a:off x="2348216" y="5745514"/>
                  <a:ext cx="1632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6" name="Ink 35">
                  <a:extLst>
                    <a:ext uri="{FF2B5EF4-FFF2-40B4-BE49-F238E27FC236}">
                      <a16:creationId xmlns:a16="http://schemas.microsoft.com/office/drawing/2014/main" id="{6A006B18-0B54-2E3B-A551-07A7E2329EB1}"/>
                    </a:ext>
                  </a:extLst>
                </p14:cNvPr>
                <p14:cNvContentPartPr/>
                <p14:nvPr/>
              </p14:nvContentPartPr>
              <p14:xfrm>
                <a:off x="2253176" y="5811034"/>
                <a:ext cx="64800" cy="69840"/>
              </p14:xfrm>
            </p:contentPart>
          </mc:Choice>
          <mc:Fallback xmlns="">
            <p:pic>
              <p:nvPicPr>
                <p:cNvPr id="36" name="Ink 35">
                  <a:extLst>
                    <a:ext uri="{FF2B5EF4-FFF2-40B4-BE49-F238E27FC236}">
                      <a16:creationId xmlns:a16="http://schemas.microsoft.com/office/drawing/2014/main" id="{6A006B18-0B54-2E3B-A551-07A7E2329EB1}"/>
                    </a:ext>
                  </a:extLst>
                </p:cNvPr>
                <p:cNvPicPr/>
                <p:nvPr/>
              </p:nvPicPr>
              <p:blipFill>
                <a:blip r:embed="rId500"/>
                <a:stretch>
                  <a:fillRect/>
                </a:stretch>
              </p:blipFill>
              <p:spPr>
                <a:xfrm>
                  <a:off x="2235536" y="5793394"/>
                  <a:ext cx="1004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7" name="Ink 36">
                  <a:extLst>
                    <a:ext uri="{FF2B5EF4-FFF2-40B4-BE49-F238E27FC236}">
                      <a16:creationId xmlns:a16="http://schemas.microsoft.com/office/drawing/2014/main" id="{9364AC7A-5650-BF8C-6F3E-DF936D133F99}"/>
                    </a:ext>
                  </a:extLst>
                </p14:cNvPr>
                <p14:cNvContentPartPr/>
                <p14:nvPr/>
              </p14:nvContentPartPr>
              <p14:xfrm>
                <a:off x="2253536" y="5812834"/>
                <a:ext cx="124560" cy="25200"/>
              </p14:xfrm>
            </p:contentPart>
          </mc:Choice>
          <mc:Fallback xmlns="">
            <p:pic>
              <p:nvPicPr>
                <p:cNvPr id="37" name="Ink 36">
                  <a:extLst>
                    <a:ext uri="{FF2B5EF4-FFF2-40B4-BE49-F238E27FC236}">
                      <a16:creationId xmlns:a16="http://schemas.microsoft.com/office/drawing/2014/main" id="{9364AC7A-5650-BF8C-6F3E-DF936D133F99}"/>
                    </a:ext>
                  </a:extLst>
                </p:cNvPr>
                <p:cNvPicPr/>
                <p:nvPr/>
              </p:nvPicPr>
              <p:blipFill>
                <a:blip r:embed="rId502"/>
                <a:stretch>
                  <a:fillRect/>
                </a:stretch>
              </p:blipFill>
              <p:spPr>
                <a:xfrm>
                  <a:off x="2235536" y="5794834"/>
                  <a:ext cx="160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1030" name="Ink 1029">
                  <a:extLst>
                    <a:ext uri="{FF2B5EF4-FFF2-40B4-BE49-F238E27FC236}">
                      <a16:creationId xmlns:a16="http://schemas.microsoft.com/office/drawing/2014/main" id="{6D9150B0-43EB-4921-844D-81662BB4F7F6}"/>
                    </a:ext>
                  </a:extLst>
                </p14:cNvPr>
                <p14:cNvContentPartPr/>
                <p14:nvPr/>
              </p14:nvContentPartPr>
              <p14:xfrm>
                <a:off x="2266136" y="5578474"/>
                <a:ext cx="30600" cy="227520"/>
              </p14:xfrm>
            </p:contentPart>
          </mc:Choice>
          <mc:Fallback xmlns="">
            <p:pic>
              <p:nvPicPr>
                <p:cNvPr id="1030" name="Ink 1029">
                  <a:extLst>
                    <a:ext uri="{FF2B5EF4-FFF2-40B4-BE49-F238E27FC236}">
                      <a16:creationId xmlns:a16="http://schemas.microsoft.com/office/drawing/2014/main" id="{6D9150B0-43EB-4921-844D-81662BB4F7F6}"/>
                    </a:ext>
                  </a:extLst>
                </p:cNvPr>
                <p:cNvPicPr/>
                <p:nvPr/>
              </p:nvPicPr>
              <p:blipFill>
                <a:blip r:embed="rId504"/>
                <a:stretch>
                  <a:fillRect/>
                </a:stretch>
              </p:blipFill>
              <p:spPr>
                <a:xfrm>
                  <a:off x="2248136" y="5560474"/>
                  <a:ext cx="6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1060" name="Ink 1059">
                  <a:extLst>
                    <a:ext uri="{FF2B5EF4-FFF2-40B4-BE49-F238E27FC236}">
                      <a16:creationId xmlns:a16="http://schemas.microsoft.com/office/drawing/2014/main" id="{C16E792A-F6C6-41A1-1EC9-C2C28AD955B4}"/>
                    </a:ext>
                  </a:extLst>
                </p14:cNvPr>
                <p14:cNvContentPartPr/>
                <p14:nvPr/>
              </p14:nvContentPartPr>
              <p14:xfrm>
                <a:off x="2545699" y="5024006"/>
                <a:ext cx="1800" cy="720"/>
              </p14:xfrm>
            </p:contentPart>
          </mc:Choice>
          <mc:Fallback xmlns="">
            <p:pic>
              <p:nvPicPr>
                <p:cNvPr id="1060" name="Ink 1059">
                  <a:extLst>
                    <a:ext uri="{FF2B5EF4-FFF2-40B4-BE49-F238E27FC236}">
                      <a16:creationId xmlns:a16="http://schemas.microsoft.com/office/drawing/2014/main" id="{C16E792A-F6C6-41A1-1EC9-C2C28AD955B4}"/>
                    </a:ext>
                  </a:extLst>
                </p:cNvPr>
                <p:cNvPicPr/>
                <p:nvPr/>
              </p:nvPicPr>
              <p:blipFill>
                <a:blip r:embed="rId506"/>
                <a:stretch>
                  <a:fillRect/>
                </a:stretch>
              </p:blipFill>
              <p:spPr>
                <a:xfrm>
                  <a:off x="2539579" y="5017886"/>
                  <a:ext cx="1404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1061" name="Ink 1060">
                  <a:extLst>
                    <a:ext uri="{FF2B5EF4-FFF2-40B4-BE49-F238E27FC236}">
                      <a16:creationId xmlns:a16="http://schemas.microsoft.com/office/drawing/2014/main" id="{CB882233-9413-5DA1-5B70-2D1CB79C70B1}"/>
                    </a:ext>
                  </a:extLst>
                </p14:cNvPr>
                <p14:cNvContentPartPr/>
                <p14:nvPr/>
              </p14:nvContentPartPr>
              <p14:xfrm>
                <a:off x="2542099" y="4945886"/>
                <a:ext cx="512640" cy="74880"/>
              </p14:xfrm>
            </p:contentPart>
          </mc:Choice>
          <mc:Fallback xmlns="">
            <p:pic>
              <p:nvPicPr>
                <p:cNvPr id="1061" name="Ink 1060">
                  <a:extLst>
                    <a:ext uri="{FF2B5EF4-FFF2-40B4-BE49-F238E27FC236}">
                      <a16:creationId xmlns:a16="http://schemas.microsoft.com/office/drawing/2014/main" id="{CB882233-9413-5DA1-5B70-2D1CB79C70B1}"/>
                    </a:ext>
                  </a:extLst>
                </p:cNvPr>
                <p:cNvPicPr/>
                <p:nvPr/>
              </p:nvPicPr>
              <p:blipFill>
                <a:blip r:embed="rId508"/>
                <a:stretch>
                  <a:fillRect/>
                </a:stretch>
              </p:blipFill>
              <p:spPr>
                <a:xfrm>
                  <a:off x="2535979" y="4939766"/>
                  <a:ext cx="524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1062" name="Ink 1061">
                  <a:extLst>
                    <a:ext uri="{FF2B5EF4-FFF2-40B4-BE49-F238E27FC236}">
                      <a16:creationId xmlns:a16="http://schemas.microsoft.com/office/drawing/2014/main" id="{099BEEE1-D349-9E2D-1C66-2113A7AD5BCE}"/>
                    </a:ext>
                  </a:extLst>
                </p14:cNvPr>
                <p14:cNvContentPartPr/>
                <p14:nvPr/>
              </p14:nvContentPartPr>
              <p14:xfrm>
                <a:off x="2530939" y="5029766"/>
                <a:ext cx="516600" cy="71280"/>
              </p14:xfrm>
            </p:contentPart>
          </mc:Choice>
          <mc:Fallback xmlns="">
            <p:pic>
              <p:nvPicPr>
                <p:cNvPr id="1062" name="Ink 1061">
                  <a:extLst>
                    <a:ext uri="{FF2B5EF4-FFF2-40B4-BE49-F238E27FC236}">
                      <a16:creationId xmlns:a16="http://schemas.microsoft.com/office/drawing/2014/main" id="{099BEEE1-D349-9E2D-1C66-2113A7AD5BCE}"/>
                    </a:ext>
                  </a:extLst>
                </p:cNvPr>
                <p:cNvPicPr/>
                <p:nvPr/>
              </p:nvPicPr>
              <p:blipFill>
                <a:blip r:embed="rId510"/>
                <a:stretch>
                  <a:fillRect/>
                </a:stretch>
              </p:blipFill>
              <p:spPr>
                <a:xfrm>
                  <a:off x="2524819" y="5023646"/>
                  <a:ext cx="528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1063" name="Ink 1062">
                  <a:extLst>
                    <a:ext uri="{FF2B5EF4-FFF2-40B4-BE49-F238E27FC236}">
                      <a16:creationId xmlns:a16="http://schemas.microsoft.com/office/drawing/2014/main" id="{6EEAB815-49E1-3A79-1588-ABA68650B9A7}"/>
                    </a:ext>
                  </a:extLst>
                </p14:cNvPr>
                <p14:cNvContentPartPr/>
                <p14:nvPr/>
              </p14:nvContentPartPr>
              <p14:xfrm>
                <a:off x="2457499" y="5125886"/>
                <a:ext cx="520200" cy="83160"/>
              </p14:xfrm>
            </p:contentPart>
          </mc:Choice>
          <mc:Fallback xmlns="">
            <p:pic>
              <p:nvPicPr>
                <p:cNvPr id="1063" name="Ink 1062">
                  <a:extLst>
                    <a:ext uri="{FF2B5EF4-FFF2-40B4-BE49-F238E27FC236}">
                      <a16:creationId xmlns:a16="http://schemas.microsoft.com/office/drawing/2014/main" id="{6EEAB815-49E1-3A79-1588-ABA68650B9A7}"/>
                    </a:ext>
                  </a:extLst>
                </p:cNvPr>
                <p:cNvPicPr/>
                <p:nvPr/>
              </p:nvPicPr>
              <p:blipFill>
                <a:blip r:embed="rId512"/>
                <a:stretch>
                  <a:fillRect/>
                </a:stretch>
              </p:blipFill>
              <p:spPr>
                <a:xfrm>
                  <a:off x="2451379" y="5119766"/>
                  <a:ext cx="532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1064" name="Ink 1063">
                  <a:extLst>
                    <a:ext uri="{FF2B5EF4-FFF2-40B4-BE49-F238E27FC236}">
                      <a16:creationId xmlns:a16="http://schemas.microsoft.com/office/drawing/2014/main" id="{33E285BE-2323-FE85-704D-206B80CE3C01}"/>
                    </a:ext>
                  </a:extLst>
                </p14:cNvPr>
                <p14:cNvContentPartPr/>
                <p14:nvPr/>
              </p14:nvContentPartPr>
              <p14:xfrm>
                <a:off x="2407459" y="5244326"/>
                <a:ext cx="567360" cy="75600"/>
              </p14:xfrm>
            </p:contentPart>
          </mc:Choice>
          <mc:Fallback xmlns="">
            <p:pic>
              <p:nvPicPr>
                <p:cNvPr id="1064" name="Ink 1063">
                  <a:extLst>
                    <a:ext uri="{FF2B5EF4-FFF2-40B4-BE49-F238E27FC236}">
                      <a16:creationId xmlns:a16="http://schemas.microsoft.com/office/drawing/2014/main" id="{33E285BE-2323-FE85-704D-206B80CE3C01}"/>
                    </a:ext>
                  </a:extLst>
                </p:cNvPr>
                <p:cNvPicPr/>
                <p:nvPr/>
              </p:nvPicPr>
              <p:blipFill>
                <a:blip r:embed="rId514"/>
                <a:stretch>
                  <a:fillRect/>
                </a:stretch>
              </p:blipFill>
              <p:spPr>
                <a:xfrm>
                  <a:off x="2401339" y="5238206"/>
                  <a:ext cx="579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1065" name="Ink 1064">
                  <a:extLst>
                    <a:ext uri="{FF2B5EF4-FFF2-40B4-BE49-F238E27FC236}">
                      <a16:creationId xmlns:a16="http://schemas.microsoft.com/office/drawing/2014/main" id="{766ECE09-38E6-1DBE-47E1-17B7FB179047}"/>
                    </a:ext>
                  </a:extLst>
                </p14:cNvPr>
                <p14:cNvContentPartPr/>
                <p14:nvPr/>
              </p14:nvContentPartPr>
              <p14:xfrm>
                <a:off x="2415019" y="5363486"/>
                <a:ext cx="573480" cy="65520"/>
              </p14:xfrm>
            </p:contentPart>
          </mc:Choice>
          <mc:Fallback xmlns="">
            <p:pic>
              <p:nvPicPr>
                <p:cNvPr id="1065" name="Ink 1064">
                  <a:extLst>
                    <a:ext uri="{FF2B5EF4-FFF2-40B4-BE49-F238E27FC236}">
                      <a16:creationId xmlns:a16="http://schemas.microsoft.com/office/drawing/2014/main" id="{766ECE09-38E6-1DBE-47E1-17B7FB179047}"/>
                    </a:ext>
                  </a:extLst>
                </p:cNvPr>
                <p:cNvPicPr/>
                <p:nvPr/>
              </p:nvPicPr>
              <p:blipFill>
                <a:blip r:embed="rId516"/>
                <a:stretch>
                  <a:fillRect/>
                </a:stretch>
              </p:blipFill>
              <p:spPr>
                <a:xfrm>
                  <a:off x="2408899" y="5357366"/>
                  <a:ext cx="585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1066" name="Ink 1065">
                  <a:extLst>
                    <a:ext uri="{FF2B5EF4-FFF2-40B4-BE49-F238E27FC236}">
                      <a16:creationId xmlns:a16="http://schemas.microsoft.com/office/drawing/2014/main" id="{EE28C94C-2D94-DAAA-01CB-5093944D1F25}"/>
                    </a:ext>
                  </a:extLst>
                </p14:cNvPr>
                <p14:cNvContentPartPr/>
                <p14:nvPr/>
              </p14:nvContentPartPr>
              <p14:xfrm>
                <a:off x="2717059" y="4881446"/>
                <a:ext cx="371520" cy="21960"/>
              </p14:xfrm>
            </p:contentPart>
          </mc:Choice>
          <mc:Fallback xmlns="">
            <p:pic>
              <p:nvPicPr>
                <p:cNvPr id="1066" name="Ink 1065">
                  <a:extLst>
                    <a:ext uri="{FF2B5EF4-FFF2-40B4-BE49-F238E27FC236}">
                      <a16:creationId xmlns:a16="http://schemas.microsoft.com/office/drawing/2014/main" id="{EE28C94C-2D94-DAAA-01CB-5093944D1F25}"/>
                    </a:ext>
                  </a:extLst>
                </p:cNvPr>
                <p:cNvPicPr/>
                <p:nvPr/>
              </p:nvPicPr>
              <p:blipFill>
                <a:blip r:embed="rId518"/>
                <a:stretch>
                  <a:fillRect/>
                </a:stretch>
              </p:blipFill>
              <p:spPr>
                <a:xfrm>
                  <a:off x="2710939" y="4875326"/>
                  <a:ext cx="383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1067" name="Ink 1066">
                  <a:extLst>
                    <a:ext uri="{FF2B5EF4-FFF2-40B4-BE49-F238E27FC236}">
                      <a16:creationId xmlns:a16="http://schemas.microsoft.com/office/drawing/2014/main" id="{0C93940F-2341-5A76-38F8-980B20E5E2BB}"/>
                    </a:ext>
                  </a:extLst>
                </p14:cNvPr>
                <p14:cNvContentPartPr/>
                <p14:nvPr/>
              </p14:nvContentPartPr>
              <p14:xfrm>
                <a:off x="2832259" y="4812326"/>
                <a:ext cx="274320" cy="20880"/>
              </p14:xfrm>
            </p:contentPart>
          </mc:Choice>
          <mc:Fallback xmlns="">
            <p:pic>
              <p:nvPicPr>
                <p:cNvPr id="1067" name="Ink 1066">
                  <a:extLst>
                    <a:ext uri="{FF2B5EF4-FFF2-40B4-BE49-F238E27FC236}">
                      <a16:creationId xmlns:a16="http://schemas.microsoft.com/office/drawing/2014/main" id="{0C93940F-2341-5A76-38F8-980B20E5E2BB}"/>
                    </a:ext>
                  </a:extLst>
                </p:cNvPr>
                <p:cNvPicPr/>
                <p:nvPr/>
              </p:nvPicPr>
              <p:blipFill>
                <a:blip r:embed="rId520"/>
                <a:stretch>
                  <a:fillRect/>
                </a:stretch>
              </p:blipFill>
              <p:spPr>
                <a:xfrm>
                  <a:off x="2826139" y="4806206"/>
                  <a:ext cx="286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1068" name="Ink 1067">
                  <a:extLst>
                    <a:ext uri="{FF2B5EF4-FFF2-40B4-BE49-F238E27FC236}">
                      <a16:creationId xmlns:a16="http://schemas.microsoft.com/office/drawing/2014/main" id="{0402D2B6-D120-EAD0-1DEF-01EE70AFCC75}"/>
                    </a:ext>
                  </a:extLst>
                </p14:cNvPr>
                <p14:cNvContentPartPr/>
                <p14:nvPr/>
              </p14:nvContentPartPr>
              <p14:xfrm>
                <a:off x="3023419" y="4765166"/>
                <a:ext cx="157320" cy="10800"/>
              </p14:xfrm>
            </p:contentPart>
          </mc:Choice>
          <mc:Fallback xmlns="">
            <p:pic>
              <p:nvPicPr>
                <p:cNvPr id="1068" name="Ink 1067">
                  <a:extLst>
                    <a:ext uri="{FF2B5EF4-FFF2-40B4-BE49-F238E27FC236}">
                      <a16:creationId xmlns:a16="http://schemas.microsoft.com/office/drawing/2014/main" id="{0402D2B6-D120-EAD0-1DEF-01EE70AFCC75}"/>
                    </a:ext>
                  </a:extLst>
                </p:cNvPr>
                <p:cNvPicPr/>
                <p:nvPr/>
              </p:nvPicPr>
              <p:blipFill>
                <a:blip r:embed="rId522"/>
                <a:stretch>
                  <a:fillRect/>
                </a:stretch>
              </p:blipFill>
              <p:spPr>
                <a:xfrm>
                  <a:off x="3017299" y="4759046"/>
                  <a:ext cx="16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1069" name="Ink 1068">
                  <a:extLst>
                    <a:ext uri="{FF2B5EF4-FFF2-40B4-BE49-F238E27FC236}">
                      <a16:creationId xmlns:a16="http://schemas.microsoft.com/office/drawing/2014/main" id="{F8DABC0F-3356-D1C0-475A-73305569CC1F}"/>
                    </a:ext>
                  </a:extLst>
                </p14:cNvPr>
                <p14:cNvContentPartPr/>
                <p14:nvPr/>
              </p14:nvContentPartPr>
              <p14:xfrm>
                <a:off x="3144019" y="4742846"/>
                <a:ext cx="66960" cy="3960"/>
              </p14:xfrm>
            </p:contentPart>
          </mc:Choice>
          <mc:Fallback xmlns="">
            <p:pic>
              <p:nvPicPr>
                <p:cNvPr id="1069" name="Ink 1068">
                  <a:extLst>
                    <a:ext uri="{FF2B5EF4-FFF2-40B4-BE49-F238E27FC236}">
                      <a16:creationId xmlns:a16="http://schemas.microsoft.com/office/drawing/2014/main" id="{F8DABC0F-3356-D1C0-475A-73305569CC1F}"/>
                    </a:ext>
                  </a:extLst>
                </p:cNvPr>
                <p:cNvPicPr/>
                <p:nvPr/>
              </p:nvPicPr>
              <p:blipFill>
                <a:blip r:embed="rId524"/>
                <a:stretch>
                  <a:fillRect/>
                </a:stretch>
              </p:blipFill>
              <p:spPr>
                <a:xfrm>
                  <a:off x="3137899" y="4736726"/>
                  <a:ext cx="79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1071" name="Ink 1070">
                  <a:extLst>
                    <a:ext uri="{FF2B5EF4-FFF2-40B4-BE49-F238E27FC236}">
                      <a16:creationId xmlns:a16="http://schemas.microsoft.com/office/drawing/2014/main" id="{F7D22ABE-14CA-A9E7-24AA-01697049587F}"/>
                    </a:ext>
                  </a:extLst>
                </p14:cNvPr>
                <p14:cNvContentPartPr/>
                <p14:nvPr/>
              </p14:nvContentPartPr>
              <p14:xfrm>
                <a:off x="3187219" y="5559326"/>
                <a:ext cx="19440" cy="14400"/>
              </p14:xfrm>
            </p:contentPart>
          </mc:Choice>
          <mc:Fallback xmlns="">
            <p:pic>
              <p:nvPicPr>
                <p:cNvPr id="1071" name="Ink 1070">
                  <a:extLst>
                    <a:ext uri="{FF2B5EF4-FFF2-40B4-BE49-F238E27FC236}">
                      <a16:creationId xmlns:a16="http://schemas.microsoft.com/office/drawing/2014/main" id="{F7D22ABE-14CA-A9E7-24AA-01697049587F}"/>
                    </a:ext>
                  </a:extLst>
                </p:cNvPr>
                <p:cNvPicPr/>
                <p:nvPr/>
              </p:nvPicPr>
              <p:blipFill>
                <a:blip r:embed="rId526"/>
                <a:stretch>
                  <a:fillRect/>
                </a:stretch>
              </p:blipFill>
              <p:spPr>
                <a:xfrm>
                  <a:off x="3181099" y="5553206"/>
                  <a:ext cx="31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1072" name="Ink 1071">
                  <a:extLst>
                    <a:ext uri="{FF2B5EF4-FFF2-40B4-BE49-F238E27FC236}">
                      <a16:creationId xmlns:a16="http://schemas.microsoft.com/office/drawing/2014/main" id="{BB460A00-02DE-53E5-97A7-48E66BAB2FDB}"/>
                    </a:ext>
                  </a:extLst>
                </p14:cNvPr>
                <p14:cNvContentPartPr/>
                <p14:nvPr/>
              </p14:nvContentPartPr>
              <p14:xfrm>
                <a:off x="3396019" y="5574806"/>
                <a:ext cx="23400" cy="15120"/>
              </p14:xfrm>
            </p:contentPart>
          </mc:Choice>
          <mc:Fallback xmlns="">
            <p:pic>
              <p:nvPicPr>
                <p:cNvPr id="1072" name="Ink 1071">
                  <a:extLst>
                    <a:ext uri="{FF2B5EF4-FFF2-40B4-BE49-F238E27FC236}">
                      <a16:creationId xmlns:a16="http://schemas.microsoft.com/office/drawing/2014/main" id="{BB460A00-02DE-53E5-97A7-48E66BAB2FDB}"/>
                    </a:ext>
                  </a:extLst>
                </p:cNvPr>
                <p:cNvPicPr/>
                <p:nvPr/>
              </p:nvPicPr>
              <p:blipFill>
                <a:blip r:embed="rId528"/>
                <a:stretch>
                  <a:fillRect/>
                </a:stretch>
              </p:blipFill>
              <p:spPr>
                <a:xfrm>
                  <a:off x="3389899" y="5568686"/>
                  <a:ext cx="35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1073" name="Ink 1072">
                  <a:extLst>
                    <a:ext uri="{FF2B5EF4-FFF2-40B4-BE49-F238E27FC236}">
                      <a16:creationId xmlns:a16="http://schemas.microsoft.com/office/drawing/2014/main" id="{B67DF544-AA52-4F0D-6DDE-C45CD9F2961C}"/>
                    </a:ext>
                  </a:extLst>
                </p14:cNvPr>
                <p14:cNvContentPartPr/>
                <p14:nvPr/>
              </p14:nvContentPartPr>
              <p14:xfrm>
                <a:off x="3592579" y="5588486"/>
                <a:ext cx="20880" cy="24480"/>
              </p14:xfrm>
            </p:contentPart>
          </mc:Choice>
          <mc:Fallback xmlns="">
            <p:pic>
              <p:nvPicPr>
                <p:cNvPr id="1073" name="Ink 1072">
                  <a:extLst>
                    <a:ext uri="{FF2B5EF4-FFF2-40B4-BE49-F238E27FC236}">
                      <a16:creationId xmlns:a16="http://schemas.microsoft.com/office/drawing/2014/main" id="{B67DF544-AA52-4F0D-6DDE-C45CD9F2961C}"/>
                    </a:ext>
                  </a:extLst>
                </p:cNvPr>
                <p:cNvPicPr/>
                <p:nvPr/>
              </p:nvPicPr>
              <p:blipFill>
                <a:blip r:embed="rId530"/>
                <a:stretch>
                  <a:fillRect/>
                </a:stretch>
              </p:blipFill>
              <p:spPr>
                <a:xfrm>
                  <a:off x="3586459" y="5582366"/>
                  <a:ext cx="33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1074" name="Ink 1073">
                  <a:extLst>
                    <a:ext uri="{FF2B5EF4-FFF2-40B4-BE49-F238E27FC236}">
                      <a16:creationId xmlns:a16="http://schemas.microsoft.com/office/drawing/2014/main" id="{3F27556D-83E5-3503-D614-A90C637A7468}"/>
                    </a:ext>
                  </a:extLst>
                </p14:cNvPr>
                <p14:cNvContentPartPr/>
                <p14:nvPr/>
              </p14:nvContentPartPr>
              <p14:xfrm>
                <a:off x="3730819" y="5612246"/>
                <a:ext cx="16920" cy="16560"/>
              </p14:xfrm>
            </p:contentPart>
          </mc:Choice>
          <mc:Fallback xmlns="">
            <p:pic>
              <p:nvPicPr>
                <p:cNvPr id="1074" name="Ink 1073">
                  <a:extLst>
                    <a:ext uri="{FF2B5EF4-FFF2-40B4-BE49-F238E27FC236}">
                      <a16:creationId xmlns:a16="http://schemas.microsoft.com/office/drawing/2014/main" id="{3F27556D-83E5-3503-D614-A90C637A7468}"/>
                    </a:ext>
                  </a:extLst>
                </p:cNvPr>
                <p:cNvPicPr/>
                <p:nvPr/>
              </p:nvPicPr>
              <p:blipFill>
                <a:blip r:embed="rId532"/>
                <a:stretch>
                  <a:fillRect/>
                </a:stretch>
              </p:blipFill>
              <p:spPr>
                <a:xfrm>
                  <a:off x="3724699" y="5606126"/>
                  <a:ext cx="29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1075" name="Ink 1074">
                  <a:extLst>
                    <a:ext uri="{FF2B5EF4-FFF2-40B4-BE49-F238E27FC236}">
                      <a16:creationId xmlns:a16="http://schemas.microsoft.com/office/drawing/2014/main" id="{40A39240-ED04-3FB5-7993-8C10AE26B001}"/>
                    </a:ext>
                  </a:extLst>
                </p14:cNvPr>
                <p14:cNvContentPartPr/>
                <p14:nvPr/>
              </p14:nvContentPartPr>
              <p14:xfrm>
                <a:off x="3842779" y="5641406"/>
                <a:ext cx="19800" cy="15480"/>
              </p14:xfrm>
            </p:contentPart>
          </mc:Choice>
          <mc:Fallback xmlns="">
            <p:pic>
              <p:nvPicPr>
                <p:cNvPr id="1075" name="Ink 1074">
                  <a:extLst>
                    <a:ext uri="{FF2B5EF4-FFF2-40B4-BE49-F238E27FC236}">
                      <a16:creationId xmlns:a16="http://schemas.microsoft.com/office/drawing/2014/main" id="{40A39240-ED04-3FB5-7993-8C10AE26B001}"/>
                    </a:ext>
                  </a:extLst>
                </p:cNvPr>
                <p:cNvPicPr/>
                <p:nvPr/>
              </p:nvPicPr>
              <p:blipFill>
                <a:blip r:embed="rId534"/>
                <a:stretch>
                  <a:fillRect/>
                </a:stretch>
              </p:blipFill>
              <p:spPr>
                <a:xfrm>
                  <a:off x="3836659" y="5635286"/>
                  <a:ext cx="32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1096" name="Ink 1095">
                  <a:extLst>
                    <a:ext uri="{FF2B5EF4-FFF2-40B4-BE49-F238E27FC236}">
                      <a16:creationId xmlns:a16="http://schemas.microsoft.com/office/drawing/2014/main" id="{1F8C0DF3-C03F-D306-42CC-385C5C711783}"/>
                    </a:ext>
                  </a:extLst>
                </p14:cNvPr>
                <p14:cNvContentPartPr/>
                <p14:nvPr/>
              </p14:nvContentPartPr>
              <p14:xfrm>
                <a:off x="2090266" y="6037609"/>
                <a:ext cx="3240" cy="1800"/>
              </p14:xfrm>
            </p:contentPart>
          </mc:Choice>
          <mc:Fallback xmlns="">
            <p:pic>
              <p:nvPicPr>
                <p:cNvPr id="1096" name="Ink 1095">
                  <a:extLst>
                    <a:ext uri="{FF2B5EF4-FFF2-40B4-BE49-F238E27FC236}">
                      <a16:creationId xmlns:a16="http://schemas.microsoft.com/office/drawing/2014/main" id="{1F8C0DF3-C03F-D306-42CC-385C5C711783}"/>
                    </a:ext>
                  </a:extLst>
                </p:cNvPr>
                <p:cNvPicPr/>
                <p:nvPr/>
              </p:nvPicPr>
              <p:blipFill>
                <a:blip r:embed="rId536"/>
                <a:stretch>
                  <a:fillRect/>
                </a:stretch>
              </p:blipFill>
              <p:spPr>
                <a:xfrm>
                  <a:off x="2072266" y="6019969"/>
                  <a:ext cx="38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1097" name="Ink 1096">
                  <a:extLst>
                    <a:ext uri="{FF2B5EF4-FFF2-40B4-BE49-F238E27FC236}">
                      <a16:creationId xmlns:a16="http://schemas.microsoft.com/office/drawing/2014/main" id="{4E3A17E4-DD9C-F5D0-63D2-F8A6273DFDB0}"/>
                    </a:ext>
                  </a:extLst>
                </p14:cNvPr>
                <p14:cNvContentPartPr/>
                <p14:nvPr/>
              </p14:nvContentPartPr>
              <p14:xfrm>
                <a:off x="1804066" y="6005929"/>
                <a:ext cx="398880" cy="117720"/>
              </p14:xfrm>
            </p:contentPart>
          </mc:Choice>
          <mc:Fallback xmlns="">
            <p:pic>
              <p:nvPicPr>
                <p:cNvPr id="1097" name="Ink 1096">
                  <a:extLst>
                    <a:ext uri="{FF2B5EF4-FFF2-40B4-BE49-F238E27FC236}">
                      <a16:creationId xmlns:a16="http://schemas.microsoft.com/office/drawing/2014/main" id="{4E3A17E4-DD9C-F5D0-63D2-F8A6273DFDB0}"/>
                    </a:ext>
                  </a:extLst>
                </p:cNvPr>
                <p:cNvPicPr/>
                <p:nvPr/>
              </p:nvPicPr>
              <p:blipFill>
                <a:blip r:embed="rId538"/>
                <a:stretch>
                  <a:fillRect/>
                </a:stretch>
              </p:blipFill>
              <p:spPr>
                <a:xfrm>
                  <a:off x="1786066" y="5988289"/>
                  <a:ext cx="43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1098" name="Ink 1097">
                  <a:extLst>
                    <a:ext uri="{FF2B5EF4-FFF2-40B4-BE49-F238E27FC236}">
                      <a16:creationId xmlns:a16="http://schemas.microsoft.com/office/drawing/2014/main" id="{E354EDED-7C81-421F-5D3D-D8461B6E449E}"/>
                    </a:ext>
                  </a:extLst>
                </p14:cNvPr>
                <p14:cNvContentPartPr/>
                <p14:nvPr/>
              </p14:nvContentPartPr>
              <p14:xfrm>
                <a:off x="1968946" y="6014209"/>
                <a:ext cx="179640" cy="44280"/>
              </p14:xfrm>
            </p:contentPart>
          </mc:Choice>
          <mc:Fallback xmlns="">
            <p:pic>
              <p:nvPicPr>
                <p:cNvPr id="1098" name="Ink 1097">
                  <a:extLst>
                    <a:ext uri="{FF2B5EF4-FFF2-40B4-BE49-F238E27FC236}">
                      <a16:creationId xmlns:a16="http://schemas.microsoft.com/office/drawing/2014/main" id="{E354EDED-7C81-421F-5D3D-D8461B6E449E}"/>
                    </a:ext>
                  </a:extLst>
                </p:cNvPr>
                <p:cNvPicPr/>
                <p:nvPr/>
              </p:nvPicPr>
              <p:blipFill>
                <a:blip r:embed="rId540"/>
                <a:stretch>
                  <a:fillRect/>
                </a:stretch>
              </p:blipFill>
              <p:spPr>
                <a:xfrm>
                  <a:off x="1950946" y="5996209"/>
                  <a:ext cx="215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99" name="Ink 1098">
                  <a:extLst>
                    <a:ext uri="{FF2B5EF4-FFF2-40B4-BE49-F238E27FC236}">
                      <a16:creationId xmlns:a16="http://schemas.microsoft.com/office/drawing/2014/main" id="{64F956B0-5075-73B7-5E4B-976EAF5DA7CC}"/>
                    </a:ext>
                  </a:extLst>
                </p14:cNvPr>
                <p14:cNvContentPartPr/>
                <p14:nvPr/>
              </p14:nvContentPartPr>
              <p14:xfrm>
                <a:off x="2011786" y="6009529"/>
                <a:ext cx="192600" cy="45000"/>
              </p14:xfrm>
            </p:contentPart>
          </mc:Choice>
          <mc:Fallback xmlns="">
            <p:pic>
              <p:nvPicPr>
                <p:cNvPr id="1099" name="Ink 1098">
                  <a:extLst>
                    <a:ext uri="{FF2B5EF4-FFF2-40B4-BE49-F238E27FC236}">
                      <a16:creationId xmlns:a16="http://schemas.microsoft.com/office/drawing/2014/main" id="{64F956B0-5075-73B7-5E4B-976EAF5DA7CC}"/>
                    </a:ext>
                  </a:extLst>
                </p:cNvPr>
                <p:cNvPicPr/>
                <p:nvPr/>
              </p:nvPicPr>
              <p:blipFill>
                <a:blip r:embed="rId542"/>
                <a:stretch>
                  <a:fillRect/>
                </a:stretch>
              </p:blipFill>
              <p:spPr>
                <a:xfrm>
                  <a:off x="1993786" y="5991889"/>
                  <a:ext cx="228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00" name="Ink 1099">
                  <a:extLst>
                    <a:ext uri="{FF2B5EF4-FFF2-40B4-BE49-F238E27FC236}">
                      <a16:creationId xmlns:a16="http://schemas.microsoft.com/office/drawing/2014/main" id="{F7DFA731-7BD2-360E-F383-7843ED147728}"/>
                    </a:ext>
                  </a:extLst>
                </p14:cNvPr>
                <p14:cNvContentPartPr/>
                <p14:nvPr/>
              </p14:nvContentPartPr>
              <p14:xfrm>
                <a:off x="2108266" y="5990809"/>
                <a:ext cx="201600" cy="15480"/>
              </p14:xfrm>
            </p:contentPart>
          </mc:Choice>
          <mc:Fallback xmlns="">
            <p:pic>
              <p:nvPicPr>
                <p:cNvPr id="1100" name="Ink 1099">
                  <a:extLst>
                    <a:ext uri="{FF2B5EF4-FFF2-40B4-BE49-F238E27FC236}">
                      <a16:creationId xmlns:a16="http://schemas.microsoft.com/office/drawing/2014/main" id="{F7DFA731-7BD2-360E-F383-7843ED147728}"/>
                    </a:ext>
                  </a:extLst>
                </p:cNvPr>
                <p:cNvPicPr/>
                <p:nvPr/>
              </p:nvPicPr>
              <p:blipFill>
                <a:blip r:embed="rId544"/>
                <a:stretch>
                  <a:fillRect/>
                </a:stretch>
              </p:blipFill>
              <p:spPr>
                <a:xfrm>
                  <a:off x="2090626" y="5972809"/>
                  <a:ext cx="237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101" name="Ink 1100">
                  <a:extLst>
                    <a:ext uri="{FF2B5EF4-FFF2-40B4-BE49-F238E27FC236}">
                      <a16:creationId xmlns:a16="http://schemas.microsoft.com/office/drawing/2014/main" id="{C4CA4102-0E6B-96D5-0C14-76D774220DAA}"/>
                    </a:ext>
                  </a:extLst>
                </p14:cNvPr>
                <p14:cNvContentPartPr/>
                <p14:nvPr/>
              </p14:nvContentPartPr>
              <p14:xfrm>
                <a:off x="2071906" y="5956969"/>
                <a:ext cx="164160" cy="41040"/>
              </p14:xfrm>
            </p:contentPart>
          </mc:Choice>
          <mc:Fallback xmlns="">
            <p:pic>
              <p:nvPicPr>
                <p:cNvPr id="1101" name="Ink 1100">
                  <a:extLst>
                    <a:ext uri="{FF2B5EF4-FFF2-40B4-BE49-F238E27FC236}">
                      <a16:creationId xmlns:a16="http://schemas.microsoft.com/office/drawing/2014/main" id="{C4CA4102-0E6B-96D5-0C14-76D774220DAA}"/>
                    </a:ext>
                  </a:extLst>
                </p:cNvPr>
                <p:cNvPicPr/>
                <p:nvPr/>
              </p:nvPicPr>
              <p:blipFill>
                <a:blip r:embed="rId546"/>
                <a:stretch>
                  <a:fillRect/>
                </a:stretch>
              </p:blipFill>
              <p:spPr>
                <a:xfrm>
                  <a:off x="2054266" y="5938969"/>
                  <a:ext cx="19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102" name="Ink 1101">
                  <a:extLst>
                    <a:ext uri="{FF2B5EF4-FFF2-40B4-BE49-F238E27FC236}">
                      <a16:creationId xmlns:a16="http://schemas.microsoft.com/office/drawing/2014/main" id="{D580EF76-B261-E798-D92C-3253765E8539}"/>
                    </a:ext>
                  </a:extLst>
                </p14:cNvPr>
                <p14:cNvContentPartPr/>
                <p14:nvPr/>
              </p14:nvContentPartPr>
              <p14:xfrm>
                <a:off x="1818106" y="6047689"/>
                <a:ext cx="56880" cy="18720"/>
              </p14:xfrm>
            </p:contentPart>
          </mc:Choice>
          <mc:Fallback xmlns="">
            <p:pic>
              <p:nvPicPr>
                <p:cNvPr id="1102" name="Ink 1101">
                  <a:extLst>
                    <a:ext uri="{FF2B5EF4-FFF2-40B4-BE49-F238E27FC236}">
                      <a16:creationId xmlns:a16="http://schemas.microsoft.com/office/drawing/2014/main" id="{D580EF76-B261-E798-D92C-3253765E8539}"/>
                    </a:ext>
                  </a:extLst>
                </p:cNvPr>
                <p:cNvPicPr/>
                <p:nvPr/>
              </p:nvPicPr>
              <p:blipFill>
                <a:blip r:embed="rId548"/>
                <a:stretch>
                  <a:fillRect/>
                </a:stretch>
              </p:blipFill>
              <p:spPr>
                <a:xfrm>
                  <a:off x="1800466" y="6030049"/>
                  <a:ext cx="92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103" name="Ink 1102">
                  <a:extLst>
                    <a:ext uri="{FF2B5EF4-FFF2-40B4-BE49-F238E27FC236}">
                      <a16:creationId xmlns:a16="http://schemas.microsoft.com/office/drawing/2014/main" id="{A0DDF1E4-60C5-BA68-F5D1-F77A696BDE89}"/>
                    </a:ext>
                  </a:extLst>
                </p14:cNvPr>
                <p14:cNvContentPartPr/>
                <p14:nvPr/>
              </p14:nvContentPartPr>
              <p14:xfrm>
                <a:off x="1748626" y="6022489"/>
                <a:ext cx="172080" cy="56880"/>
              </p14:xfrm>
            </p:contentPart>
          </mc:Choice>
          <mc:Fallback xmlns="">
            <p:pic>
              <p:nvPicPr>
                <p:cNvPr id="1103" name="Ink 1102">
                  <a:extLst>
                    <a:ext uri="{FF2B5EF4-FFF2-40B4-BE49-F238E27FC236}">
                      <a16:creationId xmlns:a16="http://schemas.microsoft.com/office/drawing/2014/main" id="{A0DDF1E4-60C5-BA68-F5D1-F77A696BDE89}"/>
                    </a:ext>
                  </a:extLst>
                </p:cNvPr>
                <p:cNvPicPr/>
                <p:nvPr/>
              </p:nvPicPr>
              <p:blipFill>
                <a:blip r:embed="rId550"/>
                <a:stretch>
                  <a:fillRect/>
                </a:stretch>
              </p:blipFill>
              <p:spPr>
                <a:xfrm>
                  <a:off x="1730626" y="6004849"/>
                  <a:ext cx="2077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105" name="Ink 1104">
                  <a:extLst>
                    <a:ext uri="{FF2B5EF4-FFF2-40B4-BE49-F238E27FC236}">
                      <a16:creationId xmlns:a16="http://schemas.microsoft.com/office/drawing/2014/main" id="{B7BEB9DD-3628-3A17-6A9B-F4CACDA6729E}"/>
                    </a:ext>
                  </a:extLst>
                </p14:cNvPr>
                <p14:cNvContentPartPr/>
                <p14:nvPr/>
              </p14:nvContentPartPr>
              <p14:xfrm>
                <a:off x="5542306" y="5958409"/>
                <a:ext cx="79200" cy="7560"/>
              </p14:xfrm>
            </p:contentPart>
          </mc:Choice>
          <mc:Fallback xmlns="">
            <p:pic>
              <p:nvPicPr>
                <p:cNvPr id="1105" name="Ink 1104">
                  <a:extLst>
                    <a:ext uri="{FF2B5EF4-FFF2-40B4-BE49-F238E27FC236}">
                      <a16:creationId xmlns:a16="http://schemas.microsoft.com/office/drawing/2014/main" id="{B7BEB9DD-3628-3A17-6A9B-F4CACDA6729E}"/>
                    </a:ext>
                  </a:extLst>
                </p:cNvPr>
                <p:cNvPicPr/>
                <p:nvPr/>
              </p:nvPicPr>
              <p:blipFill>
                <a:blip r:embed="rId552"/>
                <a:stretch>
                  <a:fillRect/>
                </a:stretch>
              </p:blipFill>
              <p:spPr>
                <a:xfrm>
                  <a:off x="5524306" y="5940769"/>
                  <a:ext cx="114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106" name="Ink 1105">
                  <a:extLst>
                    <a:ext uri="{FF2B5EF4-FFF2-40B4-BE49-F238E27FC236}">
                      <a16:creationId xmlns:a16="http://schemas.microsoft.com/office/drawing/2014/main" id="{B6DB461F-E164-F862-93E9-4E7A6C970DDB}"/>
                    </a:ext>
                  </a:extLst>
                </p14:cNvPr>
                <p14:cNvContentPartPr/>
                <p14:nvPr/>
              </p14:nvContentPartPr>
              <p14:xfrm>
                <a:off x="5424586" y="5954809"/>
                <a:ext cx="108720" cy="12240"/>
              </p14:xfrm>
            </p:contentPart>
          </mc:Choice>
          <mc:Fallback xmlns="">
            <p:pic>
              <p:nvPicPr>
                <p:cNvPr id="1106" name="Ink 1105">
                  <a:extLst>
                    <a:ext uri="{FF2B5EF4-FFF2-40B4-BE49-F238E27FC236}">
                      <a16:creationId xmlns:a16="http://schemas.microsoft.com/office/drawing/2014/main" id="{B6DB461F-E164-F862-93E9-4E7A6C970DDB}"/>
                    </a:ext>
                  </a:extLst>
                </p:cNvPr>
                <p:cNvPicPr/>
                <p:nvPr/>
              </p:nvPicPr>
              <p:blipFill>
                <a:blip r:embed="rId554"/>
                <a:stretch>
                  <a:fillRect/>
                </a:stretch>
              </p:blipFill>
              <p:spPr>
                <a:xfrm>
                  <a:off x="5406586" y="5937169"/>
                  <a:ext cx="144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1107" name="Ink 1106">
                  <a:extLst>
                    <a:ext uri="{FF2B5EF4-FFF2-40B4-BE49-F238E27FC236}">
                      <a16:creationId xmlns:a16="http://schemas.microsoft.com/office/drawing/2014/main" id="{679B1E9F-E834-B145-9102-E18614C34DF8}"/>
                    </a:ext>
                  </a:extLst>
                </p14:cNvPr>
                <p14:cNvContentPartPr/>
                <p14:nvPr/>
              </p14:nvContentPartPr>
              <p14:xfrm>
                <a:off x="5934706" y="6038689"/>
                <a:ext cx="11880" cy="1080"/>
              </p14:xfrm>
            </p:contentPart>
          </mc:Choice>
          <mc:Fallback xmlns="">
            <p:pic>
              <p:nvPicPr>
                <p:cNvPr id="1107" name="Ink 1106">
                  <a:extLst>
                    <a:ext uri="{FF2B5EF4-FFF2-40B4-BE49-F238E27FC236}">
                      <a16:creationId xmlns:a16="http://schemas.microsoft.com/office/drawing/2014/main" id="{679B1E9F-E834-B145-9102-E18614C34DF8}"/>
                    </a:ext>
                  </a:extLst>
                </p:cNvPr>
                <p:cNvPicPr/>
                <p:nvPr/>
              </p:nvPicPr>
              <p:blipFill>
                <a:blip r:embed="rId556"/>
                <a:stretch>
                  <a:fillRect/>
                </a:stretch>
              </p:blipFill>
              <p:spPr>
                <a:xfrm>
                  <a:off x="5917066" y="6021049"/>
                  <a:ext cx="47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1108" name="Ink 1107">
                  <a:extLst>
                    <a:ext uri="{FF2B5EF4-FFF2-40B4-BE49-F238E27FC236}">
                      <a16:creationId xmlns:a16="http://schemas.microsoft.com/office/drawing/2014/main" id="{76AE8378-12E7-C337-9ECC-E249881CF4BB}"/>
                    </a:ext>
                  </a:extLst>
                </p14:cNvPr>
                <p14:cNvContentPartPr/>
                <p14:nvPr/>
              </p14:nvContentPartPr>
              <p14:xfrm>
                <a:off x="5717266" y="6030409"/>
                <a:ext cx="130680" cy="6480"/>
              </p14:xfrm>
            </p:contentPart>
          </mc:Choice>
          <mc:Fallback xmlns="">
            <p:pic>
              <p:nvPicPr>
                <p:cNvPr id="1108" name="Ink 1107">
                  <a:extLst>
                    <a:ext uri="{FF2B5EF4-FFF2-40B4-BE49-F238E27FC236}">
                      <a16:creationId xmlns:a16="http://schemas.microsoft.com/office/drawing/2014/main" id="{76AE8378-12E7-C337-9ECC-E249881CF4BB}"/>
                    </a:ext>
                  </a:extLst>
                </p:cNvPr>
                <p:cNvPicPr/>
                <p:nvPr/>
              </p:nvPicPr>
              <p:blipFill>
                <a:blip r:embed="rId558"/>
                <a:stretch>
                  <a:fillRect/>
                </a:stretch>
              </p:blipFill>
              <p:spPr>
                <a:xfrm>
                  <a:off x="5699266" y="6012409"/>
                  <a:ext cx="166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1109" name="Ink 1108">
                  <a:extLst>
                    <a:ext uri="{FF2B5EF4-FFF2-40B4-BE49-F238E27FC236}">
                      <a16:creationId xmlns:a16="http://schemas.microsoft.com/office/drawing/2014/main" id="{63876722-6A4A-A2D5-ECEF-58CEEDB21A78}"/>
                    </a:ext>
                  </a:extLst>
                </p14:cNvPr>
                <p14:cNvContentPartPr/>
                <p14:nvPr/>
              </p14:nvContentPartPr>
              <p14:xfrm>
                <a:off x="5663986" y="5990809"/>
                <a:ext cx="207720" cy="30240"/>
              </p14:xfrm>
            </p:contentPart>
          </mc:Choice>
          <mc:Fallback xmlns="">
            <p:pic>
              <p:nvPicPr>
                <p:cNvPr id="1109" name="Ink 1108">
                  <a:extLst>
                    <a:ext uri="{FF2B5EF4-FFF2-40B4-BE49-F238E27FC236}">
                      <a16:creationId xmlns:a16="http://schemas.microsoft.com/office/drawing/2014/main" id="{63876722-6A4A-A2D5-ECEF-58CEEDB21A78}"/>
                    </a:ext>
                  </a:extLst>
                </p:cNvPr>
                <p:cNvPicPr/>
                <p:nvPr/>
              </p:nvPicPr>
              <p:blipFill>
                <a:blip r:embed="rId560"/>
                <a:stretch>
                  <a:fillRect/>
                </a:stretch>
              </p:blipFill>
              <p:spPr>
                <a:xfrm>
                  <a:off x="5645986" y="5973169"/>
                  <a:ext cx="24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1110" name="Ink 1109">
                  <a:extLst>
                    <a:ext uri="{FF2B5EF4-FFF2-40B4-BE49-F238E27FC236}">
                      <a16:creationId xmlns:a16="http://schemas.microsoft.com/office/drawing/2014/main" id="{A1ECCA3B-CF5C-4395-AFE9-5043A3C93F97}"/>
                    </a:ext>
                  </a:extLst>
                </p14:cNvPr>
                <p14:cNvContentPartPr/>
                <p14:nvPr/>
              </p14:nvContentPartPr>
              <p14:xfrm>
                <a:off x="5920306" y="6061729"/>
                <a:ext cx="43200" cy="14760"/>
              </p14:xfrm>
            </p:contentPart>
          </mc:Choice>
          <mc:Fallback xmlns="">
            <p:pic>
              <p:nvPicPr>
                <p:cNvPr id="1110" name="Ink 1109">
                  <a:extLst>
                    <a:ext uri="{FF2B5EF4-FFF2-40B4-BE49-F238E27FC236}">
                      <a16:creationId xmlns:a16="http://schemas.microsoft.com/office/drawing/2014/main" id="{A1ECCA3B-CF5C-4395-AFE9-5043A3C93F97}"/>
                    </a:ext>
                  </a:extLst>
                </p:cNvPr>
                <p:cNvPicPr/>
                <p:nvPr/>
              </p:nvPicPr>
              <p:blipFill>
                <a:blip r:embed="rId562"/>
                <a:stretch>
                  <a:fillRect/>
                </a:stretch>
              </p:blipFill>
              <p:spPr>
                <a:xfrm>
                  <a:off x="5902306" y="6043729"/>
                  <a:ext cx="78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1111" name="Ink 1110">
                  <a:extLst>
                    <a:ext uri="{FF2B5EF4-FFF2-40B4-BE49-F238E27FC236}">
                      <a16:creationId xmlns:a16="http://schemas.microsoft.com/office/drawing/2014/main" id="{1356D49E-01BE-2AED-C4B5-0EC9339CC8AD}"/>
                    </a:ext>
                  </a:extLst>
                </p14:cNvPr>
                <p14:cNvContentPartPr/>
                <p14:nvPr/>
              </p14:nvContentPartPr>
              <p14:xfrm>
                <a:off x="5942626" y="6094129"/>
                <a:ext cx="486720" cy="146520"/>
              </p14:xfrm>
            </p:contentPart>
          </mc:Choice>
          <mc:Fallback xmlns="">
            <p:pic>
              <p:nvPicPr>
                <p:cNvPr id="1111" name="Ink 1110">
                  <a:extLst>
                    <a:ext uri="{FF2B5EF4-FFF2-40B4-BE49-F238E27FC236}">
                      <a16:creationId xmlns:a16="http://schemas.microsoft.com/office/drawing/2014/main" id="{1356D49E-01BE-2AED-C4B5-0EC9339CC8AD}"/>
                    </a:ext>
                  </a:extLst>
                </p:cNvPr>
                <p:cNvPicPr/>
                <p:nvPr/>
              </p:nvPicPr>
              <p:blipFill>
                <a:blip r:embed="rId564"/>
                <a:stretch>
                  <a:fillRect/>
                </a:stretch>
              </p:blipFill>
              <p:spPr>
                <a:xfrm>
                  <a:off x="5924986" y="6076489"/>
                  <a:ext cx="522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1112" name="Ink 1111">
                  <a:extLst>
                    <a:ext uri="{FF2B5EF4-FFF2-40B4-BE49-F238E27FC236}">
                      <a16:creationId xmlns:a16="http://schemas.microsoft.com/office/drawing/2014/main" id="{B940144B-4018-975B-DA50-62CE78716A0A}"/>
                    </a:ext>
                  </a:extLst>
                </p14:cNvPr>
                <p14:cNvContentPartPr/>
                <p14:nvPr/>
              </p14:nvContentPartPr>
              <p14:xfrm>
                <a:off x="6140266" y="6161089"/>
                <a:ext cx="491400" cy="68760"/>
              </p14:xfrm>
            </p:contentPart>
          </mc:Choice>
          <mc:Fallback xmlns="">
            <p:pic>
              <p:nvPicPr>
                <p:cNvPr id="1112" name="Ink 1111">
                  <a:extLst>
                    <a:ext uri="{FF2B5EF4-FFF2-40B4-BE49-F238E27FC236}">
                      <a16:creationId xmlns:a16="http://schemas.microsoft.com/office/drawing/2014/main" id="{B940144B-4018-975B-DA50-62CE78716A0A}"/>
                    </a:ext>
                  </a:extLst>
                </p:cNvPr>
                <p:cNvPicPr/>
                <p:nvPr/>
              </p:nvPicPr>
              <p:blipFill>
                <a:blip r:embed="rId566"/>
                <a:stretch>
                  <a:fillRect/>
                </a:stretch>
              </p:blipFill>
              <p:spPr>
                <a:xfrm>
                  <a:off x="6122626" y="6143089"/>
                  <a:ext cx="527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1113" name="Ink 1112">
                  <a:extLst>
                    <a:ext uri="{FF2B5EF4-FFF2-40B4-BE49-F238E27FC236}">
                      <a16:creationId xmlns:a16="http://schemas.microsoft.com/office/drawing/2014/main" id="{82829CE9-EDF9-2911-6DED-ADB14A701775}"/>
                    </a:ext>
                  </a:extLst>
                </p14:cNvPr>
                <p14:cNvContentPartPr/>
                <p14:nvPr/>
              </p14:nvContentPartPr>
              <p14:xfrm>
                <a:off x="6695386" y="6210049"/>
                <a:ext cx="663480" cy="91440"/>
              </p14:xfrm>
            </p:contentPart>
          </mc:Choice>
          <mc:Fallback xmlns="">
            <p:pic>
              <p:nvPicPr>
                <p:cNvPr id="1113" name="Ink 1112">
                  <a:extLst>
                    <a:ext uri="{FF2B5EF4-FFF2-40B4-BE49-F238E27FC236}">
                      <a16:creationId xmlns:a16="http://schemas.microsoft.com/office/drawing/2014/main" id="{82829CE9-EDF9-2911-6DED-ADB14A701775}"/>
                    </a:ext>
                  </a:extLst>
                </p:cNvPr>
                <p:cNvPicPr/>
                <p:nvPr/>
              </p:nvPicPr>
              <p:blipFill>
                <a:blip r:embed="rId568"/>
                <a:stretch>
                  <a:fillRect/>
                </a:stretch>
              </p:blipFill>
              <p:spPr>
                <a:xfrm>
                  <a:off x="6677386" y="6192409"/>
                  <a:ext cx="699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114" name="Ink 1113">
                  <a:extLst>
                    <a:ext uri="{FF2B5EF4-FFF2-40B4-BE49-F238E27FC236}">
                      <a16:creationId xmlns:a16="http://schemas.microsoft.com/office/drawing/2014/main" id="{0DE04EB4-6A22-AFAE-E992-2C541B613B7F}"/>
                    </a:ext>
                  </a:extLst>
                </p14:cNvPr>
                <p14:cNvContentPartPr/>
                <p14:nvPr/>
              </p14:nvContentPartPr>
              <p14:xfrm>
                <a:off x="6940906" y="6280609"/>
                <a:ext cx="41760" cy="6120"/>
              </p14:xfrm>
            </p:contentPart>
          </mc:Choice>
          <mc:Fallback xmlns="">
            <p:pic>
              <p:nvPicPr>
                <p:cNvPr id="1114" name="Ink 1113">
                  <a:extLst>
                    <a:ext uri="{FF2B5EF4-FFF2-40B4-BE49-F238E27FC236}">
                      <a16:creationId xmlns:a16="http://schemas.microsoft.com/office/drawing/2014/main" id="{0DE04EB4-6A22-AFAE-E992-2C541B613B7F}"/>
                    </a:ext>
                  </a:extLst>
                </p:cNvPr>
                <p:cNvPicPr/>
                <p:nvPr/>
              </p:nvPicPr>
              <p:blipFill>
                <a:blip r:embed="rId570"/>
                <a:stretch>
                  <a:fillRect/>
                </a:stretch>
              </p:blipFill>
              <p:spPr>
                <a:xfrm>
                  <a:off x="6923266" y="6262609"/>
                  <a:ext cx="77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115" name="Ink 1114">
                  <a:extLst>
                    <a:ext uri="{FF2B5EF4-FFF2-40B4-BE49-F238E27FC236}">
                      <a16:creationId xmlns:a16="http://schemas.microsoft.com/office/drawing/2014/main" id="{85E26E6B-62AB-107B-5C93-84014D7073CE}"/>
                    </a:ext>
                  </a:extLst>
                </p14:cNvPr>
                <p14:cNvContentPartPr/>
                <p14:nvPr/>
              </p14:nvContentPartPr>
              <p14:xfrm>
                <a:off x="7134946" y="6335689"/>
                <a:ext cx="306720" cy="39960"/>
              </p14:xfrm>
            </p:contentPart>
          </mc:Choice>
          <mc:Fallback xmlns="">
            <p:pic>
              <p:nvPicPr>
                <p:cNvPr id="1115" name="Ink 1114">
                  <a:extLst>
                    <a:ext uri="{FF2B5EF4-FFF2-40B4-BE49-F238E27FC236}">
                      <a16:creationId xmlns:a16="http://schemas.microsoft.com/office/drawing/2014/main" id="{85E26E6B-62AB-107B-5C93-84014D7073CE}"/>
                    </a:ext>
                  </a:extLst>
                </p:cNvPr>
                <p:cNvPicPr/>
                <p:nvPr/>
              </p:nvPicPr>
              <p:blipFill>
                <a:blip r:embed="rId572"/>
                <a:stretch>
                  <a:fillRect/>
                </a:stretch>
              </p:blipFill>
              <p:spPr>
                <a:xfrm>
                  <a:off x="7117306" y="6318049"/>
                  <a:ext cx="342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116" name="Ink 1115">
                  <a:extLst>
                    <a:ext uri="{FF2B5EF4-FFF2-40B4-BE49-F238E27FC236}">
                      <a16:creationId xmlns:a16="http://schemas.microsoft.com/office/drawing/2014/main" id="{B8141214-641E-FB0F-6967-7B2803C2B92B}"/>
                    </a:ext>
                  </a:extLst>
                </p14:cNvPr>
                <p14:cNvContentPartPr/>
                <p14:nvPr/>
              </p14:nvContentPartPr>
              <p14:xfrm>
                <a:off x="7434466" y="6382849"/>
                <a:ext cx="90360" cy="14400"/>
              </p14:xfrm>
            </p:contentPart>
          </mc:Choice>
          <mc:Fallback xmlns="">
            <p:pic>
              <p:nvPicPr>
                <p:cNvPr id="1116" name="Ink 1115">
                  <a:extLst>
                    <a:ext uri="{FF2B5EF4-FFF2-40B4-BE49-F238E27FC236}">
                      <a16:creationId xmlns:a16="http://schemas.microsoft.com/office/drawing/2014/main" id="{B8141214-641E-FB0F-6967-7B2803C2B92B}"/>
                    </a:ext>
                  </a:extLst>
                </p:cNvPr>
                <p:cNvPicPr/>
                <p:nvPr/>
              </p:nvPicPr>
              <p:blipFill>
                <a:blip r:embed="rId574"/>
                <a:stretch>
                  <a:fillRect/>
                </a:stretch>
              </p:blipFill>
              <p:spPr>
                <a:xfrm>
                  <a:off x="7416826" y="6364849"/>
                  <a:ext cx="126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117" name="Ink 1116">
                  <a:extLst>
                    <a:ext uri="{FF2B5EF4-FFF2-40B4-BE49-F238E27FC236}">
                      <a16:creationId xmlns:a16="http://schemas.microsoft.com/office/drawing/2014/main" id="{CEDF9514-CE11-C1A9-AA55-773C68ED00B5}"/>
                    </a:ext>
                  </a:extLst>
                </p14:cNvPr>
                <p14:cNvContentPartPr/>
                <p14:nvPr/>
              </p14:nvContentPartPr>
              <p14:xfrm>
                <a:off x="7053586" y="6347209"/>
                <a:ext cx="150840" cy="24120"/>
              </p14:xfrm>
            </p:contentPart>
          </mc:Choice>
          <mc:Fallback xmlns="">
            <p:pic>
              <p:nvPicPr>
                <p:cNvPr id="1117" name="Ink 1116">
                  <a:extLst>
                    <a:ext uri="{FF2B5EF4-FFF2-40B4-BE49-F238E27FC236}">
                      <a16:creationId xmlns:a16="http://schemas.microsoft.com/office/drawing/2014/main" id="{CEDF9514-CE11-C1A9-AA55-773C68ED00B5}"/>
                    </a:ext>
                  </a:extLst>
                </p:cNvPr>
                <p:cNvPicPr/>
                <p:nvPr/>
              </p:nvPicPr>
              <p:blipFill>
                <a:blip r:embed="rId576"/>
                <a:stretch>
                  <a:fillRect/>
                </a:stretch>
              </p:blipFill>
              <p:spPr>
                <a:xfrm>
                  <a:off x="7035946" y="6329209"/>
                  <a:ext cx="1864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118" name="Ink 1117">
                  <a:extLst>
                    <a:ext uri="{FF2B5EF4-FFF2-40B4-BE49-F238E27FC236}">
                      <a16:creationId xmlns:a16="http://schemas.microsoft.com/office/drawing/2014/main" id="{FA904B1E-3B8F-83F8-B4E0-8F5CC2A896A5}"/>
                    </a:ext>
                  </a:extLst>
                </p14:cNvPr>
                <p14:cNvContentPartPr/>
                <p14:nvPr/>
              </p14:nvContentPartPr>
              <p14:xfrm>
                <a:off x="7005706" y="6350089"/>
                <a:ext cx="63360" cy="1800"/>
              </p14:xfrm>
            </p:contentPart>
          </mc:Choice>
          <mc:Fallback xmlns="">
            <p:pic>
              <p:nvPicPr>
                <p:cNvPr id="1118" name="Ink 1117">
                  <a:extLst>
                    <a:ext uri="{FF2B5EF4-FFF2-40B4-BE49-F238E27FC236}">
                      <a16:creationId xmlns:a16="http://schemas.microsoft.com/office/drawing/2014/main" id="{FA904B1E-3B8F-83F8-B4E0-8F5CC2A896A5}"/>
                    </a:ext>
                  </a:extLst>
                </p:cNvPr>
                <p:cNvPicPr/>
                <p:nvPr/>
              </p:nvPicPr>
              <p:blipFill>
                <a:blip r:embed="rId578"/>
                <a:stretch>
                  <a:fillRect/>
                </a:stretch>
              </p:blipFill>
              <p:spPr>
                <a:xfrm>
                  <a:off x="6988066" y="6332089"/>
                  <a:ext cx="99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120" name="Ink 1119">
                  <a:extLst>
                    <a:ext uri="{FF2B5EF4-FFF2-40B4-BE49-F238E27FC236}">
                      <a16:creationId xmlns:a16="http://schemas.microsoft.com/office/drawing/2014/main" id="{6AAFD4D0-EC05-D6D3-B66E-8C2CAD79BBB6}"/>
                    </a:ext>
                  </a:extLst>
                </p14:cNvPr>
                <p14:cNvContentPartPr/>
                <p14:nvPr/>
              </p14:nvContentPartPr>
              <p14:xfrm>
                <a:off x="390706" y="6277729"/>
                <a:ext cx="583200" cy="119520"/>
              </p14:xfrm>
            </p:contentPart>
          </mc:Choice>
          <mc:Fallback xmlns="">
            <p:pic>
              <p:nvPicPr>
                <p:cNvPr id="1120" name="Ink 1119">
                  <a:extLst>
                    <a:ext uri="{FF2B5EF4-FFF2-40B4-BE49-F238E27FC236}">
                      <a16:creationId xmlns:a16="http://schemas.microsoft.com/office/drawing/2014/main" id="{6AAFD4D0-EC05-D6D3-B66E-8C2CAD79BBB6}"/>
                    </a:ext>
                  </a:extLst>
                </p:cNvPr>
                <p:cNvPicPr/>
                <p:nvPr/>
              </p:nvPicPr>
              <p:blipFill>
                <a:blip r:embed="rId580"/>
                <a:stretch>
                  <a:fillRect/>
                </a:stretch>
              </p:blipFill>
              <p:spPr>
                <a:xfrm>
                  <a:off x="372706" y="6260089"/>
                  <a:ext cx="618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121" name="Ink 1120">
                  <a:extLst>
                    <a:ext uri="{FF2B5EF4-FFF2-40B4-BE49-F238E27FC236}">
                      <a16:creationId xmlns:a16="http://schemas.microsoft.com/office/drawing/2014/main" id="{E3ADD38D-5E63-0016-9B17-2F6248126DEE}"/>
                    </a:ext>
                  </a:extLst>
                </p14:cNvPr>
                <p14:cNvContentPartPr/>
                <p14:nvPr/>
              </p14:nvContentPartPr>
              <p14:xfrm>
                <a:off x="724786" y="6325969"/>
                <a:ext cx="293400" cy="67320"/>
              </p14:xfrm>
            </p:contentPart>
          </mc:Choice>
          <mc:Fallback xmlns="">
            <p:pic>
              <p:nvPicPr>
                <p:cNvPr id="1121" name="Ink 1120">
                  <a:extLst>
                    <a:ext uri="{FF2B5EF4-FFF2-40B4-BE49-F238E27FC236}">
                      <a16:creationId xmlns:a16="http://schemas.microsoft.com/office/drawing/2014/main" id="{E3ADD38D-5E63-0016-9B17-2F6248126DEE}"/>
                    </a:ext>
                  </a:extLst>
                </p:cNvPr>
                <p:cNvPicPr/>
                <p:nvPr/>
              </p:nvPicPr>
              <p:blipFill>
                <a:blip r:embed="rId582"/>
                <a:stretch>
                  <a:fillRect/>
                </a:stretch>
              </p:blipFill>
              <p:spPr>
                <a:xfrm>
                  <a:off x="706786" y="6308329"/>
                  <a:ext cx="3290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122" name="Ink 1121">
                  <a:extLst>
                    <a:ext uri="{FF2B5EF4-FFF2-40B4-BE49-F238E27FC236}">
                      <a16:creationId xmlns:a16="http://schemas.microsoft.com/office/drawing/2014/main" id="{5F91B3DB-BF80-C03A-D028-A5CCC21425BB}"/>
                    </a:ext>
                  </a:extLst>
                </p14:cNvPr>
                <p14:cNvContentPartPr/>
                <p14:nvPr/>
              </p14:nvContentPartPr>
              <p14:xfrm>
                <a:off x="411226" y="6439009"/>
                <a:ext cx="24840" cy="1440"/>
              </p14:xfrm>
            </p:contentPart>
          </mc:Choice>
          <mc:Fallback xmlns="">
            <p:pic>
              <p:nvPicPr>
                <p:cNvPr id="1122" name="Ink 1121">
                  <a:extLst>
                    <a:ext uri="{FF2B5EF4-FFF2-40B4-BE49-F238E27FC236}">
                      <a16:creationId xmlns:a16="http://schemas.microsoft.com/office/drawing/2014/main" id="{5F91B3DB-BF80-C03A-D028-A5CCC21425BB}"/>
                    </a:ext>
                  </a:extLst>
                </p:cNvPr>
                <p:cNvPicPr/>
                <p:nvPr/>
              </p:nvPicPr>
              <p:blipFill>
                <a:blip r:embed="rId584"/>
                <a:stretch>
                  <a:fillRect/>
                </a:stretch>
              </p:blipFill>
              <p:spPr>
                <a:xfrm>
                  <a:off x="393586" y="6421009"/>
                  <a:ext cx="6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123" name="Ink 1122">
                  <a:extLst>
                    <a:ext uri="{FF2B5EF4-FFF2-40B4-BE49-F238E27FC236}">
                      <a16:creationId xmlns:a16="http://schemas.microsoft.com/office/drawing/2014/main" id="{09FAE228-AF5E-89D2-987C-CFF957256819}"/>
                    </a:ext>
                  </a:extLst>
                </p14:cNvPr>
                <p14:cNvContentPartPr/>
                <p14:nvPr/>
              </p14:nvContentPartPr>
              <p14:xfrm>
                <a:off x="298186" y="6438289"/>
                <a:ext cx="88920" cy="11520"/>
              </p14:xfrm>
            </p:contentPart>
          </mc:Choice>
          <mc:Fallback xmlns="">
            <p:pic>
              <p:nvPicPr>
                <p:cNvPr id="1123" name="Ink 1122">
                  <a:extLst>
                    <a:ext uri="{FF2B5EF4-FFF2-40B4-BE49-F238E27FC236}">
                      <a16:creationId xmlns:a16="http://schemas.microsoft.com/office/drawing/2014/main" id="{09FAE228-AF5E-89D2-987C-CFF957256819}"/>
                    </a:ext>
                  </a:extLst>
                </p:cNvPr>
                <p:cNvPicPr/>
                <p:nvPr/>
              </p:nvPicPr>
              <p:blipFill>
                <a:blip r:embed="rId586"/>
                <a:stretch>
                  <a:fillRect/>
                </a:stretch>
              </p:blipFill>
              <p:spPr>
                <a:xfrm>
                  <a:off x="280546" y="6420289"/>
                  <a:ext cx="124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124" name="Ink 1123">
                  <a:extLst>
                    <a:ext uri="{FF2B5EF4-FFF2-40B4-BE49-F238E27FC236}">
                      <a16:creationId xmlns:a16="http://schemas.microsoft.com/office/drawing/2014/main" id="{7448E52D-4250-CBA1-C4DF-AA752540678F}"/>
                    </a:ext>
                  </a:extLst>
                </p14:cNvPr>
                <p14:cNvContentPartPr/>
                <p14:nvPr/>
              </p14:nvContentPartPr>
              <p14:xfrm>
                <a:off x="149146" y="6468889"/>
                <a:ext cx="6840" cy="720"/>
              </p14:xfrm>
            </p:contentPart>
          </mc:Choice>
          <mc:Fallback xmlns="">
            <p:pic>
              <p:nvPicPr>
                <p:cNvPr id="1124" name="Ink 1123">
                  <a:extLst>
                    <a:ext uri="{FF2B5EF4-FFF2-40B4-BE49-F238E27FC236}">
                      <a16:creationId xmlns:a16="http://schemas.microsoft.com/office/drawing/2014/main" id="{7448E52D-4250-CBA1-C4DF-AA752540678F}"/>
                    </a:ext>
                  </a:extLst>
                </p:cNvPr>
                <p:cNvPicPr/>
                <p:nvPr/>
              </p:nvPicPr>
              <p:blipFill>
                <a:blip r:embed="rId588"/>
                <a:stretch>
                  <a:fillRect/>
                </a:stretch>
              </p:blipFill>
              <p:spPr>
                <a:xfrm>
                  <a:off x="131146" y="6451249"/>
                  <a:ext cx="42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125" name="Ink 1124">
                  <a:extLst>
                    <a:ext uri="{FF2B5EF4-FFF2-40B4-BE49-F238E27FC236}">
                      <a16:creationId xmlns:a16="http://schemas.microsoft.com/office/drawing/2014/main" id="{232AFC16-8AF3-6768-F360-AD308BC1BFE8}"/>
                    </a:ext>
                  </a:extLst>
                </p14:cNvPr>
                <p14:cNvContentPartPr/>
                <p14:nvPr/>
              </p14:nvContentPartPr>
              <p14:xfrm>
                <a:off x="-22934" y="6503089"/>
                <a:ext cx="72000" cy="13320"/>
              </p14:xfrm>
            </p:contentPart>
          </mc:Choice>
          <mc:Fallback xmlns="">
            <p:pic>
              <p:nvPicPr>
                <p:cNvPr id="1125" name="Ink 1124">
                  <a:extLst>
                    <a:ext uri="{FF2B5EF4-FFF2-40B4-BE49-F238E27FC236}">
                      <a16:creationId xmlns:a16="http://schemas.microsoft.com/office/drawing/2014/main" id="{232AFC16-8AF3-6768-F360-AD308BC1BFE8}"/>
                    </a:ext>
                  </a:extLst>
                </p:cNvPr>
                <p:cNvPicPr/>
                <p:nvPr/>
              </p:nvPicPr>
              <p:blipFill>
                <a:blip r:embed="rId590"/>
                <a:stretch>
                  <a:fillRect/>
                </a:stretch>
              </p:blipFill>
              <p:spPr>
                <a:xfrm>
                  <a:off x="-40934" y="6485449"/>
                  <a:ext cx="107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1126" name="Ink 1125">
                  <a:extLst>
                    <a:ext uri="{FF2B5EF4-FFF2-40B4-BE49-F238E27FC236}">
                      <a16:creationId xmlns:a16="http://schemas.microsoft.com/office/drawing/2014/main" id="{C299221C-5DCD-A256-96E8-4D090B48ED7E}"/>
                    </a:ext>
                  </a:extLst>
                </p14:cNvPr>
                <p14:cNvContentPartPr/>
                <p14:nvPr/>
              </p14:nvContentPartPr>
              <p14:xfrm>
                <a:off x="281626" y="6471409"/>
                <a:ext cx="86040" cy="1440"/>
              </p14:xfrm>
            </p:contentPart>
          </mc:Choice>
          <mc:Fallback xmlns="">
            <p:pic>
              <p:nvPicPr>
                <p:cNvPr id="1126" name="Ink 1125">
                  <a:extLst>
                    <a:ext uri="{FF2B5EF4-FFF2-40B4-BE49-F238E27FC236}">
                      <a16:creationId xmlns:a16="http://schemas.microsoft.com/office/drawing/2014/main" id="{C299221C-5DCD-A256-96E8-4D090B48ED7E}"/>
                    </a:ext>
                  </a:extLst>
                </p:cNvPr>
                <p:cNvPicPr/>
                <p:nvPr/>
              </p:nvPicPr>
              <p:blipFill>
                <a:blip r:embed="rId592"/>
                <a:stretch>
                  <a:fillRect/>
                </a:stretch>
              </p:blipFill>
              <p:spPr>
                <a:xfrm>
                  <a:off x="263986" y="6453409"/>
                  <a:ext cx="121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1127" name="Ink 1126">
                  <a:extLst>
                    <a:ext uri="{FF2B5EF4-FFF2-40B4-BE49-F238E27FC236}">
                      <a16:creationId xmlns:a16="http://schemas.microsoft.com/office/drawing/2014/main" id="{79D1F782-AB25-2E15-6A5E-A94E77D3A2AF}"/>
                    </a:ext>
                  </a:extLst>
                </p14:cNvPr>
                <p14:cNvContentPartPr/>
                <p14:nvPr/>
              </p14:nvContentPartPr>
              <p14:xfrm>
                <a:off x="316546" y="6394729"/>
                <a:ext cx="490320" cy="108000"/>
              </p14:xfrm>
            </p:contentPart>
          </mc:Choice>
          <mc:Fallback xmlns="">
            <p:pic>
              <p:nvPicPr>
                <p:cNvPr id="1127" name="Ink 1126">
                  <a:extLst>
                    <a:ext uri="{FF2B5EF4-FFF2-40B4-BE49-F238E27FC236}">
                      <a16:creationId xmlns:a16="http://schemas.microsoft.com/office/drawing/2014/main" id="{79D1F782-AB25-2E15-6A5E-A94E77D3A2AF}"/>
                    </a:ext>
                  </a:extLst>
                </p:cNvPr>
                <p:cNvPicPr/>
                <p:nvPr/>
              </p:nvPicPr>
              <p:blipFill>
                <a:blip r:embed="rId594"/>
                <a:stretch>
                  <a:fillRect/>
                </a:stretch>
              </p:blipFill>
              <p:spPr>
                <a:xfrm>
                  <a:off x="298546" y="6376729"/>
                  <a:ext cx="525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1128" name="Ink 1127">
                  <a:extLst>
                    <a:ext uri="{FF2B5EF4-FFF2-40B4-BE49-F238E27FC236}">
                      <a16:creationId xmlns:a16="http://schemas.microsoft.com/office/drawing/2014/main" id="{3B8B0024-24CA-C117-D3B9-9B234C497590}"/>
                    </a:ext>
                  </a:extLst>
                </p14:cNvPr>
                <p14:cNvContentPartPr/>
                <p14:nvPr/>
              </p14:nvContentPartPr>
              <p14:xfrm>
                <a:off x="1231666" y="6245689"/>
                <a:ext cx="92520" cy="28440"/>
              </p14:xfrm>
            </p:contentPart>
          </mc:Choice>
          <mc:Fallback xmlns="">
            <p:pic>
              <p:nvPicPr>
                <p:cNvPr id="1128" name="Ink 1127">
                  <a:extLst>
                    <a:ext uri="{FF2B5EF4-FFF2-40B4-BE49-F238E27FC236}">
                      <a16:creationId xmlns:a16="http://schemas.microsoft.com/office/drawing/2014/main" id="{3B8B0024-24CA-C117-D3B9-9B234C497590}"/>
                    </a:ext>
                  </a:extLst>
                </p:cNvPr>
                <p:cNvPicPr/>
                <p:nvPr/>
              </p:nvPicPr>
              <p:blipFill>
                <a:blip r:embed="rId596"/>
                <a:stretch>
                  <a:fillRect/>
                </a:stretch>
              </p:blipFill>
              <p:spPr>
                <a:xfrm>
                  <a:off x="1214026" y="6228049"/>
                  <a:ext cx="128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1129" name="Ink 1128">
                  <a:extLst>
                    <a:ext uri="{FF2B5EF4-FFF2-40B4-BE49-F238E27FC236}">
                      <a16:creationId xmlns:a16="http://schemas.microsoft.com/office/drawing/2014/main" id="{86594293-9D9D-3D2C-35C1-DC3A2311A489}"/>
                    </a:ext>
                  </a:extLst>
                </p14:cNvPr>
                <p14:cNvContentPartPr/>
                <p14:nvPr/>
              </p14:nvContentPartPr>
              <p14:xfrm>
                <a:off x="1351186" y="6275209"/>
                <a:ext cx="133560" cy="22320"/>
              </p14:xfrm>
            </p:contentPart>
          </mc:Choice>
          <mc:Fallback xmlns="">
            <p:pic>
              <p:nvPicPr>
                <p:cNvPr id="1129" name="Ink 1128">
                  <a:extLst>
                    <a:ext uri="{FF2B5EF4-FFF2-40B4-BE49-F238E27FC236}">
                      <a16:creationId xmlns:a16="http://schemas.microsoft.com/office/drawing/2014/main" id="{86594293-9D9D-3D2C-35C1-DC3A2311A489}"/>
                    </a:ext>
                  </a:extLst>
                </p:cNvPr>
                <p:cNvPicPr/>
                <p:nvPr/>
              </p:nvPicPr>
              <p:blipFill>
                <a:blip r:embed="rId598"/>
                <a:stretch>
                  <a:fillRect/>
                </a:stretch>
              </p:blipFill>
              <p:spPr>
                <a:xfrm>
                  <a:off x="1333186" y="6257209"/>
                  <a:ext cx="169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1130" name="Ink 1129">
                  <a:extLst>
                    <a:ext uri="{FF2B5EF4-FFF2-40B4-BE49-F238E27FC236}">
                      <a16:creationId xmlns:a16="http://schemas.microsoft.com/office/drawing/2014/main" id="{A44D6A47-FADE-A1F5-6702-561D8614256E}"/>
                    </a:ext>
                  </a:extLst>
                </p14:cNvPr>
                <p14:cNvContentPartPr/>
                <p14:nvPr/>
              </p14:nvContentPartPr>
              <p14:xfrm>
                <a:off x="1552066" y="6260449"/>
                <a:ext cx="173520" cy="36720"/>
              </p14:xfrm>
            </p:contentPart>
          </mc:Choice>
          <mc:Fallback xmlns="">
            <p:pic>
              <p:nvPicPr>
                <p:cNvPr id="1130" name="Ink 1129">
                  <a:extLst>
                    <a:ext uri="{FF2B5EF4-FFF2-40B4-BE49-F238E27FC236}">
                      <a16:creationId xmlns:a16="http://schemas.microsoft.com/office/drawing/2014/main" id="{A44D6A47-FADE-A1F5-6702-561D8614256E}"/>
                    </a:ext>
                  </a:extLst>
                </p:cNvPr>
                <p:cNvPicPr/>
                <p:nvPr/>
              </p:nvPicPr>
              <p:blipFill>
                <a:blip r:embed="rId600"/>
                <a:stretch>
                  <a:fillRect/>
                </a:stretch>
              </p:blipFill>
              <p:spPr>
                <a:xfrm>
                  <a:off x="1534066" y="6242809"/>
                  <a:ext cx="209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1131" name="Ink 1130">
                  <a:extLst>
                    <a:ext uri="{FF2B5EF4-FFF2-40B4-BE49-F238E27FC236}">
                      <a16:creationId xmlns:a16="http://schemas.microsoft.com/office/drawing/2014/main" id="{3553F51F-CB79-47E2-F3C9-79F8AD4EFAAF}"/>
                    </a:ext>
                  </a:extLst>
                </p14:cNvPr>
                <p14:cNvContentPartPr/>
                <p14:nvPr/>
              </p14:nvContentPartPr>
              <p14:xfrm>
                <a:off x="2076226" y="6189889"/>
                <a:ext cx="18360" cy="7560"/>
              </p14:xfrm>
            </p:contentPart>
          </mc:Choice>
          <mc:Fallback xmlns="">
            <p:pic>
              <p:nvPicPr>
                <p:cNvPr id="1131" name="Ink 1130">
                  <a:extLst>
                    <a:ext uri="{FF2B5EF4-FFF2-40B4-BE49-F238E27FC236}">
                      <a16:creationId xmlns:a16="http://schemas.microsoft.com/office/drawing/2014/main" id="{3553F51F-CB79-47E2-F3C9-79F8AD4EFAAF}"/>
                    </a:ext>
                  </a:extLst>
                </p:cNvPr>
                <p:cNvPicPr/>
                <p:nvPr/>
              </p:nvPicPr>
              <p:blipFill>
                <a:blip r:embed="rId602"/>
                <a:stretch>
                  <a:fillRect/>
                </a:stretch>
              </p:blipFill>
              <p:spPr>
                <a:xfrm>
                  <a:off x="2058226" y="6171889"/>
                  <a:ext cx="54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1132" name="Ink 1131">
                  <a:extLst>
                    <a:ext uri="{FF2B5EF4-FFF2-40B4-BE49-F238E27FC236}">
                      <a16:creationId xmlns:a16="http://schemas.microsoft.com/office/drawing/2014/main" id="{B6A71B54-B6AB-31B6-AE38-1A581ED8D553}"/>
                    </a:ext>
                  </a:extLst>
                </p14:cNvPr>
                <p14:cNvContentPartPr/>
                <p14:nvPr/>
              </p14:nvContentPartPr>
              <p14:xfrm>
                <a:off x="1715506" y="6273049"/>
                <a:ext cx="353520" cy="67680"/>
              </p14:xfrm>
            </p:contentPart>
          </mc:Choice>
          <mc:Fallback xmlns="">
            <p:pic>
              <p:nvPicPr>
                <p:cNvPr id="1132" name="Ink 1131">
                  <a:extLst>
                    <a:ext uri="{FF2B5EF4-FFF2-40B4-BE49-F238E27FC236}">
                      <a16:creationId xmlns:a16="http://schemas.microsoft.com/office/drawing/2014/main" id="{B6A71B54-B6AB-31B6-AE38-1A581ED8D553}"/>
                    </a:ext>
                  </a:extLst>
                </p:cNvPr>
                <p:cNvPicPr/>
                <p:nvPr/>
              </p:nvPicPr>
              <p:blipFill>
                <a:blip r:embed="rId604"/>
                <a:stretch>
                  <a:fillRect/>
                </a:stretch>
              </p:blipFill>
              <p:spPr>
                <a:xfrm>
                  <a:off x="1697506" y="6255409"/>
                  <a:ext cx="389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1133" name="Ink 1132">
                  <a:extLst>
                    <a:ext uri="{FF2B5EF4-FFF2-40B4-BE49-F238E27FC236}">
                      <a16:creationId xmlns:a16="http://schemas.microsoft.com/office/drawing/2014/main" id="{CCEC81F9-337D-C63E-B34E-53ADCE61CC5E}"/>
                    </a:ext>
                  </a:extLst>
                </p14:cNvPr>
                <p14:cNvContentPartPr/>
                <p14:nvPr/>
              </p14:nvContentPartPr>
              <p14:xfrm>
                <a:off x="2040226" y="6305809"/>
                <a:ext cx="157320" cy="25560"/>
              </p14:xfrm>
            </p:contentPart>
          </mc:Choice>
          <mc:Fallback xmlns="">
            <p:pic>
              <p:nvPicPr>
                <p:cNvPr id="1133" name="Ink 1132">
                  <a:extLst>
                    <a:ext uri="{FF2B5EF4-FFF2-40B4-BE49-F238E27FC236}">
                      <a16:creationId xmlns:a16="http://schemas.microsoft.com/office/drawing/2014/main" id="{CCEC81F9-337D-C63E-B34E-53ADCE61CC5E}"/>
                    </a:ext>
                  </a:extLst>
                </p:cNvPr>
                <p:cNvPicPr/>
                <p:nvPr/>
              </p:nvPicPr>
              <p:blipFill>
                <a:blip r:embed="rId606"/>
                <a:stretch>
                  <a:fillRect/>
                </a:stretch>
              </p:blipFill>
              <p:spPr>
                <a:xfrm>
                  <a:off x="2022226" y="6288169"/>
                  <a:ext cx="192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1139" name="Ink 1138">
                  <a:extLst>
                    <a:ext uri="{FF2B5EF4-FFF2-40B4-BE49-F238E27FC236}">
                      <a16:creationId xmlns:a16="http://schemas.microsoft.com/office/drawing/2014/main" id="{C17E16F3-47EA-362F-F5DB-CF2DC16116EC}"/>
                    </a:ext>
                  </a:extLst>
                </p14:cNvPr>
                <p14:cNvContentPartPr/>
                <p14:nvPr/>
              </p14:nvContentPartPr>
              <p14:xfrm>
                <a:off x="3775426" y="6040849"/>
                <a:ext cx="318960" cy="177840"/>
              </p14:xfrm>
            </p:contentPart>
          </mc:Choice>
          <mc:Fallback xmlns="">
            <p:pic>
              <p:nvPicPr>
                <p:cNvPr id="1139" name="Ink 1138">
                  <a:extLst>
                    <a:ext uri="{FF2B5EF4-FFF2-40B4-BE49-F238E27FC236}">
                      <a16:creationId xmlns:a16="http://schemas.microsoft.com/office/drawing/2014/main" id="{C17E16F3-47EA-362F-F5DB-CF2DC16116EC}"/>
                    </a:ext>
                  </a:extLst>
                </p:cNvPr>
                <p:cNvPicPr/>
                <p:nvPr/>
              </p:nvPicPr>
              <p:blipFill>
                <a:blip r:embed="rId608"/>
                <a:stretch>
                  <a:fillRect/>
                </a:stretch>
              </p:blipFill>
              <p:spPr>
                <a:xfrm>
                  <a:off x="3757426" y="6023209"/>
                  <a:ext cx="354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1140" name="Ink 1139">
                  <a:extLst>
                    <a:ext uri="{FF2B5EF4-FFF2-40B4-BE49-F238E27FC236}">
                      <a16:creationId xmlns:a16="http://schemas.microsoft.com/office/drawing/2014/main" id="{18117CE6-0357-0C4B-9AAA-654CA04958F1}"/>
                    </a:ext>
                  </a:extLst>
                </p14:cNvPr>
                <p14:cNvContentPartPr/>
                <p14:nvPr/>
              </p14:nvContentPartPr>
              <p14:xfrm>
                <a:off x="3795946" y="6037609"/>
                <a:ext cx="316800" cy="196200"/>
              </p14:xfrm>
            </p:contentPart>
          </mc:Choice>
          <mc:Fallback xmlns="">
            <p:pic>
              <p:nvPicPr>
                <p:cNvPr id="1140" name="Ink 1139">
                  <a:extLst>
                    <a:ext uri="{FF2B5EF4-FFF2-40B4-BE49-F238E27FC236}">
                      <a16:creationId xmlns:a16="http://schemas.microsoft.com/office/drawing/2014/main" id="{18117CE6-0357-0C4B-9AAA-654CA04958F1}"/>
                    </a:ext>
                  </a:extLst>
                </p:cNvPr>
                <p:cNvPicPr/>
                <p:nvPr/>
              </p:nvPicPr>
              <p:blipFill>
                <a:blip r:embed="rId610"/>
                <a:stretch>
                  <a:fillRect/>
                </a:stretch>
              </p:blipFill>
              <p:spPr>
                <a:xfrm>
                  <a:off x="3778306" y="6019969"/>
                  <a:ext cx="352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1142" name="Ink 1141">
                  <a:extLst>
                    <a:ext uri="{FF2B5EF4-FFF2-40B4-BE49-F238E27FC236}">
                      <a16:creationId xmlns:a16="http://schemas.microsoft.com/office/drawing/2014/main" id="{E1E5DF7D-0BF8-6925-1289-D67FF22E24D6}"/>
                    </a:ext>
                  </a:extLst>
                </p14:cNvPr>
                <p14:cNvContentPartPr/>
                <p14:nvPr/>
              </p14:nvContentPartPr>
              <p14:xfrm>
                <a:off x="3803866" y="6125809"/>
                <a:ext cx="40680" cy="52920"/>
              </p14:xfrm>
            </p:contentPart>
          </mc:Choice>
          <mc:Fallback xmlns="">
            <p:pic>
              <p:nvPicPr>
                <p:cNvPr id="1142" name="Ink 1141">
                  <a:extLst>
                    <a:ext uri="{FF2B5EF4-FFF2-40B4-BE49-F238E27FC236}">
                      <a16:creationId xmlns:a16="http://schemas.microsoft.com/office/drawing/2014/main" id="{E1E5DF7D-0BF8-6925-1289-D67FF22E24D6}"/>
                    </a:ext>
                  </a:extLst>
                </p:cNvPr>
                <p:cNvPicPr/>
                <p:nvPr/>
              </p:nvPicPr>
              <p:blipFill>
                <a:blip r:embed="rId612"/>
                <a:stretch>
                  <a:fillRect/>
                </a:stretch>
              </p:blipFill>
              <p:spPr>
                <a:xfrm>
                  <a:off x="3786226" y="6107809"/>
                  <a:ext cx="76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1143" name="Ink 1142">
                  <a:extLst>
                    <a:ext uri="{FF2B5EF4-FFF2-40B4-BE49-F238E27FC236}">
                      <a16:creationId xmlns:a16="http://schemas.microsoft.com/office/drawing/2014/main" id="{676865E2-FAEB-8A49-AD3E-39F973C5B4C0}"/>
                    </a:ext>
                  </a:extLst>
                </p14:cNvPr>
                <p14:cNvContentPartPr/>
                <p14:nvPr/>
              </p14:nvContentPartPr>
              <p14:xfrm>
                <a:off x="3955426" y="6174769"/>
                <a:ext cx="9720" cy="77040"/>
              </p14:xfrm>
            </p:contentPart>
          </mc:Choice>
          <mc:Fallback xmlns="">
            <p:pic>
              <p:nvPicPr>
                <p:cNvPr id="1143" name="Ink 1142">
                  <a:extLst>
                    <a:ext uri="{FF2B5EF4-FFF2-40B4-BE49-F238E27FC236}">
                      <a16:creationId xmlns:a16="http://schemas.microsoft.com/office/drawing/2014/main" id="{676865E2-FAEB-8A49-AD3E-39F973C5B4C0}"/>
                    </a:ext>
                  </a:extLst>
                </p:cNvPr>
                <p:cNvPicPr/>
                <p:nvPr/>
              </p:nvPicPr>
              <p:blipFill>
                <a:blip r:embed="rId614"/>
                <a:stretch>
                  <a:fillRect/>
                </a:stretch>
              </p:blipFill>
              <p:spPr>
                <a:xfrm>
                  <a:off x="3937426" y="6156769"/>
                  <a:ext cx="45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1145" name="Ink 1144">
                  <a:extLst>
                    <a:ext uri="{FF2B5EF4-FFF2-40B4-BE49-F238E27FC236}">
                      <a16:creationId xmlns:a16="http://schemas.microsoft.com/office/drawing/2014/main" id="{5403A9AA-F614-22CD-4836-864507528078}"/>
                    </a:ext>
                  </a:extLst>
                </p14:cNvPr>
                <p14:cNvContentPartPr/>
                <p14:nvPr/>
              </p14:nvContentPartPr>
              <p14:xfrm>
                <a:off x="3934186" y="6260089"/>
                <a:ext cx="55800" cy="10080"/>
              </p14:xfrm>
            </p:contentPart>
          </mc:Choice>
          <mc:Fallback xmlns="">
            <p:pic>
              <p:nvPicPr>
                <p:cNvPr id="1145" name="Ink 1144">
                  <a:extLst>
                    <a:ext uri="{FF2B5EF4-FFF2-40B4-BE49-F238E27FC236}">
                      <a16:creationId xmlns:a16="http://schemas.microsoft.com/office/drawing/2014/main" id="{5403A9AA-F614-22CD-4836-864507528078}"/>
                    </a:ext>
                  </a:extLst>
                </p:cNvPr>
                <p:cNvPicPr/>
                <p:nvPr/>
              </p:nvPicPr>
              <p:blipFill>
                <a:blip r:embed="rId616"/>
                <a:stretch>
                  <a:fillRect/>
                </a:stretch>
              </p:blipFill>
              <p:spPr>
                <a:xfrm>
                  <a:off x="3916546" y="6242449"/>
                  <a:ext cx="91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1146" name="Ink 1145">
                  <a:extLst>
                    <a:ext uri="{FF2B5EF4-FFF2-40B4-BE49-F238E27FC236}">
                      <a16:creationId xmlns:a16="http://schemas.microsoft.com/office/drawing/2014/main" id="{0FB55E94-09EF-01B5-3057-F004E5A2850C}"/>
                    </a:ext>
                  </a:extLst>
                </p14:cNvPr>
                <p14:cNvContentPartPr/>
                <p14:nvPr/>
              </p14:nvContentPartPr>
              <p14:xfrm>
                <a:off x="3847426" y="6282769"/>
                <a:ext cx="93960" cy="144720"/>
              </p14:xfrm>
            </p:contentPart>
          </mc:Choice>
          <mc:Fallback xmlns="">
            <p:pic>
              <p:nvPicPr>
                <p:cNvPr id="1146" name="Ink 1145">
                  <a:extLst>
                    <a:ext uri="{FF2B5EF4-FFF2-40B4-BE49-F238E27FC236}">
                      <a16:creationId xmlns:a16="http://schemas.microsoft.com/office/drawing/2014/main" id="{0FB55E94-09EF-01B5-3057-F004E5A2850C}"/>
                    </a:ext>
                  </a:extLst>
                </p:cNvPr>
                <p:cNvPicPr/>
                <p:nvPr/>
              </p:nvPicPr>
              <p:blipFill>
                <a:blip r:embed="rId618"/>
                <a:stretch>
                  <a:fillRect/>
                </a:stretch>
              </p:blipFill>
              <p:spPr>
                <a:xfrm>
                  <a:off x="3829426" y="6264769"/>
                  <a:ext cx="129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1147" name="Ink 1146">
                  <a:extLst>
                    <a:ext uri="{FF2B5EF4-FFF2-40B4-BE49-F238E27FC236}">
                      <a16:creationId xmlns:a16="http://schemas.microsoft.com/office/drawing/2014/main" id="{EB72C167-D358-FA38-8080-C4958584CA2C}"/>
                    </a:ext>
                  </a:extLst>
                </p14:cNvPr>
                <p14:cNvContentPartPr/>
                <p14:nvPr/>
              </p14:nvContentPartPr>
              <p14:xfrm>
                <a:off x="3991426" y="6266569"/>
                <a:ext cx="45360" cy="156240"/>
              </p14:xfrm>
            </p:contentPart>
          </mc:Choice>
          <mc:Fallback xmlns="">
            <p:pic>
              <p:nvPicPr>
                <p:cNvPr id="1147" name="Ink 1146">
                  <a:extLst>
                    <a:ext uri="{FF2B5EF4-FFF2-40B4-BE49-F238E27FC236}">
                      <a16:creationId xmlns:a16="http://schemas.microsoft.com/office/drawing/2014/main" id="{EB72C167-D358-FA38-8080-C4958584CA2C}"/>
                    </a:ext>
                  </a:extLst>
                </p:cNvPr>
                <p:cNvPicPr/>
                <p:nvPr/>
              </p:nvPicPr>
              <p:blipFill>
                <a:blip r:embed="rId620"/>
                <a:stretch>
                  <a:fillRect/>
                </a:stretch>
              </p:blipFill>
              <p:spPr>
                <a:xfrm>
                  <a:off x="3973426" y="6248569"/>
                  <a:ext cx="81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1148" name="Ink 1147">
                  <a:extLst>
                    <a:ext uri="{FF2B5EF4-FFF2-40B4-BE49-F238E27FC236}">
                      <a16:creationId xmlns:a16="http://schemas.microsoft.com/office/drawing/2014/main" id="{50F5394B-235B-7EAB-125D-D03AF21BB3EE}"/>
                    </a:ext>
                  </a:extLst>
                </p14:cNvPr>
                <p14:cNvContentPartPr/>
                <p14:nvPr/>
              </p14:nvContentPartPr>
              <p14:xfrm>
                <a:off x="3955066" y="6274489"/>
                <a:ext cx="10440" cy="91440"/>
              </p14:xfrm>
            </p:contentPart>
          </mc:Choice>
          <mc:Fallback xmlns="">
            <p:pic>
              <p:nvPicPr>
                <p:cNvPr id="1148" name="Ink 1147">
                  <a:extLst>
                    <a:ext uri="{FF2B5EF4-FFF2-40B4-BE49-F238E27FC236}">
                      <a16:creationId xmlns:a16="http://schemas.microsoft.com/office/drawing/2014/main" id="{50F5394B-235B-7EAB-125D-D03AF21BB3EE}"/>
                    </a:ext>
                  </a:extLst>
                </p:cNvPr>
                <p:cNvPicPr/>
                <p:nvPr/>
              </p:nvPicPr>
              <p:blipFill>
                <a:blip r:embed="rId622"/>
                <a:stretch>
                  <a:fillRect/>
                </a:stretch>
              </p:blipFill>
              <p:spPr>
                <a:xfrm>
                  <a:off x="3937426" y="6256489"/>
                  <a:ext cx="46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1153" name="Ink 1152">
                  <a:extLst>
                    <a:ext uri="{FF2B5EF4-FFF2-40B4-BE49-F238E27FC236}">
                      <a16:creationId xmlns:a16="http://schemas.microsoft.com/office/drawing/2014/main" id="{24FC3956-C83E-E16E-6DE7-3FD23A9064B3}"/>
                    </a:ext>
                  </a:extLst>
                </p14:cNvPr>
                <p14:cNvContentPartPr/>
                <p14:nvPr/>
              </p14:nvContentPartPr>
              <p14:xfrm>
                <a:off x="3548986" y="6349369"/>
                <a:ext cx="127080" cy="87840"/>
              </p14:xfrm>
            </p:contentPart>
          </mc:Choice>
          <mc:Fallback xmlns="">
            <p:pic>
              <p:nvPicPr>
                <p:cNvPr id="1153" name="Ink 1152">
                  <a:extLst>
                    <a:ext uri="{FF2B5EF4-FFF2-40B4-BE49-F238E27FC236}">
                      <a16:creationId xmlns:a16="http://schemas.microsoft.com/office/drawing/2014/main" id="{24FC3956-C83E-E16E-6DE7-3FD23A9064B3}"/>
                    </a:ext>
                  </a:extLst>
                </p:cNvPr>
                <p:cNvPicPr/>
                <p:nvPr/>
              </p:nvPicPr>
              <p:blipFill>
                <a:blip r:embed="rId624"/>
                <a:stretch>
                  <a:fillRect/>
                </a:stretch>
              </p:blipFill>
              <p:spPr>
                <a:xfrm>
                  <a:off x="3531346" y="6331729"/>
                  <a:ext cx="162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1154" name="Ink 1153">
                  <a:extLst>
                    <a:ext uri="{FF2B5EF4-FFF2-40B4-BE49-F238E27FC236}">
                      <a16:creationId xmlns:a16="http://schemas.microsoft.com/office/drawing/2014/main" id="{4A375DEF-C4DE-CC4E-553A-BF8BA17A24CC}"/>
                    </a:ext>
                  </a:extLst>
                </p14:cNvPr>
                <p14:cNvContentPartPr/>
                <p14:nvPr/>
              </p14:nvContentPartPr>
              <p14:xfrm>
                <a:off x="3627106" y="6142369"/>
                <a:ext cx="36000" cy="200880"/>
              </p14:xfrm>
            </p:contentPart>
          </mc:Choice>
          <mc:Fallback xmlns="">
            <p:pic>
              <p:nvPicPr>
                <p:cNvPr id="1154" name="Ink 1153">
                  <a:extLst>
                    <a:ext uri="{FF2B5EF4-FFF2-40B4-BE49-F238E27FC236}">
                      <a16:creationId xmlns:a16="http://schemas.microsoft.com/office/drawing/2014/main" id="{4A375DEF-C4DE-CC4E-553A-BF8BA17A24CC}"/>
                    </a:ext>
                  </a:extLst>
                </p:cNvPr>
                <p:cNvPicPr/>
                <p:nvPr/>
              </p:nvPicPr>
              <p:blipFill>
                <a:blip r:embed="rId626"/>
                <a:stretch>
                  <a:fillRect/>
                </a:stretch>
              </p:blipFill>
              <p:spPr>
                <a:xfrm>
                  <a:off x="3609106" y="6124729"/>
                  <a:ext cx="71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1156" name="Ink 1155">
                  <a:extLst>
                    <a:ext uri="{FF2B5EF4-FFF2-40B4-BE49-F238E27FC236}">
                      <a16:creationId xmlns:a16="http://schemas.microsoft.com/office/drawing/2014/main" id="{D158AAE7-8B48-2CEE-03E6-BE91FC3F9434}"/>
                    </a:ext>
                  </a:extLst>
                </p14:cNvPr>
                <p14:cNvContentPartPr/>
                <p14:nvPr/>
              </p14:nvContentPartPr>
              <p14:xfrm>
                <a:off x="3660226" y="6187369"/>
                <a:ext cx="118080" cy="19440"/>
              </p14:xfrm>
            </p:contentPart>
          </mc:Choice>
          <mc:Fallback xmlns="">
            <p:pic>
              <p:nvPicPr>
                <p:cNvPr id="1156" name="Ink 1155">
                  <a:extLst>
                    <a:ext uri="{FF2B5EF4-FFF2-40B4-BE49-F238E27FC236}">
                      <a16:creationId xmlns:a16="http://schemas.microsoft.com/office/drawing/2014/main" id="{D158AAE7-8B48-2CEE-03E6-BE91FC3F9434}"/>
                    </a:ext>
                  </a:extLst>
                </p:cNvPr>
                <p:cNvPicPr/>
                <p:nvPr/>
              </p:nvPicPr>
              <p:blipFill>
                <a:blip r:embed="rId628"/>
                <a:stretch>
                  <a:fillRect/>
                </a:stretch>
              </p:blipFill>
              <p:spPr>
                <a:xfrm>
                  <a:off x="3642226" y="6169369"/>
                  <a:ext cx="153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1157" name="Ink 1156">
                  <a:extLst>
                    <a:ext uri="{FF2B5EF4-FFF2-40B4-BE49-F238E27FC236}">
                      <a16:creationId xmlns:a16="http://schemas.microsoft.com/office/drawing/2014/main" id="{F32A52B8-2457-EC67-D221-0D32BD1C895F}"/>
                    </a:ext>
                  </a:extLst>
                </p14:cNvPr>
                <p14:cNvContentPartPr/>
                <p14:nvPr/>
              </p14:nvContentPartPr>
              <p14:xfrm>
                <a:off x="3677506" y="6239209"/>
                <a:ext cx="145800" cy="20520"/>
              </p14:xfrm>
            </p:contentPart>
          </mc:Choice>
          <mc:Fallback xmlns="">
            <p:pic>
              <p:nvPicPr>
                <p:cNvPr id="1157" name="Ink 1156">
                  <a:extLst>
                    <a:ext uri="{FF2B5EF4-FFF2-40B4-BE49-F238E27FC236}">
                      <a16:creationId xmlns:a16="http://schemas.microsoft.com/office/drawing/2014/main" id="{F32A52B8-2457-EC67-D221-0D32BD1C895F}"/>
                    </a:ext>
                  </a:extLst>
                </p:cNvPr>
                <p:cNvPicPr/>
                <p:nvPr/>
              </p:nvPicPr>
              <p:blipFill>
                <a:blip r:embed="rId630"/>
                <a:stretch>
                  <a:fillRect/>
                </a:stretch>
              </p:blipFill>
              <p:spPr>
                <a:xfrm>
                  <a:off x="3659866" y="6221209"/>
                  <a:ext cx="181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1158" name="Ink 1157">
                  <a:extLst>
                    <a:ext uri="{FF2B5EF4-FFF2-40B4-BE49-F238E27FC236}">
                      <a16:creationId xmlns:a16="http://schemas.microsoft.com/office/drawing/2014/main" id="{A2925D53-7AB3-059C-3FAE-FDD367DB9A75}"/>
                    </a:ext>
                  </a:extLst>
                </p14:cNvPr>
                <p14:cNvContentPartPr/>
                <p14:nvPr/>
              </p14:nvContentPartPr>
              <p14:xfrm>
                <a:off x="3633226" y="6042649"/>
                <a:ext cx="142560" cy="101520"/>
              </p14:xfrm>
            </p:contentPart>
          </mc:Choice>
          <mc:Fallback xmlns="">
            <p:pic>
              <p:nvPicPr>
                <p:cNvPr id="1158" name="Ink 1157">
                  <a:extLst>
                    <a:ext uri="{FF2B5EF4-FFF2-40B4-BE49-F238E27FC236}">
                      <a16:creationId xmlns:a16="http://schemas.microsoft.com/office/drawing/2014/main" id="{A2925D53-7AB3-059C-3FAE-FDD367DB9A75}"/>
                    </a:ext>
                  </a:extLst>
                </p:cNvPr>
                <p:cNvPicPr/>
                <p:nvPr/>
              </p:nvPicPr>
              <p:blipFill>
                <a:blip r:embed="rId632"/>
                <a:stretch>
                  <a:fillRect/>
                </a:stretch>
              </p:blipFill>
              <p:spPr>
                <a:xfrm>
                  <a:off x="3615226" y="6024649"/>
                  <a:ext cx="178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1466" name="Ink 1465">
                  <a:extLst>
                    <a:ext uri="{FF2B5EF4-FFF2-40B4-BE49-F238E27FC236}">
                      <a16:creationId xmlns:a16="http://schemas.microsoft.com/office/drawing/2014/main" id="{1DB9E703-9F43-F390-D31F-3E83F8BF55B3}"/>
                    </a:ext>
                  </a:extLst>
                </p14:cNvPr>
                <p14:cNvContentPartPr/>
                <p14:nvPr/>
              </p14:nvContentPartPr>
              <p14:xfrm>
                <a:off x="5491268" y="5187924"/>
                <a:ext cx="253800" cy="701280"/>
              </p14:xfrm>
            </p:contentPart>
          </mc:Choice>
          <mc:Fallback xmlns="">
            <p:pic>
              <p:nvPicPr>
                <p:cNvPr id="1466" name="Ink 1465">
                  <a:extLst>
                    <a:ext uri="{FF2B5EF4-FFF2-40B4-BE49-F238E27FC236}">
                      <a16:creationId xmlns:a16="http://schemas.microsoft.com/office/drawing/2014/main" id="{1DB9E703-9F43-F390-D31F-3E83F8BF55B3}"/>
                    </a:ext>
                  </a:extLst>
                </p:cNvPr>
                <p:cNvPicPr/>
                <p:nvPr/>
              </p:nvPicPr>
              <p:blipFill>
                <a:blip r:embed="rId634"/>
                <a:stretch>
                  <a:fillRect/>
                </a:stretch>
              </p:blipFill>
              <p:spPr>
                <a:xfrm>
                  <a:off x="5473268" y="5170284"/>
                  <a:ext cx="289440" cy="73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5">
            <p14:nvContentPartPr>
              <p14:cNvPr id="1500" name="Ink 1499">
                <a:extLst>
                  <a:ext uri="{FF2B5EF4-FFF2-40B4-BE49-F238E27FC236}">
                    <a16:creationId xmlns:a16="http://schemas.microsoft.com/office/drawing/2014/main" id="{C0B01EA4-471B-264A-A1AA-A1848AAC093A}"/>
                  </a:ext>
                </a:extLst>
              </p14:cNvPr>
              <p14:cNvContentPartPr/>
              <p14:nvPr/>
            </p14:nvContentPartPr>
            <p14:xfrm>
              <a:off x="4633028" y="5075604"/>
              <a:ext cx="644760" cy="523440"/>
            </p14:xfrm>
          </p:contentPart>
        </mc:Choice>
        <mc:Fallback xmlns="">
          <p:pic>
            <p:nvPicPr>
              <p:cNvPr id="1500" name="Ink 1499">
                <a:extLst>
                  <a:ext uri="{FF2B5EF4-FFF2-40B4-BE49-F238E27FC236}">
                    <a16:creationId xmlns:a16="http://schemas.microsoft.com/office/drawing/2014/main" id="{C0B01EA4-471B-264A-A1AA-A1848AAC093A}"/>
                  </a:ext>
                </a:extLst>
              </p:cNvPr>
              <p:cNvPicPr/>
              <p:nvPr/>
            </p:nvPicPr>
            <p:blipFill>
              <a:blip r:embed="rId636"/>
              <a:stretch>
                <a:fillRect/>
              </a:stretch>
            </p:blipFill>
            <p:spPr>
              <a:xfrm>
                <a:off x="4615388" y="5057964"/>
                <a:ext cx="68040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1509" name="Ink 1508">
                <a:extLst>
                  <a:ext uri="{FF2B5EF4-FFF2-40B4-BE49-F238E27FC236}">
                    <a16:creationId xmlns:a16="http://schemas.microsoft.com/office/drawing/2014/main" id="{647F8147-CB3C-38D8-CD5D-C1C2A0D7A87D}"/>
                  </a:ext>
                </a:extLst>
              </p14:cNvPr>
              <p14:cNvContentPartPr/>
              <p14:nvPr/>
            </p14:nvContentPartPr>
            <p14:xfrm>
              <a:off x="4698908" y="5527044"/>
              <a:ext cx="428760" cy="27720"/>
            </p14:xfrm>
          </p:contentPart>
        </mc:Choice>
        <mc:Fallback xmlns="">
          <p:pic>
            <p:nvPicPr>
              <p:cNvPr id="1509" name="Ink 1508">
                <a:extLst>
                  <a:ext uri="{FF2B5EF4-FFF2-40B4-BE49-F238E27FC236}">
                    <a16:creationId xmlns:a16="http://schemas.microsoft.com/office/drawing/2014/main" id="{647F8147-CB3C-38D8-CD5D-C1C2A0D7A87D}"/>
                  </a:ext>
                </a:extLst>
              </p:cNvPr>
              <p:cNvPicPr/>
              <p:nvPr/>
            </p:nvPicPr>
            <p:blipFill>
              <a:blip r:embed="rId638"/>
              <a:stretch>
                <a:fillRect/>
              </a:stretch>
            </p:blipFill>
            <p:spPr>
              <a:xfrm>
                <a:off x="4692788" y="5520924"/>
                <a:ext cx="441000" cy="39960"/>
              </a:xfrm>
              <a:prstGeom prst="rect">
                <a:avLst/>
              </a:prstGeom>
            </p:spPr>
          </p:pic>
        </mc:Fallback>
      </mc:AlternateContent>
      <p:grpSp>
        <p:nvGrpSpPr>
          <p:cNvPr id="1540" name="Group 1539">
            <a:extLst>
              <a:ext uri="{FF2B5EF4-FFF2-40B4-BE49-F238E27FC236}">
                <a16:creationId xmlns:a16="http://schemas.microsoft.com/office/drawing/2014/main" id="{997E6803-1684-4AC0-0C60-0BACD38DA429}"/>
              </a:ext>
            </a:extLst>
          </p:cNvPr>
          <p:cNvGrpSpPr/>
          <p:nvPr/>
        </p:nvGrpSpPr>
        <p:grpSpPr>
          <a:xfrm>
            <a:off x="4562108" y="5088204"/>
            <a:ext cx="1059120" cy="708840"/>
            <a:chOff x="4562108" y="5088204"/>
            <a:chExt cx="1059120" cy="708840"/>
          </a:xfrm>
        </p:grpSpPr>
        <mc:AlternateContent xmlns:mc="http://schemas.openxmlformats.org/markup-compatibility/2006" xmlns:p14="http://schemas.microsoft.com/office/powerpoint/2010/main">
          <mc:Choice Requires="p14">
            <p:contentPart p14:bwMode="auto" r:id="rId639">
              <p14:nvContentPartPr>
                <p14:cNvPr id="1468" name="Ink 1467">
                  <a:extLst>
                    <a:ext uri="{FF2B5EF4-FFF2-40B4-BE49-F238E27FC236}">
                      <a16:creationId xmlns:a16="http://schemas.microsoft.com/office/drawing/2014/main" id="{BA899427-094C-B642-F05D-CF199C974991}"/>
                    </a:ext>
                  </a:extLst>
                </p14:cNvPr>
                <p14:cNvContentPartPr/>
                <p14:nvPr/>
              </p14:nvContentPartPr>
              <p14:xfrm>
                <a:off x="5320988" y="5185764"/>
                <a:ext cx="137880" cy="148680"/>
              </p14:xfrm>
            </p:contentPart>
          </mc:Choice>
          <mc:Fallback xmlns="">
            <p:pic>
              <p:nvPicPr>
                <p:cNvPr id="1468" name="Ink 1467">
                  <a:extLst>
                    <a:ext uri="{FF2B5EF4-FFF2-40B4-BE49-F238E27FC236}">
                      <a16:creationId xmlns:a16="http://schemas.microsoft.com/office/drawing/2014/main" id="{BA899427-094C-B642-F05D-CF199C974991}"/>
                    </a:ext>
                  </a:extLst>
                </p:cNvPr>
                <p:cNvPicPr/>
                <p:nvPr/>
              </p:nvPicPr>
              <p:blipFill>
                <a:blip r:embed="rId640"/>
                <a:stretch>
                  <a:fillRect/>
                </a:stretch>
              </p:blipFill>
              <p:spPr>
                <a:xfrm>
                  <a:off x="5302988" y="5167764"/>
                  <a:ext cx="173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1469" name="Ink 1468">
                  <a:extLst>
                    <a:ext uri="{FF2B5EF4-FFF2-40B4-BE49-F238E27FC236}">
                      <a16:creationId xmlns:a16="http://schemas.microsoft.com/office/drawing/2014/main" id="{C15C61BB-5B36-8B7D-C01B-72344D9DF85F}"/>
                    </a:ext>
                  </a:extLst>
                </p14:cNvPr>
                <p14:cNvContentPartPr/>
                <p14:nvPr/>
              </p14:nvContentPartPr>
              <p14:xfrm>
                <a:off x="5262308" y="5375844"/>
                <a:ext cx="28800" cy="82080"/>
              </p14:xfrm>
            </p:contentPart>
          </mc:Choice>
          <mc:Fallback xmlns="">
            <p:pic>
              <p:nvPicPr>
                <p:cNvPr id="1469" name="Ink 1468">
                  <a:extLst>
                    <a:ext uri="{FF2B5EF4-FFF2-40B4-BE49-F238E27FC236}">
                      <a16:creationId xmlns:a16="http://schemas.microsoft.com/office/drawing/2014/main" id="{C15C61BB-5B36-8B7D-C01B-72344D9DF85F}"/>
                    </a:ext>
                  </a:extLst>
                </p:cNvPr>
                <p:cNvPicPr/>
                <p:nvPr/>
              </p:nvPicPr>
              <p:blipFill>
                <a:blip r:embed="rId642"/>
                <a:stretch>
                  <a:fillRect/>
                </a:stretch>
              </p:blipFill>
              <p:spPr>
                <a:xfrm>
                  <a:off x="5244308" y="5358204"/>
                  <a:ext cx="64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1470" name="Ink 1469">
                  <a:extLst>
                    <a:ext uri="{FF2B5EF4-FFF2-40B4-BE49-F238E27FC236}">
                      <a16:creationId xmlns:a16="http://schemas.microsoft.com/office/drawing/2014/main" id="{B0D23201-A3FE-6501-83C9-448FC9DCDFB3}"/>
                    </a:ext>
                  </a:extLst>
                </p14:cNvPr>
                <p14:cNvContentPartPr/>
                <p14:nvPr/>
              </p14:nvContentPartPr>
              <p14:xfrm>
                <a:off x="5235668" y="5415804"/>
                <a:ext cx="50760" cy="199080"/>
              </p14:xfrm>
            </p:contentPart>
          </mc:Choice>
          <mc:Fallback xmlns="">
            <p:pic>
              <p:nvPicPr>
                <p:cNvPr id="1470" name="Ink 1469">
                  <a:extLst>
                    <a:ext uri="{FF2B5EF4-FFF2-40B4-BE49-F238E27FC236}">
                      <a16:creationId xmlns:a16="http://schemas.microsoft.com/office/drawing/2014/main" id="{B0D23201-A3FE-6501-83C9-448FC9DCDFB3}"/>
                    </a:ext>
                  </a:extLst>
                </p:cNvPr>
                <p:cNvPicPr/>
                <p:nvPr/>
              </p:nvPicPr>
              <p:blipFill>
                <a:blip r:embed="rId644"/>
                <a:stretch>
                  <a:fillRect/>
                </a:stretch>
              </p:blipFill>
              <p:spPr>
                <a:xfrm>
                  <a:off x="5218028" y="5397804"/>
                  <a:ext cx="86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1471" name="Ink 1470">
                  <a:extLst>
                    <a:ext uri="{FF2B5EF4-FFF2-40B4-BE49-F238E27FC236}">
                      <a16:creationId xmlns:a16="http://schemas.microsoft.com/office/drawing/2014/main" id="{7E3FF080-D637-166D-8AA2-B647C30FA7F5}"/>
                    </a:ext>
                  </a:extLst>
                </p14:cNvPr>
                <p14:cNvContentPartPr/>
                <p14:nvPr/>
              </p14:nvContentPartPr>
              <p14:xfrm>
                <a:off x="5235308" y="5641524"/>
                <a:ext cx="9360" cy="66240"/>
              </p14:xfrm>
            </p:contentPart>
          </mc:Choice>
          <mc:Fallback xmlns="">
            <p:pic>
              <p:nvPicPr>
                <p:cNvPr id="1471" name="Ink 1470">
                  <a:extLst>
                    <a:ext uri="{FF2B5EF4-FFF2-40B4-BE49-F238E27FC236}">
                      <a16:creationId xmlns:a16="http://schemas.microsoft.com/office/drawing/2014/main" id="{7E3FF080-D637-166D-8AA2-B647C30FA7F5}"/>
                    </a:ext>
                  </a:extLst>
                </p:cNvPr>
                <p:cNvPicPr/>
                <p:nvPr/>
              </p:nvPicPr>
              <p:blipFill>
                <a:blip r:embed="rId646"/>
                <a:stretch>
                  <a:fillRect/>
                </a:stretch>
              </p:blipFill>
              <p:spPr>
                <a:xfrm>
                  <a:off x="5217668" y="5623524"/>
                  <a:ext cx="45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1473" name="Ink 1472">
                  <a:extLst>
                    <a:ext uri="{FF2B5EF4-FFF2-40B4-BE49-F238E27FC236}">
                      <a16:creationId xmlns:a16="http://schemas.microsoft.com/office/drawing/2014/main" id="{E9144948-7EE3-AABF-A254-A94DD7F895B3}"/>
                    </a:ext>
                  </a:extLst>
                </p14:cNvPr>
                <p14:cNvContentPartPr/>
                <p14:nvPr/>
              </p14:nvContentPartPr>
              <p14:xfrm>
                <a:off x="5306588" y="5124204"/>
                <a:ext cx="30960" cy="23400"/>
              </p14:xfrm>
            </p:contentPart>
          </mc:Choice>
          <mc:Fallback xmlns="">
            <p:pic>
              <p:nvPicPr>
                <p:cNvPr id="1473" name="Ink 1472">
                  <a:extLst>
                    <a:ext uri="{FF2B5EF4-FFF2-40B4-BE49-F238E27FC236}">
                      <a16:creationId xmlns:a16="http://schemas.microsoft.com/office/drawing/2014/main" id="{E9144948-7EE3-AABF-A254-A94DD7F895B3}"/>
                    </a:ext>
                  </a:extLst>
                </p:cNvPr>
                <p:cNvPicPr/>
                <p:nvPr/>
              </p:nvPicPr>
              <p:blipFill>
                <a:blip r:embed="rId648"/>
                <a:stretch>
                  <a:fillRect/>
                </a:stretch>
              </p:blipFill>
              <p:spPr>
                <a:xfrm>
                  <a:off x="5288588" y="5106204"/>
                  <a:ext cx="66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1474" name="Ink 1473">
                  <a:extLst>
                    <a:ext uri="{FF2B5EF4-FFF2-40B4-BE49-F238E27FC236}">
                      <a16:creationId xmlns:a16="http://schemas.microsoft.com/office/drawing/2014/main" id="{A681AF51-8A5D-0CAC-B098-B0DA9F72416B}"/>
                    </a:ext>
                  </a:extLst>
                </p14:cNvPr>
                <p14:cNvContentPartPr/>
                <p14:nvPr/>
              </p14:nvContentPartPr>
              <p14:xfrm>
                <a:off x="5201828" y="5172444"/>
                <a:ext cx="89280" cy="200160"/>
              </p14:xfrm>
            </p:contentPart>
          </mc:Choice>
          <mc:Fallback xmlns="">
            <p:pic>
              <p:nvPicPr>
                <p:cNvPr id="1474" name="Ink 1473">
                  <a:extLst>
                    <a:ext uri="{FF2B5EF4-FFF2-40B4-BE49-F238E27FC236}">
                      <a16:creationId xmlns:a16="http://schemas.microsoft.com/office/drawing/2014/main" id="{A681AF51-8A5D-0CAC-B098-B0DA9F72416B}"/>
                    </a:ext>
                  </a:extLst>
                </p:cNvPr>
                <p:cNvPicPr/>
                <p:nvPr/>
              </p:nvPicPr>
              <p:blipFill>
                <a:blip r:embed="rId650"/>
                <a:stretch>
                  <a:fillRect/>
                </a:stretch>
              </p:blipFill>
              <p:spPr>
                <a:xfrm>
                  <a:off x="5184188" y="5154804"/>
                  <a:ext cx="12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1480" name="Ink 1479">
                  <a:extLst>
                    <a:ext uri="{FF2B5EF4-FFF2-40B4-BE49-F238E27FC236}">
                      <a16:creationId xmlns:a16="http://schemas.microsoft.com/office/drawing/2014/main" id="{B15BD8A9-11D9-BA93-D5A8-C6ACF5CCE725}"/>
                    </a:ext>
                  </a:extLst>
                </p14:cNvPr>
                <p14:cNvContentPartPr/>
                <p14:nvPr/>
              </p14:nvContentPartPr>
              <p14:xfrm>
                <a:off x="5156468" y="5402124"/>
                <a:ext cx="38880" cy="181440"/>
              </p14:xfrm>
            </p:contentPart>
          </mc:Choice>
          <mc:Fallback xmlns="">
            <p:pic>
              <p:nvPicPr>
                <p:cNvPr id="1480" name="Ink 1479">
                  <a:extLst>
                    <a:ext uri="{FF2B5EF4-FFF2-40B4-BE49-F238E27FC236}">
                      <a16:creationId xmlns:a16="http://schemas.microsoft.com/office/drawing/2014/main" id="{B15BD8A9-11D9-BA93-D5A8-C6ACF5CCE725}"/>
                    </a:ext>
                  </a:extLst>
                </p:cNvPr>
                <p:cNvPicPr/>
                <p:nvPr/>
              </p:nvPicPr>
              <p:blipFill>
                <a:blip r:embed="rId652"/>
                <a:stretch>
                  <a:fillRect/>
                </a:stretch>
              </p:blipFill>
              <p:spPr>
                <a:xfrm>
                  <a:off x="5138828" y="5384124"/>
                  <a:ext cx="74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1482" name="Ink 1481">
                  <a:extLst>
                    <a:ext uri="{FF2B5EF4-FFF2-40B4-BE49-F238E27FC236}">
                      <a16:creationId xmlns:a16="http://schemas.microsoft.com/office/drawing/2014/main" id="{54051DB3-2109-B088-2B74-C8C300D0B24C}"/>
                    </a:ext>
                  </a:extLst>
                </p14:cNvPr>
                <p14:cNvContentPartPr/>
                <p14:nvPr/>
              </p14:nvContentPartPr>
              <p14:xfrm>
                <a:off x="4740308" y="5650164"/>
                <a:ext cx="1800" cy="1080"/>
              </p14:xfrm>
            </p:contentPart>
          </mc:Choice>
          <mc:Fallback xmlns="">
            <p:pic>
              <p:nvPicPr>
                <p:cNvPr id="1482" name="Ink 1481">
                  <a:extLst>
                    <a:ext uri="{FF2B5EF4-FFF2-40B4-BE49-F238E27FC236}">
                      <a16:creationId xmlns:a16="http://schemas.microsoft.com/office/drawing/2014/main" id="{54051DB3-2109-B088-2B74-C8C300D0B24C}"/>
                    </a:ext>
                  </a:extLst>
                </p:cNvPr>
                <p:cNvPicPr/>
                <p:nvPr/>
              </p:nvPicPr>
              <p:blipFill>
                <a:blip r:embed="rId654"/>
                <a:stretch>
                  <a:fillRect/>
                </a:stretch>
              </p:blipFill>
              <p:spPr>
                <a:xfrm>
                  <a:off x="4722668" y="5632524"/>
                  <a:ext cx="3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1488" name="Ink 1487">
                  <a:extLst>
                    <a:ext uri="{FF2B5EF4-FFF2-40B4-BE49-F238E27FC236}">
                      <a16:creationId xmlns:a16="http://schemas.microsoft.com/office/drawing/2014/main" id="{C43CFB3B-4DCD-A9B2-43FE-FF5DAE10D7EC}"/>
                    </a:ext>
                  </a:extLst>
                </p14:cNvPr>
                <p14:cNvContentPartPr/>
                <p14:nvPr/>
              </p14:nvContentPartPr>
              <p14:xfrm>
                <a:off x="5485868" y="5131764"/>
                <a:ext cx="115200" cy="101520"/>
              </p14:xfrm>
            </p:contentPart>
          </mc:Choice>
          <mc:Fallback xmlns="">
            <p:pic>
              <p:nvPicPr>
                <p:cNvPr id="1488" name="Ink 1487">
                  <a:extLst>
                    <a:ext uri="{FF2B5EF4-FFF2-40B4-BE49-F238E27FC236}">
                      <a16:creationId xmlns:a16="http://schemas.microsoft.com/office/drawing/2014/main" id="{C43CFB3B-4DCD-A9B2-43FE-FF5DAE10D7EC}"/>
                    </a:ext>
                  </a:extLst>
                </p:cNvPr>
                <p:cNvPicPr/>
                <p:nvPr/>
              </p:nvPicPr>
              <p:blipFill>
                <a:blip r:embed="rId656"/>
                <a:stretch>
                  <a:fillRect/>
                </a:stretch>
              </p:blipFill>
              <p:spPr>
                <a:xfrm>
                  <a:off x="5468228" y="5113764"/>
                  <a:ext cx="150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1489" name="Ink 1488">
                  <a:extLst>
                    <a:ext uri="{FF2B5EF4-FFF2-40B4-BE49-F238E27FC236}">
                      <a16:creationId xmlns:a16="http://schemas.microsoft.com/office/drawing/2014/main" id="{89C333A9-A88F-6B1A-C76D-4A8E0FCECC7B}"/>
                    </a:ext>
                  </a:extLst>
                </p14:cNvPr>
                <p14:cNvContentPartPr/>
                <p14:nvPr/>
              </p14:nvContentPartPr>
              <p14:xfrm>
                <a:off x="5585948" y="5214204"/>
                <a:ext cx="35280" cy="54720"/>
              </p14:xfrm>
            </p:contentPart>
          </mc:Choice>
          <mc:Fallback xmlns="">
            <p:pic>
              <p:nvPicPr>
                <p:cNvPr id="1489" name="Ink 1488">
                  <a:extLst>
                    <a:ext uri="{FF2B5EF4-FFF2-40B4-BE49-F238E27FC236}">
                      <a16:creationId xmlns:a16="http://schemas.microsoft.com/office/drawing/2014/main" id="{89C333A9-A88F-6B1A-C76D-4A8E0FCECC7B}"/>
                    </a:ext>
                  </a:extLst>
                </p:cNvPr>
                <p:cNvPicPr/>
                <p:nvPr/>
              </p:nvPicPr>
              <p:blipFill>
                <a:blip r:embed="rId658"/>
                <a:stretch>
                  <a:fillRect/>
                </a:stretch>
              </p:blipFill>
              <p:spPr>
                <a:xfrm>
                  <a:off x="5568308" y="5196204"/>
                  <a:ext cx="70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1491" name="Ink 1490">
                  <a:extLst>
                    <a:ext uri="{FF2B5EF4-FFF2-40B4-BE49-F238E27FC236}">
                      <a16:creationId xmlns:a16="http://schemas.microsoft.com/office/drawing/2014/main" id="{BC541008-1825-FDD2-9814-E2BA876B2A82}"/>
                    </a:ext>
                  </a:extLst>
                </p14:cNvPr>
                <p14:cNvContentPartPr/>
                <p14:nvPr/>
              </p14:nvContentPartPr>
              <p14:xfrm>
                <a:off x="5328548" y="5088204"/>
                <a:ext cx="176400" cy="36360"/>
              </p14:xfrm>
            </p:contentPart>
          </mc:Choice>
          <mc:Fallback xmlns="">
            <p:pic>
              <p:nvPicPr>
                <p:cNvPr id="1491" name="Ink 1490">
                  <a:extLst>
                    <a:ext uri="{FF2B5EF4-FFF2-40B4-BE49-F238E27FC236}">
                      <a16:creationId xmlns:a16="http://schemas.microsoft.com/office/drawing/2014/main" id="{BC541008-1825-FDD2-9814-E2BA876B2A82}"/>
                    </a:ext>
                  </a:extLst>
                </p:cNvPr>
                <p:cNvPicPr/>
                <p:nvPr/>
              </p:nvPicPr>
              <p:blipFill>
                <a:blip r:embed="rId660"/>
                <a:stretch>
                  <a:fillRect/>
                </a:stretch>
              </p:blipFill>
              <p:spPr>
                <a:xfrm>
                  <a:off x="5310548" y="5070204"/>
                  <a:ext cx="212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1503" name="Ink 1502">
                  <a:extLst>
                    <a:ext uri="{FF2B5EF4-FFF2-40B4-BE49-F238E27FC236}">
                      <a16:creationId xmlns:a16="http://schemas.microsoft.com/office/drawing/2014/main" id="{B07893F5-97E7-FE59-615E-3092F14318C2}"/>
                    </a:ext>
                  </a:extLst>
                </p14:cNvPr>
                <p14:cNvContentPartPr/>
                <p14:nvPr/>
              </p14:nvContentPartPr>
              <p14:xfrm>
                <a:off x="4684508" y="5633604"/>
                <a:ext cx="408600" cy="10440"/>
              </p14:xfrm>
            </p:contentPart>
          </mc:Choice>
          <mc:Fallback xmlns="">
            <p:pic>
              <p:nvPicPr>
                <p:cNvPr id="1503" name="Ink 1502">
                  <a:extLst>
                    <a:ext uri="{FF2B5EF4-FFF2-40B4-BE49-F238E27FC236}">
                      <a16:creationId xmlns:a16="http://schemas.microsoft.com/office/drawing/2014/main" id="{B07893F5-97E7-FE59-615E-3092F14318C2}"/>
                    </a:ext>
                  </a:extLst>
                </p:cNvPr>
                <p:cNvPicPr/>
                <p:nvPr/>
              </p:nvPicPr>
              <p:blipFill>
                <a:blip r:embed="rId662"/>
                <a:stretch>
                  <a:fillRect/>
                </a:stretch>
              </p:blipFill>
              <p:spPr>
                <a:xfrm>
                  <a:off x="4666868" y="5615964"/>
                  <a:ext cx="444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1505" name="Ink 1504">
                  <a:extLst>
                    <a:ext uri="{FF2B5EF4-FFF2-40B4-BE49-F238E27FC236}">
                      <a16:creationId xmlns:a16="http://schemas.microsoft.com/office/drawing/2014/main" id="{E762073E-762E-F553-A7F9-F2F047DB768F}"/>
                    </a:ext>
                  </a:extLst>
                </p14:cNvPr>
                <p14:cNvContentPartPr/>
                <p14:nvPr/>
              </p14:nvContentPartPr>
              <p14:xfrm>
                <a:off x="4573988" y="5647284"/>
                <a:ext cx="62640" cy="78480"/>
              </p14:xfrm>
            </p:contentPart>
          </mc:Choice>
          <mc:Fallback xmlns="">
            <p:pic>
              <p:nvPicPr>
                <p:cNvPr id="1505" name="Ink 1504">
                  <a:extLst>
                    <a:ext uri="{FF2B5EF4-FFF2-40B4-BE49-F238E27FC236}">
                      <a16:creationId xmlns:a16="http://schemas.microsoft.com/office/drawing/2014/main" id="{E762073E-762E-F553-A7F9-F2F047DB768F}"/>
                    </a:ext>
                  </a:extLst>
                </p:cNvPr>
                <p:cNvPicPr/>
                <p:nvPr/>
              </p:nvPicPr>
              <p:blipFill>
                <a:blip r:embed="rId664"/>
                <a:stretch>
                  <a:fillRect/>
                </a:stretch>
              </p:blipFill>
              <p:spPr>
                <a:xfrm>
                  <a:off x="4556348" y="5629644"/>
                  <a:ext cx="98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1506" name="Ink 1505">
                  <a:extLst>
                    <a:ext uri="{FF2B5EF4-FFF2-40B4-BE49-F238E27FC236}">
                      <a16:creationId xmlns:a16="http://schemas.microsoft.com/office/drawing/2014/main" id="{6ACDC0A6-71BE-732E-1B0B-303083BB907A}"/>
                    </a:ext>
                  </a:extLst>
                </p14:cNvPr>
                <p14:cNvContentPartPr/>
                <p14:nvPr/>
              </p14:nvContentPartPr>
              <p14:xfrm>
                <a:off x="4570388" y="5705604"/>
                <a:ext cx="36720" cy="77400"/>
              </p14:xfrm>
            </p:contentPart>
          </mc:Choice>
          <mc:Fallback xmlns="">
            <p:pic>
              <p:nvPicPr>
                <p:cNvPr id="1506" name="Ink 1505">
                  <a:extLst>
                    <a:ext uri="{FF2B5EF4-FFF2-40B4-BE49-F238E27FC236}">
                      <a16:creationId xmlns:a16="http://schemas.microsoft.com/office/drawing/2014/main" id="{6ACDC0A6-71BE-732E-1B0B-303083BB907A}"/>
                    </a:ext>
                  </a:extLst>
                </p:cNvPr>
                <p:cNvPicPr/>
                <p:nvPr/>
              </p:nvPicPr>
              <p:blipFill>
                <a:blip r:embed="rId666"/>
                <a:stretch>
                  <a:fillRect/>
                </a:stretch>
              </p:blipFill>
              <p:spPr>
                <a:xfrm>
                  <a:off x="4552388" y="5687604"/>
                  <a:ext cx="72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1507" name="Ink 1506">
                  <a:extLst>
                    <a:ext uri="{FF2B5EF4-FFF2-40B4-BE49-F238E27FC236}">
                      <a16:creationId xmlns:a16="http://schemas.microsoft.com/office/drawing/2014/main" id="{2602CD77-F0AF-D651-5B39-CE005A896BF8}"/>
                    </a:ext>
                  </a:extLst>
                </p14:cNvPr>
                <p14:cNvContentPartPr/>
                <p14:nvPr/>
              </p14:nvContentPartPr>
              <p14:xfrm>
                <a:off x="4562108" y="5770764"/>
                <a:ext cx="29520" cy="26280"/>
              </p14:xfrm>
            </p:contentPart>
          </mc:Choice>
          <mc:Fallback xmlns="">
            <p:pic>
              <p:nvPicPr>
                <p:cNvPr id="1507" name="Ink 1506">
                  <a:extLst>
                    <a:ext uri="{FF2B5EF4-FFF2-40B4-BE49-F238E27FC236}">
                      <a16:creationId xmlns:a16="http://schemas.microsoft.com/office/drawing/2014/main" id="{2602CD77-F0AF-D651-5B39-CE005A896BF8}"/>
                    </a:ext>
                  </a:extLst>
                </p:cNvPr>
                <p:cNvPicPr/>
                <p:nvPr/>
              </p:nvPicPr>
              <p:blipFill>
                <a:blip r:embed="rId668"/>
                <a:stretch>
                  <a:fillRect/>
                </a:stretch>
              </p:blipFill>
              <p:spPr>
                <a:xfrm>
                  <a:off x="4544468" y="5753124"/>
                  <a:ext cx="65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1524" name="Ink 1523">
                  <a:extLst>
                    <a:ext uri="{FF2B5EF4-FFF2-40B4-BE49-F238E27FC236}">
                      <a16:creationId xmlns:a16="http://schemas.microsoft.com/office/drawing/2014/main" id="{031ED19D-D876-4047-E1E7-60EF19F79981}"/>
                    </a:ext>
                  </a:extLst>
                </p14:cNvPr>
                <p14:cNvContentPartPr/>
                <p14:nvPr/>
              </p14:nvContentPartPr>
              <p14:xfrm>
                <a:off x="5136308" y="5112684"/>
                <a:ext cx="147960" cy="10800"/>
              </p14:xfrm>
            </p:contentPart>
          </mc:Choice>
          <mc:Fallback xmlns="">
            <p:pic>
              <p:nvPicPr>
                <p:cNvPr id="1524" name="Ink 1523">
                  <a:extLst>
                    <a:ext uri="{FF2B5EF4-FFF2-40B4-BE49-F238E27FC236}">
                      <a16:creationId xmlns:a16="http://schemas.microsoft.com/office/drawing/2014/main" id="{031ED19D-D876-4047-E1E7-60EF19F79981}"/>
                    </a:ext>
                  </a:extLst>
                </p:cNvPr>
                <p:cNvPicPr/>
                <p:nvPr/>
              </p:nvPicPr>
              <p:blipFill>
                <a:blip r:embed="rId670"/>
                <a:stretch>
                  <a:fillRect/>
                </a:stretch>
              </p:blipFill>
              <p:spPr>
                <a:xfrm>
                  <a:off x="5130188" y="5106564"/>
                  <a:ext cx="160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1525" name="Ink 1524">
                  <a:extLst>
                    <a:ext uri="{FF2B5EF4-FFF2-40B4-BE49-F238E27FC236}">
                      <a16:creationId xmlns:a16="http://schemas.microsoft.com/office/drawing/2014/main" id="{489D5615-00B7-81DD-6486-B679D048C0D3}"/>
                    </a:ext>
                  </a:extLst>
                </p14:cNvPr>
                <p14:cNvContentPartPr/>
                <p14:nvPr/>
              </p14:nvContentPartPr>
              <p14:xfrm>
                <a:off x="5000228" y="5168484"/>
                <a:ext cx="178560" cy="8280"/>
              </p14:xfrm>
            </p:contentPart>
          </mc:Choice>
          <mc:Fallback xmlns="">
            <p:pic>
              <p:nvPicPr>
                <p:cNvPr id="1525" name="Ink 1524">
                  <a:extLst>
                    <a:ext uri="{FF2B5EF4-FFF2-40B4-BE49-F238E27FC236}">
                      <a16:creationId xmlns:a16="http://schemas.microsoft.com/office/drawing/2014/main" id="{489D5615-00B7-81DD-6486-B679D048C0D3}"/>
                    </a:ext>
                  </a:extLst>
                </p:cNvPr>
                <p:cNvPicPr/>
                <p:nvPr/>
              </p:nvPicPr>
              <p:blipFill>
                <a:blip r:embed="rId672"/>
                <a:stretch>
                  <a:fillRect/>
                </a:stretch>
              </p:blipFill>
              <p:spPr>
                <a:xfrm>
                  <a:off x="4994108" y="5162364"/>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1528" name="Ink 1527">
                  <a:extLst>
                    <a:ext uri="{FF2B5EF4-FFF2-40B4-BE49-F238E27FC236}">
                      <a16:creationId xmlns:a16="http://schemas.microsoft.com/office/drawing/2014/main" id="{AE17BD82-1A08-2676-00E3-348923CB2892}"/>
                    </a:ext>
                  </a:extLst>
                </p14:cNvPr>
                <p14:cNvContentPartPr/>
                <p14:nvPr/>
              </p14:nvContentPartPr>
              <p14:xfrm>
                <a:off x="4852988" y="5255604"/>
                <a:ext cx="6120" cy="720"/>
              </p14:xfrm>
            </p:contentPart>
          </mc:Choice>
          <mc:Fallback xmlns="">
            <p:pic>
              <p:nvPicPr>
                <p:cNvPr id="1528" name="Ink 1527">
                  <a:extLst>
                    <a:ext uri="{FF2B5EF4-FFF2-40B4-BE49-F238E27FC236}">
                      <a16:creationId xmlns:a16="http://schemas.microsoft.com/office/drawing/2014/main" id="{AE17BD82-1A08-2676-00E3-348923CB2892}"/>
                    </a:ext>
                  </a:extLst>
                </p:cNvPr>
                <p:cNvPicPr/>
                <p:nvPr/>
              </p:nvPicPr>
              <p:blipFill>
                <a:blip r:embed="rId674"/>
                <a:stretch>
                  <a:fillRect/>
                </a:stretch>
              </p:blipFill>
              <p:spPr>
                <a:xfrm>
                  <a:off x="4846868" y="5249484"/>
                  <a:ext cx="183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1531" name="Ink 1530">
                  <a:extLst>
                    <a:ext uri="{FF2B5EF4-FFF2-40B4-BE49-F238E27FC236}">
                      <a16:creationId xmlns:a16="http://schemas.microsoft.com/office/drawing/2014/main" id="{564E1D5B-CBE7-34D9-CD5F-FA6693E2D2EF}"/>
                    </a:ext>
                  </a:extLst>
                </p14:cNvPr>
                <p14:cNvContentPartPr/>
                <p14:nvPr/>
              </p14:nvContentPartPr>
              <p14:xfrm>
                <a:off x="4855868" y="5239404"/>
                <a:ext cx="248400" cy="23400"/>
              </p14:xfrm>
            </p:contentPart>
          </mc:Choice>
          <mc:Fallback xmlns="">
            <p:pic>
              <p:nvPicPr>
                <p:cNvPr id="1531" name="Ink 1530">
                  <a:extLst>
                    <a:ext uri="{FF2B5EF4-FFF2-40B4-BE49-F238E27FC236}">
                      <a16:creationId xmlns:a16="http://schemas.microsoft.com/office/drawing/2014/main" id="{564E1D5B-CBE7-34D9-CD5F-FA6693E2D2EF}"/>
                    </a:ext>
                  </a:extLst>
                </p:cNvPr>
                <p:cNvPicPr/>
                <p:nvPr/>
              </p:nvPicPr>
              <p:blipFill>
                <a:blip r:embed="rId676"/>
                <a:stretch>
                  <a:fillRect/>
                </a:stretch>
              </p:blipFill>
              <p:spPr>
                <a:xfrm>
                  <a:off x="4849748" y="5233284"/>
                  <a:ext cx="260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1534" name="Ink 1533">
                  <a:extLst>
                    <a:ext uri="{FF2B5EF4-FFF2-40B4-BE49-F238E27FC236}">
                      <a16:creationId xmlns:a16="http://schemas.microsoft.com/office/drawing/2014/main" id="{CD60E31E-4A65-93B2-A5E6-B87C9FE6FBF2}"/>
                    </a:ext>
                  </a:extLst>
                </p14:cNvPr>
                <p14:cNvContentPartPr/>
                <p14:nvPr/>
              </p14:nvContentPartPr>
              <p14:xfrm>
                <a:off x="4771628" y="5327604"/>
                <a:ext cx="412200" cy="43560"/>
              </p14:xfrm>
            </p:contentPart>
          </mc:Choice>
          <mc:Fallback xmlns="">
            <p:pic>
              <p:nvPicPr>
                <p:cNvPr id="1534" name="Ink 1533">
                  <a:extLst>
                    <a:ext uri="{FF2B5EF4-FFF2-40B4-BE49-F238E27FC236}">
                      <a16:creationId xmlns:a16="http://schemas.microsoft.com/office/drawing/2014/main" id="{CD60E31E-4A65-93B2-A5E6-B87C9FE6FBF2}"/>
                    </a:ext>
                  </a:extLst>
                </p:cNvPr>
                <p:cNvPicPr/>
                <p:nvPr/>
              </p:nvPicPr>
              <p:blipFill>
                <a:blip r:embed="rId678"/>
                <a:stretch>
                  <a:fillRect/>
                </a:stretch>
              </p:blipFill>
              <p:spPr>
                <a:xfrm>
                  <a:off x="4765508" y="5321484"/>
                  <a:ext cx="424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1538" name="Ink 1537">
                  <a:extLst>
                    <a:ext uri="{FF2B5EF4-FFF2-40B4-BE49-F238E27FC236}">
                      <a16:creationId xmlns:a16="http://schemas.microsoft.com/office/drawing/2014/main" id="{FD3BFC33-C320-BB2D-ED8F-475412A39DCC}"/>
                    </a:ext>
                  </a:extLst>
                </p14:cNvPr>
                <p14:cNvContentPartPr/>
                <p14:nvPr/>
              </p14:nvContentPartPr>
              <p14:xfrm>
                <a:off x="4731668" y="5395284"/>
                <a:ext cx="413280" cy="20880"/>
              </p14:xfrm>
            </p:contentPart>
          </mc:Choice>
          <mc:Fallback xmlns="">
            <p:pic>
              <p:nvPicPr>
                <p:cNvPr id="1538" name="Ink 1537">
                  <a:extLst>
                    <a:ext uri="{FF2B5EF4-FFF2-40B4-BE49-F238E27FC236}">
                      <a16:creationId xmlns:a16="http://schemas.microsoft.com/office/drawing/2014/main" id="{FD3BFC33-C320-BB2D-ED8F-475412A39DCC}"/>
                    </a:ext>
                  </a:extLst>
                </p:cNvPr>
                <p:cNvPicPr/>
                <p:nvPr/>
              </p:nvPicPr>
              <p:blipFill>
                <a:blip r:embed="rId680"/>
                <a:stretch>
                  <a:fillRect/>
                </a:stretch>
              </p:blipFill>
              <p:spPr>
                <a:xfrm>
                  <a:off x="4725548" y="5389164"/>
                  <a:ext cx="425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1539" name="Ink 1538">
                  <a:extLst>
                    <a:ext uri="{FF2B5EF4-FFF2-40B4-BE49-F238E27FC236}">
                      <a16:creationId xmlns:a16="http://schemas.microsoft.com/office/drawing/2014/main" id="{C9CC6C2C-F988-A979-FD50-732A88D0E16E}"/>
                    </a:ext>
                  </a:extLst>
                </p14:cNvPr>
                <p14:cNvContentPartPr/>
                <p14:nvPr/>
              </p14:nvContentPartPr>
              <p14:xfrm>
                <a:off x="4715828" y="5466924"/>
                <a:ext cx="409680" cy="29880"/>
              </p14:xfrm>
            </p:contentPart>
          </mc:Choice>
          <mc:Fallback xmlns="">
            <p:pic>
              <p:nvPicPr>
                <p:cNvPr id="1539" name="Ink 1538">
                  <a:extLst>
                    <a:ext uri="{FF2B5EF4-FFF2-40B4-BE49-F238E27FC236}">
                      <a16:creationId xmlns:a16="http://schemas.microsoft.com/office/drawing/2014/main" id="{C9CC6C2C-F988-A979-FD50-732A88D0E16E}"/>
                    </a:ext>
                  </a:extLst>
                </p:cNvPr>
                <p:cNvPicPr/>
                <p:nvPr/>
              </p:nvPicPr>
              <p:blipFill>
                <a:blip r:embed="rId682"/>
                <a:stretch>
                  <a:fillRect/>
                </a:stretch>
              </p:blipFill>
              <p:spPr>
                <a:xfrm>
                  <a:off x="4709708" y="5460804"/>
                  <a:ext cx="421920" cy="421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1710" name="Ink 1709">
                <a:extLst>
                  <a:ext uri="{FF2B5EF4-FFF2-40B4-BE49-F238E27FC236}">
                    <a16:creationId xmlns:a16="http://schemas.microsoft.com/office/drawing/2014/main" id="{C38022A5-2089-A09B-BC7D-11C6E7CBE0FB}"/>
                  </a:ext>
                </a:extLst>
              </p14:cNvPr>
              <p14:cNvContentPartPr/>
              <p14:nvPr/>
            </p14:nvContentPartPr>
            <p14:xfrm>
              <a:off x="5389721" y="5238725"/>
              <a:ext cx="141480" cy="106200"/>
            </p14:xfrm>
          </p:contentPart>
        </mc:Choice>
        <mc:Fallback xmlns="">
          <p:pic>
            <p:nvPicPr>
              <p:cNvPr id="1710" name="Ink 1709">
                <a:extLst>
                  <a:ext uri="{FF2B5EF4-FFF2-40B4-BE49-F238E27FC236}">
                    <a16:creationId xmlns:a16="http://schemas.microsoft.com/office/drawing/2014/main" id="{C38022A5-2089-A09B-BC7D-11C6E7CBE0FB}"/>
                  </a:ext>
                </a:extLst>
              </p:cNvPr>
              <p:cNvPicPr/>
              <p:nvPr/>
            </p:nvPicPr>
            <p:blipFill>
              <a:blip r:embed="rId684"/>
              <a:stretch>
                <a:fillRect/>
              </a:stretch>
            </p:blipFill>
            <p:spPr>
              <a:xfrm>
                <a:off x="5327081" y="4860725"/>
                <a:ext cx="267120" cy="861840"/>
              </a:xfrm>
              <a:prstGeom prst="rect">
                <a:avLst/>
              </a:prstGeom>
            </p:spPr>
          </p:pic>
        </mc:Fallback>
      </mc:AlternateContent>
      <p:grpSp>
        <p:nvGrpSpPr>
          <p:cNvPr id="1728" name="Group 1727">
            <a:extLst>
              <a:ext uri="{FF2B5EF4-FFF2-40B4-BE49-F238E27FC236}">
                <a16:creationId xmlns:a16="http://schemas.microsoft.com/office/drawing/2014/main" id="{0D16AFEA-156E-7C39-3848-C8F8ABCD1DA6}"/>
              </a:ext>
            </a:extLst>
          </p:cNvPr>
          <p:cNvGrpSpPr/>
          <p:nvPr/>
        </p:nvGrpSpPr>
        <p:grpSpPr>
          <a:xfrm>
            <a:off x="144881" y="4773605"/>
            <a:ext cx="7296480" cy="1829520"/>
            <a:chOff x="144881" y="4773605"/>
            <a:chExt cx="7296480" cy="1829520"/>
          </a:xfrm>
        </p:grpSpPr>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1564" name="Ink 1563">
                  <a:extLst>
                    <a:ext uri="{FF2B5EF4-FFF2-40B4-BE49-F238E27FC236}">
                      <a16:creationId xmlns:a16="http://schemas.microsoft.com/office/drawing/2014/main" id="{F6F0DFB9-06D8-C0D2-7DE4-5C2CEC98732B}"/>
                    </a:ext>
                  </a:extLst>
                </p14:cNvPr>
                <p14:cNvContentPartPr/>
                <p14:nvPr/>
              </p14:nvContentPartPr>
              <p14:xfrm>
                <a:off x="1361302" y="4949145"/>
                <a:ext cx="217800" cy="39600"/>
              </p14:xfrm>
            </p:contentPart>
          </mc:Choice>
          <mc:Fallback xmlns="">
            <p:pic>
              <p:nvPicPr>
                <p:cNvPr id="1564" name="Ink 1563">
                  <a:extLst>
                    <a:ext uri="{FF2B5EF4-FFF2-40B4-BE49-F238E27FC236}">
                      <a16:creationId xmlns:a16="http://schemas.microsoft.com/office/drawing/2014/main" id="{F6F0DFB9-06D8-C0D2-7DE4-5C2CEC98732B}"/>
                    </a:ext>
                  </a:extLst>
                </p:cNvPr>
                <p:cNvPicPr/>
                <p:nvPr/>
              </p:nvPicPr>
              <p:blipFill>
                <a:blip r:embed="rId686"/>
                <a:stretch>
                  <a:fillRect/>
                </a:stretch>
              </p:blipFill>
              <p:spPr>
                <a:xfrm>
                  <a:off x="1298302" y="4571505"/>
                  <a:ext cx="34344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1572" name="Ink 1571">
                  <a:extLst>
                    <a:ext uri="{FF2B5EF4-FFF2-40B4-BE49-F238E27FC236}">
                      <a16:creationId xmlns:a16="http://schemas.microsoft.com/office/drawing/2014/main" id="{A913EEB2-9B78-5929-651E-AAA7268C0583}"/>
                    </a:ext>
                  </a:extLst>
                </p14:cNvPr>
                <p14:cNvContentPartPr/>
                <p14:nvPr/>
              </p14:nvContentPartPr>
              <p14:xfrm>
                <a:off x="2855224" y="5930869"/>
                <a:ext cx="504720" cy="113400"/>
              </p14:xfrm>
            </p:contentPart>
          </mc:Choice>
          <mc:Fallback xmlns="">
            <p:pic>
              <p:nvPicPr>
                <p:cNvPr id="1572" name="Ink 1571">
                  <a:extLst>
                    <a:ext uri="{FF2B5EF4-FFF2-40B4-BE49-F238E27FC236}">
                      <a16:creationId xmlns:a16="http://schemas.microsoft.com/office/drawing/2014/main" id="{A913EEB2-9B78-5929-651E-AAA7268C0583}"/>
                    </a:ext>
                  </a:extLst>
                </p:cNvPr>
                <p:cNvPicPr/>
                <p:nvPr/>
              </p:nvPicPr>
              <p:blipFill>
                <a:blip r:embed="rId688"/>
                <a:stretch>
                  <a:fillRect/>
                </a:stretch>
              </p:blipFill>
              <p:spPr>
                <a:xfrm>
                  <a:off x="2792224" y="5552869"/>
                  <a:ext cx="630360" cy="86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1599" name="Ink 1598">
                  <a:extLst>
                    <a:ext uri="{FF2B5EF4-FFF2-40B4-BE49-F238E27FC236}">
                      <a16:creationId xmlns:a16="http://schemas.microsoft.com/office/drawing/2014/main" id="{9A6C9ABE-22EB-1E2B-73DD-B6895E55F993}"/>
                    </a:ext>
                  </a:extLst>
                </p14:cNvPr>
                <p14:cNvContentPartPr/>
                <p14:nvPr/>
              </p14:nvContentPartPr>
              <p14:xfrm>
                <a:off x="3120046" y="5877039"/>
                <a:ext cx="741240" cy="51840"/>
              </p14:xfrm>
            </p:contentPart>
          </mc:Choice>
          <mc:Fallback xmlns="">
            <p:pic>
              <p:nvPicPr>
                <p:cNvPr id="1599" name="Ink 1598">
                  <a:extLst>
                    <a:ext uri="{FF2B5EF4-FFF2-40B4-BE49-F238E27FC236}">
                      <a16:creationId xmlns:a16="http://schemas.microsoft.com/office/drawing/2014/main" id="{9A6C9ABE-22EB-1E2B-73DD-B6895E55F993}"/>
                    </a:ext>
                  </a:extLst>
                </p:cNvPr>
                <p:cNvPicPr/>
                <p:nvPr/>
              </p:nvPicPr>
              <p:blipFill>
                <a:blip r:embed="rId690"/>
                <a:stretch>
                  <a:fillRect/>
                </a:stretch>
              </p:blipFill>
              <p:spPr>
                <a:xfrm>
                  <a:off x="3057046" y="5499039"/>
                  <a:ext cx="86688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1573" name="Ink 1572">
                  <a:extLst>
                    <a:ext uri="{FF2B5EF4-FFF2-40B4-BE49-F238E27FC236}">
                      <a16:creationId xmlns:a16="http://schemas.microsoft.com/office/drawing/2014/main" id="{B30F7825-3E6F-0195-1F9B-FB9B8A916F71}"/>
                    </a:ext>
                  </a:extLst>
                </p14:cNvPr>
                <p14:cNvContentPartPr/>
                <p14:nvPr/>
              </p14:nvContentPartPr>
              <p14:xfrm>
                <a:off x="2856432" y="5915078"/>
                <a:ext cx="222120" cy="30240"/>
              </p14:xfrm>
            </p:contentPart>
          </mc:Choice>
          <mc:Fallback xmlns="">
            <p:pic>
              <p:nvPicPr>
                <p:cNvPr id="1573" name="Ink 1572">
                  <a:extLst>
                    <a:ext uri="{FF2B5EF4-FFF2-40B4-BE49-F238E27FC236}">
                      <a16:creationId xmlns:a16="http://schemas.microsoft.com/office/drawing/2014/main" id="{B30F7825-3E6F-0195-1F9B-FB9B8A916F71}"/>
                    </a:ext>
                  </a:extLst>
                </p:cNvPr>
                <p:cNvPicPr/>
                <p:nvPr/>
              </p:nvPicPr>
              <p:blipFill>
                <a:blip r:embed="rId692"/>
                <a:stretch>
                  <a:fillRect/>
                </a:stretch>
              </p:blipFill>
              <p:spPr>
                <a:xfrm>
                  <a:off x="2793792" y="5537438"/>
                  <a:ext cx="347760" cy="78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1561" name="Ink 1560">
                  <a:extLst>
                    <a:ext uri="{FF2B5EF4-FFF2-40B4-BE49-F238E27FC236}">
                      <a16:creationId xmlns:a16="http://schemas.microsoft.com/office/drawing/2014/main" id="{D7C4C5B1-0BBC-D458-ED79-918671A34A26}"/>
                    </a:ext>
                  </a:extLst>
                </p14:cNvPr>
                <p14:cNvContentPartPr/>
                <p14:nvPr/>
              </p14:nvContentPartPr>
              <p14:xfrm>
                <a:off x="2394552" y="5968219"/>
                <a:ext cx="541800" cy="132480"/>
              </p14:xfrm>
            </p:contentPart>
          </mc:Choice>
          <mc:Fallback xmlns="">
            <p:pic>
              <p:nvPicPr>
                <p:cNvPr id="1561" name="Ink 1560">
                  <a:extLst>
                    <a:ext uri="{FF2B5EF4-FFF2-40B4-BE49-F238E27FC236}">
                      <a16:creationId xmlns:a16="http://schemas.microsoft.com/office/drawing/2014/main" id="{D7C4C5B1-0BBC-D458-ED79-918671A34A26}"/>
                    </a:ext>
                  </a:extLst>
                </p:cNvPr>
                <p:cNvPicPr/>
                <p:nvPr/>
              </p:nvPicPr>
              <p:blipFill>
                <a:blip r:embed="rId694"/>
                <a:stretch>
                  <a:fillRect/>
                </a:stretch>
              </p:blipFill>
              <p:spPr>
                <a:xfrm>
                  <a:off x="2331552" y="5590219"/>
                  <a:ext cx="66744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1577" name="Ink 1576">
                  <a:extLst>
                    <a:ext uri="{FF2B5EF4-FFF2-40B4-BE49-F238E27FC236}">
                      <a16:creationId xmlns:a16="http://schemas.microsoft.com/office/drawing/2014/main" id="{E39A6E80-2959-E67A-0E39-1415D424CDCF}"/>
                    </a:ext>
                  </a:extLst>
                </p14:cNvPr>
                <p14:cNvContentPartPr/>
                <p14:nvPr/>
              </p14:nvContentPartPr>
              <p14:xfrm>
                <a:off x="3203344" y="5952109"/>
                <a:ext cx="505800" cy="30960"/>
              </p14:xfrm>
            </p:contentPart>
          </mc:Choice>
          <mc:Fallback xmlns="">
            <p:pic>
              <p:nvPicPr>
                <p:cNvPr id="1577" name="Ink 1576">
                  <a:extLst>
                    <a:ext uri="{FF2B5EF4-FFF2-40B4-BE49-F238E27FC236}">
                      <a16:creationId xmlns:a16="http://schemas.microsoft.com/office/drawing/2014/main" id="{E39A6E80-2959-E67A-0E39-1415D424CDCF}"/>
                    </a:ext>
                  </a:extLst>
                </p:cNvPr>
                <p:cNvPicPr/>
                <p:nvPr/>
              </p:nvPicPr>
              <p:blipFill>
                <a:blip r:embed="rId696"/>
                <a:stretch>
                  <a:fillRect/>
                </a:stretch>
              </p:blipFill>
              <p:spPr>
                <a:xfrm>
                  <a:off x="3140704" y="5574469"/>
                  <a:ext cx="631440" cy="78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1579" name="Ink 1578">
                  <a:extLst>
                    <a:ext uri="{FF2B5EF4-FFF2-40B4-BE49-F238E27FC236}">
                      <a16:creationId xmlns:a16="http://schemas.microsoft.com/office/drawing/2014/main" id="{795B1284-691E-E6C0-178C-4481B4C3673B}"/>
                    </a:ext>
                  </a:extLst>
                </p14:cNvPr>
                <p14:cNvContentPartPr/>
                <p14:nvPr/>
              </p14:nvContentPartPr>
              <p14:xfrm>
                <a:off x="2923032" y="5937619"/>
                <a:ext cx="491760" cy="126720"/>
              </p14:xfrm>
            </p:contentPart>
          </mc:Choice>
          <mc:Fallback xmlns="">
            <p:pic>
              <p:nvPicPr>
                <p:cNvPr id="1579" name="Ink 1578">
                  <a:extLst>
                    <a:ext uri="{FF2B5EF4-FFF2-40B4-BE49-F238E27FC236}">
                      <a16:creationId xmlns:a16="http://schemas.microsoft.com/office/drawing/2014/main" id="{795B1284-691E-E6C0-178C-4481B4C3673B}"/>
                    </a:ext>
                  </a:extLst>
                </p:cNvPr>
                <p:cNvPicPr/>
                <p:nvPr/>
              </p:nvPicPr>
              <p:blipFill>
                <a:blip r:embed="rId698"/>
                <a:stretch>
                  <a:fillRect/>
                </a:stretch>
              </p:blipFill>
              <p:spPr>
                <a:xfrm>
                  <a:off x="2860032" y="5559619"/>
                  <a:ext cx="617400" cy="88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1541" name="Ink 1540">
                  <a:extLst>
                    <a:ext uri="{FF2B5EF4-FFF2-40B4-BE49-F238E27FC236}">
                      <a16:creationId xmlns:a16="http://schemas.microsoft.com/office/drawing/2014/main" id="{CDC80812-7917-BCC8-F182-9B15072B3BA4}"/>
                    </a:ext>
                  </a:extLst>
                </p14:cNvPr>
                <p14:cNvContentPartPr/>
                <p14:nvPr/>
              </p14:nvContentPartPr>
              <p14:xfrm>
                <a:off x="736721" y="6183725"/>
                <a:ext cx="586080" cy="193680"/>
              </p14:xfrm>
            </p:contentPart>
          </mc:Choice>
          <mc:Fallback xmlns="">
            <p:pic>
              <p:nvPicPr>
                <p:cNvPr id="1541" name="Ink 1540">
                  <a:extLst>
                    <a:ext uri="{FF2B5EF4-FFF2-40B4-BE49-F238E27FC236}">
                      <a16:creationId xmlns:a16="http://schemas.microsoft.com/office/drawing/2014/main" id="{CDC80812-7917-BCC8-F182-9B15072B3BA4}"/>
                    </a:ext>
                  </a:extLst>
                </p:cNvPr>
                <p:cNvPicPr/>
                <p:nvPr/>
              </p:nvPicPr>
              <p:blipFill>
                <a:blip r:embed="rId700"/>
                <a:stretch>
                  <a:fillRect/>
                </a:stretch>
              </p:blipFill>
              <p:spPr>
                <a:xfrm>
                  <a:off x="673721" y="5806085"/>
                  <a:ext cx="711720" cy="9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1">
              <p14:nvContentPartPr>
                <p14:cNvPr id="1542" name="Ink 1541">
                  <a:extLst>
                    <a:ext uri="{FF2B5EF4-FFF2-40B4-BE49-F238E27FC236}">
                      <a16:creationId xmlns:a16="http://schemas.microsoft.com/office/drawing/2014/main" id="{FE32C70D-601D-6A89-1168-53D73A11C045}"/>
                    </a:ext>
                  </a:extLst>
                </p14:cNvPr>
                <p14:cNvContentPartPr/>
                <p14:nvPr/>
              </p14:nvContentPartPr>
              <p14:xfrm>
                <a:off x="877121" y="6145925"/>
                <a:ext cx="586440" cy="201600"/>
              </p14:xfrm>
            </p:contentPart>
          </mc:Choice>
          <mc:Fallback xmlns="">
            <p:pic>
              <p:nvPicPr>
                <p:cNvPr id="1542" name="Ink 1541">
                  <a:extLst>
                    <a:ext uri="{FF2B5EF4-FFF2-40B4-BE49-F238E27FC236}">
                      <a16:creationId xmlns:a16="http://schemas.microsoft.com/office/drawing/2014/main" id="{FE32C70D-601D-6A89-1168-53D73A11C045}"/>
                    </a:ext>
                  </a:extLst>
                </p:cNvPr>
                <p:cNvPicPr/>
                <p:nvPr/>
              </p:nvPicPr>
              <p:blipFill>
                <a:blip r:embed="rId702"/>
                <a:stretch>
                  <a:fillRect/>
                </a:stretch>
              </p:blipFill>
              <p:spPr>
                <a:xfrm>
                  <a:off x="814481" y="5767925"/>
                  <a:ext cx="712080" cy="9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3">
              <p14:nvContentPartPr>
                <p14:cNvPr id="1543" name="Ink 1542">
                  <a:extLst>
                    <a:ext uri="{FF2B5EF4-FFF2-40B4-BE49-F238E27FC236}">
                      <a16:creationId xmlns:a16="http://schemas.microsoft.com/office/drawing/2014/main" id="{BD35FEB6-B1D3-D511-CD95-3A600BAE7BFA}"/>
                    </a:ext>
                  </a:extLst>
                </p14:cNvPr>
                <p14:cNvContentPartPr/>
                <p14:nvPr/>
              </p14:nvContentPartPr>
              <p14:xfrm>
                <a:off x="1471841" y="6186605"/>
                <a:ext cx="16560" cy="3600"/>
              </p14:xfrm>
            </p:contentPart>
          </mc:Choice>
          <mc:Fallback xmlns="">
            <p:pic>
              <p:nvPicPr>
                <p:cNvPr id="1543" name="Ink 1542">
                  <a:extLst>
                    <a:ext uri="{FF2B5EF4-FFF2-40B4-BE49-F238E27FC236}">
                      <a16:creationId xmlns:a16="http://schemas.microsoft.com/office/drawing/2014/main" id="{BD35FEB6-B1D3-D511-CD95-3A600BAE7BFA}"/>
                    </a:ext>
                  </a:extLst>
                </p:cNvPr>
                <p:cNvPicPr/>
                <p:nvPr/>
              </p:nvPicPr>
              <p:blipFill>
                <a:blip r:embed="rId704"/>
                <a:stretch>
                  <a:fillRect/>
                </a:stretch>
              </p:blipFill>
              <p:spPr>
                <a:xfrm>
                  <a:off x="1409201" y="5808965"/>
                  <a:ext cx="14220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5">
              <p14:nvContentPartPr>
                <p14:cNvPr id="1544" name="Ink 1543">
                  <a:extLst>
                    <a:ext uri="{FF2B5EF4-FFF2-40B4-BE49-F238E27FC236}">
                      <a16:creationId xmlns:a16="http://schemas.microsoft.com/office/drawing/2014/main" id="{53B8C152-CE8B-BED9-CEAF-9D3F573FACCF}"/>
                    </a:ext>
                  </a:extLst>
                </p14:cNvPr>
                <p14:cNvContentPartPr/>
                <p14:nvPr/>
              </p14:nvContentPartPr>
              <p14:xfrm>
                <a:off x="1087721" y="6246365"/>
                <a:ext cx="145440" cy="45000"/>
              </p14:xfrm>
            </p:contentPart>
          </mc:Choice>
          <mc:Fallback xmlns="">
            <p:pic>
              <p:nvPicPr>
                <p:cNvPr id="1544" name="Ink 1543">
                  <a:extLst>
                    <a:ext uri="{FF2B5EF4-FFF2-40B4-BE49-F238E27FC236}">
                      <a16:creationId xmlns:a16="http://schemas.microsoft.com/office/drawing/2014/main" id="{53B8C152-CE8B-BED9-CEAF-9D3F573FACCF}"/>
                    </a:ext>
                  </a:extLst>
                </p:cNvPr>
                <p:cNvPicPr/>
                <p:nvPr/>
              </p:nvPicPr>
              <p:blipFill>
                <a:blip r:embed="rId706"/>
                <a:stretch>
                  <a:fillRect/>
                </a:stretch>
              </p:blipFill>
              <p:spPr>
                <a:xfrm>
                  <a:off x="1024721" y="5868365"/>
                  <a:ext cx="271080" cy="80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7">
              <p14:nvContentPartPr>
                <p14:cNvPr id="1545" name="Ink 1544">
                  <a:extLst>
                    <a:ext uri="{FF2B5EF4-FFF2-40B4-BE49-F238E27FC236}">
                      <a16:creationId xmlns:a16="http://schemas.microsoft.com/office/drawing/2014/main" id="{13FDAB52-0EC1-2A20-BDBA-2FD841E1D294}"/>
                    </a:ext>
                  </a:extLst>
                </p14:cNvPr>
                <p14:cNvContentPartPr/>
                <p14:nvPr/>
              </p14:nvContentPartPr>
              <p14:xfrm>
                <a:off x="1030121" y="6123965"/>
                <a:ext cx="657360" cy="189000"/>
              </p14:xfrm>
            </p:contentPart>
          </mc:Choice>
          <mc:Fallback xmlns="">
            <p:pic>
              <p:nvPicPr>
                <p:cNvPr id="1545" name="Ink 1544">
                  <a:extLst>
                    <a:ext uri="{FF2B5EF4-FFF2-40B4-BE49-F238E27FC236}">
                      <a16:creationId xmlns:a16="http://schemas.microsoft.com/office/drawing/2014/main" id="{13FDAB52-0EC1-2A20-BDBA-2FD841E1D294}"/>
                    </a:ext>
                  </a:extLst>
                </p:cNvPr>
                <p:cNvPicPr/>
                <p:nvPr/>
              </p:nvPicPr>
              <p:blipFill>
                <a:blip r:embed="rId708"/>
                <a:stretch>
                  <a:fillRect/>
                </a:stretch>
              </p:blipFill>
              <p:spPr>
                <a:xfrm>
                  <a:off x="967481" y="5745965"/>
                  <a:ext cx="783000" cy="9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9">
              <p14:nvContentPartPr>
                <p14:cNvPr id="1546" name="Ink 1545">
                  <a:extLst>
                    <a:ext uri="{FF2B5EF4-FFF2-40B4-BE49-F238E27FC236}">
                      <a16:creationId xmlns:a16="http://schemas.microsoft.com/office/drawing/2014/main" id="{F3D5E2EF-286B-F865-DBFB-3997DF3D0F52}"/>
                    </a:ext>
                  </a:extLst>
                </p14:cNvPr>
                <p14:cNvContentPartPr/>
                <p14:nvPr/>
              </p14:nvContentPartPr>
              <p14:xfrm>
                <a:off x="2002121" y="6052685"/>
                <a:ext cx="23040" cy="5760"/>
              </p14:xfrm>
            </p:contentPart>
          </mc:Choice>
          <mc:Fallback xmlns="">
            <p:pic>
              <p:nvPicPr>
                <p:cNvPr id="1546" name="Ink 1545">
                  <a:extLst>
                    <a:ext uri="{FF2B5EF4-FFF2-40B4-BE49-F238E27FC236}">
                      <a16:creationId xmlns:a16="http://schemas.microsoft.com/office/drawing/2014/main" id="{F3D5E2EF-286B-F865-DBFB-3997DF3D0F52}"/>
                    </a:ext>
                  </a:extLst>
                </p:cNvPr>
                <p:cNvPicPr/>
                <p:nvPr/>
              </p:nvPicPr>
              <p:blipFill>
                <a:blip r:embed="rId710"/>
                <a:stretch>
                  <a:fillRect/>
                </a:stretch>
              </p:blipFill>
              <p:spPr>
                <a:xfrm>
                  <a:off x="1939481" y="5674685"/>
                  <a:ext cx="14868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1">
              <p14:nvContentPartPr>
                <p14:cNvPr id="1547" name="Ink 1546">
                  <a:extLst>
                    <a:ext uri="{FF2B5EF4-FFF2-40B4-BE49-F238E27FC236}">
                      <a16:creationId xmlns:a16="http://schemas.microsoft.com/office/drawing/2014/main" id="{D3D8E42B-3C87-F608-C699-5B9358F03069}"/>
                    </a:ext>
                  </a:extLst>
                </p14:cNvPr>
                <p14:cNvContentPartPr/>
                <p14:nvPr/>
              </p14:nvContentPartPr>
              <p14:xfrm>
                <a:off x="1359521" y="6082205"/>
                <a:ext cx="500760" cy="135720"/>
              </p14:xfrm>
            </p:contentPart>
          </mc:Choice>
          <mc:Fallback xmlns="">
            <p:pic>
              <p:nvPicPr>
                <p:cNvPr id="1547" name="Ink 1546">
                  <a:extLst>
                    <a:ext uri="{FF2B5EF4-FFF2-40B4-BE49-F238E27FC236}">
                      <a16:creationId xmlns:a16="http://schemas.microsoft.com/office/drawing/2014/main" id="{D3D8E42B-3C87-F608-C699-5B9358F03069}"/>
                    </a:ext>
                  </a:extLst>
                </p:cNvPr>
                <p:cNvPicPr/>
                <p:nvPr/>
              </p:nvPicPr>
              <p:blipFill>
                <a:blip r:embed="rId712"/>
                <a:stretch>
                  <a:fillRect/>
                </a:stretch>
              </p:blipFill>
              <p:spPr>
                <a:xfrm>
                  <a:off x="1296521" y="5704565"/>
                  <a:ext cx="626400" cy="89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3">
              <p14:nvContentPartPr>
                <p14:cNvPr id="1548" name="Ink 1547">
                  <a:extLst>
                    <a:ext uri="{FF2B5EF4-FFF2-40B4-BE49-F238E27FC236}">
                      <a16:creationId xmlns:a16="http://schemas.microsoft.com/office/drawing/2014/main" id="{8FD77D95-0D03-30A1-D717-98D55E732237}"/>
                    </a:ext>
                  </a:extLst>
                </p14:cNvPr>
                <p14:cNvContentPartPr/>
                <p14:nvPr/>
              </p14:nvContentPartPr>
              <p14:xfrm>
                <a:off x="1096721" y="6000125"/>
                <a:ext cx="1169640" cy="286560"/>
              </p14:xfrm>
            </p:contentPart>
          </mc:Choice>
          <mc:Fallback xmlns="">
            <p:pic>
              <p:nvPicPr>
                <p:cNvPr id="1548" name="Ink 1547">
                  <a:extLst>
                    <a:ext uri="{FF2B5EF4-FFF2-40B4-BE49-F238E27FC236}">
                      <a16:creationId xmlns:a16="http://schemas.microsoft.com/office/drawing/2014/main" id="{8FD77D95-0D03-30A1-D717-98D55E732237}"/>
                    </a:ext>
                  </a:extLst>
                </p:cNvPr>
                <p:cNvPicPr/>
                <p:nvPr/>
              </p:nvPicPr>
              <p:blipFill>
                <a:blip r:embed="rId714"/>
                <a:stretch>
                  <a:fillRect/>
                </a:stretch>
              </p:blipFill>
              <p:spPr>
                <a:xfrm>
                  <a:off x="1033721" y="5622485"/>
                  <a:ext cx="129528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5">
              <p14:nvContentPartPr>
                <p14:cNvPr id="1549" name="Ink 1548">
                  <a:extLst>
                    <a:ext uri="{FF2B5EF4-FFF2-40B4-BE49-F238E27FC236}">
                      <a16:creationId xmlns:a16="http://schemas.microsoft.com/office/drawing/2014/main" id="{7A407122-CCD7-7BBA-21CA-7FD64293245A}"/>
                    </a:ext>
                  </a:extLst>
                </p14:cNvPr>
                <p14:cNvContentPartPr/>
                <p14:nvPr/>
              </p14:nvContentPartPr>
              <p14:xfrm>
                <a:off x="1348361" y="5977445"/>
                <a:ext cx="935280" cy="223560"/>
              </p14:xfrm>
            </p:contentPart>
          </mc:Choice>
          <mc:Fallback xmlns="">
            <p:pic>
              <p:nvPicPr>
                <p:cNvPr id="1549" name="Ink 1548">
                  <a:extLst>
                    <a:ext uri="{FF2B5EF4-FFF2-40B4-BE49-F238E27FC236}">
                      <a16:creationId xmlns:a16="http://schemas.microsoft.com/office/drawing/2014/main" id="{7A407122-CCD7-7BBA-21CA-7FD64293245A}"/>
                    </a:ext>
                  </a:extLst>
                </p:cNvPr>
                <p:cNvPicPr/>
                <p:nvPr/>
              </p:nvPicPr>
              <p:blipFill>
                <a:blip r:embed="rId716"/>
                <a:stretch>
                  <a:fillRect/>
                </a:stretch>
              </p:blipFill>
              <p:spPr>
                <a:xfrm>
                  <a:off x="1285721" y="5599805"/>
                  <a:ext cx="1060920" cy="97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7">
              <p14:nvContentPartPr>
                <p14:cNvPr id="1550" name="Ink 1549">
                  <a:extLst>
                    <a:ext uri="{FF2B5EF4-FFF2-40B4-BE49-F238E27FC236}">
                      <a16:creationId xmlns:a16="http://schemas.microsoft.com/office/drawing/2014/main" id="{44CA6961-4D20-185F-4870-C1E7E906B2F8}"/>
                    </a:ext>
                  </a:extLst>
                </p14:cNvPr>
                <p14:cNvContentPartPr/>
                <p14:nvPr/>
              </p14:nvContentPartPr>
              <p14:xfrm>
                <a:off x="1368521" y="6122525"/>
                <a:ext cx="203040" cy="57240"/>
              </p14:xfrm>
            </p:contentPart>
          </mc:Choice>
          <mc:Fallback xmlns="">
            <p:pic>
              <p:nvPicPr>
                <p:cNvPr id="1550" name="Ink 1549">
                  <a:extLst>
                    <a:ext uri="{FF2B5EF4-FFF2-40B4-BE49-F238E27FC236}">
                      <a16:creationId xmlns:a16="http://schemas.microsoft.com/office/drawing/2014/main" id="{44CA6961-4D20-185F-4870-C1E7E906B2F8}"/>
                    </a:ext>
                  </a:extLst>
                </p:cNvPr>
                <p:cNvPicPr/>
                <p:nvPr/>
              </p:nvPicPr>
              <p:blipFill>
                <a:blip r:embed="rId718"/>
                <a:stretch>
                  <a:fillRect/>
                </a:stretch>
              </p:blipFill>
              <p:spPr>
                <a:xfrm>
                  <a:off x="1305881" y="5744525"/>
                  <a:ext cx="328680" cy="81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9">
              <p14:nvContentPartPr>
                <p14:cNvPr id="1551" name="Ink 1550">
                  <a:extLst>
                    <a:ext uri="{FF2B5EF4-FFF2-40B4-BE49-F238E27FC236}">
                      <a16:creationId xmlns:a16="http://schemas.microsoft.com/office/drawing/2014/main" id="{D3AA5473-75BF-4477-71ED-1B710C5684F0}"/>
                    </a:ext>
                  </a:extLst>
                </p14:cNvPr>
                <p14:cNvContentPartPr/>
                <p14:nvPr/>
              </p14:nvContentPartPr>
              <p14:xfrm>
                <a:off x="1397321" y="5973125"/>
                <a:ext cx="828720" cy="183240"/>
              </p14:xfrm>
            </p:contentPart>
          </mc:Choice>
          <mc:Fallback xmlns="">
            <p:pic>
              <p:nvPicPr>
                <p:cNvPr id="1551" name="Ink 1550">
                  <a:extLst>
                    <a:ext uri="{FF2B5EF4-FFF2-40B4-BE49-F238E27FC236}">
                      <a16:creationId xmlns:a16="http://schemas.microsoft.com/office/drawing/2014/main" id="{D3AA5473-75BF-4477-71ED-1B710C5684F0}"/>
                    </a:ext>
                  </a:extLst>
                </p:cNvPr>
                <p:cNvPicPr/>
                <p:nvPr/>
              </p:nvPicPr>
              <p:blipFill>
                <a:blip r:embed="rId720"/>
                <a:stretch>
                  <a:fillRect/>
                </a:stretch>
              </p:blipFill>
              <p:spPr>
                <a:xfrm>
                  <a:off x="1334681" y="5595125"/>
                  <a:ext cx="954360" cy="9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1">
              <p14:nvContentPartPr>
                <p14:cNvPr id="1552" name="Ink 1551">
                  <a:extLst>
                    <a:ext uri="{FF2B5EF4-FFF2-40B4-BE49-F238E27FC236}">
                      <a16:creationId xmlns:a16="http://schemas.microsoft.com/office/drawing/2014/main" id="{CCD6D9DA-454F-AAA4-960E-B0FB391C007E}"/>
                    </a:ext>
                  </a:extLst>
                </p14:cNvPr>
                <p14:cNvContentPartPr/>
                <p14:nvPr/>
              </p14:nvContentPartPr>
              <p14:xfrm>
                <a:off x="1936601" y="6030365"/>
                <a:ext cx="60120" cy="15120"/>
              </p14:xfrm>
            </p:contentPart>
          </mc:Choice>
          <mc:Fallback xmlns="">
            <p:pic>
              <p:nvPicPr>
                <p:cNvPr id="1552" name="Ink 1551">
                  <a:extLst>
                    <a:ext uri="{FF2B5EF4-FFF2-40B4-BE49-F238E27FC236}">
                      <a16:creationId xmlns:a16="http://schemas.microsoft.com/office/drawing/2014/main" id="{CCD6D9DA-454F-AAA4-960E-B0FB391C007E}"/>
                    </a:ext>
                  </a:extLst>
                </p:cNvPr>
                <p:cNvPicPr/>
                <p:nvPr/>
              </p:nvPicPr>
              <p:blipFill>
                <a:blip r:embed="rId722"/>
                <a:stretch>
                  <a:fillRect/>
                </a:stretch>
              </p:blipFill>
              <p:spPr>
                <a:xfrm>
                  <a:off x="1873601" y="5652365"/>
                  <a:ext cx="18576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3">
              <p14:nvContentPartPr>
                <p14:cNvPr id="1553" name="Ink 1552">
                  <a:extLst>
                    <a:ext uri="{FF2B5EF4-FFF2-40B4-BE49-F238E27FC236}">
                      <a16:creationId xmlns:a16="http://schemas.microsoft.com/office/drawing/2014/main" id="{6AE32662-67D1-65D1-E647-997D723CEC4B}"/>
                    </a:ext>
                  </a:extLst>
                </p14:cNvPr>
                <p14:cNvContentPartPr/>
                <p14:nvPr/>
              </p14:nvContentPartPr>
              <p14:xfrm>
                <a:off x="1357001" y="6143045"/>
                <a:ext cx="256680" cy="112680"/>
              </p14:xfrm>
            </p:contentPart>
          </mc:Choice>
          <mc:Fallback xmlns="">
            <p:pic>
              <p:nvPicPr>
                <p:cNvPr id="1553" name="Ink 1552">
                  <a:extLst>
                    <a:ext uri="{FF2B5EF4-FFF2-40B4-BE49-F238E27FC236}">
                      <a16:creationId xmlns:a16="http://schemas.microsoft.com/office/drawing/2014/main" id="{6AE32662-67D1-65D1-E647-997D723CEC4B}"/>
                    </a:ext>
                  </a:extLst>
                </p:cNvPr>
                <p:cNvPicPr/>
                <p:nvPr/>
              </p:nvPicPr>
              <p:blipFill>
                <a:blip r:embed="rId724"/>
                <a:stretch>
                  <a:fillRect/>
                </a:stretch>
              </p:blipFill>
              <p:spPr>
                <a:xfrm>
                  <a:off x="1294361" y="5765045"/>
                  <a:ext cx="38232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5">
              <p14:nvContentPartPr>
                <p14:cNvPr id="1554" name="Ink 1553">
                  <a:extLst>
                    <a:ext uri="{FF2B5EF4-FFF2-40B4-BE49-F238E27FC236}">
                      <a16:creationId xmlns:a16="http://schemas.microsoft.com/office/drawing/2014/main" id="{B3A1913F-CF1E-8191-773B-2009F0C483DF}"/>
                    </a:ext>
                  </a:extLst>
                </p14:cNvPr>
                <p14:cNvContentPartPr/>
                <p14:nvPr/>
              </p14:nvContentPartPr>
              <p14:xfrm>
                <a:off x="1370321" y="6198845"/>
                <a:ext cx="182520" cy="55080"/>
              </p14:xfrm>
            </p:contentPart>
          </mc:Choice>
          <mc:Fallback xmlns="">
            <p:pic>
              <p:nvPicPr>
                <p:cNvPr id="1554" name="Ink 1553">
                  <a:extLst>
                    <a:ext uri="{FF2B5EF4-FFF2-40B4-BE49-F238E27FC236}">
                      <a16:creationId xmlns:a16="http://schemas.microsoft.com/office/drawing/2014/main" id="{B3A1913F-CF1E-8191-773B-2009F0C483DF}"/>
                    </a:ext>
                  </a:extLst>
                </p:cNvPr>
                <p:cNvPicPr/>
                <p:nvPr/>
              </p:nvPicPr>
              <p:blipFill>
                <a:blip r:embed="rId726"/>
                <a:stretch>
                  <a:fillRect/>
                </a:stretch>
              </p:blipFill>
              <p:spPr>
                <a:xfrm>
                  <a:off x="1307681" y="5820845"/>
                  <a:ext cx="308160" cy="81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7">
              <p14:nvContentPartPr>
                <p14:cNvPr id="1555" name="Ink 1554">
                  <a:extLst>
                    <a:ext uri="{FF2B5EF4-FFF2-40B4-BE49-F238E27FC236}">
                      <a16:creationId xmlns:a16="http://schemas.microsoft.com/office/drawing/2014/main" id="{6A74AD4A-47BF-8F5F-6335-0C4EF944BCBA}"/>
                    </a:ext>
                  </a:extLst>
                </p14:cNvPr>
                <p14:cNvContentPartPr/>
                <p14:nvPr/>
              </p14:nvContentPartPr>
              <p14:xfrm>
                <a:off x="1809161" y="6122165"/>
                <a:ext cx="181080" cy="23400"/>
              </p14:xfrm>
            </p:contentPart>
          </mc:Choice>
          <mc:Fallback xmlns="">
            <p:pic>
              <p:nvPicPr>
                <p:cNvPr id="1555" name="Ink 1554">
                  <a:extLst>
                    <a:ext uri="{FF2B5EF4-FFF2-40B4-BE49-F238E27FC236}">
                      <a16:creationId xmlns:a16="http://schemas.microsoft.com/office/drawing/2014/main" id="{6A74AD4A-47BF-8F5F-6335-0C4EF944BCBA}"/>
                    </a:ext>
                  </a:extLst>
                </p:cNvPr>
                <p:cNvPicPr/>
                <p:nvPr/>
              </p:nvPicPr>
              <p:blipFill>
                <a:blip r:embed="rId728"/>
                <a:stretch>
                  <a:fillRect/>
                </a:stretch>
              </p:blipFill>
              <p:spPr>
                <a:xfrm>
                  <a:off x="1746161" y="5744165"/>
                  <a:ext cx="30672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9">
              <p14:nvContentPartPr>
                <p14:cNvPr id="1556" name="Ink 1555">
                  <a:extLst>
                    <a:ext uri="{FF2B5EF4-FFF2-40B4-BE49-F238E27FC236}">
                      <a16:creationId xmlns:a16="http://schemas.microsoft.com/office/drawing/2014/main" id="{DA482BDF-EC32-E0EE-BFBF-0BBAD3A79718}"/>
                    </a:ext>
                  </a:extLst>
                </p14:cNvPr>
                <p14:cNvContentPartPr/>
                <p14:nvPr/>
              </p14:nvContentPartPr>
              <p14:xfrm>
                <a:off x="1693601" y="6211805"/>
                <a:ext cx="125280" cy="38880"/>
              </p14:xfrm>
            </p:contentPart>
          </mc:Choice>
          <mc:Fallback xmlns="">
            <p:pic>
              <p:nvPicPr>
                <p:cNvPr id="1556" name="Ink 1555">
                  <a:extLst>
                    <a:ext uri="{FF2B5EF4-FFF2-40B4-BE49-F238E27FC236}">
                      <a16:creationId xmlns:a16="http://schemas.microsoft.com/office/drawing/2014/main" id="{DA482BDF-EC32-E0EE-BFBF-0BBAD3A79718}"/>
                    </a:ext>
                  </a:extLst>
                </p:cNvPr>
                <p:cNvPicPr/>
                <p:nvPr/>
              </p:nvPicPr>
              <p:blipFill>
                <a:blip r:embed="rId730"/>
                <a:stretch>
                  <a:fillRect/>
                </a:stretch>
              </p:blipFill>
              <p:spPr>
                <a:xfrm>
                  <a:off x="1630601" y="5833805"/>
                  <a:ext cx="2509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1">
              <p14:nvContentPartPr>
                <p14:cNvPr id="1557" name="Ink 1556">
                  <a:extLst>
                    <a:ext uri="{FF2B5EF4-FFF2-40B4-BE49-F238E27FC236}">
                      <a16:creationId xmlns:a16="http://schemas.microsoft.com/office/drawing/2014/main" id="{804CEFD2-30FD-806A-93F5-0FC239B8EE25}"/>
                    </a:ext>
                  </a:extLst>
                </p14:cNvPr>
                <p14:cNvContentPartPr/>
                <p14:nvPr/>
              </p14:nvContentPartPr>
              <p14:xfrm>
                <a:off x="1624481" y="6082205"/>
                <a:ext cx="823320" cy="191520"/>
              </p14:xfrm>
            </p:contentPart>
          </mc:Choice>
          <mc:Fallback xmlns="">
            <p:pic>
              <p:nvPicPr>
                <p:cNvPr id="1557" name="Ink 1556">
                  <a:extLst>
                    <a:ext uri="{FF2B5EF4-FFF2-40B4-BE49-F238E27FC236}">
                      <a16:creationId xmlns:a16="http://schemas.microsoft.com/office/drawing/2014/main" id="{804CEFD2-30FD-806A-93F5-0FC239B8EE25}"/>
                    </a:ext>
                  </a:extLst>
                </p:cNvPr>
                <p:cNvPicPr/>
                <p:nvPr/>
              </p:nvPicPr>
              <p:blipFill>
                <a:blip r:embed="rId732"/>
                <a:stretch>
                  <a:fillRect/>
                </a:stretch>
              </p:blipFill>
              <p:spPr>
                <a:xfrm>
                  <a:off x="1561841" y="5704565"/>
                  <a:ext cx="948960" cy="94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3">
              <p14:nvContentPartPr>
                <p14:cNvPr id="1558" name="Ink 1557">
                  <a:extLst>
                    <a:ext uri="{FF2B5EF4-FFF2-40B4-BE49-F238E27FC236}">
                      <a16:creationId xmlns:a16="http://schemas.microsoft.com/office/drawing/2014/main" id="{A122AA8B-7577-4F23-650A-834EF9A02C2A}"/>
                    </a:ext>
                  </a:extLst>
                </p14:cNvPr>
                <p14:cNvContentPartPr/>
                <p14:nvPr/>
              </p14:nvContentPartPr>
              <p14:xfrm>
                <a:off x="1928681" y="6039725"/>
                <a:ext cx="519840" cy="139680"/>
              </p14:xfrm>
            </p:contentPart>
          </mc:Choice>
          <mc:Fallback xmlns="">
            <p:pic>
              <p:nvPicPr>
                <p:cNvPr id="1558" name="Ink 1557">
                  <a:extLst>
                    <a:ext uri="{FF2B5EF4-FFF2-40B4-BE49-F238E27FC236}">
                      <a16:creationId xmlns:a16="http://schemas.microsoft.com/office/drawing/2014/main" id="{A122AA8B-7577-4F23-650A-834EF9A02C2A}"/>
                    </a:ext>
                  </a:extLst>
                </p:cNvPr>
                <p:cNvPicPr/>
                <p:nvPr/>
              </p:nvPicPr>
              <p:blipFill>
                <a:blip r:embed="rId734"/>
                <a:stretch>
                  <a:fillRect/>
                </a:stretch>
              </p:blipFill>
              <p:spPr>
                <a:xfrm>
                  <a:off x="1865681" y="5661725"/>
                  <a:ext cx="64548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5">
              <p14:nvContentPartPr>
                <p14:cNvPr id="1559" name="Ink 1558">
                  <a:extLst>
                    <a:ext uri="{FF2B5EF4-FFF2-40B4-BE49-F238E27FC236}">
                      <a16:creationId xmlns:a16="http://schemas.microsoft.com/office/drawing/2014/main" id="{29AD69C7-6DB5-A151-B9AA-DE3B195D9305}"/>
                    </a:ext>
                  </a:extLst>
                </p14:cNvPr>
                <p14:cNvContentPartPr/>
                <p14:nvPr/>
              </p14:nvContentPartPr>
              <p14:xfrm>
                <a:off x="2264561" y="5943605"/>
                <a:ext cx="319320" cy="80280"/>
              </p14:xfrm>
            </p:contentPart>
          </mc:Choice>
          <mc:Fallback xmlns="">
            <p:pic>
              <p:nvPicPr>
                <p:cNvPr id="1559" name="Ink 1558">
                  <a:extLst>
                    <a:ext uri="{FF2B5EF4-FFF2-40B4-BE49-F238E27FC236}">
                      <a16:creationId xmlns:a16="http://schemas.microsoft.com/office/drawing/2014/main" id="{29AD69C7-6DB5-A151-B9AA-DE3B195D9305}"/>
                    </a:ext>
                  </a:extLst>
                </p:cNvPr>
                <p:cNvPicPr/>
                <p:nvPr/>
              </p:nvPicPr>
              <p:blipFill>
                <a:blip r:embed="rId736"/>
                <a:stretch>
                  <a:fillRect/>
                </a:stretch>
              </p:blipFill>
              <p:spPr>
                <a:xfrm>
                  <a:off x="2201561" y="5565605"/>
                  <a:ext cx="444960" cy="83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7">
              <p14:nvContentPartPr>
                <p14:cNvPr id="1560" name="Ink 1559">
                  <a:extLst>
                    <a:ext uri="{FF2B5EF4-FFF2-40B4-BE49-F238E27FC236}">
                      <a16:creationId xmlns:a16="http://schemas.microsoft.com/office/drawing/2014/main" id="{DB628EB6-EC02-3C4E-8692-EE3941C97D3C}"/>
                    </a:ext>
                  </a:extLst>
                </p14:cNvPr>
                <p14:cNvContentPartPr/>
                <p14:nvPr/>
              </p14:nvContentPartPr>
              <p14:xfrm>
                <a:off x="2507921" y="5922725"/>
                <a:ext cx="365400" cy="99720"/>
              </p14:xfrm>
            </p:contentPart>
          </mc:Choice>
          <mc:Fallback xmlns="">
            <p:pic>
              <p:nvPicPr>
                <p:cNvPr id="1560" name="Ink 1559">
                  <a:extLst>
                    <a:ext uri="{FF2B5EF4-FFF2-40B4-BE49-F238E27FC236}">
                      <a16:creationId xmlns:a16="http://schemas.microsoft.com/office/drawing/2014/main" id="{DB628EB6-EC02-3C4E-8692-EE3941C97D3C}"/>
                    </a:ext>
                  </a:extLst>
                </p:cNvPr>
                <p:cNvPicPr/>
                <p:nvPr/>
              </p:nvPicPr>
              <p:blipFill>
                <a:blip r:embed="rId738"/>
                <a:stretch>
                  <a:fillRect/>
                </a:stretch>
              </p:blipFill>
              <p:spPr>
                <a:xfrm>
                  <a:off x="2444921" y="5545085"/>
                  <a:ext cx="491040" cy="85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9">
              <p14:nvContentPartPr>
                <p14:cNvPr id="1562" name="Ink 1561">
                  <a:extLst>
                    <a:ext uri="{FF2B5EF4-FFF2-40B4-BE49-F238E27FC236}">
                      <a16:creationId xmlns:a16="http://schemas.microsoft.com/office/drawing/2014/main" id="{C35BA509-2193-A956-D753-0ABB63BC03FA}"/>
                    </a:ext>
                  </a:extLst>
                </p14:cNvPr>
                <p14:cNvContentPartPr/>
                <p14:nvPr/>
              </p14:nvContentPartPr>
              <p14:xfrm>
                <a:off x="2601881" y="5979245"/>
                <a:ext cx="1080" cy="2160"/>
              </p14:xfrm>
            </p:contentPart>
          </mc:Choice>
          <mc:Fallback xmlns="">
            <p:pic>
              <p:nvPicPr>
                <p:cNvPr id="1562" name="Ink 1561">
                  <a:extLst>
                    <a:ext uri="{FF2B5EF4-FFF2-40B4-BE49-F238E27FC236}">
                      <a16:creationId xmlns:a16="http://schemas.microsoft.com/office/drawing/2014/main" id="{C35BA509-2193-A956-D753-0ABB63BC03FA}"/>
                    </a:ext>
                  </a:extLst>
                </p:cNvPr>
                <p:cNvPicPr/>
                <p:nvPr/>
              </p:nvPicPr>
              <p:blipFill>
                <a:blip r:embed="rId740"/>
                <a:stretch>
                  <a:fillRect/>
                </a:stretch>
              </p:blipFill>
              <p:spPr>
                <a:xfrm>
                  <a:off x="2539241" y="5601245"/>
                  <a:ext cx="12672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1">
              <p14:nvContentPartPr>
                <p14:cNvPr id="1563" name="Ink 1562">
                  <a:extLst>
                    <a:ext uri="{FF2B5EF4-FFF2-40B4-BE49-F238E27FC236}">
                      <a16:creationId xmlns:a16="http://schemas.microsoft.com/office/drawing/2014/main" id="{C2DE021F-109C-4A1B-EA89-8735C769478F}"/>
                    </a:ext>
                  </a:extLst>
                </p14:cNvPr>
                <p14:cNvContentPartPr/>
                <p14:nvPr/>
              </p14:nvContentPartPr>
              <p14:xfrm>
                <a:off x="2502424" y="5911429"/>
                <a:ext cx="472680" cy="84600"/>
              </p14:xfrm>
            </p:contentPart>
          </mc:Choice>
          <mc:Fallback xmlns="">
            <p:pic>
              <p:nvPicPr>
                <p:cNvPr id="1563" name="Ink 1562">
                  <a:extLst>
                    <a:ext uri="{FF2B5EF4-FFF2-40B4-BE49-F238E27FC236}">
                      <a16:creationId xmlns:a16="http://schemas.microsoft.com/office/drawing/2014/main" id="{C2DE021F-109C-4A1B-EA89-8735C769478F}"/>
                    </a:ext>
                  </a:extLst>
                </p:cNvPr>
                <p:cNvPicPr/>
                <p:nvPr/>
              </p:nvPicPr>
              <p:blipFill>
                <a:blip r:embed="rId742"/>
                <a:stretch>
                  <a:fillRect/>
                </a:stretch>
              </p:blipFill>
              <p:spPr>
                <a:xfrm>
                  <a:off x="2439424" y="5533789"/>
                  <a:ext cx="598320" cy="84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3">
              <p14:nvContentPartPr>
                <p14:cNvPr id="1565" name="Ink 1564">
                  <a:extLst>
                    <a:ext uri="{FF2B5EF4-FFF2-40B4-BE49-F238E27FC236}">
                      <a16:creationId xmlns:a16="http://schemas.microsoft.com/office/drawing/2014/main" id="{3745284C-E8E9-7621-6970-92A0DFE5DAFC}"/>
                    </a:ext>
                  </a:extLst>
                </p14:cNvPr>
                <p14:cNvContentPartPr/>
                <p14:nvPr/>
              </p14:nvContentPartPr>
              <p14:xfrm>
                <a:off x="2842361" y="6045485"/>
                <a:ext cx="84240" cy="34560"/>
              </p14:xfrm>
            </p:contentPart>
          </mc:Choice>
          <mc:Fallback xmlns="">
            <p:pic>
              <p:nvPicPr>
                <p:cNvPr id="1565" name="Ink 1564">
                  <a:extLst>
                    <a:ext uri="{FF2B5EF4-FFF2-40B4-BE49-F238E27FC236}">
                      <a16:creationId xmlns:a16="http://schemas.microsoft.com/office/drawing/2014/main" id="{3745284C-E8E9-7621-6970-92A0DFE5DAFC}"/>
                    </a:ext>
                  </a:extLst>
                </p:cNvPr>
                <p:cNvPicPr/>
                <p:nvPr/>
              </p:nvPicPr>
              <p:blipFill>
                <a:blip r:embed="rId744"/>
                <a:stretch>
                  <a:fillRect/>
                </a:stretch>
              </p:blipFill>
              <p:spPr>
                <a:xfrm>
                  <a:off x="2779721" y="5667485"/>
                  <a:ext cx="209880" cy="79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5">
              <p14:nvContentPartPr>
                <p14:cNvPr id="1566" name="Ink 1565">
                  <a:extLst>
                    <a:ext uri="{FF2B5EF4-FFF2-40B4-BE49-F238E27FC236}">
                      <a16:creationId xmlns:a16="http://schemas.microsoft.com/office/drawing/2014/main" id="{D6672AE9-9114-800D-AE84-8B6F7B994F4B}"/>
                    </a:ext>
                  </a:extLst>
                </p14:cNvPr>
                <p14:cNvContentPartPr/>
                <p14:nvPr/>
              </p14:nvContentPartPr>
              <p14:xfrm>
                <a:off x="2580281" y="6039725"/>
                <a:ext cx="471240" cy="102600"/>
              </p14:xfrm>
            </p:contentPart>
          </mc:Choice>
          <mc:Fallback xmlns="">
            <p:pic>
              <p:nvPicPr>
                <p:cNvPr id="1566" name="Ink 1565">
                  <a:extLst>
                    <a:ext uri="{FF2B5EF4-FFF2-40B4-BE49-F238E27FC236}">
                      <a16:creationId xmlns:a16="http://schemas.microsoft.com/office/drawing/2014/main" id="{D6672AE9-9114-800D-AE84-8B6F7B994F4B}"/>
                    </a:ext>
                  </a:extLst>
                </p:cNvPr>
                <p:cNvPicPr/>
                <p:nvPr/>
              </p:nvPicPr>
              <p:blipFill>
                <a:blip r:embed="rId746"/>
                <a:stretch>
                  <a:fillRect/>
                </a:stretch>
              </p:blipFill>
              <p:spPr>
                <a:xfrm>
                  <a:off x="2517281" y="5661725"/>
                  <a:ext cx="59688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7">
              <p14:nvContentPartPr>
                <p14:cNvPr id="1567" name="Ink 1566">
                  <a:extLst>
                    <a:ext uri="{FF2B5EF4-FFF2-40B4-BE49-F238E27FC236}">
                      <a16:creationId xmlns:a16="http://schemas.microsoft.com/office/drawing/2014/main" id="{AF69611A-A9C6-BE06-3B49-DB0229CF7226}"/>
                    </a:ext>
                  </a:extLst>
                </p14:cNvPr>
                <p14:cNvContentPartPr/>
                <p14:nvPr/>
              </p14:nvContentPartPr>
              <p14:xfrm>
                <a:off x="2478041" y="6166085"/>
                <a:ext cx="37800" cy="7920"/>
              </p14:xfrm>
            </p:contentPart>
          </mc:Choice>
          <mc:Fallback xmlns="">
            <p:pic>
              <p:nvPicPr>
                <p:cNvPr id="1567" name="Ink 1566">
                  <a:extLst>
                    <a:ext uri="{FF2B5EF4-FFF2-40B4-BE49-F238E27FC236}">
                      <a16:creationId xmlns:a16="http://schemas.microsoft.com/office/drawing/2014/main" id="{AF69611A-A9C6-BE06-3B49-DB0229CF7226}"/>
                    </a:ext>
                  </a:extLst>
                </p:cNvPr>
                <p:cNvPicPr/>
                <p:nvPr/>
              </p:nvPicPr>
              <p:blipFill>
                <a:blip r:embed="rId748"/>
                <a:stretch>
                  <a:fillRect/>
                </a:stretch>
              </p:blipFill>
              <p:spPr>
                <a:xfrm>
                  <a:off x="2415401" y="5788085"/>
                  <a:ext cx="163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9">
              <p14:nvContentPartPr>
                <p14:cNvPr id="1568" name="Ink 1567">
                  <a:extLst>
                    <a:ext uri="{FF2B5EF4-FFF2-40B4-BE49-F238E27FC236}">
                      <a16:creationId xmlns:a16="http://schemas.microsoft.com/office/drawing/2014/main" id="{4038C4E7-54D1-D2CA-A226-3E8A2325C974}"/>
                    </a:ext>
                  </a:extLst>
                </p14:cNvPr>
                <p14:cNvContentPartPr/>
                <p14:nvPr/>
              </p14:nvContentPartPr>
              <p14:xfrm>
                <a:off x="2520881" y="6174365"/>
                <a:ext cx="55080" cy="16920"/>
              </p14:xfrm>
            </p:contentPart>
          </mc:Choice>
          <mc:Fallback xmlns="">
            <p:pic>
              <p:nvPicPr>
                <p:cNvPr id="1568" name="Ink 1567">
                  <a:extLst>
                    <a:ext uri="{FF2B5EF4-FFF2-40B4-BE49-F238E27FC236}">
                      <a16:creationId xmlns:a16="http://schemas.microsoft.com/office/drawing/2014/main" id="{4038C4E7-54D1-D2CA-A226-3E8A2325C974}"/>
                    </a:ext>
                  </a:extLst>
                </p:cNvPr>
                <p:cNvPicPr/>
                <p:nvPr/>
              </p:nvPicPr>
              <p:blipFill>
                <a:blip r:embed="rId750"/>
                <a:stretch>
                  <a:fillRect/>
                </a:stretch>
              </p:blipFill>
              <p:spPr>
                <a:xfrm>
                  <a:off x="2458241" y="5796725"/>
                  <a:ext cx="18072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1">
              <p14:nvContentPartPr>
                <p14:cNvPr id="1569" name="Ink 1568">
                  <a:extLst>
                    <a:ext uri="{FF2B5EF4-FFF2-40B4-BE49-F238E27FC236}">
                      <a16:creationId xmlns:a16="http://schemas.microsoft.com/office/drawing/2014/main" id="{9D68AA3D-B93F-34BE-D2B7-5F011723262A}"/>
                    </a:ext>
                  </a:extLst>
                </p14:cNvPr>
                <p14:cNvContentPartPr/>
                <p14:nvPr/>
              </p14:nvContentPartPr>
              <p14:xfrm>
                <a:off x="2243321" y="6286325"/>
                <a:ext cx="19080" cy="9720"/>
              </p14:xfrm>
            </p:contentPart>
          </mc:Choice>
          <mc:Fallback xmlns="">
            <p:pic>
              <p:nvPicPr>
                <p:cNvPr id="1569" name="Ink 1568">
                  <a:extLst>
                    <a:ext uri="{FF2B5EF4-FFF2-40B4-BE49-F238E27FC236}">
                      <a16:creationId xmlns:a16="http://schemas.microsoft.com/office/drawing/2014/main" id="{9D68AA3D-B93F-34BE-D2B7-5F011723262A}"/>
                    </a:ext>
                  </a:extLst>
                </p:cNvPr>
                <p:cNvPicPr/>
                <p:nvPr/>
              </p:nvPicPr>
              <p:blipFill>
                <a:blip r:embed="rId752"/>
                <a:stretch>
                  <a:fillRect/>
                </a:stretch>
              </p:blipFill>
              <p:spPr>
                <a:xfrm>
                  <a:off x="2180681" y="5908685"/>
                  <a:ext cx="144720" cy="76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3">
              <p14:nvContentPartPr>
                <p14:cNvPr id="1570" name="Ink 1569">
                  <a:extLst>
                    <a:ext uri="{FF2B5EF4-FFF2-40B4-BE49-F238E27FC236}">
                      <a16:creationId xmlns:a16="http://schemas.microsoft.com/office/drawing/2014/main" id="{ACFF6776-978B-5459-742E-811CC2DF6665}"/>
                    </a:ext>
                  </a:extLst>
                </p14:cNvPr>
                <p14:cNvContentPartPr/>
                <p14:nvPr/>
              </p14:nvContentPartPr>
              <p14:xfrm>
                <a:off x="2528441" y="6185165"/>
                <a:ext cx="105120" cy="28080"/>
              </p14:xfrm>
            </p:contentPart>
          </mc:Choice>
          <mc:Fallback xmlns="">
            <p:pic>
              <p:nvPicPr>
                <p:cNvPr id="1570" name="Ink 1569">
                  <a:extLst>
                    <a:ext uri="{FF2B5EF4-FFF2-40B4-BE49-F238E27FC236}">
                      <a16:creationId xmlns:a16="http://schemas.microsoft.com/office/drawing/2014/main" id="{ACFF6776-978B-5459-742E-811CC2DF6665}"/>
                    </a:ext>
                  </a:extLst>
                </p:cNvPr>
                <p:cNvPicPr/>
                <p:nvPr/>
              </p:nvPicPr>
              <p:blipFill>
                <a:blip r:embed="rId754"/>
                <a:stretch>
                  <a:fillRect/>
                </a:stretch>
              </p:blipFill>
              <p:spPr>
                <a:xfrm>
                  <a:off x="2465441" y="5807525"/>
                  <a:ext cx="230760" cy="78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5">
              <p14:nvContentPartPr>
                <p14:cNvPr id="1571" name="Ink 1570">
                  <a:extLst>
                    <a:ext uri="{FF2B5EF4-FFF2-40B4-BE49-F238E27FC236}">
                      <a16:creationId xmlns:a16="http://schemas.microsoft.com/office/drawing/2014/main" id="{C93E5A8D-A91B-E5F5-F0FC-4100140C0CDE}"/>
                    </a:ext>
                  </a:extLst>
                </p14:cNvPr>
                <p14:cNvContentPartPr/>
                <p14:nvPr/>
              </p14:nvContentPartPr>
              <p14:xfrm>
                <a:off x="2676401" y="6158525"/>
                <a:ext cx="93600" cy="49320"/>
              </p14:xfrm>
            </p:contentPart>
          </mc:Choice>
          <mc:Fallback xmlns="">
            <p:pic>
              <p:nvPicPr>
                <p:cNvPr id="1571" name="Ink 1570">
                  <a:extLst>
                    <a:ext uri="{FF2B5EF4-FFF2-40B4-BE49-F238E27FC236}">
                      <a16:creationId xmlns:a16="http://schemas.microsoft.com/office/drawing/2014/main" id="{C93E5A8D-A91B-E5F5-F0FC-4100140C0CDE}"/>
                    </a:ext>
                  </a:extLst>
                </p:cNvPr>
                <p:cNvPicPr/>
                <p:nvPr/>
              </p:nvPicPr>
              <p:blipFill>
                <a:blip r:embed="rId756"/>
                <a:stretch>
                  <a:fillRect/>
                </a:stretch>
              </p:blipFill>
              <p:spPr>
                <a:xfrm>
                  <a:off x="2613401" y="5780525"/>
                  <a:ext cx="21924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7">
              <p14:nvContentPartPr>
                <p14:cNvPr id="1574" name="Ink 1573">
                  <a:extLst>
                    <a:ext uri="{FF2B5EF4-FFF2-40B4-BE49-F238E27FC236}">
                      <a16:creationId xmlns:a16="http://schemas.microsoft.com/office/drawing/2014/main" id="{7DD1F205-A72A-5C84-C4B5-12BE5FE1BFD9}"/>
                    </a:ext>
                  </a:extLst>
                </p14:cNvPr>
                <p14:cNvContentPartPr/>
                <p14:nvPr/>
              </p14:nvContentPartPr>
              <p14:xfrm>
                <a:off x="3574961" y="5923085"/>
                <a:ext cx="41400" cy="2160"/>
              </p14:xfrm>
            </p:contentPart>
          </mc:Choice>
          <mc:Fallback xmlns="">
            <p:pic>
              <p:nvPicPr>
                <p:cNvPr id="1574" name="Ink 1573">
                  <a:extLst>
                    <a:ext uri="{FF2B5EF4-FFF2-40B4-BE49-F238E27FC236}">
                      <a16:creationId xmlns:a16="http://schemas.microsoft.com/office/drawing/2014/main" id="{7DD1F205-A72A-5C84-C4B5-12BE5FE1BFD9}"/>
                    </a:ext>
                  </a:extLst>
                </p:cNvPr>
                <p:cNvPicPr/>
                <p:nvPr/>
              </p:nvPicPr>
              <p:blipFill>
                <a:blip r:embed="rId758"/>
                <a:stretch>
                  <a:fillRect/>
                </a:stretch>
              </p:blipFill>
              <p:spPr>
                <a:xfrm>
                  <a:off x="3511961" y="5545085"/>
                  <a:ext cx="16704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9">
              <p14:nvContentPartPr>
                <p14:cNvPr id="1575" name="Ink 1574">
                  <a:extLst>
                    <a:ext uri="{FF2B5EF4-FFF2-40B4-BE49-F238E27FC236}">
                      <a16:creationId xmlns:a16="http://schemas.microsoft.com/office/drawing/2014/main" id="{A90ABF74-D637-E787-6499-68218470409A}"/>
                    </a:ext>
                  </a:extLst>
                </p14:cNvPr>
                <p14:cNvContentPartPr/>
                <p14:nvPr/>
              </p14:nvContentPartPr>
              <p14:xfrm>
                <a:off x="3420881" y="5938565"/>
                <a:ext cx="8280" cy="2160"/>
              </p14:xfrm>
            </p:contentPart>
          </mc:Choice>
          <mc:Fallback xmlns="">
            <p:pic>
              <p:nvPicPr>
                <p:cNvPr id="1575" name="Ink 1574">
                  <a:extLst>
                    <a:ext uri="{FF2B5EF4-FFF2-40B4-BE49-F238E27FC236}">
                      <a16:creationId xmlns:a16="http://schemas.microsoft.com/office/drawing/2014/main" id="{A90ABF74-D637-E787-6499-68218470409A}"/>
                    </a:ext>
                  </a:extLst>
                </p:cNvPr>
                <p:cNvPicPr/>
                <p:nvPr/>
              </p:nvPicPr>
              <p:blipFill>
                <a:blip r:embed="rId752"/>
                <a:stretch>
                  <a:fillRect/>
                </a:stretch>
              </p:blipFill>
              <p:spPr>
                <a:xfrm>
                  <a:off x="3358241" y="5560925"/>
                  <a:ext cx="13392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1576" name="Ink 1575">
                  <a:extLst>
                    <a:ext uri="{FF2B5EF4-FFF2-40B4-BE49-F238E27FC236}">
                      <a16:creationId xmlns:a16="http://schemas.microsoft.com/office/drawing/2014/main" id="{0303BABE-DAD3-3B9F-4159-67B4FB7DA4BF}"/>
                    </a:ext>
                  </a:extLst>
                </p14:cNvPr>
                <p14:cNvContentPartPr/>
                <p14:nvPr/>
              </p14:nvContentPartPr>
              <p14:xfrm>
                <a:off x="3600881" y="5920205"/>
                <a:ext cx="205920" cy="40680"/>
              </p14:xfrm>
            </p:contentPart>
          </mc:Choice>
          <mc:Fallback xmlns="">
            <p:pic>
              <p:nvPicPr>
                <p:cNvPr id="1576" name="Ink 1575">
                  <a:extLst>
                    <a:ext uri="{FF2B5EF4-FFF2-40B4-BE49-F238E27FC236}">
                      <a16:creationId xmlns:a16="http://schemas.microsoft.com/office/drawing/2014/main" id="{0303BABE-DAD3-3B9F-4159-67B4FB7DA4BF}"/>
                    </a:ext>
                  </a:extLst>
                </p:cNvPr>
                <p:cNvPicPr/>
                <p:nvPr/>
              </p:nvPicPr>
              <p:blipFill>
                <a:blip r:embed="rId761"/>
                <a:stretch>
                  <a:fillRect/>
                </a:stretch>
              </p:blipFill>
              <p:spPr>
                <a:xfrm>
                  <a:off x="3538241" y="5542205"/>
                  <a:ext cx="331560" cy="79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1578" name="Ink 1577">
                  <a:extLst>
                    <a:ext uri="{FF2B5EF4-FFF2-40B4-BE49-F238E27FC236}">
                      <a16:creationId xmlns:a16="http://schemas.microsoft.com/office/drawing/2014/main" id="{9F13836F-EE4A-6D58-B424-B10173DF336B}"/>
                    </a:ext>
                  </a:extLst>
                </p14:cNvPr>
                <p14:cNvContentPartPr/>
                <p14:nvPr/>
              </p14:nvContentPartPr>
              <p14:xfrm>
                <a:off x="3549401" y="5891765"/>
                <a:ext cx="80280" cy="8640"/>
              </p14:xfrm>
            </p:contentPart>
          </mc:Choice>
          <mc:Fallback xmlns="">
            <p:pic>
              <p:nvPicPr>
                <p:cNvPr id="1578" name="Ink 1577">
                  <a:extLst>
                    <a:ext uri="{FF2B5EF4-FFF2-40B4-BE49-F238E27FC236}">
                      <a16:creationId xmlns:a16="http://schemas.microsoft.com/office/drawing/2014/main" id="{9F13836F-EE4A-6D58-B424-B10173DF336B}"/>
                    </a:ext>
                  </a:extLst>
                </p:cNvPr>
                <p:cNvPicPr/>
                <p:nvPr/>
              </p:nvPicPr>
              <p:blipFill>
                <a:blip r:embed="rId763"/>
                <a:stretch>
                  <a:fillRect/>
                </a:stretch>
              </p:blipFill>
              <p:spPr>
                <a:xfrm>
                  <a:off x="3486761" y="5514125"/>
                  <a:ext cx="20592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1580" name="Ink 1579">
                  <a:extLst>
                    <a:ext uri="{FF2B5EF4-FFF2-40B4-BE49-F238E27FC236}">
                      <a16:creationId xmlns:a16="http://schemas.microsoft.com/office/drawing/2014/main" id="{1446FE11-F8DF-2B04-8CE0-298DED757D02}"/>
                    </a:ext>
                  </a:extLst>
                </p14:cNvPr>
                <p14:cNvContentPartPr/>
                <p14:nvPr/>
              </p14:nvContentPartPr>
              <p14:xfrm>
                <a:off x="2721401" y="6067085"/>
                <a:ext cx="472320" cy="133560"/>
              </p14:xfrm>
            </p:contentPart>
          </mc:Choice>
          <mc:Fallback xmlns="">
            <p:pic>
              <p:nvPicPr>
                <p:cNvPr id="1580" name="Ink 1579">
                  <a:extLst>
                    <a:ext uri="{FF2B5EF4-FFF2-40B4-BE49-F238E27FC236}">
                      <a16:creationId xmlns:a16="http://schemas.microsoft.com/office/drawing/2014/main" id="{1446FE11-F8DF-2B04-8CE0-298DED757D02}"/>
                    </a:ext>
                  </a:extLst>
                </p:cNvPr>
                <p:cNvPicPr/>
                <p:nvPr/>
              </p:nvPicPr>
              <p:blipFill>
                <a:blip r:embed="rId765"/>
                <a:stretch>
                  <a:fillRect/>
                </a:stretch>
              </p:blipFill>
              <p:spPr>
                <a:xfrm>
                  <a:off x="2658761" y="5689445"/>
                  <a:ext cx="597960" cy="88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1581" name="Ink 1580">
                  <a:extLst>
                    <a:ext uri="{FF2B5EF4-FFF2-40B4-BE49-F238E27FC236}">
                      <a16:creationId xmlns:a16="http://schemas.microsoft.com/office/drawing/2014/main" id="{4473F8CB-5475-69F8-C8BC-6A7C73EDCAC9}"/>
                    </a:ext>
                  </a:extLst>
                </p14:cNvPr>
                <p14:cNvContentPartPr/>
                <p14:nvPr/>
              </p14:nvContentPartPr>
              <p14:xfrm>
                <a:off x="2510081" y="6210725"/>
                <a:ext cx="289800" cy="93240"/>
              </p14:xfrm>
            </p:contentPart>
          </mc:Choice>
          <mc:Fallback xmlns="">
            <p:pic>
              <p:nvPicPr>
                <p:cNvPr id="1581" name="Ink 1580">
                  <a:extLst>
                    <a:ext uri="{FF2B5EF4-FFF2-40B4-BE49-F238E27FC236}">
                      <a16:creationId xmlns:a16="http://schemas.microsoft.com/office/drawing/2014/main" id="{4473F8CB-5475-69F8-C8BC-6A7C73EDCAC9}"/>
                    </a:ext>
                  </a:extLst>
                </p:cNvPr>
                <p:cNvPicPr/>
                <p:nvPr/>
              </p:nvPicPr>
              <p:blipFill>
                <a:blip r:embed="rId767"/>
                <a:stretch>
                  <a:fillRect/>
                </a:stretch>
              </p:blipFill>
              <p:spPr>
                <a:xfrm>
                  <a:off x="2447081" y="5833085"/>
                  <a:ext cx="41544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1582" name="Ink 1581">
                  <a:extLst>
                    <a:ext uri="{FF2B5EF4-FFF2-40B4-BE49-F238E27FC236}">
                      <a16:creationId xmlns:a16="http://schemas.microsoft.com/office/drawing/2014/main" id="{396E6F70-C4BD-791A-3989-4E37071408E2}"/>
                    </a:ext>
                  </a:extLst>
                </p14:cNvPr>
                <p14:cNvContentPartPr/>
                <p14:nvPr/>
              </p14:nvContentPartPr>
              <p14:xfrm>
                <a:off x="2509001" y="6277685"/>
                <a:ext cx="360720" cy="110520"/>
              </p14:xfrm>
            </p:contentPart>
          </mc:Choice>
          <mc:Fallback xmlns="">
            <p:pic>
              <p:nvPicPr>
                <p:cNvPr id="1582" name="Ink 1581">
                  <a:extLst>
                    <a:ext uri="{FF2B5EF4-FFF2-40B4-BE49-F238E27FC236}">
                      <a16:creationId xmlns:a16="http://schemas.microsoft.com/office/drawing/2014/main" id="{396E6F70-C4BD-791A-3989-4E37071408E2}"/>
                    </a:ext>
                  </a:extLst>
                </p:cNvPr>
                <p:cNvPicPr/>
                <p:nvPr/>
              </p:nvPicPr>
              <p:blipFill>
                <a:blip r:embed="rId769"/>
                <a:stretch>
                  <a:fillRect/>
                </a:stretch>
              </p:blipFill>
              <p:spPr>
                <a:xfrm>
                  <a:off x="2446001" y="5899685"/>
                  <a:ext cx="48636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1583" name="Ink 1582">
                  <a:extLst>
                    <a:ext uri="{FF2B5EF4-FFF2-40B4-BE49-F238E27FC236}">
                      <a16:creationId xmlns:a16="http://schemas.microsoft.com/office/drawing/2014/main" id="{341C05DA-8986-860C-3045-7BF85BB5AEB4}"/>
                    </a:ext>
                  </a:extLst>
                </p14:cNvPr>
                <p14:cNvContentPartPr/>
                <p14:nvPr/>
              </p14:nvContentPartPr>
              <p14:xfrm>
                <a:off x="2394521" y="6397565"/>
                <a:ext cx="383760" cy="116280"/>
              </p14:xfrm>
            </p:contentPart>
          </mc:Choice>
          <mc:Fallback xmlns="">
            <p:pic>
              <p:nvPicPr>
                <p:cNvPr id="1583" name="Ink 1582">
                  <a:extLst>
                    <a:ext uri="{FF2B5EF4-FFF2-40B4-BE49-F238E27FC236}">
                      <a16:creationId xmlns:a16="http://schemas.microsoft.com/office/drawing/2014/main" id="{341C05DA-8986-860C-3045-7BF85BB5AEB4}"/>
                    </a:ext>
                  </a:extLst>
                </p:cNvPr>
                <p:cNvPicPr/>
                <p:nvPr/>
              </p:nvPicPr>
              <p:blipFill>
                <a:blip r:embed="rId771"/>
                <a:stretch>
                  <a:fillRect/>
                </a:stretch>
              </p:blipFill>
              <p:spPr>
                <a:xfrm>
                  <a:off x="2331521" y="6019565"/>
                  <a:ext cx="509400" cy="87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1584" name="Ink 1583">
                  <a:extLst>
                    <a:ext uri="{FF2B5EF4-FFF2-40B4-BE49-F238E27FC236}">
                      <a16:creationId xmlns:a16="http://schemas.microsoft.com/office/drawing/2014/main" id="{B3117376-A388-C6BE-9304-2CBD4F869E3D}"/>
                    </a:ext>
                  </a:extLst>
                </p14:cNvPr>
                <p14:cNvContentPartPr/>
                <p14:nvPr/>
              </p14:nvContentPartPr>
              <p14:xfrm>
                <a:off x="2351681" y="6426365"/>
                <a:ext cx="5760" cy="360"/>
              </p14:xfrm>
            </p:contentPart>
          </mc:Choice>
          <mc:Fallback xmlns="">
            <p:pic>
              <p:nvPicPr>
                <p:cNvPr id="1584" name="Ink 1583">
                  <a:extLst>
                    <a:ext uri="{FF2B5EF4-FFF2-40B4-BE49-F238E27FC236}">
                      <a16:creationId xmlns:a16="http://schemas.microsoft.com/office/drawing/2014/main" id="{B3117376-A388-C6BE-9304-2CBD4F869E3D}"/>
                    </a:ext>
                  </a:extLst>
                </p:cNvPr>
                <p:cNvPicPr/>
                <p:nvPr/>
              </p:nvPicPr>
              <p:blipFill>
                <a:blip r:embed="rId773"/>
                <a:stretch>
                  <a:fillRect/>
                </a:stretch>
              </p:blipFill>
              <p:spPr>
                <a:xfrm>
                  <a:off x="2288681" y="6048725"/>
                  <a:ext cx="1314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1585" name="Ink 1584">
                  <a:extLst>
                    <a:ext uri="{FF2B5EF4-FFF2-40B4-BE49-F238E27FC236}">
                      <a16:creationId xmlns:a16="http://schemas.microsoft.com/office/drawing/2014/main" id="{7F43B34B-3E3A-79BB-0341-23627EDFFEDF}"/>
                    </a:ext>
                  </a:extLst>
                </p14:cNvPr>
                <p14:cNvContentPartPr/>
                <p14:nvPr/>
              </p14:nvContentPartPr>
              <p14:xfrm>
                <a:off x="2181041" y="6285245"/>
                <a:ext cx="349560" cy="46440"/>
              </p14:xfrm>
            </p:contentPart>
          </mc:Choice>
          <mc:Fallback xmlns="">
            <p:pic>
              <p:nvPicPr>
                <p:cNvPr id="1585" name="Ink 1584">
                  <a:extLst>
                    <a:ext uri="{FF2B5EF4-FFF2-40B4-BE49-F238E27FC236}">
                      <a16:creationId xmlns:a16="http://schemas.microsoft.com/office/drawing/2014/main" id="{7F43B34B-3E3A-79BB-0341-23627EDFFEDF}"/>
                    </a:ext>
                  </a:extLst>
                </p:cNvPr>
                <p:cNvPicPr/>
                <p:nvPr/>
              </p:nvPicPr>
              <p:blipFill>
                <a:blip r:embed="rId775"/>
                <a:stretch>
                  <a:fillRect/>
                </a:stretch>
              </p:blipFill>
              <p:spPr>
                <a:xfrm>
                  <a:off x="2118041" y="5907605"/>
                  <a:ext cx="47520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1586" name="Ink 1585">
                  <a:extLst>
                    <a:ext uri="{FF2B5EF4-FFF2-40B4-BE49-F238E27FC236}">
                      <a16:creationId xmlns:a16="http://schemas.microsoft.com/office/drawing/2014/main" id="{79ADAD8B-38EA-545B-8CE2-167898B1E6C7}"/>
                    </a:ext>
                  </a:extLst>
                </p14:cNvPr>
                <p14:cNvContentPartPr/>
                <p14:nvPr/>
              </p14:nvContentPartPr>
              <p14:xfrm>
                <a:off x="1738601" y="6367325"/>
                <a:ext cx="9360" cy="1440"/>
              </p14:xfrm>
            </p:contentPart>
          </mc:Choice>
          <mc:Fallback xmlns="">
            <p:pic>
              <p:nvPicPr>
                <p:cNvPr id="1586" name="Ink 1585">
                  <a:extLst>
                    <a:ext uri="{FF2B5EF4-FFF2-40B4-BE49-F238E27FC236}">
                      <a16:creationId xmlns:a16="http://schemas.microsoft.com/office/drawing/2014/main" id="{79ADAD8B-38EA-545B-8CE2-167898B1E6C7}"/>
                    </a:ext>
                  </a:extLst>
                </p:cNvPr>
                <p:cNvPicPr/>
                <p:nvPr/>
              </p:nvPicPr>
              <p:blipFill>
                <a:blip r:embed="rId777"/>
                <a:stretch>
                  <a:fillRect/>
                </a:stretch>
              </p:blipFill>
              <p:spPr>
                <a:xfrm>
                  <a:off x="1675961" y="5989325"/>
                  <a:ext cx="13500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1587" name="Ink 1586">
                  <a:extLst>
                    <a:ext uri="{FF2B5EF4-FFF2-40B4-BE49-F238E27FC236}">
                      <a16:creationId xmlns:a16="http://schemas.microsoft.com/office/drawing/2014/main" id="{863D5215-9611-C4AE-A287-2EF956C9B6B3}"/>
                    </a:ext>
                  </a:extLst>
                </p14:cNvPr>
                <p14:cNvContentPartPr/>
                <p14:nvPr/>
              </p14:nvContentPartPr>
              <p14:xfrm>
                <a:off x="1496321" y="6383165"/>
                <a:ext cx="142560" cy="27360"/>
              </p14:xfrm>
            </p:contentPart>
          </mc:Choice>
          <mc:Fallback xmlns="">
            <p:pic>
              <p:nvPicPr>
                <p:cNvPr id="1587" name="Ink 1586">
                  <a:extLst>
                    <a:ext uri="{FF2B5EF4-FFF2-40B4-BE49-F238E27FC236}">
                      <a16:creationId xmlns:a16="http://schemas.microsoft.com/office/drawing/2014/main" id="{863D5215-9611-C4AE-A287-2EF956C9B6B3}"/>
                    </a:ext>
                  </a:extLst>
                </p:cNvPr>
                <p:cNvPicPr/>
                <p:nvPr/>
              </p:nvPicPr>
              <p:blipFill>
                <a:blip r:embed="rId779"/>
                <a:stretch>
                  <a:fillRect/>
                </a:stretch>
              </p:blipFill>
              <p:spPr>
                <a:xfrm>
                  <a:off x="1433321" y="6005165"/>
                  <a:ext cx="268200" cy="78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1588" name="Ink 1587">
                  <a:extLst>
                    <a:ext uri="{FF2B5EF4-FFF2-40B4-BE49-F238E27FC236}">
                      <a16:creationId xmlns:a16="http://schemas.microsoft.com/office/drawing/2014/main" id="{83AEF000-24EA-E020-F440-A4F6A126A50E}"/>
                    </a:ext>
                  </a:extLst>
                </p14:cNvPr>
                <p14:cNvContentPartPr/>
                <p14:nvPr/>
              </p14:nvContentPartPr>
              <p14:xfrm>
                <a:off x="1164761" y="6462725"/>
                <a:ext cx="9360" cy="4320"/>
              </p14:xfrm>
            </p:contentPart>
          </mc:Choice>
          <mc:Fallback xmlns="">
            <p:pic>
              <p:nvPicPr>
                <p:cNvPr id="1588" name="Ink 1587">
                  <a:extLst>
                    <a:ext uri="{FF2B5EF4-FFF2-40B4-BE49-F238E27FC236}">
                      <a16:creationId xmlns:a16="http://schemas.microsoft.com/office/drawing/2014/main" id="{83AEF000-24EA-E020-F440-A4F6A126A50E}"/>
                    </a:ext>
                  </a:extLst>
                </p:cNvPr>
                <p:cNvPicPr/>
                <p:nvPr/>
              </p:nvPicPr>
              <p:blipFill>
                <a:blip r:embed="rId752"/>
                <a:stretch>
                  <a:fillRect/>
                </a:stretch>
              </p:blipFill>
              <p:spPr>
                <a:xfrm>
                  <a:off x="1102121" y="6084725"/>
                  <a:ext cx="135000" cy="75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1">
              <p14:nvContentPartPr>
                <p14:cNvPr id="1589" name="Ink 1588">
                  <a:extLst>
                    <a:ext uri="{FF2B5EF4-FFF2-40B4-BE49-F238E27FC236}">
                      <a16:creationId xmlns:a16="http://schemas.microsoft.com/office/drawing/2014/main" id="{92E35BB0-770E-2475-0B7F-3DA9022AE964}"/>
                    </a:ext>
                  </a:extLst>
                </p14:cNvPr>
                <p14:cNvContentPartPr/>
                <p14:nvPr/>
              </p14:nvContentPartPr>
              <p14:xfrm>
                <a:off x="987641" y="6321605"/>
                <a:ext cx="660600" cy="128520"/>
              </p14:xfrm>
            </p:contentPart>
          </mc:Choice>
          <mc:Fallback xmlns="">
            <p:pic>
              <p:nvPicPr>
                <p:cNvPr id="1589" name="Ink 1588">
                  <a:extLst>
                    <a:ext uri="{FF2B5EF4-FFF2-40B4-BE49-F238E27FC236}">
                      <a16:creationId xmlns:a16="http://schemas.microsoft.com/office/drawing/2014/main" id="{92E35BB0-770E-2475-0B7F-3DA9022AE964}"/>
                    </a:ext>
                  </a:extLst>
                </p:cNvPr>
                <p:cNvPicPr/>
                <p:nvPr/>
              </p:nvPicPr>
              <p:blipFill>
                <a:blip r:embed="rId782"/>
                <a:stretch>
                  <a:fillRect/>
                </a:stretch>
              </p:blipFill>
              <p:spPr>
                <a:xfrm>
                  <a:off x="924641" y="5943605"/>
                  <a:ext cx="786240" cy="88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3">
              <p14:nvContentPartPr>
                <p14:cNvPr id="1590" name="Ink 1589">
                  <a:extLst>
                    <a:ext uri="{FF2B5EF4-FFF2-40B4-BE49-F238E27FC236}">
                      <a16:creationId xmlns:a16="http://schemas.microsoft.com/office/drawing/2014/main" id="{0295255C-58EE-194F-E448-60E8F31894BE}"/>
                    </a:ext>
                  </a:extLst>
                </p14:cNvPr>
                <p14:cNvContentPartPr/>
                <p14:nvPr/>
              </p14:nvContentPartPr>
              <p14:xfrm>
                <a:off x="144881" y="6421325"/>
                <a:ext cx="904320" cy="122040"/>
              </p14:xfrm>
            </p:contentPart>
          </mc:Choice>
          <mc:Fallback xmlns="">
            <p:pic>
              <p:nvPicPr>
                <p:cNvPr id="1590" name="Ink 1589">
                  <a:extLst>
                    <a:ext uri="{FF2B5EF4-FFF2-40B4-BE49-F238E27FC236}">
                      <a16:creationId xmlns:a16="http://schemas.microsoft.com/office/drawing/2014/main" id="{0295255C-58EE-194F-E448-60E8F31894BE}"/>
                    </a:ext>
                  </a:extLst>
                </p:cNvPr>
                <p:cNvPicPr/>
                <p:nvPr/>
              </p:nvPicPr>
              <p:blipFill>
                <a:blip r:embed="rId784"/>
                <a:stretch>
                  <a:fillRect/>
                </a:stretch>
              </p:blipFill>
              <p:spPr>
                <a:xfrm>
                  <a:off x="81881" y="6043325"/>
                  <a:ext cx="1029960" cy="87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5">
              <p14:nvContentPartPr>
                <p14:cNvPr id="1591" name="Ink 1590">
                  <a:extLst>
                    <a:ext uri="{FF2B5EF4-FFF2-40B4-BE49-F238E27FC236}">
                      <a16:creationId xmlns:a16="http://schemas.microsoft.com/office/drawing/2014/main" id="{29B17E36-16BC-A591-2445-F74C9C1BC218}"/>
                    </a:ext>
                  </a:extLst>
                </p14:cNvPr>
                <p14:cNvContentPartPr/>
                <p14:nvPr/>
              </p14:nvContentPartPr>
              <p14:xfrm>
                <a:off x="831401" y="6366245"/>
                <a:ext cx="455040" cy="95040"/>
              </p14:xfrm>
            </p:contentPart>
          </mc:Choice>
          <mc:Fallback xmlns="">
            <p:pic>
              <p:nvPicPr>
                <p:cNvPr id="1591" name="Ink 1590">
                  <a:extLst>
                    <a:ext uri="{FF2B5EF4-FFF2-40B4-BE49-F238E27FC236}">
                      <a16:creationId xmlns:a16="http://schemas.microsoft.com/office/drawing/2014/main" id="{29B17E36-16BC-A591-2445-F74C9C1BC218}"/>
                    </a:ext>
                  </a:extLst>
                </p:cNvPr>
                <p:cNvPicPr/>
                <p:nvPr/>
              </p:nvPicPr>
              <p:blipFill>
                <a:blip r:embed="rId786"/>
                <a:stretch>
                  <a:fillRect/>
                </a:stretch>
              </p:blipFill>
              <p:spPr>
                <a:xfrm>
                  <a:off x="768401" y="5988245"/>
                  <a:ext cx="580680" cy="85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7">
              <p14:nvContentPartPr>
                <p14:cNvPr id="1592" name="Ink 1591">
                  <a:extLst>
                    <a:ext uri="{FF2B5EF4-FFF2-40B4-BE49-F238E27FC236}">
                      <a16:creationId xmlns:a16="http://schemas.microsoft.com/office/drawing/2014/main" id="{DB867B65-66B7-2A03-3906-97352666F8C5}"/>
                    </a:ext>
                  </a:extLst>
                </p14:cNvPr>
                <p14:cNvContentPartPr/>
                <p14:nvPr/>
              </p14:nvContentPartPr>
              <p14:xfrm>
                <a:off x="1211201" y="6420605"/>
                <a:ext cx="103320" cy="16920"/>
              </p14:xfrm>
            </p:contentPart>
          </mc:Choice>
          <mc:Fallback xmlns="">
            <p:pic>
              <p:nvPicPr>
                <p:cNvPr id="1592" name="Ink 1591">
                  <a:extLst>
                    <a:ext uri="{FF2B5EF4-FFF2-40B4-BE49-F238E27FC236}">
                      <a16:creationId xmlns:a16="http://schemas.microsoft.com/office/drawing/2014/main" id="{DB867B65-66B7-2A03-3906-97352666F8C5}"/>
                    </a:ext>
                  </a:extLst>
                </p:cNvPr>
                <p:cNvPicPr/>
                <p:nvPr/>
              </p:nvPicPr>
              <p:blipFill>
                <a:blip r:embed="rId788"/>
                <a:stretch>
                  <a:fillRect/>
                </a:stretch>
              </p:blipFill>
              <p:spPr>
                <a:xfrm>
                  <a:off x="1148201" y="6042965"/>
                  <a:ext cx="22896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9">
              <p14:nvContentPartPr>
                <p14:cNvPr id="1594" name="Ink 1593">
                  <a:extLst>
                    <a:ext uri="{FF2B5EF4-FFF2-40B4-BE49-F238E27FC236}">
                      <a16:creationId xmlns:a16="http://schemas.microsoft.com/office/drawing/2014/main" id="{4AF87D24-F7B0-969F-6AB3-1634A48CE272}"/>
                    </a:ext>
                  </a:extLst>
                </p14:cNvPr>
                <p14:cNvContentPartPr/>
                <p14:nvPr/>
              </p14:nvContentPartPr>
              <p14:xfrm>
                <a:off x="3698441" y="5906165"/>
                <a:ext cx="380160" cy="74520"/>
              </p14:xfrm>
            </p:contentPart>
          </mc:Choice>
          <mc:Fallback xmlns="">
            <p:pic>
              <p:nvPicPr>
                <p:cNvPr id="1594" name="Ink 1593">
                  <a:extLst>
                    <a:ext uri="{FF2B5EF4-FFF2-40B4-BE49-F238E27FC236}">
                      <a16:creationId xmlns:a16="http://schemas.microsoft.com/office/drawing/2014/main" id="{4AF87D24-F7B0-969F-6AB3-1634A48CE272}"/>
                    </a:ext>
                  </a:extLst>
                </p:cNvPr>
                <p:cNvPicPr/>
                <p:nvPr/>
              </p:nvPicPr>
              <p:blipFill>
                <a:blip r:embed="rId790"/>
                <a:stretch>
                  <a:fillRect/>
                </a:stretch>
              </p:blipFill>
              <p:spPr>
                <a:xfrm>
                  <a:off x="3635441" y="5528165"/>
                  <a:ext cx="505800" cy="83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1">
              <p14:nvContentPartPr>
                <p14:cNvPr id="1595" name="Ink 1594">
                  <a:extLst>
                    <a:ext uri="{FF2B5EF4-FFF2-40B4-BE49-F238E27FC236}">
                      <a16:creationId xmlns:a16="http://schemas.microsoft.com/office/drawing/2014/main" id="{FEAE5EC1-8452-2562-5CD5-26FC52A62B63}"/>
                    </a:ext>
                  </a:extLst>
                </p14:cNvPr>
                <p14:cNvContentPartPr/>
                <p14:nvPr/>
              </p14:nvContentPartPr>
              <p14:xfrm>
                <a:off x="3942521" y="5901485"/>
                <a:ext cx="101880" cy="13680"/>
              </p14:xfrm>
            </p:contentPart>
          </mc:Choice>
          <mc:Fallback xmlns="">
            <p:pic>
              <p:nvPicPr>
                <p:cNvPr id="1595" name="Ink 1594">
                  <a:extLst>
                    <a:ext uri="{FF2B5EF4-FFF2-40B4-BE49-F238E27FC236}">
                      <a16:creationId xmlns:a16="http://schemas.microsoft.com/office/drawing/2014/main" id="{FEAE5EC1-8452-2562-5CD5-26FC52A62B63}"/>
                    </a:ext>
                  </a:extLst>
                </p:cNvPr>
                <p:cNvPicPr/>
                <p:nvPr/>
              </p:nvPicPr>
              <p:blipFill>
                <a:blip r:embed="rId788"/>
                <a:stretch>
                  <a:fillRect/>
                </a:stretch>
              </p:blipFill>
              <p:spPr>
                <a:xfrm>
                  <a:off x="3879521" y="5523485"/>
                  <a:ext cx="22752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1596" name="Ink 1595">
                  <a:extLst>
                    <a:ext uri="{FF2B5EF4-FFF2-40B4-BE49-F238E27FC236}">
                      <a16:creationId xmlns:a16="http://schemas.microsoft.com/office/drawing/2014/main" id="{7111FC3A-BAC3-1EE9-FB15-CDA7D0F42040}"/>
                    </a:ext>
                  </a:extLst>
                </p14:cNvPr>
                <p14:cNvContentPartPr/>
                <p14:nvPr/>
              </p14:nvContentPartPr>
              <p14:xfrm>
                <a:off x="3645161" y="5931365"/>
                <a:ext cx="140040" cy="6120"/>
              </p14:xfrm>
            </p:contentPart>
          </mc:Choice>
          <mc:Fallback xmlns="">
            <p:pic>
              <p:nvPicPr>
                <p:cNvPr id="1596" name="Ink 1595">
                  <a:extLst>
                    <a:ext uri="{FF2B5EF4-FFF2-40B4-BE49-F238E27FC236}">
                      <a16:creationId xmlns:a16="http://schemas.microsoft.com/office/drawing/2014/main" id="{7111FC3A-BAC3-1EE9-FB15-CDA7D0F42040}"/>
                    </a:ext>
                  </a:extLst>
                </p:cNvPr>
                <p:cNvPicPr/>
                <p:nvPr/>
              </p:nvPicPr>
              <p:blipFill>
                <a:blip r:embed="rId793"/>
                <a:stretch>
                  <a:fillRect/>
                </a:stretch>
              </p:blipFill>
              <p:spPr>
                <a:xfrm>
                  <a:off x="3582161" y="5553725"/>
                  <a:ext cx="265680" cy="76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1597" name="Ink 1596">
                  <a:extLst>
                    <a:ext uri="{FF2B5EF4-FFF2-40B4-BE49-F238E27FC236}">
                      <a16:creationId xmlns:a16="http://schemas.microsoft.com/office/drawing/2014/main" id="{FB6CDA8D-52D7-52AC-B611-16A0902CFAC6}"/>
                    </a:ext>
                  </a:extLst>
                </p14:cNvPr>
                <p14:cNvContentPartPr/>
                <p14:nvPr/>
              </p14:nvContentPartPr>
              <p14:xfrm>
                <a:off x="3650201" y="5920925"/>
                <a:ext cx="44280" cy="11880"/>
              </p14:xfrm>
            </p:contentPart>
          </mc:Choice>
          <mc:Fallback xmlns="">
            <p:pic>
              <p:nvPicPr>
                <p:cNvPr id="1597" name="Ink 1596">
                  <a:extLst>
                    <a:ext uri="{FF2B5EF4-FFF2-40B4-BE49-F238E27FC236}">
                      <a16:creationId xmlns:a16="http://schemas.microsoft.com/office/drawing/2014/main" id="{FB6CDA8D-52D7-52AC-B611-16A0902CFAC6}"/>
                    </a:ext>
                  </a:extLst>
                </p:cNvPr>
                <p:cNvPicPr/>
                <p:nvPr/>
              </p:nvPicPr>
              <p:blipFill>
                <a:blip r:embed="rId795"/>
                <a:stretch>
                  <a:fillRect/>
                </a:stretch>
              </p:blipFill>
              <p:spPr>
                <a:xfrm>
                  <a:off x="3587561" y="5543285"/>
                  <a:ext cx="169920" cy="76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1598" name="Ink 1597">
                  <a:extLst>
                    <a:ext uri="{FF2B5EF4-FFF2-40B4-BE49-F238E27FC236}">
                      <a16:creationId xmlns:a16="http://schemas.microsoft.com/office/drawing/2014/main" id="{20BADBBA-B103-0206-BF0B-0A3D3E15080C}"/>
                    </a:ext>
                  </a:extLst>
                </p14:cNvPr>
                <p14:cNvContentPartPr/>
                <p14:nvPr/>
              </p14:nvContentPartPr>
              <p14:xfrm>
                <a:off x="3373001" y="5905805"/>
                <a:ext cx="327240" cy="8280"/>
              </p14:xfrm>
            </p:contentPart>
          </mc:Choice>
          <mc:Fallback xmlns="">
            <p:pic>
              <p:nvPicPr>
                <p:cNvPr id="1598" name="Ink 1597">
                  <a:extLst>
                    <a:ext uri="{FF2B5EF4-FFF2-40B4-BE49-F238E27FC236}">
                      <a16:creationId xmlns:a16="http://schemas.microsoft.com/office/drawing/2014/main" id="{20BADBBA-B103-0206-BF0B-0A3D3E15080C}"/>
                    </a:ext>
                  </a:extLst>
                </p:cNvPr>
                <p:cNvPicPr/>
                <p:nvPr/>
              </p:nvPicPr>
              <p:blipFill>
                <a:blip r:embed="rId797"/>
                <a:stretch>
                  <a:fillRect/>
                </a:stretch>
              </p:blipFill>
              <p:spPr>
                <a:xfrm>
                  <a:off x="3310361" y="5528165"/>
                  <a:ext cx="452880" cy="76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1600" name="Ink 1599">
                  <a:extLst>
                    <a:ext uri="{FF2B5EF4-FFF2-40B4-BE49-F238E27FC236}">
                      <a16:creationId xmlns:a16="http://schemas.microsoft.com/office/drawing/2014/main" id="{8233E3E0-85E9-94DB-1C4A-352B714C0D30}"/>
                    </a:ext>
                  </a:extLst>
                </p14:cNvPr>
                <p14:cNvContentPartPr/>
                <p14:nvPr/>
              </p14:nvContentPartPr>
              <p14:xfrm>
                <a:off x="3913001" y="5893925"/>
                <a:ext cx="462600" cy="25200"/>
              </p14:xfrm>
            </p:contentPart>
          </mc:Choice>
          <mc:Fallback xmlns="">
            <p:pic>
              <p:nvPicPr>
                <p:cNvPr id="1600" name="Ink 1599">
                  <a:extLst>
                    <a:ext uri="{FF2B5EF4-FFF2-40B4-BE49-F238E27FC236}">
                      <a16:creationId xmlns:a16="http://schemas.microsoft.com/office/drawing/2014/main" id="{8233E3E0-85E9-94DB-1C4A-352B714C0D30}"/>
                    </a:ext>
                  </a:extLst>
                </p:cNvPr>
                <p:cNvPicPr/>
                <p:nvPr/>
              </p:nvPicPr>
              <p:blipFill>
                <a:blip r:embed="rId799"/>
                <a:stretch>
                  <a:fillRect/>
                </a:stretch>
              </p:blipFill>
              <p:spPr>
                <a:xfrm>
                  <a:off x="3850361" y="5516285"/>
                  <a:ext cx="58824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1601" name="Ink 1600">
                  <a:extLst>
                    <a:ext uri="{FF2B5EF4-FFF2-40B4-BE49-F238E27FC236}">
                      <a16:creationId xmlns:a16="http://schemas.microsoft.com/office/drawing/2014/main" id="{1F6C4965-9928-227C-A44A-BAE99DE4B1E0}"/>
                    </a:ext>
                  </a:extLst>
                </p14:cNvPr>
                <p14:cNvContentPartPr/>
                <p14:nvPr/>
              </p14:nvContentPartPr>
              <p14:xfrm>
                <a:off x="4020641" y="5909045"/>
                <a:ext cx="441720" cy="21600"/>
              </p14:xfrm>
            </p:contentPart>
          </mc:Choice>
          <mc:Fallback xmlns="">
            <p:pic>
              <p:nvPicPr>
                <p:cNvPr id="1601" name="Ink 1600">
                  <a:extLst>
                    <a:ext uri="{FF2B5EF4-FFF2-40B4-BE49-F238E27FC236}">
                      <a16:creationId xmlns:a16="http://schemas.microsoft.com/office/drawing/2014/main" id="{1F6C4965-9928-227C-A44A-BAE99DE4B1E0}"/>
                    </a:ext>
                  </a:extLst>
                </p:cNvPr>
                <p:cNvPicPr/>
                <p:nvPr/>
              </p:nvPicPr>
              <p:blipFill>
                <a:blip r:embed="rId801"/>
                <a:stretch>
                  <a:fillRect/>
                </a:stretch>
              </p:blipFill>
              <p:spPr>
                <a:xfrm>
                  <a:off x="3958001" y="5531045"/>
                  <a:ext cx="56736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1602" name="Ink 1601">
                  <a:extLst>
                    <a:ext uri="{FF2B5EF4-FFF2-40B4-BE49-F238E27FC236}">
                      <a16:creationId xmlns:a16="http://schemas.microsoft.com/office/drawing/2014/main" id="{023A7FB3-4379-BD22-184E-2CD4703EF9DA}"/>
                    </a:ext>
                  </a:extLst>
                </p14:cNvPr>
                <p14:cNvContentPartPr/>
                <p14:nvPr/>
              </p14:nvContentPartPr>
              <p14:xfrm>
                <a:off x="4294241" y="5915525"/>
                <a:ext cx="739080" cy="48960"/>
              </p14:xfrm>
            </p:contentPart>
          </mc:Choice>
          <mc:Fallback xmlns="">
            <p:pic>
              <p:nvPicPr>
                <p:cNvPr id="1602" name="Ink 1601">
                  <a:extLst>
                    <a:ext uri="{FF2B5EF4-FFF2-40B4-BE49-F238E27FC236}">
                      <a16:creationId xmlns:a16="http://schemas.microsoft.com/office/drawing/2014/main" id="{023A7FB3-4379-BD22-184E-2CD4703EF9DA}"/>
                    </a:ext>
                  </a:extLst>
                </p:cNvPr>
                <p:cNvPicPr/>
                <p:nvPr/>
              </p:nvPicPr>
              <p:blipFill>
                <a:blip r:embed="rId803"/>
                <a:stretch>
                  <a:fillRect/>
                </a:stretch>
              </p:blipFill>
              <p:spPr>
                <a:xfrm>
                  <a:off x="4231241" y="5537525"/>
                  <a:ext cx="864720" cy="80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1603" name="Ink 1602">
                  <a:extLst>
                    <a:ext uri="{FF2B5EF4-FFF2-40B4-BE49-F238E27FC236}">
                      <a16:creationId xmlns:a16="http://schemas.microsoft.com/office/drawing/2014/main" id="{418FAE6B-52DE-0A28-38AA-B0237C292543}"/>
                    </a:ext>
                  </a:extLst>
                </p14:cNvPr>
                <p14:cNvContentPartPr/>
                <p14:nvPr/>
              </p14:nvContentPartPr>
              <p14:xfrm>
                <a:off x="4878161" y="5957645"/>
                <a:ext cx="605520" cy="27720"/>
              </p14:xfrm>
            </p:contentPart>
          </mc:Choice>
          <mc:Fallback xmlns="">
            <p:pic>
              <p:nvPicPr>
                <p:cNvPr id="1603" name="Ink 1602">
                  <a:extLst>
                    <a:ext uri="{FF2B5EF4-FFF2-40B4-BE49-F238E27FC236}">
                      <a16:creationId xmlns:a16="http://schemas.microsoft.com/office/drawing/2014/main" id="{418FAE6B-52DE-0A28-38AA-B0237C292543}"/>
                    </a:ext>
                  </a:extLst>
                </p:cNvPr>
                <p:cNvPicPr/>
                <p:nvPr/>
              </p:nvPicPr>
              <p:blipFill>
                <a:blip r:embed="rId805"/>
                <a:stretch>
                  <a:fillRect/>
                </a:stretch>
              </p:blipFill>
              <p:spPr>
                <a:xfrm>
                  <a:off x="4815161" y="5579645"/>
                  <a:ext cx="7311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1604" name="Ink 1603">
                  <a:extLst>
                    <a:ext uri="{FF2B5EF4-FFF2-40B4-BE49-F238E27FC236}">
                      <a16:creationId xmlns:a16="http://schemas.microsoft.com/office/drawing/2014/main" id="{6E6CD713-B61A-CC52-A8C0-C07EF4D93F17}"/>
                    </a:ext>
                  </a:extLst>
                </p14:cNvPr>
                <p14:cNvContentPartPr/>
                <p14:nvPr/>
              </p14:nvContentPartPr>
              <p14:xfrm>
                <a:off x="5232401" y="5984285"/>
                <a:ext cx="82440" cy="5040"/>
              </p14:xfrm>
            </p:contentPart>
          </mc:Choice>
          <mc:Fallback xmlns="">
            <p:pic>
              <p:nvPicPr>
                <p:cNvPr id="1604" name="Ink 1603">
                  <a:extLst>
                    <a:ext uri="{FF2B5EF4-FFF2-40B4-BE49-F238E27FC236}">
                      <a16:creationId xmlns:a16="http://schemas.microsoft.com/office/drawing/2014/main" id="{6E6CD713-B61A-CC52-A8C0-C07EF4D93F17}"/>
                    </a:ext>
                  </a:extLst>
                </p:cNvPr>
                <p:cNvPicPr/>
                <p:nvPr/>
              </p:nvPicPr>
              <p:blipFill>
                <a:blip r:embed="rId807"/>
                <a:stretch>
                  <a:fillRect/>
                </a:stretch>
              </p:blipFill>
              <p:spPr>
                <a:xfrm>
                  <a:off x="5169761" y="5606645"/>
                  <a:ext cx="208080" cy="76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1605" name="Ink 1604">
                  <a:extLst>
                    <a:ext uri="{FF2B5EF4-FFF2-40B4-BE49-F238E27FC236}">
                      <a16:creationId xmlns:a16="http://schemas.microsoft.com/office/drawing/2014/main" id="{C54E8012-3F9B-E8A0-45A7-12C452B91F40}"/>
                    </a:ext>
                  </a:extLst>
                </p14:cNvPr>
                <p14:cNvContentPartPr/>
                <p14:nvPr/>
              </p14:nvContentPartPr>
              <p14:xfrm>
                <a:off x="5355521" y="6011285"/>
                <a:ext cx="321840" cy="26280"/>
              </p14:xfrm>
            </p:contentPart>
          </mc:Choice>
          <mc:Fallback xmlns="">
            <p:pic>
              <p:nvPicPr>
                <p:cNvPr id="1605" name="Ink 1604">
                  <a:extLst>
                    <a:ext uri="{FF2B5EF4-FFF2-40B4-BE49-F238E27FC236}">
                      <a16:creationId xmlns:a16="http://schemas.microsoft.com/office/drawing/2014/main" id="{C54E8012-3F9B-E8A0-45A7-12C452B91F40}"/>
                    </a:ext>
                  </a:extLst>
                </p:cNvPr>
                <p:cNvPicPr/>
                <p:nvPr/>
              </p:nvPicPr>
              <p:blipFill>
                <a:blip r:embed="rId809"/>
                <a:stretch>
                  <a:fillRect/>
                </a:stretch>
              </p:blipFill>
              <p:spPr>
                <a:xfrm>
                  <a:off x="5292521" y="5633285"/>
                  <a:ext cx="447480" cy="78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1606" name="Ink 1605">
                  <a:extLst>
                    <a:ext uri="{FF2B5EF4-FFF2-40B4-BE49-F238E27FC236}">
                      <a16:creationId xmlns:a16="http://schemas.microsoft.com/office/drawing/2014/main" id="{4064A1EC-A322-D723-EC1E-5E1E65AFA128}"/>
                    </a:ext>
                  </a:extLst>
                </p14:cNvPr>
                <p14:cNvContentPartPr/>
                <p14:nvPr/>
              </p14:nvContentPartPr>
              <p14:xfrm>
                <a:off x="5686361" y="6057365"/>
                <a:ext cx="378720" cy="58680"/>
              </p14:xfrm>
            </p:contentPart>
          </mc:Choice>
          <mc:Fallback xmlns="">
            <p:pic>
              <p:nvPicPr>
                <p:cNvPr id="1606" name="Ink 1605">
                  <a:extLst>
                    <a:ext uri="{FF2B5EF4-FFF2-40B4-BE49-F238E27FC236}">
                      <a16:creationId xmlns:a16="http://schemas.microsoft.com/office/drawing/2014/main" id="{4064A1EC-A322-D723-EC1E-5E1E65AFA128}"/>
                    </a:ext>
                  </a:extLst>
                </p:cNvPr>
                <p:cNvPicPr/>
                <p:nvPr/>
              </p:nvPicPr>
              <p:blipFill>
                <a:blip r:embed="rId811"/>
                <a:stretch>
                  <a:fillRect/>
                </a:stretch>
              </p:blipFill>
              <p:spPr>
                <a:xfrm>
                  <a:off x="5623361" y="5679365"/>
                  <a:ext cx="504360" cy="81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1607" name="Ink 1606">
                  <a:extLst>
                    <a:ext uri="{FF2B5EF4-FFF2-40B4-BE49-F238E27FC236}">
                      <a16:creationId xmlns:a16="http://schemas.microsoft.com/office/drawing/2014/main" id="{EE38ADDB-8F82-9D11-2D6E-B0A01CE43DA4}"/>
                    </a:ext>
                  </a:extLst>
                </p14:cNvPr>
                <p14:cNvContentPartPr/>
                <p14:nvPr/>
              </p14:nvContentPartPr>
              <p14:xfrm>
                <a:off x="5759441" y="6033245"/>
                <a:ext cx="655920" cy="152280"/>
              </p14:xfrm>
            </p:contentPart>
          </mc:Choice>
          <mc:Fallback xmlns="">
            <p:pic>
              <p:nvPicPr>
                <p:cNvPr id="1607" name="Ink 1606">
                  <a:extLst>
                    <a:ext uri="{FF2B5EF4-FFF2-40B4-BE49-F238E27FC236}">
                      <a16:creationId xmlns:a16="http://schemas.microsoft.com/office/drawing/2014/main" id="{EE38ADDB-8F82-9D11-2D6E-B0A01CE43DA4}"/>
                    </a:ext>
                  </a:extLst>
                </p:cNvPr>
                <p:cNvPicPr/>
                <p:nvPr/>
              </p:nvPicPr>
              <p:blipFill>
                <a:blip r:embed="rId813"/>
                <a:stretch>
                  <a:fillRect/>
                </a:stretch>
              </p:blipFill>
              <p:spPr>
                <a:xfrm>
                  <a:off x="5696441" y="5655245"/>
                  <a:ext cx="78156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1608" name="Ink 1607">
                  <a:extLst>
                    <a:ext uri="{FF2B5EF4-FFF2-40B4-BE49-F238E27FC236}">
                      <a16:creationId xmlns:a16="http://schemas.microsoft.com/office/drawing/2014/main" id="{C230E07C-CA8C-B9F6-C91C-F5B1D0B91AD8}"/>
                    </a:ext>
                  </a:extLst>
                </p14:cNvPr>
                <p14:cNvContentPartPr/>
                <p14:nvPr/>
              </p14:nvContentPartPr>
              <p14:xfrm>
                <a:off x="6076961" y="6136205"/>
                <a:ext cx="409320" cy="93600"/>
              </p14:xfrm>
            </p:contentPart>
          </mc:Choice>
          <mc:Fallback xmlns="">
            <p:pic>
              <p:nvPicPr>
                <p:cNvPr id="1608" name="Ink 1607">
                  <a:extLst>
                    <a:ext uri="{FF2B5EF4-FFF2-40B4-BE49-F238E27FC236}">
                      <a16:creationId xmlns:a16="http://schemas.microsoft.com/office/drawing/2014/main" id="{C230E07C-CA8C-B9F6-C91C-F5B1D0B91AD8}"/>
                    </a:ext>
                  </a:extLst>
                </p:cNvPr>
                <p:cNvPicPr/>
                <p:nvPr/>
              </p:nvPicPr>
              <p:blipFill>
                <a:blip r:embed="rId815"/>
                <a:stretch>
                  <a:fillRect/>
                </a:stretch>
              </p:blipFill>
              <p:spPr>
                <a:xfrm>
                  <a:off x="6014321" y="5758205"/>
                  <a:ext cx="5349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1609" name="Ink 1608">
                  <a:extLst>
                    <a:ext uri="{FF2B5EF4-FFF2-40B4-BE49-F238E27FC236}">
                      <a16:creationId xmlns:a16="http://schemas.microsoft.com/office/drawing/2014/main" id="{1FB92042-2688-DEA0-B84B-DFAD791BBA18}"/>
                    </a:ext>
                  </a:extLst>
                </p14:cNvPr>
                <p14:cNvContentPartPr/>
                <p14:nvPr/>
              </p14:nvContentPartPr>
              <p14:xfrm>
                <a:off x="6284681" y="6219005"/>
                <a:ext cx="20160" cy="2160"/>
              </p14:xfrm>
            </p:contentPart>
          </mc:Choice>
          <mc:Fallback xmlns="">
            <p:pic>
              <p:nvPicPr>
                <p:cNvPr id="1609" name="Ink 1608">
                  <a:extLst>
                    <a:ext uri="{FF2B5EF4-FFF2-40B4-BE49-F238E27FC236}">
                      <a16:creationId xmlns:a16="http://schemas.microsoft.com/office/drawing/2014/main" id="{1FB92042-2688-DEA0-B84B-DFAD791BBA18}"/>
                    </a:ext>
                  </a:extLst>
                </p:cNvPr>
                <p:cNvPicPr/>
                <p:nvPr/>
              </p:nvPicPr>
              <p:blipFill>
                <a:blip r:embed="rId817"/>
                <a:stretch>
                  <a:fillRect/>
                </a:stretch>
              </p:blipFill>
              <p:spPr>
                <a:xfrm>
                  <a:off x="6221681" y="5841005"/>
                  <a:ext cx="1458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1610" name="Ink 1609">
                  <a:extLst>
                    <a:ext uri="{FF2B5EF4-FFF2-40B4-BE49-F238E27FC236}">
                      <a16:creationId xmlns:a16="http://schemas.microsoft.com/office/drawing/2014/main" id="{E3A7DEEF-D24F-B45F-92A1-93BBE827687D}"/>
                    </a:ext>
                  </a:extLst>
                </p14:cNvPr>
                <p14:cNvContentPartPr/>
                <p14:nvPr/>
              </p14:nvContentPartPr>
              <p14:xfrm>
                <a:off x="6281081" y="6220445"/>
                <a:ext cx="524160" cy="77760"/>
              </p14:xfrm>
            </p:contentPart>
          </mc:Choice>
          <mc:Fallback xmlns="">
            <p:pic>
              <p:nvPicPr>
                <p:cNvPr id="1610" name="Ink 1609">
                  <a:extLst>
                    <a:ext uri="{FF2B5EF4-FFF2-40B4-BE49-F238E27FC236}">
                      <a16:creationId xmlns:a16="http://schemas.microsoft.com/office/drawing/2014/main" id="{E3A7DEEF-D24F-B45F-92A1-93BBE827687D}"/>
                    </a:ext>
                  </a:extLst>
                </p:cNvPr>
                <p:cNvPicPr/>
                <p:nvPr/>
              </p:nvPicPr>
              <p:blipFill>
                <a:blip r:embed="rId819"/>
                <a:stretch>
                  <a:fillRect/>
                </a:stretch>
              </p:blipFill>
              <p:spPr>
                <a:xfrm>
                  <a:off x="6218441" y="5842805"/>
                  <a:ext cx="6498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1611" name="Ink 1610">
                  <a:extLst>
                    <a:ext uri="{FF2B5EF4-FFF2-40B4-BE49-F238E27FC236}">
                      <a16:creationId xmlns:a16="http://schemas.microsoft.com/office/drawing/2014/main" id="{F37EAB74-3429-E16C-9DC8-313A3C2F1275}"/>
                    </a:ext>
                  </a:extLst>
                </p14:cNvPr>
                <p14:cNvContentPartPr/>
                <p14:nvPr/>
              </p14:nvContentPartPr>
              <p14:xfrm>
                <a:off x="6739721" y="6290645"/>
                <a:ext cx="628920" cy="97920"/>
              </p14:xfrm>
            </p:contentPart>
          </mc:Choice>
          <mc:Fallback xmlns="">
            <p:pic>
              <p:nvPicPr>
                <p:cNvPr id="1611" name="Ink 1610">
                  <a:extLst>
                    <a:ext uri="{FF2B5EF4-FFF2-40B4-BE49-F238E27FC236}">
                      <a16:creationId xmlns:a16="http://schemas.microsoft.com/office/drawing/2014/main" id="{F37EAB74-3429-E16C-9DC8-313A3C2F1275}"/>
                    </a:ext>
                  </a:extLst>
                </p:cNvPr>
                <p:cNvPicPr/>
                <p:nvPr/>
              </p:nvPicPr>
              <p:blipFill>
                <a:blip r:embed="rId821"/>
                <a:stretch>
                  <a:fillRect/>
                </a:stretch>
              </p:blipFill>
              <p:spPr>
                <a:xfrm>
                  <a:off x="6676721" y="5912645"/>
                  <a:ext cx="75456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1612" name="Ink 1611">
                  <a:extLst>
                    <a:ext uri="{FF2B5EF4-FFF2-40B4-BE49-F238E27FC236}">
                      <a16:creationId xmlns:a16="http://schemas.microsoft.com/office/drawing/2014/main" id="{2972193E-7342-5CE7-1784-2B242EDAC75E}"/>
                    </a:ext>
                  </a:extLst>
                </p14:cNvPr>
                <p14:cNvContentPartPr/>
                <p14:nvPr/>
              </p14:nvContentPartPr>
              <p14:xfrm>
                <a:off x="6216641" y="6289205"/>
                <a:ext cx="945720" cy="118440"/>
              </p14:xfrm>
            </p:contentPart>
          </mc:Choice>
          <mc:Fallback xmlns="">
            <p:pic>
              <p:nvPicPr>
                <p:cNvPr id="1612" name="Ink 1611">
                  <a:extLst>
                    <a:ext uri="{FF2B5EF4-FFF2-40B4-BE49-F238E27FC236}">
                      <a16:creationId xmlns:a16="http://schemas.microsoft.com/office/drawing/2014/main" id="{2972193E-7342-5CE7-1784-2B242EDAC75E}"/>
                    </a:ext>
                  </a:extLst>
                </p:cNvPr>
                <p:cNvPicPr/>
                <p:nvPr/>
              </p:nvPicPr>
              <p:blipFill>
                <a:blip r:embed="rId823"/>
                <a:stretch>
                  <a:fillRect/>
                </a:stretch>
              </p:blipFill>
              <p:spPr>
                <a:xfrm>
                  <a:off x="6154001" y="5911205"/>
                  <a:ext cx="107136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1613" name="Ink 1612">
                  <a:extLst>
                    <a:ext uri="{FF2B5EF4-FFF2-40B4-BE49-F238E27FC236}">
                      <a16:creationId xmlns:a16="http://schemas.microsoft.com/office/drawing/2014/main" id="{7F8DE2C1-1138-640A-A848-A8B79F4B13B0}"/>
                    </a:ext>
                  </a:extLst>
                </p14:cNvPr>
                <p14:cNvContentPartPr/>
                <p14:nvPr/>
              </p14:nvContentPartPr>
              <p14:xfrm>
                <a:off x="5431121" y="6143765"/>
                <a:ext cx="838440" cy="168840"/>
              </p14:xfrm>
            </p:contentPart>
          </mc:Choice>
          <mc:Fallback xmlns="">
            <p:pic>
              <p:nvPicPr>
                <p:cNvPr id="1613" name="Ink 1612">
                  <a:extLst>
                    <a:ext uri="{FF2B5EF4-FFF2-40B4-BE49-F238E27FC236}">
                      <a16:creationId xmlns:a16="http://schemas.microsoft.com/office/drawing/2014/main" id="{7F8DE2C1-1138-640A-A848-A8B79F4B13B0}"/>
                    </a:ext>
                  </a:extLst>
                </p:cNvPr>
                <p:cNvPicPr/>
                <p:nvPr/>
              </p:nvPicPr>
              <p:blipFill>
                <a:blip r:embed="rId825"/>
                <a:stretch>
                  <a:fillRect/>
                </a:stretch>
              </p:blipFill>
              <p:spPr>
                <a:xfrm>
                  <a:off x="5368481" y="5766125"/>
                  <a:ext cx="964080" cy="9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1614" name="Ink 1613">
                  <a:extLst>
                    <a:ext uri="{FF2B5EF4-FFF2-40B4-BE49-F238E27FC236}">
                      <a16:creationId xmlns:a16="http://schemas.microsoft.com/office/drawing/2014/main" id="{7E1634DE-43E4-F6DC-1D3B-7A58483A27DC}"/>
                    </a:ext>
                  </a:extLst>
                </p14:cNvPr>
                <p14:cNvContentPartPr/>
                <p14:nvPr/>
              </p14:nvContentPartPr>
              <p14:xfrm>
                <a:off x="5618321" y="6184445"/>
                <a:ext cx="190440" cy="31680"/>
              </p14:xfrm>
            </p:contentPart>
          </mc:Choice>
          <mc:Fallback xmlns="">
            <p:pic>
              <p:nvPicPr>
                <p:cNvPr id="1614" name="Ink 1613">
                  <a:extLst>
                    <a:ext uri="{FF2B5EF4-FFF2-40B4-BE49-F238E27FC236}">
                      <a16:creationId xmlns:a16="http://schemas.microsoft.com/office/drawing/2014/main" id="{7E1634DE-43E4-F6DC-1D3B-7A58483A27DC}"/>
                    </a:ext>
                  </a:extLst>
                </p:cNvPr>
                <p:cNvPicPr/>
                <p:nvPr/>
              </p:nvPicPr>
              <p:blipFill>
                <a:blip r:embed="rId827"/>
                <a:stretch>
                  <a:fillRect/>
                </a:stretch>
              </p:blipFill>
              <p:spPr>
                <a:xfrm>
                  <a:off x="5555681" y="5806445"/>
                  <a:ext cx="31608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1615" name="Ink 1614">
                  <a:extLst>
                    <a:ext uri="{FF2B5EF4-FFF2-40B4-BE49-F238E27FC236}">
                      <a16:creationId xmlns:a16="http://schemas.microsoft.com/office/drawing/2014/main" id="{470B3906-9F8C-1B7E-3DC1-A2F514528A03}"/>
                    </a:ext>
                  </a:extLst>
                </p14:cNvPr>
                <p14:cNvContentPartPr/>
                <p14:nvPr/>
              </p14:nvContentPartPr>
              <p14:xfrm>
                <a:off x="5033681" y="6020645"/>
                <a:ext cx="47880" cy="16200"/>
              </p14:xfrm>
            </p:contentPart>
          </mc:Choice>
          <mc:Fallback xmlns="">
            <p:pic>
              <p:nvPicPr>
                <p:cNvPr id="1615" name="Ink 1614">
                  <a:extLst>
                    <a:ext uri="{FF2B5EF4-FFF2-40B4-BE49-F238E27FC236}">
                      <a16:creationId xmlns:a16="http://schemas.microsoft.com/office/drawing/2014/main" id="{470B3906-9F8C-1B7E-3DC1-A2F514528A03}"/>
                    </a:ext>
                  </a:extLst>
                </p:cNvPr>
                <p:cNvPicPr/>
                <p:nvPr/>
              </p:nvPicPr>
              <p:blipFill>
                <a:blip r:embed="rId829"/>
                <a:stretch>
                  <a:fillRect/>
                </a:stretch>
              </p:blipFill>
              <p:spPr>
                <a:xfrm>
                  <a:off x="4971041" y="5643005"/>
                  <a:ext cx="173520" cy="77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1616" name="Ink 1615">
                  <a:extLst>
                    <a:ext uri="{FF2B5EF4-FFF2-40B4-BE49-F238E27FC236}">
                      <a16:creationId xmlns:a16="http://schemas.microsoft.com/office/drawing/2014/main" id="{D73B661B-DF5A-BCB6-AB4D-46088C4194F0}"/>
                    </a:ext>
                  </a:extLst>
                </p14:cNvPr>
                <p14:cNvContentPartPr/>
                <p14:nvPr/>
              </p14:nvContentPartPr>
              <p14:xfrm>
                <a:off x="4673321" y="6024965"/>
                <a:ext cx="734040" cy="189000"/>
              </p14:xfrm>
            </p:contentPart>
          </mc:Choice>
          <mc:Fallback xmlns="">
            <p:pic>
              <p:nvPicPr>
                <p:cNvPr id="1616" name="Ink 1615">
                  <a:extLst>
                    <a:ext uri="{FF2B5EF4-FFF2-40B4-BE49-F238E27FC236}">
                      <a16:creationId xmlns:a16="http://schemas.microsoft.com/office/drawing/2014/main" id="{D73B661B-DF5A-BCB6-AB4D-46088C4194F0}"/>
                    </a:ext>
                  </a:extLst>
                </p:cNvPr>
                <p:cNvPicPr/>
                <p:nvPr/>
              </p:nvPicPr>
              <p:blipFill>
                <a:blip r:embed="rId831"/>
                <a:stretch>
                  <a:fillRect/>
                </a:stretch>
              </p:blipFill>
              <p:spPr>
                <a:xfrm>
                  <a:off x="4610681" y="5647325"/>
                  <a:ext cx="859680" cy="9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1617" name="Ink 1616">
                  <a:extLst>
                    <a:ext uri="{FF2B5EF4-FFF2-40B4-BE49-F238E27FC236}">
                      <a16:creationId xmlns:a16="http://schemas.microsoft.com/office/drawing/2014/main" id="{7212E1FC-C0F3-2F17-79E6-97E05CE6695C}"/>
                    </a:ext>
                  </a:extLst>
                </p14:cNvPr>
                <p14:cNvContentPartPr/>
                <p14:nvPr/>
              </p14:nvContentPartPr>
              <p14:xfrm>
                <a:off x="5018921" y="6222605"/>
                <a:ext cx="362880" cy="20880"/>
              </p14:xfrm>
            </p:contentPart>
          </mc:Choice>
          <mc:Fallback xmlns="">
            <p:pic>
              <p:nvPicPr>
                <p:cNvPr id="1617" name="Ink 1616">
                  <a:extLst>
                    <a:ext uri="{FF2B5EF4-FFF2-40B4-BE49-F238E27FC236}">
                      <a16:creationId xmlns:a16="http://schemas.microsoft.com/office/drawing/2014/main" id="{7212E1FC-C0F3-2F17-79E6-97E05CE6695C}"/>
                    </a:ext>
                  </a:extLst>
                </p:cNvPr>
                <p:cNvPicPr/>
                <p:nvPr/>
              </p:nvPicPr>
              <p:blipFill>
                <a:blip r:embed="rId833"/>
                <a:stretch>
                  <a:fillRect/>
                </a:stretch>
              </p:blipFill>
              <p:spPr>
                <a:xfrm>
                  <a:off x="4955921" y="5844965"/>
                  <a:ext cx="48852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1618" name="Ink 1617">
                  <a:extLst>
                    <a:ext uri="{FF2B5EF4-FFF2-40B4-BE49-F238E27FC236}">
                      <a16:creationId xmlns:a16="http://schemas.microsoft.com/office/drawing/2014/main" id="{746AF83D-0CC9-04B1-D5BE-7AF63C582225}"/>
                    </a:ext>
                  </a:extLst>
                </p14:cNvPr>
                <p14:cNvContentPartPr/>
                <p14:nvPr/>
              </p14:nvContentPartPr>
              <p14:xfrm>
                <a:off x="5095961" y="6243845"/>
                <a:ext cx="154800" cy="13320"/>
              </p14:xfrm>
            </p:contentPart>
          </mc:Choice>
          <mc:Fallback xmlns="">
            <p:pic>
              <p:nvPicPr>
                <p:cNvPr id="1618" name="Ink 1617">
                  <a:extLst>
                    <a:ext uri="{FF2B5EF4-FFF2-40B4-BE49-F238E27FC236}">
                      <a16:creationId xmlns:a16="http://schemas.microsoft.com/office/drawing/2014/main" id="{746AF83D-0CC9-04B1-D5BE-7AF63C582225}"/>
                    </a:ext>
                  </a:extLst>
                </p:cNvPr>
                <p:cNvPicPr/>
                <p:nvPr/>
              </p:nvPicPr>
              <p:blipFill>
                <a:blip r:embed="rId835"/>
                <a:stretch>
                  <a:fillRect/>
                </a:stretch>
              </p:blipFill>
              <p:spPr>
                <a:xfrm>
                  <a:off x="5032961" y="5865845"/>
                  <a:ext cx="28044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1619" name="Ink 1618">
                  <a:extLst>
                    <a:ext uri="{FF2B5EF4-FFF2-40B4-BE49-F238E27FC236}">
                      <a16:creationId xmlns:a16="http://schemas.microsoft.com/office/drawing/2014/main" id="{760B8707-4A1E-08EB-2044-3FD8CF55D0AB}"/>
                    </a:ext>
                  </a:extLst>
                </p14:cNvPr>
                <p14:cNvContentPartPr/>
                <p14:nvPr/>
              </p14:nvContentPartPr>
              <p14:xfrm>
                <a:off x="4890401" y="6214685"/>
                <a:ext cx="20160" cy="3960"/>
              </p14:xfrm>
            </p:contentPart>
          </mc:Choice>
          <mc:Fallback xmlns="">
            <p:pic>
              <p:nvPicPr>
                <p:cNvPr id="1619" name="Ink 1618">
                  <a:extLst>
                    <a:ext uri="{FF2B5EF4-FFF2-40B4-BE49-F238E27FC236}">
                      <a16:creationId xmlns:a16="http://schemas.microsoft.com/office/drawing/2014/main" id="{760B8707-4A1E-08EB-2044-3FD8CF55D0AB}"/>
                    </a:ext>
                  </a:extLst>
                </p:cNvPr>
                <p:cNvPicPr/>
                <p:nvPr/>
              </p:nvPicPr>
              <p:blipFill>
                <a:blip r:embed="rId837"/>
                <a:stretch>
                  <a:fillRect/>
                </a:stretch>
              </p:blipFill>
              <p:spPr>
                <a:xfrm>
                  <a:off x="4827401" y="5836685"/>
                  <a:ext cx="145800" cy="75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1620" name="Ink 1619">
                  <a:extLst>
                    <a:ext uri="{FF2B5EF4-FFF2-40B4-BE49-F238E27FC236}">
                      <a16:creationId xmlns:a16="http://schemas.microsoft.com/office/drawing/2014/main" id="{FEAC17B4-88D5-20FE-33EE-CBEEED4615B8}"/>
                    </a:ext>
                  </a:extLst>
                </p14:cNvPr>
                <p14:cNvContentPartPr/>
                <p14:nvPr/>
              </p14:nvContentPartPr>
              <p14:xfrm>
                <a:off x="4674401" y="6149165"/>
                <a:ext cx="893880" cy="118800"/>
              </p14:xfrm>
            </p:contentPart>
          </mc:Choice>
          <mc:Fallback xmlns="">
            <p:pic>
              <p:nvPicPr>
                <p:cNvPr id="1620" name="Ink 1619">
                  <a:extLst>
                    <a:ext uri="{FF2B5EF4-FFF2-40B4-BE49-F238E27FC236}">
                      <a16:creationId xmlns:a16="http://schemas.microsoft.com/office/drawing/2014/main" id="{FEAC17B4-88D5-20FE-33EE-CBEEED4615B8}"/>
                    </a:ext>
                  </a:extLst>
                </p:cNvPr>
                <p:cNvPicPr/>
                <p:nvPr/>
              </p:nvPicPr>
              <p:blipFill>
                <a:blip r:embed="rId839"/>
                <a:stretch>
                  <a:fillRect/>
                </a:stretch>
              </p:blipFill>
              <p:spPr>
                <a:xfrm>
                  <a:off x="4611761" y="5771525"/>
                  <a:ext cx="101952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1621" name="Ink 1620">
                  <a:extLst>
                    <a:ext uri="{FF2B5EF4-FFF2-40B4-BE49-F238E27FC236}">
                      <a16:creationId xmlns:a16="http://schemas.microsoft.com/office/drawing/2014/main" id="{61E1B490-64A5-B95D-8AD8-AD3CBEB86DD4}"/>
                    </a:ext>
                  </a:extLst>
                </p14:cNvPr>
                <p14:cNvContentPartPr/>
                <p14:nvPr/>
              </p14:nvContentPartPr>
              <p14:xfrm>
                <a:off x="4701041" y="6162125"/>
                <a:ext cx="3240" cy="360"/>
              </p14:xfrm>
            </p:contentPart>
          </mc:Choice>
          <mc:Fallback xmlns="">
            <p:pic>
              <p:nvPicPr>
                <p:cNvPr id="1621" name="Ink 1620">
                  <a:extLst>
                    <a:ext uri="{FF2B5EF4-FFF2-40B4-BE49-F238E27FC236}">
                      <a16:creationId xmlns:a16="http://schemas.microsoft.com/office/drawing/2014/main" id="{61E1B490-64A5-B95D-8AD8-AD3CBEB86DD4}"/>
                    </a:ext>
                  </a:extLst>
                </p:cNvPr>
                <p:cNvPicPr/>
                <p:nvPr/>
              </p:nvPicPr>
              <p:blipFill>
                <a:blip r:embed="rId740"/>
                <a:stretch>
                  <a:fillRect/>
                </a:stretch>
              </p:blipFill>
              <p:spPr>
                <a:xfrm>
                  <a:off x="4638041" y="5784125"/>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1">
              <p14:nvContentPartPr>
                <p14:cNvPr id="1622" name="Ink 1621">
                  <a:extLst>
                    <a:ext uri="{FF2B5EF4-FFF2-40B4-BE49-F238E27FC236}">
                      <a16:creationId xmlns:a16="http://schemas.microsoft.com/office/drawing/2014/main" id="{17CE4F5F-A0A3-5043-B667-4CEDB3DA693A}"/>
                    </a:ext>
                  </a:extLst>
                </p14:cNvPr>
                <p14:cNvContentPartPr/>
                <p14:nvPr/>
              </p14:nvContentPartPr>
              <p14:xfrm>
                <a:off x="4609961" y="6163565"/>
                <a:ext cx="1800" cy="2520"/>
              </p14:xfrm>
            </p:contentPart>
          </mc:Choice>
          <mc:Fallback xmlns="">
            <p:pic>
              <p:nvPicPr>
                <p:cNvPr id="1622" name="Ink 1621">
                  <a:extLst>
                    <a:ext uri="{FF2B5EF4-FFF2-40B4-BE49-F238E27FC236}">
                      <a16:creationId xmlns:a16="http://schemas.microsoft.com/office/drawing/2014/main" id="{17CE4F5F-A0A3-5043-B667-4CEDB3DA693A}"/>
                    </a:ext>
                  </a:extLst>
                </p:cNvPr>
                <p:cNvPicPr/>
                <p:nvPr/>
              </p:nvPicPr>
              <p:blipFill>
                <a:blip r:embed="rId740"/>
                <a:stretch>
                  <a:fillRect/>
                </a:stretch>
              </p:blipFill>
              <p:spPr>
                <a:xfrm>
                  <a:off x="4547321" y="5785925"/>
                  <a:ext cx="12744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1623" name="Ink 1622">
                  <a:extLst>
                    <a:ext uri="{FF2B5EF4-FFF2-40B4-BE49-F238E27FC236}">
                      <a16:creationId xmlns:a16="http://schemas.microsoft.com/office/drawing/2014/main" id="{9ABB8F12-615A-285D-273B-81ACDC35B174}"/>
                    </a:ext>
                  </a:extLst>
                </p14:cNvPr>
                <p14:cNvContentPartPr/>
                <p14:nvPr/>
              </p14:nvContentPartPr>
              <p14:xfrm>
                <a:off x="4654961" y="6170765"/>
                <a:ext cx="691920" cy="59760"/>
              </p14:xfrm>
            </p:contentPart>
          </mc:Choice>
          <mc:Fallback xmlns="">
            <p:pic>
              <p:nvPicPr>
                <p:cNvPr id="1623" name="Ink 1622">
                  <a:extLst>
                    <a:ext uri="{FF2B5EF4-FFF2-40B4-BE49-F238E27FC236}">
                      <a16:creationId xmlns:a16="http://schemas.microsoft.com/office/drawing/2014/main" id="{9ABB8F12-615A-285D-273B-81ACDC35B174}"/>
                    </a:ext>
                  </a:extLst>
                </p:cNvPr>
                <p:cNvPicPr/>
                <p:nvPr/>
              </p:nvPicPr>
              <p:blipFill>
                <a:blip r:embed="rId843"/>
                <a:stretch>
                  <a:fillRect/>
                </a:stretch>
              </p:blipFill>
              <p:spPr>
                <a:xfrm>
                  <a:off x="4591961" y="5793125"/>
                  <a:ext cx="817560" cy="81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1624" name="Ink 1623">
                  <a:extLst>
                    <a:ext uri="{FF2B5EF4-FFF2-40B4-BE49-F238E27FC236}">
                      <a16:creationId xmlns:a16="http://schemas.microsoft.com/office/drawing/2014/main" id="{B62B0AD8-0D40-4DDB-8BD3-4CBDEF64BF4E}"/>
                    </a:ext>
                  </a:extLst>
                </p14:cNvPr>
                <p14:cNvContentPartPr/>
                <p14:nvPr/>
              </p14:nvContentPartPr>
              <p14:xfrm>
                <a:off x="5257961" y="6248525"/>
                <a:ext cx="529560" cy="49320"/>
              </p14:xfrm>
            </p:contentPart>
          </mc:Choice>
          <mc:Fallback xmlns="">
            <p:pic>
              <p:nvPicPr>
                <p:cNvPr id="1624" name="Ink 1623">
                  <a:extLst>
                    <a:ext uri="{FF2B5EF4-FFF2-40B4-BE49-F238E27FC236}">
                      <a16:creationId xmlns:a16="http://schemas.microsoft.com/office/drawing/2014/main" id="{B62B0AD8-0D40-4DDB-8BD3-4CBDEF64BF4E}"/>
                    </a:ext>
                  </a:extLst>
                </p:cNvPr>
                <p:cNvPicPr/>
                <p:nvPr/>
              </p:nvPicPr>
              <p:blipFill>
                <a:blip r:embed="rId845"/>
                <a:stretch>
                  <a:fillRect/>
                </a:stretch>
              </p:blipFill>
              <p:spPr>
                <a:xfrm>
                  <a:off x="5194961" y="5870525"/>
                  <a:ext cx="65520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6">
              <p14:nvContentPartPr>
                <p14:cNvPr id="1625" name="Ink 1624">
                  <a:extLst>
                    <a:ext uri="{FF2B5EF4-FFF2-40B4-BE49-F238E27FC236}">
                      <a16:creationId xmlns:a16="http://schemas.microsoft.com/office/drawing/2014/main" id="{B18E3D46-4473-2E68-A5B1-DCF2B7E3E699}"/>
                    </a:ext>
                  </a:extLst>
                </p14:cNvPr>
                <p14:cNvContentPartPr/>
                <p14:nvPr/>
              </p14:nvContentPartPr>
              <p14:xfrm>
                <a:off x="6006041" y="6328445"/>
                <a:ext cx="653040" cy="87480"/>
              </p14:xfrm>
            </p:contentPart>
          </mc:Choice>
          <mc:Fallback xmlns="">
            <p:pic>
              <p:nvPicPr>
                <p:cNvPr id="1625" name="Ink 1624">
                  <a:extLst>
                    <a:ext uri="{FF2B5EF4-FFF2-40B4-BE49-F238E27FC236}">
                      <a16:creationId xmlns:a16="http://schemas.microsoft.com/office/drawing/2014/main" id="{B18E3D46-4473-2E68-A5B1-DCF2B7E3E699}"/>
                    </a:ext>
                  </a:extLst>
                </p:cNvPr>
                <p:cNvPicPr/>
                <p:nvPr/>
              </p:nvPicPr>
              <p:blipFill>
                <a:blip r:embed="rId847"/>
                <a:stretch>
                  <a:fillRect/>
                </a:stretch>
              </p:blipFill>
              <p:spPr>
                <a:xfrm>
                  <a:off x="5943401" y="5950805"/>
                  <a:ext cx="7786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8">
              <p14:nvContentPartPr>
                <p14:cNvPr id="1626" name="Ink 1625">
                  <a:extLst>
                    <a:ext uri="{FF2B5EF4-FFF2-40B4-BE49-F238E27FC236}">
                      <a16:creationId xmlns:a16="http://schemas.microsoft.com/office/drawing/2014/main" id="{762C0353-BFC8-A63E-B361-97DCE2FA62B0}"/>
                    </a:ext>
                  </a:extLst>
                </p14:cNvPr>
                <p14:cNvContentPartPr/>
                <p14:nvPr/>
              </p14:nvContentPartPr>
              <p14:xfrm>
                <a:off x="6300161" y="6340325"/>
                <a:ext cx="252360" cy="56520"/>
              </p14:xfrm>
            </p:contentPart>
          </mc:Choice>
          <mc:Fallback xmlns="">
            <p:pic>
              <p:nvPicPr>
                <p:cNvPr id="1626" name="Ink 1625">
                  <a:extLst>
                    <a:ext uri="{FF2B5EF4-FFF2-40B4-BE49-F238E27FC236}">
                      <a16:creationId xmlns:a16="http://schemas.microsoft.com/office/drawing/2014/main" id="{762C0353-BFC8-A63E-B361-97DCE2FA62B0}"/>
                    </a:ext>
                  </a:extLst>
                </p:cNvPr>
                <p:cNvPicPr/>
                <p:nvPr/>
              </p:nvPicPr>
              <p:blipFill>
                <a:blip r:embed="rId849"/>
                <a:stretch>
                  <a:fillRect/>
                </a:stretch>
              </p:blipFill>
              <p:spPr>
                <a:xfrm>
                  <a:off x="6237161" y="5962685"/>
                  <a:ext cx="378000" cy="81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0">
              <p14:nvContentPartPr>
                <p14:cNvPr id="1627" name="Ink 1626">
                  <a:extLst>
                    <a:ext uri="{FF2B5EF4-FFF2-40B4-BE49-F238E27FC236}">
                      <a16:creationId xmlns:a16="http://schemas.microsoft.com/office/drawing/2014/main" id="{3DD4B069-DD91-D424-066F-3FA91CFDB478}"/>
                    </a:ext>
                  </a:extLst>
                </p14:cNvPr>
                <p14:cNvContentPartPr/>
                <p14:nvPr/>
              </p14:nvContentPartPr>
              <p14:xfrm>
                <a:off x="5591681" y="6128285"/>
                <a:ext cx="1023840" cy="145080"/>
              </p14:xfrm>
            </p:contentPart>
          </mc:Choice>
          <mc:Fallback xmlns="">
            <p:pic>
              <p:nvPicPr>
                <p:cNvPr id="1627" name="Ink 1626">
                  <a:extLst>
                    <a:ext uri="{FF2B5EF4-FFF2-40B4-BE49-F238E27FC236}">
                      <a16:creationId xmlns:a16="http://schemas.microsoft.com/office/drawing/2014/main" id="{3DD4B069-DD91-D424-066F-3FA91CFDB478}"/>
                    </a:ext>
                  </a:extLst>
                </p:cNvPr>
                <p:cNvPicPr/>
                <p:nvPr/>
              </p:nvPicPr>
              <p:blipFill>
                <a:blip r:embed="rId851"/>
                <a:stretch>
                  <a:fillRect/>
                </a:stretch>
              </p:blipFill>
              <p:spPr>
                <a:xfrm>
                  <a:off x="5529041" y="5750285"/>
                  <a:ext cx="1149480" cy="90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2">
              <p14:nvContentPartPr>
                <p14:cNvPr id="1628" name="Ink 1627">
                  <a:extLst>
                    <a:ext uri="{FF2B5EF4-FFF2-40B4-BE49-F238E27FC236}">
                      <a16:creationId xmlns:a16="http://schemas.microsoft.com/office/drawing/2014/main" id="{EC685E77-49F6-4203-A074-6FEB2D64E76F}"/>
                    </a:ext>
                  </a:extLst>
                </p14:cNvPr>
                <p14:cNvContentPartPr/>
                <p14:nvPr/>
              </p14:nvContentPartPr>
              <p14:xfrm>
                <a:off x="6690761" y="6264725"/>
                <a:ext cx="750600" cy="128160"/>
              </p14:xfrm>
            </p:contentPart>
          </mc:Choice>
          <mc:Fallback xmlns="">
            <p:pic>
              <p:nvPicPr>
                <p:cNvPr id="1628" name="Ink 1627">
                  <a:extLst>
                    <a:ext uri="{FF2B5EF4-FFF2-40B4-BE49-F238E27FC236}">
                      <a16:creationId xmlns:a16="http://schemas.microsoft.com/office/drawing/2014/main" id="{EC685E77-49F6-4203-A074-6FEB2D64E76F}"/>
                    </a:ext>
                  </a:extLst>
                </p:cNvPr>
                <p:cNvPicPr/>
                <p:nvPr/>
              </p:nvPicPr>
              <p:blipFill>
                <a:blip r:embed="rId853"/>
                <a:stretch>
                  <a:fillRect/>
                </a:stretch>
              </p:blipFill>
              <p:spPr>
                <a:xfrm>
                  <a:off x="6627761" y="5887085"/>
                  <a:ext cx="876240" cy="88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1629" name="Ink 1628">
                  <a:extLst>
                    <a:ext uri="{FF2B5EF4-FFF2-40B4-BE49-F238E27FC236}">
                      <a16:creationId xmlns:a16="http://schemas.microsoft.com/office/drawing/2014/main" id="{3DF45958-4003-175F-60C6-87BF627D39CC}"/>
                    </a:ext>
                  </a:extLst>
                </p14:cNvPr>
                <p14:cNvContentPartPr/>
                <p14:nvPr/>
              </p14:nvContentPartPr>
              <p14:xfrm>
                <a:off x="5358761" y="6239165"/>
                <a:ext cx="1794960" cy="182520"/>
              </p14:xfrm>
            </p:contentPart>
          </mc:Choice>
          <mc:Fallback xmlns="">
            <p:pic>
              <p:nvPicPr>
                <p:cNvPr id="1629" name="Ink 1628">
                  <a:extLst>
                    <a:ext uri="{FF2B5EF4-FFF2-40B4-BE49-F238E27FC236}">
                      <a16:creationId xmlns:a16="http://schemas.microsoft.com/office/drawing/2014/main" id="{3DF45958-4003-175F-60C6-87BF627D39CC}"/>
                    </a:ext>
                  </a:extLst>
                </p:cNvPr>
                <p:cNvPicPr/>
                <p:nvPr/>
              </p:nvPicPr>
              <p:blipFill>
                <a:blip r:embed="rId855"/>
                <a:stretch>
                  <a:fillRect/>
                </a:stretch>
              </p:blipFill>
              <p:spPr>
                <a:xfrm>
                  <a:off x="5295761" y="5861525"/>
                  <a:ext cx="1920600" cy="93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1630" name="Ink 1629">
                  <a:extLst>
                    <a:ext uri="{FF2B5EF4-FFF2-40B4-BE49-F238E27FC236}">
                      <a16:creationId xmlns:a16="http://schemas.microsoft.com/office/drawing/2014/main" id="{B949D563-7141-4824-9866-84D7E09F6F95}"/>
                    </a:ext>
                  </a:extLst>
                </p14:cNvPr>
                <p14:cNvContentPartPr/>
                <p14:nvPr/>
              </p14:nvContentPartPr>
              <p14:xfrm>
                <a:off x="4974641" y="6289205"/>
                <a:ext cx="729720" cy="71280"/>
              </p14:xfrm>
            </p:contentPart>
          </mc:Choice>
          <mc:Fallback xmlns="">
            <p:pic>
              <p:nvPicPr>
                <p:cNvPr id="1630" name="Ink 1629">
                  <a:extLst>
                    <a:ext uri="{FF2B5EF4-FFF2-40B4-BE49-F238E27FC236}">
                      <a16:creationId xmlns:a16="http://schemas.microsoft.com/office/drawing/2014/main" id="{B949D563-7141-4824-9866-84D7E09F6F95}"/>
                    </a:ext>
                  </a:extLst>
                </p:cNvPr>
                <p:cNvPicPr/>
                <p:nvPr/>
              </p:nvPicPr>
              <p:blipFill>
                <a:blip r:embed="rId857"/>
                <a:stretch>
                  <a:fillRect/>
                </a:stretch>
              </p:blipFill>
              <p:spPr>
                <a:xfrm>
                  <a:off x="4912001" y="5911565"/>
                  <a:ext cx="85536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1631" name="Ink 1630">
                  <a:extLst>
                    <a:ext uri="{FF2B5EF4-FFF2-40B4-BE49-F238E27FC236}">
                      <a16:creationId xmlns:a16="http://schemas.microsoft.com/office/drawing/2014/main" id="{893962A2-2B50-C60B-F61B-1A594288D266}"/>
                    </a:ext>
                  </a:extLst>
                </p14:cNvPr>
                <p14:cNvContentPartPr/>
                <p14:nvPr/>
              </p14:nvContentPartPr>
              <p14:xfrm>
                <a:off x="4289201" y="6055925"/>
                <a:ext cx="499320" cy="63360"/>
              </p14:xfrm>
            </p:contentPart>
          </mc:Choice>
          <mc:Fallback xmlns="">
            <p:pic>
              <p:nvPicPr>
                <p:cNvPr id="1631" name="Ink 1630">
                  <a:extLst>
                    <a:ext uri="{FF2B5EF4-FFF2-40B4-BE49-F238E27FC236}">
                      <a16:creationId xmlns:a16="http://schemas.microsoft.com/office/drawing/2014/main" id="{893962A2-2B50-C60B-F61B-1A594288D266}"/>
                    </a:ext>
                  </a:extLst>
                </p:cNvPr>
                <p:cNvPicPr/>
                <p:nvPr/>
              </p:nvPicPr>
              <p:blipFill>
                <a:blip r:embed="rId859"/>
                <a:stretch>
                  <a:fillRect/>
                </a:stretch>
              </p:blipFill>
              <p:spPr>
                <a:xfrm>
                  <a:off x="4226201" y="5678285"/>
                  <a:ext cx="624960" cy="81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1633" name="Ink 1632">
                  <a:extLst>
                    <a:ext uri="{FF2B5EF4-FFF2-40B4-BE49-F238E27FC236}">
                      <a16:creationId xmlns:a16="http://schemas.microsoft.com/office/drawing/2014/main" id="{948C1504-003D-CBED-29C1-6DD786A26A35}"/>
                    </a:ext>
                  </a:extLst>
                </p14:cNvPr>
                <p14:cNvContentPartPr/>
                <p14:nvPr/>
              </p14:nvContentPartPr>
              <p14:xfrm>
                <a:off x="2510441" y="6415205"/>
                <a:ext cx="688320" cy="130320"/>
              </p14:xfrm>
            </p:contentPart>
          </mc:Choice>
          <mc:Fallback xmlns="">
            <p:pic>
              <p:nvPicPr>
                <p:cNvPr id="1633" name="Ink 1632">
                  <a:extLst>
                    <a:ext uri="{FF2B5EF4-FFF2-40B4-BE49-F238E27FC236}">
                      <a16:creationId xmlns:a16="http://schemas.microsoft.com/office/drawing/2014/main" id="{948C1504-003D-CBED-29C1-6DD786A26A35}"/>
                    </a:ext>
                  </a:extLst>
                </p:cNvPr>
                <p:cNvPicPr/>
                <p:nvPr/>
              </p:nvPicPr>
              <p:blipFill>
                <a:blip r:embed="rId861"/>
                <a:stretch>
                  <a:fillRect/>
                </a:stretch>
              </p:blipFill>
              <p:spPr>
                <a:xfrm>
                  <a:off x="2447441" y="6037205"/>
                  <a:ext cx="81396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1634" name="Ink 1633">
                  <a:extLst>
                    <a:ext uri="{FF2B5EF4-FFF2-40B4-BE49-F238E27FC236}">
                      <a16:creationId xmlns:a16="http://schemas.microsoft.com/office/drawing/2014/main" id="{CE4307F1-2E2C-D20A-181B-55C3F83B9683}"/>
                    </a:ext>
                  </a:extLst>
                </p14:cNvPr>
                <p14:cNvContentPartPr/>
                <p14:nvPr/>
              </p14:nvContentPartPr>
              <p14:xfrm>
                <a:off x="2909321" y="6441125"/>
                <a:ext cx="554760" cy="117000"/>
              </p14:xfrm>
            </p:contentPart>
          </mc:Choice>
          <mc:Fallback xmlns="">
            <p:pic>
              <p:nvPicPr>
                <p:cNvPr id="1634" name="Ink 1633">
                  <a:extLst>
                    <a:ext uri="{FF2B5EF4-FFF2-40B4-BE49-F238E27FC236}">
                      <a16:creationId xmlns:a16="http://schemas.microsoft.com/office/drawing/2014/main" id="{CE4307F1-2E2C-D20A-181B-55C3F83B9683}"/>
                    </a:ext>
                  </a:extLst>
                </p:cNvPr>
                <p:cNvPicPr/>
                <p:nvPr/>
              </p:nvPicPr>
              <p:blipFill>
                <a:blip r:embed="rId863"/>
                <a:stretch>
                  <a:fillRect/>
                </a:stretch>
              </p:blipFill>
              <p:spPr>
                <a:xfrm>
                  <a:off x="2846681" y="6063485"/>
                  <a:ext cx="6804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1635" name="Ink 1634">
                  <a:extLst>
                    <a:ext uri="{FF2B5EF4-FFF2-40B4-BE49-F238E27FC236}">
                      <a16:creationId xmlns:a16="http://schemas.microsoft.com/office/drawing/2014/main" id="{6B7BDDA2-7EB3-FDAC-63E6-2813FA04DE92}"/>
                    </a:ext>
                  </a:extLst>
                </p14:cNvPr>
                <p14:cNvContentPartPr/>
                <p14:nvPr/>
              </p14:nvContentPartPr>
              <p14:xfrm>
                <a:off x="3523121" y="6445445"/>
                <a:ext cx="337320" cy="55800"/>
              </p14:xfrm>
            </p:contentPart>
          </mc:Choice>
          <mc:Fallback xmlns="">
            <p:pic>
              <p:nvPicPr>
                <p:cNvPr id="1635" name="Ink 1634">
                  <a:extLst>
                    <a:ext uri="{FF2B5EF4-FFF2-40B4-BE49-F238E27FC236}">
                      <a16:creationId xmlns:a16="http://schemas.microsoft.com/office/drawing/2014/main" id="{6B7BDDA2-7EB3-FDAC-63E6-2813FA04DE92}"/>
                    </a:ext>
                  </a:extLst>
                </p:cNvPr>
                <p:cNvPicPr/>
                <p:nvPr/>
              </p:nvPicPr>
              <p:blipFill>
                <a:blip r:embed="rId865"/>
                <a:stretch>
                  <a:fillRect/>
                </a:stretch>
              </p:blipFill>
              <p:spPr>
                <a:xfrm>
                  <a:off x="3460481" y="6067805"/>
                  <a:ext cx="462960" cy="81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1636" name="Ink 1635">
                  <a:extLst>
                    <a:ext uri="{FF2B5EF4-FFF2-40B4-BE49-F238E27FC236}">
                      <a16:creationId xmlns:a16="http://schemas.microsoft.com/office/drawing/2014/main" id="{7996DA04-A6ED-C488-FDB9-AAC67CA3BC42}"/>
                    </a:ext>
                  </a:extLst>
                </p14:cNvPr>
                <p14:cNvContentPartPr/>
                <p14:nvPr/>
              </p14:nvContentPartPr>
              <p14:xfrm>
                <a:off x="1562921" y="6446885"/>
                <a:ext cx="818280" cy="122040"/>
              </p14:xfrm>
            </p:contentPart>
          </mc:Choice>
          <mc:Fallback xmlns="">
            <p:pic>
              <p:nvPicPr>
                <p:cNvPr id="1636" name="Ink 1635">
                  <a:extLst>
                    <a:ext uri="{FF2B5EF4-FFF2-40B4-BE49-F238E27FC236}">
                      <a16:creationId xmlns:a16="http://schemas.microsoft.com/office/drawing/2014/main" id="{7996DA04-A6ED-C488-FDB9-AAC67CA3BC42}"/>
                    </a:ext>
                  </a:extLst>
                </p:cNvPr>
                <p:cNvPicPr/>
                <p:nvPr/>
              </p:nvPicPr>
              <p:blipFill>
                <a:blip r:embed="rId867"/>
                <a:stretch>
                  <a:fillRect/>
                </a:stretch>
              </p:blipFill>
              <p:spPr>
                <a:xfrm>
                  <a:off x="1499921" y="6068885"/>
                  <a:ext cx="943920" cy="87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1637" name="Ink 1636">
                  <a:extLst>
                    <a:ext uri="{FF2B5EF4-FFF2-40B4-BE49-F238E27FC236}">
                      <a16:creationId xmlns:a16="http://schemas.microsoft.com/office/drawing/2014/main" id="{3315B071-D1DA-AF16-CB0C-CB19800893B4}"/>
                    </a:ext>
                  </a:extLst>
                </p14:cNvPr>
                <p14:cNvContentPartPr/>
                <p14:nvPr/>
              </p14:nvContentPartPr>
              <p14:xfrm>
                <a:off x="1272761" y="6455165"/>
                <a:ext cx="923760" cy="75600"/>
              </p14:xfrm>
            </p:contentPart>
          </mc:Choice>
          <mc:Fallback xmlns="">
            <p:pic>
              <p:nvPicPr>
                <p:cNvPr id="1637" name="Ink 1636">
                  <a:extLst>
                    <a:ext uri="{FF2B5EF4-FFF2-40B4-BE49-F238E27FC236}">
                      <a16:creationId xmlns:a16="http://schemas.microsoft.com/office/drawing/2014/main" id="{3315B071-D1DA-AF16-CB0C-CB19800893B4}"/>
                    </a:ext>
                  </a:extLst>
                </p:cNvPr>
                <p:cNvPicPr/>
                <p:nvPr/>
              </p:nvPicPr>
              <p:blipFill>
                <a:blip r:embed="rId869"/>
                <a:stretch>
                  <a:fillRect/>
                </a:stretch>
              </p:blipFill>
              <p:spPr>
                <a:xfrm>
                  <a:off x="1210121" y="6077525"/>
                  <a:ext cx="1049400" cy="83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1638" name="Ink 1637">
                  <a:extLst>
                    <a:ext uri="{FF2B5EF4-FFF2-40B4-BE49-F238E27FC236}">
                      <a16:creationId xmlns:a16="http://schemas.microsoft.com/office/drawing/2014/main" id="{CC90DD52-3F40-C190-1904-A00AC4BEC533}"/>
                    </a:ext>
                  </a:extLst>
                </p14:cNvPr>
                <p14:cNvContentPartPr/>
                <p14:nvPr/>
              </p14:nvContentPartPr>
              <p14:xfrm>
                <a:off x="913841" y="6418805"/>
                <a:ext cx="943560" cy="184320"/>
              </p14:xfrm>
            </p:contentPart>
          </mc:Choice>
          <mc:Fallback xmlns="">
            <p:pic>
              <p:nvPicPr>
                <p:cNvPr id="1638" name="Ink 1637">
                  <a:extLst>
                    <a:ext uri="{FF2B5EF4-FFF2-40B4-BE49-F238E27FC236}">
                      <a16:creationId xmlns:a16="http://schemas.microsoft.com/office/drawing/2014/main" id="{CC90DD52-3F40-C190-1904-A00AC4BEC533}"/>
                    </a:ext>
                  </a:extLst>
                </p:cNvPr>
                <p:cNvPicPr/>
                <p:nvPr/>
              </p:nvPicPr>
              <p:blipFill>
                <a:blip r:embed="rId871"/>
                <a:stretch>
                  <a:fillRect/>
                </a:stretch>
              </p:blipFill>
              <p:spPr>
                <a:xfrm>
                  <a:off x="851201" y="6040805"/>
                  <a:ext cx="10692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1639" name="Ink 1638">
                  <a:extLst>
                    <a:ext uri="{FF2B5EF4-FFF2-40B4-BE49-F238E27FC236}">
                      <a16:creationId xmlns:a16="http://schemas.microsoft.com/office/drawing/2014/main" id="{F33F868B-4973-C107-C7CD-6AB0EDC24740}"/>
                    </a:ext>
                  </a:extLst>
                </p14:cNvPr>
                <p14:cNvContentPartPr/>
                <p14:nvPr/>
              </p14:nvContentPartPr>
              <p14:xfrm>
                <a:off x="1663001" y="6312965"/>
                <a:ext cx="717840" cy="163080"/>
              </p14:xfrm>
            </p:contentPart>
          </mc:Choice>
          <mc:Fallback xmlns="">
            <p:pic>
              <p:nvPicPr>
                <p:cNvPr id="1639" name="Ink 1638">
                  <a:extLst>
                    <a:ext uri="{FF2B5EF4-FFF2-40B4-BE49-F238E27FC236}">
                      <a16:creationId xmlns:a16="http://schemas.microsoft.com/office/drawing/2014/main" id="{F33F868B-4973-C107-C7CD-6AB0EDC24740}"/>
                    </a:ext>
                  </a:extLst>
                </p:cNvPr>
                <p:cNvPicPr/>
                <p:nvPr/>
              </p:nvPicPr>
              <p:blipFill>
                <a:blip r:embed="rId873"/>
                <a:stretch>
                  <a:fillRect/>
                </a:stretch>
              </p:blipFill>
              <p:spPr>
                <a:xfrm>
                  <a:off x="1600001" y="5934965"/>
                  <a:ext cx="843480" cy="91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1640" name="Ink 1639">
                  <a:extLst>
                    <a:ext uri="{FF2B5EF4-FFF2-40B4-BE49-F238E27FC236}">
                      <a16:creationId xmlns:a16="http://schemas.microsoft.com/office/drawing/2014/main" id="{5F0EE3B0-58E5-52F9-C516-2325813375C3}"/>
                    </a:ext>
                  </a:extLst>
                </p14:cNvPr>
                <p14:cNvContentPartPr/>
                <p14:nvPr/>
              </p14:nvContentPartPr>
              <p14:xfrm>
                <a:off x="2444201" y="6293165"/>
                <a:ext cx="3960" cy="1440"/>
              </p14:xfrm>
            </p:contentPart>
          </mc:Choice>
          <mc:Fallback xmlns="">
            <p:pic>
              <p:nvPicPr>
                <p:cNvPr id="1640" name="Ink 1639">
                  <a:extLst>
                    <a:ext uri="{FF2B5EF4-FFF2-40B4-BE49-F238E27FC236}">
                      <a16:creationId xmlns:a16="http://schemas.microsoft.com/office/drawing/2014/main" id="{5F0EE3B0-58E5-52F9-C516-2325813375C3}"/>
                    </a:ext>
                  </a:extLst>
                </p:cNvPr>
                <p:cNvPicPr/>
                <p:nvPr/>
              </p:nvPicPr>
              <p:blipFill>
                <a:blip r:embed="rId740"/>
                <a:stretch>
                  <a:fillRect/>
                </a:stretch>
              </p:blipFill>
              <p:spPr>
                <a:xfrm>
                  <a:off x="2381561" y="5915525"/>
                  <a:ext cx="12960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5">
              <p14:nvContentPartPr>
                <p14:cNvPr id="1641" name="Ink 1640">
                  <a:extLst>
                    <a:ext uri="{FF2B5EF4-FFF2-40B4-BE49-F238E27FC236}">
                      <a16:creationId xmlns:a16="http://schemas.microsoft.com/office/drawing/2014/main" id="{6F8A3210-3BA0-AC7B-D261-B14C8BF003A1}"/>
                    </a:ext>
                  </a:extLst>
                </p14:cNvPr>
                <p14:cNvContentPartPr/>
                <p14:nvPr/>
              </p14:nvContentPartPr>
              <p14:xfrm>
                <a:off x="2278601" y="6352925"/>
                <a:ext cx="455040" cy="33840"/>
              </p14:xfrm>
            </p:contentPart>
          </mc:Choice>
          <mc:Fallback xmlns="">
            <p:pic>
              <p:nvPicPr>
                <p:cNvPr id="1641" name="Ink 1640">
                  <a:extLst>
                    <a:ext uri="{FF2B5EF4-FFF2-40B4-BE49-F238E27FC236}">
                      <a16:creationId xmlns:a16="http://schemas.microsoft.com/office/drawing/2014/main" id="{6F8A3210-3BA0-AC7B-D261-B14C8BF003A1}"/>
                    </a:ext>
                  </a:extLst>
                </p:cNvPr>
                <p:cNvPicPr/>
                <p:nvPr/>
              </p:nvPicPr>
              <p:blipFill>
                <a:blip r:embed="rId876"/>
                <a:stretch>
                  <a:fillRect/>
                </a:stretch>
              </p:blipFill>
              <p:spPr>
                <a:xfrm>
                  <a:off x="2215601" y="5975285"/>
                  <a:ext cx="5806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7">
              <p14:nvContentPartPr>
                <p14:cNvPr id="1642" name="Ink 1641">
                  <a:extLst>
                    <a:ext uri="{FF2B5EF4-FFF2-40B4-BE49-F238E27FC236}">
                      <a16:creationId xmlns:a16="http://schemas.microsoft.com/office/drawing/2014/main" id="{5C144CFF-9E4C-C4F4-FC31-909F784CFE41}"/>
                    </a:ext>
                  </a:extLst>
                </p14:cNvPr>
                <p14:cNvContentPartPr/>
                <p14:nvPr/>
              </p14:nvContentPartPr>
              <p14:xfrm>
                <a:off x="2214161" y="6458405"/>
                <a:ext cx="73440" cy="26640"/>
              </p14:xfrm>
            </p:contentPart>
          </mc:Choice>
          <mc:Fallback xmlns="">
            <p:pic>
              <p:nvPicPr>
                <p:cNvPr id="1642" name="Ink 1641">
                  <a:extLst>
                    <a:ext uri="{FF2B5EF4-FFF2-40B4-BE49-F238E27FC236}">
                      <a16:creationId xmlns:a16="http://schemas.microsoft.com/office/drawing/2014/main" id="{5C144CFF-9E4C-C4F4-FC31-909F784CFE41}"/>
                    </a:ext>
                  </a:extLst>
                </p:cNvPr>
                <p:cNvPicPr/>
                <p:nvPr/>
              </p:nvPicPr>
              <p:blipFill>
                <a:blip r:embed="rId744"/>
                <a:stretch>
                  <a:fillRect/>
                </a:stretch>
              </p:blipFill>
              <p:spPr>
                <a:xfrm>
                  <a:off x="2151161" y="6080765"/>
                  <a:ext cx="19908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1643" name="Ink 1642">
                  <a:extLst>
                    <a:ext uri="{FF2B5EF4-FFF2-40B4-BE49-F238E27FC236}">
                      <a16:creationId xmlns:a16="http://schemas.microsoft.com/office/drawing/2014/main" id="{2C202F2B-576D-12F8-7B54-B2C7C2704D09}"/>
                    </a:ext>
                  </a:extLst>
                </p14:cNvPr>
                <p14:cNvContentPartPr/>
                <p14:nvPr/>
              </p14:nvContentPartPr>
              <p14:xfrm>
                <a:off x="2276081" y="6468125"/>
                <a:ext cx="333000" cy="28080"/>
              </p14:xfrm>
            </p:contentPart>
          </mc:Choice>
          <mc:Fallback xmlns="">
            <p:pic>
              <p:nvPicPr>
                <p:cNvPr id="1643" name="Ink 1642">
                  <a:extLst>
                    <a:ext uri="{FF2B5EF4-FFF2-40B4-BE49-F238E27FC236}">
                      <a16:creationId xmlns:a16="http://schemas.microsoft.com/office/drawing/2014/main" id="{2C202F2B-576D-12F8-7B54-B2C7C2704D09}"/>
                    </a:ext>
                  </a:extLst>
                </p:cNvPr>
                <p:cNvPicPr/>
                <p:nvPr/>
              </p:nvPicPr>
              <p:blipFill>
                <a:blip r:embed="rId879"/>
                <a:stretch>
                  <a:fillRect/>
                </a:stretch>
              </p:blipFill>
              <p:spPr>
                <a:xfrm>
                  <a:off x="2213081" y="6090125"/>
                  <a:ext cx="458640" cy="78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1644" name="Ink 1643">
                  <a:extLst>
                    <a:ext uri="{FF2B5EF4-FFF2-40B4-BE49-F238E27FC236}">
                      <a16:creationId xmlns:a16="http://schemas.microsoft.com/office/drawing/2014/main" id="{C1A0E0A7-393E-E4DB-39BF-31E89A74DBCC}"/>
                    </a:ext>
                  </a:extLst>
                </p14:cNvPr>
                <p14:cNvContentPartPr/>
                <p14:nvPr/>
              </p14:nvContentPartPr>
              <p14:xfrm>
                <a:off x="2492801" y="6517445"/>
                <a:ext cx="6480" cy="5400"/>
              </p14:xfrm>
            </p:contentPart>
          </mc:Choice>
          <mc:Fallback xmlns="">
            <p:pic>
              <p:nvPicPr>
                <p:cNvPr id="1644" name="Ink 1643">
                  <a:extLst>
                    <a:ext uri="{FF2B5EF4-FFF2-40B4-BE49-F238E27FC236}">
                      <a16:creationId xmlns:a16="http://schemas.microsoft.com/office/drawing/2014/main" id="{C1A0E0A7-393E-E4DB-39BF-31E89A74DBCC}"/>
                    </a:ext>
                  </a:extLst>
                </p:cNvPr>
                <p:cNvPicPr/>
                <p:nvPr/>
              </p:nvPicPr>
              <p:blipFill>
                <a:blip r:embed="rId881"/>
                <a:stretch>
                  <a:fillRect/>
                </a:stretch>
              </p:blipFill>
              <p:spPr>
                <a:xfrm>
                  <a:off x="2430161" y="6139445"/>
                  <a:ext cx="132120" cy="76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1645" name="Ink 1644">
                  <a:extLst>
                    <a:ext uri="{FF2B5EF4-FFF2-40B4-BE49-F238E27FC236}">
                      <a16:creationId xmlns:a16="http://schemas.microsoft.com/office/drawing/2014/main" id="{371BD136-0EAC-03DE-6777-1C386E3B64F2}"/>
                    </a:ext>
                  </a:extLst>
                </p14:cNvPr>
                <p14:cNvContentPartPr/>
                <p14:nvPr/>
              </p14:nvContentPartPr>
              <p14:xfrm>
                <a:off x="2754521" y="6468125"/>
                <a:ext cx="219960" cy="29520"/>
              </p14:xfrm>
            </p:contentPart>
          </mc:Choice>
          <mc:Fallback xmlns="">
            <p:pic>
              <p:nvPicPr>
                <p:cNvPr id="1645" name="Ink 1644">
                  <a:extLst>
                    <a:ext uri="{FF2B5EF4-FFF2-40B4-BE49-F238E27FC236}">
                      <a16:creationId xmlns:a16="http://schemas.microsoft.com/office/drawing/2014/main" id="{371BD136-0EAC-03DE-6777-1C386E3B64F2}"/>
                    </a:ext>
                  </a:extLst>
                </p:cNvPr>
                <p:cNvPicPr/>
                <p:nvPr/>
              </p:nvPicPr>
              <p:blipFill>
                <a:blip r:embed="rId883"/>
                <a:stretch>
                  <a:fillRect/>
                </a:stretch>
              </p:blipFill>
              <p:spPr>
                <a:xfrm>
                  <a:off x="2691521" y="6090485"/>
                  <a:ext cx="345600" cy="78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1646" name="Ink 1645">
                  <a:extLst>
                    <a:ext uri="{FF2B5EF4-FFF2-40B4-BE49-F238E27FC236}">
                      <a16:creationId xmlns:a16="http://schemas.microsoft.com/office/drawing/2014/main" id="{CB6AF827-5E09-66EA-D09B-9171CDEE23EC}"/>
                    </a:ext>
                  </a:extLst>
                </p14:cNvPr>
                <p14:cNvContentPartPr/>
                <p14:nvPr/>
              </p14:nvContentPartPr>
              <p14:xfrm>
                <a:off x="3378401" y="6434285"/>
                <a:ext cx="460800" cy="72720"/>
              </p14:xfrm>
            </p:contentPart>
          </mc:Choice>
          <mc:Fallback xmlns="">
            <p:pic>
              <p:nvPicPr>
                <p:cNvPr id="1646" name="Ink 1645">
                  <a:extLst>
                    <a:ext uri="{FF2B5EF4-FFF2-40B4-BE49-F238E27FC236}">
                      <a16:creationId xmlns:a16="http://schemas.microsoft.com/office/drawing/2014/main" id="{CB6AF827-5E09-66EA-D09B-9171CDEE23EC}"/>
                    </a:ext>
                  </a:extLst>
                </p:cNvPr>
                <p:cNvPicPr/>
                <p:nvPr/>
              </p:nvPicPr>
              <p:blipFill>
                <a:blip r:embed="rId885"/>
                <a:stretch>
                  <a:fillRect/>
                </a:stretch>
              </p:blipFill>
              <p:spPr>
                <a:xfrm>
                  <a:off x="3315401" y="6056645"/>
                  <a:ext cx="58644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1647" name="Ink 1646">
                  <a:extLst>
                    <a:ext uri="{FF2B5EF4-FFF2-40B4-BE49-F238E27FC236}">
                      <a16:creationId xmlns:a16="http://schemas.microsoft.com/office/drawing/2014/main" id="{56410A18-A176-8C80-3476-F3F70A78543A}"/>
                    </a:ext>
                  </a:extLst>
                </p14:cNvPr>
                <p14:cNvContentPartPr/>
                <p14:nvPr/>
              </p14:nvContentPartPr>
              <p14:xfrm>
                <a:off x="3694841" y="6468485"/>
                <a:ext cx="438120" cy="48240"/>
              </p14:xfrm>
            </p:contentPart>
          </mc:Choice>
          <mc:Fallback xmlns="">
            <p:pic>
              <p:nvPicPr>
                <p:cNvPr id="1647" name="Ink 1646">
                  <a:extLst>
                    <a:ext uri="{FF2B5EF4-FFF2-40B4-BE49-F238E27FC236}">
                      <a16:creationId xmlns:a16="http://schemas.microsoft.com/office/drawing/2014/main" id="{56410A18-A176-8C80-3476-F3F70A78543A}"/>
                    </a:ext>
                  </a:extLst>
                </p:cNvPr>
                <p:cNvPicPr/>
                <p:nvPr/>
              </p:nvPicPr>
              <p:blipFill>
                <a:blip r:embed="rId887"/>
                <a:stretch>
                  <a:fillRect/>
                </a:stretch>
              </p:blipFill>
              <p:spPr>
                <a:xfrm>
                  <a:off x="3631841" y="6090845"/>
                  <a:ext cx="56376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1648" name="Ink 1647">
                  <a:extLst>
                    <a:ext uri="{FF2B5EF4-FFF2-40B4-BE49-F238E27FC236}">
                      <a16:creationId xmlns:a16="http://schemas.microsoft.com/office/drawing/2014/main" id="{1B9A2074-3192-4572-A0F4-0D72D6CE89C5}"/>
                    </a:ext>
                  </a:extLst>
                </p14:cNvPr>
                <p14:cNvContentPartPr/>
                <p14:nvPr/>
              </p14:nvContentPartPr>
              <p14:xfrm>
                <a:off x="3851081" y="6424565"/>
                <a:ext cx="739440" cy="102600"/>
              </p14:xfrm>
            </p:contentPart>
          </mc:Choice>
          <mc:Fallback xmlns="">
            <p:pic>
              <p:nvPicPr>
                <p:cNvPr id="1648" name="Ink 1647">
                  <a:extLst>
                    <a:ext uri="{FF2B5EF4-FFF2-40B4-BE49-F238E27FC236}">
                      <a16:creationId xmlns:a16="http://schemas.microsoft.com/office/drawing/2014/main" id="{1B9A2074-3192-4572-A0F4-0D72D6CE89C5}"/>
                    </a:ext>
                  </a:extLst>
                </p:cNvPr>
                <p:cNvPicPr/>
                <p:nvPr/>
              </p:nvPicPr>
              <p:blipFill>
                <a:blip r:embed="rId889"/>
                <a:stretch>
                  <a:fillRect/>
                </a:stretch>
              </p:blipFill>
              <p:spPr>
                <a:xfrm>
                  <a:off x="3788081" y="6046565"/>
                  <a:ext cx="86508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1649" name="Ink 1648">
                  <a:extLst>
                    <a:ext uri="{FF2B5EF4-FFF2-40B4-BE49-F238E27FC236}">
                      <a16:creationId xmlns:a16="http://schemas.microsoft.com/office/drawing/2014/main" id="{5B6221B0-25CD-4B5B-DAA2-7078A48AAB9B}"/>
                    </a:ext>
                  </a:extLst>
                </p14:cNvPr>
                <p14:cNvContentPartPr/>
                <p14:nvPr/>
              </p14:nvContentPartPr>
              <p14:xfrm>
                <a:off x="4284521" y="6451565"/>
                <a:ext cx="987120" cy="94320"/>
              </p14:xfrm>
            </p:contentPart>
          </mc:Choice>
          <mc:Fallback xmlns="">
            <p:pic>
              <p:nvPicPr>
                <p:cNvPr id="1649" name="Ink 1648">
                  <a:extLst>
                    <a:ext uri="{FF2B5EF4-FFF2-40B4-BE49-F238E27FC236}">
                      <a16:creationId xmlns:a16="http://schemas.microsoft.com/office/drawing/2014/main" id="{5B6221B0-25CD-4B5B-DAA2-7078A48AAB9B}"/>
                    </a:ext>
                  </a:extLst>
                </p:cNvPr>
                <p:cNvPicPr/>
                <p:nvPr/>
              </p:nvPicPr>
              <p:blipFill>
                <a:blip r:embed="rId891"/>
                <a:stretch>
                  <a:fillRect/>
                </a:stretch>
              </p:blipFill>
              <p:spPr>
                <a:xfrm>
                  <a:off x="4221521" y="6073925"/>
                  <a:ext cx="111276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1650" name="Ink 1649">
                  <a:extLst>
                    <a:ext uri="{FF2B5EF4-FFF2-40B4-BE49-F238E27FC236}">
                      <a16:creationId xmlns:a16="http://schemas.microsoft.com/office/drawing/2014/main" id="{ED56E5CB-638A-DFE5-B1BB-6253A831A2A9}"/>
                    </a:ext>
                  </a:extLst>
                </p14:cNvPr>
                <p14:cNvContentPartPr/>
                <p14:nvPr/>
              </p14:nvContentPartPr>
              <p14:xfrm>
                <a:off x="5209001" y="6460205"/>
                <a:ext cx="409680" cy="25200"/>
              </p14:xfrm>
            </p:contentPart>
          </mc:Choice>
          <mc:Fallback xmlns="">
            <p:pic>
              <p:nvPicPr>
                <p:cNvPr id="1650" name="Ink 1649">
                  <a:extLst>
                    <a:ext uri="{FF2B5EF4-FFF2-40B4-BE49-F238E27FC236}">
                      <a16:creationId xmlns:a16="http://schemas.microsoft.com/office/drawing/2014/main" id="{ED56E5CB-638A-DFE5-B1BB-6253A831A2A9}"/>
                    </a:ext>
                  </a:extLst>
                </p:cNvPr>
                <p:cNvPicPr/>
                <p:nvPr/>
              </p:nvPicPr>
              <p:blipFill>
                <a:blip r:embed="rId893"/>
                <a:stretch>
                  <a:fillRect/>
                </a:stretch>
              </p:blipFill>
              <p:spPr>
                <a:xfrm>
                  <a:off x="5146361" y="6082565"/>
                  <a:ext cx="53532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1652" name="Ink 1651">
                  <a:extLst>
                    <a:ext uri="{FF2B5EF4-FFF2-40B4-BE49-F238E27FC236}">
                      <a16:creationId xmlns:a16="http://schemas.microsoft.com/office/drawing/2014/main" id="{6897523A-485F-B6EB-21F4-9139F66B3B17}"/>
                    </a:ext>
                  </a:extLst>
                </p14:cNvPr>
                <p14:cNvContentPartPr/>
                <p14:nvPr/>
              </p14:nvContentPartPr>
              <p14:xfrm>
                <a:off x="2321441" y="5699165"/>
                <a:ext cx="7200" cy="720"/>
              </p14:xfrm>
            </p:contentPart>
          </mc:Choice>
          <mc:Fallback xmlns="">
            <p:pic>
              <p:nvPicPr>
                <p:cNvPr id="1652" name="Ink 1651">
                  <a:extLst>
                    <a:ext uri="{FF2B5EF4-FFF2-40B4-BE49-F238E27FC236}">
                      <a16:creationId xmlns:a16="http://schemas.microsoft.com/office/drawing/2014/main" id="{6897523A-485F-B6EB-21F4-9139F66B3B17}"/>
                    </a:ext>
                  </a:extLst>
                </p:cNvPr>
                <p:cNvPicPr/>
                <p:nvPr/>
              </p:nvPicPr>
              <p:blipFill>
                <a:blip r:embed="rId881"/>
                <a:stretch>
                  <a:fillRect/>
                </a:stretch>
              </p:blipFill>
              <p:spPr>
                <a:xfrm>
                  <a:off x="2258441" y="5321165"/>
                  <a:ext cx="13284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5">
              <p14:nvContentPartPr>
                <p14:cNvPr id="1653" name="Ink 1652">
                  <a:extLst>
                    <a:ext uri="{FF2B5EF4-FFF2-40B4-BE49-F238E27FC236}">
                      <a16:creationId xmlns:a16="http://schemas.microsoft.com/office/drawing/2014/main" id="{56FF4E64-640E-93F9-C50C-92756B16E17D}"/>
                    </a:ext>
                  </a:extLst>
                </p14:cNvPr>
                <p14:cNvContentPartPr/>
                <p14:nvPr/>
              </p14:nvContentPartPr>
              <p14:xfrm>
                <a:off x="2443481" y="5592245"/>
                <a:ext cx="2880" cy="20880"/>
              </p14:xfrm>
            </p:contentPart>
          </mc:Choice>
          <mc:Fallback xmlns="">
            <p:pic>
              <p:nvPicPr>
                <p:cNvPr id="1653" name="Ink 1652">
                  <a:extLst>
                    <a:ext uri="{FF2B5EF4-FFF2-40B4-BE49-F238E27FC236}">
                      <a16:creationId xmlns:a16="http://schemas.microsoft.com/office/drawing/2014/main" id="{56FF4E64-640E-93F9-C50C-92756B16E17D}"/>
                    </a:ext>
                  </a:extLst>
                </p:cNvPr>
                <p:cNvPicPr/>
                <p:nvPr/>
              </p:nvPicPr>
              <p:blipFill>
                <a:blip r:embed="rId896"/>
                <a:stretch>
                  <a:fillRect/>
                </a:stretch>
              </p:blipFill>
              <p:spPr>
                <a:xfrm>
                  <a:off x="2380841" y="5214605"/>
                  <a:ext cx="12852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7">
              <p14:nvContentPartPr>
                <p14:cNvPr id="1654" name="Ink 1653">
                  <a:extLst>
                    <a:ext uri="{FF2B5EF4-FFF2-40B4-BE49-F238E27FC236}">
                      <a16:creationId xmlns:a16="http://schemas.microsoft.com/office/drawing/2014/main" id="{B77C7DEC-2D10-F63D-4578-E9E677CF78C7}"/>
                    </a:ext>
                  </a:extLst>
                </p14:cNvPr>
                <p14:cNvContentPartPr/>
                <p14:nvPr/>
              </p14:nvContentPartPr>
              <p14:xfrm>
                <a:off x="2425481" y="5572445"/>
                <a:ext cx="8640" cy="1440"/>
              </p14:xfrm>
            </p:contentPart>
          </mc:Choice>
          <mc:Fallback xmlns="">
            <p:pic>
              <p:nvPicPr>
                <p:cNvPr id="1654" name="Ink 1653">
                  <a:extLst>
                    <a:ext uri="{FF2B5EF4-FFF2-40B4-BE49-F238E27FC236}">
                      <a16:creationId xmlns:a16="http://schemas.microsoft.com/office/drawing/2014/main" id="{B77C7DEC-2D10-F63D-4578-E9E677CF78C7}"/>
                    </a:ext>
                  </a:extLst>
                </p:cNvPr>
                <p:cNvPicPr/>
                <p:nvPr/>
              </p:nvPicPr>
              <p:blipFill>
                <a:blip r:embed="rId898"/>
                <a:stretch>
                  <a:fillRect/>
                </a:stretch>
              </p:blipFill>
              <p:spPr>
                <a:xfrm>
                  <a:off x="2362841" y="5194445"/>
                  <a:ext cx="13428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9">
              <p14:nvContentPartPr>
                <p14:cNvPr id="1655" name="Ink 1654">
                  <a:extLst>
                    <a:ext uri="{FF2B5EF4-FFF2-40B4-BE49-F238E27FC236}">
                      <a16:creationId xmlns:a16="http://schemas.microsoft.com/office/drawing/2014/main" id="{4A167FF2-D5FC-680F-B2C2-DDC409970378}"/>
                    </a:ext>
                  </a:extLst>
                </p14:cNvPr>
                <p14:cNvContentPartPr/>
                <p14:nvPr/>
              </p14:nvContentPartPr>
              <p14:xfrm>
                <a:off x="2345561" y="5586485"/>
                <a:ext cx="50040" cy="105840"/>
              </p14:xfrm>
            </p:contentPart>
          </mc:Choice>
          <mc:Fallback xmlns="">
            <p:pic>
              <p:nvPicPr>
                <p:cNvPr id="1655" name="Ink 1654">
                  <a:extLst>
                    <a:ext uri="{FF2B5EF4-FFF2-40B4-BE49-F238E27FC236}">
                      <a16:creationId xmlns:a16="http://schemas.microsoft.com/office/drawing/2014/main" id="{4A167FF2-D5FC-680F-B2C2-DDC409970378}"/>
                    </a:ext>
                  </a:extLst>
                </p:cNvPr>
                <p:cNvPicPr/>
                <p:nvPr/>
              </p:nvPicPr>
              <p:blipFill>
                <a:blip r:embed="rId900"/>
                <a:stretch>
                  <a:fillRect/>
                </a:stretch>
              </p:blipFill>
              <p:spPr>
                <a:xfrm>
                  <a:off x="2282561" y="5208845"/>
                  <a:ext cx="175680" cy="86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1">
              <p14:nvContentPartPr>
                <p14:cNvPr id="1656" name="Ink 1655">
                  <a:extLst>
                    <a:ext uri="{FF2B5EF4-FFF2-40B4-BE49-F238E27FC236}">
                      <a16:creationId xmlns:a16="http://schemas.microsoft.com/office/drawing/2014/main" id="{80AF2FA7-0A57-845B-2ABB-49FD2BDCC3A2}"/>
                    </a:ext>
                  </a:extLst>
                </p14:cNvPr>
                <p14:cNvContentPartPr/>
                <p14:nvPr/>
              </p14:nvContentPartPr>
              <p14:xfrm>
                <a:off x="2315321" y="5572085"/>
                <a:ext cx="84240" cy="149040"/>
              </p14:xfrm>
            </p:contentPart>
          </mc:Choice>
          <mc:Fallback xmlns="">
            <p:pic>
              <p:nvPicPr>
                <p:cNvPr id="1656" name="Ink 1655">
                  <a:extLst>
                    <a:ext uri="{FF2B5EF4-FFF2-40B4-BE49-F238E27FC236}">
                      <a16:creationId xmlns:a16="http://schemas.microsoft.com/office/drawing/2014/main" id="{80AF2FA7-0A57-845B-2ABB-49FD2BDCC3A2}"/>
                    </a:ext>
                  </a:extLst>
                </p:cNvPr>
                <p:cNvPicPr/>
                <p:nvPr/>
              </p:nvPicPr>
              <p:blipFill>
                <a:blip r:embed="rId902"/>
                <a:stretch>
                  <a:fillRect/>
                </a:stretch>
              </p:blipFill>
              <p:spPr>
                <a:xfrm>
                  <a:off x="2252321" y="5194085"/>
                  <a:ext cx="209880" cy="90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3">
              <p14:nvContentPartPr>
                <p14:cNvPr id="1657" name="Ink 1656">
                  <a:extLst>
                    <a:ext uri="{FF2B5EF4-FFF2-40B4-BE49-F238E27FC236}">
                      <a16:creationId xmlns:a16="http://schemas.microsoft.com/office/drawing/2014/main" id="{CC6722B7-3DDC-3C24-C7CA-0E5A10ED8242}"/>
                    </a:ext>
                  </a:extLst>
                </p14:cNvPr>
                <p14:cNvContentPartPr/>
                <p14:nvPr/>
              </p14:nvContentPartPr>
              <p14:xfrm>
                <a:off x="2376161" y="5579285"/>
                <a:ext cx="56880" cy="164160"/>
              </p14:xfrm>
            </p:contentPart>
          </mc:Choice>
          <mc:Fallback xmlns="">
            <p:pic>
              <p:nvPicPr>
                <p:cNvPr id="1657" name="Ink 1656">
                  <a:extLst>
                    <a:ext uri="{FF2B5EF4-FFF2-40B4-BE49-F238E27FC236}">
                      <a16:creationId xmlns:a16="http://schemas.microsoft.com/office/drawing/2014/main" id="{CC6722B7-3DDC-3C24-C7CA-0E5A10ED8242}"/>
                    </a:ext>
                  </a:extLst>
                </p:cNvPr>
                <p:cNvPicPr/>
                <p:nvPr/>
              </p:nvPicPr>
              <p:blipFill>
                <a:blip r:embed="rId904"/>
                <a:stretch>
                  <a:fillRect/>
                </a:stretch>
              </p:blipFill>
              <p:spPr>
                <a:xfrm>
                  <a:off x="2313161" y="5201645"/>
                  <a:ext cx="18252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5">
              <p14:nvContentPartPr>
                <p14:cNvPr id="1658" name="Ink 1657">
                  <a:extLst>
                    <a:ext uri="{FF2B5EF4-FFF2-40B4-BE49-F238E27FC236}">
                      <a16:creationId xmlns:a16="http://schemas.microsoft.com/office/drawing/2014/main" id="{41902CB3-2098-3F07-803C-66F73452A184}"/>
                    </a:ext>
                  </a:extLst>
                </p14:cNvPr>
                <p14:cNvContentPartPr/>
                <p14:nvPr/>
              </p14:nvContentPartPr>
              <p14:xfrm>
                <a:off x="2334761" y="5624645"/>
                <a:ext cx="37080" cy="161640"/>
              </p14:xfrm>
            </p:contentPart>
          </mc:Choice>
          <mc:Fallback xmlns="">
            <p:pic>
              <p:nvPicPr>
                <p:cNvPr id="1658" name="Ink 1657">
                  <a:extLst>
                    <a:ext uri="{FF2B5EF4-FFF2-40B4-BE49-F238E27FC236}">
                      <a16:creationId xmlns:a16="http://schemas.microsoft.com/office/drawing/2014/main" id="{41902CB3-2098-3F07-803C-66F73452A184}"/>
                    </a:ext>
                  </a:extLst>
                </p:cNvPr>
                <p:cNvPicPr/>
                <p:nvPr/>
              </p:nvPicPr>
              <p:blipFill>
                <a:blip r:embed="rId906"/>
                <a:stretch>
                  <a:fillRect/>
                </a:stretch>
              </p:blipFill>
              <p:spPr>
                <a:xfrm>
                  <a:off x="2272121" y="5247005"/>
                  <a:ext cx="16272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7">
              <p14:nvContentPartPr>
                <p14:cNvPr id="1659" name="Ink 1658">
                  <a:extLst>
                    <a:ext uri="{FF2B5EF4-FFF2-40B4-BE49-F238E27FC236}">
                      <a16:creationId xmlns:a16="http://schemas.microsoft.com/office/drawing/2014/main" id="{2D94C026-1D21-5462-CE96-F4DA27247D00}"/>
                    </a:ext>
                  </a:extLst>
                </p14:cNvPr>
                <p14:cNvContentPartPr/>
                <p14:nvPr/>
              </p14:nvContentPartPr>
              <p14:xfrm>
                <a:off x="2356721" y="5581805"/>
                <a:ext cx="99360" cy="176760"/>
              </p14:xfrm>
            </p:contentPart>
          </mc:Choice>
          <mc:Fallback xmlns="">
            <p:pic>
              <p:nvPicPr>
                <p:cNvPr id="1659" name="Ink 1658">
                  <a:extLst>
                    <a:ext uri="{FF2B5EF4-FFF2-40B4-BE49-F238E27FC236}">
                      <a16:creationId xmlns:a16="http://schemas.microsoft.com/office/drawing/2014/main" id="{2D94C026-1D21-5462-CE96-F4DA27247D00}"/>
                    </a:ext>
                  </a:extLst>
                </p:cNvPr>
                <p:cNvPicPr/>
                <p:nvPr/>
              </p:nvPicPr>
              <p:blipFill>
                <a:blip r:embed="rId908"/>
                <a:stretch>
                  <a:fillRect/>
                </a:stretch>
              </p:blipFill>
              <p:spPr>
                <a:xfrm>
                  <a:off x="2293721" y="5204165"/>
                  <a:ext cx="225000" cy="93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9">
              <p14:nvContentPartPr>
                <p14:cNvPr id="1660" name="Ink 1659">
                  <a:extLst>
                    <a:ext uri="{FF2B5EF4-FFF2-40B4-BE49-F238E27FC236}">
                      <a16:creationId xmlns:a16="http://schemas.microsoft.com/office/drawing/2014/main" id="{02BA9E13-BB79-F410-40D8-CB8352FEB7C6}"/>
                    </a:ext>
                  </a:extLst>
                </p14:cNvPr>
                <p14:cNvContentPartPr/>
                <p14:nvPr/>
              </p14:nvContentPartPr>
              <p14:xfrm>
                <a:off x="2372921" y="5640485"/>
                <a:ext cx="559080" cy="70920"/>
              </p14:xfrm>
            </p:contentPart>
          </mc:Choice>
          <mc:Fallback xmlns="">
            <p:pic>
              <p:nvPicPr>
                <p:cNvPr id="1660" name="Ink 1659">
                  <a:extLst>
                    <a:ext uri="{FF2B5EF4-FFF2-40B4-BE49-F238E27FC236}">
                      <a16:creationId xmlns:a16="http://schemas.microsoft.com/office/drawing/2014/main" id="{02BA9E13-BB79-F410-40D8-CB8352FEB7C6}"/>
                    </a:ext>
                  </a:extLst>
                </p:cNvPr>
                <p:cNvPicPr/>
                <p:nvPr/>
              </p:nvPicPr>
              <p:blipFill>
                <a:blip r:embed="rId910"/>
                <a:stretch>
                  <a:fillRect/>
                </a:stretch>
              </p:blipFill>
              <p:spPr>
                <a:xfrm>
                  <a:off x="2310281" y="5262485"/>
                  <a:ext cx="684720" cy="82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1">
              <p14:nvContentPartPr>
                <p14:cNvPr id="1661" name="Ink 1660">
                  <a:extLst>
                    <a:ext uri="{FF2B5EF4-FFF2-40B4-BE49-F238E27FC236}">
                      <a16:creationId xmlns:a16="http://schemas.microsoft.com/office/drawing/2014/main" id="{6A7428ED-0941-67AD-8FD4-602C09125DF9}"/>
                    </a:ext>
                  </a:extLst>
                </p14:cNvPr>
                <p14:cNvContentPartPr/>
                <p14:nvPr/>
              </p14:nvContentPartPr>
              <p14:xfrm>
                <a:off x="2350961" y="5695925"/>
                <a:ext cx="792720" cy="36000"/>
              </p14:xfrm>
            </p:contentPart>
          </mc:Choice>
          <mc:Fallback xmlns="">
            <p:pic>
              <p:nvPicPr>
                <p:cNvPr id="1661" name="Ink 1660">
                  <a:extLst>
                    <a:ext uri="{FF2B5EF4-FFF2-40B4-BE49-F238E27FC236}">
                      <a16:creationId xmlns:a16="http://schemas.microsoft.com/office/drawing/2014/main" id="{6A7428ED-0941-67AD-8FD4-602C09125DF9}"/>
                    </a:ext>
                  </a:extLst>
                </p:cNvPr>
                <p:cNvPicPr/>
                <p:nvPr/>
              </p:nvPicPr>
              <p:blipFill>
                <a:blip r:embed="rId912"/>
                <a:stretch>
                  <a:fillRect/>
                </a:stretch>
              </p:blipFill>
              <p:spPr>
                <a:xfrm>
                  <a:off x="2288321" y="5318285"/>
                  <a:ext cx="91836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3">
              <p14:nvContentPartPr>
                <p14:cNvPr id="1662" name="Ink 1661">
                  <a:extLst>
                    <a:ext uri="{FF2B5EF4-FFF2-40B4-BE49-F238E27FC236}">
                      <a16:creationId xmlns:a16="http://schemas.microsoft.com/office/drawing/2014/main" id="{BCF9B485-3256-267E-E118-55FE73ED2614}"/>
                    </a:ext>
                  </a:extLst>
                </p14:cNvPr>
                <p14:cNvContentPartPr/>
                <p14:nvPr/>
              </p14:nvContentPartPr>
              <p14:xfrm>
                <a:off x="2670641" y="5676125"/>
                <a:ext cx="869760" cy="38880"/>
              </p14:xfrm>
            </p:contentPart>
          </mc:Choice>
          <mc:Fallback xmlns="">
            <p:pic>
              <p:nvPicPr>
                <p:cNvPr id="1662" name="Ink 1661">
                  <a:extLst>
                    <a:ext uri="{FF2B5EF4-FFF2-40B4-BE49-F238E27FC236}">
                      <a16:creationId xmlns:a16="http://schemas.microsoft.com/office/drawing/2014/main" id="{BCF9B485-3256-267E-E118-55FE73ED2614}"/>
                    </a:ext>
                  </a:extLst>
                </p:cNvPr>
                <p:cNvPicPr/>
                <p:nvPr/>
              </p:nvPicPr>
              <p:blipFill>
                <a:blip r:embed="rId914"/>
                <a:stretch>
                  <a:fillRect/>
                </a:stretch>
              </p:blipFill>
              <p:spPr>
                <a:xfrm>
                  <a:off x="2608001" y="5298125"/>
                  <a:ext cx="99540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5">
              <p14:nvContentPartPr>
                <p14:cNvPr id="1663" name="Ink 1662">
                  <a:extLst>
                    <a:ext uri="{FF2B5EF4-FFF2-40B4-BE49-F238E27FC236}">
                      <a16:creationId xmlns:a16="http://schemas.microsoft.com/office/drawing/2014/main" id="{6B134AC1-522E-E4CD-8F72-E8C14566E2D9}"/>
                    </a:ext>
                  </a:extLst>
                </p14:cNvPr>
                <p14:cNvContentPartPr/>
                <p14:nvPr/>
              </p14:nvContentPartPr>
              <p14:xfrm>
                <a:off x="2652641" y="5687285"/>
                <a:ext cx="997200" cy="29160"/>
              </p14:xfrm>
            </p:contentPart>
          </mc:Choice>
          <mc:Fallback xmlns="">
            <p:pic>
              <p:nvPicPr>
                <p:cNvPr id="1663" name="Ink 1662">
                  <a:extLst>
                    <a:ext uri="{FF2B5EF4-FFF2-40B4-BE49-F238E27FC236}">
                      <a16:creationId xmlns:a16="http://schemas.microsoft.com/office/drawing/2014/main" id="{6B134AC1-522E-E4CD-8F72-E8C14566E2D9}"/>
                    </a:ext>
                  </a:extLst>
                </p:cNvPr>
                <p:cNvPicPr/>
                <p:nvPr/>
              </p:nvPicPr>
              <p:blipFill>
                <a:blip r:embed="rId916"/>
                <a:stretch>
                  <a:fillRect/>
                </a:stretch>
              </p:blipFill>
              <p:spPr>
                <a:xfrm>
                  <a:off x="2589641" y="5309285"/>
                  <a:ext cx="1122840" cy="78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7">
              <p14:nvContentPartPr>
                <p14:cNvPr id="1664" name="Ink 1663">
                  <a:extLst>
                    <a:ext uri="{FF2B5EF4-FFF2-40B4-BE49-F238E27FC236}">
                      <a16:creationId xmlns:a16="http://schemas.microsoft.com/office/drawing/2014/main" id="{D7AE0E53-EAE0-A605-47C4-08B4C17796ED}"/>
                    </a:ext>
                  </a:extLst>
                </p14:cNvPr>
                <p14:cNvContentPartPr/>
                <p14:nvPr/>
              </p14:nvContentPartPr>
              <p14:xfrm>
                <a:off x="2948201" y="5689805"/>
                <a:ext cx="837000" cy="24480"/>
              </p14:xfrm>
            </p:contentPart>
          </mc:Choice>
          <mc:Fallback xmlns="">
            <p:pic>
              <p:nvPicPr>
                <p:cNvPr id="1664" name="Ink 1663">
                  <a:extLst>
                    <a:ext uri="{FF2B5EF4-FFF2-40B4-BE49-F238E27FC236}">
                      <a16:creationId xmlns:a16="http://schemas.microsoft.com/office/drawing/2014/main" id="{D7AE0E53-EAE0-A605-47C4-08B4C17796ED}"/>
                    </a:ext>
                  </a:extLst>
                </p:cNvPr>
                <p:cNvPicPr/>
                <p:nvPr/>
              </p:nvPicPr>
              <p:blipFill>
                <a:blip r:embed="rId918"/>
                <a:stretch>
                  <a:fillRect/>
                </a:stretch>
              </p:blipFill>
              <p:spPr>
                <a:xfrm>
                  <a:off x="2885201" y="5312165"/>
                  <a:ext cx="962640" cy="78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9">
              <p14:nvContentPartPr>
                <p14:cNvPr id="1665" name="Ink 1664">
                  <a:extLst>
                    <a:ext uri="{FF2B5EF4-FFF2-40B4-BE49-F238E27FC236}">
                      <a16:creationId xmlns:a16="http://schemas.microsoft.com/office/drawing/2014/main" id="{44E2B00E-917E-6D1A-B849-E3268B92D936}"/>
                    </a:ext>
                  </a:extLst>
                </p14:cNvPr>
                <p14:cNvContentPartPr/>
                <p14:nvPr/>
              </p14:nvContentPartPr>
              <p14:xfrm>
                <a:off x="3320081" y="5715725"/>
                <a:ext cx="498960" cy="8640"/>
              </p14:xfrm>
            </p:contentPart>
          </mc:Choice>
          <mc:Fallback xmlns="">
            <p:pic>
              <p:nvPicPr>
                <p:cNvPr id="1665" name="Ink 1664">
                  <a:extLst>
                    <a:ext uri="{FF2B5EF4-FFF2-40B4-BE49-F238E27FC236}">
                      <a16:creationId xmlns:a16="http://schemas.microsoft.com/office/drawing/2014/main" id="{44E2B00E-917E-6D1A-B849-E3268B92D936}"/>
                    </a:ext>
                  </a:extLst>
                </p:cNvPr>
                <p:cNvPicPr/>
                <p:nvPr/>
              </p:nvPicPr>
              <p:blipFill>
                <a:blip r:embed="rId920"/>
                <a:stretch>
                  <a:fillRect/>
                </a:stretch>
              </p:blipFill>
              <p:spPr>
                <a:xfrm>
                  <a:off x="3257441" y="5338085"/>
                  <a:ext cx="62460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1">
              <p14:nvContentPartPr>
                <p14:cNvPr id="1666" name="Ink 1665">
                  <a:extLst>
                    <a:ext uri="{FF2B5EF4-FFF2-40B4-BE49-F238E27FC236}">
                      <a16:creationId xmlns:a16="http://schemas.microsoft.com/office/drawing/2014/main" id="{3BEC2ED7-6589-937C-1BDB-719F83E6C67B}"/>
                    </a:ext>
                  </a:extLst>
                </p14:cNvPr>
                <p14:cNvContentPartPr/>
                <p14:nvPr/>
              </p14:nvContentPartPr>
              <p14:xfrm>
                <a:off x="3301361" y="5698805"/>
                <a:ext cx="471960" cy="23760"/>
              </p14:xfrm>
            </p:contentPart>
          </mc:Choice>
          <mc:Fallback xmlns="">
            <p:pic>
              <p:nvPicPr>
                <p:cNvPr id="1666" name="Ink 1665">
                  <a:extLst>
                    <a:ext uri="{FF2B5EF4-FFF2-40B4-BE49-F238E27FC236}">
                      <a16:creationId xmlns:a16="http://schemas.microsoft.com/office/drawing/2014/main" id="{3BEC2ED7-6589-937C-1BDB-719F83E6C67B}"/>
                    </a:ext>
                  </a:extLst>
                </p:cNvPr>
                <p:cNvPicPr/>
                <p:nvPr/>
              </p:nvPicPr>
              <p:blipFill>
                <a:blip r:embed="rId922"/>
                <a:stretch>
                  <a:fillRect/>
                </a:stretch>
              </p:blipFill>
              <p:spPr>
                <a:xfrm>
                  <a:off x="3238361" y="5321165"/>
                  <a:ext cx="59760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3">
              <p14:nvContentPartPr>
                <p14:cNvPr id="1667" name="Ink 1666">
                  <a:extLst>
                    <a:ext uri="{FF2B5EF4-FFF2-40B4-BE49-F238E27FC236}">
                      <a16:creationId xmlns:a16="http://schemas.microsoft.com/office/drawing/2014/main" id="{C9A16826-EDC9-2DC1-807D-F956CADC10AD}"/>
                    </a:ext>
                  </a:extLst>
                </p14:cNvPr>
                <p14:cNvContentPartPr/>
                <p14:nvPr/>
              </p14:nvContentPartPr>
              <p14:xfrm>
                <a:off x="4590881" y="5773325"/>
                <a:ext cx="300600" cy="20880"/>
              </p14:xfrm>
            </p:contentPart>
          </mc:Choice>
          <mc:Fallback xmlns="">
            <p:pic>
              <p:nvPicPr>
                <p:cNvPr id="1667" name="Ink 1666">
                  <a:extLst>
                    <a:ext uri="{FF2B5EF4-FFF2-40B4-BE49-F238E27FC236}">
                      <a16:creationId xmlns:a16="http://schemas.microsoft.com/office/drawing/2014/main" id="{C9A16826-EDC9-2DC1-807D-F956CADC10AD}"/>
                    </a:ext>
                  </a:extLst>
                </p:cNvPr>
                <p:cNvPicPr/>
                <p:nvPr/>
              </p:nvPicPr>
              <p:blipFill>
                <a:blip r:embed="rId924"/>
                <a:stretch>
                  <a:fillRect/>
                </a:stretch>
              </p:blipFill>
              <p:spPr>
                <a:xfrm>
                  <a:off x="4528241" y="5395325"/>
                  <a:ext cx="42624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5">
              <p14:nvContentPartPr>
                <p14:cNvPr id="1675" name="Ink 1674">
                  <a:extLst>
                    <a:ext uri="{FF2B5EF4-FFF2-40B4-BE49-F238E27FC236}">
                      <a16:creationId xmlns:a16="http://schemas.microsoft.com/office/drawing/2014/main" id="{C358CA68-D07D-9FEB-43CA-6232E746975D}"/>
                    </a:ext>
                  </a:extLst>
                </p14:cNvPr>
                <p14:cNvContentPartPr/>
                <p14:nvPr/>
              </p14:nvContentPartPr>
              <p14:xfrm>
                <a:off x="4627241" y="5643365"/>
                <a:ext cx="58320" cy="135000"/>
              </p14:xfrm>
            </p:contentPart>
          </mc:Choice>
          <mc:Fallback xmlns="">
            <p:pic>
              <p:nvPicPr>
                <p:cNvPr id="1675" name="Ink 1674">
                  <a:extLst>
                    <a:ext uri="{FF2B5EF4-FFF2-40B4-BE49-F238E27FC236}">
                      <a16:creationId xmlns:a16="http://schemas.microsoft.com/office/drawing/2014/main" id="{C358CA68-D07D-9FEB-43CA-6232E746975D}"/>
                    </a:ext>
                  </a:extLst>
                </p:cNvPr>
                <p:cNvPicPr/>
                <p:nvPr/>
              </p:nvPicPr>
              <p:blipFill>
                <a:blip r:embed="rId926"/>
                <a:stretch>
                  <a:fillRect/>
                </a:stretch>
              </p:blipFill>
              <p:spPr>
                <a:xfrm>
                  <a:off x="4564601" y="5265365"/>
                  <a:ext cx="183960" cy="89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7">
              <p14:nvContentPartPr>
                <p14:cNvPr id="1676" name="Ink 1675">
                  <a:extLst>
                    <a:ext uri="{FF2B5EF4-FFF2-40B4-BE49-F238E27FC236}">
                      <a16:creationId xmlns:a16="http://schemas.microsoft.com/office/drawing/2014/main" id="{1541453E-F190-9A8D-9F95-1A66D37F7BF2}"/>
                    </a:ext>
                  </a:extLst>
                </p14:cNvPr>
                <p14:cNvContentPartPr/>
                <p14:nvPr/>
              </p14:nvContentPartPr>
              <p14:xfrm>
                <a:off x="4684481" y="5652365"/>
                <a:ext cx="87480" cy="144720"/>
              </p14:xfrm>
            </p:contentPart>
          </mc:Choice>
          <mc:Fallback xmlns="">
            <p:pic>
              <p:nvPicPr>
                <p:cNvPr id="1676" name="Ink 1675">
                  <a:extLst>
                    <a:ext uri="{FF2B5EF4-FFF2-40B4-BE49-F238E27FC236}">
                      <a16:creationId xmlns:a16="http://schemas.microsoft.com/office/drawing/2014/main" id="{1541453E-F190-9A8D-9F95-1A66D37F7BF2}"/>
                    </a:ext>
                  </a:extLst>
                </p:cNvPr>
                <p:cNvPicPr/>
                <p:nvPr/>
              </p:nvPicPr>
              <p:blipFill>
                <a:blip r:embed="rId928"/>
                <a:stretch>
                  <a:fillRect/>
                </a:stretch>
              </p:blipFill>
              <p:spPr>
                <a:xfrm>
                  <a:off x="4621481" y="5274725"/>
                  <a:ext cx="213120" cy="90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9">
              <p14:nvContentPartPr>
                <p14:cNvPr id="1677" name="Ink 1676">
                  <a:extLst>
                    <a:ext uri="{FF2B5EF4-FFF2-40B4-BE49-F238E27FC236}">
                      <a16:creationId xmlns:a16="http://schemas.microsoft.com/office/drawing/2014/main" id="{B93741D0-88EE-3351-3BD2-AC7D88A0E6B0}"/>
                    </a:ext>
                  </a:extLst>
                </p14:cNvPr>
                <p14:cNvContentPartPr/>
                <p14:nvPr/>
              </p14:nvContentPartPr>
              <p14:xfrm>
                <a:off x="4702841" y="5740925"/>
                <a:ext cx="391680" cy="23400"/>
              </p14:xfrm>
            </p:contentPart>
          </mc:Choice>
          <mc:Fallback xmlns="">
            <p:pic>
              <p:nvPicPr>
                <p:cNvPr id="1677" name="Ink 1676">
                  <a:extLst>
                    <a:ext uri="{FF2B5EF4-FFF2-40B4-BE49-F238E27FC236}">
                      <a16:creationId xmlns:a16="http://schemas.microsoft.com/office/drawing/2014/main" id="{B93741D0-88EE-3351-3BD2-AC7D88A0E6B0}"/>
                    </a:ext>
                  </a:extLst>
                </p:cNvPr>
                <p:cNvPicPr/>
                <p:nvPr/>
              </p:nvPicPr>
              <p:blipFill>
                <a:blip r:embed="rId930"/>
                <a:stretch>
                  <a:fillRect/>
                </a:stretch>
              </p:blipFill>
              <p:spPr>
                <a:xfrm>
                  <a:off x="4640201" y="5363285"/>
                  <a:ext cx="51732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1">
              <p14:nvContentPartPr>
                <p14:cNvPr id="1678" name="Ink 1677">
                  <a:extLst>
                    <a:ext uri="{FF2B5EF4-FFF2-40B4-BE49-F238E27FC236}">
                      <a16:creationId xmlns:a16="http://schemas.microsoft.com/office/drawing/2014/main" id="{C242770F-B179-3E2C-B07C-8D01352B9D0D}"/>
                    </a:ext>
                  </a:extLst>
                </p14:cNvPr>
                <p14:cNvContentPartPr/>
                <p14:nvPr/>
              </p14:nvContentPartPr>
              <p14:xfrm>
                <a:off x="4650281" y="5765765"/>
                <a:ext cx="606240" cy="36000"/>
              </p14:xfrm>
            </p:contentPart>
          </mc:Choice>
          <mc:Fallback xmlns="">
            <p:pic>
              <p:nvPicPr>
                <p:cNvPr id="1678" name="Ink 1677">
                  <a:extLst>
                    <a:ext uri="{FF2B5EF4-FFF2-40B4-BE49-F238E27FC236}">
                      <a16:creationId xmlns:a16="http://schemas.microsoft.com/office/drawing/2014/main" id="{C242770F-B179-3E2C-B07C-8D01352B9D0D}"/>
                    </a:ext>
                  </a:extLst>
                </p:cNvPr>
                <p:cNvPicPr/>
                <p:nvPr/>
              </p:nvPicPr>
              <p:blipFill>
                <a:blip r:embed="rId932"/>
                <a:stretch>
                  <a:fillRect/>
                </a:stretch>
              </p:blipFill>
              <p:spPr>
                <a:xfrm>
                  <a:off x="4587281" y="5387765"/>
                  <a:ext cx="73188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3">
              <p14:nvContentPartPr>
                <p14:cNvPr id="1679" name="Ink 1678">
                  <a:extLst>
                    <a:ext uri="{FF2B5EF4-FFF2-40B4-BE49-F238E27FC236}">
                      <a16:creationId xmlns:a16="http://schemas.microsoft.com/office/drawing/2014/main" id="{C3A4B943-4E87-76EF-2BAD-59CF91D1DB61}"/>
                    </a:ext>
                  </a:extLst>
                </p14:cNvPr>
                <p14:cNvContentPartPr/>
                <p14:nvPr/>
              </p14:nvContentPartPr>
              <p14:xfrm>
                <a:off x="4884641" y="5769365"/>
                <a:ext cx="501120" cy="34920"/>
              </p14:xfrm>
            </p:contentPart>
          </mc:Choice>
          <mc:Fallback xmlns="">
            <p:pic>
              <p:nvPicPr>
                <p:cNvPr id="1679" name="Ink 1678">
                  <a:extLst>
                    <a:ext uri="{FF2B5EF4-FFF2-40B4-BE49-F238E27FC236}">
                      <a16:creationId xmlns:a16="http://schemas.microsoft.com/office/drawing/2014/main" id="{C3A4B943-4E87-76EF-2BAD-59CF91D1DB61}"/>
                    </a:ext>
                  </a:extLst>
                </p:cNvPr>
                <p:cNvPicPr/>
                <p:nvPr/>
              </p:nvPicPr>
              <p:blipFill>
                <a:blip r:embed="rId934"/>
                <a:stretch>
                  <a:fillRect/>
                </a:stretch>
              </p:blipFill>
              <p:spPr>
                <a:xfrm>
                  <a:off x="4821641" y="5391365"/>
                  <a:ext cx="626760" cy="79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5">
              <p14:nvContentPartPr>
                <p14:cNvPr id="1680" name="Ink 1679">
                  <a:extLst>
                    <a:ext uri="{FF2B5EF4-FFF2-40B4-BE49-F238E27FC236}">
                      <a16:creationId xmlns:a16="http://schemas.microsoft.com/office/drawing/2014/main" id="{A455C37E-2037-0A65-EE8E-A82B028951C8}"/>
                    </a:ext>
                  </a:extLst>
                </p14:cNvPr>
                <p14:cNvContentPartPr/>
                <p14:nvPr/>
              </p14:nvContentPartPr>
              <p14:xfrm>
                <a:off x="5084801" y="5781245"/>
                <a:ext cx="545760" cy="26280"/>
              </p14:xfrm>
            </p:contentPart>
          </mc:Choice>
          <mc:Fallback xmlns="">
            <p:pic>
              <p:nvPicPr>
                <p:cNvPr id="1680" name="Ink 1679">
                  <a:extLst>
                    <a:ext uri="{FF2B5EF4-FFF2-40B4-BE49-F238E27FC236}">
                      <a16:creationId xmlns:a16="http://schemas.microsoft.com/office/drawing/2014/main" id="{A455C37E-2037-0A65-EE8E-A82B028951C8}"/>
                    </a:ext>
                  </a:extLst>
                </p:cNvPr>
                <p:cNvPicPr/>
                <p:nvPr/>
              </p:nvPicPr>
              <p:blipFill>
                <a:blip r:embed="rId936"/>
                <a:stretch>
                  <a:fillRect/>
                </a:stretch>
              </p:blipFill>
              <p:spPr>
                <a:xfrm>
                  <a:off x="5022161" y="5403245"/>
                  <a:ext cx="671400" cy="78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7">
              <p14:nvContentPartPr>
                <p14:cNvPr id="1681" name="Ink 1680">
                  <a:extLst>
                    <a:ext uri="{FF2B5EF4-FFF2-40B4-BE49-F238E27FC236}">
                      <a16:creationId xmlns:a16="http://schemas.microsoft.com/office/drawing/2014/main" id="{2E2D6E58-62D6-90FC-E5BF-75C8D2558382}"/>
                    </a:ext>
                  </a:extLst>
                </p14:cNvPr>
                <p14:cNvContentPartPr/>
                <p14:nvPr/>
              </p14:nvContentPartPr>
              <p14:xfrm>
                <a:off x="5175161" y="5782325"/>
                <a:ext cx="420840" cy="31320"/>
              </p14:xfrm>
            </p:contentPart>
          </mc:Choice>
          <mc:Fallback xmlns="">
            <p:pic>
              <p:nvPicPr>
                <p:cNvPr id="1681" name="Ink 1680">
                  <a:extLst>
                    <a:ext uri="{FF2B5EF4-FFF2-40B4-BE49-F238E27FC236}">
                      <a16:creationId xmlns:a16="http://schemas.microsoft.com/office/drawing/2014/main" id="{2E2D6E58-62D6-90FC-E5BF-75C8D2558382}"/>
                    </a:ext>
                  </a:extLst>
                </p:cNvPr>
                <p:cNvPicPr/>
                <p:nvPr/>
              </p:nvPicPr>
              <p:blipFill>
                <a:blip r:embed="rId938"/>
                <a:stretch>
                  <a:fillRect/>
                </a:stretch>
              </p:blipFill>
              <p:spPr>
                <a:xfrm>
                  <a:off x="5112161" y="5404325"/>
                  <a:ext cx="54648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9">
              <p14:nvContentPartPr>
                <p14:cNvPr id="1682" name="Ink 1681">
                  <a:extLst>
                    <a:ext uri="{FF2B5EF4-FFF2-40B4-BE49-F238E27FC236}">
                      <a16:creationId xmlns:a16="http://schemas.microsoft.com/office/drawing/2014/main" id="{E319B573-A642-16F3-B8E6-87B0F551D7E8}"/>
                    </a:ext>
                  </a:extLst>
                </p14:cNvPr>
                <p14:cNvContentPartPr/>
                <p14:nvPr/>
              </p14:nvContentPartPr>
              <p14:xfrm>
                <a:off x="5068961" y="5779805"/>
                <a:ext cx="103320" cy="21960"/>
              </p14:xfrm>
            </p:contentPart>
          </mc:Choice>
          <mc:Fallback xmlns="">
            <p:pic>
              <p:nvPicPr>
                <p:cNvPr id="1682" name="Ink 1681">
                  <a:extLst>
                    <a:ext uri="{FF2B5EF4-FFF2-40B4-BE49-F238E27FC236}">
                      <a16:creationId xmlns:a16="http://schemas.microsoft.com/office/drawing/2014/main" id="{E319B573-A642-16F3-B8E6-87B0F551D7E8}"/>
                    </a:ext>
                  </a:extLst>
                </p:cNvPr>
                <p:cNvPicPr/>
                <p:nvPr/>
              </p:nvPicPr>
              <p:blipFill>
                <a:blip r:embed="rId940"/>
                <a:stretch>
                  <a:fillRect/>
                </a:stretch>
              </p:blipFill>
              <p:spPr>
                <a:xfrm>
                  <a:off x="5006321" y="5401805"/>
                  <a:ext cx="228960" cy="77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1">
              <p14:nvContentPartPr>
                <p14:cNvPr id="1683" name="Ink 1682">
                  <a:extLst>
                    <a:ext uri="{FF2B5EF4-FFF2-40B4-BE49-F238E27FC236}">
                      <a16:creationId xmlns:a16="http://schemas.microsoft.com/office/drawing/2014/main" id="{9C4EB210-99DE-9406-9DA9-075E1537C985}"/>
                    </a:ext>
                  </a:extLst>
                </p14:cNvPr>
                <p14:cNvContentPartPr/>
                <p14:nvPr/>
              </p14:nvContentPartPr>
              <p14:xfrm>
                <a:off x="5654321" y="5720405"/>
                <a:ext cx="65160" cy="111600"/>
              </p14:xfrm>
            </p:contentPart>
          </mc:Choice>
          <mc:Fallback xmlns="">
            <p:pic>
              <p:nvPicPr>
                <p:cNvPr id="1683" name="Ink 1682">
                  <a:extLst>
                    <a:ext uri="{FF2B5EF4-FFF2-40B4-BE49-F238E27FC236}">
                      <a16:creationId xmlns:a16="http://schemas.microsoft.com/office/drawing/2014/main" id="{9C4EB210-99DE-9406-9DA9-075E1537C985}"/>
                    </a:ext>
                  </a:extLst>
                </p:cNvPr>
                <p:cNvPicPr/>
                <p:nvPr/>
              </p:nvPicPr>
              <p:blipFill>
                <a:blip r:embed="rId942"/>
                <a:stretch>
                  <a:fillRect/>
                </a:stretch>
              </p:blipFill>
              <p:spPr>
                <a:xfrm>
                  <a:off x="5591321" y="5342765"/>
                  <a:ext cx="19080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3">
              <p14:nvContentPartPr>
                <p14:cNvPr id="1684" name="Ink 1683">
                  <a:extLst>
                    <a:ext uri="{FF2B5EF4-FFF2-40B4-BE49-F238E27FC236}">
                      <a16:creationId xmlns:a16="http://schemas.microsoft.com/office/drawing/2014/main" id="{8ED099C0-69A0-9A75-F726-7793478F3CAD}"/>
                    </a:ext>
                  </a:extLst>
                </p14:cNvPr>
                <p14:cNvContentPartPr/>
                <p14:nvPr/>
              </p14:nvContentPartPr>
              <p14:xfrm>
                <a:off x="5446601" y="5804645"/>
                <a:ext cx="1800" cy="360"/>
              </p14:xfrm>
            </p:contentPart>
          </mc:Choice>
          <mc:Fallback xmlns="">
            <p:pic>
              <p:nvPicPr>
                <p:cNvPr id="1684" name="Ink 1683">
                  <a:extLst>
                    <a:ext uri="{FF2B5EF4-FFF2-40B4-BE49-F238E27FC236}">
                      <a16:creationId xmlns:a16="http://schemas.microsoft.com/office/drawing/2014/main" id="{8ED099C0-69A0-9A75-F726-7793478F3CAD}"/>
                    </a:ext>
                  </a:extLst>
                </p:cNvPr>
                <p:cNvPicPr/>
                <p:nvPr/>
              </p:nvPicPr>
              <p:blipFill>
                <a:blip r:embed="rId881"/>
                <a:stretch>
                  <a:fillRect/>
                </a:stretch>
              </p:blipFill>
              <p:spPr>
                <a:xfrm>
                  <a:off x="5383961" y="5427005"/>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1685" name="Ink 1684">
                  <a:extLst>
                    <a:ext uri="{FF2B5EF4-FFF2-40B4-BE49-F238E27FC236}">
                      <a16:creationId xmlns:a16="http://schemas.microsoft.com/office/drawing/2014/main" id="{108C39E1-E639-8AB9-78A9-87F5FDC4505B}"/>
                    </a:ext>
                  </a:extLst>
                </p14:cNvPr>
                <p14:cNvContentPartPr/>
                <p14:nvPr/>
              </p14:nvContentPartPr>
              <p14:xfrm>
                <a:off x="5409161" y="5801405"/>
                <a:ext cx="260640" cy="51480"/>
              </p14:xfrm>
            </p:contentPart>
          </mc:Choice>
          <mc:Fallback xmlns="">
            <p:pic>
              <p:nvPicPr>
                <p:cNvPr id="1685" name="Ink 1684">
                  <a:extLst>
                    <a:ext uri="{FF2B5EF4-FFF2-40B4-BE49-F238E27FC236}">
                      <a16:creationId xmlns:a16="http://schemas.microsoft.com/office/drawing/2014/main" id="{108C39E1-E639-8AB9-78A9-87F5FDC4505B}"/>
                    </a:ext>
                  </a:extLst>
                </p:cNvPr>
                <p:cNvPicPr/>
                <p:nvPr/>
              </p:nvPicPr>
              <p:blipFill>
                <a:blip r:embed="rId945"/>
                <a:stretch>
                  <a:fillRect/>
                </a:stretch>
              </p:blipFill>
              <p:spPr>
                <a:xfrm>
                  <a:off x="5346161" y="5423405"/>
                  <a:ext cx="386280" cy="80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1686" name="Ink 1685">
                  <a:extLst>
                    <a:ext uri="{FF2B5EF4-FFF2-40B4-BE49-F238E27FC236}">
                      <a16:creationId xmlns:a16="http://schemas.microsoft.com/office/drawing/2014/main" id="{0100AA19-A543-845B-C475-D6170ED85EA7}"/>
                    </a:ext>
                  </a:extLst>
                </p14:cNvPr>
                <p14:cNvContentPartPr/>
                <p14:nvPr/>
              </p14:nvContentPartPr>
              <p14:xfrm>
                <a:off x="5430761" y="5781965"/>
                <a:ext cx="264240" cy="70200"/>
              </p14:xfrm>
            </p:contentPart>
          </mc:Choice>
          <mc:Fallback xmlns="">
            <p:pic>
              <p:nvPicPr>
                <p:cNvPr id="1686" name="Ink 1685">
                  <a:extLst>
                    <a:ext uri="{FF2B5EF4-FFF2-40B4-BE49-F238E27FC236}">
                      <a16:creationId xmlns:a16="http://schemas.microsoft.com/office/drawing/2014/main" id="{0100AA19-A543-845B-C475-D6170ED85EA7}"/>
                    </a:ext>
                  </a:extLst>
                </p:cNvPr>
                <p:cNvPicPr/>
                <p:nvPr/>
              </p:nvPicPr>
              <p:blipFill>
                <a:blip r:embed="rId947"/>
                <a:stretch>
                  <a:fillRect/>
                </a:stretch>
              </p:blipFill>
              <p:spPr>
                <a:xfrm>
                  <a:off x="5367761" y="5403965"/>
                  <a:ext cx="389880" cy="82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687" name="Ink 1686">
                  <a:extLst>
                    <a:ext uri="{FF2B5EF4-FFF2-40B4-BE49-F238E27FC236}">
                      <a16:creationId xmlns:a16="http://schemas.microsoft.com/office/drawing/2014/main" id="{6A065E94-4420-DA2D-91F4-5408A45E641B}"/>
                    </a:ext>
                  </a:extLst>
                </p14:cNvPr>
                <p14:cNvContentPartPr/>
                <p14:nvPr/>
              </p14:nvContentPartPr>
              <p14:xfrm>
                <a:off x="5484761" y="5834165"/>
                <a:ext cx="16560" cy="2160"/>
              </p14:xfrm>
            </p:contentPart>
          </mc:Choice>
          <mc:Fallback xmlns="">
            <p:pic>
              <p:nvPicPr>
                <p:cNvPr id="1687" name="Ink 1686">
                  <a:extLst>
                    <a:ext uri="{FF2B5EF4-FFF2-40B4-BE49-F238E27FC236}">
                      <a16:creationId xmlns:a16="http://schemas.microsoft.com/office/drawing/2014/main" id="{6A065E94-4420-DA2D-91F4-5408A45E641B}"/>
                    </a:ext>
                  </a:extLst>
                </p:cNvPr>
                <p:cNvPicPr/>
                <p:nvPr/>
              </p:nvPicPr>
              <p:blipFill>
                <a:blip r:embed="rId949"/>
                <a:stretch>
                  <a:fillRect/>
                </a:stretch>
              </p:blipFill>
              <p:spPr>
                <a:xfrm>
                  <a:off x="5421761" y="5456525"/>
                  <a:ext cx="1422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688" name="Ink 1687">
                  <a:extLst>
                    <a:ext uri="{FF2B5EF4-FFF2-40B4-BE49-F238E27FC236}">
                      <a16:creationId xmlns:a16="http://schemas.microsoft.com/office/drawing/2014/main" id="{23F0BF05-F4E3-8A6D-ED0D-E452AC3D3589}"/>
                    </a:ext>
                  </a:extLst>
                </p14:cNvPr>
                <p14:cNvContentPartPr/>
                <p14:nvPr/>
              </p14:nvContentPartPr>
              <p14:xfrm>
                <a:off x="5611121" y="5837045"/>
                <a:ext cx="75960" cy="2160"/>
              </p14:xfrm>
            </p:contentPart>
          </mc:Choice>
          <mc:Fallback xmlns="">
            <p:pic>
              <p:nvPicPr>
                <p:cNvPr id="1688" name="Ink 1687">
                  <a:extLst>
                    <a:ext uri="{FF2B5EF4-FFF2-40B4-BE49-F238E27FC236}">
                      <a16:creationId xmlns:a16="http://schemas.microsoft.com/office/drawing/2014/main" id="{23F0BF05-F4E3-8A6D-ED0D-E452AC3D3589}"/>
                    </a:ext>
                  </a:extLst>
                </p:cNvPr>
                <p:cNvPicPr/>
                <p:nvPr/>
              </p:nvPicPr>
              <p:blipFill>
                <a:blip r:embed="rId951"/>
                <a:stretch>
                  <a:fillRect/>
                </a:stretch>
              </p:blipFill>
              <p:spPr>
                <a:xfrm>
                  <a:off x="5548121" y="5459405"/>
                  <a:ext cx="2016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689" name="Ink 1688">
                  <a:extLst>
                    <a:ext uri="{FF2B5EF4-FFF2-40B4-BE49-F238E27FC236}">
                      <a16:creationId xmlns:a16="http://schemas.microsoft.com/office/drawing/2014/main" id="{E3999704-B2FB-1471-89FC-D7331A865F36}"/>
                    </a:ext>
                  </a:extLst>
                </p14:cNvPr>
                <p14:cNvContentPartPr/>
                <p14:nvPr/>
              </p14:nvContentPartPr>
              <p14:xfrm>
                <a:off x="5615441" y="5739125"/>
                <a:ext cx="110520" cy="117720"/>
              </p14:xfrm>
            </p:contentPart>
          </mc:Choice>
          <mc:Fallback xmlns="">
            <p:pic>
              <p:nvPicPr>
                <p:cNvPr id="1689" name="Ink 1688">
                  <a:extLst>
                    <a:ext uri="{FF2B5EF4-FFF2-40B4-BE49-F238E27FC236}">
                      <a16:creationId xmlns:a16="http://schemas.microsoft.com/office/drawing/2014/main" id="{E3999704-B2FB-1471-89FC-D7331A865F36}"/>
                    </a:ext>
                  </a:extLst>
                </p:cNvPr>
                <p:cNvPicPr/>
                <p:nvPr/>
              </p:nvPicPr>
              <p:blipFill>
                <a:blip r:embed="rId953"/>
                <a:stretch>
                  <a:fillRect/>
                </a:stretch>
              </p:blipFill>
              <p:spPr>
                <a:xfrm>
                  <a:off x="5552801" y="5361485"/>
                  <a:ext cx="236160" cy="87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691" name="Ink 1690">
                  <a:extLst>
                    <a:ext uri="{FF2B5EF4-FFF2-40B4-BE49-F238E27FC236}">
                      <a16:creationId xmlns:a16="http://schemas.microsoft.com/office/drawing/2014/main" id="{C8A24629-71EA-8DB5-3C75-57DC484F3862}"/>
                    </a:ext>
                  </a:extLst>
                </p14:cNvPr>
                <p14:cNvContentPartPr/>
                <p14:nvPr/>
              </p14:nvContentPartPr>
              <p14:xfrm>
                <a:off x="3799961" y="5540405"/>
                <a:ext cx="99720" cy="183600"/>
              </p14:xfrm>
            </p:contentPart>
          </mc:Choice>
          <mc:Fallback xmlns="">
            <p:pic>
              <p:nvPicPr>
                <p:cNvPr id="1691" name="Ink 1690">
                  <a:extLst>
                    <a:ext uri="{FF2B5EF4-FFF2-40B4-BE49-F238E27FC236}">
                      <a16:creationId xmlns:a16="http://schemas.microsoft.com/office/drawing/2014/main" id="{C8A24629-71EA-8DB5-3C75-57DC484F3862}"/>
                    </a:ext>
                  </a:extLst>
                </p:cNvPr>
                <p:cNvPicPr/>
                <p:nvPr/>
              </p:nvPicPr>
              <p:blipFill>
                <a:blip r:embed="rId955"/>
                <a:stretch>
                  <a:fillRect/>
                </a:stretch>
              </p:blipFill>
              <p:spPr>
                <a:xfrm>
                  <a:off x="3736961" y="5162405"/>
                  <a:ext cx="22536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6">
              <p14:nvContentPartPr>
                <p14:cNvPr id="1692" name="Ink 1691">
                  <a:extLst>
                    <a:ext uri="{FF2B5EF4-FFF2-40B4-BE49-F238E27FC236}">
                      <a16:creationId xmlns:a16="http://schemas.microsoft.com/office/drawing/2014/main" id="{290E31DF-71FD-58C8-D41C-525FC5AA1571}"/>
                    </a:ext>
                  </a:extLst>
                </p14:cNvPr>
                <p14:cNvContentPartPr/>
                <p14:nvPr/>
              </p14:nvContentPartPr>
              <p14:xfrm>
                <a:off x="3814001" y="5510525"/>
                <a:ext cx="70920" cy="183600"/>
              </p14:xfrm>
            </p:contentPart>
          </mc:Choice>
          <mc:Fallback xmlns="">
            <p:pic>
              <p:nvPicPr>
                <p:cNvPr id="1692" name="Ink 1691">
                  <a:extLst>
                    <a:ext uri="{FF2B5EF4-FFF2-40B4-BE49-F238E27FC236}">
                      <a16:creationId xmlns:a16="http://schemas.microsoft.com/office/drawing/2014/main" id="{290E31DF-71FD-58C8-D41C-525FC5AA1571}"/>
                    </a:ext>
                  </a:extLst>
                </p:cNvPr>
                <p:cNvPicPr/>
                <p:nvPr/>
              </p:nvPicPr>
              <p:blipFill>
                <a:blip r:embed="rId957"/>
                <a:stretch>
                  <a:fillRect/>
                </a:stretch>
              </p:blipFill>
              <p:spPr>
                <a:xfrm>
                  <a:off x="3751001" y="5132525"/>
                  <a:ext cx="19656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8">
              <p14:nvContentPartPr>
                <p14:cNvPr id="1693" name="Ink 1692">
                  <a:extLst>
                    <a:ext uri="{FF2B5EF4-FFF2-40B4-BE49-F238E27FC236}">
                      <a16:creationId xmlns:a16="http://schemas.microsoft.com/office/drawing/2014/main" id="{5D54F9DC-721C-AB62-2495-DB37C8438F22}"/>
                    </a:ext>
                  </a:extLst>
                </p14:cNvPr>
                <p14:cNvContentPartPr/>
                <p14:nvPr/>
              </p14:nvContentPartPr>
              <p14:xfrm>
                <a:off x="3752801" y="5635445"/>
                <a:ext cx="146160" cy="93240"/>
              </p14:xfrm>
            </p:contentPart>
          </mc:Choice>
          <mc:Fallback xmlns="">
            <p:pic>
              <p:nvPicPr>
                <p:cNvPr id="1693" name="Ink 1692">
                  <a:extLst>
                    <a:ext uri="{FF2B5EF4-FFF2-40B4-BE49-F238E27FC236}">
                      <a16:creationId xmlns:a16="http://schemas.microsoft.com/office/drawing/2014/main" id="{5D54F9DC-721C-AB62-2495-DB37C8438F22}"/>
                    </a:ext>
                  </a:extLst>
                </p:cNvPr>
                <p:cNvPicPr/>
                <p:nvPr/>
              </p:nvPicPr>
              <p:blipFill>
                <a:blip r:embed="rId959"/>
                <a:stretch>
                  <a:fillRect/>
                </a:stretch>
              </p:blipFill>
              <p:spPr>
                <a:xfrm>
                  <a:off x="3690161" y="5257805"/>
                  <a:ext cx="27180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0">
              <p14:nvContentPartPr>
                <p14:cNvPr id="1694" name="Ink 1693">
                  <a:extLst>
                    <a:ext uri="{FF2B5EF4-FFF2-40B4-BE49-F238E27FC236}">
                      <a16:creationId xmlns:a16="http://schemas.microsoft.com/office/drawing/2014/main" id="{05830297-F5E6-4C36-197C-F6B2ED3A40A1}"/>
                    </a:ext>
                  </a:extLst>
                </p14:cNvPr>
                <p14:cNvContentPartPr/>
                <p14:nvPr/>
              </p14:nvContentPartPr>
              <p14:xfrm>
                <a:off x="2375081" y="5505125"/>
                <a:ext cx="464040" cy="122400"/>
              </p14:xfrm>
            </p:contentPart>
          </mc:Choice>
          <mc:Fallback xmlns="">
            <p:pic>
              <p:nvPicPr>
                <p:cNvPr id="1694" name="Ink 1693">
                  <a:extLst>
                    <a:ext uri="{FF2B5EF4-FFF2-40B4-BE49-F238E27FC236}">
                      <a16:creationId xmlns:a16="http://schemas.microsoft.com/office/drawing/2014/main" id="{05830297-F5E6-4C36-197C-F6B2ED3A40A1}"/>
                    </a:ext>
                  </a:extLst>
                </p:cNvPr>
                <p:cNvPicPr/>
                <p:nvPr/>
              </p:nvPicPr>
              <p:blipFill>
                <a:blip r:embed="rId961"/>
                <a:stretch>
                  <a:fillRect/>
                </a:stretch>
              </p:blipFill>
              <p:spPr>
                <a:xfrm>
                  <a:off x="2312081" y="5127125"/>
                  <a:ext cx="589680" cy="87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2">
              <p14:nvContentPartPr>
                <p14:cNvPr id="1695" name="Ink 1694">
                  <a:extLst>
                    <a:ext uri="{FF2B5EF4-FFF2-40B4-BE49-F238E27FC236}">
                      <a16:creationId xmlns:a16="http://schemas.microsoft.com/office/drawing/2014/main" id="{401C6C9F-51D6-A31F-C278-316B98F42055}"/>
                    </a:ext>
                  </a:extLst>
                </p14:cNvPr>
                <p14:cNvContentPartPr/>
                <p14:nvPr/>
              </p14:nvContentPartPr>
              <p14:xfrm>
                <a:off x="2473721" y="5600525"/>
                <a:ext cx="148320" cy="67680"/>
              </p14:xfrm>
            </p:contentPart>
          </mc:Choice>
          <mc:Fallback xmlns="">
            <p:pic>
              <p:nvPicPr>
                <p:cNvPr id="1695" name="Ink 1694">
                  <a:extLst>
                    <a:ext uri="{FF2B5EF4-FFF2-40B4-BE49-F238E27FC236}">
                      <a16:creationId xmlns:a16="http://schemas.microsoft.com/office/drawing/2014/main" id="{401C6C9F-51D6-A31F-C278-316B98F42055}"/>
                    </a:ext>
                  </a:extLst>
                </p:cNvPr>
                <p:cNvPicPr/>
                <p:nvPr/>
              </p:nvPicPr>
              <p:blipFill>
                <a:blip r:embed="rId963"/>
                <a:stretch>
                  <a:fillRect/>
                </a:stretch>
              </p:blipFill>
              <p:spPr>
                <a:xfrm>
                  <a:off x="2410721" y="5222885"/>
                  <a:ext cx="273960" cy="82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4">
              <p14:nvContentPartPr>
                <p14:cNvPr id="1696" name="Ink 1695">
                  <a:extLst>
                    <a:ext uri="{FF2B5EF4-FFF2-40B4-BE49-F238E27FC236}">
                      <a16:creationId xmlns:a16="http://schemas.microsoft.com/office/drawing/2014/main" id="{DF223E05-A146-8FE9-4178-EFFF839D3B67}"/>
                    </a:ext>
                  </a:extLst>
                </p14:cNvPr>
                <p14:cNvContentPartPr/>
                <p14:nvPr/>
              </p14:nvContentPartPr>
              <p14:xfrm>
                <a:off x="2430881" y="5639765"/>
                <a:ext cx="139320" cy="59400"/>
              </p14:xfrm>
            </p:contentPart>
          </mc:Choice>
          <mc:Fallback xmlns="">
            <p:pic>
              <p:nvPicPr>
                <p:cNvPr id="1696" name="Ink 1695">
                  <a:extLst>
                    <a:ext uri="{FF2B5EF4-FFF2-40B4-BE49-F238E27FC236}">
                      <a16:creationId xmlns:a16="http://schemas.microsoft.com/office/drawing/2014/main" id="{DF223E05-A146-8FE9-4178-EFFF839D3B67}"/>
                    </a:ext>
                  </a:extLst>
                </p:cNvPr>
                <p:cNvPicPr/>
                <p:nvPr/>
              </p:nvPicPr>
              <p:blipFill>
                <a:blip r:embed="rId965"/>
                <a:stretch>
                  <a:fillRect/>
                </a:stretch>
              </p:blipFill>
              <p:spPr>
                <a:xfrm>
                  <a:off x="2368241" y="5262125"/>
                  <a:ext cx="264960" cy="81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6">
              <p14:nvContentPartPr>
                <p14:cNvPr id="1698" name="Ink 1697">
                  <a:extLst>
                    <a:ext uri="{FF2B5EF4-FFF2-40B4-BE49-F238E27FC236}">
                      <a16:creationId xmlns:a16="http://schemas.microsoft.com/office/drawing/2014/main" id="{B48DA29F-8DB2-14F0-A87A-4C3C24C17A4D}"/>
                    </a:ext>
                  </a:extLst>
                </p14:cNvPr>
                <p14:cNvContentPartPr/>
                <p14:nvPr/>
              </p14:nvContentPartPr>
              <p14:xfrm>
                <a:off x="3233321" y="4773605"/>
                <a:ext cx="254880" cy="355320"/>
              </p14:xfrm>
            </p:contentPart>
          </mc:Choice>
          <mc:Fallback xmlns="">
            <p:pic>
              <p:nvPicPr>
                <p:cNvPr id="1698" name="Ink 1697">
                  <a:extLst>
                    <a:ext uri="{FF2B5EF4-FFF2-40B4-BE49-F238E27FC236}">
                      <a16:creationId xmlns:a16="http://schemas.microsoft.com/office/drawing/2014/main" id="{B48DA29F-8DB2-14F0-A87A-4C3C24C17A4D}"/>
                    </a:ext>
                  </a:extLst>
                </p:cNvPr>
                <p:cNvPicPr/>
                <p:nvPr/>
              </p:nvPicPr>
              <p:blipFill>
                <a:blip r:embed="rId967"/>
                <a:stretch>
                  <a:fillRect/>
                </a:stretch>
              </p:blipFill>
              <p:spPr>
                <a:xfrm>
                  <a:off x="3170321" y="4395965"/>
                  <a:ext cx="380520" cy="111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8">
              <p14:nvContentPartPr>
                <p14:cNvPr id="1699" name="Ink 1698">
                  <a:extLst>
                    <a:ext uri="{FF2B5EF4-FFF2-40B4-BE49-F238E27FC236}">
                      <a16:creationId xmlns:a16="http://schemas.microsoft.com/office/drawing/2014/main" id="{1E80DE11-D366-5533-A857-6504DB4D5979}"/>
                    </a:ext>
                  </a:extLst>
                </p14:cNvPr>
                <p14:cNvContentPartPr/>
                <p14:nvPr/>
              </p14:nvContentPartPr>
              <p14:xfrm>
                <a:off x="3204521" y="4821485"/>
                <a:ext cx="190080" cy="307800"/>
              </p14:xfrm>
            </p:contentPart>
          </mc:Choice>
          <mc:Fallback xmlns="">
            <p:pic>
              <p:nvPicPr>
                <p:cNvPr id="1699" name="Ink 1698">
                  <a:extLst>
                    <a:ext uri="{FF2B5EF4-FFF2-40B4-BE49-F238E27FC236}">
                      <a16:creationId xmlns:a16="http://schemas.microsoft.com/office/drawing/2014/main" id="{1E80DE11-D366-5533-A857-6504DB4D5979}"/>
                    </a:ext>
                  </a:extLst>
                </p:cNvPr>
                <p:cNvPicPr/>
                <p:nvPr/>
              </p:nvPicPr>
              <p:blipFill>
                <a:blip r:embed="rId969"/>
                <a:stretch>
                  <a:fillRect/>
                </a:stretch>
              </p:blipFill>
              <p:spPr>
                <a:xfrm>
                  <a:off x="3141521" y="4443485"/>
                  <a:ext cx="3157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0">
              <p14:nvContentPartPr>
                <p14:cNvPr id="1700" name="Ink 1699">
                  <a:extLst>
                    <a:ext uri="{FF2B5EF4-FFF2-40B4-BE49-F238E27FC236}">
                      <a16:creationId xmlns:a16="http://schemas.microsoft.com/office/drawing/2014/main" id="{B6DA194A-2CD9-A549-E1E7-A129C4BE55B9}"/>
                    </a:ext>
                  </a:extLst>
                </p14:cNvPr>
                <p14:cNvContentPartPr/>
                <p14:nvPr/>
              </p14:nvContentPartPr>
              <p14:xfrm>
                <a:off x="3150521" y="4808165"/>
                <a:ext cx="210600" cy="423720"/>
              </p14:xfrm>
            </p:contentPart>
          </mc:Choice>
          <mc:Fallback xmlns="">
            <p:pic>
              <p:nvPicPr>
                <p:cNvPr id="1700" name="Ink 1699">
                  <a:extLst>
                    <a:ext uri="{FF2B5EF4-FFF2-40B4-BE49-F238E27FC236}">
                      <a16:creationId xmlns:a16="http://schemas.microsoft.com/office/drawing/2014/main" id="{B6DA194A-2CD9-A549-E1E7-A129C4BE55B9}"/>
                    </a:ext>
                  </a:extLst>
                </p:cNvPr>
                <p:cNvPicPr/>
                <p:nvPr/>
              </p:nvPicPr>
              <p:blipFill>
                <a:blip r:embed="rId971"/>
                <a:stretch>
                  <a:fillRect/>
                </a:stretch>
              </p:blipFill>
              <p:spPr>
                <a:xfrm>
                  <a:off x="3087881" y="4430525"/>
                  <a:ext cx="336240" cy="117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2">
              <p14:nvContentPartPr>
                <p14:cNvPr id="1701" name="Ink 1700">
                  <a:extLst>
                    <a:ext uri="{FF2B5EF4-FFF2-40B4-BE49-F238E27FC236}">
                      <a16:creationId xmlns:a16="http://schemas.microsoft.com/office/drawing/2014/main" id="{F04D3711-8125-0337-634B-4BDEE35AA5E8}"/>
                    </a:ext>
                  </a:extLst>
                </p14:cNvPr>
                <p14:cNvContentPartPr/>
                <p14:nvPr/>
              </p14:nvContentPartPr>
              <p14:xfrm>
                <a:off x="3143321" y="4920485"/>
                <a:ext cx="142560" cy="395280"/>
              </p14:xfrm>
            </p:contentPart>
          </mc:Choice>
          <mc:Fallback xmlns="">
            <p:pic>
              <p:nvPicPr>
                <p:cNvPr id="1701" name="Ink 1700">
                  <a:extLst>
                    <a:ext uri="{FF2B5EF4-FFF2-40B4-BE49-F238E27FC236}">
                      <a16:creationId xmlns:a16="http://schemas.microsoft.com/office/drawing/2014/main" id="{F04D3711-8125-0337-634B-4BDEE35AA5E8}"/>
                    </a:ext>
                  </a:extLst>
                </p:cNvPr>
                <p:cNvPicPr/>
                <p:nvPr/>
              </p:nvPicPr>
              <p:blipFill>
                <a:blip r:embed="rId973"/>
                <a:stretch>
                  <a:fillRect/>
                </a:stretch>
              </p:blipFill>
              <p:spPr>
                <a:xfrm>
                  <a:off x="3080681" y="4542845"/>
                  <a:ext cx="26820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702" name="Ink 1701">
                  <a:extLst>
                    <a:ext uri="{FF2B5EF4-FFF2-40B4-BE49-F238E27FC236}">
                      <a16:creationId xmlns:a16="http://schemas.microsoft.com/office/drawing/2014/main" id="{4FB21AA3-2F2B-28CE-78E3-B2E06DE7FC79}"/>
                    </a:ext>
                  </a:extLst>
                </p14:cNvPr>
                <p14:cNvContentPartPr/>
                <p14:nvPr/>
              </p14:nvContentPartPr>
              <p14:xfrm>
                <a:off x="3194801" y="4984565"/>
                <a:ext cx="95760" cy="366840"/>
              </p14:xfrm>
            </p:contentPart>
          </mc:Choice>
          <mc:Fallback xmlns="">
            <p:pic>
              <p:nvPicPr>
                <p:cNvPr id="1702" name="Ink 1701">
                  <a:extLst>
                    <a:ext uri="{FF2B5EF4-FFF2-40B4-BE49-F238E27FC236}">
                      <a16:creationId xmlns:a16="http://schemas.microsoft.com/office/drawing/2014/main" id="{4FB21AA3-2F2B-28CE-78E3-B2E06DE7FC79}"/>
                    </a:ext>
                  </a:extLst>
                </p:cNvPr>
                <p:cNvPicPr/>
                <p:nvPr/>
              </p:nvPicPr>
              <p:blipFill>
                <a:blip r:embed="rId975"/>
                <a:stretch>
                  <a:fillRect/>
                </a:stretch>
              </p:blipFill>
              <p:spPr>
                <a:xfrm>
                  <a:off x="3132161" y="4606565"/>
                  <a:ext cx="221400" cy="112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715" name="Ink 1714">
                  <a:extLst>
                    <a:ext uri="{FF2B5EF4-FFF2-40B4-BE49-F238E27FC236}">
                      <a16:creationId xmlns:a16="http://schemas.microsoft.com/office/drawing/2014/main" id="{174CEE49-5D35-09C8-8B4E-B8F4BFF79762}"/>
                    </a:ext>
                  </a:extLst>
                </p14:cNvPr>
                <p14:cNvContentPartPr/>
                <p14:nvPr/>
              </p14:nvContentPartPr>
              <p14:xfrm>
                <a:off x="5298281" y="5331965"/>
                <a:ext cx="120600" cy="204120"/>
              </p14:xfrm>
            </p:contentPart>
          </mc:Choice>
          <mc:Fallback xmlns="">
            <p:pic>
              <p:nvPicPr>
                <p:cNvPr id="1715" name="Ink 1714">
                  <a:extLst>
                    <a:ext uri="{FF2B5EF4-FFF2-40B4-BE49-F238E27FC236}">
                      <a16:creationId xmlns:a16="http://schemas.microsoft.com/office/drawing/2014/main" id="{174CEE49-5D35-09C8-8B4E-B8F4BFF79762}"/>
                    </a:ext>
                  </a:extLst>
                </p:cNvPr>
                <p:cNvPicPr/>
                <p:nvPr/>
              </p:nvPicPr>
              <p:blipFill>
                <a:blip r:embed="rId977"/>
                <a:stretch>
                  <a:fillRect/>
                </a:stretch>
              </p:blipFill>
              <p:spPr>
                <a:xfrm>
                  <a:off x="5235641" y="4953965"/>
                  <a:ext cx="246240" cy="95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716" name="Ink 1715">
                  <a:extLst>
                    <a:ext uri="{FF2B5EF4-FFF2-40B4-BE49-F238E27FC236}">
                      <a16:creationId xmlns:a16="http://schemas.microsoft.com/office/drawing/2014/main" id="{54F31EE3-CD25-093F-4852-7B9ACB5D8225}"/>
                    </a:ext>
                  </a:extLst>
                </p14:cNvPr>
                <p14:cNvContentPartPr/>
                <p14:nvPr/>
              </p14:nvContentPartPr>
              <p14:xfrm>
                <a:off x="5272721" y="5345285"/>
                <a:ext cx="110880" cy="255600"/>
              </p14:xfrm>
            </p:contentPart>
          </mc:Choice>
          <mc:Fallback xmlns="">
            <p:pic>
              <p:nvPicPr>
                <p:cNvPr id="1716" name="Ink 1715">
                  <a:extLst>
                    <a:ext uri="{FF2B5EF4-FFF2-40B4-BE49-F238E27FC236}">
                      <a16:creationId xmlns:a16="http://schemas.microsoft.com/office/drawing/2014/main" id="{54F31EE3-CD25-093F-4852-7B9ACB5D8225}"/>
                    </a:ext>
                  </a:extLst>
                </p:cNvPr>
                <p:cNvPicPr/>
                <p:nvPr/>
              </p:nvPicPr>
              <p:blipFill>
                <a:blip r:embed="rId979"/>
                <a:stretch>
                  <a:fillRect/>
                </a:stretch>
              </p:blipFill>
              <p:spPr>
                <a:xfrm>
                  <a:off x="5210081" y="4967645"/>
                  <a:ext cx="23652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718" name="Ink 1717">
                  <a:extLst>
                    <a:ext uri="{FF2B5EF4-FFF2-40B4-BE49-F238E27FC236}">
                      <a16:creationId xmlns:a16="http://schemas.microsoft.com/office/drawing/2014/main" id="{86C32D09-BE70-694A-BAAC-C145C2C368A5}"/>
                    </a:ext>
                  </a:extLst>
                </p14:cNvPr>
                <p14:cNvContentPartPr/>
                <p14:nvPr/>
              </p14:nvContentPartPr>
              <p14:xfrm>
                <a:off x="3438521" y="4818245"/>
                <a:ext cx="146880" cy="33840"/>
              </p14:xfrm>
            </p:contentPart>
          </mc:Choice>
          <mc:Fallback xmlns="">
            <p:pic>
              <p:nvPicPr>
                <p:cNvPr id="1718" name="Ink 1717">
                  <a:extLst>
                    <a:ext uri="{FF2B5EF4-FFF2-40B4-BE49-F238E27FC236}">
                      <a16:creationId xmlns:a16="http://schemas.microsoft.com/office/drawing/2014/main" id="{86C32D09-BE70-694A-BAAC-C145C2C368A5}"/>
                    </a:ext>
                  </a:extLst>
                </p:cNvPr>
                <p:cNvPicPr/>
                <p:nvPr/>
              </p:nvPicPr>
              <p:blipFill>
                <a:blip r:embed="rId981"/>
                <a:stretch>
                  <a:fillRect/>
                </a:stretch>
              </p:blipFill>
              <p:spPr>
                <a:xfrm>
                  <a:off x="3375881" y="4440605"/>
                  <a:ext cx="27252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719" name="Ink 1718">
                  <a:extLst>
                    <a:ext uri="{FF2B5EF4-FFF2-40B4-BE49-F238E27FC236}">
                      <a16:creationId xmlns:a16="http://schemas.microsoft.com/office/drawing/2014/main" id="{D5B51570-58F1-7313-9C74-279B31353A68}"/>
                    </a:ext>
                  </a:extLst>
                </p14:cNvPr>
                <p14:cNvContentPartPr/>
                <p14:nvPr/>
              </p14:nvContentPartPr>
              <p14:xfrm>
                <a:off x="3415841" y="4906085"/>
                <a:ext cx="3600" cy="3240"/>
              </p14:xfrm>
            </p:contentPart>
          </mc:Choice>
          <mc:Fallback xmlns="">
            <p:pic>
              <p:nvPicPr>
                <p:cNvPr id="1719" name="Ink 1718">
                  <a:extLst>
                    <a:ext uri="{FF2B5EF4-FFF2-40B4-BE49-F238E27FC236}">
                      <a16:creationId xmlns:a16="http://schemas.microsoft.com/office/drawing/2014/main" id="{D5B51570-58F1-7313-9C74-279B31353A68}"/>
                    </a:ext>
                  </a:extLst>
                </p:cNvPr>
                <p:cNvPicPr/>
                <p:nvPr/>
              </p:nvPicPr>
              <p:blipFill>
                <a:blip r:embed="rId881"/>
                <a:stretch>
                  <a:fillRect/>
                </a:stretch>
              </p:blipFill>
              <p:spPr>
                <a:xfrm>
                  <a:off x="3352841" y="4528085"/>
                  <a:ext cx="12924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3">
              <p14:nvContentPartPr>
                <p14:cNvPr id="1720" name="Ink 1719">
                  <a:extLst>
                    <a:ext uri="{FF2B5EF4-FFF2-40B4-BE49-F238E27FC236}">
                      <a16:creationId xmlns:a16="http://schemas.microsoft.com/office/drawing/2014/main" id="{BA6ED136-DAF0-9D2A-550E-FC7D8053784D}"/>
                    </a:ext>
                  </a:extLst>
                </p14:cNvPr>
                <p14:cNvContentPartPr/>
                <p14:nvPr/>
              </p14:nvContentPartPr>
              <p14:xfrm>
                <a:off x="3409361" y="4871165"/>
                <a:ext cx="226080" cy="46800"/>
              </p14:xfrm>
            </p:contentPart>
          </mc:Choice>
          <mc:Fallback xmlns="">
            <p:pic>
              <p:nvPicPr>
                <p:cNvPr id="1720" name="Ink 1719">
                  <a:extLst>
                    <a:ext uri="{FF2B5EF4-FFF2-40B4-BE49-F238E27FC236}">
                      <a16:creationId xmlns:a16="http://schemas.microsoft.com/office/drawing/2014/main" id="{BA6ED136-DAF0-9D2A-550E-FC7D8053784D}"/>
                    </a:ext>
                  </a:extLst>
                </p:cNvPr>
                <p:cNvPicPr/>
                <p:nvPr/>
              </p:nvPicPr>
              <p:blipFill>
                <a:blip r:embed="rId984"/>
                <a:stretch>
                  <a:fillRect/>
                </a:stretch>
              </p:blipFill>
              <p:spPr>
                <a:xfrm>
                  <a:off x="3346721" y="4493525"/>
                  <a:ext cx="35172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5">
              <p14:nvContentPartPr>
                <p14:cNvPr id="1721" name="Ink 1720">
                  <a:extLst>
                    <a:ext uri="{FF2B5EF4-FFF2-40B4-BE49-F238E27FC236}">
                      <a16:creationId xmlns:a16="http://schemas.microsoft.com/office/drawing/2014/main" id="{213A1284-555F-CABC-4CA4-4641A0BAB8DB}"/>
                    </a:ext>
                  </a:extLst>
                </p14:cNvPr>
                <p14:cNvContentPartPr/>
                <p14:nvPr/>
              </p14:nvContentPartPr>
              <p14:xfrm>
                <a:off x="3447521" y="4943525"/>
                <a:ext cx="2520" cy="2520"/>
              </p14:xfrm>
            </p:contentPart>
          </mc:Choice>
          <mc:Fallback xmlns="">
            <p:pic>
              <p:nvPicPr>
                <p:cNvPr id="1721" name="Ink 1720">
                  <a:extLst>
                    <a:ext uri="{FF2B5EF4-FFF2-40B4-BE49-F238E27FC236}">
                      <a16:creationId xmlns:a16="http://schemas.microsoft.com/office/drawing/2014/main" id="{213A1284-555F-CABC-4CA4-4641A0BAB8DB}"/>
                    </a:ext>
                  </a:extLst>
                </p:cNvPr>
                <p:cNvPicPr/>
                <p:nvPr/>
              </p:nvPicPr>
              <p:blipFill>
                <a:blip r:embed="rId740"/>
                <a:stretch>
                  <a:fillRect/>
                </a:stretch>
              </p:blipFill>
              <p:spPr>
                <a:xfrm>
                  <a:off x="3384881" y="4565885"/>
                  <a:ext cx="12816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722" name="Ink 1721">
                  <a:extLst>
                    <a:ext uri="{FF2B5EF4-FFF2-40B4-BE49-F238E27FC236}">
                      <a16:creationId xmlns:a16="http://schemas.microsoft.com/office/drawing/2014/main" id="{0FED7924-9F14-3A1F-76B6-12BEE1CD74D1}"/>
                    </a:ext>
                  </a:extLst>
                </p14:cNvPr>
                <p14:cNvContentPartPr/>
                <p14:nvPr/>
              </p14:nvContentPartPr>
              <p14:xfrm>
                <a:off x="3440681" y="4872965"/>
                <a:ext cx="241200" cy="102240"/>
              </p14:xfrm>
            </p:contentPart>
          </mc:Choice>
          <mc:Fallback xmlns="">
            <p:pic>
              <p:nvPicPr>
                <p:cNvPr id="1722" name="Ink 1721">
                  <a:extLst>
                    <a:ext uri="{FF2B5EF4-FFF2-40B4-BE49-F238E27FC236}">
                      <a16:creationId xmlns:a16="http://schemas.microsoft.com/office/drawing/2014/main" id="{0FED7924-9F14-3A1F-76B6-12BEE1CD74D1}"/>
                    </a:ext>
                  </a:extLst>
                </p:cNvPr>
                <p:cNvPicPr/>
                <p:nvPr/>
              </p:nvPicPr>
              <p:blipFill>
                <a:blip r:embed="rId987"/>
                <a:stretch>
                  <a:fillRect/>
                </a:stretch>
              </p:blipFill>
              <p:spPr>
                <a:xfrm>
                  <a:off x="3378041" y="4494965"/>
                  <a:ext cx="366840" cy="85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8">
              <p14:nvContentPartPr>
                <p14:cNvPr id="1723" name="Ink 1722">
                  <a:extLst>
                    <a:ext uri="{FF2B5EF4-FFF2-40B4-BE49-F238E27FC236}">
                      <a16:creationId xmlns:a16="http://schemas.microsoft.com/office/drawing/2014/main" id="{C9631B63-FE66-F5D5-063C-916C4FD57B09}"/>
                    </a:ext>
                  </a:extLst>
                </p14:cNvPr>
                <p14:cNvContentPartPr/>
                <p14:nvPr/>
              </p14:nvContentPartPr>
              <p14:xfrm>
                <a:off x="3547961" y="4914365"/>
                <a:ext cx="193320" cy="135720"/>
              </p14:xfrm>
            </p:contentPart>
          </mc:Choice>
          <mc:Fallback xmlns="">
            <p:pic>
              <p:nvPicPr>
                <p:cNvPr id="1723" name="Ink 1722">
                  <a:extLst>
                    <a:ext uri="{FF2B5EF4-FFF2-40B4-BE49-F238E27FC236}">
                      <a16:creationId xmlns:a16="http://schemas.microsoft.com/office/drawing/2014/main" id="{C9631B63-FE66-F5D5-063C-916C4FD57B09}"/>
                    </a:ext>
                  </a:extLst>
                </p:cNvPr>
                <p:cNvPicPr/>
                <p:nvPr/>
              </p:nvPicPr>
              <p:blipFill>
                <a:blip r:embed="rId989"/>
                <a:stretch>
                  <a:fillRect/>
                </a:stretch>
              </p:blipFill>
              <p:spPr>
                <a:xfrm>
                  <a:off x="3485321" y="4536725"/>
                  <a:ext cx="318960" cy="89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0">
              <p14:nvContentPartPr>
                <p14:cNvPr id="1724" name="Ink 1723">
                  <a:extLst>
                    <a:ext uri="{FF2B5EF4-FFF2-40B4-BE49-F238E27FC236}">
                      <a16:creationId xmlns:a16="http://schemas.microsoft.com/office/drawing/2014/main" id="{4EE0D787-1B29-B48F-8B69-5BDA51593827}"/>
                    </a:ext>
                  </a:extLst>
                </p14:cNvPr>
                <p14:cNvContentPartPr/>
                <p14:nvPr/>
              </p14:nvContentPartPr>
              <p14:xfrm>
                <a:off x="3249161" y="5078885"/>
                <a:ext cx="71280" cy="340560"/>
              </p14:xfrm>
            </p:contentPart>
          </mc:Choice>
          <mc:Fallback xmlns="">
            <p:pic>
              <p:nvPicPr>
                <p:cNvPr id="1724" name="Ink 1723">
                  <a:extLst>
                    <a:ext uri="{FF2B5EF4-FFF2-40B4-BE49-F238E27FC236}">
                      <a16:creationId xmlns:a16="http://schemas.microsoft.com/office/drawing/2014/main" id="{4EE0D787-1B29-B48F-8B69-5BDA51593827}"/>
                    </a:ext>
                  </a:extLst>
                </p:cNvPr>
                <p:cNvPicPr/>
                <p:nvPr/>
              </p:nvPicPr>
              <p:blipFill>
                <a:blip r:embed="rId991"/>
                <a:stretch>
                  <a:fillRect/>
                </a:stretch>
              </p:blipFill>
              <p:spPr>
                <a:xfrm>
                  <a:off x="3186521" y="4700885"/>
                  <a:ext cx="196920" cy="109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2">
              <p14:nvContentPartPr>
                <p14:cNvPr id="1725" name="Ink 1724">
                  <a:extLst>
                    <a:ext uri="{FF2B5EF4-FFF2-40B4-BE49-F238E27FC236}">
                      <a16:creationId xmlns:a16="http://schemas.microsoft.com/office/drawing/2014/main" id="{2FB4E37D-8828-E4BB-9E2E-49C7B433727F}"/>
                    </a:ext>
                  </a:extLst>
                </p14:cNvPr>
                <p14:cNvContentPartPr/>
                <p14:nvPr/>
              </p14:nvContentPartPr>
              <p14:xfrm>
                <a:off x="3194441" y="5312165"/>
                <a:ext cx="45000" cy="155520"/>
              </p14:xfrm>
            </p:contentPart>
          </mc:Choice>
          <mc:Fallback xmlns="">
            <p:pic>
              <p:nvPicPr>
                <p:cNvPr id="1725" name="Ink 1724">
                  <a:extLst>
                    <a:ext uri="{FF2B5EF4-FFF2-40B4-BE49-F238E27FC236}">
                      <a16:creationId xmlns:a16="http://schemas.microsoft.com/office/drawing/2014/main" id="{2FB4E37D-8828-E4BB-9E2E-49C7B433727F}"/>
                    </a:ext>
                  </a:extLst>
                </p:cNvPr>
                <p:cNvPicPr/>
                <p:nvPr/>
              </p:nvPicPr>
              <p:blipFill>
                <a:blip r:embed="rId993"/>
                <a:stretch>
                  <a:fillRect/>
                </a:stretch>
              </p:blipFill>
              <p:spPr>
                <a:xfrm>
                  <a:off x="3131441" y="4934165"/>
                  <a:ext cx="170640" cy="91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4">
              <p14:nvContentPartPr>
                <p14:cNvPr id="1726" name="Ink 1725">
                  <a:extLst>
                    <a:ext uri="{FF2B5EF4-FFF2-40B4-BE49-F238E27FC236}">
                      <a16:creationId xmlns:a16="http://schemas.microsoft.com/office/drawing/2014/main" id="{61068295-6C74-0492-70B0-B0779F4061BB}"/>
                    </a:ext>
                  </a:extLst>
                </p14:cNvPr>
                <p14:cNvContentPartPr/>
                <p14:nvPr/>
              </p14:nvContentPartPr>
              <p14:xfrm>
                <a:off x="3293441" y="4987445"/>
                <a:ext cx="137520" cy="189360"/>
              </p14:xfrm>
            </p:contentPart>
          </mc:Choice>
          <mc:Fallback xmlns="">
            <p:pic>
              <p:nvPicPr>
                <p:cNvPr id="1726" name="Ink 1725">
                  <a:extLst>
                    <a:ext uri="{FF2B5EF4-FFF2-40B4-BE49-F238E27FC236}">
                      <a16:creationId xmlns:a16="http://schemas.microsoft.com/office/drawing/2014/main" id="{61068295-6C74-0492-70B0-B0779F4061BB}"/>
                    </a:ext>
                  </a:extLst>
                </p:cNvPr>
                <p:cNvPicPr/>
                <p:nvPr/>
              </p:nvPicPr>
              <p:blipFill>
                <a:blip r:embed="rId995"/>
                <a:stretch>
                  <a:fillRect/>
                </a:stretch>
              </p:blipFill>
              <p:spPr>
                <a:xfrm>
                  <a:off x="3230441" y="4609805"/>
                  <a:ext cx="263160" cy="94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6">
              <p14:nvContentPartPr>
                <p14:cNvPr id="1727" name="Ink 1726">
                  <a:extLst>
                    <a:ext uri="{FF2B5EF4-FFF2-40B4-BE49-F238E27FC236}">
                      <a16:creationId xmlns:a16="http://schemas.microsoft.com/office/drawing/2014/main" id="{04178DC1-FC60-1645-F1D3-DB770DB65495}"/>
                    </a:ext>
                  </a:extLst>
                </p14:cNvPr>
                <p14:cNvContentPartPr/>
                <p14:nvPr/>
              </p14:nvContentPartPr>
              <p14:xfrm>
                <a:off x="3293441" y="4950005"/>
                <a:ext cx="149400" cy="219240"/>
              </p14:xfrm>
            </p:contentPart>
          </mc:Choice>
          <mc:Fallback xmlns="">
            <p:pic>
              <p:nvPicPr>
                <p:cNvPr id="1727" name="Ink 1726">
                  <a:extLst>
                    <a:ext uri="{FF2B5EF4-FFF2-40B4-BE49-F238E27FC236}">
                      <a16:creationId xmlns:a16="http://schemas.microsoft.com/office/drawing/2014/main" id="{04178DC1-FC60-1645-F1D3-DB770DB65495}"/>
                    </a:ext>
                  </a:extLst>
                </p:cNvPr>
                <p:cNvPicPr/>
                <p:nvPr/>
              </p:nvPicPr>
              <p:blipFill>
                <a:blip r:embed="rId997"/>
                <a:stretch>
                  <a:fillRect/>
                </a:stretch>
              </p:blipFill>
              <p:spPr>
                <a:xfrm>
                  <a:off x="3230441" y="4572005"/>
                  <a:ext cx="275040" cy="974880"/>
                </a:xfrm>
                <a:prstGeom prst="rect">
                  <a:avLst/>
                </a:prstGeom>
              </p:spPr>
            </p:pic>
          </mc:Fallback>
        </mc:AlternateContent>
      </p:grpSp>
      <p:grpSp>
        <p:nvGrpSpPr>
          <p:cNvPr id="1735" name="Group 1734">
            <a:extLst>
              <a:ext uri="{FF2B5EF4-FFF2-40B4-BE49-F238E27FC236}">
                <a16:creationId xmlns:a16="http://schemas.microsoft.com/office/drawing/2014/main" id="{E272CDFE-DEF4-3054-0926-61E46938C43D}"/>
              </a:ext>
            </a:extLst>
          </p:cNvPr>
          <p:cNvGrpSpPr/>
          <p:nvPr/>
        </p:nvGrpSpPr>
        <p:grpSpPr>
          <a:xfrm>
            <a:off x="2964401" y="3988085"/>
            <a:ext cx="1286280" cy="184320"/>
            <a:chOff x="2964401" y="3988085"/>
            <a:chExt cx="1286280" cy="184320"/>
          </a:xfrm>
        </p:grpSpPr>
        <mc:AlternateContent xmlns:mc="http://schemas.openxmlformats.org/markup-compatibility/2006" xmlns:p14="http://schemas.microsoft.com/office/powerpoint/2010/main">
          <mc:Choice Requires="p14">
            <p:contentPart p14:bwMode="auto" r:id="rId998">
              <p14:nvContentPartPr>
                <p14:cNvPr id="1732" name="Ink 1731">
                  <a:extLst>
                    <a:ext uri="{FF2B5EF4-FFF2-40B4-BE49-F238E27FC236}">
                      <a16:creationId xmlns:a16="http://schemas.microsoft.com/office/drawing/2014/main" id="{ACA77D72-DE85-8E54-BA52-50BFF231CBFB}"/>
                    </a:ext>
                  </a:extLst>
                </p14:cNvPr>
                <p14:cNvContentPartPr/>
                <p14:nvPr/>
              </p14:nvContentPartPr>
              <p14:xfrm>
                <a:off x="2964401" y="4016525"/>
                <a:ext cx="1249200" cy="155880"/>
              </p14:xfrm>
            </p:contentPart>
          </mc:Choice>
          <mc:Fallback xmlns="">
            <p:pic>
              <p:nvPicPr>
                <p:cNvPr id="1732" name="Ink 1731">
                  <a:extLst>
                    <a:ext uri="{FF2B5EF4-FFF2-40B4-BE49-F238E27FC236}">
                      <a16:creationId xmlns:a16="http://schemas.microsoft.com/office/drawing/2014/main" id="{ACA77D72-DE85-8E54-BA52-50BFF231CBFB}"/>
                    </a:ext>
                  </a:extLst>
                </p:cNvPr>
                <p:cNvPicPr/>
                <p:nvPr/>
              </p:nvPicPr>
              <p:blipFill>
                <a:blip r:embed="rId999"/>
                <a:stretch>
                  <a:fillRect/>
                </a:stretch>
              </p:blipFill>
              <p:spPr>
                <a:xfrm>
                  <a:off x="2946401" y="3998525"/>
                  <a:ext cx="1284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1734" name="Ink 1733">
                  <a:extLst>
                    <a:ext uri="{FF2B5EF4-FFF2-40B4-BE49-F238E27FC236}">
                      <a16:creationId xmlns:a16="http://schemas.microsoft.com/office/drawing/2014/main" id="{3CFB279D-6C24-AC22-B2D1-86660C669E22}"/>
                    </a:ext>
                  </a:extLst>
                </p14:cNvPr>
                <p14:cNvContentPartPr/>
                <p14:nvPr/>
              </p14:nvContentPartPr>
              <p14:xfrm>
                <a:off x="4136201" y="3988085"/>
                <a:ext cx="114480" cy="77400"/>
              </p14:xfrm>
            </p:contentPart>
          </mc:Choice>
          <mc:Fallback xmlns="">
            <p:pic>
              <p:nvPicPr>
                <p:cNvPr id="1734" name="Ink 1733">
                  <a:extLst>
                    <a:ext uri="{FF2B5EF4-FFF2-40B4-BE49-F238E27FC236}">
                      <a16:creationId xmlns:a16="http://schemas.microsoft.com/office/drawing/2014/main" id="{3CFB279D-6C24-AC22-B2D1-86660C669E22}"/>
                    </a:ext>
                  </a:extLst>
                </p:cNvPr>
                <p:cNvPicPr/>
                <p:nvPr/>
              </p:nvPicPr>
              <p:blipFill>
                <a:blip r:embed="rId1001"/>
                <a:stretch>
                  <a:fillRect/>
                </a:stretch>
              </p:blipFill>
              <p:spPr>
                <a:xfrm>
                  <a:off x="4118561" y="3970085"/>
                  <a:ext cx="150120" cy="113040"/>
                </a:xfrm>
                <a:prstGeom prst="rect">
                  <a:avLst/>
                </a:prstGeom>
              </p:spPr>
            </p:pic>
          </mc:Fallback>
        </mc:AlternateContent>
      </p:grpSp>
      <p:sp>
        <p:nvSpPr>
          <p:cNvPr id="1736" name="TextBox 1735">
            <a:extLst>
              <a:ext uri="{FF2B5EF4-FFF2-40B4-BE49-F238E27FC236}">
                <a16:creationId xmlns:a16="http://schemas.microsoft.com/office/drawing/2014/main" id="{EAB5BB85-6FF8-0A7F-123D-DBB7C67DB3BE}"/>
              </a:ext>
            </a:extLst>
          </p:cNvPr>
          <p:cNvSpPr txBox="1"/>
          <p:nvPr/>
        </p:nvSpPr>
        <p:spPr>
          <a:xfrm>
            <a:off x="280086" y="7197949"/>
            <a:ext cx="7076380" cy="156966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WR 104 was observed with the Keck telescope on top of Mauna Kea in Hawaii. These spiral nebulae are brightest in the mid-infrared where we can see the warm thermal emission from the carbon dust, but the atmosphere blocks and distorts a lot of this light which dims and blurs the image. Ideally, we would want to use a very powerful infrared telescope that lives in space: the James Webb Space Telescope. We used exactly this to view the Apep system...</a:t>
            </a:r>
          </a:p>
        </p:txBody>
      </p:sp>
      <p:grpSp>
        <p:nvGrpSpPr>
          <p:cNvPr id="1915" name="Group 1914">
            <a:extLst>
              <a:ext uri="{FF2B5EF4-FFF2-40B4-BE49-F238E27FC236}">
                <a16:creationId xmlns:a16="http://schemas.microsoft.com/office/drawing/2014/main" id="{06B0620E-44D6-3454-F785-8467A5B49FEC}"/>
              </a:ext>
            </a:extLst>
          </p:cNvPr>
          <p:cNvGrpSpPr/>
          <p:nvPr/>
        </p:nvGrpSpPr>
        <p:grpSpPr>
          <a:xfrm>
            <a:off x="4734594" y="2637171"/>
            <a:ext cx="1999440" cy="1821600"/>
            <a:chOff x="4734594" y="2637171"/>
            <a:chExt cx="1999440" cy="1821600"/>
          </a:xfrm>
        </p:grpSpPr>
        <mc:AlternateContent xmlns:mc="http://schemas.openxmlformats.org/markup-compatibility/2006" xmlns:p14="http://schemas.microsoft.com/office/powerpoint/2010/main" xmlns:aink="http://schemas.microsoft.com/office/drawing/2016/ink">
          <mc:Choice Requires="p14 aink">
            <p:contentPart p14:bwMode="auto" r:id="rId1002">
              <p14:nvContentPartPr>
                <p14:cNvPr id="1760" name="Ink 1759">
                  <a:extLst>
                    <a:ext uri="{FF2B5EF4-FFF2-40B4-BE49-F238E27FC236}">
                      <a16:creationId xmlns:a16="http://schemas.microsoft.com/office/drawing/2014/main" id="{8083C68D-614A-F316-2418-B601B8C7F097}"/>
                    </a:ext>
                  </a:extLst>
                </p14:cNvPr>
                <p14:cNvContentPartPr/>
                <p14:nvPr/>
              </p14:nvContentPartPr>
              <p14:xfrm>
                <a:off x="4794354" y="3093291"/>
                <a:ext cx="64440" cy="168120"/>
              </p14:xfrm>
            </p:contentPart>
          </mc:Choice>
          <mc:Fallback xmlns="">
            <p:pic>
              <p:nvPicPr>
                <p:cNvPr id="1760" name="Ink 1759">
                  <a:extLst>
                    <a:ext uri="{FF2B5EF4-FFF2-40B4-BE49-F238E27FC236}">
                      <a16:creationId xmlns:a16="http://schemas.microsoft.com/office/drawing/2014/main" id="{8083C68D-614A-F316-2418-B601B8C7F097}"/>
                    </a:ext>
                  </a:extLst>
                </p:cNvPr>
                <p:cNvPicPr/>
                <p:nvPr/>
              </p:nvPicPr>
              <p:blipFill>
                <a:blip r:embed="rId1003"/>
                <a:stretch>
                  <a:fillRect/>
                </a:stretch>
              </p:blipFill>
              <p:spPr>
                <a:xfrm>
                  <a:off x="4731714" y="2715291"/>
                  <a:ext cx="190080" cy="92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4">
              <p14:nvContentPartPr>
                <p14:cNvPr id="1761" name="Ink 1760">
                  <a:extLst>
                    <a:ext uri="{FF2B5EF4-FFF2-40B4-BE49-F238E27FC236}">
                      <a16:creationId xmlns:a16="http://schemas.microsoft.com/office/drawing/2014/main" id="{B0009F73-A37E-65A3-3345-462308D6BF28}"/>
                    </a:ext>
                  </a:extLst>
                </p14:cNvPr>
                <p14:cNvContentPartPr/>
                <p14:nvPr/>
              </p14:nvContentPartPr>
              <p14:xfrm>
                <a:off x="4778874" y="3076731"/>
                <a:ext cx="113400" cy="335160"/>
              </p14:xfrm>
            </p:contentPart>
          </mc:Choice>
          <mc:Fallback xmlns="">
            <p:pic>
              <p:nvPicPr>
                <p:cNvPr id="1761" name="Ink 1760">
                  <a:extLst>
                    <a:ext uri="{FF2B5EF4-FFF2-40B4-BE49-F238E27FC236}">
                      <a16:creationId xmlns:a16="http://schemas.microsoft.com/office/drawing/2014/main" id="{B0009F73-A37E-65A3-3345-462308D6BF28}"/>
                    </a:ext>
                  </a:extLst>
                </p:cNvPr>
                <p:cNvPicPr/>
                <p:nvPr/>
              </p:nvPicPr>
              <p:blipFill>
                <a:blip r:embed="rId1005"/>
                <a:stretch>
                  <a:fillRect/>
                </a:stretch>
              </p:blipFill>
              <p:spPr>
                <a:xfrm>
                  <a:off x="4716234" y="2699091"/>
                  <a:ext cx="23904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6">
              <p14:nvContentPartPr>
                <p14:cNvPr id="1762" name="Ink 1761">
                  <a:extLst>
                    <a:ext uri="{FF2B5EF4-FFF2-40B4-BE49-F238E27FC236}">
                      <a16:creationId xmlns:a16="http://schemas.microsoft.com/office/drawing/2014/main" id="{0BDC2F64-48CB-9486-6C2F-B396EE97F1B8}"/>
                    </a:ext>
                  </a:extLst>
                </p14:cNvPr>
                <p14:cNvContentPartPr/>
                <p14:nvPr/>
              </p14:nvContentPartPr>
              <p14:xfrm>
                <a:off x="4770954" y="3197331"/>
                <a:ext cx="69120" cy="226440"/>
              </p14:xfrm>
            </p:contentPart>
          </mc:Choice>
          <mc:Fallback xmlns="">
            <p:pic>
              <p:nvPicPr>
                <p:cNvPr id="1762" name="Ink 1761">
                  <a:extLst>
                    <a:ext uri="{FF2B5EF4-FFF2-40B4-BE49-F238E27FC236}">
                      <a16:creationId xmlns:a16="http://schemas.microsoft.com/office/drawing/2014/main" id="{0BDC2F64-48CB-9486-6C2F-B396EE97F1B8}"/>
                    </a:ext>
                  </a:extLst>
                </p:cNvPr>
                <p:cNvPicPr/>
                <p:nvPr/>
              </p:nvPicPr>
              <p:blipFill>
                <a:blip r:embed="rId1007"/>
                <a:stretch>
                  <a:fillRect/>
                </a:stretch>
              </p:blipFill>
              <p:spPr>
                <a:xfrm>
                  <a:off x="4707954" y="2819691"/>
                  <a:ext cx="194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8">
              <p14:nvContentPartPr>
                <p14:cNvPr id="1763" name="Ink 1762">
                  <a:extLst>
                    <a:ext uri="{FF2B5EF4-FFF2-40B4-BE49-F238E27FC236}">
                      <a16:creationId xmlns:a16="http://schemas.microsoft.com/office/drawing/2014/main" id="{747BC42B-441A-3CC1-4A10-56AB45C97D65}"/>
                    </a:ext>
                  </a:extLst>
                </p14:cNvPr>
                <p14:cNvContentPartPr/>
                <p14:nvPr/>
              </p14:nvContentPartPr>
              <p14:xfrm>
                <a:off x="4737834" y="3223251"/>
                <a:ext cx="93240" cy="280080"/>
              </p14:xfrm>
            </p:contentPart>
          </mc:Choice>
          <mc:Fallback xmlns="">
            <p:pic>
              <p:nvPicPr>
                <p:cNvPr id="1763" name="Ink 1762">
                  <a:extLst>
                    <a:ext uri="{FF2B5EF4-FFF2-40B4-BE49-F238E27FC236}">
                      <a16:creationId xmlns:a16="http://schemas.microsoft.com/office/drawing/2014/main" id="{747BC42B-441A-3CC1-4A10-56AB45C97D65}"/>
                    </a:ext>
                  </a:extLst>
                </p:cNvPr>
                <p:cNvPicPr/>
                <p:nvPr/>
              </p:nvPicPr>
              <p:blipFill>
                <a:blip r:embed="rId1009"/>
                <a:stretch>
                  <a:fillRect/>
                </a:stretch>
              </p:blipFill>
              <p:spPr>
                <a:xfrm>
                  <a:off x="4674834" y="2845611"/>
                  <a:ext cx="218880" cy="103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0">
              <p14:nvContentPartPr>
                <p14:cNvPr id="1764" name="Ink 1763">
                  <a:extLst>
                    <a:ext uri="{FF2B5EF4-FFF2-40B4-BE49-F238E27FC236}">
                      <a16:creationId xmlns:a16="http://schemas.microsoft.com/office/drawing/2014/main" id="{DBA55543-AD2C-C8C5-8944-57CAFA0599E9}"/>
                    </a:ext>
                  </a:extLst>
                </p14:cNvPr>
                <p14:cNvContentPartPr/>
                <p14:nvPr/>
              </p14:nvContentPartPr>
              <p14:xfrm>
                <a:off x="4748634" y="3289131"/>
                <a:ext cx="68760" cy="358560"/>
              </p14:xfrm>
            </p:contentPart>
          </mc:Choice>
          <mc:Fallback xmlns="">
            <p:pic>
              <p:nvPicPr>
                <p:cNvPr id="1764" name="Ink 1763">
                  <a:extLst>
                    <a:ext uri="{FF2B5EF4-FFF2-40B4-BE49-F238E27FC236}">
                      <a16:creationId xmlns:a16="http://schemas.microsoft.com/office/drawing/2014/main" id="{DBA55543-AD2C-C8C5-8944-57CAFA0599E9}"/>
                    </a:ext>
                  </a:extLst>
                </p:cNvPr>
                <p:cNvPicPr/>
                <p:nvPr/>
              </p:nvPicPr>
              <p:blipFill>
                <a:blip r:embed="rId1011"/>
                <a:stretch>
                  <a:fillRect/>
                </a:stretch>
              </p:blipFill>
              <p:spPr>
                <a:xfrm>
                  <a:off x="4685994" y="2911491"/>
                  <a:ext cx="194400" cy="11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2">
              <p14:nvContentPartPr>
                <p14:cNvPr id="1765" name="Ink 1764">
                  <a:extLst>
                    <a:ext uri="{FF2B5EF4-FFF2-40B4-BE49-F238E27FC236}">
                      <a16:creationId xmlns:a16="http://schemas.microsoft.com/office/drawing/2014/main" id="{9BB8BC46-7E21-758F-1BC9-D067066159D4}"/>
                    </a:ext>
                  </a:extLst>
                </p14:cNvPr>
                <p14:cNvContentPartPr/>
                <p14:nvPr/>
              </p14:nvContentPartPr>
              <p14:xfrm>
                <a:off x="4757994" y="3281931"/>
                <a:ext cx="74160" cy="315360"/>
              </p14:xfrm>
            </p:contentPart>
          </mc:Choice>
          <mc:Fallback xmlns="">
            <p:pic>
              <p:nvPicPr>
                <p:cNvPr id="1765" name="Ink 1764">
                  <a:extLst>
                    <a:ext uri="{FF2B5EF4-FFF2-40B4-BE49-F238E27FC236}">
                      <a16:creationId xmlns:a16="http://schemas.microsoft.com/office/drawing/2014/main" id="{9BB8BC46-7E21-758F-1BC9-D067066159D4}"/>
                    </a:ext>
                  </a:extLst>
                </p:cNvPr>
                <p:cNvPicPr/>
                <p:nvPr/>
              </p:nvPicPr>
              <p:blipFill>
                <a:blip r:embed="rId1013"/>
                <a:stretch>
                  <a:fillRect/>
                </a:stretch>
              </p:blipFill>
              <p:spPr>
                <a:xfrm>
                  <a:off x="4694994" y="2903931"/>
                  <a:ext cx="199800" cy="107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4">
              <p14:nvContentPartPr>
                <p14:cNvPr id="1766" name="Ink 1765">
                  <a:extLst>
                    <a:ext uri="{FF2B5EF4-FFF2-40B4-BE49-F238E27FC236}">
                      <a16:creationId xmlns:a16="http://schemas.microsoft.com/office/drawing/2014/main" id="{E0DB9D82-A9AB-5FE5-21F5-2A397211B028}"/>
                    </a:ext>
                  </a:extLst>
                </p14:cNvPr>
                <p14:cNvContentPartPr/>
                <p14:nvPr/>
              </p14:nvContentPartPr>
              <p14:xfrm>
                <a:off x="4745754" y="3422331"/>
                <a:ext cx="47160" cy="353880"/>
              </p14:xfrm>
            </p:contentPart>
          </mc:Choice>
          <mc:Fallback xmlns="">
            <p:pic>
              <p:nvPicPr>
                <p:cNvPr id="1766" name="Ink 1765">
                  <a:extLst>
                    <a:ext uri="{FF2B5EF4-FFF2-40B4-BE49-F238E27FC236}">
                      <a16:creationId xmlns:a16="http://schemas.microsoft.com/office/drawing/2014/main" id="{E0DB9D82-A9AB-5FE5-21F5-2A397211B028}"/>
                    </a:ext>
                  </a:extLst>
                </p:cNvPr>
                <p:cNvPicPr/>
                <p:nvPr/>
              </p:nvPicPr>
              <p:blipFill>
                <a:blip r:embed="rId1015"/>
                <a:stretch>
                  <a:fillRect/>
                </a:stretch>
              </p:blipFill>
              <p:spPr>
                <a:xfrm>
                  <a:off x="4682754" y="3044331"/>
                  <a:ext cx="1728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6">
              <p14:nvContentPartPr>
                <p14:cNvPr id="1767" name="Ink 1766">
                  <a:extLst>
                    <a:ext uri="{FF2B5EF4-FFF2-40B4-BE49-F238E27FC236}">
                      <a16:creationId xmlns:a16="http://schemas.microsoft.com/office/drawing/2014/main" id="{533AEFD9-9B6F-ED2F-C8F4-2B706CB879D5}"/>
                    </a:ext>
                  </a:extLst>
                </p14:cNvPr>
                <p14:cNvContentPartPr/>
                <p14:nvPr/>
              </p14:nvContentPartPr>
              <p14:xfrm>
                <a:off x="4748994" y="3638331"/>
                <a:ext cx="52560" cy="284400"/>
              </p14:xfrm>
            </p:contentPart>
          </mc:Choice>
          <mc:Fallback xmlns="">
            <p:pic>
              <p:nvPicPr>
                <p:cNvPr id="1767" name="Ink 1766">
                  <a:extLst>
                    <a:ext uri="{FF2B5EF4-FFF2-40B4-BE49-F238E27FC236}">
                      <a16:creationId xmlns:a16="http://schemas.microsoft.com/office/drawing/2014/main" id="{533AEFD9-9B6F-ED2F-C8F4-2B706CB879D5}"/>
                    </a:ext>
                  </a:extLst>
                </p:cNvPr>
                <p:cNvPicPr/>
                <p:nvPr/>
              </p:nvPicPr>
              <p:blipFill>
                <a:blip r:embed="rId1017"/>
                <a:stretch>
                  <a:fillRect/>
                </a:stretch>
              </p:blipFill>
              <p:spPr>
                <a:xfrm>
                  <a:off x="4686354" y="3260691"/>
                  <a:ext cx="17820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8">
              <p14:nvContentPartPr>
                <p14:cNvPr id="1768" name="Ink 1767">
                  <a:extLst>
                    <a:ext uri="{FF2B5EF4-FFF2-40B4-BE49-F238E27FC236}">
                      <a16:creationId xmlns:a16="http://schemas.microsoft.com/office/drawing/2014/main" id="{063E5A12-1E9F-C2D2-9904-F5167465DD33}"/>
                    </a:ext>
                  </a:extLst>
                </p14:cNvPr>
                <p14:cNvContentPartPr/>
                <p14:nvPr/>
              </p14:nvContentPartPr>
              <p14:xfrm>
                <a:off x="4765914" y="3746691"/>
                <a:ext cx="88560" cy="323280"/>
              </p14:xfrm>
            </p:contentPart>
          </mc:Choice>
          <mc:Fallback xmlns="">
            <p:pic>
              <p:nvPicPr>
                <p:cNvPr id="1768" name="Ink 1767">
                  <a:extLst>
                    <a:ext uri="{FF2B5EF4-FFF2-40B4-BE49-F238E27FC236}">
                      <a16:creationId xmlns:a16="http://schemas.microsoft.com/office/drawing/2014/main" id="{063E5A12-1E9F-C2D2-9904-F5167465DD33}"/>
                    </a:ext>
                  </a:extLst>
                </p:cNvPr>
                <p:cNvPicPr/>
                <p:nvPr/>
              </p:nvPicPr>
              <p:blipFill>
                <a:blip r:embed="rId1019"/>
                <a:stretch>
                  <a:fillRect/>
                </a:stretch>
              </p:blipFill>
              <p:spPr>
                <a:xfrm>
                  <a:off x="4702914" y="3369051"/>
                  <a:ext cx="214200" cy="107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0">
              <p14:nvContentPartPr>
                <p14:cNvPr id="1769" name="Ink 1768">
                  <a:extLst>
                    <a:ext uri="{FF2B5EF4-FFF2-40B4-BE49-F238E27FC236}">
                      <a16:creationId xmlns:a16="http://schemas.microsoft.com/office/drawing/2014/main" id="{3136F404-AC43-9FE0-84C4-2C92740FEA37}"/>
                    </a:ext>
                  </a:extLst>
                </p14:cNvPr>
                <p14:cNvContentPartPr/>
                <p14:nvPr/>
              </p14:nvContentPartPr>
              <p14:xfrm>
                <a:off x="4765194" y="3810771"/>
                <a:ext cx="78840" cy="277200"/>
              </p14:xfrm>
            </p:contentPart>
          </mc:Choice>
          <mc:Fallback xmlns="">
            <p:pic>
              <p:nvPicPr>
                <p:cNvPr id="1769" name="Ink 1768">
                  <a:extLst>
                    <a:ext uri="{FF2B5EF4-FFF2-40B4-BE49-F238E27FC236}">
                      <a16:creationId xmlns:a16="http://schemas.microsoft.com/office/drawing/2014/main" id="{3136F404-AC43-9FE0-84C4-2C92740FEA37}"/>
                    </a:ext>
                  </a:extLst>
                </p:cNvPr>
                <p:cNvPicPr/>
                <p:nvPr/>
              </p:nvPicPr>
              <p:blipFill>
                <a:blip r:embed="rId1021"/>
                <a:stretch>
                  <a:fillRect/>
                </a:stretch>
              </p:blipFill>
              <p:spPr>
                <a:xfrm>
                  <a:off x="4702554" y="3432771"/>
                  <a:ext cx="204480" cy="103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2">
              <p14:nvContentPartPr>
                <p14:cNvPr id="1770" name="Ink 1769">
                  <a:extLst>
                    <a:ext uri="{FF2B5EF4-FFF2-40B4-BE49-F238E27FC236}">
                      <a16:creationId xmlns:a16="http://schemas.microsoft.com/office/drawing/2014/main" id="{56766AEC-FDE9-5DAB-DFB7-06E9224BC70E}"/>
                    </a:ext>
                  </a:extLst>
                </p14:cNvPr>
                <p14:cNvContentPartPr/>
                <p14:nvPr/>
              </p14:nvContentPartPr>
              <p14:xfrm>
                <a:off x="4790034" y="3917331"/>
                <a:ext cx="78840" cy="185040"/>
              </p14:xfrm>
            </p:contentPart>
          </mc:Choice>
          <mc:Fallback xmlns="">
            <p:pic>
              <p:nvPicPr>
                <p:cNvPr id="1770" name="Ink 1769">
                  <a:extLst>
                    <a:ext uri="{FF2B5EF4-FFF2-40B4-BE49-F238E27FC236}">
                      <a16:creationId xmlns:a16="http://schemas.microsoft.com/office/drawing/2014/main" id="{56766AEC-FDE9-5DAB-DFB7-06E9224BC70E}"/>
                    </a:ext>
                  </a:extLst>
                </p:cNvPr>
                <p:cNvPicPr/>
                <p:nvPr/>
              </p:nvPicPr>
              <p:blipFill>
                <a:blip r:embed="rId1023"/>
                <a:stretch>
                  <a:fillRect/>
                </a:stretch>
              </p:blipFill>
              <p:spPr>
                <a:xfrm>
                  <a:off x="4727394" y="3539331"/>
                  <a:ext cx="204480" cy="9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4">
              <p14:nvContentPartPr>
                <p14:cNvPr id="1771" name="Ink 1770">
                  <a:extLst>
                    <a:ext uri="{FF2B5EF4-FFF2-40B4-BE49-F238E27FC236}">
                      <a16:creationId xmlns:a16="http://schemas.microsoft.com/office/drawing/2014/main" id="{4134EAF5-3F72-8618-0670-371B0CE1BC1D}"/>
                    </a:ext>
                  </a:extLst>
                </p14:cNvPr>
                <p14:cNvContentPartPr/>
                <p14:nvPr/>
              </p14:nvContentPartPr>
              <p14:xfrm>
                <a:off x="4912794" y="3420171"/>
                <a:ext cx="25560" cy="305640"/>
              </p14:xfrm>
            </p:contentPart>
          </mc:Choice>
          <mc:Fallback xmlns="">
            <p:pic>
              <p:nvPicPr>
                <p:cNvPr id="1771" name="Ink 1770">
                  <a:extLst>
                    <a:ext uri="{FF2B5EF4-FFF2-40B4-BE49-F238E27FC236}">
                      <a16:creationId xmlns:a16="http://schemas.microsoft.com/office/drawing/2014/main" id="{4134EAF5-3F72-8618-0670-371B0CE1BC1D}"/>
                    </a:ext>
                  </a:extLst>
                </p:cNvPr>
                <p:cNvPicPr/>
                <p:nvPr/>
              </p:nvPicPr>
              <p:blipFill>
                <a:blip r:embed="rId1025"/>
                <a:stretch>
                  <a:fillRect/>
                </a:stretch>
              </p:blipFill>
              <p:spPr>
                <a:xfrm>
                  <a:off x="4850154" y="3042171"/>
                  <a:ext cx="151200" cy="106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6">
              <p14:nvContentPartPr>
                <p14:cNvPr id="1772" name="Ink 1771">
                  <a:extLst>
                    <a:ext uri="{FF2B5EF4-FFF2-40B4-BE49-F238E27FC236}">
                      <a16:creationId xmlns:a16="http://schemas.microsoft.com/office/drawing/2014/main" id="{9C72C6D2-D375-ED7C-F3B9-78A63054C5B9}"/>
                    </a:ext>
                  </a:extLst>
                </p14:cNvPr>
                <p14:cNvContentPartPr/>
                <p14:nvPr/>
              </p14:nvContentPartPr>
              <p14:xfrm>
                <a:off x="4935834" y="3452931"/>
                <a:ext cx="29160" cy="296280"/>
              </p14:xfrm>
            </p:contentPart>
          </mc:Choice>
          <mc:Fallback xmlns="">
            <p:pic>
              <p:nvPicPr>
                <p:cNvPr id="1772" name="Ink 1771">
                  <a:extLst>
                    <a:ext uri="{FF2B5EF4-FFF2-40B4-BE49-F238E27FC236}">
                      <a16:creationId xmlns:a16="http://schemas.microsoft.com/office/drawing/2014/main" id="{9C72C6D2-D375-ED7C-F3B9-78A63054C5B9}"/>
                    </a:ext>
                  </a:extLst>
                </p:cNvPr>
                <p:cNvPicPr/>
                <p:nvPr/>
              </p:nvPicPr>
              <p:blipFill>
                <a:blip r:embed="rId1027"/>
                <a:stretch>
                  <a:fillRect/>
                </a:stretch>
              </p:blipFill>
              <p:spPr>
                <a:xfrm>
                  <a:off x="4872834" y="3074931"/>
                  <a:ext cx="15480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8">
              <p14:nvContentPartPr>
                <p14:cNvPr id="1773" name="Ink 1772">
                  <a:extLst>
                    <a:ext uri="{FF2B5EF4-FFF2-40B4-BE49-F238E27FC236}">
                      <a16:creationId xmlns:a16="http://schemas.microsoft.com/office/drawing/2014/main" id="{771E1C36-D6E5-B037-BA48-7B8F52A30D6B}"/>
                    </a:ext>
                  </a:extLst>
                </p14:cNvPr>
                <p14:cNvContentPartPr/>
                <p14:nvPr/>
              </p14:nvContentPartPr>
              <p14:xfrm>
                <a:off x="4925394" y="3512331"/>
                <a:ext cx="25560" cy="340200"/>
              </p14:xfrm>
            </p:contentPart>
          </mc:Choice>
          <mc:Fallback xmlns="">
            <p:pic>
              <p:nvPicPr>
                <p:cNvPr id="1773" name="Ink 1772">
                  <a:extLst>
                    <a:ext uri="{FF2B5EF4-FFF2-40B4-BE49-F238E27FC236}">
                      <a16:creationId xmlns:a16="http://schemas.microsoft.com/office/drawing/2014/main" id="{771E1C36-D6E5-B037-BA48-7B8F52A30D6B}"/>
                    </a:ext>
                  </a:extLst>
                </p:cNvPr>
                <p:cNvPicPr/>
                <p:nvPr/>
              </p:nvPicPr>
              <p:blipFill>
                <a:blip r:embed="rId1029"/>
                <a:stretch>
                  <a:fillRect/>
                </a:stretch>
              </p:blipFill>
              <p:spPr>
                <a:xfrm>
                  <a:off x="4862394" y="3134691"/>
                  <a:ext cx="151200" cy="109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0">
              <p14:nvContentPartPr>
                <p14:cNvPr id="1774" name="Ink 1773">
                  <a:extLst>
                    <a:ext uri="{FF2B5EF4-FFF2-40B4-BE49-F238E27FC236}">
                      <a16:creationId xmlns:a16="http://schemas.microsoft.com/office/drawing/2014/main" id="{5ED03551-B2BB-06FC-D0B1-AC938E6F13D3}"/>
                    </a:ext>
                  </a:extLst>
                </p14:cNvPr>
                <p14:cNvContentPartPr/>
                <p14:nvPr/>
              </p14:nvContentPartPr>
              <p14:xfrm>
                <a:off x="4892274" y="3456891"/>
                <a:ext cx="18360" cy="323280"/>
              </p14:xfrm>
            </p:contentPart>
          </mc:Choice>
          <mc:Fallback xmlns="">
            <p:pic>
              <p:nvPicPr>
                <p:cNvPr id="1774" name="Ink 1773">
                  <a:extLst>
                    <a:ext uri="{FF2B5EF4-FFF2-40B4-BE49-F238E27FC236}">
                      <a16:creationId xmlns:a16="http://schemas.microsoft.com/office/drawing/2014/main" id="{5ED03551-B2BB-06FC-D0B1-AC938E6F13D3}"/>
                    </a:ext>
                  </a:extLst>
                </p:cNvPr>
                <p:cNvPicPr/>
                <p:nvPr/>
              </p:nvPicPr>
              <p:blipFill>
                <a:blip r:embed="rId1031"/>
                <a:stretch>
                  <a:fillRect/>
                </a:stretch>
              </p:blipFill>
              <p:spPr>
                <a:xfrm>
                  <a:off x="4829274" y="3078891"/>
                  <a:ext cx="144000" cy="107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2">
              <p14:nvContentPartPr>
                <p14:cNvPr id="1775" name="Ink 1774">
                  <a:extLst>
                    <a:ext uri="{FF2B5EF4-FFF2-40B4-BE49-F238E27FC236}">
                      <a16:creationId xmlns:a16="http://schemas.microsoft.com/office/drawing/2014/main" id="{CEA1861E-93D8-951C-3E99-BC13A6444E88}"/>
                    </a:ext>
                  </a:extLst>
                </p14:cNvPr>
                <p14:cNvContentPartPr/>
                <p14:nvPr/>
              </p14:nvContentPartPr>
              <p14:xfrm>
                <a:off x="4734594" y="3436731"/>
                <a:ext cx="34920" cy="264600"/>
              </p14:xfrm>
            </p:contentPart>
          </mc:Choice>
          <mc:Fallback xmlns="">
            <p:pic>
              <p:nvPicPr>
                <p:cNvPr id="1775" name="Ink 1774">
                  <a:extLst>
                    <a:ext uri="{FF2B5EF4-FFF2-40B4-BE49-F238E27FC236}">
                      <a16:creationId xmlns:a16="http://schemas.microsoft.com/office/drawing/2014/main" id="{CEA1861E-93D8-951C-3E99-BC13A6444E88}"/>
                    </a:ext>
                  </a:extLst>
                </p:cNvPr>
                <p:cNvPicPr/>
                <p:nvPr/>
              </p:nvPicPr>
              <p:blipFill>
                <a:blip r:embed="rId1033"/>
                <a:stretch>
                  <a:fillRect/>
                </a:stretch>
              </p:blipFill>
              <p:spPr>
                <a:xfrm>
                  <a:off x="4671594" y="3058731"/>
                  <a:ext cx="160560" cy="10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4">
              <p14:nvContentPartPr>
                <p14:cNvPr id="1776" name="Ink 1775">
                  <a:extLst>
                    <a:ext uri="{FF2B5EF4-FFF2-40B4-BE49-F238E27FC236}">
                      <a16:creationId xmlns:a16="http://schemas.microsoft.com/office/drawing/2014/main" id="{2A43A58B-7DA2-98C7-062C-46966120590F}"/>
                    </a:ext>
                  </a:extLst>
                </p14:cNvPr>
                <p14:cNvContentPartPr/>
                <p14:nvPr/>
              </p14:nvContentPartPr>
              <p14:xfrm>
                <a:off x="4759434" y="3354291"/>
                <a:ext cx="40680" cy="326160"/>
              </p14:xfrm>
            </p:contentPart>
          </mc:Choice>
          <mc:Fallback xmlns="">
            <p:pic>
              <p:nvPicPr>
                <p:cNvPr id="1776" name="Ink 1775">
                  <a:extLst>
                    <a:ext uri="{FF2B5EF4-FFF2-40B4-BE49-F238E27FC236}">
                      <a16:creationId xmlns:a16="http://schemas.microsoft.com/office/drawing/2014/main" id="{2A43A58B-7DA2-98C7-062C-46966120590F}"/>
                    </a:ext>
                  </a:extLst>
                </p:cNvPr>
                <p:cNvPicPr/>
                <p:nvPr/>
              </p:nvPicPr>
              <p:blipFill>
                <a:blip r:embed="rId1035"/>
                <a:stretch>
                  <a:fillRect/>
                </a:stretch>
              </p:blipFill>
              <p:spPr>
                <a:xfrm>
                  <a:off x="4696434" y="2976651"/>
                  <a:ext cx="16632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6">
              <p14:nvContentPartPr>
                <p14:cNvPr id="1777" name="Ink 1776">
                  <a:extLst>
                    <a:ext uri="{FF2B5EF4-FFF2-40B4-BE49-F238E27FC236}">
                      <a16:creationId xmlns:a16="http://schemas.microsoft.com/office/drawing/2014/main" id="{4E960F47-30A5-5843-304E-5AD34D5DCF38}"/>
                    </a:ext>
                  </a:extLst>
                </p14:cNvPr>
                <p14:cNvContentPartPr/>
                <p14:nvPr/>
              </p14:nvContentPartPr>
              <p14:xfrm>
                <a:off x="4756194" y="3395691"/>
                <a:ext cx="35280" cy="286560"/>
              </p14:xfrm>
            </p:contentPart>
          </mc:Choice>
          <mc:Fallback xmlns="">
            <p:pic>
              <p:nvPicPr>
                <p:cNvPr id="1777" name="Ink 1776">
                  <a:extLst>
                    <a:ext uri="{FF2B5EF4-FFF2-40B4-BE49-F238E27FC236}">
                      <a16:creationId xmlns:a16="http://schemas.microsoft.com/office/drawing/2014/main" id="{4E960F47-30A5-5843-304E-5AD34D5DCF38}"/>
                    </a:ext>
                  </a:extLst>
                </p:cNvPr>
                <p:cNvPicPr/>
                <p:nvPr/>
              </p:nvPicPr>
              <p:blipFill>
                <a:blip r:embed="rId1037"/>
                <a:stretch>
                  <a:fillRect/>
                </a:stretch>
              </p:blipFill>
              <p:spPr>
                <a:xfrm>
                  <a:off x="4693194" y="3017691"/>
                  <a:ext cx="16092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8">
              <p14:nvContentPartPr>
                <p14:cNvPr id="1779" name="Ink 1778">
                  <a:extLst>
                    <a:ext uri="{FF2B5EF4-FFF2-40B4-BE49-F238E27FC236}">
                      <a16:creationId xmlns:a16="http://schemas.microsoft.com/office/drawing/2014/main" id="{1DA97A69-F8C9-E3E3-D175-48E9DFF0A440}"/>
                    </a:ext>
                  </a:extLst>
                </p14:cNvPr>
                <p14:cNvContentPartPr/>
                <p14:nvPr/>
              </p14:nvContentPartPr>
              <p14:xfrm>
                <a:off x="5285394" y="4224051"/>
                <a:ext cx="302040" cy="95760"/>
              </p14:xfrm>
            </p:contentPart>
          </mc:Choice>
          <mc:Fallback xmlns="">
            <p:pic>
              <p:nvPicPr>
                <p:cNvPr id="1779" name="Ink 1778">
                  <a:extLst>
                    <a:ext uri="{FF2B5EF4-FFF2-40B4-BE49-F238E27FC236}">
                      <a16:creationId xmlns:a16="http://schemas.microsoft.com/office/drawing/2014/main" id="{1DA97A69-F8C9-E3E3-D175-48E9DFF0A440}"/>
                    </a:ext>
                  </a:extLst>
                </p:cNvPr>
                <p:cNvPicPr/>
                <p:nvPr/>
              </p:nvPicPr>
              <p:blipFill>
                <a:blip r:embed="rId1039"/>
                <a:stretch>
                  <a:fillRect/>
                </a:stretch>
              </p:blipFill>
              <p:spPr>
                <a:xfrm>
                  <a:off x="5222754" y="3846411"/>
                  <a:ext cx="42768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0">
              <p14:nvContentPartPr>
                <p14:cNvPr id="1780" name="Ink 1779">
                  <a:extLst>
                    <a:ext uri="{FF2B5EF4-FFF2-40B4-BE49-F238E27FC236}">
                      <a16:creationId xmlns:a16="http://schemas.microsoft.com/office/drawing/2014/main" id="{B7516032-BD9B-BFAC-D22E-E7669C5A12A5}"/>
                    </a:ext>
                  </a:extLst>
                </p14:cNvPr>
                <p14:cNvContentPartPr/>
                <p14:nvPr/>
              </p14:nvContentPartPr>
              <p14:xfrm>
                <a:off x="5248314" y="4224051"/>
                <a:ext cx="397440" cy="106920"/>
              </p14:xfrm>
            </p:contentPart>
          </mc:Choice>
          <mc:Fallback xmlns="">
            <p:pic>
              <p:nvPicPr>
                <p:cNvPr id="1780" name="Ink 1779">
                  <a:extLst>
                    <a:ext uri="{FF2B5EF4-FFF2-40B4-BE49-F238E27FC236}">
                      <a16:creationId xmlns:a16="http://schemas.microsoft.com/office/drawing/2014/main" id="{B7516032-BD9B-BFAC-D22E-E7669C5A12A5}"/>
                    </a:ext>
                  </a:extLst>
                </p:cNvPr>
                <p:cNvPicPr/>
                <p:nvPr/>
              </p:nvPicPr>
              <p:blipFill>
                <a:blip r:embed="rId1041"/>
                <a:stretch>
                  <a:fillRect/>
                </a:stretch>
              </p:blipFill>
              <p:spPr>
                <a:xfrm>
                  <a:off x="5185314" y="3846051"/>
                  <a:ext cx="52308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2">
              <p14:nvContentPartPr>
                <p14:cNvPr id="1781" name="Ink 1780">
                  <a:extLst>
                    <a:ext uri="{FF2B5EF4-FFF2-40B4-BE49-F238E27FC236}">
                      <a16:creationId xmlns:a16="http://schemas.microsoft.com/office/drawing/2014/main" id="{23EF95FC-250C-1910-36C8-43185C55313E}"/>
                    </a:ext>
                  </a:extLst>
                </p14:cNvPr>
                <p14:cNvContentPartPr/>
                <p14:nvPr/>
              </p14:nvContentPartPr>
              <p14:xfrm>
                <a:off x="5255874" y="4202091"/>
                <a:ext cx="371880" cy="118440"/>
              </p14:xfrm>
            </p:contentPart>
          </mc:Choice>
          <mc:Fallback xmlns="">
            <p:pic>
              <p:nvPicPr>
                <p:cNvPr id="1781" name="Ink 1780">
                  <a:extLst>
                    <a:ext uri="{FF2B5EF4-FFF2-40B4-BE49-F238E27FC236}">
                      <a16:creationId xmlns:a16="http://schemas.microsoft.com/office/drawing/2014/main" id="{23EF95FC-250C-1910-36C8-43185C55313E}"/>
                    </a:ext>
                  </a:extLst>
                </p:cNvPr>
                <p:cNvPicPr/>
                <p:nvPr/>
              </p:nvPicPr>
              <p:blipFill>
                <a:blip r:embed="rId1043"/>
                <a:stretch>
                  <a:fillRect/>
                </a:stretch>
              </p:blipFill>
              <p:spPr>
                <a:xfrm>
                  <a:off x="5192874" y="3824451"/>
                  <a:ext cx="49752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4">
              <p14:nvContentPartPr>
                <p14:cNvPr id="1782" name="Ink 1781">
                  <a:extLst>
                    <a:ext uri="{FF2B5EF4-FFF2-40B4-BE49-F238E27FC236}">
                      <a16:creationId xmlns:a16="http://schemas.microsoft.com/office/drawing/2014/main" id="{F98CF4FE-7DF7-27A9-137C-BBF74D9BCB60}"/>
                    </a:ext>
                  </a:extLst>
                </p14:cNvPr>
                <p14:cNvContentPartPr/>
                <p14:nvPr/>
              </p14:nvContentPartPr>
              <p14:xfrm>
                <a:off x="5276754" y="4209651"/>
                <a:ext cx="455400" cy="123480"/>
              </p14:xfrm>
            </p:contentPart>
          </mc:Choice>
          <mc:Fallback xmlns="">
            <p:pic>
              <p:nvPicPr>
                <p:cNvPr id="1782" name="Ink 1781">
                  <a:extLst>
                    <a:ext uri="{FF2B5EF4-FFF2-40B4-BE49-F238E27FC236}">
                      <a16:creationId xmlns:a16="http://schemas.microsoft.com/office/drawing/2014/main" id="{F98CF4FE-7DF7-27A9-137C-BBF74D9BCB60}"/>
                    </a:ext>
                  </a:extLst>
                </p:cNvPr>
                <p:cNvPicPr/>
                <p:nvPr/>
              </p:nvPicPr>
              <p:blipFill>
                <a:blip r:embed="rId1045"/>
                <a:stretch>
                  <a:fillRect/>
                </a:stretch>
              </p:blipFill>
              <p:spPr>
                <a:xfrm>
                  <a:off x="5214114" y="3831651"/>
                  <a:ext cx="581040" cy="87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6">
              <p14:nvContentPartPr>
                <p14:cNvPr id="1783" name="Ink 1782">
                  <a:extLst>
                    <a:ext uri="{FF2B5EF4-FFF2-40B4-BE49-F238E27FC236}">
                      <a16:creationId xmlns:a16="http://schemas.microsoft.com/office/drawing/2014/main" id="{ED8725BB-4CA2-90BA-95FD-2F6425BB035F}"/>
                    </a:ext>
                  </a:extLst>
                </p14:cNvPr>
                <p14:cNvContentPartPr/>
                <p14:nvPr/>
              </p14:nvContentPartPr>
              <p14:xfrm>
                <a:off x="5164794" y="4208571"/>
                <a:ext cx="428400" cy="133200"/>
              </p14:xfrm>
            </p:contentPart>
          </mc:Choice>
          <mc:Fallback xmlns="">
            <p:pic>
              <p:nvPicPr>
                <p:cNvPr id="1783" name="Ink 1782">
                  <a:extLst>
                    <a:ext uri="{FF2B5EF4-FFF2-40B4-BE49-F238E27FC236}">
                      <a16:creationId xmlns:a16="http://schemas.microsoft.com/office/drawing/2014/main" id="{ED8725BB-4CA2-90BA-95FD-2F6425BB035F}"/>
                    </a:ext>
                  </a:extLst>
                </p:cNvPr>
                <p:cNvPicPr/>
                <p:nvPr/>
              </p:nvPicPr>
              <p:blipFill>
                <a:blip r:embed="rId1047"/>
                <a:stretch>
                  <a:fillRect/>
                </a:stretch>
              </p:blipFill>
              <p:spPr>
                <a:xfrm>
                  <a:off x="5102154" y="3830571"/>
                  <a:ext cx="55404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8">
              <p14:nvContentPartPr>
                <p14:cNvPr id="1784" name="Ink 1783">
                  <a:extLst>
                    <a:ext uri="{FF2B5EF4-FFF2-40B4-BE49-F238E27FC236}">
                      <a16:creationId xmlns:a16="http://schemas.microsoft.com/office/drawing/2014/main" id="{BCA9E459-CA24-A47A-FCB6-F3A40C90DFB8}"/>
                    </a:ext>
                  </a:extLst>
                </p14:cNvPr>
                <p14:cNvContentPartPr/>
                <p14:nvPr/>
              </p14:nvContentPartPr>
              <p14:xfrm>
                <a:off x="5378274" y="4249611"/>
                <a:ext cx="644760" cy="64080"/>
              </p14:xfrm>
            </p:contentPart>
          </mc:Choice>
          <mc:Fallback xmlns="">
            <p:pic>
              <p:nvPicPr>
                <p:cNvPr id="1784" name="Ink 1783">
                  <a:extLst>
                    <a:ext uri="{FF2B5EF4-FFF2-40B4-BE49-F238E27FC236}">
                      <a16:creationId xmlns:a16="http://schemas.microsoft.com/office/drawing/2014/main" id="{BCA9E459-CA24-A47A-FCB6-F3A40C90DFB8}"/>
                    </a:ext>
                  </a:extLst>
                </p:cNvPr>
                <p:cNvPicPr/>
                <p:nvPr/>
              </p:nvPicPr>
              <p:blipFill>
                <a:blip r:embed="rId1049"/>
                <a:stretch>
                  <a:fillRect/>
                </a:stretch>
              </p:blipFill>
              <p:spPr>
                <a:xfrm>
                  <a:off x="5315274" y="3871611"/>
                  <a:ext cx="770400" cy="81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0">
              <p14:nvContentPartPr>
                <p14:cNvPr id="1785" name="Ink 1784">
                  <a:extLst>
                    <a:ext uri="{FF2B5EF4-FFF2-40B4-BE49-F238E27FC236}">
                      <a16:creationId xmlns:a16="http://schemas.microsoft.com/office/drawing/2014/main" id="{9FEE9B89-99BE-375A-B7F1-F6243AD55386}"/>
                    </a:ext>
                  </a:extLst>
                </p14:cNvPr>
                <p14:cNvContentPartPr/>
                <p14:nvPr/>
              </p14:nvContentPartPr>
              <p14:xfrm>
                <a:off x="5577714" y="4267611"/>
                <a:ext cx="645120" cy="48240"/>
              </p14:xfrm>
            </p:contentPart>
          </mc:Choice>
          <mc:Fallback xmlns="">
            <p:pic>
              <p:nvPicPr>
                <p:cNvPr id="1785" name="Ink 1784">
                  <a:extLst>
                    <a:ext uri="{FF2B5EF4-FFF2-40B4-BE49-F238E27FC236}">
                      <a16:creationId xmlns:a16="http://schemas.microsoft.com/office/drawing/2014/main" id="{9FEE9B89-99BE-375A-B7F1-F6243AD55386}"/>
                    </a:ext>
                  </a:extLst>
                </p:cNvPr>
                <p:cNvPicPr/>
                <p:nvPr/>
              </p:nvPicPr>
              <p:blipFill>
                <a:blip r:embed="rId1051"/>
                <a:stretch>
                  <a:fillRect/>
                </a:stretch>
              </p:blipFill>
              <p:spPr>
                <a:xfrm>
                  <a:off x="5515074" y="3889971"/>
                  <a:ext cx="77076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2">
              <p14:nvContentPartPr>
                <p14:cNvPr id="1786" name="Ink 1785">
                  <a:extLst>
                    <a:ext uri="{FF2B5EF4-FFF2-40B4-BE49-F238E27FC236}">
                      <a16:creationId xmlns:a16="http://schemas.microsoft.com/office/drawing/2014/main" id="{7B96D9D8-B52C-2FD8-2BB4-12BD69F69DD8}"/>
                    </a:ext>
                  </a:extLst>
                </p14:cNvPr>
                <p14:cNvContentPartPr/>
                <p14:nvPr/>
              </p14:nvContentPartPr>
              <p14:xfrm>
                <a:off x="5731794" y="4160691"/>
                <a:ext cx="645120" cy="167040"/>
              </p14:xfrm>
            </p:contentPart>
          </mc:Choice>
          <mc:Fallback xmlns="">
            <p:pic>
              <p:nvPicPr>
                <p:cNvPr id="1786" name="Ink 1785">
                  <a:extLst>
                    <a:ext uri="{FF2B5EF4-FFF2-40B4-BE49-F238E27FC236}">
                      <a16:creationId xmlns:a16="http://schemas.microsoft.com/office/drawing/2014/main" id="{7B96D9D8-B52C-2FD8-2BB4-12BD69F69DD8}"/>
                    </a:ext>
                  </a:extLst>
                </p:cNvPr>
                <p:cNvPicPr/>
                <p:nvPr/>
              </p:nvPicPr>
              <p:blipFill>
                <a:blip r:embed="rId1053"/>
                <a:stretch>
                  <a:fillRect/>
                </a:stretch>
              </p:blipFill>
              <p:spPr>
                <a:xfrm>
                  <a:off x="5669154" y="3783051"/>
                  <a:ext cx="770760" cy="9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4">
              <p14:nvContentPartPr>
                <p14:cNvPr id="1787" name="Ink 1786">
                  <a:extLst>
                    <a:ext uri="{FF2B5EF4-FFF2-40B4-BE49-F238E27FC236}">
                      <a16:creationId xmlns:a16="http://schemas.microsoft.com/office/drawing/2014/main" id="{86C9EFEE-A8F5-AA9C-402D-26EDB3FC05B1}"/>
                    </a:ext>
                  </a:extLst>
                </p14:cNvPr>
                <p14:cNvContentPartPr/>
                <p14:nvPr/>
              </p14:nvContentPartPr>
              <p14:xfrm>
                <a:off x="6566994" y="3535731"/>
                <a:ext cx="140400" cy="455760"/>
              </p14:xfrm>
            </p:contentPart>
          </mc:Choice>
          <mc:Fallback xmlns="">
            <p:pic>
              <p:nvPicPr>
                <p:cNvPr id="1787" name="Ink 1786">
                  <a:extLst>
                    <a:ext uri="{FF2B5EF4-FFF2-40B4-BE49-F238E27FC236}">
                      <a16:creationId xmlns:a16="http://schemas.microsoft.com/office/drawing/2014/main" id="{86C9EFEE-A8F5-AA9C-402D-26EDB3FC05B1}"/>
                    </a:ext>
                  </a:extLst>
                </p:cNvPr>
                <p:cNvPicPr/>
                <p:nvPr/>
              </p:nvPicPr>
              <p:blipFill>
                <a:blip r:embed="rId1055"/>
                <a:stretch>
                  <a:fillRect/>
                </a:stretch>
              </p:blipFill>
              <p:spPr>
                <a:xfrm>
                  <a:off x="6503994" y="3158091"/>
                  <a:ext cx="266040" cy="121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6">
              <p14:nvContentPartPr>
                <p14:cNvPr id="1788" name="Ink 1787">
                  <a:extLst>
                    <a:ext uri="{FF2B5EF4-FFF2-40B4-BE49-F238E27FC236}">
                      <a16:creationId xmlns:a16="http://schemas.microsoft.com/office/drawing/2014/main" id="{F795A025-2446-1D53-05F3-781B0578571C}"/>
                    </a:ext>
                  </a:extLst>
                </p14:cNvPr>
                <p14:cNvContentPartPr/>
                <p14:nvPr/>
              </p14:nvContentPartPr>
              <p14:xfrm>
                <a:off x="6412554" y="3638691"/>
                <a:ext cx="265680" cy="511920"/>
              </p14:xfrm>
            </p:contentPart>
          </mc:Choice>
          <mc:Fallback xmlns="">
            <p:pic>
              <p:nvPicPr>
                <p:cNvPr id="1788" name="Ink 1787">
                  <a:extLst>
                    <a:ext uri="{FF2B5EF4-FFF2-40B4-BE49-F238E27FC236}">
                      <a16:creationId xmlns:a16="http://schemas.microsoft.com/office/drawing/2014/main" id="{F795A025-2446-1D53-05F3-781B0578571C}"/>
                    </a:ext>
                  </a:extLst>
                </p:cNvPr>
                <p:cNvPicPr/>
                <p:nvPr/>
              </p:nvPicPr>
              <p:blipFill>
                <a:blip r:embed="rId1057"/>
                <a:stretch>
                  <a:fillRect/>
                </a:stretch>
              </p:blipFill>
              <p:spPr>
                <a:xfrm>
                  <a:off x="6349554" y="3261051"/>
                  <a:ext cx="39132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8">
              <p14:nvContentPartPr>
                <p14:cNvPr id="1789" name="Ink 1788">
                  <a:extLst>
                    <a:ext uri="{FF2B5EF4-FFF2-40B4-BE49-F238E27FC236}">
                      <a16:creationId xmlns:a16="http://schemas.microsoft.com/office/drawing/2014/main" id="{2FD7739A-3EA4-73C0-897A-60FFEB33F1DE}"/>
                    </a:ext>
                  </a:extLst>
                </p14:cNvPr>
                <p14:cNvContentPartPr/>
                <p14:nvPr/>
              </p14:nvContentPartPr>
              <p14:xfrm>
                <a:off x="6439914" y="3808971"/>
                <a:ext cx="188640" cy="318240"/>
              </p14:xfrm>
            </p:contentPart>
          </mc:Choice>
          <mc:Fallback xmlns="">
            <p:pic>
              <p:nvPicPr>
                <p:cNvPr id="1789" name="Ink 1788">
                  <a:extLst>
                    <a:ext uri="{FF2B5EF4-FFF2-40B4-BE49-F238E27FC236}">
                      <a16:creationId xmlns:a16="http://schemas.microsoft.com/office/drawing/2014/main" id="{2FD7739A-3EA4-73C0-897A-60FFEB33F1DE}"/>
                    </a:ext>
                  </a:extLst>
                </p:cNvPr>
                <p:cNvPicPr/>
                <p:nvPr/>
              </p:nvPicPr>
              <p:blipFill>
                <a:blip r:embed="rId1059"/>
                <a:stretch>
                  <a:fillRect/>
                </a:stretch>
              </p:blipFill>
              <p:spPr>
                <a:xfrm>
                  <a:off x="6376914" y="3431331"/>
                  <a:ext cx="314280" cy="10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0">
              <p14:nvContentPartPr>
                <p14:cNvPr id="1790" name="Ink 1789">
                  <a:extLst>
                    <a:ext uri="{FF2B5EF4-FFF2-40B4-BE49-F238E27FC236}">
                      <a16:creationId xmlns:a16="http://schemas.microsoft.com/office/drawing/2014/main" id="{EF1D39F9-D788-1F59-55A2-10D9EE664FAD}"/>
                    </a:ext>
                  </a:extLst>
                </p14:cNvPr>
                <p14:cNvContentPartPr/>
                <p14:nvPr/>
              </p14:nvContentPartPr>
              <p14:xfrm>
                <a:off x="6045714" y="4109571"/>
                <a:ext cx="475560" cy="216360"/>
              </p14:xfrm>
            </p:contentPart>
          </mc:Choice>
          <mc:Fallback xmlns="">
            <p:pic>
              <p:nvPicPr>
                <p:cNvPr id="1790" name="Ink 1789">
                  <a:extLst>
                    <a:ext uri="{FF2B5EF4-FFF2-40B4-BE49-F238E27FC236}">
                      <a16:creationId xmlns:a16="http://schemas.microsoft.com/office/drawing/2014/main" id="{EF1D39F9-D788-1F59-55A2-10D9EE664FAD}"/>
                    </a:ext>
                  </a:extLst>
                </p:cNvPr>
                <p:cNvPicPr/>
                <p:nvPr/>
              </p:nvPicPr>
              <p:blipFill>
                <a:blip r:embed="rId1061"/>
                <a:stretch>
                  <a:fillRect/>
                </a:stretch>
              </p:blipFill>
              <p:spPr>
                <a:xfrm>
                  <a:off x="5983074" y="3731571"/>
                  <a:ext cx="601200" cy="9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2">
              <p14:nvContentPartPr>
                <p14:cNvPr id="1791" name="Ink 1790">
                  <a:extLst>
                    <a:ext uri="{FF2B5EF4-FFF2-40B4-BE49-F238E27FC236}">
                      <a16:creationId xmlns:a16="http://schemas.microsoft.com/office/drawing/2014/main" id="{1EEA1E1A-BE37-0252-341B-8DB9617572BB}"/>
                    </a:ext>
                  </a:extLst>
                </p14:cNvPr>
                <p14:cNvContentPartPr/>
                <p14:nvPr/>
              </p14:nvContentPartPr>
              <p14:xfrm>
                <a:off x="6099714" y="3938571"/>
                <a:ext cx="504000" cy="393480"/>
              </p14:xfrm>
            </p:contentPart>
          </mc:Choice>
          <mc:Fallback xmlns="">
            <p:pic>
              <p:nvPicPr>
                <p:cNvPr id="1791" name="Ink 1790">
                  <a:extLst>
                    <a:ext uri="{FF2B5EF4-FFF2-40B4-BE49-F238E27FC236}">
                      <a16:creationId xmlns:a16="http://schemas.microsoft.com/office/drawing/2014/main" id="{1EEA1E1A-BE37-0252-341B-8DB9617572BB}"/>
                    </a:ext>
                  </a:extLst>
                </p:cNvPr>
                <p:cNvPicPr/>
                <p:nvPr/>
              </p:nvPicPr>
              <p:blipFill>
                <a:blip r:embed="rId1063"/>
                <a:stretch>
                  <a:fillRect/>
                </a:stretch>
              </p:blipFill>
              <p:spPr>
                <a:xfrm>
                  <a:off x="6036714" y="3560571"/>
                  <a:ext cx="629640" cy="11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4">
              <p14:nvContentPartPr>
                <p14:cNvPr id="1792" name="Ink 1791">
                  <a:extLst>
                    <a:ext uri="{FF2B5EF4-FFF2-40B4-BE49-F238E27FC236}">
                      <a16:creationId xmlns:a16="http://schemas.microsoft.com/office/drawing/2014/main" id="{55A8CCD2-42F6-EA9B-C055-EA423CA424C6}"/>
                    </a:ext>
                  </a:extLst>
                </p14:cNvPr>
                <p14:cNvContentPartPr/>
                <p14:nvPr/>
              </p14:nvContentPartPr>
              <p14:xfrm>
                <a:off x="5996754" y="4049451"/>
                <a:ext cx="565560" cy="293040"/>
              </p14:xfrm>
            </p:contentPart>
          </mc:Choice>
          <mc:Fallback xmlns="">
            <p:pic>
              <p:nvPicPr>
                <p:cNvPr id="1792" name="Ink 1791">
                  <a:extLst>
                    <a:ext uri="{FF2B5EF4-FFF2-40B4-BE49-F238E27FC236}">
                      <a16:creationId xmlns:a16="http://schemas.microsoft.com/office/drawing/2014/main" id="{55A8CCD2-42F6-EA9B-C055-EA423CA424C6}"/>
                    </a:ext>
                  </a:extLst>
                </p:cNvPr>
                <p:cNvPicPr/>
                <p:nvPr/>
              </p:nvPicPr>
              <p:blipFill>
                <a:blip r:embed="rId1065"/>
                <a:stretch>
                  <a:fillRect/>
                </a:stretch>
              </p:blipFill>
              <p:spPr>
                <a:xfrm>
                  <a:off x="5934114" y="3671811"/>
                  <a:ext cx="691200" cy="10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6">
              <p14:nvContentPartPr>
                <p14:cNvPr id="1793" name="Ink 1792">
                  <a:extLst>
                    <a:ext uri="{FF2B5EF4-FFF2-40B4-BE49-F238E27FC236}">
                      <a16:creationId xmlns:a16="http://schemas.microsoft.com/office/drawing/2014/main" id="{BE206B25-28A7-AAB3-7BE3-E5F57F3CB9CC}"/>
                    </a:ext>
                  </a:extLst>
                </p14:cNvPr>
                <p14:cNvContentPartPr/>
                <p14:nvPr/>
              </p14:nvContentPartPr>
              <p14:xfrm>
                <a:off x="6221754" y="3969171"/>
                <a:ext cx="357840" cy="318240"/>
              </p14:xfrm>
            </p:contentPart>
          </mc:Choice>
          <mc:Fallback xmlns="">
            <p:pic>
              <p:nvPicPr>
                <p:cNvPr id="1793" name="Ink 1792">
                  <a:extLst>
                    <a:ext uri="{FF2B5EF4-FFF2-40B4-BE49-F238E27FC236}">
                      <a16:creationId xmlns:a16="http://schemas.microsoft.com/office/drawing/2014/main" id="{BE206B25-28A7-AAB3-7BE3-E5F57F3CB9CC}"/>
                    </a:ext>
                  </a:extLst>
                </p:cNvPr>
                <p:cNvPicPr/>
                <p:nvPr/>
              </p:nvPicPr>
              <p:blipFill>
                <a:blip r:embed="rId1067"/>
                <a:stretch>
                  <a:fillRect/>
                </a:stretch>
              </p:blipFill>
              <p:spPr>
                <a:xfrm>
                  <a:off x="6159114" y="3591171"/>
                  <a:ext cx="483480" cy="10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8">
              <p14:nvContentPartPr>
                <p14:cNvPr id="1794" name="Ink 1793">
                  <a:extLst>
                    <a:ext uri="{FF2B5EF4-FFF2-40B4-BE49-F238E27FC236}">
                      <a16:creationId xmlns:a16="http://schemas.microsoft.com/office/drawing/2014/main" id="{166B8988-62E5-08F1-48E2-2134174AF717}"/>
                    </a:ext>
                  </a:extLst>
                </p14:cNvPr>
                <p14:cNvContentPartPr/>
                <p14:nvPr/>
              </p14:nvContentPartPr>
              <p14:xfrm>
                <a:off x="6022314" y="3980331"/>
                <a:ext cx="643320" cy="378360"/>
              </p14:xfrm>
            </p:contentPart>
          </mc:Choice>
          <mc:Fallback xmlns="">
            <p:pic>
              <p:nvPicPr>
                <p:cNvPr id="1794" name="Ink 1793">
                  <a:extLst>
                    <a:ext uri="{FF2B5EF4-FFF2-40B4-BE49-F238E27FC236}">
                      <a16:creationId xmlns:a16="http://schemas.microsoft.com/office/drawing/2014/main" id="{166B8988-62E5-08F1-48E2-2134174AF717}"/>
                    </a:ext>
                  </a:extLst>
                </p:cNvPr>
                <p:cNvPicPr/>
                <p:nvPr/>
              </p:nvPicPr>
              <p:blipFill>
                <a:blip r:embed="rId1069"/>
                <a:stretch>
                  <a:fillRect/>
                </a:stretch>
              </p:blipFill>
              <p:spPr>
                <a:xfrm>
                  <a:off x="5959674" y="3602331"/>
                  <a:ext cx="768960" cy="113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0">
              <p14:nvContentPartPr>
                <p14:cNvPr id="1795" name="Ink 1794">
                  <a:extLst>
                    <a:ext uri="{FF2B5EF4-FFF2-40B4-BE49-F238E27FC236}">
                      <a16:creationId xmlns:a16="http://schemas.microsoft.com/office/drawing/2014/main" id="{F4CC7E9E-C569-4FDB-0FB7-1C313058CD1C}"/>
                    </a:ext>
                  </a:extLst>
                </p14:cNvPr>
                <p14:cNvContentPartPr/>
                <p14:nvPr/>
              </p14:nvContentPartPr>
              <p14:xfrm>
                <a:off x="6290154" y="3944691"/>
                <a:ext cx="321120" cy="339480"/>
              </p14:xfrm>
            </p:contentPart>
          </mc:Choice>
          <mc:Fallback xmlns="">
            <p:pic>
              <p:nvPicPr>
                <p:cNvPr id="1795" name="Ink 1794">
                  <a:extLst>
                    <a:ext uri="{FF2B5EF4-FFF2-40B4-BE49-F238E27FC236}">
                      <a16:creationId xmlns:a16="http://schemas.microsoft.com/office/drawing/2014/main" id="{F4CC7E9E-C569-4FDB-0FB7-1C313058CD1C}"/>
                    </a:ext>
                  </a:extLst>
                </p:cNvPr>
                <p:cNvPicPr/>
                <p:nvPr/>
              </p:nvPicPr>
              <p:blipFill>
                <a:blip r:embed="rId1071"/>
                <a:stretch>
                  <a:fillRect/>
                </a:stretch>
              </p:blipFill>
              <p:spPr>
                <a:xfrm>
                  <a:off x="6227514" y="3567051"/>
                  <a:ext cx="44676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2">
              <p14:nvContentPartPr>
                <p14:cNvPr id="1796" name="Ink 1795">
                  <a:extLst>
                    <a:ext uri="{FF2B5EF4-FFF2-40B4-BE49-F238E27FC236}">
                      <a16:creationId xmlns:a16="http://schemas.microsoft.com/office/drawing/2014/main" id="{40B15FC3-1E55-B352-6BEF-5DBB3F49AEFE}"/>
                    </a:ext>
                  </a:extLst>
                </p14:cNvPr>
                <p14:cNvContentPartPr/>
                <p14:nvPr/>
              </p14:nvContentPartPr>
              <p14:xfrm>
                <a:off x="6156954" y="3840651"/>
                <a:ext cx="551160" cy="487080"/>
              </p14:xfrm>
            </p:contentPart>
          </mc:Choice>
          <mc:Fallback xmlns="">
            <p:pic>
              <p:nvPicPr>
                <p:cNvPr id="1796" name="Ink 1795">
                  <a:extLst>
                    <a:ext uri="{FF2B5EF4-FFF2-40B4-BE49-F238E27FC236}">
                      <a16:creationId xmlns:a16="http://schemas.microsoft.com/office/drawing/2014/main" id="{40B15FC3-1E55-B352-6BEF-5DBB3F49AEFE}"/>
                    </a:ext>
                  </a:extLst>
                </p:cNvPr>
                <p:cNvPicPr/>
                <p:nvPr/>
              </p:nvPicPr>
              <p:blipFill>
                <a:blip r:embed="rId1073"/>
                <a:stretch>
                  <a:fillRect/>
                </a:stretch>
              </p:blipFill>
              <p:spPr>
                <a:xfrm>
                  <a:off x="6093954" y="3462651"/>
                  <a:ext cx="676800" cy="124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4">
              <p14:nvContentPartPr>
                <p14:cNvPr id="1797" name="Ink 1796">
                  <a:extLst>
                    <a:ext uri="{FF2B5EF4-FFF2-40B4-BE49-F238E27FC236}">
                      <a16:creationId xmlns:a16="http://schemas.microsoft.com/office/drawing/2014/main" id="{20ECC2AB-6992-26F2-4A69-86E76A58D84A}"/>
                    </a:ext>
                  </a:extLst>
                </p14:cNvPr>
                <p14:cNvContentPartPr/>
                <p14:nvPr/>
              </p14:nvContentPartPr>
              <p14:xfrm>
                <a:off x="6542154" y="3621771"/>
                <a:ext cx="182880" cy="439200"/>
              </p14:xfrm>
            </p:contentPart>
          </mc:Choice>
          <mc:Fallback xmlns="">
            <p:pic>
              <p:nvPicPr>
                <p:cNvPr id="1797" name="Ink 1796">
                  <a:extLst>
                    <a:ext uri="{FF2B5EF4-FFF2-40B4-BE49-F238E27FC236}">
                      <a16:creationId xmlns:a16="http://schemas.microsoft.com/office/drawing/2014/main" id="{20ECC2AB-6992-26F2-4A69-86E76A58D84A}"/>
                    </a:ext>
                  </a:extLst>
                </p:cNvPr>
                <p:cNvPicPr/>
                <p:nvPr/>
              </p:nvPicPr>
              <p:blipFill>
                <a:blip r:embed="rId1075"/>
                <a:stretch>
                  <a:fillRect/>
                </a:stretch>
              </p:blipFill>
              <p:spPr>
                <a:xfrm>
                  <a:off x="6479154" y="3244131"/>
                  <a:ext cx="308520" cy="11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6">
              <p14:nvContentPartPr>
                <p14:cNvPr id="1798" name="Ink 1797">
                  <a:extLst>
                    <a:ext uri="{FF2B5EF4-FFF2-40B4-BE49-F238E27FC236}">
                      <a16:creationId xmlns:a16="http://schemas.microsoft.com/office/drawing/2014/main" id="{E5056C90-5333-6D1D-F057-30261C34ED05}"/>
                    </a:ext>
                  </a:extLst>
                </p14:cNvPr>
                <p14:cNvContentPartPr/>
                <p14:nvPr/>
              </p14:nvContentPartPr>
              <p14:xfrm>
                <a:off x="6675354" y="3367611"/>
                <a:ext cx="21960" cy="322560"/>
              </p14:xfrm>
            </p:contentPart>
          </mc:Choice>
          <mc:Fallback xmlns="">
            <p:pic>
              <p:nvPicPr>
                <p:cNvPr id="1798" name="Ink 1797">
                  <a:extLst>
                    <a:ext uri="{FF2B5EF4-FFF2-40B4-BE49-F238E27FC236}">
                      <a16:creationId xmlns:a16="http://schemas.microsoft.com/office/drawing/2014/main" id="{E5056C90-5333-6D1D-F057-30261C34ED05}"/>
                    </a:ext>
                  </a:extLst>
                </p:cNvPr>
                <p:cNvPicPr/>
                <p:nvPr/>
              </p:nvPicPr>
              <p:blipFill>
                <a:blip r:embed="rId1077"/>
                <a:stretch>
                  <a:fillRect/>
                </a:stretch>
              </p:blipFill>
              <p:spPr>
                <a:xfrm>
                  <a:off x="6612354" y="2989971"/>
                  <a:ext cx="147600" cy="107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8">
              <p14:nvContentPartPr>
                <p14:cNvPr id="1800" name="Ink 1799">
                  <a:extLst>
                    <a:ext uri="{FF2B5EF4-FFF2-40B4-BE49-F238E27FC236}">
                      <a16:creationId xmlns:a16="http://schemas.microsoft.com/office/drawing/2014/main" id="{9B3201CD-54FB-D13F-9C76-9D273BF1EA7F}"/>
                    </a:ext>
                  </a:extLst>
                </p14:cNvPr>
                <p14:cNvContentPartPr/>
                <p14:nvPr/>
              </p14:nvContentPartPr>
              <p14:xfrm>
                <a:off x="5187474" y="4296051"/>
                <a:ext cx="462240" cy="108360"/>
              </p14:xfrm>
            </p:contentPart>
          </mc:Choice>
          <mc:Fallback xmlns="">
            <p:pic>
              <p:nvPicPr>
                <p:cNvPr id="1800" name="Ink 1799">
                  <a:extLst>
                    <a:ext uri="{FF2B5EF4-FFF2-40B4-BE49-F238E27FC236}">
                      <a16:creationId xmlns:a16="http://schemas.microsoft.com/office/drawing/2014/main" id="{9B3201CD-54FB-D13F-9C76-9D273BF1EA7F}"/>
                    </a:ext>
                  </a:extLst>
                </p:cNvPr>
                <p:cNvPicPr/>
                <p:nvPr/>
              </p:nvPicPr>
              <p:blipFill>
                <a:blip r:embed="rId1079"/>
                <a:stretch>
                  <a:fillRect/>
                </a:stretch>
              </p:blipFill>
              <p:spPr>
                <a:xfrm>
                  <a:off x="5124474" y="3918411"/>
                  <a:ext cx="5878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0">
              <p14:nvContentPartPr>
                <p14:cNvPr id="1801" name="Ink 1800">
                  <a:extLst>
                    <a:ext uri="{FF2B5EF4-FFF2-40B4-BE49-F238E27FC236}">
                      <a16:creationId xmlns:a16="http://schemas.microsoft.com/office/drawing/2014/main" id="{8D762655-FAED-25A5-711F-662589E864B2}"/>
                    </a:ext>
                  </a:extLst>
                </p14:cNvPr>
                <p14:cNvContentPartPr/>
                <p14:nvPr/>
              </p14:nvContentPartPr>
              <p14:xfrm>
                <a:off x="5104314" y="4241331"/>
                <a:ext cx="945000" cy="138600"/>
              </p14:xfrm>
            </p:contentPart>
          </mc:Choice>
          <mc:Fallback xmlns="">
            <p:pic>
              <p:nvPicPr>
                <p:cNvPr id="1801" name="Ink 1800">
                  <a:extLst>
                    <a:ext uri="{FF2B5EF4-FFF2-40B4-BE49-F238E27FC236}">
                      <a16:creationId xmlns:a16="http://schemas.microsoft.com/office/drawing/2014/main" id="{8D762655-FAED-25A5-711F-662589E864B2}"/>
                    </a:ext>
                  </a:extLst>
                </p:cNvPr>
                <p:cNvPicPr/>
                <p:nvPr/>
              </p:nvPicPr>
              <p:blipFill>
                <a:blip r:embed="rId1081"/>
                <a:stretch>
                  <a:fillRect/>
                </a:stretch>
              </p:blipFill>
              <p:spPr>
                <a:xfrm>
                  <a:off x="5041674" y="3863331"/>
                  <a:ext cx="107064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2">
              <p14:nvContentPartPr>
                <p14:cNvPr id="1802" name="Ink 1801">
                  <a:extLst>
                    <a:ext uri="{FF2B5EF4-FFF2-40B4-BE49-F238E27FC236}">
                      <a16:creationId xmlns:a16="http://schemas.microsoft.com/office/drawing/2014/main" id="{8ECF264B-D498-5312-A73E-55E5BBBBB529}"/>
                    </a:ext>
                  </a:extLst>
                </p14:cNvPr>
                <p14:cNvContentPartPr/>
                <p14:nvPr/>
              </p14:nvContentPartPr>
              <p14:xfrm>
                <a:off x="5296194" y="4301091"/>
                <a:ext cx="758880" cy="83160"/>
              </p14:xfrm>
            </p:contentPart>
          </mc:Choice>
          <mc:Fallback xmlns="">
            <p:pic>
              <p:nvPicPr>
                <p:cNvPr id="1802" name="Ink 1801">
                  <a:extLst>
                    <a:ext uri="{FF2B5EF4-FFF2-40B4-BE49-F238E27FC236}">
                      <a16:creationId xmlns:a16="http://schemas.microsoft.com/office/drawing/2014/main" id="{8ECF264B-D498-5312-A73E-55E5BBBBB529}"/>
                    </a:ext>
                  </a:extLst>
                </p:cNvPr>
                <p:cNvPicPr/>
                <p:nvPr/>
              </p:nvPicPr>
              <p:blipFill>
                <a:blip r:embed="rId1083"/>
                <a:stretch>
                  <a:fillRect/>
                </a:stretch>
              </p:blipFill>
              <p:spPr>
                <a:xfrm>
                  <a:off x="5233554" y="3923091"/>
                  <a:ext cx="884520" cy="83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4">
              <p14:nvContentPartPr>
                <p14:cNvPr id="1803" name="Ink 1802">
                  <a:extLst>
                    <a:ext uri="{FF2B5EF4-FFF2-40B4-BE49-F238E27FC236}">
                      <a16:creationId xmlns:a16="http://schemas.microsoft.com/office/drawing/2014/main" id="{83CEECDD-387B-CB14-77C3-7E4D1B16127F}"/>
                    </a:ext>
                  </a:extLst>
                </p14:cNvPr>
                <p14:cNvContentPartPr/>
                <p14:nvPr/>
              </p14:nvContentPartPr>
              <p14:xfrm>
                <a:off x="5258754" y="4340691"/>
                <a:ext cx="559080" cy="44640"/>
              </p14:xfrm>
            </p:contentPart>
          </mc:Choice>
          <mc:Fallback xmlns="">
            <p:pic>
              <p:nvPicPr>
                <p:cNvPr id="1803" name="Ink 1802">
                  <a:extLst>
                    <a:ext uri="{FF2B5EF4-FFF2-40B4-BE49-F238E27FC236}">
                      <a16:creationId xmlns:a16="http://schemas.microsoft.com/office/drawing/2014/main" id="{83CEECDD-387B-CB14-77C3-7E4D1B16127F}"/>
                    </a:ext>
                  </a:extLst>
                </p:cNvPr>
                <p:cNvPicPr/>
                <p:nvPr/>
              </p:nvPicPr>
              <p:blipFill>
                <a:blip r:embed="rId1085"/>
                <a:stretch>
                  <a:fillRect/>
                </a:stretch>
              </p:blipFill>
              <p:spPr>
                <a:xfrm>
                  <a:off x="5196114" y="3962691"/>
                  <a:ext cx="684720" cy="80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6">
              <p14:nvContentPartPr>
                <p14:cNvPr id="1804" name="Ink 1803">
                  <a:extLst>
                    <a:ext uri="{FF2B5EF4-FFF2-40B4-BE49-F238E27FC236}">
                      <a16:creationId xmlns:a16="http://schemas.microsoft.com/office/drawing/2014/main" id="{8DC8712E-64ED-E0FF-0FA3-F1CBC25D9599}"/>
                    </a:ext>
                  </a:extLst>
                </p14:cNvPr>
                <p14:cNvContentPartPr/>
                <p14:nvPr/>
              </p14:nvContentPartPr>
              <p14:xfrm>
                <a:off x="5019354" y="4267971"/>
                <a:ext cx="429120" cy="134280"/>
              </p14:xfrm>
            </p:contentPart>
          </mc:Choice>
          <mc:Fallback xmlns="">
            <p:pic>
              <p:nvPicPr>
                <p:cNvPr id="1804" name="Ink 1803">
                  <a:extLst>
                    <a:ext uri="{FF2B5EF4-FFF2-40B4-BE49-F238E27FC236}">
                      <a16:creationId xmlns:a16="http://schemas.microsoft.com/office/drawing/2014/main" id="{8DC8712E-64ED-E0FF-0FA3-F1CBC25D9599}"/>
                    </a:ext>
                  </a:extLst>
                </p:cNvPr>
                <p:cNvPicPr/>
                <p:nvPr/>
              </p:nvPicPr>
              <p:blipFill>
                <a:blip r:embed="rId1087"/>
                <a:stretch>
                  <a:fillRect/>
                </a:stretch>
              </p:blipFill>
              <p:spPr>
                <a:xfrm>
                  <a:off x="4956714" y="3890331"/>
                  <a:ext cx="554760" cy="88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8">
              <p14:nvContentPartPr>
                <p14:cNvPr id="1805" name="Ink 1804">
                  <a:extLst>
                    <a:ext uri="{FF2B5EF4-FFF2-40B4-BE49-F238E27FC236}">
                      <a16:creationId xmlns:a16="http://schemas.microsoft.com/office/drawing/2014/main" id="{7EAED82F-DD80-64F4-B13F-7C373F1EB702}"/>
                    </a:ext>
                  </a:extLst>
                </p14:cNvPr>
                <p14:cNvContentPartPr/>
                <p14:nvPr/>
              </p14:nvContentPartPr>
              <p14:xfrm>
                <a:off x="5112954" y="4233051"/>
                <a:ext cx="393840" cy="155160"/>
              </p14:xfrm>
            </p:contentPart>
          </mc:Choice>
          <mc:Fallback xmlns="">
            <p:pic>
              <p:nvPicPr>
                <p:cNvPr id="1805" name="Ink 1804">
                  <a:extLst>
                    <a:ext uri="{FF2B5EF4-FFF2-40B4-BE49-F238E27FC236}">
                      <a16:creationId xmlns:a16="http://schemas.microsoft.com/office/drawing/2014/main" id="{7EAED82F-DD80-64F4-B13F-7C373F1EB702}"/>
                    </a:ext>
                  </a:extLst>
                </p:cNvPr>
                <p:cNvPicPr/>
                <p:nvPr/>
              </p:nvPicPr>
              <p:blipFill>
                <a:blip r:embed="rId1089"/>
                <a:stretch>
                  <a:fillRect/>
                </a:stretch>
              </p:blipFill>
              <p:spPr>
                <a:xfrm>
                  <a:off x="5049954" y="3855051"/>
                  <a:ext cx="51948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0">
              <p14:nvContentPartPr>
                <p14:cNvPr id="1806" name="Ink 1805">
                  <a:extLst>
                    <a:ext uri="{FF2B5EF4-FFF2-40B4-BE49-F238E27FC236}">
                      <a16:creationId xmlns:a16="http://schemas.microsoft.com/office/drawing/2014/main" id="{C69BE241-3B48-B8FC-72F5-7A3683804B13}"/>
                    </a:ext>
                  </a:extLst>
                </p14:cNvPr>
                <p14:cNvContentPartPr/>
                <p14:nvPr/>
              </p14:nvContentPartPr>
              <p14:xfrm>
                <a:off x="5066154" y="4212171"/>
                <a:ext cx="447840" cy="176760"/>
              </p14:xfrm>
            </p:contentPart>
          </mc:Choice>
          <mc:Fallback xmlns="">
            <p:pic>
              <p:nvPicPr>
                <p:cNvPr id="1806" name="Ink 1805">
                  <a:extLst>
                    <a:ext uri="{FF2B5EF4-FFF2-40B4-BE49-F238E27FC236}">
                      <a16:creationId xmlns:a16="http://schemas.microsoft.com/office/drawing/2014/main" id="{C69BE241-3B48-B8FC-72F5-7A3683804B13}"/>
                    </a:ext>
                  </a:extLst>
                </p:cNvPr>
                <p:cNvPicPr/>
                <p:nvPr/>
              </p:nvPicPr>
              <p:blipFill>
                <a:blip r:embed="rId1091"/>
                <a:stretch>
                  <a:fillRect/>
                </a:stretch>
              </p:blipFill>
              <p:spPr>
                <a:xfrm>
                  <a:off x="5003154" y="3834531"/>
                  <a:ext cx="573480" cy="93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2">
              <p14:nvContentPartPr>
                <p14:cNvPr id="1807" name="Ink 1806">
                  <a:extLst>
                    <a:ext uri="{FF2B5EF4-FFF2-40B4-BE49-F238E27FC236}">
                      <a16:creationId xmlns:a16="http://schemas.microsoft.com/office/drawing/2014/main" id="{81BCA1E5-EA7D-8301-3853-A96778CB5E95}"/>
                    </a:ext>
                  </a:extLst>
                </p14:cNvPr>
                <p14:cNvContentPartPr/>
                <p14:nvPr/>
              </p14:nvContentPartPr>
              <p14:xfrm>
                <a:off x="5084514" y="4215411"/>
                <a:ext cx="453240" cy="158040"/>
              </p14:xfrm>
            </p:contentPart>
          </mc:Choice>
          <mc:Fallback xmlns="">
            <p:pic>
              <p:nvPicPr>
                <p:cNvPr id="1807" name="Ink 1806">
                  <a:extLst>
                    <a:ext uri="{FF2B5EF4-FFF2-40B4-BE49-F238E27FC236}">
                      <a16:creationId xmlns:a16="http://schemas.microsoft.com/office/drawing/2014/main" id="{81BCA1E5-EA7D-8301-3853-A96778CB5E95}"/>
                    </a:ext>
                  </a:extLst>
                </p:cNvPr>
                <p:cNvPicPr/>
                <p:nvPr/>
              </p:nvPicPr>
              <p:blipFill>
                <a:blip r:embed="rId1093"/>
                <a:stretch>
                  <a:fillRect/>
                </a:stretch>
              </p:blipFill>
              <p:spPr>
                <a:xfrm>
                  <a:off x="5021514" y="3837771"/>
                  <a:ext cx="578880" cy="9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4">
              <p14:nvContentPartPr>
                <p14:cNvPr id="1808" name="Ink 1807">
                  <a:extLst>
                    <a:ext uri="{FF2B5EF4-FFF2-40B4-BE49-F238E27FC236}">
                      <a16:creationId xmlns:a16="http://schemas.microsoft.com/office/drawing/2014/main" id="{68B049D5-6820-BBEE-CCA1-CCDB2F79A1FA}"/>
                    </a:ext>
                  </a:extLst>
                </p14:cNvPr>
                <p14:cNvContentPartPr/>
                <p14:nvPr/>
              </p14:nvContentPartPr>
              <p14:xfrm>
                <a:off x="5058954" y="4231611"/>
                <a:ext cx="441360" cy="161640"/>
              </p14:xfrm>
            </p:contentPart>
          </mc:Choice>
          <mc:Fallback xmlns="">
            <p:pic>
              <p:nvPicPr>
                <p:cNvPr id="1808" name="Ink 1807">
                  <a:extLst>
                    <a:ext uri="{FF2B5EF4-FFF2-40B4-BE49-F238E27FC236}">
                      <a16:creationId xmlns:a16="http://schemas.microsoft.com/office/drawing/2014/main" id="{68B049D5-6820-BBEE-CCA1-CCDB2F79A1FA}"/>
                    </a:ext>
                  </a:extLst>
                </p:cNvPr>
                <p:cNvPicPr/>
                <p:nvPr/>
              </p:nvPicPr>
              <p:blipFill>
                <a:blip r:embed="rId1095"/>
                <a:stretch>
                  <a:fillRect/>
                </a:stretch>
              </p:blipFill>
              <p:spPr>
                <a:xfrm>
                  <a:off x="4995954" y="3853971"/>
                  <a:ext cx="56700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6">
              <p14:nvContentPartPr>
                <p14:cNvPr id="1809" name="Ink 1808">
                  <a:extLst>
                    <a:ext uri="{FF2B5EF4-FFF2-40B4-BE49-F238E27FC236}">
                      <a16:creationId xmlns:a16="http://schemas.microsoft.com/office/drawing/2014/main" id="{7F366A9E-DB9E-0DF5-49BB-DA98B56E3AAE}"/>
                    </a:ext>
                  </a:extLst>
                </p14:cNvPr>
                <p14:cNvContentPartPr/>
                <p14:nvPr/>
              </p14:nvContentPartPr>
              <p14:xfrm>
                <a:off x="5115114" y="4308651"/>
                <a:ext cx="638640" cy="150120"/>
              </p14:xfrm>
            </p:contentPart>
          </mc:Choice>
          <mc:Fallback xmlns="">
            <p:pic>
              <p:nvPicPr>
                <p:cNvPr id="1809" name="Ink 1808">
                  <a:extLst>
                    <a:ext uri="{FF2B5EF4-FFF2-40B4-BE49-F238E27FC236}">
                      <a16:creationId xmlns:a16="http://schemas.microsoft.com/office/drawing/2014/main" id="{7F366A9E-DB9E-0DF5-49BB-DA98B56E3AAE}"/>
                    </a:ext>
                  </a:extLst>
                </p:cNvPr>
                <p:cNvPicPr/>
                <p:nvPr/>
              </p:nvPicPr>
              <p:blipFill>
                <a:blip r:embed="rId1097"/>
                <a:stretch>
                  <a:fillRect/>
                </a:stretch>
              </p:blipFill>
              <p:spPr>
                <a:xfrm>
                  <a:off x="5052474" y="3930651"/>
                  <a:ext cx="76428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8">
              <p14:nvContentPartPr>
                <p14:cNvPr id="1810" name="Ink 1809">
                  <a:extLst>
                    <a:ext uri="{FF2B5EF4-FFF2-40B4-BE49-F238E27FC236}">
                      <a16:creationId xmlns:a16="http://schemas.microsoft.com/office/drawing/2014/main" id="{D6950121-3981-AC43-B038-FCEDF27D6CF5}"/>
                    </a:ext>
                  </a:extLst>
                </p14:cNvPr>
                <p14:cNvContentPartPr/>
                <p14:nvPr/>
              </p14:nvContentPartPr>
              <p14:xfrm>
                <a:off x="5192874" y="4317291"/>
                <a:ext cx="751320" cy="79200"/>
              </p14:xfrm>
            </p:contentPart>
          </mc:Choice>
          <mc:Fallback xmlns="">
            <p:pic>
              <p:nvPicPr>
                <p:cNvPr id="1810" name="Ink 1809">
                  <a:extLst>
                    <a:ext uri="{FF2B5EF4-FFF2-40B4-BE49-F238E27FC236}">
                      <a16:creationId xmlns:a16="http://schemas.microsoft.com/office/drawing/2014/main" id="{D6950121-3981-AC43-B038-FCEDF27D6CF5}"/>
                    </a:ext>
                  </a:extLst>
                </p:cNvPr>
                <p:cNvPicPr/>
                <p:nvPr/>
              </p:nvPicPr>
              <p:blipFill>
                <a:blip r:embed="rId1099"/>
                <a:stretch>
                  <a:fillRect/>
                </a:stretch>
              </p:blipFill>
              <p:spPr>
                <a:xfrm>
                  <a:off x="5129874" y="3939651"/>
                  <a:ext cx="87696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0">
              <p14:nvContentPartPr>
                <p14:cNvPr id="1811" name="Ink 1810">
                  <a:extLst>
                    <a:ext uri="{FF2B5EF4-FFF2-40B4-BE49-F238E27FC236}">
                      <a16:creationId xmlns:a16="http://schemas.microsoft.com/office/drawing/2014/main" id="{01604181-5A66-08A1-3B61-A3F3ADADCBB9}"/>
                    </a:ext>
                  </a:extLst>
                </p14:cNvPr>
                <p14:cNvContentPartPr/>
                <p14:nvPr/>
              </p14:nvContentPartPr>
              <p14:xfrm>
                <a:off x="5333994" y="4347171"/>
                <a:ext cx="642600" cy="40320"/>
              </p14:xfrm>
            </p:contentPart>
          </mc:Choice>
          <mc:Fallback xmlns="">
            <p:pic>
              <p:nvPicPr>
                <p:cNvPr id="1811" name="Ink 1810">
                  <a:extLst>
                    <a:ext uri="{FF2B5EF4-FFF2-40B4-BE49-F238E27FC236}">
                      <a16:creationId xmlns:a16="http://schemas.microsoft.com/office/drawing/2014/main" id="{01604181-5A66-08A1-3B61-A3F3ADADCBB9}"/>
                    </a:ext>
                  </a:extLst>
                </p:cNvPr>
                <p:cNvPicPr/>
                <p:nvPr/>
              </p:nvPicPr>
              <p:blipFill>
                <a:blip r:embed="rId1101"/>
                <a:stretch>
                  <a:fillRect/>
                </a:stretch>
              </p:blipFill>
              <p:spPr>
                <a:xfrm>
                  <a:off x="5271354" y="3969531"/>
                  <a:ext cx="768240" cy="79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2">
              <p14:nvContentPartPr>
                <p14:cNvPr id="1812" name="Ink 1811">
                  <a:extLst>
                    <a:ext uri="{FF2B5EF4-FFF2-40B4-BE49-F238E27FC236}">
                      <a16:creationId xmlns:a16="http://schemas.microsoft.com/office/drawing/2014/main" id="{609DC5BD-EDA4-862A-B33D-519560B7FCAE}"/>
                    </a:ext>
                  </a:extLst>
                </p14:cNvPr>
                <p14:cNvContentPartPr/>
                <p14:nvPr/>
              </p14:nvContentPartPr>
              <p14:xfrm>
                <a:off x="5419314" y="4368771"/>
                <a:ext cx="870120" cy="55080"/>
              </p14:xfrm>
            </p:contentPart>
          </mc:Choice>
          <mc:Fallback xmlns="">
            <p:pic>
              <p:nvPicPr>
                <p:cNvPr id="1812" name="Ink 1811">
                  <a:extLst>
                    <a:ext uri="{FF2B5EF4-FFF2-40B4-BE49-F238E27FC236}">
                      <a16:creationId xmlns:a16="http://schemas.microsoft.com/office/drawing/2014/main" id="{609DC5BD-EDA4-862A-B33D-519560B7FCAE}"/>
                    </a:ext>
                  </a:extLst>
                </p:cNvPr>
                <p:cNvPicPr/>
                <p:nvPr/>
              </p:nvPicPr>
              <p:blipFill>
                <a:blip r:embed="rId1103"/>
                <a:stretch>
                  <a:fillRect/>
                </a:stretch>
              </p:blipFill>
              <p:spPr>
                <a:xfrm>
                  <a:off x="5356314" y="3990771"/>
                  <a:ext cx="995760" cy="81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4">
              <p14:nvContentPartPr>
                <p14:cNvPr id="1813" name="Ink 1812">
                  <a:extLst>
                    <a:ext uri="{FF2B5EF4-FFF2-40B4-BE49-F238E27FC236}">
                      <a16:creationId xmlns:a16="http://schemas.microsoft.com/office/drawing/2014/main" id="{6F026F08-0BF1-A05F-7B5D-61C1A9E65498}"/>
                    </a:ext>
                  </a:extLst>
                </p14:cNvPr>
                <p14:cNvContentPartPr/>
                <p14:nvPr/>
              </p14:nvContentPartPr>
              <p14:xfrm>
                <a:off x="5562594" y="4334571"/>
                <a:ext cx="730440" cy="117000"/>
              </p14:xfrm>
            </p:contentPart>
          </mc:Choice>
          <mc:Fallback xmlns="">
            <p:pic>
              <p:nvPicPr>
                <p:cNvPr id="1813" name="Ink 1812">
                  <a:extLst>
                    <a:ext uri="{FF2B5EF4-FFF2-40B4-BE49-F238E27FC236}">
                      <a16:creationId xmlns:a16="http://schemas.microsoft.com/office/drawing/2014/main" id="{6F026F08-0BF1-A05F-7B5D-61C1A9E65498}"/>
                    </a:ext>
                  </a:extLst>
                </p:cNvPr>
                <p:cNvPicPr/>
                <p:nvPr/>
              </p:nvPicPr>
              <p:blipFill>
                <a:blip r:embed="rId1105"/>
                <a:stretch>
                  <a:fillRect/>
                </a:stretch>
              </p:blipFill>
              <p:spPr>
                <a:xfrm>
                  <a:off x="5499594" y="3956931"/>
                  <a:ext cx="85608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6">
              <p14:nvContentPartPr>
                <p14:cNvPr id="1814" name="Ink 1813">
                  <a:extLst>
                    <a:ext uri="{FF2B5EF4-FFF2-40B4-BE49-F238E27FC236}">
                      <a16:creationId xmlns:a16="http://schemas.microsoft.com/office/drawing/2014/main" id="{1FD4152A-2BFA-ADD7-3660-15AFAED52BFD}"/>
                    </a:ext>
                  </a:extLst>
                </p14:cNvPr>
                <p14:cNvContentPartPr/>
                <p14:nvPr/>
              </p14:nvContentPartPr>
              <p14:xfrm>
                <a:off x="5665194" y="4257171"/>
                <a:ext cx="724320" cy="173160"/>
              </p14:xfrm>
            </p:contentPart>
          </mc:Choice>
          <mc:Fallback xmlns="">
            <p:pic>
              <p:nvPicPr>
                <p:cNvPr id="1814" name="Ink 1813">
                  <a:extLst>
                    <a:ext uri="{FF2B5EF4-FFF2-40B4-BE49-F238E27FC236}">
                      <a16:creationId xmlns:a16="http://schemas.microsoft.com/office/drawing/2014/main" id="{1FD4152A-2BFA-ADD7-3660-15AFAED52BFD}"/>
                    </a:ext>
                  </a:extLst>
                </p:cNvPr>
                <p:cNvPicPr/>
                <p:nvPr/>
              </p:nvPicPr>
              <p:blipFill>
                <a:blip r:embed="rId1107"/>
                <a:stretch>
                  <a:fillRect/>
                </a:stretch>
              </p:blipFill>
              <p:spPr>
                <a:xfrm>
                  <a:off x="5602554" y="3879171"/>
                  <a:ext cx="849960" cy="92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8">
              <p14:nvContentPartPr>
                <p14:cNvPr id="1815" name="Ink 1814">
                  <a:extLst>
                    <a:ext uri="{FF2B5EF4-FFF2-40B4-BE49-F238E27FC236}">
                      <a16:creationId xmlns:a16="http://schemas.microsoft.com/office/drawing/2014/main" id="{EF470498-F124-F514-A612-3B8B7A7A29EB}"/>
                    </a:ext>
                  </a:extLst>
                </p14:cNvPr>
                <p14:cNvContentPartPr/>
                <p14:nvPr/>
              </p14:nvContentPartPr>
              <p14:xfrm>
                <a:off x="5839794" y="4165731"/>
                <a:ext cx="617040" cy="251280"/>
              </p14:xfrm>
            </p:contentPart>
          </mc:Choice>
          <mc:Fallback xmlns="">
            <p:pic>
              <p:nvPicPr>
                <p:cNvPr id="1815" name="Ink 1814">
                  <a:extLst>
                    <a:ext uri="{FF2B5EF4-FFF2-40B4-BE49-F238E27FC236}">
                      <a16:creationId xmlns:a16="http://schemas.microsoft.com/office/drawing/2014/main" id="{EF470498-F124-F514-A612-3B8B7A7A29EB}"/>
                    </a:ext>
                  </a:extLst>
                </p:cNvPr>
                <p:cNvPicPr/>
                <p:nvPr/>
              </p:nvPicPr>
              <p:blipFill>
                <a:blip r:embed="rId1109"/>
                <a:stretch>
                  <a:fillRect/>
                </a:stretch>
              </p:blipFill>
              <p:spPr>
                <a:xfrm>
                  <a:off x="5777154" y="3787731"/>
                  <a:ext cx="742680" cy="10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0">
              <p14:nvContentPartPr>
                <p14:cNvPr id="1816" name="Ink 1815">
                  <a:extLst>
                    <a:ext uri="{FF2B5EF4-FFF2-40B4-BE49-F238E27FC236}">
                      <a16:creationId xmlns:a16="http://schemas.microsoft.com/office/drawing/2014/main" id="{F3A6E40E-8E9D-1D99-97D7-B7E9D3C60236}"/>
                    </a:ext>
                  </a:extLst>
                </p14:cNvPr>
                <p14:cNvContentPartPr/>
                <p14:nvPr/>
              </p14:nvContentPartPr>
              <p14:xfrm>
                <a:off x="6456834" y="4082211"/>
                <a:ext cx="98280" cy="121680"/>
              </p14:xfrm>
            </p:contentPart>
          </mc:Choice>
          <mc:Fallback xmlns="">
            <p:pic>
              <p:nvPicPr>
                <p:cNvPr id="1816" name="Ink 1815">
                  <a:extLst>
                    <a:ext uri="{FF2B5EF4-FFF2-40B4-BE49-F238E27FC236}">
                      <a16:creationId xmlns:a16="http://schemas.microsoft.com/office/drawing/2014/main" id="{F3A6E40E-8E9D-1D99-97D7-B7E9D3C60236}"/>
                    </a:ext>
                  </a:extLst>
                </p:cNvPr>
                <p:cNvPicPr/>
                <p:nvPr/>
              </p:nvPicPr>
              <p:blipFill>
                <a:blip r:embed="rId1111"/>
                <a:stretch>
                  <a:fillRect/>
                </a:stretch>
              </p:blipFill>
              <p:spPr>
                <a:xfrm>
                  <a:off x="6393834" y="3704571"/>
                  <a:ext cx="22392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2">
              <p14:nvContentPartPr>
                <p14:cNvPr id="1817" name="Ink 1816">
                  <a:extLst>
                    <a:ext uri="{FF2B5EF4-FFF2-40B4-BE49-F238E27FC236}">
                      <a16:creationId xmlns:a16="http://schemas.microsoft.com/office/drawing/2014/main" id="{E26598CC-1EE3-FA04-E5E6-161B1F9A1C6E}"/>
                    </a:ext>
                  </a:extLst>
                </p14:cNvPr>
                <p14:cNvContentPartPr/>
                <p14:nvPr/>
              </p14:nvContentPartPr>
              <p14:xfrm>
                <a:off x="5965074" y="4227291"/>
                <a:ext cx="453600" cy="169200"/>
              </p14:xfrm>
            </p:contentPart>
          </mc:Choice>
          <mc:Fallback xmlns="">
            <p:pic>
              <p:nvPicPr>
                <p:cNvPr id="1817" name="Ink 1816">
                  <a:extLst>
                    <a:ext uri="{FF2B5EF4-FFF2-40B4-BE49-F238E27FC236}">
                      <a16:creationId xmlns:a16="http://schemas.microsoft.com/office/drawing/2014/main" id="{E26598CC-1EE3-FA04-E5E6-161B1F9A1C6E}"/>
                    </a:ext>
                  </a:extLst>
                </p:cNvPr>
                <p:cNvPicPr/>
                <p:nvPr/>
              </p:nvPicPr>
              <p:blipFill>
                <a:blip r:embed="rId1113"/>
                <a:stretch>
                  <a:fillRect/>
                </a:stretch>
              </p:blipFill>
              <p:spPr>
                <a:xfrm>
                  <a:off x="5902074" y="3849291"/>
                  <a:ext cx="579240" cy="92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4">
              <p14:nvContentPartPr>
                <p14:cNvPr id="1818" name="Ink 1817">
                  <a:extLst>
                    <a:ext uri="{FF2B5EF4-FFF2-40B4-BE49-F238E27FC236}">
                      <a16:creationId xmlns:a16="http://schemas.microsoft.com/office/drawing/2014/main" id="{868B4DC2-7B09-BA59-5983-399D8C9D869C}"/>
                    </a:ext>
                  </a:extLst>
                </p14:cNvPr>
                <p14:cNvContentPartPr/>
                <p14:nvPr/>
              </p14:nvContentPartPr>
              <p14:xfrm>
                <a:off x="5727474" y="4156371"/>
                <a:ext cx="695160" cy="231120"/>
              </p14:xfrm>
            </p:contentPart>
          </mc:Choice>
          <mc:Fallback xmlns="">
            <p:pic>
              <p:nvPicPr>
                <p:cNvPr id="1818" name="Ink 1817">
                  <a:extLst>
                    <a:ext uri="{FF2B5EF4-FFF2-40B4-BE49-F238E27FC236}">
                      <a16:creationId xmlns:a16="http://schemas.microsoft.com/office/drawing/2014/main" id="{868B4DC2-7B09-BA59-5983-399D8C9D869C}"/>
                    </a:ext>
                  </a:extLst>
                </p:cNvPr>
                <p:cNvPicPr/>
                <p:nvPr/>
              </p:nvPicPr>
              <p:blipFill>
                <a:blip r:embed="rId1115"/>
                <a:stretch>
                  <a:fillRect/>
                </a:stretch>
              </p:blipFill>
              <p:spPr>
                <a:xfrm>
                  <a:off x="5664474" y="3778731"/>
                  <a:ext cx="82080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6">
              <p14:nvContentPartPr>
                <p14:cNvPr id="1819" name="Ink 1818">
                  <a:extLst>
                    <a:ext uri="{FF2B5EF4-FFF2-40B4-BE49-F238E27FC236}">
                      <a16:creationId xmlns:a16="http://schemas.microsoft.com/office/drawing/2014/main" id="{56CC0C25-AA94-176A-FC96-CFB73E76F89D}"/>
                    </a:ext>
                  </a:extLst>
                </p14:cNvPr>
                <p14:cNvContentPartPr/>
                <p14:nvPr/>
              </p14:nvContentPartPr>
              <p14:xfrm>
                <a:off x="5198994" y="4285971"/>
                <a:ext cx="728640" cy="53640"/>
              </p14:xfrm>
            </p:contentPart>
          </mc:Choice>
          <mc:Fallback xmlns="">
            <p:pic>
              <p:nvPicPr>
                <p:cNvPr id="1819" name="Ink 1818">
                  <a:extLst>
                    <a:ext uri="{FF2B5EF4-FFF2-40B4-BE49-F238E27FC236}">
                      <a16:creationId xmlns:a16="http://schemas.microsoft.com/office/drawing/2014/main" id="{56CC0C25-AA94-176A-FC96-CFB73E76F89D}"/>
                    </a:ext>
                  </a:extLst>
                </p:cNvPr>
                <p:cNvPicPr/>
                <p:nvPr/>
              </p:nvPicPr>
              <p:blipFill>
                <a:blip r:embed="rId1117"/>
                <a:stretch>
                  <a:fillRect/>
                </a:stretch>
              </p:blipFill>
              <p:spPr>
                <a:xfrm>
                  <a:off x="5136354" y="3908331"/>
                  <a:ext cx="854280" cy="80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8">
              <p14:nvContentPartPr>
                <p14:cNvPr id="1821" name="Ink 1820">
                  <a:extLst>
                    <a:ext uri="{FF2B5EF4-FFF2-40B4-BE49-F238E27FC236}">
                      <a16:creationId xmlns:a16="http://schemas.microsoft.com/office/drawing/2014/main" id="{F44FC094-9679-56BB-B03A-F5A00BCF87B3}"/>
                    </a:ext>
                  </a:extLst>
                </p14:cNvPr>
                <p14:cNvContentPartPr/>
                <p14:nvPr/>
              </p14:nvContentPartPr>
              <p14:xfrm>
                <a:off x="4920714" y="3856851"/>
                <a:ext cx="256680" cy="265320"/>
              </p14:xfrm>
            </p:contentPart>
          </mc:Choice>
          <mc:Fallback xmlns="">
            <p:pic>
              <p:nvPicPr>
                <p:cNvPr id="1821" name="Ink 1820">
                  <a:extLst>
                    <a:ext uri="{FF2B5EF4-FFF2-40B4-BE49-F238E27FC236}">
                      <a16:creationId xmlns:a16="http://schemas.microsoft.com/office/drawing/2014/main" id="{F44FC094-9679-56BB-B03A-F5A00BCF87B3}"/>
                    </a:ext>
                  </a:extLst>
                </p:cNvPr>
                <p:cNvPicPr/>
                <p:nvPr/>
              </p:nvPicPr>
              <p:blipFill>
                <a:blip r:embed="rId1119"/>
                <a:stretch>
                  <a:fillRect/>
                </a:stretch>
              </p:blipFill>
              <p:spPr>
                <a:xfrm>
                  <a:off x="4858074" y="3479211"/>
                  <a:ext cx="382320" cy="10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0">
              <p14:nvContentPartPr>
                <p14:cNvPr id="1822" name="Ink 1821">
                  <a:extLst>
                    <a:ext uri="{FF2B5EF4-FFF2-40B4-BE49-F238E27FC236}">
                      <a16:creationId xmlns:a16="http://schemas.microsoft.com/office/drawing/2014/main" id="{4B51F11E-978F-FCB1-A64D-C7DB14239E2A}"/>
                    </a:ext>
                  </a:extLst>
                </p14:cNvPr>
                <p14:cNvContentPartPr/>
                <p14:nvPr/>
              </p14:nvContentPartPr>
              <p14:xfrm>
                <a:off x="4918194" y="3844251"/>
                <a:ext cx="269640" cy="282600"/>
              </p14:xfrm>
            </p:contentPart>
          </mc:Choice>
          <mc:Fallback xmlns="">
            <p:pic>
              <p:nvPicPr>
                <p:cNvPr id="1822" name="Ink 1821">
                  <a:extLst>
                    <a:ext uri="{FF2B5EF4-FFF2-40B4-BE49-F238E27FC236}">
                      <a16:creationId xmlns:a16="http://schemas.microsoft.com/office/drawing/2014/main" id="{4B51F11E-978F-FCB1-A64D-C7DB14239E2A}"/>
                    </a:ext>
                  </a:extLst>
                </p:cNvPr>
                <p:cNvPicPr/>
                <p:nvPr/>
              </p:nvPicPr>
              <p:blipFill>
                <a:blip r:embed="rId1121"/>
                <a:stretch>
                  <a:fillRect/>
                </a:stretch>
              </p:blipFill>
              <p:spPr>
                <a:xfrm>
                  <a:off x="4855194" y="3466611"/>
                  <a:ext cx="39528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2">
              <p14:nvContentPartPr>
                <p14:cNvPr id="1823" name="Ink 1822">
                  <a:extLst>
                    <a:ext uri="{FF2B5EF4-FFF2-40B4-BE49-F238E27FC236}">
                      <a16:creationId xmlns:a16="http://schemas.microsoft.com/office/drawing/2014/main" id="{1A1007E1-1F8B-9026-C189-885B29C4C2BA}"/>
                    </a:ext>
                  </a:extLst>
                </p14:cNvPr>
                <p14:cNvContentPartPr/>
                <p14:nvPr/>
              </p14:nvContentPartPr>
              <p14:xfrm>
                <a:off x="4924314" y="3858651"/>
                <a:ext cx="415800" cy="318960"/>
              </p14:xfrm>
            </p:contentPart>
          </mc:Choice>
          <mc:Fallback xmlns="">
            <p:pic>
              <p:nvPicPr>
                <p:cNvPr id="1823" name="Ink 1822">
                  <a:extLst>
                    <a:ext uri="{FF2B5EF4-FFF2-40B4-BE49-F238E27FC236}">
                      <a16:creationId xmlns:a16="http://schemas.microsoft.com/office/drawing/2014/main" id="{1A1007E1-1F8B-9026-C189-885B29C4C2BA}"/>
                    </a:ext>
                  </a:extLst>
                </p:cNvPr>
                <p:cNvPicPr/>
                <p:nvPr/>
              </p:nvPicPr>
              <p:blipFill>
                <a:blip r:embed="rId1123"/>
                <a:stretch>
                  <a:fillRect/>
                </a:stretch>
              </p:blipFill>
              <p:spPr>
                <a:xfrm>
                  <a:off x="4861674" y="3481011"/>
                  <a:ext cx="541440" cy="107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4">
              <p14:nvContentPartPr>
                <p14:cNvPr id="1824" name="Ink 1823">
                  <a:extLst>
                    <a:ext uri="{FF2B5EF4-FFF2-40B4-BE49-F238E27FC236}">
                      <a16:creationId xmlns:a16="http://schemas.microsoft.com/office/drawing/2014/main" id="{1B1A2B7F-72B4-23A7-324C-21909BF7F735}"/>
                    </a:ext>
                  </a:extLst>
                </p14:cNvPr>
                <p14:cNvContentPartPr/>
                <p14:nvPr/>
              </p14:nvContentPartPr>
              <p14:xfrm>
                <a:off x="4992354" y="3935331"/>
                <a:ext cx="628200" cy="354600"/>
              </p14:xfrm>
            </p:contentPart>
          </mc:Choice>
          <mc:Fallback xmlns="">
            <p:pic>
              <p:nvPicPr>
                <p:cNvPr id="1824" name="Ink 1823">
                  <a:extLst>
                    <a:ext uri="{FF2B5EF4-FFF2-40B4-BE49-F238E27FC236}">
                      <a16:creationId xmlns:a16="http://schemas.microsoft.com/office/drawing/2014/main" id="{1B1A2B7F-72B4-23A7-324C-21909BF7F735}"/>
                    </a:ext>
                  </a:extLst>
                </p:cNvPr>
                <p:cNvPicPr/>
                <p:nvPr/>
              </p:nvPicPr>
              <p:blipFill>
                <a:blip r:embed="rId1125"/>
                <a:stretch>
                  <a:fillRect/>
                </a:stretch>
              </p:blipFill>
              <p:spPr>
                <a:xfrm>
                  <a:off x="4929714" y="3557691"/>
                  <a:ext cx="75384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6">
              <p14:nvContentPartPr>
                <p14:cNvPr id="1825" name="Ink 1824">
                  <a:extLst>
                    <a:ext uri="{FF2B5EF4-FFF2-40B4-BE49-F238E27FC236}">
                      <a16:creationId xmlns:a16="http://schemas.microsoft.com/office/drawing/2014/main" id="{055B8157-BE5D-3F71-E563-491D632F5AD4}"/>
                    </a:ext>
                  </a:extLst>
                </p14:cNvPr>
                <p14:cNvContentPartPr/>
                <p14:nvPr/>
              </p14:nvContentPartPr>
              <p14:xfrm>
                <a:off x="5080914" y="4052331"/>
                <a:ext cx="853200" cy="203760"/>
              </p14:xfrm>
            </p:contentPart>
          </mc:Choice>
          <mc:Fallback xmlns="">
            <p:pic>
              <p:nvPicPr>
                <p:cNvPr id="1825" name="Ink 1824">
                  <a:extLst>
                    <a:ext uri="{FF2B5EF4-FFF2-40B4-BE49-F238E27FC236}">
                      <a16:creationId xmlns:a16="http://schemas.microsoft.com/office/drawing/2014/main" id="{055B8157-BE5D-3F71-E563-491D632F5AD4}"/>
                    </a:ext>
                  </a:extLst>
                </p:cNvPr>
                <p:cNvPicPr/>
                <p:nvPr/>
              </p:nvPicPr>
              <p:blipFill>
                <a:blip r:embed="rId1127"/>
                <a:stretch>
                  <a:fillRect/>
                </a:stretch>
              </p:blipFill>
              <p:spPr>
                <a:xfrm>
                  <a:off x="5017914" y="3674331"/>
                  <a:ext cx="978840" cy="95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8">
              <p14:nvContentPartPr>
                <p14:cNvPr id="1826" name="Ink 1825">
                  <a:extLst>
                    <a:ext uri="{FF2B5EF4-FFF2-40B4-BE49-F238E27FC236}">
                      <a16:creationId xmlns:a16="http://schemas.microsoft.com/office/drawing/2014/main" id="{2A56408F-EBC8-572E-1CCA-3EE31869D98F}"/>
                    </a:ext>
                  </a:extLst>
                </p14:cNvPr>
                <p14:cNvContentPartPr/>
                <p14:nvPr/>
              </p14:nvContentPartPr>
              <p14:xfrm>
                <a:off x="5373234" y="4211451"/>
                <a:ext cx="766440" cy="52560"/>
              </p14:xfrm>
            </p:contentPart>
          </mc:Choice>
          <mc:Fallback xmlns="">
            <p:pic>
              <p:nvPicPr>
                <p:cNvPr id="1826" name="Ink 1825">
                  <a:extLst>
                    <a:ext uri="{FF2B5EF4-FFF2-40B4-BE49-F238E27FC236}">
                      <a16:creationId xmlns:a16="http://schemas.microsoft.com/office/drawing/2014/main" id="{2A56408F-EBC8-572E-1CCA-3EE31869D98F}"/>
                    </a:ext>
                  </a:extLst>
                </p:cNvPr>
                <p:cNvPicPr/>
                <p:nvPr/>
              </p:nvPicPr>
              <p:blipFill>
                <a:blip r:embed="rId1129"/>
                <a:stretch>
                  <a:fillRect/>
                </a:stretch>
              </p:blipFill>
              <p:spPr>
                <a:xfrm>
                  <a:off x="5310594" y="3833451"/>
                  <a:ext cx="892080" cy="80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0">
              <p14:nvContentPartPr>
                <p14:cNvPr id="1827" name="Ink 1826">
                  <a:extLst>
                    <a:ext uri="{FF2B5EF4-FFF2-40B4-BE49-F238E27FC236}">
                      <a16:creationId xmlns:a16="http://schemas.microsoft.com/office/drawing/2014/main" id="{19070603-8C36-EC6B-C58A-EB3193BAF6BA}"/>
                    </a:ext>
                  </a:extLst>
                </p14:cNvPr>
                <p14:cNvContentPartPr/>
                <p14:nvPr/>
              </p14:nvContentPartPr>
              <p14:xfrm>
                <a:off x="5648274" y="4140171"/>
                <a:ext cx="714960" cy="153360"/>
              </p14:xfrm>
            </p:contentPart>
          </mc:Choice>
          <mc:Fallback xmlns="">
            <p:pic>
              <p:nvPicPr>
                <p:cNvPr id="1827" name="Ink 1826">
                  <a:extLst>
                    <a:ext uri="{FF2B5EF4-FFF2-40B4-BE49-F238E27FC236}">
                      <a16:creationId xmlns:a16="http://schemas.microsoft.com/office/drawing/2014/main" id="{19070603-8C36-EC6B-C58A-EB3193BAF6BA}"/>
                    </a:ext>
                  </a:extLst>
                </p:cNvPr>
                <p:cNvPicPr/>
                <p:nvPr/>
              </p:nvPicPr>
              <p:blipFill>
                <a:blip r:embed="rId1131"/>
                <a:stretch>
                  <a:fillRect/>
                </a:stretch>
              </p:blipFill>
              <p:spPr>
                <a:xfrm>
                  <a:off x="5585634" y="3762171"/>
                  <a:ext cx="840600" cy="90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2">
              <p14:nvContentPartPr>
                <p14:cNvPr id="1828" name="Ink 1827">
                  <a:extLst>
                    <a:ext uri="{FF2B5EF4-FFF2-40B4-BE49-F238E27FC236}">
                      <a16:creationId xmlns:a16="http://schemas.microsoft.com/office/drawing/2014/main" id="{FDED784E-E14D-35B7-77CB-B62E98404131}"/>
                    </a:ext>
                  </a:extLst>
                </p14:cNvPr>
                <p14:cNvContentPartPr/>
                <p14:nvPr/>
              </p14:nvContentPartPr>
              <p14:xfrm>
                <a:off x="6299154" y="4161771"/>
                <a:ext cx="15120" cy="12240"/>
              </p14:xfrm>
            </p:contentPart>
          </mc:Choice>
          <mc:Fallback xmlns="">
            <p:pic>
              <p:nvPicPr>
                <p:cNvPr id="1828" name="Ink 1827">
                  <a:extLst>
                    <a:ext uri="{FF2B5EF4-FFF2-40B4-BE49-F238E27FC236}">
                      <a16:creationId xmlns:a16="http://schemas.microsoft.com/office/drawing/2014/main" id="{FDED784E-E14D-35B7-77CB-B62E98404131}"/>
                    </a:ext>
                  </a:extLst>
                </p:cNvPr>
                <p:cNvPicPr/>
                <p:nvPr/>
              </p:nvPicPr>
              <p:blipFill>
                <a:blip r:embed="rId1133"/>
                <a:stretch>
                  <a:fillRect/>
                </a:stretch>
              </p:blipFill>
              <p:spPr>
                <a:xfrm>
                  <a:off x="6236514" y="3783771"/>
                  <a:ext cx="14076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4">
              <p14:nvContentPartPr>
                <p14:cNvPr id="1829" name="Ink 1828">
                  <a:extLst>
                    <a:ext uri="{FF2B5EF4-FFF2-40B4-BE49-F238E27FC236}">
                      <a16:creationId xmlns:a16="http://schemas.microsoft.com/office/drawing/2014/main" id="{B032DE06-D789-7620-9DD9-2994BC3F7DDA}"/>
                    </a:ext>
                  </a:extLst>
                </p14:cNvPr>
                <p14:cNvContentPartPr/>
                <p14:nvPr/>
              </p14:nvContentPartPr>
              <p14:xfrm>
                <a:off x="6160554" y="4253571"/>
                <a:ext cx="7920" cy="3960"/>
              </p14:xfrm>
            </p:contentPart>
          </mc:Choice>
          <mc:Fallback xmlns="">
            <p:pic>
              <p:nvPicPr>
                <p:cNvPr id="1829" name="Ink 1828">
                  <a:extLst>
                    <a:ext uri="{FF2B5EF4-FFF2-40B4-BE49-F238E27FC236}">
                      <a16:creationId xmlns:a16="http://schemas.microsoft.com/office/drawing/2014/main" id="{B032DE06-D789-7620-9DD9-2994BC3F7DDA}"/>
                    </a:ext>
                  </a:extLst>
                </p:cNvPr>
                <p:cNvPicPr/>
                <p:nvPr/>
              </p:nvPicPr>
              <p:blipFill>
                <a:blip r:embed="rId752"/>
                <a:stretch>
                  <a:fillRect/>
                </a:stretch>
              </p:blipFill>
              <p:spPr>
                <a:xfrm>
                  <a:off x="6097914" y="3875571"/>
                  <a:ext cx="133560" cy="75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5">
              <p14:nvContentPartPr>
                <p14:cNvPr id="1830" name="Ink 1829">
                  <a:extLst>
                    <a:ext uri="{FF2B5EF4-FFF2-40B4-BE49-F238E27FC236}">
                      <a16:creationId xmlns:a16="http://schemas.microsoft.com/office/drawing/2014/main" id="{D7B12A6A-7C02-3480-D75E-B5D2A8D20829}"/>
                    </a:ext>
                  </a:extLst>
                </p14:cNvPr>
                <p14:cNvContentPartPr/>
                <p14:nvPr/>
              </p14:nvContentPartPr>
              <p14:xfrm>
                <a:off x="5816394" y="4324131"/>
                <a:ext cx="160560" cy="24480"/>
              </p14:xfrm>
            </p:contentPart>
          </mc:Choice>
          <mc:Fallback xmlns="">
            <p:pic>
              <p:nvPicPr>
                <p:cNvPr id="1830" name="Ink 1829">
                  <a:extLst>
                    <a:ext uri="{FF2B5EF4-FFF2-40B4-BE49-F238E27FC236}">
                      <a16:creationId xmlns:a16="http://schemas.microsoft.com/office/drawing/2014/main" id="{D7B12A6A-7C02-3480-D75E-B5D2A8D20829}"/>
                    </a:ext>
                  </a:extLst>
                </p:cNvPr>
                <p:cNvPicPr/>
                <p:nvPr/>
              </p:nvPicPr>
              <p:blipFill>
                <a:blip r:embed="rId1136"/>
                <a:stretch>
                  <a:fillRect/>
                </a:stretch>
              </p:blipFill>
              <p:spPr>
                <a:xfrm>
                  <a:off x="5753394" y="3946491"/>
                  <a:ext cx="286200" cy="78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7">
              <p14:nvContentPartPr>
                <p14:cNvPr id="1832" name="Ink 1831">
                  <a:extLst>
                    <a:ext uri="{FF2B5EF4-FFF2-40B4-BE49-F238E27FC236}">
                      <a16:creationId xmlns:a16="http://schemas.microsoft.com/office/drawing/2014/main" id="{BB105C6B-A824-FBED-93A9-FF2064BD689F}"/>
                    </a:ext>
                  </a:extLst>
                </p14:cNvPr>
                <p14:cNvContentPartPr/>
                <p14:nvPr/>
              </p14:nvContentPartPr>
              <p14:xfrm>
                <a:off x="5628474" y="3856491"/>
                <a:ext cx="522720" cy="91440"/>
              </p14:xfrm>
            </p:contentPart>
          </mc:Choice>
          <mc:Fallback xmlns="">
            <p:pic>
              <p:nvPicPr>
                <p:cNvPr id="1832" name="Ink 1831">
                  <a:extLst>
                    <a:ext uri="{FF2B5EF4-FFF2-40B4-BE49-F238E27FC236}">
                      <a16:creationId xmlns:a16="http://schemas.microsoft.com/office/drawing/2014/main" id="{BB105C6B-A824-FBED-93A9-FF2064BD689F}"/>
                    </a:ext>
                  </a:extLst>
                </p:cNvPr>
                <p:cNvPicPr/>
                <p:nvPr/>
              </p:nvPicPr>
              <p:blipFill>
                <a:blip r:embed="rId1138"/>
                <a:stretch>
                  <a:fillRect/>
                </a:stretch>
              </p:blipFill>
              <p:spPr>
                <a:xfrm>
                  <a:off x="5565474" y="3478851"/>
                  <a:ext cx="648360" cy="84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9">
              <p14:nvContentPartPr>
                <p14:cNvPr id="1833" name="Ink 1832">
                  <a:extLst>
                    <a:ext uri="{FF2B5EF4-FFF2-40B4-BE49-F238E27FC236}">
                      <a16:creationId xmlns:a16="http://schemas.microsoft.com/office/drawing/2014/main" id="{9191C32E-367F-4394-0514-8E1A6C49ACB5}"/>
                    </a:ext>
                  </a:extLst>
                </p14:cNvPr>
                <p14:cNvContentPartPr/>
                <p14:nvPr/>
              </p14:nvContentPartPr>
              <p14:xfrm>
                <a:off x="5617674" y="3769371"/>
                <a:ext cx="623160" cy="213840"/>
              </p14:xfrm>
            </p:contentPart>
          </mc:Choice>
          <mc:Fallback xmlns="">
            <p:pic>
              <p:nvPicPr>
                <p:cNvPr id="1833" name="Ink 1832">
                  <a:extLst>
                    <a:ext uri="{FF2B5EF4-FFF2-40B4-BE49-F238E27FC236}">
                      <a16:creationId xmlns:a16="http://schemas.microsoft.com/office/drawing/2014/main" id="{9191C32E-367F-4394-0514-8E1A6C49ACB5}"/>
                    </a:ext>
                  </a:extLst>
                </p:cNvPr>
                <p:cNvPicPr/>
                <p:nvPr/>
              </p:nvPicPr>
              <p:blipFill>
                <a:blip r:embed="rId1140"/>
                <a:stretch>
                  <a:fillRect/>
                </a:stretch>
              </p:blipFill>
              <p:spPr>
                <a:xfrm>
                  <a:off x="5554674" y="3391371"/>
                  <a:ext cx="74880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1">
              <p14:nvContentPartPr>
                <p14:cNvPr id="1834" name="Ink 1833">
                  <a:extLst>
                    <a:ext uri="{FF2B5EF4-FFF2-40B4-BE49-F238E27FC236}">
                      <a16:creationId xmlns:a16="http://schemas.microsoft.com/office/drawing/2014/main" id="{03DC92F7-5C83-5761-B141-5D1A1241309A}"/>
                    </a:ext>
                  </a:extLst>
                </p14:cNvPr>
                <p14:cNvContentPartPr/>
                <p14:nvPr/>
              </p14:nvContentPartPr>
              <p14:xfrm>
                <a:off x="6061554" y="3676131"/>
                <a:ext cx="193320" cy="199800"/>
              </p14:xfrm>
            </p:contentPart>
          </mc:Choice>
          <mc:Fallback xmlns="">
            <p:pic>
              <p:nvPicPr>
                <p:cNvPr id="1834" name="Ink 1833">
                  <a:extLst>
                    <a:ext uri="{FF2B5EF4-FFF2-40B4-BE49-F238E27FC236}">
                      <a16:creationId xmlns:a16="http://schemas.microsoft.com/office/drawing/2014/main" id="{03DC92F7-5C83-5761-B141-5D1A1241309A}"/>
                    </a:ext>
                  </a:extLst>
                </p:cNvPr>
                <p:cNvPicPr/>
                <p:nvPr/>
              </p:nvPicPr>
              <p:blipFill>
                <a:blip r:embed="rId1142"/>
                <a:stretch>
                  <a:fillRect/>
                </a:stretch>
              </p:blipFill>
              <p:spPr>
                <a:xfrm>
                  <a:off x="5998914" y="3298131"/>
                  <a:ext cx="31896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3">
              <p14:nvContentPartPr>
                <p14:cNvPr id="1835" name="Ink 1834">
                  <a:extLst>
                    <a:ext uri="{FF2B5EF4-FFF2-40B4-BE49-F238E27FC236}">
                      <a16:creationId xmlns:a16="http://schemas.microsoft.com/office/drawing/2014/main" id="{90A85EFC-C139-6A8C-A453-DD917920BCD7}"/>
                    </a:ext>
                  </a:extLst>
                </p14:cNvPr>
                <p14:cNvContentPartPr/>
                <p14:nvPr/>
              </p14:nvContentPartPr>
              <p14:xfrm>
                <a:off x="5610834" y="3661011"/>
                <a:ext cx="675000" cy="374040"/>
              </p14:xfrm>
            </p:contentPart>
          </mc:Choice>
          <mc:Fallback xmlns="">
            <p:pic>
              <p:nvPicPr>
                <p:cNvPr id="1835" name="Ink 1834">
                  <a:extLst>
                    <a:ext uri="{FF2B5EF4-FFF2-40B4-BE49-F238E27FC236}">
                      <a16:creationId xmlns:a16="http://schemas.microsoft.com/office/drawing/2014/main" id="{90A85EFC-C139-6A8C-A453-DD917920BCD7}"/>
                    </a:ext>
                  </a:extLst>
                </p:cNvPr>
                <p:cNvPicPr/>
                <p:nvPr/>
              </p:nvPicPr>
              <p:blipFill>
                <a:blip r:embed="rId1144"/>
                <a:stretch>
                  <a:fillRect/>
                </a:stretch>
              </p:blipFill>
              <p:spPr>
                <a:xfrm>
                  <a:off x="5548194" y="3283011"/>
                  <a:ext cx="800640" cy="11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5">
              <p14:nvContentPartPr>
                <p14:cNvPr id="1836" name="Ink 1835">
                  <a:extLst>
                    <a:ext uri="{FF2B5EF4-FFF2-40B4-BE49-F238E27FC236}">
                      <a16:creationId xmlns:a16="http://schemas.microsoft.com/office/drawing/2014/main" id="{66531708-F4B3-105D-FD78-6719E98500DD}"/>
                    </a:ext>
                  </a:extLst>
                </p14:cNvPr>
                <p14:cNvContentPartPr/>
                <p14:nvPr/>
              </p14:nvContentPartPr>
              <p14:xfrm>
                <a:off x="5524074" y="3970611"/>
                <a:ext cx="649800" cy="79560"/>
              </p14:xfrm>
            </p:contentPart>
          </mc:Choice>
          <mc:Fallback xmlns="">
            <p:pic>
              <p:nvPicPr>
                <p:cNvPr id="1836" name="Ink 1835">
                  <a:extLst>
                    <a:ext uri="{FF2B5EF4-FFF2-40B4-BE49-F238E27FC236}">
                      <a16:creationId xmlns:a16="http://schemas.microsoft.com/office/drawing/2014/main" id="{66531708-F4B3-105D-FD78-6719E98500DD}"/>
                    </a:ext>
                  </a:extLst>
                </p:cNvPr>
                <p:cNvPicPr/>
                <p:nvPr/>
              </p:nvPicPr>
              <p:blipFill>
                <a:blip r:embed="rId1146"/>
                <a:stretch>
                  <a:fillRect/>
                </a:stretch>
              </p:blipFill>
              <p:spPr>
                <a:xfrm>
                  <a:off x="5461074" y="3592611"/>
                  <a:ext cx="77544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7">
              <p14:nvContentPartPr>
                <p14:cNvPr id="1837" name="Ink 1836">
                  <a:extLst>
                    <a:ext uri="{FF2B5EF4-FFF2-40B4-BE49-F238E27FC236}">
                      <a16:creationId xmlns:a16="http://schemas.microsoft.com/office/drawing/2014/main" id="{25C708DC-3E6A-BDD0-815B-E0DF64A2192F}"/>
                    </a:ext>
                  </a:extLst>
                </p14:cNvPr>
                <p14:cNvContentPartPr/>
                <p14:nvPr/>
              </p14:nvContentPartPr>
              <p14:xfrm>
                <a:off x="5726034" y="4056291"/>
                <a:ext cx="11160" cy="1800"/>
              </p14:xfrm>
            </p:contentPart>
          </mc:Choice>
          <mc:Fallback xmlns="">
            <p:pic>
              <p:nvPicPr>
                <p:cNvPr id="1837" name="Ink 1836">
                  <a:extLst>
                    <a:ext uri="{FF2B5EF4-FFF2-40B4-BE49-F238E27FC236}">
                      <a16:creationId xmlns:a16="http://schemas.microsoft.com/office/drawing/2014/main" id="{25C708DC-3E6A-BDD0-815B-E0DF64A2192F}"/>
                    </a:ext>
                  </a:extLst>
                </p:cNvPr>
                <p:cNvPicPr/>
                <p:nvPr/>
              </p:nvPicPr>
              <p:blipFill>
                <a:blip r:embed="rId898"/>
                <a:stretch>
                  <a:fillRect/>
                </a:stretch>
              </p:blipFill>
              <p:spPr>
                <a:xfrm>
                  <a:off x="5663034" y="3678651"/>
                  <a:ext cx="13680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8">
              <p14:nvContentPartPr>
                <p14:cNvPr id="1838" name="Ink 1837">
                  <a:extLst>
                    <a:ext uri="{FF2B5EF4-FFF2-40B4-BE49-F238E27FC236}">
                      <a16:creationId xmlns:a16="http://schemas.microsoft.com/office/drawing/2014/main" id="{E328B094-92E0-8487-11BC-B463FDEEA4B6}"/>
                    </a:ext>
                  </a:extLst>
                </p14:cNvPr>
                <p14:cNvContentPartPr/>
                <p14:nvPr/>
              </p14:nvContentPartPr>
              <p14:xfrm>
                <a:off x="5504994" y="3493971"/>
                <a:ext cx="804240" cy="517320"/>
              </p14:xfrm>
            </p:contentPart>
          </mc:Choice>
          <mc:Fallback xmlns="">
            <p:pic>
              <p:nvPicPr>
                <p:cNvPr id="1838" name="Ink 1837">
                  <a:extLst>
                    <a:ext uri="{FF2B5EF4-FFF2-40B4-BE49-F238E27FC236}">
                      <a16:creationId xmlns:a16="http://schemas.microsoft.com/office/drawing/2014/main" id="{E328B094-92E0-8487-11BC-B463FDEEA4B6}"/>
                    </a:ext>
                  </a:extLst>
                </p:cNvPr>
                <p:cNvPicPr/>
                <p:nvPr/>
              </p:nvPicPr>
              <p:blipFill>
                <a:blip r:embed="rId1149"/>
                <a:stretch>
                  <a:fillRect/>
                </a:stretch>
              </p:blipFill>
              <p:spPr>
                <a:xfrm>
                  <a:off x="5442354" y="3116331"/>
                  <a:ext cx="929880" cy="127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0">
              <p14:nvContentPartPr>
                <p14:cNvPr id="1839" name="Ink 1838">
                  <a:extLst>
                    <a:ext uri="{FF2B5EF4-FFF2-40B4-BE49-F238E27FC236}">
                      <a16:creationId xmlns:a16="http://schemas.microsoft.com/office/drawing/2014/main" id="{29739C03-26B0-2C03-E99B-081DD9C742CA}"/>
                    </a:ext>
                  </a:extLst>
                </p14:cNvPr>
                <p14:cNvContentPartPr/>
                <p14:nvPr/>
              </p14:nvContentPartPr>
              <p14:xfrm>
                <a:off x="6047874" y="3480651"/>
                <a:ext cx="248400" cy="462600"/>
              </p14:xfrm>
            </p:contentPart>
          </mc:Choice>
          <mc:Fallback xmlns="">
            <p:pic>
              <p:nvPicPr>
                <p:cNvPr id="1839" name="Ink 1838">
                  <a:extLst>
                    <a:ext uri="{FF2B5EF4-FFF2-40B4-BE49-F238E27FC236}">
                      <a16:creationId xmlns:a16="http://schemas.microsoft.com/office/drawing/2014/main" id="{29739C03-26B0-2C03-E99B-081DD9C742CA}"/>
                    </a:ext>
                  </a:extLst>
                </p:cNvPr>
                <p:cNvPicPr/>
                <p:nvPr/>
              </p:nvPicPr>
              <p:blipFill>
                <a:blip r:embed="rId1151"/>
                <a:stretch>
                  <a:fillRect/>
                </a:stretch>
              </p:blipFill>
              <p:spPr>
                <a:xfrm>
                  <a:off x="5985234" y="3102651"/>
                  <a:ext cx="374040" cy="12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2">
              <p14:nvContentPartPr>
                <p14:cNvPr id="1840" name="Ink 1839">
                  <a:extLst>
                    <a:ext uri="{FF2B5EF4-FFF2-40B4-BE49-F238E27FC236}">
                      <a16:creationId xmlns:a16="http://schemas.microsoft.com/office/drawing/2014/main" id="{53B099E9-B9B1-AA69-631E-7500145864D7}"/>
                    </a:ext>
                  </a:extLst>
                </p14:cNvPr>
                <p14:cNvContentPartPr/>
                <p14:nvPr/>
              </p14:nvContentPartPr>
              <p14:xfrm>
                <a:off x="5738274" y="3721851"/>
                <a:ext cx="457560" cy="277560"/>
              </p14:xfrm>
            </p:contentPart>
          </mc:Choice>
          <mc:Fallback xmlns="">
            <p:pic>
              <p:nvPicPr>
                <p:cNvPr id="1840" name="Ink 1839">
                  <a:extLst>
                    <a:ext uri="{FF2B5EF4-FFF2-40B4-BE49-F238E27FC236}">
                      <a16:creationId xmlns:a16="http://schemas.microsoft.com/office/drawing/2014/main" id="{53B099E9-B9B1-AA69-631E-7500145864D7}"/>
                    </a:ext>
                  </a:extLst>
                </p:cNvPr>
                <p:cNvPicPr/>
                <p:nvPr/>
              </p:nvPicPr>
              <p:blipFill>
                <a:blip r:embed="rId1153"/>
                <a:stretch>
                  <a:fillRect/>
                </a:stretch>
              </p:blipFill>
              <p:spPr>
                <a:xfrm>
                  <a:off x="5675274" y="3344211"/>
                  <a:ext cx="583200" cy="103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4">
              <p14:nvContentPartPr>
                <p14:cNvPr id="1841" name="Ink 1840">
                  <a:extLst>
                    <a:ext uri="{FF2B5EF4-FFF2-40B4-BE49-F238E27FC236}">
                      <a16:creationId xmlns:a16="http://schemas.microsoft.com/office/drawing/2014/main" id="{F20B6EA8-E8DD-CAF2-92AB-66718F1B2857}"/>
                    </a:ext>
                  </a:extLst>
                </p14:cNvPr>
                <p14:cNvContentPartPr/>
                <p14:nvPr/>
              </p14:nvContentPartPr>
              <p14:xfrm>
                <a:off x="6065874" y="3523131"/>
                <a:ext cx="229320" cy="311040"/>
              </p14:xfrm>
            </p:contentPart>
          </mc:Choice>
          <mc:Fallback xmlns="">
            <p:pic>
              <p:nvPicPr>
                <p:cNvPr id="1841" name="Ink 1840">
                  <a:extLst>
                    <a:ext uri="{FF2B5EF4-FFF2-40B4-BE49-F238E27FC236}">
                      <a16:creationId xmlns:a16="http://schemas.microsoft.com/office/drawing/2014/main" id="{F20B6EA8-E8DD-CAF2-92AB-66718F1B2857}"/>
                    </a:ext>
                  </a:extLst>
                </p:cNvPr>
                <p:cNvPicPr/>
                <p:nvPr/>
              </p:nvPicPr>
              <p:blipFill>
                <a:blip r:embed="rId1155"/>
                <a:stretch>
                  <a:fillRect/>
                </a:stretch>
              </p:blipFill>
              <p:spPr>
                <a:xfrm>
                  <a:off x="6003234" y="3145131"/>
                  <a:ext cx="35496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6">
              <p14:nvContentPartPr>
                <p14:cNvPr id="1843" name="Ink 1842">
                  <a:extLst>
                    <a:ext uri="{FF2B5EF4-FFF2-40B4-BE49-F238E27FC236}">
                      <a16:creationId xmlns:a16="http://schemas.microsoft.com/office/drawing/2014/main" id="{4B427719-DD85-5CAE-1571-905D3547AF68}"/>
                    </a:ext>
                  </a:extLst>
                </p14:cNvPr>
                <p14:cNvContentPartPr/>
                <p14:nvPr/>
              </p14:nvContentPartPr>
              <p14:xfrm>
                <a:off x="5031234" y="3247371"/>
                <a:ext cx="117000" cy="353520"/>
              </p14:xfrm>
            </p:contentPart>
          </mc:Choice>
          <mc:Fallback xmlns="">
            <p:pic>
              <p:nvPicPr>
                <p:cNvPr id="1843" name="Ink 1842">
                  <a:extLst>
                    <a:ext uri="{FF2B5EF4-FFF2-40B4-BE49-F238E27FC236}">
                      <a16:creationId xmlns:a16="http://schemas.microsoft.com/office/drawing/2014/main" id="{4B427719-DD85-5CAE-1571-905D3547AF68}"/>
                    </a:ext>
                  </a:extLst>
                </p:cNvPr>
                <p:cNvPicPr/>
                <p:nvPr/>
              </p:nvPicPr>
              <p:blipFill>
                <a:blip r:embed="rId1157"/>
                <a:stretch>
                  <a:fillRect/>
                </a:stretch>
              </p:blipFill>
              <p:spPr>
                <a:xfrm>
                  <a:off x="4968594" y="2869731"/>
                  <a:ext cx="242640" cy="110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8">
              <p14:nvContentPartPr>
                <p14:cNvPr id="1844" name="Ink 1843">
                  <a:extLst>
                    <a:ext uri="{FF2B5EF4-FFF2-40B4-BE49-F238E27FC236}">
                      <a16:creationId xmlns:a16="http://schemas.microsoft.com/office/drawing/2014/main" id="{4C25087E-ACCA-8F78-5896-59F5C53D7219}"/>
                    </a:ext>
                  </a:extLst>
                </p14:cNvPr>
                <p14:cNvContentPartPr/>
                <p14:nvPr/>
              </p14:nvContentPartPr>
              <p14:xfrm>
                <a:off x="5068674" y="3265011"/>
                <a:ext cx="65880" cy="388440"/>
              </p14:xfrm>
            </p:contentPart>
          </mc:Choice>
          <mc:Fallback xmlns="">
            <p:pic>
              <p:nvPicPr>
                <p:cNvPr id="1844" name="Ink 1843">
                  <a:extLst>
                    <a:ext uri="{FF2B5EF4-FFF2-40B4-BE49-F238E27FC236}">
                      <a16:creationId xmlns:a16="http://schemas.microsoft.com/office/drawing/2014/main" id="{4C25087E-ACCA-8F78-5896-59F5C53D7219}"/>
                    </a:ext>
                  </a:extLst>
                </p:cNvPr>
                <p:cNvPicPr/>
                <p:nvPr/>
              </p:nvPicPr>
              <p:blipFill>
                <a:blip r:embed="rId1159"/>
                <a:stretch>
                  <a:fillRect/>
                </a:stretch>
              </p:blipFill>
              <p:spPr>
                <a:xfrm>
                  <a:off x="5005674" y="2887011"/>
                  <a:ext cx="191520" cy="114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0">
              <p14:nvContentPartPr>
                <p14:cNvPr id="1845" name="Ink 1844">
                  <a:extLst>
                    <a:ext uri="{FF2B5EF4-FFF2-40B4-BE49-F238E27FC236}">
                      <a16:creationId xmlns:a16="http://schemas.microsoft.com/office/drawing/2014/main" id="{07993B0D-B0D0-96B3-FDC2-A366D4834294}"/>
                    </a:ext>
                  </a:extLst>
                </p14:cNvPr>
                <p14:cNvContentPartPr/>
                <p14:nvPr/>
              </p14:nvContentPartPr>
              <p14:xfrm>
                <a:off x="5054634" y="3418371"/>
                <a:ext cx="172440" cy="424800"/>
              </p14:xfrm>
            </p:contentPart>
          </mc:Choice>
          <mc:Fallback xmlns="">
            <p:pic>
              <p:nvPicPr>
                <p:cNvPr id="1845" name="Ink 1844">
                  <a:extLst>
                    <a:ext uri="{FF2B5EF4-FFF2-40B4-BE49-F238E27FC236}">
                      <a16:creationId xmlns:a16="http://schemas.microsoft.com/office/drawing/2014/main" id="{07993B0D-B0D0-96B3-FDC2-A366D4834294}"/>
                    </a:ext>
                  </a:extLst>
                </p:cNvPr>
                <p:cNvPicPr/>
                <p:nvPr/>
              </p:nvPicPr>
              <p:blipFill>
                <a:blip r:embed="rId1161"/>
                <a:stretch>
                  <a:fillRect/>
                </a:stretch>
              </p:blipFill>
              <p:spPr>
                <a:xfrm>
                  <a:off x="4991634" y="3040371"/>
                  <a:ext cx="298080" cy="118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2">
              <p14:nvContentPartPr>
                <p14:cNvPr id="1846" name="Ink 1845">
                  <a:extLst>
                    <a:ext uri="{FF2B5EF4-FFF2-40B4-BE49-F238E27FC236}">
                      <a16:creationId xmlns:a16="http://schemas.microsoft.com/office/drawing/2014/main" id="{A0A2ABA4-1BC9-532B-921B-B806330BF488}"/>
                    </a:ext>
                  </a:extLst>
                </p14:cNvPr>
                <p14:cNvContentPartPr/>
                <p14:nvPr/>
              </p14:nvContentPartPr>
              <p14:xfrm>
                <a:off x="5048514" y="3605571"/>
                <a:ext cx="171000" cy="260280"/>
              </p14:xfrm>
            </p:contentPart>
          </mc:Choice>
          <mc:Fallback xmlns="">
            <p:pic>
              <p:nvPicPr>
                <p:cNvPr id="1846" name="Ink 1845">
                  <a:extLst>
                    <a:ext uri="{FF2B5EF4-FFF2-40B4-BE49-F238E27FC236}">
                      <a16:creationId xmlns:a16="http://schemas.microsoft.com/office/drawing/2014/main" id="{A0A2ABA4-1BC9-532B-921B-B806330BF488}"/>
                    </a:ext>
                  </a:extLst>
                </p:cNvPr>
                <p:cNvPicPr/>
                <p:nvPr/>
              </p:nvPicPr>
              <p:blipFill>
                <a:blip r:embed="rId1163"/>
                <a:stretch>
                  <a:fillRect/>
                </a:stretch>
              </p:blipFill>
              <p:spPr>
                <a:xfrm>
                  <a:off x="4985874" y="3227931"/>
                  <a:ext cx="296640" cy="101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4">
              <p14:nvContentPartPr>
                <p14:cNvPr id="1847" name="Ink 1846">
                  <a:extLst>
                    <a:ext uri="{FF2B5EF4-FFF2-40B4-BE49-F238E27FC236}">
                      <a16:creationId xmlns:a16="http://schemas.microsoft.com/office/drawing/2014/main" id="{24DF8762-2033-FAAD-DAFE-C3ECC503C39A}"/>
                    </a:ext>
                  </a:extLst>
                </p14:cNvPr>
                <p14:cNvContentPartPr/>
                <p14:nvPr/>
              </p14:nvContentPartPr>
              <p14:xfrm>
                <a:off x="5046354" y="3658491"/>
                <a:ext cx="179280" cy="215640"/>
              </p14:xfrm>
            </p:contentPart>
          </mc:Choice>
          <mc:Fallback xmlns="">
            <p:pic>
              <p:nvPicPr>
                <p:cNvPr id="1847" name="Ink 1846">
                  <a:extLst>
                    <a:ext uri="{FF2B5EF4-FFF2-40B4-BE49-F238E27FC236}">
                      <a16:creationId xmlns:a16="http://schemas.microsoft.com/office/drawing/2014/main" id="{24DF8762-2033-FAAD-DAFE-C3ECC503C39A}"/>
                    </a:ext>
                  </a:extLst>
                </p:cNvPr>
                <p:cNvPicPr/>
                <p:nvPr/>
              </p:nvPicPr>
              <p:blipFill>
                <a:blip r:embed="rId1165"/>
                <a:stretch>
                  <a:fillRect/>
                </a:stretch>
              </p:blipFill>
              <p:spPr>
                <a:xfrm>
                  <a:off x="4983354" y="3280491"/>
                  <a:ext cx="304920" cy="9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6">
              <p14:nvContentPartPr>
                <p14:cNvPr id="1848" name="Ink 1847">
                  <a:extLst>
                    <a:ext uri="{FF2B5EF4-FFF2-40B4-BE49-F238E27FC236}">
                      <a16:creationId xmlns:a16="http://schemas.microsoft.com/office/drawing/2014/main" id="{A74DEF11-E9C0-FA94-9960-E7C975273FA7}"/>
                    </a:ext>
                  </a:extLst>
                </p14:cNvPr>
                <p14:cNvContentPartPr/>
                <p14:nvPr/>
              </p14:nvContentPartPr>
              <p14:xfrm>
                <a:off x="5223834" y="3250971"/>
                <a:ext cx="33840" cy="412200"/>
              </p14:xfrm>
            </p:contentPart>
          </mc:Choice>
          <mc:Fallback xmlns="">
            <p:pic>
              <p:nvPicPr>
                <p:cNvPr id="1848" name="Ink 1847">
                  <a:extLst>
                    <a:ext uri="{FF2B5EF4-FFF2-40B4-BE49-F238E27FC236}">
                      <a16:creationId xmlns:a16="http://schemas.microsoft.com/office/drawing/2014/main" id="{A74DEF11-E9C0-FA94-9960-E7C975273FA7}"/>
                    </a:ext>
                  </a:extLst>
                </p:cNvPr>
                <p:cNvPicPr/>
                <p:nvPr/>
              </p:nvPicPr>
              <p:blipFill>
                <a:blip r:embed="rId1167"/>
                <a:stretch>
                  <a:fillRect/>
                </a:stretch>
              </p:blipFill>
              <p:spPr>
                <a:xfrm>
                  <a:off x="5161194" y="2873331"/>
                  <a:ext cx="159480" cy="116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8">
              <p14:nvContentPartPr>
                <p14:cNvPr id="1849" name="Ink 1848">
                  <a:extLst>
                    <a:ext uri="{FF2B5EF4-FFF2-40B4-BE49-F238E27FC236}">
                      <a16:creationId xmlns:a16="http://schemas.microsoft.com/office/drawing/2014/main" id="{8CD784F6-3B73-A6E6-FC62-F2DA0BE7254F}"/>
                    </a:ext>
                  </a:extLst>
                </p14:cNvPr>
                <p14:cNvContentPartPr/>
                <p14:nvPr/>
              </p14:nvContentPartPr>
              <p14:xfrm>
                <a:off x="5205474" y="3262491"/>
                <a:ext cx="81720" cy="538920"/>
              </p14:xfrm>
            </p:contentPart>
          </mc:Choice>
          <mc:Fallback xmlns="">
            <p:pic>
              <p:nvPicPr>
                <p:cNvPr id="1849" name="Ink 1848">
                  <a:extLst>
                    <a:ext uri="{FF2B5EF4-FFF2-40B4-BE49-F238E27FC236}">
                      <a16:creationId xmlns:a16="http://schemas.microsoft.com/office/drawing/2014/main" id="{8CD784F6-3B73-A6E6-FC62-F2DA0BE7254F}"/>
                    </a:ext>
                  </a:extLst>
                </p:cNvPr>
                <p:cNvPicPr/>
                <p:nvPr/>
              </p:nvPicPr>
              <p:blipFill>
                <a:blip r:embed="rId1169"/>
                <a:stretch>
                  <a:fillRect/>
                </a:stretch>
              </p:blipFill>
              <p:spPr>
                <a:xfrm>
                  <a:off x="5142834" y="2884491"/>
                  <a:ext cx="207360" cy="129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0">
              <p14:nvContentPartPr>
                <p14:cNvPr id="1850" name="Ink 1849">
                  <a:extLst>
                    <a:ext uri="{FF2B5EF4-FFF2-40B4-BE49-F238E27FC236}">
                      <a16:creationId xmlns:a16="http://schemas.microsoft.com/office/drawing/2014/main" id="{15B7EBC8-F6BC-054F-92E8-2B8EA62E2408}"/>
                    </a:ext>
                  </a:extLst>
                </p14:cNvPr>
                <p14:cNvContentPartPr/>
                <p14:nvPr/>
              </p14:nvContentPartPr>
              <p14:xfrm>
                <a:off x="5218794" y="3300651"/>
                <a:ext cx="104400" cy="472320"/>
              </p14:xfrm>
            </p:contentPart>
          </mc:Choice>
          <mc:Fallback xmlns="">
            <p:pic>
              <p:nvPicPr>
                <p:cNvPr id="1850" name="Ink 1849">
                  <a:extLst>
                    <a:ext uri="{FF2B5EF4-FFF2-40B4-BE49-F238E27FC236}">
                      <a16:creationId xmlns:a16="http://schemas.microsoft.com/office/drawing/2014/main" id="{15B7EBC8-F6BC-054F-92E8-2B8EA62E2408}"/>
                    </a:ext>
                  </a:extLst>
                </p:cNvPr>
                <p:cNvPicPr/>
                <p:nvPr/>
              </p:nvPicPr>
              <p:blipFill>
                <a:blip r:embed="rId1171"/>
                <a:stretch>
                  <a:fillRect/>
                </a:stretch>
              </p:blipFill>
              <p:spPr>
                <a:xfrm>
                  <a:off x="5156154" y="2922651"/>
                  <a:ext cx="230040" cy="122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2">
              <p14:nvContentPartPr>
                <p14:cNvPr id="1851" name="Ink 1850">
                  <a:extLst>
                    <a:ext uri="{FF2B5EF4-FFF2-40B4-BE49-F238E27FC236}">
                      <a16:creationId xmlns:a16="http://schemas.microsoft.com/office/drawing/2014/main" id="{2ADB354B-575C-CE53-5FBA-ECAB15874CC3}"/>
                    </a:ext>
                  </a:extLst>
                </p14:cNvPr>
                <p14:cNvContentPartPr/>
                <p14:nvPr/>
              </p14:nvContentPartPr>
              <p14:xfrm>
                <a:off x="5170194" y="3443571"/>
                <a:ext cx="270360" cy="412920"/>
              </p14:xfrm>
            </p:contentPart>
          </mc:Choice>
          <mc:Fallback xmlns="">
            <p:pic>
              <p:nvPicPr>
                <p:cNvPr id="1851" name="Ink 1850">
                  <a:extLst>
                    <a:ext uri="{FF2B5EF4-FFF2-40B4-BE49-F238E27FC236}">
                      <a16:creationId xmlns:a16="http://schemas.microsoft.com/office/drawing/2014/main" id="{2ADB354B-575C-CE53-5FBA-ECAB15874CC3}"/>
                    </a:ext>
                  </a:extLst>
                </p:cNvPr>
                <p:cNvPicPr/>
                <p:nvPr/>
              </p:nvPicPr>
              <p:blipFill>
                <a:blip r:embed="rId1173"/>
                <a:stretch>
                  <a:fillRect/>
                </a:stretch>
              </p:blipFill>
              <p:spPr>
                <a:xfrm>
                  <a:off x="5107554" y="3065931"/>
                  <a:ext cx="396000" cy="116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4">
              <p14:nvContentPartPr>
                <p14:cNvPr id="1852" name="Ink 1851">
                  <a:extLst>
                    <a:ext uri="{FF2B5EF4-FFF2-40B4-BE49-F238E27FC236}">
                      <a16:creationId xmlns:a16="http://schemas.microsoft.com/office/drawing/2014/main" id="{432E34D9-D9CA-2C61-F2F3-822D2260091B}"/>
                    </a:ext>
                  </a:extLst>
                </p14:cNvPr>
                <p14:cNvContentPartPr/>
                <p14:nvPr/>
              </p14:nvContentPartPr>
              <p14:xfrm>
                <a:off x="5308074" y="3696651"/>
                <a:ext cx="405000" cy="164520"/>
              </p14:xfrm>
            </p:contentPart>
          </mc:Choice>
          <mc:Fallback xmlns="">
            <p:pic>
              <p:nvPicPr>
                <p:cNvPr id="1852" name="Ink 1851">
                  <a:extLst>
                    <a:ext uri="{FF2B5EF4-FFF2-40B4-BE49-F238E27FC236}">
                      <a16:creationId xmlns:a16="http://schemas.microsoft.com/office/drawing/2014/main" id="{432E34D9-D9CA-2C61-F2F3-822D2260091B}"/>
                    </a:ext>
                  </a:extLst>
                </p:cNvPr>
                <p:cNvPicPr/>
                <p:nvPr/>
              </p:nvPicPr>
              <p:blipFill>
                <a:blip r:embed="rId1175"/>
                <a:stretch>
                  <a:fillRect/>
                </a:stretch>
              </p:blipFill>
              <p:spPr>
                <a:xfrm>
                  <a:off x="5245434" y="3318651"/>
                  <a:ext cx="53064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6">
              <p14:nvContentPartPr>
                <p14:cNvPr id="1853" name="Ink 1852">
                  <a:extLst>
                    <a:ext uri="{FF2B5EF4-FFF2-40B4-BE49-F238E27FC236}">
                      <a16:creationId xmlns:a16="http://schemas.microsoft.com/office/drawing/2014/main" id="{0E194B99-4C3D-67DD-D200-EBD5D28E38BC}"/>
                    </a:ext>
                  </a:extLst>
                </p14:cNvPr>
                <p14:cNvContentPartPr/>
                <p14:nvPr/>
              </p14:nvContentPartPr>
              <p14:xfrm>
                <a:off x="5399874" y="3742371"/>
                <a:ext cx="571320" cy="123120"/>
              </p14:xfrm>
            </p:contentPart>
          </mc:Choice>
          <mc:Fallback xmlns="">
            <p:pic>
              <p:nvPicPr>
                <p:cNvPr id="1853" name="Ink 1852">
                  <a:extLst>
                    <a:ext uri="{FF2B5EF4-FFF2-40B4-BE49-F238E27FC236}">
                      <a16:creationId xmlns:a16="http://schemas.microsoft.com/office/drawing/2014/main" id="{0E194B99-4C3D-67DD-D200-EBD5D28E38BC}"/>
                    </a:ext>
                  </a:extLst>
                </p:cNvPr>
                <p:cNvPicPr/>
                <p:nvPr/>
              </p:nvPicPr>
              <p:blipFill>
                <a:blip r:embed="rId1177"/>
                <a:stretch>
                  <a:fillRect/>
                </a:stretch>
              </p:blipFill>
              <p:spPr>
                <a:xfrm>
                  <a:off x="5337234" y="3364371"/>
                  <a:ext cx="696960" cy="87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8">
              <p14:nvContentPartPr>
                <p14:cNvPr id="1854" name="Ink 1853">
                  <a:extLst>
                    <a:ext uri="{FF2B5EF4-FFF2-40B4-BE49-F238E27FC236}">
                      <a16:creationId xmlns:a16="http://schemas.microsoft.com/office/drawing/2014/main" id="{E7EDCBF9-98BC-7B93-CAA9-32D1D627F3EA}"/>
                    </a:ext>
                  </a:extLst>
                </p14:cNvPr>
                <p14:cNvContentPartPr/>
                <p14:nvPr/>
              </p14:nvContentPartPr>
              <p14:xfrm>
                <a:off x="5441634" y="3811131"/>
                <a:ext cx="455040" cy="78120"/>
              </p14:xfrm>
            </p:contentPart>
          </mc:Choice>
          <mc:Fallback xmlns="">
            <p:pic>
              <p:nvPicPr>
                <p:cNvPr id="1854" name="Ink 1853">
                  <a:extLst>
                    <a:ext uri="{FF2B5EF4-FFF2-40B4-BE49-F238E27FC236}">
                      <a16:creationId xmlns:a16="http://schemas.microsoft.com/office/drawing/2014/main" id="{E7EDCBF9-98BC-7B93-CAA9-32D1D627F3EA}"/>
                    </a:ext>
                  </a:extLst>
                </p:cNvPr>
                <p:cNvPicPr/>
                <p:nvPr/>
              </p:nvPicPr>
              <p:blipFill>
                <a:blip r:embed="rId1179"/>
                <a:stretch>
                  <a:fillRect/>
                </a:stretch>
              </p:blipFill>
              <p:spPr>
                <a:xfrm>
                  <a:off x="5378994" y="3433491"/>
                  <a:ext cx="58068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0">
              <p14:nvContentPartPr>
                <p14:cNvPr id="1856" name="Ink 1855">
                  <a:extLst>
                    <a:ext uri="{FF2B5EF4-FFF2-40B4-BE49-F238E27FC236}">
                      <a16:creationId xmlns:a16="http://schemas.microsoft.com/office/drawing/2014/main" id="{FC83D078-35C1-4724-D802-7B3B9DC51946}"/>
                    </a:ext>
                  </a:extLst>
                </p14:cNvPr>
                <p14:cNvContentPartPr/>
                <p14:nvPr/>
              </p14:nvContentPartPr>
              <p14:xfrm>
                <a:off x="5393034" y="4078971"/>
                <a:ext cx="227880" cy="18360"/>
              </p14:xfrm>
            </p:contentPart>
          </mc:Choice>
          <mc:Fallback xmlns="">
            <p:pic>
              <p:nvPicPr>
                <p:cNvPr id="1856" name="Ink 1855">
                  <a:extLst>
                    <a:ext uri="{FF2B5EF4-FFF2-40B4-BE49-F238E27FC236}">
                      <a16:creationId xmlns:a16="http://schemas.microsoft.com/office/drawing/2014/main" id="{FC83D078-35C1-4724-D802-7B3B9DC51946}"/>
                    </a:ext>
                  </a:extLst>
                </p:cNvPr>
                <p:cNvPicPr/>
                <p:nvPr/>
              </p:nvPicPr>
              <p:blipFill>
                <a:blip r:embed="rId1181"/>
                <a:stretch>
                  <a:fillRect/>
                </a:stretch>
              </p:blipFill>
              <p:spPr>
                <a:xfrm>
                  <a:off x="5330394" y="3700971"/>
                  <a:ext cx="353520" cy="7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2">
              <p14:nvContentPartPr>
                <p14:cNvPr id="1857" name="Ink 1856">
                  <a:extLst>
                    <a:ext uri="{FF2B5EF4-FFF2-40B4-BE49-F238E27FC236}">
                      <a16:creationId xmlns:a16="http://schemas.microsoft.com/office/drawing/2014/main" id="{7A593630-F1A5-030A-FDFA-A17D29C63155}"/>
                    </a:ext>
                  </a:extLst>
                </p14:cNvPr>
                <p14:cNvContentPartPr/>
                <p14:nvPr/>
              </p14:nvContentPartPr>
              <p14:xfrm>
                <a:off x="5340114" y="3936411"/>
                <a:ext cx="515160" cy="144000"/>
              </p14:xfrm>
            </p:contentPart>
          </mc:Choice>
          <mc:Fallback xmlns="">
            <p:pic>
              <p:nvPicPr>
                <p:cNvPr id="1857" name="Ink 1856">
                  <a:extLst>
                    <a:ext uri="{FF2B5EF4-FFF2-40B4-BE49-F238E27FC236}">
                      <a16:creationId xmlns:a16="http://schemas.microsoft.com/office/drawing/2014/main" id="{7A593630-F1A5-030A-FDFA-A17D29C63155}"/>
                    </a:ext>
                  </a:extLst>
                </p:cNvPr>
                <p:cNvPicPr/>
                <p:nvPr/>
              </p:nvPicPr>
              <p:blipFill>
                <a:blip r:embed="rId1183"/>
                <a:stretch>
                  <a:fillRect/>
                </a:stretch>
              </p:blipFill>
              <p:spPr>
                <a:xfrm>
                  <a:off x="5277114" y="3558771"/>
                  <a:ext cx="64080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4">
              <p14:nvContentPartPr>
                <p14:cNvPr id="1858" name="Ink 1857">
                  <a:extLst>
                    <a:ext uri="{FF2B5EF4-FFF2-40B4-BE49-F238E27FC236}">
                      <a16:creationId xmlns:a16="http://schemas.microsoft.com/office/drawing/2014/main" id="{28DEAB2A-9413-1F02-AC4F-AF34F4AF6654}"/>
                    </a:ext>
                  </a:extLst>
                </p14:cNvPr>
                <p14:cNvContentPartPr/>
                <p14:nvPr/>
              </p14:nvContentPartPr>
              <p14:xfrm>
                <a:off x="5440554" y="4014891"/>
                <a:ext cx="757800" cy="50040"/>
              </p14:xfrm>
            </p:contentPart>
          </mc:Choice>
          <mc:Fallback xmlns="">
            <p:pic>
              <p:nvPicPr>
                <p:cNvPr id="1858" name="Ink 1857">
                  <a:extLst>
                    <a:ext uri="{FF2B5EF4-FFF2-40B4-BE49-F238E27FC236}">
                      <a16:creationId xmlns:a16="http://schemas.microsoft.com/office/drawing/2014/main" id="{28DEAB2A-9413-1F02-AC4F-AF34F4AF6654}"/>
                    </a:ext>
                  </a:extLst>
                </p:cNvPr>
                <p:cNvPicPr/>
                <p:nvPr/>
              </p:nvPicPr>
              <p:blipFill>
                <a:blip r:embed="rId1185"/>
                <a:stretch>
                  <a:fillRect/>
                </a:stretch>
              </p:blipFill>
              <p:spPr>
                <a:xfrm>
                  <a:off x="5377554" y="3637251"/>
                  <a:ext cx="883440" cy="80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6">
              <p14:nvContentPartPr>
                <p14:cNvPr id="1859" name="Ink 1858">
                  <a:extLst>
                    <a:ext uri="{FF2B5EF4-FFF2-40B4-BE49-F238E27FC236}">
                      <a16:creationId xmlns:a16="http://schemas.microsoft.com/office/drawing/2014/main" id="{F12A2581-CE00-EFBC-DE06-24DEE4D0694F}"/>
                    </a:ext>
                  </a:extLst>
                </p14:cNvPr>
                <p14:cNvContentPartPr/>
                <p14:nvPr/>
              </p14:nvContentPartPr>
              <p14:xfrm>
                <a:off x="5565474" y="3907611"/>
                <a:ext cx="671760" cy="143280"/>
              </p14:xfrm>
            </p:contentPart>
          </mc:Choice>
          <mc:Fallback xmlns="">
            <p:pic>
              <p:nvPicPr>
                <p:cNvPr id="1859" name="Ink 1858">
                  <a:extLst>
                    <a:ext uri="{FF2B5EF4-FFF2-40B4-BE49-F238E27FC236}">
                      <a16:creationId xmlns:a16="http://schemas.microsoft.com/office/drawing/2014/main" id="{F12A2581-CE00-EFBC-DE06-24DEE4D0694F}"/>
                    </a:ext>
                  </a:extLst>
                </p:cNvPr>
                <p:cNvPicPr/>
                <p:nvPr/>
              </p:nvPicPr>
              <p:blipFill>
                <a:blip r:embed="rId1187"/>
                <a:stretch>
                  <a:fillRect/>
                </a:stretch>
              </p:blipFill>
              <p:spPr>
                <a:xfrm>
                  <a:off x="5502474" y="3529971"/>
                  <a:ext cx="797400" cy="89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8">
              <p14:nvContentPartPr>
                <p14:cNvPr id="1860" name="Ink 1859">
                  <a:extLst>
                    <a:ext uri="{FF2B5EF4-FFF2-40B4-BE49-F238E27FC236}">
                      <a16:creationId xmlns:a16="http://schemas.microsoft.com/office/drawing/2014/main" id="{8CC8FD65-B85A-7721-DCA9-C1482DA314A8}"/>
                    </a:ext>
                  </a:extLst>
                </p14:cNvPr>
                <p14:cNvContentPartPr/>
                <p14:nvPr/>
              </p14:nvContentPartPr>
              <p14:xfrm>
                <a:off x="5767794" y="3889251"/>
                <a:ext cx="443880" cy="174960"/>
              </p14:xfrm>
            </p:contentPart>
          </mc:Choice>
          <mc:Fallback xmlns="">
            <p:pic>
              <p:nvPicPr>
                <p:cNvPr id="1860" name="Ink 1859">
                  <a:extLst>
                    <a:ext uri="{FF2B5EF4-FFF2-40B4-BE49-F238E27FC236}">
                      <a16:creationId xmlns:a16="http://schemas.microsoft.com/office/drawing/2014/main" id="{8CC8FD65-B85A-7721-DCA9-C1482DA314A8}"/>
                    </a:ext>
                  </a:extLst>
                </p:cNvPr>
                <p:cNvPicPr/>
                <p:nvPr/>
              </p:nvPicPr>
              <p:blipFill>
                <a:blip r:embed="rId1189"/>
                <a:stretch>
                  <a:fillRect/>
                </a:stretch>
              </p:blipFill>
              <p:spPr>
                <a:xfrm>
                  <a:off x="5704794" y="3511611"/>
                  <a:ext cx="569520" cy="9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0">
              <p14:nvContentPartPr>
                <p14:cNvPr id="1861" name="Ink 1860">
                  <a:extLst>
                    <a:ext uri="{FF2B5EF4-FFF2-40B4-BE49-F238E27FC236}">
                      <a16:creationId xmlns:a16="http://schemas.microsoft.com/office/drawing/2014/main" id="{CAAD847D-ED3E-5CC1-2CC6-90D7286B31A8}"/>
                    </a:ext>
                  </a:extLst>
                </p14:cNvPr>
                <p14:cNvContentPartPr/>
                <p14:nvPr/>
              </p14:nvContentPartPr>
              <p14:xfrm>
                <a:off x="5509314" y="3780171"/>
                <a:ext cx="840960" cy="311400"/>
              </p14:xfrm>
            </p:contentPart>
          </mc:Choice>
          <mc:Fallback xmlns="">
            <p:pic>
              <p:nvPicPr>
                <p:cNvPr id="1861" name="Ink 1860">
                  <a:extLst>
                    <a:ext uri="{FF2B5EF4-FFF2-40B4-BE49-F238E27FC236}">
                      <a16:creationId xmlns:a16="http://schemas.microsoft.com/office/drawing/2014/main" id="{CAAD847D-ED3E-5CC1-2CC6-90D7286B31A8}"/>
                    </a:ext>
                  </a:extLst>
                </p:cNvPr>
                <p:cNvPicPr/>
                <p:nvPr/>
              </p:nvPicPr>
              <p:blipFill>
                <a:blip r:embed="rId1191"/>
                <a:stretch>
                  <a:fillRect/>
                </a:stretch>
              </p:blipFill>
              <p:spPr>
                <a:xfrm>
                  <a:off x="5446314" y="3402531"/>
                  <a:ext cx="966600" cy="10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2">
              <p14:nvContentPartPr>
                <p14:cNvPr id="1862" name="Ink 1861">
                  <a:extLst>
                    <a:ext uri="{FF2B5EF4-FFF2-40B4-BE49-F238E27FC236}">
                      <a16:creationId xmlns:a16="http://schemas.microsoft.com/office/drawing/2014/main" id="{BEF2D2A0-E091-18C7-ECBE-62B3F8715DDF}"/>
                    </a:ext>
                  </a:extLst>
                </p14:cNvPr>
                <p14:cNvContentPartPr/>
                <p14:nvPr/>
              </p14:nvContentPartPr>
              <p14:xfrm>
                <a:off x="5895954" y="3682971"/>
                <a:ext cx="499680" cy="416880"/>
              </p14:xfrm>
            </p:contentPart>
          </mc:Choice>
          <mc:Fallback xmlns="">
            <p:pic>
              <p:nvPicPr>
                <p:cNvPr id="1862" name="Ink 1861">
                  <a:extLst>
                    <a:ext uri="{FF2B5EF4-FFF2-40B4-BE49-F238E27FC236}">
                      <a16:creationId xmlns:a16="http://schemas.microsoft.com/office/drawing/2014/main" id="{BEF2D2A0-E091-18C7-ECBE-62B3F8715DDF}"/>
                    </a:ext>
                  </a:extLst>
                </p:cNvPr>
                <p:cNvPicPr/>
                <p:nvPr/>
              </p:nvPicPr>
              <p:blipFill>
                <a:blip r:embed="rId1193"/>
                <a:stretch>
                  <a:fillRect/>
                </a:stretch>
              </p:blipFill>
              <p:spPr>
                <a:xfrm>
                  <a:off x="5832954" y="3305331"/>
                  <a:ext cx="625320" cy="117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4">
              <p14:nvContentPartPr>
                <p14:cNvPr id="1864" name="Ink 1863">
                  <a:extLst>
                    <a:ext uri="{FF2B5EF4-FFF2-40B4-BE49-F238E27FC236}">
                      <a16:creationId xmlns:a16="http://schemas.microsoft.com/office/drawing/2014/main" id="{F716D168-306F-1900-9620-B0446F6A2712}"/>
                    </a:ext>
                  </a:extLst>
                </p14:cNvPr>
                <p14:cNvContentPartPr/>
                <p14:nvPr/>
              </p14:nvContentPartPr>
              <p14:xfrm>
                <a:off x="4942674" y="3103011"/>
                <a:ext cx="161640" cy="449640"/>
              </p14:xfrm>
            </p:contentPart>
          </mc:Choice>
          <mc:Fallback xmlns="">
            <p:pic>
              <p:nvPicPr>
                <p:cNvPr id="1864" name="Ink 1863">
                  <a:extLst>
                    <a:ext uri="{FF2B5EF4-FFF2-40B4-BE49-F238E27FC236}">
                      <a16:creationId xmlns:a16="http://schemas.microsoft.com/office/drawing/2014/main" id="{F716D168-306F-1900-9620-B0446F6A2712}"/>
                    </a:ext>
                  </a:extLst>
                </p:cNvPr>
                <p:cNvPicPr/>
                <p:nvPr/>
              </p:nvPicPr>
              <p:blipFill>
                <a:blip r:embed="rId1195"/>
                <a:stretch>
                  <a:fillRect/>
                </a:stretch>
              </p:blipFill>
              <p:spPr>
                <a:xfrm>
                  <a:off x="4879674" y="2725371"/>
                  <a:ext cx="28728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6">
              <p14:nvContentPartPr>
                <p14:cNvPr id="1865" name="Ink 1864">
                  <a:extLst>
                    <a:ext uri="{FF2B5EF4-FFF2-40B4-BE49-F238E27FC236}">
                      <a16:creationId xmlns:a16="http://schemas.microsoft.com/office/drawing/2014/main" id="{5F89464A-1D21-2DBB-495B-981AF3571A93}"/>
                    </a:ext>
                  </a:extLst>
                </p14:cNvPr>
                <p14:cNvContentPartPr/>
                <p14:nvPr/>
              </p14:nvContentPartPr>
              <p14:xfrm>
                <a:off x="4950234" y="3053331"/>
                <a:ext cx="263160" cy="587880"/>
              </p14:xfrm>
            </p:contentPart>
          </mc:Choice>
          <mc:Fallback xmlns="">
            <p:pic>
              <p:nvPicPr>
                <p:cNvPr id="1865" name="Ink 1864">
                  <a:extLst>
                    <a:ext uri="{FF2B5EF4-FFF2-40B4-BE49-F238E27FC236}">
                      <a16:creationId xmlns:a16="http://schemas.microsoft.com/office/drawing/2014/main" id="{5F89464A-1D21-2DBB-495B-981AF3571A93}"/>
                    </a:ext>
                  </a:extLst>
                </p:cNvPr>
                <p:cNvPicPr/>
                <p:nvPr/>
              </p:nvPicPr>
              <p:blipFill>
                <a:blip r:embed="rId1197"/>
                <a:stretch>
                  <a:fillRect/>
                </a:stretch>
              </p:blipFill>
              <p:spPr>
                <a:xfrm>
                  <a:off x="4887234" y="2675331"/>
                  <a:ext cx="388800" cy="134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8">
              <p14:nvContentPartPr>
                <p14:cNvPr id="1866" name="Ink 1865">
                  <a:extLst>
                    <a:ext uri="{FF2B5EF4-FFF2-40B4-BE49-F238E27FC236}">
                      <a16:creationId xmlns:a16="http://schemas.microsoft.com/office/drawing/2014/main" id="{BD1CA541-9A0D-79B4-6584-0A7D785C0825}"/>
                    </a:ext>
                  </a:extLst>
                </p14:cNvPr>
                <p14:cNvContentPartPr/>
                <p14:nvPr/>
              </p14:nvContentPartPr>
              <p14:xfrm>
                <a:off x="4937274" y="3127131"/>
                <a:ext cx="106560" cy="631440"/>
              </p14:xfrm>
            </p:contentPart>
          </mc:Choice>
          <mc:Fallback xmlns="">
            <p:pic>
              <p:nvPicPr>
                <p:cNvPr id="1866" name="Ink 1865">
                  <a:extLst>
                    <a:ext uri="{FF2B5EF4-FFF2-40B4-BE49-F238E27FC236}">
                      <a16:creationId xmlns:a16="http://schemas.microsoft.com/office/drawing/2014/main" id="{BD1CA541-9A0D-79B4-6584-0A7D785C0825}"/>
                    </a:ext>
                  </a:extLst>
                </p:cNvPr>
                <p:cNvPicPr/>
                <p:nvPr/>
              </p:nvPicPr>
              <p:blipFill>
                <a:blip r:embed="rId1199"/>
                <a:stretch>
                  <a:fillRect/>
                </a:stretch>
              </p:blipFill>
              <p:spPr>
                <a:xfrm>
                  <a:off x="4874274" y="2749131"/>
                  <a:ext cx="232200" cy="138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0">
              <p14:nvContentPartPr>
                <p14:cNvPr id="1867" name="Ink 1866">
                  <a:extLst>
                    <a:ext uri="{FF2B5EF4-FFF2-40B4-BE49-F238E27FC236}">
                      <a16:creationId xmlns:a16="http://schemas.microsoft.com/office/drawing/2014/main" id="{57E03024-C049-2601-8179-6B20E296E13C}"/>
                    </a:ext>
                  </a:extLst>
                </p14:cNvPr>
                <p14:cNvContentPartPr/>
                <p14:nvPr/>
              </p14:nvContentPartPr>
              <p14:xfrm>
                <a:off x="4917834" y="3427371"/>
                <a:ext cx="105480" cy="502560"/>
              </p14:xfrm>
            </p:contentPart>
          </mc:Choice>
          <mc:Fallback xmlns="">
            <p:pic>
              <p:nvPicPr>
                <p:cNvPr id="1867" name="Ink 1866">
                  <a:extLst>
                    <a:ext uri="{FF2B5EF4-FFF2-40B4-BE49-F238E27FC236}">
                      <a16:creationId xmlns:a16="http://schemas.microsoft.com/office/drawing/2014/main" id="{57E03024-C049-2601-8179-6B20E296E13C}"/>
                    </a:ext>
                  </a:extLst>
                </p:cNvPr>
                <p:cNvPicPr/>
                <p:nvPr/>
              </p:nvPicPr>
              <p:blipFill>
                <a:blip r:embed="rId1201"/>
                <a:stretch>
                  <a:fillRect/>
                </a:stretch>
              </p:blipFill>
              <p:spPr>
                <a:xfrm>
                  <a:off x="4854834" y="3049371"/>
                  <a:ext cx="231120" cy="125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2">
              <p14:nvContentPartPr>
                <p14:cNvPr id="1868" name="Ink 1867">
                  <a:extLst>
                    <a:ext uri="{FF2B5EF4-FFF2-40B4-BE49-F238E27FC236}">
                      <a16:creationId xmlns:a16="http://schemas.microsoft.com/office/drawing/2014/main" id="{9DA14EFF-8ABC-FDC8-25B1-E984A0D88A95}"/>
                    </a:ext>
                  </a:extLst>
                </p14:cNvPr>
                <p14:cNvContentPartPr/>
                <p14:nvPr/>
              </p14:nvContentPartPr>
              <p14:xfrm>
                <a:off x="4911354" y="3546171"/>
                <a:ext cx="101160" cy="405720"/>
              </p14:xfrm>
            </p:contentPart>
          </mc:Choice>
          <mc:Fallback xmlns="">
            <p:pic>
              <p:nvPicPr>
                <p:cNvPr id="1868" name="Ink 1867">
                  <a:extLst>
                    <a:ext uri="{FF2B5EF4-FFF2-40B4-BE49-F238E27FC236}">
                      <a16:creationId xmlns:a16="http://schemas.microsoft.com/office/drawing/2014/main" id="{9DA14EFF-8ABC-FDC8-25B1-E984A0D88A95}"/>
                    </a:ext>
                  </a:extLst>
                </p:cNvPr>
                <p:cNvPicPr/>
                <p:nvPr/>
              </p:nvPicPr>
              <p:blipFill>
                <a:blip r:embed="rId1203"/>
                <a:stretch>
                  <a:fillRect/>
                </a:stretch>
              </p:blipFill>
              <p:spPr>
                <a:xfrm>
                  <a:off x="4848354" y="3168171"/>
                  <a:ext cx="226800" cy="116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4">
              <p14:nvContentPartPr>
                <p14:cNvPr id="1869" name="Ink 1868">
                  <a:extLst>
                    <a:ext uri="{FF2B5EF4-FFF2-40B4-BE49-F238E27FC236}">
                      <a16:creationId xmlns:a16="http://schemas.microsoft.com/office/drawing/2014/main" id="{09EB454A-51B8-2D1A-4CFA-D5318A2D3C8E}"/>
                    </a:ext>
                  </a:extLst>
                </p14:cNvPr>
                <p14:cNvContentPartPr/>
                <p14:nvPr/>
              </p14:nvContentPartPr>
              <p14:xfrm>
                <a:off x="4896234" y="3560211"/>
                <a:ext cx="118800" cy="424440"/>
              </p14:xfrm>
            </p:contentPart>
          </mc:Choice>
          <mc:Fallback xmlns="">
            <p:pic>
              <p:nvPicPr>
                <p:cNvPr id="1869" name="Ink 1868">
                  <a:extLst>
                    <a:ext uri="{FF2B5EF4-FFF2-40B4-BE49-F238E27FC236}">
                      <a16:creationId xmlns:a16="http://schemas.microsoft.com/office/drawing/2014/main" id="{09EB454A-51B8-2D1A-4CFA-D5318A2D3C8E}"/>
                    </a:ext>
                  </a:extLst>
                </p:cNvPr>
                <p:cNvPicPr/>
                <p:nvPr/>
              </p:nvPicPr>
              <p:blipFill>
                <a:blip r:embed="rId1205"/>
                <a:stretch>
                  <a:fillRect/>
                </a:stretch>
              </p:blipFill>
              <p:spPr>
                <a:xfrm>
                  <a:off x="4833234" y="3182571"/>
                  <a:ext cx="244440" cy="118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6">
              <p14:nvContentPartPr>
                <p14:cNvPr id="1870" name="Ink 1869">
                  <a:extLst>
                    <a:ext uri="{FF2B5EF4-FFF2-40B4-BE49-F238E27FC236}">
                      <a16:creationId xmlns:a16="http://schemas.microsoft.com/office/drawing/2014/main" id="{A29ADFBE-0240-93F7-8E4E-123AEBC7F83E}"/>
                    </a:ext>
                  </a:extLst>
                </p14:cNvPr>
                <p14:cNvContentPartPr/>
                <p14:nvPr/>
              </p14:nvContentPartPr>
              <p14:xfrm>
                <a:off x="4877514" y="3501171"/>
                <a:ext cx="136800" cy="510840"/>
              </p14:xfrm>
            </p:contentPart>
          </mc:Choice>
          <mc:Fallback xmlns="">
            <p:pic>
              <p:nvPicPr>
                <p:cNvPr id="1870" name="Ink 1869">
                  <a:extLst>
                    <a:ext uri="{FF2B5EF4-FFF2-40B4-BE49-F238E27FC236}">
                      <a16:creationId xmlns:a16="http://schemas.microsoft.com/office/drawing/2014/main" id="{A29ADFBE-0240-93F7-8E4E-123AEBC7F83E}"/>
                    </a:ext>
                  </a:extLst>
                </p:cNvPr>
                <p:cNvPicPr/>
                <p:nvPr/>
              </p:nvPicPr>
              <p:blipFill>
                <a:blip r:embed="rId1207"/>
                <a:stretch>
                  <a:fillRect/>
                </a:stretch>
              </p:blipFill>
              <p:spPr>
                <a:xfrm>
                  <a:off x="4814514" y="3123171"/>
                  <a:ext cx="262440" cy="126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8">
              <p14:nvContentPartPr>
                <p14:cNvPr id="1871" name="Ink 1870">
                  <a:extLst>
                    <a:ext uri="{FF2B5EF4-FFF2-40B4-BE49-F238E27FC236}">
                      <a16:creationId xmlns:a16="http://schemas.microsoft.com/office/drawing/2014/main" id="{8B425175-5FE6-3C48-B1F4-638D34464A98}"/>
                    </a:ext>
                  </a:extLst>
                </p14:cNvPr>
                <p14:cNvContentPartPr/>
                <p14:nvPr/>
              </p14:nvContentPartPr>
              <p14:xfrm>
                <a:off x="4887234" y="3488211"/>
                <a:ext cx="82800" cy="539640"/>
              </p14:xfrm>
            </p:contentPart>
          </mc:Choice>
          <mc:Fallback xmlns="">
            <p:pic>
              <p:nvPicPr>
                <p:cNvPr id="1871" name="Ink 1870">
                  <a:extLst>
                    <a:ext uri="{FF2B5EF4-FFF2-40B4-BE49-F238E27FC236}">
                      <a16:creationId xmlns:a16="http://schemas.microsoft.com/office/drawing/2014/main" id="{8B425175-5FE6-3C48-B1F4-638D34464A98}"/>
                    </a:ext>
                  </a:extLst>
                </p:cNvPr>
                <p:cNvPicPr/>
                <p:nvPr/>
              </p:nvPicPr>
              <p:blipFill>
                <a:blip r:embed="rId1209"/>
                <a:stretch>
                  <a:fillRect/>
                </a:stretch>
              </p:blipFill>
              <p:spPr>
                <a:xfrm>
                  <a:off x="4824594" y="3110571"/>
                  <a:ext cx="208440" cy="12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0">
              <p14:nvContentPartPr>
                <p14:cNvPr id="1872" name="Ink 1871">
                  <a:extLst>
                    <a:ext uri="{FF2B5EF4-FFF2-40B4-BE49-F238E27FC236}">
                      <a16:creationId xmlns:a16="http://schemas.microsoft.com/office/drawing/2014/main" id="{41EAA0F5-2EF4-E605-2275-0D2F61675580}"/>
                    </a:ext>
                  </a:extLst>
                </p14:cNvPr>
                <p14:cNvContentPartPr/>
                <p14:nvPr/>
              </p14:nvContentPartPr>
              <p14:xfrm>
                <a:off x="4889394" y="3425211"/>
                <a:ext cx="74880" cy="547920"/>
              </p14:xfrm>
            </p:contentPart>
          </mc:Choice>
          <mc:Fallback xmlns="">
            <p:pic>
              <p:nvPicPr>
                <p:cNvPr id="1872" name="Ink 1871">
                  <a:extLst>
                    <a:ext uri="{FF2B5EF4-FFF2-40B4-BE49-F238E27FC236}">
                      <a16:creationId xmlns:a16="http://schemas.microsoft.com/office/drawing/2014/main" id="{41EAA0F5-2EF4-E605-2275-0D2F61675580}"/>
                    </a:ext>
                  </a:extLst>
                </p:cNvPr>
                <p:cNvPicPr/>
                <p:nvPr/>
              </p:nvPicPr>
              <p:blipFill>
                <a:blip r:embed="rId1211"/>
                <a:stretch>
                  <a:fillRect/>
                </a:stretch>
              </p:blipFill>
              <p:spPr>
                <a:xfrm>
                  <a:off x="4826394" y="3047211"/>
                  <a:ext cx="200520" cy="130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2">
              <p14:nvContentPartPr>
                <p14:cNvPr id="1873" name="Ink 1872">
                  <a:extLst>
                    <a:ext uri="{FF2B5EF4-FFF2-40B4-BE49-F238E27FC236}">
                      <a16:creationId xmlns:a16="http://schemas.microsoft.com/office/drawing/2014/main" id="{454F8D4B-70A8-5EA4-5D22-211DDAD3AF9C}"/>
                    </a:ext>
                  </a:extLst>
                </p14:cNvPr>
                <p14:cNvContentPartPr/>
                <p14:nvPr/>
              </p14:nvContentPartPr>
              <p14:xfrm>
                <a:off x="4912434" y="3458331"/>
                <a:ext cx="81720" cy="559800"/>
              </p14:xfrm>
            </p:contentPart>
          </mc:Choice>
          <mc:Fallback xmlns="">
            <p:pic>
              <p:nvPicPr>
                <p:cNvPr id="1873" name="Ink 1872">
                  <a:extLst>
                    <a:ext uri="{FF2B5EF4-FFF2-40B4-BE49-F238E27FC236}">
                      <a16:creationId xmlns:a16="http://schemas.microsoft.com/office/drawing/2014/main" id="{454F8D4B-70A8-5EA4-5D22-211DDAD3AF9C}"/>
                    </a:ext>
                  </a:extLst>
                </p:cNvPr>
                <p:cNvPicPr/>
                <p:nvPr/>
              </p:nvPicPr>
              <p:blipFill>
                <a:blip r:embed="rId1213"/>
                <a:stretch>
                  <a:fillRect/>
                </a:stretch>
              </p:blipFill>
              <p:spPr>
                <a:xfrm>
                  <a:off x="4849794" y="3080691"/>
                  <a:ext cx="207360" cy="131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4">
              <p14:nvContentPartPr>
                <p14:cNvPr id="1874" name="Ink 1873">
                  <a:extLst>
                    <a:ext uri="{FF2B5EF4-FFF2-40B4-BE49-F238E27FC236}">
                      <a16:creationId xmlns:a16="http://schemas.microsoft.com/office/drawing/2014/main" id="{86C78AEE-9C6A-BD1E-6580-65E3790EFF1F}"/>
                    </a:ext>
                  </a:extLst>
                </p14:cNvPr>
                <p14:cNvContentPartPr/>
                <p14:nvPr/>
              </p14:nvContentPartPr>
              <p14:xfrm>
                <a:off x="4898394" y="3400371"/>
                <a:ext cx="112320" cy="622080"/>
              </p14:xfrm>
            </p:contentPart>
          </mc:Choice>
          <mc:Fallback xmlns="">
            <p:pic>
              <p:nvPicPr>
                <p:cNvPr id="1874" name="Ink 1873">
                  <a:extLst>
                    <a:ext uri="{FF2B5EF4-FFF2-40B4-BE49-F238E27FC236}">
                      <a16:creationId xmlns:a16="http://schemas.microsoft.com/office/drawing/2014/main" id="{86C78AEE-9C6A-BD1E-6580-65E3790EFF1F}"/>
                    </a:ext>
                  </a:extLst>
                </p:cNvPr>
                <p:cNvPicPr/>
                <p:nvPr/>
              </p:nvPicPr>
              <p:blipFill>
                <a:blip r:embed="rId1215"/>
                <a:stretch>
                  <a:fillRect/>
                </a:stretch>
              </p:blipFill>
              <p:spPr>
                <a:xfrm>
                  <a:off x="4835394" y="3022731"/>
                  <a:ext cx="23796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6">
              <p14:nvContentPartPr>
                <p14:cNvPr id="1875" name="Ink 1874">
                  <a:extLst>
                    <a:ext uri="{FF2B5EF4-FFF2-40B4-BE49-F238E27FC236}">
                      <a16:creationId xmlns:a16="http://schemas.microsoft.com/office/drawing/2014/main" id="{76BE9EB9-34ED-D7FC-5A9C-B13796EB4E6C}"/>
                    </a:ext>
                  </a:extLst>
                </p14:cNvPr>
                <p14:cNvContentPartPr/>
                <p14:nvPr/>
              </p14:nvContentPartPr>
              <p14:xfrm>
                <a:off x="4900554" y="3445731"/>
                <a:ext cx="89280" cy="487080"/>
              </p14:xfrm>
            </p:contentPart>
          </mc:Choice>
          <mc:Fallback xmlns="">
            <p:pic>
              <p:nvPicPr>
                <p:cNvPr id="1875" name="Ink 1874">
                  <a:extLst>
                    <a:ext uri="{FF2B5EF4-FFF2-40B4-BE49-F238E27FC236}">
                      <a16:creationId xmlns:a16="http://schemas.microsoft.com/office/drawing/2014/main" id="{76BE9EB9-34ED-D7FC-5A9C-B13796EB4E6C}"/>
                    </a:ext>
                  </a:extLst>
                </p:cNvPr>
                <p:cNvPicPr/>
                <p:nvPr/>
              </p:nvPicPr>
              <p:blipFill>
                <a:blip r:embed="rId1217"/>
                <a:stretch>
                  <a:fillRect/>
                </a:stretch>
              </p:blipFill>
              <p:spPr>
                <a:xfrm>
                  <a:off x="4837554" y="3067731"/>
                  <a:ext cx="214920" cy="124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8">
              <p14:nvContentPartPr>
                <p14:cNvPr id="1876" name="Ink 1875">
                  <a:extLst>
                    <a:ext uri="{FF2B5EF4-FFF2-40B4-BE49-F238E27FC236}">
                      <a16:creationId xmlns:a16="http://schemas.microsoft.com/office/drawing/2014/main" id="{E05B649F-143B-AE35-D698-BE4066346701}"/>
                    </a:ext>
                  </a:extLst>
                </p14:cNvPr>
                <p14:cNvContentPartPr/>
                <p14:nvPr/>
              </p14:nvContentPartPr>
              <p14:xfrm>
                <a:off x="4850874" y="3518811"/>
                <a:ext cx="265320" cy="555840"/>
              </p14:xfrm>
            </p:contentPart>
          </mc:Choice>
          <mc:Fallback xmlns="">
            <p:pic>
              <p:nvPicPr>
                <p:cNvPr id="1876" name="Ink 1875">
                  <a:extLst>
                    <a:ext uri="{FF2B5EF4-FFF2-40B4-BE49-F238E27FC236}">
                      <a16:creationId xmlns:a16="http://schemas.microsoft.com/office/drawing/2014/main" id="{E05B649F-143B-AE35-D698-BE4066346701}"/>
                    </a:ext>
                  </a:extLst>
                </p:cNvPr>
                <p:cNvPicPr/>
                <p:nvPr/>
              </p:nvPicPr>
              <p:blipFill>
                <a:blip r:embed="rId1219"/>
                <a:stretch>
                  <a:fillRect/>
                </a:stretch>
              </p:blipFill>
              <p:spPr>
                <a:xfrm>
                  <a:off x="4787874" y="3141171"/>
                  <a:ext cx="390960" cy="13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0">
              <p14:nvContentPartPr>
                <p14:cNvPr id="1877" name="Ink 1876">
                  <a:extLst>
                    <a:ext uri="{FF2B5EF4-FFF2-40B4-BE49-F238E27FC236}">
                      <a16:creationId xmlns:a16="http://schemas.microsoft.com/office/drawing/2014/main" id="{F012737F-7A4E-CFD0-F4B0-CA0907AC965B}"/>
                    </a:ext>
                  </a:extLst>
                </p14:cNvPr>
                <p14:cNvContentPartPr/>
                <p14:nvPr/>
              </p14:nvContentPartPr>
              <p14:xfrm>
                <a:off x="4903794" y="3820131"/>
                <a:ext cx="299520" cy="331560"/>
              </p14:xfrm>
            </p:contentPart>
          </mc:Choice>
          <mc:Fallback xmlns="">
            <p:pic>
              <p:nvPicPr>
                <p:cNvPr id="1877" name="Ink 1876">
                  <a:extLst>
                    <a:ext uri="{FF2B5EF4-FFF2-40B4-BE49-F238E27FC236}">
                      <a16:creationId xmlns:a16="http://schemas.microsoft.com/office/drawing/2014/main" id="{F012737F-7A4E-CFD0-F4B0-CA0907AC965B}"/>
                    </a:ext>
                  </a:extLst>
                </p:cNvPr>
                <p:cNvPicPr/>
                <p:nvPr/>
              </p:nvPicPr>
              <p:blipFill>
                <a:blip r:embed="rId1221"/>
                <a:stretch>
                  <a:fillRect/>
                </a:stretch>
              </p:blipFill>
              <p:spPr>
                <a:xfrm>
                  <a:off x="4841154" y="3442491"/>
                  <a:ext cx="425160" cy="108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2">
              <p14:nvContentPartPr>
                <p14:cNvPr id="1878" name="Ink 1877">
                  <a:extLst>
                    <a:ext uri="{FF2B5EF4-FFF2-40B4-BE49-F238E27FC236}">
                      <a16:creationId xmlns:a16="http://schemas.microsoft.com/office/drawing/2014/main" id="{D6AC167C-8E0B-3334-1F29-CB0B31764A0E}"/>
                    </a:ext>
                  </a:extLst>
                </p14:cNvPr>
                <p14:cNvContentPartPr/>
                <p14:nvPr/>
              </p14:nvContentPartPr>
              <p14:xfrm>
                <a:off x="4955634" y="3910491"/>
                <a:ext cx="356040" cy="285840"/>
              </p14:xfrm>
            </p:contentPart>
          </mc:Choice>
          <mc:Fallback xmlns="">
            <p:pic>
              <p:nvPicPr>
                <p:cNvPr id="1878" name="Ink 1877">
                  <a:extLst>
                    <a:ext uri="{FF2B5EF4-FFF2-40B4-BE49-F238E27FC236}">
                      <a16:creationId xmlns:a16="http://schemas.microsoft.com/office/drawing/2014/main" id="{D6AC167C-8E0B-3334-1F29-CB0B31764A0E}"/>
                    </a:ext>
                  </a:extLst>
                </p:cNvPr>
                <p:cNvPicPr/>
                <p:nvPr/>
              </p:nvPicPr>
              <p:blipFill>
                <a:blip r:embed="rId1223"/>
                <a:stretch>
                  <a:fillRect/>
                </a:stretch>
              </p:blipFill>
              <p:spPr>
                <a:xfrm>
                  <a:off x="4892634" y="3532851"/>
                  <a:ext cx="481680" cy="104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4">
              <p14:nvContentPartPr>
                <p14:cNvPr id="1879" name="Ink 1878">
                  <a:extLst>
                    <a:ext uri="{FF2B5EF4-FFF2-40B4-BE49-F238E27FC236}">
                      <a16:creationId xmlns:a16="http://schemas.microsoft.com/office/drawing/2014/main" id="{21C26CF3-DD76-D805-4BD8-1FA0C616997F}"/>
                    </a:ext>
                  </a:extLst>
                </p14:cNvPr>
                <p14:cNvContentPartPr/>
                <p14:nvPr/>
              </p14:nvContentPartPr>
              <p14:xfrm>
                <a:off x="4985874" y="3957651"/>
                <a:ext cx="395640" cy="271440"/>
              </p14:xfrm>
            </p:contentPart>
          </mc:Choice>
          <mc:Fallback xmlns="">
            <p:pic>
              <p:nvPicPr>
                <p:cNvPr id="1879" name="Ink 1878">
                  <a:extLst>
                    <a:ext uri="{FF2B5EF4-FFF2-40B4-BE49-F238E27FC236}">
                      <a16:creationId xmlns:a16="http://schemas.microsoft.com/office/drawing/2014/main" id="{21C26CF3-DD76-D805-4BD8-1FA0C616997F}"/>
                    </a:ext>
                  </a:extLst>
                </p:cNvPr>
                <p:cNvPicPr/>
                <p:nvPr/>
              </p:nvPicPr>
              <p:blipFill>
                <a:blip r:embed="rId1225"/>
                <a:stretch>
                  <a:fillRect/>
                </a:stretch>
              </p:blipFill>
              <p:spPr>
                <a:xfrm>
                  <a:off x="4923234" y="3580011"/>
                  <a:ext cx="521280" cy="102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6">
              <p14:nvContentPartPr>
                <p14:cNvPr id="1881" name="Ink 1880">
                  <a:extLst>
                    <a:ext uri="{FF2B5EF4-FFF2-40B4-BE49-F238E27FC236}">
                      <a16:creationId xmlns:a16="http://schemas.microsoft.com/office/drawing/2014/main" id="{963ADA6F-AA1F-2165-E5D3-C1ECF899231E}"/>
                    </a:ext>
                  </a:extLst>
                </p14:cNvPr>
                <p14:cNvContentPartPr/>
                <p14:nvPr/>
              </p14:nvContentPartPr>
              <p14:xfrm>
                <a:off x="4913154" y="2805651"/>
                <a:ext cx="549000" cy="334080"/>
              </p14:xfrm>
            </p:contentPart>
          </mc:Choice>
          <mc:Fallback xmlns="">
            <p:pic>
              <p:nvPicPr>
                <p:cNvPr id="1881" name="Ink 1880">
                  <a:extLst>
                    <a:ext uri="{FF2B5EF4-FFF2-40B4-BE49-F238E27FC236}">
                      <a16:creationId xmlns:a16="http://schemas.microsoft.com/office/drawing/2014/main" id="{963ADA6F-AA1F-2165-E5D3-C1ECF899231E}"/>
                    </a:ext>
                  </a:extLst>
                </p:cNvPr>
                <p:cNvPicPr/>
                <p:nvPr/>
              </p:nvPicPr>
              <p:blipFill>
                <a:blip r:embed="rId1227"/>
                <a:stretch>
                  <a:fillRect/>
                </a:stretch>
              </p:blipFill>
              <p:spPr>
                <a:xfrm>
                  <a:off x="4850514" y="2428011"/>
                  <a:ext cx="674640" cy="108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8">
              <p14:nvContentPartPr>
                <p14:cNvPr id="1882" name="Ink 1881">
                  <a:extLst>
                    <a:ext uri="{FF2B5EF4-FFF2-40B4-BE49-F238E27FC236}">
                      <a16:creationId xmlns:a16="http://schemas.microsoft.com/office/drawing/2014/main" id="{2B8D2970-7B66-BB81-20A4-0E6C5A24BC7F}"/>
                    </a:ext>
                  </a:extLst>
                </p14:cNvPr>
                <p14:cNvContentPartPr/>
                <p14:nvPr/>
              </p14:nvContentPartPr>
              <p14:xfrm>
                <a:off x="4972554" y="2848491"/>
                <a:ext cx="504720" cy="282600"/>
              </p14:xfrm>
            </p:contentPart>
          </mc:Choice>
          <mc:Fallback xmlns="">
            <p:pic>
              <p:nvPicPr>
                <p:cNvPr id="1882" name="Ink 1881">
                  <a:extLst>
                    <a:ext uri="{FF2B5EF4-FFF2-40B4-BE49-F238E27FC236}">
                      <a16:creationId xmlns:a16="http://schemas.microsoft.com/office/drawing/2014/main" id="{2B8D2970-7B66-BB81-20A4-0E6C5A24BC7F}"/>
                    </a:ext>
                  </a:extLst>
                </p:cNvPr>
                <p:cNvPicPr/>
                <p:nvPr/>
              </p:nvPicPr>
              <p:blipFill>
                <a:blip r:embed="rId1229"/>
                <a:stretch>
                  <a:fillRect/>
                </a:stretch>
              </p:blipFill>
              <p:spPr>
                <a:xfrm>
                  <a:off x="4909914" y="2470491"/>
                  <a:ext cx="63036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0">
              <p14:nvContentPartPr>
                <p14:cNvPr id="1883" name="Ink 1882">
                  <a:extLst>
                    <a:ext uri="{FF2B5EF4-FFF2-40B4-BE49-F238E27FC236}">
                      <a16:creationId xmlns:a16="http://schemas.microsoft.com/office/drawing/2014/main" id="{C81060E3-EA14-A755-8A37-A9839DA9B522}"/>
                    </a:ext>
                  </a:extLst>
                </p14:cNvPr>
                <p14:cNvContentPartPr/>
                <p14:nvPr/>
              </p14:nvContentPartPr>
              <p14:xfrm>
                <a:off x="5060394" y="2827971"/>
                <a:ext cx="581400" cy="270360"/>
              </p14:xfrm>
            </p:contentPart>
          </mc:Choice>
          <mc:Fallback xmlns="">
            <p:pic>
              <p:nvPicPr>
                <p:cNvPr id="1883" name="Ink 1882">
                  <a:extLst>
                    <a:ext uri="{FF2B5EF4-FFF2-40B4-BE49-F238E27FC236}">
                      <a16:creationId xmlns:a16="http://schemas.microsoft.com/office/drawing/2014/main" id="{C81060E3-EA14-A755-8A37-A9839DA9B522}"/>
                    </a:ext>
                  </a:extLst>
                </p:cNvPr>
                <p:cNvPicPr/>
                <p:nvPr/>
              </p:nvPicPr>
              <p:blipFill>
                <a:blip r:embed="rId1231"/>
                <a:stretch>
                  <a:fillRect/>
                </a:stretch>
              </p:blipFill>
              <p:spPr>
                <a:xfrm>
                  <a:off x="4997754" y="2449971"/>
                  <a:ext cx="707040" cy="10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2">
              <p14:nvContentPartPr>
                <p14:cNvPr id="1884" name="Ink 1883">
                  <a:extLst>
                    <a:ext uri="{FF2B5EF4-FFF2-40B4-BE49-F238E27FC236}">
                      <a16:creationId xmlns:a16="http://schemas.microsoft.com/office/drawing/2014/main" id="{B2DC2E6F-EC7A-391B-1B84-708031C789E2}"/>
                    </a:ext>
                  </a:extLst>
                </p14:cNvPr>
                <p14:cNvContentPartPr/>
                <p14:nvPr/>
              </p14:nvContentPartPr>
              <p14:xfrm>
                <a:off x="4959234" y="2803131"/>
                <a:ext cx="723600" cy="369720"/>
              </p14:xfrm>
            </p:contentPart>
          </mc:Choice>
          <mc:Fallback xmlns="">
            <p:pic>
              <p:nvPicPr>
                <p:cNvPr id="1884" name="Ink 1883">
                  <a:extLst>
                    <a:ext uri="{FF2B5EF4-FFF2-40B4-BE49-F238E27FC236}">
                      <a16:creationId xmlns:a16="http://schemas.microsoft.com/office/drawing/2014/main" id="{B2DC2E6F-EC7A-391B-1B84-708031C789E2}"/>
                    </a:ext>
                  </a:extLst>
                </p:cNvPr>
                <p:cNvPicPr/>
                <p:nvPr/>
              </p:nvPicPr>
              <p:blipFill>
                <a:blip r:embed="rId1233"/>
                <a:stretch>
                  <a:fillRect/>
                </a:stretch>
              </p:blipFill>
              <p:spPr>
                <a:xfrm>
                  <a:off x="4896594" y="2425491"/>
                  <a:ext cx="84924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4">
              <p14:nvContentPartPr>
                <p14:cNvPr id="1885" name="Ink 1884">
                  <a:extLst>
                    <a:ext uri="{FF2B5EF4-FFF2-40B4-BE49-F238E27FC236}">
                      <a16:creationId xmlns:a16="http://schemas.microsoft.com/office/drawing/2014/main" id="{530EC0F1-DE97-307F-5F5A-253B887E1738}"/>
                    </a:ext>
                  </a:extLst>
                </p14:cNvPr>
                <p14:cNvContentPartPr/>
                <p14:nvPr/>
              </p14:nvContentPartPr>
              <p14:xfrm>
                <a:off x="4963194" y="2778651"/>
                <a:ext cx="714240" cy="512280"/>
              </p14:xfrm>
            </p:contentPart>
          </mc:Choice>
          <mc:Fallback xmlns="">
            <p:pic>
              <p:nvPicPr>
                <p:cNvPr id="1885" name="Ink 1884">
                  <a:extLst>
                    <a:ext uri="{FF2B5EF4-FFF2-40B4-BE49-F238E27FC236}">
                      <a16:creationId xmlns:a16="http://schemas.microsoft.com/office/drawing/2014/main" id="{530EC0F1-DE97-307F-5F5A-253B887E1738}"/>
                    </a:ext>
                  </a:extLst>
                </p:cNvPr>
                <p:cNvPicPr/>
                <p:nvPr/>
              </p:nvPicPr>
              <p:blipFill>
                <a:blip r:embed="rId1235"/>
                <a:stretch>
                  <a:fillRect/>
                </a:stretch>
              </p:blipFill>
              <p:spPr>
                <a:xfrm>
                  <a:off x="4900554" y="2400651"/>
                  <a:ext cx="839880" cy="12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6">
              <p14:nvContentPartPr>
                <p14:cNvPr id="1886" name="Ink 1885">
                  <a:extLst>
                    <a:ext uri="{FF2B5EF4-FFF2-40B4-BE49-F238E27FC236}">
                      <a16:creationId xmlns:a16="http://schemas.microsoft.com/office/drawing/2014/main" id="{89A1E5AD-02E8-B662-7931-1F9CC47DA49B}"/>
                    </a:ext>
                  </a:extLst>
                </p14:cNvPr>
                <p14:cNvContentPartPr/>
                <p14:nvPr/>
              </p14:nvContentPartPr>
              <p14:xfrm>
                <a:off x="4927554" y="2977011"/>
                <a:ext cx="184680" cy="499320"/>
              </p14:xfrm>
            </p:contentPart>
          </mc:Choice>
          <mc:Fallback xmlns="">
            <p:pic>
              <p:nvPicPr>
                <p:cNvPr id="1886" name="Ink 1885">
                  <a:extLst>
                    <a:ext uri="{FF2B5EF4-FFF2-40B4-BE49-F238E27FC236}">
                      <a16:creationId xmlns:a16="http://schemas.microsoft.com/office/drawing/2014/main" id="{89A1E5AD-02E8-B662-7931-1F9CC47DA49B}"/>
                    </a:ext>
                  </a:extLst>
                </p:cNvPr>
                <p:cNvPicPr/>
                <p:nvPr/>
              </p:nvPicPr>
              <p:blipFill>
                <a:blip r:embed="rId1237"/>
                <a:stretch>
                  <a:fillRect/>
                </a:stretch>
              </p:blipFill>
              <p:spPr>
                <a:xfrm>
                  <a:off x="4864554" y="2599011"/>
                  <a:ext cx="31032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8">
              <p14:nvContentPartPr>
                <p14:cNvPr id="1887" name="Ink 1886">
                  <a:extLst>
                    <a:ext uri="{FF2B5EF4-FFF2-40B4-BE49-F238E27FC236}">
                      <a16:creationId xmlns:a16="http://schemas.microsoft.com/office/drawing/2014/main" id="{97C92719-39D8-7212-CB7B-749E5C240E19}"/>
                    </a:ext>
                  </a:extLst>
                </p14:cNvPr>
                <p14:cNvContentPartPr/>
                <p14:nvPr/>
              </p14:nvContentPartPr>
              <p14:xfrm>
                <a:off x="4902354" y="3046491"/>
                <a:ext cx="172080" cy="496080"/>
              </p14:xfrm>
            </p:contentPart>
          </mc:Choice>
          <mc:Fallback xmlns="">
            <p:pic>
              <p:nvPicPr>
                <p:cNvPr id="1887" name="Ink 1886">
                  <a:extLst>
                    <a:ext uri="{FF2B5EF4-FFF2-40B4-BE49-F238E27FC236}">
                      <a16:creationId xmlns:a16="http://schemas.microsoft.com/office/drawing/2014/main" id="{97C92719-39D8-7212-CB7B-749E5C240E19}"/>
                    </a:ext>
                  </a:extLst>
                </p:cNvPr>
                <p:cNvPicPr/>
                <p:nvPr/>
              </p:nvPicPr>
              <p:blipFill>
                <a:blip r:embed="rId1239"/>
                <a:stretch>
                  <a:fillRect/>
                </a:stretch>
              </p:blipFill>
              <p:spPr>
                <a:xfrm>
                  <a:off x="4839354" y="2668491"/>
                  <a:ext cx="297720" cy="125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0">
              <p14:nvContentPartPr>
                <p14:cNvPr id="1888" name="Ink 1887">
                  <a:extLst>
                    <a:ext uri="{FF2B5EF4-FFF2-40B4-BE49-F238E27FC236}">
                      <a16:creationId xmlns:a16="http://schemas.microsoft.com/office/drawing/2014/main" id="{FE3F294D-F9EF-8CCA-8ABD-C52DE6D76B36}"/>
                    </a:ext>
                  </a:extLst>
                </p14:cNvPr>
                <p14:cNvContentPartPr/>
                <p14:nvPr/>
              </p14:nvContentPartPr>
              <p14:xfrm>
                <a:off x="4836474" y="2861091"/>
                <a:ext cx="239400" cy="490320"/>
              </p14:xfrm>
            </p:contentPart>
          </mc:Choice>
          <mc:Fallback xmlns="">
            <p:pic>
              <p:nvPicPr>
                <p:cNvPr id="1888" name="Ink 1887">
                  <a:extLst>
                    <a:ext uri="{FF2B5EF4-FFF2-40B4-BE49-F238E27FC236}">
                      <a16:creationId xmlns:a16="http://schemas.microsoft.com/office/drawing/2014/main" id="{FE3F294D-F9EF-8CCA-8ABD-C52DE6D76B36}"/>
                    </a:ext>
                  </a:extLst>
                </p:cNvPr>
                <p:cNvPicPr/>
                <p:nvPr/>
              </p:nvPicPr>
              <p:blipFill>
                <a:blip r:embed="rId1241"/>
                <a:stretch>
                  <a:fillRect/>
                </a:stretch>
              </p:blipFill>
              <p:spPr>
                <a:xfrm>
                  <a:off x="4773834" y="2483451"/>
                  <a:ext cx="365040" cy="124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2">
              <p14:nvContentPartPr>
                <p14:cNvPr id="1889" name="Ink 1888">
                  <a:extLst>
                    <a:ext uri="{FF2B5EF4-FFF2-40B4-BE49-F238E27FC236}">
                      <a16:creationId xmlns:a16="http://schemas.microsoft.com/office/drawing/2014/main" id="{3F4148FD-3933-FECF-4B1A-CB25D2EFDD68}"/>
                    </a:ext>
                  </a:extLst>
                </p14:cNvPr>
                <p14:cNvContentPartPr/>
                <p14:nvPr/>
              </p14:nvContentPartPr>
              <p14:xfrm>
                <a:off x="4885074" y="2780811"/>
                <a:ext cx="365760" cy="383760"/>
              </p14:xfrm>
            </p:contentPart>
          </mc:Choice>
          <mc:Fallback xmlns="">
            <p:pic>
              <p:nvPicPr>
                <p:cNvPr id="1889" name="Ink 1888">
                  <a:extLst>
                    <a:ext uri="{FF2B5EF4-FFF2-40B4-BE49-F238E27FC236}">
                      <a16:creationId xmlns:a16="http://schemas.microsoft.com/office/drawing/2014/main" id="{3F4148FD-3933-FECF-4B1A-CB25D2EFDD68}"/>
                    </a:ext>
                  </a:extLst>
                </p:cNvPr>
                <p:cNvPicPr/>
                <p:nvPr/>
              </p:nvPicPr>
              <p:blipFill>
                <a:blip r:embed="rId1243"/>
                <a:stretch>
                  <a:fillRect/>
                </a:stretch>
              </p:blipFill>
              <p:spPr>
                <a:xfrm>
                  <a:off x="4822074" y="2402811"/>
                  <a:ext cx="491400" cy="113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4">
              <p14:nvContentPartPr>
                <p14:cNvPr id="1890" name="Ink 1889">
                  <a:extLst>
                    <a:ext uri="{FF2B5EF4-FFF2-40B4-BE49-F238E27FC236}">
                      <a16:creationId xmlns:a16="http://schemas.microsoft.com/office/drawing/2014/main" id="{DA303215-DC23-731C-071D-B052B241D5CB}"/>
                    </a:ext>
                  </a:extLst>
                </p14:cNvPr>
                <p14:cNvContentPartPr/>
                <p14:nvPr/>
              </p14:nvContentPartPr>
              <p14:xfrm>
                <a:off x="4873194" y="2721771"/>
                <a:ext cx="555840" cy="465120"/>
              </p14:xfrm>
            </p:contentPart>
          </mc:Choice>
          <mc:Fallback xmlns="">
            <p:pic>
              <p:nvPicPr>
                <p:cNvPr id="1890" name="Ink 1889">
                  <a:extLst>
                    <a:ext uri="{FF2B5EF4-FFF2-40B4-BE49-F238E27FC236}">
                      <a16:creationId xmlns:a16="http://schemas.microsoft.com/office/drawing/2014/main" id="{DA303215-DC23-731C-071D-B052B241D5CB}"/>
                    </a:ext>
                  </a:extLst>
                </p:cNvPr>
                <p:cNvPicPr/>
                <p:nvPr/>
              </p:nvPicPr>
              <p:blipFill>
                <a:blip r:embed="rId1245"/>
                <a:stretch>
                  <a:fillRect/>
                </a:stretch>
              </p:blipFill>
              <p:spPr>
                <a:xfrm>
                  <a:off x="4810194" y="2343771"/>
                  <a:ext cx="681480" cy="122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6">
              <p14:nvContentPartPr>
                <p14:cNvPr id="1891" name="Ink 1890">
                  <a:extLst>
                    <a:ext uri="{FF2B5EF4-FFF2-40B4-BE49-F238E27FC236}">
                      <a16:creationId xmlns:a16="http://schemas.microsoft.com/office/drawing/2014/main" id="{9DE772BE-9A71-0384-07CC-6A9DA8EFBFA3}"/>
                    </a:ext>
                  </a:extLst>
                </p14:cNvPr>
                <p14:cNvContentPartPr/>
                <p14:nvPr/>
              </p14:nvContentPartPr>
              <p14:xfrm>
                <a:off x="4974714" y="2747331"/>
                <a:ext cx="389160" cy="248760"/>
              </p14:xfrm>
            </p:contentPart>
          </mc:Choice>
          <mc:Fallback xmlns="">
            <p:pic>
              <p:nvPicPr>
                <p:cNvPr id="1891" name="Ink 1890">
                  <a:extLst>
                    <a:ext uri="{FF2B5EF4-FFF2-40B4-BE49-F238E27FC236}">
                      <a16:creationId xmlns:a16="http://schemas.microsoft.com/office/drawing/2014/main" id="{9DE772BE-9A71-0384-07CC-6A9DA8EFBFA3}"/>
                    </a:ext>
                  </a:extLst>
                </p:cNvPr>
                <p:cNvPicPr/>
                <p:nvPr/>
              </p:nvPicPr>
              <p:blipFill>
                <a:blip r:embed="rId1247"/>
                <a:stretch>
                  <a:fillRect/>
                </a:stretch>
              </p:blipFill>
              <p:spPr>
                <a:xfrm>
                  <a:off x="4911714" y="2369691"/>
                  <a:ext cx="514800" cy="100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8">
              <p14:nvContentPartPr>
                <p14:cNvPr id="1892" name="Ink 1891">
                  <a:extLst>
                    <a:ext uri="{FF2B5EF4-FFF2-40B4-BE49-F238E27FC236}">
                      <a16:creationId xmlns:a16="http://schemas.microsoft.com/office/drawing/2014/main" id="{35769C24-DF8E-4133-C11B-D7DEAC0191A1}"/>
                    </a:ext>
                  </a:extLst>
                </p14:cNvPr>
                <p14:cNvContentPartPr/>
                <p14:nvPr/>
              </p14:nvContentPartPr>
              <p14:xfrm>
                <a:off x="4934754" y="2709891"/>
                <a:ext cx="503640" cy="325800"/>
              </p14:xfrm>
            </p:contentPart>
          </mc:Choice>
          <mc:Fallback xmlns="">
            <p:pic>
              <p:nvPicPr>
                <p:cNvPr id="1892" name="Ink 1891">
                  <a:extLst>
                    <a:ext uri="{FF2B5EF4-FFF2-40B4-BE49-F238E27FC236}">
                      <a16:creationId xmlns:a16="http://schemas.microsoft.com/office/drawing/2014/main" id="{35769C24-DF8E-4133-C11B-D7DEAC0191A1}"/>
                    </a:ext>
                  </a:extLst>
                </p:cNvPr>
                <p:cNvPicPr/>
                <p:nvPr/>
              </p:nvPicPr>
              <p:blipFill>
                <a:blip r:embed="rId1249"/>
                <a:stretch>
                  <a:fillRect/>
                </a:stretch>
              </p:blipFill>
              <p:spPr>
                <a:xfrm>
                  <a:off x="4872114" y="2331891"/>
                  <a:ext cx="629280" cy="108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0">
              <p14:nvContentPartPr>
                <p14:cNvPr id="1893" name="Ink 1892">
                  <a:extLst>
                    <a:ext uri="{FF2B5EF4-FFF2-40B4-BE49-F238E27FC236}">
                      <a16:creationId xmlns:a16="http://schemas.microsoft.com/office/drawing/2014/main" id="{902EC064-2A3C-4627-C783-5B5C204D02DE}"/>
                    </a:ext>
                  </a:extLst>
                </p14:cNvPr>
                <p14:cNvContentPartPr/>
                <p14:nvPr/>
              </p14:nvContentPartPr>
              <p14:xfrm>
                <a:off x="4876074" y="2696571"/>
                <a:ext cx="932760" cy="321480"/>
              </p14:xfrm>
            </p:contentPart>
          </mc:Choice>
          <mc:Fallback xmlns="">
            <p:pic>
              <p:nvPicPr>
                <p:cNvPr id="1893" name="Ink 1892">
                  <a:extLst>
                    <a:ext uri="{FF2B5EF4-FFF2-40B4-BE49-F238E27FC236}">
                      <a16:creationId xmlns:a16="http://schemas.microsoft.com/office/drawing/2014/main" id="{902EC064-2A3C-4627-C783-5B5C204D02DE}"/>
                    </a:ext>
                  </a:extLst>
                </p:cNvPr>
                <p:cNvPicPr/>
                <p:nvPr/>
              </p:nvPicPr>
              <p:blipFill>
                <a:blip r:embed="rId1251"/>
                <a:stretch>
                  <a:fillRect/>
                </a:stretch>
              </p:blipFill>
              <p:spPr>
                <a:xfrm>
                  <a:off x="4813434" y="2318931"/>
                  <a:ext cx="105840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2">
              <p14:nvContentPartPr>
                <p14:cNvPr id="1894" name="Ink 1893">
                  <a:extLst>
                    <a:ext uri="{FF2B5EF4-FFF2-40B4-BE49-F238E27FC236}">
                      <a16:creationId xmlns:a16="http://schemas.microsoft.com/office/drawing/2014/main" id="{3A595414-5D90-9A0E-9EA6-0B3EC6B2AAAB}"/>
                    </a:ext>
                  </a:extLst>
                </p14:cNvPr>
                <p14:cNvContentPartPr/>
                <p14:nvPr/>
              </p14:nvContentPartPr>
              <p14:xfrm>
                <a:off x="5311674" y="2710611"/>
                <a:ext cx="680760" cy="52200"/>
              </p14:xfrm>
            </p:contentPart>
          </mc:Choice>
          <mc:Fallback xmlns="">
            <p:pic>
              <p:nvPicPr>
                <p:cNvPr id="1894" name="Ink 1893">
                  <a:extLst>
                    <a:ext uri="{FF2B5EF4-FFF2-40B4-BE49-F238E27FC236}">
                      <a16:creationId xmlns:a16="http://schemas.microsoft.com/office/drawing/2014/main" id="{3A595414-5D90-9A0E-9EA6-0B3EC6B2AAAB}"/>
                    </a:ext>
                  </a:extLst>
                </p:cNvPr>
                <p:cNvPicPr/>
                <p:nvPr/>
              </p:nvPicPr>
              <p:blipFill>
                <a:blip r:embed="rId1253"/>
                <a:stretch>
                  <a:fillRect/>
                </a:stretch>
              </p:blipFill>
              <p:spPr>
                <a:xfrm>
                  <a:off x="5249034" y="2332971"/>
                  <a:ext cx="80640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4">
              <p14:nvContentPartPr>
                <p14:cNvPr id="1895" name="Ink 1894">
                  <a:extLst>
                    <a:ext uri="{FF2B5EF4-FFF2-40B4-BE49-F238E27FC236}">
                      <a16:creationId xmlns:a16="http://schemas.microsoft.com/office/drawing/2014/main" id="{3CAB9400-A397-268F-6088-9FCD03A45A7E}"/>
                    </a:ext>
                  </a:extLst>
                </p14:cNvPr>
                <p14:cNvContentPartPr/>
                <p14:nvPr/>
              </p14:nvContentPartPr>
              <p14:xfrm>
                <a:off x="5465394" y="2682891"/>
                <a:ext cx="557280" cy="97560"/>
              </p14:xfrm>
            </p:contentPart>
          </mc:Choice>
          <mc:Fallback xmlns="">
            <p:pic>
              <p:nvPicPr>
                <p:cNvPr id="1895" name="Ink 1894">
                  <a:extLst>
                    <a:ext uri="{FF2B5EF4-FFF2-40B4-BE49-F238E27FC236}">
                      <a16:creationId xmlns:a16="http://schemas.microsoft.com/office/drawing/2014/main" id="{3CAB9400-A397-268F-6088-9FCD03A45A7E}"/>
                    </a:ext>
                  </a:extLst>
                </p:cNvPr>
                <p:cNvPicPr/>
                <p:nvPr/>
              </p:nvPicPr>
              <p:blipFill>
                <a:blip r:embed="rId1255"/>
                <a:stretch>
                  <a:fillRect/>
                </a:stretch>
              </p:blipFill>
              <p:spPr>
                <a:xfrm>
                  <a:off x="5402754" y="2304891"/>
                  <a:ext cx="68292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6">
              <p14:nvContentPartPr>
                <p14:cNvPr id="1897" name="Ink 1896">
                  <a:extLst>
                    <a:ext uri="{FF2B5EF4-FFF2-40B4-BE49-F238E27FC236}">
                      <a16:creationId xmlns:a16="http://schemas.microsoft.com/office/drawing/2014/main" id="{77A90D96-9C69-B3E2-D3D8-795E7FB0AB64}"/>
                    </a:ext>
                  </a:extLst>
                </p14:cNvPr>
                <p14:cNvContentPartPr/>
                <p14:nvPr/>
              </p14:nvContentPartPr>
              <p14:xfrm>
                <a:off x="5658354" y="2802771"/>
                <a:ext cx="585360" cy="314280"/>
              </p14:xfrm>
            </p:contentPart>
          </mc:Choice>
          <mc:Fallback xmlns="">
            <p:pic>
              <p:nvPicPr>
                <p:cNvPr id="1897" name="Ink 1896">
                  <a:extLst>
                    <a:ext uri="{FF2B5EF4-FFF2-40B4-BE49-F238E27FC236}">
                      <a16:creationId xmlns:a16="http://schemas.microsoft.com/office/drawing/2014/main" id="{77A90D96-9C69-B3E2-D3D8-795E7FB0AB64}"/>
                    </a:ext>
                  </a:extLst>
                </p:cNvPr>
                <p:cNvPicPr/>
                <p:nvPr/>
              </p:nvPicPr>
              <p:blipFill>
                <a:blip r:embed="rId1257"/>
                <a:stretch>
                  <a:fillRect/>
                </a:stretch>
              </p:blipFill>
              <p:spPr>
                <a:xfrm>
                  <a:off x="5595354" y="2425131"/>
                  <a:ext cx="7110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8">
              <p14:nvContentPartPr>
                <p14:cNvPr id="1898" name="Ink 1897">
                  <a:extLst>
                    <a:ext uri="{FF2B5EF4-FFF2-40B4-BE49-F238E27FC236}">
                      <a16:creationId xmlns:a16="http://schemas.microsoft.com/office/drawing/2014/main" id="{FBC6C59C-46ED-F875-D9C5-5B619980CF78}"/>
                    </a:ext>
                  </a:extLst>
                </p14:cNvPr>
                <p14:cNvContentPartPr/>
                <p14:nvPr/>
              </p14:nvContentPartPr>
              <p14:xfrm>
                <a:off x="5778594" y="2773251"/>
                <a:ext cx="468720" cy="293040"/>
              </p14:xfrm>
            </p:contentPart>
          </mc:Choice>
          <mc:Fallback xmlns="">
            <p:pic>
              <p:nvPicPr>
                <p:cNvPr id="1898" name="Ink 1897">
                  <a:extLst>
                    <a:ext uri="{FF2B5EF4-FFF2-40B4-BE49-F238E27FC236}">
                      <a16:creationId xmlns:a16="http://schemas.microsoft.com/office/drawing/2014/main" id="{FBC6C59C-46ED-F875-D9C5-5B619980CF78}"/>
                    </a:ext>
                  </a:extLst>
                </p:cNvPr>
                <p:cNvPicPr/>
                <p:nvPr/>
              </p:nvPicPr>
              <p:blipFill>
                <a:blip r:embed="rId1259"/>
                <a:stretch>
                  <a:fillRect/>
                </a:stretch>
              </p:blipFill>
              <p:spPr>
                <a:xfrm>
                  <a:off x="5715954" y="2395251"/>
                  <a:ext cx="594360" cy="10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0">
              <p14:nvContentPartPr>
                <p14:cNvPr id="1899" name="Ink 1898">
                  <a:extLst>
                    <a:ext uri="{FF2B5EF4-FFF2-40B4-BE49-F238E27FC236}">
                      <a16:creationId xmlns:a16="http://schemas.microsoft.com/office/drawing/2014/main" id="{1A3129EE-76B5-4760-9AB4-3EDA47074920}"/>
                    </a:ext>
                  </a:extLst>
                </p14:cNvPr>
                <p14:cNvContentPartPr/>
                <p14:nvPr/>
              </p14:nvContentPartPr>
              <p14:xfrm>
                <a:off x="5774994" y="2796651"/>
                <a:ext cx="550800" cy="382320"/>
              </p14:xfrm>
            </p:contentPart>
          </mc:Choice>
          <mc:Fallback xmlns="">
            <p:pic>
              <p:nvPicPr>
                <p:cNvPr id="1899" name="Ink 1898">
                  <a:extLst>
                    <a:ext uri="{FF2B5EF4-FFF2-40B4-BE49-F238E27FC236}">
                      <a16:creationId xmlns:a16="http://schemas.microsoft.com/office/drawing/2014/main" id="{1A3129EE-76B5-4760-9AB4-3EDA47074920}"/>
                    </a:ext>
                  </a:extLst>
                </p:cNvPr>
                <p:cNvPicPr/>
                <p:nvPr/>
              </p:nvPicPr>
              <p:blipFill>
                <a:blip r:embed="rId1261"/>
                <a:stretch>
                  <a:fillRect/>
                </a:stretch>
              </p:blipFill>
              <p:spPr>
                <a:xfrm>
                  <a:off x="5712354" y="2419011"/>
                  <a:ext cx="676440" cy="113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2">
              <p14:nvContentPartPr>
                <p14:cNvPr id="1900" name="Ink 1899">
                  <a:extLst>
                    <a:ext uri="{FF2B5EF4-FFF2-40B4-BE49-F238E27FC236}">
                      <a16:creationId xmlns:a16="http://schemas.microsoft.com/office/drawing/2014/main" id="{944F4E7E-46FB-0779-1752-B36D6282DCC0}"/>
                    </a:ext>
                  </a:extLst>
                </p14:cNvPr>
                <p14:cNvContentPartPr/>
                <p14:nvPr/>
              </p14:nvContentPartPr>
              <p14:xfrm>
                <a:off x="5849874" y="2785851"/>
                <a:ext cx="478440" cy="1080720"/>
              </p14:xfrm>
            </p:contentPart>
          </mc:Choice>
          <mc:Fallback xmlns="">
            <p:pic>
              <p:nvPicPr>
                <p:cNvPr id="1900" name="Ink 1899">
                  <a:extLst>
                    <a:ext uri="{FF2B5EF4-FFF2-40B4-BE49-F238E27FC236}">
                      <a16:creationId xmlns:a16="http://schemas.microsoft.com/office/drawing/2014/main" id="{944F4E7E-46FB-0779-1752-B36D6282DCC0}"/>
                    </a:ext>
                  </a:extLst>
                </p:cNvPr>
                <p:cNvPicPr/>
                <p:nvPr/>
              </p:nvPicPr>
              <p:blipFill>
                <a:blip r:embed="rId1263"/>
                <a:stretch>
                  <a:fillRect/>
                </a:stretch>
              </p:blipFill>
              <p:spPr>
                <a:xfrm>
                  <a:off x="5786874" y="2407851"/>
                  <a:ext cx="604080" cy="183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4">
              <p14:nvContentPartPr>
                <p14:cNvPr id="1901" name="Ink 1900">
                  <a:extLst>
                    <a:ext uri="{FF2B5EF4-FFF2-40B4-BE49-F238E27FC236}">
                      <a16:creationId xmlns:a16="http://schemas.microsoft.com/office/drawing/2014/main" id="{0822A187-E2C5-D8A5-16FC-CE6B4DF981EF}"/>
                    </a:ext>
                  </a:extLst>
                </p14:cNvPr>
                <p14:cNvContentPartPr/>
                <p14:nvPr/>
              </p14:nvContentPartPr>
              <p14:xfrm>
                <a:off x="6194754" y="3847131"/>
                <a:ext cx="1800" cy="27720"/>
              </p14:xfrm>
            </p:contentPart>
          </mc:Choice>
          <mc:Fallback xmlns="">
            <p:pic>
              <p:nvPicPr>
                <p:cNvPr id="1901" name="Ink 1900">
                  <a:extLst>
                    <a:ext uri="{FF2B5EF4-FFF2-40B4-BE49-F238E27FC236}">
                      <a16:creationId xmlns:a16="http://schemas.microsoft.com/office/drawing/2014/main" id="{0822A187-E2C5-D8A5-16FC-CE6B4DF981EF}"/>
                    </a:ext>
                  </a:extLst>
                </p:cNvPr>
                <p:cNvPicPr/>
                <p:nvPr/>
              </p:nvPicPr>
              <p:blipFill>
                <a:blip r:embed="rId1265"/>
                <a:stretch>
                  <a:fillRect/>
                </a:stretch>
              </p:blipFill>
              <p:spPr>
                <a:xfrm>
                  <a:off x="6132114" y="3469491"/>
                  <a:ext cx="12744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6">
              <p14:nvContentPartPr>
                <p14:cNvPr id="1902" name="Ink 1901">
                  <a:extLst>
                    <a:ext uri="{FF2B5EF4-FFF2-40B4-BE49-F238E27FC236}">
                      <a16:creationId xmlns:a16="http://schemas.microsoft.com/office/drawing/2014/main" id="{E92AE0FE-F79B-4EBF-4A4E-41340EB58902}"/>
                    </a:ext>
                  </a:extLst>
                </p14:cNvPr>
                <p14:cNvContentPartPr/>
                <p14:nvPr/>
              </p14:nvContentPartPr>
              <p14:xfrm>
                <a:off x="6229314" y="3555171"/>
                <a:ext cx="33120" cy="130320"/>
              </p14:xfrm>
            </p:contentPart>
          </mc:Choice>
          <mc:Fallback xmlns="">
            <p:pic>
              <p:nvPicPr>
                <p:cNvPr id="1902" name="Ink 1901">
                  <a:extLst>
                    <a:ext uri="{FF2B5EF4-FFF2-40B4-BE49-F238E27FC236}">
                      <a16:creationId xmlns:a16="http://schemas.microsoft.com/office/drawing/2014/main" id="{E92AE0FE-F79B-4EBF-4A4E-41340EB58902}"/>
                    </a:ext>
                  </a:extLst>
                </p:cNvPr>
                <p:cNvPicPr/>
                <p:nvPr/>
              </p:nvPicPr>
              <p:blipFill>
                <a:blip r:embed="rId1267"/>
                <a:stretch>
                  <a:fillRect/>
                </a:stretch>
              </p:blipFill>
              <p:spPr>
                <a:xfrm>
                  <a:off x="6166674" y="3177531"/>
                  <a:ext cx="15876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8">
              <p14:nvContentPartPr>
                <p14:cNvPr id="1903" name="Ink 1902">
                  <a:extLst>
                    <a:ext uri="{FF2B5EF4-FFF2-40B4-BE49-F238E27FC236}">
                      <a16:creationId xmlns:a16="http://schemas.microsoft.com/office/drawing/2014/main" id="{6BE58A4B-BB5B-E44D-38C1-8163F9AF67F1}"/>
                    </a:ext>
                  </a:extLst>
                </p14:cNvPr>
                <p14:cNvContentPartPr/>
                <p14:nvPr/>
              </p14:nvContentPartPr>
              <p14:xfrm>
                <a:off x="6330474" y="3430971"/>
                <a:ext cx="13320" cy="253080"/>
              </p14:xfrm>
            </p:contentPart>
          </mc:Choice>
          <mc:Fallback xmlns="">
            <p:pic>
              <p:nvPicPr>
                <p:cNvPr id="1903" name="Ink 1902">
                  <a:extLst>
                    <a:ext uri="{FF2B5EF4-FFF2-40B4-BE49-F238E27FC236}">
                      <a16:creationId xmlns:a16="http://schemas.microsoft.com/office/drawing/2014/main" id="{6BE58A4B-BB5B-E44D-38C1-8163F9AF67F1}"/>
                    </a:ext>
                  </a:extLst>
                </p:cNvPr>
                <p:cNvPicPr/>
                <p:nvPr/>
              </p:nvPicPr>
              <p:blipFill>
                <a:blip r:embed="rId1269"/>
                <a:stretch>
                  <a:fillRect/>
                </a:stretch>
              </p:blipFill>
              <p:spPr>
                <a:xfrm>
                  <a:off x="6267474" y="3053331"/>
                  <a:ext cx="138960" cy="100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0">
              <p14:nvContentPartPr>
                <p14:cNvPr id="1904" name="Ink 1903">
                  <a:extLst>
                    <a:ext uri="{FF2B5EF4-FFF2-40B4-BE49-F238E27FC236}">
                      <a16:creationId xmlns:a16="http://schemas.microsoft.com/office/drawing/2014/main" id="{F6ECF35F-BB73-C1F2-25FF-367CAD2117C5}"/>
                    </a:ext>
                  </a:extLst>
                </p14:cNvPr>
                <p14:cNvContentPartPr/>
                <p14:nvPr/>
              </p14:nvContentPartPr>
              <p14:xfrm>
                <a:off x="5719554" y="2817531"/>
                <a:ext cx="292680" cy="83880"/>
              </p14:xfrm>
            </p:contentPart>
          </mc:Choice>
          <mc:Fallback xmlns="">
            <p:pic>
              <p:nvPicPr>
                <p:cNvPr id="1904" name="Ink 1903">
                  <a:extLst>
                    <a:ext uri="{FF2B5EF4-FFF2-40B4-BE49-F238E27FC236}">
                      <a16:creationId xmlns:a16="http://schemas.microsoft.com/office/drawing/2014/main" id="{F6ECF35F-BB73-C1F2-25FF-367CAD2117C5}"/>
                    </a:ext>
                  </a:extLst>
                </p:cNvPr>
                <p:cNvPicPr/>
                <p:nvPr/>
              </p:nvPicPr>
              <p:blipFill>
                <a:blip r:embed="rId1271"/>
                <a:stretch>
                  <a:fillRect/>
                </a:stretch>
              </p:blipFill>
              <p:spPr>
                <a:xfrm>
                  <a:off x="5656554" y="2439531"/>
                  <a:ext cx="418320" cy="83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2">
              <p14:nvContentPartPr>
                <p14:cNvPr id="1905" name="Ink 1904">
                  <a:extLst>
                    <a:ext uri="{FF2B5EF4-FFF2-40B4-BE49-F238E27FC236}">
                      <a16:creationId xmlns:a16="http://schemas.microsoft.com/office/drawing/2014/main" id="{AB5BECCC-E471-4CE8-3580-9A5B8A017104}"/>
                    </a:ext>
                  </a:extLst>
                </p14:cNvPr>
                <p14:cNvContentPartPr/>
                <p14:nvPr/>
              </p14:nvContentPartPr>
              <p14:xfrm>
                <a:off x="5484474" y="2845611"/>
                <a:ext cx="386640" cy="46800"/>
              </p14:xfrm>
            </p:contentPart>
          </mc:Choice>
          <mc:Fallback xmlns="">
            <p:pic>
              <p:nvPicPr>
                <p:cNvPr id="1905" name="Ink 1904">
                  <a:extLst>
                    <a:ext uri="{FF2B5EF4-FFF2-40B4-BE49-F238E27FC236}">
                      <a16:creationId xmlns:a16="http://schemas.microsoft.com/office/drawing/2014/main" id="{AB5BECCC-E471-4CE8-3580-9A5B8A017104}"/>
                    </a:ext>
                  </a:extLst>
                </p:cNvPr>
                <p:cNvPicPr/>
                <p:nvPr/>
              </p:nvPicPr>
              <p:blipFill>
                <a:blip r:embed="rId1273"/>
                <a:stretch>
                  <a:fillRect/>
                </a:stretch>
              </p:blipFill>
              <p:spPr>
                <a:xfrm>
                  <a:off x="5421474" y="2467971"/>
                  <a:ext cx="51228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4">
              <p14:nvContentPartPr>
                <p14:cNvPr id="1906" name="Ink 1905">
                  <a:extLst>
                    <a:ext uri="{FF2B5EF4-FFF2-40B4-BE49-F238E27FC236}">
                      <a16:creationId xmlns:a16="http://schemas.microsoft.com/office/drawing/2014/main" id="{55177030-4198-B410-60C8-24F8E4BFB075}"/>
                    </a:ext>
                  </a:extLst>
                </p14:cNvPr>
                <p14:cNvContentPartPr/>
                <p14:nvPr/>
              </p14:nvContentPartPr>
              <p14:xfrm>
                <a:off x="5552154" y="2777211"/>
                <a:ext cx="626760" cy="109440"/>
              </p14:xfrm>
            </p:contentPart>
          </mc:Choice>
          <mc:Fallback xmlns="">
            <p:pic>
              <p:nvPicPr>
                <p:cNvPr id="1906" name="Ink 1905">
                  <a:extLst>
                    <a:ext uri="{FF2B5EF4-FFF2-40B4-BE49-F238E27FC236}">
                      <a16:creationId xmlns:a16="http://schemas.microsoft.com/office/drawing/2014/main" id="{55177030-4198-B410-60C8-24F8E4BFB075}"/>
                    </a:ext>
                  </a:extLst>
                </p:cNvPr>
                <p:cNvPicPr/>
                <p:nvPr/>
              </p:nvPicPr>
              <p:blipFill>
                <a:blip r:embed="rId1275"/>
                <a:stretch>
                  <a:fillRect/>
                </a:stretch>
              </p:blipFill>
              <p:spPr>
                <a:xfrm>
                  <a:off x="5489514" y="2399571"/>
                  <a:ext cx="752400" cy="86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6">
              <p14:nvContentPartPr>
                <p14:cNvPr id="1907" name="Ink 1906">
                  <a:extLst>
                    <a:ext uri="{FF2B5EF4-FFF2-40B4-BE49-F238E27FC236}">
                      <a16:creationId xmlns:a16="http://schemas.microsoft.com/office/drawing/2014/main" id="{41A86355-CDEA-8929-77A3-6C6935BA0A5B}"/>
                    </a:ext>
                  </a:extLst>
                </p14:cNvPr>
                <p14:cNvContentPartPr/>
                <p14:nvPr/>
              </p14:nvContentPartPr>
              <p14:xfrm>
                <a:off x="5845194" y="2737251"/>
                <a:ext cx="540720" cy="374040"/>
              </p14:xfrm>
            </p:contentPart>
          </mc:Choice>
          <mc:Fallback xmlns="">
            <p:pic>
              <p:nvPicPr>
                <p:cNvPr id="1907" name="Ink 1906">
                  <a:extLst>
                    <a:ext uri="{FF2B5EF4-FFF2-40B4-BE49-F238E27FC236}">
                      <a16:creationId xmlns:a16="http://schemas.microsoft.com/office/drawing/2014/main" id="{41A86355-CDEA-8929-77A3-6C6935BA0A5B}"/>
                    </a:ext>
                  </a:extLst>
                </p:cNvPr>
                <p:cNvPicPr/>
                <p:nvPr/>
              </p:nvPicPr>
              <p:blipFill>
                <a:blip r:embed="rId1277"/>
                <a:stretch>
                  <a:fillRect/>
                </a:stretch>
              </p:blipFill>
              <p:spPr>
                <a:xfrm>
                  <a:off x="5782554" y="2359611"/>
                  <a:ext cx="666360" cy="11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8">
              <p14:nvContentPartPr>
                <p14:cNvPr id="1908" name="Ink 1907">
                  <a:extLst>
                    <a:ext uri="{FF2B5EF4-FFF2-40B4-BE49-F238E27FC236}">
                      <a16:creationId xmlns:a16="http://schemas.microsoft.com/office/drawing/2014/main" id="{14CCC679-0FAC-10E4-936F-5938CD3C3027}"/>
                    </a:ext>
                  </a:extLst>
                </p14:cNvPr>
                <p14:cNvContentPartPr/>
                <p14:nvPr/>
              </p14:nvContentPartPr>
              <p14:xfrm>
                <a:off x="6068754" y="2814651"/>
                <a:ext cx="354600" cy="461880"/>
              </p14:xfrm>
            </p:contentPart>
          </mc:Choice>
          <mc:Fallback xmlns="">
            <p:pic>
              <p:nvPicPr>
                <p:cNvPr id="1908" name="Ink 1907">
                  <a:extLst>
                    <a:ext uri="{FF2B5EF4-FFF2-40B4-BE49-F238E27FC236}">
                      <a16:creationId xmlns:a16="http://schemas.microsoft.com/office/drawing/2014/main" id="{14CCC679-0FAC-10E4-936F-5938CD3C3027}"/>
                    </a:ext>
                  </a:extLst>
                </p:cNvPr>
                <p:cNvPicPr/>
                <p:nvPr/>
              </p:nvPicPr>
              <p:blipFill>
                <a:blip r:embed="rId1279"/>
                <a:stretch>
                  <a:fillRect/>
                </a:stretch>
              </p:blipFill>
              <p:spPr>
                <a:xfrm>
                  <a:off x="6005754" y="2437011"/>
                  <a:ext cx="480240" cy="121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0">
              <p14:nvContentPartPr>
                <p14:cNvPr id="1909" name="Ink 1908">
                  <a:extLst>
                    <a:ext uri="{FF2B5EF4-FFF2-40B4-BE49-F238E27FC236}">
                      <a16:creationId xmlns:a16="http://schemas.microsoft.com/office/drawing/2014/main" id="{D9ACB2C4-4DB1-8541-4C68-93D11107EC03}"/>
                    </a:ext>
                  </a:extLst>
                </p14:cNvPr>
                <p14:cNvContentPartPr/>
                <p14:nvPr/>
              </p14:nvContentPartPr>
              <p14:xfrm>
                <a:off x="6533874" y="2917611"/>
                <a:ext cx="129240" cy="350640"/>
              </p14:xfrm>
            </p:contentPart>
          </mc:Choice>
          <mc:Fallback xmlns="">
            <p:pic>
              <p:nvPicPr>
                <p:cNvPr id="1909" name="Ink 1908">
                  <a:extLst>
                    <a:ext uri="{FF2B5EF4-FFF2-40B4-BE49-F238E27FC236}">
                      <a16:creationId xmlns:a16="http://schemas.microsoft.com/office/drawing/2014/main" id="{D9ACB2C4-4DB1-8541-4C68-93D11107EC03}"/>
                    </a:ext>
                  </a:extLst>
                </p:cNvPr>
                <p:cNvPicPr/>
                <p:nvPr/>
              </p:nvPicPr>
              <p:blipFill>
                <a:blip r:embed="rId1281"/>
                <a:stretch>
                  <a:fillRect/>
                </a:stretch>
              </p:blipFill>
              <p:spPr>
                <a:xfrm>
                  <a:off x="6471234" y="2539611"/>
                  <a:ext cx="254880" cy="110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2">
              <p14:nvContentPartPr>
                <p14:cNvPr id="1910" name="Ink 1909">
                  <a:extLst>
                    <a:ext uri="{FF2B5EF4-FFF2-40B4-BE49-F238E27FC236}">
                      <a16:creationId xmlns:a16="http://schemas.microsoft.com/office/drawing/2014/main" id="{1E381D52-3CF1-8E6D-EFE9-0FDE0AB06B6B}"/>
                    </a:ext>
                  </a:extLst>
                </p14:cNvPr>
                <p14:cNvContentPartPr/>
                <p14:nvPr/>
              </p14:nvContentPartPr>
              <p14:xfrm>
                <a:off x="6264954" y="2642571"/>
                <a:ext cx="192600" cy="201960"/>
              </p14:xfrm>
            </p:contentPart>
          </mc:Choice>
          <mc:Fallback xmlns="">
            <p:pic>
              <p:nvPicPr>
                <p:cNvPr id="1910" name="Ink 1909">
                  <a:extLst>
                    <a:ext uri="{FF2B5EF4-FFF2-40B4-BE49-F238E27FC236}">
                      <a16:creationId xmlns:a16="http://schemas.microsoft.com/office/drawing/2014/main" id="{1E381D52-3CF1-8E6D-EFE9-0FDE0AB06B6B}"/>
                    </a:ext>
                  </a:extLst>
                </p:cNvPr>
                <p:cNvPicPr/>
                <p:nvPr/>
              </p:nvPicPr>
              <p:blipFill>
                <a:blip r:embed="rId1283"/>
                <a:stretch>
                  <a:fillRect/>
                </a:stretch>
              </p:blipFill>
              <p:spPr>
                <a:xfrm>
                  <a:off x="6201954" y="2264571"/>
                  <a:ext cx="3182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4">
              <p14:nvContentPartPr>
                <p14:cNvPr id="1911" name="Ink 1910">
                  <a:extLst>
                    <a:ext uri="{FF2B5EF4-FFF2-40B4-BE49-F238E27FC236}">
                      <a16:creationId xmlns:a16="http://schemas.microsoft.com/office/drawing/2014/main" id="{71DA96EB-1927-6858-E5E7-0642CCD38A8E}"/>
                    </a:ext>
                  </a:extLst>
                </p14:cNvPr>
                <p14:cNvContentPartPr/>
                <p14:nvPr/>
              </p14:nvContentPartPr>
              <p14:xfrm>
                <a:off x="6212754" y="2637171"/>
                <a:ext cx="399960" cy="452880"/>
              </p14:xfrm>
            </p:contentPart>
          </mc:Choice>
          <mc:Fallback xmlns="">
            <p:pic>
              <p:nvPicPr>
                <p:cNvPr id="1911" name="Ink 1910">
                  <a:extLst>
                    <a:ext uri="{FF2B5EF4-FFF2-40B4-BE49-F238E27FC236}">
                      <a16:creationId xmlns:a16="http://schemas.microsoft.com/office/drawing/2014/main" id="{71DA96EB-1927-6858-E5E7-0642CCD38A8E}"/>
                    </a:ext>
                  </a:extLst>
                </p:cNvPr>
                <p:cNvPicPr/>
                <p:nvPr/>
              </p:nvPicPr>
              <p:blipFill>
                <a:blip r:embed="rId1285"/>
                <a:stretch>
                  <a:fillRect/>
                </a:stretch>
              </p:blipFill>
              <p:spPr>
                <a:xfrm>
                  <a:off x="6149754" y="2259171"/>
                  <a:ext cx="525600" cy="120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6">
              <p14:nvContentPartPr>
                <p14:cNvPr id="1912" name="Ink 1911">
                  <a:extLst>
                    <a:ext uri="{FF2B5EF4-FFF2-40B4-BE49-F238E27FC236}">
                      <a16:creationId xmlns:a16="http://schemas.microsoft.com/office/drawing/2014/main" id="{29883766-37DE-1052-5AA6-B296E36F8738}"/>
                    </a:ext>
                  </a:extLst>
                </p14:cNvPr>
                <p14:cNvContentPartPr/>
                <p14:nvPr/>
              </p14:nvContentPartPr>
              <p14:xfrm>
                <a:off x="6638634" y="3055491"/>
                <a:ext cx="1800" cy="6840"/>
              </p14:xfrm>
            </p:contentPart>
          </mc:Choice>
          <mc:Fallback xmlns="">
            <p:pic>
              <p:nvPicPr>
                <p:cNvPr id="1912" name="Ink 1911">
                  <a:extLst>
                    <a:ext uri="{FF2B5EF4-FFF2-40B4-BE49-F238E27FC236}">
                      <a16:creationId xmlns:a16="http://schemas.microsoft.com/office/drawing/2014/main" id="{29883766-37DE-1052-5AA6-B296E36F8738}"/>
                    </a:ext>
                  </a:extLst>
                </p:cNvPr>
                <p:cNvPicPr/>
                <p:nvPr/>
              </p:nvPicPr>
              <p:blipFill>
                <a:blip r:embed="rId881"/>
                <a:stretch>
                  <a:fillRect/>
                </a:stretch>
              </p:blipFill>
              <p:spPr>
                <a:xfrm>
                  <a:off x="6575634" y="2677491"/>
                  <a:ext cx="1274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7">
              <p14:nvContentPartPr>
                <p14:cNvPr id="1913" name="Ink 1912">
                  <a:extLst>
                    <a:ext uri="{FF2B5EF4-FFF2-40B4-BE49-F238E27FC236}">
                      <a16:creationId xmlns:a16="http://schemas.microsoft.com/office/drawing/2014/main" id="{54AD341B-1646-EFB3-BC51-9E94A4D08E13}"/>
                    </a:ext>
                  </a:extLst>
                </p14:cNvPr>
                <p14:cNvContentPartPr/>
                <p14:nvPr/>
              </p14:nvContentPartPr>
              <p14:xfrm>
                <a:off x="6672114" y="3213171"/>
                <a:ext cx="12240" cy="248040"/>
              </p14:xfrm>
            </p:contentPart>
          </mc:Choice>
          <mc:Fallback xmlns="">
            <p:pic>
              <p:nvPicPr>
                <p:cNvPr id="1913" name="Ink 1912">
                  <a:extLst>
                    <a:ext uri="{FF2B5EF4-FFF2-40B4-BE49-F238E27FC236}">
                      <a16:creationId xmlns:a16="http://schemas.microsoft.com/office/drawing/2014/main" id="{54AD341B-1646-EFB3-BC51-9E94A4D08E13}"/>
                    </a:ext>
                  </a:extLst>
                </p:cNvPr>
                <p:cNvPicPr/>
                <p:nvPr/>
              </p:nvPicPr>
              <p:blipFill>
                <a:blip r:embed="rId1288"/>
                <a:stretch>
                  <a:fillRect/>
                </a:stretch>
              </p:blipFill>
              <p:spPr>
                <a:xfrm>
                  <a:off x="6609114" y="2835171"/>
                  <a:ext cx="137880" cy="100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9">
              <p14:nvContentPartPr>
                <p14:cNvPr id="1914" name="Ink 1913">
                  <a:extLst>
                    <a:ext uri="{FF2B5EF4-FFF2-40B4-BE49-F238E27FC236}">
                      <a16:creationId xmlns:a16="http://schemas.microsoft.com/office/drawing/2014/main" id="{15726FD8-8BCC-D255-7C25-92271974383E}"/>
                    </a:ext>
                  </a:extLst>
                </p14:cNvPr>
                <p14:cNvContentPartPr/>
                <p14:nvPr/>
              </p14:nvContentPartPr>
              <p14:xfrm>
                <a:off x="6601554" y="2972331"/>
                <a:ext cx="132480" cy="453600"/>
              </p14:xfrm>
            </p:contentPart>
          </mc:Choice>
          <mc:Fallback xmlns="">
            <p:pic>
              <p:nvPicPr>
                <p:cNvPr id="1914" name="Ink 1913">
                  <a:extLst>
                    <a:ext uri="{FF2B5EF4-FFF2-40B4-BE49-F238E27FC236}">
                      <a16:creationId xmlns:a16="http://schemas.microsoft.com/office/drawing/2014/main" id="{15726FD8-8BCC-D255-7C25-92271974383E}"/>
                    </a:ext>
                  </a:extLst>
                </p:cNvPr>
                <p:cNvPicPr/>
                <p:nvPr/>
              </p:nvPicPr>
              <p:blipFill>
                <a:blip r:embed="rId1290"/>
                <a:stretch>
                  <a:fillRect/>
                </a:stretch>
              </p:blipFill>
              <p:spPr>
                <a:xfrm>
                  <a:off x="6538554" y="2594331"/>
                  <a:ext cx="258120" cy="1209240"/>
                </a:xfrm>
                <a:prstGeom prst="rect">
                  <a:avLst/>
                </a:prstGeom>
              </p:spPr>
            </p:pic>
          </mc:Fallback>
        </mc:AlternateContent>
      </p:grpSp>
      <p:grpSp>
        <p:nvGrpSpPr>
          <p:cNvPr id="1951" name="Group 1950">
            <a:extLst>
              <a:ext uri="{FF2B5EF4-FFF2-40B4-BE49-F238E27FC236}">
                <a16:creationId xmlns:a16="http://schemas.microsoft.com/office/drawing/2014/main" id="{FCFE80F5-88BD-55D6-9957-A86CB1492CD3}"/>
              </a:ext>
            </a:extLst>
          </p:cNvPr>
          <p:cNvGrpSpPr/>
          <p:nvPr/>
        </p:nvGrpSpPr>
        <p:grpSpPr>
          <a:xfrm>
            <a:off x="5791778" y="3045193"/>
            <a:ext cx="351360" cy="729000"/>
            <a:chOff x="5791778" y="3045193"/>
            <a:chExt cx="351360" cy="729000"/>
          </a:xfrm>
        </p:grpSpPr>
        <mc:AlternateContent xmlns:mc="http://schemas.openxmlformats.org/markup-compatibility/2006" xmlns:p14="http://schemas.microsoft.com/office/powerpoint/2010/main" xmlns:aink="http://schemas.microsoft.com/office/drawing/2016/ink">
          <mc:Choice Requires="p14 aink">
            <p:contentPart p14:bwMode="auto" r:id="rId1291">
              <p14:nvContentPartPr>
                <p14:cNvPr id="1916" name="Ink 1915">
                  <a:extLst>
                    <a:ext uri="{FF2B5EF4-FFF2-40B4-BE49-F238E27FC236}">
                      <a16:creationId xmlns:a16="http://schemas.microsoft.com/office/drawing/2014/main" id="{19A490E4-D286-E03C-D0B1-109B88515309}"/>
                    </a:ext>
                  </a:extLst>
                </p14:cNvPr>
                <p14:cNvContentPartPr/>
                <p14:nvPr/>
              </p14:nvContentPartPr>
              <p14:xfrm>
                <a:off x="5829218" y="3090193"/>
                <a:ext cx="97560" cy="114120"/>
              </p14:xfrm>
            </p:contentPart>
          </mc:Choice>
          <mc:Fallback xmlns="">
            <p:pic>
              <p:nvPicPr>
                <p:cNvPr id="1916" name="Ink 1915">
                  <a:extLst>
                    <a:ext uri="{FF2B5EF4-FFF2-40B4-BE49-F238E27FC236}">
                      <a16:creationId xmlns:a16="http://schemas.microsoft.com/office/drawing/2014/main" id="{19A490E4-D286-E03C-D0B1-109B88515309}"/>
                    </a:ext>
                  </a:extLst>
                </p:cNvPr>
                <p:cNvPicPr/>
                <p:nvPr/>
              </p:nvPicPr>
              <p:blipFill>
                <a:blip r:embed="rId1292"/>
                <a:stretch>
                  <a:fillRect/>
                </a:stretch>
              </p:blipFill>
              <p:spPr>
                <a:xfrm>
                  <a:off x="5766218" y="2712553"/>
                  <a:ext cx="223200" cy="86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3">
              <p14:nvContentPartPr>
                <p14:cNvPr id="1917" name="Ink 1916">
                  <a:extLst>
                    <a:ext uri="{FF2B5EF4-FFF2-40B4-BE49-F238E27FC236}">
                      <a16:creationId xmlns:a16="http://schemas.microsoft.com/office/drawing/2014/main" id="{53BE53A8-716F-FE65-769D-E37C9A292172}"/>
                    </a:ext>
                  </a:extLst>
                </p14:cNvPr>
                <p14:cNvContentPartPr/>
                <p14:nvPr/>
              </p14:nvContentPartPr>
              <p14:xfrm>
                <a:off x="5806178" y="3084433"/>
                <a:ext cx="133920" cy="151560"/>
              </p14:xfrm>
            </p:contentPart>
          </mc:Choice>
          <mc:Fallback xmlns="">
            <p:pic>
              <p:nvPicPr>
                <p:cNvPr id="1917" name="Ink 1916">
                  <a:extLst>
                    <a:ext uri="{FF2B5EF4-FFF2-40B4-BE49-F238E27FC236}">
                      <a16:creationId xmlns:a16="http://schemas.microsoft.com/office/drawing/2014/main" id="{53BE53A8-716F-FE65-769D-E37C9A292172}"/>
                    </a:ext>
                  </a:extLst>
                </p:cNvPr>
                <p:cNvPicPr/>
                <p:nvPr/>
              </p:nvPicPr>
              <p:blipFill>
                <a:blip r:embed="rId1294"/>
                <a:stretch>
                  <a:fillRect/>
                </a:stretch>
              </p:blipFill>
              <p:spPr>
                <a:xfrm>
                  <a:off x="5743178" y="2706433"/>
                  <a:ext cx="259560" cy="90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5">
              <p14:nvContentPartPr>
                <p14:cNvPr id="1918" name="Ink 1917">
                  <a:extLst>
                    <a:ext uri="{FF2B5EF4-FFF2-40B4-BE49-F238E27FC236}">
                      <a16:creationId xmlns:a16="http://schemas.microsoft.com/office/drawing/2014/main" id="{49562C16-862A-A9D6-DDE5-9DFA92E53465}"/>
                    </a:ext>
                  </a:extLst>
                </p14:cNvPr>
                <p14:cNvContentPartPr/>
                <p14:nvPr/>
              </p14:nvContentPartPr>
              <p14:xfrm>
                <a:off x="5801498" y="3064273"/>
                <a:ext cx="138240" cy="106560"/>
              </p14:xfrm>
            </p:contentPart>
          </mc:Choice>
          <mc:Fallback xmlns="">
            <p:pic>
              <p:nvPicPr>
                <p:cNvPr id="1918" name="Ink 1917">
                  <a:extLst>
                    <a:ext uri="{FF2B5EF4-FFF2-40B4-BE49-F238E27FC236}">
                      <a16:creationId xmlns:a16="http://schemas.microsoft.com/office/drawing/2014/main" id="{49562C16-862A-A9D6-DDE5-9DFA92E53465}"/>
                    </a:ext>
                  </a:extLst>
                </p:cNvPr>
                <p:cNvPicPr/>
                <p:nvPr/>
              </p:nvPicPr>
              <p:blipFill>
                <a:blip r:embed="rId1296"/>
                <a:stretch>
                  <a:fillRect/>
                </a:stretch>
              </p:blipFill>
              <p:spPr>
                <a:xfrm>
                  <a:off x="5738498" y="2686633"/>
                  <a:ext cx="263880" cy="86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7">
              <p14:nvContentPartPr>
                <p14:cNvPr id="1919" name="Ink 1918">
                  <a:extLst>
                    <a:ext uri="{FF2B5EF4-FFF2-40B4-BE49-F238E27FC236}">
                      <a16:creationId xmlns:a16="http://schemas.microsoft.com/office/drawing/2014/main" id="{FD377451-E724-B2C3-7AA4-5BF760B4921F}"/>
                    </a:ext>
                  </a:extLst>
                </p14:cNvPr>
                <p14:cNvContentPartPr/>
                <p14:nvPr/>
              </p14:nvContentPartPr>
              <p14:xfrm>
                <a:off x="5840738" y="3045193"/>
                <a:ext cx="182880" cy="167400"/>
              </p14:xfrm>
            </p:contentPart>
          </mc:Choice>
          <mc:Fallback xmlns="">
            <p:pic>
              <p:nvPicPr>
                <p:cNvPr id="1919" name="Ink 1918">
                  <a:extLst>
                    <a:ext uri="{FF2B5EF4-FFF2-40B4-BE49-F238E27FC236}">
                      <a16:creationId xmlns:a16="http://schemas.microsoft.com/office/drawing/2014/main" id="{FD377451-E724-B2C3-7AA4-5BF760B4921F}"/>
                    </a:ext>
                  </a:extLst>
                </p:cNvPr>
                <p:cNvPicPr/>
                <p:nvPr/>
              </p:nvPicPr>
              <p:blipFill>
                <a:blip r:embed="rId1298"/>
                <a:stretch>
                  <a:fillRect/>
                </a:stretch>
              </p:blipFill>
              <p:spPr>
                <a:xfrm>
                  <a:off x="5777738" y="2667553"/>
                  <a:ext cx="308520" cy="92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9">
              <p14:nvContentPartPr>
                <p14:cNvPr id="1920" name="Ink 1919">
                  <a:extLst>
                    <a:ext uri="{FF2B5EF4-FFF2-40B4-BE49-F238E27FC236}">
                      <a16:creationId xmlns:a16="http://schemas.microsoft.com/office/drawing/2014/main" id="{1959CBC9-1212-9142-64C0-016491A741E5}"/>
                    </a:ext>
                  </a:extLst>
                </p14:cNvPr>
                <p14:cNvContentPartPr/>
                <p14:nvPr/>
              </p14:nvContentPartPr>
              <p14:xfrm>
                <a:off x="5824538" y="3072913"/>
                <a:ext cx="208080" cy="175320"/>
              </p14:xfrm>
            </p:contentPart>
          </mc:Choice>
          <mc:Fallback xmlns="">
            <p:pic>
              <p:nvPicPr>
                <p:cNvPr id="1920" name="Ink 1919">
                  <a:extLst>
                    <a:ext uri="{FF2B5EF4-FFF2-40B4-BE49-F238E27FC236}">
                      <a16:creationId xmlns:a16="http://schemas.microsoft.com/office/drawing/2014/main" id="{1959CBC9-1212-9142-64C0-016491A741E5}"/>
                    </a:ext>
                  </a:extLst>
                </p:cNvPr>
                <p:cNvPicPr/>
                <p:nvPr/>
              </p:nvPicPr>
              <p:blipFill>
                <a:blip r:embed="rId1300"/>
                <a:stretch>
                  <a:fillRect/>
                </a:stretch>
              </p:blipFill>
              <p:spPr>
                <a:xfrm>
                  <a:off x="5761898" y="2695273"/>
                  <a:ext cx="33372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1">
              <p14:nvContentPartPr>
                <p14:cNvPr id="1921" name="Ink 1920">
                  <a:extLst>
                    <a:ext uri="{FF2B5EF4-FFF2-40B4-BE49-F238E27FC236}">
                      <a16:creationId xmlns:a16="http://schemas.microsoft.com/office/drawing/2014/main" id="{C51F4D4E-CE8A-23C8-F126-3BAFAF6D80DC}"/>
                    </a:ext>
                  </a:extLst>
                </p14:cNvPr>
                <p14:cNvContentPartPr/>
                <p14:nvPr/>
              </p14:nvContentPartPr>
              <p14:xfrm>
                <a:off x="5861978" y="3122593"/>
                <a:ext cx="129960" cy="142200"/>
              </p14:xfrm>
            </p:contentPart>
          </mc:Choice>
          <mc:Fallback xmlns="">
            <p:pic>
              <p:nvPicPr>
                <p:cNvPr id="1921" name="Ink 1920">
                  <a:extLst>
                    <a:ext uri="{FF2B5EF4-FFF2-40B4-BE49-F238E27FC236}">
                      <a16:creationId xmlns:a16="http://schemas.microsoft.com/office/drawing/2014/main" id="{C51F4D4E-CE8A-23C8-F126-3BAFAF6D80DC}"/>
                    </a:ext>
                  </a:extLst>
                </p:cNvPr>
                <p:cNvPicPr/>
                <p:nvPr/>
              </p:nvPicPr>
              <p:blipFill>
                <a:blip r:embed="rId1302"/>
                <a:stretch>
                  <a:fillRect/>
                </a:stretch>
              </p:blipFill>
              <p:spPr>
                <a:xfrm>
                  <a:off x="5799338" y="2744593"/>
                  <a:ext cx="255600" cy="89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3">
              <p14:nvContentPartPr>
                <p14:cNvPr id="1922" name="Ink 1921">
                  <a:extLst>
                    <a:ext uri="{FF2B5EF4-FFF2-40B4-BE49-F238E27FC236}">
                      <a16:creationId xmlns:a16="http://schemas.microsoft.com/office/drawing/2014/main" id="{717F0479-6733-D417-1888-C30B682B26C0}"/>
                    </a:ext>
                  </a:extLst>
                </p14:cNvPr>
                <p14:cNvContentPartPr/>
                <p14:nvPr/>
              </p14:nvContentPartPr>
              <p14:xfrm>
                <a:off x="5892218" y="3097753"/>
                <a:ext cx="190440" cy="209880"/>
              </p14:xfrm>
            </p:contentPart>
          </mc:Choice>
          <mc:Fallback xmlns="">
            <p:pic>
              <p:nvPicPr>
                <p:cNvPr id="1922" name="Ink 1921">
                  <a:extLst>
                    <a:ext uri="{FF2B5EF4-FFF2-40B4-BE49-F238E27FC236}">
                      <a16:creationId xmlns:a16="http://schemas.microsoft.com/office/drawing/2014/main" id="{717F0479-6733-D417-1888-C30B682B26C0}"/>
                    </a:ext>
                  </a:extLst>
                </p:cNvPr>
                <p:cNvPicPr/>
                <p:nvPr/>
              </p:nvPicPr>
              <p:blipFill>
                <a:blip r:embed="rId1304"/>
                <a:stretch>
                  <a:fillRect/>
                </a:stretch>
              </p:blipFill>
              <p:spPr>
                <a:xfrm>
                  <a:off x="5829218" y="2719753"/>
                  <a:ext cx="316080" cy="96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5">
              <p14:nvContentPartPr>
                <p14:cNvPr id="1923" name="Ink 1922">
                  <a:extLst>
                    <a:ext uri="{FF2B5EF4-FFF2-40B4-BE49-F238E27FC236}">
                      <a16:creationId xmlns:a16="http://schemas.microsoft.com/office/drawing/2014/main" id="{A3C6D0F1-0B83-8E0C-CAF7-747780030007}"/>
                    </a:ext>
                  </a:extLst>
                </p14:cNvPr>
                <p14:cNvContentPartPr/>
                <p14:nvPr/>
              </p14:nvContentPartPr>
              <p14:xfrm>
                <a:off x="5962778" y="3125833"/>
                <a:ext cx="145440" cy="267480"/>
              </p14:xfrm>
            </p:contentPart>
          </mc:Choice>
          <mc:Fallback xmlns="">
            <p:pic>
              <p:nvPicPr>
                <p:cNvPr id="1923" name="Ink 1922">
                  <a:extLst>
                    <a:ext uri="{FF2B5EF4-FFF2-40B4-BE49-F238E27FC236}">
                      <a16:creationId xmlns:a16="http://schemas.microsoft.com/office/drawing/2014/main" id="{A3C6D0F1-0B83-8E0C-CAF7-747780030007}"/>
                    </a:ext>
                  </a:extLst>
                </p:cNvPr>
                <p:cNvPicPr/>
                <p:nvPr/>
              </p:nvPicPr>
              <p:blipFill>
                <a:blip r:embed="rId1306"/>
                <a:stretch>
                  <a:fillRect/>
                </a:stretch>
              </p:blipFill>
              <p:spPr>
                <a:xfrm>
                  <a:off x="5899778" y="2747833"/>
                  <a:ext cx="271080" cy="102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7">
              <p14:nvContentPartPr>
                <p14:cNvPr id="1924" name="Ink 1923">
                  <a:extLst>
                    <a:ext uri="{FF2B5EF4-FFF2-40B4-BE49-F238E27FC236}">
                      <a16:creationId xmlns:a16="http://schemas.microsoft.com/office/drawing/2014/main" id="{EF78BB33-AAF2-7548-96F1-22BDA346ADD0}"/>
                    </a:ext>
                  </a:extLst>
                </p14:cNvPr>
                <p14:cNvContentPartPr/>
                <p14:nvPr/>
              </p14:nvContentPartPr>
              <p14:xfrm>
                <a:off x="5906978" y="3152473"/>
                <a:ext cx="114840" cy="355320"/>
              </p14:xfrm>
            </p:contentPart>
          </mc:Choice>
          <mc:Fallback xmlns="">
            <p:pic>
              <p:nvPicPr>
                <p:cNvPr id="1924" name="Ink 1923">
                  <a:extLst>
                    <a:ext uri="{FF2B5EF4-FFF2-40B4-BE49-F238E27FC236}">
                      <a16:creationId xmlns:a16="http://schemas.microsoft.com/office/drawing/2014/main" id="{EF78BB33-AAF2-7548-96F1-22BDA346ADD0}"/>
                    </a:ext>
                  </a:extLst>
                </p:cNvPr>
                <p:cNvPicPr/>
                <p:nvPr/>
              </p:nvPicPr>
              <p:blipFill>
                <a:blip r:embed="rId1308"/>
                <a:stretch>
                  <a:fillRect/>
                </a:stretch>
              </p:blipFill>
              <p:spPr>
                <a:xfrm>
                  <a:off x="5843978" y="2774473"/>
                  <a:ext cx="240480" cy="111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9">
              <p14:nvContentPartPr>
                <p14:cNvPr id="1925" name="Ink 1924">
                  <a:extLst>
                    <a:ext uri="{FF2B5EF4-FFF2-40B4-BE49-F238E27FC236}">
                      <a16:creationId xmlns:a16="http://schemas.microsoft.com/office/drawing/2014/main" id="{CAAB282D-5A75-FA82-143A-8D8CB19137D5}"/>
                    </a:ext>
                  </a:extLst>
                </p14:cNvPr>
                <p14:cNvContentPartPr/>
                <p14:nvPr/>
              </p14:nvContentPartPr>
              <p14:xfrm>
                <a:off x="5913818" y="3171193"/>
                <a:ext cx="122400" cy="336240"/>
              </p14:xfrm>
            </p:contentPart>
          </mc:Choice>
          <mc:Fallback xmlns="">
            <p:pic>
              <p:nvPicPr>
                <p:cNvPr id="1925" name="Ink 1924">
                  <a:extLst>
                    <a:ext uri="{FF2B5EF4-FFF2-40B4-BE49-F238E27FC236}">
                      <a16:creationId xmlns:a16="http://schemas.microsoft.com/office/drawing/2014/main" id="{CAAB282D-5A75-FA82-143A-8D8CB19137D5}"/>
                    </a:ext>
                  </a:extLst>
                </p:cNvPr>
                <p:cNvPicPr/>
                <p:nvPr/>
              </p:nvPicPr>
              <p:blipFill>
                <a:blip r:embed="rId1310"/>
                <a:stretch>
                  <a:fillRect/>
                </a:stretch>
              </p:blipFill>
              <p:spPr>
                <a:xfrm>
                  <a:off x="5851178" y="2793193"/>
                  <a:ext cx="2480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1">
              <p14:nvContentPartPr>
                <p14:cNvPr id="1926" name="Ink 1925">
                  <a:extLst>
                    <a:ext uri="{FF2B5EF4-FFF2-40B4-BE49-F238E27FC236}">
                      <a16:creationId xmlns:a16="http://schemas.microsoft.com/office/drawing/2014/main" id="{97AEB38D-89CF-72A2-76A8-74C564E82A26}"/>
                    </a:ext>
                  </a:extLst>
                </p14:cNvPr>
                <p14:cNvContentPartPr/>
                <p14:nvPr/>
              </p14:nvContentPartPr>
              <p14:xfrm>
                <a:off x="5902658" y="3346513"/>
                <a:ext cx="83880" cy="340200"/>
              </p14:xfrm>
            </p:contentPart>
          </mc:Choice>
          <mc:Fallback xmlns="">
            <p:pic>
              <p:nvPicPr>
                <p:cNvPr id="1926" name="Ink 1925">
                  <a:extLst>
                    <a:ext uri="{FF2B5EF4-FFF2-40B4-BE49-F238E27FC236}">
                      <a16:creationId xmlns:a16="http://schemas.microsoft.com/office/drawing/2014/main" id="{97AEB38D-89CF-72A2-76A8-74C564E82A26}"/>
                    </a:ext>
                  </a:extLst>
                </p:cNvPr>
                <p:cNvPicPr/>
                <p:nvPr/>
              </p:nvPicPr>
              <p:blipFill>
                <a:blip r:embed="rId1312"/>
                <a:stretch>
                  <a:fillRect/>
                </a:stretch>
              </p:blipFill>
              <p:spPr>
                <a:xfrm>
                  <a:off x="5839658" y="2968513"/>
                  <a:ext cx="209520" cy="109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3">
              <p14:nvContentPartPr>
                <p14:cNvPr id="1927" name="Ink 1926">
                  <a:extLst>
                    <a:ext uri="{FF2B5EF4-FFF2-40B4-BE49-F238E27FC236}">
                      <a16:creationId xmlns:a16="http://schemas.microsoft.com/office/drawing/2014/main" id="{75286FDA-E261-A1A8-22FB-DDC9019FF951}"/>
                    </a:ext>
                  </a:extLst>
                </p14:cNvPr>
                <p14:cNvContentPartPr/>
                <p14:nvPr/>
              </p14:nvContentPartPr>
              <p14:xfrm>
                <a:off x="5825978" y="3486913"/>
                <a:ext cx="168120" cy="191160"/>
              </p14:xfrm>
            </p:contentPart>
          </mc:Choice>
          <mc:Fallback xmlns="">
            <p:pic>
              <p:nvPicPr>
                <p:cNvPr id="1927" name="Ink 1926">
                  <a:extLst>
                    <a:ext uri="{FF2B5EF4-FFF2-40B4-BE49-F238E27FC236}">
                      <a16:creationId xmlns:a16="http://schemas.microsoft.com/office/drawing/2014/main" id="{75286FDA-E261-A1A8-22FB-DDC9019FF951}"/>
                    </a:ext>
                  </a:extLst>
                </p:cNvPr>
                <p:cNvPicPr/>
                <p:nvPr/>
              </p:nvPicPr>
              <p:blipFill>
                <a:blip r:embed="rId1314"/>
                <a:stretch>
                  <a:fillRect/>
                </a:stretch>
              </p:blipFill>
              <p:spPr>
                <a:xfrm>
                  <a:off x="5763338" y="3109273"/>
                  <a:ext cx="293760" cy="9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5">
              <p14:nvContentPartPr>
                <p14:cNvPr id="1928" name="Ink 1927">
                  <a:extLst>
                    <a:ext uri="{FF2B5EF4-FFF2-40B4-BE49-F238E27FC236}">
                      <a16:creationId xmlns:a16="http://schemas.microsoft.com/office/drawing/2014/main" id="{1E072877-F169-078E-2EAD-B509C3F8497D}"/>
                    </a:ext>
                  </a:extLst>
                </p14:cNvPr>
                <p14:cNvContentPartPr/>
                <p14:nvPr/>
              </p14:nvContentPartPr>
              <p14:xfrm>
                <a:off x="5791778" y="3472513"/>
                <a:ext cx="211680" cy="224280"/>
              </p14:xfrm>
            </p:contentPart>
          </mc:Choice>
          <mc:Fallback xmlns="">
            <p:pic>
              <p:nvPicPr>
                <p:cNvPr id="1928" name="Ink 1927">
                  <a:extLst>
                    <a:ext uri="{FF2B5EF4-FFF2-40B4-BE49-F238E27FC236}">
                      <a16:creationId xmlns:a16="http://schemas.microsoft.com/office/drawing/2014/main" id="{1E072877-F169-078E-2EAD-B509C3F8497D}"/>
                    </a:ext>
                  </a:extLst>
                </p:cNvPr>
                <p:cNvPicPr/>
                <p:nvPr/>
              </p:nvPicPr>
              <p:blipFill>
                <a:blip r:embed="rId1316"/>
                <a:stretch>
                  <a:fillRect/>
                </a:stretch>
              </p:blipFill>
              <p:spPr>
                <a:xfrm>
                  <a:off x="5728778" y="3094873"/>
                  <a:ext cx="337320" cy="97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7">
              <p14:nvContentPartPr>
                <p14:cNvPr id="1929" name="Ink 1928">
                  <a:extLst>
                    <a:ext uri="{FF2B5EF4-FFF2-40B4-BE49-F238E27FC236}">
                      <a16:creationId xmlns:a16="http://schemas.microsoft.com/office/drawing/2014/main" id="{15DFE5F9-42AD-1A8F-E03C-7A21DC86736E}"/>
                    </a:ext>
                  </a:extLst>
                </p14:cNvPr>
                <p14:cNvContentPartPr/>
                <p14:nvPr/>
              </p14:nvContentPartPr>
              <p14:xfrm>
                <a:off x="5897258" y="3531193"/>
                <a:ext cx="194760" cy="222840"/>
              </p14:xfrm>
            </p:contentPart>
          </mc:Choice>
          <mc:Fallback xmlns="">
            <p:pic>
              <p:nvPicPr>
                <p:cNvPr id="1929" name="Ink 1928">
                  <a:extLst>
                    <a:ext uri="{FF2B5EF4-FFF2-40B4-BE49-F238E27FC236}">
                      <a16:creationId xmlns:a16="http://schemas.microsoft.com/office/drawing/2014/main" id="{15DFE5F9-42AD-1A8F-E03C-7A21DC86736E}"/>
                    </a:ext>
                  </a:extLst>
                </p:cNvPr>
                <p:cNvPicPr/>
                <p:nvPr/>
              </p:nvPicPr>
              <p:blipFill>
                <a:blip r:embed="rId1318"/>
                <a:stretch>
                  <a:fillRect/>
                </a:stretch>
              </p:blipFill>
              <p:spPr>
                <a:xfrm>
                  <a:off x="5834618" y="3153553"/>
                  <a:ext cx="320400" cy="97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9">
              <p14:nvContentPartPr>
                <p14:cNvPr id="1930" name="Ink 1929">
                  <a:extLst>
                    <a:ext uri="{FF2B5EF4-FFF2-40B4-BE49-F238E27FC236}">
                      <a16:creationId xmlns:a16="http://schemas.microsoft.com/office/drawing/2014/main" id="{BC9DD604-FA9A-D3AB-C365-CFF7926F329E}"/>
                    </a:ext>
                  </a:extLst>
                </p14:cNvPr>
                <p14:cNvContentPartPr/>
                <p14:nvPr/>
              </p14:nvContentPartPr>
              <p14:xfrm>
                <a:off x="5919578" y="3399073"/>
                <a:ext cx="190440" cy="375120"/>
              </p14:xfrm>
            </p:contentPart>
          </mc:Choice>
          <mc:Fallback xmlns="">
            <p:pic>
              <p:nvPicPr>
                <p:cNvPr id="1930" name="Ink 1929">
                  <a:extLst>
                    <a:ext uri="{FF2B5EF4-FFF2-40B4-BE49-F238E27FC236}">
                      <a16:creationId xmlns:a16="http://schemas.microsoft.com/office/drawing/2014/main" id="{BC9DD604-FA9A-D3AB-C365-CFF7926F329E}"/>
                    </a:ext>
                  </a:extLst>
                </p:cNvPr>
                <p:cNvPicPr/>
                <p:nvPr/>
              </p:nvPicPr>
              <p:blipFill>
                <a:blip r:embed="rId1320"/>
                <a:stretch>
                  <a:fillRect/>
                </a:stretch>
              </p:blipFill>
              <p:spPr>
                <a:xfrm>
                  <a:off x="5856578" y="3021073"/>
                  <a:ext cx="316080" cy="113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1">
              <p14:nvContentPartPr>
                <p14:cNvPr id="1931" name="Ink 1930">
                  <a:extLst>
                    <a:ext uri="{FF2B5EF4-FFF2-40B4-BE49-F238E27FC236}">
                      <a16:creationId xmlns:a16="http://schemas.microsoft.com/office/drawing/2014/main" id="{D6A197CB-4CF8-9502-5BD0-9B0D9758DECA}"/>
                    </a:ext>
                  </a:extLst>
                </p14:cNvPr>
                <p14:cNvContentPartPr/>
                <p14:nvPr/>
              </p14:nvContentPartPr>
              <p14:xfrm>
                <a:off x="6048458" y="3361993"/>
                <a:ext cx="66600" cy="376560"/>
              </p14:xfrm>
            </p:contentPart>
          </mc:Choice>
          <mc:Fallback xmlns="">
            <p:pic>
              <p:nvPicPr>
                <p:cNvPr id="1931" name="Ink 1930">
                  <a:extLst>
                    <a:ext uri="{FF2B5EF4-FFF2-40B4-BE49-F238E27FC236}">
                      <a16:creationId xmlns:a16="http://schemas.microsoft.com/office/drawing/2014/main" id="{D6A197CB-4CF8-9502-5BD0-9B0D9758DECA}"/>
                    </a:ext>
                  </a:extLst>
                </p:cNvPr>
                <p:cNvPicPr/>
                <p:nvPr/>
              </p:nvPicPr>
              <p:blipFill>
                <a:blip r:embed="rId1322"/>
                <a:stretch>
                  <a:fillRect/>
                </a:stretch>
              </p:blipFill>
              <p:spPr>
                <a:xfrm>
                  <a:off x="5985818" y="2984353"/>
                  <a:ext cx="192240" cy="11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3">
              <p14:nvContentPartPr>
                <p14:cNvPr id="1932" name="Ink 1931">
                  <a:extLst>
                    <a:ext uri="{FF2B5EF4-FFF2-40B4-BE49-F238E27FC236}">
                      <a16:creationId xmlns:a16="http://schemas.microsoft.com/office/drawing/2014/main" id="{696B0981-6351-8B26-D085-33FAF349DBEA}"/>
                    </a:ext>
                  </a:extLst>
                </p14:cNvPr>
                <p14:cNvContentPartPr/>
                <p14:nvPr/>
              </p14:nvContentPartPr>
              <p14:xfrm>
                <a:off x="6006698" y="3342913"/>
                <a:ext cx="110160" cy="388800"/>
              </p14:xfrm>
            </p:contentPart>
          </mc:Choice>
          <mc:Fallback xmlns="">
            <p:pic>
              <p:nvPicPr>
                <p:cNvPr id="1932" name="Ink 1931">
                  <a:extLst>
                    <a:ext uri="{FF2B5EF4-FFF2-40B4-BE49-F238E27FC236}">
                      <a16:creationId xmlns:a16="http://schemas.microsoft.com/office/drawing/2014/main" id="{696B0981-6351-8B26-D085-33FAF349DBEA}"/>
                    </a:ext>
                  </a:extLst>
                </p:cNvPr>
                <p:cNvPicPr/>
                <p:nvPr/>
              </p:nvPicPr>
              <p:blipFill>
                <a:blip r:embed="rId1324"/>
                <a:stretch>
                  <a:fillRect/>
                </a:stretch>
              </p:blipFill>
              <p:spPr>
                <a:xfrm>
                  <a:off x="5944058" y="2965273"/>
                  <a:ext cx="235800" cy="114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5">
              <p14:nvContentPartPr>
                <p14:cNvPr id="1933" name="Ink 1932">
                  <a:extLst>
                    <a:ext uri="{FF2B5EF4-FFF2-40B4-BE49-F238E27FC236}">
                      <a16:creationId xmlns:a16="http://schemas.microsoft.com/office/drawing/2014/main" id="{DEFD22B1-BD96-F294-D45F-E27B016C0760}"/>
                    </a:ext>
                  </a:extLst>
                </p14:cNvPr>
                <p14:cNvContentPartPr/>
                <p14:nvPr/>
              </p14:nvContentPartPr>
              <p14:xfrm>
                <a:off x="6036938" y="3294673"/>
                <a:ext cx="92880" cy="452880"/>
              </p14:xfrm>
            </p:contentPart>
          </mc:Choice>
          <mc:Fallback xmlns="">
            <p:pic>
              <p:nvPicPr>
                <p:cNvPr id="1933" name="Ink 1932">
                  <a:extLst>
                    <a:ext uri="{FF2B5EF4-FFF2-40B4-BE49-F238E27FC236}">
                      <a16:creationId xmlns:a16="http://schemas.microsoft.com/office/drawing/2014/main" id="{DEFD22B1-BD96-F294-D45F-E27B016C0760}"/>
                    </a:ext>
                  </a:extLst>
                </p:cNvPr>
                <p:cNvPicPr/>
                <p:nvPr/>
              </p:nvPicPr>
              <p:blipFill>
                <a:blip r:embed="rId1326"/>
                <a:stretch>
                  <a:fillRect/>
                </a:stretch>
              </p:blipFill>
              <p:spPr>
                <a:xfrm>
                  <a:off x="5973938" y="2916673"/>
                  <a:ext cx="218520" cy="120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7">
              <p14:nvContentPartPr>
                <p14:cNvPr id="1934" name="Ink 1933">
                  <a:extLst>
                    <a:ext uri="{FF2B5EF4-FFF2-40B4-BE49-F238E27FC236}">
                      <a16:creationId xmlns:a16="http://schemas.microsoft.com/office/drawing/2014/main" id="{7B16D77A-2647-6BC6-0122-9725CC808071}"/>
                    </a:ext>
                  </a:extLst>
                </p14:cNvPr>
                <p14:cNvContentPartPr/>
                <p14:nvPr/>
              </p14:nvContentPartPr>
              <p14:xfrm>
                <a:off x="6018218" y="3282073"/>
                <a:ext cx="92520" cy="385560"/>
              </p14:xfrm>
            </p:contentPart>
          </mc:Choice>
          <mc:Fallback xmlns="">
            <p:pic>
              <p:nvPicPr>
                <p:cNvPr id="1934" name="Ink 1933">
                  <a:extLst>
                    <a:ext uri="{FF2B5EF4-FFF2-40B4-BE49-F238E27FC236}">
                      <a16:creationId xmlns:a16="http://schemas.microsoft.com/office/drawing/2014/main" id="{7B16D77A-2647-6BC6-0122-9725CC808071}"/>
                    </a:ext>
                  </a:extLst>
                </p:cNvPr>
                <p:cNvPicPr/>
                <p:nvPr/>
              </p:nvPicPr>
              <p:blipFill>
                <a:blip r:embed="rId1328"/>
                <a:stretch>
                  <a:fillRect/>
                </a:stretch>
              </p:blipFill>
              <p:spPr>
                <a:xfrm>
                  <a:off x="5955578" y="2904073"/>
                  <a:ext cx="218160" cy="114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9">
              <p14:nvContentPartPr>
                <p14:cNvPr id="1935" name="Ink 1934">
                  <a:extLst>
                    <a:ext uri="{FF2B5EF4-FFF2-40B4-BE49-F238E27FC236}">
                      <a16:creationId xmlns:a16="http://schemas.microsoft.com/office/drawing/2014/main" id="{8E2F117B-9A51-8D68-5CF0-27381FAC296E}"/>
                    </a:ext>
                  </a:extLst>
                </p14:cNvPr>
                <p14:cNvContentPartPr/>
                <p14:nvPr/>
              </p14:nvContentPartPr>
              <p14:xfrm>
                <a:off x="5998778" y="3205393"/>
                <a:ext cx="120240" cy="365400"/>
              </p14:xfrm>
            </p:contentPart>
          </mc:Choice>
          <mc:Fallback xmlns="">
            <p:pic>
              <p:nvPicPr>
                <p:cNvPr id="1935" name="Ink 1934">
                  <a:extLst>
                    <a:ext uri="{FF2B5EF4-FFF2-40B4-BE49-F238E27FC236}">
                      <a16:creationId xmlns:a16="http://schemas.microsoft.com/office/drawing/2014/main" id="{8E2F117B-9A51-8D68-5CF0-27381FAC296E}"/>
                    </a:ext>
                  </a:extLst>
                </p:cNvPr>
                <p:cNvPicPr/>
                <p:nvPr/>
              </p:nvPicPr>
              <p:blipFill>
                <a:blip r:embed="rId1330"/>
                <a:stretch>
                  <a:fillRect/>
                </a:stretch>
              </p:blipFill>
              <p:spPr>
                <a:xfrm>
                  <a:off x="5936138" y="2827393"/>
                  <a:ext cx="245880" cy="11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1">
              <p14:nvContentPartPr>
                <p14:cNvPr id="1936" name="Ink 1935">
                  <a:extLst>
                    <a:ext uri="{FF2B5EF4-FFF2-40B4-BE49-F238E27FC236}">
                      <a16:creationId xmlns:a16="http://schemas.microsoft.com/office/drawing/2014/main" id="{477ADEF0-CE0B-471E-8115-5D118B337762}"/>
                    </a:ext>
                  </a:extLst>
                </p14:cNvPr>
                <p14:cNvContentPartPr/>
                <p14:nvPr/>
              </p14:nvContentPartPr>
              <p14:xfrm>
                <a:off x="6025418" y="3218353"/>
                <a:ext cx="56880" cy="266760"/>
              </p14:xfrm>
            </p:contentPart>
          </mc:Choice>
          <mc:Fallback xmlns="">
            <p:pic>
              <p:nvPicPr>
                <p:cNvPr id="1936" name="Ink 1935">
                  <a:extLst>
                    <a:ext uri="{FF2B5EF4-FFF2-40B4-BE49-F238E27FC236}">
                      <a16:creationId xmlns:a16="http://schemas.microsoft.com/office/drawing/2014/main" id="{477ADEF0-CE0B-471E-8115-5D118B337762}"/>
                    </a:ext>
                  </a:extLst>
                </p:cNvPr>
                <p:cNvPicPr/>
                <p:nvPr/>
              </p:nvPicPr>
              <p:blipFill>
                <a:blip r:embed="rId1332"/>
                <a:stretch>
                  <a:fillRect/>
                </a:stretch>
              </p:blipFill>
              <p:spPr>
                <a:xfrm>
                  <a:off x="5962778" y="2840353"/>
                  <a:ext cx="182520" cy="102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3">
              <p14:nvContentPartPr>
                <p14:cNvPr id="1937" name="Ink 1936">
                  <a:extLst>
                    <a:ext uri="{FF2B5EF4-FFF2-40B4-BE49-F238E27FC236}">
                      <a16:creationId xmlns:a16="http://schemas.microsoft.com/office/drawing/2014/main" id="{C81FE356-EAD9-1183-55AA-1C14C75C0E07}"/>
                    </a:ext>
                  </a:extLst>
                </p14:cNvPr>
                <p14:cNvContentPartPr/>
                <p14:nvPr/>
              </p14:nvContentPartPr>
              <p14:xfrm>
                <a:off x="5940458" y="3165793"/>
                <a:ext cx="185760" cy="453600"/>
              </p14:xfrm>
            </p:contentPart>
          </mc:Choice>
          <mc:Fallback xmlns="">
            <p:pic>
              <p:nvPicPr>
                <p:cNvPr id="1937" name="Ink 1936">
                  <a:extLst>
                    <a:ext uri="{FF2B5EF4-FFF2-40B4-BE49-F238E27FC236}">
                      <a16:creationId xmlns:a16="http://schemas.microsoft.com/office/drawing/2014/main" id="{C81FE356-EAD9-1183-55AA-1C14C75C0E07}"/>
                    </a:ext>
                  </a:extLst>
                </p:cNvPr>
                <p:cNvPicPr/>
                <p:nvPr/>
              </p:nvPicPr>
              <p:blipFill>
                <a:blip r:embed="rId1334"/>
                <a:stretch>
                  <a:fillRect/>
                </a:stretch>
              </p:blipFill>
              <p:spPr>
                <a:xfrm>
                  <a:off x="5877818" y="2788153"/>
                  <a:ext cx="311400" cy="120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5">
              <p14:nvContentPartPr>
                <p14:cNvPr id="1938" name="Ink 1937">
                  <a:extLst>
                    <a:ext uri="{FF2B5EF4-FFF2-40B4-BE49-F238E27FC236}">
                      <a16:creationId xmlns:a16="http://schemas.microsoft.com/office/drawing/2014/main" id="{5642B784-1DAC-32D0-9B7B-5B6186056652}"/>
                    </a:ext>
                  </a:extLst>
                </p14:cNvPr>
                <p14:cNvContentPartPr/>
                <p14:nvPr/>
              </p14:nvContentPartPr>
              <p14:xfrm>
                <a:off x="6072578" y="3259753"/>
                <a:ext cx="29160" cy="314280"/>
              </p14:xfrm>
            </p:contentPart>
          </mc:Choice>
          <mc:Fallback xmlns="">
            <p:pic>
              <p:nvPicPr>
                <p:cNvPr id="1938" name="Ink 1937">
                  <a:extLst>
                    <a:ext uri="{FF2B5EF4-FFF2-40B4-BE49-F238E27FC236}">
                      <a16:creationId xmlns:a16="http://schemas.microsoft.com/office/drawing/2014/main" id="{5642B784-1DAC-32D0-9B7B-5B6186056652}"/>
                    </a:ext>
                  </a:extLst>
                </p:cNvPr>
                <p:cNvPicPr/>
                <p:nvPr/>
              </p:nvPicPr>
              <p:blipFill>
                <a:blip r:embed="rId1336"/>
                <a:stretch>
                  <a:fillRect/>
                </a:stretch>
              </p:blipFill>
              <p:spPr>
                <a:xfrm>
                  <a:off x="6009578" y="2882113"/>
                  <a:ext cx="1548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7">
              <p14:nvContentPartPr>
                <p14:cNvPr id="1939" name="Ink 1938">
                  <a:extLst>
                    <a:ext uri="{FF2B5EF4-FFF2-40B4-BE49-F238E27FC236}">
                      <a16:creationId xmlns:a16="http://schemas.microsoft.com/office/drawing/2014/main" id="{F98EBAF4-1C64-3162-7523-4C2751E81F9D}"/>
                    </a:ext>
                  </a:extLst>
                </p14:cNvPr>
                <p14:cNvContentPartPr/>
                <p14:nvPr/>
              </p14:nvContentPartPr>
              <p14:xfrm>
                <a:off x="6059978" y="3259393"/>
                <a:ext cx="83160" cy="369720"/>
              </p14:xfrm>
            </p:contentPart>
          </mc:Choice>
          <mc:Fallback xmlns="">
            <p:pic>
              <p:nvPicPr>
                <p:cNvPr id="1939" name="Ink 1938">
                  <a:extLst>
                    <a:ext uri="{FF2B5EF4-FFF2-40B4-BE49-F238E27FC236}">
                      <a16:creationId xmlns:a16="http://schemas.microsoft.com/office/drawing/2014/main" id="{F98EBAF4-1C64-3162-7523-4C2751E81F9D}"/>
                    </a:ext>
                  </a:extLst>
                </p:cNvPr>
                <p:cNvPicPr/>
                <p:nvPr/>
              </p:nvPicPr>
              <p:blipFill>
                <a:blip r:embed="rId1338"/>
                <a:stretch>
                  <a:fillRect/>
                </a:stretch>
              </p:blipFill>
              <p:spPr>
                <a:xfrm>
                  <a:off x="5996978" y="2881753"/>
                  <a:ext cx="20880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9">
              <p14:nvContentPartPr>
                <p14:cNvPr id="1940" name="Ink 1939">
                  <a:extLst>
                    <a:ext uri="{FF2B5EF4-FFF2-40B4-BE49-F238E27FC236}">
                      <a16:creationId xmlns:a16="http://schemas.microsoft.com/office/drawing/2014/main" id="{9BDC1571-B10A-5EB0-56E1-37BB3662F749}"/>
                    </a:ext>
                  </a:extLst>
                </p14:cNvPr>
                <p14:cNvContentPartPr/>
                <p14:nvPr/>
              </p14:nvContentPartPr>
              <p14:xfrm>
                <a:off x="6051338" y="3266593"/>
                <a:ext cx="49320" cy="233280"/>
              </p14:xfrm>
            </p:contentPart>
          </mc:Choice>
          <mc:Fallback xmlns="">
            <p:pic>
              <p:nvPicPr>
                <p:cNvPr id="1940" name="Ink 1939">
                  <a:extLst>
                    <a:ext uri="{FF2B5EF4-FFF2-40B4-BE49-F238E27FC236}">
                      <a16:creationId xmlns:a16="http://schemas.microsoft.com/office/drawing/2014/main" id="{9BDC1571-B10A-5EB0-56E1-37BB3662F749}"/>
                    </a:ext>
                  </a:extLst>
                </p:cNvPr>
                <p:cNvPicPr/>
                <p:nvPr/>
              </p:nvPicPr>
              <p:blipFill>
                <a:blip r:embed="rId1340"/>
                <a:stretch>
                  <a:fillRect/>
                </a:stretch>
              </p:blipFill>
              <p:spPr>
                <a:xfrm>
                  <a:off x="5988698" y="2888593"/>
                  <a:ext cx="174960" cy="98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1">
              <p14:nvContentPartPr>
                <p14:cNvPr id="1941" name="Ink 1940">
                  <a:extLst>
                    <a:ext uri="{FF2B5EF4-FFF2-40B4-BE49-F238E27FC236}">
                      <a16:creationId xmlns:a16="http://schemas.microsoft.com/office/drawing/2014/main" id="{365AB191-262F-D05A-55E2-ECF217D17816}"/>
                    </a:ext>
                  </a:extLst>
                </p14:cNvPr>
                <p14:cNvContentPartPr/>
                <p14:nvPr/>
              </p14:nvContentPartPr>
              <p14:xfrm>
                <a:off x="5975738" y="3224113"/>
                <a:ext cx="119520" cy="304560"/>
              </p14:xfrm>
            </p:contentPart>
          </mc:Choice>
          <mc:Fallback xmlns="">
            <p:pic>
              <p:nvPicPr>
                <p:cNvPr id="1941" name="Ink 1940">
                  <a:extLst>
                    <a:ext uri="{FF2B5EF4-FFF2-40B4-BE49-F238E27FC236}">
                      <a16:creationId xmlns:a16="http://schemas.microsoft.com/office/drawing/2014/main" id="{365AB191-262F-D05A-55E2-ECF217D17816}"/>
                    </a:ext>
                  </a:extLst>
                </p:cNvPr>
                <p:cNvPicPr/>
                <p:nvPr/>
              </p:nvPicPr>
              <p:blipFill>
                <a:blip r:embed="rId1342"/>
                <a:stretch>
                  <a:fillRect/>
                </a:stretch>
              </p:blipFill>
              <p:spPr>
                <a:xfrm>
                  <a:off x="5912738" y="2846113"/>
                  <a:ext cx="245160" cy="106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3">
              <p14:nvContentPartPr>
                <p14:cNvPr id="1942" name="Ink 1941">
                  <a:extLst>
                    <a:ext uri="{FF2B5EF4-FFF2-40B4-BE49-F238E27FC236}">
                      <a16:creationId xmlns:a16="http://schemas.microsoft.com/office/drawing/2014/main" id="{652745ED-9573-9176-2D88-D786C8C9E390}"/>
                    </a:ext>
                  </a:extLst>
                </p14:cNvPr>
                <p14:cNvContentPartPr/>
                <p14:nvPr/>
              </p14:nvContentPartPr>
              <p14:xfrm>
                <a:off x="6057458" y="3303313"/>
                <a:ext cx="28080" cy="121320"/>
              </p14:xfrm>
            </p:contentPart>
          </mc:Choice>
          <mc:Fallback xmlns="">
            <p:pic>
              <p:nvPicPr>
                <p:cNvPr id="1942" name="Ink 1941">
                  <a:extLst>
                    <a:ext uri="{FF2B5EF4-FFF2-40B4-BE49-F238E27FC236}">
                      <a16:creationId xmlns:a16="http://schemas.microsoft.com/office/drawing/2014/main" id="{652745ED-9573-9176-2D88-D786C8C9E390}"/>
                    </a:ext>
                  </a:extLst>
                </p:cNvPr>
                <p:cNvPicPr/>
                <p:nvPr/>
              </p:nvPicPr>
              <p:blipFill>
                <a:blip r:embed="rId1344"/>
                <a:stretch>
                  <a:fillRect/>
                </a:stretch>
              </p:blipFill>
              <p:spPr>
                <a:xfrm>
                  <a:off x="5994458" y="2925313"/>
                  <a:ext cx="153720" cy="87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5">
              <p14:nvContentPartPr>
                <p14:cNvPr id="1943" name="Ink 1942">
                  <a:extLst>
                    <a:ext uri="{FF2B5EF4-FFF2-40B4-BE49-F238E27FC236}">
                      <a16:creationId xmlns:a16="http://schemas.microsoft.com/office/drawing/2014/main" id="{A6AD6E08-B872-6AA4-5E36-3BA7D87FAB8B}"/>
                    </a:ext>
                  </a:extLst>
                </p14:cNvPr>
                <p14:cNvContentPartPr/>
                <p14:nvPr/>
              </p14:nvContentPartPr>
              <p14:xfrm>
                <a:off x="5996258" y="3200713"/>
                <a:ext cx="116640" cy="275400"/>
              </p14:xfrm>
            </p:contentPart>
          </mc:Choice>
          <mc:Fallback xmlns="">
            <p:pic>
              <p:nvPicPr>
                <p:cNvPr id="1943" name="Ink 1942">
                  <a:extLst>
                    <a:ext uri="{FF2B5EF4-FFF2-40B4-BE49-F238E27FC236}">
                      <a16:creationId xmlns:a16="http://schemas.microsoft.com/office/drawing/2014/main" id="{A6AD6E08-B872-6AA4-5E36-3BA7D87FAB8B}"/>
                    </a:ext>
                  </a:extLst>
                </p:cNvPr>
                <p:cNvPicPr/>
                <p:nvPr/>
              </p:nvPicPr>
              <p:blipFill>
                <a:blip r:embed="rId1346"/>
                <a:stretch>
                  <a:fillRect/>
                </a:stretch>
              </p:blipFill>
              <p:spPr>
                <a:xfrm>
                  <a:off x="5933258" y="2823073"/>
                  <a:ext cx="242280" cy="103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7">
              <p14:nvContentPartPr>
                <p14:cNvPr id="1944" name="Ink 1943">
                  <a:extLst>
                    <a:ext uri="{FF2B5EF4-FFF2-40B4-BE49-F238E27FC236}">
                      <a16:creationId xmlns:a16="http://schemas.microsoft.com/office/drawing/2014/main" id="{4316555B-04E7-CF70-0305-1DEF03DF3D12}"/>
                    </a:ext>
                  </a:extLst>
                </p14:cNvPr>
                <p14:cNvContentPartPr/>
                <p14:nvPr/>
              </p14:nvContentPartPr>
              <p14:xfrm>
                <a:off x="6012818" y="3239593"/>
                <a:ext cx="104760" cy="221400"/>
              </p14:xfrm>
            </p:contentPart>
          </mc:Choice>
          <mc:Fallback xmlns="">
            <p:pic>
              <p:nvPicPr>
                <p:cNvPr id="1944" name="Ink 1943">
                  <a:extLst>
                    <a:ext uri="{FF2B5EF4-FFF2-40B4-BE49-F238E27FC236}">
                      <a16:creationId xmlns:a16="http://schemas.microsoft.com/office/drawing/2014/main" id="{4316555B-04E7-CF70-0305-1DEF03DF3D12}"/>
                    </a:ext>
                  </a:extLst>
                </p:cNvPr>
                <p:cNvPicPr/>
                <p:nvPr/>
              </p:nvPicPr>
              <p:blipFill>
                <a:blip r:embed="rId1348"/>
                <a:stretch>
                  <a:fillRect/>
                </a:stretch>
              </p:blipFill>
              <p:spPr>
                <a:xfrm>
                  <a:off x="5949818" y="2861593"/>
                  <a:ext cx="230400" cy="9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9">
              <p14:nvContentPartPr>
                <p14:cNvPr id="1945" name="Ink 1944">
                  <a:extLst>
                    <a:ext uri="{FF2B5EF4-FFF2-40B4-BE49-F238E27FC236}">
                      <a16:creationId xmlns:a16="http://schemas.microsoft.com/office/drawing/2014/main" id="{69D73276-C48D-2030-8F81-FF027D906236}"/>
                    </a:ext>
                  </a:extLst>
                </p14:cNvPr>
                <p14:cNvContentPartPr/>
                <p14:nvPr/>
              </p14:nvContentPartPr>
              <p14:xfrm>
                <a:off x="6064658" y="3326353"/>
                <a:ext cx="9720" cy="42840"/>
              </p14:xfrm>
            </p:contentPart>
          </mc:Choice>
          <mc:Fallback xmlns="">
            <p:pic>
              <p:nvPicPr>
                <p:cNvPr id="1945" name="Ink 1944">
                  <a:extLst>
                    <a:ext uri="{FF2B5EF4-FFF2-40B4-BE49-F238E27FC236}">
                      <a16:creationId xmlns:a16="http://schemas.microsoft.com/office/drawing/2014/main" id="{69D73276-C48D-2030-8F81-FF027D906236}"/>
                    </a:ext>
                  </a:extLst>
                </p:cNvPr>
                <p:cNvPicPr/>
                <p:nvPr/>
              </p:nvPicPr>
              <p:blipFill>
                <a:blip r:embed="rId1350"/>
                <a:stretch>
                  <a:fillRect/>
                </a:stretch>
              </p:blipFill>
              <p:spPr>
                <a:xfrm>
                  <a:off x="6001658" y="2948713"/>
                  <a:ext cx="135360" cy="79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1">
              <p14:nvContentPartPr>
                <p14:cNvPr id="1946" name="Ink 1945">
                  <a:extLst>
                    <a:ext uri="{FF2B5EF4-FFF2-40B4-BE49-F238E27FC236}">
                      <a16:creationId xmlns:a16="http://schemas.microsoft.com/office/drawing/2014/main" id="{C1DA50D4-9999-0B41-C977-0FC65E4E2983}"/>
                    </a:ext>
                  </a:extLst>
                </p14:cNvPr>
                <p14:cNvContentPartPr/>
                <p14:nvPr/>
              </p14:nvContentPartPr>
              <p14:xfrm>
                <a:off x="5893298" y="3132673"/>
                <a:ext cx="154080" cy="150480"/>
              </p14:xfrm>
            </p:contentPart>
          </mc:Choice>
          <mc:Fallback xmlns="">
            <p:pic>
              <p:nvPicPr>
                <p:cNvPr id="1946" name="Ink 1945">
                  <a:extLst>
                    <a:ext uri="{FF2B5EF4-FFF2-40B4-BE49-F238E27FC236}">
                      <a16:creationId xmlns:a16="http://schemas.microsoft.com/office/drawing/2014/main" id="{C1DA50D4-9999-0B41-C977-0FC65E4E2983}"/>
                    </a:ext>
                  </a:extLst>
                </p:cNvPr>
                <p:cNvPicPr/>
                <p:nvPr/>
              </p:nvPicPr>
              <p:blipFill>
                <a:blip r:embed="rId1352"/>
                <a:stretch>
                  <a:fillRect/>
                </a:stretch>
              </p:blipFill>
              <p:spPr>
                <a:xfrm>
                  <a:off x="5830658" y="2754673"/>
                  <a:ext cx="279720" cy="90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3">
              <p14:nvContentPartPr>
                <p14:cNvPr id="1947" name="Ink 1946">
                  <a:extLst>
                    <a:ext uri="{FF2B5EF4-FFF2-40B4-BE49-F238E27FC236}">
                      <a16:creationId xmlns:a16="http://schemas.microsoft.com/office/drawing/2014/main" id="{4B9D0E11-E4A8-7BC1-8A79-476854BEA302}"/>
                    </a:ext>
                  </a:extLst>
                </p14:cNvPr>
                <p14:cNvContentPartPr/>
                <p14:nvPr/>
              </p14:nvContentPartPr>
              <p14:xfrm>
                <a:off x="5860178" y="3121873"/>
                <a:ext cx="176760" cy="172080"/>
              </p14:xfrm>
            </p:contentPart>
          </mc:Choice>
          <mc:Fallback xmlns="">
            <p:pic>
              <p:nvPicPr>
                <p:cNvPr id="1947" name="Ink 1946">
                  <a:extLst>
                    <a:ext uri="{FF2B5EF4-FFF2-40B4-BE49-F238E27FC236}">
                      <a16:creationId xmlns:a16="http://schemas.microsoft.com/office/drawing/2014/main" id="{4B9D0E11-E4A8-7BC1-8A79-476854BEA302}"/>
                    </a:ext>
                  </a:extLst>
                </p:cNvPr>
                <p:cNvPicPr/>
                <p:nvPr/>
              </p:nvPicPr>
              <p:blipFill>
                <a:blip r:embed="rId1354"/>
                <a:stretch>
                  <a:fillRect/>
                </a:stretch>
              </p:blipFill>
              <p:spPr>
                <a:xfrm>
                  <a:off x="5797178" y="2743873"/>
                  <a:ext cx="302400" cy="9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5">
              <p14:nvContentPartPr>
                <p14:cNvPr id="1948" name="Ink 1947">
                  <a:extLst>
                    <a:ext uri="{FF2B5EF4-FFF2-40B4-BE49-F238E27FC236}">
                      <a16:creationId xmlns:a16="http://schemas.microsoft.com/office/drawing/2014/main" id="{A93D56B6-56A2-A106-4E81-80B34F971A5B}"/>
                    </a:ext>
                  </a:extLst>
                </p14:cNvPr>
                <p14:cNvContentPartPr/>
                <p14:nvPr/>
              </p14:nvContentPartPr>
              <p14:xfrm>
                <a:off x="5885378" y="3142753"/>
                <a:ext cx="122040" cy="131760"/>
              </p14:xfrm>
            </p:contentPart>
          </mc:Choice>
          <mc:Fallback xmlns="">
            <p:pic>
              <p:nvPicPr>
                <p:cNvPr id="1948" name="Ink 1947">
                  <a:extLst>
                    <a:ext uri="{FF2B5EF4-FFF2-40B4-BE49-F238E27FC236}">
                      <a16:creationId xmlns:a16="http://schemas.microsoft.com/office/drawing/2014/main" id="{A93D56B6-56A2-A106-4E81-80B34F971A5B}"/>
                    </a:ext>
                  </a:extLst>
                </p:cNvPr>
                <p:cNvPicPr/>
                <p:nvPr/>
              </p:nvPicPr>
              <p:blipFill>
                <a:blip r:embed="rId1356"/>
                <a:stretch>
                  <a:fillRect/>
                </a:stretch>
              </p:blipFill>
              <p:spPr>
                <a:xfrm>
                  <a:off x="5822738" y="2764753"/>
                  <a:ext cx="247680" cy="88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7">
              <p14:nvContentPartPr>
                <p14:cNvPr id="1949" name="Ink 1948">
                  <a:extLst>
                    <a:ext uri="{FF2B5EF4-FFF2-40B4-BE49-F238E27FC236}">
                      <a16:creationId xmlns:a16="http://schemas.microsoft.com/office/drawing/2014/main" id="{D2925BF5-E419-B763-8FDF-B3A3C60ACB1B}"/>
                    </a:ext>
                  </a:extLst>
                </p14:cNvPr>
                <p14:cNvContentPartPr/>
                <p14:nvPr/>
              </p14:nvContentPartPr>
              <p14:xfrm>
                <a:off x="5912738" y="3131233"/>
                <a:ext cx="101520" cy="77760"/>
              </p14:xfrm>
            </p:contentPart>
          </mc:Choice>
          <mc:Fallback xmlns="">
            <p:pic>
              <p:nvPicPr>
                <p:cNvPr id="1949" name="Ink 1948">
                  <a:extLst>
                    <a:ext uri="{FF2B5EF4-FFF2-40B4-BE49-F238E27FC236}">
                      <a16:creationId xmlns:a16="http://schemas.microsoft.com/office/drawing/2014/main" id="{D2925BF5-E419-B763-8FDF-B3A3C60ACB1B}"/>
                    </a:ext>
                  </a:extLst>
                </p:cNvPr>
                <p:cNvPicPr/>
                <p:nvPr/>
              </p:nvPicPr>
              <p:blipFill>
                <a:blip r:embed="rId1358"/>
                <a:stretch>
                  <a:fillRect/>
                </a:stretch>
              </p:blipFill>
              <p:spPr>
                <a:xfrm>
                  <a:off x="5850098" y="2753593"/>
                  <a:ext cx="22716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9">
              <p14:nvContentPartPr>
                <p14:cNvPr id="1950" name="Ink 1949">
                  <a:extLst>
                    <a:ext uri="{FF2B5EF4-FFF2-40B4-BE49-F238E27FC236}">
                      <a16:creationId xmlns:a16="http://schemas.microsoft.com/office/drawing/2014/main" id="{D5AD5784-B549-A253-4FB0-B30D28A18BF0}"/>
                    </a:ext>
                  </a:extLst>
                </p14:cNvPr>
                <p14:cNvContentPartPr/>
                <p14:nvPr/>
              </p14:nvContentPartPr>
              <p14:xfrm>
                <a:off x="5982578" y="3162553"/>
                <a:ext cx="99000" cy="141840"/>
              </p14:xfrm>
            </p:contentPart>
          </mc:Choice>
          <mc:Fallback xmlns="">
            <p:pic>
              <p:nvPicPr>
                <p:cNvPr id="1950" name="Ink 1949">
                  <a:extLst>
                    <a:ext uri="{FF2B5EF4-FFF2-40B4-BE49-F238E27FC236}">
                      <a16:creationId xmlns:a16="http://schemas.microsoft.com/office/drawing/2014/main" id="{D5AD5784-B549-A253-4FB0-B30D28A18BF0}"/>
                    </a:ext>
                  </a:extLst>
                </p:cNvPr>
                <p:cNvPicPr/>
                <p:nvPr/>
              </p:nvPicPr>
              <p:blipFill>
                <a:blip r:embed="rId1360"/>
                <a:stretch>
                  <a:fillRect/>
                </a:stretch>
              </p:blipFill>
              <p:spPr>
                <a:xfrm>
                  <a:off x="5919938" y="2784553"/>
                  <a:ext cx="224640" cy="897480"/>
                </a:xfrm>
                <a:prstGeom prst="rect">
                  <a:avLst/>
                </a:prstGeom>
              </p:spPr>
            </p:pic>
          </mc:Fallback>
        </mc:AlternateContent>
      </p:grpSp>
      <p:grpSp>
        <p:nvGrpSpPr>
          <p:cNvPr id="1959" name="Group 1958">
            <a:extLst>
              <a:ext uri="{FF2B5EF4-FFF2-40B4-BE49-F238E27FC236}">
                <a16:creationId xmlns:a16="http://schemas.microsoft.com/office/drawing/2014/main" id="{449FA59A-792F-72E8-E723-0D7DB534877C}"/>
              </a:ext>
            </a:extLst>
          </p:cNvPr>
          <p:cNvGrpSpPr/>
          <p:nvPr/>
        </p:nvGrpSpPr>
        <p:grpSpPr>
          <a:xfrm>
            <a:off x="5254074" y="2956131"/>
            <a:ext cx="571544" cy="256320"/>
            <a:chOff x="5254074" y="2956131"/>
            <a:chExt cx="571544" cy="256320"/>
          </a:xfrm>
        </p:grpSpPr>
        <mc:AlternateContent xmlns:mc="http://schemas.openxmlformats.org/markup-compatibility/2006" xmlns:p14="http://schemas.microsoft.com/office/powerpoint/2010/main" xmlns:aink="http://schemas.microsoft.com/office/drawing/2016/ink">
          <mc:Choice Requires="p14 aink">
            <p:contentPart p14:bwMode="auto" r:id="rId1361">
              <p14:nvContentPartPr>
                <p14:cNvPr id="1747" name="Ink 1746">
                  <a:extLst>
                    <a:ext uri="{FF2B5EF4-FFF2-40B4-BE49-F238E27FC236}">
                      <a16:creationId xmlns:a16="http://schemas.microsoft.com/office/drawing/2014/main" id="{9A6C303F-AFB6-B8FF-DB58-8D59C1B88E28}"/>
                    </a:ext>
                  </a:extLst>
                </p14:cNvPr>
                <p14:cNvContentPartPr/>
                <p14:nvPr/>
              </p14:nvContentPartPr>
              <p14:xfrm>
                <a:off x="5409234" y="3041811"/>
                <a:ext cx="155880" cy="73800"/>
              </p14:xfrm>
            </p:contentPart>
          </mc:Choice>
          <mc:Fallback xmlns="">
            <p:pic>
              <p:nvPicPr>
                <p:cNvPr id="1747" name="Ink 1746">
                  <a:extLst>
                    <a:ext uri="{FF2B5EF4-FFF2-40B4-BE49-F238E27FC236}">
                      <a16:creationId xmlns:a16="http://schemas.microsoft.com/office/drawing/2014/main" id="{9A6C303F-AFB6-B8FF-DB58-8D59C1B88E28}"/>
                    </a:ext>
                  </a:extLst>
                </p:cNvPr>
                <p:cNvPicPr/>
                <p:nvPr/>
              </p:nvPicPr>
              <p:blipFill>
                <a:blip r:embed="rId1362"/>
                <a:stretch>
                  <a:fillRect/>
                </a:stretch>
              </p:blipFill>
              <p:spPr>
                <a:xfrm>
                  <a:off x="5346234" y="2663811"/>
                  <a:ext cx="28152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3">
              <p14:nvContentPartPr>
                <p14:cNvPr id="1748" name="Ink 1747">
                  <a:extLst>
                    <a:ext uri="{FF2B5EF4-FFF2-40B4-BE49-F238E27FC236}">
                      <a16:creationId xmlns:a16="http://schemas.microsoft.com/office/drawing/2014/main" id="{B0753C4D-811F-8654-33E7-0FF4D301F2BB}"/>
                    </a:ext>
                  </a:extLst>
                </p14:cNvPr>
                <p14:cNvContentPartPr/>
                <p14:nvPr/>
              </p14:nvContentPartPr>
              <p14:xfrm>
                <a:off x="5327874" y="3047571"/>
                <a:ext cx="285480" cy="119520"/>
              </p14:xfrm>
            </p:contentPart>
          </mc:Choice>
          <mc:Fallback xmlns="">
            <p:pic>
              <p:nvPicPr>
                <p:cNvPr id="1748" name="Ink 1747">
                  <a:extLst>
                    <a:ext uri="{FF2B5EF4-FFF2-40B4-BE49-F238E27FC236}">
                      <a16:creationId xmlns:a16="http://schemas.microsoft.com/office/drawing/2014/main" id="{B0753C4D-811F-8654-33E7-0FF4D301F2BB}"/>
                    </a:ext>
                  </a:extLst>
                </p:cNvPr>
                <p:cNvPicPr/>
                <p:nvPr/>
              </p:nvPicPr>
              <p:blipFill>
                <a:blip r:embed="rId1364"/>
                <a:stretch>
                  <a:fillRect/>
                </a:stretch>
              </p:blipFill>
              <p:spPr>
                <a:xfrm>
                  <a:off x="5265234" y="2669931"/>
                  <a:ext cx="411120" cy="87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5">
              <p14:nvContentPartPr>
                <p14:cNvPr id="1749" name="Ink 1748">
                  <a:extLst>
                    <a:ext uri="{FF2B5EF4-FFF2-40B4-BE49-F238E27FC236}">
                      <a16:creationId xmlns:a16="http://schemas.microsoft.com/office/drawing/2014/main" id="{9819A0D1-3330-C6C0-1D05-D0C803A9497B}"/>
                    </a:ext>
                  </a:extLst>
                </p14:cNvPr>
                <p14:cNvContentPartPr/>
                <p14:nvPr/>
              </p14:nvContentPartPr>
              <p14:xfrm>
                <a:off x="5325354" y="3016611"/>
                <a:ext cx="268200" cy="129240"/>
              </p14:xfrm>
            </p:contentPart>
          </mc:Choice>
          <mc:Fallback xmlns="">
            <p:pic>
              <p:nvPicPr>
                <p:cNvPr id="1749" name="Ink 1748">
                  <a:extLst>
                    <a:ext uri="{FF2B5EF4-FFF2-40B4-BE49-F238E27FC236}">
                      <a16:creationId xmlns:a16="http://schemas.microsoft.com/office/drawing/2014/main" id="{9819A0D1-3330-C6C0-1D05-D0C803A9497B}"/>
                    </a:ext>
                  </a:extLst>
                </p:cNvPr>
                <p:cNvPicPr/>
                <p:nvPr/>
              </p:nvPicPr>
              <p:blipFill>
                <a:blip r:embed="rId1366"/>
                <a:stretch>
                  <a:fillRect/>
                </a:stretch>
              </p:blipFill>
              <p:spPr>
                <a:xfrm>
                  <a:off x="5262354" y="2638971"/>
                  <a:ext cx="393840" cy="88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7">
              <p14:nvContentPartPr>
                <p14:cNvPr id="1750" name="Ink 1749">
                  <a:extLst>
                    <a:ext uri="{FF2B5EF4-FFF2-40B4-BE49-F238E27FC236}">
                      <a16:creationId xmlns:a16="http://schemas.microsoft.com/office/drawing/2014/main" id="{B2AA7C61-7686-4CAD-9BF4-D114141627FA}"/>
                    </a:ext>
                  </a:extLst>
                </p14:cNvPr>
                <p14:cNvContentPartPr/>
                <p14:nvPr/>
              </p14:nvContentPartPr>
              <p14:xfrm>
                <a:off x="5336514" y="3026331"/>
                <a:ext cx="258840" cy="103680"/>
              </p14:xfrm>
            </p:contentPart>
          </mc:Choice>
          <mc:Fallback xmlns="">
            <p:pic>
              <p:nvPicPr>
                <p:cNvPr id="1750" name="Ink 1749">
                  <a:extLst>
                    <a:ext uri="{FF2B5EF4-FFF2-40B4-BE49-F238E27FC236}">
                      <a16:creationId xmlns:a16="http://schemas.microsoft.com/office/drawing/2014/main" id="{B2AA7C61-7686-4CAD-9BF4-D114141627FA}"/>
                    </a:ext>
                  </a:extLst>
                </p:cNvPr>
                <p:cNvPicPr/>
                <p:nvPr/>
              </p:nvPicPr>
              <p:blipFill>
                <a:blip r:embed="rId1368"/>
                <a:stretch>
                  <a:fillRect/>
                </a:stretch>
              </p:blipFill>
              <p:spPr>
                <a:xfrm>
                  <a:off x="5273514" y="2648331"/>
                  <a:ext cx="38448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9">
              <p14:nvContentPartPr>
                <p14:cNvPr id="1751" name="Ink 1750">
                  <a:extLst>
                    <a:ext uri="{FF2B5EF4-FFF2-40B4-BE49-F238E27FC236}">
                      <a16:creationId xmlns:a16="http://schemas.microsoft.com/office/drawing/2014/main" id="{3538E5A9-15F2-9F90-9175-F8F63E7029A2}"/>
                    </a:ext>
                  </a:extLst>
                </p14:cNvPr>
                <p14:cNvContentPartPr/>
                <p14:nvPr/>
              </p14:nvContentPartPr>
              <p14:xfrm>
                <a:off x="5285754" y="3031371"/>
                <a:ext cx="265320" cy="158400"/>
              </p14:xfrm>
            </p:contentPart>
          </mc:Choice>
          <mc:Fallback xmlns="">
            <p:pic>
              <p:nvPicPr>
                <p:cNvPr id="1751" name="Ink 1750">
                  <a:extLst>
                    <a:ext uri="{FF2B5EF4-FFF2-40B4-BE49-F238E27FC236}">
                      <a16:creationId xmlns:a16="http://schemas.microsoft.com/office/drawing/2014/main" id="{3538E5A9-15F2-9F90-9175-F8F63E7029A2}"/>
                    </a:ext>
                  </a:extLst>
                </p:cNvPr>
                <p:cNvPicPr/>
                <p:nvPr/>
              </p:nvPicPr>
              <p:blipFill>
                <a:blip r:embed="rId1370"/>
                <a:stretch>
                  <a:fillRect/>
                </a:stretch>
              </p:blipFill>
              <p:spPr>
                <a:xfrm>
                  <a:off x="5223114" y="2653731"/>
                  <a:ext cx="39096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1">
              <p14:nvContentPartPr>
                <p14:cNvPr id="1752" name="Ink 1751">
                  <a:extLst>
                    <a:ext uri="{FF2B5EF4-FFF2-40B4-BE49-F238E27FC236}">
                      <a16:creationId xmlns:a16="http://schemas.microsoft.com/office/drawing/2014/main" id="{786F3AF5-9A52-3CE9-045C-2661C4741398}"/>
                    </a:ext>
                  </a:extLst>
                </p14:cNvPr>
                <p14:cNvContentPartPr/>
                <p14:nvPr/>
              </p14:nvContentPartPr>
              <p14:xfrm>
                <a:off x="5353434" y="3051531"/>
                <a:ext cx="272520" cy="148680"/>
              </p14:xfrm>
            </p:contentPart>
          </mc:Choice>
          <mc:Fallback xmlns="">
            <p:pic>
              <p:nvPicPr>
                <p:cNvPr id="1752" name="Ink 1751">
                  <a:extLst>
                    <a:ext uri="{FF2B5EF4-FFF2-40B4-BE49-F238E27FC236}">
                      <a16:creationId xmlns:a16="http://schemas.microsoft.com/office/drawing/2014/main" id="{786F3AF5-9A52-3CE9-045C-2661C4741398}"/>
                    </a:ext>
                  </a:extLst>
                </p:cNvPr>
                <p:cNvPicPr/>
                <p:nvPr/>
              </p:nvPicPr>
              <p:blipFill>
                <a:blip r:embed="rId1372"/>
                <a:stretch>
                  <a:fillRect/>
                </a:stretch>
              </p:blipFill>
              <p:spPr>
                <a:xfrm>
                  <a:off x="5290434" y="2673891"/>
                  <a:ext cx="3981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3">
              <p14:nvContentPartPr>
                <p14:cNvPr id="1753" name="Ink 1752">
                  <a:extLst>
                    <a:ext uri="{FF2B5EF4-FFF2-40B4-BE49-F238E27FC236}">
                      <a16:creationId xmlns:a16="http://schemas.microsoft.com/office/drawing/2014/main" id="{81FD7960-B408-0992-3EFA-C37E0C594C44}"/>
                    </a:ext>
                  </a:extLst>
                </p14:cNvPr>
                <p14:cNvContentPartPr/>
                <p14:nvPr/>
              </p14:nvContentPartPr>
              <p14:xfrm>
                <a:off x="5430834" y="3030291"/>
                <a:ext cx="217440" cy="77760"/>
              </p14:xfrm>
            </p:contentPart>
          </mc:Choice>
          <mc:Fallback xmlns="">
            <p:pic>
              <p:nvPicPr>
                <p:cNvPr id="1753" name="Ink 1752">
                  <a:extLst>
                    <a:ext uri="{FF2B5EF4-FFF2-40B4-BE49-F238E27FC236}">
                      <a16:creationId xmlns:a16="http://schemas.microsoft.com/office/drawing/2014/main" id="{81FD7960-B408-0992-3EFA-C37E0C594C44}"/>
                    </a:ext>
                  </a:extLst>
                </p:cNvPr>
                <p:cNvPicPr/>
                <p:nvPr/>
              </p:nvPicPr>
              <p:blipFill>
                <a:blip r:embed="rId1374"/>
                <a:stretch>
                  <a:fillRect/>
                </a:stretch>
              </p:blipFill>
              <p:spPr>
                <a:xfrm>
                  <a:off x="5367834" y="2652651"/>
                  <a:ext cx="34308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5">
              <p14:nvContentPartPr>
                <p14:cNvPr id="1754" name="Ink 1753">
                  <a:extLst>
                    <a:ext uri="{FF2B5EF4-FFF2-40B4-BE49-F238E27FC236}">
                      <a16:creationId xmlns:a16="http://schemas.microsoft.com/office/drawing/2014/main" id="{808EEBD2-C667-E68E-5B51-1AE76F17E80F}"/>
                    </a:ext>
                  </a:extLst>
                </p14:cNvPr>
                <p14:cNvContentPartPr/>
                <p14:nvPr/>
              </p14:nvContentPartPr>
              <p14:xfrm>
                <a:off x="5328594" y="3020211"/>
                <a:ext cx="316800" cy="106920"/>
              </p14:xfrm>
            </p:contentPart>
          </mc:Choice>
          <mc:Fallback xmlns="">
            <p:pic>
              <p:nvPicPr>
                <p:cNvPr id="1754" name="Ink 1753">
                  <a:extLst>
                    <a:ext uri="{FF2B5EF4-FFF2-40B4-BE49-F238E27FC236}">
                      <a16:creationId xmlns:a16="http://schemas.microsoft.com/office/drawing/2014/main" id="{808EEBD2-C667-E68E-5B51-1AE76F17E80F}"/>
                    </a:ext>
                  </a:extLst>
                </p:cNvPr>
                <p:cNvPicPr/>
                <p:nvPr/>
              </p:nvPicPr>
              <p:blipFill>
                <a:blip r:embed="rId1376"/>
                <a:stretch>
                  <a:fillRect/>
                </a:stretch>
              </p:blipFill>
              <p:spPr>
                <a:xfrm>
                  <a:off x="5265594" y="2642211"/>
                  <a:ext cx="44244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7">
              <p14:nvContentPartPr>
                <p14:cNvPr id="1755" name="Ink 1754">
                  <a:extLst>
                    <a:ext uri="{FF2B5EF4-FFF2-40B4-BE49-F238E27FC236}">
                      <a16:creationId xmlns:a16="http://schemas.microsoft.com/office/drawing/2014/main" id="{A5CA9ECF-E61A-F1CA-6273-4512067B0D17}"/>
                    </a:ext>
                  </a:extLst>
                </p14:cNvPr>
                <p14:cNvContentPartPr/>
                <p14:nvPr/>
              </p14:nvContentPartPr>
              <p14:xfrm>
                <a:off x="5254074" y="3022011"/>
                <a:ext cx="322560" cy="190440"/>
              </p14:xfrm>
            </p:contentPart>
          </mc:Choice>
          <mc:Fallback xmlns="">
            <p:pic>
              <p:nvPicPr>
                <p:cNvPr id="1755" name="Ink 1754">
                  <a:extLst>
                    <a:ext uri="{FF2B5EF4-FFF2-40B4-BE49-F238E27FC236}">
                      <a16:creationId xmlns:a16="http://schemas.microsoft.com/office/drawing/2014/main" id="{A5CA9ECF-E61A-F1CA-6273-4512067B0D17}"/>
                    </a:ext>
                  </a:extLst>
                </p:cNvPr>
                <p:cNvPicPr/>
                <p:nvPr/>
              </p:nvPicPr>
              <p:blipFill>
                <a:blip r:embed="rId1378"/>
                <a:stretch>
                  <a:fillRect/>
                </a:stretch>
              </p:blipFill>
              <p:spPr>
                <a:xfrm>
                  <a:off x="5191074" y="2644011"/>
                  <a:ext cx="448200" cy="94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9">
              <p14:nvContentPartPr>
                <p14:cNvPr id="1756" name="Ink 1755">
                  <a:extLst>
                    <a:ext uri="{FF2B5EF4-FFF2-40B4-BE49-F238E27FC236}">
                      <a16:creationId xmlns:a16="http://schemas.microsoft.com/office/drawing/2014/main" id="{49CD93A6-0333-BC6A-8338-0AC3C43A8D16}"/>
                    </a:ext>
                  </a:extLst>
                </p14:cNvPr>
                <p14:cNvContentPartPr/>
                <p14:nvPr/>
              </p14:nvContentPartPr>
              <p14:xfrm>
                <a:off x="5471154" y="3065211"/>
                <a:ext cx="217440" cy="11880"/>
              </p14:xfrm>
            </p:contentPart>
          </mc:Choice>
          <mc:Fallback xmlns="">
            <p:pic>
              <p:nvPicPr>
                <p:cNvPr id="1756" name="Ink 1755">
                  <a:extLst>
                    <a:ext uri="{FF2B5EF4-FFF2-40B4-BE49-F238E27FC236}">
                      <a16:creationId xmlns:a16="http://schemas.microsoft.com/office/drawing/2014/main" id="{49CD93A6-0333-BC6A-8338-0AC3C43A8D16}"/>
                    </a:ext>
                  </a:extLst>
                </p:cNvPr>
                <p:cNvPicPr/>
                <p:nvPr/>
              </p:nvPicPr>
              <p:blipFill>
                <a:blip r:embed="rId1380"/>
                <a:stretch>
                  <a:fillRect/>
                </a:stretch>
              </p:blipFill>
              <p:spPr>
                <a:xfrm>
                  <a:off x="5408154" y="2687571"/>
                  <a:ext cx="343080" cy="76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1">
              <p14:nvContentPartPr>
                <p14:cNvPr id="1757" name="Ink 1756">
                  <a:extLst>
                    <a:ext uri="{FF2B5EF4-FFF2-40B4-BE49-F238E27FC236}">
                      <a16:creationId xmlns:a16="http://schemas.microsoft.com/office/drawing/2014/main" id="{311D8DFB-C31D-3005-EC69-3D81FCE01239}"/>
                    </a:ext>
                  </a:extLst>
                </p14:cNvPr>
                <p14:cNvContentPartPr/>
                <p14:nvPr/>
              </p14:nvContentPartPr>
              <p14:xfrm>
                <a:off x="5539554" y="2975931"/>
                <a:ext cx="234000" cy="41040"/>
              </p14:xfrm>
            </p:contentPart>
          </mc:Choice>
          <mc:Fallback xmlns="">
            <p:pic>
              <p:nvPicPr>
                <p:cNvPr id="1757" name="Ink 1756">
                  <a:extLst>
                    <a:ext uri="{FF2B5EF4-FFF2-40B4-BE49-F238E27FC236}">
                      <a16:creationId xmlns:a16="http://schemas.microsoft.com/office/drawing/2014/main" id="{311D8DFB-C31D-3005-EC69-3D81FCE01239}"/>
                    </a:ext>
                  </a:extLst>
                </p:cNvPr>
                <p:cNvPicPr/>
                <p:nvPr/>
              </p:nvPicPr>
              <p:blipFill>
                <a:blip r:embed="rId1382"/>
                <a:stretch>
                  <a:fillRect/>
                </a:stretch>
              </p:blipFill>
              <p:spPr>
                <a:xfrm>
                  <a:off x="5476914" y="2597931"/>
                  <a:ext cx="359640" cy="79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3">
              <p14:nvContentPartPr>
                <p14:cNvPr id="1758" name="Ink 1757">
                  <a:extLst>
                    <a:ext uri="{FF2B5EF4-FFF2-40B4-BE49-F238E27FC236}">
                      <a16:creationId xmlns:a16="http://schemas.microsoft.com/office/drawing/2014/main" id="{D028C97E-24F2-04D6-FEB9-62FEDBA7D6C5}"/>
                    </a:ext>
                  </a:extLst>
                </p14:cNvPr>
                <p14:cNvContentPartPr/>
                <p14:nvPr/>
              </p14:nvContentPartPr>
              <p14:xfrm>
                <a:off x="5483034" y="2956131"/>
                <a:ext cx="235440" cy="49680"/>
              </p14:xfrm>
            </p:contentPart>
          </mc:Choice>
          <mc:Fallback xmlns="">
            <p:pic>
              <p:nvPicPr>
                <p:cNvPr id="1758" name="Ink 1757">
                  <a:extLst>
                    <a:ext uri="{FF2B5EF4-FFF2-40B4-BE49-F238E27FC236}">
                      <a16:creationId xmlns:a16="http://schemas.microsoft.com/office/drawing/2014/main" id="{D028C97E-24F2-04D6-FEB9-62FEDBA7D6C5}"/>
                    </a:ext>
                  </a:extLst>
                </p:cNvPr>
                <p:cNvPicPr/>
                <p:nvPr/>
              </p:nvPicPr>
              <p:blipFill>
                <a:blip r:embed="rId1384"/>
                <a:stretch>
                  <a:fillRect/>
                </a:stretch>
              </p:blipFill>
              <p:spPr>
                <a:xfrm>
                  <a:off x="5420034" y="2578131"/>
                  <a:ext cx="361080" cy="80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5">
              <p14:nvContentPartPr>
                <p14:cNvPr id="1952" name="Ink 1951">
                  <a:extLst>
                    <a:ext uri="{FF2B5EF4-FFF2-40B4-BE49-F238E27FC236}">
                      <a16:creationId xmlns:a16="http://schemas.microsoft.com/office/drawing/2014/main" id="{59861ACA-0D50-B62F-46C9-BB5821A93AB5}"/>
                    </a:ext>
                  </a:extLst>
                </p14:cNvPr>
                <p14:cNvContentPartPr/>
                <p14:nvPr/>
              </p14:nvContentPartPr>
              <p14:xfrm>
                <a:off x="5650658" y="3094513"/>
                <a:ext cx="14760" cy="3600"/>
              </p14:xfrm>
            </p:contentPart>
          </mc:Choice>
          <mc:Fallback xmlns="">
            <p:pic>
              <p:nvPicPr>
                <p:cNvPr id="1952" name="Ink 1951">
                  <a:extLst>
                    <a:ext uri="{FF2B5EF4-FFF2-40B4-BE49-F238E27FC236}">
                      <a16:creationId xmlns:a16="http://schemas.microsoft.com/office/drawing/2014/main" id="{59861ACA-0D50-B62F-46C9-BB5821A93AB5}"/>
                    </a:ext>
                  </a:extLst>
                </p:cNvPr>
                <p:cNvPicPr/>
                <p:nvPr/>
              </p:nvPicPr>
              <p:blipFill>
                <a:blip r:embed="rId1386"/>
                <a:stretch>
                  <a:fillRect/>
                </a:stretch>
              </p:blipFill>
              <p:spPr>
                <a:xfrm>
                  <a:off x="5588018" y="2716513"/>
                  <a:ext cx="14040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7">
              <p14:nvContentPartPr>
                <p14:cNvPr id="1953" name="Ink 1952">
                  <a:extLst>
                    <a:ext uri="{FF2B5EF4-FFF2-40B4-BE49-F238E27FC236}">
                      <a16:creationId xmlns:a16="http://schemas.microsoft.com/office/drawing/2014/main" id="{26F82FC6-5261-5D3A-216A-195E9D582125}"/>
                    </a:ext>
                  </a:extLst>
                </p14:cNvPr>
                <p14:cNvContentPartPr/>
                <p14:nvPr/>
              </p14:nvContentPartPr>
              <p14:xfrm>
                <a:off x="5502338" y="2989033"/>
                <a:ext cx="255960" cy="46800"/>
              </p14:xfrm>
            </p:contentPart>
          </mc:Choice>
          <mc:Fallback xmlns="">
            <p:pic>
              <p:nvPicPr>
                <p:cNvPr id="1953" name="Ink 1952">
                  <a:extLst>
                    <a:ext uri="{FF2B5EF4-FFF2-40B4-BE49-F238E27FC236}">
                      <a16:creationId xmlns:a16="http://schemas.microsoft.com/office/drawing/2014/main" id="{26F82FC6-5261-5D3A-216A-195E9D582125}"/>
                    </a:ext>
                  </a:extLst>
                </p:cNvPr>
                <p:cNvPicPr/>
                <p:nvPr/>
              </p:nvPicPr>
              <p:blipFill>
                <a:blip r:embed="rId1388"/>
                <a:stretch>
                  <a:fillRect/>
                </a:stretch>
              </p:blipFill>
              <p:spPr>
                <a:xfrm>
                  <a:off x="5439698" y="2611393"/>
                  <a:ext cx="38160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9">
              <p14:nvContentPartPr>
                <p14:cNvPr id="1954" name="Ink 1953">
                  <a:extLst>
                    <a:ext uri="{FF2B5EF4-FFF2-40B4-BE49-F238E27FC236}">
                      <a16:creationId xmlns:a16="http://schemas.microsoft.com/office/drawing/2014/main" id="{1CA4509F-F56B-3277-93D0-813E10E14B12}"/>
                    </a:ext>
                  </a:extLst>
                </p14:cNvPr>
                <p14:cNvContentPartPr/>
                <p14:nvPr/>
              </p14:nvContentPartPr>
              <p14:xfrm>
                <a:off x="5558858" y="3004513"/>
                <a:ext cx="209520" cy="33120"/>
              </p14:xfrm>
            </p:contentPart>
          </mc:Choice>
          <mc:Fallback xmlns="">
            <p:pic>
              <p:nvPicPr>
                <p:cNvPr id="1954" name="Ink 1953">
                  <a:extLst>
                    <a:ext uri="{FF2B5EF4-FFF2-40B4-BE49-F238E27FC236}">
                      <a16:creationId xmlns:a16="http://schemas.microsoft.com/office/drawing/2014/main" id="{1CA4509F-F56B-3277-93D0-813E10E14B12}"/>
                    </a:ext>
                  </a:extLst>
                </p:cNvPr>
                <p:cNvPicPr/>
                <p:nvPr/>
              </p:nvPicPr>
              <p:blipFill>
                <a:blip r:embed="rId1390"/>
                <a:stretch>
                  <a:fillRect/>
                </a:stretch>
              </p:blipFill>
              <p:spPr>
                <a:xfrm>
                  <a:off x="5495858" y="2626873"/>
                  <a:ext cx="335160" cy="78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1">
              <p14:nvContentPartPr>
                <p14:cNvPr id="1955" name="Ink 1954">
                  <a:extLst>
                    <a:ext uri="{FF2B5EF4-FFF2-40B4-BE49-F238E27FC236}">
                      <a16:creationId xmlns:a16="http://schemas.microsoft.com/office/drawing/2014/main" id="{9B3C2DAF-4127-CE8C-5511-4B1A97C8F69E}"/>
                    </a:ext>
                  </a:extLst>
                </p14:cNvPr>
                <p14:cNvContentPartPr/>
                <p14:nvPr/>
              </p14:nvContentPartPr>
              <p14:xfrm>
                <a:off x="5449418" y="3028273"/>
                <a:ext cx="328680" cy="52200"/>
              </p14:xfrm>
            </p:contentPart>
          </mc:Choice>
          <mc:Fallback xmlns="">
            <p:pic>
              <p:nvPicPr>
                <p:cNvPr id="1955" name="Ink 1954">
                  <a:extLst>
                    <a:ext uri="{FF2B5EF4-FFF2-40B4-BE49-F238E27FC236}">
                      <a16:creationId xmlns:a16="http://schemas.microsoft.com/office/drawing/2014/main" id="{9B3C2DAF-4127-CE8C-5511-4B1A97C8F69E}"/>
                    </a:ext>
                  </a:extLst>
                </p:cNvPr>
                <p:cNvPicPr/>
                <p:nvPr/>
              </p:nvPicPr>
              <p:blipFill>
                <a:blip r:embed="rId1392"/>
                <a:stretch>
                  <a:fillRect/>
                </a:stretch>
              </p:blipFill>
              <p:spPr>
                <a:xfrm>
                  <a:off x="5386778" y="2650273"/>
                  <a:ext cx="454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3">
              <p14:nvContentPartPr>
                <p14:cNvPr id="1956" name="Ink 1955">
                  <a:extLst>
                    <a:ext uri="{FF2B5EF4-FFF2-40B4-BE49-F238E27FC236}">
                      <a16:creationId xmlns:a16="http://schemas.microsoft.com/office/drawing/2014/main" id="{8F67B512-1BA6-53B2-D277-8B61A6BA200F}"/>
                    </a:ext>
                  </a:extLst>
                </p14:cNvPr>
                <p14:cNvContentPartPr/>
                <p14:nvPr/>
              </p14:nvContentPartPr>
              <p14:xfrm>
                <a:off x="5431778" y="3005233"/>
                <a:ext cx="363240" cy="96840"/>
              </p14:xfrm>
            </p:contentPart>
          </mc:Choice>
          <mc:Fallback xmlns="">
            <p:pic>
              <p:nvPicPr>
                <p:cNvPr id="1956" name="Ink 1955">
                  <a:extLst>
                    <a:ext uri="{FF2B5EF4-FFF2-40B4-BE49-F238E27FC236}">
                      <a16:creationId xmlns:a16="http://schemas.microsoft.com/office/drawing/2014/main" id="{8F67B512-1BA6-53B2-D277-8B61A6BA200F}"/>
                    </a:ext>
                  </a:extLst>
                </p:cNvPr>
                <p:cNvPicPr/>
                <p:nvPr/>
              </p:nvPicPr>
              <p:blipFill>
                <a:blip r:embed="rId1394"/>
                <a:stretch>
                  <a:fillRect/>
                </a:stretch>
              </p:blipFill>
              <p:spPr>
                <a:xfrm>
                  <a:off x="5369138" y="2627233"/>
                  <a:ext cx="48888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5">
              <p14:nvContentPartPr>
                <p14:cNvPr id="1957" name="Ink 1956">
                  <a:extLst>
                    <a:ext uri="{FF2B5EF4-FFF2-40B4-BE49-F238E27FC236}">
                      <a16:creationId xmlns:a16="http://schemas.microsoft.com/office/drawing/2014/main" id="{FFDAD0D4-0C66-5527-A50F-F0EEF9FE4EF0}"/>
                    </a:ext>
                  </a:extLst>
                </p14:cNvPr>
                <p14:cNvContentPartPr/>
                <p14:nvPr/>
              </p14:nvContentPartPr>
              <p14:xfrm>
                <a:off x="5480018" y="2999473"/>
                <a:ext cx="345600" cy="84240"/>
              </p14:xfrm>
            </p:contentPart>
          </mc:Choice>
          <mc:Fallback xmlns="">
            <p:pic>
              <p:nvPicPr>
                <p:cNvPr id="1957" name="Ink 1956">
                  <a:extLst>
                    <a:ext uri="{FF2B5EF4-FFF2-40B4-BE49-F238E27FC236}">
                      <a16:creationId xmlns:a16="http://schemas.microsoft.com/office/drawing/2014/main" id="{FFDAD0D4-0C66-5527-A50F-F0EEF9FE4EF0}"/>
                    </a:ext>
                  </a:extLst>
                </p:cNvPr>
                <p:cNvPicPr/>
                <p:nvPr/>
              </p:nvPicPr>
              <p:blipFill>
                <a:blip r:embed="rId1396"/>
                <a:stretch>
                  <a:fillRect/>
                </a:stretch>
              </p:blipFill>
              <p:spPr>
                <a:xfrm>
                  <a:off x="5417378" y="2621833"/>
                  <a:ext cx="47124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7">
              <p14:nvContentPartPr>
                <p14:cNvPr id="1958" name="Ink 1957">
                  <a:extLst>
                    <a:ext uri="{FF2B5EF4-FFF2-40B4-BE49-F238E27FC236}">
                      <a16:creationId xmlns:a16="http://schemas.microsoft.com/office/drawing/2014/main" id="{26D33E4B-B76F-7DB7-8CDB-73668D620071}"/>
                    </a:ext>
                  </a:extLst>
                </p14:cNvPr>
                <p14:cNvContentPartPr/>
                <p14:nvPr/>
              </p14:nvContentPartPr>
              <p14:xfrm>
                <a:off x="5666138" y="3073273"/>
                <a:ext cx="114480" cy="25920"/>
              </p14:xfrm>
            </p:contentPart>
          </mc:Choice>
          <mc:Fallback xmlns="">
            <p:pic>
              <p:nvPicPr>
                <p:cNvPr id="1958" name="Ink 1957">
                  <a:extLst>
                    <a:ext uri="{FF2B5EF4-FFF2-40B4-BE49-F238E27FC236}">
                      <a16:creationId xmlns:a16="http://schemas.microsoft.com/office/drawing/2014/main" id="{26D33E4B-B76F-7DB7-8CDB-73668D620071}"/>
                    </a:ext>
                  </a:extLst>
                </p:cNvPr>
                <p:cNvPicPr/>
                <p:nvPr/>
              </p:nvPicPr>
              <p:blipFill>
                <a:blip r:embed="rId1398"/>
                <a:stretch>
                  <a:fillRect/>
                </a:stretch>
              </p:blipFill>
              <p:spPr>
                <a:xfrm>
                  <a:off x="5603498" y="2695633"/>
                  <a:ext cx="240120" cy="781560"/>
                </a:xfrm>
                <a:prstGeom prst="rect">
                  <a:avLst/>
                </a:prstGeom>
              </p:spPr>
            </p:pic>
          </mc:Fallback>
        </mc:AlternateContent>
      </p:grpSp>
      <p:grpSp>
        <p:nvGrpSpPr>
          <p:cNvPr id="2008" name="Group 2007">
            <a:extLst>
              <a:ext uri="{FF2B5EF4-FFF2-40B4-BE49-F238E27FC236}">
                <a16:creationId xmlns:a16="http://schemas.microsoft.com/office/drawing/2014/main" id="{61D3A19D-C035-646A-D00B-D04DFFB96E18}"/>
              </a:ext>
            </a:extLst>
          </p:cNvPr>
          <p:cNvGrpSpPr/>
          <p:nvPr/>
        </p:nvGrpSpPr>
        <p:grpSpPr>
          <a:xfrm>
            <a:off x="5433938" y="3318433"/>
            <a:ext cx="652680" cy="446040"/>
            <a:chOff x="5433938" y="3318433"/>
            <a:chExt cx="652680" cy="446040"/>
          </a:xfrm>
        </p:grpSpPr>
        <mc:AlternateContent xmlns:mc="http://schemas.openxmlformats.org/markup-compatibility/2006" xmlns:p14="http://schemas.microsoft.com/office/powerpoint/2010/main" xmlns:aink="http://schemas.microsoft.com/office/drawing/2016/ink">
          <mc:Choice Requires="p14 aink">
            <p:contentPart p14:bwMode="auto" r:id="rId1399">
              <p14:nvContentPartPr>
                <p14:cNvPr id="1960" name="Ink 1959">
                  <a:extLst>
                    <a:ext uri="{FF2B5EF4-FFF2-40B4-BE49-F238E27FC236}">
                      <a16:creationId xmlns:a16="http://schemas.microsoft.com/office/drawing/2014/main" id="{D0D88C02-1402-F61F-ED15-A99765E55554}"/>
                    </a:ext>
                  </a:extLst>
                </p14:cNvPr>
                <p14:cNvContentPartPr/>
                <p14:nvPr/>
              </p14:nvContentPartPr>
              <p14:xfrm>
                <a:off x="5669378" y="3688513"/>
                <a:ext cx="283680" cy="44640"/>
              </p14:xfrm>
            </p:contentPart>
          </mc:Choice>
          <mc:Fallback xmlns="">
            <p:pic>
              <p:nvPicPr>
                <p:cNvPr id="1960" name="Ink 1959">
                  <a:extLst>
                    <a:ext uri="{FF2B5EF4-FFF2-40B4-BE49-F238E27FC236}">
                      <a16:creationId xmlns:a16="http://schemas.microsoft.com/office/drawing/2014/main" id="{D0D88C02-1402-F61F-ED15-A99765E55554}"/>
                    </a:ext>
                  </a:extLst>
                </p:cNvPr>
                <p:cNvPicPr/>
                <p:nvPr/>
              </p:nvPicPr>
              <p:blipFill>
                <a:blip r:embed="rId1400"/>
                <a:stretch>
                  <a:fillRect/>
                </a:stretch>
              </p:blipFill>
              <p:spPr>
                <a:xfrm>
                  <a:off x="5606378" y="3310873"/>
                  <a:ext cx="409320" cy="80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1">
              <p14:nvContentPartPr>
                <p14:cNvPr id="1961" name="Ink 1960">
                  <a:extLst>
                    <a:ext uri="{FF2B5EF4-FFF2-40B4-BE49-F238E27FC236}">
                      <a16:creationId xmlns:a16="http://schemas.microsoft.com/office/drawing/2014/main" id="{C4B4FE16-1F8C-9968-177E-9ACE64C9EA16}"/>
                    </a:ext>
                  </a:extLst>
                </p14:cNvPr>
                <p14:cNvContentPartPr/>
                <p14:nvPr/>
              </p14:nvContentPartPr>
              <p14:xfrm>
                <a:off x="5960618" y="3643873"/>
                <a:ext cx="6120" cy="4680"/>
              </p14:xfrm>
            </p:contentPart>
          </mc:Choice>
          <mc:Fallback xmlns="">
            <p:pic>
              <p:nvPicPr>
                <p:cNvPr id="1961" name="Ink 1960">
                  <a:extLst>
                    <a:ext uri="{FF2B5EF4-FFF2-40B4-BE49-F238E27FC236}">
                      <a16:creationId xmlns:a16="http://schemas.microsoft.com/office/drawing/2014/main" id="{C4B4FE16-1F8C-9968-177E-9ACE64C9EA16}"/>
                    </a:ext>
                  </a:extLst>
                </p:cNvPr>
                <p:cNvPicPr/>
                <p:nvPr/>
              </p:nvPicPr>
              <p:blipFill>
                <a:blip r:embed="rId1402"/>
                <a:stretch>
                  <a:fillRect/>
                </a:stretch>
              </p:blipFill>
              <p:spPr>
                <a:xfrm>
                  <a:off x="5897978" y="3266233"/>
                  <a:ext cx="13176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3">
              <p14:nvContentPartPr>
                <p14:cNvPr id="1962" name="Ink 1961">
                  <a:extLst>
                    <a:ext uri="{FF2B5EF4-FFF2-40B4-BE49-F238E27FC236}">
                      <a16:creationId xmlns:a16="http://schemas.microsoft.com/office/drawing/2014/main" id="{67EA8605-AA03-34BE-C59F-59E9180361C6}"/>
                    </a:ext>
                  </a:extLst>
                </p14:cNvPr>
                <p14:cNvContentPartPr/>
                <p14:nvPr/>
              </p14:nvContentPartPr>
              <p14:xfrm>
                <a:off x="5768378" y="3670513"/>
                <a:ext cx="162720" cy="69840"/>
              </p14:xfrm>
            </p:contentPart>
          </mc:Choice>
          <mc:Fallback xmlns="">
            <p:pic>
              <p:nvPicPr>
                <p:cNvPr id="1962" name="Ink 1961">
                  <a:extLst>
                    <a:ext uri="{FF2B5EF4-FFF2-40B4-BE49-F238E27FC236}">
                      <a16:creationId xmlns:a16="http://schemas.microsoft.com/office/drawing/2014/main" id="{67EA8605-AA03-34BE-C59F-59E9180361C6}"/>
                    </a:ext>
                  </a:extLst>
                </p:cNvPr>
                <p:cNvPicPr/>
                <p:nvPr/>
              </p:nvPicPr>
              <p:blipFill>
                <a:blip r:embed="rId1404"/>
                <a:stretch>
                  <a:fillRect/>
                </a:stretch>
              </p:blipFill>
              <p:spPr>
                <a:xfrm>
                  <a:off x="5705378" y="3292873"/>
                  <a:ext cx="288360" cy="82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5">
              <p14:nvContentPartPr>
                <p14:cNvPr id="1963" name="Ink 1962">
                  <a:extLst>
                    <a:ext uri="{FF2B5EF4-FFF2-40B4-BE49-F238E27FC236}">
                      <a16:creationId xmlns:a16="http://schemas.microsoft.com/office/drawing/2014/main" id="{F3E2E990-96DE-44CC-F7B9-A3474CCECBEF}"/>
                    </a:ext>
                  </a:extLst>
                </p14:cNvPr>
                <p14:cNvContentPartPr/>
                <p14:nvPr/>
              </p14:nvContentPartPr>
              <p14:xfrm>
                <a:off x="5632658" y="3625513"/>
                <a:ext cx="378000" cy="111240"/>
              </p14:xfrm>
            </p:contentPart>
          </mc:Choice>
          <mc:Fallback xmlns="">
            <p:pic>
              <p:nvPicPr>
                <p:cNvPr id="1963" name="Ink 1962">
                  <a:extLst>
                    <a:ext uri="{FF2B5EF4-FFF2-40B4-BE49-F238E27FC236}">
                      <a16:creationId xmlns:a16="http://schemas.microsoft.com/office/drawing/2014/main" id="{F3E2E990-96DE-44CC-F7B9-A3474CCECBEF}"/>
                    </a:ext>
                  </a:extLst>
                </p:cNvPr>
                <p:cNvPicPr/>
                <p:nvPr/>
              </p:nvPicPr>
              <p:blipFill>
                <a:blip r:embed="rId1406"/>
                <a:stretch>
                  <a:fillRect/>
                </a:stretch>
              </p:blipFill>
              <p:spPr>
                <a:xfrm>
                  <a:off x="5569658" y="3247873"/>
                  <a:ext cx="50364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7">
              <p14:nvContentPartPr>
                <p14:cNvPr id="1964" name="Ink 1963">
                  <a:extLst>
                    <a:ext uri="{FF2B5EF4-FFF2-40B4-BE49-F238E27FC236}">
                      <a16:creationId xmlns:a16="http://schemas.microsoft.com/office/drawing/2014/main" id="{8D043861-1E33-C0F3-2048-F87AE47A0F07}"/>
                    </a:ext>
                  </a:extLst>
                </p14:cNvPr>
                <p14:cNvContentPartPr/>
                <p14:nvPr/>
              </p14:nvContentPartPr>
              <p14:xfrm>
                <a:off x="5796458" y="3627673"/>
                <a:ext cx="173160" cy="93600"/>
              </p14:xfrm>
            </p:contentPart>
          </mc:Choice>
          <mc:Fallback xmlns="">
            <p:pic>
              <p:nvPicPr>
                <p:cNvPr id="1964" name="Ink 1963">
                  <a:extLst>
                    <a:ext uri="{FF2B5EF4-FFF2-40B4-BE49-F238E27FC236}">
                      <a16:creationId xmlns:a16="http://schemas.microsoft.com/office/drawing/2014/main" id="{8D043861-1E33-C0F3-2048-F87AE47A0F07}"/>
                    </a:ext>
                  </a:extLst>
                </p:cNvPr>
                <p:cNvPicPr/>
                <p:nvPr/>
              </p:nvPicPr>
              <p:blipFill>
                <a:blip r:embed="rId1408"/>
                <a:stretch>
                  <a:fillRect/>
                </a:stretch>
              </p:blipFill>
              <p:spPr>
                <a:xfrm>
                  <a:off x="5733818" y="3249673"/>
                  <a:ext cx="29880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9">
              <p14:nvContentPartPr>
                <p14:cNvPr id="1965" name="Ink 1964">
                  <a:extLst>
                    <a:ext uri="{FF2B5EF4-FFF2-40B4-BE49-F238E27FC236}">
                      <a16:creationId xmlns:a16="http://schemas.microsoft.com/office/drawing/2014/main" id="{3C3400BD-9CA7-6DB7-4C88-78ADB9262987}"/>
                    </a:ext>
                  </a:extLst>
                </p14:cNvPr>
                <p14:cNvContentPartPr/>
                <p14:nvPr/>
              </p14:nvContentPartPr>
              <p14:xfrm>
                <a:off x="5636978" y="3716953"/>
                <a:ext cx="209880" cy="47520"/>
              </p14:xfrm>
            </p:contentPart>
          </mc:Choice>
          <mc:Fallback xmlns="">
            <p:pic>
              <p:nvPicPr>
                <p:cNvPr id="1965" name="Ink 1964">
                  <a:extLst>
                    <a:ext uri="{FF2B5EF4-FFF2-40B4-BE49-F238E27FC236}">
                      <a16:creationId xmlns:a16="http://schemas.microsoft.com/office/drawing/2014/main" id="{3C3400BD-9CA7-6DB7-4C88-78ADB9262987}"/>
                    </a:ext>
                  </a:extLst>
                </p:cNvPr>
                <p:cNvPicPr/>
                <p:nvPr/>
              </p:nvPicPr>
              <p:blipFill>
                <a:blip r:embed="rId1410"/>
                <a:stretch>
                  <a:fillRect/>
                </a:stretch>
              </p:blipFill>
              <p:spPr>
                <a:xfrm>
                  <a:off x="5574338" y="3338953"/>
                  <a:ext cx="33552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1">
              <p14:nvContentPartPr>
                <p14:cNvPr id="1967" name="Ink 1966">
                  <a:extLst>
                    <a:ext uri="{FF2B5EF4-FFF2-40B4-BE49-F238E27FC236}">
                      <a16:creationId xmlns:a16="http://schemas.microsoft.com/office/drawing/2014/main" id="{2524F863-EDF4-3113-4763-20493A8C6B26}"/>
                    </a:ext>
                  </a:extLst>
                </p14:cNvPr>
                <p14:cNvContentPartPr/>
                <p14:nvPr/>
              </p14:nvContentPartPr>
              <p14:xfrm>
                <a:off x="5549138" y="3744313"/>
                <a:ext cx="356760" cy="15120"/>
              </p14:xfrm>
            </p:contentPart>
          </mc:Choice>
          <mc:Fallback xmlns="">
            <p:pic>
              <p:nvPicPr>
                <p:cNvPr id="1967" name="Ink 1966">
                  <a:extLst>
                    <a:ext uri="{FF2B5EF4-FFF2-40B4-BE49-F238E27FC236}">
                      <a16:creationId xmlns:a16="http://schemas.microsoft.com/office/drawing/2014/main" id="{2524F863-EDF4-3113-4763-20493A8C6B26}"/>
                    </a:ext>
                  </a:extLst>
                </p:cNvPr>
                <p:cNvPicPr/>
                <p:nvPr/>
              </p:nvPicPr>
              <p:blipFill>
                <a:blip r:embed="rId1412"/>
                <a:stretch>
                  <a:fillRect/>
                </a:stretch>
              </p:blipFill>
              <p:spPr>
                <a:xfrm>
                  <a:off x="5486498" y="3366673"/>
                  <a:ext cx="48240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3">
              <p14:nvContentPartPr>
                <p14:cNvPr id="1968" name="Ink 1967">
                  <a:extLst>
                    <a:ext uri="{FF2B5EF4-FFF2-40B4-BE49-F238E27FC236}">
                      <a16:creationId xmlns:a16="http://schemas.microsoft.com/office/drawing/2014/main" id="{C52A6FD3-6367-4C7B-E525-47E3628A2E25}"/>
                    </a:ext>
                  </a:extLst>
                </p14:cNvPr>
                <p14:cNvContentPartPr/>
                <p14:nvPr/>
              </p14:nvContentPartPr>
              <p14:xfrm>
                <a:off x="5586938" y="3658993"/>
                <a:ext cx="437040" cy="84960"/>
              </p14:xfrm>
            </p:contentPart>
          </mc:Choice>
          <mc:Fallback xmlns="">
            <p:pic>
              <p:nvPicPr>
                <p:cNvPr id="1968" name="Ink 1967">
                  <a:extLst>
                    <a:ext uri="{FF2B5EF4-FFF2-40B4-BE49-F238E27FC236}">
                      <a16:creationId xmlns:a16="http://schemas.microsoft.com/office/drawing/2014/main" id="{C52A6FD3-6367-4C7B-E525-47E3628A2E25}"/>
                    </a:ext>
                  </a:extLst>
                </p:cNvPr>
                <p:cNvPicPr/>
                <p:nvPr/>
              </p:nvPicPr>
              <p:blipFill>
                <a:blip r:embed="rId1414"/>
                <a:stretch>
                  <a:fillRect/>
                </a:stretch>
              </p:blipFill>
              <p:spPr>
                <a:xfrm>
                  <a:off x="5524298" y="3281353"/>
                  <a:ext cx="562680" cy="84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5">
              <p14:nvContentPartPr>
                <p14:cNvPr id="1969" name="Ink 1968">
                  <a:extLst>
                    <a:ext uri="{FF2B5EF4-FFF2-40B4-BE49-F238E27FC236}">
                      <a16:creationId xmlns:a16="http://schemas.microsoft.com/office/drawing/2014/main" id="{4FAE15A2-1666-3F51-A374-882C90212285}"/>
                    </a:ext>
                  </a:extLst>
                </p14:cNvPr>
                <p14:cNvContentPartPr/>
                <p14:nvPr/>
              </p14:nvContentPartPr>
              <p14:xfrm>
                <a:off x="5717258" y="3650353"/>
                <a:ext cx="283680" cy="89640"/>
              </p14:xfrm>
            </p:contentPart>
          </mc:Choice>
          <mc:Fallback xmlns="">
            <p:pic>
              <p:nvPicPr>
                <p:cNvPr id="1969" name="Ink 1968">
                  <a:extLst>
                    <a:ext uri="{FF2B5EF4-FFF2-40B4-BE49-F238E27FC236}">
                      <a16:creationId xmlns:a16="http://schemas.microsoft.com/office/drawing/2014/main" id="{4FAE15A2-1666-3F51-A374-882C90212285}"/>
                    </a:ext>
                  </a:extLst>
                </p:cNvPr>
                <p:cNvPicPr/>
                <p:nvPr/>
              </p:nvPicPr>
              <p:blipFill>
                <a:blip r:embed="rId1416"/>
                <a:stretch>
                  <a:fillRect/>
                </a:stretch>
              </p:blipFill>
              <p:spPr>
                <a:xfrm>
                  <a:off x="5654258" y="3272713"/>
                  <a:ext cx="409320" cy="84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7">
              <p14:nvContentPartPr>
                <p14:cNvPr id="1970" name="Ink 1969">
                  <a:extLst>
                    <a:ext uri="{FF2B5EF4-FFF2-40B4-BE49-F238E27FC236}">
                      <a16:creationId xmlns:a16="http://schemas.microsoft.com/office/drawing/2014/main" id="{40B5294D-9542-AB1D-6F93-01C8C837339C}"/>
                    </a:ext>
                  </a:extLst>
                </p14:cNvPr>
                <p14:cNvContentPartPr/>
                <p14:nvPr/>
              </p14:nvContentPartPr>
              <p14:xfrm>
                <a:off x="5604938" y="3675553"/>
                <a:ext cx="366480" cy="64080"/>
              </p14:xfrm>
            </p:contentPart>
          </mc:Choice>
          <mc:Fallback xmlns="">
            <p:pic>
              <p:nvPicPr>
                <p:cNvPr id="1970" name="Ink 1969">
                  <a:extLst>
                    <a:ext uri="{FF2B5EF4-FFF2-40B4-BE49-F238E27FC236}">
                      <a16:creationId xmlns:a16="http://schemas.microsoft.com/office/drawing/2014/main" id="{40B5294D-9542-AB1D-6F93-01C8C837339C}"/>
                    </a:ext>
                  </a:extLst>
                </p:cNvPr>
                <p:cNvPicPr/>
                <p:nvPr/>
              </p:nvPicPr>
              <p:blipFill>
                <a:blip r:embed="rId1418"/>
                <a:stretch>
                  <a:fillRect/>
                </a:stretch>
              </p:blipFill>
              <p:spPr>
                <a:xfrm>
                  <a:off x="5542298" y="3297553"/>
                  <a:ext cx="492120" cy="81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9">
              <p14:nvContentPartPr>
                <p14:cNvPr id="1971" name="Ink 1970">
                  <a:extLst>
                    <a:ext uri="{FF2B5EF4-FFF2-40B4-BE49-F238E27FC236}">
                      <a16:creationId xmlns:a16="http://schemas.microsoft.com/office/drawing/2014/main" id="{BB168453-AD72-31B0-24BA-180F793A9048}"/>
                    </a:ext>
                  </a:extLst>
                </p14:cNvPr>
                <p14:cNvContentPartPr/>
                <p14:nvPr/>
              </p14:nvContentPartPr>
              <p14:xfrm>
                <a:off x="5595938" y="3545233"/>
                <a:ext cx="459720" cy="196200"/>
              </p14:xfrm>
            </p:contentPart>
          </mc:Choice>
          <mc:Fallback xmlns="">
            <p:pic>
              <p:nvPicPr>
                <p:cNvPr id="1971" name="Ink 1970">
                  <a:extLst>
                    <a:ext uri="{FF2B5EF4-FFF2-40B4-BE49-F238E27FC236}">
                      <a16:creationId xmlns:a16="http://schemas.microsoft.com/office/drawing/2014/main" id="{BB168453-AD72-31B0-24BA-180F793A9048}"/>
                    </a:ext>
                  </a:extLst>
                </p:cNvPr>
                <p:cNvPicPr/>
                <p:nvPr/>
              </p:nvPicPr>
              <p:blipFill>
                <a:blip r:embed="rId1420"/>
                <a:stretch>
                  <a:fillRect/>
                </a:stretch>
              </p:blipFill>
              <p:spPr>
                <a:xfrm>
                  <a:off x="5533298" y="3167233"/>
                  <a:ext cx="585360" cy="95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1">
              <p14:nvContentPartPr>
                <p14:cNvPr id="1972" name="Ink 1971">
                  <a:extLst>
                    <a:ext uri="{FF2B5EF4-FFF2-40B4-BE49-F238E27FC236}">
                      <a16:creationId xmlns:a16="http://schemas.microsoft.com/office/drawing/2014/main" id="{72BC0CE0-BF5C-2190-6395-99D8087F01C1}"/>
                    </a:ext>
                  </a:extLst>
                </p14:cNvPr>
                <p14:cNvContentPartPr/>
                <p14:nvPr/>
              </p14:nvContentPartPr>
              <p14:xfrm>
                <a:off x="6008138" y="3433633"/>
                <a:ext cx="47160" cy="153720"/>
              </p14:xfrm>
            </p:contentPart>
          </mc:Choice>
          <mc:Fallback xmlns="">
            <p:pic>
              <p:nvPicPr>
                <p:cNvPr id="1972" name="Ink 1971">
                  <a:extLst>
                    <a:ext uri="{FF2B5EF4-FFF2-40B4-BE49-F238E27FC236}">
                      <a16:creationId xmlns:a16="http://schemas.microsoft.com/office/drawing/2014/main" id="{72BC0CE0-BF5C-2190-6395-99D8087F01C1}"/>
                    </a:ext>
                  </a:extLst>
                </p:cNvPr>
                <p:cNvPicPr/>
                <p:nvPr/>
              </p:nvPicPr>
              <p:blipFill>
                <a:blip r:embed="rId1422"/>
                <a:stretch>
                  <a:fillRect/>
                </a:stretch>
              </p:blipFill>
              <p:spPr>
                <a:xfrm>
                  <a:off x="5945498" y="3055993"/>
                  <a:ext cx="172800" cy="90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3">
              <p14:nvContentPartPr>
                <p14:cNvPr id="1973" name="Ink 1972">
                  <a:extLst>
                    <a:ext uri="{FF2B5EF4-FFF2-40B4-BE49-F238E27FC236}">
                      <a16:creationId xmlns:a16="http://schemas.microsoft.com/office/drawing/2014/main" id="{2AB2AA0F-1C75-365F-55EA-516B10B8F770}"/>
                    </a:ext>
                  </a:extLst>
                </p14:cNvPr>
                <p14:cNvContentPartPr/>
                <p14:nvPr/>
              </p14:nvContentPartPr>
              <p14:xfrm>
                <a:off x="5962778" y="3408793"/>
                <a:ext cx="97200" cy="259920"/>
              </p14:xfrm>
            </p:contentPart>
          </mc:Choice>
          <mc:Fallback xmlns="">
            <p:pic>
              <p:nvPicPr>
                <p:cNvPr id="1973" name="Ink 1972">
                  <a:extLst>
                    <a:ext uri="{FF2B5EF4-FFF2-40B4-BE49-F238E27FC236}">
                      <a16:creationId xmlns:a16="http://schemas.microsoft.com/office/drawing/2014/main" id="{2AB2AA0F-1C75-365F-55EA-516B10B8F770}"/>
                    </a:ext>
                  </a:extLst>
                </p:cNvPr>
                <p:cNvPicPr/>
                <p:nvPr/>
              </p:nvPicPr>
              <p:blipFill>
                <a:blip r:embed="rId1424"/>
                <a:stretch>
                  <a:fillRect/>
                </a:stretch>
              </p:blipFill>
              <p:spPr>
                <a:xfrm>
                  <a:off x="5899778" y="3030793"/>
                  <a:ext cx="222840" cy="101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5">
              <p14:nvContentPartPr>
                <p14:cNvPr id="1974" name="Ink 1973">
                  <a:extLst>
                    <a:ext uri="{FF2B5EF4-FFF2-40B4-BE49-F238E27FC236}">
                      <a16:creationId xmlns:a16="http://schemas.microsoft.com/office/drawing/2014/main" id="{6C6ACEF3-3089-AF28-3250-4FAAD8C308C6}"/>
                    </a:ext>
                  </a:extLst>
                </p14:cNvPr>
                <p14:cNvContentPartPr/>
                <p14:nvPr/>
              </p14:nvContentPartPr>
              <p14:xfrm>
                <a:off x="5751818" y="3454873"/>
                <a:ext cx="306720" cy="282960"/>
              </p14:xfrm>
            </p:contentPart>
          </mc:Choice>
          <mc:Fallback xmlns="">
            <p:pic>
              <p:nvPicPr>
                <p:cNvPr id="1974" name="Ink 1973">
                  <a:extLst>
                    <a:ext uri="{FF2B5EF4-FFF2-40B4-BE49-F238E27FC236}">
                      <a16:creationId xmlns:a16="http://schemas.microsoft.com/office/drawing/2014/main" id="{6C6ACEF3-3089-AF28-3250-4FAAD8C308C6}"/>
                    </a:ext>
                  </a:extLst>
                </p:cNvPr>
                <p:cNvPicPr/>
                <p:nvPr/>
              </p:nvPicPr>
              <p:blipFill>
                <a:blip r:embed="rId1426"/>
                <a:stretch>
                  <a:fillRect/>
                </a:stretch>
              </p:blipFill>
              <p:spPr>
                <a:xfrm>
                  <a:off x="5689178" y="3077233"/>
                  <a:ext cx="432360" cy="103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7">
              <p14:nvContentPartPr>
                <p14:cNvPr id="1975" name="Ink 1974">
                  <a:extLst>
                    <a:ext uri="{FF2B5EF4-FFF2-40B4-BE49-F238E27FC236}">
                      <a16:creationId xmlns:a16="http://schemas.microsoft.com/office/drawing/2014/main" id="{14BA2A21-9537-FB19-9E95-9793F7F287EF}"/>
                    </a:ext>
                  </a:extLst>
                </p14:cNvPr>
                <p14:cNvContentPartPr/>
                <p14:nvPr/>
              </p14:nvContentPartPr>
              <p14:xfrm>
                <a:off x="5643098" y="3685273"/>
                <a:ext cx="320040" cy="48240"/>
              </p14:xfrm>
            </p:contentPart>
          </mc:Choice>
          <mc:Fallback xmlns="">
            <p:pic>
              <p:nvPicPr>
                <p:cNvPr id="1975" name="Ink 1974">
                  <a:extLst>
                    <a:ext uri="{FF2B5EF4-FFF2-40B4-BE49-F238E27FC236}">
                      <a16:creationId xmlns:a16="http://schemas.microsoft.com/office/drawing/2014/main" id="{14BA2A21-9537-FB19-9E95-9793F7F287EF}"/>
                    </a:ext>
                  </a:extLst>
                </p:cNvPr>
                <p:cNvPicPr/>
                <p:nvPr/>
              </p:nvPicPr>
              <p:blipFill>
                <a:blip r:embed="rId1428"/>
                <a:stretch>
                  <a:fillRect/>
                </a:stretch>
              </p:blipFill>
              <p:spPr>
                <a:xfrm>
                  <a:off x="5580098" y="3307633"/>
                  <a:ext cx="44568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9">
              <p14:nvContentPartPr>
                <p14:cNvPr id="1976" name="Ink 1975">
                  <a:extLst>
                    <a:ext uri="{FF2B5EF4-FFF2-40B4-BE49-F238E27FC236}">
                      <a16:creationId xmlns:a16="http://schemas.microsoft.com/office/drawing/2014/main" id="{B1AEDA6A-133C-E577-6630-2F6A3E52893C}"/>
                    </a:ext>
                  </a:extLst>
                </p14:cNvPr>
                <p14:cNvContentPartPr/>
                <p14:nvPr/>
              </p14:nvContentPartPr>
              <p14:xfrm>
                <a:off x="5592698" y="3684553"/>
                <a:ext cx="339480" cy="41040"/>
              </p14:xfrm>
            </p:contentPart>
          </mc:Choice>
          <mc:Fallback xmlns="">
            <p:pic>
              <p:nvPicPr>
                <p:cNvPr id="1976" name="Ink 1975">
                  <a:extLst>
                    <a:ext uri="{FF2B5EF4-FFF2-40B4-BE49-F238E27FC236}">
                      <a16:creationId xmlns:a16="http://schemas.microsoft.com/office/drawing/2014/main" id="{B1AEDA6A-133C-E577-6630-2F6A3E52893C}"/>
                    </a:ext>
                  </a:extLst>
                </p:cNvPr>
                <p:cNvPicPr/>
                <p:nvPr/>
              </p:nvPicPr>
              <p:blipFill>
                <a:blip r:embed="rId1430"/>
                <a:stretch>
                  <a:fillRect/>
                </a:stretch>
              </p:blipFill>
              <p:spPr>
                <a:xfrm>
                  <a:off x="5529698" y="3306553"/>
                  <a:ext cx="465120" cy="79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1">
              <p14:nvContentPartPr>
                <p14:cNvPr id="1977" name="Ink 1976">
                  <a:extLst>
                    <a:ext uri="{FF2B5EF4-FFF2-40B4-BE49-F238E27FC236}">
                      <a16:creationId xmlns:a16="http://schemas.microsoft.com/office/drawing/2014/main" id="{8C1584BB-5917-1E80-6554-94D44BAE96F3}"/>
                    </a:ext>
                  </a:extLst>
                </p14:cNvPr>
                <p14:cNvContentPartPr/>
                <p14:nvPr/>
              </p14:nvContentPartPr>
              <p14:xfrm>
                <a:off x="5647778" y="3700753"/>
                <a:ext cx="250560" cy="20160"/>
              </p14:xfrm>
            </p:contentPart>
          </mc:Choice>
          <mc:Fallback xmlns="">
            <p:pic>
              <p:nvPicPr>
                <p:cNvPr id="1977" name="Ink 1976">
                  <a:extLst>
                    <a:ext uri="{FF2B5EF4-FFF2-40B4-BE49-F238E27FC236}">
                      <a16:creationId xmlns:a16="http://schemas.microsoft.com/office/drawing/2014/main" id="{8C1584BB-5917-1E80-6554-94D44BAE96F3}"/>
                    </a:ext>
                  </a:extLst>
                </p:cNvPr>
                <p:cNvPicPr/>
                <p:nvPr/>
              </p:nvPicPr>
              <p:blipFill>
                <a:blip r:embed="rId1432"/>
                <a:stretch>
                  <a:fillRect/>
                </a:stretch>
              </p:blipFill>
              <p:spPr>
                <a:xfrm>
                  <a:off x="5585138" y="3323113"/>
                  <a:ext cx="376200" cy="77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3">
              <p14:nvContentPartPr>
                <p14:cNvPr id="1978" name="Ink 1977">
                  <a:extLst>
                    <a:ext uri="{FF2B5EF4-FFF2-40B4-BE49-F238E27FC236}">
                      <a16:creationId xmlns:a16="http://schemas.microsoft.com/office/drawing/2014/main" id="{0A8F258F-6757-F057-FA2F-463B2B4D9990}"/>
                    </a:ext>
                  </a:extLst>
                </p14:cNvPr>
                <p14:cNvContentPartPr/>
                <p14:nvPr/>
              </p14:nvContentPartPr>
              <p14:xfrm>
                <a:off x="5617538" y="3710833"/>
                <a:ext cx="287280" cy="25200"/>
              </p14:xfrm>
            </p:contentPart>
          </mc:Choice>
          <mc:Fallback xmlns="">
            <p:pic>
              <p:nvPicPr>
                <p:cNvPr id="1978" name="Ink 1977">
                  <a:extLst>
                    <a:ext uri="{FF2B5EF4-FFF2-40B4-BE49-F238E27FC236}">
                      <a16:creationId xmlns:a16="http://schemas.microsoft.com/office/drawing/2014/main" id="{0A8F258F-6757-F057-FA2F-463B2B4D9990}"/>
                    </a:ext>
                  </a:extLst>
                </p:cNvPr>
                <p:cNvPicPr/>
                <p:nvPr/>
              </p:nvPicPr>
              <p:blipFill>
                <a:blip r:embed="rId1434"/>
                <a:stretch>
                  <a:fillRect/>
                </a:stretch>
              </p:blipFill>
              <p:spPr>
                <a:xfrm>
                  <a:off x="5554538" y="3332833"/>
                  <a:ext cx="41292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5">
              <p14:nvContentPartPr>
                <p14:cNvPr id="1979" name="Ink 1978">
                  <a:extLst>
                    <a:ext uri="{FF2B5EF4-FFF2-40B4-BE49-F238E27FC236}">
                      <a16:creationId xmlns:a16="http://schemas.microsoft.com/office/drawing/2014/main" id="{CC650056-CF78-96BC-3D7D-F2362154832E}"/>
                    </a:ext>
                  </a:extLst>
                </p14:cNvPr>
                <p14:cNvContentPartPr/>
                <p14:nvPr/>
              </p14:nvContentPartPr>
              <p14:xfrm>
                <a:off x="5661458" y="3720553"/>
                <a:ext cx="230760" cy="23400"/>
              </p14:xfrm>
            </p:contentPart>
          </mc:Choice>
          <mc:Fallback xmlns="">
            <p:pic>
              <p:nvPicPr>
                <p:cNvPr id="1979" name="Ink 1978">
                  <a:extLst>
                    <a:ext uri="{FF2B5EF4-FFF2-40B4-BE49-F238E27FC236}">
                      <a16:creationId xmlns:a16="http://schemas.microsoft.com/office/drawing/2014/main" id="{CC650056-CF78-96BC-3D7D-F2362154832E}"/>
                    </a:ext>
                  </a:extLst>
                </p:cNvPr>
                <p:cNvPicPr/>
                <p:nvPr/>
              </p:nvPicPr>
              <p:blipFill>
                <a:blip r:embed="rId1436"/>
                <a:stretch>
                  <a:fillRect/>
                </a:stretch>
              </p:blipFill>
              <p:spPr>
                <a:xfrm>
                  <a:off x="5598458" y="3342553"/>
                  <a:ext cx="35640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7">
              <p14:nvContentPartPr>
                <p14:cNvPr id="1980" name="Ink 1979">
                  <a:extLst>
                    <a:ext uri="{FF2B5EF4-FFF2-40B4-BE49-F238E27FC236}">
                      <a16:creationId xmlns:a16="http://schemas.microsoft.com/office/drawing/2014/main" id="{A8484F8E-5702-3C6E-D662-1B929675F1EC}"/>
                    </a:ext>
                  </a:extLst>
                </p14:cNvPr>
                <p14:cNvContentPartPr/>
                <p14:nvPr/>
              </p14:nvContentPartPr>
              <p14:xfrm>
                <a:off x="5656058" y="3742513"/>
                <a:ext cx="268200" cy="21600"/>
              </p14:xfrm>
            </p:contentPart>
          </mc:Choice>
          <mc:Fallback xmlns="">
            <p:pic>
              <p:nvPicPr>
                <p:cNvPr id="1980" name="Ink 1979">
                  <a:extLst>
                    <a:ext uri="{FF2B5EF4-FFF2-40B4-BE49-F238E27FC236}">
                      <a16:creationId xmlns:a16="http://schemas.microsoft.com/office/drawing/2014/main" id="{A8484F8E-5702-3C6E-D662-1B929675F1EC}"/>
                    </a:ext>
                  </a:extLst>
                </p:cNvPr>
                <p:cNvPicPr/>
                <p:nvPr/>
              </p:nvPicPr>
              <p:blipFill>
                <a:blip r:embed="rId1438"/>
                <a:stretch>
                  <a:fillRect/>
                </a:stretch>
              </p:blipFill>
              <p:spPr>
                <a:xfrm>
                  <a:off x="5593058" y="3364513"/>
                  <a:ext cx="3938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9">
              <p14:nvContentPartPr>
                <p14:cNvPr id="1981" name="Ink 1980">
                  <a:extLst>
                    <a:ext uri="{FF2B5EF4-FFF2-40B4-BE49-F238E27FC236}">
                      <a16:creationId xmlns:a16="http://schemas.microsoft.com/office/drawing/2014/main" id="{26FB274C-0EE9-1471-5FC2-694112E74741}"/>
                    </a:ext>
                  </a:extLst>
                </p14:cNvPr>
                <p14:cNvContentPartPr/>
                <p14:nvPr/>
              </p14:nvContentPartPr>
              <p14:xfrm>
                <a:off x="5616458" y="3707233"/>
                <a:ext cx="314280" cy="40680"/>
              </p14:xfrm>
            </p:contentPart>
          </mc:Choice>
          <mc:Fallback xmlns="">
            <p:pic>
              <p:nvPicPr>
                <p:cNvPr id="1981" name="Ink 1980">
                  <a:extLst>
                    <a:ext uri="{FF2B5EF4-FFF2-40B4-BE49-F238E27FC236}">
                      <a16:creationId xmlns:a16="http://schemas.microsoft.com/office/drawing/2014/main" id="{26FB274C-0EE9-1471-5FC2-694112E74741}"/>
                    </a:ext>
                  </a:extLst>
                </p:cNvPr>
                <p:cNvPicPr/>
                <p:nvPr/>
              </p:nvPicPr>
              <p:blipFill>
                <a:blip r:embed="rId1440"/>
                <a:stretch>
                  <a:fillRect/>
                </a:stretch>
              </p:blipFill>
              <p:spPr>
                <a:xfrm>
                  <a:off x="5553458" y="3329593"/>
                  <a:ext cx="439920" cy="79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1">
              <p14:nvContentPartPr>
                <p14:cNvPr id="1982" name="Ink 1981">
                  <a:extLst>
                    <a:ext uri="{FF2B5EF4-FFF2-40B4-BE49-F238E27FC236}">
                      <a16:creationId xmlns:a16="http://schemas.microsoft.com/office/drawing/2014/main" id="{BBDE90E2-AE00-99C2-16E2-51C74ACFA0B3}"/>
                    </a:ext>
                  </a:extLst>
                </p14:cNvPr>
                <p14:cNvContentPartPr/>
                <p14:nvPr/>
              </p14:nvContentPartPr>
              <p14:xfrm>
                <a:off x="5820218" y="3457033"/>
                <a:ext cx="260280" cy="284760"/>
              </p14:xfrm>
            </p:contentPart>
          </mc:Choice>
          <mc:Fallback xmlns="">
            <p:pic>
              <p:nvPicPr>
                <p:cNvPr id="1982" name="Ink 1981">
                  <a:extLst>
                    <a:ext uri="{FF2B5EF4-FFF2-40B4-BE49-F238E27FC236}">
                      <a16:creationId xmlns:a16="http://schemas.microsoft.com/office/drawing/2014/main" id="{BBDE90E2-AE00-99C2-16E2-51C74ACFA0B3}"/>
                    </a:ext>
                  </a:extLst>
                </p:cNvPr>
                <p:cNvPicPr/>
                <p:nvPr/>
              </p:nvPicPr>
              <p:blipFill>
                <a:blip r:embed="rId1442"/>
                <a:stretch>
                  <a:fillRect/>
                </a:stretch>
              </p:blipFill>
              <p:spPr>
                <a:xfrm>
                  <a:off x="5757578" y="3079033"/>
                  <a:ext cx="385920" cy="104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3">
              <p14:nvContentPartPr>
                <p14:cNvPr id="1983" name="Ink 1982">
                  <a:extLst>
                    <a:ext uri="{FF2B5EF4-FFF2-40B4-BE49-F238E27FC236}">
                      <a16:creationId xmlns:a16="http://schemas.microsoft.com/office/drawing/2014/main" id="{3CA30370-F4A4-4A6C-0867-E3458CB55190}"/>
                    </a:ext>
                  </a:extLst>
                </p14:cNvPr>
                <p14:cNvContentPartPr/>
                <p14:nvPr/>
              </p14:nvContentPartPr>
              <p14:xfrm>
                <a:off x="5680898" y="3603553"/>
                <a:ext cx="350280" cy="136440"/>
              </p14:xfrm>
            </p:contentPart>
          </mc:Choice>
          <mc:Fallback xmlns="">
            <p:pic>
              <p:nvPicPr>
                <p:cNvPr id="1983" name="Ink 1982">
                  <a:extLst>
                    <a:ext uri="{FF2B5EF4-FFF2-40B4-BE49-F238E27FC236}">
                      <a16:creationId xmlns:a16="http://schemas.microsoft.com/office/drawing/2014/main" id="{3CA30370-F4A4-4A6C-0867-E3458CB55190}"/>
                    </a:ext>
                  </a:extLst>
                </p:cNvPr>
                <p:cNvPicPr/>
                <p:nvPr/>
              </p:nvPicPr>
              <p:blipFill>
                <a:blip r:embed="rId1444"/>
                <a:stretch>
                  <a:fillRect/>
                </a:stretch>
              </p:blipFill>
              <p:spPr>
                <a:xfrm>
                  <a:off x="5617898" y="3225913"/>
                  <a:ext cx="47592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5">
              <p14:nvContentPartPr>
                <p14:cNvPr id="1984" name="Ink 1983">
                  <a:extLst>
                    <a:ext uri="{FF2B5EF4-FFF2-40B4-BE49-F238E27FC236}">
                      <a16:creationId xmlns:a16="http://schemas.microsoft.com/office/drawing/2014/main" id="{66105F25-6ED2-1525-6D4D-9CC0CDB337A1}"/>
                    </a:ext>
                  </a:extLst>
                </p14:cNvPr>
                <p14:cNvContentPartPr/>
                <p14:nvPr/>
              </p14:nvContentPartPr>
              <p14:xfrm>
                <a:off x="5917778" y="3412753"/>
                <a:ext cx="168840" cy="272160"/>
              </p14:xfrm>
            </p:contentPart>
          </mc:Choice>
          <mc:Fallback xmlns="">
            <p:pic>
              <p:nvPicPr>
                <p:cNvPr id="1984" name="Ink 1983">
                  <a:extLst>
                    <a:ext uri="{FF2B5EF4-FFF2-40B4-BE49-F238E27FC236}">
                      <a16:creationId xmlns:a16="http://schemas.microsoft.com/office/drawing/2014/main" id="{66105F25-6ED2-1525-6D4D-9CC0CDB337A1}"/>
                    </a:ext>
                  </a:extLst>
                </p:cNvPr>
                <p:cNvPicPr/>
                <p:nvPr/>
              </p:nvPicPr>
              <p:blipFill>
                <a:blip r:embed="rId1446"/>
                <a:stretch>
                  <a:fillRect/>
                </a:stretch>
              </p:blipFill>
              <p:spPr>
                <a:xfrm>
                  <a:off x="5855138" y="3034753"/>
                  <a:ext cx="294480" cy="102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7">
              <p14:nvContentPartPr>
                <p14:cNvPr id="1985" name="Ink 1984">
                  <a:extLst>
                    <a:ext uri="{FF2B5EF4-FFF2-40B4-BE49-F238E27FC236}">
                      <a16:creationId xmlns:a16="http://schemas.microsoft.com/office/drawing/2014/main" id="{4DEC2458-04E7-3C77-CEF8-F34CAB3352E7}"/>
                    </a:ext>
                  </a:extLst>
                </p14:cNvPr>
                <p14:cNvContentPartPr/>
                <p14:nvPr/>
              </p14:nvContentPartPr>
              <p14:xfrm>
                <a:off x="5883938" y="3539113"/>
                <a:ext cx="145440" cy="164880"/>
              </p14:xfrm>
            </p:contentPart>
          </mc:Choice>
          <mc:Fallback xmlns="">
            <p:pic>
              <p:nvPicPr>
                <p:cNvPr id="1985" name="Ink 1984">
                  <a:extLst>
                    <a:ext uri="{FF2B5EF4-FFF2-40B4-BE49-F238E27FC236}">
                      <a16:creationId xmlns:a16="http://schemas.microsoft.com/office/drawing/2014/main" id="{4DEC2458-04E7-3C77-CEF8-F34CAB3352E7}"/>
                    </a:ext>
                  </a:extLst>
                </p:cNvPr>
                <p:cNvPicPr/>
                <p:nvPr/>
              </p:nvPicPr>
              <p:blipFill>
                <a:blip r:embed="rId1448"/>
                <a:stretch>
                  <a:fillRect/>
                </a:stretch>
              </p:blipFill>
              <p:spPr>
                <a:xfrm>
                  <a:off x="5820938" y="3161113"/>
                  <a:ext cx="2710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9">
              <p14:nvContentPartPr>
                <p14:cNvPr id="1986" name="Ink 1985">
                  <a:extLst>
                    <a:ext uri="{FF2B5EF4-FFF2-40B4-BE49-F238E27FC236}">
                      <a16:creationId xmlns:a16="http://schemas.microsoft.com/office/drawing/2014/main" id="{BE3EE49D-52D2-DAD2-1044-74715F591C96}"/>
                    </a:ext>
                  </a:extLst>
                </p14:cNvPr>
                <p14:cNvContentPartPr/>
                <p14:nvPr/>
              </p14:nvContentPartPr>
              <p14:xfrm>
                <a:off x="6031178" y="3318433"/>
                <a:ext cx="12240" cy="230400"/>
              </p14:xfrm>
            </p:contentPart>
          </mc:Choice>
          <mc:Fallback xmlns="">
            <p:pic>
              <p:nvPicPr>
                <p:cNvPr id="1986" name="Ink 1985">
                  <a:extLst>
                    <a:ext uri="{FF2B5EF4-FFF2-40B4-BE49-F238E27FC236}">
                      <a16:creationId xmlns:a16="http://schemas.microsoft.com/office/drawing/2014/main" id="{BE3EE49D-52D2-DAD2-1044-74715F591C96}"/>
                    </a:ext>
                  </a:extLst>
                </p:cNvPr>
                <p:cNvPicPr/>
                <p:nvPr/>
              </p:nvPicPr>
              <p:blipFill>
                <a:blip r:embed="rId1450"/>
                <a:stretch>
                  <a:fillRect/>
                </a:stretch>
              </p:blipFill>
              <p:spPr>
                <a:xfrm>
                  <a:off x="5968538" y="2940793"/>
                  <a:ext cx="137880" cy="98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1">
              <p14:nvContentPartPr>
                <p14:cNvPr id="1987" name="Ink 1986">
                  <a:extLst>
                    <a:ext uri="{FF2B5EF4-FFF2-40B4-BE49-F238E27FC236}">
                      <a16:creationId xmlns:a16="http://schemas.microsoft.com/office/drawing/2014/main" id="{F624D5CA-D154-227E-11E1-63D2ED5D65D2}"/>
                    </a:ext>
                  </a:extLst>
                </p14:cNvPr>
                <p14:cNvContentPartPr/>
                <p14:nvPr/>
              </p14:nvContentPartPr>
              <p14:xfrm>
                <a:off x="5787458" y="3593833"/>
                <a:ext cx="235440" cy="153720"/>
              </p14:xfrm>
            </p:contentPart>
          </mc:Choice>
          <mc:Fallback xmlns="">
            <p:pic>
              <p:nvPicPr>
                <p:cNvPr id="1987" name="Ink 1986">
                  <a:extLst>
                    <a:ext uri="{FF2B5EF4-FFF2-40B4-BE49-F238E27FC236}">
                      <a16:creationId xmlns:a16="http://schemas.microsoft.com/office/drawing/2014/main" id="{F624D5CA-D154-227E-11E1-63D2ED5D65D2}"/>
                    </a:ext>
                  </a:extLst>
                </p:cNvPr>
                <p:cNvPicPr/>
                <p:nvPr/>
              </p:nvPicPr>
              <p:blipFill>
                <a:blip r:embed="rId1452"/>
                <a:stretch>
                  <a:fillRect/>
                </a:stretch>
              </p:blipFill>
              <p:spPr>
                <a:xfrm>
                  <a:off x="5724458" y="3215833"/>
                  <a:ext cx="361080" cy="90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3">
              <p14:nvContentPartPr>
                <p14:cNvPr id="1989" name="Ink 1988">
                  <a:extLst>
                    <a:ext uri="{FF2B5EF4-FFF2-40B4-BE49-F238E27FC236}">
                      <a16:creationId xmlns:a16="http://schemas.microsoft.com/office/drawing/2014/main" id="{0975B7AF-A522-A1AC-6B2E-342DBB2F8FAE}"/>
                    </a:ext>
                  </a:extLst>
                </p14:cNvPr>
                <p14:cNvContentPartPr/>
                <p14:nvPr/>
              </p14:nvContentPartPr>
              <p14:xfrm>
                <a:off x="5479658" y="3529753"/>
                <a:ext cx="93240" cy="136080"/>
              </p14:xfrm>
            </p:contentPart>
          </mc:Choice>
          <mc:Fallback xmlns="">
            <p:pic>
              <p:nvPicPr>
                <p:cNvPr id="1989" name="Ink 1988">
                  <a:extLst>
                    <a:ext uri="{FF2B5EF4-FFF2-40B4-BE49-F238E27FC236}">
                      <a16:creationId xmlns:a16="http://schemas.microsoft.com/office/drawing/2014/main" id="{0975B7AF-A522-A1AC-6B2E-342DBB2F8FAE}"/>
                    </a:ext>
                  </a:extLst>
                </p:cNvPr>
                <p:cNvPicPr/>
                <p:nvPr/>
              </p:nvPicPr>
              <p:blipFill>
                <a:blip r:embed="rId1454"/>
                <a:stretch>
                  <a:fillRect/>
                </a:stretch>
              </p:blipFill>
              <p:spPr>
                <a:xfrm>
                  <a:off x="5416658" y="3152113"/>
                  <a:ext cx="218880" cy="89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5">
              <p14:nvContentPartPr>
                <p14:cNvPr id="1990" name="Ink 1989">
                  <a:extLst>
                    <a:ext uri="{FF2B5EF4-FFF2-40B4-BE49-F238E27FC236}">
                      <a16:creationId xmlns:a16="http://schemas.microsoft.com/office/drawing/2014/main" id="{D594239A-5F9A-5CEC-7A49-B196FADD192A}"/>
                    </a:ext>
                  </a:extLst>
                </p14:cNvPr>
                <p14:cNvContentPartPr/>
                <p14:nvPr/>
              </p14:nvContentPartPr>
              <p14:xfrm>
                <a:off x="5496218" y="3565753"/>
                <a:ext cx="134640" cy="142200"/>
              </p14:xfrm>
            </p:contentPart>
          </mc:Choice>
          <mc:Fallback xmlns="">
            <p:pic>
              <p:nvPicPr>
                <p:cNvPr id="1990" name="Ink 1989">
                  <a:extLst>
                    <a:ext uri="{FF2B5EF4-FFF2-40B4-BE49-F238E27FC236}">
                      <a16:creationId xmlns:a16="http://schemas.microsoft.com/office/drawing/2014/main" id="{D594239A-5F9A-5CEC-7A49-B196FADD192A}"/>
                    </a:ext>
                  </a:extLst>
                </p:cNvPr>
                <p:cNvPicPr/>
                <p:nvPr/>
              </p:nvPicPr>
              <p:blipFill>
                <a:blip r:embed="rId1456"/>
                <a:stretch>
                  <a:fillRect/>
                </a:stretch>
              </p:blipFill>
              <p:spPr>
                <a:xfrm>
                  <a:off x="5433578" y="3187753"/>
                  <a:ext cx="260280" cy="89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7">
              <p14:nvContentPartPr>
                <p14:cNvPr id="1991" name="Ink 1990">
                  <a:extLst>
                    <a:ext uri="{FF2B5EF4-FFF2-40B4-BE49-F238E27FC236}">
                      <a16:creationId xmlns:a16="http://schemas.microsoft.com/office/drawing/2014/main" id="{67D3F067-8B62-3F4E-F0D0-22536275E073}"/>
                    </a:ext>
                  </a:extLst>
                </p14:cNvPr>
                <p14:cNvContentPartPr/>
                <p14:nvPr/>
              </p14:nvContentPartPr>
              <p14:xfrm>
                <a:off x="5494058" y="3590233"/>
                <a:ext cx="200520" cy="101160"/>
              </p14:xfrm>
            </p:contentPart>
          </mc:Choice>
          <mc:Fallback xmlns="">
            <p:pic>
              <p:nvPicPr>
                <p:cNvPr id="1991" name="Ink 1990">
                  <a:extLst>
                    <a:ext uri="{FF2B5EF4-FFF2-40B4-BE49-F238E27FC236}">
                      <a16:creationId xmlns:a16="http://schemas.microsoft.com/office/drawing/2014/main" id="{67D3F067-8B62-3F4E-F0D0-22536275E073}"/>
                    </a:ext>
                  </a:extLst>
                </p:cNvPr>
                <p:cNvPicPr/>
                <p:nvPr/>
              </p:nvPicPr>
              <p:blipFill>
                <a:blip r:embed="rId1458"/>
                <a:stretch>
                  <a:fillRect/>
                </a:stretch>
              </p:blipFill>
              <p:spPr>
                <a:xfrm>
                  <a:off x="5431418" y="3212593"/>
                  <a:ext cx="326160" cy="85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9">
              <p14:nvContentPartPr>
                <p14:cNvPr id="1992" name="Ink 1991">
                  <a:extLst>
                    <a:ext uri="{FF2B5EF4-FFF2-40B4-BE49-F238E27FC236}">
                      <a16:creationId xmlns:a16="http://schemas.microsoft.com/office/drawing/2014/main" id="{992B32E8-2B1D-8A9D-DCAA-12AF45EB6364}"/>
                    </a:ext>
                  </a:extLst>
                </p14:cNvPr>
                <p14:cNvContentPartPr/>
                <p14:nvPr/>
              </p14:nvContentPartPr>
              <p14:xfrm>
                <a:off x="5457338" y="3635953"/>
                <a:ext cx="215640" cy="109800"/>
              </p14:xfrm>
            </p:contentPart>
          </mc:Choice>
          <mc:Fallback xmlns="">
            <p:pic>
              <p:nvPicPr>
                <p:cNvPr id="1992" name="Ink 1991">
                  <a:extLst>
                    <a:ext uri="{FF2B5EF4-FFF2-40B4-BE49-F238E27FC236}">
                      <a16:creationId xmlns:a16="http://schemas.microsoft.com/office/drawing/2014/main" id="{992B32E8-2B1D-8A9D-DCAA-12AF45EB6364}"/>
                    </a:ext>
                  </a:extLst>
                </p:cNvPr>
                <p:cNvPicPr/>
                <p:nvPr/>
              </p:nvPicPr>
              <p:blipFill>
                <a:blip r:embed="rId1460"/>
                <a:stretch>
                  <a:fillRect/>
                </a:stretch>
              </p:blipFill>
              <p:spPr>
                <a:xfrm>
                  <a:off x="5394698" y="3257953"/>
                  <a:ext cx="34128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1">
              <p14:nvContentPartPr>
                <p14:cNvPr id="1993" name="Ink 1992">
                  <a:extLst>
                    <a:ext uri="{FF2B5EF4-FFF2-40B4-BE49-F238E27FC236}">
                      <a16:creationId xmlns:a16="http://schemas.microsoft.com/office/drawing/2014/main" id="{8E53116F-B569-C798-0B88-BCF052D5C4F2}"/>
                    </a:ext>
                  </a:extLst>
                </p14:cNvPr>
                <p14:cNvContentPartPr/>
                <p14:nvPr/>
              </p14:nvContentPartPr>
              <p14:xfrm>
                <a:off x="5445458" y="3618313"/>
                <a:ext cx="171000" cy="130320"/>
              </p14:xfrm>
            </p:contentPart>
          </mc:Choice>
          <mc:Fallback xmlns="">
            <p:pic>
              <p:nvPicPr>
                <p:cNvPr id="1993" name="Ink 1992">
                  <a:extLst>
                    <a:ext uri="{FF2B5EF4-FFF2-40B4-BE49-F238E27FC236}">
                      <a16:creationId xmlns:a16="http://schemas.microsoft.com/office/drawing/2014/main" id="{8E53116F-B569-C798-0B88-BCF052D5C4F2}"/>
                    </a:ext>
                  </a:extLst>
                </p:cNvPr>
                <p:cNvPicPr/>
                <p:nvPr/>
              </p:nvPicPr>
              <p:blipFill>
                <a:blip r:embed="rId1462"/>
                <a:stretch>
                  <a:fillRect/>
                </a:stretch>
              </p:blipFill>
              <p:spPr>
                <a:xfrm>
                  <a:off x="5382818" y="3240673"/>
                  <a:ext cx="29664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3">
              <p14:nvContentPartPr>
                <p14:cNvPr id="1994" name="Ink 1993">
                  <a:extLst>
                    <a:ext uri="{FF2B5EF4-FFF2-40B4-BE49-F238E27FC236}">
                      <a16:creationId xmlns:a16="http://schemas.microsoft.com/office/drawing/2014/main" id="{DB8DAAFE-E55B-162D-E94F-B223E0B0825C}"/>
                    </a:ext>
                  </a:extLst>
                </p14:cNvPr>
                <p14:cNvContentPartPr/>
                <p14:nvPr/>
              </p14:nvContentPartPr>
              <p14:xfrm>
                <a:off x="5433938" y="3604993"/>
                <a:ext cx="211320" cy="140400"/>
              </p14:xfrm>
            </p:contentPart>
          </mc:Choice>
          <mc:Fallback xmlns="">
            <p:pic>
              <p:nvPicPr>
                <p:cNvPr id="1994" name="Ink 1993">
                  <a:extLst>
                    <a:ext uri="{FF2B5EF4-FFF2-40B4-BE49-F238E27FC236}">
                      <a16:creationId xmlns:a16="http://schemas.microsoft.com/office/drawing/2014/main" id="{DB8DAAFE-E55B-162D-E94F-B223E0B0825C}"/>
                    </a:ext>
                  </a:extLst>
                </p:cNvPr>
                <p:cNvPicPr/>
                <p:nvPr/>
              </p:nvPicPr>
              <p:blipFill>
                <a:blip r:embed="rId1464"/>
                <a:stretch>
                  <a:fillRect/>
                </a:stretch>
              </p:blipFill>
              <p:spPr>
                <a:xfrm>
                  <a:off x="5370938" y="3226993"/>
                  <a:ext cx="336960" cy="89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5">
              <p14:nvContentPartPr>
                <p14:cNvPr id="1995" name="Ink 1994">
                  <a:extLst>
                    <a:ext uri="{FF2B5EF4-FFF2-40B4-BE49-F238E27FC236}">
                      <a16:creationId xmlns:a16="http://schemas.microsoft.com/office/drawing/2014/main" id="{B90929D6-F7D8-4528-F384-E40E4FB59FD9}"/>
                    </a:ext>
                  </a:extLst>
                </p14:cNvPr>
                <p14:cNvContentPartPr/>
                <p14:nvPr/>
              </p14:nvContentPartPr>
              <p14:xfrm>
                <a:off x="5448698" y="3582673"/>
                <a:ext cx="200880" cy="168840"/>
              </p14:xfrm>
            </p:contentPart>
          </mc:Choice>
          <mc:Fallback xmlns="">
            <p:pic>
              <p:nvPicPr>
                <p:cNvPr id="1995" name="Ink 1994">
                  <a:extLst>
                    <a:ext uri="{FF2B5EF4-FFF2-40B4-BE49-F238E27FC236}">
                      <a16:creationId xmlns:a16="http://schemas.microsoft.com/office/drawing/2014/main" id="{B90929D6-F7D8-4528-F384-E40E4FB59FD9}"/>
                    </a:ext>
                  </a:extLst>
                </p:cNvPr>
                <p:cNvPicPr/>
                <p:nvPr/>
              </p:nvPicPr>
              <p:blipFill>
                <a:blip r:embed="rId1466"/>
                <a:stretch>
                  <a:fillRect/>
                </a:stretch>
              </p:blipFill>
              <p:spPr>
                <a:xfrm>
                  <a:off x="5385698" y="3204673"/>
                  <a:ext cx="326520" cy="9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7">
              <p14:nvContentPartPr>
                <p14:cNvPr id="1996" name="Ink 1995">
                  <a:extLst>
                    <a:ext uri="{FF2B5EF4-FFF2-40B4-BE49-F238E27FC236}">
                      <a16:creationId xmlns:a16="http://schemas.microsoft.com/office/drawing/2014/main" id="{46043F8F-BBD0-2A57-CCB7-8873A6A690FC}"/>
                    </a:ext>
                  </a:extLst>
                </p14:cNvPr>
                <p14:cNvContentPartPr/>
                <p14:nvPr/>
              </p14:nvContentPartPr>
              <p14:xfrm>
                <a:off x="5471738" y="3571873"/>
                <a:ext cx="191160" cy="136800"/>
              </p14:xfrm>
            </p:contentPart>
          </mc:Choice>
          <mc:Fallback xmlns="">
            <p:pic>
              <p:nvPicPr>
                <p:cNvPr id="1996" name="Ink 1995">
                  <a:extLst>
                    <a:ext uri="{FF2B5EF4-FFF2-40B4-BE49-F238E27FC236}">
                      <a16:creationId xmlns:a16="http://schemas.microsoft.com/office/drawing/2014/main" id="{46043F8F-BBD0-2A57-CCB7-8873A6A690FC}"/>
                    </a:ext>
                  </a:extLst>
                </p:cNvPr>
                <p:cNvPicPr/>
                <p:nvPr/>
              </p:nvPicPr>
              <p:blipFill>
                <a:blip r:embed="rId1468"/>
                <a:stretch>
                  <a:fillRect/>
                </a:stretch>
              </p:blipFill>
              <p:spPr>
                <a:xfrm>
                  <a:off x="5409098" y="3193873"/>
                  <a:ext cx="316800" cy="89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9">
              <p14:nvContentPartPr>
                <p14:cNvPr id="1997" name="Ink 1996">
                  <a:extLst>
                    <a:ext uri="{FF2B5EF4-FFF2-40B4-BE49-F238E27FC236}">
                      <a16:creationId xmlns:a16="http://schemas.microsoft.com/office/drawing/2014/main" id="{40B5D6A5-C134-69A6-EC98-90D836B50F7D}"/>
                    </a:ext>
                  </a:extLst>
                </p14:cNvPr>
                <p14:cNvContentPartPr/>
                <p14:nvPr/>
              </p14:nvContentPartPr>
              <p14:xfrm>
                <a:off x="5471378" y="3574393"/>
                <a:ext cx="191880" cy="149400"/>
              </p14:xfrm>
            </p:contentPart>
          </mc:Choice>
          <mc:Fallback xmlns="">
            <p:pic>
              <p:nvPicPr>
                <p:cNvPr id="1997" name="Ink 1996">
                  <a:extLst>
                    <a:ext uri="{FF2B5EF4-FFF2-40B4-BE49-F238E27FC236}">
                      <a16:creationId xmlns:a16="http://schemas.microsoft.com/office/drawing/2014/main" id="{40B5D6A5-C134-69A6-EC98-90D836B50F7D}"/>
                    </a:ext>
                  </a:extLst>
                </p:cNvPr>
                <p:cNvPicPr/>
                <p:nvPr/>
              </p:nvPicPr>
              <p:blipFill>
                <a:blip r:embed="rId1470"/>
                <a:stretch>
                  <a:fillRect/>
                </a:stretch>
              </p:blipFill>
              <p:spPr>
                <a:xfrm>
                  <a:off x="5408378" y="3196393"/>
                  <a:ext cx="317520" cy="90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1">
              <p14:nvContentPartPr>
                <p14:cNvPr id="1998" name="Ink 1997">
                  <a:extLst>
                    <a:ext uri="{FF2B5EF4-FFF2-40B4-BE49-F238E27FC236}">
                      <a16:creationId xmlns:a16="http://schemas.microsoft.com/office/drawing/2014/main" id="{B6C88F44-D93B-FC33-8800-D2471C0D9863}"/>
                    </a:ext>
                  </a:extLst>
                </p14:cNvPr>
                <p14:cNvContentPartPr/>
                <p14:nvPr/>
              </p14:nvContentPartPr>
              <p14:xfrm>
                <a:off x="5524298" y="3544873"/>
                <a:ext cx="103680" cy="172080"/>
              </p14:xfrm>
            </p:contentPart>
          </mc:Choice>
          <mc:Fallback xmlns="">
            <p:pic>
              <p:nvPicPr>
                <p:cNvPr id="1998" name="Ink 1997">
                  <a:extLst>
                    <a:ext uri="{FF2B5EF4-FFF2-40B4-BE49-F238E27FC236}">
                      <a16:creationId xmlns:a16="http://schemas.microsoft.com/office/drawing/2014/main" id="{B6C88F44-D93B-FC33-8800-D2471C0D9863}"/>
                    </a:ext>
                  </a:extLst>
                </p:cNvPr>
                <p:cNvPicPr/>
                <p:nvPr/>
              </p:nvPicPr>
              <p:blipFill>
                <a:blip r:embed="rId1472"/>
                <a:stretch>
                  <a:fillRect/>
                </a:stretch>
              </p:blipFill>
              <p:spPr>
                <a:xfrm>
                  <a:off x="5461298" y="3167233"/>
                  <a:ext cx="229320" cy="9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3">
              <p14:nvContentPartPr>
                <p14:cNvPr id="1999" name="Ink 1998">
                  <a:extLst>
                    <a:ext uri="{FF2B5EF4-FFF2-40B4-BE49-F238E27FC236}">
                      <a16:creationId xmlns:a16="http://schemas.microsoft.com/office/drawing/2014/main" id="{79C14AEC-237E-E4A9-A6D4-ECBE6B093739}"/>
                    </a:ext>
                  </a:extLst>
                </p14:cNvPr>
                <p14:cNvContentPartPr/>
                <p14:nvPr/>
              </p14:nvContentPartPr>
              <p14:xfrm>
                <a:off x="5531498" y="3537673"/>
                <a:ext cx="141480" cy="188280"/>
              </p14:xfrm>
            </p:contentPart>
          </mc:Choice>
          <mc:Fallback xmlns="">
            <p:pic>
              <p:nvPicPr>
                <p:cNvPr id="1999" name="Ink 1998">
                  <a:extLst>
                    <a:ext uri="{FF2B5EF4-FFF2-40B4-BE49-F238E27FC236}">
                      <a16:creationId xmlns:a16="http://schemas.microsoft.com/office/drawing/2014/main" id="{79C14AEC-237E-E4A9-A6D4-ECBE6B093739}"/>
                    </a:ext>
                  </a:extLst>
                </p:cNvPr>
                <p:cNvPicPr/>
                <p:nvPr/>
              </p:nvPicPr>
              <p:blipFill>
                <a:blip r:embed="rId1474"/>
                <a:stretch>
                  <a:fillRect/>
                </a:stretch>
              </p:blipFill>
              <p:spPr>
                <a:xfrm>
                  <a:off x="5468498" y="3160033"/>
                  <a:ext cx="26712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5">
              <p14:nvContentPartPr>
                <p14:cNvPr id="2000" name="Ink 1999">
                  <a:extLst>
                    <a:ext uri="{FF2B5EF4-FFF2-40B4-BE49-F238E27FC236}">
                      <a16:creationId xmlns:a16="http://schemas.microsoft.com/office/drawing/2014/main" id="{83855A39-56EB-3E31-3691-69F26CE41F59}"/>
                    </a:ext>
                  </a:extLst>
                </p14:cNvPr>
                <p14:cNvContentPartPr/>
                <p14:nvPr/>
              </p14:nvContentPartPr>
              <p14:xfrm>
                <a:off x="5518538" y="3499153"/>
                <a:ext cx="74520" cy="220320"/>
              </p14:xfrm>
            </p:contentPart>
          </mc:Choice>
          <mc:Fallback xmlns="">
            <p:pic>
              <p:nvPicPr>
                <p:cNvPr id="2000" name="Ink 1999">
                  <a:extLst>
                    <a:ext uri="{FF2B5EF4-FFF2-40B4-BE49-F238E27FC236}">
                      <a16:creationId xmlns:a16="http://schemas.microsoft.com/office/drawing/2014/main" id="{83855A39-56EB-3E31-3691-69F26CE41F59}"/>
                    </a:ext>
                  </a:extLst>
                </p:cNvPr>
                <p:cNvPicPr/>
                <p:nvPr/>
              </p:nvPicPr>
              <p:blipFill>
                <a:blip r:embed="rId1476"/>
                <a:stretch>
                  <a:fillRect/>
                </a:stretch>
              </p:blipFill>
              <p:spPr>
                <a:xfrm>
                  <a:off x="5455898" y="3121513"/>
                  <a:ext cx="200160" cy="97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7">
              <p14:nvContentPartPr>
                <p14:cNvPr id="2001" name="Ink 2000">
                  <a:extLst>
                    <a:ext uri="{FF2B5EF4-FFF2-40B4-BE49-F238E27FC236}">
                      <a16:creationId xmlns:a16="http://schemas.microsoft.com/office/drawing/2014/main" id="{4C8A0DB7-96CB-F44B-F2B0-152A69B2EA2A}"/>
                    </a:ext>
                  </a:extLst>
                </p14:cNvPr>
                <p14:cNvContentPartPr/>
                <p14:nvPr/>
              </p14:nvContentPartPr>
              <p14:xfrm>
                <a:off x="5522858" y="3510673"/>
                <a:ext cx="117360" cy="203040"/>
              </p14:xfrm>
            </p:contentPart>
          </mc:Choice>
          <mc:Fallback xmlns="">
            <p:pic>
              <p:nvPicPr>
                <p:cNvPr id="2001" name="Ink 2000">
                  <a:extLst>
                    <a:ext uri="{FF2B5EF4-FFF2-40B4-BE49-F238E27FC236}">
                      <a16:creationId xmlns:a16="http://schemas.microsoft.com/office/drawing/2014/main" id="{4C8A0DB7-96CB-F44B-F2B0-152A69B2EA2A}"/>
                    </a:ext>
                  </a:extLst>
                </p:cNvPr>
                <p:cNvPicPr/>
                <p:nvPr/>
              </p:nvPicPr>
              <p:blipFill>
                <a:blip r:embed="rId1478"/>
                <a:stretch>
                  <a:fillRect/>
                </a:stretch>
              </p:blipFill>
              <p:spPr>
                <a:xfrm>
                  <a:off x="5460218" y="3133033"/>
                  <a:ext cx="24300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9">
              <p14:nvContentPartPr>
                <p14:cNvPr id="2002" name="Ink 2001">
                  <a:extLst>
                    <a:ext uri="{FF2B5EF4-FFF2-40B4-BE49-F238E27FC236}">
                      <a16:creationId xmlns:a16="http://schemas.microsoft.com/office/drawing/2014/main" id="{3229705C-6CDA-51E2-AB81-11535B551A87}"/>
                    </a:ext>
                  </a:extLst>
                </p14:cNvPr>
                <p14:cNvContentPartPr/>
                <p14:nvPr/>
              </p14:nvContentPartPr>
              <p14:xfrm>
                <a:off x="5549138" y="3536593"/>
                <a:ext cx="167760" cy="188280"/>
              </p14:xfrm>
            </p:contentPart>
          </mc:Choice>
          <mc:Fallback xmlns="">
            <p:pic>
              <p:nvPicPr>
                <p:cNvPr id="2002" name="Ink 2001">
                  <a:extLst>
                    <a:ext uri="{FF2B5EF4-FFF2-40B4-BE49-F238E27FC236}">
                      <a16:creationId xmlns:a16="http://schemas.microsoft.com/office/drawing/2014/main" id="{3229705C-6CDA-51E2-AB81-11535B551A87}"/>
                    </a:ext>
                  </a:extLst>
                </p:cNvPr>
                <p:cNvPicPr/>
                <p:nvPr/>
              </p:nvPicPr>
              <p:blipFill>
                <a:blip r:embed="rId1480"/>
                <a:stretch>
                  <a:fillRect/>
                </a:stretch>
              </p:blipFill>
              <p:spPr>
                <a:xfrm>
                  <a:off x="5486138" y="3158953"/>
                  <a:ext cx="2934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1">
              <p14:nvContentPartPr>
                <p14:cNvPr id="2003" name="Ink 2002">
                  <a:extLst>
                    <a:ext uri="{FF2B5EF4-FFF2-40B4-BE49-F238E27FC236}">
                      <a16:creationId xmlns:a16="http://schemas.microsoft.com/office/drawing/2014/main" id="{22566D4E-D7CC-19B0-9178-3DB0FA95B7BC}"/>
                    </a:ext>
                  </a:extLst>
                </p14:cNvPr>
                <p14:cNvContentPartPr/>
                <p14:nvPr/>
              </p14:nvContentPartPr>
              <p14:xfrm>
                <a:off x="5498738" y="3571873"/>
                <a:ext cx="236160" cy="187200"/>
              </p14:xfrm>
            </p:contentPart>
          </mc:Choice>
          <mc:Fallback xmlns="">
            <p:pic>
              <p:nvPicPr>
                <p:cNvPr id="2003" name="Ink 2002">
                  <a:extLst>
                    <a:ext uri="{FF2B5EF4-FFF2-40B4-BE49-F238E27FC236}">
                      <a16:creationId xmlns:a16="http://schemas.microsoft.com/office/drawing/2014/main" id="{22566D4E-D7CC-19B0-9178-3DB0FA95B7BC}"/>
                    </a:ext>
                  </a:extLst>
                </p:cNvPr>
                <p:cNvPicPr/>
                <p:nvPr/>
              </p:nvPicPr>
              <p:blipFill>
                <a:blip r:embed="rId1482"/>
                <a:stretch>
                  <a:fillRect/>
                </a:stretch>
              </p:blipFill>
              <p:spPr>
                <a:xfrm>
                  <a:off x="5436098" y="3193873"/>
                  <a:ext cx="361800" cy="9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3">
              <p14:nvContentPartPr>
                <p14:cNvPr id="2004" name="Ink 2003">
                  <a:extLst>
                    <a:ext uri="{FF2B5EF4-FFF2-40B4-BE49-F238E27FC236}">
                      <a16:creationId xmlns:a16="http://schemas.microsoft.com/office/drawing/2014/main" id="{5136693E-3C25-0045-8AB2-A6163637F00A}"/>
                    </a:ext>
                  </a:extLst>
                </p14:cNvPr>
                <p14:cNvContentPartPr/>
                <p14:nvPr/>
              </p14:nvContentPartPr>
              <p14:xfrm>
                <a:off x="5463098" y="3583753"/>
                <a:ext cx="285120" cy="167400"/>
              </p14:xfrm>
            </p:contentPart>
          </mc:Choice>
          <mc:Fallback xmlns="">
            <p:pic>
              <p:nvPicPr>
                <p:cNvPr id="2004" name="Ink 2003">
                  <a:extLst>
                    <a:ext uri="{FF2B5EF4-FFF2-40B4-BE49-F238E27FC236}">
                      <a16:creationId xmlns:a16="http://schemas.microsoft.com/office/drawing/2014/main" id="{5136693E-3C25-0045-8AB2-A6163637F00A}"/>
                    </a:ext>
                  </a:extLst>
                </p:cNvPr>
                <p:cNvPicPr/>
                <p:nvPr/>
              </p:nvPicPr>
              <p:blipFill>
                <a:blip r:embed="rId1484"/>
                <a:stretch>
                  <a:fillRect/>
                </a:stretch>
              </p:blipFill>
              <p:spPr>
                <a:xfrm>
                  <a:off x="5400098" y="3205753"/>
                  <a:ext cx="410760" cy="92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5">
              <p14:nvContentPartPr>
                <p14:cNvPr id="2005" name="Ink 2004">
                  <a:extLst>
                    <a:ext uri="{FF2B5EF4-FFF2-40B4-BE49-F238E27FC236}">
                      <a16:creationId xmlns:a16="http://schemas.microsoft.com/office/drawing/2014/main" id="{9C97FA8D-D6D4-EEC7-6CCF-0870EA3CCBE7}"/>
                    </a:ext>
                  </a:extLst>
                </p14:cNvPr>
                <p14:cNvContentPartPr/>
                <p14:nvPr/>
              </p14:nvContentPartPr>
              <p14:xfrm>
                <a:off x="5524658" y="3633793"/>
                <a:ext cx="240480" cy="93960"/>
              </p14:xfrm>
            </p:contentPart>
          </mc:Choice>
          <mc:Fallback xmlns="">
            <p:pic>
              <p:nvPicPr>
                <p:cNvPr id="2005" name="Ink 2004">
                  <a:extLst>
                    <a:ext uri="{FF2B5EF4-FFF2-40B4-BE49-F238E27FC236}">
                      <a16:creationId xmlns:a16="http://schemas.microsoft.com/office/drawing/2014/main" id="{9C97FA8D-D6D4-EEC7-6CCF-0870EA3CCBE7}"/>
                    </a:ext>
                  </a:extLst>
                </p:cNvPr>
                <p:cNvPicPr/>
                <p:nvPr/>
              </p:nvPicPr>
              <p:blipFill>
                <a:blip r:embed="rId1486"/>
                <a:stretch>
                  <a:fillRect/>
                </a:stretch>
              </p:blipFill>
              <p:spPr>
                <a:xfrm>
                  <a:off x="5462018" y="3255793"/>
                  <a:ext cx="366120" cy="84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7">
              <p14:nvContentPartPr>
                <p14:cNvPr id="2006" name="Ink 2005">
                  <a:extLst>
                    <a:ext uri="{FF2B5EF4-FFF2-40B4-BE49-F238E27FC236}">
                      <a16:creationId xmlns:a16="http://schemas.microsoft.com/office/drawing/2014/main" id="{0FF0AA54-CEC9-6D24-8FF4-6F259CB28864}"/>
                    </a:ext>
                  </a:extLst>
                </p14:cNvPr>
                <p14:cNvContentPartPr/>
                <p14:nvPr/>
              </p14:nvContentPartPr>
              <p14:xfrm>
                <a:off x="5552018" y="3716953"/>
                <a:ext cx="358200" cy="45720"/>
              </p14:xfrm>
            </p:contentPart>
          </mc:Choice>
          <mc:Fallback xmlns="">
            <p:pic>
              <p:nvPicPr>
                <p:cNvPr id="2006" name="Ink 2005">
                  <a:extLst>
                    <a:ext uri="{FF2B5EF4-FFF2-40B4-BE49-F238E27FC236}">
                      <a16:creationId xmlns:a16="http://schemas.microsoft.com/office/drawing/2014/main" id="{0FF0AA54-CEC9-6D24-8FF4-6F259CB28864}"/>
                    </a:ext>
                  </a:extLst>
                </p:cNvPr>
                <p:cNvPicPr/>
                <p:nvPr/>
              </p:nvPicPr>
              <p:blipFill>
                <a:blip r:embed="rId1488"/>
                <a:stretch>
                  <a:fillRect/>
                </a:stretch>
              </p:blipFill>
              <p:spPr>
                <a:xfrm>
                  <a:off x="5489018" y="3338953"/>
                  <a:ext cx="483840" cy="80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9">
              <p14:nvContentPartPr>
                <p14:cNvPr id="2007" name="Ink 2006">
                  <a:extLst>
                    <a:ext uri="{FF2B5EF4-FFF2-40B4-BE49-F238E27FC236}">
                      <a16:creationId xmlns:a16="http://schemas.microsoft.com/office/drawing/2014/main" id="{7CEB9F2F-11E7-AE5E-D51E-FF801BBC2E81}"/>
                    </a:ext>
                  </a:extLst>
                </p14:cNvPr>
                <p14:cNvContentPartPr/>
                <p14:nvPr/>
              </p14:nvContentPartPr>
              <p14:xfrm>
                <a:off x="5770898" y="3676993"/>
                <a:ext cx="195480" cy="79560"/>
              </p14:xfrm>
            </p:contentPart>
          </mc:Choice>
          <mc:Fallback xmlns="">
            <p:pic>
              <p:nvPicPr>
                <p:cNvPr id="2007" name="Ink 2006">
                  <a:extLst>
                    <a:ext uri="{FF2B5EF4-FFF2-40B4-BE49-F238E27FC236}">
                      <a16:creationId xmlns:a16="http://schemas.microsoft.com/office/drawing/2014/main" id="{7CEB9F2F-11E7-AE5E-D51E-FF801BBC2E81}"/>
                    </a:ext>
                  </a:extLst>
                </p:cNvPr>
                <p:cNvPicPr/>
                <p:nvPr/>
              </p:nvPicPr>
              <p:blipFill>
                <a:blip r:embed="rId1490"/>
                <a:stretch>
                  <a:fillRect/>
                </a:stretch>
              </p:blipFill>
              <p:spPr>
                <a:xfrm>
                  <a:off x="5707898" y="3298993"/>
                  <a:ext cx="321120" cy="835200"/>
                </a:xfrm>
                <a:prstGeom prst="rect">
                  <a:avLst/>
                </a:prstGeom>
              </p:spPr>
            </p:pic>
          </mc:Fallback>
        </mc:AlternateContent>
      </p:grpSp>
      <p:grpSp>
        <p:nvGrpSpPr>
          <p:cNvPr id="2020" name="Group 2019">
            <a:extLst>
              <a:ext uri="{FF2B5EF4-FFF2-40B4-BE49-F238E27FC236}">
                <a16:creationId xmlns:a16="http://schemas.microsoft.com/office/drawing/2014/main" id="{7277A340-4A60-720A-BA0A-48D789B1A61A}"/>
              </a:ext>
            </a:extLst>
          </p:cNvPr>
          <p:cNvGrpSpPr/>
          <p:nvPr/>
        </p:nvGrpSpPr>
        <p:grpSpPr>
          <a:xfrm>
            <a:off x="5453979" y="3352993"/>
            <a:ext cx="274079" cy="282240"/>
            <a:chOff x="5453979" y="3352993"/>
            <a:chExt cx="274079" cy="282240"/>
          </a:xfrm>
        </p:grpSpPr>
        <mc:AlternateContent xmlns:mc="http://schemas.openxmlformats.org/markup-compatibility/2006" xmlns:p14="http://schemas.microsoft.com/office/powerpoint/2010/main" xmlns:aink="http://schemas.microsoft.com/office/drawing/2016/ink">
          <mc:Choice Requires="p14 aink">
            <p:contentPart p14:bwMode="auto" r:id="rId1491">
              <p14:nvContentPartPr>
                <p14:cNvPr id="1737" name="Ink 1736">
                  <a:extLst>
                    <a:ext uri="{FF2B5EF4-FFF2-40B4-BE49-F238E27FC236}">
                      <a16:creationId xmlns:a16="http://schemas.microsoft.com/office/drawing/2014/main" id="{0810E192-A20E-3EE5-81A0-01E772BFE765}"/>
                    </a:ext>
                  </a:extLst>
                </p14:cNvPr>
                <p14:cNvContentPartPr/>
                <p14:nvPr/>
              </p14:nvContentPartPr>
              <p14:xfrm>
                <a:off x="5474499" y="3400778"/>
                <a:ext cx="97200" cy="67680"/>
              </p14:xfrm>
            </p:contentPart>
          </mc:Choice>
          <mc:Fallback xmlns="">
            <p:pic>
              <p:nvPicPr>
                <p:cNvPr id="1737" name="Ink 1736">
                  <a:extLst>
                    <a:ext uri="{FF2B5EF4-FFF2-40B4-BE49-F238E27FC236}">
                      <a16:creationId xmlns:a16="http://schemas.microsoft.com/office/drawing/2014/main" id="{0810E192-A20E-3EE5-81A0-01E772BFE765}"/>
                    </a:ext>
                  </a:extLst>
                </p:cNvPr>
                <p:cNvPicPr/>
                <p:nvPr/>
              </p:nvPicPr>
              <p:blipFill>
                <a:blip r:embed="rId1492"/>
                <a:stretch>
                  <a:fillRect/>
                </a:stretch>
              </p:blipFill>
              <p:spPr>
                <a:xfrm>
                  <a:off x="5411859" y="3022778"/>
                  <a:ext cx="222840" cy="82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3">
              <p14:nvContentPartPr>
                <p14:cNvPr id="1738" name="Ink 1737">
                  <a:extLst>
                    <a:ext uri="{FF2B5EF4-FFF2-40B4-BE49-F238E27FC236}">
                      <a16:creationId xmlns:a16="http://schemas.microsoft.com/office/drawing/2014/main" id="{B321CE6C-A64E-54C6-7A39-3E3F1CC5AA2A}"/>
                    </a:ext>
                  </a:extLst>
                </p14:cNvPr>
                <p14:cNvContentPartPr/>
                <p14:nvPr/>
              </p14:nvContentPartPr>
              <p14:xfrm>
                <a:off x="5478819" y="3383138"/>
                <a:ext cx="150840" cy="97920"/>
              </p14:xfrm>
            </p:contentPart>
          </mc:Choice>
          <mc:Fallback xmlns="">
            <p:pic>
              <p:nvPicPr>
                <p:cNvPr id="1738" name="Ink 1737">
                  <a:extLst>
                    <a:ext uri="{FF2B5EF4-FFF2-40B4-BE49-F238E27FC236}">
                      <a16:creationId xmlns:a16="http://schemas.microsoft.com/office/drawing/2014/main" id="{B321CE6C-A64E-54C6-7A39-3E3F1CC5AA2A}"/>
                    </a:ext>
                  </a:extLst>
                </p:cNvPr>
                <p:cNvPicPr/>
                <p:nvPr/>
              </p:nvPicPr>
              <p:blipFill>
                <a:blip r:embed="rId1494"/>
                <a:stretch>
                  <a:fillRect/>
                </a:stretch>
              </p:blipFill>
              <p:spPr>
                <a:xfrm>
                  <a:off x="5415819" y="3005498"/>
                  <a:ext cx="27648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5">
              <p14:nvContentPartPr>
                <p14:cNvPr id="1739" name="Ink 1738">
                  <a:extLst>
                    <a:ext uri="{FF2B5EF4-FFF2-40B4-BE49-F238E27FC236}">
                      <a16:creationId xmlns:a16="http://schemas.microsoft.com/office/drawing/2014/main" id="{EFF09E09-1FA5-36AB-72AE-CBF8A53FE7A4}"/>
                    </a:ext>
                  </a:extLst>
                </p14:cNvPr>
                <p14:cNvContentPartPr/>
                <p14:nvPr/>
              </p14:nvContentPartPr>
              <p14:xfrm>
                <a:off x="5465859" y="3397538"/>
                <a:ext cx="154440" cy="84960"/>
              </p14:xfrm>
            </p:contentPart>
          </mc:Choice>
          <mc:Fallback xmlns="">
            <p:pic>
              <p:nvPicPr>
                <p:cNvPr id="1739" name="Ink 1738">
                  <a:extLst>
                    <a:ext uri="{FF2B5EF4-FFF2-40B4-BE49-F238E27FC236}">
                      <a16:creationId xmlns:a16="http://schemas.microsoft.com/office/drawing/2014/main" id="{EFF09E09-1FA5-36AB-72AE-CBF8A53FE7A4}"/>
                    </a:ext>
                  </a:extLst>
                </p:cNvPr>
                <p:cNvPicPr/>
                <p:nvPr/>
              </p:nvPicPr>
              <p:blipFill>
                <a:blip r:embed="rId1496"/>
                <a:stretch>
                  <a:fillRect/>
                </a:stretch>
              </p:blipFill>
              <p:spPr>
                <a:xfrm>
                  <a:off x="5402859" y="3019898"/>
                  <a:ext cx="280080" cy="84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7">
              <p14:nvContentPartPr>
                <p14:cNvPr id="1740" name="Ink 1739">
                  <a:extLst>
                    <a:ext uri="{FF2B5EF4-FFF2-40B4-BE49-F238E27FC236}">
                      <a16:creationId xmlns:a16="http://schemas.microsoft.com/office/drawing/2014/main" id="{B106AD41-269D-F794-88B7-13BE63C3E922}"/>
                    </a:ext>
                  </a:extLst>
                </p14:cNvPr>
                <p14:cNvContentPartPr/>
                <p14:nvPr/>
              </p14:nvContentPartPr>
              <p14:xfrm>
                <a:off x="5504019" y="3384218"/>
                <a:ext cx="128520" cy="134640"/>
              </p14:xfrm>
            </p:contentPart>
          </mc:Choice>
          <mc:Fallback xmlns="">
            <p:pic>
              <p:nvPicPr>
                <p:cNvPr id="1740" name="Ink 1739">
                  <a:extLst>
                    <a:ext uri="{FF2B5EF4-FFF2-40B4-BE49-F238E27FC236}">
                      <a16:creationId xmlns:a16="http://schemas.microsoft.com/office/drawing/2014/main" id="{B106AD41-269D-F794-88B7-13BE63C3E922}"/>
                    </a:ext>
                  </a:extLst>
                </p:cNvPr>
                <p:cNvPicPr/>
                <p:nvPr/>
              </p:nvPicPr>
              <p:blipFill>
                <a:blip r:embed="rId1498"/>
                <a:stretch>
                  <a:fillRect/>
                </a:stretch>
              </p:blipFill>
              <p:spPr>
                <a:xfrm>
                  <a:off x="5441379" y="3006218"/>
                  <a:ext cx="254160" cy="89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9">
              <p14:nvContentPartPr>
                <p14:cNvPr id="1741" name="Ink 1740">
                  <a:extLst>
                    <a:ext uri="{FF2B5EF4-FFF2-40B4-BE49-F238E27FC236}">
                      <a16:creationId xmlns:a16="http://schemas.microsoft.com/office/drawing/2014/main" id="{943117EF-F00A-4D6F-E0DC-8F76B35B8EA7}"/>
                    </a:ext>
                  </a:extLst>
                </p14:cNvPr>
                <p14:cNvContentPartPr/>
                <p14:nvPr/>
              </p14:nvContentPartPr>
              <p14:xfrm>
                <a:off x="5495379" y="3386018"/>
                <a:ext cx="147240" cy="120600"/>
              </p14:xfrm>
            </p:contentPart>
          </mc:Choice>
          <mc:Fallback xmlns="">
            <p:pic>
              <p:nvPicPr>
                <p:cNvPr id="1741" name="Ink 1740">
                  <a:extLst>
                    <a:ext uri="{FF2B5EF4-FFF2-40B4-BE49-F238E27FC236}">
                      <a16:creationId xmlns:a16="http://schemas.microsoft.com/office/drawing/2014/main" id="{943117EF-F00A-4D6F-E0DC-8F76B35B8EA7}"/>
                    </a:ext>
                  </a:extLst>
                </p:cNvPr>
                <p:cNvPicPr/>
                <p:nvPr/>
              </p:nvPicPr>
              <p:blipFill>
                <a:blip r:embed="rId1500"/>
                <a:stretch>
                  <a:fillRect/>
                </a:stretch>
              </p:blipFill>
              <p:spPr>
                <a:xfrm>
                  <a:off x="5432379" y="3008018"/>
                  <a:ext cx="272880" cy="87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1">
              <p14:nvContentPartPr>
                <p14:cNvPr id="1742" name="Ink 1741">
                  <a:extLst>
                    <a:ext uri="{FF2B5EF4-FFF2-40B4-BE49-F238E27FC236}">
                      <a16:creationId xmlns:a16="http://schemas.microsoft.com/office/drawing/2014/main" id="{F581A36E-2BE6-FC69-5730-C6D1D505B3A8}"/>
                    </a:ext>
                  </a:extLst>
                </p14:cNvPr>
                <p14:cNvContentPartPr/>
                <p14:nvPr/>
              </p14:nvContentPartPr>
              <p14:xfrm>
                <a:off x="5453979" y="3400058"/>
                <a:ext cx="174600" cy="97920"/>
              </p14:xfrm>
            </p:contentPart>
          </mc:Choice>
          <mc:Fallback xmlns="">
            <p:pic>
              <p:nvPicPr>
                <p:cNvPr id="1742" name="Ink 1741">
                  <a:extLst>
                    <a:ext uri="{FF2B5EF4-FFF2-40B4-BE49-F238E27FC236}">
                      <a16:creationId xmlns:a16="http://schemas.microsoft.com/office/drawing/2014/main" id="{F581A36E-2BE6-FC69-5730-C6D1D505B3A8}"/>
                    </a:ext>
                  </a:extLst>
                </p:cNvPr>
                <p:cNvPicPr/>
                <p:nvPr/>
              </p:nvPicPr>
              <p:blipFill>
                <a:blip r:embed="rId1502"/>
                <a:stretch>
                  <a:fillRect/>
                </a:stretch>
              </p:blipFill>
              <p:spPr>
                <a:xfrm>
                  <a:off x="5390979" y="3022418"/>
                  <a:ext cx="30024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3">
              <p14:nvContentPartPr>
                <p14:cNvPr id="1743" name="Ink 1742">
                  <a:extLst>
                    <a:ext uri="{FF2B5EF4-FFF2-40B4-BE49-F238E27FC236}">
                      <a16:creationId xmlns:a16="http://schemas.microsoft.com/office/drawing/2014/main" id="{78182406-ACBF-A3A5-3BCB-3948B9A3D9C4}"/>
                    </a:ext>
                  </a:extLst>
                </p14:cNvPr>
                <p14:cNvContentPartPr/>
                <p14:nvPr/>
              </p14:nvContentPartPr>
              <p14:xfrm>
                <a:off x="5486379" y="3401138"/>
                <a:ext cx="114120" cy="158760"/>
              </p14:xfrm>
            </p:contentPart>
          </mc:Choice>
          <mc:Fallback xmlns="">
            <p:pic>
              <p:nvPicPr>
                <p:cNvPr id="1743" name="Ink 1742">
                  <a:extLst>
                    <a:ext uri="{FF2B5EF4-FFF2-40B4-BE49-F238E27FC236}">
                      <a16:creationId xmlns:a16="http://schemas.microsoft.com/office/drawing/2014/main" id="{78182406-ACBF-A3A5-3BCB-3948B9A3D9C4}"/>
                    </a:ext>
                  </a:extLst>
                </p:cNvPr>
                <p:cNvPicPr/>
                <p:nvPr/>
              </p:nvPicPr>
              <p:blipFill>
                <a:blip r:embed="rId1504"/>
                <a:stretch>
                  <a:fillRect/>
                </a:stretch>
              </p:blipFill>
              <p:spPr>
                <a:xfrm>
                  <a:off x="5423739" y="3023498"/>
                  <a:ext cx="23976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5">
              <p14:nvContentPartPr>
                <p14:cNvPr id="1744" name="Ink 1743">
                  <a:extLst>
                    <a:ext uri="{FF2B5EF4-FFF2-40B4-BE49-F238E27FC236}">
                      <a16:creationId xmlns:a16="http://schemas.microsoft.com/office/drawing/2014/main" id="{108CD731-DD8C-8F54-4937-12EA1C532CA2}"/>
                    </a:ext>
                  </a:extLst>
                </p14:cNvPr>
                <p14:cNvContentPartPr/>
                <p14:nvPr/>
              </p14:nvContentPartPr>
              <p14:xfrm>
                <a:off x="5457579" y="3375218"/>
                <a:ext cx="147240" cy="189720"/>
              </p14:xfrm>
            </p:contentPart>
          </mc:Choice>
          <mc:Fallback xmlns="">
            <p:pic>
              <p:nvPicPr>
                <p:cNvPr id="1744" name="Ink 1743">
                  <a:extLst>
                    <a:ext uri="{FF2B5EF4-FFF2-40B4-BE49-F238E27FC236}">
                      <a16:creationId xmlns:a16="http://schemas.microsoft.com/office/drawing/2014/main" id="{108CD731-DD8C-8F54-4937-12EA1C532CA2}"/>
                    </a:ext>
                  </a:extLst>
                </p:cNvPr>
                <p:cNvPicPr/>
                <p:nvPr/>
              </p:nvPicPr>
              <p:blipFill>
                <a:blip r:embed="rId1506"/>
                <a:stretch>
                  <a:fillRect/>
                </a:stretch>
              </p:blipFill>
              <p:spPr>
                <a:xfrm>
                  <a:off x="5394579" y="2997578"/>
                  <a:ext cx="27288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7">
              <p14:nvContentPartPr>
                <p14:cNvPr id="1745" name="Ink 1744">
                  <a:extLst>
                    <a:ext uri="{FF2B5EF4-FFF2-40B4-BE49-F238E27FC236}">
                      <a16:creationId xmlns:a16="http://schemas.microsoft.com/office/drawing/2014/main" id="{4B02CA6E-821D-28E6-A113-5DA0A0B52176}"/>
                    </a:ext>
                  </a:extLst>
                </p14:cNvPr>
                <p14:cNvContentPartPr/>
                <p14:nvPr/>
              </p14:nvContentPartPr>
              <p14:xfrm>
                <a:off x="5501139" y="3395378"/>
                <a:ext cx="125640" cy="76680"/>
              </p14:xfrm>
            </p:contentPart>
          </mc:Choice>
          <mc:Fallback xmlns="">
            <p:pic>
              <p:nvPicPr>
                <p:cNvPr id="1745" name="Ink 1744">
                  <a:extLst>
                    <a:ext uri="{FF2B5EF4-FFF2-40B4-BE49-F238E27FC236}">
                      <a16:creationId xmlns:a16="http://schemas.microsoft.com/office/drawing/2014/main" id="{4B02CA6E-821D-28E6-A113-5DA0A0B52176}"/>
                    </a:ext>
                  </a:extLst>
                </p:cNvPr>
                <p:cNvPicPr/>
                <p:nvPr/>
              </p:nvPicPr>
              <p:blipFill>
                <a:blip r:embed="rId1508"/>
                <a:stretch>
                  <a:fillRect/>
                </a:stretch>
              </p:blipFill>
              <p:spPr>
                <a:xfrm>
                  <a:off x="5438139" y="3017378"/>
                  <a:ext cx="2512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9">
              <p14:nvContentPartPr>
                <p14:cNvPr id="2009" name="Ink 2008">
                  <a:extLst>
                    <a:ext uri="{FF2B5EF4-FFF2-40B4-BE49-F238E27FC236}">
                      <a16:creationId xmlns:a16="http://schemas.microsoft.com/office/drawing/2014/main" id="{FEA3D383-05FB-1427-03B8-D40B2441B293}"/>
                    </a:ext>
                  </a:extLst>
                </p14:cNvPr>
                <p14:cNvContentPartPr/>
                <p14:nvPr/>
              </p14:nvContentPartPr>
              <p14:xfrm>
                <a:off x="5539058" y="3376753"/>
                <a:ext cx="78120" cy="57600"/>
              </p14:xfrm>
            </p:contentPart>
          </mc:Choice>
          <mc:Fallback xmlns="">
            <p:pic>
              <p:nvPicPr>
                <p:cNvPr id="2009" name="Ink 2008">
                  <a:extLst>
                    <a:ext uri="{FF2B5EF4-FFF2-40B4-BE49-F238E27FC236}">
                      <a16:creationId xmlns:a16="http://schemas.microsoft.com/office/drawing/2014/main" id="{FEA3D383-05FB-1427-03B8-D40B2441B293}"/>
                    </a:ext>
                  </a:extLst>
                </p:cNvPr>
                <p:cNvPicPr/>
                <p:nvPr/>
              </p:nvPicPr>
              <p:blipFill>
                <a:blip r:embed="rId1510"/>
                <a:stretch>
                  <a:fillRect/>
                </a:stretch>
              </p:blipFill>
              <p:spPr>
                <a:xfrm>
                  <a:off x="5476418" y="2998753"/>
                  <a:ext cx="203760" cy="81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1">
              <p14:nvContentPartPr>
                <p14:cNvPr id="2010" name="Ink 2009">
                  <a:extLst>
                    <a:ext uri="{FF2B5EF4-FFF2-40B4-BE49-F238E27FC236}">
                      <a16:creationId xmlns:a16="http://schemas.microsoft.com/office/drawing/2014/main" id="{A7B1F0E6-530E-41D2-53C8-93EBA508C612}"/>
                    </a:ext>
                  </a:extLst>
                </p14:cNvPr>
                <p14:cNvContentPartPr/>
                <p14:nvPr/>
              </p14:nvContentPartPr>
              <p14:xfrm>
                <a:off x="5553098" y="3391873"/>
                <a:ext cx="73800" cy="27720"/>
              </p14:xfrm>
            </p:contentPart>
          </mc:Choice>
          <mc:Fallback xmlns="">
            <p:pic>
              <p:nvPicPr>
                <p:cNvPr id="2010" name="Ink 2009">
                  <a:extLst>
                    <a:ext uri="{FF2B5EF4-FFF2-40B4-BE49-F238E27FC236}">
                      <a16:creationId xmlns:a16="http://schemas.microsoft.com/office/drawing/2014/main" id="{A7B1F0E6-530E-41D2-53C8-93EBA508C612}"/>
                    </a:ext>
                  </a:extLst>
                </p:cNvPr>
                <p:cNvPicPr/>
                <p:nvPr/>
              </p:nvPicPr>
              <p:blipFill>
                <a:blip r:embed="rId1512"/>
                <a:stretch>
                  <a:fillRect/>
                </a:stretch>
              </p:blipFill>
              <p:spPr>
                <a:xfrm>
                  <a:off x="5490458" y="3013873"/>
                  <a:ext cx="19944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3">
              <p14:nvContentPartPr>
                <p14:cNvPr id="2011" name="Ink 2010">
                  <a:extLst>
                    <a:ext uri="{FF2B5EF4-FFF2-40B4-BE49-F238E27FC236}">
                      <a16:creationId xmlns:a16="http://schemas.microsoft.com/office/drawing/2014/main" id="{286B647C-F851-1E8B-1A7C-D2EC0AD04716}"/>
                    </a:ext>
                  </a:extLst>
                </p14:cNvPr>
                <p14:cNvContentPartPr/>
                <p14:nvPr/>
              </p14:nvContentPartPr>
              <p14:xfrm>
                <a:off x="5513498" y="3395473"/>
                <a:ext cx="113400" cy="62640"/>
              </p14:xfrm>
            </p:contentPart>
          </mc:Choice>
          <mc:Fallback xmlns="">
            <p:pic>
              <p:nvPicPr>
                <p:cNvPr id="2011" name="Ink 2010">
                  <a:extLst>
                    <a:ext uri="{FF2B5EF4-FFF2-40B4-BE49-F238E27FC236}">
                      <a16:creationId xmlns:a16="http://schemas.microsoft.com/office/drawing/2014/main" id="{286B647C-F851-1E8B-1A7C-D2EC0AD04716}"/>
                    </a:ext>
                  </a:extLst>
                </p:cNvPr>
                <p:cNvPicPr/>
                <p:nvPr/>
              </p:nvPicPr>
              <p:blipFill>
                <a:blip r:embed="rId1514"/>
                <a:stretch>
                  <a:fillRect/>
                </a:stretch>
              </p:blipFill>
              <p:spPr>
                <a:xfrm>
                  <a:off x="5450498" y="3017473"/>
                  <a:ext cx="239040" cy="81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5">
              <p14:nvContentPartPr>
                <p14:cNvPr id="2012" name="Ink 2011">
                  <a:extLst>
                    <a:ext uri="{FF2B5EF4-FFF2-40B4-BE49-F238E27FC236}">
                      <a16:creationId xmlns:a16="http://schemas.microsoft.com/office/drawing/2014/main" id="{1B5C2C13-58BD-D5FD-74FB-88003C875191}"/>
                    </a:ext>
                  </a:extLst>
                </p14:cNvPr>
                <p14:cNvContentPartPr/>
                <p14:nvPr/>
              </p14:nvContentPartPr>
              <p14:xfrm>
                <a:off x="5575418" y="3375673"/>
                <a:ext cx="131040" cy="58680"/>
              </p14:xfrm>
            </p:contentPart>
          </mc:Choice>
          <mc:Fallback xmlns="">
            <p:pic>
              <p:nvPicPr>
                <p:cNvPr id="2012" name="Ink 2011">
                  <a:extLst>
                    <a:ext uri="{FF2B5EF4-FFF2-40B4-BE49-F238E27FC236}">
                      <a16:creationId xmlns:a16="http://schemas.microsoft.com/office/drawing/2014/main" id="{1B5C2C13-58BD-D5FD-74FB-88003C875191}"/>
                    </a:ext>
                  </a:extLst>
                </p:cNvPr>
                <p:cNvPicPr/>
                <p:nvPr/>
              </p:nvPicPr>
              <p:blipFill>
                <a:blip r:embed="rId1516"/>
                <a:stretch>
                  <a:fillRect/>
                </a:stretch>
              </p:blipFill>
              <p:spPr>
                <a:xfrm>
                  <a:off x="5512418" y="2998033"/>
                  <a:ext cx="256680" cy="81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7">
              <p14:nvContentPartPr>
                <p14:cNvPr id="2014" name="Ink 2013">
                  <a:extLst>
                    <a:ext uri="{FF2B5EF4-FFF2-40B4-BE49-F238E27FC236}">
                      <a16:creationId xmlns:a16="http://schemas.microsoft.com/office/drawing/2014/main" id="{5F74E9CA-6B7B-41EB-B7EA-8C936401A1EE}"/>
                    </a:ext>
                  </a:extLst>
                </p14:cNvPr>
                <p14:cNvContentPartPr/>
                <p14:nvPr/>
              </p14:nvContentPartPr>
              <p14:xfrm>
                <a:off x="5561018" y="3357313"/>
                <a:ext cx="167040" cy="97560"/>
              </p14:xfrm>
            </p:contentPart>
          </mc:Choice>
          <mc:Fallback xmlns="">
            <p:pic>
              <p:nvPicPr>
                <p:cNvPr id="2014" name="Ink 2013">
                  <a:extLst>
                    <a:ext uri="{FF2B5EF4-FFF2-40B4-BE49-F238E27FC236}">
                      <a16:creationId xmlns:a16="http://schemas.microsoft.com/office/drawing/2014/main" id="{5F74E9CA-6B7B-41EB-B7EA-8C936401A1EE}"/>
                    </a:ext>
                  </a:extLst>
                </p:cNvPr>
                <p:cNvPicPr/>
                <p:nvPr/>
              </p:nvPicPr>
              <p:blipFill>
                <a:blip r:embed="rId1518"/>
                <a:stretch>
                  <a:fillRect/>
                </a:stretch>
              </p:blipFill>
              <p:spPr>
                <a:xfrm>
                  <a:off x="5498378" y="2979673"/>
                  <a:ext cx="2926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9">
              <p14:nvContentPartPr>
                <p14:cNvPr id="2015" name="Ink 2014">
                  <a:extLst>
                    <a:ext uri="{FF2B5EF4-FFF2-40B4-BE49-F238E27FC236}">
                      <a16:creationId xmlns:a16="http://schemas.microsoft.com/office/drawing/2014/main" id="{3F90B1FF-A3BB-489C-EB31-800906E863B0}"/>
                    </a:ext>
                  </a:extLst>
                </p14:cNvPr>
                <p14:cNvContentPartPr/>
                <p14:nvPr/>
              </p14:nvContentPartPr>
              <p14:xfrm>
                <a:off x="5467418" y="3364873"/>
                <a:ext cx="157680" cy="169560"/>
              </p14:xfrm>
            </p:contentPart>
          </mc:Choice>
          <mc:Fallback xmlns="">
            <p:pic>
              <p:nvPicPr>
                <p:cNvPr id="2015" name="Ink 2014">
                  <a:extLst>
                    <a:ext uri="{FF2B5EF4-FFF2-40B4-BE49-F238E27FC236}">
                      <a16:creationId xmlns:a16="http://schemas.microsoft.com/office/drawing/2014/main" id="{3F90B1FF-A3BB-489C-EB31-800906E863B0}"/>
                    </a:ext>
                  </a:extLst>
                </p:cNvPr>
                <p:cNvPicPr/>
                <p:nvPr/>
              </p:nvPicPr>
              <p:blipFill>
                <a:blip r:embed="rId1520"/>
                <a:stretch>
                  <a:fillRect/>
                </a:stretch>
              </p:blipFill>
              <p:spPr>
                <a:xfrm>
                  <a:off x="5404778" y="2987233"/>
                  <a:ext cx="283320" cy="9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1">
              <p14:nvContentPartPr>
                <p14:cNvPr id="2016" name="Ink 2015">
                  <a:extLst>
                    <a:ext uri="{FF2B5EF4-FFF2-40B4-BE49-F238E27FC236}">
                      <a16:creationId xmlns:a16="http://schemas.microsoft.com/office/drawing/2014/main" id="{56B6DDCF-66C0-2B78-D0C8-734D10D741E6}"/>
                    </a:ext>
                  </a:extLst>
                </p14:cNvPr>
                <p14:cNvContentPartPr/>
                <p14:nvPr/>
              </p14:nvContentPartPr>
              <p14:xfrm>
                <a:off x="5496578" y="3414193"/>
                <a:ext cx="56160" cy="181440"/>
              </p14:xfrm>
            </p:contentPart>
          </mc:Choice>
          <mc:Fallback xmlns="">
            <p:pic>
              <p:nvPicPr>
                <p:cNvPr id="2016" name="Ink 2015">
                  <a:extLst>
                    <a:ext uri="{FF2B5EF4-FFF2-40B4-BE49-F238E27FC236}">
                      <a16:creationId xmlns:a16="http://schemas.microsoft.com/office/drawing/2014/main" id="{56B6DDCF-66C0-2B78-D0C8-734D10D741E6}"/>
                    </a:ext>
                  </a:extLst>
                </p:cNvPr>
                <p:cNvPicPr/>
                <p:nvPr/>
              </p:nvPicPr>
              <p:blipFill>
                <a:blip r:embed="rId1522"/>
                <a:stretch>
                  <a:fillRect/>
                </a:stretch>
              </p:blipFill>
              <p:spPr>
                <a:xfrm>
                  <a:off x="5433578" y="3036553"/>
                  <a:ext cx="181800" cy="9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3">
              <p14:nvContentPartPr>
                <p14:cNvPr id="2017" name="Ink 2016">
                  <a:extLst>
                    <a:ext uri="{FF2B5EF4-FFF2-40B4-BE49-F238E27FC236}">
                      <a16:creationId xmlns:a16="http://schemas.microsoft.com/office/drawing/2014/main" id="{E6FDE6AD-177E-8D90-CDA4-84479684AF19}"/>
                    </a:ext>
                  </a:extLst>
                </p14:cNvPr>
                <p14:cNvContentPartPr/>
                <p14:nvPr/>
              </p14:nvContentPartPr>
              <p14:xfrm>
                <a:off x="5464898" y="3493393"/>
                <a:ext cx="42120" cy="141840"/>
              </p14:xfrm>
            </p:contentPart>
          </mc:Choice>
          <mc:Fallback xmlns="">
            <p:pic>
              <p:nvPicPr>
                <p:cNvPr id="2017" name="Ink 2016">
                  <a:extLst>
                    <a:ext uri="{FF2B5EF4-FFF2-40B4-BE49-F238E27FC236}">
                      <a16:creationId xmlns:a16="http://schemas.microsoft.com/office/drawing/2014/main" id="{E6FDE6AD-177E-8D90-CDA4-84479684AF19}"/>
                    </a:ext>
                  </a:extLst>
                </p:cNvPr>
                <p:cNvPicPr/>
                <p:nvPr/>
              </p:nvPicPr>
              <p:blipFill>
                <a:blip r:embed="rId1524"/>
                <a:stretch>
                  <a:fillRect/>
                </a:stretch>
              </p:blipFill>
              <p:spPr>
                <a:xfrm>
                  <a:off x="5402258" y="3115753"/>
                  <a:ext cx="167760" cy="89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5">
              <p14:nvContentPartPr>
                <p14:cNvPr id="2018" name="Ink 2017">
                  <a:extLst>
                    <a:ext uri="{FF2B5EF4-FFF2-40B4-BE49-F238E27FC236}">
                      <a16:creationId xmlns:a16="http://schemas.microsoft.com/office/drawing/2014/main" id="{25352F9B-D745-548B-BBC7-8A64F4FF1502}"/>
                    </a:ext>
                  </a:extLst>
                </p14:cNvPr>
                <p14:cNvContentPartPr/>
                <p14:nvPr/>
              </p14:nvContentPartPr>
              <p14:xfrm>
                <a:off x="5465978" y="3467833"/>
                <a:ext cx="30600" cy="149040"/>
              </p14:xfrm>
            </p:contentPart>
          </mc:Choice>
          <mc:Fallback xmlns="">
            <p:pic>
              <p:nvPicPr>
                <p:cNvPr id="2018" name="Ink 2017">
                  <a:extLst>
                    <a:ext uri="{FF2B5EF4-FFF2-40B4-BE49-F238E27FC236}">
                      <a16:creationId xmlns:a16="http://schemas.microsoft.com/office/drawing/2014/main" id="{25352F9B-D745-548B-BBC7-8A64F4FF1502}"/>
                    </a:ext>
                  </a:extLst>
                </p:cNvPr>
                <p:cNvPicPr/>
                <p:nvPr/>
              </p:nvPicPr>
              <p:blipFill>
                <a:blip r:embed="rId1526"/>
                <a:stretch>
                  <a:fillRect/>
                </a:stretch>
              </p:blipFill>
              <p:spPr>
                <a:xfrm>
                  <a:off x="5402978" y="3090193"/>
                  <a:ext cx="156240" cy="90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7">
              <p14:nvContentPartPr>
                <p14:cNvPr id="2019" name="Ink 2018">
                  <a:extLst>
                    <a:ext uri="{FF2B5EF4-FFF2-40B4-BE49-F238E27FC236}">
                      <a16:creationId xmlns:a16="http://schemas.microsoft.com/office/drawing/2014/main" id="{76F2772F-64E9-93B0-0DFA-CF62E89CEAB3}"/>
                    </a:ext>
                  </a:extLst>
                </p14:cNvPr>
                <p14:cNvContentPartPr/>
                <p14:nvPr/>
              </p14:nvContentPartPr>
              <p14:xfrm>
                <a:off x="5464898" y="3352993"/>
                <a:ext cx="152280" cy="182160"/>
              </p14:xfrm>
            </p:contentPart>
          </mc:Choice>
          <mc:Fallback xmlns="">
            <p:pic>
              <p:nvPicPr>
                <p:cNvPr id="2019" name="Ink 2018">
                  <a:extLst>
                    <a:ext uri="{FF2B5EF4-FFF2-40B4-BE49-F238E27FC236}">
                      <a16:creationId xmlns:a16="http://schemas.microsoft.com/office/drawing/2014/main" id="{76F2772F-64E9-93B0-0DFA-CF62E89CEAB3}"/>
                    </a:ext>
                  </a:extLst>
                </p:cNvPr>
                <p:cNvPicPr/>
                <p:nvPr/>
              </p:nvPicPr>
              <p:blipFill>
                <a:blip r:embed="rId1528"/>
                <a:stretch>
                  <a:fillRect/>
                </a:stretch>
              </p:blipFill>
              <p:spPr>
                <a:xfrm>
                  <a:off x="5401898" y="2974993"/>
                  <a:ext cx="277920" cy="937800"/>
                </a:xfrm>
                <a:prstGeom prst="rect">
                  <a:avLst/>
                </a:prstGeom>
              </p:spPr>
            </p:pic>
          </mc:Fallback>
        </mc:AlternateContent>
      </p:grpSp>
      <p:grpSp>
        <p:nvGrpSpPr>
          <p:cNvPr id="2151" name="Group 2150">
            <a:extLst>
              <a:ext uri="{FF2B5EF4-FFF2-40B4-BE49-F238E27FC236}">
                <a16:creationId xmlns:a16="http://schemas.microsoft.com/office/drawing/2014/main" id="{FE3C255A-050E-59C2-5AB0-9140C9506B00}"/>
              </a:ext>
            </a:extLst>
          </p:cNvPr>
          <p:cNvGrpSpPr/>
          <p:nvPr/>
        </p:nvGrpSpPr>
        <p:grpSpPr>
          <a:xfrm>
            <a:off x="4731411" y="2346086"/>
            <a:ext cx="1989720" cy="2118960"/>
            <a:chOff x="4731411" y="2346086"/>
            <a:chExt cx="1989720" cy="2118960"/>
          </a:xfrm>
        </p:grpSpPr>
        <mc:AlternateContent xmlns:mc="http://schemas.openxmlformats.org/markup-compatibility/2006" xmlns:p14="http://schemas.microsoft.com/office/powerpoint/2010/main" xmlns:aink="http://schemas.microsoft.com/office/drawing/2016/ink">
          <mc:Choice Requires="p14 aink">
            <p:contentPart p14:bwMode="auto" r:id="rId1529">
              <p14:nvContentPartPr>
                <p14:cNvPr id="2021" name="Ink 2020">
                  <a:extLst>
                    <a:ext uri="{FF2B5EF4-FFF2-40B4-BE49-F238E27FC236}">
                      <a16:creationId xmlns:a16="http://schemas.microsoft.com/office/drawing/2014/main" id="{C6E1CCB6-4259-CE57-A6B1-3C016C62BB8D}"/>
                    </a:ext>
                  </a:extLst>
                </p14:cNvPr>
                <p14:cNvContentPartPr/>
                <p14:nvPr/>
              </p14:nvContentPartPr>
              <p14:xfrm>
                <a:off x="5305251" y="4211606"/>
                <a:ext cx="152280" cy="48240"/>
              </p14:xfrm>
            </p:contentPart>
          </mc:Choice>
          <mc:Fallback xmlns="">
            <p:pic>
              <p:nvPicPr>
                <p:cNvPr id="2021" name="Ink 2020">
                  <a:extLst>
                    <a:ext uri="{FF2B5EF4-FFF2-40B4-BE49-F238E27FC236}">
                      <a16:creationId xmlns:a16="http://schemas.microsoft.com/office/drawing/2014/main" id="{C6E1CCB6-4259-CE57-A6B1-3C016C62BB8D}"/>
                    </a:ext>
                  </a:extLst>
                </p:cNvPr>
                <p:cNvPicPr/>
                <p:nvPr/>
              </p:nvPicPr>
              <p:blipFill>
                <a:blip r:embed="rId1530"/>
                <a:stretch>
                  <a:fillRect/>
                </a:stretch>
              </p:blipFill>
              <p:spPr>
                <a:xfrm>
                  <a:off x="5242251" y="3833606"/>
                  <a:ext cx="27792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1">
              <p14:nvContentPartPr>
                <p14:cNvPr id="2022" name="Ink 2021">
                  <a:extLst>
                    <a:ext uri="{FF2B5EF4-FFF2-40B4-BE49-F238E27FC236}">
                      <a16:creationId xmlns:a16="http://schemas.microsoft.com/office/drawing/2014/main" id="{F801D2D0-6257-0518-A382-C512BB88B0C4}"/>
                    </a:ext>
                  </a:extLst>
                </p14:cNvPr>
                <p14:cNvContentPartPr/>
                <p14:nvPr/>
              </p14:nvContentPartPr>
              <p14:xfrm>
                <a:off x="5253771" y="4193246"/>
                <a:ext cx="215280" cy="54360"/>
              </p14:xfrm>
            </p:contentPart>
          </mc:Choice>
          <mc:Fallback xmlns="">
            <p:pic>
              <p:nvPicPr>
                <p:cNvPr id="2022" name="Ink 2021">
                  <a:extLst>
                    <a:ext uri="{FF2B5EF4-FFF2-40B4-BE49-F238E27FC236}">
                      <a16:creationId xmlns:a16="http://schemas.microsoft.com/office/drawing/2014/main" id="{F801D2D0-6257-0518-A382-C512BB88B0C4}"/>
                    </a:ext>
                  </a:extLst>
                </p:cNvPr>
                <p:cNvPicPr/>
                <p:nvPr/>
              </p:nvPicPr>
              <p:blipFill>
                <a:blip r:embed="rId1532"/>
                <a:stretch>
                  <a:fillRect/>
                </a:stretch>
              </p:blipFill>
              <p:spPr>
                <a:xfrm>
                  <a:off x="5190771" y="3815246"/>
                  <a:ext cx="340920" cy="81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3">
              <p14:nvContentPartPr>
                <p14:cNvPr id="2023" name="Ink 2022">
                  <a:extLst>
                    <a:ext uri="{FF2B5EF4-FFF2-40B4-BE49-F238E27FC236}">
                      <a16:creationId xmlns:a16="http://schemas.microsoft.com/office/drawing/2014/main" id="{EA7C9375-43C9-284D-85D7-38B311C351AE}"/>
                    </a:ext>
                  </a:extLst>
                </p14:cNvPr>
                <p14:cNvContentPartPr/>
                <p14:nvPr/>
              </p14:nvContentPartPr>
              <p14:xfrm>
                <a:off x="5224251" y="4166246"/>
                <a:ext cx="286200" cy="92160"/>
              </p14:xfrm>
            </p:contentPart>
          </mc:Choice>
          <mc:Fallback xmlns="">
            <p:pic>
              <p:nvPicPr>
                <p:cNvPr id="2023" name="Ink 2022">
                  <a:extLst>
                    <a:ext uri="{FF2B5EF4-FFF2-40B4-BE49-F238E27FC236}">
                      <a16:creationId xmlns:a16="http://schemas.microsoft.com/office/drawing/2014/main" id="{EA7C9375-43C9-284D-85D7-38B311C351AE}"/>
                    </a:ext>
                  </a:extLst>
                </p:cNvPr>
                <p:cNvPicPr/>
                <p:nvPr/>
              </p:nvPicPr>
              <p:blipFill>
                <a:blip r:embed="rId1534"/>
                <a:stretch>
                  <a:fillRect/>
                </a:stretch>
              </p:blipFill>
              <p:spPr>
                <a:xfrm>
                  <a:off x="5161251" y="3788606"/>
                  <a:ext cx="411840" cy="84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5">
              <p14:nvContentPartPr>
                <p14:cNvPr id="2024" name="Ink 2023">
                  <a:extLst>
                    <a:ext uri="{FF2B5EF4-FFF2-40B4-BE49-F238E27FC236}">
                      <a16:creationId xmlns:a16="http://schemas.microsoft.com/office/drawing/2014/main" id="{26A37417-869B-6F28-590E-70D675784B99}"/>
                    </a:ext>
                  </a:extLst>
                </p14:cNvPr>
                <p14:cNvContentPartPr/>
                <p14:nvPr/>
              </p14:nvContentPartPr>
              <p14:xfrm>
                <a:off x="5296251" y="4182086"/>
                <a:ext cx="220680" cy="53640"/>
              </p14:xfrm>
            </p:contentPart>
          </mc:Choice>
          <mc:Fallback xmlns="">
            <p:pic>
              <p:nvPicPr>
                <p:cNvPr id="2024" name="Ink 2023">
                  <a:extLst>
                    <a:ext uri="{FF2B5EF4-FFF2-40B4-BE49-F238E27FC236}">
                      <a16:creationId xmlns:a16="http://schemas.microsoft.com/office/drawing/2014/main" id="{26A37417-869B-6F28-590E-70D675784B99}"/>
                    </a:ext>
                  </a:extLst>
                </p:cNvPr>
                <p:cNvPicPr/>
                <p:nvPr/>
              </p:nvPicPr>
              <p:blipFill>
                <a:blip r:embed="rId1536"/>
                <a:stretch>
                  <a:fillRect/>
                </a:stretch>
              </p:blipFill>
              <p:spPr>
                <a:xfrm>
                  <a:off x="5233611" y="3804446"/>
                  <a:ext cx="346320" cy="80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7">
              <p14:nvContentPartPr>
                <p14:cNvPr id="2025" name="Ink 2024">
                  <a:extLst>
                    <a:ext uri="{FF2B5EF4-FFF2-40B4-BE49-F238E27FC236}">
                      <a16:creationId xmlns:a16="http://schemas.microsoft.com/office/drawing/2014/main" id="{0F247DCC-ED11-90C5-F26C-0D80B011D25C}"/>
                    </a:ext>
                  </a:extLst>
                </p14:cNvPr>
                <p14:cNvContentPartPr/>
                <p14:nvPr/>
              </p14:nvContentPartPr>
              <p14:xfrm>
                <a:off x="5351691" y="4287566"/>
                <a:ext cx="500040" cy="11520"/>
              </p14:xfrm>
            </p:contentPart>
          </mc:Choice>
          <mc:Fallback xmlns="">
            <p:pic>
              <p:nvPicPr>
                <p:cNvPr id="2025" name="Ink 2024">
                  <a:extLst>
                    <a:ext uri="{FF2B5EF4-FFF2-40B4-BE49-F238E27FC236}">
                      <a16:creationId xmlns:a16="http://schemas.microsoft.com/office/drawing/2014/main" id="{0F247DCC-ED11-90C5-F26C-0D80B011D25C}"/>
                    </a:ext>
                  </a:extLst>
                </p:cNvPr>
                <p:cNvPicPr/>
                <p:nvPr/>
              </p:nvPicPr>
              <p:blipFill>
                <a:blip r:embed="rId1538"/>
                <a:stretch>
                  <a:fillRect/>
                </a:stretch>
              </p:blipFill>
              <p:spPr>
                <a:xfrm>
                  <a:off x="5288691" y="3909926"/>
                  <a:ext cx="625680" cy="76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9">
              <p14:nvContentPartPr>
                <p14:cNvPr id="2026" name="Ink 2025">
                  <a:extLst>
                    <a:ext uri="{FF2B5EF4-FFF2-40B4-BE49-F238E27FC236}">
                      <a16:creationId xmlns:a16="http://schemas.microsoft.com/office/drawing/2014/main" id="{02B1504E-935A-9ACF-CF87-794E627CF88D}"/>
                    </a:ext>
                  </a:extLst>
                </p14:cNvPr>
                <p14:cNvContentPartPr/>
                <p14:nvPr/>
              </p14:nvContentPartPr>
              <p14:xfrm>
                <a:off x="5270691" y="4227806"/>
                <a:ext cx="344160" cy="76680"/>
              </p14:xfrm>
            </p:contentPart>
          </mc:Choice>
          <mc:Fallback xmlns="">
            <p:pic>
              <p:nvPicPr>
                <p:cNvPr id="2026" name="Ink 2025">
                  <a:extLst>
                    <a:ext uri="{FF2B5EF4-FFF2-40B4-BE49-F238E27FC236}">
                      <a16:creationId xmlns:a16="http://schemas.microsoft.com/office/drawing/2014/main" id="{02B1504E-935A-9ACF-CF87-794E627CF88D}"/>
                    </a:ext>
                  </a:extLst>
                </p:cNvPr>
                <p:cNvPicPr/>
                <p:nvPr/>
              </p:nvPicPr>
              <p:blipFill>
                <a:blip r:embed="rId1540"/>
                <a:stretch>
                  <a:fillRect/>
                </a:stretch>
              </p:blipFill>
              <p:spPr>
                <a:xfrm>
                  <a:off x="5207691" y="3850166"/>
                  <a:ext cx="46980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1">
              <p14:nvContentPartPr>
                <p14:cNvPr id="2027" name="Ink 2026">
                  <a:extLst>
                    <a:ext uri="{FF2B5EF4-FFF2-40B4-BE49-F238E27FC236}">
                      <a16:creationId xmlns:a16="http://schemas.microsoft.com/office/drawing/2014/main" id="{F06CA15C-FFD0-3C31-3F35-FBB45C4FACD7}"/>
                    </a:ext>
                  </a:extLst>
                </p14:cNvPr>
                <p14:cNvContentPartPr/>
                <p14:nvPr/>
              </p14:nvContentPartPr>
              <p14:xfrm>
                <a:off x="4858851" y="3436166"/>
                <a:ext cx="64080" cy="382680"/>
              </p14:xfrm>
            </p:contentPart>
          </mc:Choice>
          <mc:Fallback xmlns="">
            <p:pic>
              <p:nvPicPr>
                <p:cNvPr id="2027" name="Ink 2026">
                  <a:extLst>
                    <a:ext uri="{FF2B5EF4-FFF2-40B4-BE49-F238E27FC236}">
                      <a16:creationId xmlns:a16="http://schemas.microsoft.com/office/drawing/2014/main" id="{F06CA15C-FFD0-3C31-3F35-FBB45C4FACD7}"/>
                    </a:ext>
                  </a:extLst>
                </p:cNvPr>
                <p:cNvPicPr/>
                <p:nvPr/>
              </p:nvPicPr>
              <p:blipFill>
                <a:blip r:embed="rId1542"/>
                <a:stretch>
                  <a:fillRect/>
                </a:stretch>
              </p:blipFill>
              <p:spPr>
                <a:xfrm>
                  <a:off x="4795851" y="3058166"/>
                  <a:ext cx="189720" cy="113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3">
              <p14:nvContentPartPr>
                <p14:cNvPr id="2028" name="Ink 2027">
                  <a:extLst>
                    <a:ext uri="{FF2B5EF4-FFF2-40B4-BE49-F238E27FC236}">
                      <a16:creationId xmlns:a16="http://schemas.microsoft.com/office/drawing/2014/main" id="{E64FBA88-8A9F-1ED2-D68F-890AA105F6B8}"/>
                    </a:ext>
                  </a:extLst>
                </p14:cNvPr>
                <p14:cNvContentPartPr/>
                <p14:nvPr/>
              </p14:nvContentPartPr>
              <p14:xfrm>
                <a:off x="4906731" y="3429326"/>
                <a:ext cx="19800" cy="415800"/>
              </p14:xfrm>
            </p:contentPart>
          </mc:Choice>
          <mc:Fallback xmlns="">
            <p:pic>
              <p:nvPicPr>
                <p:cNvPr id="2028" name="Ink 2027">
                  <a:extLst>
                    <a:ext uri="{FF2B5EF4-FFF2-40B4-BE49-F238E27FC236}">
                      <a16:creationId xmlns:a16="http://schemas.microsoft.com/office/drawing/2014/main" id="{E64FBA88-8A9F-1ED2-D68F-890AA105F6B8}"/>
                    </a:ext>
                  </a:extLst>
                </p:cNvPr>
                <p:cNvPicPr/>
                <p:nvPr/>
              </p:nvPicPr>
              <p:blipFill>
                <a:blip r:embed="rId1544"/>
                <a:stretch>
                  <a:fillRect/>
                </a:stretch>
              </p:blipFill>
              <p:spPr>
                <a:xfrm>
                  <a:off x="4844091" y="3051326"/>
                  <a:ext cx="145440" cy="11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5">
              <p14:nvContentPartPr>
                <p14:cNvPr id="2029" name="Ink 2028">
                  <a:extLst>
                    <a:ext uri="{FF2B5EF4-FFF2-40B4-BE49-F238E27FC236}">
                      <a16:creationId xmlns:a16="http://schemas.microsoft.com/office/drawing/2014/main" id="{F0B9E212-A4A3-1724-5F21-C70E2E4443D3}"/>
                    </a:ext>
                  </a:extLst>
                </p14:cNvPr>
                <p14:cNvContentPartPr/>
                <p14:nvPr/>
              </p14:nvContentPartPr>
              <p14:xfrm>
                <a:off x="4892691" y="3473966"/>
                <a:ext cx="57240" cy="378360"/>
              </p14:xfrm>
            </p:contentPart>
          </mc:Choice>
          <mc:Fallback xmlns="">
            <p:pic>
              <p:nvPicPr>
                <p:cNvPr id="2029" name="Ink 2028">
                  <a:extLst>
                    <a:ext uri="{FF2B5EF4-FFF2-40B4-BE49-F238E27FC236}">
                      <a16:creationId xmlns:a16="http://schemas.microsoft.com/office/drawing/2014/main" id="{F0B9E212-A4A3-1724-5F21-C70E2E4443D3}"/>
                    </a:ext>
                  </a:extLst>
                </p:cNvPr>
                <p:cNvPicPr/>
                <p:nvPr/>
              </p:nvPicPr>
              <p:blipFill>
                <a:blip r:embed="rId1546"/>
                <a:stretch>
                  <a:fillRect/>
                </a:stretch>
              </p:blipFill>
              <p:spPr>
                <a:xfrm>
                  <a:off x="4830051" y="3096326"/>
                  <a:ext cx="182880" cy="113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7">
              <p14:nvContentPartPr>
                <p14:cNvPr id="2030" name="Ink 2029">
                  <a:extLst>
                    <a:ext uri="{FF2B5EF4-FFF2-40B4-BE49-F238E27FC236}">
                      <a16:creationId xmlns:a16="http://schemas.microsoft.com/office/drawing/2014/main" id="{3A23E27B-8AE2-38FE-9704-5102B7B11DCE}"/>
                    </a:ext>
                  </a:extLst>
                </p14:cNvPr>
                <p14:cNvContentPartPr/>
                <p14:nvPr/>
              </p14:nvContentPartPr>
              <p14:xfrm>
                <a:off x="4731411" y="3731006"/>
                <a:ext cx="171000" cy="330480"/>
              </p14:xfrm>
            </p:contentPart>
          </mc:Choice>
          <mc:Fallback xmlns="">
            <p:pic>
              <p:nvPicPr>
                <p:cNvPr id="2030" name="Ink 2029">
                  <a:extLst>
                    <a:ext uri="{FF2B5EF4-FFF2-40B4-BE49-F238E27FC236}">
                      <a16:creationId xmlns:a16="http://schemas.microsoft.com/office/drawing/2014/main" id="{3A23E27B-8AE2-38FE-9704-5102B7B11DCE}"/>
                    </a:ext>
                  </a:extLst>
                </p:cNvPr>
                <p:cNvPicPr/>
                <p:nvPr/>
              </p:nvPicPr>
              <p:blipFill>
                <a:blip r:embed="rId1548"/>
                <a:stretch>
                  <a:fillRect/>
                </a:stretch>
              </p:blipFill>
              <p:spPr>
                <a:xfrm>
                  <a:off x="4668771" y="3353366"/>
                  <a:ext cx="29664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9">
              <p14:nvContentPartPr>
                <p14:cNvPr id="2031" name="Ink 2030">
                  <a:extLst>
                    <a:ext uri="{FF2B5EF4-FFF2-40B4-BE49-F238E27FC236}">
                      <a16:creationId xmlns:a16="http://schemas.microsoft.com/office/drawing/2014/main" id="{4D4BF204-4C45-711C-5693-CB54BBB2BDEC}"/>
                    </a:ext>
                  </a:extLst>
                </p14:cNvPr>
                <p14:cNvContentPartPr/>
                <p14:nvPr/>
              </p14:nvContentPartPr>
              <p14:xfrm>
                <a:off x="4771371" y="3724886"/>
                <a:ext cx="165960" cy="427680"/>
              </p14:xfrm>
            </p:contentPart>
          </mc:Choice>
          <mc:Fallback xmlns="">
            <p:pic>
              <p:nvPicPr>
                <p:cNvPr id="2031" name="Ink 2030">
                  <a:extLst>
                    <a:ext uri="{FF2B5EF4-FFF2-40B4-BE49-F238E27FC236}">
                      <a16:creationId xmlns:a16="http://schemas.microsoft.com/office/drawing/2014/main" id="{4D4BF204-4C45-711C-5693-CB54BBB2BDEC}"/>
                    </a:ext>
                  </a:extLst>
                </p:cNvPr>
                <p:cNvPicPr/>
                <p:nvPr/>
              </p:nvPicPr>
              <p:blipFill>
                <a:blip r:embed="rId1550"/>
                <a:stretch>
                  <a:fillRect/>
                </a:stretch>
              </p:blipFill>
              <p:spPr>
                <a:xfrm>
                  <a:off x="4708371" y="3346886"/>
                  <a:ext cx="291600" cy="118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1">
              <p14:nvContentPartPr>
                <p14:cNvPr id="2032" name="Ink 2031">
                  <a:extLst>
                    <a:ext uri="{FF2B5EF4-FFF2-40B4-BE49-F238E27FC236}">
                      <a16:creationId xmlns:a16="http://schemas.microsoft.com/office/drawing/2014/main" id="{E7261871-4ED2-F31E-B8DF-BE77E45AE6B3}"/>
                    </a:ext>
                  </a:extLst>
                </p14:cNvPr>
                <p14:cNvContentPartPr/>
                <p14:nvPr/>
              </p14:nvContentPartPr>
              <p14:xfrm>
                <a:off x="4853451" y="3923246"/>
                <a:ext cx="174960" cy="302400"/>
              </p14:xfrm>
            </p:contentPart>
          </mc:Choice>
          <mc:Fallback xmlns="">
            <p:pic>
              <p:nvPicPr>
                <p:cNvPr id="2032" name="Ink 2031">
                  <a:extLst>
                    <a:ext uri="{FF2B5EF4-FFF2-40B4-BE49-F238E27FC236}">
                      <a16:creationId xmlns:a16="http://schemas.microsoft.com/office/drawing/2014/main" id="{E7261871-4ED2-F31E-B8DF-BE77E45AE6B3}"/>
                    </a:ext>
                  </a:extLst>
                </p:cNvPr>
                <p:cNvPicPr/>
                <p:nvPr/>
              </p:nvPicPr>
              <p:blipFill>
                <a:blip r:embed="rId1552"/>
                <a:stretch>
                  <a:fillRect/>
                </a:stretch>
              </p:blipFill>
              <p:spPr>
                <a:xfrm>
                  <a:off x="4790451" y="3545246"/>
                  <a:ext cx="300600" cy="10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3">
              <p14:nvContentPartPr>
                <p14:cNvPr id="2033" name="Ink 2032">
                  <a:extLst>
                    <a:ext uri="{FF2B5EF4-FFF2-40B4-BE49-F238E27FC236}">
                      <a16:creationId xmlns:a16="http://schemas.microsoft.com/office/drawing/2014/main" id="{92C83CAA-9FDA-4A86-40F1-5F6A5BFAF025}"/>
                    </a:ext>
                  </a:extLst>
                </p14:cNvPr>
                <p14:cNvContentPartPr/>
                <p14:nvPr/>
              </p14:nvContentPartPr>
              <p14:xfrm>
                <a:off x="4955331" y="3924686"/>
                <a:ext cx="210960" cy="252720"/>
              </p14:xfrm>
            </p:contentPart>
          </mc:Choice>
          <mc:Fallback xmlns="">
            <p:pic>
              <p:nvPicPr>
                <p:cNvPr id="2033" name="Ink 2032">
                  <a:extLst>
                    <a:ext uri="{FF2B5EF4-FFF2-40B4-BE49-F238E27FC236}">
                      <a16:creationId xmlns:a16="http://schemas.microsoft.com/office/drawing/2014/main" id="{92C83CAA-9FDA-4A86-40F1-5F6A5BFAF025}"/>
                    </a:ext>
                  </a:extLst>
                </p:cNvPr>
                <p:cNvPicPr/>
                <p:nvPr/>
              </p:nvPicPr>
              <p:blipFill>
                <a:blip r:embed="rId1554"/>
                <a:stretch>
                  <a:fillRect/>
                </a:stretch>
              </p:blipFill>
              <p:spPr>
                <a:xfrm>
                  <a:off x="4892691" y="3546686"/>
                  <a:ext cx="336600" cy="100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5">
              <p14:nvContentPartPr>
                <p14:cNvPr id="2034" name="Ink 2033">
                  <a:extLst>
                    <a:ext uri="{FF2B5EF4-FFF2-40B4-BE49-F238E27FC236}">
                      <a16:creationId xmlns:a16="http://schemas.microsoft.com/office/drawing/2014/main" id="{D438DC18-197C-C5D3-7A2B-0F08DA805E93}"/>
                    </a:ext>
                  </a:extLst>
                </p14:cNvPr>
                <p14:cNvContentPartPr/>
                <p14:nvPr/>
              </p14:nvContentPartPr>
              <p14:xfrm>
                <a:off x="5025531" y="3986606"/>
                <a:ext cx="228960" cy="157320"/>
              </p14:xfrm>
            </p:contentPart>
          </mc:Choice>
          <mc:Fallback xmlns="">
            <p:pic>
              <p:nvPicPr>
                <p:cNvPr id="2034" name="Ink 2033">
                  <a:extLst>
                    <a:ext uri="{FF2B5EF4-FFF2-40B4-BE49-F238E27FC236}">
                      <a16:creationId xmlns:a16="http://schemas.microsoft.com/office/drawing/2014/main" id="{D438DC18-197C-C5D3-7A2B-0F08DA805E93}"/>
                    </a:ext>
                  </a:extLst>
                </p:cNvPr>
                <p:cNvPicPr/>
                <p:nvPr/>
              </p:nvPicPr>
              <p:blipFill>
                <a:blip r:embed="rId1556"/>
                <a:stretch>
                  <a:fillRect/>
                </a:stretch>
              </p:blipFill>
              <p:spPr>
                <a:xfrm>
                  <a:off x="4962891" y="3608966"/>
                  <a:ext cx="3546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7">
              <p14:nvContentPartPr>
                <p14:cNvPr id="2035" name="Ink 2034">
                  <a:extLst>
                    <a:ext uri="{FF2B5EF4-FFF2-40B4-BE49-F238E27FC236}">
                      <a16:creationId xmlns:a16="http://schemas.microsoft.com/office/drawing/2014/main" id="{A61B1B07-3CA3-B1AD-4450-4637CDE80FBB}"/>
                    </a:ext>
                  </a:extLst>
                </p14:cNvPr>
                <p14:cNvContentPartPr/>
                <p14:nvPr/>
              </p14:nvContentPartPr>
              <p14:xfrm>
                <a:off x="5098611" y="4035566"/>
                <a:ext cx="179280" cy="153000"/>
              </p14:xfrm>
            </p:contentPart>
          </mc:Choice>
          <mc:Fallback xmlns="">
            <p:pic>
              <p:nvPicPr>
                <p:cNvPr id="2035" name="Ink 2034">
                  <a:extLst>
                    <a:ext uri="{FF2B5EF4-FFF2-40B4-BE49-F238E27FC236}">
                      <a16:creationId xmlns:a16="http://schemas.microsoft.com/office/drawing/2014/main" id="{A61B1B07-3CA3-B1AD-4450-4637CDE80FBB}"/>
                    </a:ext>
                  </a:extLst>
                </p:cNvPr>
                <p:cNvPicPr/>
                <p:nvPr/>
              </p:nvPicPr>
              <p:blipFill>
                <a:blip r:embed="rId1558"/>
                <a:stretch>
                  <a:fillRect/>
                </a:stretch>
              </p:blipFill>
              <p:spPr>
                <a:xfrm>
                  <a:off x="5035611" y="3657926"/>
                  <a:ext cx="304920" cy="90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9">
              <p14:nvContentPartPr>
                <p14:cNvPr id="2036" name="Ink 2035">
                  <a:extLst>
                    <a:ext uri="{FF2B5EF4-FFF2-40B4-BE49-F238E27FC236}">
                      <a16:creationId xmlns:a16="http://schemas.microsoft.com/office/drawing/2014/main" id="{749ECFA6-1DC0-339D-7747-68343CA8A78A}"/>
                    </a:ext>
                  </a:extLst>
                </p14:cNvPr>
                <p14:cNvContentPartPr/>
                <p14:nvPr/>
              </p14:nvContentPartPr>
              <p14:xfrm>
                <a:off x="5024451" y="4205126"/>
                <a:ext cx="196560" cy="124920"/>
              </p14:xfrm>
            </p:contentPart>
          </mc:Choice>
          <mc:Fallback xmlns="">
            <p:pic>
              <p:nvPicPr>
                <p:cNvPr id="2036" name="Ink 2035">
                  <a:extLst>
                    <a:ext uri="{FF2B5EF4-FFF2-40B4-BE49-F238E27FC236}">
                      <a16:creationId xmlns:a16="http://schemas.microsoft.com/office/drawing/2014/main" id="{749ECFA6-1DC0-339D-7747-68343CA8A78A}"/>
                    </a:ext>
                  </a:extLst>
                </p:cNvPr>
                <p:cNvPicPr/>
                <p:nvPr/>
              </p:nvPicPr>
              <p:blipFill>
                <a:blip r:embed="rId1560"/>
                <a:stretch>
                  <a:fillRect/>
                </a:stretch>
              </p:blipFill>
              <p:spPr>
                <a:xfrm>
                  <a:off x="4961451" y="3827126"/>
                  <a:ext cx="32220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1">
              <p14:nvContentPartPr>
                <p14:cNvPr id="2037" name="Ink 2036">
                  <a:extLst>
                    <a:ext uri="{FF2B5EF4-FFF2-40B4-BE49-F238E27FC236}">
                      <a16:creationId xmlns:a16="http://schemas.microsoft.com/office/drawing/2014/main" id="{7BEA385C-C87F-F8C1-443C-FEC579A279E5}"/>
                    </a:ext>
                  </a:extLst>
                </p14:cNvPr>
                <p14:cNvContentPartPr/>
                <p14:nvPr/>
              </p14:nvContentPartPr>
              <p14:xfrm>
                <a:off x="5121291" y="4267766"/>
                <a:ext cx="279360" cy="73800"/>
              </p14:xfrm>
            </p:contentPart>
          </mc:Choice>
          <mc:Fallback xmlns="">
            <p:pic>
              <p:nvPicPr>
                <p:cNvPr id="2037" name="Ink 2036">
                  <a:extLst>
                    <a:ext uri="{FF2B5EF4-FFF2-40B4-BE49-F238E27FC236}">
                      <a16:creationId xmlns:a16="http://schemas.microsoft.com/office/drawing/2014/main" id="{7BEA385C-C87F-F8C1-443C-FEC579A279E5}"/>
                    </a:ext>
                  </a:extLst>
                </p:cNvPr>
                <p:cNvPicPr/>
                <p:nvPr/>
              </p:nvPicPr>
              <p:blipFill>
                <a:blip r:embed="rId1562"/>
                <a:stretch>
                  <a:fillRect/>
                </a:stretch>
              </p:blipFill>
              <p:spPr>
                <a:xfrm>
                  <a:off x="5058291" y="3890126"/>
                  <a:ext cx="40500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3">
              <p14:nvContentPartPr>
                <p14:cNvPr id="2039" name="Ink 2038">
                  <a:extLst>
                    <a:ext uri="{FF2B5EF4-FFF2-40B4-BE49-F238E27FC236}">
                      <a16:creationId xmlns:a16="http://schemas.microsoft.com/office/drawing/2014/main" id="{34A304D8-C883-B432-69DE-ADBCF233EF59}"/>
                    </a:ext>
                  </a:extLst>
                </p14:cNvPr>
                <p14:cNvContentPartPr/>
                <p14:nvPr/>
              </p14:nvContentPartPr>
              <p14:xfrm>
                <a:off x="4794771" y="3004526"/>
                <a:ext cx="118800" cy="370080"/>
              </p14:xfrm>
            </p:contentPart>
          </mc:Choice>
          <mc:Fallback xmlns="">
            <p:pic>
              <p:nvPicPr>
                <p:cNvPr id="2039" name="Ink 2038">
                  <a:extLst>
                    <a:ext uri="{FF2B5EF4-FFF2-40B4-BE49-F238E27FC236}">
                      <a16:creationId xmlns:a16="http://schemas.microsoft.com/office/drawing/2014/main" id="{34A304D8-C883-B432-69DE-ADBCF233EF59}"/>
                    </a:ext>
                  </a:extLst>
                </p:cNvPr>
                <p:cNvPicPr/>
                <p:nvPr/>
              </p:nvPicPr>
              <p:blipFill>
                <a:blip r:embed="rId1564"/>
                <a:stretch>
                  <a:fillRect/>
                </a:stretch>
              </p:blipFill>
              <p:spPr>
                <a:xfrm>
                  <a:off x="4732131" y="2626886"/>
                  <a:ext cx="244440" cy="112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5">
              <p14:nvContentPartPr>
                <p14:cNvPr id="2040" name="Ink 2039">
                  <a:extLst>
                    <a:ext uri="{FF2B5EF4-FFF2-40B4-BE49-F238E27FC236}">
                      <a16:creationId xmlns:a16="http://schemas.microsoft.com/office/drawing/2014/main" id="{C6D98A97-0C26-67BF-9697-D168601F8691}"/>
                    </a:ext>
                  </a:extLst>
                </p14:cNvPr>
                <p14:cNvContentPartPr/>
                <p14:nvPr/>
              </p14:nvContentPartPr>
              <p14:xfrm>
                <a:off x="4794051" y="3018926"/>
                <a:ext cx="154440" cy="499320"/>
              </p14:xfrm>
            </p:contentPart>
          </mc:Choice>
          <mc:Fallback xmlns="">
            <p:pic>
              <p:nvPicPr>
                <p:cNvPr id="2040" name="Ink 2039">
                  <a:extLst>
                    <a:ext uri="{FF2B5EF4-FFF2-40B4-BE49-F238E27FC236}">
                      <a16:creationId xmlns:a16="http://schemas.microsoft.com/office/drawing/2014/main" id="{C6D98A97-0C26-67BF-9697-D168601F8691}"/>
                    </a:ext>
                  </a:extLst>
                </p:cNvPr>
                <p:cNvPicPr/>
                <p:nvPr/>
              </p:nvPicPr>
              <p:blipFill>
                <a:blip r:embed="rId1566"/>
                <a:stretch>
                  <a:fillRect/>
                </a:stretch>
              </p:blipFill>
              <p:spPr>
                <a:xfrm>
                  <a:off x="4731051" y="2641286"/>
                  <a:ext cx="28008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7">
              <p14:nvContentPartPr>
                <p14:cNvPr id="2041" name="Ink 2040">
                  <a:extLst>
                    <a:ext uri="{FF2B5EF4-FFF2-40B4-BE49-F238E27FC236}">
                      <a16:creationId xmlns:a16="http://schemas.microsoft.com/office/drawing/2014/main" id="{7FE9BD26-C5BF-CEBE-8B5E-C80D3BE9676B}"/>
                    </a:ext>
                  </a:extLst>
                </p14:cNvPr>
                <p14:cNvContentPartPr/>
                <p14:nvPr/>
              </p14:nvContentPartPr>
              <p14:xfrm>
                <a:off x="4760571" y="3234926"/>
                <a:ext cx="99720" cy="528840"/>
              </p14:xfrm>
            </p:contentPart>
          </mc:Choice>
          <mc:Fallback xmlns="">
            <p:pic>
              <p:nvPicPr>
                <p:cNvPr id="2041" name="Ink 2040">
                  <a:extLst>
                    <a:ext uri="{FF2B5EF4-FFF2-40B4-BE49-F238E27FC236}">
                      <a16:creationId xmlns:a16="http://schemas.microsoft.com/office/drawing/2014/main" id="{7FE9BD26-C5BF-CEBE-8B5E-C80D3BE9676B}"/>
                    </a:ext>
                  </a:extLst>
                </p:cNvPr>
                <p:cNvPicPr/>
                <p:nvPr/>
              </p:nvPicPr>
              <p:blipFill>
                <a:blip r:embed="rId1568"/>
                <a:stretch>
                  <a:fillRect/>
                </a:stretch>
              </p:blipFill>
              <p:spPr>
                <a:xfrm>
                  <a:off x="4697571" y="2857286"/>
                  <a:ext cx="22536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9">
              <p14:nvContentPartPr>
                <p14:cNvPr id="2042" name="Ink 2041">
                  <a:extLst>
                    <a:ext uri="{FF2B5EF4-FFF2-40B4-BE49-F238E27FC236}">
                      <a16:creationId xmlns:a16="http://schemas.microsoft.com/office/drawing/2014/main" id="{706D72F2-B7D7-725C-F048-799B7693A9DB}"/>
                    </a:ext>
                  </a:extLst>
                </p14:cNvPr>
                <p14:cNvContentPartPr/>
                <p14:nvPr/>
              </p14:nvContentPartPr>
              <p14:xfrm>
                <a:off x="4778211" y="3303686"/>
                <a:ext cx="64800" cy="350280"/>
              </p14:xfrm>
            </p:contentPart>
          </mc:Choice>
          <mc:Fallback xmlns="">
            <p:pic>
              <p:nvPicPr>
                <p:cNvPr id="2042" name="Ink 2041">
                  <a:extLst>
                    <a:ext uri="{FF2B5EF4-FFF2-40B4-BE49-F238E27FC236}">
                      <a16:creationId xmlns:a16="http://schemas.microsoft.com/office/drawing/2014/main" id="{706D72F2-B7D7-725C-F048-799B7693A9DB}"/>
                    </a:ext>
                  </a:extLst>
                </p:cNvPr>
                <p:cNvPicPr/>
                <p:nvPr/>
              </p:nvPicPr>
              <p:blipFill>
                <a:blip r:embed="rId1570"/>
                <a:stretch>
                  <a:fillRect/>
                </a:stretch>
              </p:blipFill>
              <p:spPr>
                <a:xfrm>
                  <a:off x="4715211" y="2925686"/>
                  <a:ext cx="190440" cy="110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1">
              <p14:nvContentPartPr>
                <p14:cNvPr id="2043" name="Ink 2042">
                  <a:extLst>
                    <a:ext uri="{FF2B5EF4-FFF2-40B4-BE49-F238E27FC236}">
                      <a16:creationId xmlns:a16="http://schemas.microsoft.com/office/drawing/2014/main" id="{6AD26C5F-E052-8EFD-5CC4-6E03A0136B36}"/>
                    </a:ext>
                  </a:extLst>
                </p14:cNvPr>
                <p14:cNvContentPartPr/>
                <p14:nvPr/>
              </p14:nvContentPartPr>
              <p14:xfrm>
                <a:off x="4957851" y="2957726"/>
                <a:ext cx="185040" cy="336600"/>
              </p14:xfrm>
            </p:contentPart>
          </mc:Choice>
          <mc:Fallback xmlns="">
            <p:pic>
              <p:nvPicPr>
                <p:cNvPr id="2043" name="Ink 2042">
                  <a:extLst>
                    <a:ext uri="{FF2B5EF4-FFF2-40B4-BE49-F238E27FC236}">
                      <a16:creationId xmlns:a16="http://schemas.microsoft.com/office/drawing/2014/main" id="{6AD26C5F-E052-8EFD-5CC4-6E03A0136B36}"/>
                    </a:ext>
                  </a:extLst>
                </p:cNvPr>
                <p:cNvPicPr/>
                <p:nvPr/>
              </p:nvPicPr>
              <p:blipFill>
                <a:blip r:embed="rId1572"/>
                <a:stretch>
                  <a:fillRect/>
                </a:stretch>
              </p:blipFill>
              <p:spPr>
                <a:xfrm>
                  <a:off x="4894851" y="2580086"/>
                  <a:ext cx="310680" cy="109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3">
              <p14:nvContentPartPr>
                <p14:cNvPr id="2044" name="Ink 2043">
                  <a:extLst>
                    <a:ext uri="{FF2B5EF4-FFF2-40B4-BE49-F238E27FC236}">
                      <a16:creationId xmlns:a16="http://schemas.microsoft.com/office/drawing/2014/main" id="{F3BDDDCB-6568-AD0F-C7F3-DF37C17D87C0}"/>
                    </a:ext>
                  </a:extLst>
                </p14:cNvPr>
                <p14:cNvContentPartPr/>
                <p14:nvPr/>
              </p14:nvContentPartPr>
              <p14:xfrm>
                <a:off x="4989891" y="2958086"/>
                <a:ext cx="185400" cy="359640"/>
              </p14:xfrm>
            </p:contentPart>
          </mc:Choice>
          <mc:Fallback xmlns="">
            <p:pic>
              <p:nvPicPr>
                <p:cNvPr id="2044" name="Ink 2043">
                  <a:extLst>
                    <a:ext uri="{FF2B5EF4-FFF2-40B4-BE49-F238E27FC236}">
                      <a16:creationId xmlns:a16="http://schemas.microsoft.com/office/drawing/2014/main" id="{F3BDDDCB-6568-AD0F-C7F3-DF37C17D87C0}"/>
                    </a:ext>
                  </a:extLst>
                </p:cNvPr>
                <p:cNvPicPr/>
                <p:nvPr/>
              </p:nvPicPr>
              <p:blipFill>
                <a:blip r:embed="rId1574"/>
                <a:stretch>
                  <a:fillRect/>
                </a:stretch>
              </p:blipFill>
              <p:spPr>
                <a:xfrm>
                  <a:off x="4926891" y="2580446"/>
                  <a:ext cx="311040" cy="111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5">
              <p14:nvContentPartPr>
                <p14:cNvPr id="2045" name="Ink 2044">
                  <a:extLst>
                    <a:ext uri="{FF2B5EF4-FFF2-40B4-BE49-F238E27FC236}">
                      <a16:creationId xmlns:a16="http://schemas.microsoft.com/office/drawing/2014/main" id="{C4C00C97-96D2-3100-2D55-ECD62D9E0A0C}"/>
                    </a:ext>
                  </a:extLst>
                </p14:cNvPr>
                <p14:cNvContentPartPr/>
                <p14:nvPr/>
              </p14:nvContentPartPr>
              <p14:xfrm>
                <a:off x="4938051" y="2763326"/>
                <a:ext cx="363240" cy="233280"/>
              </p14:xfrm>
            </p:contentPart>
          </mc:Choice>
          <mc:Fallback xmlns="">
            <p:pic>
              <p:nvPicPr>
                <p:cNvPr id="2045" name="Ink 2044">
                  <a:extLst>
                    <a:ext uri="{FF2B5EF4-FFF2-40B4-BE49-F238E27FC236}">
                      <a16:creationId xmlns:a16="http://schemas.microsoft.com/office/drawing/2014/main" id="{C4C00C97-96D2-3100-2D55-ECD62D9E0A0C}"/>
                    </a:ext>
                  </a:extLst>
                </p:cNvPr>
                <p:cNvPicPr/>
                <p:nvPr/>
              </p:nvPicPr>
              <p:blipFill>
                <a:blip r:embed="rId1576"/>
                <a:stretch>
                  <a:fillRect/>
                </a:stretch>
              </p:blipFill>
              <p:spPr>
                <a:xfrm>
                  <a:off x="4875051" y="2385326"/>
                  <a:ext cx="488880" cy="98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7">
              <p14:nvContentPartPr>
                <p14:cNvPr id="2046" name="Ink 2045">
                  <a:extLst>
                    <a:ext uri="{FF2B5EF4-FFF2-40B4-BE49-F238E27FC236}">
                      <a16:creationId xmlns:a16="http://schemas.microsoft.com/office/drawing/2014/main" id="{CDE9E5E2-8831-9140-7B6A-D7DA1813804E}"/>
                    </a:ext>
                  </a:extLst>
                </p14:cNvPr>
                <p14:cNvContentPartPr/>
                <p14:nvPr/>
              </p14:nvContentPartPr>
              <p14:xfrm>
                <a:off x="4910331" y="2763686"/>
                <a:ext cx="391320" cy="312120"/>
              </p14:xfrm>
            </p:contentPart>
          </mc:Choice>
          <mc:Fallback xmlns="">
            <p:pic>
              <p:nvPicPr>
                <p:cNvPr id="2046" name="Ink 2045">
                  <a:extLst>
                    <a:ext uri="{FF2B5EF4-FFF2-40B4-BE49-F238E27FC236}">
                      <a16:creationId xmlns:a16="http://schemas.microsoft.com/office/drawing/2014/main" id="{CDE9E5E2-8831-9140-7B6A-D7DA1813804E}"/>
                    </a:ext>
                  </a:extLst>
                </p:cNvPr>
                <p:cNvPicPr/>
                <p:nvPr/>
              </p:nvPicPr>
              <p:blipFill>
                <a:blip r:embed="rId1578"/>
                <a:stretch>
                  <a:fillRect/>
                </a:stretch>
              </p:blipFill>
              <p:spPr>
                <a:xfrm>
                  <a:off x="4847331" y="2385686"/>
                  <a:ext cx="516960" cy="106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9">
              <p14:nvContentPartPr>
                <p14:cNvPr id="2047" name="Ink 2046">
                  <a:extLst>
                    <a:ext uri="{FF2B5EF4-FFF2-40B4-BE49-F238E27FC236}">
                      <a16:creationId xmlns:a16="http://schemas.microsoft.com/office/drawing/2014/main" id="{83AECAED-6D46-7A45-88CD-F4AA00D01CA9}"/>
                    </a:ext>
                  </a:extLst>
                </p14:cNvPr>
                <p14:cNvContentPartPr/>
                <p14:nvPr/>
              </p14:nvContentPartPr>
              <p14:xfrm>
                <a:off x="4903491" y="2747486"/>
                <a:ext cx="384480" cy="301320"/>
              </p14:xfrm>
            </p:contentPart>
          </mc:Choice>
          <mc:Fallback xmlns="">
            <p:pic>
              <p:nvPicPr>
                <p:cNvPr id="2047" name="Ink 2046">
                  <a:extLst>
                    <a:ext uri="{FF2B5EF4-FFF2-40B4-BE49-F238E27FC236}">
                      <a16:creationId xmlns:a16="http://schemas.microsoft.com/office/drawing/2014/main" id="{83AECAED-6D46-7A45-88CD-F4AA00D01CA9}"/>
                    </a:ext>
                  </a:extLst>
                </p:cNvPr>
                <p:cNvPicPr/>
                <p:nvPr/>
              </p:nvPicPr>
              <p:blipFill>
                <a:blip r:embed="rId1580"/>
                <a:stretch>
                  <a:fillRect/>
                </a:stretch>
              </p:blipFill>
              <p:spPr>
                <a:xfrm>
                  <a:off x="4840851" y="2369486"/>
                  <a:ext cx="5101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1">
              <p14:nvContentPartPr>
                <p14:cNvPr id="2048" name="Ink 2047">
                  <a:extLst>
                    <a:ext uri="{FF2B5EF4-FFF2-40B4-BE49-F238E27FC236}">
                      <a16:creationId xmlns:a16="http://schemas.microsoft.com/office/drawing/2014/main" id="{18B7BCE9-CC5F-87E3-5CB6-E9947166CB8F}"/>
                    </a:ext>
                  </a:extLst>
                </p14:cNvPr>
                <p14:cNvContentPartPr/>
                <p14:nvPr/>
              </p14:nvContentPartPr>
              <p14:xfrm>
                <a:off x="5103291" y="2716526"/>
                <a:ext cx="456840" cy="174960"/>
              </p14:xfrm>
            </p:contentPart>
          </mc:Choice>
          <mc:Fallback xmlns="">
            <p:pic>
              <p:nvPicPr>
                <p:cNvPr id="2048" name="Ink 2047">
                  <a:extLst>
                    <a:ext uri="{FF2B5EF4-FFF2-40B4-BE49-F238E27FC236}">
                      <a16:creationId xmlns:a16="http://schemas.microsoft.com/office/drawing/2014/main" id="{18B7BCE9-CC5F-87E3-5CB6-E9947166CB8F}"/>
                    </a:ext>
                  </a:extLst>
                </p:cNvPr>
                <p:cNvPicPr/>
                <p:nvPr/>
              </p:nvPicPr>
              <p:blipFill>
                <a:blip r:embed="rId1582"/>
                <a:stretch>
                  <a:fillRect/>
                </a:stretch>
              </p:blipFill>
              <p:spPr>
                <a:xfrm>
                  <a:off x="5040291" y="2338886"/>
                  <a:ext cx="582480" cy="9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3">
              <p14:nvContentPartPr>
                <p14:cNvPr id="2049" name="Ink 2048">
                  <a:extLst>
                    <a:ext uri="{FF2B5EF4-FFF2-40B4-BE49-F238E27FC236}">
                      <a16:creationId xmlns:a16="http://schemas.microsoft.com/office/drawing/2014/main" id="{E8ABB77C-FA14-FC4F-6D38-B6FFABE27FB7}"/>
                    </a:ext>
                  </a:extLst>
                </p14:cNvPr>
                <p14:cNvContentPartPr/>
                <p14:nvPr/>
              </p14:nvContentPartPr>
              <p14:xfrm>
                <a:off x="5213091" y="2718326"/>
                <a:ext cx="513000" cy="93240"/>
              </p14:xfrm>
            </p:contentPart>
          </mc:Choice>
          <mc:Fallback xmlns="">
            <p:pic>
              <p:nvPicPr>
                <p:cNvPr id="2049" name="Ink 2048">
                  <a:extLst>
                    <a:ext uri="{FF2B5EF4-FFF2-40B4-BE49-F238E27FC236}">
                      <a16:creationId xmlns:a16="http://schemas.microsoft.com/office/drawing/2014/main" id="{E8ABB77C-FA14-FC4F-6D38-B6FFABE27FB7}"/>
                    </a:ext>
                  </a:extLst>
                </p:cNvPr>
                <p:cNvPicPr/>
                <p:nvPr/>
              </p:nvPicPr>
              <p:blipFill>
                <a:blip r:embed="rId1584"/>
                <a:stretch>
                  <a:fillRect/>
                </a:stretch>
              </p:blipFill>
              <p:spPr>
                <a:xfrm>
                  <a:off x="5150451" y="2340326"/>
                  <a:ext cx="63864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5">
              <p14:nvContentPartPr>
                <p14:cNvPr id="2050" name="Ink 2049">
                  <a:extLst>
                    <a:ext uri="{FF2B5EF4-FFF2-40B4-BE49-F238E27FC236}">
                      <a16:creationId xmlns:a16="http://schemas.microsoft.com/office/drawing/2014/main" id="{38DF361B-143B-96FD-AC62-E0C07F4914D9}"/>
                    </a:ext>
                  </a:extLst>
                </p14:cNvPr>
                <p14:cNvContentPartPr/>
                <p14:nvPr/>
              </p14:nvContentPartPr>
              <p14:xfrm>
                <a:off x="5424771" y="2715806"/>
                <a:ext cx="407160" cy="52560"/>
              </p14:xfrm>
            </p:contentPart>
          </mc:Choice>
          <mc:Fallback xmlns="">
            <p:pic>
              <p:nvPicPr>
                <p:cNvPr id="2050" name="Ink 2049">
                  <a:extLst>
                    <a:ext uri="{FF2B5EF4-FFF2-40B4-BE49-F238E27FC236}">
                      <a16:creationId xmlns:a16="http://schemas.microsoft.com/office/drawing/2014/main" id="{38DF361B-143B-96FD-AC62-E0C07F4914D9}"/>
                    </a:ext>
                  </a:extLst>
                </p:cNvPr>
                <p:cNvPicPr/>
                <p:nvPr/>
              </p:nvPicPr>
              <p:blipFill>
                <a:blip r:embed="rId1586"/>
                <a:stretch>
                  <a:fillRect/>
                </a:stretch>
              </p:blipFill>
              <p:spPr>
                <a:xfrm>
                  <a:off x="5361771" y="2338166"/>
                  <a:ext cx="532800" cy="80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7">
              <p14:nvContentPartPr>
                <p14:cNvPr id="2051" name="Ink 2050">
                  <a:extLst>
                    <a:ext uri="{FF2B5EF4-FFF2-40B4-BE49-F238E27FC236}">
                      <a16:creationId xmlns:a16="http://schemas.microsoft.com/office/drawing/2014/main" id="{7F08CAAB-DD16-BD3C-253B-D3A4FAA13861}"/>
                    </a:ext>
                  </a:extLst>
                </p14:cNvPr>
                <p14:cNvContentPartPr/>
                <p14:nvPr/>
              </p14:nvContentPartPr>
              <p14:xfrm>
                <a:off x="5542851" y="2725526"/>
                <a:ext cx="340920" cy="39240"/>
              </p14:xfrm>
            </p:contentPart>
          </mc:Choice>
          <mc:Fallback xmlns="">
            <p:pic>
              <p:nvPicPr>
                <p:cNvPr id="2051" name="Ink 2050">
                  <a:extLst>
                    <a:ext uri="{FF2B5EF4-FFF2-40B4-BE49-F238E27FC236}">
                      <a16:creationId xmlns:a16="http://schemas.microsoft.com/office/drawing/2014/main" id="{7F08CAAB-DD16-BD3C-253B-D3A4FAA13861}"/>
                    </a:ext>
                  </a:extLst>
                </p:cNvPr>
                <p:cNvPicPr/>
                <p:nvPr/>
              </p:nvPicPr>
              <p:blipFill>
                <a:blip r:embed="rId1588"/>
                <a:stretch>
                  <a:fillRect/>
                </a:stretch>
              </p:blipFill>
              <p:spPr>
                <a:xfrm>
                  <a:off x="5479851" y="2347886"/>
                  <a:ext cx="46656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9">
              <p14:nvContentPartPr>
                <p14:cNvPr id="2052" name="Ink 2051">
                  <a:extLst>
                    <a:ext uri="{FF2B5EF4-FFF2-40B4-BE49-F238E27FC236}">
                      <a16:creationId xmlns:a16="http://schemas.microsoft.com/office/drawing/2014/main" id="{87FD9828-2F8E-C3FE-6B9E-7FD16FD659A5}"/>
                    </a:ext>
                  </a:extLst>
                </p14:cNvPr>
                <p14:cNvContentPartPr/>
                <p14:nvPr/>
              </p14:nvContentPartPr>
              <p14:xfrm>
                <a:off x="5598651" y="2733086"/>
                <a:ext cx="305280" cy="40320"/>
              </p14:xfrm>
            </p:contentPart>
          </mc:Choice>
          <mc:Fallback xmlns="">
            <p:pic>
              <p:nvPicPr>
                <p:cNvPr id="2052" name="Ink 2051">
                  <a:extLst>
                    <a:ext uri="{FF2B5EF4-FFF2-40B4-BE49-F238E27FC236}">
                      <a16:creationId xmlns:a16="http://schemas.microsoft.com/office/drawing/2014/main" id="{87FD9828-2F8E-C3FE-6B9E-7FD16FD659A5}"/>
                    </a:ext>
                  </a:extLst>
                </p:cNvPr>
                <p:cNvPicPr/>
                <p:nvPr/>
              </p:nvPicPr>
              <p:blipFill>
                <a:blip r:embed="rId1590"/>
                <a:stretch>
                  <a:fillRect/>
                </a:stretch>
              </p:blipFill>
              <p:spPr>
                <a:xfrm>
                  <a:off x="5536011" y="2355446"/>
                  <a:ext cx="430920" cy="79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1">
              <p14:nvContentPartPr>
                <p14:cNvPr id="2053" name="Ink 2052">
                  <a:extLst>
                    <a:ext uri="{FF2B5EF4-FFF2-40B4-BE49-F238E27FC236}">
                      <a16:creationId xmlns:a16="http://schemas.microsoft.com/office/drawing/2014/main" id="{C9156B7A-1AD3-CF20-D843-BB1116B39D6F}"/>
                    </a:ext>
                  </a:extLst>
                </p14:cNvPr>
                <p14:cNvContentPartPr/>
                <p14:nvPr/>
              </p14:nvContentPartPr>
              <p14:xfrm>
                <a:off x="5271771" y="2859806"/>
                <a:ext cx="522360" cy="34560"/>
              </p14:xfrm>
            </p:contentPart>
          </mc:Choice>
          <mc:Fallback xmlns="">
            <p:pic>
              <p:nvPicPr>
                <p:cNvPr id="2053" name="Ink 2052">
                  <a:extLst>
                    <a:ext uri="{FF2B5EF4-FFF2-40B4-BE49-F238E27FC236}">
                      <a16:creationId xmlns:a16="http://schemas.microsoft.com/office/drawing/2014/main" id="{C9156B7A-1AD3-CF20-D843-BB1116B39D6F}"/>
                    </a:ext>
                  </a:extLst>
                </p:cNvPr>
                <p:cNvPicPr/>
                <p:nvPr/>
              </p:nvPicPr>
              <p:blipFill>
                <a:blip r:embed="rId1592"/>
                <a:stretch>
                  <a:fillRect/>
                </a:stretch>
              </p:blipFill>
              <p:spPr>
                <a:xfrm>
                  <a:off x="5208771" y="2482166"/>
                  <a:ext cx="648000" cy="79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3">
              <p14:nvContentPartPr>
                <p14:cNvPr id="2054" name="Ink 2053">
                  <a:extLst>
                    <a:ext uri="{FF2B5EF4-FFF2-40B4-BE49-F238E27FC236}">
                      <a16:creationId xmlns:a16="http://schemas.microsoft.com/office/drawing/2014/main" id="{65A24882-65FC-7FAC-41A9-EC473F367F85}"/>
                    </a:ext>
                  </a:extLst>
                </p14:cNvPr>
                <p14:cNvContentPartPr/>
                <p14:nvPr/>
              </p14:nvContentPartPr>
              <p14:xfrm>
                <a:off x="5391291" y="2807966"/>
                <a:ext cx="381960" cy="77400"/>
              </p14:xfrm>
            </p:contentPart>
          </mc:Choice>
          <mc:Fallback xmlns="">
            <p:pic>
              <p:nvPicPr>
                <p:cNvPr id="2054" name="Ink 2053">
                  <a:extLst>
                    <a:ext uri="{FF2B5EF4-FFF2-40B4-BE49-F238E27FC236}">
                      <a16:creationId xmlns:a16="http://schemas.microsoft.com/office/drawing/2014/main" id="{65A24882-65FC-7FAC-41A9-EC473F367F85}"/>
                    </a:ext>
                  </a:extLst>
                </p:cNvPr>
                <p:cNvPicPr/>
                <p:nvPr/>
              </p:nvPicPr>
              <p:blipFill>
                <a:blip r:embed="rId1594"/>
                <a:stretch>
                  <a:fillRect/>
                </a:stretch>
              </p:blipFill>
              <p:spPr>
                <a:xfrm>
                  <a:off x="5328291" y="2430326"/>
                  <a:ext cx="50760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5">
              <p14:nvContentPartPr>
                <p14:cNvPr id="2055" name="Ink 2054">
                  <a:extLst>
                    <a:ext uri="{FF2B5EF4-FFF2-40B4-BE49-F238E27FC236}">
                      <a16:creationId xmlns:a16="http://schemas.microsoft.com/office/drawing/2014/main" id="{AEEBEC66-4509-E68A-2EB3-7B69AB0A7137}"/>
                    </a:ext>
                  </a:extLst>
                </p14:cNvPr>
                <p14:cNvContentPartPr/>
                <p14:nvPr/>
              </p14:nvContentPartPr>
              <p14:xfrm>
                <a:off x="4931211" y="2852246"/>
                <a:ext cx="318240" cy="455040"/>
              </p14:xfrm>
            </p:contentPart>
          </mc:Choice>
          <mc:Fallback xmlns="">
            <p:pic>
              <p:nvPicPr>
                <p:cNvPr id="2055" name="Ink 2054">
                  <a:extLst>
                    <a:ext uri="{FF2B5EF4-FFF2-40B4-BE49-F238E27FC236}">
                      <a16:creationId xmlns:a16="http://schemas.microsoft.com/office/drawing/2014/main" id="{AEEBEC66-4509-E68A-2EB3-7B69AB0A7137}"/>
                    </a:ext>
                  </a:extLst>
                </p:cNvPr>
                <p:cNvPicPr/>
                <p:nvPr/>
              </p:nvPicPr>
              <p:blipFill>
                <a:blip r:embed="rId1596"/>
                <a:stretch>
                  <a:fillRect/>
                </a:stretch>
              </p:blipFill>
              <p:spPr>
                <a:xfrm>
                  <a:off x="4868211" y="2474606"/>
                  <a:ext cx="443880" cy="121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7">
              <p14:nvContentPartPr>
                <p14:cNvPr id="2056" name="Ink 2055">
                  <a:extLst>
                    <a:ext uri="{FF2B5EF4-FFF2-40B4-BE49-F238E27FC236}">
                      <a16:creationId xmlns:a16="http://schemas.microsoft.com/office/drawing/2014/main" id="{15E11B60-B505-FB4C-FCD7-51C41E4F4DF6}"/>
                    </a:ext>
                  </a:extLst>
                </p14:cNvPr>
                <p14:cNvContentPartPr/>
                <p14:nvPr/>
              </p14:nvContentPartPr>
              <p14:xfrm>
                <a:off x="4871451" y="3099206"/>
                <a:ext cx="145800" cy="479160"/>
              </p14:xfrm>
            </p:contentPart>
          </mc:Choice>
          <mc:Fallback xmlns="">
            <p:pic>
              <p:nvPicPr>
                <p:cNvPr id="2056" name="Ink 2055">
                  <a:extLst>
                    <a:ext uri="{FF2B5EF4-FFF2-40B4-BE49-F238E27FC236}">
                      <a16:creationId xmlns:a16="http://schemas.microsoft.com/office/drawing/2014/main" id="{15E11B60-B505-FB4C-FCD7-51C41E4F4DF6}"/>
                    </a:ext>
                  </a:extLst>
                </p:cNvPr>
                <p:cNvPicPr/>
                <p:nvPr/>
              </p:nvPicPr>
              <p:blipFill>
                <a:blip r:embed="rId1598"/>
                <a:stretch>
                  <a:fillRect/>
                </a:stretch>
              </p:blipFill>
              <p:spPr>
                <a:xfrm>
                  <a:off x="4808451" y="2721206"/>
                  <a:ext cx="271440" cy="123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9">
              <p14:nvContentPartPr>
                <p14:cNvPr id="2057" name="Ink 2056">
                  <a:extLst>
                    <a:ext uri="{FF2B5EF4-FFF2-40B4-BE49-F238E27FC236}">
                      <a16:creationId xmlns:a16="http://schemas.microsoft.com/office/drawing/2014/main" id="{DF3D9D28-361A-2A59-2C3E-551B54795526}"/>
                    </a:ext>
                  </a:extLst>
                </p14:cNvPr>
                <p14:cNvContentPartPr/>
                <p14:nvPr/>
              </p14:nvContentPartPr>
              <p14:xfrm>
                <a:off x="4905291" y="3161126"/>
                <a:ext cx="114840" cy="375120"/>
              </p14:xfrm>
            </p:contentPart>
          </mc:Choice>
          <mc:Fallback xmlns="">
            <p:pic>
              <p:nvPicPr>
                <p:cNvPr id="2057" name="Ink 2056">
                  <a:extLst>
                    <a:ext uri="{FF2B5EF4-FFF2-40B4-BE49-F238E27FC236}">
                      <a16:creationId xmlns:a16="http://schemas.microsoft.com/office/drawing/2014/main" id="{DF3D9D28-361A-2A59-2C3E-551B54795526}"/>
                    </a:ext>
                  </a:extLst>
                </p:cNvPr>
                <p:cNvPicPr/>
                <p:nvPr/>
              </p:nvPicPr>
              <p:blipFill>
                <a:blip r:embed="rId1600"/>
                <a:stretch>
                  <a:fillRect/>
                </a:stretch>
              </p:blipFill>
              <p:spPr>
                <a:xfrm>
                  <a:off x="4842291" y="2783486"/>
                  <a:ext cx="240480" cy="113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1">
              <p14:nvContentPartPr>
                <p14:cNvPr id="2058" name="Ink 2057">
                  <a:extLst>
                    <a:ext uri="{FF2B5EF4-FFF2-40B4-BE49-F238E27FC236}">
                      <a16:creationId xmlns:a16="http://schemas.microsoft.com/office/drawing/2014/main" id="{C4AC04A7-46FF-E296-E2DA-38509F77537C}"/>
                    </a:ext>
                  </a:extLst>
                </p14:cNvPr>
                <p14:cNvContentPartPr/>
                <p14:nvPr/>
              </p14:nvContentPartPr>
              <p14:xfrm>
                <a:off x="4824651" y="3406286"/>
                <a:ext cx="39960" cy="465480"/>
              </p14:xfrm>
            </p:contentPart>
          </mc:Choice>
          <mc:Fallback xmlns="">
            <p:pic>
              <p:nvPicPr>
                <p:cNvPr id="2058" name="Ink 2057">
                  <a:extLst>
                    <a:ext uri="{FF2B5EF4-FFF2-40B4-BE49-F238E27FC236}">
                      <a16:creationId xmlns:a16="http://schemas.microsoft.com/office/drawing/2014/main" id="{C4AC04A7-46FF-E296-E2DA-38509F77537C}"/>
                    </a:ext>
                  </a:extLst>
                </p:cNvPr>
                <p:cNvPicPr/>
                <p:nvPr/>
              </p:nvPicPr>
              <p:blipFill>
                <a:blip r:embed="rId1602"/>
                <a:stretch>
                  <a:fillRect/>
                </a:stretch>
              </p:blipFill>
              <p:spPr>
                <a:xfrm>
                  <a:off x="4761651" y="3028286"/>
                  <a:ext cx="165600" cy="12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3">
              <p14:nvContentPartPr>
                <p14:cNvPr id="2059" name="Ink 2058">
                  <a:extLst>
                    <a:ext uri="{FF2B5EF4-FFF2-40B4-BE49-F238E27FC236}">
                      <a16:creationId xmlns:a16="http://schemas.microsoft.com/office/drawing/2014/main" id="{1BFCE58B-30F9-AD84-EAE7-155B586C5A32}"/>
                    </a:ext>
                  </a:extLst>
                </p14:cNvPr>
                <p14:cNvContentPartPr/>
                <p14:nvPr/>
              </p14:nvContentPartPr>
              <p14:xfrm>
                <a:off x="4765251" y="3576566"/>
                <a:ext cx="100080" cy="476640"/>
              </p14:xfrm>
            </p:contentPart>
          </mc:Choice>
          <mc:Fallback xmlns="">
            <p:pic>
              <p:nvPicPr>
                <p:cNvPr id="2059" name="Ink 2058">
                  <a:extLst>
                    <a:ext uri="{FF2B5EF4-FFF2-40B4-BE49-F238E27FC236}">
                      <a16:creationId xmlns:a16="http://schemas.microsoft.com/office/drawing/2014/main" id="{1BFCE58B-30F9-AD84-EAE7-155B586C5A32}"/>
                    </a:ext>
                  </a:extLst>
                </p:cNvPr>
                <p:cNvPicPr/>
                <p:nvPr/>
              </p:nvPicPr>
              <p:blipFill>
                <a:blip r:embed="rId1604"/>
                <a:stretch>
                  <a:fillRect/>
                </a:stretch>
              </p:blipFill>
              <p:spPr>
                <a:xfrm>
                  <a:off x="4702611" y="3198926"/>
                  <a:ext cx="225720" cy="123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5">
              <p14:nvContentPartPr>
                <p14:cNvPr id="2060" name="Ink 2059">
                  <a:extLst>
                    <a:ext uri="{FF2B5EF4-FFF2-40B4-BE49-F238E27FC236}">
                      <a16:creationId xmlns:a16="http://schemas.microsoft.com/office/drawing/2014/main" id="{2CF9A8F8-4040-3E12-8EA6-8076A2F05BBC}"/>
                    </a:ext>
                  </a:extLst>
                </p14:cNvPr>
                <p14:cNvContentPartPr/>
                <p14:nvPr/>
              </p14:nvContentPartPr>
              <p14:xfrm>
                <a:off x="4845531" y="3730646"/>
                <a:ext cx="109080" cy="348840"/>
              </p14:xfrm>
            </p:contentPart>
          </mc:Choice>
          <mc:Fallback xmlns="">
            <p:pic>
              <p:nvPicPr>
                <p:cNvPr id="2060" name="Ink 2059">
                  <a:extLst>
                    <a:ext uri="{FF2B5EF4-FFF2-40B4-BE49-F238E27FC236}">
                      <a16:creationId xmlns:a16="http://schemas.microsoft.com/office/drawing/2014/main" id="{2CF9A8F8-4040-3E12-8EA6-8076A2F05BBC}"/>
                    </a:ext>
                  </a:extLst>
                </p:cNvPr>
                <p:cNvPicPr/>
                <p:nvPr/>
              </p:nvPicPr>
              <p:blipFill>
                <a:blip r:embed="rId1606"/>
                <a:stretch>
                  <a:fillRect/>
                </a:stretch>
              </p:blipFill>
              <p:spPr>
                <a:xfrm>
                  <a:off x="4782531" y="3352646"/>
                  <a:ext cx="234720" cy="11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7">
              <p14:nvContentPartPr>
                <p14:cNvPr id="2061" name="Ink 2060">
                  <a:extLst>
                    <a:ext uri="{FF2B5EF4-FFF2-40B4-BE49-F238E27FC236}">
                      <a16:creationId xmlns:a16="http://schemas.microsoft.com/office/drawing/2014/main" id="{93A339BF-21FE-A9AE-0A7C-2D5AEE0CC3E5}"/>
                    </a:ext>
                  </a:extLst>
                </p14:cNvPr>
                <p14:cNvContentPartPr/>
                <p14:nvPr/>
              </p14:nvContentPartPr>
              <p14:xfrm>
                <a:off x="4885131" y="3791486"/>
                <a:ext cx="216720" cy="392040"/>
              </p14:xfrm>
            </p:contentPart>
          </mc:Choice>
          <mc:Fallback xmlns="">
            <p:pic>
              <p:nvPicPr>
                <p:cNvPr id="2061" name="Ink 2060">
                  <a:extLst>
                    <a:ext uri="{FF2B5EF4-FFF2-40B4-BE49-F238E27FC236}">
                      <a16:creationId xmlns:a16="http://schemas.microsoft.com/office/drawing/2014/main" id="{93A339BF-21FE-A9AE-0A7C-2D5AEE0CC3E5}"/>
                    </a:ext>
                  </a:extLst>
                </p:cNvPr>
                <p:cNvPicPr/>
                <p:nvPr/>
              </p:nvPicPr>
              <p:blipFill>
                <a:blip r:embed="rId1608"/>
                <a:stretch>
                  <a:fillRect/>
                </a:stretch>
              </p:blipFill>
              <p:spPr>
                <a:xfrm>
                  <a:off x="4822491" y="3413486"/>
                  <a:ext cx="342360" cy="114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9">
              <p14:nvContentPartPr>
                <p14:cNvPr id="2063" name="Ink 2062">
                  <a:extLst>
                    <a:ext uri="{FF2B5EF4-FFF2-40B4-BE49-F238E27FC236}">
                      <a16:creationId xmlns:a16="http://schemas.microsoft.com/office/drawing/2014/main" id="{CA4BA050-D19F-805E-FABD-A62C714F66B5}"/>
                    </a:ext>
                  </a:extLst>
                </p14:cNvPr>
                <p14:cNvContentPartPr/>
                <p14:nvPr/>
              </p14:nvContentPartPr>
              <p14:xfrm>
                <a:off x="5082771" y="3779966"/>
                <a:ext cx="243000" cy="161640"/>
              </p14:xfrm>
            </p:contentPart>
          </mc:Choice>
          <mc:Fallback xmlns="">
            <p:pic>
              <p:nvPicPr>
                <p:cNvPr id="2063" name="Ink 2062">
                  <a:extLst>
                    <a:ext uri="{FF2B5EF4-FFF2-40B4-BE49-F238E27FC236}">
                      <a16:creationId xmlns:a16="http://schemas.microsoft.com/office/drawing/2014/main" id="{CA4BA050-D19F-805E-FABD-A62C714F66B5}"/>
                    </a:ext>
                  </a:extLst>
                </p:cNvPr>
                <p:cNvPicPr/>
                <p:nvPr/>
              </p:nvPicPr>
              <p:blipFill>
                <a:blip r:embed="rId1610"/>
                <a:stretch>
                  <a:fillRect/>
                </a:stretch>
              </p:blipFill>
              <p:spPr>
                <a:xfrm>
                  <a:off x="5020131" y="3401966"/>
                  <a:ext cx="36864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1">
              <p14:nvContentPartPr>
                <p14:cNvPr id="2064" name="Ink 2063">
                  <a:extLst>
                    <a:ext uri="{FF2B5EF4-FFF2-40B4-BE49-F238E27FC236}">
                      <a16:creationId xmlns:a16="http://schemas.microsoft.com/office/drawing/2014/main" id="{7F6F1301-14EC-17A4-1125-CA451EF82087}"/>
                    </a:ext>
                  </a:extLst>
                </p14:cNvPr>
                <p14:cNvContentPartPr/>
                <p14:nvPr/>
              </p14:nvContentPartPr>
              <p14:xfrm>
                <a:off x="5232891" y="3845486"/>
                <a:ext cx="323640" cy="141480"/>
              </p14:xfrm>
            </p:contentPart>
          </mc:Choice>
          <mc:Fallback xmlns="">
            <p:pic>
              <p:nvPicPr>
                <p:cNvPr id="2064" name="Ink 2063">
                  <a:extLst>
                    <a:ext uri="{FF2B5EF4-FFF2-40B4-BE49-F238E27FC236}">
                      <a16:creationId xmlns:a16="http://schemas.microsoft.com/office/drawing/2014/main" id="{7F6F1301-14EC-17A4-1125-CA451EF82087}"/>
                    </a:ext>
                  </a:extLst>
                </p:cNvPr>
                <p:cNvPicPr/>
                <p:nvPr/>
              </p:nvPicPr>
              <p:blipFill>
                <a:blip r:embed="rId1612"/>
                <a:stretch>
                  <a:fillRect/>
                </a:stretch>
              </p:blipFill>
              <p:spPr>
                <a:xfrm>
                  <a:off x="5170251" y="3467846"/>
                  <a:ext cx="44928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3">
              <p14:nvContentPartPr>
                <p14:cNvPr id="2065" name="Ink 2064">
                  <a:extLst>
                    <a:ext uri="{FF2B5EF4-FFF2-40B4-BE49-F238E27FC236}">
                      <a16:creationId xmlns:a16="http://schemas.microsoft.com/office/drawing/2014/main" id="{CDA3ABB9-1005-3383-60F3-5225717F2547}"/>
                    </a:ext>
                  </a:extLst>
                </p14:cNvPr>
                <p14:cNvContentPartPr/>
                <p14:nvPr/>
              </p14:nvContentPartPr>
              <p14:xfrm>
                <a:off x="5456451" y="3918206"/>
                <a:ext cx="475200" cy="75960"/>
              </p14:xfrm>
            </p:contentPart>
          </mc:Choice>
          <mc:Fallback xmlns="">
            <p:pic>
              <p:nvPicPr>
                <p:cNvPr id="2065" name="Ink 2064">
                  <a:extLst>
                    <a:ext uri="{FF2B5EF4-FFF2-40B4-BE49-F238E27FC236}">
                      <a16:creationId xmlns:a16="http://schemas.microsoft.com/office/drawing/2014/main" id="{CDA3ABB9-1005-3383-60F3-5225717F2547}"/>
                    </a:ext>
                  </a:extLst>
                </p:cNvPr>
                <p:cNvPicPr/>
                <p:nvPr/>
              </p:nvPicPr>
              <p:blipFill>
                <a:blip r:embed="rId1614"/>
                <a:stretch>
                  <a:fillRect/>
                </a:stretch>
              </p:blipFill>
              <p:spPr>
                <a:xfrm>
                  <a:off x="5393451" y="3540566"/>
                  <a:ext cx="600840" cy="83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5">
              <p14:nvContentPartPr>
                <p14:cNvPr id="2066" name="Ink 2065">
                  <a:extLst>
                    <a:ext uri="{FF2B5EF4-FFF2-40B4-BE49-F238E27FC236}">
                      <a16:creationId xmlns:a16="http://schemas.microsoft.com/office/drawing/2014/main" id="{9DF1F32B-779B-CD59-DEF3-3F3D2D93AEB5}"/>
                    </a:ext>
                  </a:extLst>
                </p14:cNvPr>
                <p14:cNvContentPartPr/>
                <p14:nvPr/>
              </p14:nvContentPartPr>
              <p14:xfrm>
                <a:off x="5484891" y="3940166"/>
                <a:ext cx="456480" cy="111240"/>
              </p14:xfrm>
            </p:contentPart>
          </mc:Choice>
          <mc:Fallback xmlns="">
            <p:pic>
              <p:nvPicPr>
                <p:cNvPr id="2066" name="Ink 2065">
                  <a:extLst>
                    <a:ext uri="{FF2B5EF4-FFF2-40B4-BE49-F238E27FC236}">
                      <a16:creationId xmlns:a16="http://schemas.microsoft.com/office/drawing/2014/main" id="{9DF1F32B-779B-CD59-DEF3-3F3D2D93AEB5}"/>
                    </a:ext>
                  </a:extLst>
                </p:cNvPr>
                <p:cNvPicPr/>
                <p:nvPr/>
              </p:nvPicPr>
              <p:blipFill>
                <a:blip r:embed="rId1616"/>
                <a:stretch>
                  <a:fillRect/>
                </a:stretch>
              </p:blipFill>
              <p:spPr>
                <a:xfrm>
                  <a:off x="5422251" y="3562526"/>
                  <a:ext cx="58212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7">
              <p14:nvContentPartPr>
                <p14:cNvPr id="2068" name="Ink 2067">
                  <a:extLst>
                    <a:ext uri="{FF2B5EF4-FFF2-40B4-BE49-F238E27FC236}">
                      <a16:creationId xmlns:a16="http://schemas.microsoft.com/office/drawing/2014/main" id="{325B40F1-EB2E-4E19-EFAD-E0C69D92297D}"/>
                    </a:ext>
                  </a:extLst>
                </p14:cNvPr>
                <p14:cNvContentPartPr/>
                <p14:nvPr/>
              </p14:nvContentPartPr>
              <p14:xfrm>
                <a:off x="5546091" y="4019366"/>
                <a:ext cx="504000" cy="23040"/>
              </p14:xfrm>
            </p:contentPart>
          </mc:Choice>
          <mc:Fallback xmlns="">
            <p:pic>
              <p:nvPicPr>
                <p:cNvPr id="2068" name="Ink 2067">
                  <a:extLst>
                    <a:ext uri="{FF2B5EF4-FFF2-40B4-BE49-F238E27FC236}">
                      <a16:creationId xmlns:a16="http://schemas.microsoft.com/office/drawing/2014/main" id="{325B40F1-EB2E-4E19-EFAD-E0C69D92297D}"/>
                    </a:ext>
                  </a:extLst>
                </p:cNvPr>
                <p:cNvPicPr/>
                <p:nvPr/>
              </p:nvPicPr>
              <p:blipFill>
                <a:blip r:embed="rId1618"/>
                <a:stretch>
                  <a:fillRect/>
                </a:stretch>
              </p:blipFill>
              <p:spPr>
                <a:xfrm>
                  <a:off x="5483091" y="3641366"/>
                  <a:ext cx="62964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9">
              <p14:nvContentPartPr>
                <p14:cNvPr id="2069" name="Ink 2068">
                  <a:extLst>
                    <a:ext uri="{FF2B5EF4-FFF2-40B4-BE49-F238E27FC236}">
                      <a16:creationId xmlns:a16="http://schemas.microsoft.com/office/drawing/2014/main" id="{C5F443D8-E75B-73A2-9257-55E14CA3E9AA}"/>
                    </a:ext>
                  </a:extLst>
                </p14:cNvPr>
                <p14:cNvContentPartPr/>
                <p14:nvPr/>
              </p14:nvContentPartPr>
              <p14:xfrm>
                <a:off x="5891331" y="3765926"/>
                <a:ext cx="423000" cy="284760"/>
              </p14:xfrm>
            </p:contentPart>
          </mc:Choice>
          <mc:Fallback xmlns="">
            <p:pic>
              <p:nvPicPr>
                <p:cNvPr id="2069" name="Ink 2068">
                  <a:extLst>
                    <a:ext uri="{FF2B5EF4-FFF2-40B4-BE49-F238E27FC236}">
                      <a16:creationId xmlns:a16="http://schemas.microsoft.com/office/drawing/2014/main" id="{C5F443D8-E75B-73A2-9257-55E14CA3E9AA}"/>
                    </a:ext>
                  </a:extLst>
                </p:cNvPr>
                <p:cNvPicPr/>
                <p:nvPr/>
              </p:nvPicPr>
              <p:blipFill>
                <a:blip r:embed="rId1620"/>
                <a:stretch>
                  <a:fillRect/>
                </a:stretch>
              </p:blipFill>
              <p:spPr>
                <a:xfrm>
                  <a:off x="5828691" y="3387926"/>
                  <a:ext cx="548640" cy="104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1">
              <p14:nvContentPartPr>
                <p14:cNvPr id="2070" name="Ink 2069">
                  <a:extLst>
                    <a:ext uri="{FF2B5EF4-FFF2-40B4-BE49-F238E27FC236}">
                      <a16:creationId xmlns:a16="http://schemas.microsoft.com/office/drawing/2014/main" id="{0FD4EB68-0D04-ACB5-90D8-188A3AA82862}"/>
                    </a:ext>
                  </a:extLst>
                </p14:cNvPr>
                <p14:cNvContentPartPr/>
                <p14:nvPr/>
              </p14:nvContentPartPr>
              <p14:xfrm>
                <a:off x="6267531" y="3526526"/>
                <a:ext cx="148680" cy="338400"/>
              </p14:xfrm>
            </p:contentPart>
          </mc:Choice>
          <mc:Fallback xmlns="">
            <p:pic>
              <p:nvPicPr>
                <p:cNvPr id="2070" name="Ink 2069">
                  <a:extLst>
                    <a:ext uri="{FF2B5EF4-FFF2-40B4-BE49-F238E27FC236}">
                      <a16:creationId xmlns:a16="http://schemas.microsoft.com/office/drawing/2014/main" id="{0FD4EB68-0D04-ACB5-90D8-188A3AA82862}"/>
                    </a:ext>
                  </a:extLst>
                </p:cNvPr>
                <p:cNvPicPr/>
                <p:nvPr/>
              </p:nvPicPr>
              <p:blipFill>
                <a:blip r:embed="rId1622"/>
                <a:stretch>
                  <a:fillRect/>
                </a:stretch>
              </p:blipFill>
              <p:spPr>
                <a:xfrm>
                  <a:off x="6204891" y="3148526"/>
                  <a:ext cx="274320" cy="10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3">
              <p14:nvContentPartPr>
                <p14:cNvPr id="2072" name="Ink 2071">
                  <a:extLst>
                    <a:ext uri="{FF2B5EF4-FFF2-40B4-BE49-F238E27FC236}">
                      <a16:creationId xmlns:a16="http://schemas.microsoft.com/office/drawing/2014/main" id="{7C7A3F87-1C1B-3C1D-9C2D-59869692F4CD}"/>
                    </a:ext>
                  </a:extLst>
                </p14:cNvPr>
                <p14:cNvContentPartPr/>
                <p14:nvPr/>
              </p14:nvContentPartPr>
              <p14:xfrm>
                <a:off x="6210651" y="2949446"/>
                <a:ext cx="192960" cy="438480"/>
              </p14:xfrm>
            </p:contentPart>
          </mc:Choice>
          <mc:Fallback xmlns="">
            <p:pic>
              <p:nvPicPr>
                <p:cNvPr id="2072" name="Ink 2071">
                  <a:extLst>
                    <a:ext uri="{FF2B5EF4-FFF2-40B4-BE49-F238E27FC236}">
                      <a16:creationId xmlns:a16="http://schemas.microsoft.com/office/drawing/2014/main" id="{7C7A3F87-1C1B-3C1D-9C2D-59869692F4CD}"/>
                    </a:ext>
                  </a:extLst>
                </p:cNvPr>
                <p:cNvPicPr/>
                <p:nvPr/>
              </p:nvPicPr>
              <p:blipFill>
                <a:blip r:embed="rId1624"/>
                <a:stretch>
                  <a:fillRect/>
                </a:stretch>
              </p:blipFill>
              <p:spPr>
                <a:xfrm>
                  <a:off x="6148011" y="2571806"/>
                  <a:ext cx="31860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5">
              <p14:nvContentPartPr>
                <p14:cNvPr id="2073" name="Ink 2072">
                  <a:extLst>
                    <a:ext uri="{FF2B5EF4-FFF2-40B4-BE49-F238E27FC236}">
                      <a16:creationId xmlns:a16="http://schemas.microsoft.com/office/drawing/2014/main" id="{34860D34-7632-7E81-A717-1637B2C5AC86}"/>
                    </a:ext>
                  </a:extLst>
                </p14:cNvPr>
                <p14:cNvContentPartPr/>
                <p14:nvPr/>
              </p14:nvContentPartPr>
              <p14:xfrm>
                <a:off x="6258171" y="2984726"/>
                <a:ext cx="129960" cy="552960"/>
              </p14:xfrm>
            </p:contentPart>
          </mc:Choice>
          <mc:Fallback xmlns="">
            <p:pic>
              <p:nvPicPr>
                <p:cNvPr id="2073" name="Ink 2072">
                  <a:extLst>
                    <a:ext uri="{FF2B5EF4-FFF2-40B4-BE49-F238E27FC236}">
                      <a16:creationId xmlns:a16="http://schemas.microsoft.com/office/drawing/2014/main" id="{34860D34-7632-7E81-A717-1637B2C5AC86}"/>
                    </a:ext>
                  </a:extLst>
                </p:cNvPr>
                <p:cNvPicPr/>
                <p:nvPr/>
              </p:nvPicPr>
              <p:blipFill>
                <a:blip r:embed="rId1626"/>
                <a:stretch>
                  <a:fillRect/>
                </a:stretch>
              </p:blipFill>
              <p:spPr>
                <a:xfrm>
                  <a:off x="6195171" y="2606726"/>
                  <a:ext cx="255600" cy="130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7">
              <p14:nvContentPartPr>
                <p14:cNvPr id="2074" name="Ink 2073">
                  <a:extLst>
                    <a:ext uri="{FF2B5EF4-FFF2-40B4-BE49-F238E27FC236}">
                      <a16:creationId xmlns:a16="http://schemas.microsoft.com/office/drawing/2014/main" id="{30D42C50-CC73-1E64-D05A-E0C8AE422B44}"/>
                    </a:ext>
                  </a:extLst>
                </p14:cNvPr>
                <p14:cNvContentPartPr/>
                <p14:nvPr/>
              </p14:nvContentPartPr>
              <p14:xfrm>
                <a:off x="6366531" y="3223766"/>
                <a:ext cx="64080" cy="443880"/>
              </p14:xfrm>
            </p:contentPart>
          </mc:Choice>
          <mc:Fallback xmlns="">
            <p:pic>
              <p:nvPicPr>
                <p:cNvPr id="2074" name="Ink 2073">
                  <a:extLst>
                    <a:ext uri="{FF2B5EF4-FFF2-40B4-BE49-F238E27FC236}">
                      <a16:creationId xmlns:a16="http://schemas.microsoft.com/office/drawing/2014/main" id="{30D42C50-CC73-1E64-D05A-E0C8AE422B44}"/>
                    </a:ext>
                  </a:extLst>
                </p:cNvPr>
                <p:cNvPicPr/>
                <p:nvPr/>
              </p:nvPicPr>
              <p:blipFill>
                <a:blip r:embed="rId1628"/>
                <a:stretch>
                  <a:fillRect/>
                </a:stretch>
              </p:blipFill>
              <p:spPr>
                <a:xfrm>
                  <a:off x="6303891" y="2845766"/>
                  <a:ext cx="189720" cy="119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9">
              <p14:nvContentPartPr>
                <p14:cNvPr id="2075" name="Ink 2074">
                  <a:extLst>
                    <a:ext uri="{FF2B5EF4-FFF2-40B4-BE49-F238E27FC236}">
                      <a16:creationId xmlns:a16="http://schemas.microsoft.com/office/drawing/2014/main" id="{35F305B7-94F7-5E4C-3215-EF3ABF9E15EA}"/>
                    </a:ext>
                  </a:extLst>
                </p14:cNvPr>
                <p14:cNvContentPartPr/>
                <p14:nvPr/>
              </p14:nvContentPartPr>
              <p14:xfrm>
                <a:off x="6373371" y="3128006"/>
                <a:ext cx="56160" cy="487440"/>
              </p14:xfrm>
            </p:contentPart>
          </mc:Choice>
          <mc:Fallback xmlns="">
            <p:pic>
              <p:nvPicPr>
                <p:cNvPr id="2075" name="Ink 2074">
                  <a:extLst>
                    <a:ext uri="{FF2B5EF4-FFF2-40B4-BE49-F238E27FC236}">
                      <a16:creationId xmlns:a16="http://schemas.microsoft.com/office/drawing/2014/main" id="{35F305B7-94F7-5E4C-3215-EF3ABF9E15EA}"/>
                    </a:ext>
                  </a:extLst>
                </p:cNvPr>
                <p:cNvPicPr/>
                <p:nvPr/>
              </p:nvPicPr>
              <p:blipFill>
                <a:blip r:embed="rId1630"/>
                <a:stretch>
                  <a:fillRect/>
                </a:stretch>
              </p:blipFill>
              <p:spPr>
                <a:xfrm>
                  <a:off x="6310731" y="2750366"/>
                  <a:ext cx="181800" cy="124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1">
              <p14:nvContentPartPr>
                <p14:cNvPr id="2076" name="Ink 2075">
                  <a:extLst>
                    <a:ext uri="{FF2B5EF4-FFF2-40B4-BE49-F238E27FC236}">
                      <a16:creationId xmlns:a16="http://schemas.microsoft.com/office/drawing/2014/main" id="{5E69A9A0-5EF9-86C2-6443-B74E16ACBB17}"/>
                    </a:ext>
                  </a:extLst>
                </p14:cNvPr>
                <p14:cNvContentPartPr/>
                <p14:nvPr/>
              </p14:nvContentPartPr>
              <p14:xfrm>
                <a:off x="6190851" y="2908766"/>
                <a:ext cx="246600" cy="300240"/>
              </p14:xfrm>
            </p:contentPart>
          </mc:Choice>
          <mc:Fallback xmlns="">
            <p:pic>
              <p:nvPicPr>
                <p:cNvPr id="2076" name="Ink 2075">
                  <a:extLst>
                    <a:ext uri="{FF2B5EF4-FFF2-40B4-BE49-F238E27FC236}">
                      <a16:creationId xmlns:a16="http://schemas.microsoft.com/office/drawing/2014/main" id="{5E69A9A0-5EF9-86C2-6443-B74E16ACBB17}"/>
                    </a:ext>
                  </a:extLst>
                </p:cNvPr>
                <p:cNvPicPr/>
                <p:nvPr/>
              </p:nvPicPr>
              <p:blipFill>
                <a:blip r:embed="rId1632"/>
                <a:stretch>
                  <a:fillRect/>
                </a:stretch>
              </p:blipFill>
              <p:spPr>
                <a:xfrm>
                  <a:off x="6127851" y="2530766"/>
                  <a:ext cx="372240" cy="105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3">
              <p14:nvContentPartPr>
                <p14:cNvPr id="2077" name="Ink 2076">
                  <a:extLst>
                    <a:ext uri="{FF2B5EF4-FFF2-40B4-BE49-F238E27FC236}">
                      <a16:creationId xmlns:a16="http://schemas.microsoft.com/office/drawing/2014/main" id="{51C1F640-D0D4-8E61-C6CB-3D73470F85A3}"/>
                    </a:ext>
                  </a:extLst>
                </p14:cNvPr>
                <p14:cNvContentPartPr/>
                <p14:nvPr/>
              </p14:nvContentPartPr>
              <p14:xfrm>
                <a:off x="5917251" y="2735606"/>
                <a:ext cx="359280" cy="253800"/>
              </p14:xfrm>
            </p:contentPart>
          </mc:Choice>
          <mc:Fallback xmlns="">
            <p:pic>
              <p:nvPicPr>
                <p:cNvPr id="2077" name="Ink 2076">
                  <a:extLst>
                    <a:ext uri="{FF2B5EF4-FFF2-40B4-BE49-F238E27FC236}">
                      <a16:creationId xmlns:a16="http://schemas.microsoft.com/office/drawing/2014/main" id="{51C1F640-D0D4-8E61-C6CB-3D73470F85A3}"/>
                    </a:ext>
                  </a:extLst>
                </p:cNvPr>
                <p:cNvPicPr/>
                <p:nvPr/>
              </p:nvPicPr>
              <p:blipFill>
                <a:blip r:embed="rId1634"/>
                <a:stretch>
                  <a:fillRect/>
                </a:stretch>
              </p:blipFill>
              <p:spPr>
                <a:xfrm>
                  <a:off x="5854611" y="2357606"/>
                  <a:ext cx="484920" cy="100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5">
              <p14:nvContentPartPr>
                <p14:cNvPr id="2078" name="Ink 2077">
                  <a:extLst>
                    <a:ext uri="{FF2B5EF4-FFF2-40B4-BE49-F238E27FC236}">
                      <a16:creationId xmlns:a16="http://schemas.microsoft.com/office/drawing/2014/main" id="{889C297D-EA63-0BF7-4E6B-DBBF46C439F1}"/>
                    </a:ext>
                  </a:extLst>
                </p14:cNvPr>
                <p14:cNvContentPartPr/>
                <p14:nvPr/>
              </p14:nvContentPartPr>
              <p14:xfrm>
                <a:off x="5899611" y="2744966"/>
                <a:ext cx="357480" cy="190800"/>
              </p14:xfrm>
            </p:contentPart>
          </mc:Choice>
          <mc:Fallback xmlns="">
            <p:pic>
              <p:nvPicPr>
                <p:cNvPr id="2078" name="Ink 2077">
                  <a:extLst>
                    <a:ext uri="{FF2B5EF4-FFF2-40B4-BE49-F238E27FC236}">
                      <a16:creationId xmlns:a16="http://schemas.microsoft.com/office/drawing/2014/main" id="{889C297D-EA63-0BF7-4E6B-DBBF46C439F1}"/>
                    </a:ext>
                  </a:extLst>
                </p:cNvPr>
                <p:cNvPicPr/>
                <p:nvPr/>
              </p:nvPicPr>
              <p:blipFill>
                <a:blip r:embed="rId1636"/>
                <a:stretch>
                  <a:fillRect/>
                </a:stretch>
              </p:blipFill>
              <p:spPr>
                <a:xfrm>
                  <a:off x="5836611" y="2366966"/>
                  <a:ext cx="48312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7">
              <p14:nvContentPartPr>
                <p14:cNvPr id="2079" name="Ink 2078">
                  <a:extLst>
                    <a:ext uri="{FF2B5EF4-FFF2-40B4-BE49-F238E27FC236}">
                      <a16:creationId xmlns:a16="http://schemas.microsoft.com/office/drawing/2014/main" id="{A43D77BA-962A-1A6E-BC9D-E820E7F1C3A0}"/>
                    </a:ext>
                  </a:extLst>
                </p14:cNvPr>
                <p14:cNvContentPartPr/>
                <p14:nvPr/>
              </p14:nvContentPartPr>
              <p14:xfrm>
                <a:off x="5880891" y="2759366"/>
                <a:ext cx="279720" cy="195120"/>
              </p14:xfrm>
            </p:contentPart>
          </mc:Choice>
          <mc:Fallback xmlns="">
            <p:pic>
              <p:nvPicPr>
                <p:cNvPr id="2079" name="Ink 2078">
                  <a:extLst>
                    <a:ext uri="{FF2B5EF4-FFF2-40B4-BE49-F238E27FC236}">
                      <a16:creationId xmlns:a16="http://schemas.microsoft.com/office/drawing/2014/main" id="{A43D77BA-962A-1A6E-BC9D-E820E7F1C3A0}"/>
                    </a:ext>
                  </a:extLst>
                </p:cNvPr>
                <p:cNvPicPr/>
                <p:nvPr/>
              </p:nvPicPr>
              <p:blipFill>
                <a:blip r:embed="rId1638"/>
                <a:stretch>
                  <a:fillRect/>
                </a:stretch>
              </p:blipFill>
              <p:spPr>
                <a:xfrm>
                  <a:off x="5818251" y="2381366"/>
                  <a:ext cx="405360" cy="95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9">
              <p14:nvContentPartPr>
                <p14:cNvPr id="2080" name="Ink 2079">
                  <a:extLst>
                    <a:ext uri="{FF2B5EF4-FFF2-40B4-BE49-F238E27FC236}">
                      <a16:creationId xmlns:a16="http://schemas.microsoft.com/office/drawing/2014/main" id="{7BAD50E0-D6A6-73D8-4E3D-0222E1F19F31}"/>
                    </a:ext>
                  </a:extLst>
                </p14:cNvPr>
                <p14:cNvContentPartPr/>
                <p14:nvPr/>
              </p14:nvContentPartPr>
              <p14:xfrm>
                <a:off x="5830851" y="2748926"/>
                <a:ext cx="309600" cy="141480"/>
              </p14:xfrm>
            </p:contentPart>
          </mc:Choice>
          <mc:Fallback xmlns="">
            <p:pic>
              <p:nvPicPr>
                <p:cNvPr id="2080" name="Ink 2079">
                  <a:extLst>
                    <a:ext uri="{FF2B5EF4-FFF2-40B4-BE49-F238E27FC236}">
                      <a16:creationId xmlns:a16="http://schemas.microsoft.com/office/drawing/2014/main" id="{7BAD50E0-D6A6-73D8-4E3D-0222E1F19F31}"/>
                    </a:ext>
                  </a:extLst>
                </p:cNvPr>
                <p:cNvPicPr/>
                <p:nvPr/>
              </p:nvPicPr>
              <p:blipFill>
                <a:blip r:embed="rId1640"/>
                <a:stretch>
                  <a:fillRect/>
                </a:stretch>
              </p:blipFill>
              <p:spPr>
                <a:xfrm>
                  <a:off x="5768211" y="2370926"/>
                  <a:ext cx="43524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1">
              <p14:nvContentPartPr>
                <p14:cNvPr id="2082" name="Ink 2081">
                  <a:extLst>
                    <a:ext uri="{FF2B5EF4-FFF2-40B4-BE49-F238E27FC236}">
                      <a16:creationId xmlns:a16="http://schemas.microsoft.com/office/drawing/2014/main" id="{65A95FBB-2003-3F16-E28E-E17B7EC44839}"/>
                    </a:ext>
                  </a:extLst>
                </p14:cNvPr>
                <p14:cNvContentPartPr/>
                <p14:nvPr/>
              </p14:nvContentPartPr>
              <p14:xfrm>
                <a:off x="5941371" y="2422406"/>
                <a:ext cx="275040" cy="132120"/>
              </p14:xfrm>
            </p:contentPart>
          </mc:Choice>
          <mc:Fallback xmlns="">
            <p:pic>
              <p:nvPicPr>
                <p:cNvPr id="2082" name="Ink 2081">
                  <a:extLst>
                    <a:ext uri="{FF2B5EF4-FFF2-40B4-BE49-F238E27FC236}">
                      <a16:creationId xmlns:a16="http://schemas.microsoft.com/office/drawing/2014/main" id="{65A95FBB-2003-3F16-E28E-E17B7EC44839}"/>
                    </a:ext>
                  </a:extLst>
                </p:cNvPr>
                <p:cNvPicPr/>
                <p:nvPr/>
              </p:nvPicPr>
              <p:blipFill>
                <a:blip r:embed="rId1642"/>
                <a:stretch>
                  <a:fillRect/>
                </a:stretch>
              </p:blipFill>
              <p:spPr>
                <a:xfrm>
                  <a:off x="5878371" y="2044766"/>
                  <a:ext cx="400680" cy="88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3">
              <p14:nvContentPartPr>
                <p14:cNvPr id="2083" name="Ink 2082">
                  <a:extLst>
                    <a:ext uri="{FF2B5EF4-FFF2-40B4-BE49-F238E27FC236}">
                      <a16:creationId xmlns:a16="http://schemas.microsoft.com/office/drawing/2014/main" id="{FCF4799D-0CDA-4D3B-7C90-74F3E201080B}"/>
                    </a:ext>
                  </a:extLst>
                </p14:cNvPr>
                <p14:cNvContentPartPr/>
                <p14:nvPr/>
              </p14:nvContentPartPr>
              <p14:xfrm>
                <a:off x="5932371" y="2398286"/>
                <a:ext cx="435960" cy="354600"/>
              </p14:xfrm>
            </p:contentPart>
          </mc:Choice>
          <mc:Fallback xmlns="">
            <p:pic>
              <p:nvPicPr>
                <p:cNvPr id="2083" name="Ink 2082">
                  <a:extLst>
                    <a:ext uri="{FF2B5EF4-FFF2-40B4-BE49-F238E27FC236}">
                      <a16:creationId xmlns:a16="http://schemas.microsoft.com/office/drawing/2014/main" id="{FCF4799D-0CDA-4D3B-7C90-74F3E201080B}"/>
                    </a:ext>
                  </a:extLst>
                </p:cNvPr>
                <p:cNvPicPr/>
                <p:nvPr/>
              </p:nvPicPr>
              <p:blipFill>
                <a:blip r:embed="rId1644"/>
                <a:stretch>
                  <a:fillRect/>
                </a:stretch>
              </p:blipFill>
              <p:spPr>
                <a:xfrm>
                  <a:off x="5869371" y="2020646"/>
                  <a:ext cx="56160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5">
              <p14:nvContentPartPr>
                <p14:cNvPr id="2084" name="Ink 2083">
                  <a:extLst>
                    <a:ext uri="{FF2B5EF4-FFF2-40B4-BE49-F238E27FC236}">
                      <a16:creationId xmlns:a16="http://schemas.microsoft.com/office/drawing/2014/main" id="{E7F58584-2410-F1C4-27D8-D89E73D760BD}"/>
                    </a:ext>
                  </a:extLst>
                </p14:cNvPr>
                <p14:cNvContentPartPr/>
                <p14:nvPr/>
              </p14:nvContentPartPr>
              <p14:xfrm>
                <a:off x="6167091" y="2491526"/>
                <a:ext cx="398520" cy="613800"/>
              </p14:xfrm>
            </p:contentPart>
          </mc:Choice>
          <mc:Fallback xmlns="">
            <p:pic>
              <p:nvPicPr>
                <p:cNvPr id="2084" name="Ink 2083">
                  <a:extLst>
                    <a:ext uri="{FF2B5EF4-FFF2-40B4-BE49-F238E27FC236}">
                      <a16:creationId xmlns:a16="http://schemas.microsoft.com/office/drawing/2014/main" id="{E7F58584-2410-F1C4-27D8-D89E73D760BD}"/>
                    </a:ext>
                  </a:extLst>
                </p:cNvPr>
                <p:cNvPicPr/>
                <p:nvPr/>
              </p:nvPicPr>
              <p:blipFill>
                <a:blip r:embed="rId1646"/>
                <a:stretch>
                  <a:fillRect/>
                </a:stretch>
              </p:blipFill>
              <p:spPr>
                <a:xfrm>
                  <a:off x="6104091" y="2113886"/>
                  <a:ext cx="524160" cy="136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7">
              <p14:nvContentPartPr>
                <p14:cNvPr id="2085" name="Ink 2084">
                  <a:extLst>
                    <a:ext uri="{FF2B5EF4-FFF2-40B4-BE49-F238E27FC236}">
                      <a16:creationId xmlns:a16="http://schemas.microsoft.com/office/drawing/2014/main" id="{2D9D4442-7482-5D9D-65D0-50F8D4BC4A85}"/>
                    </a:ext>
                  </a:extLst>
                </p14:cNvPr>
                <p14:cNvContentPartPr/>
                <p14:nvPr/>
              </p14:nvContentPartPr>
              <p14:xfrm>
                <a:off x="6408651" y="2773046"/>
                <a:ext cx="239040" cy="844200"/>
              </p14:xfrm>
            </p:contentPart>
          </mc:Choice>
          <mc:Fallback xmlns="">
            <p:pic>
              <p:nvPicPr>
                <p:cNvPr id="2085" name="Ink 2084">
                  <a:extLst>
                    <a:ext uri="{FF2B5EF4-FFF2-40B4-BE49-F238E27FC236}">
                      <a16:creationId xmlns:a16="http://schemas.microsoft.com/office/drawing/2014/main" id="{2D9D4442-7482-5D9D-65D0-50F8D4BC4A85}"/>
                    </a:ext>
                  </a:extLst>
                </p:cNvPr>
                <p:cNvPicPr/>
                <p:nvPr/>
              </p:nvPicPr>
              <p:blipFill>
                <a:blip r:embed="rId1648"/>
                <a:stretch>
                  <a:fillRect/>
                </a:stretch>
              </p:blipFill>
              <p:spPr>
                <a:xfrm>
                  <a:off x="6345651" y="2395406"/>
                  <a:ext cx="364680" cy="159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9">
              <p14:nvContentPartPr>
                <p14:cNvPr id="2086" name="Ink 2085">
                  <a:extLst>
                    <a:ext uri="{FF2B5EF4-FFF2-40B4-BE49-F238E27FC236}">
                      <a16:creationId xmlns:a16="http://schemas.microsoft.com/office/drawing/2014/main" id="{D1CBACFF-F0FD-7F74-A9A7-28197023587E}"/>
                    </a:ext>
                  </a:extLst>
                </p14:cNvPr>
                <p14:cNvContentPartPr/>
                <p14:nvPr/>
              </p14:nvContentPartPr>
              <p14:xfrm>
                <a:off x="6540411" y="3052406"/>
                <a:ext cx="91800" cy="860040"/>
              </p14:xfrm>
            </p:contentPart>
          </mc:Choice>
          <mc:Fallback xmlns="">
            <p:pic>
              <p:nvPicPr>
                <p:cNvPr id="2086" name="Ink 2085">
                  <a:extLst>
                    <a:ext uri="{FF2B5EF4-FFF2-40B4-BE49-F238E27FC236}">
                      <a16:creationId xmlns:a16="http://schemas.microsoft.com/office/drawing/2014/main" id="{D1CBACFF-F0FD-7F74-A9A7-28197023587E}"/>
                    </a:ext>
                  </a:extLst>
                </p:cNvPr>
                <p:cNvPicPr/>
                <p:nvPr/>
              </p:nvPicPr>
              <p:blipFill>
                <a:blip r:embed="rId1650"/>
                <a:stretch>
                  <a:fillRect/>
                </a:stretch>
              </p:blipFill>
              <p:spPr>
                <a:xfrm>
                  <a:off x="6477411" y="2674406"/>
                  <a:ext cx="217440" cy="161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1">
              <p14:nvContentPartPr>
                <p14:cNvPr id="2087" name="Ink 2086">
                  <a:extLst>
                    <a:ext uri="{FF2B5EF4-FFF2-40B4-BE49-F238E27FC236}">
                      <a16:creationId xmlns:a16="http://schemas.microsoft.com/office/drawing/2014/main" id="{6061CB3E-BEB4-44D2-3790-1CC92145782F}"/>
                    </a:ext>
                  </a:extLst>
                </p14:cNvPr>
                <p14:cNvContentPartPr/>
                <p14:nvPr/>
              </p14:nvContentPartPr>
              <p14:xfrm>
                <a:off x="6506211" y="3283886"/>
                <a:ext cx="115560" cy="810720"/>
              </p14:xfrm>
            </p:contentPart>
          </mc:Choice>
          <mc:Fallback xmlns="">
            <p:pic>
              <p:nvPicPr>
                <p:cNvPr id="2087" name="Ink 2086">
                  <a:extLst>
                    <a:ext uri="{FF2B5EF4-FFF2-40B4-BE49-F238E27FC236}">
                      <a16:creationId xmlns:a16="http://schemas.microsoft.com/office/drawing/2014/main" id="{6061CB3E-BEB4-44D2-3790-1CC92145782F}"/>
                    </a:ext>
                  </a:extLst>
                </p:cNvPr>
                <p:cNvPicPr/>
                <p:nvPr/>
              </p:nvPicPr>
              <p:blipFill>
                <a:blip r:embed="rId1652"/>
                <a:stretch>
                  <a:fillRect/>
                </a:stretch>
              </p:blipFill>
              <p:spPr>
                <a:xfrm>
                  <a:off x="6443211" y="2906246"/>
                  <a:ext cx="241200" cy="156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3">
              <p14:nvContentPartPr>
                <p14:cNvPr id="2088" name="Ink 2087">
                  <a:extLst>
                    <a:ext uri="{FF2B5EF4-FFF2-40B4-BE49-F238E27FC236}">
                      <a16:creationId xmlns:a16="http://schemas.microsoft.com/office/drawing/2014/main" id="{067C45A4-B3E5-DFC7-409A-6EA460F9FD84}"/>
                    </a:ext>
                  </a:extLst>
                </p14:cNvPr>
                <p14:cNvContentPartPr/>
                <p14:nvPr/>
              </p14:nvContentPartPr>
              <p14:xfrm>
                <a:off x="6103011" y="3963206"/>
                <a:ext cx="378720" cy="292680"/>
              </p14:xfrm>
            </p:contentPart>
          </mc:Choice>
          <mc:Fallback xmlns="">
            <p:pic>
              <p:nvPicPr>
                <p:cNvPr id="2088" name="Ink 2087">
                  <a:extLst>
                    <a:ext uri="{FF2B5EF4-FFF2-40B4-BE49-F238E27FC236}">
                      <a16:creationId xmlns:a16="http://schemas.microsoft.com/office/drawing/2014/main" id="{067C45A4-B3E5-DFC7-409A-6EA460F9FD84}"/>
                    </a:ext>
                  </a:extLst>
                </p:cNvPr>
                <p:cNvPicPr/>
                <p:nvPr/>
              </p:nvPicPr>
              <p:blipFill>
                <a:blip r:embed="rId1654"/>
                <a:stretch>
                  <a:fillRect/>
                </a:stretch>
              </p:blipFill>
              <p:spPr>
                <a:xfrm>
                  <a:off x="6040371" y="3585566"/>
                  <a:ext cx="504360" cy="104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5">
              <p14:nvContentPartPr>
                <p14:cNvPr id="2089" name="Ink 2088">
                  <a:extLst>
                    <a:ext uri="{FF2B5EF4-FFF2-40B4-BE49-F238E27FC236}">
                      <a16:creationId xmlns:a16="http://schemas.microsoft.com/office/drawing/2014/main" id="{49BC58FB-6F69-C068-87C4-F678A790F3F7}"/>
                    </a:ext>
                  </a:extLst>
                </p14:cNvPr>
                <p14:cNvContentPartPr/>
                <p14:nvPr/>
              </p14:nvContentPartPr>
              <p14:xfrm>
                <a:off x="6167451" y="3939806"/>
                <a:ext cx="368640" cy="308160"/>
              </p14:xfrm>
            </p:contentPart>
          </mc:Choice>
          <mc:Fallback xmlns="">
            <p:pic>
              <p:nvPicPr>
                <p:cNvPr id="2089" name="Ink 2088">
                  <a:extLst>
                    <a:ext uri="{FF2B5EF4-FFF2-40B4-BE49-F238E27FC236}">
                      <a16:creationId xmlns:a16="http://schemas.microsoft.com/office/drawing/2014/main" id="{49BC58FB-6F69-C068-87C4-F678A790F3F7}"/>
                    </a:ext>
                  </a:extLst>
                </p:cNvPr>
                <p:cNvPicPr/>
                <p:nvPr/>
              </p:nvPicPr>
              <p:blipFill>
                <a:blip r:embed="rId1656"/>
                <a:stretch>
                  <a:fillRect/>
                </a:stretch>
              </p:blipFill>
              <p:spPr>
                <a:xfrm>
                  <a:off x="6104811" y="3562166"/>
                  <a:ext cx="494280" cy="106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7">
              <p14:nvContentPartPr>
                <p14:cNvPr id="2090" name="Ink 2089">
                  <a:extLst>
                    <a:ext uri="{FF2B5EF4-FFF2-40B4-BE49-F238E27FC236}">
                      <a16:creationId xmlns:a16="http://schemas.microsoft.com/office/drawing/2014/main" id="{4120B442-F93B-C375-7295-D0C1DB141C4B}"/>
                    </a:ext>
                  </a:extLst>
                </p14:cNvPr>
                <p14:cNvContentPartPr/>
                <p14:nvPr/>
              </p14:nvContentPartPr>
              <p14:xfrm>
                <a:off x="6198771" y="3952046"/>
                <a:ext cx="361800" cy="351000"/>
              </p14:xfrm>
            </p:contentPart>
          </mc:Choice>
          <mc:Fallback xmlns="">
            <p:pic>
              <p:nvPicPr>
                <p:cNvPr id="2090" name="Ink 2089">
                  <a:extLst>
                    <a:ext uri="{FF2B5EF4-FFF2-40B4-BE49-F238E27FC236}">
                      <a16:creationId xmlns:a16="http://schemas.microsoft.com/office/drawing/2014/main" id="{4120B442-F93B-C375-7295-D0C1DB141C4B}"/>
                    </a:ext>
                  </a:extLst>
                </p:cNvPr>
                <p:cNvPicPr/>
                <p:nvPr/>
              </p:nvPicPr>
              <p:blipFill>
                <a:blip r:embed="rId1658"/>
                <a:stretch>
                  <a:fillRect/>
                </a:stretch>
              </p:blipFill>
              <p:spPr>
                <a:xfrm>
                  <a:off x="6136131" y="3574406"/>
                  <a:ext cx="48744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9">
              <p14:nvContentPartPr>
                <p14:cNvPr id="2091" name="Ink 2090">
                  <a:extLst>
                    <a:ext uri="{FF2B5EF4-FFF2-40B4-BE49-F238E27FC236}">
                      <a16:creationId xmlns:a16="http://schemas.microsoft.com/office/drawing/2014/main" id="{B6BA9E72-6E24-7E0C-3376-33143F37FF90}"/>
                    </a:ext>
                  </a:extLst>
                </p14:cNvPr>
                <p14:cNvContentPartPr/>
                <p14:nvPr/>
              </p14:nvContentPartPr>
              <p14:xfrm>
                <a:off x="6262851" y="4007846"/>
                <a:ext cx="230400" cy="244440"/>
              </p14:xfrm>
            </p:contentPart>
          </mc:Choice>
          <mc:Fallback xmlns="">
            <p:pic>
              <p:nvPicPr>
                <p:cNvPr id="2091" name="Ink 2090">
                  <a:extLst>
                    <a:ext uri="{FF2B5EF4-FFF2-40B4-BE49-F238E27FC236}">
                      <a16:creationId xmlns:a16="http://schemas.microsoft.com/office/drawing/2014/main" id="{B6BA9E72-6E24-7E0C-3376-33143F37FF90}"/>
                    </a:ext>
                  </a:extLst>
                </p:cNvPr>
                <p:cNvPicPr/>
                <p:nvPr/>
              </p:nvPicPr>
              <p:blipFill>
                <a:blip r:embed="rId1660"/>
                <a:stretch>
                  <a:fillRect/>
                </a:stretch>
              </p:blipFill>
              <p:spPr>
                <a:xfrm>
                  <a:off x="6199851" y="3629846"/>
                  <a:ext cx="35604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1">
              <p14:nvContentPartPr>
                <p14:cNvPr id="2092" name="Ink 2091">
                  <a:extLst>
                    <a:ext uri="{FF2B5EF4-FFF2-40B4-BE49-F238E27FC236}">
                      <a16:creationId xmlns:a16="http://schemas.microsoft.com/office/drawing/2014/main" id="{D2578624-CABC-26A4-9C49-8E5695EDB5BF}"/>
                    </a:ext>
                  </a:extLst>
                </p14:cNvPr>
                <p14:cNvContentPartPr/>
                <p14:nvPr/>
              </p14:nvContentPartPr>
              <p14:xfrm>
                <a:off x="6286251" y="3858446"/>
                <a:ext cx="289800" cy="380160"/>
              </p14:xfrm>
            </p:contentPart>
          </mc:Choice>
          <mc:Fallback xmlns="">
            <p:pic>
              <p:nvPicPr>
                <p:cNvPr id="2092" name="Ink 2091">
                  <a:extLst>
                    <a:ext uri="{FF2B5EF4-FFF2-40B4-BE49-F238E27FC236}">
                      <a16:creationId xmlns:a16="http://schemas.microsoft.com/office/drawing/2014/main" id="{D2578624-CABC-26A4-9C49-8E5695EDB5BF}"/>
                    </a:ext>
                  </a:extLst>
                </p:cNvPr>
                <p:cNvPicPr/>
                <p:nvPr/>
              </p:nvPicPr>
              <p:blipFill>
                <a:blip r:embed="rId1662"/>
                <a:stretch>
                  <a:fillRect/>
                </a:stretch>
              </p:blipFill>
              <p:spPr>
                <a:xfrm>
                  <a:off x="6223611" y="3480806"/>
                  <a:ext cx="415440" cy="113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3">
              <p14:nvContentPartPr>
                <p14:cNvPr id="2093" name="Ink 2092">
                  <a:extLst>
                    <a:ext uri="{FF2B5EF4-FFF2-40B4-BE49-F238E27FC236}">
                      <a16:creationId xmlns:a16="http://schemas.microsoft.com/office/drawing/2014/main" id="{2E6D39D5-0859-9617-BCBE-DF07A15D0A96}"/>
                    </a:ext>
                  </a:extLst>
                </p14:cNvPr>
                <p14:cNvContentPartPr/>
                <p14:nvPr/>
              </p14:nvContentPartPr>
              <p14:xfrm>
                <a:off x="6643731" y="3597086"/>
                <a:ext cx="26280" cy="231480"/>
              </p14:xfrm>
            </p:contentPart>
          </mc:Choice>
          <mc:Fallback xmlns="">
            <p:pic>
              <p:nvPicPr>
                <p:cNvPr id="2093" name="Ink 2092">
                  <a:extLst>
                    <a:ext uri="{FF2B5EF4-FFF2-40B4-BE49-F238E27FC236}">
                      <a16:creationId xmlns:a16="http://schemas.microsoft.com/office/drawing/2014/main" id="{2E6D39D5-0859-9617-BCBE-DF07A15D0A96}"/>
                    </a:ext>
                  </a:extLst>
                </p:cNvPr>
                <p:cNvPicPr/>
                <p:nvPr/>
              </p:nvPicPr>
              <p:blipFill>
                <a:blip r:embed="rId1664"/>
                <a:stretch>
                  <a:fillRect/>
                </a:stretch>
              </p:blipFill>
              <p:spPr>
                <a:xfrm>
                  <a:off x="6581091" y="3219446"/>
                  <a:ext cx="151920" cy="98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5">
              <p14:nvContentPartPr>
                <p14:cNvPr id="2094" name="Ink 2093">
                  <a:extLst>
                    <a:ext uri="{FF2B5EF4-FFF2-40B4-BE49-F238E27FC236}">
                      <a16:creationId xmlns:a16="http://schemas.microsoft.com/office/drawing/2014/main" id="{20116C06-651A-DF8E-5E03-AEE4EB8E251C}"/>
                    </a:ext>
                  </a:extLst>
                </p14:cNvPr>
                <p14:cNvContentPartPr/>
                <p14:nvPr/>
              </p14:nvContentPartPr>
              <p14:xfrm>
                <a:off x="6579291" y="3608246"/>
                <a:ext cx="61920" cy="297360"/>
              </p14:xfrm>
            </p:contentPart>
          </mc:Choice>
          <mc:Fallback xmlns="">
            <p:pic>
              <p:nvPicPr>
                <p:cNvPr id="2094" name="Ink 2093">
                  <a:extLst>
                    <a:ext uri="{FF2B5EF4-FFF2-40B4-BE49-F238E27FC236}">
                      <a16:creationId xmlns:a16="http://schemas.microsoft.com/office/drawing/2014/main" id="{20116C06-651A-DF8E-5E03-AEE4EB8E251C}"/>
                    </a:ext>
                  </a:extLst>
                </p:cNvPr>
                <p:cNvPicPr/>
                <p:nvPr/>
              </p:nvPicPr>
              <p:blipFill>
                <a:blip r:embed="rId1666"/>
                <a:stretch>
                  <a:fillRect/>
                </a:stretch>
              </p:blipFill>
              <p:spPr>
                <a:xfrm>
                  <a:off x="6516651" y="3230606"/>
                  <a:ext cx="187560" cy="10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7">
              <p14:nvContentPartPr>
                <p14:cNvPr id="2096" name="Ink 2095">
                  <a:extLst>
                    <a:ext uri="{FF2B5EF4-FFF2-40B4-BE49-F238E27FC236}">
                      <a16:creationId xmlns:a16="http://schemas.microsoft.com/office/drawing/2014/main" id="{1FD59ED8-CCF5-7EED-226E-F0E062BA200F}"/>
                    </a:ext>
                  </a:extLst>
                </p14:cNvPr>
                <p14:cNvContentPartPr/>
                <p14:nvPr/>
              </p14:nvContentPartPr>
              <p14:xfrm>
                <a:off x="6613491" y="3250046"/>
                <a:ext cx="66240" cy="448920"/>
              </p14:xfrm>
            </p:contentPart>
          </mc:Choice>
          <mc:Fallback xmlns="">
            <p:pic>
              <p:nvPicPr>
                <p:cNvPr id="2096" name="Ink 2095">
                  <a:extLst>
                    <a:ext uri="{FF2B5EF4-FFF2-40B4-BE49-F238E27FC236}">
                      <a16:creationId xmlns:a16="http://schemas.microsoft.com/office/drawing/2014/main" id="{1FD59ED8-CCF5-7EED-226E-F0E062BA200F}"/>
                    </a:ext>
                  </a:extLst>
                </p:cNvPr>
                <p:cNvPicPr/>
                <p:nvPr/>
              </p:nvPicPr>
              <p:blipFill>
                <a:blip r:embed="rId1668"/>
                <a:stretch>
                  <a:fillRect/>
                </a:stretch>
              </p:blipFill>
              <p:spPr>
                <a:xfrm>
                  <a:off x="6550851" y="2872406"/>
                  <a:ext cx="191880" cy="120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9">
              <p14:nvContentPartPr>
                <p14:cNvPr id="2098" name="Ink 2097">
                  <a:extLst>
                    <a:ext uri="{FF2B5EF4-FFF2-40B4-BE49-F238E27FC236}">
                      <a16:creationId xmlns:a16="http://schemas.microsoft.com/office/drawing/2014/main" id="{7E349C3F-B356-236A-CF19-8A5FA68C0705}"/>
                    </a:ext>
                  </a:extLst>
                </p14:cNvPr>
                <p14:cNvContentPartPr/>
                <p14:nvPr/>
              </p14:nvContentPartPr>
              <p14:xfrm>
                <a:off x="5422251" y="4371086"/>
                <a:ext cx="375480" cy="14760"/>
              </p14:xfrm>
            </p:contentPart>
          </mc:Choice>
          <mc:Fallback xmlns="">
            <p:pic>
              <p:nvPicPr>
                <p:cNvPr id="2098" name="Ink 2097">
                  <a:extLst>
                    <a:ext uri="{FF2B5EF4-FFF2-40B4-BE49-F238E27FC236}">
                      <a16:creationId xmlns:a16="http://schemas.microsoft.com/office/drawing/2014/main" id="{7E349C3F-B356-236A-CF19-8A5FA68C0705}"/>
                    </a:ext>
                  </a:extLst>
                </p:cNvPr>
                <p:cNvPicPr/>
                <p:nvPr/>
              </p:nvPicPr>
              <p:blipFill>
                <a:blip r:embed="rId1670"/>
                <a:stretch>
                  <a:fillRect/>
                </a:stretch>
              </p:blipFill>
              <p:spPr>
                <a:xfrm>
                  <a:off x="5359251" y="3993086"/>
                  <a:ext cx="50112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1">
              <p14:nvContentPartPr>
                <p14:cNvPr id="2099" name="Ink 2098">
                  <a:extLst>
                    <a:ext uri="{FF2B5EF4-FFF2-40B4-BE49-F238E27FC236}">
                      <a16:creationId xmlns:a16="http://schemas.microsoft.com/office/drawing/2014/main" id="{FE191BC0-8C19-F7FC-7539-9F664E3FDDCE}"/>
                    </a:ext>
                  </a:extLst>
                </p14:cNvPr>
                <p14:cNvContentPartPr/>
                <p14:nvPr/>
              </p14:nvContentPartPr>
              <p14:xfrm>
                <a:off x="5398131" y="4382246"/>
                <a:ext cx="663840" cy="8640"/>
              </p14:xfrm>
            </p:contentPart>
          </mc:Choice>
          <mc:Fallback xmlns="">
            <p:pic>
              <p:nvPicPr>
                <p:cNvPr id="2099" name="Ink 2098">
                  <a:extLst>
                    <a:ext uri="{FF2B5EF4-FFF2-40B4-BE49-F238E27FC236}">
                      <a16:creationId xmlns:a16="http://schemas.microsoft.com/office/drawing/2014/main" id="{FE191BC0-8C19-F7FC-7539-9F664E3FDDCE}"/>
                    </a:ext>
                  </a:extLst>
                </p:cNvPr>
                <p:cNvPicPr/>
                <p:nvPr/>
              </p:nvPicPr>
              <p:blipFill>
                <a:blip r:embed="rId1672"/>
                <a:stretch>
                  <a:fillRect/>
                </a:stretch>
              </p:blipFill>
              <p:spPr>
                <a:xfrm>
                  <a:off x="5335131" y="4004606"/>
                  <a:ext cx="78948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3">
              <p14:nvContentPartPr>
                <p14:cNvPr id="2100" name="Ink 2099">
                  <a:extLst>
                    <a:ext uri="{FF2B5EF4-FFF2-40B4-BE49-F238E27FC236}">
                      <a16:creationId xmlns:a16="http://schemas.microsoft.com/office/drawing/2014/main" id="{1CB1F9D2-4422-8B61-279A-9CD6BBACAFD2}"/>
                    </a:ext>
                  </a:extLst>
                </p14:cNvPr>
                <p14:cNvContentPartPr/>
                <p14:nvPr/>
              </p14:nvContentPartPr>
              <p14:xfrm>
                <a:off x="5528811" y="4345526"/>
                <a:ext cx="531360" cy="19080"/>
              </p14:xfrm>
            </p:contentPart>
          </mc:Choice>
          <mc:Fallback xmlns="">
            <p:pic>
              <p:nvPicPr>
                <p:cNvPr id="2100" name="Ink 2099">
                  <a:extLst>
                    <a:ext uri="{FF2B5EF4-FFF2-40B4-BE49-F238E27FC236}">
                      <a16:creationId xmlns:a16="http://schemas.microsoft.com/office/drawing/2014/main" id="{1CB1F9D2-4422-8B61-279A-9CD6BBACAFD2}"/>
                    </a:ext>
                  </a:extLst>
                </p:cNvPr>
                <p:cNvPicPr/>
                <p:nvPr/>
              </p:nvPicPr>
              <p:blipFill>
                <a:blip r:embed="rId1674"/>
                <a:stretch>
                  <a:fillRect/>
                </a:stretch>
              </p:blipFill>
              <p:spPr>
                <a:xfrm>
                  <a:off x="5466171" y="3967526"/>
                  <a:ext cx="6570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5">
              <p14:nvContentPartPr>
                <p14:cNvPr id="2101" name="Ink 2100">
                  <a:extLst>
                    <a:ext uri="{FF2B5EF4-FFF2-40B4-BE49-F238E27FC236}">
                      <a16:creationId xmlns:a16="http://schemas.microsoft.com/office/drawing/2014/main" id="{9E682E30-E330-0740-C1BA-1ACE30856AF5}"/>
                    </a:ext>
                  </a:extLst>
                </p14:cNvPr>
                <p14:cNvContentPartPr/>
                <p14:nvPr/>
              </p14:nvContentPartPr>
              <p14:xfrm>
                <a:off x="5571291" y="4273886"/>
                <a:ext cx="549360" cy="22320"/>
              </p14:xfrm>
            </p:contentPart>
          </mc:Choice>
          <mc:Fallback xmlns="">
            <p:pic>
              <p:nvPicPr>
                <p:cNvPr id="2101" name="Ink 2100">
                  <a:extLst>
                    <a:ext uri="{FF2B5EF4-FFF2-40B4-BE49-F238E27FC236}">
                      <a16:creationId xmlns:a16="http://schemas.microsoft.com/office/drawing/2014/main" id="{9E682E30-E330-0740-C1BA-1ACE30856AF5}"/>
                    </a:ext>
                  </a:extLst>
                </p:cNvPr>
                <p:cNvPicPr/>
                <p:nvPr/>
              </p:nvPicPr>
              <p:blipFill>
                <a:blip r:embed="rId1676"/>
                <a:stretch>
                  <a:fillRect/>
                </a:stretch>
              </p:blipFill>
              <p:spPr>
                <a:xfrm>
                  <a:off x="5508291" y="3896246"/>
                  <a:ext cx="675000" cy="77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7">
              <p14:nvContentPartPr>
                <p14:cNvPr id="2102" name="Ink 2101">
                  <a:extLst>
                    <a:ext uri="{FF2B5EF4-FFF2-40B4-BE49-F238E27FC236}">
                      <a16:creationId xmlns:a16="http://schemas.microsoft.com/office/drawing/2014/main" id="{572FEB84-5393-A9BA-6750-94786DB7BFF6}"/>
                    </a:ext>
                  </a:extLst>
                </p14:cNvPr>
                <p14:cNvContentPartPr/>
                <p14:nvPr/>
              </p14:nvContentPartPr>
              <p14:xfrm>
                <a:off x="5582091" y="4277126"/>
                <a:ext cx="484200" cy="30600"/>
              </p14:xfrm>
            </p:contentPart>
          </mc:Choice>
          <mc:Fallback xmlns="">
            <p:pic>
              <p:nvPicPr>
                <p:cNvPr id="2102" name="Ink 2101">
                  <a:extLst>
                    <a:ext uri="{FF2B5EF4-FFF2-40B4-BE49-F238E27FC236}">
                      <a16:creationId xmlns:a16="http://schemas.microsoft.com/office/drawing/2014/main" id="{572FEB84-5393-A9BA-6750-94786DB7BFF6}"/>
                    </a:ext>
                  </a:extLst>
                </p:cNvPr>
                <p:cNvPicPr/>
                <p:nvPr/>
              </p:nvPicPr>
              <p:blipFill>
                <a:blip r:embed="rId1678"/>
                <a:stretch>
                  <a:fillRect/>
                </a:stretch>
              </p:blipFill>
              <p:spPr>
                <a:xfrm>
                  <a:off x="5519451" y="3899486"/>
                  <a:ext cx="609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9">
              <p14:nvContentPartPr>
                <p14:cNvPr id="2103" name="Ink 2102">
                  <a:extLst>
                    <a:ext uri="{FF2B5EF4-FFF2-40B4-BE49-F238E27FC236}">
                      <a16:creationId xmlns:a16="http://schemas.microsoft.com/office/drawing/2014/main" id="{735FD5BD-256B-6A64-D7BE-98BB33A20E24}"/>
                    </a:ext>
                  </a:extLst>
                </p14:cNvPr>
                <p14:cNvContentPartPr/>
                <p14:nvPr/>
              </p14:nvContentPartPr>
              <p14:xfrm>
                <a:off x="5588931" y="4280726"/>
                <a:ext cx="487080" cy="27720"/>
              </p14:xfrm>
            </p:contentPart>
          </mc:Choice>
          <mc:Fallback xmlns="">
            <p:pic>
              <p:nvPicPr>
                <p:cNvPr id="2103" name="Ink 2102">
                  <a:extLst>
                    <a:ext uri="{FF2B5EF4-FFF2-40B4-BE49-F238E27FC236}">
                      <a16:creationId xmlns:a16="http://schemas.microsoft.com/office/drawing/2014/main" id="{735FD5BD-256B-6A64-D7BE-98BB33A20E24}"/>
                    </a:ext>
                  </a:extLst>
                </p:cNvPr>
                <p:cNvPicPr/>
                <p:nvPr/>
              </p:nvPicPr>
              <p:blipFill>
                <a:blip r:embed="rId1680"/>
                <a:stretch>
                  <a:fillRect/>
                </a:stretch>
              </p:blipFill>
              <p:spPr>
                <a:xfrm>
                  <a:off x="5525931" y="3903086"/>
                  <a:ext cx="61272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1">
              <p14:nvContentPartPr>
                <p14:cNvPr id="2104" name="Ink 2103">
                  <a:extLst>
                    <a:ext uri="{FF2B5EF4-FFF2-40B4-BE49-F238E27FC236}">
                      <a16:creationId xmlns:a16="http://schemas.microsoft.com/office/drawing/2014/main" id="{FFF0FC06-B599-B10F-AD92-8D38A432D931}"/>
                    </a:ext>
                  </a:extLst>
                </p14:cNvPr>
                <p14:cNvContentPartPr/>
                <p14:nvPr/>
              </p14:nvContentPartPr>
              <p14:xfrm>
                <a:off x="5644011" y="4229246"/>
                <a:ext cx="586080" cy="66240"/>
              </p14:xfrm>
            </p:contentPart>
          </mc:Choice>
          <mc:Fallback xmlns="">
            <p:pic>
              <p:nvPicPr>
                <p:cNvPr id="2104" name="Ink 2103">
                  <a:extLst>
                    <a:ext uri="{FF2B5EF4-FFF2-40B4-BE49-F238E27FC236}">
                      <a16:creationId xmlns:a16="http://schemas.microsoft.com/office/drawing/2014/main" id="{FFF0FC06-B599-B10F-AD92-8D38A432D931}"/>
                    </a:ext>
                  </a:extLst>
                </p:cNvPr>
                <p:cNvPicPr/>
                <p:nvPr/>
              </p:nvPicPr>
              <p:blipFill>
                <a:blip r:embed="rId1682"/>
                <a:stretch>
                  <a:fillRect/>
                </a:stretch>
              </p:blipFill>
              <p:spPr>
                <a:xfrm>
                  <a:off x="5581371" y="3851246"/>
                  <a:ext cx="711720" cy="82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3">
              <p14:nvContentPartPr>
                <p14:cNvPr id="2105" name="Ink 2104">
                  <a:extLst>
                    <a:ext uri="{FF2B5EF4-FFF2-40B4-BE49-F238E27FC236}">
                      <a16:creationId xmlns:a16="http://schemas.microsoft.com/office/drawing/2014/main" id="{C5BBE7A0-3D25-56C8-FD36-C5C7BD894A44}"/>
                    </a:ext>
                  </a:extLst>
                </p14:cNvPr>
                <p14:cNvContentPartPr/>
                <p14:nvPr/>
              </p14:nvContentPartPr>
              <p14:xfrm>
                <a:off x="5859651" y="4058606"/>
                <a:ext cx="533880" cy="257040"/>
              </p14:xfrm>
            </p:contentPart>
          </mc:Choice>
          <mc:Fallback xmlns="">
            <p:pic>
              <p:nvPicPr>
                <p:cNvPr id="2105" name="Ink 2104">
                  <a:extLst>
                    <a:ext uri="{FF2B5EF4-FFF2-40B4-BE49-F238E27FC236}">
                      <a16:creationId xmlns:a16="http://schemas.microsoft.com/office/drawing/2014/main" id="{C5BBE7A0-3D25-56C8-FD36-C5C7BD894A44}"/>
                    </a:ext>
                  </a:extLst>
                </p:cNvPr>
                <p:cNvPicPr/>
                <p:nvPr/>
              </p:nvPicPr>
              <p:blipFill>
                <a:blip r:embed="rId1684"/>
                <a:stretch>
                  <a:fillRect/>
                </a:stretch>
              </p:blipFill>
              <p:spPr>
                <a:xfrm>
                  <a:off x="5796651" y="3680966"/>
                  <a:ext cx="659520" cy="101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5">
              <p14:nvContentPartPr>
                <p14:cNvPr id="2106" name="Ink 2105">
                  <a:extLst>
                    <a:ext uri="{FF2B5EF4-FFF2-40B4-BE49-F238E27FC236}">
                      <a16:creationId xmlns:a16="http://schemas.microsoft.com/office/drawing/2014/main" id="{AB87A4BC-194B-0557-BF14-C096EB054235}"/>
                    </a:ext>
                  </a:extLst>
                </p14:cNvPr>
                <p14:cNvContentPartPr/>
                <p14:nvPr/>
              </p14:nvContentPartPr>
              <p14:xfrm>
                <a:off x="5780091" y="4187486"/>
                <a:ext cx="524880" cy="115560"/>
              </p14:xfrm>
            </p:contentPart>
          </mc:Choice>
          <mc:Fallback xmlns="">
            <p:pic>
              <p:nvPicPr>
                <p:cNvPr id="2106" name="Ink 2105">
                  <a:extLst>
                    <a:ext uri="{FF2B5EF4-FFF2-40B4-BE49-F238E27FC236}">
                      <a16:creationId xmlns:a16="http://schemas.microsoft.com/office/drawing/2014/main" id="{AB87A4BC-194B-0557-BF14-C096EB054235}"/>
                    </a:ext>
                  </a:extLst>
                </p:cNvPr>
                <p:cNvPicPr/>
                <p:nvPr/>
              </p:nvPicPr>
              <p:blipFill>
                <a:blip r:embed="rId1686"/>
                <a:stretch>
                  <a:fillRect/>
                </a:stretch>
              </p:blipFill>
              <p:spPr>
                <a:xfrm>
                  <a:off x="5717091" y="3809486"/>
                  <a:ext cx="650520" cy="87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7">
              <p14:nvContentPartPr>
                <p14:cNvPr id="2107" name="Ink 2106">
                  <a:extLst>
                    <a:ext uri="{FF2B5EF4-FFF2-40B4-BE49-F238E27FC236}">
                      <a16:creationId xmlns:a16="http://schemas.microsoft.com/office/drawing/2014/main" id="{690663D5-D608-8869-A010-DB3DA14A2465}"/>
                    </a:ext>
                  </a:extLst>
                </p14:cNvPr>
                <p14:cNvContentPartPr/>
                <p14:nvPr/>
              </p14:nvContentPartPr>
              <p14:xfrm>
                <a:off x="5425851" y="4287926"/>
                <a:ext cx="485280" cy="38160"/>
              </p14:xfrm>
            </p:contentPart>
          </mc:Choice>
          <mc:Fallback xmlns="">
            <p:pic>
              <p:nvPicPr>
                <p:cNvPr id="2107" name="Ink 2106">
                  <a:extLst>
                    <a:ext uri="{FF2B5EF4-FFF2-40B4-BE49-F238E27FC236}">
                      <a16:creationId xmlns:a16="http://schemas.microsoft.com/office/drawing/2014/main" id="{690663D5-D608-8869-A010-DB3DA14A2465}"/>
                    </a:ext>
                  </a:extLst>
                </p:cNvPr>
                <p:cNvPicPr/>
                <p:nvPr/>
              </p:nvPicPr>
              <p:blipFill>
                <a:blip r:embed="rId1688"/>
                <a:stretch>
                  <a:fillRect/>
                </a:stretch>
              </p:blipFill>
              <p:spPr>
                <a:xfrm>
                  <a:off x="5362851" y="3909926"/>
                  <a:ext cx="610920" cy="79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9">
              <p14:nvContentPartPr>
                <p14:cNvPr id="2109" name="Ink 2108">
                  <a:extLst>
                    <a:ext uri="{FF2B5EF4-FFF2-40B4-BE49-F238E27FC236}">
                      <a16:creationId xmlns:a16="http://schemas.microsoft.com/office/drawing/2014/main" id="{86897063-9EE5-70CE-791A-94E8249550B2}"/>
                    </a:ext>
                  </a:extLst>
                </p14:cNvPr>
                <p14:cNvContentPartPr/>
                <p14:nvPr/>
              </p14:nvContentPartPr>
              <p14:xfrm>
                <a:off x="4923291" y="4202966"/>
                <a:ext cx="278280" cy="175320"/>
              </p14:xfrm>
            </p:contentPart>
          </mc:Choice>
          <mc:Fallback xmlns="">
            <p:pic>
              <p:nvPicPr>
                <p:cNvPr id="2109" name="Ink 2108">
                  <a:extLst>
                    <a:ext uri="{FF2B5EF4-FFF2-40B4-BE49-F238E27FC236}">
                      <a16:creationId xmlns:a16="http://schemas.microsoft.com/office/drawing/2014/main" id="{86897063-9EE5-70CE-791A-94E8249550B2}"/>
                    </a:ext>
                  </a:extLst>
                </p:cNvPr>
                <p:cNvPicPr/>
                <p:nvPr/>
              </p:nvPicPr>
              <p:blipFill>
                <a:blip r:embed="rId1690"/>
                <a:stretch>
                  <a:fillRect/>
                </a:stretch>
              </p:blipFill>
              <p:spPr>
                <a:xfrm>
                  <a:off x="4860291" y="3824966"/>
                  <a:ext cx="40392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1">
              <p14:nvContentPartPr>
                <p14:cNvPr id="2110" name="Ink 2109">
                  <a:extLst>
                    <a:ext uri="{FF2B5EF4-FFF2-40B4-BE49-F238E27FC236}">
                      <a16:creationId xmlns:a16="http://schemas.microsoft.com/office/drawing/2014/main" id="{A18EE2FE-0B31-0669-77AB-482D5B6C6D33}"/>
                    </a:ext>
                  </a:extLst>
                </p14:cNvPr>
                <p14:cNvContentPartPr/>
                <p14:nvPr/>
              </p14:nvContentPartPr>
              <p14:xfrm>
                <a:off x="4875411" y="4119806"/>
                <a:ext cx="277560" cy="254520"/>
              </p14:xfrm>
            </p:contentPart>
          </mc:Choice>
          <mc:Fallback xmlns="">
            <p:pic>
              <p:nvPicPr>
                <p:cNvPr id="2110" name="Ink 2109">
                  <a:extLst>
                    <a:ext uri="{FF2B5EF4-FFF2-40B4-BE49-F238E27FC236}">
                      <a16:creationId xmlns:a16="http://schemas.microsoft.com/office/drawing/2014/main" id="{A18EE2FE-0B31-0669-77AB-482D5B6C6D33}"/>
                    </a:ext>
                  </a:extLst>
                </p:cNvPr>
                <p:cNvPicPr/>
                <p:nvPr/>
              </p:nvPicPr>
              <p:blipFill>
                <a:blip r:embed="rId1692"/>
                <a:stretch>
                  <a:fillRect/>
                </a:stretch>
              </p:blipFill>
              <p:spPr>
                <a:xfrm>
                  <a:off x="4812771" y="3742166"/>
                  <a:ext cx="403200" cy="10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3">
              <p14:nvContentPartPr>
                <p14:cNvPr id="2111" name="Ink 2110">
                  <a:extLst>
                    <a:ext uri="{FF2B5EF4-FFF2-40B4-BE49-F238E27FC236}">
                      <a16:creationId xmlns:a16="http://schemas.microsoft.com/office/drawing/2014/main" id="{AE521A75-4751-1A44-A81C-65080FFB38DA}"/>
                    </a:ext>
                  </a:extLst>
                </p14:cNvPr>
                <p14:cNvContentPartPr/>
                <p14:nvPr/>
              </p14:nvContentPartPr>
              <p14:xfrm>
                <a:off x="4922931" y="4185326"/>
                <a:ext cx="485280" cy="257040"/>
              </p14:xfrm>
            </p:contentPart>
          </mc:Choice>
          <mc:Fallback xmlns="">
            <p:pic>
              <p:nvPicPr>
                <p:cNvPr id="2111" name="Ink 2110">
                  <a:extLst>
                    <a:ext uri="{FF2B5EF4-FFF2-40B4-BE49-F238E27FC236}">
                      <a16:creationId xmlns:a16="http://schemas.microsoft.com/office/drawing/2014/main" id="{AE521A75-4751-1A44-A81C-65080FFB38DA}"/>
                    </a:ext>
                  </a:extLst>
                </p:cNvPr>
                <p:cNvPicPr/>
                <p:nvPr/>
              </p:nvPicPr>
              <p:blipFill>
                <a:blip r:embed="rId1694"/>
                <a:stretch>
                  <a:fillRect/>
                </a:stretch>
              </p:blipFill>
              <p:spPr>
                <a:xfrm>
                  <a:off x="4860291" y="3807686"/>
                  <a:ext cx="610920" cy="101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5">
              <p14:nvContentPartPr>
                <p14:cNvPr id="2112" name="Ink 2111">
                  <a:extLst>
                    <a:ext uri="{FF2B5EF4-FFF2-40B4-BE49-F238E27FC236}">
                      <a16:creationId xmlns:a16="http://schemas.microsoft.com/office/drawing/2014/main" id="{104118E2-430C-0B4F-FA4E-F64840FCADCD}"/>
                    </a:ext>
                  </a:extLst>
                </p14:cNvPr>
                <p14:cNvContentPartPr/>
                <p14:nvPr/>
              </p14:nvContentPartPr>
              <p14:xfrm>
                <a:off x="4922571" y="4152926"/>
                <a:ext cx="600480" cy="253800"/>
              </p14:xfrm>
            </p:contentPart>
          </mc:Choice>
          <mc:Fallback xmlns="">
            <p:pic>
              <p:nvPicPr>
                <p:cNvPr id="2112" name="Ink 2111">
                  <a:extLst>
                    <a:ext uri="{FF2B5EF4-FFF2-40B4-BE49-F238E27FC236}">
                      <a16:creationId xmlns:a16="http://schemas.microsoft.com/office/drawing/2014/main" id="{104118E2-430C-0B4F-FA4E-F64840FCADCD}"/>
                    </a:ext>
                  </a:extLst>
                </p:cNvPr>
                <p:cNvPicPr/>
                <p:nvPr/>
              </p:nvPicPr>
              <p:blipFill>
                <a:blip r:embed="rId1696"/>
                <a:stretch>
                  <a:fillRect/>
                </a:stretch>
              </p:blipFill>
              <p:spPr>
                <a:xfrm>
                  <a:off x="4859931" y="3774926"/>
                  <a:ext cx="726120" cy="100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7">
              <p14:nvContentPartPr>
                <p14:cNvPr id="2113" name="Ink 2112">
                  <a:extLst>
                    <a:ext uri="{FF2B5EF4-FFF2-40B4-BE49-F238E27FC236}">
                      <a16:creationId xmlns:a16="http://schemas.microsoft.com/office/drawing/2014/main" id="{04E0669D-3B42-8905-39C5-E468CF497F94}"/>
                    </a:ext>
                  </a:extLst>
                </p14:cNvPr>
                <p14:cNvContentPartPr/>
                <p14:nvPr/>
              </p14:nvContentPartPr>
              <p14:xfrm>
                <a:off x="5091771" y="4269566"/>
                <a:ext cx="652680" cy="195480"/>
              </p14:xfrm>
            </p:contentPart>
          </mc:Choice>
          <mc:Fallback xmlns="">
            <p:pic>
              <p:nvPicPr>
                <p:cNvPr id="2113" name="Ink 2112">
                  <a:extLst>
                    <a:ext uri="{FF2B5EF4-FFF2-40B4-BE49-F238E27FC236}">
                      <a16:creationId xmlns:a16="http://schemas.microsoft.com/office/drawing/2014/main" id="{04E0669D-3B42-8905-39C5-E468CF497F94}"/>
                    </a:ext>
                  </a:extLst>
                </p:cNvPr>
                <p:cNvPicPr/>
                <p:nvPr/>
              </p:nvPicPr>
              <p:blipFill>
                <a:blip r:embed="rId1698"/>
                <a:stretch>
                  <a:fillRect/>
                </a:stretch>
              </p:blipFill>
              <p:spPr>
                <a:xfrm>
                  <a:off x="5028771" y="3891566"/>
                  <a:ext cx="778320" cy="95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9">
              <p14:nvContentPartPr>
                <p14:cNvPr id="2114" name="Ink 2113">
                  <a:extLst>
                    <a:ext uri="{FF2B5EF4-FFF2-40B4-BE49-F238E27FC236}">
                      <a16:creationId xmlns:a16="http://schemas.microsoft.com/office/drawing/2014/main" id="{7BFBD681-27DC-C662-FCFA-57EA9DB8ADC2}"/>
                    </a:ext>
                  </a:extLst>
                </p14:cNvPr>
                <p14:cNvContentPartPr/>
                <p14:nvPr/>
              </p14:nvContentPartPr>
              <p14:xfrm>
                <a:off x="5452131" y="4321046"/>
                <a:ext cx="886680" cy="71280"/>
              </p14:xfrm>
            </p:contentPart>
          </mc:Choice>
          <mc:Fallback xmlns="">
            <p:pic>
              <p:nvPicPr>
                <p:cNvPr id="2114" name="Ink 2113">
                  <a:extLst>
                    <a:ext uri="{FF2B5EF4-FFF2-40B4-BE49-F238E27FC236}">
                      <a16:creationId xmlns:a16="http://schemas.microsoft.com/office/drawing/2014/main" id="{7BFBD681-27DC-C662-FCFA-57EA9DB8ADC2}"/>
                    </a:ext>
                  </a:extLst>
                </p:cNvPr>
                <p:cNvPicPr/>
                <p:nvPr/>
              </p:nvPicPr>
              <p:blipFill>
                <a:blip r:embed="rId1700"/>
                <a:stretch>
                  <a:fillRect/>
                </a:stretch>
              </p:blipFill>
              <p:spPr>
                <a:xfrm>
                  <a:off x="5389491" y="3943406"/>
                  <a:ext cx="101232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1">
              <p14:nvContentPartPr>
                <p14:cNvPr id="2115" name="Ink 2114">
                  <a:extLst>
                    <a:ext uri="{FF2B5EF4-FFF2-40B4-BE49-F238E27FC236}">
                      <a16:creationId xmlns:a16="http://schemas.microsoft.com/office/drawing/2014/main" id="{36F39B27-6D9F-C5C2-2CB1-F5180F62F93C}"/>
                    </a:ext>
                  </a:extLst>
                </p14:cNvPr>
                <p14:cNvContentPartPr/>
                <p14:nvPr/>
              </p14:nvContentPartPr>
              <p14:xfrm>
                <a:off x="6190131" y="4105046"/>
                <a:ext cx="316440" cy="201600"/>
              </p14:xfrm>
            </p:contentPart>
          </mc:Choice>
          <mc:Fallback xmlns="">
            <p:pic>
              <p:nvPicPr>
                <p:cNvPr id="2115" name="Ink 2114">
                  <a:extLst>
                    <a:ext uri="{FF2B5EF4-FFF2-40B4-BE49-F238E27FC236}">
                      <a16:creationId xmlns:a16="http://schemas.microsoft.com/office/drawing/2014/main" id="{36F39B27-6D9F-C5C2-2CB1-F5180F62F93C}"/>
                    </a:ext>
                  </a:extLst>
                </p:cNvPr>
                <p:cNvPicPr/>
                <p:nvPr/>
              </p:nvPicPr>
              <p:blipFill>
                <a:blip r:embed="rId1702"/>
                <a:stretch>
                  <a:fillRect/>
                </a:stretch>
              </p:blipFill>
              <p:spPr>
                <a:xfrm>
                  <a:off x="6127131" y="3727046"/>
                  <a:ext cx="442080" cy="9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3">
              <p14:nvContentPartPr>
                <p14:cNvPr id="2116" name="Ink 2115">
                  <a:extLst>
                    <a:ext uri="{FF2B5EF4-FFF2-40B4-BE49-F238E27FC236}">
                      <a16:creationId xmlns:a16="http://schemas.microsoft.com/office/drawing/2014/main" id="{22B732D0-0BD2-EE12-B6AF-A96E40F2E562}"/>
                    </a:ext>
                  </a:extLst>
                </p14:cNvPr>
                <p14:cNvContentPartPr/>
                <p14:nvPr/>
              </p14:nvContentPartPr>
              <p14:xfrm>
                <a:off x="5908611" y="4003166"/>
                <a:ext cx="639720" cy="357120"/>
              </p14:xfrm>
            </p:contentPart>
          </mc:Choice>
          <mc:Fallback xmlns="">
            <p:pic>
              <p:nvPicPr>
                <p:cNvPr id="2116" name="Ink 2115">
                  <a:extLst>
                    <a:ext uri="{FF2B5EF4-FFF2-40B4-BE49-F238E27FC236}">
                      <a16:creationId xmlns:a16="http://schemas.microsoft.com/office/drawing/2014/main" id="{22B732D0-0BD2-EE12-B6AF-A96E40F2E562}"/>
                    </a:ext>
                  </a:extLst>
                </p:cNvPr>
                <p:cNvPicPr/>
                <p:nvPr/>
              </p:nvPicPr>
              <p:blipFill>
                <a:blip r:embed="rId1704"/>
                <a:stretch>
                  <a:fillRect/>
                </a:stretch>
              </p:blipFill>
              <p:spPr>
                <a:xfrm>
                  <a:off x="5845611" y="3625526"/>
                  <a:ext cx="765360" cy="11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5">
              <p14:nvContentPartPr>
                <p14:cNvPr id="2117" name="Ink 2116">
                  <a:extLst>
                    <a:ext uri="{FF2B5EF4-FFF2-40B4-BE49-F238E27FC236}">
                      <a16:creationId xmlns:a16="http://schemas.microsoft.com/office/drawing/2014/main" id="{CBB3160F-56D1-155E-0FB7-C7BDC27A6745}"/>
                    </a:ext>
                  </a:extLst>
                </p14:cNvPr>
                <p14:cNvContentPartPr/>
                <p14:nvPr/>
              </p14:nvContentPartPr>
              <p14:xfrm>
                <a:off x="6479931" y="3713366"/>
                <a:ext cx="183600" cy="495000"/>
              </p14:xfrm>
            </p:contentPart>
          </mc:Choice>
          <mc:Fallback xmlns="">
            <p:pic>
              <p:nvPicPr>
                <p:cNvPr id="2117" name="Ink 2116">
                  <a:extLst>
                    <a:ext uri="{FF2B5EF4-FFF2-40B4-BE49-F238E27FC236}">
                      <a16:creationId xmlns:a16="http://schemas.microsoft.com/office/drawing/2014/main" id="{CBB3160F-56D1-155E-0FB7-C7BDC27A6745}"/>
                    </a:ext>
                  </a:extLst>
                </p:cNvPr>
                <p:cNvPicPr/>
                <p:nvPr/>
              </p:nvPicPr>
              <p:blipFill>
                <a:blip r:embed="rId1706"/>
                <a:stretch>
                  <a:fillRect/>
                </a:stretch>
              </p:blipFill>
              <p:spPr>
                <a:xfrm>
                  <a:off x="6417291" y="3335726"/>
                  <a:ext cx="3092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7">
              <p14:nvContentPartPr>
                <p14:cNvPr id="2118" name="Ink 2117">
                  <a:extLst>
                    <a:ext uri="{FF2B5EF4-FFF2-40B4-BE49-F238E27FC236}">
                      <a16:creationId xmlns:a16="http://schemas.microsoft.com/office/drawing/2014/main" id="{CD13093A-E06C-A051-61DE-D7F562A79BC8}"/>
                    </a:ext>
                  </a:extLst>
                </p14:cNvPr>
                <p14:cNvContentPartPr/>
                <p14:nvPr/>
              </p14:nvContentPartPr>
              <p14:xfrm>
                <a:off x="6523851" y="3618326"/>
                <a:ext cx="177840" cy="533160"/>
              </p14:xfrm>
            </p:contentPart>
          </mc:Choice>
          <mc:Fallback xmlns="">
            <p:pic>
              <p:nvPicPr>
                <p:cNvPr id="2118" name="Ink 2117">
                  <a:extLst>
                    <a:ext uri="{FF2B5EF4-FFF2-40B4-BE49-F238E27FC236}">
                      <a16:creationId xmlns:a16="http://schemas.microsoft.com/office/drawing/2014/main" id="{CD13093A-E06C-A051-61DE-D7F562A79BC8}"/>
                    </a:ext>
                  </a:extLst>
                </p:cNvPr>
                <p:cNvPicPr/>
                <p:nvPr/>
              </p:nvPicPr>
              <p:blipFill>
                <a:blip r:embed="rId1708"/>
                <a:stretch>
                  <a:fillRect/>
                </a:stretch>
              </p:blipFill>
              <p:spPr>
                <a:xfrm>
                  <a:off x="6460851" y="3240326"/>
                  <a:ext cx="303480" cy="128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9">
              <p14:nvContentPartPr>
                <p14:cNvPr id="2119" name="Ink 2118">
                  <a:extLst>
                    <a:ext uri="{FF2B5EF4-FFF2-40B4-BE49-F238E27FC236}">
                      <a16:creationId xmlns:a16="http://schemas.microsoft.com/office/drawing/2014/main" id="{162A32CB-9E71-03CE-6F20-FA3130EB6174}"/>
                    </a:ext>
                  </a:extLst>
                </p14:cNvPr>
                <p14:cNvContentPartPr/>
                <p14:nvPr/>
              </p14:nvContentPartPr>
              <p14:xfrm>
                <a:off x="6461211" y="3610046"/>
                <a:ext cx="177840" cy="535680"/>
              </p14:xfrm>
            </p:contentPart>
          </mc:Choice>
          <mc:Fallback xmlns="">
            <p:pic>
              <p:nvPicPr>
                <p:cNvPr id="2119" name="Ink 2118">
                  <a:extLst>
                    <a:ext uri="{FF2B5EF4-FFF2-40B4-BE49-F238E27FC236}">
                      <a16:creationId xmlns:a16="http://schemas.microsoft.com/office/drawing/2014/main" id="{162A32CB-9E71-03CE-6F20-FA3130EB6174}"/>
                    </a:ext>
                  </a:extLst>
                </p:cNvPr>
                <p:cNvPicPr/>
                <p:nvPr/>
              </p:nvPicPr>
              <p:blipFill>
                <a:blip r:embed="rId1710"/>
                <a:stretch>
                  <a:fillRect/>
                </a:stretch>
              </p:blipFill>
              <p:spPr>
                <a:xfrm>
                  <a:off x="6398211" y="3232046"/>
                  <a:ext cx="303480" cy="12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1">
              <p14:nvContentPartPr>
                <p14:cNvPr id="2120" name="Ink 2119">
                  <a:extLst>
                    <a:ext uri="{FF2B5EF4-FFF2-40B4-BE49-F238E27FC236}">
                      <a16:creationId xmlns:a16="http://schemas.microsoft.com/office/drawing/2014/main" id="{DE06168F-6C67-0C62-C548-971C760D5E00}"/>
                    </a:ext>
                  </a:extLst>
                </p14:cNvPr>
                <p14:cNvContentPartPr/>
                <p14:nvPr/>
              </p14:nvContentPartPr>
              <p14:xfrm>
                <a:off x="6420531" y="3666926"/>
                <a:ext cx="237240" cy="563400"/>
              </p14:xfrm>
            </p:contentPart>
          </mc:Choice>
          <mc:Fallback xmlns="">
            <p:pic>
              <p:nvPicPr>
                <p:cNvPr id="2120" name="Ink 2119">
                  <a:extLst>
                    <a:ext uri="{FF2B5EF4-FFF2-40B4-BE49-F238E27FC236}">
                      <a16:creationId xmlns:a16="http://schemas.microsoft.com/office/drawing/2014/main" id="{DE06168F-6C67-0C62-C548-971C760D5E00}"/>
                    </a:ext>
                  </a:extLst>
                </p:cNvPr>
                <p:cNvPicPr/>
                <p:nvPr/>
              </p:nvPicPr>
              <p:blipFill>
                <a:blip r:embed="rId1712"/>
                <a:stretch>
                  <a:fillRect/>
                </a:stretch>
              </p:blipFill>
              <p:spPr>
                <a:xfrm>
                  <a:off x="6357531" y="3289286"/>
                  <a:ext cx="362880" cy="13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3">
              <p14:nvContentPartPr>
                <p14:cNvPr id="2121" name="Ink 2120">
                  <a:extLst>
                    <a:ext uri="{FF2B5EF4-FFF2-40B4-BE49-F238E27FC236}">
                      <a16:creationId xmlns:a16="http://schemas.microsoft.com/office/drawing/2014/main" id="{231BEEBB-1ECD-7516-CD48-1ED8187ABD3D}"/>
                    </a:ext>
                  </a:extLst>
                </p14:cNvPr>
                <p14:cNvContentPartPr/>
                <p14:nvPr/>
              </p14:nvContentPartPr>
              <p14:xfrm>
                <a:off x="6447171" y="3689246"/>
                <a:ext cx="219960" cy="476280"/>
              </p14:xfrm>
            </p:contentPart>
          </mc:Choice>
          <mc:Fallback xmlns="">
            <p:pic>
              <p:nvPicPr>
                <p:cNvPr id="2121" name="Ink 2120">
                  <a:extLst>
                    <a:ext uri="{FF2B5EF4-FFF2-40B4-BE49-F238E27FC236}">
                      <a16:creationId xmlns:a16="http://schemas.microsoft.com/office/drawing/2014/main" id="{231BEEBB-1ECD-7516-CD48-1ED8187ABD3D}"/>
                    </a:ext>
                  </a:extLst>
                </p:cNvPr>
                <p:cNvPicPr/>
                <p:nvPr/>
              </p:nvPicPr>
              <p:blipFill>
                <a:blip r:embed="rId1714"/>
                <a:stretch>
                  <a:fillRect/>
                </a:stretch>
              </p:blipFill>
              <p:spPr>
                <a:xfrm>
                  <a:off x="6384531" y="3311246"/>
                  <a:ext cx="345600" cy="123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5">
              <p14:nvContentPartPr>
                <p14:cNvPr id="2122" name="Ink 2121">
                  <a:extLst>
                    <a:ext uri="{FF2B5EF4-FFF2-40B4-BE49-F238E27FC236}">
                      <a16:creationId xmlns:a16="http://schemas.microsoft.com/office/drawing/2014/main" id="{634E5590-D79B-9E35-4F67-F76CC6F166C5}"/>
                    </a:ext>
                  </a:extLst>
                </p14:cNvPr>
                <p14:cNvContentPartPr/>
                <p14:nvPr/>
              </p14:nvContentPartPr>
              <p14:xfrm>
                <a:off x="6340611" y="3721646"/>
                <a:ext cx="322920" cy="483120"/>
              </p14:xfrm>
            </p:contentPart>
          </mc:Choice>
          <mc:Fallback xmlns="">
            <p:pic>
              <p:nvPicPr>
                <p:cNvPr id="2122" name="Ink 2121">
                  <a:extLst>
                    <a:ext uri="{FF2B5EF4-FFF2-40B4-BE49-F238E27FC236}">
                      <a16:creationId xmlns:a16="http://schemas.microsoft.com/office/drawing/2014/main" id="{634E5590-D79B-9E35-4F67-F76CC6F166C5}"/>
                    </a:ext>
                  </a:extLst>
                </p:cNvPr>
                <p:cNvPicPr/>
                <p:nvPr/>
              </p:nvPicPr>
              <p:blipFill>
                <a:blip r:embed="rId1716"/>
                <a:stretch>
                  <a:fillRect/>
                </a:stretch>
              </p:blipFill>
              <p:spPr>
                <a:xfrm>
                  <a:off x="6277611" y="3343646"/>
                  <a:ext cx="448560" cy="123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7">
              <p14:nvContentPartPr>
                <p14:cNvPr id="2123" name="Ink 2122">
                  <a:extLst>
                    <a:ext uri="{FF2B5EF4-FFF2-40B4-BE49-F238E27FC236}">
                      <a16:creationId xmlns:a16="http://schemas.microsoft.com/office/drawing/2014/main" id="{D107D0E6-AF0F-65ED-72A3-6C3797B99ACF}"/>
                    </a:ext>
                  </a:extLst>
                </p14:cNvPr>
                <p14:cNvContentPartPr/>
                <p14:nvPr/>
              </p14:nvContentPartPr>
              <p14:xfrm>
                <a:off x="6343491" y="3826766"/>
                <a:ext cx="301680" cy="386280"/>
              </p14:xfrm>
            </p:contentPart>
          </mc:Choice>
          <mc:Fallback xmlns="">
            <p:pic>
              <p:nvPicPr>
                <p:cNvPr id="2123" name="Ink 2122">
                  <a:extLst>
                    <a:ext uri="{FF2B5EF4-FFF2-40B4-BE49-F238E27FC236}">
                      <a16:creationId xmlns:a16="http://schemas.microsoft.com/office/drawing/2014/main" id="{D107D0E6-AF0F-65ED-72A3-6C3797B99ACF}"/>
                    </a:ext>
                  </a:extLst>
                </p:cNvPr>
                <p:cNvPicPr/>
                <p:nvPr/>
              </p:nvPicPr>
              <p:blipFill>
                <a:blip r:embed="rId1718"/>
                <a:stretch>
                  <a:fillRect/>
                </a:stretch>
              </p:blipFill>
              <p:spPr>
                <a:xfrm>
                  <a:off x="6280491" y="3449126"/>
                  <a:ext cx="427320" cy="114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9">
              <p14:nvContentPartPr>
                <p14:cNvPr id="2124" name="Ink 2123">
                  <a:extLst>
                    <a:ext uri="{FF2B5EF4-FFF2-40B4-BE49-F238E27FC236}">
                      <a16:creationId xmlns:a16="http://schemas.microsoft.com/office/drawing/2014/main" id="{099741C3-5BE8-E578-F1E2-34E35E5CF6F5}"/>
                    </a:ext>
                  </a:extLst>
                </p14:cNvPr>
                <p14:cNvContentPartPr/>
                <p14:nvPr/>
              </p14:nvContentPartPr>
              <p14:xfrm>
                <a:off x="6490011" y="3662246"/>
                <a:ext cx="165240" cy="466920"/>
              </p14:xfrm>
            </p:contentPart>
          </mc:Choice>
          <mc:Fallback xmlns="">
            <p:pic>
              <p:nvPicPr>
                <p:cNvPr id="2124" name="Ink 2123">
                  <a:extLst>
                    <a:ext uri="{FF2B5EF4-FFF2-40B4-BE49-F238E27FC236}">
                      <a16:creationId xmlns:a16="http://schemas.microsoft.com/office/drawing/2014/main" id="{099741C3-5BE8-E578-F1E2-34E35E5CF6F5}"/>
                    </a:ext>
                  </a:extLst>
                </p:cNvPr>
                <p:cNvPicPr/>
                <p:nvPr/>
              </p:nvPicPr>
              <p:blipFill>
                <a:blip r:embed="rId1720"/>
                <a:stretch>
                  <a:fillRect/>
                </a:stretch>
              </p:blipFill>
              <p:spPr>
                <a:xfrm>
                  <a:off x="6427011" y="3284606"/>
                  <a:ext cx="290880" cy="122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1">
              <p14:nvContentPartPr>
                <p14:cNvPr id="2125" name="Ink 2124">
                  <a:extLst>
                    <a:ext uri="{FF2B5EF4-FFF2-40B4-BE49-F238E27FC236}">
                      <a16:creationId xmlns:a16="http://schemas.microsoft.com/office/drawing/2014/main" id="{63FBD8DC-2BE7-D46F-44C0-8FA0BE9C68E4}"/>
                    </a:ext>
                  </a:extLst>
                </p14:cNvPr>
                <p14:cNvContentPartPr/>
                <p14:nvPr/>
              </p14:nvContentPartPr>
              <p14:xfrm>
                <a:off x="6593331" y="3578726"/>
                <a:ext cx="91440" cy="441720"/>
              </p14:xfrm>
            </p:contentPart>
          </mc:Choice>
          <mc:Fallback xmlns="">
            <p:pic>
              <p:nvPicPr>
                <p:cNvPr id="2125" name="Ink 2124">
                  <a:extLst>
                    <a:ext uri="{FF2B5EF4-FFF2-40B4-BE49-F238E27FC236}">
                      <a16:creationId xmlns:a16="http://schemas.microsoft.com/office/drawing/2014/main" id="{63FBD8DC-2BE7-D46F-44C0-8FA0BE9C68E4}"/>
                    </a:ext>
                  </a:extLst>
                </p:cNvPr>
                <p:cNvPicPr/>
                <p:nvPr/>
              </p:nvPicPr>
              <p:blipFill>
                <a:blip r:embed="rId1722"/>
                <a:stretch>
                  <a:fillRect/>
                </a:stretch>
              </p:blipFill>
              <p:spPr>
                <a:xfrm>
                  <a:off x="6530331" y="3201086"/>
                  <a:ext cx="217080" cy="119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3">
              <p14:nvContentPartPr>
                <p14:cNvPr id="2127" name="Ink 2126">
                  <a:extLst>
                    <a:ext uri="{FF2B5EF4-FFF2-40B4-BE49-F238E27FC236}">
                      <a16:creationId xmlns:a16="http://schemas.microsoft.com/office/drawing/2014/main" id="{98F114C6-FF1E-D388-D08E-77264A4008C3}"/>
                    </a:ext>
                  </a:extLst>
                </p14:cNvPr>
                <p14:cNvContentPartPr/>
                <p14:nvPr/>
              </p14:nvContentPartPr>
              <p14:xfrm>
                <a:off x="6641571" y="3361646"/>
                <a:ext cx="60120" cy="395280"/>
              </p14:xfrm>
            </p:contentPart>
          </mc:Choice>
          <mc:Fallback xmlns="">
            <p:pic>
              <p:nvPicPr>
                <p:cNvPr id="2127" name="Ink 2126">
                  <a:extLst>
                    <a:ext uri="{FF2B5EF4-FFF2-40B4-BE49-F238E27FC236}">
                      <a16:creationId xmlns:a16="http://schemas.microsoft.com/office/drawing/2014/main" id="{98F114C6-FF1E-D388-D08E-77264A4008C3}"/>
                    </a:ext>
                  </a:extLst>
                </p:cNvPr>
                <p:cNvPicPr/>
                <p:nvPr/>
              </p:nvPicPr>
              <p:blipFill>
                <a:blip r:embed="rId1724"/>
                <a:stretch>
                  <a:fillRect/>
                </a:stretch>
              </p:blipFill>
              <p:spPr>
                <a:xfrm>
                  <a:off x="6578571" y="2983646"/>
                  <a:ext cx="18576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5">
              <p14:nvContentPartPr>
                <p14:cNvPr id="2128" name="Ink 2127">
                  <a:extLst>
                    <a:ext uri="{FF2B5EF4-FFF2-40B4-BE49-F238E27FC236}">
                      <a16:creationId xmlns:a16="http://schemas.microsoft.com/office/drawing/2014/main" id="{F68D5EB4-C8DC-8B0A-FC88-5A2C0D1A907C}"/>
                    </a:ext>
                  </a:extLst>
                </p14:cNvPr>
                <p14:cNvContentPartPr/>
                <p14:nvPr/>
              </p14:nvContentPartPr>
              <p14:xfrm>
                <a:off x="6640131" y="3328166"/>
                <a:ext cx="27360" cy="469080"/>
              </p14:xfrm>
            </p:contentPart>
          </mc:Choice>
          <mc:Fallback xmlns="">
            <p:pic>
              <p:nvPicPr>
                <p:cNvPr id="2128" name="Ink 2127">
                  <a:extLst>
                    <a:ext uri="{FF2B5EF4-FFF2-40B4-BE49-F238E27FC236}">
                      <a16:creationId xmlns:a16="http://schemas.microsoft.com/office/drawing/2014/main" id="{F68D5EB4-C8DC-8B0A-FC88-5A2C0D1A907C}"/>
                    </a:ext>
                  </a:extLst>
                </p:cNvPr>
                <p:cNvPicPr/>
                <p:nvPr/>
              </p:nvPicPr>
              <p:blipFill>
                <a:blip r:embed="rId1726"/>
                <a:stretch>
                  <a:fillRect/>
                </a:stretch>
              </p:blipFill>
              <p:spPr>
                <a:xfrm>
                  <a:off x="6577131" y="2950526"/>
                  <a:ext cx="153000" cy="12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7">
              <p14:nvContentPartPr>
                <p14:cNvPr id="2129" name="Ink 2128">
                  <a:extLst>
                    <a:ext uri="{FF2B5EF4-FFF2-40B4-BE49-F238E27FC236}">
                      <a16:creationId xmlns:a16="http://schemas.microsoft.com/office/drawing/2014/main" id="{14F773ED-9666-91D6-49CC-45744DC6A984}"/>
                    </a:ext>
                  </a:extLst>
                </p14:cNvPr>
                <p14:cNvContentPartPr/>
                <p14:nvPr/>
              </p14:nvContentPartPr>
              <p14:xfrm>
                <a:off x="6575331" y="3343646"/>
                <a:ext cx="79920" cy="611280"/>
              </p14:xfrm>
            </p:contentPart>
          </mc:Choice>
          <mc:Fallback xmlns="">
            <p:pic>
              <p:nvPicPr>
                <p:cNvPr id="2129" name="Ink 2128">
                  <a:extLst>
                    <a:ext uri="{FF2B5EF4-FFF2-40B4-BE49-F238E27FC236}">
                      <a16:creationId xmlns:a16="http://schemas.microsoft.com/office/drawing/2014/main" id="{14F773ED-9666-91D6-49CC-45744DC6A984}"/>
                    </a:ext>
                  </a:extLst>
                </p:cNvPr>
                <p:cNvPicPr/>
                <p:nvPr/>
              </p:nvPicPr>
              <p:blipFill>
                <a:blip r:embed="rId1728"/>
                <a:stretch>
                  <a:fillRect/>
                </a:stretch>
              </p:blipFill>
              <p:spPr>
                <a:xfrm>
                  <a:off x="6512331" y="2966006"/>
                  <a:ext cx="205560" cy="136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9">
              <p14:nvContentPartPr>
                <p14:cNvPr id="2130" name="Ink 2129">
                  <a:extLst>
                    <a:ext uri="{FF2B5EF4-FFF2-40B4-BE49-F238E27FC236}">
                      <a16:creationId xmlns:a16="http://schemas.microsoft.com/office/drawing/2014/main" id="{8B39C1B8-75F3-D1E7-DE9B-082211DC0D58}"/>
                    </a:ext>
                  </a:extLst>
                </p14:cNvPr>
                <p14:cNvContentPartPr/>
                <p14:nvPr/>
              </p14:nvContentPartPr>
              <p14:xfrm>
                <a:off x="6546891" y="3408806"/>
                <a:ext cx="101520" cy="614880"/>
              </p14:xfrm>
            </p:contentPart>
          </mc:Choice>
          <mc:Fallback xmlns="">
            <p:pic>
              <p:nvPicPr>
                <p:cNvPr id="2130" name="Ink 2129">
                  <a:extLst>
                    <a:ext uri="{FF2B5EF4-FFF2-40B4-BE49-F238E27FC236}">
                      <a16:creationId xmlns:a16="http://schemas.microsoft.com/office/drawing/2014/main" id="{8B39C1B8-75F3-D1E7-DE9B-082211DC0D58}"/>
                    </a:ext>
                  </a:extLst>
                </p:cNvPr>
                <p:cNvPicPr/>
                <p:nvPr/>
              </p:nvPicPr>
              <p:blipFill>
                <a:blip r:embed="rId1730"/>
                <a:stretch>
                  <a:fillRect/>
                </a:stretch>
              </p:blipFill>
              <p:spPr>
                <a:xfrm>
                  <a:off x="6484251" y="3031166"/>
                  <a:ext cx="227160" cy="137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1">
              <p14:nvContentPartPr>
                <p14:cNvPr id="2131" name="Ink 2130">
                  <a:extLst>
                    <a:ext uri="{FF2B5EF4-FFF2-40B4-BE49-F238E27FC236}">
                      <a16:creationId xmlns:a16="http://schemas.microsoft.com/office/drawing/2014/main" id="{F12D0354-8653-DA03-E103-733842B79237}"/>
                    </a:ext>
                  </a:extLst>
                </p14:cNvPr>
                <p14:cNvContentPartPr/>
                <p14:nvPr/>
              </p14:nvContentPartPr>
              <p14:xfrm>
                <a:off x="6429171" y="3474686"/>
                <a:ext cx="256320" cy="636840"/>
              </p14:xfrm>
            </p:contentPart>
          </mc:Choice>
          <mc:Fallback xmlns="">
            <p:pic>
              <p:nvPicPr>
                <p:cNvPr id="2131" name="Ink 2130">
                  <a:extLst>
                    <a:ext uri="{FF2B5EF4-FFF2-40B4-BE49-F238E27FC236}">
                      <a16:creationId xmlns:a16="http://schemas.microsoft.com/office/drawing/2014/main" id="{F12D0354-8653-DA03-E103-733842B79237}"/>
                    </a:ext>
                  </a:extLst>
                </p:cNvPr>
                <p:cNvPicPr/>
                <p:nvPr/>
              </p:nvPicPr>
              <p:blipFill>
                <a:blip r:embed="rId1732"/>
                <a:stretch>
                  <a:fillRect/>
                </a:stretch>
              </p:blipFill>
              <p:spPr>
                <a:xfrm>
                  <a:off x="6366171" y="3097046"/>
                  <a:ext cx="381960" cy="139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3">
              <p14:nvContentPartPr>
                <p14:cNvPr id="2132" name="Ink 2131">
                  <a:extLst>
                    <a:ext uri="{FF2B5EF4-FFF2-40B4-BE49-F238E27FC236}">
                      <a16:creationId xmlns:a16="http://schemas.microsoft.com/office/drawing/2014/main" id="{477B41F9-7ED1-77A2-1887-62DA83007B51}"/>
                    </a:ext>
                  </a:extLst>
                </p14:cNvPr>
                <p14:cNvContentPartPr/>
                <p14:nvPr/>
              </p14:nvContentPartPr>
              <p14:xfrm>
                <a:off x="6254571" y="3824246"/>
                <a:ext cx="343440" cy="459000"/>
              </p14:xfrm>
            </p:contentPart>
          </mc:Choice>
          <mc:Fallback xmlns="">
            <p:pic>
              <p:nvPicPr>
                <p:cNvPr id="2132" name="Ink 2131">
                  <a:extLst>
                    <a:ext uri="{FF2B5EF4-FFF2-40B4-BE49-F238E27FC236}">
                      <a16:creationId xmlns:a16="http://schemas.microsoft.com/office/drawing/2014/main" id="{477B41F9-7ED1-77A2-1887-62DA83007B51}"/>
                    </a:ext>
                  </a:extLst>
                </p:cNvPr>
                <p:cNvPicPr/>
                <p:nvPr/>
              </p:nvPicPr>
              <p:blipFill>
                <a:blip r:embed="rId1734"/>
                <a:stretch>
                  <a:fillRect/>
                </a:stretch>
              </p:blipFill>
              <p:spPr>
                <a:xfrm>
                  <a:off x="6191931" y="3446246"/>
                  <a:ext cx="469080" cy="12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5">
              <p14:nvContentPartPr>
                <p14:cNvPr id="2133" name="Ink 2132">
                  <a:extLst>
                    <a:ext uri="{FF2B5EF4-FFF2-40B4-BE49-F238E27FC236}">
                      <a16:creationId xmlns:a16="http://schemas.microsoft.com/office/drawing/2014/main" id="{C48F7DE2-8531-0F66-3190-3FF213A04103}"/>
                    </a:ext>
                  </a:extLst>
                </p14:cNvPr>
                <p14:cNvContentPartPr/>
                <p14:nvPr/>
              </p14:nvContentPartPr>
              <p14:xfrm>
                <a:off x="6218211" y="3880766"/>
                <a:ext cx="377640" cy="416880"/>
              </p14:xfrm>
            </p:contentPart>
          </mc:Choice>
          <mc:Fallback xmlns="">
            <p:pic>
              <p:nvPicPr>
                <p:cNvPr id="2133" name="Ink 2132">
                  <a:extLst>
                    <a:ext uri="{FF2B5EF4-FFF2-40B4-BE49-F238E27FC236}">
                      <a16:creationId xmlns:a16="http://schemas.microsoft.com/office/drawing/2014/main" id="{C48F7DE2-8531-0F66-3190-3FF213A04103}"/>
                    </a:ext>
                  </a:extLst>
                </p:cNvPr>
                <p:cNvPicPr/>
                <p:nvPr/>
              </p:nvPicPr>
              <p:blipFill>
                <a:blip r:embed="rId1736"/>
                <a:stretch>
                  <a:fillRect/>
                </a:stretch>
              </p:blipFill>
              <p:spPr>
                <a:xfrm>
                  <a:off x="6155211" y="3502766"/>
                  <a:ext cx="503280" cy="117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7">
              <p14:nvContentPartPr>
                <p14:cNvPr id="2134" name="Ink 2133">
                  <a:extLst>
                    <a:ext uri="{FF2B5EF4-FFF2-40B4-BE49-F238E27FC236}">
                      <a16:creationId xmlns:a16="http://schemas.microsoft.com/office/drawing/2014/main" id="{A55CCB85-1DA3-EF8A-FB8D-53C02B68A7CD}"/>
                    </a:ext>
                  </a:extLst>
                </p14:cNvPr>
                <p14:cNvContentPartPr/>
                <p14:nvPr/>
              </p14:nvContentPartPr>
              <p14:xfrm>
                <a:off x="6623931" y="3389726"/>
                <a:ext cx="96120" cy="527400"/>
              </p14:xfrm>
            </p:contentPart>
          </mc:Choice>
          <mc:Fallback xmlns="">
            <p:pic>
              <p:nvPicPr>
                <p:cNvPr id="2134" name="Ink 2133">
                  <a:extLst>
                    <a:ext uri="{FF2B5EF4-FFF2-40B4-BE49-F238E27FC236}">
                      <a16:creationId xmlns:a16="http://schemas.microsoft.com/office/drawing/2014/main" id="{A55CCB85-1DA3-EF8A-FB8D-53C02B68A7CD}"/>
                    </a:ext>
                  </a:extLst>
                </p:cNvPr>
                <p:cNvPicPr/>
                <p:nvPr/>
              </p:nvPicPr>
              <p:blipFill>
                <a:blip r:embed="rId1738"/>
                <a:stretch>
                  <a:fillRect/>
                </a:stretch>
              </p:blipFill>
              <p:spPr>
                <a:xfrm>
                  <a:off x="6560931" y="3012086"/>
                  <a:ext cx="221760" cy="128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9">
              <p14:nvContentPartPr>
                <p14:cNvPr id="2135" name="Ink 2134">
                  <a:extLst>
                    <a:ext uri="{FF2B5EF4-FFF2-40B4-BE49-F238E27FC236}">
                      <a16:creationId xmlns:a16="http://schemas.microsoft.com/office/drawing/2014/main" id="{C29954F1-BC99-341E-8959-D0F563409C3C}"/>
                    </a:ext>
                  </a:extLst>
                </p14:cNvPr>
                <p14:cNvContentPartPr/>
                <p14:nvPr/>
              </p14:nvContentPartPr>
              <p14:xfrm>
                <a:off x="6578931" y="3008846"/>
                <a:ext cx="83160" cy="460080"/>
              </p14:xfrm>
            </p:contentPart>
          </mc:Choice>
          <mc:Fallback xmlns="">
            <p:pic>
              <p:nvPicPr>
                <p:cNvPr id="2135" name="Ink 2134">
                  <a:extLst>
                    <a:ext uri="{FF2B5EF4-FFF2-40B4-BE49-F238E27FC236}">
                      <a16:creationId xmlns:a16="http://schemas.microsoft.com/office/drawing/2014/main" id="{C29954F1-BC99-341E-8959-D0F563409C3C}"/>
                    </a:ext>
                  </a:extLst>
                </p:cNvPr>
                <p:cNvPicPr/>
                <p:nvPr/>
              </p:nvPicPr>
              <p:blipFill>
                <a:blip r:embed="rId1740"/>
                <a:stretch>
                  <a:fillRect/>
                </a:stretch>
              </p:blipFill>
              <p:spPr>
                <a:xfrm>
                  <a:off x="6515931" y="2631206"/>
                  <a:ext cx="208800" cy="121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1">
              <p14:nvContentPartPr>
                <p14:cNvPr id="2136" name="Ink 2135">
                  <a:extLst>
                    <a:ext uri="{FF2B5EF4-FFF2-40B4-BE49-F238E27FC236}">
                      <a16:creationId xmlns:a16="http://schemas.microsoft.com/office/drawing/2014/main" id="{5E6B6CFA-0759-94CB-992C-E86AFECB87D2}"/>
                    </a:ext>
                  </a:extLst>
                </p14:cNvPr>
                <p14:cNvContentPartPr/>
                <p14:nvPr/>
              </p14:nvContentPartPr>
              <p14:xfrm>
                <a:off x="6362211" y="2676926"/>
                <a:ext cx="236880" cy="411120"/>
              </p14:xfrm>
            </p:contentPart>
          </mc:Choice>
          <mc:Fallback xmlns="">
            <p:pic>
              <p:nvPicPr>
                <p:cNvPr id="2136" name="Ink 2135">
                  <a:extLst>
                    <a:ext uri="{FF2B5EF4-FFF2-40B4-BE49-F238E27FC236}">
                      <a16:creationId xmlns:a16="http://schemas.microsoft.com/office/drawing/2014/main" id="{5E6B6CFA-0759-94CB-992C-E86AFECB87D2}"/>
                    </a:ext>
                  </a:extLst>
                </p:cNvPr>
                <p:cNvPicPr/>
                <p:nvPr/>
              </p:nvPicPr>
              <p:blipFill>
                <a:blip r:embed="rId1742"/>
                <a:stretch>
                  <a:fillRect/>
                </a:stretch>
              </p:blipFill>
              <p:spPr>
                <a:xfrm>
                  <a:off x="6299571" y="2299286"/>
                  <a:ext cx="362520" cy="116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3">
              <p14:nvContentPartPr>
                <p14:cNvPr id="2137" name="Ink 2136">
                  <a:extLst>
                    <a:ext uri="{FF2B5EF4-FFF2-40B4-BE49-F238E27FC236}">
                      <a16:creationId xmlns:a16="http://schemas.microsoft.com/office/drawing/2014/main" id="{4A02A634-B6A3-264B-E085-E5C3BB8833D0}"/>
                    </a:ext>
                  </a:extLst>
                </p14:cNvPr>
                <p14:cNvContentPartPr/>
                <p14:nvPr/>
              </p14:nvContentPartPr>
              <p14:xfrm>
                <a:off x="6289131" y="2636606"/>
                <a:ext cx="366120" cy="596880"/>
              </p14:xfrm>
            </p:contentPart>
          </mc:Choice>
          <mc:Fallback xmlns="">
            <p:pic>
              <p:nvPicPr>
                <p:cNvPr id="2137" name="Ink 2136">
                  <a:extLst>
                    <a:ext uri="{FF2B5EF4-FFF2-40B4-BE49-F238E27FC236}">
                      <a16:creationId xmlns:a16="http://schemas.microsoft.com/office/drawing/2014/main" id="{4A02A634-B6A3-264B-E085-E5C3BB8833D0}"/>
                    </a:ext>
                  </a:extLst>
                </p:cNvPr>
                <p:cNvPicPr/>
                <p:nvPr/>
              </p:nvPicPr>
              <p:blipFill>
                <a:blip r:embed="rId1744"/>
                <a:stretch>
                  <a:fillRect/>
                </a:stretch>
              </p:blipFill>
              <p:spPr>
                <a:xfrm>
                  <a:off x="6226131" y="2258606"/>
                  <a:ext cx="491760" cy="135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5">
              <p14:nvContentPartPr>
                <p14:cNvPr id="2138" name="Ink 2137">
                  <a:extLst>
                    <a:ext uri="{FF2B5EF4-FFF2-40B4-BE49-F238E27FC236}">
                      <a16:creationId xmlns:a16="http://schemas.microsoft.com/office/drawing/2014/main" id="{63A86D42-5C03-E4A6-44F9-03CE8824536D}"/>
                    </a:ext>
                  </a:extLst>
                </p14:cNvPr>
                <p14:cNvContentPartPr/>
                <p14:nvPr/>
              </p14:nvContentPartPr>
              <p14:xfrm>
                <a:off x="6371211" y="2620406"/>
                <a:ext cx="349920" cy="936720"/>
              </p14:xfrm>
            </p:contentPart>
          </mc:Choice>
          <mc:Fallback xmlns="">
            <p:pic>
              <p:nvPicPr>
                <p:cNvPr id="2138" name="Ink 2137">
                  <a:extLst>
                    <a:ext uri="{FF2B5EF4-FFF2-40B4-BE49-F238E27FC236}">
                      <a16:creationId xmlns:a16="http://schemas.microsoft.com/office/drawing/2014/main" id="{63A86D42-5C03-E4A6-44F9-03CE8824536D}"/>
                    </a:ext>
                  </a:extLst>
                </p:cNvPr>
                <p:cNvPicPr/>
                <p:nvPr/>
              </p:nvPicPr>
              <p:blipFill>
                <a:blip r:embed="rId1746"/>
                <a:stretch>
                  <a:fillRect/>
                </a:stretch>
              </p:blipFill>
              <p:spPr>
                <a:xfrm>
                  <a:off x="6308211" y="2242766"/>
                  <a:ext cx="475560" cy="169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7">
              <p14:nvContentPartPr>
                <p14:cNvPr id="2139" name="Ink 2138">
                  <a:extLst>
                    <a:ext uri="{FF2B5EF4-FFF2-40B4-BE49-F238E27FC236}">
                      <a16:creationId xmlns:a16="http://schemas.microsoft.com/office/drawing/2014/main" id="{0210A385-64C1-407D-DF06-FD61499DF705}"/>
                    </a:ext>
                  </a:extLst>
                </p14:cNvPr>
                <p14:cNvContentPartPr/>
                <p14:nvPr/>
              </p14:nvContentPartPr>
              <p14:xfrm>
                <a:off x="6500091" y="2676206"/>
                <a:ext cx="201600" cy="850680"/>
              </p14:xfrm>
            </p:contentPart>
          </mc:Choice>
          <mc:Fallback xmlns="">
            <p:pic>
              <p:nvPicPr>
                <p:cNvPr id="2139" name="Ink 2138">
                  <a:extLst>
                    <a:ext uri="{FF2B5EF4-FFF2-40B4-BE49-F238E27FC236}">
                      <a16:creationId xmlns:a16="http://schemas.microsoft.com/office/drawing/2014/main" id="{0210A385-64C1-407D-DF06-FD61499DF705}"/>
                    </a:ext>
                  </a:extLst>
                </p:cNvPr>
                <p:cNvPicPr/>
                <p:nvPr/>
              </p:nvPicPr>
              <p:blipFill>
                <a:blip r:embed="rId1748"/>
                <a:stretch>
                  <a:fillRect/>
                </a:stretch>
              </p:blipFill>
              <p:spPr>
                <a:xfrm>
                  <a:off x="6437091" y="2298206"/>
                  <a:ext cx="327240" cy="160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9">
              <p14:nvContentPartPr>
                <p14:cNvPr id="2140" name="Ink 2139">
                  <a:extLst>
                    <a:ext uri="{FF2B5EF4-FFF2-40B4-BE49-F238E27FC236}">
                      <a16:creationId xmlns:a16="http://schemas.microsoft.com/office/drawing/2014/main" id="{C407494C-BC48-EB48-5D3A-64D885CC43C5}"/>
                    </a:ext>
                  </a:extLst>
                </p14:cNvPr>
                <p14:cNvContentPartPr/>
                <p14:nvPr/>
              </p14:nvContentPartPr>
              <p14:xfrm>
                <a:off x="6425211" y="2753606"/>
                <a:ext cx="232200" cy="674640"/>
              </p14:xfrm>
            </p:contentPart>
          </mc:Choice>
          <mc:Fallback xmlns="">
            <p:pic>
              <p:nvPicPr>
                <p:cNvPr id="2140" name="Ink 2139">
                  <a:extLst>
                    <a:ext uri="{FF2B5EF4-FFF2-40B4-BE49-F238E27FC236}">
                      <a16:creationId xmlns:a16="http://schemas.microsoft.com/office/drawing/2014/main" id="{C407494C-BC48-EB48-5D3A-64D885CC43C5}"/>
                    </a:ext>
                  </a:extLst>
                </p:cNvPr>
                <p:cNvPicPr/>
                <p:nvPr/>
              </p:nvPicPr>
              <p:blipFill>
                <a:blip r:embed="rId1750"/>
                <a:stretch>
                  <a:fillRect/>
                </a:stretch>
              </p:blipFill>
              <p:spPr>
                <a:xfrm>
                  <a:off x="6362211" y="2375966"/>
                  <a:ext cx="357840" cy="143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1">
              <p14:nvContentPartPr>
                <p14:cNvPr id="2141" name="Ink 2140">
                  <a:extLst>
                    <a:ext uri="{FF2B5EF4-FFF2-40B4-BE49-F238E27FC236}">
                      <a16:creationId xmlns:a16="http://schemas.microsoft.com/office/drawing/2014/main" id="{A910FBFA-287B-BA3D-0FBF-5D5EF3664094}"/>
                    </a:ext>
                  </a:extLst>
                </p14:cNvPr>
                <p14:cNvContentPartPr/>
                <p14:nvPr/>
              </p14:nvContentPartPr>
              <p14:xfrm>
                <a:off x="6143691" y="2469566"/>
                <a:ext cx="346680" cy="290160"/>
              </p14:xfrm>
            </p:contentPart>
          </mc:Choice>
          <mc:Fallback xmlns="">
            <p:pic>
              <p:nvPicPr>
                <p:cNvPr id="2141" name="Ink 2140">
                  <a:extLst>
                    <a:ext uri="{FF2B5EF4-FFF2-40B4-BE49-F238E27FC236}">
                      <a16:creationId xmlns:a16="http://schemas.microsoft.com/office/drawing/2014/main" id="{A910FBFA-287B-BA3D-0FBF-5D5EF3664094}"/>
                    </a:ext>
                  </a:extLst>
                </p:cNvPr>
                <p:cNvPicPr/>
                <p:nvPr/>
              </p:nvPicPr>
              <p:blipFill>
                <a:blip r:embed="rId1752"/>
                <a:stretch>
                  <a:fillRect/>
                </a:stretch>
              </p:blipFill>
              <p:spPr>
                <a:xfrm>
                  <a:off x="6080691" y="2091566"/>
                  <a:ext cx="472320" cy="10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3">
              <p14:nvContentPartPr>
                <p14:cNvPr id="2142" name="Ink 2141">
                  <a:extLst>
                    <a:ext uri="{FF2B5EF4-FFF2-40B4-BE49-F238E27FC236}">
                      <a16:creationId xmlns:a16="http://schemas.microsoft.com/office/drawing/2014/main" id="{31F8DFC6-FD48-B59B-77D5-206B1556CCC8}"/>
                    </a:ext>
                  </a:extLst>
                </p14:cNvPr>
                <p14:cNvContentPartPr/>
                <p14:nvPr/>
              </p14:nvContentPartPr>
              <p14:xfrm>
                <a:off x="5490651" y="2366606"/>
                <a:ext cx="267840" cy="20880"/>
              </p14:xfrm>
            </p:contentPart>
          </mc:Choice>
          <mc:Fallback xmlns="">
            <p:pic>
              <p:nvPicPr>
                <p:cNvPr id="2142" name="Ink 2141">
                  <a:extLst>
                    <a:ext uri="{FF2B5EF4-FFF2-40B4-BE49-F238E27FC236}">
                      <a16:creationId xmlns:a16="http://schemas.microsoft.com/office/drawing/2014/main" id="{31F8DFC6-FD48-B59B-77D5-206B1556CCC8}"/>
                    </a:ext>
                  </a:extLst>
                </p:cNvPr>
                <p:cNvPicPr/>
                <p:nvPr/>
              </p:nvPicPr>
              <p:blipFill>
                <a:blip r:embed="rId1754"/>
                <a:stretch>
                  <a:fillRect/>
                </a:stretch>
              </p:blipFill>
              <p:spPr>
                <a:xfrm>
                  <a:off x="5427651" y="1988966"/>
                  <a:ext cx="39348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5">
              <p14:nvContentPartPr>
                <p14:cNvPr id="2144" name="Ink 2143">
                  <a:extLst>
                    <a:ext uri="{FF2B5EF4-FFF2-40B4-BE49-F238E27FC236}">
                      <a16:creationId xmlns:a16="http://schemas.microsoft.com/office/drawing/2014/main" id="{F66CE80F-06B0-1281-7215-FD4B647577DB}"/>
                    </a:ext>
                  </a:extLst>
                </p14:cNvPr>
                <p14:cNvContentPartPr/>
                <p14:nvPr/>
              </p14:nvContentPartPr>
              <p14:xfrm>
                <a:off x="5296251" y="2346086"/>
                <a:ext cx="178200" cy="4680"/>
              </p14:xfrm>
            </p:contentPart>
          </mc:Choice>
          <mc:Fallback xmlns="">
            <p:pic>
              <p:nvPicPr>
                <p:cNvPr id="2144" name="Ink 2143">
                  <a:extLst>
                    <a:ext uri="{FF2B5EF4-FFF2-40B4-BE49-F238E27FC236}">
                      <a16:creationId xmlns:a16="http://schemas.microsoft.com/office/drawing/2014/main" id="{F66CE80F-06B0-1281-7215-FD4B647577DB}"/>
                    </a:ext>
                  </a:extLst>
                </p:cNvPr>
                <p:cNvPicPr/>
                <p:nvPr/>
              </p:nvPicPr>
              <p:blipFill>
                <a:blip r:embed="rId1756"/>
                <a:stretch>
                  <a:fillRect/>
                </a:stretch>
              </p:blipFill>
              <p:spPr>
                <a:xfrm>
                  <a:off x="5233611" y="1968446"/>
                  <a:ext cx="30384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7">
              <p14:nvContentPartPr>
                <p14:cNvPr id="2149" name="Ink 2148">
                  <a:extLst>
                    <a:ext uri="{FF2B5EF4-FFF2-40B4-BE49-F238E27FC236}">
                      <a16:creationId xmlns:a16="http://schemas.microsoft.com/office/drawing/2014/main" id="{0A3CD7B5-4A27-F275-A864-10C8C35781A8}"/>
                    </a:ext>
                  </a:extLst>
                </p14:cNvPr>
                <p14:cNvContentPartPr/>
                <p14:nvPr/>
              </p14:nvContentPartPr>
              <p14:xfrm>
                <a:off x="5458251" y="2385686"/>
                <a:ext cx="324360" cy="21240"/>
              </p14:xfrm>
            </p:contentPart>
          </mc:Choice>
          <mc:Fallback xmlns="">
            <p:pic>
              <p:nvPicPr>
                <p:cNvPr id="2149" name="Ink 2148">
                  <a:extLst>
                    <a:ext uri="{FF2B5EF4-FFF2-40B4-BE49-F238E27FC236}">
                      <a16:creationId xmlns:a16="http://schemas.microsoft.com/office/drawing/2014/main" id="{0A3CD7B5-4A27-F275-A864-10C8C35781A8}"/>
                    </a:ext>
                  </a:extLst>
                </p:cNvPr>
                <p:cNvPicPr/>
                <p:nvPr/>
              </p:nvPicPr>
              <p:blipFill>
                <a:blip r:embed="rId1758"/>
                <a:stretch>
                  <a:fillRect/>
                </a:stretch>
              </p:blipFill>
              <p:spPr>
                <a:xfrm>
                  <a:off x="5395611" y="2007686"/>
                  <a:ext cx="450000" cy="77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9">
              <p14:nvContentPartPr>
                <p14:cNvPr id="2150" name="Ink 2149">
                  <a:extLst>
                    <a:ext uri="{FF2B5EF4-FFF2-40B4-BE49-F238E27FC236}">
                      <a16:creationId xmlns:a16="http://schemas.microsoft.com/office/drawing/2014/main" id="{D6066F08-0298-B4C1-4773-C7EF3C41C162}"/>
                    </a:ext>
                  </a:extLst>
                </p14:cNvPr>
                <p14:cNvContentPartPr/>
                <p14:nvPr/>
              </p14:nvContentPartPr>
              <p14:xfrm>
                <a:off x="5935611" y="2366246"/>
                <a:ext cx="62280" cy="15120"/>
              </p14:xfrm>
            </p:contentPart>
          </mc:Choice>
          <mc:Fallback xmlns="">
            <p:pic>
              <p:nvPicPr>
                <p:cNvPr id="2150" name="Ink 2149">
                  <a:extLst>
                    <a:ext uri="{FF2B5EF4-FFF2-40B4-BE49-F238E27FC236}">
                      <a16:creationId xmlns:a16="http://schemas.microsoft.com/office/drawing/2014/main" id="{D6066F08-0298-B4C1-4773-C7EF3C41C162}"/>
                    </a:ext>
                  </a:extLst>
                </p:cNvPr>
                <p:cNvPicPr/>
                <p:nvPr/>
              </p:nvPicPr>
              <p:blipFill>
                <a:blip r:embed="rId1760"/>
                <a:stretch>
                  <a:fillRect/>
                </a:stretch>
              </p:blipFill>
              <p:spPr>
                <a:xfrm>
                  <a:off x="5872611" y="1988246"/>
                  <a:ext cx="187920" cy="770760"/>
                </a:xfrm>
                <a:prstGeom prst="rect">
                  <a:avLst/>
                </a:prstGeom>
              </p:spPr>
            </p:pic>
          </mc:Fallback>
        </mc:AlternateContent>
      </p:grpSp>
    </p:spTree>
    <p:extLst>
      <p:ext uri="{BB962C8B-B14F-4D97-AF65-F5344CB8AC3E}">
        <p14:creationId xmlns:p14="http://schemas.microsoft.com/office/powerpoint/2010/main" val="134738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E022-B0B8-B570-F2B6-70CCC8785436}"/>
            </a:ext>
          </a:extLst>
        </p:cNvPr>
        <p:cNvGrpSpPr/>
        <p:nvPr/>
      </p:nvGrpSpPr>
      <p:grpSpPr>
        <a:xfrm>
          <a:off x="0" y="0"/>
          <a:ext cx="0" cy="0"/>
          <a:chOff x="0" y="0"/>
          <a:chExt cx="0" cy="0"/>
        </a:xfrm>
      </p:grpSpPr>
      <p:pic>
        <p:nvPicPr>
          <p:cNvPr id="3" name="Picture 2" descr="A collage of images of stars and planets&#10;&#10;AI-generated content may be incorrect.">
            <a:extLst>
              <a:ext uri="{FF2B5EF4-FFF2-40B4-BE49-F238E27FC236}">
                <a16:creationId xmlns:a16="http://schemas.microsoft.com/office/drawing/2014/main" id="{2D6B065B-FF6E-17EB-2AA5-55FDEFA7D1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collage of images of stars and planets&#10;&#10;AI-generated content may be incorrect.">
            <a:extLst>
              <a:ext uri="{FF2B5EF4-FFF2-40B4-BE49-F238E27FC236}">
                <a16:creationId xmlns:a16="http://schemas.microsoft.com/office/drawing/2014/main" id="{09D8DC81-BC96-57CB-7B0F-2526B0309EBF}"/>
              </a:ext>
            </a:extLst>
          </p:cNvPr>
          <p:cNvPicPr>
            <a:picLocks noChangeAspect="1"/>
          </p:cNvPicPr>
          <p:nvPr/>
        </p:nvPicPr>
        <p:blipFill>
          <a:blip r:embed="rId2">
            <a:extLst>
              <a:ext uri="{28A0092B-C50C-407E-A947-70E740481C1C}">
                <a14:useLocalDpi xmlns:a14="http://schemas.microsoft.com/office/drawing/2010/main" val="0"/>
              </a:ext>
            </a:extLst>
          </a:blip>
          <a:srcRect b="17943"/>
          <a:stretch>
            <a:fillRect/>
          </a:stretch>
        </p:blipFill>
        <p:spPr>
          <a:xfrm>
            <a:off x="0" y="1121"/>
            <a:ext cx="7559675" cy="8027758"/>
          </a:xfrm>
          <a:prstGeom prst="rect">
            <a:avLst/>
          </a:prstGeom>
        </p:spPr>
      </p:pic>
      <p:sp>
        <p:nvSpPr>
          <p:cNvPr id="2" name="TextBox 1">
            <a:extLst>
              <a:ext uri="{FF2B5EF4-FFF2-40B4-BE49-F238E27FC236}">
                <a16:creationId xmlns:a16="http://schemas.microsoft.com/office/drawing/2014/main" id="{DF3E0035-D212-70B3-1D94-7AF3A84BA60B}"/>
              </a:ext>
            </a:extLst>
          </p:cNvPr>
          <p:cNvSpPr txBox="1"/>
          <p:nvPr/>
        </p:nvSpPr>
        <p:spPr>
          <a:xfrm>
            <a:off x="260351" y="324049"/>
            <a:ext cx="2413000" cy="338554"/>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real</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image!</a:t>
            </a:r>
          </a:p>
        </p:txBody>
      </p:sp>
      <p:sp>
        <p:nvSpPr>
          <p:cNvPr id="4" name="TextBox 3">
            <a:extLst>
              <a:ext uri="{FF2B5EF4-FFF2-40B4-BE49-F238E27FC236}">
                <a16:creationId xmlns:a16="http://schemas.microsoft.com/office/drawing/2014/main" id="{79033F35-39C1-F2FD-EB4A-183E1C083728}"/>
              </a:ext>
            </a:extLst>
          </p:cNvPr>
          <p:cNvSpPr txBox="1"/>
          <p:nvPr/>
        </p:nvSpPr>
        <p:spPr>
          <a:xfrm>
            <a:off x="4400551" y="7897956"/>
            <a:ext cx="2413000"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best model recreation of the nebula!</a:t>
            </a:r>
          </a:p>
        </p:txBody>
      </p:sp>
      <p:sp>
        <p:nvSpPr>
          <p:cNvPr id="6" name="TextBox 5">
            <a:extLst>
              <a:ext uri="{FF2B5EF4-FFF2-40B4-BE49-F238E27FC236}">
                <a16:creationId xmlns:a16="http://schemas.microsoft.com/office/drawing/2014/main" id="{2276E001-112E-5197-DBA1-1E30C8B57D00}"/>
              </a:ext>
            </a:extLst>
          </p:cNvPr>
          <p:cNvSpPr txBox="1"/>
          <p:nvPr/>
        </p:nvSpPr>
        <p:spPr>
          <a:xfrm>
            <a:off x="4079877" y="8774780"/>
            <a:ext cx="3248024"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These are the features of the nebula that help us make the model</a:t>
            </a:r>
          </a:p>
        </p:txBody>
      </p:sp>
      <p:grpSp>
        <p:nvGrpSpPr>
          <p:cNvPr id="12" name="Group 11">
            <a:extLst>
              <a:ext uri="{FF2B5EF4-FFF2-40B4-BE49-F238E27FC236}">
                <a16:creationId xmlns:a16="http://schemas.microsoft.com/office/drawing/2014/main" id="{9C57A623-004B-8FBD-9618-5AD50354A659}"/>
              </a:ext>
            </a:extLst>
          </p:cNvPr>
          <p:cNvGrpSpPr/>
          <p:nvPr/>
        </p:nvGrpSpPr>
        <p:grpSpPr>
          <a:xfrm>
            <a:off x="6620390" y="7641000"/>
            <a:ext cx="185400" cy="331200"/>
            <a:chOff x="6620390" y="7641000"/>
            <a:chExt cx="185400" cy="3312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95D23E6-7C26-038F-6D00-1B2CEA97BA26}"/>
                    </a:ext>
                  </a:extLst>
                </p14:cNvPr>
                <p14:cNvContentPartPr/>
                <p14:nvPr/>
              </p14:nvContentPartPr>
              <p14:xfrm>
                <a:off x="6620390" y="7671240"/>
                <a:ext cx="132480" cy="300960"/>
              </p14:xfrm>
            </p:contentPart>
          </mc:Choice>
          <mc:Fallback xmlns="">
            <p:pic>
              <p:nvPicPr>
                <p:cNvPr id="10" name="Ink 9">
                  <a:extLst>
                    <a:ext uri="{FF2B5EF4-FFF2-40B4-BE49-F238E27FC236}">
                      <a16:creationId xmlns:a16="http://schemas.microsoft.com/office/drawing/2014/main" id="{D95D23E6-7C26-038F-6D00-1B2CEA97BA26}"/>
                    </a:ext>
                  </a:extLst>
                </p:cNvPr>
                <p:cNvPicPr/>
                <p:nvPr/>
              </p:nvPicPr>
              <p:blipFill>
                <a:blip r:embed="rId4"/>
                <a:stretch>
                  <a:fillRect/>
                </a:stretch>
              </p:blipFill>
              <p:spPr>
                <a:xfrm>
                  <a:off x="6602390" y="7653240"/>
                  <a:ext cx="1681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C026821-8ABC-9CA1-6C5D-A37448E5468B}"/>
                    </a:ext>
                  </a:extLst>
                </p14:cNvPr>
                <p14:cNvContentPartPr/>
                <p14:nvPr/>
              </p14:nvContentPartPr>
              <p14:xfrm>
                <a:off x="6638390" y="7641000"/>
                <a:ext cx="167400" cy="129960"/>
              </p14:xfrm>
            </p:contentPart>
          </mc:Choice>
          <mc:Fallback xmlns="">
            <p:pic>
              <p:nvPicPr>
                <p:cNvPr id="11" name="Ink 10">
                  <a:extLst>
                    <a:ext uri="{FF2B5EF4-FFF2-40B4-BE49-F238E27FC236}">
                      <a16:creationId xmlns:a16="http://schemas.microsoft.com/office/drawing/2014/main" id="{BC026821-8ABC-9CA1-6C5D-A37448E5468B}"/>
                    </a:ext>
                  </a:extLst>
                </p:cNvPr>
                <p:cNvPicPr/>
                <p:nvPr/>
              </p:nvPicPr>
              <p:blipFill>
                <a:blip r:embed="rId6"/>
                <a:stretch>
                  <a:fillRect/>
                </a:stretch>
              </p:blipFill>
              <p:spPr>
                <a:xfrm>
                  <a:off x="6620390" y="7623360"/>
                  <a:ext cx="2030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091CA47-5A76-B1F9-0E0E-AB6A239A6F5C}"/>
                  </a:ext>
                </a:extLst>
              </p14:cNvPr>
              <p14:cNvContentPartPr/>
              <p14:nvPr/>
            </p14:nvContentPartPr>
            <p14:xfrm>
              <a:off x="501470" y="696260"/>
              <a:ext cx="228960" cy="1021320"/>
            </p14:xfrm>
          </p:contentPart>
        </mc:Choice>
        <mc:Fallback xmlns="">
          <p:pic>
            <p:nvPicPr>
              <p:cNvPr id="13" name="Ink 12">
                <a:extLst>
                  <a:ext uri="{FF2B5EF4-FFF2-40B4-BE49-F238E27FC236}">
                    <a16:creationId xmlns:a16="http://schemas.microsoft.com/office/drawing/2014/main" id="{E091CA47-5A76-B1F9-0E0E-AB6A239A6F5C}"/>
                  </a:ext>
                </a:extLst>
              </p:cNvPr>
              <p:cNvPicPr/>
              <p:nvPr/>
            </p:nvPicPr>
            <p:blipFill>
              <a:blip r:embed="rId8"/>
              <a:stretch>
                <a:fillRect/>
              </a:stretch>
            </p:blipFill>
            <p:spPr>
              <a:xfrm>
                <a:off x="483470" y="678260"/>
                <a:ext cx="26460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BD78FC5-A46E-6A38-190C-DBC237973410}"/>
                  </a:ext>
                </a:extLst>
              </p14:cNvPr>
              <p14:cNvContentPartPr/>
              <p14:nvPr/>
            </p14:nvContentPartPr>
            <p14:xfrm>
              <a:off x="642590" y="1590500"/>
              <a:ext cx="120600" cy="208800"/>
            </p14:xfrm>
          </p:contentPart>
        </mc:Choice>
        <mc:Fallback xmlns="">
          <p:pic>
            <p:nvPicPr>
              <p:cNvPr id="17" name="Ink 16">
                <a:extLst>
                  <a:ext uri="{FF2B5EF4-FFF2-40B4-BE49-F238E27FC236}">
                    <a16:creationId xmlns:a16="http://schemas.microsoft.com/office/drawing/2014/main" id="{4BD78FC5-A46E-6A38-190C-DBC237973410}"/>
                  </a:ext>
                </a:extLst>
              </p:cNvPr>
              <p:cNvPicPr/>
              <p:nvPr/>
            </p:nvPicPr>
            <p:blipFill>
              <a:blip r:embed="rId10"/>
              <a:stretch>
                <a:fillRect/>
              </a:stretch>
            </p:blipFill>
            <p:spPr>
              <a:xfrm>
                <a:off x="624590" y="1572860"/>
                <a:ext cx="156240" cy="244440"/>
              </a:xfrm>
              <a:prstGeom prst="rect">
                <a:avLst/>
              </a:prstGeom>
            </p:spPr>
          </p:pic>
        </mc:Fallback>
      </mc:AlternateContent>
      <p:grpSp>
        <p:nvGrpSpPr>
          <p:cNvPr id="24" name="Group 23">
            <a:extLst>
              <a:ext uri="{FF2B5EF4-FFF2-40B4-BE49-F238E27FC236}">
                <a16:creationId xmlns:a16="http://schemas.microsoft.com/office/drawing/2014/main" id="{FAB3A598-AA69-01E3-9F22-CBBE7F55DE9D}"/>
              </a:ext>
            </a:extLst>
          </p:cNvPr>
          <p:cNvGrpSpPr/>
          <p:nvPr/>
        </p:nvGrpSpPr>
        <p:grpSpPr>
          <a:xfrm>
            <a:off x="2766950" y="155900"/>
            <a:ext cx="2568240" cy="441360"/>
            <a:chOff x="2766950" y="155900"/>
            <a:chExt cx="2568240" cy="44136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4634675-21B8-3531-4AEB-84E6362BB0C0}"/>
                    </a:ext>
                  </a:extLst>
                </p14:cNvPr>
                <p14:cNvContentPartPr/>
                <p14:nvPr/>
              </p14:nvContentPartPr>
              <p14:xfrm>
                <a:off x="2766950" y="155900"/>
                <a:ext cx="2453760" cy="422640"/>
              </p14:xfrm>
            </p:contentPart>
          </mc:Choice>
          <mc:Fallback xmlns="">
            <p:pic>
              <p:nvPicPr>
                <p:cNvPr id="21" name="Ink 20">
                  <a:extLst>
                    <a:ext uri="{FF2B5EF4-FFF2-40B4-BE49-F238E27FC236}">
                      <a16:creationId xmlns:a16="http://schemas.microsoft.com/office/drawing/2014/main" id="{44634675-21B8-3531-4AEB-84E6362BB0C0}"/>
                    </a:ext>
                  </a:extLst>
                </p:cNvPr>
                <p:cNvPicPr/>
                <p:nvPr/>
              </p:nvPicPr>
              <p:blipFill>
                <a:blip r:embed="rId12"/>
                <a:stretch>
                  <a:fillRect/>
                </a:stretch>
              </p:blipFill>
              <p:spPr>
                <a:xfrm>
                  <a:off x="2748950" y="137900"/>
                  <a:ext cx="24894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0E94396-BE9E-61F3-5C52-608A59387981}"/>
                    </a:ext>
                  </a:extLst>
                </p14:cNvPr>
                <p14:cNvContentPartPr/>
                <p14:nvPr/>
              </p14:nvContentPartPr>
              <p14:xfrm>
                <a:off x="5159510" y="500060"/>
                <a:ext cx="175680" cy="97200"/>
              </p14:xfrm>
            </p:contentPart>
          </mc:Choice>
          <mc:Fallback xmlns="">
            <p:pic>
              <p:nvPicPr>
                <p:cNvPr id="23" name="Ink 22">
                  <a:extLst>
                    <a:ext uri="{FF2B5EF4-FFF2-40B4-BE49-F238E27FC236}">
                      <a16:creationId xmlns:a16="http://schemas.microsoft.com/office/drawing/2014/main" id="{90E94396-BE9E-61F3-5C52-608A59387981}"/>
                    </a:ext>
                  </a:extLst>
                </p:cNvPr>
                <p:cNvPicPr/>
                <p:nvPr/>
              </p:nvPicPr>
              <p:blipFill>
                <a:blip r:embed="rId14"/>
                <a:stretch>
                  <a:fillRect/>
                </a:stretch>
              </p:blipFill>
              <p:spPr>
                <a:xfrm>
                  <a:off x="5141870" y="482060"/>
                  <a:ext cx="21132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F7EDBF3E-45B8-E651-40FA-5D6A70200F3B}"/>
                  </a:ext>
                </a:extLst>
              </p14:cNvPr>
              <p14:cNvContentPartPr/>
              <p14:nvPr/>
            </p14:nvContentPartPr>
            <p14:xfrm>
              <a:off x="1050506" y="8562971"/>
              <a:ext cx="1528200" cy="659160"/>
            </p14:xfrm>
          </p:contentPart>
        </mc:Choice>
        <mc:Fallback xmlns="">
          <p:pic>
            <p:nvPicPr>
              <p:cNvPr id="26" name="Ink 25">
                <a:extLst>
                  <a:ext uri="{FF2B5EF4-FFF2-40B4-BE49-F238E27FC236}">
                    <a16:creationId xmlns:a16="http://schemas.microsoft.com/office/drawing/2014/main" id="{F7EDBF3E-45B8-E651-40FA-5D6A70200F3B}"/>
                  </a:ext>
                </a:extLst>
              </p:cNvPr>
              <p:cNvPicPr/>
              <p:nvPr/>
            </p:nvPicPr>
            <p:blipFill>
              <a:blip r:embed="rId16"/>
              <a:stretch>
                <a:fillRect/>
              </a:stretch>
            </p:blipFill>
            <p:spPr>
              <a:xfrm>
                <a:off x="1032506" y="8545331"/>
                <a:ext cx="156384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BD3914E5-C4CF-3E0F-B133-B7C100CE9E73}"/>
                  </a:ext>
                </a:extLst>
              </p14:cNvPr>
              <p14:cNvContentPartPr/>
              <p14:nvPr/>
            </p14:nvContentPartPr>
            <p14:xfrm>
              <a:off x="1927826" y="9123851"/>
              <a:ext cx="66600" cy="115920"/>
            </p14:xfrm>
          </p:contentPart>
        </mc:Choice>
        <mc:Fallback xmlns="">
          <p:pic>
            <p:nvPicPr>
              <p:cNvPr id="36" name="Ink 35">
                <a:extLst>
                  <a:ext uri="{FF2B5EF4-FFF2-40B4-BE49-F238E27FC236}">
                    <a16:creationId xmlns:a16="http://schemas.microsoft.com/office/drawing/2014/main" id="{BD3914E5-C4CF-3E0F-B133-B7C100CE9E73}"/>
                  </a:ext>
                </a:extLst>
              </p:cNvPr>
              <p:cNvPicPr/>
              <p:nvPr/>
            </p:nvPicPr>
            <p:blipFill>
              <a:blip r:embed="rId18"/>
              <a:stretch>
                <a:fillRect/>
              </a:stretch>
            </p:blipFill>
            <p:spPr>
              <a:xfrm>
                <a:off x="1910186" y="9106211"/>
                <a:ext cx="102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09CE4EB1-B4F5-2691-70B1-6EF0D8F35C2A}"/>
                  </a:ext>
                </a:extLst>
              </p14:cNvPr>
              <p14:cNvContentPartPr/>
              <p14:nvPr/>
            </p14:nvContentPartPr>
            <p14:xfrm>
              <a:off x="1487186" y="9242291"/>
              <a:ext cx="507600" cy="255960"/>
            </p14:xfrm>
          </p:contentPart>
        </mc:Choice>
        <mc:Fallback xmlns="">
          <p:pic>
            <p:nvPicPr>
              <p:cNvPr id="40" name="Ink 39">
                <a:extLst>
                  <a:ext uri="{FF2B5EF4-FFF2-40B4-BE49-F238E27FC236}">
                    <a16:creationId xmlns:a16="http://schemas.microsoft.com/office/drawing/2014/main" id="{09CE4EB1-B4F5-2691-70B1-6EF0D8F35C2A}"/>
                  </a:ext>
                </a:extLst>
              </p:cNvPr>
              <p:cNvPicPr/>
              <p:nvPr/>
            </p:nvPicPr>
            <p:blipFill>
              <a:blip r:embed="rId20"/>
              <a:stretch>
                <a:fillRect/>
              </a:stretch>
            </p:blipFill>
            <p:spPr>
              <a:xfrm>
                <a:off x="1469546" y="9224651"/>
                <a:ext cx="5432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64" name="Ink 2063">
                <a:extLst>
                  <a:ext uri="{FF2B5EF4-FFF2-40B4-BE49-F238E27FC236}">
                    <a16:creationId xmlns:a16="http://schemas.microsoft.com/office/drawing/2014/main" id="{D08BDBAE-1AA1-0779-B700-91960A684BB3}"/>
                  </a:ext>
                </a:extLst>
              </p14:cNvPr>
              <p14:cNvContentPartPr/>
              <p14:nvPr/>
            </p14:nvContentPartPr>
            <p14:xfrm>
              <a:off x="1047986" y="8724611"/>
              <a:ext cx="1657800" cy="630000"/>
            </p14:xfrm>
          </p:contentPart>
        </mc:Choice>
        <mc:Fallback xmlns="">
          <p:pic>
            <p:nvPicPr>
              <p:cNvPr id="2064" name="Ink 2063">
                <a:extLst>
                  <a:ext uri="{FF2B5EF4-FFF2-40B4-BE49-F238E27FC236}">
                    <a16:creationId xmlns:a16="http://schemas.microsoft.com/office/drawing/2014/main" id="{D08BDBAE-1AA1-0779-B700-91960A684BB3}"/>
                  </a:ext>
                </a:extLst>
              </p:cNvPr>
              <p:cNvPicPr/>
              <p:nvPr/>
            </p:nvPicPr>
            <p:blipFill>
              <a:blip r:embed="rId22"/>
              <a:stretch>
                <a:fillRect/>
              </a:stretch>
            </p:blipFill>
            <p:spPr>
              <a:xfrm>
                <a:off x="1041866" y="8718491"/>
                <a:ext cx="1670040" cy="642240"/>
              </a:xfrm>
              <a:prstGeom prst="rect">
                <a:avLst/>
              </a:prstGeom>
            </p:spPr>
          </p:pic>
        </mc:Fallback>
      </mc:AlternateContent>
      <p:grpSp>
        <p:nvGrpSpPr>
          <p:cNvPr id="2072" name="Group 2071">
            <a:extLst>
              <a:ext uri="{FF2B5EF4-FFF2-40B4-BE49-F238E27FC236}">
                <a16:creationId xmlns:a16="http://schemas.microsoft.com/office/drawing/2014/main" id="{FAE56D77-7CFC-64B5-7953-AA355159F0C1}"/>
              </a:ext>
            </a:extLst>
          </p:cNvPr>
          <p:cNvGrpSpPr/>
          <p:nvPr/>
        </p:nvGrpSpPr>
        <p:grpSpPr>
          <a:xfrm>
            <a:off x="782666" y="8539211"/>
            <a:ext cx="2008440" cy="1026360"/>
            <a:chOff x="782666" y="8539211"/>
            <a:chExt cx="2008440" cy="1026360"/>
          </a:xfrm>
        </p:grpSpPr>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A6ED31AC-CC7A-F93C-B2B6-D4B15AB4AA66}"/>
                    </a:ext>
                  </a:extLst>
                </p14:cNvPr>
                <p14:cNvContentPartPr/>
                <p14:nvPr/>
              </p14:nvContentPartPr>
              <p14:xfrm>
                <a:off x="2582666" y="8555051"/>
                <a:ext cx="195840" cy="172440"/>
              </p14:xfrm>
            </p:contentPart>
          </mc:Choice>
          <mc:Fallback xmlns="">
            <p:pic>
              <p:nvPicPr>
                <p:cNvPr id="29" name="Ink 28">
                  <a:extLst>
                    <a:ext uri="{FF2B5EF4-FFF2-40B4-BE49-F238E27FC236}">
                      <a16:creationId xmlns:a16="http://schemas.microsoft.com/office/drawing/2014/main" id="{A6ED31AC-CC7A-F93C-B2B6-D4B15AB4AA66}"/>
                    </a:ext>
                  </a:extLst>
                </p:cNvPr>
                <p:cNvPicPr/>
                <p:nvPr/>
              </p:nvPicPr>
              <p:blipFill>
                <a:blip r:embed="rId24"/>
                <a:stretch>
                  <a:fillRect/>
                </a:stretch>
              </p:blipFill>
              <p:spPr>
                <a:xfrm>
                  <a:off x="2564666" y="8537411"/>
                  <a:ext cx="231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2367C294-CD52-9E1A-B3C2-E3FB40CF0DC0}"/>
                    </a:ext>
                  </a:extLst>
                </p14:cNvPr>
                <p14:cNvContentPartPr/>
                <p14:nvPr/>
              </p14:nvContentPartPr>
              <p14:xfrm>
                <a:off x="2594546" y="8539211"/>
                <a:ext cx="196560" cy="162360"/>
              </p14:xfrm>
            </p:contentPart>
          </mc:Choice>
          <mc:Fallback xmlns="">
            <p:pic>
              <p:nvPicPr>
                <p:cNvPr id="30" name="Ink 29">
                  <a:extLst>
                    <a:ext uri="{FF2B5EF4-FFF2-40B4-BE49-F238E27FC236}">
                      <a16:creationId xmlns:a16="http://schemas.microsoft.com/office/drawing/2014/main" id="{2367C294-CD52-9E1A-B3C2-E3FB40CF0DC0}"/>
                    </a:ext>
                  </a:extLst>
                </p:cNvPr>
                <p:cNvPicPr/>
                <p:nvPr/>
              </p:nvPicPr>
              <p:blipFill>
                <a:blip r:embed="rId26"/>
                <a:stretch>
                  <a:fillRect/>
                </a:stretch>
              </p:blipFill>
              <p:spPr>
                <a:xfrm>
                  <a:off x="2576906" y="8521211"/>
                  <a:ext cx="232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46B31528-A9DA-1B33-5EA0-5214DE9CE6DB}"/>
                    </a:ext>
                  </a:extLst>
                </p14:cNvPr>
                <p14:cNvContentPartPr/>
                <p14:nvPr/>
              </p14:nvContentPartPr>
              <p14:xfrm>
                <a:off x="2781386" y="8716331"/>
                <a:ext cx="4320" cy="68040"/>
              </p14:xfrm>
            </p:contentPart>
          </mc:Choice>
          <mc:Fallback xmlns="">
            <p:pic>
              <p:nvPicPr>
                <p:cNvPr id="32" name="Ink 31">
                  <a:extLst>
                    <a:ext uri="{FF2B5EF4-FFF2-40B4-BE49-F238E27FC236}">
                      <a16:creationId xmlns:a16="http://schemas.microsoft.com/office/drawing/2014/main" id="{46B31528-A9DA-1B33-5EA0-5214DE9CE6DB}"/>
                    </a:ext>
                  </a:extLst>
                </p:cNvPr>
                <p:cNvPicPr/>
                <p:nvPr/>
              </p:nvPicPr>
              <p:blipFill>
                <a:blip r:embed="rId28"/>
                <a:stretch>
                  <a:fillRect/>
                </a:stretch>
              </p:blipFill>
              <p:spPr>
                <a:xfrm>
                  <a:off x="2763386" y="8698331"/>
                  <a:ext cx="39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13E14392-102F-4D0B-88E1-E16C300059E7}"/>
                    </a:ext>
                  </a:extLst>
                </p14:cNvPr>
                <p14:cNvContentPartPr/>
                <p14:nvPr/>
              </p14:nvContentPartPr>
              <p14:xfrm>
                <a:off x="1731626" y="8802731"/>
                <a:ext cx="1040400" cy="379800"/>
              </p14:xfrm>
            </p:contentPart>
          </mc:Choice>
          <mc:Fallback xmlns="">
            <p:pic>
              <p:nvPicPr>
                <p:cNvPr id="34" name="Ink 33">
                  <a:extLst>
                    <a:ext uri="{FF2B5EF4-FFF2-40B4-BE49-F238E27FC236}">
                      <a16:creationId xmlns:a16="http://schemas.microsoft.com/office/drawing/2014/main" id="{13E14392-102F-4D0B-88E1-E16C300059E7}"/>
                    </a:ext>
                  </a:extLst>
                </p:cNvPr>
                <p:cNvPicPr/>
                <p:nvPr/>
              </p:nvPicPr>
              <p:blipFill>
                <a:blip r:embed="rId30"/>
                <a:stretch>
                  <a:fillRect/>
                </a:stretch>
              </p:blipFill>
              <p:spPr>
                <a:xfrm>
                  <a:off x="1713986" y="8784731"/>
                  <a:ext cx="10760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9B6DB466-6D2F-F3D7-36E7-03B6DA87A539}"/>
                    </a:ext>
                  </a:extLst>
                </p14:cNvPr>
                <p14:cNvContentPartPr/>
                <p14:nvPr/>
              </p14:nvContentPartPr>
              <p14:xfrm>
                <a:off x="1400426" y="9339851"/>
                <a:ext cx="68400" cy="157320"/>
              </p14:xfrm>
            </p:contentPart>
          </mc:Choice>
          <mc:Fallback xmlns="">
            <p:pic>
              <p:nvPicPr>
                <p:cNvPr id="44" name="Ink 43">
                  <a:extLst>
                    <a:ext uri="{FF2B5EF4-FFF2-40B4-BE49-F238E27FC236}">
                      <a16:creationId xmlns:a16="http://schemas.microsoft.com/office/drawing/2014/main" id="{9B6DB466-6D2F-F3D7-36E7-03B6DA87A539}"/>
                    </a:ext>
                  </a:extLst>
                </p:cNvPr>
                <p:cNvPicPr/>
                <p:nvPr/>
              </p:nvPicPr>
              <p:blipFill>
                <a:blip r:embed="rId32"/>
                <a:stretch>
                  <a:fillRect/>
                </a:stretch>
              </p:blipFill>
              <p:spPr>
                <a:xfrm>
                  <a:off x="1382786" y="9322211"/>
                  <a:ext cx="104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1EA01C7F-8441-28C1-43CB-63D8B3692D18}"/>
                    </a:ext>
                  </a:extLst>
                </p14:cNvPr>
                <p14:cNvContentPartPr/>
                <p14:nvPr/>
              </p14:nvContentPartPr>
              <p14:xfrm>
                <a:off x="952586" y="9253811"/>
                <a:ext cx="588600" cy="272880"/>
              </p14:xfrm>
            </p:contentPart>
          </mc:Choice>
          <mc:Fallback xmlns="">
            <p:pic>
              <p:nvPicPr>
                <p:cNvPr id="45" name="Ink 44">
                  <a:extLst>
                    <a:ext uri="{FF2B5EF4-FFF2-40B4-BE49-F238E27FC236}">
                      <a16:creationId xmlns:a16="http://schemas.microsoft.com/office/drawing/2014/main" id="{1EA01C7F-8441-28C1-43CB-63D8B3692D18}"/>
                    </a:ext>
                  </a:extLst>
                </p:cNvPr>
                <p:cNvPicPr/>
                <p:nvPr/>
              </p:nvPicPr>
              <p:blipFill>
                <a:blip r:embed="rId34"/>
                <a:stretch>
                  <a:fillRect/>
                </a:stretch>
              </p:blipFill>
              <p:spPr>
                <a:xfrm>
                  <a:off x="934586" y="9235811"/>
                  <a:ext cx="6242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8B0FBEBC-CDFF-3364-80A7-575BBD03B1C3}"/>
                    </a:ext>
                  </a:extLst>
                </p14:cNvPr>
                <p14:cNvContentPartPr/>
                <p14:nvPr/>
              </p14:nvContentPartPr>
              <p14:xfrm>
                <a:off x="1555586" y="9178931"/>
                <a:ext cx="177840" cy="71280"/>
              </p14:xfrm>
            </p:contentPart>
          </mc:Choice>
          <mc:Fallback xmlns="">
            <p:pic>
              <p:nvPicPr>
                <p:cNvPr id="46" name="Ink 45">
                  <a:extLst>
                    <a:ext uri="{FF2B5EF4-FFF2-40B4-BE49-F238E27FC236}">
                      <a16:creationId xmlns:a16="http://schemas.microsoft.com/office/drawing/2014/main" id="{8B0FBEBC-CDFF-3364-80A7-575BBD03B1C3}"/>
                    </a:ext>
                  </a:extLst>
                </p:cNvPr>
                <p:cNvPicPr/>
                <p:nvPr/>
              </p:nvPicPr>
              <p:blipFill>
                <a:blip r:embed="rId36"/>
                <a:stretch>
                  <a:fillRect/>
                </a:stretch>
              </p:blipFill>
              <p:spPr>
                <a:xfrm>
                  <a:off x="1537586" y="9161291"/>
                  <a:ext cx="213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k 53">
                  <a:extLst>
                    <a:ext uri="{FF2B5EF4-FFF2-40B4-BE49-F238E27FC236}">
                      <a16:creationId xmlns:a16="http://schemas.microsoft.com/office/drawing/2014/main" id="{FA94164F-0C9F-C05B-66CE-4EE53D138C35}"/>
                    </a:ext>
                  </a:extLst>
                </p14:cNvPr>
                <p14:cNvContentPartPr/>
                <p14:nvPr/>
              </p14:nvContentPartPr>
              <p14:xfrm>
                <a:off x="827666" y="9157331"/>
                <a:ext cx="720" cy="720"/>
              </p14:xfrm>
            </p:contentPart>
          </mc:Choice>
          <mc:Fallback xmlns="">
            <p:pic>
              <p:nvPicPr>
                <p:cNvPr id="54" name="Ink 53">
                  <a:extLst>
                    <a:ext uri="{FF2B5EF4-FFF2-40B4-BE49-F238E27FC236}">
                      <a16:creationId xmlns:a16="http://schemas.microsoft.com/office/drawing/2014/main" id="{FA94164F-0C9F-C05B-66CE-4EE53D138C35}"/>
                    </a:ext>
                  </a:extLst>
                </p:cNvPr>
                <p:cNvPicPr/>
                <p:nvPr/>
              </p:nvPicPr>
              <p:blipFill>
                <a:blip r:embed="rId38"/>
                <a:stretch>
                  <a:fillRect/>
                </a:stretch>
              </p:blipFill>
              <p:spPr>
                <a:xfrm>
                  <a:off x="810026" y="9139691"/>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C99D3E00-20D5-0C96-C737-8B1E0CC07D82}"/>
                    </a:ext>
                  </a:extLst>
                </p14:cNvPr>
                <p14:cNvContentPartPr/>
                <p14:nvPr/>
              </p14:nvContentPartPr>
              <p14:xfrm>
                <a:off x="824786" y="9101891"/>
                <a:ext cx="152280" cy="57600"/>
              </p14:xfrm>
            </p:contentPart>
          </mc:Choice>
          <mc:Fallback xmlns="">
            <p:pic>
              <p:nvPicPr>
                <p:cNvPr id="55" name="Ink 54">
                  <a:extLst>
                    <a:ext uri="{FF2B5EF4-FFF2-40B4-BE49-F238E27FC236}">
                      <a16:creationId xmlns:a16="http://schemas.microsoft.com/office/drawing/2014/main" id="{C99D3E00-20D5-0C96-C737-8B1E0CC07D82}"/>
                    </a:ext>
                  </a:extLst>
                </p:cNvPr>
                <p:cNvPicPr/>
                <p:nvPr/>
              </p:nvPicPr>
              <p:blipFill>
                <a:blip r:embed="rId40"/>
                <a:stretch>
                  <a:fillRect/>
                </a:stretch>
              </p:blipFill>
              <p:spPr>
                <a:xfrm>
                  <a:off x="807146" y="9084251"/>
                  <a:ext cx="187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 name="Ink 56">
                  <a:extLst>
                    <a:ext uri="{FF2B5EF4-FFF2-40B4-BE49-F238E27FC236}">
                      <a16:creationId xmlns:a16="http://schemas.microsoft.com/office/drawing/2014/main" id="{C7B0FC94-C21F-6924-470C-A059EE985ADB}"/>
                    </a:ext>
                  </a:extLst>
                </p14:cNvPr>
                <p14:cNvContentPartPr/>
                <p14:nvPr/>
              </p14:nvContentPartPr>
              <p14:xfrm>
                <a:off x="979226" y="9043931"/>
                <a:ext cx="309960" cy="62280"/>
              </p14:xfrm>
            </p:contentPart>
          </mc:Choice>
          <mc:Fallback xmlns="">
            <p:pic>
              <p:nvPicPr>
                <p:cNvPr id="57" name="Ink 56">
                  <a:extLst>
                    <a:ext uri="{FF2B5EF4-FFF2-40B4-BE49-F238E27FC236}">
                      <a16:creationId xmlns:a16="http://schemas.microsoft.com/office/drawing/2014/main" id="{C7B0FC94-C21F-6924-470C-A059EE985ADB}"/>
                    </a:ext>
                  </a:extLst>
                </p:cNvPr>
                <p:cNvPicPr/>
                <p:nvPr/>
              </p:nvPicPr>
              <p:blipFill>
                <a:blip r:embed="rId42"/>
                <a:stretch>
                  <a:fillRect/>
                </a:stretch>
              </p:blipFill>
              <p:spPr>
                <a:xfrm>
                  <a:off x="961586" y="9025931"/>
                  <a:ext cx="3456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92F68E1F-4F27-9288-1B5E-1B71B5A1DAFA}"/>
                    </a:ext>
                  </a:extLst>
                </p14:cNvPr>
                <p14:cNvContentPartPr/>
                <p14:nvPr/>
              </p14:nvContentPartPr>
              <p14:xfrm>
                <a:off x="829106" y="9166691"/>
                <a:ext cx="79200" cy="116640"/>
              </p14:xfrm>
            </p:contentPart>
          </mc:Choice>
          <mc:Fallback xmlns="">
            <p:pic>
              <p:nvPicPr>
                <p:cNvPr id="59" name="Ink 58">
                  <a:extLst>
                    <a:ext uri="{FF2B5EF4-FFF2-40B4-BE49-F238E27FC236}">
                      <a16:creationId xmlns:a16="http://schemas.microsoft.com/office/drawing/2014/main" id="{92F68E1F-4F27-9288-1B5E-1B71B5A1DAFA}"/>
                    </a:ext>
                  </a:extLst>
                </p:cNvPr>
                <p:cNvPicPr/>
                <p:nvPr/>
              </p:nvPicPr>
              <p:blipFill>
                <a:blip r:embed="rId44"/>
                <a:stretch>
                  <a:fillRect/>
                </a:stretch>
              </p:blipFill>
              <p:spPr>
                <a:xfrm>
                  <a:off x="811466" y="9149051"/>
                  <a:ext cx="114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AE51E4E3-E23C-16AE-9848-042BA41FAF82}"/>
                    </a:ext>
                  </a:extLst>
                </p14:cNvPr>
                <p14:cNvContentPartPr/>
                <p14:nvPr/>
              </p14:nvContentPartPr>
              <p14:xfrm>
                <a:off x="792026" y="9181451"/>
                <a:ext cx="35280" cy="131400"/>
              </p14:xfrm>
            </p:contentPart>
          </mc:Choice>
          <mc:Fallback xmlns="">
            <p:pic>
              <p:nvPicPr>
                <p:cNvPr id="61" name="Ink 60">
                  <a:extLst>
                    <a:ext uri="{FF2B5EF4-FFF2-40B4-BE49-F238E27FC236}">
                      <a16:creationId xmlns:a16="http://schemas.microsoft.com/office/drawing/2014/main" id="{AE51E4E3-E23C-16AE-9848-042BA41FAF82}"/>
                    </a:ext>
                  </a:extLst>
                </p:cNvPr>
                <p:cNvPicPr/>
                <p:nvPr/>
              </p:nvPicPr>
              <p:blipFill>
                <a:blip r:embed="rId46"/>
                <a:stretch>
                  <a:fillRect/>
                </a:stretch>
              </p:blipFill>
              <p:spPr>
                <a:xfrm>
                  <a:off x="774386" y="9163451"/>
                  <a:ext cx="70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B1B936D8-98CF-8BDC-62DA-40439D75408E}"/>
                    </a:ext>
                  </a:extLst>
                </p14:cNvPr>
                <p14:cNvContentPartPr/>
                <p14:nvPr/>
              </p14:nvContentPartPr>
              <p14:xfrm>
                <a:off x="795986" y="9307451"/>
                <a:ext cx="64080" cy="104400"/>
              </p14:xfrm>
            </p:contentPart>
          </mc:Choice>
          <mc:Fallback xmlns="">
            <p:pic>
              <p:nvPicPr>
                <p:cNvPr id="62" name="Ink 61">
                  <a:extLst>
                    <a:ext uri="{FF2B5EF4-FFF2-40B4-BE49-F238E27FC236}">
                      <a16:creationId xmlns:a16="http://schemas.microsoft.com/office/drawing/2014/main" id="{B1B936D8-98CF-8BDC-62DA-40439D75408E}"/>
                    </a:ext>
                  </a:extLst>
                </p:cNvPr>
                <p:cNvPicPr/>
                <p:nvPr/>
              </p:nvPicPr>
              <p:blipFill>
                <a:blip r:embed="rId48"/>
                <a:stretch>
                  <a:fillRect/>
                </a:stretch>
              </p:blipFill>
              <p:spPr>
                <a:xfrm>
                  <a:off x="777986" y="9289451"/>
                  <a:ext cx="99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48" name="Ink 2047">
                  <a:extLst>
                    <a:ext uri="{FF2B5EF4-FFF2-40B4-BE49-F238E27FC236}">
                      <a16:creationId xmlns:a16="http://schemas.microsoft.com/office/drawing/2014/main" id="{FB25A68F-A2AD-8302-024F-BCF1B14AD762}"/>
                    </a:ext>
                  </a:extLst>
                </p14:cNvPr>
                <p14:cNvContentPartPr/>
                <p14:nvPr/>
              </p14:nvContentPartPr>
              <p14:xfrm>
                <a:off x="782666" y="9326171"/>
                <a:ext cx="63360" cy="233280"/>
              </p14:xfrm>
            </p:contentPart>
          </mc:Choice>
          <mc:Fallback xmlns="">
            <p:pic>
              <p:nvPicPr>
                <p:cNvPr id="2048" name="Ink 2047">
                  <a:extLst>
                    <a:ext uri="{FF2B5EF4-FFF2-40B4-BE49-F238E27FC236}">
                      <a16:creationId xmlns:a16="http://schemas.microsoft.com/office/drawing/2014/main" id="{FB25A68F-A2AD-8302-024F-BCF1B14AD762}"/>
                    </a:ext>
                  </a:extLst>
                </p:cNvPr>
                <p:cNvPicPr/>
                <p:nvPr/>
              </p:nvPicPr>
              <p:blipFill>
                <a:blip r:embed="rId50"/>
                <a:stretch>
                  <a:fillRect/>
                </a:stretch>
              </p:blipFill>
              <p:spPr>
                <a:xfrm>
                  <a:off x="764666" y="9308531"/>
                  <a:ext cx="99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1" name="Ink 2050">
                  <a:extLst>
                    <a:ext uri="{FF2B5EF4-FFF2-40B4-BE49-F238E27FC236}">
                      <a16:creationId xmlns:a16="http://schemas.microsoft.com/office/drawing/2014/main" id="{CB623941-B9E6-AACF-8BAD-A232B28BEF19}"/>
                    </a:ext>
                  </a:extLst>
                </p14:cNvPr>
                <p14:cNvContentPartPr/>
                <p14:nvPr/>
              </p14:nvContentPartPr>
              <p14:xfrm>
                <a:off x="844226" y="9547211"/>
                <a:ext cx="17640" cy="18360"/>
              </p14:xfrm>
            </p:contentPart>
          </mc:Choice>
          <mc:Fallback xmlns="">
            <p:pic>
              <p:nvPicPr>
                <p:cNvPr id="2051" name="Ink 2050">
                  <a:extLst>
                    <a:ext uri="{FF2B5EF4-FFF2-40B4-BE49-F238E27FC236}">
                      <a16:creationId xmlns:a16="http://schemas.microsoft.com/office/drawing/2014/main" id="{CB623941-B9E6-AACF-8BAD-A232B28BEF19}"/>
                    </a:ext>
                  </a:extLst>
                </p:cNvPr>
                <p:cNvPicPr/>
                <p:nvPr/>
              </p:nvPicPr>
              <p:blipFill>
                <a:blip r:embed="rId52"/>
                <a:stretch>
                  <a:fillRect/>
                </a:stretch>
              </p:blipFill>
              <p:spPr>
                <a:xfrm>
                  <a:off x="826586" y="9529211"/>
                  <a:ext cx="53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53" name="Ink 2052">
                  <a:extLst>
                    <a:ext uri="{FF2B5EF4-FFF2-40B4-BE49-F238E27FC236}">
                      <a16:creationId xmlns:a16="http://schemas.microsoft.com/office/drawing/2014/main" id="{ED20EC2A-D6C2-600F-47C6-6765A9158648}"/>
                    </a:ext>
                  </a:extLst>
                </p14:cNvPr>
                <p14:cNvContentPartPr/>
                <p14:nvPr/>
              </p14:nvContentPartPr>
              <p14:xfrm>
                <a:off x="936026" y="9223571"/>
                <a:ext cx="122040" cy="51840"/>
              </p14:xfrm>
            </p:contentPart>
          </mc:Choice>
          <mc:Fallback xmlns="">
            <p:pic>
              <p:nvPicPr>
                <p:cNvPr id="2053" name="Ink 2052">
                  <a:extLst>
                    <a:ext uri="{FF2B5EF4-FFF2-40B4-BE49-F238E27FC236}">
                      <a16:creationId xmlns:a16="http://schemas.microsoft.com/office/drawing/2014/main" id="{ED20EC2A-D6C2-600F-47C6-6765A9158648}"/>
                    </a:ext>
                  </a:extLst>
                </p:cNvPr>
                <p:cNvPicPr/>
                <p:nvPr/>
              </p:nvPicPr>
              <p:blipFill>
                <a:blip r:embed="rId54"/>
                <a:stretch>
                  <a:fillRect/>
                </a:stretch>
              </p:blipFill>
              <p:spPr>
                <a:xfrm>
                  <a:off x="918026" y="9205571"/>
                  <a:ext cx="157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59" name="Ink 2058">
                  <a:extLst>
                    <a:ext uri="{FF2B5EF4-FFF2-40B4-BE49-F238E27FC236}">
                      <a16:creationId xmlns:a16="http://schemas.microsoft.com/office/drawing/2014/main" id="{900F4075-7193-9352-AB48-E6C9A7BB0B2E}"/>
                    </a:ext>
                  </a:extLst>
                </p14:cNvPr>
                <p14:cNvContentPartPr/>
                <p14:nvPr/>
              </p14:nvContentPartPr>
              <p14:xfrm>
                <a:off x="1043306" y="8621651"/>
                <a:ext cx="1535760" cy="652320"/>
              </p14:xfrm>
            </p:contentPart>
          </mc:Choice>
          <mc:Fallback xmlns="">
            <p:pic>
              <p:nvPicPr>
                <p:cNvPr id="2059" name="Ink 2058">
                  <a:extLst>
                    <a:ext uri="{FF2B5EF4-FFF2-40B4-BE49-F238E27FC236}">
                      <a16:creationId xmlns:a16="http://schemas.microsoft.com/office/drawing/2014/main" id="{900F4075-7193-9352-AB48-E6C9A7BB0B2E}"/>
                    </a:ext>
                  </a:extLst>
                </p:cNvPr>
                <p:cNvPicPr/>
                <p:nvPr/>
              </p:nvPicPr>
              <p:blipFill>
                <a:blip r:embed="rId56"/>
                <a:stretch>
                  <a:fillRect/>
                </a:stretch>
              </p:blipFill>
              <p:spPr>
                <a:xfrm>
                  <a:off x="1037186" y="8615531"/>
                  <a:ext cx="154800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60" name="Ink 2059">
                  <a:extLst>
                    <a:ext uri="{FF2B5EF4-FFF2-40B4-BE49-F238E27FC236}">
                      <a16:creationId xmlns:a16="http://schemas.microsoft.com/office/drawing/2014/main" id="{3AB45D6E-7442-CF45-8F4E-0527DF1B9022}"/>
                    </a:ext>
                  </a:extLst>
                </p14:cNvPr>
                <p14:cNvContentPartPr/>
                <p14:nvPr/>
              </p14:nvContentPartPr>
              <p14:xfrm>
                <a:off x="1034666" y="8677451"/>
                <a:ext cx="1560960" cy="639000"/>
              </p14:xfrm>
            </p:contentPart>
          </mc:Choice>
          <mc:Fallback xmlns="">
            <p:pic>
              <p:nvPicPr>
                <p:cNvPr id="2060" name="Ink 2059">
                  <a:extLst>
                    <a:ext uri="{FF2B5EF4-FFF2-40B4-BE49-F238E27FC236}">
                      <a16:creationId xmlns:a16="http://schemas.microsoft.com/office/drawing/2014/main" id="{3AB45D6E-7442-CF45-8F4E-0527DF1B9022}"/>
                    </a:ext>
                  </a:extLst>
                </p:cNvPr>
                <p:cNvPicPr/>
                <p:nvPr/>
              </p:nvPicPr>
              <p:blipFill>
                <a:blip r:embed="rId58"/>
                <a:stretch>
                  <a:fillRect/>
                </a:stretch>
              </p:blipFill>
              <p:spPr>
                <a:xfrm>
                  <a:off x="1028546" y="8671331"/>
                  <a:ext cx="157320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69" name="Ink 2068">
                  <a:extLst>
                    <a:ext uri="{FF2B5EF4-FFF2-40B4-BE49-F238E27FC236}">
                      <a16:creationId xmlns:a16="http://schemas.microsoft.com/office/drawing/2014/main" id="{DD4DCC9E-662E-E1E4-88F6-85E15432D980}"/>
                    </a:ext>
                  </a:extLst>
                </p14:cNvPr>
                <p14:cNvContentPartPr/>
                <p14:nvPr/>
              </p14:nvContentPartPr>
              <p14:xfrm>
                <a:off x="829466" y="9244811"/>
                <a:ext cx="38160" cy="58320"/>
              </p14:xfrm>
            </p:contentPart>
          </mc:Choice>
          <mc:Fallback xmlns="">
            <p:pic>
              <p:nvPicPr>
                <p:cNvPr id="2069" name="Ink 2068">
                  <a:extLst>
                    <a:ext uri="{FF2B5EF4-FFF2-40B4-BE49-F238E27FC236}">
                      <a16:creationId xmlns:a16="http://schemas.microsoft.com/office/drawing/2014/main" id="{DD4DCC9E-662E-E1E4-88F6-85E15432D980}"/>
                    </a:ext>
                  </a:extLst>
                </p:cNvPr>
                <p:cNvPicPr/>
                <p:nvPr/>
              </p:nvPicPr>
              <p:blipFill>
                <a:blip r:embed="rId60"/>
                <a:stretch>
                  <a:fillRect/>
                </a:stretch>
              </p:blipFill>
              <p:spPr>
                <a:xfrm>
                  <a:off x="823346" y="9238691"/>
                  <a:ext cx="50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70" name="Ink 2069">
                  <a:extLst>
                    <a:ext uri="{FF2B5EF4-FFF2-40B4-BE49-F238E27FC236}">
                      <a16:creationId xmlns:a16="http://schemas.microsoft.com/office/drawing/2014/main" id="{78A84418-FC35-30F7-2F96-889EAE5514F3}"/>
                    </a:ext>
                  </a:extLst>
                </p14:cNvPr>
                <p14:cNvContentPartPr/>
                <p14:nvPr/>
              </p14:nvContentPartPr>
              <p14:xfrm>
                <a:off x="829466" y="9274691"/>
                <a:ext cx="36360" cy="63000"/>
              </p14:xfrm>
            </p:contentPart>
          </mc:Choice>
          <mc:Fallback xmlns="">
            <p:pic>
              <p:nvPicPr>
                <p:cNvPr id="2070" name="Ink 2069">
                  <a:extLst>
                    <a:ext uri="{FF2B5EF4-FFF2-40B4-BE49-F238E27FC236}">
                      <a16:creationId xmlns:a16="http://schemas.microsoft.com/office/drawing/2014/main" id="{78A84418-FC35-30F7-2F96-889EAE5514F3}"/>
                    </a:ext>
                  </a:extLst>
                </p:cNvPr>
                <p:cNvPicPr/>
                <p:nvPr/>
              </p:nvPicPr>
              <p:blipFill>
                <a:blip r:embed="rId62"/>
                <a:stretch>
                  <a:fillRect/>
                </a:stretch>
              </p:blipFill>
              <p:spPr>
                <a:xfrm>
                  <a:off x="823346" y="9268571"/>
                  <a:ext cx="48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71" name="Ink 2070">
                  <a:extLst>
                    <a:ext uri="{FF2B5EF4-FFF2-40B4-BE49-F238E27FC236}">
                      <a16:creationId xmlns:a16="http://schemas.microsoft.com/office/drawing/2014/main" id="{F6A8F21E-E33E-7F63-0D01-401048896C39}"/>
                    </a:ext>
                  </a:extLst>
                </p14:cNvPr>
                <p14:cNvContentPartPr/>
                <p14:nvPr/>
              </p14:nvContentPartPr>
              <p14:xfrm>
                <a:off x="814706" y="9296651"/>
                <a:ext cx="45720" cy="58320"/>
              </p14:xfrm>
            </p:contentPart>
          </mc:Choice>
          <mc:Fallback xmlns="">
            <p:pic>
              <p:nvPicPr>
                <p:cNvPr id="2071" name="Ink 2070">
                  <a:extLst>
                    <a:ext uri="{FF2B5EF4-FFF2-40B4-BE49-F238E27FC236}">
                      <a16:creationId xmlns:a16="http://schemas.microsoft.com/office/drawing/2014/main" id="{F6A8F21E-E33E-7F63-0D01-401048896C39}"/>
                    </a:ext>
                  </a:extLst>
                </p:cNvPr>
                <p:cNvPicPr/>
                <p:nvPr/>
              </p:nvPicPr>
              <p:blipFill>
                <a:blip r:embed="rId64"/>
                <a:stretch>
                  <a:fillRect/>
                </a:stretch>
              </p:blipFill>
              <p:spPr>
                <a:xfrm>
                  <a:off x="808586" y="9290531"/>
                  <a:ext cx="57960" cy="70560"/>
                </a:xfrm>
                <a:prstGeom prst="rect">
                  <a:avLst/>
                </a:prstGeom>
              </p:spPr>
            </p:pic>
          </mc:Fallback>
        </mc:AlternateContent>
      </p:grpSp>
      <p:grpSp>
        <p:nvGrpSpPr>
          <p:cNvPr id="2078" name="Group 2077">
            <a:extLst>
              <a:ext uri="{FF2B5EF4-FFF2-40B4-BE49-F238E27FC236}">
                <a16:creationId xmlns:a16="http://schemas.microsoft.com/office/drawing/2014/main" id="{F262861E-0244-0971-AB4B-CFB6BB02ECF1}"/>
              </a:ext>
            </a:extLst>
          </p:cNvPr>
          <p:cNvGrpSpPr/>
          <p:nvPr/>
        </p:nvGrpSpPr>
        <p:grpSpPr>
          <a:xfrm>
            <a:off x="867266" y="9285851"/>
            <a:ext cx="104760" cy="366480"/>
            <a:chOff x="867266" y="9285851"/>
            <a:chExt cx="104760" cy="366480"/>
          </a:xfrm>
        </p:grpSpPr>
        <mc:AlternateContent xmlns:mc="http://schemas.openxmlformats.org/markup-compatibility/2006" xmlns:p14="http://schemas.microsoft.com/office/powerpoint/2010/main">
          <mc:Choice Requires="p14">
            <p:contentPart p14:bwMode="auto" r:id="rId65">
              <p14:nvContentPartPr>
                <p14:cNvPr id="2073" name="Ink 2072">
                  <a:extLst>
                    <a:ext uri="{FF2B5EF4-FFF2-40B4-BE49-F238E27FC236}">
                      <a16:creationId xmlns:a16="http://schemas.microsoft.com/office/drawing/2014/main" id="{3521BFD9-8930-75CB-F95E-15132584C8F9}"/>
                    </a:ext>
                  </a:extLst>
                </p14:cNvPr>
                <p14:cNvContentPartPr/>
                <p14:nvPr/>
              </p14:nvContentPartPr>
              <p14:xfrm>
                <a:off x="912626" y="9285851"/>
                <a:ext cx="32760" cy="226800"/>
              </p14:xfrm>
            </p:contentPart>
          </mc:Choice>
          <mc:Fallback xmlns="">
            <p:pic>
              <p:nvPicPr>
                <p:cNvPr id="2073" name="Ink 2072">
                  <a:extLst>
                    <a:ext uri="{FF2B5EF4-FFF2-40B4-BE49-F238E27FC236}">
                      <a16:creationId xmlns:a16="http://schemas.microsoft.com/office/drawing/2014/main" id="{3521BFD9-8930-75CB-F95E-15132584C8F9}"/>
                    </a:ext>
                  </a:extLst>
                </p:cNvPr>
                <p:cNvPicPr/>
                <p:nvPr/>
              </p:nvPicPr>
              <p:blipFill>
                <a:blip r:embed="rId66"/>
                <a:stretch>
                  <a:fillRect/>
                </a:stretch>
              </p:blipFill>
              <p:spPr>
                <a:xfrm>
                  <a:off x="906506" y="9279731"/>
                  <a:ext cx="45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74" name="Ink 2073">
                  <a:extLst>
                    <a:ext uri="{FF2B5EF4-FFF2-40B4-BE49-F238E27FC236}">
                      <a16:creationId xmlns:a16="http://schemas.microsoft.com/office/drawing/2014/main" id="{3B159FBB-1339-1ECA-C350-BE0AE3EBA158}"/>
                    </a:ext>
                  </a:extLst>
                </p14:cNvPr>
                <p14:cNvContentPartPr/>
                <p14:nvPr/>
              </p14:nvContentPartPr>
              <p14:xfrm>
                <a:off x="877346" y="9289811"/>
                <a:ext cx="42840" cy="249480"/>
              </p14:xfrm>
            </p:contentPart>
          </mc:Choice>
          <mc:Fallback xmlns="">
            <p:pic>
              <p:nvPicPr>
                <p:cNvPr id="2074" name="Ink 2073">
                  <a:extLst>
                    <a:ext uri="{FF2B5EF4-FFF2-40B4-BE49-F238E27FC236}">
                      <a16:creationId xmlns:a16="http://schemas.microsoft.com/office/drawing/2014/main" id="{3B159FBB-1339-1ECA-C350-BE0AE3EBA158}"/>
                    </a:ext>
                  </a:extLst>
                </p:cNvPr>
                <p:cNvPicPr/>
                <p:nvPr/>
              </p:nvPicPr>
              <p:blipFill>
                <a:blip r:embed="rId68"/>
                <a:stretch>
                  <a:fillRect/>
                </a:stretch>
              </p:blipFill>
              <p:spPr>
                <a:xfrm>
                  <a:off x="871226" y="9283691"/>
                  <a:ext cx="55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76" name="Ink 2075">
                  <a:extLst>
                    <a:ext uri="{FF2B5EF4-FFF2-40B4-BE49-F238E27FC236}">
                      <a16:creationId xmlns:a16="http://schemas.microsoft.com/office/drawing/2014/main" id="{801D0A62-8B55-70D9-4453-11A815CA602F}"/>
                    </a:ext>
                  </a:extLst>
                </p14:cNvPr>
                <p14:cNvContentPartPr/>
                <p14:nvPr/>
              </p14:nvContentPartPr>
              <p14:xfrm>
                <a:off x="919826" y="9519851"/>
                <a:ext cx="52200" cy="76680"/>
              </p14:xfrm>
            </p:contentPart>
          </mc:Choice>
          <mc:Fallback xmlns="">
            <p:pic>
              <p:nvPicPr>
                <p:cNvPr id="2076" name="Ink 2075">
                  <a:extLst>
                    <a:ext uri="{FF2B5EF4-FFF2-40B4-BE49-F238E27FC236}">
                      <a16:creationId xmlns:a16="http://schemas.microsoft.com/office/drawing/2014/main" id="{801D0A62-8B55-70D9-4453-11A815CA602F}"/>
                    </a:ext>
                  </a:extLst>
                </p:cNvPr>
                <p:cNvPicPr/>
                <p:nvPr/>
              </p:nvPicPr>
              <p:blipFill>
                <a:blip r:embed="rId70"/>
                <a:stretch>
                  <a:fillRect/>
                </a:stretch>
              </p:blipFill>
              <p:spPr>
                <a:xfrm>
                  <a:off x="913706" y="9513731"/>
                  <a:ext cx="64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77" name="Ink 2076">
                  <a:extLst>
                    <a:ext uri="{FF2B5EF4-FFF2-40B4-BE49-F238E27FC236}">
                      <a16:creationId xmlns:a16="http://schemas.microsoft.com/office/drawing/2014/main" id="{DAAD09DF-348F-9717-15A5-84F9E421539E}"/>
                    </a:ext>
                  </a:extLst>
                </p14:cNvPr>
                <p14:cNvContentPartPr/>
                <p14:nvPr/>
              </p14:nvContentPartPr>
              <p14:xfrm>
                <a:off x="867266" y="9569891"/>
                <a:ext cx="98640" cy="82440"/>
              </p14:xfrm>
            </p:contentPart>
          </mc:Choice>
          <mc:Fallback xmlns="">
            <p:pic>
              <p:nvPicPr>
                <p:cNvPr id="2077" name="Ink 2076">
                  <a:extLst>
                    <a:ext uri="{FF2B5EF4-FFF2-40B4-BE49-F238E27FC236}">
                      <a16:creationId xmlns:a16="http://schemas.microsoft.com/office/drawing/2014/main" id="{DAAD09DF-348F-9717-15A5-84F9E421539E}"/>
                    </a:ext>
                  </a:extLst>
                </p:cNvPr>
                <p:cNvPicPr/>
                <p:nvPr/>
              </p:nvPicPr>
              <p:blipFill>
                <a:blip r:embed="rId72"/>
                <a:stretch>
                  <a:fillRect/>
                </a:stretch>
              </p:blipFill>
              <p:spPr>
                <a:xfrm>
                  <a:off x="861146" y="9563771"/>
                  <a:ext cx="11088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2110" name="Ink 2109">
                <a:extLst>
                  <a:ext uri="{FF2B5EF4-FFF2-40B4-BE49-F238E27FC236}">
                    <a16:creationId xmlns:a16="http://schemas.microsoft.com/office/drawing/2014/main" id="{4CDFC977-0BA3-AA9A-6EC9-49960CD881FE}"/>
                  </a:ext>
                </a:extLst>
              </p14:cNvPr>
              <p14:cNvContentPartPr/>
              <p14:nvPr/>
            </p14:nvContentPartPr>
            <p14:xfrm>
              <a:off x="1747826" y="8648651"/>
              <a:ext cx="40320" cy="100080"/>
            </p14:xfrm>
          </p:contentPart>
        </mc:Choice>
        <mc:Fallback xmlns="">
          <p:pic>
            <p:nvPicPr>
              <p:cNvPr id="2110" name="Ink 2109">
                <a:extLst>
                  <a:ext uri="{FF2B5EF4-FFF2-40B4-BE49-F238E27FC236}">
                    <a16:creationId xmlns:a16="http://schemas.microsoft.com/office/drawing/2014/main" id="{4CDFC977-0BA3-AA9A-6EC9-49960CD881FE}"/>
                  </a:ext>
                </a:extLst>
              </p:cNvPr>
              <p:cNvPicPr/>
              <p:nvPr/>
            </p:nvPicPr>
            <p:blipFill>
              <a:blip r:embed="rId74"/>
              <a:stretch>
                <a:fillRect/>
              </a:stretch>
            </p:blipFill>
            <p:spPr>
              <a:xfrm>
                <a:off x="1730186" y="8631011"/>
                <a:ext cx="75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136" name="Ink 2135">
                <a:extLst>
                  <a:ext uri="{FF2B5EF4-FFF2-40B4-BE49-F238E27FC236}">
                    <a16:creationId xmlns:a16="http://schemas.microsoft.com/office/drawing/2014/main" id="{B9D238D4-4CA2-868C-1909-A51FE4D48008}"/>
                  </a:ext>
                </a:extLst>
              </p14:cNvPr>
              <p14:cNvContentPartPr/>
              <p14:nvPr/>
            </p14:nvContentPartPr>
            <p14:xfrm>
              <a:off x="2099906" y="8145011"/>
              <a:ext cx="1080" cy="1080"/>
            </p14:xfrm>
          </p:contentPart>
        </mc:Choice>
        <mc:Fallback xmlns="">
          <p:pic>
            <p:nvPicPr>
              <p:cNvPr id="2136" name="Ink 2135">
                <a:extLst>
                  <a:ext uri="{FF2B5EF4-FFF2-40B4-BE49-F238E27FC236}">
                    <a16:creationId xmlns:a16="http://schemas.microsoft.com/office/drawing/2014/main" id="{B9D238D4-4CA2-868C-1909-A51FE4D48008}"/>
                  </a:ext>
                </a:extLst>
              </p:cNvPr>
              <p:cNvPicPr/>
              <p:nvPr/>
            </p:nvPicPr>
            <p:blipFill>
              <a:blip r:embed="rId76"/>
              <a:stretch>
                <a:fillRect/>
              </a:stretch>
            </p:blipFill>
            <p:spPr>
              <a:xfrm>
                <a:off x="2082266" y="8127011"/>
                <a:ext cx="36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141" name="Ink 2140">
                <a:extLst>
                  <a:ext uri="{FF2B5EF4-FFF2-40B4-BE49-F238E27FC236}">
                    <a16:creationId xmlns:a16="http://schemas.microsoft.com/office/drawing/2014/main" id="{749EF3A8-71FB-57F8-3B9E-16B8E950E244}"/>
                  </a:ext>
                </a:extLst>
              </p14:cNvPr>
              <p14:cNvContentPartPr/>
              <p14:nvPr/>
            </p14:nvContentPartPr>
            <p14:xfrm>
              <a:off x="1499426" y="8153291"/>
              <a:ext cx="606240" cy="792720"/>
            </p14:xfrm>
          </p:contentPart>
        </mc:Choice>
        <mc:Fallback xmlns="">
          <p:pic>
            <p:nvPicPr>
              <p:cNvPr id="2141" name="Ink 2140">
                <a:extLst>
                  <a:ext uri="{FF2B5EF4-FFF2-40B4-BE49-F238E27FC236}">
                    <a16:creationId xmlns:a16="http://schemas.microsoft.com/office/drawing/2014/main" id="{749EF3A8-71FB-57F8-3B9E-16B8E950E244}"/>
                  </a:ext>
                </a:extLst>
              </p:cNvPr>
              <p:cNvPicPr/>
              <p:nvPr/>
            </p:nvPicPr>
            <p:blipFill>
              <a:blip r:embed="rId78"/>
              <a:stretch>
                <a:fillRect/>
              </a:stretch>
            </p:blipFill>
            <p:spPr>
              <a:xfrm>
                <a:off x="1481786" y="8135651"/>
                <a:ext cx="641880" cy="828360"/>
              </a:xfrm>
              <a:prstGeom prst="rect">
                <a:avLst/>
              </a:prstGeom>
            </p:spPr>
          </p:pic>
        </mc:Fallback>
      </mc:AlternateContent>
      <p:grpSp>
        <p:nvGrpSpPr>
          <p:cNvPr id="2197" name="Group 2196">
            <a:extLst>
              <a:ext uri="{FF2B5EF4-FFF2-40B4-BE49-F238E27FC236}">
                <a16:creationId xmlns:a16="http://schemas.microsoft.com/office/drawing/2014/main" id="{086111BC-01EC-4A98-230E-C450CFC2C4D1}"/>
              </a:ext>
            </a:extLst>
          </p:cNvPr>
          <p:cNvGrpSpPr/>
          <p:nvPr/>
        </p:nvGrpSpPr>
        <p:grpSpPr>
          <a:xfrm>
            <a:off x="1067066" y="8196491"/>
            <a:ext cx="732960" cy="826200"/>
            <a:chOff x="1067066" y="8196491"/>
            <a:chExt cx="732960" cy="826200"/>
          </a:xfrm>
        </p:grpSpPr>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2159" name="Ink 2158">
                  <a:extLst>
                    <a:ext uri="{FF2B5EF4-FFF2-40B4-BE49-F238E27FC236}">
                      <a16:creationId xmlns:a16="http://schemas.microsoft.com/office/drawing/2014/main" id="{68351DA3-75EE-C5EA-1896-C26D63E33083}"/>
                    </a:ext>
                  </a:extLst>
                </p14:cNvPr>
                <p14:cNvContentPartPr/>
                <p14:nvPr/>
              </p14:nvContentPartPr>
              <p14:xfrm>
                <a:off x="1120706" y="8659091"/>
                <a:ext cx="39960" cy="95760"/>
              </p14:xfrm>
            </p:contentPart>
          </mc:Choice>
          <mc:Fallback xmlns="">
            <p:pic>
              <p:nvPicPr>
                <p:cNvPr id="2159" name="Ink 2158">
                  <a:extLst>
                    <a:ext uri="{FF2B5EF4-FFF2-40B4-BE49-F238E27FC236}">
                      <a16:creationId xmlns:a16="http://schemas.microsoft.com/office/drawing/2014/main" id="{68351DA3-75EE-C5EA-1896-C26D63E33083}"/>
                    </a:ext>
                  </a:extLst>
                </p:cNvPr>
                <p:cNvPicPr/>
                <p:nvPr/>
              </p:nvPicPr>
              <p:blipFill>
                <a:blip r:embed="rId80"/>
                <a:stretch>
                  <a:fillRect/>
                </a:stretch>
              </p:blipFill>
              <p:spPr>
                <a:xfrm>
                  <a:off x="1058066" y="8281451"/>
                  <a:ext cx="16560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2160" name="Ink 2159">
                  <a:extLst>
                    <a:ext uri="{FF2B5EF4-FFF2-40B4-BE49-F238E27FC236}">
                      <a16:creationId xmlns:a16="http://schemas.microsoft.com/office/drawing/2014/main" id="{B78BF92D-C4BA-A676-CABD-E4F20DA6ED10}"/>
                    </a:ext>
                  </a:extLst>
                </p14:cNvPr>
                <p14:cNvContentPartPr/>
                <p14:nvPr/>
              </p14:nvContentPartPr>
              <p14:xfrm>
                <a:off x="1137986" y="8660531"/>
                <a:ext cx="63720" cy="158400"/>
              </p14:xfrm>
            </p:contentPart>
          </mc:Choice>
          <mc:Fallback xmlns="">
            <p:pic>
              <p:nvPicPr>
                <p:cNvPr id="2160" name="Ink 2159">
                  <a:extLst>
                    <a:ext uri="{FF2B5EF4-FFF2-40B4-BE49-F238E27FC236}">
                      <a16:creationId xmlns:a16="http://schemas.microsoft.com/office/drawing/2014/main" id="{B78BF92D-C4BA-A676-CABD-E4F20DA6ED10}"/>
                    </a:ext>
                  </a:extLst>
                </p:cNvPr>
                <p:cNvPicPr/>
                <p:nvPr/>
              </p:nvPicPr>
              <p:blipFill>
                <a:blip r:embed="rId82"/>
                <a:stretch>
                  <a:fillRect/>
                </a:stretch>
              </p:blipFill>
              <p:spPr>
                <a:xfrm>
                  <a:off x="1074986" y="8282891"/>
                  <a:ext cx="18936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2161" name="Ink 2160">
                  <a:extLst>
                    <a:ext uri="{FF2B5EF4-FFF2-40B4-BE49-F238E27FC236}">
                      <a16:creationId xmlns:a16="http://schemas.microsoft.com/office/drawing/2014/main" id="{3BDCC471-7DC1-D6E3-ACF1-2F33BE29BDB3}"/>
                    </a:ext>
                  </a:extLst>
                </p14:cNvPr>
                <p14:cNvContentPartPr/>
                <p14:nvPr/>
              </p14:nvContentPartPr>
              <p14:xfrm>
                <a:off x="1180106" y="8728211"/>
                <a:ext cx="48960" cy="117720"/>
              </p14:xfrm>
            </p:contentPart>
          </mc:Choice>
          <mc:Fallback xmlns="">
            <p:pic>
              <p:nvPicPr>
                <p:cNvPr id="2161" name="Ink 2160">
                  <a:extLst>
                    <a:ext uri="{FF2B5EF4-FFF2-40B4-BE49-F238E27FC236}">
                      <a16:creationId xmlns:a16="http://schemas.microsoft.com/office/drawing/2014/main" id="{3BDCC471-7DC1-D6E3-ACF1-2F33BE29BDB3}"/>
                    </a:ext>
                  </a:extLst>
                </p:cNvPr>
                <p:cNvPicPr/>
                <p:nvPr/>
              </p:nvPicPr>
              <p:blipFill>
                <a:blip r:embed="rId84"/>
                <a:stretch>
                  <a:fillRect/>
                </a:stretch>
              </p:blipFill>
              <p:spPr>
                <a:xfrm>
                  <a:off x="1117466" y="8350571"/>
                  <a:ext cx="174600" cy="87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2162" name="Ink 2161">
                  <a:extLst>
                    <a:ext uri="{FF2B5EF4-FFF2-40B4-BE49-F238E27FC236}">
                      <a16:creationId xmlns:a16="http://schemas.microsoft.com/office/drawing/2014/main" id="{74C7EE04-43E1-BB54-BD1A-E91A80BC0FE7}"/>
                    </a:ext>
                  </a:extLst>
                </p14:cNvPr>
                <p14:cNvContentPartPr/>
                <p14:nvPr/>
              </p14:nvContentPartPr>
              <p14:xfrm>
                <a:off x="1184066" y="8721371"/>
                <a:ext cx="35280" cy="82440"/>
              </p14:xfrm>
            </p:contentPart>
          </mc:Choice>
          <mc:Fallback xmlns="">
            <p:pic>
              <p:nvPicPr>
                <p:cNvPr id="2162" name="Ink 2161">
                  <a:extLst>
                    <a:ext uri="{FF2B5EF4-FFF2-40B4-BE49-F238E27FC236}">
                      <a16:creationId xmlns:a16="http://schemas.microsoft.com/office/drawing/2014/main" id="{74C7EE04-43E1-BB54-BD1A-E91A80BC0FE7}"/>
                    </a:ext>
                  </a:extLst>
                </p:cNvPr>
                <p:cNvPicPr/>
                <p:nvPr/>
              </p:nvPicPr>
              <p:blipFill>
                <a:blip r:embed="rId86"/>
                <a:stretch>
                  <a:fillRect/>
                </a:stretch>
              </p:blipFill>
              <p:spPr>
                <a:xfrm>
                  <a:off x="1121426" y="8343371"/>
                  <a:ext cx="16092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2163" name="Ink 2162">
                  <a:extLst>
                    <a:ext uri="{FF2B5EF4-FFF2-40B4-BE49-F238E27FC236}">
                      <a16:creationId xmlns:a16="http://schemas.microsoft.com/office/drawing/2014/main" id="{C64E346F-68F7-30D1-46FB-1C935A1C3DAF}"/>
                    </a:ext>
                  </a:extLst>
                </p14:cNvPr>
                <p14:cNvContentPartPr/>
                <p14:nvPr/>
              </p14:nvContentPartPr>
              <p14:xfrm>
                <a:off x="1198826" y="8727131"/>
                <a:ext cx="30960" cy="61560"/>
              </p14:xfrm>
            </p:contentPart>
          </mc:Choice>
          <mc:Fallback xmlns="">
            <p:pic>
              <p:nvPicPr>
                <p:cNvPr id="2163" name="Ink 2162">
                  <a:extLst>
                    <a:ext uri="{FF2B5EF4-FFF2-40B4-BE49-F238E27FC236}">
                      <a16:creationId xmlns:a16="http://schemas.microsoft.com/office/drawing/2014/main" id="{C64E346F-68F7-30D1-46FB-1C935A1C3DAF}"/>
                    </a:ext>
                  </a:extLst>
                </p:cNvPr>
                <p:cNvPicPr/>
                <p:nvPr/>
              </p:nvPicPr>
              <p:blipFill>
                <a:blip r:embed="rId88"/>
                <a:stretch>
                  <a:fillRect/>
                </a:stretch>
              </p:blipFill>
              <p:spPr>
                <a:xfrm>
                  <a:off x="1135826" y="8349131"/>
                  <a:ext cx="156600" cy="81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2164" name="Ink 2163">
                  <a:extLst>
                    <a:ext uri="{FF2B5EF4-FFF2-40B4-BE49-F238E27FC236}">
                      <a16:creationId xmlns:a16="http://schemas.microsoft.com/office/drawing/2014/main" id="{FF5DAB16-0646-B9A6-9BC2-2EF6C064914B}"/>
                    </a:ext>
                  </a:extLst>
                </p14:cNvPr>
                <p14:cNvContentPartPr/>
                <p14:nvPr/>
              </p14:nvContentPartPr>
              <p14:xfrm>
                <a:off x="1221146" y="8737931"/>
                <a:ext cx="22320" cy="70560"/>
              </p14:xfrm>
            </p:contentPart>
          </mc:Choice>
          <mc:Fallback xmlns="">
            <p:pic>
              <p:nvPicPr>
                <p:cNvPr id="2164" name="Ink 2163">
                  <a:extLst>
                    <a:ext uri="{FF2B5EF4-FFF2-40B4-BE49-F238E27FC236}">
                      <a16:creationId xmlns:a16="http://schemas.microsoft.com/office/drawing/2014/main" id="{FF5DAB16-0646-B9A6-9BC2-2EF6C064914B}"/>
                    </a:ext>
                  </a:extLst>
                </p:cNvPr>
                <p:cNvPicPr/>
                <p:nvPr/>
              </p:nvPicPr>
              <p:blipFill>
                <a:blip r:embed="rId90"/>
                <a:stretch>
                  <a:fillRect/>
                </a:stretch>
              </p:blipFill>
              <p:spPr>
                <a:xfrm>
                  <a:off x="1158506" y="8360291"/>
                  <a:ext cx="147960" cy="82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2165" name="Ink 2164">
                  <a:extLst>
                    <a:ext uri="{FF2B5EF4-FFF2-40B4-BE49-F238E27FC236}">
                      <a16:creationId xmlns:a16="http://schemas.microsoft.com/office/drawing/2014/main" id="{DE0DC4EB-84D7-18B6-3C06-62E2502419CD}"/>
                    </a:ext>
                  </a:extLst>
                </p14:cNvPr>
                <p14:cNvContentPartPr/>
                <p14:nvPr/>
              </p14:nvContentPartPr>
              <p14:xfrm>
                <a:off x="1208186" y="8739371"/>
                <a:ext cx="49320" cy="148680"/>
              </p14:xfrm>
            </p:contentPart>
          </mc:Choice>
          <mc:Fallback xmlns="">
            <p:pic>
              <p:nvPicPr>
                <p:cNvPr id="2165" name="Ink 2164">
                  <a:extLst>
                    <a:ext uri="{FF2B5EF4-FFF2-40B4-BE49-F238E27FC236}">
                      <a16:creationId xmlns:a16="http://schemas.microsoft.com/office/drawing/2014/main" id="{DE0DC4EB-84D7-18B6-3C06-62E2502419CD}"/>
                    </a:ext>
                  </a:extLst>
                </p:cNvPr>
                <p:cNvPicPr/>
                <p:nvPr/>
              </p:nvPicPr>
              <p:blipFill>
                <a:blip r:embed="rId92"/>
                <a:stretch>
                  <a:fillRect/>
                </a:stretch>
              </p:blipFill>
              <p:spPr>
                <a:xfrm>
                  <a:off x="1145546" y="8361371"/>
                  <a:ext cx="1749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2166" name="Ink 2165">
                  <a:extLst>
                    <a:ext uri="{FF2B5EF4-FFF2-40B4-BE49-F238E27FC236}">
                      <a16:creationId xmlns:a16="http://schemas.microsoft.com/office/drawing/2014/main" id="{2F5378C4-0A51-6299-0C6A-18E161B6DA93}"/>
                    </a:ext>
                  </a:extLst>
                </p14:cNvPr>
                <p14:cNvContentPartPr/>
                <p14:nvPr/>
              </p14:nvContentPartPr>
              <p14:xfrm>
                <a:off x="1201346" y="8784371"/>
                <a:ext cx="85680" cy="193320"/>
              </p14:xfrm>
            </p:contentPart>
          </mc:Choice>
          <mc:Fallback xmlns="">
            <p:pic>
              <p:nvPicPr>
                <p:cNvPr id="2166" name="Ink 2165">
                  <a:extLst>
                    <a:ext uri="{FF2B5EF4-FFF2-40B4-BE49-F238E27FC236}">
                      <a16:creationId xmlns:a16="http://schemas.microsoft.com/office/drawing/2014/main" id="{2F5378C4-0A51-6299-0C6A-18E161B6DA93}"/>
                    </a:ext>
                  </a:extLst>
                </p:cNvPr>
                <p:cNvPicPr/>
                <p:nvPr/>
              </p:nvPicPr>
              <p:blipFill>
                <a:blip r:embed="rId94"/>
                <a:stretch>
                  <a:fillRect/>
                </a:stretch>
              </p:blipFill>
              <p:spPr>
                <a:xfrm>
                  <a:off x="1138346" y="8406371"/>
                  <a:ext cx="211320" cy="9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2167" name="Ink 2166">
                  <a:extLst>
                    <a:ext uri="{FF2B5EF4-FFF2-40B4-BE49-F238E27FC236}">
                      <a16:creationId xmlns:a16="http://schemas.microsoft.com/office/drawing/2014/main" id="{0BA9EBAE-D180-7375-F80F-74E7EDF034BE}"/>
                    </a:ext>
                  </a:extLst>
                </p14:cNvPr>
                <p14:cNvContentPartPr/>
                <p14:nvPr/>
              </p14:nvContentPartPr>
              <p14:xfrm>
                <a:off x="1216106" y="8816771"/>
                <a:ext cx="85320" cy="162360"/>
              </p14:xfrm>
            </p:contentPart>
          </mc:Choice>
          <mc:Fallback xmlns="">
            <p:pic>
              <p:nvPicPr>
                <p:cNvPr id="2167" name="Ink 2166">
                  <a:extLst>
                    <a:ext uri="{FF2B5EF4-FFF2-40B4-BE49-F238E27FC236}">
                      <a16:creationId xmlns:a16="http://schemas.microsoft.com/office/drawing/2014/main" id="{0BA9EBAE-D180-7375-F80F-74E7EDF034BE}"/>
                    </a:ext>
                  </a:extLst>
                </p:cNvPr>
                <p:cNvPicPr/>
                <p:nvPr/>
              </p:nvPicPr>
              <p:blipFill>
                <a:blip r:embed="rId96"/>
                <a:stretch>
                  <a:fillRect/>
                </a:stretch>
              </p:blipFill>
              <p:spPr>
                <a:xfrm>
                  <a:off x="1153106" y="8439131"/>
                  <a:ext cx="21096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2168" name="Ink 2167">
                  <a:extLst>
                    <a:ext uri="{FF2B5EF4-FFF2-40B4-BE49-F238E27FC236}">
                      <a16:creationId xmlns:a16="http://schemas.microsoft.com/office/drawing/2014/main" id="{0B55EAAC-F08F-0E8C-68F9-2B4661E7B51B}"/>
                    </a:ext>
                  </a:extLst>
                </p14:cNvPr>
                <p14:cNvContentPartPr/>
                <p14:nvPr/>
              </p14:nvContentPartPr>
              <p14:xfrm>
                <a:off x="1249226" y="8852051"/>
                <a:ext cx="78480" cy="141120"/>
              </p14:xfrm>
            </p:contentPart>
          </mc:Choice>
          <mc:Fallback xmlns="">
            <p:pic>
              <p:nvPicPr>
                <p:cNvPr id="2168" name="Ink 2167">
                  <a:extLst>
                    <a:ext uri="{FF2B5EF4-FFF2-40B4-BE49-F238E27FC236}">
                      <a16:creationId xmlns:a16="http://schemas.microsoft.com/office/drawing/2014/main" id="{0B55EAAC-F08F-0E8C-68F9-2B4661E7B51B}"/>
                    </a:ext>
                  </a:extLst>
                </p:cNvPr>
                <p:cNvPicPr/>
                <p:nvPr/>
              </p:nvPicPr>
              <p:blipFill>
                <a:blip r:embed="rId98"/>
                <a:stretch>
                  <a:fillRect/>
                </a:stretch>
              </p:blipFill>
              <p:spPr>
                <a:xfrm>
                  <a:off x="1186586" y="8474051"/>
                  <a:ext cx="20412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2169" name="Ink 2168">
                  <a:extLst>
                    <a:ext uri="{FF2B5EF4-FFF2-40B4-BE49-F238E27FC236}">
                      <a16:creationId xmlns:a16="http://schemas.microsoft.com/office/drawing/2014/main" id="{760D8A6F-C606-6BB9-B7D4-9E5F28DB1046}"/>
                    </a:ext>
                  </a:extLst>
                </p14:cNvPr>
                <p14:cNvContentPartPr/>
                <p14:nvPr/>
              </p14:nvContentPartPr>
              <p14:xfrm>
                <a:off x="1274426" y="8881931"/>
                <a:ext cx="65160" cy="126360"/>
              </p14:xfrm>
            </p:contentPart>
          </mc:Choice>
          <mc:Fallback xmlns="">
            <p:pic>
              <p:nvPicPr>
                <p:cNvPr id="2169" name="Ink 2168">
                  <a:extLst>
                    <a:ext uri="{FF2B5EF4-FFF2-40B4-BE49-F238E27FC236}">
                      <a16:creationId xmlns:a16="http://schemas.microsoft.com/office/drawing/2014/main" id="{760D8A6F-C606-6BB9-B7D4-9E5F28DB1046}"/>
                    </a:ext>
                  </a:extLst>
                </p:cNvPr>
                <p:cNvPicPr/>
                <p:nvPr/>
              </p:nvPicPr>
              <p:blipFill>
                <a:blip r:embed="rId100"/>
                <a:stretch>
                  <a:fillRect/>
                </a:stretch>
              </p:blipFill>
              <p:spPr>
                <a:xfrm>
                  <a:off x="1211786" y="8504291"/>
                  <a:ext cx="190800" cy="8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2170" name="Ink 2169">
                  <a:extLst>
                    <a:ext uri="{FF2B5EF4-FFF2-40B4-BE49-F238E27FC236}">
                      <a16:creationId xmlns:a16="http://schemas.microsoft.com/office/drawing/2014/main" id="{AEF06D8A-1E91-06AC-BE44-8E1DA477B402}"/>
                    </a:ext>
                  </a:extLst>
                </p14:cNvPr>
                <p14:cNvContentPartPr/>
                <p14:nvPr/>
              </p14:nvContentPartPr>
              <p14:xfrm>
                <a:off x="1303226" y="8907491"/>
                <a:ext cx="100080" cy="70560"/>
              </p14:xfrm>
            </p:contentPart>
          </mc:Choice>
          <mc:Fallback xmlns="">
            <p:pic>
              <p:nvPicPr>
                <p:cNvPr id="2170" name="Ink 2169">
                  <a:extLst>
                    <a:ext uri="{FF2B5EF4-FFF2-40B4-BE49-F238E27FC236}">
                      <a16:creationId xmlns:a16="http://schemas.microsoft.com/office/drawing/2014/main" id="{AEF06D8A-1E91-06AC-BE44-8E1DA477B402}"/>
                    </a:ext>
                  </a:extLst>
                </p:cNvPr>
                <p:cNvPicPr/>
                <p:nvPr/>
              </p:nvPicPr>
              <p:blipFill>
                <a:blip r:embed="rId102"/>
                <a:stretch>
                  <a:fillRect/>
                </a:stretch>
              </p:blipFill>
              <p:spPr>
                <a:xfrm>
                  <a:off x="1240586" y="8529851"/>
                  <a:ext cx="225720" cy="82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2171" name="Ink 2170">
                  <a:extLst>
                    <a:ext uri="{FF2B5EF4-FFF2-40B4-BE49-F238E27FC236}">
                      <a16:creationId xmlns:a16="http://schemas.microsoft.com/office/drawing/2014/main" id="{99E62AF2-5559-B4B0-C2C3-9049348F5241}"/>
                    </a:ext>
                  </a:extLst>
                </p14:cNvPr>
                <p14:cNvContentPartPr/>
                <p14:nvPr/>
              </p14:nvContentPartPr>
              <p14:xfrm>
                <a:off x="1316906" y="8926931"/>
                <a:ext cx="83520" cy="23040"/>
              </p14:xfrm>
            </p:contentPart>
          </mc:Choice>
          <mc:Fallback xmlns="">
            <p:pic>
              <p:nvPicPr>
                <p:cNvPr id="2171" name="Ink 2170">
                  <a:extLst>
                    <a:ext uri="{FF2B5EF4-FFF2-40B4-BE49-F238E27FC236}">
                      <a16:creationId xmlns:a16="http://schemas.microsoft.com/office/drawing/2014/main" id="{99E62AF2-5559-B4B0-C2C3-9049348F5241}"/>
                    </a:ext>
                  </a:extLst>
                </p:cNvPr>
                <p:cNvPicPr/>
                <p:nvPr/>
              </p:nvPicPr>
              <p:blipFill>
                <a:blip r:embed="rId104"/>
                <a:stretch>
                  <a:fillRect/>
                </a:stretch>
              </p:blipFill>
              <p:spPr>
                <a:xfrm>
                  <a:off x="1254266" y="8548931"/>
                  <a:ext cx="20916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2172" name="Ink 2171">
                  <a:extLst>
                    <a:ext uri="{FF2B5EF4-FFF2-40B4-BE49-F238E27FC236}">
                      <a16:creationId xmlns:a16="http://schemas.microsoft.com/office/drawing/2014/main" id="{DACD0AC1-8BA1-F1BE-E0C2-B8DEAAFFC488}"/>
                    </a:ext>
                  </a:extLst>
                </p14:cNvPr>
                <p14:cNvContentPartPr/>
                <p14:nvPr/>
              </p14:nvContentPartPr>
              <p14:xfrm>
                <a:off x="1334186" y="8934851"/>
                <a:ext cx="79200" cy="21240"/>
              </p14:xfrm>
            </p:contentPart>
          </mc:Choice>
          <mc:Fallback xmlns="">
            <p:pic>
              <p:nvPicPr>
                <p:cNvPr id="2172" name="Ink 2171">
                  <a:extLst>
                    <a:ext uri="{FF2B5EF4-FFF2-40B4-BE49-F238E27FC236}">
                      <a16:creationId xmlns:a16="http://schemas.microsoft.com/office/drawing/2014/main" id="{DACD0AC1-8BA1-F1BE-E0C2-B8DEAAFFC488}"/>
                    </a:ext>
                  </a:extLst>
                </p:cNvPr>
                <p:cNvPicPr/>
                <p:nvPr/>
              </p:nvPicPr>
              <p:blipFill>
                <a:blip r:embed="rId106"/>
                <a:stretch>
                  <a:fillRect/>
                </a:stretch>
              </p:blipFill>
              <p:spPr>
                <a:xfrm>
                  <a:off x="1271546" y="8556851"/>
                  <a:ext cx="204840" cy="77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2173" name="Ink 2172">
                  <a:extLst>
                    <a:ext uri="{FF2B5EF4-FFF2-40B4-BE49-F238E27FC236}">
                      <a16:creationId xmlns:a16="http://schemas.microsoft.com/office/drawing/2014/main" id="{26CED28A-B9B0-E826-3C7D-0AA8AA2F145A}"/>
                    </a:ext>
                  </a:extLst>
                </p14:cNvPr>
                <p14:cNvContentPartPr/>
                <p14:nvPr/>
              </p14:nvContentPartPr>
              <p14:xfrm>
                <a:off x="1296386" y="9003611"/>
                <a:ext cx="102960" cy="19080"/>
              </p14:xfrm>
            </p:contentPart>
          </mc:Choice>
          <mc:Fallback xmlns="">
            <p:pic>
              <p:nvPicPr>
                <p:cNvPr id="2173" name="Ink 2172">
                  <a:extLst>
                    <a:ext uri="{FF2B5EF4-FFF2-40B4-BE49-F238E27FC236}">
                      <a16:creationId xmlns:a16="http://schemas.microsoft.com/office/drawing/2014/main" id="{26CED28A-B9B0-E826-3C7D-0AA8AA2F145A}"/>
                    </a:ext>
                  </a:extLst>
                </p:cNvPr>
                <p:cNvPicPr/>
                <p:nvPr/>
              </p:nvPicPr>
              <p:blipFill>
                <a:blip r:embed="rId108"/>
                <a:stretch>
                  <a:fillRect/>
                </a:stretch>
              </p:blipFill>
              <p:spPr>
                <a:xfrm>
                  <a:off x="1233386" y="8625971"/>
                  <a:ext cx="2286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2174" name="Ink 2173">
                  <a:extLst>
                    <a:ext uri="{FF2B5EF4-FFF2-40B4-BE49-F238E27FC236}">
                      <a16:creationId xmlns:a16="http://schemas.microsoft.com/office/drawing/2014/main" id="{592A5B9A-64BE-37A0-FBFB-F0DC47B77D72}"/>
                    </a:ext>
                  </a:extLst>
                </p14:cNvPr>
                <p14:cNvContentPartPr/>
                <p14:nvPr/>
              </p14:nvContentPartPr>
              <p14:xfrm>
                <a:off x="1342106" y="8988851"/>
                <a:ext cx="113760" cy="21960"/>
              </p14:xfrm>
            </p:contentPart>
          </mc:Choice>
          <mc:Fallback xmlns="">
            <p:pic>
              <p:nvPicPr>
                <p:cNvPr id="2174" name="Ink 2173">
                  <a:extLst>
                    <a:ext uri="{FF2B5EF4-FFF2-40B4-BE49-F238E27FC236}">
                      <a16:creationId xmlns:a16="http://schemas.microsoft.com/office/drawing/2014/main" id="{592A5B9A-64BE-37A0-FBFB-F0DC47B77D72}"/>
                    </a:ext>
                  </a:extLst>
                </p:cNvPr>
                <p:cNvPicPr/>
                <p:nvPr/>
              </p:nvPicPr>
              <p:blipFill>
                <a:blip r:embed="rId110"/>
                <a:stretch>
                  <a:fillRect/>
                </a:stretch>
              </p:blipFill>
              <p:spPr>
                <a:xfrm>
                  <a:off x="1279466" y="8610851"/>
                  <a:ext cx="239400" cy="77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2175" name="Ink 2174">
                  <a:extLst>
                    <a:ext uri="{FF2B5EF4-FFF2-40B4-BE49-F238E27FC236}">
                      <a16:creationId xmlns:a16="http://schemas.microsoft.com/office/drawing/2014/main" id="{9DC0E95A-957C-862C-A5E1-FAA2D7BA2744}"/>
                    </a:ext>
                  </a:extLst>
                </p14:cNvPr>
                <p14:cNvContentPartPr/>
                <p14:nvPr/>
              </p14:nvContentPartPr>
              <p14:xfrm>
                <a:off x="1396106" y="8988131"/>
                <a:ext cx="109800" cy="15120"/>
              </p14:xfrm>
            </p:contentPart>
          </mc:Choice>
          <mc:Fallback xmlns="">
            <p:pic>
              <p:nvPicPr>
                <p:cNvPr id="2175" name="Ink 2174">
                  <a:extLst>
                    <a:ext uri="{FF2B5EF4-FFF2-40B4-BE49-F238E27FC236}">
                      <a16:creationId xmlns:a16="http://schemas.microsoft.com/office/drawing/2014/main" id="{9DC0E95A-957C-862C-A5E1-FAA2D7BA2744}"/>
                    </a:ext>
                  </a:extLst>
                </p:cNvPr>
                <p:cNvPicPr/>
                <p:nvPr/>
              </p:nvPicPr>
              <p:blipFill>
                <a:blip r:embed="rId112"/>
                <a:stretch>
                  <a:fillRect/>
                </a:stretch>
              </p:blipFill>
              <p:spPr>
                <a:xfrm>
                  <a:off x="1333466" y="8610491"/>
                  <a:ext cx="23544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2176" name="Ink 2175">
                  <a:extLst>
                    <a:ext uri="{FF2B5EF4-FFF2-40B4-BE49-F238E27FC236}">
                      <a16:creationId xmlns:a16="http://schemas.microsoft.com/office/drawing/2014/main" id="{4EA8960F-87E7-1F19-BBC8-BED03E02A988}"/>
                    </a:ext>
                  </a:extLst>
                </p14:cNvPr>
                <p14:cNvContentPartPr/>
                <p14:nvPr/>
              </p14:nvContentPartPr>
              <p14:xfrm>
                <a:off x="1380266" y="8911811"/>
                <a:ext cx="47880" cy="45360"/>
              </p14:xfrm>
            </p:contentPart>
          </mc:Choice>
          <mc:Fallback xmlns="">
            <p:pic>
              <p:nvPicPr>
                <p:cNvPr id="2176" name="Ink 2175">
                  <a:extLst>
                    <a:ext uri="{FF2B5EF4-FFF2-40B4-BE49-F238E27FC236}">
                      <a16:creationId xmlns:a16="http://schemas.microsoft.com/office/drawing/2014/main" id="{4EA8960F-87E7-1F19-BBC8-BED03E02A988}"/>
                    </a:ext>
                  </a:extLst>
                </p:cNvPr>
                <p:cNvPicPr/>
                <p:nvPr/>
              </p:nvPicPr>
              <p:blipFill>
                <a:blip r:embed="rId114"/>
                <a:stretch>
                  <a:fillRect/>
                </a:stretch>
              </p:blipFill>
              <p:spPr>
                <a:xfrm>
                  <a:off x="1317266" y="8534171"/>
                  <a:ext cx="173520" cy="80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2177" name="Ink 2176">
                  <a:extLst>
                    <a:ext uri="{FF2B5EF4-FFF2-40B4-BE49-F238E27FC236}">
                      <a16:creationId xmlns:a16="http://schemas.microsoft.com/office/drawing/2014/main" id="{23A7BA81-CCF7-2CF5-3ECE-CB8D32F03B07}"/>
                    </a:ext>
                  </a:extLst>
                </p14:cNvPr>
                <p14:cNvContentPartPr/>
                <p14:nvPr/>
              </p14:nvContentPartPr>
              <p14:xfrm>
                <a:off x="1124306" y="8584931"/>
                <a:ext cx="13680" cy="90720"/>
              </p14:xfrm>
            </p:contentPart>
          </mc:Choice>
          <mc:Fallback xmlns="">
            <p:pic>
              <p:nvPicPr>
                <p:cNvPr id="2177" name="Ink 2176">
                  <a:extLst>
                    <a:ext uri="{FF2B5EF4-FFF2-40B4-BE49-F238E27FC236}">
                      <a16:creationId xmlns:a16="http://schemas.microsoft.com/office/drawing/2014/main" id="{23A7BA81-CCF7-2CF5-3ECE-CB8D32F03B07}"/>
                    </a:ext>
                  </a:extLst>
                </p:cNvPr>
                <p:cNvPicPr/>
                <p:nvPr/>
              </p:nvPicPr>
              <p:blipFill>
                <a:blip r:embed="rId116"/>
                <a:stretch>
                  <a:fillRect/>
                </a:stretch>
              </p:blipFill>
              <p:spPr>
                <a:xfrm>
                  <a:off x="1061666" y="8207291"/>
                  <a:ext cx="139320" cy="84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2178" name="Ink 2177">
                  <a:extLst>
                    <a:ext uri="{FF2B5EF4-FFF2-40B4-BE49-F238E27FC236}">
                      <a16:creationId xmlns:a16="http://schemas.microsoft.com/office/drawing/2014/main" id="{98096230-4F85-60B9-D872-79C70D91C8A8}"/>
                    </a:ext>
                  </a:extLst>
                </p14:cNvPr>
                <p14:cNvContentPartPr/>
                <p14:nvPr/>
              </p14:nvContentPartPr>
              <p14:xfrm>
                <a:off x="1128986" y="8575571"/>
                <a:ext cx="29880" cy="138960"/>
              </p14:xfrm>
            </p:contentPart>
          </mc:Choice>
          <mc:Fallback xmlns="">
            <p:pic>
              <p:nvPicPr>
                <p:cNvPr id="2178" name="Ink 2177">
                  <a:extLst>
                    <a:ext uri="{FF2B5EF4-FFF2-40B4-BE49-F238E27FC236}">
                      <a16:creationId xmlns:a16="http://schemas.microsoft.com/office/drawing/2014/main" id="{98096230-4F85-60B9-D872-79C70D91C8A8}"/>
                    </a:ext>
                  </a:extLst>
                </p:cNvPr>
                <p:cNvPicPr/>
                <p:nvPr/>
              </p:nvPicPr>
              <p:blipFill>
                <a:blip r:embed="rId118"/>
                <a:stretch>
                  <a:fillRect/>
                </a:stretch>
              </p:blipFill>
              <p:spPr>
                <a:xfrm>
                  <a:off x="1065986" y="8197931"/>
                  <a:ext cx="155520" cy="89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2179" name="Ink 2178">
                  <a:extLst>
                    <a:ext uri="{FF2B5EF4-FFF2-40B4-BE49-F238E27FC236}">
                      <a16:creationId xmlns:a16="http://schemas.microsoft.com/office/drawing/2014/main" id="{82E37650-BEEE-2039-348C-D42AC9AEA4F3}"/>
                    </a:ext>
                  </a:extLst>
                </p14:cNvPr>
                <p14:cNvContentPartPr/>
                <p14:nvPr/>
              </p14:nvContentPartPr>
              <p14:xfrm>
                <a:off x="1125746" y="8559011"/>
                <a:ext cx="45720" cy="188640"/>
              </p14:xfrm>
            </p:contentPart>
          </mc:Choice>
          <mc:Fallback xmlns="">
            <p:pic>
              <p:nvPicPr>
                <p:cNvPr id="2179" name="Ink 2178">
                  <a:extLst>
                    <a:ext uri="{FF2B5EF4-FFF2-40B4-BE49-F238E27FC236}">
                      <a16:creationId xmlns:a16="http://schemas.microsoft.com/office/drawing/2014/main" id="{82E37650-BEEE-2039-348C-D42AC9AEA4F3}"/>
                    </a:ext>
                  </a:extLst>
                </p:cNvPr>
                <p:cNvPicPr/>
                <p:nvPr/>
              </p:nvPicPr>
              <p:blipFill>
                <a:blip r:embed="rId120"/>
                <a:stretch>
                  <a:fillRect/>
                </a:stretch>
              </p:blipFill>
              <p:spPr>
                <a:xfrm>
                  <a:off x="1063106" y="8181371"/>
                  <a:ext cx="171360" cy="94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2180" name="Ink 2179">
                  <a:extLst>
                    <a:ext uri="{FF2B5EF4-FFF2-40B4-BE49-F238E27FC236}">
                      <a16:creationId xmlns:a16="http://schemas.microsoft.com/office/drawing/2014/main" id="{97C88545-A4D2-3508-F350-6B3D61615D1A}"/>
                    </a:ext>
                  </a:extLst>
                </p14:cNvPr>
                <p14:cNvContentPartPr/>
                <p14:nvPr/>
              </p14:nvContentPartPr>
              <p14:xfrm>
                <a:off x="1067066" y="8463971"/>
                <a:ext cx="70560" cy="128880"/>
              </p14:xfrm>
            </p:contentPart>
          </mc:Choice>
          <mc:Fallback xmlns="">
            <p:pic>
              <p:nvPicPr>
                <p:cNvPr id="2180" name="Ink 2179">
                  <a:extLst>
                    <a:ext uri="{FF2B5EF4-FFF2-40B4-BE49-F238E27FC236}">
                      <a16:creationId xmlns:a16="http://schemas.microsoft.com/office/drawing/2014/main" id="{97C88545-A4D2-3508-F350-6B3D61615D1A}"/>
                    </a:ext>
                  </a:extLst>
                </p:cNvPr>
                <p:cNvPicPr/>
                <p:nvPr/>
              </p:nvPicPr>
              <p:blipFill>
                <a:blip r:embed="rId122"/>
                <a:stretch>
                  <a:fillRect/>
                </a:stretch>
              </p:blipFill>
              <p:spPr>
                <a:xfrm>
                  <a:off x="1004066" y="8085971"/>
                  <a:ext cx="196200" cy="88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2181" name="Ink 2180">
                  <a:extLst>
                    <a:ext uri="{FF2B5EF4-FFF2-40B4-BE49-F238E27FC236}">
                      <a16:creationId xmlns:a16="http://schemas.microsoft.com/office/drawing/2014/main" id="{D10670A0-B70E-C5DA-FD48-128BFAA3EFDF}"/>
                    </a:ext>
                  </a:extLst>
                </p14:cNvPr>
                <p14:cNvContentPartPr/>
                <p14:nvPr/>
              </p14:nvContentPartPr>
              <p14:xfrm>
                <a:off x="1086866" y="8337611"/>
                <a:ext cx="78480" cy="109800"/>
              </p14:xfrm>
            </p:contentPart>
          </mc:Choice>
          <mc:Fallback xmlns="">
            <p:pic>
              <p:nvPicPr>
                <p:cNvPr id="2181" name="Ink 2180">
                  <a:extLst>
                    <a:ext uri="{FF2B5EF4-FFF2-40B4-BE49-F238E27FC236}">
                      <a16:creationId xmlns:a16="http://schemas.microsoft.com/office/drawing/2014/main" id="{D10670A0-B70E-C5DA-FD48-128BFAA3EFDF}"/>
                    </a:ext>
                  </a:extLst>
                </p:cNvPr>
                <p:cNvPicPr/>
                <p:nvPr/>
              </p:nvPicPr>
              <p:blipFill>
                <a:blip r:embed="rId124"/>
                <a:stretch>
                  <a:fillRect/>
                </a:stretch>
              </p:blipFill>
              <p:spPr>
                <a:xfrm>
                  <a:off x="1024226" y="7959971"/>
                  <a:ext cx="20412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2182" name="Ink 2181">
                  <a:extLst>
                    <a:ext uri="{FF2B5EF4-FFF2-40B4-BE49-F238E27FC236}">
                      <a16:creationId xmlns:a16="http://schemas.microsoft.com/office/drawing/2014/main" id="{8CE8FA54-9D18-6066-D8DF-9D962F39533E}"/>
                    </a:ext>
                  </a:extLst>
                </p14:cNvPr>
                <p14:cNvContentPartPr/>
                <p14:nvPr/>
              </p14:nvContentPartPr>
              <p14:xfrm>
                <a:off x="1112786" y="8327531"/>
                <a:ext cx="55440" cy="68040"/>
              </p14:xfrm>
            </p:contentPart>
          </mc:Choice>
          <mc:Fallback xmlns="">
            <p:pic>
              <p:nvPicPr>
                <p:cNvPr id="2182" name="Ink 2181">
                  <a:extLst>
                    <a:ext uri="{FF2B5EF4-FFF2-40B4-BE49-F238E27FC236}">
                      <a16:creationId xmlns:a16="http://schemas.microsoft.com/office/drawing/2014/main" id="{8CE8FA54-9D18-6066-D8DF-9D962F39533E}"/>
                    </a:ext>
                  </a:extLst>
                </p:cNvPr>
                <p:cNvPicPr/>
                <p:nvPr/>
              </p:nvPicPr>
              <p:blipFill>
                <a:blip r:embed="rId126"/>
                <a:stretch>
                  <a:fillRect/>
                </a:stretch>
              </p:blipFill>
              <p:spPr>
                <a:xfrm>
                  <a:off x="1050146" y="7949531"/>
                  <a:ext cx="181080" cy="8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2183" name="Ink 2182">
                  <a:extLst>
                    <a:ext uri="{FF2B5EF4-FFF2-40B4-BE49-F238E27FC236}">
                      <a16:creationId xmlns:a16="http://schemas.microsoft.com/office/drawing/2014/main" id="{35193F81-6A53-BA46-7106-E4E9AE2292BB}"/>
                    </a:ext>
                  </a:extLst>
                </p14:cNvPr>
                <p14:cNvContentPartPr/>
                <p14:nvPr/>
              </p14:nvContentPartPr>
              <p14:xfrm>
                <a:off x="1101266" y="8355611"/>
                <a:ext cx="51840" cy="111960"/>
              </p14:xfrm>
            </p:contentPart>
          </mc:Choice>
          <mc:Fallback xmlns="">
            <p:pic>
              <p:nvPicPr>
                <p:cNvPr id="2183" name="Ink 2182">
                  <a:extLst>
                    <a:ext uri="{FF2B5EF4-FFF2-40B4-BE49-F238E27FC236}">
                      <a16:creationId xmlns:a16="http://schemas.microsoft.com/office/drawing/2014/main" id="{35193F81-6A53-BA46-7106-E4E9AE2292BB}"/>
                    </a:ext>
                  </a:extLst>
                </p:cNvPr>
                <p:cNvPicPr/>
                <p:nvPr/>
              </p:nvPicPr>
              <p:blipFill>
                <a:blip r:embed="rId128"/>
                <a:stretch>
                  <a:fillRect/>
                </a:stretch>
              </p:blipFill>
              <p:spPr>
                <a:xfrm>
                  <a:off x="1038626" y="7977971"/>
                  <a:ext cx="177480" cy="86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2185" name="Ink 2184">
                  <a:extLst>
                    <a:ext uri="{FF2B5EF4-FFF2-40B4-BE49-F238E27FC236}">
                      <a16:creationId xmlns:a16="http://schemas.microsoft.com/office/drawing/2014/main" id="{91720311-0D04-2E3F-126B-B426C923DA6F}"/>
                    </a:ext>
                  </a:extLst>
                </p14:cNvPr>
                <p14:cNvContentPartPr/>
                <p14:nvPr/>
              </p14:nvContentPartPr>
              <p14:xfrm>
                <a:off x="1218266" y="8204051"/>
                <a:ext cx="60120" cy="69480"/>
              </p14:xfrm>
            </p:contentPart>
          </mc:Choice>
          <mc:Fallback xmlns="">
            <p:pic>
              <p:nvPicPr>
                <p:cNvPr id="2185" name="Ink 2184">
                  <a:extLst>
                    <a:ext uri="{FF2B5EF4-FFF2-40B4-BE49-F238E27FC236}">
                      <a16:creationId xmlns:a16="http://schemas.microsoft.com/office/drawing/2014/main" id="{91720311-0D04-2E3F-126B-B426C923DA6F}"/>
                    </a:ext>
                  </a:extLst>
                </p:cNvPr>
                <p:cNvPicPr/>
                <p:nvPr/>
              </p:nvPicPr>
              <p:blipFill>
                <a:blip r:embed="rId130"/>
                <a:stretch>
                  <a:fillRect/>
                </a:stretch>
              </p:blipFill>
              <p:spPr>
                <a:xfrm>
                  <a:off x="1155626" y="7826051"/>
                  <a:ext cx="18576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2186" name="Ink 2185">
                  <a:extLst>
                    <a:ext uri="{FF2B5EF4-FFF2-40B4-BE49-F238E27FC236}">
                      <a16:creationId xmlns:a16="http://schemas.microsoft.com/office/drawing/2014/main" id="{079F3F19-737E-2521-CD06-4686AEDB08CA}"/>
                    </a:ext>
                  </a:extLst>
                </p14:cNvPr>
                <p14:cNvContentPartPr/>
                <p14:nvPr/>
              </p14:nvContentPartPr>
              <p14:xfrm>
                <a:off x="1208546" y="8196491"/>
                <a:ext cx="76320" cy="107640"/>
              </p14:xfrm>
            </p:contentPart>
          </mc:Choice>
          <mc:Fallback xmlns="">
            <p:pic>
              <p:nvPicPr>
                <p:cNvPr id="2186" name="Ink 2185">
                  <a:extLst>
                    <a:ext uri="{FF2B5EF4-FFF2-40B4-BE49-F238E27FC236}">
                      <a16:creationId xmlns:a16="http://schemas.microsoft.com/office/drawing/2014/main" id="{079F3F19-737E-2521-CD06-4686AEDB08CA}"/>
                    </a:ext>
                  </a:extLst>
                </p:cNvPr>
                <p:cNvPicPr/>
                <p:nvPr/>
              </p:nvPicPr>
              <p:blipFill>
                <a:blip r:embed="rId132"/>
                <a:stretch>
                  <a:fillRect/>
                </a:stretch>
              </p:blipFill>
              <p:spPr>
                <a:xfrm>
                  <a:off x="1145906" y="7818851"/>
                  <a:ext cx="20196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2187" name="Ink 2186">
                  <a:extLst>
                    <a:ext uri="{FF2B5EF4-FFF2-40B4-BE49-F238E27FC236}">
                      <a16:creationId xmlns:a16="http://schemas.microsoft.com/office/drawing/2014/main" id="{91B3CAED-8553-34D8-B04D-2AC4940F72E6}"/>
                    </a:ext>
                  </a:extLst>
                </p14:cNvPr>
                <p14:cNvContentPartPr/>
                <p14:nvPr/>
              </p14:nvContentPartPr>
              <p14:xfrm>
                <a:off x="1218266" y="8240051"/>
                <a:ext cx="53640" cy="83160"/>
              </p14:xfrm>
            </p:contentPart>
          </mc:Choice>
          <mc:Fallback xmlns="">
            <p:pic>
              <p:nvPicPr>
                <p:cNvPr id="2187" name="Ink 2186">
                  <a:extLst>
                    <a:ext uri="{FF2B5EF4-FFF2-40B4-BE49-F238E27FC236}">
                      <a16:creationId xmlns:a16="http://schemas.microsoft.com/office/drawing/2014/main" id="{91B3CAED-8553-34D8-B04D-2AC4940F72E6}"/>
                    </a:ext>
                  </a:extLst>
                </p:cNvPr>
                <p:cNvPicPr/>
                <p:nvPr/>
              </p:nvPicPr>
              <p:blipFill>
                <a:blip r:embed="rId134"/>
                <a:stretch>
                  <a:fillRect/>
                </a:stretch>
              </p:blipFill>
              <p:spPr>
                <a:xfrm>
                  <a:off x="1155266" y="7862411"/>
                  <a:ext cx="179280" cy="83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2188" name="Ink 2187">
                  <a:extLst>
                    <a:ext uri="{FF2B5EF4-FFF2-40B4-BE49-F238E27FC236}">
                      <a16:creationId xmlns:a16="http://schemas.microsoft.com/office/drawing/2014/main" id="{13DD8A80-25ED-179D-5CEC-C1B0671E6EB5}"/>
                    </a:ext>
                  </a:extLst>
                </p14:cNvPr>
                <p14:cNvContentPartPr/>
                <p14:nvPr/>
              </p14:nvContentPartPr>
              <p14:xfrm>
                <a:off x="1274426" y="8208011"/>
                <a:ext cx="27720" cy="25920"/>
              </p14:xfrm>
            </p:contentPart>
          </mc:Choice>
          <mc:Fallback xmlns="">
            <p:pic>
              <p:nvPicPr>
                <p:cNvPr id="2188" name="Ink 2187">
                  <a:extLst>
                    <a:ext uri="{FF2B5EF4-FFF2-40B4-BE49-F238E27FC236}">
                      <a16:creationId xmlns:a16="http://schemas.microsoft.com/office/drawing/2014/main" id="{13DD8A80-25ED-179D-5CEC-C1B0671E6EB5}"/>
                    </a:ext>
                  </a:extLst>
                </p:cNvPr>
                <p:cNvPicPr/>
                <p:nvPr/>
              </p:nvPicPr>
              <p:blipFill>
                <a:blip r:embed="rId136"/>
                <a:stretch>
                  <a:fillRect/>
                </a:stretch>
              </p:blipFill>
              <p:spPr>
                <a:xfrm>
                  <a:off x="1211786" y="7830371"/>
                  <a:ext cx="153360" cy="78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2189" name="Ink 2188">
                  <a:extLst>
                    <a:ext uri="{FF2B5EF4-FFF2-40B4-BE49-F238E27FC236}">
                      <a16:creationId xmlns:a16="http://schemas.microsoft.com/office/drawing/2014/main" id="{B698E605-F02E-34A1-F39C-207AC971EFAE}"/>
                    </a:ext>
                  </a:extLst>
                </p14:cNvPr>
                <p14:cNvContentPartPr/>
                <p14:nvPr/>
              </p14:nvContentPartPr>
              <p14:xfrm>
                <a:off x="1238066" y="8789411"/>
                <a:ext cx="69840" cy="164880"/>
              </p14:xfrm>
            </p:contentPart>
          </mc:Choice>
          <mc:Fallback xmlns="">
            <p:pic>
              <p:nvPicPr>
                <p:cNvPr id="2189" name="Ink 2188">
                  <a:extLst>
                    <a:ext uri="{FF2B5EF4-FFF2-40B4-BE49-F238E27FC236}">
                      <a16:creationId xmlns:a16="http://schemas.microsoft.com/office/drawing/2014/main" id="{B698E605-F02E-34A1-F39C-207AC971EFAE}"/>
                    </a:ext>
                  </a:extLst>
                </p:cNvPr>
                <p:cNvPicPr/>
                <p:nvPr/>
              </p:nvPicPr>
              <p:blipFill>
                <a:blip r:embed="rId138"/>
                <a:stretch>
                  <a:fillRect/>
                </a:stretch>
              </p:blipFill>
              <p:spPr>
                <a:xfrm>
                  <a:off x="1175066" y="8411771"/>
                  <a:ext cx="1954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2190" name="Ink 2189">
                  <a:extLst>
                    <a:ext uri="{FF2B5EF4-FFF2-40B4-BE49-F238E27FC236}">
                      <a16:creationId xmlns:a16="http://schemas.microsoft.com/office/drawing/2014/main" id="{C657C6A6-7255-54A0-0173-EB64FEF325D3}"/>
                    </a:ext>
                  </a:extLst>
                </p14:cNvPr>
                <p14:cNvContentPartPr/>
                <p14:nvPr/>
              </p14:nvContentPartPr>
              <p14:xfrm>
                <a:off x="1374146" y="8945651"/>
                <a:ext cx="119520" cy="34200"/>
              </p14:xfrm>
            </p:contentPart>
          </mc:Choice>
          <mc:Fallback xmlns="">
            <p:pic>
              <p:nvPicPr>
                <p:cNvPr id="2190" name="Ink 2189">
                  <a:extLst>
                    <a:ext uri="{FF2B5EF4-FFF2-40B4-BE49-F238E27FC236}">
                      <a16:creationId xmlns:a16="http://schemas.microsoft.com/office/drawing/2014/main" id="{C657C6A6-7255-54A0-0173-EB64FEF325D3}"/>
                    </a:ext>
                  </a:extLst>
                </p:cNvPr>
                <p:cNvPicPr/>
                <p:nvPr/>
              </p:nvPicPr>
              <p:blipFill>
                <a:blip r:embed="rId140"/>
                <a:stretch>
                  <a:fillRect/>
                </a:stretch>
              </p:blipFill>
              <p:spPr>
                <a:xfrm>
                  <a:off x="1311146" y="8567651"/>
                  <a:ext cx="245160" cy="78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2191" name="Ink 2190">
                  <a:extLst>
                    <a:ext uri="{FF2B5EF4-FFF2-40B4-BE49-F238E27FC236}">
                      <a16:creationId xmlns:a16="http://schemas.microsoft.com/office/drawing/2014/main" id="{255158BA-7528-FB1E-DAEC-F5CB2CC80352}"/>
                    </a:ext>
                  </a:extLst>
                </p14:cNvPr>
                <p14:cNvContentPartPr/>
                <p14:nvPr/>
              </p14:nvContentPartPr>
              <p14:xfrm>
                <a:off x="1431026" y="8985611"/>
                <a:ext cx="48960" cy="9360"/>
              </p14:xfrm>
            </p:contentPart>
          </mc:Choice>
          <mc:Fallback xmlns="">
            <p:pic>
              <p:nvPicPr>
                <p:cNvPr id="2191" name="Ink 2190">
                  <a:extLst>
                    <a:ext uri="{FF2B5EF4-FFF2-40B4-BE49-F238E27FC236}">
                      <a16:creationId xmlns:a16="http://schemas.microsoft.com/office/drawing/2014/main" id="{255158BA-7528-FB1E-DAEC-F5CB2CC80352}"/>
                    </a:ext>
                  </a:extLst>
                </p:cNvPr>
                <p:cNvPicPr/>
                <p:nvPr/>
              </p:nvPicPr>
              <p:blipFill>
                <a:blip r:embed="rId142"/>
                <a:stretch>
                  <a:fillRect/>
                </a:stretch>
              </p:blipFill>
              <p:spPr>
                <a:xfrm>
                  <a:off x="1368386" y="8607611"/>
                  <a:ext cx="174600" cy="76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2193" name="Ink 2192">
                  <a:extLst>
                    <a:ext uri="{FF2B5EF4-FFF2-40B4-BE49-F238E27FC236}">
                      <a16:creationId xmlns:a16="http://schemas.microsoft.com/office/drawing/2014/main" id="{08EDE18B-95E8-F27F-BBFC-6683D3D87CA4}"/>
                    </a:ext>
                  </a:extLst>
                </p14:cNvPr>
                <p14:cNvContentPartPr/>
                <p14:nvPr/>
              </p14:nvContentPartPr>
              <p14:xfrm>
                <a:off x="1760066" y="8790851"/>
                <a:ext cx="19080" cy="84240"/>
              </p14:xfrm>
            </p:contentPart>
          </mc:Choice>
          <mc:Fallback xmlns="">
            <p:pic>
              <p:nvPicPr>
                <p:cNvPr id="2193" name="Ink 2192">
                  <a:extLst>
                    <a:ext uri="{FF2B5EF4-FFF2-40B4-BE49-F238E27FC236}">
                      <a16:creationId xmlns:a16="http://schemas.microsoft.com/office/drawing/2014/main" id="{08EDE18B-95E8-F27F-BBFC-6683D3D87CA4}"/>
                    </a:ext>
                  </a:extLst>
                </p:cNvPr>
                <p:cNvPicPr/>
                <p:nvPr/>
              </p:nvPicPr>
              <p:blipFill>
                <a:blip r:embed="rId144"/>
                <a:stretch>
                  <a:fillRect/>
                </a:stretch>
              </p:blipFill>
              <p:spPr>
                <a:xfrm>
                  <a:off x="1697426" y="8413211"/>
                  <a:ext cx="1447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2194" name="Ink 2193">
                  <a:extLst>
                    <a:ext uri="{FF2B5EF4-FFF2-40B4-BE49-F238E27FC236}">
                      <a16:creationId xmlns:a16="http://schemas.microsoft.com/office/drawing/2014/main" id="{D74C3553-B34A-47EB-9BBA-61CF80AA3F34}"/>
                    </a:ext>
                  </a:extLst>
                </p14:cNvPr>
                <p14:cNvContentPartPr/>
                <p14:nvPr/>
              </p14:nvContentPartPr>
              <p14:xfrm>
                <a:off x="1703546" y="8764571"/>
                <a:ext cx="96480" cy="155520"/>
              </p14:xfrm>
            </p:contentPart>
          </mc:Choice>
          <mc:Fallback xmlns="">
            <p:pic>
              <p:nvPicPr>
                <p:cNvPr id="2194" name="Ink 2193">
                  <a:extLst>
                    <a:ext uri="{FF2B5EF4-FFF2-40B4-BE49-F238E27FC236}">
                      <a16:creationId xmlns:a16="http://schemas.microsoft.com/office/drawing/2014/main" id="{D74C3553-B34A-47EB-9BBA-61CF80AA3F34}"/>
                    </a:ext>
                  </a:extLst>
                </p:cNvPr>
                <p:cNvPicPr/>
                <p:nvPr/>
              </p:nvPicPr>
              <p:blipFill>
                <a:blip r:embed="rId146"/>
                <a:stretch>
                  <a:fillRect/>
                </a:stretch>
              </p:blipFill>
              <p:spPr>
                <a:xfrm>
                  <a:off x="1640906" y="8386571"/>
                  <a:ext cx="222120" cy="91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2195" name="Ink 2194">
                  <a:extLst>
                    <a:ext uri="{FF2B5EF4-FFF2-40B4-BE49-F238E27FC236}">
                      <a16:creationId xmlns:a16="http://schemas.microsoft.com/office/drawing/2014/main" id="{4A587D88-5514-FE8D-A7AC-FB77F8652B25}"/>
                    </a:ext>
                  </a:extLst>
                </p14:cNvPr>
                <p14:cNvContentPartPr/>
                <p14:nvPr/>
              </p14:nvContentPartPr>
              <p14:xfrm>
                <a:off x="1684826" y="8864651"/>
                <a:ext cx="79200" cy="60840"/>
              </p14:xfrm>
            </p:contentPart>
          </mc:Choice>
          <mc:Fallback xmlns="">
            <p:pic>
              <p:nvPicPr>
                <p:cNvPr id="2195" name="Ink 2194">
                  <a:extLst>
                    <a:ext uri="{FF2B5EF4-FFF2-40B4-BE49-F238E27FC236}">
                      <a16:creationId xmlns:a16="http://schemas.microsoft.com/office/drawing/2014/main" id="{4A587D88-5514-FE8D-A7AC-FB77F8652B25}"/>
                    </a:ext>
                  </a:extLst>
                </p:cNvPr>
                <p:cNvPicPr/>
                <p:nvPr/>
              </p:nvPicPr>
              <p:blipFill>
                <a:blip r:embed="rId148"/>
                <a:stretch>
                  <a:fillRect/>
                </a:stretch>
              </p:blipFill>
              <p:spPr>
                <a:xfrm>
                  <a:off x="1622186" y="8487011"/>
                  <a:ext cx="2048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2196" name="Ink 2195">
                  <a:extLst>
                    <a:ext uri="{FF2B5EF4-FFF2-40B4-BE49-F238E27FC236}">
                      <a16:creationId xmlns:a16="http://schemas.microsoft.com/office/drawing/2014/main" id="{4D188810-D373-F4C4-C84F-20F960BB01F7}"/>
                    </a:ext>
                  </a:extLst>
                </p14:cNvPr>
                <p14:cNvContentPartPr/>
                <p14:nvPr/>
              </p14:nvContentPartPr>
              <p14:xfrm>
                <a:off x="1508426" y="8971571"/>
                <a:ext cx="64800" cy="14400"/>
              </p14:xfrm>
            </p:contentPart>
          </mc:Choice>
          <mc:Fallback xmlns="">
            <p:pic>
              <p:nvPicPr>
                <p:cNvPr id="2196" name="Ink 2195">
                  <a:extLst>
                    <a:ext uri="{FF2B5EF4-FFF2-40B4-BE49-F238E27FC236}">
                      <a16:creationId xmlns:a16="http://schemas.microsoft.com/office/drawing/2014/main" id="{4D188810-D373-F4C4-C84F-20F960BB01F7}"/>
                    </a:ext>
                  </a:extLst>
                </p:cNvPr>
                <p:cNvPicPr/>
                <p:nvPr/>
              </p:nvPicPr>
              <p:blipFill>
                <a:blip r:embed="rId150"/>
                <a:stretch>
                  <a:fillRect/>
                </a:stretch>
              </p:blipFill>
              <p:spPr>
                <a:xfrm>
                  <a:off x="1445426" y="8593931"/>
                  <a:ext cx="190440" cy="770040"/>
                </a:xfrm>
                <a:prstGeom prst="rect">
                  <a:avLst/>
                </a:prstGeom>
              </p:spPr>
            </p:pic>
          </mc:Fallback>
        </mc:AlternateContent>
      </p:grpSp>
      <p:grpSp>
        <p:nvGrpSpPr>
          <p:cNvPr id="2221" name="Group 2220">
            <a:extLst>
              <a:ext uri="{FF2B5EF4-FFF2-40B4-BE49-F238E27FC236}">
                <a16:creationId xmlns:a16="http://schemas.microsoft.com/office/drawing/2014/main" id="{98486F7E-15BE-17D1-F41A-25687A9A56FA}"/>
              </a:ext>
            </a:extLst>
          </p:cNvPr>
          <p:cNvGrpSpPr/>
          <p:nvPr/>
        </p:nvGrpSpPr>
        <p:grpSpPr>
          <a:xfrm>
            <a:off x="827666" y="8658371"/>
            <a:ext cx="1897920" cy="844560"/>
            <a:chOff x="827666" y="8658371"/>
            <a:chExt cx="1897920" cy="844560"/>
          </a:xfrm>
        </p:grpSpPr>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2198" name="Ink 2197">
                  <a:extLst>
                    <a:ext uri="{FF2B5EF4-FFF2-40B4-BE49-F238E27FC236}">
                      <a16:creationId xmlns:a16="http://schemas.microsoft.com/office/drawing/2014/main" id="{38538512-5F1A-06AE-55E6-F6FD6F166C02}"/>
                    </a:ext>
                  </a:extLst>
                </p14:cNvPr>
                <p14:cNvContentPartPr/>
                <p14:nvPr/>
              </p14:nvContentPartPr>
              <p14:xfrm>
                <a:off x="965546" y="9173171"/>
                <a:ext cx="388440" cy="158040"/>
              </p14:xfrm>
            </p:contentPart>
          </mc:Choice>
          <mc:Fallback xmlns="">
            <p:pic>
              <p:nvPicPr>
                <p:cNvPr id="2198" name="Ink 2197">
                  <a:extLst>
                    <a:ext uri="{FF2B5EF4-FFF2-40B4-BE49-F238E27FC236}">
                      <a16:creationId xmlns:a16="http://schemas.microsoft.com/office/drawing/2014/main" id="{38538512-5F1A-06AE-55E6-F6FD6F166C02}"/>
                    </a:ext>
                  </a:extLst>
                </p:cNvPr>
                <p:cNvPicPr/>
                <p:nvPr/>
              </p:nvPicPr>
              <p:blipFill>
                <a:blip r:embed="rId152"/>
                <a:stretch>
                  <a:fillRect/>
                </a:stretch>
              </p:blipFill>
              <p:spPr>
                <a:xfrm>
                  <a:off x="902906" y="8795171"/>
                  <a:ext cx="514080" cy="9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2199" name="Ink 2198">
                  <a:extLst>
                    <a:ext uri="{FF2B5EF4-FFF2-40B4-BE49-F238E27FC236}">
                      <a16:creationId xmlns:a16="http://schemas.microsoft.com/office/drawing/2014/main" id="{A87BD25E-8B64-9DF7-856B-53E4E6ADF244}"/>
                    </a:ext>
                  </a:extLst>
                </p14:cNvPr>
                <p14:cNvContentPartPr/>
                <p14:nvPr/>
              </p14:nvContentPartPr>
              <p14:xfrm>
                <a:off x="972386" y="9231491"/>
                <a:ext cx="350640" cy="136440"/>
              </p14:xfrm>
            </p:contentPart>
          </mc:Choice>
          <mc:Fallback xmlns="">
            <p:pic>
              <p:nvPicPr>
                <p:cNvPr id="2199" name="Ink 2198">
                  <a:extLst>
                    <a:ext uri="{FF2B5EF4-FFF2-40B4-BE49-F238E27FC236}">
                      <a16:creationId xmlns:a16="http://schemas.microsoft.com/office/drawing/2014/main" id="{A87BD25E-8B64-9DF7-856B-53E4E6ADF244}"/>
                    </a:ext>
                  </a:extLst>
                </p:cNvPr>
                <p:cNvPicPr/>
                <p:nvPr/>
              </p:nvPicPr>
              <p:blipFill>
                <a:blip r:embed="rId154"/>
                <a:stretch>
                  <a:fillRect/>
                </a:stretch>
              </p:blipFill>
              <p:spPr>
                <a:xfrm>
                  <a:off x="909746" y="8853491"/>
                  <a:ext cx="47628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2200" name="Ink 2199">
                  <a:extLst>
                    <a:ext uri="{FF2B5EF4-FFF2-40B4-BE49-F238E27FC236}">
                      <a16:creationId xmlns:a16="http://schemas.microsoft.com/office/drawing/2014/main" id="{29FE25FB-0A90-0361-93CF-E76CE880A1FE}"/>
                    </a:ext>
                  </a:extLst>
                </p14:cNvPr>
                <p14:cNvContentPartPr/>
                <p14:nvPr/>
              </p14:nvContentPartPr>
              <p14:xfrm>
                <a:off x="981386" y="9163811"/>
                <a:ext cx="601560" cy="264600"/>
              </p14:xfrm>
            </p:contentPart>
          </mc:Choice>
          <mc:Fallback xmlns="">
            <p:pic>
              <p:nvPicPr>
                <p:cNvPr id="2200" name="Ink 2199">
                  <a:extLst>
                    <a:ext uri="{FF2B5EF4-FFF2-40B4-BE49-F238E27FC236}">
                      <a16:creationId xmlns:a16="http://schemas.microsoft.com/office/drawing/2014/main" id="{29FE25FB-0A90-0361-93CF-E76CE880A1FE}"/>
                    </a:ext>
                  </a:extLst>
                </p:cNvPr>
                <p:cNvPicPr/>
                <p:nvPr/>
              </p:nvPicPr>
              <p:blipFill>
                <a:blip r:embed="rId156"/>
                <a:stretch>
                  <a:fillRect/>
                </a:stretch>
              </p:blipFill>
              <p:spPr>
                <a:xfrm>
                  <a:off x="918386" y="8785811"/>
                  <a:ext cx="727200" cy="10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2201" name="Ink 2200">
                  <a:extLst>
                    <a:ext uri="{FF2B5EF4-FFF2-40B4-BE49-F238E27FC236}">
                      <a16:creationId xmlns:a16="http://schemas.microsoft.com/office/drawing/2014/main" id="{317EF2DC-A1F2-ECB4-9F72-5A6801F74F63}"/>
                    </a:ext>
                  </a:extLst>
                </p14:cNvPr>
                <p14:cNvContentPartPr/>
                <p14:nvPr/>
              </p14:nvContentPartPr>
              <p14:xfrm>
                <a:off x="1177226" y="8907491"/>
                <a:ext cx="988920" cy="374760"/>
              </p14:xfrm>
            </p:contentPart>
          </mc:Choice>
          <mc:Fallback xmlns="">
            <p:pic>
              <p:nvPicPr>
                <p:cNvPr id="2201" name="Ink 2200">
                  <a:extLst>
                    <a:ext uri="{FF2B5EF4-FFF2-40B4-BE49-F238E27FC236}">
                      <a16:creationId xmlns:a16="http://schemas.microsoft.com/office/drawing/2014/main" id="{317EF2DC-A1F2-ECB4-9F72-5A6801F74F63}"/>
                    </a:ext>
                  </a:extLst>
                </p:cNvPr>
                <p:cNvPicPr/>
                <p:nvPr/>
              </p:nvPicPr>
              <p:blipFill>
                <a:blip r:embed="rId158"/>
                <a:stretch>
                  <a:fillRect/>
                </a:stretch>
              </p:blipFill>
              <p:spPr>
                <a:xfrm>
                  <a:off x="1114226" y="8529491"/>
                  <a:ext cx="1114560" cy="113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2202" name="Ink 2201">
                  <a:extLst>
                    <a:ext uri="{FF2B5EF4-FFF2-40B4-BE49-F238E27FC236}">
                      <a16:creationId xmlns:a16="http://schemas.microsoft.com/office/drawing/2014/main" id="{04FA65A8-EC09-7724-4E73-6B6987881F93}"/>
                    </a:ext>
                  </a:extLst>
                </p14:cNvPr>
                <p14:cNvContentPartPr/>
                <p14:nvPr/>
              </p14:nvContentPartPr>
              <p14:xfrm>
                <a:off x="1289186" y="8842331"/>
                <a:ext cx="917280" cy="366480"/>
              </p14:xfrm>
            </p:contentPart>
          </mc:Choice>
          <mc:Fallback xmlns="">
            <p:pic>
              <p:nvPicPr>
                <p:cNvPr id="2202" name="Ink 2201">
                  <a:extLst>
                    <a:ext uri="{FF2B5EF4-FFF2-40B4-BE49-F238E27FC236}">
                      <a16:creationId xmlns:a16="http://schemas.microsoft.com/office/drawing/2014/main" id="{04FA65A8-EC09-7724-4E73-6B6987881F93}"/>
                    </a:ext>
                  </a:extLst>
                </p:cNvPr>
                <p:cNvPicPr/>
                <p:nvPr/>
              </p:nvPicPr>
              <p:blipFill>
                <a:blip r:embed="rId160"/>
                <a:stretch>
                  <a:fillRect/>
                </a:stretch>
              </p:blipFill>
              <p:spPr>
                <a:xfrm>
                  <a:off x="1226186" y="8464691"/>
                  <a:ext cx="1042920" cy="11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2203" name="Ink 2202">
                  <a:extLst>
                    <a:ext uri="{FF2B5EF4-FFF2-40B4-BE49-F238E27FC236}">
                      <a16:creationId xmlns:a16="http://schemas.microsoft.com/office/drawing/2014/main" id="{1499F9A3-C0A9-E3D9-1B65-8766594DAF05}"/>
                    </a:ext>
                  </a:extLst>
                </p14:cNvPr>
                <p14:cNvContentPartPr/>
                <p14:nvPr/>
              </p14:nvContentPartPr>
              <p14:xfrm>
                <a:off x="1386026" y="8886971"/>
                <a:ext cx="959040" cy="379080"/>
              </p14:xfrm>
            </p:contentPart>
          </mc:Choice>
          <mc:Fallback xmlns="">
            <p:pic>
              <p:nvPicPr>
                <p:cNvPr id="2203" name="Ink 2202">
                  <a:extLst>
                    <a:ext uri="{FF2B5EF4-FFF2-40B4-BE49-F238E27FC236}">
                      <a16:creationId xmlns:a16="http://schemas.microsoft.com/office/drawing/2014/main" id="{1499F9A3-C0A9-E3D9-1B65-8766594DAF05}"/>
                    </a:ext>
                  </a:extLst>
                </p:cNvPr>
                <p:cNvPicPr/>
                <p:nvPr/>
              </p:nvPicPr>
              <p:blipFill>
                <a:blip r:embed="rId162"/>
                <a:stretch>
                  <a:fillRect/>
                </a:stretch>
              </p:blipFill>
              <p:spPr>
                <a:xfrm>
                  <a:off x="1323026" y="8508971"/>
                  <a:ext cx="108468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2204" name="Ink 2203">
                  <a:extLst>
                    <a:ext uri="{FF2B5EF4-FFF2-40B4-BE49-F238E27FC236}">
                      <a16:creationId xmlns:a16="http://schemas.microsoft.com/office/drawing/2014/main" id="{BB531266-C021-6BC6-38B3-3E306DB749FE}"/>
                    </a:ext>
                  </a:extLst>
                </p14:cNvPr>
                <p14:cNvContentPartPr/>
                <p14:nvPr/>
              </p14:nvContentPartPr>
              <p14:xfrm>
                <a:off x="1569626" y="8832971"/>
                <a:ext cx="897480" cy="356040"/>
              </p14:xfrm>
            </p:contentPart>
          </mc:Choice>
          <mc:Fallback xmlns="">
            <p:pic>
              <p:nvPicPr>
                <p:cNvPr id="2204" name="Ink 2203">
                  <a:extLst>
                    <a:ext uri="{FF2B5EF4-FFF2-40B4-BE49-F238E27FC236}">
                      <a16:creationId xmlns:a16="http://schemas.microsoft.com/office/drawing/2014/main" id="{BB531266-C021-6BC6-38B3-3E306DB749FE}"/>
                    </a:ext>
                  </a:extLst>
                </p:cNvPr>
                <p:cNvPicPr/>
                <p:nvPr/>
              </p:nvPicPr>
              <p:blipFill>
                <a:blip r:embed="rId164"/>
                <a:stretch>
                  <a:fillRect/>
                </a:stretch>
              </p:blipFill>
              <p:spPr>
                <a:xfrm>
                  <a:off x="1506626" y="8454971"/>
                  <a:ext cx="1023120" cy="111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2205" name="Ink 2204">
                  <a:extLst>
                    <a:ext uri="{FF2B5EF4-FFF2-40B4-BE49-F238E27FC236}">
                      <a16:creationId xmlns:a16="http://schemas.microsoft.com/office/drawing/2014/main" id="{00799636-AEBB-F48B-ACE5-40969184D6ED}"/>
                    </a:ext>
                  </a:extLst>
                </p14:cNvPr>
                <p14:cNvContentPartPr/>
                <p14:nvPr/>
              </p14:nvContentPartPr>
              <p14:xfrm>
                <a:off x="1839626" y="8675291"/>
                <a:ext cx="665640" cy="287280"/>
              </p14:xfrm>
            </p:contentPart>
          </mc:Choice>
          <mc:Fallback xmlns="">
            <p:pic>
              <p:nvPicPr>
                <p:cNvPr id="2205" name="Ink 2204">
                  <a:extLst>
                    <a:ext uri="{FF2B5EF4-FFF2-40B4-BE49-F238E27FC236}">
                      <a16:creationId xmlns:a16="http://schemas.microsoft.com/office/drawing/2014/main" id="{00799636-AEBB-F48B-ACE5-40969184D6ED}"/>
                    </a:ext>
                  </a:extLst>
                </p:cNvPr>
                <p:cNvPicPr/>
                <p:nvPr/>
              </p:nvPicPr>
              <p:blipFill>
                <a:blip r:embed="rId166"/>
                <a:stretch>
                  <a:fillRect/>
                </a:stretch>
              </p:blipFill>
              <p:spPr>
                <a:xfrm>
                  <a:off x="1776986" y="8297291"/>
                  <a:ext cx="79128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2206" name="Ink 2205">
                  <a:extLst>
                    <a:ext uri="{FF2B5EF4-FFF2-40B4-BE49-F238E27FC236}">
                      <a16:creationId xmlns:a16="http://schemas.microsoft.com/office/drawing/2014/main" id="{AD6BBF2E-68AF-FB40-088C-1EEC8C991EFC}"/>
                    </a:ext>
                  </a:extLst>
                </p14:cNvPr>
                <p14:cNvContentPartPr/>
                <p14:nvPr/>
              </p14:nvContentPartPr>
              <p14:xfrm>
                <a:off x="1771586" y="8658371"/>
                <a:ext cx="757800" cy="300600"/>
              </p14:xfrm>
            </p:contentPart>
          </mc:Choice>
          <mc:Fallback xmlns="">
            <p:pic>
              <p:nvPicPr>
                <p:cNvPr id="2206" name="Ink 2205">
                  <a:extLst>
                    <a:ext uri="{FF2B5EF4-FFF2-40B4-BE49-F238E27FC236}">
                      <a16:creationId xmlns:a16="http://schemas.microsoft.com/office/drawing/2014/main" id="{AD6BBF2E-68AF-FB40-088C-1EEC8C991EFC}"/>
                    </a:ext>
                  </a:extLst>
                </p:cNvPr>
                <p:cNvPicPr/>
                <p:nvPr/>
              </p:nvPicPr>
              <p:blipFill>
                <a:blip r:embed="rId168"/>
                <a:stretch>
                  <a:fillRect/>
                </a:stretch>
              </p:blipFill>
              <p:spPr>
                <a:xfrm>
                  <a:off x="1708586" y="8280371"/>
                  <a:ext cx="883440" cy="105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2207" name="Ink 2206">
                  <a:extLst>
                    <a:ext uri="{FF2B5EF4-FFF2-40B4-BE49-F238E27FC236}">
                      <a16:creationId xmlns:a16="http://schemas.microsoft.com/office/drawing/2014/main" id="{B8FA1EEC-FA2B-2726-D61E-68D91815B246}"/>
                    </a:ext>
                  </a:extLst>
                </p14:cNvPr>
                <p14:cNvContentPartPr/>
                <p14:nvPr/>
              </p14:nvContentPartPr>
              <p14:xfrm>
                <a:off x="2194226" y="8666651"/>
                <a:ext cx="456840" cy="219600"/>
              </p14:xfrm>
            </p:contentPart>
          </mc:Choice>
          <mc:Fallback xmlns="">
            <p:pic>
              <p:nvPicPr>
                <p:cNvPr id="2207" name="Ink 2206">
                  <a:extLst>
                    <a:ext uri="{FF2B5EF4-FFF2-40B4-BE49-F238E27FC236}">
                      <a16:creationId xmlns:a16="http://schemas.microsoft.com/office/drawing/2014/main" id="{B8FA1EEC-FA2B-2726-D61E-68D91815B246}"/>
                    </a:ext>
                  </a:extLst>
                </p:cNvPr>
                <p:cNvPicPr/>
                <p:nvPr/>
              </p:nvPicPr>
              <p:blipFill>
                <a:blip r:embed="rId170"/>
                <a:stretch>
                  <a:fillRect/>
                </a:stretch>
              </p:blipFill>
              <p:spPr>
                <a:xfrm>
                  <a:off x="2131226" y="8288651"/>
                  <a:ext cx="582480" cy="9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2208" name="Ink 2207">
                  <a:extLst>
                    <a:ext uri="{FF2B5EF4-FFF2-40B4-BE49-F238E27FC236}">
                      <a16:creationId xmlns:a16="http://schemas.microsoft.com/office/drawing/2014/main" id="{D29A2175-C40D-268E-09F3-BEF50C8A26E6}"/>
                    </a:ext>
                  </a:extLst>
                </p14:cNvPr>
                <p14:cNvContentPartPr/>
                <p14:nvPr/>
              </p14:nvContentPartPr>
              <p14:xfrm>
                <a:off x="2258666" y="8698691"/>
                <a:ext cx="466920" cy="149760"/>
              </p14:xfrm>
            </p:contentPart>
          </mc:Choice>
          <mc:Fallback xmlns="">
            <p:pic>
              <p:nvPicPr>
                <p:cNvPr id="2208" name="Ink 2207">
                  <a:extLst>
                    <a:ext uri="{FF2B5EF4-FFF2-40B4-BE49-F238E27FC236}">
                      <a16:creationId xmlns:a16="http://schemas.microsoft.com/office/drawing/2014/main" id="{D29A2175-C40D-268E-09F3-BEF50C8A26E6}"/>
                    </a:ext>
                  </a:extLst>
                </p:cNvPr>
                <p:cNvPicPr/>
                <p:nvPr/>
              </p:nvPicPr>
              <p:blipFill>
                <a:blip r:embed="rId172"/>
                <a:stretch>
                  <a:fillRect/>
                </a:stretch>
              </p:blipFill>
              <p:spPr>
                <a:xfrm>
                  <a:off x="2195666" y="8320691"/>
                  <a:ext cx="59256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2209" name="Ink 2208">
                  <a:extLst>
                    <a:ext uri="{FF2B5EF4-FFF2-40B4-BE49-F238E27FC236}">
                      <a16:creationId xmlns:a16="http://schemas.microsoft.com/office/drawing/2014/main" id="{E24DE93A-4D78-6AA7-5230-73EBC8CEC2EB}"/>
                    </a:ext>
                  </a:extLst>
                </p14:cNvPr>
                <p14:cNvContentPartPr/>
                <p14:nvPr/>
              </p14:nvContentPartPr>
              <p14:xfrm>
                <a:off x="2311946" y="8711651"/>
                <a:ext cx="379440" cy="168480"/>
              </p14:xfrm>
            </p:contentPart>
          </mc:Choice>
          <mc:Fallback xmlns="">
            <p:pic>
              <p:nvPicPr>
                <p:cNvPr id="2209" name="Ink 2208">
                  <a:extLst>
                    <a:ext uri="{FF2B5EF4-FFF2-40B4-BE49-F238E27FC236}">
                      <a16:creationId xmlns:a16="http://schemas.microsoft.com/office/drawing/2014/main" id="{E24DE93A-4D78-6AA7-5230-73EBC8CEC2EB}"/>
                    </a:ext>
                  </a:extLst>
                </p:cNvPr>
                <p:cNvPicPr/>
                <p:nvPr/>
              </p:nvPicPr>
              <p:blipFill>
                <a:blip r:embed="rId174"/>
                <a:stretch>
                  <a:fillRect/>
                </a:stretch>
              </p:blipFill>
              <p:spPr>
                <a:xfrm>
                  <a:off x="2248946" y="8333651"/>
                  <a:ext cx="505080" cy="92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2211" name="Ink 2210">
                  <a:extLst>
                    <a:ext uri="{FF2B5EF4-FFF2-40B4-BE49-F238E27FC236}">
                      <a16:creationId xmlns:a16="http://schemas.microsoft.com/office/drawing/2014/main" id="{DFD5FBA9-1A52-EBFA-AE91-56CA03B2591E}"/>
                    </a:ext>
                  </a:extLst>
                </p14:cNvPr>
                <p14:cNvContentPartPr/>
                <p14:nvPr/>
              </p14:nvContentPartPr>
              <p14:xfrm>
                <a:off x="888506" y="9064451"/>
                <a:ext cx="342000" cy="114840"/>
              </p14:xfrm>
            </p:contentPart>
          </mc:Choice>
          <mc:Fallback xmlns="">
            <p:pic>
              <p:nvPicPr>
                <p:cNvPr id="2211" name="Ink 2210">
                  <a:extLst>
                    <a:ext uri="{FF2B5EF4-FFF2-40B4-BE49-F238E27FC236}">
                      <a16:creationId xmlns:a16="http://schemas.microsoft.com/office/drawing/2014/main" id="{DFD5FBA9-1A52-EBFA-AE91-56CA03B2591E}"/>
                    </a:ext>
                  </a:extLst>
                </p:cNvPr>
                <p:cNvPicPr/>
                <p:nvPr/>
              </p:nvPicPr>
              <p:blipFill>
                <a:blip r:embed="rId176"/>
                <a:stretch>
                  <a:fillRect/>
                </a:stretch>
              </p:blipFill>
              <p:spPr>
                <a:xfrm>
                  <a:off x="825866" y="8686451"/>
                  <a:ext cx="467640" cy="87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2212" name="Ink 2211">
                  <a:extLst>
                    <a:ext uri="{FF2B5EF4-FFF2-40B4-BE49-F238E27FC236}">
                      <a16:creationId xmlns:a16="http://schemas.microsoft.com/office/drawing/2014/main" id="{C9E9BE72-7941-115F-E9B7-716C7ABD2502}"/>
                    </a:ext>
                  </a:extLst>
                </p14:cNvPr>
                <p14:cNvContentPartPr/>
                <p14:nvPr/>
              </p14:nvContentPartPr>
              <p14:xfrm>
                <a:off x="896786" y="9112691"/>
                <a:ext cx="341640" cy="77040"/>
              </p14:xfrm>
            </p:contentPart>
          </mc:Choice>
          <mc:Fallback xmlns="">
            <p:pic>
              <p:nvPicPr>
                <p:cNvPr id="2212" name="Ink 2211">
                  <a:extLst>
                    <a:ext uri="{FF2B5EF4-FFF2-40B4-BE49-F238E27FC236}">
                      <a16:creationId xmlns:a16="http://schemas.microsoft.com/office/drawing/2014/main" id="{C9E9BE72-7941-115F-E9B7-716C7ABD2502}"/>
                    </a:ext>
                  </a:extLst>
                </p:cNvPr>
                <p:cNvPicPr/>
                <p:nvPr/>
              </p:nvPicPr>
              <p:blipFill>
                <a:blip r:embed="rId178"/>
                <a:stretch>
                  <a:fillRect/>
                </a:stretch>
              </p:blipFill>
              <p:spPr>
                <a:xfrm>
                  <a:off x="833786" y="8735051"/>
                  <a:ext cx="46728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2213" name="Ink 2212">
                  <a:extLst>
                    <a:ext uri="{FF2B5EF4-FFF2-40B4-BE49-F238E27FC236}">
                      <a16:creationId xmlns:a16="http://schemas.microsoft.com/office/drawing/2014/main" id="{09461C85-4626-CCF9-D27E-634625044FC6}"/>
                    </a:ext>
                  </a:extLst>
                </p14:cNvPr>
                <p14:cNvContentPartPr/>
                <p14:nvPr/>
              </p14:nvContentPartPr>
              <p14:xfrm>
                <a:off x="1145906" y="9134651"/>
                <a:ext cx="15480" cy="6480"/>
              </p14:xfrm>
            </p:contentPart>
          </mc:Choice>
          <mc:Fallback xmlns="">
            <p:pic>
              <p:nvPicPr>
                <p:cNvPr id="2213" name="Ink 2212">
                  <a:extLst>
                    <a:ext uri="{FF2B5EF4-FFF2-40B4-BE49-F238E27FC236}">
                      <a16:creationId xmlns:a16="http://schemas.microsoft.com/office/drawing/2014/main" id="{09461C85-4626-CCF9-D27E-634625044FC6}"/>
                    </a:ext>
                  </a:extLst>
                </p:cNvPr>
                <p:cNvPicPr/>
                <p:nvPr/>
              </p:nvPicPr>
              <p:blipFill>
                <a:blip r:embed="rId180"/>
                <a:stretch>
                  <a:fillRect/>
                </a:stretch>
              </p:blipFill>
              <p:spPr>
                <a:xfrm>
                  <a:off x="1083266" y="8757011"/>
                  <a:ext cx="141120" cy="76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2214" name="Ink 2213">
                  <a:extLst>
                    <a:ext uri="{FF2B5EF4-FFF2-40B4-BE49-F238E27FC236}">
                      <a16:creationId xmlns:a16="http://schemas.microsoft.com/office/drawing/2014/main" id="{1341ED25-2AA8-D14C-B550-EF2347F9A093}"/>
                    </a:ext>
                  </a:extLst>
                </p14:cNvPr>
                <p14:cNvContentPartPr/>
                <p14:nvPr/>
              </p14:nvContentPartPr>
              <p14:xfrm>
                <a:off x="899666" y="9086411"/>
                <a:ext cx="410400" cy="153360"/>
              </p14:xfrm>
            </p:contentPart>
          </mc:Choice>
          <mc:Fallback xmlns="">
            <p:pic>
              <p:nvPicPr>
                <p:cNvPr id="2214" name="Ink 2213">
                  <a:extLst>
                    <a:ext uri="{FF2B5EF4-FFF2-40B4-BE49-F238E27FC236}">
                      <a16:creationId xmlns:a16="http://schemas.microsoft.com/office/drawing/2014/main" id="{1341ED25-2AA8-D14C-B550-EF2347F9A093}"/>
                    </a:ext>
                  </a:extLst>
                </p:cNvPr>
                <p:cNvPicPr/>
                <p:nvPr/>
              </p:nvPicPr>
              <p:blipFill>
                <a:blip r:embed="rId182"/>
                <a:stretch>
                  <a:fillRect/>
                </a:stretch>
              </p:blipFill>
              <p:spPr>
                <a:xfrm>
                  <a:off x="837026" y="8708771"/>
                  <a:ext cx="536040" cy="90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2215" name="Ink 2214">
                  <a:extLst>
                    <a:ext uri="{FF2B5EF4-FFF2-40B4-BE49-F238E27FC236}">
                      <a16:creationId xmlns:a16="http://schemas.microsoft.com/office/drawing/2014/main" id="{0DFB53A6-682C-A71A-53F3-DF0E11B58C45}"/>
                    </a:ext>
                  </a:extLst>
                </p14:cNvPr>
                <p14:cNvContentPartPr/>
                <p14:nvPr/>
              </p14:nvContentPartPr>
              <p14:xfrm>
                <a:off x="1117466" y="9121331"/>
                <a:ext cx="68400" cy="24840"/>
              </p14:xfrm>
            </p:contentPart>
          </mc:Choice>
          <mc:Fallback xmlns="">
            <p:pic>
              <p:nvPicPr>
                <p:cNvPr id="2215" name="Ink 2214">
                  <a:extLst>
                    <a:ext uri="{FF2B5EF4-FFF2-40B4-BE49-F238E27FC236}">
                      <a16:creationId xmlns:a16="http://schemas.microsoft.com/office/drawing/2014/main" id="{0DFB53A6-682C-A71A-53F3-DF0E11B58C45}"/>
                    </a:ext>
                  </a:extLst>
                </p:cNvPr>
                <p:cNvPicPr/>
                <p:nvPr/>
              </p:nvPicPr>
              <p:blipFill>
                <a:blip r:embed="rId184"/>
                <a:stretch>
                  <a:fillRect/>
                </a:stretch>
              </p:blipFill>
              <p:spPr>
                <a:xfrm>
                  <a:off x="1054466" y="8743691"/>
                  <a:ext cx="19404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2216" name="Ink 2215">
                  <a:extLst>
                    <a:ext uri="{FF2B5EF4-FFF2-40B4-BE49-F238E27FC236}">
                      <a16:creationId xmlns:a16="http://schemas.microsoft.com/office/drawing/2014/main" id="{0C4A05CA-3A64-358E-C729-CDF69DAC8449}"/>
                    </a:ext>
                  </a:extLst>
                </p14:cNvPr>
                <p14:cNvContentPartPr/>
                <p14:nvPr/>
              </p14:nvContentPartPr>
              <p14:xfrm>
                <a:off x="829826" y="9254171"/>
                <a:ext cx="23760" cy="173880"/>
              </p14:xfrm>
            </p:contentPart>
          </mc:Choice>
          <mc:Fallback xmlns="">
            <p:pic>
              <p:nvPicPr>
                <p:cNvPr id="2216" name="Ink 2215">
                  <a:extLst>
                    <a:ext uri="{FF2B5EF4-FFF2-40B4-BE49-F238E27FC236}">
                      <a16:creationId xmlns:a16="http://schemas.microsoft.com/office/drawing/2014/main" id="{0C4A05CA-3A64-358E-C729-CDF69DAC8449}"/>
                    </a:ext>
                  </a:extLst>
                </p:cNvPr>
                <p:cNvPicPr/>
                <p:nvPr/>
              </p:nvPicPr>
              <p:blipFill>
                <a:blip r:embed="rId186"/>
                <a:stretch>
                  <a:fillRect/>
                </a:stretch>
              </p:blipFill>
              <p:spPr>
                <a:xfrm>
                  <a:off x="767186" y="8876171"/>
                  <a:ext cx="14940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2217" name="Ink 2216">
                  <a:extLst>
                    <a:ext uri="{FF2B5EF4-FFF2-40B4-BE49-F238E27FC236}">
                      <a16:creationId xmlns:a16="http://schemas.microsoft.com/office/drawing/2014/main" id="{4BD8EC42-31CE-1A01-8AA1-A2A3549F728A}"/>
                    </a:ext>
                  </a:extLst>
                </p14:cNvPr>
                <p14:cNvContentPartPr/>
                <p14:nvPr/>
              </p14:nvContentPartPr>
              <p14:xfrm>
                <a:off x="827666" y="9251651"/>
                <a:ext cx="33480" cy="251280"/>
              </p14:xfrm>
            </p:contentPart>
          </mc:Choice>
          <mc:Fallback xmlns="">
            <p:pic>
              <p:nvPicPr>
                <p:cNvPr id="2217" name="Ink 2216">
                  <a:extLst>
                    <a:ext uri="{FF2B5EF4-FFF2-40B4-BE49-F238E27FC236}">
                      <a16:creationId xmlns:a16="http://schemas.microsoft.com/office/drawing/2014/main" id="{4BD8EC42-31CE-1A01-8AA1-A2A3549F728A}"/>
                    </a:ext>
                  </a:extLst>
                </p:cNvPr>
                <p:cNvPicPr/>
                <p:nvPr/>
              </p:nvPicPr>
              <p:blipFill>
                <a:blip r:embed="rId188"/>
                <a:stretch>
                  <a:fillRect/>
                </a:stretch>
              </p:blipFill>
              <p:spPr>
                <a:xfrm>
                  <a:off x="765026" y="8874011"/>
                  <a:ext cx="159120" cy="10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2218" name="Ink 2217">
                  <a:extLst>
                    <a:ext uri="{FF2B5EF4-FFF2-40B4-BE49-F238E27FC236}">
                      <a16:creationId xmlns:a16="http://schemas.microsoft.com/office/drawing/2014/main" id="{D5824EAB-E385-0255-2D17-EEB9F7408643}"/>
                    </a:ext>
                  </a:extLst>
                </p14:cNvPr>
                <p14:cNvContentPartPr/>
                <p14:nvPr/>
              </p14:nvContentPartPr>
              <p14:xfrm>
                <a:off x="862946" y="9271451"/>
                <a:ext cx="41760" cy="210600"/>
              </p14:xfrm>
            </p:contentPart>
          </mc:Choice>
          <mc:Fallback xmlns="">
            <p:pic>
              <p:nvPicPr>
                <p:cNvPr id="2218" name="Ink 2217">
                  <a:extLst>
                    <a:ext uri="{FF2B5EF4-FFF2-40B4-BE49-F238E27FC236}">
                      <a16:creationId xmlns:a16="http://schemas.microsoft.com/office/drawing/2014/main" id="{D5824EAB-E385-0255-2D17-EEB9F7408643}"/>
                    </a:ext>
                  </a:extLst>
                </p:cNvPr>
                <p:cNvPicPr/>
                <p:nvPr/>
              </p:nvPicPr>
              <p:blipFill>
                <a:blip r:embed="rId190"/>
                <a:stretch>
                  <a:fillRect/>
                </a:stretch>
              </p:blipFill>
              <p:spPr>
                <a:xfrm>
                  <a:off x="799946" y="8893451"/>
                  <a:ext cx="167400" cy="96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2219" name="Ink 2218">
                  <a:extLst>
                    <a:ext uri="{FF2B5EF4-FFF2-40B4-BE49-F238E27FC236}">
                      <a16:creationId xmlns:a16="http://schemas.microsoft.com/office/drawing/2014/main" id="{91D345A2-AF64-28DC-49E5-7D397ACA4BB8}"/>
                    </a:ext>
                  </a:extLst>
                </p14:cNvPr>
                <p14:cNvContentPartPr/>
                <p14:nvPr/>
              </p14:nvContentPartPr>
              <p14:xfrm>
                <a:off x="884546" y="9291971"/>
                <a:ext cx="36720" cy="181800"/>
              </p14:xfrm>
            </p:contentPart>
          </mc:Choice>
          <mc:Fallback xmlns="">
            <p:pic>
              <p:nvPicPr>
                <p:cNvPr id="2219" name="Ink 2218">
                  <a:extLst>
                    <a:ext uri="{FF2B5EF4-FFF2-40B4-BE49-F238E27FC236}">
                      <a16:creationId xmlns:a16="http://schemas.microsoft.com/office/drawing/2014/main" id="{91D345A2-AF64-28DC-49E5-7D397ACA4BB8}"/>
                    </a:ext>
                  </a:extLst>
                </p:cNvPr>
                <p:cNvPicPr/>
                <p:nvPr/>
              </p:nvPicPr>
              <p:blipFill>
                <a:blip r:embed="rId192"/>
                <a:stretch>
                  <a:fillRect/>
                </a:stretch>
              </p:blipFill>
              <p:spPr>
                <a:xfrm>
                  <a:off x="821906" y="8914331"/>
                  <a:ext cx="1623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2220" name="Ink 2219">
                  <a:extLst>
                    <a:ext uri="{FF2B5EF4-FFF2-40B4-BE49-F238E27FC236}">
                      <a16:creationId xmlns:a16="http://schemas.microsoft.com/office/drawing/2014/main" id="{1219BDC1-6052-47B4-5AA7-0D21F00A1079}"/>
                    </a:ext>
                  </a:extLst>
                </p14:cNvPr>
                <p14:cNvContentPartPr/>
                <p14:nvPr/>
              </p14:nvContentPartPr>
              <p14:xfrm>
                <a:off x="866546" y="9286931"/>
                <a:ext cx="33840" cy="209520"/>
              </p14:xfrm>
            </p:contentPart>
          </mc:Choice>
          <mc:Fallback xmlns="">
            <p:pic>
              <p:nvPicPr>
                <p:cNvPr id="2220" name="Ink 2219">
                  <a:extLst>
                    <a:ext uri="{FF2B5EF4-FFF2-40B4-BE49-F238E27FC236}">
                      <a16:creationId xmlns:a16="http://schemas.microsoft.com/office/drawing/2014/main" id="{1219BDC1-6052-47B4-5AA7-0D21F00A1079}"/>
                    </a:ext>
                  </a:extLst>
                </p:cNvPr>
                <p:cNvPicPr/>
                <p:nvPr/>
              </p:nvPicPr>
              <p:blipFill>
                <a:blip r:embed="rId194"/>
                <a:stretch>
                  <a:fillRect/>
                </a:stretch>
              </p:blipFill>
              <p:spPr>
                <a:xfrm>
                  <a:off x="803906" y="8908931"/>
                  <a:ext cx="159480" cy="965160"/>
                </a:xfrm>
                <a:prstGeom prst="rect">
                  <a:avLst/>
                </a:prstGeom>
              </p:spPr>
            </p:pic>
          </mc:Fallback>
        </mc:AlternateContent>
      </p:grpSp>
      <p:grpSp>
        <p:nvGrpSpPr>
          <p:cNvPr id="2269" name="Group 2268">
            <a:extLst>
              <a:ext uri="{FF2B5EF4-FFF2-40B4-BE49-F238E27FC236}">
                <a16:creationId xmlns:a16="http://schemas.microsoft.com/office/drawing/2014/main" id="{C612C77A-C5BE-BE98-D068-82C4640D30B4}"/>
              </a:ext>
            </a:extLst>
          </p:cNvPr>
          <p:cNvGrpSpPr/>
          <p:nvPr/>
        </p:nvGrpSpPr>
        <p:grpSpPr>
          <a:xfrm>
            <a:off x="1123946" y="8271731"/>
            <a:ext cx="653040" cy="680400"/>
            <a:chOff x="1123946" y="8271731"/>
            <a:chExt cx="653040" cy="680400"/>
          </a:xfrm>
        </p:grpSpPr>
        <mc:AlternateContent xmlns:mc="http://schemas.openxmlformats.org/markup-compatibility/2006" xmlns:p14="http://schemas.microsoft.com/office/powerpoint/2010/main">
          <mc:Choice Requires="p14">
            <p:contentPart p14:bwMode="auto" r:id="rId195">
              <p14:nvContentPartPr>
                <p14:cNvPr id="2222" name="Ink 2221">
                  <a:extLst>
                    <a:ext uri="{FF2B5EF4-FFF2-40B4-BE49-F238E27FC236}">
                      <a16:creationId xmlns:a16="http://schemas.microsoft.com/office/drawing/2014/main" id="{231A8E7A-464F-F5A9-00C2-27C66F2438E5}"/>
                    </a:ext>
                  </a:extLst>
                </p14:cNvPr>
                <p14:cNvContentPartPr/>
                <p14:nvPr/>
              </p14:nvContentPartPr>
              <p14:xfrm>
                <a:off x="1274066" y="8271731"/>
                <a:ext cx="51840" cy="3960"/>
              </p14:xfrm>
            </p:contentPart>
          </mc:Choice>
          <mc:Fallback xmlns="">
            <p:pic>
              <p:nvPicPr>
                <p:cNvPr id="2222" name="Ink 2221">
                  <a:extLst>
                    <a:ext uri="{FF2B5EF4-FFF2-40B4-BE49-F238E27FC236}">
                      <a16:creationId xmlns:a16="http://schemas.microsoft.com/office/drawing/2014/main" id="{231A8E7A-464F-F5A9-00C2-27C66F2438E5}"/>
                    </a:ext>
                  </a:extLst>
                </p:cNvPr>
                <p:cNvPicPr/>
                <p:nvPr/>
              </p:nvPicPr>
              <p:blipFill>
                <a:blip r:embed="rId196"/>
                <a:stretch>
                  <a:fillRect/>
                </a:stretch>
              </p:blipFill>
              <p:spPr>
                <a:xfrm>
                  <a:off x="1256066" y="8254091"/>
                  <a:ext cx="87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223" name="Ink 2222">
                  <a:extLst>
                    <a:ext uri="{FF2B5EF4-FFF2-40B4-BE49-F238E27FC236}">
                      <a16:creationId xmlns:a16="http://schemas.microsoft.com/office/drawing/2014/main" id="{EB504DA3-C45C-75A2-778C-B6F900957609}"/>
                    </a:ext>
                  </a:extLst>
                </p14:cNvPr>
                <p14:cNvContentPartPr/>
                <p14:nvPr/>
              </p14:nvContentPartPr>
              <p14:xfrm>
                <a:off x="1323026" y="8285051"/>
                <a:ext cx="55800" cy="42120"/>
              </p14:xfrm>
            </p:contentPart>
          </mc:Choice>
          <mc:Fallback xmlns="">
            <p:pic>
              <p:nvPicPr>
                <p:cNvPr id="2223" name="Ink 2222">
                  <a:extLst>
                    <a:ext uri="{FF2B5EF4-FFF2-40B4-BE49-F238E27FC236}">
                      <a16:creationId xmlns:a16="http://schemas.microsoft.com/office/drawing/2014/main" id="{EB504DA3-C45C-75A2-778C-B6F900957609}"/>
                    </a:ext>
                  </a:extLst>
                </p:cNvPr>
                <p:cNvPicPr/>
                <p:nvPr/>
              </p:nvPicPr>
              <p:blipFill>
                <a:blip r:embed="rId198"/>
                <a:stretch>
                  <a:fillRect/>
                </a:stretch>
              </p:blipFill>
              <p:spPr>
                <a:xfrm>
                  <a:off x="1305026" y="8267051"/>
                  <a:ext cx="91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224" name="Ink 2223">
                  <a:extLst>
                    <a:ext uri="{FF2B5EF4-FFF2-40B4-BE49-F238E27FC236}">
                      <a16:creationId xmlns:a16="http://schemas.microsoft.com/office/drawing/2014/main" id="{DC5113CF-86EF-0C7B-B3DE-3F0CFF1A8BEE}"/>
                    </a:ext>
                  </a:extLst>
                </p14:cNvPr>
                <p14:cNvContentPartPr/>
                <p14:nvPr/>
              </p14:nvContentPartPr>
              <p14:xfrm>
                <a:off x="1378466" y="8323571"/>
                <a:ext cx="61920" cy="12240"/>
              </p14:xfrm>
            </p:contentPart>
          </mc:Choice>
          <mc:Fallback xmlns="">
            <p:pic>
              <p:nvPicPr>
                <p:cNvPr id="2224" name="Ink 2223">
                  <a:extLst>
                    <a:ext uri="{FF2B5EF4-FFF2-40B4-BE49-F238E27FC236}">
                      <a16:creationId xmlns:a16="http://schemas.microsoft.com/office/drawing/2014/main" id="{DC5113CF-86EF-0C7B-B3DE-3F0CFF1A8BEE}"/>
                    </a:ext>
                  </a:extLst>
                </p:cNvPr>
                <p:cNvPicPr/>
                <p:nvPr/>
              </p:nvPicPr>
              <p:blipFill>
                <a:blip r:embed="rId200"/>
                <a:stretch>
                  <a:fillRect/>
                </a:stretch>
              </p:blipFill>
              <p:spPr>
                <a:xfrm>
                  <a:off x="1360826" y="8305571"/>
                  <a:ext cx="97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226" name="Ink 2225">
                  <a:extLst>
                    <a:ext uri="{FF2B5EF4-FFF2-40B4-BE49-F238E27FC236}">
                      <a16:creationId xmlns:a16="http://schemas.microsoft.com/office/drawing/2014/main" id="{3689DF70-79CE-49C1-7DEE-CE8AD02F8DFE}"/>
                    </a:ext>
                  </a:extLst>
                </p14:cNvPr>
                <p14:cNvContentPartPr/>
                <p14:nvPr/>
              </p14:nvContentPartPr>
              <p14:xfrm>
                <a:off x="1436066" y="8341931"/>
                <a:ext cx="140400" cy="58680"/>
              </p14:xfrm>
            </p:contentPart>
          </mc:Choice>
          <mc:Fallback xmlns="">
            <p:pic>
              <p:nvPicPr>
                <p:cNvPr id="2226" name="Ink 2225">
                  <a:extLst>
                    <a:ext uri="{FF2B5EF4-FFF2-40B4-BE49-F238E27FC236}">
                      <a16:creationId xmlns:a16="http://schemas.microsoft.com/office/drawing/2014/main" id="{3689DF70-79CE-49C1-7DEE-CE8AD02F8DFE}"/>
                    </a:ext>
                  </a:extLst>
                </p:cNvPr>
                <p:cNvPicPr/>
                <p:nvPr/>
              </p:nvPicPr>
              <p:blipFill>
                <a:blip r:embed="rId202"/>
                <a:stretch>
                  <a:fillRect/>
                </a:stretch>
              </p:blipFill>
              <p:spPr>
                <a:xfrm>
                  <a:off x="1418426" y="8323931"/>
                  <a:ext cx="176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27" name="Ink 2226">
                  <a:extLst>
                    <a:ext uri="{FF2B5EF4-FFF2-40B4-BE49-F238E27FC236}">
                      <a16:creationId xmlns:a16="http://schemas.microsoft.com/office/drawing/2014/main" id="{14AE245E-8FE7-D8E8-157B-F364500CE14D}"/>
                    </a:ext>
                  </a:extLst>
                </p14:cNvPr>
                <p14:cNvContentPartPr/>
                <p14:nvPr/>
              </p14:nvContentPartPr>
              <p14:xfrm>
                <a:off x="1580786" y="8397371"/>
                <a:ext cx="93960" cy="198360"/>
              </p14:xfrm>
            </p:contentPart>
          </mc:Choice>
          <mc:Fallback xmlns="">
            <p:pic>
              <p:nvPicPr>
                <p:cNvPr id="2227" name="Ink 2226">
                  <a:extLst>
                    <a:ext uri="{FF2B5EF4-FFF2-40B4-BE49-F238E27FC236}">
                      <a16:creationId xmlns:a16="http://schemas.microsoft.com/office/drawing/2014/main" id="{14AE245E-8FE7-D8E8-157B-F364500CE14D}"/>
                    </a:ext>
                  </a:extLst>
                </p:cNvPr>
                <p:cNvPicPr/>
                <p:nvPr/>
              </p:nvPicPr>
              <p:blipFill>
                <a:blip r:embed="rId204"/>
                <a:stretch>
                  <a:fillRect/>
                </a:stretch>
              </p:blipFill>
              <p:spPr>
                <a:xfrm>
                  <a:off x="1563146" y="8379371"/>
                  <a:ext cx="129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29" name="Ink 2228">
                  <a:extLst>
                    <a:ext uri="{FF2B5EF4-FFF2-40B4-BE49-F238E27FC236}">
                      <a16:creationId xmlns:a16="http://schemas.microsoft.com/office/drawing/2014/main" id="{038BB23B-00B1-DC30-3C3C-9ED80D92D26E}"/>
                    </a:ext>
                  </a:extLst>
                </p14:cNvPr>
                <p14:cNvContentPartPr/>
                <p14:nvPr/>
              </p14:nvContentPartPr>
              <p14:xfrm>
                <a:off x="1733426" y="8670971"/>
                <a:ext cx="43560" cy="93600"/>
              </p14:xfrm>
            </p:contentPart>
          </mc:Choice>
          <mc:Fallback xmlns="">
            <p:pic>
              <p:nvPicPr>
                <p:cNvPr id="2229" name="Ink 2228">
                  <a:extLst>
                    <a:ext uri="{FF2B5EF4-FFF2-40B4-BE49-F238E27FC236}">
                      <a16:creationId xmlns:a16="http://schemas.microsoft.com/office/drawing/2014/main" id="{038BB23B-00B1-DC30-3C3C-9ED80D92D26E}"/>
                    </a:ext>
                  </a:extLst>
                </p:cNvPr>
                <p:cNvPicPr/>
                <p:nvPr/>
              </p:nvPicPr>
              <p:blipFill>
                <a:blip r:embed="rId206"/>
                <a:stretch>
                  <a:fillRect/>
                </a:stretch>
              </p:blipFill>
              <p:spPr>
                <a:xfrm>
                  <a:off x="1715786" y="8652971"/>
                  <a:ext cx="79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30" name="Ink 2229">
                  <a:extLst>
                    <a:ext uri="{FF2B5EF4-FFF2-40B4-BE49-F238E27FC236}">
                      <a16:creationId xmlns:a16="http://schemas.microsoft.com/office/drawing/2014/main" id="{0C8E1982-1AE6-31CB-6FE8-737B62472E6C}"/>
                    </a:ext>
                  </a:extLst>
                </p14:cNvPr>
                <p14:cNvContentPartPr/>
                <p14:nvPr/>
              </p14:nvContentPartPr>
              <p14:xfrm>
                <a:off x="1657466" y="8838371"/>
                <a:ext cx="59760" cy="34560"/>
              </p14:xfrm>
            </p:contentPart>
          </mc:Choice>
          <mc:Fallback xmlns="">
            <p:pic>
              <p:nvPicPr>
                <p:cNvPr id="2230" name="Ink 2229">
                  <a:extLst>
                    <a:ext uri="{FF2B5EF4-FFF2-40B4-BE49-F238E27FC236}">
                      <a16:creationId xmlns:a16="http://schemas.microsoft.com/office/drawing/2014/main" id="{0C8E1982-1AE6-31CB-6FE8-737B62472E6C}"/>
                    </a:ext>
                  </a:extLst>
                </p:cNvPr>
                <p:cNvPicPr/>
                <p:nvPr/>
              </p:nvPicPr>
              <p:blipFill>
                <a:blip r:embed="rId208"/>
                <a:stretch>
                  <a:fillRect/>
                </a:stretch>
              </p:blipFill>
              <p:spPr>
                <a:xfrm>
                  <a:off x="1639466" y="8820731"/>
                  <a:ext cx="95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31" name="Ink 2230">
                  <a:extLst>
                    <a:ext uri="{FF2B5EF4-FFF2-40B4-BE49-F238E27FC236}">
                      <a16:creationId xmlns:a16="http://schemas.microsoft.com/office/drawing/2014/main" id="{9B6FE9C2-F0B7-04DD-6626-D7B96E8377A3}"/>
                    </a:ext>
                  </a:extLst>
                </p14:cNvPr>
                <p14:cNvContentPartPr/>
                <p14:nvPr/>
              </p14:nvContentPartPr>
              <p14:xfrm>
                <a:off x="1705706" y="8776091"/>
                <a:ext cx="3600" cy="74520"/>
              </p14:xfrm>
            </p:contentPart>
          </mc:Choice>
          <mc:Fallback xmlns="">
            <p:pic>
              <p:nvPicPr>
                <p:cNvPr id="2231" name="Ink 2230">
                  <a:extLst>
                    <a:ext uri="{FF2B5EF4-FFF2-40B4-BE49-F238E27FC236}">
                      <a16:creationId xmlns:a16="http://schemas.microsoft.com/office/drawing/2014/main" id="{9B6FE9C2-F0B7-04DD-6626-D7B96E8377A3}"/>
                    </a:ext>
                  </a:extLst>
                </p:cNvPr>
                <p:cNvPicPr/>
                <p:nvPr/>
              </p:nvPicPr>
              <p:blipFill>
                <a:blip r:embed="rId210"/>
                <a:stretch>
                  <a:fillRect/>
                </a:stretch>
              </p:blipFill>
              <p:spPr>
                <a:xfrm>
                  <a:off x="1688066" y="8758451"/>
                  <a:ext cx="39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32" name="Ink 2231">
                  <a:extLst>
                    <a:ext uri="{FF2B5EF4-FFF2-40B4-BE49-F238E27FC236}">
                      <a16:creationId xmlns:a16="http://schemas.microsoft.com/office/drawing/2014/main" id="{3A6E82E6-BA4D-8FA1-98C6-3FA0F1F50385}"/>
                    </a:ext>
                  </a:extLst>
                </p14:cNvPr>
                <p14:cNvContentPartPr/>
                <p14:nvPr/>
              </p14:nvContentPartPr>
              <p14:xfrm>
                <a:off x="1705346" y="8751611"/>
                <a:ext cx="46080" cy="19440"/>
              </p14:xfrm>
            </p:contentPart>
          </mc:Choice>
          <mc:Fallback xmlns="">
            <p:pic>
              <p:nvPicPr>
                <p:cNvPr id="2232" name="Ink 2231">
                  <a:extLst>
                    <a:ext uri="{FF2B5EF4-FFF2-40B4-BE49-F238E27FC236}">
                      <a16:creationId xmlns:a16="http://schemas.microsoft.com/office/drawing/2014/main" id="{3A6E82E6-BA4D-8FA1-98C6-3FA0F1F50385}"/>
                    </a:ext>
                  </a:extLst>
                </p:cNvPr>
                <p:cNvPicPr/>
                <p:nvPr/>
              </p:nvPicPr>
              <p:blipFill>
                <a:blip r:embed="rId212"/>
                <a:stretch>
                  <a:fillRect/>
                </a:stretch>
              </p:blipFill>
              <p:spPr>
                <a:xfrm>
                  <a:off x="1687706" y="8733611"/>
                  <a:ext cx="81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233" name="Ink 2232">
                  <a:extLst>
                    <a:ext uri="{FF2B5EF4-FFF2-40B4-BE49-F238E27FC236}">
                      <a16:creationId xmlns:a16="http://schemas.microsoft.com/office/drawing/2014/main" id="{AC562C49-5BCD-6038-AD54-126AD024A4AC}"/>
                    </a:ext>
                  </a:extLst>
                </p14:cNvPr>
                <p14:cNvContentPartPr/>
                <p14:nvPr/>
              </p14:nvContentPartPr>
              <p14:xfrm>
                <a:off x="1573226" y="8915051"/>
                <a:ext cx="98280" cy="37080"/>
              </p14:xfrm>
            </p:contentPart>
          </mc:Choice>
          <mc:Fallback xmlns="">
            <p:pic>
              <p:nvPicPr>
                <p:cNvPr id="2233" name="Ink 2232">
                  <a:extLst>
                    <a:ext uri="{FF2B5EF4-FFF2-40B4-BE49-F238E27FC236}">
                      <a16:creationId xmlns:a16="http://schemas.microsoft.com/office/drawing/2014/main" id="{AC562C49-5BCD-6038-AD54-126AD024A4AC}"/>
                    </a:ext>
                  </a:extLst>
                </p:cNvPr>
                <p:cNvPicPr/>
                <p:nvPr/>
              </p:nvPicPr>
              <p:blipFill>
                <a:blip r:embed="rId214"/>
                <a:stretch>
                  <a:fillRect/>
                </a:stretch>
              </p:blipFill>
              <p:spPr>
                <a:xfrm>
                  <a:off x="1555226" y="8897411"/>
                  <a:ext cx="133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34" name="Ink 2233">
                  <a:extLst>
                    <a:ext uri="{FF2B5EF4-FFF2-40B4-BE49-F238E27FC236}">
                      <a16:creationId xmlns:a16="http://schemas.microsoft.com/office/drawing/2014/main" id="{CC3B312F-E67D-6C31-21E3-EC24A90344B4}"/>
                    </a:ext>
                  </a:extLst>
                </p14:cNvPr>
                <p14:cNvContentPartPr/>
                <p14:nvPr/>
              </p14:nvContentPartPr>
              <p14:xfrm>
                <a:off x="1650266" y="8886251"/>
                <a:ext cx="2160" cy="24840"/>
              </p14:xfrm>
            </p:contentPart>
          </mc:Choice>
          <mc:Fallback xmlns="">
            <p:pic>
              <p:nvPicPr>
                <p:cNvPr id="2234" name="Ink 2233">
                  <a:extLst>
                    <a:ext uri="{FF2B5EF4-FFF2-40B4-BE49-F238E27FC236}">
                      <a16:creationId xmlns:a16="http://schemas.microsoft.com/office/drawing/2014/main" id="{CC3B312F-E67D-6C31-21E3-EC24A90344B4}"/>
                    </a:ext>
                  </a:extLst>
                </p:cNvPr>
                <p:cNvPicPr/>
                <p:nvPr/>
              </p:nvPicPr>
              <p:blipFill>
                <a:blip r:embed="rId216"/>
                <a:stretch>
                  <a:fillRect/>
                </a:stretch>
              </p:blipFill>
              <p:spPr>
                <a:xfrm>
                  <a:off x="1632626" y="8868611"/>
                  <a:ext cx="37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36" name="Ink 2235">
                  <a:extLst>
                    <a:ext uri="{FF2B5EF4-FFF2-40B4-BE49-F238E27FC236}">
                      <a16:creationId xmlns:a16="http://schemas.microsoft.com/office/drawing/2014/main" id="{B6341003-728D-6F2F-2679-5B2F9B7DE291}"/>
                    </a:ext>
                  </a:extLst>
                </p14:cNvPr>
                <p14:cNvContentPartPr/>
                <p14:nvPr/>
              </p14:nvContentPartPr>
              <p14:xfrm>
                <a:off x="1432466" y="8863571"/>
                <a:ext cx="3240" cy="1080"/>
              </p14:xfrm>
            </p:contentPart>
          </mc:Choice>
          <mc:Fallback xmlns="">
            <p:pic>
              <p:nvPicPr>
                <p:cNvPr id="2236" name="Ink 2235">
                  <a:extLst>
                    <a:ext uri="{FF2B5EF4-FFF2-40B4-BE49-F238E27FC236}">
                      <a16:creationId xmlns:a16="http://schemas.microsoft.com/office/drawing/2014/main" id="{B6341003-728D-6F2F-2679-5B2F9B7DE291}"/>
                    </a:ext>
                  </a:extLst>
                </p:cNvPr>
                <p:cNvPicPr/>
                <p:nvPr/>
              </p:nvPicPr>
              <p:blipFill>
                <a:blip r:embed="rId218"/>
                <a:stretch>
                  <a:fillRect/>
                </a:stretch>
              </p:blipFill>
              <p:spPr>
                <a:xfrm>
                  <a:off x="1414826" y="8845931"/>
                  <a:ext cx="38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237" name="Ink 2236">
                  <a:extLst>
                    <a:ext uri="{FF2B5EF4-FFF2-40B4-BE49-F238E27FC236}">
                      <a16:creationId xmlns:a16="http://schemas.microsoft.com/office/drawing/2014/main" id="{73DA1914-EDE9-A601-432E-CE1BAA2ED264}"/>
                    </a:ext>
                  </a:extLst>
                </p14:cNvPr>
                <p14:cNvContentPartPr/>
                <p14:nvPr/>
              </p14:nvContentPartPr>
              <p14:xfrm>
                <a:off x="1413386" y="8867891"/>
                <a:ext cx="52560" cy="44640"/>
              </p14:xfrm>
            </p:contentPart>
          </mc:Choice>
          <mc:Fallback xmlns="">
            <p:pic>
              <p:nvPicPr>
                <p:cNvPr id="2237" name="Ink 2236">
                  <a:extLst>
                    <a:ext uri="{FF2B5EF4-FFF2-40B4-BE49-F238E27FC236}">
                      <a16:creationId xmlns:a16="http://schemas.microsoft.com/office/drawing/2014/main" id="{73DA1914-EDE9-A601-432E-CE1BAA2ED264}"/>
                    </a:ext>
                  </a:extLst>
                </p:cNvPr>
                <p:cNvPicPr/>
                <p:nvPr/>
              </p:nvPicPr>
              <p:blipFill>
                <a:blip r:embed="rId220"/>
                <a:stretch>
                  <a:fillRect/>
                </a:stretch>
              </p:blipFill>
              <p:spPr>
                <a:xfrm>
                  <a:off x="1395386" y="8850251"/>
                  <a:ext cx="88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238" name="Ink 2237">
                  <a:extLst>
                    <a:ext uri="{FF2B5EF4-FFF2-40B4-BE49-F238E27FC236}">
                      <a16:creationId xmlns:a16="http://schemas.microsoft.com/office/drawing/2014/main" id="{694075BA-BFE8-47A5-4E70-BE4784964870}"/>
                    </a:ext>
                  </a:extLst>
                </p14:cNvPr>
                <p14:cNvContentPartPr/>
                <p14:nvPr/>
              </p14:nvContentPartPr>
              <p14:xfrm>
                <a:off x="1319786" y="8851691"/>
                <a:ext cx="72720" cy="10800"/>
              </p14:xfrm>
            </p:contentPart>
          </mc:Choice>
          <mc:Fallback xmlns="">
            <p:pic>
              <p:nvPicPr>
                <p:cNvPr id="2238" name="Ink 2237">
                  <a:extLst>
                    <a:ext uri="{FF2B5EF4-FFF2-40B4-BE49-F238E27FC236}">
                      <a16:creationId xmlns:a16="http://schemas.microsoft.com/office/drawing/2014/main" id="{694075BA-BFE8-47A5-4E70-BE4784964870}"/>
                    </a:ext>
                  </a:extLst>
                </p:cNvPr>
                <p:cNvPicPr/>
                <p:nvPr/>
              </p:nvPicPr>
              <p:blipFill>
                <a:blip r:embed="rId222"/>
                <a:stretch>
                  <a:fillRect/>
                </a:stretch>
              </p:blipFill>
              <p:spPr>
                <a:xfrm>
                  <a:off x="1302146" y="8834051"/>
                  <a:ext cx="108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239" name="Ink 2238">
                  <a:extLst>
                    <a:ext uri="{FF2B5EF4-FFF2-40B4-BE49-F238E27FC236}">
                      <a16:creationId xmlns:a16="http://schemas.microsoft.com/office/drawing/2014/main" id="{A70B92B9-CEC5-5A37-2784-DB00E859249C}"/>
                    </a:ext>
                  </a:extLst>
                </p14:cNvPr>
                <p14:cNvContentPartPr/>
                <p14:nvPr/>
              </p14:nvContentPartPr>
              <p14:xfrm>
                <a:off x="1272986" y="8813531"/>
                <a:ext cx="30600" cy="35640"/>
              </p14:xfrm>
            </p:contentPart>
          </mc:Choice>
          <mc:Fallback xmlns="">
            <p:pic>
              <p:nvPicPr>
                <p:cNvPr id="2239" name="Ink 2238">
                  <a:extLst>
                    <a:ext uri="{FF2B5EF4-FFF2-40B4-BE49-F238E27FC236}">
                      <a16:creationId xmlns:a16="http://schemas.microsoft.com/office/drawing/2014/main" id="{A70B92B9-CEC5-5A37-2784-DB00E859249C}"/>
                    </a:ext>
                  </a:extLst>
                </p:cNvPr>
                <p:cNvPicPr/>
                <p:nvPr/>
              </p:nvPicPr>
              <p:blipFill>
                <a:blip r:embed="rId224"/>
                <a:stretch>
                  <a:fillRect/>
                </a:stretch>
              </p:blipFill>
              <p:spPr>
                <a:xfrm>
                  <a:off x="1255346" y="8795891"/>
                  <a:ext cx="66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240" name="Ink 2239">
                  <a:extLst>
                    <a:ext uri="{FF2B5EF4-FFF2-40B4-BE49-F238E27FC236}">
                      <a16:creationId xmlns:a16="http://schemas.microsoft.com/office/drawing/2014/main" id="{13AD74B7-D1F5-F608-C3E2-70A02EFA2B25}"/>
                    </a:ext>
                  </a:extLst>
                </p14:cNvPr>
                <p14:cNvContentPartPr/>
                <p14:nvPr/>
              </p14:nvContentPartPr>
              <p14:xfrm>
                <a:off x="1261106" y="8740091"/>
                <a:ext cx="6120" cy="64080"/>
              </p14:xfrm>
            </p:contentPart>
          </mc:Choice>
          <mc:Fallback xmlns="">
            <p:pic>
              <p:nvPicPr>
                <p:cNvPr id="2240" name="Ink 2239">
                  <a:extLst>
                    <a:ext uri="{FF2B5EF4-FFF2-40B4-BE49-F238E27FC236}">
                      <a16:creationId xmlns:a16="http://schemas.microsoft.com/office/drawing/2014/main" id="{13AD74B7-D1F5-F608-C3E2-70A02EFA2B25}"/>
                    </a:ext>
                  </a:extLst>
                </p:cNvPr>
                <p:cNvPicPr/>
                <p:nvPr/>
              </p:nvPicPr>
              <p:blipFill>
                <a:blip r:embed="rId226"/>
                <a:stretch>
                  <a:fillRect/>
                </a:stretch>
              </p:blipFill>
              <p:spPr>
                <a:xfrm>
                  <a:off x="1243106" y="8722451"/>
                  <a:ext cx="41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241" name="Ink 2240">
                  <a:extLst>
                    <a:ext uri="{FF2B5EF4-FFF2-40B4-BE49-F238E27FC236}">
                      <a16:creationId xmlns:a16="http://schemas.microsoft.com/office/drawing/2014/main" id="{8685A0E7-35A0-0437-209F-86B788C083EF}"/>
                    </a:ext>
                  </a:extLst>
                </p14:cNvPr>
                <p14:cNvContentPartPr/>
                <p14:nvPr/>
              </p14:nvContentPartPr>
              <p14:xfrm>
                <a:off x="1197386" y="8656931"/>
                <a:ext cx="43560" cy="39600"/>
              </p14:xfrm>
            </p:contentPart>
          </mc:Choice>
          <mc:Fallback xmlns="">
            <p:pic>
              <p:nvPicPr>
                <p:cNvPr id="2241" name="Ink 2240">
                  <a:extLst>
                    <a:ext uri="{FF2B5EF4-FFF2-40B4-BE49-F238E27FC236}">
                      <a16:creationId xmlns:a16="http://schemas.microsoft.com/office/drawing/2014/main" id="{8685A0E7-35A0-0437-209F-86B788C083EF}"/>
                    </a:ext>
                  </a:extLst>
                </p:cNvPr>
                <p:cNvPicPr/>
                <p:nvPr/>
              </p:nvPicPr>
              <p:blipFill>
                <a:blip r:embed="rId228"/>
                <a:stretch>
                  <a:fillRect/>
                </a:stretch>
              </p:blipFill>
              <p:spPr>
                <a:xfrm>
                  <a:off x="1179386" y="8639291"/>
                  <a:ext cx="79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42" name="Ink 2241">
                  <a:extLst>
                    <a:ext uri="{FF2B5EF4-FFF2-40B4-BE49-F238E27FC236}">
                      <a16:creationId xmlns:a16="http://schemas.microsoft.com/office/drawing/2014/main" id="{2FC80C52-AFEC-D2F7-C8E4-97721BC023B9}"/>
                    </a:ext>
                  </a:extLst>
                </p14:cNvPr>
                <p14:cNvContentPartPr/>
                <p14:nvPr/>
              </p14:nvContentPartPr>
              <p14:xfrm>
                <a:off x="1189466" y="8574851"/>
                <a:ext cx="6120" cy="61560"/>
              </p14:xfrm>
            </p:contentPart>
          </mc:Choice>
          <mc:Fallback xmlns="">
            <p:pic>
              <p:nvPicPr>
                <p:cNvPr id="2242" name="Ink 2241">
                  <a:extLst>
                    <a:ext uri="{FF2B5EF4-FFF2-40B4-BE49-F238E27FC236}">
                      <a16:creationId xmlns:a16="http://schemas.microsoft.com/office/drawing/2014/main" id="{2FC80C52-AFEC-D2F7-C8E4-97721BC023B9}"/>
                    </a:ext>
                  </a:extLst>
                </p:cNvPr>
                <p:cNvPicPr/>
                <p:nvPr/>
              </p:nvPicPr>
              <p:blipFill>
                <a:blip r:embed="rId230"/>
                <a:stretch>
                  <a:fillRect/>
                </a:stretch>
              </p:blipFill>
              <p:spPr>
                <a:xfrm>
                  <a:off x="1171826" y="8557211"/>
                  <a:ext cx="41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243" name="Ink 2242">
                  <a:extLst>
                    <a:ext uri="{FF2B5EF4-FFF2-40B4-BE49-F238E27FC236}">
                      <a16:creationId xmlns:a16="http://schemas.microsoft.com/office/drawing/2014/main" id="{301CFC07-0996-3464-0C64-A2C292CCF115}"/>
                    </a:ext>
                  </a:extLst>
                </p14:cNvPr>
                <p14:cNvContentPartPr/>
                <p14:nvPr/>
              </p14:nvContentPartPr>
              <p14:xfrm>
                <a:off x="1126106" y="8497811"/>
                <a:ext cx="64440" cy="47880"/>
              </p14:xfrm>
            </p:contentPart>
          </mc:Choice>
          <mc:Fallback xmlns="">
            <p:pic>
              <p:nvPicPr>
                <p:cNvPr id="2243" name="Ink 2242">
                  <a:extLst>
                    <a:ext uri="{FF2B5EF4-FFF2-40B4-BE49-F238E27FC236}">
                      <a16:creationId xmlns:a16="http://schemas.microsoft.com/office/drawing/2014/main" id="{301CFC07-0996-3464-0C64-A2C292CCF115}"/>
                    </a:ext>
                  </a:extLst>
                </p:cNvPr>
                <p:cNvPicPr/>
                <p:nvPr/>
              </p:nvPicPr>
              <p:blipFill>
                <a:blip r:embed="rId232"/>
                <a:stretch>
                  <a:fillRect/>
                </a:stretch>
              </p:blipFill>
              <p:spPr>
                <a:xfrm>
                  <a:off x="1108466" y="8479811"/>
                  <a:ext cx="100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244" name="Ink 2243">
                  <a:extLst>
                    <a:ext uri="{FF2B5EF4-FFF2-40B4-BE49-F238E27FC236}">
                      <a16:creationId xmlns:a16="http://schemas.microsoft.com/office/drawing/2014/main" id="{4F9A0A14-19DE-5D93-80FE-A9685F34DBA9}"/>
                    </a:ext>
                  </a:extLst>
                </p14:cNvPr>
                <p14:cNvContentPartPr/>
                <p14:nvPr/>
              </p14:nvContentPartPr>
              <p14:xfrm>
                <a:off x="1123946" y="8445971"/>
                <a:ext cx="4320" cy="40320"/>
              </p14:xfrm>
            </p:contentPart>
          </mc:Choice>
          <mc:Fallback xmlns="">
            <p:pic>
              <p:nvPicPr>
                <p:cNvPr id="2244" name="Ink 2243">
                  <a:extLst>
                    <a:ext uri="{FF2B5EF4-FFF2-40B4-BE49-F238E27FC236}">
                      <a16:creationId xmlns:a16="http://schemas.microsoft.com/office/drawing/2014/main" id="{4F9A0A14-19DE-5D93-80FE-A9685F34DBA9}"/>
                    </a:ext>
                  </a:extLst>
                </p:cNvPr>
                <p:cNvPicPr/>
                <p:nvPr/>
              </p:nvPicPr>
              <p:blipFill>
                <a:blip r:embed="rId234"/>
                <a:stretch>
                  <a:fillRect/>
                </a:stretch>
              </p:blipFill>
              <p:spPr>
                <a:xfrm>
                  <a:off x="1106306" y="8427971"/>
                  <a:ext cx="39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45" name="Ink 2244">
                  <a:extLst>
                    <a:ext uri="{FF2B5EF4-FFF2-40B4-BE49-F238E27FC236}">
                      <a16:creationId xmlns:a16="http://schemas.microsoft.com/office/drawing/2014/main" id="{521E5A11-29AF-A422-FE79-DF2B1752D60D}"/>
                    </a:ext>
                  </a:extLst>
                </p14:cNvPr>
                <p14:cNvContentPartPr/>
                <p14:nvPr/>
              </p14:nvContentPartPr>
              <p14:xfrm>
                <a:off x="1135106" y="8419331"/>
                <a:ext cx="48240" cy="26280"/>
              </p14:xfrm>
            </p:contentPart>
          </mc:Choice>
          <mc:Fallback xmlns="">
            <p:pic>
              <p:nvPicPr>
                <p:cNvPr id="2245" name="Ink 2244">
                  <a:extLst>
                    <a:ext uri="{FF2B5EF4-FFF2-40B4-BE49-F238E27FC236}">
                      <a16:creationId xmlns:a16="http://schemas.microsoft.com/office/drawing/2014/main" id="{521E5A11-29AF-A422-FE79-DF2B1752D60D}"/>
                    </a:ext>
                  </a:extLst>
                </p:cNvPr>
                <p:cNvPicPr/>
                <p:nvPr/>
              </p:nvPicPr>
              <p:blipFill>
                <a:blip r:embed="rId236"/>
                <a:stretch>
                  <a:fillRect/>
                </a:stretch>
              </p:blipFill>
              <p:spPr>
                <a:xfrm>
                  <a:off x="1117106" y="8401691"/>
                  <a:ext cx="83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49" name="Ink 2248">
                  <a:extLst>
                    <a:ext uri="{FF2B5EF4-FFF2-40B4-BE49-F238E27FC236}">
                      <a16:creationId xmlns:a16="http://schemas.microsoft.com/office/drawing/2014/main" id="{2E4B39B9-F6D8-2ABC-4525-DCEB00230E4C}"/>
                    </a:ext>
                  </a:extLst>
                </p14:cNvPr>
                <p14:cNvContentPartPr/>
                <p14:nvPr/>
              </p14:nvContentPartPr>
              <p14:xfrm>
                <a:off x="1189826" y="8362091"/>
                <a:ext cx="6480" cy="45000"/>
              </p14:xfrm>
            </p:contentPart>
          </mc:Choice>
          <mc:Fallback xmlns="">
            <p:pic>
              <p:nvPicPr>
                <p:cNvPr id="2249" name="Ink 2248">
                  <a:extLst>
                    <a:ext uri="{FF2B5EF4-FFF2-40B4-BE49-F238E27FC236}">
                      <a16:creationId xmlns:a16="http://schemas.microsoft.com/office/drawing/2014/main" id="{2E4B39B9-F6D8-2ABC-4525-DCEB00230E4C}"/>
                    </a:ext>
                  </a:extLst>
                </p:cNvPr>
                <p:cNvPicPr/>
                <p:nvPr/>
              </p:nvPicPr>
              <p:blipFill>
                <a:blip r:embed="rId238"/>
                <a:stretch>
                  <a:fillRect/>
                </a:stretch>
              </p:blipFill>
              <p:spPr>
                <a:xfrm>
                  <a:off x="1172186" y="8344091"/>
                  <a:ext cx="421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50" name="Ink 2249">
                  <a:extLst>
                    <a:ext uri="{FF2B5EF4-FFF2-40B4-BE49-F238E27FC236}">
                      <a16:creationId xmlns:a16="http://schemas.microsoft.com/office/drawing/2014/main" id="{54EE2846-2FEE-9E5F-A249-5697EBE843FF}"/>
                    </a:ext>
                  </a:extLst>
                </p14:cNvPr>
                <p14:cNvContentPartPr/>
                <p14:nvPr/>
              </p14:nvContentPartPr>
              <p14:xfrm>
                <a:off x="1200266" y="8352371"/>
                <a:ext cx="40320" cy="11880"/>
              </p14:xfrm>
            </p:contentPart>
          </mc:Choice>
          <mc:Fallback xmlns="">
            <p:pic>
              <p:nvPicPr>
                <p:cNvPr id="2250" name="Ink 2249">
                  <a:extLst>
                    <a:ext uri="{FF2B5EF4-FFF2-40B4-BE49-F238E27FC236}">
                      <a16:creationId xmlns:a16="http://schemas.microsoft.com/office/drawing/2014/main" id="{54EE2846-2FEE-9E5F-A249-5697EBE843FF}"/>
                    </a:ext>
                  </a:extLst>
                </p:cNvPr>
                <p:cNvPicPr/>
                <p:nvPr/>
              </p:nvPicPr>
              <p:blipFill>
                <a:blip r:embed="rId240"/>
                <a:stretch>
                  <a:fillRect/>
                </a:stretch>
              </p:blipFill>
              <p:spPr>
                <a:xfrm>
                  <a:off x="1182266" y="8334371"/>
                  <a:ext cx="75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251" name="Ink 2250">
                  <a:extLst>
                    <a:ext uri="{FF2B5EF4-FFF2-40B4-BE49-F238E27FC236}">
                      <a16:creationId xmlns:a16="http://schemas.microsoft.com/office/drawing/2014/main" id="{95249A88-CBC8-9C13-2CF9-7CBCB1AB382B}"/>
                    </a:ext>
                  </a:extLst>
                </p14:cNvPr>
                <p14:cNvContentPartPr/>
                <p14:nvPr/>
              </p14:nvContentPartPr>
              <p14:xfrm>
                <a:off x="1265786" y="8274251"/>
                <a:ext cx="18720" cy="60840"/>
              </p14:xfrm>
            </p:contentPart>
          </mc:Choice>
          <mc:Fallback xmlns="">
            <p:pic>
              <p:nvPicPr>
                <p:cNvPr id="2251" name="Ink 2250">
                  <a:extLst>
                    <a:ext uri="{FF2B5EF4-FFF2-40B4-BE49-F238E27FC236}">
                      <a16:creationId xmlns:a16="http://schemas.microsoft.com/office/drawing/2014/main" id="{95249A88-CBC8-9C13-2CF9-7CBCB1AB382B}"/>
                    </a:ext>
                  </a:extLst>
                </p:cNvPr>
                <p:cNvPicPr/>
                <p:nvPr/>
              </p:nvPicPr>
              <p:blipFill>
                <a:blip r:embed="rId242"/>
                <a:stretch>
                  <a:fillRect/>
                </a:stretch>
              </p:blipFill>
              <p:spPr>
                <a:xfrm>
                  <a:off x="1248146" y="8256611"/>
                  <a:ext cx="54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253" name="Ink 2252">
                  <a:extLst>
                    <a:ext uri="{FF2B5EF4-FFF2-40B4-BE49-F238E27FC236}">
                      <a16:creationId xmlns:a16="http://schemas.microsoft.com/office/drawing/2014/main" id="{C7427C71-FA8B-D541-C273-6E7A91219B90}"/>
                    </a:ext>
                  </a:extLst>
                </p14:cNvPr>
                <p14:cNvContentPartPr/>
                <p14:nvPr/>
              </p14:nvContentPartPr>
              <p14:xfrm>
                <a:off x="1531826" y="8629931"/>
                <a:ext cx="8280" cy="49320"/>
              </p14:xfrm>
            </p:contentPart>
          </mc:Choice>
          <mc:Fallback xmlns="">
            <p:pic>
              <p:nvPicPr>
                <p:cNvPr id="2253" name="Ink 2252">
                  <a:extLst>
                    <a:ext uri="{FF2B5EF4-FFF2-40B4-BE49-F238E27FC236}">
                      <a16:creationId xmlns:a16="http://schemas.microsoft.com/office/drawing/2014/main" id="{C7427C71-FA8B-D541-C273-6E7A91219B90}"/>
                    </a:ext>
                  </a:extLst>
                </p:cNvPr>
                <p:cNvPicPr/>
                <p:nvPr/>
              </p:nvPicPr>
              <p:blipFill>
                <a:blip r:embed="rId244"/>
                <a:stretch>
                  <a:fillRect/>
                </a:stretch>
              </p:blipFill>
              <p:spPr>
                <a:xfrm>
                  <a:off x="1513826" y="8611931"/>
                  <a:ext cx="43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254" name="Ink 2253">
                  <a:extLst>
                    <a:ext uri="{FF2B5EF4-FFF2-40B4-BE49-F238E27FC236}">
                      <a16:creationId xmlns:a16="http://schemas.microsoft.com/office/drawing/2014/main" id="{4E63B9E3-F437-E49C-5AF1-5191F83E4A31}"/>
                    </a:ext>
                  </a:extLst>
                </p14:cNvPr>
                <p14:cNvContentPartPr/>
                <p14:nvPr/>
              </p14:nvContentPartPr>
              <p14:xfrm>
                <a:off x="1454786" y="8720291"/>
                <a:ext cx="68760" cy="4320"/>
              </p14:xfrm>
            </p:contentPart>
          </mc:Choice>
          <mc:Fallback xmlns="">
            <p:pic>
              <p:nvPicPr>
                <p:cNvPr id="2254" name="Ink 2253">
                  <a:extLst>
                    <a:ext uri="{FF2B5EF4-FFF2-40B4-BE49-F238E27FC236}">
                      <a16:creationId xmlns:a16="http://schemas.microsoft.com/office/drawing/2014/main" id="{4E63B9E3-F437-E49C-5AF1-5191F83E4A31}"/>
                    </a:ext>
                  </a:extLst>
                </p:cNvPr>
                <p:cNvPicPr/>
                <p:nvPr/>
              </p:nvPicPr>
              <p:blipFill>
                <a:blip r:embed="rId246"/>
                <a:stretch>
                  <a:fillRect/>
                </a:stretch>
              </p:blipFill>
              <p:spPr>
                <a:xfrm>
                  <a:off x="1437146" y="8702291"/>
                  <a:ext cx="104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256" name="Ink 2255">
                  <a:extLst>
                    <a:ext uri="{FF2B5EF4-FFF2-40B4-BE49-F238E27FC236}">
                      <a16:creationId xmlns:a16="http://schemas.microsoft.com/office/drawing/2014/main" id="{6ACD36EB-A70F-3F1B-1F4B-60A469F52D2D}"/>
                    </a:ext>
                  </a:extLst>
                </p14:cNvPr>
                <p14:cNvContentPartPr/>
                <p14:nvPr/>
              </p14:nvContentPartPr>
              <p14:xfrm>
                <a:off x="1380626" y="8523731"/>
                <a:ext cx="720" cy="1080"/>
              </p14:xfrm>
            </p:contentPart>
          </mc:Choice>
          <mc:Fallback xmlns="">
            <p:pic>
              <p:nvPicPr>
                <p:cNvPr id="2256" name="Ink 2255">
                  <a:extLst>
                    <a:ext uri="{FF2B5EF4-FFF2-40B4-BE49-F238E27FC236}">
                      <a16:creationId xmlns:a16="http://schemas.microsoft.com/office/drawing/2014/main" id="{6ACD36EB-A70F-3F1B-1F4B-60A469F52D2D}"/>
                    </a:ext>
                  </a:extLst>
                </p:cNvPr>
                <p:cNvPicPr/>
                <p:nvPr/>
              </p:nvPicPr>
              <p:blipFill>
                <a:blip r:embed="rId248"/>
                <a:stretch>
                  <a:fillRect/>
                </a:stretch>
              </p:blipFill>
              <p:spPr>
                <a:xfrm>
                  <a:off x="1362986" y="8505731"/>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57" name="Ink 2256">
                  <a:extLst>
                    <a:ext uri="{FF2B5EF4-FFF2-40B4-BE49-F238E27FC236}">
                      <a16:creationId xmlns:a16="http://schemas.microsoft.com/office/drawing/2014/main" id="{F2B67FF5-CC64-5C6D-D742-5CB15454D33C}"/>
                    </a:ext>
                  </a:extLst>
                </p14:cNvPr>
                <p14:cNvContentPartPr/>
                <p14:nvPr/>
              </p14:nvContentPartPr>
              <p14:xfrm>
                <a:off x="1375226" y="8507891"/>
                <a:ext cx="54720" cy="19080"/>
              </p14:xfrm>
            </p:contentPart>
          </mc:Choice>
          <mc:Fallback xmlns="">
            <p:pic>
              <p:nvPicPr>
                <p:cNvPr id="2257" name="Ink 2256">
                  <a:extLst>
                    <a:ext uri="{FF2B5EF4-FFF2-40B4-BE49-F238E27FC236}">
                      <a16:creationId xmlns:a16="http://schemas.microsoft.com/office/drawing/2014/main" id="{F2B67FF5-CC64-5C6D-D742-5CB15454D33C}"/>
                    </a:ext>
                  </a:extLst>
                </p:cNvPr>
                <p:cNvPicPr/>
                <p:nvPr/>
              </p:nvPicPr>
              <p:blipFill>
                <a:blip r:embed="rId250"/>
                <a:stretch>
                  <a:fillRect/>
                </a:stretch>
              </p:blipFill>
              <p:spPr>
                <a:xfrm>
                  <a:off x="1357226" y="8490251"/>
                  <a:ext cx="903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59" name="Ink 2258">
                  <a:extLst>
                    <a:ext uri="{FF2B5EF4-FFF2-40B4-BE49-F238E27FC236}">
                      <a16:creationId xmlns:a16="http://schemas.microsoft.com/office/drawing/2014/main" id="{236426DD-083D-7142-30D3-D1DCA9F6D562}"/>
                    </a:ext>
                  </a:extLst>
                </p14:cNvPr>
                <p14:cNvContentPartPr/>
                <p14:nvPr/>
              </p14:nvContentPartPr>
              <p14:xfrm>
                <a:off x="1534706" y="8408171"/>
                <a:ext cx="19440" cy="35640"/>
              </p14:xfrm>
            </p:contentPart>
          </mc:Choice>
          <mc:Fallback xmlns="">
            <p:pic>
              <p:nvPicPr>
                <p:cNvPr id="2259" name="Ink 2258">
                  <a:extLst>
                    <a:ext uri="{FF2B5EF4-FFF2-40B4-BE49-F238E27FC236}">
                      <a16:creationId xmlns:a16="http://schemas.microsoft.com/office/drawing/2014/main" id="{236426DD-083D-7142-30D3-D1DCA9F6D562}"/>
                    </a:ext>
                  </a:extLst>
                </p:cNvPr>
                <p:cNvPicPr/>
                <p:nvPr/>
              </p:nvPicPr>
              <p:blipFill>
                <a:blip r:embed="rId252"/>
                <a:stretch>
                  <a:fillRect/>
                </a:stretch>
              </p:blipFill>
              <p:spPr>
                <a:xfrm>
                  <a:off x="1516706" y="8390171"/>
                  <a:ext cx="5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61" name="Ink 2260">
                  <a:extLst>
                    <a:ext uri="{FF2B5EF4-FFF2-40B4-BE49-F238E27FC236}">
                      <a16:creationId xmlns:a16="http://schemas.microsoft.com/office/drawing/2014/main" id="{A9ADA25C-0A4A-F5F7-65DF-D6B522BE3960}"/>
                    </a:ext>
                  </a:extLst>
                </p14:cNvPr>
                <p14:cNvContentPartPr/>
                <p14:nvPr/>
              </p14:nvContentPartPr>
              <p14:xfrm>
                <a:off x="1672226" y="8751251"/>
                <a:ext cx="39240" cy="6480"/>
              </p14:xfrm>
            </p:contentPart>
          </mc:Choice>
          <mc:Fallback xmlns="">
            <p:pic>
              <p:nvPicPr>
                <p:cNvPr id="2261" name="Ink 2260">
                  <a:extLst>
                    <a:ext uri="{FF2B5EF4-FFF2-40B4-BE49-F238E27FC236}">
                      <a16:creationId xmlns:a16="http://schemas.microsoft.com/office/drawing/2014/main" id="{A9ADA25C-0A4A-F5F7-65DF-D6B522BE3960}"/>
                    </a:ext>
                  </a:extLst>
                </p:cNvPr>
                <p:cNvPicPr/>
                <p:nvPr/>
              </p:nvPicPr>
              <p:blipFill>
                <a:blip r:embed="rId254"/>
                <a:stretch>
                  <a:fillRect/>
                </a:stretch>
              </p:blipFill>
              <p:spPr>
                <a:xfrm>
                  <a:off x="1654226" y="8733251"/>
                  <a:ext cx="74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62" name="Ink 2261">
                  <a:extLst>
                    <a:ext uri="{FF2B5EF4-FFF2-40B4-BE49-F238E27FC236}">
                      <a16:creationId xmlns:a16="http://schemas.microsoft.com/office/drawing/2014/main" id="{C8392719-CA4A-DEF7-04F0-B7189D145CEF}"/>
                    </a:ext>
                  </a:extLst>
                </p14:cNvPr>
                <p14:cNvContentPartPr/>
                <p14:nvPr/>
              </p14:nvContentPartPr>
              <p14:xfrm>
                <a:off x="1629026" y="8859611"/>
                <a:ext cx="18000" cy="13320"/>
              </p14:xfrm>
            </p:contentPart>
          </mc:Choice>
          <mc:Fallback xmlns="">
            <p:pic>
              <p:nvPicPr>
                <p:cNvPr id="2262" name="Ink 2261">
                  <a:extLst>
                    <a:ext uri="{FF2B5EF4-FFF2-40B4-BE49-F238E27FC236}">
                      <a16:creationId xmlns:a16="http://schemas.microsoft.com/office/drawing/2014/main" id="{C8392719-CA4A-DEF7-04F0-B7189D145CEF}"/>
                    </a:ext>
                  </a:extLst>
                </p:cNvPr>
                <p:cNvPicPr/>
                <p:nvPr/>
              </p:nvPicPr>
              <p:blipFill>
                <a:blip r:embed="rId256"/>
                <a:stretch>
                  <a:fillRect/>
                </a:stretch>
              </p:blipFill>
              <p:spPr>
                <a:xfrm>
                  <a:off x="1611026" y="8841971"/>
                  <a:ext cx="53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264" name="Ink 2263">
                  <a:extLst>
                    <a:ext uri="{FF2B5EF4-FFF2-40B4-BE49-F238E27FC236}">
                      <a16:creationId xmlns:a16="http://schemas.microsoft.com/office/drawing/2014/main" id="{830A8842-21FC-6DE9-3C6B-300A313B1A1F}"/>
                    </a:ext>
                  </a:extLst>
                </p14:cNvPr>
                <p14:cNvContentPartPr/>
                <p14:nvPr/>
              </p14:nvContentPartPr>
              <p14:xfrm>
                <a:off x="1400066" y="8814611"/>
                <a:ext cx="27360" cy="60480"/>
              </p14:xfrm>
            </p:contentPart>
          </mc:Choice>
          <mc:Fallback xmlns="">
            <p:pic>
              <p:nvPicPr>
                <p:cNvPr id="2264" name="Ink 2263">
                  <a:extLst>
                    <a:ext uri="{FF2B5EF4-FFF2-40B4-BE49-F238E27FC236}">
                      <a16:creationId xmlns:a16="http://schemas.microsoft.com/office/drawing/2014/main" id="{830A8842-21FC-6DE9-3C6B-300A313B1A1F}"/>
                    </a:ext>
                  </a:extLst>
                </p:cNvPr>
                <p:cNvPicPr/>
                <p:nvPr/>
              </p:nvPicPr>
              <p:blipFill>
                <a:blip r:embed="rId258"/>
                <a:stretch>
                  <a:fillRect/>
                </a:stretch>
              </p:blipFill>
              <p:spPr>
                <a:xfrm>
                  <a:off x="1382066" y="8796611"/>
                  <a:ext cx="63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66" name="Ink 2265">
                  <a:extLst>
                    <a:ext uri="{FF2B5EF4-FFF2-40B4-BE49-F238E27FC236}">
                      <a16:creationId xmlns:a16="http://schemas.microsoft.com/office/drawing/2014/main" id="{62677F23-CE8F-A00B-77C6-6510575CAABB}"/>
                    </a:ext>
                  </a:extLst>
                </p14:cNvPr>
                <p14:cNvContentPartPr/>
                <p14:nvPr/>
              </p14:nvContentPartPr>
              <p14:xfrm>
                <a:off x="1611386" y="8625251"/>
                <a:ext cx="19080" cy="2520"/>
              </p14:xfrm>
            </p:contentPart>
          </mc:Choice>
          <mc:Fallback xmlns="">
            <p:pic>
              <p:nvPicPr>
                <p:cNvPr id="2266" name="Ink 2265">
                  <a:extLst>
                    <a:ext uri="{FF2B5EF4-FFF2-40B4-BE49-F238E27FC236}">
                      <a16:creationId xmlns:a16="http://schemas.microsoft.com/office/drawing/2014/main" id="{62677F23-CE8F-A00B-77C6-6510575CAABB}"/>
                    </a:ext>
                  </a:extLst>
                </p:cNvPr>
                <p:cNvPicPr/>
                <p:nvPr/>
              </p:nvPicPr>
              <p:blipFill>
                <a:blip r:embed="rId260"/>
                <a:stretch>
                  <a:fillRect/>
                </a:stretch>
              </p:blipFill>
              <p:spPr>
                <a:xfrm>
                  <a:off x="1593386" y="8607611"/>
                  <a:ext cx="54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68" name="Ink 2267">
                  <a:extLst>
                    <a:ext uri="{FF2B5EF4-FFF2-40B4-BE49-F238E27FC236}">
                      <a16:creationId xmlns:a16="http://schemas.microsoft.com/office/drawing/2014/main" id="{48C44EE6-1168-7973-C39D-153D1D79B300}"/>
                    </a:ext>
                  </a:extLst>
                </p14:cNvPr>
                <p14:cNvContentPartPr/>
                <p14:nvPr/>
              </p14:nvContentPartPr>
              <p14:xfrm>
                <a:off x="1256786" y="8451011"/>
                <a:ext cx="22320" cy="24840"/>
              </p14:xfrm>
            </p:contentPart>
          </mc:Choice>
          <mc:Fallback xmlns="">
            <p:pic>
              <p:nvPicPr>
                <p:cNvPr id="2268" name="Ink 2267">
                  <a:extLst>
                    <a:ext uri="{FF2B5EF4-FFF2-40B4-BE49-F238E27FC236}">
                      <a16:creationId xmlns:a16="http://schemas.microsoft.com/office/drawing/2014/main" id="{48C44EE6-1168-7973-C39D-153D1D79B300}"/>
                    </a:ext>
                  </a:extLst>
                </p:cNvPr>
                <p:cNvPicPr/>
                <p:nvPr/>
              </p:nvPicPr>
              <p:blipFill>
                <a:blip r:embed="rId262"/>
                <a:stretch>
                  <a:fillRect/>
                </a:stretch>
              </p:blipFill>
              <p:spPr>
                <a:xfrm>
                  <a:off x="1239146" y="8433371"/>
                  <a:ext cx="57960" cy="60480"/>
                </a:xfrm>
                <a:prstGeom prst="rect">
                  <a:avLst/>
                </a:prstGeom>
              </p:spPr>
            </p:pic>
          </mc:Fallback>
        </mc:AlternateContent>
      </p:grpSp>
      <p:grpSp>
        <p:nvGrpSpPr>
          <p:cNvPr id="2305" name="Group 2304">
            <a:extLst>
              <a:ext uri="{FF2B5EF4-FFF2-40B4-BE49-F238E27FC236}">
                <a16:creationId xmlns:a16="http://schemas.microsoft.com/office/drawing/2014/main" id="{7CB9CFA3-9ECF-3873-2DC2-8E65F4014EC7}"/>
              </a:ext>
            </a:extLst>
          </p:cNvPr>
          <p:cNvGrpSpPr/>
          <p:nvPr/>
        </p:nvGrpSpPr>
        <p:grpSpPr>
          <a:xfrm>
            <a:off x="1315106" y="8445251"/>
            <a:ext cx="417960" cy="488160"/>
            <a:chOff x="1315106" y="8445251"/>
            <a:chExt cx="417960" cy="488160"/>
          </a:xfrm>
        </p:grpSpPr>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2270" name="Ink 2269">
                  <a:extLst>
                    <a:ext uri="{FF2B5EF4-FFF2-40B4-BE49-F238E27FC236}">
                      <a16:creationId xmlns:a16="http://schemas.microsoft.com/office/drawing/2014/main" id="{CB3F2BF0-430F-8EBA-E62B-B361E5CCE37C}"/>
                    </a:ext>
                  </a:extLst>
                </p14:cNvPr>
                <p14:cNvContentPartPr/>
                <p14:nvPr/>
              </p14:nvContentPartPr>
              <p14:xfrm>
                <a:off x="1474586" y="8763491"/>
                <a:ext cx="97200" cy="39600"/>
              </p14:xfrm>
            </p:contentPart>
          </mc:Choice>
          <mc:Fallback xmlns="">
            <p:pic>
              <p:nvPicPr>
                <p:cNvPr id="2270" name="Ink 2269">
                  <a:extLst>
                    <a:ext uri="{FF2B5EF4-FFF2-40B4-BE49-F238E27FC236}">
                      <a16:creationId xmlns:a16="http://schemas.microsoft.com/office/drawing/2014/main" id="{CB3F2BF0-430F-8EBA-E62B-B361E5CCE37C}"/>
                    </a:ext>
                  </a:extLst>
                </p:cNvPr>
                <p:cNvPicPr/>
                <p:nvPr/>
              </p:nvPicPr>
              <p:blipFill>
                <a:blip r:embed="rId264"/>
                <a:stretch>
                  <a:fillRect/>
                </a:stretch>
              </p:blipFill>
              <p:spPr>
                <a:xfrm>
                  <a:off x="1411586" y="8385851"/>
                  <a:ext cx="22284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2271" name="Ink 2270">
                  <a:extLst>
                    <a:ext uri="{FF2B5EF4-FFF2-40B4-BE49-F238E27FC236}">
                      <a16:creationId xmlns:a16="http://schemas.microsoft.com/office/drawing/2014/main" id="{501E3CFB-8FD3-C72A-FE3F-76B0C0CB94A3}"/>
                    </a:ext>
                  </a:extLst>
                </p14:cNvPr>
                <p14:cNvContentPartPr/>
                <p14:nvPr/>
              </p14:nvContentPartPr>
              <p14:xfrm>
                <a:off x="1543706" y="8688971"/>
                <a:ext cx="69480" cy="103680"/>
              </p14:xfrm>
            </p:contentPart>
          </mc:Choice>
          <mc:Fallback xmlns="">
            <p:pic>
              <p:nvPicPr>
                <p:cNvPr id="2271" name="Ink 2270">
                  <a:extLst>
                    <a:ext uri="{FF2B5EF4-FFF2-40B4-BE49-F238E27FC236}">
                      <a16:creationId xmlns:a16="http://schemas.microsoft.com/office/drawing/2014/main" id="{501E3CFB-8FD3-C72A-FE3F-76B0C0CB94A3}"/>
                    </a:ext>
                  </a:extLst>
                </p:cNvPr>
                <p:cNvPicPr/>
                <p:nvPr/>
              </p:nvPicPr>
              <p:blipFill>
                <a:blip r:embed="rId266"/>
                <a:stretch>
                  <a:fillRect/>
                </a:stretch>
              </p:blipFill>
              <p:spPr>
                <a:xfrm>
                  <a:off x="1480706" y="8310971"/>
                  <a:ext cx="19512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2272" name="Ink 2271">
                  <a:extLst>
                    <a:ext uri="{FF2B5EF4-FFF2-40B4-BE49-F238E27FC236}">
                      <a16:creationId xmlns:a16="http://schemas.microsoft.com/office/drawing/2014/main" id="{EEECCFF8-A4C0-6275-98F6-31F65A7F4B24}"/>
                    </a:ext>
                  </a:extLst>
                </p14:cNvPr>
                <p14:cNvContentPartPr/>
                <p14:nvPr/>
              </p14:nvContentPartPr>
              <p14:xfrm>
                <a:off x="1562426" y="8679971"/>
                <a:ext cx="60840" cy="88920"/>
              </p14:xfrm>
            </p:contentPart>
          </mc:Choice>
          <mc:Fallback xmlns="">
            <p:pic>
              <p:nvPicPr>
                <p:cNvPr id="2272" name="Ink 2271">
                  <a:extLst>
                    <a:ext uri="{FF2B5EF4-FFF2-40B4-BE49-F238E27FC236}">
                      <a16:creationId xmlns:a16="http://schemas.microsoft.com/office/drawing/2014/main" id="{EEECCFF8-A4C0-6275-98F6-31F65A7F4B24}"/>
                    </a:ext>
                  </a:extLst>
                </p:cNvPr>
                <p:cNvPicPr/>
                <p:nvPr/>
              </p:nvPicPr>
              <p:blipFill>
                <a:blip r:embed="rId268"/>
                <a:stretch>
                  <a:fillRect/>
                </a:stretch>
              </p:blipFill>
              <p:spPr>
                <a:xfrm>
                  <a:off x="1499786" y="8302331"/>
                  <a:ext cx="186480" cy="84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2273" name="Ink 2272">
                  <a:extLst>
                    <a:ext uri="{FF2B5EF4-FFF2-40B4-BE49-F238E27FC236}">
                      <a16:creationId xmlns:a16="http://schemas.microsoft.com/office/drawing/2014/main" id="{95C4FDFC-3131-B13F-1E32-858085B8C826}"/>
                    </a:ext>
                  </a:extLst>
                </p14:cNvPr>
                <p14:cNvContentPartPr/>
                <p14:nvPr/>
              </p14:nvContentPartPr>
              <p14:xfrm>
                <a:off x="1500506" y="8646851"/>
                <a:ext cx="137520" cy="201240"/>
              </p14:xfrm>
            </p:contentPart>
          </mc:Choice>
          <mc:Fallback xmlns="">
            <p:pic>
              <p:nvPicPr>
                <p:cNvPr id="2273" name="Ink 2272">
                  <a:extLst>
                    <a:ext uri="{FF2B5EF4-FFF2-40B4-BE49-F238E27FC236}">
                      <a16:creationId xmlns:a16="http://schemas.microsoft.com/office/drawing/2014/main" id="{95C4FDFC-3131-B13F-1E32-858085B8C826}"/>
                    </a:ext>
                  </a:extLst>
                </p:cNvPr>
                <p:cNvPicPr/>
                <p:nvPr/>
              </p:nvPicPr>
              <p:blipFill>
                <a:blip r:embed="rId270"/>
                <a:stretch>
                  <a:fillRect/>
                </a:stretch>
              </p:blipFill>
              <p:spPr>
                <a:xfrm>
                  <a:off x="1437866" y="8268851"/>
                  <a:ext cx="263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2274" name="Ink 2273">
                  <a:extLst>
                    <a:ext uri="{FF2B5EF4-FFF2-40B4-BE49-F238E27FC236}">
                      <a16:creationId xmlns:a16="http://schemas.microsoft.com/office/drawing/2014/main" id="{8B73FC03-54AD-BBEC-B32F-B006B958EEB2}"/>
                    </a:ext>
                  </a:extLst>
                </p14:cNvPr>
                <p14:cNvContentPartPr/>
                <p14:nvPr/>
              </p14:nvContentPartPr>
              <p14:xfrm>
                <a:off x="1616066" y="8756651"/>
                <a:ext cx="82440" cy="105480"/>
              </p14:xfrm>
            </p:contentPart>
          </mc:Choice>
          <mc:Fallback xmlns="">
            <p:pic>
              <p:nvPicPr>
                <p:cNvPr id="2274" name="Ink 2273">
                  <a:extLst>
                    <a:ext uri="{FF2B5EF4-FFF2-40B4-BE49-F238E27FC236}">
                      <a16:creationId xmlns:a16="http://schemas.microsoft.com/office/drawing/2014/main" id="{8B73FC03-54AD-BBEC-B32F-B006B958EEB2}"/>
                    </a:ext>
                  </a:extLst>
                </p:cNvPr>
                <p:cNvPicPr/>
                <p:nvPr/>
              </p:nvPicPr>
              <p:blipFill>
                <a:blip r:embed="rId272"/>
                <a:stretch>
                  <a:fillRect/>
                </a:stretch>
              </p:blipFill>
              <p:spPr>
                <a:xfrm>
                  <a:off x="1553426" y="8378651"/>
                  <a:ext cx="20808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2275" name="Ink 2274">
                  <a:extLst>
                    <a:ext uri="{FF2B5EF4-FFF2-40B4-BE49-F238E27FC236}">
                      <a16:creationId xmlns:a16="http://schemas.microsoft.com/office/drawing/2014/main" id="{EBC13844-2A45-4E9E-43C9-804C8CC9C036}"/>
                    </a:ext>
                  </a:extLst>
                </p14:cNvPr>
                <p14:cNvContentPartPr/>
                <p14:nvPr/>
              </p14:nvContentPartPr>
              <p14:xfrm>
                <a:off x="1628306" y="8778251"/>
                <a:ext cx="61560" cy="89640"/>
              </p14:xfrm>
            </p:contentPart>
          </mc:Choice>
          <mc:Fallback xmlns="">
            <p:pic>
              <p:nvPicPr>
                <p:cNvPr id="2275" name="Ink 2274">
                  <a:extLst>
                    <a:ext uri="{FF2B5EF4-FFF2-40B4-BE49-F238E27FC236}">
                      <a16:creationId xmlns:a16="http://schemas.microsoft.com/office/drawing/2014/main" id="{EBC13844-2A45-4E9E-43C9-804C8CC9C036}"/>
                    </a:ext>
                  </a:extLst>
                </p:cNvPr>
                <p:cNvPicPr/>
                <p:nvPr/>
              </p:nvPicPr>
              <p:blipFill>
                <a:blip r:embed="rId274"/>
                <a:stretch>
                  <a:fillRect/>
                </a:stretch>
              </p:blipFill>
              <p:spPr>
                <a:xfrm>
                  <a:off x="1565666" y="8400251"/>
                  <a:ext cx="187200" cy="84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2276" name="Ink 2275">
                  <a:extLst>
                    <a:ext uri="{FF2B5EF4-FFF2-40B4-BE49-F238E27FC236}">
                      <a16:creationId xmlns:a16="http://schemas.microsoft.com/office/drawing/2014/main" id="{B30EB251-F928-A37F-0892-1FA4EDF1AC22}"/>
                    </a:ext>
                  </a:extLst>
                </p14:cNvPr>
                <p14:cNvContentPartPr/>
                <p14:nvPr/>
              </p14:nvContentPartPr>
              <p14:xfrm>
                <a:off x="1589066" y="8799131"/>
                <a:ext cx="82080" cy="96840"/>
              </p14:xfrm>
            </p:contentPart>
          </mc:Choice>
          <mc:Fallback xmlns="">
            <p:pic>
              <p:nvPicPr>
                <p:cNvPr id="2276" name="Ink 2275">
                  <a:extLst>
                    <a:ext uri="{FF2B5EF4-FFF2-40B4-BE49-F238E27FC236}">
                      <a16:creationId xmlns:a16="http://schemas.microsoft.com/office/drawing/2014/main" id="{B30EB251-F928-A37F-0892-1FA4EDF1AC22}"/>
                    </a:ext>
                  </a:extLst>
                </p:cNvPr>
                <p:cNvPicPr/>
                <p:nvPr/>
              </p:nvPicPr>
              <p:blipFill>
                <a:blip r:embed="rId276"/>
                <a:stretch>
                  <a:fillRect/>
                </a:stretch>
              </p:blipFill>
              <p:spPr>
                <a:xfrm>
                  <a:off x="1526426" y="8421491"/>
                  <a:ext cx="20772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2277" name="Ink 2276">
                  <a:extLst>
                    <a:ext uri="{FF2B5EF4-FFF2-40B4-BE49-F238E27FC236}">
                      <a16:creationId xmlns:a16="http://schemas.microsoft.com/office/drawing/2014/main" id="{272F2513-BE98-5ED0-A859-A1A739731349}"/>
                    </a:ext>
                  </a:extLst>
                </p14:cNvPr>
                <p14:cNvContentPartPr/>
                <p14:nvPr/>
              </p14:nvContentPartPr>
              <p14:xfrm>
                <a:off x="1551626" y="8880851"/>
                <a:ext cx="71280" cy="50040"/>
              </p14:xfrm>
            </p:contentPart>
          </mc:Choice>
          <mc:Fallback xmlns="">
            <p:pic>
              <p:nvPicPr>
                <p:cNvPr id="2277" name="Ink 2276">
                  <a:extLst>
                    <a:ext uri="{FF2B5EF4-FFF2-40B4-BE49-F238E27FC236}">
                      <a16:creationId xmlns:a16="http://schemas.microsoft.com/office/drawing/2014/main" id="{272F2513-BE98-5ED0-A859-A1A739731349}"/>
                    </a:ext>
                  </a:extLst>
                </p:cNvPr>
                <p:cNvPicPr/>
                <p:nvPr/>
              </p:nvPicPr>
              <p:blipFill>
                <a:blip r:embed="rId278"/>
                <a:stretch>
                  <a:fillRect/>
                </a:stretch>
              </p:blipFill>
              <p:spPr>
                <a:xfrm>
                  <a:off x="1488986" y="8502851"/>
                  <a:ext cx="196920" cy="80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2278" name="Ink 2277">
                  <a:extLst>
                    <a:ext uri="{FF2B5EF4-FFF2-40B4-BE49-F238E27FC236}">
                      <a16:creationId xmlns:a16="http://schemas.microsoft.com/office/drawing/2014/main" id="{9A535D23-97F8-B67A-0C1F-768D9620C5D8}"/>
                    </a:ext>
                  </a:extLst>
                </p14:cNvPr>
                <p14:cNvContentPartPr/>
                <p14:nvPr/>
              </p14:nvContentPartPr>
              <p14:xfrm>
                <a:off x="1562426" y="8799491"/>
                <a:ext cx="118080" cy="133920"/>
              </p14:xfrm>
            </p:contentPart>
          </mc:Choice>
          <mc:Fallback xmlns="">
            <p:pic>
              <p:nvPicPr>
                <p:cNvPr id="2278" name="Ink 2277">
                  <a:extLst>
                    <a:ext uri="{FF2B5EF4-FFF2-40B4-BE49-F238E27FC236}">
                      <a16:creationId xmlns:a16="http://schemas.microsoft.com/office/drawing/2014/main" id="{9A535D23-97F8-B67A-0C1F-768D9620C5D8}"/>
                    </a:ext>
                  </a:extLst>
                </p:cNvPr>
                <p:cNvPicPr/>
                <p:nvPr/>
              </p:nvPicPr>
              <p:blipFill>
                <a:blip r:embed="rId280"/>
                <a:stretch>
                  <a:fillRect/>
                </a:stretch>
              </p:blipFill>
              <p:spPr>
                <a:xfrm>
                  <a:off x="1499786" y="8421851"/>
                  <a:ext cx="243720" cy="88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279" name="Ink 2278">
                  <a:extLst>
                    <a:ext uri="{FF2B5EF4-FFF2-40B4-BE49-F238E27FC236}">
                      <a16:creationId xmlns:a16="http://schemas.microsoft.com/office/drawing/2014/main" id="{BAF32A0B-43DE-9A7F-4286-A80D594087F1}"/>
                    </a:ext>
                  </a:extLst>
                </p14:cNvPr>
                <p14:cNvContentPartPr/>
                <p14:nvPr/>
              </p14:nvContentPartPr>
              <p14:xfrm>
                <a:off x="1544786" y="8848091"/>
                <a:ext cx="132480" cy="83880"/>
              </p14:xfrm>
            </p:contentPart>
          </mc:Choice>
          <mc:Fallback xmlns="">
            <p:pic>
              <p:nvPicPr>
                <p:cNvPr id="2279" name="Ink 2278">
                  <a:extLst>
                    <a:ext uri="{FF2B5EF4-FFF2-40B4-BE49-F238E27FC236}">
                      <a16:creationId xmlns:a16="http://schemas.microsoft.com/office/drawing/2014/main" id="{BAF32A0B-43DE-9A7F-4286-A80D594087F1}"/>
                    </a:ext>
                  </a:extLst>
                </p:cNvPr>
                <p:cNvPicPr/>
                <p:nvPr/>
              </p:nvPicPr>
              <p:blipFill>
                <a:blip r:embed="rId282"/>
                <a:stretch>
                  <a:fillRect/>
                </a:stretch>
              </p:blipFill>
              <p:spPr>
                <a:xfrm>
                  <a:off x="1481786" y="8470091"/>
                  <a:ext cx="258120" cy="83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280" name="Ink 2279">
                  <a:extLst>
                    <a:ext uri="{FF2B5EF4-FFF2-40B4-BE49-F238E27FC236}">
                      <a16:creationId xmlns:a16="http://schemas.microsoft.com/office/drawing/2014/main" id="{336B70BF-BE41-45A2-F1EA-6FA151A04C6D}"/>
                    </a:ext>
                  </a:extLst>
                </p14:cNvPr>
                <p14:cNvContentPartPr/>
                <p14:nvPr/>
              </p14:nvContentPartPr>
              <p14:xfrm>
                <a:off x="1663226" y="8753411"/>
                <a:ext cx="51840" cy="82800"/>
              </p14:xfrm>
            </p:contentPart>
          </mc:Choice>
          <mc:Fallback xmlns="">
            <p:pic>
              <p:nvPicPr>
                <p:cNvPr id="2280" name="Ink 2279">
                  <a:extLst>
                    <a:ext uri="{FF2B5EF4-FFF2-40B4-BE49-F238E27FC236}">
                      <a16:creationId xmlns:a16="http://schemas.microsoft.com/office/drawing/2014/main" id="{336B70BF-BE41-45A2-F1EA-6FA151A04C6D}"/>
                    </a:ext>
                  </a:extLst>
                </p:cNvPr>
                <p:cNvPicPr/>
                <p:nvPr/>
              </p:nvPicPr>
              <p:blipFill>
                <a:blip r:embed="rId284"/>
                <a:stretch>
                  <a:fillRect/>
                </a:stretch>
              </p:blipFill>
              <p:spPr>
                <a:xfrm>
                  <a:off x="1600586" y="8375411"/>
                  <a:ext cx="17748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281" name="Ink 2280">
                  <a:extLst>
                    <a:ext uri="{FF2B5EF4-FFF2-40B4-BE49-F238E27FC236}">
                      <a16:creationId xmlns:a16="http://schemas.microsoft.com/office/drawing/2014/main" id="{8E8C0D3E-A98C-306D-1C40-81C60619889D}"/>
                    </a:ext>
                  </a:extLst>
                </p14:cNvPr>
                <p14:cNvContentPartPr/>
                <p14:nvPr/>
              </p14:nvContentPartPr>
              <p14:xfrm>
                <a:off x="1699226" y="8689331"/>
                <a:ext cx="33840" cy="76680"/>
              </p14:xfrm>
            </p:contentPart>
          </mc:Choice>
          <mc:Fallback xmlns="">
            <p:pic>
              <p:nvPicPr>
                <p:cNvPr id="2281" name="Ink 2280">
                  <a:extLst>
                    <a:ext uri="{FF2B5EF4-FFF2-40B4-BE49-F238E27FC236}">
                      <a16:creationId xmlns:a16="http://schemas.microsoft.com/office/drawing/2014/main" id="{8E8C0D3E-A98C-306D-1C40-81C60619889D}"/>
                    </a:ext>
                  </a:extLst>
                </p:cNvPr>
                <p:cNvPicPr/>
                <p:nvPr/>
              </p:nvPicPr>
              <p:blipFill>
                <a:blip r:embed="rId286"/>
                <a:stretch>
                  <a:fillRect/>
                </a:stretch>
              </p:blipFill>
              <p:spPr>
                <a:xfrm>
                  <a:off x="1636586" y="8311691"/>
                  <a:ext cx="1594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282" name="Ink 2281">
                  <a:extLst>
                    <a:ext uri="{FF2B5EF4-FFF2-40B4-BE49-F238E27FC236}">
                      <a16:creationId xmlns:a16="http://schemas.microsoft.com/office/drawing/2014/main" id="{4CEDA2AE-4263-F8E7-598C-49D31E7504FE}"/>
                    </a:ext>
                  </a:extLst>
                </p14:cNvPr>
                <p14:cNvContentPartPr/>
                <p14:nvPr/>
              </p14:nvContentPartPr>
              <p14:xfrm>
                <a:off x="1544786" y="8636411"/>
                <a:ext cx="122760" cy="110160"/>
              </p14:xfrm>
            </p:contentPart>
          </mc:Choice>
          <mc:Fallback xmlns="">
            <p:pic>
              <p:nvPicPr>
                <p:cNvPr id="2282" name="Ink 2281">
                  <a:extLst>
                    <a:ext uri="{FF2B5EF4-FFF2-40B4-BE49-F238E27FC236}">
                      <a16:creationId xmlns:a16="http://schemas.microsoft.com/office/drawing/2014/main" id="{4CEDA2AE-4263-F8E7-598C-49D31E7504FE}"/>
                    </a:ext>
                  </a:extLst>
                </p:cNvPr>
                <p:cNvPicPr/>
                <p:nvPr/>
              </p:nvPicPr>
              <p:blipFill>
                <a:blip r:embed="rId288"/>
                <a:stretch>
                  <a:fillRect/>
                </a:stretch>
              </p:blipFill>
              <p:spPr>
                <a:xfrm>
                  <a:off x="1482146" y="8258771"/>
                  <a:ext cx="24840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283" name="Ink 2282">
                  <a:extLst>
                    <a:ext uri="{FF2B5EF4-FFF2-40B4-BE49-F238E27FC236}">
                      <a16:creationId xmlns:a16="http://schemas.microsoft.com/office/drawing/2014/main" id="{8EE2BCC1-CCD0-31C5-2AF7-F7CA9DCAFCDC}"/>
                    </a:ext>
                  </a:extLst>
                </p14:cNvPr>
                <p14:cNvContentPartPr/>
                <p14:nvPr/>
              </p14:nvContentPartPr>
              <p14:xfrm>
                <a:off x="1631546" y="8627411"/>
                <a:ext cx="46080" cy="72360"/>
              </p14:xfrm>
            </p:contentPart>
          </mc:Choice>
          <mc:Fallback xmlns="">
            <p:pic>
              <p:nvPicPr>
                <p:cNvPr id="2283" name="Ink 2282">
                  <a:extLst>
                    <a:ext uri="{FF2B5EF4-FFF2-40B4-BE49-F238E27FC236}">
                      <a16:creationId xmlns:a16="http://schemas.microsoft.com/office/drawing/2014/main" id="{8EE2BCC1-CCD0-31C5-2AF7-F7CA9DCAFCDC}"/>
                    </a:ext>
                  </a:extLst>
                </p:cNvPr>
                <p:cNvPicPr/>
                <p:nvPr/>
              </p:nvPicPr>
              <p:blipFill>
                <a:blip r:embed="rId290"/>
                <a:stretch>
                  <a:fillRect/>
                </a:stretch>
              </p:blipFill>
              <p:spPr>
                <a:xfrm>
                  <a:off x="1568906" y="8249771"/>
                  <a:ext cx="171720" cy="82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2284" name="Ink 2283">
                  <a:extLst>
                    <a:ext uri="{FF2B5EF4-FFF2-40B4-BE49-F238E27FC236}">
                      <a16:creationId xmlns:a16="http://schemas.microsoft.com/office/drawing/2014/main" id="{E7BAA989-678A-BD3C-E2D0-3B1F2AFC8131}"/>
                    </a:ext>
                  </a:extLst>
                </p14:cNvPr>
                <p14:cNvContentPartPr/>
                <p14:nvPr/>
              </p14:nvContentPartPr>
              <p14:xfrm>
                <a:off x="1571426" y="8531291"/>
                <a:ext cx="19440" cy="121320"/>
              </p14:xfrm>
            </p:contentPart>
          </mc:Choice>
          <mc:Fallback xmlns="">
            <p:pic>
              <p:nvPicPr>
                <p:cNvPr id="2284" name="Ink 2283">
                  <a:extLst>
                    <a:ext uri="{FF2B5EF4-FFF2-40B4-BE49-F238E27FC236}">
                      <a16:creationId xmlns:a16="http://schemas.microsoft.com/office/drawing/2014/main" id="{E7BAA989-678A-BD3C-E2D0-3B1F2AFC8131}"/>
                    </a:ext>
                  </a:extLst>
                </p:cNvPr>
                <p:cNvPicPr/>
                <p:nvPr/>
              </p:nvPicPr>
              <p:blipFill>
                <a:blip r:embed="rId292"/>
                <a:stretch>
                  <a:fillRect/>
                </a:stretch>
              </p:blipFill>
              <p:spPr>
                <a:xfrm>
                  <a:off x="1508426" y="8153291"/>
                  <a:ext cx="145080" cy="87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85" name="Ink 2284">
                  <a:extLst>
                    <a:ext uri="{FF2B5EF4-FFF2-40B4-BE49-F238E27FC236}">
                      <a16:creationId xmlns:a16="http://schemas.microsoft.com/office/drawing/2014/main" id="{712F189D-19EB-4444-4818-EDEB2330AA76}"/>
                    </a:ext>
                  </a:extLst>
                </p14:cNvPr>
                <p14:cNvContentPartPr/>
                <p14:nvPr/>
              </p14:nvContentPartPr>
              <p14:xfrm>
                <a:off x="1594466" y="8550731"/>
                <a:ext cx="34200" cy="116280"/>
              </p14:xfrm>
            </p:contentPart>
          </mc:Choice>
          <mc:Fallback xmlns="">
            <p:pic>
              <p:nvPicPr>
                <p:cNvPr id="2285" name="Ink 2284">
                  <a:extLst>
                    <a:ext uri="{FF2B5EF4-FFF2-40B4-BE49-F238E27FC236}">
                      <a16:creationId xmlns:a16="http://schemas.microsoft.com/office/drawing/2014/main" id="{712F189D-19EB-4444-4818-EDEB2330AA76}"/>
                    </a:ext>
                  </a:extLst>
                </p:cNvPr>
                <p:cNvPicPr/>
                <p:nvPr/>
              </p:nvPicPr>
              <p:blipFill>
                <a:blip r:embed="rId294"/>
                <a:stretch>
                  <a:fillRect/>
                </a:stretch>
              </p:blipFill>
              <p:spPr>
                <a:xfrm>
                  <a:off x="1531826" y="8172731"/>
                  <a:ext cx="159840" cy="87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86" name="Ink 2285">
                  <a:extLst>
                    <a:ext uri="{FF2B5EF4-FFF2-40B4-BE49-F238E27FC236}">
                      <a16:creationId xmlns:a16="http://schemas.microsoft.com/office/drawing/2014/main" id="{2E4230B4-C587-DDF0-5D4A-1BCBC18CDA1D}"/>
                    </a:ext>
                  </a:extLst>
                </p14:cNvPr>
                <p14:cNvContentPartPr/>
                <p14:nvPr/>
              </p14:nvContentPartPr>
              <p14:xfrm>
                <a:off x="1608506" y="8517611"/>
                <a:ext cx="35640" cy="124200"/>
              </p14:xfrm>
            </p:contentPart>
          </mc:Choice>
          <mc:Fallback xmlns="">
            <p:pic>
              <p:nvPicPr>
                <p:cNvPr id="2286" name="Ink 2285">
                  <a:extLst>
                    <a:ext uri="{FF2B5EF4-FFF2-40B4-BE49-F238E27FC236}">
                      <a16:creationId xmlns:a16="http://schemas.microsoft.com/office/drawing/2014/main" id="{2E4230B4-C587-DDF0-5D4A-1BCBC18CDA1D}"/>
                    </a:ext>
                  </a:extLst>
                </p:cNvPr>
                <p:cNvPicPr/>
                <p:nvPr/>
              </p:nvPicPr>
              <p:blipFill>
                <a:blip r:embed="rId296"/>
                <a:stretch>
                  <a:fillRect/>
                </a:stretch>
              </p:blipFill>
              <p:spPr>
                <a:xfrm>
                  <a:off x="1545866" y="8139611"/>
                  <a:ext cx="161280" cy="87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87" name="Ink 2286">
                  <a:extLst>
                    <a:ext uri="{FF2B5EF4-FFF2-40B4-BE49-F238E27FC236}">
                      <a16:creationId xmlns:a16="http://schemas.microsoft.com/office/drawing/2014/main" id="{C0885306-88B7-5BD4-467C-FDFB872FED50}"/>
                    </a:ext>
                  </a:extLst>
                </p14:cNvPr>
                <p14:cNvContentPartPr/>
                <p14:nvPr/>
              </p14:nvContentPartPr>
              <p14:xfrm>
                <a:off x="1559186" y="8460371"/>
                <a:ext cx="65880" cy="152280"/>
              </p14:xfrm>
            </p:contentPart>
          </mc:Choice>
          <mc:Fallback xmlns="">
            <p:pic>
              <p:nvPicPr>
                <p:cNvPr id="2287" name="Ink 2286">
                  <a:extLst>
                    <a:ext uri="{FF2B5EF4-FFF2-40B4-BE49-F238E27FC236}">
                      <a16:creationId xmlns:a16="http://schemas.microsoft.com/office/drawing/2014/main" id="{C0885306-88B7-5BD4-467C-FDFB872FED50}"/>
                    </a:ext>
                  </a:extLst>
                </p:cNvPr>
                <p:cNvPicPr/>
                <p:nvPr/>
              </p:nvPicPr>
              <p:blipFill>
                <a:blip r:embed="rId298"/>
                <a:stretch>
                  <a:fillRect/>
                </a:stretch>
              </p:blipFill>
              <p:spPr>
                <a:xfrm>
                  <a:off x="1496546" y="8082731"/>
                  <a:ext cx="19152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9">
              <p14:nvContentPartPr>
                <p14:cNvPr id="2288" name="Ink 2287">
                  <a:extLst>
                    <a:ext uri="{FF2B5EF4-FFF2-40B4-BE49-F238E27FC236}">
                      <a16:creationId xmlns:a16="http://schemas.microsoft.com/office/drawing/2014/main" id="{2F8A601A-AA19-64FC-71BA-3A9594EAD78E}"/>
                    </a:ext>
                  </a:extLst>
                </p14:cNvPr>
                <p14:cNvContentPartPr/>
                <p14:nvPr/>
              </p14:nvContentPartPr>
              <p14:xfrm>
                <a:off x="1571786" y="8445251"/>
                <a:ext cx="62280" cy="132480"/>
              </p14:xfrm>
            </p:contentPart>
          </mc:Choice>
          <mc:Fallback xmlns="">
            <p:pic>
              <p:nvPicPr>
                <p:cNvPr id="2288" name="Ink 2287">
                  <a:extLst>
                    <a:ext uri="{FF2B5EF4-FFF2-40B4-BE49-F238E27FC236}">
                      <a16:creationId xmlns:a16="http://schemas.microsoft.com/office/drawing/2014/main" id="{2F8A601A-AA19-64FC-71BA-3A9594EAD78E}"/>
                    </a:ext>
                  </a:extLst>
                </p:cNvPr>
                <p:cNvPicPr/>
                <p:nvPr/>
              </p:nvPicPr>
              <p:blipFill>
                <a:blip r:embed="rId300"/>
                <a:stretch>
                  <a:fillRect/>
                </a:stretch>
              </p:blipFill>
              <p:spPr>
                <a:xfrm>
                  <a:off x="1509146" y="8067611"/>
                  <a:ext cx="18792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1">
              <p14:nvContentPartPr>
                <p14:cNvPr id="2289" name="Ink 2288">
                  <a:extLst>
                    <a:ext uri="{FF2B5EF4-FFF2-40B4-BE49-F238E27FC236}">
                      <a16:creationId xmlns:a16="http://schemas.microsoft.com/office/drawing/2014/main" id="{69F3C435-C4E1-1F26-8DB8-0BEBE35CE3E2}"/>
                    </a:ext>
                  </a:extLst>
                </p14:cNvPr>
                <p14:cNvContentPartPr/>
                <p14:nvPr/>
              </p14:nvContentPartPr>
              <p14:xfrm>
                <a:off x="1572506" y="8464331"/>
                <a:ext cx="71640" cy="129240"/>
              </p14:xfrm>
            </p:contentPart>
          </mc:Choice>
          <mc:Fallback xmlns="">
            <p:pic>
              <p:nvPicPr>
                <p:cNvPr id="2289" name="Ink 2288">
                  <a:extLst>
                    <a:ext uri="{FF2B5EF4-FFF2-40B4-BE49-F238E27FC236}">
                      <a16:creationId xmlns:a16="http://schemas.microsoft.com/office/drawing/2014/main" id="{69F3C435-C4E1-1F26-8DB8-0BEBE35CE3E2}"/>
                    </a:ext>
                  </a:extLst>
                </p:cNvPr>
                <p:cNvPicPr/>
                <p:nvPr/>
              </p:nvPicPr>
              <p:blipFill>
                <a:blip r:embed="rId302"/>
                <a:stretch>
                  <a:fillRect/>
                </a:stretch>
              </p:blipFill>
              <p:spPr>
                <a:xfrm>
                  <a:off x="1509506" y="8086691"/>
                  <a:ext cx="197280" cy="88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3">
              <p14:nvContentPartPr>
                <p14:cNvPr id="2290" name="Ink 2289">
                  <a:extLst>
                    <a:ext uri="{FF2B5EF4-FFF2-40B4-BE49-F238E27FC236}">
                      <a16:creationId xmlns:a16="http://schemas.microsoft.com/office/drawing/2014/main" id="{C1083D91-089D-41A8-FB78-56AB8882BA2C}"/>
                    </a:ext>
                  </a:extLst>
                </p14:cNvPr>
                <p14:cNvContentPartPr/>
                <p14:nvPr/>
              </p14:nvContentPartPr>
              <p14:xfrm>
                <a:off x="1564226" y="8574131"/>
                <a:ext cx="59400" cy="165600"/>
              </p14:xfrm>
            </p:contentPart>
          </mc:Choice>
          <mc:Fallback xmlns="">
            <p:pic>
              <p:nvPicPr>
                <p:cNvPr id="2290" name="Ink 2289">
                  <a:extLst>
                    <a:ext uri="{FF2B5EF4-FFF2-40B4-BE49-F238E27FC236}">
                      <a16:creationId xmlns:a16="http://schemas.microsoft.com/office/drawing/2014/main" id="{C1083D91-089D-41A8-FB78-56AB8882BA2C}"/>
                    </a:ext>
                  </a:extLst>
                </p:cNvPr>
                <p:cNvPicPr/>
                <p:nvPr/>
              </p:nvPicPr>
              <p:blipFill>
                <a:blip r:embed="rId304"/>
                <a:stretch>
                  <a:fillRect/>
                </a:stretch>
              </p:blipFill>
              <p:spPr>
                <a:xfrm>
                  <a:off x="1501226" y="8196131"/>
                  <a:ext cx="185040" cy="9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5">
              <p14:nvContentPartPr>
                <p14:cNvPr id="2291" name="Ink 2290">
                  <a:extLst>
                    <a:ext uri="{FF2B5EF4-FFF2-40B4-BE49-F238E27FC236}">
                      <a16:creationId xmlns:a16="http://schemas.microsoft.com/office/drawing/2014/main" id="{0A3988B5-CC46-FDC2-343E-40BA8BEC2DCF}"/>
                    </a:ext>
                  </a:extLst>
                </p14:cNvPr>
                <p14:cNvContentPartPr/>
                <p14:nvPr/>
              </p14:nvContentPartPr>
              <p14:xfrm>
                <a:off x="1625426" y="8609771"/>
                <a:ext cx="59760" cy="107640"/>
              </p14:xfrm>
            </p:contentPart>
          </mc:Choice>
          <mc:Fallback xmlns="">
            <p:pic>
              <p:nvPicPr>
                <p:cNvPr id="2291" name="Ink 2290">
                  <a:extLst>
                    <a:ext uri="{FF2B5EF4-FFF2-40B4-BE49-F238E27FC236}">
                      <a16:creationId xmlns:a16="http://schemas.microsoft.com/office/drawing/2014/main" id="{0A3988B5-CC46-FDC2-343E-40BA8BEC2DCF}"/>
                    </a:ext>
                  </a:extLst>
                </p:cNvPr>
                <p:cNvPicPr/>
                <p:nvPr/>
              </p:nvPicPr>
              <p:blipFill>
                <a:blip r:embed="rId306"/>
                <a:stretch>
                  <a:fillRect/>
                </a:stretch>
              </p:blipFill>
              <p:spPr>
                <a:xfrm>
                  <a:off x="1562786" y="8231771"/>
                  <a:ext cx="18540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7">
              <p14:nvContentPartPr>
                <p14:cNvPr id="2292" name="Ink 2291">
                  <a:extLst>
                    <a:ext uri="{FF2B5EF4-FFF2-40B4-BE49-F238E27FC236}">
                      <a16:creationId xmlns:a16="http://schemas.microsoft.com/office/drawing/2014/main" id="{710923AC-7C7A-8C2F-E202-B3AB52567C92}"/>
                    </a:ext>
                  </a:extLst>
                </p14:cNvPr>
                <p14:cNvContentPartPr/>
                <p14:nvPr/>
              </p14:nvContentPartPr>
              <p14:xfrm>
                <a:off x="1481786" y="8751611"/>
                <a:ext cx="121320" cy="120960"/>
              </p14:xfrm>
            </p:contentPart>
          </mc:Choice>
          <mc:Fallback xmlns="">
            <p:pic>
              <p:nvPicPr>
                <p:cNvPr id="2292" name="Ink 2291">
                  <a:extLst>
                    <a:ext uri="{FF2B5EF4-FFF2-40B4-BE49-F238E27FC236}">
                      <a16:creationId xmlns:a16="http://schemas.microsoft.com/office/drawing/2014/main" id="{710923AC-7C7A-8C2F-E202-B3AB52567C92}"/>
                    </a:ext>
                  </a:extLst>
                </p:cNvPr>
                <p:cNvPicPr/>
                <p:nvPr/>
              </p:nvPicPr>
              <p:blipFill>
                <a:blip r:embed="rId308"/>
                <a:stretch>
                  <a:fillRect/>
                </a:stretch>
              </p:blipFill>
              <p:spPr>
                <a:xfrm>
                  <a:off x="1419146" y="8373611"/>
                  <a:ext cx="246960" cy="8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9">
              <p14:nvContentPartPr>
                <p14:cNvPr id="2293" name="Ink 2292">
                  <a:extLst>
                    <a:ext uri="{FF2B5EF4-FFF2-40B4-BE49-F238E27FC236}">
                      <a16:creationId xmlns:a16="http://schemas.microsoft.com/office/drawing/2014/main" id="{AD21DCA3-DBCC-BCC7-C5B5-C94803A18BBD}"/>
                    </a:ext>
                  </a:extLst>
                </p14:cNvPr>
                <p14:cNvContentPartPr/>
                <p14:nvPr/>
              </p14:nvContentPartPr>
              <p14:xfrm>
                <a:off x="1455506" y="8755211"/>
                <a:ext cx="87120" cy="77760"/>
              </p14:xfrm>
            </p:contentPart>
          </mc:Choice>
          <mc:Fallback xmlns="">
            <p:pic>
              <p:nvPicPr>
                <p:cNvPr id="2293" name="Ink 2292">
                  <a:extLst>
                    <a:ext uri="{FF2B5EF4-FFF2-40B4-BE49-F238E27FC236}">
                      <a16:creationId xmlns:a16="http://schemas.microsoft.com/office/drawing/2014/main" id="{AD21DCA3-DBCC-BCC7-C5B5-C94803A18BBD}"/>
                    </a:ext>
                  </a:extLst>
                </p:cNvPr>
                <p:cNvPicPr/>
                <p:nvPr/>
              </p:nvPicPr>
              <p:blipFill>
                <a:blip r:embed="rId310"/>
                <a:stretch>
                  <a:fillRect/>
                </a:stretch>
              </p:blipFill>
              <p:spPr>
                <a:xfrm>
                  <a:off x="1392866" y="8377571"/>
                  <a:ext cx="21276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1">
              <p14:nvContentPartPr>
                <p14:cNvPr id="2294" name="Ink 2293">
                  <a:extLst>
                    <a:ext uri="{FF2B5EF4-FFF2-40B4-BE49-F238E27FC236}">
                      <a16:creationId xmlns:a16="http://schemas.microsoft.com/office/drawing/2014/main" id="{4787E57F-0A7B-5827-5255-C83F7428399C}"/>
                    </a:ext>
                  </a:extLst>
                </p14:cNvPr>
                <p14:cNvContentPartPr/>
                <p14:nvPr/>
              </p14:nvContentPartPr>
              <p14:xfrm>
                <a:off x="1454786" y="8780771"/>
                <a:ext cx="53280" cy="65880"/>
              </p14:xfrm>
            </p:contentPart>
          </mc:Choice>
          <mc:Fallback xmlns="">
            <p:pic>
              <p:nvPicPr>
                <p:cNvPr id="2294" name="Ink 2293">
                  <a:extLst>
                    <a:ext uri="{FF2B5EF4-FFF2-40B4-BE49-F238E27FC236}">
                      <a16:creationId xmlns:a16="http://schemas.microsoft.com/office/drawing/2014/main" id="{4787E57F-0A7B-5827-5255-C83F7428399C}"/>
                    </a:ext>
                  </a:extLst>
                </p:cNvPr>
                <p:cNvPicPr/>
                <p:nvPr/>
              </p:nvPicPr>
              <p:blipFill>
                <a:blip r:embed="rId312"/>
                <a:stretch>
                  <a:fillRect/>
                </a:stretch>
              </p:blipFill>
              <p:spPr>
                <a:xfrm>
                  <a:off x="1391786" y="8403131"/>
                  <a:ext cx="1789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295" name="Ink 2294">
                  <a:extLst>
                    <a:ext uri="{FF2B5EF4-FFF2-40B4-BE49-F238E27FC236}">
                      <a16:creationId xmlns:a16="http://schemas.microsoft.com/office/drawing/2014/main" id="{22140422-DF92-72D5-1A93-7453CF9E64B6}"/>
                    </a:ext>
                  </a:extLst>
                </p14:cNvPr>
                <p14:cNvContentPartPr/>
                <p14:nvPr/>
              </p14:nvContentPartPr>
              <p14:xfrm>
                <a:off x="1448666" y="8834411"/>
                <a:ext cx="23040" cy="65520"/>
              </p14:xfrm>
            </p:contentPart>
          </mc:Choice>
          <mc:Fallback xmlns="">
            <p:pic>
              <p:nvPicPr>
                <p:cNvPr id="2295" name="Ink 2294">
                  <a:extLst>
                    <a:ext uri="{FF2B5EF4-FFF2-40B4-BE49-F238E27FC236}">
                      <a16:creationId xmlns:a16="http://schemas.microsoft.com/office/drawing/2014/main" id="{22140422-DF92-72D5-1A93-7453CF9E64B6}"/>
                    </a:ext>
                  </a:extLst>
                </p:cNvPr>
                <p:cNvPicPr/>
                <p:nvPr/>
              </p:nvPicPr>
              <p:blipFill>
                <a:blip r:embed="rId314"/>
                <a:stretch>
                  <a:fillRect/>
                </a:stretch>
              </p:blipFill>
              <p:spPr>
                <a:xfrm>
                  <a:off x="1386026" y="8456411"/>
                  <a:ext cx="148680" cy="82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296" name="Ink 2295">
                  <a:extLst>
                    <a:ext uri="{FF2B5EF4-FFF2-40B4-BE49-F238E27FC236}">
                      <a16:creationId xmlns:a16="http://schemas.microsoft.com/office/drawing/2014/main" id="{BEF4EEEB-0196-8F0A-9649-371C52AB53F1}"/>
                    </a:ext>
                  </a:extLst>
                </p14:cNvPr>
                <p14:cNvContentPartPr/>
                <p14:nvPr/>
              </p14:nvContentPartPr>
              <p14:xfrm>
                <a:off x="1490786" y="8772851"/>
                <a:ext cx="54000" cy="109800"/>
              </p14:xfrm>
            </p:contentPart>
          </mc:Choice>
          <mc:Fallback xmlns="">
            <p:pic>
              <p:nvPicPr>
                <p:cNvPr id="2296" name="Ink 2295">
                  <a:extLst>
                    <a:ext uri="{FF2B5EF4-FFF2-40B4-BE49-F238E27FC236}">
                      <a16:creationId xmlns:a16="http://schemas.microsoft.com/office/drawing/2014/main" id="{BEF4EEEB-0196-8F0A-9649-371C52AB53F1}"/>
                    </a:ext>
                  </a:extLst>
                </p:cNvPr>
                <p:cNvPicPr/>
                <p:nvPr/>
              </p:nvPicPr>
              <p:blipFill>
                <a:blip r:embed="rId316"/>
                <a:stretch>
                  <a:fillRect/>
                </a:stretch>
              </p:blipFill>
              <p:spPr>
                <a:xfrm>
                  <a:off x="1427786" y="8395211"/>
                  <a:ext cx="17964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297" name="Ink 2296">
                  <a:extLst>
                    <a:ext uri="{FF2B5EF4-FFF2-40B4-BE49-F238E27FC236}">
                      <a16:creationId xmlns:a16="http://schemas.microsoft.com/office/drawing/2014/main" id="{0368F3A0-6A34-E83D-F158-096B2CF1BE47}"/>
                    </a:ext>
                  </a:extLst>
                </p14:cNvPr>
                <p14:cNvContentPartPr/>
                <p14:nvPr/>
              </p14:nvContentPartPr>
              <p14:xfrm>
                <a:off x="1420586" y="8818931"/>
                <a:ext cx="14760" cy="5400"/>
              </p14:xfrm>
            </p:contentPart>
          </mc:Choice>
          <mc:Fallback xmlns="">
            <p:pic>
              <p:nvPicPr>
                <p:cNvPr id="2297" name="Ink 2296">
                  <a:extLst>
                    <a:ext uri="{FF2B5EF4-FFF2-40B4-BE49-F238E27FC236}">
                      <a16:creationId xmlns:a16="http://schemas.microsoft.com/office/drawing/2014/main" id="{0368F3A0-6A34-E83D-F158-096B2CF1BE47}"/>
                    </a:ext>
                  </a:extLst>
                </p:cNvPr>
                <p:cNvPicPr/>
                <p:nvPr/>
              </p:nvPicPr>
              <p:blipFill>
                <a:blip r:embed="rId180"/>
                <a:stretch>
                  <a:fillRect/>
                </a:stretch>
              </p:blipFill>
              <p:spPr>
                <a:xfrm>
                  <a:off x="1357586" y="8441291"/>
                  <a:ext cx="140400" cy="76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298" name="Ink 2297">
                  <a:extLst>
                    <a:ext uri="{FF2B5EF4-FFF2-40B4-BE49-F238E27FC236}">
                      <a16:creationId xmlns:a16="http://schemas.microsoft.com/office/drawing/2014/main" id="{686E863C-8A90-41B9-2EEC-0482A0082149}"/>
                    </a:ext>
                  </a:extLst>
                </p14:cNvPr>
                <p14:cNvContentPartPr/>
                <p14:nvPr/>
              </p14:nvContentPartPr>
              <p14:xfrm>
                <a:off x="1315106" y="8763131"/>
                <a:ext cx="116640" cy="43920"/>
              </p14:xfrm>
            </p:contentPart>
          </mc:Choice>
          <mc:Fallback xmlns="">
            <p:pic>
              <p:nvPicPr>
                <p:cNvPr id="2298" name="Ink 2297">
                  <a:extLst>
                    <a:ext uri="{FF2B5EF4-FFF2-40B4-BE49-F238E27FC236}">
                      <a16:creationId xmlns:a16="http://schemas.microsoft.com/office/drawing/2014/main" id="{686E863C-8A90-41B9-2EEC-0482A0082149}"/>
                    </a:ext>
                  </a:extLst>
                </p:cNvPr>
                <p:cNvPicPr/>
                <p:nvPr/>
              </p:nvPicPr>
              <p:blipFill>
                <a:blip r:embed="rId319"/>
                <a:stretch>
                  <a:fillRect/>
                </a:stretch>
              </p:blipFill>
              <p:spPr>
                <a:xfrm>
                  <a:off x="1252106" y="8385131"/>
                  <a:ext cx="242280" cy="79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299" name="Ink 2298">
                  <a:extLst>
                    <a:ext uri="{FF2B5EF4-FFF2-40B4-BE49-F238E27FC236}">
                      <a16:creationId xmlns:a16="http://schemas.microsoft.com/office/drawing/2014/main" id="{8567AEBA-4536-8874-D8BC-00353F5B43B8}"/>
                    </a:ext>
                  </a:extLst>
                </p14:cNvPr>
                <p14:cNvContentPartPr/>
                <p14:nvPr/>
              </p14:nvContentPartPr>
              <p14:xfrm>
                <a:off x="1316906" y="8728211"/>
                <a:ext cx="73800" cy="97200"/>
              </p14:xfrm>
            </p:contentPart>
          </mc:Choice>
          <mc:Fallback xmlns="">
            <p:pic>
              <p:nvPicPr>
                <p:cNvPr id="2299" name="Ink 2298">
                  <a:extLst>
                    <a:ext uri="{FF2B5EF4-FFF2-40B4-BE49-F238E27FC236}">
                      <a16:creationId xmlns:a16="http://schemas.microsoft.com/office/drawing/2014/main" id="{8567AEBA-4536-8874-D8BC-00353F5B43B8}"/>
                    </a:ext>
                  </a:extLst>
                </p:cNvPr>
                <p:cNvPicPr/>
                <p:nvPr/>
              </p:nvPicPr>
              <p:blipFill>
                <a:blip r:embed="rId321"/>
                <a:stretch>
                  <a:fillRect/>
                </a:stretch>
              </p:blipFill>
              <p:spPr>
                <a:xfrm>
                  <a:off x="1254266" y="8350571"/>
                  <a:ext cx="19944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300" name="Ink 2299">
                  <a:extLst>
                    <a:ext uri="{FF2B5EF4-FFF2-40B4-BE49-F238E27FC236}">
                      <a16:creationId xmlns:a16="http://schemas.microsoft.com/office/drawing/2014/main" id="{CC6A494A-FCB8-4A26-23A8-F60FF344CD01}"/>
                    </a:ext>
                  </a:extLst>
                </p14:cNvPr>
                <p14:cNvContentPartPr/>
                <p14:nvPr/>
              </p14:nvContentPartPr>
              <p14:xfrm>
                <a:off x="1337066" y="8739011"/>
                <a:ext cx="113400" cy="42120"/>
              </p14:xfrm>
            </p:contentPart>
          </mc:Choice>
          <mc:Fallback xmlns="">
            <p:pic>
              <p:nvPicPr>
                <p:cNvPr id="2300" name="Ink 2299">
                  <a:extLst>
                    <a:ext uri="{FF2B5EF4-FFF2-40B4-BE49-F238E27FC236}">
                      <a16:creationId xmlns:a16="http://schemas.microsoft.com/office/drawing/2014/main" id="{CC6A494A-FCB8-4A26-23A8-F60FF344CD01}"/>
                    </a:ext>
                  </a:extLst>
                </p:cNvPr>
                <p:cNvPicPr/>
                <p:nvPr/>
              </p:nvPicPr>
              <p:blipFill>
                <a:blip r:embed="rId323"/>
                <a:stretch>
                  <a:fillRect/>
                </a:stretch>
              </p:blipFill>
              <p:spPr>
                <a:xfrm>
                  <a:off x="1274066" y="8361011"/>
                  <a:ext cx="239040" cy="79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301" name="Ink 2300">
                  <a:extLst>
                    <a:ext uri="{FF2B5EF4-FFF2-40B4-BE49-F238E27FC236}">
                      <a16:creationId xmlns:a16="http://schemas.microsoft.com/office/drawing/2014/main" id="{764E1CFA-CFAB-957F-7A15-9716F3CCD1C8}"/>
                    </a:ext>
                  </a:extLst>
                </p14:cNvPr>
                <p14:cNvContentPartPr/>
                <p14:nvPr/>
              </p14:nvContentPartPr>
              <p14:xfrm>
                <a:off x="1369106" y="8726051"/>
                <a:ext cx="117000" cy="23400"/>
              </p14:xfrm>
            </p:contentPart>
          </mc:Choice>
          <mc:Fallback xmlns="">
            <p:pic>
              <p:nvPicPr>
                <p:cNvPr id="2301" name="Ink 2300">
                  <a:extLst>
                    <a:ext uri="{FF2B5EF4-FFF2-40B4-BE49-F238E27FC236}">
                      <a16:creationId xmlns:a16="http://schemas.microsoft.com/office/drawing/2014/main" id="{764E1CFA-CFAB-957F-7A15-9716F3CCD1C8}"/>
                    </a:ext>
                  </a:extLst>
                </p:cNvPr>
                <p:cNvPicPr/>
                <p:nvPr/>
              </p:nvPicPr>
              <p:blipFill>
                <a:blip r:embed="rId325"/>
                <a:stretch>
                  <a:fillRect/>
                </a:stretch>
              </p:blipFill>
              <p:spPr>
                <a:xfrm>
                  <a:off x="1306106" y="8348051"/>
                  <a:ext cx="24264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302" name="Ink 2301">
                  <a:extLst>
                    <a:ext uri="{FF2B5EF4-FFF2-40B4-BE49-F238E27FC236}">
                      <a16:creationId xmlns:a16="http://schemas.microsoft.com/office/drawing/2014/main" id="{22AE3F73-EDA1-7F7D-3C56-F6E19B717C24}"/>
                    </a:ext>
                  </a:extLst>
                </p14:cNvPr>
                <p14:cNvContentPartPr/>
                <p14:nvPr/>
              </p14:nvContentPartPr>
              <p14:xfrm>
                <a:off x="1442186" y="8747291"/>
                <a:ext cx="79200" cy="19800"/>
              </p14:xfrm>
            </p:contentPart>
          </mc:Choice>
          <mc:Fallback xmlns="">
            <p:pic>
              <p:nvPicPr>
                <p:cNvPr id="2302" name="Ink 2301">
                  <a:extLst>
                    <a:ext uri="{FF2B5EF4-FFF2-40B4-BE49-F238E27FC236}">
                      <a16:creationId xmlns:a16="http://schemas.microsoft.com/office/drawing/2014/main" id="{22AE3F73-EDA1-7F7D-3C56-F6E19B717C24}"/>
                    </a:ext>
                  </a:extLst>
                </p:cNvPr>
                <p:cNvPicPr/>
                <p:nvPr/>
              </p:nvPicPr>
              <p:blipFill>
                <a:blip r:embed="rId327"/>
                <a:stretch>
                  <a:fillRect/>
                </a:stretch>
              </p:blipFill>
              <p:spPr>
                <a:xfrm>
                  <a:off x="1379546" y="8369291"/>
                  <a:ext cx="204840" cy="77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303" name="Ink 2302">
                  <a:extLst>
                    <a:ext uri="{FF2B5EF4-FFF2-40B4-BE49-F238E27FC236}">
                      <a16:creationId xmlns:a16="http://schemas.microsoft.com/office/drawing/2014/main" id="{F07581EA-2E90-C153-2D59-E3DE269CB13A}"/>
                    </a:ext>
                  </a:extLst>
                </p14:cNvPr>
                <p14:cNvContentPartPr/>
                <p14:nvPr/>
              </p14:nvContentPartPr>
              <p14:xfrm>
                <a:off x="1491866" y="8749451"/>
                <a:ext cx="64080" cy="110160"/>
              </p14:xfrm>
            </p:contentPart>
          </mc:Choice>
          <mc:Fallback xmlns="">
            <p:pic>
              <p:nvPicPr>
                <p:cNvPr id="2303" name="Ink 2302">
                  <a:extLst>
                    <a:ext uri="{FF2B5EF4-FFF2-40B4-BE49-F238E27FC236}">
                      <a16:creationId xmlns:a16="http://schemas.microsoft.com/office/drawing/2014/main" id="{F07581EA-2E90-C153-2D59-E3DE269CB13A}"/>
                    </a:ext>
                  </a:extLst>
                </p:cNvPr>
                <p:cNvPicPr/>
                <p:nvPr/>
              </p:nvPicPr>
              <p:blipFill>
                <a:blip r:embed="rId329"/>
                <a:stretch>
                  <a:fillRect/>
                </a:stretch>
              </p:blipFill>
              <p:spPr>
                <a:xfrm>
                  <a:off x="1429226" y="8371451"/>
                  <a:ext cx="189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304" name="Ink 2303">
                  <a:extLst>
                    <a:ext uri="{FF2B5EF4-FFF2-40B4-BE49-F238E27FC236}">
                      <a16:creationId xmlns:a16="http://schemas.microsoft.com/office/drawing/2014/main" id="{F7C3EECA-A920-ACAC-FEE8-3E405715F239}"/>
                    </a:ext>
                  </a:extLst>
                </p14:cNvPr>
                <p14:cNvContentPartPr/>
                <p14:nvPr/>
              </p14:nvContentPartPr>
              <p14:xfrm>
                <a:off x="1504466" y="8873291"/>
                <a:ext cx="16920" cy="38160"/>
              </p14:xfrm>
            </p:contentPart>
          </mc:Choice>
          <mc:Fallback xmlns="">
            <p:pic>
              <p:nvPicPr>
                <p:cNvPr id="2304" name="Ink 2303">
                  <a:extLst>
                    <a:ext uri="{FF2B5EF4-FFF2-40B4-BE49-F238E27FC236}">
                      <a16:creationId xmlns:a16="http://schemas.microsoft.com/office/drawing/2014/main" id="{F7C3EECA-A920-ACAC-FEE8-3E405715F239}"/>
                    </a:ext>
                  </a:extLst>
                </p:cNvPr>
                <p:cNvPicPr/>
                <p:nvPr/>
              </p:nvPicPr>
              <p:blipFill>
                <a:blip r:embed="rId331"/>
                <a:stretch>
                  <a:fillRect/>
                </a:stretch>
              </p:blipFill>
              <p:spPr>
                <a:xfrm>
                  <a:off x="1441826" y="8495291"/>
                  <a:ext cx="142560" cy="793800"/>
                </a:xfrm>
                <a:prstGeom prst="rect">
                  <a:avLst/>
                </a:prstGeom>
              </p:spPr>
            </p:pic>
          </mc:Fallback>
        </mc:AlternateContent>
      </p:grpSp>
      <p:grpSp>
        <p:nvGrpSpPr>
          <p:cNvPr id="2324" name="Group 2323">
            <a:extLst>
              <a:ext uri="{FF2B5EF4-FFF2-40B4-BE49-F238E27FC236}">
                <a16:creationId xmlns:a16="http://schemas.microsoft.com/office/drawing/2014/main" id="{87087457-DF14-C5CF-C658-A41914770699}"/>
              </a:ext>
            </a:extLst>
          </p:cNvPr>
          <p:cNvGrpSpPr/>
          <p:nvPr/>
        </p:nvGrpSpPr>
        <p:grpSpPr>
          <a:xfrm>
            <a:off x="1563146" y="8763851"/>
            <a:ext cx="1163880" cy="595440"/>
            <a:chOff x="1563146" y="8763851"/>
            <a:chExt cx="1163880" cy="595440"/>
          </a:xfrm>
        </p:grpSpPr>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306" name="Ink 2305">
                  <a:extLst>
                    <a:ext uri="{FF2B5EF4-FFF2-40B4-BE49-F238E27FC236}">
                      <a16:creationId xmlns:a16="http://schemas.microsoft.com/office/drawing/2014/main" id="{3B6D85FC-92A7-53EA-1354-00DB18FFE881}"/>
                    </a:ext>
                  </a:extLst>
                </p14:cNvPr>
                <p14:cNvContentPartPr/>
                <p14:nvPr/>
              </p14:nvContentPartPr>
              <p14:xfrm>
                <a:off x="1887506" y="8962931"/>
                <a:ext cx="342720" cy="109080"/>
              </p14:xfrm>
            </p:contentPart>
          </mc:Choice>
          <mc:Fallback xmlns="">
            <p:pic>
              <p:nvPicPr>
                <p:cNvPr id="2306" name="Ink 2305">
                  <a:extLst>
                    <a:ext uri="{FF2B5EF4-FFF2-40B4-BE49-F238E27FC236}">
                      <a16:creationId xmlns:a16="http://schemas.microsoft.com/office/drawing/2014/main" id="{3B6D85FC-92A7-53EA-1354-00DB18FFE881}"/>
                    </a:ext>
                  </a:extLst>
                </p:cNvPr>
                <p:cNvPicPr/>
                <p:nvPr/>
              </p:nvPicPr>
              <p:blipFill>
                <a:blip r:embed="rId333"/>
                <a:stretch>
                  <a:fillRect/>
                </a:stretch>
              </p:blipFill>
              <p:spPr>
                <a:xfrm>
                  <a:off x="1824866" y="8584931"/>
                  <a:ext cx="468360" cy="86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307" name="Ink 2306">
                  <a:extLst>
                    <a:ext uri="{FF2B5EF4-FFF2-40B4-BE49-F238E27FC236}">
                      <a16:creationId xmlns:a16="http://schemas.microsoft.com/office/drawing/2014/main" id="{67B239A4-C98D-F66F-4182-DBFF79CAFC16}"/>
                    </a:ext>
                  </a:extLst>
                </p14:cNvPr>
                <p14:cNvContentPartPr/>
                <p14:nvPr/>
              </p14:nvContentPartPr>
              <p14:xfrm>
                <a:off x="1959866" y="8897051"/>
                <a:ext cx="491760" cy="166680"/>
              </p14:xfrm>
            </p:contentPart>
          </mc:Choice>
          <mc:Fallback xmlns="">
            <p:pic>
              <p:nvPicPr>
                <p:cNvPr id="2307" name="Ink 2306">
                  <a:extLst>
                    <a:ext uri="{FF2B5EF4-FFF2-40B4-BE49-F238E27FC236}">
                      <a16:creationId xmlns:a16="http://schemas.microsoft.com/office/drawing/2014/main" id="{67B239A4-C98D-F66F-4182-DBFF79CAFC16}"/>
                    </a:ext>
                  </a:extLst>
                </p:cNvPr>
                <p:cNvPicPr/>
                <p:nvPr/>
              </p:nvPicPr>
              <p:blipFill>
                <a:blip r:embed="rId335"/>
                <a:stretch>
                  <a:fillRect/>
                </a:stretch>
              </p:blipFill>
              <p:spPr>
                <a:xfrm>
                  <a:off x="1897226" y="8519051"/>
                  <a:ext cx="617400" cy="92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308" name="Ink 2307">
                  <a:extLst>
                    <a:ext uri="{FF2B5EF4-FFF2-40B4-BE49-F238E27FC236}">
                      <a16:creationId xmlns:a16="http://schemas.microsoft.com/office/drawing/2014/main" id="{C204136F-BFFE-B879-5E7C-0C3380866C6B}"/>
                    </a:ext>
                  </a:extLst>
                </p14:cNvPr>
                <p14:cNvContentPartPr/>
                <p14:nvPr/>
              </p14:nvContentPartPr>
              <p14:xfrm>
                <a:off x="2174786" y="8795891"/>
                <a:ext cx="495360" cy="190440"/>
              </p14:xfrm>
            </p:contentPart>
          </mc:Choice>
          <mc:Fallback xmlns="">
            <p:pic>
              <p:nvPicPr>
                <p:cNvPr id="2308" name="Ink 2307">
                  <a:extLst>
                    <a:ext uri="{FF2B5EF4-FFF2-40B4-BE49-F238E27FC236}">
                      <a16:creationId xmlns:a16="http://schemas.microsoft.com/office/drawing/2014/main" id="{C204136F-BFFE-B879-5E7C-0C3380866C6B}"/>
                    </a:ext>
                  </a:extLst>
                </p:cNvPr>
                <p:cNvPicPr/>
                <p:nvPr/>
              </p:nvPicPr>
              <p:blipFill>
                <a:blip r:embed="rId337"/>
                <a:stretch>
                  <a:fillRect/>
                </a:stretch>
              </p:blipFill>
              <p:spPr>
                <a:xfrm>
                  <a:off x="2112146" y="8418251"/>
                  <a:ext cx="621000" cy="94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309" name="Ink 2308">
                  <a:extLst>
                    <a:ext uri="{FF2B5EF4-FFF2-40B4-BE49-F238E27FC236}">
                      <a16:creationId xmlns:a16="http://schemas.microsoft.com/office/drawing/2014/main" id="{90261864-2664-3077-A30B-AE3C62FA7AB4}"/>
                    </a:ext>
                  </a:extLst>
                </p14:cNvPr>
                <p14:cNvContentPartPr/>
                <p14:nvPr/>
              </p14:nvContentPartPr>
              <p14:xfrm>
                <a:off x="2392946" y="8763851"/>
                <a:ext cx="334080" cy="145800"/>
              </p14:xfrm>
            </p:contentPart>
          </mc:Choice>
          <mc:Fallback xmlns="">
            <p:pic>
              <p:nvPicPr>
                <p:cNvPr id="2309" name="Ink 2308">
                  <a:extLst>
                    <a:ext uri="{FF2B5EF4-FFF2-40B4-BE49-F238E27FC236}">
                      <a16:creationId xmlns:a16="http://schemas.microsoft.com/office/drawing/2014/main" id="{90261864-2664-3077-A30B-AE3C62FA7AB4}"/>
                    </a:ext>
                  </a:extLst>
                </p:cNvPr>
                <p:cNvPicPr/>
                <p:nvPr/>
              </p:nvPicPr>
              <p:blipFill>
                <a:blip r:embed="rId339"/>
                <a:stretch>
                  <a:fillRect/>
                </a:stretch>
              </p:blipFill>
              <p:spPr>
                <a:xfrm>
                  <a:off x="2330306" y="8385851"/>
                  <a:ext cx="45972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310" name="Ink 2309">
                  <a:extLst>
                    <a:ext uri="{FF2B5EF4-FFF2-40B4-BE49-F238E27FC236}">
                      <a16:creationId xmlns:a16="http://schemas.microsoft.com/office/drawing/2014/main" id="{EA01CB78-01CD-73BB-C425-65D9C106F045}"/>
                    </a:ext>
                  </a:extLst>
                </p14:cNvPr>
                <p14:cNvContentPartPr/>
                <p14:nvPr/>
              </p14:nvContentPartPr>
              <p14:xfrm>
                <a:off x="2659706" y="8797691"/>
                <a:ext cx="35280" cy="13320"/>
              </p14:xfrm>
            </p:contentPart>
          </mc:Choice>
          <mc:Fallback xmlns="">
            <p:pic>
              <p:nvPicPr>
                <p:cNvPr id="2310" name="Ink 2309">
                  <a:extLst>
                    <a:ext uri="{FF2B5EF4-FFF2-40B4-BE49-F238E27FC236}">
                      <a16:creationId xmlns:a16="http://schemas.microsoft.com/office/drawing/2014/main" id="{EA01CB78-01CD-73BB-C425-65D9C106F045}"/>
                    </a:ext>
                  </a:extLst>
                </p:cNvPr>
                <p:cNvPicPr/>
                <p:nvPr/>
              </p:nvPicPr>
              <p:blipFill>
                <a:blip r:embed="rId341"/>
                <a:stretch>
                  <a:fillRect/>
                </a:stretch>
              </p:blipFill>
              <p:spPr>
                <a:xfrm>
                  <a:off x="2597066" y="8419691"/>
                  <a:ext cx="160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312" name="Ink 2311">
                  <a:extLst>
                    <a:ext uri="{FF2B5EF4-FFF2-40B4-BE49-F238E27FC236}">
                      <a16:creationId xmlns:a16="http://schemas.microsoft.com/office/drawing/2014/main" id="{2DD2CA22-E87E-AE78-6CD9-9DBEA554C057}"/>
                    </a:ext>
                  </a:extLst>
                </p14:cNvPr>
                <p14:cNvContentPartPr/>
                <p14:nvPr/>
              </p14:nvContentPartPr>
              <p14:xfrm>
                <a:off x="1563146" y="9056531"/>
                <a:ext cx="406080" cy="154440"/>
              </p14:xfrm>
            </p:contentPart>
          </mc:Choice>
          <mc:Fallback xmlns="">
            <p:pic>
              <p:nvPicPr>
                <p:cNvPr id="2312" name="Ink 2311">
                  <a:extLst>
                    <a:ext uri="{FF2B5EF4-FFF2-40B4-BE49-F238E27FC236}">
                      <a16:creationId xmlns:a16="http://schemas.microsoft.com/office/drawing/2014/main" id="{2DD2CA22-E87E-AE78-6CD9-9DBEA554C057}"/>
                    </a:ext>
                  </a:extLst>
                </p:cNvPr>
                <p:cNvPicPr/>
                <p:nvPr/>
              </p:nvPicPr>
              <p:blipFill>
                <a:blip r:embed="rId343"/>
                <a:stretch>
                  <a:fillRect/>
                </a:stretch>
              </p:blipFill>
              <p:spPr>
                <a:xfrm>
                  <a:off x="1500506" y="8678891"/>
                  <a:ext cx="5317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313" name="Ink 2312">
                  <a:extLst>
                    <a:ext uri="{FF2B5EF4-FFF2-40B4-BE49-F238E27FC236}">
                      <a16:creationId xmlns:a16="http://schemas.microsoft.com/office/drawing/2014/main" id="{534E152B-B5E7-9C75-FF61-A2E42FAD4294}"/>
                    </a:ext>
                  </a:extLst>
                </p14:cNvPr>
                <p14:cNvContentPartPr/>
                <p14:nvPr/>
              </p14:nvContentPartPr>
              <p14:xfrm>
                <a:off x="1607426" y="9187211"/>
                <a:ext cx="229680" cy="82800"/>
              </p14:xfrm>
            </p:contentPart>
          </mc:Choice>
          <mc:Fallback xmlns="">
            <p:pic>
              <p:nvPicPr>
                <p:cNvPr id="2313" name="Ink 2312">
                  <a:extLst>
                    <a:ext uri="{FF2B5EF4-FFF2-40B4-BE49-F238E27FC236}">
                      <a16:creationId xmlns:a16="http://schemas.microsoft.com/office/drawing/2014/main" id="{534E152B-B5E7-9C75-FF61-A2E42FAD4294}"/>
                    </a:ext>
                  </a:extLst>
                </p:cNvPr>
                <p:cNvPicPr/>
                <p:nvPr/>
              </p:nvPicPr>
              <p:blipFill>
                <a:blip r:embed="rId345"/>
                <a:stretch>
                  <a:fillRect/>
                </a:stretch>
              </p:blipFill>
              <p:spPr>
                <a:xfrm>
                  <a:off x="1544426" y="8809211"/>
                  <a:ext cx="35532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314" name="Ink 2313">
                  <a:extLst>
                    <a:ext uri="{FF2B5EF4-FFF2-40B4-BE49-F238E27FC236}">
                      <a16:creationId xmlns:a16="http://schemas.microsoft.com/office/drawing/2014/main" id="{9DD34BAD-AFA9-9DA1-E109-9689B112E428}"/>
                    </a:ext>
                  </a:extLst>
                </p14:cNvPr>
                <p14:cNvContentPartPr/>
                <p14:nvPr/>
              </p14:nvContentPartPr>
              <p14:xfrm>
                <a:off x="1668266" y="9273251"/>
                <a:ext cx="6120" cy="4680"/>
              </p14:xfrm>
            </p:contentPart>
          </mc:Choice>
          <mc:Fallback xmlns="">
            <p:pic>
              <p:nvPicPr>
                <p:cNvPr id="2314" name="Ink 2313">
                  <a:extLst>
                    <a:ext uri="{FF2B5EF4-FFF2-40B4-BE49-F238E27FC236}">
                      <a16:creationId xmlns:a16="http://schemas.microsoft.com/office/drawing/2014/main" id="{9DD34BAD-AFA9-9DA1-E109-9689B112E428}"/>
                    </a:ext>
                  </a:extLst>
                </p:cNvPr>
                <p:cNvPicPr/>
                <p:nvPr/>
              </p:nvPicPr>
              <p:blipFill>
                <a:blip r:embed="rId347"/>
                <a:stretch>
                  <a:fillRect/>
                </a:stretch>
              </p:blipFill>
              <p:spPr>
                <a:xfrm>
                  <a:off x="1605266" y="8895251"/>
                  <a:ext cx="13176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315" name="Ink 2314">
                  <a:extLst>
                    <a:ext uri="{FF2B5EF4-FFF2-40B4-BE49-F238E27FC236}">
                      <a16:creationId xmlns:a16="http://schemas.microsoft.com/office/drawing/2014/main" id="{AAA604CC-DCA9-133A-D66E-565BCB2DFFA7}"/>
                    </a:ext>
                  </a:extLst>
                </p14:cNvPr>
                <p14:cNvContentPartPr/>
                <p14:nvPr/>
              </p14:nvContentPartPr>
              <p14:xfrm>
                <a:off x="1655306" y="9226091"/>
                <a:ext cx="153360" cy="63360"/>
              </p14:xfrm>
            </p:contentPart>
          </mc:Choice>
          <mc:Fallback xmlns="">
            <p:pic>
              <p:nvPicPr>
                <p:cNvPr id="2315" name="Ink 2314">
                  <a:extLst>
                    <a:ext uri="{FF2B5EF4-FFF2-40B4-BE49-F238E27FC236}">
                      <a16:creationId xmlns:a16="http://schemas.microsoft.com/office/drawing/2014/main" id="{AAA604CC-DCA9-133A-D66E-565BCB2DFFA7}"/>
                    </a:ext>
                  </a:extLst>
                </p:cNvPr>
                <p:cNvPicPr/>
                <p:nvPr/>
              </p:nvPicPr>
              <p:blipFill>
                <a:blip r:embed="rId349"/>
                <a:stretch>
                  <a:fillRect/>
                </a:stretch>
              </p:blipFill>
              <p:spPr>
                <a:xfrm>
                  <a:off x="1592306" y="8848451"/>
                  <a:ext cx="279000" cy="81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316" name="Ink 2315">
                  <a:extLst>
                    <a:ext uri="{FF2B5EF4-FFF2-40B4-BE49-F238E27FC236}">
                      <a16:creationId xmlns:a16="http://schemas.microsoft.com/office/drawing/2014/main" id="{75F343A7-5D15-25B2-D42E-CF3AF2D19467}"/>
                    </a:ext>
                  </a:extLst>
                </p14:cNvPr>
                <p14:cNvContentPartPr/>
                <p14:nvPr/>
              </p14:nvContentPartPr>
              <p14:xfrm>
                <a:off x="1759706" y="9265691"/>
                <a:ext cx="4320" cy="2880"/>
              </p14:xfrm>
            </p:contentPart>
          </mc:Choice>
          <mc:Fallback xmlns="">
            <p:pic>
              <p:nvPicPr>
                <p:cNvPr id="2316" name="Ink 2315">
                  <a:extLst>
                    <a:ext uri="{FF2B5EF4-FFF2-40B4-BE49-F238E27FC236}">
                      <a16:creationId xmlns:a16="http://schemas.microsoft.com/office/drawing/2014/main" id="{75F343A7-5D15-25B2-D42E-CF3AF2D19467}"/>
                    </a:ext>
                  </a:extLst>
                </p:cNvPr>
                <p:cNvPicPr/>
                <p:nvPr/>
              </p:nvPicPr>
              <p:blipFill>
                <a:blip r:embed="rId351"/>
                <a:stretch>
                  <a:fillRect/>
                </a:stretch>
              </p:blipFill>
              <p:spPr>
                <a:xfrm>
                  <a:off x="1696706" y="8887691"/>
                  <a:ext cx="12996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317" name="Ink 2316">
                  <a:extLst>
                    <a:ext uri="{FF2B5EF4-FFF2-40B4-BE49-F238E27FC236}">
                      <a16:creationId xmlns:a16="http://schemas.microsoft.com/office/drawing/2014/main" id="{EABD49B6-1F14-6743-4E51-E2B5A218BCE7}"/>
                    </a:ext>
                  </a:extLst>
                </p14:cNvPr>
                <p14:cNvContentPartPr/>
                <p14:nvPr/>
              </p14:nvContentPartPr>
              <p14:xfrm>
                <a:off x="1672586" y="9225371"/>
                <a:ext cx="235440" cy="132840"/>
              </p14:xfrm>
            </p:contentPart>
          </mc:Choice>
          <mc:Fallback xmlns="">
            <p:pic>
              <p:nvPicPr>
                <p:cNvPr id="2317" name="Ink 2316">
                  <a:extLst>
                    <a:ext uri="{FF2B5EF4-FFF2-40B4-BE49-F238E27FC236}">
                      <a16:creationId xmlns:a16="http://schemas.microsoft.com/office/drawing/2014/main" id="{EABD49B6-1F14-6743-4E51-E2B5A218BCE7}"/>
                    </a:ext>
                  </a:extLst>
                </p:cNvPr>
                <p:cNvPicPr/>
                <p:nvPr/>
              </p:nvPicPr>
              <p:blipFill>
                <a:blip r:embed="rId353"/>
                <a:stretch>
                  <a:fillRect/>
                </a:stretch>
              </p:blipFill>
              <p:spPr>
                <a:xfrm>
                  <a:off x="1609946" y="8847731"/>
                  <a:ext cx="361080" cy="88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2318" name="Ink 2317">
                  <a:extLst>
                    <a:ext uri="{FF2B5EF4-FFF2-40B4-BE49-F238E27FC236}">
                      <a16:creationId xmlns:a16="http://schemas.microsoft.com/office/drawing/2014/main" id="{D74CD969-B8E8-16CE-2382-9DBFB3E48B99}"/>
                    </a:ext>
                  </a:extLst>
                </p14:cNvPr>
                <p14:cNvContentPartPr/>
                <p14:nvPr/>
              </p14:nvContentPartPr>
              <p14:xfrm>
                <a:off x="1790666" y="9302051"/>
                <a:ext cx="19440" cy="6840"/>
              </p14:xfrm>
            </p:contentPart>
          </mc:Choice>
          <mc:Fallback xmlns="">
            <p:pic>
              <p:nvPicPr>
                <p:cNvPr id="2318" name="Ink 2317">
                  <a:extLst>
                    <a:ext uri="{FF2B5EF4-FFF2-40B4-BE49-F238E27FC236}">
                      <a16:creationId xmlns:a16="http://schemas.microsoft.com/office/drawing/2014/main" id="{D74CD969-B8E8-16CE-2382-9DBFB3E48B99}"/>
                    </a:ext>
                  </a:extLst>
                </p:cNvPr>
                <p:cNvPicPr/>
                <p:nvPr/>
              </p:nvPicPr>
              <p:blipFill>
                <a:blip r:embed="rId180"/>
                <a:stretch>
                  <a:fillRect/>
                </a:stretch>
              </p:blipFill>
              <p:spPr>
                <a:xfrm>
                  <a:off x="1727666" y="8924051"/>
                  <a:ext cx="14508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2319" name="Ink 2318">
                  <a:extLst>
                    <a:ext uri="{FF2B5EF4-FFF2-40B4-BE49-F238E27FC236}">
                      <a16:creationId xmlns:a16="http://schemas.microsoft.com/office/drawing/2014/main" id="{17C737C3-B377-EF2E-F1D5-DC6F08344404}"/>
                    </a:ext>
                  </a:extLst>
                </p14:cNvPr>
                <p14:cNvContentPartPr/>
                <p14:nvPr/>
              </p14:nvContentPartPr>
              <p14:xfrm>
                <a:off x="1651346" y="9331571"/>
                <a:ext cx="68040" cy="27720"/>
              </p14:xfrm>
            </p:contentPart>
          </mc:Choice>
          <mc:Fallback xmlns="">
            <p:pic>
              <p:nvPicPr>
                <p:cNvPr id="2319" name="Ink 2318">
                  <a:extLst>
                    <a:ext uri="{FF2B5EF4-FFF2-40B4-BE49-F238E27FC236}">
                      <a16:creationId xmlns:a16="http://schemas.microsoft.com/office/drawing/2014/main" id="{17C737C3-B377-EF2E-F1D5-DC6F08344404}"/>
                    </a:ext>
                  </a:extLst>
                </p:cNvPr>
                <p:cNvPicPr/>
                <p:nvPr/>
              </p:nvPicPr>
              <p:blipFill>
                <a:blip r:embed="rId356"/>
                <a:stretch>
                  <a:fillRect/>
                </a:stretch>
              </p:blipFill>
              <p:spPr>
                <a:xfrm>
                  <a:off x="1588706" y="8953931"/>
                  <a:ext cx="19368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2320" name="Ink 2319">
                  <a:extLst>
                    <a:ext uri="{FF2B5EF4-FFF2-40B4-BE49-F238E27FC236}">
                      <a16:creationId xmlns:a16="http://schemas.microsoft.com/office/drawing/2014/main" id="{84BBB22E-F070-F6BB-8676-EF86C280A499}"/>
                    </a:ext>
                  </a:extLst>
                </p14:cNvPr>
                <p14:cNvContentPartPr/>
                <p14:nvPr/>
              </p14:nvContentPartPr>
              <p14:xfrm>
                <a:off x="1657106" y="9291251"/>
                <a:ext cx="118080" cy="65880"/>
              </p14:xfrm>
            </p:contentPart>
          </mc:Choice>
          <mc:Fallback xmlns="">
            <p:pic>
              <p:nvPicPr>
                <p:cNvPr id="2320" name="Ink 2319">
                  <a:extLst>
                    <a:ext uri="{FF2B5EF4-FFF2-40B4-BE49-F238E27FC236}">
                      <a16:creationId xmlns:a16="http://schemas.microsoft.com/office/drawing/2014/main" id="{84BBB22E-F070-F6BB-8676-EF86C280A499}"/>
                    </a:ext>
                  </a:extLst>
                </p:cNvPr>
                <p:cNvPicPr/>
                <p:nvPr/>
              </p:nvPicPr>
              <p:blipFill>
                <a:blip r:embed="rId358"/>
                <a:stretch>
                  <a:fillRect/>
                </a:stretch>
              </p:blipFill>
              <p:spPr>
                <a:xfrm>
                  <a:off x="1594466" y="8913251"/>
                  <a:ext cx="2437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2321" name="Ink 2320">
                  <a:extLst>
                    <a:ext uri="{FF2B5EF4-FFF2-40B4-BE49-F238E27FC236}">
                      <a16:creationId xmlns:a16="http://schemas.microsoft.com/office/drawing/2014/main" id="{BD0B4A3D-5AA0-D70A-A88A-B3DBCEE2EB91}"/>
                    </a:ext>
                  </a:extLst>
                </p14:cNvPr>
                <p14:cNvContentPartPr/>
                <p14:nvPr/>
              </p14:nvContentPartPr>
              <p14:xfrm>
                <a:off x="1660346" y="9159131"/>
                <a:ext cx="281880" cy="141480"/>
              </p14:xfrm>
            </p:contentPart>
          </mc:Choice>
          <mc:Fallback xmlns="">
            <p:pic>
              <p:nvPicPr>
                <p:cNvPr id="2321" name="Ink 2320">
                  <a:extLst>
                    <a:ext uri="{FF2B5EF4-FFF2-40B4-BE49-F238E27FC236}">
                      <a16:creationId xmlns:a16="http://schemas.microsoft.com/office/drawing/2014/main" id="{BD0B4A3D-5AA0-D70A-A88A-B3DBCEE2EB91}"/>
                    </a:ext>
                  </a:extLst>
                </p:cNvPr>
                <p:cNvPicPr/>
                <p:nvPr/>
              </p:nvPicPr>
              <p:blipFill>
                <a:blip r:embed="rId360"/>
                <a:stretch>
                  <a:fillRect/>
                </a:stretch>
              </p:blipFill>
              <p:spPr>
                <a:xfrm>
                  <a:off x="1597346" y="8781491"/>
                  <a:ext cx="40752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2322" name="Ink 2321">
                  <a:extLst>
                    <a:ext uri="{FF2B5EF4-FFF2-40B4-BE49-F238E27FC236}">
                      <a16:creationId xmlns:a16="http://schemas.microsoft.com/office/drawing/2014/main" id="{B3081037-9AFA-9ACD-652B-A6BB33F4A2D3}"/>
                    </a:ext>
                  </a:extLst>
                </p14:cNvPr>
                <p14:cNvContentPartPr/>
                <p14:nvPr/>
              </p14:nvContentPartPr>
              <p14:xfrm>
                <a:off x="1817306" y="9168131"/>
                <a:ext cx="120240" cy="103680"/>
              </p14:xfrm>
            </p:contentPart>
          </mc:Choice>
          <mc:Fallback xmlns="">
            <p:pic>
              <p:nvPicPr>
                <p:cNvPr id="2322" name="Ink 2321">
                  <a:extLst>
                    <a:ext uri="{FF2B5EF4-FFF2-40B4-BE49-F238E27FC236}">
                      <a16:creationId xmlns:a16="http://schemas.microsoft.com/office/drawing/2014/main" id="{B3081037-9AFA-9ACD-652B-A6BB33F4A2D3}"/>
                    </a:ext>
                  </a:extLst>
                </p:cNvPr>
                <p:cNvPicPr/>
                <p:nvPr/>
              </p:nvPicPr>
              <p:blipFill>
                <a:blip r:embed="rId362"/>
                <a:stretch>
                  <a:fillRect/>
                </a:stretch>
              </p:blipFill>
              <p:spPr>
                <a:xfrm>
                  <a:off x="1754306" y="8790491"/>
                  <a:ext cx="24588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2323" name="Ink 2322">
                  <a:extLst>
                    <a:ext uri="{FF2B5EF4-FFF2-40B4-BE49-F238E27FC236}">
                      <a16:creationId xmlns:a16="http://schemas.microsoft.com/office/drawing/2014/main" id="{933638B6-CEA8-9DA5-3F30-09228DD0F50C}"/>
                    </a:ext>
                  </a:extLst>
                </p14:cNvPr>
                <p14:cNvContentPartPr/>
                <p14:nvPr/>
              </p14:nvContentPartPr>
              <p14:xfrm>
                <a:off x="1834586" y="9240131"/>
                <a:ext cx="132840" cy="41040"/>
              </p14:xfrm>
            </p:contentPart>
          </mc:Choice>
          <mc:Fallback xmlns="">
            <p:pic>
              <p:nvPicPr>
                <p:cNvPr id="2323" name="Ink 2322">
                  <a:extLst>
                    <a:ext uri="{FF2B5EF4-FFF2-40B4-BE49-F238E27FC236}">
                      <a16:creationId xmlns:a16="http://schemas.microsoft.com/office/drawing/2014/main" id="{933638B6-CEA8-9DA5-3F30-09228DD0F50C}"/>
                    </a:ext>
                  </a:extLst>
                </p:cNvPr>
                <p:cNvPicPr/>
                <p:nvPr/>
              </p:nvPicPr>
              <p:blipFill>
                <a:blip r:embed="rId364"/>
                <a:stretch>
                  <a:fillRect/>
                </a:stretch>
              </p:blipFill>
              <p:spPr>
                <a:xfrm>
                  <a:off x="1771586" y="8862131"/>
                  <a:ext cx="258480" cy="796680"/>
                </a:xfrm>
                <a:prstGeom prst="rect">
                  <a:avLst/>
                </a:prstGeom>
              </p:spPr>
            </p:pic>
          </mc:Fallback>
        </mc:AlternateContent>
      </p:grpSp>
      <p:grpSp>
        <p:nvGrpSpPr>
          <p:cNvPr id="2328" name="Group 2327">
            <a:extLst>
              <a:ext uri="{FF2B5EF4-FFF2-40B4-BE49-F238E27FC236}">
                <a16:creationId xmlns:a16="http://schemas.microsoft.com/office/drawing/2014/main" id="{92356744-7D50-841E-9034-C17A990B8747}"/>
              </a:ext>
            </a:extLst>
          </p:cNvPr>
          <p:cNvGrpSpPr/>
          <p:nvPr/>
        </p:nvGrpSpPr>
        <p:grpSpPr>
          <a:xfrm>
            <a:off x="1056626" y="8004971"/>
            <a:ext cx="1135080" cy="1062000"/>
            <a:chOff x="1056626" y="8004971"/>
            <a:chExt cx="1135080" cy="1062000"/>
          </a:xfrm>
        </p:grpSpPr>
        <mc:AlternateContent xmlns:mc="http://schemas.openxmlformats.org/markup-compatibility/2006" xmlns:p14="http://schemas.microsoft.com/office/powerpoint/2010/main">
          <mc:Choice Requires="p14">
            <p:contentPart p14:bwMode="auto" r:id="rId365">
              <p14:nvContentPartPr>
                <p14:cNvPr id="2080" name="Ink 2079">
                  <a:extLst>
                    <a:ext uri="{FF2B5EF4-FFF2-40B4-BE49-F238E27FC236}">
                      <a16:creationId xmlns:a16="http://schemas.microsoft.com/office/drawing/2014/main" id="{EAAF1D40-3E7E-8CC2-E2A1-8E35FEC0CE88}"/>
                    </a:ext>
                  </a:extLst>
                </p14:cNvPr>
                <p14:cNvContentPartPr/>
                <p14:nvPr/>
              </p14:nvContentPartPr>
              <p14:xfrm>
                <a:off x="1091546" y="8675291"/>
                <a:ext cx="140400" cy="302400"/>
              </p14:xfrm>
            </p:contentPart>
          </mc:Choice>
          <mc:Fallback xmlns="">
            <p:pic>
              <p:nvPicPr>
                <p:cNvPr id="2080" name="Ink 2079">
                  <a:extLst>
                    <a:ext uri="{FF2B5EF4-FFF2-40B4-BE49-F238E27FC236}">
                      <a16:creationId xmlns:a16="http://schemas.microsoft.com/office/drawing/2014/main" id="{EAAF1D40-3E7E-8CC2-E2A1-8E35FEC0CE88}"/>
                    </a:ext>
                  </a:extLst>
                </p:cNvPr>
                <p:cNvPicPr/>
                <p:nvPr/>
              </p:nvPicPr>
              <p:blipFill>
                <a:blip r:embed="rId366"/>
                <a:stretch>
                  <a:fillRect/>
                </a:stretch>
              </p:blipFill>
              <p:spPr>
                <a:xfrm>
                  <a:off x="1073546" y="8657291"/>
                  <a:ext cx="176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081" name="Ink 2080">
                  <a:extLst>
                    <a:ext uri="{FF2B5EF4-FFF2-40B4-BE49-F238E27FC236}">
                      <a16:creationId xmlns:a16="http://schemas.microsoft.com/office/drawing/2014/main" id="{80C71169-4226-A040-623F-FFEEBE34CD3B}"/>
                    </a:ext>
                  </a:extLst>
                </p14:cNvPr>
                <p14:cNvContentPartPr/>
                <p14:nvPr/>
              </p14:nvContentPartPr>
              <p14:xfrm>
                <a:off x="1235546" y="8980571"/>
                <a:ext cx="70920" cy="78120"/>
              </p14:xfrm>
            </p:contentPart>
          </mc:Choice>
          <mc:Fallback xmlns="">
            <p:pic>
              <p:nvPicPr>
                <p:cNvPr id="2081" name="Ink 2080">
                  <a:extLst>
                    <a:ext uri="{FF2B5EF4-FFF2-40B4-BE49-F238E27FC236}">
                      <a16:creationId xmlns:a16="http://schemas.microsoft.com/office/drawing/2014/main" id="{80C71169-4226-A040-623F-FFEEBE34CD3B}"/>
                    </a:ext>
                  </a:extLst>
                </p:cNvPr>
                <p:cNvPicPr/>
                <p:nvPr/>
              </p:nvPicPr>
              <p:blipFill>
                <a:blip r:embed="rId368"/>
                <a:stretch>
                  <a:fillRect/>
                </a:stretch>
              </p:blipFill>
              <p:spPr>
                <a:xfrm>
                  <a:off x="1217906" y="8962571"/>
                  <a:ext cx="106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83" name="Ink 2082">
                  <a:extLst>
                    <a:ext uri="{FF2B5EF4-FFF2-40B4-BE49-F238E27FC236}">
                      <a16:creationId xmlns:a16="http://schemas.microsoft.com/office/drawing/2014/main" id="{12CD2C59-3A04-6A3F-28C0-A1F2F3F99F0E}"/>
                    </a:ext>
                  </a:extLst>
                </p14:cNvPr>
                <p14:cNvContentPartPr/>
                <p14:nvPr/>
              </p14:nvContentPartPr>
              <p14:xfrm>
                <a:off x="1308986" y="8995331"/>
                <a:ext cx="210240" cy="71640"/>
              </p14:xfrm>
            </p:contentPart>
          </mc:Choice>
          <mc:Fallback xmlns="">
            <p:pic>
              <p:nvPicPr>
                <p:cNvPr id="2083" name="Ink 2082">
                  <a:extLst>
                    <a:ext uri="{FF2B5EF4-FFF2-40B4-BE49-F238E27FC236}">
                      <a16:creationId xmlns:a16="http://schemas.microsoft.com/office/drawing/2014/main" id="{12CD2C59-3A04-6A3F-28C0-A1F2F3F99F0E}"/>
                    </a:ext>
                  </a:extLst>
                </p:cNvPr>
                <p:cNvPicPr/>
                <p:nvPr/>
              </p:nvPicPr>
              <p:blipFill>
                <a:blip r:embed="rId370"/>
                <a:stretch>
                  <a:fillRect/>
                </a:stretch>
              </p:blipFill>
              <p:spPr>
                <a:xfrm>
                  <a:off x="1290986" y="8977691"/>
                  <a:ext cx="245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086" name="Ink 2085">
                  <a:extLst>
                    <a:ext uri="{FF2B5EF4-FFF2-40B4-BE49-F238E27FC236}">
                      <a16:creationId xmlns:a16="http://schemas.microsoft.com/office/drawing/2014/main" id="{6F44AB5D-765E-E517-B699-F6A856B4874C}"/>
                    </a:ext>
                  </a:extLst>
                </p14:cNvPr>
                <p14:cNvContentPartPr/>
                <p14:nvPr/>
              </p14:nvContentPartPr>
              <p14:xfrm>
                <a:off x="1741706" y="8154371"/>
                <a:ext cx="415440" cy="731160"/>
              </p14:xfrm>
            </p:contentPart>
          </mc:Choice>
          <mc:Fallback xmlns="">
            <p:pic>
              <p:nvPicPr>
                <p:cNvPr id="2086" name="Ink 2085">
                  <a:extLst>
                    <a:ext uri="{FF2B5EF4-FFF2-40B4-BE49-F238E27FC236}">
                      <a16:creationId xmlns:a16="http://schemas.microsoft.com/office/drawing/2014/main" id="{6F44AB5D-765E-E517-B699-F6A856B4874C}"/>
                    </a:ext>
                  </a:extLst>
                </p:cNvPr>
                <p:cNvPicPr/>
                <p:nvPr/>
              </p:nvPicPr>
              <p:blipFill>
                <a:blip r:embed="rId372"/>
                <a:stretch>
                  <a:fillRect/>
                </a:stretch>
              </p:blipFill>
              <p:spPr>
                <a:xfrm>
                  <a:off x="1723706" y="8136731"/>
                  <a:ext cx="45108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087" name="Ink 2086">
                  <a:extLst>
                    <a:ext uri="{FF2B5EF4-FFF2-40B4-BE49-F238E27FC236}">
                      <a16:creationId xmlns:a16="http://schemas.microsoft.com/office/drawing/2014/main" id="{56009F4F-7B8D-05BD-A847-C6D3EE43FD31}"/>
                    </a:ext>
                  </a:extLst>
                </p14:cNvPr>
                <p14:cNvContentPartPr/>
                <p14:nvPr/>
              </p14:nvContentPartPr>
              <p14:xfrm>
                <a:off x="1299626" y="8161931"/>
                <a:ext cx="7560" cy="1800"/>
              </p14:xfrm>
            </p:contentPart>
          </mc:Choice>
          <mc:Fallback xmlns="">
            <p:pic>
              <p:nvPicPr>
                <p:cNvPr id="2087" name="Ink 2086">
                  <a:extLst>
                    <a:ext uri="{FF2B5EF4-FFF2-40B4-BE49-F238E27FC236}">
                      <a16:creationId xmlns:a16="http://schemas.microsoft.com/office/drawing/2014/main" id="{56009F4F-7B8D-05BD-A847-C6D3EE43FD31}"/>
                    </a:ext>
                  </a:extLst>
                </p:cNvPr>
                <p:cNvPicPr/>
                <p:nvPr/>
              </p:nvPicPr>
              <p:blipFill>
                <a:blip r:embed="rId374"/>
                <a:stretch>
                  <a:fillRect/>
                </a:stretch>
              </p:blipFill>
              <p:spPr>
                <a:xfrm>
                  <a:off x="1281626" y="814429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088" name="Ink 2087">
                  <a:extLst>
                    <a:ext uri="{FF2B5EF4-FFF2-40B4-BE49-F238E27FC236}">
                      <a16:creationId xmlns:a16="http://schemas.microsoft.com/office/drawing/2014/main" id="{B6866AF9-876B-6C82-2404-120734D0FF6E}"/>
                    </a:ext>
                  </a:extLst>
                </p14:cNvPr>
                <p14:cNvContentPartPr/>
                <p14:nvPr/>
              </p14:nvContentPartPr>
              <p14:xfrm>
                <a:off x="1264346" y="8023331"/>
                <a:ext cx="780480" cy="153000"/>
              </p14:xfrm>
            </p:contentPart>
          </mc:Choice>
          <mc:Fallback xmlns="">
            <p:pic>
              <p:nvPicPr>
                <p:cNvPr id="2088" name="Ink 2087">
                  <a:extLst>
                    <a:ext uri="{FF2B5EF4-FFF2-40B4-BE49-F238E27FC236}">
                      <a16:creationId xmlns:a16="http://schemas.microsoft.com/office/drawing/2014/main" id="{B6866AF9-876B-6C82-2404-120734D0FF6E}"/>
                    </a:ext>
                  </a:extLst>
                </p:cNvPr>
                <p:cNvPicPr/>
                <p:nvPr/>
              </p:nvPicPr>
              <p:blipFill>
                <a:blip r:embed="rId376"/>
                <a:stretch>
                  <a:fillRect/>
                </a:stretch>
              </p:blipFill>
              <p:spPr>
                <a:xfrm>
                  <a:off x="1246706" y="8005691"/>
                  <a:ext cx="816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090" name="Ink 2089">
                  <a:extLst>
                    <a:ext uri="{FF2B5EF4-FFF2-40B4-BE49-F238E27FC236}">
                      <a16:creationId xmlns:a16="http://schemas.microsoft.com/office/drawing/2014/main" id="{D2B6A628-BFDB-C790-A34C-CCEA648D7DFC}"/>
                    </a:ext>
                  </a:extLst>
                </p14:cNvPr>
                <p14:cNvContentPartPr/>
                <p14:nvPr/>
              </p14:nvContentPartPr>
              <p14:xfrm>
                <a:off x="2062826" y="8032691"/>
                <a:ext cx="20880" cy="93600"/>
              </p14:xfrm>
            </p:contentPart>
          </mc:Choice>
          <mc:Fallback xmlns="">
            <p:pic>
              <p:nvPicPr>
                <p:cNvPr id="2090" name="Ink 2089">
                  <a:extLst>
                    <a:ext uri="{FF2B5EF4-FFF2-40B4-BE49-F238E27FC236}">
                      <a16:creationId xmlns:a16="http://schemas.microsoft.com/office/drawing/2014/main" id="{D2B6A628-BFDB-C790-A34C-CCEA648D7DFC}"/>
                    </a:ext>
                  </a:extLst>
                </p:cNvPr>
                <p:cNvPicPr/>
                <p:nvPr/>
              </p:nvPicPr>
              <p:blipFill>
                <a:blip r:embed="rId378"/>
                <a:stretch>
                  <a:fillRect/>
                </a:stretch>
              </p:blipFill>
              <p:spPr>
                <a:xfrm>
                  <a:off x="2044826" y="8014691"/>
                  <a:ext cx="565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091" name="Ink 2090">
                  <a:extLst>
                    <a:ext uri="{FF2B5EF4-FFF2-40B4-BE49-F238E27FC236}">
                      <a16:creationId xmlns:a16="http://schemas.microsoft.com/office/drawing/2014/main" id="{AB86D274-6E5A-F3ED-FEFF-2D904A936457}"/>
                    </a:ext>
                  </a:extLst>
                </p14:cNvPr>
                <p14:cNvContentPartPr/>
                <p14:nvPr/>
              </p14:nvContentPartPr>
              <p14:xfrm>
                <a:off x="2094146" y="8125211"/>
                <a:ext cx="58320" cy="36360"/>
              </p14:xfrm>
            </p:contentPart>
          </mc:Choice>
          <mc:Fallback xmlns="">
            <p:pic>
              <p:nvPicPr>
                <p:cNvPr id="2091" name="Ink 2090">
                  <a:extLst>
                    <a:ext uri="{FF2B5EF4-FFF2-40B4-BE49-F238E27FC236}">
                      <a16:creationId xmlns:a16="http://schemas.microsoft.com/office/drawing/2014/main" id="{AB86D274-6E5A-F3ED-FEFF-2D904A936457}"/>
                    </a:ext>
                  </a:extLst>
                </p:cNvPr>
                <p:cNvPicPr/>
                <p:nvPr/>
              </p:nvPicPr>
              <p:blipFill>
                <a:blip r:embed="rId380"/>
                <a:stretch>
                  <a:fillRect/>
                </a:stretch>
              </p:blipFill>
              <p:spPr>
                <a:xfrm>
                  <a:off x="2076146" y="8107211"/>
                  <a:ext cx="9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092" name="Ink 2091">
                  <a:extLst>
                    <a:ext uri="{FF2B5EF4-FFF2-40B4-BE49-F238E27FC236}">
                      <a16:creationId xmlns:a16="http://schemas.microsoft.com/office/drawing/2014/main" id="{B020998B-C05C-DF83-8F83-893E07D5DD3E}"/>
                    </a:ext>
                  </a:extLst>
                </p14:cNvPr>
                <p14:cNvContentPartPr/>
                <p14:nvPr/>
              </p14:nvContentPartPr>
              <p14:xfrm>
                <a:off x="2058146" y="8004971"/>
                <a:ext cx="47520" cy="7560"/>
              </p14:xfrm>
            </p:contentPart>
          </mc:Choice>
          <mc:Fallback xmlns="">
            <p:pic>
              <p:nvPicPr>
                <p:cNvPr id="2092" name="Ink 2091">
                  <a:extLst>
                    <a:ext uri="{FF2B5EF4-FFF2-40B4-BE49-F238E27FC236}">
                      <a16:creationId xmlns:a16="http://schemas.microsoft.com/office/drawing/2014/main" id="{B020998B-C05C-DF83-8F83-893E07D5DD3E}"/>
                    </a:ext>
                  </a:extLst>
                </p:cNvPr>
                <p:cNvPicPr/>
                <p:nvPr/>
              </p:nvPicPr>
              <p:blipFill>
                <a:blip r:embed="rId382"/>
                <a:stretch>
                  <a:fillRect/>
                </a:stretch>
              </p:blipFill>
              <p:spPr>
                <a:xfrm>
                  <a:off x="2040506" y="7987331"/>
                  <a:ext cx="83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093" name="Ink 2092">
                  <a:extLst>
                    <a:ext uri="{FF2B5EF4-FFF2-40B4-BE49-F238E27FC236}">
                      <a16:creationId xmlns:a16="http://schemas.microsoft.com/office/drawing/2014/main" id="{A90F0FD3-09AF-DA39-19F0-5A2B97E7F57C}"/>
                    </a:ext>
                  </a:extLst>
                </p14:cNvPr>
                <p14:cNvContentPartPr/>
                <p14:nvPr/>
              </p14:nvContentPartPr>
              <p14:xfrm>
                <a:off x="2111426" y="8018651"/>
                <a:ext cx="80280" cy="102600"/>
              </p14:xfrm>
            </p:contentPart>
          </mc:Choice>
          <mc:Fallback xmlns="">
            <p:pic>
              <p:nvPicPr>
                <p:cNvPr id="2093" name="Ink 2092">
                  <a:extLst>
                    <a:ext uri="{FF2B5EF4-FFF2-40B4-BE49-F238E27FC236}">
                      <a16:creationId xmlns:a16="http://schemas.microsoft.com/office/drawing/2014/main" id="{A90F0FD3-09AF-DA39-19F0-5A2B97E7F57C}"/>
                    </a:ext>
                  </a:extLst>
                </p:cNvPr>
                <p:cNvPicPr/>
                <p:nvPr/>
              </p:nvPicPr>
              <p:blipFill>
                <a:blip r:embed="rId384"/>
                <a:stretch>
                  <a:fillRect/>
                </a:stretch>
              </p:blipFill>
              <p:spPr>
                <a:xfrm>
                  <a:off x="2093426" y="8000651"/>
                  <a:ext cx="115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094" name="Ink 2093">
                  <a:extLst>
                    <a:ext uri="{FF2B5EF4-FFF2-40B4-BE49-F238E27FC236}">
                      <a16:creationId xmlns:a16="http://schemas.microsoft.com/office/drawing/2014/main" id="{C8199F03-5E18-D4D2-FD3B-42C1A3F0E873}"/>
                    </a:ext>
                  </a:extLst>
                </p14:cNvPr>
                <p14:cNvContentPartPr/>
                <p14:nvPr/>
              </p14:nvContentPartPr>
              <p14:xfrm>
                <a:off x="2149226" y="8135291"/>
                <a:ext cx="35640" cy="41760"/>
              </p14:xfrm>
            </p:contentPart>
          </mc:Choice>
          <mc:Fallback xmlns="">
            <p:pic>
              <p:nvPicPr>
                <p:cNvPr id="2094" name="Ink 2093">
                  <a:extLst>
                    <a:ext uri="{FF2B5EF4-FFF2-40B4-BE49-F238E27FC236}">
                      <a16:creationId xmlns:a16="http://schemas.microsoft.com/office/drawing/2014/main" id="{C8199F03-5E18-D4D2-FD3B-42C1A3F0E873}"/>
                    </a:ext>
                  </a:extLst>
                </p:cNvPr>
                <p:cNvPicPr/>
                <p:nvPr/>
              </p:nvPicPr>
              <p:blipFill>
                <a:blip r:embed="rId386"/>
                <a:stretch>
                  <a:fillRect/>
                </a:stretch>
              </p:blipFill>
              <p:spPr>
                <a:xfrm>
                  <a:off x="2131226" y="8117651"/>
                  <a:ext cx="7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096" name="Ink 2095">
                  <a:extLst>
                    <a:ext uri="{FF2B5EF4-FFF2-40B4-BE49-F238E27FC236}">
                      <a16:creationId xmlns:a16="http://schemas.microsoft.com/office/drawing/2014/main" id="{18557905-7BD6-BADD-7FBB-6032BC59B4DD}"/>
                    </a:ext>
                  </a:extLst>
                </p14:cNvPr>
                <p14:cNvContentPartPr/>
                <p14:nvPr/>
              </p14:nvContentPartPr>
              <p14:xfrm>
                <a:off x="1056626" y="8492771"/>
                <a:ext cx="40680" cy="182880"/>
              </p14:xfrm>
            </p:contentPart>
          </mc:Choice>
          <mc:Fallback xmlns="">
            <p:pic>
              <p:nvPicPr>
                <p:cNvPr id="2096" name="Ink 2095">
                  <a:extLst>
                    <a:ext uri="{FF2B5EF4-FFF2-40B4-BE49-F238E27FC236}">
                      <a16:creationId xmlns:a16="http://schemas.microsoft.com/office/drawing/2014/main" id="{18557905-7BD6-BADD-7FBB-6032BC59B4DD}"/>
                    </a:ext>
                  </a:extLst>
                </p:cNvPr>
                <p:cNvPicPr/>
                <p:nvPr/>
              </p:nvPicPr>
              <p:blipFill>
                <a:blip r:embed="rId388"/>
                <a:stretch>
                  <a:fillRect/>
                </a:stretch>
              </p:blipFill>
              <p:spPr>
                <a:xfrm>
                  <a:off x="1038626" y="8474771"/>
                  <a:ext cx="76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097" name="Ink 2096">
                  <a:extLst>
                    <a:ext uri="{FF2B5EF4-FFF2-40B4-BE49-F238E27FC236}">
                      <a16:creationId xmlns:a16="http://schemas.microsoft.com/office/drawing/2014/main" id="{C3E32FD1-8364-752D-520E-94F5A147557B}"/>
                    </a:ext>
                  </a:extLst>
                </p14:cNvPr>
                <p14:cNvContentPartPr/>
                <p14:nvPr/>
              </p14:nvContentPartPr>
              <p14:xfrm>
                <a:off x="1059146" y="8352371"/>
                <a:ext cx="19440" cy="147960"/>
              </p14:xfrm>
            </p:contentPart>
          </mc:Choice>
          <mc:Fallback xmlns="">
            <p:pic>
              <p:nvPicPr>
                <p:cNvPr id="2097" name="Ink 2096">
                  <a:extLst>
                    <a:ext uri="{FF2B5EF4-FFF2-40B4-BE49-F238E27FC236}">
                      <a16:creationId xmlns:a16="http://schemas.microsoft.com/office/drawing/2014/main" id="{C3E32FD1-8364-752D-520E-94F5A147557B}"/>
                    </a:ext>
                  </a:extLst>
                </p:cNvPr>
                <p:cNvPicPr/>
                <p:nvPr/>
              </p:nvPicPr>
              <p:blipFill>
                <a:blip r:embed="rId390"/>
                <a:stretch>
                  <a:fillRect/>
                </a:stretch>
              </p:blipFill>
              <p:spPr>
                <a:xfrm>
                  <a:off x="1041146" y="8334371"/>
                  <a:ext cx="55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098" name="Ink 2097">
                  <a:extLst>
                    <a:ext uri="{FF2B5EF4-FFF2-40B4-BE49-F238E27FC236}">
                      <a16:creationId xmlns:a16="http://schemas.microsoft.com/office/drawing/2014/main" id="{8D05B6D5-6900-401A-99DE-13768324B83D}"/>
                    </a:ext>
                  </a:extLst>
                </p14:cNvPr>
                <p14:cNvContentPartPr/>
                <p14:nvPr/>
              </p14:nvContentPartPr>
              <p14:xfrm>
                <a:off x="1083986" y="8312771"/>
                <a:ext cx="93240" cy="30240"/>
              </p14:xfrm>
            </p:contentPart>
          </mc:Choice>
          <mc:Fallback xmlns="">
            <p:pic>
              <p:nvPicPr>
                <p:cNvPr id="2098" name="Ink 2097">
                  <a:extLst>
                    <a:ext uri="{FF2B5EF4-FFF2-40B4-BE49-F238E27FC236}">
                      <a16:creationId xmlns:a16="http://schemas.microsoft.com/office/drawing/2014/main" id="{8D05B6D5-6900-401A-99DE-13768324B83D}"/>
                    </a:ext>
                  </a:extLst>
                </p:cNvPr>
                <p:cNvPicPr/>
                <p:nvPr/>
              </p:nvPicPr>
              <p:blipFill>
                <a:blip r:embed="rId392"/>
                <a:stretch>
                  <a:fillRect/>
                </a:stretch>
              </p:blipFill>
              <p:spPr>
                <a:xfrm>
                  <a:off x="1065986" y="8295131"/>
                  <a:ext cx="128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101" name="Ink 2100">
                  <a:extLst>
                    <a:ext uri="{FF2B5EF4-FFF2-40B4-BE49-F238E27FC236}">
                      <a16:creationId xmlns:a16="http://schemas.microsoft.com/office/drawing/2014/main" id="{CFEEC9D1-5942-CF37-E172-BBBAEF53B5AC}"/>
                    </a:ext>
                  </a:extLst>
                </p14:cNvPr>
                <p14:cNvContentPartPr/>
                <p14:nvPr/>
              </p14:nvContentPartPr>
              <p14:xfrm>
                <a:off x="1177226" y="8170211"/>
                <a:ext cx="74160" cy="138240"/>
              </p14:xfrm>
            </p:contentPart>
          </mc:Choice>
          <mc:Fallback xmlns="">
            <p:pic>
              <p:nvPicPr>
                <p:cNvPr id="2101" name="Ink 2100">
                  <a:extLst>
                    <a:ext uri="{FF2B5EF4-FFF2-40B4-BE49-F238E27FC236}">
                      <a16:creationId xmlns:a16="http://schemas.microsoft.com/office/drawing/2014/main" id="{CFEEC9D1-5942-CF37-E172-BBBAEF53B5AC}"/>
                    </a:ext>
                  </a:extLst>
                </p:cNvPr>
                <p:cNvPicPr/>
                <p:nvPr/>
              </p:nvPicPr>
              <p:blipFill>
                <a:blip r:embed="rId394"/>
                <a:stretch>
                  <a:fillRect/>
                </a:stretch>
              </p:blipFill>
              <p:spPr>
                <a:xfrm>
                  <a:off x="1159226" y="8152211"/>
                  <a:ext cx="109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103" name="Ink 2102">
                  <a:extLst>
                    <a:ext uri="{FF2B5EF4-FFF2-40B4-BE49-F238E27FC236}">
                      <a16:creationId xmlns:a16="http://schemas.microsoft.com/office/drawing/2014/main" id="{10B4D660-EE41-FAEC-705B-F36EB919B271}"/>
                    </a:ext>
                  </a:extLst>
                </p14:cNvPr>
                <p14:cNvContentPartPr/>
                <p14:nvPr/>
              </p14:nvContentPartPr>
              <p14:xfrm>
                <a:off x="1273346" y="8175971"/>
                <a:ext cx="159480" cy="128880"/>
              </p14:xfrm>
            </p:contentPart>
          </mc:Choice>
          <mc:Fallback xmlns="">
            <p:pic>
              <p:nvPicPr>
                <p:cNvPr id="2103" name="Ink 2102">
                  <a:extLst>
                    <a:ext uri="{FF2B5EF4-FFF2-40B4-BE49-F238E27FC236}">
                      <a16:creationId xmlns:a16="http://schemas.microsoft.com/office/drawing/2014/main" id="{10B4D660-EE41-FAEC-705B-F36EB919B271}"/>
                    </a:ext>
                  </a:extLst>
                </p:cNvPr>
                <p:cNvPicPr/>
                <p:nvPr/>
              </p:nvPicPr>
              <p:blipFill>
                <a:blip r:embed="rId396"/>
                <a:stretch>
                  <a:fillRect/>
                </a:stretch>
              </p:blipFill>
              <p:spPr>
                <a:xfrm>
                  <a:off x="1255706" y="8158331"/>
                  <a:ext cx="195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104" name="Ink 2103">
                  <a:extLst>
                    <a:ext uri="{FF2B5EF4-FFF2-40B4-BE49-F238E27FC236}">
                      <a16:creationId xmlns:a16="http://schemas.microsoft.com/office/drawing/2014/main" id="{8538A43C-9EA1-050A-66CA-E8B5D27C5D40}"/>
                    </a:ext>
                  </a:extLst>
                </p14:cNvPr>
                <p14:cNvContentPartPr/>
                <p14:nvPr/>
              </p14:nvContentPartPr>
              <p14:xfrm>
                <a:off x="1435706" y="8301971"/>
                <a:ext cx="183600" cy="91440"/>
              </p14:xfrm>
            </p:contentPart>
          </mc:Choice>
          <mc:Fallback xmlns="">
            <p:pic>
              <p:nvPicPr>
                <p:cNvPr id="2104" name="Ink 2103">
                  <a:extLst>
                    <a:ext uri="{FF2B5EF4-FFF2-40B4-BE49-F238E27FC236}">
                      <a16:creationId xmlns:a16="http://schemas.microsoft.com/office/drawing/2014/main" id="{8538A43C-9EA1-050A-66CA-E8B5D27C5D40}"/>
                    </a:ext>
                  </a:extLst>
                </p:cNvPr>
                <p:cNvPicPr/>
                <p:nvPr/>
              </p:nvPicPr>
              <p:blipFill>
                <a:blip r:embed="rId398"/>
                <a:stretch>
                  <a:fillRect/>
                </a:stretch>
              </p:blipFill>
              <p:spPr>
                <a:xfrm>
                  <a:off x="1417706" y="8284331"/>
                  <a:ext cx="219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106" name="Ink 2105">
                  <a:extLst>
                    <a:ext uri="{FF2B5EF4-FFF2-40B4-BE49-F238E27FC236}">
                      <a16:creationId xmlns:a16="http://schemas.microsoft.com/office/drawing/2014/main" id="{351CC6C5-6073-6233-1411-370EC1F7F337}"/>
                    </a:ext>
                  </a:extLst>
                </p14:cNvPr>
                <p14:cNvContentPartPr/>
                <p14:nvPr/>
              </p14:nvContentPartPr>
              <p14:xfrm>
                <a:off x="1606706" y="8395931"/>
                <a:ext cx="92160" cy="184320"/>
              </p14:xfrm>
            </p:contentPart>
          </mc:Choice>
          <mc:Fallback xmlns="">
            <p:pic>
              <p:nvPicPr>
                <p:cNvPr id="2106" name="Ink 2105">
                  <a:extLst>
                    <a:ext uri="{FF2B5EF4-FFF2-40B4-BE49-F238E27FC236}">
                      <a16:creationId xmlns:a16="http://schemas.microsoft.com/office/drawing/2014/main" id="{351CC6C5-6073-6233-1411-370EC1F7F337}"/>
                    </a:ext>
                  </a:extLst>
                </p:cNvPr>
                <p:cNvPicPr/>
                <p:nvPr/>
              </p:nvPicPr>
              <p:blipFill>
                <a:blip r:embed="rId400"/>
                <a:stretch>
                  <a:fillRect/>
                </a:stretch>
              </p:blipFill>
              <p:spPr>
                <a:xfrm>
                  <a:off x="1589066" y="8377931"/>
                  <a:ext cx="1278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112" name="Ink 2111">
                  <a:extLst>
                    <a:ext uri="{FF2B5EF4-FFF2-40B4-BE49-F238E27FC236}">
                      <a16:creationId xmlns:a16="http://schemas.microsoft.com/office/drawing/2014/main" id="{4E95673F-AD24-3423-145D-1801C4A0C14C}"/>
                    </a:ext>
                  </a:extLst>
                </p14:cNvPr>
                <p14:cNvContentPartPr/>
                <p14:nvPr/>
              </p14:nvContentPartPr>
              <p14:xfrm>
                <a:off x="1114586" y="8402411"/>
                <a:ext cx="51120" cy="22320"/>
              </p14:xfrm>
            </p:contentPart>
          </mc:Choice>
          <mc:Fallback xmlns="">
            <p:pic>
              <p:nvPicPr>
                <p:cNvPr id="2112" name="Ink 2111">
                  <a:extLst>
                    <a:ext uri="{FF2B5EF4-FFF2-40B4-BE49-F238E27FC236}">
                      <a16:creationId xmlns:a16="http://schemas.microsoft.com/office/drawing/2014/main" id="{4E95673F-AD24-3423-145D-1801C4A0C14C}"/>
                    </a:ext>
                  </a:extLst>
                </p:cNvPr>
                <p:cNvPicPr/>
                <p:nvPr/>
              </p:nvPicPr>
              <p:blipFill>
                <a:blip r:embed="rId402"/>
                <a:stretch>
                  <a:fillRect/>
                </a:stretch>
              </p:blipFill>
              <p:spPr>
                <a:xfrm>
                  <a:off x="1096946" y="8384771"/>
                  <a:ext cx="86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13" name="Ink 2112">
                  <a:extLst>
                    <a:ext uri="{FF2B5EF4-FFF2-40B4-BE49-F238E27FC236}">
                      <a16:creationId xmlns:a16="http://schemas.microsoft.com/office/drawing/2014/main" id="{5374CD5F-C2CF-A951-3DFA-99E5365F2824}"/>
                    </a:ext>
                  </a:extLst>
                </p14:cNvPr>
                <p14:cNvContentPartPr/>
                <p14:nvPr/>
              </p14:nvContentPartPr>
              <p14:xfrm>
                <a:off x="1167866" y="8339051"/>
                <a:ext cx="7560" cy="59760"/>
              </p14:xfrm>
            </p:contentPart>
          </mc:Choice>
          <mc:Fallback xmlns="">
            <p:pic>
              <p:nvPicPr>
                <p:cNvPr id="2113" name="Ink 2112">
                  <a:extLst>
                    <a:ext uri="{FF2B5EF4-FFF2-40B4-BE49-F238E27FC236}">
                      <a16:creationId xmlns:a16="http://schemas.microsoft.com/office/drawing/2014/main" id="{5374CD5F-C2CF-A951-3DFA-99E5365F2824}"/>
                    </a:ext>
                  </a:extLst>
                </p:cNvPr>
                <p:cNvPicPr/>
                <p:nvPr/>
              </p:nvPicPr>
              <p:blipFill>
                <a:blip r:embed="rId404"/>
                <a:stretch>
                  <a:fillRect/>
                </a:stretch>
              </p:blipFill>
              <p:spPr>
                <a:xfrm>
                  <a:off x="1149866" y="8321051"/>
                  <a:ext cx="43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14" name="Ink 2113">
                  <a:extLst>
                    <a:ext uri="{FF2B5EF4-FFF2-40B4-BE49-F238E27FC236}">
                      <a16:creationId xmlns:a16="http://schemas.microsoft.com/office/drawing/2014/main" id="{C3D75877-BC37-A4FF-AC66-254A08658B6A}"/>
                    </a:ext>
                  </a:extLst>
                </p14:cNvPr>
                <p14:cNvContentPartPr/>
                <p14:nvPr/>
              </p14:nvContentPartPr>
              <p14:xfrm>
                <a:off x="1175786" y="8331851"/>
                <a:ext cx="47160" cy="11520"/>
              </p14:xfrm>
            </p:contentPart>
          </mc:Choice>
          <mc:Fallback xmlns="">
            <p:pic>
              <p:nvPicPr>
                <p:cNvPr id="2114" name="Ink 2113">
                  <a:extLst>
                    <a:ext uri="{FF2B5EF4-FFF2-40B4-BE49-F238E27FC236}">
                      <a16:creationId xmlns:a16="http://schemas.microsoft.com/office/drawing/2014/main" id="{C3D75877-BC37-A4FF-AC66-254A08658B6A}"/>
                    </a:ext>
                  </a:extLst>
                </p:cNvPr>
                <p:cNvPicPr/>
                <p:nvPr/>
              </p:nvPicPr>
              <p:blipFill>
                <a:blip r:embed="rId406"/>
                <a:stretch>
                  <a:fillRect/>
                </a:stretch>
              </p:blipFill>
              <p:spPr>
                <a:xfrm>
                  <a:off x="1157786" y="8314211"/>
                  <a:ext cx="82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15" name="Ink 2114">
                  <a:extLst>
                    <a:ext uri="{FF2B5EF4-FFF2-40B4-BE49-F238E27FC236}">
                      <a16:creationId xmlns:a16="http://schemas.microsoft.com/office/drawing/2014/main" id="{DBF93561-6492-14DE-D6DB-1C9E98B7394E}"/>
                    </a:ext>
                  </a:extLst>
                </p14:cNvPr>
                <p14:cNvContentPartPr/>
                <p14:nvPr/>
              </p14:nvContentPartPr>
              <p14:xfrm>
                <a:off x="1243826" y="8249771"/>
                <a:ext cx="9000" cy="51840"/>
              </p14:xfrm>
            </p:contentPart>
          </mc:Choice>
          <mc:Fallback xmlns="">
            <p:pic>
              <p:nvPicPr>
                <p:cNvPr id="2115" name="Ink 2114">
                  <a:extLst>
                    <a:ext uri="{FF2B5EF4-FFF2-40B4-BE49-F238E27FC236}">
                      <a16:creationId xmlns:a16="http://schemas.microsoft.com/office/drawing/2014/main" id="{DBF93561-6492-14DE-D6DB-1C9E98B7394E}"/>
                    </a:ext>
                  </a:extLst>
                </p:cNvPr>
                <p:cNvPicPr/>
                <p:nvPr/>
              </p:nvPicPr>
              <p:blipFill>
                <a:blip r:embed="rId408"/>
                <a:stretch>
                  <a:fillRect/>
                </a:stretch>
              </p:blipFill>
              <p:spPr>
                <a:xfrm>
                  <a:off x="1225826" y="8231771"/>
                  <a:ext cx="44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18" name="Ink 2117">
                  <a:extLst>
                    <a:ext uri="{FF2B5EF4-FFF2-40B4-BE49-F238E27FC236}">
                      <a16:creationId xmlns:a16="http://schemas.microsoft.com/office/drawing/2014/main" id="{E896558B-57C9-956D-0705-211A9C804D28}"/>
                    </a:ext>
                  </a:extLst>
                </p14:cNvPr>
                <p14:cNvContentPartPr/>
                <p14:nvPr/>
              </p14:nvContentPartPr>
              <p14:xfrm>
                <a:off x="1262906" y="8241131"/>
                <a:ext cx="37080" cy="6120"/>
              </p14:xfrm>
            </p:contentPart>
          </mc:Choice>
          <mc:Fallback xmlns="">
            <p:pic>
              <p:nvPicPr>
                <p:cNvPr id="2118" name="Ink 2117">
                  <a:extLst>
                    <a:ext uri="{FF2B5EF4-FFF2-40B4-BE49-F238E27FC236}">
                      <a16:creationId xmlns:a16="http://schemas.microsoft.com/office/drawing/2014/main" id="{E896558B-57C9-956D-0705-211A9C804D28}"/>
                    </a:ext>
                  </a:extLst>
                </p:cNvPr>
                <p:cNvPicPr/>
                <p:nvPr/>
              </p:nvPicPr>
              <p:blipFill>
                <a:blip r:embed="rId410"/>
                <a:stretch>
                  <a:fillRect/>
                </a:stretch>
              </p:blipFill>
              <p:spPr>
                <a:xfrm>
                  <a:off x="1245266" y="8223491"/>
                  <a:ext cx="72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19" name="Ink 2118">
                  <a:extLst>
                    <a:ext uri="{FF2B5EF4-FFF2-40B4-BE49-F238E27FC236}">
                      <a16:creationId xmlns:a16="http://schemas.microsoft.com/office/drawing/2014/main" id="{402C3F61-9FF8-A57A-E12A-2FD1C630D06F}"/>
                    </a:ext>
                  </a:extLst>
                </p14:cNvPr>
                <p14:cNvContentPartPr/>
                <p14:nvPr/>
              </p14:nvContentPartPr>
              <p14:xfrm>
                <a:off x="1329506" y="8254091"/>
                <a:ext cx="50400" cy="40680"/>
              </p14:xfrm>
            </p:contentPart>
          </mc:Choice>
          <mc:Fallback xmlns="">
            <p:pic>
              <p:nvPicPr>
                <p:cNvPr id="2119" name="Ink 2118">
                  <a:extLst>
                    <a:ext uri="{FF2B5EF4-FFF2-40B4-BE49-F238E27FC236}">
                      <a16:creationId xmlns:a16="http://schemas.microsoft.com/office/drawing/2014/main" id="{402C3F61-9FF8-A57A-E12A-2FD1C630D06F}"/>
                    </a:ext>
                  </a:extLst>
                </p:cNvPr>
                <p:cNvPicPr/>
                <p:nvPr/>
              </p:nvPicPr>
              <p:blipFill>
                <a:blip r:embed="rId412"/>
                <a:stretch>
                  <a:fillRect/>
                </a:stretch>
              </p:blipFill>
              <p:spPr>
                <a:xfrm>
                  <a:off x="1311506" y="8236091"/>
                  <a:ext cx="8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21" name="Ink 2120">
                  <a:extLst>
                    <a:ext uri="{FF2B5EF4-FFF2-40B4-BE49-F238E27FC236}">
                      <a16:creationId xmlns:a16="http://schemas.microsoft.com/office/drawing/2014/main" id="{5B518D35-35B4-EE49-9669-5F26432BD986}"/>
                    </a:ext>
                  </a:extLst>
                </p14:cNvPr>
                <p14:cNvContentPartPr/>
                <p14:nvPr/>
              </p14:nvContentPartPr>
              <p14:xfrm>
                <a:off x="1098746" y="8448491"/>
                <a:ext cx="7560" cy="55440"/>
              </p14:xfrm>
            </p:contentPart>
          </mc:Choice>
          <mc:Fallback xmlns="">
            <p:pic>
              <p:nvPicPr>
                <p:cNvPr id="2121" name="Ink 2120">
                  <a:extLst>
                    <a:ext uri="{FF2B5EF4-FFF2-40B4-BE49-F238E27FC236}">
                      <a16:creationId xmlns:a16="http://schemas.microsoft.com/office/drawing/2014/main" id="{5B518D35-35B4-EE49-9669-5F26432BD986}"/>
                    </a:ext>
                  </a:extLst>
                </p:cNvPr>
                <p:cNvPicPr/>
                <p:nvPr/>
              </p:nvPicPr>
              <p:blipFill>
                <a:blip r:embed="rId414"/>
                <a:stretch>
                  <a:fillRect/>
                </a:stretch>
              </p:blipFill>
              <p:spPr>
                <a:xfrm>
                  <a:off x="1080746" y="8430491"/>
                  <a:ext cx="43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22" name="Ink 2121">
                  <a:extLst>
                    <a:ext uri="{FF2B5EF4-FFF2-40B4-BE49-F238E27FC236}">
                      <a16:creationId xmlns:a16="http://schemas.microsoft.com/office/drawing/2014/main" id="{B0359B65-A0DC-6761-91EA-33164FEED183}"/>
                    </a:ext>
                  </a:extLst>
                </p14:cNvPr>
                <p14:cNvContentPartPr/>
                <p14:nvPr/>
              </p14:nvContentPartPr>
              <p14:xfrm>
                <a:off x="1116026" y="8520131"/>
                <a:ext cx="45000" cy="49320"/>
              </p14:xfrm>
            </p:contentPart>
          </mc:Choice>
          <mc:Fallback xmlns="">
            <p:pic>
              <p:nvPicPr>
                <p:cNvPr id="2122" name="Ink 2121">
                  <a:extLst>
                    <a:ext uri="{FF2B5EF4-FFF2-40B4-BE49-F238E27FC236}">
                      <a16:creationId xmlns:a16="http://schemas.microsoft.com/office/drawing/2014/main" id="{B0359B65-A0DC-6761-91EA-33164FEED183}"/>
                    </a:ext>
                  </a:extLst>
                </p:cNvPr>
                <p:cNvPicPr/>
                <p:nvPr/>
              </p:nvPicPr>
              <p:blipFill>
                <a:blip r:embed="rId416"/>
                <a:stretch>
                  <a:fillRect/>
                </a:stretch>
              </p:blipFill>
              <p:spPr>
                <a:xfrm>
                  <a:off x="1098386" y="8502131"/>
                  <a:ext cx="80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23" name="Ink 2122">
                  <a:extLst>
                    <a:ext uri="{FF2B5EF4-FFF2-40B4-BE49-F238E27FC236}">
                      <a16:creationId xmlns:a16="http://schemas.microsoft.com/office/drawing/2014/main" id="{E4283600-C567-4B27-378F-43F912771038}"/>
                    </a:ext>
                  </a:extLst>
                </p14:cNvPr>
                <p14:cNvContentPartPr/>
                <p14:nvPr/>
              </p14:nvContentPartPr>
              <p14:xfrm>
                <a:off x="1163546" y="8578091"/>
                <a:ext cx="9720" cy="106920"/>
              </p14:xfrm>
            </p:contentPart>
          </mc:Choice>
          <mc:Fallback xmlns="">
            <p:pic>
              <p:nvPicPr>
                <p:cNvPr id="2123" name="Ink 2122">
                  <a:extLst>
                    <a:ext uri="{FF2B5EF4-FFF2-40B4-BE49-F238E27FC236}">
                      <a16:creationId xmlns:a16="http://schemas.microsoft.com/office/drawing/2014/main" id="{E4283600-C567-4B27-378F-43F912771038}"/>
                    </a:ext>
                  </a:extLst>
                </p:cNvPr>
                <p:cNvPicPr/>
                <p:nvPr/>
              </p:nvPicPr>
              <p:blipFill>
                <a:blip r:embed="rId418"/>
                <a:stretch>
                  <a:fillRect/>
                </a:stretch>
              </p:blipFill>
              <p:spPr>
                <a:xfrm>
                  <a:off x="1145906" y="8560091"/>
                  <a:ext cx="453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125" name="Ink 2124">
                  <a:extLst>
                    <a:ext uri="{FF2B5EF4-FFF2-40B4-BE49-F238E27FC236}">
                      <a16:creationId xmlns:a16="http://schemas.microsoft.com/office/drawing/2014/main" id="{4FA8394E-B67B-4E47-87A1-D79898A3ABAC}"/>
                    </a:ext>
                  </a:extLst>
                </p14:cNvPr>
                <p14:cNvContentPartPr/>
                <p14:nvPr/>
              </p14:nvContentPartPr>
              <p14:xfrm>
                <a:off x="1182266" y="8687891"/>
                <a:ext cx="46440" cy="36000"/>
              </p14:xfrm>
            </p:contentPart>
          </mc:Choice>
          <mc:Fallback xmlns="">
            <p:pic>
              <p:nvPicPr>
                <p:cNvPr id="2125" name="Ink 2124">
                  <a:extLst>
                    <a:ext uri="{FF2B5EF4-FFF2-40B4-BE49-F238E27FC236}">
                      <a16:creationId xmlns:a16="http://schemas.microsoft.com/office/drawing/2014/main" id="{4FA8394E-B67B-4E47-87A1-D79898A3ABAC}"/>
                    </a:ext>
                  </a:extLst>
                </p:cNvPr>
                <p:cNvPicPr/>
                <p:nvPr/>
              </p:nvPicPr>
              <p:blipFill>
                <a:blip r:embed="rId420"/>
                <a:stretch>
                  <a:fillRect/>
                </a:stretch>
              </p:blipFill>
              <p:spPr>
                <a:xfrm>
                  <a:off x="1164626" y="8669891"/>
                  <a:ext cx="82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126" name="Ink 2125">
                  <a:extLst>
                    <a:ext uri="{FF2B5EF4-FFF2-40B4-BE49-F238E27FC236}">
                      <a16:creationId xmlns:a16="http://schemas.microsoft.com/office/drawing/2014/main" id="{A489C3EC-5DC1-3384-CB2D-FE95F002DBF8}"/>
                    </a:ext>
                  </a:extLst>
                </p14:cNvPr>
                <p14:cNvContentPartPr/>
                <p14:nvPr/>
              </p14:nvContentPartPr>
              <p14:xfrm>
                <a:off x="1236626" y="8741171"/>
                <a:ext cx="6120" cy="76680"/>
              </p14:xfrm>
            </p:contentPart>
          </mc:Choice>
          <mc:Fallback xmlns="">
            <p:pic>
              <p:nvPicPr>
                <p:cNvPr id="2126" name="Ink 2125">
                  <a:extLst>
                    <a:ext uri="{FF2B5EF4-FFF2-40B4-BE49-F238E27FC236}">
                      <a16:creationId xmlns:a16="http://schemas.microsoft.com/office/drawing/2014/main" id="{A489C3EC-5DC1-3384-CB2D-FE95F002DBF8}"/>
                    </a:ext>
                  </a:extLst>
                </p:cNvPr>
                <p:cNvPicPr/>
                <p:nvPr/>
              </p:nvPicPr>
              <p:blipFill>
                <a:blip r:embed="rId422"/>
                <a:stretch>
                  <a:fillRect/>
                </a:stretch>
              </p:blipFill>
              <p:spPr>
                <a:xfrm>
                  <a:off x="1218626" y="8723171"/>
                  <a:ext cx="41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127" name="Ink 2126">
                  <a:extLst>
                    <a:ext uri="{FF2B5EF4-FFF2-40B4-BE49-F238E27FC236}">
                      <a16:creationId xmlns:a16="http://schemas.microsoft.com/office/drawing/2014/main" id="{AD8A09DD-F93F-0FB7-ECFB-AA2BF8709ABC}"/>
                    </a:ext>
                  </a:extLst>
                </p14:cNvPr>
                <p14:cNvContentPartPr/>
                <p14:nvPr/>
              </p14:nvContentPartPr>
              <p14:xfrm>
                <a:off x="1248866" y="8838371"/>
                <a:ext cx="58320" cy="51480"/>
              </p14:xfrm>
            </p:contentPart>
          </mc:Choice>
          <mc:Fallback xmlns="">
            <p:pic>
              <p:nvPicPr>
                <p:cNvPr id="2127" name="Ink 2126">
                  <a:extLst>
                    <a:ext uri="{FF2B5EF4-FFF2-40B4-BE49-F238E27FC236}">
                      <a16:creationId xmlns:a16="http://schemas.microsoft.com/office/drawing/2014/main" id="{AD8A09DD-F93F-0FB7-ECFB-AA2BF8709ABC}"/>
                    </a:ext>
                  </a:extLst>
                </p:cNvPr>
                <p:cNvPicPr/>
                <p:nvPr/>
              </p:nvPicPr>
              <p:blipFill>
                <a:blip r:embed="rId424"/>
                <a:stretch>
                  <a:fillRect/>
                </a:stretch>
              </p:blipFill>
              <p:spPr>
                <a:xfrm>
                  <a:off x="1231226" y="8820731"/>
                  <a:ext cx="9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129" name="Ink 2128">
                  <a:extLst>
                    <a:ext uri="{FF2B5EF4-FFF2-40B4-BE49-F238E27FC236}">
                      <a16:creationId xmlns:a16="http://schemas.microsoft.com/office/drawing/2014/main" id="{B1FAA8D8-7F4C-3B18-F26A-79A349026DCD}"/>
                    </a:ext>
                  </a:extLst>
                </p14:cNvPr>
                <p14:cNvContentPartPr/>
                <p14:nvPr/>
              </p14:nvContentPartPr>
              <p14:xfrm>
                <a:off x="1319066" y="8886251"/>
                <a:ext cx="57240" cy="10800"/>
              </p14:xfrm>
            </p:contentPart>
          </mc:Choice>
          <mc:Fallback xmlns="">
            <p:pic>
              <p:nvPicPr>
                <p:cNvPr id="2129" name="Ink 2128">
                  <a:extLst>
                    <a:ext uri="{FF2B5EF4-FFF2-40B4-BE49-F238E27FC236}">
                      <a16:creationId xmlns:a16="http://schemas.microsoft.com/office/drawing/2014/main" id="{B1FAA8D8-7F4C-3B18-F26A-79A349026DCD}"/>
                    </a:ext>
                  </a:extLst>
                </p:cNvPr>
                <p:cNvPicPr/>
                <p:nvPr/>
              </p:nvPicPr>
              <p:blipFill>
                <a:blip r:embed="rId426"/>
                <a:stretch>
                  <a:fillRect/>
                </a:stretch>
              </p:blipFill>
              <p:spPr>
                <a:xfrm>
                  <a:off x="1301426" y="8868611"/>
                  <a:ext cx="92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130" name="Ink 2129">
                  <a:extLst>
                    <a:ext uri="{FF2B5EF4-FFF2-40B4-BE49-F238E27FC236}">
                      <a16:creationId xmlns:a16="http://schemas.microsoft.com/office/drawing/2014/main" id="{A16617D6-9616-6A84-2395-8E247B5327A8}"/>
                    </a:ext>
                  </a:extLst>
                </p14:cNvPr>
                <p14:cNvContentPartPr/>
                <p14:nvPr/>
              </p14:nvContentPartPr>
              <p14:xfrm>
                <a:off x="1383506" y="8884451"/>
                <a:ext cx="86040" cy="71640"/>
              </p14:xfrm>
            </p:contentPart>
          </mc:Choice>
          <mc:Fallback xmlns="">
            <p:pic>
              <p:nvPicPr>
                <p:cNvPr id="2130" name="Ink 2129">
                  <a:extLst>
                    <a:ext uri="{FF2B5EF4-FFF2-40B4-BE49-F238E27FC236}">
                      <a16:creationId xmlns:a16="http://schemas.microsoft.com/office/drawing/2014/main" id="{A16617D6-9616-6A84-2395-8E247B5327A8}"/>
                    </a:ext>
                  </a:extLst>
                </p:cNvPr>
                <p:cNvPicPr/>
                <p:nvPr/>
              </p:nvPicPr>
              <p:blipFill>
                <a:blip r:embed="rId428"/>
                <a:stretch>
                  <a:fillRect/>
                </a:stretch>
              </p:blipFill>
              <p:spPr>
                <a:xfrm>
                  <a:off x="1365506" y="8866451"/>
                  <a:ext cx="121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143" name="Ink 2142">
                  <a:extLst>
                    <a:ext uri="{FF2B5EF4-FFF2-40B4-BE49-F238E27FC236}">
                      <a16:creationId xmlns:a16="http://schemas.microsoft.com/office/drawing/2014/main" id="{2C7F14A2-3ACB-E214-FE03-CA3F9F4F1D15}"/>
                    </a:ext>
                  </a:extLst>
                </p14:cNvPr>
                <p14:cNvContentPartPr/>
                <p14:nvPr/>
              </p14:nvContentPartPr>
              <p14:xfrm>
                <a:off x="1505906" y="8510411"/>
                <a:ext cx="43920" cy="42120"/>
              </p14:xfrm>
            </p:contentPart>
          </mc:Choice>
          <mc:Fallback xmlns="">
            <p:pic>
              <p:nvPicPr>
                <p:cNvPr id="2143" name="Ink 2142">
                  <a:extLst>
                    <a:ext uri="{FF2B5EF4-FFF2-40B4-BE49-F238E27FC236}">
                      <a16:creationId xmlns:a16="http://schemas.microsoft.com/office/drawing/2014/main" id="{2C7F14A2-3ACB-E214-FE03-CA3F9F4F1D15}"/>
                    </a:ext>
                  </a:extLst>
                </p:cNvPr>
                <p:cNvPicPr/>
                <p:nvPr/>
              </p:nvPicPr>
              <p:blipFill>
                <a:blip r:embed="rId430"/>
                <a:stretch>
                  <a:fillRect/>
                </a:stretch>
              </p:blipFill>
              <p:spPr>
                <a:xfrm>
                  <a:off x="1487906" y="8492771"/>
                  <a:ext cx="79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144" name="Ink 2143">
                  <a:extLst>
                    <a:ext uri="{FF2B5EF4-FFF2-40B4-BE49-F238E27FC236}">
                      <a16:creationId xmlns:a16="http://schemas.microsoft.com/office/drawing/2014/main" id="{C3DA0E9E-25AD-6689-3A27-D6E207A19AF0}"/>
                    </a:ext>
                  </a:extLst>
                </p14:cNvPr>
                <p14:cNvContentPartPr/>
                <p14:nvPr/>
              </p14:nvContentPartPr>
              <p14:xfrm>
                <a:off x="1481786" y="8554331"/>
                <a:ext cx="65880" cy="81720"/>
              </p14:xfrm>
            </p:contentPart>
          </mc:Choice>
          <mc:Fallback xmlns="">
            <p:pic>
              <p:nvPicPr>
                <p:cNvPr id="2144" name="Ink 2143">
                  <a:extLst>
                    <a:ext uri="{FF2B5EF4-FFF2-40B4-BE49-F238E27FC236}">
                      <a16:creationId xmlns:a16="http://schemas.microsoft.com/office/drawing/2014/main" id="{C3DA0E9E-25AD-6689-3A27-D6E207A19AF0}"/>
                    </a:ext>
                  </a:extLst>
                </p:cNvPr>
                <p:cNvPicPr/>
                <p:nvPr/>
              </p:nvPicPr>
              <p:blipFill>
                <a:blip r:embed="rId432"/>
                <a:stretch>
                  <a:fillRect/>
                </a:stretch>
              </p:blipFill>
              <p:spPr>
                <a:xfrm>
                  <a:off x="1464146" y="8536691"/>
                  <a:ext cx="101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145" name="Ink 2144">
                  <a:extLst>
                    <a:ext uri="{FF2B5EF4-FFF2-40B4-BE49-F238E27FC236}">
                      <a16:creationId xmlns:a16="http://schemas.microsoft.com/office/drawing/2014/main" id="{2BCAF9BE-48C6-A5F9-559B-944533A93E6B}"/>
                    </a:ext>
                  </a:extLst>
                </p14:cNvPr>
                <p14:cNvContentPartPr/>
                <p14:nvPr/>
              </p14:nvContentPartPr>
              <p14:xfrm>
                <a:off x="1389266" y="8507171"/>
                <a:ext cx="123120" cy="96480"/>
              </p14:xfrm>
            </p:contentPart>
          </mc:Choice>
          <mc:Fallback xmlns="">
            <p:pic>
              <p:nvPicPr>
                <p:cNvPr id="2145" name="Ink 2144">
                  <a:extLst>
                    <a:ext uri="{FF2B5EF4-FFF2-40B4-BE49-F238E27FC236}">
                      <a16:creationId xmlns:a16="http://schemas.microsoft.com/office/drawing/2014/main" id="{2BCAF9BE-48C6-A5F9-559B-944533A93E6B}"/>
                    </a:ext>
                  </a:extLst>
                </p:cNvPr>
                <p:cNvPicPr/>
                <p:nvPr/>
              </p:nvPicPr>
              <p:blipFill>
                <a:blip r:embed="rId434"/>
                <a:stretch>
                  <a:fillRect/>
                </a:stretch>
              </p:blipFill>
              <p:spPr>
                <a:xfrm>
                  <a:off x="1371266" y="8489171"/>
                  <a:ext cx="158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146" name="Ink 2145">
                  <a:extLst>
                    <a:ext uri="{FF2B5EF4-FFF2-40B4-BE49-F238E27FC236}">
                      <a16:creationId xmlns:a16="http://schemas.microsoft.com/office/drawing/2014/main" id="{C9CCE2F1-FD81-7BCB-640C-8F0325F569FF}"/>
                    </a:ext>
                  </a:extLst>
                </p14:cNvPr>
                <p14:cNvContentPartPr/>
                <p14:nvPr/>
              </p14:nvContentPartPr>
              <p14:xfrm>
                <a:off x="1381706" y="8532731"/>
                <a:ext cx="82080" cy="24840"/>
              </p14:xfrm>
            </p:contentPart>
          </mc:Choice>
          <mc:Fallback xmlns="">
            <p:pic>
              <p:nvPicPr>
                <p:cNvPr id="2146" name="Ink 2145">
                  <a:extLst>
                    <a:ext uri="{FF2B5EF4-FFF2-40B4-BE49-F238E27FC236}">
                      <a16:creationId xmlns:a16="http://schemas.microsoft.com/office/drawing/2014/main" id="{C9CCE2F1-FD81-7BCB-640C-8F0325F569FF}"/>
                    </a:ext>
                  </a:extLst>
                </p:cNvPr>
                <p:cNvPicPr/>
                <p:nvPr/>
              </p:nvPicPr>
              <p:blipFill>
                <a:blip r:embed="rId436"/>
                <a:stretch>
                  <a:fillRect/>
                </a:stretch>
              </p:blipFill>
              <p:spPr>
                <a:xfrm>
                  <a:off x="1363706" y="8515091"/>
                  <a:ext cx="117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148" name="Ink 2147">
                  <a:extLst>
                    <a:ext uri="{FF2B5EF4-FFF2-40B4-BE49-F238E27FC236}">
                      <a16:creationId xmlns:a16="http://schemas.microsoft.com/office/drawing/2014/main" id="{E21A5EA9-1356-2DEF-FA44-19754B561850}"/>
                    </a:ext>
                  </a:extLst>
                </p14:cNvPr>
                <p14:cNvContentPartPr/>
                <p14:nvPr/>
              </p14:nvContentPartPr>
              <p14:xfrm>
                <a:off x="1367306" y="8565131"/>
                <a:ext cx="7200" cy="50760"/>
              </p14:xfrm>
            </p:contentPart>
          </mc:Choice>
          <mc:Fallback xmlns="">
            <p:pic>
              <p:nvPicPr>
                <p:cNvPr id="2148" name="Ink 2147">
                  <a:extLst>
                    <a:ext uri="{FF2B5EF4-FFF2-40B4-BE49-F238E27FC236}">
                      <a16:creationId xmlns:a16="http://schemas.microsoft.com/office/drawing/2014/main" id="{E21A5EA9-1356-2DEF-FA44-19754B561850}"/>
                    </a:ext>
                  </a:extLst>
                </p:cNvPr>
                <p:cNvPicPr/>
                <p:nvPr/>
              </p:nvPicPr>
              <p:blipFill>
                <a:blip r:embed="rId438"/>
                <a:stretch>
                  <a:fillRect/>
                </a:stretch>
              </p:blipFill>
              <p:spPr>
                <a:xfrm>
                  <a:off x="1349666" y="8547491"/>
                  <a:ext cx="42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155" name="Ink 2154">
                  <a:extLst>
                    <a:ext uri="{FF2B5EF4-FFF2-40B4-BE49-F238E27FC236}">
                      <a16:creationId xmlns:a16="http://schemas.microsoft.com/office/drawing/2014/main" id="{B246990A-9625-B424-067A-C146373C2C9D}"/>
                    </a:ext>
                  </a:extLst>
                </p14:cNvPr>
                <p14:cNvContentPartPr/>
                <p14:nvPr/>
              </p14:nvContentPartPr>
              <p14:xfrm>
                <a:off x="1382066" y="8632811"/>
                <a:ext cx="66600" cy="58680"/>
              </p14:xfrm>
            </p:contentPart>
          </mc:Choice>
          <mc:Fallback xmlns="">
            <p:pic>
              <p:nvPicPr>
                <p:cNvPr id="2155" name="Ink 2154">
                  <a:extLst>
                    <a:ext uri="{FF2B5EF4-FFF2-40B4-BE49-F238E27FC236}">
                      <a16:creationId xmlns:a16="http://schemas.microsoft.com/office/drawing/2014/main" id="{B246990A-9625-B424-067A-C146373C2C9D}"/>
                    </a:ext>
                  </a:extLst>
                </p:cNvPr>
                <p:cNvPicPr/>
                <p:nvPr/>
              </p:nvPicPr>
              <p:blipFill>
                <a:blip r:embed="rId440"/>
                <a:stretch>
                  <a:fillRect/>
                </a:stretch>
              </p:blipFill>
              <p:spPr>
                <a:xfrm>
                  <a:off x="1364426" y="8614811"/>
                  <a:ext cx="102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156" name="Ink 2155">
                  <a:extLst>
                    <a:ext uri="{FF2B5EF4-FFF2-40B4-BE49-F238E27FC236}">
                      <a16:creationId xmlns:a16="http://schemas.microsoft.com/office/drawing/2014/main" id="{DA911B53-EDD6-3A41-DCDD-DB239882ADD4}"/>
                    </a:ext>
                  </a:extLst>
                </p14:cNvPr>
                <p14:cNvContentPartPr/>
                <p14:nvPr/>
              </p14:nvContentPartPr>
              <p14:xfrm>
                <a:off x="1440026" y="8686451"/>
                <a:ext cx="53640" cy="10440"/>
              </p14:xfrm>
            </p:contentPart>
          </mc:Choice>
          <mc:Fallback xmlns="">
            <p:pic>
              <p:nvPicPr>
                <p:cNvPr id="2156" name="Ink 2155">
                  <a:extLst>
                    <a:ext uri="{FF2B5EF4-FFF2-40B4-BE49-F238E27FC236}">
                      <a16:creationId xmlns:a16="http://schemas.microsoft.com/office/drawing/2014/main" id="{DA911B53-EDD6-3A41-DCDD-DB239882ADD4}"/>
                    </a:ext>
                  </a:extLst>
                </p:cNvPr>
                <p:cNvPicPr/>
                <p:nvPr/>
              </p:nvPicPr>
              <p:blipFill>
                <a:blip r:embed="rId442"/>
                <a:stretch>
                  <a:fillRect/>
                </a:stretch>
              </p:blipFill>
              <p:spPr>
                <a:xfrm>
                  <a:off x="1422386" y="8668811"/>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157" name="Ink 2156">
                  <a:extLst>
                    <a:ext uri="{FF2B5EF4-FFF2-40B4-BE49-F238E27FC236}">
                      <a16:creationId xmlns:a16="http://schemas.microsoft.com/office/drawing/2014/main" id="{A8A4A1A1-B22E-5702-D7C6-92502DBB9DFF}"/>
                    </a:ext>
                  </a:extLst>
                </p14:cNvPr>
                <p14:cNvContentPartPr/>
                <p14:nvPr/>
              </p14:nvContentPartPr>
              <p14:xfrm>
                <a:off x="1502306" y="8624891"/>
                <a:ext cx="4680" cy="66240"/>
              </p14:xfrm>
            </p:contentPart>
          </mc:Choice>
          <mc:Fallback xmlns="">
            <p:pic>
              <p:nvPicPr>
                <p:cNvPr id="2157" name="Ink 2156">
                  <a:extLst>
                    <a:ext uri="{FF2B5EF4-FFF2-40B4-BE49-F238E27FC236}">
                      <a16:creationId xmlns:a16="http://schemas.microsoft.com/office/drawing/2014/main" id="{A8A4A1A1-B22E-5702-D7C6-92502DBB9DFF}"/>
                    </a:ext>
                  </a:extLst>
                </p:cNvPr>
                <p:cNvPicPr/>
                <p:nvPr/>
              </p:nvPicPr>
              <p:blipFill>
                <a:blip r:embed="rId444"/>
                <a:stretch>
                  <a:fillRect/>
                </a:stretch>
              </p:blipFill>
              <p:spPr>
                <a:xfrm>
                  <a:off x="1484306" y="8606891"/>
                  <a:ext cx="40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325" name="Ink 2324">
                  <a:extLst>
                    <a:ext uri="{FF2B5EF4-FFF2-40B4-BE49-F238E27FC236}">
                      <a16:creationId xmlns:a16="http://schemas.microsoft.com/office/drawing/2014/main" id="{6962F486-A9C6-4061-951F-E006C9AF542B}"/>
                    </a:ext>
                  </a:extLst>
                </p14:cNvPr>
                <p14:cNvContentPartPr/>
                <p14:nvPr/>
              </p14:nvContentPartPr>
              <p14:xfrm>
                <a:off x="2088998" y="8021604"/>
                <a:ext cx="14040" cy="41760"/>
              </p14:xfrm>
            </p:contentPart>
          </mc:Choice>
          <mc:Fallback xmlns="">
            <p:pic>
              <p:nvPicPr>
                <p:cNvPr id="2325" name="Ink 2324">
                  <a:extLst>
                    <a:ext uri="{FF2B5EF4-FFF2-40B4-BE49-F238E27FC236}">
                      <a16:creationId xmlns:a16="http://schemas.microsoft.com/office/drawing/2014/main" id="{6962F486-A9C6-4061-951F-E006C9AF542B}"/>
                    </a:ext>
                  </a:extLst>
                </p:cNvPr>
                <p:cNvPicPr/>
                <p:nvPr/>
              </p:nvPicPr>
              <p:blipFill>
                <a:blip r:embed="rId446"/>
                <a:stretch>
                  <a:fillRect/>
                </a:stretch>
              </p:blipFill>
              <p:spPr>
                <a:xfrm>
                  <a:off x="2071358" y="8003604"/>
                  <a:ext cx="496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326" name="Ink 2325">
                  <a:extLst>
                    <a:ext uri="{FF2B5EF4-FFF2-40B4-BE49-F238E27FC236}">
                      <a16:creationId xmlns:a16="http://schemas.microsoft.com/office/drawing/2014/main" id="{20DF32F3-70D8-7163-0914-86922CB9D4FB}"/>
                    </a:ext>
                  </a:extLst>
                </p14:cNvPr>
                <p14:cNvContentPartPr/>
                <p14:nvPr/>
              </p14:nvContentPartPr>
              <p14:xfrm>
                <a:off x="2101958" y="8070204"/>
                <a:ext cx="15480" cy="57600"/>
              </p14:xfrm>
            </p:contentPart>
          </mc:Choice>
          <mc:Fallback xmlns="">
            <p:pic>
              <p:nvPicPr>
                <p:cNvPr id="2326" name="Ink 2325">
                  <a:extLst>
                    <a:ext uri="{FF2B5EF4-FFF2-40B4-BE49-F238E27FC236}">
                      <a16:creationId xmlns:a16="http://schemas.microsoft.com/office/drawing/2014/main" id="{20DF32F3-70D8-7163-0914-86922CB9D4FB}"/>
                    </a:ext>
                  </a:extLst>
                </p:cNvPr>
                <p:cNvPicPr/>
                <p:nvPr/>
              </p:nvPicPr>
              <p:blipFill>
                <a:blip r:embed="rId448"/>
                <a:stretch>
                  <a:fillRect/>
                </a:stretch>
              </p:blipFill>
              <p:spPr>
                <a:xfrm>
                  <a:off x="2084318" y="8052564"/>
                  <a:ext cx="51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327" name="Ink 2326">
                  <a:extLst>
                    <a:ext uri="{FF2B5EF4-FFF2-40B4-BE49-F238E27FC236}">
                      <a16:creationId xmlns:a16="http://schemas.microsoft.com/office/drawing/2014/main" id="{5480F6DD-783D-9E0A-6381-445F05B59BE9}"/>
                    </a:ext>
                  </a:extLst>
                </p14:cNvPr>
                <p14:cNvContentPartPr/>
                <p14:nvPr/>
              </p14:nvContentPartPr>
              <p14:xfrm>
                <a:off x="2142638" y="8090364"/>
                <a:ext cx="10080" cy="33840"/>
              </p14:xfrm>
            </p:contentPart>
          </mc:Choice>
          <mc:Fallback xmlns="">
            <p:pic>
              <p:nvPicPr>
                <p:cNvPr id="2327" name="Ink 2326">
                  <a:extLst>
                    <a:ext uri="{FF2B5EF4-FFF2-40B4-BE49-F238E27FC236}">
                      <a16:creationId xmlns:a16="http://schemas.microsoft.com/office/drawing/2014/main" id="{5480F6DD-783D-9E0A-6381-445F05B59BE9}"/>
                    </a:ext>
                  </a:extLst>
                </p:cNvPr>
                <p:cNvPicPr/>
                <p:nvPr/>
              </p:nvPicPr>
              <p:blipFill>
                <a:blip r:embed="rId450"/>
                <a:stretch>
                  <a:fillRect/>
                </a:stretch>
              </p:blipFill>
              <p:spPr>
                <a:xfrm>
                  <a:off x="2124998" y="8072724"/>
                  <a:ext cx="4572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1">
            <p14:nvContentPartPr>
              <p14:cNvPr id="2329" name="Ink 2328">
                <a:extLst>
                  <a:ext uri="{FF2B5EF4-FFF2-40B4-BE49-F238E27FC236}">
                    <a16:creationId xmlns:a16="http://schemas.microsoft.com/office/drawing/2014/main" id="{F79A6BEA-8F41-4738-D30C-8CEEE22601DD}"/>
                  </a:ext>
                </a:extLst>
              </p14:cNvPr>
              <p14:cNvContentPartPr/>
              <p14:nvPr/>
            </p14:nvContentPartPr>
            <p14:xfrm>
              <a:off x="1581398" y="9256404"/>
              <a:ext cx="41400" cy="100800"/>
            </p14:xfrm>
          </p:contentPart>
        </mc:Choice>
        <mc:Fallback xmlns="">
          <p:pic>
            <p:nvPicPr>
              <p:cNvPr id="2329" name="Ink 2328">
                <a:extLst>
                  <a:ext uri="{FF2B5EF4-FFF2-40B4-BE49-F238E27FC236}">
                    <a16:creationId xmlns:a16="http://schemas.microsoft.com/office/drawing/2014/main" id="{F79A6BEA-8F41-4738-D30C-8CEEE22601DD}"/>
                  </a:ext>
                </a:extLst>
              </p:cNvPr>
              <p:cNvPicPr/>
              <p:nvPr/>
            </p:nvPicPr>
            <p:blipFill>
              <a:blip r:embed="rId452"/>
              <a:stretch>
                <a:fillRect/>
              </a:stretch>
            </p:blipFill>
            <p:spPr>
              <a:xfrm>
                <a:off x="1563398" y="9238404"/>
                <a:ext cx="77040" cy="136440"/>
              </a:xfrm>
              <a:prstGeom prst="rect">
                <a:avLst/>
              </a:prstGeom>
            </p:spPr>
          </p:pic>
        </mc:Fallback>
      </mc:AlternateContent>
      <p:grpSp>
        <p:nvGrpSpPr>
          <p:cNvPr id="2346" name="Group 2345">
            <a:extLst>
              <a:ext uri="{FF2B5EF4-FFF2-40B4-BE49-F238E27FC236}">
                <a16:creationId xmlns:a16="http://schemas.microsoft.com/office/drawing/2014/main" id="{FDA53725-3B2F-DB6F-9A51-A2DF3E9969DA}"/>
              </a:ext>
            </a:extLst>
          </p:cNvPr>
          <p:cNvGrpSpPr/>
          <p:nvPr/>
        </p:nvGrpSpPr>
        <p:grpSpPr>
          <a:xfrm>
            <a:off x="1422278" y="9272244"/>
            <a:ext cx="214920" cy="217440"/>
            <a:chOff x="1422278" y="9272244"/>
            <a:chExt cx="214920" cy="217440"/>
          </a:xfrm>
        </p:grpSpPr>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2342" name="Ink 2341">
                  <a:extLst>
                    <a:ext uri="{FF2B5EF4-FFF2-40B4-BE49-F238E27FC236}">
                      <a16:creationId xmlns:a16="http://schemas.microsoft.com/office/drawing/2014/main" id="{3A58A37E-038D-5762-906F-0B5CBEA8A7A9}"/>
                    </a:ext>
                  </a:extLst>
                </p14:cNvPr>
                <p14:cNvContentPartPr/>
                <p14:nvPr/>
              </p14:nvContentPartPr>
              <p14:xfrm>
                <a:off x="1422278" y="9272244"/>
                <a:ext cx="114840" cy="101520"/>
              </p14:xfrm>
            </p:contentPart>
          </mc:Choice>
          <mc:Fallback xmlns="">
            <p:pic>
              <p:nvPicPr>
                <p:cNvPr id="2342" name="Ink 2341">
                  <a:extLst>
                    <a:ext uri="{FF2B5EF4-FFF2-40B4-BE49-F238E27FC236}">
                      <a16:creationId xmlns:a16="http://schemas.microsoft.com/office/drawing/2014/main" id="{3A58A37E-038D-5762-906F-0B5CBEA8A7A9}"/>
                    </a:ext>
                  </a:extLst>
                </p:cNvPr>
                <p:cNvPicPr/>
                <p:nvPr/>
              </p:nvPicPr>
              <p:blipFill>
                <a:blip r:embed="rId454"/>
                <a:stretch>
                  <a:fillRect/>
                </a:stretch>
              </p:blipFill>
              <p:spPr>
                <a:xfrm>
                  <a:off x="1359278" y="8894604"/>
                  <a:ext cx="240480" cy="85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2343" name="Ink 2342">
                  <a:extLst>
                    <a:ext uri="{FF2B5EF4-FFF2-40B4-BE49-F238E27FC236}">
                      <a16:creationId xmlns:a16="http://schemas.microsoft.com/office/drawing/2014/main" id="{0E70DFDC-683B-CB16-6202-E16A5C1BAF93}"/>
                    </a:ext>
                  </a:extLst>
                </p14:cNvPr>
                <p14:cNvContentPartPr/>
                <p14:nvPr/>
              </p14:nvContentPartPr>
              <p14:xfrm>
                <a:off x="1439918" y="9293124"/>
                <a:ext cx="144360" cy="132480"/>
              </p14:xfrm>
            </p:contentPart>
          </mc:Choice>
          <mc:Fallback xmlns="">
            <p:pic>
              <p:nvPicPr>
                <p:cNvPr id="2343" name="Ink 2342">
                  <a:extLst>
                    <a:ext uri="{FF2B5EF4-FFF2-40B4-BE49-F238E27FC236}">
                      <a16:creationId xmlns:a16="http://schemas.microsoft.com/office/drawing/2014/main" id="{0E70DFDC-683B-CB16-6202-E16A5C1BAF93}"/>
                    </a:ext>
                  </a:extLst>
                </p:cNvPr>
                <p:cNvPicPr/>
                <p:nvPr/>
              </p:nvPicPr>
              <p:blipFill>
                <a:blip r:embed="rId456"/>
                <a:stretch>
                  <a:fillRect/>
                </a:stretch>
              </p:blipFill>
              <p:spPr>
                <a:xfrm>
                  <a:off x="1376918" y="8915484"/>
                  <a:ext cx="27000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2344" name="Ink 2343">
                  <a:extLst>
                    <a:ext uri="{FF2B5EF4-FFF2-40B4-BE49-F238E27FC236}">
                      <a16:creationId xmlns:a16="http://schemas.microsoft.com/office/drawing/2014/main" id="{92EF0E80-81A3-B46A-D125-2C9AF3B04883}"/>
                    </a:ext>
                  </a:extLst>
                </p14:cNvPr>
                <p14:cNvContentPartPr/>
                <p14:nvPr/>
              </p14:nvContentPartPr>
              <p14:xfrm>
                <a:off x="1480238" y="9368004"/>
                <a:ext cx="95760" cy="77760"/>
              </p14:xfrm>
            </p:contentPart>
          </mc:Choice>
          <mc:Fallback xmlns="">
            <p:pic>
              <p:nvPicPr>
                <p:cNvPr id="2344" name="Ink 2343">
                  <a:extLst>
                    <a:ext uri="{FF2B5EF4-FFF2-40B4-BE49-F238E27FC236}">
                      <a16:creationId xmlns:a16="http://schemas.microsoft.com/office/drawing/2014/main" id="{92EF0E80-81A3-B46A-D125-2C9AF3B04883}"/>
                    </a:ext>
                  </a:extLst>
                </p:cNvPr>
                <p:cNvPicPr/>
                <p:nvPr/>
              </p:nvPicPr>
              <p:blipFill>
                <a:blip r:embed="rId458"/>
                <a:stretch>
                  <a:fillRect/>
                </a:stretch>
              </p:blipFill>
              <p:spPr>
                <a:xfrm>
                  <a:off x="1417238" y="8990364"/>
                  <a:ext cx="2214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2345" name="Ink 2344">
                  <a:extLst>
                    <a:ext uri="{FF2B5EF4-FFF2-40B4-BE49-F238E27FC236}">
                      <a16:creationId xmlns:a16="http://schemas.microsoft.com/office/drawing/2014/main" id="{5D4D72E9-8959-823C-B047-B42EF32F3639}"/>
                    </a:ext>
                  </a:extLst>
                </p14:cNvPr>
                <p14:cNvContentPartPr/>
                <p14:nvPr/>
              </p14:nvContentPartPr>
              <p14:xfrm>
                <a:off x="1491758" y="9378804"/>
                <a:ext cx="145440" cy="110880"/>
              </p14:xfrm>
            </p:contentPart>
          </mc:Choice>
          <mc:Fallback xmlns="">
            <p:pic>
              <p:nvPicPr>
                <p:cNvPr id="2345" name="Ink 2344">
                  <a:extLst>
                    <a:ext uri="{FF2B5EF4-FFF2-40B4-BE49-F238E27FC236}">
                      <a16:creationId xmlns:a16="http://schemas.microsoft.com/office/drawing/2014/main" id="{5D4D72E9-8959-823C-B047-B42EF32F3639}"/>
                    </a:ext>
                  </a:extLst>
                </p:cNvPr>
                <p:cNvPicPr/>
                <p:nvPr/>
              </p:nvPicPr>
              <p:blipFill>
                <a:blip r:embed="rId460"/>
                <a:stretch>
                  <a:fillRect/>
                </a:stretch>
              </p:blipFill>
              <p:spPr>
                <a:xfrm>
                  <a:off x="1428758" y="9001164"/>
                  <a:ext cx="271080" cy="86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1">
            <p14:nvContentPartPr>
              <p14:cNvPr id="2354" name="Ink 2353">
                <a:extLst>
                  <a:ext uri="{FF2B5EF4-FFF2-40B4-BE49-F238E27FC236}">
                    <a16:creationId xmlns:a16="http://schemas.microsoft.com/office/drawing/2014/main" id="{69A1EF5F-8331-B16E-443A-2F7F69FE34E6}"/>
                  </a:ext>
                </a:extLst>
              </p14:cNvPr>
              <p14:cNvContentPartPr/>
              <p14:nvPr/>
            </p14:nvContentPartPr>
            <p14:xfrm>
              <a:off x="3715719" y="7711686"/>
              <a:ext cx="678240" cy="1049760"/>
            </p14:xfrm>
          </p:contentPart>
        </mc:Choice>
        <mc:Fallback xmlns="">
          <p:pic>
            <p:nvPicPr>
              <p:cNvPr id="2354" name="Ink 2353">
                <a:extLst>
                  <a:ext uri="{FF2B5EF4-FFF2-40B4-BE49-F238E27FC236}">
                    <a16:creationId xmlns:a16="http://schemas.microsoft.com/office/drawing/2014/main" id="{69A1EF5F-8331-B16E-443A-2F7F69FE34E6}"/>
                  </a:ext>
                </a:extLst>
              </p:cNvPr>
              <p:cNvPicPr/>
              <p:nvPr/>
            </p:nvPicPr>
            <p:blipFill>
              <a:blip r:embed="rId462"/>
              <a:stretch>
                <a:fillRect/>
              </a:stretch>
            </p:blipFill>
            <p:spPr>
              <a:xfrm>
                <a:off x="3697719" y="7694046"/>
                <a:ext cx="71388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356" name="Ink 2355">
                <a:extLst>
                  <a:ext uri="{FF2B5EF4-FFF2-40B4-BE49-F238E27FC236}">
                    <a16:creationId xmlns:a16="http://schemas.microsoft.com/office/drawing/2014/main" id="{5CDC58DC-A273-47F4-0B99-6E92E0560425}"/>
                  </a:ext>
                </a:extLst>
              </p14:cNvPr>
              <p14:cNvContentPartPr/>
              <p14:nvPr/>
            </p14:nvContentPartPr>
            <p14:xfrm>
              <a:off x="3689799" y="7681806"/>
              <a:ext cx="145800" cy="152640"/>
            </p14:xfrm>
          </p:contentPart>
        </mc:Choice>
        <mc:Fallback xmlns="">
          <p:pic>
            <p:nvPicPr>
              <p:cNvPr id="2356" name="Ink 2355">
                <a:extLst>
                  <a:ext uri="{FF2B5EF4-FFF2-40B4-BE49-F238E27FC236}">
                    <a16:creationId xmlns:a16="http://schemas.microsoft.com/office/drawing/2014/main" id="{5CDC58DC-A273-47F4-0B99-6E92E0560425}"/>
                  </a:ext>
                </a:extLst>
              </p:cNvPr>
              <p:cNvPicPr/>
              <p:nvPr/>
            </p:nvPicPr>
            <p:blipFill>
              <a:blip r:embed="rId464"/>
              <a:stretch>
                <a:fillRect/>
              </a:stretch>
            </p:blipFill>
            <p:spPr>
              <a:xfrm>
                <a:off x="3671799" y="7663806"/>
                <a:ext cx="181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357" name="Ink 2356">
                <a:extLst>
                  <a:ext uri="{FF2B5EF4-FFF2-40B4-BE49-F238E27FC236}">
                    <a16:creationId xmlns:a16="http://schemas.microsoft.com/office/drawing/2014/main" id="{D91D97C0-6841-B6C7-8B09-30C293267D89}"/>
                  </a:ext>
                </a:extLst>
              </p14:cNvPr>
              <p14:cNvContentPartPr/>
              <p14:nvPr/>
            </p14:nvContentPartPr>
            <p14:xfrm>
              <a:off x="4335099" y="4994979"/>
              <a:ext cx="1508400" cy="31320"/>
            </p14:xfrm>
          </p:contentPart>
        </mc:Choice>
        <mc:Fallback xmlns="">
          <p:pic>
            <p:nvPicPr>
              <p:cNvPr id="2357" name="Ink 2356">
                <a:extLst>
                  <a:ext uri="{FF2B5EF4-FFF2-40B4-BE49-F238E27FC236}">
                    <a16:creationId xmlns:a16="http://schemas.microsoft.com/office/drawing/2014/main" id="{D91D97C0-6841-B6C7-8B09-30C293267D89}"/>
                  </a:ext>
                </a:extLst>
              </p:cNvPr>
              <p:cNvPicPr/>
              <p:nvPr/>
            </p:nvPicPr>
            <p:blipFill>
              <a:blip r:embed="rId466"/>
              <a:stretch>
                <a:fillRect/>
              </a:stretch>
            </p:blipFill>
            <p:spPr>
              <a:xfrm>
                <a:off x="4317459" y="4976979"/>
                <a:ext cx="1544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358" name="Ink 2357">
                <a:extLst>
                  <a:ext uri="{FF2B5EF4-FFF2-40B4-BE49-F238E27FC236}">
                    <a16:creationId xmlns:a16="http://schemas.microsoft.com/office/drawing/2014/main" id="{E653266D-3C07-E1FA-0E89-647E2AA14636}"/>
                  </a:ext>
                </a:extLst>
              </p14:cNvPr>
              <p14:cNvContentPartPr/>
              <p14:nvPr/>
            </p14:nvContentPartPr>
            <p14:xfrm>
              <a:off x="4326459" y="4980579"/>
              <a:ext cx="18720" cy="85680"/>
            </p14:xfrm>
          </p:contentPart>
        </mc:Choice>
        <mc:Fallback xmlns="">
          <p:pic>
            <p:nvPicPr>
              <p:cNvPr id="2358" name="Ink 2357">
                <a:extLst>
                  <a:ext uri="{FF2B5EF4-FFF2-40B4-BE49-F238E27FC236}">
                    <a16:creationId xmlns:a16="http://schemas.microsoft.com/office/drawing/2014/main" id="{E653266D-3C07-E1FA-0E89-647E2AA14636}"/>
                  </a:ext>
                </a:extLst>
              </p:cNvPr>
              <p:cNvPicPr/>
              <p:nvPr/>
            </p:nvPicPr>
            <p:blipFill>
              <a:blip r:embed="rId468"/>
              <a:stretch>
                <a:fillRect/>
              </a:stretch>
            </p:blipFill>
            <p:spPr>
              <a:xfrm>
                <a:off x="4308819" y="4962939"/>
                <a:ext cx="54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359" name="Ink 2358">
                <a:extLst>
                  <a:ext uri="{FF2B5EF4-FFF2-40B4-BE49-F238E27FC236}">
                    <a16:creationId xmlns:a16="http://schemas.microsoft.com/office/drawing/2014/main" id="{D6F3D39A-AADA-1B90-4945-2587F58D50D8}"/>
                  </a:ext>
                </a:extLst>
              </p14:cNvPr>
              <p14:cNvContentPartPr/>
              <p14:nvPr/>
            </p14:nvContentPartPr>
            <p14:xfrm>
              <a:off x="5844219" y="4936659"/>
              <a:ext cx="13320" cy="88200"/>
            </p14:xfrm>
          </p:contentPart>
        </mc:Choice>
        <mc:Fallback xmlns="">
          <p:pic>
            <p:nvPicPr>
              <p:cNvPr id="2359" name="Ink 2358">
                <a:extLst>
                  <a:ext uri="{FF2B5EF4-FFF2-40B4-BE49-F238E27FC236}">
                    <a16:creationId xmlns:a16="http://schemas.microsoft.com/office/drawing/2014/main" id="{D6F3D39A-AADA-1B90-4945-2587F58D50D8}"/>
                  </a:ext>
                </a:extLst>
              </p:cNvPr>
              <p:cNvPicPr/>
              <p:nvPr/>
            </p:nvPicPr>
            <p:blipFill>
              <a:blip r:embed="rId470"/>
              <a:stretch>
                <a:fillRect/>
              </a:stretch>
            </p:blipFill>
            <p:spPr>
              <a:xfrm>
                <a:off x="5826579" y="4918659"/>
                <a:ext cx="48960" cy="123840"/>
              </a:xfrm>
              <a:prstGeom prst="rect">
                <a:avLst/>
              </a:prstGeom>
            </p:spPr>
          </p:pic>
        </mc:Fallback>
      </mc:AlternateContent>
      <p:sp>
        <p:nvSpPr>
          <p:cNvPr id="2360" name="TextBox 2359">
            <a:extLst>
              <a:ext uri="{FF2B5EF4-FFF2-40B4-BE49-F238E27FC236}">
                <a16:creationId xmlns:a16="http://schemas.microsoft.com/office/drawing/2014/main" id="{7A28DC84-C6E3-4A36-BD5A-99B79036790E}"/>
              </a:ext>
            </a:extLst>
          </p:cNvPr>
          <p:cNvSpPr txBox="1"/>
          <p:nvPr/>
        </p:nvSpPr>
        <p:spPr>
          <a:xfrm>
            <a:off x="4829555" y="4994978"/>
            <a:ext cx="1013944" cy="276999"/>
          </a:xfrm>
          <a:prstGeom prst="rect">
            <a:avLst/>
          </a:prstGeom>
          <a:noFill/>
        </p:spPr>
        <p:txBody>
          <a:bodyPr wrap="square" rtlCol="0">
            <a:spAutoFit/>
          </a:bodyPr>
          <a:lstStyle/>
          <a:p>
            <a:pPr algn="ctr"/>
            <a:r>
              <a:rPr lang="en-AU" sz="1200" dirty="0">
                <a:solidFill>
                  <a:srgbClr val="00B0F0"/>
                </a:solidFill>
                <a:latin typeface="xkcd Script" panose="03000503000000000000" pitchFamily="66" charset="0"/>
                <a:ea typeface="xkcd Script" panose="03000503000000000000" pitchFamily="66" charset="0"/>
              </a:rPr>
              <a:t>~1 light year</a:t>
            </a:r>
          </a:p>
        </p:txBody>
      </p:sp>
    </p:spTree>
    <p:extLst>
      <p:ext uri="{BB962C8B-B14F-4D97-AF65-F5344CB8AC3E}">
        <p14:creationId xmlns:p14="http://schemas.microsoft.com/office/powerpoint/2010/main" val="14595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A2BB-9005-2ADB-88D4-8CABF9B895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BF061B-1B60-CF90-04C6-CC6621C0CE6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CCEBA1D3-5E0C-5FD5-B972-F7452AE46729}"/>
              </a:ext>
            </a:extLst>
          </p:cNvPr>
          <p:cNvPicPr>
            <a:picLocks noChangeAspect="1"/>
          </p:cNvPicPr>
          <p:nvPr/>
        </p:nvPicPr>
        <p:blipFill>
          <a:blip r:embed="rId2">
            <a:extLst>
              <a:ext uri="{28A0092B-C50C-407E-A947-70E740481C1C}">
                <a14:useLocalDpi xmlns:a14="http://schemas.microsoft.com/office/drawing/2010/main" val="0"/>
              </a:ext>
            </a:extLst>
          </a:blip>
          <a:srcRect t="42505" b="19310"/>
          <a:stretch>
            <a:fillRect/>
          </a:stretch>
        </p:blipFill>
        <p:spPr>
          <a:xfrm>
            <a:off x="0" y="4159405"/>
            <a:ext cx="7559675" cy="3735658"/>
          </a:xfrm>
          <a:prstGeom prst="rect">
            <a:avLst/>
          </a:prstGeom>
        </p:spPr>
      </p:pic>
      <p:sp>
        <p:nvSpPr>
          <p:cNvPr id="2" name="TextBox 1">
            <a:extLst>
              <a:ext uri="{FF2B5EF4-FFF2-40B4-BE49-F238E27FC236}">
                <a16:creationId xmlns:a16="http://schemas.microsoft.com/office/drawing/2014/main" id="{355BF519-1C9D-20EA-5BC5-A402FACCB509}"/>
              </a:ext>
            </a:extLst>
          </p:cNvPr>
          <p:cNvSpPr txBox="1"/>
          <p:nvPr/>
        </p:nvSpPr>
        <p:spPr>
          <a:xfrm>
            <a:off x="889005" y="736125"/>
            <a:ext cx="5781663" cy="353943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By modelling the 3D geometry of the nebula, we learn some pretty precise estimates of the orbits of the stars and what their winds are like. This helps us figure out what the lives of the stars have been like so far, and where they’ll end up.</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One of the main results we find is that the two Wolf-Rayet stars have an orbital period of almost 200 years - almost 10 times as long as the next longest-period system that makes these nebulae. Apep is truly special!</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To really make sure we have the right model, we compared our simulations with 5 different epochs of imagery, 4 images of the innermost shell taken by a ground-based telescope, and our beautiful JWST image. </a:t>
            </a:r>
          </a:p>
        </p:txBody>
      </p:sp>
      <p:sp>
        <p:nvSpPr>
          <p:cNvPr id="4" name="TextBox 3">
            <a:extLst>
              <a:ext uri="{FF2B5EF4-FFF2-40B4-BE49-F238E27FC236}">
                <a16:creationId xmlns:a16="http://schemas.microsoft.com/office/drawing/2014/main" id="{56254EF2-DDD4-0EC9-48C5-B10AAB879981}"/>
              </a:ext>
            </a:extLst>
          </p:cNvPr>
          <p:cNvSpPr txBox="1"/>
          <p:nvPr/>
        </p:nvSpPr>
        <p:spPr>
          <a:xfrm>
            <a:off x="167000" y="7895063"/>
            <a:ext cx="722567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In this plot we compare our simulations and our 8 years of data. Where the colour is blue, the data is ‘brighter’, and where the colour is red, the simulation is ‘brighter’. You can see that it doesn’t match up in colour perfectly, but the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outline</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of our simulations matches the data exactly; this is good, because we learn our parameters from the outline of the match, not the intensity.</a:t>
            </a:r>
          </a:p>
        </p:txBody>
      </p:sp>
    </p:spTree>
    <p:extLst>
      <p:ext uri="{BB962C8B-B14F-4D97-AF65-F5344CB8AC3E}">
        <p14:creationId xmlns:p14="http://schemas.microsoft.com/office/powerpoint/2010/main" val="167692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3F70-5BEF-3A8E-EBF0-155AF5064033}"/>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9B7C31AD-E7F0-30FA-7BA9-8EDF3A12D1E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page of a book&#10;&#10;AI-generated content may be incorrect.">
            <a:extLst>
              <a:ext uri="{FF2B5EF4-FFF2-40B4-BE49-F238E27FC236}">
                <a16:creationId xmlns:a16="http://schemas.microsoft.com/office/drawing/2014/main" id="{5FA76262-0D3C-A3F3-E492-7816976497C0}"/>
              </a:ext>
            </a:extLst>
          </p:cNvPr>
          <p:cNvPicPr>
            <a:picLocks noChangeAspect="1"/>
          </p:cNvPicPr>
          <p:nvPr/>
        </p:nvPicPr>
        <p:blipFill>
          <a:blip r:embed="rId2">
            <a:extLst>
              <a:ext uri="{28A0092B-C50C-407E-A947-70E740481C1C}">
                <a14:useLocalDpi xmlns:a14="http://schemas.microsoft.com/office/drawing/2010/main" val="0"/>
              </a:ext>
            </a:extLst>
          </a:blip>
          <a:srcRect l="51186" t="7739" r="7659" b="61257"/>
          <a:stretch>
            <a:fillRect/>
          </a:stretch>
        </p:blipFill>
        <p:spPr>
          <a:xfrm>
            <a:off x="3869473" y="758283"/>
            <a:ext cx="3111190" cy="3033132"/>
          </a:xfrm>
          <a:prstGeom prst="rect">
            <a:avLst/>
          </a:prstGeom>
        </p:spPr>
      </p:pic>
      <p:sp>
        <p:nvSpPr>
          <p:cNvPr id="2" name="TextBox 1">
            <a:extLst>
              <a:ext uri="{FF2B5EF4-FFF2-40B4-BE49-F238E27FC236}">
                <a16:creationId xmlns:a16="http://schemas.microsoft.com/office/drawing/2014/main" id="{13309E35-4463-242C-E82C-239D20E703F2}"/>
              </a:ext>
            </a:extLst>
          </p:cNvPr>
          <p:cNvSpPr txBox="1"/>
          <p:nvPr/>
        </p:nvSpPr>
        <p:spPr>
          <a:xfrm>
            <a:off x="224790" y="949873"/>
            <a:ext cx="3704778"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When Apep was discovered, astronomers saw not just two but </a:t>
            </a:r>
            <a:r>
              <a:rPr lang="en-AU" sz="1600" i="1" dirty="0">
                <a:solidFill>
                  <a:srgbClr val="7030A0"/>
                </a:solidFill>
                <a:latin typeface="xkcd Script" panose="03000503000000000000" pitchFamily="66" charset="0"/>
                <a:ea typeface="xkcd Script" panose="03000503000000000000" pitchFamily="66" charset="0"/>
              </a:rPr>
              <a:t>three</a:t>
            </a:r>
            <a:r>
              <a:rPr lang="en-AU" sz="1600" dirty="0">
                <a:solidFill>
                  <a:srgbClr val="7030A0"/>
                </a:solidFill>
                <a:latin typeface="xkcd Script" panose="03000503000000000000" pitchFamily="66" charset="0"/>
                <a:ea typeface="xkcd Script" panose="03000503000000000000" pitchFamily="66" charset="0"/>
              </a:rPr>
              <a:t> stars near the centre of the nebula:</a:t>
            </a:r>
          </a:p>
        </p:txBody>
      </p:sp>
      <p:grpSp>
        <p:nvGrpSpPr>
          <p:cNvPr id="670" name="Group 669">
            <a:extLst>
              <a:ext uri="{FF2B5EF4-FFF2-40B4-BE49-F238E27FC236}">
                <a16:creationId xmlns:a16="http://schemas.microsoft.com/office/drawing/2014/main" id="{E92751CD-1CAD-A740-A4BA-E040E1C2EE99}"/>
              </a:ext>
            </a:extLst>
          </p:cNvPr>
          <p:cNvGrpSpPr/>
          <p:nvPr/>
        </p:nvGrpSpPr>
        <p:grpSpPr>
          <a:xfrm>
            <a:off x="749718" y="2255209"/>
            <a:ext cx="2665440" cy="2457924"/>
            <a:chOff x="749718" y="2255209"/>
            <a:chExt cx="2665440" cy="2457924"/>
          </a:xfrm>
        </p:grpSpPr>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0" name="Ink 9">
                  <a:extLst>
                    <a:ext uri="{FF2B5EF4-FFF2-40B4-BE49-F238E27FC236}">
                      <a16:creationId xmlns:a16="http://schemas.microsoft.com/office/drawing/2014/main" id="{CBEEE547-6B1E-C1D0-1F34-8DF5C81D8462}"/>
                    </a:ext>
                  </a:extLst>
                </p14:cNvPr>
                <p14:cNvContentPartPr/>
                <p14:nvPr/>
              </p14:nvContentPartPr>
              <p14:xfrm>
                <a:off x="1545318" y="2758693"/>
                <a:ext cx="397080" cy="558000"/>
              </p14:xfrm>
            </p:contentPart>
          </mc:Choice>
          <mc:Fallback>
            <p:pic>
              <p:nvPicPr>
                <p:cNvPr id="10" name="Ink 9">
                  <a:extLst>
                    <a:ext uri="{FF2B5EF4-FFF2-40B4-BE49-F238E27FC236}">
                      <a16:creationId xmlns:a16="http://schemas.microsoft.com/office/drawing/2014/main" id="{CBEEE547-6B1E-C1D0-1F34-8DF5C81D8462}"/>
                    </a:ext>
                  </a:extLst>
                </p:cNvPr>
                <p:cNvPicPr/>
                <p:nvPr/>
              </p:nvPicPr>
              <p:blipFill>
                <a:blip r:embed="rId4"/>
                <a:stretch>
                  <a:fillRect/>
                </a:stretch>
              </p:blipFill>
              <p:spPr>
                <a:xfrm>
                  <a:off x="1482678" y="2381053"/>
                  <a:ext cx="522720" cy="131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1" name="Ink 10">
                  <a:extLst>
                    <a:ext uri="{FF2B5EF4-FFF2-40B4-BE49-F238E27FC236}">
                      <a16:creationId xmlns:a16="http://schemas.microsoft.com/office/drawing/2014/main" id="{183855C9-7C69-A752-B726-CA0EEFF50EDC}"/>
                    </a:ext>
                  </a:extLst>
                </p14:cNvPr>
                <p14:cNvContentPartPr/>
                <p14:nvPr/>
              </p14:nvContentPartPr>
              <p14:xfrm>
                <a:off x="1856718" y="2757973"/>
                <a:ext cx="186120" cy="42120"/>
              </p14:xfrm>
            </p:contentPart>
          </mc:Choice>
          <mc:Fallback>
            <p:pic>
              <p:nvPicPr>
                <p:cNvPr id="11" name="Ink 10">
                  <a:extLst>
                    <a:ext uri="{FF2B5EF4-FFF2-40B4-BE49-F238E27FC236}">
                      <a16:creationId xmlns:a16="http://schemas.microsoft.com/office/drawing/2014/main" id="{183855C9-7C69-A752-B726-CA0EEFF50EDC}"/>
                    </a:ext>
                  </a:extLst>
                </p:cNvPr>
                <p:cNvPicPr/>
                <p:nvPr/>
              </p:nvPicPr>
              <p:blipFill>
                <a:blip r:embed="rId6"/>
                <a:stretch>
                  <a:fillRect/>
                </a:stretch>
              </p:blipFill>
              <p:spPr>
                <a:xfrm>
                  <a:off x="1794078" y="2379973"/>
                  <a:ext cx="311760" cy="79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12" name="Ink 11">
                  <a:extLst>
                    <a:ext uri="{FF2B5EF4-FFF2-40B4-BE49-F238E27FC236}">
                      <a16:creationId xmlns:a16="http://schemas.microsoft.com/office/drawing/2014/main" id="{E5C04B4A-EE4D-2597-A947-191957C0C223}"/>
                    </a:ext>
                  </a:extLst>
                </p14:cNvPr>
                <p14:cNvContentPartPr/>
                <p14:nvPr/>
              </p14:nvContentPartPr>
              <p14:xfrm>
                <a:off x="1847718" y="2761933"/>
                <a:ext cx="197640" cy="55440"/>
              </p14:xfrm>
            </p:contentPart>
          </mc:Choice>
          <mc:Fallback>
            <p:pic>
              <p:nvPicPr>
                <p:cNvPr id="12" name="Ink 11">
                  <a:extLst>
                    <a:ext uri="{FF2B5EF4-FFF2-40B4-BE49-F238E27FC236}">
                      <a16:creationId xmlns:a16="http://schemas.microsoft.com/office/drawing/2014/main" id="{E5C04B4A-EE4D-2597-A947-191957C0C223}"/>
                    </a:ext>
                  </a:extLst>
                </p:cNvPr>
                <p:cNvPicPr/>
                <p:nvPr/>
              </p:nvPicPr>
              <p:blipFill>
                <a:blip r:embed="rId8"/>
                <a:stretch>
                  <a:fillRect/>
                </a:stretch>
              </p:blipFill>
              <p:spPr>
                <a:xfrm>
                  <a:off x="1785078" y="2383933"/>
                  <a:ext cx="323280" cy="81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13" name="Ink 12">
                  <a:extLst>
                    <a:ext uri="{FF2B5EF4-FFF2-40B4-BE49-F238E27FC236}">
                      <a16:creationId xmlns:a16="http://schemas.microsoft.com/office/drawing/2014/main" id="{4464BD49-29D6-6B98-36B0-114A21E7CF72}"/>
                    </a:ext>
                  </a:extLst>
                </p14:cNvPr>
                <p14:cNvContentPartPr/>
                <p14:nvPr/>
              </p14:nvContentPartPr>
              <p14:xfrm>
                <a:off x="1837638" y="2762653"/>
                <a:ext cx="285120" cy="69480"/>
              </p14:xfrm>
            </p:contentPart>
          </mc:Choice>
          <mc:Fallback>
            <p:pic>
              <p:nvPicPr>
                <p:cNvPr id="13" name="Ink 12">
                  <a:extLst>
                    <a:ext uri="{FF2B5EF4-FFF2-40B4-BE49-F238E27FC236}">
                      <a16:creationId xmlns:a16="http://schemas.microsoft.com/office/drawing/2014/main" id="{4464BD49-29D6-6B98-36B0-114A21E7CF72}"/>
                    </a:ext>
                  </a:extLst>
                </p:cNvPr>
                <p:cNvPicPr/>
                <p:nvPr/>
              </p:nvPicPr>
              <p:blipFill>
                <a:blip r:embed="rId10"/>
                <a:stretch>
                  <a:fillRect/>
                </a:stretch>
              </p:blipFill>
              <p:spPr>
                <a:xfrm>
                  <a:off x="1774998" y="2385013"/>
                  <a:ext cx="410760" cy="82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14" name="Ink 13">
                  <a:extLst>
                    <a:ext uri="{FF2B5EF4-FFF2-40B4-BE49-F238E27FC236}">
                      <a16:creationId xmlns:a16="http://schemas.microsoft.com/office/drawing/2014/main" id="{BCC32930-5550-3F01-E2ED-3944FE7ACA08}"/>
                    </a:ext>
                  </a:extLst>
                </p14:cNvPr>
                <p14:cNvContentPartPr/>
                <p14:nvPr/>
              </p14:nvContentPartPr>
              <p14:xfrm>
                <a:off x="1814598" y="2756893"/>
                <a:ext cx="275040" cy="48960"/>
              </p14:xfrm>
            </p:contentPart>
          </mc:Choice>
          <mc:Fallback>
            <p:pic>
              <p:nvPicPr>
                <p:cNvPr id="14" name="Ink 13">
                  <a:extLst>
                    <a:ext uri="{FF2B5EF4-FFF2-40B4-BE49-F238E27FC236}">
                      <a16:creationId xmlns:a16="http://schemas.microsoft.com/office/drawing/2014/main" id="{BCC32930-5550-3F01-E2ED-3944FE7ACA08}"/>
                    </a:ext>
                  </a:extLst>
                </p:cNvPr>
                <p:cNvPicPr/>
                <p:nvPr/>
              </p:nvPicPr>
              <p:blipFill>
                <a:blip r:embed="rId12"/>
                <a:stretch>
                  <a:fillRect/>
                </a:stretch>
              </p:blipFill>
              <p:spPr>
                <a:xfrm>
                  <a:off x="1751598" y="2379253"/>
                  <a:ext cx="400680" cy="80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16" name="Ink 15">
                  <a:extLst>
                    <a:ext uri="{FF2B5EF4-FFF2-40B4-BE49-F238E27FC236}">
                      <a16:creationId xmlns:a16="http://schemas.microsoft.com/office/drawing/2014/main" id="{056F7FEE-FC9A-FC99-93BE-81D9AC9B5D5F}"/>
                    </a:ext>
                  </a:extLst>
                </p14:cNvPr>
                <p14:cNvContentPartPr/>
                <p14:nvPr/>
              </p14:nvContentPartPr>
              <p14:xfrm>
                <a:off x="1469718" y="3296893"/>
                <a:ext cx="100800" cy="418320"/>
              </p14:xfrm>
            </p:contentPart>
          </mc:Choice>
          <mc:Fallback>
            <p:pic>
              <p:nvPicPr>
                <p:cNvPr id="16" name="Ink 15">
                  <a:extLst>
                    <a:ext uri="{FF2B5EF4-FFF2-40B4-BE49-F238E27FC236}">
                      <a16:creationId xmlns:a16="http://schemas.microsoft.com/office/drawing/2014/main" id="{056F7FEE-FC9A-FC99-93BE-81D9AC9B5D5F}"/>
                    </a:ext>
                  </a:extLst>
                </p:cNvPr>
                <p:cNvPicPr/>
                <p:nvPr/>
              </p:nvPicPr>
              <p:blipFill>
                <a:blip r:embed="rId14"/>
                <a:stretch>
                  <a:fillRect/>
                </a:stretch>
              </p:blipFill>
              <p:spPr>
                <a:xfrm>
                  <a:off x="1406718" y="2918893"/>
                  <a:ext cx="226440" cy="117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17" name="Ink 16">
                  <a:extLst>
                    <a:ext uri="{FF2B5EF4-FFF2-40B4-BE49-F238E27FC236}">
                      <a16:creationId xmlns:a16="http://schemas.microsoft.com/office/drawing/2014/main" id="{C1DABE66-2E3E-ADFD-7BE1-B1524FAB47C5}"/>
                    </a:ext>
                  </a:extLst>
                </p14:cNvPr>
                <p14:cNvContentPartPr/>
                <p14:nvPr/>
              </p14:nvContentPartPr>
              <p14:xfrm>
                <a:off x="1458198" y="3270253"/>
                <a:ext cx="120600" cy="414000"/>
              </p14:xfrm>
            </p:contentPart>
          </mc:Choice>
          <mc:Fallback>
            <p:pic>
              <p:nvPicPr>
                <p:cNvPr id="17" name="Ink 16">
                  <a:extLst>
                    <a:ext uri="{FF2B5EF4-FFF2-40B4-BE49-F238E27FC236}">
                      <a16:creationId xmlns:a16="http://schemas.microsoft.com/office/drawing/2014/main" id="{C1DABE66-2E3E-ADFD-7BE1-B1524FAB47C5}"/>
                    </a:ext>
                  </a:extLst>
                </p:cNvPr>
                <p:cNvPicPr/>
                <p:nvPr/>
              </p:nvPicPr>
              <p:blipFill>
                <a:blip r:embed="rId16"/>
                <a:stretch>
                  <a:fillRect/>
                </a:stretch>
              </p:blipFill>
              <p:spPr>
                <a:xfrm>
                  <a:off x="1395198" y="2892253"/>
                  <a:ext cx="246240" cy="116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
              <p14:nvContentPartPr>
                <p14:cNvPr id="18" name="Ink 17">
                  <a:extLst>
                    <a:ext uri="{FF2B5EF4-FFF2-40B4-BE49-F238E27FC236}">
                      <a16:creationId xmlns:a16="http://schemas.microsoft.com/office/drawing/2014/main" id="{46EC7D56-6B42-6DEC-F32A-0378E3678E49}"/>
                    </a:ext>
                  </a:extLst>
                </p14:cNvPr>
                <p14:cNvContentPartPr/>
                <p14:nvPr/>
              </p14:nvContentPartPr>
              <p14:xfrm>
                <a:off x="1437318" y="3216613"/>
                <a:ext cx="143280" cy="524520"/>
              </p14:xfrm>
            </p:contentPart>
          </mc:Choice>
          <mc:Fallback>
            <p:pic>
              <p:nvPicPr>
                <p:cNvPr id="18" name="Ink 17">
                  <a:extLst>
                    <a:ext uri="{FF2B5EF4-FFF2-40B4-BE49-F238E27FC236}">
                      <a16:creationId xmlns:a16="http://schemas.microsoft.com/office/drawing/2014/main" id="{46EC7D56-6B42-6DEC-F32A-0378E3678E49}"/>
                    </a:ext>
                  </a:extLst>
                </p:cNvPr>
                <p:cNvPicPr/>
                <p:nvPr/>
              </p:nvPicPr>
              <p:blipFill>
                <a:blip r:embed="rId18"/>
                <a:stretch>
                  <a:fillRect/>
                </a:stretch>
              </p:blipFill>
              <p:spPr>
                <a:xfrm>
                  <a:off x="1374678" y="2838973"/>
                  <a:ext cx="268920" cy="128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19" name="Ink 18">
                  <a:extLst>
                    <a:ext uri="{FF2B5EF4-FFF2-40B4-BE49-F238E27FC236}">
                      <a16:creationId xmlns:a16="http://schemas.microsoft.com/office/drawing/2014/main" id="{00EE7CD7-B634-C904-1F8D-2534B029873E}"/>
                    </a:ext>
                  </a:extLst>
                </p14:cNvPr>
                <p14:cNvContentPartPr/>
                <p14:nvPr/>
              </p14:nvContentPartPr>
              <p14:xfrm>
                <a:off x="1467918" y="2917453"/>
                <a:ext cx="230040" cy="479880"/>
              </p14:xfrm>
            </p:contentPart>
          </mc:Choice>
          <mc:Fallback>
            <p:pic>
              <p:nvPicPr>
                <p:cNvPr id="19" name="Ink 18">
                  <a:extLst>
                    <a:ext uri="{FF2B5EF4-FFF2-40B4-BE49-F238E27FC236}">
                      <a16:creationId xmlns:a16="http://schemas.microsoft.com/office/drawing/2014/main" id="{00EE7CD7-B634-C904-1F8D-2534B029873E}"/>
                    </a:ext>
                  </a:extLst>
                </p:cNvPr>
                <p:cNvPicPr/>
                <p:nvPr/>
              </p:nvPicPr>
              <p:blipFill>
                <a:blip r:embed="rId20"/>
                <a:stretch>
                  <a:fillRect/>
                </a:stretch>
              </p:blipFill>
              <p:spPr>
                <a:xfrm>
                  <a:off x="1405278" y="2539453"/>
                  <a:ext cx="355680" cy="123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20" name="Ink 19">
                  <a:extLst>
                    <a:ext uri="{FF2B5EF4-FFF2-40B4-BE49-F238E27FC236}">
                      <a16:creationId xmlns:a16="http://schemas.microsoft.com/office/drawing/2014/main" id="{05AB4C3D-C237-4E29-07B3-CE9E00B13FD1}"/>
                    </a:ext>
                  </a:extLst>
                </p14:cNvPr>
                <p14:cNvContentPartPr/>
                <p14:nvPr/>
              </p14:nvContentPartPr>
              <p14:xfrm>
                <a:off x="1492758" y="2747173"/>
                <a:ext cx="380880" cy="606240"/>
              </p14:xfrm>
            </p:contentPart>
          </mc:Choice>
          <mc:Fallback>
            <p:pic>
              <p:nvPicPr>
                <p:cNvPr id="20" name="Ink 19">
                  <a:extLst>
                    <a:ext uri="{FF2B5EF4-FFF2-40B4-BE49-F238E27FC236}">
                      <a16:creationId xmlns:a16="http://schemas.microsoft.com/office/drawing/2014/main" id="{05AB4C3D-C237-4E29-07B3-CE9E00B13FD1}"/>
                    </a:ext>
                  </a:extLst>
                </p:cNvPr>
                <p:cNvPicPr/>
                <p:nvPr/>
              </p:nvPicPr>
              <p:blipFill>
                <a:blip r:embed="rId22"/>
                <a:stretch>
                  <a:fillRect/>
                </a:stretch>
              </p:blipFill>
              <p:spPr>
                <a:xfrm>
                  <a:off x="1429758" y="2369173"/>
                  <a:ext cx="506520" cy="136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21" name="Ink 20">
                  <a:extLst>
                    <a:ext uri="{FF2B5EF4-FFF2-40B4-BE49-F238E27FC236}">
                      <a16:creationId xmlns:a16="http://schemas.microsoft.com/office/drawing/2014/main" id="{4E03C8FA-BA83-144D-53B7-6A6900BF7B1E}"/>
                    </a:ext>
                  </a:extLst>
                </p14:cNvPr>
                <p14:cNvContentPartPr/>
                <p14:nvPr/>
              </p14:nvContentPartPr>
              <p14:xfrm>
                <a:off x="1592838" y="2735293"/>
                <a:ext cx="263520" cy="418320"/>
              </p14:xfrm>
            </p:contentPart>
          </mc:Choice>
          <mc:Fallback>
            <p:pic>
              <p:nvPicPr>
                <p:cNvPr id="21" name="Ink 20">
                  <a:extLst>
                    <a:ext uri="{FF2B5EF4-FFF2-40B4-BE49-F238E27FC236}">
                      <a16:creationId xmlns:a16="http://schemas.microsoft.com/office/drawing/2014/main" id="{4E03C8FA-BA83-144D-53B7-6A6900BF7B1E}"/>
                    </a:ext>
                  </a:extLst>
                </p:cNvPr>
                <p:cNvPicPr/>
                <p:nvPr/>
              </p:nvPicPr>
              <p:blipFill>
                <a:blip r:embed="rId24"/>
                <a:stretch>
                  <a:fillRect/>
                </a:stretch>
              </p:blipFill>
              <p:spPr>
                <a:xfrm>
                  <a:off x="1530198" y="2357653"/>
                  <a:ext cx="389160" cy="117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22" name="Ink 21">
                  <a:extLst>
                    <a:ext uri="{FF2B5EF4-FFF2-40B4-BE49-F238E27FC236}">
                      <a16:creationId xmlns:a16="http://schemas.microsoft.com/office/drawing/2014/main" id="{457FAA74-8213-3CE1-AB61-71251E8029A8}"/>
                    </a:ext>
                  </a:extLst>
                </p14:cNvPr>
                <p14:cNvContentPartPr/>
                <p14:nvPr/>
              </p14:nvContentPartPr>
              <p14:xfrm>
                <a:off x="1564038" y="2767333"/>
                <a:ext cx="340560" cy="347040"/>
              </p14:xfrm>
            </p:contentPart>
          </mc:Choice>
          <mc:Fallback>
            <p:pic>
              <p:nvPicPr>
                <p:cNvPr id="22" name="Ink 21">
                  <a:extLst>
                    <a:ext uri="{FF2B5EF4-FFF2-40B4-BE49-F238E27FC236}">
                      <a16:creationId xmlns:a16="http://schemas.microsoft.com/office/drawing/2014/main" id="{457FAA74-8213-3CE1-AB61-71251E8029A8}"/>
                    </a:ext>
                  </a:extLst>
                </p:cNvPr>
                <p:cNvPicPr/>
                <p:nvPr/>
              </p:nvPicPr>
              <p:blipFill>
                <a:blip r:embed="rId26"/>
                <a:stretch>
                  <a:fillRect/>
                </a:stretch>
              </p:blipFill>
              <p:spPr>
                <a:xfrm>
                  <a:off x="1501038" y="2389693"/>
                  <a:ext cx="466200" cy="110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23" name="Ink 22">
                  <a:extLst>
                    <a:ext uri="{FF2B5EF4-FFF2-40B4-BE49-F238E27FC236}">
                      <a16:creationId xmlns:a16="http://schemas.microsoft.com/office/drawing/2014/main" id="{BBBE5202-3F78-FF4F-EF62-AFFD9823AED3}"/>
                    </a:ext>
                  </a:extLst>
                </p14:cNvPr>
                <p14:cNvContentPartPr/>
                <p14:nvPr/>
              </p14:nvContentPartPr>
              <p14:xfrm>
                <a:off x="1470078" y="2764813"/>
                <a:ext cx="433080" cy="612720"/>
              </p14:xfrm>
            </p:contentPart>
          </mc:Choice>
          <mc:Fallback>
            <p:pic>
              <p:nvPicPr>
                <p:cNvPr id="23" name="Ink 22">
                  <a:extLst>
                    <a:ext uri="{FF2B5EF4-FFF2-40B4-BE49-F238E27FC236}">
                      <a16:creationId xmlns:a16="http://schemas.microsoft.com/office/drawing/2014/main" id="{BBBE5202-3F78-FF4F-EF62-AFFD9823AED3}"/>
                    </a:ext>
                  </a:extLst>
                </p:cNvPr>
                <p:cNvPicPr/>
                <p:nvPr/>
              </p:nvPicPr>
              <p:blipFill>
                <a:blip r:embed="rId28"/>
                <a:stretch>
                  <a:fillRect/>
                </a:stretch>
              </p:blipFill>
              <p:spPr>
                <a:xfrm>
                  <a:off x="1407078" y="2386813"/>
                  <a:ext cx="558720" cy="136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
              <p14:nvContentPartPr>
                <p14:cNvPr id="24" name="Ink 23">
                  <a:extLst>
                    <a:ext uri="{FF2B5EF4-FFF2-40B4-BE49-F238E27FC236}">
                      <a16:creationId xmlns:a16="http://schemas.microsoft.com/office/drawing/2014/main" id="{DDF2A8A9-0FDA-8883-A6FB-0497CD712188}"/>
                    </a:ext>
                  </a:extLst>
                </p14:cNvPr>
                <p14:cNvContentPartPr/>
                <p14:nvPr/>
              </p14:nvContentPartPr>
              <p14:xfrm>
                <a:off x="1425798" y="2941933"/>
                <a:ext cx="300600" cy="719280"/>
              </p14:xfrm>
            </p:contentPart>
          </mc:Choice>
          <mc:Fallback>
            <p:pic>
              <p:nvPicPr>
                <p:cNvPr id="24" name="Ink 23">
                  <a:extLst>
                    <a:ext uri="{FF2B5EF4-FFF2-40B4-BE49-F238E27FC236}">
                      <a16:creationId xmlns:a16="http://schemas.microsoft.com/office/drawing/2014/main" id="{DDF2A8A9-0FDA-8883-A6FB-0497CD712188}"/>
                    </a:ext>
                  </a:extLst>
                </p:cNvPr>
                <p:cNvPicPr/>
                <p:nvPr/>
              </p:nvPicPr>
              <p:blipFill>
                <a:blip r:embed="rId30"/>
                <a:stretch>
                  <a:fillRect/>
                </a:stretch>
              </p:blipFill>
              <p:spPr>
                <a:xfrm>
                  <a:off x="1363158" y="2563933"/>
                  <a:ext cx="426240" cy="14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
              <p14:nvContentPartPr>
                <p14:cNvPr id="25" name="Ink 24">
                  <a:extLst>
                    <a:ext uri="{FF2B5EF4-FFF2-40B4-BE49-F238E27FC236}">
                      <a16:creationId xmlns:a16="http://schemas.microsoft.com/office/drawing/2014/main" id="{86C1315C-AD93-965A-DEDF-0078BD8BD323}"/>
                    </a:ext>
                  </a:extLst>
                </p14:cNvPr>
                <p14:cNvContentPartPr/>
                <p14:nvPr/>
              </p14:nvContentPartPr>
              <p14:xfrm>
                <a:off x="1416438" y="3438013"/>
                <a:ext cx="126000" cy="367920"/>
              </p14:xfrm>
            </p:contentPart>
          </mc:Choice>
          <mc:Fallback>
            <p:pic>
              <p:nvPicPr>
                <p:cNvPr id="25" name="Ink 24">
                  <a:extLst>
                    <a:ext uri="{FF2B5EF4-FFF2-40B4-BE49-F238E27FC236}">
                      <a16:creationId xmlns:a16="http://schemas.microsoft.com/office/drawing/2014/main" id="{86C1315C-AD93-965A-DEDF-0078BD8BD323}"/>
                    </a:ext>
                  </a:extLst>
                </p:cNvPr>
                <p:cNvPicPr/>
                <p:nvPr/>
              </p:nvPicPr>
              <p:blipFill>
                <a:blip r:embed="rId32"/>
                <a:stretch>
                  <a:fillRect/>
                </a:stretch>
              </p:blipFill>
              <p:spPr>
                <a:xfrm>
                  <a:off x="1353798" y="3060373"/>
                  <a:ext cx="251640" cy="112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26" name="Ink 25">
                  <a:extLst>
                    <a:ext uri="{FF2B5EF4-FFF2-40B4-BE49-F238E27FC236}">
                      <a16:creationId xmlns:a16="http://schemas.microsoft.com/office/drawing/2014/main" id="{CC8674C1-7A92-1238-7B99-1377AD106379}"/>
                    </a:ext>
                  </a:extLst>
                </p14:cNvPr>
                <p14:cNvContentPartPr/>
                <p14:nvPr/>
              </p14:nvContentPartPr>
              <p14:xfrm>
                <a:off x="1455318" y="3621253"/>
                <a:ext cx="187560" cy="178200"/>
              </p14:xfrm>
            </p:contentPart>
          </mc:Choice>
          <mc:Fallback>
            <p:pic>
              <p:nvPicPr>
                <p:cNvPr id="26" name="Ink 25">
                  <a:extLst>
                    <a:ext uri="{FF2B5EF4-FFF2-40B4-BE49-F238E27FC236}">
                      <a16:creationId xmlns:a16="http://schemas.microsoft.com/office/drawing/2014/main" id="{CC8674C1-7A92-1238-7B99-1377AD106379}"/>
                    </a:ext>
                  </a:extLst>
                </p:cNvPr>
                <p:cNvPicPr/>
                <p:nvPr/>
              </p:nvPicPr>
              <p:blipFill>
                <a:blip r:embed="rId34"/>
                <a:stretch>
                  <a:fillRect/>
                </a:stretch>
              </p:blipFill>
              <p:spPr>
                <a:xfrm>
                  <a:off x="1392318" y="3243253"/>
                  <a:ext cx="313200" cy="93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27" name="Ink 26">
                  <a:extLst>
                    <a:ext uri="{FF2B5EF4-FFF2-40B4-BE49-F238E27FC236}">
                      <a16:creationId xmlns:a16="http://schemas.microsoft.com/office/drawing/2014/main" id="{C9604F4C-61F2-EECE-CD02-61BA1E1F2EFE}"/>
                    </a:ext>
                  </a:extLst>
                </p14:cNvPr>
                <p14:cNvContentPartPr/>
                <p14:nvPr/>
              </p14:nvContentPartPr>
              <p14:xfrm>
                <a:off x="1451358" y="3719533"/>
                <a:ext cx="238320" cy="133920"/>
              </p14:xfrm>
            </p:contentPart>
          </mc:Choice>
          <mc:Fallback>
            <p:pic>
              <p:nvPicPr>
                <p:cNvPr id="27" name="Ink 26">
                  <a:extLst>
                    <a:ext uri="{FF2B5EF4-FFF2-40B4-BE49-F238E27FC236}">
                      <a16:creationId xmlns:a16="http://schemas.microsoft.com/office/drawing/2014/main" id="{C9604F4C-61F2-EECE-CD02-61BA1E1F2EFE}"/>
                    </a:ext>
                  </a:extLst>
                </p:cNvPr>
                <p:cNvPicPr/>
                <p:nvPr/>
              </p:nvPicPr>
              <p:blipFill>
                <a:blip r:embed="rId36"/>
                <a:stretch>
                  <a:fillRect/>
                </a:stretch>
              </p:blipFill>
              <p:spPr>
                <a:xfrm>
                  <a:off x="1388358" y="3341893"/>
                  <a:ext cx="363960" cy="88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28" name="Ink 27">
                  <a:extLst>
                    <a:ext uri="{FF2B5EF4-FFF2-40B4-BE49-F238E27FC236}">
                      <a16:creationId xmlns:a16="http://schemas.microsoft.com/office/drawing/2014/main" id="{8FAA24F7-E4DD-DE74-A6B1-B4C3DC0EA63E}"/>
                    </a:ext>
                  </a:extLst>
                </p14:cNvPr>
                <p14:cNvContentPartPr/>
                <p14:nvPr/>
              </p14:nvContentPartPr>
              <p14:xfrm>
                <a:off x="1537758" y="3467533"/>
                <a:ext cx="391320" cy="322200"/>
              </p14:xfrm>
            </p:contentPart>
          </mc:Choice>
          <mc:Fallback>
            <p:pic>
              <p:nvPicPr>
                <p:cNvPr id="28" name="Ink 27">
                  <a:extLst>
                    <a:ext uri="{FF2B5EF4-FFF2-40B4-BE49-F238E27FC236}">
                      <a16:creationId xmlns:a16="http://schemas.microsoft.com/office/drawing/2014/main" id="{8FAA24F7-E4DD-DE74-A6B1-B4C3DC0EA63E}"/>
                    </a:ext>
                  </a:extLst>
                </p:cNvPr>
                <p:cNvPicPr/>
                <p:nvPr/>
              </p:nvPicPr>
              <p:blipFill>
                <a:blip r:embed="rId38"/>
                <a:stretch>
                  <a:fillRect/>
                </a:stretch>
              </p:blipFill>
              <p:spPr>
                <a:xfrm>
                  <a:off x="1474758" y="3089893"/>
                  <a:ext cx="516960" cy="107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29" name="Ink 28">
                  <a:extLst>
                    <a:ext uri="{FF2B5EF4-FFF2-40B4-BE49-F238E27FC236}">
                      <a16:creationId xmlns:a16="http://schemas.microsoft.com/office/drawing/2014/main" id="{525B3A44-A6B4-1C30-6AE3-E90D2CAF13CF}"/>
                    </a:ext>
                  </a:extLst>
                </p14:cNvPr>
                <p14:cNvContentPartPr/>
                <p14:nvPr/>
              </p14:nvContentPartPr>
              <p14:xfrm>
                <a:off x="1503918" y="3174493"/>
                <a:ext cx="555120" cy="621000"/>
              </p14:xfrm>
            </p:contentPart>
          </mc:Choice>
          <mc:Fallback>
            <p:pic>
              <p:nvPicPr>
                <p:cNvPr id="29" name="Ink 28">
                  <a:extLst>
                    <a:ext uri="{FF2B5EF4-FFF2-40B4-BE49-F238E27FC236}">
                      <a16:creationId xmlns:a16="http://schemas.microsoft.com/office/drawing/2014/main" id="{525B3A44-A6B4-1C30-6AE3-E90D2CAF13CF}"/>
                    </a:ext>
                  </a:extLst>
                </p:cNvPr>
                <p:cNvPicPr/>
                <p:nvPr/>
              </p:nvPicPr>
              <p:blipFill>
                <a:blip r:embed="rId40"/>
                <a:stretch>
                  <a:fillRect/>
                </a:stretch>
              </p:blipFill>
              <p:spPr>
                <a:xfrm>
                  <a:off x="1441278" y="2796493"/>
                  <a:ext cx="680760" cy="137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33" name="Ink 32">
                  <a:extLst>
                    <a:ext uri="{FF2B5EF4-FFF2-40B4-BE49-F238E27FC236}">
                      <a16:creationId xmlns:a16="http://schemas.microsoft.com/office/drawing/2014/main" id="{9A6785FB-724C-CF52-A8A7-12BA51BB25E5}"/>
                    </a:ext>
                  </a:extLst>
                </p14:cNvPr>
                <p14:cNvContentPartPr/>
                <p14:nvPr/>
              </p14:nvContentPartPr>
              <p14:xfrm>
                <a:off x="1917558" y="2800813"/>
                <a:ext cx="207360" cy="711360"/>
              </p14:xfrm>
            </p:contentPart>
          </mc:Choice>
          <mc:Fallback>
            <p:pic>
              <p:nvPicPr>
                <p:cNvPr id="33" name="Ink 32">
                  <a:extLst>
                    <a:ext uri="{FF2B5EF4-FFF2-40B4-BE49-F238E27FC236}">
                      <a16:creationId xmlns:a16="http://schemas.microsoft.com/office/drawing/2014/main" id="{9A6785FB-724C-CF52-A8A7-12BA51BB25E5}"/>
                    </a:ext>
                  </a:extLst>
                </p:cNvPr>
                <p:cNvPicPr/>
                <p:nvPr/>
              </p:nvPicPr>
              <p:blipFill>
                <a:blip r:embed="rId42"/>
                <a:stretch>
                  <a:fillRect/>
                </a:stretch>
              </p:blipFill>
              <p:spPr>
                <a:xfrm>
                  <a:off x="1854558" y="2422813"/>
                  <a:ext cx="333000" cy="146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34" name="Ink 33">
                  <a:extLst>
                    <a:ext uri="{FF2B5EF4-FFF2-40B4-BE49-F238E27FC236}">
                      <a16:creationId xmlns:a16="http://schemas.microsoft.com/office/drawing/2014/main" id="{2F43BF6F-38FB-1C41-5741-61F4E94B5B2E}"/>
                    </a:ext>
                  </a:extLst>
                </p14:cNvPr>
                <p14:cNvContentPartPr/>
                <p14:nvPr/>
              </p14:nvContentPartPr>
              <p14:xfrm>
                <a:off x="1845558" y="2821333"/>
                <a:ext cx="304200" cy="809280"/>
              </p14:xfrm>
            </p:contentPart>
          </mc:Choice>
          <mc:Fallback>
            <p:pic>
              <p:nvPicPr>
                <p:cNvPr id="34" name="Ink 33">
                  <a:extLst>
                    <a:ext uri="{FF2B5EF4-FFF2-40B4-BE49-F238E27FC236}">
                      <a16:creationId xmlns:a16="http://schemas.microsoft.com/office/drawing/2014/main" id="{2F43BF6F-38FB-1C41-5741-61F4E94B5B2E}"/>
                    </a:ext>
                  </a:extLst>
                </p:cNvPr>
                <p:cNvPicPr/>
                <p:nvPr/>
              </p:nvPicPr>
              <p:blipFill>
                <a:blip r:embed="rId44"/>
                <a:stretch>
                  <a:fillRect/>
                </a:stretch>
              </p:blipFill>
              <p:spPr>
                <a:xfrm>
                  <a:off x="1782558" y="2443693"/>
                  <a:ext cx="429840" cy="156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35" name="Ink 34">
                  <a:extLst>
                    <a:ext uri="{FF2B5EF4-FFF2-40B4-BE49-F238E27FC236}">
                      <a16:creationId xmlns:a16="http://schemas.microsoft.com/office/drawing/2014/main" id="{5CBDB2D8-BE98-86FA-E966-8FA39FC4CA64}"/>
                    </a:ext>
                  </a:extLst>
                </p14:cNvPr>
                <p14:cNvContentPartPr/>
                <p14:nvPr/>
              </p14:nvContentPartPr>
              <p14:xfrm>
                <a:off x="1805238" y="2820973"/>
                <a:ext cx="377640" cy="797760"/>
              </p14:xfrm>
            </p:contentPart>
          </mc:Choice>
          <mc:Fallback>
            <p:pic>
              <p:nvPicPr>
                <p:cNvPr id="35" name="Ink 34">
                  <a:extLst>
                    <a:ext uri="{FF2B5EF4-FFF2-40B4-BE49-F238E27FC236}">
                      <a16:creationId xmlns:a16="http://schemas.microsoft.com/office/drawing/2014/main" id="{5CBDB2D8-BE98-86FA-E966-8FA39FC4CA64}"/>
                    </a:ext>
                  </a:extLst>
                </p:cNvPr>
                <p:cNvPicPr/>
                <p:nvPr/>
              </p:nvPicPr>
              <p:blipFill>
                <a:blip r:embed="rId46"/>
                <a:stretch>
                  <a:fillRect/>
                </a:stretch>
              </p:blipFill>
              <p:spPr>
                <a:xfrm>
                  <a:off x="1742238" y="2442973"/>
                  <a:ext cx="503280" cy="155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37" name="Ink 36">
                  <a:extLst>
                    <a:ext uri="{FF2B5EF4-FFF2-40B4-BE49-F238E27FC236}">
                      <a16:creationId xmlns:a16="http://schemas.microsoft.com/office/drawing/2014/main" id="{7E7B63BA-86AA-B3DB-A294-D130BCB60D8E}"/>
                    </a:ext>
                  </a:extLst>
                </p14:cNvPr>
                <p14:cNvContentPartPr/>
                <p14:nvPr/>
              </p14:nvContentPartPr>
              <p14:xfrm>
                <a:off x="1361358" y="3487333"/>
                <a:ext cx="198360" cy="353880"/>
              </p14:xfrm>
            </p:contentPart>
          </mc:Choice>
          <mc:Fallback>
            <p:pic>
              <p:nvPicPr>
                <p:cNvPr id="37" name="Ink 36">
                  <a:extLst>
                    <a:ext uri="{FF2B5EF4-FFF2-40B4-BE49-F238E27FC236}">
                      <a16:creationId xmlns:a16="http://schemas.microsoft.com/office/drawing/2014/main" id="{7E7B63BA-86AA-B3DB-A294-D130BCB60D8E}"/>
                    </a:ext>
                  </a:extLst>
                </p:cNvPr>
                <p:cNvPicPr/>
                <p:nvPr/>
              </p:nvPicPr>
              <p:blipFill>
                <a:blip r:embed="rId48"/>
                <a:stretch>
                  <a:fillRect/>
                </a:stretch>
              </p:blipFill>
              <p:spPr>
                <a:xfrm>
                  <a:off x="1298718" y="3109693"/>
                  <a:ext cx="32400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39" name="Ink 38">
                  <a:extLst>
                    <a:ext uri="{FF2B5EF4-FFF2-40B4-BE49-F238E27FC236}">
                      <a16:creationId xmlns:a16="http://schemas.microsoft.com/office/drawing/2014/main" id="{FCEA993E-E7BB-C215-1BB6-FCFB4B4DC4B6}"/>
                    </a:ext>
                  </a:extLst>
                </p14:cNvPr>
                <p14:cNvContentPartPr/>
                <p14:nvPr/>
              </p14:nvContentPartPr>
              <p14:xfrm>
                <a:off x="1124838" y="2420653"/>
                <a:ext cx="435240" cy="651240"/>
              </p14:xfrm>
            </p:contentPart>
          </mc:Choice>
          <mc:Fallback>
            <p:pic>
              <p:nvPicPr>
                <p:cNvPr id="39" name="Ink 38">
                  <a:extLst>
                    <a:ext uri="{FF2B5EF4-FFF2-40B4-BE49-F238E27FC236}">
                      <a16:creationId xmlns:a16="http://schemas.microsoft.com/office/drawing/2014/main" id="{FCEA993E-E7BB-C215-1BB6-FCFB4B4DC4B6}"/>
                    </a:ext>
                  </a:extLst>
                </p:cNvPr>
                <p:cNvPicPr/>
                <p:nvPr/>
              </p:nvPicPr>
              <p:blipFill>
                <a:blip r:embed="rId50"/>
                <a:stretch>
                  <a:fillRect/>
                </a:stretch>
              </p:blipFill>
              <p:spPr>
                <a:xfrm>
                  <a:off x="1062198" y="2043013"/>
                  <a:ext cx="560880" cy="140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
              <p14:nvContentPartPr>
                <p14:cNvPr id="40" name="Ink 39">
                  <a:extLst>
                    <a:ext uri="{FF2B5EF4-FFF2-40B4-BE49-F238E27FC236}">
                      <a16:creationId xmlns:a16="http://schemas.microsoft.com/office/drawing/2014/main" id="{62BBE55F-2374-1F29-35D4-A3AE25921713}"/>
                    </a:ext>
                  </a:extLst>
                </p14:cNvPr>
                <p14:cNvContentPartPr/>
                <p14:nvPr/>
              </p14:nvContentPartPr>
              <p14:xfrm>
                <a:off x="1132758" y="2595253"/>
                <a:ext cx="241920" cy="816120"/>
              </p14:xfrm>
            </p:contentPart>
          </mc:Choice>
          <mc:Fallback>
            <p:pic>
              <p:nvPicPr>
                <p:cNvPr id="40" name="Ink 39">
                  <a:extLst>
                    <a:ext uri="{FF2B5EF4-FFF2-40B4-BE49-F238E27FC236}">
                      <a16:creationId xmlns:a16="http://schemas.microsoft.com/office/drawing/2014/main" id="{62BBE55F-2374-1F29-35D4-A3AE25921713}"/>
                    </a:ext>
                  </a:extLst>
                </p:cNvPr>
                <p:cNvPicPr/>
                <p:nvPr/>
              </p:nvPicPr>
              <p:blipFill>
                <a:blip r:embed="rId52"/>
                <a:stretch>
                  <a:fillRect/>
                </a:stretch>
              </p:blipFill>
              <p:spPr>
                <a:xfrm>
                  <a:off x="1069758" y="2217253"/>
                  <a:ext cx="367560" cy="157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
              <p14:nvContentPartPr>
                <p14:cNvPr id="41" name="Ink 40">
                  <a:extLst>
                    <a:ext uri="{FF2B5EF4-FFF2-40B4-BE49-F238E27FC236}">
                      <a16:creationId xmlns:a16="http://schemas.microsoft.com/office/drawing/2014/main" id="{C747AF6E-C05C-DA7D-05CD-DC967BE02523}"/>
                    </a:ext>
                  </a:extLst>
                </p14:cNvPr>
                <p14:cNvContentPartPr/>
                <p14:nvPr/>
              </p14:nvContentPartPr>
              <p14:xfrm>
                <a:off x="1118718" y="2946253"/>
                <a:ext cx="140760" cy="677880"/>
              </p14:xfrm>
            </p:contentPart>
          </mc:Choice>
          <mc:Fallback>
            <p:pic>
              <p:nvPicPr>
                <p:cNvPr id="41" name="Ink 40">
                  <a:extLst>
                    <a:ext uri="{FF2B5EF4-FFF2-40B4-BE49-F238E27FC236}">
                      <a16:creationId xmlns:a16="http://schemas.microsoft.com/office/drawing/2014/main" id="{C747AF6E-C05C-DA7D-05CD-DC967BE02523}"/>
                    </a:ext>
                  </a:extLst>
                </p:cNvPr>
                <p:cNvPicPr/>
                <p:nvPr/>
              </p:nvPicPr>
              <p:blipFill>
                <a:blip r:embed="rId54"/>
                <a:stretch>
                  <a:fillRect/>
                </a:stretch>
              </p:blipFill>
              <p:spPr>
                <a:xfrm>
                  <a:off x="1056078" y="2568253"/>
                  <a:ext cx="266400" cy="143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
              <p14:nvContentPartPr>
                <p14:cNvPr id="42" name="Ink 41">
                  <a:extLst>
                    <a:ext uri="{FF2B5EF4-FFF2-40B4-BE49-F238E27FC236}">
                      <a16:creationId xmlns:a16="http://schemas.microsoft.com/office/drawing/2014/main" id="{6C787548-7616-4BE1-3CF5-BEB0B446E3E9}"/>
                    </a:ext>
                  </a:extLst>
                </p14:cNvPr>
                <p14:cNvContentPartPr/>
                <p14:nvPr/>
              </p14:nvContentPartPr>
              <p14:xfrm>
                <a:off x="1150038" y="3183493"/>
                <a:ext cx="219960" cy="575640"/>
              </p14:xfrm>
            </p:contentPart>
          </mc:Choice>
          <mc:Fallback>
            <p:pic>
              <p:nvPicPr>
                <p:cNvPr id="42" name="Ink 41">
                  <a:extLst>
                    <a:ext uri="{FF2B5EF4-FFF2-40B4-BE49-F238E27FC236}">
                      <a16:creationId xmlns:a16="http://schemas.microsoft.com/office/drawing/2014/main" id="{6C787548-7616-4BE1-3CF5-BEB0B446E3E9}"/>
                    </a:ext>
                  </a:extLst>
                </p:cNvPr>
                <p:cNvPicPr/>
                <p:nvPr/>
              </p:nvPicPr>
              <p:blipFill>
                <a:blip r:embed="rId56"/>
                <a:stretch>
                  <a:fillRect/>
                </a:stretch>
              </p:blipFill>
              <p:spPr>
                <a:xfrm>
                  <a:off x="1087038" y="2805493"/>
                  <a:ext cx="345600" cy="133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
              <p14:nvContentPartPr>
                <p14:cNvPr id="43" name="Ink 42">
                  <a:extLst>
                    <a:ext uri="{FF2B5EF4-FFF2-40B4-BE49-F238E27FC236}">
                      <a16:creationId xmlns:a16="http://schemas.microsoft.com/office/drawing/2014/main" id="{292F4303-0C13-8CBC-1195-B65F3A8E6C9F}"/>
                    </a:ext>
                  </a:extLst>
                </p14:cNvPr>
                <p14:cNvContentPartPr/>
                <p14:nvPr/>
              </p14:nvContentPartPr>
              <p14:xfrm>
                <a:off x="1074798" y="3052093"/>
                <a:ext cx="301320" cy="677880"/>
              </p14:xfrm>
            </p:contentPart>
          </mc:Choice>
          <mc:Fallback>
            <p:pic>
              <p:nvPicPr>
                <p:cNvPr id="43" name="Ink 42">
                  <a:extLst>
                    <a:ext uri="{FF2B5EF4-FFF2-40B4-BE49-F238E27FC236}">
                      <a16:creationId xmlns:a16="http://schemas.microsoft.com/office/drawing/2014/main" id="{292F4303-0C13-8CBC-1195-B65F3A8E6C9F}"/>
                    </a:ext>
                  </a:extLst>
                </p:cNvPr>
                <p:cNvPicPr/>
                <p:nvPr/>
              </p:nvPicPr>
              <p:blipFill>
                <a:blip r:embed="rId58"/>
                <a:stretch>
                  <a:fillRect/>
                </a:stretch>
              </p:blipFill>
              <p:spPr>
                <a:xfrm>
                  <a:off x="1011798" y="2674093"/>
                  <a:ext cx="426960" cy="143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
              <p14:nvContentPartPr>
                <p14:cNvPr id="44" name="Ink 43">
                  <a:extLst>
                    <a:ext uri="{FF2B5EF4-FFF2-40B4-BE49-F238E27FC236}">
                      <a16:creationId xmlns:a16="http://schemas.microsoft.com/office/drawing/2014/main" id="{CBAE0E42-F2B1-793A-0B4C-FAE75F0B1AB6}"/>
                    </a:ext>
                  </a:extLst>
                </p14:cNvPr>
                <p14:cNvContentPartPr/>
                <p14:nvPr/>
              </p14:nvContentPartPr>
              <p14:xfrm>
                <a:off x="1211958" y="3447013"/>
                <a:ext cx="231480" cy="344520"/>
              </p14:xfrm>
            </p:contentPart>
          </mc:Choice>
          <mc:Fallback>
            <p:pic>
              <p:nvPicPr>
                <p:cNvPr id="44" name="Ink 43">
                  <a:extLst>
                    <a:ext uri="{FF2B5EF4-FFF2-40B4-BE49-F238E27FC236}">
                      <a16:creationId xmlns:a16="http://schemas.microsoft.com/office/drawing/2014/main" id="{CBAE0E42-F2B1-793A-0B4C-FAE75F0B1AB6}"/>
                    </a:ext>
                  </a:extLst>
                </p:cNvPr>
                <p:cNvPicPr/>
                <p:nvPr/>
              </p:nvPicPr>
              <p:blipFill>
                <a:blip r:embed="rId60"/>
                <a:stretch>
                  <a:fillRect/>
                </a:stretch>
              </p:blipFill>
              <p:spPr>
                <a:xfrm>
                  <a:off x="1149318" y="3069373"/>
                  <a:ext cx="357120" cy="110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45" name="Ink 44">
                  <a:extLst>
                    <a:ext uri="{FF2B5EF4-FFF2-40B4-BE49-F238E27FC236}">
                      <a16:creationId xmlns:a16="http://schemas.microsoft.com/office/drawing/2014/main" id="{DC1BDE5C-3322-7B59-9A0D-6C466266C727}"/>
                    </a:ext>
                  </a:extLst>
                </p14:cNvPr>
                <p14:cNvContentPartPr/>
                <p14:nvPr/>
              </p14:nvContentPartPr>
              <p14:xfrm>
                <a:off x="1259118" y="3501733"/>
                <a:ext cx="208440" cy="321480"/>
              </p14:xfrm>
            </p:contentPart>
          </mc:Choice>
          <mc:Fallback>
            <p:pic>
              <p:nvPicPr>
                <p:cNvPr id="45" name="Ink 44">
                  <a:extLst>
                    <a:ext uri="{FF2B5EF4-FFF2-40B4-BE49-F238E27FC236}">
                      <a16:creationId xmlns:a16="http://schemas.microsoft.com/office/drawing/2014/main" id="{DC1BDE5C-3322-7B59-9A0D-6C466266C727}"/>
                    </a:ext>
                  </a:extLst>
                </p:cNvPr>
                <p:cNvPicPr/>
                <p:nvPr/>
              </p:nvPicPr>
              <p:blipFill>
                <a:blip r:embed="rId62"/>
                <a:stretch>
                  <a:fillRect/>
                </a:stretch>
              </p:blipFill>
              <p:spPr>
                <a:xfrm>
                  <a:off x="1196118" y="3123733"/>
                  <a:ext cx="33408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46" name="Ink 45">
                  <a:extLst>
                    <a:ext uri="{FF2B5EF4-FFF2-40B4-BE49-F238E27FC236}">
                      <a16:creationId xmlns:a16="http://schemas.microsoft.com/office/drawing/2014/main" id="{48645B77-9623-7343-19B5-11618BFED1D0}"/>
                    </a:ext>
                  </a:extLst>
                </p14:cNvPr>
                <p14:cNvContentPartPr/>
                <p14:nvPr/>
              </p14:nvContentPartPr>
              <p14:xfrm>
                <a:off x="1217358" y="3523333"/>
                <a:ext cx="249480" cy="257760"/>
              </p14:xfrm>
            </p:contentPart>
          </mc:Choice>
          <mc:Fallback>
            <p:pic>
              <p:nvPicPr>
                <p:cNvPr id="46" name="Ink 45">
                  <a:extLst>
                    <a:ext uri="{FF2B5EF4-FFF2-40B4-BE49-F238E27FC236}">
                      <a16:creationId xmlns:a16="http://schemas.microsoft.com/office/drawing/2014/main" id="{48645B77-9623-7343-19B5-11618BFED1D0}"/>
                    </a:ext>
                  </a:extLst>
                </p:cNvPr>
                <p:cNvPicPr/>
                <p:nvPr/>
              </p:nvPicPr>
              <p:blipFill>
                <a:blip r:embed="rId64"/>
                <a:stretch>
                  <a:fillRect/>
                </a:stretch>
              </p:blipFill>
              <p:spPr>
                <a:xfrm>
                  <a:off x="1154358" y="3145333"/>
                  <a:ext cx="375120" cy="101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47" name="Ink 46">
                  <a:extLst>
                    <a:ext uri="{FF2B5EF4-FFF2-40B4-BE49-F238E27FC236}">
                      <a16:creationId xmlns:a16="http://schemas.microsoft.com/office/drawing/2014/main" id="{7E8B33B9-644D-67C7-42B5-3AF6B235EAAC}"/>
                    </a:ext>
                  </a:extLst>
                </p14:cNvPr>
                <p14:cNvContentPartPr/>
                <p14:nvPr/>
              </p14:nvContentPartPr>
              <p14:xfrm>
                <a:off x="1173438" y="3417133"/>
                <a:ext cx="268560" cy="389160"/>
              </p14:xfrm>
            </p:contentPart>
          </mc:Choice>
          <mc:Fallback>
            <p:pic>
              <p:nvPicPr>
                <p:cNvPr id="47" name="Ink 46">
                  <a:extLst>
                    <a:ext uri="{FF2B5EF4-FFF2-40B4-BE49-F238E27FC236}">
                      <a16:creationId xmlns:a16="http://schemas.microsoft.com/office/drawing/2014/main" id="{7E8B33B9-644D-67C7-42B5-3AF6B235EAAC}"/>
                    </a:ext>
                  </a:extLst>
                </p:cNvPr>
                <p:cNvPicPr/>
                <p:nvPr/>
              </p:nvPicPr>
              <p:blipFill>
                <a:blip r:embed="rId66"/>
                <a:stretch>
                  <a:fillRect/>
                </a:stretch>
              </p:blipFill>
              <p:spPr>
                <a:xfrm>
                  <a:off x="1110438" y="3039133"/>
                  <a:ext cx="394200" cy="114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48" name="Ink 47">
                  <a:extLst>
                    <a:ext uri="{FF2B5EF4-FFF2-40B4-BE49-F238E27FC236}">
                      <a16:creationId xmlns:a16="http://schemas.microsoft.com/office/drawing/2014/main" id="{13311E99-7B63-50BB-4220-D44E7FBB1526}"/>
                    </a:ext>
                  </a:extLst>
                </p14:cNvPr>
                <p14:cNvContentPartPr/>
                <p14:nvPr/>
              </p14:nvContentPartPr>
              <p14:xfrm>
                <a:off x="1191798" y="3438373"/>
                <a:ext cx="296640" cy="310320"/>
              </p14:xfrm>
            </p:contentPart>
          </mc:Choice>
          <mc:Fallback>
            <p:pic>
              <p:nvPicPr>
                <p:cNvPr id="48" name="Ink 47">
                  <a:extLst>
                    <a:ext uri="{FF2B5EF4-FFF2-40B4-BE49-F238E27FC236}">
                      <a16:creationId xmlns:a16="http://schemas.microsoft.com/office/drawing/2014/main" id="{13311E99-7B63-50BB-4220-D44E7FBB1526}"/>
                    </a:ext>
                  </a:extLst>
                </p:cNvPr>
                <p:cNvPicPr/>
                <p:nvPr/>
              </p:nvPicPr>
              <p:blipFill>
                <a:blip r:embed="rId68"/>
                <a:stretch>
                  <a:fillRect/>
                </a:stretch>
              </p:blipFill>
              <p:spPr>
                <a:xfrm>
                  <a:off x="1128798" y="3060733"/>
                  <a:ext cx="422280" cy="106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50" name="Ink 49">
                  <a:extLst>
                    <a:ext uri="{FF2B5EF4-FFF2-40B4-BE49-F238E27FC236}">
                      <a16:creationId xmlns:a16="http://schemas.microsoft.com/office/drawing/2014/main" id="{7FE39404-3C28-FDD3-A2D2-C1FE8AA0B1CC}"/>
                    </a:ext>
                  </a:extLst>
                </p14:cNvPr>
                <p14:cNvContentPartPr/>
                <p14:nvPr/>
              </p14:nvContentPartPr>
              <p14:xfrm>
                <a:off x="1440918" y="3620893"/>
                <a:ext cx="521640" cy="203760"/>
              </p14:xfrm>
            </p:contentPart>
          </mc:Choice>
          <mc:Fallback>
            <p:pic>
              <p:nvPicPr>
                <p:cNvPr id="50" name="Ink 49">
                  <a:extLst>
                    <a:ext uri="{FF2B5EF4-FFF2-40B4-BE49-F238E27FC236}">
                      <a16:creationId xmlns:a16="http://schemas.microsoft.com/office/drawing/2014/main" id="{7FE39404-3C28-FDD3-A2D2-C1FE8AA0B1CC}"/>
                    </a:ext>
                  </a:extLst>
                </p:cNvPr>
                <p:cNvPicPr/>
                <p:nvPr/>
              </p:nvPicPr>
              <p:blipFill>
                <a:blip r:embed="rId70"/>
                <a:stretch>
                  <a:fillRect/>
                </a:stretch>
              </p:blipFill>
              <p:spPr>
                <a:xfrm>
                  <a:off x="1377918" y="3243253"/>
                  <a:ext cx="64728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51" name="Ink 50">
                  <a:extLst>
                    <a:ext uri="{FF2B5EF4-FFF2-40B4-BE49-F238E27FC236}">
                      <a16:creationId xmlns:a16="http://schemas.microsoft.com/office/drawing/2014/main" id="{F32F6C26-8BFC-0011-6384-423318D06E2D}"/>
                    </a:ext>
                  </a:extLst>
                </p14:cNvPr>
                <p14:cNvContentPartPr/>
                <p14:nvPr/>
              </p14:nvContentPartPr>
              <p14:xfrm>
                <a:off x="1608678" y="3492013"/>
                <a:ext cx="359280" cy="279360"/>
              </p14:xfrm>
            </p:contentPart>
          </mc:Choice>
          <mc:Fallback>
            <p:pic>
              <p:nvPicPr>
                <p:cNvPr id="51" name="Ink 50">
                  <a:extLst>
                    <a:ext uri="{FF2B5EF4-FFF2-40B4-BE49-F238E27FC236}">
                      <a16:creationId xmlns:a16="http://schemas.microsoft.com/office/drawing/2014/main" id="{F32F6C26-8BFC-0011-6384-423318D06E2D}"/>
                    </a:ext>
                  </a:extLst>
                </p:cNvPr>
                <p:cNvPicPr/>
                <p:nvPr/>
              </p:nvPicPr>
              <p:blipFill>
                <a:blip r:embed="rId72"/>
                <a:stretch>
                  <a:fillRect/>
                </a:stretch>
              </p:blipFill>
              <p:spPr>
                <a:xfrm>
                  <a:off x="1546038" y="3114373"/>
                  <a:ext cx="484920" cy="103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52" name="Ink 51">
                  <a:extLst>
                    <a:ext uri="{FF2B5EF4-FFF2-40B4-BE49-F238E27FC236}">
                      <a16:creationId xmlns:a16="http://schemas.microsoft.com/office/drawing/2014/main" id="{F6658B7C-EA33-D89A-1FA8-7FBA64A3A0CD}"/>
                    </a:ext>
                  </a:extLst>
                </p14:cNvPr>
                <p14:cNvContentPartPr/>
                <p14:nvPr/>
              </p14:nvContentPartPr>
              <p14:xfrm>
                <a:off x="1602918" y="3391573"/>
                <a:ext cx="442440" cy="379800"/>
              </p14:xfrm>
            </p:contentPart>
          </mc:Choice>
          <mc:Fallback>
            <p:pic>
              <p:nvPicPr>
                <p:cNvPr id="52" name="Ink 51">
                  <a:extLst>
                    <a:ext uri="{FF2B5EF4-FFF2-40B4-BE49-F238E27FC236}">
                      <a16:creationId xmlns:a16="http://schemas.microsoft.com/office/drawing/2014/main" id="{F6658B7C-EA33-D89A-1FA8-7FBA64A3A0CD}"/>
                    </a:ext>
                  </a:extLst>
                </p:cNvPr>
                <p:cNvPicPr/>
                <p:nvPr/>
              </p:nvPicPr>
              <p:blipFill>
                <a:blip r:embed="rId74"/>
                <a:stretch>
                  <a:fillRect/>
                </a:stretch>
              </p:blipFill>
              <p:spPr>
                <a:xfrm>
                  <a:off x="1540278" y="3013933"/>
                  <a:ext cx="568080" cy="113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
              <p14:nvContentPartPr>
                <p14:cNvPr id="53" name="Ink 52">
                  <a:extLst>
                    <a:ext uri="{FF2B5EF4-FFF2-40B4-BE49-F238E27FC236}">
                      <a16:creationId xmlns:a16="http://schemas.microsoft.com/office/drawing/2014/main" id="{7E1E80F2-20FE-4C82-81D0-7284AB80F4F2}"/>
                    </a:ext>
                  </a:extLst>
                </p14:cNvPr>
                <p14:cNvContentPartPr/>
                <p14:nvPr/>
              </p14:nvContentPartPr>
              <p14:xfrm>
                <a:off x="1645038" y="3554653"/>
                <a:ext cx="212400" cy="172800"/>
              </p14:xfrm>
            </p:contentPart>
          </mc:Choice>
          <mc:Fallback>
            <p:pic>
              <p:nvPicPr>
                <p:cNvPr id="53" name="Ink 52">
                  <a:extLst>
                    <a:ext uri="{FF2B5EF4-FFF2-40B4-BE49-F238E27FC236}">
                      <a16:creationId xmlns:a16="http://schemas.microsoft.com/office/drawing/2014/main" id="{7E1E80F2-20FE-4C82-81D0-7284AB80F4F2}"/>
                    </a:ext>
                  </a:extLst>
                </p:cNvPr>
                <p:cNvPicPr/>
                <p:nvPr/>
              </p:nvPicPr>
              <p:blipFill>
                <a:blip r:embed="rId76"/>
                <a:stretch>
                  <a:fillRect/>
                </a:stretch>
              </p:blipFill>
              <p:spPr>
                <a:xfrm>
                  <a:off x="1582038" y="3176653"/>
                  <a:ext cx="338040" cy="92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
              <p14:nvContentPartPr>
                <p14:cNvPr id="55" name="Ink 54">
                  <a:extLst>
                    <a:ext uri="{FF2B5EF4-FFF2-40B4-BE49-F238E27FC236}">
                      <a16:creationId xmlns:a16="http://schemas.microsoft.com/office/drawing/2014/main" id="{88C22B8D-95A4-AB7D-E359-32ED4DBC71B3}"/>
                    </a:ext>
                  </a:extLst>
                </p14:cNvPr>
                <p14:cNvContentPartPr/>
                <p14:nvPr/>
              </p14:nvContentPartPr>
              <p14:xfrm>
                <a:off x="2495718" y="3618733"/>
                <a:ext cx="199800" cy="613440"/>
              </p14:xfrm>
            </p:contentPart>
          </mc:Choice>
          <mc:Fallback>
            <p:pic>
              <p:nvPicPr>
                <p:cNvPr id="55" name="Ink 54">
                  <a:extLst>
                    <a:ext uri="{FF2B5EF4-FFF2-40B4-BE49-F238E27FC236}">
                      <a16:creationId xmlns:a16="http://schemas.microsoft.com/office/drawing/2014/main" id="{88C22B8D-95A4-AB7D-E359-32ED4DBC71B3}"/>
                    </a:ext>
                  </a:extLst>
                </p:cNvPr>
                <p:cNvPicPr/>
                <p:nvPr/>
              </p:nvPicPr>
              <p:blipFill>
                <a:blip r:embed="rId78"/>
                <a:stretch>
                  <a:fillRect/>
                </a:stretch>
              </p:blipFill>
              <p:spPr>
                <a:xfrm>
                  <a:off x="2432718" y="3241093"/>
                  <a:ext cx="325440" cy="136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
              <p14:nvContentPartPr>
                <p14:cNvPr id="56" name="Ink 55">
                  <a:extLst>
                    <a:ext uri="{FF2B5EF4-FFF2-40B4-BE49-F238E27FC236}">
                      <a16:creationId xmlns:a16="http://schemas.microsoft.com/office/drawing/2014/main" id="{EAEA393C-6530-B733-9728-2A14C54D02D9}"/>
                    </a:ext>
                  </a:extLst>
                </p14:cNvPr>
                <p14:cNvContentPartPr/>
                <p14:nvPr/>
              </p14:nvContentPartPr>
              <p14:xfrm>
                <a:off x="2122758" y="4205533"/>
                <a:ext cx="461160" cy="239040"/>
              </p14:xfrm>
            </p:contentPart>
          </mc:Choice>
          <mc:Fallback>
            <p:pic>
              <p:nvPicPr>
                <p:cNvPr id="56" name="Ink 55">
                  <a:extLst>
                    <a:ext uri="{FF2B5EF4-FFF2-40B4-BE49-F238E27FC236}">
                      <a16:creationId xmlns:a16="http://schemas.microsoft.com/office/drawing/2014/main" id="{EAEA393C-6530-B733-9728-2A14C54D02D9}"/>
                    </a:ext>
                  </a:extLst>
                </p:cNvPr>
                <p:cNvPicPr/>
                <p:nvPr/>
              </p:nvPicPr>
              <p:blipFill>
                <a:blip r:embed="rId80"/>
                <a:stretch>
                  <a:fillRect/>
                </a:stretch>
              </p:blipFill>
              <p:spPr>
                <a:xfrm>
                  <a:off x="2059758" y="3827533"/>
                  <a:ext cx="586800" cy="99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
              <p14:nvContentPartPr>
                <p14:cNvPr id="57" name="Ink 56">
                  <a:extLst>
                    <a:ext uri="{FF2B5EF4-FFF2-40B4-BE49-F238E27FC236}">
                      <a16:creationId xmlns:a16="http://schemas.microsoft.com/office/drawing/2014/main" id="{F53895DA-43C3-6F32-2206-06A694DFEBDE}"/>
                    </a:ext>
                  </a:extLst>
                </p14:cNvPr>
                <p14:cNvContentPartPr/>
                <p14:nvPr/>
              </p14:nvContentPartPr>
              <p14:xfrm>
                <a:off x="2030958" y="4094653"/>
                <a:ext cx="581400" cy="371520"/>
              </p14:xfrm>
            </p:contentPart>
          </mc:Choice>
          <mc:Fallback>
            <p:pic>
              <p:nvPicPr>
                <p:cNvPr id="57" name="Ink 56">
                  <a:extLst>
                    <a:ext uri="{FF2B5EF4-FFF2-40B4-BE49-F238E27FC236}">
                      <a16:creationId xmlns:a16="http://schemas.microsoft.com/office/drawing/2014/main" id="{F53895DA-43C3-6F32-2206-06A694DFEBDE}"/>
                    </a:ext>
                  </a:extLst>
                </p:cNvPr>
                <p:cNvPicPr/>
                <p:nvPr/>
              </p:nvPicPr>
              <p:blipFill>
                <a:blip r:embed="rId82"/>
                <a:stretch>
                  <a:fillRect/>
                </a:stretch>
              </p:blipFill>
              <p:spPr>
                <a:xfrm>
                  <a:off x="1967958" y="3717013"/>
                  <a:ext cx="707040" cy="112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
              <p14:nvContentPartPr>
                <p14:cNvPr id="58" name="Ink 57">
                  <a:extLst>
                    <a:ext uri="{FF2B5EF4-FFF2-40B4-BE49-F238E27FC236}">
                      <a16:creationId xmlns:a16="http://schemas.microsoft.com/office/drawing/2014/main" id="{62ECFFAE-C3E0-9962-C30E-EC891D58BAFF}"/>
                    </a:ext>
                  </a:extLst>
                </p14:cNvPr>
                <p14:cNvContentPartPr/>
                <p14:nvPr/>
              </p14:nvContentPartPr>
              <p14:xfrm>
                <a:off x="2056518" y="3867133"/>
                <a:ext cx="596520" cy="619200"/>
              </p14:xfrm>
            </p:contentPart>
          </mc:Choice>
          <mc:Fallback>
            <p:pic>
              <p:nvPicPr>
                <p:cNvPr id="58" name="Ink 57">
                  <a:extLst>
                    <a:ext uri="{FF2B5EF4-FFF2-40B4-BE49-F238E27FC236}">
                      <a16:creationId xmlns:a16="http://schemas.microsoft.com/office/drawing/2014/main" id="{62ECFFAE-C3E0-9962-C30E-EC891D58BAFF}"/>
                    </a:ext>
                  </a:extLst>
                </p:cNvPr>
                <p:cNvPicPr/>
                <p:nvPr/>
              </p:nvPicPr>
              <p:blipFill>
                <a:blip r:embed="rId84"/>
                <a:stretch>
                  <a:fillRect/>
                </a:stretch>
              </p:blipFill>
              <p:spPr>
                <a:xfrm>
                  <a:off x="1993878" y="3489133"/>
                  <a:ext cx="722160" cy="137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
              <p14:nvContentPartPr>
                <p14:cNvPr id="59" name="Ink 58">
                  <a:extLst>
                    <a:ext uri="{FF2B5EF4-FFF2-40B4-BE49-F238E27FC236}">
                      <a16:creationId xmlns:a16="http://schemas.microsoft.com/office/drawing/2014/main" id="{4A52775D-1FDA-9E1E-11F2-61F7A266D90B}"/>
                    </a:ext>
                  </a:extLst>
                </p14:cNvPr>
                <p14:cNvContentPartPr/>
                <p14:nvPr/>
              </p14:nvContentPartPr>
              <p14:xfrm>
                <a:off x="2312838" y="3493813"/>
                <a:ext cx="407880" cy="948960"/>
              </p14:xfrm>
            </p:contentPart>
          </mc:Choice>
          <mc:Fallback>
            <p:pic>
              <p:nvPicPr>
                <p:cNvPr id="59" name="Ink 58">
                  <a:extLst>
                    <a:ext uri="{FF2B5EF4-FFF2-40B4-BE49-F238E27FC236}">
                      <a16:creationId xmlns:a16="http://schemas.microsoft.com/office/drawing/2014/main" id="{4A52775D-1FDA-9E1E-11F2-61F7A266D90B}"/>
                    </a:ext>
                  </a:extLst>
                </p:cNvPr>
                <p:cNvPicPr/>
                <p:nvPr/>
              </p:nvPicPr>
              <p:blipFill>
                <a:blip r:embed="rId86"/>
                <a:stretch>
                  <a:fillRect/>
                </a:stretch>
              </p:blipFill>
              <p:spPr>
                <a:xfrm>
                  <a:off x="2250198" y="3115813"/>
                  <a:ext cx="533520" cy="170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60" name="Ink 59">
                  <a:extLst>
                    <a:ext uri="{FF2B5EF4-FFF2-40B4-BE49-F238E27FC236}">
                      <a16:creationId xmlns:a16="http://schemas.microsoft.com/office/drawing/2014/main" id="{0B05B2AD-6940-AF62-E10E-4D9271EB5FFD}"/>
                    </a:ext>
                  </a:extLst>
                </p14:cNvPr>
                <p14:cNvContentPartPr/>
                <p14:nvPr/>
              </p14:nvContentPartPr>
              <p14:xfrm>
                <a:off x="2075238" y="3820693"/>
                <a:ext cx="623520" cy="615960"/>
              </p14:xfrm>
            </p:contentPart>
          </mc:Choice>
          <mc:Fallback>
            <p:pic>
              <p:nvPicPr>
                <p:cNvPr id="60" name="Ink 59">
                  <a:extLst>
                    <a:ext uri="{FF2B5EF4-FFF2-40B4-BE49-F238E27FC236}">
                      <a16:creationId xmlns:a16="http://schemas.microsoft.com/office/drawing/2014/main" id="{0B05B2AD-6940-AF62-E10E-4D9271EB5FFD}"/>
                    </a:ext>
                  </a:extLst>
                </p:cNvPr>
                <p:cNvPicPr/>
                <p:nvPr/>
              </p:nvPicPr>
              <p:blipFill>
                <a:blip r:embed="rId88"/>
                <a:stretch>
                  <a:fillRect/>
                </a:stretch>
              </p:blipFill>
              <p:spPr>
                <a:xfrm>
                  <a:off x="2012598" y="3443053"/>
                  <a:ext cx="749160" cy="137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61" name="Ink 60">
                  <a:extLst>
                    <a:ext uri="{FF2B5EF4-FFF2-40B4-BE49-F238E27FC236}">
                      <a16:creationId xmlns:a16="http://schemas.microsoft.com/office/drawing/2014/main" id="{8221A1AC-1B5A-1266-0315-8A59729EFEF4}"/>
                    </a:ext>
                  </a:extLst>
                </p14:cNvPr>
                <p14:cNvContentPartPr/>
                <p14:nvPr/>
              </p14:nvContentPartPr>
              <p14:xfrm>
                <a:off x="2388438" y="3459253"/>
                <a:ext cx="340560" cy="902880"/>
              </p14:xfrm>
            </p:contentPart>
          </mc:Choice>
          <mc:Fallback>
            <p:pic>
              <p:nvPicPr>
                <p:cNvPr id="61" name="Ink 60">
                  <a:extLst>
                    <a:ext uri="{FF2B5EF4-FFF2-40B4-BE49-F238E27FC236}">
                      <a16:creationId xmlns:a16="http://schemas.microsoft.com/office/drawing/2014/main" id="{8221A1AC-1B5A-1266-0315-8A59729EFEF4}"/>
                    </a:ext>
                  </a:extLst>
                </p:cNvPr>
                <p:cNvPicPr/>
                <p:nvPr/>
              </p:nvPicPr>
              <p:blipFill>
                <a:blip r:embed="rId90"/>
                <a:stretch>
                  <a:fillRect/>
                </a:stretch>
              </p:blipFill>
              <p:spPr>
                <a:xfrm>
                  <a:off x="2325438" y="3081613"/>
                  <a:ext cx="466200" cy="16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64" name="Ink 63">
                  <a:extLst>
                    <a:ext uri="{FF2B5EF4-FFF2-40B4-BE49-F238E27FC236}">
                      <a16:creationId xmlns:a16="http://schemas.microsoft.com/office/drawing/2014/main" id="{AF04D2C2-C2F7-44AE-F328-A44CF574A4C5}"/>
                    </a:ext>
                  </a:extLst>
                </p14:cNvPr>
                <p14:cNvContentPartPr/>
                <p14:nvPr/>
              </p14:nvContentPartPr>
              <p14:xfrm>
                <a:off x="907038" y="3773173"/>
                <a:ext cx="587880" cy="599040"/>
              </p14:xfrm>
            </p:contentPart>
          </mc:Choice>
          <mc:Fallback>
            <p:pic>
              <p:nvPicPr>
                <p:cNvPr id="64" name="Ink 63">
                  <a:extLst>
                    <a:ext uri="{FF2B5EF4-FFF2-40B4-BE49-F238E27FC236}">
                      <a16:creationId xmlns:a16="http://schemas.microsoft.com/office/drawing/2014/main" id="{AF04D2C2-C2F7-44AE-F328-A44CF574A4C5}"/>
                    </a:ext>
                  </a:extLst>
                </p:cNvPr>
                <p:cNvPicPr/>
                <p:nvPr/>
              </p:nvPicPr>
              <p:blipFill>
                <a:blip r:embed="rId92"/>
                <a:stretch>
                  <a:fillRect/>
                </a:stretch>
              </p:blipFill>
              <p:spPr>
                <a:xfrm>
                  <a:off x="844398" y="3395173"/>
                  <a:ext cx="713520" cy="135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68" name="Ink 67">
                  <a:extLst>
                    <a:ext uri="{FF2B5EF4-FFF2-40B4-BE49-F238E27FC236}">
                      <a16:creationId xmlns:a16="http://schemas.microsoft.com/office/drawing/2014/main" id="{6EE6FB74-6125-691E-72CB-4C4DEFD6CA0D}"/>
                    </a:ext>
                  </a:extLst>
                </p14:cNvPr>
                <p14:cNvContentPartPr/>
                <p14:nvPr/>
              </p14:nvContentPartPr>
              <p14:xfrm>
                <a:off x="1042038" y="4002853"/>
                <a:ext cx="531360" cy="403920"/>
              </p14:xfrm>
            </p:contentPart>
          </mc:Choice>
          <mc:Fallback>
            <p:pic>
              <p:nvPicPr>
                <p:cNvPr id="68" name="Ink 67">
                  <a:extLst>
                    <a:ext uri="{FF2B5EF4-FFF2-40B4-BE49-F238E27FC236}">
                      <a16:creationId xmlns:a16="http://schemas.microsoft.com/office/drawing/2014/main" id="{6EE6FB74-6125-691E-72CB-4C4DEFD6CA0D}"/>
                    </a:ext>
                  </a:extLst>
                </p:cNvPr>
                <p:cNvPicPr/>
                <p:nvPr/>
              </p:nvPicPr>
              <p:blipFill>
                <a:blip r:embed="rId94"/>
                <a:stretch>
                  <a:fillRect/>
                </a:stretch>
              </p:blipFill>
              <p:spPr>
                <a:xfrm>
                  <a:off x="979038" y="3624853"/>
                  <a:ext cx="657000" cy="115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69" name="Ink 68">
                  <a:extLst>
                    <a:ext uri="{FF2B5EF4-FFF2-40B4-BE49-F238E27FC236}">
                      <a16:creationId xmlns:a16="http://schemas.microsoft.com/office/drawing/2014/main" id="{EE8F2BC9-AA79-E5F6-F5C5-2AB04FF7F62C}"/>
                    </a:ext>
                  </a:extLst>
                </p14:cNvPr>
                <p14:cNvContentPartPr/>
                <p14:nvPr/>
              </p14:nvContentPartPr>
              <p14:xfrm>
                <a:off x="1181358" y="4116613"/>
                <a:ext cx="500040" cy="314280"/>
              </p14:xfrm>
            </p:contentPart>
          </mc:Choice>
          <mc:Fallback>
            <p:pic>
              <p:nvPicPr>
                <p:cNvPr id="69" name="Ink 68">
                  <a:extLst>
                    <a:ext uri="{FF2B5EF4-FFF2-40B4-BE49-F238E27FC236}">
                      <a16:creationId xmlns:a16="http://schemas.microsoft.com/office/drawing/2014/main" id="{EE8F2BC9-AA79-E5F6-F5C5-2AB04FF7F62C}"/>
                    </a:ext>
                  </a:extLst>
                </p:cNvPr>
                <p:cNvPicPr/>
                <p:nvPr/>
              </p:nvPicPr>
              <p:blipFill>
                <a:blip r:embed="rId96"/>
                <a:stretch>
                  <a:fillRect/>
                </a:stretch>
              </p:blipFill>
              <p:spPr>
                <a:xfrm>
                  <a:off x="1118718" y="3738613"/>
                  <a:ext cx="625680" cy="106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70" name="Ink 69">
                  <a:extLst>
                    <a:ext uri="{FF2B5EF4-FFF2-40B4-BE49-F238E27FC236}">
                      <a16:creationId xmlns:a16="http://schemas.microsoft.com/office/drawing/2014/main" id="{8C202106-930F-EFAC-F072-ADB7246099A1}"/>
                    </a:ext>
                  </a:extLst>
                </p14:cNvPr>
                <p14:cNvContentPartPr/>
                <p14:nvPr/>
              </p14:nvContentPartPr>
              <p14:xfrm>
                <a:off x="1193598" y="4194373"/>
                <a:ext cx="506880" cy="290520"/>
              </p14:xfrm>
            </p:contentPart>
          </mc:Choice>
          <mc:Fallback>
            <p:pic>
              <p:nvPicPr>
                <p:cNvPr id="70" name="Ink 69">
                  <a:extLst>
                    <a:ext uri="{FF2B5EF4-FFF2-40B4-BE49-F238E27FC236}">
                      <a16:creationId xmlns:a16="http://schemas.microsoft.com/office/drawing/2014/main" id="{8C202106-930F-EFAC-F072-ADB7246099A1}"/>
                    </a:ext>
                  </a:extLst>
                </p:cNvPr>
                <p:cNvPicPr/>
                <p:nvPr/>
              </p:nvPicPr>
              <p:blipFill>
                <a:blip r:embed="rId98"/>
                <a:stretch>
                  <a:fillRect/>
                </a:stretch>
              </p:blipFill>
              <p:spPr>
                <a:xfrm>
                  <a:off x="1130958" y="3816733"/>
                  <a:ext cx="632520" cy="10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71" name="Ink 70">
                  <a:extLst>
                    <a:ext uri="{FF2B5EF4-FFF2-40B4-BE49-F238E27FC236}">
                      <a16:creationId xmlns:a16="http://schemas.microsoft.com/office/drawing/2014/main" id="{7C25B29F-BE75-0068-951B-CC321E282670}"/>
                    </a:ext>
                  </a:extLst>
                </p14:cNvPr>
                <p14:cNvContentPartPr/>
                <p14:nvPr/>
              </p14:nvContentPartPr>
              <p14:xfrm>
                <a:off x="1340118" y="4310653"/>
                <a:ext cx="535680" cy="164520"/>
              </p14:xfrm>
            </p:contentPart>
          </mc:Choice>
          <mc:Fallback>
            <p:pic>
              <p:nvPicPr>
                <p:cNvPr id="71" name="Ink 70">
                  <a:extLst>
                    <a:ext uri="{FF2B5EF4-FFF2-40B4-BE49-F238E27FC236}">
                      <a16:creationId xmlns:a16="http://schemas.microsoft.com/office/drawing/2014/main" id="{7C25B29F-BE75-0068-951B-CC321E282670}"/>
                    </a:ext>
                  </a:extLst>
                </p:cNvPr>
                <p:cNvPicPr/>
                <p:nvPr/>
              </p:nvPicPr>
              <p:blipFill>
                <a:blip r:embed="rId100"/>
                <a:stretch>
                  <a:fillRect/>
                </a:stretch>
              </p:blipFill>
              <p:spPr>
                <a:xfrm>
                  <a:off x="1277478" y="3933013"/>
                  <a:ext cx="661320" cy="92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73" name="Ink 72">
                  <a:extLst>
                    <a:ext uri="{FF2B5EF4-FFF2-40B4-BE49-F238E27FC236}">
                      <a16:creationId xmlns:a16="http://schemas.microsoft.com/office/drawing/2014/main" id="{13F1CDE1-3901-0C5E-4AE0-0AE355A84389}"/>
                    </a:ext>
                  </a:extLst>
                </p14:cNvPr>
                <p14:cNvContentPartPr/>
                <p14:nvPr/>
              </p14:nvContentPartPr>
              <p14:xfrm>
                <a:off x="1599678" y="4427653"/>
                <a:ext cx="422640" cy="83880"/>
              </p14:xfrm>
            </p:contentPart>
          </mc:Choice>
          <mc:Fallback>
            <p:pic>
              <p:nvPicPr>
                <p:cNvPr id="73" name="Ink 72">
                  <a:extLst>
                    <a:ext uri="{FF2B5EF4-FFF2-40B4-BE49-F238E27FC236}">
                      <a16:creationId xmlns:a16="http://schemas.microsoft.com/office/drawing/2014/main" id="{13F1CDE1-3901-0C5E-4AE0-0AE355A84389}"/>
                    </a:ext>
                  </a:extLst>
                </p:cNvPr>
                <p:cNvPicPr/>
                <p:nvPr/>
              </p:nvPicPr>
              <p:blipFill>
                <a:blip r:embed="rId102"/>
                <a:stretch>
                  <a:fillRect/>
                </a:stretch>
              </p:blipFill>
              <p:spPr>
                <a:xfrm>
                  <a:off x="1536678" y="4050013"/>
                  <a:ext cx="548280" cy="83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74" name="Ink 73">
                  <a:extLst>
                    <a:ext uri="{FF2B5EF4-FFF2-40B4-BE49-F238E27FC236}">
                      <a16:creationId xmlns:a16="http://schemas.microsoft.com/office/drawing/2014/main" id="{C91CAA7C-6519-022D-2886-2A4C88513A36}"/>
                    </a:ext>
                  </a:extLst>
                </p14:cNvPr>
                <p14:cNvContentPartPr/>
                <p14:nvPr/>
              </p14:nvContentPartPr>
              <p14:xfrm>
                <a:off x="1473678" y="4436653"/>
                <a:ext cx="456120" cy="51840"/>
              </p14:xfrm>
            </p:contentPart>
          </mc:Choice>
          <mc:Fallback>
            <p:pic>
              <p:nvPicPr>
                <p:cNvPr id="74" name="Ink 73">
                  <a:extLst>
                    <a:ext uri="{FF2B5EF4-FFF2-40B4-BE49-F238E27FC236}">
                      <a16:creationId xmlns:a16="http://schemas.microsoft.com/office/drawing/2014/main" id="{C91CAA7C-6519-022D-2886-2A4C88513A36}"/>
                    </a:ext>
                  </a:extLst>
                </p:cNvPr>
                <p:cNvPicPr/>
                <p:nvPr/>
              </p:nvPicPr>
              <p:blipFill>
                <a:blip r:embed="rId104"/>
                <a:stretch>
                  <a:fillRect/>
                </a:stretch>
              </p:blipFill>
              <p:spPr>
                <a:xfrm>
                  <a:off x="1411038" y="4058653"/>
                  <a:ext cx="581760" cy="80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76" name="Ink 75">
                  <a:extLst>
                    <a:ext uri="{FF2B5EF4-FFF2-40B4-BE49-F238E27FC236}">
                      <a16:creationId xmlns:a16="http://schemas.microsoft.com/office/drawing/2014/main" id="{29B147EC-F5CF-4E70-56F6-713C67BC7D7D}"/>
                    </a:ext>
                  </a:extLst>
                </p14:cNvPr>
                <p14:cNvContentPartPr/>
                <p14:nvPr/>
              </p14:nvContentPartPr>
              <p14:xfrm>
                <a:off x="3041118" y="3601093"/>
                <a:ext cx="341280" cy="871920"/>
              </p14:xfrm>
            </p:contentPart>
          </mc:Choice>
          <mc:Fallback>
            <p:pic>
              <p:nvPicPr>
                <p:cNvPr id="76" name="Ink 75">
                  <a:extLst>
                    <a:ext uri="{FF2B5EF4-FFF2-40B4-BE49-F238E27FC236}">
                      <a16:creationId xmlns:a16="http://schemas.microsoft.com/office/drawing/2014/main" id="{29B147EC-F5CF-4E70-56F6-713C67BC7D7D}"/>
                    </a:ext>
                  </a:extLst>
                </p:cNvPr>
                <p:cNvPicPr/>
                <p:nvPr/>
              </p:nvPicPr>
              <p:blipFill>
                <a:blip r:embed="rId106"/>
                <a:stretch>
                  <a:fillRect/>
                </a:stretch>
              </p:blipFill>
              <p:spPr>
                <a:xfrm>
                  <a:off x="2978118" y="3223093"/>
                  <a:ext cx="466920" cy="162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77" name="Ink 76">
                  <a:extLst>
                    <a:ext uri="{FF2B5EF4-FFF2-40B4-BE49-F238E27FC236}">
                      <a16:creationId xmlns:a16="http://schemas.microsoft.com/office/drawing/2014/main" id="{67134011-5F35-D47B-BF47-00341BB1B0B0}"/>
                    </a:ext>
                  </a:extLst>
                </p14:cNvPr>
                <p14:cNvContentPartPr/>
                <p14:nvPr/>
              </p14:nvContentPartPr>
              <p14:xfrm>
                <a:off x="2829078" y="4138933"/>
                <a:ext cx="379080" cy="444240"/>
              </p14:xfrm>
            </p:contentPart>
          </mc:Choice>
          <mc:Fallback>
            <p:pic>
              <p:nvPicPr>
                <p:cNvPr id="77" name="Ink 76">
                  <a:extLst>
                    <a:ext uri="{FF2B5EF4-FFF2-40B4-BE49-F238E27FC236}">
                      <a16:creationId xmlns:a16="http://schemas.microsoft.com/office/drawing/2014/main" id="{67134011-5F35-D47B-BF47-00341BB1B0B0}"/>
                    </a:ext>
                  </a:extLst>
                </p:cNvPr>
                <p:cNvPicPr/>
                <p:nvPr/>
              </p:nvPicPr>
              <p:blipFill>
                <a:blip r:embed="rId108"/>
                <a:stretch>
                  <a:fillRect/>
                </a:stretch>
              </p:blipFill>
              <p:spPr>
                <a:xfrm>
                  <a:off x="2766078" y="3760933"/>
                  <a:ext cx="504720" cy="119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78" name="Ink 77">
                  <a:extLst>
                    <a:ext uri="{FF2B5EF4-FFF2-40B4-BE49-F238E27FC236}">
                      <a16:creationId xmlns:a16="http://schemas.microsoft.com/office/drawing/2014/main" id="{725242D6-BDB1-139F-9C51-D769FA231F86}"/>
                    </a:ext>
                  </a:extLst>
                </p14:cNvPr>
                <p14:cNvContentPartPr/>
                <p14:nvPr/>
              </p14:nvContentPartPr>
              <p14:xfrm>
                <a:off x="2906838" y="3796933"/>
                <a:ext cx="437040" cy="721440"/>
              </p14:xfrm>
            </p:contentPart>
          </mc:Choice>
          <mc:Fallback>
            <p:pic>
              <p:nvPicPr>
                <p:cNvPr id="78" name="Ink 77">
                  <a:extLst>
                    <a:ext uri="{FF2B5EF4-FFF2-40B4-BE49-F238E27FC236}">
                      <a16:creationId xmlns:a16="http://schemas.microsoft.com/office/drawing/2014/main" id="{725242D6-BDB1-139F-9C51-D769FA231F86}"/>
                    </a:ext>
                  </a:extLst>
                </p:cNvPr>
                <p:cNvPicPr/>
                <p:nvPr/>
              </p:nvPicPr>
              <p:blipFill>
                <a:blip r:embed="rId110"/>
                <a:stretch>
                  <a:fillRect/>
                </a:stretch>
              </p:blipFill>
              <p:spPr>
                <a:xfrm>
                  <a:off x="2843838" y="3419293"/>
                  <a:ext cx="562680" cy="147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79" name="Ink 78">
                  <a:extLst>
                    <a:ext uri="{FF2B5EF4-FFF2-40B4-BE49-F238E27FC236}">
                      <a16:creationId xmlns:a16="http://schemas.microsoft.com/office/drawing/2014/main" id="{A4179434-E8F3-13F7-A229-0763EFFE832E}"/>
                    </a:ext>
                  </a:extLst>
                </p14:cNvPr>
                <p14:cNvContentPartPr/>
                <p14:nvPr/>
              </p14:nvContentPartPr>
              <p14:xfrm>
                <a:off x="2809278" y="3922213"/>
                <a:ext cx="483480" cy="640800"/>
              </p14:xfrm>
            </p:contentPart>
          </mc:Choice>
          <mc:Fallback>
            <p:pic>
              <p:nvPicPr>
                <p:cNvPr id="79" name="Ink 78">
                  <a:extLst>
                    <a:ext uri="{FF2B5EF4-FFF2-40B4-BE49-F238E27FC236}">
                      <a16:creationId xmlns:a16="http://schemas.microsoft.com/office/drawing/2014/main" id="{A4179434-E8F3-13F7-A229-0763EFFE832E}"/>
                    </a:ext>
                  </a:extLst>
                </p:cNvPr>
                <p:cNvPicPr/>
                <p:nvPr/>
              </p:nvPicPr>
              <p:blipFill>
                <a:blip r:embed="rId112"/>
                <a:stretch>
                  <a:fillRect/>
                </a:stretch>
              </p:blipFill>
              <p:spPr>
                <a:xfrm>
                  <a:off x="2746638" y="3544213"/>
                  <a:ext cx="609120" cy="139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80" name="Ink 79">
                  <a:extLst>
                    <a:ext uri="{FF2B5EF4-FFF2-40B4-BE49-F238E27FC236}">
                      <a16:creationId xmlns:a16="http://schemas.microsoft.com/office/drawing/2014/main" id="{AE464D97-E61A-2BF2-A1AF-5D40595C10DE}"/>
                    </a:ext>
                  </a:extLst>
                </p14:cNvPr>
                <p14:cNvContentPartPr/>
                <p14:nvPr/>
              </p14:nvContentPartPr>
              <p14:xfrm>
                <a:off x="2987478" y="3694333"/>
                <a:ext cx="316440" cy="826920"/>
              </p14:xfrm>
            </p:contentPart>
          </mc:Choice>
          <mc:Fallback>
            <p:pic>
              <p:nvPicPr>
                <p:cNvPr id="80" name="Ink 79">
                  <a:extLst>
                    <a:ext uri="{FF2B5EF4-FFF2-40B4-BE49-F238E27FC236}">
                      <a16:creationId xmlns:a16="http://schemas.microsoft.com/office/drawing/2014/main" id="{AE464D97-E61A-2BF2-A1AF-5D40595C10DE}"/>
                    </a:ext>
                  </a:extLst>
                </p:cNvPr>
                <p:cNvPicPr/>
                <p:nvPr/>
              </p:nvPicPr>
              <p:blipFill>
                <a:blip r:embed="rId114"/>
                <a:stretch>
                  <a:fillRect/>
                </a:stretch>
              </p:blipFill>
              <p:spPr>
                <a:xfrm>
                  <a:off x="2924838" y="3316693"/>
                  <a:ext cx="442080" cy="158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82" name="Ink 81">
                  <a:extLst>
                    <a:ext uri="{FF2B5EF4-FFF2-40B4-BE49-F238E27FC236}">
                      <a16:creationId xmlns:a16="http://schemas.microsoft.com/office/drawing/2014/main" id="{F017D946-D387-A29B-2546-FBAB20A2A1F0}"/>
                    </a:ext>
                  </a:extLst>
                </p14:cNvPr>
                <p14:cNvContentPartPr/>
                <p14:nvPr/>
              </p14:nvContentPartPr>
              <p14:xfrm>
                <a:off x="751518" y="3501733"/>
                <a:ext cx="173160" cy="613800"/>
              </p14:xfrm>
            </p:contentPart>
          </mc:Choice>
          <mc:Fallback>
            <p:pic>
              <p:nvPicPr>
                <p:cNvPr id="82" name="Ink 81">
                  <a:extLst>
                    <a:ext uri="{FF2B5EF4-FFF2-40B4-BE49-F238E27FC236}">
                      <a16:creationId xmlns:a16="http://schemas.microsoft.com/office/drawing/2014/main" id="{F017D946-D387-A29B-2546-FBAB20A2A1F0}"/>
                    </a:ext>
                  </a:extLst>
                </p:cNvPr>
                <p:cNvPicPr/>
                <p:nvPr/>
              </p:nvPicPr>
              <p:blipFill>
                <a:blip r:embed="rId116"/>
                <a:stretch>
                  <a:fillRect/>
                </a:stretch>
              </p:blipFill>
              <p:spPr>
                <a:xfrm>
                  <a:off x="688878" y="3123733"/>
                  <a:ext cx="298800" cy="136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83" name="Ink 82">
                  <a:extLst>
                    <a:ext uri="{FF2B5EF4-FFF2-40B4-BE49-F238E27FC236}">
                      <a16:creationId xmlns:a16="http://schemas.microsoft.com/office/drawing/2014/main" id="{AB7AF20F-DD81-3DD3-6D83-2795C04ED6BC}"/>
                    </a:ext>
                  </a:extLst>
                </p14:cNvPr>
                <p14:cNvContentPartPr/>
                <p14:nvPr/>
              </p14:nvContentPartPr>
              <p14:xfrm>
                <a:off x="766278" y="3580573"/>
                <a:ext cx="392760" cy="768240"/>
              </p14:xfrm>
            </p:contentPart>
          </mc:Choice>
          <mc:Fallback>
            <p:pic>
              <p:nvPicPr>
                <p:cNvPr id="83" name="Ink 82">
                  <a:extLst>
                    <a:ext uri="{FF2B5EF4-FFF2-40B4-BE49-F238E27FC236}">
                      <a16:creationId xmlns:a16="http://schemas.microsoft.com/office/drawing/2014/main" id="{AB7AF20F-DD81-3DD3-6D83-2795C04ED6BC}"/>
                    </a:ext>
                  </a:extLst>
                </p:cNvPr>
                <p:cNvPicPr/>
                <p:nvPr/>
              </p:nvPicPr>
              <p:blipFill>
                <a:blip r:embed="rId118"/>
                <a:stretch>
                  <a:fillRect/>
                </a:stretch>
              </p:blipFill>
              <p:spPr>
                <a:xfrm>
                  <a:off x="703278" y="3202933"/>
                  <a:ext cx="518400" cy="152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84" name="Ink 83">
                  <a:extLst>
                    <a:ext uri="{FF2B5EF4-FFF2-40B4-BE49-F238E27FC236}">
                      <a16:creationId xmlns:a16="http://schemas.microsoft.com/office/drawing/2014/main" id="{E32A83A9-44C5-91EC-24B4-A7EB08A54922}"/>
                    </a:ext>
                  </a:extLst>
                </p14:cNvPr>
                <p14:cNvContentPartPr/>
                <p14:nvPr/>
              </p14:nvContentPartPr>
              <p14:xfrm>
                <a:off x="749718" y="3476893"/>
                <a:ext cx="222840" cy="423000"/>
              </p14:xfrm>
            </p:contentPart>
          </mc:Choice>
          <mc:Fallback>
            <p:pic>
              <p:nvPicPr>
                <p:cNvPr id="84" name="Ink 83">
                  <a:extLst>
                    <a:ext uri="{FF2B5EF4-FFF2-40B4-BE49-F238E27FC236}">
                      <a16:creationId xmlns:a16="http://schemas.microsoft.com/office/drawing/2014/main" id="{E32A83A9-44C5-91EC-24B4-A7EB08A54922}"/>
                    </a:ext>
                  </a:extLst>
                </p:cNvPr>
                <p:cNvPicPr/>
                <p:nvPr/>
              </p:nvPicPr>
              <p:blipFill>
                <a:blip r:embed="rId120"/>
                <a:stretch>
                  <a:fillRect/>
                </a:stretch>
              </p:blipFill>
              <p:spPr>
                <a:xfrm>
                  <a:off x="687078" y="3099253"/>
                  <a:ext cx="348480" cy="117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85" name="Ink 84">
                  <a:extLst>
                    <a:ext uri="{FF2B5EF4-FFF2-40B4-BE49-F238E27FC236}">
                      <a16:creationId xmlns:a16="http://schemas.microsoft.com/office/drawing/2014/main" id="{FB202CAD-11F4-6AB0-E506-8680DB87BCE4}"/>
                    </a:ext>
                  </a:extLst>
                </p14:cNvPr>
                <p14:cNvContentPartPr/>
                <p14:nvPr/>
              </p14:nvContentPartPr>
              <p14:xfrm>
                <a:off x="789318" y="3498133"/>
                <a:ext cx="352440" cy="590400"/>
              </p14:xfrm>
            </p:contentPart>
          </mc:Choice>
          <mc:Fallback>
            <p:pic>
              <p:nvPicPr>
                <p:cNvPr id="85" name="Ink 84">
                  <a:extLst>
                    <a:ext uri="{FF2B5EF4-FFF2-40B4-BE49-F238E27FC236}">
                      <a16:creationId xmlns:a16="http://schemas.microsoft.com/office/drawing/2014/main" id="{FB202CAD-11F4-6AB0-E506-8680DB87BCE4}"/>
                    </a:ext>
                  </a:extLst>
                </p:cNvPr>
                <p:cNvPicPr/>
                <p:nvPr/>
              </p:nvPicPr>
              <p:blipFill>
                <a:blip r:embed="rId122"/>
                <a:stretch>
                  <a:fillRect/>
                </a:stretch>
              </p:blipFill>
              <p:spPr>
                <a:xfrm>
                  <a:off x="726678" y="3120133"/>
                  <a:ext cx="478080" cy="134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86" name="Ink 85">
                  <a:extLst>
                    <a:ext uri="{FF2B5EF4-FFF2-40B4-BE49-F238E27FC236}">
                      <a16:creationId xmlns:a16="http://schemas.microsoft.com/office/drawing/2014/main" id="{0D22A5E4-A2C5-8D09-B672-0F1A6E38BD18}"/>
                    </a:ext>
                  </a:extLst>
                </p14:cNvPr>
                <p14:cNvContentPartPr/>
                <p14:nvPr/>
              </p14:nvContentPartPr>
              <p14:xfrm>
                <a:off x="1008558" y="4142533"/>
                <a:ext cx="426600" cy="394200"/>
              </p14:xfrm>
            </p:contentPart>
          </mc:Choice>
          <mc:Fallback>
            <p:pic>
              <p:nvPicPr>
                <p:cNvPr id="86" name="Ink 85">
                  <a:extLst>
                    <a:ext uri="{FF2B5EF4-FFF2-40B4-BE49-F238E27FC236}">
                      <a16:creationId xmlns:a16="http://schemas.microsoft.com/office/drawing/2014/main" id="{0D22A5E4-A2C5-8D09-B672-0F1A6E38BD18}"/>
                    </a:ext>
                  </a:extLst>
                </p:cNvPr>
                <p:cNvPicPr/>
                <p:nvPr/>
              </p:nvPicPr>
              <p:blipFill>
                <a:blip r:embed="rId124"/>
                <a:stretch>
                  <a:fillRect/>
                </a:stretch>
              </p:blipFill>
              <p:spPr>
                <a:xfrm>
                  <a:off x="945918" y="3764533"/>
                  <a:ext cx="552240" cy="114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88" name="Ink 87">
                  <a:extLst>
                    <a:ext uri="{FF2B5EF4-FFF2-40B4-BE49-F238E27FC236}">
                      <a16:creationId xmlns:a16="http://schemas.microsoft.com/office/drawing/2014/main" id="{CE221394-369E-395A-D052-86077EB911A2}"/>
                    </a:ext>
                  </a:extLst>
                </p14:cNvPr>
                <p14:cNvContentPartPr/>
                <p14:nvPr/>
              </p14:nvContentPartPr>
              <p14:xfrm>
                <a:off x="1273878" y="4515493"/>
                <a:ext cx="1049400" cy="155520"/>
              </p14:xfrm>
            </p:contentPart>
          </mc:Choice>
          <mc:Fallback>
            <p:pic>
              <p:nvPicPr>
                <p:cNvPr id="88" name="Ink 87">
                  <a:extLst>
                    <a:ext uri="{FF2B5EF4-FFF2-40B4-BE49-F238E27FC236}">
                      <a16:creationId xmlns:a16="http://schemas.microsoft.com/office/drawing/2014/main" id="{CE221394-369E-395A-D052-86077EB911A2}"/>
                    </a:ext>
                  </a:extLst>
                </p:cNvPr>
                <p:cNvPicPr/>
                <p:nvPr/>
              </p:nvPicPr>
              <p:blipFill>
                <a:blip r:embed="rId126"/>
                <a:stretch>
                  <a:fillRect/>
                </a:stretch>
              </p:blipFill>
              <p:spPr>
                <a:xfrm>
                  <a:off x="1210878" y="4137493"/>
                  <a:ext cx="117504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89" name="Ink 88">
                  <a:extLst>
                    <a:ext uri="{FF2B5EF4-FFF2-40B4-BE49-F238E27FC236}">
                      <a16:creationId xmlns:a16="http://schemas.microsoft.com/office/drawing/2014/main" id="{C18CE337-509B-8CCE-C3CA-25D82E566EDE}"/>
                    </a:ext>
                  </a:extLst>
                </p14:cNvPr>
                <p14:cNvContentPartPr/>
                <p14:nvPr/>
              </p14:nvContentPartPr>
              <p14:xfrm>
                <a:off x="1776078" y="4455013"/>
                <a:ext cx="1108440" cy="195480"/>
              </p14:xfrm>
            </p:contentPart>
          </mc:Choice>
          <mc:Fallback>
            <p:pic>
              <p:nvPicPr>
                <p:cNvPr id="89" name="Ink 88">
                  <a:extLst>
                    <a:ext uri="{FF2B5EF4-FFF2-40B4-BE49-F238E27FC236}">
                      <a16:creationId xmlns:a16="http://schemas.microsoft.com/office/drawing/2014/main" id="{C18CE337-509B-8CCE-C3CA-25D82E566EDE}"/>
                    </a:ext>
                  </a:extLst>
                </p:cNvPr>
                <p:cNvPicPr/>
                <p:nvPr/>
              </p:nvPicPr>
              <p:blipFill>
                <a:blip r:embed="rId128"/>
                <a:stretch>
                  <a:fillRect/>
                </a:stretch>
              </p:blipFill>
              <p:spPr>
                <a:xfrm>
                  <a:off x="1713438" y="4077013"/>
                  <a:ext cx="123408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90" name="Ink 89">
                  <a:extLst>
                    <a:ext uri="{FF2B5EF4-FFF2-40B4-BE49-F238E27FC236}">
                      <a16:creationId xmlns:a16="http://schemas.microsoft.com/office/drawing/2014/main" id="{6355C145-EF2E-D55A-631F-EAB6EEF419AF}"/>
                    </a:ext>
                  </a:extLst>
                </p14:cNvPr>
                <p14:cNvContentPartPr/>
                <p14:nvPr/>
              </p14:nvContentPartPr>
              <p14:xfrm>
                <a:off x="2218878" y="4252333"/>
                <a:ext cx="798840" cy="416880"/>
              </p14:xfrm>
            </p:contentPart>
          </mc:Choice>
          <mc:Fallback>
            <p:pic>
              <p:nvPicPr>
                <p:cNvPr id="90" name="Ink 89">
                  <a:extLst>
                    <a:ext uri="{FF2B5EF4-FFF2-40B4-BE49-F238E27FC236}">
                      <a16:creationId xmlns:a16="http://schemas.microsoft.com/office/drawing/2014/main" id="{6355C145-EF2E-D55A-631F-EAB6EEF419AF}"/>
                    </a:ext>
                  </a:extLst>
                </p:cNvPr>
                <p:cNvPicPr/>
                <p:nvPr/>
              </p:nvPicPr>
              <p:blipFill>
                <a:blip r:embed="rId130"/>
                <a:stretch>
                  <a:fillRect/>
                </a:stretch>
              </p:blipFill>
              <p:spPr>
                <a:xfrm>
                  <a:off x="2156238" y="3874333"/>
                  <a:ext cx="92448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91" name="Ink 90">
                  <a:extLst>
                    <a:ext uri="{FF2B5EF4-FFF2-40B4-BE49-F238E27FC236}">
                      <a16:creationId xmlns:a16="http://schemas.microsoft.com/office/drawing/2014/main" id="{FABF308F-E44C-5E73-984B-D37E9A797396}"/>
                    </a:ext>
                  </a:extLst>
                </p14:cNvPr>
                <p14:cNvContentPartPr/>
                <p14:nvPr/>
              </p14:nvContentPartPr>
              <p14:xfrm>
                <a:off x="2275758" y="3960733"/>
                <a:ext cx="853560" cy="752400"/>
              </p14:xfrm>
            </p:contentPart>
          </mc:Choice>
          <mc:Fallback>
            <p:pic>
              <p:nvPicPr>
                <p:cNvPr id="91" name="Ink 90">
                  <a:extLst>
                    <a:ext uri="{FF2B5EF4-FFF2-40B4-BE49-F238E27FC236}">
                      <a16:creationId xmlns:a16="http://schemas.microsoft.com/office/drawing/2014/main" id="{FABF308F-E44C-5E73-984B-D37E9A797396}"/>
                    </a:ext>
                  </a:extLst>
                </p:cNvPr>
                <p:cNvPicPr/>
                <p:nvPr/>
              </p:nvPicPr>
              <p:blipFill>
                <a:blip r:embed="rId132"/>
                <a:stretch>
                  <a:fillRect/>
                </a:stretch>
              </p:blipFill>
              <p:spPr>
                <a:xfrm>
                  <a:off x="2213118" y="3583093"/>
                  <a:ext cx="979200" cy="150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92" name="Ink 91">
                  <a:extLst>
                    <a:ext uri="{FF2B5EF4-FFF2-40B4-BE49-F238E27FC236}">
                      <a16:creationId xmlns:a16="http://schemas.microsoft.com/office/drawing/2014/main" id="{ADA08FE6-C990-7E6F-A843-7F0F244CB141}"/>
                    </a:ext>
                  </a:extLst>
                </p14:cNvPr>
                <p14:cNvContentPartPr/>
                <p14:nvPr/>
              </p14:nvContentPartPr>
              <p14:xfrm>
                <a:off x="1857798" y="4628533"/>
                <a:ext cx="333000" cy="55800"/>
              </p14:xfrm>
            </p:contentPart>
          </mc:Choice>
          <mc:Fallback>
            <p:pic>
              <p:nvPicPr>
                <p:cNvPr id="92" name="Ink 91">
                  <a:extLst>
                    <a:ext uri="{FF2B5EF4-FFF2-40B4-BE49-F238E27FC236}">
                      <a16:creationId xmlns:a16="http://schemas.microsoft.com/office/drawing/2014/main" id="{ADA08FE6-C990-7E6F-A843-7F0F244CB141}"/>
                    </a:ext>
                  </a:extLst>
                </p:cNvPr>
                <p:cNvPicPr/>
                <p:nvPr/>
              </p:nvPicPr>
              <p:blipFill>
                <a:blip r:embed="rId134"/>
                <a:stretch>
                  <a:fillRect/>
                </a:stretch>
              </p:blipFill>
              <p:spPr>
                <a:xfrm>
                  <a:off x="1795158" y="4250893"/>
                  <a:ext cx="458640" cy="81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94" name="Ink 93">
                  <a:extLst>
                    <a:ext uri="{FF2B5EF4-FFF2-40B4-BE49-F238E27FC236}">
                      <a16:creationId xmlns:a16="http://schemas.microsoft.com/office/drawing/2014/main" id="{B634585F-040A-4530-78F4-E4CE3D2FEB15}"/>
                    </a:ext>
                  </a:extLst>
                </p14:cNvPr>
                <p14:cNvContentPartPr/>
                <p14:nvPr/>
              </p14:nvContentPartPr>
              <p14:xfrm>
                <a:off x="1081638" y="4368613"/>
                <a:ext cx="819360" cy="321840"/>
              </p14:xfrm>
            </p:contentPart>
          </mc:Choice>
          <mc:Fallback>
            <p:pic>
              <p:nvPicPr>
                <p:cNvPr id="94" name="Ink 93">
                  <a:extLst>
                    <a:ext uri="{FF2B5EF4-FFF2-40B4-BE49-F238E27FC236}">
                      <a16:creationId xmlns:a16="http://schemas.microsoft.com/office/drawing/2014/main" id="{B634585F-040A-4530-78F4-E4CE3D2FEB15}"/>
                    </a:ext>
                  </a:extLst>
                </p:cNvPr>
                <p:cNvPicPr/>
                <p:nvPr/>
              </p:nvPicPr>
              <p:blipFill>
                <a:blip r:embed="rId136"/>
                <a:stretch>
                  <a:fillRect/>
                </a:stretch>
              </p:blipFill>
              <p:spPr>
                <a:xfrm>
                  <a:off x="1018638" y="3990613"/>
                  <a:ext cx="945000" cy="107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95" name="Ink 94">
                  <a:extLst>
                    <a:ext uri="{FF2B5EF4-FFF2-40B4-BE49-F238E27FC236}">
                      <a16:creationId xmlns:a16="http://schemas.microsoft.com/office/drawing/2014/main" id="{4DFBB56E-0DA6-45C0-0312-553BD1105848}"/>
                    </a:ext>
                  </a:extLst>
                </p14:cNvPr>
                <p14:cNvContentPartPr/>
                <p14:nvPr/>
              </p14:nvContentPartPr>
              <p14:xfrm>
                <a:off x="1416798" y="4525933"/>
                <a:ext cx="932040" cy="144000"/>
              </p14:xfrm>
            </p:contentPart>
          </mc:Choice>
          <mc:Fallback>
            <p:pic>
              <p:nvPicPr>
                <p:cNvPr id="95" name="Ink 94">
                  <a:extLst>
                    <a:ext uri="{FF2B5EF4-FFF2-40B4-BE49-F238E27FC236}">
                      <a16:creationId xmlns:a16="http://schemas.microsoft.com/office/drawing/2014/main" id="{4DFBB56E-0DA6-45C0-0312-553BD1105848}"/>
                    </a:ext>
                  </a:extLst>
                </p:cNvPr>
                <p:cNvPicPr/>
                <p:nvPr/>
              </p:nvPicPr>
              <p:blipFill>
                <a:blip r:embed="rId138"/>
                <a:stretch>
                  <a:fillRect/>
                </a:stretch>
              </p:blipFill>
              <p:spPr>
                <a:xfrm>
                  <a:off x="1353798" y="4148293"/>
                  <a:ext cx="105768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96" name="Ink 95">
                  <a:extLst>
                    <a:ext uri="{FF2B5EF4-FFF2-40B4-BE49-F238E27FC236}">
                      <a16:creationId xmlns:a16="http://schemas.microsoft.com/office/drawing/2014/main" id="{86A81477-6868-6484-719F-0EBFBD970B8B}"/>
                    </a:ext>
                  </a:extLst>
                </p14:cNvPr>
                <p14:cNvContentPartPr/>
                <p14:nvPr/>
              </p14:nvContentPartPr>
              <p14:xfrm>
                <a:off x="1857798" y="3832213"/>
                <a:ext cx="1435320" cy="825120"/>
              </p14:xfrm>
            </p:contentPart>
          </mc:Choice>
          <mc:Fallback>
            <p:pic>
              <p:nvPicPr>
                <p:cNvPr id="96" name="Ink 95">
                  <a:extLst>
                    <a:ext uri="{FF2B5EF4-FFF2-40B4-BE49-F238E27FC236}">
                      <a16:creationId xmlns:a16="http://schemas.microsoft.com/office/drawing/2014/main" id="{86A81477-6868-6484-719F-0EBFBD970B8B}"/>
                    </a:ext>
                  </a:extLst>
                </p:cNvPr>
                <p:cNvPicPr/>
                <p:nvPr/>
              </p:nvPicPr>
              <p:blipFill>
                <a:blip r:embed="rId140"/>
                <a:stretch>
                  <a:fillRect/>
                </a:stretch>
              </p:blipFill>
              <p:spPr>
                <a:xfrm>
                  <a:off x="1795158" y="3454213"/>
                  <a:ext cx="1560960" cy="158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97" name="Ink 96">
                  <a:extLst>
                    <a:ext uri="{FF2B5EF4-FFF2-40B4-BE49-F238E27FC236}">
                      <a16:creationId xmlns:a16="http://schemas.microsoft.com/office/drawing/2014/main" id="{1DBB9172-8D01-4649-6F93-D42035FAAE32}"/>
                    </a:ext>
                  </a:extLst>
                </p14:cNvPr>
                <p14:cNvContentPartPr/>
                <p14:nvPr/>
              </p14:nvContentPartPr>
              <p14:xfrm>
                <a:off x="2588598" y="4224253"/>
                <a:ext cx="612000" cy="439560"/>
              </p14:xfrm>
            </p:contentPart>
          </mc:Choice>
          <mc:Fallback>
            <p:pic>
              <p:nvPicPr>
                <p:cNvPr id="97" name="Ink 96">
                  <a:extLst>
                    <a:ext uri="{FF2B5EF4-FFF2-40B4-BE49-F238E27FC236}">
                      <a16:creationId xmlns:a16="http://schemas.microsoft.com/office/drawing/2014/main" id="{1DBB9172-8D01-4649-6F93-D42035FAAE32}"/>
                    </a:ext>
                  </a:extLst>
                </p:cNvPr>
                <p:cNvPicPr/>
                <p:nvPr/>
              </p:nvPicPr>
              <p:blipFill>
                <a:blip r:embed="rId142"/>
                <a:stretch>
                  <a:fillRect/>
                </a:stretch>
              </p:blipFill>
              <p:spPr>
                <a:xfrm>
                  <a:off x="2525598" y="3846253"/>
                  <a:ext cx="737640" cy="11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99" name="Ink 98">
                  <a:extLst>
                    <a:ext uri="{FF2B5EF4-FFF2-40B4-BE49-F238E27FC236}">
                      <a16:creationId xmlns:a16="http://schemas.microsoft.com/office/drawing/2014/main" id="{538B4C49-7923-453D-65A1-E6759440EF54}"/>
                    </a:ext>
                  </a:extLst>
                </p14:cNvPr>
                <p14:cNvContentPartPr/>
                <p14:nvPr/>
              </p14:nvContentPartPr>
              <p14:xfrm>
                <a:off x="2408958" y="4408573"/>
                <a:ext cx="496080" cy="156960"/>
              </p14:xfrm>
            </p:contentPart>
          </mc:Choice>
          <mc:Fallback>
            <p:pic>
              <p:nvPicPr>
                <p:cNvPr id="99" name="Ink 98">
                  <a:extLst>
                    <a:ext uri="{FF2B5EF4-FFF2-40B4-BE49-F238E27FC236}">
                      <a16:creationId xmlns:a16="http://schemas.microsoft.com/office/drawing/2014/main" id="{538B4C49-7923-453D-65A1-E6759440EF54}"/>
                    </a:ext>
                  </a:extLst>
                </p:cNvPr>
                <p:cNvPicPr/>
                <p:nvPr/>
              </p:nvPicPr>
              <p:blipFill>
                <a:blip r:embed="rId144"/>
                <a:stretch>
                  <a:fillRect/>
                </a:stretch>
              </p:blipFill>
              <p:spPr>
                <a:xfrm>
                  <a:off x="2346318" y="4030933"/>
                  <a:ext cx="621720" cy="91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100" name="Ink 99">
                  <a:extLst>
                    <a:ext uri="{FF2B5EF4-FFF2-40B4-BE49-F238E27FC236}">
                      <a16:creationId xmlns:a16="http://schemas.microsoft.com/office/drawing/2014/main" id="{FEFB63F4-96A7-D231-4A3F-56C2422DCB17}"/>
                    </a:ext>
                  </a:extLst>
                </p14:cNvPr>
                <p14:cNvContentPartPr/>
                <p14:nvPr/>
              </p14:nvContentPartPr>
              <p14:xfrm>
                <a:off x="2460438" y="4412173"/>
                <a:ext cx="664200" cy="87480"/>
              </p14:xfrm>
            </p:contentPart>
          </mc:Choice>
          <mc:Fallback>
            <p:pic>
              <p:nvPicPr>
                <p:cNvPr id="100" name="Ink 99">
                  <a:extLst>
                    <a:ext uri="{FF2B5EF4-FFF2-40B4-BE49-F238E27FC236}">
                      <a16:creationId xmlns:a16="http://schemas.microsoft.com/office/drawing/2014/main" id="{FEFB63F4-96A7-D231-4A3F-56C2422DCB17}"/>
                    </a:ext>
                  </a:extLst>
                </p:cNvPr>
                <p:cNvPicPr/>
                <p:nvPr/>
              </p:nvPicPr>
              <p:blipFill>
                <a:blip r:embed="rId146"/>
                <a:stretch>
                  <a:fillRect/>
                </a:stretch>
              </p:blipFill>
              <p:spPr>
                <a:xfrm>
                  <a:off x="2397798" y="4034533"/>
                  <a:ext cx="78984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102" name="Ink 101">
                  <a:extLst>
                    <a:ext uri="{FF2B5EF4-FFF2-40B4-BE49-F238E27FC236}">
                      <a16:creationId xmlns:a16="http://schemas.microsoft.com/office/drawing/2014/main" id="{E65FA454-D70A-4AF9-15A1-B5FC7FC0714E}"/>
                    </a:ext>
                  </a:extLst>
                </p14:cNvPr>
                <p14:cNvContentPartPr/>
                <p14:nvPr/>
              </p14:nvContentPartPr>
              <p14:xfrm>
                <a:off x="1866438" y="3507133"/>
                <a:ext cx="321480" cy="64440"/>
              </p14:xfrm>
            </p:contentPart>
          </mc:Choice>
          <mc:Fallback>
            <p:pic>
              <p:nvPicPr>
                <p:cNvPr id="102" name="Ink 101">
                  <a:extLst>
                    <a:ext uri="{FF2B5EF4-FFF2-40B4-BE49-F238E27FC236}">
                      <a16:creationId xmlns:a16="http://schemas.microsoft.com/office/drawing/2014/main" id="{E65FA454-D70A-4AF9-15A1-B5FC7FC0714E}"/>
                    </a:ext>
                  </a:extLst>
                </p:cNvPr>
                <p:cNvPicPr/>
                <p:nvPr/>
              </p:nvPicPr>
              <p:blipFill>
                <a:blip r:embed="rId148"/>
                <a:stretch>
                  <a:fillRect/>
                </a:stretch>
              </p:blipFill>
              <p:spPr>
                <a:xfrm>
                  <a:off x="1803798" y="3129133"/>
                  <a:ext cx="447120" cy="82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103" name="Ink 102">
                  <a:extLst>
                    <a:ext uri="{FF2B5EF4-FFF2-40B4-BE49-F238E27FC236}">
                      <a16:creationId xmlns:a16="http://schemas.microsoft.com/office/drawing/2014/main" id="{ECFE44C9-3CF4-5DEA-64B9-3815CD31C55A}"/>
                    </a:ext>
                  </a:extLst>
                </p14:cNvPr>
                <p14:cNvContentPartPr/>
                <p14:nvPr/>
              </p14:nvContentPartPr>
              <p14:xfrm>
                <a:off x="1890558" y="3502813"/>
                <a:ext cx="308880" cy="96480"/>
              </p14:xfrm>
            </p:contentPart>
          </mc:Choice>
          <mc:Fallback>
            <p:pic>
              <p:nvPicPr>
                <p:cNvPr id="103" name="Ink 102">
                  <a:extLst>
                    <a:ext uri="{FF2B5EF4-FFF2-40B4-BE49-F238E27FC236}">
                      <a16:creationId xmlns:a16="http://schemas.microsoft.com/office/drawing/2014/main" id="{ECFE44C9-3CF4-5DEA-64B9-3815CD31C55A}"/>
                    </a:ext>
                  </a:extLst>
                </p:cNvPr>
                <p:cNvPicPr/>
                <p:nvPr/>
              </p:nvPicPr>
              <p:blipFill>
                <a:blip r:embed="rId150"/>
                <a:stretch>
                  <a:fillRect/>
                </a:stretch>
              </p:blipFill>
              <p:spPr>
                <a:xfrm>
                  <a:off x="1827558" y="3125173"/>
                  <a:ext cx="434520" cy="85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104" name="Ink 103">
                  <a:extLst>
                    <a:ext uri="{FF2B5EF4-FFF2-40B4-BE49-F238E27FC236}">
                      <a16:creationId xmlns:a16="http://schemas.microsoft.com/office/drawing/2014/main" id="{644E1403-F864-E56D-0ABF-A0C96A0EBE3B}"/>
                    </a:ext>
                  </a:extLst>
                </p14:cNvPr>
                <p14:cNvContentPartPr/>
                <p14:nvPr/>
              </p14:nvContentPartPr>
              <p14:xfrm>
                <a:off x="1929438" y="3266293"/>
                <a:ext cx="543240" cy="314640"/>
              </p14:xfrm>
            </p:contentPart>
          </mc:Choice>
          <mc:Fallback>
            <p:pic>
              <p:nvPicPr>
                <p:cNvPr id="104" name="Ink 103">
                  <a:extLst>
                    <a:ext uri="{FF2B5EF4-FFF2-40B4-BE49-F238E27FC236}">
                      <a16:creationId xmlns:a16="http://schemas.microsoft.com/office/drawing/2014/main" id="{644E1403-F864-E56D-0ABF-A0C96A0EBE3B}"/>
                    </a:ext>
                  </a:extLst>
                </p:cNvPr>
                <p:cNvPicPr/>
                <p:nvPr/>
              </p:nvPicPr>
              <p:blipFill>
                <a:blip r:embed="rId152"/>
                <a:stretch>
                  <a:fillRect/>
                </a:stretch>
              </p:blipFill>
              <p:spPr>
                <a:xfrm>
                  <a:off x="1866798" y="2888653"/>
                  <a:ext cx="668880" cy="107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105" name="Ink 104">
                  <a:extLst>
                    <a:ext uri="{FF2B5EF4-FFF2-40B4-BE49-F238E27FC236}">
                      <a16:creationId xmlns:a16="http://schemas.microsoft.com/office/drawing/2014/main" id="{1BCECCDB-1A2B-5B29-34D1-7076F08166AD}"/>
                    </a:ext>
                  </a:extLst>
                </p14:cNvPr>
                <p14:cNvContentPartPr/>
                <p14:nvPr/>
              </p14:nvContentPartPr>
              <p14:xfrm>
                <a:off x="2212398" y="2986933"/>
                <a:ext cx="395280" cy="584640"/>
              </p14:xfrm>
            </p:contentPart>
          </mc:Choice>
          <mc:Fallback>
            <p:pic>
              <p:nvPicPr>
                <p:cNvPr id="105" name="Ink 104">
                  <a:extLst>
                    <a:ext uri="{FF2B5EF4-FFF2-40B4-BE49-F238E27FC236}">
                      <a16:creationId xmlns:a16="http://schemas.microsoft.com/office/drawing/2014/main" id="{1BCECCDB-1A2B-5B29-34D1-7076F08166AD}"/>
                    </a:ext>
                  </a:extLst>
                </p:cNvPr>
                <p:cNvPicPr/>
                <p:nvPr/>
              </p:nvPicPr>
              <p:blipFill>
                <a:blip r:embed="rId154"/>
                <a:stretch>
                  <a:fillRect/>
                </a:stretch>
              </p:blipFill>
              <p:spPr>
                <a:xfrm>
                  <a:off x="2149398" y="2609293"/>
                  <a:ext cx="520920" cy="134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106" name="Ink 105">
                  <a:extLst>
                    <a:ext uri="{FF2B5EF4-FFF2-40B4-BE49-F238E27FC236}">
                      <a16:creationId xmlns:a16="http://schemas.microsoft.com/office/drawing/2014/main" id="{19393030-52BA-310F-DF52-C36109319439}"/>
                    </a:ext>
                  </a:extLst>
                </p14:cNvPr>
                <p14:cNvContentPartPr/>
                <p14:nvPr/>
              </p14:nvContentPartPr>
              <p14:xfrm>
                <a:off x="2058318" y="3028333"/>
                <a:ext cx="489960" cy="535680"/>
              </p14:xfrm>
            </p:contentPart>
          </mc:Choice>
          <mc:Fallback>
            <p:pic>
              <p:nvPicPr>
                <p:cNvPr id="106" name="Ink 105">
                  <a:extLst>
                    <a:ext uri="{FF2B5EF4-FFF2-40B4-BE49-F238E27FC236}">
                      <a16:creationId xmlns:a16="http://schemas.microsoft.com/office/drawing/2014/main" id="{19393030-52BA-310F-DF52-C36109319439}"/>
                    </a:ext>
                  </a:extLst>
                </p:cNvPr>
                <p:cNvPicPr/>
                <p:nvPr/>
              </p:nvPicPr>
              <p:blipFill>
                <a:blip r:embed="rId156"/>
                <a:stretch>
                  <a:fillRect/>
                </a:stretch>
              </p:blipFill>
              <p:spPr>
                <a:xfrm>
                  <a:off x="1995678" y="2650693"/>
                  <a:ext cx="615600" cy="129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107" name="Ink 106">
                  <a:extLst>
                    <a:ext uri="{FF2B5EF4-FFF2-40B4-BE49-F238E27FC236}">
                      <a16:creationId xmlns:a16="http://schemas.microsoft.com/office/drawing/2014/main" id="{43E612BB-F56F-F044-065C-AAC16D971EC8}"/>
                    </a:ext>
                  </a:extLst>
                </p14:cNvPr>
                <p14:cNvContentPartPr/>
                <p14:nvPr/>
              </p14:nvContentPartPr>
              <p14:xfrm>
                <a:off x="2391678" y="3048493"/>
                <a:ext cx="127800" cy="344520"/>
              </p14:xfrm>
            </p:contentPart>
          </mc:Choice>
          <mc:Fallback>
            <p:pic>
              <p:nvPicPr>
                <p:cNvPr id="107" name="Ink 106">
                  <a:extLst>
                    <a:ext uri="{FF2B5EF4-FFF2-40B4-BE49-F238E27FC236}">
                      <a16:creationId xmlns:a16="http://schemas.microsoft.com/office/drawing/2014/main" id="{43E612BB-F56F-F044-065C-AAC16D971EC8}"/>
                    </a:ext>
                  </a:extLst>
                </p:cNvPr>
                <p:cNvPicPr/>
                <p:nvPr/>
              </p:nvPicPr>
              <p:blipFill>
                <a:blip r:embed="rId158"/>
                <a:stretch>
                  <a:fillRect/>
                </a:stretch>
              </p:blipFill>
              <p:spPr>
                <a:xfrm>
                  <a:off x="2328678" y="2670493"/>
                  <a:ext cx="253440" cy="110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108" name="Ink 107">
                  <a:extLst>
                    <a:ext uri="{FF2B5EF4-FFF2-40B4-BE49-F238E27FC236}">
                      <a16:creationId xmlns:a16="http://schemas.microsoft.com/office/drawing/2014/main" id="{D6098282-D13D-89CA-866F-CC452168A387}"/>
                    </a:ext>
                  </a:extLst>
                </p14:cNvPr>
                <p14:cNvContentPartPr/>
                <p14:nvPr/>
              </p14:nvContentPartPr>
              <p14:xfrm>
                <a:off x="2165238" y="2882893"/>
                <a:ext cx="581760" cy="100800"/>
              </p14:xfrm>
            </p:contentPart>
          </mc:Choice>
          <mc:Fallback>
            <p:pic>
              <p:nvPicPr>
                <p:cNvPr id="108" name="Ink 107">
                  <a:extLst>
                    <a:ext uri="{FF2B5EF4-FFF2-40B4-BE49-F238E27FC236}">
                      <a16:creationId xmlns:a16="http://schemas.microsoft.com/office/drawing/2014/main" id="{D6098282-D13D-89CA-866F-CC452168A387}"/>
                    </a:ext>
                  </a:extLst>
                </p:cNvPr>
                <p:cNvPicPr/>
                <p:nvPr/>
              </p:nvPicPr>
              <p:blipFill>
                <a:blip r:embed="rId160"/>
                <a:stretch>
                  <a:fillRect/>
                </a:stretch>
              </p:blipFill>
              <p:spPr>
                <a:xfrm>
                  <a:off x="2102238" y="2505253"/>
                  <a:ext cx="707400" cy="85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109" name="Ink 108">
                  <a:extLst>
                    <a:ext uri="{FF2B5EF4-FFF2-40B4-BE49-F238E27FC236}">
                      <a16:creationId xmlns:a16="http://schemas.microsoft.com/office/drawing/2014/main" id="{233E859A-4B51-AA22-0ABE-5AA8A5BCAF6F}"/>
                    </a:ext>
                  </a:extLst>
                </p14:cNvPr>
                <p14:cNvContentPartPr/>
                <p14:nvPr/>
              </p14:nvContentPartPr>
              <p14:xfrm>
                <a:off x="2186478" y="2886493"/>
                <a:ext cx="606960" cy="172800"/>
              </p14:xfrm>
            </p:contentPart>
          </mc:Choice>
          <mc:Fallback>
            <p:pic>
              <p:nvPicPr>
                <p:cNvPr id="109" name="Ink 108">
                  <a:extLst>
                    <a:ext uri="{FF2B5EF4-FFF2-40B4-BE49-F238E27FC236}">
                      <a16:creationId xmlns:a16="http://schemas.microsoft.com/office/drawing/2014/main" id="{233E859A-4B51-AA22-0ABE-5AA8A5BCAF6F}"/>
                    </a:ext>
                  </a:extLst>
                </p:cNvPr>
                <p:cNvPicPr/>
                <p:nvPr/>
              </p:nvPicPr>
              <p:blipFill>
                <a:blip r:embed="rId162"/>
                <a:stretch>
                  <a:fillRect/>
                </a:stretch>
              </p:blipFill>
              <p:spPr>
                <a:xfrm>
                  <a:off x="2123478" y="2508493"/>
                  <a:ext cx="732600" cy="92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110" name="Ink 109">
                  <a:extLst>
                    <a:ext uri="{FF2B5EF4-FFF2-40B4-BE49-F238E27FC236}">
                      <a16:creationId xmlns:a16="http://schemas.microsoft.com/office/drawing/2014/main" id="{01E69C4D-400D-785F-91FB-0A8FDFD3907C}"/>
                    </a:ext>
                  </a:extLst>
                </p14:cNvPr>
                <p14:cNvContentPartPr/>
                <p14:nvPr/>
              </p14:nvContentPartPr>
              <p14:xfrm>
                <a:off x="2359998" y="2903773"/>
                <a:ext cx="477000" cy="223200"/>
              </p14:xfrm>
            </p:contentPart>
          </mc:Choice>
          <mc:Fallback>
            <p:pic>
              <p:nvPicPr>
                <p:cNvPr id="110" name="Ink 109">
                  <a:extLst>
                    <a:ext uri="{FF2B5EF4-FFF2-40B4-BE49-F238E27FC236}">
                      <a16:creationId xmlns:a16="http://schemas.microsoft.com/office/drawing/2014/main" id="{01E69C4D-400D-785F-91FB-0A8FDFD3907C}"/>
                    </a:ext>
                  </a:extLst>
                </p:cNvPr>
                <p:cNvPicPr/>
                <p:nvPr/>
              </p:nvPicPr>
              <p:blipFill>
                <a:blip r:embed="rId164"/>
                <a:stretch>
                  <a:fillRect/>
                </a:stretch>
              </p:blipFill>
              <p:spPr>
                <a:xfrm>
                  <a:off x="2296998" y="2526133"/>
                  <a:ext cx="602640" cy="97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112" name="Ink 111">
                  <a:extLst>
                    <a:ext uri="{FF2B5EF4-FFF2-40B4-BE49-F238E27FC236}">
                      <a16:creationId xmlns:a16="http://schemas.microsoft.com/office/drawing/2014/main" id="{546D2C59-FBC9-76E0-EAFF-CA85C68F790D}"/>
                    </a:ext>
                  </a:extLst>
                </p14:cNvPr>
                <p14:cNvContentPartPr/>
                <p14:nvPr/>
              </p14:nvContentPartPr>
              <p14:xfrm>
                <a:off x="2969118" y="2991613"/>
                <a:ext cx="315000" cy="726480"/>
              </p14:xfrm>
            </p:contentPart>
          </mc:Choice>
          <mc:Fallback>
            <p:pic>
              <p:nvPicPr>
                <p:cNvPr id="112" name="Ink 111">
                  <a:extLst>
                    <a:ext uri="{FF2B5EF4-FFF2-40B4-BE49-F238E27FC236}">
                      <a16:creationId xmlns:a16="http://schemas.microsoft.com/office/drawing/2014/main" id="{546D2C59-FBC9-76E0-EAFF-CA85C68F790D}"/>
                    </a:ext>
                  </a:extLst>
                </p:cNvPr>
                <p:cNvPicPr/>
                <p:nvPr/>
              </p:nvPicPr>
              <p:blipFill>
                <a:blip r:embed="rId166"/>
                <a:stretch>
                  <a:fillRect/>
                </a:stretch>
              </p:blipFill>
              <p:spPr>
                <a:xfrm>
                  <a:off x="2906118" y="2613973"/>
                  <a:ext cx="440640" cy="148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113" name="Ink 112">
                  <a:extLst>
                    <a:ext uri="{FF2B5EF4-FFF2-40B4-BE49-F238E27FC236}">
                      <a16:creationId xmlns:a16="http://schemas.microsoft.com/office/drawing/2014/main" id="{5BFF1DBC-0C2E-E470-A0DB-FB3D89786CDC}"/>
                    </a:ext>
                  </a:extLst>
                </p14:cNvPr>
                <p14:cNvContentPartPr/>
                <p14:nvPr/>
              </p14:nvContentPartPr>
              <p14:xfrm>
                <a:off x="3084678" y="2919613"/>
                <a:ext cx="168120" cy="766080"/>
              </p14:xfrm>
            </p:contentPart>
          </mc:Choice>
          <mc:Fallback>
            <p:pic>
              <p:nvPicPr>
                <p:cNvPr id="113" name="Ink 112">
                  <a:extLst>
                    <a:ext uri="{FF2B5EF4-FFF2-40B4-BE49-F238E27FC236}">
                      <a16:creationId xmlns:a16="http://schemas.microsoft.com/office/drawing/2014/main" id="{5BFF1DBC-0C2E-E470-A0DB-FB3D89786CDC}"/>
                    </a:ext>
                  </a:extLst>
                </p:cNvPr>
                <p:cNvPicPr/>
                <p:nvPr/>
              </p:nvPicPr>
              <p:blipFill>
                <a:blip r:embed="rId168"/>
                <a:stretch>
                  <a:fillRect/>
                </a:stretch>
              </p:blipFill>
              <p:spPr>
                <a:xfrm>
                  <a:off x="3021678" y="2541613"/>
                  <a:ext cx="293760" cy="152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114" name="Ink 113">
                  <a:extLst>
                    <a:ext uri="{FF2B5EF4-FFF2-40B4-BE49-F238E27FC236}">
                      <a16:creationId xmlns:a16="http://schemas.microsoft.com/office/drawing/2014/main" id="{4762B2BD-3D62-2F6B-17C8-DD3ADBBF3A0F}"/>
                    </a:ext>
                  </a:extLst>
                </p14:cNvPr>
                <p14:cNvContentPartPr/>
                <p14:nvPr/>
              </p14:nvContentPartPr>
              <p14:xfrm>
                <a:off x="2942118" y="2982253"/>
                <a:ext cx="72000" cy="76680"/>
              </p14:xfrm>
            </p:contentPart>
          </mc:Choice>
          <mc:Fallback>
            <p:pic>
              <p:nvPicPr>
                <p:cNvPr id="114" name="Ink 113">
                  <a:extLst>
                    <a:ext uri="{FF2B5EF4-FFF2-40B4-BE49-F238E27FC236}">
                      <a16:creationId xmlns:a16="http://schemas.microsoft.com/office/drawing/2014/main" id="{4762B2BD-3D62-2F6B-17C8-DD3ADBBF3A0F}"/>
                    </a:ext>
                  </a:extLst>
                </p:cNvPr>
                <p:cNvPicPr/>
                <p:nvPr/>
              </p:nvPicPr>
              <p:blipFill>
                <a:blip r:embed="rId170"/>
                <a:stretch>
                  <a:fillRect/>
                </a:stretch>
              </p:blipFill>
              <p:spPr>
                <a:xfrm>
                  <a:off x="2879478" y="2604613"/>
                  <a:ext cx="197640" cy="83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116" name="Ink 115">
                  <a:extLst>
                    <a:ext uri="{FF2B5EF4-FFF2-40B4-BE49-F238E27FC236}">
                      <a16:creationId xmlns:a16="http://schemas.microsoft.com/office/drawing/2014/main" id="{ACF8FB45-DE1B-389D-9F64-07C85AF08A2B}"/>
                    </a:ext>
                  </a:extLst>
                </p14:cNvPr>
                <p14:cNvContentPartPr/>
                <p14:nvPr/>
              </p14:nvContentPartPr>
              <p14:xfrm>
                <a:off x="2132478" y="2682013"/>
                <a:ext cx="849240" cy="156240"/>
              </p14:xfrm>
            </p:contentPart>
          </mc:Choice>
          <mc:Fallback>
            <p:pic>
              <p:nvPicPr>
                <p:cNvPr id="116" name="Ink 115">
                  <a:extLst>
                    <a:ext uri="{FF2B5EF4-FFF2-40B4-BE49-F238E27FC236}">
                      <a16:creationId xmlns:a16="http://schemas.microsoft.com/office/drawing/2014/main" id="{ACF8FB45-DE1B-389D-9F64-07C85AF08A2B}"/>
                    </a:ext>
                  </a:extLst>
                </p:cNvPr>
                <p:cNvPicPr/>
                <p:nvPr/>
              </p:nvPicPr>
              <p:blipFill>
                <a:blip r:embed="rId172"/>
                <a:stretch>
                  <a:fillRect/>
                </a:stretch>
              </p:blipFill>
              <p:spPr>
                <a:xfrm>
                  <a:off x="2069478" y="2304373"/>
                  <a:ext cx="974880" cy="91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119" name="Ink 118">
                  <a:extLst>
                    <a:ext uri="{FF2B5EF4-FFF2-40B4-BE49-F238E27FC236}">
                      <a16:creationId xmlns:a16="http://schemas.microsoft.com/office/drawing/2014/main" id="{29D04641-69C8-C933-26A4-E97689228379}"/>
                    </a:ext>
                  </a:extLst>
                </p14:cNvPr>
                <p14:cNvContentPartPr/>
                <p14:nvPr/>
              </p14:nvContentPartPr>
              <p14:xfrm>
                <a:off x="2159838" y="2696053"/>
                <a:ext cx="739080" cy="223560"/>
              </p14:xfrm>
            </p:contentPart>
          </mc:Choice>
          <mc:Fallback>
            <p:pic>
              <p:nvPicPr>
                <p:cNvPr id="119" name="Ink 118">
                  <a:extLst>
                    <a:ext uri="{FF2B5EF4-FFF2-40B4-BE49-F238E27FC236}">
                      <a16:creationId xmlns:a16="http://schemas.microsoft.com/office/drawing/2014/main" id="{29D04641-69C8-C933-26A4-E97689228379}"/>
                    </a:ext>
                  </a:extLst>
                </p:cNvPr>
                <p:cNvPicPr/>
                <p:nvPr/>
              </p:nvPicPr>
              <p:blipFill>
                <a:blip r:embed="rId174"/>
                <a:stretch>
                  <a:fillRect/>
                </a:stretch>
              </p:blipFill>
              <p:spPr>
                <a:xfrm>
                  <a:off x="2097198" y="2318413"/>
                  <a:ext cx="864720" cy="9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120" name="Ink 119">
                  <a:extLst>
                    <a:ext uri="{FF2B5EF4-FFF2-40B4-BE49-F238E27FC236}">
                      <a16:creationId xmlns:a16="http://schemas.microsoft.com/office/drawing/2014/main" id="{D4661DA3-3BFC-DE63-4369-9A0701952965}"/>
                    </a:ext>
                  </a:extLst>
                </p14:cNvPr>
                <p14:cNvContentPartPr/>
                <p14:nvPr/>
              </p14:nvContentPartPr>
              <p14:xfrm>
                <a:off x="2220318" y="2724493"/>
                <a:ext cx="848160" cy="351360"/>
              </p14:xfrm>
            </p:contentPart>
          </mc:Choice>
          <mc:Fallback>
            <p:pic>
              <p:nvPicPr>
                <p:cNvPr id="120" name="Ink 119">
                  <a:extLst>
                    <a:ext uri="{FF2B5EF4-FFF2-40B4-BE49-F238E27FC236}">
                      <a16:creationId xmlns:a16="http://schemas.microsoft.com/office/drawing/2014/main" id="{D4661DA3-3BFC-DE63-4369-9A0701952965}"/>
                    </a:ext>
                  </a:extLst>
                </p:cNvPr>
                <p:cNvPicPr/>
                <p:nvPr/>
              </p:nvPicPr>
              <p:blipFill>
                <a:blip r:embed="rId176"/>
                <a:stretch>
                  <a:fillRect/>
                </a:stretch>
              </p:blipFill>
              <p:spPr>
                <a:xfrm>
                  <a:off x="2157678" y="2346493"/>
                  <a:ext cx="973800" cy="110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121" name="Ink 120">
                  <a:extLst>
                    <a:ext uri="{FF2B5EF4-FFF2-40B4-BE49-F238E27FC236}">
                      <a16:creationId xmlns:a16="http://schemas.microsoft.com/office/drawing/2014/main" id="{22C8ED51-1519-3672-58BE-D6EEC314CA1E}"/>
                    </a:ext>
                  </a:extLst>
                </p14:cNvPr>
                <p14:cNvContentPartPr/>
                <p14:nvPr/>
              </p14:nvContentPartPr>
              <p14:xfrm>
                <a:off x="2721438" y="2771653"/>
                <a:ext cx="495720" cy="334440"/>
              </p14:xfrm>
            </p:contentPart>
          </mc:Choice>
          <mc:Fallback>
            <p:pic>
              <p:nvPicPr>
                <p:cNvPr id="121" name="Ink 120">
                  <a:extLst>
                    <a:ext uri="{FF2B5EF4-FFF2-40B4-BE49-F238E27FC236}">
                      <a16:creationId xmlns:a16="http://schemas.microsoft.com/office/drawing/2014/main" id="{22C8ED51-1519-3672-58BE-D6EEC314CA1E}"/>
                    </a:ext>
                  </a:extLst>
                </p:cNvPr>
                <p:cNvPicPr/>
                <p:nvPr/>
              </p:nvPicPr>
              <p:blipFill>
                <a:blip r:embed="rId178"/>
                <a:stretch>
                  <a:fillRect/>
                </a:stretch>
              </p:blipFill>
              <p:spPr>
                <a:xfrm>
                  <a:off x="2658438" y="2394013"/>
                  <a:ext cx="621360" cy="109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123" name="Ink 122">
                  <a:extLst>
                    <a:ext uri="{FF2B5EF4-FFF2-40B4-BE49-F238E27FC236}">
                      <a16:creationId xmlns:a16="http://schemas.microsoft.com/office/drawing/2014/main" id="{C7755802-F1A8-526E-8ABF-F86BEEF963E7}"/>
                    </a:ext>
                  </a:extLst>
                </p14:cNvPr>
                <p14:cNvContentPartPr/>
                <p14:nvPr/>
              </p14:nvContentPartPr>
              <p14:xfrm>
                <a:off x="3154878" y="2792893"/>
                <a:ext cx="254160" cy="804240"/>
              </p14:xfrm>
            </p:contentPart>
          </mc:Choice>
          <mc:Fallback>
            <p:pic>
              <p:nvPicPr>
                <p:cNvPr id="123" name="Ink 122">
                  <a:extLst>
                    <a:ext uri="{FF2B5EF4-FFF2-40B4-BE49-F238E27FC236}">
                      <a16:creationId xmlns:a16="http://schemas.microsoft.com/office/drawing/2014/main" id="{C7755802-F1A8-526E-8ABF-F86BEEF963E7}"/>
                    </a:ext>
                  </a:extLst>
                </p:cNvPr>
                <p:cNvPicPr/>
                <p:nvPr/>
              </p:nvPicPr>
              <p:blipFill>
                <a:blip r:embed="rId180"/>
                <a:stretch>
                  <a:fillRect/>
                </a:stretch>
              </p:blipFill>
              <p:spPr>
                <a:xfrm>
                  <a:off x="3091878" y="2414893"/>
                  <a:ext cx="379800" cy="155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124" name="Ink 123">
                  <a:extLst>
                    <a:ext uri="{FF2B5EF4-FFF2-40B4-BE49-F238E27FC236}">
                      <a16:creationId xmlns:a16="http://schemas.microsoft.com/office/drawing/2014/main" id="{92A1ED01-05CF-2CF4-F044-5A3B0E96A3BC}"/>
                    </a:ext>
                  </a:extLst>
                </p14:cNvPr>
                <p14:cNvContentPartPr/>
                <p14:nvPr/>
              </p14:nvContentPartPr>
              <p14:xfrm>
                <a:off x="3289158" y="2972173"/>
                <a:ext cx="105120" cy="735120"/>
              </p14:xfrm>
            </p:contentPart>
          </mc:Choice>
          <mc:Fallback>
            <p:pic>
              <p:nvPicPr>
                <p:cNvPr id="124" name="Ink 123">
                  <a:extLst>
                    <a:ext uri="{FF2B5EF4-FFF2-40B4-BE49-F238E27FC236}">
                      <a16:creationId xmlns:a16="http://schemas.microsoft.com/office/drawing/2014/main" id="{92A1ED01-05CF-2CF4-F044-5A3B0E96A3BC}"/>
                    </a:ext>
                  </a:extLst>
                </p:cNvPr>
                <p:cNvPicPr/>
                <p:nvPr/>
              </p:nvPicPr>
              <p:blipFill>
                <a:blip r:embed="rId182"/>
                <a:stretch>
                  <a:fillRect/>
                </a:stretch>
              </p:blipFill>
              <p:spPr>
                <a:xfrm>
                  <a:off x="3226518" y="2594533"/>
                  <a:ext cx="230760" cy="149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125" name="Ink 124">
                  <a:extLst>
                    <a:ext uri="{FF2B5EF4-FFF2-40B4-BE49-F238E27FC236}">
                      <a16:creationId xmlns:a16="http://schemas.microsoft.com/office/drawing/2014/main" id="{F640C063-8F4A-4B0A-AAC5-80EE2017ED81}"/>
                    </a:ext>
                  </a:extLst>
                </p14:cNvPr>
                <p14:cNvContentPartPr/>
                <p14:nvPr/>
              </p14:nvContentPartPr>
              <p14:xfrm>
                <a:off x="3026358" y="2989093"/>
                <a:ext cx="273240" cy="68040"/>
              </p14:xfrm>
            </p:contentPart>
          </mc:Choice>
          <mc:Fallback>
            <p:pic>
              <p:nvPicPr>
                <p:cNvPr id="125" name="Ink 124">
                  <a:extLst>
                    <a:ext uri="{FF2B5EF4-FFF2-40B4-BE49-F238E27FC236}">
                      <a16:creationId xmlns:a16="http://schemas.microsoft.com/office/drawing/2014/main" id="{F640C063-8F4A-4B0A-AAC5-80EE2017ED81}"/>
                    </a:ext>
                  </a:extLst>
                </p:cNvPr>
                <p:cNvPicPr/>
                <p:nvPr/>
              </p:nvPicPr>
              <p:blipFill>
                <a:blip r:embed="rId184"/>
                <a:stretch>
                  <a:fillRect/>
                </a:stretch>
              </p:blipFill>
              <p:spPr>
                <a:xfrm>
                  <a:off x="2963718" y="2611093"/>
                  <a:ext cx="398880" cy="82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127" name="Ink 126">
                  <a:extLst>
                    <a:ext uri="{FF2B5EF4-FFF2-40B4-BE49-F238E27FC236}">
                      <a16:creationId xmlns:a16="http://schemas.microsoft.com/office/drawing/2014/main" id="{8AAC2792-1AE0-C574-8D59-51C9675FC25B}"/>
                    </a:ext>
                  </a:extLst>
                </p14:cNvPr>
                <p14:cNvContentPartPr/>
                <p14:nvPr/>
              </p14:nvContentPartPr>
              <p14:xfrm>
                <a:off x="1495278" y="2412733"/>
                <a:ext cx="302040" cy="348120"/>
              </p14:xfrm>
            </p:contentPart>
          </mc:Choice>
          <mc:Fallback>
            <p:pic>
              <p:nvPicPr>
                <p:cNvPr id="127" name="Ink 126">
                  <a:extLst>
                    <a:ext uri="{FF2B5EF4-FFF2-40B4-BE49-F238E27FC236}">
                      <a16:creationId xmlns:a16="http://schemas.microsoft.com/office/drawing/2014/main" id="{8AAC2792-1AE0-C574-8D59-51C9675FC25B}"/>
                    </a:ext>
                  </a:extLst>
                </p:cNvPr>
                <p:cNvPicPr/>
                <p:nvPr/>
              </p:nvPicPr>
              <p:blipFill>
                <a:blip r:embed="rId186"/>
                <a:stretch>
                  <a:fillRect/>
                </a:stretch>
              </p:blipFill>
              <p:spPr>
                <a:xfrm>
                  <a:off x="1432278" y="2035093"/>
                  <a:ext cx="427680" cy="110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128" name="Ink 127">
                  <a:extLst>
                    <a:ext uri="{FF2B5EF4-FFF2-40B4-BE49-F238E27FC236}">
                      <a16:creationId xmlns:a16="http://schemas.microsoft.com/office/drawing/2014/main" id="{BE38B4FE-B2B1-F8E9-FEE0-A09B819D8BEE}"/>
                    </a:ext>
                  </a:extLst>
                </p14:cNvPr>
                <p14:cNvContentPartPr/>
                <p14:nvPr/>
              </p14:nvContentPartPr>
              <p14:xfrm>
                <a:off x="1483398" y="2436493"/>
                <a:ext cx="443160" cy="293760"/>
              </p14:xfrm>
            </p:contentPart>
          </mc:Choice>
          <mc:Fallback>
            <p:pic>
              <p:nvPicPr>
                <p:cNvPr id="128" name="Ink 127">
                  <a:extLst>
                    <a:ext uri="{FF2B5EF4-FFF2-40B4-BE49-F238E27FC236}">
                      <a16:creationId xmlns:a16="http://schemas.microsoft.com/office/drawing/2014/main" id="{BE38B4FE-B2B1-F8E9-FEE0-A09B819D8BEE}"/>
                    </a:ext>
                  </a:extLst>
                </p:cNvPr>
                <p:cNvPicPr/>
                <p:nvPr/>
              </p:nvPicPr>
              <p:blipFill>
                <a:blip r:embed="rId188"/>
                <a:stretch>
                  <a:fillRect/>
                </a:stretch>
              </p:blipFill>
              <p:spPr>
                <a:xfrm>
                  <a:off x="1420398" y="2058853"/>
                  <a:ext cx="568800" cy="104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130" name="Ink 129">
                  <a:extLst>
                    <a:ext uri="{FF2B5EF4-FFF2-40B4-BE49-F238E27FC236}">
                      <a16:creationId xmlns:a16="http://schemas.microsoft.com/office/drawing/2014/main" id="{88F19284-C7D2-E5B0-825A-7B31E1277652}"/>
                    </a:ext>
                  </a:extLst>
                </p14:cNvPr>
                <p14:cNvContentPartPr/>
                <p14:nvPr/>
              </p14:nvContentPartPr>
              <p14:xfrm>
                <a:off x="1517958" y="2752933"/>
                <a:ext cx="284040" cy="263160"/>
              </p14:xfrm>
            </p:contentPart>
          </mc:Choice>
          <mc:Fallback>
            <p:pic>
              <p:nvPicPr>
                <p:cNvPr id="130" name="Ink 129">
                  <a:extLst>
                    <a:ext uri="{FF2B5EF4-FFF2-40B4-BE49-F238E27FC236}">
                      <a16:creationId xmlns:a16="http://schemas.microsoft.com/office/drawing/2014/main" id="{88F19284-C7D2-E5B0-825A-7B31E1277652}"/>
                    </a:ext>
                  </a:extLst>
                </p:cNvPr>
                <p:cNvPicPr/>
                <p:nvPr/>
              </p:nvPicPr>
              <p:blipFill>
                <a:blip r:embed="rId190"/>
                <a:stretch>
                  <a:fillRect/>
                </a:stretch>
              </p:blipFill>
              <p:spPr>
                <a:xfrm>
                  <a:off x="1454958" y="2375293"/>
                  <a:ext cx="409680" cy="101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131" name="Ink 130">
                  <a:extLst>
                    <a:ext uri="{FF2B5EF4-FFF2-40B4-BE49-F238E27FC236}">
                      <a16:creationId xmlns:a16="http://schemas.microsoft.com/office/drawing/2014/main" id="{B21DA1AF-20DA-9DFD-DBBE-132C5AEB7FC9}"/>
                    </a:ext>
                  </a:extLst>
                </p14:cNvPr>
                <p14:cNvContentPartPr/>
                <p14:nvPr/>
              </p14:nvContentPartPr>
              <p14:xfrm>
                <a:off x="1531998" y="2775253"/>
                <a:ext cx="206280" cy="326160"/>
              </p14:xfrm>
            </p:contentPart>
          </mc:Choice>
          <mc:Fallback>
            <p:pic>
              <p:nvPicPr>
                <p:cNvPr id="131" name="Ink 130">
                  <a:extLst>
                    <a:ext uri="{FF2B5EF4-FFF2-40B4-BE49-F238E27FC236}">
                      <a16:creationId xmlns:a16="http://schemas.microsoft.com/office/drawing/2014/main" id="{B21DA1AF-20DA-9DFD-DBBE-132C5AEB7FC9}"/>
                    </a:ext>
                  </a:extLst>
                </p:cNvPr>
                <p:cNvPicPr/>
                <p:nvPr/>
              </p:nvPicPr>
              <p:blipFill>
                <a:blip r:embed="rId192"/>
                <a:stretch>
                  <a:fillRect/>
                </a:stretch>
              </p:blipFill>
              <p:spPr>
                <a:xfrm>
                  <a:off x="1468998" y="2397613"/>
                  <a:ext cx="331920" cy="10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132" name="Ink 131">
                  <a:extLst>
                    <a:ext uri="{FF2B5EF4-FFF2-40B4-BE49-F238E27FC236}">
                      <a16:creationId xmlns:a16="http://schemas.microsoft.com/office/drawing/2014/main" id="{50D61189-39C6-D2BC-48C9-AE64E190613D}"/>
                    </a:ext>
                  </a:extLst>
                </p14:cNvPr>
                <p14:cNvContentPartPr/>
                <p14:nvPr/>
              </p14:nvContentPartPr>
              <p14:xfrm>
                <a:off x="1462158" y="2738893"/>
                <a:ext cx="326160" cy="364680"/>
              </p14:xfrm>
            </p:contentPart>
          </mc:Choice>
          <mc:Fallback>
            <p:pic>
              <p:nvPicPr>
                <p:cNvPr id="132" name="Ink 131">
                  <a:extLst>
                    <a:ext uri="{FF2B5EF4-FFF2-40B4-BE49-F238E27FC236}">
                      <a16:creationId xmlns:a16="http://schemas.microsoft.com/office/drawing/2014/main" id="{50D61189-39C6-D2BC-48C9-AE64E190613D}"/>
                    </a:ext>
                  </a:extLst>
                </p:cNvPr>
                <p:cNvPicPr/>
                <p:nvPr/>
              </p:nvPicPr>
              <p:blipFill>
                <a:blip r:embed="rId194"/>
                <a:stretch>
                  <a:fillRect/>
                </a:stretch>
              </p:blipFill>
              <p:spPr>
                <a:xfrm>
                  <a:off x="1399158" y="2360893"/>
                  <a:ext cx="45180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5">
              <p14:nvContentPartPr>
                <p14:cNvPr id="133" name="Ink 132">
                  <a:extLst>
                    <a:ext uri="{FF2B5EF4-FFF2-40B4-BE49-F238E27FC236}">
                      <a16:creationId xmlns:a16="http://schemas.microsoft.com/office/drawing/2014/main" id="{1A75DC0D-FAC6-911E-005B-E676D036A7CE}"/>
                    </a:ext>
                  </a:extLst>
                </p14:cNvPr>
                <p14:cNvContentPartPr/>
                <p14:nvPr/>
              </p14:nvContentPartPr>
              <p14:xfrm>
                <a:off x="1534518" y="2745013"/>
                <a:ext cx="279360" cy="343080"/>
              </p14:xfrm>
            </p:contentPart>
          </mc:Choice>
          <mc:Fallback>
            <p:pic>
              <p:nvPicPr>
                <p:cNvPr id="133" name="Ink 132">
                  <a:extLst>
                    <a:ext uri="{FF2B5EF4-FFF2-40B4-BE49-F238E27FC236}">
                      <a16:creationId xmlns:a16="http://schemas.microsoft.com/office/drawing/2014/main" id="{1A75DC0D-FAC6-911E-005B-E676D036A7CE}"/>
                    </a:ext>
                  </a:extLst>
                </p:cNvPr>
                <p:cNvPicPr/>
                <p:nvPr/>
              </p:nvPicPr>
              <p:blipFill>
                <a:blip r:embed="rId196"/>
                <a:stretch>
                  <a:fillRect/>
                </a:stretch>
              </p:blipFill>
              <p:spPr>
                <a:xfrm>
                  <a:off x="1471878" y="2367013"/>
                  <a:ext cx="405000" cy="109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
              <p14:nvContentPartPr>
                <p14:cNvPr id="134" name="Ink 133">
                  <a:extLst>
                    <a:ext uri="{FF2B5EF4-FFF2-40B4-BE49-F238E27FC236}">
                      <a16:creationId xmlns:a16="http://schemas.microsoft.com/office/drawing/2014/main" id="{A7B3056D-81D6-87AA-A0C4-B37A85924951}"/>
                    </a:ext>
                  </a:extLst>
                </p14:cNvPr>
                <p14:cNvContentPartPr/>
                <p14:nvPr/>
              </p14:nvContentPartPr>
              <p14:xfrm>
                <a:off x="1506438" y="2769853"/>
                <a:ext cx="272520" cy="359640"/>
              </p14:xfrm>
            </p:contentPart>
          </mc:Choice>
          <mc:Fallback>
            <p:pic>
              <p:nvPicPr>
                <p:cNvPr id="134" name="Ink 133">
                  <a:extLst>
                    <a:ext uri="{FF2B5EF4-FFF2-40B4-BE49-F238E27FC236}">
                      <a16:creationId xmlns:a16="http://schemas.microsoft.com/office/drawing/2014/main" id="{A7B3056D-81D6-87AA-A0C4-B37A85924951}"/>
                    </a:ext>
                  </a:extLst>
                </p:cNvPr>
                <p:cNvPicPr/>
                <p:nvPr/>
              </p:nvPicPr>
              <p:blipFill>
                <a:blip r:embed="rId198"/>
                <a:stretch>
                  <a:fillRect/>
                </a:stretch>
              </p:blipFill>
              <p:spPr>
                <a:xfrm>
                  <a:off x="1443798" y="2391853"/>
                  <a:ext cx="39816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
              <p14:nvContentPartPr>
                <p14:cNvPr id="135" name="Ink 134">
                  <a:extLst>
                    <a:ext uri="{FF2B5EF4-FFF2-40B4-BE49-F238E27FC236}">
                      <a16:creationId xmlns:a16="http://schemas.microsoft.com/office/drawing/2014/main" id="{4DC49EE9-3C9F-2043-A977-C4E232F055CF}"/>
                    </a:ext>
                  </a:extLst>
                </p14:cNvPr>
                <p14:cNvContentPartPr/>
                <p14:nvPr/>
              </p14:nvContentPartPr>
              <p14:xfrm>
                <a:off x="1459638" y="2790373"/>
                <a:ext cx="276840" cy="442440"/>
              </p14:xfrm>
            </p:contentPart>
          </mc:Choice>
          <mc:Fallback>
            <p:pic>
              <p:nvPicPr>
                <p:cNvPr id="135" name="Ink 134">
                  <a:extLst>
                    <a:ext uri="{FF2B5EF4-FFF2-40B4-BE49-F238E27FC236}">
                      <a16:creationId xmlns:a16="http://schemas.microsoft.com/office/drawing/2014/main" id="{4DC49EE9-3C9F-2043-A977-C4E232F055CF}"/>
                    </a:ext>
                  </a:extLst>
                </p:cNvPr>
                <p:cNvPicPr/>
                <p:nvPr/>
              </p:nvPicPr>
              <p:blipFill>
                <a:blip r:embed="rId200"/>
                <a:stretch>
                  <a:fillRect/>
                </a:stretch>
              </p:blipFill>
              <p:spPr>
                <a:xfrm>
                  <a:off x="1396998" y="2412733"/>
                  <a:ext cx="402480" cy="119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
              <p14:nvContentPartPr>
                <p14:cNvPr id="136" name="Ink 135">
                  <a:extLst>
                    <a:ext uri="{FF2B5EF4-FFF2-40B4-BE49-F238E27FC236}">
                      <a16:creationId xmlns:a16="http://schemas.microsoft.com/office/drawing/2014/main" id="{693C41C0-2DAF-8FA7-B9AE-C065B50707FF}"/>
                    </a:ext>
                  </a:extLst>
                </p14:cNvPr>
                <p14:cNvContentPartPr/>
                <p14:nvPr/>
              </p14:nvContentPartPr>
              <p14:xfrm>
                <a:off x="1422198" y="2823853"/>
                <a:ext cx="285480" cy="488520"/>
              </p14:xfrm>
            </p:contentPart>
          </mc:Choice>
          <mc:Fallback>
            <p:pic>
              <p:nvPicPr>
                <p:cNvPr id="136" name="Ink 135">
                  <a:extLst>
                    <a:ext uri="{FF2B5EF4-FFF2-40B4-BE49-F238E27FC236}">
                      <a16:creationId xmlns:a16="http://schemas.microsoft.com/office/drawing/2014/main" id="{693C41C0-2DAF-8FA7-B9AE-C065B50707FF}"/>
                    </a:ext>
                  </a:extLst>
                </p:cNvPr>
                <p:cNvPicPr/>
                <p:nvPr/>
              </p:nvPicPr>
              <p:blipFill>
                <a:blip r:embed="rId202"/>
                <a:stretch>
                  <a:fillRect/>
                </a:stretch>
              </p:blipFill>
              <p:spPr>
                <a:xfrm>
                  <a:off x="1359558" y="2445853"/>
                  <a:ext cx="411120" cy="124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
              <p14:nvContentPartPr>
                <p14:cNvPr id="137" name="Ink 136">
                  <a:extLst>
                    <a:ext uri="{FF2B5EF4-FFF2-40B4-BE49-F238E27FC236}">
                      <a16:creationId xmlns:a16="http://schemas.microsoft.com/office/drawing/2014/main" id="{EF032B0E-3DFF-F811-CD0C-4723C6AF1A25}"/>
                    </a:ext>
                  </a:extLst>
                </p14:cNvPr>
                <p14:cNvContentPartPr/>
                <p14:nvPr/>
              </p14:nvContentPartPr>
              <p14:xfrm>
                <a:off x="1414638" y="2944453"/>
                <a:ext cx="178920" cy="442080"/>
              </p14:xfrm>
            </p:contentPart>
          </mc:Choice>
          <mc:Fallback>
            <p:pic>
              <p:nvPicPr>
                <p:cNvPr id="137" name="Ink 136">
                  <a:extLst>
                    <a:ext uri="{FF2B5EF4-FFF2-40B4-BE49-F238E27FC236}">
                      <a16:creationId xmlns:a16="http://schemas.microsoft.com/office/drawing/2014/main" id="{EF032B0E-3DFF-F811-CD0C-4723C6AF1A25}"/>
                    </a:ext>
                  </a:extLst>
                </p:cNvPr>
                <p:cNvPicPr/>
                <p:nvPr/>
              </p:nvPicPr>
              <p:blipFill>
                <a:blip r:embed="rId204"/>
                <a:stretch>
                  <a:fillRect/>
                </a:stretch>
              </p:blipFill>
              <p:spPr>
                <a:xfrm>
                  <a:off x="1351998" y="2566453"/>
                  <a:ext cx="304560" cy="119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
              <p14:nvContentPartPr>
                <p14:cNvPr id="138" name="Ink 137">
                  <a:extLst>
                    <a:ext uri="{FF2B5EF4-FFF2-40B4-BE49-F238E27FC236}">
                      <a16:creationId xmlns:a16="http://schemas.microsoft.com/office/drawing/2014/main" id="{1FA0F6EC-7D37-EB59-ED8B-241AB4E9E43E}"/>
                    </a:ext>
                  </a:extLst>
                </p14:cNvPr>
                <p14:cNvContentPartPr/>
                <p14:nvPr/>
              </p14:nvContentPartPr>
              <p14:xfrm>
                <a:off x="1427598" y="2855173"/>
                <a:ext cx="292320" cy="567720"/>
              </p14:xfrm>
            </p:contentPart>
          </mc:Choice>
          <mc:Fallback>
            <p:pic>
              <p:nvPicPr>
                <p:cNvPr id="138" name="Ink 137">
                  <a:extLst>
                    <a:ext uri="{FF2B5EF4-FFF2-40B4-BE49-F238E27FC236}">
                      <a16:creationId xmlns:a16="http://schemas.microsoft.com/office/drawing/2014/main" id="{1FA0F6EC-7D37-EB59-ED8B-241AB4E9E43E}"/>
                    </a:ext>
                  </a:extLst>
                </p:cNvPr>
                <p:cNvPicPr/>
                <p:nvPr/>
              </p:nvPicPr>
              <p:blipFill>
                <a:blip r:embed="rId206"/>
                <a:stretch>
                  <a:fillRect/>
                </a:stretch>
              </p:blipFill>
              <p:spPr>
                <a:xfrm>
                  <a:off x="1364958" y="2477533"/>
                  <a:ext cx="417960" cy="132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
              <p14:nvContentPartPr>
                <p14:cNvPr id="139" name="Ink 138">
                  <a:extLst>
                    <a:ext uri="{FF2B5EF4-FFF2-40B4-BE49-F238E27FC236}">
                      <a16:creationId xmlns:a16="http://schemas.microsoft.com/office/drawing/2014/main" id="{4C54534E-1E30-B68F-D602-71B23BD7D116}"/>
                    </a:ext>
                  </a:extLst>
                </p14:cNvPr>
                <p14:cNvContentPartPr/>
                <p14:nvPr/>
              </p14:nvContentPartPr>
              <p14:xfrm>
                <a:off x="1466478" y="2755093"/>
                <a:ext cx="362160" cy="524160"/>
              </p14:xfrm>
            </p:contentPart>
          </mc:Choice>
          <mc:Fallback>
            <p:pic>
              <p:nvPicPr>
                <p:cNvPr id="139" name="Ink 138">
                  <a:extLst>
                    <a:ext uri="{FF2B5EF4-FFF2-40B4-BE49-F238E27FC236}">
                      <a16:creationId xmlns:a16="http://schemas.microsoft.com/office/drawing/2014/main" id="{4C54534E-1E30-B68F-D602-71B23BD7D116}"/>
                    </a:ext>
                  </a:extLst>
                </p:cNvPr>
                <p:cNvPicPr/>
                <p:nvPr/>
              </p:nvPicPr>
              <p:blipFill>
                <a:blip r:embed="rId208"/>
                <a:stretch>
                  <a:fillRect/>
                </a:stretch>
              </p:blipFill>
              <p:spPr>
                <a:xfrm>
                  <a:off x="1403478" y="2377453"/>
                  <a:ext cx="487800" cy="127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9">
              <p14:nvContentPartPr>
                <p14:cNvPr id="140" name="Ink 139">
                  <a:extLst>
                    <a:ext uri="{FF2B5EF4-FFF2-40B4-BE49-F238E27FC236}">
                      <a16:creationId xmlns:a16="http://schemas.microsoft.com/office/drawing/2014/main" id="{665FED81-6AB8-D66A-81D1-4147C054F392}"/>
                    </a:ext>
                  </a:extLst>
                </p14:cNvPr>
                <p14:cNvContentPartPr/>
                <p14:nvPr/>
              </p14:nvContentPartPr>
              <p14:xfrm>
                <a:off x="1552158" y="2855533"/>
                <a:ext cx="207000" cy="216360"/>
              </p14:xfrm>
            </p:contentPart>
          </mc:Choice>
          <mc:Fallback>
            <p:pic>
              <p:nvPicPr>
                <p:cNvPr id="140" name="Ink 139">
                  <a:extLst>
                    <a:ext uri="{FF2B5EF4-FFF2-40B4-BE49-F238E27FC236}">
                      <a16:creationId xmlns:a16="http://schemas.microsoft.com/office/drawing/2014/main" id="{665FED81-6AB8-D66A-81D1-4147C054F392}"/>
                    </a:ext>
                  </a:extLst>
                </p:cNvPr>
                <p:cNvPicPr/>
                <p:nvPr/>
              </p:nvPicPr>
              <p:blipFill>
                <a:blip r:embed="rId210"/>
                <a:stretch>
                  <a:fillRect/>
                </a:stretch>
              </p:blipFill>
              <p:spPr>
                <a:xfrm>
                  <a:off x="1489518" y="2477533"/>
                  <a:ext cx="33264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1">
              <p14:nvContentPartPr>
                <p14:cNvPr id="141" name="Ink 140">
                  <a:extLst>
                    <a:ext uri="{FF2B5EF4-FFF2-40B4-BE49-F238E27FC236}">
                      <a16:creationId xmlns:a16="http://schemas.microsoft.com/office/drawing/2014/main" id="{02C4DA67-E768-3E96-6112-FCE839A86912}"/>
                    </a:ext>
                  </a:extLst>
                </p14:cNvPr>
                <p14:cNvContentPartPr/>
                <p14:nvPr/>
              </p14:nvContentPartPr>
              <p14:xfrm>
                <a:off x="1573398" y="2739973"/>
                <a:ext cx="380520" cy="336600"/>
              </p14:xfrm>
            </p:contentPart>
          </mc:Choice>
          <mc:Fallback>
            <p:pic>
              <p:nvPicPr>
                <p:cNvPr id="141" name="Ink 140">
                  <a:extLst>
                    <a:ext uri="{FF2B5EF4-FFF2-40B4-BE49-F238E27FC236}">
                      <a16:creationId xmlns:a16="http://schemas.microsoft.com/office/drawing/2014/main" id="{02C4DA67-E768-3E96-6112-FCE839A86912}"/>
                    </a:ext>
                  </a:extLst>
                </p:cNvPr>
                <p:cNvPicPr/>
                <p:nvPr/>
              </p:nvPicPr>
              <p:blipFill>
                <a:blip r:embed="rId212"/>
                <a:stretch>
                  <a:fillRect/>
                </a:stretch>
              </p:blipFill>
              <p:spPr>
                <a:xfrm>
                  <a:off x="1510758" y="2362333"/>
                  <a:ext cx="506160" cy="109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3">
              <p14:nvContentPartPr>
                <p14:cNvPr id="142" name="Ink 141">
                  <a:extLst>
                    <a:ext uri="{FF2B5EF4-FFF2-40B4-BE49-F238E27FC236}">
                      <a16:creationId xmlns:a16="http://schemas.microsoft.com/office/drawing/2014/main" id="{FCFFEDCB-3443-880B-7580-3A798F2954A4}"/>
                    </a:ext>
                  </a:extLst>
                </p14:cNvPr>
                <p14:cNvContentPartPr/>
                <p14:nvPr/>
              </p14:nvContentPartPr>
              <p14:xfrm>
                <a:off x="1609398" y="2775973"/>
                <a:ext cx="248400" cy="246240"/>
              </p14:xfrm>
            </p:contentPart>
          </mc:Choice>
          <mc:Fallback>
            <p:pic>
              <p:nvPicPr>
                <p:cNvPr id="142" name="Ink 141">
                  <a:extLst>
                    <a:ext uri="{FF2B5EF4-FFF2-40B4-BE49-F238E27FC236}">
                      <a16:creationId xmlns:a16="http://schemas.microsoft.com/office/drawing/2014/main" id="{FCFFEDCB-3443-880B-7580-3A798F2954A4}"/>
                    </a:ext>
                  </a:extLst>
                </p:cNvPr>
                <p:cNvPicPr/>
                <p:nvPr/>
              </p:nvPicPr>
              <p:blipFill>
                <a:blip r:embed="rId214"/>
                <a:stretch>
                  <a:fillRect/>
                </a:stretch>
              </p:blipFill>
              <p:spPr>
                <a:xfrm>
                  <a:off x="1546758" y="2398333"/>
                  <a:ext cx="374040" cy="100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5">
              <p14:nvContentPartPr>
                <p14:cNvPr id="143" name="Ink 142">
                  <a:extLst>
                    <a:ext uri="{FF2B5EF4-FFF2-40B4-BE49-F238E27FC236}">
                      <a16:creationId xmlns:a16="http://schemas.microsoft.com/office/drawing/2014/main" id="{972169A6-F1F1-4E25-C009-DA27EAABB899}"/>
                    </a:ext>
                  </a:extLst>
                </p14:cNvPr>
                <p14:cNvContentPartPr/>
                <p14:nvPr/>
              </p14:nvContentPartPr>
              <p14:xfrm>
                <a:off x="1564758" y="2777053"/>
                <a:ext cx="196560" cy="200520"/>
              </p14:xfrm>
            </p:contentPart>
          </mc:Choice>
          <mc:Fallback>
            <p:pic>
              <p:nvPicPr>
                <p:cNvPr id="143" name="Ink 142">
                  <a:extLst>
                    <a:ext uri="{FF2B5EF4-FFF2-40B4-BE49-F238E27FC236}">
                      <a16:creationId xmlns:a16="http://schemas.microsoft.com/office/drawing/2014/main" id="{972169A6-F1F1-4E25-C009-DA27EAABB899}"/>
                    </a:ext>
                  </a:extLst>
                </p:cNvPr>
                <p:cNvPicPr/>
                <p:nvPr/>
              </p:nvPicPr>
              <p:blipFill>
                <a:blip r:embed="rId216"/>
                <a:stretch>
                  <a:fillRect/>
                </a:stretch>
              </p:blipFill>
              <p:spPr>
                <a:xfrm>
                  <a:off x="1501758" y="2399053"/>
                  <a:ext cx="322200" cy="95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7">
              <p14:nvContentPartPr>
                <p14:cNvPr id="144" name="Ink 143">
                  <a:extLst>
                    <a:ext uri="{FF2B5EF4-FFF2-40B4-BE49-F238E27FC236}">
                      <a16:creationId xmlns:a16="http://schemas.microsoft.com/office/drawing/2014/main" id="{22FE7C40-7290-B3D0-5015-489207492C9F}"/>
                    </a:ext>
                  </a:extLst>
                </p14:cNvPr>
                <p14:cNvContentPartPr/>
                <p14:nvPr/>
              </p14:nvContentPartPr>
              <p14:xfrm>
                <a:off x="1563318" y="2757613"/>
                <a:ext cx="172080" cy="220680"/>
              </p14:xfrm>
            </p:contentPart>
          </mc:Choice>
          <mc:Fallback>
            <p:pic>
              <p:nvPicPr>
                <p:cNvPr id="144" name="Ink 143">
                  <a:extLst>
                    <a:ext uri="{FF2B5EF4-FFF2-40B4-BE49-F238E27FC236}">
                      <a16:creationId xmlns:a16="http://schemas.microsoft.com/office/drawing/2014/main" id="{22FE7C40-7290-B3D0-5015-489207492C9F}"/>
                    </a:ext>
                  </a:extLst>
                </p:cNvPr>
                <p:cNvPicPr/>
                <p:nvPr/>
              </p:nvPicPr>
              <p:blipFill>
                <a:blip r:embed="rId218"/>
                <a:stretch>
                  <a:fillRect/>
                </a:stretch>
              </p:blipFill>
              <p:spPr>
                <a:xfrm>
                  <a:off x="1500678" y="2379613"/>
                  <a:ext cx="297720" cy="97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9">
              <p14:nvContentPartPr>
                <p14:cNvPr id="145" name="Ink 144">
                  <a:extLst>
                    <a:ext uri="{FF2B5EF4-FFF2-40B4-BE49-F238E27FC236}">
                      <a16:creationId xmlns:a16="http://schemas.microsoft.com/office/drawing/2014/main" id="{66468768-6CBC-1AA3-BC2F-2D791C422CAA}"/>
                    </a:ext>
                  </a:extLst>
                </p14:cNvPr>
                <p14:cNvContentPartPr/>
                <p14:nvPr/>
              </p14:nvContentPartPr>
              <p14:xfrm>
                <a:off x="1233558" y="2523253"/>
                <a:ext cx="224280" cy="345960"/>
              </p14:xfrm>
            </p:contentPart>
          </mc:Choice>
          <mc:Fallback>
            <p:pic>
              <p:nvPicPr>
                <p:cNvPr id="145" name="Ink 144">
                  <a:extLst>
                    <a:ext uri="{FF2B5EF4-FFF2-40B4-BE49-F238E27FC236}">
                      <a16:creationId xmlns:a16="http://schemas.microsoft.com/office/drawing/2014/main" id="{66468768-6CBC-1AA3-BC2F-2D791C422CAA}"/>
                    </a:ext>
                  </a:extLst>
                </p:cNvPr>
                <p:cNvPicPr/>
                <p:nvPr/>
              </p:nvPicPr>
              <p:blipFill>
                <a:blip r:embed="rId220"/>
                <a:stretch>
                  <a:fillRect/>
                </a:stretch>
              </p:blipFill>
              <p:spPr>
                <a:xfrm>
                  <a:off x="1170918" y="2145613"/>
                  <a:ext cx="349920" cy="110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1">
              <p14:nvContentPartPr>
                <p14:cNvPr id="146" name="Ink 145">
                  <a:extLst>
                    <a:ext uri="{FF2B5EF4-FFF2-40B4-BE49-F238E27FC236}">
                      <a16:creationId xmlns:a16="http://schemas.microsoft.com/office/drawing/2014/main" id="{6F54BECF-F0DA-CE4C-5F2B-85A69ACD29E0}"/>
                    </a:ext>
                  </a:extLst>
                </p14:cNvPr>
                <p14:cNvContentPartPr/>
                <p14:nvPr/>
              </p14:nvContentPartPr>
              <p14:xfrm>
                <a:off x="1220598" y="2603893"/>
                <a:ext cx="166680" cy="314640"/>
              </p14:xfrm>
            </p:contentPart>
          </mc:Choice>
          <mc:Fallback>
            <p:pic>
              <p:nvPicPr>
                <p:cNvPr id="146" name="Ink 145">
                  <a:extLst>
                    <a:ext uri="{FF2B5EF4-FFF2-40B4-BE49-F238E27FC236}">
                      <a16:creationId xmlns:a16="http://schemas.microsoft.com/office/drawing/2014/main" id="{6F54BECF-F0DA-CE4C-5F2B-85A69ACD29E0}"/>
                    </a:ext>
                  </a:extLst>
                </p:cNvPr>
                <p:cNvPicPr/>
                <p:nvPr/>
              </p:nvPicPr>
              <p:blipFill>
                <a:blip r:embed="rId222"/>
                <a:stretch>
                  <a:fillRect/>
                </a:stretch>
              </p:blipFill>
              <p:spPr>
                <a:xfrm>
                  <a:off x="1157958" y="2225893"/>
                  <a:ext cx="292320" cy="107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
              <p14:nvContentPartPr>
                <p14:cNvPr id="147" name="Ink 146">
                  <a:extLst>
                    <a:ext uri="{FF2B5EF4-FFF2-40B4-BE49-F238E27FC236}">
                      <a16:creationId xmlns:a16="http://schemas.microsoft.com/office/drawing/2014/main" id="{7DF2C687-238F-B773-CD46-88CE4483348A}"/>
                    </a:ext>
                  </a:extLst>
                </p14:cNvPr>
                <p14:cNvContentPartPr/>
                <p14:nvPr/>
              </p14:nvContentPartPr>
              <p14:xfrm>
                <a:off x="1184238" y="3080533"/>
                <a:ext cx="8640" cy="226440"/>
              </p14:xfrm>
            </p:contentPart>
          </mc:Choice>
          <mc:Fallback>
            <p:pic>
              <p:nvPicPr>
                <p:cNvPr id="147" name="Ink 146">
                  <a:extLst>
                    <a:ext uri="{FF2B5EF4-FFF2-40B4-BE49-F238E27FC236}">
                      <a16:creationId xmlns:a16="http://schemas.microsoft.com/office/drawing/2014/main" id="{7DF2C687-238F-B773-CD46-88CE4483348A}"/>
                    </a:ext>
                  </a:extLst>
                </p:cNvPr>
                <p:cNvPicPr/>
                <p:nvPr/>
              </p:nvPicPr>
              <p:blipFill>
                <a:blip r:embed="rId224"/>
                <a:stretch>
                  <a:fillRect/>
                </a:stretch>
              </p:blipFill>
              <p:spPr>
                <a:xfrm>
                  <a:off x="1121598" y="2702893"/>
                  <a:ext cx="134280" cy="98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
              <p14:nvContentPartPr>
                <p14:cNvPr id="148" name="Ink 147">
                  <a:extLst>
                    <a:ext uri="{FF2B5EF4-FFF2-40B4-BE49-F238E27FC236}">
                      <a16:creationId xmlns:a16="http://schemas.microsoft.com/office/drawing/2014/main" id="{EDCFFCFE-A69F-0C64-6F14-8329FFFA9897}"/>
                    </a:ext>
                  </a:extLst>
                </p14:cNvPr>
                <p14:cNvContentPartPr/>
                <p14:nvPr/>
              </p14:nvContentPartPr>
              <p14:xfrm>
                <a:off x="1178478" y="2959933"/>
                <a:ext cx="31320" cy="306360"/>
              </p14:xfrm>
            </p:contentPart>
          </mc:Choice>
          <mc:Fallback>
            <p:pic>
              <p:nvPicPr>
                <p:cNvPr id="148" name="Ink 147">
                  <a:extLst>
                    <a:ext uri="{FF2B5EF4-FFF2-40B4-BE49-F238E27FC236}">
                      <a16:creationId xmlns:a16="http://schemas.microsoft.com/office/drawing/2014/main" id="{EDCFFCFE-A69F-0C64-6F14-8329FFFA9897}"/>
                    </a:ext>
                  </a:extLst>
                </p:cNvPr>
                <p:cNvPicPr/>
                <p:nvPr/>
              </p:nvPicPr>
              <p:blipFill>
                <a:blip r:embed="rId226"/>
                <a:stretch>
                  <a:fillRect/>
                </a:stretch>
              </p:blipFill>
              <p:spPr>
                <a:xfrm>
                  <a:off x="1115478" y="2582293"/>
                  <a:ext cx="15696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
              <p14:nvContentPartPr>
                <p14:cNvPr id="149" name="Ink 148">
                  <a:extLst>
                    <a:ext uri="{FF2B5EF4-FFF2-40B4-BE49-F238E27FC236}">
                      <a16:creationId xmlns:a16="http://schemas.microsoft.com/office/drawing/2014/main" id="{0EAAC627-50DD-3D5E-A957-986D6466C797}"/>
                    </a:ext>
                  </a:extLst>
                </p14:cNvPr>
                <p14:cNvContentPartPr/>
                <p14:nvPr/>
              </p14:nvContentPartPr>
              <p14:xfrm>
                <a:off x="1179918" y="2976853"/>
                <a:ext cx="77400" cy="453960"/>
              </p14:xfrm>
            </p:contentPart>
          </mc:Choice>
          <mc:Fallback>
            <p:pic>
              <p:nvPicPr>
                <p:cNvPr id="149" name="Ink 148">
                  <a:extLst>
                    <a:ext uri="{FF2B5EF4-FFF2-40B4-BE49-F238E27FC236}">
                      <a16:creationId xmlns:a16="http://schemas.microsoft.com/office/drawing/2014/main" id="{0EAAC627-50DD-3D5E-A957-986D6466C797}"/>
                    </a:ext>
                  </a:extLst>
                </p:cNvPr>
                <p:cNvPicPr/>
                <p:nvPr/>
              </p:nvPicPr>
              <p:blipFill>
                <a:blip r:embed="rId228"/>
                <a:stretch>
                  <a:fillRect/>
                </a:stretch>
              </p:blipFill>
              <p:spPr>
                <a:xfrm>
                  <a:off x="1117278" y="2599213"/>
                  <a:ext cx="203040" cy="120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
              <p14:nvContentPartPr>
                <p14:cNvPr id="150" name="Ink 149">
                  <a:extLst>
                    <a:ext uri="{FF2B5EF4-FFF2-40B4-BE49-F238E27FC236}">
                      <a16:creationId xmlns:a16="http://schemas.microsoft.com/office/drawing/2014/main" id="{048064E4-941C-46E4-32CB-D3F93AFA6F2B}"/>
                    </a:ext>
                  </a:extLst>
                </p14:cNvPr>
                <p14:cNvContentPartPr/>
                <p14:nvPr/>
              </p14:nvContentPartPr>
              <p14:xfrm>
                <a:off x="1206558" y="3034093"/>
                <a:ext cx="91080" cy="443160"/>
              </p14:xfrm>
            </p:contentPart>
          </mc:Choice>
          <mc:Fallback>
            <p:pic>
              <p:nvPicPr>
                <p:cNvPr id="150" name="Ink 149">
                  <a:extLst>
                    <a:ext uri="{FF2B5EF4-FFF2-40B4-BE49-F238E27FC236}">
                      <a16:creationId xmlns:a16="http://schemas.microsoft.com/office/drawing/2014/main" id="{048064E4-941C-46E4-32CB-D3F93AFA6F2B}"/>
                    </a:ext>
                  </a:extLst>
                </p:cNvPr>
                <p:cNvPicPr/>
                <p:nvPr/>
              </p:nvPicPr>
              <p:blipFill>
                <a:blip r:embed="rId230"/>
                <a:stretch>
                  <a:fillRect/>
                </a:stretch>
              </p:blipFill>
              <p:spPr>
                <a:xfrm>
                  <a:off x="1143918" y="2656093"/>
                  <a:ext cx="216720" cy="119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
              <p14:nvContentPartPr>
                <p14:cNvPr id="151" name="Ink 150">
                  <a:extLst>
                    <a:ext uri="{FF2B5EF4-FFF2-40B4-BE49-F238E27FC236}">
                      <a16:creationId xmlns:a16="http://schemas.microsoft.com/office/drawing/2014/main" id="{311BC3E8-1243-4FD7-3D6F-BAA6FB4BB4E1}"/>
                    </a:ext>
                  </a:extLst>
                </p14:cNvPr>
                <p14:cNvContentPartPr/>
                <p14:nvPr/>
              </p14:nvContentPartPr>
              <p14:xfrm>
                <a:off x="1237158" y="3163333"/>
                <a:ext cx="84960" cy="383760"/>
              </p14:xfrm>
            </p:contentPart>
          </mc:Choice>
          <mc:Fallback>
            <p:pic>
              <p:nvPicPr>
                <p:cNvPr id="151" name="Ink 150">
                  <a:extLst>
                    <a:ext uri="{FF2B5EF4-FFF2-40B4-BE49-F238E27FC236}">
                      <a16:creationId xmlns:a16="http://schemas.microsoft.com/office/drawing/2014/main" id="{311BC3E8-1243-4FD7-3D6F-BAA6FB4BB4E1}"/>
                    </a:ext>
                  </a:extLst>
                </p:cNvPr>
                <p:cNvPicPr/>
                <p:nvPr/>
              </p:nvPicPr>
              <p:blipFill>
                <a:blip r:embed="rId232"/>
                <a:stretch>
                  <a:fillRect/>
                </a:stretch>
              </p:blipFill>
              <p:spPr>
                <a:xfrm>
                  <a:off x="1174158" y="2785333"/>
                  <a:ext cx="210600" cy="113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
              <p14:nvContentPartPr>
                <p14:cNvPr id="152" name="Ink 151">
                  <a:extLst>
                    <a:ext uri="{FF2B5EF4-FFF2-40B4-BE49-F238E27FC236}">
                      <a16:creationId xmlns:a16="http://schemas.microsoft.com/office/drawing/2014/main" id="{099C7AAF-D1D1-9A8F-435F-A1010ED07A14}"/>
                    </a:ext>
                  </a:extLst>
                </p14:cNvPr>
                <p14:cNvContentPartPr/>
                <p14:nvPr/>
              </p14:nvContentPartPr>
              <p14:xfrm>
                <a:off x="1269198" y="3238573"/>
                <a:ext cx="110520" cy="380520"/>
              </p14:xfrm>
            </p:contentPart>
          </mc:Choice>
          <mc:Fallback>
            <p:pic>
              <p:nvPicPr>
                <p:cNvPr id="152" name="Ink 151">
                  <a:extLst>
                    <a:ext uri="{FF2B5EF4-FFF2-40B4-BE49-F238E27FC236}">
                      <a16:creationId xmlns:a16="http://schemas.microsoft.com/office/drawing/2014/main" id="{099C7AAF-D1D1-9A8F-435F-A1010ED07A14}"/>
                    </a:ext>
                  </a:extLst>
                </p:cNvPr>
                <p:cNvPicPr/>
                <p:nvPr/>
              </p:nvPicPr>
              <p:blipFill>
                <a:blip r:embed="rId234"/>
                <a:stretch>
                  <a:fillRect/>
                </a:stretch>
              </p:blipFill>
              <p:spPr>
                <a:xfrm>
                  <a:off x="1206558" y="2860933"/>
                  <a:ext cx="23616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
              <p14:nvContentPartPr>
                <p14:cNvPr id="153" name="Ink 152">
                  <a:extLst>
                    <a:ext uri="{FF2B5EF4-FFF2-40B4-BE49-F238E27FC236}">
                      <a16:creationId xmlns:a16="http://schemas.microsoft.com/office/drawing/2014/main" id="{A0DAEFAF-D108-AE95-65B0-CE5228A4C377}"/>
                    </a:ext>
                  </a:extLst>
                </p14:cNvPr>
                <p14:cNvContentPartPr/>
                <p14:nvPr/>
              </p14:nvContentPartPr>
              <p14:xfrm>
                <a:off x="1199358" y="3244333"/>
                <a:ext cx="109800" cy="313560"/>
              </p14:xfrm>
            </p:contentPart>
          </mc:Choice>
          <mc:Fallback>
            <p:pic>
              <p:nvPicPr>
                <p:cNvPr id="153" name="Ink 152">
                  <a:extLst>
                    <a:ext uri="{FF2B5EF4-FFF2-40B4-BE49-F238E27FC236}">
                      <a16:creationId xmlns:a16="http://schemas.microsoft.com/office/drawing/2014/main" id="{A0DAEFAF-D108-AE95-65B0-CE5228A4C377}"/>
                    </a:ext>
                  </a:extLst>
                </p:cNvPr>
                <p:cNvPicPr/>
                <p:nvPr/>
              </p:nvPicPr>
              <p:blipFill>
                <a:blip r:embed="rId236"/>
                <a:stretch>
                  <a:fillRect/>
                </a:stretch>
              </p:blipFill>
              <p:spPr>
                <a:xfrm>
                  <a:off x="1136718" y="2866693"/>
                  <a:ext cx="235440" cy="106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
              <p14:nvContentPartPr>
                <p14:cNvPr id="154" name="Ink 153">
                  <a:extLst>
                    <a:ext uri="{FF2B5EF4-FFF2-40B4-BE49-F238E27FC236}">
                      <a16:creationId xmlns:a16="http://schemas.microsoft.com/office/drawing/2014/main" id="{257D7A07-9544-A15C-2AFB-C5EF8DE1826E}"/>
                    </a:ext>
                  </a:extLst>
                </p14:cNvPr>
                <p14:cNvContentPartPr/>
                <p14:nvPr/>
              </p14:nvContentPartPr>
              <p14:xfrm>
                <a:off x="1183158" y="3098173"/>
                <a:ext cx="123120" cy="475560"/>
              </p14:xfrm>
            </p:contentPart>
          </mc:Choice>
          <mc:Fallback>
            <p:pic>
              <p:nvPicPr>
                <p:cNvPr id="154" name="Ink 153">
                  <a:extLst>
                    <a:ext uri="{FF2B5EF4-FFF2-40B4-BE49-F238E27FC236}">
                      <a16:creationId xmlns:a16="http://schemas.microsoft.com/office/drawing/2014/main" id="{257D7A07-9544-A15C-2AFB-C5EF8DE1826E}"/>
                    </a:ext>
                  </a:extLst>
                </p:cNvPr>
                <p:cNvPicPr/>
                <p:nvPr/>
              </p:nvPicPr>
              <p:blipFill>
                <a:blip r:embed="rId238"/>
                <a:stretch>
                  <a:fillRect/>
                </a:stretch>
              </p:blipFill>
              <p:spPr>
                <a:xfrm>
                  <a:off x="1120158" y="2720533"/>
                  <a:ext cx="248760" cy="123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
              <p14:nvContentPartPr>
                <p14:cNvPr id="155" name="Ink 154">
                  <a:extLst>
                    <a:ext uri="{FF2B5EF4-FFF2-40B4-BE49-F238E27FC236}">
                      <a16:creationId xmlns:a16="http://schemas.microsoft.com/office/drawing/2014/main" id="{8CC122E7-9BED-67FA-0BB9-7761595700E2}"/>
                    </a:ext>
                  </a:extLst>
                </p14:cNvPr>
                <p14:cNvContentPartPr/>
                <p14:nvPr/>
              </p14:nvContentPartPr>
              <p14:xfrm>
                <a:off x="1275318" y="3147853"/>
                <a:ext cx="36360" cy="370800"/>
              </p14:xfrm>
            </p:contentPart>
          </mc:Choice>
          <mc:Fallback>
            <p:pic>
              <p:nvPicPr>
                <p:cNvPr id="155" name="Ink 154">
                  <a:extLst>
                    <a:ext uri="{FF2B5EF4-FFF2-40B4-BE49-F238E27FC236}">
                      <a16:creationId xmlns:a16="http://schemas.microsoft.com/office/drawing/2014/main" id="{8CC122E7-9BED-67FA-0BB9-7761595700E2}"/>
                    </a:ext>
                  </a:extLst>
                </p:cNvPr>
                <p:cNvPicPr/>
                <p:nvPr/>
              </p:nvPicPr>
              <p:blipFill>
                <a:blip r:embed="rId240"/>
                <a:stretch>
                  <a:fillRect/>
                </a:stretch>
              </p:blipFill>
              <p:spPr>
                <a:xfrm>
                  <a:off x="1212318" y="2769853"/>
                  <a:ext cx="162000" cy="112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
              <p14:nvContentPartPr>
                <p14:cNvPr id="156" name="Ink 155">
                  <a:extLst>
                    <a:ext uri="{FF2B5EF4-FFF2-40B4-BE49-F238E27FC236}">
                      <a16:creationId xmlns:a16="http://schemas.microsoft.com/office/drawing/2014/main" id="{6DF3E257-04E4-A5F0-F5B7-AA5A8A00F4E0}"/>
                    </a:ext>
                  </a:extLst>
                </p14:cNvPr>
                <p14:cNvContentPartPr/>
                <p14:nvPr/>
              </p14:nvContentPartPr>
              <p14:xfrm>
                <a:off x="1296198" y="3115813"/>
                <a:ext cx="50400" cy="424800"/>
              </p14:xfrm>
            </p:contentPart>
          </mc:Choice>
          <mc:Fallback>
            <p:pic>
              <p:nvPicPr>
                <p:cNvPr id="156" name="Ink 155">
                  <a:extLst>
                    <a:ext uri="{FF2B5EF4-FFF2-40B4-BE49-F238E27FC236}">
                      <a16:creationId xmlns:a16="http://schemas.microsoft.com/office/drawing/2014/main" id="{6DF3E257-04E4-A5F0-F5B7-AA5A8A00F4E0}"/>
                    </a:ext>
                  </a:extLst>
                </p:cNvPr>
                <p:cNvPicPr/>
                <p:nvPr/>
              </p:nvPicPr>
              <p:blipFill>
                <a:blip r:embed="rId242"/>
                <a:stretch>
                  <a:fillRect/>
                </a:stretch>
              </p:blipFill>
              <p:spPr>
                <a:xfrm>
                  <a:off x="1233198" y="2738173"/>
                  <a:ext cx="176040" cy="118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
              <p14:nvContentPartPr>
                <p14:cNvPr id="157" name="Ink 156">
                  <a:extLst>
                    <a:ext uri="{FF2B5EF4-FFF2-40B4-BE49-F238E27FC236}">
                      <a16:creationId xmlns:a16="http://schemas.microsoft.com/office/drawing/2014/main" id="{B2117B43-7F89-1E87-E318-978014771F87}"/>
                    </a:ext>
                  </a:extLst>
                </p14:cNvPr>
                <p14:cNvContentPartPr/>
                <p14:nvPr/>
              </p14:nvContentPartPr>
              <p14:xfrm>
                <a:off x="1367118" y="3169093"/>
                <a:ext cx="105840" cy="322560"/>
              </p14:xfrm>
            </p:contentPart>
          </mc:Choice>
          <mc:Fallback>
            <p:pic>
              <p:nvPicPr>
                <p:cNvPr id="157" name="Ink 156">
                  <a:extLst>
                    <a:ext uri="{FF2B5EF4-FFF2-40B4-BE49-F238E27FC236}">
                      <a16:creationId xmlns:a16="http://schemas.microsoft.com/office/drawing/2014/main" id="{B2117B43-7F89-1E87-E318-978014771F87}"/>
                    </a:ext>
                  </a:extLst>
                </p:cNvPr>
                <p:cNvPicPr/>
                <p:nvPr/>
              </p:nvPicPr>
              <p:blipFill>
                <a:blip r:embed="rId244"/>
                <a:stretch>
                  <a:fillRect/>
                </a:stretch>
              </p:blipFill>
              <p:spPr>
                <a:xfrm>
                  <a:off x="1304118" y="2791093"/>
                  <a:ext cx="231480" cy="107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
              <p14:nvContentPartPr>
                <p14:cNvPr id="158" name="Ink 157">
                  <a:extLst>
                    <a:ext uri="{FF2B5EF4-FFF2-40B4-BE49-F238E27FC236}">
                      <a16:creationId xmlns:a16="http://schemas.microsoft.com/office/drawing/2014/main" id="{D5D79BAF-BB57-36F8-CBCB-6E860777EA74}"/>
                    </a:ext>
                  </a:extLst>
                </p14:cNvPr>
                <p14:cNvContentPartPr/>
                <p14:nvPr/>
              </p14:nvContentPartPr>
              <p14:xfrm>
                <a:off x="1344078" y="3226333"/>
                <a:ext cx="162720" cy="349200"/>
              </p14:xfrm>
            </p:contentPart>
          </mc:Choice>
          <mc:Fallback>
            <p:pic>
              <p:nvPicPr>
                <p:cNvPr id="158" name="Ink 157">
                  <a:extLst>
                    <a:ext uri="{FF2B5EF4-FFF2-40B4-BE49-F238E27FC236}">
                      <a16:creationId xmlns:a16="http://schemas.microsoft.com/office/drawing/2014/main" id="{D5D79BAF-BB57-36F8-CBCB-6E860777EA74}"/>
                    </a:ext>
                  </a:extLst>
                </p:cNvPr>
                <p:cNvPicPr/>
                <p:nvPr/>
              </p:nvPicPr>
              <p:blipFill>
                <a:blip r:embed="rId246"/>
                <a:stretch>
                  <a:fillRect/>
                </a:stretch>
              </p:blipFill>
              <p:spPr>
                <a:xfrm>
                  <a:off x="1281078" y="2848693"/>
                  <a:ext cx="288360" cy="110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
              <p14:nvContentPartPr>
                <p14:cNvPr id="159" name="Ink 158">
                  <a:extLst>
                    <a:ext uri="{FF2B5EF4-FFF2-40B4-BE49-F238E27FC236}">
                      <a16:creationId xmlns:a16="http://schemas.microsoft.com/office/drawing/2014/main" id="{B5ABA119-C20A-D75B-925D-72B96678A8D9}"/>
                    </a:ext>
                  </a:extLst>
                </p14:cNvPr>
                <p14:cNvContentPartPr/>
                <p14:nvPr/>
              </p14:nvContentPartPr>
              <p14:xfrm>
                <a:off x="1345518" y="3224533"/>
                <a:ext cx="95040" cy="305280"/>
              </p14:xfrm>
            </p:contentPart>
          </mc:Choice>
          <mc:Fallback>
            <p:pic>
              <p:nvPicPr>
                <p:cNvPr id="159" name="Ink 158">
                  <a:extLst>
                    <a:ext uri="{FF2B5EF4-FFF2-40B4-BE49-F238E27FC236}">
                      <a16:creationId xmlns:a16="http://schemas.microsoft.com/office/drawing/2014/main" id="{B5ABA119-C20A-D75B-925D-72B96678A8D9}"/>
                    </a:ext>
                  </a:extLst>
                </p:cNvPr>
                <p:cNvPicPr/>
                <p:nvPr/>
              </p:nvPicPr>
              <p:blipFill>
                <a:blip r:embed="rId248"/>
                <a:stretch>
                  <a:fillRect/>
                </a:stretch>
              </p:blipFill>
              <p:spPr>
                <a:xfrm>
                  <a:off x="1282518" y="2846893"/>
                  <a:ext cx="220680" cy="106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
              <p14:nvContentPartPr>
                <p14:cNvPr id="160" name="Ink 159">
                  <a:extLst>
                    <a:ext uri="{FF2B5EF4-FFF2-40B4-BE49-F238E27FC236}">
                      <a16:creationId xmlns:a16="http://schemas.microsoft.com/office/drawing/2014/main" id="{FC308FB8-9B22-0443-26E2-22E02F27934B}"/>
                    </a:ext>
                  </a:extLst>
                </p14:cNvPr>
                <p14:cNvContentPartPr/>
                <p14:nvPr/>
              </p14:nvContentPartPr>
              <p14:xfrm>
                <a:off x="1355958" y="3171613"/>
                <a:ext cx="118080" cy="435600"/>
              </p14:xfrm>
            </p:contentPart>
          </mc:Choice>
          <mc:Fallback>
            <p:pic>
              <p:nvPicPr>
                <p:cNvPr id="160" name="Ink 159">
                  <a:extLst>
                    <a:ext uri="{FF2B5EF4-FFF2-40B4-BE49-F238E27FC236}">
                      <a16:creationId xmlns:a16="http://schemas.microsoft.com/office/drawing/2014/main" id="{FC308FB8-9B22-0443-26E2-22E02F27934B}"/>
                    </a:ext>
                  </a:extLst>
                </p:cNvPr>
                <p:cNvPicPr/>
                <p:nvPr/>
              </p:nvPicPr>
              <p:blipFill>
                <a:blip r:embed="rId250"/>
                <a:stretch>
                  <a:fillRect/>
                </a:stretch>
              </p:blipFill>
              <p:spPr>
                <a:xfrm>
                  <a:off x="1293318" y="2793613"/>
                  <a:ext cx="243720" cy="119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
              <p14:nvContentPartPr>
                <p14:cNvPr id="161" name="Ink 160">
                  <a:extLst>
                    <a:ext uri="{FF2B5EF4-FFF2-40B4-BE49-F238E27FC236}">
                      <a16:creationId xmlns:a16="http://schemas.microsoft.com/office/drawing/2014/main" id="{7464AEC7-C02B-04C5-E68F-F7A07B33FCAF}"/>
                    </a:ext>
                  </a:extLst>
                </p14:cNvPr>
                <p14:cNvContentPartPr/>
                <p14:nvPr/>
              </p14:nvContentPartPr>
              <p14:xfrm>
                <a:off x="1375758" y="3238933"/>
                <a:ext cx="127800" cy="393480"/>
              </p14:xfrm>
            </p:contentPart>
          </mc:Choice>
          <mc:Fallback>
            <p:pic>
              <p:nvPicPr>
                <p:cNvPr id="161" name="Ink 160">
                  <a:extLst>
                    <a:ext uri="{FF2B5EF4-FFF2-40B4-BE49-F238E27FC236}">
                      <a16:creationId xmlns:a16="http://schemas.microsoft.com/office/drawing/2014/main" id="{7464AEC7-C02B-04C5-E68F-F7A07B33FCAF}"/>
                    </a:ext>
                  </a:extLst>
                </p:cNvPr>
                <p:cNvPicPr/>
                <p:nvPr/>
              </p:nvPicPr>
              <p:blipFill>
                <a:blip r:embed="rId252"/>
                <a:stretch>
                  <a:fillRect/>
                </a:stretch>
              </p:blipFill>
              <p:spPr>
                <a:xfrm>
                  <a:off x="1312758" y="2861293"/>
                  <a:ext cx="253440" cy="114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
              <p14:nvContentPartPr>
                <p14:cNvPr id="162" name="Ink 161">
                  <a:extLst>
                    <a:ext uri="{FF2B5EF4-FFF2-40B4-BE49-F238E27FC236}">
                      <a16:creationId xmlns:a16="http://schemas.microsoft.com/office/drawing/2014/main" id="{FDBAEADB-5AEE-3176-F048-53DD82A901DE}"/>
                    </a:ext>
                  </a:extLst>
                </p14:cNvPr>
                <p14:cNvContentPartPr/>
                <p14:nvPr/>
              </p14:nvContentPartPr>
              <p14:xfrm>
                <a:off x="1283238" y="3317053"/>
                <a:ext cx="12240" cy="249120"/>
              </p14:xfrm>
            </p:contentPart>
          </mc:Choice>
          <mc:Fallback>
            <p:pic>
              <p:nvPicPr>
                <p:cNvPr id="162" name="Ink 161">
                  <a:extLst>
                    <a:ext uri="{FF2B5EF4-FFF2-40B4-BE49-F238E27FC236}">
                      <a16:creationId xmlns:a16="http://schemas.microsoft.com/office/drawing/2014/main" id="{FDBAEADB-5AEE-3176-F048-53DD82A901DE}"/>
                    </a:ext>
                  </a:extLst>
                </p:cNvPr>
                <p:cNvPicPr/>
                <p:nvPr/>
              </p:nvPicPr>
              <p:blipFill>
                <a:blip r:embed="rId254"/>
                <a:stretch>
                  <a:fillRect/>
                </a:stretch>
              </p:blipFill>
              <p:spPr>
                <a:xfrm>
                  <a:off x="1220238" y="2939413"/>
                  <a:ext cx="137880" cy="100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
              <p14:nvContentPartPr>
                <p14:cNvPr id="163" name="Ink 162">
                  <a:extLst>
                    <a:ext uri="{FF2B5EF4-FFF2-40B4-BE49-F238E27FC236}">
                      <a16:creationId xmlns:a16="http://schemas.microsoft.com/office/drawing/2014/main" id="{D595311E-11C6-5315-942E-EA3FEEDC736D}"/>
                    </a:ext>
                  </a:extLst>
                </p14:cNvPr>
                <p14:cNvContentPartPr/>
                <p14:nvPr/>
              </p14:nvContentPartPr>
              <p14:xfrm>
                <a:off x="1520838" y="2868493"/>
                <a:ext cx="360360" cy="260280"/>
              </p14:xfrm>
            </p:contentPart>
          </mc:Choice>
          <mc:Fallback>
            <p:pic>
              <p:nvPicPr>
                <p:cNvPr id="163" name="Ink 162">
                  <a:extLst>
                    <a:ext uri="{FF2B5EF4-FFF2-40B4-BE49-F238E27FC236}">
                      <a16:creationId xmlns:a16="http://schemas.microsoft.com/office/drawing/2014/main" id="{D595311E-11C6-5315-942E-EA3FEEDC736D}"/>
                    </a:ext>
                  </a:extLst>
                </p:cNvPr>
                <p:cNvPicPr/>
                <p:nvPr/>
              </p:nvPicPr>
              <p:blipFill>
                <a:blip r:embed="rId256"/>
                <a:stretch>
                  <a:fillRect/>
                </a:stretch>
              </p:blipFill>
              <p:spPr>
                <a:xfrm>
                  <a:off x="1458198" y="2490853"/>
                  <a:ext cx="486000" cy="101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
              <p14:nvContentPartPr>
                <p14:cNvPr id="164" name="Ink 163">
                  <a:extLst>
                    <a:ext uri="{FF2B5EF4-FFF2-40B4-BE49-F238E27FC236}">
                      <a16:creationId xmlns:a16="http://schemas.microsoft.com/office/drawing/2014/main" id="{F8A979C3-89BC-7945-AA00-F5A7C7CD3140}"/>
                    </a:ext>
                  </a:extLst>
                </p14:cNvPr>
                <p14:cNvContentPartPr/>
                <p14:nvPr/>
              </p14:nvContentPartPr>
              <p14:xfrm>
                <a:off x="1598958" y="2796133"/>
                <a:ext cx="421560" cy="416520"/>
              </p14:xfrm>
            </p:contentPart>
          </mc:Choice>
          <mc:Fallback>
            <p:pic>
              <p:nvPicPr>
                <p:cNvPr id="164" name="Ink 163">
                  <a:extLst>
                    <a:ext uri="{FF2B5EF4-FFF2-40B4-BE49-F238E27FC236}">
                      <a16:creationId xmlns:a16="http://schemas.microsoft.com/office/drawing/2014/main" id="{F8A979C3-89BC-7945-AA00-F5A7C7CD3140}"/>
                    </a:ext>
                  </a:extLst>
                </p:cNvPr>
                <p:cNvPicPr/>
                <p:nvPr/>
              </p:nvPicPr>
              <p:blipFill>
                <a:blip r:embed="rId258"/>
                <a:stretch>
                  <a:fillRect/>
                </a:stretch>
              </p:blipFill>
              <p:spPr>
                <a:xfrm>
                  <a:off x="1536318" y="2418133"/>
                  <a:ext cx="547200" cy="117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
              <p14:nvContentPartPr>
                <p14:cNvPr id="165" name="Ink 164">
                  <a:extLst>
                    <a:ext uri="{FF2B5EF4-FFF2-40B4-BE49-F238E27FC236}">
                      <a16:creationId xmlns:a16="http://schemas.microsoft.com/office/drawing/2014/main" id="{93C39814-D40F-D84A-35F7-EF84515A1E2D}"/>
                    </a:ext>
                  </a:extLst>
                </p14:cNvPr>
                <p14:cNvContentPartPr/>
                <p14:nvPr/>
              </p14:nvContentPartPr>
              <p14:xfrm>
                <a:off x="1627758" y="2746453"/>
                <a:ext cx="375120" cy="198720"/>
              </p14:xfrm>
            </p:contentPart>
          </mc:Choice>
          <mc:Fallback>
            <p:pic>
              <p:nvPicPr>
                <p:cNvPr id="165" name="Ink 164">
                  <a:extLst>
                    <a:ext uri="{FF2B5EF4-FFF2-40B4-BE49-F238E27FC236}">
                      <a16:creationId xmlns:a16="http://schemas.microsoft.com/office/drawing/2014/main" id="{93C39814-D40F-D84A-35F7-EF84515A1E2D}"/>
                    </a:ext>
                  </a:extLst>
                </p:cNvPr>
                <p:cNvPicPr/>
                <p:nvPr/>
              </p:nvPicPr>
              <p:blipFill>
                <a:blip r:embed="rId260"/>
                <a:stretch>
                  <a:fillRect/>
                </a:stretch>
              </p:blipFill>
              <p:spPr>
                <a:xfrm>
                  <a:off x="1565118" y="2368813"/>
                  <a:ext cx="50076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
              <p14:nvContentPartPr>
                <p14:cNvPr id="166" name="Ink 165">
                  <a:extLst>
                    <a:ext uri="{FF2B5EF4-FFF2-40B4-BE49-F238E27FC236}">
                      <a16:creationId xmlns:a16="http://schemas.microsoft.com/office/drawing/2014/main" id="{C2FE47B8-7EDE-3C32-612D-F950697915B0}"/>
                    </a:ext>
                  </a:extLst>
                </p14:cNvPr>
                <p14:cNvContentPartPr/>
                <p14:nvPr/>
              </p14:nvContentPartPr>
              <p14:xfrm>
                <a:off x="1561158" y="2753653"/>
                <a:ext cx="318600" cy="470520"/>
              </p14:xfrm>
            </p:contentPart>
          </mc:Choice>
          <mc:Fallback>
            <p:pic>
              <p:nvPicPr>
                <p:cNvPr id="166" name="Ink 165">
                  <a:extLst>
                    <a:ext uri="{FF2B5EF4-FFF2-40B4-BE49-F238E27FC236}">
                      <a16:creationId xmlns:a16="http://schemas.microsoft.com/office/drawing/2014/main" id="{C2FE47B8-7EDE-3C32-612D-F950697915B0}"/>
                    </a:ext>
                  </a:extLst>
                </p:cNvPr>
                <p:cNvPicPr/>
                <p:nvPr/>
              </p:nvPicPr>
              <p:blipFill>
                <a:blip r:embed="rId262"/>
                <a:stretch>
                  <a:fillRect/>
                </a:stretch>
              </p:blipFill>
              <p:spPr>
                <a:xfrm>
                  <a:off x="1498158" y="2375653"/>
                  <a:ext cx="444240" cy="122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
              <p14:nvContentPartPr>
                <p14:cNvPr id="167" name="Ink 166">
                  <a:extLst>
                    <a:ext uri="{FF2B5EF4-FFF2-40B4-BE49-F238E27FC236}">
                      <a16:creationId xmlns:a16="http://schemas.microsoft.com/office/drawing/2014/main" id="{F8068D27-50EA-C172-3FF2-6FCEABBDA01B}"/>
                    </a:ext>
                  </a:extLst>
                </p14:cNvPr>
                <p14:cNvContentPartPr/>
                <p14:nvPr/>
              </p14:nvContentPartPr>
              <p14:xfrm>
                <a:off x="1467558" y="2813053"/>
                <a:ext cx="558360" cy="599400"/>
              </p14:xfrm>
            </p:contentPart>
          </mc:Choice>
          <mc:Fallback>
            <p:pic>
              <p:nvPicPr>
                <p:cNvPr id="167" name="Ink 166">
                  <a:extLst>
                    <a:ext uri="{FF2B5EF4-FFF2-40B4-BE49-F238E27FC236}">
                      <a16:creationId xmlns:a16="http://schemas.microsoft.com/office/drawing/2014/main" id="{F8068D27-50EA-C172-3FF2-6FCEABBDA01B}"/>
                    </a:ext>
                  </a:extLst>
                </p:cNvPr>
                <p:cNvPicPr/>
                <p:nvPr/>
              </p:nvPicPr>
              <p:blipFill>
                <a:blip r:embed="rId264"/>
                <a:stretch>
                  <a:fillRect/>
                </a:stretch>
              </p:blipFill>
              <p:spPr>
                <a:xfrm>
                  <a:off x="1404918" y="2435053"/>
                  <a:ext cx="684000" cy="135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
              <p14:nvContentPartPr>
                <p14:cNvPr id="168" name="Ink 167">
                  <a:extLst>
                    <a:ext uri="{FF2B5EF4-FFF2-40B4-BE49-F238E27FC236}">
                      <a16:creationId xmlns:a16="http://schemas.microsoft.com/office/drawing/2014/main" id="{16A3FE54-582A-54DD-7AA0-E0836414267E}"/>
                    </a:ext>
                  </a:extLst>
                </p14:cNvPr>
                <p14:cNvContentPartPr/>
                <p14:nvPr/>
              </p14:nvContentPartPr>
              <p14:xfrm>
                <a:off x="1429758" y="3051013"/>
                <a:ext cx="213480" cy="651240"/>
              </p14:xfrm>
            </p:contentPart>
          </mc:Choice>
          <mc:Fallback>
            <p:pic>
              <p:nvPicPr>
                <p:cNvPr id="168" name="Ink 167">
                  <a:extLst>
                    <a:ext uri="{FF2B5EF4-FFF2-40B4-BE49-F238E27FC236}">
                      <a16:creationId xmlns:a16="http://schemas.microsoft.com/office/drawing/2014/main" id="{16A3FE54-582A-54DD-7AA0-E0836414267E}"/>
                    </a:ext>
                  </a:extLst>
                </p:cNvPr>
                <p:cNvPicPr/>
                <p:nvPr/>
              </p:nvPicPr>
              <p:blipFill>
                <a:blip r:embed="rId266"/>
                <a:stretch>
                  <a:fillRect/>
                </a:stretch>
              </p:blipFill>
              <p:spPr>
                <a:xfrm>
                  <a:off x="1366758" y="2673373"/>
                  <a:ext cx="339120" cy="140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
              <p14:nvContentPartPr>
                <p14:cNvPr id="169" name="Ink 168">
                  <a:extLst>
                    <a:ext uri="{FF2B5EF4-FFF2-40B4-BE49-F238E27FC236}">
                      <a16:creationId xmlns:a16="http://schemas.microsoft.com/office/drawing/2014/main" id="{6742D81C-476C-EDB4-AE76-D8BB419565CC}"/>
                    </a:ext>
                  </a:extLst>
                </p14:cNvPr>
                <p14:cNvContentPartPr/>
                <p14:nvPr/>
              </p14:nvContentPartPr>
              <p14:xfrm>
                <a:off x="1398078" y="3473293"/>
                <a:ext cx="98280" cy="363240"/>
              </p14:xfrm>
            </p:contentPart>
          </mc:Choice>
          <mc:Fallback>
            <p:pic>
              <p:nvPicPr>
                <p:cNvPr id="169" name="Ink 168">
                  <a:extLst>
                    <a:ext uri="{FF2B5EF4-FFF2-40B4-BE49-F238E27FC236}">
                      <a16:creationId xmlns:a16="http://schemas.microsoft.com/office/drawing/2014/main" id="{6742D81C-476C-EDB4-AE76-D8BB419565CC}"/>
                    </a:ext>
                  </a:extLst>
                </p:cNvPr>
                <p:cNvPicPr/>
                <p:nvPr/>
              </p:nvPicPr>
              <p:blipFill>
                <a:blip r:embed="rId268"/>
                <a:stretch>
                  <a:fillRect/>
                </a:stretch>
              </p:blipFill>
              <p:spPr>
                <a:xfrm>
                  <a:off x="1335078" y="3095293"/>
                  <a:ext cx="223920" cy="11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
              <p14:nvContentPartPr>
                <p14:cNvPr id="170" name="Ink 169">
                  <a:extLst>
                    <a:ext uri="{FF2B5EF4-FFF2-40B4-BE49-F238E27FC236}">
                      <a16:creationId xmlns:a16="http://schemas.microsoft.com/office/drawing/2014/main" id="{1DCF4C57-B6BA-15A4-3D2E-EAB51F929DBD}"/>
                    </a:ext>
                  </a:extLst>
                </p14:cNvPr>
                <p14:cNvContentPartPr/>
                <p14:nvPr/>
              </p14:nvContentPartPr>
              <p14:xfrm>
                <a:off x="1431918" y="3367093"/>
                <a:ext cx="142200" cy="418320"/>
              </p14:xfrm>
            </p:contentPart>
          </mc:Choice>
          <mc:Fallback>
            <p:pic>
              <p:nvPicPr>
                <p:cNvPr id="170" name="Ink 169">
                  <a:extLst>
                    <a:ext uri="{FF2B5EF4-FFF2-40B4-BE49-F238E27FC236}">
                      <a16:creationId xmlns:a16="http://schemas.microsoft.com/office/drawing/2014/main" id="{1DCF4C57-B6BA-15A4-3D2E-EAB51F929DBD}"/>
                    </a:ext>
                  </a:extLst>
                </p:cNvPr>
                <p:cNvPicPr/>
                <p:nvPr/>
              </p:nvPicPr>
              <p:blipFill>
                <a:blip r:embed="rId270"/>
                <a:stretch>
                  <a:fillRect/>
                </a:stretch>
              </p:blipFill>
              <p:spPr>
                <a:xfrm>
                  <a:off x="1369278" y="2989453"/>
                  <a:ext cx="267840" cy="117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
              <p14:nvContentPartPr>
                <p14:cNvPr id="171" name="Ink 170">
                  <a:extLst>
                    <a:ext uri="{FF2B5EF4-FFF2-40B4-BE49-F238E27FC236}">
                      <a16:creationId xmlns:a16="http://schemas.microsoft.com/office/drawing/2014/main" id="{4983DA3A-0442-9360-1E05-E6D45CEF6748}"/>
                    </a:ext>
                  </a:extLst>
                </p14:cNvPr>
                <p14:cNvContentPartPr/>
                <p14:nvPr/>
              </p14:nvContentPartPr>
              <p14:xfrm>
                <a:off x="1418238" y="3364933"/>
                <a:ext cx="147960" cy="421200"/>
              </p14:xfrm>
            </p:contentPart>
          </mc:Choice>
          <mc:Fallback>
            <p:pic>
              <p:nvPicPr>
                <p:cNvPr id="171" name="Ink 170">
                  <a:extLst>
                    <a:ext uri="{FF2B5EF4-FFF2-40B4-BE49-F238E27FC236}">
                      <a16:creationId xmlns:a16="http://schemas.microsoft.com/office/drawing/2014/main" id="{4983DA3A-0442-9360-1E05-E6D45CEF6748}"/>
                    </a:ext>
                  </a:extLst>
                </p:cNvPr>
                <p:cNvPicPr/>
                <p:nvPr/>
              </p:nvPicPr>
              <p:blipFill>
                <a:blip r:embed="rId272"/>
                <a:stretch>
                  <a:fillRect/>
                </a:stretch>
              </p:blipFill>
              <p:spPr>
                <a:xfrm>
                  <a:off x="1355238" y="2987293"/>
                  <a:ext cx="273600" cy="117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
              <p14:nvContentPartPr>
                <p14:cNvPr id="172" name="Ink 171">
                  <a:extLst>
                    <a:ext uri="{FF2B5EF4-FFF2-40B4-BE49-F238E27FC236}">
                      <a16:creationId xmlns:a16="http://schemas.microsoft.com/office/drawing/2014/main" id="{FF58CCEE-310E-D30B-789D-5F907F58C493}"/>
                    </a:ext>
                  </a:extLst>
                </p14:cNvPr>
                <p14:cNvContentPartPr/>
                <p14:nvPr/>
              </p14:nvContentPartPr>
              <p14:xfrm>
                <a:off x="1356318" y="3352693"/>
                <a:ext cx="123120" cy="411120"/>
              </p14:xfrm>
            </p:contentPart>
          </mc:Choice>
          <mc:Fallback>
            <p:pic>
              <p:nvPicPr>
                <p:cNvPr id="172" name="Ink 171">
                  <a:extLst>
                    <a:ext uri="{FF2B5EF4-FFF2-40B4-BE49-F238E27FC236}">
                      <a16:creationId xmlns:a16="http://schemas.microsoft.com/office/drawing/2014/main" id="{FF58CCEE-310E-D30B-789D-5F907F58C493}"/>
                    </a:ext>
                  </a:extLst>
                </p:cNvPr>
                <p:cNvPicPr/>
                <p:nvPr/>
              </p:nvPicPr>
              <p:blipFill>
                <a:blip r:embed="rId274"/>
                <a:stretch>
                  <a:fillRect/>
                </a:stretch>
              </p:blipFill>
              <p:spPr>
                <a:xfrm>
                  <a:off x="1293318" y="2975053"/>
                  <a:ext cx="24876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
              <p14:nvContentPartPr>
                <p14:cNvPr id="173" name="Ink 172">
                  <a:extLst>
                    <a:ext uri="{FF2B5EF4-FFF2-40B4-BE49-F238E27FC236}">
                      <a16:creationId xmlns:a16="http://schemas.microsoft.com/office/drawing/2014/main" id="{F5D32CB0-2EFC-F031-9688-545AB7290882}"/>
                    </a:ext>
                  </a:extLst>
                </p14:cNvPr>
                <p14:cNvContentPartPr/>
                <p14:nvPr/>
              </p14:nvContentPartPr>
              <p14:xfrm>
                <a:off x="1353438" y="3444493"/>
                <a:ext cx="244440" cy="363240"/>
              </p14:xfrm>
            </p:contentPart>
          </mc:Choice>
          <mc:Fallback>
            <p:pic>
              <p:nvPicPr>
                <p:cNvPr id="173" name="Ink 172">
                  <a:extLst>
                    <a:ext uri="{FF2B5EF4-FFF2-40B4-BE49-F238E27FC236}">
                      <a16:creationId xmlns:a16="http://schemas.microsoft.com/office/drawing/2014/main" id="{F5D32CB0-2EFC-F031-9688-545AB7290882}"/>
                    </a:ext>
                  </a:extLst>
                </p:cNvPr>
                <p:cNvPicPr/>
                <p:nvPr/>
              </p:nvPicPr>
              <p:blipFill>
                <a:blip r:embed="rId276"/>
                <a:stretch>
                  <a:fillRect/>
                </a:stretch>
              </p:blipFill>
              <p:spPr>
                <a:xfrm>
                  <a:off x="1290798" y="3066853"/>
                  <a:ext cx="370080" cy="11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
              <p14:nvContentPartPr>
                <p14:cNvPr id="174" name="Ink 173">
                  <a:extLst>
                    <a:ext uri="{FF2B5EF4-FFF2-40B4-BE49-F238E27FC236}">
                      <a16:creationId xmlns:a16="http://schemas.microsoft.com/office/drawing/2014/main" id="{8421F706-CFB3-A338-B30D-707FFBD9ECAC}"/>
                    </a:ext>
                  </a:extLst>
                </p14:cNvPr>
                <p14:cNvContentPartPr/>
                <p14:nvPr/>
              </p14:nvContentPartPr>
              <p14:xfrm>
                <a:off x="1292598" y="3651853"/>
                <a:ext cx="300600" cy="153000"/>
              </p14:xfrm>
            </p:contentPart>
          </mc:Choice>
          <mc:Fallback>
            <p:pic>
              <p:nvPicPr>
                <p:cNvPr id="174" name="Ink 173">
                  <a:extLst>
                    <a:ext uri="{FF2B5EF4-FFF2-40B4-BE49-F238E27FC236}">
                      <a16:creationId xmlns:a16="http://schemas.microsoft.com/office/drawing/2014/main" id="{8421F706-CFB3-A338-B30D-707FFBD9ECAC}"/>
                    </a:ext>
                  </a:extLst>
                </p:cNvPr>
                <p:cNvPicPr/>
                <p:nvPr/>
              </p:nvPicPr>
              <p:blipFill>
                <a:blip r:embed="rId278"/>
                <a:stretch>
                  <a:fillRect/>
                </a:stretch>
              </p:blipFill>
              <p:spPr>
                <a:xfrm>
                  <a:off x="1229598" y="3273853"/>
                  <a:ext cx="426240" cy="90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
              <p14:nvContentPartPr>
                <p14:cNvPr id="175" name="Ink 174">
                  <a:extLst>
                    <a:ext uri="{FF2B5EF4-FFF2-40B4-BE49-F238E27FC236}">
                      <a16:creationId xmlns:a16="http://schemas.microsoft.com/office/drawing/2014/main" id="{0044E8A4-21A4-EED0-AA88-C9BDCF72D2E3}"/>
                    </a:ext>
                  </a:extLst>
                </p14:cNvPr>
                <p14:cNvContentPartPr/>
                <p14:nvPr/>
              </p14:nvContentPartPr>
              <p14:xfrm>
                <a:off x="1437318" y="3614413"/>
                <a:ext cx="304560" cy="168840"/>
              </p14:xfrm>
            </p:contentPart>
          </mc:Choice>
          <mc:Fallback>
            <p:pic>
              <p:nvPicPr>
                <p:cNvPr id="175" name="Ink 174">
                  <a:extLst>
                    <a:ext uri="{FF2B5EF4-FFF2-40B4-BE49-F238E27FC236}">
                      <a16:creationId xmlns:a16="http://schemas.microsoft.com/office/drawing/2014/main" id="{0044E8A4-21A4-EED0-AA88-C9BDCF72D2E3}"/>
                    </a:ext>
                  </a:extLst>
                </p:cNvPr>
                <p:cNvPicPr/>
                <p:nvPr/>
              </p:nvPicPr>
              <p:blipFill>
                <a:blip r:embed="rId280"/>
                <a:stretch>
                  <a:fillRect/>
                </a:stretch>
              </p:blipFill>
              <p:spPr>
                <a:xfrm>
                  <a:off x="1374678" y="3236413"/>
                  <a:ext cx="430200" cy="92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
              <p14:nvContentPartPr>
                <p14:cNvPr id="176" name="Ink 175">
                  <a:extLst>
                    <a:ext uri="{FF2B5EF4-FFF2-40B4-BE49-F238E27FC236}">
                      <a16:creationId xmlns:a16="http://schemas.microsoft.com/office/drawing/2014/main" id="{17D89040-9E0F-1BBF-2D6A-72F8BD9D2B9B}"/>
                    </a:ext>
                  </a:extLst>
                </p14:cNvPr>
                <p14:cNvContentPartPr/>
                <p14:nvPr/>
              </p14:nvContentPartPr>
              <p14:xfrm>
                <a:off x="1435518" y="3698653"/>
                <a:ext cx="363240" cy="125640"/>
              </p14:xfrm>
            </p:contentPart>
          </mc:Choice>
          <mc:Fallback>
            <p:pic>
              <p:nvPicPr>
                <p:cNvPr id="176" name="Ink 175">
                  <a:extLst>
                    <a:ext uri="{FF2B5EF4-FFF2-40B4-BE49-F238E27FC236}">
                      <a16:creationId xmlns:a16="http://schemas.microsoft.com/office/drawing/2014/main" id="{17D89040-9E0F-1BBF-2D6A-72F8BD9D2B9B}"/>
                    </a:ext>
                  </a:extLst>
                </p:cNvPr>
                <p:cNvPicPr/>
                <p:nvPr/>
              </p:nvPicPr>
              <p:blipFill>
                <a:blip r:embed="rId282"/>
                <a:stretch>
                  <a:fillRect/>
                </a:stretch>
              </p:blipFill>
              <p:spPr>
                <a:xfrm>
                  <a:off x="1372518" y="3320653"/>
                  <a:ext cx="488880" cy="88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
              <p14:nvContentPartPr>
                <p14:cNvPr id="177" name="Ink 176">
                  <a:extLst>
                    <a:ext uri="{FF2B5EF4-FFF2-40B4-BE49-F238E27FC236}">
                      <a16:creationId xmlns:a16="http://schemas.microsoft.com/office/drawing/2014/main" id="{E78010DD-C411-6552-FCF5-2AE493C9B3CE}"/>
                    </a:ext>
                  </a:extLst>
                </p14:cNvPr>
                <p14:cNvContentPartPr/>
                <p14:nvPr/>
              </p14:nvContentPartPr>
              <p14:xfrm>
                <a:off x="1468278" y="3539173"/>
                <a:ext cx="401760" cy="262080"/>
              </p14:xfrm>
            </p:contentPart>
          </mc:Choice>
          <mc:Fallback>
            <p:pic>
              <p:nvPicPr>
                <p:cNvPr id="177" name="Ink 176">
                  <a:extLst>
                    <a:ext uri="{FF2B5EF4-FFF2-40B4-BE49-F238E27FC236}">
                      <a16:creationId xmlns:a16="http://schemas.microsoft.com/office/drawing/2014/main" id="{E78010DD-C411-6552-FCF5-2AE493C9B3CE}"/>
                    </a:ext>
                  </a:extLst>
                </p:cNvPr>
                <p:cNvPicPr/>
                <p:nvPr/>
              </p:nvPicPr>
              <p:blipFill>
                <a:blip r:embed="rId284"/>
                <a:stretch>
                  <a:fillRect/>
                </a:stretch>
              </p:blipFill>
              <p:spPr>
                <a:xfrm>
                  <a:off x="1405638" y="3161173"/>
                  <a:ext cx="527400" cy="101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
              <p14:nvContentPartPr>
                <p14:cNvPr id="178" name="Ink 177">
                  <a:extLst>
                    <a:ext uri="{FF2B5EF4-FFF2-40B4-BE49-F238E27FC236}">
                      <a16:creationId xmlns:a16="http://schemas.microsoft.com/office/drawing/2014/main" id="{D309D54E-D007-B2EC-14A0-A1FF7EABBFC2}"/>
                    </a:ext>
                  </a:extLst>
                </p14:cNvPr>
                <p14:cNvContentPartPr/>
                <p14:nvPr/>
              </p14:nvContentPartPr>
              <p14:xfrm>
                <a:off x="1454598" y="3476893"/>
                <a:ext cx="510480" cy="361800"/>
              </p14:xfrm>
            </p:contentPart>
          </mc:Choice>
          <mc:Fallback>
            <p:pic>
              <p:nvPicPr>
                <p:cNvPr id="178" name="Ink 177">
                  <a:extLst>
                    <a:ext uri="{FF2B5EF4-FFF2-40B4-BE49-F238E27FC236}">
                      <a16:creationId xmlns:a16="http://schemas.microsoft.com/office/drawing/2014/main" id="{D309D54E-D007-B2EC-14A0-A1FF7EABBFC2}"/>
                    </a:ext>
                  </a:extLst>
                </p:cNvPr>
                <p:cNvPicPr/>
                <p:nvPr/>
              </p:nvPicPr>
              <p:blipFill>
                <a:blip r:embed="rId286"/>
                <a:stretch>
                  <a:fillRect/>
                </a:stretch>
              </p:blipFill>
              <p:spPr>
                <a:xfrm>
                  <a:off x="1391958" y="3098893"/>
                  <a:ext cx="636120" cy="111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
              <p14:nvContentPartPr>
                <p14:cNvPr id="179" name="Ink 178">
                  <a:extLst>
                    <a:ext uri="{FF2B5EF4-FFF2-40B4-BE49-F238E27FC236}">
                      <a16:creationId xmlns:a16="http://schemas.microsoft.com/office/drawing/2014/main" id="{43DFB1EA-4B41-C2BA-5A73-BE112C3812A6}"/>
                    </a:ext>
                  </a:extLst>
                </p14:cNvPr>
                <p14:cNvContentPartPr/>
                <p14:nvPr/>
              </p14:nvContentPartPr>
              <p14:xfrm>
                <a:off x="1990638" y="2778133"/>
                <a:ext cx="133200" cy="669960"/>
              </p14:xfrm>
            </p:contentPart>
          </mc:Choice>
          <mc:Fallback>
            <p:pic>
              <p:nvPicPr>
                <p:cNvPr id="179" name="Ink 178">
                  <a:extLst>
                    <a:ext uri="{FF2B5EF4-FFF2-40B4-BE49-F238E27FC236}">
                      <a16:creationId xmlns:a16="http://schemas.microsoft.com/office/drawing/2014/main" id="{43DFB1EA-4B41-C2BA-5A73-BE112C3812A6}"/>
                    </a:ext>
                  </a:extLst>
                </p:cNvPr>
                <p:cNvPicPr/>
                <p:nvPr/>
              </p:nvPicPr>
              <p:blipFill>
                <a:blip r:embed="rId288"/>
                <a:stretch>
                  <a:fillRect/>
                </a:stretch>
              </p:blipFill>
              <p:spPr>
                <a:xfrm>
                  <a:off x="1927638" y="2400493"/>
                  <a:ext cx="258840" cy="142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
              <p14:nvContentPartPr>
                <p14:cNvPr id="180" name="Ink 179">
                  <a:extLst>
                    <a:ext uri="{FF2B5EF4-FFF2-40B4-BE49-F238E27FC236}">
                      <a16:creationId xmlns:a16="http://schemas.microsoft.com/office/drawing/2014/main" id="{E4D3CD92-C294-22EE-2085-3CCEA5D4271A}"/>
                    </a:ext>
                  </a:extLst>
                </p14:cNvPr>
                <p14:cNvContentPartPr/>
                <p14:nvPr/>
              </p14:nvContentPartPr>
              <p14:xfrm>
                <a:off x="1933758" y="2804053"/>
                <a:ext cx="206280" cy="767880"/>
              </p14:xfrm>
            </p:contentPart>
          </mc:Choice>
          <mc:Fallback>
            <p:pic>
              <p:nvPicPr>
                <p:cNvPr id="180" name="Ink 179">
                  <a:extLst>
                    <a:ext uri="{FF2B5EF4-FFF2-40B4-BE49-F238E27FC236}">
                      <a16:creationId xmlns:a16="http://schemas.microsoft.com/office/drawing/2014/main" id="{E4D3CD92-C294-22EE-2085-3CCEA5D4271A}"/>
                    </a:ext>
                  </a:extLst>
                </p:cNvPr>
                <p:cNvPicPr/>
                <p:nvPr/>
              </p:nvPicPr>
              <p:blipFill>
                <a:blip r:embed="rId290"/>
                <a:stretch>
                  <a:fillRect/>
                </a:stretch>
              </p:blipFill>
              <p:spPr>
                <a:xfrm>
                  <a:off x="1871118" y="2426053"/>
                  <a:ext cx="331920" cy="152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
              <p14:nvContentPartPr>
                <p14:cNvPr id="181" name="Ink 180">
                  <a:extLst>
                    <a:ext uri="{FF2B5EF4-FFF2-40B4-BE49-F238E27FC236}">
                      <a16:creationId xmlns:a16="http://schemas.microsoft.com/office/drawing/2014/main" id="{38F99406-0F6F-6234-D39D-7C3D4815113F}"/>
                    </a:ext>
                  </a:extLst>
                </p14:cNvPr>
                <p14:cNvContentPartPr/>
                <p14:nvPr/>
              </p14:nvContentPartPr>
              <p14:xfrm>
                <a:off x="1657638" y="3316693"/>
                <a:ext cx="448920" cy="473040"/>
              </p14:xfrm>
            </p:contentPart>
          </mc:Choice>
          <mc:Fallback>
            <p:pic>
              <p:nvPicPr>
                <p:cNvPr id="181" name="Ink 180">
                  <a:extLst>
                    <a:ext uri="{FF2B5EF4-FFF2-40B4-BE49-F238E27FC236}">
                      <a16:creationId xmlns:a16="http://schemas.microsoft.com/office/drawing/2014/main" id="{38F99406-0F6F-6234-D39D-7C3D4815113F}"/>
                    </a:ext>
                  </a:extLst>
                </p:cNvPr>
                <p:cNvPicPr/>
                <p:nvPr/>
              </p:nvPicPr>
              <p:blipFill>
                <a:blip r:embed="rId292"/>
                <a:stretch>
                  <a:fillRect/>
                </a:stretch>
              </p:blipFill>
              <p:spPr>
                <a:xfrm>
                  <a:off x="1594638" y="2938693"/>
                  <a:ext cx="574560" cy="122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
              <p14:nvContentPartPr>
                <p14:cNvPr id="182" name="Ink 181">
                  <a:extLst>
                    <a:ext uri="{FF2B5EF4-FFF2-40B4-BE49-F238E27FC236}">
                      <a16:creationId xmlns:a16="http://schemas.microsoft.com/office/drawing/2014/main" id="{70018D87-A48D-115E-E821-CA96F7E67229}"/>
                    </a:ext>
                  </a:extLst>
                </p14:cNvPr>
                <p14:cNvContentPartPr/>
                <p14:nvPr/>
              </p14:nvContentPartPr>
              <p14:xfrm>
                <a:off x="1840878" y="3161893"/>
                <a:ext cx="202680" cy="434520"/>
              </p14:xfrm>
            </p:contentPart>
          </mc:Choice>
          <mc:Fallback>
            <p:pic>
              <p:nvPicPr>
                <p:cNvPr id="182" name="Ink 181">
                  <a:extLst>
                    <a:ext uri="{FF2B5EF4-FFF2-40B4-BE49-F238E27FC236}">
                      <a16:creationId xmlns:a16="http://schemas.microsoft.com/office/drawing/2014/main" id="{70018D87-A48D-115E-E821-CA96F7E67229}"/>
                    </a:ext>
                  </a:extLst>
                </p:cNvPr>
                <p:cNvPicPr/>
                <p:nvPr/>
              </p:nvPicPr>
              <p:blipFill>
                <a:blip r:embed="rId294"/>
                <a:stretch>
                  <a:fillRect/>
                </a:stretch>
              </p:blipFill>
              <p:spPr>
                <a:xfrm>
                  <a:off x="1778238" y="2783893"/>
                  <a:ext cx="328320" cy="119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
              <p14:nvContentPartPr>
                <p14:cNvPr id="183" name="Ink 182">
                  <a:extLst>
                    <a:ext uri="{FF2B5EF4-FFF2-40B4-BE49-F238E27FC236}">
                      <a16:creationId xmlns:a16="http://schemas.microsoft.com/office/drawing/2014/main" id="{01AAAD65-E1D9-1C6D-2463-62CDF58C8E40}"/>
                    </a:ext>
                  </a:extLst>
                </p14:cNvPr>
                <p14:cNvContentPartPr/>
                <p14:nvPr/>
              </p14:nvContentPartPr>
              <p14:xfrm>
                <a:off x="1580238" y="3477613"/>
                <a:ext cx="397440" cy="275040"/>
              </p14:xfrm>
            </p:contentPart>
          </mc:Choice>
          <mc:Fallback>
            <p:pic>
              <p:nvPicPr>
                <p:cNvPr id="183" name="Ink 182">
                  <a:extLst>
                    <a:ext uri="{FF2B5EF4-FFF2-40B4-BE49-F238E27FC236}">
                      <a16:creationId xmlns:a16="http://schemas.microsoft.com/office/drawing/2014/main" id="{01AAAD65-E1D9-1C6D-2463-62CDF58C8E40}"/>
                    </a:ext>
                  </a:extLst>
                </p:cNvPr>
                <p:cNvPicPr/>
                <p:nvPr/>
              </p:nvPicPr>
              <p:blipFill>
                <a:blip r:embed="rId296"/>
                <a:stretch>
                  <a:fillRect/>
                </a:stretch>
              </p:blipFill>
              <p:spPr>
                <a:xfrm>
                  <a:off x="1517598" y="3099613"/>
                  <a:ext cx="523080" cy="103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
              <p14:nvContentPartPr>
                <p14:cNvPr id="184" name="Ink 183">
                  <a:extLst>
                    <a:ext uri="{FF2B5EF4-FFF2-40B4-BE49-F238E27FC236}">
                      <a16:creationId xmlns:a16="http://schemas.microsoft.com/office/drawing/2014/main" id="{162A82BA-1236-A91A-F331-219C321F5F91}"/>
                    </a:ext>
                  </a:extLst>
                </p14:cNvPr>
                <p14:cNvContentPartPr/>
                <p14:nvPr/>
              </p14:nvContentPartPr>
              <p14:xfrm>
                <a:off x="1810638" y="3348373"/>
                <a:ext cx="151200" cy="221760"/>
              </p14:xfrm>
            </p:contentPart>
          </mc:Choice>
          <mc:Fallback>
            <p:pic>
              <p:nvPicPr>
                <p:cNvPr id="184" name="Ink 183">
                  <a:extLst>
                    <a:ext uri="{FF2B5EF4-FFF2-40B4-BE49-F238E27FC236}">
                      <a16:creationId xmlns:a16="http://schemas.microsoft.com/office/drawing/2014/main" id="{162A82BA-1236-A91A-F331-219C321F5F91}"/>
                    </a:ext>
                  </a:extLst>
                </p:cNvPr>
                <p:cNvPicPr/>
                <p:nvPr/>
              </p:nvPicPr>
              <p:blipFill>
                <a:blip r:embed="rId298"/>
                <a:stretch>
                  <a:fillRect/>
                </a:stretch>
              </p:blipFill>
              <p:spPr>
                <a:xfrm>
                  <a:off x="1747638" y="2970733"/>
                  <a:ext cx="276840" cy="97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
              <p14:nvContentPartPr>
                <p14:cNvPr id="185" name="Ink 184">
                  <a:extLst>
                    <a:ext uri="{FF2B5EF4-FFF2-40B4-BE49-F238E27FC236}">
                      <a16:creationId xmlns:a16="http://schemas.microsoft.com/office/drawing/2014/main" id="{774113F1-3E6A-DAB2-88E0-8487CA537780}"/>
                    </a:ext>
                  </a:extLst>
                </p14:cNvPr>
                <p14:cNvContentPartPr/>
                <p14:nvPr/>
              </p14:nvContentPartPr>
              <p14:xfrm>
                <a:off x="1411038" y="2991973"/>
                <a:ext cx="253080" cy="563400"/>
              </p14:xfrm>
            </p:contentPart>
          </mc:Choice>
          <mc:Fallback>
            <p:pic>
              <p:nvPicPr>
                <p:cNvPr id="185" name="Ink 184">
                  <a:extLst>
                    <a:ext uri="{FF2B5EF4-FFF2-40B4-BE49-F238E27FC236}">
                      <a16:creationId xmlns:a16="http://schemas.microsoft.com/office/drawing/2014/main" id="{774113F1-3E6A-DAB2-88E0-8487CA537780}"/>
                    </a:ext>
                  </a:extLst>
                </p:cNvPr>
                <p:cNvPicPr/>
                <p:nvPr/>
              </p:nvPicPr>
              <p:blipFill>
                <a:blip r:embed="rId300"/>
                <a:stretch>
                  <a:fillRect/>
                </a:stretch>
              </p:blipFill>
              <p:spPr>
                <a:xfrm>
                  <a:off x="1348038" y="2614333"/>
                  <a:ext cx="378720" cy="131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
              <p14:nvContentPartPr>
                <p14:cNvPr id="186" name="Ink 185">
                  <a:extLst>
                    <a:ext uri="{FF2B5EF4-FFF2-40B4-BE49-F238E27FC236}">
                      <a16:creationId xmlns:a16="http://schemas.microsoft.com/office/drawing/2014/main" id="{6B33BAD4-CB68-D772-4D58-589BD17D6BCA}"/>
                    </a:ext>
                  </a:extLst>
                </p14:cNvPr>
                <p14:cNvContentPartPr/>
                <p14:nvPr/>
              </p14:nvContentPartPr>
              <p14:xfrm>
                <a:off x="1409598" y="3292213"/>
                <a:ext cx="60840" cy="342720"/>
              </p14:xfrm>
            </p:contentPart>
          </mc:Choice>
          <mc:Fallback>
            <p:pic>
              <p:nvPicPr>
                <p:cNvPr id="186" name="Ink 185">
                  <a:extLst>
                    <a:ext uri="{FF2B5EF4-FFF2-40B4-BE49-F238E27FC236}">
                      <a16:creationId xmlns:a16="http://schemas.microsoft.com/office/drawing/2014/main" id="{6B33BAD4-CB68-D772-4D58-589BD17D6BCA}"/>
                    </a:ext>
                  </a:extLst>
                </p:cNvPr>
                <p:cNvPicPr/>
                <p:nvPr/>
              </p:nvPicPr>
              <p:blipFill>
                <a:blip r:embed="rId302"/>
                <a:stretch>
                  <a:fillRect/>
                </a:stretch>
              </p:blipFill>
              <p:spPr>
                <a:xfrm>
                  <a:off x="1346598" y="2914213"/>
                  <a:ext cx="186480" cy="109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
              <p14:nvContentPartPr>
                <p14:cNvPr id="188" name="Ink 187">
                  <a:extLst>
                    <a:ext uri="{FF2B5EF4-FFF2-40B4-BE49-F238E27FC236}">
                      <a16:creationId xmlns:a16="http://schemas.microsoft.com/office/drawing/2014/main" id="{50AB7916-FBA1-3CFC-62E6-A48BB2E49F81}"/>
                    </a:ext>
                  </a:extLst>
                </p14:cNvPr>
                <p14:cNvContentPartPr/>
                <p14:nvPr/>
              </p14:nvContentPartPr>
              <p14:xfrm>
                <a:off x="1116198" y="2625133"/>
                <a:ext cx="191520" cy="501120"/>
              </p14:xfrm>
            </p:contentPart>
          </mc:Choice>
          <mc:Fallback>
            <p:pic>
              <p:nvPicPr>
                <p:cNvPr id="188" name="Ink 187">
                  <a:extLst>
                    <a:ext uri="{FF2B5EF4-FFF2-40B4-BE49-F238E27FC236}">
                      <a16:creationId xmlns:a16="http://schemas.microsoft.com/office/drawing/2014/main" id="{50AB7916-FBA1-3CFC-62E6-A48BB2E49F81}"/>
                    </a:ext>
                  </a:extLst>
                </p:cNvPr>
                <p:cNvPicPr/>
                <p:nvPr/>
              </p:nvPicPr>
              <p:blipFill>
                <a:blip r:embed="rId304"/>
                <a:stretch>
                  <a:fillRect/>
                </a:stretch>
              </p:blipFill>
              <p:spPr>
                <a:xfrm>
                  <a:off x="1053198" y="2247493"/>
                  <a:ext cx="317160" cy="125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
              <p14:nvContentPartPr>
                <p14:cNvPr id="189" name="Ink 188">
                  <a:extLst>
                    <a:ext uri="{FF2B5EF4-FFF2-40B4-BE49-F238E27FC236}">
                      <a16:creationId xmlns:a16="http://schemas.microsoft.com/office/drawing/2014/main" id="{0B67AEC7-0800-6A68-EC6F-B943E280350F}"/>
                    </a:ext>
                  </a:extLst>
                </p14:cNvPr>
                <p14:cNvContentPartPr/>
                <p14:nvPr/>
              </p14:nvContentPartPr>
              <p14:xfrm>
                <a:off x="1073718" y="2766613"/>
                <a:ext cx="129960" cy="391680"/>
              </p14:xfrm>
            </p:contentPart>
          </mc:Choice>
          <mc:Fallback>
            <p:pic>
              <p:nvPicPr>
                <p:cNvPr id="189" name="Ink 188">
                  <a:extLst>
                    <a:ext uri="{FF2B5EF4-FFF2-40B4-BE49-F238E27FC236}">
                      <a16:creationId xmlns:a16="http://schemas.microsoft.com/office/drawing/2014/main" id="{0B67AEC7-0800-6A68-EC6F-B943E280350F}"/>
                    </a:ext>
                  </a:extLst>
                </p:cNvPr>
                <p:cNvPicPr/>
                <p:nvPr/>
              </p:nvPicPr>
              <p:blipFill>
                <a:blip r:embed="rId306"/>
                <a:stretch>
                  <a:fillRect/>
                </a:stretch>
              </p:blipFill>
              <p:spPr>
                <a:xfrm>
                  <a:off x="1011078" y="2388973"/>
                  <a:ext cx="255600" cy="114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
              <p14:nvContentPartPr>
                <p14:cNvPr id="190" name="Ink 189">
                  <a:extLst>
                    <a:ext uri="{FF2B5EF4-FFF2-40B4-BE49-F238E27FC236}">
                      <a16:creationId xmlns:a16="http://schemas.microsoft.com/office/drawing/2014/main" id="{B3B7D554-4501-F57F-DA3F-D60DE29BEDB9}"/>
                    </a:ext>
                  </a:extLst>
                </p14:cNvPr>
                <p14:cNvContentPartPr/>
                <p14:nvPr/>
              </p14:nvContentPartPr>
              <p14:xfrm>
                <a:off x="1102878" y="2865613"/>
                <a:ext cx="57600" cy="354240"/>
              </p14:xfrm>
            </p:contentPart>
          </mc:Choice>
          <mc:Fallback>
            <p:pic>
              <p:nvPicPr>
                <p:cNvPr id="190" name="Ink 189">
                  <a:extLst>
                    <a:ext uri="{FF2B5EF4-FFF2-40B4-BE49-F238E27FC236}">
                      <a16:creationId xmlns:a16="http://schemas.microsoft.com/office/drawing/2014/main" id="{B3B7D554-4501-F57F-DA3F-D60DE29BEDB9}"/>
                    </a:ext>
                  </a:extLst>
                </p:cNvPr>
                <p:cNvPicPr/>
                <p:nvPr/>
              </p:nvPicPr>
              <p:blipFill>
                <a:blip r:embed="rId308"/>
                <a:stretch>
                  <a:fillRect/>
                </a:stretch>
              </p:blipFill>
              <p:spPr>
                <a:xfrm>
                  <a:off x="1040238" y="2487973"/>
                  <a:ext cx="183240" cy="110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
              <p14:nvContentPartPr>
                <p14:cNvPr id="191" name="Ink 190">
                  <a:extLst>
                    <a:ext uri="{FF2B5EF4-FFF2-40B4-BE49-F238E27FC236}">
                      <a16:creationId xmlns:a16="http://schemas.microsoft.com/office/drawing/2014/main" id="{788A685C-B897-A981-1410-3E1212937187}"/>
                    </a:ext>
                  </a:extLst>
                </p14:cNvPr>
                <p14:cNvContentPartPr/>
                <p14:nvPr/>
              </p14:nvContentPartPr>
              <p14:xfrm>
                <a:off x="1108638" y="2836453"/>
                <a:ext cx="63000" cy="488520"/>
              </p14:xfrm>
            </p:contentPart>
          </mc:Choice>
          <mc:Fallback>
            <p:pic>
              <p:nvPicPr>
                <p:cNvPr id="191" name="Ink 190">
                  <a:extLst>
                    <a:ext uri="{FF2B5EF4-FFF2-40B4-BE49-F238E27FC236}">
                      <a16:creationId xmlns:a16="http://schemas.microsoft.com/office/drawing/2014/main" id="{788A685C-B897-A981-1410-3E1212937187}"/>
                    </a:ext>
                  </a:extLst>
                </p:cNvPr>
                <p:cNvPicPr/>
                <p:nvPr/>
              </p:nvPicPr>
              <p:blipFill>
                <a:blip r:embed="rId310"/>
                <a:stretch>
                  <a:fillRect/>
                </a:stretch>
              </p:blipFill>
              <p:spPr>
                <a:xfrm>
                  <a:off x="1045638" y="2458453"/>
                  <a:ext cx="188640" cy="124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
              <p14:nvContentPartPr>
                <p14:cNvPr id="192" name="Ink 191">
                  <a:extLst>
                    <a:ext uri="{FF2B5EF4-FFF2-40B4-BE49-F238E27FC236}">
                      <a16:creationId xmlns:a16="http://schemas.microsoft.com/office/drawing/2014/main" id="{AE272DF3-E774-95C1-20F0-B1B902A3E2F3}"/>
                    </a:ext>
                  </a:extLst>
                </p14:cNvPr>
                <p14:cNvContentPartPr/>
                <p14:nvPr/>
              </p14:nvContentPartPr>
              <p14:xfrm>
                <a:off x="1144278" y="3219133"/>
                <a:ext cx="125280" cy="437400"/>
              </p14:xfrm>
            </p:contentPart>
          </mc:Choice>
          <mc:Fallback>
            <p:pic>
              <p:nvPicPr>
                <p:cNvPr id="192" name="Ink 191">
                  <a:extLst>
                    <a:ext uri="{FF2B5EF4-FFF2-40B4-BE49-F238E27FC236}">
                      <a16:creationId xmlns:a16="http://schemas.microsoft.com/office/drawing/2014/main" id="{AE272DF3-E774-95C1-20F0-B1B902A3E2F3}"/>
                    </a:ext>
                  </a:extLst>
                </p:cNvPr>
                <p:cNvPicPr/>
                <p:nvPr/>
              </p:nvPicPr>
              <p:blipFill>
                <a:blip r:embed="rId312"/>
                <a:stretch>
                  <a:fillRect/>
                </a:stretch>
              </p:blipFill>
              <p:spPr>
                <a:xfrm>
                  <a:off x="1081278" y="2841493"/>
                  <a:ext cx="250920" cy="119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
              <p14:nvContentPartPr>
                <p14:cNvPr id="193" name="Ink 192">
                  <a:extLst>
                    <a:ext uri="{FF2B5EF4-FFF2-40B4-BE49-F238E27FC236}">
                      <a16:creationId xmlns:a16="http://schemas.microsoft.com/office/drawing/2014/main" id="{AA46B03E-6AEC-E4A5-FBB9-1F6225C54A48}"/>
                    </a:ext>
                  </a:extLst>
                </p14:cNvPr>
                <p14:cNvContentPartPr/>
                <p14:nvPr/>
              </p14:nvContentPartPr>
              <p14:xfrm>
                <a:off x="1187478" y="3363493"/>
                <a:ext cx="148320" cy="370080"/>
              </p14:xfrm>
            </p:contentPart>
          </mc:Choice>
          <mc:Fallback>
            <p:pic>
              <p:nvPicPr>
                <p:cNvPr id="193" name="Ink 192">
                  <a:extLst>
                    <a:ext uri="{FF2B5EF4-FFF2-40B4-BE49-F238E27FC236}">
                      <a16:creationId xmlns:a16="http://schemas.microsoft.com/office/drawing/2014/main" id="{AA46B03E-6AEC-E4A5-FBB9-1F6225C54A48}"/>
                    </a:ext>
                  </a:extLst>
                </p:cNvPr>
                <p:cNvPicPr/>
                <p:nvPr/>
              </p:nvPicPr>
              <p:blipFill>
                <a:blip r:embed="rId314"/>
                <a:stretch>
                  <a:fillRect/>
                </a:stretch>
              </p:blipFill>
              <p:spPr>
                <a:xfrm>
                  <a:off x="1124838" y="2985853"/>
                  <a:ext cx="273960" cy="112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
              <p14:nvContentPartPr>
                <p14:cNvPr id="194" name="Ink 193">
                  <a:extLst>
                    <a:ext uri="{FF2B5EF4-FFF2-40B4-BE49-F238E27FC236}">
                      <a16:creationId xmlns:a16="http://schemas.microsoft.com/office/drawing/2014/main" id="{9F61DD29-613C-38B9-E5AD-F64E1C6B4BE7}"/>
                    </a:ext>
                  </a:extLst>
                </p14:cNvPr>
                <p14:cNvContentPartPr/>
                <p14:nvPr/>
              </p14:nvContentPartPr>
              <p14:xfrm>
                <a:off x="1124478" y="2742493"/>
                <a:ext cx="85320" cy="592920"/>
              </p14:xfrm>
            </p:contentPart>
          </mc:Choice>
          <mc:Fallback>
            <p:pic>
              <p:nvPicPr>
                <p:cNvPr id="194" name="Ink 193">
                  <a:extLst>
                    <a:ext uri="{FF2B5EF4-FFF2-40B4-BE49-F238E27FC236}">
                      <a16:creationId xmlns:a16="http://schemas.microsoft.com/office/drawing/2014/main" id="{9F61DD29-613C-38B9-E5AD-F64E1C6B4BE7}"/>
                    </a:ext>
                  </a:extLst>
                </p:cNvPr>
                <p:cNvPicPr/>
                <p:nvPr/>
              </p:nvPicPr>
              <p:blipFill>
                <a:blip r:embed="rId316"/>
                <a:stretch>
                  <a:fillRect/>
                </a:stretch>
              </p:blipFill>
              <p:spPr>
                <a:xfrm>
                  <a:off x="1061478" y="2364853"/>
                  <a:ext cx="210960" cy="134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
              <p14:nvContentPartPr>
                <p14:cNvPr id="195" name="Ink 194">
                  <a:extLst>
                    <a:ext uri="{FF2B5EF4-FFF2-40B4-BE49-F238E27FC236}">
                      <a16:creationId xmlns:a16="http://schemas.microsoft.com/office/drawing/2014/main" id="{B37A93C6-1B42-392B-31BA-480D685A4159}"/>
                    </a:ext>
                  </a:extLst>
                </p14:cNvPr>
                <p14:cNvContentPartPr/>
                <p14:nvPr/>
              </p14:nvContentPartPr>
              <p14:xfrm>
                <a:off x="1134918" y="2736733"/>
                <a:ext cx="104040" cy="544680"/>
              </p14:xfrm>
            </p:contentPart>
          </mc:Choice>
          <mc:Fallback>
            <p:pic>
              <p:nvPicPr>
                <p:cNvPr id="195" name="Ink 194">
                  <a:extLst>
                    <a:ext uri="{FF2B5EF4-FFF2-40B4-BE49-F238E27FC236}">
                      <a16:creationId xmlns:a16="http://schemas.microsoft.com/office/drawing/2014/main" id="{B37A93C6-1B42-392B-31BA-480D685A4159}"/>
                    </a:ext>
                  </a:extLst>
                </p:cNvPr>
                <p:cNvPicPr/>
                <p:nvPr/>
              </p:nvPicPr>
              <p:blipFill>
                <a:blip r:embed="rId318"/>
                <a:stretch>
                  <a:fillRect/>
                </a:stretch>
              </p:blipFill>
              <p:spPr>
                <a:xfrm>
                  <a:off x="1072278" y="2359093"/>
                  <a:ext cx="229680" cy="130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
              <p14:nvContentPartPr>
                <p14:cNvPr id="196" name="Ink 195">
                  <a:extLst>
                    <a:ext uri="{FF2B5EF4-FFF2-40B4-BE49-F238E27FC236}">
                      <a16:creationId xmlns:a16="http://schemas.microsoft.com/office/drawing/2014/main" id="{8E0C1931-C97D-FCB4-832D-2EEFAD83C1D2}"/>
                    </a:ext>
                  </a:extLst>
                </p14:cNvPr>
                <p14:cNvContentPartPr/>
                <p14:nvPr/>
              </p14:nvContentPartPr>
              <p14:xfrm>
                <a:off x="1142118" y="2612173"/>
                <a:ext cx="180720" cy="602280"/>
              </p14:xfrm>
            </p:contentPart>
          </mc:Choice>
          <mc:Fallback>
            <p:pic>
              <p:nvPicPr>
                <p:cNvPr id="196" name="Ink 195">
                  <a:extLst>
                    <a:ext uri="{FF2B5EF4-FFF2-40B4-BE49-F238E27FC236}">
                      <a16:creationId xmlns:a16="http://schemas.microsoft.com/office/drawing/2014/main" id="{8E0C1931-C97D-FCB4-832D-2EEFAD83C1D2}"/>
                    </a:ext>
                  </a:extLst>
                </p:cNvPr>
                <p:cNvPicPr/>
                <p:nvPr/>
              </p:nvPicPr>
              <p:blipFill>
                <a:blip r:embed="rId320"/>
                <a:stretch>
                  <a:fillRect/>
                </a:stretch>
              </p:blipFill>
              <p:spPr>
                <a:xfrm>
                  <a:off x="1079118" y="2234533"/>
                  <a:ext cx="306360" cy="135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1">
              <p14:nvContentPartPr>
                <p14:cNvPr id="197" name="Ink 196">
                  <a:extLst>
                    <a:ext uri="{FF2B5EF4-FFF2-40B4-BE49-F238E27FC236}">
                      <a16:creationId xmlns:a16="http://schemas.microsoft.com/office/drawing/2014/main" id="{04F94A88-EE79-7602-61F1-77766953DE44}"/>
                    </a:ext>
                  </a:extLst>
                </p14:cNvPr>
                <p14:cNvContentPartPr/>
                <p14:nvPr/>
              </p14:nvContentPartPr>
              <p14:xfrm>
                <a:off x="1179918" y="2756533"/>
                <a:ext cx="105120" cy="439920"/>
              </p14:xfrm>
            </p:contentPart>
          </mc:Choice>
          <mc:Fallback>
            <p:pic>
              <p:nvPicPr>
                <p:cNvPr id="197" name="Ink 196">
                  <a:extLst>
                    <a:ext uri="{FF2B5EF4-FFF2-40B4-BE49-F238E27FC236}">
                      <a16:creationId xmlns:a16="http://schemas.microsoft.com/office/drawing/2014/main" id="{04F94A88-EE79-7602-61F1-77766953DE44}"/>
                    </a:ext>
                  </a:extLst>
                </p:cNvPr>
                <p:cNvPicPr/>
                <p:nvPr/>
              </p:nvPicPr>
              <p:blipFill>
                <a:blip r:embed="rId322"/>
                <a:stretch>
                  <a:fillRect/>
                </a:stretch>
              </p:blipFill>
              <p:spPr>
                <a:xfrm>
                  <a:off x="1116918" y="2378893"/>
                  <a:ext cx="230760" cy="119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3">
              <p14:nvContentPartPr>
                <p14:cNvPr id="198" name="Ink 197">
                  <a:extLst>
                    <a:ext uri="{FF2B5EF4-FFF2-40B4-BE49-F238E27FC236}">
                      <a16:creationId xmlns:a16="http://schemas.microsoft.com/office/drawing/2014/main" id="{25CA1DA2-CBC4-AAC3-A398-252A4667D11A}"/>
                    </a:ext>
                  </a:extLst>
                </p14:cNvPr>
                <p14:cNvContentPartPr/>
                <p14:nvPr/>
              </p14:nvContentPartPr>
              <p14:xfrm>
                <a:off x="1164798" y="2646373"/>
                <a:ext cx="177840" cy="587880"/>
              </p14:xfrm>
            </p:contentPart>
          </mc:Choice>
          <mc:Fallback>
            <p:pic>
              <p:nvPicPr>
                <p:cNvPr id="198" name="Ink 197">
                  <a:extLst>
                    <a:ext uri="{FF2B5EF4-FFF2-40B4-BE49-F238E27FC236}">
                      <a16:creationId xmlns:a16="http://schemas.microsoft.com/office/drawing/2014/main" id="{25CA1DA2-CBC4-AAC3-A398-252A4667D11A}"/>
                    </a:ext>
                  </a:extLst>
                </p:cNvPr>
                <p:cNvPicPr/>
                <p:nvPr/>
              </p:nvPicPr>
              <p:blipFill>
                <a:blip r:embed="rId324"/>
                <a:stretch>
                  <a:fillRect/>
                </a:stretch>
              </p:blipFill>
              <p:spPr>
                <a:xfrm>
                  <a:off x="1102158" y="2268733"/>
                  <a:ext cx="303480" cy="134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5">
              <p14:nvContentPartPr>
                <p14:cNvPr id="199" name="Ink 198">
                  <a:extLst>
                    <a:ext uri="{FF2B5EF4-FFF2-40B4-BE49-F238E27FC236}">
                      <a16:creationId xmlns:a16="http://schemas.microsoft.com/office/drawing/2014/main" id="{5608CBA8-8004-2834-085B-AA51A2241060}"/>
                    </a:ext>
                  </a:extLst>
                </p14:cNvPr>
                <p14:cNvContentPartPr/>
                <p14:nvPr/>
              </p14:nvContentPartPr>
              <p14:xfrm>
                <a:off x="1180638" y="2692453"/>
                <a:ext cx="205200" cy="477360"/>
              </p14:xfrm>
            </p:contentPart>
          </mc:Choice>
          <mc:Fallback>
            <p:pic>
              <p:nvPicPr>
                <p:cNvPr id="199" name="Ink 198">
                  <a:extLst>
                    <a:ext uri="{FF2B5EF4-FFF2-40B4-BE49-F238E27FC236}">
                      <a16:creationId xmlns:a16="http://schemas.microsoft.com/office/drawing/2014/main" id="{5608CBA8-8004-2834-085B-AA51A2241060}"/>
                    </a:ext>
                  </a:extLst>
                </p:cNvPr>
                <p:cNvPicPr/>
                <p:nvPr/>
              </p:nvPicPr>
              <p:blipFill>
                <a:blip r:embed="rId326"/>
                <a:stretch>
                  <a:fillRect/>
                </a:stretch>
              </p:blipFill>
              <p:spPr>
                <a:xfrm>
                  <a:off x="1117998" y="2314453"/>
                  <a:ext cx="330840" cy="123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7">
              <p14:nvContentPartPr>
                <p14:cNvPr id="200" name="Ink 199">
                  <a:extLst>
                    <a:ext uri="{FF2B5EF4-FFF2-40B4-BE49-F238E27FC236}">
                      <a16:creationId xmlns:a16="http://schemas.microsoft.com/office/drawing/2014/main" id="{72D236B6-6B57-FADF-276C-62426A7372E0}"/>
                    </a:ext>
                  </a:extLst>
                </p14:cNvPr>
                <p14:cNvContentPartPr/>
                <p14:nvPr/>
              </p14:nvContentPartPr>
              <p14:xfrm>
                <a:off x="1238958" y="2626933"/>
                <a:ext cx="205560" cy="441000"/>
              </p14:xfrm>
            </p:contentPart>
          </mc:Choice>
          <mc:Fallback>
            <p:pic>
              <p:nvPicPr>
                <p:cNvPr id="200" name="Ink 199">
                  <a:extLst>
                    <a:ext uri="{FF2B5EF4-FFF2-40B4-BE49-F238E27FC236}">
                      <a16:creationId xmlns:a16="http://schemas.microsoft.com/office/drawing/2014/main" id="{72D236B6-6B57-FADF-276C-62426A7372E0}"/>
                    </a:ext>
                  </a:extLst>
                </p:cNvPr>
                <p:cNvPicPr/>
                <p:nvPr/>
              </p:nvPicPr>
              <p:blipFill>
                <a:blip r:embed="rId328"/>
                <a:stretch>
                  <a:fillRect/>
                </a:stretch>
              </p:blipFill>
              <p:spPr>
                <a:xfrm>
                  <a:off x="1176318" y="2248933"/>
                  <a:ext cx="331200" cy="119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9">
              <p14:nvContentPartPr>
                <p14:cNvPr id="201" name="Ink 200">
                  <a:extLst>
                    <a:ext uri="{FF2B5EF4-FFF2-40B4-BE49-F238E27FC236}">
                      <a16:creationId xmlns:a16="http://schemas.microsoft.com/office/drawing/2014/main" id="{8ADC677A-1FED-E4BC-7DB3-213AA64144B9}"/>
                    </a:ext>
                  </a:extLst>
                </p14:cNvPr>
                <p14:cNvContentPartPr/>
                <p14:nvPr/>
              </p14:nvContentPartPr>
              <p14:xfrm>
                <a:off x="1216278" y="2711893"/>
                <a:ext cx="165960" cy="504720"/>
              </p14:xfrm>
            </p:contentPart>
          </mc:Choice>
          <mc:Fallback>
            <p:pic>
              <p:nvPicPr>
                <p:cNvPr id="201" name="Ink 200">
                  <a:extLst>
                    <a:ext uri="{FF2B5EF4-FFF2-40B4-BE49-F238E27FC236}">
                      <a16:creationId xmlns:a16="http://schemas.microsoft.com/office/drawing/2014/main" id="{8ADC677A-1FED-E4BC-7DB3-213AA64144B9}"/>
                    </a:ext>
                  </a:extLst>
                </p:cNvPr>
                <p:cNvPicPr/>
                <p:nvPr/>
              </p:nvPicPr>
              <p:blipFill>
                <a:blip r:embed="rId330"/>
                <a:stretch>
                  <a:fillRect/>
                </a:stretch>
              </p:blipFill>
              <p:spPr>
                <a:xfrm>
                  <a:off x="1153278" y="2333893"/>
                  <a:ext cx="291600" cy="126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1">
              <p14:nvContentPartPr>
                <p14:cNvPr id="202" name="Ink 201">
                  <a:extLst>
                    <a:ext uri="{FF2B5EF4-FFF2-40B4-BE49-F238E27FC236}">
                      <a16:creationId xmlns:a16="http://schemas.microsoft.com/office/drawing/2014/main" id="{9445C194-CC12-4DF4-7865-496DD3A75A20}"/>
                    </a:ext>
                  </a:extLst>
                </p14:cNvPr>
                <p14:cNvContentPartPr/>
                <p14:nvPr/>
              </p14:nvContentPartPr>
              <p14:xfrm>
                <a:off x="1219518" y="2613973"/>
                <a:ext cx="239760" cy="554040"/>
              </p14:xfrm>
            </p:contentPart>
          </mc:Choice>
          <mc:Fallback>
            <p:pic>
              <p:nvPicPr>
                <p:cNvPr id="202" name="Ink 201">
                  <a:extLst>
                    <a:ext uri="{FF2B5EF4-FFF2-40B4-BE49-F238E27FC236}">
                      <a16:creationId xmlns:a16="http://schemas.microsoft.com/office/drawing/2014/main" id="{9445C194-CC12-4DF4-7865-496DD3A75A20}"/>
                    </a:ext>
                  </a:extLst>
                </p:cNvPr>
                <p:cNvPicPr/>
                <p:nvPr/>
              </p:nvPicPr>
              <p:blipFill>
                <a:blip r:embed="rId332"/>
                <a:stretch>
                  <a:fillRect/>
                </a:stretch>
              </p:blipFill>
              <p:spPr>
                <a:xfrm>
                  <a:off x="1156518" y="2236333"/>
                  <a:ext cx="365400" cy="130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3">
              <p14:nvContentPartPr>
                <p14:cNvPr id="203" name="Ink 202">
                  <a:extLst>
                    <a:ext uri="{FF2B5EF4-FFF2-40B4-BE49-F238E27FC236}">
                      <a16:creationId xmlns:a16="http://schemas.microsoft.com/office/drawing/2014/main" id="{8A353B43-3326-FEED-4862-9A0C7B82A7E5}"/>
                    </a:ext>
                  </a:extLst>
                </p14:cNvPr>
                <p14:cNvContentPartPr/>
                <p14:nvPr/>
              </p14:nvContentPartPr>
              <p14:xfrm>
                <a:off x="1197558" y="2729173"/>
                <a:ext cx="149400" cy="507960"/>
              </p14:xfrm>
            </p:contentPart>
          </mc:Choice>
          <mc:Fallback>
            <p:pic>
              <p:nvPicPr>
                <p:cNvPr id="203" name="Ink 202">
                  <a:extLst>
                    <a:ext uri="{FF2B5EF4-FFF2-40B4-BE49-F238E27FC236}">
                      <a16:creationId xmlns:a16="http://schemas.microsoft.com/office/drawing/2014/main" id="{8A353B43-3326-FEED-4862-9A0C7B82A7E5}"/>
                    </a:ext>
                  </a:extLst>
                </p:cNvPr>
                <p:cNvPicPr/>
                <p:nvPr/>
              </p:nvPicPr>
              <p:blipFill>
                <a:blip r:embed="rId334"/>
                <a:stretch>
                  <a:fillRect/>
                </a:stretch>
              </p:blipFill>
              <p:spPr>
                <a:xfrm>
                  <a:off x="1134558" y="2351533"/>
                  <a:ext cx="275040" cy="126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5">
              <p14:nvContentPartPr>
                <p14:cNvPr id="204" name="Ink 203">
                  <a:extLst>
                    <a:ext uri="{FF2B5EF4-FFF2-40B4-BE49-F238E27FC236}">
                      <a16:creationId xmlns:a16="http://schemas.microsoft.com/office/drawing/2014/main" id="{734A779C-61D4-088C-9D73-A67312E02A3C}"/>
                    </a:ext>
                  </a:extLst>
                </p14:cNvPr>
                <p14:cNvContentPartPr/>
                <p14:nvPr/>
              </p14:nvContentPartPr>
              <p14:xfrm>
                <a:off x="1180998" y="2694613"/>
                <a:ext cx="144360" cy="447480"/>
              </p14:xfrm>
            </p:contentPart>
          </mc:Choice>
          <mc:Fallback>
            <p:pic>
              <p:nvPicPr>
                <p:cNvPr id="204" name="Ink 203">
                  <a:extLst>
                    <a:ext uri="{FF2B5EF4-FFF2-40B4-BE49-F238E27FC236}">
                      <a16:creationId xmlns:a16="http://schemas.microsoft.com/office/drawing/2014/main" id="{734A779C-61D4-088C-9D73-A67312E02A3C}"/>
                    </a:ext>
                  </a:extLst>
                </p:cNvPr>
                <p:cNvPicPr/>
                <p:nvPr/>
              </p:nvPicPr>
              <p:blipFill>
                <a:blip r:embed="rId336"/>
                <a:stretch>
                  <a:fillRect/>
                </a:stretch>
              </p:blipFill>
              <p:spPr>
                <a:xfrm>
                  <a:off x="1118358" y="2316613"/>
                  <a:ext cx="270000" cy="120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7">
              <p14:nvContentPartPr>
                <p14:cNvPr id="205" name="Ink 204">
                  <a:extLst>
                    <a:ext uri="{FF2B5EF4-FFF2-40B4-BE49-F238E27FC236}">
                      <a16:creationId xmlns:a16="http://schemas.microsoft.com/office/drawing/2014/main" id="{F849B928-6960-0F1D-8DA3-867936DD14A0}"/>
                    </a:ext>
                  </a:extLst>
                </p14:cNvPr>
                <p14:cNvContentPartPr/>
                <p14:nvPr/>
              </p14:nvContentPartPr>
              <p14:xfrm>
                <a:off x="1223838" y="2732773"/>
                <a:ext cx="103680" cy="274320"/>
              </p14:xfrm>
            </p:contentPart>
          </mc:Choice>
          <mc:Fallback>
            <p:pic>
              <p:nvPicPr>
                <p:cNvPr id="205" name="Ink 204">
                  <a:extLst>
                    <a:ext uri="{FF2B5EF4-FFF2-40B4-BE49-F238E27FC236}">
                      <a16:creationId xmlns:a16="http://schemas.microsoft.com/office/drawing/2014/main" id="{F849B928-6960-0F1D-8DA3-867936DD14A0}"/>
                    </a:ext>
                  </a:extLst>
                </p:cNvPr>
                <p:cNvPicPr/>
                <p:nvPr/>
              </p:nvPicPr>
              <p:blipFill>
                <a:blip r:embed="rId338"/>
                <a:stretch>
                  <a:fillRect/>
                </a:stretch>
              </p:blipFill>
              <p:spPr>
                <a:xfrm>
                  <a:off x="1160838" y="2355133"/>
                  <a:ext cx="229320" cy="102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9">
              <p14:nvContentPartPr>
                <p14:cNvPr id="206" name="Ink 205">
                  <a:extLst>
                    <a:ext uri="{FF2B5EF4-FFF2-40B4-BE49-F238E27FC236}">
                      <a16:creationId xmlns:a16="http://schemas.microsoft.com/office/drawing/2014/main" id="{56BE430C-1262-8B72-5BAF-AA401E5C2B3E}"/>
                    </a:ext>
                  </a:extLst>
                </p14:cNvPr>
                <p14:cNvContentPartPr/>
                <p14:nvPr/>
              </p14:nvContentPartPr>
              <p14:xfrm>
                <a:off x="1154718" y="2720533"/>
                <a:ext cx="128880" cy="403920"/>
              </p14:xfrm>
            </p:contentPart>
          </mc:Choice>
          <mc:Fallback>
            <p:pic>
              <p:nvPicPr>
                <p:cNvPr id="206" name="Ink 205">
                  <a:extLst>
                    <a:ext uri="{FF2B5EF4-FFF2-40B4-BE49-F238E27FC236}">
                      <a16:creationId xmlns:a16="http://schemas.microsoft.com/office/drawing/2014/main" id="{56BE430C-1262-8B72-5BAF-AA401E5C2B3E}"/>
                    </a:ext>
                  </a:extLst>
                </p:cNvPr>
                <p:cNvPicPr/>
                <p:nvPr/>
              </p:nvPicPr>
              <p:blipFill>
                <a:blip r:embed="rId340"/>
                <a:stretch>
                  <a:fillRect/>
                </a:stretch>
              </p:blipFill>
              <p:spPr>
                <a:xfrm>
                  <a:off x="1091718" y="2342533"/>
                  <a:ext cx="254520" cy="115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1">
              <p14:nvContentPartPr>
                <p14:cNvPr id="207" name="Ink 206">
                  <a:extLst>
                    <a:ext uri="{FF2B5EF4-FFF2-40B4-BE49-F238E27FC236}">
                      <a16:creationId xmlns:a16="http://schemas.microsoft.com/office/drawing/2014/main" id="{DB7B5E3B-BE37-9D1F-B6AE-62C9EE5A6AB9}"/>
                    </a:ext>
                  </a:extLst>
                </p14:cNvPr>
                <p14:cNvContentPartPr/>
                <p14:nvPr/>
              </p14:nvContentPartPr>
              <p14:xfrm>
                <a:off x="1156158" y="2897293"/>
                <a:ext cx="59760" cy="250920"/>
              </p14:xfrm>
            </p:contentPart>
          </mc:Choice>
          <mc:Fallback>
            <p:pic>
              <p:nvPicPr>
                <p:cNvPr id="207" name="Ink 206">
                  <a:extLst>
                    <a:ext uri="{FF2B5EF4-FFF2-40B4-BE49-F238E27FC236}">
                      <a16:creationId xmlns:a16="http://schemas.microsoft.com/office/drawing/2014/main" id="{DB7B5E3B-BE37-9D1F-B6AE-62C9EE5A6AB9}"/>
                    </a:ext>
                  </a:extLst>
                </p:cNvPr>
                <p:cNvPicPr/>
                <p:nvPr/>
              </p:nvPicPr>
              <p:blipFill>
                <a:blip r:embed="rId342"/>
                <a:stretch>
                  <a:fillRect/>
                </a:stretch>
              </p:blipFill>
              <p:spPr>
                <a:xfrm>
                  <a:off x="1093518" y="2519653"/>
                  <a:ext cx="185400" cy="100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3">
              <p14:nvContentPartPr>
                <p14:cNvPr id="208" name="Ink 207">
                  <a:extLst>
                    <a:ext uri="{FF2B5EF4-FFF2-40B4-BE49-F238E27FC236}">
                      <a16:creationId xmlns:a16="http://schemas.microsoft.com/office/drawing/2014/main" id="{95012BEE-BA24-95A9-6A5F-F34D96B26C6F}"/>
                    </a:ext>
                  </a:extLst>
                </p14:cNvPr>
                <p14:cNvContentPartPr/>
                <p14:nvPr/>
              </p14:nvContentPartPr>
              <p14:xfrm>
                <a:off x="1266318" y="2577973"/>
                <a:ext cx="200160" cy="333000"/>
              </p14:xfrm>
            </p:contentPart>
          </mc:Choice>
          <mc:Fallback>
            <p:pic>
              <p:nvPicPr>
                <p:cNvPr id="208" name="Ink 207">
                  <a:extLst>
                    <a:ext uri="{FF2B5EF4-FFF2-40B4-BE49-F238E27FC236}">
                      <a16:creationId xmlns:a16="http://schemas.microsoft.com/office/drawing/2014/main" id="{95012BEE-BA24-95A9-6A5F-F34D96B26C6F}"/>
                    </a:ext>
                  </a:extLst>
                </p:cNvPr>
                <p:cNvPicPr/>
                <p:nvPr/>
              </p:nvPicPr>
              <p:blipFill>
                <a:blip r:embed="rId344"/>
                <a:stretch>
                  <a:fillRect/>
                </a:stretch>
              </p:blipFill>
              <p:spPr>
                <a:xfrm>
                  <a:off x="1203318" y="2199973"/>
                  <a:ext cx="325800" cy="10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5">
              <p14:nvContentPartPr>
                <p14:cNvPr id="209" name="Ink 208">
                  <a:extLst>
                    <a:ext uri="{FF2B5EF4-FFF2-40B4-BE49-F238E27FC236}">
                      <a16:creationId xmlns:a16="http://schemas.microsoft.com/office/drawing/2014/main" id="{E487FC8D-AA6B-EF88-0A4C-11BF6044C738}"/>
                    </a:ext>
                  </a:extLst>
                </p14:cNvPr>
                <p14:cNvContentPartPr/>
                <p14:nvPr/>
              </p14:nvContentPartPr>
              <p14:xfrm>
                <a:off x="1299438" y="2689213"/>
                <a:ext cx="84960" cy="156960"/>
              </p14:xfrm>
            </p:contentPart>
          </mc:Choice>
          <mc:Fallback>
            <p:pic>
              <p:nvPicPr>
                <p:cNvPr id="209" name="Ink 208">
                  <a:extLst>
                    <a:ext uri="{FF2B5EF4-FFF2-40B4-BE49-F238E27FC236}">
                      <a16:creationId xmlns:a16="http://schemas.microsoft.com/office/drawing/2014/main" id="{E487FC8D-AA6B-EF88-0A4C-11BF6044C738}"/>
                    </a:ext>
                  </a:extLst>
                </p:cNvPr>
                <p:cNvPicPr/>
                <p:nvPr/>
              </p:nvPicPr>
              <p:blipFill>
                <a:blip r:embed="rId346"/>
                <a:stretch>
                  <a:fillRect/>
                </a:stretch>
              </p:blipFill>
              <p:spPr>
                <a:xfrm>
                  <a:off x="1236798" y="2311213"/>
                  <a:ext cx="210600" cy="91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7">
              <p14:nvContentPartPr>
                <p14:cNvPr id="210" name="Ink 209">
                  <a:extLst>
                    <a:ext uri="{FF2B5EF4-FFF2-40B4-BE49-F238E27FC236}">
                      <a16:creationId xmlns:a16="http://schemas.microsoft.com/office/drawing/2014/main" id="{37BDD2A8-9EB0-4240-1378-9E13772875FC}"/>
                    </a:ext>
                  </a:extLst>
                </p14:cNvPr>
                <p14:cNvContentPartPr/>
                <p14:nvPr/>
              </p14:nvContentPartPr>
              <p14:xfrm>
                <a:off x="1313478" y="2369173"/>
                <a:ext cx="244800" cy="278640"/>
              </p14:xfrm>
            </p:contentPart>
          </mc:Choice>
          <mc:Fallback>
            <p:pic>
              <p:nvPicPr>
                <p:cNvPr id="210" name="Ink 209">
                  <a:extLst>
                    <a:ext uri="{FF2B5EF4-FFF2-40B4-BE49-F238E27FC236}">
                      <a16:creationId xmlns:a16="http://schemas.microsoft.com/office/drawing/2014/main" id="{37BDD2A8-9EB0-4240-1378-9E13772875FC}"/>
                    </a:ext>
                  </a:extLst>
                </p:cNvPr>
                <p:cNvPicPr/>
                <p:nvPr/>
              </p:nvPicPr>
              <p:blipFill>
                <a:blip r:embed="rId348"/>
                <a:stretch>
                  <a:fillRect/>
                </a:stretch>
              </p:blipFill>
              <p:spPr>
                <a:xfrm>
                  <a:off x="1250478" y="1991173"/>
                  <a:ext cx="370440" cy="103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9">
              <p14:nvContentPartPr>
                <p14:cNvPr id="211" name="Ink 210">
                  <a:extLst>
                    <a:ext uri="{FF2B5EF4-FFF2-40B4-BE49-F238E27FC236}">
                      <a16:creationId xmlns:a16="http://schemas.microsoft.com/office/drawing/2014/main" id="{477F56CF-A985-BC04-B7CB-D3FE1A9ABCDA}"/>
                    </a:ext>
                  </a:extLst>
                </p14:cNvPr>
                <p14:cNvContentPartPr/>
                <p14:nvPr/>
              </p14:nvContentPartPr>
              <p14:xfrm>
                <a:off x="1620558" y="2267653"/>
                <a:ext cx="342360" cy="135720"/>
              </p14:xfrm>
            </p:contentPart>
          </mc:Choice>
          <mc:Fallback>
            <p:pic>
              <p:nvPicPr>
                <p:cNvPr id="211" name="Ink 210">
                  <a:extLst>
                    <a:ext uri="{FF2B5EF4-FFF2-40B4-BE49-F238E27FC236}">
                      <a16:creationId xmlns:a16="http://schemas.microsoft.com/office/drawing/2014/main" id="{477F56CF-A985-BC04-B7CB-D3FE1A9ABCDA}"/>
                    </a:ext>
                  </a:extLst>
                </p:cNvPr>
                <p:cNvPicPr/>
                <p:nvPr/>
              </p:nvPicPr>
              <p:blipFill>
                <a:blip r:embed="rId350"/>
                <a:stretch>
                  <a:fillRect/>
                </a:stretch>
              </p:blipFill>
              <p:spPr>
                <a:xfrm>
                  <a:off x="1557918" y="1890013"/>
                  <a:ext cx="468000" cy="89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1">
              <p14:nvContentPartPr>
                <p14:cNvPr id="212" name="Ink 211">
                  <a:extLst>
                    <a:ext uri="{FF2B5EF4-FFF2-40B4-BE49-F238E27FC236}">
                      <a16:creationId xmlns:a16="http://schemas.microsoft.com/office/drawing/2014/main" id="{7E546D4B-4C43-BB55-328B-642F662089A9}"/>
                    </a:ext>
                  </a:extLst>
                </p14:cNvPr>
                <p14:cNvContentPartPr/>
                <p14:nvPr/>
              </p14:nvContentPartPr>
              <p14:xfrm>
                <a:off x="1399518" y="2384293"/>
                <a:ext cx="317160" cy="143280"/>
              </p14:xfrm>
            </p:contentPart>
          </mc:Choice>
          <mc:Fallback>
            <p:pic>
              <p:nvPicPr>
                <p:cNvPr id="212" name="Ink 211">
                  <a:extLst>
                    <a:ext uri="{FF2B5EF4-FFF2-40B4-BE49-F238E27FC236}">
                      <a16:creationId xmlns:a16="http://schemas.microsoft.com/office/drawing/2014/main" id="{7E546D4B-4C43-BB55-328B-642F662089A9}"/>
                    </a:ext>
                  </a:extLst>
                </p:cNvPr>
                <p:cNvPicPr/>
                <p:nvPr/>
              </p:nvPicPr>
              <p:blipFill>
                <a:blip r:embed="rId352"/>
                <a:stretch>
                  <a:fillRect/>
                </a:stretch>
              </p:blipFill>
              <p:spPr>
                <a:xfrm>
                  <a:off x="1336878" y="2006653"/>
                  <a:ext cx="442800" cy="89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3">
              <p14:nvContentPartPr>
                <p14:cNvPr id="214" name="Ink 213">
                  <a:extLst>
                    <a:ext uri="{FF2B5EF4-FFF2-40B4-BE49-F238E27FC236}">
                      <a16:creationId xmlns:a16="http://schemas.microsoft.com/office/drawing/2014/main" id="{33A82487-7CDB-3CED-AFF5-6125F32039D1}"/>
                    </a:ext>
                  </a:extLst>
                </p14:cNvPr>
                <p14:cNvContentPartPr/>
                <p14:nvPr/>
              </p14:nvContentPartPr>
              <p14:xfrm>
                <a:off x="1702638" y="2289253"/>
                <a:ext cx="731520" cy="147600"/>
              </p14:xfrm>
            </p:contentPart>
          </mc:Choice>
          <mc:Fallback>
            <p:pic>
              <p:nvPicPr>
                <p:cNvPr id="214" name="Ink 213">
                  <a:extLst>
                    <a:ext uri="{FF2B5EF4-FFF2-40B4-BE49-F238E27FC236}">
                      <a16:creationId xmlns:a16="http://schemas.microsoft.com/office/drawing/2014/main" id="{33A82487-7CDB-3CED-AFF5-6125F32039D1}"/>
                    </a:ext>
                  </a:extLst>
                </p:cNvPr>
                <p:cNvPicPr/>
                <p:nvPr/>
              </p:nvPicPr>
              <p:blipFill>
                <a:blip r:embed="rId354"/>
                <a:stretch>
                  <a:fillRect/>
                </a:stretch>
              </p:blipFill>
              <p:spPr>
                <a:xfrm>
                  <a:off x="1639998" y="1911613"/>
                  <a:ext cx="857160" cy="90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5">
              <p14:nvContentPartPr>
                <p14:cNvPr id="215" name="Ink 214">
                  <a:extLst>
                    <a:ext uri="{FF2B5EF4-FFF2-40B4-BE49-F238E27FC236}">
                      <a16:creationId xmlns:a16="http://schemas.microsoft.com/office/drawing/2014/main" id="{1D8A8ADC-3B28-2895-FE48-3ECBDE28AAA9}"/>
                    </a:ext>
                  </a:extLst>
                </p14:cNvPr>
                <p14:cNvContentPartPr/>
                <p14:nvPr/>
              </p14:nvContentPartPr>
              <p14:xfrm>
                <a:off x="1457478" y="2308333"/>
                <a:ext cx="618480" cy="309240"/>
              </p14:xfrm>
            </p:contentPart>
          </mc:Choice>
          <mc:Fallback>
            <p:pic>
              <p:nvPicPr>
                <p:cNvPr id="215" name="Ink 214">
                  <a:extLst>
                    <a:ext uri="{FF2B5EF4-FFF2-40B4-BE49-F238E27FC236}">
                      <a16:creationId xmlns:a16="http://schemas.microsoft.com/office/drawing/2014/main" id="{1D8A8ADC-3B28-2895-FE48-3ECBDE28AAA9}"/>
                    </a:ext>
                  </a:extLst>
                </p:cNvPr>
                <p:cNvPicPr/>
                <p:nvPr/>
              </p:nvPicPr>
              <p:blipFill>
                <a:blip r:embed="rId356"/>
                <a:stretch>
                  <a:fillRect/>
                </a:stretch>
              </p:blipFill>
              <p:spPr>
                <a:xfrm>
                  <a:off x="1394478" y="1930693"/>
                  <a:ext cx="744120" cy="106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7">
              <p14:nvContentPartPr>
                <p14:cNvPr id="217" name="Ink 216">
                  <a:extLst>
                    <a:ext uri="{FF2B5EF4-FFF2-40B4-BE49-F238E27FC236}">
                      <a16:creationId xmlns:a16="http://schemas.microsoft.com/office/drawing/2014/main" id="{2BE670AB-042F-985A-1148-53FD40FD3E55}"/>
                    </a:ext>
                  </a:extLst>
                </p14:cNvPr>
                <p14:cNvContentPartPr/>
                <p14:nvPr/>
              </p14:nvContentPartPr>
              <p14:xfrm>
                <a:off x="2183598" y="3015733"/>
                <a:ext cx="360" cy="1800"/>
              </p14:xfrm>
            </p:contentPart>
          </mc:Choice>
          <mc:Fallback>
            <p:pic>
              <p:nvPicPr>
                <p:cNvPr id="217" name="Ink 216">
                  <a:extLst>
                    <a:ext uri="{FF2B5EF4-FFF2-40B4-BE49-F238E27FC236}">
                      <a16:creationId xmlns:a16="http://schemas.microsoft.com/office/drawing/2014/main" id="{2BE670AB-042F-985A-1148-53FD40FD3E55}"/>
                    </a:ext>
                  </a:extLst>
                </p:cNvPr>
                <p:cNvPicPr/>
                <p:nvPr/>
              </p:nvPicPr>
              <p:blipFill>
                <a:blip r:embed="rId358"/>
                <a:stretch>
                  <a:fillRect/>
                </a:stretch>
              </p:blipFill>
              <p:spPr>
                <a:xfrm>
                  <a:off x="2120958" y="2637733"/>
                  <a:ext cx="12600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9">
              <p14:nvContentPartPr>
                <p14:cNvPr id="218" name="Ink 217">
                  <a:extLst>
                    <a:ext uri="{FF2B5EF4-FFF2-40B4-BE49-F238E27FC236}">
                      <a16:creationId xmlns:a16="http://schemas.microsoft.com/office/drawing/2014/main" id="{E6CCEF04-CCD2-30AE-D78B-EDF2A02EB0EC}"/>
                    </a:ext>
                  </a:extLst>
                </p14:cNvPr>
                <p14:cNvContentPartPr/>
                <p14:nvPr/>
              </p14:nvContentPartPr>
              <p14:xfrm>
                <a:off x="2169558" y="2966053"/>
                <a:ext cx="19800" cy="255240"/>
              </p14:xfrm>
            </p:contentPart>
          </mc:Choice>
          <mc:Fallback>
            <p:pic>
              <p:nvPicPr>
                <p:cNvPr id="218" name="Ink 217">
                  <a:extLst>
                    <a:ext uri="{FF2B5EF4-FFF2-40B4-BE49-F238E27FC236}">
                      <a16:creationId xmlns:a16="http://schemas.microsoft.com/office/drawing/2014/main" id="{E6CCEF04-CCD2-30AE-D78B-EDF2A02EB0EC}"/>
                    </a:ext>
                  </a:extLst>
                </p:cNvPr>
                <p:cNvPicPr/>
                <p:nvPr/>
              </p:nvPicPr>
              <p:blipFill>
                <a:blip r:embed="rId360"/>
                <a:stretch>
                  <a:fillRect/>
                </a:stretch>
              </p:blipFill>
              <p:spPr>
                <a:xfrm>
                  <a:off x="2106918" y="2588413"/>
                  <a:ext cx="145440" cy="101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1">
              <p14:nvContentPartPr>
                <p14:cNvPr id="219" name="Ink 218">
                  <a:extLst>
                    <a:ext uri="{FF2B5EF4-FFF2-40B4-BE49-F238E27FC236}">
                      <a16:creationId xmlns:a16="http://schemas.microsoft.com/office/drawing/2014/main" id="{16E932E2-14A3-0AD3-4EBD-4C3305406248}"/>
                    </a:ext>
                  </a:extLst>
                </p14:cNvPr>
                <p14:cNvContentPartPr/>
                <p14:nvPr/>
              </p14:nvContentPartPr>
              <p14:xfrm>
                <a:off x="2125278" y="2900533"/>
                <a:ext cx="109080" cy="374040"/>
              </p14:xfrm>
            </p:contentPart>
          </mc:Choice>
          <mc:Fallback>
            <p:pic>
              <p:nvPicPr>
                <p:cNvPr id="219" name="Ink 218">
                  <a:extLst>
                    <a:ext uri="{FF2B5EF4-FFF2-40B4-BE49-F238E27FC236}">
                      <a16:creationId xmlns:a16="http://schemas.microsoft.com/office/drawing/2014/main" id="{16E932E2-14A3-0AD3-4EBD-4C3305406248}"/>
                    </a:ext>
                  </a:extLst>
                </p:cNvPr>
                <p:cNvPicPr/>
                <p:nvPr/>
              </p:nvPicPr>
              <p:blipFill>
                <a:blip r:embed="rId362"/>
                <a:stretch>
                  <a:fillRect/>
                </a:stretch>
              </p:blipFill>
              <p:spPr>
                <a:xfrm>
                  <a:off x="2062278" y="2522893"/>
                  <a:ext cx="234720" cy="112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3">
              <p14:nvContentPartPr>
                <p14:cNvPr id="220" name="Ink 219">
                  <a:extLst>
                    <a:ext uri="{FF2B5EF4-FFF2-40B4-BE49-F238E27FC236}">
                      <a16:creationId xmlns:a16="http://schemas.microsoft.com/office/drawing/2014/main" id="{758F9AB6-2217-7A88-5BD2-ACF6124DAE53}"/>
                    </a:ext>
                  </a:extLst>
                </p14:cNvPr>
                <p14:cNvContentPartPr/>
                <p14:nvPr/>
              </p14:nvContentPartPr>
              <p14:xfrm>
                <a:off x="2118078" y="2993053"/>
                <a:ext cx="82800" cy="254880"/>
              </p14:xfrm>
            </p:contentPart>
          </mc:Choice>
          <mc:Fallback>
            <p:pic>
              <p:nvPicPr>
                <p:cNvPr id="220" name="Ink 219">
                  <a:extLst>
                    <a:ext uri="{FF2B5EF4-FFF2-40B4-BE49-F238E27FC236}">
                      <a16:creationId xmlns:a16="http://schemas.microsoft.com/office/drawing/2014/main" id="{758F9AB6-2217-7A88-5BD2-ACF6124DAE53}"/>
                    </a:ext>
                  </a:extLst>
                </p:cNvPr>
                <p:cNvPicPr/>
                <p:nvPr/>
              </p:nvPicPr>
              <p:blipFill>
                <a:blip r:embed="rId364"/>
                <a:stretch>
                  <a:fillRect/>
                </a:stretch>
              </p:blipFill>
              <p:spPr>
                <a:xfrm>
                  <a:off x="2055438" y="2615413"/>
                  <a:ext cx="208440" cy="101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5">
              <p14:nvContentPartPr>
                <p14:cNvPr id="221" name="Ink 220">
                  <a:extLst>
                    <a:ext uri="{FF2B5EF4-FFF2-40B4-BE49-F238E27FC236}">
                      <a16:creationId xmlns:a16="http://schemas.microsoft.com/office/drawing/2014/main" id="{6AC5FD4A-9666-003A-D8C3-A04712D4154D}"/>
                    </a:ext>
                  </a:extLst>
                </p14:cNvPr>
                <p14:cNvContentPartPr/>
                <p14:nvPr/>
              </p14:nvContentPartPr>
              <p14:xfrm>
                <a:off x="2111598" y="3018253"/>
                <a:ext cx="79560" cy="185040"/>
              </p14:xfrm>
            </p:contentPart>
          </mc:Choice>
          <mc:Fallback>
            <p:pic>
              <p:nvPicPr>
                <p:cNvPr id="221" name="Ink 220">
                  <a:extLst>
                    <a:ext uri="{FF2B5EF4-FFF2-40B4-BE49-F238E27FC236}">
                      <a16:creationId xmlns:a16="http://schemas.microsoft.com/office/drawing/2014/main" id="{6AC5FD4A-9666-003A-D8C3-A04712D4154D}"/>
                    </a:ext>
                  </a:extLst>
                </p:cNvPr>
                <p:cNvPicPr/>
                <p:nvPr/>
              </p:nvPicPr>
              <p:blipFill>
                <a:blip r:embed="rId366"/>
                <a:stretch>
                  <a:fillRect/>
                </a:stretch>
              </p:blipFill>
              <p:spPr>
                <a:xfrm>
                  <a:off x="2048958" y="2640613"/>
                  <a:ext cx="205200" cy="94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7">
              <p14:nvContentPartPr>
                <p14:cNvPr id="222" name="Ink 221">
                  <a:extLst>
                    <a:ext uri="{FF2B5EF4-FFF2-40B4-BE49-F238E27FC236}">
                      <a16:creationId xmlns:a16="http://schemas.microsoft.com/office/drawing/2014/main" id="{DCB9F564-8FDF-CA7F-1067-17BB27295F41}"/>
                    </a:ext>
                  </a:extLst>
                </p14:cNvPr>
                <p14:cNvContentPartPr/>
                <p14:nvPr/>
              </p14:nvContentPartPr>
              <p14:xfrm>
                <a:off x="2179638" y="2885773"/>
                <a:ext cx="385200" cy="65880"/>
              </p14:xfrm>
            </p:contentPart>
          </mc:Choice>
          <mc:Fallback>
            <p:pic>
              <p:nvPicPr>
                <p:cNvPr id="222" name="Ink 221">
                  <a:extLst>
                    <a:ext uri="{FF2B5EF4-FFF2-40B4-BE49-F238E27FC236}">
                      <a16:creationId xmlns:a16="http://schemas.microsoft.com/office/drawing/2014/main" id="{DCB9F564-8FDF-CA7F-1067-17BB27295F41}"/>
                    </a:ext>
                  </a:extLst>
                </p:cNvPr>
                <p:cNvPicPr/>
                <p:nvPr/>
              </p:nvPicPr>
              <p:blipFill>
                <a:blip r:embed="rId368"/>
                <a:stretch>
                  <a:fillRect/>
                </a:stretch>
              </p:blipFill>
              <p:spPr>
                <a:xfrm>
                  <a:off x="2116638" y="2507773"/>
                  <a:ext cx="51084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9">
              <p14:nvContentPartPr>
                <p14:cNvPr id="223" name="Ink 222">
                  <a:extLst>
                    <a:ext uri="{FF2B5EF4-FFF2-40B4-BE49-F238E27FC236}">
                      <a16:creationId xmlns:a16="http://schemas.microsoft.com/office/drawing/2014/main" id="{E3510DAD-00B0-C349-C264-1B925BA51B11}"/>
                    </a:ext>
                  </a:extLst>
                </p14:cNvPr>
                <p14:cNvContentPartPr/>
                <p14:nvPr/>
              </p14:nvContentPartPr>
              <p14:xfrm>
                <a:off x="2259198" y="2908093"/>
                <a:ext cx="499320" cy="148320"/>
              </p14:xfrm>
            </p:contentPart>
          </mc:Choice>
          <mc:Fallback>
            <p:pic>
              <p:nvPicPr>
                <p:cNvPr id="223" name="Ink 222">
                  <a:extLst>
                    <a:ext uri="{FF2B5EF4-FFF2-40B4-BE49-F238E27FC236}">
                      <a16:creationId xmlns:a16="http://schemas.microsoft.com/office/drawing/2014/main" id="{E3510DAD-00B0-C349-C264-1B925BA51B11}"/>
                    </a:ext>
                  </a:extLst>
                </p:cNvPr>
                <p:cNvPicPr/>
                <p:nvPr/>
              </p:nvPicPr>
              <p:blipFill>
                <a:blip r:embed="rId370"/>
                <a:stretch>
                  <a:fillRect/>
                </a:stretch>
              </p:blipFill>
              <p:spPr>
                <a:xfrm>
                  <a:off x="2196198" y="2530453"/>
                  <a:ext cx="624960" cy="90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1">
              <p14:nvContentPartPr>
                <p14:cNvPr id="224" name="Ink 223">
                  <a:extLst>
                    <a:ext uri="{FF2B5EF4-FFF2-40B4-BE49-F238E27FC236}">
                      <a16:creationId xmlns:a16="http://schemas.microsoft.com/office/drawing/2014/main" id="{CDA5F4A2-CC34-9221-7A4F-A67D766C00FC}"/>
                    </a:ext>
                  </a:extLst>
                </p14:cNvPr>
                <p14:cNvContentPartPr/>
                <p14:nvPr/>
              </p14:nvContentPartPr>
              <p14:xfrm>
                <a:off x="2523438" y="2934373"/>
                <a:ext cx="279720" cy="299880"/>
              </p14:xfrm>
            </p:contentPart>
          </mc:Choice>
          <mc:Fallback>
            <p:pic>
              <p:nvPicPr>
                <p:cNvPr id="224" name="Ink 223">
                  <a:extLst>
                    <a:ext uri="{FF2B5EF4-FFF2-40B4-BE49-F238E27FC236}">
                      <a16:creationId xmlns:a16="http://schemas.microsoft.com/office/drawing/2014/main" id="{CDA5F4A2-CC34-9221-7A4F-A67D766C00FC}"/>
                    </a:ext>
                  </a:extLst>
                </p:cNvPr>
                <p:cNvPicPr/>
                <p:nvPr/>
              </p:nvPicPr>
              <p:blipFill>
                <a:blip r:embed="rId372"/>
                <a:stretch>
                  <a:fillRect/>
                </a:stretch>
              </p:blipFill>
              <p:spPr>
                <a:xfrm>
                  <a:off x="2460438" y="2556733"/>
                  <a:ext cx="40536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3">
              <p14:nvContentPartPr>
                <p14:cNvPr id="225" name="Ink 224">
                  <a:extLst>
                    <a:ext uri="{FF2B5EF4-FFF2-40B4-BE49-F238E27FC236}">
                      <a16:creationId xmlns:a16="http://schemas.microsoft.com/office/drawing/2014/main" id="{BE41AFD8-C3C5-BC0F-049D-B1759BA23DDD}"/>
                    </a:ext>
                  </a:extLst>
                </p14:cNvPr>
                <p14:cNvContentPartPr/>
                <p14:nvPr/>
              </p14:nvContentPartPr>
              <p14:xfrm>
                <a:off x="2688318" y="3029413"/>
                <a:ext cx="181440" cy="258840"/>
              </p14:xfrm>
            </p:contentPart>
          </mc:Choice>
          <mc:Fallback>
            <p:pic>
              <p:nvPicPr>
                <p:cNvPr id="225" name="Ink 224">
                  <a:extLst>
                    <a:ext uri="{FF2B5EF4-FFF2-40B4-BE49-F238E27FC236}">
                      <a16:creationId xmlns:a16="http://schemas.microsoft.com/office/drawing/2014/main" id="{BE41AFD8-C3C5-BC0F-049D-B1759BA23DDD}"/>
                    </a:ext>
                  </a:extLst>
                </p:cNvPr>
                <p:cNvPicPr/>
                <p:nvPr/>
              </p:nvPicPr>
              <p:blipFill>
                <a:blip r:embed="rId374"/>
                <a:stretch>
                  <a:fillRect/>
                </a:stretch>
              </p:blipFill>
              <p:spPr>
                <a:xfrm>
                  <a:off x="2625678" y="2651413"/>
                  <a:ext cx="307080" cy="101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5">
              <p14:nvContentPartPr>
                <p14:cNvPr id="226" name="Ink 225">
                  <a:extLst>
                    <a:ext uri="{FF2B5EF4-FFF2-40B4-BE49-F238E27FC236}">
                      <a16:creationId xmlns:a16="http://schemas.microsoft.com/office/drawing/2014/main" id="{0AA79A6C-509F-8ADE-C8E5-515079973711}"/>
                    </a:ext>
                  </a:extLst>
                </p14:cNvPr>
                <p14:cNvContentPartPr/>
                <p14:nvPr/>
              </p14:nvContentPartPr>
              <p14:xfrm>
                <a:off x="2410758" y="2921053"/>
                <a:ext cx="181080" cy="536040"/>
              </p14:xfrm>
            </p:contentPart>
          </mc:Choice>
          <mc:Fallback>
            <p:pic>
              <p:nvPicPr>
                <p:cNvPr id="226" name="Ink 225">
                  <a:extLst>
                    <a:ext uri="{FF2B5EF4-FFF2-40B4-BE49-F238E27FC236}">
                      <a16:creationId xmlns:a16="http://schemas.microsoft.com/office/drawing/2014/main" id="{0AA79A6C-509F-8ADE-C8E5-515079973711}"/>
                    </a:ext>
                  </a:extLst>
                </p:cNvPr>
                <p:cNvPicPr/>
                <p:nvPr/>
              </p:nvPicPr>
              <p:blipFill>
                <a:blip r:embed="rId376"/>
                <a:stretch>
                  <a:fillRect/>
                </a:stretch>
              </p:blipFill>
              <p:spPr>
                <a:xfrm>
                  <a:off x="2347758" y="2543053"/>
                  <a:ext cx="306720" cy="129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7">
              <p14:nvContentPartPr>
                <p14:cNvPr id="227" name="Ink 226">
                  <a:extLst>
                    <a:ext uri="{FF2B5EF4-FFF2-40B4-BE49-F238E27FC236}">
                      <a16:creationId xmlns:a16="http://schemas.microsoft.com/office/drawing/2014/main" id="{4E786954-7946-40D9-B8DB-805E5358B460}"/>
                    </a:ext>
                  </a:extLst>
                </p14:cNvPr>
                <p14:cNvContentPartPr/>
                <p14:nvPr/>
              </p14:nvContentPartPr>
              <p14:xfrm>
                <a:off x="2335518" y="3062533"/>
                <a:ext cx="276120" cy="405360"/>
              </p14:xfrm>
            </p:contentPart>
          </mc:Choice>
          <mc:Fallback>
            <p:pic>
              <p:nvPicPr>
                <p:cNvPr id="227" name="Ink 226">
                  <a:extLst>
                    <a:ext uri="{FF2B5EF4-FFF2-40B4-BE49-F238E27FC236}">
                      <a16:creationId xmlns:a16="http://schemas.microsoft.com/office/drawing/2014/main" id="{4E786954-7946-40D9-B8DB-805E5358B460}"/>
                    </a:ext>
                  </a:extLst>
                </p:cNvPr>
                <p:cNvPicPr/>
                <p:nvPr/>
              </p:nvPicPr>
              <p:blipFill>
                <a:blip r:embed="rId378"/>
                <a:stretch>
                  <a:fillRect/>
                </a:stretch>
              </p:blipFill>
              <p:spPr>
                <a:xfrm>
                  <a:off x="2272518" y="2684533"/>
                  <a:ext cx="401760" cy="116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9">
              <p14:nvContentPartPr>
                <p14:cNvPr id="228" name="Ink 227">
                  <a:extLst>
                    <a:ext uri="{FF2B5EF4-FFF2-40B4-BE49-F238E27FC236}">
                      <a16:creationId xmlns:a16="http://schemas.microsoft.com/office/drawing/2014/main" id="{91433F6B-5926-38E9-7F7C-565C764301D2}"/>
                    </a:ext>
                  </a:extLst>
                </p14:cNvPr>
                <p14:cNvContentPartPr/>
                <p14:nvPr/>
              </p14:nvContentPartPr>
              <p14:xfrm>
                <a:off x="2277558" y="3101053"/>
                <a:ext cx="310680" cy="399600"/>
              </p14:xfrm>
            </p:contentPart>
          </mc:Choice>
          <mc:Fallback>
            <p:pic>
              <p:nvPicPr>
                <p:cNvPr id="228" name="Ink 227">
                  <a:extLst>
                    <a:ext uri="{FF2B5EF4-FFF2-40B4-BE49-F238E27FC236}">
                      <a16:creationId xmlns:a16="http://schemas.microsoft.com/office/drawing/2014/main" id="{91433F6B-5926-38E9-7F7C-565C764301D2}"/>
                    </a:ext>
                  </a:extLst>
                </p:cNvPr>
                <p:cNvPicPr/>
                <p:nvPr/>
              </p:nvPicPr>
              <p:blipFill>
                <a:blip r:embed="rId380"/>
                <a:stretch>
                  <a:fillRect/>
                </a:stretch>
              </p:blipFill>
              <p:spPr>
                <a:xfrm>
                  <a:off x="2214558" y="2723053"/>
                  <a:ext cx="436320" cy="115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1">
              <p14:nvContentPartPr>
                <p14:cNvPr id="229" name="Ink 228">
                  <a:extLst>
                    <a:ext uri="{FF2B5EF4-FFF2-40B4-BE49-F238E27FC236}">
                      <a16:creationId xmlns:a16="http://schemas.microsoft.com/office/drawing/2014/main" id="{C6DF2CCE-2BFA-2953-7160-605A0E9BDB9D}"/>
                    </a:ext>
                  </a:extLst>
                </p14:cNvPr>
                <p14:cNvContentPartPr/>
                <p14:nvPr/>
              </p14:nvContentPartPr>
              <p14:xfrm>
                <a:off x="2434518" y="2943733"/>
                <a:ext cx="150480" cy="397080"/>
              </p14:xfrm>
            </p:contentPart>
          </mc:Choice>
          <mc:Fallback>
            <p:pic>
              <p:nvPicPr>
                <p:cNvPr id="229" name="Ink 228">
                  <a:extLst>
                    <a:ext uri="{FF2B5EF4-FFF2-40B4-BE49-F238E27FC236}">
                      <a16:creationId xmlns:a16="http://schemas.microsoft.com/office/drawing/2014/main" id="{C6DF2CCE-2BFA-2953-7160-605A0E9BDB9D}"/>
                    </a:ext>
                  </a:extLst>
                </p:cNvPr>
                <p:cNvPicPr/>
                <p:nvPr/>
              </p:nvPicPr>
              <p:blipFill>
                <a:blip r:embed="rId382"/>
                <a:stretch>
                  <a:fillRect/>
                </a:stretch>
              </p:blipFill>
              <p:spPr>
                <a:xfrm>
                  <a:off x="2371878" y="2566093"/>
                  <a:ext cx="276120" cy="115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3">
              <p14:nvContentPartPr>
                <p14:cNvPr id="230" name="Ink 229">
                  <a:extLst>
                    <a:ext uri="{FF2B5EF4-FFF2-40B4-BE49-F238E27FC236}">
                      <a16:creationId xmlns:a16="http://schemas.microsoft.com/office/drawing/2014/main" id="{E0D4991D-7BE1-CD82-2021-517E6FDF6BF3}"/>
                    </a:ext>
                  </a:extLst>
                </p14:cNvPr>
                <p14:cNvContentPartPr/>
                <p14:nvPr/>
              </p14:nvContentPartPr>
              <p14:xfrm>
                <a:off x="2474478" y="2905933"/>
                <a:ext cx="48240" cy="300600"/>
              </p14:xfrm>
            </p:contentPart>
          </mc:Choice>
          <mc:Fallback>
            <p:pic>
              <p:nvPicPr>
                <p:cNvPr id="230" name="Ink 229">
                  <a:extLst>
                    <a:ext uri="{FF2B5EF4-FFF2-40B4-BE49-F238E27FC236}">
                      <a16:creationId xmlns:a16="http://schemas.microsoft.com/office/drawing/2014/main" id="{E0D4991D-7BE1-CD82-2021-517E6FDF6BF3}"/>
                    </a:ext>
                  </a:extLst>
                </p:cNvPr>
                <p:cNvPicPr/>
                <p:nvPr/>
              </p:nvPicPr>
              <p:blipFill>
                <a:blip r:embed="rId384"/>
                <a:stretch>
                  <a:fillRect/>
                </a:stretch>
              </p:blipFill>
              <p:spPr>
                <a:xfrm>
                  <a:off x="2411478" y="2527933"/>
                  <a:ext cx="17388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5">
              <p14:nvContentPartPr>
                <p14:cNvPr id="231" name="Ink 230">
                  <a:extLst>
                    <a:ext uri="{FF2B5EF4-FFF2-40B4-BE49-F238E27FC236}">
                      <a16:creationId xmlns:a16="http://schemas.microsoft.com/office/drawing/2014/main" id="{690103D7-31FB-F90B-0828-89466C924DA7}"/>
                    </a:ext>
                  </a:extLst>
                </p14:cNvPr>
                <p14:cNvContentPartPr/>
                <p14:nvPr/>
              </p14:nvContentPartPr>
              <p14:xfrm>
                <a:off x="2410398" y="2943013"/>
                <a:ext cx="110520" cy="212040"/>
              </p14:xfrm>
            </p:contentPart>
          </mc:Choice>
          <mc:Fallback>
            <p:pic>
              <p:nvPicPr>
                <p:cNvPr id="231" name="Ink 230">
                  <a:extLst>
                    <a:ext uri="{FF2B5EF4-FFF2-40B4-BE49-F238E27FC236}">
                      <a16:creationId xmlns:a16="http://schemas.microsoft.com/office/drawing/2014/main" id="{690103D7-31FB-F90B-0828-89466C924DA7}"/>
                    </a:ext>
                  </a:extLst>
                </p:cNvPr>
                <p:cNvPicPr/>
                <p:nvPr/>
              </p:nvPicPr>
              <p:blipFill>
                <a:blip r:embed="rId386"/>
                <a:stretch>
                  <a:fillRect/>
                </a:stretch>
              </p:blipFill>
              <p:spPr>
                <a:xfrm>
                  <a:off x="2347758" y="2565013"/>
                  <a:ext cx="236160" cy="96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7">
              <p14:nvContentPartPr>
                <p14:cNvPr id="232" name="Ink 231">
                  <a:extLst>
                    <a:ext uri="{FF2B5EF4-FFF2-40B4-BE49-F238E27FC236}">
                      <a16:creationId xmlns:a16="http://schemas.microsoft.com/office/drawing/2014/main" id="{46CC5958-4DCB-151C-7AE6-4849C32F019B}"/>
                    </a:ext>
                  </a:extLst>
                </p14:cNvPr>
                <p14:cNvContentPartPr/>
                <p14:nvPr/>
              </p14:nvContentPartPr>
              <p14:xfrm>
                <a:off x="2491758" y="2952733"/>
                <a:ext cx="35640" cy="378360"/>
              </p14:xfrm>
            </p:contentPart>
          </mc:Choice>
          <mc:Fallback>
            <p:pic>
              <p:nvPicPr>
                <p:cNvPr id="232" name="Ink 231">
                  <a:extLst>
                    <a:ext uri="{FF2B5EF4-FFF2-40B4-BE49-F238E27FC236}">
                      <a16:creationId xmlns:a16="http://schemas.microsoft.com/office/drawing/2014/main" id="{46CC5958-4DCB-151C-7AE6-4849C32F019B}"/>
                    </a:ext>
                  </a:extLst>
                </p:cNvPr>
                <p:cNvPicPr/>
                <p:nvPr/>
              </p:nvPicPr>
              <p:blipFill>
                <a:blip r:embed="rId388"/>
                <a:stretch>
                  <a:fillRect/>
                </a:stretch>
              </p:blipFill>
              <p:spPr>
                <a:xfrm>
                  <a:off x="2428758" y="2574733"/>
                  <a:ext cx="161280" cy="11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9">
              <p14:nvContentPartPr>
                <p14:cNvPr id="233" name="Ink 232">
                  <a:extLst>
                    <a:ext uri="{FF2B5EF4-FFF2-40B4-BE49-F238E27FC236}">
                      <a16:creationId xmlns:a16="http://schemas.microsoft.com/office/drawing/2014/main" id="{649857A0-26C9-B72F-4011-8AF5E8CA75EC}"/>
                    </a:ext>
                  </a:extLst>
                </p14:cNvPr>
                <p14:cNvContentPartPr/>
                <p14:nvPr/>
              </p14:nvContentPartPr>
              <p14:xfrm>
                <a:off x="2521998" y="3051013"/>
                <a:ext cx="145080" cy="415440"/>
              </p14:xfrm>
            </p:contentPart>
          </mc:Choice>
          <mc:Fallback>
            <p:pic>
              <p:nvPicPr>
                <p:cNvPr id="233" name="Ink 232">
                  <a:extLst>
                    <a:ext uri="{FF2B5EF4-FFF2-40B4-BE49-F238E27FC236}">
                      <a16:creationId xmlns:a16="http://schemas.microsoft.com/office/drawing/2014/main" id="{649857A0-26C9-B72F-4011-8AF5E8CA75EC}"/>
                    </a:ext>
                  </a:extLst>
                </p:cNvPr>
                <p:cNvPicPr/>
                <p:nvPr/>
              </p:nvPicPr>
              <p:blipFill>
                <a:blip r:embed="rId390"/>
                <a:stretch>
                  <a:fillRect/>
                </a:stretch>
              </p:blipFill>
              <p:spPr>
                <a:xfrm>
                  <a:off x="2458998" y="2673373"/>
                  <a:ext cx="270720" cy="117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1">
              <p14:nvContentPartPr>
                <p14:cNvPr id="234" name="Ink 233">
                  <a:extLst>
                    <a:ext uri="{FF2B5EF4-FFF2-40B4-BE49-F238E27FC236}">
                      <a16:creationId xmlns:a16="http://schemas.microsoft.com/office/drawing/2014/main" id="{A8222362-7F95-254D-F9DA-DC28263D26E9}"/>
                    </a:ext>
                  </a:extLst>
                </p14:cNvPr>
                <p14:cNvContentPartPr/>
                <p14:nvPr/>
              </p14:nvContentPartPr>
              <p14:xfrm>
                <a:off x="2514438" y="3146053"/>
                <a:ext cx="140760" cy="277920"/>
              </p14:xfrm>
            </p:contentPart>
          </mc:Choice>
          <mc:Fallback>
            <p:pic>
              <p:nvPicPr>
                <p:cNvPr id="234" name="Ink 233">
                  <a:extLst>
                    <a:ext uri="{FF2B5EF4-FFF2-40B4-BE49-F238E27FC236}">
                      <a16:creationId xmlns:a16="http://schemas.microsoft.com/office/drawing/2014/main" id="{A8222362-7F95-254D-F9DA-DC28263D26E9}"/>
                    </a:ext>
                  </a:extLst>
                </p:cNvPr>
                <p:cNvPicPr/>
                <p:nvPr/>
              </p:nvPicPr>
              <p:blipFill>
                <a:blip r:embed="rId392"/>
                <a:stretch>
                  <a:fillRect/>
                </a:stretch>
              </p:blipFill>
              <p:spPr>
                <a:xfrm>
                  <a:off x="2451798" y="2768053"/>
                  <a:ext cx="26640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3">
              <p14:nvContentPartPr>
                <p14:cNvPr id="236" name="Ink 235">
                  <a:extLst>
                    <a:ext uri="{FF2B5EF4-FFF2-40B4-BE49-F238E27FC236}">
                      <a16:creationId xmlns:a16="http://schemas.microsoft.com/office/drawing/2014/main" id="{EEFFAB33-47BB-CCB6-1901-7DB33DBA23FF}"/>
                    </a:ext>
                  </a:extLst>
                </p14:cNvPr>
                <p14:cNvContentPartPr/>
                <p14:nvPr/>
              </p14:nvContentPartPr>
              <p14:xfrm>
                <a:off x="1751958" y="4458253"/>
                <a:ext cx="513000" cy="88200"/>
              </p14:xfrm>
            </p:contentPart>
          </mc:Choice>
          <mc:Fallback>
            <p:pic>
              <p:nvPicPr>
                <p:cNvPr id="236" name="Ink 235">
                  <a:extLst>
                    <a:ext uri="{FF2B5EF4-FFF2-40B4-BE49-F238E27FC236}">
                      <a16:creationId xmlns:a16="http://schemas.microsoft.com/office/drawing/2014/main" id="{EEFFAB33-47BB-CCB6-1901-7DB33DBA23FF}"/>
                    </a:ext>
                  </a:extLst>
                </p:cNvPr>
                <p:cNvPicPr/>
                <p:nvPr/>
              </p:nvPicPr>
              <p:blipFill>
                <a:blip r:embed="rId394"/>
                <a:stretch>
                  <a:fillRect/>
                </a:stretch>
              </p:blipFill>
              <p:spPr>
                <a:xfrm>
                  <a:off x="1688958" y="4080613"/>
                  <a:ext cx="638640" cy="84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5">
              <p14:nvContentPartPr>
                <p14:cNvPr id="237" name="Ink 236">
                  <a:extLst>
                    <a:ext uri="{FF2B5EF4-FFF2-40B4-BE49-F238E27FC236}">
                      <a16:creationId xmlns:a16="http://schemas.microsoft.com/office/drawing/2014/main" id="{FA17E3AE-26AF-A25F-6FE1-066AFF66DE05}"/>
                    </a:ext>
                  </a:extLst>
                </p14:cNvPr>
                <p14:cNvContentPartPr/>
                <p14:nvPr/>
              </p14:nvContentPartPr>
              <p14:xfrm>
                <a:off x="1944198" y="4384453"/>
                <a:ext cx="516240" cy="149760"/>
              </p14:xfrm>
            </p:contentPart>
          </mc:Choice>
          <mc:Fallback>
            <p:pic>
              <p:nvPicPr>
                <p:cNvPr id="237" name="Ink 236">
                  <a:extLst>
                    <a:ext uri="{FF2B5EF4-FFF2-40B4-BE49-F238E27FC236}">
                      <a16:creationId xmlns:a16="http://schemas.microsoft.com/office/drawing/2014/main" id="{FA17E3AE-26AF-A25F-6FE1-066AFF66DE05}"/>
                    </a:ext>
                  </a:extLst>
                </p:cNvPr>
                <p:cNvPicPr/>
                <p:nvPr/>
              </p:nvPicPr>
              <p:blipFill>
                <a:blip r:embed="rId396"/>
                <a:stretch>
                  <a:fillRect/>
                </a:stretch>
              </p:blipFill>
              <p:spPr>
                <a:xfrm>
                  <a:off x="1881198" y="4006453"/>
                  <a:ext cx="641880" cy="90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7">
              <p14:nvContentPartPr>
                <p14:cNvPr id="238" name="Ink 237">
                  <a:extLst>
                    <a:ext uri="{FF2B5EF4-FFF2-40B4-BE49-F238E27FC236}">
                      <a16:creationId xmlns:a16="http://schemas.microsoft.com/office/drawing/2014/main" id="{CD5E1577-86B8-D94E-3335-260D0D0A8EDD}"/>
                    </a:ext>
                  </a:extLst>
                </p14:cNvPr>
                <p14:cNvContentPartPr/>
                <p14:nvPr/>
              </p14:nvContentPartPr>
              <p14:xfrm>
                <a:off x="2179638" y="4021933"/>
                <a:ext cx="593280" cy="473040"/>
              </p14:xfrm>
            </p:contentPart>
          </mc:Choice>
          <mc:Fallback>
            <p:pic>
              <p:nvPicPr>
                <p:cNvPr id="238" name="Ink 237">
                  <a:extLst>
                    <a:ext uri="{FF2B5EF4-FFF2-40B4-BE49-F238E27FC236}">
                      <a16:creationId xmlns:a16="http://schemas.microsoft.com/office/drawing/2014/main" id="{CD5E1577-86B8-D94E-3335-260D0D0A8EDD}"/>
                    </a:ext>
                  </a:extLst>
                </p:cNvPr>
                <p:cNvPicPr/>
                <p:nvPr/>
              </p:nvPicPr>
              <p:blipFill>
                <a:blip r:embed="rId398"/>
                <a:stretch>
                  <a:fillRect/>
                </a:stretch>
              </p:blipFill>
              <p:spPr>
                <a:xfrm>
                  <a:off x="2116638" y="3644293"/>
                  <a:ext cx="718920" cy="122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9">
              <p14:nvContentPartPr>
                <p14:cNvPr id="239" name="Ink 238">
                  <a:extLst>
                    <a:ext uri="{FF2B5EF4-FFF2-40B4-BE49-F238E27FC236}">
                      <a16:creationId xmlns:a16="http://schemas.microsoft.com/office/drawing/2014/main" id="{8E2AB72F-377B-0FBC-39F0-CCE21EFFE490}"/>
                    </a:ext>
                  </a:extLst>
                </p14:cNvPr>
                <p14:cNvContentPartPr/>
                <p14:nvPr/>
              </p14:nvContentPartPr>
              <p14:xfrm>
                <a:off x="2133558" y="3799813"/>
                <a:ext cx="779760" cy="731880"/>
              </p14:xfrm>
            </p:contentPart>
          </mc:Choice>
          <mc:Fallback>
            <p:pic>
              <p:nvPicPr>
                <p:cNvPr id="239" name="Ink 238">
                  <a:extLst>
                    <a:ext uri="{FF2B5EF4-FFF2-40B4-BE49-F238E27FC236}">
                      <a16:creationId xmlns:a16="http://schemas.microsoft.com/office/drawing/2014/main" id="{8E2AB72F-377B-0FBC-39F0-CCE21EFFE490}"/>
                    </a:ext>
                  </a:extLst>
                </p:cNvPr>
                <p:cNvPicPr/>
                <p:nvPr/>
              </p:nvPicPr>
              <p:blipFill>
                <a:blip r:embed="rId400"/>
                <a:stretch>
                  <a:fillRect/>
                </a:stretch>
              </p:blipFill>
              <p:spPr>
                <a:xfrm>
                  <a:off x="2070558" y="3422173"/>
                  <a:ext cx="905400" cy="148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1">
              <p14:nvContentPartPr>
                <p14:cNvPr id="240" name="Ink 239">
                  <a:extLst>
                    <a:ext uri="{FF2B5EF4-FFF2-40B4-BE49-F238E27FC236}">
                      <a16:creationId xmlns:a16="http://schemas.microsoft.com/office/drawing/2014/main" id="{B6610D5D-18D2-E187-A0FF-F587F3B4FCE5}"/>
                    </a:ext>
                  </a:extLst>
                </p14:cNvPr>
                <p14:cNvContentPartPr/>
                <p14:nvPr/>
              </p14:nvContentPartPr>
              <p14:xfrm>
                <a:off x="2235438" y="4179973"/>
                <a:ext cx="512640" cy="287640"/>
              </p14:xfrm>
            </p:contentPart>
          </mc:Choice>
          <mc:Fallback>
            <p:pic>
              <p:nvPicPr>
                <p:cNvPr id="240" name="Ink 239">
                  <a:extLst>
                    <a:ext uri="{FF2B5EF4-FFF2-40B4-BE49-F238E27FC236}">
                      <a16:creationId xmlns:a16="http://schemas.microsoft.com/office/drawing/2014/main" id="{B6610D5D-18D2-E187-A0FF-F587F3B4FCE5}"/>
                    </a:ext>
                  </a:extLst>
                </p:cNvPr>
                <p:cNvPicPr/>
                <p:nvPr/>
              </p:nvPicPr>
              <p:blipFill>
                <a:blip r:embed="rId402"/>
                <a:stretch>
                  <a:fillRect/>
                </a:stretch>
              </p:blipFill>
              <p:spPr>
                <a:xfrm>
                  <a:off x="2172438" y="3801973"/>
                  <a:ext cx="638280" cy="104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3">
              <p14:nvContentPartPr>
                <p14:cNvPr id="241" name="Ink 240">
                  <a:extLst>
                    <a:ext uri="{FF2B5EF4-FFF2-40B4-BE49-F238E27FC236}">
                      <a16:creationId xmlns:a16="http://schemas.microsoft.com/office/drawing/2014/main" id="{810C8AB3-F229-99EA-859E-49BF315BDEE4}"/>
                    </a:ext>
                  </a:extLst>
                </p14:cNvPr>
                <p14:cNvContentPartPr/>
                <p14:nvPr/>
              </p14:nvContentPartPr>
              <p14:xfrm>
                <a:off x="2444958" y="3794773"/>
                <a:ext cx="420480" cy="684000"/>
              </p14:xfrm>
            </p:contentPart>
          </mc:Choice>
          <mc:Fallback>
            <p:pic>
              <p:nvPicPr>
                <p:cNvPr id="241" name="Ink 240">
                  <a:extLst>
                    <a:ext uri="{FF2B5EF4-FFF2-40B4-BE49-F238E27FC236}">
                      <a16:creationId xmlns:a16="http://schemas.microsoft.com/office/drawing/2014/main" id="{810C8AB3-F229-99EA-859E-49BF315BDEE4}"/>
                    </a:ext>
                  </a:extLst>
                </p:cNvPr>
                <p:cNvPicPr/>
                <p:nvPr/>
              </p:nvPicPr>
              <p:blipFill>
                <a:blip r:embed="rId404"/>
                <a:stretch>
                  <a:fillRect/>
                </a:stretch>
              </p:blipFill>
              <p:spPr>
                <a:xfrm>
                  <a:off x="2381958" y="3417133"/>
                  <a:ext cx="546120" cy="143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5">
              <p14:nvContentPartPr>
                <p14:cNvPr id="242" name="Ink 241">
                  <a:extLst>
                    <a:ext uri="{FF2B5EF4-FFF2-40B4-BE49-F238E27FC236}">
                      <a16:creationId xmlns:a16="http://schemas.microsoft.com/office/drawing/2014/main" id="{94FDB277-5BA8-23EC-34AF-C61A5F54302D}"/>
                    </a:ext>
                  </a:extLst>
                </p14:cNvPr>
                <p14:cNvContentPartPr/>
                <p14:nvPr/>
              </p14:nvContentPartPr>
              <p14:xfrm>
                <a:off x="2381958" y="4090693"/>
                <a:ext cx="345240" cy="264960"/>
              </p14:xfrm>
            </p:contentPart>
          </mc:Choice>
          <mc:Fallback>
            <p:pic>
              <p:nvPicPr>
                <p:cNvPr id="242" name="Ink 241">
                  <a:extLst>
                    <a:ext uri="{FF2B5EF4-FFF2-40B4-BE49-F238E27FC236}">
                      <a16:creationId xmlns:a16="http://schemas.microsoft.com/office/drawing/2014/main" id="{94FDB277-5BA8-23EC-34AF-C61A5F54302D}"/>
                    </a:ext>
                  </a:extLst>
                </p:cNvPr>
                <p:cNvPicPr/>
                <p:nvPr/>
              </p:nvPicPr>
              <p:blipFill>
                <a:blip r:embed="rId406"/>
                <a:stretch>
                  <a:fillRect/>
                </a:stretch>
              </p:blipFill>
              <p:spPr>
                <a:xfrm>
                  <a:off x="2318958" y="3712693"/>
                  <a:ext cx="470880" cy="102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7">
              <p14:nvContentPartPr>
                <p14:cNvPr id="243" name="Ink 242">
                  <a:extLst>
                    <a:ext uri="{FF2B5EF4-FFF2-40B4-BE49-F238E27FC236}">
                      <a16:creationId xmlns:a16="http://schemas.microsoft.com/office/drawing/2014/main" id="{3EAF8AAF-4882-8E69-8EFF-0858EC1A9706}"/>
                    </a:ext>
                  </a:extLst>
                </p14:cNvPr>
                <p14:cNvContentPartPr/>
                <p14:nvPr/>
              </p14:nvContentPartPr>
              <p14:xfrm>
                <a:off x="2245158" y="3728893"/>
                <a:ext cx="605520" cy="768240"/>
              </p14:xfrm>
            </p:contentPart>
          </mc:Choice>
          <mc:Fallback>
            <p:pic>
              <p:nvPicPr>
                <p:cNvPr id="243" name="Ink 242">
                  <a:extLst>
                    <a:ext uri="{FF2B5EF4-FFF2-40B4-BE49-F238E27FC236}">
                      <a16:creationId xmlns:a16="http://schemas.microsoft.com/office/drawing/2014/main" id="{3EAF8AAF-4882-8E69-8EFF-0858EC1A9706}"/>
                    </a:ext>
                  </a:extLst>
                </p:cNvPr>
                <p:cNvPicPr/>
                <p:nvPr/>
              </p:nvPicPr>
              <p:blipFill>
                <a:blip r:embed="rId408"/>
                <a:stretch>
                  <a:fillRect/>
                </a:stretch>
              </p:blipFill>
              <p:spPr>
                <a:xfrm>
                  <a:off x="2182158" y="3350893"/>
                  <a:ext cx="731160" cy="152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9">
              <p14:nvContentPartPr>
                <p14:cNvPr id="244" name="Ink 243">
                  <a:extLst>
                    <a:ext uri="{FF2B5EF4-FFF2-40B4-BE49-F238E27FC236}">
                      <a16:creationId xmlns:a16="http://schemas.microsoft.com/office/drawing/2014/main" id="{C2AE0AD9-7346-90E4-CF7A-A6F662FD0DCC}"/>
                    </a:ext>
                  </a:extLst>
                </p14:cNvPr>
                <p14:cNvContentPartPr/>
                <p14:nvPr/>
              </p14:nvContentPartPr>
              <p14:xfrm>
                <a:off x="2306718" y="4129573"/>
                <a:ext cx="408240" cy="299880"/>
              </p14:xfrm>
            </p:contentPart>
          </mc:Choice>
          <mc:Fallback>
            <p:pic>
              <p:nvPicPr>
                <p:cNvPr id="244" name="Ink 243">
                  <a:extLst>
                    <a:ext uri="{FF2B5EF4-FFF2-40B4-BE49-F238E27FC236}">
                      <a16:creationId xmlns:a16="http://schemas.microsoft.com/office/drawing/2014/main" id="{C2AE0AD9-7346-90E4-CF7A-A6F662FD0DCC}"/>
                    </a:ext>
                  </a:extLst>
                </p:cNvPr>
                <p:cNvPicPr/>
                <p:nvPr/>
              </p:nvPicPr>
              <p:blipFill>
                <a:blip r:embed="rId410"/>
                <a:stretch>
                  <a:fillRect/>
                </a:stretch>
              </p:blipFill>
              <p:spPr>
                <a:xfrm>
                  <a:off x="2244078" y="3751933"/>
                  <a:ext cx="53388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1">
              <p14:nvContentPartPr>
                <p14:cNvPr id="245" name="Ink 244">
                  <a:extLst>
                    <a:ext uri="{FF2B5EF4-FFF2-40B4-BE49-F238E27FC236}">
                      <a16:creationId xmlns:a16="http://schemas.microsoft.com/office/drawing/2014/main" id="{BC67393F-073A-8420-BB20-06AF1C071EDB}"/>
                    </a:ext>
                  </a:extLst>
                </p14:cNvPr>
                <p14:cNvContentPartPr/>
                <p14:nvPr/>
              </p14:nvContentPartPr>
              <p14:xfrm>
                <a:off x="2355318" y="3796573"/>
                <a:ext cx="479160" cy="689400"/>
              </p14:xfrm>
            </p:contentPart>
          </mc:Choice>
          <mc:Fallback>
            <p:pic>
              <p:nvPicPr>
                <p:cNvPr id="245" name="Ink 244">
                  <a:extLst>
                    <a:ext uri="{FF2B5EF4-FFF2-40B4-BE49-F238E27FC236}">
                      <a16:creationId xmlns:a16="http://schemas.microsoft.com/office/drawing/2014/main" id="{BC67393F-073A-8420-BB20-06AF1C071EDB}"/>
                    </a:ext>
                  </a:extLst>
                </p:cNvPr>
                <p:cNvPicPr/>
                <p:nvPr/>
              </p:nvPicPr>
              <p:blipFill>
                <a:blip r:embed="rId412"/>
                <a:stretch>
                  <a:fillRect/>
                </a:stretch>
              </p:blipFill>
              <p:spPr>
                <a:xfrm>
                  <a:off x="2292318" y="3418933"/>
                  <a:ext cx="604800" cy="144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3">
              <p14:nvContentPartPr>
                <p14:cNvPr id="246" name="Ink 245">
                  <a:extLst>
                    <a:ext uri="{FF2B5EF4-FFF2-40B4-BE49-F238E27FC236}">
                      <a16:creationId xmlns:a16="http://schemas.microsoft.com/office/drawing/2014/main" id="{079B8110-04DD-C5E5-FB33-BE3C8E14913F}"/>
                    </a:ext>
                  </a:extLst>
                </p14:cNvPr>
                <p14:cNvContentPartPr/>
                <p14:nvPr/>
              </p14:nvContentPartPr>
              <p14:xfrm>
                <a:off x="2206278" y="4555813"/>
                <a:ext cx="5400" cy="1440"/>
              </p14:xfrm>
            </p:contentPart>
          </mc:Choice>
          <mc:Fallback>
            <p:pic>
              <p:nvPicPr>
                <p:cNvPr id="246" name="Ink 245">
                  <a:extLst>
                    <a:ext uri="{FF2B5EF4-FFF2-40B4-BE49-F238E27FC236}">
                      <a16:creationId xmlns:a16="http://schemas.microsoft.com/office/drawing/2014/main" id="{079B8110-04DD-C5E5-FB33-BE3C8E14913F}"/>
                    </a:ext>
                  </a:extLst>
                </p:cNvPr>
                <p:cNvPicPr/>
                <p:nvPr/>
              </p:nvPicPr>
              <p:blipFill>
                <a:blip r:embed="rId414"/>
                <a:stretch>
                  <a:fillRect/>
                </a:stretch>
              </p:blipFill>
              <p:spPr>
                <a:xfrm>
                  <a:off x="2143638" y="4177813"/>
                  <a:ext cx="13104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5">
              <p14:nvContentPartPr>
                <p14:cNvPr id="247" name="Ink 246">
                  <a:extLst>
                    <a:ext uri="{FF2B5EF4-FFF2-40B4-BE49-F238E27FC236}">
                      <a16:creationId xmlns:a16="http://schemas.microsoft.com/office/drawing/2014/main" id="{73D0A025-3EC0-614D-8057-0F82D7128376}"/>
                    </a:ext>
                  </a:extLst>
                </p14:cNvPr>
                <p14:cNvContentPartPr/>
                <p14:nvPr/>
              </p14:nvContentPartPr>
              <p14:xfrm>
                <a:off x="2284038" y="4161613"/>
                <a:ext cx="520560" cy="331200"/>
              </p14:xfrm>
            </p:contentPart>
          </mc:Choice>
          <mc:Fallback>
            <p:pic>
              <p:nvPicPr>
                <p:cNvPr id="247" name="Ink 246">
                  <a:extLst>
                    <a:ext uri="{FF2B5EF4-FFF2-40B4-BE49-F238E27FC236}">
                      <a16:creationId xmlns:a16="http://schemas.microsoft.com/office/drawing/2014/main" id="{73D0A025-3EC0-614D-8057-0F82D7128376}"/>
                    </a:ext>
                  </a:extLst>
                </p:cNvPr>
                <p:cNvPicPr/>
                <p:nvPr/>
              </p:nvPicPr>
              <p:blipFill>
                <a:blip r:embed="rId416"/>
                <a:stretch>
                  <a:fillRect/>
                </a:stretch>
              </p:blipFill>
              <p:spPr>
                <a:xfrm>
                  <a:off x="2221038" y="3783973"/>
                  <a:ext cx="646200" cy="108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7">
              <p14:nvContentPartPr>
                <p14:cNvPr id="248" name="Ink 247">
                  <a:extLst>
                    <a:ext uri="{FF2B5EF4-FFF2-40B4-BE49-F238E27FC236}">
                      <a16:creationId xmlns:a16="http://schemas.microsoft.com/office/drawing/2014/main" id="{20D4E41B-B57E-52D2-4919-12FB7DBFB6DD}"/>
                    </a:ext>
                  </a:extLst>
                </p14:cNvPr>
                <p14:cNvContentPartPr/>
                <p14:nvPr/>
              </p14:nvContentPartPr>
              <p14:xfrm>
                <a:off x="2446398" y="3898093"/>
                <a:ext cx="400680" cy="543240"/>
              </p14:xfrm>
            </p:contentPart>
          </mc:Choice>
          <mc:Fallback>
            <p:pic>
              <p:nvPicPr>
                <p:cNvPr id="248" name="Ink 247">
                  <a:extLst>
                    <a:ext uri="{FF2B5EF4-FFF2-40B4-BE49-F238E27FC236}">
                      <a16:creationId xmlns:a16="http://schemas.microsoft.com/office/drawing/2014/main" id="{20D4E41B-B57E-52D2-4919-12FB7DBFB6DD}"/>
                    </a:ext>
                  </a:extLst>
                </p:cNvPr>
                <p:cNvPicPr/>
                <p:nvPr/>
              </p:nvPicPr>
              <p:blipFill>
                <a:blip r:embed="rId418"/>
                <a:stretch>
                  <a:fillRect/>
                </a:stretch>
              </p:blipFill>
              <p:spPr>
                <a:xfrm>
                  <a:off x="2383758" y="3520093"/>
                  <a:ext cx="526320" cy="129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9">
              <p14:nvContentPartPr>
                <p14:cNvPr id="249" name="Ink 248">
                  <a:extLst>
                    <a:ext uri="{FF2B5EF4-FFF2-40B4-BE49-F238E27FC236}">
                      <a16:creationId xmlns:a16="http://schemas.microsoft.com/office/drawing/2014/main" id="{6D31BC58-5B45-CC6C-5031-B115EBA4E4D1}"/>
                    </a:ext>
                  </a:extLst>
                </p14:cNvPr>
                <p14:cNvContentPartPr/>
                <p14:nvPr/>
              </p14:nvContentPartPr>
              <p14:xfrm>
                <a:off x="2506158" y="4312813"/>
                <a:ext cx="221400" cy="102960"/>
              </p14:xfrm>
            </p:contentPart>
          </mc:Choice>
          <mc:Fallback>
            <p:pic>
              <p:nvPicPr>
                <p:cNvPr id="249" name="Ink 248">
                  <a:extLst>
                    <a:ext uri="{FF2B5EF4-FFF2-40B4-BE49-F238E27FC236}">
                      <a16:creationId xmlns:a16="http://schemas.microsoft.com/office/drawing/2014/main" id="{6D31BC58-5B45-CC6C-5031-B115EBA4E4D1}"/>
                    </a:ext>
                  </a:extLst>
                </p:cNvPr>
                <p:cNvPicPr/>
                <p:nvPr/>
              </p:nvPicPr>
              <p:blipFill>
                <a:blip r:embed="rId420"/>
                <a:stretch>
                  <a:fillRect/>
                </a:stretch>
              </p:blipFill>
              <p:spPr>
                <a:xfrm>
                  <a:off x="2443158" y="3935173"/>
                  <a:ext cx="347040" cy="85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1">
              <p14:nvContentPartPr>
                <p14:cNvPr id="250" name="Ink 249">
                  <a:extLst>
                    <a:ext uri="{FF2B5EF4-FFF2-40B4-BE49-F238E27FC236}">
                      <a16:creationId xmlns:a16="http://schemas.microsoft.com/office/drawing/2014/main" id="{D98F8416-876D-40BB-2155-8C02747A40D2}"/>
                    </a:ext>
                  </a:extLst>
                </p14:cNvPr>
                <p14:cNvContentPartPr/>
                <p14:nvPr/>
              </p14:nvContentPartPr>
              <p14:xfrm>
                <a:off x="3108078" y="4255213"/>
                <a:ext cx="2880" cy="11160"/>
              </p14:xfrm>
            </p:contentPart>
          </mc:Choice>
          <mc:Fallback>
            <p:pic>
              <p:nvPicPr>
                <p:cNvPr id="250" name="Ink 249">
                  <a:extLst>
                    <a:ext uri="{FF2B5EF4-FFF2-40B4-BE49-F238E27FC236}">
                      <a16:creationId xmlns:a16="http://schemas.microsoft.com/office/drawing/2014/main" id="{D98F8416-876D-40BB-2155-8C02747A40D2}"/>
                    </a:ext>
                  </a:extLst>
                </p:cNvPr>
                <p:cNvPicPr/>
                <p:nvPr/>
              </p:nvPicPr>
              <p:blipFill>
                <a:blip r:embed="rId422"/>
                <a:stretch>
                  <a:fillRect/>
                </a:stretch>
              </p:blipFill>
              <p:spPr>
                <a:xfrm>
                  <a:off x="3045438" y="3877213"/>
                  <a:ext cx="128520" cy="76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3">
              <p14:nvContentPartPr>
                <p14:cNvPr id="251" name="Ink 250">
                  <a:extLst>
                    <a:ext uri="{FF2B5EF4-FFF2-40B4-BE49-F238E27FC236}">
                      <a16:creationId xmlns:a16="http://schemas.microsoft.com/office/drawing/2014/main" id="{E55E5762-47CA-16CC-BC9E-AB976E85CBE4}"/>
                    </a:ext>
                  </a:extLst>
                </p14:cNvPr>
                <p14:cNvContentPartPr/>
                <p14:nvPr/>
              </p14:nvContentPartPr>
              <p14:xfrm>
                <a:off x="3279078" y="3607573"/>
                <a:ext cx="44640" cy="203040"/>
              </p14:xfrm>
            </p:contentPart>
          </mc:Choice>
          <mc:Fallback>
            <p:pic>
              <p:nvPicPr>
                <p:cNvPr id="251" name="Ink 250">
                  <a:extLst>
                    <a:ext uri="{FF2B5EF4-FFF2-40B4-BE49-F238E27FC236}">
                      <a16:creationId xmlns:a16="http://schemas.microsoft.com/office/drawing/2014/main" id="{E55E5762-47CA-16CC-BC9E-AB976E85CBE4}"/>
                    </a:ext>
                  </a:extLst>
                </p:cNvPr>
                <p:cNvPicPr/>
                <p:nvPr/>
              </p:nvPicPr>
              <p:blipFill>
                <a:blip r:embed="rId424"/>
                <a:stretch>
                  <a:fillRect/>
                </a:stretch>
              </p:blipFill>
              <p:spPr>
                <a:xfrm>
                  <a:off x="3216078" y="3229933"/>
                  <a:ext cx="170280" cy="95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5">
              <p14:nvContentPartPr>
                <p14:cNvPr id="252" name="Ink 251">
                  <a:extLst>
                    <a:ext uri="{FF2B5EF4-FFF2-40B4-BE49-F238E27FC236}">
                      <a16:creationId xmlns:a16="http://schemas.microsoft.com/office/drawing/2014/main" id="{637664F8-7B2B-58C8-DE46-F352689A4F53}"/>
                    </a:ext>
                  </a:extLst>
                </p14:cNvPr>
                <p14:cNvContentPartPr/>
                <p14:nvPr/>
              </p14:nvContentPartPr>
              <p14:xfrm>
                <a:off x="3087198" y="3251173"/>
                <a:ext cx="153000" cy="729360"/>
              </p14:xfrm>
            </p:contentPart>
          </mc:Choice>
          <mc:Fallback>
            <p:pic>
              <p:nvPicPr>
                <p:cNvPr id="252" name="Ink 251">
                  <a:extLst>
                    <a:ext uri="{FF2B5EF4-FFF2-40B4-BE49-F238E27FC236}">
                      <a16:creationId xmlns:a16="http://schemas.microsoft.com/office/drawing/2014/main" id="{637664F8-7B2B-58C8-DE46-F352689A4F53}"/>
                    </a:ext>
                  </a:extLst>
                </p:cNvPr>
                <p:cNvPicPr/>
                <p:nvPr/>
              </p:nvPicPr>
              <p:blipFill>
                <a:blip r:embed="rId426"/>
                <a:stretch>
                  <a:fillRect/>
                </a:stretch>
              </p:blipFill>
              <p:spPr>
                <a:xfrm>
                  <a:off x="3024198" y="2873533"/>
                  <a:ext cx="278640" cy="148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7">
              <p14:nvContentPartPr>
                <p14:cNvPr id="253" name="Ink 252">
                  <a:extLst>
                    <a:ext uri="{FF2B5EF4-FFF2-40B4-BE49-F238E27FC236}">
                      <a16:creationId xmlns:a16="http://schemas.microsoft.com/office/drawing/2014/main" id="{931A5E4C-A65B-9920-CEE4-A87C457DA7EA}"/>
                    </a:ext>
                  </a:extLst>
                </p14:cNvPr>
                <p14:cNvContentPartPr/>
                <p14:nvPr/>
              </p14:nvContentPartPr>
              <p14:xfrm>
                <a:off x="3203838" y="3291853"/>
                <a:ext cx="75960" cy="678960"/>
              </p14:xfrm>
            </p:contentPart>
          </mc:Choice>
          <mc:Fallback>
            <p:pic>
              <p:nvPicPr>
                <p:cNvPr id="253" name="Ink 252">
                  <a:extLst>
                    <a:ext uri="{FF2B5EF4-FFF2-40B4-BE49-F238E27FC236}">
                      <a16:creationId xmlns:a16="http://schemas.microsoft.com/office/drawing/2014/main" id="{931A5E4C-A65B-9920-CEE4-A87C457DA7EA}"/>
                    </a:ext>
                  </a:extLst>
                </p:cNvPr>
                <p:cNvPicPr/>
                <p:nvPr/>
              </p:nvPicPr>
              <p:blipFill>
                <a:blip r:embed="rId428"/>
                <a:stretch>
                  <a:fillRect/>
                </a:stretch>
              </p:blipFill>
              <p:spPr>
                <a:xfrm>
                  <a:off x="3140838" y="2913853"/>
                  <a:ext cx="201600" cy="143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9">
              <p14:nvContentPartPr>
                <p14:cNvPr id="254" name="Ink 253">
                  <a:extLst>
                    <a:ext uri="{FF2B5EF4-FFF2-40B4-BE49-F238E27FC236}">
                      <a16:creationId xmlns:a16="http://schemas.microsoft.com/office/drawing/2014/main" id="{B0E7DD09-378A-8F14-C4B1-ECAB45326949}"/>
                    </a:ext>
                  </a:extLst>
                </p14:cNvPr>
                <p14:cNvContentPartPr/>
                <p14:nvPr/>
              </p14:nvContentPartPr>
              <p14:xfrm>
                <a:off x="3081438" y="3228493"/>
                <a:ext cx="133920" cy="852120"/>
              </p14:xfrm>
            </p:contentPart>
          </mc:Choice>
          <mc:Fallback>
            <p:pic>
              <p:nvPicPr>
                <p:cNvPr id="254" name="Ink 253">
                  <a:extLst>
                    <a:ext uri="{FF2B5EF4-FFF2-40B4-BE49-F238E27FC236}">
                      <a16:creationId xmlns:a16="http://schemas.microsoft.com/office/drawing/2014/main" id="{B0E7DD09-378A-8F14-C4B1-ECAB45326949}"/>
                    </a:ext>
                  </a:extLst>
                </p:cNvPr>
                <p:cNvPicPr/>
                <p:nvPr/>
              </p:nvPicPr>
              <p:blipFill>
                <a:blip r:embed="rId430"/>
                <a:stretch>
                  <a:fillRect/>
                </a:stretch>
              </p:blipFill>
              <p:spPr>
                <a:xfrm>
                  <a:off x="3018438" y="2850853"/>
                  <a:ext cx="259560" cy="160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1">
              <p14:nvContentPartPr>
                <p14:cNvPr id="255" name="Ink 254">
                  <a:extLst>
                    <a:ext uri="{FF2B5EF4-FFF2-40B4-BE49-F238E27FC236}">
                      <a16:creationId xmlns:a16="http://schemas.microsoft.com/office/drawing/2014/main" id="{DB176050-AE6B-ED0B-1919-DD384147653B}"/>
                    </a:ext>
                  </a:extLst>
                </p14:cNvPr>
                <p14:cNvContentPartPr/>
                <p14:nvPr/>
              </p14:nvContentPartPr>
              <p14:xfrm>
                <a:off x="3057678" y="3309133"/>
                <a:ext cx="109800" cy="814320"/>
              </p14:xfrm>
            </p:contentPart>
          </mc:Choice>
          <mc:Fallback>
            <p:pic>
              <p:nvPicPr>
                <p:cNvPr id="255" name="Ink 254">
                  <a:extLst>
                    <a:ext uri="{FF2B5EF4-FFF2-40B4-BE49-F238E27FC236}">
                      <a16:creationId xmlns:a16="http://schemas.microsoft.com/office/drawing/2014/main" id="{DB176050-AE6B-ED0B-1919-DD384147653B}"/>
                    </a:ext>
                  </a:extLst>
                </p:cNvPr>
                <p:cNvPicPr/>
                <p:nvPr/>
              </p:nvPicPr>
              <p:blipFill>
                <a:blip r:embed="rId432"/>
                <a:stretch>
                  <a:fillRect/>
                </a:stretch>
              </p:blipFill>
              <p:spPr>
                <a:xfrm>
                  <a:off x="2995038" y="2931133"/>
                  <a:ext cx="235440" cy="156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3">
              <p14:nvContentPartPr>
                <p14:cNvPr id="256" name="Ink 255">
                  <a:extLst>
                    <a:ext uri="{FF2B5EF4-FFF2-40B4-BE49-F238E27FC236}">
                      <a16:creationId xmlns:a16="http://schemas.microsoft.com/office/drawing/2014/main" id="{680AB2FA-A9D5-B90D-FBB2-E9B8A6800735}"/>
                    </a:ext>
                  </a:extLst>
                </p14:cNvPr>
                <p14:cNvContentPartPr/>
                <p14:nvPr/>
              </p14:nvContentPartPr>
              <p14:xfrm>
                <a:off x="3063438" y="3309493"/>
                <a:ext cx="82080" cy="751680"/>
              </p14:xfrm>
            </p:contentPart>
          </mc:Choice>
          <mc:Fallback>
            <p:pic>
              <p:nvPicPr>
                <p:cNvPr id="256" name="Ink 255">
                  <a:extLst>
                    <a:ext uri="{FF2B5EF4-FFF2-40B4-BE49-F238E27FC236}">
                      <a16:creationId xmlns:a16="http://schemas.microsoft.com/office/drawing/2014/main" id="{680AB2FA-A9D5-B90D-FBB2-E9B8A6800735}"/>
                    </a:ext>
                  </a:extLst>
                </p:cNvPr>
                <p:cNvPicPr/>
                <p:nvPr/>
              </p:nvPicPr>
              <p:blipFill>
                <a:blip r:embed="rId434"/>
                <a:stretch>
                  <a:fillRect/>
                </a:stretch>
              </p:blipFill>
              <p:spPr>
                <a:xfrm>
                  <a:off x="3000798" y="2931493"/>
                  <a:ext cx="207720" cy="150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5">
              <p14:nvContentPartPr>
                <p14:cNvPr id="257" name="Ink 256">
                  <a:extLst>
                    <a:ext uri="{FF2B5EF4-FFF2-40B4-BE49-F238E27FC236}">
                      <a16:creationId xmlns:a16="http://schemas.microsoft.com/office/drawing/2014/main" id="{FD0408DD-562F-2BF0-2EA3-18CDB9C16953}"/>
                    </a:ext>
                  </a:extLst>
                </p14:cNvPr>
                <p14:cNvContentPartPr/>
                <p14:nvPr/>
              </p14:nvContentPartPr>
              <p14:xfrm>
                <a:off x="3150558" y="3456373"/>
                <a:ext cx="9000" cy="110520"/>
              </p14:xfrm>
            </p:contentPart>
          </mc:Choice>
          <mc:Fallback>
            <p:pic>
              <p:nvPicPr>
                <p:cNvPr id="257" name="Ink 256">
                  <a:extLst>
                    <a:ext uri="{FF2B5EF4-FFF2-40B4-BE49-F238E27FC236}">
                      <a16:creationId xmlns:a16="http://schemas.microsoft.com/office/drawing/2014/main" id="{FD0408DD-562F-2BF0-2EA3-18CDB9C16953}"/>
                    </a:ext>
                  </a:extLst>
                </p:cNvPr>
                <p:cNvPicPr/>
                <p:nvPr/>
              </p:nvPicPr>
              <p:blipFill>
                <a:blip r:embed="rId436"/>
                <a:stretch>
                  <a:fillRect/>
                </a:stretch>
              </p:blipFill>
              <p:spPr>
                <a:xfrm>
                  <a:off x="3087918" y="3078733"/>
                  <a:ext cx="13464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7">
              <p14:nvContentPartPr>
                <p14:cNvPr id="258" name="Ink 257">
                  <a:extLst>
                    <a:ext uri="{FF2B5EF4-FFF2-40B4-BE49-F238E27FC236}">
                      <a16:creationId xmlns:a16="http://schemas.microsoft.com/office/drawing/2014/main" id="{700B3538-8239-DA0F-33D0-109D736A7685}"/>
                    </a:ext>
                  </a:extLst>
                </p14:cNvPr>
                <p14:cNvContentPartPr/>
                <p14:nvPr/>
              </p14:nvContentPartPr>
              <p14:xfrm>
                <a:off x="3175758" y="3477253"/>
                <a:ext cx="24120" cy="237960"/>
              </p14:xfrm>
            </p:contentPart>
          </mc:Choice>
          <mc:Fallback>
            <p:pic>
              <p:nvPicPr>
                <p:cNvPr id="258" name="Ink 257">
                  <a:extLst>
                    <a:ext uri="{FF2B5EF4-FFF2-40B4-BE49-F238E27FC236}">
                      <a16:creationId xmlns:a16="http://schemas.microsoft.com/office/drawing/2014/main" id="{700B3538-8239-DA0F-33D0-109D736A7685}"/>
                    </a:ext>
                  </a:extLst>
                </p:cNvPr>
                <p:cNvPicPr/>
                <p:nvPr/>
              </p:nvPicPr>
              <p:blipFill>
                <a:blip r:embed="rId438"/>
                <a:stretch>
                  <a:fillRect/>
                </a:stretch>
              </p:blipFill>
              <p:spPr>
                <a:xfrm>
                  <a:off x="3113118" y="3099613"/>
                  <a:ext cx="149760" cy="99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9">
              <p14:nvContentPartPr>
                <p14:cNvPr id="259" name="Ink 258">
                  <a:extLst>
                    <a:ext uri="{FF2B5EF4-FFF2-40B4-BE49-F238E27FC236}">
                      <a16:creationId xmlns:a16="http://schemas.microsoft.com/office/drawing/2014/main" id="{4865FBEA-924E-57E5-7074-A567B6A1C25D}"/>
                    </a:ext>
                  </a:extLst>
                </p14:cNvPr>
                <p14:cNvContentPartPr/>
                <p14:nvPr/>
              </p14:nvContentPartPr>
              <p14:xfrm>
                <a:off x="3290238" y="3253693"/>
                <a:ext cx="37440" cy="518040"/>
              </p14:xfrm>
            </p:contentPart>
          </mc:Choice>
          <mc:Fallback>
            <p:pic>
              <p:nvPicPr>
                <p:cNvPr id="259" name="Ink 258">
                  <a:extLst>
                    <a:ext uri="{FF2B5EF4-FFF2-40B4-BE49-F238E27FC236}">
                      <a16:creationId xmlns:a16="http://schemas.microsoft.com/office/drawing/2014/main" id="{4865FBEA-924E-57E5-7074-A567B6A1C25D}"/>
                    </a:ext>
                  </a:extLst>
                </p:cNvPr>
                <p:cNvPicPr/>
                <p:nvPr/>
              </p:nvPicPr>
              <p:blipFill>
                <a:blip r:embed="rId440"/>
                <a:stretch>
                  <a:fillRect/>
                </a:stretch>
              </p:blipFill>
              <p:spPr>
                <a:xfrm>
                  <a:off x="3227238" y="2876053"/>
                  <a:ext cx="163080" cy="127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1">
              <p14:nvContentPartPr>
                <p14:cNvPr id="260" name="Ink 259">
                  <a:extLst>
                    <a:ext uri="{FF2B5EF4-FFF2-40B4-BE49-F238E27FC236}">
                      <a16:creationId xmlns:a16="http://schemas.microsoft.com/office/drawing/2014/main" id="{E34B0002-4302-0D5A-7AAC-3C32624EE635}"/>
                    </a:ext>
                  </a:extLst>
                </p14:cNvPr>
                <p14:cNvContentPartPr/>
                <p14:nvPr/>
              </p14:nvContentPartPr>
              <p14:xfrm>
                <a:off x="3313998" y="3413173"/>
                <a:ext cx="2160" cy="182520"/>
              </p14:xfrm>
            </p:contentPart>
          </mc:Choice>
          <mc:Fallback>
            <p:pic>
              <p:nvPicPr>
                <p:cNvPr id="260" name="Ink 259">
                  <a:extLst>
                    <a:ext uri="{FF2B5EF4-FFF2-40B4-BE49-F238E27FC236}">
                      <a16:creationId xmlns:a16="http://schemas.microsoft.com/office/drawing/2014/main" id="{E34B0002-4302-0D5A-7AAC-3C32624EE635}"/>
                    </a:ext>
                  </a:extLst>
                </p:cNvPr>
                <p:cNvPicPr/>
                <p:nvPr/>
              </p:nvPicPr>
              <p:blipFill>
                <a:blip r:embed="rId442"/>
                <a:stretch>
                  <a:fillRect/>
                </a:stretch>
              </p:blipFill>
              <p:spPr>
                <a:xfrm>
                  <a:off x="3250998" y="3035173"/>
                  <a:ext cx="127800" cy="93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3">
              <p14:nvContentPartPr>
                <p14:cNvPr id="261" name="Ink 260">
                  <a:extLst>
                    <a:ext uri="{FF2B5EF4-FFF2-40B4-BE49-F238E27FC236}">
                      <a16:creationId xmlns:a16="http://schemas.microsoft.com/office/drawing/2014/main" id="{B0C0C771-74A7-2AA3-56F9-3A323081AAFD}"/>
                    </a:ext>
                  </a:extLst>
                </p14:cNvPr>
                <p14:cNvContentPartPr/>
                <p14:nvPr/>
              </p14:nvContentPartPr>
              <p14:xfrm>
                <a:off x="3297438" y="3324253"/>
                <a:ext cx="3960" cy="139680"/>
              </p14:xfrm>
            </p:contentPart>
          </mc:Choice>
          <mc:Fallback>
            <p:pic>
              <p:nvPicPr>
                <p:cNvPr id="261" name="Ink 260">
                  <a:extLst>
                    <a:ext uri="{FF2B5EF4-FFF2-40B4-BE49-F238E27FC236}">
                      <a16:creationId xmlns:a16="http://schemas.microsoft.com/office/drawing/2014/main" id="{B0C0C771-74A7-2AA3-56F9-3A323081AAFD}"/>
                    </a:ext>
                  </a:extLst>
                </p:cNvPr>
                <p:cNvPicPr/>
                <p:nvPr/>
              </p:nvPicPr>
              <p:blipFill>
                <a:blip r:embed="rId444"/>
                <a:stretch>
                  <a:fillRect/>
                </a:stretch>
              </p:blipFill>
              <p:spPr>
                <a:xfrm>
                  <a:off x="3234798" y="2946613"/>
                  <a:ext cx="129600" cy="89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5">
              <p14:nvContentPartPr>
                <p14:cNvPr id="262" name="Ink 261">
                  <a:extLst>
                    <a:ext uri="{FF2B5EF4-FFF2-40B4-BE49-F238E27FC236}">
                      <a16:creationId xmlns:a16="http://schemas.microsoft.com/office/drawing/2014/main" id="{AB946467-538C-411B-05EA-827B3A4E4DD8}"/>
                    </a:ext>
                  </a:extLst>
                </p14:cNvPr>
                <p14:cNvContentPartPr/>
                <p14:nvPr/>
              </p14:nvContentPartPr>
              <p14:xfrm>
                <a:off x="3281238" y="3172333"/>
                <a:ext cx="52200" cy="361800"/>
              </p14:xfrm>
            </p:contentPart>
          </mc:Choice>
          <mc:Fallback>
            <p:pic>
              <p:nvPicPr>
                <p:cNvPr id="262" name="Ink 261">
                  <a:extLst>
                    <a:ext uri="{FF2B5EF4-FFF2-40B4-BE49-F238E27FC236}">
                      <a16:creationId xmlns:a16="http://schemas.microsoft.com/office/drawing/2014/main" id="{AB946467-538C-411B-05EA-827B3A4E4DD8}"/>
                    </a:ext>
                  </a:extLst>
                </p:cNvPr>
                <p:cNvPicPr/>
                <p:nvPr/>
              </p:nvPicPr>
              <p:blipFill>
                <a:blip r:embed="rId446"/>
                <a:stretch>
                  <a:fillRect/>
                </a:stretch>
              </p:blipFill>
              <p:spPr>
                <a:xfrm>
                  <a:off x="3218598" y="2794333"/>
                  <a:ext cx="177840" cy="111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7">
              <p14:nvContentPartPr>
                <p14:cNvPr id="263" name="Ink 262">
                  <a:extLst>
                    <a:ext uri="{FF2B5EF4-FFF2-40B4-BE49-F238E27FC236}">
                      <a16:creationId xmlns:a16="http://schemas.microsoft.com/office/drawing/2014/main" id="{2014695E-AE43-3028-CDFE-CD0454D95E94}"/>
                    </a:ext>
                  </a:extLst>
                </p14:cNvPr>
                <p14:cNvContentPartPr/>
                <p14:nvPr/>
              </p14:nvContentPartPr>
              <p14:xfrm>
                <a:off x="3315798" y="3300133"/>
                <a:ext cx="48960" cy="605520"/>
              </p14:xfrm>
            </p:contentPart>
          </mc:Choice>
          <mc:Fallback>
            <p:pic>
              <p:nvPicPr>
                <p:cNvPr id="263" name="Ink 262">
                  <a:extLst>
                    <a:ext uri="{FF2B5EF4-FFF2-40B4-BE49-F238E27FC236}">
                      <a16:creationId xmlns:a16="http://schemas.microsoft.com/office/drawing/2014/main" id="{2014695E-AE43-3028-CDFE-CD0454D95E94}"/>
                    </a:ext>
                  </a:extLst>
                </p:cNvPr>
                <p:cNvPicPr/>
                <p:nvPr/>
              </p:nvPicPr>
              <p:blipFill>
                <a:blip r:embed="rId448"/>
                <a:stretch>
                  <a:fillRect/>
                </a:stretch>
              </p:blipFill>
              <p:spPr>
                <a:xfrm>
                  <a:off x="3252798" y="2922133"/>
                  <a:ext cx="174600" cy="136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9">
              <p14:nvContentPartPr>
                <p14:cNvPr id="264" name="Ink 263">
                  <a:extLst>
                    <a:ext uri="{FF2B5EF4-FFF2-40B4-BE49-F238E27FC236}">
                      <a16:creationId xmlns:a16="http://schemas.microsoft.com/office/drawing/2014/main" id="{648BBD3D-8A47-A9D2-C0C0-E8E5E77C419B}"/>
                    </a:ext>
                  </a:extLst>
                </p14:cNvPr>
                <p14:cNvContentPartPr/>
                <p14:nvPr/>
              </p14:nvContentPartPr>
              <p14:xfrm>
                <a:off x="2892078" y="3680293"/>
                <a:ext cx="392040" cy="893520"/>
              </p14:xfrm>
            </p:contentPart>
          </mc:Choice>
          <mc:Fallback>
            <p:pic>
              <p:nvPicPr>
                <p:cNvPr id="264" name="Ink 263">
                  <a:extLst>
                    <a:ext uri="{FF2B5EF4-FFF2-40B4-BE49-F238E27FC236}">
                      <a16:creationId xmlns:a16="http://schemas.microsoft.com/office/drawing/2014/main" id="{648BBD3D-8A47-A9D2-C0C0-E8E5E77C419B}"/>
                    </a:ext>
                  </a:extLst>
                </p:cNvPr>
                <p:cNvPicPr/>
                <p:nvPr/>
              </p:nvPicPr>
              <p:blipFill>
                <a:blip r:embed="rId450"/>
                <a:stretch>
                  <a:fillRect/>
                </a:stretch>
              </p:blipFill>
              <p:spPr>
                <a:xfrm>
                  <a:off x="2829438" y="3302653"/>
                  <a:ext cx="517680" cy="164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1">
              <p14:nvContentPartPr>
                <p14:cNvPr id="265" name="Ink 264">
                  <a:extLst>
                    <a:ext uri="{FF2B5EF4-FFF2-40B4-BE49-F238E27FC236}">
                      <a16:creationId xmlns:a16="http://schemas.microsoft.com/office/drawing/2014/main" id="{B87762FD-83E1-3082-87DA-29439FED0FB7}"/>
                    </a:ext>
                  </a:extLst>
                </p14:cNvPr>
                <p14:cNvContentPartPr/>
                <p14:nvPr/>
              </p14:nvContentPartPr>
              <p14:xfrm>
                <a:off x="2872998" y="3733933"/>
                <a:ext cx="492480" cy="821880"/>
              </p14:xfrm>
            </p:contentPart>
          </mc:Choice>
          <mc:Fallback>
            <p:pic>
              <p:nvPicPr>
                <p:cNvPr id="265" name="Ink 264">
                  <a:extLst>
                    <a:ext uri="{FF2B5EF4-FFF2-40B4-BE49-F238E27FC236}">
                      <a16:creationId xmlns:a16="http://schemas.microsoft.com/office/drawing/2014/main" id="{B87762FD-83E1-3082-87DA-29439FED0FB7}"/>
                    </a:ext>
                  </a:extLst>
                </p:cNvPr>
                <p:cNvPicPr/>
                <p:nvPr/>
              </p:nvPicPr>
              <p:blipFill>
                <a:blip r:embed="rId452"/>
                <a:stretch>
                  <a:fillRect/>
                </a:stretch>
              </p:blipFill>
              <p:spPr>
                <a:xfrm>
                  <a:off x="2809998" y="3356293"/>
                  <a:ext cx="618120" cy="157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3">
              <p14:nvContentPartPr>
                <p14:cNvPr id="266" name="Ink 265">
                  <a:extLst>
                    <a:ext uri="{FF2B5EF4-FFF2-40B4-BE49-F238E27FC236}">
                      <a16:creationId xmlns:a16="http://schemas.microsoft.com/office/drawing/2014/main" id="{554DE27E-480E-777F-9445-9523772939CE}"/>
                    </a:ext>
                  </a:extLst>
                </p14:cNvPr>
                <p14:cNvContentPartPr/>
                <p14:nvPr/>
              </p14:nvContentPartPr>
              <p14:xfrm>
                <a:off x="2928438" y="3811693"/>
                <a:ext cx="369360" cy="604800"/>
              </p14:xfrm>
            </p:contentPart>
          </mc:Choice>
          <mc:Fallback>
            <p:pic>
              <p:nvPicPr>
                <p:cNvPr id="266" name="Ink 265">
                  <a:extLst>
                    <a:ext uri="{FF2B5EF4-FFF2-40B4-BE49-F238E27FC236}">
                      <a16:creationId xmlns:a16="http://schemas.microsoft.com/office/drawing/2014/main" id="{554DE27E-480E-777F-9445-9523772939CE}"/>
                    </a:ext>
                  </a:extLst>
                </p:cNvPr>
                <p:cNvPicPr/>
                <p:nvPr/>
              </p:nvPicPr>
              <p:blipFill>
                <a:blip r:embed="rId454"/>
                <a:stretch>
                  <a:fillRect/>
                </a:stretch>
              </p:blipFill>
              <p:spPr>
                <a:xfrm>
                  <a:off x="2865798" y="3434053"/>
                  <a:ext cx="495000" cy="136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5">
              <p14:nvContentPartPr>
                <p14:cNvPr id="267" name="Ink 266">
                  <a:extLst>
                    <a:ext uri="{FF2B5EF4-FFF2-40B4-BE49-F238E27FC236}">
                      <a16:creationId xmlns:a16="http://schemas.microsoft.com/office/drawing/2014/main" id="{75536CD9-D6E1-9C89-A701-5F7E057EC946}"/>
                    </a:ext>
                  </a:extLst>
                </p14:cNvPr>
                <p14:cNvContentPartPr/>
                <p14:nvPr/>
              </p14:nvContentPartPr>
              <p14:xfrm>
                <a:off x="2878758" y="4016893"/>
                <a:ext cx="388440" cy="429840"/>
              </p14:xfrm>
            </p:contentPart>
          </mc:Choice>
          <mc:Fallback>
            <p:pic>
              <p:nvPicPr>
                <p:cNvPr id="267" name="Ink 266">
                  <a:extLst>
                    <a:ext uri="{FF2B5EF4-FFF2-40B4-BE49-F238E27FC236}">
                      <a16:creationId xmlns:a16="http://schemas.microsoft.com/office/drawing/2014/main" id="{75536CD9-D6E1-9C89-A701-5F7E057EC946}"/>
                    </a:ext>
                  </a:extLst>
                </p:cNvPr>
                <p:cNvPicPr/>
                <p:nvPr/>
              </p:nvPicPr>
              <p:blipFill>
                <a:blip r:embed="rId456"/>
                <a:stretch>
                  <a:fillRect/>
                </a:stretch>
              </p:blipFill>
              <p:spPr>
                <a:xfrm>
                  <a:off x="2815758" y="3638893"/>
                  <a:ext cx="514080" cy="118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7">
              <p14:nvContentPartPr>
                <p14:cNvPr id="268" name="Ink 267">
                  <a:extLst>
                    <a:ext uri="{FF2B5EF4-FFF2-40B4-BE49-F238E27FC236}">
                      <a16:creationId xmlns:a16="http://schemas.microsoft.com/office/drawing/2014/main" id="{B041C460-171A-C0EE-1309-407DC48804B6}"/>
                    </a:ext>
                  </a:extLst>
                </p14:cNvPr>
                <p14:cNvContentPartPr/>
                <p14:nvPr/>
              </p14:nvContentPartPr>
              <p14:xfrm>
                <a:off x="3130398" y="3385813"/>
                <a:ext cx="284760" cy="943920"/>
              </p14:xfrm>
            </p:contentPart>
          </mc:Choice>
          <mc:Fallback>
            <p:pic>
              <p:nvPicPr>
                <p:cNvPr id="268" name="Ink 267">
                  <a:extLst>
                    <a:ext uri="{FF2B5EF4-FFF2-40B4-BE49-F238E27FC236}">
                      <a16:creationId xmlns:a16="http://schemas.microsoft.com/office/drawing/2014/main" id="{B041C460-171A-C0EE-1309-407DC48804B6}"/>
                    </a:ext>
                  </a:extLst>
                </p:cNvPr>
                <p:cNvPicPr/>
                <p:nvPr/>
              </p:nvPicPr>
              <p:blipFill>
                <a:blip r:embed="rId458"/>
                <a:stretch>
                  <a:fillRect/>
                </a:stretch>
              </p:blipFill>
              <p:spPr>
                <a:xfrm>
                  <a:off x="3067398" y="3007813"/>
                  <a:ext cx="410400" cy="169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9">
              <p14:nvContentPartPr>
                <p14:cNvPr id="269" name="Ink 268">
                  <a:extLst>
                    <a:ext uri="{FF2B5EF4-FFF2-40B4-BE49-F238E27FC236}">
                      <a16:creationId xmlns:a16="http://schemas.microsoft.com/office/drawing/2014/main" id="{F2C6AF57-D80D-768E-F817-7B1201C3B795}"/>
                    </a:ext>
                  </a:extLst>
                </p14:cNvPr>
                <p14:cNvContentPartPr/>
                <p14:nvPr/>
              </p14:nvContentPartPr>
              <p14:xfrm>
                <a:off x="2966598" y="3520813"/>
                <a:ext cx="384840" cy="882720"/>
              </p14:xfrm>
            </p:contentPart>
          </mc:Choice>
          <mc:Fallback>
            <p:pic>
              <p:nvPicPr>
                <p:cNvPr id="269" name="Ink 268">
                  <a:extLst>
                    <a:ext uri="{FF2B5EF4-FFF2-40B4-BE49-F238E27FC236}">
                      <a16:creationId xmlns:a16="http://schemas.microsoft.com/office/drawing/2014/main" id="{F2C6AF57-D80D-768E-F817-7B1201C3B795}"/>
                    </a:ext>
                  </a:extLst>
                </p:cNvPr>
                <p:cNvPicPr/>
                <p:nvPr/>
              </p:nvPicPr>
              <p:blipFill>
                <a:blip r:embed="rId460"/>
                <a:stretch>
                  <a:fillRect/>
                </a:stretch>
              </p:blipFill>
              <p:spPr>
                <a:xfrm>
                  <a:off x="2903598" y="3142813"/>
                  <a:ext cx="510480" cy="163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1">
              <p14:nvContentPartPr>
                <p14:cNvPr id="270" name="Ink 269">
                  <a:extLst>
                    <a:ext uri="{FF2B5EF4-FFF2-40B4-BE49-F238E27FC236}">
                      <a16:creationId xmlns:a16="http://schemas.microsoft.com/office/drawing/2014/main" id="{A620D8E8-5223-9C63-9782-3676B8048E47}"/>
                    </a:ext>
                  </a:extLst>
                </p14:cNvPr>
                <p14:cNvContentPartPr/>
                <p14:nvPr/>
              </p14:nvContentPartPr>
              <p14:xfrm>
                <a:off x="3179358" y="3152893"/>
                <a:ext cx="168480" cy="1111320"/>
              </p14:xfrm>
            </p:contentPart>
          </mc:Choice>
          <mc:Fallback>
            <p:pic>
              <p:nvPicPr>
                <p:cNvPr id="270" name="Ink 269">
                  <a:extLst>
                    <a:ext uri="{FF2B5EF4-FFF2-40B4-BE49-F238E27FC236}">
                      <a16:creationId xmlns:a16="http://schemas.microsoft.com/office/drawing/2014/main" id="{A620D8E8-5223-9C63-9782-3676B8048E47}"/>
                    </a:ext>
                  </a:extLst>
                </p:cNvPr>
                <p:cNvPicPr/>
                <p:nvPr/>
              </p:nvPicPr>
              <p:blipFill>
                <a:blip r:embed="rId462"/>
                <a:stretch>
                  <a:fillRect/>
                </a:stretch>
              </p:blipFill>
              <p:spPr>
                <a:xfrm>
                  <a:off x="3116718" y="2774893"/>
                  <a:ext cx="294120" cy="186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3">
              <p14:nvContentPartPr>
                <p14:cNvPr id="271" name="Ink 270">
                  <a:extLst>
                    <a:ext uri="{FF2B5EF4-FFF2-40B4-BE49-F238E27FC236}">
                      <a16:creationId xmlns:a16="http://schemas.microsoft.com/office/drawing/2014/main" id="{49C14E1C-FD8E-124A-C63E-501938C0699E}"/>
                    </a:ext>
                  </a:extLst>
                </p14:cNvPr>
                <p14:cNvContentPartPr/>
                <p14:nvPr/>
              </p14:nvContentPartPr>
              <p14:xfrm>
                <a:off x="3066678" y="3689293"/>
                <a:ext cx="225720" cy="423720"/>
              </p14:xfrm>
            </p:contentPart>
          </mc:Choice>
          <mc:Fallback>
            <p:pic>
              <p:nvPicPr>
                <p:cNvPr id="271" name="Ink 270">
                  <a:extLst>
                    <a:ext uri="{FF2B5EF4-FFF2-40B4-BE49-F238E27FC236}">
                      <a16:creationId xmlns:a16="http://schemas.microsoft.com/office/drawing/2014/main" id="{49C14E1C-FD8E-124A-C63E-501938C0699E}"/>
                    </a:ext>
                  </a:extLst>
                </p:cNvPr>
                <p:cNvPicPr/>
                <p:nvPr/>
              </p:nvPicPr>
              <p:blipFill>
                <a:blip r:embed="rId464"/>
                <a:stretch>
                  <a:fillRect/>
                </a:stretch>
              </p:blipFill>
              <p:spPr>
                <a:xfrm>
                  <a:off x="3003678" y="3311653"/>
                  <a:ext cx="351360" cy="117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5">
              <p14:nvContentPartPr>
                <p14:cNvPr id="272" name="Ink 271">
                  <a:extLst>
                    <a:ext uri="{FF2B5EF4-FFF2-40B4-BE49-F238E27FC236}">
                      <a16:creationId xmlns:a16="http://schemas.microsoft.com/office/drawing/2014/main" id="{86BE1482-8F63-0194-916A-73FA933F68F9}"/>
                    </a:ext>
                  </a:extLst>
                </p14:cNvPr>
                <p14:cNvContentPartPr/>
                <p14:nvPr/>
              </p14:nvContentPartPr>
              <p14:xfrm>
                <a:off x="3170358" y="3258733"/>
                <a:ext cx="196560" cy="1028880"/>
              </p14:xfrm>
            </p:contentPart>
          </mc:Choice>
          <mc:Fallback>
            <p:pic>
              <p:nvPicPr>
                <p:cNvPr id="272" name="Ink 271">
                  <a:extLst>
                    <a:ext uri="{FF2B5EF4-FFF2-40B4-BE49-F238E27FC236}">
                      <a16:creationId xmlns:a16="http://schemas.microsoft.com/office/drawing/2014/main" id="{86BE1482-8F63-0194-916A-73FA933F68F9}"/>
                    </a:ext>
                  </a:extLst>
                </p:cNvPr>
                <p:cNvPicPr/>
                <p:nvPr/>
              </p:nvPicPr>
              <p:blipFill>
                <a:blip r:embed="rId466"/>
                <a:stretch>
                  <a:fillRect/>
                </a:stretch>
              </p:blipFill>
              <p:spPr>
                <a:xfrm>
                  <a:off x="3107718" y="2880733"/>
                  <a:ext cx="322200" cy="17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7">
              <p14:nvContentPartPr>
                <p14:cNvPr id="274" name="Ink 273">
                  <a:extLst>
                    <a:ext uri="{FF2B5EF4-FFF2-40B4-BE49-F238E27FC236}">
                      <a16:creationId xmlns:a16="http://schemas.microsoft.com/office/drawing/2014/main" id="{479253C5-7093-D7F3-D4D4-F4F0CEB6A99F}"/>
                    </a:ext>
                  </a:extLst>
                </p14:cNvPr>
                <p14:cNvContentPartPr/>
                <p14:nvPr/>
              </p14:nvContentPartPr>
              <p14:xfrm>
                <a:off x="1214118" y="3409213"/>
                <a:ext cx="55800" cy="236160"/>
              </p14:xfrm>
            </p:contentPart>
          </mc:Choice>
          <mc:Fallback>
            <p:pic>
              <p:nvPicPr>
                <p:cNvPr id="274" name="Ink 273">
                  <a:extLst>
                    <a:ext uri="{FF2B5EF4-FFF2-40B4-BE49-F238E27FC236}">
                      <a16:creationId xmlns:a16="http://schemas.microsoft.com/office/drawing/2014/main" id="{479253C5-7093-D7F3-D4D4-F4F0CEB6A99F}"/>
                    </a:ext>
                  </a:extLst>
                </p:cNvPr>
                <p:cNvPicPr/>
                <p:nvPr/>
              </p:nvPicPr>
              <p:blipFill>
                <a:blip r:embed="rId468"/>
                <a:stretch>
                  <a:fillRect/>
                </a:stretch>
              </p:blipFill>
              <p:spPr>
                <a:xfrm>
                  <a:off x="1151118" y="3031213"/>
                  <a:ext cx="181440" cy="99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9">
              <p14:nvContentPartPr>
                <p14:cNvPr id="275" name="Ink 274">
                  <a:extLst>
                    <a:ext uri="{FF2B5EF4-FFF2-40B4-BE49-F238E27FC236}">
                      <a16:creationId xmlns:a16="http://schemas.microsoft.com/office/drawing/2014/main" id="{7C40149B-5470-AE16-0435-D62BC1329E60}"/>
                    </a:ext>
                  </a:extLst>
                </p14:cNvPr>
                <p14:cNvContentPartPr/>
                <p14:nvPr/>
              </p14:nvContentPartPr>
              <p14:xfrm>
                <a:off x="1180278" y="3401293"/>
                <a:ext cx="162000" cy="243360"/>
              </p14:xfrm>
            </p:contentPart>
          </mc:Choice>
          <mc:Fallback>
            <p:pic>
              <p:nvPicPr>
                <p:cNvPr id="275" name="Ink 274">
                  <a:extLst>
                    <a:ext uri="{FF2B5EF4-FFF2-40B4-BE49-F238E27FC236}">
                      <a16:creationId xmlns:a16="http://schemas.microsoft.com/office/drawing/2014/main" id="{7C40149B-5470-AE16-0435-D62BC1329E60}"/>
                    </a:ext>
                  </a:extLst>
                </p:cNvPr>
                <p:cNvPicPr/>
                <p:nvPr/>
              </p:nvPicPr>
              <p:blipFill>
                <a:blip r:embed="rId470"/>
                <a:stretch>
                  <a:fillRect/>
                </a:stretch>
              </p:blipFill>
              <p:spPr>
                <a:xfrm>
                  <a:off x="1117278" y="3023293"/>
                  <a:ext cx="28764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1">
              <p14:nvContentPartPr>
                <p14:cNvPr id="276" name="Ink 275">
                  <a:extLst>
                    <a:ext uri="{FF2B5EF4-FFF2-40B4-BE49-F238E27FC236}">
                      <a16:creationId xmlns:a16="http://schemas.microsoft.com/office/drawing/2014/main" id="{3D24C869-FBEA-0B03-D8FF-E5EF7A2DF446}"/>
                    </a:ext>
                  </a:extLst>
                </p14:cNvPr>
                <p14:cNvContentPartPr/>
                <p14:nvPr/>
              </p14:nvContentPartPr>
              <p14:xfrm>
                <a:off x="1218438" y="3328573"/>
                <a:ext cx="179280" cy="210960"/>
              </p14:xfrm>
            </p:contentPart>
          </mc:Choice>
          <mc:Fallback>
            <p:pic>
              <p:nvPicPr>
                <p:cNvPr id="276" name="Ink 275">
                  <a:extLst>
                    <a:ext uri="{FF2B5EF4-FFF2-40B4-BE49-F238E27FC236}">
                      <a16:creationId xmlns:a16="http://schemas.microsoft.com/office/drawing/2014/main" id="{3D24C869-FBEA-0B03-D8FF-E5EF7A2DF446}"/>
                    </a:ext>
                  </a:extLst>
                </p:cNvPr>
                <p:cNvPicPr/>
                <p:nvPr/>
              </p:nvPicPr>
              <p:blipFill>
                <a:blip r:embed="rId472"/>
                <a:stretch>
                  <a:fillRect/>
                </a:stretch>
              </p:blipFill>
              <p:spPr>
                <a:xfrm>
                  <a:off x="1155438" y="2950933"/>
                  <a:ext cx="304920" cy="96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3">
              <p14:nvContentPartPr>
                <p14:cNvPr id="277" name="Ink 276">
                  <a:extLst>
                    <a:ext uri="{FF2B5EF4-FFF2-40B4-BE49-F238E27FC236}">
                      <a16:creationId xmlns:a16="http://schemas.microsoft.com/office/drawing/2014/main" id="{550CB011-46BB-4A75-4CCA-F9B22CF1BE2B}"/>
                    </a:ext>
                  </a:extLst>
                </p14:cNvPr>
                <p14:cNvContentPartPr/>
                <p14:nvPr/>
              </p14:nvContentPartPr>
              <p14:xfrm>
                <a:off x="1248678" y="3397693"/>
                <a:ext cx="179640" cy="251280"/>
              </p14:xfrm>
            </p:contentPart>
          </mc:Choice>
          <mc:Fallback>
            <p:pic>
              <p:nvPicPr>
                <p:cNvPr id="277" name="Ink 276">
                  <a:extLst>
                    <a:ext uri="{FF2B5EF4-FFF2-40B4-BE49-F238E27FC236}">
                      <a16:creationId xmlns:a16="http://schemas.microsoft.com/office/drawing/2014/main" id="{550CB011-46BB-4A75-4CCA-F9B22CF1BE2B}"/>
                    </a:ext>
                  </a:extLst>
                </p:cNvPr>
                <p:cNvPicPr/>
                <p:nvPr/>
              </p:nvPicPr>
              <p:blipFill>
                <a:blip r:embed="rId474"/>
                <a:stretch>
                  <a:fillRect/>
                </a:stretch>
              </p:blipFill>
              <p:spPr>
                <a:xfrm>
                  <a:off x="1186038" y="3019693"/>
                  <a:ext cx="305280" cy="100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5">
              <p14:nvContentPartPr>
                <p14:cNvPr id="278" name="Ink 277">
                  <a:extLst>
                    <a:ext uri="{FF2B5EF4-FFF2-40B4-BE49-F238E27FC236}">
                      <a16:creationId xmlns:a16="http://schemas.microsoft.com/office/drawing/2014/main" id="{25E36433-DB62-06EE-9ADF-DC314CD7336A}"/>
                    </a:ext>
                  </a:extLst>
                </p14:cNvPr>
                <p14:cNvContentPartPr/>
                <p14:nvPr/>
              </p14:nvContentPartPr>
              <p14:xfrm>
                <a:off x="1229958" y="3438013"/>
                <a:ext cx="173520" cy="232560"/>
              </p14:xfrm>
            </p:contentPart>
          </mc:Choice>
          <mc:Fallback>
            <p:pic>
              <p:nvPicPr>
                <p:cNvPr id="278" name="Ink 277">
                  <a:extLst>
                    <a:ext uri="{FF2B5EF4-FFF2-40B4-BE49-F238E27FC236}">
                      <a16:creationId xmlns:a16="http://schemas.microsoft.com/office/drawing/2014/main" id="{25E36433-DB62-06EE-9ADF-DC314CD7336A}"/>
                    </a:ext>
                  </a:extLst>
                </p:cNvPr>
                <p:cNvPicPr/>
                <p:nvPr/>
              </p:nvPicPr>
              <p:blipFill>
                <a:blip r:embed="rId476"/>
                <a:stretch>
                  <a:fillRect/>
                </a:stretch>
              </p:blipFill>
              <p:spPr>
                <a:xfrm>
                  <a:off x="1167318" y="3060373"/>
                  <a:ext cx="299160" cy="98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7">
              <p14:nvContentPartPr>
                <p14:cNvPr id="279" name="Ink 278">
                  <a:extLst>
                    <a:ext uri="{FF2B5EF4-FFF2-40B4-BE49-F238E27FC236}">
                      <a16:creationId xmlns:a16="http://schemas.microsoft.com/office/drawing/2014/main" id="{C3D62FC3-7254-0C6D-ED14-59D2ADABEE69}"/>
                    </a:ext>
                  </a:extLst>
                </p14:cNvPr>
                <p14:cNvContentPartPr/>
                <p14:nvPr/>
              </p14:nvContentPartPr>
              <p14:xfrm>
                <a:off x="1254078" y="3489133"/>
                <a:ext cx="149760" cy="150840"/>
              </p14:xfrm>
            </p:contentPart>
          </mc:Choice>
          <mc:Fallback>
            <p:pic>
              <p:nvPicPr>
                <p:cNvPr id="279" name="Ink 278">
                  <a:extLst>
                    <a:ext uri="{FF2B5EF4-FFF2-40B4-BE49-F238E27FC236}">
                      <a16:creationId xmlns:a16="http://schemas.microsoft.com/office/drawing/2014/main" id="{C3D62FC3-7254-0C6D-ED14-59D2ADABEE69}"/>
                    </a:ext>
                  </a:extLst>
                </p:cNvPr>
                <p:cNvPicPr/>
                <p:nvPr/>
              </p:nvPicPr>
              <p:blipFill>
                <a:blip r:embed="rId478"/>
                <a:stretch>
                  <a:fillRect/>
                </a:stretch>
              </p:blipFill>
              <p:spPr>
                <a:xfrm>
                  <a:off x="1191078" y="3111493"/>
                  <a:ext cx="275400" cy="90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9">
              <p14:nvContentPartPr>
                <p14:cNvPr id="280" name="Ink 279">
                  <a:extLst>
                    <a:ext uri="{FF2B5EF4-FFF2-40B4-BE49-F238E27FC236}">
                      <a16:creationId xmlns:a16="http://schemas.microsoft.com/office/drawing/2014/main" id="{8CB37849-EFED-E051-38B9-28CFA4A44CF4}"/>
                    </a:ext>
                  </a:extLst>
                </p14:cNvPr>
                <p14:cNvContentPartPr/>
                <p14:nvPr/>
              </p14:nvContentPartPr>
              <p14:xfrm>
                <a:off x="1270278" y="3466813"/>
                <a:ext cx="113400" cy="151200"/>
              </p14:xfrm>
            </p:contentPart>
          </mc:Choice>
          <mc:Fallback>
            <p:pic>
              <p:nvPicPr>
                <p:cNvPr id="280" name="Ink 279">
                  <a:extLst>
                    <a:ext uri="{FF2B5EF4-FFF2-40B4-BE49-F238E27FC236}">
                      <a16:creationId xmlns:a16="http://schemas.microsoft.com/office/drawing/2014/main" id="{8CB37849-EFED-E051-38B9-28CFA4A44CF4}"/>
                    </a:ext>
                  </a:extLst>
                </p:cNvPr>
                <p:cNvPicPr/>
                <p:nvPr/>
              </p:nvPicPr>
              <p:blipFill>
                <a:blip r:embed="rId480"/>
                <a:stretch>
                  <a:fillRect/>
                </a:stretch>
              </p:blipFill>
              <p:spPr>
                <a:xfrm>
                  <a:off x="1207278" y="3089173"/>
                  <a:ext cx="239040" cy="90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1">
              <p14:nvContentPartPr>
                <p14:cNvPr id="281" name="Ink 280">
                  <a:extLst>
                    <a:ext uri="{FF2B5EF4-FFF2-40B4-BE49-F238E27FC236}">
                      <a16:creationId xmlns:a16="http://schemas.microsoft.com/office/drawing/2014/main" id="{70D75CD8-CCF3-7744-1B15-13C2118A20FF}"/>
                    </a:ext>
                  </a:extLst>
                </p14:cNvPr>
                <p14:cNvContentPartPr/>
                <p14:nvPr/>
              </p14:nvContentPartPr>
              <p14:xfrm>
                <a:off x="1312398" y="3488773"/>
                <a:ext cx="53280" cy="148680"/>
              </p14:xfrm>
            </p:contentPart>
          </mc:Choice>
          <mc:Fallback>
            <p:pic>
              <p:nvPicPr>
                <p:cNvPr id="281" name="Ink 280">
                  <a:extLst>
                    <a:ext uri="{FF2B5EF4-FFF2-40B4-BE49-F238E27FC236}">
                      <a16:creationId xmlns:a16="http://schemas.microsoft.com/office/drawing/2014/main" id="{70D75CD8-CCF3-7744-1B15-13C2118A20FF}"/>
                    </a:ext>
                  </a:extLst>
                </p:cNvPr>
                <p:cNvPicPr/>
                <p:nvPr/>
              </p:nvPicPr>
              <p:blipFill>
                <a:blip r:embed="rId482"/>
                <a:stretch>
                  <a:fillRect/>
                </a:stretch>
              </p:blipFill>
              <p:spPr>
                <a:xfrm>
                  <a:off x="1249398" y="3111133"/>
                  <a:ext cx="17892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3">
              <p14:nvContentPartPr>
                <p14:cNvPr id="282" name="Ink 281">
                  <a:extLst>
                    <a:ext uri="{FF2B5EF4-FFF2-40B4-BE49-F238E27FC236}">
                      <a16:creationId xmlns:a16="http://schemas.microsoft.com/office/drawing/2014/main" id="{2C7DE781-D4E5-ABC7-8CF6-12C3E25EDD8D}"/>
                    </a:ext>
                  </a:extLst>
                </p14:cNvPr>
                <p14:cNvContentPartPr/>
                <p14:nvPr/>
              </p14:nvContentPartPr>
              <p14:xfrm>
                <a:off x="1285758" y="3471493"/>
                <a:ext cx="131040" cy="151560"/>
              </p14:xfrm>
            </p:contentPart>
          </mc:Choice>
          <mc:Fallback>
            <p:pic>
              <p:nvPicPr>
                <p:cNvPr id="282" name="Ink 281">
                  <a:extLst>
                    <a:ext uri="{FF2B5EF4-FFF2-40B4-BE49-F238E27FC236}">
                      <a16:creationId xmlns:a16="http://schemas.microsoft.com/office/drawing/2014/main" id="{2C7DE781-D4E5-ABC7-8CF6-12C3E25EDD8D}"/>
                    </a:ext>
                  </a:extLst>
                </p:cNvPr>
                <p:cNvPicPr/>
                <p:nvPr/>
              </p:nvPicPr>
              <p:blipFill>
                <a:blip r:embed="rId484"/>
                <a:stretch>
                  <a:fillRect/>
                </a:stretch>
              </p:blipFill>
              <p:spPr>
                <a:xfrm>
                  <a:off x="1223118" y="3093853"/>
                  <a:ext cx="256680" cy="90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5">
              <p14:nvContentPartPr>
                <p14:cNvPr id="283" name="Ink 282">
                  <a:extLst>
                    <a:ext uri="{FF2B5EF4-FFF2-40B4-BE49-F238E27FC236}">
                      <a16:creationId xmlns:a16="http://schemas.microsoft.com/office/drawing/2014/main" id="{0D6EF1FE-76D0-020A-DD30-E3F428C82D0D}"/>
                    </a:ext>
                  </a:extLst>
                </p14:cNvPr>
                <p14:cNvContentPartPr/>
                <p14:nvPr/>
              </p14:nvContentPartPr>
              <p14:xfrm>
                <a:off x="1294038" y="3467893"/>
                <a:ext cx="48960" cy="131040"/>
              </p14:xfrm>
            </p:contentPart>
          </mc:Choice>
          <mc:Fallback>
            <p:pic>
              <p:nvPicPr>
                <p:cNvPr id="283" name="Ink 282">
                  <a:extLst>
                    <a:ext uri="{FF2B5EF4-FFF2-40B4-BE49-F238E27FC236}">
                      <a16:creationId xmlns:a16="http://schemas.microsoft.com/office/drawing/2014/main" id="{0D6EF1FE-76D0-020A-DD30-E3F428C82D0D}"/>
                    </a:ext>
                  </a:extLst>
                </p:cNvPr>
                <p:cNvPicPr/>
                <p:nvPr/>
              </p:nvPicPr>
              <p:blipFill>
                <a:blip r:embed="rId486"/>
                <a:stretch>
                  <a:fillRect/>
                </a:stretch>
              </p:blipFill>
              <p:spPr>
                <a:xfrm>
                  <a:off x="1231038" y="3090253"/>
                  <a:ext cx="174600" cy="88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7">
              <p14:nvContentPartPr>
                <p14:cNvPr id="285" name="Ink 284">
                  <a:extLst>
                    <a:ext uri="{FF2B5EF4-FFF2-40B4-BE49-F238E27FC236}">
                      <a16:creationId xmlns:a16="http://schemas.microsoft.com/office/drawing/2014/main" id="{24261A40-126D-8022-A692-CF01D2A5A148}"/>
                    </a:ext>
                  </a:extLst>
                </p14:cNvPr>
                <p14:cNvContentPartPr/>
                <p14:nvPr/>
              </p14:nvContentPartPr>
              <p14:xfrm>
                <a:off x="1418958" y="2509933"/>
                <a:ext cx="46080" cy="151920"/>
              </p14:xfrm>
            </p:contentPart>
          </mc:Choice>
          <mc:Fallback>
            <p:pic>
              <p:nvPicPr>
                <p:cNvPr id="285" name="Ink 284">
                  <a:extLst>
                    <a:ext uri="{FF2B5EF4-FFF2-40B4-BE49-F238E27FC236}">
                      <a16:creationId xmlns:a16="http://schemas.microsoft.com/office/drawing/2014/main" id="{24261A40-126D-8022-A692-CF01D2A5A148}"/>
                    </a:ext>
                  </a:extLst>
                </p:cNvPr>
                <p:cNvPicPr/>
                <p:nvPr/>
              </p:nvPicPr>
              <p:blipFill>
                <a:blip r:embed="rId488"/>
                <a:stretch>
                  <a:fillRect/>
                </a:stretch>
              </p:blipFill>
              <p:spPr>
                <a:xfrm>
                  <a:off x="1355958" y="2132293"/>
                  <a:ext cx="171720" cy="90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9">
              <p14:nvContentPartPr>
                <p14:cNvPr id="286" name="Ink 285">
                  <a:extLst>
                    <a:ext uri="{FF2B5EF4-FFF2-40B4-BE49-F238E27FC236}">
                      <a16:creationId xmlns:a16="http://schemas.microsoft.com/office/drawing/2014/main" id="{F0E17F39-AB06-8EB5-20C5-5135D69681AD}"/>
                    </a:ext>
                  </a:extLst>
                </p14:cNvPr>
                <p14:cNvContentPartPr/>
                <p14:nvPr/>
              </p14:nvContentPartPr>
              <p14:xfrm>
                <a:off x="1457838" y="2602813"/>
                <a:ext cx="92520" cy="128520"/>
              </p14:xfrm>
            </p:contentPart>
          </mc:Choice>
          <mc:Fallback>
            <p:pic>
              <p:nvPicPr>
                <p:cNvPr id="286" name="Ink 285">
                  <a:extLst>
                    <a:ext uri="{FF2B5EF4-FFF2-40B4-BE49-F238E27FC236}">
                      <a16:creationId xmlns:a16="http://schemas.microsoft.com/office/drawing/2014/main" id="{F0E17F39-AB06-8EB5-20C5-5135D69681AD}"/>
                    </a:ext>
                  </a:extLst>
                </p:cNvPr>
                <p:cNvPicPr/>
                <p:nvPr/>
              </p:nvPicPr>
              <p:blipFill>
                <a:blip r:embed="rId490"/>
                <a:stretch>
                  <a:fillRect/>
                </a:stretch>
              </p:blipFill>
              <p:spPr>
                <a:xfrm>
                  <a:off x="1394838" y="2224813"/>
                  <a:ext cx="218160" cy="88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1">
              <p14:nvContentPartPr>
                <p14:cNvPr id="287" name="Ink 286">
                  <a:extLst>
                    <a:ext uri="{FF2B5EF4-FFF2-40B4-BE49-F238E27FC236}">
                      <a16:creationId xmlns:a16="http://schemas.microsoft.com/office/drawing/2014/main" id="{29A9C58D-D11B-1AC4-4AB9-C60C891327AF}"/>
                    </a:ext>
                  </a:extLst>
                </p14:cNvPr>
                <p14:cNvContentPartPr/>
                <p14:nvPr/>
              </p14:nvContentPartPr>
              <p14:xfrm>
                <a:off x="1466118" y="2672653"/>
                <a:ext cx="139680" cy="76320"/>
              </p14:xfrm>
            </p:contentPart>
          </mc:Choice>
          <mc:Fallback>
            <p:pic>
              <p:nvPicPr>
                <p:cNvPr id="287" name="Ink 286">
                  <a:extLst>
                    <a:ext uri="{FF2B5EF4-FFF2-40B4-BE49-F238E27FC236}">
                      <a16:creationId xmlns:a16="http://schemas.microsoft.com/office/drawing/2014/main" id="{29A9C58D-D11B-1AC4-4AB9-C60C891327AF}"/>
                    </a:ext>
                  </a:extLst>
                </p:cNvPr>
                <p:cNvPicPr/>
                <p:nvPr/>
              </p:nvPicPr>
              <p:blipFill>
                <a:blip r:embed="rId492"/>
                <a:stretch>
                  <a:fillRect/>
                </a:stretch>
              </p:blipFill>
              <p:spPr>
                <a:xfrm>
                  <a:off x="1403478" y="2294653"/>
                  <a:ext cx="265320" cy="83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3">
              <p14:nvContentPartPr>
                <p14:cNvPr id="288" name="Ink 287">
                  <a:extLst>
                    <a:ext uri="{FF2B5EF4-FFF2-40B4-BE49-F238E27FC236}">
                      <a16:creationId xmlns:a16="http://schemas.microsoft.com/office/drawing/2014/main" id="{73E38E40-B043-359E-A1CE-26BBA601E834}"/>
                    </a:ext>
                  </a:extLst>
                </p14:cNvPr>
                <p14:cNvContentPartPr/>
                <p14:nvPr/>
              </p14:nvContentPartPr>
              <p14:xfrm>
                <a:off x="1411038" y="2662573"/>
                <a:ext cx="176400" cy="79560"/>
              </p14:xfrm>
            </p:contentPart>
          </mc:Choice>
          <mc:Fallback>
            <p:pic>
              <p:nvPicPr>
                <p:cNvPr id="288" name="Ink 287">
                  <a:extLst>
                    <a:ext uri="{FF2B5EF4-FFF2-40B4-BE49-F238E27FC236}">
                      <a16:creationId xmlns:a16="http://schemas.microsoft.com/office/drawing/2014/main" id="{73E38E40-B043-359E-A1CE-26BBA601E834}"/>
                    </a:ext>
                  </a:extLst>
                </p:cNvPr>
                <p:cNvPicPr/>
                <p:nvPr/>
              </p:nvPicPr>
              <p:blipFill>
                <a:blip r:embed="rId494"/>
                <a:stretch>
                  <a:fillRect/>
                </a:stretch>
              </p:blipFill>
              <p:spPr>
                <a:xfrm>
                  <a:off x="1348038" y="2284933"/>
                  <a:ext cx="302040" cy="83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5">
              <p14:nvContentPartPr>
                <p14:cNvPr id="289" name="Ink 288">
                  <a:extLst>
                    <a:ext uri="{FF2B5EF4-FFF2-40B4-BE49-F238E27FC236}">
                      <a16:creationId xmlns:a16="http://schemas.microsoft.com/office/drawing/2014/main" id="{A4C06FFC-CA98-3740-85A1-2DA5140A4C68}"/>
                    </a:ext>
                  </a:extLst>
                </p14:cNvPr>
                <p14:cNvContentPartPr/>
                <p14:nvPr/>
              </p14:nvContentPartPr>
              <p14:xfrm>
                <a:off x="1307718" y="2595613"/>
                <a:ext cx="163440" cy="218160"/>
              </p14:xfrm>
            </p:contentPart>
          </mc:Choice>
          <mc:Fallback>
            <p:pic>
              <p:nvPicPr>
                <p:cNvPr id="289" name="Ink 288">
                  <a:extLst>
                    <a:ext uri="{FF2B5EF4-FFF2-40B4-BE49-F238E27FC236}">
                      <a16:creationId xmlns:a16="http://schemas.microsoft.com/office/drawing/2014/main" id="{A4C06FFC-CA98-3740-85A1-2DA5140A4C68}"/>
                    </a:ext>
                  </a:extLst>
                </p:cNvPr>
                <p:cNvPicPr/>
                <p:nvPr/>
              </p:nvPicPr>
              <p:blipFill>
                <a:blip r:embed="rId496"/>
                <a:stretch>
                  <a:fillRect/>
                </a:stretch>
              </p:blipFill>
              <p:spPr>
                <a:xfrm>
                  <a:off x="1244718" y="2217613"/>
                  <a:ext cx="289080" cy="97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7">
              <p14:nvContentPartPr>
                <p14:cNvPr id="290" name="Ink 289">
                  <a:extLst>
                    <a:ext uri="{FF2B5EF4-FFF2-40B4-BE49-F238E27FC236}">
                      <a16:creationId xmlns:a16="http://schemas.microsoft.com/office/drawing/2014/main" id="{75B66F71-5231-FFE0-E88B-4AE20A0CD8B3}"/>
                    </a:ext>
                  </a:extLst>
                </p14:cNvPr>
                <p14:cNvContentPartPr/>
                <p14:nvPr/>
              </p14:nvContentPartPr>
              <p14:xfrm>
                <a:off x="1357398" y="2475013"/>
                <a:ext cx="174960" cy="156600"/>
              </p14:xfrm>
            </p:contentPart>
          </mc:Choice>
          <mc:Fallback>
            <p:pic>
              <p:nvPicPr>
                <p:cNvPr id="290" name="Ink 289">
                  <a:extLst>
                    <a:ext uri="{FF2B5EF4-FFF2-40B4-BE49-F238E27FC236}">
                      <a16:creationId xmlns:a16="http://schemas.microsoft.com/office/drawing/2014/main" id="{75B66F71-5231-FFE0-E88B-4AE20A0CD8B3}"/>
                    </a:ext>
                  </a:extLst>
                </p:cNvPr>
                <p:cNvPicPr/>
                <p:nvPr/>
              </p:nvPicPr>
              <p:blipFill>
                <a:blip r:embed="rId498"/>
                <a:stretch>
                  <a:fillRect/>
                </a:stretch>
              </p:blipFill>
              <p:spPr>
                <a:xfrm>
                  <a:off x="1294758" y="2097013"/>
                  <a:ext cx="300600" cy="91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9">
              <p14:nvContentPartPr>
                <p14:cNvPr id="292" name="Ink 291">
                  <a:extLst>
                    <a:ext uri="{FF2B5EF4-FFF2-40B4-BE49-F238E27FC236}">
                      <a16:creationId xmlns:a16="http://schemas.microsoft.com/office/drawing/2014/main" id="{0837CD75-ED4E-477A-F7F1-281A186B038D}"/>
                    </a:ext>
                  </a:extLst>
                </p14:cNvPr>
                <p14:cNvContentPartPr/>
                <p14:nvPr/>
              </p14:nvContentPartPr>
              <p14:xfrm>
                <a:off x="1364238" y="2335693"/>
                <a:ext cx="368640" cy="384480"/>
              </p14:xfrm>
            </p:contentPart>
          </mc:Choice>
          <mc:Fallback>
            <p:pic>
              <p:nvPicPr>
                <p:cNvPr id="292" name="Ink 291">
                  <a:extLst>
                    <a:ext uri="{FF2B5EF4-FFF2-40B4-BE49-F238E27FC236}">
                      <a16:creationId xmlns:a16="http://schemas.microsoft.com/office/drawing/2014/main" id="{0837CD75-ED4E-477A-F7F1-281A186B038D}"/>
                    </a:ext>
                  </a:extLst>
                </p:cNvPr>
                <p:cNvPicPr/>
                <p:nvPr/>
              </p:nvPicPr>
              <p:blipFill>
                <a:blip r:embed="rId500"/>
                <a:stretch>
                  <a:fillRect/>
                </a:stretch>
              </p:blipFill>
              <p:spPr>
                <a:xfrm>
                  <a:off x="1301238" y="1957693"/>
                  <a:ext cx="494280" cy="114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1">
              <p14:nvContentPartPr>
                <p14:cNvPr id="293" name="Ink 292">
                  <a:extLst>
                    <a:ext uri="{FF2B5EF4-FFF2-40B4-BE49-F238E27FC236}">
                      <a16:creationId xmlns:a16="http://schemas.microsoft.com/office/drawing/2014/main" id="{E6230BF9-E1EC-48E5-A089-CFAF0580B7A3}"/>
                    </a:ext>
                  </a:extLst>
                </p14:cNvPr>
                <p14:cNvContentPartPr/>
                <p14:nvPr/>
              </p14:nvContentPartPr>
              <p14:xfrm>
                <a:off x="1411758" y="2456293"/>
                <a:ext cx="181800" cy="253080"/>
              </p14:xfrm>
            </p:contentPart>
          </mc:Choice>
          <mc:Fallback>
            <p:pic>
              <p:nvPicPr>
                <p:cNvPr id="293" name="Ink 292">
                  <a:extLst>
                    <a:ext uri="{FF2B5EF4-FFF2-40B4-BE49-F238E27FC236}">
                      <a16:creationId xmlns:a16="http://schemas.microsoft.com/office/drawing/2014/main" id="{E6230BF9-E1EC-48E5-A089-CFAF0580B7A3}"/>
                    </a:ext>
                  </a:extLst>
                </p:cNvPr>
                <p:cNvPicPr/>
                <p:nvPr/>
              </p:nvPicPr>
              <p:blipFill>
                <a:blip r:embed="rId502"/>
                <a:stretch>
                  <a:fillRect/>
                </a:stretch>
              </p:blipFill>
              <p:spPr>
                <a:xfrm>
                  <a:off x="1348758" y="2078293"/>
                  <a:ext cx="307440" cy="100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3">
              <p14:nvContentPartPr>
                <p14:cNvPr id="294" name="Ink 293">
                  <a:extLst>
                    <a:ext uri="{FF2B5EF4-FFF2-40B4-BE49-F238E27FC236}">
                      <a16:creationId xmlns:a16="http://schemas.microsoft.com/office/drawing/2014/main" id="{9F02E0E9-0765-6D55-C121-452D1B01C232}"/>
                    </a:ext>
                  </a:extLst>
                </p14:cNvPr>
                <p14:cNvContentPartPr/>
                <p14:nvPr/>
              </p14:nvContentPartPr>
              <p14:xfrm>
                <a:off x="1442718" y="2476093"/>
                <a:ext cx="151560" cy="228960"/>
              </p14:xfrm>
            </p:contentPart>
          </mc:Choice>
          <mc:Fallback>
            <p:pic>
              <p:nvPicPr>
                <p:cNvPr id="294" name="Ink 293">
                  <a:extLst>
                    <a:ext uri="{FF2B5EF4-FFF2-40B4-BE49-F238E27FC236}">
                      <a16:creationId xmlns:a16="http://schemas.microsoft.com/office/drawing/2014/main" id="{9F02E0E9-0765-6D55-C121-452D1B01C232}"/>
                    </a:ext>
                  </a:extLst>
                </p:cNvPr>
                <p:cNvPicPr/>
                <p:nvPr/>
              </p:nvPicPr>
              <p:blipFill>
                <a:blip r:embed="rId504"/>
                <a:stretch>
                  <a:fillRect/>
                </a:stretch>
              </p:blipFill>
              <p:spPr>
                <a:xfrm>
                  <a:off x="1380078" y="2098093"/>
                  <a:ext cx="277200" cy="98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5">
              <p14:nvContentPartPr>
                <p14:cNvPr id="295" name="Ink 294">
                  <a:extLst>
                    <a:ext uri="{FF2B5EF4-FFF2-40B4-BE49-F238E27FC236}">
                      <a16:creationId xmlns:a16="http://schemas.microsoft.com/office/drawing/2014/main" id="{2BE8A7B9-F2FD-5B21-3281-F2E59E8022BE}"/>
                    </a:ext>
                  </a:extLst>
                </p14:cNvPr>
                <p14:cNvContentPartPr/>
                <p14:nvPr/>
              </p14:nvContentPartPr>
              <p14:xfrm>
                <a:off x="1368918" y="2471773"/>
                <a:ext cx="207720" cy="354240"/>
              </p14:xfrm>
            </p:contentPart>
          </mc:Choice>
          <mc:Fallback>
            <p:pic>
              <p:nvPicPr>
                <p:cNvPr id="295" name="Ink 294">
                  <a:extLst>
                    <a:ext uri="{FF2B5EF4-FFF2-40B4-BE49-F238E27FC236}">
                      <a16:creationId xmlns:a16="http://schemas.microsoft.com/office/drawing/2014/main" id="{2BE8A7B9-F2FD-5B21-3281-F2E59E8022BE}"/>
                    </a:ext>
                  </a:extLst>
                </p:cNvPr>
                <p:cNvPicPr/>
                <p:nvPr/>
              </p:nvPicPr>
              <p:blipFill>
                <a:blip r:embed="rId506"/>
                <a:stretch>
                  <a:fillRect/>
                </a:stretch>
              </p:blipFill>
              <p:spPr>
                <a:xfrm>
                  <a:off x="1305918" y="2093773"/>
                  <a:ext cx="333360" cy="110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7">
              <p14:nvContentPartPr>
                <p14:cNvPr id="297" name="Ink 296">
                  <a:extLst>
                    <a:ext uri="{FF2B5EF4-FFF2-40B4-BE49-F238E27FC236}">
                      <a16:creationId xmlns:a16="http://schemas.microsoft.com/office/drawing/2014/main" id="{9C37CA59-27A4-1FE8-78B1-E350479FCF91}"/>
                    </a:ext>
                  </a:extLst>
                </p14:cNvPr>
                <p14:cNvContentPartPr/>
                <p14:nvPr/>
              </p14:nvContentPartPr>
              <p14:xfrm>
                <a:off x="799758" y="3529453"/>
                <a:ext cx="28440" cy="140760"/>
              </p14:xfrm>
            </p:contentPart>
          </mc:Choice>
          <mc:Fallback>
            <p:pic>
              <p:nvPicPr>
                <p:cNvPr id="297" name="Ink 296">
                  <a:extLst>
                    <a:ext uri="{FF2B5EF4-FFF2-40B4-BE49-F238E27FC236}">
                      <a16:creationId xmlns:a16="http://schemas.microsoft.com/office/drawing/2014/main" id="{9C37CA59-27A4-1FE8-78B1-E350479FCF91}"/>
                    </a:ext>
                  </a:extLst>
                </p:cNvPr>
                <p:cNvPicPr/>
                <p:nvPr/>
              </p:nvPicPr>
              <p:blipFill>
                <a:blip r:embed="rId508"/>
                <a:stretch>
                  <a:fillRect/>
                </a:stretch>
              </p:blipFill>
              <p:spPr>
                <a:xfrm>
                  <a:off x="736758" y="3151453"/>
                  <a:ext cx="154080" cy="89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9">
              <p14:nvContentPartPr>
                <p14:cNvPr id="298" name="Ink 297">
                  <a:extLst>
                    <a:ext uri="{FF2B5EF4-FFF2-40B4-BE49-F238E27FC236}">
                      <a16:creationId xmlns:a16="http://schemas.microsoft.com/office/drawing/2014/main" id="{71630011-1654-37A2-52F9-DB69081DF6B3}"/>
                    </a:ext>
                  </a:extLst>
                </p14:cNvPr>
                <p14:cNvContentPartPr/>
                <p14:nvPr/>
              </p14:nvContentPartPr>
              <p14:xfrm>
                <a:off x="829998" y="3521173"/>
                <a:ext cx="176760" cy="478080"/>
              </p14:xfrm>
            </p:contentPart>
          </mc:Choice>
          <mc:Fallback>
            <p:pic>
              <p:nvPicPr>
                <p:cNvPr id="298" name="Ink 297">
                  <a:extLst>
                    <a:ext uri="{FF2B5EF4-FFF2-40B4-BE49-F238E27FC236}">
                      <a16:creationId xmlns:a16="http://schemas.microsoft.com/office/drawing/2014/main" id="{71630011-1654-37A2-52F9-DB69081DF6B3}"/>
                    </a:ext>
                  </a:extLst>
                </p:cNvPr>
                <p:cNvPicPr/>
                <p:nvPr/>
              </p:nvPicPr>
              <p:blipFill>
                <a:blip r:embed="rId510"/>
                <a:stretch>
                  <a:fillRect/>
                </a:stretch>
              </p:blipFill>
              <p:spPr>
                <a:xfrm>
                  <a:off x="766998" y="3143173"/>
                  <a:ext cx="302400" cy="123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1">
              <p14:nvContentPartPr>
                <p14:cNvPr id="299" name="Ink 298">
                  <a:extLst>
                    <a:ext uri="{FF2B5EF4-FFF2-40B4-BE49-F238E27FC236}">
                      <a16:creationId xmlns:a16="http://schemas.microsoft.com/office/drawing/2014/main" id="{D93C2C27-B26F-43DF-463B-FF360AFF3FF0}"/>
                    </a:ext>
                  </a:extLst>
                </p14:cNvPr>
                <p14:cNvContentPartPr/>
                <p14:nvPr/>
              </p14:nvContentPartPr>
              <p14:xfrm>
                <a:off x="787158" y="3535573"/>
                <a:ext cx="122400" cy="427680"/>
              </p14:xfrm>
            </p:contentPart>
          </mc:Choice>
          <mc:Fallback>
            <p:pic>
              <p:nvPicPr>
                <p:cNvPr id="299" name="Ink 298">
                  <a:extLst>
                    <a:ext uri="{FF2B5EF4-FFF2-40B4-BE49-F238E27FC236}">
                      <a16:creationId xmlns:a16="http://schemas.microsoft.com/office/drawing/2014/main" id="{D93C2C27-B26F-43DF-463B-FF360AFF3FF0}"/>
                    </a:ext>
                  </a:extLst>
                </p:cNvPr>
                <p:cNvPicPr/>
                <p:nvPr/>
              </p:nvPicPr>
              <p:blipFill>
                <a:blip r:embed="rId512"/>
                <a:stretch>
                  <a:fillRect/>
                </a:stretch>
              </p:blipFill>
              <p:spPr>
                <a:xfrm>
                  <a:off x="724518" y="3157573"/>
                  <a:ext cx="248040" cy="118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3">
              <p14:nvContentPartPr>
                <p14:cNvPr id="300" name="Ink 299">
                  <a:extLst>
                    <a:ext uri="{FF2B5EF4-FFF2-40B4-BE49-F238E27FC236}">
                      <a16:creationId xmlns:a16="http://schemas.microsoft.com/office/drawing/2014/main" id="{8C98191D-01F7-87D9-FCD7-7067D68BC701}"/>
                    </a:ext>
                  </a:extLst>
                </p14:cNvPr>
                <p14:cNvContentPartPr/>
                <p14:nvPr/>
              </p14:nvContentPartPr>
              <p14:xfrm>
                <a:off x="884718" y="3825733"/>
                <a:ext cx="178920" cy="362880"/>
              </p14:xfrm>
            </p:contentPart>
          </mc:Choice>
          <mc:Fallback>
            <p:pic>
              <p:nvPicPr>
                <p:cNvPr id="300" name="Ink 299">
                  <a:extLst>
                    <a:ext uri="{FF2B5EF4-FFF2-40B4-BE49-F238E27FC236}">
                      <a16:creationId xmlns:a16="http://schemas.microsoft.com/office/drawing/2014/main" id="{8C98191D-01F7-87D9-FCD7-7067D68BC701}"/>
                    </a:ext>
                  </a:extLst>
                </p:cNvPr>
                <p:cNvPicPr/>
                <p:nvPr/>
              </p:nvPicPr>
              <p:blipFill>
                <a:blip r:embed="rId514"/>
                <a:stretch>
                  <a:fillRect/>
                </a:stretch>
              </p:blipFill>
              <p:spPr>
                <a:xfrm>
                  <a:off x="822078" y="3448093"/>
                  <a:ext cx="304560" cy="111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5">
              <p14:nvContentPartPr>
                <p14:cNvPr id="301" name="Ink 300">
                  <a:extLst>
                    <a:ext uri="{FF2B5EF4-FFF2-40B4-BE49-F238E27FC236}">
                      <a16:creationId xmlns:a16="http://schemas.microsoft.com/office/drawing/2014/main" id="{AF13BA05-BCF5-5219-0357-B885A99A054C}"/>
                    </a:ext>
                  </a:extLst>
                </p14:cNvPr>
                <p14:cNvContentPartPr/>
                <p14:nvPr/>
              </p14:nvContentPartPr>
              <p14:xfrm>
                <a:off x="812358" y="3739693"/>
                <a:ext cx="239760" cy="405000"/>
              </p14:xfrm>
            </p:contentPart>
          </mc:Choice>
          <mc:Fallback>
            <p:pic>
              <p:nvPicPr>
                <p:cNvPr id="301" name="Ink 300">
                  <a:extLst>
                    <a:ext uri="{FF2B5EF4-FFF2-40B4-BE49-F238E27FC236}">
                      <a16:creationId xmlns:a16="http://schemas.microsoft.com/office/drawing/2014/main" id="{AF13BA05-BCF5-5219-0357-B885A99A054C}"/>
                    </a:ext>
                  </a:extLst>
                </p:cNvPr>
                <p:cNvPicPr/>
                <p:nvPr/>
              </p:nvPicPr>
              <p:blipFill>
                <a:blip r:embed="rId516"/>
                <a:stretch>
                  <a:fillRect/>
                </a:stretch>
              </p:blipFill>
              <p:spPr>
                <a:xfrm>
                  <a:off x="749358" y="3361693"/>
                  <a:ext cx="365400" cy="116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7">
              <p14:nvContentPartPr>
                <p14:cNvPr id="302" name="Ink 301">
                  <a:extLst>
                    <a:ext uri="{FF2B5EF4-FFF2-40B4-BE49-F238E27FC236}">
                      <a16:creationId xmlns:a16="http://schemas.microsoft.com/office/drawing/2014/main" id="{19BBD9CF-8720-D281-07EB-3F4D851555F2}"/>
                    </a:ext>
                  </a:extLst>
                </p14:cNvPr>
                <p14:cNvContentPartPr/>
                <p14:nvPr/>
              </p14:nvContentPartPr>
              <p14:xfrm>
                <a:off x="830358" y="3699373"/>
                <a:ext cx="236160" cy="450000"/>
              </p14:xfrm>
            </p:contentPart>
          </mc:Choice>
          <mc:Fallback>
            <p:pic>
              <p:nvPicPr>
                <p:cNvPr id="302" name="Ink 301">
                  <a:extLst>
                    <a:ext uri="{FF2B5EF4-FFF2-40B4-BE49-F238E27FC236}">
                      <a16:creationId xmlns:a16="http://schemas.microsoft.com/office/drawing/2014/main" id="{19BBD9CF-8720-D281-07EB-3F4D851555F2}"/>
                    </a:ext>
                  </a:extLst>
                </p:cNvPr>
                <p:cNvPicPr/>
                <p:nvPr/>
              </p:nvPicPr>
              <p:blipFill>
                <a:blip r:embed="rId518"/>
                <a:stretch>
                  <a:fillRect/>
                </a:stretch>
              </p:blipFill>
              <p:spPr>
                <a:xfrm>
                  <a:off x="767358" y="3321733"/>
                  <a:ext cx="361800" cy="120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9">
              <p14:nvContentPartPr>
                <p14:cNvPr id="303" name="Ink 302">
                  <a:extLst>
                    <a:ext uri="{FF2B5EF4-FFF2-40B4-BE49-F238E27FC236}">
                      <a16:creationId xmlns:a16="http://schemas.microsoft.com/office/drawing/2014/main" id="{48FB5C4E-2FEE-2B64-0737-DA3B04F23829}"/>
                    </a:ext>
                  </a:extLst>
                </p14:cNvPr>
                <p14:cNvContentPartPr/>
                <p14:nvPr/>
              </p14:nvContentPartPr>
              <p14:xfrm>
                <a:off x="893718" y="3799453"/>
                <a:ext cx="261720" cy="484560"/>
              </p14:xfrm>
            </p:contentPart>
          </mc:Choice>
          <mc:Fallback>
            <p:pic>
              <p:nvPicPr>
                <p:cNvPr id="303" name="Ink 302">
                  <a:extLst>
                    <a:ext uri="{FF2B5EF4-FFF2-40B4-BE49-F238E27FC236}">
                      <a16:creationId xmlns:a16="http://schemas.microsoft.com/office/drawing/2014/main" id="{48FB5C4E-2FEE-2B64-0737-DA3B04F23829}"/>
                    </a:ext>
                  </a:extLst>
                </p:cNvPr>
                <p:cNvPicPr/>
                <p:nvPr/>
              </p:nvPicPr>
              <p:blipFill>
                <a:blip r:embed="rId520"/>
                <a:stretch>
                  <a:fillRect/>
                </a:stretch>
              </p:blipFill>
              <p:spPr>
                <a:xfrm>
                  <a:off x="831078" y="3421813"/>
                  <a:ext cx="387360" cy="124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1">
              <p14:nvContentPartPr>
                <p14:cNvPr id="304" name="Ink 303">
                  <a:extLst>
                    <a:ext uri="{FF2B5EF4-FFF2-40B4-BE49-F238E27FC236}">
                      <a16:creationId xmlns:a16="http://schemas.microsoft.com/office/drawing/2014/main" id="{AA606997-2278-2410-F0CA-84F603111913}"/>
                    </a:ext>
                  </a:extLst>
                </p14:cNvPr>
                <p14:cNvContentPartPr/>
                <p14:nvPr/>
              </p14:nvContentPartPr>
              <p14:xfrm>
                <a:off x="985878" y="3941293"/>
                <a:ext cx="314640" cy="492480"/>
              </p14:xfrm>
            </p:contentPart>
          </mc:Choice>
          <mc:Fallback>
            <p:pic>
              <p:nvPicPr>
                <p:cNvPr id="304" name="Ink 303">
                  <a:extLst>
                    <a:ext uri="{FF2B5EF4-FFF2-40B4-BE49-F238E27FC236}">
                      <a16:creationId xmlns:a16="http://schemas.microsoft.com/office/drawing/2014/main" id="{AA606997-2278-2410-F0CA-84F603111913}"/>
                    </a:ext>
                  </a:extLst>
                </p:cNvPr>
                <p:cNvPicPr/>
                <p:nvPr/>
              </p:nvPicPr>
              <p:blipFill>
                <a:blip r:embed="rId522"/>
                <a:stretch>
                  <a:fillRect/>
                </a:stretch>
              </p:blipFill>
              <p:spPr>
                <a:xfrm>
                  <a:off x="923238" y="3563653"/>
                  <a:ext cx="440280" cy="124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3">
              <p14:nvContentPartPr>
                <p14:cNvPr id="305" name="Ink 304">
                  <a:extLst>
                    <a:ext uri="{FF2B5EF4-FFF2-40B4-BE49-F238E27FC236}">
                      <a16:creationId xmlns:a16="http://schemas.microsoft.com/office/drawing/2014/main" id="{FD34AC96-C1B6-10AF-422A-851A0E24A719}"/>
                    </a:ext>
                  </a:extLst>
                </p14:cNvPr>
                <p14:cNvContentPartPr/>
                <p14:nvPr/>
              </p14:nvContentPartPr>
              <p14:xfrm>
                <a:off x="966798" y="3927253"/>
                <a:ext cx="260640" cy="411480"/>
              </p14:xfrm>
            </p:contentPart>
          </mc:Choice>
          <mc:Fallback>
            <p:pic>
              <p:nvPicPr>
                <p:cNvPr id="305" name="Ink 304">
                  <a:extLst>
                    <a:ext uri="{FF2B5EF4-FFF2-40B4-BE49-F238E27FC236}">
                      <a16:creationId xmlns:a16="http://schemas.microsoft.com/office/drawing/2014/main" id="{FD34AC96-C1B6-10AF-422A-851A0E24A719}"/>
                    </a:ext>
                  </a:extLst>
                </p:cNvPr>
                <p:cNvPicPr/>
                <p:nvPr/>
              </p:nvPicPr>
              <p:blipFill>
                <a:blip r:embed="rId524"/>
                <a:stretch>
                  <a:fillRect/>
                </a:stretch>
              </p:blipFill>
              <p:spPr>
                <a:xfrm>
                  <a:off x="903798" y="3549613"/>
                  <a:ext cx="386280" cy="116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5">
              <p14:nvContentPartPr>
                <p14:cNvPr id="306" name="Ink 305">
                  <a:extLst>
                    <a:ext uri="{FF2B5EF4-FFF2-40B4-BE49-F238E27FC236}">
                      <a16:creationId xmlns:a16="http://schemas.microsoft.com/office/drawing/2014/main" id="{1FD2C08B-7259-546E-9821-F6699629D7F8}"/>
                    </a:ext>
                  </a:extLst>
                </p14:cNvPr>
                <p14:cNvContentPartPr/>
                <p14:nvPr/>
              </p14:nvContentPartPr>
              <p14:xfrm>
                <a:off x="866358" y="3845533"/>
                <a:ext cx="143280" cy="349560"/>
              </p14:xfrm>
            </p:contentPart>
          </mc:Choice>
          <mc:Fallback>
            <p:pic>
              <p:nvPicPr>
                <p:cNvPr id="306" name="Ink 305">
                  <a:extLst>
                    <a:ext uri="{FF2B5EF4-FFF2-40B4-BE49-F238E27FC236}">
                      <a16:creationId xmlns:a16="http://schemas.microsoft.com/office/drawing/2014/main" id="{1FD2C08B-7259-546E-9821-F6699629D7F8}"/>
                    </a:ext>
                  </a:extLst>
                </p:cNvPr>
                <p:cNvPicPr/>
                <p:nvPr/>
              </p:nvPicPr>
              <p:blipFill>
                <a:blip r:embed="rId526"/>
                <a:stretch>
                  <a:fillRect/>
                </a:stretch>
              </p:blipFill>
              <p:spPr>
                <a:xfrm>
                  <a:off x="803718" y="3467533"/>
                  <a:ext cx="268920" cy="110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7">
              <p14:nvContentPartPr>
                <p14:cNvPr id="308" name="Ink 307">
                  <a:extLst>
                    <a:ext uri="{FF2B5EF4-FFF2-40B4-BE49-F238E27FC236}">
                      <a16:creationId xmlns:a16="http://schemas.microsoft.com/office/drawing/2014/main" id="{C295283A-80F8-1319-426A-BDACF1C5E19C}"/>
                    </a:ext>
                  </a:extLst>
                </p14:cNvPr>
                <p14:cNvContentPartPr/>
                <p14:nvPr/>
              </p14:nvContentPartPr>
              <p14:xfrm>
                <a:off x="1525158" y="4527733"/>
                <a:ext cx="651960" cy="89280"/>
              </p14:xfrm>
            </p:contentPart>
          </mc:Choice>
          <mc:Fallback>
            <p:pic>
              <p:nvPicPr>
                <p:cNvPr id="308" name="Ink 307">
                  <a:extLst>
                    <a:ext uri="{FF2B5EF4-FFF2-40B4-BE49-F238E27FC236}">
                      <a16:creationId xmlns:a16="http://schemas.microsoft.com/office/drawing/2014/main" id="{C295283A-80F8-1319-426A-BDACF1C5E19C}"/>
                    </a:ext>
                  </a:extLst>
                </p:cNvPr>
                <p:cNvPicPr/>
                <p:nvPr/>
              </p:nvPicPr>
              <p:blipFill>
                <a:blip r:embed="rId528"/>
                <a:stretch>
                  <a:fillRect/>
                </a:stretch>
              </p:blipFill>
              <p:spPr>
                <a:xfrm>
                  <a:off x="1462158" y="4150093"/>
                  <a:ext cx="777600" cy="84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9">
              <p14:nvContentPartPr>
                <p14:cNvPr id="309" name="Ink 308">
                  <a:extLst>
                    <a:ext uri="{FF2B5EF4-FFF2-40B4-BE49-F238E27FC236}">
                      <a16:creationId xmlns:a16="http://schemas.microsoft.com/office/drawing/2014/main" id="{4BF8E319-77B6-8135-851B-49F66FCC59E1}"/>
                    </a:ext>
                  </a:extLst>
                </p14:cNvPr>
                <p14:cNvContentPartPr/>
                <p14:nvPr/>
              </p14:nvContentPartPr>
              <p14:xfrm>
                <a:off x="2016558" y="4542133"/>
                <a:ext cx="391680" cy="68400"/>
              </p14:xfrm>
            </p:contentPart>
          </mc:Choice>
          <mc:Fallback>
            <p:pic>
              <p:nvPicPr>
                <p:cNvPr id="309" name="Ink 308">
                  <a:extLst>
                    <a:ext uri="{FF2B5EF4-FFF2-40B4-BE49-F238E27FC236}">
                      <a16:creationId xmlns:a16="http://schemas.microsoft.com/office/drawing/2014/main" id="{4BF8E319-77B6-8135-851B-49F66FCC59E1}"/>
                    </a:ext>
                  </a:extLst>
                </p:cNvPr>
                <p:cNvPicPr/>
                <p:nvPr/>
              </p:nvPicPr>
              <p:blipFill>
                <a:blip r:embed="rId530"/>
                <a:stretch>
                  <a:fillRect/>
                </a:stretch>
              </p:blipFill>
              <p:spPr>
                <a:xfrm>
                  <a:off x="1953558" y="4164493"/>
                  <a:ext cx="517320" cy="82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1">
              <p14:nvContentPartPr>
                <p14:cNvPr id="311" name="Ink 310">
                  <a:extLst>
                    <a:ext uri="{FF2B5EF4-FFF2-40B4-BE49-F238E27FC236}">
                      <a16:creationId xmlns:a16="http://schemas.microsoft.com/office/drawing/2014/main" id="{1F4AE45A-8446-38AF-4C0D-B67EBCBBE5FA}"/>
                    </a:ext>
                  </a:extLst>
                </p14:cNvPr>
                <p14:cNvContentPartPr/>
                <p14:nvPr/>
              </p14:nvContentPartPr>
              <p14:xfrm>
                <a:off x="2446038" y="4403173"/>
                <a:ext cx="365040" cy="130320"/>
              </p14:xfrm>
            </p:contentPart>
          </mc:Choice>
          <mc:Fallback>
            <p:pic>
              <p:nvPicPr>
                <p:cNvPr id="311" name="Ink 310">
                  <a:extLst>
                    <a:ext uri="{FF2B5EF4-FFF2-40B4-BE49-F238E27FC236}">
                      <a16:creationId xmlns:a16="http://schemas.microsoft.com/office/drawing/2014/main" id="{1F4AE45A-8446-38AF-4C0D-B67EBCBBE5FA}"/>
                    </a:ext>
                  </a:extLst>
                </p:cNvPr>
                <p:cNvPicPr/>
                <p:nvPr/>
              </p:nvPicPr>
              <p:blipFill>
                <a:blip r:embed="rId532"/>
                <a:stretch>
                  <a:fillRect/>
                </a:stretch>
              </p:blipFill>
              <p:spPr>
                <a:xfrm>
                  <a:off x="2383038" y="4025533"/>
                  <a:ext cx="490680" cy="8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3">
              <p14:nvContentPartPr>
                <p14:cNvPr id="312" name="Ink 311">
                  <a:extLst>
                    <a:ext uri="{FF2B5EF4-FFF2-40B4-BE49-F238E27FC236}">
                      <a16:creationId xmlns:a16="http://schemas.microsoft.com/office/drawing/2014/main" id="{E9C460F4-F03F-9021-5BD9-407E4AB24A9B}"/>
                    </a:ext>
                  </a:extLst>
                </p14:cNvPr>
                <p14:cNvContentPartPr/>
                <p14:nvPr/>
              </p14:nvContentPartPr>
              <p14:xfrm>
                <a:off x="2673558" y="4494253"/>
                <a:ext cx="288360" cy="58680"/>
              </p14:xfrm>
            </p:contentPart>
          </mc:Choice>
          <mc:Fallback>
            <p:pic>
              <p:nvPicPr>
                <p:cNvPr id="312" name="Ink 311">
                  <a:extLst>
                    <a:ext uri="{FF2B5EF4-FFF2-40B4-BE49-F238E27FC236}">
                      <a16:creationId xmlns:a16="http://schemas.microsoft.com/office/drawing/2014/main" id="{E9C460F4-F03F-9021-5BD9-407E4AB24A9B}"/>
                    </a:ext>
                  </a:extLst>
                </p:cNvPr>
                <p:cNvPicPr/>
                <p:nvPr/>
              </p:nvPicPr>
              <p:blipFill>
                <a:blip r:embed="rId534"/>
                <a:stretch>
                  <a:fillRect/>
                </a:stretch>
              </p:blipFill>
              <p:spPr>
                <a:xfrm>
                  <a:off x="2610918" y="4116253"/>
                  <a:ext cx="41400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5">
              <p14:nvContentPartPr>
                <p14:cNvPr id="313" name="Ink 312">
                  <a:extLst>
                    <a:ext uri="{FF2B5EF4-FFF2-40B4-BE49-F238E27FC236}">
                      <a16:creationId xmlns:a16="http://schemas.microsoft.com/office/drawing/2014/main" id="{E9BF9900-45C0-E06B-E416-21319ED379C9}"/>
                    </a:ext>
                  </a:extLst>
                </p14:cNvPr>
                <p14:cNvContentPartPr/>
                <p14:nvPr/>
              </p14:nvContentPartPr>
              <p14:xfrm>
                <a:off x="2705958" y="4273213"/>
                <a:ext cx="372240" cy="212760"/>
              </p14:xfrm>
            </p:contentPart>
          </mc:Choice>
          <mc:Fallback>
            <p:pic>
              <p:nvPicPr>
                <p:cNvPr id="313" name="Ink 312">
                  <a:extLst>
                    <a:ext uri="{FF2B5EF4-FFF2-40B4-BE49-F238E27FC236}">
                      <a16:creationId xmlns:a16="http://schemas.microsoft.com/office/drawing/2014/main" id="{E9BF9900-45C0-E06B-E416-21319ED379C9}"/>
                    </a:ext>
                  </a:extLst>
                </p:cNvPr>
                <p:cNvPicPr/>
                <p:nvPr/>
              </p:nvPicPr>
              <p:blipFill>
                <a:blip r:embed="rId536"/>
                <a:stretch>
                  <a:fillRect/>
                </a:stretch>
              </p:blipFill>
              <p:spPr>
                <a:xfrm>
                  <a:off x="2643318" y="3895573"/>
                  <a:ext cx="497880" cy="96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7">
              <p14:nvContentPartPr>
                <p14:cNvPr id="314" name="Ink 313">
                  <a:extLst>
                    <a:ext uri="{FF2B5EF4-FFF2-40B4-BE49-F238E27FC236}">
                      <a16:creationId xmlns:a16="http://schemas.microsoft.com/office/drawing/2014/main" id="{5D40A3A9-7885-244C-3EEB-AFC687095B65}"/>
                    </a:ext>
                  </a:extLst>
                </p14:cNvPr>
                <p14:cNvContentPartPr/>
                <p14:nvPr/>
              </p14:nvContentPartPr>
              <p14:xfrm>
                <a:off x="2751318" y="4266373"/>
                <a:ext cx="304200" cy="216360"/>
              </p14:xfrm>
            </p:contentPart>
          </mc:Choice>
          <mc:Fallback>
            <p:pic>
              <p:nvPicPr>
                <p:cNvPr id="314" name="Ink 313">
                  <a:extLst>
                    <a:ext uri="{FF2B5EF4-FFF2-40B4-BE49-F238E27FC236}">
                      <a16:creationId xmlns:a16="http://schemas.microsoft.com/office/drawing/2014/main" id="{5D40A3A9-7885-244C-3EEB-AFC687095B65}"/>
                    </a:ext>
                  </a:extLst>
                </p:cNvPr>
                <p:cNvPicPr/>
                <p:nvPr/>
              </p:nvPicPr>
              <p:blipFill>
                <a:blip r:embed="rId538"/>
                <a:stretch>
                  <a:fillRect/>
                </a:stretch>
              </p:blipFill>
              <p:spPr>
                <a:xfrm>
                  <a:off x="2688318" y="3888733"/>
                  <a:ext cx="42984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9">
              <p14:nvContentPartPr>
                <p14:cNvPr id="315" name="Ink 314">
                  <a:extLst>
                    <a:ext uri="{FF2B5EF4-FFF2-40B4-BE49-F238E27FC236}">
                      <a16:creationId xmlns:a16="http://schemas.microsoft.com/office/drawing/2014/main" id="{33A02BAB-1C15-2995-0297-C8489DC56DCB}"/>
                    </a:ext>
                  </a:extLst>
                </p14:cNvPr>
                <p14:cNvContentPartPr/>
                <p14:nvPr/>
              </p14:nvContentPartPr>
              <p14:xfrm>
                <a:off x="2802798" y="4272133"/>
                <a:ext cx="248040" cy="181800"/>
              </p14:xfrm>
            </p:contentPart>
          </mc:Choice>
          <mc:Fallback>
            <p:pic>
              <p:nvPicPr>
                <p:cNvPr id="315" name="Ink 314">
                  <a:extLst>
                    <a:ext uri="{FF2B5EF4-FFF2-40B4-BE49-F238E27FC236}">
                      <a16:creationId xmlns:a16="http://schemas.microsoft.com/office/drawing/2014/main" id="{33A02BAB-1C15-2995-0297-C8489DC56DCB}"/>
                    </a:ext>
                  </a:extLst>
                </p:cNvPr>
                <p:cNvPicPr/>
                <p:nvPr/>
              </p:nvPicPr>
              <p:blipFill>
                <a:blip r:embed="rId540"/>
                <a:stretch>
                  <a:fillRect/>
                </a:stretch>
              </p:blipFill>
              <p:spPr>
                <a:xfrm>
                  <a:off x="2740158" y="3894133"/>
                  <a:ext cx="373680" cy="93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1">
              <p14:nvContentPartPr>
                <p14:cNvPr id="316" name="Ink 315">
                  <a:extLst>
                    <a:ext uri="{FF2B5EF4-FFF2-40B4-BE49-F238E27FC236}">
                      <a16:creationId xmlns:a16="http://schemas.microsoft.com/office/drawing/2014/main" id="{47635C23-EC8F-711B-55A3-7B3E75CA1775}"/>
                    </a:ext>
                  </a:extLst>
                </p14:cNvPr>
                <p14:cNvContentPartPr/>
                <p14:nvPr/>
              </p14:nvContentPartPr>
              <p14:xfrm>
                <a:off x="2884518" y="4187173"/>
                <a:ext cx="124920" cy="179280"/>
              </p14:xfrm>
            </p:contentPart>
          </mc:Choice>
          <mc:Fallback>
            <p:pic>
              <p:nvPicPr>
                <p:cNvPr id="316" name="Ink 315">
                  <a:extLst>
                    <a:ext uri="{FF2B5EF4-FFF2-40B4-BE49-F238E27FC236}">
                      <a16:creationId xmlns:a16="http://schemas.microsoft.com/office/drawing/2014/main" id="{47635C23-EC8F-711B-55A3-7B3E75CA1775}"/>
                    </a:ext>
                  </a:extLst>
                </p:cNvPr>
                <p:cNvPicPr/>
                <p:nvPr/>
              </p:nvPicPr>
              <p:blipFill>
                <a:blip r:embed="rId542"/>
                <a:stretch>
                  <a:fillRect/>
                </a:stretch>
              </p:blipFill>
              <p:spPr>
                <a:xfrm>
                  <a:off x="2821518" y="3809533"/>
                  <a:ext cx="250560" cy="93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3">
              <p14:nvContentPartPr>
                <p14:cNvPr id="317" name="Ink 316">
                  <a:extLst>
                    <a:ext uri="{FF2B5EF4-FFF2-40B4-BE49-F238E27FC236}">
                      <a16:creationId xmlns:a16="http://schemas.microsoft.com/office/drawing/2014/main" id="{660B9290-CC22-DE1A-A5E6-6137F18642C9}"/>
                    </a:ext>
                  </a:extLst>
                </p14:cNvPr>
                <p14:cNvContentPartPr/>
                <p14:nvPr/>
              </p14:nvContentPartPr>
              <p14:xfrm>
                <a:off x="2781198" y="4106893"/>
                <a:ext cx="322200" cy="328320"/>
              </p14:xfrm>
            </p:contentPart>
          </mc:Choice>
          <mc:Fallback>
            <p:pic>
              <p:nvPicPr>
                <p:cNvPr id="317" name="Ink 316">
                  <a:extLst>
                    <a:ext uri="{FF2B5EF4-FFF2-40B4-BE49-F238E27FC236}">
                      <a16:creationId xmlns:a16="http://schemas.microsoft.com/office/drawing/2014/main" id="{660B9290-CC22-DE1A-A5E6-6137F18642C9}"/>
                    </a:ext>
                  </a:extLst>
                </p:cNvPr>
                <p:cNvPicPr/>
                <p:nvPr/>
              </p:nvPicPr>
              <p:blipFill>
                <a:blip r:embed="rId544"/>
                <a:stretch>
                  <a:fillRect/>
                </a:stretch>
              </p:blipFill>
              <p:spPr>
                <a:xfrm>
                  <a:off x="2718558" y="3729253"/>
                  <a:ext cx="447840" cy="108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5">
              <p14:nvContentPartPr>
                <p14:cNvPr id="318" name="Ink 317">
                  <a:extLst>
                    <a:ext uri="{FF2B5EF4-FFF2-40B4-BE49-F238E27FC236}">
                      <a16:creationId xmlns:a16="http://schemas.microsoft.com/office/drawing/2014/main" id="{7C5EF97E-F2C7-21D1-A4B4-9FE08D3B47C2}"/>
                    </a:ext>
                  </a:extLst>
                </p14:cNvPr>
                <p14:cNvContentPartPr/>
                <p14:nvPr/>
              </p14:nvContentPartPr>
              <p14:xfrm>
                <a:off x="2916558" y="3982333"/>
                <a:ext cx="197280" cy="354960"/>
              </p14:xfrm>
            </p:contentPart>
          </mc:Choice>
          <mc:Fallback>
            <p:pic>
              <p:nvPicPr>
                <p:cNvPr id="318" name="Ink 317">
                  <a:extLst>
                    <a:ext uri="{FF2B5EF4-FFF2-40B4-BE49-F238E27FC236}">
                      <a16:creationId xmlns:a16="http://schemas.microsoft.com/office/drawing/2014/main" id="{7C5EF97E-F2C7-21D1-A4B4-9FE08D3B47C2}"/>
                    </a:ext>
                  </a:extLst>
                </p:cNvPr>
                <p:cNvPicPr/>
                <p:nvPr/>
              </p:nvPicPr>
              <p:blipFill>
                <a:blip r:embed="rId546"/>
                <a:stretch>
                  <a:fillRect/>
                </a:stretch>
              </p:blipFill>
              <p:spPr>
                <a:xfrm>
                  <a:off x="2853558" y="3604333"/>
                  <a:ext cx="322920" cy="111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7">
              <p14:nvContentPartPr>
                <p14:cNvPr id="319" name="Ink 318">
                  <a:extLst>
                    <a:ext uri="{FF2B5EF4-FFF2-40B4-BE49-F238E27FC236}">
                      <a16:creationId xmlns:a16="http://schemas.microsoft.com/office/drawing/2014/main" id="{B7857E13-CC14-7D4F-D429-8AB0D8916705}"/>
                    </a:ext>
                  </a:extLst>
                </p14:cNvPr>
                <p14:cNvContentPartPr/>
                <p14:nvPr/>
              </p14:nvContentPartPr>
              <p14:xfrm>
                <a:off x="2775438" y="4084213"/>
                <a:ext cx="217800" cy="228600"/>
              </p14:xfrm>
            </p:contentPart>
          </mc:Choice>
          <mc:Fallback>
            <p:pic>
              <p:nvPicPr>
                <p:cNvPr id="319" name="Ink 318">
                  <a:extLst>
                    <a:ext uri="{FF2B5EF4-FFF2-40B4-BE49-F238E27FC236}">
                      <a16:creationId xmlns:a16="http://schemas.microsoft.com/office/drawing/2014/main" id="{B7857E13-CC14-7D4F-D429-8AB0D8916705}"/>
                    </a:ext>
                  </a:extLst>
                </p:cNvPr>
                <p:cNvPicPr/>
                <p:nvPr/>
              </p:nvPicPr>
              <p:blipFill>
                <a:blip r:embed="rId548"/>
                <a:stretch>
                  <a:fillRect/>
                </a:stretch>
              </p:blipFill>
              <p:spPr>
                <a:xfrm>
                  <a:off x="2712798" y="3706213"/>
                  <a:ext cx="343440" cy="98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9">
              <p14:nvContentPartPr>
                <p14:cNvPr id="320" name="Ink 319">
                  <a:extLst>
                    <a:ext uri="{FF2B5EF4-FFF2-40B4-BE49-F238E27FC236}">
                      <a16:creationId xmlns:a16="http://schemas.microsoft.com/office/drawing/2014/main" id="{7EF7AB1D-164D-6FCB-A981-F70675383519}"/>
                    </a:ext>
                  </a:extLst>
                </p14:cNvPr>
                <p14:cNvContentPartPr/>
                <p14:nvPr/>
              </p14:nvContentPartPr>
              <p14:xfrm>
                <a:off x="2892798" y="3979813"/>
                <a:ext cx="90720" cy="199440"/>
              </p14:xfrm>
            </p:contentPart>
          </mc:Choice>
          <mc:Fallback>
            <p:pic>
              <p:nvPicPr>
                <p:cNvPr id="320" name="Ink 319">
                  <a:extLst>
                    <a:ext uri="{FF2B5EF4-FFF2-40B4-BE49-F238E27FC236}">
                      <a16:creationId xmlns:a16="http://schemas.microsoft.com/office/drawing/2014/main" id="{7EF7AB1D-164D-6FCB-A981-F70675383519}"/>
                    </a:ext>
                  </a:extLst>
                </p:cNvPr>
                <p:cNvPicPr/>
                <p:nvPr/>
              </p:nvPicPr>
              <p:blipFill>
                <a:blip r:embed="rId550"/>
                <a:stretch>
                  <a:fillRect/>
                </a:stretch>
              </p:blipFill>
              <p:spPr>
                <a:xfrm>
                  <a:off x="2830158" y="3601813"/>
                  <a:ext cx="216360" cy="95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1">
              <p14:nvContentPartPr>
                <p14:cNvPr id="321" name="Ink 320">
                  <a:extLst>
                    <a:ext uri="{FF2B5EF4-FFF2-40B4-BE49-F238E27FC236}">
                      <a16:creationId xmlns:a16="http://schemas.microsoft.com/office/drawing/2014/main" id="{05153523-5430-0772-454C-D91328DFDEAD}"/>
                    </a:ext>
                  </a:extLst>
                </p14:cNvPr>
                <p14:cNvContentPartPr/>
                <p14:nvPr/>
              </p14:nvContentPartPr>
              <p14:xfrm>
                <a:off x="2639358" y="4010773"/>
                <a:ext cx="380520" cy="374760"/>
              </p14:xfrm>
            </p:contentPart>
          </mc:Choice>
          <mc:Fallback>
            <p:pic>
              <p:nvPicPr>
                <p:cNvPr id="321" name="Ink 320">
                  <a:extLst>
                    <a:ext uri="{FF2B5EF4-FFF2-40B4-BE49-F238E27FC236}">
                      <a16:creationId xmlns:a16="http://schemas.microsoft.com/office/drawing/2014/main" id="{05153523-5430-0772-454C-D91328DFDEAD}"/>
                    </a:ext>
                  </a:extLst>
                </p:cNvPr>
                <p:cNvPicPr/>
                <p:nvPr/>
              </p:nvPicPr>
              <p:blipFill>
                <a:blip r:embed="rId552"/>
                <a:stretch>
                  <a:fillRect/>
                </a:stretch>
              </p:blipFill>
              <p:spPr>
                <a:xfrm>
                  <a:off x="2576358" y="3632773"/>
                  <a:ext cx="506160" cy="11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3">
              <p14:nvContentPartPr>
                <p14:cNvPr id="322" name="Ink 321">
                  <a:extLst>
                    <a:ext uri="{FF2B5EF4-FFF2-40B4-BE49-F238E27FC236}">
                      <a16:creationId xmlns:a16="http://schemas.microsoft.com/office/drawing/2014/main" id="{5B20CB3B-1F97-BD3C-5AA6-537EF024813C}"/>
                    </a:ext>
                  </a:extLst>
                </p14:cNvPr>
                <p14:cNvContentPartPr/>
                <p14:nvPr/>
              </p14:nvContentPartPr>
              <p14:xfrm>
                <a:off x="2889918" y="3873613"/>
                <a:ext cx="133920" cy="376200"/>
              </p14:xfrm>
            </p:contentPart>
          </mc:Choice>
          <mc:Fallback>
            <p:pic>
              <p:nvPicPr>
                <p:cNvPr id="322" name="Ink 321">
                  <a:extLst>
                    <a:ext uri="{FF2B5EF4-FFF2-40B4-BE49-F238E27FC236}">
                      <a16:creationId xmlns:a16="http://schemas.microsoft.com/office/drawing/2014/main" id="{5B20CB3B-1F97-BD3C-5AA6-537EF024813C}"/>
                    </a:ext>
                  </a:extLst>
                </p:cNvPr>
                <p:cNvPicPr/>
                <p:nvPr/>
              </p:nvPicPr>
              <p:blipFill>
                <a:blip r:embed="rId554"/>
                <a:stretch>
                  <a:fillRect/>
                </a:stretch>
              </p:blipFill>
              <p:spPr>
                <a:xfrm>
                  <a:off x="2827278" y="3495613"/>
                  <a:ext cx="259560" cy="113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5">
              <p14:nvContentPartPr>
                <p14:cNvPr id="323" name="Ink 322">
                  <a:extLst>
                    <a:ext uri="{FF2B5EF4-FFF2-40B4-BE49-F238E27FC236}">
                      <a16:creationId xmlns:a16="http://schemas.microsoft.com/office/drawing/2014/main" id="{B2BDA502-6F87-142A-41A2-7312AA26AB49}"/>
                    </a:ext>
                  </a:extLst>
                </p14:cNvPr>
                <p14:cNvContentPartPr/>
                <p14:nvPr/>
              </p14:nvContentPartPr>
              <p14:xfrm>
                <a:off x="2770038" y="4001053"/>
                <a:ext cx="291240" cy="313920"/>
              </p14:xfrm>
            </p:contentPart>
          </mc:Choice>
          <mc:Fallback>
            <p:pic>
              <p:nvPicPr>
                <p:cNvPr id="323" name="Ink 322">
                  <a:extLst>
                    <a:ext uri="{FF2B5EF4-FFF2-40B4-BE49-F238E27FC236}">
                      <a16:creationId xmlns:a16="http://schemas.microsoft.com/office/drawing/2014/main" id="{B2BDA502-6F87-142A-41A2-7312AA26AB49}"/>
                    </a:ext>
                  </a:extLst>
                </p:cNvPr>
                <p:cNvPicPr/>
                <p:nvPr/>
              </p:nvPicPr>
              <p:blipFill>
                <a:blip r:embed="rId556"/>
                <a:stretch>
                  <a:fillRect/>
                </a:stretch>
              </p:blipFill>
              <p:spPr>
                <a:xfrm>
                  <a:off x="2707398" y="3623053"/>
                  <a:ext cx="416880" cy="106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7">
              <p14:nvContentPartPr>
                <p14:cNvPr id="324" name="Ink 323">
                  <a:extLst>
                    <a:ext uri="{FF2B5EF4-FFF2-40B4-BE49-F238E27FC236}">
                      <a16:creationId xmlns:a16="http://schemas.microsoft.com/office/drawing/2014/main" id="{92E0BA53-BEA5-02BF-1ED4-23295670F4CF}"/>
                    </a:ext>
                  </a:extLst>
                </p14:cNvPr>
                <p14:cNvContentPartPr/>
                <p14:nvPr/>
              </p14:nvContentPartPr>
              <p14:xfrm>
                <a:off x="3061638" y="3716293"/>
                <a:ext cx="7200" cy="302760"/>
              </p14:xfrm>
            </p:contentPart>
          </mc:Choice>
          <mc:Fallback>
            <p:pic>
              <p:nvPicPr>
                <p:cNvPr id="324" name="Ink 323">
                  <a:extLst>
                    <a:ext uri="{FF2B5EF4-FFF2-40B4-BE49-F238E27FC236}">
                      <a16:creationId xmlns:a16="http://schemas.microsoft.com/office/drawing/2014/main" id="{92E0BA53-BEA5-02BF-1ED4-23295670F4CF}"/>
                    </a:ext>
                  </a:extLst>
                </p:cNvPr>
                <p:cNvPicPr/>
                <p:nvPr/>
              </p:nvPicPr>
              <p:blipFill>
                <a:blip r:embed="rId558"/>
                <a:stretch>
                  <a:fillRect/>
                </a:stretch>
              </p:blipFill>
              <p:spPr>
                <a:xfrm>
                  <a:off x="2998998" y="3338653"/>
                  <a:ext cx="132840" cy="105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9">
              <p14:nvContentPartPr>
                <p14:cNvPr id="325" name="Ink 324">
                  <a:extLst>
                    <a:ext uri="{FF2B5EF4-FFF2-40B4-BE49-F238E27FC236}">
                      <a16:creationId xmlns:a16="http://schemas.microsoft.com/office/drawing/2014/main" id="{A23C7B80-2CE5-4765-7E6D-0CC63837B922}"/>
                    </a:ext>
                  </a:extLst>
                </p14:cNvPr>
                <p14:cNvContentPartPr/>
                <p14:nvPr/>
              </p14:nvContentPartPr>
              <p14:xfrm>
                <a:off x="2870838" y="2942293"/>
                <a:ext cx="266040" cy="203040"/>
              </p14:xfrm>
            </p:contentPart>
          </mc:Choice>
          <mc:Fallback>
            <p:pic>
              <p:nvPicPr>
                <p:cNvPr id="325" name="Ink 324">
                  <a:extLst>
                    <a:ext uri="{FF2B5EF4-FFF2-40B4-BE49-F238E27FC236}">
                      <a16:creationId xmlns:a16="http://schemas.microsoft.com/office/drawing/2014/main" id="{A23C7B80-2CE5-4765-7E6D-0CC63837B922}"/>
                    </a:ext>
                  </a:extLst>
                </p:cNvPr>
                <p:cNvPicPr/>
                <p:nvPr/>
              </p:nvPicPr>
              <p:blipFill>
                <a:blip r:embed="rId560"/>
                <a:stretch>
                  <a:fillRect/>
                </a:stretch>
              </p:blipFill>
              <p:spPr>
                <a:xfrm>
                  <a:off x="2807838" y="2564293"/>
                  <a:ext cx="391680" cy="95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1">
              <p14:nvContentPartPr>
                <p14:cNvPr id="326" name="Ink 325">
                  <a:extLst>
                    <a:ext uri="{FF2B5EF4-FFF2-40B4-BE49-F238E27FC236}">
                      <a16:creationId xmlns:a16="http://schemas.microsoft.com/office/drawing/2014/main" id="{B83D548D-9018-0893-DD03-E425C8E6AA75}"/>
                    </a:ext>
                  </a:extLst>
                </p14:cNvPr>
                <p14:cNvContentPartPr/>
                <p14:nvPr/>
              </p14:nvContentPartPr>
              <p14:xfrm>
                <a:off x="2765718" y="2874973"/>
                <a:ext cx="360360" cy="302400"/>
              </p14:xfrm>
            </p:contentPart>
          </mc:Choice>
          <mc:Fallback>
            <p:pic>
              <p:nvPicPr>
                <p:cNvPr id="326" name="Ink 325">
                  <a:extLst>
                    <a:ext uri="{FF2B5EF4-FFF2-40B4-BE49-F238E27FC236}">
                      <a16:creationId xmlns:a16="http://schemas.microsoft.com/office/drawing/2014/main" id="{B83D548D-9018-0893-DD03-E425C8E6AA75}"/>
                    </a:ext>
                  </a:extLst>
                </p:cNvPr>
                <p:cNvPicPr/>
                <p:nvPr/>
              </p:nvPicPr>
              <p:blipFill>
                <a:blip r:embed="rId562"/>
                <a:stretch>
                  <a:fillRect/>
                </a:stretch>
              </p:blipFill>
              <p:spPr>
                <a:xfrm>
                  <a:off x="2702718" y="2496973"/>
                  <a:ext cx="486000" cy="10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3">
              <p14:nvContentPartPr>
                <p14:cNvPr id="327" name="Ink 326">
                  <a:extLst>
                    <a:ext uri="{FF2B5EF4-FFF2-40B4-BE49-F238E27FC236}">
                      <a16:creationId xmlns:a16="http://schemas.microsoft.com/office/drawing/2014/main" id="{9FE44DAB-56AE-E7E8-8BDF-1D15915568BC}"/>
                    </a:ext>
                  </a:extLst>
                </p14:cNvPr>
                <p14:cNvContentPartPr/>
                <p14:nvPr/>
              </p14:nvContentPartPr>
              <p14:xfrm>
                <a:off x="2669238" y="2886493"/>
                <a:ext cx="403560" cy="208440"/>
              </p14:xfrm>
            </p:contentPart>
          </mc:Choice>
          <mc:Fallback>
            <p:pic>
              <p:nvPicPr>
                <p:cNvPr id="327" name="Ink 326">
                  <a:extLst>
                    <a:ext uri="{FF2B5EF4-FFF2-40B4-BE49-F238E27FC236}">
                      <a16:creationId xmlns:a16="http://schemas.microsoft.com/office/drawing/2014/main" id="{9FE44DAB-56AE-E7E8-8BDF-1D15915568BC}"/>
                    </a:ext>
                  </a:extLst>
                </p:cNvPr>
                <p:cNvPicPr/>
                <p:nvPr/>
              </p:nvPicPr>
              <p:blipFill>
                <a:blip r:embed="rId564"/>
                <a:stretch>
                  <a:fillRect/>
                </a:stretch>
              </p:blipFill>
              <p:spPr>
                <a:xfrm>
                  <a:off x="2606598" y="2508493"/>
                  <a:ext cx="529200" cy="96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5">
              <p14:nvContentPartPr>
                <p14:cNvPr id="329" name="Ink 328">
                  <a:extLst>
                    <a:ext uri="{FF2B5EF4-FFF2-40B4-BE49-F238E27FC236}">
                      <a16:creationId xmlns:a16="http://schemas.microsoft.com/office/drawing/2014/main" id="{993D240F-A178-48A6-79BF-9DF430E0E514}"/>
                    </a:ext>
                  </a:extLst>
                </p14:cNvPr>
                <p14:cNvContentPartPr/>
                <p14:nvPr/>
              </p14:nvContentPartPr>
              <p14:xfrm>
                <a:off x="2107278" y="2753653"/>
                <a:ext cx="402840" cy="110160"/>
              </p14:xfrm>
            </p:contentPart>
          </mc:Choice>
          <mc:Fallback>
            <p:pic>
              <p:nvPicPr>
                <p:cNvPr id="329" name="Ink 328">
                  <a:extLst>
                    <a:ext uri="{FF2B5EF4-FFF2-40B4-BE49-F238E27FC236}">
                      <a16:creationId xmlns:a16="http://schemas.microsoft.com/office/drawing/2014/main" id="{993D240F-A178-48A6-79BF-9DF430E0E514}"/>
                    </a:ext>
                  </a:extLst>
                </p:cNvPr>
                <p:cNvPicPr/>
                <p:nvPr/>
              </p:nvPicPr>
              <p:blipFill>
                <a:blip r:embed="rId566"/>
                <a:stretch>
                  <a:fillRect/>
                </a:stretch>
              </p:blipFill>
              <p:spPr>
                <a:xfrm>
                  <a:off x="2044638" y="2375653"/>
                  <a:ext cx="528480" cy="86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7">
              <p14:nvContentPartPr>
                <p14:cNvPr id="330" name="Ink 329">
                  <a:extLst>
                    <a:ext uri="{FF2B5EF4-FFF2-40B4-BE49-F238E27FC236}">
                      <a16:creationId xmlns:a16="http://schemas.microsoft.com/office/drawing/2014/main" id="{6343B193-84F9-66BB-BA61-6D6304B03697}"/>
                    </a:ext>
                  </a:extLst>
                </p14:cNvPr>
                <p14:cNvContentPartPr/>
                <p14:nvPr/>
              </p14:nvContentPartPr>
              <p14:xfrm>
                <a:off x="2126718" y="2756173"/>
                <a:ext cx="439560" cy="113040"/>
              </p14:xfrm>
            </p:contentPart>
          </mc:Choice>
          <mc:Fallback>
            <p:pic>
              <p:nvPicPr>
                <p:cNvPr id="330" name="Ink 329">
                  <a:extLst>
                    <a:ext uri="{FF2B5EF4-FFF2-40B4-BE49-F238E27FC236}">
                      <a16:creationId xmlns:a16="http://schemas.microsoft.com/office/drawing/2014/main" id="{6343B193-84F9-66BB-BA61-6D6304B03697}"/>
                    </a:ext>
                  </a:extLst>
                </p:cNvPr>
                <p:cNvPicPr/>
                <p:nvPr/>
              </p:nvPicPr>
              <p:blipFill>
                <a:blip r:embed="rId568"/>
                <a:stretch>
                  <a:fillRect/>
                </a:stretch>
              </p:blipFill>
              <p:spPr>
                <a:xfrm>
                  <a:off x="2063718" y="2378173"/>
                  <a:ext cx="565200" cy="86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9">
              <p14:nvContentPartPr>
                <p14:cNvPr id="331" name="Ink 330">
                  <a:extLst>
                    <a:ext uri="{FF2B5EF4-FFF2-40B4-BE49-F238E27FC236}">
                      <a16:creationId xmlns:a16="http://schemas.microsoft.com/office/drawing/2014/main" id="{5AA0DA9F-9ED7-3961-3717-3A3F0E3E4386}"/>
                    </a:ext>
                  </a:extLst>
                </p14:cNvPr>
                <p14:cNvContentPartPr/>
                <p14:nvPr/>
              </p14:nvContentPartPr>
              <p14:xfrm>
                <a:off x="2018718" y="2679853"/>
                <a:ext cx="444960" cy="72720"/>
              </p14:xfrm>
            </p:contentPart>
          </mc:Choice>
          <mc:Fallback>
            <p:pic>
              <p:nvPicPr>
                <p:cNvPr id="331" name="Ink 330">
                  <a:extLst>
                    <a:ext uri="{FF2B5EF4-FFF2-40B4-BE49-F238E27FC236}">
                      <a16:creationId xmlns:a16="http://schemas.microsoft.com/office/drawing/2014/main" id="{5AA0DA9F-9ED7-3961-3717-3A3F0E3E4386}"/>
                    </a:ext>
                  </a:extLst>
                </p:cNvPr>
                <p:cNvPicPr/>
                <p:nvPr/>
              </p:nvPicPr>
              <p:blipFill>
                <a:blip r:embed="rId570"/>
                <a:stretch>
                  <a:fillRect/>
                </a:stretch>
              </p:blipFill>
              <p:spPr>
                <a:xfrm>
                  <a:off x="1956078" y="2301853"/>
                  <a:ext cx="57060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1">
              <p14:nvContentPartPr>
                <p14:cNvPr id="332" name="Ink 331">
                  <a:extLst>
                    <a:ext uri="{FF2B5EF4-FFF2-40B4-BE49-F238E27FC236}">
                      <a16:creationId xmlns:a16="http://schemas.microsoft.com/office/drawing/2014/main" id="{43F731C4-F6A9-4787-BED9-3351C4C43BC5}"/>
                    </a:ext>
                  </a:extLst>
                </p14:cNvPr>
                <p14:cNvContentPartPr/>
                <p14:nvPr/>
              </p14:nvContentPartPr>
              <p14:xfrm>
                <a:off x="1927998" y="2645293"/>
                <a:ext cx="634680" cy="173160"/>
              </p14:xfrm>
            </p:contentPart>
          </mc:Choice>
          <mc:Fallback>
            <p:pic>
              <p:nvPicPr>
                <p:cNvPr id="332" name="Ink 331">
                  <a:extLst>
                    <a:ext uri="{FF2B5EF4-FFF2-40B4-BE49-F238E27FC236}">
                      <a16:creationId xmlns:a16="http://schemas.microsoft.com/office/drawing/2014/main" id="{43F731C4-F6A9-4787-BED9-3351C4C43BC5}"/>
                    </a:ext>
                  </a:extLst>
                </p:cNvPr>
                <p:cNvPicPr/>
                <p:nvPr/>
              </p:nvPicPr>
              <p:blipFill>
                <a:blip r:embed="rId572"/>
                <a:stretch>
                  <a:fillRect/>
                </a:stretch>
              </p:blipFill>
              <p:spPr>
                <a:xfrm>
                  <a:off x="1864998" y="2267653"/>
                  <a:ext cx="76032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3">
              <p14:nvContentPartPr>
                <p14:cNvPr id="333" name="Ink 332">
                  <a:extLst>
                    <a:ext uri="{FF2B5EF4-FFF2-40B4-BE49-F238E27FC236}">
                      <a16:creationId xmlns:a16="http://schemas.microsoft.com/office/drawing/2014/main" id="{AF7AD958-8E9A-BEAD-8A7B-35B0466C9207}"/>
                    </a:ext>
                  </a:extLst>
                </p14:cNvPr>
                <p14:cNvContentPartPr/>
                <p14:nvPr/>
              </p14:nvContentPartPr>
              <p14:xfrm>
                <a:off x="2060478" y="2701093"/>
                <a:ext cx="687600" cy="82440"/>
              </p14:xfrm>
            </p:contentPart>
          </mc:Choice>
          <mc:Fallback>
            <p:pic>
              <p:nvPicPr>
                <p:cNvPr id="333" name="Ink 332">
                  <a:extLst>
                    <a:ext uri="{FF2B5EF4-FFF2-40B4-BE49-F238E27FC236}">
                      <a16:creationId xmlns:a16="http://schemas.microsoft.com/office/drawing/2014/main" id="{AF7AD958-8E9A-BEAD-8A7B-35B0466C9207}"/>
                    </a:ext>
                  </a:extLst>
                </p:cNvPr>
                <p:cNvPicPr/>
                <p:nvPr/>
              </p:nvPicPr>
              <p:blipFill>
                <a:blip r:embed="rId574"/>
                <a:stretch>
                  <a:fillRect/>
                </a:stretch>
              </p:blipFill>
              <p:spPr>
                <a:xfrm>
                  <a:off x="1997838" y="2323453"/>
                  <a:ext cx="81324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5">
              <p14:nvContentPartPr>
                <p14:cNvPr id="334" name="Ink 333">
                  <a:extLst>
                    <a:ext uri="{FF2B5EF4-FFF2-40B4-BE49-F238E27FC236}">
                      <a16:creationId xmlns:a16="http://schemas.microsoft.com/office/drawing/2014/main" id="{1B4C55F7-F5D4-E55C-FBC8-D5A75B90265A}"/>
                    </a:ext>
                  </a:extLst>
                </p14:cNvPr>
                <p14:cNvContentPartPr/>
                <p14:nvPr/>
              </p14:nvContentPartPr>
              <p14:xfrm>
                <a:off x="2095398" y="2740693"/>
                <a:ext cx="714240" cy="106920"/>
              </p14:xfrm>
            </p:contentPart>
          </mc:Choice>
          <mc:Fallback>
            <p:pic>
              <p:nvPicPr>
                <p:cNvPr id="334" name="Ink 333">
                  <a:extLst>
                    <a:ext uri="{FF2B5EF4-FFF2-40B4-BE49-F238E27FC236}">
                      <a16:creationId xmlns:a16="http://schemas.microsoft.com/office/drawing/2014/main" id="{1B4C55F7-F5D4-E55C-FBC8-D5A75B90265A}"/>
                    </a:ext>
                  </a:extLst>
                </p:cNvPr>
                <p:cNvPicPr/>
                <p:nvPr/>
              </p:nvPicPr>
              <p:blipFill>
                <a:blip r:embed="rId576"/>
                <a:stretch>
                  <a:fillRect/>
                </a:stretch>
              </p:blipFill>
              <p:spPr>
                <a:xfrm>
                  <a:off x="2032758" y="2362693"/>
                  <a:ext cx="83988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7">
              <p14:nvContentPartPr>
                <p14:cNvPr id="335" name="Ink 334">
                  <a:extLst>
                    <a:ext uri="{FF2B5EF4-FFF2-40B4-BE49-F238E27FC236}">
                      <a16:creationId xmlns:a16="http://schemas.microsoft.com/office/drawing/2014/main" id="{C5799615-4AF9-F0E4-9EA5-2EE52D5FE4EE}"/>
                    </a:ext>
                  </a:extLst>
                </p14:cNvPr>
                <p14:cNvContentPartPr/>
                <p14:nvPr/>
              </p14:nvContentPartPr>
              <p14:xfrm>
                <a:off x="2249118" y="2730973"/>
                <a:ext cx="874800" cy="213840"/>
              </p14:xfrm>
            </p:contentPart>
          </mc:Choice>
          <mc:Fallback>
            <p:pic>
              <p:nvPicPr>
                <p:cNvPr id="335" name="Ink 334">
                  <a:extLst>
                    <a:ext uri="{FF2B5EF4-FFF2-40B4-BE49-F238E27FC236}">
                      <a16:creationId xmlns:a16="http://schemas.microsoft.com/office/drawing/2014/main" id="{C5799615-4AF9-F0E4-9EA5-2EE52D5FE4EE}"/>
                    </a:ext>
                  </a:extLst>
                </p:cNvPr>
                <p:cNvPicPr/>
                <p:nvPr/>
              </p:nvPicPr>
              <p:blipFill>
                <a:blip r:embed="rId578"/>
                <a:stretch>
                  <a:fillRect/>
                </a:stretch>
              </p:blipFill>
              <p:spPr>
                <a:xfrm>
                  <a:off x="2186118" y="2352973"/>
                  <a:ext cx="1000440" cy="96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9">
              <p14:nvContentPartPr>
                <p14:cNvPr id="336" name="Ink 335">
                  <a:extLst>
                    <a:ext uri="{FF2B5EF4-FFF2-40B4-BE49-F238E27FC236}">
                      <a16:creationId xmlns:a16="http://schemas.microsoft.com/office/drawing/2014/main" id="{BA1AA265-E641-68B2-DC81-C08C061327DF}"/>
                    </a:ext>
                  </a:extLst>
                </p14:cNvPr>
                <p14:cNvContentPartPr/>
                <p14:nvPr/>
              </p14:nvContentPartPr>
              <p14:xfrm>
                <a:off x="2372958" y="2782813"/>
                <a:ext cx="396720" cy="70560"/>
              </p14:xfrm>
            </p:contentPart>
          </mc:Choice>
          <mc:Fallback>
            <p:pic>
              <p:nvPicPr>
                <p:cNvPr id="336" name="Ink 335">
                  <a:extLst>
                    <a:ext uri="{FF2B5EF4-FFF2-40B4-BE49-F238E27FC236}">
                      <a16:creationId xmlns:a16="http://schemas.microsoft.com/office/drawing/2014/main" id="{BA1AA265-E641-68B2-DC81-C08C061327DF}"/>
                    </a:ext>
                  </a:extLst>
                </p:cNvPr>
                <p:cNvPicPr/>
                <p:nvPr/>
              </p:nvPicPr>
              <p:blipFill>
                <a:blip r:embed="rId580"/>
                <a:stretch>
                  <a:fillRect/>
                </a:stretch>
              </p:blipFill>
              <p:spPr>
                <a:xfrm>
                  <a:off x="2309958" y="2404813"/>
                  <a:ext cx="52236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1">
              <p14:nvContentPartPr>
                <p14:cNvPr id="337" name="Ink 336">
                  <a:extLst>
                    <a:ext uri="{FF2B5EF4-FFF2-40B4-BE49-F238E27FC236}">
                      <a16:creationId xmlns:a16="http://schemas.microsoft.com/office/drawing/2014/main" id="{15E1EF66-976B-5113-9089-22AB6C17161F}"/>
                    </a:ext>
                  </a:extLst>
                </p14:cNvPr>
                <p14:cNvContentPartPr/>
                <p14:nvPr/>
              </p14:nvContentPartPr>
              <p14:xfrm>
                <a:off x="2323278" y="2807293"/>
                <a:ext cx="378000" cy="67320"/>
              </p14:xfrm>
            </p:contentPart>
          </mc:Choice>
          <mc:Fallback>
            <p:pic>
              <p:nvPicPr>
                <p:cNvPr id="337" name="Ink 336">
                  <a:extLst>
                    <a:ext uri="{FF2B5EF4-FFF2-40B4-BE49-F238E27FC236}">
                      <a16:creationId xmlns:a16="http://schemas.microsoft.com/office/drawing/2014/main" id="{15E1EF66-976B-5113-9089-22AB6C17161F}"/>
                    </a:ext>
                  </a:extLst>
                </p:cNvPr>
                <p:cNvPicPr/>
                <p:nvPr/>
              </p:nvPicPr>
              <p:blipFill>
                <a:blip r:embed="rId582"/>
                <a:stretch>
                  <a:fillRect/>
                </a:stretch>
              </p:blipFill>
              <p:spPr>
                <a:xfrm>
                  <a:off x="2260638" y="2429653"/>
                  <a:ext cx="503640" cy="82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3">
              <p14:nvContentPartPr>
                <p14:cNvPr id="338" name="Ink 337">
                  <a:extLst>
                    <a:ext uri="{FF2B5EF4-FFF2-40B4-BE49-F238E27FC236}">
                      <a16:creationId xmlns:a16="http://schemas.microsoft.com/office/drawing/2014/main" id="{69778196-56BB-1B2A-A916-5E28CCB65FE5}"/>
                    </a:ext>
                  </a:extLst>
                </p14:cNvPr>
                <p14:cNvContentPartPr/>
                <p14:nvPr/>
              </p14:nvContentPartPr>
              <p14:xfrm>
                <a:off x="2335878" y="2830693"/>
                <a:ext cx="387000" cy="65160"/>
              </p14:xfrm>
            </p:contentPart>
          </mc:Choice>
          <mc:Fallback>
            <p:pic>
              <p:nvPicPr>
                <p:cNvPr id="338" name="Ink 337">
                  <a:extLst>
                    <a:ext uri="{FF2B5EF4-FFF2-40B4-BE49-F238E27FC236}">
                      <a16:creationId xmlns:a16="http://schemas.microsoft.com/office/drawing/2014/main" id="{69778196-56BB-1B2A-A916-5E28CCB65FE5}"/>
                    </a:ext>
                  </a:extLst>
                </p:cNvPr>
                <p:cNvPicPr/>
                <p:nvPr/>
              </p:nvPicPr>
              <p:blipFill>
                <a:blip r:embed="rId584"/>
                <a:stretch>
                  <a:fillRect/>
                </a:stretch>
              </p:blipFill>
              <p:spPr>
                <a:xfrm>
                  <a:off x="2272878" y="2453053"/>
                  <a:ext cx="512640" cy="82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5">
              <p14:nvContentPartPr>
                <p14:cNvPr id="339" name="Ink 338">
                  <a:extLst>
                    <a:ext uri="{FF2B5EF4-FFF2-40B4-BE49-F238E27FC236}">
                      <a16:creationId xmlns:a16="http://schemas.microsoft.com/office/drawing/2014/main" id="{61C953B7-968E-36B6-80A1-A2B34C4B6CC2}"/>
                    </a:ext>
                  </a:extLst>
                </p14:cNvPr>
                <p14:cNvContentPartPr/>
                <p14:nvPr/>
              </p14:nvContentPartPr>
              <p14:xfrm>
                <a:off x="2290518" y="2822053"/>
                <a:ext cx="444960" cy="54720"/>
              </p14:xfrm>
            </p:contentPart>
          </mc:Choice>
          <mc:Fallback>
            <p:pic>
              <p:nvPicPr>
                <p:cNvPr id="339" name="Ink 338">
                  <a:extLst>
                    <a:ext uri="{FF2B5EF4-FFF2-40B4-BE49-F238E27FC236}">
                      <a16:creationId xmlns:a16="http://schemas.microsoft.com/office/drawing/2014/main" id="{61C953B7-968E-36B6-80A1-A2B34C4B6CC2}"/>
                    </a:ext>
                  </a:extLst>
                </p:cNvPr>
                <p:cNvPicPr/>
                <p:nvPr/>
              </p:nvPicPr>
              <p:blipFill>
                <a:blip r:embed="rId586"/>
                <a:stretch>
                  <a:fillRect/>
                </a:stretch>
              </p:blipFill>
              <p:spPr>
                <a:xfrm>
                  <a:off x="2227878" y="2444413"/>
                  <a:ext cx="570600" cy="81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7">
              <p14:nvContentPartPr>
                <p14:cNvPr id="340" name="Ink 339">
                  <a:extLst>
                    <a:ext uri="{FF2B5EF4-FFF2-40B4-BE49-F238E27FC236}">
                      <a16:creationId xmlns:a16="http://schemas.microsoft.com/office/drawing/2014/main" id="{CC6211B0-8BA2-3DF4-E052-7BB288227235}"/>
                    </a:ext>
                  </a:extLst>
                </p14:cNvPr>
                <p14:cNvContentPartPr/>
                <p14:nvPr/>
              </p14:nvContentPartPr>
              <p14:xfrm>
                <a:off x="2587518" y="2806213"/>
                <a:ext cx="349560" cy="217080"/>
              </p14:xfrm>
            </p:contentPart>
          </mc:Choice>
          <mc:Fallback>
            <p:pic>
              <p:nvPicPr>
                <p:cNvPr id="340" name="Ink 339">
                  <a:extLst>
                    <a:ext uri="{FF2B5EF4-FFF2-40B4-BE49-F238E27FC236}">
                      <a16:creationId xmlns:a16="http://schemas.microsoft.com/office/drawing/2014/main" id="{CC6211B0-8BA2-3DF4-E052-7BB288227235}"/>
                    </a:ext>
                  </a:extLst>
                </p:cNvPr>
                <p:cNvPicPr/>
                <p:nvPr/>
              </p:nvPicPr>
              <p:blipFill>
                <a:blip r:embed="rId588"/>
                <a:stretch>
                  <a:fillRect/>
                </a:stretch>
              </p:blipFill>
              <p:spPr>
                <a:xfrm>
                  <a:off x="2524518" y="2428213"/>
                  <a:ext cx="475200" cy="97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9">
              <p14:nvContentPartPr>
                <p14:cNvPr id="341" name="Ink 340">
                  <a:extLst>
                    <a:ext uri="{FF2B5EF4-FFF2-40B4-BE49-F238E27FC236}">
                      <a16:creationId xmlns:a16="http://schemas.microsoft.com/office/drawing/2014/main" id="{E49CE200-4748-02CD-5B16-E4EDB72C7893}"/>
                    </a:ext>
                  </a:extLst>
                </p14:cNvPr>
                <p14:cNvContentPartPr/>
                <p14:nvPr/>
              </p14:nvContentPartPr>
              <p14:xfrm>
                <a:off x="2717838" y="2864533"/>
                <a:ext cx="262440" cy="380520"/>
              </p14:xfrm>
            </p:contentPart>
          </mc:Choice>
          <mc:Fallback>
            <p:pic>
              <p:nvPicPr>
                <p:cNvPr id="341" name="Ink 340">
                  <a:extLst>
                    <a:ext uri="{FF2B5EF4-FFF2-40B4-BE49-F238E27FC236}">
                      <a16:creationId xmlns:a16="http://schemas.microsoft.com/office/drawing/2014/main" id="{E49CE200-4748-02CD-5B16-E4EDB72C7893}"/>
                    </a:ext>
                  </a:extLst>
                </p:cNvPr>
                <p:cNvPicPr/>
                <p:nvPr/>
              </p:nvPicPr>
              <p:blipFill>
                <a:blip r:embed="rId590"/>
                <a:stretch>
                  <a:fillRect/>
                </a:stretch>
              </p:blipFill>
              <p:spPr>
                <a:xfrm>
                  <a:off x="2654838" y="2486893"/>
                  <a:ext cx="38808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1">
              <p14:nvContentPartPr>
                <p14:cNvPr id="342" name="Ink 341">
                  <a:extLst>
                    <a:ext uri="{FF2B5EF4-FFF2-40B4-BE49-F238E27FC236}">
                      <a16:creationId xmlns:a16="http://schemas.microsoft.com/office/drawing/2014/main" id="{92CF8697-73D9-CDB8-30B8-89E0B73B64C8}"/>
                    </a:ext>
                  </a:extLst>
                </p14:cNvPr>
                <p14:cNvContentPartPr/>
                <p14:nvPr/>
              </p14:nvContentPartPr>
              <p14:xfrm>
                <a:off x="2763198" y="2973973"/>
                <a:ext cx="371160" cy="493560"/>
              </p14:xfrm>
            </p:contentPart>
          </mc:Choice>
          <mc:Fallback>
            <p:pic>
              <p:nvPicPr>
                <p:cNvPr id="342" name="Ink 341">
                  <a:extLst>
                    <a:ext uri="{FF2B5EF4-FFF2-40B4-BE49-F238E27FC236}">
                      <a16:creationId xmlns:a16="http://schemas.microsoft.com/office/drawing/2014/main" id="{92CF8697-73D9-CDB8-30B8-89E0B73B64C8}"/>
                    </a:ext>
                  </a:extLst>
                </p:cNvPr>
                <p:cNvPicPr/>
                <p:nvPr/>
              </p:nvPicPr>
              <p:blipFill>
                <a:blip r:embed="rId592"/>
                <a:stretch>
                  <a:fillRect/>
                </a:stretch>
              </p:blipFill>
              <p:spPr>
                <a:xfrm>
                  <a:off x="2700198" y="2595973"/>
                  <a:ext cx="496800" cy="124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3">
              <p14:nvContentPartPr>
                <p14:cNvPr id="343" name="Ink 342">
                  <a:extLst>
                    <a:ext uri="{FF2B5EF4-FFF2-40B4-BE49-F238E27FC236}">
                      <a16:creationId xmlns:a16="http://schemas.microsoft.com/office/drawing/2014/main" id="{3AB38530-D8FD-DEA8-1BC7-4EF83D9A0BEE}"/>
                    </a:ext>
                  </a:extLst>
                </p14:cNvPr>
                <p14:cNvContentPartPr/>
                <p14:nvPr/>
              </p14:nvContentPartPr>
              <p14:xfrm>
                <a:off x="2863998" y="3063973"/>
                <a:ext cx="254880" cy="471960"/>
              </p14:xfrm>
            </p:contentPart>
          </mc:Choice>
          <mc:Fallback>
            <p:pic>
              <p:nvPicPr>
                <p:cNvPr id="343" name="Ink 342">
                  <a:extLst>
                    <a:ext uri="{FF2B5EF4-FFF2-40B4-BE49-F238E27FC236}">
                      <a16:creationId xmlns:a16="http://schemas.microsoft.com/office/drawing/2014/main" id="{3AB38530-D8FD-DEA8-1BC7-4EF83D9A0BEE}"/>
                    </a:ext>
                  </a:extLst>
                </p:cNvPr>
                <p:cNvPicPr/>
                <p:nvPr/>
              </p:nvPicPr>
              <p:blipFill>
                <a:blip r:embed="rId594"/>
                <a:stretch>
                  <a:fillRect/>
                </a:stretch>
              </p:blipFill>
              <p:spPr>
                <a:xfrm>
                  <a:off x="2800998" y="2685973"/>
                  <a:ext cx="380520" cy="122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5">
              <p14:nvContentPartPr>
                <p14:cNvPr id="345" name="Ink 344">
                  <a:extLst>
                    <a:ext uri="{FF2B5EF4-FFF2-40B4-BE49-F238E27FC236}">
                      <a16:creationId xmlns:a16="http://schemas.microsoft.com/office/drawing/2014/main" id="{8FD9C0B6-7B12-D8C3-34D1-564692750DD3}"/>
                    </a:ext>
                  </a:extLst>
                </p14:cNvPr>
                <p14:cNvContentPartPr/>
                <p14:nvPr/>
              </p14:nvContentPartPr>
              <p14:xfrm>
                <a:off x="2363238" y="3237493"/>
                <a:ext cx="216000" cy="208800"/>
              </p14:xfrm>
            </p:contentPart>
          </mc:Choice>
          <mc:Fallback>
            <p:pic>
              <p:nvPicPr>
                <p:cNvPr id="345" name="Ink 344">
                  <a:extLst>
                    <a:ext uri="{FF2B5EF4-FFF2-40B4-BE49-F238E27FC236}">
                      <a16:creationId xmlns:a16="http://schemas.microsoft.com/office/drawing/2014/main" id="{8FD9C0B6-7B12-D8C3-34D1-564692750DD3}"/>
                    </a:ext>
                  </a:extLst>
                </p:cNvPr>
                <p:cNvPicPr/>
                <p:nvPr/>
              </p:nvPicPr>
              <p:blipFill>
                <a:blip r:embed="rId596"/>
                <a:stretch>
                  <a:fillRect/>
                </a:stretch>
              </p:blipFill>
              <p:spPr>
                <a:xfrm>
                  <a:off x="2300238" y="2859493"/>
                  <a:ext cx="341640" cy="96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7">
              <p14:nvContentPartPr>
                <p14:cNvPr id="346" name="Ink 345">
                  <a:extLst>
                    <a:ext uri="{FF2B5EF4-FFF2-40B4-BE49-F238E27FC236}">
                      <a16:creationId xmlns:a16="http://schemas.microsoft.com/office/drawing/2014/main" id="{EDEB33D8-8C97-0954-254D-BC4F7F806A4C}"/>
                    </a:ext>
                  </a:extLst>
                </p14:cNvPr>
                <p14:cNvContentPartPr/>
                <p14:nvPr/>
              </p14:nvContentPartPr>
              <p14:xfrm>
                <a:off x="2294118" y="3137053"/>
                <a:ext cx="272160" cy="317160"/>
              </p14:xfrm>
            </p:contentPart>
          </mc:Choice>
          <mc:Fallback>
            <p:pic>
              <p:nvPicPr>
                <p:cNvPr id="346" name="Ink 345">
                  <a:extLst>
                    <a:ext uri="{FF2B5EF4-FFF2-40B4-BE49-F238E27FC236}">
                      <a16:creationId xmlns:a16="http://schemas.microsoft.com/office/drawing/2014/main" id="{EDEB33D8-8C97-0954-254D-BC4F7F806A4C}"/>
                    </a:ext>
                  </a:extLst>
                </p:cNvPr>
                <p:cNvPicPr/>
                <p:nvPr/>
              </p:nvPicPr>
              <p:blipFill>
                <a:blip r:embed="rId598"/>
                <a:stretch>
                  <a:fillRect/>
                </a:stretch>
              </p:blipFill>
              <p:spPr>
                <a:xfrm>
                  <a:off x="2231478" y="2759053"/>
                  <a:ext cx="397800" cy="107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9">
              <p14:nvContentPartPr>
                <p14:cNvPr id="348" name="Ink 347">
                  <a:extLst>
                    <a:ext uri="{FF2B5EF4-FFF2-40B4-BE49-F238E27FC236}">
                      <a16:creationId xmlns:a16="http://schemas.microsoft.com/office/drawing/2014/main" id="{47109A29-60D4-0461-357A-C978D20D3931}"/>
                    </a:ext>
                  </a:extLst>
                </p14:cNvPr>
                <p14:cNvContentPartPr/>
                <p14:nvPr/>
              </p14:nvContentPartPr>
              <p14:xfrm>
                <a:off x="2304198" y="3250093"/>
                <a:ext cx="295560" cy="217440"/>
              </p14:xfrm>
            </p:contentPart>
          </mc:Choice>
          <mc:Fallback>
            <p:pic>
              <p:nvPicPr>
                <p:cNvPr id="348" name="Ink 347">
                  <a:extLst>
                    <a:ext uri="{FF2B5EF4-FFF2-40B4-BE49-F238E27FC236}">
                      <a16:creationId xmlns:a16="http://schemas.microsoft.com/office/drawing/2014/main" id="{47109A29-60D4-0461-357A-C978D20D3931}"/>
                    </a:ext>
                  </a:extLst>
                </p:cNvPr>
                <p:cNvPicPr/>
                <p:nvPr/>
              </p:nvPicPr>
              <p:blipFill>
                <a:blip r:embed="rId600"/>
                <a:stretch>
                  <a:fillRect/>
                </a:stretch>
              </p:blipFill>
              <p:spPr>
                <a:xfrm>
                  <a:off x="2241558" y="2872093"/>
                  <a:ext cx="421200" cy="97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1">
              <p14:nvContentPartPr>
                <p14:cNvPr id="349" name="Ink 348">
                  <a:extLst>
                    <a:ext uri="{FF2B5EF4-FFF2-40B4-BE49-F238E27FC236}">
                      <a16:creationId xmlns:a16="http://schemas.microsoft.com/office/drawing/2014/main" id="{43E7CA1B-27CB-42AB-9B13-1027F81C70DB}"/>
                    </a:ext>
                  </a:extLst>
                </p14:cNvPr>
                <p14:cNvContentPartPr/>
                <p14:nvPr/>
              </p14:nvContentPartPr>
              <p14:xfrm>
                <a:off x="2507958" y="2992333"/>
                <a:ext cx="66960" cy="285840"/>
              </p14:xfrm>
            </p:contentPart>
          </mc:Choice>
          <mc:Fallback>
            <p:pic>
              <p:nvPicPr>
                <p:cNvPr id="349" name="Ink 348">
                  <a:extLst>
                    <a:ext uri="{FF2B5EF4-FFF2-40B4-BE49-F238E27FC236}">
                      <a16:creationId xmlns:a16="http://schemas.microsoft.com/office/drawing/2014/main" id="{43E7CA1B-27CB-42AB-9B13-1027F81C70DB}"/>
                    </a:ext>
                  </a:extLst>
                </p:cNvPr>
                <p:cNvPicPr/>
                <p:nvPr/>
              </p:nvPicPr>
              <p:blipFill>
                <a:blip r:embed="rId602"/>
                <a:stretch>
                  <a:fillRect/>
                </a:stretch>
              </p:blipFill>
              <p:spPr>
                <a:xfrm>
                  <a:off x="2445318" y="2614693"/>
                  <a:ext cx="192600" cy="104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3">
              <p14:nvContentPartPr>
                <p14:cNvPr id="351" name="Ink 350">
                  <a:extLst>
                    <a:ext uri="{FF2B5EF4-FFF2-40B4-BE49-F238E27FC236}">
                      <a16:creationId xmlns:a16="http://schemas.microsoft.com/office/drawing/2014/main" id="{0E8CB722-3201-C1BC-BF04-CB47BA69447E}"/>
                    </a:ext>
                  </a:extLst>
                </p14:cNvPr>
                <p14:cNvContentPartPr/>
                <p14:nvPr/>
              </p14:nvContentPartPr>
              <p14:xfrm>
                <a:off x="2403918" y="3416053"/>
                <a:ext cx="349200" cy="200520"/>
              </p14:xfrm>
            </p:contentPart>
          </mc:Choice>
          <mc:Fallback>
            <p:pic>
              <p:nvPicPr>
                <p:cNvPr id="351" name="Ink 350">
                  <a:extLst>
                    <a:ext uri="{FF2B5EF4-FFF2-40B4-BE49-F238E27FC236}">
                      <a16:creationId xmlns:a16="http://schemas.microsoft.com/office/drawing/2014/main" id="{0E8CB722-3201-C1BC-BF04-CB47BA69447E}"/>
                    </a:ext>
                  </a:extLst>
                </p:cNvPr>
                <p:cNvPicPr/>
                <p:nvPr/>
              </p:nvPicPr>
              <p:blipFill>
                <a:blip r:embed="rId604"/>
                <a:stretch>
                  <a:fillRect/>
                </a:stretch>
              </p:blipFill>
              <p:spPr>
                <a:xfrm>
                  <a:off x="2340918" y="3038053"/>
                  <a:ext cx="474840" cy="95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5">
              <p14:nvContentPartPr>
                <p14:cNvPr id="352" name="Ink 351">
                  <a:extLst>
                    <a:ext uri="{FF2B5EF4-FFF2-40B4-BE49-F238E27FC236}">
                      <a16:creationId xmlns:a16="http://schemas.microsoft.com/office/drawing/2014/main" id="{AD7E91B4-17DD-697E-7995-1AC348B185CB}"/>
                    </a:ext>
                  </a:extLst>
                </p14:cNvPr>
                <p14:cNvContentPartPr/>
                <p14:nvPr/>
              </p14:nvContentPartPr>
              <p14:xfrm>
                <a:off x="2452158" y="3484813"/>
                <a:ext cx="271800" cy="284760"/>
              </p14:xfrm>
            </p:contentPart>
          </mc:Choice>
          <mc:Fallback>
            <p:pic>
              <p:nvPicPr>
                <p:cNvPr id="352" name="Ink 351">
                  <a:extLst>
                    <a:ext uri="{FF2B5EF4-FFF2-40B4-BE49-F238E27FC236}">
                      <a16:creationId xmlns:a16="http://schemas.microsoft.com/office/drawing/2014/main" id="{AD7E91B4-17DD-697E-7995-1AC348B185CB}"/>
                    </a:ext>
                  </a:extLst>
                </p:cNvPr>
                <p:cNvPicPr/>
                <p:nvPr/>
              </p:nvPicPr>
              <p:blipFill>
                <a:blip r:embed="rId606"/>
                <a:stretch>
                  <a:fillRect/>
                </a:stretch>
              </p:blipFill>
              <p:spPr>
                <a:xfrm>
                  <a:off x="2389518" y="3107173"/>
                  <a:ext cx="39744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7">
              <p14:nvContentPartPr>
                <p14:cNvPr id="353" name="Ink 352">
                  <a:extLst>
                    <a:ext uri="{FF2B5EF4-FFF2-40B4-BE49-F238E27FC236}">
                      <a16:creationId xmlns:a16="http://schemas.microsoft.com/office/drawing/2014/main" id="{1F8A72D9-71C2-11C6-FD8A-9AAF4B26D059}"/>
                    </a:ext>
                  </a:extLst>
                </p14:cNvPr>
                <p14:cNvContentPartPr/>
                <p14:nvPr/>
              </p14:nvContentPartPr>
              <p14:xfrm>
                <a:off x="2476278" y="3442693"/>
                <a:ext cx="270360" cy="317520"/>
              </p14:xfrm>
            </p:contentPart>
          </mc:Choice>
          <mc:Fallback>
            <p:pic>
              <p:nvPicPr>
                <p:cNvPr id="353" name="Ink 352">
                  <a:extLst>
                    <a:ext uri="{FF2B5EF4-FFF2-40B4-BE49-F238E27FC236}">
                      <a16:creationId xmlns:a16="http://schemas.microsoft.com/office/drawing/2014/main" id="{1F8A72D9-71C2-11C6-FD8A-9AAF4B26D059}"/>
                    </a:ext>
                  </a:extLst>
                </p:cNvPr>
                <p:cNvPicPr/>
                <p:nvPr/>
              </p:nvPicPr>
              <p:blipFill>
                <a:blip r:embed="rId608"/>
                <a:stretch>
                  <a:fillRect/>
                </a:stretch>
              </p:blipFill>
              <p:spPr>
                <a:xfrm>
                  <a:off x="2413278" y="3065053"/>
                  <a:ext cx="396000" cy="107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9">
              <p14:nvContentPartPr>
                <p14:cNvPr id="355" name="Ink 354">
                  <a:extLst>
                    <a:ext uri="{FF2B5EF4-FFF2-40B4-BE49-F238E27FC236}">
                      <a16:creationId xmlns:a16="http://schemas.microsoft.com/office/drawing/2014/main" id="{0855F574-FC30-580A-538F-4BBDA9640EFB}"/>
                    </a:ext>
                  </a:extLst>
                </p14:cNvPr>
                <p14:cNvContentPartPr/>
                <p14:nvPr/>
              </p14:nvContentPartPr>
              <p14:xfrm>
                <a:off x="2203398" y="3505693"/>
                <a:ext cx="368640" cy="83160"/>
              </p14:xfrm>
            </p:contentPart>
          </mc:Choice>
          <mc:Fallback>
            <p:pic>
              <p:nvPicPr>
                <p:cNvPr id="355" name="Ink 354">
                  <a:extLst>
                    <a:ext uri="{FF2B5EF4-FFF2-40B4-BE49-F238E27FC236}">
                      <a16:creationId xmlns:a16="http://schemas.microsoft.com/office/drawing/2014/main" id="{0855F574-FC30-580A-538F-4BBDA9640EFB}"/>
                    </a:ext>
                  </a:extLst>
                </p:cNvPr>
                <p:cNvPicPr/>
                <p:nvPr/>
              </p:nvPicPr>
              <p:blipFill>
                <a:blip r:embed="rId610"/>
                <a:stretch>
                  <a:fillRect/>
                </a:stretch>
              </p:blipFill>
              <p:spPr>
                <a:xfrm>
                  <a:off x="2140758" y="3128053"/>
                  <a:ext cx="49428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1">
              <p14:nvContentPartPr>
                <p14:cNvPr id="356" name="Ink 355">
                  <a:extLst>
                    <a:ext uri="{FF2B5EF4-FFF2-40B4-BE49-F238E27FC236}">
                      <a16:creationId xmlns:a16="http://schemas.microsoft.com/office/drawing/2014/main" id="{5F390383-D433-B84B-F00F-4E0F8CD7F3C4}"/>
                    </a:ext>
                  </a:extLst>
                </p14:cNvPr>
                <p14:cNvContentPartPr/>
                <p14:nvPr/>
              </p14:nvContentPartPr>
              <p14:xfrm>
                <a:off x="2265678" y="3471493"/>
                <a:ext cx="332640" cy="129960"/>
              </p14:xfrm>
            </p:contentPart>
          </mc:Choice>
          <mc:Fallback>
            <p:pic>
              <p:nvPicPr>
                <p:cNvPr id="356" name="Ink 355">
                  <a:extLst>
                    <a:ext uri="{FF2B5EF4-FFF2-40B4-BE49-F238E27FC236}">
                      <a16:creationId xmlns:a16="http://schemas.microsoft.com/office/drawing/2014/main" id="{5F390383-D433-B84B-F00F-4E0F8CD7F3C4}"/>
                    </a:ext>
                  </a:extLst>
                </p:cNvPr>
                <p:cNvPicPr/>
                <p:nvPr/>
              </p:nvPicPr>
              <p:blipFill>
                <a:blip r:embed="rId612"/>
                <a:stretch>
                  <a:fillRect/>
                </a:stretch>
              </p:blipFill>
              <p:spPr>
                <a:xfrm>
                  <a:off x="2203038" y="3093493"/>
                  <a:ext cx="458280" cy="88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3">
              <p14:nvContentPartPr>
                <p14:cNvPr id="357" name="Ink 356">
                  <a:extLst>
                    <a:ext uri="{FF2B5EF4-FFF2-40B4-BE49-F238E27FC236}">
                      <a16:creationId xmlns:a16="http://schemas.microsoft.com/office/drawing/2014/main" id="{985DC7BB-1DCD-CAED-DB56-6F2D87F4C80F}"/>
                    </a:ext>
                  </a:extLst>
                </p14:cNvPr>
                <p14:cNvContentPartPr/>
                <p14:nvPr/>
              </p14:nvContentPartPr>
              <p14:xfrm>
                <a:off x="2195478" y="3470413"/>
                <a:ext cx="314280" cy="64080"/>
              </p14:xfrm>
            </p:contentPart>
          </mc:Choice>
          <mc:Fallback>
            <p:pic>
              <p:nvPicPr>
                <p:cNvPr id="357" name="Ink 356">
                  <a:extLst>
                    <a:ext uri="{FF2B5EF4-FFF2-40B4-BE49-F238E27FC236}">
                      <a16:creationId xmlns:a16="http://schemas.microsoft.com/office/drawing/2014/main" id="{985DC7BB-1DCD-CAED-DB56-6F2D87F4C80F}"/>
                    </a:ext>
                  </a:extLst>
                </p:cNvPr>
                <p:cNvPicPr/>
                <p:nvPr/>
              </p:nvPicPr>
              <p:blipFill>
                <a:blip r:embed="rId614"/>
                <a:stretch>
                  <a:fillRect/>
                </a:stretch>
              </p:blipFill>
              <p:spPr>
                <a:xfrm>
                  <a:off x="2132838" y="3092773"/>
                  <a:ext cx="439920" cy="81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5">
              <p14:nvContentPartPr>
                <p14:cNvPr id="358" name="Ink 357">
                  <a:extLst>
                    <a:ext uri="{FF2B5EF4-FFF2-40B4-BE49-F238E27FC236}">
                      <a16:creationId xmlns:a16="http://schemas.microsoft.com/office/drawing/2014/main" id="{6BC05C23-55AB-3AA1-D1C0-9DB0D0863221}"/>
                    </a:ext>
                  </a:extLst>
                </p14:cNvPr>
                <p14:cNvContentPartPr/>
                <p14:nvPr/>
              </p14:nvContentPartPr>
              <p14:xfrm>
                <a:off x="2332638" y="3508573"/>
                <a:ext cx="459360" cy="250560"/>
              </p14:xfrm>
            </p:contentPart>
          </mc:Choice>
          <mc:Fallback>
            <p:pic>
              <p:nvPicPr>
                <p:cNvPr id="358" name="Ink 357">
                  <a:extLst>
                    <a:ext uri="{FF2B5EF4-FFF2-40B4-BE49-F238E27FC236}">
                      <a16:creationId xmlns:a16="http://schemas.microsoft.com/office/drawing/2014/main" id="{6BC05C23-55AB-3AA1-D1C0-9DB0D0863221}"/>
                    </a:ext>
                  </a:extLst>
                </p:cNvPr>
                <p:cNvPicPr/>
                <p:nvPr/>
              </p:nvPicPr>
              <p:blipFill>
                <a:blip r:embed="rId616"/>
                <a:stretch>
                  <a:fillRect/>
                </a:stretch>
              </p:blipFill>
              <p:spPr>
                <a:xfrm>
                  <a:off x="2269638" y="3130933"/>
                  <a:ext cx="58500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7">
              <p14:nvContentPartPr>
                <p14:cNvPr id="359" name="Ink 358">
                  <a:extLst>
                    <a:ext uri="{FF2B5EF4-FFF2-40B4-BE49-F238E27FC236}">
                      <a16:creationId xmlns:a16="http://schemas.microsoft.com/office/drawing/2014/main" id="{6AEF19B6-6136-E7D3-2D8B-C9846AD776C2}"/>
                    </a:ext>
                  </a:extLst>
                </p14:cNvPr>
                <p14:cNvContentPartPr/>
                <p14:nvPr/>
              </p14:nvContentPartPr>
              <p14:xfrm>
                <a:off x="2512638" y="3490213"/>
                <a:ext cx="337320" cy="565560"/>
              </p14:xfrm>
            </p:contentPart>
          </mc:Choice>
          <mc:Fallback>
            <p:pic>
              <p:nvPicPr>
                <p:cNvPr id="359" name="Ink 358">
                  <a:extLst>
                    <a:ext uri="{FF2B5EF4-FFF2-40B4-BE49-F238E27FC236}">
                      <a16:creationId xmlns:a16="http://schemas.microsoft.com/office/drawing/2014/main" id="{6AEF19B6-6136-E7D3-2D8B-C9846AD776C2}"/>
                    </a:ext>
                  </a:extLst>
                </p:cNvPr>
                <p:cNvPicPr/>
                <p:nvPr/>
              </p:nvPicPr>
              <p:blipFill>
                <a:blip r:embed="rId618"/>
                <a:stretch>
                  <a:fillRect/>
                </a:stretch>
              </p:blipFill>
              <p:spPr>
                <a:xfrm>
                  <a:off x="2449638" y="3112213"/>
                  <a:ext cx="462960" cy="132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9">
              <p14:nvContentPartPr>
                <p14:cNvPr id="360" name="Ink 359">
                  <a:extLst>
                    <a:ext uri="{FF2B5EF4-FFF2-40B4-BE49-F238E27FC236}">
                      <a16:creationId xmlns:a16="http://schemas.microsoft.com/office/drawing/2014/main" id="{92487E78-F1FD-BC11-665A-293288EA3ED4}"/>
                    </a:ext>
                  </a:extLst>
                </p14:cNvPr>
                <p14:cNvContentPartPr/>
                <p14:nvPr/>
              </p14:nvContentPartPr>
              <p14:xfrm>
                <a:off x="2699478" y="3669133"/>
                <a:ext cx="116280" cy="614520"/>
              </p14:xfrm>
            </p:contentPart>
          </mc:Choice>
          <mc:Fallback>
            <p:pic>
              <p:nvPicPr>
                <p:cNvPr id="360" name="Ink 359">
                  <a:extLst>
                    <a:ext uri="{FF2B5EF4-FFF2-40B4-BE49-F238E27FC236}">
                      <a16:creationId xmlns:a16="http://schemas.microsoft.com/office/drawing/2014/main" id="{92487E78-F1FD-BC11-665A-293288EA3ED4}"/>
                    </a:ext>
                  </a:extLst>
                </p:cNvPr>
                <p:cNvPicPr/>
                <p:nvPr/>
              </p:nvPicPr>
              <p:blipFill>
                <a:blip r:embed="rId620"/>
                <a:stretch>
                  <a:fillRect/>
                </a:stretch>
              </p:blipFill>
              <p:spPr>
                <a:xfrm>
                  <a:off x="2636838" y="3291493"/>
                  <a:ext cx="241920" cy="137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1">
              <p14:nvContentPartPr>
                <p14:cNvPr id="361" name="Ink 360">
                  <a:extLst>
                    <a:ext uri="{FF2B5EF4-FFF2-40B4-BE49-F238E27FC236}">
                      <a16:creationId xmlns:a16="http://schemas.microsoft.com/office/drawing/2014/main" id="{DB84EFFF-CC9B-8D94-7F12-82D384468293}"/>
                    </a:ext>
                  </a:extLst>
                </p14:cNvPr>
                <p14:cNvContentPartPr/>
                <p14:nvPr/>
              </p14:nvContentPartPr>
              <p14:xfrm>
                <a:off x="2680398" y="4253413"/>
                <a:ext cx="136080" cy="83160"/>
              </p14:xfrm>
            </p:contentPart>
          </mc:Choice>
          <mc:Fallback>
            <p:pic>
              <p:nvPicPr>
                <p:cNvPr id="361" name="Ink 360">
                  <a:extLst>
                    <a:ext uri="{FF2B5EF4-FFF2-40B4-BE49-F238E27FC236}">
                      <a16:creationId xmlns:a16="http://schemas.microsoft.com/office/drawing/2014/main" id="{DB84EFFF-CC9B-8D94-7F12-82D384468293}"/>
                    </a:ext>
                  </a:extLst>
                </p:cNvPr>
                <p:cNvPicPr/>
                <p:nvPr/>
              </p:nvPicPr>
              <p:blipFill>
                <a:blip r:embed="rId622"/>
                <a:stretch>
                  <a:fillRect/>
                </a:stretch>
              </p:blipFill>
              <p:spPr>
                <a:xfrm>
                  <a:off x="2617758" y="3875773"/>
                  <a:ext cx="26172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3">
              <p14:nvContentPartPr>
                <p14:cNvPr id="362" name="Ink 361">
                  <a:extLst>
                    <a:ext uri="{FF2B5EF4-FFF2-40B4-BE49-F238E27FC236}">
                      <a16:creationId xmlns:a16="http://schemas.microsoft.com/office/drawing/2014/main" id="{5C04C43D-BD55-0936-0CA8-87AF6E0AE1B4}"/>
                    </a:ext>
                  </a:extLst>
                </p14:cNvPr>
                <p14:cNvContentPartPr/>
                <p14:nvPr/>
              </p14:nvContentPartPr>
              <p14:xfrm>
                <a:off x="2824758" y="3709093"/>
                <a:ext cx="33840" cy="480960"/>
              </p14:xfrm>
            </p:contentPart>
          </mc:Choice>
          <mc:Fallback>
            <p:pic>
              <p:nvPicPr>
                <p:cNvPr id="362" name="Ink 361">
                  <a:extLst>
                    <a:ext uri="{FF2B5EF4-FFF2-40B4-BE49-F238E27FC236}">
                      <a16:creationId xmlns:a16="http://schemas.microsoft.com/office/drawing/2014/main" id="{5C04C43D-BD55-0936-0CA8-87AF6E0AE1B4}"/>
                    </a:ext>
                  </a:extLst>
                </p:cNvPr>
                <p:cNvPicPr/>
                <p:nvPr/>
              </p:nvPicPr>
              <p:blipFill>
                <a:blip r:embed="rId624"/>
                <a:stretch>
                  <a:fillRect/>
                </a:stretch>
              </p:blipFill>
              <p:spPr>
                <a:xfrm>
                  <a:off x="2761758" y="3331453"/>
                  <a:ext cx="159480" cy="123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5">
              <p14:nvContentPartPr>
                <p14:cNvPr id="363" name="Ink 362">
                  <a:extLst>
                    <a:ext uri="{FF2B5EF4-FFF2-40B4-BE49-F238E27FC236}">
                      <a16:creationId xmlns:a16="http://schemas.microsoft.com/office/drawing/2014/main" id="{95AB1F20-11B1-A561-FDB9-FE2A209E7DC1}"/>
                    </a:ext>
                  </a:extLst>
                </p14:cNvPr>
                <p14:cNvContentPartPr/>
                <p14:nvPr/>
              </p14:nvContentPartPr>
              <p14:xfrm>
                <a:off x="2698038" y="4171333"/>
                <a:ext cx="178920" cy="128520"/>
              </p14:xfrm>
            </p:contentPart>
          </mc:Choice>
          <mc:Fallback>
            <p:pic>
              <p:nvPicPr>
                <p:cNvPr id="363" name="Ink 362">
                  <a:extLst>
                    <a:ext uri="{FF2B5EF4-FFF2-40B4-BE49-F238E27FC236}">
                      <a16:creationId xmlns:a16="http://schemas.microsoft.com/office/drawing/2014/main" id="{95AB1F20-11B1-A561-FDB9-FE2A209E7DC1}"/>
                    </a:ext>
                  </a:extLst>
                </p:cNvPr>
                <p:cNvPicPr/>
                <p:nvPr/>
              </p:nvPicPr>
              <p:blipFill>
                <a:blip r:embed="rId626"/>
                <a:stretch>
                  <a:fillRect/>
                </a:stretch>
              </p:blipFill>
              <p:spPr>
                <a:xfrm>
                  <a:off x="2635398" y="3793693"/>
                  <a:ext cx="304560" cy="88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7">
              <p14:nvContentPartPr>
                <p14:cNvPr id="364" name="Ink 363">
                  <a:extLst>
                    <a:ext uri="{FF2B5EF4-FFF2-40B4-BE49-F238E27FC236}">
                      <a16:creationId xmlns:a16="http://schemas.microsoft.com/office/drawing/2014/main" id="{DF9895C9-D2D6-E958-4BE7-A9C984C0FDC5}"/>
                    </a:ext>
                  </a:extLst>
                </p14:cNvPr>
                <p14:cNvContentPartPr/>
                <p14:nvPr/>
              </p14:nvContentPartPr>
              <p14:xfrm>
                <a:off x="2486358" y="3780733"/>
                <a:ext cx="398880" cy="664200"/>
              </p14:xfrm>
            </p:contentPart>
          </mc:Choice>
          <mc:Fallback>
            <p:pic>
              <p:nvPicPr>
                <p:cNvPr id="364" name="Ink 363">
                  <a:extLst>
                    <a:ext uri="{FF2B5EF4-FFF2-40B4-BE49-F238E27FC236}">
                      <a16:creationId xmlns:a16="http://schemas.microsoft.com/office/drawing/2014/main" id="{DF9895C9-D2D6-E958-4BE7-A9C984C0FDC5}"/>
                    </a:ext>
                  </a:extLst>
                </p:cNvPr>
                <p:cNvPicPr/>
                <p:nvPr/>
              </p:nvPicPr>
              <p:blipFill>
                <a:blip r:embed="rId628"/>
                <a:stretch>
                  <a:fillRect/>
                </a:stretch>
              </p:blipFill>
              <p:spPr>
                <a:xfrm>
                  <a:off x="2423358" y="3402733"/>
                  <a:ext cx="524520" cy="141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9">
              <p14:nvContentPartPr>
                <p14:cNvPr id="365" name="Ink 364">
                  <a:extLst>
                    <a:ext uri="{FF2B5EF4-FFF2-40B4-BE49-F238E27FC236}">
                      <a16:creationId xmlns:a16="http://schemas.microsoft.com/office/drawing/2014/main" id="{FED6E541-7828-8738-9A68-91974CBF1301}"/>
                    </a:ext>
                  </a:extLst>
                </p14:cNvPr>
                <p14:cNvContentPartPr/>
                <p14:nvPr/>
              </p14:nvContentPartPr>
              <p14:xfrm>
                <a:off x="2535678" y="4120213"/>
                <a:ext cx="363240" cy="252360"/>
              </p14:xfrm>
            </p:contentPart>
          </mc:Choice>
          <mc:Fallback>
            <p:pic>
              <p:nvPicPr>
                <p:cNvPr id="365" name="Ink 364">
                  <a:extLst>
                    <a:ext uri="{FF2B5EF4-FFF2-40B4-BE49-F238E27FC236}">
                      <a16:creationId xmlns:a16="http://schemas.microsoft.com/office/drawing/2014/main" id="{FED6E541-7828-8738-9A68-91974CBF1301}"/>
                    </a:ext>
                  </a:extLst>
                </p:cNvPr>
                <p:cNvPicPr/>
                <p:nvPr/>
              </p:nvPicPr>
              <p:blipFill>
                <a:blip r:embed="rId630"/>
                <a:stretch>
                  <a:fillRect/>
                </a:stretch>
              </p:blipFill>
              <p:spPr>
                <a:xfrm>
                  <a:off x="2473038" y="3742573"/>
                  <a:ext cx="488880" cy="10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1">
              <p14:nvContentPartPr>
                <p14:cNvPr id="366" name="Ink 365">
                  <a:extLst>
                    <a:ext uri="{FF2B5EF4-FFF2-40B4-BE49-F238E27FC236}">
                      <a16:creationId xmlns:a16="http://schemas.microsoft.com/office/drawing/2014/main" id="{4597B41C-6AF9-32C7-A574-A6C185C255CC}"/>
                    </a:ext>
                  </a:extLst>
                </p14:cNvPr>
                <p14:cNvContentPartPr/>
                <p14:nvPr/>
              </p14:nvContentPartPr>
              <p14:xfrm>
                <a:off x="2749158" y="3867493"/>
                <a:ext cx="158760" cy="428040"/>
              </p14:xfrm>
            </p:contentPart>
          </mc:Choice>
          <mc:Fallback>
            <p:pic>
              <p:nvPicPr>
                <p:cNvPr id="366" name="Ink 365">
                  <a:extLst>
                    <a:ext uri="{FF2B5EF4-FFF2-40B4-BE49-F238E27FC236}">
                      <a16:creationId xmlns:a16="http://schemas.microsoft.com/office/drawing/2014/main" id="{4597B41C-6AF9-32C7-A574-A6C185C255CC}"/>
                    </a:ext>
                  </a:extLst>
                </p:cNvPr>
                <p:cNvPicPr/>
                <p:nvPr/>
              </p:nvPicPr>
              <p:blipFill>
                <a:blip r:embed="rId632"/>
                <a:stretch>
                  <a:fillRect/>
                </a:stretch>
              </p:blipFill>
              <p:spPr>
                <a:xfrm>
                  <a:off x="2686518" y="3489493"/>
                  <a:ext cx="284400" cy="118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3">
              <p14:nvContentPartPr>
                <p14:cNvPr id="367" name="Ink 366">
                  <a:extLst>
                    <a:ext uri="{FF2B5EF4-FFF2-40B4-BE49-F238E27FC236}">
                      <a16:creationId xmlns:a16="http://schemas.microsoft.com/office/drawing/2014/main" id="{C757BA3A-B88A-FC3A-036E-39B5F57C6425}"/>
                    </a:ext>
                  </a:extLst>
                </p14:cNvPr>
                <p14:cNvContentPartPr/>
                <p14:nvPr/>
              </p14:nvContentPartPr>
              <p14:xfrm>
                <a:off x="2619198" y="4150093"/>
                <a:ext cx="192960" cy="162720"/>
              </p14:xfrm>
            </p:contentPart>
          </mc:Choice>
          <mc:Fallback>
            <p:pic>
              <p:nvPicPr>
                <p:cNvPr id="367" name="Ink 366">
                  <a:extLst>
                    <a:ext uri="{FF2B5EF4-FFF2-40B4-BE49-F238E27FC236}">
                      <a16:creationId xmlns:a16="http://schemas.microsoft.com/office/drawing/2014/main" id="{C757BA3A-B88A-FC3A-036E-39B5F57C6425}"/>
                    </a:ext>
                  </a:extLst>
                </p:cNvPr>
                <p:cNvPicPr/>
                <p:nvPr/>
              </p:nvPicPr>
              <p:blipFill>
                <a:blip r:embed="rId634"/>
                <a:stretch>
                  <a:fillRect/>
                </a:stretch>
              </p:blipFill>
              <p:spPr>
                <a:xfrm>
                  <a:off x="2556198" y="3772093"/>
                  <a:ext cx="318600" cy="91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5">
              <p14:nvContentPartPr>
                <p14:cNvPr id="368" name="Ink 367">
                  <a:extLst>
                    <a:ext uri="{FF2B5EF4-FFF2-40B4-BE49-F238E27FC236}">
                      <a16:creationId xmlns:a16="http://schemas.microsoft.com/office/drawing/2014/main" id="{E67428EB-6163-74F1-DE3A-38A385E5DA66}"/>
                    </a:ext>
                  </a:extLst>
                </p14:cNvPr>
                <p14:cNvContentPartPr/>
                <p14:nvPr/>
              </p14:nvContentPartPr>
              <p14:xfrm>
                <a:off x="2802078" y="3674173"/>
                <a:ext cx="86040" cy="291240"/>
              </p14:xfrm>
            </p:contentPart>
          </mc:Choice>
          <mc:Fallback>
            <p:pic>
              <p:nvPicPr>
                <p:cNvPr id="368" name="Ink 367">
                  <a:extLst>
                    <a:ext uri="{FF2B5EF4-FFF2-40B4-BE49-F238E27FC236}">
                      <a16:creationId xmlns:a16="http://schemas.microsoft.com/office/drawing/2014/main" id="{E67428EB-6163-74F1-DE3A-38A385E5DA66}"/>
                    </a:ext>
                  </a:extLst>
                </p:cNvPr>
                <p:cNvPicPr/>
                <p:nvPr/>
              </p:nvPicPr>
              <p:blipFill>
                <a:blip r:embed="rId636"/>
                <a:stretch>
                  <a:fillRect/>
                </a:stretch>
              </p:blipFill>
              <p:spPr>
                <a:xfrm>
                  <a:off x="2739438" y="3296533"/>
                  <a:ext cx="211680" cy="104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7">
              <p14:nvContentPartPr>
                <p14:cNvPr id="369" name="Ink 368">
                  <a:extLst>
                    <a:ext uri="{FF2B5EF4-FFF2-40B4-BE49-F238E27FC236}">
                      <a16:creationId xmlns:a16="http://schemas.microsoft.com/office/drawing/2014/main" id="{E9DA405E-56BA-5411-949E-CFEA1179CB28}"/>
                    </a:ext>
                  </a:extLst>
                </p14:cNvPr>
                <p14:cNvContentPartPr/>
                <p14:nvPr/>
              </p14:nvContentPartPr>
              <p14:xfrm>
                <a:off x="2515158" y="3385813"/>
                <a:ext cx="297360" cy="299880"/>
              </p14:xfrm>
            </p:contentPart>
          </mc:Choice>
          <mc:Fallback>
            <p:pic>
              <p:nvPicPr>
                <p:cNvPr id="369" name="Ink 368">
                  <a:extLst>
                    <a:ext uri="{FF2B5EF4-FFF2-40B4-BE49-F238E27FC236}">
                      <a16:creationId xmlns:a16="http://schemas.microsoft.com/office/drawing/2014/main" id="{E9DA405E-56BA-5411-949E-CFEA1179CB28}"/>
                    </a:ext>
                  </a:extLst>
                </p:cNvPr>
                <p:cNvPicPr/>
                <p:nvPr/>
              </p:nvPicPr>
              <p:blipFill>
                <a:blip r:embed="rId638"/>
                <a:stretch>
                  <a:fillRect/>
                </a:stretch>
              </p:blipFill>
              <p:spPr>
                <a:xfrm>
                  <a:off x="2452518" y="3008173"/>
                  <a:ext cx="42300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9">
              <p14:nvContentPartPr>
                <p14:cNvPr id="370" name="Ink 369">
                  <a:extLst>
                    <a:ext uri="{FF2B5EF4-FFF2-40B4-BE49-F238E27FC236}">
                      <a16:creationId xmlns:a16="http://schemas.microsoft.com/office/drawing/2014/main" id="{4C7DA17B-0A64-1C3C-5936-47C80033E4F9}"/>
                    </a:ext>
                  </a:extLst>
                </p14:cNvPr>
                <p14:cNvContentPartPr/>
                <p14:nvPr/>
              </p14:nvContentPartPr>
              <p14:xfrm>
                <a:off x="2406078" y="3182773"/>
                <a:ext cx="260280" cy="235080"/>
              </p14:xfrm>
            </p:contentPart>
          </mc:Choice>
          <mc:Fallback>
            <p:pic>
              <p:nvPicPr>
                <p:cNvPr id="370" name="Ink 369">
                  <a:extLst>
                    <a:ext uri="{FF2B5EF4-FFF2-40B4-BE49-F238E27FC236}">
                      <a16:creationId xmlns:a16="http://schemas.microsoft.com/office/drawing/2014/main" id="{4C7DA17B-0A64-1C3C-5936-47C80033E4F9}"/>
                    </a:ext>
                  </a:extLst>
                </p:cNvPr>
                <p:cNvPicPr/>
                <p:nvPr/>
              </p:nvPicPr>
              <p:blipFill>
                <a:blip r:embed="rId640"/>
                <a:stretch>
                  <a:fillRect/>
                </a:stretch>
              </p:blipFill>
              <p:spPr>
                <a:xfrm>
                  <a:off x="2343438" y="2805133"/>
                  <a:ext cx="385920" cy="99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1">
              <p14:nvContentPartPr>
                <p14:cNvPr id="371" name="Ink 370">
                  <a:extLst>
                    <a:ext uri="{FF2B5EF4-FFF2-40B4-BE49-F238E27FC236}">
                      <a16:creationId xmlns:a16="http://schemas.microsoft.com/office/drawing/2014/main" id="{3DA92F53-6A3A-0E91-ED4C-D06964AA41F1}"/>
                    </a:ext>
                  </a:extLst>
                </p14:cNvPr>
                <p14:cNvContentPartPr/>
                <p14:nvPr/>
              </p14:nvContentPartPr>
              <p14:xfrm>
                <a:off x="2584638" y="3108613"/>
                <a:ext cx="84240" cy="225720"/>
              </p14:xfrm>
            </p:contentPart>
          </mc:Choice>
          <mc:Fallback>
            <p:pic>
              <p:nvPicPr>
                <p:cNvPr id="371" name="Ink 370">
                  <a:extLst>
                    <a:ext uri="{FF2B5EF4-FFF2-40B4-BE49-F238E27FC236}">
                      <a16:creationId xmlns:a16="http://schemas.microsoft.com/office/drawing/2014/main" id="{3DA92F53-6A3A-0E91-ED4C-D06964AA41F1}"/>
                    </a:ext>
                  </a:extLst>
                </p:cNvPr>
                <p:cNvPicPr/>
                <p:nvPr/>
              </p:nvPicPr>
              <p:blipFill>
                <a:blip r:embed="rId642"/>
                <a:stretch>
                  <a:fillRect/>
                </a:stretch>
              </p:blipFill>
              <p:spPr>
                <a:xfrm>
                  <a:off x="2521638" y="2730973"/>
                  <a:ext cx="209880" cy="98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3">
              <p14:nvContentPartPr>
                <p14:cNvPr id="372" name="Ink 371">
                  <a:extLst>
                    <a:ext uri="{FF2B5EF4-FFF2-40B4-BE49-F238E27FC236}">
                      <a16:creationId xmlns:a16="http://schemas.microsoft.com/office/drawing/2014/main" id="{BB5086E9-7CBD-0864-8540-F6219C3E4E12}"/>
                    </a:ext>
                  </a:extLst>
                </p14:cNvPr>
                <p14:cNvContentPartPr/>
                <p14:nvPr/>
              </p14:nvContentPartPr>
              <p14:xfrm>
                <a:off x="2548278" y="3270613"/>
                <a:ext cx="143280" cy="136080"/>
              </p14:xfrm>
            </p:contentPart>
          </mc:Choice>
          <mc:Fallback>
            <p:pic>
              <p:nvPicPr>
                <p:cNvPr id="372" name="Ink 371">
                  <a:extLst>
                    <a:ext uri="{FF2B5EF4-FFF2-40B4-BE49-F238E27FC236}">
                      <a16:creationId xmlns:a16="http://schemas.microsoft.com/office/drawing/2014/main" id="{BB5086E9-7CBD-0864-8540-F6219C3E4E12}"/>
                    </a:ext>
                  </a:extLst>
                </p:cNvPr>
                <p:cNvPicPr/>
                <p:nvPr/>
              </p:nvPicPr>
              <p:blipFill>
                <a:blip r:embed="rId644"/>
                <a:stretch>
                  <a:fillRect/>
                </a:stretch>
              </p:blipFill>
              <p:spPr>
                <a:xfrm>
                  <a:off x="2485638" y="2892973"/>
                  <a:ext cx="268920" cy="89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5">
              <p14:nvContentPartPr>
                <p14:cNvPr id="373" name="Ink 372">
                  <a:extLst>
                    <a:ext uri="{FF2B5EF4-FFF2-40B4-BE49-F238E27FC236}">
                      <a16:creationId xmlns:a16="http://schemas.microsoft.com/office/drawing/2014/main" id="{C4440B20-B55D-F016-F9F9-0E3026FEBC40}"/>
                    </a:ext>
                  </a:extLst>
                </p14:cNvPr>
                <p14:cNvContentPartPr/>
                <p14:nvPr/>
              </p14:nvContentPartPr>
              <p14:xfrm>
                <a:off x="2604438" y="3179173"/>
                <a:ext cx="60480" cy="232200"/>
              </p14:xfrm>
            </p:contentPart>
          </mc:Choice>
          <mc:Fallback>
            <p:pic>
              <p:nvPicPr>
                <p:cNvPr id="373" name="Ink 372">
                  <a:extLst>
                    <a:ext uri="{FF2B5EF4-FFF2-40B4-BE49-F238E27FC236}">
                      <a16:creationId xmlns:a16="http://schemas.microsoft.com/office/drawing/2014/main" id="{C4440B20-B55D-F016-F9F9-0E3026FEBC40}"/>
                    </a:ext>
                  </a:extLst>
                </p:cNvPr>
                <p:cNvPicPr/>
                <p:nvPr/>
              </p:nvPicPr>
              <p:blipFill>
                <a:blip r:embed="rId646"/>
                <a:stretch>
                  <a:fillRect/>
                </a:stretch>
              </p:blipFill>
              <p:spPr>
                <a:xfrm>
                  <a:off x="2541438" y="2801173"/>
                  <a:ext cx="186120" cy="98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7">
              <p14:nvContentPartPr>
                <p14:cNvPr id="374" name="Ink 373">
                  <a:extLst>
                    <a:ext uri="{FF2B5EF4-FFF2-40B4-BE49-F238E27FC236}">
                      <a16:creationId xmlns:a16="http://schemas.microsoft.com/office/drawing/2014/main" id="{CA3B958B-3FB2-3526-DA5E-7685EAB52A98}"/>
                    </a:ext>
                  </a:extLst>
                </p14:cNvPr>
                <p14:cNvContentPartPr/>
                <p14:nvPr/>
              </p14:nvContentPartPr>
              <p14:xfrm>
                <a:off x="2472318" y="3418573"/>
                <a:ext cx="3240" cy="3600"/>
              </p14:xfrm>
            </p:contentPart>
          </mc:Choice>
          <mc:Fallback>
            <p:pic>
              <p:nvPicPr>
                <p:cNvPr id="374" name="Ink 373">
                  <a:extLst>
                    <a:ext uri="{FF2B5EF4-FFF2-40B4-BE49-F238E27FC236}">
                      <a16:creationId xmlns:a16="http://schemas.microsoft.com/office/drawing/2014/main" id="{CA3B958B-3FB2-3526-DA5E-7685EAB52A98}"/>
                    </a:ext>
                  </a:extLst>
                </p:cNvPr>
                <p:cNvPicPr/>
                <p:nvPr/>
              </p:nvPicPr>
              <p:blipFill>
                <a:blip r:embed="rId358"/>
                <a:stretch>
                  <a:fillRect/>
                </a:stretch>
              </p:blipFill>
              <p:spPr>
                <a:xfrm>
                  <a:off x="2409318" y="3040573"/>
                  <a:ext cx="12888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8">
              <p14:nvContentPartPr>
                <p14:cNvPr id="375" name="Ink 374">
                  <a:extLst>
                    <a:ext uri="{FF2B5EF4-FFF2-40B4-BE49-F238E27FC236}">
                      <a16:creationId xmlns:a16="http://schemas.microsoft.com/office/drawing/2014/main" id="{7B3425CB-D7A0-0316-D8EC-1FADC6EC8329}"/>
                    </a:ext>
                  </a:extLst>
                </p14:cNvPr>
                <p14:cNvContentPartPr/>
                <p14:nvPr/>
              </p14:nvContentPartPr>
              <p14:xfrm>
                <a:off x="2592918" y="3159733"/>
                <a:ext cx="126360" cy="444240"/>
              </p14:xfrm>
            </p:contentPart>
          </mc:Choice>
          <mc:Fallback>
            <p:pic>
              <p:nvPicPr>
                <p:cNvPr id="375" name="Ink 374">
                  <a:extLst>
                    <a:ext uri="{FF2B5EF4-FFF2-40B4-BE49-F238E27FC236}">
                      <a16:creationId xmlns:a16="http://schemas.microsoft.com/office/drawing/2014/main" id="{7B3425CB-D7A0-0316-D8EC-1FADC6EC8329}"/>
                    </a:ext>
                  </a:extLst>
                </p:cNvPr>
                <p:cNvPicPr/>
                <p:nvPr/>
              </p:nvPicPr>
              <p:blipFill>
                <a:blip r:embed="rId649"/>
                <a:stretch>
                  <a:fillRect/>
                </a:stretch>
              </p:blipFill>
              <p:spPr>
                <a:xfrm>
                  <a:off x="2530278" y="2781733"/>
                  <a:ext cx="252000" cy="119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0">
              <p14:nvContentPartPr>
                <p14:cNvPr id="376" name="Ink 375">
                  <a:extLst>
                    <a:ext uri="{FF2B5EF4-FFF2-40B4-BE49-F238E27FC236}">
                      <a16:creationId xmlns:a16="http://schemas.microsoft.com/office/drawing/2014/main" id="{A6A7F317-EB99-5475-1A2B-4B7C22DC1E29}"/>
                    </a:ext>
                  </a:extLst>
                </p14:cNvPr>
                <p14:cNvContentPartPr/>
                <p14:nvPr/>
              </p14:nvContentPartPr>
              <p14:xfrm>
                <a:off x="2561958" y="3297613"/>
                <a:ext cx="137880" cy="311760"/>
              </p14:xfrm>
            </p:contentPart>
          </mc:Choice>
          <mc:Fallback>
            <p:pic>
              <p:nvPicPr>
                <p:cNvPr id="376" name="Ink 375">
                  <a:extLst>
                    <a:ext uri="{FF2B5EF4-FFF2-40B4-BE49-F238E27FC236}">
                      <a16:creationId xmlns:a16="http://schemas.microsoft.com/office/drawing/2014/main" id="{A6A7F317-EB99-5475-1A2B-4B7C22DC1E29}"/>
                    </a:ext>
                  </a:extLst>
                </p:cNvPr>
                <p:cNvPicPr/>
                <p:nvPr/>
              </p:nvPicPr>
              <p:blipFill>
                <a:blip r:embed="rId651"/>
                <a:stretch>
                  <a:fillRect/>
                </a:stretch>
              </p:blipFill>
              <p:spPr>
                <a:xfrm>
                  <a:off x="2498958" y="2919613"/>
                  <a:ext cx="263520" cy="106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2">
              <p14:nvContentPartPr>
                <p14:cNvPr id="377" name="Ink 376">
                  <a:extLst>
                    <a:ext uri="{FF2B5EF4-FFF2-40B4-BE49-F238E27FC236}">
                      <a16:creationId xmlns:a16="http://schemas.microsoft.com/office/drawing/2014/main" id="{7D1E67E1-EC90-EF78-3AF4-6263B09E6717}"/>
                    </a:ext>
                  </a:extLst>
                </p14:cNvPr>
                <p14:cNvContentPartPr/>
                <p14:nvPr/>
              </p14:nvContentPartPr>
              <p14:xfrm>
                <a:off x="2663118" y="3313093"/>
                <a:ext cx="78120" cy="321840"/>
              </p14:xfrm>
            </p:contentPart>
          </mc:Choice>
          <mc:Fallback>
            <p:pic>
              <p:nvPicPr>
                <p:cNvPr id="377" name="Ink 376">
                  <a:extLst>
                    <a:ext uri="{FF2B5EF4-FFF2-40B4-BE49-F238E27FC236}">
                      <a16:creationId xmlns:a16="http://schemas.microsoft.com/office/drawing/2014/main" id="{7D1E67E1-EC90-EF78-3AF4-6263B09E6717}"/>
                    </a:ext>
                  </a:extLst>
                </p:cNvPr>
                <p:cNvPicPr/>
                <p:nvPr/>
              </p:nvPicPr>
              <p:blipFill>
                <a:blip r:embed="rId653"/>
                <a:stretch>
                  <a:fillRect/>
                </a:stretch>
              </p:blipFill>
              <p:spPr>
                <a:xfrm>
                  <a:off x="2600478" y="2935453"/>
                  <a:ext cx="203760" cy="107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4">
              <p14:nvContentPartPr>
                <p14:cNvPr id="378" name="Ink 377">
                  <a:extLst>
                    <a:ext uri="{FF2B5EF4-FFF2-40B4-BE49-F238E27FC236}">
                      <a16:creationId xmlns:a16="http://schemas.microsoft.com/office/drawing/2014/main" id="{E6C8D370-DDFC-1F5C-B1DF-9868F4EDA28D}"/>
                    </a:ext>
                  </a:extLst>
                </p14:cNvPr>
                <p14:cNvContentPartPr/>
                <p14:nvPr/>
              </p14:nvContentPartPr>
              <p14:xfrm>
                <a:off x="2655198" y="3262693"/>
                <a:ext cx="77400" cy="318600"/>
              </p14:xfrm>
            </p:contentPart>
          </mc:Choice>
          <mc:Fallback>
            <p:pic>
              <p:nvPicPr>
                <p:cNvPr id="378" name="Ink 377">
                  <a:extLst>
                    <a:ext uri="{FF2B5EF4-FFF2-40B4-BE49-F238E27FC236}">
                      <a16:creationId xmlns:a16="http://schemas.microsoft.com/office/drawing/2014/main" id="{E6C8D370-DDFC-1F5C-B1DF-9868F4EDA28D}"/>
                    </a:ext>
                  </a:extLst>
                </p:cNvPr>
                <p:cNvPicPr/>
                <p:nvPr/>
              </p:nvPicPr>
              <p:blipFill>
                <a:blip r:embed="rId655"/>
                <a:stretch>
                  <a:fillRect/>
                </a:stretch>
              </p:blipFill>
              <p:spPr>
                <a:xfrm>
                  <a:off x="2592558" y="2884693"/>
                  <a:ext cx="20304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6">
              <p14:nvContentPartPr>
                <p14:cNvPr id="379" name="Ink 378">
                  <a:extLst>
                    <a:ext uri="{FF2B5EF4-FFF2-40B4-BE49-F238E27FC236}">
                      <a16:creationId xmlns:a16="http://schemas.microsoft.com/office/drawing/2014/main" id="{87910F23-1332-19C7-1A89-8D2F543D3871}"/>
                    </a:ext>
                  </a:extLst>
                </p14:cNvPr>
                <p14:cNvContentPartPr/>
                <p14:nvPr/>
              </p14:nvContentPartPr>
              <p14:xfrm>
                <a:off x="2734038" y="3341173"/>
                <a:ext cx="43200" cy="308880"/>
              </p14:xfrm>
            </p:contentPart>
          </mc:Choice>
          <mc:Fallback>
            <p:pic>
              <p:nvPicPr>
                <p:cNvPr id="379" name="Ink 378">
                  <a:extLst>
                    <a:ext uri="{FF2B5EF4-FFF2-40B4-BE49-F238E27FC236}">
                      <a16:creationId xmlns:a16="http://schemas.microsoft.com/office/drawing/2014/main" id="{87910F23-1332-19C7-1A89-8D2F543D3871}"/>
                    </a:ext>
                  </a:extLst>
                </p:cNvPr>
                <p:cNvPicPr/>
                <p:nvPr/>
              </p:nvPicPr>
              <p:blipFill>
                <a:blip r:embed="rId657"/>
                <a:stretch>
                  <a:fillRect/>
                </a:stretch>
              </p:blipFill>
              <p:spPr>
                <a:xfrm>
                  <a:off x="2671398" y="2963533"/>
                  <a:ext cx="168840" cy="106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8">
              <p14:nvContentPartPr>
                <p14:cNvPr id="380" name="Ink 379">
                  <a:extLst>
                    <a:ext uri="{FF2B5EF4-FFF2-40B4-BE49-F238E27FC236}">
                      <a16:creationId xmlns:a16="http://schemas.microsoft.com/office/drawing/2014/main" id="{8D425058-937C-4553-FE42-3DCF704928C3}"/>
                    </a:ext>
                  </a:extLst>
                </p14:cNvPr>
                <p14:cNvContentPartPr/>
                <p14:nvPr/>
              </p14:nvContentPartPr>
              <p14:xfrm>
                <a:off x="2767158" y="3420373"/>
                <a:ext cx="24480" cy="242280"/>
              </p14:xfrm>
            </p:contentPart>
          </mc:Choice>
          <mc:Fallback>
            <p:pic>
              <p:nvPicPr>
                <p:cNvPr id="380" name="Ink 379">
                  <a:extLst>
                    <a:ext uri="{FF2B5EF4-FFF2-40B4-BE49-F238E27FC236}">
                      <a16:creationId xmlns:a16="http://schemas.microsoft.com/office/drawing/2014/main" id="{8D425058-937C-4553-FE42-3DCF704928C3}"/>
                    </a:ext>
                  </a:extLst>
                </p:cNvPr>
                <p:cNvPicPr/>
                <p:nvPr/>
              </p:nvPicPr>
              <p:blipFill>
                <a:blip r:embed="rId659"/>
                <a:stretch>
                  <a:fillRect/>
                </a:stretch>
              </p:blipFill>
              <p:spPr>
                <a:xfrm>
                  <a:off x="2704158" y="3042373"/>
                  <a:ext cx="150120" cy="99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0">
              <p14:nvContentPartPr>
                <p14:cNvPr id="381" name="Ink 380">
                  <a:extLst>
                    <a:ext uri="{FF2B5EF4-FFF2-40B4-BE49-F238E27FC236}">
                      <a16:creationId xmlns:a16="http://schemas.microsoft.com/office/drawing/2014/main" id="{39CEE4CF-8338-B8DA-F108-524937FD9AED}"/>
                    </a:ext>
                  </a:extLst>
                </p14:cNvPr>
                <p14:cNvContentPartPr/>
                <p14:nvPr/>
              </p14:nvContentPartPr>
              <p14:xfrm>
                <a:off x="2676078" y="3393373"/>
                <a:ext cx="35280" cy="115560"/>
              </p14:xfrm>
            </p:contentPart>
          </mc:Choice>
          <mc:Fallback>
            <p:pic>
              <p:nvPicPr>
                <p:cNvPr id="381" name="Ink 380">
                  <a:extLst>
                    <a:ext uri="{FF2B5EF4-FFF2-40B4-BE49-F238E27FC236}">
                      <a16:creationId xmlns:a16="http://schemas.microsoft.com/office/drawing/2014/main" id="{39CEE4CF-8338-B8DA-F108-524937FD9AED}"/>
                    </a:ext>
                  </a:extLst>
                </p:cNvPr>
                <p:cNvPicPr/>
                <p:nvPr/>
              </p:nvPicPr>
              <p:blipFill>
                <a:blip r:embed="rId661"/>
                <a:stretch>
                  <a:fillRect/>
                </a:stretch>
              </p:blipFill>
              <p:spPr>
                <a:xfrm>
                  <a:off x="2613438" y="3015373"/>
                  <a:ext cx="160920" cy="87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2">
              <p14:nvContentPartPr>
                <p14:cNvPr id="382" name="Ink 381">
                  <a:extLst>
                    <a:ext uri="{FF2B5EF4-FFF2-40B4-BE49-F238E27FC236}">
                      <a16:creationId xmlns:a16="http://schemas.microsoft.com/office/drawing/2014/main" id="{F8C8BA1B-5ABB-458E-6C01-A577370B7F02}"/>
                    </a:ext>
                  </a:extLst>
                </p14:cNvPr>
                <p14:cNvContentPartPr/>
                <p14:nvPr/>
              </p14:nvContentPartPr>
              <p14:xfrm>
                <a:off x="2620998" y="3217693"/>
                <a:ext cx="125640" cy="226080"/>
              </p14:xfrm>
            </p:contentPart>
          </mc:Choice>
          <mc:Fallback>
            <p:pic>
              <p:nvPicPr>
                <p:cNvPr id="382" name="Ink 381">
                  <a:extLst>
                    <a:ext uri="{FF2B5EF4-FFF2-40B4-BE49-F238E27FC236}">
                      <a16:creationId xmlns:a16="http://schemas.microsoft.com/office/drawing/2014/main" id="{F8C8BA1B-5ABB-458E-6C01-A577370B7F02}"/>
                    </a:ext>
                  </a:extLst>
                </p:cNvPr>
                <p:cNvPicPr/>
                <p:nvPr/>
              </p:nvPicPr>
              <p:blipFill>
                <a:blip r:embed="rId663"/>
                <a:stretch>
                  <a:fillRect/>
                </a:stretch>
              </p:blipFill>
              <p:spPr>
                <a:xfrm>
                  <a:off x="2557998" y="2839693"/>
                  <a:ext cx="251280" cy="98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4">
              <p14:nvContentPartPr>
                <p14:cNvPr id="383" name="Ink 382">
                  <a:extLst>
                    <a:ext uri="{FF2B5EF4-FFF2-40B4-BE49-F238E27FC236}">
                      <a16:creationId xmlns:a16="http://schemas.microsoft.com/office/drawing/2014/main" id="{A256EC8C-E86A-78FE-433E-3AC3BD47CE4D}"/>
                    </a:ext>
                  </a:extLst>
                </p14:cNvPr>
                <p14:cNvContentPartPr/>
                <p14:nvPr/>
              </p14:nvContentPartPr>
              <p14:xfrm>
                <a:off x="2587878" y="3335773"/>
                <a:ext cx="12600" cy="131040"/>
              </p14:xfrm>
            </p:contentPart>
          </mc:Choice>
          <mc:Fallback>
            <p:pic>
              <p:nvPicPr>
                <p:cNvPr id="383" name="Ink 382">
                  <a:extLst>
                    <a:ext uri="{FF2B5EF4-FFF2-40B4-BE49-F238E27FC236}">
                      <a16:creationId xmlns:a16="http://schemas.microsoft.com/office/drawing/2014/main" id="{A256EC8C-E86A-78FE-433E-3AC3BD47CE4D}"/>
                    </a:ext>
                  </a:extLst>
                </p:cNvPr>
                <p:cNvPicPr/>
                <p:nvPr/>
              </p:nvPicPr>
              <p:blipFill>
                <a:blip r:embed="rId665"/>
                <a:stretch>
                  <a:fillRect/>
                </a:stretch>
              </p:blipFill>
              <p:spPr>
                <a:xfrm>
                  <a:off x="2525238" y="2958133"/>
                  <a:ext cx="138240" cy="88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6">
              <p14:nvContentPartPr>
                <p14:cNvPr id="384" name="Ink 383">
                  <a:extLst>
                    <a:ext uri="{FF2B5EF4-FFF2-40B4-BE49-F238E27FC236}">
                      <a16:creationId xmlns:a16="http://schemas.microsoft.com/office/drawing/2014/main" id="{050BA615-0820-955C-4E09-90A44DA822B7}"/>
                    </a:ext>
                  </a:extLst>
                </p14:cNvPr>
                <p14:cNvContentPartPr/>
                <p14:nvPr/>
              </p14:nvContentPartPr>
              <p14:xfrm>
                <a:off x="2971998" y="3378613"/>
                <a:ext cx="190440" cy="403560"/>
              </p14:xfrm>
            </p:contentPart>
          </mc:Choice>
          <mc:Fallback>
            <p:pic>
              <p:nvPicPr>
                <p:cNvPr id="384" name="Ink 383">
                  <a:extLst>
                    <a:ext uri="{FF2B5EF4-FFF2-40B4-BE49-F238E27FC236}">
                      <a16:creationId xmlns:a16="http://schemas.microsoft.com/office/drawing/2014/main" id="{050BA615-0820-955C-4E09-90A44DA822B7}"/>
                    </a:ext>
                  </a:extLst>
                </p:cNvPr>
                <p:cNvPicPr/>
                <p:nvPr/>
              </p:nvPicPr>
              <p:blipFill>
                <a:blip r:embed="rId667"/>
                <a:stretch>
                  <a:fillRect/>
                </a:stretch>
              </p:blipFill>
              <p:spPr>
                <a:xfrm>
                  <a:off x="2908998" y="3000613"/>
                  <a:ext cx="316080" cy="115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8">
              <p14:nvContentPartPr>
                <p14:cNvPr id="385" name="Ink 384">
                  <a:extLst>
                    <a:ext uri="{FF2B5EF4-FFF2-40B4-BE49-F238E27FC236}">
                      <a16:creationId xmlns:a16="http://schemas.microsoft.com/office/drawing/2014/main" id="{31AA5605-89E5-7F4E-8AF0-3955168E922C}"/>
                    </a:ext>
                  </a:extLst>
                </p14:cNvPr>
                <p14:cNvContentPartPr/>
                <p14:nvPr/>
              </p14:nvContentPartPr>
              <p14:xfrm>
                <a:off x="3016278" y="3575893"/>
                <a:ext cx="27000" cy="146880"/>
              </p14:xfrm>
            </p:contentPart>
          </mc:Choice>
          <mc:Fallback>
            <p:pic>
              <p:nvPicPr>
                <p:cNvPr id="385" name="Ink 384">
                  <a:extLst>
                    <a:ext uri="{FF2B5EF4-FFF2-40B4-BE49-F238E27FC236}">
                      <a16:creationId xmlns:a16="http://schemas.microsoft.com/office/drawing/2014/main" id="{31AA5605-89E5-7F4E-8AF0-3955168E922C}"/>
                    </a:ext>
                  </a:extLst>
                </p:cNvPr>
                <p:cNvPicPr/>
                <p:nvPr/>
              </p:nvPicPr>
              <p:blipFill>
                <a:blip r:embed="rId669"/>
                <a:stretch>
                  <a:fillRect/>
                </a:stretch>
              </p:blipFill>
              <p:spPr>
                <a:xfrm>
                  <a:off x="2953638" y="3198253"/>
                  <a:ext cx="152640" cy="90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0">
              <p14:nvContentPartPr>
                <p14:cNvPr id="387" name="Ink 386">
                  <a:extLst>
                    <a:ext uri="{FF2B5EF4-FFF2-40B4-BE49-F238E27FC236}">
                      <a16:creationId xmlns:a16="http://schemas.microsoft.com/office/drawing/2014/main" id="{BAC96D31-DF59-9E04-A964-31A42C5D87F7}"/>
                    </a:ext>
                  </a:extLst>
                </p14:cNvPr>
                <p14:cNvContentPartPr/>
                <p14:nvPr/>
              </p14:nvContentPartPr>
              <p14:xfrm>
                <a:off x="1827918" y="3567613"/>
                <a:ext cx="218520" cy="159480"/>
              </p14:xfrm>
            </p:contentPart>
          </mc:Choice>
          <mc:Fallback>
            <p:pic>
              <p:nvPicPr>
                <p:cNvPr id="387" name="Ink 386">
                  <a:extLst>
                    <a:ext uri="{FF2B5EF4-FFF2-40B4-BE49-F238E27FC236}">
                      <a16:creationId xmlns:a16="http://schemas.microsoft.com/office/drawing/2014/main" id="{BAC96D31-DF59-9E04-A964-31A42C5D87F7}"/>
                    </a:ext>
                  </a:extLst>
                </p:cNvPr>
                <p:cNvPicPr/>
                <p:nvPr/>
              </p:nvPicPr>
              <p:blipFill>
                <a:blip r:embed="rId671"/>
                <a:stretch>
                  <a:fillRect/>
                </a:stretch>
              </p:blipFill>
              <p:spPr>
                <a:xfrm>
                  <a:off x="1765278" y="3189613"/>
                  <a:ext cx="344160" cy="91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2">
              <p14:nvContentPartPr>
                <p14:cNvPr id="388" name="Ink 387">
                  <a:extLst>
                    <a:ext uri="{FF2B5EF4-FFF2-40B4-BE49-F238E27FC236}">
                      <a16:creationId xmlns:a16="http://schemas.microsoft.com/office/drawing/2014/main" id="{2339D8F4-5071-4A02-C822-E5BF314A41A1}"/>
                    </a:ext>
                  </a:extLst>
                </p14:cNvPr>
                <p14:cNvContentPartPr/>
                <p14:nvPr/>
              </p14:nvContentPartPr>
              <p14:xfrm>
                <a:off x="1858878" y="3559693"/>
                <a:ext cx="282600" cy="141840"/>
              </p14:xfrm>
            </p:contentPart>
          </mc:Choice>
          <mc:Fallback>
            <p:pic>
              <p:nvPicPr>
                <p:cNvPr id="388" name="Ink 387">
                  <a:extLst>
                    <a:ext uri="{FF2B5EF4-FFF2-40B4-BE49-F238E27FC236}">
                      <a16:creationId xmlns:a16="http://schemas.microsoft.com/office/drawing/2014/main" id="{2339D8F4-5071-4A02-C822-E5BF314A41A1}"/>
                    </a:ext>
                  </a:extLst>
                </p:cNvPr>
                <p:cNvPicPr/>
                <p:nvPr/>
              </p:nvPicPr>
              <p:blipFill>
                <a:blip r:embed="rId673"/>
                <a:stretch>
                  <a:fillRect/>
                </a:stretch>
              </p:blipFill>
              <p:spPr>
                <a:xfrm>
                  <a:off x="1796238" y="3182053"/>
                  <a:ext cx="408240" cy="89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4">
              <p14:nvContentPartPr>
                <p14:cNvPr id="389" name="Ink 388">
                  <a:extLst>
                    <a:ext uri="{FF2B5EF4-FFF2-40B4-BE49-F238E27FC236}">
                      <a16:creationId xmlns:a16="http://schemas.microsoft.com/office/drawing/2014/main" id="{87FB4EBD-D2E8-4033-7C08-7E99E5B31C49}"/>
                    </a:ext>
                  </a:extLst>
                </p14:cNvPr>
                <p14:cNvContentPartPr/>
                <p14:nvPr/>
              </p14:nvContentPartPr>
              <p14:xfrm>
                <a:off x="1788318" y="3584893"/>
                <a:ext cx="326880" cy="147240"/>
              </p14:xfrm>
            </p:contentPart>
          </mc:Choice>
          <mc:Fallback>
            <p:pic>
              <p:nvPicPr>
                <p:cNvPr id="389" name="Ink 388">
                  <a:extLst>
                    <a:ext uri="{FF2B5EF4-FFF2-40B4-BE49-F238E27FC236}">
                      <a16:creationId xmlns:a16="http://schemas.microsoft.com/office/drawing/2014/main" id="{87FB4EBD-D2E8-4033-7C08-7E99E5B31C49}"/>
                    </a:ext>
                  </a:extLst>
                </p:cNvPr>
                <p:cNvPicPr/>
                <p:nvPr/>
              </p:nvPicPr>
              <p:blipFill>
                <a:blip r:embed="rId675"/>
                <a:stretch>
                  <a:fillRect/>
                </a:stretch>
              </p:blipFill>
              <p:spPr>
                <a:xfrm>
                  <a:off x="1725318" y="3206893"/>
                  <a:ext cx="452520" cy="90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6">
              <p14:nvContentPartPr>
                <p14:cNvPr id="390" name="Ink 389">
                  <a:extLst>
                    <a:ext uri="{FF2B5EF4-FFF2-40B4-BE49-F238E27FC236}">
                      <a16:creationId xmlns:a16="http://schemas.microsoft.com/office/drawing/2014/main" id="{41F6FC68-4782-4452-0E08-DF6478B0CA0F}"/>
                    </a:ext>
                  </a:extLst>
                </p14:cNvPr>
                <p14:cNvContentPartPr/>
                <p14:nvPr/>
              </p14:nvContentPartPr>
              <p14:xfrm>
                <a:off x="1811358" y="3537373"/>
                <a:ext cx="381240" cy="182520"/>
              </p14:xfrm>
            </p:contentPart>
          </mc:Choice>
          <mc:Fallback>
            <p:pic>
              <p:nvPicPr>
                <p:cNvPr id="390" name="Ink 389">
                  <a:extLst>
                    <a:ext uri="{FF2B5EF4-FFF2-40B4-BE49-F238E27FC236}">
                      <a16:creationId xmlns:a16="http://schemas.microsoft.com/office/drawing/2014/main" id="{41F6FC68-4782-4452-0E08-DF6478B0CA0F}"/>
                    </a:ext>
                  </a:extLst>
                </p:cNvPr>
                <p:cNvPicPr/>
                <p:nvPr/>
              </p:nvPicPr>
              <p:blipFill>
                <a:blip r:embed="rId677"/>
                <a:stretch>
                  <a:fillRect/>
                </a:stretch>
              </p:blipFill>
              <p:spPr>
                <a:xfrm>
                  <a:off x="1748718" y="3159733"/>
                  <a:ext cx="506880" cy="93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8">
              <p14:nvContentPartPr>
                <p14:cNvPr id="391" name="Ink 390">
                  <a:extLst>
                    <a:ext uri="{FF2B5EF4-FFF2-40B4-BE49-F238E27FC236}">
                      <a16:creationId xmlns:a16="http://schemas.microsoft.com/office/drawing/2014/main" id="{26D96BA0-4623-A134-8792-2AACC33C6B2A}"/>
                    </a:ext>
                  </a:extLst>
                </p14:cNvPr>
                <p14:cNvContentPartPr/>
                <p14:nvPr/>
              </p14:nvContentPartPr>
              <p14:xfrm>
                <a:off x="1905678" y="3556093"/>
                <a:ext cx="195120" cy="67680"/>
              </p14:xfrm>
            </p:contentPart>
          </mc:Choice>
          <mc:Fallback>
            <p:pic>
              <p:nvPicPr>
                <p:cNvPr id="391" name="Ink 390">
                  <a:extLst>
                    <a:ext uri="{FF2B5EF4-FFF2-40B4-BE49-F238E27FC236}">
                      <a16:creationId xmlns:a16="http://schemas.microsoft.com/office/drawing/2014/main" id="{26D96BA0-4623-A134-8792-2AACC33C6B2A}"/>
                    </a:ext>
                  </a:extLst>
                </p:cNvPr>
                <p:cNvPicPr/>
                <p:nvPr/>
              </p:nvPicPr>
              <p:blipFill>
                <a:blip r:embed="rId679"/>
                <a:stretch>
                  <a:fillRect/>
                </a:stretch>
              </p:blipFill>
              <p:spPr>
                <a:xfrm>
                  <a:off x="1842678" y="3178093"/>
                  <a:ext cx="320760" cy="82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0">
              <p14:nvContentPartPr>
                <p14:cNvPr id="392" name="Ink 391">
                  <a:extLst>
                    <a:ext uri="{FF2B5EF4-FFF2-40B4-BE49-F238E27FC236}">
                      <a16:creationId xmlns:a16="http://schemas.microsoft.com/office/drawing/2014/main" id="{25C993C8-D5AA-2FC7-74E8-D0A204E066CC}"/>
                    </a:ext>
                  </a:extLst>
                </p14:cNvPr>
                <p14:cNvContentPartPr/>
                <p14:nvPr/>
              </p14:nvContentPartPr>
              <p14:xfrm>
                <a:off x="1785078" y="3664813"/>
                <a:ext cx="146160" cy="133560"/>
              </p14:xfrm>
            </p:contentPart>
          </mc:Choice>
          <mc:Fallback>
            <p:pic>
              <p:nvPicPr>
                <p:cNvPr id="392" name="Ink 391">
                  <a:extLst>
                    <a:ext uri="{FF2B5EF4-FFF2-40B4-BE49-F238E27FC236}">
                      <a16:creationId xmlns:a16="http://schemas.microsoft.com/office/drawing/2014/main" id="{25C993C8-D5AA-2FC7-74E8-D0A204E066CC}"/>
                    </a:ext>
                  </a:extLst>
                </p:cNvPr>
                <p:cNvPicPr/>
                <p:nvPr/>
              </p:nvPicPr>
              <p:blipFill>
                <a:blip r:embed="rId681"/>
                <a:stretch>
                  <a:fillRect/>
                </a:stretch>
              </p:blipFill>
              <p:spPr>
                <a:xfrm>
                  <a:off x="1722078" y="3286813"/>
                  <a:ext cx="271800" cy="88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2">
              <p14:nvContentPartPr>
                <p14:cNvPr id="394" name="Ink 393">
                  <a:extLst>
                    <a:ext uri="{FF2B5EF4-FFF2-40B4-BE49-F238E27FC236}">
                      <a16:creationId xmlns:a16="http://schemas.microsoft.com/office/drawing/2014/main" id="{E5222262-06BA-FED3-2735-7D48D38EBF69}"/>
                    </a:ext>
                  </a:extLst>
                </p14:cNvPr>
                <p14:cNvContentPartPr/>
                <p14:nvPr/>
              </p14:nvContentPartPr>
              <p14:xfrm>
                <a:off x="1325859" y="2725729"/>
                <a:ext cx="78120" cy="140040"/>
              </p14:xfrm>
            </p:contentPart>
          </mc:Choice>
          <mc:Fallback>
            <p:pic>
              <p:nvPicPr>
                <p:cNvPr id="394" name="Ink 393">
                  <a:extLst>
                    <a:ext uri="{FF2B5EF4-FFF2-40B4-BE49-F238E27FC236}">
                      <a16:creationId xmlns:a16="http://schemas.microsoft.com/office/drawing/2014/main" id="{E5222262-06BA-FED3-2735-7D48D38EBF69}"/>
                    </a:ext>
                  </a:extLst>
                </p:cNvPr>
                <p:cNvPicPr/>
                <p:nvPr/>
              </p:nvPicPr>
              <p:blipFill>
                <a:blip r:embed="rId683"/>
                <a:stretch>
                  <a:fillRect/>
                </a:stretch>
              </p:blipFill>
              <p:spPr>
                <a:xfrm>
                  <a:off x="1262859" y="2347729"/>
                  <a:ext cx="203760" cy="89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4">
              <p14:nvContentPartPr>
                <p14:cNvPr id="395" name="Ink 394">
                  <a:extLst>
                    <a:ext uri="{FF2B5EF4-FFF2-40B4-BE49-F238E27FC236}">
                      <a16:creationId xmlns:a16="http://schemas.microsoft.com/office/drawing/2014/main" id="{1D86EAA3-3219-B32D-3D54-4F1E79EA15C7}"/>
                    </a:ext>
                  </a:extLst>
                </p14:cNvPr>
                <p14:cNvContentPartPr/>
                <p14:nvPr/>
              </p14:nvContentPartPr>
              <p14:xfrm>
                <a:off x="1302819" y="2679289"/>
                <a:ext cx="208440" cy="281160"/>
              </p14:xfrm>
            </p:contentPart>
          </mc:Choice>
          <mc:Fallback>
            <p:pic>
              <p:nvPicPr>
                <p:cNvPr id="395" name="Ink 394">
                  <a:extLst>
                    <a:ext uri="{FF2B5EF4-FFF2-40B4-BE49-F238E27FC236}">
                      <a16:creationId xmlns:a16="http://schemas.microsoft.com/office/drawing/2014/main" id="{1D86EAA3-3219-B32D-3D54-4F1E79EA15C7}"/>
                    </a:ext>
                  </a:extLst>
                </p:cNvPr>
                <p:cNvPicPr/>
                <p:nvPr/>
              </p:nvPicPr>
              <p:blipFill>
                <a:blip r:embed="rId685"/>
                <a:stretch>
                  <a:fillRect/>
                </a:stretch>
              </p:blipFill>
              <p:spPr>
                <a:xfrm>
                  <a:off x="1239819" y="2301649"/>
                  <a:ext cx="334080" cy="10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6">
              <p14:nvContentPartPr>
                <p14:cNvPr id="396" name="Ink 395">
                  <a:extLst>
                    <a:ext uri="{FF2B5EF4-FFF2-40B4-BE49-F238E27FC236}">
                      <a16:creationId xmlns:a16="http://schemas.microsoft.com/office/drawing/2014/main" id="{3EFA215D-3F26-2B0D-0C78-1D79A694C06B}"/>
                    </a:ext>
                  </a:extLst>
                </p14:cNvPr>
                <p14:cNvContentPartPr/>
                <p14:nvPr/>
              </p14:nvContentPartPr>
              <p14:xfrm>
                <a:off x="1313259" y="2679649"/>
                <a:ext cx="219600" cy="309960"/>
              </p14:xfrm>
            </p:contentPart>
          </mc:Choice>
          <mc:Fallback>
            <p:pic>
              <p:nvPicPr>
                <p:cNvPr id="396" name="Ink 395">
                  <a:extLst>
                    <a:ext uri="{FF2B5EF4-FFF2-40B4-BE49-F238E27FC236}">
                      <a16:creationId xmlns:a16="http://schemas.microsoft.com/office/drawing/2014/main" id="{3EFA215D-3F26-2B0D-0C78-1D79A694C06B}"/>
                    </a:ext>
                  </a:extLst>
                </p:cNvPr>
                <p:cNvPicPr/>
                <p:nvPr/>
              </p:nvPicPr>
              <p:blipFill>
                <a:blip r:embed="rId687"/>
                <a:stretch>
                  <a:fillRect/>
                </a:stretch>
              </p:blipFill>
              <p:spPr>
                <a:xfrm>
                  <a:off x="1250619" y="2301649"/>
                  <a:ext cx="345240" cy="106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8">
              <p14:nvContentPartPr>
                <p14:cNvPr id="397" name="Ink 396">
                  <a:extLst>
                    <a:ext uri="{FF2B5EF4-FFF2-40B4-BE49-F238E27FC236}">
                      <a16:creationId xmlns:a16="http://schemas.microsoft.com/office/drawing/2014/main" id="{58509054-2BE3-C0F9-5728-19870C8F770B}"/>
                    </a:ext>
                  </a:extLst>
                </p14:cNvPr>
                <p14:cNvContentPartPr/>
                <p14:nvPr/>
              </p14:nvContentPartPr>
              <p14:xfrm>
                <a:off x="1305699" y="2580649"/>
                <a:ext cx="236520" cy="420480"/>
              </p14:xfrm>
            </p:contentPart>
          </mc:Choice>
          <mc:Fallback>
            <p:pic>
              <p:nvPicPr>
                <p:cNvPr id="397" name="Ink 396">
                  <a:extLst>
                    <a:ext uri="{FF2B5EF4-FFF2-40B4-BE49-F238E27FC236}">
                      <a16:creationId xmlns:a16="http://schemas.microsoft.com/office/drawing/2014/main" id="{58509054-2BE3-C0F9-5728-19870C8F770B}"/>
                    </a:ext>
                  </a:extLst>
                </p:cNvPr>
                <p:cNvPicPr/>
                <p:nvPr/>
              </p:nvPicPr>
              <p:blipFill>
                <a:blip r:embed="rId689"/>
                <a:stretch>
                  <a:fillRect/>
                </a:stretch>
              </p:blipFill>
              <p:spPr>
                <a:xfrm>
                  <a:off x="1243059" y="2202649"/>
                  <a:ext cx="362160" cy="117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0">
              <p14:nvContentPartPr>
                <p14:cNvPr id="398" name="Ink 397">
                  <a:extLst>
                    <a:ext uri="{FF2B5EF4-FFF2-40B4-BE49-F238E27FC236}">
                      <a16:creationId xmlns:a16="http://schemas.microsoft.com/office/drawing/2014/main" id="{64E492C8-A635-2847-4152-6EF628C21093}"/>
                    </a:ext>
                  </a:extLst>
                </p14:cNvPr>
                <p14:cNvContentPartPr/>
                <p14:nvPr/>
              </p14:nvContentPartPr>
              <p14:xfrm>
                <a:off x="1367979" y="2536369"/>
                <a:ext cx="186840" cy="274680"/>
              </p14:xfrm>
            </p:contentPart>
          </mc:Choice>
          <mc:Fallback>
            <p:pic>
              <p:nvPicPr>
                <p:cNvPr id="398" name="Ink 397">
                  <a:extLst>
                    <a:ext uri="{FF2B5EF4-FFF2-40B4-BE49-F238E27FC236}">
                      <a16:creationId xmlns:a16="http://schemas.microsoft.com/office/drawing/2014/main" id="{64E492C8-A635-2847-4152-6EF628C21093}"/>
                    </a:ext>
                  </a:extLst>
                </p:cNvPr>
                <p:cNvPicPr/>
                <p:nvPr/>
              </p:nvPicPr>
              <p:blipFill>
                <a:blip r:embed="rId691"/>
                <a:stretch>
                  <a:fillRect/>
                </a:stretch>
              </p:blipFill>
              <p:spPr>
                <a:xfrm>
                  <a:off x="1304979" y="2158729"/>
                  <a:ext cx="312480" cy="103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2">
              <p14:nvContentPartPr>
                <p14:cNvPr id="399" name="Ink 398">
                  <a:extLst>
                    <a:ext uri="{FF2B5EF4-FFF2-40B4-BE49-F238E27FC236}">
                      <a16:creationId xmlns:a16="http://schemas.microsoft.com/office/drawing/2014/main" id="{7869A153-BED4-78B0-840C-18280AAFEFE0}"/>
                    </a:ext>
                  </a:extLst>
                </p14:cNvPr>
                <p14:cNvContentPartPr/>
                <p14:nvPr/>
              </p14:nvContentPartPr>
              <p14:xfrm>
                <a:off x="1315779" y="2676049"/>
                <a:ext cx="43920" cy="123480"/>
              </p14:xfrm>
            </p:contentPart>
          </mc:Choice>
          <mc:Fallback>
            <p:pic>
              <p:nvPicPr>
                <p:cNvPr id="399" name="Ink 398">
                  <a:extLst>
                    <a:ext uri="{FF2B5EF4-FFF2-40B4-BE49-F238E27FC236}">
                      <a16:creationId xmlns:a16="http://schemas.microsoft.com/office/drawing/2014/main" id="{7869A153-BED4-78B0-840C-18280AAFEFE0}"/>
                    </a:ext>
                  </a:extLst>
                </p:cNvPr>
                <p:cNvPicPr/>
                <p:nvPr/>
              </p:nvPicPr>
              <p:blipFill>
                <a:blip r:embed="rId693"/>
                <a:stretch>
                  <a:fillRect/>
                </a:stretch>
              </p:blipFill>
              <p:spPr>
                <a:xfrm>
                  <a:off x="1252779" y="2298409"/>
                  <a:ext cx="169560" cy="87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4">
              <p14:nvContentPartPr>
                <p14:cNvPr id="400" name="Ink 399">
                  <a:extLst>
                    <a:ext uri="{FF2B5EF4-FFF2-40B4-BE49-F238E27FC236}">
                      <a16:creationId xmlns:a16="http://schemas.microsoft.com/office/drawing/2014/main" id="{39199B7B-F0D2-117E-ED69-937E70D35477}"/>
                    </a:ext>
                  </a:extLst>
                </p14:cNvPr>
                <p14:cNvContentPartPr/>
                <p14:nvPr/>
              </p14:nvContentPartPr>
              <p14:xfrm>
                <a:off x="1420539" y="2288329"/>
                <a:ext cx="309240" cy="239760"/>
              </p14:xfrm>
            </p:contentPart>
          </mc:Choice>
          <mc:Fallback>
            <p:pic>
              <p:nvPicPr>
                <p:cNvPr id="400" name="Ink 399">
                  <a:extLst>
                    <a:ext uri="{FF2B5EF4-FFF2-40B4-BE49-F238E27FC236}">
                      <a16:creationId xmlns:a16="http://schemas.microsoft.com/office/drawing/2014/main" id="{39199B7B-F0D2-117E-ED69-937E70D35477}"/>
                    </a:ext>
                  </a:extLst>
                </p:cNvPr>
                <p:cNvPicPr/>
                <p:nvPr/>
              </p:nvPicPr>
              <p:blipFill>
                <a:blip r:embed="rId695"/>
                <a:stretch>
                  <a:fillRect/>
                </a:stretch>
              </p:blipFill>
              <p:spPr>
                <a:xfrm>
                  <a:off x="1357539" y="1910689"/>
                  <a:ext cx="434880" cy="99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6">
              <p14:nvContentPartPr>
                <p14:cNvPr id="401" name="Ink 400">
                  <a:extLst>
                    <a:ext uri="{FF2B5EF4-FFF2-40B4-BE49-F238E27FC236}">
                      <a16:creationId xmlns:a16="http://schemas.microsoft.com/office/drawing/2014/main" id="{CD0394EB-D06A-A0F8-C296-91223905F94A}"/>
                    </a:ext>
                  </a:extLst>
                </p14:cNvPr>
                <p14:cNvContentPartPr/>
                <p14:nvPr/>
              </p14:nvContentPartPr>
              <p14:xfrm>
                <a:off x="1272219" y="2496409"/>
                <a:ext cx="122040" cy="199080"/>
              </p14:xfrm>
            </p:contentPart>
          </mc:Choice>
          <mc:Fallback>
            <p:pic>
              <p:nvPicPr>
                <p:cNvPr id="401" name="Ink 400">
                  <a:extLst>
                    <a:ext uri="{FF2B5EF4-FFF2-40B4-BE49-F238E27FC236}">
                      <a16:creationId xmlns:a16="http://schemas.microsoft.com/office/drawing/2014/main" id="{CD0394EB-D06A-A0F8-C296-91223905F94A}"/>
                    </a:ext>
                  </a:extLst>
                </p:cNvPr>
                <p:cNvPicPr/>
                <p:nvPr/>
              </p:nvPicPr>
              <p:blipFill>
                <a:blip r:embed="rId697"/>
                <a:stretch>
                  <a:fillRect/>
                </a:stretch>
              </p:blipFill>
              <p:spPr>
                <a:xfrm>
                  <a:off x="1209219" y="2118409"/>
                  <a:ext cx="247680" cy="95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8">
              <p14:nvContentPartPr>
                <p14:cNvPr id="402" name="Ink 401">
                  <a:extLst>
                    <a:ext uri="{FF2B5EF4-FFF2-40B4-BE49-F238E27FC236}">
                      <a16:creationId xmlns:a16="http://schemas.microsoft.com/office/drawing/2014/main" id="{2BA4A954-5D1A-4624-740A-E2CDB664DA38}"/>
                    </a:ext>
                  </a:extLst>
                </p14:cNvPr>
                <p14:cNvContentPartPr/>
                <p14:nvPr/>
              </p14:nvContentPartPr>
              <p14:xfrm>
                <a:off x="1363299" y="2255209"/>
                <a:ext cx="402840" cy="347760"/>
              </p14:xfrm>
            </p:contentPart>
          </mc:Choice>
          <mc:Fallback>
            <p:pic>
              <p:nvPicPr>
                <p:cNvPr id="402" name="Ink 401">
                  <a:extLst>
                    <a:ext uri="{FF2B5EF4-FFF2-40B4-BE49-F238E27FC236}">
                      <a16:creationId xmlns:a16="http://schemas.microsoft.com/office/drawing/2014/main" id="{2BA4A954-5D1A-4624-740A-E2CDB664DA38}"/>
                    </a:ext>
                  </a:extLst>
                </p:cNvPr>
                <p:cNvPicPr/>
                <p:nvPr/>
              </p:nvPicPr>
              <p:blipFill>
                <a:blip r:embed="rId699"/>
                <a:stretch>
                  <a:fillRect/>
                </a:stretch>
              </p:blipFill>
              <p:spPr>
                <a:xfrm>
                  <a:off x="1300299" y="1877209"/>
                  <a:ext cx="528480" cy="110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0">
              <p14:nvContentPartPr>
                <p14:cNvPr id="403" name="Ink 402">
                  <a:extLst>
                    <a:ext uri="{FF2B5EF4-FFF2-40B4-BE49-F238E27FC236}">
                      <a16:creationId xmlns:a16="http://schemas.microsoft.com/office/drawing/2014/main" id="{02A88515-A449-0D3E-F7C8-6BEB97A6A46D}"/>
                    </a:ext>
                  </a:extLst>
                </p14:cNvPr>
                <p14:cNvContentPartPr/>
                <p14:nvPr/>
              </p14:nvContentPartPr>
              <p14:xfrm>
                <a:off x="1307499" y="2353849"/>
                <a:ext cx="405360" cy="276120"/>
              </p14:xfrm>
            </p:contentPart>
          </mc:Choice>
          <mc:Fallback>
            <p:pic>
              <p:nvPicPr>
                <p:cNvPr id="403" name="Ink 402">
                  <a:extLst>
                    <a:ext uri="{FF2B5EF4-FFF2-40B4-BE49-F238E27FC236}">
                      <a16:creationId xmlns:a16="http://schemas.microsoft.com/office/drawing/2014/main" id="{02A88515-A449-0D3E-F7C8-6BEB97A6A46D}"/>
                    </a:ext>
                  </a:extLst>
                </p:cNvPr>
                <p:cNvPicPr/>
                <p:nvPr/>
              </p:nvPicPr>
              <p:blipFill>
                <a:blip r:embed="rId701"/>
                <a:stretch>
                  <a:fillRect/>
                </a:stretch>
              </p:blipFill>
              <p:spPr>
                <a:xfrm>
                  <a:off x="1244499" y="1976209"/>
                  <a:ext cx="531000" cy="103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2">
              <p14:nvContentPartPr>
                <p14:cNvPr id="404" name="Ink 403">
                  <a:extLst>
                    <a:ext uri="{FF2B5EF4-FFF2-40B4-BE49-F238E27FC236}">
                      <a16:creationId xmlns:a16="http://schemas.microsoft.com/office/drawing/2014/main" id="{A7EFA463-D754-58F5-E609-5A129D361A6F}"/>
                    </a:ext>
                  </a:extLst>
                </p14:cNvPr>
                <p14:cNvContentPartPr/>
                <p14:nvPr/>
              </p14:nvContentPartPr>
              <p14:xfrm>
                <a:off x="1279059" y="2339809"/>
                <a:ext cx="347760" cy="357840"/>
              </p14:xfrm>
            </p:contentPart>
          </mc:Choice>
          <mc:Fallback>
            <p:pic>
              <p:nvPicPr>
                <p:cNvPr id="404" name="Ink 403">
                  <a:extLst>
                    <a:ext uri="{FF2B5EF4-FFF2-40B4-BE49-F238E27FC236}">
                      <a16:creationId xmlns:a16="http://schemas.microsoft.com/office/drawing/2014/main" id="{A7EFA463-D754-58F5-E609-5A129D361A6F}"/>
                    </a:ext>
                  </a:extLst>
                </p:cNvPr>
                <p:cNvPicPr/>
                <p:nvPr/>
              </p:nvPicPr>
              <p:blipFill>
                <a:blip r:embed="rId703"/>
                <a:stretch>
                  <a:fillRect/>
                </a:stretch>
              </p:blipFill>
              <p:spPr>
                <a:xfrm>
                  <a:off x="1216419" y="1961809"/>
                  <a:ext cx="473400" cy="111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4">
              <p14:nvContentPartPr>
                <p14:cNvPr id="406" name="Ink 405">
                  <a:extLst>
                    <a:ext uri="{FF2B5EF4-FFF2-40B4-BE49-F238E27FC236}">
                      <a16:creationId xmlns:a16="http://schemas.microsoft.com/office/drawing/2014/main" id="{E3C62A80-0159-4948-4583-44BBE2EA9DF4}"/>
                    </a:ext>
                  </a:extLst>
                </p14:cNvPr>
                <p14:cNvContentPartPr/>
                <p14:nvPr/>
              </p14:nvContentPartPr>
              <p14:xfrm>
                <a:off x="1596939" y="2732209"/>
                <a:ext cx="180000" cy="176760"/>
              </p14:xfrm>
            </p:contentPart>
          </mc:Choice>
          <mc:Fallback>
            <p:pic>
              <p:nvPicPr>
                <p:cNvPr id="406" name="Ink 405">
                  <a:extLst>
                    <a:ext uri="{FF2B5EF4-FFF2-40B4-BE49-F238E27FC236}">
                      <a16:creationId xmlns:a16="http://schemas.microsoft.com/office/drawing/2014/main" id="{E3C62A80-0159-4948-4583-44BBE2EA9DF4}"/>
                    </a:ext>
                  </a:extLst>
                </p:cNvPr>
                <p:cNvPicPr/>
                <p:nvPr/>
              </p:nvPicPr>
              <p:blipFill>
                <a:blip r:embed="rId705"/>
                <a:stretch>
                  <a:fillRect/>
                </a:stretch>
              </p:blipFill>
              <p:spPr>
                <a:xfrm>
                  <a:off x="1533939" y="2354569"/>
                  <a:ext cx="305640" cy="93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6">
              <p14:nvContentPartPr>
                <p14:cNvPr id="407" name="Ink 406">
                  <a:extLst>
                    <a:ext uri="{FF2B5EF4-FFF2-40B4-BE49-F238E27FC236}">
                      <a16:creationId xmlns:a16="http://schemas.microsoft.com/office/drawing/2014/main" id="{175B4989-F8DD-30C2-57F6-20B4E3CD93DE}"/>
                    </a:ext>
                  </a:extLst>
                </p14:cNvPr>
                <p14:cNvContentPartPr/>
                <p14:nvPr/>
              </p14:nvContentPartPr>
              <p14:xfrm>
                <a:off x="1596579" y="2773249"/>
                <a:ext cx="129960" cy="162360"/>
              </p14:xfrm>
            </p:contentPart>
          </mc:Choice>
          <mc:Fallback>
            <p:pic>
              <p:nvPicPr>
                <p:cNvPr id="407" name="Ink 406">
                  <a:extLst>
                    <a:ext uri="{FF2B5EF4-FFF2-40B4-BE49-F238E27FC236}">
                      <a16:creationId xmlns:a16="http://schemas.microsoft.com/office/drawing/2014/main" id="{175B4989-F8DD-30C2-57F6-20B4E3CD93DE}"/>
                    </a:ext>
                  </a:extLst>
                </p:cNvPr>
                <p:cNvPicPr/>
                <p:nvPr/>
              </p:nvPicPr>
              <p:blipFill>
                <a:blip r:embed="rId707"/>
                <a:stretch>
                  <a:fillRect/>
                </a:stretch>
              </p:blipFill>
              <p:spPr>
                <a:xfrm>
                  <a:off x="1533939" y="2395609"/>
                  <a:ext cx="25560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8">
              <p14:nvContentPartPr>
                <p14:cNvPr id="409" name="Ink 408">
                  <a:extLst>
                    <a:ext uri="{FF2B5EF4-FFF2-40B4-BE49-F238E27FC236}">
                      <a16:creationId xmlns:a16="http://schemas.microsoft.com/office/drawing/2014/main" id="{2D98FAEB-9485-3197-D860-2947F0E79D94}"/>
                    </a:ext>
                  </a:extLst>
                </p14:cNvPr>
                <p14:cNvContentPartPr/>
                <p14:nvPr/>
              </p14:nvContentPartPr>
              <p14:xfrm>
                <a:off x="1805739" y="2794489"/>
                <a:ext cx="252000" cy="43200"/>
              </p14:xfrm>
            </p:contentPart>
          </mc:Choice>
          <mc:Fallback>
            <p:pic>
              <p:nvPicPr>
                <p:cNvPr id="409" name="Ink 408">
                  <a:extLst>
                    <a:ext uri="{FF2B5EF4-FFF2-40B4-BE49-F238E27FC236}">
                      <a16:creationId xmlns:a16="http://schemas.microsoft.com/office/drawing/2014/main" id="{2D98FAEB-9485-3197-D860-2947F0E79D94}"/>
                    </a:ext>
                  </a:extLst>
                </p:cNvPr>
                <p:cNvPicPr/>
                <p:nvPr/>
              </p:nvPicPr>
              <p:blipFill>
                <a:blip r:embed="rId709"/>
                <a:stretch>
                  <a:fillRect/>
                </a:stretch>
              </p:blipFill>
              <p:spPr>
                <a:xfrm>
                  <a:off x="1743099" y="2416489"/>
                  <a:ext cx="377640" cy="79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0">
              <p14:nvContentPartPr>
                <p14:cNvPr id="410" name="Ink 409">
                  <a:extLst>
                    <a:ext uri="{FF2B5EF4-FFF2-40B4-BE49-F238E27FC236}">
                      <a16:creationId xmlns:a16="http://schemas.microsoft.com/office/drawing/2014/main" id="{99704379-2C7A-B49B-DF3F-89DF2FAB8BA7}"/>
                    </a:ext>
                  </a:extLst>
                </p14:cNvPr>
                <p14:cNvContentPartPr/>
                <p14:nvPr/>
              </p14:nvContentPartPr>
              <p14:xfrm>
                <a:off x="1734099" y="2793049"/>
                <a:ext cx="433080" cy="86760"/>
              </p14:xfrm>
            </p:contentPart>
          </mc:Choice>
          <mc:Fallback>
            <p:pic>
              <p:nvPicPr>
                <p:cNvPr id="410" name="Ink 409">
                  <a:extLst>
                    <a:ext uri="{FF2B5EF4-FFF2-40B4-BE49-F238E27FC236}">
                      <a16:creationId xmlns:a16="http://schemas.microsoft.com/office/drawing/2014/main" id="{99704379-2C7A-B49B-DF3F-89DF2FAB8BA7}"/>
                    </a:ext>
                  </a:extLst>
                </p:cNvPr>
                <p:cNvPicPr/>
                <p:nvPr/>
              </p:nvPicPr>
              <p:blipFill>
                <a:blip r:embed="rId711"/>
                <a:stretch>
                  <a:fillRect/>
                </a:stretch>
              </p:blipFill>
              <p:spPr>
                <a:xfrm>
                  <a:off x="1671459" y="2415409"/>
                  <a:ext cx="558720" cy="8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2">
              <p14:nvContentPartPr>
                <p14:cNvPr id="411" name="Ink 410">
                  <a:extLst>
                    <a:ext uri="{FF2B5EF4-FFF2-40B4-BE49-F238E27FC236}">
                      <a16:creationId xmlns:a16="http://schemas.microsoft.com/office/drawing/2014/main" id="{E12EFEA7-7599-D35C-F46B-BF908EF6D859}"/>
                    </a:ext>
                  </a:extLst>
                </p14:cNvPr>
                <p14:cNvContentPartPr/>
                <p14:nvPr/>
              </p14:nvContentPartPr>
              <p14:xfrm>
                <a:off x="1934619" y="2802409"/>
                <a:ext cx="224280" cy="12960"/>
              </p14:xfrm>
            </p:contentPart>
          </mc:Choice>
          <mc:Fallback>
            <p:pic>
              <p:nvPicPr>
                <p:cNvPr id="411" name="Ink 410">
                  <a:extLst>
                    <a:ext uri="{FF2B5EF4-FFF2-40B4-BE49-F238E27FC236}">
                      <a16:creationId xmlns:a16="http://schemas.microsoft.com/office/drawing/2014/main" id="{E12EFEA7-7599-D35C-F46B-BF908EF6D859}"/>
                    </a:ext>
                  </a:extLst>
                </p:cNvPr>
                <p:cNvPicPr/>
                <p:nvPr/>
              </p:nvPicPr>
              <p:blipFill>
                <a:blip r:embed="rId713"/>
                <a:stretch>
                  <a:fillRect/>
                </a:stretch>
              </p:blipFill>
              <p:spPr>
                <a:xfrm>
                  <a:off x="1871979" y="2424409"/>
                  <a:ext cx="349920" cy="76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4">
              <p14:nvContentPartPr>
                <p14:cNvPr id="412" name="Ink 411">
                  <a:extLst>
                    <a:ext uri="{FF2B5EF4-FFF2-40B4-BE49-F238E27FC236}">
                      <a16:creationId xmlns:a16="http://schemas.microsoft.com/office/drawing/2014/main" id="{0D969BA9-0171-580D-B16B-F61A17F3D7C8}"/>
                    </a:ext>
                  </a:extLst>
                </p14:cNvPr>
                <p14:cNvContentPartPr/>
                <p14:nvPr/>
              </p14:nvContentPartPr>
              <p14:xfrm>
                <a:off x="1890699" y="2779729"/>
                <a:ext cx="306720" cy="21240"/>
              </p14:xfrm>
            </p:contentPart>
          </mc:Choice>
          <mc:Fallback>
            <p:pic>
              <p:nvPicPr>
                <p:cNvPr id="412" name="Ink 411">
                  <a:extLst>
                    <a:ext uri="{FF2B5EF4-FFF2-40B4-BE49-F238E27FC236}">
                      <a16:creationId xmlns:a16="http://schemas.microsoft.com/office/drawing/2014/main" id="{0D969BA9-0171-580D-B16B-F61A17F3D7C8}"/>
                    </a:ext>
                  </a:extLst>
                </p:cNvPr>
                <p:cNvPicPr/>
                <p:nvPr/>
              </p:nvPicPr>
              <p:blipFill>
                <a:blip r:embed="rId715"/>
                <a:stretch>
                  <a:fillRect/>
                </a:stretch>
              </p:blipFill>
              <p:spPr>
                <a:xfrm>
                  <a:off x="1828059" y="2401729"/>
                  <a:ext cx="432360"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6">
              <p14:nvContentPartPr>
                <p14:cNvPr id="413" name="Ink 412">
                  <a:extLst>
                    <a:ext uri="{FF2B5EF4-FFF2-40B4-BE49-F238E27FC236}">
                      <a16:creationId xmlns:a16="http://schemas.microsoft.com/office/drawing/2014/main" id="{C58B273E-CB2F-584A-7B66-4D0495E7D83A}"/>
                    </a:ext>
                  </a:extLst>
                </p14:cNvPr>
                <p14:cNvContentPartPr/>
                <p14:nvPr/>
              </p14:nvContentPartPr>
              <p14:xfrm>
                <a:off x="2071779" y="2732209"/>
                <a:ext cx="306360" cy="64080"/>
              </p14:xfrm>
            </p:contentPart>
          </mc:Choice>
          <mc:Fallback>
            <p:pic>
              <p:nvPicPr>
                <p:cNvPr id="413" name="Ink 412">
                  <a:extLst>
                    <a:ext uri="{FF2B5EF4-FFF2-40B4-BE49-F238E27FC236}">
                      <a16:creationId xmlns:a16="http://schemas.microsoft.com/office/drawing/2014/main" id="{C58B273E-CB2F-584A-7B66-4D0495E7D83A}"/>
                    </a:ext>
                  </a:extLst>
                </p:cNvPr>
                <p:cNvPicPr/>
                <p:nvPr/>
              </p:nvPicPr>
              <p:blipFill>
                <a:blip r:embed="rId717"/>
                <a:stretch>
                  <a:fillRect/>
                </a:stretch>
              </p:blipFill>
              <p:spPr>
                <a:xfrm>
                  <a:off x="2008779" y="2354569"/>
                  <a:ext cx="432000" cy="81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8">
              <p14:nvContentPartPr>
                <p14:cNvPr id="414" name="Ink 413">
                  <a:extLst>
                    <a:ext uri="{FF2B5EF4-FFF2-40B4-BE49-F238E27FC236}">
                      <a16:creationId xmlns:a16="http://schemas.microsoft.com/office/drawing/2014/main" id="{D7CF6431-D58D-34F8-B383-83C26CA6BD71}"/>
                    </a:ext>
                  </a:extLst>
                </p14:cNvPr>
                <p14:cNvContentPartPr/>
                <p14:nvPr/>
              </p14:nvContentPartPr>
              <p14:xfrm>
                <a:off x="2017419" y="2727529"/>
                <a:ext cx="324360" cy="79920"/>
              </p14:xfrm>
            </p:contentPart>
          </mc:Choice>
          <mc:Fallback>
            <p:pic>
              <p:nvPicPr>
                <p:cNvPr id="414" name="Ink 413">
                  <a:extLst>
                    <a:ext uri="{FF2B5EF4-FFF2-40B4-BE49-F238E27FC236}">
                      <a16:creationId xmlns:a16="http://schemas.microsoft.com/office/drawing/2014/main" id="{D7CF6431-D58D-34F8-B383-83C26CA6BD71}"/>
                    </a:ext>
                  </a:extLst>
                </p:cNvPr>
                <p:cNvPicPr/>
                <p:nvPr/>
              </p:nvPicPr>
              <p:blipFill>
                <a:blip r:embed="rId719"/>
                <a:stretch>
                  <a:fillRect/>
                </a:stretch>
              </p:blipFill>
              <p:spPr>
                <a:xfrm>
                  <a:off x="1954779" y="2349889"/>
                  <a:ext cx="450000" cy="83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0">
              <p14:nvContentPartPr>
                <p14:cNvPr id="415" name="Ink 414">
                  <a:extLst>
                    <a:ext uri="{FF2B5EF4-FFF2-40B4-BE49-F238E27FC236}">
                      <a16:creationId xmlns:a16="http://schemas.microsoft.com/office/drawing/2014/main" id="{63083436-7F4A-D45C-A5FE-E3A242BFFAB6}"/>
                    </a:ext>
                  </a:extLst>
                </p14:cNvPr>
                <p14:cNvContentPartPr/>
                <p14:nvPr/>
              </p14:nvContentPartPr>
              <p14:xfrm>
                <a:off x="2073219" y="2713489"/>
                <a:ext cx="241560" cy="125280"/>
              </p14:xfrm>
            </p:contentPart>
          </mc:Choice>
          <mc:Fallback>
            <p:pic>
              <p:nvPicPr>
                <p:cNvPr id="415" name="Ink 414">
                  <a:extLst>
                    <a:ext uri="{FF2B5EF4-FFF2-40B4-BE49-F238E27FC236}">
                      <a16:creationId xmlns:a16="http://schemas.microsoft.com/office/drawing/2014/main" id="{63083436-7F4A-D45C-A5FE-E3A242BFFAB6}"/>
                    </a:ext>
                  </a:extLst>
                </p:cNvPr>
                <p:cNvPicPr/>
                <p:nvPr/>
              </p:nvPicPr>
              <p:blipFill>
                <a:blip r:embed="rId721"/>
                <a:stretch>
                  <a:fillRect/>
                </a:stretch>
              </p:blipFill>
              <p:spPr>
                <a:xfrm>
                  <a:off x="2010219" y="2335489"/>
                  <a:ext cx="36720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2">
              <p14:nvContentPartPr>
                <p14:cNvPr id="416" name="Ink 415">
                  <a:extLst>
                    <a:ext uri="{FF2B5EF4-FFF2-40B4-BE49-F238E27FC236}">
                      <a16:creationId xmlns:a16="http://schemas.microsoft.com/office/drawing/2014/main" id="{DCF02DE3-41CE-D0AE-038A-6AE1D0B066D1}"/>
                    </a:ext>
                  </a:extLst>
                </p14:cNvPr>
                <p14:cNvContentPartPr/>
                <p14:nvPr/>
              </p14:nvContentPartPr>
              <p14:xfrm>
                <a:off x="2139459" y="2698729"/>
                <a:ext cx="192600" cy="95040"/>
              </p14:xfrm>
            </p:contentPart>
          </mc:Choice>
          <mc:Fallback>
            <p:pic>
              <p:nvPicPr>
                <p:cNvPr id="416" name="Ink 415">
                  <a:extLst>
                    <a:ext uri="{FF2B5EF4-FFF2-40B4-BE49-F238E27FC236}">
                      <a16:creationId xmlns:a16="http://schemas.microsoft.com/office/drawing/2014/main" id="{DCF02DE3-41CE-D0AE-038A-6AE1D0B066D1}"/>
                    </a:ext>
                  </a:extLst>
                </p:cNvPr>
                <p:cNvPicPr/>
                <p:nvPr/>
              </p:nvPicPr>
              <p:blipFill>
                <a:blip r:embed="rId723"/>
                <a:stretch>
                  <a:fillRect/>
                </a:stretch>
              </p:blipFill>
              <p:spPr>
                <a:xfrm>
                  <a:off x="2076819" y="2320729"/>
                  <a:ext cx="318240" cy="85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4">
              <p14:nvContentPartPr>
                <p14:cNvPr id="417" name="Ink 416">
                  <a:extLst>
                    <a:ext uri="{FF2B5EF4-FFF2-40B4-BE49-F238E27FC236}">
                      <a16:creationId xmlns:a16="http://schemas.microsoft.com/office/drawing/2014/main" id="{DCFCD9F0-879C-FAA6-E83B-FDFAFF37D8D0}"/>
                    </a:ext>
                  </a:extLst>
                </p14:cNvPr>
                <p14:cNvContentPartPr/>
                <p14:nvPr/>
              </p14:nvContentPartPr>
              <p14:xfrm>
                <a:off x="2198859" y="2710249"/>
                <a:ext cx="78120" cy="42480"/>
              </p14:xfrm>
            </p:contentPart>
          </mc:Choice>
          <mc:Fallback>
            <p:pic>
              <p:nvPicPr>
                <p:cNvPr id="417" name="Ink 416">
                  <a:extLst>
                    <a:ext uri="{FF2B5EF4-FFF2-40B4-BE49-F238E27FC236}">
                      <a16:creationId xmlns:a16="http://schemas.microsoft.com/office/drawing/2014/main" id="{DCFCD9F0-879C-FAA6-E83B-FDFAFF37D8D0}"/>
                    </a:ext>
                  </a:extLst>
                </p:cNvPr>
                <p:cNvPicPr/>
                <p:nvPr/>
              </p:nvPicPr>
              <p:blipFill>
                <a:blip r:embed="rId725"/>
                <a:stretch>
                  <a:fillRect/>
                </a:stretch>
              </p:blipFill>
              <p:spPr>
                <a:xfrm>
                  <a:off x="2135859" y="2332249"/>
                  <a:ext cx="203760" cy="79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6">
              <p14:nvContentPartPr>
                <p14:cNvPr id="419" name="Ink 418">
                  <a:extLst>
                    <a:ext uri="{FF2B5EF4-FFF2-40B4-BE49-F238E27FC236}">
                      <a16:creationId xmlns:a16="http://schemas.microsoft.com/office/drawing/2014/main" id="{795EFC7A-4ABE-E8A4-BC3E-9C6A34952FD8}"/>
                    </a:ext>
                  </a:extLst>
                </p14:cNvPr>
                <p14:cNvContentPartPr/>
                <p14:nvPr/>
              </p14:nvContentPartPr>
              <p14:xfrm>
                <a:off x="2058459" y="2892769"/>
                <a:ext cx="109080" cy="73440"/>
              </p14:xfrm>
            </p:contentPart>
          </mc:Choice>
          <mc:Fallback>
            <p:pic>
              <p:nvPicPr>
                <p:cNvPr id="419" name="Ink 418">
                  <a:extLst>
                    <a:ext uri="{FF2B5EF4-FFF2-40B4-BE49-F238E27FC236}">
                      <a16:creationId xmlns:a16="http://schemas.microsoft.com/office/drawing/2014/main" id="{795EFC7A-4ABE-E8A4-BC3E-9C6A34952FD8}"/>
                    </a:ext>
                  </a:extLst>
                </p:cNvPr>
                <p:cNvPicPr/>
                <p:nvPr/>
              </p:nvPicPr>
              <p:blipFill>
                <a:blip r:embed="rId727"/>
                <a:stretch>
                  <a:fillRect/>
                </a:stretch>
              </p:blipFill>
              <p:spPr>
                <a:xfrm>
                  <a:off x="1995819" y="2514769"/>
                  <a:ext cx="234720" cy="82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8">
              <p14:nvContentPartPr>
                <p14:cNvPr id="420" name="Ink 419">
                  <a:extLst>
                    <a:ext uri="{FF2B5EF4-FFF2-40B4-BE49-F238E27FC236}">
                      <a16:creationId xmlns:a16="http://schemas.microsoft.com/office/drawing/2014/main" id="{3D1407C5-6E75-1252-F237-F82F7A821A6A}"/>
                    </a:ext>
                  </a:extLst>
                </p14:cNvPr>
                <p14:cNvContentPartPr/>
                <p14:nvPr/>
              </p14:nvContentPartPr>
              <p14:xfrm>
                <a:off x="1967739" y="2854249"/>
                <a:ext cx="113400" cy="136080"/>
              </p14:xfrm>
            </p:contentPart>
          </mc:Choice>
          <mc:Fallback>
            <p:pic>
              <p:nvPicPr>
                <p:cNvPr id="420" name="Ink 419">
                  <a:extLst>
                    <a:ext uri="{FF2B5EF4-FFF2-40B4-BE49-F238E27FC236}">
                      <a16:creationId xmlns:a16="http://schemas.microsoft.com/office/drawing/2014/main" id="{3D1407C5-6E75-1252-F237-F82F7A821A6A}"/>
                    </a:ext>
                  </a:extLst>
                </p:cNvPr>
                <p:cNvPicPr/>
                <p:nvPr/>
              </p:nvPicPr>
              <p:blipFill>
                <a:blip r:embed="rId729"/>
                <a:stretch>
                  <a:fillRect/>
                </a:stretch>
              </p:blipFill>
              <p:spPr>
                <a:xfrm>
                  <a:off x="1905099" y="2476609"/>
                  <a:ext cx="239040" cy="89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0">
              <p14:nvContentPartPr>
                <p14:cNvPr id="421" name="Ink 420">
                  <a:extLst>
                    <a:ext uri="{FF2B5EF4-FFF2-40B4-BE49-F238E27FC236}">
                      <a16:creationId xmlns:a16="http://schemas.microsoft.com/office/drawing/2014/main" id="{04B9D16F-ECA7-C1E0-AB1F-E4A2420D6102}"/>
                    </a:ext>
                  </a:extLst>
                </p14:cNvPr>
                <p14:cNvContentPartPr/>
                <p14:nvPr/>
              </p14:nvContentPartPr>
              <p14:xfrm>
                <a:off x="1641219" y="2847769"/>
                <a:ext cx="376920" cy="159120"/>
              </p14:xfrm>
            </p:contentPart>
          </mc:Choice>
          <mc:Fallback>
            <p:pic>
              <p:nvPicPr>
                <p:cNvPr id="421" name="Ink 420">
                  <a:extLst>
                    <a:ext uri="{FF2B5EF4-FFF2-40B4-BE49-F238E27FC236}">
                      <a16:creationId xmlns:a16="http://schemas.microsoft.com/office/drawing/2014/main" id="{04B9D16F-ECA7-C1E0-AB1F-E4A2420D6102}"/>
                    </a:ext>
                  </a:extLst>
                </p:cNvPr>
                <p:cNvPicPr/>
                <p:nvPr/>
              </p:nvPicPr>
              <p:blipFill>
                <a:blip r:embed="rId731"/>
                <a:stretch>
                  <a:fillRect/>
                </a:stretch>
              </p:blipFill>
              <p:spPr>
                <a:xfrm>
                  <a:off x="1578219" y="2469769"/>
                  <a:ext cx="502560" cy="91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2">
              <p14:nvContentPartPr>
                <p14:cNvPr id="422" name="Ink 421">
                  <a:extLst>
                    <a:ext uri="{FF2B5EF4-FFF2-40B4-BE49-F238E27FC236}">
                      <a16:creationId xmlns:a16="http://schemas.microsoft.com/office/drawing/2014/main" id="{F32AC4DF-826F-134E-CD62-6368F23F9BF2}"/>
                    </a:ext>
                  </a:extLst>
                </p14:cNvPr>
                <p14:cNvContentPartPr/>
                <p14:nvPr/>
              </p14:nvContentPartPr>
              <p14:xfrm>
                <a:off x="1709259" y="2894929"/>
                <a:ext cx="292680" cy="226440"/>
              </p14:xfrm>
            </p:contentPart>
          </mc:Choice>
          <mc:Fallback>
            <p:pic>
              <p:nvPicPr>
                <p:cNvPr id="422" name="Ink 421">
                  <a:extLst>
                    <a:ext uri="{FF2B5EF4-FFF2-40B4-BE49-F238E27FC236}">
                      <a16:creationId xmlns:a16="http://schemas.microsoft.com/office/drawing/2014/main" id="{F32AC4DF-826F-134E-CD62-6368F23F9BF2}"/>
                    </a:ext>
                  </a:extLst>
                </p:cNvPr>
                <p:cNvPicPr/>
                <p:nvPr/>
              </p:nvPicPr>
              <p:blipFill>
                <a:blip r:embed="rId733"/>
                <a:stretch>
                  <a:fillRect/>
                </a:stretch>
              </p:blipFill>
              <p:spPr>
                <a:xfrm>
                  <a:off x="1646619" y="2517289"/>
                  <a:ext cx="418320" cy="98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4">
              <p14:nvContentPartPr>
                <p14:cNvPr id="423" name="Ink 422">
                  <a:extLst>
                    <a:ext uri="{FF2B5EF4-FFF2-40B4-BE49-F238E27FC236}">
                      <a16:creationId xmlns:a16="http://schemas.microsoft.com/office/drawing/2014/main" id="{97AE30B4-B5A3-8122-5E89-D8109B17EBD8}"/>
                    </a:ext>
                  </a:extLst>
                </p14:cNvPr>
                <p14:cNvContentPartPr/>
                <p14:nvPr/>
              </p14:nvContentPartPr>
              <p14:xfrm>
                <a:off x="1622499" y="2871889"/>
                <a:ext cx="282960" cy="298800"/>
              </p14:xfrm>
            </p:contentPart>
          </mc:Choice>
          <mc:Fallback>
            <p:pic>
              <p:nvPicPr>
                <p:cNvPr id="423" name="Ink 422">
                  <a:extLst>
                    <a:ext uri="{FF2B5EF4-FFF2-40B4-BE49-F238E27FC236}">
                      <a16:creationId xmlns:a16="http://schemas.microsoft.com/office/drawing/2014/main" id="{97AE30B4-B5A3-8122-5E89-D8109B17EBD8}"/>
                    </a:ext>
                  </a:extLst>
                </p:cNvPr>
                <p:cNvPicPr/>
                <p:nvPr/>
              </p:nvPicPr>
              <p:blipFill>
                <a:blip r:embed="rId735"/>
                <a:stretch>
                  <a:fillRect/>
                </a:stretch>
              </p:blipFill>
              <p:spPr>
                <a:xfrm>
                  <a:off x="1559859" y="2493889"/>
                  <a:ext cx="408600" cy="105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6">
              <p14:nvContentPartPr>
                <p14:cNvPr id="425" name="Ink 424">
                  <a:extLst>
                    <a:ext uri="{FF2B5EF4-FFF2-40B4-BE49-F238E27FC236}">
                      <a16:creationId xmlns:a16="http://schemas.microsoft.com/office/drawing/2014/main" id="{35DD9BCE-CF7B-7E45-508E-85D780043EE2}"/>
                    </a:ext>
                  </a:extLst>
                </p14:cNvPr>
                <p14:cNvContentPartPr/>
                <p14:nvPr/>
              </p14:nvContentPartPr>
              <p14:xfrm>
                <a:off x="1774059" y="4490449"/>
                <a:ext cx="277560" cy="37080"/>
              </p14:xfrm>
            </p:contentPart>
          </mc:Choice>
          <mc:Fallback>
            <p:pic>
              <p:nvPicPr>
                <p:cNvPr id="425" name="Ink 424">
                  <a:extLst>
                    <a:ext uri="{FF2B5EF4-FFF2-40B4-BE49-F238E27FC236}">
                      <a16:creationId xmlns:a16="http://schemas.microsoft.com/office/drawing/2014/main" id="{35DD9BCE-CF7B-7E45-508E-85D780043EE2}"/>
                    </a:ext>
                  </a:extLst>
                </p:cNvPr>
                <p:cNvPicPr/>
                <p:nvPr/>
              </p:nvPicPr>
              <p:blipFill>
                <a:blip r:embed="rId737"/>
                <a:stretch>
                  <a:fillRect/>
                </a:stretch>
              </p:blipFill>
              <p:spPr>
                <a:xfrm>
                  <a:off x="1711059" y="4112449"/>
                  <a:ext cx="403200" cy="79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8">
              <p14:nvContentPartPr>
                <p14:cNvPr id="426" name="Ink 425">
                  <a:extLst>
                    <a:ext uri="{FF2B5EF4-FFF2-40B4-BE49-F238E27FC236}">
                      <a16:creationId xmlns:a16="http://schemas.microsoft.com/office/drawing/2014/main" id="{B316B40C-2C01-2E16-DE23-828F22024C91}"/>
                    </a:ext>
                  </a:extLst>
                </p14:cNvPr>
                <p14:cNvContentPartPr/>
                <p14:nvPr/>
              </p14:nvContentPartPr>
              <p14:xfrm>
                <a:off x="1747779" y="4453729"/>
                <a:ext cx="548640" cy="65880"/>
              </p14:xfrm>
            </p:contentPart>
          </mc:Choice>
          <mc:Fallback>
            <p:pic>
              <p:nvPicPr>
                <p:cNvPr id="426" name="Ink 425">
                  <a:extLst>
                    <a:ext uri="{FF2B5EF4-FFF2-40B4-BE49-F238E27FC236}">
                      <a16:creationId xmlns:a16="http://schemas.microsoft.com/office/drawing/2014/main" id="{B316B40C-2C01-2E16-DE23-828F22024C91}"/>
                    </a:ext>
                  </a:extLst>
                </p:cNvPr>
                <p:cNvPicPr/>
                <p:nvPr/>
              </p:nvPicPr>
              <p:blipFill>
                <a:blip r:embed="rId739"/>
                <a:stretch>
                  <a:fillRect/>
                </a:stretch>
              </p:blipFill>
              <p:spPr>
                <a:xfrm>
                  <a:off x="1684779" y="4076089"/>
                  <a:ext cx="67428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0">
              <p14:nvContentPartPr>
                <p14:cNvPr id="427" name="Ink 426">
                  <a:extLst>
                    <a:ext uri="{FF2B5EF4-FFF2-40B4-BE49-F238E27FC236}">
                      <a16:creationId xmlns:a16="http://schemas.microsoft.com/office/drawing/2014/main" id="{2D9452EC-611E-0993-B806-466AC17A1536}"/>
                    </a:ext>
                  </a:extLst>
                </p14:cNvPr>
                <p14:cNvContentPartPr/>
                <p14:nvPr/>
              </p14:nvContentPartPr>
              <p14:xfrm>
                <a:off x="1787019" y="4352209"/>
                <a:ext cx="615600" cy="160560"/>
              </p14:xfrm>
            </p:contentPart>
          </mc:Choice>
          <mc:Fallback>
            <p:pic>
              <p:nvPicPr>
                <p:cNvPr id="427" name="Ink 426">
                  <a:extLst>
                    <a:ext uri="{FF2B5EF4-FFF2-40B4-BE49-F238E27FC236}">
                      <a16:creationId xmlns:a16="http://schemas.microsoft.com/office/drawing/2014/main" id="{2D9452EC-611E-0993-B806-466AC17A1536}"/>
                    </a:ext>
                  </a:extLst>
                </p:cNvPr>
                <p:cNvPicPr/>
                <p:nvPr/>
              </p:nvPicPr>
              <p:blipFill>
                <a:blip r:embed="rId741"/>
                <a:stretch>
                  <a:fillRect/>
                </a:stretch>
              </p:blipFill>
              <p:spPr>
                <a:xfrm>
                  <a:off x="1724019" y="3974209"/>
                  <a:ext cx="741240" cy="91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2">
              <p14:nvContentPartPr>
                <p14:cNvPr id="428" name="Ink 427">
                  <a:extLst>
                    <a:ext uri="{FF2B5EF4-FFF2-40B4-BE49-F238E27FC236}">
                      <a16:creationId xmlns:a16="http://schemas.microsoft.com/office/drawing/2014/main" id="{38495675-758A-2950-55A9-927B88808E54}"/>
                    </a:ext>
                  </a:extLst>
                </p14:cNvPr>
                <p14:cNvContentPartPr/>
                <p14:nvPr/>
              </p14:nvContentPartPr>
              <p14:xfrm>
                <a:off x="1735179" y="4306129"/>
                <a:ext cx="839880" cy="235080"/>
              </p14:xfrm>
            </p:contentPart>
          </mc:Choice>
          <mc:Fallback>
            <p:pic>
              <p:nvPicPr>
                <p:cNvPr id="428" name="Ink 427">
                  <a:extLst>
                    <a:ext uri="{FF2B5EF4-FFF2-40B4-BE49-F238E27FC236}">
                      <a16:creationId xmlns:a16="http://schemas.microsoft.com/office/drawing/2014/main" id="{38495675-758A-2950-55A9-927B88808E54}"/>
                    </a:ext>
                  </a:extLst>
                </p:cNvPr>
                <p:cNvPicPr/>
                <p:nvPr/>
              </p:nvPicPr>
              <p:blipFill>
                <a:blip r:embed="rId743"/>
                <a:stretch>
                  <a:fillRect/>
                </a:stretch>
              </p:blipFill>
              <p:spPr>
                <a:xfrm>
                  <a:off x="1672539" y="3928129"/>
                  <a:ext cx="965520" cy="99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4">
              <p14:nvContentPartPr>
                <p14:cNvPr id="429" name="Ink 428">
                  <a:extLst>
                    <a:ext uri="{FF2B5EF4-FFF2-40B4-BE49-F238E27FC236}">
                      <a16:creationId xmlns:a16="http://schemas.microsoft.com/office/drawing/2014/main" id="{506169A2-AD73-4AE3-1E0F-6767ED2D4951}"/>
                    </a:ext>
                  </a:extLst>
                </p14:cNvPr>
                <p14:cNvContentPartPr/>
                <p14:nvPr/>
              </p14:nvContentPartPr>
              <p14:xfrm>
                <a:off x="1943619" y="4111009"/>
                <a:ext cx="786600" cy="396000"/>
              </p14:xfrm>
            </p:contentPart>
          </mc:Choice>
          <mc:Fallback>
            <p:pic>
              <p:nvPicPr>
                <p:cNvPr id="429" name="Ink 428">
                  <a:extLst>
                    <a:ext uri="{FF2B5EF4-FFF2-40B4-BE49-F238E27FC236}">
                      <a16:creationId xmlns:a16="http://schemas.microsoft.com/office/drawing/2014/main" id="{506169A2-AD73-4AE3-1E0F-6767ED2D4951}"/>
                    </a:ext>
                  </a:extLst>
                </p:cNvPr>
                <p:cNvPicPr/>
                <p:nvPr/>
              </p:nvPicPr>
              <p:blipFill>
                <a:blip r:embed="rId745"/>
                <a:stretch>
                  <a:fillRect/>
                </a:stretch>
              </p:blipFill>
              <p:spPr>
                <a:xfrm>
                  <a:off x="1880979" y="3733369"/>
                  <a:ext cx="91224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6">
              <p14:nvContentPartPr>
                <p14:cNvPr id="430" name="Ink 429">
                  <a:extLst>
                    <a:ext uri="{FF2B5EF4-FFF2-40B4-BE49-F238E27FC236}">
                      <a16:creationId xmlns:a16="http://schemas.microsoft.com/office/drawing/2014/main" id="{FBDD8751-A75E-C9F7-42D2-7BFFD9A97E74}"/>
                    </a:ext>
                  </a:extLst>
                </p14:cNvPr>
                <p14:cNvContentPartPr/>
                <p14:nvPr/>
              </p14:nvContentPartPr>
              <p14:xfrm>
                <a:off x="1424859" y="4386409"/>
                <a:ext cx="491400" cy="105120"/>
              </p14:xfrm>
            </p:contentPart>
          </mc:Choice>
          <mc:Fallback>
            <p:pic>
              <p:nvPicPr>
                <p:cNvPr id="430" name="Ink 429">
                  <a:extLst>
                    <a:ext uri="{FF2B5EF4-FFF2-40B4-BE49-F238E27FC236}">
                      <a16:creationId xmlns:a16="http://schemas.microsoft.com/office/drawing/2014/main" id="{FBDD8751-A75E-C9F7-42D2-7BFFD9A97E74}"/>
                    </a:ext>
                  </a:extLst>
                </p:cNvPr>
                <p:cNvPicPr/>
                <p:nvPr/>
              </p:nvPicPr>
              <p:blipFill>
                <a:blip r:embed="rId747"/>
                <a:stretch>
                  <a:fillRect/>
                </a:stretch>
              </p:blipFill>
              <p:spPr>
                <a:xfrm>
                  <a:off x="1362219" y="4008409"/>
                  <a:ext cx="617040" cy="86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8">
              <p14:nvContentPartPr>
                <p14:cNvPr id="431" name="Ink 430">
                  <a:extLst>
                    <a:ext uri="{FF2B5EF4-FFF2-40B4-BE49-F238E27FC236}">
                      <a16:creationId xmlns:a16="http://schemas.microsoft.com/office/drawing/2014/main" id="{504788B6-968C-EB1B-E929-56368AB5A379}"/>
                    </a:ext>
                  </a:extLst>
                </p14:cNvPr>
                <p14:cNvContentPartPr/>
                <p14:nvPr/>
              </p14:nvContentPartPr>
              <p14:xfrm>
                <a:off x="1480299" y="4413769"/>
                <a:ext cx="495720" cy="84960"/>
              </p14:xfrm>
            </p:contentPart>
          </mc:Choice>
          <mc:Fallback>
            <p:pic>
              <p:nvPicPr>
                <p:cNvPr id="431" name="Ink 430">
                  <a:extLst>
                    <a:ext uri="{FF2B5EF4-FFF2-40B4-BE49-F238E27FC236}">
                      <a16:creationId xmlns:a16="http://schemas.microsoft.com/office/drawing/2014/main" id="{504788B6-968C-EB1B-E929-56368AB5A379}"/>
                    </a:ext>
                  </a:extLst>
                </p:cNvPr>
                <p:cNvPicPr/>
                <p:nvPr/>
              </p:nvPicPr>
              <p:blipFill>
                <a:blip r:embed="rId749"/>
                <a:stretch>
                  <a:fillRect/>
                </a:stretch>
              </p:blipFill>
              <p:spPr>
                <a:xfrm>
                  <a:off x="1417659" y="4035769"/>
                  <a:ext cx="62136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0">
              <p14:nvContentPartPr>
                <p14:cNvPr id="433" name="Ink 432">
                  <a:extLst>
                    <a:ext uri="{FF2B5EF4-FFF2-40B4-BE49-F238E27FC236}">
                      <a16:creationId xmlns:a16="http://schemas.microsoft.com/office/drawing/2014/main" id="{12BA8EBC-8958-8C66-4727-AFF6ADEF08A2}"/>
                    </a:ext>
                  </a:extLst>
                </p14:cNvPr>
                <p14:cNvContentPartPr/>
                <p14:nvPr/>
              </p14:nvContentPartPr>
              <p14:xfrm>
                <a:off x="1898979" y="3407209"/>
                <a:ext cx="156240" cy="126000"/>
              </p14:xfrm>
            </p:contentPart>
          </mc:Choice>
          <mc:Fallback>
            <p:pic>
              <p:nvPicPr>
                <p:cNvPr id="433" name="Ink 432">
                  <a:extLst>
                    <a:ext uri="{FF2B5EF4-FFF2-40B4-BE49-F238E27FC236}">
                      <a16:creationId xmlns:a16="http://schemas.microsoft.com/office/drawing/2014/main" id="{12BA8EBC-8958-8C66-4727-AFF6ADEF08A2}"/>
                    </a:ext>
                  </a:extLst>
                </p:cNvPr>
                <p:cNvPicPr/>
                <p:nvPr/>
              </p:nvPicPr>
              <p:blipFill>
                <a:blip r:embed="rId751"/>
                <a:stretch>
                  <a:fillRect/>
                </a:stretch>
              </p:blipFill>
              <p:spPr>
                <a:xfrm>
                  <a:off x="1835979" y="3029569"/>
                  <a:ext cx="281880" cy="88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2">
              <p14:nvContentPartPr>
                <p14:cNvPr id="434" name="Ink 433">
                  <a:extLst>
                    <a:ext uri="{FF2B5EF4-FFF2-40B4-BE49-F238E27FC236}">
                      <a16:creationId xmlns:a16="http://schemas.microsoft.com/office/drawing/2014/main" id="{C5685158-8104-2068-6A74-0AC0FD8623C6}"/>
                    </a:ext>
                  </a:extLst>
                </p14:cNvPr>
                <p14:cNvContentPartPr/>
                <p14:nvPr/>
              </p14:nvContentPartPr>
              <p14:xfrm>
                <a:off x="1954419" y="3200209"/>
                <a:ext cx="239760" cy="354960"/>
              </p14:xfrm>
            </p:contentPart>
          </mc:Choice>
          <mc:Fallback>
            <p:pic>
              <p:nvPicPr>
                <p:cNvPr id="434" name="Ink 433">
                  <a:extLst>
                    <a:ext uri="{FF2B5EF4-FFF2-40B4-BE49-F238E27FC236}">
                      <a16:creationId xmlns:a16="http://schemas.microsoft.com/office/drawing/2014/main" id="{C5685158-8104-2068-6A74-0AC0FD8623C6}"/>
                    </a:ext>
                  </a:extLst>
                </p:cNvPr>
                <p:cNvPicPr/>
                <p:nvPr/>
              </p:nvPicPr>
              <p:blipFill>
                <a:blip r:embed="rId753"/>
                <a:stretch>
                  <a:fillRect/>
                </a:stretch>
              </p:blipFill>
              <p:spPr>
                <a:xfrm>
                  <a:off x="1891779" y="2822569"/>
                  <a:ext cx="365400" cy="111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4">
              <p14:nvContentPartPr>
                <p14:cNvPr id="435" name="Ink 434">
                  <a:extLst>
                    <a:ext uri="{FF2B5EF4-FFF2-40B4-BE49-F238E27FC236}">
                      <a16:creationId xmlns:a16="http://schemas.microsoft.com/office/drawing/2014/main" id="{53D791DD-DB15-E54B-BF3B-61CE118062DA}"/>
                    </a:ext>
                  </a:extLst>
                </p14:cNvPr>
                <p14:cNvContentPartPr/>
                <p14:nvPr/>
              </p14:nvContentPartPr>
              <p14:xfrm>
                <a:off x="1857219" y="3431689"/>
                <a:ext cx="246600" cy="139320"/>
              </p14:xfrm>
            </p:contentPart>
          </mc:Choice>
          <mc:Fallback>
            <p:pic>
              <p:nvPicPr>
                <p:cNvPr id="435" name="Ink 434">
                  <a:extLst>
                    <a:ext uri="{FF2B5EF4-FFF2-40B4-BE49-F238E27FC236}">
                      <a16:creationId xmlns:a16="http://schemas.microsoft.com/office/drawing/2014/main" id="{53D791DD-DB15-E54B-BF3B-61CE118062DA}"/>
                    </a:ext>
                  </a:extLst>
                </p:cNvPr>
                <p:cNvPicPr/>
                <p:nvPr/>
              </p:nvPicPr>
              <p:blipFill>
                <a:blip r:embed="rId755"/>
                <a:stretch>
                  <a:fillRect/>
                </a:stretch>
              </p:blipFill>
              <p:spPr>
                <a:xfrm>
                  <a:off x="1794579" y="3053689"/>
                  <a:ext cx="372240" cy="89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6">
              <p14:nvContentPartPr>
                <p14:cNvPr id="436" name="Ink 435">
                  <a:extLst>
                    <a:ext uri="{FF2B5EF4-FFF2-40B4-BE49-F238E27FC236}">
                      <a16:creationId xmlns:a16="http://schemas.microsoft.com/office/drawing/2014/main" id="{C4543B24-A514-E292-3ACD-2E346F889573}"/>
                    </a:ext>
                  </a:extLst>
                </p14:cNvPr>
                <p14:cNvContentPartPr/>
                <p14:nvPr/>
              </p14:nvContentPartPr>
              <p14:xfrm>
                <a:off x="1985019" y="3167089"/>
                <a:ext cx="273240" cy="406800"/>
              </p14:xfrm>
            </p:contentPart>
          </mc:Choice>
          <mc:Fallback>
            <p:pic>
              <p:nvPicPr>
                <p:cNvPr id="436" name="Ink 435">
                  <a:extLst>
                    <a:ext uri="{FF2B5EF4-FFF2-40B4-BE49-F238E27FC236}">
                      <a16:creationId xmlns:a16="http://schemas.microsoft.com/office/drawing/2014/main" id="{C4543B24-A514-E292-3ACD-2E346F889573}"/>
                    </a:ext>
                  </a:extLst>
                </p:cNvPr>
                <p:cNvPicPr/>
                <p:nvPr/>
              </p:nvPicPr>
              <p:blipFill>
                <a:blip r:embed="rId757"/>
                <a:stretch>
                  <a:fillRect/>
                </a:stretch>
              </p:blipFill>
              <p:spPr>
                <a:xfrm>
                  <a:off x="1922019" y="2789089"/>
                  <a:ext cx="398880" cy="116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8">
              <p14:nvContentPartPr>
                <p14:cNvPr id="437" name="Ink 436">
                  <a:extLst>
                    <a:ext uri="{FF2B5EF4-FFF2-40B4-BE49-F238E27FC236}">
                      <a16:creationId xmlns:a16="http://schemas.microsoft.com/office/drawing/2014/main" id="{2CE4446D-EDE3-2087-CF61-BBBC1E1BF670}"/>
                    </a:ext>
                  </a:extLst>
                </p14:cNvPr>
                <p14:cNvContentPartPr/>
                <p14:nvPr/>
              </p14:nvContentPartPr>
              <p14:xfrm>
                <a:off x="1884219" y="3380929"/>
                <a:ext cx="272880" cy="238320"/>
              </p14:xfrm>
            </p:contentPart>
          </mc:Choice>
          <mc:Fallback>
            <p:pic>
              <p:nvPicPr>
                <p:cNvPr id="437" name="Ink 436">
                  <a:extLst>
                    <a:ext uri="{FF2B5EF4-FFF2-40B4-BE49-F238E27FC236}">
                      <a16:creationId xmlns:a16="http://schemas.microsoft.com/office/drawing/2014/main" id="{2CE4446D-EDE3-2087-CF61-BBBC1E1BF670}"/>
                    </a:ext>
                  </a:extLst>
                </p:cNvPr>
                <p:cNvPicPr/>
                <p:nvPr/>
              </p:nvPicPr>
              <p:blipFill>
                <a:blip r:embed="rId759"/>
                <a:stretch>
                  <a:fillRect/>
                </a:stretch>
              </p:blipFill>
              <p:spPr>
                <a:xfrm>
                  <a:off x="1821219" y="3002929"/>
                  <a:ext cx="398520" cy="99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0">
              <p14:nvContentPartPr>
                <p14:cNvPr id="438" name="Ink 437">
                  <a:extLst>
                    <a:ext uri="{FF2B5EF4-FFF2-40B4-BE49-F238E27FC236}">
                      <a16:creationId xmlns:a16="http://schemas.microsoft.com/office/drawing/2014/main" id="{E3F0E8AD-84FA-AE90-54D0-9409484B8AB8}"/>
                    </a:ext>
                  </a:extLst>
                </p14:cNvPr>
                <p14:cNvContentPartPr/>
                <p14:nvPr/>
              </p14:nvContentPartPr>
              <p14:xfrm>
                <a:off x="1992219" y="3213889"/>
                <a:ext cx="241200" cy="366120"/>
              </p14:xfrm>
            </p:contentPart>
          </mc:Choice>
          <mc:Fallback>
            <p:pic>
              <p:nvPicPr>
                <p:cNvPr id="438" name="Ink 437">
                  <a:extLst>
                    <a:ext uri="{FF2B5EF4-FFF2-40B4-BE49-F238E27FC236}">
                      <a16:creationId xmlns:a16="http://schemas.microsoft.com/office/drawing/2014/main" id="{E3F0E8AD-84FA-AE90-54D0-9409484B8AB8}"/>
                    </a:ext>
                  </a:extLst>
                </p:cNvPr>
                <p:cNvPicPr/>
                <p:nvPr/>
              </p:nvPicPr>
              <p:blipFill>
                <a:blip r:embed="rId761"/>
                <a:stretch>
                  <a:fillRect/>
                </a:stretch>
              </p:blipFill>
              <p:spPr>
                <a:xfrm>
                  <a:off x="1929579" y="2836249"/>
                  <a:ext cx="366840" cy="112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2">
              <p14:nvContentPartPr>
                <p14:cNvPr id="439" name="Ink 438">
                  <a:extLst>
                    <a:ext uri="{FF2B5EF4-FFF2-40B4-BE49-F238E27FC236}">
                      <a16:creationId xmlns:a16="http://schemas.microsoft.com/office/drawing/2014/main" id="{9EC75DD9-B5EF-E32A-25D0-7DA69211670B}"/>
                    </a:ext>
                  </a:extLst>
                </p14:cNvPr>
                <p14:cNvContentPartPr/>
                <p14:nvPr/>
              </p14:nvContentPartPr>
              <p14:xfrm>
                <a:off x="1955139" y="3334489"/>
                <a:ext cx="317880" cy="257400"/>
              </p14:xfrm>
            </p:contentPart>
          </mc:Choice>
          <mc:Fallback>
            <p:pic>
              <p:nvPicPr>
                <p:cNvPr id="439" name="Ink 438">
                  <a:extLst>
                    <a:ext uri="{FF2B5EF4-FFF2-40B4-BE49-F238E27FC236}">
                      <a16:creationId xmlns:a16="http://schemas.microsoft.com/office/drawing/2014/main" id="{9EC75DD9-B5EF-E32A-25D0-7DA69211670B}"/>
                    </a:ext>
                  </a:extLst>
                </p:cNvPr>
                <p:cNvPicPr/>
                <p:nvPr/>
              </p:nvPicPr>
              <p:blipFill>
                <a:blip r:embed="rId763"/>
                <a:stretch>
                  <a:fillRect/>
                </a:stretch>
              </p:blipFill>
              <p:spPr>
                <a:xfrm>
                  <a:off x="1892499" y="2956849"/>
                  <a:ext cx="443520" cy="101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4">
              <p14:nvContentPartPr>
                <p14:cNvPr id="440" name="Ink 439">
                  <a:extLst>
                    <a:ext uri="{FF2B5EF4-FFF2-40B4-BE49-F238E27FC236}">
                      <a16:creationId xmlns:a16="http://schemas.microsoft.com/office/drawing/2014/main" id="{937B3E60-E962-567B-BA34-789A184B62AC}"/>
                    </a:ext>
                  </a:extLst>
                </p14:cNvPr>
                <p14:cNvContentPartPr/>
                <p14:nvPr/>
              </p14:nvContentPartPr>
              <p14:xfrm>
                <a:off x="2042259" y="3272929"/>
                <a:ext cx="228960" cy="285120"/>
              </p14:xfrm>
            </p:contentPart>
          </mc:Choice>
          <mc:Fallback>
            <p:pic>
              <p:nvPicPr>
                <p:cNvPr id="440" name="Ink 439">
                  <a:extLst>
                    <a:ext uri="{FF2B5EF4-FFF2-40B4-BE49-F238E27FC236}">
                      <a16:creationId xmlns:a16="http://schemas.microsoft.com/office/drawing/2014/main" id="{937B3E60-E962-567B-BA34-789A184B62AC}"/>
                    </a:ext>
                  </a:extLst>
                </p:cNvPr>
                <p:cNvPicPr/>
                <p:nvPr/>
              </p:nvPicPr>
              <p:blipFill>
                <a:blip r:embed="rId765"/>
                <a:stretch>
                  <a:fillRect/>
                </a:stretch>
              </p:blipFill>
              <p:spPr>
                <a:xfrm>
                  <a:off x="1979259" y="2894929"/>
                  <a:ext cx="354600" cy="104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6">
              <p14:nvContentPartPr>
                <p14:cNvPr id="441" name="Ink 440">
                  <a:extLst>
                    <a:ext uri="{FF2B5EF4-FFF2-40B4-BE49-F238E27FC236}">
                      <a16:creationId xmlns:a16="http://schemas.microsoft.com/office/drawing/2014/main" id="{E6A9B90E-7D78-BD28-DC7A-1CE16FD8AD0A}"/>
                    </a:ext>
                  </a:extLst>
                </p14:cNvPr>
                <p14:cNvContentPartPr/>
                <p14:nvPr/>
              </p14:nvContentPartPr>
              <p14:xfrm>
                <a:off x="1972419" y="3373729"/>
                <a:ext cx="201600" cy="196920"/>
              </p14:xfrm>
            </p:contentPart>
          </mc:Choice>
          <mc:Fallback>
            <p:pic>
              <p:nvPicPr>
                <p:cNvPr id="441" name="Ink 440">
                  <a:extLst>
                    <a:ext uri="{FF2B5EF4-FFF2-40B4-BE49-F238E27FC236}">
                      <a16:creationId xmlns:a16="http://schemas.microsoft.com/office/drawing/2014/main" id="{E6A9B90E-7D78-BD28-DC7A-1CE16FD8AD0A}"/>
                    </a:ext>
                  </a:extLst>
                </p:cNvPr>
                <p:cNvPicPr/>
                <p:nvPr/>
              </p:nvPicPr>
              <p:blipFill>
                <a:blip r:embed="rId767"/>
                <a:stretch>
                  <a:fillRect/>
                </a:stretch>
              </p:blipFill>
              <p:spPr>
                <a:xfrm>
                  <a:off x="1909779" y="2995729"/>
                  <a:ext cx="327240" cy="95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8">
              <p14:nvContentPartPr>
                <p14:cNvPr id="442" name="Ink 441">
                  <a:extLst>
                    <a:ext uri="{FF2B5EF4-FFF2-40B4-BE49-F238E27FC236}">
                      <a16:creationId xmlns:a16="http://schemas.microsoft.com/office/drawing/2014/main" id="{074CD1DE-94AB-10B1-CD31-CF1487BE68C7}"/>
                    </a:ext>
                  </a:extLst>
                </p14:cNvPr>
                <p14:cNvContentPartPr/>
                <p14:nvPr/>
              </p14:nvContentPartPr>
              <p14:xfrm>
                <a:off x="1990059" y="3311809"/>
                <a:ext cx="202320" cy="257760"/>
              </p14:xfrm>
            </p:contentPart>
          </mc:Choice>
          <mc:Fallback>
            <p:pic>
              <p:nvPicPr>
                <p:cNvPr id="442" name="Ink 441">
                  <a:extLst>
                    <a:ext uri="{FF2B5EF4-FFF2-40B4-BE49-F238E27FC236}">
                      <a16:creationId xmlns:a16="http://schemas.microsoft.com/office/drawing/2014/main" id="{074CD1DE-94AB-10B1-CD31-CF1487BE68C7}"/>
                    </a:ext>
                  </a:extLst>
                </p:cNvPr>
                <p:cNvPicPr/>
                <p:nvPr/>
              </p:nvPicPr>
              <p:blipFill>
                <a:blip r:embed="rId769"/>
                <a:stretch>
                  <a:fillRect/>
                </a:stretch>
              </p:blipFill>
              <p:spPr>
                <a:xfrm>
                  <a:off x="1927419" y="2934169"/>
                  <a:ext cx="327960" cy="101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0">
              <p14:nvContentPartPr>
                <p14:cNvPr id="443" name="Ink 442">
                  <a:extLst>
                    <a:ext uri="{FF2B5EF4-FFF2-40B4-BE49-F238E27FC236}">
                      <a16:creationId xmlns:a16="http://schemas.microsoft.com/office/drawing/2014/main" id="{F5CE427D-05D2-F641-A2C2-EAE985AABC44}"/>
                    </a:ext>
                  </a:extLst>
                </p14:cNvPr>
                <p14:cNvContentPartPr/>
                <p14:nvPr/>
              </p14:nvContentPartPr>
              <p14:xfrm>
                <a:off x="1882779" y="3209569"/>
                <a:ext cx="320040" cy="411120"/>
              </p14:xfrm>
            </p:contentPart>
          </mc:Choice>
          <mc:Fallback>
            <p:pic>
              <p:nvPicPr>
                <p:cNvPr id="443" name="Ink 442">
                  <a:extLst>
                    <a:ext uri="{FF2B5EF4-FFF2-40B4-BE49-F238E27FC236}">
                      <a16:creationId xmlns:a16="http://schemas.microsoft.com/office/drawing/2014/main" id="{F5CE427D-05D2-F641-A2C2-EAE985AABC44}"/>
                    </a:ext>
                  </a:extLst>
                </p:cNvPr>
                <p:cNvPicPr/>
                <p:nvPr/>
              </p:nvPicPr>
              <p:blipFill>
                <a:blip r:embed="rId771"/>
                <a:stretch>
                  <a:fillRect/>
                </a:stretch>
              </p:blipFill>
              <p:spPr>
                <a:xfrm>
                  <a:off x="1819779" y="2831569"/>
                  <a:ext cx="44568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2">
              <p14:nvContentPartPr>
                <p14:cNvPr id="444" name="Ink 443">
                  <a:extLst>
                    <a:ext uri="{FF2B5EF4-FFF2-40B4-BE49-F238E27FC236}">
                      <a16:creationId xmlns:a16="http://schemas.microsoft.com/office/drawing/2014/main" id="{93AE424E-4D13-A19C-C302-BD9A2FEB23C7}"/>
                    </a:ext>
                  </a:extLst>
                </p14:cNvPr>
                <p14:cNvContentPartPr/>
                <p14:nvPr/>
              </p14:nvContentPartPr>
              <p14:xfrm>
                <a:off x="2008779" y="3170689"/>
                <a:ext cx="160200" cy="346320"/>
              </p14:xfrm>
            </p:contentPart>
          </mc:Choice>
          <mc:Fallback>
            <p:pic>
              <p:nvPicPr>
                <p:cNvPr id="444" name="Ink 443">
                  <a:extLst>
                    <a:ext uri="{FF2B5EF4-FFF2-40B4-BE49-F238E27FC236}">
                      <a16:creationId xmlns:a16="http://schemas.microsoft.com/office/drawing/2014/main" id="{93AE424E-4D13-A19C-C302-BD9A2FEB23C7}"/>
                    </a:ext>
                  </a:extLst>
                </p:cNvPr>
                <p:cNvPicPr/>
                <p:nvPr/>
              </p:nvPicPr>
              <p:blipFill>
                <a:blip r:embed="rId773"/>
                <a:stretch>
                  <a:fillRect/>
                </a:stretch>
              </p:blipFill>
              <p:spPr>
                <a:xfrm>
                  <a:off x="1946139" y="2793049"/>
                  <a:ext cx="285840" cy="110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4">
              <p14:nvContentPartPr>
                <p14:cNvPr id="445" name="Ink 444">
                  <a:extLst>
                    <a:ext uri="{FF2B5EF4-FFF2-40B4-BE49-F238E27FC236}">
                      <a16:creationId xmlns:a16="http://schemas.microsoft.com/office/drawing/2014/main" id="{E4882F33-7444-6965-D73B-C94DA6B113DD}"/>
                    </a:ext>
                  </a:extLst>
                </p14:cNvPr>
                <p14:cNvContentPartPr/>
                <p14:nvPr/>
              </p14:nvContentPartPr>
              <p14:xfrm>
                <a:off x="1867659" y="3311449"/>
                <a:ext cx="288720" cy="307440"/>
              </p14:xfrm>
            </p:contentPart>
          </mc:Choice>
          <mc:Fallback>
            <p:pic>
              <p:nvPicPr>
                <p:cNvPr id="445" name="Ink 444">
                  <a:extLst>
                    <a:ext uri="{FF2B5EF4-FFF2-40B4-BE49-F238E27FC236}">
                      <a16:creationId xmlns:a16="http://schemas.microsoft.com/office/drawing/2014/main" id="{E4882F33-7444-6965-D73B-C94DA6B113DD}"/>
                    </a:ext>
                  </a:extLst>
                </p:cNvPr>
                <p:cNvPicPr/>
                <p:nvPr/>
              </p:nvPicPr>
              <p:blipFill>
                <a:blip r:embed="rId775"/>
                <a:stretch>
                  <a:fillRect/>
                </a:stretch>
              </p:blipFill>
              <p:spPr>
                <a:xfrm>
                  <a:off x="1804659" y="2933809"/>
                  <a:ext cx="414360" cy="106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6">
              <p14:nvContentPartPr>
                <p14:cNvPr id="446" name="Ink 445">
                  <a:extLst>
                    <a:ext uri="{FF2B5EF4-FFF2-40B4-BE49-F238E27FC236}">
                      <a16:creationId xmlns:a16="http://schemas.microsoft.com/office/drawing/2014/main" id="{4A9BACED-F05E-FD9A-A746-E09B26A3B8DD}"/>
                    </a:ext>
                  </a:extLst>
                </p14:cNvPr>
                <p14:cNvContentPartPr/>
                <p14:nvPr/>
              </p14:nvContentPartPr>
              <p14:xfrm>
                <a:off x="1971699" y="3033169"/>
                <a:ext cx="316080" cy="527040"/>
              </p14:xfrm>
            </p:contentPart>
          </mc:Choice>
          <mc:Fallback>
            <p:pic>
              <p:nvPicPr>
                <p:cNvPr id="446" name="Ink 445">
                  <a:extLst>
                    <a:ext uri="{FF2B5EF4-FFF2-40B4-BE49-F238E27FC236}">
                      <a16:creationId xmlns:a16="http://schemas.microsoft.com/office/drawing/2014/main" id="{4A9BACED-F05E-FD9A-A746-E09B26A3B8DD}"/>
                    </a:ext>
                  </a:extLst>
                </p:cNvPr>
                <p:cNvPicPr/>
                <p:nvPr/>
              </p:nvPicPr>
              <p:blipFill>
                <a:blip r:embed="rId777"/>
                <a:stretch>
                  <a:fillRect/>
                </a:stretch>
              </p:blipFill>
              <p:spPr>
                <a:xfrm>
                  <a:off x="1908699" y="2655529"/>
                  <a:ext cx="441720" cy="128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8">
              <p14:nvContentPartPr>
                <p14:cNvPr id="447" name="Ink 446">
                  <a:extLst>
                    <a:ext uri="{FF2B5EF4-FFF2-40B4-BE49-F238E27FC236}">
                      <a16:creationId xmlns:a16="http://schemas.microsoft.com/office/drawing/2014/main" id="{2A1AB128-F649-AF96-DE2E-F23388853940}"/>
                    </a:ext>
                  </a:extLst>
                </p14:cNvPr>
                <p14:cNvContentPartPr/>
                <p14:nvPr/>
              </p14:nvContentPartPr>
              <p14:xfrm>
                <a:off x="1956219" y="3212809"/>
                <a:ext cx="235800" cy="304560"/>
              </p14:xfrm>
            </p:contentPart>
          </mc:Choice>
          <mc:Fallback>
            <p:pic>
              <p:nvPicPr>
                <p:cNvPr id="447" name="Ink 446">
                  <a:extLst>
                    <a:ext uri="{FF2B5EF4-FFF2-40B4-BE49-F238E27FC236}">
                      <a16:creationId xmlns:a16="http://schemas.microsoft.com/office/drawing/2014/main" id="{2A1AB128-F649-AF96-DE2E-F23388853940}"/>
                    </a:ext>
                  </a:extLst>
                </p:cNvPr>
                <p:cNvPicPr/>
                <p:nvPr/>
              </p:nvPicPr>
              <p:blipFill>
                <a:blip r:embed="rId779"/>
                <a:stretch>
                  <a:fillRect/>
                </a:stretch>
              </p:blipFill>
              <p:spPr>
                <a:xfrm>
                  <a:off x="1893579" y="2834809"/>
                  <a:ext cx="361440" cy="106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0">
              <p14:nvContentPartPr>
                <p14:cNvPr id="448" name="Ink 447">
                  <a:extLst>
                    <a:ext uri="{FF2B5EF4-FFF2-40B4-BE49-F238E27FC236}">
                      <a16:creationId xmlns:a16="http://schemas.microsoft.com/office/drawing/2014/main" id="{EFF8ABA1-53F5-966F-E960-A592196F047A}"/>
                    </a:ext>
                  </a:extLst>
                </p14:cNvPr>
                <p14:cNvContentPartPr/>
                <p14:nvPr/>
              </p14:nvContentPartPr>
              <p14:xfrm>
                <a:off x="1937499" y="3069889"/>
                <a:ext cx="311400" cy="576720"/>
              </p14:xfrm>
            </p:contentPart>
          </mc:Choice>
          <mc:Fallback>
            <p:pic>
              <p:nvPicPr>
                <p:cNvPr id="448" name="Ink 447">
                  <a:extLst>
                    <a:ext uri="{FF2B5EF4-FFF2-40B4-BE49-F238E27FC236}">
                      <a16:creationId xmlns:a16="http://schemas.microsoft.com/office/drawing/2014/main" id="{EFF8ABA1-53F5-966F-E960-A592196F047A}"/>
                    </a:ext>
                  </a:extLst>
                </p:cNvPr>
                <p:cNvPicPr/>
                <p:nvPr/>
              </p:nvPicPr>
              <p:blipFill>
                <a:blip r:embed="rId781"/>
                <a:stretch>
                  <a:fillRect/>
                </a:stretch>
              </p:blipFill>
              <p:spPr>
                <a:xfrm>
                  <a:off x="1874499" y="2692249"/>
                  <a:ext cx="437040" cy="133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2">
              <p14:nvContentPartPr>
                <p14:cNvPr id="449" name="Ink 448">
                  <a:extLst>
                    <a:ext uri="{FF2B5EF4-FFF2-40B4-BE49-F238E27FC236}">
                      <a16:creationId xmlns:a16="http://schemas.microsoft.com/office/drawing/2014/main" id="{0531DE63-5EA1-0DCC-5BB8-B2CB633EF1BD}"/>
                    </a:ext>
                  </a:extLst>
                </p14:cNvPr>
                <p14:cNvContentPartPr/>
                <p14:nvPr/>
              </p14:nvContentPartPr>
              <p14:xfrm>
                <a:off x="1938219" y="3057289"/>
                <a:ext cx="418320" cy="555840"/>
              </p14:xfrm>
            </p:contentPart>
          </mc:Choice>
          <mc:Fallback>
            <p:pic>
              <p:nvPicPr>
                <p:cNvPr id="449" name="Ink 448">
                  <a:extLst>
                    <a:ext uri="{FF2B5EF4-FFF2-40B4-BE49-F238E27FC236}">
                      <a16:creationId xmlns:a16="http://schemas.microsoft.com/office/drawing/2014/main" id="{0531DE63-5EA1-0DCC-5BB8-B2CB633EF1BD}"/>
                    </a:ext>
                  </a:extLst>
                </p:cNvPr>
                <p:cNvPicPr/>
                <p:nvPr/>
              </p:nvPicPr>
              <p:blipFill>
                <a:blip r:embed="rId783"/>
                <a:stretch>
                  <a:fillRect/>
                </a:stretch>
              </p:blipFill>
              <p:spPr>
                <a:xfrm>
                  <a:off x="1875579" y="2679649"/>
                  <a:ext cx="543960" cy="131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4">
              <p14:nvContentPartPr>
                <p14:cNvPr id="450" name="Ink 449">
                  <a:extLst>
                    <a:ext uri="{FF2B5EF4-FFF2-40B4-BE49-F238E27FC236}">
                      <a16:creationId xmlns:a16="http://schemas.microsoft.com/office/drawing/2014/main" id="{4371A753-C50F-120C-0F01-0839F3EF67F1}"/>
                    </a:ext>
                  </a:extLst>
                </p14:cNvPr>
                <p14:cNvContentPartPr/>
                <p14:nvPr/>
              </p14:nvContentPartPr>
              <p14:xfrm>
                <a:off x="1978179" y="3270049"/>
                <a:ext cx="307440" cy="360360"/>
              </p14:xfrm>
            </p:contentPart>
          </mc:Choice>
          <mc:Fallback>
            <p:pic>
              <p:nvPicPr>
                <p:cNvPr id="450" name="Ink 449">
                  <a:extLst>
                    <a:ext uri="{FF2B5EF4-FFF2-40B4-BE49-F238E27FC236}">
                      <a16:creationId xmlns:a16="http://schemas.microsoft.com/office/drawing/2014/main" id="{4371A753-C50F-120C-0F01-0839F3EF67F1}"/>
                    </a:ext>
                  </a:extLst>
                </p:cNvPr>
                <p:cNvPicPr/>
                <p:nvPr/>
              </p:nvPicPr>
              <p:blipFill>
                <a:blip r:embed="rId785"/>
                <a:stretch>
                  <a:fillRect/>
                </a:stretch>
              </p:blipFill>
              <p:spPr>
                <a:xfrm>
                  <a:off x="1915539" y="2892049"/>
                  <a:ext cx="433080" cy="11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6">
              <p14:nvContentPartPr>
                <p14:cNvPr id="451" name="Ink 450">
                  <a:extLst>
                    <a:ext uri="{FF2B5EF4-FFF2-40B4-BE49-F238E27FC236}">
                      <a16:creationId xmlns:a16="http://schemas.microsoft.com/office/drawing/2014/main" id="{1B725A4C-4787-079D-79F6-28EEAA0CE63B}"/>
                    </a:ext>
                  </a:extLst>
                </p14:cNvPr>
                <p14:cNvContentPartPr/>
                <p14:nvPr/>
              </p14:nvContentPartPr>
              <p14:xfrm>
                <a:off x="1984659" y="3341689"/>
                <a:ext cx="301680" cy="235080"/>
              </p14:xfrm>
            </p:contentPart>
          </mc:Choice>
          <mc:Fallback>
            <p:pic>
              <p:nvPicPr>
                <p:cNvPr id="451" name="Ink 450">
                  <a:extLst>
                    <a:ext uri="{FF2B5EF4-FFF2-40B4-BE49-F238E27FC236}">
                      <a16:creationId xmlns:a16="http://schemas.microsoft.com/office/drawing/2014/main" id="{1B725A4C-4787-079D-79F6-28EEAA0CE63B}"/>
                    </a:ext>
                  </a:extLst>
                </p:cNvPr>
                <p:cNvPicPr/>
                <p:nvPr/>
              </p:nvPicPr>
              <p:blipFill>
                <a:blip r:embed="rId787"/>
                <a:stretch>
                  <a:fillRect/>
                </a:stretch>
              </p:blipFill>
              <p:spPr>
                <a:xfrm>
                  <a:off x="1922019" y="2964049"/>
                  <a:ext cx="427320" cy="99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8">
              <p14:nvContentPartPr>
                <p14:cNvPr id="452" name="Ink 451">
                  <a:extLst>
                    <a:ext uri="{FF2B5EF4-FFF2-40B4-BE49-F238E27FC236}">
                      <a16:creationId xmlns:a16="http://schemas.microsoft.com/office/drawing/2014/main" id="{BA5D99F2-3B0D-24EC-3839-AF0F69F62F86}"/>
                    </a:ext>
                  </a:extLst>
                </p14:cNvPr>
                <p14:cNvContentPartPr/>
                <p14:nvPr/>
              </p14:nvContentPartPr>
              <p14:xfrm>
                <a:off x="2316579" y="2937769"/>
                <a:ext cx="325080" cy="491760"/>
              </p14:xfrm>
            </p:contentPart>
          </mc:Choice>
          <mc:Fallback>
            <p:pic>
              <p:nvPicPr>
                <p:cNvPr id="452" name="Ink 451">
                  <a:extLst>
                    <a:ext uri="{FF2B5EF4-FFF2-40B4-BE49-F238E27FC236}">
                      <a16:creationId xmlns:a16="http://schemas.microsoft.com/office/drawing/2014/main" id="{BA5D99F2-3B0D-24EC-3839-AF0F69F62F86}"/>
                    </a:ext>
                  </a:extLst>
                </p:cNvPr>
                <p:cNvPicPr/>
                <p:nvPr/>
              </p:nvPicPr>
              <p:blipFill>
                <a:blip r:embed="rId789"/>
                <a:stretch>
                  <a:fillRect/>
                </a:stretch>
              </p:blipFill>
              <p:spPr>
                <a:xfrm>
                  <a:off x="2253939" y="2560129"/>
                  <a:ext cx="450720" cy="124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0">
              <p14:nvContentPartPr>
                <p14:cNvPr id="454" name="Ink 453">
                  <a:extLst>
                    <a:ext uri="{FF2B5EF4-FFF2-40B4-BE49-F238E27FC236}">
                      <a16:creationId xmlns:a16="http://schemas.microsoft.com/office/drawing/2014/main" id="{7238DEDB-6813-F67B-14A3-BCCFB648FB6D}"/>
                    </a:ext>
                  </a:extLst>
                </p14:cNvPr>
                <p14:cNvContentPartPr/>
                <p14:nvPr/>
              </p14:nvContentPartPr>
              <p14:xfrm>
                <a:off x="1823019" y="3571369"/>
                <a:ext cx="470520" cy="167400"/>
              </p14:xfrm>
            </p:contentPart>
          </mc:Choice>
          <mc:Fallback>
            <p:pic>
              <p:nvPicPr>
                <p:cNvPr id="454" name="Ink 453">
                  <a:extLst>
                    <a:ext uri="{FF2B5EF4-FFF2-40B4-BE49-F238E27FC236}">
                      <a16:creationId xmlns:a16="http://schemas.microsoft.com/office/drawing/2014/main" id="{7238DEDB-6813-F67B-14A3-BCCFB648FB6D}"/>
                    </a:ext>
                  </a:extLst>
                </p:cNvPr>
                <p:cNvPicPr/>
                <p:nvPr/>
              </p:nvPicPr>
              <p:blipFill>
                <a:blip r:embed="rId791"/>
                <a:stretch>
                  <a:fillRect/>
                </a:stretch>
              </p:blipFill>
              <p:spPr>
                <a:xfrm>
                  <a:off x="1760019" y="3193729"/>
                  <a:ext cx="596160" cy="92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2">
              <p14:nvContentPartPr>
                <p14:cNvPr id="455" name="Ink 454">
                  <a:extLst>
                    <a:ext uri="{FF2B5EF4-FFF2-40B4-BE49-F238E27FC236}">
                      <a16:creationId xmlns:a16="http://schemas.microsoft.com/office/drawing/2014/main" id="{760DDD8A-5E9B-A946-2FFB-F94633BE883B}"/>
                    </a:ext>
                  </a:extLst>
                </p14:cNvPr>
                <p14:cNvContentPartPr/>
                <p14:nvPr/>
              </p14:nvContentPartPr>
              <p14:xfrm>
                <a:off x="1838859" y="3404689"/>
                <a:ext cx="577440" cy="294120"/>
              </p14:xfrm>
            </p:contentPart>
          </mc:Choice>
          <mc:Fallback>
            <p:pic>
              <p:nvPicPr>
                <p:cNvPr id="455" name="Ink 454">
                  <a:extLst>
                    <a:ext uri="{FF2B5EF4-FFF2-40B4-BE49-F238E27FC236}">
                      <a16:creationId xmlns:a16="http://schemas.microsoft.com/office/drawing/2014/main" id="{760DDD8A-5E9B-A946-2FFB-F94633BE883B}"/>
                    </a:ext>
                  </a:extLst>
                </p:cNvPr>
                <p:cNvPicPr/>
                <p:nvPr/>
              </p:nvPicPr>
              <p:blipFill>
                <a:blip r:embed="rId793"/>
                <a:stretch>
                  <a:fillRect/>
                </a:stretch>
              </p:blipFill>
              <p:spPr>
                <a:xfrm>
                  <a:off x="1776219" y="3027049"/>
                  <a:ext cx="703080" cy="104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4">
              <p14:nvContentPartPr>
                <p14:cNvPr id="456" name="Ink 455">
                  <a:extLst>
                    <a:ext uri="{FF2B5EF4-FFF2-40B4-BE49-F238E27FC236}">
                      <a16:creationId xmlns:a16="http://schemas.microsoft.com/office/drawing/2014/main" id="{4DA2A56F-70A9-F1D8-09B7-045A657EC2F2}"/>
                    </a:ext>
                  </a:extLst>
                </p14:cNvPr>
                <p14:cNvContentPartPr/>
                <p14:nvPr/>
              </p14:nvContentPartPr>
              <p14:xfrm>
                <a:off x="2238819" y="2958289"/>
                <a:ext cx="342360" cy="590760"/>
              </p14:xfrm>
            </p:contentPart>
          </mc:Choice>
          <mc:Fallback>
            <p:pic>
              <p:nvPicPr>
                <p:cNvPr id="456" name="Ink 455">
                  <a:extLst>
                    <a:ext uri="{FF2B5EF4-FFF2-40B4-BE49-F238E27FC236}">
                      <a16:creationId xmlns:a16="http://schemas.microsoft.com/office/drawing/2014/main" id="{4DA2A56F-70A9-F1D8-09B7-045A657EC2F2}"/>
                    </a:ext>
                  </a:extLst>
                </p:cNvPr>
                <p:cNvPicPr/>
                <p:nvPr/>
              </p:nvPicPr>
              <p:blipFill>
                <a:blip r:embed="rId795"/>
                <a:stretch>
                  <a:fillRect/>
                </a:stretch>
              </p:blipFill>
              <p:spPr>
                <a:xfrm>
                  <a:off x="2176179" y="2580649"/>
                  <a:ext cx="468000" cy="134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6">
              <p14:nvContentPartPr>
                <p14:cNvPr id="457" name="Ink 456">
                  <a:extLst>
                    <a:ext uri="{FF2B5EF4-FFF2-40B4-BE49-F238E27FC236}">
                      <a16:creationId xmlns:a16="http://schemas.microsoft.com/office/drawing/2014/main" id="{3592B7EC-F248-5F89-3BE8-26CC92EB34E2}"/>
                    </a:ext>
                  </a:extLst>
                </p14:cNvPr>
                <p14:cNvContentPartPr/>
                <p14:nvPr/>
              </p14:nvContentPartPr>
              <p14:xfrm>
                <a:off x="2331699" y="3005449"/>
                <a:ext cx="274320" cy="489960"/>
              </p14:xfrm>
            </p:contentPart>
          </mc:Choice>
          <mc:Fallback>
            <p:pic>
              <p:nvPicPr>
                <p:cNvPr id="457" name="Ink 456">
                  <a:extLst>
                    <a:ext uri="{FF2B5EF4-FFF2-40B4-BE49-F238E27FC236}">
                      <a16:creationId xmlns:a16="http://schemas.microsoft.com/office/drawing/2014/main" id="{3592B7EC-F248-5F89-3BE8-26CC92EB34E2}"/>
                    </a:ext>
                  </a:extLst>
                </p:cNvPr>
                <p:cNvPicPr/>
                <p:nvPr/>
              </p:nvPicPr>
              <p:blipFill>
                <a:blip r:embed="rId797"/>
                <a:stretch>
                  <a:fillRect/>
                </a:stretch>
              </p:blipFill>
              <p:spPr>
                <a:xfrm>
                  <a:off x="2269059" y="2627809"/>
                  <a:ext cx="399960" cy="124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8">
              <p14:nvContentPartPr>
                <p14:cNvPr id="458" name="Ink 457">
                  <a:extLst>
                    <a:ext uri="{FF2B5EF4-FFF2-40B4-BE49-F238E27FC236}">
                      <a16:creationId xmlns:a16="http://schemas.microsoft.com/office/drawing/2014/main" id="{D7F87AB1-43A9-8F02-FB06-9A7B4D549BB2}"/>
                    </a:ext>
                  </a:extLst>
                </p14:cNvPr>
                <p14:cNvContentPartPr/>
                <p14:nvPr/>
              </p14:nvContentPartPr>
              <p14:xfrm>
                <a:off x="2445819" y="2973769"/>
                <a:ext cx="137160" cy="482760"/>
              </p14:xfrm>
            </p:contentPart>
          </mc:Choice>
          <mc:Fallback>
            <p:pic>
              <p:nvPicPr>
                <p:cNvPr id="458" name="Ink 457">
                  <a:extLst>
                    <a:ext uri="{FF2B5EF4-FFF2-40B4-BE49-F238E27FC236}">
                      <a16:creationId xmlns:a16="http://schemas.microsoft.com/office/drawing/2014/main" id="{D7F87AB1-43A9-8F02-FB06-9A7B4D549BB2}"/>
                    </a:ext>
                  </a:extLst>
                </p:cNvPr>
                <p:cNvPicPr/>
                <p:nvPr/>
              </p:nvPicPr>
              <p:blipFill>
                <a:blip r:embed="rId799"/>
                <a:stretch>
                  <a:fillRect/>
                </a:stretch>
              </p:blipFill>
              <p:spPr>
                <a:xfrm>
                  <a:off x="2382819" y="2595769"/>
                  <a:ext cx="262800" cy="123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0">
              <p14:nvContentPartPr>
                <p14:cNvPr id="460" name="Ink 459">
                  <a:extLst>
                    <a:ext uri="{FF2B5EF4-FFF2-40B4-BE49-F238E27FC236}">
                      <a16:creationId xmlns:a16="http://schemas.microsoft.com/office/drawing/2014/main" id="{9EE12215-2FFB-69F1-8766-B06A714C90FC}"/>
                    </a:ext>
                  </a:extLst>
                </p14:cNvPr>
                <p14:cNvContentPartPr/>
                <p14:nvPr/>
              </p14:nvContentPartPr>
              <p14:xfrm>
                <a:off x="2340339" y="2923009"/>
                <a:ext cx="426600" cy="136800"/>
              </p14:xfrm>
            </p:contentPart>
          </mc:Choice>
          <mc:Fallback>
            <p:pic>
              <p:nvPicPr>
                <p:cNvPr id="460" name="Ink 459">
                  <a:extLst>
                    <a:ext uri="{FF2B5EF4-FFF2-40B4-BE49-F238E27FC236}">
                      <a16:creationId xmlns:a16="http://schemas.microsoft.com/office/drawing/2014/main" id="{9EE12215-2FFB-69F1-8766-B06A714C90FC}"/>
                    </a:ext>
                  </a:extLst>
                </p:cNvPr>
                <p:cNvPicPr/>
                <p:nvPr/>
              </p:nvPicPr>
              <p:blipFill>
                <a:blip r:embed="rId801"/>
                <a:stretch>
                  <a:fillRect/>
                </a:stretch>
              </p:blipFill>
              <p:spPr>
                <a:xfrm>
                  <a:off x="2277699" y="2545369"/>
                  <a:ext cx="55224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2">
              <p14:nvContentPartPr>
                <p14:cNvPr id="461" name="Ink 460">
                  <a:extLst>
                    <a:ext uri="{FF2B5EF4-FFF2-40B4-BE49-F238E27FC236}">
                      <a16:creationId xmlns:a16="http://schemas.microsoft.com/office/drawing/2014/main" id="{909A39A4-5B15-4565-0FFD-6C281E757F2D}"/>
                    </a:ext>
                  </a:extLst>
                </p14:cNvPr>
                <p14:cNvContentPartPr/>
                <p14:nvPr/>
              </p14:nvContentPartPr>
              <p14:xfrm>
                <a:off x="2391099" y="2917249"/>
                <a:ext cx="393840" cy="70200"/>
              </p14:xfrm>
            </p:contentPart>
          </mc:Choice>
          <mc:Fallback>
            <p:pic>
              <p:nvPicPr>
                <p:cNvPr id="461" name="Ink 460">
                  <a:extLst>
                    <a:ext uri="{FF2B5EF4-FFF2-40B4-BE49-F238E27FC236}">
                      <a16:creationId xmlns:a16="http://schemas.microsoft.com/office/drawing/2014/main" id="{909A39A4-5B15-4565-0FFD-6C281E757F2D}"/>
                    </a:ext>
                  </a:extLst>
                </p:cNvPr>
                <p:cNvPicPr/>
                <p:nvPr/>
              </p:nvPicPr>
              <p:blipFill>
                <a:blip r:embed="rId803"/>
                <a:stretch>
                  <a:fillRect/>
                </a:stretch>
              </p:blipFill>
              <p:spPr>
                <a:xfrm>
                  <a:off x="2328099" y="2539609"/>
                  <a:ext cx="51948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4">
              <p14:nvContentPartPr>
                <p14:cNvPr id="462" name="Ink 461">
                  <a:extLst>
                    <a:ext uri="{FF2B5EF4-FFF2-40B4-BE49-F238E27FC236}">
                      <a16:creationId xmlns:a16="http://schemas.microsoft.com/office/drawing/2014/main" id="{B461B55D-97F1-881E-F36D-DE033CA4FC20}"/>
                    </a:ext>
                  </a:extLst>
                </p14:cNvPr>
                <p14:cNvContentPartPr/>
                <p14:nvPr/>
              </p14:nvContentPartPr>
              <p14:xfrm>
                <a:off x="2563899" y="2919409"/>
                <a:ext cx="343440" cy="180000"/>
              </p14:xfrm>
            </p:contentPart>
          </mc:Choice>
          <mc:Fallback>
            <p:pic>
              <p:nvPicPr>
                <p:cNvPr id="462" name="Ink 461">
                  <a:extLst>
                    <a:ext uri="{FF2B5EF4-FFF2-40B4-BE49-F238E27FC236}">
                      <a16:creationId xmlns:a16="http://schemas.microsoft.com/office/drawing/2014/main" id="{B461B55D-97F1-881E-F36D-DE033CA4FC20}"/>
                    </a:ext>
                  </a:extLst>
                </p:cNvPr>
                <p:cNvPicPr/>
                <p:nvPr/>
              </p:nvPicPr>
              <p:blipFill>
                <a:blip r:embed="rId805"/>
                <a:stretch>
                  <a:fillRect/>
                </a:stretch>
              </p:blipFill>
              <p:spPr>
                <a:xfrm>
                  <a:off x="2501259" y="2541769"/>
                  <a:ext cx="469080" cy="93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6">
              <p14:nvContentPartPr>
                <p14:cNvPr id="463" name="Ink 462">
                  <a:extLst>
                    <a:ext uri="{FF2B5EF4-FFF2-40B4-BE49-F238E27FC236}">
                      <a16:creationId xmlns:a16="http://schemas.microsoft.com/office/drawing/2014/main" id="{9D527D6B-C9CD-6E6C-BFB1-21F6CCF84B94}"/>
                    </a:ext>
                  </a:extLst>
                </p14:cNvPr>
                <p14:cNvContentPartPr/>
                <p14:nvPr/>
              </p14:nvContentPartPr>
              <p14:xfrm>
                <a:off x="2723019" y="2980249"/>
                <a:ext cx="204480" cy="128520"/>
              </p14:xfrm>
            </p:contentPart>
          </mc:Choice>
          <mc:Fallback>
            <p:pic>
              <p:nvPicPr>
                <p:cNvPr id="463" name="Ink 462">
                  <a:extLst>
                    <a:ext uri="{FF2B5EF4-FFF2-40B4-BE49-F238E27FC236}">
                      <a16:creationId xmlns:a16="http://schemas.microsoft.com/office/drawing/2014/main" id="{9D527D6B-C9CD-6E6C-BFB1-21F6CCF84B94}"/>
                    </a:ext>
                  </a:extLst>
                </p:cNvPr>
                <p:cNvPicPr/>
                <p:nvPr/>
              </p:nvPicPr>
              <p:blipFill>
                <a:blip r:embed="rId807"/>
                <a:stretch>
                  <a:fillRect/>
                </a:stretch>
              </p:blipFill>
              <p:spPr>
                <a:xfrm>
                  <a:off x="2660379" y="2602249"/>
                  <a:ext cx="330120" cy="88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8">
              <p14:nvContentPartPr>
                <p14:cNvPr id="464" name="Ink 463">
                  <a:extLst>
                    <a:ext uri="{FF2B5EF4-FFF2-40B4-BE49-F238E27FC236}">
                      <a16:creationId xmlns:a16="http://schemas.microsoft.com/office/drawing/2014/main" id="{65A47522-25FC-3982-F7C1-2F3139119FBC}"/>
                    </a:ext>
                  </a:extLst>
                </p14:cNvPr>
                <p14:cNvContentPartPr/>
                <p14:nvPr/>
              </p14:nvContentPartPr>
              <p14:xfrm>
                <a:off x="2599179" y="3010129"/>
                <a:ext cx="77760" cy="288720"/>
              </p14:xfrm>
            </p:contentPart>
          </mc:Choice>
          <mc:Fallback>
            <p:pic>
              <p:nvPicPr>
                <p:cNvPr id="464" name="Ink 463">
                  <a:extLst>
                    <a:ext uri="{FF2B5EF4-FFF2-40B4-BE49-F238E27FC236}">
                      <a16:creationId xmlns:a16="http://schemas.microsoft.com/office/drawing/2014/main" id="{65A47522-25FC-3982-F7C1-2F3139119FBC}"/>
                    </a:ext>
                  </a:extLst>
                </p:cNvPr>
                <p:cNvPicPr/>
                <p:nvPr/>
              </p:nvPicPr>
              <p:blipFill>
                <a:blip r:embed="rId809"/>
                <a:stretch>
                  <a:fillRect/>
                </a:stretch>
              </p:blipFill>
              <p:spPr>
                <a:xfrm>
                  <a:off x="2536539" y="2632129"/>
                  <a:ext cx="203400" cy="104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0">
              <p14:nvContentPartPr>
                <p14:cNvPr id="465" name="Ink 464">
                  <a:extLst>
                    <a:ext uri="{FF2B5EF4-FFF2-40B4-BE49-F238E27FC236}">
                      <a16:creationId xmlns:a16="http://schemas.microsoft.com/office/drawing/2014/main" id="{F0403C7A-C2DE-FA13-A790-0211FF198093}"/>
                    </a:ext>
                  </a:extLst>
                </p14:cNvPr>
                <p14:cNvContentPartPr/>
                <p14:nvPr/>
              </p14:nvContentPartPr>
              <p14:xfrm>
                <a:off x="2574699" y="3052249"/>
                <a:ext cx="28800" cy="249120"/>
              </p14:xfrm>
            </p:contentPart>
          </mc:Choice>
          <mc:Fallback>
            <p:pic>
              <p:nvPicPr>
                <p:cNvPr id="465" name="Ink 464">
                  <a:extLst>
                    <a:ext uri="{FF2B5EF4-FFF2-40B4-BE49-F238E27FC236}">
                      <a16:creationId xmlns:a16="http://schemas.microsoft.com/office/drawing/2014/main" id="{F0403C7A-C2DE-FA13-A790-0211FF198093}"/>
                    </a:ext>
                  </a:extLst>
                </p:cNvPr>
                <p:cNvPicPr/>
                <p:nvPr/>
              </p:nvPicPr>
              <p:blipFill>
                <a:blip r:embed="rId811"/>
                <a:stretch>
                  <a:fillRect/>
                </a:stretch>
              </p:blipFill>
              <p:spPr>
                <a:xfrm>
                  <a:off x="2512059" y="2674249"/>
                  <a:ext cx="154440" cy="100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2">
              <p14:nvContentPartPr>
                <p14:cNvPr id="466" name="Ink 465">
                  <a:extLst>
                    <a:ext uri="{FF2B5EF4-FFF2-40B4-BE49-F238E27FC236}">
                      <a16:creationId xmlns:a16="http://schemas.microsoft.com/office/drawing/2014/main" id="{FC530D3E-FCB8-02D4-37F7-32B86BE8A927}"/>
                    </a:ext>
                  </a:extLst>
                </p14:cNvPr>
                <p14:cNvContentPartPr/>
                <p14:nvPr/>
              </p14:nvContentPartPr>
              <p14:xfrm>
                <a:off x="2568939" y="3016969"/>
                <a:ext cx="22320" cy="311400"/>
              </p14:xfrm>
            </p:contentPart>
          </mc:Choice>
          <mc:Fallback>
            <p:pic>
              <p:nvPicPr>
                <p:cNvPr id="466" name="Ink 465">
                  <a:extLst>
                    <a:ext uri="{FF2B5EF4-FFF2-40B4-BE49-F238E27FC236}">
                      <a16:creationId xmlns:a16="http://schemas.microsoft.com/office/drawing/2014/main" id="{FC530D3E-FCB8-02D4-37F7-32B86BE8A927}"/>
                    </a:ext>
                  </a:extLst>
                </p:cNvPr>
                <p:cNvPicPr/>
                <p:nvPr/>
              </p:nvPicPr>
              <p:blipFill>
                <a:blip r:embed="rId813"/>
                <a:stretch>
                  <a:fillRect/>
                </a:stretch>
              </p:blipFill>
              <p:spPr>
                <a:xfrm>
                  <a:off x="2505939" y="2638969"/>
                  <a:ext cx="14796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4">
              <p14:nvContentPartPr>
                <p14:cNvPr id="467" name="Ink 466">
                  <a:extLst>
                    <a:ext uri="{FF2B5EF4-FFF2-40B4-BE49-F238E27FC236}">
                      <a16:creationId xmlns:a16="http://schemas.microsoft.com/office/drawing/2014/main" id="{7AFC37A1-3EA2-6548-7D90-B4B8679321D8}"/>
                    </a:ext>
                  </a:extLst>
                </p14:cNvPr>
                <p14:cNvContentPartPr/>
                <p14:nvPr/>
              </p14:nvContentPartPr>
              <p14:xfrm>
                <a:off x="2516379" y="3050809"/>
                <a:ext cx="73080" cy="170280"/>
              </p14:xfrm>
            </p:contentPart>
          </mc:Choice>
          <mc:Fallback>
            <p:pic>
              <p:nvPicPr>
                <p:cNvPr id="467" name="Ink 466">
                  <a:extLst>
                    <a:ext uri="{FF2B5EF4-FFF2-40B4-BE49-F238E27FC236}">
                      <a16:creationId xmlns:a16="http://schemas.microsoft.com/office/drawing/2014/main" id="{7AFC37A1-3EA2-6548-7D90-B4B8679321D8}"/>
                    </a:ext>
                  </a:extLst>
                </p:cNvPr>
                <p:cNvPicPr/>
                <p:nvPr/>
              </p:nvPicPr>
              <p:blipFill>
                <a:blip r:embed="rId815"/>
                <a:stretch>
                  <a:fillRect/>
                </a:stretch>
              </p:blipFill>
              <p:spPr>
                <a:xfrm>
                  <a:off x="2453379" y="2673169"/>
                  <a:ext cx="198720" cy="92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6">
              <p14:nvContentPartPr>
                <p14:cNvPr id="468" name="Ink 467">
                  <a:extLst>
                    <a:ext uri="{FF2B5EF4-FFF2-40B4-BE49-F238E27FC236}">
                      <a16:creationId xmlns:a16="http://schemas.microsoft.com/office/drawing/2014/main" id="{489EA4C5-C6F8-5075-E1BA-7D75B1CC53C8}"/>
                    </a:ext>
                  </a:extLst>
                </p14:cNvPr>
                <p14:cNvContentPartPr/>
                <p14:nvPr/>
              </p14:nvContentPartPr>
              <p14:xfrm>
                <a:off x="2571459" y="3001849"/>
                <a:ext cx="13320" cy="326880"/>
              </p14:xfrm>
            </p:contentPart>
          </mc:Choice>
          <mc:Fallback>
            <p:pic>
              <p:nvPicPr>
                <p:cNvPr id="468" name="Ink 467">
                  <a:extLst>
                    <a:ext uri="{FF2B5EF4-FFF2-40B4-BE49-F238E27FC236}">
                      <a16:creationId xmlns:a16="http://schemas.microsoft.com/office/drawing/2014/main" id="{489EA4C5-C6F8-5075-E1BA-7D75B1CC53C8}"/>
                    </a:ext>
                  </a:extLst>
                </p:cNvPr>
                <p:cNvPicPr/>
                <p:nvPr/>
              </p:nvPicPr>
              <p:blipFill>
                <a:blip r:embed="rId817"/>
                <a:stretch>
                  <a:fillRect/>
                </a:stretch>
              </p:blipFill>
              <p:spPr>
                <a:xfrm>
                  <a:off x="2508819" y="2623849"/>
                  <a:ext cx="138960" cy="108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8">
              <p14:nvContentPartPr>
                <p14:cNvPr id="469" name="Ink 468">
                  <a:extLst>
                    <a:ext uri="{FF2B5EF4-FFF2-40B4-BE49-F238E27FC236}">
                      <a16:creationId xmlns:a16="http://schemas.microsoft.com/office/drawing/2014/main" id="{A535CEED-5994-CB37-7C69-3F7B088CB12E}"/>
                    </a:ext>
                  </a:extLst>
                </p14:cNvPr>
                <p14:cNvContentPartPr/>
                <p14:nvPr/>
              </p14:nvContentPartPr>
              <p14:xfrm>
                <a:off x="2653179" y="2987089"/>
                <a:ext cx="22320" cy="318600"/>
              </p14:xfrm>
            </p:contentPart>
          </mc:Choice>
          <mc:Fallback>
            <p:pic>
              <p:nvPicPr>
                <p:cNvPr id="469" name="Ink 468">
                  <a:extLst>
                    <a:ext uri="{FF2B5EF4-FFF2-40B4-BE49-F238E27FC236}">
                      <a16:creationId xmlns:a16="http://schemas.microsoft.com/office/drawing/2014/main" id="{A535CEED-5994-CB37-7C69-3F7B088CB12E}"/>
                    </a:ext>
                  </a:extLst>
                </p:cNvPr>
                <p:cNvPicPr/>
                <p:nvPr/>
              </p:nvPicPr>
              <p:blipFill>
                <a:blip r:embed="rId819"/>
                <a:stretch>
                  <a:fillRect/>
                </a:stretch>
              </p:blipFill>
              <p:spPr>
                <a:xfrm>
                  <a:off x="2590179" y="2609089"/>
                  <a:ext cx="14796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0">
              <p14:nvContentPartPr>
                <p14:cNvPr id="470" name="Ink 469">
                  <a:extLst>
                    <a:ext uri="{FF2B5EF4-FFF2-40B4-BE49-F238E27FC236}">
                      <a16:creationId xmlns:a16="http://schemas.microsoft.com/office/drawing/2014/main" id="{711E630C-F4BE-1AC9-1BFF-58142BC69A1A}"/>
                    </a:ext>
                  </a:extLst>
                </p14:cNvPr>
                <p14:cNvContentPartPr/>
                <p14:nvPr/>
              </p14:nvContentPartPr>
              <p14:xfrm>
                <a:off x="2644899" y="3050449"/>
                <a:ext cx="20880" cy="321480"/>
              </p14:xfrm>
            </p:contentPart>
          </mc:Choice>
          <mc:Fallback>
            <p:pic>
              <p:nvPicPr>
                <p:cNvPr id="470" name="Ink 469">
                  <a:extLst>
                    <a:ext uri="{FF2B5EF4-FFF2-40B4-BE49-F238E27FC236}">
                      <a16:creationId xmlns:a16="http://schemas.microsoft.com/office/drawing/2014/main" id="{711E630C-F4BE-1AC9-1BFF-58142BC69A1A}"/>
                    </a:ext>
                  </a:extLst>
                </p:cNvPr>
                <p:cNvPicPr/>
                <p:nvPr/>
              </p:nvPicPr>
              <p:blipFill>
                <a:blip r:embed="rId821"/>
                <a:stretch>
                  <a:fillRect/>
                </a:stretch>
              </p:blipFill>
              <p:spPr>
                <a:xfrm>
                  <a:off x="2582259" y="2672809"/>
                  <a:ext cx="14652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2">
              <p14:nvContentPartPr>
                <p14:cNvPr id="471" name="Ink 470">
                  <a:extLst>
                    <a:ext uri="{FF2B5EF4-FFF2-40B4-BE49-F238E27FC236}">
                      <a16:creationId xmlns:a16="http://schemas.microsoft.com/office/drawing/2014/main" id="{2BD8668C-F160-31D9-3B40-16836BDDF5CC}"/>
                    </a:ext>
                  </a:extLst>
                </p14:cNvPr>
                <p14:cNvContentPartPr/>
                <p14:nvPr/>
              </p14:nvContentPartPr>
              <p14:xfrm>
                <a:off x="2659299" y="3132169"/>
                <a:ext cx="39240" cy="230400"/>
              </p14:xfrm>
            </p:contentPart>
          </mc:Choice>
          <mc:Fallback>
            <p:pic>
              <p:nvPicPr>
                <p:cNvPr id="471" name="Ink 470">
                  <a:extLst>
                    <a:ext uri="{FF2B5EF4-FFF2-40B4-BE49-F238E27FC236}">
                      <a16:creationId xmlns:a16="http://schemas.microsoft.com/office/drawing/2014/main" id="{2BD8668C-F160-31D9-3B40-16836BDDF5CC}"/>
                    </a:ext>
                  </a:extLst>
                </p:cNvPr>
                <p:cNvPicPr/>
                <p:nvPr/>
              </p:nvPicPr>
              <p:blipFill>
                <a:blip r:embed="rId823"/>
                <a:stretch>
                  <a:fillRect/>
                </a:stretch>
              </p:blipFill>
              <p:spPr>
                <a:xfrm>
                  <a:off x="2596659" y="2754529"/>
                  <a:ext cx="164880" cy="98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4">
              <p14:nvContentPartPr>
                <p14:cNvPr id="472" name="Ink 471">
                  <a:extLst>
                    <a:ext uri="{FF2B5EF4-FFF2-40B4-BE49-F238E27FC236}">
                      <a16:creationId xmlns:a16="http://schemas.microsoft.com/office/drawing/2014/main" id="{40001C23-856D-380A-CC20-A1A75A8B319E}"/>
                    </a:ext>
                  </a:extLst>
                </p14:cNvPr>
                <p14:cNvContentPartPr/>
                <p14:nvPr/>
              </p14:nvContentPartPr>
              <p14:xfrm>
                <a:off x="2658219" y="3137569"/>
                <a:ext cx="66960" cy="217080"/>
              </p14:xfrm>
            </p:contentPart>
          </mc:Choice>
          <mc:Fallback>
            <p:pic>
              <p:nvPicPr>
                <p:cNvPr id="472" name="Ink 471">
                  <a:extLst>
                    <a:ext uri="{FF2B5EF4-FFF2-40B4-BE49-F238E27FC236}">
                      <a16:creationId xmlns:a16="http://schemas.microsoft.com/office/drawing/2014/main" id="{40001C23-856D-380A-CC20-A1A75A8B319E}"/>
                    </a:ext>
                  </a:extLst>
                </p:cNvPr>
                <p:cNvPicPr/>
                <p:nvPr/>
              </p:nvPicPr>
              <p:blipFill>
                <a:blip r:embed="rId825"/>
                <a:stretch>
                  <a:fillRect/>
                </a:stretch>
              </p:blipFill>
              <p:spPr>
                <a:xfrm>
                  <a:off x="2595579" y="2759569"/>
                  <a:ext cx="192600" cy="97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6">
              <p14:nvContentPartPr>
                <p14:cNvPr id="473" name="Ink 472">
                  <a:extLst>
                    <a:ext uri="{FF2B5EF4-FFF2-40B4-BE49-F238E27FC236}">
                      <a16:creationId xmlns:a16="http://schemas.microsoft.com/office/drawing/2014/main" id="{2E23A919-3439-F795-B530-5F590C26FAF2}"/>
                    </a:ext>
                  </a:extLst>
                </p14:cNvPr>
                <p14:cNvContentPartPr/>
                <p14:nvPr/>
              </p14:nvContentPartPr>
              <p14:xfrm>
                <a:off x="2672979" y="3181489"/>
                <a:ext cx="74160" cy="182160"/>
              </p14:xfrm>
            </p:contentPart>
          </mc:Choice>
          <mc:Fallback>
            <p:pic>
              <p:nvPicPr>
                <p:cNvPr id="473" name="Ink 472">
                  <a:extLst>
                    <a:ext uri="{FF2B5EF4-FFF2-40B4-BE49-F238E27FC236}">
                      <a16:creationId xmlns:a16="http://schemas.microsoft.com/office/drawing/2014/main" id="{2E23A919-3439-F795-B530-5F590C26FAF2}"/>
                    </a:ext>
                  </a:extLst>
                </p:cNvPr>
                <p:cNvPicPr/>
                <p:nvPr/>
              </p:nvPicPr>
              <p:blipFill>
                <a:blip r:embed="rId827"/>
                <a:stretch>
                  <a:fillRect/>
                </a:stretch>
              </p:blipFill>
              <p:spPr>
                <a:xfrm>
                  <a:off x="2609979" y="2803489"/>
                  <a:ext cx="19980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8">
              <p14:nvContentPartPr>
                <p14:cNvPr id="474" name="Ink 473">
                  <a:extLst>
                    <a:ext uri="{FF2B5EF4-FFF2-40B4-BE49-F238E27FC236}">
                      <a16:creationId xmlns:a16="http://schemas.microsoft.com/office/drawing/2014/main" id="{87C8F5E8-9AFF-D52A-AB56-77520ACA886A}"/>
                    </a:ext>
                  </a:extLst>
                </p14:cNvPr>
                <p14:cNvContentPartPr/>
                <p14:nvPr/>
              </p14:nvContentPartPr>
              <p14:xfrm>
                <a:off x="2644539" y="3136849"/>
                <a:ext cx="88560" cy="239400"/>
              </p14:xfrm>
            </p:contentPart>
          </mc:Choice>
          <mc:Fallback>
            <p:pic>
              <p:nvPicPr>
                <p:cNvPr id="474" name="Ink 473">
                  <a:extLst>
                    <a:ext uri="{FF2B5EF4-FFF2-40B4-BE49-F238E27FC236}">
                      <a16:creationId xmlns:a16="http://schemas.microsoft.com/office/drawing/2014/main" id="{87C8F5E8-9AFF-D52A-AB56-77520ACA886A}"/>
                    </a:ext>
                  </a:extLst>
                </p:cNvPr>
                <p:cNvPicPr/>
                <p:nvPr/>
              </p:nvPicPr>
              <p:blipFill>
                <a:blip r:embed="rId829"/>
                <a:stretch>
                  <a:fillRect/>
                </a:stretch>
              </p:blipFill>
              <p:spPr>
                <a:xfrm>
                  <a:off x="2581899" y="2758849"/>
                  <a:ext cx="214200" cy="99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0">
              <p14:nvContentPartPr>
                <p14:cNvPr id="475" name="Ink 474">
                  <a:extLst>
                    <a:ext uri="{FF2B5EF4-FFF2-40B4-BE49-F238E27FC236}">
                      <a16:creationId xmlns:a16="http://schemas.microsoft.com/office/drawing/2014/main" id="{06F20B1B-A21B-12EB-AACD-26C2CCFEC3EC}"/>
                    </a:ext>
                  </a:extLst>
                </p14:cNvPr>
                <p14:cNvContentPartPr/>
                <p14:nvPr/>
              </p14:nvContentPartPr>
              <p14:xfrm>
                <a:off x="2618619" y="3129649"/>
                <a:ext cx="106920" cy="288000"/>
              </p14:xfrm>
            </p:contentPart>
          </mc:Choice>
          <mc:Fallback>
            <p:pic>
              <p:nvPicPr>
                <p:cNvPr id="475" name="Ink 474">
                  <a:extLst>
                    <a:ext uri="{FF2B5EF4-FFF2-40B4-BE49-F238E27FC236}">
                      <a16:creationId xmlns:a16="http://schemas.microsoft.com/office/drawing/2014/main" id="{06F20B1B-A21B-12EB-AACD-26C2CCFEC3EC}"/>
                    </a:ext>
                  </a:extLst>
                </p:cNvPr>
                <p:cNvPicPr/>
                <p:nvPr/>
              </p:nvPicPr>
              <p:blipFill>
                <a:blip r:embed="rId831"/>
                <a:stretch>
                  <a:fillRect/>
                </a:stretch>
              </p:blipFill>
              <p:spPr>
                <a:xfrm>
                  <a:off x="2555619" y="2752009"/>
                  <a:ext cx="232560" cy="104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2">
              <p14:nvContentPartPr>
                <p14:cNvPr id="476" name="Ink 475">
                  <a:extLst>
                    <a:ext uri="{FF2B5EF4-FFF2-40B4-BE49-F238E27FC236}">
                      <a16:creationId xmlns:a16="http://schemas.microsoft.com/office/drawing/2014/main" id="{49DB45AC-B1F5-A145-EF84-75B4E76125FC}"/>
                    </a:ext>
                  </a:extLst>
                </p14:cNvPr>
                <p14:cNvContentPartPr/>
                <p14:nvPr/>
              </p14:nvContentPartPr>
              <p14:xfrm>
                <a:off x="2621499" y="3170329"/>
                <a:ext cx="95400" cy="303840"/>
              </p14:xfrm>
            </p:contentPart>
          </mc:Choice>
          <mc:Fallback>
            <p:pic>
              <p:nvPicPr>
                <p:cNvPr id="476" name="Ink 475">
                  <a:extLst>
                    <a:ext uri="{FF2B5EF4-FFF2-40B4-BE49-F238E27FC236}">
                      <a16:creationId xmlns:a16="http://schemas.microsoft.com/office/drawing/2014/main" id="{49DB45AC-B1F5-A145-EF84-75B4E76125FC}"/>
                    </a:ext>
                  </a:extLst>
                </p:cNvPr>
                <p:cNvPicPr/>
                <p:nvPr/>
              </p:nvPicPr>
              <p:blipFill>
                <a:blip r:embed="rId833"/>
                <a:stretch>
                  <a:fillRect/>
                </a:stretch>
              </p:blipFill>
              <p:spPr>
                <a:xfrm>
                  <a:off x="2558499" y="2792329"/>
                  <a:ext cx="221040" cy="105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4">
              <p14:nvContentPartPr>
                <p14:cNvPr id="477" name="Ink 476">
                  <a:extLst>
                    <a:ext uri="{FF2B5EF4-FFF2-40B4-BE49-F238E27FC236}">
                      <a16:creationId xmlns:a16="http://schemas.microsoft.com/office/drawing/2014/main" id="{69E03952-ADA1-01F7-8B07-A4308CEA3CA6}"/>
                    </a:ext>
                  </a:extLst>
                </p14:cNvPr>
                <p14:cNvContentPartPr/>
                <p14:nvPr/>
              </p14:nvContentPartPr>
              <p14:xfrm>
                <a:off x="2595219" y="3090049"/>
                <a:ext cx="140040" cy="315720"/>
              </p14:xfrm>
            </p:contentPart>
          </mc:Choice>
          <mc:Fallback>
            <p:pic>
              <p:nvPicPr>
                <p:cNvPr id="477" name="Ink 476">
                  <a:extLst>
                    <a:ext uri="{FF2B5EF4-FFF2-40B4-BE49-F238E27FC236}">
                      <a16:creationId xmlns:a16="http://schemas.microsoft.com/office/drawing/2014/main" id="{69E03952-ADA1-01F7-8B07-A4308CEA3CA6}"/>
                    </a:ext>
                  </a:extLst>
                </p:cNvPr>
                <p:cNvPicPr/>
                <p:nvPr/>
              </p:nvPicPr>
              <p:blipFill>
                <a:blip r:embed="rId835"/>
                <a:stretch>
                  <a:fillRect/>
                </a:stretch>
              </p:blipFill>
              <p:spPr>
                <a:xfrm>
                  <a:off x="2532219" y="2712049"/>
                  <a:ext cx="265680" cy="107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6">
              <p14:nvContentPartPr>
                <p14:cNvPr id="478" name="Ink 477">
                  <a:extLst>
                    <a:ext uri="{FF2B5EF4-FFF2-40B4-BE49-F238E27FC236}">
                      <a16:creationId xmlns:a16="http://schemas.microsoft.com/office/drawing/2014/main" id="{1A91B67A-28EF-036D-8F15-CB6BB69E9BE7}"/>
                    </a:ext>
                  </a:extLst>
                </p14:cNvPr>
                <p14:cNvContentPartPr/>
                <p14:nvPr/>
              </p14:nvContentPartPr>
              <p14:xfrm>
                <a:off x="2553099" y="3043609"/>
                <a:ext cx="112680" cy="307440"/>
              </p14:xfrm>
            </p:contentPart>
          </mc:Choice>
          <mc:Fallback>
            <p:pic>
              <p:nvPicPr>
                <p:cNvPr id="478" name="Ink 477">
                  <a:extLst>
                    <a:ext uri="{FF2B5EF4-FFF2-40B4-BE49-F238E27FC236}">
                      <a16:creationId xmlns:a16="http://schemas.microsoft.com/office/drawing/2014/main" id="{1A91B67A-28EF-036D-8F15-CB6BB69E9BE7}"/>
                    </a:ext>
                  </a:extLst>
                </p:cNvPr>
                <p:cNvPicPr/>
                <p:nvPr/>
              </p:nvPicPr>
              <p:blipFill>
                <a:blip r:embed="rId837"/>
                <a:stretch>
                  <a:fillRect/>
                </a:stretch>
              </p:blipFill>
              <p:spPr>
                <a:xfrm>
                  <a:off x="2490459" y="2665609"/>
                  <a:ext cx="238320" cy="106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8">
              <p14:nvContentPartPr>
                <p14:cNvPr id="479" name="Ink 478">
                  <a:extLst>
                    <a:ext uri="{FF2B5EF4-FFF2-40B4-BE49-F238E27FC236}">
                      <a16:creationId xmlns:a16="http://schemas.microsoft.com/office/drawing/2014/main" id="{C65ABAA4-368C-B22B-DE01-CB564DFF42A1}"/>
                    </a:ext>
                  </a:extLst>
                </p14:cNvPr>
                <p14:cNvContentPartPr/>
                <p14:nvPr/>
              </p14:nvContentPartPr>
              <p14:xfrm>
                <a:off x="2557059" y="3068449"/>
                <a:ext cx="99000" cy="353520"/>
              </p14:xfrm>
            </p:contentPart>
          </mc:Choice>
          <mc:Fallback>
            <p:pic>
              <p:nvPicPr>
                <p:cNvPr id="479" name="Ink 478">
                  <a:extLst>
                    <a:ext uri="{FF2B5EF4-FFF2-40B4-BE49-F238E27FC236}">
                      <a16:creationId xmlns:a16="http://schemas.microsoft.com/office/drawing/2014/main" id="{C65ABAA4-368C-B22B-DE01-CB564DFF42A1}"/>
                    </a:ext>
                  </a:extLst>
                </p:cNvPr>
                <p:cNvPicPr/>
                <p:nvPr/>
              </p:nvPicPr>
              <p:blipFill>
                <a:blip r:embed="rId839"/>
                <a:stretch>
                  <a:fillRect/>
                </a:stretch>
              </p:blipFill>
              <p:spPr>
                <a:xfrm>
                  <a:off x="2494419" y="2690809"/>
                  <a:ext cx="224640" cy="110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0">
              <p14:nvContentPartPr>
                <p14:cNvPr id="480" name="Ink 479">
                  <a:extLst>
                    <a:ext uri="{FF2B5EF4-FFF2-40B4-BE49-F238E27FC236}">
                      <a16:creationId xmlns:a16="http://schemas.microsoft.com/office/drawing/2014/main" id="{C23C442A-C592-0216-48FA-2786F401E5E2}"/>
                    </a:ext>
                  </a:extLst>
                </p14:cNvPr>
                <p14:cNvContentPartPr/>
                <p14:nvPr/>
              </p14:nvContentPartPr>
              <p14:xfrm>
                <a:off x="2515299" y="3088969"/>
                <a:ext cx="119880" cy="323640"/>
              </p14:xfrm>
            </p:contentPart>
          </mc:Choice>
          <mc:Fallback>
            <p:pic>
              <p:nvPicPr>
                <p:cNvPr id="480" name="Ink 479">
                  <a:extLst>
                    <a:ext uri="{FF2B5EF4-FFF2-40B4-BE49-F238E27FC236}">
                      <a16:creationId xmlns:a16="http://schemas.microsoft.com/office/drawing/2014/main" id="{C23C442A-C592-0216-48FA-2786F401E5E2}"/>
                    </a:ext>
                  </a:extLst>
                </p:cNvPr>
                <p:cNvPicPr/>
                <p:nvPr/>
              </p:nvPicPr>
              <p:blipFill>
                <a:blip r:embed="rId841"/>
                <a:stretch>
                  <a:fillRect/>
                </a:stretch>
              </p:blipFill>
              <p:spPr>
                <a:xfrm>
                  <a:off x="2452659" y="2710969"/>
                  <a:ext cx="245520" cy="107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2">
              <p14:nvContentPartPr>
                <p14:cNvPr id="481" name="Ink 480">
                  <a:extLst>
                    <a:ext uri="{FF2B5EF4-FFF2-40B4-BE49-F238E27FC236}">
                      <a16:creationId xmlns:a16="http://schemas.microsoft.com/office/drawing/2014/main" id="{339A9B7B-4A4E-1688-9F01-F1CB74ADCA74}"/>
                    </a:ext>
                  </a:extLst>
                </p14:cNvPr>
                <p14:cNvContentPartPr/>
                <p14:nvPr/>
              </p14:nvContentPartPr>
              <p14:xfrm>
                <a:off x="2612859" y="3244129"/>
                <a:ext cx="74520" cy="172440"/>
              </p14:xfrm>
            </p:contentPart>
          </mc:Choice>
          <mc:Fallback>
            <p:pic>
              <p:nvPicPr>
                <p:cNvPr id="481" name="Ink 480">
                  <a:extLst>
                    <a:ext uri="{FF2B5EF4-FFF2-40B4-BE49-F238E27FC236}">
                      <a16:creationId xmlns:a16="http://schemas.microsoft.com/office/drawing/2014/main" id="{339A9B7B-4A4E-1688-9F01-F1CB74ADCA74}"/>
                    </a:ext>
                  </a:extLst>
                </p:cNvPr>
                <p:cNvPicPr/>
                <p:nvPr/>
              </p:nvPicPr>
              <p:blipFill>
                <a:blip r:embed="rId843"/>
                <a:stretch>
                  <a:fillRect/>
                </a:stretch>
              </p:blipFill>
              <p:spPr>
                <a:xfrm>
                  <a:off x="2550219" y="2866129"/>
                  <a:ext cx="200160" cy="92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4">
              <p14:nvContentPartPr>
                <p14:cNvPr id="482" name="Ink 481">
                  <a:extLst>
                    <a:ext uri="{FF2B5EF4-FFF2-40B4-BE49-F238E27FC236}">
                      <a16:creationId xmlns:a16="http://schemas.microsoft.com/office/drawing/2014/main" id="{37A00372-37DF-7A65-E6B2-F26A8B581343}"/>
                    </a:ext>
                  </a:extLst>
                </p14:cNvPr>
                <p14:cNvContentPartPr/>
                <p14:nvPr/>
              </p14:nvContentPartPr>
              <p14:xfrm>
                <a:off x="2714739" y="3145129"/>
                <a:ext cx="46800" cy="103680"/>
              </p14:xfrm>
            </p:contentPart>
          </mc:Choice>
          <mc:Fallback>
            <p:pic>
              <p:nvPicPr>
                <p:cNvPr id="482" name="Ink 481">
                  <a:extLst>
                    <a:ext uri="{FF2B5EF4-FFF2-40B4-BE49-F238E27FC236}">
                      <a16:creationId xmlns:a16="http://schemas.microsoft.com/office/drawing/2014/main" id="{37A00372-37DF-7A65-E6B2-F26A8B581343}"/>
                    </a:ext>
                  </a:extLst>
                </p:cNvPr>
                <p:cNvPicPr/>
                <p:nvPr/>
              </p:nvPicPr>
              <p:blipFill>
                <a:blip r:embed="rId845"/>
                <a:stretch>
                  <a:fillRect/>
                </a:stretch>
              </p:blipFill>
              <p:spPr>
                <a:xfrm>
                  <a:off x="2652099" y="2767129"/>
                  <a:ext cx="172440"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6">
              <p14:nvContentPartPr>
                <p14:cNvPr id="483" name="Ink 482">
                  <a:extLst>
                    <a:ext uri="{FF2B5EF4-FFF2-40B4-BE49-F238E27FC236}">
                      <a16:creationId xmlns:a16="http://schemas.microsoft.com/office/drawing/2014/main" id="{C2EEC60D-D17C-C140-10E2-941BAE36080B}"/>
                    </a:ext>
                  </a:extLst>
                </p14:cNvPr>
                <p14:cNvContentPartPr/>
                <p14:nvPr/>
              </p14:nvContentPartPr>
              <p14:xfrm>
                <a:off x="2188059" y="3329089"/>
                <a:ext cx="345240" cy="247680"/>
              </p14:xfrm>
            </p:contentPart>
          </mc:Choice>
          <mc:Fallback>
            <p:pic>
              <p:nvPicPr>
                <p:cNvPr id="483" name="Ink 482">
                  <a:extLst>
                    <a:ext uri="{FF2B5EF4-FFF2-40B4-BE49-F238E27FC236}">
                      <a16:creationId xmlns:a16="http://schemas.microsoft.com/office/drawing/2014/main" id="{C2EEC60D-D17C-C140-10E2-941BAE36080B}"/>
                    </a:ext>
                  </a:extLst>
                </p:cNvPr>
                <p:cNvPicPr/>
                <p:nvPr/>
              </p:nvPicPr>
              <p:blipFill>
                <a:blip r:embed="rId847"/>
                <a:stretch>
                  <a:fillRect/>
                </a:stretch>
              </p:blipFill>
              <p:spPr>
                <a:xfrm>
                  <a:off x="2125419" y="2951449"/>
                  <a:ext cx="470880" cy="100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8">
              <p14:nvContentPartPr>
                <p14:cNvPr id="484" name="Ink 483">
                  <a:extLst>
                    <a:ext uri="{FF2B5EF4-FFF2-40B4-BE49-F238E27FC236}">
                      <a16:creationId xmlns:a16="http://schemas.microsoft.com/office/drawing/2014/main" id="{A35D2F0D-D1CF-0491-2079-FAC477DF3DF8}"/>
                    </a:ext>
                  </a:extLst>
                </p14:cNvPr>
                <p14:cNvContentPartPr/>
                <p14:nvPr/>
              </p14:nvContentPartPr>
              <p14:xfrm>
                <a:off x="2239179" y="3531409"/>
                <a:ext cx="70560" cy="14760"/>
              </p14:xfrm>
            </p:contentPart>
          </mc:Choice>
          <mc:Fallback>
            <p:pic>
              <p:nvPicPr>
                <p:cNvPr id="484" name="Ink 483">
                  <a:extLst>
                    <a:ext uri="{FF2B5EF4-FFF2-40B4-BE49-F238E27FC236}">
                      <a16:creationId xmlns:a16="http://schemas.microsoft.com/office/drawing/2014/main" id="{A35D2F0D-D1CF-0491-2079-FAC477DF3DF8}"/>
                    </a:ext>
                  </a:extLst>
                </p:cNvPr>
                <p:cNvPicPr/>
                <p:nvPr/>
              </p:nvPicPr>
              <p:blipFill>
                <a:blip r:embed="rId849"/>
                <a:stretch>
                  <a:fillRect/>
                </a:stretch>
              </p:blipFill>
              <p:spPr>
                <a:xfrm>
                  <a:off x="2176539" y="3153409"/>
                  <a:ext cx="196200" cy="77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0">
              <p14:nvContentPartPr>
                <p14:cNvPr id="486" name="Ink 485">
                  <a:extLst>
                    <a:ext uri="{FF2B5EF4-FFF2-40B4-BE49-F238E27FC236}">
                      <a16:creationId xmlns:a16="http://schemas.microsoft.com/office/drawing/2014/main" id="{EC07B2E5-A929-5FD0-8BBF-70996B1524D3}"/>
                    </a:ext>
                  </a:extLst>
                </p14:cNvPr>
                <p14:cNvContentPartPr/>
                <p14:nvPr/>
              </p14:nvContentPartPr>
              <p14:xfrm>
                <a:off x="1441419" y="2691889"/>
                <a:ext cx="321480" cy="414360"/>
              </p14:xfrm>
            </p:contentPart>
          </mc:Choice>
          <mc:Fallback>
            <p:pic>
              <p:nvPicPr>
                <p:cNvPr id="486" name="Ink 485">
                  <a:extLst>
                    <a:ext uri="{FF2B5EF4-FFF2-40B4-BE49-F238E27FC236}">
                      <a16:creationId xmlns:a16="http://schemas.microsoft.com/office/drawing/2014/main" id="{EC07B2E5-A929-5FD0-8BBF-70996B1524D3}"/>
                    </a:ext>
                  </a:extLst>
                </p:cNvPr>
                <p:cNvPicPr/>
                <p:nvPr/>
              </p:nvPicPr>
              <p:blipFill>
                <a:blip r:embed="rId851"/>
                <a:stretch>
                  <a:fillRect/>
                </a:stretch>
              </p:blipFill>
              <p:spPr>
                <a:xfrm>
                  <a:off x="1378419" y="2314249"/>
                  <a:ext cx="447120" cy="117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2">
              <p14:nvContentPartPr>
                <p14:cNvPr id="487" name="Ink 486">
                  <a:extLst>
                    <a:ext uri="{FF2B5EF4-FFF2-40B4-BE49-F238E27FC236}">
                      <a16:creationId xmlns:a16="http://schemas.microsoft.com/office/drawing/2014/main" id="{8B0FCE70-1253-E3EC-A138-5E3CEF306EA5}"/>
                    </a:ext>
                  </a:extLst>
                </p14:cNvPr>
                <p14:cNvContentPartPr/>
                <p14:nvPr/>
              </p14:nvContentPartPr>
              <p14:xfrm>
                <a:off x="1443939" y="2817529"/>
                <a:ext cx="174960" cy="328680"/>
              </p14:xfrm>
            </p:contentPart>
          </mc:Choice>
          <mc:Fallback>
            <p:pic>
              <p:nvPicPr>
                <p:cNvPr id="487" name="Ink 486">
                  <a:extLst>
                    <a:ext uri="{FF2B5EF4-FFF2-40B4-BE49-F238E27FC236}">
                      <a16:creationId xmlns:a16="http://schemas.microsoft.com/office/drawing/2014/main" id="{8B0FCE70-1253-E3EC-A138-5E3CEF306EA5}"/>
                    </a:ext>
                  </a:extLst>
                </p:cNvPr>
                <p:cNvPicPr/>
                <p:nvPr/>
              </p:nvPicPr>
              <p:blipFill>
                <a:blip r:embed="rId853"/>
                <a:stretch>
                  <a:fillRect/>
                </a:stretch>
              </p:blipFill>
              <p:spPr>
                <a:xfrm>
                  <a:off x="1381299" y="2439889"/>
                  <a:ext cx="300600" cy="108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4">
              <p14:nvContentPartPr>
                <p14:cNvPr id="488" name="Ink 487">
                  <a:extLst>
                    <a:ext uri="{FF2B5EF4-FFF2-40B4-BE49-F238E27FC236}">
                      <a16:creationId xmlns:a16="http://schemas.microsoft.com/office/drawing/2014/main" id="{A444515D-605C-1145-0BAE-66A21BDCE070}"/>
                    </a:ext>
                  </a:extLst>
                </p14:cNvPr>
                <p14:cNvContentPartPr/>
                <p14:nvPr/>
              </p14:nvContentPartPr>
              <p14:xfrm>
                <a:off x="1394979" y="2799169"/>
                <a:ext cx="204840" cy="360000"/>
              </p14:xfrm>
            </p:contentPart>
          </mc:Choice>
          <mc:Fallback>
            <p:pic>
              <p:nvPicPr>
                <p:cNvPr id="488" name="Ink 487">
                  <a:extLst>
                    <a:ext uri="{FF2B5EF4-FFF2-40B4-BE49-F238E27FC236}">
                      <a16:creationId xmlns:a16="http://schemas.microsoft.com/office/drawing/2014/main" id="{A444515D-605C-1145-0BAE-66A21BDCE070}"/>
                    </a:ext>
                  </a:extLst>
                </p:cNvPr>
                <p:cNvPicPr/>
                <p:nvPr/>
              </p:nvPicPr>
              <p:blipFill>
                <a:blip r:embed="rId855"/>
                <a:stretch>
                  <a:fillRect/>
                </a:stretch>
              </p:blipFill>
              <p:spPr>
                <a:xfrm>
                  <a:off x="1332339" y="2421529"/>
                  <a:ext cx="330480" cy="111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6">
              <p14:nvContentPartPr>
                <p14:cNvPr id="489" name="Ink 488">
                  <a:extLst>
                    <a:ext uri="{FF2B5EF4-FFF2-40B4-BE49-F238E27FC236}">
                      <a16:creationId xmlns:a16="http://schemas.microsoft.com/office/drawing/2014/main" id="{881570D8-6579-D6A2-2F77-E07F0A3A2D32}"/>
                    </a:ext>
                  </a:extLst>
                </p14:cNvPr>
                <p14:cNvContentPartPr/>
                <p14:nvPr/>
              </p14:nvContentPartPr>
              <p14:xfrm>
                <a:off x="1430259" y="2822209"/>
                <a:ext cx="70920" cy="144000"/>
              </p14:xfrm>
            </p:contentPart>
          </mc:Choice>
          <mc:Fallback>
            <p:pic>
              <p:nvPicPr>
                <p:cNvPr id="489" name="Ink 488">
                  <a:extLst>
                    <a:ext uri="{FF2B5EF4-FFF2-40B4-BE49-F238E27FC236}">
                      <a16:creationId xmlns:a16="http://schemas.microsoft.com/office/drawing/2014/main" id="{881570D8-6579-D6A2-2F77-E07F0A3A2D32}"/>
                    </a:ext>
                  </a:extLst>
                </p:cNvPr>
                <p:cNvPicPr/>
                <p:nvPr/>
              </p:nvPicPr>
              <p:blipFill>
                <a:blip r:embed="rId857"/>
                <a:stretch>
                  <a:fillRect/>
                </a:stretch>
              </p:blipFill>
              <p:spPr>
                <a:xfrm>
                  <a:off x="1367619" y="2444569"/>
                  <a:ext cx="19656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8">
              <p14:nvContentPartPr>
                <p14:cNvPr id="490" name="Ink 489">
                  <a:extLst>
                    <a:ext uri="{FF2B5EF4-FFF2-40B4-BE49-F238E27FC236}">
                      <a16:creationId xmlns:a16="http://schemas.microsoft.com/office/drawing/2014/main" id="{B6501E96-5E12-0DC4-FB79-9B05F3B79BC9}"/>
                    </a:ext>
                  </a:extLst>
                </p14:cNvPr>
                <p14:cNvContentPartPr/>
                <p14:nvPr/>
              </p14:nvContentPartPr>
              <p14:xfrm>
                <a:off x="1351779" y="2781169"/>
                <a:ext cx="129600" cy="269640"/>
              </p14:xfrm>
            </p:contentPart>
          </mc:Choice>
          <mc:Fallback>
            <p:pic>
              <p:nvPicPr>
                <p:cNvPr id="490" name="Ink 489">
                  <a:extLst>
                    <a:ext uri="{FF2B5EF4-FFF2-40B4-BE49-F238E27FC236}">
                      <a16:creationId xmlns:a16="http://schemas.microsoft.com/office/drawing/2014/main" id="{B6501E96-5E12-0DC4-FB79-9B05F3B79BC9}"/>
                    </a:ext>
                  </a:extLst>
                </p:cNvPr>
                <p:cNvPicPr/>
                <p:nvPr/>
              </p:nvPicPr>
              <p:blipFill>
                <a:blip r:embed="rId859"/>
                <a:stretch>
                  <a:fillRect/>
                </a:stretch>
              </p:blipFill>
              <p:spPr>
                <a:xfrm>
                  <a:off x="1288779" y="2403529"/>
                  <a:ext cx="255240" cy="102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0">
              <p14:nvContentPartPr>
                <p14:cNvPr id="491" name="Ink 490">
                  <a:extLst>
                    <a:ext uri="{FF2B5EF4-FFF2-40B4-BE49-F238E27FC236}">
                      <a16:creationId xmlns:a16="http://schemas.microsoft.com/office/drawing/2014/main" id="{61299CA0-8A44-431D-E6C3-02C854643BCD}"/>
                    </a:ext>
                  </a:extLst>
                </p14:cNvPr>
                <p14:cNvContentPartPr/>
                <p14:nvPr/>
              </p14:nvContentPartPr>
              <p14:xfrm>
                <a:off x="1310739" y="2736529"/>
                <a:ext cx="288360" cy="433440"/>
              </p14:xfrm>
            </p:contentPart>
          </mc:Choice>
          <mc:Fallback>
            <p:pic>
              <p:nvPicPr>
                <p:cNvPr id="491" name="Ink 490">
                  <a:extLst>
                    <a:ext uri="{FF2B5EF4-FFF2-40B4-BE49-F238E27FC236}">
                      <a16:creationId xmlns:a16="http://schemas.microsoft.com/office/drawing/2014/main" id="{61299CA0-8A44-431D-E6C3-02C854643BCD}"/>
                    </a:ext>
                  </a:extLst>
                </p:cNvPr>
                <p:cNvPicPr/>
                <p:nvPr/>
              </p:nvPicPr>
              <p:blipFill>
                <a:blip r:embed="rId861"/>
                <a:stretch>
                  <a:fillRect/>
                </a:stretch>
              </p:blipFill>
              <p:spPr>
                <a:xfrm>
                  <a:off x="1248099" y="2358529"/>
                  <a:ext cx="414000" cy="118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2">
              <p14:nvContentPartPr>
                <p14:cNvPr id="492" name="Ink 491">
                  <a:extLst>
                    <a:ext uri="{FF2B5EF4-FFF2-40B4-BE49-F238E27FC236}">
                      <a16:creationId xmlns:a16="http://schemas.microsoft.com/office/drawing/2014/main" id="{73D7004D-E6C7-2C67-53B1-08565C44A915}"/>
                    </a:ext>
                  </a:extLst>
                </p14:cNvPr>
                <p14:cNvContentPartPr/>
                <p14:nvPr/>
              </p14:nvContentPartPr>
              <p14:xfrm>
                <a:off x="1325499" y="2871889"/>
                <a:ext cx="123120" cy="291960"/>
              </p14:xfrm>
            </p:contentPart>
          </mc:Choice>
          <mc:Fallback>
            <p:pic>
              <p:nvPicPr>
                <p:cNvPr id="492" name="Ink 491">
                  <a:extLst>
                    <a:ext uri="{FF2B5EF4-FFF2-40B4-BE49-F238E27FC236}">
                      <a16:creationId xmlns:a16="http://schemas.microsoft.com/office/drawing/2014/main" id="{73D7004D-E6C7-2C67-53B1-08565C44A915}"/>
                    </a:ext>
                  </a:extLst>
                </p:cNvPr>
                <p:cNvPicPr/>
                <p:nvPr/>
              </p:nvPicPr>
              <p:blipFill>
                <a:blip r:embed="rId863"/>
                <a:stretch>
                  <a:fillRect/>
                </a:stretch>
              </p:blipFill>
              <p:spPr>
                <a:xfrm>
                  <a:off x="1262859" y="2493889"/>
                  <a:ext cx="248760" cy="104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4">
              <p14:nvContentPartPr>
                <p14:cNvPr id="493" name="Ink 492">
                  <a:extLst>
                    <a:ext uri="{FF2B5EF4-FFF2-40B4-BE49-F238E27FC236}">
                      <a16:creationId xmlns:a16="http://schemas.microsoft.com/office/drawing/2014/main" id="{4E3BA6B8-8538-0E63-6DD0-86B148E98B39}"/>
                    </a:ext>
                  </a:extLst>
                </p14:cNvPr>
                <p14:cNvContentPartPr/>
                <p14:nvPr/>
              </p14:nvContentPartPr>
              <p14:xfrm>
                <a:off x="1302459" y="2718889"/>
                <a:ext cx="215280" cy="522360"/>
              </p14:xfrm>
            </p:contentPart>
          </mc:Choice>
          <mc:Fallback>
            <p:pic>
              <p:nvPicPr>
                <p:cNvPr id="493" name="Ink 492">
                  <a:extLst>
                    <a:ext uri="{FF2B5EF4-FFF2-40B4-BE49-F238E27FC236}">
                      <a16:creationId xmlns:a16="http://schemas.microsoft.com/office/drawing/2014/main" id="{4E3BA6B8-8538-0E63-6DD0-86B148E98B39}"/>
                    </a:ext>
                  </a:extLst>
                </p:cNvPr>
                <p:cNvPicPr/>
                <p:nvPr/>
              </p:nvPicPr>
              <p:blipFill>
                <a:blip r:embed="rId865"/>
                <a:stretch>
                  <a:fillRect/>
                </a:stretch>
              </p:blipFill>
              <p:spPr>
                <a:xfrm>
                  <a:off x="1239819" y="2340889"/>
                  <a:ext cx="340920" cy="127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6">
              <p14:nvContentPartPr>
                <p14:cNvPr id="494" name="Ink 493">
                  <a:extLst>
                    <a:ext uri="{FF2B5EF4-FFF2-40B4-BE49-F238E27FC236}">
                      <a16:creationId xmlns:a16="http://schemas.microsoft.com/office/drawing/2014/main" id="{633EF238-FE22-A669-E329-2C29071E165D}"/>
                    </a:ext>
                  </a:extLst>
                </p14:cNvPr>
                <p14:cNvContentPartPr/>
                <p14:nvPr/>
              </p14:nvContentPartPr>
              <p14:xfrm>
                <a:off x="1268619" y="2750209"/>
                <a:ext cx="217080" cy="517320"/>
              </p14:xfrm>
            </p:contentPart>
          </mc:Choice>
          <mc:Fallback>
            <p:pic>
              <p:nvPicPr>
                <p:cNvPr id="494" name="Ink 493">
                  <a:extLst>
                    <a:ext uri="{FF2B5EF4-FFF2-40B4-BE49-F238E27FC236}">
                      <a16:creationId xmlns:a16="http://schemas.microsoft.com/office/drawing/2014/main" id="{633EF238-FE22-A669-E329-2C29071E165D}"/>
                    </a:ext>
                  </a:extLst>
                </p:cNvPr>
                <p:cNvPicPr/>
                <p:nvPr/>
              </p:nvPicPr>
              <p:blipFill>
                <a:blip r:embed="rId867"/>
                <a:stretch>
                  <a:fillRect/>
                </a:stretch>
              </p:blipFill>
              <p:spPr>
                <a:xfrm>
                  <a:off x="1205619" y="2372209"/>
                  <a:ext cx="342720" cy="127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8">
              <p14:nvContentPartPr>
                <p14:cNvPr id="495" name="Ink 494">
                  <a:extLst>
                    <a:ext uri="{FF2B5EF4-FFF2-40B4-BE49-F238E27FC236}">
                      <a16:creationId xmlns:a16="http://schemas.microsoft.com/office/drawing/2014/main" id="{FF672E50-3082-0179-4F5F-DEC41EACD88C}"/>
                    </a:ext>
                  </a:extLst>
                </p14:cNvPr>
                <p14:cNvContentPartPr/>
                <p14:nvPr/>
              </p14:nvContentPartPr>
              <p14:xfrm>
                <a:off x="1324059" y="2811049"/>
                <a:ext cx="189000" cy="396360"/>
              </p14:xfrm>
            </p:contentPart>
          </mc:Choice>
          <mc:Fallback>
            <p:pic>
              <p:nvPicPr>
                <p:cNvPr id="495" name="Ink 494">
                  <a:extLst>
                    <a:ext uri="{FF2B5EF4-FFF2-40B4-BE49-F238E27FC236}">
                      <a16:creationId xmlns:a16="http://schemas.microsoft.com/office/drawing/2014/main" id="{FF672E50-3082-0179-4F5F-DEC41EACD88C}"/>
                    </a:ext>
                  </a:extLst>
                </p:cNvPr>
                <p:cNvPicPr/>
                <p:nvPr/>
              </p:nvPicPr>
              <p:blipFill>
                <a:blip r:embed="rId869"/>
                <a:stretch>
                  <a:fillRect/>
                </a:stretch>
              </p:blipFill>
              <p:spPr>
                <a:xfrm>
                  <a:off x="1261419" y="2433409"/>
                  <a:ext cx="314640" cy="11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0">
              <p14:nvContentPartPr>
                <p14:cNvPr id="496" name="Ink 495">
                  <a:extLst>
                    <a:ext uri="{FF2B5EF4-FFF2-40B4-BE49-F238E27FC236}">
                      <a16:creationId xmlns:a16="http://schemas.microsoft.com/office/drawing/2014/main" id="{E78E6344-2D98-1647-1AB9-39377D6F613B}"/>
                    </a:ext>
                  </a:extLst>
                </p14:cNvPr>
                <p14:cNvContentPartPr/>
                <p14:nvPr/>
              </p14:nvContentPartPr>
              <p14:xfrm>
                <a:off x="1351779" y="2876209"/>
                <a:ext cx="183240" cy="356040"/>
              </p14:xfrm>
            </p:contentPart>
          </mc:Choice>
          <mc:Fallback>
            <p:pic>
              <p:nvPicPr>
                <p:cNvPr id="496" name="Ink 495">
                  <a:extLst>
                    <a:ext uri="{FF2B5EF4-FFF2-40B4-BE49-F238E27FC236}">
                      <a16:creationId xmlns:a16="http://schemas.microsoft.com/office/drawing/2014/main" id="{E78E6344-2D98-1647-1AB9-39377D6F613B}"/>
                    </a:ext>
                  </a:extLst>
                </p:cNvPr>
                <p:cNvPicPr/>
                <p:nvPr/>
              </p:nvPicPr>
              <p:blipFill>
                <a:blip r:embed="rId871"/>
                <a:stretch>
                  <a:fillRect/>
                </a:stretch>
              </p:blipFill>
              <p:spPr>
                <a:xfrm>
                  <a:off x="1289139" y="2498209"/>
                  <a:ext cx="308880" cy="111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2">
              <p14:nvContentPartPr>
                <p14:cNvPr id="497" name="Ink 496">
                  <a:extLst>
                    <a:ext uri="{FF2B5EF4-FFF2-40B4-BE49-F238E27FC236}">
                      <a16:creationId xmlns:a16="http://schemas.microsoft.com/office/drawing/2014/main" id="{CFDEBBA2-A9DA-7473-F662-8E34F539822D}"/>
                    </a:ext>
                  </a:extLst>
                </p14:cNvPr>
                <p14:cNvContentPartPr/>
                <p14:nvPr/>
              </p14:nvContentPartPr>
              <p14:xfrm>
                <a:off x="1349979" y="2852089"/>
                <a:ext cx="203400" cy="462600"/>
              </p14:xfrm>
            </p:contentPart>
          </mc:Choice>
          <mc:Fallback>
            <p:pic>
              <p:nvPicPr>
                <p:cNvPr id="497" name="Ink 496">
                  <a:extLst>
                    <a:ext uri="{FF2B5EF4-FFF2-40B4-BE49-F238E27FC236}">
                      <a16:creationId xmlns:a16="http://schemas.microsoft.com/office/drawing/2014/main" id="{CFDEBBA2-A9DA-7473-F662-8E34F539822D}"/>
                    </a:ext>
                  </a:extLst>
                </p:cNvPr>
                <p:cNvPicPr/>
                <p:nvPr/>
              </p:nvPicPr>
              <p:blipFill>
                <a:blip r:embed="rId873"/>
                <a:stretch>
                  <a:fillRect/>
                </a:stretch>
              </p:blipFill>
              <p:spPr>
                <a:xfrm>
                  <a:off x="1286979" y="2474089"/>
                  <a:ext cx="329040" cy="121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4">
              <p14:nvContentPartPr>
                <p14:cNvPr id="498" name="Ink 497">
                  <a:extLst>
                    <a:ext uri="{FF2B5EF4-FFF2-40B4-BE49-F238E27FC236}">
                      <a16:creationId xmlns:a16="http://schemas.microsoft.com/office/drawing/2014/main" id="{FBA75F6B-84ED-0706-E142-755CD0A47138}"/>
                    </a:ext>
                  </a:extLst>
                </p14:cNvPr>
                <p14:cNvContentPartPr/>
                <p14:nvPr/>
              </p14:nvContentPartPr>
              <p14:xfrm>
                <a:off x="1322259" y="2903929"/>
                <a:ext cx="197280" cy="528840"/>
              </p14:xfrm>
            </p:contentPart>
          </mc:Choice>
          <mc:Fallback>
            <p:pic>
              <p:nvPicPr>
                <p:cNvPr id="498" name="Ink 497">
                  <a:extLst>
                    <a:ext uri="{FF2B5EF4-FFF2-40B4-BE49-F238E27FC236}">
                      <a16:creationId xmlns:a16="http://schemas.microsoft.com/office/drawing/2014/main" id="{FBA75F6B-84ED-0706-E142-755CD0A47138}"/>
                    </a:ext>
                  </a:extLst>
                </p:cNvPr>
                <p:cNvPicPr/>
                <p:nvPr/>
              </p:nvPicPr>
              <p:blipFill>
                <a:blip r:embed="rId875"/>
                <a:stretch>
                  <a:fillRect/>
                </a:stretch>
              </p:blipFill>
              <p:spPr>
                <a:xfrm>
                  <a:off x="1259619" y="2526289"/>
                  <a:ext cx="322920" cy="128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6">
              <p14:nvContentPartPr>
                <p14:cNvPr id="499" name="Ink 498">
                  <a:extLst>
                    <a:ext uri="{FF2B5EF4-FFF2-40B4-BE49-F238E27FC236}">
                      <a16:creationId xmlns:a16="http://schemas.microsoft.com/office/drawing/2014/main" id="{FFF40EDB-C4AA-55E2-93C1-2B379180A8C2}"/>
                    </a:ext>
                  </a:extLst>
                </p14:cNvPr>
                <p14:cNvContentPartPr/>
                <p14:nvPr/>
              </p14:nvContentPartPr>
              <p14:xfrm>
                <a:off x="1365819" y="3014809"/>
                <a:ext cx="122760" cy="316440"/>
              </p14:xfrm>
            </p:contentPart>
          </mc:Choice>
          <mc:Fallback>
            <p:pic>
              <p:nvPicPr>
                <p:cNvPr id="499" name="Ink 498">
                  <a:extLst>
                    <a:ext uri="{FF2B5EF4-FFF2-40B4-BE49-F238E27FC236}">
                      <a16:creationId xmlns:a16="http://schemas.microsoft.com/office/drawing/2014/main" id="{FFF40EDB-C4AA-55E2-93C1-2B379180A8C2}"/>
                    </a:ext>
                  </a:extLst>
                </p:cNvPr>
                <p:cNvPicPr/>
                <p:nvPr/>
              </p:nvPicPr>
              <p:blipFill>
                <a:blip r:embed="rId877"/>
                <a:stretch>
                  <a:fillRect/>
                </a:stretch>
              </p:blipFill>
              <p:spPr>
                <a:xfrm>
                  <a:off x="1303179" y="2636809"/>
                  <a:ext cx="248400" cy="107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8">
              <p14:nvContentPartPr>
                <p14:cNvPr id="500" name="Ink 499">
                  <a:extLst>
                    <a:ext uri="{FF2B5EF4-FFF2-40B4-BE49-F238E27FC236}">
                      <a16:creationId xmlns:a16="http://schemas.microsoft.com/office/drawing/2014/main" id="{7F94B5E4-E22F-B99F-872F-5D95ABB6DE0B}"/>
                    </a:ext>
                  </a:extLst>
                </p14:cNvPr>
                <p14:cNvContentPartPr/>
                <p14:nvPr/>
              </p14:nvContentPartPr>
              <p14:xfrm>
                <a:off x="1384899" y="3006529"/>
                <a:ext cx="129600" cy="306000"/>
              </p14:xfrm>
            </p:contentPart>
          </mc:Choice>
          <mc:Fallback>
            <p:pic>
              <p:nvPicPr>
                <p:cNvPr id="500" name="Ink 499">
                  <a:extLst>
                    <a:ext uri="{FF2B5EF4-FFF2-40B4-BE49-F238E27FC236}">
                      <a16:creationId xmlns:a16="http://schemas.microsoft.com/office/drawing/2014/main" id="{7F94B5E4-E22F-B99F-872F-5D95ABB6DE0B}"/>
                    </a:ext>
                  </a:extLst>
                </p:cNvPr>
                <p:cNvPicPr/>
                <p:nvPr/>
              </p:nvPicPr>
              <p:blipFill>
                <a:blip r:embed="rId879"/>
                <a:stretch>
                  <a:fillRect/>
                </a:stretch>
              </p:blipFill>
              <p:spPr>
                <a:xfrm>
                  <a:off x="1322259" y="2628529"/>
                  <a:ext cx="255240" cy="106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0">
              <p14:nvContentPartPr>
                <p14:cNvPr id="501" name="Ink 500">
                  <a:extLst>
                    <a:ext uri="{FF2B5EF4-FFF2-40B4-BE49-F238E27FC236}">
                      <a16:creationId xmlns:a16="http://schemas.microsoft.com/office/drawing/2014/main" id="{C3C86B6C-ACEC-9927-678C-21F19A8F9DAF}"/>
                    </a:ext>
                  </a:extLst>
                </p14:cNvPr>
                <p14:cNvContentPartPr/>
                <p14:nvPr/>
              </p14:nvContentPartPr>
              <p14:xfrm>
                <a:off x="1393899" y="2853169"/>
                <a:ext cx="191880" cy="493920"/>
              </p14:xfrm>
            </p:contentPart>
          </mc:Choice>
          <mc:Fallback>
            <p:pic>
              <p:nvPicPr>
                <p:cNvPr id="501" name="Ink 500">
                  <a:extLst>
                    <a:ext uri="{FF2B5EF4-FFF2-40B4-BE49-F238E27FC236}">
                      <a16:creationId xmlns:a16="http://schemas.microsoft.com/office/drawing/2014/main" id="{C3C86B6C-ACEC-9927-678C-21F19A8F9DAF}"/>
                    </a:ext>
                  </a:extLst>
                </p:cNvPr>
                <p:cNvPicPr/>
                <p:nvPr/>
              </p:nvPicPr>
              <p:blipFill>
                <a:blip r:embed="rId881"/>
                <a:stretch>
                  <a:fillRect/>
                </a:stretch>
              </p:blipFill>
              <p:spPr>
                <a:xfrm>
                  <a:off x="1330899" y="2475169"/>
                  <a:ext cx="317520" cy="124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2">
              <p14:nvContentPartPr>
                <p14:cNvPr id="502" name="Ink 501">
                  <a:extLst>
                    <a:ext uri="{FF2B5EF4-FFF2-40B4-BE49-F238E27FC236}">
                      <a16:creationId xmlns:a16="http://schemas.microsoft.com/office/drawing/2014/main" id="{3E873286-5289-ADC0-3124-65131B93546E}"/>
                    </a:ext>
                  </a:extLst>
                </p14:cNvPr>
                <p14:cNvContentPartPr/>
                <p14:nvPr/>
              </p14:nvContentPartPr>
              <p14:xfrm>
                <a:off x="1463379" y="2748409"/>
                <a:ext cx="289080" cy="454680"/>
              </p14:xfrm>
            </p:contentPart>
          </mc:Choice>
          <mc:Fallback>
            <p:pic>
              <p:nvPicPr>
                <p:cNvPr id="502" name="Ink 501">
                  <a:extLst>
                    <a:ext uri="{FF2B5EF4-FFF2-40B4-BE49-F238E27FC236}">
                      <a16:creationId xmlns:a16="http://schemas.microsoft.com/office/drawing/2014/main" id="{3E873286-5289-ADC0-3124-65131B93546E}"/>
                    </a:ext>
                  </a:extLst>
                </p:cNvPr>
                <p:cNvPicPr/>
                <p:nvPr/>
              </p:nvPicPr>
              <p:blipFill>
                <a:blip r:embed="rId883"/>
                <a:stretch>
                  <a:fillRect/>
                </a:stretch>
              </p:blipFill>
              <p:spPr>
                <a:xfrm>
                  <a:off x="1400379" y="2370409"/>
                  <a:ext cx="414720" cy="121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4">
              <p14:nvContentPartPr>
                <p14:cNvPr id="503" name="Ink 502">
                  <a:extLst>
                    <a:ext uri="{FF2B5EF4-FFF2-40B4-BE49-F238E27FC236}">
                      <a16:creationId xmlns:a16="http://schemas.microsoft.com/office/drawing/2014/main" id="{A1642398-FC72-AD4C-534E-D629FE0DD651}"/>
                    </a:ext>
                  </a:extLst>
                </p14:cNvPr>
                <p14:cNvContentPartPr/>
                <p14:nvPr/>
              </p14:nvContentPartPr>
              <p14:xfrm>
                <a:off x="1448979" y="2809609"/>
                <a:ext cx="336240" cy="539640"/>
              </p14:xfrm>
            </p:contentPart>
          </mc:Choice>
          <mc:Fallback>
            <p:pic>
              <p:nvPicPr>
                <p:cNvPr id="503" name="Ink 502">
                  <a:extLst>
                    <a:ext uri="{FF2B5EF4-FFF2-40B4-BE49-F238E27FC236}">
                      <a16:creationId xmlns:a16="http://schemas.microsoft.com/office/drawing/2014/main" id="{A1642398-FC72-AD4C-534E-D629FE0DD651}"/>
                    </a:ext>
                  </a:extLst>
                </p:cNvPr>
                <p:cNvPicPr/>
                <p:nvPr/>
              </p:nvPicPr>
              <p:blipFill>
                <a:blip r:embed="rId885"/>
                <a:stretch>
                  <a:fillRect/>
                </a:stretch>
              </p:blipFill>
              <p:spPr>
                <a:xfrm>
                  <a:off x="1385979" y="2431609"/>
                  <a:ext cx="461880" cy="129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6">
              <p14:nvContentPartPr>
                <p14:cNvPr id="504" name="Ink 503">
                  <a:extLst>
                    <a:ext uri="{FF2B5EF4-FFF2-40B4-BE49-F238E27FC236}">
                      <a16:creationId xmlns:a16="http://schemas.microsoft.com/office/drawing/2014/main" id="{304C2DAD-AFCB-0739-6744-673759A29F9B}"/>
                    </a:ext>
                  </a:extLst>
                </p14:cNvPr>
                <p14:cNvContentPartPr/>
                <p14:nvPr/>
              </p14:nvContentPartPr>
              <p14:xfrm>
                <a:off x="1500099" y="2790889"/>
                <a:ext cx="361800" cy="593640"/>
              </p14:xfrm>
            </p:contentPart>
          </mc:Choice>
          <mc:Fallback>
            <p:pic>
              <p:nvPicPr>
                <p:cNvPr id="504" name="Ink 503">
                  <a:extLst>
                    <a:ext uri="{FF2B5EF4-FFF2-40B4-BE49-F238E27FC236}">
                      <a16:creationId xmlns:a16="http://schemas.microsoft.com/office/drawing/2014/main" id="{304C2DAD-AFCB-0739-6744-673759A29F9B}"/>
                    </a:ext>
                  </a:extLst>
                </p:cNvPr>
                <p:cNvPicPr/>
                <p:nvPr/>
              </p:nvPicPr>
              <p:blipFill>
                <a:blip r:embed="rId887"/>
                <a:stretch>
                  <a:fillRect/>
                </a:stretch>
              </p:blipFill>
              <p:spPr>
                <a:xfrm>
                  <a:off x="1437099" y="2413249"/>
                  <a:ext cx="487440" cy="134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8">
              <p14:nvContentPartPr>
                <p14:cNvPr id="505" name="Ink 504">
                  <a:extLst>
                    <a:ext uri="{FF2B5EF4-FFF2-40B4-BE49-F238E27FC236}">
                      <a16:creationId xmlns:a16="http://schemas.microsoft.com/office/drawing/2014/main" id="{45DC798E-EB60-65F8-BC33-F42495E33EF7}"/>
                    </a:ext>
                  </a:extLst>
                </p14:cNvPr>
                <p14:cNvContentPartPr/>
                <p14:nvPr/>
              </p14:nvContentPartPr>
              <p14:xfrm>
                <a:off x="1422699" y="2800249"/>
                <a:ext cx="354960" cy="632880"/>
              </p14:xfrm>
            </p:contentPart>
          </mc:Choice>
          <mc:Fallback>
            <p:pic>
              <p:nvPicPr>
                <p:cNvPr id="505" name="Ink 504">
                  <a:extLst>
                    <a:ext uri="{FF2B5EF4-FFF2-40B4-BE49-F238E27FC236}">
                      <a16:creationId xmlns:a16="http://schemas.microsoft.com/office/drawing/2014/main" id="{45DC798E-EB60-65F8-BC33-F42495E33EF7}"/>
                    </a:ext>
                  </a:extLst>
                </p:cNvPr>
                <p:cNvPicPr/>
                <p:nvPr/>
              </p:nvPicPr>
              <p:blipFill>
                <a:blip r:embed="rId889"/>
                <a:stretch>
                  <a:fillRect/>
                </a:stretch>
              </p:blipFill>
              <p:spPr>
                <a:xfrm>
                  <a:off x="1359699" y="2422609"/>
                  <a:ext cx="480600" cy="138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0">
              <p14:nvContentPartPr>
                <p14:cNvPr id="506" name="Ink 505">
                  <a:extLst>
                    <a:ext uri="{FF2B5EF4-FFF2-40B4-BE49-F238E27FC236}">
                      <a16:creationId xmlns:a16="http://schemas.microsoft.com/office/drawing/2014/main" id="{3D29D06A-81CA-AFC0-6856-A6CB6C374A3D}"/>
                    </a:ext>
                  </a:extLst>
                </p14:cNvPr>
                <p14:cNvContentPartPr/>
                <p14:nvPr/>
              </p14:nvContentPartPr>
              <p14:xfrm>
                <a:off x="1456539" y="2790529"/>
                <a:ext cx="250560" cy="411120"/>
              </p14:xfrm>
            </p:contentPart>
          </mc:Choice>
          <mc:Fallback>
            <p:pic>
              <p:nvPicPr>
                <p:cNvPr id="506" name="Ink 505">
                  <a:extLst>
                    <a:ext uri="{FF2B5EF4-FFF2-40B4-BE49-F238E27FC236}">
                      <a16:creationId xmlns:a16="http://schemas.microsoft.com/office/drawing/2014/main" id="{3D29D06A-81CA-AFC0-6856-A6CB6C374A3D}"/>
                    </a:ext>
                  </a:extLst>
                </p:cNvPr>
                <p:cNvPicPr/>
                <p:nvPr/>
              </p:nvPicPr>
              <p:blipFill>
                <a:blip r:embed="rId891"/>
                <a:stretch>
                  <a:fillRect/>
                </a:stretch>
              </p:blipFill>
              <p:spPr>
                <a:xfrm>
                  <a:off x="1393899" y="2412889"/>
                  <a:ext cx="37620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2">
              <p14:nvContentPartPr>
                <p14:cNvPr id="508" name="Ink 507">
                  <a:extLst>
                    <a:ext uri="{FF2B5EF4-FFF2-40B4-BE49-F238E27FC236}">
                      <a16:creationId xmlns:a16="http://schemas.microsoft.com/office/drawing/2014/main" id="{A655AEBC-1F9E-05D3-233A-E19C8F8706E6}"/>
                    </a:ext>
                  </a:extLst>
                </p14:cNvPr>
                <p14:cNvContentPartPr/>
                <p14:nvPr/>
              </p14:nvContentPartPr>
              <p14:xfrm>
                <a:off x="1620699" y="2650129"/>
                <a:ext cx="171360" cy="126720"/>
              </p14:xfrm>
            </p:contentPart>
          </mc:Choice>
          <mc:Fallback>
            <p:pic>
              <p:nvPicPr>
                <p:cNvPr id="508" name="Ink 507">
                  <a:extLst>
                    <a:ext uri="{FF2B5EF4-FFF2-40B4-BE49-F238E27FC236}">
                      <a16:creationId xmlns:a16="http://schemas.microsoft.com/office/drawing/2014/main" id="{A655AEBC-1F9E-05D3-233A-E19C8F8706E6}"/>
                    </a:ext>
                  </a:extLst>
                </p:cNvPr>
                <p:cNvPicPr/>
                <p:nvPr/>
              </p:nvPicPr>
              <p:blipFill>
                <a:blip r:embed="rId893"/>
                <a:stretch>
                  <a:fillRect/>
                </a:stretch>
              </p:blipFill>
              <p:spPr>
                <a:xfrm>
                  <a:off x="1557699" y="2272489"/>
                  <a:ext cx="297000" cy="88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4">
              <p14:nvContentPartPr>
                <p14:cNvPr id="509" name="Ink 508">
                  <a:extLst>
                    <a:ext uri="{FF2B5EF4-FFF2-40B4-BE49-F238E27FC236}">
                      <a16:creationId xmlns:a16="http://schemas.microsoft.com/office/drawing/2014/main" id="{998394E9-7654-C7E8-49F2-AC7D77C42217}"/>
                    </a:ext>
                  </a:extLst>
                </p14:cNvPr>
                <p14:cNvContentPartPr/>
                <p14:nvPr/>
              </p14:nvContentPartPr>
              <p14:xfrm>
                <a:off x="1649499" y="2807809"/>
                <a:ext cx="352080" cy="147600"/>
              </p14:xfrm>
            </p:contentPart>
          </mc:Choice>
          <mc:Fallback>
            <p:pic>
              <p:nvPicPr>
                <p:cNvPr id="509" name="Ink 508">
                  <a:extLst>
                    <a:ext uri="{FF2B5EF4-FFF2-40B4-BE49-F238E27FC236}">
                      <a16:creationId xmlns:a16="http://schemas.microsoft.com/office/drawing/2014/main" id="{998394E9-7654-C7E8-49F2-AC7D77C42217}"/>
                    </a:ext>
                  </a:extLst>
                </p:cNvPr>
                <p:cNvPicPr/>
                <p:nvPr/>
              </p:nvPicPr>
              <p:blipFill>
                <a:blip r:embed="rId895"/>
                <a:stretch>
                  <a:fillRect/>
                </a:stretch>
              </p:blipFill>
              <p:spPr>
                <a:xfrm>
                  <a:off x="1586859" y="2429809"/>
                  <a:ext cx="477720" cy="90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6">
              <p14:nvContentPartPr>
                <p14:cNvPr id="510" name="Ink 509">
                  <a:extLst>
                    <a:ext uri="{FF2B5EF4-FFF2-40B4-BE49-F238E27FC236}">
                      <a16:creationId xmlns:a16="http://schemas.microsoft.com/office/drawing/2014/main" id="{4D14E116-3213-BB54-0316-68E184F15AB0}"/>
                    </a:ext>
                  </a:extLst>
                </p14:cNvPr>
                <p14:cNvContentPartPr/>
                <p14:nvPr/>
              </p14:nvContentPartPr>
              <p14:xfrm>
                <a:off x="1739139" y="2736169"/>
                <a:ext cx="456840" cy="102240"/>
              </p14:xfrm>
            </p:contentPart>
          </mc:Choice>
          <mc:Fallback>
            <p:pic>
              <p:nvPicPr>
                <p:cNvPr id="510" name="Ink 509">
                  <a:extLst>
                    <a:ext uri="{FF2B5EF4-FFF2-40B4-BE49-F238E27FC236}">
                      <a16:creationId xmlns:a16="http://schemas.microsoft.com/office/drawing/2014/main" id="{4D14E116-3213-BB54-0316-68E184F15AB0}"/>
                    </a:ext>
                  </a:extLst>
                </p:cNvPr>
                <p:cNvPicPr/>
                <p:nvPr/>
              </p:nvPicPr>
              <p:blipFill>
                <a:blip r:embed="rId897"/>
                <a:stretch>
                  <a:fillRect/>
                </a:stretch>
              </p:blipFill>
              <p:spPr>
                <a:xfrm>
                  <a:off x="1676139" y="2358529"/>
                  <a:ext cx="58248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8">
              <p14:nvContentPartPr>
                <p14:cNvPr id="511" name="Ink 510">
                  <a:extLst>
                    <a:ext uri="{FF2B5EF4-FFF2-40B4-BE49-F238E27FC236}">
                      <a16:creationId xmlns:a16="http://schemas.microsoft.com/office/drawing/2014/main" id="{6018D104-7324-860D-0F1D-CA47DB05FD14}"/>
                    </a:ext>
                  </a:extLst>
                </p14:cNvPr>
                <p14:cNvContentPartPr/>
                <p14:nvPr/>
              </p14:nvContentPartPr>
              <p14:xfrm>
                <a:off x="1834179" y="2707729"/>
                <a:ext cx="531000" cy="130680"/>
              </p14:xfrm>
            </p:contentPart>
          </mc:Choice>
          <mc:Fallback>
            <p:pic>
              <p:nvPicPr>
                <p:cNvPr id="511" name="Ink 510">
                  <a:extLst>
                    <a:ext uri="{FF2B5EF4-FFF2-40B4-BE49-F238E27FC236}">
                      <a16:creationId xmlns:a16="http://schemas.microsoft.com/office/drawing/2014/main" id="{6018D104-7324-860D-0F1D-CA47DB05FD14}"/>
                    </a:ext>
                  </a:extLst>
                </p:cNvPr>
                <p:cNvPicPr/>
                <p:nvPr/>
              </p:nvPicPr>
              <p:blipFill>
                <a:blip r:embed="rId899"/>
                <a:stretch>
                  <a:fillRect/>
                </a:stretch>
              </p:blipFill>
              <p:spPr>
                <a:xfrm>
                  <a:off x="1771539" y="2330089"/>
                  <a:ext cx="656640" cy="88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0">
              <p14:nvContentPartPr>
                <p14:cNvPr id="512" name="Ink 511">
                  <a:extLst>
                    <a:ext uri="{FF2B5EF4-FFF2-40B4-BE49-F238E27FC236}">
                      <a16:creationId xmlns:a16="http://schemas.microsoft.com/office/drawing/2014/main" id="{6FB3844D-3115-956D-7D74-8BF7FD18269F}"/>
                    </a:ext>
                  </a:extLst>
                </p14:cNvPr>
                <p14:cNvContentPartPr/>
                <p14:nvPr/>
              </p14:nvContentPartPr>
              <p14:xfrm>
                <a:off x="1974939" y="2780449"/>
                <a:ext cx="481680" cy="63000"/>
              </p14:xfrm>
            </p:contentPart>
          </mc:Choice>
          <mc:Fallback>
            <p:pic>
              <p:nvPicPr>
                <p:cNvPr id="512" name="Ink 511">
                  <a:extLst>
                    <a:ext uri="{FF2B5EF4-FFF2-40B4-BE49-F238E27FC236}">
                      <a16:creationId xmlns:a16="http://schemas.microsoft.com/office/drawing/2014/main" id="{6FB3844D-3115-956D-7D74-8BF7FD18269F}"/>
                    </a:ext>
                  </a:extLst>
                </p:cNvPr>
                <p:cNvPicPr/>
                <p:nvPr/>
              </p:nvPicPr>
              <p:blipFill>
                <a:blip r:embed="rId901"/>
                <a:stretch>
                  <a:fillRect/>
                </a:stretch>
              </p:blipFill>
              <p:spPr>
                <a:xfrm>
                  <a:off x="1912299" y="2402809"/>
                  <a:ext cx="607320" cy="81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2">
              <p14:nvContentPartPr>
                <p14:cNvPr id="514" name="Ink 513">
                  <a:extLst>
                    <a:ext uri="{FF2B5EF4-FFF2-40B4-BE49-F238E27FC236}">
                      <a16:creationId xmlns:a16="http://schemas.microsoft.com/office/drawing/2014/main" id="{189BCD24-E015-5E29-878F-3F9E051A4DEA}"/>
                    </a:ext>
                  </a:extLst>
                </p14:cNvPr>
                <p14:cNvContentPartPr/>
                <p14:nvPr/>
              </p14:nvContentPartPr>
              <p14:xfrm>
                <a:off x="2348259" y="2891329"/>
                <a:ext cx="276480" cy="108720"/>
              </p14:xfrm>
            </p:contentPart>
          </mc:Choice>
          <mc:Fallback>
            <p:pic>
              <p:nvPicPr>
                <p:cNvPr id="514" name="Ink 513">
                  <a:extLst>
                    <a:ext uri="{FF2B5EF4-FFF2-40B4-BE49-F238E27FC236}">
                      <a16:creationId xmlns:a16="http://schemas.microsoft.com/office/drawing/2014/main" id="{189BCD24-E015-5E29-878F-3F9E051A4DEA}"/>
                    </a:ext>
                  </a:extLst>
                </p:cNvPr>
                <p:cNvPicPr/>
                <p:nvPr/>
              </p:nvPicPr>
              <p:blipFill>
                <a:blip r:embed="rId903"/>
                <a:stretch>
                  <a:fillRect/>
                </a:stretch>
              </p:blipFill>
              <p:spPr>
                <a:xfrm>
                  <a:off x="2285259" y="2513329"/>
                  <a:ext cx="402120" cy="86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4">
              <p14:nvContentPartPr>
                <p14:cNvPr id="516" name="Ink 515">
                  <a:extLst>
                    <a:ext uri="{FF2B5EF4-FFF2-40B4-BE49-F238E27FC236}">
                      <a16:creationId xmlns:a16="http://schemas.microsoft.com/office/drawing/2014/main" id="{B44CD065-7D57-3779-9918-3424773A01BD}"/>
                    </a:ext>
                  </a:extLst>
                </p14:cNvPr>
                <p14:cNvContentPartPr/>
                <p14:nvPr/>
              </p14:nvContentPartPr>
              <p14:xfrm>
                <a:off x="2882499" y="2944609"/>
                <a:ext cx="363960" cy="471240"/>
              </p14:xfrm>
            </p:contentPart>
          </mc:Choice>
          <mc:Fallback>
            <p:pic>
              <p:nvPicPr>
                <p:cNvPr id="516" name="Ink 515">
                  <a:extLst>
                    <a:ext uri="{FF2B5EF4-FFF2-40B4-BE49-F238E27FC236}">
                      <a16:creationId xmlns:a16="http://schemas.microsoft.com/office/drawing/2014/main" id="{B44CD065-7D57-3779-9918-3424773A01BD}"/>
                    </a:ext>
                  </a:extLst>
                </p:cNvPr>
                <p:cNvPicPr/>
                <p:nvPr/>
              </p:nvPicPr>
              <p:blipFill>
                <a:blip r:embed="rId905"/>
                <a:stretch>
                  <a:fillRect/>
                </a:stretch>
              </p:blipFill>
              <p:spPr>
                <a:xfrm>
                  <a:off x="2819859" y="2566609"/>
                  <a:ext cx="489600" cy="122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6">
              <p14:nvContentPartPr>
                <p14:cNvPr id="517" name="Ink 516">
                  <a:extLst>
                    <a:ext uri="{FF2B5EF4-FFF2-40B4-BE49-F238E27FC236}">
                      <a16:creationId xmlns:a16="http://schemas.microsoft.com/office/drawing/2014/main" id="{BA245146-F930-6BE8-6A6E-5645F5504EB1}"/>
                    </a:ext>
                  </a:extLst>
                </p14:cNvPr>
                <p14:cNvContentPartPr/>
                <p14:nvPr/>
              </p14:nvContentPartPr>
              <p14:xfrm>
                <a:off x="2983299" y="2938849"/>
                <a:ext cx="231120" cy="873000"/>
              </p14:xfrm>
            </p:contentPart>
          </mc:Choice>
          <mc:Fallback>
            <p:pic>
              <p:nvPicPr>
                <p:cNvPr id="517" name="Ink 516">
                  <a:extLst>
                    <a:ext uri="{FF2B5EF4-FFF2-40B4-BE49-F238E27FC236}">
                      <a16:creationId xmlns:a16="http://schemas.microsoft.com/office/drawing/2014/main" id="{BA245146-F930-6BE8-6A6E-5645F5504EB1}"/>
                    </a:ext>
                  </a:extLst>
                </p:cNvPr>
                <p:cNvPicPr/>
                <p:nvPr/>
              </p:nvPicPr>
              <p:blipFill>
                <a:blip r:embed="rId907"/>
                <a:stretch>
                  <a:fillRect/>
                </a:stretch>
              </p:blipFill>
              <p:spPr>
                <a:xfrm>
                  <a:off x="2920299" y="2561209"/>
                  <a:ext cx="356760" cy="162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8">
              <p14:nvContentPartPr>
                <p14:cNvPr id="518" name="Ink 517">
                  <a:extLst>
                    <a:ext uri="{FF2B5EF4-FFF2-40B4-BE49-F238E27FC236}">
                      <a16:creationId xmlns:a16="http://schemas.microsoft.com/office/drawing/2014/main" id="{8B1C6426-B6AA-FDC7-97B0-9E57BB14704B}"/>
                    </a:ext>
                  </a:extLst>
                </p14:cNvPr>
                <p14:cNvContentPartPr/>
                <p14:nvPr/>
              </p14:nvContentPartPr>
              <p14:xfrm>
                <a:off x="3041619" y="3013729"/>
                <a:ext cx="228240" cy="824400"/>
              </p14:xfrm>
            </p:contentPart>
          </mc:Choice>
          <mc:Fallback>
            <p:pic>
              <p:nvPicPr>
                <p:cNvPr id="518" name="Ink 517">
                  <a:extLst>
                    <a:ext uri="{FF2B5EF4-FFF2-40B4-BE49-F238E27FC236}">
                      <a16:creationId xmlns:a16="http://schemas.microsoft.com/office/drawing/2014/main" id="{8B1C6426-B6AA-FDC7-97B0-9E57BB14704B}"/>
                    </a:ext>
                  </a:extLst>
                </p:cNvPr>
                <p:cNvPicPr/>
                <p:nvPr/>
              </p:nvPicPr>
              <p:blipFill>
                <a:blip r:embed="rId909"/>
                <a:stretch>
                  <a:fillRect/>
                </a:stretch>
              </p:blipFill>
              <p:spPr>
                <a:xfrm>
                  <a:off x="2978619" y="2636089"/>
                  <a:ext cx="353880" cy="158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0">
              <p14:nvContentPartPr>
                <p14:cNvPr id="519" name="Ink 518">
                  <a:extLst>
                    <a:ext uri="{FF2B5EF4-FFF2-40B4-BE49-F238E27FC236}">
                      <a16:creationId xmlns:a16="http://schemas.microsoft.com/office/drawing/2014/main" id="{9A102AFB-1E7E-BEBD-8850-26DEA4C92A7B}"/>
                    </a:ext>
                  </a:extLst>
                </p14:cNvPr>
                <p14:cNvContentPartPr/>
                <p14:nvPr/>
              </p14:nvContentPartPr>
              <p14:xfrm>
                <a:off x="3090579" y="3044689"/>
                <a:ext cx="183600" cy="903600"/>
              </p14:xfrm>
            </p:contentPart>
          </mc:Choice>
          <mc:Fallback>
            <p:pic>
              <p:nvPicPr>
                <p:cNvPr id="519" name="Ink 518">
                  <a:extLst>
                    <a:ext uri="{FF2B5EF4-FFF2-40B4-BE49-F238E27FC236}">
                      <a16:creationId xmlns:a16="http://schemas.microsoft.com/office/drawing/2014/main" id="{9A102AFB-1E7E-BEBD-8850-26DEA4C92A7B}"/>
                    </a:ext>
                  </a:extLst>
                </p:cNvPr>
                <p:cNvPicPr/>
                <p:nvPr/>
              </p:nvPicPr>
              <p:blipFill>
                <a:blip r:embed="rId911"/>
                <a:stretch>
                  <a:fillRect/>
                </a:stretch>
              </p:blipFill>
              <p:spPr>
                <a:xfrm>
                  <a:off x="3027939" y="2667049"/>
                  <a:ext cx="309240" cy="16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2">
              <p14:nvContentPartPr>
                <p14:cNvPr id="520" name="Ink 519">
                  <a:extLst>
                    <a:ext uri="{FF2B5EF4-FFF2-40B4-BE49-F238E27FC236}">
                      <a16:creationId xmlns:a16="http://schemas.microsoft.com/office/drawing/2014/main" id="{C0145820-06BA-52D2-678C-A11E5743B562}"/>
                    </a:ext>
                  </a:extLst>
                </p14:cNvPr>
                <p14:cNvContentPartPr/>
                <p14:nvPr/>
              </p14:nvContentPartPr>
              <p14:xfrm>
                <a:off x="3185619" y="3116329"/>
                <a:ext cx="158040" cy="651600"/>
              </p14:xfrm>
            </p:contentPart>
          </mc:Choice>
          <mc:Fallback>
            <p:pic>
              <p:nvPicPr>
                <p:cNvPr id="520" name="Ink 519">
                  <a:extLst>
                    <a:ext uri="{FF2B5EF4-FFF2-40B4-BE49-F238E27FC236}">
                      <a16:creationId xmlns:a16="http://schemas.microsoft.com/office/drawing/2014/main" id="{C0145820-06BA-52D2-678C-A11E5743B562}"/>
                    </a:ext>
                  </a:extLst>
                </p:cNvPr>
                <p:cNvPicPr/>
                <p:nvPr/>
              </p:nvPicPr>
              <p:blipFill>
                <a:blip r:embed="rId913"/>
                <a:stretch>
                  <a:fillRect/>
                </a:stretch>
              </p:blipFill>
              <p:spPr>
                <a:xfrm>
                  <a:off x="3122979" y="2738689"/>
                  <a:ext cx="283680" cy="140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4">
              <p14:nvContentPartPr>
                <p14:cNvPr id="521" name="Ink 520">
                  <a:extLst>
                    <a:ext uri="{FF2B5EF4-FFF2-40B4-BE49-F238E27FC236}">
                      <a16:creationId xmlns:a16="http://schemas.microsoft.com/office/drawing/2014/main" id="{DA0A90B2-6D55-FC21-51C9-0CD7CB77B371}"/>
                    </a:ext>
                  </a:extLst>
                </p14:cNvPr>
                <p14:cNvContentPartPr/>
                <p14:nvPr/>
              </p14:nvContentPartPr>
              <p14:xfrm>
                <a:off x="3133779" y="3097249"/>
                <a:ext cx="126720" cy="659520"/>
              </p14:xfrm>
            </p:contentPart>
          </mc:Choice>
          <mc:Fallback>
            <p:pic>
              <p:nvPicPr>
                <p:cNvPr id="521" name="Ink 520">
                  <a:extLst>
                    <a:ext uri="{FF2B5EF4-FFF2-40B4-BE49-F238E27FC236}">
                      <a16:creationId xmlns:a16="http://schemas.microsoft.com/office/drawing/2014/main" id="{DA0A90B2-6D55-FC21-51C9-0CD7CB77B371}"/>
                    </a:ext>
                  </a:extLst>
                </p:cNvPr>
                <p:cNvPicPr/>
                <p:nvPr/>
              </p:nvPicPr>
              <p:blipFill>
                <a:blip r:embed="rId915"/>
                <a:stretch>
                  <a:fillRect/>
                </a:stretch>
              </p:blipFill>
              <p:spPr>
                <a:xfrm>
                  <a:off x="3071139" y="2719609"/>
                  <a:ext cx="252360" cy="141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6">
              <p14:nvContentPartPr>
                <p14:cNvPr id="522" name="Ink 521">
                  <a:extLst>
                    <a:ext uri="{FF2B5EF4-FFF2-40B4-BE49-F238E27FC236}">
                      <a16:creationId xmlns:a16="http://schemas.microsoft.com/office/drawing/2014/main" id="{77BDFB3D-973B-750F-1DEE-B5ED5D4D6A04}"/>
                    </a:ext>
                  </a:extLst>
                </p14:cNvPr>
                <p14:cNvContentPartPr/>
                <p14:nvPr/>
              </p14:nvContentPartPr>
              <p14:xfrm>
                <a:off x="3168339" y="3105529"/>
                <a:ext cx="153360" cy="641520"/>
              </p14:xfrm>
            </p:contentPart>
          </mc:Choice>
          <mc:Fallback>
            <p:pic>
              <p:nvPicPr>
                <p:cNvPr id="522" name="Ink 521">
                  <a:extLst>
                    <a:ext uri="{FF2B5EF4-FFF2-40B4-BE49-F238E27FC236}">
                      <a16:creationId xmlns:a16="http://schemas.microsoft.com/office/drawing/2014/main" id="{77BDFB3D-973B-750F-1DEE-B5ED5D4D6A04}"/>
                    </a:ext>
                  </a:extLst>
                </p:cNvPr>
                <p:cNvPicPr/>
                <p:nvPr/>
              </p:nvPicPr>
              <p:blipFill>
                <a:blip r:embed="rId917"/>
                <a:stretch>
                  <a:fillRect/>
                </a:stretch>
              </p:blipFill>
              <p:spPr>
                <a:xfrm>
                  <a:off x="3105699" y="2727889"/>
                  <a:ext cx="279000" cy="139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8">
              <p14:nvContentPartPr>
                <p14:cNvPr id="523" name="Ink 522">
                  <a:extLst>
                    <a:ext uri="{FF2B5EF4-FFF2-40B4-BE49-F238E27FC236}">
                      <a16:creationId xmlns:a16="http://schemas.microsoft.com/office/drawing/2014/main" id="{71D71289-C490-7F4B-8B3F-F3198128A9D4}"/>
                    </a:ext>
                  </a:extLst>
                </p14:cNvPr>
                <p14:cNvContentPartPr/>
                <p14:nvPr/>
              </p14:nvContentPartPr>
              <p14:xfrm>
                <a:off x="3201459" y="3208489"/>
                <a:ext cx="118440" cy="609840"/>
              </p14:xfrm>
            </p:contentPart>
          </mc:Choice>
          <mc:Fallback>
            <p:pic>
              <p:nvPicPr>
                <p:cNvPr id="523" name="Ink 522">
                  <a:extLst>
                    <a:ext uri="{FF2B5EF4-FFF2-40B4-BE49-F238E27FC236}">
                      <a16:creationId xmlns:a16="http://schemas.microsoft.com/office/drawing/2014/main" id="{71D71289-C490-7F4B-8B3F-F3198128A9D4}"/>
                    </a:ext>
                  </a:extLst>
                </p:cNvPr>
                <p:cNvPicPr/>
                <p:nvPr/>
              </p:nvPicPr>
              <p:blipFill>
                <a:blip r:embed="rId919"/>
                <a:stretch>
                  <a:fillRect/>
                </a:stretch>
              </p:blipFill>
              <p:spPr>
                <a:xfrm>
                  <a:off x="3138819" y="2830849"/>
                  <a:ext cx="244080" cy="136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0">
              <p14:nvContentPartPr>
                <p14:cNvPr id="524" name="Ink 523">
                  <a:extLst>
                    <a:ext uri="{FF2B5EF4-FFF2-40B4-BE49-F238E27FC236}">
                      <a16:creationId xmlns:a16="http://schemas.microsoft.com/office/drawing/2014/main" id="{B4AA3C33-427D-E5CC-B269-1B8373FB6BDD}"/>
                    </a:ext>
                  </a:extLst>
                </p14:cNvPr>
                <p14:cNvContentPartPr/>
                <p14:nvPr/>
              </p14:nvContentPartPr>
              <p14:xfrm>
                <a:off x="3173019" y="3230809"/>
                <a:ext cx="46800" cy="837000"/>
              </p14:xfrm>
            </p:contentPart>
          </mc:Choice>
          <mc:Fallback>
            <p:pic>
              <p:nvPicPr>
                <p:cNvPr id="524" name="Ink 523">
                  <a:extLst>
                    <a:ext uri="{FF2B5EF4-FFF2-40B4-BE49-F238E27FC236}">
                      <a16:creationId xmlns:a16="http://schemas.microsoft.com/office/drawing/2014/main" id="{B4AA3C33-427D-E5CC-B269-1B8373FB6BDD}"/>
                    </a:ext>
                  </a:extLst>
                </p:cNvPr>
                <p:cNvPicPr/>
                <p:nvPr/>
              </p:nvPicPr>
              <p:blipFill>
                <a:blip r:embed="rId921"/>
                <a:stretch>
                  <a:fillRect/>
                </a:stretch>
              </p:blipFill>
              <p:spPr>
                <a:xfrm>
                  <a:off x="3110379" y="2852809"/>
                  <a:ext cx="172440" cy="159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2">
              <p14:nvContentPartPr>
                <p14:cNvPr id="526" name="Ink 525">
                  <a:extLst>
                    <a:ext uri="{FF2B5EF4-FFF2-40B4-BE49-F238E27FC236}">
                      <a16:creationId xmlns:a16="http://schemas.microsoft.com/office/drawing/2014/main" id="{59E3E166-861B-BDB1-8615-5004C977A678}"/>
                    </a:ext>
                  </a:extLst>
                </p14:cNvPr>
                <p14:cNvContentPartPr/>
                <p14:nvPr/>
              </p14:nvContentPartPr>
              <p14:xfrm>
                <a:off x="2234139" y="4535089"/>
                <a:ext cx="198360" cy="60120"/>
              </p14:xfrm>
            </p:contentPart>
          </mc:Choice>
          <mc:Fallback>
            <p:pic>
              <p:nvPicPr>
                <p:cNvPr id="526" name="Ink 525">
                  <a:extLst>
                    <a:ext uri="{FF2B5EF4-FFF2-40B4-BE49-F238E27FC236}">
                      <a16:creationId xmlns:a16="http://schemas.microsoft.com/office/drawing/2014/main" id="{59E3E166-861B-BDB1-8615-5004C977A678}"/>
                    </a:ext>
                  </a:extLst>
                </p:cNvPr>
                <p:cNvPicPr/>
                <p:nvPr/>
              </p:nvPicPr>
              <p:blipFill>
                <a:blip r:embed="rId923"/>
                <a:stretch>
                  <a:fillRect/>
                </a:stretch>
              </p:blipFill>
              <p:spPr>
                <a:xfrm>
                  <a:off x="2171499" y="4157089"/>
                  <a:ext cx="324000" cy="81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4">
              <p14:nvContentPartPr>
                <p14:cNvPr id="527" name="Ink 526">
                  <a:extLst>
                    <a:ext uri="{FF2B5EF4-FFF2-40B4-BE49-F238E27FC236}">
                      <a16:creationId xmlns:a16="http://schemas.microsoft.com/office/drawing/2014/main" id="{2DD36D2D-4BC2-7B45-D61E-2BDC4F505F31}"/>
                    </a:ext>
                  </a:extLst>
                </p14:cNvPr>
                <p14:cNvContentPartPr/>
                <p14:nvPr/>
              </p14:nvContentPartPr>
              <p14:xfrm>
                <a:off x="2305419" y="4508809"/>
                <a:ext cx="12960" cy="3240"/>
              </p14:xfrm>
            </p:contentPart>
          </mc:Choice>
          <mc:Fallback>
            <p:pic>
              <p:nvPicPr>
                <p:cNvPr id="527" name="Ink 526">
                  <a:extLst>
                    <a:ext uri="{FF2B5EF4-FFF2-40B4-BE49-F238E27FC236}">
                      <a16:creationId xmlns:a16="http://schemas.microsoft.com/office/drawing/2014/main" id="{2DD36D2D-4BC2-7B45-D61E-2BDC4F505F31}"/>
                    </a:ext>
                  </a:extLst>
                </p:cNvPr>
                <p:cNvPicPr/>
                <p:nvPr/>
              </p:nvPicPr>
              <p:blipFill>
                <a:blip r:embed="rId422"/>
                <a:stretch>
                  <a:fillRect/>
                </a:stretch>
              </p:blipFill>
              <p:spPr>
                <a:xfrm>
                  <a:off x="2242419" y="4130809"/>
                  <a:ext cx="13860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5">
              <p14:nvContentPartPr>
                <p14:cNvPr id="528" name="Ink 527">
                  <a:extLst>
                    <a:ext uri="{FF2B5EF4-FFF2-40B4-BE49-F238E27FC236}">
                      <a16:creationId xmlns:a16="http://schemas.microsoft.com/office/drawing/2014/main" id="{F9134C62-FF8A-FC7C-0D69-759B5212D111}"/>
                    </a:ext>
                  </a:extLst>
                </p14:cNvPr>
                <p14:cNvContentPartPr/>
                <p14:nvPr/>
              </p14:nvContentPartPr>
              <p14:xfrm>
                <a:off x="1947579" y="4567849"/>
                <a:ext cx="125640" cy="28800"/>
              </p14:xfrm>
            </p:contentPart>
          </mc:Choice>
          <mc:Fallback>
            <p:pic>
              <p:nvPicPr>
                <p:cNvPr id="528" name="Ink 527">
                  <a:extLst>
                    <a:ext uri="{FF2B5EF4-FFF2-40B4-BE49-F238E27FC236}">
                      <a16:creationId xmlns:a16="http://schemas.microsoft.com/office/drawing/2014/main" id="{F9134C62-FF8A-FC7C-0D69-759B5212D111}"/>
                    </a:ext>
                  </a:extLst>
                </p:cNvPr>
                <p:cNvPicPr/>
                <p:nvPr/>
              </p:nvPicPr>
              <p:blipFill>
                <a:blip r:embed="rId926"/>
                <a:stretch>
                  <a:fillRect/>
                </a:stretch>
              </p:blipFill>
              <p:spPr>
                <a:xfrm>
                  <a:off x="1884939" y="4190209"/>
                  <a:ext cx="251280" cy="78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7">
              <p14:nvContentPartPr>
                <p14:cNvPr id="529" name="Ink 528">
                  <a:extLst>
                    <a:ext uri="{FF2B5EF4-FFF2-40B4-BE49-F238E27FC236}">
                      <a16:creationId xmlns:a16="http://schemas.microsoft.com/office/drawing/2014/main" id="{1B97954C-3A23-532E-32D0-2AC82F0B73A8}"/>
                    </a:ext>
                  </a:extLst>
                </p14:cNvPr>
                <p14:cNvContentPartPr/>
                <p14:nvPr/>
              </p14:nvContentPartPr>
              <p14:xfrm>
                <a:off x="1732299" y="4460569"/>
                <a:ext cx="917640" cy="173880"/>
              </p14:xfrm>
            </p:contentPart>
          </mc:Choice>
          <mc:Fallback>
            <p:pic>
              <p:nvPicPr>
                <p:cNvPr id="529" name="Ink 528">
                  <a:extLst>
                    <a:ext uri="{FF2B5EF4-FFF2-40B4-BE49-F238E27FC236}">
                      <a16:creationId xmlns:a16="http://schemas.microsoft.com/office/drawing/2014/main" id="{1B97954C-3A23-532E-32D0-2AC82F0B73A8}"/>
                    </a:ext>
                  </a:extLst>
                </p:cNvPr>
                <p:cNvPicPr/>
                <p:nvPr/>
              </p:nvPicPr>
              <p:blipFill>
                <a:blip r:embed="rId928"/>
                <a:stretch>
                  <a:fillRect/>
                </a:stretch>
              </p:blipFill>
              <p:spPr>
                <a:xfrm>
                  <a:off x="1669299" y="4082569"/>
                  <a:ext cx="1043280" cy="92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9">
              <p14:nvContentPartPr>
                <p14:cNvPr id="530" name="Ink 529">
                  <a:extLst>
                    <a:ext uri="{FF2B5EF4-FFF2-40B4-BE49-F238E27FC236}">
                      <a16:creationId xmlns:a16="http://schemas.microsoft.com/office/drawing/2014/main" id="{AEE681BF-C0F3-9B86-67BC-B5E7DC701F5B}"/>
                    </a:ext>
                  </a:extLst>
                </p14:cNvPr>
                <p14:cNvContentPartPr/>
                <p14:nvPr/>
              </p14:nvContentPartPr>
              <p14:xfrm>
                <a:off x="2427099" y="4465249"/>
                <a:ext cx="76680" cy="29520"/>
              </p14:xfrm>
            </p:contentPart>
          </mc:Choice>
          <mc:Fallback>
            <p:pic>
              <p:nvPicPr>
                <p:cNvPr id="530" name="Ink 529">
                  <a:extLst>
                    <a:ext uri="{FF2B5EF4-FFF2-40B4-BE49-F238E27FC236}">
                      <a16:creationId xmlns:a16="http://schemas.microsoft.com/office/drawing/2014/main" id="{AEE681BF-C0F3-9B86-67BC-B5E7DC701F5B}"/>
                    </a:ext>
                  </a:extLst>
                </p:cNvPr>
                <p:cNvPicPr/>
                <p:nvPr/>
              </p:nvPicPr>
              <p:blipFill>
                <a:blip r:embed="rId930"/>
                <a:stretch>
                  <a:fillRect/>
                </a:stretch>
              </p:blipFill>
              <p:spPr>
                <a:xfrm>
                  <a:off x="2364459" y="4087609"/>
                  <a:ext cx="202320" cy="78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1">
              <p14:nvContentPartPr>
                <p14:cNvPr id="531" name="Ink 530">
                  <a:extLst>
                    <a:ext uri="{FF2B5EF4-FFF2-40B4-BE49-F238E27FC236}">
                      <a16:creationId xmlns:a16="http://schemas.microsoft.com/office/drawing/2014/main" id="{A2F19B59-D64F-E0A8-9323-5047013C6D06}"/>
                    </a:ext>
                  </a:extLst>
                </p14:cNvPr>
                <p14:cNvContentPartPr/>
                <p14:nvPr/>
              </p14:nvContentPartPr>
              <p14:xfrm>
                <a:off x="2224779" y="4551289"/>
                <a:ext cx="34200" cy="9360"/>
              </p14:xfrm>
            </p:contentPart>
          </mc:Choice>
          <mc:Fallback>
            <p:pic>
              <p:nvPicPr>
                <p:cNvPr id="531" name="Ink 530">
                  <a:extLst>
                    <a:ext uri="{FF2B5EF4-FFF2-40B4-BE49-F238E27FC236}">
                      <a16:creationId xmlns:a16="http://schemas.microsoft.com/office/drawing/2014/main" id="{A2F19B59-D64F-E0A8-9323-5047013C6D06}"/>
                    </a:ext>
                  </a:extLst>
                </p:cNvPr>
                <p:cNvPicPr/>
                <p:nvPr/>
              </p:nvPicPr>
              <p:blipFill>
                <a:blip r:embed="rId932"/>
                <a:stretch>
                  <a:fillRect/>
                </a:stretch>
              </p:blipFill>
              <p:spPr>
                <a:xfrm>
                  <a:off x="2162139" y="4173289"/>
                  <a:ext cx="159840" cy="76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3">
              <p14:nvContentPartPr>
                <p14:cNvPr id="532" name="Ink 531">
                  <a:extLst>
                    <a:ext uri="{FF2B5EF4-FFF2-40B4-BE49-F238E27FC236}">
                      <a16:creationId xmlns:a16="http://schemas.microsoft.com/office/drawing/2014/main" id="{5B2A3EBF-8FC3-9BD8-CAFB-C7A5D396BB77}"/>
                    </a:ext>
                  </a:extLst>
                </p14:cNvPr>
                <p14:cNvContentPartPr/>
                <p14:nvPr/>
              </p14:nvContentPartPr>
              <p14:xfrm>
                <a:off x="2037219" y="4450849"/>
                <a:ext cx="482040" cy="136800"/>
              </p14:xfrm>
            </p:contentPart>
          </mc:Choice>
          <mc:Fallback>
            <p:pic>
              <p:nvPicPr>
                <p:cNvPr id="532" name="Ink 531">
                  <a:extLst>
                    <a:ext uri="{FF2B5EF4-FFF2-40B4-BE49-F238E27FC236}">
                      <a16:creationId xmlns:a16="http://schemas.microsoft.com/office/drawing/2014/main" id="{5B2A3EBF-8FC3-9BD8-CAFB-C7A5D396BB77}"/>
                    </a:ext>
                  </a:extLst>
                </p:cNvPr>
                <p:cNvPicPr/>
                <p:nvPr/>
              </p:nvPicPr>
              <p:blipFill>
                <a:blip r:embed="rId934"/>
                <a:stretch>
                  <a:fillRect/>
                </a:stretch>
              </p:blipFill>
              <p:spPr>
                <a:xfrm>
                  <a:off x="1974219" y="4073209"/>
                  <a:ext cx="60768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5">
              <p14:nvContentPartPr>
                <p14:cNvPr id="533" name="Ink 532">
                  <a:extLst>
                    <a:ext uri="{FF2B5EF4-FFF2-40B4-BE49-F238E27FC236}">
                      <a16:creationId xmlns:a16="http://schemas.microsoft.com/office/drawing/2014/main" id="{4E576F99-33EC-48A0-08E2-F6FCF2E6747C}"/>
                    </a:ext>
                  </a:extLst>
                </p14:cNvPr>
                <p14:cNvContentPartPr/>
                <p14:nvPr/>
              </p14:nvContentPartPr>
              <p14:xfrm>
                <a:off x="2728059" y="4319449"/>
                <a:ext cx="24840" cy="23400"/>
              </p14:xfrm>
            </p:contentPart>
          </mc:Choice>
          <mc:Fallback>
            <p:pic>
              <p:nvPicPr>
                <p:cNvPr id="533" name="Ink 532">
                  <a:extLst>
                    <a:ext uri="{FF2B5EF4-FFF2-40B4-BE49-F238E27FC236}">
                      <a16:creationId xmlns:a16="http://schemas.microsoft.com/office/drawing/2014/main" id="{4E576F99-33EC-48A0-08E2-F6FCF2E6747C}"/>
                    </a:ext>
                  </a:extLst>
                </p:cNvPr>
                <p:cNvPicPr/>
                <p:nvPr/>
              </p:nvPicPr>
              <p:blipFill>
                <a:blip r:embed="rId936"/>
                <a:stretch>
                  <a:fillRect/>
                </a:stretch>
              </p:blipFill>
              <p:spPr>
                <a:xfrm>
                  <a:off x="2665419" y="3941449"/>
                  <a:ext cx="15048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7">
              <p14:nvContentPartPr>
                <p14:cNvPr id="534" name="Ink 533">
                  <a:extLst>
                    <a:ext uri="{FF2B5EF4-FFF2-40B4-BE49-F238E27FC236}">
                      <a16:creationId xmlns:a16="http://schemas.microsoft.com/office/drawing/2014/main" id="{7E5C559F-7199-BDAB-F401-C347C5FC1E6E}"/>
                    </a:ext>
                  </a:extLst>
                </p14:cNvPr>
                <p14:cNvContentPartPr/>
                <p14:nvPr/>
              </p14:nvContentPartPr>
              <p14:xfrm>
                <a:off x="2270139" y="4275529"/>
                <a:ext cx="476280" cy="236160"/>
              </p14:xfrm>
            </p:contentPart>
          </mc:Choice>
          <mc:Fallback>
            <p:pic>
              <p:nvPicPr>
                <p:cNvPr id="534" name="Ink 533">
                  <a:extLst>
                    <a:ext uri="{FF2B5EF4-FFF2-40B4-BE49-F238E27FC236}">
                      <a16:creationId xmlns:a16="http://schemas.microsoft.com/office/drawing/2014/main" id="{7E5C559F-7199-BDAB-F401-C347C5FC1E6E}"/>
                    </a:ext>
                  </a:extLst>
                </p:cNvPr>
                <p:cNvPicPr/>
                <p:nvPr/>
              </p:nvPicPr>
              <p:blipFill>
                <a:blip r:embed="rId938"/>
                <a:stretch>
                  <a:fillRect/>
                </a:stretch>
              </p:blipFill>
              <p:spPr>
                <a:xfrm>
                  <a:off x="2207139" y="3897529"/>
                  <a:ext cx="601920" cy="99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9">
              <p14:nvContentPartPr>
                <p14:cNvPr id="535" name="Ink 534">
                  <a:extLst>
                    <a:ext uri="{FF2B5EF4-FFF2-40B4-BE49-F238E27FC236}">
                      <a16:creationId xmlns:a16="http://schemas.microsoft.com/office/drawing/2014/main" id="{0A7E28B7-31E4-A6BE-A77B-501D7133F9D2}"/>
                    </a:ext>
                  </a:extLst>
                </p14:cNvPr>
                <p14:cNvContentPartPr/>
                <p14:nvPr/>
              </p14:nvContentPartPr>
              <p14:xfrm>
                <a:off x="2052339" y="4320169"/>
                <a:ext cx="672840" cy="242280"/>
              </p14:xfrm>
            </p:contentPart>
          </mc:Choice>
          <mc:Fallback>
            <p:pic>
              <p:nvPicPr>
                <p:cNvPr id="535" name="Ink 534">
                  <a:extLst>
                    <a:ext uri="{FF2B5EF4-FFF2-40B4-BE49-F238E27FC236}">
                      <a16:creationId xmlns:a16="http://schemas.microsoft.com/office/drawing/2014/main" id="{0A7E28B7-31E4-A6BE-A77B-501D7133F9D2}"/>
                    </a:ext>
                  </a:extLst>
                </p:cNvPr>
                <p:cNvPicPr/>
                <p:nvPr/>
              </p:nvPicPr>
              <p:blipFill>
                <a:blip r:embed="rId940"/>
                <a:stretch>
                  <a:fillRect/>
                </a:stretch>
              </p:blipFill>
              <p:spPr>
                <a:xfrm>
                  <a:off x="1989699" y="3942169"/>
                  <a:ext cx="798480" cy="99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1">
              <p14:nvContentPartPr>
                <p14:cNvPr id="536" name="Ink 535">
                  <a:extLst>
                    <a:ext uri="{FF2B5EF4-FFF2-40B4-BE49-F238E27FC236}">
                      <a16:creationId xmlns:a16="http://schemas.microsoft.com/office/drawing/2014/main" id="{0652B8AD-B3C8-DE89-9EAD-59874DD79596}"/>
                    </a:ext>
                  </a:extLst>
                </p14:cNvPr>
                <p14:cNvContentPartPr/>
                <p14:nvPr/>
              </p14:nvContentPartPr>
              <p14:xfrm>
                <a:off x="2028939" y="4292809"/>
                <a:ext cx="684360" cy="306720"/>
              </p14:xfrm>
            </p:contentPart>
          </mc:Choice>
          <mc:Fallback>
            <p:pic>
              <p:nvPicPr>
                <p:cNvPr id="536" name="Ink 535">
                  <a:extLst>
                    <a:ext uri="{FF2B5EF4-FFF2-40B4-BE49-F238E27FC236}">
                      <a16:creationId xmlns:a16="http://schemas.microsoft.com/office/drawing/2014/main" id="{0652B8AD-B3C8-DE89-9EAD-59874DD79596}"/>
                    </a:ext>
                  </a:extLst>
                </p:cNvPr>
                <p:cNvPicPr/>
                <p:nvPr/>
              </p:nvPicPr>
              <p:blipFill>
                <a:blip r:embed="rId942"/>
                <a:stretch>
                  <a:fillRect/>
                </a:stretch>
              </p:blipFill>
              <p:spPr>
                <a:xfrm>
                  <a:off x="1965939" y="3914809"/>
                  <a:ext cx="810000" cy="106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3">
              <p14:nvContentPartPr>
                <p14:cNvPr id="537" name="Ink 536">
                  <a:extLst>
                    <a:ext uri="{FF2B5EF4-FFF2-40B4-BE49-F238E27FC236}">
                      <a16:creationId xmlns:a16="http://schemas.microsoft.com/office/drawing/2014/main" id="{238CBAB5-70FD-5AA6-70AD-D25030306B4D}"/>
                    </a:ext>
                  </a:extLst>
                </p14:cNvPr>
                <p14:cNvContentPartPr/>
                <p14:nvPr/>
              </p14:nvContentPartPr>
              <p14:xfrm>
                <a:off x="2796099" y="4303609"/>
                <a:ext cx="28800" cy="17280"/>
              </p14:xfrm>
            </p:contentPart>
          </mc:Choice>
          <mc:Fallback>
            <p:pic>
              <p:nvPicPr>
                <p:cNvPr id="537" name="Ink 536">
                  <a:extLst>
                    <a:ext uri="{FF2B5EF4-FFF2-40B4-BE49-F238E27FC236}">
                      <a16:creationId xmlns:a16="http://schemas.microsoft.com/office/drawing/2014/main" id="{238CBAB5-70FD-5AA6-70AD-D25030306B4D}"/>
                    </a:ext>
                  </a:extLst>
                </p:cNvPr>
                <p:cNvPicPr/>
                <p:nvPr/>
              </p:nvPicPr>
              <p:blipFill>
                <a:blip r:embed="rId944"/>
                <a:stretch>
                  <a:fillRect/>
                </a:stretch>
              </p:blipFill>
              <p:spPr>
                <a:xfrm>
                  <a:off x="2733099" y="3925969"/>
                  <a:ext cx="154440" cy="77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5">
              <p14:nvContentPartPr>
                <p14:cNvPr id="538" name="Ink 537">
                  <a:extLst>
                    <a:ext uri="{FF2B5EF4-FFF2-40B4-BE49-F238E27FC236}">
                      <a16:creationId xmlns:a16="http://schemas.microsoft.com/office/drawing/2014/main" id="{9FACA93B-B881-08B2-12BF-E32C576B5EE9}"/>
                    </a:ext>
                  </a:extLst>
                </p14:cNvPr>
                <p14:cNvContentPartPr/>
                <p14:nvPr/>
              </p14:nvContentPartPr>
              <p14:xfrm>
                <a:off x="2135139" y="4242409"/>
                <a:ext cx="763560" cy="394920"/>
              </p14:xfrm>
            </p:contentPart>
          </mc:Choice>
          <mc:Fallback>
            <p:pic>
              <p:nvPicPr>
                <p:cNvPr id="538" name="Ink 537">
                  <a:extLst>
                    <a:ext uri="{FF2B5EF4-FFF2-40B4-BE49-F238E27FC236}">
                      <a16:creationId xmlns:a16="http://schemas.microsoft.com/office/drawing/2014/main" id="{9FACA93B-B881-08B2-12BF-E32C576B5EE9}"/>
                    </a:ext>
                  </a:extLst>
                </p:cNvPr>
                <p:cNvPicPr/>
                <p:nvPr/>
              </p:nvPicPr>
              <p:blipFill>
                <a:blip r:embed="rId946"/>
                <a:stretch>
                  <a:fillRect/>
                </a:stretch>
              </p:blipFill>
              <p:spPr>
                <a:xfrm>
                  <a:off x="2072499" y="3864769"/>
                  <a:ext cx="889200" cy="115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7">
              <p14:nvContentPartPr>
                <p14:cNvPr id="539" name="Ink 538">
                  <a:extLst>
                    <a:ext uri="{FF2B5EF4-FFF2-40B4-BE49-F238E27FC236}">
                      <a16:creationId xmlns:a16="http://schemas.microsoft.com/office/drawing/2014/main" id="{66E10A45-2C4A-A04F-97F8-77D2A6B7F668}"/>
                    </a:ext>
                  </a:extLst>
                </p14:cNvPr>
                <p14:cNvContentPartPr/>
                <p14:nvPr/>
              </p14:nvContentPartPr>
              <p14:xfrm>
                <a:off x="2013099" y="4656409"/>
                <a:ext cx="1080" cy="1080"/>
              </p14:xfrm>
            </p:contentPart>
          </mc:Choice>
          <mc:Fallback>
            <p:pic>
              <p:nvPicPr>
                <p:cNvPr id="539" name="Ink 538">
                  <a:extLst>
                    <a:ext uri="{FF2B5EF4-FFF2-40B4-BE49-F238E27FC236}">
                      <a16:creationId xmlns:a16="http://schemas.microsoft.com/office/drawing/2014/main" id="{66E10A45-2C4A-A04F-97F8-77D2A6B7F668}"/>
                    </a:ext>
                  </a:extLst>
                </p:cNvPr>
                <p:cNvPicPr/>
                <p:nvPr/>
              </p:nvPicPr>
              <p:blipFill>
                <a:blip r:embed="rId358"/>
                <a:stretch>
                  <a:fillRect/>
                </a:stretch>
              </p:blipFill>
              <p:spPr>
                <a:xfrm>
                  <a:off x="1950459" y="4278409"/>
                  <a:ext cx="12672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8">
              <p14:nvContentPartPr>
                <p14:cNvPr id="540" name="Ink 539">
                  <a:extLst>
                    <a:ext uri="{FF2B5EF4-FFF2-40B4-BE49-F238E27FC236}">
                      <a16:creationId xmlns:a16="http://schemas.microsoft.com/office/drawing/2014/main" id="{88A9E9D5-AAF1-9ACC-C6EA-4554B0DC67DE}"/>
                    </a:ext>
                  </a:extLst>
                </p14:cNvPr>
                <p14:cNvContentPartPr/>
                <p14:nvPr/>
              </p14:nvContentPartPr>
              <p14:xfrm>
                <a:off x="2064219" y="4344289"/>
                <a:ext cx="786960" cy="303120"/>
              </p14:xfrm>
            </p:contentPart>
          </mc:Choice>
          <mc:Fallback>
            <p:pic>
              <p:nvPicPr>
                <p:cNvPr id="540" name="Ink 539">
                  <a:extLst>
                    <a:ext uri="{FF2B5EF4-FFF2-40B4-BE49-F238E27FC236}">
                      <a16:creationId xmlns:a16="http://schemas.microsoft.com/office/drawing/2014/main" id="{88A9E9D5-AAF1-9ACC-C6EA-4554B0DC67DE}"/>
                    </a:ext>
                  </a:extLst>
                </p:cNvPr>
                <p:cNvPicPr/>
                <p:nvPr/>
              </p:nvPicPr>
              <p:blipFill>
                <a:blip r:embed="rId949"/>
                <a:stretch>
                  <a:fillRect/>
                </a:stretch>
              </p:blipFill>
              <p:spPr>
                <a:xfrm>
                  <a:off x="2001579" y="3966649"/>
                  <a:ext cx="91260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0">
              <p14:nvContentPartPr>
                <p14:cNvPr id="541" name="Ink 540">
                  <a:extLst>
                    <a:ext uri="{FF2B5EF4-FFF2-40B4-BE49-F238E27FC236}">
                      <a16:creationId xmlns:a16="http://schemas.microsoft.com/office/drawing/2014/main" id="{00139A1D-E43A-43E7-FA23-5B9CCDB25EA7}"/>
                    </a:ext>
                  </a:extLst>
                </p14:cNvPr>
                <p14:cNvContentPartPr/>
                <p14:nvPr/>
              </p14:nvContentPartPr>
              <p14:xfrm>
                <a:off x="2511699" y="4092289"/>
                <a:ext cx="584640" cy="445320"/>
              </p14:xfrm>
            </p:contentPart>
          </mc:Choice>
          <mc:Fallback>
            <p:pic>
              <p:nvPicPr>
                <p:cNvPr id="541" name="Ink 540">
                  <a:extLst>
                    <a:ext uri="{FF2B5EF4-FFF2-40B4-BE49-F238E27FC236}">
                      <a16:creationId xmlns:a16="http://schemas.microsoft.com/office/drawing/2014/main" id="{00139A1D-E43A-43E7-FA23-5B9CCDB25EA7}"/>
                    </a:ext>
                  </a:extLst>
                </p:cNvPr>
                <p:cNvPicPr/>
                <p:nvPr/>
              </p:nvPicPr>
              <p:blipFill>
                <a:blip r:embed="rId951"/>
                <a:stretch>
                  <a:fillRect/>
                </a:stretch>
              </p:blipFill>
              <p:spPr>
                <a:xfrm>
                  <a:off x="2448699" y="3714289"/>
                  <a:ext cx="710280" cy="12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2">
              <p14:nvContentPartPr>
                <p14:cNvPr id="542" name="Ink 541">
                  <a:extLst>
                    <a:ext uri="{FF2B5EF4-FFF2-40B4-BE49-F238E27FC236}">
                      <a16:creationId xmlns:a16="http://schemas.microsoft.com/office/drawing/2014/main" id="{75A5EC60-A4E3-B73E-F78F-D6F10758F681}"/>
                    </a:ext>
                  </a:extLst>
                </p14:cNvPr>
                <p14:cNvContentPartPr/>
                <p14:nvPr/>
              </p14:nvContentPartPr>
              <p14:xfrm>
                <a:off x="2345379" y="4232689"/>
                <a:ext cx="520560" cy="322200"/>
              </p14:xfrm>
            </p:contentPart>
          </mc:Choice>
          <mc:Fallback>
            <p:pic>
              <p:nvPicPr>
                <p:cNvPr id="542" name="Ink 541">
                  <a:extLst>
                    <a:ext uri="{FF2B5EF4-FFF2-40B4-BE49-F238E27FC236}">
                      <a16:creationId xmlns:a16="http://schemas.microsoft.com/office/drawing/2014/main" id="{75A5EC60-A4E3-B73E-F78F-D6F10758F681}"/>
                    </a:ext>
                  </a:extLst>
                </p:cNvPr>
                <p:cNvPicPr/>
                <p:nvPr/>
              </p:nvPicPr>
              <p:blipFill>
                <a:blip r:embed="rId953"/>
                <a:stretch>
                  <a:fillRect/>
                </a:stretch>
              </p:blipFill>
              <p:spPr>
                <a:xfrm>
                  <a:off x="2282739" y="3855049"/>
                  <a:ext cx="646200" cy="107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4">
              <p14:nvContentPartPr>
                <p14:cNvPr id="543" name="Ink 542">
                  <a:extLst>
                    <a:ext uri="{FF2B5EF4-FFF2-40B4-BE49-F238E27FC236}">
                      <a16:creationId xmlns:a16="http://schemas.microsoft.com/office/drawing/2014/main" id="{D074479F-1761-6DD8-BF92-136324F45BF1}"/>
                    </a:ext>
                  </a:extLst>
                </p14:cNvPr>
                <p14:cNvContentPartPr/>
                <p14:nvPr/>
              </p14:nvContentPartPr>
              <p14:xfrm>
                <a:off x="2636619" y="4089769"/>
                <a:ext cx="280440" cy="280440"/>
              </p14:xfrm>
            </p:contentPart>
          </mc:Choice>
          <mc:Fallback>
            <p:pic>
              <p:nvPicPr>
                <p:cNvPr id="543" name="Ink 542">
                  <a:extLst>
                    <a:ext uri="{FF2B5EF4-FFF2-40B4-BE49-F238E27FC236}">
                      <a16:creationId xmlns:a16="http://schemas.microsoft.com/office/drawing/2014/main" id="{D074479F-1761-6DD8-BF92-136324F45BF1}"/>
                    </a:ext>
                  </a:extLst>
                </p:cNvPr>
                <p:cNvPicPr/>
                <p:nvPr/>
              </p:nvPicPr>
              <p:blipFill>
                <a:blip r:embed="rId955"/>
                <a:stretch>
                  <a:fillRect/>
                </a:stretch>
              </p:blipFill>
              <p:spPr>
                <a:xfrm>
                  <a:off x="2573619" y="3712129"/>
                  <a:ext cx="406080" cy="103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6">
              <p14:nvContentPartPr>
                <p14:cNvPr id="544" name="Ink 543">
                  <a:extLst>
                    <a:ext uri="{FF2B5EF4-FFF2-40B4-BE49-F238E27FC236}">
                      <a16:creationId xmlns:a16="http://schemas.microsoft.com/office/drawing/2014/main" id="{CCC311B0-7B97-0BDC-394C-9691923F1E21}"/>
                    </a:ext>
                  </a:extLst>
                </p14:cNvPr>
                <p14:cNvContentPartPr/>
                <p14:nvPr/>
              </p14:nvContentPartPr>
              <p14:xfrm>
                <a:off x="2511339" y="4299649"/>
                <a:ext cx="224280" cy="172440"/>
              </p14:xfrm>
            </p:contentPart>
          </mc:Choice>
          <mc:Fallback>
            <p:pic>
              <p:nvPicPr>
                <p:cNvPr id="544" name="Ink 543">
                  <a:extLst>
                    <a:ext uri="{FF2B5EF4-FFF2-40B4-BE49-F238E27FC236}">
                      <a16:creationId xmlns:a16="http://schemas.microsoft.com/office/drawing/2014/main" id="{CCC311B0-7B97-0BDC-394C-9691923F1E21}"/>
                    </a:ext>
                  </a:extLst>
                </p:cNvPr>
                <p:cNvPicPr/>
                <p:nvPr/>
              </p:nvPicPr>
              <p:blipFill>
                <a:blip r:embed="rId957"/>
                <a:stretch>
                  <a:fillRect/>
                </a:stretch>
              </p:blipFill>
              <p:spPr>
                <a:xfrm>
                  <a:off x="2448339" y="3922009"/>
                  <a:ext cx="349920" cy="92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8">
              <p14:nvContentPartPr>
                <p14:cNvPr id="545" name="Ink 544">
                  <a:extLst>
                    <a:ext uri="{FF2B5EF4-FFF2-40B4-BE49-F238E27FC236}">
                      <a16:creationId xmlns:a16="http://schemas.microsoft.com/office/drawing/2014/main" id="{97D8687E-FA99-CC86-232B-DEA5563FD718}"/>
                    </a:ext>
                  </a:extLst>
                </p14:cNvPr>
                <p14:cNvContentPartPr/>
                <p14:nvPr/>
              </p14:nvContentPartPr>
              <p14:xfrm>
                <a:off x="2609979" y="3758209"/>
                <a:ext cx="532800" cy="679320"/>
              </p14:xfrm>
            </p:contentPart>
          </mc:Choice>
          <mc:Fallback>
            <p:pic>
              <p:nvPicPr>
                <p:cNvPr id="545" name="Ink 544">
                  <a:extLst>
                    <a:ext uri="{FF2B5EF4-FFF2-40B4-BE49-F238E27FC236}">
                      <a16:creationId xmlns:a16="http://schemas.microsoft.com/office/drawing/2014/main" id="{97D8687E-FA99-CC86-232B-DEA5563FD718}"/>
                    </a:ext>
                  </a:extLst>
                </p:cNvPr>
                <p:cNvPicPr/>
                <p:nvPr/>
              </p:nvPicPr>
              <p:blipFill>
                <a:blip r:embed="rId959"/>
                <a:stretch>
                  <a:fillRect/>
                </a:stretch>
              </p:blipFill>
              <p:spPr>
                <a:xfrm>
                  <a:off x="2547339" y="3380209"/>
                  <a:ext cx="658440" cy="143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0">
              <p14:nvContentPartPr>
                <p14:cNvPr id="546" name="Ink 545">
                  <a:extLst>
                    <a:ext uri="{FF2B5EF4-FFF2-40B4-BE49-F238E27FC236}">
                      <a16:creationId xmlns:a16="http://schemas.microsoft.com/office/drawing/2014/main" id="{3FB69835-9CEB-CC64-005B-4BCE178AD9C4}"/>
                    </a:ext>
                  </a:extLst>
                </p14:cNvPr>
                <p14:cNvContentPartPr/>
                <p14:nvPr/>
              </p14:nvContentPartPr>
              <p14:xfrm>
                <a:off x="2542299" y="4168969"/>
                <a:ext cx="501120" cy="306720"/>
              </p14:xfrm>
            </p:contentPart>
          </mc:Choice>
          <mc:Fallback>
            <p:pic>
              <p:nvPicPr>
                <p:cNvPr id="546" name="Ink 545">
                  <a:extLst>
                    <a:ext uri="{FF2B5EF4-FFF2-40B4-BE49-F238E27FC236}">
                      <a16:creationId xmlns:a16="http://schemas.microsoft.com/office/drawing/2014/main" id="{3FB69835-9CEB-CC64-005B-4BCE178AD9C4}"/>
                    </a:ext>
                  </a:extLst>
                </p:cNvPr>
                <p:cNvPicPr/>
                <p:nvPr/>
              </p:nvPicPr>
              <p:blipFill>
                <a:blip r:embed="rId961"/>
                <a:stretch>
                  <a:fillRect/>
                </a:stretch>
              </p:blipFill>
              <p:spPr>
                <a:xfrm>
                  <a:off x="2479299" y="3790969"/>
                  <a:ext cx="626760" cy="106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2">
              <p14:nvContentPartPr>
                <p14:cNvPr id="547" name="Ink 546">
                  <a:extLst>
                    <a:ext uri="{FF2B5EF4-FFF2-40B4-BE49-F238E27FC236}">
                      <a16:creationId xmlns:a16="http://schemas.microsoft.com/office/drawing/2014/main" id="{7071127C-9E7E-53F0-C11A-2300707D37E6}"/>
                    </a:ext>
                  </a:extLst>
                </p14:cNvPr>
                <p14:cNvContentPartPr/>
                <p14:nvPr/>
              </p14:nvContentPartPr>
              <p14:xfrm>
                <a:off x="2657859" y="3830929"/>
                <a:ext cx="549720" cy="699840"/>
              </p14:xfrm>
            </p:contentPart>
          </mc:Choice>
          <mc:Fallback>
            <p:pic>
              <p:nvPicPr>
                <p:cNvPr id="547" name="Ink 546">
                  <a:extLst>
                    <a:ext uri="{FF2B5EF4-FFF2-40B4-BE49-F238E27FC236}">
                      <a16:creationId xmlns:a16="http://schemas.microsoft.com/office/drawing/2014/main" id="{7071127C-9E7E-53F0-C11A-2300707D37E6}"/>
                    </a:ext>
                  </a:extLst>
                </p:cNvPr>
                <p:cNvPicPr/>
                <p:nvPr/>
              </p:nvPicPr>
              <p:blipFill>
                <a:blip r:embed="rId963"/>
                <a:stretch>
                  <a:fillRect/>
                </a:stretch>
              </p:blipFill>
              <p:spPr>
                <a:xfrm>
                  <a:off x="2594859" y="3452929"/>
                  <a:ext cx="675360" cy="145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4">
              <p14:nvContentPartPr>
                <p14:cNvPr id="548" name="Ink 547">
                  <a:extLst>
                    <a:ext uri="{FF2B5EF4-FFF2-40B4-BE49-F238E27FC236}">
                      <a16:creationId xmlns:a16="http://schemas.microsoft.com/office/drawing/2014/main" id="{E075AE98-09AA-30DC-9EF7-A7E27DCEF568}"/>
                    </a:ext>
                  </a:extLst>
                </p14:cNvPr>
                <p14:cNvContentPartPr/>
                <p14:nvPr/>
              </p14:nvContentPartPr>
              <p14:xfrm>
                <a:off x="2734899" y="4340329"/>
                <a:ext cx="228600" cy="145080"/>
              </p14:xfrm>
            </p:contentPart>
          </mc:Choice>
          <mc:Fallback>
            <p:pic>
              <p:nvPicPr>
                <p:cNvPr id="548" name="Ink 547">
                  <a:extLst>
                    <a:ext uri="{FF2B5EF4-FFF2-40B4-BE49-F238E27FC236}">
                      <a16:creationId xmlns:a16="http://schemas.microsoft.com/office/drawing/2014/main" id="{E075AE98-09AA-30DC-9EF7-A7E27DCEF568}"/>
                    </a:ext>
                  </a:extLst>
                </p:cNvPr>
                <p:cNvPicPr/>
                <p:nvPr/>
              </p:nvPicPr>
              <p:blipFill>
                <a:blip r:embed="rId965"/>
                <a:stretch>
                  <a:fillRect/>
                </a:stretch>
              </p:blipFill>
              <p:spPr>
                <a:xfrm>
                  <a:off x="2672259" y="3962329"/>
                  <a:ext cx="354240" cy="90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6">
              <p14:nvContentPartPr>
                <p14:cNvPr id="549" name="Ink 548">
                  <a:extLst>
                    <a:ext uri="{FF2B5EF4-FFF2-40B4-BE49-F238E27FC236}">
                      <a16:creationId xmlns:a16="http://schemas.microsoft.com/office/drawing/2014/main" id="{68F8CDF1-E4CD-98DD-DAD1-BF69A2734130}"/>
                    </a:ext>
                  </a:extLst>
                </p14:cNvPr>
                <p14:cNvContentPartPr/>
                <p14:nvPr/>
              </p14:nvContentPartPr>
              <p14:xfrm>
                <a:off x="2745339" y="4201369"/>
                <a:ext cx="254880" cy="283320"/>
              </p14:xfrm>
            </p:contentPart>
          </mc:Choice>
          <mc:Fallback>
            <p:pic>
              <p:nvPicPr>
                <p:cNvPr id="549" name="Ink 548">
                  <a:extLst>
                    <a:ext uri="{FF2B5EF4-FFF2-40B4-BE49-F238E27FC236}">
                      <a16:creationId xmlns:a16="http://schemas.microsoft.com/office/drawing/2014/main" id="{68F8CDF1-E4CD-98DD-DAD1-BF69A2734130}"/>
                    </a:ext>
                  </a:extLst>
                </p:cNvPr>
                <p:cNvPicPr/>
                <p:nvPr/>
              </p:nvPicPr>
              <p:blipFill>
                <a:blip r:embed="rId967"/>
                <a:stretch>
                  <a:fillRect/>
                </a:stretch>
              </p:blipFill>
              <p:spPr>
                <a:xfrm>
                  <a:off x="2682699" y="3823729"/>
                  <a:ext cx="380520" cy="103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8">
              <p14:nvContentPartPr>
                <p14:cNvPr id="550" name="Ink 549">
                  <a:extLst>
                    <a:ext uri="{FF2B5EF4-FFF2-40B4-BE49-F238E27FC236}">
                      <a16:creationId xmlns:a16="http://schemas.microsoft.com/office/drawing/2014/main" id="{B29703B0-C26C-95E0-B430-AA0D0A020635}"/>
                    </a:ext>
                  </a:extLst>
                </p14:cNvPr>
                <p14:cNvContentPartPr/>
                <p14:nvPr/>
              </p14:nvContentPartPr>
              <p14:xfrm>
                <a:off x="2744619" y="4368409"/>
                <a:ext cx="219240" cy="106200"/>
              </p14:xfrm>
            </p:contentPart>
          </mc:Choice>
          <mc:Fallback>
            <p:pic>
              <p:nvPicPr>
                <p:cNvPr id="550" name="Ink 549">
                  <a:extLst>
                    <a:ext uri="{FF2B5EF4-FFF2-40B4-BE49-F238E27FC236}">
                      <a16:creationId xmlns:a16="http://schemas.microsoft.com/office/drawing/2014/main" id="{B29703B0-C26C-95E0-B430-AA0D0A020635}"/>
                    </a:ext>
                  </a:extLst>
                </p:cNvPr>
                <p:cNvPicPr/>
                <p:nvPr/>
              </p:nvPicPr>
              <p:blipFill>
                <a:blip r:embed="rId969"/>
                <a:stretch>
                  <a:fillRect/>
                </a:stretch>
              </p:blipFill>
              <p:spPr>
                <a:xfrm>
                  <a:off x="2681619" y="3990769"/>
                  <a:ext cx="344880" cy="86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0">
              <p14:nvContentPartPr>
                <p14:cNvPr id="551" name="Ink 550">
                  <a:extLst>
                    <a:ext uri="{FF2B5EF4-FFF2-40B4-BE49-F238E27FC236}">
                      <a16:creationId xmlns:a16="http://schemas.microsoft.com/office/drawing/2014/main" id="{6561CFD4-FFEA-8302-F8C5-5C780CBD449B}"/>
                    </a:ext>
                  </a:extLst>
                </p14:cNvPr>
                <p14:cNvContentPartPr/>
                <p14:nvPr/>
              </p14:nvContentPartPr>
              <p14:xfrm>
                <a:off x="2381739" y="4449409"/>
                <a:ext cx="405720" cy="46080"/>
              </p14:xfrm>
            </p:contentPart>
          </mc:Choice>
          <mc:Fallback>
            <p:pic>
              <p:nvPicPr>
                <p:cNvPr id="551" name="Ink 550">
                  <a:extLst>
                    <a:ext uri="{FF2B5EF4-FFF2-40B4-BE49-F238E27FC236}">
                      <a16:creationId xmlns:a16="http://schemas.microsoft.com/office/drawing/2014/main" id="{6561CFD4-FFEA-8302-F8C5-5C780CBD449B}"/>
                    </a:ext>
                  </a:extLst>
                </p:cNvPr>
                <p:cNvPicPr/>
                <p:nvPr/>
              </p:nvPicPr>
              <p:blipFill>
                <a:blip r:embed="rId971"/>
                <a:stretch>
                  <a:fillRect/>
                </a:stretch>
              </p:blipFill>
              <p:spPr>
                <a:xfrm>
                  <a:off x="2318739" y="4071769"/>
                  <a:ext cx="531360" cy="80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2">
              <p14:nvContentPartPr>
                <p14:cNvPr id="552" name="Ink 551">
                  <a:extLst>
                    <a:ext uri="{FF2B5EF4-FFF2-40B4-BE49-F238E27FC236}">
                      <a16:creationId xmlns:a16="http://schemas.microsoft.com/office/drawing/2014/main" id="{C3C6E5B1-D9C9-1D6F-4B87-B065F7777E99}"/>
                    </a:ext>
                  </a:extLst>
                </p14:cNvPr>
                <p14:cNvContentPartPr/>
                <p14:nvPr/>
              </p14:nvContentPartPr>
              <p14:xfrm>
                <a:off x="2478939" y="4418449"/>
                <a:ext cx="483480" cy="110880"/>
              </p14:xfrm>
            </p:contentPart>
          </mc:Choice>
          <mc:Fallback>
            <p:pic>
              <p:nvPicPr>
                <p:cNvPr id="552" name="Ink 551">
                  <a:extLst>
                    <a:ext uri="{FF2B5EF4-FFF2-40B4-BE49-F238E27FC236}">
                      <a16:creationId xmlns:a16="http://schemas.microsoft.com/office/drawing/2014/main" id="{C3C6E5B1-D9C9-1D6F-4B87-B065F7777E99}"/>
                    </a:ext>
                  </a:extLst>
                </p:cNvPr>
                <p:cNvPicPr/>
                <p:nvPr/>
              </p:nvPicPr>
              <p:blipFill>
                <a:blip r:embed="rId973"/>
                <a:stretch>
                  <a:fillRect/>
                </a:stretch>
              </p:blipFill>
              <p:spPr>
                <a:xfrm>
                  <a:off x="2416299" y="4040809"/>
                  <a:ext cx="609120" cy="86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4">
              <p14:nvContentPartPr>
                <p14:cNvPr id="553" name="Ink 552">
                  <a:extLst>
                    <a:ext uri="{FF2B5EF4-FFF2-40B4-BE49-F238E27FC236}">
                      <a16:creationId xmlns:a16="http://schemas.microsoft.com/office/drawing/2014/main" id="{BD5F4D76-7788-6D7F-AC64-680BBDA9F0B3}"/>
                    </a:ext>
                  </a:extLst>
                </p14:cNvPr>
                <p14:cNvContentPartPr/>
                <p14:nvPr/>
              </p14:nvContentPartPr>
              <p14:xfrm>
                <a:off x="2738139" y="4504129"/>
                <a:ext cx="165240" cy="33120"/>
              </p14:xfrm>
            </p:contentPart>
          </mc:Choice>
          <mc:Fallback>
            <p:pic>
              <p:nvPicPr>
                <p:cNvPr id="553" name="Ink 552">
                  <a:extLst>
                    <a:ext uri="{FF2B5EF4-FFF2-40B4-BE49-F238E27FC236}">
                      <a16:creationId xmlns:a16="http://schemas.microsoft.com/office/drawing/2014/main" id="{BD5F4D76-7788-6D7F-AC64-680BBDA9F0B3}"/>
                    </a:ext>
                  </a:extLst>
                </p:cNvPr>
                <p:cNvPicPr/>
                <p:nvPr/>
              </p:nvPicPr>
              <p:blipFill>
                <a:blip r:embed="rId975"/>
                <a:stretch>
                  <a:fillRect/>
                </a:stretch>
              </p:blipFill>
              <p:spPr>
                <a:xfrm>
                  <a:off x="2675499" y="4126489"/>
                  <a:ext cx="29088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6">
              <p14:nvContentPartPr>
                <p14:cNvPr id="554" name="Ink 553">
                  <a:extLst>
                    <a:ext uri="{FF2B5EF4-FFF2-40B4-BE49-F238E27FC236}">
                      <a16:creationId xmlns:a16="http://schemas.microsoft.com/office/drawing/2014/main" id="{6B8A255F-2C77-B104-72D9-94949297283F}"/>
                    </a:ext>
                  </a:extLst>
                </p14:cNvPr>
                <p14:cNvContentPartPr/>
                <p14:nvPr/>
              </p14:nvContentPartPr>
              <p14:xfrm>
                <a:off x="3158979" y="3822649"/>
                <a:ext cx="135360" cy="262800"/>
              </p14:xfrm>
            </p:contentPart>
          </mc:Choice>
          <mc:Fallback>
            <p:pic>
              <p:nvPicPr>
                <p:cNvPr id="554" name="Ink 553">
                  <a:extLst>
                    <a:ext uri="{FF2B5EF4-FFF2-40B4-BE49-F238E27FC236}">
                      <a16:creationId xmlns:a16="http://schemas.microsoft.com/office/drawing/2014/main" id="{6B8A255F-2C77-B104-72D9-94949297283F}"/>
                    </a:ext>
                  </a:extLst>
                </p:cNvPr>
                <p:cNvPicPr/>
                <p:nvPr/>
              </p:nvPicPr>
              <p:blipFill>
                <a:blip r:embed="rId977"/>
                <a:stretch>
                  <a:fillRect/>
                </a:stretch>
              </p:blipFill>
              <p:spPr>
                <a:xfrm>
                  <a:off x="3096339" y="3445009"/>
                  <a:ext cx="261000" cy="101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8">
              <p14:nvContentPartPr>
                <p14:cNvPr id="555" name="Ink 554">
                  <a:extLst>
                    <a:ext uri="{FF2B5EF4-FFF2-40B4-BE49-F238E27FC236}">
                      <a16:creationId xmlns:a16="http://schemas.microsoft.com/office/drawing/2014/main" id="{7B9DFAB4-2662-9781-C0C8-B7523A9B44B8}"/>
                    </a:ext>
                  </a:extLst>
                </p14:cNvPr>
                <p14:cNvContentPartPr/>
                <p14:nvPr/>
              </p14:nvContentPartPr>
              <p14:xfrm>
                <a:off x="2898339" y="4408729"/>
                <a:ext cx="34920" cy="34200"/>
              </p14:xfrm>
            </p:contentPart>
          </mc:Choice>
          <mc:Fallback>
            <p:pic>
              <p:nvPicPr>
                <p:cNvPr id="555" name="Ink 554">
                  <a:extLst>
                    <a:ext uri="{FF2B5EF4-FFF2-40B4-BE49-F238E27FC236}">
                      <a16:creationId xmlns:a16="http://schemas.microsoft.com/office/drawing/2014/main" id="{7B9DFAB4-2662-9781-C0C8-B7523A9B44B8}"/>
                    </a:ext>
                  </a:extLst>
                </p:cNvPr>
                <p:cNvPicPr/>
                <p:nvPr/>
              </p:nvPicPr>
              <p:blipFill>
                <a:blip r:embed="rId979"/>
                <a:stretch>
                  <a:fillRect/>
                </a:stretch>
              </p:blipFill>
              <p:spPr>
                <a:xfrm>
                  <a:off x="2835699" y="4030729"/>
                  <a:ext cx="16056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0">
              <p14:nvContentPartPr>
                <p14:cNvPr id="556" name="Ink 555">
                  <a:extLst>
                    <a:ext uri="{FF2B5EF4-FFF2-40B4-BE49-F238E27FC236}">
                      <a16:creationId xmlns:a16="http://schemas.microsoft.com/office/drawing/2014/main" id="{8A6A44D8-8F47-1EB9-EFFC-39B001B96C44}"/>
                    </a:ext>
                  </a:extLst>
                </p14:cNvPr>
                <p14:cNvContentPartPr/>
                <p14:nvPr/>
              </p14:nvContentPartPr>
              <p14:xfrm>
                <a:off x="2870259" y="4313689"/>
                <a:ext cx="81000" cy="42840"/>
              </p14:xfrm>
            </p:contentPart>
          </mc:Choice>
          <mc:Fallback>
            <p:pic>
              <p:nvPicPr>
                <p:cNvPr id="556" name="Ink 555">
                  <a:extLst>
                    <a:ext uri="{FF2B5EF4-FFF2-40B4-BE49-F238E27FC236}">
                      <a16:creationId xmlns:a16="http://schemas.microsoft.com/office/drawing/2014/main" id="{8A6A44D8-8F47-1EB9-EFFC-39B001B96C44}"/>
                    </a:ext>
                  </a:extLst>
                </p:cNvPr>
                <p:cNvPicPr/>
                <p:nvPr/>
              </p:nvPicPr>
              <p:blipFill>
                <a:blip r:embed="rId981"/>
                <a:stretch>
                  <a:fillRect/>
                </a:stretch>
              </p:blipFill>
              <p:spPr>
                <a:xfrm>
                  <a:off x="2807259" y="3936049"/>
                  <a:ext cx="206640" cy="79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2">
              <p14:nvContentPartPr>
                <p14:cNvPr id="557" name="Ink 556">
                  <a:extLst>
                    <a:ext uri="{FF2B5EF4-FFF2-40B4-BE49-F238E27FC236}">
                      <a16:creationId xmlns:a16="http://schemas.microsoft.com/office/drawing/2014/main" id="{F7FB7595-DA72-C875-FE01-6756A72D1EC1}"/>
                    </a:ext>
                  </a:extLst>
                </p14:cNvPr>
                <p14:cNvContentPartPr/>
                <p14:nvPr/>
              </p14:nvContentPartPr>
              <p14:xfrm>
                <a:off x="2714379" y="3750289"/>
                <a:ext cx="498600" cy="673560"/>
              </p14:xfrm>
            </p:contentPart>
          </mc:Choice>
          <mc:Fallback>
            <p:pic>
              <p:nvPicPr>
                <p:cNvPr id="557" name="Ink 556">
                  <a:extLst>
                    <a:ext uri="{FF2B5EF4-FFF2-40B4-BE49-F238E27FC236}">
                      <a16:creationId xmlns:a16="http://schemas.microsoft.com/office/drawing/2014/main" id="{F7FB7595-DA72-C875-FE01-6756A72D1EC1}"/>
                    </a:ext>
                  </a:extLst>
                </p:cNvPr>
                <p:cNvPicPr/>
                <p:nvPr/>
              </p:nvPicPr>
              <p:blipFill>
                <a:blip r:embed="rId983"/>
                <a:stretch>
                  <a:fillRect/>
                </a:stretch>
              </p:blipFill>
              <p:spPr>
                <a:xfrm>
                  <a:off x="2651739" y="3372289"/>
                  <a:ext cx="624240" cy="142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4">
              <p14:nvContentPartPr>
                <p14:cNvPr id="558" name="Ink 557">
                  <a:extLst>
                    <a:ext uri="{FF2B5EF4-FFF2-40B4-BE49-F238E27FC236}">
                      <a16:creationId xmlns:a16="http://schemas.microsoft.com/office/drawing/2014/main" id="{B70A94CB-CB23-3C3B-5691-3AB66C5D4339}"/>
                    </a:ext>
                  </a:extLst>
                </p14:cNvPr>
                <p14:cNvContentPartPr/>
                <p14:nvPr/>
              </p14:nvContentPartPr>
              <p14:xfrm>
                <a:off x="2389299" y="4490089"/>
                <a:ext cx="245880" cy="126000"/>
              </p14:xfrm>
            </p:contentPart>
          </mc:Choice>
          <mc:Fallback>
            <p:pic>
              <p:nvPicPr>
                <p:cNvPr id="558" name="Ink 557">
                  <a:extLst>
                    <a:ext uri="{FF2B5EF4-FFF2-40B4-BE49-F238E27FC236}">
                      <a16:creationId xmlns:a16="http://schemas.microsoft.com/office/drawing/2014/main" id="{B70A94CB-CB23-3C3B-5691-3AB66C5D4339}"/>
                    </a:ext>
                  </a:extLst>
                </p:cNvPr>
                <p:cNvPicPr/>
                <p:nvPr/>
              </p:nvPicPr>
              <p:blipFill>
                <a:blip r:embed="rId985"/>
                <a:stretch>
                  <a:fillRect/>
                </a:stretch>
              </p:blipFill>
              <p:spPr>
                <a:xfrm>
                  <a:off x="2326299" y="4112089"/>
                  <a:ext cx="371520" cy="88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6">
              <p14:nvContentPartPr>
                <p14:cNvPr id="559" name="Ink 558">
                  <a:extLst>
                    <a:ext uri="{FF2B5EF4-FFF2-40B4-BE49-F238E27FC236}">
                      <a16:creationId xmlns:a16="http://schemas.microsoft.com/office/drawing/2014/main" id="{652557A3-B2C0-0A4E-AFBA-976175EC3A98}"/>
                    </a:ext>
                  </a:extLst>
                </p14:cNvPr>
                <p14:cNvContentPartPr/>
                <p14:nvPr/>
              </p14:nvContentPartPr>
              <p14:xfrm>
                <a:off x="2678379" y="3966649"/>
                <a:ext cx="489600" cy="482400"/>
              </p14:xfrm>
            </p:contentPart>
          </mc:Choice>
          <mc:Fallback>
            <p:pic>
              <p:nvPicPr>
                <p:cNvPr id="559" name="Ink 558">
                  <a:extLst>
                    <a:ext uri="{FF2B5EF4-FFF2-40B4-BE49-F238E27FC236}">
                      <a16:creationId xmlns:a16="http://schemas.microsoft.com/office/drawing/2014/main" id="{652557A3-B2C0-0A4E-AFBA-976175EC3A98}"/>
                    </a:ext>
                  </a:extLst>
                </p:cNvPr>
                <p:cNvPicPr/>
                <p:nvPr/>
              </p:nvPicPr>
              <p:blipFill>
                <a:blip r:embed="rId987"/>
                <a:stretch>
                  <a:fillRect/>
                </a:stretch>
              </p:blipFill>
              <p:spPr>
                <a:xfrm>
                  <a:off x="2615379" y="3589009"/>
                  <a:ext cx="615240" cy="123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8">
              <p14:nvContentPartPr>
                <p14:cNvPr id="560" name="Ink 559">
                  <a:extLst>
                    <a:ext uri="{FF2B5EF4-FFF2-40B4-BE49-F238E27FC236}">
                      <a16:creationId xmlns:a16="http://schemas.microsoft.com/office/drawing/2014/main" id="{0FEA6F33-C37F-4A56-7CD0-BF92E3B4A930}"/>
                    </a:ext>
                  </a:extLst>
                </p14:cNvPr>
                <p14:cNvContentPartPr/>
                <p14:nvPr/>
              </p14:nvContentPartPr>
              <p14:xfrm>
                <a:off x="2327739" y="3873769"/>
                <a:ext cx="786960" cy="724680"/>
              </p14:xfrm>
            </p:contentPart>
          </mc:Choice>
          <mc:Fallback>
            <p:pic>
              <p:nvPicPr>
                <p:cNvPr id="560" name="Ink 559">
                  <a:extLst>
                    <a:ext uri="{FF2B5EF4-FFF2-40B4-BE49-F238E27FC236}">
                      <a16:creationId xmlns:a16="http://schemas.microsoft.com/office/drawing/2014/main" id="{0FEA6F33-C37F-4A56-7CD0-BF92E3B4A930}"/>
                    </a:ext>
                  </a:extLst>
                </p:cNvPr>
                <p:cNvPicPr/>
                <p:nvPr/>
              </p:nvPicPr>
              <p:blipFill>
                <a:blip r:embed="rId989"/>
                <a:stretch>
                  <a:fillRect/>
                </a:stretch>
              </p:blipFill>
              <p:spPr>
                <a:xfrm>
                  <a:off x="2265099" y="3496129"/>
                  <a:ext cx="912600" cy="148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0">
              <p14:nvContentPartPr>
                <p14:cNvPr id="561" name="Ink 560">
                  <a:extLst>
                    <a:ext uri="{FF2B5EF4-FFF2-40B4-BE49-F238E27FC236}">
                      <a16:creationId xmlns:a16="http://schemas.microsoft.com/office/drawing/2014/main" id="{E7C71205-AE5C-7FE5-7DDC-62A74E06E6E6}"/>
                    </a:ext>
                  </a:extLst>
                </p14:cNvPr>
                <p14:cNvContentPartPr/>
                <p14:nvPr/>
              </p14:nvContentPartPr>
              <p14:xfrm>
                <a:off x="2667219" y="3741289"/>
                <a:ext cx="472320" cy="713880"/>
              </p14:xfrm>
            </p:contentPart>
          </mc:Choice>
          <mc:Fallback>
            <p:pic>
              <p:nvPicPr>
                <p:cNvPr id="561" name="Ink 560">
                  <a:extLst>
                    <a:ext uri="{FF2B5EF4-FFF2-40B4-BE49-F238E27FC236}">
                      <a16:creationId xmlns:a16="http://schemas.microsoft.com/office/drawing/2014/main" id="{E7C71205-AE5C-7FE5-7DDC-62A74E06E6E6}"/>
                    </a:ext>
                  </a:extLst>
                </p:cNvPr>
                <p:cNvPicPr/>
                <p:nvPr/>
              </p:nvPicPr>
              <p:blipFill>
                <a:blip r:embed="rId991"/>
                <a:stretch>
                  <a:fillRect/>
                </a:stretch>
              </p:blipFill>
              <p:spPr>
                <a:xfrm>
                  <a:off x="2604219" y="3363289"/>
                  <a:ext cx="597960" cy="146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2">
              <p14:nvContentPartPr>
                <p14:cNvPr id="562" name="Ink 561">
                  <a:extLst>
                    <a:ext uri="{FF2B5EF4-FFF2-40B4-BE49-F238E27FC236}">
                      <a16:creationId xmlns:a16="http://schemas.microsoft.com/office/drawing/2014/main" id="{6DFD5C50-CB3E-B47A-EB6B-97746C5C7B3B}"/>
                    </a:ext>
                  </a:extLst>
                </p14:cNvPr>
                <p14:cNvContentPartPr/>
                <p14:nvPr/>
              </p14:nvContentPartPr>
              <p14:xfrm>
                <a:off x="2481459" y="3626449"/>
                <a:ext cx="714240" cy="946440"/>
              </p14:xfrm>
            </p:contentPart>
          </mc:Choice>
          <mc:Fallback>
            <p:pic>
              <p:nvPicPr>
                <p:cNvPr id="562" name="Ink 561">
                  <a:extLst>
                    <a:ext uri="{FF2B5EF4-FFF2-40B4-BE49-F238E27FC236}">
                      <a16:creationId xmlns:a16="http://schemas.microsoft.com/office/drawing/2014/main" id="{6DFD5C50-CB3E-B47A-EB6B-97746C5C7B3B}"/>
                    </a:ext>
                  </a:extLst>
                </p:cNvPr>
                <p:cNvPicPr/>
                <p:nvPr/>
              </p:nvPicPr>
              <p:blipFill>
                <a:blip r:embed="rId993"/>
                <a:stretch>
                  <a:fillRect/>
                </a:stretch>
              </p:blipFill>
              <p:spPr>
                <a:xfrm>
                  <a:off x="2418819" y="3248449"/>
                  <a:ext cx="839880" cy="170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4">
              <p14:nvContentPartPr>
                <p14:cNvPr id="563" name="Ink 562">
                  <a:extLst>
                    <a:ext uri="{FF2B5EF4-FFF2-40B4-BE49-F238E27FC236}">
                      <a16:creationId xmlns:a16="http://schemas.microsoft.com/office/drawing/2014/main" id="{64EC3A06-EB72-DB50-5003-D30104D58EE6}"/>
                    </a:ext>
                  </a:extLst>
                </p14:cNvPr>
                <p14:cNvContentPartPr/>
                <p14:nvPr/>
              </p14:nvContentPartPr>
              <p14:xfrm>
                <a:off x="2739579" y="3463729"/>
                <a:ext cx="503280" cy="960120"/>
              </p14:xfrm>
            </p:contentPart>
          </mc:Choice>
          <mc:Fallback>
            <p:pic>
              <p:nvPicPr>
                <p:cNvPr id="563" name="Ink 562">
                  <a:extLst>
                    <a:ext uri="{FF2B5EF4-FFF2-40B4-BE49-F238E27FC236}">
                      <a16:creationId xmlns:a16="http://schemas.microsoft.com/office/drawing/2014/main" id="{64EC3A06-EB72-DB50-5003-D30104D58EE6}"/>
                    </a:ext>
                  </a:extLst>
                </p:cNvPr>
                <p:cNvPicPr/>
                <p:nvPr/>
              </p:nvPicPr>
              <p:blipFill>
                <a:blip r:embed="rId995"/>
                <a:stretch>
                  <a:fillRect/>
                </a:stretch>
              </p:blipFill>
              <p:spPr>
                <a:xfrm>
                  <a:off x="2676579" y="3086089"/>
                  <a:ext cx="628920" cy="171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6">
              <p14:nvContentPartPr>
                <p14:cNvPr id="564" name="Ink 563">
                  <a:extLst>
                    <a:ext uri="{FF2B5EF4-FFF2-40B4-BE49-F238E27FC236}">
                      <a16:creationId xmlns:a16="http://schemas.microsoft.com/office/drawing/2014/main" id="{B8C765ED-034B-AB3E-384A-6E17A3D67CE8}"/>
                    </a:ext>
                  </a:extLst>
                </p14:cNvPr>
                <p14:cNvContentPartPr/>
                <p14:nvPr/>
              </p14:nvContentPartPr>
              <p14:xfrm>
                <a:off x="2642019" y="3702769"/>
                <a:ext cx="554040" cy="746280"/>
              </p14:xfrm>
            </p:contentPart>
          </mc:Choice>
          <mc:Fallback>
            <p:pic>
              <p:nvPicPr>
                <p:cNvPr id="564" name="Ink 563">
                  <a:extLst>
                    <a:ext uri="{FF2B5EF4-FFF2-40B4-BE49-F238E27FC236}">
                      <a16:creationId xmlns:a16="http://schemas.microsoft.com/office/drawing/2014/main" id="{B8C765ED-034B-AB3E-384A-6E17A3D67CE8}"/>
                    </a:ext>
                  </a:extLst>
                </p:cNvPr>
                <p:cNvPicPr/>
                <p:nvPr/>
              </p:nvPicPr>
              <p:blipFill>
                <a:blip r:embed="rId997"/>
                <a:stretch>
                  <a:fillRect/>
                </a:stretch>
              </p:blipFill>
              <p:spPr>
                <a:xfrm>
                  <a:off x="2579019" y="3325129"/>
                  <a:ext cx="679680" cy="150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8">
              <p14:nvContentPartPr>
                <p14:cNvPr id="565" name="Ink 564">
                  <a:extLst>
                    <a:ext uri="{FF2B5EF4-FFF2-40B4-BE49-F238E27FC236}">
                      <a16:creationId xmlns:a16="http://schemas.microsoft.com/office/drawing/2014/main" id="{AC688EEB-C215-6B00-5A16-A9B9DE529EF3}"/>
                    </a:ext>
                  </a:extLst>
                </p14:cNvPr>
                <p14:cNvContentPartPr/>
                <p14:nvPr/>
              </p14:nvContentPartPr>
              <p14:xfrm>
                <a:off x="2954499" y="3373369"/>
                <a:ext cx="313200" cy="798120"/>
              </p14:xfrm>
            </p:contentPart>
          </mc:Choice>
          <mc:Fallback>
            <p:pic>
              <p:nvPicPr>
                <p:cNvPr id="565" name="Ink 564">
                  <a:extLst>
                    <a:ext uri="{FF2B5EF4-FFF2-40B4-BE49-F238E27FC236}">
                      <a16:creationId xmlns:a16="http://schemas.microsoft.com/office/drawing/2014/main" id="{AC688EEB-C215-6B00-5A16-A9B9DE529EF3}"/>
                    </a:ext>
                  </a:extLst>
                </p:cNvPr>
                <p:cNvPicPr/>
                <p:nvPr/>
              </p:nvPicPr>
              <p:blipFill>
                <a:blip r:embed="rId999"/>
                <a:stretch>
                  <a:fillRect/>
                </a:stretch>
              </p:blipFill>
              <p:spPr>
                <a:xfrm>
                  <a:off x="2891859" y="2995369"/>
                  <a:ext cx="438840" cy="155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0">
              <p14:nvContentPartPr>
                <p14:cNvPr id="566" name="Ink 565">
                  <a:extLst>
                    <a:ext uri="{FF2B5EF4-FFF2-40B4-BE49-F238E27FC236}">
                      <a16:creationId xmlns:a16="http://schemas.microsoft.com/office/drawing/2014/main" id="{86C74106-3DE5-1DF4-B0A9-4F79C7EF9FBC}"/>
                    </a:ext>
                  </a:extLst>
                </p14:cNvPr>
                <p14:cNvContentPartPr/>
                <p14:nvPr/>
              </p14:nvContentPartPr>
              <p14:xfrm>
                <a:off x="2541939" y="4300729"/>
                <a:ext cx="181440" cy="145080"/>
              </p14:xfrm>
            </p:contentPart>
          </mc:Choice>
          <mc:Fallback>
            <p:pic>
              <p:nvPicPr>
                <p:cNvPr id="566" name="Ink 565">
                  <a:extLst>
                    <a:ext uri="{FF2B5EF4-FFF2-40B4-BE49-F238E27FC236}">
                      <a16:creationId xmlns:a16="http://schemas.microsoft.com/office/drawing/2014/main" id="{86C74106-3DE5-1DF4-B0A9-4F79C7EF9FBC}"/>
                    </a:ext>
                  </a:extLst>
                </p:cNvPr>
                <p:cNvPicPr/>
                <p:nvPr/>
              </p:nvPicPr>
              <p:blipFill>
                <a:blip r:embed="rId1001"/>
                <a:stretch>
                  <a:fillRect/>
                </a:stretch>
              </p:blipFill>
              <p:spPr>
                <a:xfrm>
                  <a:off x="2478939" y="3922729"/>
                  <a:ext cx="307080" cy="90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2">
              <p14:nvContentPartPr>
                <p14:cNvPr id="568" name="Ink 567">
                  <a:extLst>
                    <a:ext uri="{FF2B5EF4-FFF2-40B4-BE49-F238E27FC236}">
                      <a16:creationId xmlns:a16="http://schemas.microsoft.com/office/drawing/2014/main" id="{6F8656E2-F9EC-0AEC-5554-9724E2F4F56F}"/>
                    </a:ext>
                  </a:extLst>
                </p14:cNvPr>
                <p14:cNvContentPartPr/>
                <p14:nvPr/>
              </p14:nvContentPartPr>
              <p14:xfrm>
                <a:off x="769299" y="3348169"/>
                <a:ext cx="36000" cy="271800"/>
              </p14:xfrm>
            </p:contentPart>
          </mc:Choice>
          <mc:Fallback>
            <p:pic>
              <p:nvPicPr>
                <p:cNvPr id="568" name="Ink 567">
                  <a:extLst>
                    <a:ext uri="{FF2B5EF4-FFF2-40B4-BE49-F238E27FC236}">
                      <a16:creationId xmlns:a16="http://schemas.microsoft.com/office/drawing/2014/main" id="{6F8656E2-F9EC-0AEC-5554-9724E2F4F56F}"/>
                    </a:ext>
                  </a:extLst>
                </p:cNvPr>
                <p:cNvPicPr/>
                <p:nvPr/>
              </p:nvPicPr>
              <p:blipFill>
                <a:blip r:embed="rId1003"/>
                <a:stretch>
                  <a:fillRect/>
                </a:stretch>
              </p:blipFill>
              <p:spPr>
                <a:xfrm>
                  <a:off x="706299" y="2970169"/>
                  <a:ext cx="161640" cy="102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4">
              <p14:nvContentPartPr>
                <p14:cNvPr id="569" name="Ink 568">
                  <a:extLst>
                    <a:ext uri="{FF2B5EF4-FFF2-40B4-BE49-F238E27FC236}">
                      <a16:creationId xmlns:a16="http://schemas.microsoft.com/office/drawing/2014/main" id="{7C903F1E-84E6-B90A-ACF7-3430D55D3911}"/>
                    </a:ext>
                  </a:extLst>
                </p14:cNvPr>
                <p14:cNvContentPartPr/>
                <p14:nvPr/>
              </p14:nvContentPartPr>
              <p14:xfrm>
                <a:off x="774699" y="3418369"/>
                <a:ext cx="85680" cy="271440"/>
              </p14:xfrm>
            </p:contentPart>
          </mc:Choice>
          <mc:Fallback>
            <p:pic>
              <p:nvPicPr>
                <p:cNvPr id="569" name="Ink 568">
                  <a:extLst>
                    <a:ext uri="{FF2B5EF4-FFF2-40B4-BE49-F238E27FC236}">
                      <a16:creationId xmlns:a16="http://schemas.microsoft.com/office/drawing/2014/main" id="{7C903F1E-84E6-B90A-ACF7-3430D55D3911}"/>
                    </a:ext>
                  </a:extLst>
                </p:cNvPr>
                <p:cNvPicPr/>
                <p:nvPr/>
              </p:nvPicPr>
              <p:blipFill>
                <a:blip r:embed="rId1005"/>
                <a:stretch>
                  <a:fillRect/>
                </a:stretch>
              </p:blipFill>
              <p:spPr>
                <a:xfrm>
                  <a:off x="711699" y="3040729"/>
                  <a:ext cx="211320" cy="102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6">
              <p14:nvContentPartPr>
                <p14:cNvPr id="570" name="Ink 569">
                  <a:extLst>
                    <a:ext uri="{FF2B5EF4-FFF2-40B4-BE49-F238E27FC236}">
                      <a16:creationId xmlns:a16="http://schemas.microsoft.com/office/drawing/2014/main" id="{F172D041-AB24-A325-D273-F2C349E8FD26}"/>
                    </a:ext>
                  </a:extLst>
                </p14:cNvPr>
                <p14:cNvContentPartPr/>
                <p14:nvPr/>
              </p14:nvContentPartPr>
              <p14:xfrm>
                <a:off x="773259" y="3258169"/>
                <a:ext cx="74160" cy="470160"/>
              </p14:xfrm>
            </p:contentPart>
          </mc:Choice>
          <mc:Fallback>
            <p:pic>
              <p:nvPicPr>
                <p:cNvPr id="570" name="Ink 569">
                  <a:extLst>
                    <a:ext uri="{FF2B5EF4-FFF2-40B4-BE49-F238E27FC236}">
                      <a16:creationId xmlns:a16="http://schemas.microsoft.com/office/drawing/2014/main" id="{F172D041-AB24-A325-D273-F2C349E8FD26}"/>
                    </a:ext>
                  </a:extLst>
                </p:cNvPr>
                <p:cNvPicPr/>
                <p:nvPr/>
              </p:nvPicPr>
              <p:blipFill>
                <a:blip r:embed="rId1007"/>
                <a:stretch>
                  <a:fillRect/>
                </a:stretch>
              </p:blipFill>
              <p:spPr>
                <a:xfrm>
                  <a:off x="710619" y="2880529"/>
                  <a:ext cx="199800" cy="122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8">
              <p14:nvContentPartPr>
                <p14:cNvPr id="571" name="Ink 570">
                  <a:extLst>
                    <a:ext uri="{FF2B5EF4-FFF2-40B4-BE49-F238E27FC236}">
                      <a16:creationId xmlns:a16="http://schemas.microsoft.com/office/drawing/2014/main" id="{74D138CC-DBCE-36EE-A83C-E249CCE287BC}"/>
                    </a:ext>
                  </a:extLst>
                </p14:cNvPr>
                <p14:cNvContentPartPr/>
                <p14:nvPr/>
              </p14:nvContentPartPr>
              <p14:xfrm>
                <a:off x="805659" y="3394969"/>
                <a:ext cx="49680" cy="260640"/>
              </p14:xfrm>
            </p:contentPart>
          </mc:Choice>
          <mc:Fallback>
            <p:pic>
              <p:nvPicPr>
                <p:cNvPr id="571" name="Ink 570">
                  <a:extLst>
                    <a:ext uri="{FF2B5EF4-FFF2-40B4-BE49-F238E27FC236}">
                      <a16:creationId xmlns:a16="http://schemas.microsoft.com/office/drawing/2014/main" id="{74D138CC-DBCE-36EE-A83C-E249CCE287BC}"/>
                    </a:ext>
                  </a:extLst>
                </p:cNvPr>
                <p:cNvPicPr/>
                <p:nvPr/>
              </p:nvPicPr>
              <p:blipFill>
                <a:blip r:embed="rId1009"/>
                <a:stretch>
                  <a:fillRect/>
                </a:stretch>
              </p:blipFill>
              <p:spPr>
                <a:xfrm>
                  <a:off x="743019" y="3016969"/>
                  <a:ext cx="175320" cy="101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0">
              <p14:nvContentPartPr>
                <p14:cNvPr id="572" name="Ink 571">
                  <a:extLst>
                    <a:ext uri="{FF2B5EF4-FFF2-40B4-BE49-F238E27FC236}">
                      <a16:creationId xmlns:a16="http://schemas.microsoft.com/office/drawing/2014/main" id="{7339DD50-291F-7FCA-1172-DC983D304133}"/>
                    </a:ext>
                  </a:extLst>
                </p14:cNvPr>
                <p14:cNvContentPartPr/>
                <p14:nvPr/>
              </p14:nvContentPartPr>
              <p14:xfrm>
                <a:off x="790179" y="3386329"/>
                <a:ext cx="87840" cy="398160"/>
              </p14:xfrm>
            </p:contentPart>
          </mc:Choice>
          <mc:Fallback>
            <p:pic>
              <p:nvPicPr>
                <p:cNvPr id="572" name="Ink 571">
                  <a:extLst>
                    <a:ext uri="{FF2B5EF4-FFF2-40B4-BE49-F238E27FC236}">
                      <a16:creationId xmlns:a16="http://schemas.microsoft.com/office/drawing/2014/main" id="{7339DD50-291F-7FCA-1172-DC983D304133}"/>
                    </a:ext>
                  </a:extLst>
                </p:cNvPr>
                <p:cNvPicPr/>
                <p:nvPr/>
              </p:nvPicPr>
              <p:blipFill>
                <a:blip r:embed="rId1011"/>
                <a:stretch>
                  <a:fillRect/>
                </a:stretch>
              </p:blipFill>
              <p:spPr>
                <a:xfrm>
                  <a:off x="727179" y="3008329"/>
                  <a:ext cx="213480" cy="115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2">
              <p14:nvContentPartPr>
                <p14:cNvPr id="573" name="Ink 572">
                  <a:extLst>
                    <a:ext uri="{FF2B5EF4-FFF2-40B4-BE49-F238E27FC236}">
                      <a16:creationId xmlns:a16="http://schemas.microsoft.com/office/drawing/2014/main" id="{C8C96808-DC1F-9ABA-76DC-E8E4C883BC98}"/>
                    </a:ext>
                  </a:extLst>
                </p14:cNvPr>
                <p14:cNvContentPartPr/>
                <p14:nvPr/>
              </p14:nvContentPartPr>
              <p14:xfrm>
                <a:off x="862899" y="3474169"/>
                <a:ext cx="132840" cy="297000"/>
              </p14:xfrm>
            </p:contentPart>
          </mc:Choice>
          <mc:Fallback>
            <p:pic>
              <p:nvPicPr>
                <p:cNvPr id="573" name="Ink 572">
                  <a:extLst>
                    <a:ext uri="{FF2B5EF4-FFF2-40B4-BE49-F238E27FC236}">
                      <a16:creationId xmlns:a16="http://schemas.microsoft.com/office/drawing/2014/main" id="{C8C96808-DC1F-9ABA-76DC-E8E4C883BC98}"/>
                    </a:ext>
                  </a:extLst>
                </p:cNvPr>
                <p:cNvPicPr/>
                <p:nvPr/>
              </p:nvPicPr>
              <p:blipFill>
                <a:blip r:embed="rId1013"/>
                <a:stretch>
                  <a:fillRect/>
                </a:stretch>
              </p:blipFill>
              <p:spPr>
                <a:xfrm>
                  <a:off x="799899" y="3096529"/>
                  <a:ext cx="258480" cy="105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4">
              <p14:nvContentPartPr>
                <p14:cNvPr id="574" name="Ink 573">
                  <a:extLst>
                    <a:ext uri="{FF2B5EF4-FFF2-40B4-BE49-F238E27FC236}">
                      <a16:creationId xmlns:a16="http://schemas.microsoft.com/office/drawing/2014/main" id="{BFBD1D0B-63A7-F2E1-D9E0-1E38F9954A64}"/>
                    </a:ext>
                  </a:extLst>
                </p14:cNvPr>
                <p14:cNvContentPartPr/>
                <p14:nvPr/>
              </p14:nvContentPartPr>
              <p14:xfrm>
                <a:off x="856419" y="3520249"/>
                <a:ext cx="104760" cy="396720"/>
              </p14:xfrm>
            </p:contentPart>
          </mc:Choice>
          <mc:Fallback>
            <p:pic>
              <p:nvPicPr>
                <p:cNvPr id="574" name="Ink 573">
                  <a:extLst>
                    <a:ext uri="{FF2B5EF4-FFF2-40B4-BE49-F238E27FC236}">
                      <a16:creationId xmlns:a16="http://schemas.microsoft.com/office/drawing/2014/main" id="{BFBD1D0B-63A7-F2E1-D9E0-1E38F9954A64}"/>
                    </a:ext>
                  </a:extLst>
                </p:cNvPr>
                <p:cNvPicPr/>
                <p:nvPr/>
              </p:nvPicPr>
              <p:blipFill>
                <a:blip r:embed="rId1015"/>
                <a:stretch>
                  <a:fillRect/>
                </a:stretch>
              </p:blipFill>
              <p:spPr>
                <a:xfrm>
                  <a:off x="793779" y="3142249"/>
                  <a:ext cx="230400" cy="115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6">
              <p14:nvContentPartPr>
                <p14:cNvPr id="575" name="Ink 574">
                  <a:extLst>
                    <a:ext uri="{FF2B5EF4-FFF2-40B4-BE49-F238E27FC236}">
                      <a16:creationId xmlns:a16="http://schemas.microsoft.com/office/drawing/2014/main" id="{46BEBD58-98FA-B1D8-704C-65071FB82655}"/>
                    </a:ext>
                  </a:extLst>
                </p14:cNvPr>
                <p14:cNvContentPartPr/>
                <p14:nvPr/>
              </p14:nvContentPartPr>
              <p14:xfrm>
                <a:off x="841659" y="3602689"/>
                <a:ext cx="163800" cy="463320"/>
              </p14:xfrm>
            </p:contentPart>
          </mc:Choice>
          <mc:Fallback>
            <p:pic>
              <p:nvPicPr>
                <p:cNvPr id="575" name="Ink 574">
                  <a:extLst>
                    <a:ext uri="{FF2B5EF4-FFF2-40B4-BE49-F238E27FC236}">
                      <a16:creationId xmlns:a16="http://schemas.microsoft.com/office/drawing/2014/main" id="{46BEBD58-98FA-B1D8-704C-65071FB82655}"/>
                    </a:ext>
                  </a:extLst>
                </p:cNvPr>
                <p:cNvPicPr/>
                <p:nvPr/>
              </p:nvPicPr>
              <p:blipFill>
                <a:blip r:embed="rId1017"/>
                <a:stretch>
                  <a:fillRect/>
                </a:stretch>
              </p:blipFill>
              <p:spPr>
                <a:xfrm>
                  <a:off x="779019" y="3225049"/>
                  <a:ext cx="289440" cy="121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8">
              <p14:nvContentPartPr>
                <p14:cNvPr id="576" name="Ink 575">
                  <a:extLst>
                    <a:ext uri="{FF2B5EF4-FFF2-40B4-BE49-F238E27FC236}">
                      <a16:creationId xmlns:a16="http://schemas.microsoft.com/office/drawing/2014/main" id="{04CCCCBA-67C9-D19D-FA57-8D2F3C9FAB6E}"/>
                    </a:ext>
                  </a:extLst>
                </p14:cNvPr>
                <p14:cNvContentPartPr/>
                <p14:nvPr/>
              </p14:nvContentPartPr>
              <p14:xfrm>
                <a:off x="977739" y="3803569"/>
                <a:ext cx="254160" cy="452520"/>
              </p14:xfrm>
            </p:contentPart>
          </mc:Choice>
          <mc:Fallback>
            <p:pic>
              <p:nvPicPr>
                <p:cNvPr id="576" name="Ink 575">
                  <a:extLst>
                    <a:ext uri="{FF2B5EF4-FFF2-40B4-BE49-F238E27FC236}">
                      <a16:creationId xmlns:a16="http://schemas.microsoft.com/office/drawing/2014/main" id="{04CCCCBA-67C9-D19D-FA57-8D2F3C9FAB6E}"/>
                    </a:ext>
                  </a:extLst>
                </p:cNvPr>
                <p:cNvPicPr/>
                <p:nvPr/>
              </p:nvPicPr>
              <p:blipFill>
                <a:blip r:embed="rId1019"/>
                <a:stretch>
                  <a:fillRect/>
                </a:stretch>
              </p:blipFill>
              <p:spPr>
                <a:xfrm>
                  <a:off x="915099" y="3425929"/>
                  <a:ext cx="379800" cy="120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0">
              <p14:nvContentPartPr>
                <p14:cNvPr id="577" name="Ink 576">
                  <a:extLst>
                    <a:ext uri="{FF2B5EF4-FFF2-40B4-BE49-F238E27FC236}">
                      <a16:creationId xmlns:a16="http://schemas.microsoft.com/office/drawing/2014/main" id="{56B8E5EA-9191-7C06-9678-E42594F4ADF6}"/>
                    </a:ext>
                  </a:extLst>
                </p14:cNvPr>
                <p14:cNvContentPartPr/>
                <p14:nvPr/>
              </p14:nvContentPartPr>
              <p14:xfrm>
                <a:off x="945339" y="3855049"/>
                <a:ext cx="244440" cy="394560"/>
              </p14:xfrm>
            </p:contentPart>
          </mc:Choice>
          <mc:Fallback>
            <p:pic>
              <p:nvPicPr>
                <p:cNvPr id="577" name="Ink 576">
                  <a:extLst>
                    <a:ext uri="{FF2B5EF4-FFF2-40B4-BE49-F238E27FC236}">
                      <a16:creationId xmlns:a16="http://schemas.microsoft.com/office/drawing/2014/main" id="{56B8E5EA-9191-7C06-9678-E42594F4ADF6}"/>
                    </a:ext>
                  </a:extLst>
                </p:cNvPr>
                <p:cNvPicPr/>
                <p:nvPr/>
              </p:nvPicPr>
              <p:blipFill>
                <a:blip r:embed="rId1021"/>
                <a:stretch>
                  <a:fillRect/>
                </a:stretch>
              </p:blipFill>
              <p:spPr>
                <a:xfrm>
                  <a:off x="882699" y="3477409"/>
                  <a:ext cx="370080" cy="115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2">
              <p14:nvContentPartPr>
                <p14:cNvPr id="578" name="Ink 577">
                  <a:extLst>
                    <a:ext uri="{FF2B5EF4-FFF2-40B4-BE49-F238E27FC236}">
                      <a16:creationId xmlns:a16="http://schemas.microsoft.com/office/drawing/2014/main" id="{C42C8C8F-1A69-67E1-1DAC-9FDD6F9B6E34}"/>
                    </a:ext>
                  </a:extLst>
                </p14:cNvPr>
                <p14:cNvContentPartPr/>
                <p14:nvPr/>
              </p14:nvContentPartPr>
              <p14:xfrm>
                <a:off x="1058379" y="4107769"/>
                <a:ext cx="257400" cy="300960"/>
              </p14:xfrm>
            </p:contentPart>
          </mc:Choice>
          <mc:Fallback>
            <p:pic>
              <p:nvPicPr>
                <p:cNvPr id="578" name="Ink 577">
                  <a:extLst>
                    <a:ext uri="{FF2B5EF4-FFF2-40B4-BE49-F238E27FC236}">
                      <a16:creationId xmlns:a16="http://schemas.microsoft.com/office/drawing/2014/main" id="{C42C8C8F-1A69-67E1-1DAC-9FDD6F9B6E34}"/>
                    </a:ext>
                  </a:extLst>
                </p:cNvPr>
                <p:cNvPicPr/>
                <p:nvPr/>
              </p:nvPicPr>
              <p:blipFill>
                <a:blip r:embed="rId1023"/>
                <a:stretch>
                  <a:fillRect/>
                </a:stretch>
              </p:blipFill>
              <p:spPr>
                <a:xfrm>
                  <a:off x="995739" y="3730129"/>
                  <a:ext cx="383040" cy="105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4">
              <p14:nvContentPartPr>
                <p14:cNvPr id="579" name="Ink 578">
                  <a:extLst>
                    <a:ext uri="{FF2B5EF4-FFF2-40B4-BE49-F238E27FC236}">
                      <a16:creationId xmlns:a16="http://schemas.microsoft.com/office/drawing/2014/main" id="{7A6DD11B-FAAB-ED3F-2169-2EE30D3FAAEF}"/>
                    </a:ext>
                  </a:extLst>
                </p14:cNvPr>
                <p14:cNvContentPartPr/>
                <p14:nvPr/>
              </p14:nvContentPartPr>
              <p14:xfrm>
                <a:off x="1315419" y="4405849"/>
                <a:ext cx="225720" cy="192960"/>
              </p14:xfrm>
            </p:contentPart>
          </mc:Choice>
          <mc:Fallback>
            <p:pic>
              <p:nvPicPr>
                <p:cNvPr id="579" name="Ink 578">
                  <a:extLst>
                    <a:ext uri="{FF2B5EF4-FFF2-40B4-BE49-F238E27FC236}">
                      <a16:creationId xmlns:a16="http://schemas.microsoft.com/office/drawing/2014/main" id="{7A6DD11B-FAAB-ED3F-2169-2EE30D3FAAEF}"/>
                    </a:ext>
                  </a:extLst>
                </p:cNvPr>
                <p:cNvPicPr/>
                <p:nvPr/>
              </p:nvPicPr>
              <p:blipFill>
                <a:blip r:embed="rId1025"/>
                <a:stretch>
                  <a:fillRect/>
                </a:stretch>
              </p:blipFill>
              <p:spPr>
                <a:xfrm>
                  <a:off x="1252779" y="4027849"/>
                  <a:ext cx="351360" cy="94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6">
              <p14:nvContentPartPr>
                <p14:cNvPr id="580" name="Ink 579">
                  <a:extLst>
                    <a:ext uri="{FF2B5EF4-FFF2-40B4-BE49-F238E27FC236}">
                      <a16:creationId xmlns:a16="http://schemas.microsoft.com/office/drawing/2014/main" id="{6CC148B1-5516-0FE5-4AE2-0DF76B200D95}"/>
                    </a:ext>
                  </a:extLst>
                </p14:cNvPr>
                <p14:cNvContentPartPr/>
                <p14:nvPr/>
              </p14:nvContentPartPr>
              <p14:xfrm>
                <a:off x="950379" y="3807169"/>
                <a:ext cx="361800" cy="553680"/>
              </p14:xfrm>
            </p:contentPart>
          </mc:Choice>
          <mc:Fallback>
            <p:pic>
              <p:nvPicPr>
                <p:cNvPr id="580" name="Ink 579">
                  <a:extLst>
                    <a:ext uri="{FF2B5EF4-FFF2-40B4-BE49-F238E27FC236}">
                      <a16:creationId xmlns:a16="http://schemas.microsoft.com/office/drawing/2014/main" id="{6CC148B1-5516-0FE5-4AE2-0DF76B200D95}"/>
                    </a:ext>
                  </a:extLst>
                </p:cNvPr>
                <p:cNvPicPr/>
                <p:nvPr/>
              </p:nvPicPr>
              <p:blipFill>
                <a:blip r:embed="rId1027"/>
                <a:stretch>
                  <a:fillRect/>
                </a:stretch>
              </p:blipFill>
              <p:spPr>
                <a:xfrm>
                  <a:off x="887739" y="3429529"/>
                  <a:ext cx="487440" cy="130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8">
              <p14:nvContentPartPr>
                <p14:cNvPr id="582" name="Ink 581">
                  <a:extLst>
                    <a:ext uri="{FF2B5EF4-FFF2-40B4-BE49-F238E27FC236}">
                      <a16:creationId xmlns:a16="http://schemas.microsoft.com/office/drawing/2014/main" id="{848101D7-696C-4CFE-FEA2-6FBE6EECBC4B}"/>
                    </a:ext>
                  </a:extLst>
                </p14:cNvPr>
                <p14:cNvContentPartPr/>
                <p14:nvPr/>
              </p14:nvContentPartPr>
              <p14:xfrm>
                <a:off x="1597299" y="4419889"/>
                <a:ext cx="679680" cy="117360"/>
              </p14:xfrm>
            </p:contentPart>
          </mc:Choice>
          <mc:Fallback>
            <p:pic>
              <p:nvPicPr>
                <p:cNvPr id="582" name="Ink 581">
                  <a:extLst>
                    <a:ext uri="{FF2B5EF4-FFF2-40B4-BE49-F238E27FC236}">
                      <a16:creationId xmlns:a16="http://schemas.microsoft.com/office/drawing/2014/main" id="{848101D7-696C-4CFE-FEA2-6FBE6EECBC4B}"/>
                    </a:ext>
                  </a:extLst>
                </p:cNvPr>
                <p:cNvPicPr/>
                <p:nvPr/>
              </p:nvPicPr>
              <p:blipFill>
                <a:blip r:embed="rId1029"/>
                <a:stretch>
                  <a:fillRect/>
                </a:stretch>
              </p:blipFill>
              <p:spPr>
                <a:xfrm>
                  <a:off x="1534659" y="4041889"/>
                  <a:ext cx="805320" cy="87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0">
              <p14:nvContentPartPr>
                <p14:cNvPr id="583" name="Ink 582">
                  <a:extLst>
                    <a:ext uri="{FF2B5EF4-FFF2-40B4-BE49-F238E27FC236}">
                      <a16:creationId xmlns:a16="http://schemas.microsoft.com/office/drawing/2014/main" id="{85C17F10-7F0F-8256-3342-0C9884F00178}"/>
                    </a:ext>
                  </a:extLst>
                </p14:cNvPr>
                <p14:cNvContentPartPr/>
                <p14:nvPr/>
              </p14:nvContentPartPr>
              <p14:xfrm>
                <a:off x="1780899" y="4310809"/>
                <a:ext cx="713520" cy="205200"/>
              </p14:xfrm>
            </p:contentPart>
          </mc:Choice>
          <mc:Fallback>
            <p:pic>
              <p:nvPicPr>
                <p:cNvPr id="583" name="Ink 582">
                  <a:extLst>
                    <a:ext uri="{FF2B5EF4-FFF2-40B4-BE49-F238E27FC236}">
                      <a16:creationId xmlns:a16="http://schemas.microsoft.com/office/drawing/2014/main" id="{85C17F10-7F0F-8256-3342-0C9884F00178}"/>
                    </a:ext>
                  </a:extLst>
                </p:cNvPr>
                <p:cNvPicPr/>
                <p:nvPr/>
              </p:nvPicPr>
              <p:blipFill>
                <a:blip r:embed="rId1031"/>
                <a:stretch>
                  <a:fillRect/>
                </a:stretch>
              </p:blipFill>
              <p:spPr>
                <a:xfrm>
                  <a:off x="1717899" y="3932809"/>
                  <a:ext cx="839160" cy="96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2">
              <p14:nvContentPartPr>
                <p14:cNvPr id="584" name="Ink 583">
                  <a:extLst>
                    <a:ext uri="{FF2B5EF4-FFF2-40B4-BE49-F238E27FC236}">
                      <a16:creationId xmlns:a16="http://schemas.microsoft.com/office/drawing/2014/main" id="{C20DA971-22CB-AC00-AD01-92B4D41F49AD}"/>
                    </a:ext>
                  </a:extLst>
                </p14:cNvPr>
                <p14:cNvContentPartPr/>
                <p14:nvPr/>
              </p14:nvContentPartPr>
              <p14:xfrm>
                <a:off x="1425219" y="4471369"/>
                <a:ext cx="459000" cy="100800"/>
              </p14:xfrm>
            </p:contentPart>
          </mc:Choice>
          <mc:Fallback>
            <p:pic>
              <p:nvPicPr>
                <p:cNvPr id="584" name="Ink 583">
                  <a:extLst>
                    <a:ext uri="{FF2B5EF4-FFF2-40B4-BE49-F238E27FC236}">
                      <a16:creationId xmlns:a16="http://schemas.microsoft.com/office/drawing/2014/main" id="{C20DA971-22CB-AC00-AD01-92B4D41F49AD}"/>
                    </a:ext>
                  </a:extLst>
                </p:cNvPr>
                <p:cNvPicPr/>
                <p:nvPr/>
              </p:nvPicPr>
              <p:blipFill>
                <a:blip r:embed="rId1033"/>
                <a:stretch>
                  <a:fillRect/>
                </a:stretch>
              </p:blipFill>
              <p:spPr>
                <a:xfrm>
                  <a:off x="1362579" y="4093729"/>
                  <a:ext cx="584640" cy="85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4">
              <p14:nvContentPartPr>
                <p14:cNvPr id="585" name="Ink 584">
                  <a:extLst>
                    <a:ext uri="{FF2B5EF4-FFF2-40B4-BE49-F238E27FC236}">
                      <a16:creationId xmlns:a16="http://schemas.microsoft.com/office/drawing/2014/main" id="{948C21C8-AC68-D4E8-0975-04D91B907D82}"/>
                    </a:ext>
                  </a:extLst>
                </p14:cNvPr>
                <p14:cNvContentPartPr/>
                <p14:nvPr/>
              </p14:nvContentPartPr>
              <p14:xfrm>
                <a:off x="1572819" y="4466689"/>
                <a:ext cx="262800" cy="127440"/>
              </p14:xfrm>
            </p:contentPart>
          </mc:Choice>
          <mc:Fallback>
            <p:pic>
              <p:nvPicPr>
                <p:cNvPr id="585" name="Ink 584">
                  <a:extLst>
                    <a:ext uri="{FF2B5EF4-FFF2-40B4-BE49-F238E27FC236}">
                      <a16:creationId xmlns:a16="http://schemas.microsoft.com/office/drawing/2014/main" id="{948C21C8-AC68-D4E8-0975-04D91B907D82}"/>
                    </a:ext>
                  </a:extLst>
                </p:cNvPr>
                <p:cNvPicPr/>
                <p:nvPr/>
              </p:nvPicPr>
              <p:blipFill>
                <a:blip r:embed="rId1035"/>
                <a:stretch>
                  <a:fillRect/>
                </a:stretch>
              </p:blipFill>
              <p:spPr>
                <a:xfrm>
                  <a:off x="1509819" y="4088689"/>
                  <a:ext cx="388440" cy="88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6">
              <p14:nvContentPartPr>
                <p14:cNvPr id="586" name="Ink 585">
                  <a:extLst>
                    <a:ext uri="{FF2B5EF4-FFF2-40B4-BE49-F238E27FC236}">
                      <a16:creationId xmlns:a16="http://schemas.microsoft.com/office/drawing/2014/main" id="{EC3546A3-D1B6-89F7-7750-61D09452939E}"/>
                    </a:ext>
                  </a:extLst>
                </p14:cNvPr>
                <p14:cNvContentPartPr/>
                <p14:nvPr/>
              </p14:nvContentPartPr>
              <p14:xfrm>
                <a:off x="1514499" y="4522849"/>
                <a:ext cx="345600" cy="64800"/>
              </p14:xfrm>
            </p:contentPart>
          </mc:Choice>
          <mc:Fallback>
            <p:pic>
              <p:nvPicPr>
                <p:cNvPr id="586" name="Ink 585">
                  <a:extLst>
                    <a:ext uri="{FF2B5EF4-FFF2-40B4-BE49-F238E27FC236}">
                      <a16:creationId xmlns:a16="http://schemas.microsoft.com/office/drawing/2014/main" id="{EC3546A3-D1B6-89F7-7750-61D09452939E}"/>
                    </a:ext>
                  </a:extLst>
                </p:cNvPr>
                <p:cNvPicPr/>
                <p:nvPr/>
              </p:nvPicPr>
              <p:blipFill>
                <a:blip r:embed="rId1037"/>
                <a:stretch>
                  <a:fillRect/>
                </a:stretch>
              </p:blipFill>
              <p:spPr>
                <a:xfrm>
                  <a:off x="1451859" y="4144849"/>
                  <a:ext cx="471240" cy="82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8">
              <p14:nvContentPartPr>
                <p14:cNvPr id="587" name="Ink 586">
                  <a:extLst>
                    <a:ext uri="{FF2B5EF4-FFF2-40B4-BE49-F238E27FC236}">
                      <a16:creationId xmlns:a16="http://schemas.microsoft.com/office/drawing/2014/main" id="{42B9D34E-A423-13B7-0AC6-1233DE80F8D5}"/>
                    </a:ext>
                  </a:extLst>
                </p14:cNvPr>
                <p14:cNvContentPartPr/>
                <p14:nvPr/>
              </p14:nvContentPartPr>
              <p14:xfrm>
                <a:off x="1565619" y="4563889"/>
                <a:ext cx="505440" cy="50400"/>
              </p14:xfrm>
            </p:contentPart>
          </mc:Choice>
          <mc:Fallback>
            <p:pic>
              <p:nvPicPr>
                <p:cNvPr id="587" name="Ink 586">
                  <a:extLst>
                    <a:ext uri="{FF2B5EF4-FFF2-40B4-BE49-F238E27FC236}">
                      <a16:creationId xmlns:a16="http://schemas.microsoft.com/office/drawing/2014/main" id="{42B9D34E-A423-13B7-0AC6-1233DE80F8D5}"/>
                    </a:ext>
                  </a:extLst>
                </p:cNvPr>
                <p:cNvPicPr/>
                <p:nvPr/>
              </p:nvPicPr>
              <p:blipFill>
                <a:blip r:embed="rId1039"/>
                <a:stretch>
                  <a:fillRect/>
                </a:stretch>
              </p:blipFill>
              <p:spPr>
                <a:xfrm>
                  <a:off x="1502979" y="4186249"/>
                  <a:ext cx="631080" cy="80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0">
              <p14:nvContentPartPr>
                <p14:cNvPr id="588" name="Ink 587">
                  <a:extLst>
                    <a:ext uri="{FF2B5EF4-FFF2-40B4-BE49-F238E27FC236}">
                      <a16:creationId xmlns:a16="http://schemas.microsoft.com/office/drawing/2014/main" id="{CA125FB6-AC07-3A18-9EB7-CC14E9F2289F}"/>
                    </a:ext>
                  </a:extLst>
                </p14:cNvPr>
                <p14:cNvContentPartPr/>
                <p14:nvPr/>
              </p14:nvContentPartPr>
              <p14:xfrm>
                <a:off x="1331979" y="4394689"/>
                <a:ext cx="344520" cy="173160"/>
              </p14:xfrm>
            </p:contentPart>
          </mc:Choice>
          <mc:Fallback>
            <p:pic>
              <p:nvPicPr>
                <p:cNvPr id="588" name="Ink 587">
                  <a:extLst>
                    <a:ext uri="{FF2B5EF4-FFF2-40B4-BE49-F238E27FC236}">
                      <a16:creationId xmlns:a16="http://schemas.microsoft.com/office/drawing/2014/main" id="{CA125FB6-AC07-3A18-9EB7-CC14E9F2289F}"/>
                    </a:ext>
                  </a:extLst>
                </p:cNvPr>
                <p:cNvPicPr/>
                <p:nvPr/>
              </p:nvPicPr>
              <p:blipFill>
                <a:blip r:embed="rId1041"/>
                <a:stretch>
                  <a:fillRect/>
                </a:stretch>
              </p:blipFill>
              <p:spPr>
                <a:xfrm>
                  <a:off x="1268979" y="4017049"/>
                  <a:ext cx="47016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2">
              <p14:nvContentPartPr>
                <p14:cNvPr id="589" name="Ink 588">
                  <a:extLst>
                    <a:ext uri="{FF2B5EF4-FFF2-40B4-BE49-F238E27FC236}">
                      <a16:creationId xmlns:a16="http://schemas.microsoft.com/office/drawing/2014/main" id="{CF2605AF-6255-8E62-9C93-86915C3E7979}"/>
                    </a:ext>
                  </a:extLst>
                </p14:cNvPr>
                <p14:cNvContentPartPr/>
                <p14:nvPr/>
              </p14:nvContentPartPr>
              <p14:xfrm>
                <a:off x="2774859" y="4112449"/>
                <a:ext cx="124560" cy="257040"/>
              </p14:xfrm>
            </p:contentPart>
          </mc:Choice>
          <mc:Fallback>
            <p:pic>
              <p:nvPicPr>
                <p:cNvPr id="589" name="Ink 588">
                  <a:extLst>
                    <a:ext uri="{FF2B5EF4-FFF2-40B4-BE49-F238E27FC236}">
                      <a16:creationId xmlns:a16="http://schemas.microsoft.com/office/drawing/2014/main" id="{CF2605AF-6255-8E62-9C93-86915C3E7979}"/>
                    </a:ext>
                  </a:extLst>
                </p:cNvPr>
                <p:cNvPicPr/>
                <p:nvPr/>
              </p:nvPicPr>
              <p:blipFill>
                <a:blip r:embed="rId1043"/>
                <a:stretch>
                  <a:fillRect/>
                </a:stretch>
              </p:blipFill>
              <p:spPr>
                <a:xfrm>
                  <a:off x="2711859" y="3734809"/>
                  <a:ext cx="250200" cy="101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4">
              <p14:nvContentPartPr>
                <p14:cNvPr id="590" name="Ink 589">
                  <a:extLst>
                    <a:ext uri="{FF2B5EF4-FFF2-40B4-BE49-F238E27FC236}">
                      <a16:creationId xmlns:a16="http://schemas.microsoft.com/office/drawing/2014/main" id="{D216B67A-081B-8B9C-A340-629352132DD6}"/>
                    </a:ext>
                  </a:extLst>
                </p14:cNvPr>
                <p14:cNvContentPartPr/>
                <p14:nvPr/>
              </p14:nvContentPartPr>
              <p14:xfrm>
                <a:off x="2679819" y="4260769"/>
                <a:ext cx="194400" cy="62280"/>
              </p14:xfrm>
            </p:contentPart>
          </mc:Choice>
          <mc:Fallback>
            <p:pic>
              <p:nvPicPr>
                <p:cNvPr id="590" name="Ink 589">
                  <a:extLst>
                    <a:ext uri="{FF2B5EF4-FFF2-40B4-BE49-F238E27FC236}">
                      <a16:creationId xmlns:a16="http://schemas.microsoft.com/office/drawing/2014/main" id="{D216B67A-081B-8B9C-A340-629352132DD6}"/>
                    </a:ext>
                  </a:extLst>
                </p:cNvPr>
                <p:cNvPicPr/>
                <p:nvPr/>
              </p:nvPicPr>
              <p:blipFill>
                <a:blip r:embed="rId1045"/>
                <a:stretch>
                  <a:fillRect/>
                </a:stretch>
              </p:blipFill>
              <p:spPr>
                <a:xfrm>
                  <a:off x="2617179" y="3883129"/>
                  <a:ext cx="320040" cy="81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6">
              <p14:nvContentPartPr>
                <p14:cNvPr id="592" name="Ink 591">
                  <a:extLst>
                    <a:ext uri="{FF2B5EF4-FFF2-40B4-BE49-F238E27FC236}">
                      <a16:creationId xmlns:a16="http://schemas.microsoft.com/office/drawing/2014/main" id="{8761F932-4982-EDB1-F6A0-2E2B2B50E942}"/>
                    </a:ext>
                  </a:extLst>
                </p14:cNvPr>
                <p14:cNvContentPartPr/>
                <p14:nvPr/>
              </p14:nvContentPartPr>
              <p14:xfrm>
                <a:off x="2199579" y="2713129"/>
                <a:ext cx="967320" cy="523080"/>
              </p14:xfrm>
            </p:contentPart>
          </mc:Choice>
          <mc:Fallback>
            <p:pic>
              <p:nvPicPr>
                <p:cNvPr id="592" name="Ink 591">
                  <a:extLst>
                    <a:ext uri="{FF2B5EF4-FFF2-40B4-BE49-F238E27FC236}">
                      <a16:creationId xmlns:a16="http://schemas.microsoft.com/office/drawing/2014/main" id="{8761F932-4982-EDB1-F6A0-2E2B2B50E942}"/>
                    </a:ext>
                  </a:extLst>
                </p:cNvPr>
                <p:cNvPicPr/>
                <p:nvPr/>
              </p:nvPicPr>
              <p:blipFill>
                <a:blip r:embed="rId1047"/>
                <a:stretch>
                  <a:fillRect/>
                </a:stretch>
              </p:blipFill>
              <p:spPr>
                <a:xfrm>
                  <a:off x="2136939" y="2335129"/>
                  <a:ext cx="1092960" cy="127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8">
              <p14:nvContentPartPr>
                <p14:cNvPr id="593" name="Ink 592">
                  <a:extLst>
                    <a:ext uri="{FF2B5EF4-FFF2-40B4-BE49-F238E27FC236}">
                      <a16:creationId xmlns:a16="http://schemas.microsoft.com/office/drawing/2014/main" id="{33A6A8A4-9114-7069-BC26-AC68833883BA}"/>
                    </a:ext>
                  </a:extLst>
                </p14:cNvPr>
                <p14:cNvContentPartPr/>
                <p14:nvPr/>
              </p14:nvContentPartPr>
              <p14:xfrm>
                <a:off x="2863779" y="2896729"/>
                <a:ext cx="346320" cy="946440"/>
              </p14:xfrm>
            </p:contentPart>
          </mc:Choice>
          <mc:Fallback>
            <p:pic>
              <p:nvPicPr>
                <p:cNvPr id="593" name="Ink 592">
                  <a:extLst>
                    <a:ext uri="{FF2B5EF4-FFF2-40B4-BE49-F238E27FC236}">
                      <a16:creationId xmlns:a16="http://schemas.microsoft.com/office/drawing/2014/main" id="{33A6A8A4-9114-7069-BC26-AC68833883BA}"/>
                    </a:ext>
                  </a:extLst>
                </p:cNvPr>
                <p:cNvPicPr/>
                <p:nvPr/>
              </p:nvPicPr>
              <p:blipFill>
                <a:blip r:embed="rId1049"/>
                <a:stretch>
                  <a:fillRect/>
                </a:stretch>
              </p:blipFill>
              <p:spPr>
                <a:xfrm>
                  <a:off x="2801139" y="2518729"/>
                  <a:ext cx="471960" cy="170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0">
              <p14:nvContentPartPr>
                <p14:cNvPr id="594" name="Ink 593">
                  <a:extLst>
                    <a:ext uri="{FF2B5EF4-FFF2-40B4-BE49-F238E27FC236}">
                      <a16:creationId xmlns:a16="http://schemas.microsoft.com/office/drawing/2014/main" id="{698E8C9A-0E16-5078-4E6F-AAC7AA71290B}"/>
                    </a:ext>
                  </a:extLst>
                </p14:cNvPr>
                <p14:cNvContentPartPr/>
                <p14:nvPr/>
              </p14:nvContentPartPr>
              <p14:xfrm>
                <a:off x="2984019" y="2901769"/>
                <a:ext cx="283320" cy="891000"/>
              </p14:xfrm>
            </p:contentPart>
          </mc:Choice>
          <mc:Fallback>
            <p:pic>
              <p:nvPicPr>
                <p:cNvPr id="594" name="Ink 593">
                  <a:extLst>
                    <a:ext uri="{FF2B5EF4-FFF2-40B4-BE49-F238E27FC236}">
                      <a16:creationId xmlns:a16="http://schemas.microsoft.com/office/drawing/2014/main" id="{698E8C9A-0E16-5078-4E6F-AAC7AA71290B}"/>
                    </a:ext>
                  </a:extLst>
                </p:cNvPr>
                <p:cNvPicPr/>
                <p:nvPr/>
              </p:nvPicPr>
              <p:blipFill>
                <a:blip r:embed="rId1051"/>
                <a:stretch>
                  <a:fillRect/>
                </a:stretch>
              </p:blipFill>
              <p:spPr>
                <a:xfrm>
                  <a:off x="2921379" y="2524129"/>
                  <a:ext cx="408960" cy="164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2">
              <p14:nvContentPartPr>
                <p14:cNvPr id="595" name="Ink 594">
                  <a:extLst>
                    <a:ext uri="{FF2B5EF4-FFF2-40B4-BE49-F238E27FC236}">
                      <a16:creationId xmlns:a16="http://schemas.microsoft.com/office/drawing/2014/main" id="{61305594-C1F9-1803-BBD0-F4D4A34B1281}"/>
                    </a:ext>
                  </a:extLst>
                </p14:cNvPr>
                <p14:cNvContentPartPr/>
                <p14:nvPr/>
              </p14:nvContentPartPr>
              <p14:xfrm>
                <a:off x="2926779" y="3011209"/>
                <a:ext cx="201240" cy="630360"/>
              </p14:xfrm>
            </p:contentPart>
          </mc:Choice>
          <mc:Fallback>
            <p:pic>
              <p:nvPicPr>
                <p:cNvPr id="595" name="Ink 594">
                  <a:extLst>
                    <a:ext uri="{FF2B5EF4-FFF2-40B4-BE49-F238E27FC236}">
                      <a16:creationId xmlns:a16="http://schemas.microsoft.com/office/drawing/2014/main" id="{61305594-C1F9-1803-BBD0-F4D4A34B1281}"/>
                    </a:ext>
                  </a:extLst>
                </p:cNvPr>
                <p:cNvPicPr/>
                <p:nvPr/>
              </p:nvPicPr>
              <p:blipFill>
                <a:blip r:embed="rId1053"/>
                <a:stretch>
                  <a:fillRect/>
                </a:stretch>
              </p:blipFill>
              <p:spPr>
                <a:xfrm>
                  <a:off x="2863779" y="2633209"/>
                  <a:ext cx="326880" cy="138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4">
              <p14:nvContentPartPr>
                <p14:cNvPr id="596" name="Ink 595">
                  <a:extLst>
                    <a:ext uri="{FF2B5EF4-FFF2-40B4-BE49-F238E27FC236}">
                      <a16:creationId xmlns:a16="http://schemas.microsoft.com/office/drawing/2014/main" id="{2B07BD5C-E39E-8E0D-D010-9A54A2DD8D2E}"/>
                    </a:ext>
                  </a:extLst>
                </p14:cNvPr>
                <p14:cNvContentPartPr/>
                <p14:nvPr/>
              </p14:nvContentPartPr>
              <p14:xfrm>
                <a:off x="2900499" y="3036049"/>
                <a:ext cx="243000" cy="591840"/>
              </p14:xfrm>
            </p:contentPart>
          </mc:Choice>
          <mc:Fallback>
            <p:pic>
              <p:nvPicPr>
                <p:cNvPr id="596" name="Ink 595">
                  <a:extLst>
                    <a:ext uri="{FF2B5EF4-FFF2-40B4-BE49-F238E27FC236}">
                      <a16:creationId xmlns:a16="http://schemas.microsoft.com/office/drawing/2014/main" id="{2B07BD5C-E39E-8E0D-D010-9A54A2DD8D2E}"/>
                    </a:ext>
                  </a:extLst>
                </p:cNvPr>
                <p:cNvPicPr/>
                <p:nvPr/>
              </p:nvPicPr>
              <p:blipFill>
                <a:blip r:embed="rId1055"/>
                <a:stretch>
                  <a:fillRect/>
                </a:stretch>
              </p:blipFill>
              <p:spPr>
                <a:xfrm>
                  <a:off x="2837499" y="2658049"/>
                  <a:ext cx="368640" cy="134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6">
              <p14:nvContentPartPr>
                <p14:cNvPr id="597" name="Ink 596">
                  <a:extLst>
                    <a:ext uri="{FF2B5EF4-FFF2-40B4-BE49-F238E27FC236}">
                      <a16:creationId xmlns:a16="http://schemas.microsoft.com/office/drawing/2014/main" id="{C393BE38-2121-C1DE-2809-7265871833AD}"/>
                    </a:ext>
                  </a:extLst>
                </p14:cNvPr>
                <p14:cNvContentPartPr/>
                <p14:nvPr/>
              </p14:nvContentPartPr>
              <p14:xfrm>
                <a:off x="2950899" y="3088609"/>
                <a:ext cx="269640" cy="618840"/>
              </p14:xfrm>
            </p:contentPart>
          </mc:Choice>
          <mc:Fallback>
            <p:pic>
              <p:nvPicPr>
                <p:cNvPr id="597" name="Ink 596">
                  <a:extLst>
                    <a:ext uri="{FF2B5EF4-FFF2-40B4-BE49-F238E27FC236}">
                      <a16:creationId xmlns:a16="http://schemas.microsoft.com/office/drawing/2014/main" id="{C393BE38-2121-C1DE-2809-7265871833AD}"/>
                    </a:ext>
                  </a:extLst>
                </p:cNvPr>
                <p:cNvPicPr/>
                <p:nvPr/>
              </p:nvPicPr>
              <p:blipFill>
                <a:blip r:embed="rId1057"/>
                <a:stretch>
                  <a:fillRect/>
                </a:stretch>
              </p:blipFill>
              <p:spPr>
                <a:xfrm>
                  <a:off x="2888259" y="2710609"/>
                  <a:ext cx="395280" cy="137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8">
              <p14:nvContentPartPr>
                <p14:cNvPr id="598" name="Ink 597">
                  <a:extLst>
                    <a:ext uri="{FF2B5EF4-FFF2-40B4-BE49-F238E27FC236}">
                      <a16:creationId xmlns:a16="http://schemas.microsoft.com/office/drawing/2014/main" id="{756D56C5-BAF3-9C1C-650B-16B8AA482621}"/>
                    </a:ext>
                  </a:extLst>
                </p14:cNvPr>
                <p14:cNvContentPartPr/>
                <p14:nvPr/>
              </p14:nvContentPartPr>
              <p14:xfrm>
                <a:off x="2983299" y="3081769"/>
                <a:ext cx="142560" cy="681120"/>
              </p14:xfrm>
            </p:contentPart>
          </mc:Choice>
          <mc:Fallback>
            <p:pic>
              <p:nvPicPr>
                <p:cNvPr id="598" name="Ink 597">
                  <a:extLst>
                    <a:ext uri="{FF2B5EF4-FFF2-40B4-BE49-F238E27FC236}">
                      <a16:creationId xmlns:a16="http://schemas.microsoft.com/office/drawing/2014/main" id="{756D56C5-BAF3-9C1C-650B-16B8AA482621}"/>
                    </a:ext>
                  </a:extLst>
                </p:cNvPr>
                <p:cNvPicPr/>
                <p:nvPr/>
              </p:nvPicPr>
              <p:blipFill>
                <a:blip r:embed="rId1059"/>
                <a:stretch>
                  <a:fillRect/>
                </a:stretch>
              </p:blipFill>
              <p:spPr>
                <a:xfrm>
                  <a:off x="2920659" y="2703769"/>
                  <a:ext cx="268200" cy="143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0">
              <p14:nvContentPartPr>
                <p14:cNvPr id="599" name="Ink 598">
                  <a:extLst>
                    <a:ext uri="{FF2B5EF4-FFF2-40B4-BE49-F238E27FC236}">
                      <a16:creationId xmlns:a16="http://schemas.microsoft.com/office/drawing/2014/main" id="{42FE280E-A4AD-E975-2EF5-6B23D17A906D}"/>
                    </a:ext>
                  </a:extLst>
                </p14:cNvPr>
                <p14:cNvContentPartPr/>
                <p14:nvPr/>
              </p14:nvContentPartPr>
              <p14:xfrm>
                <a:off x="2989419" y="3165289"/>
                <a:ext cx="123840" cy="968040"/>
              </p14:xfrm>
            </p:contentPart>
          </mc:Choice>
          <mc:Fallback>
            <p:pic>
              <p:nvPicPr>
                <p:cNvPr id="599" name="Ink 598">
                  <a:extLst>
                    <a:ext uri="{FF2B5EF4-FFF2-40B4-BE49-F238E27FC236}">
                      <a16:creationId xmlns:a16="http://schemas.microsoft.com/office/drawing/2014/main" id="{42FE280E-A4AD-E975-2EF5-6B23D17A906D}"/>
                    </a:ext>
                  </a:extLst>
                </p:cNvPr>
                <p:cNvPicPr/>
                <p:nvPr/>
              </p:nvPicPr>
              <p:blipFill>
                <a:blip r:embed="rId1061"/>
                <a:stretch>
                  <a:fillRect/>
                </a:stretch>
              </p:blipFill>
              <p:spPr>
                <a:xfrm>
                  <a:off x="2926779" y="2787649"/>
                  <a:ext cx="249480" cy="172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2">
              <p14:nvContentPartPr>
                <p14:cNvPr id="600" name="Ink 599">
                  <a:extLst>
                    <a:ext uri="{FF2B5EF4-FFF2-40B4-BE49-F238E27FC236}">
                      <a16:creationId xmlns:a16="http://schemas.microsoft.com/office/drawing/2014/main" id="{C1DD6813-2123-449A-83FB-C511EB4E36FB}"/>
                    </a:ext>
                  </a:extLst>
                </p14:cNvPr>
                <p14:cNvContentPartPr/>
                <p14:nvPr/>
              </p14:nvContentPartPr>
              <p14:xfrm>
                <a:off x="2831379" y="3239449"/>
                <a:ext cx="182520" cy="920520"/>
              </p14:xfrm>
            </p:contentPart>
          </mc:Choice>
          <mc:Fallback>
            <p:pic>
              <p:nvPicPr>
                <p:cNvPr id="600" name="Ink 599">
                  <a:extLst>
                    <a:ext uri="{FF2B5EF4-FFF2-40B4-BE49-F238E27FC236}">
                      <a16:creationId xmlns:a16="http://schemas.microsoft.com/office/drawing/2014/main" id="{C1DD6813-2123-449A-83FB-C511EB4E36FB}"/>
                    </a:ext>
                  </a:extLst>
                </p:cNvPr>
                <p:cNvPicPr/>
                <p:nvPr/>
              </p:nvPicPr>
              <p:blipFill>
                <a:blip r:embed="rId1063"/>
                <a:stretch>
                  <a:fillRect/>
                </a:stretch>
              </p:blipFill>
              <p:spPr>
                <a:xfrm>
                  <a:off x="2768739" y="2861449"/>
                  <a:ext cx="308160" cy="167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4">
              <p14:nvContentPartPr>
                <p14:cNvPr id="601" name="Ink 600">
                  <a:extLst>
                    <a:ext uri="{FF2B5EF4-FFF2-40B4-BE49-F238E27FC236}">
                      <a16:creationId xmlns:a16="http://schemas.microsoft.com/office/drawing/2014/main" id="{D855D23E-1962-570B-B5E5-B0E909D9F632}"/>
                    </a:ext>
                  </a:extLst>
                </p14:cNvPr>
                <p14:cNvContentPartPr/>
                <p14:nvPr/>
              </p14:nvContentPartPr>
              <p14:xfrm>
                <a:off x="2876739" y="3517729"/>
                <a:ext cx="42840" cy="150480"/>
              </p14:xfrm>
            </p:contentPart>
          </mc:Choice>
          <mc:Fallback>
            <p:pic>
              <p:nvPicPr>
                <p:cNvPr id="601" name="Ink 600">
                  <a:extLst>
                    <a:ext uri="{FF2B5EF4-FFF2-40B4-BE49-F238E27FC236}">
                      <a16:creationId xmlns:a16="http://schemas.microsoft.com/office/drawing/2014/main" id="{D855D23E-1962-570B-B5E5-B0E909D9F632}"/>
                    </a:ext>
                  </a:extLst>
                </p:cNvPr>
                <p:cNvPicPr/>
                <p:nvPr/>
              </p:nvPicPr>
              <p:blipFill>
                <a:blip r:embed="rId1065"/>
                <a:stretch>
                  <a:fillRect/>
                </a:stretch>
              </p:blipFill>
              <p:spPr>
                <a:xfrm>
                  <a:off x="2813739" y="3140089"/>
                  <a:ext cx="168480" cy="90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6">
              <p14:nvContentPartPr>
                <p14:cNvPr id="602" name="Ink 601">
                  <a:extLst>
                    <a:ext uri="{FF2B5EF4-FFF2-40B4-BE49-F238E27FC236}">
                      <a16:creationId xmlns:a16="http://schemas.microsoft.com/office/drawing/2014/main" id="{3F7357EF-7A34-61A6-5F21-CE6BCC9BCAAB}"/>
                    </a:ext>
                  </a:extLst>
                </p14:cNvPr>
                <p14:cNvContentPartPr/>
                <p14:nvPr/>
              </p14:nvContentPartPr>
              <p14:xfrm>
                <a:off x="2784579" y="3232249"/>
                <a:ext cx="214200" cy="944640"/>
              </p14:xfrm>
            </p:contentPart>
          </mc:Choice>
          <mc:Fallback>
            <p:pic>
              <p:nvPicPr>
                <p:cNvPr id="602" name="Ink 601">
                  <a:extLst>
                    <a:ext uri="{FF2B5EF4-FFF2-40B4-BE49-F238E27FC236}">
                      <a16:creationId xmlns:a16="http://schemas.microsoft.com/office/drawing/2014/main" id="{3F7357EF-7A34-61A6-5F21-CE6BCC9BCAAB}"/>
                    </a:ext>
                  </a:extLst>
                </p:cNvPr>
                <p:cNvPicPr/>
                <p:nvPr/>
              </p:nvPicPr>
              <p:blipFill>
                <a:blip r:embed="rId1067"/>
                <a:stretch>
                  <a:fillRect/>
                </a:stretch>
              </p:blipFill>
              <p:spPr>
                <a:xfrm>
                  <a:off x="2721579" y="2854249"/>
                  <a:ext cx="339840" cy="170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8">
              <p14:nvContentPartPr>
                <p14:cNvPr id="603" name="Ink 602">
                  <a:extLst>
                    <a:ext uri="{FF2B5EF4-FFF2-40B4-BE49-F238E27FC236}">
                      <a16:creationId xmlns:a16="http://schemas.microsoft.com/office/drawing/2014/main" id="{D42EC6C5-DAB5-E8BE-DE2D-B4A6BD87656F}"/>
                    </a:ext>
                  </a:extLst>
                </p14:cNvPr>
                <p14:cNvContentPartPr/>
                <p14:nvPr/>
              </p14:nvContentPartPr>
              <p14:xfrm>
                <a:off x="2764779" y="3833089"/>
                <a:ext cx="191520" cy="242280"/>
              </p14:xfrm>
            </p:contentPart>
          </mc:Choice>
          <mc:Fallback>
            <p:pic>
              <p:nvPicPr>
                <p:cNvPr id="603" name="Ink 602">
                  <a:extLst>
                    <a:ext uri="{FF2B5EF4-FFF2-40B4-BE49-F238E27FC236}">
                      <a16:creationId xmlns:a16="http://schemas.microsoft.com/office/drawing/2014/main" id="{D42EC6C5-DAB5-E8BE-DE2D-B4A6BD87656F}"/>
                    </a:ext>
                  </a:extLst>
                </p:cNvPr>
                <p:cNvPicPr/>
                <p:nvPr/>
              </p:nvPicPr>
              <p:blipFill>
                <a:blip r:embed="rId1069"/>
                <a:stretch>
                  <a:fillRect/>
                </a:stretch>
              </p:blipFill>
              <p:spPr>
                <a:xfrm>
                  <a:off x="2701779" y="3455449"/>
                  <a:ext cx="317160" cy="99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0">
              <p14:nvContentPartPr>
                <p14:cNvPr id="604" name="Ink 603">
                  <a:extLst>
                    <a:ext uri="{FF2B5EF4-FFF2-40B4-BE49-F238E27FC236}">
                      <a16:creationId xmlns:a16="http://schemas.microsoft.com/office/drawing/2014/main" id="{350DE6D1-EA89-8021-E209-399D7587CA7C}"/>
                    </a:ext>
                  </a:extLst>
                </p14:cNvPr>
                <p14:cNvContentPartPr/>
                <p14:nvPr/>
              </p14:nvContentPartPr>
              <p14:xfrm>
                <a:off x="3058179" y="3519169"/>
                <a:ext cx="5400" cy="36720"/>
              </p14:xfrm>
            </p:contentPart>
          </mc:Choice>
          <mc:Fallback>
            <p:pic>
              <p:nvPicPr>
                <p:cNvPr id="604" name="Ink 603">
                  <a:extLst>
                    <a:ext uri="{FF2B5EF4-FFF2-40B4-BE49-F238E27FC236}">
                      <a16:creationId xmlns:a16="http://schemas.microsoft.com/office/drawing/2014/main" id="{350DE6D1-EA89-8021-E209-399D7587CA7C}"/>
                    </a:ext>
                  </a:extLst>
                </p:cNvPr>
                <p:cNvPicPr/>
                <p:nvPr/>
              </p:nvPicPr>
              <p:blipFill>
                <a:blip r:embed="rId1071"/>
                <a:stretch>
                  <a:fillRect/>
                </a:stretch>
              </p:blipFill>
              <p:spPr>
                <a:xfrm>
                  <a:off x="2995539" y="3141169"/>
                  <a:ext cx="131040" cy="79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2">
              <p14:nvContentPartPr>
                <p14:cNvPr id="605" name="Ink 604">
                  <a:extLst>
                    <a:ext uri="{FF2B5EF4-FFF2-40B4-BE49-F238E27FC236}">
                      <a16:creationId xmlns:a16="http://schemas.microsoft.com/office/drawing/2014/main" id="{06E0E89B-521C-D6C6-9230-1D872F1311ED}"/>
                    </a:ext>
                  </a:extLst>
                </p14:cNvPr>
                <p14:cNvContentPartPr/>
                <p14:nvPr/>
              </p14:nvContentPartPr>
              <p14:xfrm>
                <a:off x="2808339" y="3313969"/>
                <a:ext cx="253440" cy="978840"/>
              </p14:xfrm>
            </p:contentPart>
          </mc:Choice>
          <mc:Fallback>
            <p:pic>
              <p:nvPicPr>
                <p:cNvPr id="605" name="Ink 604">
                  <a:extLst>
                    <a:ext uri="{FF2B5EF4-FFF2-40B4-BE49-F238E27FC236}">
                      <a16:creationId xmlns:a16="http://schemas.microsoft.com/office/drawing/2014/main" id="{06E0E89B-521C-D6C6-9230-1D872F1311ED}"/>
                    </a:ext>
                  </a:extLst>
                </p:cNvPr>
                <p:cNvPicPr/>
                <p:nvPr/>
              </p:nvPicPr>
              <p:blipFill>
                <a:blip r:embed="rId1073"/>
                <a:stretch>
                  <a:fillRect/>
                </a:stretch>
              </p:blipFill>
              <p:spPr>
                <a:xfrm>
                  <a:off x="2745339" y="2936329"/>
                  <a:ext cx="379080" cy="173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4">
              <p14:nvContentPartPr>
                <p14:cNvPr id="606" name="Ink 605">
                  <a:extLst>
                    <a:ext uri="{FF2B5EF4-FFF2-40B4-BE49-F238E27FC236}">
                      <a16:creationId xmlns:a16="http://schemas.microsoft.com/office/drawing/2014/main" id="{A48AC6DB-E24B-7772-8AC2-DAB66BCC2D2F}"/>
                    </a:ext>
                  </a:extLst>
                </p14:cNvPr>
                <p14:cNvContentPartPr/>
                <p14:nvPr/>
              </p14:nvContentPartPr>
              <p14:xfrm>
                <a:off x="2946579" y="3509089"/>
                <a:ext cx="120240" cy="530640"/>
              </p14:xfrm>
            </p:contentPart>
          </mc:Choice>
          <mc:Fallback>
            <p:pic>
              <p:nvPicPr>
                <p:cNvPr id="606" name="Ink 605">
                  <a:extLst>
                    <a:ext uri="{FF2B5EF4-FFF2-40B4-BE49-F238E27FC236}">
                      <a16:creationId xmlns:a16="http://schemas.microsoft.com/office/drawing/2014/main" id="{A48AC6DB-E24B-7772-8AC2-DAB66BCC2D2F}"/>
                    </a:ext>
                  </a:extLst>
                </p:cNvPr>
                <p:cNvPicPr/>
                <p:nvPr/>
              </p:nvPicPr>
              <p:blipFill>
                <a:blip r:embed="rId1075"/>
                <a:stretch>
                  <a:fillRect/>
                </a:stretch>
              </p:blipFill>
              <p:spPr>
                <a:xfrm>
                  <a:off x="2883939" y="3131449"/>
                  <a:ext cx="245880" cy="128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6">
              <p14:nvContentPartPr>
                <p14:cNvPr id="607" name="Ink 606">
                  <a:extLst>
                    <a:ext uri="{FF2B5EF4-FFF2-40B4-BE49-F238E27FC236}">
                      <a16:creationId xmlns:a16="http://schemas.microsoft.com/office/drawing/2014/main" id="{6D8A64E3-0C03-F639-63BE-F4B4E6066730}"/>
                    </a:ext>
                  </a:extLst>
                </p14:cNvPr>
                <p14:cNvContentPartPr/>
                <p14:nvPr/>
              </p14:nvContentPartPr>
              <p14:xfrm>
                <a:off x="2954859" y="3283369"/>
                <a:ext cx="74160" cy="801360"/>
              </p14:xfrm>
            </p:contentPart>
          </mc:Choice>
          <mc:Fallback>
            <p:pic>
              <p:nvPicPr>
                <p:cNvPr id="607" name="Ink 606">
                  <a:extLst>
                    <a:ext uri="{FF2B5EF4-FFF2-40B4-BE49-F238E27FC236}">
                      <a16:creationId xmlns:a16="http://schemas.microsoft.com/office/drawing/2014/main" id="{6D8A64E3-0C03-F639-63BE-F4B4E6066730}"/>
                    </a:ext>
                  </a:extLst>
                </p:cNvPr>
                <p:cNvPicPr/>
                <p:nvPr/>
              </p:nvPicPr>
              <p:blipFill>
                <a:blip r:embed="rId1077"/>
                <a:stretch>
                  <a:fillRect/>
                </a:stretch>
              </p:blipFill>
              <p:spPr>
                <a:xfrm>
                  <a:off x="2891859" y="2905369"/>
                  <a:ext cx="199800" cy="155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8">
              <p14:nvContentPartPr>
                <p14:cNvPr id="608" name="Ink 607">
                  <a:extLst>
                    <a:ext uri="{FF2B5EF4-FFF2-40B4-BE49-F238E27FC236}">
                      <a16:creationId xmlns:a16="http://schemas.microsoft.com/office/drawing/2014/main" id="{8C16EDB0-BDEB-810A-67FA-DD0ED6E01832}"/>
                    </a:ext>
                  </a:extLst>
                </p14:cNvPr>
                <p14:cNvContentPartPr/>
                <p14:nvPr/>
              </p14:nvContentPartPr>
              <p14:xfrm>
                <a:off x="2879619" y="4052329"/>
                <a:ext cx="21600" cy="30240"/>
              </p14:xfrm>
            </p:contentPart>
          </mc:Choice>
          <mc:Fallback>
            <p:pic>
              <p:nvPicPr>
                <p:cNvPr id="608" name="Ink 607">
                  <a:extLst>
                    <a:ext uri="{FF2B5EF4-FFF2-40B4-BE49-F238E27FC236}">
                      <a16:creationId xmlns:a16="http://schemas.microsoft.com/office/drawing/2014/main" id="{8C16EDB0-BDEB-810A-67FA-DD0ED6E01832}"/>
                    </a:ext>
                  </a:extLst>
                </p:cNvPr>
                <p:cNvPicPr/>
                <p:nvPr/>
              </p:nvPicPr>
              <p:blipFill>
                <a:blip r:embed="rId1079"/>
                <a:stretch>
                  <a:fillRect/>
                </a:stretch>
              </p:blipFill>
              <p:spPr>
                <a:xfrm>
                  <a:off x="2816619" y="3674329"/>
                  <a:ext cx="147240" cy="78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0">
              <p14:nvContentPartPr>
                <p14:cNvPr id="609" name="Ink 608">
                  <a:extLst>
                    <a:ext uri="{FF2B5EF4-FFF2-40B4-BE49-F238E27FC236}">
                      <a16:creationId xmlns:a16="http://schemas.microsoft.com/office/drawing/2014/main" id="{99C70D6C-4079-38A2-06E1-2724FE75AFB4}"/>
                    </a:ext>
                  </a:extLst>
                </p14:cNvPr>
                <p14:cNvContentPartPr/>
                <p14:nvPr/>
              </p14:nvContentPartPr>
              <p14:xfrm>
                <a:off x="3039459" y="3587569"/>
                <a:ext cx="41400" cy="206640"/>
              </p14:xfrm>
            </p:contentPart>
          </mc:Choice>
          <mc:Fallback>
            <p:pic>
              <p:nvPicPr>
                <p:cNvPr id="609" name="Ink 608">
                  <a:extLst>
                    <a:ext uri="{FF2B5EF4-FFF2-40B4-BE49-F238E27FC236}">
                      <a16:creationId xmlns:a16="http://schemas.microsoft.com/office/drawing/2014/main" id="{99C70D6C-4079-38A2-06E1-2724FE75AFB4}"/>
                    </a:ext>
                  </a:extLst>
                </p:cNvPr>
                <p:cNvPicPr/>
                <p:nvPr/>
              </p:nvPicPr>
              <p:blipFill>
                <a:blip r:embed="rId1081"/>
                <a:stretch>
                  <a:fillRect/>
                </a:stretch>
              </p:blipFill>
              <p:spPr>
                <a:xfrm>
                  <a:off x="2976459" y="3209929"/>
                  <a:ext cx="167040" cy="96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2">
              <p14:nvContentPartPr>
                <p14:cNvPr id="610" name="Ink 609">
                  <a:extLst>
                    <a:ext uri="{FF2B5EF4-FFF2-40B4-BE49-F238E27FC236}">
                      <a16:creationId xmlns:a16="http://schemas.microsoft.com/office/drawing/2014/main" id="{C6F12613-A737-08F0-50B6-3D28E89B5533}"/>
                    </a:ext>
                  </a:extLst>
                </p14:cNvPr>
                <p14:cNvContentPartPr/>
                <p14:nvPr/>
              </p14:nvContentPartPr>
              <p14:xfrm>
                <a:off x="2661099" y="3301009"/>
                <a:ext cx="405000" cy="970200"/>
              </p14:xfrm>
            </p:contentPart>
          </mc:Choice>
          <mc:Fallback>
            <p:pic>
              <p:nvPicPr>
                <p:cNvPr id="610" name="Ink 609">
                  <a:extLst>
                    <a:ext uri="{FF2B5EF4-FFF2-40B4-BE49-F238E27FC236}">
                      <a16:creationId xmlns:a16="http://schemas.microsoft.com/office/drawing/2014/main" id="{C6F12613-A737-08F0-50B6-3D28E89B5533}"/>
                    </a:ext>
                  </a:extLst>
                </p:cNvPr>
                <p:cNvPicPr/>
                <p:nvPr/>
              </p:nvPicPr>
              <p:blipFill>
                <a:blip r:embed="rId1083"/>
                <a:stretch>
                  <a:fillRect/>
                </a:stretch>
              </p:blipFill>
              <p:spPr>
                <a:xfrm>
                  <a:off x="2598459" y="2923009"/>
                  <a:ext cx="530640" cy="17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4">
              <p14:nvContentPartPr>
                <p14:cNvPr id="611" name="Ink 610">
                  <a:extLst>
                    <a:ext uri="{FF2B5EF4-FFF2-40B4-BE49-F238E27FC236}">
                      <a16:creationId xmlns:a16="http://schemas.microsoft.com/office/drawing/2014/main" id="{AB91CC36-52BE-82A5-23BB-714D917797C4}"/>
                    </a:ext>
                  </a:extLst>
                </p14:cNvPr>
                <p14:cNvContentPartPr/>
                <p14:nvPr/>
              </p14:nvContentPartPr>
              <p14:xfrm>
                <a:off x="3089859" y="3483529"/>
                <a:ext cx="10440" cy="77760"/>
              </p14:xfrm>
            </p:contentPart>
          </mc:Choice>
          <mc:Fallback>
            <p:pic>
              <p:nvPicPr>
                <p:cNvPr id="611" name="Ink 610">
                  <a:extLst>
                    <a:ext uri="{FF2B5EF4-FFF2-40B4-BE49-F238E27FC236}">
                      <a16:creationId xmlns:a16="http://schemas.microsoft.com/office/drawing/2014/main" id="{AB91CC36-52BE-82A5-23BB-714D917797C4}"/>
                    </a:ext>
                  </a:extLst>
                </p:cNvPr>
                <p:cNvPicPr/>
                <p:nvPr/>
              </p:nvPicPr>
              <p:blipFill>
                <a:blip r:embed="rId1085"/>
                <a:stretch>
                  <a:fillRect/>
                </a:stretch>
              </p:blipFill>
              <p:spPr>
                <a:xfrm>
                  <a:off x="3027219" y="3105889"/>
                  <a:ext cx="13608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6">
              <p14:nvContentPartPr>
                <p14:cNvPr id="612" name="Ink 611">
                  <a:extLst>
                    <a:ext uri="{FF2B5EF4-FFF2-40B4-BE49-F238E27FC236}">
                      <a16:creationId xmlns:a16="http://schemas.microsoft.com/office/drawing/2014/main" id="{711F0AA3-D57D-8F7E-F718-B43E16B30DCA}"/>
                    </a:ext>
                  </a:extLst>
                </p14:cNvPr>
                <p14:cNvContentPartPr/>
                <p14:nvPr/>
              </p14:nvContentPartPr>
              <p14:xfrm>
                <a:off x="2885379" y="3374089"/>
                <a:ext cx="214560" cy="852120"/>
              </p14:xfrm>
            </p:contentPart>
          </mc:Choice>
          <mc:Fallback>
            <p:pic>
              <p:nvPicPr>
                <p:cNvPr id="612" name="Ink 611">
                  <a:extLst>
                    <a:ext uri="{FF2B5EF4-FFF2-40B4-BE49-F238E27FC236}">
                      <a16:creationId xmlns:a16="http://schemas.microsoft.com/office/drawing/2014/main" id="{711F0AA3-D57D-8F7E-F718-B43E16B30DCA}"/>
                    </a:ext>
                  </a:extLst>
                </p:cNvPr>
                <p:cNvPicPr/>
                <p:nvPr/>
              </p:nvPicPr>
              <p:blipFill>
                <a:blip r:embed="rId1087"/>
                <a:stretch>
                  <a:fillRect/>
                </a:stretch>
              </p:blipFill>
              <p:spPr>
                <a:xfrm>
                  <a:off x="2822379" y="2996449"/>
                  <a:ext cx="340200" cy="160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8">
              <p14:nvContentPartPr>
                <p14:cNvPr id="613" name="Ink 612">
                  <a:extLst>
                    <a:ext uri="{FF2B5EF4-FFF2-40B4-BE49-F238E27FC236}">
                      <a16:creationId xmlns:a16="http://schemas.microsoft.com/office/drawing/2014/main" id="{6BAAF016-EC83-5C8D-27BA-199BEEFA173C}"/>
                    </a:ext>
                  </a:extLst>
                </p14:cNvPr>
                <p14:cNvContentPartPr/>
                <p14:nvPr/>
              </p14:nvContentPartPr>
              <p14:xfrm>
                <a:off x="2968179" y="3187969"/>
                <a:ext cx="48960" cy="284760"/>
              </p14:xfrm>
            </p:contentPart>
          </mc:Choice>
          <mc:Fallback>
            <p:pic>
              <p:nvPicPr>
                <p:cNvPr id="613" name="Ink 612">
                  <a:extLst>
                    <a:ext uri="{FF2B5EF4-FFF2-40B4-BE49-F238E27FC236}">
                      <a16:creationId xmlns:a16="http://schemas.microsoft.com/office/drawing/2014/main" id="{6BAAF016-EC83-5C8D-27BA-199BEEFA173C}"/>
                    </a:ext>
                  </a:extLst>
                </p:cNvPr>
                <p:cNvPicPr/>
                <p:nvPr/>
              </p:nvPicPr>
              <p:blipFill>
                <a:blip r:embed="rId1089"/>
                <a:stretch>
                  <a:fillRect/>
                </a:stretch>
              </p:blipFill>
              <p:spPr>
                <a:xfrm>
                  <a:off x="2905179" y="2810329"/>
                  <a:ext cx="17460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0">
              <p14:nvContentPartPr>
                <p14:cNvPr id="615" name="Ink 614">
                  <a:extLst>
                    <a:ext uri="{FF2B5EF4-FFF2-40B4-BE49-F238E27FC236}">
                      <a16:creationId xmlns:a16="http://schemas.microsoft.com/office/drawing/2014/main" id="{9997643F-8FE4-1CC0-FF55-09008AF6692D}"/>
                    </a:ext>
                  </a:extLst>
                </p14:cNvPr>
                <p14:cNvContentPartPr/>
                <p14:nvPr/>
              </p14:nvContentPartPr>
              <p14:xfrm>
                <a:off x="3124059" y="2911849"/>
                <a:ext cx="83520" cy="193680"/>
              </p14:xfrm>
            </p:contentPart>
          </mc:Choice>
          <mc:Fallback>
            <p:pic>
              <p:nvPicPr>
                <p:cNvPr id="615" name="Ink 614">
                  <a:extLst>
                    <a:ext uri="{FF2B5EF4-FFF2-40B4-BE49-F238E27FC236}">
                      <a16:creationId xmlns:a16="http://schemas.microsoft.com/office/drawing/2014/main" id="{9997643F-8FE4-1CC0-FF55-09008AF6692D}"/>
                    </a:ext>
                  </a:extLst>
                </p:cNvPr>
                <p:cNvPicPr/>
                <p:nvPr/>
              </p:nvPicPr>
              <p:blipFill>
                <a:blip r:embed="rId1091"/>
                <a:stretch>
                  <a:fillRect/>
                </a:stretch>
              </p:blipFill>
              <p:spPr>
                <a:xfrm>
                  <a:off x="3061059" y="2534209"/>
                  <a:ext cx="20916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2">
              <p14:nvContentPartPr>
                <p14:cNvPr id="616" name="Ink 615">
                  <a:extLst>
                    <a:ext uri="{FF2B5EF4-FFF2-40B4-BE49-F238E27FC236}">
                      <a16:creationId xmlns:a16="http://schemas.microsoft.com/office/drawing/2014/main" id="{80DC2837-0136-DFF1-6408-D6CCC3D3EEAE}"/>
                    </a:ext>
                  </a:extLst>
                </p14:cNvPr>
                <p14:cNvContentPartPr/>
                <p14:nvPr/>
              </p14:nvContentPartPr>
              <p14:xfrm>
                <a:off x="3127299" y="2955769"/>
                <a:ext cx="129960" cy="370440"/>
              </p14:xfrm>
            </p:contentPart>
          </mc:Choice>
          <mc:Fallback>
            <p:pic>
              <p:nvPicPr>
                <p:cNvPr id="616" name="Ink 615">
                  <a:extLst>
                    <a:ext uri="{FF2B5EF4-FFF2-40B4-BE49-F238E27FC236}">
                      <a16:creationId xmlns:a16="http://schemas.microsoft.com/office/drawing/2014/main" id="{80DC2837-0136-DFF1-6408-D6CCC3D3EEAE}"/>
                    </a:ext>
                  </a:extLst>
                </p:cNvPr>
                <p:cNvPicPr/>
                <p:nvPr/>
              </p:nvPicPr>
              <p:blipFill>
                <a:blip r:embed="rId1093"/>
                <a:stretch>
                  <a:fillRect/>
                </a:stretch>
              </p:blipFill>
              <p:spPr>
                <a:xfrm>
                  <a:off x="3064659" y="2578129"/>
                  <a:ext cx="255600" cy="112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4">
              <p14:nvContentPartPr>
                <p14:cNvPr id="617" name="Ink 616">
                  <a:extLst>
                    <a:ext uri="{FF2B5EF4-FFF2-40B4-BE49-F238E27FC236}">
                      <a16:creationId xmlns:a16="http://schemas.microsoft.com/office/drawing/2014/main" id="{D135A5AE-9749-7560-63B7-51DC008E5B8B}"/>
                    </a:ext>
                  </a:extLst>
                </p14:cNvPr>
                <p14:cNvContentPartPr/>
                <p14:nvPr/>
              </p14:nvContentPartPr>
              <p14:xfrm>
                <a:off x="3187059" y="2966929"/>
                <a:ext cx="43200" cy="266760"/>
              </p14:xfrm>
            </p:contentPart>
          </mc:Choice>
          <mc:Fallback>
            <p:pic>
              <p:nvPicPr>
                <p:cNvPr id="617" name="Ink 616">
                  <a:extLst>
                    <a:ext uri="{FF2B5EF4-FFF2-40B4-BE49-F238E27FC236}">
                      <a16:creationId xmlns:a16="http://schemas.microsoft.com/office/drawing/2014/main" id="{D135A5AE-9749-7560-63B7-51DC008E5B8B}"/>
                    </a:ext>
                  </a:extLst>
                </p:cNvPr>
                <p:cNvPicPr/>
                <p:nvPr/>
              </p:nvPicPr>
              <p:blipFill>
                <a:blip r:embed="rId1095"/>
                <a:stretch>
                  <a:fillRect/>
                </a:stretch>
              </p:blipFill>
              <p:spPr>
                <a:xfrm>
                  <a:off x="3124419" y="2588929"/>
                  <a:ext cx="168840" cy="102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6">
              <p14:nvContentPartPr>
                <p14:cNvPr id="618" name="Ink 617">
                  <a:extLst>
                    <a:ext uri="{FF2B5EF4-FFF2-40B4-BE49-F238E27FC236}">
                      <a16:creationId xmlns:a16="http://schemas.microsoft.com/office/drawing/2014/main" id="{C1A4B88A-68ED-B651-3702-B7E19D221340}"/>
                    </a:ext>
                  </a:extLst>
                </p14:cNvPr>
                <p14:cNvContentPartPr/>
                <p14:nvPr/>
              </p14:nvContentPartPr>
              <p14:xfrm>
                <a:off x="3013539" y="3046489"/>
                <a:ext cx="187560" cy="36720"/>
              </p14:xfrm>
            </p:contentPart>
          </mc:Choice>
          <mc:Fallback>
            <p:pic>
              <p:nvPicPr>
                <p:cNvPr id="618" name="Ink 617">
                  <a:extLst>
                    <a:ext uri="{FF2B5EF4-FFF2-40B4-BE49-F238E27FC236}">
                      <a16:creationId xmlns:a16="http://schemas.microsoft.com/office/drawing/2014/main" id="{C1A4B88A-68ED-B651-3702-B7E19D221340}"/>
                    </a:ext>
                  </a:extLst>
                </p:cNvPr>
                <p:cNvPicPr/>
                <p:nvPr/>
              </p:nvPicPr>
              <p:blipFill>
                <a:blip r:embed="rId1097"/>
                <a:stretch>
                  <a:fillRect/>
                </a:stretch>
              </p:blipFill>
              <p:spPr>
                <a:xfrm>
                  <a:off x="2950539" y="2668849"/>
                  <a:ext cx="313200" cy="79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8">
              <p14:nvContentPartPr>
                <p14:cNvPr id="619" name="Ink 618">
                  <a:extLst>
                    <a:ext uri="{FF2B5EF4-FFF2-40B4-BE49-F238E27FC236}">
                      <a16:creationId xmlns:a16="http://schemas.microsoft.com/office/drawing/2014/main" id="{99FC35E1-9797-41EC-439D-FC908F91E59F}"/>
                    </a:ext>
                  </a:extLst>
                </p14:cNvPr>
                <p14:cNvContentPartPr/>
                <p14:nvPr/>
              </p14:nvContentPartPr>
              <p14:xfrm>
                <a:off x="3102819" y="2989609"/>
                <a:ext cx="149040" cy="88920"/>
              </p14:xfrm>
            </p:contentPart>
          </mc:Choice>
          <mc:Fallback>
            <p:pic>
              <p:nvPicPr>
                <p:cNvPr id="619" name="Ink 618">
                  <a:extLst>
                    <a:ext uri="{FF2B5EF4-FFF2-40B4-BE49-F238E27FC236}">
                      <a16:creationId xmlns:a16="http://schemas.microsoft.com/office/drawing/2014/main" id="{99FC35E1-9797-41EC-439D-FC908F91E59F}"/>
                    </a:ext>
                  </a:extLst>
                </p:cNvPr>
                <p:cNvPicPr/>
                <p:nvPr/>
              </p:nvPicPr>
              <p:blipFill>
                <a:blip r:embed="rId1099"/>
                <a:stretch>
                  <a:fillRect/>
                </a:stretch>
              </p:blipFill>
              <p:spPr>
                <a:xfrm>
                  <a:off x="3039819" y="2611609"/>
                  <a:ext cx="274680" cy="84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0">
              <p14:nvContentPartPr>
                <p14:cNvPr id="620" name="Ink 619">
                  <a:extLst>
                    <a:ext uri="{FF2B5EF4-FFF2-40B4-BE49-F238E27FC236}">
                      <a16:creationId xmlns:a16="http://schemas.microsoft.com/office/drawing/2014/main" id="{AC1DD733-2EBC-BC17-92A5-2BFA8F911CA9}"/>
                    </a:ext>
                  </a:extLst>
                </p14:cNvPr>
                <p14:cNvContentPartPr/>
                <p14:nvPr/>
              </p14:nvContentPartPr>
              <p14:xfrm>
                <a:off x="2853339" y="3048649"/>
                <a:ext cx="358200" cy="22680"/>
              </p14:xfrm>
            </p:contentPart>
          </mc:Choice>
          <mc:Fallback>
            <p:pic>
              <p:nvPicPr>
                <p:cNvPr id="620" name="Ink 619">
                  <a:extLst>
                    <a:ext uri="{FF2B5EF4-FFF2-40B4-BE49-F238E27FC236}">
                      <a16:creationId xmlns:a16="http://schemas.microsoft.com/office/drawing/2014/main" id="{AC1DD733-2EBC-BC17-92A5-2BFA8F911CA9}"/>
                    </a:ext>
                  </a:extLst>
                </p:cNvPr>
                <p:cNvPicPr/>
                <p:nvPr/>
              </p:nvPicPr>
              <p:blipFill>
                <a:blip r:embed="rId1101"/>
                <a:stretch>
                  <a:fillRect/>
                </a:stretch>
              </p:blipFill>
              <p:spPr>
                <a:xfrm>
                  <a:off x="2790699" y="2671009"/>
                  <a:ext cx="483840" cy="77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2">
              <p14:nvContentPartPr>
                <p14:cNvPr id="621" name="Ink 620">
                  <a:extLst>
                    <a:ext uri="{FF2B5EF4-FFF2-40B4-BE49-F238E27FC236}">
                      <a16:creationId xmlns:a16="http://schemas.microsoft.com/office/drawing/2014/main" id="{0650F119-7854-D434-C921-1CF03C259F79}"/>
                    </a:ext>
                  </a:extLst>
                </p14:cNvPr>
                <p14:cNvContentPartPr/>
                <p14:nvPr/>
              </p14:nvContentPartPr>
              <p14:xfrm>
                <a:off x="3207219" y="2939209"/>
                <a:ext cx="109080" cy="487800"/>
              </p14:xfrm>
            </p:contentPart>
          </mc:Choice>
          <mc:Fallback>
            <p:pic>
              <p:nvPicPr>
                <p:cNvPr id="621" name="Ink 620">
                  <a:extLst>
                    <a:ext uri="{FF2B5EF4-FFF2-40B4-BE49-F238E27FC236}">
                      <a16:creationId xmlns:a16="http://schemas.microsoft.com/office/drawing/2014/main" id="{0650F119-7854-D434-C921-1CF03C259F79}"/>
                    </a:ext>
                  </a:extLst>
                </p:cNvPr>
                <p:cNvPicPr/>
                <p:nvPr/>
              </p:nvPicPr>
              <p:blipFill>
                <a:blip r:embed="rId1103"/>
                <a:stretch>
                  <a:fillRect/>
                </a:stretch>
              </p:blipFill>
              <p:spPr>
                <a:xfrm>
                  <a:off x="3144579" y="2561569"/>
                  <a:ext cx="234720" cy="124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4">
              <p14:nvContentPartPr>
                <p14:cNvPr id="622" name="Ink 621">
                  <a:extLst>
                    <a:ext uri="{FF2B5EF4-FFF2-40B4-BE49-F238E27FC236}">
                      <a16:creationId xmlns:a16="http://schemas.microsoft.com/office/drawing/2014/main" id="{6E6F1BF7-5A2B-C73D-F897-B944E571B5BC}"/>
                    </a:ext>
                  </a:extLst>
                </p14:cNvPr>
                <p14:cNvContentPartPr/>
                <p14:nvPr/>
              </p14:nvContentPartPr>
              <p14:xfrm>
                <a:off x="3223059" y="3030289"/>
                <a:ext cx="61560" cy="114480"/>
              </p14:xfrm>
            </p:contentPart>
          </mc:Choice>
          <mc:Fallback>
            <p:pic>
              <p:nvPicPr>
                <p:cNvPr id="622" name="Ink 621">
                  <a:extLst>
                    <a:ext uri="{FF2B5EF4-FFF2-40B4-BE49-F238E27FC236}">
                      <a16:creationId xmlns:a16="http://schemas.microsoft.com/office/drawing/2014/main" id="{6E6F1BF7-5A2B-C73D-F897-B944E571B5BC}"/>
                    </a:ext>
                  </a:extLst>
                </p:cNvPr>
                <p:cNvPicPr/>
                <p:nvPr/>
              </p:nvPicPr>
              <p:blipFill>
                <a:blip r:embed="rId1105"/>
                <a:stretch>
                  <a:fillRect/>
                </a:stretch>
              </p:blipFill>
              <p:spPr>
                <a:xfrm>
                  <a:off x="3160419" y="2652649"/>
                  <a:ext cx="187200" cy="87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6">
              <p14:nvContentPartPr>
                <p14:cNvPr id="623" name="Ink 622">
                  <a:extLst>
                    <a:ext uri="{FF2B5EF4-FFF2-40B4-BE49-F238E27FC236}">
                      <a16:creationId xmlns:a16="http://schemas.microsoft.com/office/drawing/2014/main" id="{27773E2A-8322-2DC2-5309-742795D1630C}"/>
                    </a:ext>
                  </a:extLst>
                </p14:cNvPr>
                <p14:cNvContentPartPr/>
                <p14:nvPr/>
              </p14:nvContentPartPr>
              <p14:xfrm>
                <a:off x="3093459" y="2758129"/>
                <a:ext cx="189720" cy="318240"/>
              </p14:xfrm>
            </p:contentPart>
          </mc:Choice>
          <mc:Fallback>
            <p:pic>
              <p:nvPicPr>
                <p:cNvPr id="623" name="Ink 622">
                  <a:extLst>
                    <a:ext uri="{FF2B5EF4-FFF2-40B4-BE49-F238E27FC236}">
                      <a16:creationId xmlns:a16="http://schemas.microsoft.com/office/drawing/2014/main" id="{27773E2A-8322-2DC2-5309-742795D1630C}"/>
                    </a:ext>
                  </a:extLst>
                </p:cNvPr>
                <p:cNvPicPr/>
                <p:nvPr/>
              </p:nvPicPr>
              <p:blipFill>
                <a:blip r:embed="rId1107"/>
                <a:stretch>
                  <a:fillRect/>
                </a:stretch>
              </p:blipFill>
              <p:spPr>
                <a:xfrm>
                  <a:off x="3030819" y="2380129"/>
                  <a:ext cx="315360" cy="107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8">
              <p14:nvContentPartPr>
                <p14:cNvPr id="625" name="Ink 624">
                  <a:extLst>
                    <a:ext uri="{FF2B5EF4-FFF2-40B4-BE49-F238E27FC236}">
                      <a16:creationId xmlns:a16="http://schemas.microsoft.com/office/drawing/2014/main" id="{2DF4FE85-A17F-7944-7B5E-D1D847534E1A}"/>
                    </a:ext>
                  </a:extLst>
                </p14:cNvPr>
                <p14:cNvContentPartPr/>
                <p14:nvPr/>
              </p14:nvContentPartPr>
              <p14:xfrm>
                <a:off x="1309659" y="3202369"/>
                <a:ext cx="18360" cy="106200"/>
              </p14:xfrm>
            </p:contentPart>
          </mc:Choice>
          <mc:Fallback>
            <p:pic>
              <p:nvPicPr>
                <p:cNvPr id="625" name="Ink 624">
                  <a:extLst>
                    <a:ext uri="{FF2B5EF4-FFF2-40B4-BE49-F238E27FC236}">
                      <a16:creationId xmlns:a16="http://schemas.microsoft.com/office/drawing/2014/main" id="{2DF4FE85-A17F-7944-7B5E-D1D847534E1A}"/>
                    </a:ext>
                  </a:extLst>
                </p:cNvPr>
                <p:cNvPicPr/>
                <p:nvPr/>
              </p:nvPicPr>
              <p:blipFill>
                <a:blip r:embed="rId1109"/>
                <a:stretch>
                  <a:fillRect/>
                </a:stretch>
              </p:blipFill>
              <p:spPr>
                <a:xfrm>
                  <a:off x="1246659" y="2824729"/>
                  <a:ext cx="144000" cy="86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0">
              <p14:nvContentPartPr>
                <p14:cNvPr id="626" name="Ink 625">
                  <a:extLst>
                    <a:ext uri="{FF2B5EF4-FFF2-40B4-BE49-F238E27FC236}">
                      <a16:creationId xmlns:a16="http://schemas.microsoft.com/office/drawing/2014/main" id="{F43CA32A-D4C0-3CDA-C744-7412929D819D}"/>
                    </a:ext>
                  </a:extLst>
                </p14:cNvPr>
                <p14:cNvContentPartPr/>
                <p14:nvPr/>
              </p14:nvContentPartPr>
              <p14:xfrm>
                <a:off x="1396779" y="3026689"/>
                <a:ext cx="89640" cy="369360"/>
              </p14:xfrm>
            </p:contentPart>
          </mc:Choice>
          <mc:Fallback>
            <p:pic>
              <p:nvPicPr>
                <p:cNvPr id="626" name="Ink 625">
                  <a:extLst>
                    <a:ext uri="{FF2B5EF4-FFF2-40B4-BE49-F238E27FC236}">
                      <a16:creationId xmlns:a16="http://schemas.microsoft.com/office/drawing/2014/main" id="{F43CA32A-D4C0-3CDA-C744-7412929D819D}"/>
                    </a:ext>
                  </a:extLst>
                </p:cNvPr>
                <p:cNvPicPr/>
                <p:nvPr/>
              </p:nvPicPr>
              <p:blipFill>
                <a:blip r:embed="rId1111"/>
                <a:stretch>
                  <a:fillRect/>
                </a:stretch>
              </p:blipFill>
              <p:spPr>
                <a:xfrm>
                  <a:off x="1333779" y="2648689"/>
                  <a:ext cx="215280" cy="112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2">
              <p14:nvContentPartPr>
                <p14:cNvPr id="627" name="Ink 626">
                  <a:extLst>
                    <a:ext uri="{FF2B5EF4-FFF2-40B4-BE49-F238E27FC236}">
                      <a16:creationId xmlns:a16="http://schemas.microsoft.com/office/drawing/2014/main" id="{F280B354-7216-FE77-4244-7B9E07FE9D41}"/>
                    </a:ext>
                  </a:extLst>
                </p14:cNvPr>
                <p14:cNvContentPartPr/>
                <p14:nvPr/>
              </p14:nvContentPartPr>
              <p14:xfrm>
                <a:off x="1378779" y="3058729"/>
                <a:ext cx="120600" cy="282600"/>
              </p14:xfrm>
            </p:contentPart>
          </mc:Choice>
          <mc:Fallback>
            <p:pic>
              <p:nvPicPr>
                <p:cNvPr id="627" name="Ink 626">
                  <a:extLst>
                    <a:ext uri="{FF2B5EF4-FFF2-40B4-BE49-F238E27FC236}">
                      <a16:creationId xmlns:a16="http://schemas.microsoft.com/office/drawing/2014/main" id="{F280B354-7216-FE77-4244-7B9E07FE9D41}"/>
                    </a:ext>
                  </a:extLst>
                </p:cNvPr>
                <p:cNvPicPr/>
                <p:nvPr/>
              </p:nvPicPr>
              <p:blipFill>
                <a:blip r:embed="rId1113"/>
                <a:stretch>
                  <a:fillRect/>
                </a:stretch>
              </p:blipFill>
              <p:spPr>
                <a:xfrm>
                  <a:off x="1315779" y="2681089"/>
                  <a:ext cx="24624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4">
              <p14:nvContentPartPr>
                <p14:cNvPr id="628" name="Ink 627">
                  <a:extLst>
                    <a:ext uri="{FF2B5EF4-FFF2-40B4-BE49-F238E27FC236}">
                      <a16:creationId xmlns:a16="http://schemas.microsoft.com/office/drawing/2014/main" id="{CC27E6BB-3401-0D61-A410-288CB98DE2EA}"/>
                    </a:ext>
                  </a:extLst>
                </p14:cNvPr>
                <p14:cNvContentPartPr/>
                <p14:nvPr/>
              </p14:nvContentPartPr>
              <p14:xfrm>
                <a:off x="1447539" y="2986729"/>
                <a:ext cx="242280" cy="652320"/>
              </p14:xfrm>
            </p:contentPart>
          </mc:Choice>
          <mc:Fallback>
            <p:pic>
              <p:nvPicPr>
                <p:cNvPr id="628" name="Ink 627">
                  <a:extLst>
                    <a:ext uri="{FF2B5EF4-FFF2-40B4-BE49-F238E27FC236}">
                      <a16:creationId xmlns:a16="http://schemas.microsoft.com/office/drawing/2014/main" id="{CC27E6BB-3401-0D61-A410-288CB98DE2EA}"/>
                    </a:ext>
                  </a:extLst>
                </p:cNvPr>
                <p:cNvPicPr/>
                <p:nvPr/>
              </p:nvPicPr>
              <p:blipFill>
                <a:blip r:embed="rId1115"/>
                <a:stretch>
                  <a:fillRect/>
                </a:stretch>
              </p:blipFill>
              <p:spPr>
                <a:xfrm>
                  <a:off x="1384539" y="2608729"/>
                  <a:ext cx="367920" cy="140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6">
              <p14:nvContentPartPr>
                <p14:cNvPr id="629" name="Ink 628">
                  <a:extLst>
                    <a:ext uri="{FF2B5EF4-FFF2-40B4-BE49-F238E27FC236}">
                      <a16:creationId xmlns:a16="http://schemas.microsoft.com/office/drawing/2014/main" id="{6B21A852-3EE5-D9EB-E7AC-ABDB1AE8DFB0}"/>
                    </a:ext>
                  </a:extLst>
                </p14:cNvPr>
                <p14:cNvContentPartPr/>
                <p14:nvPr/>
              </p14:nvContentPartPr>
              <p14:xfrm>
                <a:off x="1605579" y="2823649"/>
                <a:ext cx="264600" cy="303840"/>
              </p14:xfrm>
            </p:contentPart>
          </mc:Choice>
          <mc:Fallback>
            <p:pic>
              <p:nvPicPr>
                <p:cNvPr id="629" name="Ink 628">
                  <a:extLst>
                    <a:ext uri="{FF2B5EF4-FFF2-40B4-BE49-F238E27FC236}">
                      <a16:creationId xmlns:a16="http://schemas.microsoft.com/office/drawing/2014/main" id="{6B21A852-3EE5-D9EB-E7AC-ABDB1AE8DFB0}"/>
                    </a:ext>
                  </a:extLst>
                </p:cNvPr>
                <p:cNvPicPr/>
                <p:nvPr/>
              </p:nvPicPr>
              <p:blipFill>
                <a:blip r:embed="rId1117"/>
                <a:stretch>
                  <a:fillRect/>
                </a:stretch>
              </p:blipFill>
              <p:spPr>
                <a:xfrm>
                  <a:off x="1542939" y="2446009"/>
                  <a:ext cx="390240" cy="105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8">
              <p14:nvContentPartPr>
                <p14:cNvPr id="631" name="Ink 630">
                  <a:extLst>
                    <a:ext uri="{FF2B5EF4-FFF2-40B4-BE49-F238E27FC236}">
                      <a16:creationId xmlns:a16="http://schemas.microsoft.com/office/drawing/2014/main" id="{0DBF48B8-EF95-A827-CF18-66A804DE73A8}"/>
                    </a:ext>
                  </a:extLst>
                </p14:cNvPr>
                <p14:cNvContentPartPr/>
                <p14:nvPr/>
              </p14:nvContentPartPr>
              <p14:xfrm>
                <a:off x="1460499" y="3313249"/>
                <a:ext cx="585720" cy="483120"/>
              </p14:xfrm>
            </p:contentPart>
          </mc:Choice>
          <mc:Fallback>
            <p:pic>
              <p:nvPicPr>
                <p:cNvPr id="631" name="Ink 630">
                  <a:extLst>
                    <a:ext uri="{FF2B5EF4-FFF2-40B4-BE49-F238E27FC236}">
                      <a16:creationId xmlns:a16="http://schemas.microsoft.com/office/drawing/2014/main" id="{0DBF48B8-EF95-A827-CF18-66A804DE73A8}"/>
                    </a:ext>
                  </a:extLst>
                </p:cNvPr>
                <p:cNvPicPr/>
                <p:nvPr/>
              </p:nvPicPr>
              <p:blipFill>
                <a:blip r:embed="rId1119"/>
                <a:stretch>
                  <a:fillRect/>
                </a:stretch>
              </p:blipFill>
              <p:spPr>
                <a:xfrm>
                  <a:off x="1397859" y="2935609"/>
                  <a:ext cx="711360" cy="123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0">
              <p14:nvContentPartPr>
                <p14:cNvPr id="632" name="Ink 631">
                  <a:extLst>
                    <a:ext uri="{FF2B5EF4-FFF2-40B4-BE49-F238E27FC236}">
                      <a16:creationId xmlns:a16="http://schemas.microsoft.com/office/drawing/2014/main" id="{13F13AC1-4BDC-9314-6034-FE67F7C5146B}"/>
                    </a:ext>
                  </a:extLst>
                </p14:cNvPr>
                <p14:cNvContentPartPr/>
                <p14:nvPr/>
              </p14:nvContentPartPr>
              <p14:xfrm>
                <a:off x="1365099" y="3326929"/>
                <a:ext cx="654840" cy="498960"/>
              </p14:xfrm>
            </p:contentPart>
          </mc:Choice>
          <mc:Fallback>
            <p:pic>
              <p:nvPicPr>
                <p:cNvPr id="632" name="Ink 631">
                  <a:extLst>
                    <a:ext uri="{FF2B5EF4-FFF2-40B4-BE49-F238E27FC236}">
                      <a16:creationId xmlns:a16="http://schemas.microsoft.com/office/drawing/2014/main" id="{13F13AC1-4BDC-9314-6034-FE67F7C5146B}"/>
                    </a:ext>
                  </a:extLst>
                </p:cNvPr>
                <p:cNvPicPr/>
                <p:nvPr/>
              </p:nvPicPr>
              <p:blipFill>
                <a:blip r:embed="rId1121"/>
                <a:stretch>
                  <a:fillRect/>
                </a:stretch>
              </p:blipFill>
              <p:spPr>
                <a:xfrm>
                  <a:off x="1302099" y="2949289"/>
                  <a:ext cx="780480" cy="125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2">
              <p14:nvContentPartPr>
                <p14:cNvPr id="633" name="Ink 632">
                  <a:extLst>
                    <a:ext uri="{FF2B5EF4-FFF2-40B4-BE49-F238E27FC236}">
                      <a16:creationId xmlns:a16="http://schemas.microsoft.com/office/drawing/2014/main" id="{10F204E8-EC8D-DED3-FC33-CB52CD331F5C}"/>
                    </a:ext>
                  </a:extLst>
                </p14:cNvPr>
                <p14:cNvContentPartPr/>
                <p14:nvPr/>
              </p14:nvContentPartPr>
              <p14:xfrm>
                <a:off x="1428459" y="3646969"/>
                <a:ext cx="411840" cy="174240"/>
              </p14:xfrm>
            </p:contentPart>
          </mc:Choice>
          <mc:Fallback>
            <p:pic>
              <p:nvPicPr>
                <p:cNvPr id="633" name="Ink 632">
                  <a:extLst>
                    <a:ext uri="{FF2B5EF4-FFF2-40B4-BE49-F238E27FC236}">
                      <a16:creationId xmlns:a16="http://schemas.microsoft.com/office/drawing/2014/main" id="{10F204E8-EC8D-DED3-FC33-CB52CD331F5C}"/>
                    </a:ext>
                  </a:extLst>
                </p:cNvPr>
                <p:cNvPicPr/>
                <p:nvPr/>
              </p:nvPicPr>
              <p:blipFill>
                <a:blip r:embed="rId1123"/>
                <a:stretch>
                  <a:fillRect/>
                </a:stretch>
              </p:blipFill>
              <p:spPr>
                <a:xfrm>
                  <a:off x="1365819" y="3268969"/>
                  <a:ext cx="53748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4">
              <p14:nvContentPartPr>
                <p14:cNvPr id="634" name="Ink 633">
                  <a:extLst>
                    <a:ext uri="{FF2B5EF4-FFF2-40B4-BE49-F238E27FC236}">
                      <a16:creationId xmlns:a16="http://schemas.microsoft.com/office/drawing/2014/main" id="{B031D791-CA29-C365-9983-C065C0037B21}"/>
                    </a:ext>
                  </a:extLst>
                </p14:cNvPr>
                <p14:cNvContentPartPr/>
                <p14:nvPr/>
              </p14:nvContentPartPr>
              <p14:xfrm>
                <a:off x="1403259" y="3467689"/>
                <a:ext cx="291240" cy="357480"/>
              </p14:xfrm>
            </p:contentPart>
          </mc:Choice>
          <mc:Fallback>
            <p:pic>
              <p:nvPicPr>
                <p:cNvPr id="634" name="Ink 633">
                  <a:extLst>
                    <a:ext uri="{FF2B5EF4-FFF2-40B4-BE49-F238E27FC236}">
                      <a16:creationId xmlns:a16="http://schemas.microsoft.com/office/drawing/2014/main" id="{B031D791-CA29-C365-9983-C065C0037B21}"/>
                    </a:ext>
                  </a:extLst>
                </p:cNvPr>
                <p:cNvPicPr/>
                <p:nvPr/>
              </p:nvPicPr>
              <p:blipFill>
                <a:blip r:embed="rId1125"/>
                <a:stretch>
                  <a:fillRect/>
                </a:stretch>
              </p:blipFill>
              <p:spPr>
                <a:xfrm>
                  <a:off x="1340619" y="3090049"/>
                  <a:ext cx="416880" cy="111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6">
              <p14:nvContentPartPr>
                <p14:cNvPr id="635" name="Ink 634">
                  <a:extLst>
                    <a:ext uri="{FF2B5EF4-FFF2-40B4-BE49-F238E27FC236}">
                      <a16:creationId xmlns:a16="http://schemas.microsoft.com/office/drawing/2014/main" id="{86CF086A-AB15-D949-AFA2-C6D0E5941845}"/>
                    </a:ext>
                  </a:extLst>
                </p14:cNvPr>
                <p14:cNvContentPartPr/>
                <p14:nvPr/>
              </p14:nvContentPartPr>
              <p14:xfrm>
                <a:off x="1462299" y="3555889"/>
                <a:ext cx="285120" cy="198000"/>
              </p14:xfrm>
            </p:contentPart>
          </mc:Choice>
          <mc:Fallback>
            <p:pic>
              <p:nvPicPr>
                <p:cNvPr id="635" name="Ink 634">
                  <a:extLst>
                    <a:ext uri="{FF2B5EF4-FFF2-40B4-BE49-F238E27FC236}">
                      <a16:creationId xmlns:a16="http://schemas.microsoft.com/office/drawing/2014/main" id="{86CF086A-AB15-D949-AFA2-C6D0E5941845}"/>
                    </a:ext>
                  </a:extLst>
                </p:cNvPr>
                <p:cNvPicPr/>
                <p:nvPr/>
              </p:nvPicPr>
              <p:blipFill>
                <a:blip r:embed="rId1127"/>
                <a:stretch>
                  <a:fillRect/>
                </a:stretch>
              </p:blipFill>
              <p:spPr>
                <a:xfrm>
                  <a:off x="1399659" y="3178249"/>
                  <a:ext cx="410760" cy="95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8">
              <p14:nvContentPartPr>
                <p14:cNvPr id="636" name="Ink 635">
                  <a:extLst>
                    <a:ext uri="{FF2B5EF4-FFF2-40B4-BE49-F238E27FC236}">
                      <a16:creationId xmlns:a16="http://schemas.microsoft.com/office/drawing/2014/main" id="{3F7C1149-76AD-60DF-2719-2E3037762B2E}"/>
                    </a:ext>
                  </a:extLst>
                </p14:cNvPr>
                <p14:cNvContentPartPr/>
                <p14:nvPr/>
              </p14:nvContentPartPr>
              <p14:xfrm>
                <a:off x="1436379" y="3538609"/>
                <a:ext cx="272160" cy="175680"/>
              </p14:xfrm>
            </p:contentPart>
          </mc:Choice>
          <mc:Fallback>
            <p:pic>
              <p:nvPicPr>
                <p:cNvPr id="636" name="Ink 635">
                  <a:extLst>
                    <a:ext uri="{FF2B5EF4-FFF2-40B4-BE49-F238E27FC236}">
                      <a16:creationId xmlns:a16="http://schemas.microsoft.com/office/drawing/2014/main" id="{3F7C1149-76AD-60DF-2719-2E3037762B2E}"/>
                    </a:ext>
                  </a:extLst>
                </p:cNvPr>
                <p:cNvPicPr/>
                <p:nvPr/>
              </p:nvPicPr>
              <p:blipFill>
                <a:blip r:embed="rId1129"/>
                <a:stretch>
                  <a:fillRect/>
                </a:stretch>
              </p:blipFill>
              <p:spPr>
                <a:xfrm>
                  <a:off x="1373739" y="3160609"/>
                  <a:ext cx="397800" cy="93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0">
              <p14:nvContentPartPr>
                <p14:cNvPr id="637" name="Ink 636">
                  <a:extLst>
                    <a:ext uri="{FF2B5EF4-FFF2-40B4-BE49-F238E27FC236}">
                      <a16:creationId xmlns:a16="http://schemas.microsoft.com/office/drawing/2014/main" id="{67E0EA74-AA07-C9AA-48E1-FC7F11369FB6}"/>
                    </a:ext>
                  </a:extLst>
                </p14:cNvPr>
                <p14:cNvContentPartPr/>
                <p14:nvPr/>
              </p14:nvContentPartPr>
              <p14:xfrm>
                <a:off x="1422699" y="3595849"/>
                <a:ext cx="347040" cy="127800"/>
              </p14:xfrm>
            </p:contentPart>
          </mc:Choice>
          <mc:Fallback>
            <p:pic>
              <p:nvPicPr>
                <p:cNvPr id="637" name="Ink 636">
                  <a:extLst>
                    <a:ext uri="{FF2B5EF4-FFF2-40B4-BE49-F238E27FC236}">
                      <a16:creationId xmlns:a16="http://schemas.microsoft.com/office/drawing/2014/main" id="{67E0EA74-AA07-C9AA-48E1-FC7F11369FB6}"/>
                    </a:ext>
                  </a:extLst>
                </p:cNvPr>
                <p:cNvPicPr/>
                <p:nvPr/>
              </p:nvPicPr>
              <p:blipFill>
                <a:blip r:embed="rId1131"/>
                <a:stretch>
                  <a:fillRect/>
                </a:stretch>
              </p:blipFill>
              <p:spPr>
                <a:xfrm>
                  <a:off x="1360059" y="3218209"/>
                  <a:ext cx="472680" cy="88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2">
              <p14:nvContentPartPr>
                <p14:cNvPr id="638" name="Ink 637">
                  <a:extLst>
                    <a:ext uri="{FF2B5EF4-FFF2-40B4-BE49-F238E27FC236}">
                      <a16:creationId xmlns:a16="http://schemas.microsoft.com/office/drawing/2014/main" id="{3A228A50-F388-C25D-58A9-7BA429AD2002}"/>
                    </a:ext>
                  </a:extLst>
                </p14:cNvPr>
                <p14:cNvContentPartPr/>
                <p14:nvPr/>
              </p14:nvContentPartPr>
              <p14:xfrm>
                <a:off x="1423419" y="3674329"/>
                <a:ext cx="349920" cy="108000"/>
              </p14:xfrm>
            </p:contentPart>
          </mc:Choice>
          <mc:Fallback>
            <p:pic>
              <p:nvPicPr>
                <p:cNvPr id="638" name="Ink 637">
                  <a:extLst>
                    <a:ext uri="{FF2B5EF4-FFF2-40B4-BE49-F238E27FC236}">
                      <a16:creationId xmlns:a16="http://schemas.microsoft.com/office/drawing/2014/main" id="{3A228A50-F388-C25D-58A9-7BA429AD2002}"/>
                    </a:ext>
                  </a:extLst>
                </p:cNvPr>
                <p:cNvPicPr/>
                <p:nvPr/>
              </p:nvPicPr>
              <p:blipFill>
                <a:blip r:embed="rId1133"/>
                <a:stretch>
                  <a:fillRect/>
                </a:stretch>
              </p:blipFill>
              <p:spPr>
                <a:xfrm>
                  <a:off x="1360419" y="3296689"/>
                  <a:ext cx="475560" cy="86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4">
              <p14:nvContentPartPr>
                <p14:cNvPr id="639" name="Ink 638">
                  <a:extLst>
                    <a:ext uri="{FF2B5EF4-FFF2-40B4-BE49-F238E27FC236}">
                      <a16:creationId xmlns:a16="http://schemas.microsoft.com/office/drawing/2014/main" id="{851BB9ED-FD15-38DA-BE54-1A4A3A94C2F0}"/>
                    </a:ext>
                  </a:extLst>
                </p14:cNvPr>
                <p14:cNvContentPartPr/>
                <p14:nvPr/>
              </p14:nvContentPartPr>
              <p14:xfrm>
                <a:off x="1403619" y="3695209"/>
                <a:ext cx="362520" cy="107640"/>
              </p14:xfrm>
            </p:contentPart>
          </mc:Choice>
          <mc:Fallback>
            <p:pic>
              <p:nvPicPr>
                <p:cNvPr id="639" name="Ink 638">
                  <a:extLst>
                    <a:ext uri="{FF2B5EF4-FFF2-40B4-BE49-F238E27FC236}">
                      <a16:creationId xmlns:a16="http://schemas.microsoft.com/office/drawing/2014/main" id="{851BB9ED-FD15-38DA-BE54-1A4A3A94C2F0}"/>
                    </a:ext>
                  </a:extLst>
                </p:cNvPr>
                <p:cNvPicPr/>
                <p:nvPr/>
              </p:nvPicPr>
              <p:blipFill>
                <a:blip r:embed="rId1135"/>
                <a:stretch>
                  <a:fillRect/>
                </a:stretch>
              </p:blipFill>
              <p:spPr>
                <a:xfrm>
                  <a:off x="1340619" y="3317569"/>
                  <a:ext cx="48816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6">
              <p14:nvContentPartPr>
                <p14:cNvPr id="640" name="Ink 639">
                  <a:extLst>
                    <a:ext uri="{FF2B5EF4-FFF2-40B4-BE49-F238E27FC236}">
                      <a16:creationId xmlns:a16="http://schemas.microsoft.com/office/drawing/2014/main" id="{C03BAAD5-F08B-3681-6437-AAA2DF4B6CDA}"/>
                    </a:ext>
                  </a:extLst>
                </p14:cNvPr>
                <p14:cNvContentPartPr/>
                <p14:nvPr/>
              </p14:nvContentPartPr>
              <p14:xfrm>
                <a:off x="1488579" y="3582169"/>
                <a:ext cx="461880" cy="206640"/>
              </p14:xfrm>
            </p:contentPart>
          </mc:Choice>
          <mc:Fallback>
            <p:pic>
              <p:nvPicPr>
                <p:cNvPr id="640" name="Ink 639">
                  <a:extLst>
                    <a:ext uri="{FF2B5EF4-FFF2-40B4-BE49-F238E27FC236}">
                      <a16:creationId xmlns:a16="http://schemas.microsoft.com/office/drawing/2014/main" id="{C03BAAD5-F08B-3681-6437-AAA2DF4B6CDA}"/>
                    </a:ext>
                  </a:extLst>
                </p:cNvPr>
                <p:cNvPicPr/>
                <p:nvPr/>
              </p:nvPicPr>
              <p:blipFill>
                <a:blip r:embed="rId1137"/>
                <a:stretch>
                  <a:fillRect/>
                </a:stretch>
              </p:blipFill>
              <p:spPr>
                <a:xfrm>
                  <a:off x="1425939" y="3204169"/>
                  <a:ext cx="587520" cy="96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8">
              <p14:nvContentPartPr>
                <p14:cNvPr id="641" name="Ink 640">
                  <a:extLst>
                    <a:ext uri="{FF2B5EF4-FFF2-40B4-BE49-F238E27FC236}">
                      <a16:creationId xmlns:a16="http://schemas.microsoft.com/office/drawing/2014/main" id="{BB1F6FE7-2510-5F74-E8CC-58148CDE33FF}"/>
                    </a:ext>
                  </a:extLst>
                </p14:cNvPr>
                <p14:cNvContentPartPr/>
                <p14:nvPr/>
              </p14:nvContentPartPr>
              <p14:xfrm>
                <a:off x="1954059" y="3226129"/>
                <a:ext cx="138960" cy="262080"/>
              </p14:xfrm>
            </p:contentPart>
          </mc:Choice>
          <mc:Fallback>
            <p:pic>
              <p:nvPicPr>
                <p:cNvPr id="641" name="Ink 640">
                  <a:extLst>
                    <a:ext uri="{FF2B5EF4-FFF2-40B4-BE49-F238E27FC236}">
                      <a16:creationId xmlns:a16="http://schemas.microsoft.com/office/drawing/2014/main" id="{BB1F6FE7-2510-5F74-E8CC-58148CDE33FF}"/>
                    </a:ext>
                  </a:extLst>
                </p:cNvPr>
                <p:cNvPicPr/>
                <p:nvPr/>
              </p:nvPicPr>
              <p:blipFill>
                <a:blip r:embed="rId1139"/>
                <a:stretch>
                  <a:fillRect/>
                </a:stretch>
              </p:blipFill>
              <p:spPr>
                <a:xfrm>
                  <a:off x="1891059" y="2848129"/>
                  <a:ext cx="264600" cy="101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0">
              <p14:nvContentPartPr>
                <p14:cNvPr id="642" name="Ink 641">
                  <a:extLst>
                    <a:ext uri="{FF2B5EF4-FFF2-40B4-BE49-F238E27FC236}">
                      <a16:creationId xmlns:a16="http://schemas.microsoft.com/office/drawing/2014/main" id="{DCF91D89-C449-5CE9-0380-8F93921CE0CF}"/>
                    </a:ext>
                  </a:extLst>
                </p14:cNvPr>
                <p14:cNvContentPartPr/>
                <p14:nvPr/>
              </p14:nvContentPartPr>
              <p14:xfrm>
                <a:off x="1789899" y="3415129"/>
                <a:ext cx="268200" cy="249120"/>
              </p14:xfrm>
            </p:contentPart>
          </mc:Choice>
          <mc:Fallback>
            <p:pic>
              <p:nvPicPr>
                <p:cNvPr id="642" name="Ink 641">
                  <a:extLst>
                    <a:ext uri="{FF2B5EF4-FFF2-40B4-BE49-F238E27FC236}">
                      <a16:creationId xmlns:a16="http://schemas.microsoft.com/office/drawing/2014/main" id="{DCF91D89-C449-5CE9-0380-8F93921CE0CF}"/>
                    </a:ext>
                  </a:extLst>
                </p:cNvPr>
                <p:cNvPicPr/>
                <p:nvPr/>
              </p:nvPicPr>
              <p:blipFill>
                <a:blip r:embed="rId1141"/>
                <a:stretch>
                  <a:fillRect/>
                </a:stretch>
              </p:blipFill>
              <p:spPr>
                <a:xfrm>
                  <a:off x="1726899" y="3037489"/>
                  <a:ext cx="393840" cy="100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2">
              <p14:nvContentPartPr>
                <p14:cNvPr id="643" name="Ink 642">
                  <a:extLst>
                    <a:ext uri="{FF2B5EF4-FFF2-40B4-BE49-F238E27FC236}">
                      <a16:creationId xmlns:a16="http://schemas.microsoft.com/office/drawing/2014/main" id="{7640599E-75E2-98AD-1A1A-9EC12B442900}"/>
                    </a:ext>
                  </a:extLst>
                </p14:cNvPr>
                <p14:cNvContentPartPr/>
                <p14:nvPr/>
              </p14:nvContentPartPr>
              <p14:xfrm>
                <a:off x="2067819" y="3110929"/>
                <a:ext cx="89280" cy="207360"/>
              </p14:xfrm>
            </p:contentPart>
          </mc:Choice>
          <mc:Fallback>
            <p:pic>
              <p:nvPicPr>
                <p:cNvPr id="643" name="Ink 642">
                  <a:extLst>
                    <a:ext uri="{FF2B5EF4-FFF2-40B4-BE49-F238E27FC236}">
                      <a16:creationId xmlns:a16="http://schemas.microsoft.com/office/drawing/2014/main" id="{7640599E-75E2-98AD-1A1A-9EC12B442900}"/>
                    </a:ext>
                  </a:extLst>
                </p:cNvPr>
                <p:cNvPicPr/>
                <p:nvPr/>
              </p:nvPicPr>
              <p:blipFill>
                <a:blip r:embed="rId1143"/>
                <a:stretch>
                  <a:fillRect/>
                </a:stretch>
              </p:blipFill>
              <p:spPr>
                <a:xfrm>
                  <a:off x="2004819" y="2732929"/>
                  <a:ext cx="214920" cy="9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4">
              <p14:nvContentPartPr>
                <p14:cNvPr id="645" name="Ink 644">
                  <a:extLst>
                    <a:ext uri="{FF2B5EF4-FFF2-40B4-BE49-F238E27FC236}">
                      <a16:creationId xmlns:a16="http://schemas.microsoft.com/office/drawing/2014/main" id="{6D98AA2F-A3D7-E97D-CE3F-45F7868F26E0}"/>
                    </a:ext>
                  </a:extLst>
                </p14:cNvPr>
                <p14:cNvContentPartPr/>
                <p14:nvPr/>
              </p14:nvContentPartPr>
              <p14:xfrm>
                <a:off x="2158179" y="3198409"/>
                <a:ext cx="348480" cy="330840"/>
              </p14:xfrm>
            </p:contentPart>
          </mc:Choice>
          <mc:Fallback>
            <p:pic>
              <p:nvPicPr>
                <p:cNvPr id="645" name="Ink 644">
                  <a:extLst>
                    <a:ext uri="{FF2B5EF4-FFF2-40B4-BE49-F238E27FC236}">
                      <a16:creationId xmlns:a16="http://schemas.microsoft.com/office/drawing/2014/main" id="{6D98AA2F-A3D7-E97D-CE3F-45F7868F26E0}"/>
                    </a:ext>
                  </a:extLst>
                </p:cNvPr>
                <p:cNvPicPr/>
                <p:nvPr/>
              </p:nvPicPr>
              <p:blipFill>
                <a:blip r:embed="rId1145"/>
                <a:stretch>
                  <a:fillRect/>
                </a:stretch>
              </p:blipFill>
              <p:spPr>
                <a:xfrm>
                  <a:off x="2095539" y="2820769"/>
                  <a:ext cx="474120" cy="108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6">
              <p14:nvContentPartPr>
                <p14:cNvPr id="646" name="Ink 645">
                  <a:extLst>
                    <a:ext uri="{FF2B5EF4-FFF2-40B4-BE49-F238E27FC236}">
                      <a16:creationId xmlns:a16="http://schemas.microsoft.com/office/drawing/2014/main" id="{866B798C-DC40-8E09-3B22-EE47BF4A0312}"/>
                    </a:ext>
                  </a:extLst>
                </p14:cNvPr>
                <p14:cNvContentPartPr/>
                <p14:nvPr/>
              </p14:nvContentPartPr>
              <p14:xfrm>
                <a:off x="1826259" y="3501169"/>
                <a:ext cx="485280" cy="175320"/>
              </p14:xfrm>
            </p:contentPart>
          </mc:Choice>
          <mc:Fallback>
            <p:pic>
              <p:nvPicPr>
                <p:cNvPr id="646" name="Ink 645">
                  <a:extLst>
                    <a:ext uri="{FF2B5EF4-FFF2-40B4-BE49-F238E27FC236}">
                      <a16:creationId xmlns:a16="http://schemas.microsoft.com/office/drawing/2014/main" id="{866B798C-DC40-8E09-3B22-EE47BF4A0312}"/>
                    </a:ext>
                  </a:extLst>
                </p:cNvPr>
                <p:cNvPicPr/>
                <p:nvPr/>
              </p:nvPicPr>
              <p:blipFill>
                <a:blip r:embed="rId1147"/>
                <a:stretch>
                  <a:fillRect/>
                </a:stretch>
              </p:blipFill>
              <p:spPr>
                <a:xfrm>
                  <a:off x="1763619" y="3123169"/>
                  <a:ext cx="61092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8">
              <p14:nvContentPartPr>
                <p14:cNvPr id="647" name="Ink 646">
                  <a:extLst>
                    <a:ext uri="{FF2B5EF4-FFF2-40B4-BE49-F238E27FC236}">
                      <a16:creationId xmlns:a16="http://schemas.microsoft.com/office/drawing/2014/main" id="{12E178CE-AA6F-77AE-3C73-9C0BC365F2C9}"/>
                    </a:ext>
                  </a:extLst>
                </p14:cNvPr>
                <p14:cNvContentPartPr/>
                <p14:nvPr/>
              </p14:nvContentPartPr>
              <p14:xfrm>
                <a:off x="1831659" y="3541849"/>
                <a:ext cx="350640" cy="173880"/>
              </p14:xfrm>
            </p:contentPart>
          </mc:Choice>
          <mc:Fallback>
            <p:pic>
              <p:nvPicPr>
                <p:cNvPr id="647" name="Ink 646">
                  <a:extLst>
                    <a:ext uri="{FF2B5EF4-FFF2-40B4-BE49-F238E27FC236}">
                      <a16:creationId xmlns:a16="http://schemas.microsoft.com/office/drawing/2014/main" id="{12E178CE-AA6F-77AE-3C73-9C0BC365F2C9}"/>
                    </a:ext>
                  </a:extLst>
                </p:cNvPr>
                <p:cNvPicPr/>
                <p:nvPr/>
              </p:nvPicPr>
              <p:blipFill>
                <a:blip r:embed="rId1149"/>
                <a:stretch>
                  <a:fillRect/>
                </a:stretch>
              </p:blipFill>
              <p:spPr>
                <a:xfrm>
                  <a:off x="1768659" y="3164209"/>
                  <a:ext cx="476280" cy="92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0">
              <p14:nvContentPartPr>
                <p14:cNvPr id="648" name="Ink 647">
                  <a:extLst>
                    <a:ext uri="{FF2B5EF4-FFF2-40B4-BE49-F238E27FC236}">
                      <a16:creationId xmlns:a16="http://schemas.microsoft.com/office/drawing/2014/main" id="{D4F99AD8-56DA-7A2B-4512-F8EEA9117F9A}"/>
                    </a:ext>
                  </a:extLst>
                </p14:cNvPr>
                <p14:cNvContentPartPr/>
                <p14:nvPr/>
              </p14:nvContentPartPr>
              <p14:xfrm>
                <a:off x="1695219" y="3440689"/>
                <a:ext cx="708480" cy="283680"/>
              </p14:xfrm>
            </p:contentPart>
          </mc:Choice>
          <mc:Fallback>
            <p:pic>
              <p:nvPicPr>
                <p:cNvPr id="648" name="Ink 647">
                  <a:extLst>
                    <a:ext uri="{FF2B5EF4-FFF2-40B4-BE49-F238E27FC236}">
                      <a16:creationId xmlns:a16="http://schemas.microsoft.com/office/drawing/2014/main" id="{D4F99AD8-56DA-7A2B-4512-F8EEA9117F9A}"/>
                    </a:ext>
                  </a:extLst>
                </p:cNvPr>
                <p:cNvPicPr/>
                <p:nvPr/>
              </p:nvPicPr>
              <p:blipFill>
                <a:blip r:embed="rId1151"/>
                <a:stretch>
                  <a:fillRect/>
                </a:stretch>
              </p:blipFill>
              <p:spPr>
                <a:xfrm>
                  <a:off x="1632579" y="3063049"/>
                  <a:ext cx="834120" cy="103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2">
              <p14:nvContentPartPr>
                <p14:cNvPr id="649" name="Ink 648">
                  <a:extLst>
                    <a:ext uri="{FF2B5EF4-FFF2-40B4-BE49-F238E27FC236}">
                      <a16:creationId xmlns:a16="http://schemas.microsoft.com/office/drawing/2014/main" id="{15CD0542-8A03-46BA-6B13-707887CF5254}"/>
                    </a:ext>
                  </a:extLst>
                </p14:cNvPr>
                <p14:cNvContentPartPr/>
                <p14:nvPr/>
              </p14:nvContentPartPr>
              <p14:xfrm>
                <a:off x="1807539" y="3312889"/>
                <a:ext cx="704160" cy="429840"/>
              </p14:xfrm>
            </p:contentPart>
          </mc:Choice>
          <mc:Fallback>
            <p:pic>
              <p:nvPicPr>
                <p:cNvPr id="649" name="Ink 648">
                  <a:extLst>
                    <a:ext uri="{FF2B5EF4-FFF2-40B4-BE49-F238E27FC236}">
                      <a16:creationId xmlns:a16="http://schemas.microsoft.com/office/drawing/2014/main" id="{15CD0542-8A03-46BA-6B13-707887CF5254}"/>
                    </a:ext>
                  </a:extLst>
                </p:cNvPr>
                <p:cNvPicPr/>
                <p:nvPr/>
              </p:nvPicPr>
              <p:blipFill>
                <a:blip r:embed="rId1153"/>
                <a:stretch>
                  <a:fillRect/>
                </a:stretch>
              </p:blipFill>
              <p:spPr>
                <a:xfrm>
                  <a:off x="1744539" y="2935249"/>
                  <a:ext cx="829800" cy="118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4">
              <p14:nvContentPartPr>
                <p14:cNvPr id="650" name="Ink 649">
                  <a:extLst>
                    <a:ext uri="{FF2B5EF4-FFF2-40B4-BE49-F238E27FC236}">
                      <a16:creationId xmlns:a16="http://schemas.microsoft.com/office/drawing/2014/main" id="{21098745-818D-3642-B0C6-7668E56DCB58}"/>
                    </a:ext>
                  </a:extLst>
                </p14:cNvPr>
                <p14:cNvContentPartPr/>
                <p14:nvPr/>
              </p14:nvContentPartPr>
              <p14:xfrm>
                <a:off x="1789899" y="3368329"/>
                <a:ext cx="655560" cy="342720"/>
              </p14:xfrm>
            </p:contentPart>
          </mc:Choice>
          <mc:Fallback>
            <p:pic>
              <p:nvPicPr>
                <p:cNvPr id="650" name="Ink 649">
                  <a:extLst>
                    <a:ext uri="{FF2B5EF4-FFF2-40B4-BE49-F238E27FC236}">
                      <a16:creationId xmlns:a16="http://schemas.microsoft.com/office/drawing/2014/main" id="{21098745-818D-3642-B0C6-7668E56DCB58}"/>
                    </a:ext>
                  </a:extLst>
                </p:cNvPr>
                <p:cNvPicPr/>
                <p:nvPr/>
              </p:nvPicPr>
              <p:blipFill>
                <a:blip r:embed="rId1155"/>
                <a:stretch>
                  <a:fillRect/>
                </a:stretch>
              </p:blipFill>
              <p:spPr>
                <a:xfrm>
                  <a:off x="1726899" y="2990689"/>
                  <a:ext cx="781200" cy="109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6">
              <p14:nvContentPartPr>
                <p14:cNvPr id="651" name="Ink 650">
                  <a:extLst>
                    <a:ext uri="{FF2B5EF4-FFF2-40B4-BE49-F238E27FC236}">
                      <a16:creationId xmlns:a16="http://schemas.microsoft.com/office/drawing/2014/main" id="{BCE1BD50-E268-B66B-F282-6A934A666C32}"/>
                    </a:ext>
                  </a:extLst>
                </p14:cNvPr>
                <p14:cNvContentPartPr/>
                <p14:nvPr/>
              </p14:nvContentPartPr>
              <p14:xfrm>
                <a:off x="2130099" y="3258169"/>
                <a:ext cx="419760" cy="323280"/>
              </p14:xfrm>
            </p:contentPart>
          </mc:Choice>
          <mc:Fallback>
            <p:pic>
              <p:nvPicPr>
                <p:cNvPr id="651" name="Ink 650">
                  <a:extLst>
                    <a:ext uri="{FF2B5EF4-FFF2-40B4-BE49-F238E27FC236}">
                      <a16:creationId xmlns:a16="http://schemas.microsoft.com/office/drawing/2014/main" id="{BCE1BD50-E268-B66B-F282-6A934A666C32}"/>
                    </a:ext>
                  </a:extLst>
                </p:cNvPr>
                <p:cNvPicPr/>
                <p:nvPr/>
              </p:nvPicPr>
              <p:blipFill>
                <a:blip r:embed="rId1157"/>
                <a:stretch>
                  <a:fillRect/>
                </a:stretch>
              </p:blipFill>
              <p:spPr>
                <a:xfrm>
                  <a:off x="2067459" y="2880169"/>
                  <a:ext cx="545400" cy="107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8">
              <p14:nvContentPartPr>
                <p14:cNvPr id="652" name="Ink 651">
                  <a:extLst>
                    <a:ext uri="{FF2B5EF4-FFF2-40B4-BE49-F238E27FC236}">
                      <a16:creationId xmlns:a16="http://schemas.microsoft.com/office/drawing/2014/main" id="{262145DA-46D7-ABCC-C04C-C7CADEACB8D5}"/>
                    </a:ext>
                  </a:extLst>
                </p14:cNvPr>
                <p14:cNvContentPartPr/>
                <p14:nvPr/>
              </p14:nvContentPartPr>
              <p14:xfrm>
                <a:off x="2010579" y="3492529"/>
                <a:ext cx="338760" cy="115920"/>
              </p14:xfrm>
            </p:contentPart>
          </mc:Choice>
          <mc:Fallback>
            <p:pic>
              <p:nvPicPr>
                <p:cNvPr id="652" name="Ink 651">
                  <a:extLst>
                    <a:ext uri="{FF2B5EF4-FFF2-40B4-BE49-F238E27FC236}">
                      <a16:creationId xmlns:a16="http://schemas.microsoft.com/office/drawing/2014/main" id="{262145DA-46D7-ABCC-C04C-C7CADEACB8D5}"/>
                    </a:ext>
                  </a:extLst>
                </p:cNvPr>
                <p:cNvPicPr/>
                <p:nvPr/>
              </p:nvPicPr>
              <p:blipFill>
                <a:blip r:embed="rId1159"/>
                <a:stretch>
                  <a:fillRect/>
                </a:stretch>
              </p:blipFill>
              <p:spPr>
                <a:xfrm>
                  <a:off x="1947579" y="3114889"/>
                  <a:ext cx="464400" cy="87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0">
              <p14:nvContentPartPr>
                <p14:cNvPr id="653" name="Ink 652">
                  <a:extLst>
                    <a:ext uri="{FF2B5EF4-FFF2-40B4-BE49-F238E27FC236}">
                      <a16:creationId xmlns:a16="http://schemas.microsoft.com/office/drawing/2014/main" id="{A4DCDE1E-5B53-351B-7BDB-39C71A962B92}"/>
                    </a:ext>
                  </a:extLst>
                </p14:cNvPr>
                <p14:cNvContentPartPr/>
                <p14:nvPr/>
              </p14:nvContentPartPr>
              <p14:xfrm>
                <a:off x="2360139" y="3017689"/>
                <a:ext cx="244440" cy="506880"/>
              </p14:xfrm>
            </p:contentPart>
          </mc:Choice>
          <mc:Fallback>
            <p:pic>
              <p:nvPicPr>
                <p:cNvPr id="653" name="Ink 652">
                  <a:extLst>
                    <a:ext uri="{FF2B5EF4-FFF2-40B4-BE49-F238E27FC236}">
                      <a16:creationId xmlns:a16="http://schemas.microsoft.com/office/drawing/2014/main" id="{A4DCDE1E-5B53-351B-7BDB-39C71A962B92}"/>
                    </a:ext>
                  </a:extLst>
                </p:cNvPr>
                <p:cNvPicPr/>
                <p:nvPr/>
              </p:nvPicPr>
              <p:blipFill>
                <a:blip r:embed="rId1161"/>
                <a:stretch>
                  <a:fillRect/>
                </a:stretch>
              </p:blipFill>
              <p:spPr>
                <a:xfrm>
                  <a:off x="2297499" y="2639689"/>
                  <a:ext cx="370080" cy="126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2">
              <p14:nvContentPartPr>
                <p14:cNvPr id="654" name="Ink 653">
                  <a:extLst>
                    <a:ext uri="{FF2B5EF4-FFF2-40B4-BE49-F238E27FC236}">
                      <a16:creationId xmlns:a16="http://schemas.microsoft.com/office/drawing/2014/main" id="{D298E2C2-E0CE-A8E7-B66A-B963E9D8713E}"/>
                    </a:ext>
                  </a:extLst>
                </p14:cNvPr>
                <p14:cNvContentPartPr/>
                <p14:nvPr/>
              </p14:nvContentPartPr>
              <p14:xfrm>
                <a:off x="2310099" y="2969809"/>
                <a:ext cx="355680" cy="439560"/>
              </p14:xfrm>
            </p:contentPart>
          </mc:Choice>
          <mc:Fallback>
            <p:pic>
              <p:nvPicPr>
                <p:cNvPr id="654" name="Ink 653">
                  <a:extLst>
                    <a:ext uri="{FF2B5EF4-FFF2-40B4-BE49-F238E27FC236}">
                      <a16:creationId xmlns:a16="http://schemas.microsoft.com/office/drawing/2014/main" id="{D298E2C2-E0CE-A8E7-B66A-B963E9D8713E}"/>
                    </a:ext>
                  </a:extLst>
                </p:cNvPr>
                <p:cNvPicPr/>
                <p:nvPr/>
              </p:nvPicPr>
              <p:blipFill>
                <a:blip r:embed="rId1163"/>
                <a:stretch>
                  <a:fillRect/>
                </a:stretch>
              </p:blipFill>
              <p:spPr>
                <a:xfrm>
                  <a:off x="2247459" y="2592169"/>
                  <a:ext cx="481320" cy="11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4">
              <p14:nvContentPartPr>
                <p14:cNvPr id="655" name="Ink 654">
                  <a:extLst>
                    <a:ext uri="{FF2B5EF4-FFF2-40B4-BE49-F238E27FC236}">
                      <a16:creationId xmlns:a16="http://schemas.microsoft.com/office/drawing/2014/main" id="{8D18D99B-0BCA-5B46-E245-3BA21400FA7C}"/>
                    </a:ext>
                  </a:extLst>
                </p14:cNvPr>
                <p14:cNvContentPartPr/>
                <p14:nvPr/>
              </p14:nvContentPartPr>
              <p14:xfrm>
                <a:off x="2452659" y="3163129"/>
                <a:ext cx="166680" cy="261720"/>
              </p14:xfrm>
            </p:contentPart>
          </mc:Choice>
          <mc:Fallback>
            <p:pic>
              <p:nvPicPr>
                <p:cNvPr id="655" name="Ink 654">
                  <a:extLst>
                    <a:ext uri="{FF2B5EF4-FFF2-40B4-BE49-F238E27FC236}">
                      <a16:creationId xmlns:a16="http://schemas.microsoft.com/office/drawing/2014/main" id="{8D18D99B-0BCA-5B46-E245-3BA21400FA7C}"/>
                    </a:ext>
                  </a:extLst>
                </p:cNvPr>
                <p:cNvPicPr/>
                <p:nvPr/>
              </p:nvPicPr>
              <p:blipFill>
                <a:blip r:embed="rId1165"/>
                <a:stretch>
                  <a:fillRect/>
                </a:stretch>
              </p:blipFill>
              <p:spPr>
                <a:xfrm>
                  <a:off x="2390019" y="2785489"/>
                  <a:ext cx="292320" cy="101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6">
              <p14:nvContentPartPr>
                <p14:cNvPr id="656" name="Ink 655">
                  <a:extLst>
                    <a:ext uri="{FF2B5EF4-FFF2-40B4-BE49-F238E27FC236}">
                      <a16:creationId xmlns:a16="http://schemas.microsoft.com/office/drawing/2014/main" id="{2FB776B6-CADA-23EA-38D5-CCC17FDB9024}"/>
                    </a:ext>
                  </a:extLst>
                </p14:cNvPr>
                <p14:cNvContentPartPr/>
                <p14:nvPr/>
              </p14:nvContentPartPr>
              <p14:xfrm>
                <a:off x="2642739" y="2955049"/>
                <a:ext cx="29160" cy="186840"/>
              </p14:xfrm>
            </p:contentPart>
          </mc:Choice>
          <mc:Fallback>
            <p:pic>
              <p:nvPicPr>
                <p:cNvPr id="656" name="Ink 655">
                  <a:extLst>
                    <a:ext uri="{FF2B5EF4-FFF2-40B4-BE49-F238E27FC236}">
                      <a16:creationId xmlns:a16="http://schemas.microsoft.com/office/drawing/2014/main" id="{2FB776B6-CADA-23EA-38D5-CCC17FDB9024}"/>
                    </a:ext>
                  </a:extLst>
                </p:cNvPr>
                <p:cNvPicPr/>
                <p:nvPr/>
              </p:nvPicPr>
              <p:blipFill>
                <a:blip r:embed="rId1167"/>
                <a:stretch>
                  <a:fillRect/>
                </a:stretch>
              </p:blipFill>
              <p:spPr>
                <a:xfrm>
                  <a:off x="2579739" y="2577409"/>
                  <a:ext cx="154800" cy="94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8">
              <p14:nvContentPartPr>
                <p14:cNvPr id="658" name="Ink 657">
                  <a:extLst>
                    <a:ext uri="{FF2B5EF4-FFF2-40B4-BE49-F238E27FC236}">
                      <a16:creationId xmlns:a16="http://schemas.microsoft.com/office/drawing/2014/main" id="{7DD0DC1A-C1EB-D861-DB56-7DA597303E5F}"/>
                    </a:ext>
                  </a:extLst>
                </p14:cNvPr>
                <p14:cNvContentPartPr/>
                <p14:nvPr/>
              </p14:nvContentPartPr>
              <p14:xfrm>
                <a:off x="2821299" y="2892049"/>
                <a:ext cx="342360" cy="364680"/>
              </p14:xfrm>
            </p:contentPart>
          </mc:Choice>
          <mc:Fallback>
            <p:pic>
              <p:nvPicPr>
                <p:cNvPr id="658" name="Ink 657">
                  <a:extLst>
                    <a:ext uri="{FF2B5EF4-FFF2-40B4-BE49-F238E27FC236}">
                      <a16:creationId xmlns:a16="http://schemas.microsoft.com/office/drawing/2014/main" id="{7DD0DC1A-C1EB-D861-DB56-7DA597303E5F}"/>
                    </a:ext>
                  </a:extLst>
                </p:cNvPr>
                <p:cNvPicPr/>
                <p:nvPr/>
              </p:nvPicPr>
              <p:blipFill>
                <a:blip r:embed="rId1169"/>
                <a:stretch>
                  <a:fillRect/>
                </a:stretch>
              </p:blipFill>
              <p:spPr>
                <a:xfrm>
                  <a:off x="2758659" y="2514049"/>
                  <a:ext cx="46800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0">
              <p14:nvContentPartPr>
                <p14:cNvPr id="659" name="Ink 658">
                  <a:extLst>
                    <a:ext uri="{FF2B5EF4-FFF2-40B4-BE49-F238E27FC236}">
                      <a16:creationId xmlns:a16="http://schemas.microsoft.com/office/drawing/2014/main" id="{D0A71B43-5BAD-7B1C-D547-9DAB51EE574D}"/>
                    </a:ext>
                  </a:extLst>
                </p14:cNvPr>
                <p14:cNvContentPartPr/>
                <p14:nvPr/>
              </p14:nvContentPartPr>
              <p14:xfrm>
                <a:off x="2954139" y="3053689"/>
                <a:ext cx="84240" cy="464760"/>
              </p14:xfrm>
            </p:contentPart>
          </mc:Choice>
          <mc:Fallback>
            <p:pic>
              <p:nvPicPr>
                <p:cNvPr id="659" name="Ink 658">
                  <a:extLst>
                    <a:ext uri="{FF2B5EF4-FFF2-40B4-BE49-F238E27FC236}">
                      <a16:creationId xmlns:a16="http://schemas.microsoft.com/office/drawing/2014/main" id="{D0A71B43-5BAD-7B1C-D547-9DAB51EE574D}"/>
                    </a:ext>
                  </a:extLst>
                </p:cNvPr>
                <p:cNvPicPr/>
                <p:nvPr/>
              </p:nvPicPr>
              <p:blipFill>
                <a:blip r:embed="rId1171"/>
                <a:stretch>
                  <a:fillRect/>
                </a:stretch>
              </p:blipFill>
              <p:spPr>
                <a:xfrm>
                  <a:off x="2891499" y="2676049"/>
                  <a:ext cx="209880" cy="122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2">
              <p14:nvContentPartPr>
                <p14:cNvPr id="660" name="Ink 659">
                  <a:extLst>
                    <a:ext uri="{FF2B5EF4-FFF2-40B4-BE49-F238E27FC236}">
                      <a16:creationId xmlns:a16="http://schemas.microsoft.com/office/drawing/2014/main" id="{B3C5C07E-2419-A40E-B8A0-DFF1B0D400B5}"/>
                    </a:ext>
                  </a:extLst>
                </p14:cNvPr>
                <p14:cNvContentPartPr/>
                <p14:nvPr/>
              </p14:nvContentPartPr>
              <p14:xfrm>
                <a:off x="2963139" y="3190489"/>
                <a:ext cx="236520" cy="665280"/>
              </p14:xfrm>
            </p:contentPart>
          </mc:Choice>
          <mc:Fallback>
            <p:pic>
              <p:nvPicPr>
                <p:cNvPr id="660" name="Ink 659">
                  <a:extLst>
                    <a:ext uri="{FF2B5EF4-FFF2-40B4-BE49-F238E27FC236}">
                      <a16:creationId xmlns:a16="http://schemas.microsoft.com/office/drawing/2014/main" id="{B3C5C07E-2419-A40E-B8A0-DFF1B0D400B5}"/>
                    </a:ext>
                  </a:extLst>
                </p:cNvPr>
                <p:cNvPicPr/>
                <p:nvPr/>
              </p:nvPicPr>
              <p:blipFill>
                <a:blip r:embed="rId1173"/>
                <a:stretch>
                  <a:fillRect/>
                </a:stretch>
              </p:blipFill>
              <p:spPr>
                <a:xfrm>
                  <a:off x="2900499" y="2812849"/>
                  <a:ext cx="362160" cy="142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4">
              <p14:nvContentPartPr>
                <p14:cNvPr id="661" name="Ink 660">
                  <a:extLst>
                    <a:ext uri="{FF2B5EF4-FFF2-40B4-BE49-F238E27FC236}">
                      <a16:creationId xmlns:a16="http://schemas.microsoft.com/office/drawing/2014/main" id="{43BD7B44-A03D-F5BF-E43B-159A671BCFE0}"/>
                    </a:ext>
                  </a:extLst>
                </p14:cNvPr>
                <p14:cNvContentPartPr/>
                <p14:nvPr/>
              </p14:nvContentPartPr>
              <p14:xfrm>
                <a:off x="3047739" y="3199489"/>
                <a:ext cx="127080" cy="645840"/>
              </p14:xfrm>
            </p:contentPart>
          </mc:Choice>
          <mc:Fallback>
            <p:pic>
              <p:nvPicPr>
                <p:cNvPr id="661" name="Ink 660">
                  <a:extLst>
                    <a:ext uri="{FF2B5EF4-FFF2-40B4-BE49-F238E27FC236}">
                      <a16:creationId xmlns:a16="http://schemas.microsoft.com/office/drawing/2014/main" id="{43BD7B44-A03D-F5BF-E43B-159A671BCFE0}"/>
                    </a:ext>
                  </a:extLst>
                </p:cNvPr>
                <p:cNvPicPr/>
                <p:nvPr/>
              </p:nvPicPr>
              <p:blipFill>
                <a:blip r:embed="rId1175"/>
                <a:stretch>
                  <a:fillRect/>
                </a:stretch>
              </p:blipFill>
              <p:spPr>
                <a:xfrm>
                  <a:off x="2985099" y="2821489"/>
                  <a:ext cx="252720" cy="140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6">
              <p14:nvContentPartPr>
                <p14:cNvPr id="662" name="Ink 661">
                  <a:extLst>
                    <a:ext uri="{FF2B5EF4-FFF2-40B4-BE49-F238E27FC236}">
                      <a16:creationId xmlns:a16="http://schemas.microsoft.com/office/drawing/2014/main" id="{1E1291CB-063D-1697-546A-16C53E3CA9C8}"/>
                    </a:ext>
                  </a:extLst>
                </p14:cNvPr>
                <p14:cNvContentPartPr/>
                <p14:nvPr/>
              </p14:nvContentPartPr>
              <p14:xfrm>
                <a:off x="3051339" y="3288049"/>
                <a:ext cx="94680" cy="658080"/>
              </p14:xfrm>
            </p:contentPart>
          </mc:Choice>
          <mc:Fallback>
            <p:pic>
              <p:nvPicPr>
                <p:cNvPr id="662" name="Ink 661">
                  <a:extLst>
                    <a:ext uri="{FF2B5EF4-FFF2-40B4-BE49-F238E27FC236}">
                      <a16:creationId xmlns:a16="http://schemas.microsoft.com/office/drawing/2014/main" id="{1E1291CB-063D-1697-546A-16C53E3CA9C8}"/>
                    </a:ext>
                  </a:extLst>
                </p:cNvPr>
                <p:cNvPicPr/>
                <p:nvPr/>
              </p:nvPicPr>
              <p:blipFill>
                <a:blip r:embed="rId1177"/>
                <a:stretch>
                  <a:fillRect/>
                </a:stretch>
              </p:blipFill>
              <p:spPr>
                <a:xfrm>
                  <a:off x="2988339" y="2910409"/>
                  <a:ext cx="220320" cy="141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8">
              <p14:nvContentPartPr>
                <p14:cNvPr id="663" name="Ink 662">
                  <a:extLst>
                    <a:ext uri="{FF2B5EF4-FFF2-40B4-BE49-F238E27FC236}">
                      <a16:creationId xmlns:a16="http://schemas.microsoft.com/office/drawing/2014/main" id="{A8AB7A72-723D-1802-11A4-CB1F468C44EC}"/>
                    </a:ext>
                  </a:extLst>
                </p14:cNvPr>
                <p14:cNvContentPartPr/>
                <p14:nvPr/>
              </p14:nvContentPartPr>
              <p14:xfrm>
                <a:off x="3108219" y="3290209"/>
                <a:ext cx="90720" cy="647280"/>
              </p14:xfrm>
            </p:contentPart>
          </mc:Choice>
          <mc:Fallback>
            <p:pic>
              <p:nvPicPr>
                <p:cNvPr id="663" name="Ink 662">
                  <a:extLst>
                    <a:ext uri="{FF2B5EF4-FFF2-40B4-BE49-F238E27FC236}">
                      <a16:creationId xmlns:a16="http://schemas.microsoft.com/office/drawing/2014/main" id="{A8AB7A72-723D-1802-11A4-CB1F468C44EC}"/>
                    </a:ext>
                  </a:extLst>
                </p:cNvPr>
                <p:cNvPicPr/>
                <p:nvPr/>
              </p:nvPicPr>
              <p:blipFill>
                <a:blip r:embed="rId1179"/>
                <a:stretch>
                  <a:fillRect/>
                </a:stretch>
              </p:blipFill>
              <p:spPr>
                <a:xfrm>
                  <a:off x="3045579" y="2912569"/>
                  <a:ext cx="216360" cy="140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0">
              <p14:nvContentPartPr>
                <p14:cNvPr id="664" name="Ink 663">
                  <a:extLst>
                    <a:ext uri="{FF2B5EF4-FFF2-40B4-BE49-F238E27FC236}">
                      <a16:creationId xmlns:a16="http://schemas.microsoft.com/office/drawing/2014/main" id="{188EDC6B-C47E-292B-8C96-F6008843FA44}"/>
                    </a:ext>
                  </a:extLst>
                </p14:cNvPr>
                <p14:cNvContentPartPr/>
                <p14:nvPr/>
              </p14:nvContentPartPr>
              <p14:xfrm>
                <a:off x="3140259" y="3301009"/>
                <a:ext cx="70920" cy="639720"/>
              </p14:xfrm>
            </p:contentPart>
          </mc:Choice>
          <mc:Fallback>
            <p:pic>
              <p:nvPicPr>
                <p:cNvPr id="664" name="Ink 663">
                  <a:extLst>
                    <a:ext uri="{FF2B5EF4-FFF2-40B4-BE49-F238E27FC236}">
                      <a16:creationId xmlns:a16="http://schemas.microsoft.com/office/drawing/2014/main" id="{188EDC6B-C47E-292B-8C96-F6008843FA44}"/>
                    </a:ext>
                  </a:extLst>
                </p:cNvPr>
                <p:cNvPicPr/>
                <p:nvPr/>
              </p:nvPicPr>
              <p:blipFill>
                <a:blip r:embed="rId1181"/>
                <a:stretch>
                  <a:fillRect/>
                </a:stretch>
              </p:blipFill>
              <p:spPr>
                <a:xfrm>
                  <a:off x="3077259" y="2923369"/>
                  <a:ext cx="196560" cy="139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2">
              <p14:nvContentPartPr>
                <p14:cNvPr id="665" name="Ink 664">
                  <a:extLst>
                    <a:ext uri="{FF2B5EF4-FFF2-40B4-BE49-F238E27FC236}">
                      <a16:creationId xmlns:a16="http://schemas.microsoft.com/office/drawing/2014/main" id="{D9496FC5-A119-0BD4-8868-6C589DFE8D85}"/>
                    </a:ext>
                  </a:extLst>
                </p14:cNvPr>
                <p14:cNvContentPartPr/>
                <p14:nvPr/>
              </p14:nvContentPartPr>
              <p14:xfrm>
                <a:off x="3086259" y="3367249"/>
                <a:ext cx="118440" cy="747000"/>
              </p14:xfrm>
            </p:contentPart>
          </mc:Choice>
          <mc:Fallback>
            <p:pic>
              <p:nvPicPr>
                <p:cNvPr id="665" name="Ink 664">
                  <a:extLst>
                    <a:ext uri="{FF2B5EF4-FFF2-40B4-BE49-F238E27FC236}">
                      <a16:creationId xmlns:a16="http://schemas.microsoft.com/office/drawing/2014/main" id="{D9496FC5-A119-0BD4-8868-6C589DFE8D85}"/>
                    </a:ext>
                  </a:extLst>
                </p:cNvPr>
                <p:cNvPicPr/>
                <p:nvPr/>
              </p:nvPicPr>
              <p:blipFill>
                <a:blip r:embed="rId1183"/>
                <a:stretch>
                  <a:fillRect/>
                </a:stretch>
              </p:blipFill>
              <p:spPr>
                <a:xfrm>
                  <a:off x="3023619" y="2989249"/>
                  <a:ext cx="244080" cy="150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4">
              <p14:nvContentPartPr>
                <p14:cNvPr id="666" name="Ink 665">
                  <a:extLst>
                    <a:ext uri="{FF2B5EF4-FFF2-40B4-BE49-F238E27FC236}">
                      <a16:creationId xmlns:a16="http://schemas.microsoft.com/office/drawing/2014/main" id="{7052372F-8241-36AC-DCC8-581EA4003E9D}"/>
                    </a:ext>
                  </a:extLst>
                </p14:cNvPr>
                <p14:cNvContentPartPr/>
                <p14:nvPr/>
              </p14:nvContentPartPr>
              <p14:xfrm>
                <a:off x="3194979" y="3682249"/>
                <a:ext cx="36360" cy="210600"/>
              </p14:xfrm>
            </p:contentPart>
          </mc:Choice>
          <mc:Fallback>
            <p:pic>
              <p:nvPicPr>
                <p:cNvPr id="666" name="Ink 665">
                  <a:extLst>
                    <a:ext uri="{FF2B5EF4-FFF2-40B4-BE49-F238E27FC236}">
                      <a16:creationId xmlns:a16="http://schemas.microsoft.com/office/drawing/2014/main" id="{7052372F-8241-36AC-DCC8-581EA4003E9D}"/>
                    </a:ext>
                  </a:extLst>
                </p:cNvPr>
                <p:cNvPicPr/>
                <p:nvPr/>
              </p:nvPicPr>
              <p:blipFill>
                <a:blip r:embed="rId1185"/>
                <a:stretch>
                  <a:fillRect/>
                </a:stretch>
              </p:blipFill>
              <p:spPr>
                <a:xfrm>
                  <a:off x="3131979" y="3304609"/>
                  <a:ext cx="16200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6">
              <p14:nvContentPartPr>
                <p14:cNvPr id="668" name="Ink 667">
                  <a:extLst>
                    <a:ext uri="{FF2B5EF4-FFF2-40B4-BE49-F238E27FC236}">
                      <a16:creationId xmlns:a16="http://schemas.microsoft.com/office/drawing/2014/main" id="{DA1DF15C-19C3-4FDA-91E5-C5BE8E2D3FA8}"/>
                    </a:ext>
                  </a:extLst>
                </p14:cNvPr>
                <p14:cNvContentPartPr/>
                <p14:nvPr/>
              </p14:nvContentPartPr>
              <p14:xfrm>
                <a:off x="2665059" y="3002929"/>
                <a:ext cx="501120" cy="52920"/>
              </p14:xfrm>
            </p:contentPart>
          </mc:Choice>
          <mc:Fallback>
            <p:pic>
              <p:nvPicPr>
                <p:cNvPr id="668" name="Ink 667">
                  <a:extLst>
                    <a:ext uri="{FF2B5EF4-FFF2-40B4-BE49-F238E27FC236}">
                      <a16:creationId xmlns:a16="http://schemas.microsoft.com/office/drawing/2014/main" id="{DA1DF15C-19C3-4FDA-91E5-C5BE8E2D3FA8}"/>
                    </a:ext>
                  </a:extLst>
                </p:cNvPr>
                <p:cNvPicPr/>
                <p:nvPr/>
              </p:nvPicPr>
              <p:blipFill>
                <a:blip r:embed="rId1187"/>
                <a:stretch>
                  <a:fillRect/>
                </a:stretch>
              </p:blipFill>
              <p:spPr>
                <a:xfrm>
                  <a:off x="2602059" y="2624929"/>
                  <a:ext cx="626760" cy="80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8">
              <p14:nvContentPartPr>
                <p14:cNvPr id="669" name="Ink 668">
                  <a:extLst>
                    <a:ext uri="{FF2B5EF4-FFF2-40B4-BE49-F238E27FC236}">
                      <a16:creationId xmlns:a16="http://schemas.microsoft.com/office/drawing/2014/main" id="{71C01D76-BAEF-7BD5-865E-503BF9A84599}"/>
                    </a:ext>
                  </a:extLst>
                </p14:cNvPr>
                <p14:cNvContentPartPr/>
                <p14:nvPr/>
              </p14:nvContentPartPr>
              <p14:xfrm>
                <a:off x="2757939" y="2980969"/>
                <a:ext cx="320760" cy="78120"/>
              </p14:xfrm>
            </p:contentPart>
          </mc:Choice>
          <mc:Fallback>
            <p:pic>
              <p:nvPicPr>
                <p:cNvPr id="669" name="Ink 668">
                  <a:extLst>
                    <a:ext uri="{FF2B5EF4-FFF2-40B4-BE49-F238E27FC236}">
                      <a16:creationId xmlns:a16="http://schemas.microsoft.com/office/drawing/2014/main" id="{71C01D76-BAEF-7BD5-865E-503BF9A84599}"/>
                    </a:ext>
                  </a:extLst>
                </p:cNvPr>
                <p:cNvPicPr/>
                <p:nvPr/>
              </p:nvPicPr>
              <p:blipFill>
                <a:blip r:embed="rId1189"/>
                <a:stretch>
                  <a:fillRect/>
                </a:stretch>
              </p:blipFill>
              <p:spPr>
                <a:xfrm>
                  <a:off x="2695299" y="2603329"/>
                  <a:ext cx="446400" cy="83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90">
            <p14:nvContentPartPr>
              <p14:cNvPr id="672" name="Ink 671">
                <a:extLst>
                  <a:ext uri="{FF2B5EF4-FFF2-40B4-BE49-F238E27FC236}">
                    <a16:creationId xmlns:a16="http://schemas.microsoft.com/office/drawing/2014/main" id="{D22708AC-4CDD-B54C-B2AE-54CD5F5E5864}"/>
                  </a:ext>
                </a:extLst>
              </p14:cNvPr>
              <p14:cNvContentPartPr/>
              <p14:nvPr/>
            </p14:nvContentPartPr>
            <p14:xfrm>
              <a:off x="2141979" y="3471289"/>
              <a:ext cx="3600" cy="19440"/>
            </p14:xfrm>
          </p:contentPart>
        </mc:Choice>
        <mc:Fallback>
          <p:pic>
            <p:nvPicPr>
              <p:cNvPr id="672" name="Ink 671">
                <a:extLst>
                  <a:ext uri="{FF2B5EF4-FFF2-40B4-BE49-F238E27FC236}">
                    <a16:creationId xmlns:a16="http://schemas.microsoft.com/office/drawing/2014/main" id="{D22708AC-4CDD-B54C-B2AE-54CD5F5E5864}"/>
                  </a:ext>
                </a:extLst>
              </p:cNvPr>
              <p:cNvPicPr/>
              <p:nvPr/>
            </p:nvPicPr>
            <p:blipFill>
              <a:blip r:embed="rId1191"/>
              <a:stretch>
                <a:fillRect/>
              </a:stretch>
            </p:blipFill>
            <p:spPr>
              <a:xfrm>
                <a:off x="2123979" y="3453649"/>
                <a:ext cx="392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192">
            <p14:nvContentPartPr>
              <p14:cNvPr id="687" name="Ink 686">
                <a:extLst>
                  <a:ext uri="{FF2B5EF4-FFF2-40B4-BE49-F238E27FC236}">
                    <a16:creationId xmlns:a16="http://schemas.microsoft.com/office/drawing/2014/main" id="{5345A06E-7722-CA33-7E7E-217213F8FC52}"/>
                  </a:ext>
                </a:extLst>
              </p14:cNvPr>
              <p14:cNvContentPartPr/>
              <p14:nvPr/>
            </p14:nvContentPartPr>
            <p14:xfrm>
              <a:off x="2090499" y="3166729"/>
              <a:ext cx="110880" cy="268920"/>
            </p14:xfrm>
          </p:contentPart>
        </mc:Choice>
        <mc:Fallback>
          <p:pic>
            <p:nvPicPr>
              <p:cNvPr id="687" name="Ink 686">
                <a:extLst>
                  <a:ext uri="{FF2B5EF4-FFF2-40B4-BE49-F238E27FC236}">
                    <a16:creationId xmlns:a16="http://schemas.microsoft.com/office/drawing/2014/main" id="{5345A06E-7722-CA33-7E7E-217213F8FC52}"/>
                  </a:ext>
                </a:extLst>
              </p:cNvPr>
              <p:cNvPicPr/>
              <p:nvPr/>
            </p:nvPicPr>
            <p:blipFill>
              <a:blip r:embed="rId1193"/>
              <a:stretch>
                <a:fillRect/>
              </a:stretch>
            </p:blipFill>
            <p:spPr>
              <a:xfrm>
                <a:off x="2072499" y="3148729"/>
                <a:ext cx="1465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194">
            <p14:nvContentPartPr>
              <p14:cNvPr id="690" name="Ink 689">
                <a:extLst>
                  <a:ext uri="{FF2B5EF4-FFF2-40B4-BE49-F238E27FC236}">
                    <a16:creationId xmlns:a16="http://schemas.microsoft.com/office/drawing/2014/main" id="{6E2CDB4E-123C-5992-5811-057532ABACB8}"/>
                  </a:ext>
                </a:extLst>
              </p14:cNvPr>
              <p14:cNvContentPartPr/>
              <p14:nvPr/>
            </p14:nvContentPartPr>
            <p14:xfrm>
              <a:off x="2077179" y="3450409"/>
              <a:ext cx="144000" cy="329400"/>
            </p14:xfrm>
          </p:contentPart>
        </mc:Choice>
        <mc:Fallback>
          <p:pic>
            <p:nvPicPr>
              <p:cNvPr id="690" name="Ink 689">
                <a:extLst>
                  <a:ext uri="{FF2B5EF4-FFF2-40B4-BE49-F238E27FC236}">
                    <a16:creationId xmlns:a16="http://schemas.microsoft.com/office/drawing/2014/main" id="{6E2CDB4E-123C-5992-5811-057532ABACB8}"/>
                  </a:ext>
                </a:extLst>
              </p:cNvPr>
              <p:cNvPicPr/>
              <p:nvPr/>
            </p:nvPicPr>
            <p:blipFill>
              <a:blip r:embed="rId1195"/>
              <a:stretch>
                <a:fillRect/>
              </a:stretch>
            </p:blipFill>
            <p:spPr>
              <a:xfrm>
                <a:off x="2059539" y="3432769"/>
                <a:ext cx="179640" cy="365040"/>
              </a:xfrm>
              <a:prstGeom prst="rect">
                <a:avLst/>
              </a:prstGeom>
            </p:spPr>
          </p:pic>
        </mc:Fallback>
      </mc:AlternateContent>
      <p:grpSp>
        <p:nvGrpSpPr>
          <p:cNvPr id="694" name="Group 693">
            <a:extLst>
              <a:ext uri="{FF2B5EF4-FFF2-40B4-BE49-F238E27FC236}">
                <a16:creationId xmlns:a16="http://schemas.microsoft.com/office/drawing/2014/main" id="{1BFE58A5-F78A-39C0-03E4-EE663AB636FA}"/>
              </a:ext>
            </a:extLst>
          </p:cNvPr>
          <p:cNvGrpSpPr/>
          <p:nvPr/>
        </p:nvGrpSpPr>
        <p:grpSpPr>
          <a:xfrm>
            <a:off x="1821219" y="3396409"/>
            <a:ext cx="397080" cy="146520"/>
            <a:chOff x="1821219" y="3396409"/>
            <a:chExt cx="397080" cy="146520"/>
          </a:xfrm>
        </p:grpSpPr>
        <mc:AlternateContent xmlns:mc="http://schemas.openxmlformats.org/markup-compatibility/2006">
          <mc:Choice xmlns:p14="http://schemas.microsoft.com/office/powerpoint/2010/main" Requires="p14">
            <p:contentPart p14:bwMode="auto" r:id="rId1196">
              <p14:nvContentPartPr>
                <p14:cNvPr id="689" name="Ink 688">
                  <a:extLst>
                    <a:ext uri="{FF2B5EF4-FFF2-40B4-BE49-F238E27FC236}">
                      <a16:creationId xmlns:a16="http://schemas.microsoft.com/office/drawing/2014/main" id="{DA0D12DB-3446-9484-154A-FBE46A49AE0F}"/>
                    </a:ext>
                  </a:extLst>
                </p14:cNvPr>
                <p14:cNvContentPartPr/>
                <p14:nvPr/>
              </p14:nvContentPartPr>
              <p14:xfrm>
                <a:off x="1821219" y="3419449"/>
                <a:ext cx="285120" cy="120240"/>
              </p14:xfrm>
            </p:contentPart>
          </mc:Choice>
          <mc:Fallback>
            <p:pic>
              <p:nvPicPr>
                <p:cNvPr id="689" name="Ink 688">
                  <a:extLst>
                    <a:ext uri="{FF2B5EF4-FFF2-40B4-BE49-F238E27FC236}">
                      <a16:creationId xmlns:a16="http://schemas.microsoft.com/office/drawing/2014/main" id="{DA0D12DB-3446-9484-154A-FBE46A49AE0F}"/>
                    </a:ext>
                  </a:extLst>
                </p:cNvPr>
                <p:cNvPicPr/>
                <p:nvPr/>
              </p:nvPicPr>
              <p:blipFill>
                <a:blip r:embed="rId1197"/>
                <a:stretch>
                  <a:fillRect/>
                </a:stretch>
              </p:blipFill>
              <p:spPr>
                <a:xfrm>
                  <a:off x="1803579" y="3401809"/>
                  <a:ext cx="3207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198">
              <p14:nvContentPartPr>
                <p14:cNvPr id="673" name="Ink 672">
                  <a:extLst>
                    <a:ext uri="{FF2B5EF4-FFF2-40B4-BE49-F238E27FC236}">
                      <a16:creationId xmlns:a16="http://schemas.microsoft.com/office/drawing/2014/main" id="{AC9AA0D3-9BCB-7DCA-5F2A-02AC8E25A8F3}"/>
                    </a:ext>
                  </a:extLst>
                </p14:cNvPr>
                <p14:cNvContentPartPr/>
                <p14:nvPr/>
              </p14:nvContentPartPr>
              <p14:xfrm>
                <a:off x="2052699" y="3396409"/>
                <a:ext cx="165600" cy="146520"/>
              </p14:xfrm>
            </p:contentPart>
          </mc:Choice>
          <mc:Fallback>
            <p:pic>
              <p:nvPicPr>
                <p:cNvPr id="673" name="Ink 672">
                  <a:extLst>
                    <a:ext uri="{FF2B5EF4-FFF2-40B4-BE49-F238E27FC236}">
                      <a16:creationId xmlns:a16="http://schemas.microsoft.com/office/drawing/2014/main" id="{AC9AA0D3-9BCB-7DCA-5F2A-02AC8E25A8F3}"/>
                    </a:ext>
                  </a:extLst>
                </p:cNvPr>
                <p:cNvPicPr/>
                <p:nvPr/>
              </p:nvPicPr>
              <p:blipFill>
                <a:blip r:embed="rId1199"/>
                <a:stretch>
                  <a:fillRect/>
                </a:stretch>
              </p:blipFill>
              <p:spPr>
                <a:xfrm>
                  <a:off x="2035059" y="3378409"/>
                  <a:ext cx="2012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00">
              <p14:nvContentPartPr>
                <p14:cNvPr id="674" name="Ink 673">
                  <a:extLst>
                    <a:ext uri="{FF2B5EF4-FFF2-40B4-BE49-F238E27FC236}">
                      <a16:creationId xmlns:a16="http://schemas.microsoft.com/office/drawing/2014/main" id="{BB411D69-48A1-CD8C-D64C-EAE602457C9D}"/>
                    </a:ext>
                  </a:extLst>
                </p14:cNvPr>
                <p14:cNvContentPartPr/>
                <p14:nvPr/>
              </p14:nvContentPartPr>
              <p14:xfrm>
                <a:off x="2189139" y="3406849"/>
                <a:ext cx="6840" cy="7200"/>
              </p14:xfrm>
            </p:contentPart>
          </mc:Choice>
          <mc:Fallback>
            <p:pic>
              <p:nvPicPr>
                <p:cNvPr id="674" name="Ink 673">
                  <a:extLst>
                    <a:ext uri="{FF2B5EF4-FFF2-40B4-BE49-F238E27FC236}">
                      <a16:creationId xmlns:a16="http://schemas.microsoft.com/office/drawing/2014/main" id="{BB411D69-48A1-CD8C-D64C-EAE602457C9D}"/>
                    </a:ext>
                  </a:extLst>
                </p:cNvPr>
                <p:cNvPicPr/>
                <p:nvPr/>
              </p:nvPicPr>
              <p:blipFill>
                <a:blip r:embed="rId1201"/>
                <a:stretch>
                  <a:fillRect/>
                </a:stretch>
              </p:blipFill>
              <p:spPr>
                <a:xfrm>
                  <a:off x="2171499" y="3388849"/>
                  <a:ext cx="42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02">
              <p14:nvContentPartPr>
                <p14:cNvPr id="675" name="Ink 674">
                  <a:extLst>
                    <a:ext uri="{FF2B5EF4-FFF2-40B4-BE49-F238E27FC236}">
                      <a16:creationId xmlns:a16="http://schemas.microsoft.com/office/drawing/2014/main" id="{5547B81A-F997-C81A-3BFA-CBF8E43C7A31}"/>
                    </a:ext>
                  </a:extLst>
                </p14:cNvPr>
                <p14:cNvContentPartPr/>
                <p14:nvPr/>
              </p14:nvContentPartPr>
              <p14:xfrm>
                <a:off x="2141979" y="3428089"/>
                <a:ext cx="24120" cy="24840"/>
              </p14:xfrm>
            </p:contentPart>
          </mc:Choice>
          <mc:Fallback>
            <p:pic>
              <p:nvPicPr>
                <p:cNvPr id="675" name="Ink 674">
                  <a:extLst>
                    <a:ext uri="{FF2B5EF4-FFF2-40B4-BE49-F238E27FC236}">
                      <a16:creationId xmlns:a16="http://schemas.microsoft.com/office/drawing/2014/main" id="{5547B81A-F997-C81A-3BFA-CBF8E43C7A31}"/>
                    </a:ext>
                  </a:extLst>
                </p:cNvPr>
                <p:cNvPicPr/>
                <p:nvPr/>
              </p:nvPicPr>
              <p:blipFill>
                <a:blip r:embed="rId1203"/>
                <a:stretch>
                  <a:fillRect/>
                </a:stretch>
              </p:blipFill>
              <p:spPr>
                <a:xfrm>
                  <a:off x="2123979" y="3410449"/>
                  <a:ext cx="59760" cy="6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4">
            <p14:nvContentPartPr>
              <p14:cNvPr id="691" name="Ink 690">
                <a:extLst>
                  <a:ext uri="{FF2B5EF4-FFF2-40B4-BE49-F238E27FC236}">
                    <a16:creationId xmlns:a16="http://schemas.microsoft.com/office/drawing/2014/main" id="{84196F62-D547-229F-A5F0-B971D3B85371}"/>
                  </a:ext>
                </a:extLst>
              </p14:cNvPr>
              <p14:cNvContentPartPr/>
              <p14:nvPr/>
            </p14:nvContentPartPr>
            <p14:xfrm>
              <a:off x="2151699" y="3375169"/>
              <a:ext cx="271440" cy="212400"/>
            </p14:xfrm>
          </p:contentPart>
        </mc:Choice>
        <mc:Fallback>
          <p:pic>
            <p:nvPicPr>
              <p:cNvPr id="691" name="Ink 690">
                <a:extLst>
                  <a:ext uri="{FF2B5EF4-FFF2-40B4-BE49-F238E27FC236}">
                    <a16:creationId xmlns:a16="http://schemas.microsoft.com/office/drawing/2014/main" id="{84196F62-D547-229F-A5F0-B971D3B85371}"/>
                  </a:ext>
                </a:extLst>
              </p:cNvPr>
              <p:cNvPicPr/>
              <p:nvPr/>
            </p:nvPicPr>
            <p:blipFill>
              <a:blip r:embed="rId1205"/>
              <a:stretch>
                <a:fillRect/>
              </a:stretch>
            </p:blipFill>
            <p:spPr>
              <a:xfrm>
                <a:off x="2134059" y="3357529"/>
                <a:ext cx="307080" cy="248040"/>
              </a:xfrm>
              <a:prstGeom prst="rect">
                <a:avLst/>
              </a:prstGeom>
            </p:spPr>
          </p:pic>
        </mc:Fallback>
      </mc:AlternateContent>
      <p:grpSp>
        <p:nvGrpSpPr>
          <p:cNvPr id="710" name="Group 709">
            <a:extLst>
              <a:ext uri="{FF2B5EF4-FFF2-40B4-BE49-F238E27FC236}">
                <a16:creationId xmlns:a16="http://schemas.microsoft.com/office/drawing/2014/main" id="{E5EA315F-4AA7-A172-2E4E-3CA971737D86}"/>
              </a:ext>
            </a:extLst>
          </p:cNvPr>
          <p:cNvGrpSpPr/>
          <p:nvPr/>
        </p:nvGrpSpPr>
        <p:grpSpPr>
          <a:xfrm>
            <a:off x="2040819" y="3212809"/>
            <a:ext cx="447840" cy="439200"/>
            <a:chOff x="2040819" y="3212809"/>
            <a:chExt cx="447840" cy="439200"/>
          </a:xfrm>
        </p:grpSpPr>
        <mc:AlternateContent xmlns:mc="http://schemas.openxmlformats.org/markup-compatibility/2006">
          <mc:Choice xmlns:p14="http://schemas.microsoft.com/office/powerpoint/2010/main" Requires="p14">
            <p:contentPart p14:bwMode="auto" r:id="rId1206">
              <p14:nvContentPartPr>
                <p14:cNvPr id="695" name="Ink 694">
                  <a:extLst>
                    <a:ext uri="{FF2B5EF4-FFF2-40B4-BE49-F238E27FC236}">
                      <a16:creationId xmlns:a16="http://schemas.microsoft.com/office/drawing/2014/main" id="{53061400-6180-8710-F23B-36637C5E2EA0}"/>
                    </a:ext>
                  </a:extLst>
                </p14:cNvPr>
                <p14:cNvContentPartPr/>
                <p14:nvPr/>
              </p14:nvContentPartPr>
              <p14:xfrm>
                <a:off x="2131539" y="3339529"/>
                <a:ext cx="45720" cy="166320"/>
              </p14:xfrm>
            </p:contentPart>
          </mc:Choice>
          <mc:Fallback>
            <p:pic>
              <p:nvPicPr>
                <p:cNvPr id="695" name="Ink 694">
                  <a:extLst>
                    <a:ext uri="{FF2B5EF4-FFF2-40B4-BE49-F238E27FC236}">
                      <a16:creationId xmlns:a16="http://schemas.microsoft.com/office/drawing/2014/main" id="{53061400-6180-8710-F23B-36637C5E2EA0}"/>
                    </a:ext>
                  </a:extLst>
                </p:cNvPr>
                <p:cNvPicPr/>
                <p:nvPr/>
              </p:nvPicPr>
              <p:blipFill>
                <a:blip r:embed="rId1207"/>
                <a:stretch>
                  <a:fillRect/>
                </a:stretch>
              </p:blipFill>
              <p:spPr>
                <a:xfrm>
                  <a:off x="2113539" y="3321889"/>
                  <a:ext cx="813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208">
              <p14:nvContentPartPr>
                <p14:cNvPr id="696" name="Ink 695">
                  <a:extLst>
                    <a:ext uri="{FF2B5EF4-FFF2-40B4-BE49-F238E27FC236}">
                      <a16:creationId xmlns:a16="http://schemas.microsoft.com/office/drawing/2014/main" id="{8C0EF8B6-8497-C673-3D62-97AADAE1F25C}"/>
                    </a:ext>
                  </a:extLst>
                </p14:cNvPr>
                <p14:cNvContentPartPr/>
                <p14:nvPr/>
              </p14:nvContentPartPr>
              <p14:xfrm>
                <a:off x="2040819" y="3464449"/>
                <a:ext cx="238320" cy="187560"/>
              </p14:xfrm>
            </p:contentPart>
          </mc:Choice>
          <mc:Fallback>
            <p:pic>
              <p:nvPicPr>
                <p:cNvPr id="696" name="Ink 695">
                  <a:extLst>
                    <a:ext uri="{FF2B5EF4-FFF2-40B4-BE49-F238E27FC236}">
                      <a16:creationId xmlns:a16="http://schemas.microsoft.com/office/drawing/2014/main" id="{8C0EF8B6-8497-C673-3D62-97AADAE1F25C}"/>
                    </a:ext>
                  </a:extLst>
                </p:cNvPr>
                <p:cNvPicPr/>
                <p:nvPr/>
              </p:nvPicPr>
              <p:blipFill>
                <a:blip r:embed="rId1209"/>
                <a:stretch>
                  <a:fillRect/>
                </a:stretch>
              </p:blipFill>
              <p:spPr>
                <a:xfrm>
                  <a:off x="2022819" y="3446809"/>
                  <a:ext cx="2739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210">
              <p14:nvContentPartPr>
                <p14:cNvPr id="703" name="Ink 702">
                  <a:extLst>
                    <a:ext uri="{FF2B5EF4-FFF2-40B4-BE49-F238E27FC236}">
                      <a16:creationId xmlns:a16="http://schemas.microsoft.com/office/drawing/2014/main" id="{9DA92351-6835-6519-7EBF-5875E5FAC489}"/>
                    </a:ext>
                  </a:extLst>
                </p14:cNvPr>
                <p14:cNvContentPartPr/>
                <p14:nvPr/>
              </p14:nvContentPartPr>
              <p14:xfrm>
                <a:off x="2328099" y="3212809"/>
                <a:ext cx="44280" cy="204480"/>
              </p14:xfrm>
            </p:contentPart>
          </mc:Choice>
          <mc:Fallback>
            <p:pic>
              <p:nvPicPr>
                <p:cNvPr id="703" name="Ink 702">
                  <a:extLst>
                    <a:ext uri="{FF2B5EF4-FFF2-40B4-BE49-F238E27FC236}">
                      <a16:creationId xmlns:a16="http://schemas.microsoft.com/office/drawing/2014/main" id="{9DA92351-6835-6519-7EBF-5875E5FAC489}"/>
                    </a:ext>
                  </a:extLst>
                </p:cNvPr>
                <p:cNvPicPr/>
                <p:nvPr/>
              </p:nvPicPr>
              <p:blipFill>
                <a:blip r:embed="rId1211"/>
                <a:stretch>
                  <a:fillRect/>
                </a:stretch>
              </p:blipFill>
              <p:spPr>
                <a:xfrm>
                  <a:off x="2310459" y="3194809"/>
                  <a:ext cx="799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212">
              <p14:nvContentPartPr>
                <p14:cNvPr id="704" name="Ink 703">
                  <a:extLst>
                    <a:ext uri="{FF2B5EF4-FFF2-40B4-BE49-F238E27FC236}">
                      <a16:creationId xmlns:a16="http://schemas.microsoft.com/office/drawing/2014/main" id="{6583FB22-4482-5F6F-A162-7FE32A5DF0BB}"/>
                    </a:ext>
                  </a:extLst>
                </p14:cNvPr>
                <p14:cNvContentPartPr/>
                <p14:nvPr/>
              </p14:nvContentPartPr>
              <p14:xfrm>
                <a:off x="2251779" y="3292009"/>
                <a:ext cx="236880" cy="63360"/>
              </p14:xfrm>
            </p:contentPart>
          </mc:Choice>
          <mc:Fallback>
            <p:pic>
              <p:nvPicPr>
                <p:cNvPr id="704" name="Ink 703">
                  <a:extLst>
                    <a:ext uri="{FF2B5EF4-FFF2-40B4-BE49-F238E27FC236}">
                      <a16:creationId xmlns:a16="http://schemas.microsoft.com/office/drawing/2014/main" id="{6583FB22-4482-5F6F-A162-7FE32A5DF0BB}"/>
                    </a:ext>
                  </a:extLst>
                </p:cNvPr>
                <p:cNvPicPr/>
                <p:nvPr/>
              </p:nvPicPr>
              <p:blipFill>
                <a:blip r:embed="rId1213"/>
                <a:stretch>
                  <a:fillRect/>
                </a:stretch>
              </p:blipFill>
              <p:spPr>
                <a:xfrm>
                  <a:off x="2234139" y="3274369"/>
                  <a:ext cx="2725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214">
              <p14:nvContentPartPr>
                <p14:cNvPr id="707" name="Ink 706">
                  <a:extLst>
                    <a:ext uri="{FF2B5EF4-FFF2-40B4-BE49-F238E27FC236}">
                      <a16:creationId xmlns:a16="http://schemas.microsoft.com/office/drawing/2014/main" id="{66CE6B5E-07F2-71E3-BD15-42670EA21089}"/>
                    </a:ext>
                  </a:extLst>
                </p14:cNvPr>
                <p14:cNvContentPartPr/>
                <p14:nvPr/>
              </p14:nvContentPartPr>
              <p14:xfrm>
                <a:off x="2324139" y="3335209"/>
                <a:ext cx="9720" cy="6120"/>
              </p14:xfrm>
            </p:contentPart>
          </mc:Choice>
          <mc:Fallback>
            <p:pic>
              <p:nvPicPr>
                <p:cNvPr id="707" name="Ink 706">
                  <a:extLst>
                    <a:ext uri="{FF2B5EF4-FFF2-40B4-BE49-F238E27FC236}">
                      <a16:creationId xmlns:a16="http://schemas.microsoft.com/office/drawing/2014/main" id="{66CE6B5E-07F2-71E3-BD15-42670EA21089}"/>
                    </a:ext>
                  </a:extLst>
                </p:cNvPr>
                <p:cNvPicPr/>
                <p:nvPr/>
              </p:nvPicPr>
              <p:blipFill>
                <a:blip r:embed="rId1215"/>
                <a:stretch>
                  <a:fillRect/>
                </a:stretch>
              </p:blipFill>
              <p:spPr>
                <a:xfrm>
                  <a:off x="2306499" y="3317569"/>
                  <a:ext cx="45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216">
              <p14:nvContentPartPr>
                <p14:cNvPr id="708" name="Ink 707">
                  <a:extLst>
                    <a:ext uri="{FF2B5EF4-FFF2-40B4-BE49-F238E27FC236}">
                      <a16:creationId xmlns:a16="http://schemas.microsoft.com/office/drawing/2014/main" id="{134843DE-52AA-6270-B6A9-124CEDCFB872}"/>
                    </a:ext>
                  </a:extLst>
                </p14:cNvPr>
                <p14:cNvContentPartPr/>
                <p14:nvPr/>
              </p14:nvContentPartPr>
              <p14:xfrm>
                <a:off x="2261499" y="3324769"/>
                <a:ext cx="216360" cy="39600"/>
              </p14:xfrm>
            </p:contentPart>
          </mc:Choice>
          <mc:Fallback>
            <p:pic>
              <p:nvPicPr>
                <p:cNvPr id="708" name="Ink 707">
                  <a:extLst>
                    <a:ext uri="{FF2B5EF4-FFF2-40B4-BE49-F238E27FC236}">
                      <a16:creationId xmlns:a16="http://schemas.microsoft.com/office/drawing/2014/main" id="{134843DE-52AA-6270-B6A9-124CEDCFB872}"/>
                    </a:ext>
                  </a:extLst>
                </p:cNvPr>
                <p:cNvPicPr/>
                <p:nvPr/>
              </p:nvPicPr>
              <p:blipFill>
                <a:blip r:embed="rId1217"/>
                <a:stretch>
                  <a:fillRect/>
                </a:stretch>
              </p:blipFill>
              <p:spPr>
                <a:xfrm>
                  <a:off x="2243859" y="3307129"/>
                  <a:ext cx="252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218">
              <p14:nvContentPartPr>
                <p14:cNvPr id="709" name="Ink 708">
                  <a:extLst>
                    <a:ext uri="{FF2B5EF4-FFF2-40B4-BE49-F238E27FC236}">
                      <a16:creationId xmlns:a16="http://schemas.microsoft.com/office/drawing/2014/main" id="{9C6AF0C2-5A87-245D-57F3-6EE9DA7487EA}"/>
                    </a:ext>
                  </a:extLst>
                </p14:cNvPr>
                <p14:cNvContentPartPr/>
                <p14:nvPr/>
              </p14:nvContentPartPr>
              <p14:xfrm>
                <a:off x="2338539" y="3226129"/>
                <a:ext cx="33120" cy="230040"/>
              </p14:xfrm>
            </p:contentPart>
          </mc:Choice>
          <mc:Fallback>
            <p:pic>
              <p:nvPicPr>
                <p:cNvPr id="709" name="Ink 708">
                  <a:extLst>
                    <a:ext uri="{FF2B5EF4-FFF2-40B4-BE49-F238E27FC236}">
                      <a16:creationId xmlns:a16="http://schemas.microsoft.com/office/drawing/2014/main" id="{9C6AF0C2-5A87-245D-57F3-6EE9DA7487EA}"/>
                    </a:ext>
                  </a:extLst>
                </p:cNvPr>
                <p:cNvPicPr/>
                <p:nvPr/>
              </p:nvPicPr>
              <p:blipFill>
                <a:blip r:embed="rId1219"/>
                <a:stretch>
                  <a:fillRect/>
                </a:stretch>
              </p:blipFill>
              <p:spPr>
                <a:xfrm>
                  <a:off x="2320539" y="3208129"/>
                  <a:ext cx="68760" cy="265680"/>
                </a:xfrm>
                <a:prstGeom prst="rect">
                  <a:avLst/>
                </a:prstGeom>
              </p:spPr>
            </p:pic>
          </mc:Fallback>
        </mc:AlternateContent>
      </p:grpSp>
      <p:grpSp>
        <p:nvGrpSpPr>
          <p:cNvPr id="715" name="Group 714">
            <a:extLst>
              <a:ext uri="{FF2B5EF4-FFF2-40B4-BE49-F238E27FC236}">
                <a16:creationId xmlns:a16="http://schemas.microsoft.com/office/drawing/2014/main" id="{A0CF5999-04AE-F7F8-BFFC-51041C9CFB67}"/>
              </a:ext>
            </a:extLst>
          </p:cNvPr>
          <p:cNvGrpSpPr/>
          <p:nvPr/>
        </p:nvGrpSpPr>
        <p:grpSpPr>
          <a:xfrm>
            <a:off x="2077179" y="3226849"/>
            <a:ext cx="374040" cy="327960"/>
            <a:chOff x="2077179" y="3226849"/>
            <a:chExt cx="374040" cy="327960"/>
          </a:xfrm>
        </p:grpSpPr>
        <mc:AlternateContent xmlns:mc="http://schemas.openxmlformats.org/markup-compatibility/2006">
          <mc:Choice xmlns:p14="http://schemas.microsoft.com/office/powerpoint/2010/main" Requires="p14">
            <p:contentPart p14:bwMode="auto" r:id="rId1220">
              <p14:nvContentPartPr>
                <p14:cNvPr id="698" name="Ink 697">
                  <a:extLst>
                    <a:ext uri="{FF2B5EF4-FFF2-40B4-BE49-F238E27FC236}">
                      <a16:creationId xmlns:a16="http://schemas.microsoft.com/office/drawing/2014/main" id="{048E26D1-889E-6CEF-6746-A889022343E2}"/>
                    </a:ext>
                  </a:extLst>
                </p14:cNvPr>
                <p14:cNvContentPartPr/>
                <p14:nvPr/>
              </p14:nvContentPartPr>
              <p14:xfrm>
                <a:off x="2127579" y="3481369"/>
                <a:ext cx="48600" cy="42120"/>
              </p14:xfrm>
            </p:contentPart>
          </mc:Choice>
          <mc:Fallback>
            <p:pic>
              <p:nvPicPr>
                <p:cNvPr id="698" name="Ink 697">
                  <a:extLst>
                    <a:ext uri="{FF2B5EF4-FFF2-40B4-BE49-F238E27FC236}">
                      <a16:creationId xmlns:a16="http://schemas.microsoft.com/office/drawing/2014/main" id="{048E26D1-889E-6CEF-6746-A889022343E2}"/>
                    </a:ext>
                  </a:extLst>
                </p:cNvPr>
                <p:cNvPicPr/>
                <p:nvPr/>
              </p:nvPicPr>
              <p:blipFill>
                <a:blip r:embed="rId1221"/>
                <a:stretch>
                  <a:fillRect/>
                </a:stretch>
              </p:blipFill>
              <p:spPr>
                <a:xfrm>
                  <a:off x="2109579" y="3463369"/>
                  <a:ext cx="842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222">
              <p14:nvContentPartPr>
                <p14:cNvPr id="699" name="Ink 698">
                  <a:extLst>
                    <a:ext uri="{FF2B5EF4-FFF2-40B4-BE49-F238E27FC236}">
                      <a16:creationId xmlns:a16="http://schemas.microsoft.com/office/drawing/2014/main" id="{216BB35E-03E0-BA67-AABC-E6AB46944E65}"/>
                    </a:ext>
                  </a:extLst>
                </p14:cNvPr>
                <p14:cNvContentPartPr/>
                <p14:nvPr/>
              </p14:nvContentPartPr>
              <p14:xfrm>
                <a:off x="2140179" y="3419809"/>
                <a:ext cx="23040" cy="131400"/>
              </p14:xfrm>
            </p:contentPart>
          </mc:Choice>
          <mc:Fallback>
            <p:pic>
              <p:nvPicPr>
                <p:cNvPr id="699" name="Ink 698">
                  <a:extLst>
                    <a:ext uri="{FF2B5EF4-FFF2-40B4-BE49-F238E27FC236}">
                      <a16:creationId xmlns:a16="http://schemas.microsoft.com/office/drawing/2014/main" id="{216BB35E-03E0-BA67-AABC-E6AB46944E65}"/>
                    </a:ext>
                  </a:extLst>
                </p:cNvPr>
                <p:cNvPicPr/>
                <p:nvPr/>
              </p:nvPicPr>
              <p:blipFill>
                <a:blip r:embed="rId1223"/>
                <a:stretch>
                  <a:fillRect/>
                </a:stretch>
              </p:blipFill>
              <p:spPr>
                <a:xfrm>
                  <a:off x="2122179" y="3402169"/>
                  <a:ext cx="586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224">
              <p14:nvContentPartPr>
                <p14:cNvPr id="700" name="Ink 699">
                  <a:extLst>
                    <a:ext uri="{FF2B5EF4-FFF2-40B4-BE49-F238E27FC236}">
                      <a16:creationId xmlns:a16="http://schemas.microsoft.com/office/drawing/2014/main" id="{CFE18B99-1C1B-F812-B5C9-11BFA78FBA0F}"/>
                    </a:ext>
                  </a:extLst>
                </p14:cNvPr>
                <p14:cNvContentPartPr/>
                <p14:nvPr/>
              </p14:nvContentPartPr>
              <p14:xfrm>
                <a:off x="2077179" y="3497569"/>
                <a:ext cx="136440" cy="10080"/>
              </p14:xfrm>
            </p:contentPart>
          </mc:Choice>
          <mc:Fallback>
            <p:pic>
              <p:nvPicPr>
                <p:cNvPr id="700" name="Ink 699">
                  <a:extLst>
                    <a:ext uri="{FF2B5EF4-FFF2-40B4-BE49-F238E27FC236}">
                      <a16:creationId xmlns:a16="http://schemas.microsoft.com/office/drawing/2014/main" id="{CFE18B99-1C1B-F812-B5C9-11BFA78FBA0F}"/>
                    </a:ext>
                  </a:extLst>
                </p:cNvPr>
                <p:cNvPicPr/>
                <p:nvPr/>
              </p:nvPicPr>
              <p:blipFill>
                <a:blip r:embed="rId1225"/>
                <a:stretch>
                  <a:fillRect/>
                </a:stretch>
              </p:blipFill>
              <p:spPr>
                <a:xfrm>
                  <a:off x="2059539" y="3479569"/>
                  <a:ext cx="172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26">
              <p14:nvContentPartPr>
                <p14:cNvPr id="701" name="Ink 700">
                  <a:extLst>
                    <a:ext uri="{FF2B5EF4-FFF2-40B4-BE49-F238E27FC236}">
                      <a16:creationId xmlns:a16="http://schemas.microsoft.com/office/drawing/2014/main" id="{A4EB2800-63FB-CD61-8CB3-3979276C5887}"/>
                    </a:ext>
                  </a:extLst>
                </p14:cNvPr>
                <p14:cNvContentPartPr/>
                <p14:nvPr/>
              </p14:nvContentPartPr>
              <p14:xfrm>
                <a:off x="2132979" y="3469849"/>
                <a:ext cx="20160" cy="84960"/>
              </p14:xfrm>
            </p:contentPart>
          </mc:Choice>
          <mc:Fallback>
            <p:pic>
              <p:nvPicPr>
                <p:cNvPr id="701" name="Ink 700">
                  <a:extLst>
                    <a:ext uri="{FF2B5EF4-FFF2-40B4-BE49-F238E27FC236}">
                      <a16:creationId xmlns:a16="http://schemas.microsoft.com/office/drawing/2014/main" id="{A4EB2800-63FB-CD61-8CB3-3979276C5887}"/>
                    </a:ext>
                  </a:extLst>
                </p:cNvPr>
                <p:cNvPicPr/>
                <p:nvPr/>
              </p:nvPicPr>
              <p:blipFill>
                <a:blip r:embed="rId1227"/>
                <a:stretch>
                  <a:fillRect/>
                </a:stretch>
              </p:blipFill>
              <p:spPr>
                <a:xfrm>
                  <a:off x="2114979" y="3452209"/>
                  <a:ext cx="558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228">
              <p14:nvContentPartPr>
                <p14:cNvPr id="711" name="Ink 710">
                  <a:extLst>
                    <a:ext uri="{FF2B5EF4-FFF2-40B4-BE49-F238E27FC236}">
                      <a16:creationId xmlns:a16="http://schemas.microsoft.com/office/drawing/2014/main" id="{B064B7B1-0251-DDE8-15FA-18BFB99C2169}"/>
                    </a:ext>
                  </a:extLst>
                </p14:cNvPr>
                <p14:cNvContentPartPr/>
                <p14:nvPr/>
              </p14:nvContentPartPr>
              <p14:xfrm>
                <a:off x="2336739" y="3234769"/>
                <a:ext cx="34200" cy="145440"/>
              </p14:xfrm>
            </p:contentPart>
          </mc:Choice>
          <mc:Fallback>
            <p:pic>
              <p:nvPicPr>
                <p:cNvPr id="711" name="Ink 710">
                  <a:extLst>
                    <a:ext uri="{FF2B5EF4-FFF2-40B4-BE49-F238E27FC236}">
                      <a16:creationId xmlns:a16="http://schemas.microsoft.com/office/drawing/2014/main" id="{B064B7B1-0251-DDE8-15FA-18BFB99C2169}"/>
                    </a:ext>
                  </a:extLst>
                </p:cNvPr>
                <p:cNvPicPr/>
                <p:nvPr/>
              </p:nvPicPr>
              <p:blipFill>
                <a:blip r:embed="rId1229"/>
                <a:stretch>
                  <a:fillRect/>
                </a:stretch>
              </p:blipFill>
              <p:spPr>
                <a:xfrm>
                  <a:off x="2319099" y="3216769"/>
                  <a:ext cx="698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230">
              <p14:nvContentPartPr>
                <p14:cNvPr id="712" name="Ink 711">
                  <a:extLst>
                    <a:ext uri="{FF2B5EF4-FFF2-40B4-BE49-F238E27FC236}">
                      <a16:creationId xmlns:a16="http://schemas.microsoft.com/office/drawing/2014/main" id="{F133A38C-BB83-0E54-5BF3-301893F758A6}"/>
                    </a:ext>
                  </a:extLst>
                </p14:cNvPr>
                <p14:cNvContentPartPr/>
                <p14:nvPr/>
              </p14:nvContentPartPr>
              <p14:xfrm>
                <a:off x="2331699" y="3226849"/>
                <a:ext cx="30600" cy="280800"/>
              </p14:xfrm>
            </p:contentPart>
          </mc:Choice>
          <mc:Fallback>
            <p:pic>
              <p:nvPicPr>
                <p:cNvPr id="712" name="Ink 711">
                  <a:extLst>
                    <a:ext uri="{FF2B5EF4-FFF2-40B4-BE49-F238E27FC236}">
                      <a16:creationId xmlns:a16="http://schemas.microsoft.com/office/drawing/2014/main" id="{F133A38C-BB83-0E54-5BF3-301893F758A6}"/>
                    </a:ext>
                  </a:extLst>
                </p:cNvPr>
                <p:cNvPicPr/>
                <p:nvPr/>
              </p:nvPicPr>
              <p:blipFill>
                <a:blip r:embed="rId1231"/>
                <a:stretch>
                  <a:fillRect/>
                </a:stretch>
              </p:blipFill>
              <p:spPr>
                <a:xfrm>
                  <a:off x="2313699" y="3208849"/>
                  <a:ext cx="6624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232">
              <p14:nvContentPartPr>
                <p14:cNvPr id="713" name="Ink 712">
                  <a:extLst>
                    <a:ext uri="{FF2B5EF4-FFF2-40B4-BE49-F238E27FC236}">
                      <a16:creationId xmlns:a16="http://schemas.microsoft.com/office/drawing/2014/main" id="{3D8F9BBD-D951-7EDF-2CDA-0F496D2A2B4B}"/>
                    </a:ext>
                  </a:extLst>
                </p14:cNvPr>
                <p14:cNvContentPartPr/>
                <p14:nvPr/>
              </p14:nvContentPartPr>
              <p14:xfrm>
                <a:off x="2358699" y="3236569"/>
                <a:ext cx="18720" cy="157680"/>
              </p14:xfrm>
            </p:contentPart>
          </mc:Choice>
          <mc:Fallback>
            <p:pic>
              <p:nvPicPr>
                <p:cNvPr id="713" name="Ink 712">
                  <a:extLst>
                    <a:ext uri="{FF2B5EF4-FFF2-40B4-BE49-F238E27FC236}">
                      <a16:creationId xmlns:a16="http://schemas.microsoft.com/office/drawing/2014/main" id="{3D8F9BBD-D951-7EDF-2CDA-0F496D2A2B4B}"/>
                    </a:ext>
                  </a:extLst>
                </p:cNvPr>
                <p:cNvPicPr/>
                <p:nvPr/>
              </p:nvPicPr>
              <p:blipFill>
                <a:blip r:embed="rId1233"/>
                <a:stretch>
                  <a:fillRect/>
                </a:stretch>
              </p:blipFill>
              <p:spPr>
                <a:xfrm>
                  <a:off x="2341059" y="3218569"/>
                  <a:ext cx="543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234">
              <p14:nvContentPartPr>
                <p14:cNvPr id="714" name="Ink 713">
                  <a:extLst>
                    <a:ext uri="{FF2B5EF4-FFF2-40B4-BE49-F238E27FC236}">
                      <a16:creationId xmlns:a16="http://schemas.microsoft.com/office/drawing/2014/main" id="{442B57A1-9F3A-6356-E6BC-13A77509CF7A}"/>
                    </a:ext>
                  </a:extLst>
                </p14:cNvPr>
                <p14:cNvContentPartPr/>
                <p14:nvPr/>
              </p14:nvContentPartPr>
              <p14:xfrm>
                <a:off x="2289219" y="3312169"/>
                <a:ext cx="162000" cy="47160"/>
              </p14:xfrm>
            </p:contentPart>
          </mc:Choice>
          <mc:Fallback>
            <p:pic>
              <p:nvPicPr>
                <p:cNvPr id="714" name="Ink 713">
                  <a:extLst>
                    <a:ext uri="{FF2B5EF4-FFF2-40B4-BE49-F238E27FC236}">
                      <a16:creationId xmlns:a16="http://schemas.microsoft.com/office/drawing/2014/main" id="{442B57A1-9F3A-6356-E6BC-13A77509CF7A}"/>
                    </a:ext>
                  </a:extLst>
                </p:cNvPr>
                <p:cNvPicPr/>
                <p:nvPr/>
              </p:nvPicPr>
              <p:blipFill>
                <a:blip r:embed="rId1235"/>
                <a:stretch>
                  <a:fillRect/>
                </a:stretch>
              </p:blipFill>
              <p:spPr>
                <a:xfrm>
                  <a:off x="2271219" y="3294169"/>
                  <a:ext cx="197640" cy="82800"/>
                </a:xfrm>
                <a:prstGeom prst="rect">
                  <a:avLst/>
                </a:prstGeom>
              </p:spPr>
            </p:pic>
          </mc:Fallback>
        </mc:AlternateContent>
      </p:grpSp>
      <p:grpSp>
        <p:nvGrpSpPr>
          <p:cNvPr id="718" name="Group 717">
            <a:extLst>
              <a:ext uri="{FF2B5EF4-FFF2-40B4-BE49-F238E27FC236}">
                <a16:creationId xmlns:a16="http://schemas.microsoft.com/office/drawing/2014/main" id="{5A64246F-DAD2-97D8-CA5A-2858C104C4A5}"/>
              </a:ext>
            </a:extLst>
          </p:cNvPr>
          <p:cNvGrpSpPr/>
          <p:nvPr/>
        </p:nvGrpSpPr>
        <p:grpSpPr>
          <a:xfrm>
            <a:off x="2138739" y="3482809"/>
            <a:ext cx="27000" cy="41400"/>
            <a:chOff x="2138739" y="3482809"/>
            <a:chExt cx="27000" cy="41400"/>
          </a:xfrm>
        </p:grpSpPr>
        <mc:AlternateContent xmlns:mc="http://schemas.openxmlformats.org/markup-compatibility/2006">
          <mc:Choice xmlns:p14="http://schemas.microsoft.com/office/powerpoint/2010/main" Requires="p14">
            <p:contentPart p14:bwMode="auto" r:id="rId1236">
              <p14:nvContentPartPr>
                <p14:cNvPr id="716" name="Ink 715">
                  <a:extLst>
                    <a:ext uri="{FF2B5EF4-FFF2-40B4-BE49-F238E27FC236}">
                      <a16:creationId xmlns:a16="http://schemas.microsoft.com/office/drawing/2014/main" id="{7183C073-DB16-1EE1-478C-AF8A194C9292}"/>
                    </a:ext>
                  </a:extLst>
                </p14:cNvPr>
                <p14:cNvContentPartPr/>
                <p14:nvPr/>
              </p14:nvContentPartPr>
              <p14:xfrm>
                <a:off x="2149899" y="3518809"/>
                <a:ext cx="3600" cy="3960"/>
              </p14:xfrm>
            </p:contentPart>
          </mc:Choice>
          <mc:Fallback>
            <p:pic>
              <p:nvPicPr>
                <p:cNvPr id="716" name="Ink 715">
                  <a:extLst>
                    <a:ext uri="{FF2B5EF4-FFF2-40B4-BE49-F238E27FC236}">
                      <a16:creationId xmlns:a16="http://schemas.microsoft.com/office/drawing/2014/main" id="{7183C073-DB16-1EE1-478C-AF8A194C9292}"/>
                    </a:ext>
                  </a:extLst>
                </p:cNvPr>
                <p:cNvPicPr/>
                <p:nvPr/>
              </p:nvPicPr>
              <p:blipFill>
                <a:blip r:embed="rId1237"/>
                <a:stretch>
                  <a:fillRect/>
                </a:stretch>
              </p:blipFill>
              <p:spPr>
                <a:xfrm>
                  <a:off x="2140899" y="3509809"/>
                  <a:ext cx="212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238">
              <p14:nvContentPartPr>
                <p14:cNvPr id="717" name="Ink 716">
                  <a:extLst>
                    <a:ext uri="{FF2B5EF4-FFF2-40B4-BE49-F238E27FC236}">
                      <a16:creationId xmlns:a16="http://schemas.microsoft.com/office/drawing/2014/main" id="{48F430B8-8CF5-00E7-C6E8-6F24B4068B3F}"/>
                    </a:ext>
                  </a:extLst>
                </p14:cNvPr>
                <p14:cNvContentPartPr/>
                <p14:nvPr/>
              </p14:nvContentPartPr>
              <p14:xfrm>
                <a:off x="2138739" y="3482809"/>
                <a:ext cx="27000" cy="41400"/>
              </p14:xfrm>
            </p:contentPart>
          </mc:Choice>
          <mc:Fallback>
            <p:pic>
              <p:nvPicPr>
                <p:cNvPr id="717" name="Ink 716">
                  <a:extLst>
                    <a:ext uri="{FF2B5EF4-FFF2-40B4-BE49-F238E27FC236}">
                      <a16:creationId xmlns:a16="http://schemas.microsoft.com/office/drawing/2014/main" id="{48F430B8-8CF5-00E7-C6E8-6F24B4068B3F}"/>
                    </a:ext>
                  </a:extLst>
                </p:cNvPr>
                <p:cNvPicPr/>
                <p:nvPr/>
              </p:nvPicPr>
              <p:blipFill>
                <a:blip r:embed="rId1239"/>
                <a:stretch>
                  <a:fillRect/>
                </a:stretch>
              </p:blipFill>
              <p:spPr>
                <a:xfrm>
                  <a:off x="2129739" y="3473809"/>
                  <a:ext cx="4464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0">
            <p14:nvContentPartPr>
              <p14:cNvPr id="720" name="Ink 719">
                <a:extLst>
                  <a:ext uri="{FF2B5EF4-FFF2-40B4-BE49-F238E27FC236}">
                    <a16:creationId xmlns:a16="http://schemas.microsoft.com/office/drawing/2014/main" id="{D62E10AC-3B43-4FB5-6BD1-7906347C636C}"/>
                  </a:ext>
                </a:extLst>
              </p14:cNvPr>
              <p14:cNvContentPartPr/>
              <p14:nvPr/>
            </p14:nvContentPartPr>
            <p14:xfrm>
              <a:off x="2340339" y="3338089"/>
              <a:ext cx="17280" cy="19080"/>
            </p14:xfrm>
          </p:contentPart>
        </mc:Choice>
        <mc:Fallback>
          <p:pic>
            <p:nvPicPr>
              <p:cNvPr id="720" name="Ink 719">
                <a:extLst>
                  <a:ext uri="{FF2B5EF4-FFF2-40B4-BE49-F238E27FC236}">
                    <a16:creationId xmlns:a16="http://schemas.microsoft.com/office/drawing/2014/main" id="{D62E10AC-3B43-4FB5-6BD1-7906347C636C}"/>
                  </a:ext>
                </a:extLst>
              </p:cNvPr>
              <p:cNvPicPr/>
              <p:nvPr/>
            </p:nvPicPr>
            <p:blipFill>
              <a:blip r:embed="rId1241"/>
              <a:stretch>
                <a:fillRect/>
              </a:stretch>
            </p:blipFill>
            <p:spPr>
              <a:xfrm>
                <a:off x="2331339" y="3329089"/>
                <a:ext cx="34920" cy="36720"/>
              </a:xfrm>
              <a:prstGeom prst="rect">
                <a:avLst/>
              </a:prstGeom>
            </p:spPr>
          </p:pic>
        </mc:Fallback>
      </mc:AlternateContent>
      <p:grpSp>
        <p:nvGrpSpPr>
          <p:cNvPr id="733" name="Group 732">
            <a:extLst>
              <a:ext uri="{FF2B5EF4-FFF2-40B4-BE49-F238E27FC236}">
                <a16:creationId xmlns:a16="http://schemas.microsoft.com/office/drawing/2014/main" id="{73B70805-F68F-029F-657D-FA171BBBF811}"/>
              </a:ext>
            </a:extLst>
          </p:cNvPr>
          <p:cNvGrpSpPr/>
          <p:nvPr/>
        </p:nvGrpSpPr>
        <p:grpSpPr>
          <a:xfrm>
            <a:off x="1888539" y="2459329"/>
            <a:ext cx="389160" cy="901440"/>
            <a:chOff x="1888539" y="2459329"/>
            <a:chExt cx="389160" cy="901440"/>
          </a:xfrm>
        </p:grpSpPr>
        <mc:AlternateContent xmlns:mc="http://schemas.openxmlformats.org/markup-compatibility/2006">
          <mc:Choice xmlns:p14="http://schemas.microsoft.com/office/powerpoint/2010/main" Requires="p14">
            <p:contentPart p14:bwMode="auto" r:id="rId1242">
              <p14:nvContentPartPr>
                <p14:cNvPr id="731" name="Ink 730">
                  <a:extLst>
                    <a:ext uri="{FF2B5EF4-FFF2-40B4-BE49-F238E27FC236}">
                      <a16:creationId xmlns:a16="http://schemas.microsoft.com/office/drawing/2014/main" id="{721ECF26-F628-2424-054D-CFF6ABC173C8}"/>
                    </a:ext>
                  </a:extLst>
                </p14:cNvPr>
                <p14:cNvContentPartPr/>
                <p14:nvPr/>
              </p14:nvContentPartPr>
              <p14:xfrm>
                <a:off x="1919499" y="2459329"/>
                <a:ext cx="358200" cy="889560"/>
              </p14:xfrm>
            </p:contentPart>
          </mc:Choice>
          <mc:Fallback>
            <p:pic>
              <p:nvPicPr>
                <p:cNvPr id="731" name="Ink 730">
                  <a:extLst>
                    <a:ext uri="{FF2B5EF4-FFF2-40B4-BE49-F238E27FC236}">
                      <a16:creationId xmlns:a16="http://schemas.microsoft.com/office/drawing/2014/main" id="{721ECF26-F628-2424-054D-CFF6ABC173C8}"/>
                    </a:ext>
                  </a:extLst>
                </p:cNvPr>
                <p:cNvPicPr/>
                <p:nvPr/>
              </p:nvPicPr>
              <p:blipFill>
                <a:blip r:embed="rId1243"/>
                <a:stretch>
                  <a:fillRect/>
                </a:stretch>
              </p:blipFill>
              <p:spPr>
                <a:xfrm>
                  <a:off x="1901859" y="2441329"/>
                  <a:ext cx="393840" cy="925200"/>
                </a:xfrm>
                <a:prstGeom prst="rect">
                  <a:avLst/>
                </a:prstGeom>
              </p:spPr>
            </p:pic>
          </mc:Fallback>
        </mc:AlternateContent>
        <mc:AlternateContent xmlns:mc="http://schemas.openxmlformats.org/markup-compatibility/2006">
          <mc:Choice xmlns:p14="http://schemas.microsoft.com/office/powerpoint/2010/main" Requires="p14">
            <p:contentPart p14:bwMode="auto" r:id="rId1244">
              <p14:nvContentPartPr>
                <p14:cNvPr id="732" name="Ink 731">
                  <a:extLst>
                    <a:ext uri="{FF2B5EF4-FFF2-40B4-BE49-F238E27FC236}">
                      <a16:creationId xmlns:a16="http://schemas.microsoft.com/office/drawing/2014/main" id="{0BA44308-36CE-FA88-EBB0-2214CECEF2C4}"/>
                    </a:ext>
                  </a:extLst>
                </p14:cNvPr>
                <p14:cNvContentPartPr/>
                <p14:nvPr/>
              </p14:nvContentPartPr>
              <p14:xfrm>
                <a:off x="1888539" y="3201289"/>
                <a:ext cx="140040" cy="159480"/>
              </p14:xfrm>
            </p:contentPart>
          </mc:Choice>
          <mc:Fallback>
            <p:pic>
              <p:nvPicPr>
                <p:cNvPr id="732" name="Ink 731">
                  <a:extLst>
                    <a:ext uri="{FF2B5EF4-FFF2-40B4-BE49-F238E27FC236}">
                      <a16:creationId xmlns:a16="http://schemas.microsoft.com/office/drawing/2014/main" id="{0BA44308-36CE-FA88-EBB0-2214CECEF2C4}"/>
                    </a:ext>
                  </a:extLst>
                </p:cNvPr>
                <p:cNvPicPr/>
                <p:nvPr/>
              </p:nvPicPr>
              <p:blipFill>
                <a:blip r:embed="rId1245"/>
                <a:stretch>
                  <a:fillRect/>
                </a:stretch>
              </p:blipFill>
              <p:spPr>
                <a:xfrm>
                  <a:off x="1870539" y="3183289"/>
                  <a:ext cx="175680" cy="19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6">
            <p14:nvContentPartPr>
              <p14:cNvPr id="734" name="Ink 733">
                <a:extLst>
                  <a:ext uri="{FF2B5EF4-FFF2-40B4-BE49-F238E27FC236}">
                    <a16:creationId xmlns:a16="http://schemas.microsoft.com/office/drawing/2014/main" id="{D0EAFA77-CAE9-261E-F681-EE94E3456918}"/>
                  </a:ext>
                </a:extLst>
              </p14:cNvPr>
              <p14:cNvContentPartPr/>
              <p14:nvPr/>
            </p14:nvContentPartPr>
            <p14:xfrm>
              <a:off x="2411979" y="3436009"/>
              <a:ext cx="324360" cy="1559520"/>
            </p14:xfrm>
          </p:contentPart>
        </mc:Choice>
        <mc:Fallback>
          <p:pic>
            <p:nvPicPr>
              <p:cNvPr id="734" name="Ink 733">
                <a:extLst>
                  <a:ext uri="{FF2B5EF4-FFF2-40B4-BE49-F238E27FC236}">
                    <a16:creationId xmlns:a16="http://schemas.microsoft.com/office/drawing/2014/main" id="{D0EAFA77-CAE9-261E-F681-EE94E3456918}"/>
                  </a:ext>
                </a:extLst>
              </p:cNvPr>
              <p:cNvPicPr/>
              <p:nvPr/>
            </p:nvPicPr>
            <p:blipFill>
              <a:blip r:embed="rId1247"/>
              <a:stretch>
                <a:fillRect/>
              </a:stretch>
            </p:blipFill>
            <p:spPr>
              <a:xfrm>
                <a:off x="2393979" y="3418369"/>
                <a:ext cx="360000" cy="1595160"/>
              </a:xfrm>
              <a:prstGeom prst="rect">
                <a:avLst/>
              </a:prstGeom>
            </p:spPr>
          </p:pic>
        </mc:Fallback>
      </mc:AlternateContent>
      <mc:AlternateContent xmlns:mc="http://schemas.openxmlformats.org/markup-compatibility/2006">
        <mc:Choice xmlns:p14="http://schemas.microsoft.com/office/powerpoint/2010/main" Requires="p14">
          <p:contentPart p14:bwMode="auto" r:id="rId1248">
            <p14:nvContentPartPr>
              <p14:cNvPr id="736" name="Ink 735">
                <a:extLst>
                  <a:ext uri="{FF2B5EF4-FFF2-40B4-BE49-F238E27FC236}">
                    <a16:creationId xmlns:a16="http://schemas.microsoft.com/office/drawing/2014/main" id="{8DB010B0-1554-C238-9DD5-023E734FC605}"/>
                  </a:ext>
                </a:extLst>
              </p14:cNvPr>
              <p14:cNvContentPartPr/>
              <p14:nvPr/>
            </p14:nvContentPartPr>
            <p14:xfrm>
              <a:off x="2499459" y="3443929"/>
              <a:ext cx="235440" cy="162360"/>
            </p14:xfrm>
          </p:contentPart>
        </mc:Choice>
        <mc:Fallback>
          <p:pic>
            <p:nvPicPr>
              <p:cNvPr id="736" name="Ink 735">
                <a:extLst>
                  <a:ext uri="{FF2B5EF4-FFF2-40B4-BE49-F238E27FC236}">
                    <a16:creationId xmlns:a16="http://schemas.microsoft.com/office/drawing/2014/main" id="{8DB010B0-1554-C238-9DD5-023E734FC605}"/>
                  </a:ext>
                </a:extLst>
              </p:cNvPr>
              <p:cNvPicPr/>
              <p:nvPr/>
            </p:nvPicPr>
            <p:blipFill>
              <a:blip r:embed="rId1249"/>
              <a:stretch>
                <a:fillRect/>
              </a:stretch>
            </p:blipFill>
            <p:spPr>
              <a:xfrm>
                <a:off x="2481459" y="3425929"/>
                <a:ext cx="271080" cy="198000"/>
              </a:xfrm>
              <a:prstGeom prst="rect">
                <a:avLst/>
              </a:prstGeom>
            </p:spPr>
          </p:pic>
        </mc:Fallback>
      </mc:AlternateContent>
      <p:sp>
        <p:nvSpPr>
          <p:cNvPr id="737" name="TextBox 736">
            <a:extLst>
              <a:ext uri="{FF2B5EF4-FFF2-40B4-BE49-F238E27FC236}">
                <a16:creationId xmlns:a16="http://schemas.microsoft.com/office/drawing/2014/main" id="{974C21FB-6712-688F-894B-46916231BEE8}"/>
              </a:ext>
            </a:extLst>
          </p:cNvPr>
          <p:cNvSpPr txBox="1"/>
          <p:nvPr/>
        </p:nvSpPr>
        <p:spPr>
          <a:xfrm>
            <a:off x="1331097" y="1890147"/>
            <a:ext cx="2184083"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Star 1 + Star 2 </a:t>
            </a:r>
            <a:br>
              <a:rPr lang="en-AU" sz="1600" dirty="0">
                <a:solidFill>
                  <a:srgbClr val="7030A0"/>
                </a:solidFill>
                <a:latin typeface="xkcd Script" panose="03000503000000000000" pitchFamily="66" charset="0"/>
                <a:ea typeface="xkcd Script" panose="03000503000000000000" pitchFamily="66" charset="0"/>
              </a:rPr>
            </a:br>
            <a:r>
              <a:rPr lang="en-AU" sz="1600" dirty="0">
                <a:solidFill>
                  <a:srgbClr val="7030A0"/>
                </a:solidFill>
                <a:latin typeface="xkcd Script" panose="03000503000000000000" pitchFamily="66" charset="0"/>
                <a:ea typeface="xkcd Script" panose="03000503000000000000" pitchFamily="66" charset="0"/>
              </a:rPr>
              <a:t>(very close together)</a:t>
            </a:r>
          </a:p>
        </p:txBody>
      </p:sp>
      <p:sp>
        <p:nvSpPr>
          <p:cNvPr id="738" name="TextBox 737">
            <a:extLst>
              <a:ext uri="{FF2B5EF4-FFF2-40B4-BE49-F238E27FC236}">
                <a16:creationId xmlns:a16="http://schemas.microsoft.com/office/drawing/2014/main" id="{53F91FFA-E30E-A9C3-FFB4-E1C9DDF50819}"/>
              </a:ext>
            </a:extLst>
          </p:cNvPr>
          <p:cNvSpPr txBox="1"/>
          <p:nvPr/>
        </p:nvSpPr>
        <p:spPr>
          <a:xfrm>
            <a:off x="1874225" y="4995529"/>
            <a:ext cx="833505" cy="338554"/>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Star 3</a:t>
            </a:r>
          </a:p>
        </p:txBody>
      </p:sp>
      <p:sp>
        <p:nvSpPr>
          <p:cNvPr id="739" name="TextBox 738">
            <a:extLst>
              <a:ext uri="{FF2B5EF4-FFF2-40B4-BE49-F238E27FC236}">
                <a16:creationId xmlns:a16="http://schemas.microsoft.com/office/drawing/2014/main" id="{80AE8F42-D57D-FBEF-24D7-6CBC709F1B2B}"/>
              </a:ext>
            </a:extLst>
          </p:cNvPr>
          <p:cNvSpPr txBox="1"/>
          <p:nvPr/>
        </p:nvSpPr>
        <p:spPr>
          <a:xfrm>
            <a:off x="582323" y="5348065"/>
            <a:ext cx="3094327"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We weren’t sure whether or not this third star was a part of the system or just a chance alignment of the stars in the sky, but I think I’ve found a way to tell!</a:t>
            </a:r>
          </a:p>
        </p:txBody>
      </p:sp>
      <p:sp>
        <p:nvSpPr>
          <p:cNvPr id="740" name="TextBox 739">
            <a:extLst>
              <a:ext uri="{FF2B5EF4-FFF2-40B4-BE49-F238E27FC236}">
                <a16:creationId xmlns:a16="http://schemas.microsoft.com/office/drawing/2014/main" id="{91421508-A778-A265-6889-1B86BC357C1D}"/>
              </a:ext>
            </a:extLst>
          </p:cNvPr>
          <p:cNvSpPr txBox="1"/>
          <p:nvPr/>
        </p:nvSpPr>
        <p:spPr>
          <a:xfrm>
            <a:off x="582323" y="7075859"/>
            <a:ext cx="3016351"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spiral dust nebula is created by the two WR stars at the centre of the nebula independent of any third star. But... if a third star is a part of the system, should we expect it to have some influence on the nebula?</a:t>
            </a:r>
          </a:p>
        </p:txBody>
      </p:sp>
      <p:sp>
        <p:nvSpPr>
          <p:cNvPr id="741" name="TextBox 740">
            <a:extLst>
              <a:ext uri="{FF2B5EF4-FFF2-40B4-BE49-F238E27FC236}">
                <a16:creationId xmlns:a16="http://schemas.microsoft.com/office/drawing/2014/main" id="{449F06A4-AC93-C39F-280B-9543B08F7ABD}"/>
              </a:ext>
            </a:extLst>
          </p:cNvPr>
          <p:cNvSpPr txBox="1"/>
          <p:nvPr/>
        </p:nvSpPr>
        <p:spPr>
          <a:xfrm>
            <a:off x="3869473" y="3889755"/>
            <a:ext cx="3016351" cy="1077218"/>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In this figure above, I show evidence that the third star </a:t>
            </a:r>
            <a:r>
              <a:rPr lang="en-AU" sz="1600" i="1" dirty="0">
                <a:solidFill>
                  <a:srgbClr val="7030A0"/>
                </a:solidFill>
                <a:latin typeface="xkcd Script" panose="03000503000000000000" pitchFamily="66" charset="0"/>
                <a:ea typeface="xkcd Script" panose="03000503000000000000" pitchFamily="66" charset="0"/>
              </a:rPr>
              <a:t>does</a:t>
            </a:r>
            <a:r>
              <a:rPr lang="en-AU" sz="1600" dirty="0">
                <a:solidFill>
                  <a:srgbClr val="7030A0"/>
                </a:solidFill>
                <a:latin typeface="xkcd Script" panose="03000503000000000000" pitchFamily="66" charset="0"/>
                <a:ea typeface="xkcd Script" panose="03000503000000000000" pitchFamily="66" charset="0"/>
              </a:rPr>
              <a:t> actually have some geometric impact on the nebula!</a:t>
            </a:r>
          </a:p>
        </p:txBody>
      </p:sp>
      <p:sp>
        <p:nvSpPr>
          <p:cNvPr id="742" name="TextBox 741">
            <a:extLst>
              <a:ext uri="{FF2B5EF4-FFF2-40B4-BE49-F238E27FC236}">
                <a16:creationId xmlns:a16="http://schemas.microsoft.com/office/drawing/2014/main" id="{16625579-2FF3-24AC-6CB8-1F69B95259F3}"/>
              </a:ext>
            </a:extLst>
          </p:cNvPr>
          <p:cNvSpPr txBox="1"/>
          <p:nvPr/>
        </p:nvSpPr>
        <p:spPr>
          <a:xfrm>
            <a:off x="3916892" y="5067569"/>
            <a:ext cx="3016351" cy="403187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top left panel shows a real picture of the Apep nebula. We compare that to the top right panel which is our model of the nebula assuming that there are just two stars in the system.</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If there are </a:t>
            </a:r>
            <a:r>
              <a:rPr lang="en-AU" sz="1600" i="1" dirty="0">
                <a:solidFill>
                  <a:srgbClr val="7030A0"/>
                </a:solidFill>
                <a:latin typeface="xkcd Script" panose="03000503000000000000" pitchFamily="66" charset="0"/>
                <a:ea typeface="xkcd Script" panose="03000503000000000000" pitchFamily="66" charset="0"/>
              </a:rPr>
              <a:t>three</a:t>
            </a:r>
            <a:r>
              <a:rPr lang="en-AU" sz="1600" dirty="0">
                <a:solidFill>
                  <a:srgbClr val="7030A0"/>
                </a:solidFill>
                <a:latin typeface="xkcd Script" panose="03000503000000000000" pitchFamily="66" charset="0"/>
                <a:ea typeface="xkcd Script" panose="03000503000000000000" pitchFamily="66" charset="0"/>
              </a:rPr>
              <a:t> stars, we would expect this third star to carve a hole in the nebula. In the bottom left panel we show the geometry of the hole we cut out, and in the bottom right panel we show our model of the nebula including this cavity (which seems to match better!)</a:t>
            </a:r>
          </a:p>
        </p:txBody>
      </p:sp>
    </p:spTree>
    <p:extLst>
      <p:ext uri="{BB962C8B-B14F-4D97-AF65-F5344CB8AC3E}">
        <p14:creationId xmlns:p14="http://schemas.microsoft.com/office/powerpoint/2010/main" val="43504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E967-8EFA-5DE1-7EFA-D295EDFF31BA}"/>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29634982-2A6F-7D46-583F-649A3B4048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grpSp>
        <p:nvGrpSpPr>
          <p:cNvPr id="1267" name="Group 1266">
            <a:extLst>
              <a:ext uri="{FF2B5EF4-FFF2-40B4-BE49-F238E27FC236}">
                <a16:creationId xmlns:a16="http://schemas.microsoft.com/office/drawing/2014/main" id="{379B3737-A45C-C078-69F5-508BEAF4FBDA}"/>
              </a:ext>
            </a:extLst>
          </p:cNvPr>
          <p:cNvGrpSpPr/>
          <p:nvPr/>
        </p:nvGrpSpPr>
        <p:grpSpPr>
          <a:xfrm>
            <a:off x="30532" y="5003830"/>
            <a:ext cx="6480823" cy="3137096"/>
            <a:chOff x="30532" y="5003830"/>
            <a:chExt cx="6480823" cy="3137096"/>
          </a:xfrm>
        </p:grpSpPr>
        <mc:AlternateContent xmlns:mc="http://schemas.openxmlformats.org/markup-compatibility/2006">
          <mc:Choice xmlns:p14="http://schemas.microsoft.com/office/powerpoint/2010/main" xmlns:aink="http://schemas.microsoft.com/office/drawing/2016/ink" Requires="p14 aink">
            <p:contentPart p14:bwMode="auto" r:id="rId3">
              <p14:nvContentPartPr>
                <p14:cNvPr id="485" name="Ink 484">
                  <a:extLst>
                    <a:ext uri="{FF2B5EF4-FFF2-40B4-BE49-F238E27FC236}">
                      <a16:creationId xmlns:a16="http://schemas.microsoft.com/office/drawing/2014/main" id="{5B9B74B2-23DE-AF71-0156-A060EE33E647}"/>
                    </a:ext>
                  </a:extLst>
                </p14:cNvPr>
                <p14:cNvContentPartPr/>
                <p14:nvPr/>
              </p14:nvContentPartPr>
              <p14:xfrm>
                <a:off x="4717475" y="5336470"/>
                <a:ext cx="219240" cy="130680"/>
              </p14:xfrm>
            </p:contentPart>
          </mc:Choice>
          <mc:Fallback>
            <p:pic>
              <p:nvPicPr>
                <p:cNvPr id="485" name="Ink 484">
                  <a:extLst>
                    <a:ext uri="{FF2B5EF4-FFF2-40B4-BE49-F238E27FC236}">
                      <a16:creationId xmlns:a16="http://schemas.microsoft.com/office/drawing/2014/main" id="{5B9B74B2-23DE-AF71-0156-A060EE33E647}"/>
                    </a:ext>
                  </a:extLst>
                </p:cNvPr>
                <p:cNvPicPr/>
                <p:nvPr/>
              </p:nvPicPr>
              <p:blipFill>
                <a:blip r:embed="rId4"/>
                <a:stretch>
                  <a:fillRect/>
                </a:stretch>
              </p:blipFill>
              <p:spPr>
                <a:xfrm>
                  <a:off x="4654475" y="4958830"/>
                  <a:ext cx="344880" cy="88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486" name="Ink 485">
                  <a:extLst>
                    <a:ext uri="{FF2B5EF4-FFF2-40B4-BE49-F238E27FC236}">
                      <a16:creationId xmlns:a16="http://schemas.microsoft.com/office/drawing/2014/main" id="{3493CF37-2F0E-EFAF-5B1B-87153114F25E}"/>
                    </a:ext>
                  </a:extLst>
                </p14:cNvPr>
                <p14:cNvContentPartPr/>
                <p14:nvPr/>
              </p14:nvContentPartPr>
              <p14:xfrm>
                <a:off x="4673555" y="5263750"/>
                <a:ext cx="372600" cy="271800"/>
              </p14:xfrm>
            </p:contentPart>
          </mc:Choice>
          <mc:Fallback>
            <p:pic>
              <p:nvPicPr>
                <p:cNvPr id="486" name="Ink 485">
                  <a:extLst>
                    <a:ext uri="{FF2B5EF4-FFF2-40B4-BE49-F238E27FC236}">
                      <a16:creationId xmlns:a16="http://schemas.microsoft.com/office/drawing/2014/main" id="{3493CF37-2F0E-EFAF-5B1B-87153114F25E}"/>
                    </a:ext>
                  </a:extLst>
                </p:cNvPr>
                <p:cNvPicPr/>
                <p:nvPr/>
              </p:nvPicPr>
              <p:blipFill>
                <a:blip r:embed="rId6"/>
                <a:stretch>
                  <a:fillRect/>
                </a:stretch>
              </p:blipFill>
              <p:spPr>
                <a:xfrm>
                  <a:off x="4610915" y="4886110"/>
                  <a:ext cx="498240" cy="102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87" name="Ink 486">
                  <a:extLst>
                    <a:ext uri="{FF2B5EF4-FFF2-40B4-BE49-F238E27FC236}">
                      <a16:creationId xmlns:a16="http://schemas.microsoft.com/office/drawing/2014/main" id="{58B8D365-1A92-C668-4D9F-98C56EDA154D}"/>
                    </a:ext>
                  </a:extLst>
                </p14:cNvPr>
                <p14:cNvContentPartPr/>
                <p14:nvPr/>
              </p14:nvContentPartPr>
              <p14:xfrm>
                <a:off x="4738715" y="5260870"/>
                <a:ext cx="371160" cy="239040"/>
              </p14:xfrm>
            </p:contentPart>
          </mc:Choice>
          <mc:Fallback>
            <p:pic>
              <p:nvPicPr>
                <p:cNvPr id="487" name="Ink 486">
                  <a:extLst>
                    <a:ext uri="{FF2B5EF4-FFF2-40B4-BE49-F238E27FC236}">
                      <a16:creationId xmlns:a16="http://schemas.microsoft.com/office/drawing/2014/main" id="{58B8D365-1A92-C668-4D9F-98C56EDA154D}"/>
                    </a:ext>
                  </a:extLst>
                </p:cNvPr>
                <p:cNvPicPr/>
                <p:nvPr/>
              </p:nvPicPr>
              <p:blipFill>
                <a:blip r:embed="rId8"/>
                <a:stretch>
                  <a:fillRect/>
                </a:stretch>
              </p:blipFill>
              <p:spPr>
                <a:xfrm>
                  <a:off x="4675715" y="4883230"/>
                  <a:ext cx="496800" cy="99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488" name="Ink 487">
                  <a:extLst>
                    <a:ext uri="{FF2B5EF4-FFF2-40B4-BE49-F238E27FC236}">
                      <a16:creationId xmlns:a16="http://schemas.microsoft.com/office/drawing/2014/main" id="{A726B5EF-2D08-E621-7EBE-C9E295CD5634}"/>
                    </a:ext>
                  </a:extLst>
                </p14:cNvPr>
                <p14:cNvContentPartPr/>
                <p14:nvPr/>
              </p14:nvContentPartPr>
              <p14:xfrm>
                <a:off x="4708835" y="5196070"/>
                <a:ext cx="632880" cy="301680"/>
              </p14:xfrm>
            </p:contentPart>
          </mc:Choice>
          <mc:Fallback>
            <p:pic>
              <p:nvPicPr>
                <p:cNvPr id="488" name="Ink 487">
                  <a:extLst>
                    <a:ext uri="{FF2B5EF4-FFF2-40B4-BE49-F238E27FC236}">
                      <a16:creationId xmlns:a16="http://schemas.microsoft.com/office/drawing/2014/main" id="{A726B5EF-2D08-E621-7EBE-C9E295CD5634}"/>
                    </a:ext>
                  </a:extLst>
                </p:cNvPr>
                <p:cNvPicPr/>
                <p:nvPr/>
              </p:nvPicPr>
              <p:blipFill>
                <a:blip r:embed="rId10"/>
                <a:stretch>
                  <a:fillRect/>
                </a:stretch>
              </p:blipFill>
              <p:spPr>
                <a:xfrm>
                  <a:off x="4646195" y="4818430"/>
                  <a:ext cx="758520" cy="105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489" name="Ink 488">
                  <a:extLst>
                    <a:ext uri="{FF2B5EF4-FFF2-40B4-BE49-F238E27FC236}">
                      <a16:creationId xmlns:a16="http://schemas.microsoft.com/office/drawing/2014/main" id="{3AC671A3-67F1-3C88-76D9-B22D7FC71DEA}"/>
                    </a:ext>
                  </a:extLst>
                </p14:cNvPr>
                <p14:cNvContentPartPr/>
                <p14:nvPr/>
              </p14:nvContentPartPr>
              <p14:xfrm>
                <a:off x="4772195" y="5262670"/>
                <a:ext cx="800280" cy="127800"/>
              </p14:xfrm>
            </p:contentPart>
          </mc:Choice>
          <mc:Fallback>
            <p:pic>
              <p:nvPicPr>
                <p:cNvPr id="489" name="Ink 488">
                  <a:extLst>
                    <a:ext uri="{FF2B5EF4-FFF2-40B4-BE49-F238E27FC236}">
                      <a16:creationId xmlns:a16="http://schemas.microsoft.com/office/drawing/2014/main" id="{3AC671A3-67F1-3C88-76D9-B22D7FC71DEA}"/>
                    </a:ext>
                  </a:extLst>
                </p:cNvPr>
                <p:cNvPicPr/>
                <p:nvPr/>
              </p:nvPicPr>
              <p:blipFill>
                <a:blip r:embed="rId12"/>
                <a:stretch>
                  <a:fillRect/>
                </a:stretch>
              </p:blipFill>
              <p:spPr>
                <a:xfrm>
                  <a:off x="4709555" y="4884670"/>
                  <a:ext cx="925920" cy="88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490" name="Ink 489">
                  <a:extLst>
                    <a:ext uri="{FF2B5EF4-FFF2-40B4-BE49-F238E27FC236}">
                      <a16:creationId xmlns:a16="http://schemas.microsoft.com/office/drawing/2014/main" id="{F8C330ED-C22B-CC73-299A-D2073C2F0B3D}"/>
                    </a:ext>
                  </a:extLst>
                </p14:cNvPr>
                <p14:cNvContentPartPr/>
                <p14:nvPr/>
              </p14:nvContentPartPr>
              <p14:xfrm>
                <a:off x="5136875" y="5202550"/>
                <a:ext cx="614160" cy="113760"/>
              </p14:xfrm>
            </p:contentPart>
          </mc:Choice>
          <mc:Fallback>
            <p:pic>
              <p:nvPicPr>
                <p:cNvPr id="490" name="Ink 489">
                  <a:extLst>
                    <a:ext uri="{FF2B5EF4-FFF2-40B4-BE49-F238E27FC236}">
                      <a16:creationId xmlns:a16="http://schemas.microsoft.com/office/drawing/2014/main" id="{F8C330ED-C22B-CC73-299A-D2073C2F0B3D}"/>
                    </a:ext>
                  </a:extLst>
                </p:cNvPr>
                <p:cNvPicPr/>
                <p:nvPr/>
              </p:nvPicPr>
              <p:blipFill>
                <a:blip r:embed="rId14"/>
                <a:stretch>
                  <a:fillRect/>
                </a:stretch>
              </p:blipFill>
              <p:spPr>
                <a:xfrm>
                  <a:off x="5073875" y="4824550"/>
                  <a:ext cx="739800" cy="8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491" name="Ink 490">
                  <a:extLst>
                    <a:ext uri="{FF2B5EF4-FFF2-40B4-BE49-F238E27FC236}">
                      <a16:creationId xmlns:a16="http://schemas.microsoft.com/office/drawing/2014/main" id="{14CA85B8-49B3-AED4-1C1E-E7A0D758BC97}"/>
                    </a:ext>
                  </a:extLst>
                </p14:cNvPr>
                <p14:cNvContentPartPr/>
                <p14:nvPr/>
              </p14:nvContentPartPr>
              <p14:xfrm>
                <a:off x="5277635" y="5205430"/>
                <a:ext cx="692640" cy="304920"/>
              </p14:xfrm>
            </p:contentPart>
          </mc:Choice>
          <mc:Fallback>
            <p:pic>
              <p:nvPicPr>
                <p:cNvPr id="491" name="Ink 490">
                  <a:extLst>
                    <a:ext uri="{FF2B5EF4-FFF2-40B4-BE49-F238E27FC236}">
                      <a16:creationId xmlns:a16="http://schemas.microsoft.com/office/drawing/2014/main" id="{14CA85B8-49B3-AED4-1C1E-E7A0D758BC97}"/>
                    </a:ext>
                  </a:extLst>
                </p:cNvPr>
                <p:cNvPicPr/>
                <p:nvPr/>
              </p:nvPicPr>
              <p:blipFill>
                <a:blip r:embed="rId16"/>
                <a:stretch>
                  <a:fillRect/>
                </a:stretch>
              </p:blipFill>
              <p:spPr>
                <a:xfrm>
                  <a:off x="5214995" y="4827430"/>
                  <a:ext cx="818280" cy="106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
              <p14:nvContentPartPr>
                <p14:cNvPr id="493" name="Ink 492">
                  <a:extLst>
                    <a:ext uri="{FF2B5EF4-FFF2-40B4-BE49-F238E27FC236}">
                      <a16:creationId xmlns:a16="http://schemas.microsoft.com/office/drawing/2014/main" id="{6987B463-2D67-4540-5445-79759978FC80}"/>
                    </a:ext>
                  </a:extLst>
                </p14:cNvPr>
                <p14:cNvContentPartPr/>
                <p14:nvPr/>
              </p14:nvContentPartPr>
              <p14:xfrm>
                <a:off x="5609555" y="5239270"/>
                <a:ext cx="638640" cy="612360"/>
              </p14:xfrm>
            </p:contentPart>
          </mc:Choice>
          <mc:Fallback>
            <p:pic>
              <p:nvPicPr>
                <p:cNvPr id="493" name="Ink 492">
                  <a:extLst>
                    <a:ext uri="{FF2B5EF4-FFF2-40B4-BE49-F238E27FC236}">
                      <a16:creationId xmlns:a16="http://schemas.microsoft.com/office/drawing/2014/main" id="{6987B463-2D67-4540-5445-79759978FC80}"/>
                    </a:ext>
                  </a:extLst>
                </p:cNvPr>
                <p:cNvPicPr/>
                <p:nvPr/>
              </p:nvPicPr>
              <p:blipFill>
                <a:blip r:embed="rId18"/>
                <a:stretch>
                  <a:fillRect/>
                </a:stretch>
              </p:blipFill>
              <p:spPr>
                <a:xfrm>
                  <a:off x="5546555" y="4861270"/>
                  <a:ext cx="764280" cy="136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494" name="Ink 493">
                  <a:extLst>
                    <a:ext uri="{FF2B5EF4-FFF2-40B4-BE49-F238E27FC236}">
                      <a16:creationId xmlns:a16="http://schemas.microsoft.com/office/drawing/2014/main" id="{F8BA7C71-9CB7-1B80-3496-D0B410C5DA15}"/>
                    </a:ext>
                  </a:extLst>
                </p14:cNvPr>
                <p14:cNvContentPartPr/>
                <p14:nvPr/>
              </p14:nvContentPartPr>
              <p14:xfrm>
                <a:off x="5714675" y="5286070"/>
                <a:ext cx="600120" cy="839880"/>
              </p14:xfrm>
            </p:contentPart>
          </mc:Choice>
          <mc:Fallback>
            <p:pic>
              <p:nvPicPr>
                <p:cNvPr id="494" name="Ink 493">
                  <a:extLst>
                    <a:ext uri="{FF2B5EF4-FFF2-40B4-BE49-F238E27FC236}">
                      <a16:creationId xmlns:a16="http://schemas.microsoft.com/office/drawing/2014/main" id="{F8BA7C71-9CB7-1B80-3496-D0B410C5DA15}"/>
                    </a:ext>
                  </a:extLst>
                </p:cNvPr>
                <p:cNvPicPr/>
                <p:nvPr/>
              </p:nvPicPr>
              <p:blipFill>
                <a:blip r:embed="rId20"/>
                <a:stretch>
                  <a:fillRect/>
                </a:stretch>
              </p:blipFill>
              <p:spPr>
                <a:xfrm>
                  <a:off x="5652035" y="4908430"/>
                  <a:ext cx="725760" cy="159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496" name="Ink 495">
                  <a:extLst>
                    <a:ext uri="{FF2B5EF4-FFF2-40B4-BE49-F238E27FC236}">
                      <a16:creationId xmlns:a16="http://schemas.microsoft.com/office/drawing/2014/main" id="{974AFC5E-5848-FF43-B94D-185B702D48FF}"/>
                    </a:ext>
                  </a:extLst>
                </p14:cNvPr>
                <p14:cNvContentPartPr/>
                <p14:nvPr/>
              </p14:nvContentPartPr>
              <p14:xfrm>
                <a:off x="4810355" y="5005630"/>
                <a:ext cx="1173600" cy="222840"/>
              </p14:xfrm>
            </p:contentPart>
          </mc:Choice>
          <mc:Fallback>
            <p:pic>
              <p:nvPicPr>
                <p:cNvPr id="496" name="Ink 495">
                  <a:extLst>
                    <a:ext uri="{FF2B5EF4-FFF2-40B4-BE49-F238E27FC236}">
                      <a16:creationId xmlns:a16="http://schemas.microsoft.com/office/drawing/2014/main" id="{974AFC5E-5848-FF43-B94D-185B702D48FF}"/>
                    </a:ext>
                  </a:extLst>
                </p:cNvPr>
                <p:cNvPicPr/>
                <p:nvPr/>
              </p:nvPicPr>
              <p:blipFill>
                <a:blip r:embed="rId22"/>
                <a:stretch>
                  <a:fillRect/>
                </a:stretch>
              </p:blipFill>
              <p:spPr>
                <a:xfrm>
                  <a:off x="4747355" y="4627990"/>
                  <a:ext cx="1299240" cy="97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497" name="Ink 496">
                  <a:extLst>
                    <a:ext uri="{FF2B5EF4-FFF2-40B4-BE49-F238E27FC236}">
                      <a16:creationId xmlns:a16="http://schemas.microsoft.com/office/drawing/2014/main" id="{EB1F2FB7-7594-01B2-C8DF-C1CFF7CB8B15}"/>
                    </a:ext>
                  </a:extLst>
                </p14:cNvPr>
                <p14:cNvContentPartPr/>
                <p14:nvPr/>
              </p14:nvContentPartPr>
              <p14:xfrm>
                <a:off x="5792075" y="5160430"/>
                <a:ext cx="546480" cy="476280"/>
              </p14:xfrm>
            </p:contentPart>
          </mc:Choice>
          <mc:Fallback>
            <p:pic>
              <p:nvPicPr>
                <p:cNvPr id="497" name="Ink 496">
                  <a:extLst>
                    <a:ext uri="{FF2B5EF4-FFF2-40B4-BE49-F238E27FC236}">
                      <a16:creationId xmlns:a16="http://schemas.microsoft.com/office/drawing/2014/main" id="{EB1F2FB7-7594-01B2-C8DF-C1CFF7CB8B15}"/>
                    </a:ext>
                  </a:extLst>
                </p:cNvPr>
                <p:cNvPicPr/>
                <p:nvPr/>
              </p:nvPicPr>
              <p:blipFill>
                <a:blip r:embed="rId24"/>
                <a:stretch>
                  <a:fillRect/>
                </a:stretch>
              </p:blipFill>
              <p:spPr>
                <a:xfrm>
                  <a:off x="5729075" y="4782430"/>
                  <a:ext cx="672120" cy="123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499" name="Ink 498">
                  <a:extLst>
                    <a:ext uri="{FF2B5EF4-FFF2-40B4-BE49-F238E27FC236}">
                      <a16:creationId xmlns:a16="http://schemas.microsoft.com/office/drawing/2014/main" id="{369F93B4-7802-7420-AC55-FE9691460A6D}"/>
                    </a:ext>
                  </a:extLst>
                </p14:cNvPr>
                <p14:cNvContentPartPr/>
                <p14:nvPr/>
              </p14:nvContentPartPr>
              <p14:xfrm>
                <a:off x="4977035" y="5285350"/>
                <a:ext cx="546480" cy="409320"/>
              </p14:xfrm>
            </p:contentPart>
          </mc:Choice>
          <mc:Fallback>
            <p:pic>
              <p:nvPicPr>
                <p:cNvPr id="499" name="Ink 498">
                  <a:extLst>
                    <a:ext uri="{FF2B5EF4-FFF2-40B4-BE49-F238E27FC236}">
                      <a16:creationId xmlns:a16="http://schemas.microsoft.com/office/drawing/2014/main" id="{369F93B4-7802-7420-AC55-FE9691460A6D}"/>
                    </a:ext>
                  </a:extLst>
                </p:cNvPr>
                <p:cNvPicPr/>
                <p:nvPr/>
              </p:nvPicPr>
              <p:blipFill>
                <a:blip r:embed="rId26"/>
                <a:stretch>
                  <a:fillRect/>
                </a:stretch>
              </p:blipFill>
              <p:spPr>
                <a:xfrm>
                  <a:off x="4914395" y="4907350"/>
                  <a:ext cx="672120" cy="116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500" name="Ink 499">
                  <a:extLst>
                    <a:ext uri="{FF2B5EF4-FFF2-40B4-BE49-F238E27FC236}">
                      <a16:creationId xmlns:a16="http://schemas.microsoft.com/office/drawing/2014/main" id="{878D843C-A6DB-DB57-1732-8E8AA9C66F89}"/>
                    </a:ext>
                  </a:extLst>
                </p14:cNvPr>
                <p14:cNvContentPartPr/>
                <p14:nvPr/>
              </p14:nvContentPartPr>
              <p14:xfrm>
                <a:off x="5326235" y="5363470"/>
                <a:ext cx="223920" cy="784080"/>
              </p14:xfrm>
            </p:contentPart>
          </mc:Choice>
          <mc:Fallback>
            <p:pic>
              <p:nvPicPr>
                <p:cNvPr id="500" name="Ink 499">
                  <a:extLst>
                    <a:ext uri="{FF2B5EF4-FFF2-40B4-BE49-F238E27FC236}">
                      <a16:creationId xmlns:a16="http://schemas.microsoft.com/office/drawing/2014/main" id="{878D843C-A6DB-DB57-1732-8E8AA9C66F89}"/>
                    </a:ext>
                  </a:extLst>
                </p:cNvPr>
                <p:cNvPicPr/>
                <p:nvPr/>
              </p:nvPicPr>
              <p:blipFill>
                <a:blip r:embed="rId28"/>
                <a:stretch>
                  <a:fillRect/>
                </a:stretch>
              </p:blipFill>
              <p:spPr>
                <a:xfrm>
                  <a:off x="5263235" y="4985830"/>
                  <a:ext cx="349560" cy="153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
              <p14:nvContentPartPr>
                <p14:cNvPr id="502" name="Ink 501">
                  <a:extLst>
                    <a:ext uri="{FF2B5EF4-FFF2-40B4-BE49-F238E27FC236}">
                      <a16:creationId xmlns:a16="http://schemas.microsoft.com/office/drawing/2014/main" id="{892D891C-9DB3-4298-FAF9-79C3392CD16B}"/>
                    </a:ext>
                  </a:extLst>
                </p14:cNvPr>
                <p14:cNvContentPartPr/>
                <p14:nvPr/>
              </p14:nvContentPartPr>
              <p14:xfrm>
                <a:off x="5367275" y="5707630"/>
                <a:ext cx="172800" cy="520920"/>
              </p14:xfrm>
            </p:contentPart>
          </mc:Choice>
          <mc:Fallback>
            <p:pic>
              <p:nvPicPr>
                <p:cNvPr id="502" name="Ink 501">
                  <a:extLst>
                    <a:ext uri="{FF2B5EF4-FFF2-40B4-BE49-F238E27FC236}">
                      <a16:creationId xmlns:a16="http://schemas.microsoft.com/office/drawing/2014/main" id="{892D891C-9DB3-4298-FAF9-79C3392CD16B}"/>
                    </a:ext>
                  </a:extLst>
                </p:cNvPr>
                <p:cNvPicPr/>
                <p:nvPr/>
              </p:nvPicPr>
              <p:blipFill>
                <a:blip r:embed="rId30"/>
                <a:stretch>
                  <a:fillRect/>
                </a:stretch>
              </p:blipFill>
              <p:spPr>
                <a:xfrm>
                  <a:off x="5304275" y="5329990"/>
                  <a:ext cx="298440" cy="127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
              <p14:nvContentPartPr>
                <p14:cNvPr id="504" name="Ink 503">
                  <a:extLst>
                    <a:ext uri="{FF2B5EF4-FFF2-40B4-BE49-F238E27FC236}">
                      <a16:creationId xmlns:a16="http://schemas.microsoft.com/office/drawing/2014/main" id="{2FAA69C0-B2AF-FC7C-C191-E973C3B0E718}"/>
                    </a:ext>
                  </a:extLst>
                </p14:cNvPr>
                <p14:cNvContentPartPr/>
                <p14:nvPr/>
              </p14:nvContentPartPr>
              <p14:xfrm>
                <a:off x="4666355" y="5335390"/>
                <a:ext cx="448920" cy="288720"/>
              </p14:xfrm>
            </p:contentPart>
          </mc:Choice>
          <mc:Fallback>
            <p:pic>
              <p:nvPicPr>
                <p:cNvPr id="504" name="Ink 503">
                  <a:extLst>
                    <a:ext uri="{FF2B5EF4-FFF2-40B4-BE49-F238E27FC236}">
                      <a16:creationId xmlns:a16="http://schemas.microsoft.com/office/drawing/2014/main" id="{2FAA69C0-B2AF-FC7C-C191-E973C3B0E718}"/>
                    </a:ext>
                  </a:extLst>
                </p:cNvPr>
                <p:cNvPicPr/>
                <p:nvPr/>
              </p:nvPicPr>
              <p:blipFill>
                <a:blip r:embed="rId32"/>
                <a:stretch>
                  <a:fillRect/>
                </a:stretch>
              </p:blipFill>
              <p:spPr>
                <a:xfrm>
                  <a:off x="4603355" y="4957750"/>
                  <a:ext cx="574560" cy="104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505" name="Ink 504">
                  <a:extLst>
                    <a:ext uri="{FF2B5EF4-FFF2-40B4-BE49-F238E27FC236}">
                      <a16:creationId xmlns:a16="http://schemas.microsoft.com/office/drawing/2014/main" id="{F4D74FC5-4379-623C-DF50-77A0DB163B98}"/>
                    </a:ext>
                  </a:extLst>
                </p14:cNvPr>
                <p14:cNvContentPartPr/>
                <p14:nvPr/>
              </p14:nvContentPartPr>
              <p14:xfrm>
                <a:off x="4908635" y="5333230"/>
                <a:ext cx="245520" cy="849960"/>
              </p14:xfrm>
            </p:contentPart>
          </mc:Choice>
          <mc:Fallback>
            <p:pic>
              <p:nvPicPr>
                <p:cNvPr id="505" name="Ink 504">
                  <a:extLst>
                    <a:ext uri="{FF2B5EF4-FFF2-40B4-BE49-F238E27FC236}">
                      <a16:creationId xmlns:a16="http://schemas.microsoft.com/office/drawing/2014/main" id="{F4D74FC5-4379-623C-DF50-77A0DB163B98}"/>
                    </a:ext>
                  </a:extLst>
                </p:cNvPr>
                <p:cNvPicPr/>
                <p:nvPr/>
              </p:nvPicPr>
              <p:blipFill>
                <a:blip r:embed="rId34"/>
                <a:stretch>
                  <a:fillRect/>
                </a:stretch>
              </p:blipFill>
              <p:spPr>
                <a:xfrm>
                  <a:off x="4845995" y="4955230"/>
                  <a:ext cx="371160" cy="160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506" name="Ink 505">
                  <a:extLst>
                    <a:ext uri="{FF2B5EF4-FFF2-40B4-BE49-F238E27FC236}">
                      <a16:creationId xmlns:a16="http://schemas.microsoft.com/office/drawing/2014/main" id="{E578CFD7-42CD-6380-1F5B-364C584D78ED}"/>
                    </a:ext>
                  </a:extLst>
                </p14:cNvPr>
                <p14:cNvContentPartPr/>
                <p14:nvPr/>
              </p14:nvContentPartPr>
              <p14:xfrm>
                <a:off x="4888835" y="5616190"/>
                <a:ext cx="239400" cy="562680"/>
              </p14:xfrm>
            </p:contentPart>
          </mc:Choice>
          <mc:Fallback>
            <p:pic>
              <p:nvPicPr>
                <p:cNvPr id="506" name="Ink 505">
                  <a:extLst>
                    <a:ext uri="{FF2B5EF4-FFF2-40B4-BE49-F238E27FC236}">
                      <a16:creationId xmlns:a16="http://schemas.microsoft.com/office/drawing/2014/main" id="{E578CFD7-42CD-6380-1F5B-364C584D78ED}"/>
                    </a:ext>
                  </a:extLst>
                </p:cNvPr>
                <p:cNvPicPr/>
                <p:nvPr/>
              </p:nvPicPr>
              <p:blipFill>
                <a:blip r:embed="rId36"/>
                <a:stretch>
                  <a:fillRect/>
                </a:stretch>
              </p:blipFill>
              <p:spPr>
                <a:xfrm>
                  <a:off x="4826195" y="5238550"/>
                  <a:ext cx="365040" cy="131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507" name="Ink 506">
                  <a:extLst>
                    <a:ext uri="{FF2B5EF4-FFF2-40B4-BE49-F238E27FC236}">
                      <a16:creationId xmlns:a16="http://schemas.microsoft.com/office/drawing/2014/main" id="{F20420F7-FDD6-7BB6-EDB7-A3B82E250D9B}"/>
                    </a:ext>
                  </a:extLst>
                </p14:cNvPr>
                <p14:cNvContentPartPr/>
                <p14:nvPr/>
              </p14:nvContentPartPr>
              <p14:xfrm>
                <a:off x="4845635" y="5408470"/>
                <a:ext cx="272160" cy="863640"/>
              </p14:xfrm>
            </p:contentPart>
          </mc:Choice>
          <mc:Fallback>
            <p:pic>
              <p:nvPicPr>
                <p:cNvPr id="507" name="Ink 506">
                  <a:extLst>
                    <a:ext uri="{FF2B5EF4-FFF2-40B4-BE49-F238E27FC236}">
                      <a16:creationId xmlns:a16="http://schemas.microsoft.com/office/drawing/2014/main" id="{F20420F7-FDD6-7BB6-EDB7-A3B82E250D9B}"/>
                    </a:ext>
                  </a:extLst>
                </p:cNvPr>
                <p:cNvPicPr/>
                <p:nvPr/>
              </p:nvPicPr>
              <p:blipFill>
                <a:blip r:embed="rId38"/>
                <a:stretch>
                  <a:fillRect/>
                </a:stretch>
              </p:blipFill>
              <p:spPr>
                <a:xfrm>
                  <a:off x="4782995" y="5030830"/>
                  <a:ext cx="397800" cy="161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508" name="Ink 507">
                  <a:extLst>
                    <a:ext uri="{FF2B5EF4-FFF2-40B4-BE49-F238E27FC236}">
                      <a16:creationId xmlns:a16="http://schemas.microsoft.com/office/drawing/2014/main" id="{CF9CD455-6EF6-820F-C00F-FA6C945A753E}"/>
                    </a:ext>
                  </a:extLst>
                </p14:cNvPr>
                <p14:cNvContentPartPr/>
                <p14:nvPr/>
              </p14:nvContentPartPr>
              <p14:xfrm>
                <a:off x="4870835" y="5714830"/>
                <a:ext cx="210600" cy="481320"/>
              </p14:xfrm>
            </p:contentPart>
          </mc:Choice>
          <mc:Fallback>
            <p:pic>
              <p:nvPicPr>
                <p:cNvPr id="508" name="Ink 507">
                  <a:extLst>
                    <a:ext uri="{FF2B5EF4-FFF2-40B4-BE49-F238E27FC236}">
                      <a16:creationId xmlns:a16="http://schemas.microsoft.com/office/drawing/2014/main" id="{CF9CD455-6EF6-820F-C00F-FA6C945A753E}"/>
                    </a:ext>
                  </a:extLst>
                </p:cNvPr>
                <p:cNvPicPr/>
                <p:nvPr/>
              </p:nvPicPr>
              <p:blipFill>
                <a:blip r:embed="rId40"/>
                <a:stretch>
                  <a:fillRect/>
                </a:stretch>
              </p:blipFill>
              <p:spPr>
                <a:xfrm>
                  <a:off x="4808195" y="5337190"/>
                  <a:ext cx="336240" cy="123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509" name="Ink 508">
                  <a:extLst>
                    <a:ext uri="{FF2B5EF4-FFF2-40B4-BE49-F238E27FC236}">
                      <a16:creationId xmlns:a16="http://schemas.microsoft.com/office/drawing/2014/main" id="{47800318-EBDB-7ED6-8999-0BE426529D6A}"/>
                    </a:ext>
                  </a:extLst>
                </p14:cNvPr>
                <p14:cNvContentPartPr/>
                <p14:nvPr/>
              </p14:nvContentPartPr>
              <p14:xfrm>
                <a:off x="4646555" y="5281030"/>
                <a:ext cx="268200" cy="193680"/>
              </p14:xfrm>
            </p:contentPart>
          </mc:Choice>
          <mc:Fallback>
            <p:pic>
              <p:nvPicPr>
                <p:cNvPr id="509" name="Ink 508">
                  <a:extLst>
                    <a:ext uri="{FF2B5EF4-FFF2-40B4-BE49-F238E27FC236}">
                      <a16:creationId xmlns:a16="http://schemas.microsoft.com/office/drawing/2014/main" id="{47800318-EBDB-7ED6-8999-0BE426529D6A}"/>
                    </a:ext>
                  </a:extLst>
                </p:cNvPr>
                <p:cNvPicPr/>
                <p:nvPr/>
              </p:nvPicPr>
              <p:blipFill>
                <a:blip r:embed="rId42"/>
                <a:stretch>
                  <a:fillRect/>
                </a:stretch>
              </p:blipFill>
              <p:spPr>
                <a:xfrm>
                  <a:off x="4583555" y="4903390"/>
                  <a:ext cx="39384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510" name="Ink 509">
                  <a:extLst>
                    <a:ext uri="{FF2B5EF4-FFF2-40B4-BE49-F238E27FC236}">
                      <a16:creationId xmlns:a16="http://schemas.microsoft.com/office/drawing/2014/main" id="{2237C2F7-EA96-E3E8-9B41-427712AD9135}"/>
                    </a:ext>
                  </a:extLst>
                </p14:cNvPr>
                <p14:cNvContentPartPr/>
                <p14:nvPr/>
              </p14:nvContentPartPr>
              <p14:xfrm>
                <a:off x="4618835" y="5197150"/>
                <a:ext cx="559800" cy="357480"/>
              </p14:xfrm>
            </p:contentPart>
          </mc:Choice>
          <mc:Fallback>
            <p:pic>
              <p:nvPicPr>
                <p:cNvPr id="510" name="Ink 509">
                  <a:extLst>
                    <a:ext uri="{FF2B5EF4-FFF2-40B4-BE49-F238E27FC236}">
                      <a16:creationId xmlns:a16="http://schemas.microsoft.com/office/drawing/2014/main" id="{2237C2F7-EA96-E3E8-9B41-427712AD9135}"/>
                    </a:ext>
                  </a:extLst>
                </p:cNvPr>
                <p:cNvPicPr/>
                <p:nvPr/>
              </p:nvPicPr>
              <p:blipFill>
                <a:blip r:embed="rId44"/>
                <a:stretch>
                  <a:fillRect/>
                </a:stretch>
              </p:blipFill>
              <p:spPr>
                <a:xfrm>
                  <a:off x="4555835" y="4819150"/>
                  <a:ext cx="685440" cy="111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511" name="Ink 510">
                  <a:extLst>
                    <a:ext uri="{FF2B5EF4-FFF2-40B4-BE49-F238E27FC236}">
                      <a16:creationId xmlns:a16="http://schemas.microsoft.com/office/drawing/2014/main" id="{40F1C910-8A37-0CD1-C1AD-31C085CD623C}"/>
                    </a:ext>
                  </a:extLst>
                </p14:cNvPr>
                <p14:cNvContentPartPr/>
                <p14:nvPr/>
              </p14:nvContentPartPr>
              <p14:xfrm>
                <a:off x="4762475" y="5224870"/>
                <a:ext cx="656280" cy="274320"/>
              </p14:xfrm>
            </p:contentPart>
          </mc:Choice>
          <mc:Fallback>
            <p:pic>
              <p:nvPicPr>
                <p:cNvPr id="511" name="Ink 510">
                  <a:extLst>
                    <a:ext uri="{FF2B5EF4-FFF2-40B4-BE49-F238E27FC236}">
                      <a16:creationId xmlns:a16="http://schemas.microsoft.com/office/drawing/2014/main" id="{40F1C910-8A37-0CD1-C1AD-31C085CD623C}"/>
                    </a:ext>
                  </a:extLst>
                </p:cNvPr>
                <p:cNvPicPr/>
                <p:nvPr/>
              </p:nvPicPr>
              <p:blipFill>
                <a:blip r:embed="rId46"/>
                <a:stretch>
                  <a:fillRect/>
                </a:stretch>
              </p:blipFill>
              <p:spPr>
                <a:xfrm>
                  <a:off x="4699835" y="4847230"/>
                  <a:ext cx="781920" cy="102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512" name="Ink 511">
                  <a:extLst>
                    <a:ext uri="{FF2B5EF4-FFF2-40B4-BE49-F238E27FC236}">
                      <a16:creationId xmlns:a16="http://schemas.microsoft.com/office/drawing/2014/main" id="{F9817DF2-0D1E-EEFE-C2D1-151CCE16324F}"/>
                    </a:ext>
                  </a:extLst>
                </p14:cNvPr>
                <p14:cNvContentPartPr/>
                <p14:nvPr/>
              </p14:nvContentPartPr>
              <p14:xfrm>
                <a:off x="4656635" y="5231710"/>
                <a:ext cx="663120" cy="228600"/>
              </p14:xfrm>
            </p:contentPart>
          </mc:Choice>
          <mc:Fallback>
            <p:pic>
              <p:nvPicPr>
                <p:cNvPr id="512" name="Ink 511">
                  <a:extLst>
                    <a:ext uri="{FF2B5EF4-FFF2-40B4-BE49-F238E27FC236}">
                      <a16:creationId xmlns:a16="http://schemas.microsoft.com/office/drawing/2014/main" id="{F9817DF2-0D1E-EEFE-C2D1-151CCE16324F}"/>
                    </a:ext>
                  </a:extLst>
                </p:cNvPr>
                <p:cNvPicPr/>
                <p:nvPr/>
              </p:nvPicPr>
              <p:blipFill>
                <a:blip r:embed="rId48"/>
                <a:stretch>
                  <a:fillRect/>
                </a:stretch>
              </p:blipFill>
              <p:spPr>
                <a:xfrm>
                  <a:off x="4593635" y="4853710"/>
                  <a:ext cx="788760" cy="98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513" name="Ink 512">
                  <a:extLst>
                    <a:ext uri="{FF2B5EF4-FFF2-40B4-BE49-F238E27FC236}">
                      <a16:creationId xmlns:a16="http://schemas.microsoft.com/office/drawing/2014/main" id="{AC2EBCC3-FC7C-A9A1-50D4-FB657E6E96D9}"/>
                    </a:ext>
                  </a:extLst>
                </p14:cNvPr>
                <p14:cNvContentPartPr/>
                <p14:nvPr/>
              </p14:nvContentPartPr>
              <p14:xfrm>
                <a:off x="4763915" y="5185990"/>
                <a:ext cx="641160" cy="321840"/>
              </p14:xfrm>
            </p:contentPart>
          </mc:Choice>
          <mc:Fallback>
            <p:pic>
              <p:nvPicPr>
                <p:cNvPr id="513" name="Ink 512">
                  <a:extLst>
                    <a:ext uri="{FF2B5EF4-FFF2-40B4-BE49-F238E27FC236}">
                      <a16:creationId xmlns:a16="http://schemas.microsoft.com/office/drawing/2014/main" id="{AC2EBCC3-FC7C-A9A1-50D4-FB657E6E96D9}"/>
                    </a:ext>
                  </a:extLst>
                </p:cNvPr>
                <p:cNvPicPr/>
                <p:nvPr/>
              </p:nvPicPr>
              <p:blipFill>
                <a:blip r:embed="rId50"/>
                <a:stretch>
                  <a:fillRect/>
                </a:stretch>
              </p:blipFill>
              <p:spPr>
                <a:xfrm>
                  <a:off x="4700915" y="4807990"/>
                  <a:ext cx="766800" cy="107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
              <p14:nvContentPartPr>
                <p14:cNvPr id="514" name="Ink 513">
                  <a:extLst>
                    <a:ext uri="{FF2B5EF4-FFF2-40B4-BE49-F238E27FC236}">
                      <a16:creationId xmlns:a16="http://schemas.microsoft.com/office/drawing/2014/main" id="{9C662361-7B27-6ECF-465B-BDCDBE719CAF}"/>
                    </a:ext>
                  </a:extLst>
                </p14:cNvPr>
                <p14:cNvContentPartPr/>
                <p14:nvPr/>
              </p14:nvContentPartPr>
              <p14:xfrm>
                <a:off x="4725035" y="5209750"/>
                <a:ext cx="774000" cy="224280"/>
              </p14:xfrm>
            </p:contentPart>
          </mc:Choice>
          <mc:Fallback>
            <p:pic>
              <p:nvPicPr>
                <p:cNvPr id="514" name="Ink 513">
                  <a:extLst>
                    <a:ext uri="{FF2B5EF4-FFF2-40B4-BE49-F238E27FC236}">
                      <a16:creationId xmlns:a16="http://schemas.microsoft.com/office/drawing/2014/main" id="{9C662361-7B27-6ECF-465B-BDCDBE719CAF}"/>
                    </a:ext>
                  </a:extLst>
                </p:cNvPr>
                <p:cNvPicPr/>
                <p:nvPr/>
              </p:nvPicPr>
              <p:blipFill>
                <a:blip r:embed="rId52"/>
                <a:stretch>
                  <a:fillRect/>
                </a:stretch>
              </p:blipFill>
              <p:spPr>
                <a:xfrm>
                  <a:off x="4662395" y="4831750"/>
                  <a:ext cx="899640" cy="97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
              <p14:nvContentPartPr>
                <p14:cNvPr id="515" name="Ink 514">
                  <a:extLst>
                    <a:ext uri="{FF2B5EF4-FFF2-40B4-BE49-F238E27FC236}">
                      <a16:creationId xmlns:a16="http://schemas.microsoft.com/office/drawing/2014/main" id="{53E98948-E1F5-27D2-B009-74CDE54D52EA}"/>
                    </a:ext>
                  </a:extLst>
                </p14:cNvPr>
                <p14:cNvContentPartPr/>
                <p14:nvPr/>
              </p14:nvContentPartPr>
              <p14:xfrm>
                <a:off x="4740515" y="5198230"/>
                <a:ext cx="623520" cy="249840"/>
              </p14:xfrm>
            </p:contentPart>
          </mc:Choice>
          <mc:Fallback>
            <p:pic>
              <p:nvPicPr>
                <p:cNvPr id="515" name="Ink 514">
                  <a:extLst>
                    <a:ext uri="{FF2B5EF4-FFF2-40B4-BE49-F238E27FC236}">
                      <a16:creationId xmlns:a16="http://schemas.microsoft.com/office/drawing/2014/main" id="{53E98948-E1F5-27D2-B009-74CDE54D52EA}"/>
                    </a:ext>
                  </a:extLst>
                </p:cNvPr>
                <p:cNvPicPr/>
                <p:nvPr/>
              </p:nvPicPr>
              <p:blipFill>
                <a:blip r:embed="rId54"/>
                <a:stretch>
                  <a:fillRect/>
                </a:stretch>
              </p:blipFill>
              <p:spPr>
                <a:xfrm>
                  <a:off x="4677875" y="4820590"/>
                  <a:ext cx="749160" cy="100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
              <p14:nvContentPartPr>
                <p14:cNvPr id="516" name="Ink 515">
                  <a:extLst>
                    <a:ext uri="{FF2B5EF4-FFF2-40B4-BE49-F238E27FC236}">
                      <a16:creationId xmlns:a16="http://schemas.microsoft.com/office/drawing/2014/main" id="{A4C5CBF6-C077-E493-00E6-334F5A9AC7C9}"/>
                    </a:ext>
                  </a:extLst>
                </p14:cNvPr>
                <p14:cNvContentPartPr/>
                <p14:nvPr/>
              </p14:nvContentPartPr>
              <p14:xfrm>
                <a:off x="4716395" y="5225590"/>
                <a:ext cx="679680" cy="241920"/>
              </p14:xfrm>
            </p:contentPart>
          </mc:Choice>
          <mc:Fallback>
            <p:pic>
              <p:nvPicPr>
                <p:cNvPr id="516" name="Ink 515">
                  <a:extLst>
                    <a:ext uri="{FF2B5EF4-FFF2-40B4-BE49-F238E27FC236}">
                      <a16:creationId xmlns:a16="http://schemas.microsoft.com/office/drawing/2014/main" id="{A4C5CBF6-C077-E493-00E6-334F5A9AC7C9}"/>
                    </a:ext>
                  </a:extLst>
                </p:cNvPr>
                <p:cNvPicPr/>
                <p:nvPr/>
              </p:nvPicPr>
              <p:blipFill>
                <a:blip r:embed="rId56"/>
                <a:stretch>
                  <a:fillRect/>
                </a:stretch>
              </p:blipFill>
              <p:spPr>
                <a:xfrm>
                  <a:off x="4653395" y="4847590"/>
                  <a:ext cx="805320" cy="99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
              <p14:nvContentPartPr>
                <p14:cNvPr id="517" name="Ink 516">
                  <a:extLst>
                    <a:ext uri="{FF2B5EF4-FFF2-40B4-BE49-F238E27FC236}">
                      <a16:creationId xmlns:a16="http://schemas.microsoft.com/office/drawing/2014/main" id="{6573730A-B72D-1A40-80E0-D7682F73C170}"/>
                    </a:ext>
                  </a:extLst>
                </p14:cNvPr>
                <p14:cNvContentPartPr/>
                <p14:nvPr/>
              </p14:nvContentPartPr>
              <p14:xfrm>
                <a:off x="4703075" y="5202910"/>
                <a:ext cx="539280" cy="304560"/>
              </p14:xfrm>
            </p:contentPart>
          </mc:Choice>
          <mc:Fallback>
            <p:pic>
              <p:nvPicPr>
                <p:cNvPr id="517" name="Ink 516">
                  <a:extLst>
                    <a:ext uri="{FF2B5EF4-FFF2-40B4-BE49-F238E27FC236}">
                      <a16:creationId xmlns:a16="http://schemas.microsoft.com/office/drawing/2014/main" id="{6573730A-B72D-1A40-80E0-D7682F73C170}"/>
                    </a:ext>
                  </a:extLst>
                </p:cNvPr>
                <p:cNvPicPr/>
                <p:nvPr/>
              </p:nvPicPr>
              <p:blipFill>
                <a:blip r:embed="rId58"/>
                <a:stretch>
                  <a:fillRect/>
                </a:stretch>
              </p:blipFill>
              <p:spPr>
                <a:xfrm>
                  <a:off x="4640435" y="4825270"/>
                  <a:ext cx="664920" cy="106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
              <p14:nvContentPartPr>
                <p14:cNvPr id="518" name="Ink 517">
                  <a:extLst>
                    <a:ext uri="{FF2B5EF4-FFF2-40B4-BE49-F238E27FC236}">
                      <a16:creationId xmlns:a16="http://schemas.microsoft.com/office/drawing/2014/main" id="{CFD8BF65-AFF5-28C8-BF61-B9345FD5DFA5}"/>
                    </a:ext>
                  </a:extLst>
                </p14:cNvPr>
                <p14:cNvContentPartPr/>
                <p14:nvPr/>
              </p14:nvContentPartPr>
              <p14:xfrm>
                <a:off x="4652675" y="5297590"/>
                <a:ext cx="359640" cy="292680"/>
              </p14:xfrm>
            </p:contentPart>
          </mc:Choice>
          <mc:Fallback>
            <p:pic>
              <p:nvPicPr>
                <p:cNvPr id="518" name="Ink 517">
                  <a:extLst>
                    <a:ext uri="{FF2B5EF4-FFF2-40B4-BE49-F238E27FC236}">
                      <a16:creationId xmlns:a16="http://schemas.microsoft.com/office/drawing/2014/main" id="{CFD8BF65-AFF5-28C8-BF61-B9345FD5DFA5}"/>
                    </a:ext>
                  </a:extLst>
                </p:cNvPr>
                <p:cNvPicPr/>
                <p:nvPr/>
              </p:nvPicPr>
              <p:blipFill>
                <a:blip r:embed="rId60"/>
                <a:stretch>
                  <a:fillRect/>
                </a:stretch>
              </p:blipFill>
              <p:spPr>
                <a:xfrm>
                  <a:off x="4589675" y="4919950"/>
                  <a:ext cx="485280" cy="104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519" name="Ink 518">
                  <a:extLst>
                    <a:ext uri="{FF2B5EF4-FFF2-40B4-BE49-F238E27FC236}">
                      <a16:creationId xmlns:a16="http://schemas.microsoft.com/office/drawing/2014/main" id="{2ED67C11-4498-8C23-79E5-5302D188DFB2}"/>
                    </a:ext>
                  </a:extLst>
                </p14:cNvPr>
                <p14:cNvContentPartPr/>
                <p14:nvPr/>
              </p14:nvContentPartPr>
              <p14:xfrm>
                <a:off x="4557995" y="5320990"/>
                <a:ext cx="339120" cy="364680"/>
              </p14:xfrm>
            </p:contentPart>
          </mc:Choice>
          <mc:Fallback>
            <p:pic>
              <p:nvPicPr>
                <p:cNvPr id="519" name="Ink 518">
                  <a:extLst>
                    <a:ext uri="{FF2B5EF4-FFF2-40B4-BE49-F238E27FC236}">
                      <a16:creationId xmlns:a16="http://schemas.microsoft.com/office/drawing/2014/main" id="{2ED67C11-4498-8C23-79E5-5302D188DFB2}"/>
                    </a:ext>
                  </a:extLst>
                </p:cNvPr>
                <p:cNvPicPr/>
                <p:nvPr/>
              </p:nvPicPr>
              <p:blipFill>
                <a:blip r:embed="rId62"/>
                <a:stretch>
                  <a:fillRect/>
                </a:stretch>
              </p:blipFill>
              <p:spPr>
                <a:xfrm>
                  <a:off x="4494995" y="4942990"/>
                  <a:ext cx="46476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520" name="Ink 519">
                  <a:extLst>
                    <a:ext uri="{FF2B5EF4-FFF2-40B4-BE49-F238E27FC236}">
                      <a16:creationId xmlns:a16="http://schemas.microsoft.com/office/drawing/2014/main" id="{5F3C25C5-33EA-FB7C-D4F5-4BC833AB3C4E}"/>
                    </a:ext>
                  </a:extLst>
                </p14:cNvPr>
                <p14:cNvContentPartPr/>
                <p14:nvPr/>
              </p14:nvContentPartPr>
              <p14:xfrm>
                <a:off x="4569875" y="5327470"/>
                <a:ext cx="289080" cy="354600"/>
              </p14:xfrm>
            </p:contentPart>
          </mc:Choice>
          <mc:Fallback>
            <p:pic>
              <p:nvPicPr>
                <p:cNvPr id="520" name="Ink 519">
                  <a:extLst>
                    <a:ext uri="{FF2B5EF4-FFF2-40B4-BE49-F238E27FC236}">
                      <a16:creationId xmlns:a16="http://schemas.microsoft.com/office/drawing/2014/main" id="{5F3C25C5-33EA-FB7C-D4F5-4BC833AB3C4E}"/>
                    </a:ext>
                  </a:extLst>
                </p:cNvPr>
                <p:cNvPicPr/>
                <p:nvPr/>
              </p:nvPicPr>
              <p:blipFill>
                <a:blip r:embed="rId64"/>
                <a:stretch>
                  <a:fillRect/>
                </a:stretch>
              </p:blipFill>
              <p:spPr>
                <a:xfrm>
                  <a:off x="4506875" y="4949470"/>
                  <a:ext cx="414720" cy="11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521" name="Ink 520">
                  <a:extLst>
                    <a:ext uri="{FF2B5EF4-FFF2-40B4-BE49-F238E27FC236}">
                      <a16:creationId xmlns:a16="http://schemas.microsoft.com/office/drawing/2014/main" id="{66E28647-DF08-BF0D-202C-CD9FD03F6E47}"/>
                    </a:ext>
                  </a:extLst>
                </p14:cNvPr>
                <p14:cNvContentPartPr/>
                <p14:nvPr/>
              </p14:nvContentPartPr>
              <p14:xfrm>
                <a:off x="4470875" y="5380390"/>
                <a:ext cx="380880" cy="411480"/>
              </p14:xfrm>
            </p:contentPart>
          </mc:Choice>
          <mc:Fallback>
            <p:pic>
              <p:nvPicPr>
                <p:cNvPr id="521" name="Ink 520">
                  <a:extLst>
                    <a:ext uri="{FF2B5EF4-FFF2-40B4-BE49-F238E27FC236}">
                      <a16:creationId xmlns:a16="http://schemas.microsoft.com/office/drawing/2014/main" id="{66E28647-DF08-BF0D-202C-CD9FD03F6E47}"/>
                    </a:ext>
                  </a:extLst>
                </p:cNvPr>
                <p:cNvPicPr/>
                <p:nvPr/>
              </p:nvPicPr>
              <p:blipFill>
                <a:blip r:embed="rId66"/>
                <a:stretch>
                  <a:fillRect/>
                </a:stretch>
              </p:blipFill>
              <p:spPr>
                <a:xfrm>
                  <a:off x="4408235" y="5002390"/>
                  <a:ext cx="506520" cy="116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522" name="Ink 521">
                  <a:extLst>
                    <a:ext uri="{FF2B5EF4-FFF2-40B4-BE49-F238E27FC236}">
                      <a16:creationId xmlns:a16="http://schemas.microsoft.com/office/drawing/2014/main" id="{B4B85D14-6F93-CFEA-889B-9418766ADE2E}"/>
                    </a:ext>
                  </a:extLst>
                </p14:cNvPr>
                <p14:cNvContentPartPr/>
                <p14:nvPr/>
              </p14:nvContentPartPr>
              <p14:xfrm>
                <a:off x="4417235" y="5441590"/>
                <a:ext cx="364680" cy="485640"/>
              </p14:xfrm>
            </p:contentPart>
          </mc:Choice>
          <mc:Fallback>
            <p:pic>
              <p:nvPicPr>
                <p:cNvPr id="522" name="Ink 521">
                  <a:extLst>
                    <a:ext uri="{FF2B5EF4-FFF2-40B4-BE49-F238E27FC236}">
                      <a16:creationId xmlns:a16="http://schemas.microsoft.com/office/drawing/2014/main" id="{B4B85D14-6F93-CFEA-889B-9418766ADE2E}"/>
                    </a:ext>
                  </a:extLst>
                </p:cNvPr>
                <p:cNvPicPr/>
                <p:nvPr/>
              </p:nvPicPr>
              <p:blipFill>
                <a:blip r:embed="rId68"/>
                <a:stretch>
                  <a:fillRect/>
                </a:stretch>
              </p:blipFill>
              <p:spPr>
                <a:xfrm>
                  <a:off x="4354595" y="5063950"/>
                  <a:ext cx="490320" cy="124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523" name="Ink 522">
                  <a:extLst>
                    <a:ext uri="{FF2B5EF4-FFF2-40B4-BE49-F238E27FC236}">
                      <a16:creationId xmlns:a16="http://schemas.microsoft.com/office/drawing/2014/main" id="{E59A9DB8-0A9C-1683-261B-5FFDD7D7BB53}"/>
                    </a:ext>
                  </a:extLst>
                </p14:cNvPr>
                <p14:cNvContentPartPr/>
                <p14:nvPr/>
              </p14:nvContentPartPr>
              <p14:xfrm>
                <a:off x="4479875" y="5277070"/>
                <a:ext cx="588240" cy="522360"/>
              </p14:xfrm>
            </p:contentPart>
          </mc:Choice>
          <mc:Fallback>
            <p:pic>
              <p:nvPicPr>
                <p:cNvPr id="523" name="Ink 522">
                  <a:extLst>
                    <a:ext uri="{FF2B5EF4-FFF2-40B4-BE49-F238E27FC236}">
                      <a16:creationId xmlns:a16="http://schemas.microsoft.com/office/drawing/2014/main" id="{E59A9DB8-0A9C-1683-261B-5FFDD7D7BB53}"/>
                    </a:ext>
                  </a:extLst>
                </p:cNvPr>
                <p:cNvPicPr/>
                <p:nvPr/>
              </p:nvPicPr>
              <p:blipFill>
                <a:blip r:embed="rId70"/>
                <a:stretch>
                  <a:fillRect/>
                </a:stretch>
              </p:blipFill>
              <p:spPr>
                <a:xfrm>
                  <a:off x="4417235" y="4899070"/>
                  <a:ext cx="713880" cy="127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524" name="Ink 523">
                  <a:extLst>
                    <a:ext uri="{FF2B5EF4-FFF2-40B4-BE49-F238E27FC236}">
                      <a16:creationId xmlns:a16="http://schemas.microsoft.com/office/drawing/2014/main" id="{F7E618A6-52D9-0AB3-464D-825C0205A3FB}"/>
                    </a:ext>
                  </a:extLst>
                </p14:cNvPr>
                <p14:cNvContentPartPr/>
                <p14:nvPr/>
              </p14:nvContentPartPr>
              <p14:xfrm>
                <a:off x="4584995" y="5206870"/>
                <a:ext cx="616680" cy="391320"/>
              </p14:xfrm>
            </p:contentPart>
          </mc:Choice>
          <mc:Fallback>
            <p:pic>
              <p:nvPicPr>
                <p:cNvPr id="524" name="Ink 523">
                  <a:extLst>
                    <a:ext uri="{FF2B5EF4-FFF2-40B4-BE49-F238E27FC236}">
                      <a16:creationId xmlns:a16="http://schemas.microsoft.com/office/drawing/2014/main" id="{F7E618A6-52D9-0AB3-464D-825C0205A3FB}"/>
                    </a:ext>
                  </a:extLst>
                </p:cNvPr>
                <p:cNvPicPr/>
                <p:nvPr/>
              </p:nvPicPr>
              <p:blipFill>
                <a:blip r:embed="rId72"/>
                <a:stretch>
                  <a:fillRect/>
                </a:stretch>
              </p:blipFill>
              <p:spPr>
                <a:xfrm>
                  <a:off x="4522355" y="4829230"/>
                  <a:ext cx="742320" cy="114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525" name="Ink 524">
                  <a:extLst>
                    <a:ext uri="{FF2B5EF4-FFF2-40B4-BE49-F238E27FC236}">
                      <a16:creationId xmlns:a16="http://schemas.microsoft.com/office/drawing/2014/main" id="{62EC2491-4718-44CB-EE08-FCF64B399D62}"/>
                    </a:ext>
                  </a:extLst>
                </p14:cNvPr>
                <p14:cNvContentPartPr/>
                <p14:nvPr/>
              </p14:nvContentPartPr>
              <p14:xfrm>
                <a:off x="4632875" y="5204710"/>
                <a:ext cx="750240" cy="303120"/>
              </p14:xfrm>
            </p:contentPart>
          </mc:Choice>
          <mc:Fallback>
            <p:pic>
              <p:nvPicPr>
                <p:cNvPr id="525" name="Ink 524">
                  <a:extLst>
                    <a:ext uri="{FF2B5EF4-FFF2-40B4-BE49-F238E27FC236}">
                      <a16:creationId xmlns:a16="http://schemas.microsoft.com/office/drawing/2014/main" id="{62EC2491-4718-44CB-EE08-FCF64B399D62}"/>
                    </a:ext>
                  </a:extLst>
                </p:cNvPr>
                <p:cNvPicPr/>
                <p:nvPr/>
              </p:nvPicPr>
              <p:blipFill>
                <a:blip r:embed="rId74"/>
                <a:stretch>
                  <a:fillRect/>
                </a:stretch>
              </p:blipFill>
              <p:spPr>
                <a:xfrm>
                  <a:off x="4569875" y="4827070"/>
                  <a:ext cx="87588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
              <p14:nvContentPartPr>
                <p14:cNvPr id="526" name="Ink 525">
                  <a:extLst>
                    <a:ext uri="{FF2B5EF4-FFF2-40B4-BE49-F238E27FC236}">
                      <a16:creationId xmlns:a16="http://schemas.microsoft.com/office/drawing/2014/main" id="{51356555-87FF-5A59-62BB-372E7C24CE84}"/>
                    </a:ext>
                  </a:extLst>
                </p14:cNvPr>
                <p14:cNvContentPartPr/>
                <p14:nvPr/>
              </p14:nvContentPartPr>
              <p14:xfrm>
                <a:off x="4750235" y="5202550"/>
                <a:ext cx="759960" cy="216360"/>
              </p14:xfrm>
            </p:contentPart>
          </mc:Choice>
          <mc:Fallback>
            <p:pic>
              <p:nvPicPr>
                <p:cNvPr id="526" name="Ink 525">
                  <a:extLst>
                    <a:ext uri="{FF2B5EF4-FFF2-40B4-BE49-F238E27FC236}">
                      <a16:creationId xmlns:a16="http://schemas.microsoft.com/office/drawing/2014/main" id="{51356555-87FF-5A59-62BB-372E7C24CE84}"/>
                    </a:ext>
                  </a:extLst>
                </p:cNvPr>
                <p:cNvPicPr/>
                <p:nvPr/>
              </p:nvPicPr>
              <p:blipFill>
                <a:blip r:embed="rId76"/>
                <a:stretch>
                  <a:fillRect/>
                </a:stretch>
              </p:blipFill>
              <p:spPr>
                <a:xfrm>
                  <a:off x="4687595" y="4824910"/>
                  <a:ext cx="88560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
              <p14:nvContentPartPr>
                <p14:cNvPr id="527" name="Ink 526">
                  <a:extLst>
                    <a:ext uri="{FF2B5EF4-FFF2-40B4-BE49-F238E27FC236}">
                      <a16:creationId xmlns:a16="http://schemas.microsoft.com/office/drawing/2014/main" id="{59B04E6C-C961-0B8C-ABA9-2A53493C3B35}"/>
                    </a:ext>
                  </a:extLst>
                </p14:cNvPr>
                <p14:cNvContentPartPr/>
                <p14:nvPr/>
              </p14:nvContentPartPr>
              <p14:xfrm>
                <a:off x="4885955" y="5216230"/>
                <a:ext cx="811800" cy="111960"/>
              </p14:xfrm>
            </p:contentPart>
          </mc:Choice>
          <mc:Fallback>
            <p:pic>
              <p:nvPicPr>
                <p:cNvPr id="527" name="Ink 526">
                  <a:extLst>
                    <a:ext uri="{FF2B5EF4-FFF2-40B4-BE49-F238E27FC236}">
                      <a16:creationId xmlns:a16="http://schemas.microsoft.com/office/drawing/2014/main" id="{59B04E6C-C961-0B8C-ABA9-2A53493C3B35}"/>
                    </a:ext>
                  </a:extLst>
                </p:cNvPr>
                <p:cNvPicPr/>
                <p:nvPr/>
              </p:nvPicPr>
              <p:blipFill>
                <a:blip r:embed="rId78"/>
                <a:stretch>
                  <a:fillRect/>
                </a:stretch>
              </p:blipFill>
              <p:spPr>
                <a:xfrm>
                  <a:off x="4823315" y="4838590"/>
                  <a:ext cx="937440" cy="86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
              <p14:nvContentPartPr>
                <p14:cNvPr id="528" name="Ink 527">
                  <a:extLst>
                    <a:ext uri="{FF2B5EF4-FFF2-40B4-BE49-F238E27FC236}">
                      <a16:creationId xmlns:a16="http://schemas.microsoft.com/office/drawing/2014/main" id="{C1B69D99-5BE2-70D7-7658-7F3E3D073612}"/>
                    </a:ext>
                  </a:extLst>
                </p14:cNvPr>
                <p14:cNvContentPartPr/>
                <p14:nvPr/>
              </p14:nvContentPartPr>
              <p14:xfrm>
                <a:off x="4593635" y="5238910"/>
                <a:ext cx="678960" cy="309240"/>
              </p14:xfrm>
            </p:contentPart>
          </mc:Choice>
          <mc:Fallback>
            <p:pic>
              <p:nvPicPr>
                <p:cNvPr id="528" name="Ink 527">
                  <a:extLst>
                    <a:ext uri="{FF2B5EF4-FFF2-40B4-BE49-F238E27FC236}">
                      <a16:creationId xmlns:a16="http://schemas.microsoft.com/office/drawing/2014/main" id="{C1B69D99-5BE2-70D7-7658-7F3E3D073612}"/>
                    </a:ext>
                  </a:extLst>
                </p:cNvPr>
                <p:cNvPicPr/>
                <p:nvPr/>
              </p:nvPicPr>
              <p:blipFill>
                <a:blip r:embed="rId80"/>
                <a:stretch>
                  <a:fillRect/>
                </a:stretch>
              </p:blipFill>
              <p:spPr>
                <a:xfrm>
                  <a:off x="4530635" y="4861270"/>
                  <a:ext cx="804600" cy="106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
              <p14:nvContentPartPr>
                <p14:cNvPr id="529" name="Ink 528">
                  <a:extLst>
                    <a:ext uri="{FF2B5EF4-FFF2-40B4-BE49-F238E27FC236}">
                      <a16:creationId xmlns:a16="http://schemas.microsoft.com/office/drawing/2014/main" id="{F8060094-7431-660A-D8B5-AEBCD92E357C}"/>
                    </a:ext>
                  </a:extLst>
                </p14:cNvPr>
                <p14:cNvContentPartPr/>
                <p14:nvPr/>
              </p14:nvContentPartPr>
              <p14:xfrm>
                <a:off x="4606235" y="5225950"/>
                <a:ext cx="1068480" cy="355320"/>
              </p14:xfrm>
            </p:contentPart>
          </mc:Choice>
          <mc:Fallback>
            <p:pic>
              <p:nvPicPr>
                <p:cNvPr id="529" name="Ink 528">
                  <a:extLst>
                    <a:ext uri="{FF2B5EF4-FFF2-40B4-BE49-F238E27FC236}">
                      <a16:creationId xmlns:a16="http://schemas.microsoft.com/office/drawing/2014/main" id="{F8060094-7431-660A-D8B5-AEBCD92E357C}"/>
                    </a:ext>
                  </a:extLst>
                </p:cNvPr>
                <p:cNvPicPr/>
                <p:nvPr/>
              </p:nvPicPr>
              <p:blipFill>
                <a:blip r:embed="rId82"/>
                <a:stretch>
                  <a:fillRect/>
                </a:stretch>
              </p:blipFill>
              <p:spPr>
                <a:xfrm>
                  <a:off x="4543595" y="4847950"/>
                  <a:ext cx="1194120" cy="111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
              <p14:nvContentPartPr>
                <p14:cNvPr id="532" name="Ink 531">
                  <a:extLst>
                    <a:ext uri="{FF2B5EF4-FFF2-40B4-BE49-F238E27FC236}">
                      <a16:creationId xmlns:a16="http://schemas.microsoft.com/office/drawing/2014/main" id="{D4DDB14F-0E4A-B6DE-81F7-70CFE4351159}"/>
                    </a:ext>
                  </a:extLst>
                </p14:cNvPr>
                <p14:cNvContentPartPr/>
                <p14:nvPr/>
              </p14:nvContentPartPr>
              <p14:xfrm>
                <a:off x="5274755" y="5265550"/>
                <a:ext cx="27000" cy="5040"/>
              </p14:xfrm>
            </p:contentPart>
          </mc:Choice>
          <mc:Fallback>
            <p:pic>
              <p:nvPicPr>
                <p:cNvPr id="532" name="Ink 531">
                  <a:extLst>
                    <a:ext uri="{FF2B5EF4-FFF2-40B4-BE49-F238E27FC236}">
                      <a16:creationId xmlns:a16="http://schemas.microsoft.com/office/drawing/2014/main" id="{D4DDB14F-0E4A-B6DE-81F7-70CFE4351159}"/>
                    </a:ext>
                  </a:extLst>
                </p:cNvPr>
                <p:cNvPicPr/>
                <p:nvPr/>
              </p:nvPicPr>
              <p:blipFill>
                <a:blip r:embed="rId84"/>
                <a:stretch>
                  <a:fillRect/>
                </a:stretch>
              </p:blipFill>
              <p:spPr>
                <a:xfrm>
                  <a:off x="5211755" y="4887910"/>
                  <a:ext cx="152640" cy="76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
              <p14:nvContentPartPr>
                <p14:cNvPr id="533" name="Ink 532">
                  <a:extLst>
                    <a:ext uri="{FF2B5EF4-FFF2-40B4-BE49-F238E27FC236}">
                      <a16:creationId xmlns:a16="http://schemas.microsoft.com/office/drawing/2014/main" id="{A285C1B5-A6A6-BF84-928F-F6C400804F90}"/>
                    </a:ext>
                  </a:extLst>
                </p14:cNvPr>
                <p14:cNvContentPartPr/>
                <p14:nvPr/>
              </p14:nvContentPartPr>
              <p14:xfrm>
                <a:off x="5211035" y="5214790"/>
                <a:ext cx="303480" cy="50040"/>
              </p14:xfrm>
            </p:contentPart>
          </mc:Choice>
          <mc:Fallback>
            <p:pic>
              <p:nvPicPr>
                <p:cNvPr id="533" name="Ink 532">
                  <a:extLst>
                    <a:ext uri="{FF2B5EF4-FFF2-40B4-BE49-F238E27FC236}">
                      <a16:creationId xmlns:a16="http://schemas.microsoft.com/office/drawing/2014/main" id="{A285C1B5-A6A6-BF84-928F-F6C400804F90}"/>
                    </a:ext>
                  </a:extLst>
                </p:cNvPr>
                <p:cNvPicPr/>
                <p:nvPr/>
              </p:nvPicPr>
              <p:blipFill>
                <a:blip r:embed="rId86"/>
                <a:stretch>
                  <a:fillRect/>
                </a:stretch>
              </p:blipFill>
              <p:spPr>
                <a:xfrm>
                  <a:off x="5148395" y="4836790"/>
                  <a:ext cx="429120" cy="80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534" name="Ink 533">
                  <a:extLst>
                    <a:ext uri="{FF2B5EF4-FFF2-40B4-BE49-F238E27FC236}">
                      <a16:creationId xmlns:a16="http://schemas.microsoft.com/office/drawing/2014/main" id="{DDBF9789-8F17-69C4-2C7D-62856CCBEA74}"/>
                    </a:ext>
                  </a:extLst>
                </p14:cNvPr>
                <p14:cNvContentPartPr/>
                <p14:nvPr/>
              </p14:nvContentPartPr>
              <p14:xfrm>
                <a:off x="5038955" y="5222710"/>
                <a:ext cx="738360" cy="125280"/>
              </p14:xfrm>
            </p:contentPart>
          </mc:Choice>
          <mc:Fallback>
            <p:pic>
              <p:nvPicPr>
                <p:cNvPr id="534" name="Ink 533">
                  <a:extLst>
                    <a:ext uri="{FF2B5EF4-FFF2-40B4-BE49-F238E27FC236}">
                      <a16:creationId xmlns:a16="http://schemas.microsoft.com/office/drawing/2014/main" id="{DDBF9789-8F17-69C4-2C7D-62856CCBEA74}"/>
                    </a:ext>
                  </a:extLst>
                </p:cNvPr>
                <p:cNvPicPr/>
                <p:nvPr/>
              </p:nvPicPr>
              <p:blipFill>
                <a:blip r:embed="rId88"/>
                <a:stretch>
                  <a:fillRect/>
                </a:stretch>
              </p:blipFill>
              <p:spPr>
                <a:xfrm>
                  <a:off x="4976315" y="4844710"/>
                  <a:ext cx="86400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535" name="Ink 534">
                  <a:extLst>
                    <a:ext uri="{FF2B5EF4-FFF2-40B4-BE49-F238E27FC236}">
                      <a16:creationId xmlns:a16="http://schemas.microsoft.com/office/drawing/2014/main" id="{AB6DFEFA-17BF-B45E-E369-43D98972021B}"/>
                    </a:ext>
                  </a:extLst>
                </p14:cNvPr>
                <p14:cNvContentPartPr/>
                <p14:nvPr/>
              </p14:nvContentPartPr>
              <p14:xfrm>
                <a:off x="5217515" y="5256910"/>
                <a:ext cx="677160" cy="182160"/>
              </p14:xfrm>
            </p:contentPart>
          </mc:Choice>
          <mc:Fallback>
            <p:pic>
              <p:nvPicPr>
                <p:cNvPr id="535" name="Ink 534">
                  <a:extLst>
                    <a:ext uri="{FF2B5EF4-FFF2-40B4-BE49-F238E27FC236}">
                      <a16:creationId xmlns:a16="http://schemas.microsoft.com/office/drawing/2014/main" id="{AB6DFEFA-17BF-B45E-E369-43D98972021B}"/>
                    </a:ext>
                  </a:extLst>
                </p:cNvPr>
                <p:cNvPicPr/>
                <p:nvPr/>
              </p:nvPicPr>
              <p:blipFill>
                <a:blip r:embed="rId90"/>
                <a:stretch>
                  <a:fillRect/>
                </a:stretch>
              </p:blipFill>
              <p:spPr>
                <a:xfrm>
                  <a:off x="5154515" y="4879270"/>
                  <a:ext cx="80280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536" name="Ink 535">
                  <a:extLst>
                    <a:ext uri="{FF2B5EF4-FFF2-40B4-BE49-F238E27FC236}">
                      <a16:creationId xmlns:a16="http://schemas.microsoft.com/office/drawing/2014/main" id="{572B0252-8D34-02C0-68D2-CAF9D8F2D8F9}"/>
                    </a:ext>
                  </a:extLst>
                </p14:cNvPr>
                <p14:cNvContentPartPr/>
                <p14:nvPr/>
              </p14:nvContentPartPr>
              <p14:xfrm>
                <a:off x="5314715" y="5239990"/>
                <a:ext cx="731520" cy="387720"/>
              </p14:xfrm>
            </p:contentPart>
          </mc:Choice>
          <mc:Fallback>
            <p:pic>
              <p:nvPicPr>
                <p:cNvPr id="536" name="Ink 535">
                  <a:extLst>
                    <a:ext uri="{FF2B5EF4-FFF2-40B4-BE49-F238E27FC236}">
                      <a16:creationId xmlns:a16="http://schemas.microsoft.com/office/drawing/2014/main" id="{572B0252-8D34-02C0-68D2-CAF9D8F2D8F9}"/>
                    </a:ext>
                  </a:extLst>
                </p:cNvPr>
                <p:cNvPicPr/>
                <p:nvPr/>
              </p:nvPicPr>
              <p:blipFill>
                <a:blip r:embed="rId92"/>
                <a:stretch>
                  <a:fillRect/>
                </a:stretch>
              </p:blipFill>
              <p:spPr>
                <a:xfrm>
                  <a:off x="5252075" y="4862350"/>
                  <a:ext cx="857160" cy="114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537" name="Ink 536">
                  <a:extLst>
                    <a:ext uri="{FF2B5EF4-FFF2-40B4-BE49-F238E27FC236}">
                      <a16:creationId xmlns:a16="http://schemas.microsoft.com/office/drawing/2014/main" id="{156AD16D-7412-773F-7FC9-558C279A158F}"/>
                    </a:ext>
                  </a:extLst>
                </p14:cNvPr>
                <p14:cNvContentPartPr/>
                <p14:nvPr/>
              </p14:nvContentPartPr>
              <p14:xfrm>
                <a:off x="5638715" y="5313790"/>
                <a:ext cx="621360" cy="605520"/>
              </p14:xfrm>
            </p:contentPart>
          </mc:Choice>
          <mc:Fallback>
            <p:pic>
              <p:nvPicPr>
                <p:cNvPr id="537" name="Ink 536">
                  <a:extLst>
                    <a:ext uri="{FF2B5EF4-FFF2-40B4-BE49-F238E27FC236}">
                      <a16:creationId xmlns:a16="http://schemas.microsoft.com/office/drawing/2014/main" id="{156AD16D-7412-773F-7FC9-558C279A158F}"/>
                    </a:ext>
                  </a:extLst>
                </p:cNvPr>
                <p:cNvPicPr/>
                <p:nvPr/>
              </p:nvPicPr>
              <p:blipFill>
                <a:blip r:embed="rId94"/>
                <a:stretch>
                  <a:fillRect/>
                </a:stretch>
              </p:blipFill>
              <p:spPr>
                <a:xfrm>
                  <a:off x="5576075" y="4935790"/>
                  <a:ext cx="747000" cy="136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538" name="Ink 537">
                  <a:extLst>
                    <a:ext uri="{FF2B5EF4-FFF2-40B4-BE49-F238E27FC236}">
                      <a16:creationId xmlns:a16="http://schemas.microsoft.com/office/drawing/2014/main" id="{AFD6819E-53D7-4961-A34B-7AC523F6C431}"/>
                    </a:ext>
                  </a:extLst>
                </p14:cNvPr>
                <p14:cNvContentPartPr/>
                <p14:nvPr/>
              </p14:nvContentPartPr>
              <p14:xfrm>
                <a:off x="6022835" y="5484430"/>
                <a:ext cx="268200" cy="523440"/>
              </p14:xfrm>
            </p:contentPart>
          </mc:Choice>
          <mc:Fallback>
            <p:pic>
              <p:nvPicPr>
                <p:cNvPr id="538" name="Ink 537">
                  <a:extLst>
                    <a:ext uri="{FF2B5EF4-FFF2-40B4-BE49-F238E27FC236}">
                      <a16:creationId xmlns:a16="http://schemas.microsoft.com/office/drawing/2014/main" id="{AFD6819E-53D7-4961-A34B-7AC523F6C431}"/>
                    </a:ext>
                  </a:extLst>
                </p:cNvPr>
                <p:cNvPicPr/>
                <p:nvPr/>
              </p:nvPicPr>
              <p:blipFill>
                <a:blip r:embed="rId96"/>
                <a:stretch>
                  <a:fillRect/>
                </a:stretch>
              </p:blipFill>
              <p:spPr>
                <a:xfrm>
                  <a:off x="5960195" y="5106430"/>
                  <a:ext cx="393840" cy="127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539" name="Ink 538">
                  <a:extLst>
                    <a:ext uri="{FF2B5EF4-FFF2-40B4-BE49-F238E27FC236}">
                      <a16:creationId xmlns:a16="http://schemas.microsoft.com/office/drawing/2014/main" id="{82AFD206-9FD9-C492-DD85-1D4167718705}"/>
                    </a:ext>
                  </a:extLst>
                </p14:cNvPr>
                <p14:cNvContentPartPr/>
                <p14:nvPr/>
              </p14:nvContentPartPr>
              <p14:xfrm>
                <a:off x="5096915" y="5310550"/>
                <a:ext cx="384120" cy="416880"/>
              </p14:xfrm>
            </p:contentPart>
          </mc:Choice>
          <mc:Fallback>
            <p:pic>
              <p:nvPicPr>
                <p:cNvPr id="539" name="Ink 538">
                  <a:extLst>
                    <a:ext uri="{FF2B5EF4-FFF2-40B4-BE49-F238E27FC236}">
                      <a16:creationId xmlns:a16="http://schemas.microsoft.com/office/drawing/2014/main" id="{82AFD206-9FD9-C492-DD85-1D4167718705}"/>
                    </a:ext>
                  </a:extLst>
                </p:cNvPr>
                <p:cNvPicPr/>
                <p:nvPr/>
              </p:nvPicPr>
              <p:blipFill>
                <a:blip r:embed="rId98"/>
                <a:stretch>
                  <a:fillRect/>
                </a:stretch>
              </p:blipFill>
              <p:spPr>
                <a:xfrm>
                  <a:off x="5034275" y="4932550"/>
                  <a:ext cx="50976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540" name="Ink 539">
                  <a:extLst>
                    <a:ext uri="{FF2B5EF4-FFF2-40B4-BE49-F238E27FC236}">
                      <a16:creationId xmlns:a16="http://schemas.microsoft.com/office/drawing/2014/main" id="{8DE588CF-B57D-F5B6-D240-DBFC128F6CC9}"/>
                    </a:ext>
                  </a:extLst>
                </p14:cNvPr>
                <p14:cNvContentPartPr/>
                <p14:nvPr/>
              </p14:nvContentPartPr>
              <p14:xfrm>
                <a:off x="5146235" y="5271670"/>
                <a:ext cx="356040" cy="900360"/>
              </p14:xfrm>
            </p:contentPart>
          </mc:Choice>
          <mc:Fallback>
            <p:pic>
              <p:nvPicPr>
                <p:cNvPr id="540" name="Ink 539">
                  <a:extLst>
                    <a:ext uri="{FF2B5EF4-FFF2-40B4-BE49-F238E27FC236}">
                      <a16:creationId xmlns:a16="http://schemas.microsoft.com/office/drawing/2014/main" id="{8DE588CF-B57D-F5B6-D240-DBFC128F6CC9}"/>
                    </a:ext>
                  </a:extLst>
                </p:cNvPr>
                <p:cNvPicPr/>
                <p:nvPr/>
              </p:nvPicPr>
              <p:blipFill>
                <a:blip r:embed="rId100"/>
                <a:stretch>
                  <a:fillRect/>
                </a:stretch>
              </p:blipFill>
              <p:spPr>
                <a:xfrm>
                  <a:off x="5083235" y="4893670"/>
                  <a:ext cx="481680" cy="16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542" name="Ink 541">
                  <a:extLst>
                    <a:ext uri="{FF2B5EF4-FFF2-40B4-BE49-F238E27FC236}">
                      <a16:creationId xmlns:a16="http://schemas.microsoft.com/office/drawing/2014/main" id="{B8E1BBCF-312C-B6C8-A055-CC49B41D39BC}"/>
                    </a:ext>
                  </a:extLst>
                </p14:cNvPr>
                <p14:cNvContentPartPr/>
                <p14:nvPr/>
              </p14:nvContentPartPr>
              <p14:xfrm>
                <a:off x="4875155" y="5332510"/>
                <a:ext cx="348120" cy="61920"/>
              </p14:xfrm>
            </p:contentPart>
          </mc:Choice>
          <mc:Fallback>
            <p:pic>
              <p:nvPicPr>
                <p:cNvPr id="542" name="Ink 541">
                  <a:extLst>
                    <a:ext uri="{FF2B5EF4-FFF2-40B4-BE49-F238E27FC236}">
                      <a16:creationId xmlns:a16="http://schemas.microsoft.com/office/drawing/2014/main" id="{B8E1BBCF-312C-B6C8-A055-CC49B41D39BC}"/>
                    </a:ext>
                  </a:extLst>
                </p:cNvPr>
                <p:cNvPicPr/>
                <p:nvPr/>
              </p:nvPicPr>
              <p:blipFill>
                <a:blip r:embed="rId102"/>
                <a:stretch>
                  <a:fillRect/>
                </a:stretch>
              </p:blipFill>
              <p:spPr>
                <a:xfrm>
                  <a:off x="4812155" y="4954870"/>
                  <a:ext cx="47376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543" name="Ink 542">
                  <a:extLst>
                    <a:ext uri="{FF2B5EF4-FFF2-40B4-BE49-F238E27FC236}">
                      <a16:creationId xmlns:a16="http://schemas.microsoft.com/office/drawing/2014/main" id="{487549F2-3D81-2549-EEAD-DFC9D8C1AB8F}"/>
                    </a:ext>
                  </a:extLst>
                </p14:cNvPr>
                <p14:cNvContentPartPr/>
                <p14:nvPr/>
              </p14:nvContentPartPr>
              <p14:xfrm>
                <a:off x="4837355" y="5305150"/>
                <a:ext cx="537120" cy="175680"/>
              </p14:xfrm>
            </p:contentPart>
          </mc:Choice>
          <mc:Fallback>
            <p:pic>
              <p:nvPicPr>
                <p:cNvPr id="543" name="Ink 542">
                  <a:extLst>
                    <a:ext uri="{FF2B5EF4-FFF2-40B4-BE49-F238E27FC236}">
                      <a16:creationId xmlns:a16="http://schemas.microsoft.com/office/drawing/2014/main" id="{487549F2-3D81-2549-EEAD-DFC9D8C1AB8F}"/>
                    </a:ext>
                  </a:extLst>
                </p:cNvPr>
                <p:cNvPicPr/>
                <p:nvPr/>
              </p:nvPicPr>
              <p:blipFill>
                <a:blip r:embed="rId104"/>
                <a:stretch>
                  <a:fillRect/>
                </a:stretch>
              </p:blipFill>
              <p:spPr>
                <a:xfrm>
                  <a:off x="4774355" y="4927150"/>
                  <a:ext cx="662760" cy="93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544" name="Ink 543">
                  <a:extLst>
                    <a:ext uri="{FF2B5EF4-FFF2-40B4-BE49-F238E27FC236}">
                      <a16:creationId xmlns:a16="http://schemas.microsoft.com/office/drawing/2014/main" id="{BD55B721-5650-FE4D-1B68-48283FDFDC6D}"/>
                    </a:ext>
                  </a:extLst>
                </p14:cNvPr>
                <p14:cNvContentPartPr/>
                <p14:nvPr/>
              </p14:nvContentPartPr>
              <p14:xfrm>
                <a:off x="4948235" y="5301910"/>
                <a:ext cx="542160" cy="607680"/>
              </p14:xfrm>
            </p:contentPart>
          </mc:Choice>
          <mc:Fallback>
            <p:pic>
              <p:nvPicPr>
                <p:cNvPr id="544" name="Ink 543">
                  <a:extLst>
                    <a:ext uri="{FF2B5EF4-FFF2-40B4-BE49-F238E27FC236}">
                      <a16:creationId xmlns:a16="http://schemas.microsoft.com/office/drawing/2014/main" id="{BD55B721-5650-FE4D-1B68-48283FDFDC6D}"/>
                    </a:ext>
                  </a:extLst>
                </p:cNvPr>
                <p:cNvPicPr/>
                <p:nvPr/>
              </p:nvPicPr>
              <p:blipFill>
                <a:blip r:embed="rId106"/>
                <a:stretch>
                  <a:fillRect/>
                </a:stretch>
              </p:blipFill>
              <p:spPr>
                <a:xfrm>
                  <a:off x="4885235" y="4924270"/>
                  <a:ext cx="667800" cy="136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545" name="Ink 544">
                  <a:extLst>
                    <a:ext uri="{FF2B5EF4-FFF2-40B4-BE49-F238E27FC236}">
                      <a16:creationId xmlns:a16="http://schemas.microsoft.com/office/drawing/2014/main" id="{4FF969F7-430D-50A7-5B59-73A80450397D}"/>
                    </a:ext>
                  </a:extLst>
                </p14:cNvPr>
                <p14:cNvContentPartPr/>
                <p14:nvPr/>
              </p14:nvContentPartPr>
              <p14:xfrm>
                <a:off x="5337035" y="5406670"/>
                <a:ext cx="106920" cy="812520"/>
              </p14:xfrm>
            </p:contentPart>
          </mc:Choice>
          <mc:Fallback>
            <p:pic>
              <p:nvPicPr>
                <p:cNvPr id="545" name="Ink 544">
                  <a:extLst>
                    <a:ext uri="{FF2B5EF4-FFF2-40B4-BE49-F238E27FC236}">
                      <a16:creationId xmlns:a16="http://schemas.microsoft.com/office/drawing/2014/main" id="{4FF969F7-430D-50A7-5B59-73A80450397D}"/>
                    </a:ext>
                  </a:extLst>
                </p:cNvPr>
                <p:cNvPicPr/>
                <p:nvPr/>
              </p:nvPicPr>
              <p:blipFill>
                <a:blip r:embed="rId108"/>
                <a:stretch>
                  <a:fillRect/>
                </a:stretch>
              </p:blipFill>
              <p:spPr>
                <a:xfrm>
                  <a:off x="5274035" y="5029030"/>
                  <a:ext cx="232560" cy="156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546" name="Ink 545">
                  <a:extLst>
                    <a:ext uri="{FF2B5EF4-FFF2-40B4-BE49-F238E27FC236}">
                      <a16:creationId xmlns:a16="http://schemas.microsoft.com/office/drawing/2014/main" id="{8BD765FF-F72B-E6F4-CAB9-D5C09DFD6467}"/>
                    </a:ext>
                  </a:extLst>
                </p14:cNvPr>
                <p14:cNvContentPartPr/>
                <p14:nvPr/>
              </p14:nvContentPartPr>
              <p14:xfrm>
                <a:off x="4886675" y="5326750"/>
                <a:ext cx="265680" cy="732600"/>
              </p14:xfrm>
            </p:contentPart>
          </mc:Choice>
          <mc:Fallback>
            <p:pic>
              <p:nvPicPr>
                <p:cNvPr id="546" name="Ink 545">
                  <a:extLst>
                    <a:ext uri="{FF2B5EF4-FFF2-40B4-BE49-F238E27FC236}">
                      <a16:creationId xmlns:a16="http://schemas.microsoft.com/office/drawing/2014/main" id="{8BD765FF-F72B-E6F4-CAB9-D5C09DFD6467}"/>
                    </a:ext>
                  </a:extLst>
                </p:cNvPr>
                <p:cNvPicPr/>
                <p:nvPr/>
              </p:nvPicPr>
              <p:blipFill>
                <a:blip r:embed="rId110"/>
                <a:stretch>
                  <a:fillRect/>
                </a:stretch>
              </p:blipFill>
              <p:spPr>
                <a:xfrm>
                  <a:off x="4824035" y="4949110"/>
                  <a:ext cx="391320" cy="148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547" name="Ink 546">
                  <a:extLst>
                    <a:ext uri="{FF2B5EF4-FFF2-40B4-BE49-F238E27FC236}">
                      <a16:creationId xmlns:a16="http://schemas.microsoft.com/office/drawing/2014/main" id="{DB01F262-6072-6534-7EEF-1AEA5E3ECE9B}"/>
                    </a:ext>
                  </a:extLst>
                </p14:cNvPr>
                <p14:cNvContentPartPr/>
                <p14:nvPr/>
              </p14:nvContentPartPr>
              <p14:xfrm>
                <a:off x="4964435" y="5290750"/>
                <a:ext cx="125640" cy="802440"/>
              </p14:xfrm>
            </p:contentPart>
          </mc:Choice>
          <mc:Fallback>
            <p:pic>
              <p:nvPicPr>
                <p:cNvPr id="547" name="Ink 546">
                  <a:extLst>
                    <a:ext uri="{FF2B5EF4-FFF2-40B4-BE49-F238E27FC236}">
                      <a16:creationId xmlns:a16="http://schemas.microsoft.com/office/drawing/2014/main" id="{DB01F262-6072-6534-7EEF-1AEA5E3ECE9B}"/>
                    </a:ext>
                  </a:extLst>
                </p:cNvPr>
                <p:cNvPicPr/>
                <p:nvPr/>
              </p:nvPicPr>
              <p:blipFill>
                <a:blip r:embed="rId112"/>
                <a:stretch>
                  <a:fillRect/>
                </a:stretch>
              </p:blipFill>
              <p:spPr>
                <a:xfrm>
                  <a:off x="4901795" y="4912750"/>
                  <a:ext cx="251280" cy="155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548" name="Ink 547">
                  <a:extLst>
                    <a:ext uri="{FF2B5EF4-FFF2-40B4-BE49-F238E27FC236}">
                      <a16:creationId xmlns:a16="http://schemas.microsoft.com/office/drawing/2014/main" id="{EB651DEE-934C-7796-A09A-A0B512D7C3DF}"/>
                    </a:ext>
                  </a:extLst>
                </p14:cNvPr>
                <p14:cNvContentPartPr/>
                <p14:nvPr/>
              </p14:nvContentPartPr>
              <p14:xfrm>
                <a:off x="4837355" y="5528710"/>
                <a:ext cx="248760" cy="676440"/>
              </p14:xfrm>
            </p:contentPart>
          </mc:Choice>
          <mc:Fallback>
            <p:pic>
              <p:nvPicPr>
                <p:cNvPr id="548" name="Ink 547">
                  <a:extLst>
                    <a:ext uri="{FF2B5EF4-FFF2-40B4-BE49-F238E27FC236}">
                      <a16:creationId xmlns:a16="http://schemas.microsoft.com/office/drawing/2014/main" id="{EB651DEE-934C-7796-A09A-A0B512D7C3DF}"/>
                    </a:ext>
                  </a:extLst>
                </p:cNvPr>
                <p:cNvPicPr/>
                <p:nvPr/>
              </p:nvPicPr>
              <p:blipFill>
                <a:blip r:embed="rId114"/>
                <a:stretch>
                  <a:fillRect/>
                </a:stretch>
              </p:blipFill>
              <p:spPr>
                <a:xfrm>
                  <a:off x="4774355" y="5150710"/>
                  <a:ext cx="374400" cy="143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549" name="Ink 548">
                  <a:extLst>
                    <a:ext uri="{FF2B5EF4-FFF2-40B4-BE49-F238E27FC236}">
                      <a16:creationId xmlns:a16="http://schemas.microsoft.com/office/drawing/2014/main" id="{C74E48B1-44B0-D995-9BC9-9E780A0A96BE}"/>
                    </a:ext>
                  </a:extLst>
                </p14:cNvPr>
                <p14:cNvContentPartPr/>
                <p14:nvPr/>
              </p14:nvContentPartPr>
              <p14:xfrm>
                <a:off x="4872275" y="5407750"/>
                <a:ext cx="179280" cy="825840"/>
              </p14:xfrm>
            </p:contentPart>
          </mc:Choice>
          <mc:Fallback>
            <p:pic>
              <p:nvPicPr>
                <p:cNvPr id="549" name="Ink 548">
                  <a:extLst>
                    <a:ext uri="{FF2B5EF4-FFF2-40B4-BE49-F238E27FC236}">
                      <a16:creationId xmlns:a16="http://schemas.microsoft.com/office/drawing/2014/main" id="{C74E48B1-44B0-D995-9BC9-9E780A0A96BE}"/>
                    </a:ext>
                  </a:extLst>
                </p:cNvPr>
                <p:cNvPicPr/>
                <p:nvPr/>
              </p:nvPicPr>
              <p:blipFill>
                <a:blip r:embed="rId116"/>
                <a:stretch>
                  <a:fillRect/>
                </a:stretch>
              </p:blipFill>
              <p:spPr>
                <a:xfrm>
                  <a:off x="4809635" y="5029750"/>
                  <a:ext cx="304920" cy="158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550" name="Ink 549">
                  <a:extLst>
                    <a:ext uri="{FF2B5EF4-FFF2-40B4-BE49-F238E27FC236}">
                      <a16:creationId xmlns:a16="http://schemas.microsoft.com/office/drawing/2014/main" id="{F7D5BD2A-FC0A-73D1-61AB-A4B7DE2BE189}"/>
                    </a:ext>
                  </a:extLst>
                </p14:cNvPr>
                <p14:cNvContentPartPr/>
                <p14:nvPr/>
              </p14:nvContentPartPr>
              <p14:xfrm>
                <a:off x="4859315" y="5439790"/>
                <a:ext cx="268200" cy="755280"/>
              </p14:xfrm>
            </p:contentPart>
          </mc:Choice>
          <mc:Fallback>
            <p:pic>
              <p:nvPicPr>
                <p:cNvPr id="550" name="Ink 549">
                  <a:extLst>
                    <a:ext uri="{FF2B5EF4-FFF2-40B4-BE49-F238E27FC236}">
                      <a16:creationId xmlns:a16="http://schemas.microsoft.com/office/drawing/2014/main" id="{F7D5BD2A-FC0A-73D1-61AB-A4B7DE2BE189}"/>
                    </a:ext>
                  </a:extLst>
                </p:cNvPr>
                <p:cNvPicPr/>
                <p:nvPr/>
              </p:nvPicPr>
              <p:blipFill>
                <a:blip r:embed="rId118"/>
                <a:stretch>
                  <a:fillRect/>
                </a:stretch>
              </p:blipFill>
              <p:spPr>
                <a:xfrm>
                  <a:off x="4796315" y="5062150"/>
                  <a:ext cx="393840" cy="151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551" name="Ink 550">
                  <a:extLst>
                    <a:ext uri="{FF2B5EF4-FFF2-40B4-BE49-F238E27FC236}">
                      <a16:creationId xmlns:a16="http://schemas.microsoft.com/office/drawing/2014/main" id="{703AEB32-4FC0-D8C8-6AC4-86ACBA7BEB6A}"/>
                    </a:ext>
                  </a:extLst>
                </p14:cNvPr>
                <p14:cNvContentPartPr/>
                <p14:nvPr/>
              </p14:nvContentPartPr>
              <p14:xfrm>
                <a:off x="4833395" y="5317390"/>
                <a:ext cx="266400" cy="649080"/>
              </p14:xfrm>
            </p:contentPart>
          </mc:Choice>
          <mc:Fallback>
            <p:pic>
              <p:nvPicPr>
                <p:cNvPr id="551" name="Ink 550">
                  <a:extLst>
                    <a:ext uri="{FF2B5EF4-FFF2-40B4-BE49-F238E27FC236}">
                      <a16:creationId xmlns:a16="http://schemas.microsoft.com/office/drawing/2014/main" id="{703AEB32-4FC0-D8C8-6AC4-86ACBA7BEB6A}"/>
                    </a:ext>
                  </a:extLst>
                </p:cNvPr>
                <p:cNvPicPr/>
                <p:nvPr/>
              </p:nvPicPr>
              <p:blipFill>
                <a:blip r:embed="rId120"/>
                <a:stretch>
                  <a:fillRect/>
                </a:stretch>
              </p:blipFill>
              <p:spPr>
                <a:xfrm>
                  <a:off x="4770755" y="4939750"/>
                  <a:ext cx="392040" cy="140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552" name="Ink 551">
                  <a:extLst>
                    <a:ext uri="{FF2B5EF4-FFF2-40B4-BE49-F238E27FC236}">
                      <a16:creationId xmlns:a16="http://schemas.microsoft.com/office/drawing/2014/main" id="{BD0F06E6-68B6-41E8-E146-24CADB73DD59}"/>
                    </a:ext>
                  </a:extLst>
                </p14:cNvPr>
                <p14:cNvContentPartPr/>
                <p14:nvPr/>
              </p14:nvContentPartPr>
              <p14:xfrm>
                <a:off x="4849955" y="5290750"/>
                <a:ext cx="252000" cy="902160"/>
              </p14:xfrm>
            </p:contentPart>
          </mc:Choice>
          <mc:Fallback>
            <p:pic>
              <p:nvPicPr>
                <p:cNvPr id="552" name="Ink 551">
                  <a:extLst>
                    <a:ext uri="{FF2B5EF4-FFF2-40B4-BE49-F238E27FC236}">
                      <a16:creationId xmlns:a16="http://schemas.microsoft.com/office/drawing/2014/main" id="{BD0F06E6-68B6-41E8-E146-24CADB73DD59}"/>
                    </a:ext>
                  </a:extLst>
                </p:cNvPr>
                <p:cNvPicPr/>
                <p:nvPr/>
              </p:nvPicPr>
              <p:blipFill>
                <a:blip r:embed="rId122"/>
                <a:stretch>
                  <a:fillRect/>
                </a:stretch>
              </p:blipFill>
              <p:spPr>
                <a:xfrm>
                  <a:off x="4787315" y="4912750"/>
                  <a:ext cx="377640" cy="16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553" name="Ink 552">
                  <a:extLst>
                    <a:ext uri="{FF2B5EF4-FFF2-40B4-BE49-F238E27FC236}">
                      <a16:creationId xmlns:a16="http://schemas.microsoft.com/office/drawing/2014/main" id="{E53EB216-51C5-56A9-7A1C-8C8D35EA57D4}"/>
                    </a:ext>
                  </a:extLst>
                </p14:cNvPr>
                <p14:cNvContentPartPr/>
                <p14:nvPr/>
              </p14:nvContentPartPr>
              <p14:xfrm>
                <a:off x="4783715" y="5535550"/>
                <a:ext cx="340920" cy="678960"/>
              </p14:xfrm>
            </p:contentPart>
          </mc:Choice>
          <mc:Fallback>
            <p:pic>
              <p:nvPicPr>
                <p:cNvPr id="553" name="Ink 552">
                  <a:extLst>
                    <a:ext uri="{FF2B5EF4-FFF2-40B4-BE49-F238E27FC236}">
                      <a16:creationId xmlns:a16="http://schemas.microsoft.com/office/drawing/2014/main" id="{E53EB216-51C5-56A9-7A1C-8C8D35EA57D4}"/>
                    </a:ext>
                  </a:extLst>
                </p:cNvPr>
                <p:cNvPicPr/>
                <p:nvPr/>
              </p:nvPicPr>
              <p:blipFill>
                <a:blip r:embed="rId124"/>
                <a:stretch>
                  <a:fillRect/>
                </a:stretch>
              </p:blipFill>
              <p:spPr>
                <a:xfrm>
                  <a:off x="4720715" y="5157550"/>
                  <a:ext cx="466560" cy="143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555" name="Ink 554">
                  <a:extLst>
                    <a:ext uri="{FF2B5EF4-FFF2-40B4-BE49-F238E27FC236}">
                      <a16:creationId xmlns:a16="http://schemas.microsoft.com/office/drawing/2014/main" id="{529451C5-DC82-F6EA-D058-253F92D2F217}"/>
                    </a:ext>
                  </a:extLst>
                </p14:cNvPr>
                <p14:cNvContentPartPr/>
                <p14:nvPr/>
              </p14:nvContentPartPr>
              <p14:xfrm>
                <a:off x="4545395" y="5278510"/>
                <a:ext cx="558360" cy="243360"/>
              </p14:xfrm>
            </p:contentPart>
          </mc:Choice>
          <mc:Fallback>
            <p:pic>
              <p:nvPicPr>
                <p:cNvPr id="555" name="Ink 554">
                  <a:extLst>
                    <a:ext uri="{FF2B5EF4-FFF2-40B4-BE49-F238E27FC236}">
                      <a16:creationId xmlns:a16="http://schemas.microsoft.com/office/drawing/2014/main" id="{529451C5-DC82-F6EA-D058-253F92D2F217}"/>
                    </a:ext>
                  </a:extLst>
                </p:cNvPr>
                <p:cNvPicPr/>
                <p:nvPr/>
              </p:nvPicPr>
              <p:blipFill>
                <a:blip r:embed="rId126"/>
                <a:stretch>
                  <a:fillRect/>
                </a:stretch>
              </p:blipFill>
              <p:spPr>
                <a:xfrm>
                  <a:off x="4482395" y="4900510"/>
                  <a:ext cx="68400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556" name="Ink 555">
                  <a:extLst>
                    <a:ext uri="{FF2B5EF4-FFF2-40B4-BE49-F238E27FC236}">
                      <a16:creationId xmlns:a16="http://schemas.microsoft.com/office/drawing/2014/main" id="{D377D2E4-2ABA-7EB4-79DF-2DAACC0B2CBA}"/>
                    </a:ext>
                  </a:extLst>
                </p14:cNvPr>
                <p14:cNvContentPartPr/>
                <p14:nvPr/>
              </p14:nvContentPartPr>
              <p14:xfrm>
                <a:off x="4969475" y="5313430"/>
                <a:ext cx="234000" cy="441000"/>
              </p14:xfrm>
            </p:contentPart>
          </mc:Choice>
          <mc:Fallback>
            <p:pic>
              <p:nvPicPr>
                <p:cNvPr id="556" name="Ink 555">
                  <a:extLst>
                    <a:ext uri="{FF2B5EF4-FFF2-40B4-BE49-F238E27FC236}">
                      <a16:creationId xmlns:a16="http://schemas.microsoft.com/office/drawing/2014/main" id="{D377D2E4-2ABA-7EB4-79DF-2DAACC0B2CBA}"/>
                    </a:ext>
                  </a:extLst>
                </p:cNvPr>
                <p:cNvPicPr/>
                <p:nvPr/>
              </p:nvPicPr>
              <p:blipFill>
                <a:blip r:embed="rId128"/>
                <a:stretch>
                  <a:fillRect/>
                </a:stretch>
              </p:blipFill>
              <p:spPr>
                <a:xfrm>
                  <a:off x="4906475" y="4935430"/>
                  <a:ext cx="359640" cy="119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557" name="Ink 556">
                  <a:extLst>
                    <a:ext uri="{FF2B5EF4-FFF2-40B4-BE49-F238E27FC236}">
                      <a16:creationId xmlns:a16="http://schemas.microsoft.com/office/drawing/2014/main" id="{EE070B37-EDA0-C9AB-A7DF-8BA7AB18AC4C}"/>
                    </a:ext>
                  </a:extLst>
                </p14:cNvPr>
                <p14:cNvContentPartPr/>
                <p14:nvPr/>
              </p14:nvContentPartPr>
              <p14:xfrm>
                <a:off x="5128955" y="5369230"/>
                <a:ext cx="78840" cy="522000"/>
              </p14:xfrm>
            </p:contentPart>
          </mc:Choice>
          <mc:Fallback>
            <p:pic>
              <p:nvPicPr>
                <p:cNvPr id="557" name="Ink 556">
                  <a:extLst>
                    <a:ext uri="{FF2B5EF4-FFF2-40B4-BE49-F238E27FC236}">
                      <a16:creationId xmlns:a16="http://schemas.microsoft.com/office/drawing/2014/main" id="{EE070B37-EDA0-C9AB-A7DF-8BA7AB18AC4C}"/>
                    </a:ext>
                  </a:extLst>
                </p:cNvPr>
                <p:cNvPicPr/>
                <p:nvPr/>
              </p:nvPicPr>
              <p:blipFill>
                <a:blip r:embed="rId130"/>
                <a:stretch>
                  <a:fillRect/>
                </a:stretch>
              </p:blipFill>
              <p:spPr>
                <a:xfrm>
                  <a:off x="5066315" y="4991590"/>
                  <a:ext cx="204480" cy="127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558" name="Ink 557">
                  <a:extLst>
                    <a:ext uri="{FF2B5EF4-FFF2-40B4-BE49-F238E27FC236}">
                      <a16:creationId xmlns:a16="http://schemas.microsoft.com/office/drawing/2014/main" id="{D58A822E-FEA7-7C08-B1BA-58C4DC7DE4AB}"/>
                    </a:ext>
                  </a:extLst>
                </p14:cNvPr>
                <p14:cNvContentPartPr/>
                <p14:nvPr/>
              </p14:nvContentPartPr>
              <p14:xfrm>
                <a:off x="5093675" y="5395510"/>
                <a:ext cx="104400" cy="633240"/>
              </p14:xfrm>
            </p:contentPart>
          </mc:Choice>
          <mc:Fallback>
            <p:pic>
              <p:nvPicPr>
                <p:cNvPr id="558" name="Ink 557">
                  <a:extLst>
                    <a:ext uri="{FF2B5EF4-FFF2-40B4-BE49-F238E27FC236}">
                      <a16:creationId xmlns:a16="http://schemas.microsoft.com/office/drawing/2014/main" id="{D58A822E-FEA7-7C08-B1BA-58C4DC7DE4AB}"/>
                    </a:ext>
                  </a:extLst>
                </p:cNvPr>
                <p:cNvPicPr/>
                <p:nvPr/>
              </p:nvPicPr>
              <p:blipFill>
                <a:blip r:embed="rId132"/>
                <a:stretch>
                  <a:fillRect/>
                </a:stretch>
              </p:blipFill>
              <p:spPr>
                <a:xfrm>
                  <a:off x="5031035" y="5017870"/>
                  <a:ext cx="230040" cy="138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559" name="Ink 558">
                  <a:extLst>
                    <a:ext uri="{FF2B5EF4-FFF2-40B4-BE49-F238E27FC236}">
                      <a16:creationId xmlns:a16="http://schemas.microsoft.com/office/drawing/2014/main" id="{7BDFBAB2-ABAC-461C-1951-2EE2D29595BA}"/>
                    </a:ext>
                  </a:extLst>
                </p14:cNvPr>
                <p14:cNvContentPartPr/>
                <p14:nvPr/>
              </p14:nvContentPartPr>
              <p14:xfrm>
                <a:off x="5117795" y="5354110"/>
                <a:ext cx="128880" cy="441000"/>
              </p14:xfrm>
            </p:contentPart>
          </mc:Choice>
          <mc:Fallback>
            <p:pic>
              <p:nvPicPr>
                <p:cNvPr id="559" name="Ink 558">
                  <a:extLst>
                    <a:ext uri="{FF2B5EF4-FFF2-40B4-BE49-F238E27FC236}">
                      <a16:creationId xmlns:a16="http://schemas.microsoft.com/office/drawing/2014/main" id="{7BDFBAB2-ABAC-461C-1951-2EE2D29595BA}"/>
                    </a:ext>
                  </a:extLst>
                </p:cNvPr>
                <p:cNvPicPr/>
                <p:nvPr/>
              </p:nvPicPr>
              <p:blipFill>
                <a:blip r:embed="rId134"/>
                <a:stretch>
                  <a:fillRect/>
                </a:stretch>
              </p:blipFill>
              <p:spPr>
                <a:xfrm>
                  <a:off x="5054795" y="4976110"/>
                  <a:ext cx="254520" cy="119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560" name="Ink 559">
                  <a:extLst>
                    <a:ext uri="{FF2B5EF4-FFF2-40B4-BE49-F238E27FC236}">
                      <a16:creationId xmlns:a16="http://schemas.microsoft.com/office/drawing/2014/main" id="{C95AEABD-DE39-6632-BD54-C37A4375F07D}"/>
                    </a:ext>
                  </a:extLst>
                </p14:cNvPr>
                <p14:cNvContentPartPr/>
                <p14:nvPr/>
              </p14:nvContentPartPr>
              <p14:xfrm>
                <a:off x="5160995" y="5371390"/>
                <a:ext cx="149040" cy="389160"/>
              </p14:xfrm>
            </p:contentPart>
          </mc:Choice>
          <mc:Fallback>
            <p:pic>
              <p:nvPicPr>
                <p:cNvPr id="560" name="Ink 559">
                  <a:extLst>
                    <a:ext uri="{FF2B5EF4-FFF2-40B4-BE49-F238E27FC236}">
                      <a16:creationId xmlns:a16="http://schemas.microsoft.com/office/drawing/2014/main" id="{C95AEABD-DE39-6632-BD54-C37A4375F07D}"/>
                    </a:ext>
                  </a:extLst>
                </p:cNvPr>
                <p:cNvPicPr/>
                <p:nvPr/>
              </p:nvPicPr>
              <p:blipFill>
                <a:blip r:embed="rId136"/>
                <a:stretch>
                  <a:fillRect/>
                </a:stretch>
              </p:blipFill>
              <p:spPr>
                <a:xfrm>
                  <a:off x="5097995" y="4993750"/>
                  <a:ext cx="274680" cy="114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561" name="Ink 560">
                  <a:extLst>
                    <a:ext uri="{FF2B5EF4-FFF2-40B4-BE49-F238E27FC236}">
                      <a16:creationId xmlns:a16="http://schemas.microsoft.com/office/drawing/2014/main" id="{C1032557-6C8B-53B9-53E2-1C721427DAD8}"/>
                    </a:ext>
                  </a:extLst>
                </p14:cNvPr>
                <p14:cNvContentPartPr/>
                <p14:nvPr/>
              </p14:nvContentPartPr>
              <p14:xfrm>
                <a:off x="5190155" y="5367070"/>
                <a:ext cx="147960" cy="315360"/>
              </p14:xfrm>
            </p:contentPart>
          </mc:Choice>
          <mc:Fallback>
            <p:pic>
              <p:nvPicPr>
                <p:cNvPr id="561" name="Ink 560">
                  <a:extLst>
                    <a:ext uri="{FF2B5EF4-FFF2-40B4-BE49-F238E27FC236}">
                      <a16:creationId xmlns:a16="http://schemas.microsoft.com/office/drawing/2014/main" id="{C1032557-6C8B-53B9-53E2-1C721427DAD8}"/>
                    </a:ext>
                  </a:extLst>
                </p:cNvPr>
                <p:cNvPicPr/>
                <p:nvPr/>
              </p:nvPicPr>
              <p:blipFill>
                <a:blip r:embed="rId138"/>
                <a:stretch>
                  <a:fillRect/>
                </a:stretch>
              </p:blipFill>
              <p:spPr>
                <a:xfrm>
                  <a:off x="5127515" y="4989430"/>
                  <a:ext cx="273600" cy="107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562" name="Ink 561">
                  <a:extLst>
                    <a:ext uri="{FF2B5EF4-FFF2-40B4-BE49-F238E27FC236}">
                      <a16:creationId xmlns:a16="http://schemas.microsoft.com/office/drawing/2014/main" id="{17FB80A6-22C1-9128-2283-D75A2EC63546}"/>
                    </a:ext>
                  </a:extLst>
                </p14:cNvPr>
                <p14:cNvContentPartPr/>
                <p14:nvPr/>
              </p14:nvContentPartPr>
              <p14:xfrm>
                <a:off x="5192315" y="5391550"/>
                <a:ext cx="183600" cy="338040"/>
              </p14:xfrm>
            </p:contentPart>
          </mc:Choice>
          <mc:Fallback>
            <p:pic>
              <p:nvPicPr>
                <p:cNvPr id="562" name="Ink 561">
                  <a:extLst>
                    <a:ext uri="{FF2B5EF4-FFF2-40B4-BE49-F238E27FC236}">
                      <a16:creationId xmlns:a16="http://schemas.microsoft.com/office/drawing/2014/main" id="{17FB80A6-22C1-9128-2283-D75A2EC63546}"/>
                    </a:ext>
                  </a:extLst>
                </p:cNvPr>
                <p:cNvPicPr/>
                <p:nvPr/>
              </p:nvPicPr>
              <p:blipFill>
                <a:blip r:embed="rId140"/>
                <a:stretch>
                  <a:fillRect/>
                </a:stretch>
              </p:blipFill>
              <p:spPr>
                <a:xfrm>
                  <a:off x="5129675" y="5013910"/>
                  <a:ext cx="309240" cy="109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563" name="Ink 562">
                  <a:extLst>
                    <a:ext uri="{FF2B5EF4-FFF2-40B4-BE49-F238E27FC236}">
                      <a16:creationId xmlns:a16="http://schemas.microsoft.com/office/drawing/2014/main" id="{2A1CB6E3-9C18-6DE1-72A0-B625EB6D563A}"/>
                    </a:ext>
                  </a:extLst>
                </p14:cNvPr>
                <p14:cNvContentPartPr/>
                <p14:nvPr/>
              </p14:nvContentPartPr>
              <p14:xfrm>
                <a:off x="5202755" y="5422870"/>
                <a:ext cx="180000" cy="488880"/>
              </p14:xfrm>
            </p:contentPart>
          </mc:Choice>
          <mc:Fallback>
            <p:pic>
              <p:nvPicPr>
                <p:cNvPr id="563" name="Ink 562">
                  <a:extLst>
                    <a:ext uri="{FF2B5EF4-FFF2-40B4-BE49-F238E27FC236}">
                      <a16:creationId xmlns:a16="http://schemas.microsoft.com/office/drawing/2014/main" id="{2A1CB6E3-9C18-6DE1-72A0-B625EB6D563A}"/>
                    </a:ext>
                  </a:extLst>
                </p:cNvPr>
                <p:cNvPicPr/>
                <p:nvPr/>
              </p:nvPicPr>
              <p:blipFill>
                <a:blip r:embed="rId142"/>
                <a:stretch>
                  <a:fillRect/>
                </a:stretch>
              </p:blipFill>
              <p:spPr>
                <a:xfrm>
                  <a:off x="5140115" y="5044870"/>
                  <a:ext cx="305640" cy="124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564" name="Ink 563">
                  <a:extLst>
                    <a:ext uri="{FF2B5EF4-FFF2-40B4-BE49-F238E27FC236}">
                      <a16:creationId xmlns:a16="http://schemas.microsoft.com/office/drawing/2014/main" id="{867B89F8-4CB7-163E-D8B2-C332AE49B717}"/>
                    </a:ext>
                  </a:extLst>
                </p14:cNvPr>
                <p14:cNvContentPartPr/>
                <p14:nvPr/>
              </p14:nvContentPartPr>
              <p14:xfrm>
                <a:off x="5256035" y="5486230"/>
                <a:ext cx="143640" cy="498240"/>
              </p14:xfrm>
            </p:contentPart>
          </mc:Choice>
          <mc:Fallback>
            <p:pic>
              <p:nvPicPr>
                <p:cNvPr id="564" name="Ink 563">
                  <a:extLst>
                    <a:ext uri="{FF2B5EF4-FFF2-40B4-BE49-F238E27FC236}">
                      <a16:creationId xmlns:a16="http://schemas.microsoft.com/office/drawing/2014/main" id="{867B89F8-4CB7-163E-D8B2-C332AE49B717}"/>
                    </a:ext>
                  </a:extLst>
                </p:cNvPr>
                <p:cNvPicPr/>
                <p:nvPr/>
              </p:nvPicPr>
              <p:blipFill>
                <a:blip r:embed="rId144"/>
                <a:stretch>
                  <a:fillRect/>
                </a:stretch>
              </p:blipFill>
              <p:spPr>
                <a:xfrm>
                  <a:off x="5193395" y="5108590"/>
                  <a:ext cx="269280" cy="125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565" name="Ink 564">
                  <a:extLst>
                    <a:ext uri="{FF2B5EF4-FFF2-40B4-BE49-F238E27FC236}">
                      <a16:creationId xmlns:a16="http://schemas.microsoft.com/office/drawing/2014/main" id="{5716FF2B-49F7-E237-A37B-8901AE1912E3}"/>
                    </a:ext>
                  </a:extLst>
                </p14:cNvPr>
                <p14:cNvContentPartPr/>
                <p14:nvPr/>
              </p14:nvContentPartPr>
              <p14:xfrm>
                <a:off x="5265755" y="5463550"/>
                <a:ext cx="96840" cy="406440"/>
              </p14:xfrm>
            </p:contentPart>
          </mc:Choice>
          <mc:Fallback>
            <p:pic>
              <p:nvPicPr>
                <p:cNvPr id="565" name="Ink 564">
                  <a:extLst>
                    <a:ext uri="{FF2B5EF4-FFF2-40B4-BE49-F238E27FC236}">
                      <a16:creationId xmlns:a16="http://schemas.microsoft.com/office/drawing/2014/main" id="{5716FF2B-49F7-E237-A37B-8901AE1912E3}"/>
                    </a:ext>
                  </a:extLst>
                </p:cNvPr>
                <p:cNvPicPr/>
                <p:nvPr/>
              </p:nvPicPr>
              <p:blipFill>
                <a:blip r:embed="rId146"/>
                <a:stretch>
                  <a:fillRect/>
                </a:stretch>
              </p:blipFill>
              <p:spPr>
                <a:xfrm>
                  <a:off x="5202755" y="5085910"/>
                  <a:ext cx="222480" cy="116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567" name="Ink 566">
                  <a:extLst>
                    <a:ext uri="{FF2B5EF4-FFF2-40B4-BE49-F238E27FC236}">
                      <a16:creationId xmlns:a16="http://schemas.microsoft.com/office/drawing/2014/main" id="{016049FE-2C3F-AF71-4E86-F4266344CD5C}"/>
                    </a:ext>
                  </a:extLst>
                </p14:cNvPr>
                <p14:cNvContentPartPr/>
                <p14:nvPr/>
              </p14:nvContentPartPr>
              <p14:xfrm>
                <a:off x="5176475" y="5351950"/>
                <a:ext cx="46440" cy="493560"/>
              </p14:xfrm>
            </p:contentPart>
          </mc:Choice>
          <mc:Fallback>
            <p:pic>
              <p:nvPicPr>
                <p:cNvPr id="567" name="Ink 566">
                  <a:extLst>
                    <a:ext uri="{FF2B5EF4-FFF2-40B4-BE49-F238E27FC236}">
                      <a16:creationId xmlns:a16="http://schemas.microsoft.com/office/drawing/2014/main" id="{016049FE-2C3F-AF71-4E86-F4266344CD5C}"/>
                    </a:ext>
                  </a:extLst>
                </p:cNvPr>
                <p:cNvPicPr/>
                <p:nvPr/>
              </p:nvPicPr>
              <p:blipFill>
                <a:blip r:embed="rId148"/>
                <a:stretch>
                  <a:fillRect/>
                </a:stretch>
              </p:blipFill>
              <p:spPr>
                <a:xfrm>
                  <a:off x="5113475" y="4973950"/>
                  <a:ext cx="172080" cy="124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568" name="Ink 567">
                  <a:extLst>
                    <a:ext uri="{FF2B5EF4-FFF2-40B4-BE49-F238E27FC236}">
                      <a16:creationId xmlns:a16="http://schemas.microsoft.com/office/drawing/2014/main" id="{7BA92706-0C39-60A2-65BD-FDA2B1C11261}"/>
                    </a:ext>
                  </a:extLst>
                </p14:cNvPr>
                <p14:cNvContentPartPr/>
                <p14:nvPr/>
              </p14:nvContentPartPr>
              <p14:xfrm>
                <a:off x="5195195" y="5567950"/>
                <a:ext cx="56880" cy="379440"/>
              </p14:xfrm>
            </p:contentPart>
          </mc:Choice>
          <mc:Fallback>
            <p:pic>
              <p:nvPicPr>
                <p:cNvPr id="568" name="Ink 567">
                  <a:extLst>
                    <a:ext uri="{FF2B5EF4-FFF2-40B4-BE49-F238E27FC236}">
                      <a16:creationId xmlns:a16="http://schemas.microsoft.com/office/drawing/2014/main" id="{7BA92706-0C39-60A2-65BD-FDA2B1C11261}"/>
                    </a:ext>
                  </a:extLst>
                </p:cNvPr>
                <p:cNvPicPr/>
                <p:nvPr/>
              </p:nvPicPr>
              <p:blipFill>
                <a:blip r:embed="rId150"/>
                <a:stretch>
                  <a:fillRect/>
                </a:stretch>
              </p:blipFill>
              <p:spPr>
                <a:xfrm>
                  <a:off x="5132195" y="5190310"/>
                  <a:ext cx="182520" cy="113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569" name="Ink 568">
                  <a:extLst>
                    <a:ext uri="{FF2B5EF4-FFF2-40B4-BE49-F238E27FC236}">
                      <a16:creationId xmlns:a16="http://schemas.microsoft.com/office/drawing/2014/main" id="{368E8C97-483C-AFC6-DC53-26235186935D}"/>
                    </a:ext>
                  </a:extLst>
                </p14:cNvPr>
                <p14:cNvContentPartPr/>
                <p14:nvPr/>
              </p14:nvContentPartPr>
              <p14:xfrm>
                <a:off x="5047235" y="5804110"/>
                <a:ext cx="126360" cy="225720"/>
              </p14:xfrm>
            </p:contentPart>
          </mc:Choice>
          <mc:Fallback>
            <p:pic>
              <p:nvPicPr>
                <p:cNvPr id="569" name="Ink 568">
                  <a:extLst>
                    <a:ext uri="{FF2B5EF4-FFF2-40B4-BE49-F238E27FC236}">
                      <a16:creationId xmlns:a16="http://schemas.microsoft.com/office/drawing/2014/main" id="{368E8C97-483C-AFC6-DC53-26235186935D}"/>
                    </a:ext>
                  </a:extLst>
                </p:cNvPr>
                <p:cNvPicPr/>
                <p:nvPr/>
              </p:nvPicPr>
              <p:blipFill>
                <a:blip r:embed="rId152"/>
                <a:stretch>
                  <a:fillRect/>
                </a:stretch>
              </p:blipFill>
              <p:spPr>
                <a:xfrm>
                  <a:off x="4984235" y="5426470"/>
                  <a:ext cx="252000" cy="98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570" name="Ink 569">
                  <a:extLst>
                    <a:ext uri="{FF2B5EF4-FFF2-40B4-BE49-F238E27FC236}">
                      <a16:creationId xmlns:a16="http://schemas.microsoft.com/office/drawing/2014/main" id="{5E584865-7761-B719-ED43-92DB798CF541}"/>
                    </a:ext>
                  </a:extLst>
                </p14:cNvPr>
                <p14:cNvContentPartPr/>
                <p14:nvPr/>
              </p14:nvContentPartPr>
              <p14:xfrm>
                <a:off x="5137235" y="5560390"/>
                <a:ext cx="65160" cy="437400"/>
              </p14:xfrm>
            </p:contentPart>
          </mc:Choice>
          <mc:Fallback>
            <p:pic>
              <p:nvPicPr>
                <p:cNvPr id="570" name="Ink 569">
                  <a:extLst>
                    <a:ext uri="{FF2B5EF4-FFF2-40B4-BE49-F238E27FC236}">
                      <a16:creationId xmlns:a16="http://schemas.microsoft.com/office/drawing/2014/main" id="{5E584865-7761-B719-ED43-92DB798CF541}"/>
                    </a:ext>
                  </a:extLst>
                </p:cNvPr>
                <p:cNvPicPr/>
                <p:nvPr/>
              </p:nvPicPr>
              <p:blipFill>
                <a:blip r:embed="rId154"/>
                <a:stretch>
                  <a:fillRect/>
                </a:stretch>
              </p:blipFill>
              <p:spPr>
                <a:xfrm>
                  <a:off x="5074235" y="5182390"/>
                  <a:ext cx="190800" cy="119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571" name="Ink 570">
                  <a:extLst>
                    <a:ext uri="{FF2B5EF4-FFF2-40B4-BE49-F238E27FC236}">
                      <a16:creationId xmlns:a16="http://schemas.microsoft.com/office/drawing/2014/main" id="{B6DE4E74-877E-EF7A-3D3F-8795619A0F30}"/>
                    </a:ext>
                  </a:extLst>
                </p14:cNvPr>
                <p14:cNvContentPartPr/>
                <p14:nvPr/>
              </p14:nvContentPartPr>
              <p14:xfrm>
                <a:off x="5097635" y="5670910"/>
                <a:ext cx="147600" cy="350280"/>
              </p14:xfrm>
            </p:contentPart>
          </mc:Choice>
          <mc:Fallback>
            <p:pic>
              <p:nvPicPr>
                <p:cNvPr id="571" name="Ink 570">
                  <a:extLst>
                    <a:ext uri="{FF2B5EF4-FFF2-40B4-BE49-F238E27FC236}">
                      <a16:creationId xmlns:a16="http://schemas.microsoft.com/office/drawing/2014/main" id="{B6DE4E74-877E-EF7A-3D3F-8795619A0F30}"/>
                    </a:ext>
                  </a:extLst>
                </p:cNvPr>
                <p:cNvPicPr/>
                <p:nvPr/>
              </p:nvPicPr>
              <p:blipFill>
                <a:blip r:embed="rId156"/>
                <a:stretch>
                  <a:fillRect/>
                </a:stretch>
              </p:blipFill>
              <p:spPr>
                <a:xfrm>
                  <a:off x="5034995" y="5292910"/>
                  <a:ext cx="273240" cy="110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572" name="Ink 571">
                  <a:extLst>
                    <a:ext uri="{FF2B5EF4-FFF2-40B4-BE49-F238E27FC236}">
                      <a16:creationId xmlns:a16="http://schemas.microsoft.com/office/drawing/2014/main" id="{DD16579C-7046-FDC3-FDBC-412584C2A455}"/>
                    </a:ext>
                  </a:extLst>
                </p14:cNvPr>
                <p14:cNvContentPartPr/>
                <p14:nvPr/>
              </p14:nvContentPartPr>
              <p14:xfrm>
                <a:off x="5193395" y="5468230"/>
                <a:ext cx="21600" cy="377640"/>
              </p14:xfrm>
            </p:contentPart>
          </mc:Choice>
          <mc:Fallback>
            <p:pic>
              <p:nvPicPr>
                <p:cNvPr id="572" name="Ink 571">
                  <a:extLst>
                    <a:ext uri="{FF2B5EF4-FFF2-40B4-BE49-F238E27FC236}">
                      <a16:creationId xmlns:a16="http://schemas.microsoft.com/office/drawing/2014/main" id="{DD16579C-7046-FDC3-FDBC-412584C2A455}"/>
                    </a:ext>
                  </a:extLst>
                </p:cNvPr>
                <p:cNvPicPr/>
                <p:nvPr/>
              </p:nvPicPr>
              <p:blipFill>
                <a:blip r:embed="rId158"/>
                <a:stretch>
                  <a:fillRect/>
                </a:stretch>
              </p:blipFill>
              <p:spPr>
                <a:xfrm>
                  <a:off x="5130395" y="5090590"/>
                  <a:ext cx="147240" cy="113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573" name="Ink 572">
                  <a:extLst>
                    <a:ext uri="{FF2B5EF4-FFF2-40B4-BE49-F238E27FC236}">
                      <a16:creationId xmlns:a16="http://schemas.microsoft.com/office/drawing/2014/main" id="{075D5CB1-DF6C-A1C1-06F0-6663BA6D9FB5}"/>
                    </a:ext>
                  </a:extLst>
                </p14:cNvPr>
                <p14:cNvContentPartPr/>
                <p14:nvPr/>
              </p14:nvContentPartPr>
              <p14:xfrm>
                <a:off x="5071355" y="5692510"/>
                <a:ext cx="209880" cy="368640"/>
              </p14:xfrm>
            </p:contentPart>
          </mc:Choice>
          <mc:Fallback>
            <p:pic>
              <p:nvPicPr>
                <p:cNvPr id="573" name="Ink 572">
                  <a:extLst>
                    <a:ext uri="{FF2B5EF4-FFF2-40B4-BE49-F238E27FC236}">
                      <a16:creationId xmlns:a16="http://schemas.microsoft.com/office/drawing/2014/main" id="{075D5CB1-DF6C-A1C1-06F0-6663BA6D9FB5}"/>
                    </a:ext>
                  </a:extLst>
                </p:cNvPr>
                <p:cNvPicPr/>
                <p:nvPr/>
              </p:nvPicPr>
              <p:blipFill>
                <a:blip r:embed="rId160"/>
                <a:stretch>
                  <a:fillRect/>
                </a:stretch>
              </p:blipFill>
              <p:spPr>
                <a:xfrm>
                  <a:off x="5008715" y="5314870"/>
                  <a:ext cx="335520" cy="11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574" name="Ink 573">
                  <a:extLst>
                    <a:ext uri="{FF2B5EF4-FFF2-40B4-BE49-F238E27FC236}">
                      <a16:creationId xmlns:a16="http://schemas.microsoft.com/office/drawing/2014/main" id="{4CA4107F-0D0D-C2C1-8630-5414898E053E}"/>
                    </a:ext>
                  </a:extLst>
                </p14:cNvPr>
                <p14:cNvContentPartPr/>
                <p14:nvPr/>
              </p14:nvContentPartPr>
              <p14:xfrm>
                <a:off x="5169995" y="5488030"/>
                <a:ext cx="100080" cy="562320"/>
              </p14:xfrm>
            </p:contentPart>
          </mc:Choice>
          <mc:Fallback>
            <p:pic>
              <p:nvPicPr>
                <p:cNvPr id="574" name="Ink 573">
                  <a:extLst>
                    <a:ext uri="{FF2B5EF4-FFF2-40B4-BE49-F238E27FC236}">
                      <a16:creationId xmlns:a16="http://schemas.microsoft.com/office/drawing/2014/main" id="{4CA4107F-0D0D-C2C1-8630-5414898E053E}"/>
                    </a:ext>
                  </a:extLst>
                </p:cNvPr>
                <p:cNvPicPr/>
                <p:nvPr/>
              </p:nvPicPr>
              <p:blipFill>
                <a:blip r:embed="rId162"/>
                <a:stretch>
                  <a:fillRect/>
                </a:stretch>
              </p:blipFill>
              <p:spPr>
                <a:xfrm>
                  <a:off x="5106995" y="5110390"/>
                  <a:ext cx="225720" cy="131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575" name="Ink 574">
                  <a:extLst>
                    <a:ext uri="{FF2B5EF4-FFF2-40B4-BE49-F238E27FC236}">
                      <a16:creationId xmlns:a16="http://schemas.microsoft.com/office/drawing/2014/main" id="{4969D3CE-CAA7-4EB8-9BC3-8E95BE181F4F}"/>
                    </a:ext>
                  </a:extLst>
                </p14:cNvPr>
                <p14:cNvContentPartPr/>
                <p14:nvPr/>
              </p14:nvContentPartPr>
              <p14:xfrm>
                <a:off x="5150555" y="5691790"/>
                <a:ext cx="132840" cy="286920"/>
              </p14:xfrm>
            </p:contentPart>
          </mc:Choice>
          <mc:Fallback>
            <p:pic>
              <p:nvPicPr>
                <p:cNvPr id="575" name="Ink 574">
                  <a:extLst>
                    <a:ext uri="{FF2B5EF4-FFF2-40B4-BE49-F238E27FC236}">
                      <a16:creationId xmlns:a16="http://schemas.microsoft.com/office/drawing/2014/main" id="{4969D3CE-CAA7-4EB8-9BC3-8E95BE181F4F}"/>
                    </a:ext>
                  </a:extLst>
                </p:cNvPr>
                <p:cNvPicPr/>
                <p:nvPr/>
              </p:nvPicPr>
              <p:blipFill>
                <a:blip r:embed="rId164"/>
                <a:stretch>
                  <a:fillRect/>
                </a:stretch>
              </p:blipFill>
              <p:spPr>
                <a:xfrm>
                  <a:off x="5087915" y="5313790"/>
                  <a:ext cx="258480" cy="104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576" name="Ink 575">
                  <a:extLst>
                    <a:ext uri="{FF2B5EF4-FFF2-40B4-BE49-F238E27FC236}">
                      <a16:creationId xmlns:a16="http://schemas.microsoft.com/office/drawing/2014/main" id="{6640C3A3-6821-D44B-A98E-5F0B5DE95161}"/>
                    </a:ext>
                  </a:extLst>
                </p14:cNvPr>
                <p14:cNvContentPartPr/>
                <p14:nvPr/>
              </p14:nvContentPartPr>
              <p14:xfrm>
                <a:off x="5239475" y="5552110"/>
                <a:ext cx="54000" cy="525960"/>
              </p14:xfrm>
            </p:contentPart>
          </mc:Choice>
          <mc:Fallback>
            <p:pic>
              <p:nvPicPr>
                <p:cNvPr id="576" name="Ink 575">
                  <a:extLst>
                    <a:ext uri="{FF2B5EF4-FFF2-40B4-BE49-F238E27FC236}">
                      <a16:creationId xmlns:a16="http://schemas.microsoft.com/office/drawing/2014/main" id="{6640C3A3-6821-D44B-A98E-5F0B5DE95161}"/>
                    </a:ext>
                  </a:extLst>
                </p:cNvPr>
                <p:cNvPicPr/>
                <p:nvPr/>
              </p:nvPicPr>
              <p:blipFill>
                <a:blip r:embed="rId166"/>
                <a:stretch>
                  <a:fillRect/>
                </a:stretch>
              </p:blipFill>
              <p:spPr>
                <a:xfrm>
                  <a:off x="5176475" y="5174110"/>
                  <a:ext cx="179640" cy="128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577" name="Ink 576">
                  <a:extLst>
                    <a:ext uri="{FF2B5EF4-FFF2-40B4-BE49-F238E27FC236}">
                      <a16:creationId xmlns:a16="http://schemas.microsoft.com/office/drawing/2014/main" id="{FFADF764-550F-7F19-194E-BE0EBB501907}"/>
                    </a:ext>
                  </a:extLst>
                </p14:cNvPr>
                <p14:cNvContentPartPr/>
                <p14:nvPr/>
              </p14:nvContentPartPr>
              <p14:xfrm>
                <a:off x="5283035" y="5716630"/>
                <a:ext cx="41040" cy="138240"/>
              </p14:xfrm>
            </p:contentPart>
          </mc:Choice>
          <mc:Fallback>
            <p:pic>
              <p:nvPicPr>
                <p:cNvPr id="577" name="Ink 576">
                  <a:extLst>
                    <a:ext uri="{FF2B5EF4-FFF2-40B4-BE49-F238E27FC236}">
                      <a16:creationId xmlns:a16="http://schemas.microsoft.com/office/drawing/2014/main" id="{FFADF764-550F-7F19-194E-BE0EBB501907}"/>
                    </a:ext>
                  </a:extLst>
                </p:cNvPr>
                <p:cNvPicPr/>
                <p:nvPr/>
              </p:nvPicPr>
              <p:blipFill>
                <a:blip r:embed="rId168"/>
                <a:stretch>
                  <a:fillRect/>
                </a:stretch>
              </p:blipFill>
              <p:spPr>
                <a:xfrm>
                  <a:off x="5220035" y="5338630"/>
                  <a:ext cx="166680" cy="89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578" name="Ink 577">
                  <a:extLst>
                    <a:ext uri="{FF2B5EF4-FFF2-40B4-BE49-F238E27FC236}">
                      <a16:creationId xmlns:a16="http://schemas.microsoft.com/office/drawing/2014/main" id="{D2133DB0-F175-1087-C78C-DC208A9A8E2B}"/>
                    </a:ext>
                  </a:extLst>
                </p14:cNvPr>
                <p14:cNvContentPartPr/>
                <p14:nvPr/>
              </p14:nvContentPartPr>
              <p14:xfrm>
                <a:off x="5271155" y="5385070"/>
                <a:ext cx="135720" cy="387360"/>
              </p14:xfrm>
            </p:contentPart>
          </mc:Choice>
          <mc:Fallback>
            <p:pic>
              <p:nvPicPr>
                <p:cNvPr id="578" name="Ink 577">
                  <a:extLst>
                    <a:ext uri="{FF2B5EF4-FFF2-40B4-BE49-F238E27FC236}">
                      <a16:creationId xmlns:a16="http://schemas.microsoft.com/office/drawing/2014/main" id="{D2133DB0-F175-1087-C78C-DC208A9A8E2B}"/>
                    </a:ext>
                  </a:extLst>
                </p:cNvPr>
                <p:cNvPicPr/>
                <p:nvPr/>
              </p:nvPicPr>
              <p:blipFill>
                <a:blip r:embed="rId170"/>
                <a:stretch>
                  <a:fillRect/>
                </a:stretch>
              </p:blipFill>
              <p:spPr>
                <a:xfrm>
                  <a:off x="5208515" y="5007430"/>
                  <a:ext cx="261360" cy="11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579" name="Ink 578">
                  <a:extLst>
                    <a:ext uri="{FF2B5EF4-FFF2-40B4-BE49-F238E27FC236}">
                      <a16:creationId xmlns:a16="http://schemas.microsoft.com/office/drawing/2014/main" id="{AE299E73-4D50-34A2-CACF-A8E0D10E7504}"/>
                    </a:ext>
                  </a:extLst>
                </p14:cNvPr>
                <p14:cNvContentPartPr/>
                <p14:nvPr/>
              </p14:nvContentPartPr>
              <p14:xfrm>
                <a:off x="5295275" y="5344750"/>
                <a:ext cx="177120" cy="176400"/>
              </p14:xfrm>
            </p:contentPart>
          </mc:Choice>
          <mc:Fallback>
            <p:pic>
              <p:nvPicPr>
                <p:cNvPr id="579" name="Ink 578">
                  <a:extLst>
                    <a:ext uri="{FF2B5EF4-FFF2-40B4-BE49-F238E27FC236}">
                      <a16:creationId xmlns:a16="http://schemas.microsoft.com/office/drawing/2014/main" id="{AE299E73-4D50-34A2-CACF-A8E0D10E7504}"/>
                    </a:ext>
                  </a:extLst>
                </p:cNvPr>
                <p:cNvPicPr/>
                <p:nvPr/>
              </p:nvPicPr>
              <p:blipFill>
                <a:blip r:embed="rId172"/>
                <a:stretch>
                  <a:fillRect/>
                </a:stretch>
              </p:blipFill>
              <p:spPr>
                <a:xfrm>
                  <a:off x="5232635" y="4966750"/>
                  <a:ext cx="302760" cy="93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580" name="Ink 579">
                  <a:extLst>
                    <a:ext uri="{FF2B5EF4-FFF2-40B4-BE49-F238E27FC236}">
                      <a16:creationId xmlns:a16="http://schemas.microsoft.com/office/drawing/2014/main" id="{FB7343C0-0EE4-C716-5ECF-AF2E5FD76A2F}"/>
                    </a:ext>
                  </a:extLst>
                </p14:cNvPr>
                <p14:cNvContentPartPr/>
                <p14:nvPr/>
              </p14:nvContentPartPr>
              <p14:xfrm>
                <a:off x="5264675" y="5269510"/>
                <a:ext cx="215280" cy="207360"/>
              </p14:xfrm>
            </p:contentPart>
          </mc:Choice>
          <mc:Fallback>
            <p:pic>
              <p:nvPicPr>
                <p:cNvPr id="580" name="Ink 579">
                  <a:extLst>
                    <a:ext uri="{FF2B5EF4-FFF2-40B4-BE49-F238E27FC236}">
                      <a16:creationId xmlns:a16="http://schemas.microsoft.com/office/drawing/2014/main" id="{FB7343C0-0EE4-C716-5ECF-AF2E5FD76A2F}"/>
                    </a:ext>
                  </a:extLst>
                </p:cNvPr>
                <p:cNvPicPr/>
                <p:nvPr/>
              </p:nvPicPr>
              <p:blipFill>
                <a:blip r:embed="rId174"/>
                <a:stretch>
                  <a:fillRect/>
                </a:stretch>
              </p:blipFill>
              <p:spPr>
                <a:xfrm>
                  <a:off x="5201675" y="4891510"/>
                  <a:ext cx="340920" cy="9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581" name="Ink 580">
                  <a:extLst>
                    <a:ext uri="{FF2B5EF4-FFF2-40B4-BE49-F238E27FC236}">
                      <a16:creationId xmlns:a16="http://schemas.microsoft.com/office/drawing/2014/main" id="{F6320CE5-195D-9FF7-2C95-D6403A371F8B}"/>
                    </a:ext>
                  </a:extLst>
                </p14:cNvPr>
                <p14:cNvContentPartPr/>
                <p14:nvPr/>
              </p14:nvContentPartPr>
              <p14:xfrm>
                <a:off x="5341715" y="5294350"/>
                <a:ext cx="275400" cy="396360"/>
              </p14:xfrm>
            </p:contentPart>
          </mc:Choice>
          <mc:Fallback>
            <p:pic>
              <p:nvPicPr>
                <p:cNvPr id="581" name="Ink 580">
                  <a:extLst>
                    <a:ext uri="{FF2B5EF4-FFF2-40B4-BE49-F238E27FC236}">
                      <a16:creationId xmlns:a16="http://schemas.microsoft.com/office/drawing/2014/main" id="{F6320CE5-195D-9FF7-2C95-D6403A371F8B}"/>
                    </a:ext>
                  </a:extLst>
                </p:cNvPr>
                <p:cNvPicPr/>
                <p:nvPr/>
              </p:nvPicPr>
              <p:blipFill>
                <a:blip r:embed="rId176"/>
                <a:stretch>
                  <a:fillRect/>
                </a:stretch>
              </p:blipFill>
              <p:spPr>
                <a:xfrm>
                  <a:off x="5278715" y="4916350"/>
                  <a:ext cx="401040" cy="11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582" name="Ink 581">
                  <a:extLst>
                    <a:ext uri="{FF2B5EF4-FFF2-40B4-BE49-F238E27FC236}">
                      <a16:creationId xmlns:a16="http://schemas.microsoft.com/office/drawing/2014/main" id="{F770200D-DFAC-3352-5DAE-ED7379191565}"/>
                    </a:ext>
                  </a:extLst>
                </p14:cNvPr>
                <p14:cNvContentPartPr/>
                <p14:nvPr/>
              </p14:nvContentPartPr>
              <p14:xfrm>
                <a:off x="5342435" y="5323150"/>
                <a:ext cx="175680" cy="341280"/>
              </p14:xfrm>
            </p:contentPart>
          </mc:Choice>
          <mc:Fallback>
            <p:pic>
              <p:nvPicPr>
                <p:cNvPr id="582" name="Ink 581">
                  <a:extLst>
                    <a:ext uri="{FF2B5EF4-FFF2-40B4-BE49-F238E27FC236}">
                      <a16:creationId xmlns:a16="http://schemas.microsoft.com/office/drawing/2014/main" id="{F770200D-DFAC-3352-5DAE-ED7379191565}"/>
                    </a:ext>
                  </a:extLst>
                </p:cNvPr>
                <p:cNvPicPr/>
                <p:nvPr/>
              </p:nvPicPr>
              <p:blipFill>
                <a:blip r:embed="rId178"/>
                <a:stretch>
                  <a:fillRect/>
                </a:stretch>
              </p:blipFill>
              <p:spPr>
                <a:xfrm>
                  <a:off x="5279795" y="4945150"/>
                  <a:ext cx="301320" cy="109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583" name="Ink 582">
                  <a:extLst>
                    <a:ext uri="{FF2B5EF4-FFF2-40B4-BE49-F238E27FC236}">
                      <a16:creationId xmlns:a16="http://schemas.microsoft.com/office/drawing/2014/main" id="{31238E2B-A2ED-4D70-3C99-7E6CA93C01F1}"/>
                    </a:ext>
                  </a:extLst>
                </p14:cNvPr>
                <p14:cNvContentPartPr/>
                <p14:nvPr/>
              </p14:nvContentPartPr>
              <p14:xfrm>
                <a:off x="5401475" y="5520070"/>
                <a:ext cx="134280" cy="291960"/>
              </p14:xfrm>
            </p:contentPart>
          </mc:Choice>
          <mc:Fallback>
            <p:pic>
              <p:nvPicPr>
                <p:cNvPr id="583" name="Ink 582">
                  <a:extLst>
                    <a:ext uri="{FF2B5EF4-FFF2-40B4-BE49-F238E27FC236}">
                      <a16:creationId xmlns:a16="http://schemas.microsoft.com/office/drawing/2014/main" id="{31238E2B-A2ED-4D70-3C99-7E6CA93C01F1}"/>
                    </a:ext>
                  </a:extLst>
                </p:cNvPr>
                <p:cNvPicPr/>
                <p:nvPr/>
              </p:nvPicPr>
              <p:blipFill>
                <a:blip r:embed="rId180"/>
                <a:stretch>
                  <a:fillRect/>
                </a:stretch>
              </p:blipFill>
              <p:spPr>
                <a:xfrm>
                  <a:off x="5338475" y="5142430"/>
                  <a:ext cx="259920" cy="104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585" name="Ink 584">
                  <a:extLst>
                    <a:ext uri="{FF2B5EF4-FFF2-40B4-BE49-F238E27FC236}">
                      <a16:creationId xmlns:a16="http://schemas.microsoft.com/office/drawing/2014/main" id="{311E2517-C4B8-8E79-1D29-CFF16A5BF1DD}"/>
                    </a:ext>
                  </a:extLst>
                </p14:cNvPr>
                <p14:cNvContentPartPr/>
                <p14:nvPr/>
              </p14:nvContentPartPr>
              <p14:xfrm>
                <a:off x="5379875" y="5332150"/>
                <a:ext cx="233280" cy="325800"/>
              </p14:xfrm>
            </p:contentPart>
          </mc:Choice>
          <mc:Fallback>
            <p:pic>
              <p:nvPicPr>
                <p:cNvPr id="585" name="Ink 584">
                  <a:extLst>
                    <a:ext uri="{FF2B5EF4-FFF2-40B4-BE49-F238E27FC236}">
                      <a16:creationId xmlns:a16="http://schemas.microsoft.com/office/drawing/2014/main" id="{311E2517-C4B8-8E79-1D29-CFF16A5BF1DD}"/>
                    </a:ext>
                  </a:extLst>
                </p:cNvPr>
                <p:cNvPicPr/>
                <p:nvPr/>
              </p:nvPicPr>
              <p:blipFill>
                <a:blip r:embed="rId182"/>
                <a:stretch>
                  <a:fillRect/>
                </a:stretch>
              </p:blipFill>
              <p:spPr>
                <a:xfrm>
                  <a:off x="5316875" y="4954150"/>
                  <a:ext cx="358920" cy="108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586" name="Ink 585">
                  <a:extLst>
                    <a:ext uri="{FF2B5EF4-FFF2-40B4-BE49-F238E27FC236}">
                      <a16:creationId xmlns:a16="http://schemas.microsoft.com/office/drawing/2014/main" id="{FBC622A0-12A8-5C8F-17D7-A3000518809A}"/>
                    </a:ext>
                  </a:extLst>
                </p14:cNvPr>
                <p14:cNvContentPartPr/>
                <p14:nvPr/>
              </p14:nvContentPartPr>
              <p14:xfrm>
                <a:off x="5379875" y="5412790"/>
                <a:ext cx="226080" cy="402480"/>
              </p14:xfrm>
            </p:contentPart>
          </mc:Choice>
          <mc:Fallback>
            <p:pic>
              <p:nvPicPr>
                <p:cNvPr id="586" name="Ink 585">
                  <a:extLst>
                    <a:ext uri="{FF2B5EF4-FFF2-40B4-BE49-F238E27FC236}">
                      <a16:creationId xmlns:a16="http://schemas.microsoft.com/office/drawing/2014/main" id="{FBC622A0-12A8-5C8F-17D7-A3000518809A}"/>
                    </a:ext>
                  </a:extLst>
                </p:cNvPr>
                <p:cNvPicPr/>
                <p:nvPr/>
              </p:nvPicPr>
              <p:blipFill>
                <a:blip r:embed="rId184"/>
                <a:stretch>
                  <a:fillRect/>
                </a:stretch>
              </p:blipFill>
              <p:spPr>
                <a:xfrm>
                  <a:off x="5316875" y="5035150"/>
                  <a:ext cx="351720" cy="115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587" name="Ink 586">
                  <a:extLst>
                    <a:ext uri="{FF2B5EF4-FFF2-40B4-BE49-F238E27FC236}">
                      <a16:creationId xmlns:a16="http://schemas.microsoft.com/office/drawing/2014/main" id="{3E6E0FBF-05D2-EAFE-0C8E-50A5EB58C0C5}"/>
                    </a:ext>
                  </a:extLst>
                </p14:cNvPr>
                <p14:cNvContentPartPr/>
                <p14:nvPr/>
              </p14:nvContentPartPr>
              <p14:xfrm>
                <a:off x="5368715" y="5277790"/>
                <a:ext cx="241200" cy="229680"/>
              </p14:xfrm>
            </p:contentPart>
          </mc:Choice>
          <mc:Fallback>
            <p:pic>
              <p:nvPicPr>
                <p:cNvPr id="587" name="Ink 586">
                  <a:extLst>
                    <a:ext uri="{FF2B5EF4-FFF2-40B4-BE49-F238E27FC236}">
                      <a16:creationId xmlns:a16="http://schemas.microsoft.com/office/drawing/2014/main" id="{3E6E0FBF-05D2-EAFE-0C8E-50A5EB58C0C5}"/>
                    </a:ext>
                  </a:extLst>
                </p:cNvPr>
                <p:cNvPicPr/>
                <p:nvPr/>
              </p:nvPicPr>
              <p:blipFill>
                <a:blip r:embed="rId186"/>
                <a:stretch>
                  <a:fillRect/>
                </a:stretch>
              </p:blipFill>
              <p:spPr>
                <a:xfrm>
                  <a:off x="5306075" y="4899790"/>
                  <a:ext cx="366840" cy="98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588" name="Ink 587">
                  <a:extLst>
                    <a:ext uri="{FF2B5EF4-FFF2-40B4-BE49-F238E27FC236}">
                      <a16:creationId xmlns:a16="http://schemas.microsoft.com/office/drawing/2014/main" id="{C1F34CDC-74E2-4A8B-FCB2-BA2DE326C768}"/>
                    </a:ext>
                  </a:extLst>
                </p14:cNvPr>
                <p14:cNvContentPartPr/>
                <p14:nvPr/>
              </p14:nvContentPartPr>
              <p14:xfrm>
                <a:off x="5416235" y="5335390"/>
                <a:ext cx="320760" cy="155880"/>
              </p14:xfrm>
            </p:contentPart>
          </mc:Choice>
          <mc:Fallback>
            <p:pic>
              <p:nvPicPr>
                <p:cNvPr id="588" name="Ink 587">
                  <a:extLst>
                    <a:ext uri="{FF2B5EF4-FFF2-40B4-BE49-F238E27FC236}">
                      <a16:creationId xmlns:a16="http://schemas.microsoft.com/office/drawing/2014/main" id="{C1F34CDC-74E2-4A8B-FCB2-BA2DE326C768}"/>
                    </a:ext>
                  </a:extLst>
                </p:cNvPr>
                <p:cNvPicPr/>
                <p:nvPr/>
              </p:nvPicPr>
              <p:blipFill>
                <a:blip r:embed="rId188"/>
                <a:stretch>
                  <a:fillRect/>
                </a:stretch>
              </p:blipFill>
              <p:spPr>
                <a:xfrm>
                  <a:off x="5353595" y="4957750"/>
                  <a:ext cx="446400" cy="91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589" name="Ink 588">
                  <a:extLst>
                    <a:ext uri="{FF2B5EF4-FFF2-40B4-BE49-F238E27FC236}">
                      <a16:creationId xmlns:a16="http://schemas.microsoft.com/office/drawing/2014/main" id="{CC9B4713-140D-1536-9808-D41A2EE9CB70}"/>
                    </a:ext>
                  </a:extLst>
                </p14:cNvPr>
                <p14:cNvContentPartPr/>
                <p14:nvPr/>
              </p14:nvContentPartPr>
              <p14:xfrm>
                <a:off x="5476355" y="5252230"/>
                <a:ext cx="289080" cy="180000"/>
              </p14:xfrm>
            </p:contentPart>
          </mc:Choice>
          <mc:Fallback>
            <p:pic>
              <p:nvPicPr>
                <p:cNvPr id="589" name="Ink 588">
                  <a:extLst>
                    <a:ext uri="{FF2B5EF4-FFF2-40B4-BE49-F238E27FC236}">
                      <a16:creationId xmlns:a16="http://schemas.microsoft.com/office/drawing/2014/main" id="{CC9B4713-140D-1536-9808-D41A2EE9CB70}"/>
                    </a:ext>
                  </a:extLst>
                </p:cNvPr>
                <p:cNvPicPr/>
                <p:nvPr/>
              </p:nvPicPr>
              <p:blipFill>
                <a:blip r:embed="rId190"/>
                <a:stretch>
                  <a:fillRect/>
                </a:stretch>
              </p:blipFill>
              <p:spPr>
                <a:xfrm>
                  <a:off x="5413715" y="4874590"/>
                  <a:ext cx="414720" cy="93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590" name="Ink 589">
                  <a:extLst>
                    <a:ext uri="{FF2B5EF4-FFF2-40B4-BE49-F238E27FC236}">
                      <a16:creationId xmlns:a16="http://schemas.microsoft.com/office/drawing/2014/main" id="{753B1527-C37D-1801-4316-4709157A0759}"/>
                    </a:ext>
                  </a:extLst>
                </p14:cNvPr>
                <p14:cNvContentPartPr/>
                <p14:nvPr/>
              </p14:nvContentPartPr>
              <p14:xfrm>
                <a:off x="5528915" y="5358070"/>
                <a:ext cx="302400" cy="156240"/>
              </p14:xfrm>
            </p:contentPart>
          </mc:Choice>
          <mc:Fallback>
            <p:pic>
              <p:nvPicPr>
                <p:cNvPr id="590" name="Ink 589">
                  <a:extLst>
                    <a:ext uri="{FF2B5EF4-FFF2-40B4-BE49-F238E27FC236}">
                      <a16:creationId xmlns:a16="http://schemas.microsoft.com/office/drawing/2014/main" id="{753B1527-C37D-1801-4316-4709157A0759}"/>
                    </a:ext>
                  </a:extLst>
                </p:cNvPr>
                <p:cNvPicPr/>
                <p:nvPr/>
              </p:nvPicPr>
              <p:blipFill>
                <a:blip r:embed="rId192"/>
                <a:stretch>
                  <a:fillRect/>
                </a:stretch>
              </p:blipFill>
              <p:spPr>
                <a:xfrm>
                  <a:off x="5466275" y="4980430"/>
                  <a:ext cx="428040" cy="91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592" name="Ink 591">
                  <a:extLst>
                    <a:ext uri="{FF2B5EF4-FFF2-40B4-BE49-F238E27FC236}">
                      <a16:creationId xmlns:a16="http://schemas.microsoft.com/office/drawing/2014/main" id="{C7F81830-BC52-5EA9-7DCF-0F2F01C0E057}"/>
                    </a:ext>
                  </a:extLst>
                </p14:cNvPr>
                <p14:cNvContentPartPr/>
                <p14:nvPr/>
              </p14:nvContentPartPr>
              <p14:xfrm>
                <a:off x="5075675" y="5375710"/>
                <a:ext cx="153000" cy="439560"/>
              </p14:xfrm>
            </p:contentPart>
          </mc:Choice>
          <mc:Fallback>
            <p:pic>
              <p:nvPicPr>
                <p:cNvPr id="592" name="Ink 591">
                  <a:extLst>
                    <a:ext uri="{FF2B5EF4-FFF2-40B4-BE49-F238E27FC236}">
                      <a16:creationId xmlns:a16="http://schemas.microsoft.com/office/drawing/2014/main" id="{C7F81830-BC52-5EA9-7DCF-0F2F01C0E057}"/>
                    </a:ext>
                  </a:extLst>
                </p:cNvPr>
                <p:cNvPicPr/>
                <p:nvPr/>
              </p:nvPicPr>
              <p:blipFill>
                <a:blip r:embed="rId194"/>
                <a:stretch>
                  <a:fillRect/>
                </a:stretch>
              </p:blipFill>
              <p:spPr>
                <a:xfrm>
                  <a:off x="5013035" y="4998070"/>
                  <a:ext cx="278640" cy="11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5">
              <p14:nvContentPartPr>
                <p14:cNvPr id="593" name="Ink 592">
                  <a:extLst>
                    <a:ext uri="{FF2B5EF4-FFF2-40B4-BE49-F238E27FC236}">
                      <a16:creationId xmlns:a16="http://schemas.microsoft.com/office/drawing/2014/main" id="{CF153771-0A99-BDA8-4914-EAF11B423CCD}"/>
                    </a:ext>
                  </a:extLst>
                </p14:cNvPr>
                <p14:cNvContentPartPr/>
                <p14:nvPr/>
              </p14:nvContentPartPr>
              <p14:xfrm>
                <a:off x="5138675" y="5358430"/>
                <a:ext cx="106560" cy="474840"/>
              </p14:xfrm>
            </p:contentPart>
          </mc:Choice>
          <mc:Fallback>
            <p:pic>
              <p:nvPicPr>
                <p:cNvPr id="593" name="Ink 592">
                  <a:extLst>
                    <a:ext uri="{FF2B5EF4-FFF2-40B4-BE49-F238E27FC236}">
                      <a16:creationId xmlns:a16="http://schemas.microsoft.com/office/drawing/2014/main" id="{CF153771-0A99-BDA8-4914-EAF11B423CCD}"/>
                    </a:ext>
                  </a:extLst>
                </p:cNvPr>
                <p:cNvPicPr/>
                <p:nvPr/>
              </p:nvPicPr>
              <p:blipFill>
                <a:blip r:embed="rId196"/>
                <a:stretch>
                  <a:fillRect/>
                </a:stretch>
              </p:blipFill>
              <p:spPr>
                <a:xfrm>
                  <a:off x="5075675" y="4980790"/>
                  <a:ext cx="232200" cy="123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
              <p14:nvContentPartPr>
                <p14:cNvPr id="594" name="Ink 593">
                  <a:extLst>
                    <a:ext uri="{FF2B5EF4-FFF2-40B4-BE49-F238E27FC236}">
                      <a16:creationId xmlns:a16="http://schemas.microsoft.com/office/drawing/2014/main" id="{C74ADF3C-F8D2-78CC-9041-BC6B39FCE9C2}"/>
                    </a:ext>
                  </a:extLst>
                </p14:cNvPr>
                <p14:cNvContentPartPr/>
                <p14:nvPr/>
              </p14:nvContentPartPr>
              <p14:xfrm>
                <a:off x="5016635" y="5338630"/>
                <a:ext cx="162720" cy="262800"/>
              </p14:xfrm>
            </p:contentPart>
          </mc:Choice>
          <mc:Fallback>
            <p:pic>
              <p:nvPicPr>
                <p:cNvPr id="594" name="Ink 593">
                  <a:extLst>
                    <a:ext uri="{FF2B5EF4-FFF2-40B4-BE49-F238E27FC236}">
                      <a16:creationId xmlns:a16="http://schemas.microsoft.com/office/drawing/2014/main" id="{C74ADF3C-F8D2-78CC-9041-BC6B39FCE9C2}"/>
                    </a:ext>
                  </a:extLst>
                </p:cNvPr>
                <p:cNvPicPr/>
                <p:nvPr/>
              </p:nvPicPr>
              <p:blipFill>
                <a:blip r:embed="rId198"/>
                <a:stretch>
                  <a:fillRect/>
                </a:stretch>
              </p:blipFill>
              <p:spPr>
                <a:xfrm>
                  <a:off x="4953635" y="4960990"/>
                  <a:ext cx="288360" cy="101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
              <p14:nvContentPartPr>
                <p14:cNvPr id="595" name="Ink 594">
                  <a:extLst>
                    <a:ext uri="{FF2B5EF4-FFF2-40B4-BE49-F238E27FC236}">
                      <a16:creationId xmlns:a16="http://schemas.microsoft.com/office/drawing/2014/main" id="{E002C036-6AB4-1EB3-5D2A-5FED2FEEADEB}"/>
                    </a:ext>
                  </a:extLst>
                </p14:cNvPr>
                <p14:cNvContentPartPr/>
                <p14:nvPr/>
              </p14:nvContentPartPr>
              <p14:xfrm>
                <a:off x="5040035" y="5337910"/>
                <a:ext cx="70920" cy="630360"/>
              </p14:xfrm>
            </p:contentPart>
          </mc:Choice>
          <mc:Fallback>
            <p:pic>
              <p:nvPicPr>
                <p:cNvPr id="595" name="Ink 594">
                  <a:extLst>
                    <a:ext uri="{FF2B5EF4-FFF2-40B4-BE49-F238E27FC236}">
                      <a16:creationId xmlns:a16="http://schemas.microsoft.com/office/drawing/2014/main" id="{E002C036-6AB4-1EB3-5D2A-5FED2FEEADEB}"/>
                    </a:ext>
                  </a:extLst>
                </p:cNvPr>
                <p:cNvPicPr/>
                <p:nvPr/>
              </p:nvPicPr>
              <p:blipFill>
                <a:blip r:embed="rId200"/>
                <a:stretch>
                  <a:fillRect/>
                </a:stretch>
              </p:blipFill>
              <p:spPr>
                <a:xfrm>
                  <a:off x="4977035" y="4959910"/>
                  <a:ext cx="196560" cy="138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
              <p14:nvContentPartPr>
                <p14:cNvPr id="596" name="Ink 595">
                  <a:extLst>
                    <a:ext uri="{FF2B5EF4-FFF2-40B4-BE49-F238E27FC236}">
                      <a16:creationId xmlns:a16="http://schemas.microsoft.com/office/drawing/2014/main" id="{D6F99B89-3B03-1B22-D02F-BCEFE142620B}"/>
                    </a:ext>
                  </a:extLst>
                </p14:cNvPr>
                <p14:cNvContentPartPr/>
                <p14:nvPr/>
              </p14:nvContentPartPr>
              <p14:xfrm>
                <a:off x="4917995" y="5826070"/>
                <a:ext cx="144000" cy="301320"/>
              </p14:xfrm>
            </p:contentPart>
          </mc:Choice>
          <mc:Fallback>
            <p:pic>
              <p:nvPicPr>
                <p:cNvPr id="596" name="Ink 595">
                  <a:extLst>
                    <a:ext uri="{FF2B5EF4-FFF2-40B4-BE49-F238E27FC236}">
                      <a16:creationId xmlns:a16="http://schemas.microsoft.com/office/drawing/2014/main" id="{D6F99B89-3B03-1B22-D02F-BCEFE142620B}"/>
                    </a:ext>
                  </a:extLst>
                </p:cNvPr>
                <p:cNvPicPr/>
                <p:nvPr/>
              </p:nvPicPr>
              <p:blipFill>
                <a:blip r:embed="rId202"/>
                <a:stretch>
                  <a:fillRect/>
                </a:stretch>
              </p:blipFill>
              <p:spPr>
                <a:xfrm>
                  <a:off x="4855355" y="5448070"/>
                  <a:ext cx="269640" cy="105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
              <p14:nvContentPartPr>
                <p14:cNvPr id="597" name="Ink 596">
                  <a:extLst>
                    <a:ext uri="{FF2B5EF4-FFF2-40B4-BE49-F238E27FC236}">
                      <a16:creationId xmlns:a16="http://schemas.microsoft.com/office/drawing/2014/main" id="{CD506038-F067-219E-70D0-D9F065D0EAFE}"/>
                    </a:ext>
                  </a:extLst>
                </p14:cNvPr>
                <p14:cNvContentPartPr/>
                <p14:nvPr/>
              </p14:nvContentPartPr>
              <p14:xfrm>
                <a:off x="4878755" y="5362750"/>
                <a:ext cx="233280" cy="224640"/>
              </p14:xfrm>
            </p:contentPart>
          </mc:Choice>
          <mc:Fallback>
            <p:pic>
              <p:nvPicPr>
                <p:cNvPr id="597" name="Ink 596">
                  <a:extLst>
                    <a:ext uri="{FF2B5EF4-FFF2-40B4-BE49-F238E27FC236}">
                      <a16:creationId xmlns:a16="http://schemas.microsoft.com/office/drawing/2014/main" id="{CD506038-F067-219E-70D0-D9F065D0EAFE}"/>
                    </a:ext>
                  </a:extLst>
                </p:cNvPr>
                <p:cNvPicPr/>
                <p:nvPr/>
              </p:nvPicPr>
              <p:blipFill>
                <a:blip r:embed="rId204"/>
                <a:stretch>
                  <a:fillRect/>
                </a:stretch>
              </p:blipFill>
              <p:spPr>
                <a:xfrm>
                  <a:off x="4816115" y="4985110"/>
                  <a:ext cx="358920" cy="98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
              <p14:nvContentPartPr>
                <p14:cNvPr id="598" name="Ink 597">
                  <a:extLst>
                    <a:ext uri="{FF2B5EF4-FFF2-40B4-BE49-F238E27FC236}">
                      <a16:creationId xmlns:a16="http://schemas.microsoft.com/office/drawing/2014/main" id="{CE58203F-689E-243B-AA88-DA142CB22A95}"/>
                    </a:ext>
                  </a:extLst>
                </p14:cNvPr>
                <p14:cNvContentPartPr/>
                <p14:nvPr/>
              </p14:nvContentPartPr>
              <p14:xfrm>
                <a:off x="4868315" y="5319190"/>
                <a:ext cx="204480" cy="199440"/>
              </p14:xfrm>
            </p:contentPart>
          </mc:Choice>
          <mc:Fallback>
            <p:pic>
              <p:nvPicPr>
                <p:cNvPr id="598" name="Ink 597">
                  <a:extLst>
                    <a:ext uri="{FF2B5EF4-FFF2-40B4-BE49-F238E27FC236}">
                      <a16:creationId xmlns:a16="http://schemas.microsoft.com/office/drawing/2014/main" id="{CE58203F-689E-243B-AA88-DA142CB22A95}"/>
                    </a:ext>
                  </a:extLst>
                </p:cNvPr>
                <p:cNvPicPr/>
                <p:nvPr/>
              </p:nvPicPr>
              <p:blipFill>
                <a:blip r:embed="rId206"/>
                <a:stretch>
                  <a:fillRect/>
                </a:stretch>
              </p:blipFill>
              <p:spPr>
                <a:xfrm>
                  <a:off x="4805675" y="4941190"/>
                  <a:ext cx="330120" cy="95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
              <p14:nvContentPartPr>
                <p14:cNvPr id="599" name="Ink 598">
                  <a:extLst>
                    <a:ext uri="{FF2B5EF4-FFF2-40B4-BE49-F238E27FC236}">
                      <a16:creationId xmlns:a16="http://schemas.microsoft.com/office/drawing/2014/main" id="{969C0519-CA30-B5E8-AEE9-73E2D6633A19}"/>
                    </a:ext>
                  </a:extLst>
                </p14:cNvPr>
                <p14:cNvContentPartPr/>
                <p14:nvPr/>
              </p14:nvContentPartPr>
              <p14:xfrm>
                <a:off x="4884875" y="5325670"/>
                <a:ext cx="244080" cy="256680"/>
              </p14:xfrm>
            </p:contentPart>
          </mc:Choice>
          <mc:Fallback>
            <p:pic>
              <p:nvPicPr>
                <p:cNvPr id="599" name="Ink 598">
                  <a:extLst>
                    <a:ext uri="{FF2B5EF4-FFF2-40B4-BE49-F238E27FC236}">
                      <a16:creationId xmlns:a16="http://schemas.microsoft.com/office/drawing/2014/main" id="{969C0519-CA30-B5E8-AEE9-73E2D6633A19}"/>
                    </a:ext>
                  </a:extLst>
                </p:cNvPr>
                <p:cNvPicPr/>
                <p:nvPr/>
              </p:nvPicPr>
              <p:blipFill>
                <a:blip r:embed="rId208"/>
                <a:stretch>
                  <a:fillRect/>
                </a:stretch>
              </p:blipFill>
              <p:spPr>
                <a:xfrm>
                  <a:off x="4821875" y="4947670"/>
                  <a:ext cx="369720" cy="101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9">
              <p14:nvContentPartPr>
                <p14:cNvPr id="600" name="Ink 599">
                  <a:extLst>
                    <a:ext uri="{FF2B5EF4-FFF2-40B4-BE49-F238E27FC236}">
                      <a16:creationId xmlns:a16="http://schemas.microsoft.com/office/drawing/2014/main" id="{F2357082-36F8-221F-38B6-86C36C5E9049}"/>
                    </a:ext>
                  </a:extLst>
                </p14:cNvPr>
                <p14:cNvContentPartPr/>
                <p14:nvPr/>
              </p14:nvContentPartPr>
              <p14:xfrm>
                <a:off x="4926635" y="5308390"/>
                <a:ext cx="217800" cy="406440"/>
              </p14:xfrm>
            </p:contentPart>
          </mc:Choice>
          <mc:Fallback>
            <p:pic>
              <p:nvPicPr>
                <p:cNvPr id="600" name="Ink 599">
                  <a:extLst>
                    <a:ext uri="{FF2B5EF4-FFF2-40B4-BE49-F238E27FC236}">
                      <a16:creationId xmlns:a16="http://schemas.microsoft.com/office/drawing/2014/main" id="{F2357082-36F8-221F-38B6-86C36C5E9049}"/>
                    </a:ext>
                  </a:extLst>
                </p:cNvPr>
                <p:cNvPicPr/>
                <p:nvPr/>
              </p:nvPicPr>
              <p:blipFill>
                <a:blip r:embed="rId210"/>
                <a:stretch>
                  <a:fillRect/>
                </a:stretch>
              </p:blipFill>
              <p:spPr>
                <a:xfrm>
                  <a:off x="4863635" y="4930390"/>
                  <a:ext cx="343440" cy="116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1">
              <p14:nvContentPartPr>
                <p14:cNvPr id="601" name="Ink 600">
                  <a:extLst>
                    <a:ext uri="{FF2B5EF4-FFF2-40B4-BE49-F238E27FC236}">
                      <a16:creationId xmlns:a16="http://schemas.microsoft.com/office/drawing/2014/main" id="{67EB6714-FBED-BE6C-CFA8-C335F8C6BE30}"/>
                    </a:ext>
                  </a:extLst>
                </p14:cNvPr>
                <p14:cNvContentPartPr/>
                <p14:nvPr/>
              </p14:nvContentPartPr>
              <p14:xfrm>
                <a:off x="5019875" y="5357710"/>
                <a:ext cx="97920" cy="552960"/>
              </p14:xfrm>
            </p:contentPart>
          </mc:Choice>
          <mc:Fallback>
            <p:pic>
              <p:nvPicPr>
                <p:cNvPr id="601" name="Ink 600">
                  <a:extLst>
                    <a:ext uri="{FF2B5EF4-FFF2-40B4-BE49-F238E27FC236}">
                      <a16:creationId xmlns:a16="http://schemas.microsoft.com/office/drawing/2014/main" id="{67EB6714-FBED-BE6C-CFA8-C335F8C6BE30}"/>
                    </a:ext>
                  </a:extLst>
                </p:cNvPr>
                <p:cNvPicPr/>
                <p:nvPr/>
              </p:nvPicPr>
              <p:blipFill>
                <a:blip r:embed="rId212"/>
                <a:stretch>
                  <a:fillRect/>
                </a:stretch>
              </p:blipFill>
              <p:spPr>
                <a:xfrm>
                  <a:off x="4957235" y="4980070"/>
                  <a:ext cx="223560" cy="130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3">
              <p14:nvContentPartPr>
                <p14:cNvPr id="602" name="Ink 601">
                  <a:extLst>
                    <a:ext uri="{FF2B5EF4-FFF2-40B4-BE49-F238E27FC236}">
                      <a16:creationId xmlns:a16="http://schemas.microsoft.com/office/drawing/2014/main" id="{952F4C65-D07B-0535-6CFC-EBFBA18F5EFF}"/>
                    </a:ext>
                  </a:extLst>
                </p14:cNvPr>
                <p14:cNvContentPartPr/>
                <p14:nvPr/>
              </p14:nvContentPartPr>
              <p14:xfrm>
                <a:off x="4962995" y="5335390"/>
                <a:ext cx="146520" cy="709560"/>
              </p14:xfrm>
            </p:contentPart>
          </mc:Choice>
          <mc:Fallback>
            <p:pic>
              <p:nvPicPr>
                <p:cNvPr id="602" name="Ink 601">
                  <a:extLst>
                    <a:ext uri="{FF2B5EF4-FFF2-40B4-BE49-F238E27FC236}">
                      <a16:creationId xmlns:a16="http://schemas.microsoft.com/office/drawing/2014/main" id="{952F4C65-D07B-0535-6CFC-EBFBA18F5EFF}"/>
                    </a:ext>
                  </a:extLst>
                </p:cNvPr>
                <p:cNvPicPr/>
                <p:nvPr/>
              </p:nvPicPr>
              <p:blipFill>
                <a:blip r:embed="rId214"/>
                <a:stretch>
                  <a:fillRect/>
                </a:stretch>
              </p:blipFill>
              <p:spPr>
                <a:xfrm>
                  <a:off x="4900355" y="4957390"/>
                  <a:ext cx="272160" cy="146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5">
              <p14:nvContentPartPr>
                <p14:cNvPr id="603" name="Ink 602">
                  <a:extLst>
                    <a:ext uri="{FF2B5EF4-FFF2-40B4-BE49-F238E27FC236}">
                      <a16:creationId xmlns:a16="http://schemas.microsoft.com/office/drawing/2014/main" id="{4FBA1E48-5327-AC24-03C3-D3DA5C1B985A}"/>
                    </a:ext>
                  </a:extLst>
                </p14:cNvPr>
                <p14:cNvContentPartPr/>
                <p14:nvPr/>
              </p14:nvContentPartPr>
              <p14:xfrm>
                <a:off x="5010155" y="5364910"/>
                <a:ext cx="96480" cy="626400"/>
              </p14:xfrm>
            </p:contentPart>
          </mc:Choice>
          <mc:Fallback>
            <p:pic>
              <p:nvPicPr>
                <p:cNvPr id="603" name="Ink 602">
                  <a:extLst>
                    <a:ext uri="{FF2B5EF4-FFF2-40B4-BE49-F238E27FC236}">
                      <a16:creationId xmlns:a16="http://schemas.microsoft.com/office/drawing/2014/main" id="{4FBA1E48-5327-AC24-03C3-D3DA5C1B985A}"/>
                    </a:ext>
                  </a:extLst>
                </p:cNvPr>
                <p:cNvPicPr/>
                <p:nvPr/>
              </p:nvPicPr>
              <p:blipFill>
                <a:blip r:embed="rId216"/>
                <a:stretch>
                  <a:fillRect/>
                </a:stretch>
              </p:blipFill>
              <p:spPr>
                <a:xfrm>
                  <a:off x="4947515" y="4986910"/>
                  <a:ext cx="222120" cy="138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7">
              <p14:nvContentPartPr>
                <p14:cNvPr id="604" name="Ink 603">
                  <a:extLst>
                    <a:ext uri="{FF2B5EF4-FFF2-40B4-BE49-F238E27FC236}">
                      <a16:creationId xmlns:a16="http://schemas.microsoft.com/office/drawing/2014/main" id="{61AEF518-F181-18A0-4F62-7D7700D2E31C}"/>
                    </a:ext>
                  </a:extLst>
                </p14:cNvPr>
                <p14:cNvContentPartPr/>
                <p14:nvPr/>
              </p14:nvContentPartPr>
              <p14:xfrm>
                <a:off x="4470155" y="5345470"/>
                <a:ext cx="377280" cy="445320"/>
              </p14:xfrm>
            </p:contentPart>
          </mc:Choice>
          <mc:Fallback>
            <p:pic>
              <p:nvPicPr>
                <p:cNvPr id="604" name="Ink 603">
                  <a:extLst>
                    <a:ext uri="{FF2B5EF4-FFF2-40B4-BE49-F238E27FC236}">
                      <a16:creationId xmlns:a16="http://schemas.microsoft.com/office/drawing/2014/main" id="{61AEF518-F181-18A0-4F62-7D7700D2E31C}"/>
                    </a:ext>
                  </a:extLst>
                </p:cNvPr>
                <p:cNvPicPr/>
                <p:nvPr/>
              </p:nvPicPr>
              <p:blipFill>
                <a:blip r:embed="rId218"/>
                <a:stretch>
                  <a:fillRect/>
                </a:stretch>
              </p:blipFill>
              <p:spPr>
                <a:xfrm>
                  <a:off x="4407155" y="4967830"/>
                  <a:ext cx="502920" cy="12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9">
              <p14:nvContentPartPr>
                <p14:cNvPr id="605" name="Ink 604">
                  <a:extLst>
                    <a:ext uri="{FF2B5EF4-FFF2-40B4-BE49-F238E27FC236}">
                      <a16:creationId xmlns:a16="http://schemas.microsoft.com/office/drawing/2014/main" id="{98AEC44A-F2B8-0FEB-B048-D9A3A94F6155}"/>
                    </a:ext>
                  </a:extLst>
                </p14:cNvPr>
                <p14:cNvContentPartPr/>
                <p14:nvPr/>
              </p14:nvContentPartPr>
              <p14:xfrm>
                <a:off x="4470875" y="5554270"/>
                <a:ext cx="199080" cy="266400"/>
              </p14:xfrm>
            </p:contentPart>
          </mc:Choice>
          <mc:Fallback>
            <p:pic>
              <p:nvPicPr>
                <p:cNvPr id="605" name="Ink 604">
                  <a:extLst>
                    <a:ext uri="{FF2B5EF4-FFF2-40B4-BE49-F238E27FC236}">
                      <a16:creationId xmlns:a16="http://schemas.microsoft.com/office/drawing/2014/main" id="{98AEC44A-F2B8-0FEB-B048-D9A3A94F6155}"/>
                    </a:ext>
                  </a:extLst>
                </p:cNvPr>
                <p:cNvPicPr/>
                <p:nvPr/>
              </p:nvPicPr>
              <p:blipFill>
                <a:blip r:embed="rId220"/>
                <a:stretch>
                  <a:fillRect/>
                </a:stretch>
              </p:blipFill>
              <p:spPr>
                <a:xfrm>
                  <a:off x="4407875" y="5176630"/>
                  <a:ext cx="324720" cy="102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1">
              <p14:nvContentPartPr>
                <p14:cNvPr id="606" name="Ink 605">
                  <a:extLst>
                    <a:ext uri="{FF2B5EF4-FFF2-40B4-BE49-F238E27FC236}">
                      <a16:creationId xmlns:a16="http://schemas.microsoft.com/office/drawing/2014/main" id="{0DA87A79-2BB1-609D-2474-2A25895AE808}"/>
                    </a:ext>
                  </a:extLst>
                </p14:cNvPr>
                <p14:cNvContentPartPr/>
                <p14:nvPr/>
              </p14:nvContentPartPr>
              <p14:xfrm>
                <a:off x="4422635" y="5391910"/>
                <a:ext cx="367920" cy="507240"/>
              </p14:xfrm>
            </p:contentPart>
          </mc:Choice>
          <mc:Fallback>
            <p:pic>
              <p:nvPicPr>
                <p:cNvPr id="606" name="Ink 605">
                  <a:extLst>
                    <a:ext uri="{FF2B5EF4-FFF2-40B4-BE49-F238E27FC236}">
                      <a16:creationId xmlns:a16="http://schemas.microsoft.com/office/drawing/2014/main" id="{0DA87A79-2BB1-609D-2474-2A25895AE808}"/>
                    </a:ext>
                  </a:extLst>
                </p:cNvPr>
                <p:cNvPicPr/>
                <p:nvPr/>
              </p:nvPicPr>
              <p:blipFill>
                <a:blip r:embed="rId222"/>
                <a:stretch>
                  <a:fillRect/>
                </a:stretch>
              </p:blipFill>
              <p:spPr>
                <a:xfrm>
                  <a:off x="4359635" y="5013910"/>
                  <a:ext cx="493560" cy="126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
              <p14:nvContentPartPr>
                <p14:cNvPr id="607" name="Ink 606">
                  <a:extLst>
                    <a:ext uri="{FF2B5EF4-FFF2-40B4-BE49-F238E27FC236}">
                      <a16:creationId xmlns:a16="http://schemas.microsoft.com/office/drawing/2014/main" id="{DC8DCDDD-6959-9682-B3CD-DC09C7DA2A45}"/>
                    </a:ext>
                  </a:extLst>
                </p14:cNvPr>
                <p14:cNvContentPartPr/>
                <p14:nvPr/>
              </p14:nvContentPartPr>
              <p14:xfrm>
                <a:off x="4484555" y="5573350"/>
                <a:ext cx="158760" cy="265680"/>
              </p14:xfrm>
            </p:contentPart>
          </mc:Choice>
          <mc:Fallback>
            <p:pic>
              <p:nvPicPr>
                <p:cNvPr id="607" name="Ink 606">
                  <a:extLst>
                    <a:ext uri="{FF2B5EF4-FFF2-40B4-BE49-F238E27FC236}">
                      <a16:creationId xmlns:a16="http://schemas.microsoft.com/office/drawing/2014/main" id="{DC8DCDDD-6959-9682-B3CD-DC09C7DA2A45}"/>
                    </a:ext>
                  </a:extLst>
                </p:cNvPr>
                <p:cNvPicPr/>
                <p:nvPr/>
              </p:nvPicPr>
              <p:blipFill>
                <a:blip r:embed="rId224"/>
                <a:stretch>
                  <a:fillRect/>
                </a:stretch>
              </p:blipFill>
              <p:spPr>
                <a:xfrm>
                  <a:off x="4421555" y="5195710"/>
                  <a:ext cx="284400" cy="102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
              <p14:nvContentPartPr>
                <p14:cNvPr id="608" name="Ink 607">
                  <a:extLst>
                    <a:ext uri="{FF2B5EF4-FFF2-40B4-BE49-F238E27FC236}">
                      <a16:creationId xmlns:a16="http://schemas.microsoft.com/office/drawing/2014/main" id="{67E4528E-C0B7-9C98-ADBC-6F2A4530D6FA}"/>
                    </a:ext>
                  </a:extLst>
                </p14:cNvPr>
                <p14:cNvContentPartPr/>
                <p14:nvPr/>
              </p14:nvContentPartPr>
              <p14:xfrm>
                <a:off x="4409315" y="5649670"/>
                <a:ext cx="169200" cy="418320"/>
              </p14:xfrm>
            </p:contentPart>
          </mc:Choice>
          <mc:Fallback>
            <p:pic>
              <p:nvPicPr>
                <p:cNvPr id="608" name="Ink 607">
                  <a:extLst>
                    <a:ext uri="{FF2B5EF4-FFF2-40B4-BE49-F238E27FC236}">
                      <a16:creationId xmlns:a16="http://schemas.microsoft.com/office/drawing/2014/main" id="{67E4528E-C0B7-9C98-ADBC-6F2A4530D6FA}"/>
                    </a:ext>
                  </a:extLst>
                </p:cNvPr>
                <p:cNvPicPr/>
                <p:nvPr/>
              </p:nvPicPr>
              <p:blipFill>
                <a:blip r:embed="rId226"/>
                <a:stretch>
                  <a:fillRect/>
                </a:stretch>
              </p:blipFill>
              <p:spPr>
                <a:xfrm>
                  <a:off x="4346675" y="5272030"/>
                  <a:ext cx="294840" cy="117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
              <p14:nvContentPartPr>
                <p14:cNvPr id="609" name="Ink 608">
                  <a:extLst>
                    <a:ext uri="{FF2B5EF4-FFF2-40B4-BE49-F238E27FC236}">
                      <a16:creationId xmlns:a16="http://schemas.microsoft.com/office/drawing/2014/main" id="{B1EB714D-BAA7-A240-EE10-6C68FCEDC705}"/>
                    </a:ext>
                  </a:extLst>
                </p14:cNvPr>
                <p14:cNvContentPartPr/>
                <p14:nvPr/>
              </p14:nvContentPartPr>
              <p14:xfrm>
                <a:off x="4454315" y="5736430"/>
                <a:ext cx="92520" cy="321480"/>
              </p14:xfrm>
            </p:contentPart>
          </mc:Choice>
          <mc:Fallback>
            <p:pic>
              <p:nvPicPr>
                <p:cNvPr id="609" name="Ink 608">
                  <a:extLst>
                    <a:ext uri="{FF2B5EF4-FFF2-40B4-BE49-F238E27FC236}">
                      <a16:creationId xmlns:a16="http://schemas.microsoft.com/office/drawing/2014/main" id="{B1EB714D-BAA7-A240-EE10-6C68FCEDC705}"/>
                    </a:ext>
                  </a:extLst>
                </p:cNvPr>
                <p:cNvPicPr/>
                <p:nvPr/>
              </p:nvPicPr>
              <p:blipFill>
                <a:blip r:embed="rId228"/>
                <a:stretch>
                  <a:fillRect/>
                </a:stretch>
              </p:blipFill>
              <p:spPr>
                <a:xfrm>
                  <a:off x="4391315" y="5358430"/>
                  <a:ext cx="21816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
              <p14:nvContentPartPr>
                <p14:cNvPr id="610" name="Ink 609">
                  <a:extLst>
                    <a:ext uri="{FF2B5EF4-FFF2-40B4-BE49-F238E27FC236}">
                      <a16:creationId xmlns:a16="http://schemas.microsoft.com/office/drawing/2014/main" id="{DBD7FBB1-5711-2CF1-2147-D5FDB7B1E9FE}"/>
                    </a:ext>
                  </a:extLst>
                </p14:cNvPr>
                <p14:cNvContentPartPr/>
                <p14:nvPr/>
              </p14:nvContentPartPr>
              <p14:xfrm>
                <a:off x="4422995" y="5796550"/>
                <a:ext cx="24120" cy="295560"/>
              </p14:xfrm>
            </p:contentPart>
          </mc:Choice>
          <mc:Fallback>
            <p:pic>
              <p:nvPicPr>
                <p:cNvPr id="610" name="Ink 609">
                  <a:extLst>
                    <a:ext uri="{FF2B5EF4-FFF2-40B4-BE49-F238E27FC236}">
                      <a16:creationId xmlns:a16="http://schemas.microsoft.com/office/drawing/2014/main" id="{DBD7FBB1-5711-2CF1-2147-D5FDB7B1E9FE}"/>
                    </a:ext>
                  </a:extLst>
                </p:cNvPr>
                <p:cNvPicPr/>
                <p:nvPr/>
              </p:nvPicPr>
              <p:blipFill>
                <a:blip r:embed="rId230"/>
                <a:stretch>
                  <a:fillRect/>
                </a:stretch>
              </p:blipFill>
              <p:spPr>
                <a:xfrm>
                  <a:off x="4359995" y="5418550"/>
                  <a:ext cx="149760" cy="105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
              <p14:nvContentPartPr>
                <p14:cNvPr id="611" name="Ink 610">
                  <a:extLst>
                    <a:ext uri="{FF2B5EF4-FFF2-40B4-BE49-F238E27FC236}">
                      <a16:creationId xmlns:a16="http://schemas.microsoft.com/office/drawing/2014/main" id="{199F8F2F-3FE8-F27A-C11E-631F6AEB6D34}"/>
                    </a:ext>
                  </a:extLst>
                </p14:cNvPr>
                <p14:cNvContentPartPr/>
                <p14:nvPr/>
              </p14:nvContentPartPr>
              <p14:xfrm>
                <a:off x="4455035" y="6091030"/>
                <a:ext cx="84240" cy="167400"/>
              </p14:xfrm>
            </p:contentPart>
          </mc:Choice>
          <mc:Fallback>
            <p:pic>
              <p:nvPicPr>
                <p:cNvPr id="611" name="Ink 610">
                  <a:extLst>
                    <a:ext uri="{FF2B5EF4-FFF2-40B4-BE49-F238E27FC236}">
                      <a16:creationId xmlns:a16="http://schemas.microsoft.com/office/drawing/2014/main" id="{199F8F2F-3FE8-F27A-C11E-631F6AEB6D34}"/>
                    </a:ext>
                  </a:extLst>
                </p:cNvPr>
                <p:cNvPicPr/>
                <p:nvPr/>
              </p:nvPicPr>
              <p:blipFill>
                <a:blip r:embed="rId232"/>
                <a:stretch>
                  <a:fillRect/>
                </a:stretch>
              </p:blipFill>
              <p:spPr>
                <a:xfrm>
                  <a:off x="4392035" y="5713030"/>
                  <a:ext cx="209880" cy="92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
              <p14:nvContentPartPr>
                <p14:cNvPr id="612" name="Ink 611">
                  <a:extLst>
                    <a:ext uri="{FF2B5EF4-FFF2-40B4-BE49-F238E27FC236}">
                      <a16:creationId xmlns:a16="http://schemas.microsoft.com/office/drawing/2014/main" id="{B02FCB1B-172A-C5C8-A37F-066DAB9DDD7E}"/>
                    </a:ext>
                  </a:extLst>
                </p14:cNvPr>
                <p14:cNvContentPartPr/>
                <p14:nvPr/>
              </p14:nvContentPartPr>
              <p14:xfrm>
                <a:off x="4413635" y="6017230"/>
                <a:ext cx="96480" cy="210240"/>
              </p14:xfrm>
            </p:contentPart>
          </mc:Choice>
          <mc:Fallback>
            <p:pic>
              <p:nvPicPr>
                <p:cNvPr id="612" name="Ink 611">
                  <a:extLst>
                    <a:ext uri="{FF2B5EF4-FFF2-40B4-BE49-F238E27FC236}">
                      <a16:creationId xmlns:a16="http://schemas.microsoft.com/office/drawing/2014/main" id="{B02FCB1B-172A-C5C8-A37F-066DAB9DDD7E}"/>
                    </a:ext>
                  </a:extLst>
                </p:cNvPr>
                <p:cNvPicPr/>
                <p:nvPr/>
              </p:nvPicPr>
              <p:blipFill>
                <a:blip r:embed="rId234"/>
                <a:stretch>
                  <a:fillRect/>
                </a:stretch>
              </p:blipFill>
              <p:spPr>
                <a:xfrm>
                  <a:off x="4350995" y="5639590"/>
                  <a:ext cx="222120" cy="96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
              <p14:nvContentPartPr>
                <p14:cNvPr id="613" name="Ink 612">
                  <a:extLst>
                    <a:ext uri="{FF2B5EF4-FFF2-40B4-BE49-F238E27FC236}">
                      <a16:creationId xmlns:a16="http://schemas.microsoft.com/office/drawing/2014/main" id="{97A2C750-887B-51C5-B9DA-A271D9BF7BA3}"/>
                    </a:ext>
                  </a:extLst>
                </p14:cNvPr>
                <p14:cNvContentPartPr/>
                <p14:nvPr/>
              </p14:nvContentPartPr>
              <p14:xfrm>
                <a:off x="4438115" y="6047830"/>
                <a:ext cx="66240" cy="206640"/>
              </p14:xfrm>
            </p:contentPart>
          </mc:Choice>
          <mc:Fallback>
            <p:pic>
              <p:nvPicPr>
                <p:cNvPr id="613" name="Ink 612">
                  <a:extLst>
                    <a:ext uri="{FF2B5EF4-FFF2-40B4-BE49-F238E27FC236}">
                      <a16:creationId xmlns:a16="http://schemas.microsoft.com/office/drawing/2014/main" id="{97A2C750-887B-51C5-B9DA-A271D9BF7BA3}"/>
                    </a:ext>
                  </a:extLst>
                </p:cNvPr>
                <p:cNvPicPr/>
                <p:nvPr/>
              </p:nvPicPr>
              <p:blipFill>
                <a:blip r:embed="rId236"/>
                <a:stretch>
                  <a:fillRect/>
                </a:stretch>
              </p:blipFill>
              <p:spPr>
                <a:xfrm>
                  <a:off x="4375475" y="5670190"/>
                  <a:ext cx="191880" cy="96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
              <p14:nvContentPartPr>
                <p14:cNvPr id="614" name="Ink 613">
                  <a:extLst>
                    <a:ext uri="{FF2B5EF4-FFF2-40B4-BE49-F238E27FC236}">
                      <a16:creationId xmlns:a16="http://schemas.microsoft.com/office/drawing/2014/main" id="{77210156-CD9F-55BC-E538-3E14271FA399}"/>
                    </a:ext>
                  </a:extLst>
                </p14:cNvPr>
                <p14:cNvContentPartPr/>
                <p14:nvPr/>
              </p14:nvContentPartPr>
              <p14:xfrm>
                <a:off x="4531715" y="6288310"/>
                <a:ext cx="104400" cy="45360"/>
              </p14:xfrm>
            </p:contentPart>
          </mc:Choice>
          <mc:Fallback>
            <p:pic>
              <p:nvPicPr>
                <p:cNvPr id="614" name="Ink 613">
                  <a:extLst>
                    <a:ext uri="{FF2B5EF4-FFF2-40B4-BE49-F238E27FC236}">
                      <a16:creationId xmlns:a16="http://schemas.microsoft.com/office/drawing/2014/main" id="{77210156-CD9F-55BC-E538-3E14271FA399}"/>
                    </a:ext>
                  </a:extLst>
                </p:cNvPr>
                <p:cNvPicPr/>
                <p:nvPr/>
              </p:nvPicPr>
              <p:blipFill>
                <a:blip r:embed="rId238"/>
                <a:stretch>
                  <a:fillRect/>
                </a:stretch>
              </p:blipFill>
              <p:spPr>
                <a:xfrm>
                  <a:off x="4468715" y="5910670"/>
                  <a:ext cx="230040" cy="80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
              <p14:nvContentPartPr>
                <p14:cNvPr id="616" name="Ink 615">
                  <a:extLst>
                    <a:ext uri="{FF2B5EF4-FFF2-40B4-BE49-F238E27FC236}">
                      <a16:creationId xmlns:a16="http://schemas.microsoft.com/office/drawing/2014/main" id="{68F94979-A40B-D0DA-0EB5-3BE6A6770E32}"/>
                    </a:ext>
                  </a:extLst>
                </p14:cNvPr>
                <p14:cNvContentPartPr/>
                <p14:nvPr/>
              </p14:nvContentPartPr>
              <p14:xfrm>
                <a:off x="4605875" y="5288590"/>
                <a:ext cx="367920" cy="272520"/>
              </p14:xfrm>
            </p:contentPart>
          </mc:Choice>
          <mc:Fallback>
            <p:pic>
              <p:nvPicPr>
                <p:cNvPr id="616" name="Ink 615">
                  <a:extLst>
                    <a:ext uri="{FF2B5EF4-FFF2-40B4-BE49-F238E27FC236}">
                      <a16:creationId xmlns:a16="http://schemas.microsoft.com/office/drawing/2014/main" id="{68F94979-A40B-D0DA-0EB5-3BE6A6770E32}"/>
                    </a:ext>
                  </a:extLst>
                </p:cNvPr>
                <p:cNvPicPr/>
                <p:nvPr/>
              </p:nvPicPr>
              <p:blipFill>
                <a:blip r:embed="rId240"/>
                <a:stretch>
                  <a:fillRect/>
                </a:stretch>
              </p:blipFill>
              <p:spPr>
                <a:xfrm>
                  <a:off x="4542875" y="4910950"/>
                  <a:ext cx="493560" cy="102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
              <p14:nvContentPartPr>
                <p14:cNvPr id="617" name="Ink 616">
                  <a:extLst>
                    <a:ext uri="{FF2B5EF4-FFF2-40B4-BE49-F238E27FC236}">
                      <a16:creationId xmlns:a16="http://schemas.microsoft.com/office/drawing/2014/main" id="{F0D19586-930D-5738-54CB-33A2A363DA2A}"/>
                    </a:ext>
                  </a:extLst>
                </p14:cNvPr>
                <p14:cNvContentPartPr/>
                <p14:nvPr/>
              </p14:nvContentPartPr>
              <p14:xfrm>
                <a:off x="4559075" y="5562550"/>
                <a:ext cx="52200" cy="129240"/>
              </p14:xfrm>
            </p:contentPart>
          </mc:Choice>
          <mc:Fallback>
            <p:pic>
              <p:nvPicPr>
                <p:cNvPr id="617" name="Ink 616">
                  <a:extLst>
                    <a:ext uri="{FF2B5EF4-FFF2-40B4-BE49-F238E27FC236}">
                      <a16:creationId xmlns:a16="http://schemas.microsoft.com/office/drawing/2014/main" id="{F0D19586-930D-5738-54CB-33A2A363DA2A}"/>
                    </a:ext>
                  </a:extLst>
                </p:cNvPr>
                <p:cNvPicPr/>
                <p:nvPr/>
              </p:nvPicPr>
              <p:blipFill>
                <a:blip r:embed="rId242"/>
                <a:stretch>
                  <a:fillRect/>
                </a:stretch>
              </p:blipFill>
              <p:spPr>
                <a:xfrm>
                  <a:off x="4496435" y="5184910"/>
                  <a:ext cx="177840" cy="88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
              <p14:nvContentPartPr>
                <p14:cNvPr id="618" name="Ink 617">
                  <a:extLst>
                    <a:ext uri="{FF2B5EF4-FFF2-40B4-BE49-F238E27FC236}">
                      <a16:creationId xmlns:a16="http://schemas.microsoft.com/office/drawing/2014/main" id="{AB5A817D-C238-43A5-9013-F84B337FAD7D}"/>
                    </a:ext>
                  </a:extLst>
                </p14:cNvPr>
                <p14:cNvContentPartPr/>
                <p14:nvPr/>
              </p14:nvContentPartPr>
              <p14:xfrm>
                <a:off x="4539275" y="5236750"/>
                <a:ext cx="290880" cy="384480"/>
              </p14:xfrm>
            </p:contentPart>
          </mc:Choice>
          <mc:Fallback>
            <p:pic>
              <p:nvPicPr>
                <p:cNvPr id="618" name="Ink 617">
                  <a:extLst>
                    <a:ext uri="{FF2B5EF4-FFF2-40B4-BE49-F238E27FC236}">
                      <a16:creationId xmlns:a16="http://schemas.microsoft.com/office/drawing/2014/main" id="{AB5A817D-C238-43A5-9013-F84B337FAD7D}"/>
                    </a:ext>
                  </a:extLst>
                </p:cNvPr>
                <p:cNvPicPr/>
                <p:nvPr/>
              </p:nvPicPr>
              <p:blipFill>
                <a:blip r:embed="rId244"/>
                <a:stretch>
                  <a:fillRect/>
                </a:stretch>
              </p:blipFill>
              <p:spPr>
                <a:xfrm>
                  <a:off x="4476275" y="4859110"/>
                  <a:ext cx="416520" cy="114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
              <p14:nvContentPartPr>
                <p14:cNvPr id="619" name="Ink 618">
                  <a:extLst>
                    <a:ext uri="{FF2B5EF4-FFF2-40B4-BE49-F238E27FC236}">
                      <a16:creationId xmlns:a16="http://schemas.microsoft.com/office/drawing/2014/main" id="{A55342DC-A566-D042-2BCE-0D774585E2FC}"/>
                    </a:ext>
                  </a:extLst>
                </p14:cNvPr>
                <p14:cNvContentPartPr/>
                <p14:nvPr/>
              </p14:nvContentPartPr>
              <p14:xfrm>
                <a:off x="4635035" y="5134150"/>
                <a:ext cx="426960" cy="264600"/>
              </p14:xfrm>
            </p:contentPart>
          </mc:Choice>
          <mc:Fallback>
            <p:pic>
              <p:nvPicPr>
                <p:cNvPr id="619" name="Ink 618">
                  <a:extLst>
                    <a:ext uri="{FF2B5EF4-FFF2-40B4-BE49-F238E27FC236}">
                      <a16:creationId xmlns:a16="http://schemas.microsoft.com/office/drawing/2014/main" id="{A55342DC-A566-D042-2BCE-0D774585E2FC}"/>
                    </a:ext>
                  </a:extLst>
                </p:cNvPr>
                <p:cNvPicPr/>
                <p:nvPr/>
              </p:nvPicPr>
              <p:blipFill>
                <a:blip r:embed="rId246"/>
                <a:stretch>
                  <a:fillRect/>
                </a:stretch>
              </p:blipFill>
              <p:spPr>
                <a:xfrm>
                  <a:off x="4572035" y="4756510"/>
                  <a:ext cx="55260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
              <p14:nvContentPartPr>
                <p14:cNvPr id="620" name="Ink 619">
                  <a:extLst>
                    <a:ext uri="{FF2B5EF4-FFF2-40B4-BE49-F238E27FC236}">
                      <a16:creationId xmlns:a16="http://schemas.microsoft.com/office/drawing/2014/main" id="{F6E57015-984F-FAE3-E8D7-3D9C900B7A79}"/>
                    </a:ext>
                  </a:extLst>
                </p14:cNvPr>
                <p14:cNvContentPartPr/>
                <p14:nvPr/>
              </p14:nvContentPartPr>
              <p14:xfrm>
                <a:off x="4703795" y="5093110"/>
                <a:ext cx="538200" cy="241560"/>
              </p14:xfrm>
            </p:contentPart>
          </mc:Choice>
          <mc:Fallback>
            <p:pic>
              <p:nvPicPr>
                <p:cNvPr id="620" name="Ink 619">
                  <a:extLst>
                    <a:ext uri="{FF2B5EF4-FFF2-40B4-BE49-F238E27FC236}">
                      <a16:creationId xmlns:a16="http://schemas.microsoft.com/office/drawing/2014/main" id="{F6E57015-984F-FAE3-E8D7-3D9C900B7A79}"/>
                    </a:ext>
                  </a:extLst>
                </p:cNvPr>
                <p:cNvPicPr/>
                <p:nvPr/>
              </p:nvPicPr>
              <p:blipFill>
                <a:blip r:embed="rId248"/>
                <a:stretch>
                  <a:fillRect/>
                </a:stretch>
              </p:blipFill>
              <p:spPr>
                <a:xfrm>
                  <a:off x="4640795" y="4715470"/>
                  <a:ext cx="663840" cy="99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
              <p14:nvContentPartPr>
                <p14:cNvPr id="621" name="Ink 620">
                  <a:extLst>
                    <a:ext uri="{FF2B5EF4-FFF2-40B4-BE49-F238E27FC236}">
                      <a16:creationId xmlns:a16="http://schemas.microsoft.com/office/drawing/2014/main" id="{2DE34EA2-7E75-17CF-811E-E37013A07959}"/>
                    </a:ext>
                  </a:extLst>
                </p14:cNvPr>
                <p14:cNvContentPartPr/>
                <p14:nvPr/>
              </p14:nvContentPartPr>
              <p14:xfrm>
                <a:off x="4865795" y="5143870"/>
                <a:ext cx="633960" cy="62640"/>
              </p14:xfrm>
            </p:contentPart>
          </mc:Choice>
          <mc:Fallback>
            <p:pic>
              <p:nvPicPr>
                <p:cNvPr id="621" name="Ink 620">
                  <a:extLst>
                    <a:ext uri="{FF2B5EF4-FFF2-40B4-BE49-F238E27FC236}">
                      <a16:creationId xmlns:a16="http://schemas.microsoft.com/office/drawing/2014/main" id="{2DE34EA2-7E75-17CF-811E-E37013A07959}"/>
                    </a:ext>
                  </a:extLst>
                </p:cNvPr>
                <p:cNvPicPr/>
                <p:nvPr/>
              </p:nvPicPr>
              <p:blipFill>
                <a:blip r:embed="rId250"/>
                <a:stretch>
                  <a:fillRect/>
                </a:stretch>
              </p:blipFill>
              <p:spPr>
                <a:xfrm>
                  <a:off x="4802795" y="4765870"/>
                  <a:ext cx="759600" cy="81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
              <p14:nvContentPartPr>
                <p14:cNvPr id="622" name="Ink 621">
                  <a:extLst>
                    <a:ext uri="{FF2B5EF4-FFF2-40B4-BE49-F238E27FC236}">
                      <a16:creationId xmlns:a16="http://schemas.microsoft.com/office/drawing/2014/main" id="{8306D108-4E09-89A3-C6B1-57F55F4604CB}"/>
                    </a:ext>
                  </a:extLst>
                </p14:cNvPr>
                <p14:cNvContentPartPr/>
                <p14:nvPr/>
              </p14:nvContentPartPr>
              <p14:xfrm>
                <a:off x="4974155" y="5161510"/>
                <a:ext cx="563040" cy="44280"/>
              </p14:xfrm>
            </p:contentPart>
          </mc:Choice>
          <mc:Fallback>
            <p:pic>
              <p:nvPicPr>
                <p:cNvPr id="622" name="Ink 621">
                  <a:extLst>
                    <a:ext uri="{FF2B5EF4-FFF2-40B4-BE49-F238E27FC236}">
                      <a16:creationId xmlns:a16="http://schemas.microsoft.com/office/drawing/2014/main" id="{8306D108-4E09-89A3-C6B1-57F55F4604CB}"/>
                    </a:ext>
                  </a:extLst>
                </p:cNvPr>
                <p:cNvPicPr/>
                <p:nvPr/>
              </p:nvPicPr>
              <p:blipFill>
                <a:blip r:embed="rId252"/>
                <a:stretch>
                  <a:fillRect/>
                </a:stretch>
              </p:blipFill>
              <p:spPr>
                <a:xfrm>
                  <a:off x="4911515" y="4783870"/>
                  <a:ext cx="688680" cy="79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
              <p14:nvContentPartPr>
                <p14:cNvPr id="623" name="Ink 622">
                  <a:extLst>
                    <a:ext uri="{FF2B5EF4-FFF2-40B4-BE49-F238E27FC236}">
                      <a16:creationId xmlns:a16="http://schemas.microsoft.com/office/drawing/2014/main" id="{40DFC3B5-0611-B3B6-3142-82EE2729D3CC}"/>
                    </a:ext>
                  </a:extLst>
                </p14:cNvPr>
                <p14:cNvContentPartPr/>
                <p14:nvPr/>
              </p14:nvContentPartPr>
              <p14:xfrm>
                <a:off x="5141555" y="5115070"/>
                <a:ext cx="555480" cy="141120"/>
              </p14:xfrm>
            </p:contentPart>
          </mc:Choice>
          <mc:Fallback>
            <p:pic>
              <p:nvPicPr>
                <p:cNvPr id="623" name="Ink 622">
                  <a:extLst>
                    <a:ext uri="{FF2B5EF4-FFF2-40B4-BE49-F238E27FC236}">
                      <a16:creationId xmlns:a16="http://schemas.microsoft.com/office/drawing/2014/main" id="{40DFC3B5-0611-B3B6-3142-82EE2729D3CC}"/>
                    </a:ext>
                  </a:extLst>
                </p:cNvPr>
                <p:cNvPicPr/>
                <p:nvPr/>
              </p:nvPicPr>
              <p:blipFill>
                <a:blip r:embed="rId254"/>
                <a:stretch>
                  <a:fillRect/>
                </a:stretch>
              </p:blipFill>
              <p:spPr>
                <a:xfrm>
                  <a:off x="5078555" y="4737070"/>
                  <a:ext cx="681120" cy="89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
              <p14:nvContentPartPr>
                <p14:cNvPr id="624" name="Ink 623">
                  <a:extLst>
                    <a:ext uri="{FF2B5EF4-FFF2-40B4-BE49-F238E27FC236}">
                      <a16:creationId xmlns:a16="http://schemas.microsoft.com/office/drawing/2014/main" id="{0FA199AB-20A7-1C6E-914F-0F53A2BDC4E0}"/>
                    </a:ext>
                  </a:extLst>
                </p14:cNvPr>
                <p14:cNvContentPartPr/>
                <p14:nvPr/>
              </p14:nvContentPartPr>
              <p14:xfrm>
                <a:off x="5231915" y="5142790"/>
                <a:ext cx="676440" cy="275760"/>
              </p14:xfrm>
            </p:contentPart>
          </mc:Choice>
          <mc:Fallback>
            <p:pic>
              <p:nvPicPr>
                <p:cNvPr id="624" name="Ink 623">
                  <a:extLst>
                    <a:ext uri="{FF2B5EF4-FFF2-40B4-BE49-F238E27FC236}">
                      <a16:creationId xmlns:a16="http://schemas.microsoft.com/office/drawing/2014/main" id="{0FA199AB-20A7-1C6E-914F-0F53A2BDC4E0}"/>
                    </a:ext>
                  </a:extLst>
                </p:cNvPr>
                <p:cNvPicPr/>
                <p:nvPr/>
              </p:nvPicPr>
              <p:blipFill>
                <a:blip r:embed="rId256"/>
                <a:stretch>
                  <a:fillRect/>
                </a:stretch>
              </p:blipFill>
              <p:spPr>
                <a:xfrm>
                  <a:off x="5169275" y="4764790"/>
                  <a:ext cx="802080" cy="10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
              <p14:nvContentPartPr>
                <p14:cNvPr id="625" name="Ink 624">
                  <a:extLst>
                    <a:ext uri="{FF2B5EF4-FFF2-40B4-BE49-F238E27FC236}">
                      <a16:creationId xmlns:a16="http://schemas.microsoft.com/office/drawing/2014/main" id="{277B7274-A760-1F30-9BAF-2D75A32779C0}"/>
                    </a:ext>
                  </a:extLst>
                </p14:cNvPr>
                <p14:cNvContentPartPr/>
                <p14:nvPr/>
              </p14:nvContentPartPr>
              <p14:xfrm>
                <a:off x="5618195" y="5138470"/>
                <a:ext cx="468720" cy="401040"/>
              </p14:xfrm>
            </p:contentPart>
          </mc:Choice>
          <mc:Fallback>
            <p:pic>
              <p:nvPicPr>
                <p:cNvPr id="625" name="Ink 624">
                  <a:extLst>
                    <a:ext uri="{FF2B5EF4-FFF2-40B4-BE49-F238E27FC236}">
                      <a16:creationId xmlns:a16="http://schemas.microsoft.com/office/drawing/2014/main" id="{277B7274-A760-1F30-9BAF-2D75A32779C0}"/>
                    </a:ext>
                  </a:extLst>
                </p:cNvPr>
                <p:cNvPicPr/>
                <p:nvPr/>
              </p:nvPicPr>
              <p:blipFill>
                <a:blip r:embed="rId258"/>
                <a:stretch>
                  <a:fillRect/>
                </a:stretch>
              </p:blipFill>
              <p:spPr>
                <a:xfrm>
                  <a:off x="5555555" y="4760470"/>
                  <a:ext cx="594360" cy="115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
              <p14:nvContentPartPr>
                <p14:cNvPr id="626" name="Ink 625">
                  <a:extLst>
                    <a:ext uri="{FF2B5EF4-FFF2-40B4-BE49-F238E27FC236}">
                      <a16:creationId xmlns:a16="http://schemas.microsoft.com/office/drawing/2014/main" id="{71E90C76-923A-E497-70AC-51FD5E4D913A}"/>
                    </a:ext>
                  </a:extLst>
                </p14:cNvPr>
                <p14:cNvContentPartPr/>
                <p14:nvPr/>
              </p14:nvContentPartPr>
              <p14:xfrm>
                <a:off x="5680835" y="5179510"/>
                <a:ext cx="516240" cy="519840"/>
              </p14:xfrm>
            </p:contentPart>
          </mc:Choice>
          <mc:Fallback>
            <p:pic>
              <p:nvPicPr>
                <p:cNvPr id="626" name="Ink 625">
                  <a:extLst>
                    <a:ext uri="{FF2B5EF4-FFF2-40B4-BE49-F238E27FC236}">
                      <a16:creationId xmlns:a16="http://schemas.microsoft.com/office/drawing/2014/main" id="{71E90C76-923A-E497-70AC-51FD5E4D913A}"/>
                    </a:ext>
                  </a:extLst>
                </p:cNvPr>
                <p:cNvPicPr/>
                <p:nvPr/>
              </p:nvPicPr>
              <p:blipFill>
                <a:blip r:embed="rId260"/>
                <a:stretch>
                  <a:fillRect/>
                </a:stretch>
              </p:blipFill>
              <p:spPr>
                <a:xfrm>
                  <a:off x="5618195" y="4801510"/>
                  <a:ext cx="641880" cy="127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
              <p14:nvContentPartPr>
                <p14:cNvPr id="627" name="Ink 626">
                  <a:extLst>
                    <a:ext uri="{FF2B5EF4-FFF2-40B4-BE49-F238E27FC236}">
                      <a16:creationId xmlns:a16="http://schemas.microsoft.com/office/drawing/2014/main" id="{73B4CAFD-F322-8050-5FCC-C56D8836926B}"/>
                    </a:ext>
                  </a:extLst>
                </p14:cNvPr>
                <p14:cNvContentPartPr/>
                <p14:nvPr/>
              </p14:nvContentPartPr>
              <p14:xfrm>
                <a:off x="5826635" y="5313070"/>
                <a:ext cx="454680" cy="572400"/>
              </p14:xfrm>
            </p:contentPart>
          </mc:Choice>
          <mc:Fallback>
            <p:pic>
              <p:nvPicPr>
                <p:cNvPr id="627" name="Ink 626">
                  <a:extLst>
                    <a:ext uri="{FF2B5EF4-FFF2-40B4-BE49-F238E27FC236}">
                      <a16:creationId xmlns:a16="http://schemas.microsoft.com/office/drawing/2014/main" id="{73B4CAFD-F322-8050-5FCC-C56D8836926B}"/>
                    </a:ext>
                  </a:extLst>
                </p:cNvPr>
                <p:cNvPicPr/>
                <p:nvPr/>
              </p:nvPicPr>
              <p:blipFill>
                <a:blip r:embed="rId262"/>
                <a:stretch>
                  <a:fillRect/>
                </a:stretch>
              </p:blipFill>
              <p:spPr>
                <a:xfrm>
                  <a:off x="5763995" y="4935430"/>
                  <a:ext cx="580320" cy="132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
              <p14:nvContentPartPr>
                <p14:cNvPr id="628" name="Ink 627">
                  <a:extLst>
                    <a:ext uri="{FF2B5EF4-FFF2-40B4-BE49-F238E27FC236}">
                      <a16:creationId xmlns:a16="http://schemas.microsoft.com/office/drawing/2014/main" id="{74FAB3D0-7BC4-8920-1AD1-DDE51837C3A4}"/>
                    </a:ext>
                  </a:extLst>
                </p14:cNvPr>
                <p14:cNvContentPartPr/>
                <p14:nvPr/>
              </p14:nvContentPartPr>
              <p14:xfrm>
                <a:off x="5996555" y="5426470"/>
                <a:ext cx="342360" cy="518760"/>
              </p14:xfrm>
            </p:contentPart>
          </mc:Choice>
          <mc:Fallback>
            <p:pic>
              <p:nvPicPr>
                <p:cNvPr id="628" name="Ink 627">
                  <a:extLst>
                    <a:ext uri="{FF2B5EF4-FFF2-40B4-BE49-F238E27FC236}">
                      <a16:creationId xmlns:a16="http://schemas.microsoft.com/office/drawing/2014/main" id="{74FAB3D0-7BC4-8920-1AD1-DDE51837C3A4}"/>
                    </a:ext>
                  </a:extLst>
                </p:cNvPr>
                <p:cNvPicPr/>
                <p:nvPr/>
              </p:nvPicPr>
              <p:blipFill>
                <a:blip r:embed="rId264"/>
                <a:stretch>
                  <a:fillRect/>
                </a:stretch>
              </p:blipFill>
              <p:spPr>
                <a:xfrm>
                  <a:off x="5933915" y="5048830"/>
                  <a:ext cx="468000" cy="127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
              <p14:nvContentPartPr>
                <p14:cNvPr id="629" name="Ink 628">
                  <a:extLst>
                    <a:ext uri="{FF2B5EF4-FFF2-40B4-BE49-F238E27FC236}">
                      <a16:creationId xmlns:a16="http://schemas.microsoft.com/office/drawing/2014/main" id="{A84A0E16-5F73-0EB0-223D-DA6CAFAE3A6A}"/>
                    </a:ext>
                  </a:extLst>
                </p14:cNvPr>
                <p14:cNvContentPartPr/>
                <p14:nvPr/>
              </p14:nvContentPartPr>
              <p14:xfrm>
                <a:off x="5693435" y="5106430"/>
                <a:ext cx="601560" cy="547560"/>
              </p14:xfrm>
            </p:contentPart>
          </mc:Choice>
          <mc:Fallback>
            <p:pic>
              <p:nvPicPr>
                <p:cNvPr id="629" name="Ink 628">
                  <a:extLst>
                    <a:ext uri="{FF2B5EF4-FFF2-40B4-BE49-F238E27FC236}">
                      <a16:creationId xmlns:a16="http://schemas.microsoft.com/office/drawing/2014/main" id="{A84A0E16-5F73-0EB0-223D-DA6CAFAE3A6A}"/>
                    </a:ext>
                  </a:extLst>
                </p:cNvPr>
                <p:cNvPicPr/>
                <p:nvPr/>
              </p:nvPicPr>
              <p:blipFill>
                <a:blip r:embed="rId266"/>
                <a:stretch>
                  <a:fillRect/>
                </a:stretch>
              </p:blipFill>
              <p:spPr>
                <a:xfrm>
                  <a:off x="5630795" y="4728790"/>
                  <a:ext cx="727200" cy="130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
              <p14:nvContentPartPr>
                <p14:cNvPr id="630" name="Ink 629">
                  <a:extLst>
                    <a:ext uri="{FF2B5EF4-FFF2-40B4-BE49-F238E27FC236}">
                      <a16:creationId xmlns:a16="http://schemas.microsoft.com/office/drawing/2014/main" id="{5AEA8D2D-918C-ACCB-A52A-2DDBECF02C30}"/>
                    </a:ext>
                  </a:extLst>
                </p14:cNvPr>
                <p14:cNvContentPartPr/>
                <p14:nvPr/>
              </p14:nvContentPartPr>
              <p14:xfrm>
                <a:off x="5974235" y="5203990"/>
                <a:ext cx="537120" cy="895680"/>
              </p14:xfrm>
            </p:contentPart>
          </mc:Choice>
          <mc:Fallback>
            <p:pic>
              <p:nvPicPr>
                <p:cNvPr id="630" name="Ink 629">
                  <a:extLst>
                    <a:ext uri="{FF2B5EF4-FFF2-40B4-BE49-F238E27FC236}">
                      <a16:creationId xmlns:a16="http://schemas.microsoft.com/office/drawing/2014/main" id="{5AEA8D2D-918C-ACCB-A52A-2DDBECF02C30}"/>
                    </a:ext>
                  </a:extLst>
                </p:cNvPr>
                <p:cNvPicPr/>
                <p:nvPr/>
              </p:nvPicPr>
              <p:blipFill>
                <a:blip r:embed="rId268"/>
                <a:stretch>
                  <a:fillRect/>
                </a:stretch>
              </p:blipFill>
              <p:spPr>
                <a:xfrm>
                  <a:off x="5911235" y="4826350"/>
                  <a:ext cx="662760" cy="165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
              <p14:nvContentPartPr>
                <p14:cNvPr id="631" name="Ink 630">
                  <a:extLst>
                    <a:ext uri="{FF2B5EF4-FFF2-40B4-BE49-F238E27FC236}">
                      <a16:creationId xmlns:a16="http://schemas.microsoft.com/office/drawing/2014/main" id="{8AF48EDC-10CE-DF71-0BD7-DD26079BE348}"/>
                    </a:ext>
                  </a:extLst>
                </p14:cNvPr>
                <p14:cNvContentPartPr/>
                <p14:nvPr/>
              </p14:nvContentPartPr>
              <p14:xfrm>
                <a:off x="6304355" y="5706910"/>
                <a:ext cx="100440" cy="595440"/>
              </p14:xfrm>
            </p:contentPart>
          </mc:Choice>
          <mc:Fallback>
            <p:pic>
              <p:nvPicPr>
                <p:cNvPr id="631" name="Ink 630">
                  <a:extLst>
                    <a:ext uri="{FF2B5EF4-FFF2-40B4-BE49-F238E27FC236}">
                      <a16:creationId xmlns:a16="http://schemas.microsoft.com/office/drawing/2014/main" id="{8AF48EDC-10CE-DF71-0BD7-DD26079BE348}"/>
                    </a:ext>
                  </a:extLst>
                </p:cNvPr>
                <p:cNvPicPr/>
                <p:nvPr/>
              </p:nvPicPr>
              <p:blipFill>
                <a:blip r:embed="rId270"/>
                <a:stretch>
                  <a:fillRect/>
                </a:stretch>
              </p:blipFill>
              <p:spPr>
                <a:xfrm>
                  <a:off x="6241715" y="5329270"/>
                  <a:ext cx="226080" cy="135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
              <p14:nvContentPartPr>
                <p14:cNvPr id="632" name="Ink 631">
                  <a:extLst>
                    <a:ext uri="{FF2B5EF4-FFF2-40B4-BE49-F238E27FC236}">
                      <a16:creationId xmlns:a16="http://schemas.microsoft.com/office/drawing/2014/main" id="{6AC6C41C-6F8C-64EF-62D7-4673DF2A3685}"/>
                    </a:ext>
                  </a:extLst>
                </p14:cNvPr>
                <p14:cNvContentPartPr/>
                <p14:nvPr/>
              </p14:nvContentPartPr>
              <p14:xfrm>
                <a:off x="6427475" y="5930830"/>
                <a:ext cx="17640" cy="188640"/>
              </p14:xfrm>
            </p:contentPart>
          </mc:Choice>
          <mc:Fallback>
            <p:pic>
              <p:nvPicPr>
                <p:cNvPr id="632" name="Ink 631">
                  <a:extLst>
                    <a:ext uri="{FF2B5EF4-FFF2-40B4-BE49-F238E27FC236}">
                      <a16:creationId xmlns:a16="http://schemas.microsoft.com/office/drawing/2014/main" id="{6AC6C41C-6F8C-64EF-62D7-4673DF2A3685}"/>
                    </a:ext>
                  </a:extLst>
                </p:cNvPr>
                <p:cNvPicPr/>
                <p:nvPr/>
              </p:nvPicPr>
              <p:blipFill>
                <a:blip r:embed="rId272"/>
                <a:stretch>
                  <a:fillRect/>
                </a:stretch>
              </p:blipFill>
              <p:spPr>
                <a:xfrm>
                  <a:off x="6364835" y="5552830"/>
                  <a:ext cx="143280" cy="94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
              <p14:nvContentPartPr>
                <p14:cNvPr id="633" name="Ink 632">
                  <a:extLst>
                    <a:ext uri="{FF2B5EF4-FFF2-40B4-BE49-F238E27FC236}">
                      <a16:creationId xmlns:a16="http://schemas.microsoft.com/office/drawing/2014/main" id="{59002A89-4B4F-F28D-35C5-DEBC0981BA79}"/>
                    </a:ext>
                  </a:extLst>
                </p14:cNvPr>
                <p14:cNvContentPartPr/>
                <p14:nvPr/>
              </p14:nvContentPartPr>
              <p14:xfrm>
                <a:off x="6241355" y="5855230"/>
                <a:ext cx="55080" cy="143640"/>
              </p14:xfrm>
            </p:contentPart>
          </mc:Choice>
          <mc:Fallback>
            <p:pic>
              <p:nvPicPr>
                <p:cNvPr id="633" name="Ink 632">
                  <a:extLst>
                    <a:ext uri="{FF2B5EF4-FFF2-40B4-BE49-F238E27FC236}">
                      <a16:creationId xmlns:a16="http://schemas.microsoft.com/office/drawing/2014/main" id="{59002A89-4B4F-F28D-35C5-DEBC0981BA79}"/>
                    </a:ext>
                  </a:extLst>
                </p:cNvPr>
                <p:cNvPicPr/>
                <p:nvPr/>
              </p:nvPicPr>
              <p:blipFill>
                <a:blip r:embed="rId274"/>
                <a:stretch>
                  <a:fillRect/>
                </a:stretch>
              </p:blipFill>
              <p:spPr>
                <a:xfrm>
                  <a:off x="6178355" y="5477590"/>
                  <a:ext cx="180720" cy="89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
              <p14:nvContentPartPr>
                <p14:cNvPr id="634" name="Ink 633">
                  <a:extLst>
                    <a:ext uri="{FF2B5EF4-FFF2-40B4-BE49-F238E27FC236}">
                      <a16:creationId xmlns:a16="http://schemas.microsoft.com/office/drawing/2014/main" id="{7DBA2077-D950-A098-2BF7-0FF331884AE1}"/>
                    </a:ext>
                  </a:extLst>
                </p14:cNvPr>
                <p14:cNvContentPartPr/>
                <p14:nvPr/>
              </p14:nvContentPartPr>
              <p14:xfrm>
                <a:off x="6232715" y="5746510"/>
                <a:ext cx="45360" cy="609840"/>
              </p14:xfrm>
            </p:contentPart>
          </mc:Choice>
          <mc:Fallback>
            <p:pic>
              <p:nvPicPr>
                <p:cNvPr id="634" name="Ink 633">
                  <a:extLst>
                    <a:ext uri="{FF2B5EF4-FFF2-40B4-BE49-F238E27FC236}">
                      <a16:creationId xmlns:a16="http://schemas.microsoft.com/office/drawing/2014/main" id="{7DBA2077-D950-A098-2BF7-0FF331884AE1}"/>
                    </a:ext>
                  </a:extLst>
                </p:cNvPr>
                <p:cNvPicPr/>
                <p:nvPr/>
              </p:nvPicPr>
              <p:blipFill>
                <a:blip r:embed="rId276"/>
                <a:stretch>
                  <a:fillRect/>
                </a:stretch>
              </p:blipFill>
              <p:spPr>
                <a:xfrm>
                  <a:off x="6169715" y="5368870"/>
                  <a:ext cx="171000" cy="136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
              <p14:nvContentPartPr>
                <p14:cNvPr id="636" name="Ink 635">
                  <a:extLst>
                    <a:ext uri="{FF2B5EF4-FFF2-40B4-BE49-F238E27FC236}">
                      <a16:creationId xmlns:a16="http://schemas.microsoft.com/office/drawing/2014/main" id="{9932BCFE-AA9C-6509-17E0-58BB69F2B784}"/>
                    </a:ext>
                  </a:extLst>
                </p14:cNvPr>
                <p14:cNvContentPartPr/>
                <p14:nvPr/>
              </p14:nvContentPartPr>
              <p14:xfrm>
                <a:off x="5527115" y="5388310"/>
                <a:ext cx="589680" cy="344520"/>
              </p14:xfrm>
            </p:contentPart>
          </mc:Choice>
          <mc:Fallback>
            <p:pic>
              <p:nvPicPr>
                <p:cNvPr id="636" name="Ink 635">
                  <a:extLst>
                    <a:ext uri="{FF2B5EF4-FFF2-40B4-BE49-F238E27FC236}">
                      <a16:creationId xmlns:a16="http://schemas.microsoft.com/office/drawing/2014/main" id="{9932BCFE-AA9C-6509-17E0-58BB69F2B784}"/>
                    </a:ext>
                  </a:extLst>
                </p:cNvPr>
                <p:cNvPicPr/>
                <p:nvPr/>
              </p:nvPicPr>
              <p:blipFill>
                <a:blip r:embed="rId278"/>
                <a:stretch>
                  <a:fillRect/>
                </a:stretch>
              </p:blipFill>
              <p:spPr>
                <a:xfrm>
                  <a:off x="5464115" y="5010310"/>
                  <a:ext cx="715320" cy="110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
              <p14:nvContentPartPr>
                <p14:cNvPr id="637" name="Ink 636">
                  <a:extLst>
                    <a:ext uri="{FF2B5EF4-FFF2-40B4-BE49-F238E27FC236}">
                      <a16:creationId xmlns:a16="http://schemas.microsoft.com/office/drawing/2014/main" id="{B1252FE7-C6C6-46F6-29C7-72B36CF28B2F}"/>
                    </a:ext>
                  </a:extLst>
                </p14:cNvPr>
                <p14:cNvContentPartPr/>
                <p14:nvPr/>
              </p14:nvContentPartPr>
              <p14:xfrm>
                <a:off x="5594075" y="5398030"/>
                <a:ext cx="468720" cy="347040"/>
              </p14:xfrm>
            </p:contentPart>
          </mc:Choice>
          <mc:Fallback>
            <p:pic>
              <p:nvPicPr>
                <p:cNvPr id="637" name="Ink 636">
                  <a:extLst>
                    <a:ext uri="{FF2B5EF4-FFF2-40B4-BE49-F238E27FC236}">
                      <a16:creationId xmlns:a16="http://schemas.microsoft.com/office/drawing/2014/main" id="{B1252FE7-C6C6-46F6-29C7-72B36CF28B2F}"/>
                    </a:ext>
                  </a:extLst>
                </p:cNvPr>
                <p:cNvPicPr/>
                <p:nvPr/>
              </p:nvPicPr>
              <p:blipFill>
                <a:blip r:embed="rId280"/>
                <a:stretch>
                  <a:fillRect/>
                </a:stretch>
              </p:blipFill>
              <p:spPr>
                <a:xfrm>
                  <a:off x="5531075" y="5020030"/>
                  <a:ext cx="594360" cy="110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
              <p14:nvContentPartPr>
                <p14:cNvPr id="638" name="Ink 637">
                  <a:extLst>
                    <a:ext uri="{FF2B5EF4-FFF2-40B4-BE49-F238E27FC236}">
                      <a16:creationId xmlns:a16="http://schemas.microsoft.com/office/drawing/2014/main" id="{93DBF6AC-4D79-F5C1-5075-2A739510C7A5}"/>
                    </a:ext>
                  </a:extLst>
                </p14:cNvPr>
                <p14:cNvContentPartPr/>
                <p14:nvPr/>
              </p14:nvContentPartPr>
              <p14:xfrm>
                <a:off x="5659235" y="5401270"/>
                <a:ext cx="473400" cy="396000"/>
              </p14:xfrm>
            </p:contentPart>
          </mc:Choice>
          <mc:Fallback>
            <p:pic>
              <p:nvPicPr>
                <p:cNvPr id="638" name="Ink 637">
                  <a:extLst>
                    <a:ext uri="{FF2B5EF4-FFF2-40B4-BE49-F238E27FC236}">
                      <a16:creationId xmlns:a16="http://schemas.microsoft.com/office/drawing/2014/main" id="{93DBF6AC-4D79-F5C1-5075-2A739510C7A5}"/>
                    </a:ext>
                  </a:extLst>
                </p:cNvPr>
                <p:cNvPicPr/>
                <p:nvPr/>
              </p:nvPicPr>
              <p:blipFill>
                <a:blip r:embed="rId282"/>
                <a:stretch>
                  <a:fillRect/>
                </a:stretch>
              </p:blipFill>
              <p:spPr>
                <a:xfrm>
                  <a:off x="5596595" y="5023270"/>
                  <a:ext cx="59904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
              <p14:nvContentPartPr>
                <p14:cNvPr id="639" name="Ink 638">
                  <a:extLst>
                    <a:ext uri="{FF2B5EF4-FFF2-40B4-BE49-F238E27FC236}">
                      <a16:creationId xmlns:a16="http://schemas.microsoft.com/office/drawing/2014/main" id="{C1349E4E-DAD2-F64B-5150-5560F0BDAD69}"/>
                    </a:ext>
                  </a:extLst>
                </p14:cNvPr>
                <p14:cNvContentPartPr/>
                <p14:nvPr/>
              </p14:nvContentPartPr>
              <p14:xfrm>
                <a:off x="5401475" y="5415310"/>
                <a:ext cx="453960" cy="335520"/>
              </p14:xfrm>
            </p:contentPart>
          </mc:Choice>
          <mc:Fallback>
            <p:pic>
              <p:nvPicPr>
                <p:cNvPr id="639" name="Ink 638">
                  <a:extLst>
                    <a:ext uri="{FF2B5EF4-FFF2-40B4-BE49-F238E27FC236}">
                      <a16:creationId xmlns:a16="http://schemas.microsoft.com/office/drawing/2014/main" id="{C1349E4E-DAD2-F64B-5150-5560F0BDAD69}"/>
                    </a:ext>
                  </a:extLst>
                </p:cNvPr>
                <p:cNvPicPr/>
                <p:nvPr/>
              </p:nvPicPr>
              <p:blipFill>
                <a:blip r:embed="rId284"/>
                <a:stretch>
                  <a:fillRect/>
                </a:stretch>
              </p:blipFill>
              <p:spPr>
                <a:xfrm>
                  <a:off x="5338835" y="5037670"/>
                  <a:ext cx="579600" cy="109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
              <p14:nvContentPartPr>
                <p14:cNvPr id="640" name="Ink 639">
                  <a:extLst>
                    <a:ext uri="{FF2B5EF4-FFF2-40B4-BE49-F238E27FC236}">
                      <a16:creationId xmlns:a16="http://schemas.microsoft.com/office/drawing/2014/main" id="{44D3C5F2-E2A2-F6DD-0D49-FCA32CE6FB53}"/>
                    </a:ext>
                  </a:extLst>
                </p14:cNvPr>
                <p14:cNvContentPartPr/>
                <p14:nvPr/>
              </p14:nvContentPartPr>
              <p14:xfrm>
                <a:off x="5461955" y="5424310"/>
                <a:ext cx="227160" cy="545760"/>
              </p14:xfrm>
            </p:contentPart>
          </mc:Choice>
          <mc:Fallback>
            <p:pic>
              <p:nvPicPr>
                <p:cNvPr id="640" name="Ink 639">
                  <a:extLst>
                    <a:ext uri="{FF2B5EF4-FFF2-40B4-BE49-F238E27FC236}">
                      <a16:creationId xmlns:a16="http://schemas.microsoft.com/office/drawing/2014/main" id="{44D3C5F2-E2A2-F6DD-0D49-FCA32CE6FB53}"/>
                    </a:ext>
                  </a:extLst>
                </p:cNvPr>
                <p:cNvPicPr/>
                <p:nvPr/>
              </p:nvPicPr>
              <p:blipFill>
                <a:blip r:embed="rId286"/>
                <a:stretch>
                  <a:fillRect/>
                </a:stretch>
              </p:blipFill>
              <p:spPr>
                <a:xfrm>
                  <a:off x="5398955" y="5046310"/>
                  <a:ext cx="352800" cy="130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
              <p14:nvContentPartPr>
                <p14:cNvPr id="641" name="Ink 640">
                  <a:extLst>
                    <a:ext uri="{FF2B5EF4-FFF2-40B4-BE49-F238E27FC236}">
                      <a16:creationId xmlns:a16="http://schemas.microsoft.com/office/drawing/2014/main" id="{DAF0F006-0688-9BBC-35F9-2197B95B7136}"/>
                    </a:ext>
                  </a:extLst>
                </p14:cNvPr>
                <p14:cNvContentPartPr/>
                <p14:nvPr/>
              </p14:nvContentPartPr>
              <p14:xfrm>
                <a:off x="5529995" y="5680990"/>
                <a:ext cx="82800" cy="91080"/>
              </p14:xfrm>
            </p:contentPart>
          </mc:Choice>
          <mc:Fallback>
            <p:pic>
              <p:nvPicPr>
                <p:cNvPr id="641" name="Ink 640">
                  <a:extLst>
                    <a:ext uri="{FF2B5EF4-FFF2-40B4-BE49-F238E27FC236}">
                      <a16:creationId xmlns:a16="http://schemas.microsoft.com/office/drawing/2014/main" id="{DAF0F006-0688-9BBC-35F9-2197B95B7136}"/>
                    </a:ext>
                  </a:extLst>
                </p:cNvPr>
                <p:cNvPicPr/>
                <p:nvPr/>
              </p:nvPicPr>
              <p:blipFill>
                <a:blip r:embed="rId288"/>
                <a:stretch>
                  <a:fillRect/>
                </a:stretch>
              </p:blipFill>
              <p:spPr>
                <a:xfrm>
                  <a:off x="5466995" y="5303350"/>
                  <a:ext cx="208440" cy="84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
              <p14:nvContentPartPr>
                <p14:cNvPr id="642" name="Ink 641">
                  <a:extLst>
                    <a:ext uri="{FF2B5EF4-FFF2-40B4-BE49-F238E27FC236}">
                      <a16:creationId xmlns:a16="http://schemas.microsoft.com/office/drawing/2014/main" id="{4E062C15-E8FF-A897-55F3-38650B20A379}"/>
                    </a:ext>
                  </a:extLst>
                </p14:cNvPr>
                <p14:cNvContentPartPr/>
                <p14:nvPr/>
              </p14:nvContentPartPr>
              <p14:xfrm>
                <a:off x="5157755" y="5224870"/>
                <a:ext cx="566640" cy="48600"/>
              </p14:xfrm>
            </p:contentPart>
          </mc:Choice>
          <mc:Fallback>
            <p:pic>
              <p:nvPicPr>
                <p:cNvPr id="642" name="Ink 641">
                  <a:extLst>
                    <a:ext uri="{FF2B5EF4-FFF2-40B4-BE49-F238E27FC236}">
                      <a16:creationId xmlns:a16="http://schemas.microsoft.com/office/drawing/2014/main" id="{4E062C15-E8FF-A897-55F3-38650B20A379}"/>
                    </a:ext>
                  </a:extLst>
                </p:cNvPr>
                <p:cNvPicPr/>
                <p:nvPr/>
              </p:nvPicPr>
              <p:blipFill>
                <a:blip r:embed="rId290"/>
                <a:stretch>
                  <a:fillRect/>
                </a:stretch>
              </p:blipFill>
              <p:spPr>
                <a:xfrm>
                  <a:off x="5095115" y="4846870"/>
                  <a:ext cx="692280" cy="80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
              <p14:nvContentPartPr>
                <p14:cNvPr id="643" name="Ink 642">
                  <a:extLst>
                    <a:ext uri="{FF2B5EF4-FFF2-40B4-BE49-F238E27FC236}">
                      <a16:creationId xmlns:a16="http://schemas.microsoft.com/office/drawing/2014/main" id="{3594AC4B-EB84-89BE-1576-563C49D0159B}"/>
                    </a:ext>
                  </a:extLst>
                </p14:cNvPr>
                <p14:cNvContentPartPr/>
                <p14:nvPr/>
              </p14:nvContentPartPr>
              <p14:xfrm>
                <a:off x="4606595" y="5185990"/>
                <a:ext cx="902880" cy="434160"/>
              </p14:xfrm>
            </p:contentPart>
          </mc:Choice>
          <mc:Fallback>
            <p:pic>
              <p:nvPicPr>
                <p:cNvPr id="643" name="Ink 642">
                  <a:extLst>
                    <a:ext uri="{FF2B5EF4-FFF2-40B4-BE49-F238E27FC236}">
                      <a16:creationId xmlns:a16="http://schemas.microsoft.com/office/drawing/2014/main" id="{3594AC4B-EB84-89BE-1576-563C49D0159B}"/>
                    </a:ext>
                  </a:extLst>
                </p:cNvPr>
                <p:cNvPicPr/>
                <p:nvPr/>
              </p:nvPicPr>
              <p:blipFill>
                <a:blip r:embed="rId292"/>
                <a:stretch>
                  <a:fillRect/>
                </a:stretch>
              </p:blipFill>
              <p:spPr>
                <a:xfrm>
                  <a:off x="4543955" y="4808350"/>
                  <a:ext cx="1028520" cy="118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
              <p14:nvContentPartPr>
                <p14:cNvPr id="644" name="Ink 643">
                  <a:extLst>
                    <a:ext uri="{FF2B5EF4-FFF2-40B4-BE49-F238E27FC236}">
                      <a16:creationId xmlns:a16="http://schemas.microsoft.com/office/drawing/2014/main" id="{FF479B77-177A-5328-2C3E-A587F6D608FF}"/>
                    </a:ext>
                  </a:extLst>
                </p14:cNvPr>
                <p14:cNvContentPartPr/>
                <p14:nvPr/>
              </p14:nvContentPartPr>
              <p14:xfrm>
                <a:off x="4614155" y="5219470"/>
                <a:ext cx="1225800" cy="258480"/>
              </p14:xfrm>
            </p:contentPart>
          </mc:Choice>
          <mc:Fallback>
            <p:pic>
              <p:nvPicPr>
                <p:cNvPr id="644" name="Ink 643">
                  <a:extLst>
                    <a:ext uri="{FF2B5EF4-FFF2-40B4-BE49-F238E27FC236}">
                      <a16:creationId xmlns:a16="http://schemas.microsoft.com/office/drawing/2014/main" id="{FF479B77-177A-5328-2C3E-A587F6D608FF}"/>
                    </a:ext>
                  </a:extLst>
                </p:cNvPr>
                <p:cNvPicPr/>
                <p:nvPr/>
              </p:nvPicPr>
              <p:blipFill>
                <a:blip r:embed="rId294"/>
                <a:stretch>
                  <a:fillRect/>
                </a:stretch>
              </p:blipFill>
              <p:spPr>
                <a:xfrm>
                  <a:off x="4551515" y="4841830"/>
                  <a:ext cx="1351440" cy="101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
              <p14:nvContentPartPr>
                <p14:cNvPr id="645" name="Ink 644">
                  <a:extLst>
                    <a:ext uri="{FF2B5EF4-FFF2-40B4-BE49-F238E27FC236}">
                      <a16:creationId xmlns:a16="http://schemas.microsoft.com/office/drawing/2014/main" id="{AC8C7BDE-EA1A-7DD5-7283-717672FCB480}"/>
                    </a:ext>
                  </a:extLst>
                </p14:cNvPr>
                <p14:cNvContentPartPr/>
                <p14:nvPr/>
              </p14:nvContentPartPr>
              <p14:xfrm>
                <a:off x="4801355" y="5301910"/>
                <a:ext cx="675720" cy="165960"/>
              </p14:xfrm>
            </p:contentPart>
          </mc:Choice>
          <mc:Fallback>
            <p:pic>
              <p:nvPicPr>
                <p:cNvPr id="645" name="Ink 644">
                  <a:extLst>
                    <a:ext uri="{FF2B5EF4-FFF2-40B4-BE49-F238E27FC236}">
                      <a16:creationId xmlns:a16="http://schemas.microsoft.com/office/drawing/2014/main" id="{AC8C7BDE-EA1A-7DD5-7283-717672FCB480}"/>
                    </a:ext>
                  </a:extLst>
                </p:cNvPr>
                <p:cNvPicPr/>
                <p:nvPr/>
              </p:nvPicPr>
              <p:blipFill>
                <a:blip r:embed="rId296"/>
                <a:stretch>
                  <a:fillRect/>
                </a:stretch>
              </p:blipFill>
              <p:spPr>
                <a:xfrm>
                  <a:off x="4738355" y="4923910"/>
                  <a:ext cx="801360" cy="92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
              <p14:nvContentPartPr>
                <p14:cNvPr id="646" name="Ink 645">
                  <a:extLst>
                    <a:ext uri="{FF2B5EF4-FFF2-40B4-BE49-F238E27FC236}">
                      <a16:creationId xmlns:a16="http://schemas.microsoft.com/office/drawing/2014/main" id="{328B88E0-EC16-EB9C-C47A-4CA30A7DCF36}"/>
                    </a:ext>
                  </a:extLst>
                </p14:cNvPr>
                <p14:cNvContentPartPr/>
                <p14:nvPr/>
              </p14:nvContentPartPr>
              <p14:xfrm>
                <a:off x="5079275" y="5287510"/>
                <a:ext cx="425160" cy="397440"/>
              </p14:xfrm>
            </p:contentPart>
          </mc:Choice>
          <mc:Fallback>
            <p:pic>
              <p:nvPicPr>
                <p:cNvPr id="646" name="Ink 645">
                  <a:extLst>
                    <a:ext uri="{FF2B5EF4-FFF2-40B4-BE49-F238E27FC236}">
                      <a16:creationId xmlns:a16="http://schemas.microsoft.com/office/drawing/2014/main" id="{328B88E0-EC16-EB9C-C47A-4CA30A7DCF36}"/>
                    </a:ext>
                  </a:extLst>
                </p:cNvPr>
                <p:cNvPicPr/>
                <p:nvPr/>
              </p:nvPicPr>
              <p:blipFill>
                <a:blip r:embed="rId298"/>
                <a:stretch>
                  <a:fillRect/>
                </a:stretch>
              </p:blipFill>
              <p:spPr>
                <a:xfrm>
                  <a:off x="5016275" y="4909870"/>
                  <a:ext cx="550800" cy="115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
              <p14:nvContentPartPr>
                <p14:cNvPr id="647" name="Ink 646">
                  <a:extLst>
                    <a:ext uri="{FF2B5EF4-FFF2-40B4-BE49-F238E27FC236}">
                      <a16:creationId xmlns:a16="http://schemas.microsoft.com/office/drawing/2014/main" id="{AA72F557-02DE-B75A-F3A5-27BD503A795A}"/>
                    </a:ext>
                  </a:extLst>
                </p14:cNvPr>
                <p14:cNvContentPartPr/>
                <p14:nvPr/>
              </p14:nvContentPartPr>
              <p14:xfrm>
                <a:off x="5239475" y="5347630"/>
                <a:ext cx="299520" cy="537480"/>
              </p14:xfrm>
            </p:contentPart>
          </mc:Choice>
          <mc:Fallback>
            <p:pic>
              <p:nvPicPr>
                <p:cNvPr id="647" name="Ink 646">
                  <a:extLst>
                    <a:ext uri="{FF2B5EF4-FFF2-40B4-BE49-F238E27FC236}">
                      <a16:creationId xmlns:a16="http://schemas.microsoft.com/office/drawing/2014/main" id="{AA72F557-02DE-B75A-F3A5-27BD503A795A}"/>
                    </a:ext>
                  </a:extLst>
                </p:cNvPr>
                <p:cNvPicPr/>
                <p:nvPr/>
              </p:nvPicPr>
              <p:blipFill>
                <a:blip r:embed="rId300"/>
                <a:stretch>
                  <a:fillRect/>
                </a:stretch>
              </p:blipFill>
              <p:spPr>
                <a:xfrm>
                  <a:off x="5176475" y="4969990"/>
                  <a:ext cx="425160" cy="129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
              <p14:nvContentPartPr>
                <p14:cNvPr id="648" name="Ink 647">
                  <a:extLst>
                    <a:ext uri="{FF2B5EF4-FFF2-40B4-BE49-F238E27FC236}">
                      <a16:creationId xmlns:a16="http://schemas.microsoft.com/office/drawing/2014/main" id="{E9C9FA5B-7208-0DE0-2334-1D75C840E1A8}"/>
                    </a:ext>
                  </a:extLst>
                </p14:cNvPr>
                <p14:cNvContentPartPr/>
                <p14:nvPr/>
              </p14:nvContentPartPr>
              <p14:xfrm>
                <a:off x="5056955" y="5279230"/>
                <a:ext cx="415440" cy="227520"/>
              </p14:xfrm>
            </p:contentPart>
          </mc:Choice>
          <mc:Fallback>
            <p:pic>
              <p:nvPicPr>
                <p:cNvPr id="648" name="Ink 647">
                  <a:extLst>
                    <a:ext uri="{FF2B5EF4-FFF2-40B4-BE49-F238E27FC236}">
                      <a16:creationId xmlns:a16="http://schemas.microsoft.com/office/drawing/2014/main" id="{E9C9FA5B-7208-0DE0-2334-1D75C840E1A8}"/>
                    </a:ext>
                  </a:extLst>
                </p:cNvPr>
                <p:cNvPicPr/>
                <p:nvPr/>
              </p:nvPicPr>
              <p:blipFill>
                <a:blip r:embed="rId302"/>
                <a:stretch>
                  <a:fillRect/>
                </a:stretch>
              </p:blipFill>
              <p:spPr>
                <a:xfrm>
                  <a:off x="4993955" y="4901230"/>
                  <a:ext cx="541080" cy="98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
              <p14:nvContentPartPr>
                <p14:cNvPr id="649" name="Ink 648">
                  <a:extLst>
                    <a:ext uri="{FF2B5EF4-FFF2-40B4-BE49-F238E27FC236}">
                      <a16:creationId xmlns:a16="http://schemas.microsoft.com/office/drawing/2014/main" id="{90D96971-BF4C-831C-6016-D6C824B48A7E}"/>
                    </a:ext>
                  </a:extLst>
                </p14:cNvPr>
                <p14:cNvContentPartPr/>
                <p14:nvPr/>
              </p14:nvContentPartPr>
              <p14:xfrm>
                <a:off x="5221475" y="5268070"/>
                <a:ext cx="292320" cy="307080"/>
              </p14:xfrm>
            </p:contentPart>
          </mc:Choice>
          <mc:Fallback>
            <p:pic>
              <p:nvPicPr>
                <p:cNvPr id="649" name="Ink 648">
                  <a:extLst>
                    <a:ext uri="{FF2B5EF4-FFF2-40B4-BE49-F238E27FC236}">
                      <a16:creationId xmlns:a16="http://schemas.microsoft.com/office/drawing/2014/main" id="{90D96971-BF4C-831C-6016-D6C824B48A7E}"/>
                    </a:ext>
                  </a:extLst>
                </p:cNvPr>
                <p:cNvPicPr/>
                <p:nvPr/>
              </p:nvPicPr>
              <p:blipFill>
                <a:blip r:embed="rId304"/>
                <a:stretch>
                  <a:fillRect/>
                </a:stretch>
              </p:blipFill>
              <p:spPr>
                <a:xfrm>
                  <a:off x="5158835" y="4890070"/>
                  <a:ext cx="417960" cy="106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
              <p14:nvContentPartPr>
                <p14:cNvPr id="650" name="Ink 649">
                  <a:extLst>
                    <a:ext uri="{FF2B5EF4-FFF2-40B4-BE49-F238E27FC236}">
                      <a16:creationId xmlns:a16="http://schemas.microsoft.com/office/drawing/2014/main" id="{778F4D87-271E-6CD2-C849-6133D822D4CD}"/>
                    </a:ext>
                  </a:extLst>
                </p14:cNvPr>
                <p14:cNvContentPartPr/>
                <p14:nvPr/>
              </p14:nvContentPartPr>
              <p14:xfrm>
                <a:off x="5263955" y="5274550"/>
                <a:ext cx="240480" cy="708120"/>
              </p14:xfrm>
            </p:contentPart>
          </mc:Choice>
          <mc:Fallback>
            <p:pic>
              <p:nvPicPr>
                <p:cNvPr id="650" name="Ink 649">
                  <a:extLst>
                    <a:ext uri="{FF2B5EF4-FFF2-40B4-BE49-F238E27FC236}">
                      <a16:creationId xmlns:a16="http://schemas.microsoft.com/office/drawing/2014/main" id="{778F4D87-271E-6CD2-C849-6133D822D4CD}"/>
                    </a:ext>
                  </a:extLst>
                </p:cNvPr>
                <p:cNvPicPr/>
                <p:nvPr/>
              </p:nvPicPr>
              <p:blipFill>
                <a:blip r:embed="rId306"/>
                <a:stretch>
                  <a:fillRect/>
                </a:stretch>
              </p:blipFill>
              <p:spPr>
                <a:xfrm>
                  <a:off x="5200955" y="4896910"/>
                  <a:ext cx="366120" cy="146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
              <p14:nvContentPartPr>
                <p14:cNvPr id="651" name="Ink 650">
                  <a:extLst>
                    <a:ext uri="{FF2B5EF4-FFF2-40B4-BE49-F238E27FC236}">
                      <a16:creationId xmlns:a16="http://schemas.microsoft.com/office/drawing/2014/main" id="{500A1197-DE2B-967E-1B8F-8A31E26FCFDA}"/>
                    </a:ext>
                  </a:extLst>
                </p14:cNvPr>
                <p14:cNvContentPartPr/>
                <p14:nvPr/>
              </p14:nvContentPartPr>
              <p14:xfrm>
                <a:off x="5328395" y="5487670"/>
                <a:ext cx="199080" cy="608400"/>
              </p14:xfrm>
            </p:contentPart>
          </mc:Choice>
          <mc:Fallback>
            <p:pic>
              <p:nvPicPr>
                <p:cNvPr id="651" name="Ink 650">
                  <a:extLst>
                    <a:ext uri="{FF2B5EF4-FFF2-40B4-BE49-F238E27FC236}">
                      <a16:creationId xmlns:a16="http://schemas.microsoft.com/office/drawing/2014/main" id="{500A1197-DE2B-967E-1B8F-8A31E26FCFDA}"/>
                    </a:ext>
                  </a:extLst>
                </p:cNvPr>
                <p:cNvPicPr/>
                <p:nvPr/>
              </p:nvPicPr>
              <p:blipFill>
                <a:blip r:embed="rId308"/>
                <a:stretch>
                  <a:fillRect/>
                </a:stretch>
              </p:blipFill>
              <p:spPr>
                <a:xfrm>
                  <a:off x="5265395" y="5110030"/>
                  <a:ext cx="324720" cy="136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
              <p14:nvContentPartPr>
                <p14:cNvPr id="652" name="Ink 651">
                  <a:extLst>
                    <a:ext uri="{FF2B5EF4-FFF2-40B4-BE49-F238E27FC236}">
                      <a16:creationId xmlns:a16="http://schemas.microsoft.com/office/drawing/2014/main" id="{D25635F1-0DBA-6ECB-EAC5-AE4D620618E8}"/>
                    </a:ext>
                  </a:extLst>
                </p14:cNvPr>
                <p14:cNvContentPartPr/>
                <p14:nvPr/>
              </p14:nvContentPartPr>
              <p14:xfrm>
                <a:off x="5462675" y="5627710"/>
                <a:ext cx="60840" cy="311040"/>
              </p14:xfrm>
            </p:contentPart>
          </mc:Choice>
          <mc:Fallback>
            <p:pic>
              <p:nvPicPr>
                <p:cNvPr id="652" name="Ink 651">
                  <a:extLst>
                    <a:ext uri="{FF2B5EF4-FFF2-40B4-BE49-F238E27FC236}">
                      <a16:creationId xmlns:a16="http://schemas.microsoft.com/office/drawing/2014/main" id="{D25635F1-0DBA-6ECB-EAC5-AE4D620618E8}"/>
                    </a:ext>
                  </a:extLst>
                </p:cNvPr>
                <p:cNvPicPr/>
                <p:nvPr/>
              </p:nvPicPr>
              <p:blipFill>
                <a:blip r:embed="rId310"/>
                <a:stretch>
                  <a:fillRect/>
                </a:stretch>
              </p:blipFill>
              <p:spPr>
                <a:xfrm>
                  <a:off x="5399675" y="5250070"/>
                  <a:ext cx="18648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
              <p14:nvContentPartPr>
                <p14:cNvPr id="653" name="Ink 652">
                  <a:extLst>
                    <a:ext uri="{FF2B5EF4-FFF2-40B4-BE49-F238E27FC236}">
                      <a16:creationId xmlns:a16="http://schemas.microsoft.com/office/drawing/2014/main" id="{7AB44045-C3A9-5881-C5B9-7C79301F298E}"/>
                    </a:ext>
                  </a:extLst>
                </p14:cNvPr>
                <p14:cNvContentPartPr/>
                <p14:nvPr/>
              </p14:nvContentPartPr>
              <p14:xfrm>
                <a:off x="4998275" y="5334310"/>
                <a:ext cx="192240" cy="558000"/>
              </p14:xfrm>
            </p:contentPart>
          </mc:Choice>
          <mc:Fallback>
            <p:pic>
              <p:nvPicPr>
                <p:cNvPr id="653" name="Ink 652">
                  <a:extLst>
                    <a:ext uri="{FF2B5EF4-FFF2-40B4-BE49-F238E27FC236}">
                      <a16:creationId xmlns:a16="http://schemas.microsoft.com/office/drawing/2014/main" id="{7AB44045-C3A9-5881-C5B9-7C79301F298E}"/>
                    </a:ext>
                  </a:extLst>
                </p:cNvPr>
                <p:cNvPicPr/>
                <p:nvPr/>
              </p:nvPicPr>
              <p:blipFill>
                <a:blip r:embed="rId312"/>
                <a:stretch>
                  <a:fillRect/>
                </a:stretch>
              </p:blipFill>
              <p:spPr>
                <a:xfrm>
                  <a:off x="4935635" y="4956310"/>
                  <a:ext cx="317880" cy="131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
              <p14:nvContentPartPr>
                <p14:cNvPr id="654" name="Ink 653">
                  <a:extLst>
                    <a:ext uri="{FF2B5EF4-FFF2-40B4-BE49-F238E27FC236}">
                      <a16:creationId xmlns:a16="http://schemas.microsoft.com/office/drawing/2014/main" id="{A9B7082B-E2EE-EF61-3B1D-65F49D01879B}"/>
                    </a:ext>
                  </a:extLst>
                </p14:cNvPr>
                <p14:cNvContentPartPr/>
                <p14:nvPr/>
              </p14:nvContentPartPr>
              <p14:xfrm>
                <a:off x="5118155" y="5312350"/>
                <a:ext cx="97920" cy="485280"/>
              </p14:xfrm>
            </p:contentPart>
          </mc:Choice>
          <mc:Fallback>
            <p:pic>
              <p:nvPicPr>
                <p:cNvPr id="654" name="Ink 653">
                  <a:extLst>
                    <a:ext uri="{FF2B5EF4-FFF2-40B4-BE49-F238E27FC236}">
                      <a16:creationId xmlns:a16="http://schemas.microsoft.com/office/drawing/2014/main" id="{A9B7082B-E2EE-EF61-3B1D-65F49D01879B}"/>
                    </a:ext>
                  </a:extLst>
                </p:cNvPr>
                <p:cNvPicPr/>
                <p:nvPr/>
              </p:nvPicPr>
              <p:blipFill>
                <a:blip r:embed="rId314"/>
                <a:stretch>
                  <a:fillRect/>
                </a:stretch>
              </p:blipFill>
              <p:spPr>
                <a:xfrm>
                  <a:off x="5055155" y="4934350"/>
                  <a:ext cx="223560" cy="124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
              <p14:nvContentPartPr>
                <p14:cNvPr id="655" name="Ink 654">
                  <a:extLst>
                    <a:ext uri="{FF2B5EF4-FFF2-40B4-BE49-F238E27FC236}">
                      <a16:creationId xmlns:a16="http://schemas.microsoft.com/office/drawing/2014/main" id="{D3B0C390-61AF-C283-3D8E-CEF5836A9B23}"/>
                    </a:ext>
                  </a:extLst>
                </p14:cNvPr>
                <p14:cNvContentPartPr/>
                <p14:nvPr/>
              </p14:nvContentPartPr>
              <p14:xfrm>
                <a:off x="5068475" y="5372830"/>
                <a:ext cx="97200" cy="476280"/>
              </p14:xfrm>
            </p:contentPart>
          </mc:Choice>
          <mc:Fallback>
            <p:pic>
              <p:nvPicPr>
                <p:cNvPr id="655" name="Ink 654">
                  <a:extLst>
                    <a:ext uri="{FF2B5EF4-FFF2-40B4-BE49-F238E27FC236}">
                      <a16:creationId xmlns:a16="http://schemas.microsoft.com/office/drawing/2014/main" id="{D3B0C390-61AF-C283-3D8E-CEF5836A9B23}"/>
                    </a:ext>
                  </a:extLst>
                </p:cNvPr>
                <p:cNvPicPr/>
                <p:nvPr/>
              </p:nvPicPr>
              <p:blipFill>
                <a:blip r:embed="rId316"/>
                <a:stretch>
                  <a:fillRect/>
                </a:stretch>
              </p:blipFill>
              <p:spPr>
                <a:xfrm>
                  <a:off x="5005475" y="4994830"/>
                  <a:ext cx="222840" cy="123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
              <p14:nvContentPartPr>
                <p14:cNvPr id="656" name="Ink 655">
                  <a:extLst>
                    <a:ext uri="{FF2B5EF4-FFF2-40B4-BE49-F238E27FC236}">
                      <a16:creationId xmlns:a16="http://schemas.microsoft.com/office/drawing/2014/main" id="{05F8FB7D-AF0F-0302-3359-E49760BB6E9D}"/>
                    </a:ext>
                  </a:extLst>
                </p14:cNvPr>
                <p14:cNvContentPartPr/>
                <p14:nvPr/>
              </p14:nvContentPartPr>
              <p14:xfrm>
                <a:off x="5048675" y="5395150"/>
                <a:ext cx="166320" cy="353160"/>
              </p14:xfrm>
            </p:contentPart>
          </mc:Choice>
          <mc:Fallback>
            <p:pic>
              <p:nvPicPr>
                <p:cNvPr id="656" name="Ink 655">
                  <a:extLst>
                    <a:ext uri="{FF2B5EF4-FFF2-40B4-BE49-F238E27FC236}">
                      <a16:creationId xmlns:a16="http://schemas.microsoft.com/office/drawing/2014/main" id="{05F8FB7D-AF0F-0302-3359-E49760BB6E9D}"/>
                    </a:ext>
                  </a:extLst>
                </p:cNvPr>
                <p:cNvPicPr/>
                <p:nvPr/>
              </p:nvPicPr>
              <p:blipFill>
                <a:blip r:embed="rId318"/>
                <a:stretch>
                  <a:fillRect/>
                </a:stretch>
              </p:blipFill>
              <p:spPr>
                <a:xfrm>
                  <a:off x="4985675" y="5017150"/>
                  <a:ext cx="291960" cy="110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
              <p14:nvContentPartPr>
                <p14:cNvPr id="657" name="Ink 656">
                  <a:extLst>
                    <a:ext uri="{FF2B5EF4-FFF2-40B4-BE49-F238E27FC236}">
                      <a16:creationId xmlns:a16="http://schemas.microsoft.com/office/drawing/2014/main" id="{56038046-CBA8-9CFB-3140-656483556F45}"/>
                    </a:ext>
                  </a:extLst>
                </p14:cNvPr>
                <p14:cNvContentPartPr/>
                <p14:nvPr/>
              </p14:nvContentPartPr>
              <p14:xfrm>
                <a:off x="5085035" y="5361670"/>
                <a:ext cx="190080" cy="392760"/>
              </p14:xfrm>
            </p:contentPart>
          </mc:Choice>
          <mc:Fallback>
            <p:pic>
              <p:nvPicPr>
                <p:cNvPr id="657" name="Ink 656">
                  <a:extLst>
                    <a:ext uri="{FF2B5EF4-FFF2-40B4-BE49-F238E27FC236}">
                      <a16:creationId xmlns:a16="http://schemas.microsoft.com/office/drawing/2014/main" id="{56038046-CBA8-9CFB-3140-656483556F45}"/>
                    </a:ext>
                  </a:extLst>
                </p:cNvPr>
                <p:cNvPicPr/>
                <p:nvPr/>
              </p:nvPicPr>
              <p:blipFill>
                <a:blip r:embed="rId320"/>
                <a:stretch>
                  <a:fillRect/>
                </a:stretch>
              </p:blipFill>
              <p:spPr>
                <a:xfrm>
                  <a:off x="5022035" y="4983670"/>
                  <a:ext cx="315720" cy="114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1">
              <p14:nvContentPartPr>
                <p14:cNvPr id="658" name="Ink 657">
                  <a:extLst>
                    <a:ext uri="{FF2B5EF4-FFF2-40B4-BE49-F238E27FC236}">
                      <a16:creationId xmlns:a16="http://schemas.microsoft.com/office/drawing/2014/main" id="{C51D973A-4E25-7B88-413D-51FA901E3E78}"/>
                    </a:ext>
                  </a:extLst>
                </p14:cNvPr>
                <p14:cNvContentPartPr/>
                <p14:nvPr/>
              </p14:nvContentPartPr>
              <p14:xfrm>
                <a:off x="5049395" y="5387590"/>
                <a:ext cx="235080" cy="360000"/>
              </p14:xfrm>
            </p:contentPart>
          </mc:Choice>
          <mc:Fallback>
            <p:pic>
              <p:nvPicPr>
                <p:cNvPr id="658" name="Ink 657">
                  <a:extLst>
                    <a:ext uri="{FF2B5EF4-FFF2-40B4-BE49-F238E27FC236}">
                      <a16:creationId xmlns:a16="http://schemas.microsoft.com/office/drawing/2014/main" id="{C51D973A-4E25-7B88-413D-51FA901E3E78}"/>
                    </a:ext>
                  </a:extLst>
                </p:cNvPr>
                <p:cNvPicPr/>
                <p:nvPr/>
              </p:nvPicPr>
              <p:blipFill>
                <a:blip r:embed="rId322"/>
                <a:stretch>
                  <a:fillRect/>
                </a:stretch>
              </p:blipFill>
              <p:spPr>
                <a:xfrm>
                  <a:off x="4986395" y="5009590"/>
                  <a:ext cx="360720" cy="111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3">
              <p14:nvContentPartPr>
                <p14:cNvPr id="659" name="Ink 658">
                  <a:extLst>
                    <a:ext uri="{FF2B5EF4-FFF2-40B4-BE49-F238E27FC236}">
                      <a16:creationId xmlns:a16="http://schemas.microsoft.com/office/drawing/2014/main" id="{971F677B-F655-83E5-7D4A-8E6CABD77C1F}"/>
                    </a:ext>
                  </a:extLst>
                </p14:cNvPr>
                <p14:cNvContentPartPr/>
                <p14:nvPr/>
              </p14:nvContentPartPr>
              <p14:xfrm>
                <a:off x="5087555" y="5357350"/>
                <a:ext cx="149040" cy="366480"/>
              </p14:xfrm>
            </p:contentPart>
          </mc:Choice>
          <mc:Fallback>
            <p:pic>
              <p:nvPicPr>
                <p:cNvPr id="659" name="Ink 658">
                  <a:extLst>
                    <a:ext uri="{FF2B5EF4-FFF2-40B4-BE49-F238E27FC236}">
                      <a16:creationId xmlns:a16="http://schemas.microsoft.com/office/drawing/2014/main" id="{971F677B-F655-83E5-7D4A-8E6CABD77C1F}"/>
                    </a:ext>
                  </a:extLst>
                </p:cNvPr>
                <p:cNvPicPr/>
                <p:nvPr/>
              </p:nvPicPr>
              <p:blipFill>
                <a:blip r:embed="rId324"/>
                <a:stretch>
                  <a:fillRect/>
                </a:stretch>
              </p:blipFill>
              <p:spPr>
                <a:xfrm>
                  <a:off x="5024555" y="4979710"/>
                  <a:ext cx="27468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5">
              <p14:nvContentPartPr>
                <p14:cNvPr id="660" name="Ink 659">
                  <a:extLst>
                    <a:ext uri="{FF2B5EF4-FFF2-40B4-BE49-F238E27FC236}">
                      <a16:creationId xmlns:a16="http://schemas.microsoft.com/office/drawing/2014/main" id="{BD9B574D-BB62-7C8E-330B-1BABE552892F}"/>
                    </a:ext>
                  </a:extLst>
                </p14:cNvPr>
                <p14:cNvContentPartPr/>
                <p14:nvPr/>
              </p14:nvContentPartPr>
              <p14:xfrm>
                <a:off x="5171795" y="5415670"/>
                <a:ext cx="77400" cy="540360"/>
              </p14:xfrm>
            </p:contentPart>
          </mc:Choice>
          <mc:Fallback>
            <p:pic>
              <p:nvPicPr>
                <p:cNvPr id="660" name="Ink 659">
                  <a:extLst>
                    <a:ext uri="{FF2B5EF4-FFF2-40B4-BE49-F238E27FC236}">
                      <a16:creationId xmlns:a16="http://schemas.microsoft.com/office/drawing/2014/main" id="{BD9B574D-BB62-7C8E-330B-1BABE552892F}"/>
                    </a:ext>
                  </a:extLst>
                </p:cNvPr>
                <p:cNvPicPr/>
                <p:nvPr/>
              </p:nvPicPr>
              <p:blipFill>
                <a:blip r:embed="rId326"/>
                <a:stretch>
                  <a:fillRect/>
                </a:stretch>
              </p:blipFill>
              <p:spPr>
                <a:xfrm>
                  <a:off x="5108795" y="5037670"/>
                  <a:ext cx="203040" cy="129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7">
              <p14:nvContentPartPr>
                <p14:cNvPr id="661" name="Ink 660">
                  <a:extLst>
                    <a:ext uri="{FF2B5EF4-FFF2-40B4-BE49-F238E27FC236}">
                      <a16:creationId xmlns:a16="http://schemas.microsoft.com/office/drawing/2014/main" id="{AEE6CF95-ECCB-EB04-AB2F-675870CD2BC8}"/>
                    </a:ext>
                  </a:extLst>
                </p14:cNvPr>
                <p14:cNvContentPartPr/>
                <p14:nvPr/>
              </p14:nvContentPartPr>
              <p14:xfrm>
                <a:off x="5135795" y="5843710"/>
                <a:ext cx="4680" cy="70200"/>
              </p14:xfrm>
            </p:contentPart>
          </mc:Choice>
          <mc:Fallback>
            <p:pic>
              <p:nvPicPr>
                <p:cNvPr id="661" name="Ink 660">
                  <a:extLst>
                    <a:ext uri="{FF2B5EF4-FFF2-40B4-BE49-F238E27FC236}">
                      <a16:creationId xmlns:a16="http://schemas.microsoft.com/office/drawing/2014/main" id="{AEE6CF95-ECCB-EB04-AB2F-675870CD2BC8}"/>
                    </a:ext>
                  </a:extLst>
                </p:cNvPr>
                <p:cNvPicPr/>
                <p:nvPr/>
              </p:nvPicPr>
              <p:blipFill>
                <a:blip r:embed="rId328"/>
                <a:stretch>
                  <a:fillRect/>
                </a:stretch>
              </p:blipFill>
              <p:spPr>
                <a:xfrm>
                  <a:off x="5073155" y="5465710"/>
                  <a:ext cx="13032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9">
              <p14:nvContentPartPr>
                <p14:cNvPr id="662" name="Ink 661">
                  <a:extLst>
                    <a:ext uri="{FF2B5EF4-FFF2-40B4-BE49-F238E27FC236}">
                      <a16:creationId xmlns:a16="http://schemas.microsoft.com/office/drawing/2014/main" id="{447DF167-F8F3-54E8-9226-1B4D95556122}"/>
                    </a:ext>
                  </a:extLst>
                </p14:cNvPr>
                <p14:cNvContentPartPr/>
                <p14:nvPr/>
              </p14:nvContentPartPr>
              <p14:xfrm>
                <a:off x="4995035" y="5789350"/>
                <a:ext cx="225360" cy="310320"/>
              </p14:xfrm>
            </p:contentPart>
          </mc:Choice>
          <mc:Fallback>
            <p:pic>
              <p:nvPicPr>
                <p:cNvPr id="662" name="Ink 661">
                  <a:extLst>
                    <a:ext uri="{FF2B5EF4-FFF2-40B4-BE49-F238E27FC236}">
                      <a16:creationId xmlns:a16="http://schemas.microsoft.com/office/drawing/2014/main" id="{447DF167-F8F3-54E8-9226-1B4D95556122}"/>
                    </a:ext>
                  </a:extLst>
                </p:cNvPr>
                <p:cNvPicPr/>
                <p:nvPr/>
              </p:nvPicPr>
              <p:blipFill>
                <a:blip r:embed="rId330"/>
                <a:stretch>
                  <a:fillRect/>
                </a:stretch>
              </p:blipFill>
              <p:spPr>
                <a:xfrm>
                  <a:off x="4932035" y="5411350"/>
                  <a:ext cx="351000" cy="106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1">
              <p14:nvContentPartPr>
                <p14:cNvPr id="663" name="Ink 662">
                  <a:extLst>
                    <a:ext uri="{FF2B5EF4-FFF2-40B4-BE49-F238E27FC236}">
                      <a16:creationId xmlns:a16="http://schemas.microsoft.com/office/drawing/2014/main" id="{11633C89-C862-FB7F-D1E8-33DC5F6F3F6D}"/>
                    </a:ext>
                  </a:extLst>
                </p14:cNvPr>
                <p14:cNvContentPartPr/>
                <p14:nvPr/>
              </p14:nvContentPartPr>
              <p14:xfrm>
                <a:off x="5076755" y="5570470"/>
                <a:ext cx="133560" cy="505440"/>
              </p14:xfrm>
            </p:contentPart>
          </mc:Choice>
          <mc:Fallback>
            <p:pic>
              <p:nvPicPr>
                <p:cNvPr id="663" name="Ink 662">
                  <a:extLst>
                    <a:ext uri="{FF2B5EF4-FFF2-40B4-BE49-F238E27FC236}">
                      <a16:creationId xmlns:a16="http://schemas.microsoft.com/office/drawing/2014/main" id="{11633C89-C862-FB7F-D1E8-33DC5F6F3F6D}"/>
                    </a:ext>
                  </a:extLst>
                </p:cNvPr>
                <p:cNvPicPr/>
                <p:nvPr/>
              </p:nvPicPr>
              <p:blipFill>
                <a:blip r:embed="rId332"/>
                <a:stretch>
                  <a:fillRect/>
                </a:stretch>
              </p:blipFill>
              <p:spPr>
                <a:xfrm>
                  <a:off x="5013755" y="5192470"/>
                  <a:ext cx="259200" cy="126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3">
              <p14:nvContentPartPr>
                <p14:cNvPr id="664" name="Ink 663">
                  <a:extLst>
                    <a:ext uri="{FF2B5EF4-FFF2-40B4-BE49-F238E27FC236}">
                      <a16:creationId xmlns:a16="http://schemas.microsoft.com/office/drawing/2014/main" id="{C697D5A6-945C-C726-5924-5F7D6707E5C9}"/>
                    </a:ext>
                  </a:extLst>
                </p14:cNvPr>
                <p14:cNvContentPartPr/>
                <p14:nvPr/>
              </p14:nvContentPartPr>
              <p14:xfrm>
                <a:off x="4955435" y="5740750"/>
                <a:ext cx="172800" cy="342000"/>
              </p14:xfrm>
            </p:contentPart>
          </mc:Choice>
          <mc:Fallback>
            <p:pic>
              <p:nvPicPr>
                <p:cNvPr id="664" name="Ink 663">
                  <a:extLst>
                    <a:ext uri="{FF2B5EF4-FFF2-40B4-BE49-F238E27FC236}">
                      <a16:creationId xmlns:a16="http://schemas.microsoft.com/office/drawing/2014/main" id="{C697D5A6-945C-C726-5924-5F7D6707E5C9}"/>
                    </a:ext>
                  </a:extLst>
                </p:cNvPr>
                <p:cNvPicPr/>
                <p:nvPr/>
              </p:nvPicPr>
              <p:blipFill>
                <a:blip r:embed="rId334"/>
                <a:stretch>
                  <a:fillRect/>
                </a:stretch>
              </p:blipFill>
              <p:spPr>
                <a:xfrm>
                  <a:off x="4892795" y="5362750"/>
                  <a:ext cx="298440" cy="109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5">
              <p14:nvContentPartPr>
                <p14:cNvPr id="665" name="Ink 664">
                  <a:extLst>
                    <a:ext uri="{FF2B5EF4-FFF2-40B4-BE49-F238E27FC236}">
                      <a16:creationId xmlns:a16="http://schemas.microsoft.com/office/drawing/2014/main" id="{48C35190-2F4E-7C5A-8A96-0EC72B117CB8}"/>
                    </a:ext>
                  </a:extLst>
                </p14:cNvPr>
                <p14:cNvContentPartPr/>
                <p14:nvPr/>
              </p14:nvContentPartPr>
              <p14:xfrm>
                <a:off x="4937795" y="5354830"/>
                <a:ext cx="219600" cy="792720"/>
              </p14:xfrm>
            </p:contentPart>
          </mc:Choice>
          <mc:Fallback>
            <p:pic>
              <p:nvPicPr>
                <p:cNvPr id="665" name="Ink 664">
                  <a:extLst>
                    <a:ext uri="{FF2B5EF4-FFF2-40B4-BE49-F238E27FC236}">
                      <a16:creationId xmlns:a16="http://schemas.microsoft.com/office/drawing/2014/main" id="{48C35190-2F4E-7C5A-8A96-0EC72B117CB8}"/>
                    </a:ext>
                  </a:extLst>
                </p:cNvPr>
                <p:cNvPicPr/>
                <p:nvPr/>
              </p:nvPicPr>
              <p:blipFill>
                <a:blip r:embed="rId336"/>
                <a:stretch>
                  <a:fillRect/>
                </a:stretch>
              </p:blipFill>
              <p:spPr>
                <a:xfrm>
                  <a:off x="4874795" y="4977190"/>
                  <a:ext cx="345240" cy="154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7">
              <p14:nvContentPartPr>
                <p14:cNvPr id="666" name="Ink 665">
                  <a:extLst>
                    <a:ext uri="{FF2B5EF4-FFF2-40B4-BE49-F238E27FC236}">
                      <a16:creationId xmlns:a16="http://schemas.microsoft.com/office/drawing/2014/main" id="{917E9B1A-9A25-B36D-26E1-A83DC29BFB9E}"/>
                    </a:ext>
                  </a:extLst>
                </p14:cNvPr>
                <p14:cNvContentPartPr/>
                <p14:nvPr/>
              </p14:nvContentPartPr>
              <p14:xfrm>
                <a:off x="4413635" y="5343310"/>
                <a:ext cx="506160" cy="637560"/>
              </p14:xfrm>
            </p:contentPart>
          </mc:Choice>
          <mc:Fallback>
            <p:pic>
              <p:nvPicPr>
                <p:cNvPr id="666" name="Ink 665">
                  <a:extLst>
                    <a:ext uri="{FF2B5EF4-FFF2-40B4-BE49-F238E27FC236}">
                      <a16:creationId xmlns:a16="http://schemas.microsoft.com/office/drawing/2014/main" id="{917E9B1A-9A25-B36D-26E1-A83DC29BFB9E}"/>
                    </a:ext>
                  </a:extLst>
                </p:cNvPr>
                <p:cNvPicPr/>
                <p:nvPr/>
              </p:nvPicPr>
              <p:blipFill>
                <a:blip r:embed="rId338"/>
                <a:stretch>
                  <a:fillRect/>
                </a:stretch>
              </p:blipFill>
              <p:spPr>
                <a:xfrm>
                  <a:off x="4350995" y="4965310"/>
                  <a:ext cx="631800" cy="139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9">
              <p14:nvContentPartPr>
                <p14:cNvPr id="667" name="Ink 666">
                  <a:extLst>
                    <a:ext uri="{FF2B5EF4-FFF2-40B4-BE49-F238E27FC236}">
                      <a16:creationId xmlns:a16="http://schemas.microsoft.com/office/drawing/2014/main" id="{7B7C64E9-2BEB-D155-B9AE-423C9BAA91C5}"/>
                    </a:ext>
                  </a:extLst>
                </p14:cNvPr>
                <p14:cNvContentPartPr/>
                <p14:nvPr/>
              </p14:nvContentPartPr>
              <p14:xfrm>
                <a:off x="4530995" y="5329990"/>
                <a:ext cx="357480" cy="462600"/>
              </p14:xfrm>
            </p:contentPart>
          </mc:Choice>
          <mc:Fallback>
            <p:pic>
              <p:nvPicPr>
                <p:cNvPr id="667" name="Ink 666">
                  <a:extLst>
                    <a:ext uri="{FF2B5EF4-FFF2-40B4-BE49-F238E27FC236}">
                      <a16:creationId xmlns:a16="http://schemas.microsoft.com/office/drawing/2014/main" id="{7B7C64E9-2BEB-D155-B9AE-423C9BAA91C5}"/>
                    </a:ext>
                  </a:extLst>
                </p:cNvPr>
                <p:cNvPicPr/>
                <p:nvPr/>
              </p:nvPicPr>
              <p:blipFill>
                <a:blip r:embed="rId340"/>
                <a:stretch>
                  <a:fillRect/>
                </a:stretch>
              </p:blipFill>
              <p:spPr>
                <a:xfrm>
                  <a:off x="4467995" y="4951990"/>
                  <a:ext cx="483120" cy="121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1">
              <p14:nvContentPartPr>
                <p14:cNvPr id="668" name="Ink 667">
                  <a:extLst>
                    <a:ext uri="{FF2B5EF4-FFF2-40B4-BE49-F238E27FC236}">
                      <a16:creationId xmlns:a16="http://schemas.microsoft.com/office/drawing/2014/main" id="{A038AF1A-708D-D829-A137-C97D36BC5172}"/>
                    </a:ext>
                  </a:extLst>
                </p14:cNvPr>
                <p14:cNvContentPartPr/>
                <p14:nvPr/>
              </p14:nvContentPartPr>
              <p14:xfrm>
                <a:off x="4805675" y="5255470"/>
                <a:ext cx="591120" cy="109440"/>
              </p14:xfrm>
            </p:contentPart>
          </mc:Choice>
          <mc:Fallback>
            <p:pic>
              <p:nvPicPr>
                <p:cNvPr id="668" name="Ink 667">
                  <a:extLst>
                    <a:ext uri="{FF2B5EF4-FFF2-40B4-BE49-F238E27FC236}">
                      <a16:creationId xmlns:a16="http://schemas.microsoft.com/office/drawing/2014/main" id="{A038AF1A-708D-D829-A137-C97D36BC5172}"/>
                    </a:ext>
                  </a:extLst>
                </p:cNvPr>
                <p:cNvPicPr/>
                <p:nvPr/>
              </p:nvPicPr>
              <p:blipFill>
                <a:blip r:embed="rId342"/>
                <a:stretch>
                  <a:fillRect/>
                </a:stretch>
              </p:blipFill>
              <p:spPr>
                <a:xfrm>
                  <a:off x="4742675" y="4877830"/>
                  <a:ext cx="716760" cy="86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3">
              <p14:nvContentPartPr>
                <p14:cNvPr id="670" name="Ink 669">
                  <a:extLst>
                    <a:ext uri="{FF2B5EF4-FFF2-40B4-BE49-F238E27FC236}">
                      <a16:creationId xmlns:a16="http://schemas.microsoft.com/office/drawing/2014/main" id="{33B83A2A-B7BD-1AD0-2360-9624C0E9EC12}"/>
                    </a:ext>
                  </a:extLst>
                </p14:cNvPr>
                <p14:cNvContentPartPr/>
                <p14:nvPr/>
              </p14:nvContentPartPr>
              <p14:xfrm>
                <a:off x="4773995" y="5003830"/>
                <a:ext cx="446400" cy="177120"/>
              </p14:xfrm>
            </p:contentPart>
          </mc:Choice>
          <mc:Fallback>
            <p:pic>
              <p:nvPicPr>
                <p:cNvPr id="670" name="Ink 669">
                  <a:extLst>
                    <a:ext uri="{FF2B5EF4-FFF2-40B4-BE49-F238E27FC236}">
                      <a16:creationId xmlns:a16="http://schemas.microsoft.com/office/drawing/2014/main" id="{33B83A2A-B7BD-1AD0-2360-9624C0E9EC12}"/>
                    </a:ext>
                  </a:extLst>
                </p:cNvPr>
                <p:cNvPicPr/>
                <p:nvPr/>
              </p:nvPicPr>
              <p:blipFill>
                <a:blip r:embed="rId344"/>
                <a:stretch>
                  <a:fillRect/>
                </a:stretch>
              </p:blipFill>
              <p:spPr>
                <a:xfrm>
                  <a:off x="4711355" y="4626190"/>
                  <a:ext cx="572040" cy="93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5">
              <p14:nvContentPartPr>
                <p14:cNvPr id="671" name="Ink 670">
                  <a:extLst>
                    <a:ext uri="{FF2B5EF4-FFF2-40B4-BE49-F238E27FC236}">
                      <a16:creationId xmlns:a16="http://schemas.microsoft.com/office/drawing/2014/main" id="{EAFB3478-9619-9F55-96CD-9635F0C475BD}"/>
                    </a:ext>
                  </a:extLst>
                </p14:cNvPr>
                <p14:cNvContentPartPr/>
                <p14:nvPr/>
              </p14:nvContentPartPr>
              <p14:xfrm>
                <a:off x="4667075" y="5158630"/>
                <a:ext cx="31320" cy="17640"/>
              </p14:xfrm>
            </p:contentPart>
          </mc:Choice>
          <mc:Fallback>
            <p:pic>
              <p:nvPicPr>
                <p:cNvPr id="671" name="Ink 670">
                  <a:extLst>
                    <a:ext uri="{FF2B5EF4-FFF2-40B4-BE49-F238E27FC236}">
                      <a16:creationId xmlns:a16="http://schemas.microsoft.com/office/drawing/2014/main" id="{EAFB3478-9619-9F55-96CD-9635F0C475BD}"/>
                    </a:ext>
                  </a:extLst>
                </p:cNvPr>
                <p:cNvPicPr/>
                <p:nvPr/>
              </p:nvPicPr>
              <p:blipFill>
                <a:blip r:embed="rId346"/>
                <a:stretch>
                  <a:fillRect/>
                </a:stretch>
              </p:blipFill>
              <p:spPr>
                <a:xfrm>
                  <a:off x="4604075" y="4780990"/>
                  <a:ext cx="156960" cy="77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7">
              <p14:nvContentPartPr>
                <p14:cNvPr id="672" name="Ink 671">
                  <a:extLst>
                    <a:ext uri="{FF2B5EF4-FFF2-40B4-BE49-F238E27FC236}">
                      <a16:creationId xmlns:a16="http://schemas.microsoft.com/office/drawing/2014/main" id="{02D2953B-B7DA-87CB-FF7B-5381717F3220}"/>
                    </a:ext>
                  </a:extLst>
                </p14:cNvPr>
                <p14:cNvContentPartPr/>
                <p14:nvPr/>
              </p14:nvContentPartPr>
              <p14:xfrm>
                <a:off x="4604075" y="5057830"/>
                <a:ext cx="513720" cy="227880"/>
              </p14:xfrm>
            </p:contentPart>
          </mc:Choice>
          <mc:Fallback>
            <p:pic>
              <p:nvPicPr>
                <p:cNvPr id="672" name="Ink 671">
                  <a:extLst>
                    <a:ext uri="{FF2B5EF4-FFF2-40B4-BE49-F238E27FC236}">
                      <a16:creationId xmlns:a16="http://schemas.microsoft.com/office/drawing/2014/main" id="{02D2953B-B7DA-87CB-FF7B-5381717F3220}"/>
                    </a:ext>
                  </a:extLst>
                </p:cNvPr>
                <p:cNvPicPr/>
                <p:nvPr/>
              </p:nvPicPr>
              <p:blipFill>
                <a:blip r:embed="rId348"/>
                <a:stretch>
                  <a:fillRect/>
                </a:stretch>
              </p:blipFill>
              <p:spPr>
                <a:xfrm>
                  <a:off x="4541435" y="4680190"/>
                  <a:ext cx="639360" cy="98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9">
              <p14:nvContentPartPr>
                <p14:cNvPr id="673" name="Ink 672">
                  <a:extLst>
                    <a:ext uri="{FF2B5EF4-FFF2-40B4-BE49-F238E27FC236}">
                      <a16:creationId xmlns:a16="http://schemas.microsoft.com/office/drawing/2014/main" id="{DA6DF763-5C05-9EB6-24B5-C4784DA2D861}"/>
                    </a:ext>
                  </a:extLst>
                </p14:cNvPr>
                <p14:cNvContentPartPr/>
                <p14:nvPr/>
              </p14:nvContentPartPr>
              <p14:xfrm>
                <a:off x="4687955" y="5106430"/>
                <a:ext cx="273960" cy="164160"/>
              </p14:xfrm>
            </p:contentPart>
          </mc:Choice>
          <mc:Fallback>
            <p:pic>
              <p:nvPicPr>
                <p:cNvPr id="673" name="Ink 672">
                  <a:extLst>
                    <a:ext uri="{FF2B5EF4-FFF2-40B4-BE49-F238E27FC236}">
                      <a16:creationId xmlns:a16="http://schemas.microsoft.com/office/drawing/2014/main" id="{DA6DF763-5C05-9EB6-24B5-C4784DA2D861}"/>
                    </a:ext>
                  </a:extLst>
                </p:cNvPr>
                <p:cNvPicPr/>
                <p:nvPr/>
              </p:nvPicPr>
              <p:blipFill>
                <a:blip r:embed="rId350"/>
                <a:stretch>
                  <a:fillRect/>
                </a:stretch>
              </p:blipFill>
              <p:spPr>
                <a:xfrm>
                  <a:off x="4624955" y="4728430"/>
                  <a:ext cx="399600" cy="91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1">
              <p14:nvContentPartPr>
                <p14:cNvPr id="674" name="Ink 673">
                  <a:extLst>
                    <a:ext uri="{FF2B5EF4-FFF2-40B4-BE49-F238E27FC236}">
                      <a16:creationId xmlns:a16="http://schemas.microsoft.com/office/drawing/2014/main" id="{AB2504B9-E1E1-BC76-256A-31C8D6B85AD5}"/>
                    </a:ext>
                  </a:extLst>
                </p14:cNvPr>
                <p14:cNvContentPartPr/>
                <p14:nvPr/>
              </p14:nvContentPartPr>
              <p14:xfrm>
                <a:off x="4385915" y="5128390"/>
                <a:ext cx="535320" cy="364320"/>
              </p14:xfrm>
            </p:contentPart>
          </mc:Choice>
          <mc:Fallback>
            <p:pic>
              <p:nvPicPr>
                <p:cNvPr id="674" name="Ink 673">
                  <a:extLst>
                    <a:ext uri="{FF2B5EF4-FFF2-40B4-BE49-F238E27FC236}">
                      <a16:creationId xmlns:a16="http://schemas.microsoft.com/office/drawing/2014/main" id="{AB2504B9-E1E1-BC76-256A-31C8D6B85AD5}"/>
                    </a:ext>
                  </a:extLst>
                </p:cNvPr>
                <p:cNvPicPr/>
                <p:nvPr/>
              </p:nvPicPr>
              <p:blipFill>
                <a:blip r:embed="rId352"/>
                <a:stretch>
                  <a:fillRect/>
                </a:stretch>
              </p:blipFill>
              <p:spPr>
                <a:xfrm>
                  <a:off x="4322915" y="4750390"/>
                  <a:ext cx="660960" cy="111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3">
              <p14:nvContentPartPr>
                <p14:cNvPr id="675" name="Ink 674">
                  <a:extLst>
                    <a:ext uri="{FF2B5EF4-FFF2-40B4-BE49-F238E27FC236}">
                      <a16:creationId xmlns:a16="http://schemas.microsoft.com/office/drawing/2014/main" id="{176AF163-821E-1190-7859-DD0D6B62F4CD}"/>
                    </a:ext>
                  </a:extLst>
                </p14:cNvPr>
                <p14:cNvContentPartPr/>
                <p14:nvPr/>
              </p14:nvContentPartPr>
              <p14:xfrm>
                <a:off x="4400315" y="5095990"/>
                <a:ext cx="501480" cy="424800"/>
              </p14:xfrm>
            </p:contentPart>
          </mc:Choice>
          <mc:Fallback>
            <p:pic>
              <p:nvPicPr>
                <p:cNvPr id="675" name="Ink 674">
                  <a:extLst>
                    <a:ext uri="{FF2B5EF4-FFF2-40B4-BE49-F238E27FC236}">
                      <a16:creationId xmlns:a16="http://schemas.microsoft.com/office/drawing/2014/main" id="{176AF163-821E-1190-7859-DD0D6B62F4CD}"/>
                    </a:ext>
                  </a:extLst>
                </p:cNvPr>
                <p:cNvPicPr/>
                <p:nvPr/>
              </p:nvPicPr>
              <p:blipFill>
                <a:blip r:embed="rId354"/>
                <a:stretch>
                  <a:fillRect/>
                </a:stretch>
              </p:blipFill>
              <p:spPr>
                <a:xfrm>
                  <a:off x="4337315" y="4718350"/>
                  <a:ext cx="627120" cy="118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5">
              <p14:nvContentPartPr>
                <p14:cNvPr id="676" name="Ink 675">
                  <a:extLst>
                    <a:ext uri="{FF2B5EF4-FFF2-40B4-BE49-F238E27FC236}">
                      <a16:creationId xmlns:a16="http://schemas.microsoft.com/office/drawing/2014/main" id="{F81C6171-C910-72BD-E82A-99630EA4A337}"/>
                    </a:ext>
                  </a:extLst>
                </p14:cNvPr>
                <p14:cNvContentPartPr/>
                <p14:nvPr/>
              </p14:nvContentPartPr>
              <p14:xfrm>
                <a:off x="4423715" y="5151790"/>
                <a:ext cx="389520" cy="403560"/>
              </p14:xfrm>
            </p:contentPart>
          </mc:Choice>
          <mc:Fallback>
            <p:pic>
              <p:nvPicPr>
                <p:cNvPr id="676" name="Ink 675">
                  <a:extLst>
                    <a:ext uri="{FF2B5EF4-FFF2-40B4-BE49-F238E27FC236}">
                      <a16:creationId xmlns:a16="http://schemas.microsoft.com/office/drawing/2014/main" id="{F81C6171-C910-72BD-E82A-99630EA4A337}"/>
                    </a:ext>
                  </a:extLst>
                </p:cNvPr>
                <p:cNvPicPr/>
                <p:nvPr/>
              </p:nvPicPr>
              <p:blipFill>
                <a:blip r:embed="rId356"/>
                <a:stretch>
                  <a:fillRect/>
                </a:stretch>
              </p:blipFill>
              <p:spPr>
                <a:xfrm>
                  <a:off x="4361075" y="4773790"/>
                  <a:ext cx="515160" cy="115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7">
              <p14:nvContentPartPr>
                <p14:cNvPr id="677" name="Ink 676">
                  <a:extLst>
                    <a:ext uri="{FF2B5EF4-FFF2-40B4-BE49-F238E27FC236}">
                      <a16:creationId xmlns:a16="http://schemas.microsoft.com/office/drawing/2014/main" id="{7912489B-5899-F7DF-23ED-535A701EB6D0}"/>
                    </a:ext>
                  </a:extLst>
                </p14:cNvPr>
                <p14:cNvContentPartPr/>
                <p14:nvPr/>
              </p14:nvContentPartPr>
              <p14:xfrm>
                <a:off x="4416155" y="5115430"/>
                <a:ext cx="559080" cy="489240"/>
              </p14:xfrm>
            </p:contentPart>
          </mc:Choice>
          <mc:Fallback>
            <p:pic>
              <p:nvPicPr>
                <p:cNvPr id="677" name="Ink 676">
                  <a:extLst>
                    <a:ext uri="{FF2B5EF4-FFF2-40B4-BE49-F238E27FC236}">
                      <a16:creationId xmlns:a16="http://schemas.microsoft.com/office/drawing/2014/main" id="{7912489B-5899-F7DF-23ED-535A701EB6D0}"/>
                    </a:ext>
                  </a:extLst>
                </p:cNvPr>
                <p:cNvPicPr/>
                <p:nvPr/>
              </p:nvPicPr>
              <p:blipFill>
                <a:blip r:embed="rId358"/>
                <a:stretch>
                  <a:fillRect/>
                </a:stretch>
              </p:blipFill>
              <p:spPr>
                <a:xfrm>
                  <a:off x="4353515" y="4737790"/>
                  <a:ext cx="684720" cy="124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9">
              <p14:nvContentPartPr>
                <p14:cNvPr id="678" name="Ink 677">
                  <a:extLst>
                    <a:ext uri="{FF2B5EF4-FFF2-40B4-BE49-F238E27FC236}">
                      <a16:creationId xmlns:a16="http://schemas.microsoft.com/office/drawing/2014/main" id="{48A9FBC3-E5F3-3C14-8DE6-31FDE5298FBD}"/>
                    </a:ext>
                  </a:extLst>
                </p14:cNvPr>
                <p14:cNvContentPartPr/>
                <p14:nvPr/>
              </p14:nvContentPartPr>
              <p14:xfrm>
                <a:off x="4404635" y="5107510"/>
                <a:ext cx="516600" cy="496440"/>
              </p14:xfrm>
            </p:contentPart>
          </mc:Choice>
          <mc:Fallback>
            <p:pic>
              <p:nvPicPr>
                <p:cNvPr id="678" name="Ink 677">
                  <a:extLst>
                    <a:ext uri="{FF2B5EF4-FFF2-40B4-BE49-F238E27FC236}">
                      <a16:creationId xmlns:a16="http://schemas.microsoft.com/office/drawing/2014/main" id="{48A9FBC3-E5F3-3C14-8DE6-31FDE5298FBD}"/>
                    </a:ext>
                  </a:extLst>
                </p:cNvPr>
                <p:cNvPicPr/>
                <p:nvPr/>
              </p:nvPicPr>
              <p:blipFill>
                <a:blip r:embed="rId360"/>
                <a:stretch>
                  <a:fillRect/>
                </a:stretch>
              </p:blipFill>
              <p:spPr>
                <a:xfrm>
                  <a:off x="4341635" y="4729870"/>
                  <a:ext cx="642240" cy="125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1">
              <p14:nvContentPartPr>
                <p14:cNvPr id="679" name="Ink 678">
                  <a:extLst>
                    <a:ext uri="{FF2B5EF4-FFF2-40B4-BE49-F238E27FC236}">
                      <a16:creationId xmlns:a16="http://schemas.microsoft.com/office/drawing/2014/main" id="{D1F348CD-7448-586A-036B-A634B8E57616}"/>
                    </a:ext>
                  </a:extLst>
                </p14:cNvPr>
                <p14:cNvContentPartPr/>
                <p14:nvPr/>
              </p14:nvContentPartPr>
              <p14:xfrm>
                <a:off x="4451435" y="5053150"/>
                <a:ext cx="528840" cy="411120"/>
              </p14:xfrm>
            </p:contentPart>
          </mc:Choice>
          <mc:Fallback>
            <p:pic>
              <p:nvPicPr>
                <p:cNvPr id="679" name="Ink 678">
                  <a:extLst>
                    <a:ext uri="{FF2B5EF4-FFF2-40B4-BE49-F238E27FC236}">
                      <a16:creationId xmlns:a16="http://schemas.microsoft.com/office/drawing/2014/main" id="{D1F348CD-7448-586A-036B-A634B8E57616}"/>
                    </a:ext>
                  </a:extLst>
                </p:cNvPr>
                <p:cNvPicPr/>
                <p:nvPr/>
              </p:nvPicPr>
              <p:blipFill>
                <a:blip r:embed="rId362"/>
                <a:stretch>
                  <a:fillRect/>
                </a:stretch>
              </p:blipFill>
              <p:spPr>
                <a:xfrm>
                  <a:off x="4388435" y="4675510"/>
                  <a:ext cx="65448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3">
              <p14:nvContentPartPr>
                <p14:cNvPr id="680" name="Ink 679">
                  <a:extLst>
                    <a:ext uri="{FF2B5EF4-FFF2-40B4-BE49-F238E27FC236}">
                      <a16:creationId xmlns:a16="http://schemas.microsoft.com/office/drawing/2014/main" id="{B8437D51-DDF0-E42B-D1C1-81F529A97231}"/>
                    </a:ext>
                  </a:extLst>
                </p14:cNvPr>
                <p14:cNvContentPartPr/>
                <p14:nvPr/>
              </p14:nvContentPartPr>
              <p14:xfrm>
                <a:off x="4375835" y="5050630"/>
                <a:ext cx="529200" cy="289080"/>
              </p14:xfrm>
            </p:contentPart>
          </mc:Choice>
          <mc:Fallback>
            <p:pic>
              <p:nvPicPr>
                <p:cNvPr id="680" name="Ink 679">
                  <a:extLst>
                    <a:ext uri="{FF2B5EF4-FFF2-40B4-BE49-F238E27FC236}">
                      <a16:creationId xmlns:a16="http://schemas.microsoft.com/office/drawing/2014/main" id="{B8437D51-DDF0-E42B-D1C1-81F529A97231}"/>
                    </a:ext>
                  </a:extLst>
                </p:cNvPr>
                <p:cNvPicPr/>
                <p:nvPr/>
              </p:nvPicPr>
              <p:blipFill>
                <a:blip r:embed="rId364"/>
                <a:stretch>
                  <a:fillRect/>
                </a:stretch>
              </p:blipFill>
              <p:spPr>
                <a:xfrm>
                  <a:off x="4313195" y="4672630"/>
                  <a:ext cx="654840" cy="104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5">
              <p14:nvContentPartPr>
                <p14:cNvPr id="681" name="Ink 680">
                  <a:extLst>
                    <a:ext uri="{FF2B5EF4-FFF2-40B4-BE49-F238E27FC236}">
                      <a16:creationId xmlns:a16="http://schemas.microsoft.com/office/drawing/2014/main" id="{81C7D397-0CA7-50B3-C131-9DE65B04B852}"/>
                    </a:ext>
                  </a:extLst>
                </p14:cNvPr>
                <p14:cNvContentPartPr/>
                <p14:nvPr/>
              </p14:nvContentPartPr>
              <p14:xfrm>
                <a:off x="4381235" y="5112550"/>
                <a:ext cx="333000" cy="238320"/>
              </p14:xfrm>
            </p:contentPart>
          </mc:Choice>
          <mc:Fallback>
            <p:pic>
              <p:nvPicPr>
                <p:cNvPr id="681" name="Ink 680">
                  <a:extLst>
                    <a:ext uri="{FF2B5EF4-FFF2-40B4-BE49-F238E27FC236}">
                      <a16:creationId xmlns:a16="http://schemas.microsoft.com/office/drawing/2014/main" id="{81C7D397-0CA7-50B3-C131-9DE65B04B852}"/>
                    </a:ext>
                  </a:extLst>
                </p:cNvPr>
                <p:cNvPicPr/>
                <p:nvPr/>
              </p:nvPicPr>
              <p:blipFill>
                <a:blip r:embed="rId366"/>
                <a:stretch>
                  <a:fillRect/>
                </a:stretch>
              </p:blipFill>
              <p:spPr>
                <a:xfrm>
                  <a:off x="4318595" y="4734550"/>
                  <a:ext cx="458640" cy="99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7">
              <p14:nvContentPartPr>
                <p14:cNvPr id="682" name="Ink 681">
                  <a:extLst>
                    <a:ext uri="{FF2B5EF4-FFF2-40B4-BE49-F238E27FC236}">
                      <a16:creationId xmlns:a16="http://schemas.microsoft.com/office/drawing/2014/main" id="{4C8413FD-F1F8-7B96-4734-FBCB4F215276}"/>
                    </a:ext>
                  </a:extLst>
                </p14:cNvPr>
                <p14:cNvContentPartPr/>
                <p14:nvPr/>
              </p14:nvContentPartPr>
              <p14:xfrm>
                <a:off x="4344515" y="5044150"/>
                <a:ext cx="488160" cy="318960"/>
              </p14:xfrm>
            </p:contentPart>
          </mc:Choice>
          <mc:Fallback>
            <p:pic>
              <p:nvPicPr>
                <p:cNvPr id="682" name="Ink 681">
                  <a:extLst>
                    <a:ext uri="{FF2B5EF4-FFF2-40B4-BE49-F238E27FC236}">
                      <a16:creationId xmlns:a16="http://schemas.microsoft.com/office/drawing/2014/main" id="{4C8413FD-F1F8-7B96-4734-FBCB4F215276}"/>
                    </a:ext>
                  </a:extLst>
                </p:cNvPr>
                <p:cNvPicPr/>
                <p:nvPr/>
              </p:nvPicPr>
              <p:blipFill>
                <a:blip r:embed="rId368"/>
                <a:stretch>
                  <a:fillRect/>
                </a:stretch>
              </p:blipFill>
              <p:spPr>
                <a:xfrm>
                  <a:off x="4281875" y="4666510"/>
                  <a:ext cx="613800" cy="10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9">
              <p14:nvContentPartPr>
                <p14:cNvPr id="683" name="Ink 682">
                  <a:extLst>
                    <a:ext uri="{FF2B5EF4-FFF2-40B4-BE49-F238E27FC236}">
                      <a16:creationId xmlns:a16="http://schemas.microsoft.com/office/drawing/2014/main" id="{B61D802F-5057-8BB5-4E8F-76DF6B21A4FC}"/>
                    </a:ext>
                  </a:extLst>
                </p14:cNvPr>
                <p14:cNvContentPartPr/>
                <p14:nvPr/>
              </p14:nvContentPartPr>
              <p14:xfrm>
                <a:off x="4302755" y="5067910"/>
                <a:ext cx="439560" cy="311040"/>
              </p14:xfrm>
            </p:contentPart>
          </mc:Choice>
          <mc:Fallback>
            <p:pic>
              <p:nvPicPr>
                <p:cNvPr id="683" name="Ink 682">
                  <a:extLst>
                    <a:ext uri="{FF2B5EF4-FFF2-40B4-BE49-F238E27FC236}">
                      <a16:creationId xmlns:a16="http://schemas.microsoft.com/office/drawing/2014/main" id="{B61D802F-5057-8BB5-4E8F-76DF6B21A4FC}"/>
                    </a:ext>
                  </a:extLst>
                </p:cNvPr>
                <p:cNvPicPr/>
                <p:nvPr/>
              </p:nvPicPr>
              <p:blipFill>
                <a:blip r:embed="rId370"/>
                <a:stretch>
                  <a:fillRect/>
                </a:stretch>
              </p:blipFill>
              <p:spPr>
                <a:xfrm>
                  <a:off x="4240115" y="4689910"/>
                  <a:ext cx="56520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1">
              <p14:nvContentPartPr>
                <p14:cNvPr id="684" name="Ink 683">
                  <a:extLst>
                    <a:ext uri="{FF2B5EF4-FFF2-40B4-BE49-F238E27FC236}">
                      <a16:creationId xmlns:a16="http://schemas.microsoft.com/office/drawing/2014/main" id="{4229E85D-B53E-9A6E-5263-6BDBCF4B631C}"/>
                    </a:ext>
                  </a:extLst>
                </p14:cNvPr>
                <p14:cNvContentPartPr/>
                <p14:nvPr/>
              </p14:nvContentPartPr>
              <p14:xfrm>
                <a:off x="4346315" y="5053510"/>
                <a:ext cx="631080" cy="287640"/>
              </p14:xfrm>
            </p:contentPart>
          </mc:Choice>
          <mc:Fallback>
            <p:pic>
              <p:nvPicPr>
                <p:cNvPr id="684" name="Ink 683">
                  <a:extLst>
                    <a:ext uri="{FF2B5EF4-FFF2-40B4-BE49-F238E27FC236}">
                      <a16:creationId xmlns:a16="http://schemas.microsoft.com/office/drawing/2014/main" id="{4229E85D-B53E-9A6E-5263-6BDBCF4B631C}"/>
                    </a:ext>
                  </a:extLst>
                </p:cNvPr>
                <p:cNvPicPr/>
                <p:nvPr/>
              </p:nvPicPr>
              <p:blipFill>
                <a:blip r:embed="rId372"/>
                <a:stretch>
                  <a:fillRect/>
                </a:stretch>
              </p:blipFill>
              <p:spPr>
                <a:xfrm>
                  <a:off x="4283675" y="4675870"/>
                  <a:ext cx="756720" cy="104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3">
              <p14:nvContentPartPr>
                <p14:cNvPr id="685" name="Ink 684">
                  <a:extLst>
                    <a:ext uri="{FF2B5EF4-FFF2-40B4-BE49-F238E27FC236}">
                      <a16:creationId xmlns:a16="http://schemas.microsoft.com/office/drawing/2014/main" id="{46490629-C646-277A-B389-2EF8CB2BB3EA}"/>
                    </a:ext>
                  </a:extLst>
                </p14:cNvPr>
                <p14:cNvContentPartPr/>
                <p14:nvPr/>
              </p14:nvContentPartPr>
              <p14:xfrm>
                <a:off x="4349915" y="5089150"/>
                <a:ext cx="520920" cy="369000"/>
              </p14:xfrm>
            </p:contentPart>
          </mc:Choice>
          <mc:Fallback>
            <p:pic>
              <p:nvPicPr>
                <p:cNvPr id="685" name="Ink 684">
                  <a:extLst>
                    <a:ext uri="{FF2B5EF4-FFF2-40B4-BE49-F238E27FC236}">
                      <a16:creationId xmlns:a16="http://schemas.microsoft.com/office/drawing/2014/main" id="{46490629-C646-277A-B389-2EF8CB2BB3EA}"/>
                    </a:ext>
                  </a:extLst>
                </p:cNvPr>
                <p:cNvPicPr/>
                <p:nvPr/>
              </p:nvPicPr>
              <p:blipFill>
                <a:blip r:embed="rId374"/>
                <a:stretch>
                  <a:fillRect/>
                </a:stretch>
              </p:blipFill>
              <p:spPr>
                <a:xfrm>
                  <a:off x="4287275" y="4711150"/>
                  <a:ext cx="646560" cy="112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5">
              <p14:nvContentPartPr>
                <p14:cNvPr id="686" name="Ink 685">
                  <a:extLst>
                    <a:ext uri="{FF2B5EF4-FFF2-40B4-BE49-F238E27FC236}">
                      <a16:creationId xmlns:a16="http://schemas.microsoft.com/office/drawing/2014/main" id="{8DE82DF6-482D-8A77-3BE0-7A36B490EABA}"/>
                    </a:ext>
                  </a:extLst>
                </p14:cNvPr>
                <p14:cNvContentPartPr/>
                <p14:nvPr/>
              </p14:nvContentPartPr>
              <p14:xfrm>
                <a:off x="4280435" y="5122990"/>
                <a:ext cx="512640" cy="353880"/>
              </p14:xfrm>
            </p:contentPart>
          </mc:Choice>
          <mc:Fallback>
            <p:pic>
              <p:nvPicPr>
                <p:cNvPr id="686" name="Ink 685">
                  <a:extLst>
                    <a:ext uri="{FF2B5EF4-FFF2-40B4-BE49-F238E27FC236}">
                      <a16:creationId xmlns:a16="http://schemas.microsoft.com/office/drawing/2014/main" id="{8DE82DF6-482D-8A77-3BE0-7A36B490EABA}"/>
                    </a:ext>
                  </a:extLst>
                </p:cNvPr>
                <p:cNvPicPr/>
                <p:nvPr/>
              </p:nvPicPr>
              <p:blipFill>
                <a:blip r:embed="rId376"/>
                <a:stretch>
                  <a:fillRect/>
                </a:stretch>
              </p:blipFill>
              <p:spPr>
                <a:xfrm>
                  <a:off x="4217795" y="4745350"/>
                  <a:ext cx="63828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7">
              <p14:nvContentPartPr>
                <p14:cNvPr id="687" name="Ink 686">
                  <a:extLst>
                    <a:ext uri="{FF2B5EF4-FFF2-40B4-BE49-F238E27FC236}">
                      <a16:creationId xmlns:a16="http://schemas.microsoft.com/office/drawing/2014/main" id="{AC6B6936-25FA-C0F6-CA09-FFBB287E2EBB}"/>
                    </a:ext>
                  </a:extLst>
                </p14:cNvPr>
                <p14:cNvContentPartPr/>
                <p14:nvPr/>
              </p14:nvContentPartPr>
              <p14:xfrm>
                <a:off x="4365035" y="5093830"/>
                <a:ext cx="421200" cy="459720"/>
              </p14:xfrm>
            </p:contentPart>
          </mc:Choice>
          <mc:Fallback>
            <p:pic>
              <p:nvPicPr>
                <p:cNvPr id="687" name="Ink 686">
                  <a:extLst>
                    <a:ext uri="{FF2B5EF4-FFF2-40B4-BE49-F238E27FC236}">
                      <a16:creationId xmlns:a16="http://schemas.microsoft.com/office/drawing/2014/main" id="{AC6B6936-25FA-C0F6-CA09-FFBB287E2EBB}"/>
                    </a:ext>
                  </a:extLst>
                </p:cNvPr>
                <p:cNvPicPr/>
                <p:nvPr/>
              </p:nvPicPr>
              <p:blipFill>
                <a:blip r:embed="rId378"/>
                <a:stretch>
                  <a:fillRect/>
                </a:stretch>
              </p:blipFill>
              <p:spPr>
                <a:xfrm>
                  <a:off x="4302395" y="4716190"/>
                  <a:ext cx="546840" cy="121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9">
              <p14:nvContentPartPr>
                <p14:cNvPr id="688" name="Ink 687">
                  <a:extLst>
                    <a:ext uri="{FF2B5EF4-FFF2-40B4-BE49-F238E27FC236}">
                      <a16:creationId xmlns:a16="http://schemas.microsoft.com/office/drawing/2014/main" id="{1147D71D-1388-15AD-3967-717221E6EA93}"/>
                    </a:ext>
                  </a:extLst>
                </p14:cNvPr>
                <p14:cNvContentPartPr/>
                <p14:nvPr/>
              </p14:nvContentPartPr>
              <p14:xfrm>
                <a:off x="4367555" y="5323150"/>
                <a:ext cx="276120" cy="449640"/>
              </p14:xfrm>
            </p:contentPart>
          </mc:Choice>
          <mc:Fallback>
            <p:pic>
              <p:nvPicPr>
                <p:cNvPr id="688" name="Ink 687">
                  <a:extLst>
                    <a:ext uri="{FF2B5EF4-FFF2-40B4-BE49-F238E27FC236}">
                      <a16:creationId xmlns:a16="http://schemas.microsoft.com/office/drawing/2014/main" id="{1147D71D-1388-15AD-3967-717221E6EA93}"/>
                    </a:ext>
                  </a:extLst>
                </p:cNvPr>
                <p:cNvPicPr/>
                <p:nvPr/>
              </p:nvPicPr>
              <p:blipFill>
                <a:blip r:embed="rId380"/>
                <a:stretch>
                  <a:fillRect/>
                </a:stretch>
              </p:blipFill>
              <p:spPr>
                <a:xfrm>
                  <a:off x="4304915" y="4945150"/>
                  <a:ext cx="401760" cy="120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1">
              <p14:nvContentPartPr>
                <p14:cNvPr id="689" name="Ink 688">
                  <a:extLst>
                    <a:ext uri="{FF2B5EF4-FFF2-40B4-BE49-F238E27FC236}">
                      <a16:creationId xmlns:a16="http://schemas.microsoft.com/office/drawing/2014/main" id="{3F2F6973-5D25-A30B-E967-ABECEE73FF1C}"/>
                    </a:ext>
                  </a:extLst>
                </p14:cNvPr>
                <p14:cNvContentPartPr/>
                <p14:nvPr/>
              </p14:nvContentPartPr>
              <p14:xfrm>
                <a:off x="4414355" y="5474350"/>
                <a:ext cx="118080" cy="277920"/>
              </p14:xfrm>
            </p:contentPart>
          </mc:Choice>
          <mc:Fallback>
            <p:pic>
              <p:nvPicPr>
                <p:cNvPr id="689" name="Ink 688">
                  <a:extLst>
                    <a:ext uri="{FF2B5EF4-FFF2-40B4-BE49-F238E27FC236}">
                      <a16:creationId xmlns:a16="http://schemas.microsoft.com/office/drawing/2014/main" id="{3F2F6973-5D25-A30B-E967-ABECEE73FF1C}"/>
                    </a:ext>
                  </a:extLst>
                </p:cNvPr>
                <p:cNvPicPr/>
                <p:nvPr/>
              </p:nvPicPr>
              <p:blipFill>
                <a:blip r:embed="rId382"/>
                <a:stretch>
                  <a:fillRect/>
                </a:stretch>
              </p:blipFill>
              <p:spPr>
                <a:xfrm>
                  <a:off x="4351715" y="5096710"/>
                  <a:ext cx="24372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3">
              <p14:nvContentPartPr>
                <p14:cNvPr id="690" name="Ink 689">
                  <a:extLst>
                    <a:ext uri="{FF2B5EF4-FFF2-40B4-BE49-F238E27FC236}">
                      <a16:creationId xmlns:a16="http://schemas.microsoft.com/office/drawing/2014/main" id="{425ADBD2-61A4-CC8A-5311-9F65CFA88F51}"/>
                    </a:ext>
                  </a:extLst>
                </p14:cNvPr>
                <p14:cNvContentPartPr/>
                <p14:nvPr/>
              </p14:nvContentPartPr>
              <p14:xfrm>
                <a:off x="4284755" y="5478670"/>
                <a:ext cx="113400" cy="252720"/>
              </p14:xfrm>
            </p:contentPart>
          </mc:Choice>
          <mc:Fallback>
            <p:pic>
              <p:nvPicPr>
                <p:cNvPr id="690" name="Ink 689">
                  <a:extLst>
                    <a:ext uri="{FF2B5EF4-FFF2-40B4-BE49-F238E27FC236}">
                      <a16:creationId xmlns:a16="http://schemas.microsoft.com/office/drawing/2014/main" id="{425ADBD2-61A4-CC8A-5311-9F65CFA88F51}"/>
                    </a:ext>
                  </a:extLst>
                </p:cNvPr>
                <p:cNvPicPr/>
                <p:nvPr/>
              </p:nvPicPr>
              <p:blipFill>
                <a:blip r:embed="rId384"/>
                <a:stretch>
                  <a:fillRect/>
                </a:stretch>
              </p:blipFill>
              <p:spPr>
                <a:xfrm>
                  <a:off x="4222115" y="5101030"/>
                  <a:ext cx="239040" cy="100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5">
              <p14:nvContentPartPr>
                <p14:cNvPr id="691" name="Ink 690">
                  <a:extLst>
                    <a:ext uri="{FF2B5EF4-FFF2-40B4-BE49-F238E27FC236}">
                      <a16:creationId xmlns:a16="http://schemas.microsoft.com/office/drawing/2014/main" id="{F0BC6E1F-C961-92FC-BC1B-EF7D0CF890AA}"/>
                    </a:ext>
                  </a:extLst>
                </p14:cNvPr>
                <p14:cNvContentPartPr/>
                <p14:nvPr/>
              </p14:nvContentPartPr>
              <p14:xfrm>
                <a:off x="4243715" y="5453110"/>
                <a:ext cx="117000" cy="284040"/>
              </p14:xfrm>
            </p:contentPart>
          </mc:Choice>
          <mc:Fallback>
            <p:pic>
              <p:nvPicPr>
                <p:cNvPr id="691" name="Ink 690">
                  <a:extLst>
                    <a:ext uri="{FF2B5EF4-FFF2-40B4-BE49-F238E27FC236}">
                      <a16:creationId xmlns:a16="http://schemas.microsoft.com/office/drawing/2014/main" id="{F0BC6E1F-C961-92FC-BC1B-EF7D0CF890AA}"/>
                    </a:ext>
                  </a:extLst>
                </p:cNvPr>
                <p:cNvPicPr/>
                <p:nvPr/>
              </p:nvPicPr>
              <p:blipFill>
                <a:blip r:embed="rId386"/>
                <a:stretch>
                  <a:fillRect/>
                </a:stretch>
              </p:blipFill>
              <p:spPr>
                <a:xfrm>
                  <a:off x="4181075" y="5075470"/>
                  <a:ext cx="242640" cy="103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7">
              <p14:nvContentPartPr>
                <p14:cNvPr id="692" name="Ink 691">
                  <a:extLst>
                    <a:ext uri="{FF2B5EF4-FFF2-40B4-BE49-F238E27FC236}">
                      <a16:creationId xmlns:a16="http://schemas.microsoft.com/office/drawing/2014/main" id="{8CED8A62-CE9D-8B15-9E84-6562D5EEED61}"/>
                    </a:ext>
                  </a:extLst>
                </p14:cNvPr>
                <p14:cNvContentPartPr/>
                <p14:nvPr/>
              </p14:nvContentPartPr>
              <p14:xfrm>
                <a:off x="4303475" y="5052430"/>
                <a:ext cx="831960" cy="632880"/>
              </p14:xfrm>
            </p:contentPart>
          </mc:Choice>
          <mc:Fallback>
            <p:pic>
              <p:nvPicPr>
                <p:cNvPr id="692" name="Ink 691">
                  <a:extLst>
                    <a:ext uri="{FF2B5EF4-FFF2-40B4-BE49-F238E27FC236}">
                      <a16:creationId xmlns:a16="http://schemas.microsoft.com/office/drawing/2014/main" id="{8CED8A62-CE9D-8B15-9E84-6562D5EEED61}"/>
                    </a:ext>
                  </a:extLst>
                </p:cNvPr>
                <p:cNvPicPr/>
                <p:nvPr/>
              </p:nvPicPr>
              <p:blipFill>
                <a:blip r:embed="rId388"/>
                <a:stretch>
                  <a:fillRect/>
                </a:stretch>
              </p:blipFill>
              <p:spPr>
                <a:xfrm>
                  <a:off x="4240475" y="4674430"/>
                  <a:ext cx="957600" cy="138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9">
              <p14:nvContentPartPr>
                <p14:cNvPr id="693" name="Ink 692">
                  <a:extLst>
                    <a:ext uri="{FF2B5EF4-FFF2-40B4-BE49-F238E27FC236}">
                      <a16:creationId xmlns:a16="http://schemas.microsoft.com/office/drawing/2014/main" id="{B59211C6-C8B6-8933-1F99-EC728857AE90}"/>
                    </a:ext>
                  </a:extLst>
                </p14:cNvPr>
                <p14:cNvContentPartPr/>
                <p14:nvPr/>
              </p14:nvContentPartPr>
              <p14:xfrm>
                <a:off x="4664555" y="5074390"/>
                <a:ext cx="658080" cy="120960"/>
              </p14:xfrm>
            </p:contentPart>
          </mc:Choice>
          <mc:Fallback>
            <p:pic>
              <p:nvPicPr>
                <p:cNvPr id="693" name="Ink 692">
                  <a:extLst>
                    <a:ext uri="{FF2B5EF4-FFF2-40B4-BE49-F238E27FC236}">
                      <a16:creationId xmlns:a16="http://schemas.microsoft.com/office/drawing/2014/main" id="{B59211C6-C8B6-8933-1F99-EC728857AE90}"/>
                    </a:ext>
                  </a:extLst>
                </p:cNvPr>
                <p:cNvPicPr/>
                <p:nvPr/>
              </p:nvPicPr>
              <p:blipFill>
                <a:blip r:embed="rId390"/>
                <a:stretch>
                  <a:fillRect/>
                </a:stretch>
              </p:blipFill>
              <p:spPr>
                <a:xfrm>
                  <a:off x="4601915" y="4696390"/>
                  <a:ext cx="783720" cy="87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1">
              <p14:nvContentPartPr>
                <p14:cNvPr id="694" name="Ink 693">
                  <a:extLst>
                    <a:ext uri="{FF2B5EF4-FFF2-40B4-BE49-F238E27FC236}">
                      <a16:creationId xmlns:a16="http://schemas.microsoft.com/office/drawing/2014/main" id="{BDF962C5-25A8-E1A4-ADA0-1AF5415B9B7A}"/>
                    </a:ext>
                  </a:extLst>
                </p14:cNvPr>
                <p14:cNvContentPartPr/>
                <p14:nvPr/>
              </p14:nvContentPartPr>
              <p14:xfrm>
                <a:off x="4803875" y="5083750"/>
                <a:ext cx="756360" cy="124920"/>
              </p14:xfrm>
            </p:contentPart>
          </mc:Choice>
          <mc:Fallback>
            <p:pic>
              <p:nvPicPr>
                <p:cNvPr id="694" name="Ink 693">
                  <a:extLst>
                    <a:ext uri="{FF2B5EF4-FFF2-40B4-BE49-F238E27FC236}">
                      <a16:creationId xmlns:a16="http://schemas.microsoft.com/office/drawing/2014/main" id="{BDF962C5-25A8-E1A4-ADA0-1AF5415B9B7A}"/>
                    </a:ext>
                  </a:extLst>
                </p:cNvPr>
                <p:cNvPicPr/>
                <p:nvPr/>
              </p:nvPicPr>
              <p:blipFill>
                <a:blip r:embed="rId392"/>
                <a:stretch>
                  <a:fillRect/>
                </a:stretch>
              </p:blipFill>
              <p:spPr>
                <a:xfrm>
                  <a:off x="4741235" y="4706110"/>
                  <a:ext cx="88200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3">
              <p14:nvContentPartPr>
                <p14:cNvPr id="695" name="Ink 694">
                  <a:extLst>
                    <a:ext uri="{FF2B5EF4-FFF2-40B4-BE49-F238E27FC236}">
                      <a16:creationId xmlns:a16="http://schemas.microsoft.com/office/drawing/2014/main" id="{30C055AC-32FB-A436-3CF1-F6560589C79C}"/>
                    </a:ext>
                  </a:extLst>
                </p14:cNvPr>
                <p14:cNvContentPartPr/>
                <p14:nvPr/>
              </p14:nvContentPartPr>
              <p14:xfrm>
                <a:off x="4978475" y="5062510"/>
                <a:ext cx="730440" cy="144000"/>
              </p14:xfrm>
            </p:contentPart>
          </mc:Choice>
          <mc:Fallback>
            <p:pic>
              <p:nvPicPr>
                <p:cNvPr id="695" name="Ink 694">
                  <a:extLst>
                    <a:ext uri="{FF2B5EF4-FFF2-40B4-BE49-F238E27FC236}">
                      <a16:creationId xmlns:a16="http://schemas.microsoft.com/office/drawing/2014/main" id="{30C055AC-32FB-A436-3CF1-F6560589C79C}"/>
                    </a:ext>
                  </a:extLst>
                </p:cNvPr>
                <p:cNvPicPr/>
                <p:nvPr/>
              </p:nvPicPr>
              <p:blipFill>
                <a:blip r:embed="rId394"/>
                <a:stretch>
                  <a:fillRect/>
                </a:stretch>
              </p:blipFill>
              <p:spPr>
                <a:xfrm>
                  <a:off x="4915835" y="4684510"/>
                  <a:ext cx="85608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5">
              <p14:nvContentPartPr>
                <p14:cNvPr id="696" name="Ink 695">
                  <a:extLst>
                    <a:ext uri="{FF2B5EF4-FFF2-40B4-BE49-F238E27FC236}">
                      <a16:creationId xmlns:a16="http://schemas.microsoft.com/office/drawing/2014/main" id="{A9863135-8408-958C-3707-209EC40213B3}"/>
                    </a:ext>
                  </a:extLst>
                </p14:cNvPr>
                <p14:cNvContentPartPr/>
                <p14:nvPr/>
              </p14:nvContentPartPr>
              <p14:xfrm>
                <a:off x="5298875" y="5105350"/>
                <a:ext cx="458640" cy="91800"/>
              </p14:xfrm>
            </p:contentPart>
          </mc:Choice>
          <mc:Fallback>
            <p:pic>
              <p:nvPicPr>
                <p:cNvPr id="696" name="Ink 695">
                  <a:extLst>
                    <a:ext uri="{FF2B5EF4-FFF2-40B4-BE49-F238E27FC236}">
                      <a16:creationId xmlns:a16="http://schemas.microsoft.com/office/drawing/2014/main" id="{A9863135-8408-958C-3707-209EC40213B3}"/>
                    </a:ext>
                  </a:extLst>
                </p:cNvPr>
                <p:cNvPicPr/>
                <p:nvPr/>
              </p:nvPicPr>
              <p:blipFill>
                <a:blip r:embed="rId396"/>
                <a:stretch>
                  <a:fillRect/>
                </a:stretch>
              </p:blipFill>
              <p:spPr>
                <a:xfrm>
                  <a:off x="5235875" y="4727350"/>
                  <a:ext cx="584280" cy="84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7">
              <p14:nvContentPartPr>
                <p14:cNvPr id="697" name="Ink 696">
                  <a:extLst>
                    <a:ext uri="{FF2B5EF4-FFF2-40B4-BE49-F238E27FC236}">
                      <a16:creationId xmlns:a16="http://schemas.microsoft.com/office/drawing/2014/main" id="{61B4BA2E-9B2E-89FC-D6B7-4F4BC448C7F8}"/>
                    </a:ext>
                  </a:extLst>
                </p14:cNvPr>
                <p14:cNvContentPartPr/>
                <p14:nvPr/>
              </p14:nvContentPartPr>
              <p14:xfrm>
                <a:off x="4614515" y="5031190"/>
                <a:ext cx="884160" cy="237960"/>
              </p14:xfrm>
            </p:contentPart>
          </mc:Choice>
          <mc:Fallback>
            <p:pic>
              <p:nvPicPr>
                <p:cNvPr id="697" name="Ink 696">
                  <a:extLst>
                    <a:ext uri="{FF2B5EF4-FFF2-40B4-BE49-F238E27FC236}">
                      <a16:creationId xmlns:a16="http://schemas.microsoft.com/office/drawing/2014/main" id="{61B4BA2E-9B2E-89FC-D6B7-4F4BC448C7F8}"/>
                    </a:ext>
                  </a:extLst>
                </p:cNvPr>
                <p:cNvPicPr/>
                <p:nvPr/>
              </p:nvPicPr>
              <p:blipFill>
                <a:blip r:embed="rId398"/>
                <a:stretch>
                  <a:fillRect/>
                </a:stretch>
              </p:blipFill>
              <p:spPr>
                <a:xfrm>
                  <a:off x="4551875" y="4653550"/>
                  <a:ext cx="1009800" cy="99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9">
              <p14:nvContentPartPr>
                <p14:cNvPr id="698" name="Ink 697">
                  <a:extLst>
                    <a:ext uri="{FF2B5EF4-FFF2-40B4-BE49-F238E27FC236}">
                      <a16:creationId xmlns:a16="http://schemas.microsoft.com/office/drawing/2014/main" id="{0F8C5A13-E4FB-F0CC-26CC-814B82F44E88}"/>
                    </a:ext>
                  </a:extLst>
                </p14:cNvPr>
                <p14:cNvContentPartPr/>
                <p14:nvPr/>
              </p14:nvContentPartPr>
              <p14:xfrm>
                <a:off x="4885235" y="5052070"/>
                <a:ext cx="938160" cy="107640"/>
              </p14:xfrm>
            </p:contentPart>
          </mc:Choice>
          <mc:Fallback>
            <p:pic>
              <p:nvPicPr>
                <p:cNvPr id="698" name="Ink 697">
                  <a:extLst>
                    <a:ext uri="{FF2B5EF4-FFF2-40B4-BE49-F238E27FC236}">
                      <a16:creationId xmlns:a16="http://schemas.microsoft.com/office/drawing/2014/main" id="{0F8C5A13-E4FB-F0CC-26CC-814B82F44E88}"/>
                    </a:ext>
                  </a:extLst>
                </p:cNvPr>
                <p:cNvPicPr/>
                <p:nvPr/>
              </p:nvPicPr>
              <p:blipFill>
                <a:blip r:embed="rId400"/>
                <a:stretch>
                  <a:fillRect/>
                </a:stretch>
              </p:blipFill>
              <p:spPr>
                <a:xfrm>
                  <a:off x="4822235" y="4674430"/>
                  <a:ext cx="106380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1">
              <p14:nvContentPartPr>
                <p14:cNvPr id="699" name="Ink 698">
                  <a:extLst>
                    <a:ext uri="{FF2B5EF4-FFF2-40B4-BE49-F238E27FC236}">
                      <a16:creationId xmlns:a16="http://schemas.microsoft.com/office/drawing/2014/main" id="{B8E29A08-E198-6689-6CF0-7ABA5C334D69}"/>
                    </a:ext>
                  </a:extLst>
                </p14:cNvPr>
                <p14:cNvContentPartPr/>
                <p14:nvPr/>
              </p14:nvContentPartPr>
              <p14:xfrm>
                <a:off x="4703795" y="5100310"/>
                <a:ext cx="762120" cy="303480"/>
              </p14:xfrm>
            </p:contentPart>
          </mc:Choice>
          <mc:Fallback>
            <p:pic>
              <p:nvPicPr>
                <p:cNvPr id="699" name="Ink 698">
                  <a:extLst>
                    <a:ext uri="{FF2B5EF4-FFF2-40B4-BE49-F238E27FC236}">
                      <a16:creationId xmlns:a16="http://schemas.microsoft.com/office/drawing/2014/main" id="{B8E29A08-E198-6689-6CF0-7ABA5C334D69}"/>
                    </a:ext>
                  </a:extLst>
                </p:cNvPr>
                <p:cNvPicPr/>
                <p:nvPr/>
              </p:nvPicPr>
              <p:blipFill>
                <a:blip r:embed="rId402"/>
                <a:stretch>
                  <a:fillRect/>
                </a:stretch>
              </p:blipFill>
              <p:spPr>
                <a:xfrm>
                  <a:off x="4641155" y="4722310"/>
                  <a:ext cx="887760" cy="105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3">
              <p14:nvContentPartPr>
                <p14:cNvPr id="700" name="Ink 699">
                  <a:extLst>
                    <a:ext uri="{FF2B5EF4-FFF2-40B4-BE49-F238E27FC236}">
                      <a16:creationId xmlns:a16="http://schemas.microsoft.com/office/drawing/2014/main" id="{2B3233BC-359F-E086-3309-278267942BA7}"/>
                    </a:ext>
                  </a:extLst>
                </p14:cNvPr>
                <p14:cNvContentPartPr/>
                <p14:nvPr/>
              </p14:nvContentPartPr>
              <p14:xfrm>
                <a:off x="4895315" y="5162950"/>
                <a:ext cx="533520" cy="81000"/>
              </p14:xfrm>
            </p:contentPart>
          </mc:Choice>
          <mc:Fallback>
            <p:pic>
              <p:nvPicPr>
                <p:cNvPr id="700" name="Ink 699">
                  <a:extLst>
                    <a:ext uri="{FF2B5EF4-FFF2-40B4-BE49-F238E27FC236}">
                      <a16:creationId xmlns:a16="http://schemas.microsoft.com/office/drawing/2014/main" id="{2B3233BC-359F-E086-3309-278267942BA7}"/>
                    </a:ext>
                  </a:extLst>
                </p:cNvPr>
                <p:cNvPicPr/>
                <p:nvPr/>
              </p:nvPicPr>
              <p:blipFill>
                <a:blip r:embed="rId404"/>
                <a:stretch>
                  <a:fillRect/>
                </a:stretch>
              </p:blipFill>
              <p:spPr>
                <a:xfrm>
                  <a:off x="4832675" y="4785310"/>
                  <a:ext cx="659160" cy="83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5">
              <p14:nvContentPartPr>
                <p14:cNvPr id="701" name="Ink 700">
                  <a:extLst>
                    <a:ext uri="{FF2B5EF4-FFF2-40B4-BE49-F238E27FC236}">
                      <a16:creationId xmlns:a16="http://schemas.microsoft.com/office/drawing/2014/main" id="{1F339420-ABF2-1B1B-7432-964156A24234}"/>
                    </a:ext>
                  </a:extLst>
                </p14:cNvPr>
                <p14:cNvContentPartPr/>
                <p14:nvPr/>
              </p14:nvContentPartPr>
              <p14:xfrm>
                <a:off x="5010875" y="5075830"/>
                <a:ext cx="885240" cy="215640"/>
              </p14:xfrm>
            </p:contentPart>
          </mc:Choice>
          <mc:Fallback>
            <p:pic>
              <p:nvPicPr>
                <p:cNvPr id="701" name="Ink 700">
                  <a:extLst>
                    <a:ext uri="{FF2B5EF4-FFF2-40B4-BE49-F238E27FC236}">
                      <a16:creationId xmlns:a16="http://schemas.microsoft.com/office/drawing/2014/main" id="{1F339420-ABF2-1B1B-7432-964156A24234}"/>
                    </a:ext>
                  </a:extLst>
                </p:cNvPr>
                <p:cNvPicPr/>
                <p:nvPr/>
              </p:nvPicPr>
              <p:blipFill>
                <a:blip r:embed="rId406"/>
                <a:stretch>
                  <a:fillRect/>
                </a:stretch>
              </p:blipFill>
              <p:spPr>
                <a:xfrm>
                  <a:off x="4948235" y="4698190"/>
                  <a:ext cx="1010880" cy="97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7">
              <p14:nvContentPartPr>
                <p14:cNvPr id="702" name="Ink 701">
                  <a:extLst>
                    <a:ext uri="{FF2B5EF4-FFF2-40B4-BE49-F238E27FC236}">
                      <a16:creationId xmlns:a16="http://schemas.microsoft.com/office/drawing/2014/main" id="{26D39053-2287-0887-C040-5E28D5DAA85A}"/>
                    </a:ext>
                  </a:extLst>
                </p14:cNvPr>
                <p14:cNvContentPartPr/>
                <p14:nvPr/>
              </p14:nvContentPartPr>
              <p14:xfrm>
                <a:off x="5653115" y="5140990"/>
                <a:ext cx="537120" cy="324000"/>
              </p14:xfrm>
            </p:contentPart>
          </mc:Choice>
          <mc:Fallback>
            <p:pic>
              <p:nvPicPr>
                <p:cNvPr id="702" name="Ink 701">
                  <a:extLst>
                    <a:ext uri="{FF2B5EF4-FFF2-40B4-BE49-F238E27FC236}">
                      <a16:creationId xmlns:a16="http://schemas.microsoft.com/office/drawing/2014/main" id="{26D39053-2287-0887-C040-5E28D5DAA85A}"/>
                    </a:ext>
                  </a:extLst>
                </p:cNvPr>
                <p:cNvPicPr/>
                <p:nvPr/>
              </p:nvPicPr>
              <p:blipFill>
                <a:blip r:embed="rId408"/>
                <a:stretch>
                  <a:fillRect/>
                </a:stretch>
              </p:blipFill>
              <p:spPr>
                <a:xfrm>
                  <a:off x="5590475" y="4762990"/>
                  <a:ext cx="662760" cy="107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9">
              <p14:nvContentPartPr>
                <p14:cNvPr id="703" name="Ink 702">
                  <a:extLst>
                    <a:ext uri="{FF2B5EF4-FFF2-40B4-BE49-F238E27FC236}">
                      <a16:creationId xmlns:a16="http://schemas.microsoft.com/office/drawing/2014/main" id="{9265E69D-9B17-5EFE-AEBB-8889940F3C01}"/>
                    </a:ext>
                  </a:extLst>
                </p14:cNvPr>
                <p14:cNvContentPartPr/>
                <p14:nvPr/>
              </p14:nvContentPartPr>
              <p14:xfrm>
                <a:off x="6111035" y="5401630"/>
                <a:ext cx="236520" cy="482760"/>
              </p14:xfrm>
            </p:contentPart>
          </mc:Choice>
          <mc:Fallback>
            <p:pic>
              <p:nvPicPr>
                <p:cNvPr id="703" name="Ink 702">
                  <a:extLst>
                    <a:ext uri="{FF2B5EF4-FFF2-40B4-BE49-F238E27FC236}">
                      <a16:creationId xmlns:a16="http://schemas.microsoft.com/office/drawing/2014/main" id="{9265E69D-9B17-5EFE-AEBB-8889940F3C01}"/>
                    </a:ext>
                  </a:extLst>
                </p:cNvPr>
                <p:cNvPicPr/>
                <p:nvPr/>
              </p:nvPicPr>
              <p:blipFill>
                <a:blip r:embed="rId410"/>
                <a:stretch>
                  <a:fillRect/>
                </a:stretch>
              </p:blipFill>
              <p:spPr>
                <a:xfrm>
                  <a:off x="6048395" y="5023990"/>
                  <a:ext cx="362160" cy="123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1">
              <p14:nvContentPartPr>
                <p14:cNvPr id="704" name="Ink 703">
                  <a:extLst>
                    <a:ext uri="{FF2B5EF4-FFF2-40B4-BE49-F238E27FC236}">
                      <a16:creationId xmlns:a16="http://schemas.microsoft.com/office/drawing/2014/main" id="{004C6E03-E9F6-5AE6-B76E-107043C2A4A0}"/>
                    </a:ext>
                  </a:extLst>
                </p14:cNvPr>
                <p14:cNvContentPartPr/>
                <p14:nvPr/>
              </p14:nvContentPartPr>
              <p14:xfrm>
                <a:off x="5571755" y="5457070"/>
                <a:ext cx="298440" cy="639360"/>
              </p14:xfrm>
            </p:contentPart>
          </mc:Choice>
          <mc:Fallback>
            <p:pic>
              <p:nvPicPr>
                <p:cNvPr id="704" name="Ink 703">
                  <a:extLst>
                    <a:ext uri="{FF2B5EF4-FFF2-40B4-BE49-F238E27FC236}">
                      <a16:creationId xmlns:a16="http://schemas.microsoft.com/office/drawing/2014/main" id="{004C6E03-E9F6-5AE6-B76E-107043C2A4A0}"/>
                    </a:ext>
                  </a:extLst>
                </p:cNvPr>
                <p:cNvPicPr/>
                <p:nvPr/>
              </p:nvPicPr>
              <p:blipFill>
                <a:blip r:embed="rId412"/>
                <a:stretch>
                  <a:fillRect/>
                </a:stretch>
              </p:blipFill>
              <p:spPr>
                <a:xfrm>
                  <a:off x="5508755" y="5079070"/>
                  <a:ext cx="424080" cy="139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3">
              <p14:nvContentPartPr>
                <p14:cNvPr id="705" name="Ink 704">
                  <a:extLst>
                    <a:ext uri="{FF2B5EF4-FFF2-40B4-BE49-F238E27FC236}">
                      <a16:creationId xmlns:a16="http://schemas.microsoft.com/office/drawing/2014/main" id="{7A28876F-7BD5-592F-2678-F5511743A1AD}"/>
                    </a:ext>
                  </a:extLst>
                </p14:cNvPr>
                <p14:cNvContentPartPr/>
                <p14:nvPr/>
              </p14:nvContentPartPr>
              <p14:xfrm>
                <a:off x="5679035" y="5572270"/>
                <a:ext cx="243720" cy="254160"/>
              </p14:xfrm>
            </p:contentPart>
          </mc:Choice>
          <mc:Fallback>
            <p:pic>
              <p:nvPicPr>
                <p:cNvPr id="705" name="Ink 704">
                  <a:extLst>
                    <a:ext uri="{FF2B5EF4-FFF2-40B4-BE49-F238E27FC236}">
                      <a16:creationId xmlns:a16="http://schemas.microsoft.com/office/drawing/2014/main" id="{7A28876F-7BD5-592F-2678-F5511743A1AD}"/>
                    </a:ext>
                  </a:extLst>
                </p:cNvPr>
                <p:cNvPicPr/>
                <p:nvPr/>
              </p:nvPicPr>
              <p:blipFill>
                <a:blip r:embed="rId414"/>
                <a:stretch>
                  <a:fillRect/>
                </a:stretch>
              </p:blipFill>
              <p:spPr>
                <a:xfrm>
                  <a:off x="5616035" y="5194630"/>
                  <a:ext cx="369360" cy="100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5">
              <p14:nvContentPartPr>
                <p14:cNvPr id="706" name="Ink 705">
                  <a:extLst>
                    <a:ext uri="{FF2B5EF4-FFF2-40B4-BE49-F238E27FC236}">
                      <a16:creationId xmlns:a16="http://schemas.microsoft.com/office/drawing/2014/main" id="{0ACFFAFD-68A3-8B18-79A9-2E75D91ECD0C}"/>
                    </a:ext>
                  </a:extLst>
                </p14:cNvPr>
                <p14:cNvContentPartPr/>
                <p14:nvPr/>
              </p14:nvContentPartPr>
              <p14:xfrm>
                <a:off x="5977115" y="5669110"/>
                <a:ext cx="153720" cy="191880"/>
              </p14:xfrm>
            </p:contentPart>
          </mc:Choice>
          <mc:Fallback>
            <p:pic>
              <p:nvPicPr>
                <p:cNvPr id="706" name="Ink 705">
                  <a:extLst>
                    <a:ext uri="{FF2B5EF4-FFF2-40B4-BE49-F238E27FC236}">
                      <a16:creationId xmlns:a16="http://schemas.microsoft.com/office/drawing/2014/main" id="{0ACFFAFD-68A3-8B18-79A9-2E75D91ECD0C}"/>
                    </a:ext>
                  </a:extLst>
                </p:cNvPr>
                <p:cNvPicPr/>
                <p:nvPr/>
              </p:nvPicPr>
              <p:blipFill>
                <a:blip r:embed="rId416"/>
                <a:stretch>
                  <a:fillRect/>
                </a:stretch>
              </p:blipFill>
              <p:spPr>
                <a:xfrm>
                  <a:off x="5914115" y="5291470"/>
                  <a:ext cx="279360" cy="94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7">
              <p14:nvContentPartPr>
                <p14:cNvPr id="707" name="Ink 706">
                  <a:extLst>
                    <a:ext uri="{FF2B5EF4-FFF2-40B4-BE49-F238E27FC236}">
                      <a16:creationId xmlns:a16="http://schemas.microsoft.com/office/drawing/2014/main" id="{771F41C6-013B-2F20-1B57-E27902291A0A}"/>
                    </a:ext>
                  </a:extLst>
                </p14:cNvPr>
                <p14:cNvContentPartPr/>
                <p14:nvPr/>
              </p14:nvContentPartPr>
              <p14:xfrm>
                <a:off x="6100235" y="5960350"/>
                <a:ext cx="96120" cy="142200"/>
              </p14:xfrm>
            </p:contentPart>
          </mc:Choice>
          <mc:Fallback>
            <p:pic>
              <p:nvPicPr>
                <p:cNvPr id="707" name="Ink 706">
                  <a:extLst>
                    <a:ext uri="{FF2B5EF4-FFF2-40B4-BE49-F238E27FC236}">
                      <a16:creationId xmlns:a16="http://schemas.microsoft.com/office/drawing/2014/main" id="{771F41C6-013B-2F20-1B57-E27902291A0A}"/>
                    </a:ext>
                  </a:extLst>
                </p:cNvPr>
                <p:cNvPicPr/>
                <p:nvPr/>
              </p:nvPicPr>
              <p:blipFill>
                <a:blip r:embed="rId418"/>
                <a:stretch>
                  <a:fillRect/>
                </a:stretch>
              </p:blipFill>
              <p:spPr>
                <a:xfrm>
                  <a:off x="6037595" y="5582350"/>
                  <a:ext cx="22176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9">
              <p14:nvContentPartPr>
                <p14:cNvPr id="832" name="Ink 831">
                  <a:extLst>
                    <a:ext uri="{FF2B5EF4-FFF2-40B4-BE49-F238E27FC236}">
                      <a16:creationId xmlns:a16="http://schemas.microsoft.com/office/drawing/2014/main" id="{1E58E365-F918-2337-7308-544F907DA2F4}"/>
                    </a:ext>
                  </a:extLst>
                </p14:cNvPr>
                <p14:cNvContentPartPr/>
                <p14:nvPr/>
              </p14:nvContentPartPr>
              <p14:xfrm>
                <a:off x="3452332" y="6999726"/>
                <a:ext cx="288720" cy="568440"/>
              </p14:xfrm>
            </p:contentPart>
          </mc:Choice>
          <mc:Fallback>
            <p:pic>
              <p:nvPicPr>
                <p:cNvPr id="832" name="Ink 831">
                  <a:extLst>
                    <a:ext uri="{FF2B5EF4-FFF2-40B4-BE49-F238E27FC236}">
                      <a16:creationId xmlns:a16="http://schemas.microsoft.com/office/drawing/2014/main" id="{1E58E365-F918-2337-7308-544F907DA2F4}"/>
                    </a:ext>
                  </a:extLst>
                </p:cNvPr>
                <p:cNvPicPr/>
                <p:nvPr/>
              </p:nvPicPr>
              <p:blipFill>
                <a:blip r:embed="rId420"/>
                <a:stretch>
                  <a:fillRect/>
                </a:stretch>
              </p:blipFill>
              <p:spPr>
                <a:xfrm>
                  <a:off x="3389692" y="6621726"/>
                  <a:ext cx="414360" cy="132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1">
              <p14:nvContentPartPr>
                <p14:cNvPr id="833" name="Ink 832">
                  <a:extLst>
                    <a:ext uri="{FF2B5EF4-FFF2-40B4-BE49-F238E27FC236}">
                      <a16:creationId xmlns:a16="http://schemas.microsoft.com/office/drawing/2014/main" id="{59F247B4-FBE4-3455-D98C-0CE2574A6E09}"/>
                    </a:ext>
                  </a:extLst>
                </p14:cNvPr>
                <p14:cNvContentPartPr/>
                <p14:nvPr/>
              </p14:nvContentPartPr>
              <p14:xfrm>
                <a:off x="3487972" y="7051566"/>
                <a:ext cx="281520" cy="562320"/>
              </p14:xfrm>
            </p:contentPart>
          </mc:Choice>
          <mc:Fallback>
            <p:pic>
              <p:nvPicPr>
                <p:cNvPr id="833" name="Ink 832">
                  <a:extLst>
                    <a:ext uri="{FF2B5EF4-FFF2-40B4-BE49-F238E27FC236}">
                      <a16:creationId xmlns:a16="http://schemas.microsoft.com/office/drawing/2014/main" id="{59F247B4-FBE4-3455-D98C-0CE2574A6E09}"/>
                    </a:ext>
                  </a:extLst>
                </p:cNvPr>
                <p:cNvPicPr/>
                <p:nvPr/>
              </p:nvPicPr>
              <p:blipFill>
                <a:blip r:embed="rId422"/>
                <a:stretch>
                  <a:fillRect/>
                </a:stretch>
              </p:blipFill>
              <p:spPr>
                <a:xfrm>
                  <a:off x="3424972" y="6673926"/>
                  <a:ext cx="407160" cy="131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3">
              <p14:nvContentPartPr>
                <p14:cNvPr id="834" name="Ink 833">
                  <a:extLst>
                    <a:ext uri="{FF2B5EF4-FFF2-40B4-BE49-F238E27FC236}">
                      <a16:creationId xmlns:a16="http://schemas.microsoft.com/office/drawing/2014/main" id="{7D45CD95-BDD9-CB51-16B2-FED44CA41FA1}"/>
                    </a:ext>
                  </a:extLst>
                </p14:cNvPr>
                <p14:cNvContentPartPr/>
                <p14:nvPr/>
              </p14:nvContentPartPr>
              <p14:xfrm>
                <a:off x="3525052" y="7012326"/>
                <a:ext cx="264600" cy="648720"/>
              </p14:xfrm>
            </p:contentPart>
          </mc:Choice>
          <mc:Fallback>
            <p:pic>
              <p:nvPicPr>
                <p:cNvPr id="834" name="Ink 833">
                  <a:extLst>
                    <a:ext uri="{FF2B5EF4-FFF2-40B4-BE49-F238E27FC236}">
                      <a16:creationId xmlns:a16="http://schemas.microsoft.com/office/drawing/2014/main" id="{7D45CD95-BDD9-CB51-16B2-FED44CA41FA1}"/>
                    </a:ext>
                  </a:extLst>
                </p:cNvPr>
                <p:cNvPicPr/>
                <p:nvPr/>
              </p:nvPicPr>
              <p:blipFill>
                <a:blip r:embed="rId424"/>
                <a:stretch>
                  <a:fillRect/>
                </a:stretch>
              </p:blipFill>
              <p:spPr>
                <a:xfrm>
                  <a:off x="3462412" y="6634686"/>
                  <a:ext cx="390240" cy="140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5">
              <p14:nvContentPartPr>
                <p14:cNvPr id="835" name="Ink 834">
                  <a:extLst>
                    <a:ext uri="{FF2B5EF4-FFF2-40B4-BE49-F238E27FC236}">
                      <a16:creationId xmlns:a16="http://schemas.microsoft.com/office/drawing/2014/main" id="{C1BF5348-4D67-BBBE-838B-1C47A239519B}"/>
                    </a:ext>
                  </a:extLst>
                </p14:cNvPr>
                <p14:cNvContentPartPr/>
                <p14:nvPr/>
              </p14:nvContentPartPr>
              <p14:xfrm>
                <a:off x="3561772" y="7090446"/>
                <a:ext cx="249480" cy="631800"/>
              </p14:xfrm>
            </p:contentPart>
          </mc:Choice>
          <mc:Fallback>
            <p:pic>
              <p:nvPicPr>
                <p:cNvPr id="835" name="Ink 834">
                  <a:extLst>
                    <a:ext uri="{FF2B5EF4-FFF2-40B4-BE49-F238E27FC236}">
                      <a16:creationId xmlns:a16="http://schemas.microsoft.com/office/drawing/2014/main" id="{C1BF5348-4D67-BBBE-838B-1C47A239519B}"/>
                    </a:ext>
                  </a:extLst>
                </p:cNvPr>
                <p:cNvPicPr/>
                <p:nvPr/>
              </p:nvPicPr>
              <p:blipFill>
                <a:blip r:embed="rId426"/>
                <a:stretch>
                  <a:fillRect/>
                </a:stretch>
              </p:blipFill>
              <p:spPr>
                <a:xfrm>
                  <a:off x="3499132" y="6712446"/>
                  <a:ext cx="375120" cy="138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7">
              <p14:nvContentPartPr>
                <p14:cNvPr id="836" name="Ink 835">
                  <a:extLst>
                    <a:ext uri="{FF2B5EF4-FFF2-40B4-BE49-F238E27FC236}">
                      <a16:creationId xmlns:a16="http://schemas.microsoft.com/office/drawing/2014/main" id="{AC567DB5-3FB5-FA62-F5E4-7EFB7F1E41DA}"/>
                    </a:ext>
                  </a:extLst>
                </p14:cNvPr>
                <p14:cNvContentPartPr/>
                <p14:nvPr/>
              </p14:nvContentPartPr>
              <p14:xfrm>
                <a:off x="3651772" y="6914046"/>
                <a:ext cx="191880" cy="311040"/>
              </p14:xfrm>
            </p:contentPart>
          </mc:Choice>
          <mc:Fallback>
            <p:pic>
              <p:nvPicPr>
                <p:cNvPr id="836" name="Ink 835">
                  <a:extLst>
                    <a:ext uri="{FF2B5EF4-FFF2-40B4-BE49-F238E27FC236}">
                      <a16:creationId xmlns:a16="http://schemas.microsoft.com/office/drawing/2014/main" id="{AC567DB5-3FB5-FA62-F5E4-7EFB7F1E41DA}"/>
                    </a:ext>
                  </a:extLst>
                </p:cNvPr>
                <p:cNvPicPr/>
                <p:nvPr/>
              </p:nvPicPr>
              <p:blipFill>
                <a:blip r:embed="rId428"/>
                <a:stretch>
                  <a:fillRect/>
                </a:stretch>
              </p:blipFill>
              <p:spPr>
                <a:xfrm>
                  <a:off x="3589132" y="6536046"/>
                  <a:ext cx="31752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9">
              <p14:nvContentPartPr>
                <p14:cNvPr id="837" name="Ink 836">
                  <a:extLst>
                    <a:ext uri="{FF2B5EF4-FFF2-40B4-BE49-F238E27FC236}">
                      <a16:creationId xmlns:a16="http://schemas.microsoft.com/office/drawing/2014/main" id="{FFFAA745-B854-3932-99F7-C57BA9E9728F}"/>
                    </a:ext>
                  </a:extLst>
                </p14:cNvPr>
                <p14:cNvContentPartPr/>
                <p14:nvPr/>
              </p14:nvContentPartPr>
              <p14:xfrm>
                <a:off x="3644212" y="6869406"/>
                <a:ext cx="194760" cy="316800"/>
              </p14:xfrm>
            </p:contentPart>
          </mc:Choice>
          <mc:Fallback>
            <p:pic>
              <p:nvPicPr>
                <p:cNvPr id="837" name="Ink 836">
                  <a:extLst>
                    <a:ext uri="{FF2B5EF4-FFF2-40B4-BE49-F238E27FC236}">
                      <a16:creationId xmlns:a16="http://schemas.microsoft.com/office/drawing/2014/main" id="{FFFAA745-B854-3932-99F7-C57BA9E9728F}"/>
                    </a:ext>
                  </a:extLst>
                </p:cNvPr>
                <p:cNvPicPr/>
                <p:nvPr/>
              </p:nvPicPr>
              <p:blipFill>
                <a:blip r:embed="rId430"/>
                <a:stretch>
                  <a:fillRect/>
                </a:stretch>
              </p:blipFill>
              <p:spPr>
                <a:xfrm>
                  <a:off x="3581572" y="6491766"/>
                  <a:ext cx="320400" cy="107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1">
              <p14:nvContentPartPr>
                <p14:cNvPr id="838" name="Ink 837">
                  <a:extLst>
                    <a:ext uri="{FF2B5EF4-FFF2-40B4-BE49-F238E27FC236}">
                      <a16:creationId xmlns:a16="http://schemas.microsoft.com/office/drawing/2014/main" id="{2798969B-AB60-F506-E653-2BF5DB4EC81C}"/>
                    </a:ext>
                  </a:extLst>
                </p14:cNvPr>
                <p14:cNvContentPartPr/>
                <p14:nvPr/>
              </p14:nvContentPartPr>
              <p14:xfrm>
                <a:off x="3720532" y="6970926"/>
                <a:ext cx="182880" cy="446040"/>
              </p14:xfrm>
            </p:contentPart>
          </mc:Choice>
          <mc:Fallback>
            <p:pic>
              <p:nvPicPr>
                <p:cNvPr id="838" name="Ink 837">
                  <a:extLst>
                    <a:ext uri="{FF2B5EF4-FFF2-40B4-BE49-F238E27FC236}">
                      <a16:creationId xmlns:a16="http://schemas.microsoft.com/office/drawing/2014/main" id="{2798969B-AB60-F506-E653-2BF5DB4EC81C}"/>
                    </a:ext>
                  </a:extLst>
                </p:cNvPr>
                <p:cNvPicPr/>
                <p:nvPr/>
              </p:nvPicPr>
              <p:blipFill>
                <a:blip r:embed="rId432"/>
                <a:stretch>
                  <a:fillRect/>
                </a:stretch>
              </p:blipFill>
              <p:spPr>
                <a:xfrm>
                  <a:off x="3657892" y="6592926"/>
                  <a:ext cx="308520" cy="120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3">
              <p14:nvContentPartPr>
                <p14:cNvPr id="839" name="Ink 838">
                  <a:extLst>
                    <a:ext uri="{FF2B5EF4-FFF2-40B4-BE49-F238E27FC236}">
                      <a16:creationId xmlns:a16="http://schemas.microsoft.com/office/drawing/2014/main" id="{56B46BB9-E6AC-FFF9-EB4B-2D0E4E6B3018}"/>
                    </a:ext>
                  </a:extLst>
                </p14:cNvPr>
                <p14:cNvContentPartPr/>
                <p14:nvPr/>
              </p14:nvContentPartPr>
              <p14:xfrm>
                <a:off x="3545212" y="7151286"/>
                <a:ext cx="117360" cy="235800"/>
              </p14:xfrm>
            </p:contentPart>
          </mc:Choice>
          <mc:Fallback>
            <p:pic>
              <p:nvPicPr>
                <p:cNvPr id="839" name="Ink 838">
                  <a:extLst>
                    <a:ext uri="{FF2B5EF4-FFF2-40B4-BE49-F238E27FC236}">
                      <a16:creationId xmlns:a16="http://schemas.microsoft.com/office/drawing/2014/main" id="{56B46BB9-E6AC-FFF9-EB4B-2D0E4E6B3018}"/>
                    </a:ext>
                  </a:extLst>
                </p:cNvPr>
                <p:cNvPicPr/>
                <p:nvPr/>
              </p:nvPicPr>
              <p:blipFill>
                <a:blip r:embed="rId434"/>
                <a:stretch>
                  <a:fillRect/>
                </a:stretch>
              </p:blipFill>
              <p:spPr>
                <a:xfrm>
                  <a:off x="3482572" y="6773286"/>
                  <a:ext cx="243000" cy="99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5">
              <p14:nvContentPartPr>
                <p14:cNvPr id="1185" name="Ink 1184">
                  <a:extLst>
                    <a:ext uri="{FF2B5EF4-FFF2-40B4-BE49-F238E27FC236}">
                      <a16:creationId xmlns:a16="http://schemas.microsoft.com/office/drawing/2014/main" id="{5B6DE7CA-21A0-8BFF-30F9-B566D0D4516D}"/>
                    </a:ext>
                  </a:extLst>
                </p14:cNvPr>
                <p14:cNvContentPartPr/>
                <p14:nvPr/>
              </p14:nvContentPartPr>
              <p14:xfrm>
                <a:off x="3557812" y="7061286"/>
                <a:ext cx="190440" cy="309960"/>
              </p14:xfrm>
            </p:contentPart>
          </mc:Choice>
          <mc:Fallback>
            <p:pic>
              <p:nvPicPr>
                <p:cNvPr id="1185" name="Ink 1184">
                  <a:extLst>
                    <a:ext uri="{FF2B5EF4-FFF2-40B4-BE49-F238E27FC236}">
                      <a16:creationId xmlns:a16="http://schemas.microsoft.com/office/drawing/2014/main" id="{5B6DE7CA-21A0-8BFF-30F9-B566D0D4516D}"/>
                    </a:ext>
                  </a:extLst>
                </p:cNvPr>
                <p:cNvPicPr/>
                <p:nvPr/>
              </p:nvPicPr>
              <p:blipFill>
                <a:blip r:embed="rId436"/>
                <a:stretch>
                  <a:fillRect/>
                </a:stretch>
              </p:blipFill>
              <p:spPr>
                <a:xfrm>
                  <a:off x="3494812" y="6683646"/>
                  <a:ext cx="316080" cy="106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7">
              <p14:nvContentPartPr>
                <p14:cNvPr id="1186" name="Ink 1185">
                  <a:extLst>
                    <a:ext uri="{FF2B5EF4-FFF2-40B4-BE49-F238E27FC236}">
                      <a16:creationId xmlns:a16="http://schemas.microsoft.com/office/drawing/2014/main" id="{6EDFB954-F8E2-0348-CD47-BC5B96F55635}"/>
                    </a:ext>
                  </a:extLst>
                </p14:cNvPr>
                <p14:cNvContentPartPr/>
                <p14:nvPr/>
              </p14:nvContentPartPr>
              <p14:xfrm>
                <a:off x="3642772" y="7091886"/>
                <a:ext cx="153000" cy="280080"/>
              </p14:xfrm>
            </p:contentPart>
          </mc:Choice>
          <mc:Fallback>
            <p:pic>
              <p:nvPicPr>
                <p:cNvPr id="1186" name="Ink 1185">
                  <a:extLst>
                    <a:ext uri="{FF2B5EF4-FFF2-40B4-BE49-F238E27FC236}">
                      <a16:creationId xmlns:a16="http://schemas.microsoft.com/office/drawing/2014/main" id="{6EDFB954-F8E2-0348-CD47-BC5B96F55635}"/>
                    </a:ext>
                  </a:extLst>
                </p:cNvPr>
                <p:cNvPicPr/>
                <p:nvPr/>
              </p:nvPicPr>
              <p:blipFill>
                <a:blip r:embed="rId438"/>
                <a:stretch>
                  <a:fillRect/>
                </a:stretch>
              </p:blipFill>
              <p:spPr>
                <a:xfrm>
                  <a:off x="3580132" y="6713886"/>
                  <a:ext cx="278640" cy="103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9">
              <p14:nvContentPartPr>
                <p14:cNvPr id="1187" name="Ink 1186">
                  <a:extLst>
                    <a:ext uri="{FF2B5EF4-FFF2-40B4-BE49-F238E27FC236}">
                      <a16:creationId xmlns:a16="http://schemas.microsoft.com/office/drawing/2014/main" id="{4B775DEB-5EFD-90D4-777D-F4401843D7B8}"/>
                    </a:ext>
                  </a:extLst>
                </p14:cNvPr>
                <p14:cNvContentPartPr/>
                <p14:nvPr/>
              </p14:nvContentPartPr>
              <p14:xfrm>
                <a:off x="3647452" y="6984606"/>
                <a:ext cx="149040" cy="424440"/>
              </p14:xfrm>
            </p:contentPart>
          </mc:Choice>
          <mc:Fallback>
            <p:pic>
              <p:nvPicPr>
                <p:cNvPr id="1187" name="Ink 1186">
                  <a:extLst>
                    <a:ext uri="{FF2B5EF4-FFF2-40B4-BE49-F238E27FC236}">
                      <a16:creationId xmlns:a16="http://schemas.microsoft.com/office/drawing/2014/main" id="{4B775DEB-5EFD-90D4-777D-F4401843D7B8}"/>
                    </a:ext>
                  </a:extLst>
                </p:cNvPr>
                <p:cNvPicPr/>
                <p:nvPr/>
              </p:nvPicPr>
              <p:blipFill>
                <a:blip r:embed="rId440"/>
                <a:stretch>
                  <a:fillRect/>
                </a:stretch>
              </p:blipFill>
              <p:spPr>
                <a:xfrm>
                  <a:off x="3584812" y="6606966"/>
                  <a:ext cx="274680" cy="118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1">
              <p14:nvContentPartPr>
                <p14:cNvPr id="1188" name="Ink 1187">
                  <a:extLst>
                    <a:ext uri="{FF2B5EF4-FFF2-40B4-BE49-F238E27FC236}">
                      <a16:creationId xmlns:a16="http://schemas.microsoft.com/office/drawing/2014/main" id="{4AE8C9FF-F494-3658-7AFA-98905FBFA421}"/>
                    </a:ext>
                  </a:extLst>
                </p14:cNvPr>
                <p14:cNvContentPartPr/>
                <p14:nvPr/>
              </p14:nvContentPartPr>
              <p14:xfrm>
                <a:off x="3633052" y="7032846"/>
                <a:ext cx="117360" cy="279360"/>
              </p14:xfrm>
            </p:contentPart>
          </mc:Choice>
          <mc:Fallback>
            <p:pic>
              <p:nvPicPr>
                <p:cNvPr id="1188" name="Ink 1187">
                  <a:extLst>
                    <a:ext uri="{FF2B5EF4-FFF2-40B4-BE49-F238E27FC236}">
                      <a16:creationId xmlns:a16="http://schemas.microsoft.com/office/drawing/2014/main" id="{4AE8C9FF-F494-3658-7AFA-98905FBFA421}"/>
                    </a:ext>
                  </a:extLst>
                </p:cNvPr>
                <p:cNvPicPr/>
                <p:nvPr/>
              </p:nvPicPr>
              <p:blipFill>
                <a:blip r:embed="rId442"/>
                <a:stretch>
                  <a:fillRect/>
                </a:stretch>
              </p:blipFill>
              <p:spPr>
                <a:xfrm>
                  <a:off x="3570052" y="6655206"/>
                  <a:ext cx="243000" cy="103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3">
              <p14:nvContentPartPr>
                <p14:cNvPr id="1189" name="Ink 1188">
                  <a:extLst>
                    <a:ext uri="{FF2B5EF4-FFF2-40B4-BE49-F238E27FC236}">
                      <a16:creationId xmlns:a16="http://schemas.microsoft.com/office/drawing/2014/main" id="{99D2C163-77E6-67B9-7082-69E61FCA2258}"/>
                    </a:ext>
                  </a:extLst>
                </p14:cNvPr>
                <p14:cNvContentPartPr/>
                <p14:nvPr/>
              </p14:nvContentPartPr>
              <p14:xfrm>
                <a:off x="3601372" y="7036446"/>
                <a:ext cx="139680" cy="288360"/>
              </p14:xfrm>
            </p:contentPart>
          </mc:Choice>
          <mc:Fallback>
            <p:pic>
              <p:nvPicPr>
                <p:cNvPr id="1189" name="Ink 1188">
                  <a:extLst>
                    <a:ext uri="{FF2B5EF4-FFF2-40B4-BE49-F238E27FC236}">
                      <a16:creationId xmlns:a16="http://schemas.microsoft.com/office/drawing/2014/main" id="{99D2C163-77E6-67B9-7082-69E61FCA2258}"/>
                    </a:ext>
                  </a:extLst>
                </p:cNvPr>
                <p:cNvPicPr/>
                <p:nvPr/>
              </p:nvPicPr>
              <p:blipFill>
                <a:blip r:embed="rId444"/>
                <a:stretch>
                  <a:fillRect/>
                </a:stretch>
              </p:blipFill>
              <p:spPr>
                <a:xfrm>
                  <a:off x="3538372" y="6658446"/>
                  <a:ext cx="265320" cy="104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5">
              <p14:nvContentPartPr>
                <p14:cNvPr id="1190" name="Ink 1189">
                  <a:extLst>
                    <a:ext uri="{FF2B5EF4-FFF2-40B4-BE49-F238E27FC236}">
                      <a16:creationId xmlns:a16="http://schemas.microsoft.com/office/drawing/2014/main" id="{4A246650-C06A-0DEC-CDC0-63B1F596ECF9}"/>
                    </a:ext>
                  </a:extLst>
                </p14:cNvPr>
                <p14:cNvContentPartPr/>
                <p14:nvPr/>
              </p14:nvContentPartPr>
              <p14:xfrm>
                <a:off x="3481852" y="7088286"/>
                <a:ext cx="145440" cy="290160"/>
              </p14:xfrm>
            </p:contentPart>
          </mc:Choice>
          <mc:Fallback>
            <p:pic>
              <p:nvPicPr>
                <p:cNvPr id="1190" name="Ink 1189">
                  <a:extLst>
                    <a:ext uri="{FF2B5EF4-FFF2-40B4-BE49-F238E27FC236}">
                      <a16:creationId xmlns:a16="http://schemas.microsoft.com/office/drawing/2014/main" id="{4A246650-C06A-0DEC-CDC0-63B1F596ECF9}"/>
                    </a:ext>
                  </a:extLst>
                </p:cNvPr>
                <p:cNvPicPr/>
                <p:nvPr/>
              </p:nvPicPr>
              <p:blipFill>
                <a:blip r:embed="rId446"/>
                <a:stretch>
                  <a:fillRect/>
                </a:stretch>
              </p:blipFill>
              <p:spPr>
                <a:xfrm>
                  <a:off x="3419212" y="6710646"/>
                  <a:ext cx="271080" cy="104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7">
              <p14:nvContentPartPr>
                <p14:cNvPr id="1191" name="Ink 1190">
                  <a:extLst>
                    <a:ext uri="{FF2B5EF4-FFF2-40B4-BE49-F238E27FC236}">
                      <a16:creationId xmlns:a16="http://schemas.microsoft.com/office/drawing/2014/main" id="{28E89B3D-7B6B-95F7-7868-086DEB32A83B}"/>
                    </a:ext>
                  </a:extLst>
                </p14:cNvPr>
                <p14:cNvContentPartPr/>
                <p14:nvPr/>
              </p14:nvContentPartPr>
              <p14:xfrm>
                <a:off x="3464212" y="7113486"/>
                <a:ext cx="131760" cy="280800"/>
              </p14:xfrm>
            </p:contentPart>
          </mc:Choice>
          <mc:Fallback>
            <p:pic>
              <p:nvPicPr>
                <p:cNvPr id="1191" name="Ink 1190">
                  <a:extLst>
                    <a:ext uri="{FF2B5EF4-FFF2-40B4-BE49-F238E27FC236}">
                      <a16:creationId xmlns:a16="http://schemas.microsoft.com/office/drawing/2014/main" id="{28E89B3D-7B6B-95F7-7868-086DEB32A83B}"/>
                    </a:ext>
                  </a:extLst>
                </p:cNvPr>
                <p:cNvPicPr/>
                <p:nvPr/>
              </p:nvPicPr>
              <p:blipFill>
                <a:blip r:embed="rId448"/>
                <a:stretch>
                  <a:fillRect/>
                </a:stretch>
              </p:blipFill>
              <p:spPr>
                <a:xfrm>
                  <a:off x="3401212" y="6735846"/>
                  <a:ext cx="257400" cy="103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9">
              <p14:nvContentPartPr>
                <p14:cNvPr id="1192" name="Ink 1191">
                  <a:extLst>
                    <a:ext uri="{FF2B5EF4-FFF2-40B4-BE49-F238E27FC236}">
                      <a16:creationId xmlns:a16="http://schemas.microsoft.com/office/drawing/2014/main" id="{D43804FE-8EDC-CC06-E84D-9A2CB82853E6}"/>
                    </a:ext>
                  </a:extLst>
                </p14:cNvPr>
                <p14:cNvContentPartPr/>
                <p14:nvPr/>
              </p14:nvContentPartPr>
              <p14:xfrm>
                <a:off x="3426772" y="7078206"/>
                <a:ext cx="138960" cy="322920"/>
              </p14:xfrm>
            </p:contentPart>
          </mc:Choice>
          <mc:Fallback>
            <p:pic>
              <p:nvPicPr>
                <p:cNvPr id="1192" name="Ink 1191">
                  <a:extLst>
                    <a:ext uri="{FF2B5EF4-FFF2-40B4-BE49-F238E27FC236}">
                      <a16:creationId xmlns:a16="http://schemas.microsoft.com/office/drawing/2014/main" id="{D43804FE-8EDC-CC06-E84D-9A2CB82853E6}"/>
                    </a:ext>
                  </a:extLst>
                </p:cNvPr>
                <p:cNvPicPr/>
                <p:nvPr/>
              </p:nvPicPr>
              <p:blipFill>
                <a:blip r:embed="rId450"/>
                <a:stretch>
                  <a:fillRect/>
                </a:stretch>
              </p:blipFill>
              <p:spPr>
                <a:xfrm>
                  <a:off x="3363772" y="6700566"/>
                  <a:ext cx="264600" cy="107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1">
              <p14:nvContentPartPr>
                <p14:cNvPr id="1193" name="Ink 1192">
                  <a:extLst>
                    <a:ext uri="{FF2B5EF4-FFF2-40B4-BE49-F238E27FC236}">
                      <a16:creationId xmlns:a16="http://schemas.microsoft.com/office/drawing/2014/main" id="{18E07E98-B6AC-A061-C7D6-7D733F04EC67}"/>
                    </a:ext>
                  </a:extLst>
                </p14:cNvPr>
                <p14:cNvContentPartPr/>
                <p14:nvPr/>
              </p14:nvContentPartPr>
              <p14:xfrm>
                <a:off x="3433612" y="7105206"/>
                <a:ext cx="176400" cy="371880"/>
              </p14:xfrm>
            </p:contentPart>
          </mc:Choice>
          <mc:Fallback>
            <p:pic>
              <p:nvPicPr>
                <p:cNvPr id="1193" name="Ink 1192">
                  <a:extLst>
                    <a:ext uri="{FF2B5EF4-FFF2-40B4-BE49-F238E27FC236}">
                      <a16:creationId xmlns:a16="http://schemas.microsoft.com/office/drawing/2014/main" id="{18E07E98-B6AC-A061-C7D6-7D733F04EC67}"/>
                    </a:ext>
                  </a:extLst>
                </p:cNvPr>
                <p:cNvPicPr/>
                <p:nvPr/>
              </p:nvPicPr>
              <p:blipFill>
                <a:blip r:embed="rId452"/>
                <a:stretch>
                  <a:fillRect/>
                </a:stretch>
              </p:blipFill>
              <p:spPr>
                <a:xfrm>
                  <a:off x="3370972" y="6727566"/>
                  <a:ext cx="302040" cy="112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3">
              <p14:nvContentPartPr>
                <p14:cNvPr id="1194" name="Ink 1193">
                  <a:extLst>
                    <a:ext uri="{FF2B5EF4-FFF2-40B4-BE49-F238E27FC236}">
                      <a16:creationId xmlns:a16="http://schemas.microsoft.com/office/drawing/2014/main" id="{9C404D97-44D0-C6AC-5D7E-EAAD367E38D3}"/>
                    </a:ext>
                  </a:extLst>
                </p14:cNvPr>
                <p14:cNvContentPartPr/>
                <p14:nvPr/>
              </p14:nvContentPartPr>
              <p14:xfrm>
                <a:off x="3504892" y="7176846"/>
                <a:ext cx="213480" cy="482760"/>
              </p14:xfrm>
            </p:contentPart>
          </mc:Choice>
          <mc:Fallback>
            <p:pic>
              <p:nvPicPr>
                <p:cNvPr id="1194" name="Ink 1193">
                  <a:extLst>
                    <a:ext uri="{FF2B5EF4-FFF2-40B4-BE49-F238E27FC236}">
                      <a16:creationId xmlns:a16="http://schemas.microsoft.com/office/drawing/2014/main" id="{9C404D97-44D0-C6AC-5D7E-EAAD367E38D3}"/>
                    </a:ext>
                  </a:extLst>
                </p:cNvPr>
                <p:cNvPicPr/>
                <p:nvPr/>
              </p:nvPicPr>
              <p:blipFill>
                <a:blip r:embed="rId454"/>
                <a:stretch>
                  <a:fillRect/>
                </a:stretch>
              </p:blipFill>
              <p:spPr>
                <a:xfrm>
                  <a:off x="3441892" y="6799206"/>
                  <a:ext cx="339120" cy="123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5">
              <p14:nvContentPartPr>
                <p14:cNvPr id="1195" name="Ink 1194">
                  <a:extLst>
                    <a:ext uri="{FF2B5EF4-FFF2-40B4-BE49-F238E27FC236}">
                      <a16:creationId xmlns:a16="http://schemas.microsoft.com/office/drawing/2014/main" id="{15AE0517-B300-91F7-C301-0DCCA4C92196}"/>
                    </a:ext>
                  </a:extLst>
                </p14:cNvPr>
                <p14:cNvContentPartPr/>
                <p14:nvPr/>
              </p14:nvContentPartPr>
              <p14:xfrm>
                <a:off x="3498772" y="7063086"/>
                <a:ext cx="243000" cy="511920"/>
              </p14:xfrm>
            </p:contentPart>
          </mc:Choice>
          <mc:Fallback>
            <p:pic>
              <p:nvPicPr>
                <p:cNvPr id="1195" name="Ink 1194">
                  <a:extLst>
                    <a:ext uri="{FF2B5EF4-FFF2-40B4-BE49-F238E27FC236}">
                      <a16:creationId xmlns:a16="http://schemas.microsoft.com/office/drawing/2014/main" id="{15AE0517-B300-91F7-C301-0DCCA4C92196}"/>
                    </a:ext>
                  </a:extLst>
                </p:cNvPr>
                <p:cNvPicPr/>
                <p:nvPr/>
              </p:nvPicPr>
              <p:blipFill>
                <a:blip r:embed="rId456"/>
                <a:stretch>
                  <a:fillRect/>
                </a:stretch>
              </p:blipFill>
              <p:spPr>
                <a:xfrm>
                  <a:off x="3435772" y="6685086"/>
                  <a:ext cx="368640" cy="126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7">
              <p14:nvContentPartPr>
                <p14:cNvPr id="1196" name="Ink 1195">
                  <a:extLst>
                    <a:ext uri="{FF2B5EF4-FFF2-40B4-BE49-F238E27FC236}">
                      <a16:creationId xmlns:a16="http://schemas.microsoft.com/office/drawing/2014/main" id="{D29F48AD-8C07-B17C-771E-E1217431F49E}"/>
                    </a:ext>
                  </a:extLst>
                </p14:cNvPr>
                <p14:cNvContentPartPr/>
                <p14:nvPr/>
              </p14:nvContentPartPr>
              <p14:xfrm>
                <a:off x="3536932" y="7060206"/>
                <a:ext cx="237960" cy="566640"/>
              </p14:xfrm>
            </p:contentPart>
          </mc:Choice>
          <mc:Fallback>
            <p:pic>
              <p:nvPicPr>
                <p:cNvPr id="1196" name="Ink 1195">
                  <a:extLst>
                    <a:ext uri="{FF2B5EF4-FFF2-40B4-BE49-F238E27FC236}">
                      <a16:creationId xmlns:a16="http://schemas.microsoft.com/office/drawing/2014/main" id="{D29F48AD-8C07-B17C-771E-E1217431F49E}"/>
                    </a:ext>
                  </a:extLst>
                </p:cNvPr>
                <p:cNvPicPr/>
                <p:nvPr/>
              </p:nvPicPr>
              <p:blipFill>
                <a:blip r:embed="rId458"/>
                <a:stretch>
                  <a:fillRect/>
                </a:stretch>
              </p:blipFill>
              <p:spPr>
                <a:xfrm>
                  <a:off x="3474292" y="6682206"/>
                  <a:ext cx="363600" cy="132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9">
              <p14:nvContentPartPr>
                <p14:cNvPr id="1197" name="Ink 1196">
                  <a:extLst>
                    <a:ext uri="{FF2B5EF4-FFF2-40B4-BE49-F238E27FC236}">
                      <a16:creationId xmlns:a16="http://schemas.microsoft.com/office/drawing/2014/main" id="{CA00D0C5-0FE8-A940-63E2-FC621A79C45D}"/>
                    </a:ext>
                  </a:extLst>
                </p14:cNvPr>
                <p14:cNvContentPartPr/>
                <p14:nvPr/>
              </p14:nvContentPartPr>
              <p14:xfrm>
                <a:off x="3773812" y="7767246"/>
                <a:ext cx="2160" cy="137880"/>
              </p14:xfrm>
            </p:contentPart>
          </mc:Choice>
          <mc:Fallback>
            <p:pic>
              <p:nvPicPr>
                <p:cNvPr id="1197" name="Ink 1196">
                  <a:extLst>
                    <a:ext uri="{FF2B5EF4-FFF2-40B4-BE49-F238E27FC236}">
                      <a16:creationId xmlns:a16="http://schemas.microsoft.com/office/drawing/2014/main" id="{CA00D0C5-0FE8-A940-63E2-FC621A79C45D}"/>
                    </a:ext>
                  </a:extLst>
                </p:cNvPr>
                <p:cNvPicPr/>
                <p:nvPr/>
              </p:nvPicPr>
              <p:blipFill>
                <a:blip r:embed="rId460"/>
                <a:stretch>
                  <a:fillRect/>
                </a:stretch>
              </p:blipFill>
              <p:spPr>
                <a:xfrm>
                  <a:off x="3710812" y="7389246"/>
                  <a:ext cx="127800" cy="89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1">
              <p14:nvContentPartPr>
                <p14:cNvPr id="1198" name="Ink 1197">
                  <a:extLst>
                    <a:ext uri="{FF2B5EF4-FFF2-40B4-BE49-F238E27FC236}">
                      <a16:creationId xmlns:a16="http://schemas.microsoft.com/office/drawing/2014/main" id="{C13848FC-D37D-8D9A-7023-678EFC9AEB6F}"/>
                    </a:ext>
                  </a:extLst>
                </p14:cNvPr>
                <p14:cNvContentPartPr/>
                <p14:nvPr/>
              </p14:nvContentPartPr>
              <p14:xfrm>
                <a:off x="3512092" y="6956886"/>
                <a:ext cx="279360" cy="1077840"/>
              </p14:xfrm>
            </p:contentPart>
          </mc:Choice>
          <mc:Fallback>
            <p:pic>
              <p:nvPicPr>
                <p:cNvPr id="1198" name="Ink 1197">
                  <a:extLst>
                    <a:ext uri="{FF2B5EF4-FFF2-40B4-BE49-F238E27FC236}">
                      <a16:creationId xmlns:a16="http://schemas.microsoft.com/office/drawing/2014/main" id="{C13848FC-D37D-8D9A-7023-678EFC9AEB6F}"/>
                    </a:ext>
                  </a:extLst>
                </p:cNvPr>
                <p:cNvPicPr/>
                <p:nvPr/>
              </p:nvPicPr>
              <p:blipFill>
                <a:blip r:embed="rId462"/>
                <a:stretch>
                  <a:fillRect/>
                </a:stretch>
              </p:blipFill>
              <p:spPr>
                <a:xfrm>
                  <a:off x="3449092" y="6579246"/>
                  <a:ext cx="405000" cy="183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3">
              <p14:nvContentPartPr>
                <p14:cNvPr id="1199" name="Ink 1198">
                  <a:extLst>
                    <a:ext uri="{FF2B5EF4-FFF2-40B4-BE49-F238E27FC236}">
                      <a16:creationId xmlns:a16="http://schemas.microsoft.com/office/drawing/2014/main" id="{C6CD7DF2-A362-2557-EFE9-7CE5CAF08EE7}"/>
                    </a:ext>
                  </a:extLst>
                </p14:cNvPr>
                <p14:cNvContentPartPr/>
                <p14:nvPr/>
              </p14:nvContentPartPr>
              <p14:xfrm>
                <a:off x="3572212" y="7109526"/>
                <a:ext cx="19800" cy="38160"/>
              </p14:xfrm>
            </p:contentPart>
          </mc:Choice>
          <mc:Fallback>
            <p:pic>
              <p:nvPicPr>
                <p:cNvPr id="1199" name="Ink 1198">
                  <a:extLst>
                    <a:ext uri="{FF2B5EF4-FFF2-40B4-BE49-F238E27FC236}">
                      <a16:creationId xmlns:a16="http://schemas.microsoft.com/office/drawing/2014/main" id="{C6CD7DF2-A362-2557-EFE9-7CE5CAF08EE7}"/>
                    </a:ext>
                  </a:extLst>
                </p:cNvPr>
                <p:cNvPicPr/>
                <p:nvPr/>
              </p:nvPicPr>
              <p:blipFill>
                <a:blip r:embed="rId464"/>
                <a:stretch>
                  <a:fillRect/>
                </a:stretch>
              </p:blipFill>
              <p:spPr>
                <a:xfrm>
                  <a:off x="3509212" y="6731886"/>
                  <a:ext cx="145440" cy="79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5">
              <p14:nvContentPartPr>
                <p14:cNvPr id="1200" name="Ink 1199">
                  <a:extLst>
                    <a:ext uri="{FF2B5EF4-FFF2-40B4-BE49-F238E27FC236}">
                      <a16:creationId xmlns:a16="http://schemas.microsoft.com/office/drawing/2014/main" id="{5C28B671-2586-457B-5CDD-CF4E0B4312A8}"/>
                    </a:ext>
                  </a:extLst>
                </p14:cNvPr>
                <p14:cNvContentPartPr/>
                <p14:nvPr/>
              </p14:nvContentPartPr>
              <p14:xfrm>
                <a:off x="3484012" y="6973806"/>
                <a:ext cx="101520" cy="165960"/>
              </p14:xfrm>
            </p:contentPart>
          </mc:Choice>
          <mc:Fallback>
            <p:pic>
              <p:nvPicPr>
                <p:cNvPr id="1200" name="Ink 1199">
                  <a:extLst>
                    <a:ext uri="{FF2B5EF4-FFF2-40B4-BE49-F238E27FC236}">
                      <a16:creationId xmlns:a16="http://schemas.microsoft.com/office/drawing/2014/main" id="{5C28B671-2586-457B-5CDD-CF4E0B4312A8}"/>
                    </a:ext>
                  </a:extLst>
                </p:cNvPr>
                <p:cNvPicPr/>
                <p:nvPr/>
              </p:nvPicPr>
              <p:blipFill>
                <a:blip r:embed="rId466"/>
                <a:stretch>
                  <a:fillRect/>
                </a:stretch>
              </p:blipFill>
              <p:spPr>
                <a:xfrm>
                  <a:off x="3421012" y="6595806"/>
                  <a:ext cx="227160" cy="92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7">
              <p14:nvContentPartPr>
                <p14:cNvPr id="1201" name="Ink 1200">
                  <a:extLst>
                    <a:ext uri="{FF2B5EF4-FFF2-40B4-BE49-F238E27FC236}">
                      <a16:creationId xmlns:a16="http://schemas.microsoft.com/office/drawing/2014/main" id="{432B5CBC-74CA-0156-F3C0-59E28E418A26}"/>
                    </a:ext>
                  </a:extLst>
                </p14:cNvPr>
                <p14:cNvContentPartPr/>
                <p14:nvPr/>
              </p14:nvContentPartPr>
              <p14:xfrm>
                <a:off x="3461332" y="7153086"/>
                <a:ext cx="52560" cy="97200"/>
              </p14:xfrm>
            </p:contentPart>
          </mc:Choice>
          <mc:Fallback>
            <p:pic>
              <p:nvPicPr>
                <p:cNvPr id="1201" name="Ink 1200">
                  <a:extLst>
                    <a:ext uri="{FF2B5EF4-FFF2-40B4-BE49-F238E27FC236}">
                      <a16:creationId xmlns:a16="http://schemas.microsoft.com/office/drawing/2014/main" id="{432B5CBC-74CA-0156-F3C0-59E28E418A26}"/>
                    </a:ext>
                  </a:extLst>
                </p:cNvPr>
                <p:cNvPicPr/>
                <p:nvPr/>
              </p:nvPicPr>
              <p:blipFill>
                <a:blip r:embed="rId468"/>
                <a:stretch>
                  <a:fillRect/>
                </a:stretch>
              </p:blipFill>
              <p:spPr>
                <a:xfrm>
                  <a:off x="3398332" y="6775086"/>
                  <a:ext cx="178200" cy="85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9">
              <p14:nvContentPartPr>
                <p14:cNvPr id="809" name="Ink 808">
                  <a:extLst>
                    <a:ext uri="{FF2B5EF4-FFF2-40B4-BE49-F238E27FC236}">
                      <a16:creationId xmlns:a16="http://schemas.microsoft.com/office/drawing/2014/main" id="{3D6423C9-DA0F-2249-0FC9-0D904B7E1EF4}"/>
                    </a:ext>
                  </a:extLst>
                </p14:cNvPr>
                <p14:cNvContentPartPr/>
                <p14:nvPr/>
              </p14:nvContentPartPr>
              <p14:xfrm>
                <a:off x="130612" y="6104046"/>
                <a:ext cx="410040" cy="310320"/>
              </p14:xfrm>
            </p:contentPart>
          </mc:Choice>
          <mc:Fallback>
            <p:pic>
              <p:nvPicPr>
                <p:cNvPr id="809" name="Ink 808">
                  <a:extLst>
                    <a:ext uri="{FF2B5EF4-FFF2-40B4-BE49-F238E27FC236}">
                      <a16:creationId xmlns:a16="http://schemas.microsoft.com/office/drawing/2014/main" id="{3D6423C9-DA0F-2249-0FC9-0D904B7E1EF4}"/>
                    </a:ext>
                  </a:extLst>
                </p:cNvPr>
                <p:cNvPicPr/>
                <p:nvPr/>
              </p:nvPicPr>
              <p:blipFill>
                <a:blip r:embed="rId470"/>
                <a:stretch>
                  <a:fillRect/>
                </a:stretch>
              </p:blipFill>
              <p:spPr>
                <a:xfrm>
                  <a:off x="67972" y="5726406"/>
                  <a:ext cx="535680" cy="106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1">
              <p14:nvContentPartPr>
                <p14:cNvPr id="810" name="Ink 809">
                  <a:extLst>
                    <a:ext uri="{FF2B5EF4-FFF2-40B4-BE49-F238E27FC236}">
                      <a16:creationId xmlns:a16="http://schemas.microsoft.com/office/drawing/2014/main" id="{DFE1EDDE-E2D1-609A-A58A-923C1DCA5476}"/>
                    </a:ext>
                  </a:extLst>
                </p14:cNvPr>
                <p14:cNvContentPartPr/>
                <p14:nvPr/>
              </p14:nvContentPartPr>
              <p14:xfrm>
                <a:off x="313852" y="6000366"/>
                <a:ext cx="381960" cy="284400"/>
              </p14:xfrm>
            </p:contentPart>
          </mc:Choice>
          <mc:Fallback>
            <p:pic>
              <p:nvPicPr>
                <p:cNvPr id="810" name="Ink 809">
                  <a:extLst>
                    <a:ext uri="{FF2B5EF4-FFF2-40B4-BE49-F238E27FC236}">
                      <a16:creationId xmlns:a16="http://schemas.microsoft.com/office/drawing/2014/main" id="{DFE1EDDE-E2D1-609A-A58A-923C1DCA5476}"/>
                    </a:ext>
                  </a:extLst>
                </p:cNvPr>
                <p:cNvPicPr/>
                <p:nvPr/>
              </p:nvPicPr>
              <p:blipFill>
                <a:blip r:embed="rId472"/>
                <a:stretch>
                  <a:fillRect/>
                </a:stretch>
              </p:blipFill>
              <p:spPr>
                <a:xfrm>
                  <a:off x="251212" y="5622726"/>
                  <a:ext cx="507600" cy="104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3">
              <p14:nvContentPartPr>
                <p14:cNvPr id="811" name="Ink 810">
                  <a:extLst>
                    <a:ext uri="{FF2B5EF4-FFF2-40B4-BE49-F238E27FC236}">
                      <a16:creationId xmlns:a16="http://schemas.microsoft.com/office/drawing/2014/main" id="{B6751424-12DD-B34C-D042-611D8B634BFE}"/>
                    </a:ext>
                  </a:extLst>
                </p14:cNvPr>
                <p14:cNvContentPartPr/>
                <p14:nvPr/>
              </p14:nvContentPartPr>
              <p14:xfrm>
                <a:off x="185332" y="5972286"/>
                <a:ext cx="538920" cy="462240"/>
              </p14:xfrm>
            </p:contentPart>
          </mc:Choice>
          <mc:Fallback>
            <p:pic>
              <p:nvPicPr>
                <p:cNvPr id="811" name="Ink 810">
                  <a:extLst>
                    <a:ext uri="{FF2B5EF4-FFF2-40B4-BE49-F238E27FC236}">
                      <a16:creationId xmlns:a16="http://schemas.microsoft.com/office/drawing/2014/main" id="{B6751424-12DD-B34C-D042-611D8B634BFE}"/>
                    </a:ext>
                  </a:extLst>
                </p:cNvPr>
                <p:cNvPicPr/>
                <p:nvPr/>
              </p:nvPicPr>
              <p:blipFill>
                <a:blip r:embed="rId474"/>
                <a:stretch>
                  <a:fillRect/>
                </a:stretch>
              </p:blipFill>
              <p:spPr>
                <a:xfrm>
                  <a:off x="122692" y="5594646"/>
                  <a:ext cx="664560" cy="121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5">
              <p14:nvContentPartPr>
                <p14:cNvPr id="812" name="Ink 811">
                  <a:extLst>
                    <a:ext uri="{FF2B5EF4-FFF2-40B4-BE49-F238E27FC236}">
                      <a16:creationId xmlns:a16="http://schemas.microsoft.com/office/drawing/2014/main" id="{7A358E39-960F-E6F2-4D92-01E9425FB649}"/>
                    </a:ext>
                  </a:extLst>
                </p14:cNvPr>
                <p14:cNvContentPartPr/>
                <p14:nvPr/>
              </p14:nvContentPartPr>
              <p14:xfrm>
                <a:off x="184252" y="6060846"/>
                <a:ext cx="455400" cy="370440"/>
              </p14:xfrm>
            </p:contentPart>
          </mc:Choice>
          <mc:Fallback>
            <p:pic>
              <p:nvPicPr>
                <p:cNvPr id="812" name="Ink 811">
                  <a:extLst>
                    <a:ext uri="{FF2B5EF4-FFF2-40B4-BE49-F238E27FC236}">
                      <a16:creationId xmlns:a16="http://schemas.microsoft.com/office/drawing/2014/main" id="{7A358E39-960F-E6F2-4D92-01E9425FB649}"/>
                    </a:ext>
                  </a:extLst>
                </p:cNvPr>
                <p:cNvPicPr/>
                <p:nvPr/>
              </p:nvPicPr>
              <p:blipFill>
                <a:blip r:embed="rId476"/>
                <a:stretch>
                  <a:fillRect/>
                </a:stretch>
              </p:blipFill>
              <p:spPr>
                <a:xfrm>
                  <a:off x="121252" y="5682846"/>
                  <a:ext cx="581040" cy="112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7">
              <p14:nvContentPartPr>
                <p14:cNvPr id="814" name="Ink 813">
                  <a:extLst>
                    <a:ext uri="{FF2B5EF4-FFF2-40B4-BE49-F238E27FC236}">
                      <a16:creationId xmlns:a16="http://schemas.microsoft.com/office/drawing/2014/main" id="{60F4A347-9CBF-6A53-3D3C-548C37879965}"/>
                    </a:ext>
                  </a:extLst>
                </p14:cNvPr>
                <p14:cNvContentPartPr/>
                <p14:nvPr/>
              </p14:nvContentPartPr>
              <p14:xfrm>
                <a:off x="683572" y="6857526"/>
                <a:ext cx="483840" cy="647280"/>
              </p14:xfrm>
            </p:contentPart>
          </mc:Choice>
          <mc:Fallback>
            <p:pic>
              <p:nvPicPr>
                <p:cNvPr id="814" name="Ink 813">
                  <a:extLst>
                    <a:ext uri="{FF2B5EF4-FFF2-40B4-BE49-F238E27FC236}">
                      <a16:creationId xmlns:a16="http://schemas.microsoft.com/office/drawing/2014/main" id="{60F4A347-9CBF-6A53-3D3C-548C37879965}"/>
                    </a:ext>
                  </a:extLst>
                </p:cNvPr>
                <p:cNvPicPr/>
                <p:nvPr/>
              </p:nvPicPr>
              <p:blipFill>
                <a:blip r:embed="rId478"/>
                <a:stretch>
                  <a:fillRect/>
                </a:stretch>
              </p:blipFill>
              <p:spPr>
                <a:xfrm>
                  <a:off x="620572" y="6479886"/>
                  <a:ext cx="609480" cy="140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9">
              <p14:nvContentPartPr>
                <p14:cNvPr id="815" name="Ink 814">
                  <a:extLst>
                    <a:ext uri="{FF2B5EF4-FFF2-40B4-BE49-F238E27FC236}">
                      <a16:creationId xmlns:a16="http://schemas.microsoft.com/office/drawing/2014/main" id="{D864E48B-7C1A-1EE9-619D-A4719EB72A27}"/>
                    </a:ext>
                  </a:extLst>
                </p14:cNvPr>
                <p14:cNvContentPartPr/>
                <p14:nvPr/>
              </p14:nvContentPartPr>
              <p14:xfrm>
                <a:off x="569452" y="6860766"/>
                <a:ext cx="569160" cy="814680"/>
              </p14:xfrm>
            </p:contentPart>
          </mc:Choice>
          <mc:Fallback>
            <p:pic>
              <p:nvPicPr>
                <p:cNvPr id="815" name="Ink 814">
                  <a:extLst>
                    <a:ext uri="{FF2B5EF4-FFF2-40B4-BE49-F238E27FC236}">
                      <a16:creationId xmlns:a16="http://schemas.microsoft.com/office/drawing/2014/main" id="{D864E48B-7C1A-1EE9-619D-A4719EB72A27}"/>
                    </a:ext>
                  </a:extLst>
                </p:cNvPr>
                <p:cNvPicPr/>
                <p:nvPr/>
              </p:nvPicPr>
              <p:blipFill>
                <a:blip r:embed="rId480"/>
                <a:stretch>
                  <a:fillRect/>
                </a:stretch>
              </p:blipFill>
              <p:spPr>
                <a:xfrm>
                  <a:off x="506812" y="6482766"/>
                  <a:ext cx="694800" cy="157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1">
              <p14:nvContentPartPr>
                <p14:cNvPr id="816" name="Ink 815">
                  <a:extLst>
                    <a:ext uri="{FF2B5EF4-FFF2-40B4-BE49-F238E27FC236}">
                      <a16:creationId xmlns:a16="http://schemas.microsoft.com/office/drawing/2014/main" id="{EEFCF596-6FE5-699B-D3EF-C98AEA3F8136}"/>
                    </a:ext>
                  </a:extLst>
                </p14:cNvPr>
                <p14:cNvContentPartPr/>
                <p14:nvPr/>
              </p14:nvContentPartPr>
              <p14:xfrm>
                <a:off x="656932" y="6817926"/>
                <a:ext cx="566280" cy="820800"/>
              </p14:xfrm>
            </p:contentPart>
          </mc:Choice>
          <mc:Fallback>
            <p:pic>
              <p:nvPicPr>
                <p:cNvPr id="816" name="Ink 815">
                  <a:extLst>
                    <a:ext uri="{FF2B5EF4-FFF2-40B4-BE49-F238E27FC236}">
                      <a16:creationId xmlns:a16="http://schemas.microsoft.com/office/drawing/2014/main" id="{EEFCF596-6FE5-699B-D3EF-C98AEA3F8136}"/>
                    </a:ext>
                  </a:extLst>
                </p:cNvPr>
                <p:cNvPicPr/>
                <p:nvPr/>
              </p:nvPicPr>
              <p:blipFill>
                <a:blip r:embed="rId482"/>
                <a:stretch>
                  <a:fillRect/>
                </a:stretch>
              </p:blipFill>
              <p:spPr>
                <a:xfrm>
                  <a:off x="593932" y="6439926"/>
                  <a:ext cx="691920" cy="157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3">
              <p14:nvContentPartPr>
                <p14:cNvPr id="817" name="Ink 816">
                  <a:extLst>
                    <a:ext uri="{FF2B5EF4-FFF2-40B4-BE49-F238E27FC236}">
                      <a16:creationId xmlns:a16="http://schemas.microsoft.com/office/drawing/2014/main" id="{B01151DD-3C7B-640D-E0C0-7A8E6BEA2098}"/>
                    </a:ext>
                  </a:extLst>
                </p14:cNvPr>
                <p14:cNvContentPartPr/>
                <p14:nvPr/>
              </p14:nvContentPartPr>
              <p14:xfrm>
                <a:off x="600772" y="6842406"/>
                <a:ext cx="582120" cy="850680"/>
              </p14:xfrm>
            </p:contentPart>
          </mc:Choice>
          <mc:Fallback>
            <p:pic>
              <p:nvPicPr>
                <p:cNvPr id="817" name="Ink 816">
                  <a:extLst>
                    <a:ext uri="{FF2B5EF4-FFF2-40B4-BE49-F238E27FC236}">
                      <a16:creationId xmlns:a16="http://schemas.microsoft.com/office/drawing/2014/main" id="{B01151DD-3C7B-640D-E0C0-7A8E6BEA2098}"/>
                    </a:ext>
                  </a:extLst>
                </p:cNvPr>
                <p:cNvPicPr/>
                <p:nvPr/>
              </p:nvPicPr>
              <p:blipFill>
                <a:blip r:embed="rId484"/>
                <a:stretch>
                  <a:fillRect/>
                </a:stretch>
              </p:blipFill>
              <p:spPr>
                <a:xfrm>
                  <a:off x="537772" y="6464406"/>
                  <a:ext cx="707760" cy="160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5">
              <p14:nvContentPartPr>
                <p14:cNvPr id="818" name="Ink 817">
                  <a:extLst>
                    <a:ext uri="{FF2B5EF4-FFF2-40B4-BE49-F238E27FC236}">
                      <a16:creationId xmlns:a16="http://schemas.microsoft.com/office/drawing/2014/main" id="{54472578-08F9-E6C5-D55C-BBFAE07DFBDB}"/>
                    </a:ext>
                  </a:extLst>
                </p14:cNvPr>
                <p14:cNvContentPartPr/>
                <p14:nvPr/>
              </p14:nvContentPartPr>
              <p14:xfrm>
                <a:off x="604372" y="6934206"/>
                <a:ext cx="529560" cy="796680"/>
              </p14:xfrm>
            </p:contentPart>
          </mc:Choice>
          <mc:Fallback>
            <p:pic>
              <p:nvPicPr>
                <p:cNvPr id="818" name="Ink 817">
                  <a:extLst>
                    <a:ext uri="{FF2B5EF4-FFF2-40B4-BE49-F238E27FC236}">
                      <a16:creationId xmlns:a16="http://schemas.microsoft.com/office/drawing/2014/main" id="{54472578-08F9-E6C5-D55C-BBFAE07DFBDB}"/>
                    </a:ext>
                  </a:extLst>
                </p:cNvPr>
                <p:cNvPicPr/>
                <p:nvPr/>
              </p:nvPicPr>
              <p:blipFill>
                <a:blip r:embed="rId486"/>
                <a:stretch>
                  <a:fillRect/>
                </a:stretch>
              </p:blipFill>
              <p:spPr>
                <a:xfrm>
                  <a:off x="541372" y="6556566"/>
                  <a:ext cx="655200" cy="155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7">
              <p14:nvContentPartPr>
                <p14:cNvPr id="819" name="Ink 818">
                  <a:extLst>
                    <a:ext uri="{FF2B5EF4-FFF2-40B4-BE49-F238E27FC236}">
                      <a16:creationId xmlns:a16="http://schemas.microsoft.com/office/drawing/2014/main" id="{5D2E5A98-2686-953B-0247-BFE624FCDDD8}"/>
                    </a:ext>
                  </a:extLst>
                </p14:cNvPr>
                <p14:cNvContentPartPr/>
                <p14:nvPr/>
              </p14:nvContentPartPr>
              <p14:xfrm>
                <a:off x="1808212" y="7147686"/>
                <a:ext cx="1080" cy="720"/>
              </p14:xfrm>
            </p:contentPart>
          </mc:Choice>
          <mc:Fallback>
            <p:pic>
              <p:nvPicPr>
                <p:cNvPr id="819" name="Ink 818">
                  <a:extLst>
                    <a:ext uri="{FF2B5EF4-FFF2-40B4-BE49-F238E27FC236}">
                      <a16:creationId xmlns:a16="http://schemas.microsoft.com/office/drawing/2014/main" id="{5D2E5A98-2686-953B-0247-BFE624FCDDD8}"/>
                    </a:ext>
                  </a:extLst>
                </p:cNvPr>
                <p:cNvPicPr/>
                <p:nvPr/>
              </p:nvPicPr>
              <p:blipFill>
                <a:blip r:embed="rId488"/>
                <a:stretch>
                  <a:fillRect/>
                </a:stretch>
              </p:blipFill>
              <p:spPr>
                <a:xfrm>
                  <a:off x="1745212" y="6769686"/>
                  <a:ext cx="126720" cy="7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9">
              <p14:nvContentPartPr>
                <p14:cNvPr id="820" name="Ink 819">
                  <a:extLst>
                    <a:ext uri="{FF2B5EF4-FFF2-40B4-BE49-F238E27FC236}">
                      <a16:creationId xmlns:a16="http://schemas.microsoft.com/office/drawing/2014/main" id="{F1DDF3C4-17E3-71B5-8975-5876EA22D806}"/>
                    </a:ext>
                  </a:extLst>
                </p14:cNvPr>
                <p14:cNvContentPartPr/>
                <p14:nvPr/>
              </p14:nvContentPartPr>
              <p14:xfrm>
                <a:off x="1576732" y="7105206"/>
                <a:ext cx="184680" cy="538200"/>
              </p14:xfrm>
            </p:contentPart>
          </mc:Choice>
          <mc:Fallback>
            <p:pic>
              <p:nvPicPr>
                <p:cNvPr id="820" name="Ink 819">
                  <a:extLst>
                    <a:ext uri="{FF2B5EF4-FFF2-40B4-BE49-F238E27FC236}">
                      <a16:creationId xmlns:a16="http://schemas.microsoft.com/office/drawing/2014/main" id="{F1DDF3C4-17E3-71B5-8975-5876EA22D806}"/>
                    </a:ext>
                  </a:extLst>
                </p:cNvPr>
                <p:cNvPicPr/>
                <p:nvPr/>
              </p:nvPicPr>
              <p:blipFill>
                <a:blip r:embed="rId490"/>
                <a:stretch>
                  <a:fillRect/>
                </a:stretch>
              </p:blipFill>
              <p:spPr>
                <a:xfrm>
                  <a:off x="1514092" y="6727206"/>
                  <a:ext cx="310320" cy="129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1">
              <p14:nvContentPartPr>
                <p14:cNvPr id="821" name="Ink 820">
                  <a:extLst>
                    <a:ext uri="{FF2B5EF4-FFF2-40B4-BE49-F238E27FC236}">
                      <a16:creationId xmlns:a16="http://schemas.microsoft.com/office/drawing/2014/main" id="{CDC0F1A7-4F01-521F-D30D-90195CA5ED63}"/>
                    </a:ext>
                  </a:extLst>
                </p14:cNvPr>
                <p14:cNvContentPartPr/>
                <p14:nvPr/>
              </p14:nvContentPartPr>
              <p14:xfrm>
                <a:off x="1550092" y="7141206"/>
                <a:ext cx="214560" cy="600840"/>
              </p14:xfrm>
            </p:contentPart>
          </mc:Choice>
          <mc:Fallback>
            <p:pic>
              <p:nvPicPr>
                <p:cNvPr id="821" name="Ink 820">
                  <a:extLst>
                    <a:ext uri="{FF2B5EF4-FFF2-40B4-BE49-F238E27FC236}">
                      <a16:creationId xmlns:a16="http://schemas.microsoft.com/office/drawing/2014/main" id="{CDC0F1A7-4F01-521F-D30D-90195CA5ED63}"/>
                    </a:ext>
                  </a:extLst>
                </p:cNvPr>
                <p:cNvPicPr/>
                <p:nvPr/>
              </p:nvPicPr>
              <p:blipFill>
                <a:blip r:embed="rId492"/>
                <a:stretch>
                  <a:fillRect/>
                </a:stretch>
              </p:blipFill>
              <p:spPr>
                <a:xfrm>
                  <a:off x="1487452" y="6763566"/>
                  <a:ext cx="340200" cy="135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3">
              <p14:nvContentPartPr>
                <p14:cNvPr id="822" name="Ink 821">
                  <a:extLst>
                    <a:ext uri="{FF2B5EF4-FFF2-40B4-BE49-F238E27FC236}">
                      <a16:creationId xmlns:a16="http://schemas.microsoft.com/office/drawing/2014/main" id="{4E9EC162-95E3-4D2F-82BA-DE98BDB3BD09}"/>
                    </a:ext>
                  </a:extLst>
                </p14:cNvPr>
                <p14:cNvContentPartPr/>
                <p14:nvPr/>
              </p14:nvContentPartPr>
              <p14:xfrm>
                <a:off x="1571332" y="7290246"/>
                <a:ext cx="147600" cy="326520"/>
              </p14:xfrm>
            </p:contentPart>
          </mc:Choice>
          <mc:Fallback>
            <p:pic>
              <p:nvPicPr>
                <p:cNvPr id="822" name="Ink 821">
                  <a:extLst>
                    <a:ext uri="{FF2B5EF4-FFF2-40B4-BE49-F238E27FC236}">
                      <a16:creationId xmlns:a16="http://schemas.microsoft.com/office/drawing/2014/main" id="{4E9EC162-95E3-4D2F-82BA-DE98BDB3BD09}"/>
                    </a:ext>
                  </a:extLst>
                </p:cNvPr>
                <p:cNvPicPr/>
                <p:nvPr/>
              </p:nvPicPr>
              <p:blipFill>
                <a:blip r:embed="rId494"/>
                <a:stretch>
                  <a:fillRect/>
                </a:stretch>
              </p:blipFill>
              <p:spPr>
                <a:xfrm>
                  <a:off x="1508692" y="6912246"/>
                  <a:ext cx="273240" cy="108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5">
              <p14:nvContentPartPr>
                <p14:cNvPr id="823" name="Ink 822">
                  <a:extLst>
                    <a:ext uri="{FF2B5EF4-FFF2-40B4-BE49-F238E27FC236}">
                      <a16:creationId xmlns:a16="http://schemas.microsoft.com/office/drawing/2014/main" id="{B8EB0F43-3BB8-B41E-8124-5B56E70A2FB5}"/>
                    </a:ext>
                  </a:extLst>
                </p14:cNvPr>
                <p14:cNvContentPartPr/>
                <p14:nvPr/>
              </p14:nvContentPartPr>
              <p14:xfrm>
                <a:off x="1789852" y="6742326"/>
                <a:ext cx="60480" cy="344880"/>
              </p14:xfrm>
            </p:contentPart>
          </mc:Choice>
          <mc:Fallback>
            <p:pic>
              <p:nvPicPr>
                <p:cNvPr id="823" name="Ink 822">
                  <a:extLst>
                    <a:ext uri="{FF2B5EF4-FFF2-40B4-BE49-F238E27FC236}">
                      <a16:creationId xmlns:a16="http://schemas.microsoft.com/office/drawing/2014/main" id="{B8EB0F43-3BB8-B41E-8124-5B56E70A2FB5}"/>
                    </a:ext>
                  </a:extLst>
                </p:cNvPr>
                <p:cNvPicPr/>
                <p:nvPr/>
              </p:nvPicPr>
              <p:blipFill>
                <a:blip r:embed="rId496"/>
                <a:stretch>
                  <a:fillRect/>
                </a:stretch>
              </p:blipFill>
              <p:spPr>
                <a:xfrm>
                  <a:off x="1726852" y="6364326"/>
                  <a:ext cx="186120" cy="110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7">
              <p14:nvContentPartPr>
                <p14:cNvPr id="824" name="Ink 823">
                  <a:extLst>
                    <a:ext uri="{FF2B5EF4-FFF2-40B4-BE49-F238E27FC236}">
                      <a16:creationId xmlns:a16="http://schemas.microsoft.com/office/drawing/2014/main" id="{4955C1B7-E1BA-5677-B560-A39692739EF2}"/>
                    </a:ext>
                  </a:extLst>
                </p14:cNvPr>
                <p14:cNvContentPartPr/>
                <p14:nvPr/>
              </p14:nvContentPartPr>
              <p14:xfrm>
                <a:off x="1746652" y="6726846"/>
                <a:ext cx="86400" cy="534960"/>
              </p14:xfrm>
            </p:contentPart>
          </mc:Choice>
          <mc:Fallback>
            <p:pic>
              <p:nvPicPr>
                <p:cNvPr id="824" name="Ink 823">
                  <a:extLst>
                    <a:ext uri="{FF2B5EF4-FFF2-40B4-BE49-F238E27FC236}">
                      <a16:creationId xmlns:a16="http://schemas.microsoft.com/office/drawing/2014/main" id="{4955C1B7-E1BA-5677-B560-A39692739EF2}"/>
                    </a:ext>
                  </a:extLst>
                </p:cNvPr>
                <p:cNvPicPr/>
                <p:nvPr/>
              </p:nvPicPr>
              <p:blipFill>
                <a:blip r:embed="rId498"/>
                <a:stretch>
                  <a:fillRect/>
                </a:stretch>
              </p:blipFill>
              <p:spPr>
                <a:xfrm>
                  <a:off x="1683652" y="6348846"/>
                  <a:ext cx="212040" cy="129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9">
              <p14:nvContentPartPr>
                <p14:cNvPr id="825" name="Ink 824">
                  <a:extLst>
                    <a:ext uri="{FF2B5EF4-FFF2-40B4-BE49-F238E27FC236}">
                      <a16:creationId xmlns:a16="http://schemas.microsoft.com/office/drawing/2014/main" id="{9020CD1B-8A48-41C8-6F42-CC2431B99EE5}"/>
                    </a:ext>
                  </a:extLst>
                </p14:cNvPr>
                <p14:cNvContentPartPr/>
                <p14:nvPr/>
              </p14:nvContentPartPr>
              <p14:xfrm>
                <a:off x="1716052" y="6726846"/>
                <a:ext cx="139320" cy="612720"/>
              </p14:xfrm>
            </p:contentPart>
          </mc:Choice>
          <mc:Fallback>
            <p:pic>
              <p:nvPicPr>
                <p:cNvPr id="825" name="Ink 824">
                  <a:extLst>
                    <a:ext uri="{FF2B5EF4-FFF2-40B4-BE49-F238E27FC236}">
                      <a16:creationId xmlns:a16="http://schemas.microsoft.com/office/drawing/2014/main" id="{9020CD1B-8A48-41C8-6F42-CC2431B99EE5}"/>
                    </a:ext>
                  </a:extLst>
                </p:cNvPr>
                <p:cNvPicPr/>
                <p:nvPr/>
              </p:nvPicPr>
              <p:blipFill>
                <a:blip r:embed="rId500"/>
                <a:stretch>
                  <a:fillRect/>
                </a:stretch>
              </p:blipFill>
              <p:spPr>
                <a:xfrm>
                  <a:off x="1653052" y="6349206"/>
                  <a:ext cx="264960" cy="136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1">
              <p14:nvContentPartPr>
                <p14:cNvPr id="826" name="Ink 825">
                  <a:extLst>
                    <a:ext uri="{FF2B5EF4-FFF2-40B4-BE49-F238E27FC236}">
                      <a16:creationId xmlns:a16="http://schemas.microsoft.com/office/drawing/2014/main" id="{EF5AEE76-B6CD-8C28-2690-19C7521A0F62}"/>
                    </a:ext>
                  </a:extLst>
                </p14:cNvPr>
                <p14:cNvContentPartPr/>
                <p14:nvPr/>
              </p14:nvContentPartPr>
              <p14:xfrm>
                <a:off x="1565572" y="6880566"/>
                <a:ext cx="271080" cy="855360"/>
              </p14:xfrm>
            </p:contentPart>
          </mc:Choice>
          <mc:Fallback>
            <p:pic>
              <p:nvPicPr>
                <p:cNvPr id="826" name="Ink 825">
                  <a:extLst>
                    <a:ext uri="{FF2B5EF4-FFF2-40B4-BE49-F238E27FC236}">
                      <a16:creationId xmlns:a16="http://schemas.microsoft.com/office/drawing/2014/main" id="{EF5AEE76-B6CD-8C28-2690-19C7521A0F62}"/>
                    </a:ext>
                  </a:extLst>
                </p:cNvPr>
                <p:cNvPicPr/>
                <p:nvPr/>
              </p:nvPicPr>
              <p:blipFill>
                <a:blip r:embed="rId502"/>
                <a:stretch>
                  <a:fillRect/>
                </a:stretch>
              </p:blipFill>
              <p:spPr>
                <a:xfrm>
                  <a:off x="1502572" y="6502926"/>
                  <a:ext cx="396720" cy="161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3">
              <p14:nvContentPartPr>
                <p14:cNvPr id="827" name="Ink 826">
                  <a:extLst>
                    <a:ext uri="{FF2B5EF4-FFF2-40B4-BE49-F238E27FC236}">
                      <a16:creationId xmlns:a16="http://schemas.microsoft.com/office/drawing/2014/main" id="{37A02353-5AAF-0651-BD9C-CC29C99C51C7}"/>
                    </a:ext>
                  </a:extLst>
                </p14:cNvPr>
                <p14:cNvContentPartPr/>
                <p14:nvPr/>
              </p14:nvContentPartPr>
              <p14:xfrm>
                <a:off x="1491052" y="7424886"/>
                <a:ext cx="214200" cy="300600"/>
              </p14:xfrm>
            </p:contentPart>
          </mc:Choice>
          <mc:Fallback>
            <p:pic>
              <p:nvPicPr>
                <p:cNvPr id="827" name="Ink 826">
                  <a:extLst>
                    <a:ext uri="{FF2B5EF4-FFF2-40B4-BE49-F238E27FC236}">
                      <a16:creationId xmlns:a16="http://schemas.microsoft.com/office/drawing/2014/main" id="{37A02353-5AAF-0651-BD9C-CC29C99C51C7}"/>
                    </a:ext>
                  </a:extLst>
                </p:cNvPr>
                <p:cNvPicPr/>
                <p:nvPr/>
              </p:nvPicPr>
              <p:blipFill>
                <a:blip r:embed="rId504"/>
                <a:stretch>
                  <a:fillRect/>
                </a:stretch>
              </p:blipFill>
              <p:spPr>
                <a:xfrm>
                  <a:off x="1428052" y="7047246"/>
                  <a:ext cx="33984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5">
              <p14:nvContentPartPr>
                <p14:cNvPr id="828" name="Ink 827">
                  <a:extLst>
                    <a:ext uri="{FF2B5EF4-FFF2-40B4-BE49-F238E27FC236}">
                      <a16:creationId xmlns:a16="http://schemas.microsoft.com/office/drawing/2014/main" id="{B9BA501C-5552-973E-06A0-9BEFD6FE0CB1}"/>
                    </a:ext>
                  </a:extLst>
                </p14:cNvPr>
                <p14:cNvContentPartPr/>
                <p14:nvPr/>
              </p14:nvContentPartPr>
              <p14:xfrm>
                <a:off x="2312932" y="7105926"/>
                <a:ext cx="109080" cy="529920"/>
              </p14:xfrm>
            </p:contentPart>
          </mc:Choice>
          <mc:Fallback>
            <p:pic>
              <p:nvPicPr>
                <p:cNvPr id="828" name="Ink 827">
                  <a:extLst>
                    <a:ext uri="{FF2B5EF4-FFF2-40B4-BE49-F238E27FC236}">
                      <a16:creationId xmlns:a16="http://schemas.microsoft.com/office/drawing/2014/main" id="{B9BA501C-5552-973E-06A0-9BEFD6FE0CB1}"/>
                    </a:ext>
                  </a:extLst>
                </p:cNvPr>
                <p:cNvPicPr/>
                <p:nvPr/>
              </p:nvPicPr>
              <p:blipFill>
                <a:blip r:embed="rId506"/>
                <a:stretch>
                  <a:fillRect/>
                </a:stretch>
              </p:blipFill>
              <p:spPr>
                <a:xfrm>
                  <a:off x="2249932" y="6727926"/>
                  <a:ext cx="234720" cy="128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7">
              <p14:nvContentPartPr>
                <p14:cNvPr id="829" name="Ink 828">
                  <a:extLst>
                    <a:ext uri="{FF2B5EF4-FFF2-40B4-BE49-F238E27FC236}">
                      <a16:creationId xmlns:a16="http://schemas.microsoft.com/office/drawing/2014/main" id="{E256D7AE-C8A7-4FAD-FE41-5CDF1312DDB5}"/>
                    </a:ext>
                  </a:extLst>
                </p14:cNvPr>
                <p14:cNvContentPartPr/>
                <p14:nvPr/>
              </p14:nvContentPartPr>
              <p14:xfrm>
                <a:off x="2319772" y="7156686"/>
                <a:ext cx="108360" cy="551520"/>
              </p14:xfrm>
            </p:contentPart>
          </mc:Choice>
          <mc:Fallback>
            <p:pic>
              <p:nvPicPr>
                <p:cNvPr id="829" name="Ink 828">
                  <a:extLst>
                    <a:ext uri="{FF2B5EF4-FFF2-40B4-BE49-F238E27FC236}">
                      <a16:creationId xmlns:a16="http://schemas.microsoft.com/office/drawing/2014/main" id="{E256D7AE-C8A7-4FAD-FE41-5CDF1312DDB5}"/>
                    </a:ext>
                  </a:extLst>
                </p:cNvPr>
                <p:cNvPicPr/>
                <p:nvPr/>
              </p:nvPicPr>
              <p:blipFill>
                <a:blip r:embed="rId508"/>
                <a:stretch>
                  <a:fillRect/>
                </a:stretch>
              </p:blipFill>
              <p:spPr>
                <a:xfrm>
                  <a:off x="2257132" y="6779046"/>
                  <a:ext cx="234000" cy="130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9">
              <p14:nvContentPartPr>
                <p14:cNvPr id="830" name="Ink 829">
                  <a:extLst>
                    <a:ext uri="{FF2B5EF4-FFF2-40B4-BE49-F238E27FC236}">
                      <a16:creationId xmlns:a16="http://schemas.microsoft.com/office/drawing/2014/main" id="{338D3C26-1435-4ADA-4D8C-67397D5B451A}"/>
                    </a:ext>
                  </a:extLst>
                </p14:cNvPr>
                <p14:cNvContentPartPr/>
                <p14:nvPr/>
              </p14:nvContentPartPr>
              <p14:xfrm>
                <a:off x="2328412" y="7238406"/>
                <a:ext cx="131400" cy="413640"/>
              </p14:xfrm>
            </p:contentPart>
          </mc:Choice>
          <mc:Fallback>
            <p:pic>
              <p:nvPicPr>
                <p:cNvPr id="830" name="Ink 829">
                  <a:extLst>
                    <a:ext uri="{FF2B5EF4-FFF2-40B4-BE49-F238E27FC236}">
                      <a16:creationId xmlns:a16="http://schemas.microsoft.com/office/drawing/2014/main" id="{338D3C26-1435-4ADA-4D8C-67397D5B451A}"/>
                    </a:ext>
                  </a:extLst>
                </p:cNvPr>
                <p:cNvPicPr/>
                <p:nvPr/>
              </p:nvPicPr>
              <p:blipFill>
                <a:blip r:embed="rId510"/>
                <a:stretch>
                  <a:fillRect/>
                </a:stretch>
              </p:blipFill>
              <p:spPr>
                <a:xfrm>
                  <a:off x="2265412" y="6860406"/>
                  <a:ext cx="257040" cy="116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1">
              <p14:nvContentPartPr>
                <p14:cNvPr id="841" name="Ink 840">
                  <a:extLst>
                    <a:ext uri="{FF2B5EF4-FFF2-40B4-BE49-F238E27FC236}">
                      <a16:creationId xmlns:a16="http://schemas.microsoft.com/office/drawing/2014/main" id="{B941B6EB-B32C-13A8-E41E-CFAD21D3A3B9}"/>
                    </a:ext>
                  </a:extLst>
                </p14:cNvPr>
                <p14:cNvContentPartPr/>
                <p14:nvPr/>
              </p14:nvContentPartPr>
              <p14:xfrm>
                <a:off x="2060212" y="6740886"/>
                <a:ext cx="5040" cy="1080"/>
              </p14:xfrm>
            </p:contentPart>
          </mc:Choice>
          <mc:Fallback>
            <p:pic>
              <p:nvPicPr>
                <p:cNvPr id="841" name="Ink 840">
                  <a:extLst>
                    <a:ext uri="{FF2B5EF4-FFF2-40B4-BE49-F238E27FC236}">
                      <a16:creationId xmlns:a16="http://schemas.microsoft.com/office/drawing/2014/main" id="{B941B6EB-B32C-13A8-E41E-CFAD21D3A3B9}"/>
                    </a:ext>
                  </a:extLst>
                </p:cNvPr>
                <p:cNvPicPr/>
                <p:nvPr/>
              </p:nvPicPr>
              <p:blipFill>
                <a:blip r:embed="rId512"/>
                <a:stretch>
                  <a:fillRect/>
                </a:stretch>
              </p:blipFill>
              <p:spPr>
                <a:xfrm>
                  <a:off x="1997212" y="6362886"/>
                  <a:ext cx="13068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3">
              <p14:nvContentPartPr>
                <p14:cNvPr id="842" name="Ink 841">
                  <a:extLst>
                    <a:ext uri="{FF2B5EF4-FFF2-40B4-BE49-F238E27FC236}">
                      <a16:creationId xmlns:a16="http://schemas.microsoft.com/office/drawing/2014/main" id="{D465F3C0-2D6A-66AC-D1FA-8239E38D4B1F}"/>
                    </a:ext>
                  </a:extLst>
                </p14:cNvPr>
                <p14:cNvContentPartPr/>
                <p14:nvPr/>
              </p14:nvContentPartPr>
              <p14:xfrm>
                <a:off x="1867252" y="6573486"/>
                <a:ext cx="594360" cy="161280"/>
              </p14:xfrm>
            </p:contentPart>
          </mc:Choice>
          <mc:Fallback>
            <p:pic>
              <p:nvPicPr>
                <p:cNvPr id="842" name="Ink 841">
                  <a:extLst>
                    <a:ext uri="{FF2B5EF4-FFF2-40B4-BE49-F238E27FC236}">
                      <a16:creationId xmlns:a16="http://schemas.microsoft.com/office/drawing/2014/main" id="{D465F3C0-2D6A-66AC-D1FA-8239E38D4B1F}"/>
                    </a:ext>
                  </a:extLst>
                </p:cNvPr>
                <p:cNvPicPr/>
                <p:nvPr/>
              </p:nvPicPr>
              <p:blipFill>
                <a:blip r:embed="rId514"/>
                <a:stretch>
                  <a:fillRect/>
                </a:stretch>
              </p:blipFill>
              <p:spPr>
                <a:xfrm>
                  <a:off x="1804252" y="6195486"/>
                  <a:ext cx="720000" cy="91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5">
              <p14:nvContentPartPr>
                <p14:cNvPr id="843" name="Ink 842">
                  <a:extLst>
                    <a:ext uri="{FF2B5EF4-FFF2-40B4-BE49-F238E27FC236}">
                      <a16:creationId xmlns:a16="http://schemas.microsoft.com/office/drawing/2014/main" id="{30D75FC7-2E5B-7CC8-56F2-9DC8D9A9421D}"/>
                    </a:ext>
                  </a:extLst>
                </p14:cNvPr>
                <p14:cNvContentPartPr/>
                <p14:nvPr/>
              </p14:nvContentPartPr>
              <p14:xfrm>
                <a:off x="1921612" y="6627846"/>
                <a:ext cx="555480" cy="97920"/>
              </p14:xfrm>
            </p:contentPart>
          </mc:Choice>
          <mc:Fallback>
            <p:pic>
              <p:nvPicPr>
                <p:cNvPr id="843" name="Ink 842">
                  <a:extLst>
                    <a:ext uri="{FF2B5EF4-FFF2-40B4-BE49-F238E27FC236}">
                      <a16:creationId xmlns:a16="http://schemas.microsoft.com/office/drawing/2014/main" id="{30D75FC7-2E5B-7CC8-56F2-9DC8D9A9421D}"/>
                    </a:ext>
                  </a:extLst>
                </p:cNvPr>
                <p:cNvPicPr/>
                <p:nvPr/>
              </p:nvPicPr>
              <p:blipFill>
                <a:blip r:embed="rId516"/>
                <a:stretch>
                  <a:fillRect/>
                </a:stretch>
              </p:blipFill>
              <p:spPr>
                <a:xfrm>
                  <a:off x="1858972" y="6250206"/>
                  <a:ext cx="681120" cy="85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7">
              <p14:nvContentPartPr>
                <p14:cNvPr id="844" name="Ink 843">
                  <a:extLst>
                    <a:ext uri="{FF2B5EF4-FFF2-40B4-BE49-F238E27FC236}">
                      <a16:creationId xmlns:a16="http://schemas.microsoft.com/office/drawing/2014/main" id="{D303CDB3-F075-0344-A5DF-1F730201C8DD}"/>
                    </a:ext>
                  </a:extLst>
                </p14:cNvPr>
                <p14:cNvContentPartPr/>
                <p14:nvPr/>
              </p14:nvContentPartPr>
              <p14:xfrm>
                <a:off x="1942852" y="6611286"/>
                <a:ext cx="635040" cy="94680"/>
              </p14:xfrm>
            </p:contentPart>
          </mc:Choice>
          <mc:Fallback>
            <p:pic>
              <p:nvPicPr>
                <p:cNvPr id="844" name="Ink 843">
                  <a:extLst>
                    <a:ext uri="{FF2B5EF4-FFF2-40B4-BE49-F238E27FC236}">
                      <a16:creationId xmlns:a16="http://schemas.microsoft.com/office/drawing/2014/main" id="{D303CDB3-F075-0344-A5DF-1F730201C8DD}"/>
                    </a:ext>
                  </a:extLst>
                </p:cNvPr>
                <p:cNvPicPr/>
                <p:nvPr/>
              </p:nvPicPr>
              <p:blipFill>
                <a:blip r:embed="rId518"/>
                <a:stretch>
                  <a:fillRect/>
                </a:stretch>
              </p:blipFill>
              <p:spPr>
                <a:xfrm>
                  <a:off x="1879852" y="6233286"/>
                  <a:ext cx="760680" cy="85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9">
              <p14:nvContentPartPr>
                <p14:cNvPr id="845" name="Ink 844">
                  <a:extLst>
                    <a:ext uri="{FF2B5EF4-FFF2-40B4-BE49-F238E27FC236}">
                      <a16:creationId xmlns:a16="http://schemas.microsoft.com/office/drawing/2014/main" id="{036F3880-B3A7-810A-DE5F-9471CCA08F0B}"/>
                    </a:ext>
                  </a:extLst>
                </p14:cNvPr>
                <p14:cNvContentPartPr/>
                <p14:nvPr/>
              </p14:nvContentPartPr>
              <p14:xfrm>
                <a:off x="1825852" y="6609846"/>
                <a:ext cx="328680" cy="117360"/>
              </p14:xfrm>
            </p:contentPart>
          </mc:Choice>
          <mc:Fallback>
            <p:pic>
              <p:nvPicPr>
                <p:cNvPr id="845" name="Ink 844">
                  <a:extLst>
                    <a:ext uri="{FF2B5EF4-FFF2-40B4-BE49-F238E27FC236}">
                      <a16:creationId xmlns:a16="http://schemas.microsoft.com/office/drawing/2014/main" id="{036F3880-B3A7-810A-DE5F-9471CCA08F0B}"/>
                    </a:ext>
                  </a:extLst>
                </p:cNvPr>
                <p:cNvPicPr/>
                <p:nvPr/>
              </p:nvPicPr>
              <p:blipFill>
                <a:blip r:embed="rId520"/>
                <a:stretch>
                  <a:fillRect/>
                </a:stretch>
              </p:blipFill>
              <p:spPr>
                <a:xfrm>
                  <a:off x="1762852" y="6232206"/>
                  <a:ext cx="454320" cy="87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1">
              <p14:nvContentPartPr>
                <p14:cNvPr id="846" name="Ink 845">
                  <a:extLst>
                    <a:ext uri="{FF2B5EF4-FFF2-40B4-BE49-F238E27FC236}">
                      <a16:creationId xmlns:a16="http://schemas.microsoft.com/office/drawing/2014/main" id="{46497891-399D-E4CE-97E4-AEC67ECE146B}"/>
                    </a:ext>
                  </a:extLst>
                </p14:cNvPr>
                <p14:cNvContentPartPr/>
                <p14:nvPr/>
              </p14:nvContentPartPr>
              <p14:xfrm>
                <a:off x="1805692" y="6579246"/>
                <a:ext cx="596880" cy="155880"/>
              </p14:xfrm>
            </p:contentPart>
          </mc:Choice>
          <mc:Fallback>
            <p:pic>
              <p:nvPicPr>
                <p:cNvPr id="846" name="Ink 845">
                  <a:extLst>
                    <a:ext uri="{FF2B5EF4-FFF2-40B4-BE49-F238E27FC236}">
                      <a16:creationId xmlns:a16="http://schemas.microsoft.com/office/drawing/2014/main" id="{46497891-399D-E4CE-97E4-AEC67ECE146B}"/>
                    </a:ext>
                  </a:extLst>
                </p:cNvPr>
                <p:cNvPicPr/>
                <p:nvPr/>
              </p:nvPicPr>
              <p:blipFill>
                <a:blip r:embed="rId522"/>
                <a:stretch>
                  <a:fillRect/>
                </a:stretch>
              </p:blipFill>
              <p:spPr>
                <a:xfrm>
                  <a:off x="1742692" y="6201246"/>
                  <a:ext cx="722520" cy="91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3">
              <p14:nvContentPartPr>
                <p14:cNvPr id="847" name="Ink 846">
                  <a:extLst>
                    <a:ext uri="{FF2B5EF4-FFF2-40B4-BE49-F238E27FC236}">
                      <a16:creationId xmlns:a16="http://schemas.microsoft.com/office/drawing/2014/main" id="{BA87404F-2471-88ED-1948-B51DC06EE794}"/>
                    </a:ext>
                  </a:extLst>
                </p14:cNvPr>
                <p14:cNvContentPartPr/>
                <p14:nvPr/>
              </p14:nvContentPartPr>
              <p14:xfrm>
                <a:off x="1912612" y="6625326"/>
                <a:ext cx="858960" cy="110520"/>
              </p14:xfrm>
            </p:contentPart>
          </mc:Choice>
          <mc:Fallback>
            <p:pic>
              <p:nvPicPr>
                <p:cNvPr id="847" name="Ink 846">
                  <a:extLst>
                    <a:ext uri="{FF2B5EF4-FFF2-40B4-BE49-F238E27FC236}">
                      <a16:creationId xmlns:a16="http://schemas.microsoft.com/office/drawing/2014/main" id="{BA87404F-2471-88ED-1948-B51DC06EE794}"/>
                    </a:ext>
                  </a:extLst>
                </p:cNvPr>
                <p:cNvPicPr/>
                <p:nvPr/>
              </p:nvPicPr>
              <p:blipFill>
                <a:blip r:embed="rId524"/>
                <a:stretch>
                  <a:fillRect/>
                </a:stretch>
              </p:blipFill>
              <p:spPr>
                <a:xfrm>
                  <a:off x="1849972" y="6247686"/>
                  <a:ext cx="98460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5">
              <p14:nvContentPartPr>
                <p14:cNvPr id="848" name="Ink 847">
                  <a:extLst>
                    <a:ext uri="{FF2B5EF4-FFF2-40B4-BE49-F238E27FC236}">
                      <a16:creationId xmlns:a16="http://schemas.microsoft.com/office/drawing/2014/main" id="{4B07334C-5E8D-DC99-E99F-4980E448A072}"/>
                    </a:ext>
                  </a:extLst>
                </p14:cNvPr>
                <p14:cNvContentPartPr/>
                <p14:nvPr/>
              </p14:nvContentPartPr>
              <p14:xfrm>
                <a:off x="2491492" y="6668166"/>
                <a:ext cx="286560" cy="14040"/>
              </p14:xfrm>
            </p:contentPart>
          </mc:Choice>
          <mc:Fallback>
            <p:pic>
              <p:nvPicPr>
                <p:cNvPr id="848" name="Ink 847">
                  <a:extLst>
                    <a:ext uri="{FF2B5EF4-FFF2-40B4-BE49-F238E27FC236}">
                      <a16:creationId xmlns:a16="http://schemas.microsoft.com/office/drawing/2014/main" id="{4B07334C-5E8D-DC99-E99F-4980E448A072}"/>
                    </a:ext>
                  </a:extLst>
                </p:cNvPr>
                <p:cNvPicPr/>
                <p:nvPr/>
              </p:nvPicPr>
              <p:blipFill>
                <a:blip r:embed="rId526"/>
                <a:stretch>
                  <a:fillRect/>
                </a:stretch>
              </p:blipFill>
              <p:spPr>
                <a:xfrm>
                  <a:off x="2428492" y="6290526"/>
                  <a:ext cx="412200" cy="76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7">
              <p14:nvContentPartPr>
                <p14:cNvPr id="849" name="Ink 848">
                  <a:extLst>
                    <a:ext uri="{FF2B5EF4-FFF2-40B4-BE49-F238E27FC236}">
                      <a16:creationId xmlns:a16="http://schemas.microsoft.com/office/drawing/2014/main" id="{F79CF1FE-DACE-2048-8B14-22AF52C55C1A}"/>
                    </a:ext>
                  </a:extLst>
                </p14:cNvPr>
                <p14:cNvContentPartPr/>
                <p14:nvPr/>
              </p14:nvContentPartPr>
              <p14:xfrm>
                <a:off x="1837732" y="6718926"/>
                <a:ext cx="45720" cy="439560"/>
              </p14:xfrm>
            </p:contentPart>
          </mc:Choice>
          <mc:Fallback>
            <p:pic>
              <p:nvPicPr>
                <p:cNvPr id="849" name="Ink 848">
                  <a:extLst>
                    <a:ext uri="{FF2B5EF4-FFF2-40B4-BE49-F238E27FC236}">
                      <a16:creationId xmlns:a16="http://schemas.microsoft.com/office/drawing/2014/main" id="{F79CF1FE-DACE-2048-8B14-22AF52C55C1A}"/>
                    </a:ext>
                  </a:extLst>
                </p:cNvPr>
                <p:cNvPicPr/>
                <p:nvPr/>
              </p:nvPicPr>
              <p:blipFill>
                <a:blip r:embed="rId528"/>
                <a:stretch>
                  <a:fillRect/>
                </a:stretch>
              </p:blipFill>
              <p:spPr>
                <a:xfrm>
                  <a:off x="1775092" y="6340926"/>
                  <a:ext cx="171360" cy="11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9">
              <p14:nvContentPartPr>
                <p14:cNvPr id="850" name="Ink 849">
                  <a:extLst>
                    <a:ext uri="{FF2B5EF4-FFF2-40B4-BE49-F238E27FC236}">
                      <a16:creationId xmlns:a16="http://schemas.microsoft.com/office/drawing/2014/main" id="{1A09723C-7AF2-B67F-3804-843C2CF31212}"/>
                    </a:ext>
                  </a:extLst>
                </p14:cNvPr>
                <p14:cNvContentPartPr/>
                <p14:nvPr/>
              </p14:nvContentPartPr>
              <p14:xfrm>
                <a:off x="1784452" y="6743406"/>
                <a:ext cx="114120" cy="625320"/>
              </p14:xfrm>
            </p:contentPart>
          </mc:Choice>
          <mc:Fallback>
            <p:pic>
              <p:nvPicPr>
                <p:cNvPr id="850" name="Ink 849">
                  <a:extLst>
                    <a:ext uri="{FF2B5EF4-FFF2-40B4-BE49-F238E27FC236}">
                      <a16:creationId xmlns:a16="http://schemas.microsoft.com/office/drawing/2014/main" id="{1A09723C-7AF2-B67F-3804-843C2CF31212}"/>
                    </a:ext>
                  </a:extLst>
                </p:cNvPr>
                <p:cNvPicPr/>
                <p:nvPr/>
              </p:nvPicPr>
              <p:blipFill>
                <a:blip r:embed="rId530"/>
                <a:stretch>
                  <a:fillRect/>
                </a:stretch>
              </p:blipFill>
              <p:spPr>
                <a:xfrm>
                  <a:off x="1721452" y="6365766"/>
                  <a:ext cx="239760" cy="138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1">
              <p14:nvContentPartPr>
                <p14:cNvPr id="851" name="Ink 850">
                  <a:extLst>
                    <a:ext uri="{FF2B5EF4-FFF2-40B4-BE49-F238E27FC236}">
                      <a16:creationId xmlns:a16="http://schemas.microsoft.com/office/drawing/2014/main" id="{760D900A-4709-5D54-4214-B366B49B8F74}"/>
                    </a:ext>
                  </a:extLst>
                </p14:cNvPr>
                <p14:cNvContentPartPr/>
                <p14:nvPr/>
              </p14:nvContentPartPr>
              <p14:xfrm>
                <a:off x="1697332" y="6909726"/>
                <a:ext cx="185400" cy="773640"/>
              </p14:xfrm>
            </p:contentPart>
          </mc:Choice>
          <mc:Fallback>
            <p:pic>
              <p:nvPicPr>
                <p:cNvPr id="851" name="Ink 850">
                  <a:extLst>
                    <a:ext uri="{FF2B5EF4-FFF2-40B4-BE49-F238E27FC236}">
                      <a16:creationId xmlns:a16="http://schemas.microsoft.com/office/drawing/2014/main" id="{760D900A-4709-5D54-4214-B366B49B8F74}"/>
                    </a:ext>
                  </a:extLst>
                </p:cNvPr>
                <p:cNvPicPr/>
                <p:nvPr/>
              </p:nvPicPr>
              <p:blipFill>
                <a:blip r:embed="rId532"/>
                <a:stretch>
                  <a:fillRect/>
                </a:stretch>
              </p:blipFill>
              <p:spPr>
                <a:xfrm>
                  <a:off x="1634332" y="6531726"/>
                  <a:ext cx="311040" cy="152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3">
              <p14:nvContentPartPr>
                <p14:cNvPr id="852" name="Ink 851">
                  <a:extLst>
                    <a:ext uri="{FF2B5EF4-FFF2-40B4-BE49-F238E27FC236}">
                      <a16:creationId xmlns:a16="http://schemas.microsoft.com/office/drawing/2014/main" id="{4AF14B72-75AD-8EC0-A0F6-9D879C1451E7}"/>
                    </a:ext>
                  </a:extLst>
                </p14:cNvPr>
                <p14:cNvContentPartPr/>
                <p14:nvPr/>
              </p14:nvContentPartPr>
              <p14:xfrm>
                <a:off x="1609132" y="7389966"/>
                <a:ext cx="158400" cy="357840"/>
              </p14:xfrm>
            </p:contentPart>
          </mc:Choice>
          <mc:Fallback>
            <p:pic>
              <p:nvPicPr>
                <p:cNvPr id="852" name="Ink 851">
                  <a:extLst>
                    <a:ext uri="{FF2B5EF4-FFF2-40B4-BE49-F238E27FC236}">
                      <a16:creationId xmlns:a16="http://schemas.microsoft.com/office/drawing/2014/main" id="{4AF14B72-75AD-8EC0-A0F6-9D879C1451E7}"/>
                    </a:ext>
                  </a:extLst>
                </p:cNvPr>
                <p:cNvPicPr/>
                <p:nvPr/>
              </p:nvPicPr>
              <p:blipFill>
                <a:blip r:embed="rId534"/>
                <a:stretch>
                  <a:fillRect/>
                </a:stretch>
              </p:blipFill>
              <p:spPr>
                <a:xfrm>
                  <a:off x="1546132" y="7012326"/>
                  <a:ext cx="284040" cy="111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5">
              <p14:nvContentPartPr>
                <p14:cNvPr id="853" name="Ink 852">
                  <a:extLst>
                    <a:ext uri="{FF2B5EF4-FFF2-40B4-BE49-F238E27FC236}">
                      <a16:creationId xmlns:a16="http://schemas.microsoft.com/office/drawing/2014/main" id="{BB6A9327-3E9D-9ED0-C86C-7A1C527B2216}"/>
                    </a:ext>
                  </a:extLst>
                </p14:cNvPr>
                <p14:cNvContentPartPr/>
                <p14:nvPr/>
              </p14:nvContentPartPr>
              <p14:xfrm>
                <a:off x="1647652" y="7061286"/>
                <a:ext cx="212400" cy="612720"/>
              </p14:xfrm>
            </p:contentPart>
          </mc:Choice>
          <mc:Fallback>
            <p:pic>
              <p:nvPicPr>
                <p:cNvPr id="853" name="Ink 852">
                  <a:extLst>
                    <a:ext uri="{FF2B5EF4-FFF2-40B4-BE49-F238E27FC236}">
                      <a16:creationId xmlns:a16="http://schemas.microsoft.com/office/drawing/2014/main" id="{BB6A9327-3E9D-9ED0-C86C-7A1C527B2216}"/>
                    </a:ext>
                  </a:extLst>
                </p:cNvPr>
                <p:cNvPicPr/>
                <p:nvPr/>
              </p:nvPicPr>
              <p:blipFill>
                <a:blip r:embed="rId536"/>
                <a:stretch>
                  <a:fillRect/>
                </a:stretch>
              </p:blipFill>
              <p:spPr>
                <a:xfrm>
                  <a:off x="1585012" y="6683646"/>
                  <a:ext cx="338040" cy="136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7">
              <p14:nvContentPartPr>
                <p14:cNvPr id="854" name="Ink 853">
                  <a:extLst>
                    <a:ext uri="{FF2B5EF4-FFF2-40B4-BE49-F238E27FC236}">
                      <a16:creationId xmlns:a16="http://schemas.microsoft.com/office/drawing/2014/main" id="{E6151D68-95D8-CF51-74D1-BDAB9F1B6CB1}"/>
                    </a:ext>
                  </a:extLst>
                </p14:cNvPr>
                <p14:cNvContentPartPr/>
                <p14:nvPr/>
              </p14:nvContentPartPr>
              <p14:xfrm>
                <a:off x="1620652" y="7239486"/>
                <a:ext cx="252000" cy="474120"/>
              </p14:xfrm>
            </p:contentPart>
          </mc:Choice>
          <mc:Fallback>
            <p:pic>
              <p:nvPicPr>
                <p:cNvPr id="854" name="Ink 853">
                  <a:extLst>
                    <a:ext uri="{FF2B5EF4-FFF2-40B4-BE49-F238E27FC236}">
                      <a16:creationId xmlns:a16="http://schemas.microsoft.com/office/drawing/2014/main" id="{E6151D68-95D8-CF51-74D1-BDAB9F1B6CB1}"/>
                    </a:ext>
                  </a:extLst>
                </p:cNvPr>
                <p:cNvPicPr/>
                <p:nvPr/>
              </p:nvPicPr>
              <p:blipFill>
                <a:blip r:embed="rId538"/>
                <a:stretch>
                  <a:fillRect/>
                </a:stretch>
              </p:blipFill>
              <p:spPr>
                <a:xfrm>
                  <a:off x="1557652" y="6861486"/>
                  <a:ext cx="377640" cy="122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9">
              <p14:nvContentPartPr>
                <p14:cNvPr id="855" name="Ink 854">
                  <a:extLst>
                    <a:ext uri="{FF2B5EF4-FFF2-40B4-BE49-F238E27FC236}">
                      <a16:creationId xmlns:a16="http://schemas.microsoft.com/office/drawing/2014/main" id="{3B74041C-09C8-4C3E-0CEE-DE67C8B21CB0}"/>
                    </a:ext>
                  </a:extLst>
                </p14:cNvPr>
                <p14:cNvContentPartPr/>
                <p14:nvPr/>
              </p14:nvContentPartPr>
              <p14:xfrm>
                <a:off x="1779412" y="7026366"/>
                <a:ext cx="164520" cy="501840"/>
              </p14:xfrm>
            </p:contentPart>
          </mc:Choice>
          <mc:Fallback>
            <p:pic>
              <p:nvPicPr>
                <p:cNvPr id="855" name="Ink 854">
                  <a:extLst>
                    <a:ext uri="{FF2B5EF4-FFF2-40B4-BE49-F238E27FC236}">
                      <a16:creationId xmlns:a16="http://schemas.microsoft.com/office/drawing/2014/main" id="{3B74041C-09C8-4C3E-0CEE-DE67C8B21CB0}"/>
                    </a:ext>
                  </a:extLst>
                </p:cNvPr>
                <p:cNvPicPr/>
                <p:nvPr/>
              </p:nvPicPr>
              <p:blipFill>
                <a:blip r:embed="rId540"/>
                <a:stretch>
                  <a:fillRect/>
                </a:stretch>
              </p:blipFill>
              <p:spPr>
                <a:xfrm>
                  <a:off x="1716412" y="6648366"/>
                  <a:ext cx="290160" cy="125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1">
              <p14:nvContentPartPr>
                <p14:cNvPr id="856" name="Ink 855">
                  <a:extLst>
                    <a:ext uri="{FF2B5EF4-FFF2-40B4-BE49-F238E27FC236}">
                      <a16:creationId xmlns:a16="http://schemas.microsoft.com/office/drawing/2014/main" id="{E8C41D91-D517-7843-6FDD-8774FCC458B2}"/>
                    </a:ext>
                  </a:extLst>
                </p14:cNvPr>
                <p14:cNvContentPartPr/>
                <p14:nvPr/>
              </p14:nvContentPartPr>
              <p14:xfrm>
                <a:off x="1697332" y="7031406"/>
                <a:ext cx="253800" cy="595800"/>
              </p14:xfrm>
            </p:contentPart>
          </mc:Choice>
          <mc:Fallback>
            <p:pic>
              <p:nvPicPr>
                <p:cNvPr id="856" name="Ink 855">
                  <a:extLst>
                    <a:ext uri="{FF2B5EF4-FFF2-40B4-BE49-F238E27FC236}">
                      <a16:creationId xmlns:a16="http://schemas.microsoft.com/office/drawing/2014/main" id="{E8C41D91-D517-7843-6FDD-8774FCC458B2}"/>
                    </a:ext>
                  </a:extLst>
                </p:cNvPr>
                <p:cNvPicPr/>
                <p:nvPr/>
              </p:nvPicPr>
              <p:blipFill>
                <a:blip r:embed="rId542"/>
                <a:stretch>
                  <a:fillRect/>
                </a:stretch>
              </p:blipFill>
              <p:spPr>
                <a:xfrm>
                  <a:off x="1634692" y="6653406"/>
                  <a:ext cx="379440" cy="135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3">
              <p14:nvContentPartPr>
                <p14:cNvPr id="857" name="Ink 856">
                  <a:extLst>
                    <a:ext uri="{FF2B5EF4-FFF2-40B4-BE49-F238E27FC236}">
                      <a16:creationId xmlns:a16="http://schemas.microsoft.com/office/drawing/2014/main" id="{740E24A3-FD2B-303C-A90D-59AAC214B2F9}"/>
                    </a:ext>
                  </a:extLst>
                </p14:cNvPr>
                <p14:cNvContentPartPr/>
                <p14:nvPr/>
              </p14:nvContentPartPr>
              <p14:xfrm>
                <a:off x="1700212" y="7165326"/>
                <a:ext cx="266400" cy="514080"/>
              </p14:xfrm>
            </p:contentPart>
          </mc:Choice>
          <mc:Fallback>
            <p:pic>
              <p:nvPicPr>
                <p:cNvPr id="857" name="Ink 856">
                  <a:extLst>
                    <a:ext uri="{FF2B5EF4-FFF2-40B4-BE49-F238E27FC236}">
                      <a16:creationId xmlns:a16="http://schemas.microsoft.com/office/drawing/2014/main" id="{740E24A3-FD2B-303C-A90D-59AAC214B2F9}"/>
                    </a:ext>
                  </a:extLst>
                </p:cNvPr>
                <p:cNvPicPr/>
                <p:nvPr/>
              </p:nvPicPr>
              <p:blipFill>
                <a:blip r:embed="rId544"/>
                <a:stretch>
                  <a:fillRect/>
                </a:stretch>
              </p:blipFill>
              <p:spPr>
                <a:xfrm>
                  <a:off x="1637212" y="6787326"/>
                  <a:ext cx="392040" cy="126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5">
              <p14:nvContentPartPr>
                <p14:cNvPr id="858" name="Ink 857">
                  <a:extLst>
                    <a:ext uri="{FF2B5EF4-FFF2-40B4-BE49-F238E27FC236}">
                      <a16:creationId xmlns:a16="http://schemas.microsoft.com/office/drawing/2014/main" id="{C5779000-133B-DBAB-A2AE-A47498CD2F4E}"/>
                    </a:ext>
                  </a:extLst>
                </p14:cNvPr>
                <p14:cNvContentPartPr/>
                <p14:nvPr/>
              </p14:nvContentPartPr>
              <p14:xfrm>
                <a:off x="1766452" y="7056606"/>
                <a:ext cx="224280" cy="659520"/>
              </p14:xfrm>
            </p:contentPart>
          </mc:Choice>
          <mc:Fallback>
            <p:pic>
              <p:nvPicPr>
                <p:cNvPr id="858" name="Ink 857">
                  <a:extLst>
                    <a:ext uri="{FF2B5EF4-FFF2-40B4-BE49-F238E27FC236}">
                      <a16:creationId xmlns:a16="http://schemas.microsoft.com/office/drawing/2014/main" id="{C5779000-133B-DBAB-A2AE-A47498CD2F4E}"/>
                    </a:ext>
                  </a:extLst>
                </p:cNvPr>
                <p:cNvPicPr/>
                <p:nvPr/>
              </p:nvPicPr>
              <p:blipFill>
                <a:blip r:embed="rId546"/>
                <a:stretch>
                  <a:fillRect/>
                </a:stretch>
              </p:blipFill>
              <p:spPr>
                <a:xfrm>
                  <a:off x="1703452" y="6678606"/>
                  <a:ext cx="349920" cy="141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7">
              <p14:nvContentPartPr>
                <p14:cNvPr id="859" name="Ink 858">
                  <a:extLst>
                    <a:ext uri="{FF2B5EF4-FFF2-40B4-BE49-F238E27FC236}">
                      <a16:creationId xmlns:a16="http://schemas.microsoft.com/office/drawing/2014/main" id="{EB2D273B-C024-8E76-43B6-06A5E9443947}"/>
                    </a:ext>
                  </a:extLst>
                </p14:cNvPr>
                <p14:cNvContentPartPr/>
                <p14:nvPr/>
              </p14:nvContentPartPr>
              <p14:xfrm>
                <a:off x="1704172" y="7034646"/>
                <a:ext cx="330480" cy="701640"/>
              </p14:xfrm>
            </p:contentPart>
          </mc:Choice>
          <mc:Fallback>
            <p:pic>
              <p:nvPicPr>
                <p:cNvPr id="859" name="Ink 858">
                  <a:extLst>
                    <a:ext uri="{FF2B5EF4-FFF2-40B4-BE49-F238E27FC236}">
                      <a16:creationId xmlns:a16="http://schemas.microsoft.com/office/drawing/2014/main" id="{EB2D273B-C024-8E76-43B6-06A5E9443947}"/>
                    </a:ext>
                  </a:extLst>
                </p:cNvPr>
                <p:cNvPicPr/>
                <p:nvPr/>
              </p:nvPicPr>
              <p:blipFill>
                <a:blip r:embed="rId548"/>
                <a:stretch>
                  <a:fillRect/>
                </a:stretch>
              </p:blipFill>
              <p:spPr>
                <a:xfrm>
                  <a:off x="1641532" y="6657006"/>
                  <a:ext cx="456120" cy="145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9">
              <p14:nvContentPartPr>
                <p14:cNvPr id="860" name="Ink 859">
                  <a:extLst>
                    <a:ext uri="{FF2B5EF4-FFF2-40B4-BE49-F238E27FC236}">
                      <a16:creationId xmlns:a16="http://schemas.microsoft.com/office/drawing/2014/main" id="{B817277A-4B33-8712-4682-3880794F9E8B}"/>
                    </a:ext>
                  </a:extLst>
                </p14:cNvPr>
                <p14:cNvContentPartPr/>
                <p14:nvPr/>
              </p14:nvContentPartPr>
              <p14:xfrm>
                <a:off x="1659532" y="7283766"/>
                <a:ext cx="189720" cy="386280"/>
              </p14:xfrm>
            </p:contentPart>
          </mc:Choice>
          <mc:Fallback>
            <p:pic>
              <p:nvPicPr>
                <p:cNvPr id="860" name="Ink 859">
                  <a:extLst>
                    <a:ext uri="{FF2B5EF4-FFF2-40B4-BE49-F238E27FC236}">
                      <a16:creationId xmlns:a16="http://schemas.microsoft.com/office/drawing/2014/main" id="{B817277A-4B33-8712-4682-3880794F9E8B}"/>
                    </a:ext>
                  </a:extLst>
                </p:cNvPr>
                <p:cNvPicPr/>
                <p:nvPr/>
              </p:nvPicPr>
              <p:blipFill>
                <a:blip r:embed="rId550"/>
                <a:stretch>
                  <a:fillRect/>
                </a:stretch>
              </p:blipFill>
              <p:spPr>
                <a:xfrm>
                  <a:off x="1596892" y="6906126"/>
                  <a:ext cx="315360" cy="114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1">
              <p14:nvContentPartPr>
                <p14:cNvPr id="861" name="Ink 860">
                  <a:extLst>
                    <a:ext uri="{FF2B5EF4-FFF2-40B4-BE49-F238E27FC236}">
                      <a16:creationId xmlns:a16="http://schemas.microsoft.com/office/drawing/2014/main" id="{C404EB2F-22F4-AEDB-EA94-A39DF2765392}"/>
                    </a:ext>
                  </a:extLst>
                </p14:cNvPr>
                <p14:cNvContentPartPr/>
                <p14:nvPr/>
              </p14:nvContentPartPr>
              <p14:xfrm>
                <a:off x="1595812" y="7072446"/>
                <a:ext cx="301320" cy="626040"/>
              </p14:xfrm>
            </p:contentPart>
          </mc:Choice>
          <mc:Fallback>
            <p:pic>
              <p:nvPicPr>
                <p:cNvPr id="861" name="Ink 860">
                  <a:extLst>
                    <a:ext uri="{FF2B5EF4-FFF2-40B4-BE49-F238E27FC236}">
                      <a16:creationId xmlns:a16="http://schemas.microsoft.com/office/drawing/2014/main" id="{C404EB2F-22F4-AEDB-EA94-A39DF2765392}"/>
                    </a:ext>
                  </a:extLst>
                </p:cNvPr>
                <p:cNvPicPr/>
                <p:nvPr/>
              </p:nvPicPr>
              <p:blipFill>
                <a:blip r:embed="rId552"/>
                <a:stretch>
                  <a:fillRect/>
                </a:stretch>
              </p:blipFill>
              <p:spPr>
                <a:xfrm>
                  <a:off x="1532812" y="6694806"/>
                  <a:ext cx="426960" cy="138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3">
              <p14:nvContentPartPr>
                <p14:cNvPr id="862" name="Ink 861">
                  <a:extLst>
                    <a:ext uri="{FF2B5EF4-FFF2-40B4-BE49-F238E27FC236}">
                      <a16:creationId xmlns:a16="http://schemas.microsoft.com/office/drawing/2014/main" id="{9C64D3FE-E018-0614-234D-59FC9F0E2C4F}"/>
                    </a:ext>
                  </a:extLst>
                </p14:cNvPr>
                <p14:cNvContentPartPr/>
                <p14:nvPr/>
              </p14:nvContentPartPr>
              <p14:xfrm>
                <a:off x="1516252" y="7094046"/>
                <a:ext cx="311760" cy="631440"/>
              </p14:xfrm>
            </p:contentPart>
          </mc:Choice>
          <mc:Fallback>
            <p:pic>
              <p:nvPicPr>
                <p:cNvPr id="862" name="Ink 861">
                  <a:extLst>
                    <a:ext uri="{FF2B5EF4-FFF2-40B4-BE49-F238E27FC236}">
                      <a16:creationId xmlns:a16="http://schemas.microsoft.com/office/drawing/2014/main" id="{9C64D3FE-E018-0614-234D-59FC9F0E2C4F}"/>
                    </a:ext>
                  </a:extLst>
                </p:cNvPr>
                <p:cNvPicPr/>
                <p:nvPr/>
              </p:nvPicPr>
              <p:blipFill>
                <a:blip r:embed="rId554"/>
                <a:stretch>
                  <a:fillRect/>
                </a:stretch>
              </p:blipFill>
              <p:spPr>
                <a:xfrm>
                  <a:off x="1453252" y="6716406"/>
                  <a:ext cx="437400" cy="138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5">
              <p14:nvContentPartPr>
                <p14:cNvPr id="863" name="Ink 862">
                  <a:extLst>
                    <a:ext uri="{FF2B5EF4-FFF2-40B4-BE49-F238E27FC236}">
                      <a16:creationId xmlns:a16="http://schemas.microsoft.com/office/drawing/2014/main" id="{D1450CA0-08FF-AD6B-1423-B8050A0906E0}"/>
                    </a:ext>
                  </a:extLst>
                </p14:cNvPr>
                <p14:cNvContentPartPr/>
                <p14:nvPr/>
              </p14:nvContentPartPr>
              <p14:xfrm>
                <a:off x="1549372" y="7000086"/>
                <a:ext cx="285840" cy="677880"/>
              </p14:xfrm>
            </p:contentPart>
          </mc:Choice>
          <mc:Fallback>
            <p:pic>
              <p:nvPicPr>
                <p:cNvPr id="863" name="Ink 862">
                  <a:extLst>
                    <a:ext uri="{FF2B5EF4-FFF2-40B4-BE49-F238E27FC236}">
                      <a16:creationId xmlns:a16="http://schemas.microsoft.com/office/drawing/2014/main" id="{D1450CA0-08FF-AD6B-1423-B8050A0906E0}"/>
                    </a:ext>
                  </a:extLst>
                </p:cNvPr>
                <p:cNvPicPr/>
                <p:nvPr/>
              </p:nvPicPr>
              <p:blipFill>
                <a:blip r:embed="rId556"/>
                <a:stretch>
                  <a:fillRect/>
                </a:stretch>
              </p:blipFill>
              <p:spPr>
                <a:xfrm>
                  <a:off x="1486372" y="6622446"/>
                  <a:ext cx="411480" cy="143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7">
              <p14:nvContentPartPr>
                <p14:cNvPr id="864" name="Ink 863">
                  <a:extLst>
                    <a:ext uri="{FF2B5EF4-FFF2-40B4-BE49-F238E27FC236}">
                      <a16:creationId xmlns:a16="http://schemas.microsoft.com/office/drawing/2014/main" id="{1E819EEB-7462-625A-27BF-BB669C57D534}"/>
                    </a:ext>
                  </a:extLst>
                </p14:cNvPr>
                <p14:cNvContentPartPr/>
                <p14:nvPr/>
              </p14:nvContentPartPr>
              <p14:xfrm>
                <a:off x="1652332" y="6740526"/>
                <a:ext cx="243720" cy="748800"/>
              </p14:xfrm>
            </p:contentPart>
          </mc:Choice>
          <mc:Fallback>
            <p:pic>
              <p:nvPicPr>
                <p:cNvPr id="864" name="Ink 863">
                  <a:extLst>
                    <a:ext uri="{FF2B5EF4-FFF2-40B4-BE49-F238E27FC236}">
                      <a16:creationId xmlns:a16="http://schemas.microsoft.com/office/drawing/2014/main" id="{1E819EEB-7462-625A-27BF-BB669C57D534}"/>
                    </a:ext>
                  </a:extLst>
                </p:cNvPr>
                <p:cNvPicPr/>
                <p:nvPr/>
              </p:nvPicPr>
              <p:blipFill>
                <a:blip r:embed="rId558"/>
                <a:stretch>
                  <a:fillRect/>
                </a:stretch>
              </p:blipFill>
              <p:spPr>
                <a:xfrm>
                  <a:off x="1589332" y="6362886"/>
                  <a:ext cx="369360" cy="150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9">
              <p14:nvContentPartPr>
                <p14:cNvPr id="865" name="Ink 864">
                  <a:extLst>
                    <a:ext uri="{FF2B5EF4-FFF2-40B4-BE49-F238E27FC236}">
                      <a16:creationId xmlns:a16="http://schemas.microsoft.com/office/drawing/2014/main" id="{B978F8CD-9D4C-03D6-3182-00C4101E7C81}"/>
                    </a:ext>
                  </a:extLst>
                </p14:cNvPr>
                <p14:cNvContentPartPr/>
                <p14:nvPr/>
              </p14:nvContentPartPr>
              <p14:xfrm>
                <a:off x="593932" y="6891726"/>
                <a:ext cx="468360" cy="816840"/>
              </p14:xfrm>
            </p:contentPart>
          </mc:Choice>
          <mc:Fallback>
            <p:pic>
              <p:nvPicPr>
                <p:cNvPr id="865" name="Ink 864">
                  <a:extLst>
                    <a:ext uri="{FF2B5EF4-FFF2-40B4-BE49-F238E27FC236}">
                      <a16:creationId xmlns:a16="http://schemas.microsoft.com/office/drawing/2014/main" id="{B978F8CD-9D4C-03D6-3182-00C4101E7C81}"/>
                    </a:ext>
                  </a:extLst>
                </p:cNvPr>
                <p:cNvPicPr/>
                <p:nvPr/>
              </p:nvPicPr>
              <p:blipFill>
                <a:blip r:embed="rId560"/>
                <a:stretch>
                  <a:fillRect/>
                </a:stretch>
              </p:blipFill>
              <p:spPr>
                <a:xfrm>
                  <a:off x="530932" y="6513726"/>
                  <a:ext cx="594000" cy="157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1">
              <p14:nvContentPartPr>
                <p14:cNvPr id="866" name="Ink 865">
                  <a:extLst>
                    <a:ext uri="{FF2B5EF4-FFF2-40B4-BE49-F238E27FC236}">
                      <a16:creationId xmlns:a16="http://schemas.microsoft.com/office/drawing/2014/main" id="{793686A1-CD51-7132-D7D8-86D99AC8307E}"/>
                    </a:ext>
                  </a:extLst>
                </p14:cNvPr>
                <p14:cNvContentPartPr/>
                <p14:nvPr/>
              </p14:nvContentPartPr>
              <p14:xfrm>
                <a:off x="686812" y="7100526"/>
                <a:ext cx="304560" cy="427320"/>
              </p14:xfrm>
            </p:contentPart>
          </mc:Choice>
          <mc:Fallback>
            <p:pic>
              <p:nvPicPr>
                <p:cNvPr id="866" name="Ink 865">
                  <a:extLst>
                    <a:ext uri="{FF2B5EF4-FFF2-40B4-BE49-F238E27FC236}">
                      <a16:creationId xmlns:a16="http://schemas.microsoft.com/office/drawing/2014/main" id="{793686A1-CD51-7132-D7D8-86D99AC8307E}"/>
                    </a:ext>
                  </a:extLst>
                </p:cNvPr>
                <p:cNvPicPr/>
                <p:nvPr/>
              </p:nvPicPr>
              <p:blipFill>
                <a:blip r:embed="rId562"/>
                <a:stretch>
                  <a:fillRect/>
                </a:stretch>
              </p:blipFill>
              <p:spPr>
                <a:xfrm>
                  <a:off x="624172" y="6722886"/>
                  <a:ext cx="430200" cy="118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3">
              <p14:nvContentPartPr>
                <p14:cNvPr id="868" name="Ink 867">
                  <a:extLst>
                    <a:ext uri="{FF2B5EF4-FFF2-40B4-BE49-F238E27FC236}">
                      <a16:creationId xmlns:a16="http://schemas.microsoft.com/office/drawing/2014/main" id="{7DE129B7-DB95-F5AB-29C2-F3439DA711C7}"/>
                    </a:ext>
                  </a:extLst>
                </p14:cNvPr>
                <p14:cNvContentPartPr/>
                <p14:nvPr/>
              </p14:nvContentPartPr>
              <p14:xfrm>
                <a:off x="728572" y="6038886"/>
                <a:ext cx="185400" cy="436680"/>
              </p14:xfrm>
            </p:contentPart>
          </mc:Choice>
          <mc:Fallback>
            <p:pic>
              <p:nvPicPr>
                <p:cNvPr id="868" name="Ink 867">
                  <a:extLst>
                    <a:ext uri="{FF2B5EF4-FFF2-40B4-BE49-F238E27FC236}">
                      <a16:creationId xmlns:a16="http://schemas.microsoft.com/office/drawing/2014/main" id="{7DE129B7-DB95-F5AB-29C2-F3439DA711C7}"/>
                    </a:ext>
                  </a:extLst>
                </p:cNvPr>
                <p:cNvPicPr/>
                <p:nvPr/>
              </p:nvPicPr>
              <p:blipFill>
                <a:blip r:embed="rId564"/>
                <a:stretch>
                  <a:fillRect/>
                </a:stretch>
              </p:blipFill>
              <p:spPr>
                <a:xfrm>
                  <a:off x="665932" y="5661246"/>
                  <a:ext cx="311040" cy="119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5">
              <p14:nvContentPartPr>
                <p14:cNvPr id="869" name="Ink 868">
                  <a:extLst>
                    <a:ext uri="{FF2B5EF4-FFF2-40B4-BE49-F238E27FC236}">
                      <a16:creationId xmlns:a16="http://schemas.microsoft.com/office/drawing/2014/main" id="{2DB21EE9-5564-CA54-6242-A6049CCC4EF4}"/>
                    </a:ext>
                  </a:extLst>
                </p14:cNvPr>
                <p14:cNvContentPartPr/>
                <p14:nvPr/>
              </p14:nvContentPartPr>
              <p14:xfrm>
                <a:off x="773572" y="6166686"/>
                <a:ext cx="223200" cy="412200"/>
              </p14:xfrm>
            </p:contentPart>
          </mc:Choice>
          <mc:Fallback>
            <p:pic>
              <p:nvPicPr>
                <p:cNvPr id="869" name="Ink 868">
                  <a:extLst>
                    <a:ext uri="{FF2B5EF4-FFF2-40B4-BE49-F238E27FC236}">
                      <a16:creationId xmlns:a16="http://schemas.microsoft.com/office/drawing/2014/main" id="{2DB21EE9-5564-CA54-6242-A6049CCC4EF4}"/>
                    </a:ext>
                  </a:extLst>
                </p:cNvPr>
                <p:cNvPicPr/>
                <p:nvPr/>
              </p:nvPicPr>
              <p:blipFill>
                <a:blip r:embed="rId566"/>
                <a:stretch>
                  <a:fillRect/>
                </a:stretch>
              </p:blipFill>
              <p:spPr>
                <a:xfrm>
                  <a:off x="710932" y="5789046"/>
                  <a:ext cx="348840" cy="116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7">
              <p14:nvContentPartPr>
                <p14:cNvPr id="870" name="Ink 869">
                  <a:extLst>
                    <a:ext uri="{FF2B5EF4-FFF2-40B4-BE49-F238E27FC236}">
                      <a16:creationId xmlns:a16="http://schemas.microsoft.com/office/drawing/2014/main" id="{6708B45D-0C55-11FA-C4F8-5010FDD2BE28}"/>
                    </a:ext>
                  </a:extLst>
                </p14:cNvPr>
                <p14:cNvContentPartPr/>
                <p14:nvPr/>
              </p14:nvContentPartPr>
              <p14:xfrm>
                <a:off x="818932" y="6182526"/>
                <a:ext cx="314280" cy="497520"/>
              </p14:xfrm>
            </p:contentPart>
          </mc:Choice>
          <mc:Fallback>
            <p:pic>
              <p:nvPicPr>
                <p:cNvPr id="870" name="Ink 869">
                  <a:extLst>
                    <a:ext uri="{FF2B5EF4-FFF2-40B4-BE49-F238E27FC236}">
                      <a16:creationId xmlns:a16="http://schemas.microsoft.com/office/drawing/2014/main" id="{6708B45D-0C55-11FA-C4F8-5010FDD2BE28}"/>
                    </a:ext>
                  </a:extLst>
                </p:cNvPr>
                <p:cNvPicPr/>
                <p:nvPr/>
              </p:nvPicPr>
              <p:blipFill>
                <a:blip r:embed="rId568"/>
                <a:stretch>
                  <a:fillRect/>
                </a:stretch>
              </p:blipFill>
              <p:spPr>
                <a:xfrm>
                  <a:off x="756292" y="5804886"/>
                  <a:ext cx="439920" cy="125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9">
              <p14:nvContentPartPr>
                <p14:cNvPr id="871" name="Ink 870">
                  <a:extLst>
                    <a:ext uri="{FF2B5EF4-FFF2-40B4-BE49-F238E27FC236}">
                      <a16:creationId xmlns:a16="http://schemas.microsoft.com/office/drawing/2014/main" id="{D3C1B6CF-DF9D-3BBA-725B-48F38473DB55}"/>
                    </a:ext>
                  </a:extLst>
                </p14:cNvPr>
                <p14:cNvContentPartPr/>
                <p14:nvPr/>
              </p14:nvContentPartPr>
              <p14:xfrm>
                <a:off x="943132" y="6431646"/>
                <a:ext cx="151200" cy="264240"/>
              </p14:xfrm>
            </p:contentPart>
          </mc:Choice>
          <mc:Fallback>
            <p:pic>
              <p:nvPicPr>
                <p:cNvPr id="871" name="Ink 870">
                  <a:extLst>
                    <a:ext uri="{FF2B5EF4-FFF2-40B4-BE49-F238E27FC236}">
                      <a16:creationId xmlns:a16="http://schemas.microsoft.com/office/drawing/2014/main" id="{D3C1B6CF-DF9D-3BBA-725B-48F38473DB55}"/>
                    </a:ext>
                  </a:extLst>
                </p:cNvPr>
                <p:cNvPicPr/>
                <p:nvPr/>
              </p:nvPicPr>
              <p:blipFill>
                <a:blip r:embed="rId570"/>
                <a:stretch>
                  <a:fillRect/>
                </a:stretch>
              </p:blipFill>
              <p:spPr>
                <a:xfrm>
                  <a:off x="880492" y="6054006"/>
                  <a:ext cx="276840" cy="101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1">
              <p14:nvContentPartPr>
                <p14:cNvPr id="872" name="Ink 871">
                  <a:extLst>
                    <a:ext uri="{FF2B5EF4-FFF2-40B4-BE49-F238E27FC236}">
                      <a16:creationId xmlns:a16="http://schemas.microsoft.com/office/drawing/2014/main" id="{C7FACD39-C758-970E-683E-7A6CC9F88691}"/>
                    </a:ext>
                  </a:extLst>
                </p14:cNvPr>
                <p14:cNvContentPartPr/>
                <p14:nvPr/>
              </p14:nvContentPartPr>
              <p14:xfrm>
                <a:off x="492052" y="7016646"/>
                <a:ext cx="333720" cy="641160"/>
              </p14:xfrm>
            </p:contentPart>
          </mc:Choice>
          <mc:Fallback>
            <p:pic>
              <p:nvPicPr>
                <p:cNvPr id="872" name="Ink 871">
                  <a:extLst>
                    <a:ext uri="{FF2B5EF4-FFF2-40B4-BE49-F238E27FC236}">
                      <a16:creationId xmlns:a16="http://schemas.microsoft.com/office/drawing/2014/main" id="{C7FACD39-C758-970E-683E-7A6CC9F88691}"/>
                    </a:ext>
                  </a:extLst>
                </p:cNvPr>
                <p:cNvPicPr/>
                <p:nvPr/>
              </p:nvPicPr>
              <p:blipFill>
                <a:blip r:embed="rId572"/>
                <a:stretch>
                  <a:fillRect/>
                </a:stretch>
              </p:blipFill>
              <p:spPr>
                <a:xfrm>
                  <a:off x="429052" y="6638646"/>
                  <a:ext cx="459360" cy="139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3">
              <p14:nvContentPartPr>
                <p14:cNvPr id="873" name="Ink 872">
                  <a:extLst>
                    <a:ext uri="{FF2B5EF4-FFF2-40B4-BE49-F238E27FC236}">
                      <a16:creationId xmlns:a16="http://schemas.microsoft.com/office/drawing/2014/main" id="{AA62A247-FD6B-D185-7238-E92656E4A6DE}"/>
                    </a:ext>
                  </a:extLst>
                </p14:cNvPr>
                <p14:cNvContentPartPr/>
                <p14:nvPr/>
              </p14:nvContentPartPr>
              <p14:xfrm>
                <a:off x="612652" y="6893526"/>
                <a:ext cx="331200" cy="511920"/>
              </p14:xfrm>
            </p:contentPart>
          </mc:Choice>
          <mc:Fallback>
            <p:pic>
              <p:nvPicPr>
                <p:cNvPr id="873" name="Ink 872">
                  <a:extLst>
                    <a:ext uri="{FF2B5EF4-FFF2-40B4-BE49-F238E27FC236}">
                      <a16:creationId xmlns:a16="http://schemas.microsoft.com/office/drawing/2014/main" id="{AA62A247-FD6B-D185-7238-E92656E4A6DE}"/>
                    </a:ext>
                  </a:extLst>
                </p:cNvPr>
                <p:cNvPicPr/>
                <p:nvPr/>
              </p:nvPicPr>
              <p:blipFill>
                <a:blip r:embed="rId574"/>
                <a:stretch>
                  <a:fillRect/>
                </a:stretch>
              </p:blipFill>
              <p:spPr>
                <a:xfrm>
                  <a:off x="550012" y="6515886"/>
                  <a:ext cx="456840" cy="126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5">
              <p14:nvContentPartPr>
                <p14:cNvPr id="874" name="Ink 873">
                  <a:extLst>
                    <a:ext uri="{FF2B5EF4-FFF2-40B4-BE49-F238E27FC236}">
                      <a16:creationId xmlns:a16="http://schemas.microsoft.com/office/drawing/2014/main" id="{DC13EC06-6B22-ABAC-63B0-2FCF690F3E4C}"/>
                    </a:ext>
                  </a:extLst>
                </p14:cNvPr>
                <p14:cNvContentPartPr/>
                <p14:nvPr/>
              </p14:nvContentPartPr>
              <p14:xfrm>
                <a:off x="496012" y="7067406"/>
                <a:ext cx="196920" cy="377640"/>
              </p14:xfrm>
            </p:contentPart>
          </mc:Choice>
          <mc:Fallback>
            <p:pic>
              <p:nvPicPr>
                <p:cNvPr id="874" name="Ink 873">
                  <a:extLst>
                    <a:ext uri="{FF2B5EF4-FFF2-40B4-BE49-F238E27FC236}">
                      <a16:creationId xmlns:a16="http://schemas.microsoft.com/office/drawing/2014/main" id="{DC13EC06-6B22-ABAC-63B0-2FCF690F3E4C}"/>
                    </a:ext>
                  </a:extLst>
                </p:cNvPr>
                <p:cNvPicPr/>
                <p:nvPr/>
              </p:nvPicPr>
              <p:blipFill>
                <a:blip r:embed="rId576"/>
                <a:stretch>
                  <a:fillRect/>
                </a:stretch>
              </p:blipFill>
              <p:spPr>
                <a:xfrm>
                  <a:off x="433012" y="6689406"/>
                  <a:ext cx="322560" cy="113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7">
              <p14:nvContentPartPr>
                <p14:cNvPr id="875" name="Ink 874">
                  <a:extLst>
                    <a:ext uri="{FF2B5EF4-FFF2-40B4-BE49-F238E27FC236}">
                      <a16:creationId xmlns:a16="http://schemas.microsoft.com/office/drawing/2014/main" id="{183F46AC-36F3-F703-1230-1E690363EE30}"/>
                    </a:ext>
                  </a:extLst>
                </p14:cNvPr>
                <p14:cNvContentPartPr/>
                <p14:nvPr/>
              </p14:nvContentPartPr>
              <p14:xfrm>
                <a:off x="550372" y="6742686"/>
                <a:ext cx="403920" cy="703440"/>
              </p14:xfrm>
            </p:contentPart>
          </mc:Choice>
          <mc:Fallback>
            <p:pic>
              <p:nvPicPr>
                <p:cNvPr id="875" name="Ink 874">
                  <a:extLst>
                    <a:ext uri="{FF2B5EF4-FFF2-40B4-BE49-F238E27FC236}">
                      <a16:creationId xmlns:a16="http://schemas.microsoft.com/office/drawing/2014/main" id="{183F46AC-36F3-F703-1230-1E690363EE30}"/>
                    </a:ext>
                  </a:extLst>
                </p:cNvPr>
                <p:cNvPicPr/>
                <p:nvPr/>
              </p:nvPicPr>
              <p:blipFill>
                <a:blip r:embed="rId578"/>
                <a:stretch>
                  <a:fillRect/>
                </a:stretch>
              </p:blipFill>
              <p:spPr>
                <a:xfrm>
                  <a:off x="487732" y="6364686"/>
                  <a:ext cx="529560" cy="145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9">
              <p14:nvContentPartPr>
                <p14:cNvPr id="876" name="Ink 875">
                  <a:extLst>
                    <a:ext uri="{FF2B5EF4-FFF2-40B4-BE49-F238E27FC236}">
                      <a16:creationId xmlns:a16="http://schemas.microsoft.com/office/drawing/2014/main" id="{E419AAB0-88C6-820A-DEF5-620CC55FA481}"/>
                    </a:ext>
                  </a:extLst>
                </p14:cNvPr>
                <p14:cNvContentPartPr/>
                <p14:nvPr/>
              </p14:nvContentPartPr>
              <p14:xfrm>
                <a:off x="451372" y="6799206"/>
                <a:ext cx="474840" cy="673920"/>
              </p14:xfrm>
            </p:contentPart>
          </mc:Choice>
          <mc:Fallback>
            <p:pic>
              <p:nvPicPr>
                <p:cNvPr id="876" name="Ink 875">
                  <a:extLst>
                    <a:ext uri="{FF2B5EF4-FFF2-40B4-BE49-F238E27FC236}">
                      <a16:creationId xmlns:a16="http://schemas.microsoft.com/office/drawing/2014/main" id="{E419AAB0-88C6-820A-DEF5-620CC55FA481}"/>
                    </a:ext>
                  </a:extLst>
                </p:cNvPr>
                <p:cNvPicPr/>
                <p:nvPr/>
              </p:nvPicPr>
              <p:blipFill>
                <a:blip r:embed="rId580"/>
                <a:stretch>
                  <a:fillRect/>
                </a:stretch>
              </p:blipFill>
              <p:spPr>
                <a:xfrm>
                  <a:off x="388372" y="6421206"/>
                  <a:ext cx="600480" cy="142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1">
              <p14:nvContentPartPr>
                <p14:cNvPr id="877" name="Ink 876">
                  <a:extLst>
                    <a:ext uri="{FF2B5EF4-FFF2-40B4-BE49-F238E27FC236}">
                      <a16:creationId xmlns:a16="http://schemas.microsoft.com/office/drawing/2014/main" id="{619062F2-8F69-AF59-4164-3CA8ED300A74}"/>
                    </a:ext>
                  </a:extLst>
                </p14:cNvPr>
                <p14:cNvContentPartPr/>
                <p14:nvPr/>
              </p14:nvContentPartPr>
              <p14:xfrm>
                <a:off x="463612" y="6861846"/>
                <a:ext cx="317880" cy="613800"/>
              </p14:xfrm>
            </p:contentPart>
          </mc:Choice>
          <mc:Fallback>
            <p:pic>
              <p:nvPicPr>
                <p:cNvPr id="877" name="Ink 876">
                  <a:extLst>
                    <a:ext uri="{FF2B5EF4-FFF2-40B4-BE49-F238E27FC236}">
                      <a16:creationId xmlns:a16="http://schemas.microsoft.com/office/drawing/2014/main" id="{619062F2-8F69-AF59-4164-3CA8ED300A74}"/>
                    </a:ext>
                  </a:extLst>
                </p:cNvPr>
                <p:cNvPicPr/>
                <p:nvPr/>
              </p:nvPicPr>
              <p:blipFill>
                <a:blip r:embed="rId582"/>
                <a:stretch>
                  <a:fillRect/>
                </a:stretch>
              </p:blipFill>
              <p:spPr>
                <a:xfrm>
                  <a:off x="400612" y="6484206"/>
                  <a:ext cx="443520" cy="136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3">
              <p14:nvContentPartPr>
                <p14:cNvPr id="878" name="Ink 877">
                  <a:extLst>
                    <a:ext uri="{FF2B5EF4-FFF2-40B4-BE49-F238E27FC236}">
                      <a16:creationId xmlns:a16="http://schemas.microsoft.com/office/drawing/2014/main" id="{F1492D7D-CF3B-78CF-A88F-99DBDFBF491D}"/>
                    </a:ext>
                  </a:extLst>
                </p14:cNvPr>
                <p14:cNvContentPartPr/>
                <p14:nvPr/>
              </p14:nvContentPartPr>
              <p14:xfrm>
                <a:off x="410692" y="6985686"/>
                <a:ext cx="218160" cy="444240"/>
              </p14:xfrm>
            </p:contentPart>
          </mc:Choice>
          <mc:Fallback>
            <p:pic>
              <p:nvPicPr>
                <p:cNvPr id="878" name="Ink 877">
                  <a:extLst>
                    <a:ext uri="{FF2B5EF4-FFF2-40B4-BE49-F238E27FC236}">
                      <a16:creationId xmlns:a16="http://schemas.microsoft.com/office/drawing/2014/main" id="{F1492D7D-CF3B-78CF-A88F-99DBDFBF491D}"/>
                    </a:ext>
                  </a:extLst>
                </p:cNvPr>
                <p:cNvPicPr/>
                <p:nvPr/>
              </p:nvPicPr>
              <p:blipFill>
                <a:blip r:embed="rId584"/>
                <a:stretch>
                  <a:fillRect/>
                </a:stretch>
              </p:blipFill>
              <p:spPr>
                <a:xfrm>
                  <a:off x="347692" y="6607686"/>
                  <a:ext cx="343800" cy="119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5">
              <p14:nvContentPartPr>
                <p14:cNvPr id="879" name="Ink 878">
                  <a:extLst>
                    <a:ext uri="{FF2B5EF4-FFF2-40B4-BE49-F238E27FC236}">
                      <a16:creationId xmlns:a16="http://schemas.microsoft.com/office/drawing/2014/main" id="{5C795E8A-F129-D90B-6D84-AD7034E70CC8}"/>
                    </a:ext>
                  </a:extLst>
                </p14:cNvPr>
                <p14:cNvContentPartPr/>
                <p14:nvPr/>
              </p14:nvContentPartPr>
              <p14:xfrm>
                <a:off x="321412" y="6839886"/>
                <a:ext cx="406440" cy="783000"/>
              </p14:xfrm>
            </p:contentPart>
          </mc:Choice>
          <mc:Fallback>
            <p:pic>
              <p:nvPicPr>
                <p:cNvPr id="879" name="Ink 878">
                  <a:extLst>
                    <a:ext uri="{FF2B5EF4-FFF2-40B4-BE49-F238E27FC236}">
                      <a16:creationId xmlns:a16="http://schemas.microsoft.com/office/drawing/2014/main" id="{5C795E8A-F129-D90B-6D84-AD7034E70CC8}"/>
                    </a:ext>
                  </a:extLst>
                </p:cNvPr>
                <p:cNvPicPr/>
                <p:nvPr/>
              </p:nvPicPr>
              <p:blipFill>
                <a:blip r:embed="rId586"/>
                <a:stretch>
                  <a:fillRect/>
                </a:stretch>
              </p:blipFill>
              <p:spPr>
                <a:xfrm>
                  <a:off x="258772" y="6462246"/>
                  <a:ext cx="532080" cy="153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7">
              <p14:nvContentPartPr>
                <p14:cNvPr id="880" name="Ink 879">
                  <a:extLst>
                    <a:ext uri="{FF2B5EF4-FFF2-40B4-BE49-F238E27FC236}">
                      <a16:creationId xmlns:a16="http://schemas.microsoft.com/office/drawing/2014/main" id="{0AE2AE90-5B4A-5DC0-6FC8-B2F9A4C397DA}"/>
                    </a:ext>
                  </a:extLst>
                </p14:cNvPr>
                <p14:cNvContentPartPr/>
                <p14:nvPr/>
              </p14:nvContentPartPr>
              <p14:xfrm>
                <a:off x="279292" y="6974526"/>
                <a:ext cx="286560" cy="559440"/>
              </p14:xfrm>
            </p:contentPart>
          </mc:Choice>
          <mc:Fallback>
            <p:pic>
              <p:nvPicPr>
                <p:cNvPr id="880" name="Ink 879">
                  <a:extLst>
                    <a:ext uri="{FF2B5EF4-FFF2-40B4-BE49-F238E27FC236}">
                      <a16:creationId xmlns:a16="http://schemas.microsoft.com/office/drawing/2014/main" id="{0AE2AE90-5B4A-5DC0-6FC8-B2F9A4C397DA}"/>
                    </a:ext>
                  </a:extLst>
                </p:cNvPr>
                <p:cNvPicPr/>
                <p:nvPr/>
              </p:nvPicPr>
              <p:blipFill>
                <a:blip r:embed="rId588"/>
                <a:stretch>
                  <a:fillRect/>
                </a:stretch>
              </p:blipFill>
              <p:spPr>
                <a:xfrm>
                  <a:off x="216652" y="6596526"/>
                  <a:ext cx="412200" cy="131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9">
              <p14:nvContentPartPr>
                <p14:cNvPr id="881" name="Ink 880">
                  <a:extLst>
                    <a:ext uri="{FF2B5EF4-FFF2-40B4-BE49-F238E27FC236}">
                      <a16:creationId xmlns:a16="http://schemas.microsoft.com/office/drawing/2014/main" id="{17623964-0F6A-47F4-C840-4C241CA89D46}"/>
                    </a:ext>
                  </a:extLst>
                </p14:cNvPr>
                <p14:cNvContentPartPr/>
                <p14:nvPr/>
              </p14:nvContentPartPr>
              <p14:xfrm>
                <a:off x="223132" y="6897486"/>
                <a:ext cx="343080" cy="708480"/>
              </p14:xfrm>
            </p:contentPart>
          </mc:Choice>
          <mc:Fallback>
            <p:pic>
              <p:nvPicPr>
                <p:cNvPr id="881" name="Ink 880">
                  <a:extLst>
                    <a:ext uri="{FF2B5EF4-FFF2-40B4-BE49-F238E27FC236}">
                      <a16:creationId xmlns:a16="http://schemas.microsoft.com/office/drawing/2014/main" id="{17623964-0F6A-47F4-C840-4C241CA89D46}"/>
                    </a:ext>
                  </a:extLst>
                </p:cNvPr>
                <p:cNvPicPr/>
                <p:nvPr/>
              </p:nvPicPr>
              <p:blipFill>
                <a:blip r:embed="rId590"/>
                <a:stretch>
                  <a:fillRect/>
                </a:stretch>
              </p:blipFill>
              <p:spPr>
                <a:xfrm>
                  <a:off x="160492" y="6519846"/>
                  <a:ext cx="468720" cy="146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1">
              <p14:nvContentPartPr>
                <p14:cNvPr id="882" name="Ink 881">
                  <a:extLst>
                    <a:ext uri="{FF2B5EF4-FFF2-40B4-BE49-F238E27FC236}">
                      <a16:creationId xmlns:a16="http://schemas.microsoft.com/office/drawing/2014/main" id="{973DCDD3-4631-0E42-8355-A735E9DC0D17}"/>
                    </a:ext>
                  </a:extLst>
                </p14:cNvPr>
                <p14:cNvContentPartPr/>
                <p14:nvPr/>
              </p14:nvContentPartPr>
              <p14:xfrm>
                <a:off x="188932" y="7098726"/>
                <a:ext cx="217440" cy="445680"/>
              </p14:xfrm>
            </p:contentPart>
          </mc:Choice>
          <mc:Fallback>
            <p:pic>
              <p:nvPicPr>
                <p:cNvPr id="882" name="Ink 881">
                  <a:extLst>
                    <a:ext uri="{FF2B5EF4-FFF2-40B4-BE49-F238E27FC236}">
                      <a16:creationId xmlns:a16="http://schemas.microsoft.com/office/drawing/2014/main" id="{973DCDD3-4631-0E42-8355-A735E9DC0D17}"/>
                    </a:ext>
                  </a:extLst>
                </p:cNvPr>
                <p:cNvPicPr/>
                <p:nvPr/>
              </p:nvPicPr>
              <p:blipFill>
                <a:blip r:embed="rId592"/>
                <a:stretch>
                  <a:fillRect/>
                </a:stretch>
              </p:blipFill>
              <p:spPr>
                <a:xfrm>
                  <a:off x="126292" y="6720726"/>
                  <a:ext cx="343080" cy="120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3">
              <p14:nvContentPartPr>
                <p14:cNvPr id="883" name="Ink 882">
                  <a:extLst>
                    <a:ext uri="{FF2B5EF4-FFF2-40B4-BE49-F238E27FC236}">
                      <a16:creationId xmlns:a16="http://schemas.microsoft.com/office/drawing/2014/main" id="{3A89B30F-A72B-34BB-7D2A-B7BA79B92E65}"/>
                    </a:ext>
                  </a:extLst>
                </p14:cNvPr>
                <p14:cNvContentPartPr/>
                <p14:nvPr/>
              </p14:nvContentPartPr>
              <p14:xfrm>
                <a:off x="190732" y="6787686"/>
                <a:ext cx="375840" cy="646560"/>
              </p14:xfrm>
            </p:contentPart>
          </mc:Choice>
          <mc:Fallback>
            <p:pic>
              <p:nvPicPr>
                <p:cNvPr id="883" name="Ink 882">
                  <a:extLst>
                    <a:ext uri="{FF2B5EF4-FFF2-40B4-BE49-F238E27FC236}">
                      <a16:creationId xmlns:a16="http://schemas.microsoft.com/office/drawing/2014/main" id="{3A89B30F-A72B-34BB-7D2A-B7BA79B92E65}"/>
                    </a:ext>
                  </a:extLst>
                </p:cNvPr>
                <p:cNvPicPr/>
                <p:nvPr/>
              </p:nvPicPr>
              <p:blipFill>
                <a:blip r:embed="rId594"/>
                <a:stretch>
                  <a:fillRect/>
                </a:stretch>
              </p:blipFill>
              <p:spPr>
                <a:xfrm>
                  <a:off x="127732" y="6409686"/>
                  <a:ext cx="501480" cy="140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5">
              <p14:nvContentPartPr>
                <p14:cNvPr id="884" name="Ink 883">
                  <a:extLst>
                    <a:ext uri="{FF2B5EF4-FFF2-40B4-BE49-F238E27FC236}">
                      <a16:creationId xmlns:a16="http://schemas.microsoft.com/office/drawing/2014/main" id="{2CDFB5D6-0B68-0651-CFA8-50AA2ECAA88A}"/>
                    </a:ext>
                  </a:extLst>
                </p14:cNvPr>
                <p14:cNvContentPartPr/>
                <p14:nvPr/>
              </p14:nvContentPartPr>
              <p14:xfrm>
                <a:off x="165892" y="6918366"/>
                <a:ext cx="247680" cy="457200"/>
              </p14:xfrm>
            </p:contentPart>
          </mc:Choice>
          <mc:Fallback>
            <p:pic>
              <p:nvPicPr>
                <p:cNvPr id="884" name="Ink 883">
                  <a:extLst>
                    <a:ext uri="{FF2B5EF4-FFF2-40B4-BE49-F238E27FC236}">
                      <a16:creationId xmlns:a16="http://schemas.microsoft.com/office/drawing/2014/main" id="{2CDFB5D6-0B68-0651-CFA8-50AA2ECAA88A}"/>
                    </a:ext>
                  </a:extLst>
                </p:cNvPr>
                <p:cNvPicPr/>
                <p:nvPr/>
              </p:nvPicPr>
              <p:blipFill>
                <a:blip r:embed="rId596"/>
                <a:stretch>
                  <a:fillRect/>
                </a:stretch>
              </p:blipFill>
              <p:spPr>
                <a:xfrm>
                  <a:off x="103252" y="6540366"/>
                  <a:ext cx="373320" cy="121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7">
              <p14:nvContentPartPr>
                <p14:cNvPr id="885" name="Ink 884">
                  <a:extLst>
                    <a:ext uri="{FF2B5EF4-FFF2-40B4-BE49-F238E27FC236}">
                      <a16:creationId xmlns:a16="http://schemas.microsoft.com/office/drawing/2014/main" id="{93CB9AFC-C51F-63B4-FCC7-98C61E41D7CF}"/>
                    </a:ext>
                  </a:extLst>
                </p14:cNvPr>
                <p14:cNvContentPartPr/>
                <p14:nvPr/>
              </p14:nvContentPartPr>
              <p14:xfrm>
                <a:off x="174532" y="7206006"/>
                <a:ext cx="43920" cy="115200"/>
              </p14:xfrm>
            </p:contentPart>
          </mc:Choice>
          <mc:Fallback>
            <p:pic>
              <p:nvPicPr>
                <p:cNvPr id="885" name="Ink 884">
                  <a:extLst>
                    <a:ext uri="{FF2B5EF4-FFF2-40B4-BE49-F238E27FC236}">
                      <a16:creationId xmlns:a16="http://schemas.microsoft.com/office/drawing/2014/main" id="{93CB9AFC-C51F-63B4-FCC7-98C61E41D7CF}"/>
                    </a:ext>
                  </a:extLst>
                </p:cNvPr>
                <p:cNvPicPr/>
                <p:nvPr/>
              </p:nvPicPr>
              <p:blipFill>
                <a:blip r:embed="rId598"/>
                <a:stretch>
                  <a:fillRect/>
                </a:stretch>
              </p:blipFill>
              <p:spPr>
                <a:xfrm>
                  <a:off x="111892" y="6828366"/>
                  <a:ext cx="169560" cy="87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9">
              <p14:nvContentPartPr>
                <p14:cNvPr id="886" name="Ink 885">
                  <a:extLst>
                    <a:ext uri="{FF2B5EF4-FFF2-40B4-BE49-F238E27FC236}">
                      <a16:creationId xmlns:a16="http://schemas.microsoft.com/office/drawing/2014/main" id="{D86492F7-1D92-3BC9-EA84-125BAC9F198E}"/>
                    </a:ext>
                  </a:extLst>
                </p14:cNvPr>
                <p14:cNvContentPartPr/>
                <p14:nvPr/>
              </p14:nvContentPartPr>
              <p14:xfrm>
                <a:off x="200452" y="7164966"/>
                <a:ext cx="161640" cy="401040"/>
              </p14:xfrm>
            </p:contentPart>
          </mc:Choice>
          <mc:Fallback>
            <p:pic>
              <p:nvPicPr>
                <p:cNvPr id="886" name="Ink 885">
                  <a:extLst>
                    <a:ext uri="{FF2B5EF4-FFF2-40B4-BE49-F238E27FC236}">
                      <a16:creationId xmlns:a16="http://schemas.microsoft.com/office/drawing/2014/main" id="{D86492F7-1D92-3BC9-EA84-125BAC9F198E}"/>
                    </a:ext>
                  </a:extLst>
                </p:cNvPr>
                <p:cNvPicPr/>
                <p:nvPr/>
              </p:nvPicPr>
              <p:blipFill>
                <a:blip r:embed="rId600"/>
                <a:stretch>
                  <a:fillRect/>
                </a:stretch>
              </p:blipFill>
              <p:spPr>
                <a:xfrm>
                  <a:off x="137452" y="6787326"/>
                  <a:ext cx="287280" cy="115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1">
              <p14:nvContentPartPr>
                <p14:cNvPr id="887" name="Ink 886">
                  <a:extLst>
                    <a:ext uri="{FF2B5EF4-FFF2-40B4-BE49-F238E27FC236}">
                      <a16:creationId xmlns:a16="http://schemas.microsoft.com/office/drawing/2014/main" id="{89EC9610-5661-9789-3EE7-FAD05E6342D7}"/>
                    </a:ext>
                  </a:extLst>
                </p14:cNvPr>
                <p14:cNvContentPartPr/>
                <p14:nvPr/>
              </p14:nvContentPartPr>
              <p14:xfrm>
                <a:off x="118372" y="7343526"/>
                <a:ext cx="112320" cy="316800"/>
              </p14:xfrm>
            </p:contentPart>
          </mc:Choice>
          <mc:Fallback>
            <p:pic>
              <p:nvPicPr>
                <p:cNvPr id="887" name="Ink 886">
                  <a:extLst>
                    <a:ext uri="{FF2B5EF4-FFF2-40B4-BE49-F238E27FC236}">
                      <a16:creationId xmlns:a16="http://schemas.microsoft.com/office/drawing/2014/main" id="{89EC9610-5661-9789-3EE7-FAD05E6342D7}"/>
                    </a:ext>
                  </a:extLst>
                </p:cNvPr>
                <p:cNvPicPr/>
                <p:nvPr/>
              </p:nvPicPr>
              <p:blipFill>
                <a:blip r:embed="rId602"/>
                <a:stretch>
                  <a:fillRect/>
                </a:stretch>
              </p:blipFill>
              <p:spPr>
                <a:xfrm>
                  <a:off x="55372" y="6965886"/>
                  <a:ext cx="237960" cy="107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3">
              <p14:nvContentPartPr>
                <p14:cNvPr id="888" name="Ink 887">
                  <a:extLst>
                    <a:ext uri="{FF2B5EF4-FFF2-40B4-BE49-F238E27FC236}">
                      <a16:creationId xmlns:a16="http://schemas.microsoft.com/office/drawing/2014/main" id="{64CD60DA-17C0-02A6-B7B6-8B2DA4969ADA}"/>
                    </a:ext>
                  </a:extLst>
                </p14:cNvPr>
                <p14:cNvContentPartPr/>
                <p14:nvPr/>
              </p14:nvContentPartPr>
              <p14:xfrm>
                <a:off x="216652" y="7315806"/>
                <a:ext cx="140040" cy="324360"/>
              </p14:xfrm>
            </p:contentPart>
          </mc:Choice>
          <mc:Fallback>
            <p:pic>
              <p:nvPicPr>
                <p:cNvPr id="888" name="Ink 887">
                  <a:extLst>
                    <a:ext uri="{FF2B5EF4-FFF2-40B4-BE49-F238E27FC236}">
                      <a16:creationId xmlns:a16="http://schemas.microsoft.com/office/drawing/2014/main" id="{64CD60DA-17C0-02A6-B7B6-8B2DA4969ADA}"/>
                    </a:ext>
                  </a:extLst>
                </p:cNvPr>
                <p:cNvPicPr/>
                <p:nvPr/>
              </p:nvPicPr>
              <p:blipFill>
                <a:blip r:embed="rId604"/>
                <a:stretch>
                  <a:fillRect/>
                </a:stretch>
              </p:blipFill>
              <p:spPr>
                <a:xfrm>
                  <a:off x="153652" y="6937806"/>
                  <a:ext cx="265680" cy="108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5">
              <p14:nvContentPartPr>
                <p14:cNvPr id="889" name="Ink 888">
                  <a:extLst>
                    <a:ext uri="{FF2B5EF4-FFF2-40B4-BE49-F238E27FC236}">
                      <a16:creationId xmlns:a16="http://schemas.microsoft.com/office/drawing/2014/main" id="{932E221F-D368-FB9D-4E15-3E7A420C35B9}"/>
                    </a:ext>
                  </a:extLst>
                </p14:cNvPr>
                <p14:cNvContentPartPr/>
                <p14:nvPr/>
              </p14:nvContentPartPr>
              <p14:xfrm>
                <a:off x="389452" y="7271166"/>
                <a:ext cx="158040" cy="380520"/>
              </p14:xfrm>
            </p:contentPart>
          </mc:Choice>
          <mc:Fallback>
            <p:pic>
              <p:nvPicPr>
                <p:cNvPr id="889" name="Ink 888">
                  <a:extLst>
                    <a:ext uri="{FF2B5EF4-FFF2-40B4-BE49-F238E27FC236}">
                      <a16:creationId xmlns:a16="http://schemas.microsoft.com/office/drawing/2014/main" id="{932E221F-D368-FB9D-4E15-3E7A420C35B9}"/>
                    </a:ext>
                  </a:extLst>
                </p:cNvPr>
                <p:cNvPicPr/>
                <p:nvPr/>
              </p:nvPicPr>
              <p:blipFill>
                <a:blip r:embed="rId606"/>
                <a:stretch>
                  <a:fillRect/>
                </a:stretch>
              </p:blipFill>
              <p:spPr>
                <a:xfrm>
                  <a:off x="326452" y="6893166"/>
                  <a:ext cx="28368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7">
              <p14:nvContentPartPr>
                <p14:cNvPr id="890" name="Ink 889">
                  <a:extLst>
                    <a:ext uri="{FF2B5EF4-FFF2-40B4-BE49-F238E27FC236}">
                      <a16:creationId xmlns:a16="http://schemas.microsoft.com/office/drawing/2014/main" id="{6805BD17-ED2B-52CD-C921-D79C5063F765}"/>
                    </a:ext>
                  </a:extLst>
                </p14:cNvPr>
                <p14:cNvContentPartPr/>
                <p14:nvPr/>
              </p14:nvContentPartPr>
              <p14:xfrm>
                <a:off x="459652" y="7369446"/>
                <a:ext cx="151920" cy="352800"/>
              </p14:xfrm>
            </p:contentPart>
          </mc:Choice>
          <mc:Fallback>
            <p:pic>
              <p:nvPicPr>
                <p:cNvPr id="890" name="Ink 889">
                  <a:extLst>
                    <a:ext uri="{FF2B5EF4-FFF2-40B4-BE49-F238E27FC236}">
                      <a16:creationId xmlns:a16="http://schemas.microsoft.com/office/drawing/2014/main" id="{6805BD17-ED2B-52CD-C921-D79C5063F765}"/>
                    </a:ext>
                  </a:extLst>
                </p:cNvPr>
                <p:cNvPicPr/>
                <p:nvPr/>
              </p:nvPicPr>
              <p:blipFill>
                <a:blip r:embed="rId608"/>
                <a:stretch>
                  <a:fillRect/>
                </a:stretch>
              </p:blipFill>
              <p:spPr>
                <a:xfrm>
                  <a:off x="396652" y="6991446"/>
                  <a:ext cx="277560" cy="110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9">
              <p14:nvContentPartPr>
                <p14:cNvPr id="891" name="Ink 890">
                  <a:extLst>
                    <a:ext uri="{FF2B5EF4-FFF2-40B4-BE49-F238E27FC236}">
                      <a16:creationId xmlns:a16="http://schemas.microsoft.com/office/drawing/2014/main" id="{42466892-5D2A-C21C-C413-690B8758432D}"/>
                    </a:ext>
                  </a:extLst>
                </p14:cNvPr>
                <p14:cNvContentPartPr/>
                <p14:nvPr/>
              </p14:nvContentPartPr>
              <p14:xfrm>
                <a:off x="541012" y="7163526"/>
                <a:ext cx="165960" cy="394200"/>
              </p14:xfrm>
            </p:contentPart>
          </mc:Choice>
          <mc:Fallback>
            <p:pic>
              <p:nvPicPr>
                <p:cNvPr id="891" name="Ink 890">
                  <a:extLst>
                    <a:ext uri="{FF2B5EF4-FFF2-40B4-BE49-F238E27FC236}">
                      <a16:creationId xmlns:a16="http://schemas.microsoft.com/office/drawing/2014/main" id="{42466892-5D2A-C21C-C413-690B8758432D}"/>
                    </a:ext>
                  </a:extLst>
                </p:cNvPr>
                <p:cNvPicPr/>
                <p:nvPr/>
              </p:nvPicPr>
              <p:blipFill>
                <a:blip r:embed="rId610"/>
                <a:stretch>
                  <a:fillRect/>
                </a:stretch>
              </p:blipFill>
              <p:spPr>
                <a:xfrm>
                  <a:off x="478012" y="6785886"/>
                  <a:ext cx="291600" cy="114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1">
              <p14:nvContentPartPr>
                <p14:cNvPr id="892" name="Ink 891">
                  <a:extLst>
                    <a:ext uri="{FF2B5EF4-FFF2-40B4-BE49-F238E27FC236}">
                      <a16:creationId xmlns:a16="http://schemas.microsoft.com/office/drawing/2014/main" id="{0283E57B-8C9C-C18A-5AFE-0873FDFD83E8}"/>
                    </a:ext>
                  </a:extLst>
                </p14:cNvPr>
                <p14:cNvContentPartPr/>
                <p14:nvPr/>
              </p14:nvContentPartPr>
              <p14:xfrm>
                <a:off x="561172" y="7048326"/>
                <a:ext cx="295560" cy="624600"/>
              </p14:xfrm>
            </p:contentPart>
          </mc:Choice>
          <mc:Fallback>
            <p:pic>
              <p:nvPicPr>
                <p:cNvPr id="892" name="Ink 891">
                  <a:extLst>
                    <a:ext uri="{FF2B5EF4-FFF2-40B4-BE49-F238E27FC236}">
                      <a16:creationId xmlns:a16="http://schemas.microsoft.com/office/drawing/2014/main" id="{0283E57B-8C9C-C18A-5AFE-0873FDFD83E8}"/>
                    </a:ext>
                  </a:extLst>
                </p:cNvPr>
                <p:cNvPicPr/>
                <p:nvPr/>
              </p:nvPicPr>
              <p:blipFill>
                <a:blip r:embed="rId612"/>
                <a:stretch>
                  <a:fillRect/>
                </a:stretch>
              </p:blipFill>
              <p:spPr>
                <a:xfrm>
                  <a:off x="498172" y="6670326"/>
                  <a:ext cx="421200" cy="138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3">
              <p14:nvContentPartPr>
                <p14:cNvPr id="893" name="Ink 892">
                  <a:extLst>
                    <a:ext uri="{FF2B5EF4-FFF2-40B4-BE49-F238E27FC236}">
                      <a16:creationId xmlns:a16="http://schemas.microsoft.com/office/drawing/2014/main" id="{29AAFC38-51D5-0B85-6DA3-3307D4124BB9}"/>
                    </a:ext>
                  </a:extLst>
                </p14:cNvPr>
                <p14:cNvContentPartPr/>
                <p14:nvPr/>
              </p14:nvContentPartPr>
              <p14:xfrm>
                <a:off x="574852" y="6877326"/>
                <a:ext cx="468360" cy="812880"/>
              </p14:xfrm>
            </p:contentPart>
          </mc:Choice>
          <mc:Fallback>
            <p:pic>
              <p:nvPicPr>
                <p:cNvPr id="893" name="Ink 892">
                  <a:extLst>
                    <a:ext uri="{FF2B5EF4-FFF2-40B4-BE49-F238E27FC236}">
                      <a16:creationId xmlns:a16="http://schemas.microsoft.com/office/drawing/2014/main" id="{29AAFC38-51D5-0B85-6DA3-3307D4124BB9}"/>
                    </a:ext>
                  </a:extLst>
                </p:cNvPr>
                <p:cNvPicPr/>
                <p:nvPr/>
              </p:nvPicPr>
              <p:blipFill>
                <a:blip r:embed="rId614"/>
                <a:stretch>
                  <a:fillRect/>
                </a:stretch>
              </p:blipFill>
              <p:spPr>
                <a:xfrm>
                  <a:off x="512212" y="6499686"/>
                  <a:ext cx="594000" cy="156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5">
              <p14:nvContentPartPr>
                <p14:cNvPr id="894" name="Ink 893">
                  <a:extLst>
                    <a:ext uri="{FF2B5EF4-FFF2-40B4-BE49-F238E27FC236}">
                      <a16:creationId xmlns:a16="http://schemas.microsoft.com/office/drawing/2014/main" id="{6BFCAF17-958E-0B7B-92D5-376CB041DBBD}"/>
                    </a:ext>
                  </a:extLst>
                </p14:cNvPr>
                <p14:cNvContentPartPr/>
                <p14:nvPr/>
              </p14:nvContentPartPr>
              <p14:xfrm>
                <a:off x="597172" y="6947886"/>
                <a:ext cx="413280" cy="779400"/>
              </p14:xfrm>
            </p:contentPart>
          </mc:Choice>
          <mc:Fallback>
            <p:pic>
              <p:nvPicPr>
                <p:cNvPr id="894" name="Ink 893">
                  <a:extLst>
                    <a:ext uri="{FF2B5EF4-FFF2-40B4-BE49-F238E27FC236}">
                      <a16:creationId xmlns:a16="http://schemas.microsoft.com/office/drawing/2014/main" id="{6BFCAF17-958E-0B7B-92D5-376CB041DBBD}"/>
                    </a:ext>
                  </a:extLst>
                </p:cNvPr>
                <p:cNvPicPr/>
                <p:nvPr/>
              </p:nvPicPr>
              <p:blipFill>
                <a:blip r:embed="rId616"/>
                <a:stretch>
                  <a:fillRect/>
                </a:stretch>
              </p:blipFill>
              <p:spPr>
                <a:xfrm>
                  <a:off x="534532" y="6570246"/>
                  <a:ext cx="538920" cy="153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7">
              <p14:nvContentPartPr>
                <p14:cNvPr id="895" name="Ink 894">
                  <a:extLst>
                    <a:ext uri="{FF2B5EF4-FFF2-40B4-BE49-F238E27FC236}">
                      <a16:creationId xmlns:a16="http://schemas.microsoft.com/office/drawing/2014/main" id="{148E6863-1837-97AF-8BC9-63F639CABFF3}"/>
                    </a:ext>
                  </a:extLst>
                </p14:cNvPr>
                <p14:cNvContentPartPr/>
                <p14:nvPr/>
              </p14:nvContentPartPr>
              <p14:xfrm>
                <a:off x="881932" y="7069566"/>
                <a:ext cx="64440" cy="119160"/>
              </p14:xfrm>
            </p:contentPart>
          </mc:Choice>
          <mc:Fallback>
            <p:pic>
              <p:nvPicPr>
                <p:cNvPr id="895" name="Ink 894">
                  <a:extLst>
                    <a:ext uri="{FF2B5EF4-FFF2-40B4-BE49-F238E27FC236}">
                      <a16:creationId xmlns:a16="http://schemas.microsoft.com/office/drawing/2014/main" id="{148E6863-1837-97AF-8BC9-63F639CABFF3}"/>
                    </a:ext>
                  </a:extLst>
                </p:cNvPr>
                <p:cNvPicPr/>
                <p:nvPr/>
              </p:nvPicPr>
              <p:blipFill>
                <a:blip r:embed="rId618"/>
                <a:stretch>
                  <a:fillRect/>
                </a:stretch>
              </p:blipFill>
              <p:spPr>
                <a:xfrm>
                  <a:off x="819292" y="6691926"/>
                  <a:ext cx="190080" cy="87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9">
              <p14:nvContentPartPr>
                <p14:cNvPr id="896" name="Ink 895">
                  <a:extLst>
                    <a:ext uri="{FF2B5EF4-FFF2-40B4-BE49-F238E27FC236}">
                      <a16:creationId xmlns:a16="http://schemas.microsoft.com/office/drawing/2014/main" id="{1F4F9ACF-CFAD-68D6-F434-65AC2A4E8A4C}"/>
                    </a:ext>
                  </a:extLst>
                </p14:cNvPr>
                <p14:cNvContentPartPr/>
                <p14:nvPr/>
              </p14:nvContentPartPr>
              <p14:xfrm>
                <a:off x="615172" y="6890286"/>
                <a:ext cx="411120" cy="681840"/>
              </p14:xfrm>
            </p:contentPart>
          </mc:Choice>
          <mc:Fallback>
            <p:pic>
              <p:nvPicPr>
                <p:cNvPr id="896" name="Ink 895">
                  <a:extLst>
                    <a:ext uri="{FF2B5EF4-FFF2-40B4-BE49-F238E27FC236}">
                      <a16:creationId xmlns:a16="http://schemas.microsoft.com/office/drawing/2014/main" id="{1F4F9ACF-CFAD-68D6-F434-65AC2A4E8A4C}"/>
                    </a:ext>
                  </a:extLst>
                </p:cNvPr>
                <p:cNvPicPr/>
                <p:nvPr/>
              </p:nvPicPr>
              <p:blipFill>
                <a:blip r:embed="rId620"/>
                <a:stretch>
                  <a:fillRect/>
                </a:stretch>
              </p:blipFill>
              <p:spPr>
                <a:xfrm>
                  <a:off x="552172" y="6512286"/>
                  <a:ext cx="536760" cy="143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1">
              <p14:nvContentPartPr>
                <p14:cNvPr id="897" name="Ink 896">
                  <a:extLst>
                    <a:ext uri="{FF2B5EF4-FFF2-40B4-BE49-F238E27FC236}">
                      <a16:creationId xmlns:a16="http://schemas.microsoft.com/office/drawing/2014/main" id="{0D9A2543-5702-4CB9-8F0F-DE54912887B0}"/>
                    </a:ext>
                  </a:extLst>
                </p14:cNvPr>
                <p14:cNvContentPartPr/>
                <p14:nvPr/>
              </p14:nvContentPartPr>
              <p14:xfrm>
                <a:off x="556492" y="6925566"/>
                <a:ext cx="382680" cy="744120"/>
              </p14:xfrm>
            </p:contentPart>
          </mc:Choice>
          <mc:Fallback>
            <p:pic>
              <p:nvPicPr>
                <p:cNvPr id="897" name="Ink 896">
                  <a:extLst>
                    <a:ext uri="{FF2B5EF4-FFF2-40B4-BE49-F238E27FC236}">
                      <a16:creationId xmlns:a16="http://schemas.microsoft.com/office/drawing/2014/main" id="{0D9A2543-5702-4CB9-8F0F-DE54912887B0}"/>
                    </a:ext>
                  </a:extLst>
                </p:cNvPr>
                <p:cNvPicPr/>
                <p:nvPr/>
              </p:nvPicPr>
              <p:blipFill>
                <a:blip r:embed="rId622"/>
                <a:stretch>
                  <a:fillRect/>
                </a:stretch>
              </p:blipFill>
              <p:spPr>
                <a:xfrm>
                  <a:off x="493852" y="6547566"/>
                  <a:ext cx="508320" cy="149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3">
              <p14:nvContentPartPr>
                <p14:cNvPr id="898" name="Ink 897">
                  <a:extLst>
                    <a:ext uri="{FF2B5EF4-FFF2-40B4-BE49-F238E27FC236}">
                      <a16:creationId xmlns:a16="http://schemas.microsoft.com/office/drawing/2014/main" id="{1DA3A4CE-6ABC-ACB8-7755-9D8CBB69D8CB}"/>
                    </a:ext>
                  </a:extLst>
                </p14:cNvPr>
                <p14:cNvContentPartPr/>
                <p14:nvPr/>
              </p14:nvContentPartPr>
              <p14:xfrm>
                <a:off x="757012" y="7091166"/>
                <a:ext cx="64440" cy="124200"/>
              </p14:xfrm>
            </p:contentPart>
          </mc:Choice>
          <mc:Fallback>
            <p:pic>
              <p:nvPicPr>
                <p:cNvPr id="898" name="Ink 897">
                  <a:extLst>
                    <a:ext uri="{FF2B5EF4-FFF2-40B4-BE49-F238E27FC236}">
                      <a16:creationId xmlns:a16="http://schemas.microsoft.com/office/drawing/2014/main" id="{1DA3A4CE-6ABC-ACB8-7755-9D8CBB69D8CB}"/>
                    </a:ext>
                  </a:extLst>
                </p:cNvPr>
                <p:cNvPicPr/>
                <p:nvPr/>
              </p:nvPicPr>
              <p:blipFill>
                <a:blip r:embed="rId624"/>
                <a:stretch>
                  <a:fillRect/>
                </a:stretch>
              </p:blipFill>
              <p:spPr>
                <a:xfrm>
                  <a:off x="694372" y="6713166"/>
                  <a:ext cx="190080" cy="87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5">
              <p14:nvContentPartPr>
                <p14:cNvPr id="899" name="Ink 898">
                  <a:extLst>
                    <a:ext uri="{FF2B5EF4-FFF2-40B4-BE49-F238E27FC236}">
                      <a16:creationId xmlns:a16="http://schemas.microsoft.com/office/drawing/2014/main" id="{125805D2-F03C-3B97-6120-3055B4022750}"/>
                    </a:ext>
                  </a:extLst>
                </p14:cNvPr>
                <p14:cNvContentPartPr/>
                <p14:nvPr/>
              </p14:nvContentPartPr>
              <p14:xfrm>
                <a:off x="517972" y="6919446"/>
                <a:ext cx="385200" cy="751320"/>
              </p14:xfrm>
            </p:contentPart>
          </mc:Choice>
          <mc:Fallback>
            <p:pic>
              <p:nvPicPr>
                <p:cNvPr id="899" name="Ink 898">
                  <a:extLst>
                    <a:ext uri="{FF2B5EF4-FFF2-40B4-BE49-F238E27FC236}">
                      <a16:creationId xmlns:a16="http://schemas.microsoft.com/office/drawing/2014/main" id="{125805D2-F03C-3B97-6120-3055B4022750}"/>
                    </a:ext>
                  </a:extLst>
                </p:cNvPr>
                <p:cNvPicPr/>
                <p:nvPr/>
              </p:nvPicPr>
              <p:blipFill>
                <a:blip r:embed="rId626"/>
                <a:stretch>
                  <a:fillRect/>
                </a:stretch>
              </p:blipFill>
              <p:spPr>
                <a:xfrm>
                  <a:off x="455332" y="6541806"/>
                  <a:ext cx="510840" cy="150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7">
              <p14:nvContentPartPr>
                <p14:cNvPr id="900" name="Ink 899">
                  <a:extLst>
                    <a:ext uri="{FF2B5EF4-FFF2-40B4-BE49-F238E27FC236}">
                      <a16:creationId xmlns:a16="http://schemas.microsoft.com/office/drawing/2014/main" id="{66EC3E83-0613-4709-519E-3137E7863931}"/>
                    </a:ext>
                  </a:extLst>
                </p14:cNvPr>
                <p14:cNvContentPartPr/>
                <p14:nvPr/>
              </p14:nvContentPartPr>
              <p14:xfrm>
                <a:off x="645052" y="6946446"/>
                <a:ext cx="210600" cy="472680"/>
              </p14:xfrm>
            </p:contentPart>
          </mc:Choice>
          <mc:Fallback>
            <p:pic>
              <p:nvPicPr>
                <p:cNvPr id="900" name="Ink 899">
                  <a:extLst>
                    <a:ext uri="{FF2B5EF4-FFF2-40B4-BE49-F238E27FC236}">
                      <a16:creationId xmlns:a16="http://schemas.microsoft.com/office/drawing/2014/main" id="{66EC3E83-0613-4709-519E-3137E7863931}"/>
                    </a:ext>
                  </a:extLst>
                </p:cNvPr>
                <p:cNvPicPr/>
                <p:nvPr/>
              </p:nvPicPr>
              <p:blipFill>
                <a:blip r:embed="rId628"/>
                <a:stretch>
                  <a:fillRect/>
                </a:stretch>
              </p:blipFill>
              <p:spPr>
                <a:xfrm>
                  <a:off x="582412" y="6568446"/>
                  <a:ext cx="336240" cy="122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9">
              <p14:nvContentPartPr>
                <p14:cNvPr id="901" name="Ink 900">
                  <a:extLst>
                    <a:ext uri="{FF2B5EF4-FFF2-40B4-BE49-F238E27FC236}">
                      <a16:creationId xmlns:a16="http://schemas.microsoft.com/office/drawing/2014/main" id="{71739DAB-160B-1856-0D39-6B22456835A1}"/>
                    </a:ext>
                  </a:extLst>
                </p14:cNvPr>
                <p14:cNvContentPartPr/>
                <p14:nvPr/>
              </p14:nvContentPartPr>
              <p14:xfrm>
                <a:off x="492412" y="6988926"/>
                <a:ext cx="325080" cy="702360"/>
              </p14:xfrm>
            </p:contentPart>
          </mc:Choice>
          <mc:Fallback>
            <p:pic>
              <p:nvPicPr>
                <p:cNvPr id="901" name="Ink 900">
                  <a:extLst>
                    <a:ext uri="{FF2B5EF4-FFF2-40B4-BE49-F238E27FC236}">
                      <a16:creationId xmlns:a16="http://schemas.microsoft.com/office/drawing/2014/main" id="{71739DAB-160B-1856-0D39-6B22456835A1}"/>
                    </a:ext>
                  </a:extLst>
                </p:cNvPr>
                <p:cNvPicPr/>
                <p:nvPr/>
              </p:nvPicPr>
              <p:blipFill>
                <a:blip r:embed="rId630"/>
                <a:stretch>
                  <a:fillRect/>
                </a:stretch>
              </p:blipFill>
              <p:spPr>
                <a:xfrm>
                  <a:off x="429412" y="6610926"/>
                  <a:ext cx="450720" cy="145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1">
              <p14:nvContentPartPr>
                <p14:cNvPr id="902" name="Ink 901">
                  <a:extLst>
                    <a:ext uri="{FF2B5EF4-FFF2-40B4-BE49-F238E27FC236}">
                      <a16:creationId xmlns:a16="http://schemas.microsoft.com/office/drawing/2014/main" id="{787D0388-AB7C-0B72-534D-49C1216C39B7}"/>
                    </a:ext>
                  </a:extLst>
                </p14:cNvPr>
                <p14:cNvContentPartPr/>
                <p14:nvPr/>
              </p14:nvContentPartPr>
              <p14:xfrm>
                <a:off x="491332" y="7068126"/>
                <a:ext cx="263520" cy="537840"/>
              </p14:xfrm>
            </p:contentPart>
          </mc:Choice>
          <mc:Fallback>
            <p:pic>
              <p:nvPicPr>
                <p:cNvPr id="902" name="Ink 901">
                  <a:extLst>
                    <a:ext uri="{FF2B5EF4-FFF2-40B4-BE49-F238E27FC236}">
                      <a16:creationId xmlns:a16="http://schemas.microsoft.com/office/drawing/2014/main" id="{787D0388-AB7C-0B72-534D-49C1216C39B7}"/>
                    </a:ext>
                  </a:extLst>
                </p:cNvPr>
                <p:cNvPicPr/>
                <p:nvPr/>
              </p:nvPicPr>
              <p:blipFill>
                <a:blip r:embed="rId632"/>
                <a:stretch>
                  <a:fillRect/>
                </a:stretch>
              </p:blipFill>
              <p:spPr>
                <a:xfrm>
                  <a:off x="428332" y="6690126"/>
                  <a:ext cx="389160" cy="129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3">
              <p14:nvContentPartPr>
                <p14:cNvPr id="903" name="Ink 902">
                  <a:extLst>
                    <a:ext uri="{FF2B5EF4-FFF2-40B4-BE49-F238E27FC236}">
                      <a16:creationId xmlns:a16="http://schemas.microsoft.com/office/drawing/2014/main" id="{442CAAC1-79FE-92C7-F4D3-FCACF70A4464}"/>
                    </a:ext>
                  </a:extLst>
                </p14:cNvPr>
                <p14:cNvContentPartPr/>
                <p14:nvPr/>
              </p14:nvContentPartPr>
              <p14:xfrm>
                <a:off x="615532" y="7224366"/>
                <a:ext cx="65160" cy="140760"/>
              </p14:xfrm>
            </p:contentPart>
          </mc:Choice>
          <mc:Fallback>
            <p:pic>
              <p:nvPicPr>
                <p:cNvPr id="903" name="Ink 902">
                  <a:extLst>
                    <a:ext uri="{FF2B5EF4-FFF2-40B4-BE49-F238E27FC236}">
                      <a16:creationId xmlns:a16="http://schemas.microsoft.com/office/drawing/2014/main" id="{442CAAC1-79FE-92C7-F4D3-FCACF70A4464}"/>
                    </a:ext>
                  </a:extLst>
                </p:cNvPr>
                <p:cNvPicPr/>
                <p:nvPr/>
              </p:nvPicPr>
              <p:blipFill>
                <a:blip r:embed="rId634"/>
                <a:stretch>
                  <a:fillRect/>
                </a:stretch>
              </p:blipFill>
              <p:spPr>
                <a:xfrm>
                  <a:off x="552532" y="6846366"/>
                  <a:ext cx="190800" cy="89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5">
              <p14:nvContentPartPr>
                <p14:cNvPr id="904" name="Ink 903">
                  <a:extLst>
                    <a:ext uri="{FF2B5EF4-FFF2-40B4-BE49-F238E27FC236}">
                      <a16:creationId xmlns:a16="http://schemas.microsoft.com/office/drawing/2014/main" id="{8F35FBAE-B92D-771E-FA6C-F94BB7A3FBE4}"/>
                    </a:ext>
                  </a:extLst>
                </p14:cNvPr>
                <p14:cNvContentPartPr/>
                <p14:nvPr/>
              </p14:nvContentPartPr>
              <p14:xfrm>
                <a:off x="377932" y="6883806"/>
                <a:ext cx="459360" cy="790560"/>
              </p14:xfrm>
            </p:contentPart>
          </mc:Choice>
          <mc:Fallback>
            <p:pic>
              <p:nvPicPr>
                <p:cNvPr id="904" name="Ink 903">
                  <a:extLst>
                    <a:ext uri="{FF2B5EF4-FFF2-40B4-BE49-F238E27FC236}">
                      <a16:creationId xmlns:a16="http://schemas.microsoft.com/office/drawing/2014/main" id="{8F35FBAE-B92D-771E-FA6C-F94BB7A3FBE4}"/>
                    </a:ext>
                  </a:extLst>
                </p:cNvPr>
                <p:cNvPicPr/>
                <p:nvPr/>
              </p:nvPicPr>
              <p:blipFill>
                <a:blip r:embed="rId636"/>
                <a:stretch>
                  <a:fillRect/>
                </a:stretch>
              </p:blipFill>
              <p:spPr>
                <a:xfrm>
                  <a:off x="314932" y="6506166"/>
                  <a:ext cx="585000" cy="154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7">
              <p14:nvContentPartPr>
                <p14:cNvPr id="905" name="Ink 904">
                  <a:extLst>
                    <a:ext uri="{FF2B5EF4-FFF2-40B4-BE49-F238E27FC236}">
                      <a16:creationId xmlns:a16="http://schemas.microsoft.com/office/drawing/2014/main" id="{361BC610-ABEC-936A-63D9-9701CB7E6C7D}"/>
                    </a:ext>
                  </a:extLst>
                </p14:cNvPr>
                <p14:cNvContentPartPr/>
                <p14:nvPr/>
              </p14:nvContentPartPr>
              <p14:xfrm>
                <a:off x="463612" y="7144446"/>
                <a:ext cx="130320" cy="281880"/>
              </p14:xfrm>
            </p:contentPart>
          </mc:Choice>
          <mc:Fallback>
            <p:pic>
              <p:nvPicPr>
                <p:cNvPr id="905" name="Ink 904">
                  <a:extLst>
                    <a:ext uri="{FF2B5EF4-FFF2-40B4-BE49-F238E27FC236}">
                      <a16:creationId xmlns:a16="http://schemas.microsoft.com/office/drawing/2014/main" id="{361BC610-ABEC-936A-63D9-9701CB7E6C7D}"/>
                    </a:ext>
                  </a:extLst>
                </p:cNvPr>
                <p:cNvPicPr/>
                <p:nvPr/>
              </p:nvPicPr>
              <p:blipFill>
                <a:blip r:embed="rId638"/>
                <a:stretch>
                  <a:fillRect/>
                </a:stretch>
              </p:blipFill>
              <p:spPr>
                <a:xfrm>
                  <a:off x="400972" y="6766806"/>
                  <a:ext cx="255960" cy="103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9">
              <p14:nvContentPartPr>
                <p14:cNvPr id="906" name="Ink 905">
                  <a:extLst>
                    <a:ext uri="{FF2B5EF4-FFF2-40B4-BE49-F238E27FC236}">
                      <a16:creationId xmlns:a16="http://schemas.microsoft.com/office/drawing/2014/main" id="{B9D9C48A-3F32-0ADF-4BD8-FD3D73BF43C7}"/>
                    </a:ext>
                  </a:extLst>
                </p14:cNvPr>
                <p14:cNvContentPartPr/>
                <p14:nvPr/>
              </p14:nvContentPartPr>
              <p14:xfrm>
                <a:off x="324292" y="6815046"/>
                <a:ext cx="414000" cy="832320"/>
              </p14:xfrm>
            </p:contentPart>
          </mc:Choice>
          <mc:Fallback>
            <p:pic>
              <p:nvPicPr>
                <p:cNvPr id="906" name="Ink 905">
                  <a:extLst>
                    <a:ext uri="{FF2B5EF4-FFF2-40B4-BE49-F238E27FC236}">
                      <a16:creationId xmlns:a16="http://schemas.microsoft.com/office/drawing/2014/main" id="{B9D9C48A-3F32-0ADF-4BD8-FD3D73BF43C7}"/>
                    </a:ext>
                  </a:extLst>
                </p:cNvPr>
                <p:cNvPicPr/>
                <p:nvPr/>
              </p:nvPicPr>
              <p:blipFill>
                <a:blip r:embed="rId640"/>
                <a:stretch>
                  <a:fillRect/>
                </a:stretch>
              </p:blipFill>
              <p:spPr>
                <a:xfrm>
                  <a:off x="261292" y="6437046"/>
                  <a:ext cx="539640" cy="158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1">
              <p14:nvContentPartPr>
                <p14:cNvPr id="907" name="Ink 906">
                  <a:extLst>
                    <a:ext uri="{FF2B5EF4-FFF2-40B4-BE49-F238E27FC236}">
                      <a16:creationId xmlns:a16="http://schemas.microsoft.com/office/drawing/2014/main" id="{19C02ACA-F01B-00E4-3DA7-5293C0830A14}"/>
                    </a:ext>
                  </a:extLst>
                </p14:cNvPr>
                <p14:cNvContentPartPr/>
                <p14:nvPr/>
              </p14:nvContentPartPr>
              <p14:xfrm>
                <a:off x="309172" y="6809646"/>
                <a:ext cx="399600" cy="901080"/>
              </p14:xfrm>
            </p:contentPart>
          </mc:Choice>
          <mc:Fallback>
            <p:pic>
              <p:nvPicPr>
                <p:cNvPr id="907" name="Ink 906">
                  <a:extLst>
                    <a:ext uri="{FF2B5EF4-FFF2-40B4-BE49-F238E27FC236}">
                      <a16:creationId xmlns:a16="http://schemas.microsoft.com/office/drawing/2014/main" id="{19C02ACA-F01B-00E4-3DA7-5293C0830A14}"/>
                    </a:ext>
                  </a:extLst>
                </p:cNvPr>
                <p:cNvPicPr/>
                <p:nvPr/>
              </p:nvPicPr>
              <p:blipFill>
                <a:blip r:embed="rId642"/>
                <a:stretch>
                  <a:fillRect/>
                </a:stretch>
              </p:blipFill>
              <p:spPr>
                <a:xfrm>
                  <a:off x="246532" y="6431646"/>
                  <a:ext cx="525240" cy="16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3">
              <p14:nvContentPartPr>
                <p14:cNvPr id="908" name="Ink 907">
                  <a:extLst>
                    <a:ext uri="{FF2B5EF4-FFF2-40B4-BE49-F238E27FC236}">
                      <a16:creationId xmlns:a16="http://schemas.microsoft.com/office/drawing/2014/main" id="{B669132A-918C-7941-493D-C19B8F827C5E}"/>
                    </a:ext>
                  </a:extLst>
                </p14:cNvPr>
                <p14:cNvContentPartPr/>
                <p14:nvPr/>
              </p14:nvContentPartPr>
              <p14:xfrm>
                <a:off x="296572" y="6818286"/>
                <a:ext cx="381600" cy="803880"/>
              </p14:xfrm>
            </p:contentPart>
          </mc:Choice>
          <mc:Fallback>
            <p:pic>
              <p:nvPicPr>
                <p:cNvPr id="908" name="Ink 907">
                  <a:extLst>
                    <a:ext uri="{FF2B5EF4-FFF2-40B4-BE49-F238E27FC236}">
                      <a16:creationId xmlns:a16="http://schemas.microsoft.com/office/drawing/2014/main" id="{B669132A-918C-7941-493D-C19B8F827C5E}"/>
                    </a:ext>
                  </a:extLst>
                </p:cNvPr>
                <p:cNvPicPr/>
                <p:nvPr/>
              </p:nvPicPr>
              <p:blipFill>
                <a:blip r:embed="rId644"/>
                <a:stretch>
                  <a:fillRect/>
                </a:stretch>
              </p:blipFill>
              <p:spPr>
                <a:xfrm>
                  <a:off x="233932" y="6440286"/>
                  <a:ext cx="507240" cy="155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5">
              <p14:nvContentPartPr>
                <p14:cNvPr id="909" name="Ink 908">
                  <a:extLst>
                    <a:ext uri="{FF2B5EF4-FFF2-40B4-BE49-F238E27FC236}">
                      <a16:creationId xmlns:a16="http://schemas.microsoft.com/office/drawing/2014/main" id="{EB027ABD-FA9D-0517-CB23-49DE86430A94}"/>
                    </a:ext>
                  </a:extLst>
                </p14:cNvPr>
                <p14:cNvContentPartPr/>
                <p14:nvPr/>
              </p14:nvContentPartPr>
              <p14:xfrm>
                <a:off x="355612" y="6758886"/>
                <a:ext cx="354600" cy="793440"/>
              </p14:xfrm>
            </p:contentPart>
          </mc:Choice>
          <mc:Fallback>
            <p:pic>
              <p:nvPicPr>
                <p:cNvPr id="909" name="Ink 908">
                  <a:extLst>
                    <a:ext uri="{FF2B5EF4-FFF2-40B4-BE49-F238E27FC236}">
                      <a16:creationId xmlns:a16="http://schemas.microsoft.com/office/drawing/2014/main" id="{EB027ABD-FA9D-0517-CB23-49DE86430A94}"/>
                    </a:ext>
                  </a:extLst>
                </p:cNvPr>
                <p:cNvPicPr/>
                <p:nvPr/>
              </p:nvPicPr>
              <p:blipFill>
                <a:blip r:embed="rId646"/>
                <a:stretch>
                  <a:fillRect/>
                </a:stretch>
              </p:blipFill>
              <p:spPr>
                <a:xfrm>
                  <a:off x="292972" y="6380886"/>
                  <a:ext cx="480240" cy="154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7">
              <p14:nvContentPartPr>
                <p14:cNvPr id="910" name="Ink 909">
                  <a:extLst>
                    <a:ext uri="{FF2B5EF4-FFF2-40B4-BE49-F238E27FC236}">
                      <a16:creationId xmlns:a16="http://schemas.microsoft.com/office/drawing/2014/main" id="{CFD9744D-9CBA-1F99-05D6-0B05BB7E2C5A}"/>
                    </a:ext>
                  </a:extLst>
                </p14:cNvPr>
                <p14:cNvContentPartPr/>
                <p14:nvPr/>
              </p14:nvContentPartPr>
              <p14:xfrm>
                <a:off x="454612" y="7075326"/>
                <a:ext cx="65520" cy="141120"/>
              </p14:xfrm>
            </p:contentPart>
          </mc:Choice>
          <mc:Fallback>
            <p:pic>
              <p:nvPicPr>
                <p:cNvPr id="910" name="Ink 909">
                  <a:extLst>
                    <a:ext uri="{FF2B5EF4-FFF2-40B4-BE49-F238E27FC236}">
                      <a16:creationId xmlns:a16="http://schemas.microsoft.com/office/drawing/2014/main" id="{CFD9744D-9CBA-1F99-05D6-0B05BB7E2C5A}"/>
                    </a:ext>
                  </a:extLst>
                </p:cNvPr>
                <p:cNvPicPr/>
                <p:nvPr/>
              </p:nvPicPr>
              <p:blipFill>
                <a:blip r:embed="rId648"/>
                <a:stretch>
                  <a:fillRect/>
                </a:stretch>
              </p:blipFill>
              <p:spPr>
                <a:xfrm>
                  <a:off x="391972" y="6697326"/>
                  <a:ext cx="191160" cy="89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9">
              <p14:nvContentPartPr>
                <p14:cNvPr id="911" name="Ink 910">
                  <a:extLst>
                    <a:ext uri="{FF2B5EF4-FFF2-40B4-BE49-F238E27FC236}">
                      <a16:creationId xmlns:a16="http://schemas.microsoft.com/office/drawing/2014/main" id="{604B045B-0979-B93B-A0F3-B7214AAE96F3}"/>
                    </a:ext>
                  </a:extLst>
                </p14:cNvPr>
                <p14:cNvContentPartPr/>
                <p14:nvPr/>
              </p14:nvContentPartPr>
              <p14:xfrm>
                <a:off x="154372" y="7425966"/>
                <a:ext cx="82800" cy="232920"/>
              </p14:xfrm>
            </p:contentPart>
          </mc:Choice>
          <mc:Fallback>
            <p:pic>
              <p:nvPicPr>
                <p:cNvPr id="911" name="Ink 910">
                  <a:extLst>
                    <a:ext uri="{FF2B5EF4-FFF2-40B4-BE49-F238E27FC236}">
                      <a16:creationId xmlns:a16="http://schemas.microsoft.com/office/drawing/2014/main" id="{604B045B-0979-B93B-A0F3-B7214AAE96F3}"/>
                    </a:ext>
                  </a:extLst>
                </p:cNvPr>
                <p:cNvPicPr/>
                <p:nvPr/>
              </p:nvPicPr>
              <p:blipFill>
                <a:blip r:embed="rId650"/>
                <a:stretch>
                  <a:fillRect/>
                </a:stretch>
              </p:blipFill>
              <p:spPr>
                <a:xfrm>
                  <a:off x="91732" y="7047966"/>
                  <a:ext cx="208440" cy="98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1">
              <p14:nvContentPartPr>
                <p14:cNvPr id="912" name="Ink 911">
                  <a:extLst>
                    <a:ext uri="{FF2B5EF4-FFF2-40B4-BE49-F238E27FC236}">
                      <a16:creationId xmlns:a16="http://schemas.microsoft.com/office/drawing/2014/main" id="{DF140BF0-072E-59A5-A2AE-84003A394D6A}"/>
                    </a:ext>
                  </a:extLst>
                </p14:cNvPr>
                <p14:cNvContentPartPr/>
                <p14:nvPr/>
              </p14:nvContentPartPr>
              <p14:xfrm>
                <a:off x="174172" y="7157766"/>
                <a:ext cx="366840" cy="544680"/>
              </p14:xfrm>
            </p:contentPart>
          </mc:Choice>
          <mc:Fallback>
            <p:pic>
              <p:nvPicPr>
                <p:cNvPr id="912" name="Ink 911">
                  <a:extLst>
                    <a:ext uri="{FF2B5EF4-FFF2-40B4-BE49-F238E27FC236}">
                      <a16:creationId xmlns:a16="http://schemas.microsoft.com/office/drawing/2014/main" id="{DF140BF0-072E-59A5-A2AE-84003A394D6A}"/>
                    </a:ext>
                  </a:extLst>
                </p:cNvPr>
                <p:cNvPicPr/>
                <p:nvPr/>
              </p:nvPicPr>
              <p:blipFill>
                <a:blip r:embed="rId652"/>
                <a:stretch>
                  <a:fillRect/>
                </a:stretch>
              </p:blipFill>
              <p:spPr>
                <a:xfrm>
                  <a:off x="111172" y="6779766"/>
                  <a:ext cx="492480" cy="130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3">
              <p14:nvContentPartPr>
                <p14:cNvPr id="913" name="Ink 912">
                  <a:extLst>
                    <a:ext uri="{FF2B5EF4-FFF2-40B4-BE49-F238E27FC236}">
                      <a16:creationId xmlns:a16="http://schemas.microsoft.com/office/drawing/2014/main" id="{229C79B9-A4A9-086C-41F6-439DBA905056}"/>
                    </a:ext>
                  </a:extLst>
                </p14:cNvPr>
                <p14:cNvContentPartPr/>
                <p14:nvPr/>
              </p14:nvContentPartPr>
              <p14:xfrm>
                <a:off x="409972" y="7164966"/>
                <a:ext cx="193320" cy="445680"/>
              </p14:xfrm>
            </p:contentPart>
          </mc:Choice>
          <mc:Fallback>
            <p:pic>
              <p:nvPicPr>
                <p:cNvPr id="913" name="Ink 912">
                  <a:extLst>
                    <a:ext uri="{FF2B5EF4-FFF2-40B4-BE49-F238E27FC236}">
                      <a16:creationId xmlns:a16="http://schemas.microsoft.com/office/drawing/2014/main" id="{229C79B9-A4A9-086C-41F6-439DBA905056}"/>
                    </a:ext>
                  </a:extLst>
                </p:cNvPr>
                <p:cNvPicPr/>
                <p:nvPr/>
              </p:nvPicPr>
              <p:blipFill>
                <a:blip r:embed="rId654"/>
                <a:stretch>
                  <a:fillRect/>
                </a:stretch>
              </p:blipFill>
              <p:spPr>
                <a:xfrm>
                  <a:off x="347332" y="6786966"/>
                  <a:ext cx="318960" cy="120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5">
              <p14:nvContentPartPr>
                <p14:cNvPr id="914" name="Ink 913">
                  <a:extLst>
                    <a:ext uri="{FF2B5EF4-FFF2-40B4-BE49-F238E27FC236}">
                      <a16:creationId xmlns:a16="http://schemas.microsoft.com/office/drawing/2014/main" id="{F4306A9B-D443-6C95-7DA3-29DB5E454EE5}"/>
                    </a:ext>
                  </a:extLst>
                </p14:cNvPr>
                <p14:cNvContentPartPr/>
                <p14:nvPr/>
              </p14:nvContentPartPr>
              <p14:xfrm>
                <a:off x="469012" y="6919446"/>
                <a:ext cx="349560" cy="731160"/>
              </p14:xfrm>
            </p:contentPart>
          </mc:Choice>
          <mc:Fallback>
            <p:pic>
              <p:nvPicPr>
                <p:cNvPr id="914" name="Ink 913">
                  <a:extLst>
                    <a:ext uri="{FF2B5EF4-FFF2-40B4-BE49-F238E27FC236}">
                      <a16:creationId xmlns:a16="http://schemas.microsoft.com/office/drawing/2014/main" id="{F4306A9B-D443-6C95-7DA3-29DB5E454EE5}"/>
                    </a:ext>
                  </a:extLst>
                </p:cNvPr>
                <p:cNvPicPr/>
                <p:nvPr/>
              </p:nvPicPr>
              <p:blipFill>
                <a:blip r:embed="rId656"/>
                <a:stretch>
                  <a:fillRect/>
                </a:stretch>
              </p:blipFill>
              <p:spPr>
                <a:xfrm>
                  <a:off x="406012" y="6541446"/>
                  <a:ext cx="475200" cy="148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7">
              <p14:nvContentPartPr>
                <p14:cNvPr id="915" name="Ink 914">
                  <a:extLst>
                    <a:ext uri="{FF2B5EF4-FFF2-40B4-BE49-F238E27FC236}">
                      <a16:creationId xmlns:a16="http://schemas.microsoft.com/office/drawing/2014/main" id="{6BAFC3A8-13BA-F453-2D62-43619779B678}"/>
                    </a:ext>
                  </a:extLst>
                </p14:cNvPr>
                <p14:cNvContentPartPr/>
                <p14:nvPr/>
              </p14:nvContentPartPr>
              <p14:xfrm>
                <a:off x="617332" y="7185486"/>
                <a:ext cx="163800" cy="266400"/>
              </p14:xfrm>
            </p:contentPart>
          </mc:Choice>
          <mc:Fallback>
            <p:pic>
              <p:nvPicPr>
                <p:cNvPr id="915" name="Ink 914">
                  <a:extLst>
                    <a:ext uri="{FF2B5EF4-FFF2-40B4-BE49-F238E27FC236}">
                      <a16:creationId xmlns:a16="http://schemas.microsoft.com/office/drawing/2014/main" id="{6BAFC3A8-13BA-F453-2D62-43619779B678}"/>
                    </a:ext>
                  </a:extLst>
                </p:cNvPr>
                <p:cNvPicPr/>
                <p:nvPr/>
              </p:nvPicPr>
              <p:blipFill>
                <a:blip r:embed="rId658"/>
                <a:stretch>
                  <a:fillRect/>
                </a:stretch>
              </p:blipFill>
              <p:spPr>
                <a:xfrm>
                  <a:off x="554692" y="6807846"/>
                  <a:ext cx="289440" cy="102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9">
              <p14:nvContentPartPr>
                <p14:cNvPr id="916" name="Ink 915">
                  <a:extLst>
                    <a:ext uri="{FF2B5EF4-FFF2-40B4-BE49-F238E27FC236}">
                      <a16:creationId xmlns:a16="http://schemas.microsoft.com/office/drawing/2014/main" id="{044C06E0-2D0D-6FB1-D901-9226E194FF32}"/>
                    </a:ext>
                  </a:extLst>
                </p14:cNvPr>
                <p14:cNvContentPartPr/>
                <p14:nvPr/>
              </p14:nvContentPartPr>
              <p14:xfrm>
                <a:off x="852772" y="7024206"/>
                <a:ext cx="64800" cy="229320"/>
              </p14:xfrm>
            </p:contentPart>
          </mc:Choice>
          <mc:Fallback>
            <p:pic>
              <p:nvPicPr>
                <p:cNvPr id="916" name="Ink 915">
                  <a:extLst>
                    <a:ext uri="{FF2B5EF4-FFF2-40B4-BE49-F238E27FC236}">
                      <a16:creationId xmlns:a16="http://schemas.microsoft.com/office/drawing/2014/main" id="{044C06E0-2D0D-6FB1-D901-9226E194FF32}"/>
                    </a:ext>
                  </a:extLst>
                </p:cNvPr>
                <p:cNvPicPr/>
                <p:nvPr/>
              </p:nvPicPr>
              <p:blipFill>
                <a:blip r:embed="rId660"/>
                <a:stretch>
                  <a:fillRect/>
                </a:stretch>
              </p:blipFill>
              <p:spPr>
                <a:xfrm>
                  <a:off x="789772" y="6646566"/>
                  <a:ext cx="190440" cy="98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1">
              <p14:nvContentPartPr>
                <p14:cNvPr id="917" name="Ink 916">
                  <a:extLst>
                    <a:ext uri="{FF2B5EF4-FFF2-40B4-BE49-F238E27FC236}">
                      <a16:creationId xmlns:a16="http://schemas.microsoft.com/office/drawing/2014/main" id="{C94F6C60-7F97-C38A-14A5-37B3FB932D58}"/>
                    </a:ext>
                  </a:extLst>
                </p14:cNvPr>
                <p14:cNvContentPartPr/>
                <p14:nvPr/>
              </p14:nvContentPartPr>
              <p14:xfrm>
                <a:off x="755572" y="6709926"/>
                <a:ext cx="327960" cy="417240"/>
              </p14:xfrm>
            </p:contentPart>
          </mc:Choice>
          <mc:Fallback>
            <p:pic>
              <p:nvPicPr>
                <p:cNvPr id="917" name="Ink 916">
                  <a:extLst>
                    <a:ext uri="{FF2B5EF4-FFF2-40B4-BE49-F238E27FC236}">
                      <a16:creationId xmlns:a16="http://schemas.microsoft.com/office/drawing/2014/main" id="{C94F6C60-7F97-C38A-14A5-37B3FB932D58}"/>
                    </a:ext>
                  </a:extLst>
                </p:cNvPr>
                <p:cNvPicPr/>
                <p:nvPr/>
              </p:nvPicPr>
              <p:blipFill>
                <a:blip r:embed="rId662"/>
                <a:stretch>
                  <a:fillRect/>
                </a:stretch>
              </p:blipFill>
              <p:spPr>
                <a:xfrm>
                  <a:off x="692572" y="6332286"/>
                  <a:ext cx="453600" cy="117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3">
              <p14:nvContentPartPr>
                <p14:cNvPr id="918" name="Ink 917">
                  <a:extLst>
                    <a:ext uri="{FF2B5EF4-FFF2-40B4-BE49-F238E27FC236}">
                      <a16:creationId xmlns:a16="http://schemas.microsoft.com/office/drawing/2014/main" id="{7B0DE376-9AD9-0F75-EC51-99D1793A9E61}"/>
                    </a:ext>
                  </a:extLst>
                </p14:cNvPr>
                <p14:cNvContentPartPr/>
                <p14:nvPr/>
              </p14:nvContentPartPr>
              <p14:xfrm>
                <a:off x="846652" y="6914406"/>
                <a:ext cx="107640" cy="141120"/>
              </p14:xfrm>
            </p:contentPart>
          </mc:Choice>
          <mc:Fallback>
            <p:pic>
              <p:nvPicPr>
                <p:cNvPr id="918" name="Ink 917">
                  <a:extLst>
                    <a:ext uri="{FF2B5EF4-FFF2-40B4-BE49-F238E27FC236}">
                      <a16:creationId xmlns:a16="http://schemas.microsoft.com/office/drawing/2014/main" id="{7B0DE376-9AD9-0F75-EC51-99D1793A9E61}"/>
                    </a:ext>
                  </a:extLst>
                </p:cNvPr>
                <p:cNvPicPr/>
                <p:nvPr/>
              </p:nvPicPr>
              <p:blipFill>
                <a:blip r:embed="rId664"/>
                <a:stretch>
                  <a:fillRect/>
                </a:stretch>
              </p:blipFill>
              <p:spPr>
                <a:xfrm>
                  <a:off x="784012" y="6536406"/>
                  <a:ext cx="233280" cy="89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5">
              <p14:nvContentPartPr>
                <p14:cNvPr id="919" name="Ink 918">
                  <a:extLst>
                    <a:ext uri="{FF2B5EF4-FFF2-40B4-BE49-F238E27FC236}">
                      <a16:creationId xmlns:a16="http://schemas.microsoft.com/office/drawing/2014/main" id="{6E808E74-0455-3E3F-34D0-A455F994F100}"/>
                    </a:ext>
                  </a:extLst>
                </p14:cNvPr>
                <p14:cNvContentPartPr/>
                <p14:nvPr/>
              </p14:nvContentPartPr>
              <p14:xfrm>
                <a:off x="890572" y="6762846"/>
                <a:ext cx="259200" cy="293760"/>
              </p14:xfrm>
            </p:contentPart>
          </mc:Choice>
          <mc:Fallback>
            <p:pic>
              <p:nvPicPr>
                <p:cNvPr id="919" name="Ink 918">
                  <a:extLst>
                    <a:ext uri="{FF2B5EF4-FFF2-40B4-BE49-F238E27FC236}">
                      <a16:creationId xmlns:a16="http://schemas.microsoft.com/office/drawing/2014/main" id="{6E808E74-0455-3E3F-34D0-A455F994F100}"/>
                    </a:ext>
                  </a:extLst>
                </p:cNvPr>
                <p:cNvPicPr/>
                <p:nvPr/>
              </p:nvPicPr>
              <p:blipFill>
                <a:blip r:embed="rId666"/>
                <a:stretch>
                  <a:fillRect/>
                </a:stretch>
              </p:blipFill>
              <p:spPr>
                <a:xfrm>
                  <a:off x="827932" y="6385206"/>
                  <a:ext cx="384840" cy="104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7">
              <p14:nvContentPartPr>
                <p14:cNvPr id="920" name="Ink 919">
                  <a:extLst>
                    <a:ext uri="{FF2B5EF4-FFF2-40B4-BE49-F238E27FC236}">
                      <a16:creationId xmlns:a16="http://schemas.microsoft.com/office/drawing/2014/main" id="{AB563182-6508-DF26-F18C-F71CBB99FE72}"/>
                    </a:ext>
                  </a:extLst>
                </p14:cNvPr>
                <p14:cNvContentPartPr/>
                <p14:nvPr/>
              </p14:nvContentPartPr>
              <p14:xfrm>
                <a:off x="893812" y="6701286"/>
                <a:ext cx="291960" cy="303120"/>
              </p14:xfrm>
            </p:contentPart>
          </mc:Choice>
          <mc:Fallback>
            <p:pic>
              <p:nvPicPr>
                <p:cNvPr id="920" name="Ink 919">
                  <a:extLst>
                    <a:ext uri="{FF2B5EF4-FFF2-40B4-BE49-F238E27FC236}">
                      <a16:creationId xmlns:a16="http://schemas.microsoft.com/office/drawing/2014/main" id="{AB563182-6508-DF26-F18C-F71CBB99FE72}"/>
                    </a:ext>
                  </a:extLst>
                </p:cNvPr>
                <p:cNvPicPr/>
                <p:nvPr/>
              </p:nvPicPr>
              <p:blipFill>
                <a:blip r:embed="rId668"/>
                <a:stretch>
                  <a:fillRect/>
                </a:stretch>
              </p:blipFill>
              <p:spPr>
                <a:xfrm>
                  <a:off x="830812" y="6323286"/>
                  <a:ext cx="417600" cy="105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9">
              <p14:nvContentPartPr>
                <p14:cNvPr id="921" name="Ink 920">
                  <a:extLst>
                    <a:ext uri="{FF2B5EF4-FFF2-40B4-BE49-F238E27FC236}">
                      <a16:creationId xmlns:a16="http://schemas.microsoft.com/office/drawing/2014/main" id="{88FDECEF-1E42-C110-D39E-CE9B11F8F66A}"/>
                    </a:ext>
                  </a:extLst>
                </p14:cNvPr>
                <p14:cNvContentPartPr/>
                <p14:nvPr/>
              </p14:nvContentPartPr>
              <p14:xfrm>
                <a:off x="808132" y="6687246"/>
                <a:ext cx="281880" cy="310680"/>
              </p14:xfrm>
            </p:contentPart>
          </mc:Choice>
          <mc:Fallback>
            <p:pic>
              <p:nvPicPr>
                <p:cNvPr id="921" name="Ink 920">
                  <a:extLst>
                    <a:ext uri="{FF2B5EF4-FFF2-40B4-BE49-F238E27FC236}">
                      <a16:creationId xmlns:a16="http://schemas.microsoft.com/office/drawing/2014/main" id="{88FDECEF-1E42-C110-D39E-CE9B11F8F66A}"/>
                    </a:ext>
                  </a:extLst>
                </p:cNvPr>
                <p:cNvPicPr/>
                <p:nvPr/>
              </p:nvPicPr>
              <p:blipFill>
                <a:blip r:embed="rId670"/>
                <a:stretch>
                  <a:fillRect/>
                </a:stretch>
              </p:blipFill>
              <p:spPr>
                <a:xfrm>
                  <a:off x="745132" y="6309606"/>
                  <a:ext cx="407520" cy="106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1">
              <p14:nvContentPartPr>
                <p14:cNvPr id="922" name="Ink 921">
                  <a:extLst>
                    <a:ext uri="{FF2B5EF4-FFF2-40B4-BE49-F238E27FC236}">
                      <a16:creationId xmlns:a16="http://schemas.microsoft.com/office/drawing/2014/main" id="{189CBE61-1BC8-F6EB-6B8C-ADC3108E5726}"/>
                    </a:ext>
                  </a:extLst>
                </p14:cNvPr>
                <p14:cNvContentPartPr/>
                <p14:nvPr/>
              </p14:nvContentPartPr>
              <p14:xfrm>
                <a:off x="562972" y="6524886"/>
                <a:ext cx="481680" cy="516960"/>
              </p14:xfrm>
            </p:contentPart>
          </mc:Choice>
          <mc:Fallback>
            <p:pic>
              <p:nvPicPr>
                <p:cNvPr id="922" name="Ink 921">
                  <a:extLst>
                    <a:ext uri="{FF2B5EF4-FFF2-40B4-BE49-F238E27FC236}">
                      <a16:creationId xmlns:a16="http://schemas.microsoft.com/office/drawing/2014/main" id="{189CBE61-1BC8-F6EB-6B8C-ADC3108E5726}"/>
                    </a:ext>
                  </a:extLst>
                </p:cNvPr>
                <p:cNvPicPr/>
                <p:nvPr/>
              </p:nvPicPr>
              <p:blipFill>
                <a:blip r:embed="rId672"/>
                <a:stretch>
                  <a:fillRect/>
                </a:stretch>
              </p:blipFill>
              <p:spPr>
                <a:xfrm>
                  <a:off x="499972" y="6147246"/>
                  <a:ext cx="607320" cy="127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3">
              <p14:nvContentPartPr>
                <p14:cNvPr id="923" name="Ink 922">
                  <a:extLst>
                    <a:ext uri="{FF2B5EF4-FFF2-40B4-BE49-F238E27FC236}">
                      <a16:creationId xmlns:a16="http://schemas.microsoft.com/office/drawing/2014/main" id="{544F483F-6161-8EAE-3898-DD80F7AE609D}"/>
                    </a:ext>
                  </a:extLst>
                </p14:cNvPr>
                <p14:cNvContentPartPr/>
                <p14:nvPr/>
              </p14:nvContentPartPr>
              <p14:xfrm>
                <a:off x="643252" y="6646926"/>
                <a:ext cx="102240" cy="161280"/>
              </p14:xfrm>
            </p:contentPart>
          </mc:Choice>
          <mc:Fallback>
            <p:pic>
              <p:nvPicPr>
                <p:cNvPr id="923" name="Ink 922">
                  <a:extLst>
                    <a:ext uri="{FF2B5EF4-FFF2-40B4-BE49-F238E27FC236}">
                      <a16:creationId xmlns:a16="http://schemas.microsoft.com/office/drawing/2014/main" id="{544F483F-6161-8EAE-3898-DD80F7AE609D}"/>
                    </a:ext>
                  </a:extLst>
                </p:cNvPr>
                <p:cNvPicPr/>
                <p:nvPr/>
              </p:nvPicPr>
              <p:blipFill>
                <a:blip r:embed="rId674"/>
                <a:stretch>
                  <a:fillRect/>
                </a:stretch>
              </p:blipFill>
              <p:spPr>
                <a:xfrm>
                  <a:off x="580252" y="6269286"/>
                  <a:ext cx="227880" cy="91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5">
              <p14:nvContentPartPr>
                <p14:cNvPr id="924" name="Ink 923">
                  <a:extLst>
                    <a:ext uri="{FF2B5EF4-FFF2-40B4-BE49-F238E27FC236}">
                      <a16:creationId xmlns:a16="http://schemas.microsoft.com/office/drawing/2014/main" id="{0CF8BC57-39E0-CDD2-2251-66963766D849}"/>
                    </a:ext>
                  </a:extLst>
                </p14:cNvPr>
                <p14:cNvContentPartPr/>
                <p14:nvPr/>
              </p14:nvContentPartPr>
              <p14:xfrm>
                <a:off x="537412" y="6531726"/>
                <a:ext cx="228600" cy="282600"/>
              </p14:xfrm>
            </p:contentPart>
          </mc:Choice>
          <mc:Fallback>
            <p:pic>
              <p:nvPicPr>
                <p:cNvPr id="924" name="Ink 923">
                  <a:extLst>
                    <a:ext uri="{FF2B5EF4-FFF2-40B4-BE49-F238E27FC236}">
                      <a16:creationId xmlns:a16="http://schemas.microsoft.com/office/drawing/2014/main" id="{0CF8BC57-39E0-CDD2-2251-66963766D849}"/>
                    </a:ext>
                  </a:extLst>
                </p:cNvPr>
                <p:cNvPicPr/>
                <p:nvPr/>
              </p:nvPicPr>
              <p:blipFill>
                <a:blip r:embed="rId676"/>
                <a:stretch>
                  <a:fillRect/>
                </a:stretch>
              </p:blipFill>
              <p:spPr>
                <a:xfrm>
                  <a:off x="474772" y="6154086"/>
                  <a:ext cx="35424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7">
              <p14:nvContentPartPr>
                <p14:cNvPr id="925" name="Ink 924">
                  <a:extLst>
                    <a:ext uri="{FF2B5EF4-FFF2-40B4-BE49-F238E27FC236}">
                      <a16:creationId xmlns:a16="http://schemas.microsoft.com/office/drawing/2014/main" id="{E1C82153-0F9D-22FB-766B-FFE71319F380}"/>
                    </a:ext>
                  </a:extLst>
                </p14:cNvPr>
                <p14:cNvContentPartPr/>
                <p14:nvPr/>
              </p14:nvContentPartPr>
              <p14:xfrm>
                <a:off x="486652" y="6466926"/>
                <a:ext cx="335880" cy="465480"/>
              </p14:xfrm>
            </p:contentPart>
          </mc:Choice>
          <mc:Fallback>
            <p:pic>
              <p:nvPicPr>
                <p:cNvPr id="925" name="Ink 924">
                  <a:extLst>
                    <a:ext uri="{FF2B5EF4-FFF2-40B4-BE49-F238E27FC236}">
                      <a16:creationId xmlns:a16="http://schemas.microsoft.com/office/drawing/2014/main" id="{E1C82153-0F9D-22FB-766B-FFE71319F380}"/>
                    </a:ext>
                  </a:extLst>
                </p:cNvPr>
                <p:cNvPicPr/>
                <p:nvPr/>
              </p:nvPicPr>
              <p:blipFill>
                <a:blip r:embed="rId678"/>
                <a:stretch>
                  <a:fillRect/>
                </a:stretch>
              </p:blipFill>
              <p:spPr>
                <a:xfrm>
                  <a:off x="423652" y="6089286"/>
                  <a:ext cx="461520" cy="122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9">
              <p14:nvContentPartPr>
                <p14:cNvPr id="926" name="Ink 925">
                  <a:extLst>
                    <a:ext uri="{FF2B5EF4-FFF2-40B4-BE49-F238E27FC236}">
                      <a16:creationId xmlns:a16="http://schemas.microsoft.com/office/drawing/2014/main" id="{DE9B5A1D-5425-BB7A-D065-B023C2ABF66C}"/>
                    </a:ext>
                  </a:extLst>
                </p14:cNvPr>
                <p14:cNvContentPartPr/>
                <p14:nvPr/>
              </p14:nvContentPartPr>
              <p14:xfrm>
                <a:off x="467212" y="6477006"/>
                <a:ext cx="395280" cy="593640"/>
              </p14:xfrm>
            </p:contentPart>
          </mc:Choice>
          <mc:Fallback>
            <p:pic>
              <p:nvPicPr>
                <p:cNvPr id="926" name="Ink 925">
                  <a:extLst>
                    <a:ext uri="{FF2B5EF4-FFF2-40B4-BE49-F238E27FC236}">
                      <a16:creationId xmlns:a16="http://schemas.microsoft.com/office/drawing/2014/main" id="{DE9B5A1D-5425-BB7A-D065-B023C2ABF66C}"/>
                    </a:ext>
                  </a:extLst>
                </p:cNvPr>
                <p:cNvPicPr/>
                <p:nvPr/>
              </p:nvPicPr>
              <p:blipFill>
                <a:blip r:embed="rId680"/>
                <a:stretch>
                  <a:fillRect/>
                </a:stretch>
              </p:blipFill>
              <p:spPr>
                <a:xfrm>
                  <a:off x="404212" y="6099006"/>
                  <a:ext cx="520920" cy="134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1">
              <p14:nvContentPartPr>
                <p14:cNvPr id="927" name="Ink 926">
                  <a:extLst>
                    <a:ext uri="{FF2B5EF4-FFF2-40B4-BE49-F238E27FC236}">
                      <a16:creationId xmlns:a16="http://schemas.microsoft.com/office/drawing/2014/main" id="{11F1D762-83BA-C6F5-0E64-A322D310F0CC}"/>
                    </a:ext>
                  </a:extLst>
                </p14:cNvPr>
                <p14:cNvContentPartPr/>
                <p14:nvPr/>
              </p14:nvContentPartPr>
              <p14:xfrm>
                <a:off x="420772" y="6563406"/>
                <a:ext cx="359280" cy="549720"/>
              </p14:xfrm>
            </p:contentPart>
          </mc:Choice>
          <mc:Fallback>
            <p:pic>
              <p:nvPicPr>
                <p:cNvPr id="927" name="Ink 926">
                  <a:extLst>
                    <a:ext uri="{FF2B5EF4-FFF2-40B4-BE49-F238E27FC236}">
                      <a16:creationId xmlns:a16="http://schemas.microsoft.com/office/drawing/2014/main" id="{11F1D762-83BA-C6F5-0E64-A322D310F0CC}"/>
                    </a:ext>
                  </a:extLst>
                </p:cNvPr>
                <p:cNvPicPr/>
                <p:nvPr/>
              </p:nvPicPr>
              <p:blipFill>
                <a:blip r:embed="rId682"/>
                <a:stretch>
                  <a:fillRect/>
                </a:stretch>
              </p:blipFill>
              <p:spPr>
                <a:xfrm>
                  <a:off x="358132" y="6185766"/>
                  <a:ext cx="484920" cy="130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3">
              <p14:nvContentPartPr>
                <p14:cNvPr id="928" name="Ink 927">
                  <a:extLst>
                    <a:ext uri="{FF2B5EF4-FFF2-40B4-BE49-F238E27FC236}">
                      <a16:creationId xmlns:a16="http://schemas.microsoft.com/office/drawing/2014/main" id="{E2141DF3-29E0-1B21-E0C2-8CE0763267DF}"/>
                    </a:ext>
                  </a:extLst>
                </p14:cNvPr>
                <p14:cNvContentPartPr/>
                <p14:nvPr/>
              </p14:nvContentPartPr>
              <p14:xfrm>
                <a:off x="402052" y="6573846"/>
                <a:ext cx="337320" cy="552600"/>
              </p14:xfrm>
            </p:contentPart>
          </mc:Choice>
          <mc:Fallback>
            <p:pic>
              <p:nvPicPr>
                <p:cNvPr id="928" name="Ink 927">
                  <a:extLst>
                    <a:ext uri="{FF2B5EF4-FFF2-40B4-BE49-F238E27FC236}">
                      <a16:creationId xmlns:a16="http://schemas.microsoft.com/office/drawing/2014/main" id="{E2141DF3-29E0-1B21-E0C2-8CE0763267DF}"/>
                    </a:ext>
                  </a:extLst>
                </p:cNvPr>
                <p:cNvPicPr/>
                <p:nvPr/>
              </p:nvPicPr>
              <p:blipFill>
                <a:blip r:embed="rId684"/>
                <a:stretch>
                  <a:fillRect/>
                </a:stretch>
              </p:blipFill>
              <p:spPr>
                <a:xfrm>
                  <a:off x="339052" y="6196206"/>
                  <a:ext cx="462960" cy="130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5">
              <p14:nvContentPartPr>
                <p14:cNvPr id="929" name="Ink 928">
                  <a:extLst>
                    <a:ext uri="{FF2B5EF4-FFF2-40B4-BE49-F238E27FC236}">
                      <a16:creationId xmlns:a16="http://schemas.microsoft.com/office/drawing/2014/main" id="{DAC9C8AB-C669-6A3E-0577-C9037DD94E2A}"/>
                    </a:ext>
                  </a:extLst>
                </p14:cNvPr>
                <p14:cNvContentPartPr/>
                <p14:nvPr/>
              </p14:nvContentPartPr>
              <p14:xfrm>
                <a:off x="273532" y="6440646"/>
                <a:ext cx="498240" cy="627840"/>
              </p14:xfrm>
            </p:contentPart>
          </mc:Choice>
          <mc:Fallback>
            <p:pic>
              <p:nvPicPr>
                <p:cNvPr id="929" name="Ink 928">
                  <a:extLst>
                    <a:ext uri="{FF2B5EF4-FFF2-40B4-BE49-F238E27FC236}">
                      <a16:creationId xmlns:a16="http://schemas.microsoft.com/office/drawing/2014/main" id="{DAC9C8AB-C669-6A3E-0577-C9037DD94E2A}"/>
                    </a:ext>
                  </a:extLst>
                </p:cNvPr>
                <p:cNvPicPr/>
                <p:nvPr/>
              </p:nvPicPr>
              <p:blipFill>
                <a:blip r:embed="rId686"/>
                <a:stretch>
                  <a:fillRect/>
                </a:stretch>
              </p:blipFill>
              <p:spPr>
                <a:xfrm>
                  <a:off x="210892" y="6063006"/>
                  <a:ext cx="623880" cy="138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7">
              <p14:nvContentPartPr>
                <p14:cNvPr id="930" name="Ink 929">
                  <a:extLst>
                    <a:ext uri="{FF2B5EF4-FFF2-40B4-BE49-F238E27FC236}">
                      <a16:creationId xmlns:a16="http://schemas.microsoft.com/office/drawing/2014/main" id="{A250C0A1-5C9D-BDEE-77D4-2659C9B23742}"/>
                    </a:ext>
                  </a:extLst>
                </p14:cNvPr>
                <p14:cNvContentPartPr/>
                <p14:nvPr/>
              </p14:nvContentPartPr>
              <p14:xfrm>
                <a:off x="234292" y="6465126"/>
                <a:ext cx="453600" cy="588240"/>
              </p14:xfrm>
            </p:contentPart>
          </mc:Choice>
          <mc:Fallback>
            <p:pic>
              <p:nvPicPr>
                <p:cNvPr id="930" name="Ink 929">
                  <a:extLst>
                    <a:ext uri="{FF2B5EF4-FFF2-40B4-BE49-F238E27FC236}">
                      <a16:creationId xmlns:a16="http://schemas.microsoft.com/office/drawing/2014/main" id="{A250C0A1-5C9D-BDEE-77D4-2659C9B23742}"/>
                    </a:ext>
                  </a:extLst>
                </p:cNvPr>
                <p:cNvPicPr/>
                <p:nvPr/>
              </p:nvPicPr>
              <p:blipFill>
                <a:blip r:embed="rId688"/>
                <a:stretch>
                  <a:fillRect/>
                </a:stretch>
              </p:blipFill>
              <p:spPr>
                <a:xfrm>
                  <a:off x="171292" y="6087126"/>
                  <a:ext cx="579240" cy="134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9">
              <p14:nvContentPartPr>
                <p14:cNvPr id="931" name="Ink 930">
                  <a:extLst>
                    <a:ext uri="{FF2B5EF4-FFF2-40B4-BE49-F238E27FC236}">
                      <a16:creationId xmlns:a16="http://schemas.microsoft.com/office/drawing/2014/main" id="{8D298537-2D40-4709-4065-21A6F599CB1B}"/>
                    </a:ext>
                  </a:extLst>
                </p14:cNvPr>
                <p14:cNvContentPartPr/>
                <p14:nvPr/>
              </p14:nvContentPartPr>
              <p14:xfrm>
                <a:off x="241492" y="6428046"/>
                <a:ext cx="402480" cy="569880"/>
              </p14:xfrm>
            </p:contentPart>
          </mc:Choice>
          <mc:Fallback>
            <p:pic>
              <p:nvPicPr>
                <p:cNvPr id="931" name="Ink 930">
                  <a:extLst>
                    <a:ext uri="{FF2B5EF4-FFF2-40B4-BE49-F238E27FC236}">
                      <a16:creationId xmlns:a16="http://schemas.microsoft.com/office/drawing/2014/main" id="{8D298537-2D40-4709-4065-21A6F599CB1B}"/>
                    </a:ext>
                  </a:extLst>
                </p:cNvPr>
                <p:cNvPicPr/>
                <p:nvPr/>
              </p:nvPicPr>
              <p:blipFill>
                <a:blip r:embed="rId690"/>
                <a:stretch>
                  <a:fillRect/>
                </a:stretch>
              </p:blipFill>
              <p:spPr>
                <a:xfrm>
                  <a:off x="178492" y="6050406"/>
                  <a:ext cx="528120" cy="132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1">
              <p14:nvContentPartPr>
                <p14:cNvPr id="932" name="Ink 931">
                  <a:extLst>
                    <a:ext uri="{FF2B5EF4-FFF2-40B4-BE49-F238E27FC236}">
                      <a16:creationId xmlns:a16="http://schemas.microsoft.com/office/drawing/2014/main" id="{B934F6CF-AFC0-DB67-9B34-C1E0745BB53F}"/>
                    </a:ext>
                  </a:extLst>
                </p14:cNvPr>
                <p14:cNvContentPartPr/>
                <p14:nvPr/>
              </p14:nvContentPartPr>
              <p14:xfrm>
                <a:off x="94972" y="6525246"/>
                <a:ext cx="374040" cy="641520"/>
              </p14:xfrm>
            </p:contentPart>
          </mc:Choice>
          <mc:Fallback>
            <p:pic>
              <p:nvPicPr>
                <p:cNvPr id="932" name="Ink 931">
                  <a:extLst>
                    <a:ext uri="{FF2B5EF4-FFF2-40B4-BE49-F238E27FC236}">
                      <a16:creationId xmlns:a16="http://schemas.microsoft.com/office/drawing/2014/main" id="{B934F6CF-AFC0-DB67-9B34-C1E0745BB53F}"/>
                    </a:ext>
                  </a:extLst>
                </p:cNvPr>
                <p:cNvPicPr/>
                <p:nvPr/>
              </p:nvPicPr>
              <p:blipFill>
                <a:blip r:embed="rId692"/>
                <a:stretch>
                  <a:fillRect/>
                </a:stretch>
              </p:blipFill>
              <p:spPr>
                <a:xfrm>
                  <a:off x="31972" y="6147606"/>
                  <a:ext cx="499680" cy="139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3">
              <p14:nvContentPartPr>
                <p14:cNvPr id="933" name="Ink 932">
                  <a:extLst>
                    <a:ext uri="{FF2B5EF4-FFF2-40B4-BE49-F238E27FC236}">
                      <a16:creationId xmlns:a16="http://schemas.microsoft.com/office/drawing/2014/main" id="{0D69A02D-31F9-3B94-119F-BDE29579426A}"/>
                    </a:ext>
                  </a:extLst>
                </p14:cNvPr>
                <p14:cNvContentPartPr/>
                <p14:nvPr/>
              </p14:nvContentPartPr>
              <p14:xfrm>
                <a:off x="288652" y="6647286"/>
                <a:ext cx="114120" cy="187920"/>
              </p14:xfrm>
            </p:contentPart>
          </mc:Choice>
          <mc:Fallback>
            <p:pic>
              <p:nvPicPr>
                <p:cNvPr id="933" name="Ink 932">
                  <a:extLst>
                    <a:ext uri="{FF2B5EF4-FFF2-40B4-BE49-F238E27FC236}">
                      <a16:creationId xmlns:a16="http://schemas.microsoft.com/office/drawing/2014/main" id="{0D69A02D-31F9-3B94-119F-BDE29579426A}"/>
                    </a:ext>
                  </a:extLst>
                </p:cNvPr>
                <p:cNvPicPr/>
                <p:nvPr/>
              </p:nvPicPr>
              <p:blipFill>
                <a:blip r:embed="rId694"/>
                <a:stretch>
                  <a:fillRect/>
                </a:stretch>
              </p:blipFill>
              <p:spPr>
                <a:xfrm>
                  <a:off x="226012" y="6269646"/>
                  <a:ext cx="239760" cy="94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5">
              <p14:nvContentPartPr>
                <p14:cNvPr id="934" name="Ink 933">
                  <a:extLst>
                    <a:ext uri="{FF2B5EF4-FFF2-40B4-BE49-F238E27FC236}">
                      <a16:creationId xmlns:a16="http://schemas.microsoft.com/office/drawing/2014/main" id="{38AD899D-406C-58EF-4A2B-C7A3BFA621B5}"/>
                    </a:ext>
                  </a:extLst>
                </p14:cNvPr>
                <p14:cNvContentPartPr/>
                <p14:nvPr/>
              </p14:nvContentPartPr>
              <p14:xfrm>
                <a:off x="74092" y="6432366"/>
                <a:ext cx="430200" cy="689400"/>
              </p14:xfrm>
            </p:contentPart>
          </mc:Choice>
          <mc:Fallback>
            <p:pic>
              <p:nvPicPr>
                <p:cNvPr id="934" name="Ink 933">
                  <a:extLst>
                    <a:ext uri="{FF2B5EF4-FFF2-40B4-BE49-F238E27FC236}">
                      <a16:creationId xmlns:a16="http://schemas.microsoft.com/office/drawing/2014/main" id="{38AD899D-406C-58EF-4A2B-C7A3BFA621B5}"/>
                    </a:ext>
                  </a:extLst>
                </p:cNvPr>
                <p:cNvPicPr/>
                <p:nvPr/>
              </p:nvPicPr>
              <p:blipFill>
                <a:blip r:embed="rId696"/>
                <a:stretch>
                  <a:fillRect/>
                </a:stretch>
              </p:blipFill>
              <p:spPr>
                <a:xfrm>
                  <a:off x="11452" y="6054366"/>
                  <a:ext cx="555840" cy="144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7">
              <p14:nvContentPartPr>
                <p14:cNvPr id="935" name="Ink 934">
                  <a:extLst>
                    <a:ext uri="{FF2B5EF4-FFF2-40B4-BE49-F238E27FC236}">
                      <a16:creationId xmlns:a16="http://schemas.microsoft.com/office/drawing/2014/main" id="{B23F925B-4318-F492-C065-F1802CA88AA6}"/>
                    </a:ext>
                  </a:extLst>
                </p14:cNvPr>
                <p14:cNvContentPartPr/>
                <p14:nvPr/>
              </p14:nvContentPartPr>
              <p14:xfrm>
                <a:off x="208372" y="6736206"/>
                <a:ext cx="126720" cy="198360"/>
              </p14:xfrm>
            </p:contentPart>
          </mc:Choice>
          <mc:Fallback>
            <p:pic>
              <p:nvPicPr>
                <p:cNvPr id="935" name="Ink 934">
                  <a:extLst>
                    <a:ext uri="{FF2B5EF4-FFF2-40B4-BE49-F238E27FC236}">
                      <a16:creationId xmlns:a16="http://schemas.microsoft.com/office/drawing/2014/main" id="{B23F925B-4318-F492-C065-F1802CA88AA6}"/>
                    </a:ext>
                  </a:extLst>
                </p:cNvPr>
                <p:cNvPicPr/>
                <p:nvPr/>
              </p:nvPicPr>
              <p:blipFill>
                <a:blip r:embed="rId698"/>
                <a:stretch>
                  <a:fillRect/>
                </a:stretch>
              </p:blipFill>
              <p:spPr>
                <a:xfrm>
                  <a:off x="145372" y="6358206"/>
                  <a:ext cx="252360" cy="95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9">
              <p14:nvContentPartPr>
                <p14:cNvPr id="936" name="Ink 935">
                  <a:extLst>
                    <a:ext uri="{FF2B5EF4-FFF2-40B4-BE49-F238E27FC236}">
                      <a16:creationId xmlns:a16="http://schemas.microsoft.com/office/drawing/2014/main" id="{F9DDDF1E-98A1-A2F2-81F0-B7BD3719656B}"/>
                    </a:ext>
                  </a:extLst>
                </p14:cNvPr>
                <p14:cNvContentPartPr/>
                <p14:nvPr/>
              </p14:nvContentPartPr>
              <p14:xfrm>
                <a:off x="166972" y="6288366"/>
                <a:ext cx="448200" cy="501480"/>
              </p14:xfrm>
            </p:contentPart>
          </mc:Choice>
          <mc:Fallback>
            <p:pic>
              <p:nvPicPr>
                <p:cNvPr id="936" name="Ink 935">
                  <a:extLst>
                    <a:ext uri="{FF2B5EF4-FFF2-40B4-BE49-F238E27FC236}">
                      <a16:creationId xmlns:a16="http://schemas.microsoft.com/office/drawing/2014/main" id="{F9DDDF1E-98A1-A2F2-81F0-B7BD3719656B}"/>
                    </a:ext>
                  </a:extLst>
                </p:cNvPr>
                <p:cNvPicPr/>
                <p:nvPr/>
              </p:nvPicPr>
              <p:blipFill>
                <a:blip r:embed="rId700"/>
                <a:stretch>
                  <a:fillRect/>
                </a:stretch>
              </p:blipFill>
              <p:spPr>
                <a:xfrm>
                  <a:off x="104332" y="5910366"/>
                  <a:ext cx="573840" cy="125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1">
              <p14:nvContentPartPr>
                <p14:cNvPr id="937" name="Ink 936">
                  <a:extLst>
                    <a:ext uri="{FF2B5EF4-FFF2-40B4-BE49-F238E27FC236}">
                      <a16:creationId xmlns:a16="http://schemas.microsoft.com/office/drawing/2014/main" id="{3D535DA3-C7C3-E98D-D341-5CB6CFCE1A4B}"/>
                    </a:ext>
                  </a:extLst>
                </p14:cNvPr>
                <p14:cNvContentPartPr/>
                <p14:nvPr/>
              </p14:nvContentPartPr>
              <p14:xfrm>
                <a:off x="111532" y="6185766"/>
                <a:ext cx="514440" cy="604800"/>
              </p14:xfrm>
            </p:contentPart>
          </mc:Choice>
          <mc:Fallback>
            <p:pic>
              <p:nvPicPr>
                <p:cNvPr id="937" name="Ink 936">
                  <a:extLst>
                    <a:ext uri="{FF2B5EF4-FFF2-40B4-BE49-F238E27FC236}">
                      <a16:creationId xmlns:a16="http://schemas.microsoft.com/office/drawing/2014/main" id="{3D535DA3-C7C3-E98D-D341-5CB6CFCE1A4B}"/>
                    </a:ext>
                  </a:extLst>
                </p:cNvPr>
                <p:cNvPicPr/>
                <p:nvPr/>
              </p:nvPicPr>
              <p:blipFill>
                <a:blip r:embed="rId702"/>
                <a:stretch>
                  <a:fillRect/>
                </a:stretch>
              </p:blipFill>
              <p:spPr>
                <a:xfrm>
                  <a:off x="48892" y="5808126"/>
                  <a:ext cx="640080" cy="136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3">
              <p14:nvContentPartPr>
                <p14:cNvPr id="938" name="Ink 937">
                  <a:extLst>
                    <a:ext uri="{FF2B5EF4-FFF2-40B4-BE49-F238E27FC236}">
                      <a16:creationId xmlns:a16="http://schemas.microsoft.com/office/drawing/2014/main" id="{8FB43DFE-9CB4-C3BE-9A66-C225939BCE7D}"/>
                    </a:ext>
                  </a:extLst>
                </p14:cNvPr>
                <p14:cNvContentPartPr/>
                <p14:nvPr/>
              </p14:nvContentPartPr>
              <p14:xfrm>
                <a:off x="252652" y="6145446"/>
                <a:ext cx="397080" cy="369360"/>
              </p14:xfrm>
            </p:contentPart>
          </mc:Choice>
          <mc:Fallback>
            <p:pic>
              <p:nvPicPr>
                <p:cNvPr id="938" name="Ink 937">
                  <a:extLst>
                    <a:ext uri="{FF2B5EF4-FFF2-40B4-BE49-F238E27FC236}">
                      <a16:creationId xmlns:a16="http://schemas.microsoft.com/office/drawing/2014/main" id="{8FB43DFE-9CB4-C3BE-9A66-C225939BCE7D}"/>
                    </a:ext>
                  </a:extLst>
                </p:cNvPr>
                <p:cNvPicPr/>
                <p:nvPr/>
              </p:nvPicPr>
              <p:blipFill>
                <a:blip r:embed="rId704"/>
                <a:stretch>
                  <a:fillRect/>
                </a:stretch>
              </p:blipFill>
              <p:spPr>
                <a:xfrm>
                  <a:off x="190012" y="5767806"/>
                  <a:ext cx="522720" cy="112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5">
              <p14:nvContentPartPr>
                <p14:cNvPr id="939" name="Ink 938">
                  <a:extLst>
                    <a:ext uri="{FF2B5EF4-FFF2-40B4-BE49-F238E27FC236}">
                      <a16:creationId xmlns:a16="http://schemas.microsoft.com/office/drawing/2014/main" id="{7A3A3E5B-1EC6-0648-1D87-3CDA0D857C05}"/>
                    </a:ext>
                  </a:extLst>
                </p14:cNvPr>
                <p14:cNvContentPartPr/>
                <p14:nvPr/>
              </p14:nvContentPartPr>
              <p14:xfrm>
                <a:off x="168052" y="6292326"/>
                <a:ext cx="305280" cy="307800"/>
              </p14:xfrm>
            </p:contentPart>
          </mc:Choice>
          <mc:Fallback>
            <p:pic>
              <p:nvPicPr>
                <p:cNvPr id="939" name="Ink 938">
                  <a:extLst>
                    <a:ext uri="{FF2B5EF4-FFF2-40B4-BE49-F238E27FC236}">
                      <a16:creationId xmlns:a16="http://schemas.microsoft.com/office/drawing/2014/main" id="{7A3A3E5B-1EC6-0648-1D87-3CDA0D857C05}"/>
                    </a:ext>
                  </a:extLst>
                </p:cNvPr>
                <p:cNvPicPr/>
                <p:nvPr/>
              </p:nvPicPr>
              <p:blipFill>
                <a:blip r:embed="rId706"/>
                <a:stretch>
                  <a:fillRect/>
                </a:stretch>
              </p:blipFill>
              <p:spPr>
                <a:xfrm>
                  <a:off x="105052" y="5914686"/>
                  <a:ext cx="430920" cy="106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7">
              <p14:nvContentPartPr>
                <p14:cNvPr id="940" name="Ink 939">
                  <a:extLst>
                    <a:ext uri="{FF2B5EF4-FFF2-40B4-BE49-F238E27FC236}">
                      <a16:creationId xmlns:a16="http://schemas.microsoft.com/office/drawing/2014/main" id="{9DCC1B13-7769-F6AF-0D7E-A9C56158E5DE}"/>
                    </a:ext>
                  </a:extLst>
                </p14:cNvPr>
                <p14:cNvContentPartPr/>
                <p14:nvPr/>
              </p14:nvContentPartPr>
              <p14:xfrm>
                <a:off x="163372" y="6217806"/>
                <a:ext cx="317160" cy="329760"/>
              </p14:xfrm>
            </p:contentPart>
          </mc:Choice>
          <mc:Fallback>
            <p:pic>
              <p:nvPicPr>
                <p:cNvPr id="940" name="Ink 939">
                  <a:extLst>
                    <a:ext uri="{FF2B5EF4-FFF2-40B4-BE49-F238E27FC236}">
                      <a16:creationId xmlns:a16="http://schemas.microsoft.com/office/drawing/2014/main" id="{9DCC1B13-7769-F6AF-0D7E-A9C56158E5DE}"/>
                    </a:ext>
                  </a:extLst>
                </p:cNvPr>
                <p:cNvPicPr/>
                <p:nvPr/>
              </p:nvPicPr>
              <p:blipFill>
                <a:blip r:embed="rId708"/>
                <a:stretch>
                  <a:fillRect/>
                </a:stretch>
              </p:blipFill>
              <p:spPr>
                <a:xfrm>
                  <a:off x="100732" y="5839806"/>
                  <a:ext cx="442800" cy="10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9">
              <p14:nvContentPartPr>
                <p14:cNvPr id="941" name="Ink 940">
                  <a:extLst>
                    <a:ext uri="{FF2B5EF4-FFF2-40B4-BE49-F238E27FC236}">
                      <a16:creationId xmlns:a16="http://schemas.microsoft.com/office/drawing/2014/main" id="{FBF71DF5-ABBC-7A09-F135-6C5B9A5D79BF}"/>
                    </a:ext>
                  </a:extLst>
                </p14:cNvPr>
                <p14:cNvContentPartPr/>
                <p14:nvPr/>
              </p14:nvContentPartPr>
              <p14:xfrm>
                <a:off x="93892" y="6098286"/>
                <a:ext cx="507600" cy="488880"/>
              </p14:xfrm>
            </p:contentPart>
          </mc:Choice>
          <mc:Fallback>
            <p:pic>
              <p:nvPicPr>
                <p:cNvPr id="941" name="Ink 940">
                  <a:extLst>
                    <a:ext uri="{FF2B5EF4-FFF2-40B4-BE49-F238E27FC236}">
                      <a16:creationId xmlns:a16="http://schemas.microsoft.com/office/drawing/2014/main" id="{FBF71DF5-ABBC-7A09-F135-6C5B9A5D79BF}"/>
                    </a:ext>
                  </a:extLst>
                </p:cNvPr>
                <p:cNvPicPr/>
                <p:nvPr/>
              </p:nvPicPr>
              <p:blipFill>
                <a:blip r:embed="rId710"/>
                <a:stretch>
                  <a:fillRect/>
                </a:stretch>
              </p:blipFill>
              <p:spPr>
                <a:xfrm>
                  <a:off x="30892" y="5720646"/>
                  <a:ext cx="633240" cy="124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1">
              <p14:nvContentPartPr>
                <p14:cNvPr id="942" name="Ink 941">
                  <a:extLst>
                    <a:ext uri="{FF2B5EF4-FFF2-40B4-BE49-F238E27FC236}">
                      <a16:creationId xmlns:a16="http://schemas.microsoft.com/office/drawing/2014/main" id="{02EDC05C-7AA5-2FAD-2B17-EEE71E5510AC}"/>
                    </a:ext>
                  </a:extLst>
                </p14:cNvPr>
                <p14:cNvContentPartPr/>
                <p14:nvPr/>
              </p14:nvContentPartPr>
              <p14:xfrm>
                <a:off x="315652" y="6283686"/>
                <a:ext cx="110160" cy="99360"/>
              </p14:xfrm>
            </p:contentPart>
          </mc:Choice>
          <mc:Fallback>
            <p:pic>
              <p:nvPicPr>
                <p:cNvPr id="942" name="Ink 941">
                  <a:extLst>
                    <a:ext uri="{FF2B5EF4-FFF2-40B4-BE49-F238E27FC236}">
                      <a16:creationId xmlns:a16="http://schemas.microsoft.com/office/drawing/2014/main" id="{02EDC05C-7AA5-2FAD-2B17-EEE71E5510AC}"/>
                    </a:ext>
                  </a:extLst>
                </p:cNvPr>
                <p:cNvPicPr/>
                <p:nvPr/>
              </p:nvPicPr>
              <p:blipFill>
                <a:blip r:embed="rId712"/>
                <a:stretch>
                  <a:fillRect/>
                </a:stretch>
              </p:blipFill>
              <p:spPr>
                <a:xfrm>
                  <a:off x="253012" y="5906046"/>
                  <a:ext cx="235800" cy="85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3">
              <p14:nvContentPartPr>
                <p14:cNvPr id="943" name="Ink 942">
                  <a:extLst>
                    <a:ext uri="{FF2B5EF4-FFF2-40B4-BE49-F238E27FC236}">
                      <a16:creationId xmlns:a16="http://schemas.microsoft.com/office/drawing/2014/main" id="{A642F28A-9A5B-EF28-FAA0-6C2BEE439616}"/>
                    </a:ext>
                  </a:extLst>
                </p14:cNvPr>
                <p14:cNvContentPartPr/>
                <p14:nvPr/>
              </p14:nvContentPartPr>
              <p14:xfrm>
                <a:off x="155092" y="6102246"/>
                <a:ext cx="442440" cy="422640"/>
              </p14:xfrm>
            </p:contentPart>
          </mc:Choice>
          <mc:Fallback>
            <p:pic>
              <p:nvPicPr>
                <p:cNvPr id="943" name="Ink 942">
                  <a:extLst>
                    <a:ext uri="{FF2B5EF4-FFF2-40B4-BE49-F238E27FC236}">
                      <a16:creationId xmlns:a16="http://schemas.microsoft.com/office/drawing/2014/main" id="{A642F28A-9A5B-EF28-FAA0-6C2BEE439616}"/>
                    </a:ext>
                  </a:extLst>
                </p:cNvPr>
                <p:cNvPicPr/>
                <p:nvPr/>
              </p:nvPicPr>
              <p:blipFill>
                <a:blip r:embed="rId714"/>
                <a:stretch>
                  <a:fillRect/>
                </a:stretch>
              </p:blipFill>
              <p:spPr>
                <a:xfrm>
                  <a:off x="92092" y="5724246"/>
                  <a:ext cx="568080" cy="117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5">
              <p14:nvContentPartPr>
                <p14:cNvPr id="944" name="Ink 943">
                  <a:extLst>
                    <a:ext uri="{FF2B5EF4-FFF2-40B4-BE49-F238E27FC236}">
                      <a16:creationId xmlns:a16="http://schemas.microsoft.com/office/drawing/2014/main" id="{D5FD9DD4-A2AD-077B-C091-D89A1B4C1875}"/>
                    </a:ext>
                  </a:extLst>
                </p14:cNvPr>
                <p14:cNvContentPartPr/>
                <p14:nvPr/>
              </p14:nvContentPartPr>
              <p14:xfrm>
                <a:off x="142492" y="6148686"/>
                <a:ext cx="444960" cy="449280"/>
              </p14:xfrm>
            </p:contentPart>
          </mc:Choice>
          <mc:Fallback>
            <p:pic>
              <p:nvPicPr>
                <p:cNvPr id="944" name="Ink 943">
                  <a:extLst>
                    <a:ext uri="{FF2B5EF4-FFF2-40B4-BE49-F238E27FC236}">
                      <a16:creationId xmlns:a16="http://schemas.microsoft.com/office/drawing/2014/main" id="{D5FD9DD4-A2AD-077B-C091-D89A1B4C1875}"/>
                    </a:ext>
                  </a:extLst>
                </p:cNvPr>
                <p:cNvPicPr/>
                <p:nvPr/>
              </p:nvPicPr>
              <p:blipFill>
                <a:blip r:embed="rId716"/>
                <a:stretch>
                  <a:fillRect/>
                </a:stretch>
              </p:blipFill>
              <p:spPr>
                <a:xfrm>
                  <a:off x="79852" y="5770686"/>
                  <a:ext cx="570600" cy="120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7">
              <p14:nvContentPartPr>
                <p14:cNvPr id="945" name="Ink 944">
                  <a:extLst>
                    <a:ext uri="{FF2B5EF4-FFF2-40B4-BE49-F238E27FC236}">
                      <a16:creationId xmlns:a16="http://schemas.microsoft.com/office/drawing/2014/main" id="{C1570B78-6CD1-85EE-11E0-0F8625E4E1A3}"/>
                    </a:ext>
                  </a:extLst>
                </p14:cNvPr>
                <p14:cNvContentPartPr/>
                <p14:nvPr/>
              </p14:nvContentPartPr>
              <p14:xfrm>
                <a:off x="128092" y="6111246"/>
                <a:ext cx="534240" cy="545400"/>
              </p14:xfrm>
            </p:contentPart>
          </mc:Choice>
          <mc:Fallback>
            <p:pic>
              <p:nvPicPr>
                <p:cNvPr id="945" name="Ink 944">
                  <a:extLst>
                    <a:ext uri="{FF2B5EF4-FFF2-40B4-BE49-F238E27FC236}">
                      <a16:creationId xmlns:a16="http://schemas.microsoft.com/office/drawing/2014/main" id="{C1570B78-6CD1-85EE-11E0-0F8625E4E1A3}"/>
                    </a:ext>
                  </a:extLst>
                </p:cNvPr>
                <p:cNvPicPr/>
                <p:nvPr/>
              </p:nvPicPr>
              <p:blipFill>
                <a:blip r:embed="rId718"/>
                <a:stretch>
                  <a:fillRect/>
                </a:stretch>
              </p:blipFill>
              <p:spPr>
                <a:xfrm>
                  <a:off x="65452" y="5733606"/>
                  <a:ext cx="659880" cy="13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9">
              <p14:nvContentPartPr>
                <p14:cNvPr id="946" name="Ink 945">
                  <a:extLst>
                    <a:ext uri="{FF2B5EF4-FFF2-40B4-BE49-F238E27FC236}">
                      <a16:creationId xmlns:a16="http://schemas.microsoft.com/office/drawing/2014/main" id="{FCF86F7E-D83C-2227-2994-F44AEA0F657C}"/>
                    </a:ext>
                  </a:extLst>
                </p14:cNvPr>
                <p14:cNvContentPartPr/>
                <p14:nvPr/>
              </p14:nvContentPartPr>
              <p14:xfrm>
                <a:off x="116212" y="6106926"/>
                <a:ext cx="553680" cy="562680"/>
              </p14:xfrm>
            </p:contentPart>
          </mc:Choice>
          <mc:Fallback>
            <p:pic>
              <p:nvPicPr>
                <p:cNvPr id="946" name="Ink 945">
                  <a:extLst>
                    <a:ext uri="{FF2B5EF4-FFF2-40B4-BE49-F238E27FC236}">
                      <a16:creationId xmlns:a16="http://schemas.microsoft.com/office/drawing/2014/main" id="{FCF86F7E-D83C-2227-2994-F44AEA0F657C}"/>
                    </a:ext>
                  </a:extLst>
                </p:cNvPr>
                <p:cNvPicPr/>
                <p:nvPr/>
              </p:nvPicPr>
              <p:blipFill>
                <a:blip r:embed="rId720"/>
                <a:stretch>
                  <a:fillRect/>
                </a:stretch>
              </p:blipFill>
              <p:spPr>
                <a:xfrm>
                  <a:off x="53212" y="5729286"/>
                  <a:ext cx="679320" cy="131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1">
              <p14:nvContentPartPr>
                <p14:cNvPr id="947" name="Ink 946">
                  <a:extLst>
                    <a:ext uri="{FF2B5EF4-FFF2-40B4-BE49-F238E27FC236}">
                      <a16:creationId xmlns:a16="http://schemas.microsoft.com/office/drawing/2014/main" id="{28EF2E86-349A-4820-A526-462AD4C71C5D}"/>
                    </a:ext>
                  </a:extLst>
                </p14:cNvPr>
                <p14:cNvContentPartPr/>
                <p14:nvPr/>
              </p14:nvContentPartPr>
              <p14:xfrm>
                <a:off x="181012" y="6090366"/>
                <a:ext cx="501480" cy="517680"/>
              </p14:xfrm>
            </p:contentPart>
          </mc:Choice>
          <mc:Fallback>
            <p:pic>
              <p:nvPicPr>
                <p:cNvPr id="947" name="Ink 946">
                  <a:extLst>
                    <a:ext uri="{FF2B5EF4-FFF2-40B4-BE49-F238E27FC236}">
                      <a16:creationId xmlns:a16="http://schemas.microsoft.com/office/drawing/2014/main" id="{28EF2E86-349A-4820-A526-462AD4C71C5D}"/>
                    </a:ext>
                  </a:extLst>
                </p:cNvPr>
                <p:cNvPicPr/>
                <p:nvPr/>
              </p:nvPicPr>
              <p:blipFill>
                <a:blip r:embed="rId722"/>
                <a:stretch>
                  <a:fillRect/>
                </a:stretch>
              </p:blipFill>
              <p:spPr>
                <a:xfrm>
                  <a:off x="118012" y="5712726"/>
                  <a:ext cx="627120" cy="127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3">
              <p14:nvContentPartPr>
                <p14:cNvPr id="948" name="Ink 947">
                  <a:extLst>
                    <a:ext uri="{FF2B5EF4-FFF2-40B4-BE49-F238E27FC236}">
                      <a16:creationId xmlns:a16="http://schemas.microsoft.com/office/drawing/2014/main" id="{AD9DE908-4527-A1CE-4E71-B6AFBEE9F2EC}"/>
                    </a:ext>
                  </a:extLst>
                </p14:cNvPr>
                <p14:cNvContentPartPr/>
                <p14:nvPr/>
              </p14:nvContentPartPr>
              <p14:xfrm>
                <a:off x="501772" y="6228966"/>
                <a:ext cx="90720" cy="169200"/>
              </p14:xfrm>
            </p:contentPart>
          </mc:Choice>
          <mc:Fallback>
            <p:pic>
              <p:nvPicPr>
                <p:cNvPr id="948" name="Ink 947">
                  <a:extLst>
                    <a:ext uri="{FF2B5EF4-FFF2-40B4-BE49-F238E27FC236}">
                      <a16:creationId xmlns:a16="http://schemas.microsoft.com/office/drawing/2014/main" id="{AD9DE908-4527-A1CE-4E71-B6AFBEE9F2EC}"/>
                    </a:ext>
                  </a:extLst>
                </p:cNvPr>
                <p:cNvPicPr/>
                <p:nvPr/>
              </p:nvPicPr>
              <p:blipFill>
                <a:blip r:embed="rId724"/>
                <a:stretch>
                  <a:fillRect/>
                </a:stretch>
              </p:blipFill>
              <p:spPr>
                <a:xfrm>
                  <a:off x="438772" y="5850966"/>
                  <a:ext cx="21636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5">
              <p14:nvContentPartPr>
                <p14:cNvPr id="949" name="Ink 948">
                  <a:extLst>
                    <a:ext uri="{FF2B5EF4-FFF2-40B4-BE49-F238E27FC236}">
                      <a16:creationId xmlns:a16="http://schemas.microsoft.com/office/drawing/2014/main" id="{87C1DCF3-622F-26D7-0591-029177BB15D6}"/>
                    </a:ext>
                  </a:extLst>
                </p14:cNvPr>
                <p14:cNvContentPartPr/>
                <p14:nvPr/>
              </p14:nvContentPartPr>
              <p14:xfrm>
                <a:off x="451732" y="6103326"/>
                <a:ext cx="227880" cy="200880"/>
              </p14:xfrm>
            </p:contentPart>
          </mc:Choice>
          <mc:Fallback>
            <p:pic>
              <p:nvPicPr>
                <p:cNvPr id="949" name="Ink 948">
                  <a:extLst>
                    <a:ext uri="{FF2B5EF4-FFF2-40B4-BE49-F238E27FC236}">
                      <a16:creationId xmlns:a16="http://schemas.microsoft.com/office/drawing/2014/main" id="{87C1DCF3-622F-26D7-0591-029177BB15D6}"/>
                    </a:ext>
                  </a:extLst>
                </p:cNvPr>
                <p:cNvPicPr/>
                <p:nvPr/>
              </p:nvPicPr>
              <p:blipFill>
                <a:blip r:embed="rId726"/>
                <a:stretch>
                  <a:fillRect/>
                </a:stretch>
              </p:blipFill>
              <p:spPr>
                <a:xfrm>
                  <a:off x="388732" y="5725686"/>
                  <a:ext cx="353520" cy="95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7">
              <p14:nvContentPartPr>
                <p14:cNvPr id="950" name="Ink 949">
                  <a:extLst>
                    <a:ext uri="{FF2B5EF4-FFF2-40B4-BE49-F238E27FC236}">
                      <a16:creationId xmlns:a16="http://schemas.microsoft.com/office/drawing/2014/main" id="{36698BCD-C03F-3EAC-8C29-D6F62E55F6E6}"/>
                    </a:ext>
                  </a:extLst>
                </p14:cNvPr>
                <p14:cNvContentPartPr/>
                <p14:nvPr/>
              </p14:nvContentPartPr>
              <p14:xfrm>
                <a:off x="449212" y="6037086"/>
                <a:ext cx="286560" cy="210600"/>
              </p14:xfrm>
            </p:contentPart>
          </mc:Choice>
          <mc:Fallback>
            <p:pic>
              <p:nvPicPr>
                <p:cNvPr id="950" name="Ink 949">
                  <a:extLst>
                    <a:ext uri="{FF2B5EF4-FFF2-40B4-BE49-F238E27FC236}">
                      <a16:creationId xmlns:a16="http://schemas.microsoft.com/office/drawing/2014/main" id="{36698BCD-C03F-3EAC-8C29-D6F62E55F6E6}"/>
                    </a:ext>
                  </a:extLst>
                </p:cNvPr>
                <p:cNvPicPr/>
                <p:nvPr/>
              </p:nvPicPr>
              <p:blipFill>
                <a:blip r:embed="rId728"/>
                <a:stretch>
                  <a:fillRect/>
                </a:stretch>
              </p:blipFill>
              <p:spPr>
                <a:xfrm>
                  <a:off x="386212" y="5659086"/>
                  <a:ext cx="41220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9">
              <p14:nvContentPartPr>
                <p14:cNvPr id="951" name="Ink 950">
                  <a:extLst>
                    <a:ext uri="{FF2B5EF4-FFF2-40B4-BE49-F238E27FC236}">
                      <a16:creationId xmlns:a16="http://schemas.microsoft.com/office/drawing/2014/main" id="{766B15B9-31C0-81F3-4F66-858E5D38AE63}"/>
                    </a:ext>
                  </a:extLst>
                </p14:cNvPr>
                <p14:cNvContentPartPr/>
                <p14:nvPr/>
              </p14:nvContentPartPr>
              <p14:xfrm>
                <a:off x="303772" y="6075966"/>
                <a:ext cx="365040" cy="344520"/>
              </p14:xfrm>
            </p:contentPart>
          </mc:Choice>
          <mc:Fallback>
            <p:pic>
              <p:nvPicPr>
                <p:cNvPr id="951" name="Ink 950">
                  <a:extLst>
                    <a:ext uri="{FF2B5EF4-FFF2-40B4-BE49-F238E27FC236}">
                      <a16:creationId xmlns:a16="http://schemas.microsoft.com/office/drawing/2014/main" id="{766B15B9-31C0-81F3-4F66-858E5D38AE63}"/>
                    </a:ext>
                  </a:extLst>
                </p:cNvPr>
                <p:cNvPicPr/>
                <p:nvPr/>
              </p:nvPicPr>
              <p:blipFill>
                <a:blip r:embed="rId730"/>
                <a:stretch>
                  <a:fillRect/>
                </a:stretch>
              </p:blipFill>
              <p:spPr>
                <a:xfrm>
                  <a:off x="240772" y="5697966"/>
                  <a:ext cx="490680" cy="110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1">
              <p14:nvContentPartPr>
                <p14:cNvPr id="952" name="Ink 951">
                  <a:extLst>
                    <a:ext uri="{FF2B5EF4-FFF2-40B4-BE49-F238E27FC236}">
                      <a16:creationId xmlns:a16="http://schemas.microsoft.com/office/drawing/2014/main" id="{E3E14C01-9C41-59AC-19BD-AC90B7E03470}"/>
                    </a:ext>
                  </a:extLst>
                </p14:cNvPr>
                <p14:cNvContentPartPr/>
                <p14:nvPr/>
              </p14:nvContentPartPr>
              <p14:xfrm>
                <a:off x="377572" y="6140766"/>
                <a:ext cx="288720" cy="292680"/>
              </p14:xfrm>
            </p:contentPart>
          </mc:Choice>
          <mc:Fallback>
            <p:pic>
              <p:nvPicPr>
                <p:cNvPr id="952" name="Ink 951">
                  <a:extLst>
                    <a:ext uri="{FF2B5EF4-FFF2-40B4-BE49-F238E27FC236}">
                      <a16:creationId xmlns:a16="http://schemas.microsoft.com/office/drawing/2014/main" id="{E3E14C01-9C41-59AC-19BD-AC90B7E03470}"/>
                    </a:ext>
                  </a:extLst>
                </p:cNvPr>
                <p:cNvPicPr/>
                <p:nvPr/>
              </p:nvPicPr>
              <p:blipFill>
                <a:blip r:embed="rId732"/>
                <a:stretch>
                  <a:fillRect/>
                </a:stretch>
              </p:blipFill>
              <p:spPr>
                <a:xfrm>
                  <a:off x="314572" y="5763126"/>
                  <a:ext cx="414360" cy="104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3">
              <p14:nvContentPartPr>
                <p14:cNvPr id="953" name="Ink 952">
                  <a:extLst>
                    <a:ext uri="{FF2B5EF4-FFF2-40B4-BE49-F238E27FC236}">
                      <a16:creationId xmlns:a16="http://schemas.microsoft.com/office/drawing/2014/main" id="{61C0BED9-F99E-73A2-2533-C83A00C9AAC4}"/>
                    </a:ext>
                  </a:extLst>
                </p14:cNvPr>
                <p14:cNvContentPartPr/>
                <p14:nvPr/>
              </p14:nvContentPartPr>
              <p14:xfrm>
                <a:off x="350572" y="6148686"/>
                <a:ext cx="354600" cy="395280"/>
              </p14:xfrm>
            </p:contentPart>
          </mc:Choice>
          <mc:Fallback>
            <p:pic>
              <p:nvPicPr>
                <p:cNvPr id="953" name="Ink 952">
                  <a:extLst>
                    <a:ext uri="{FF2B5EF4-FFF2-40B4-BE49-F238E27FC236}">
                      <a16:creationId xmlns:a16="http://schemas.microsoft.com/office/drawing/2014/main" id="{61C0BED9-F99E-73A2-2533-C83A00C9AAC4}"/>
                    </a:ext>
                  </a:extLst>
                </p:cNvPr>
                <p:cNvPicPr/>
                <p:nvPr/>
              </p:nvPicPr>
              <p:blipFill>
                <a:blip r:embed="rId734"/>
                <a:stretch>
                  <a:fillRect/>
                </a:stretch>
              </p:blipFill>
              <p:spPr>
                <a:xfrm>
                  <a:off x="287572" y="5770686"/>
                  <a:ext cx="480240" cy="115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5">
              <p14:nvContentPartPr>
                <p14:cNvPr id="954" name="Ink 953">
                  <a:extLst>
                    <a:ext uri="{FF2B5EF4-FFF2-40B4-BE49-F238E27FC236}">
                      <a16:creationId xmlns:a16="http://schemas.microsoft.com/office/drawing/2014/main" id="{C11322B0-452C-CFF3-AA31-B3A618CB5DD9}"/>
                    </a:ext>
                  </a:extLst>
                </p14:cNvPr>
                <p14:cNvContentPartPr/>
                <p14:nvPr/>
              </p14:nvContentPartPr>
              <p14:xfrm>
                <a:off x="377572" y="6157686"/>
                <a:ext cx="321840" cy="380520"/>
              </p14:xfrm>
            </p:contentPart>
          </mc:Choice>
          <mc:Fallback>
            <p:pic>
              <p:nvPicPr>
                <p:cNvPr id="954" name="Ink 953">
                  <a:extLst>
                    <a:ext uri="{FF2B5EF4-FFF2-40B4-BE49-F238E27FC236}">
                      <a16:creationId xmlns:a16="http://schemas.microsoft.com/office/drawing/2014/main" id="{C11322B0-452C-CFF3-AA31-B3A618CB5DD9}"/>
                    </a:ext>
                  </a:extLst>
                </p:cNvPr>
                <p:cNvPicPr/>
                <p:nvPr/>
              </p:nvPicPr>
              <p:blipFill>
                <a:blip r:embed="rId736"/>
                <a:stretch>
                  <a:fillRect/>
                </a:stretch>
              </p:blipFill>
              <p:spPr>
                <a:xfrm>
                  <a:off x="314572" y="5780046"/>
                  <a:ext cx="44748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7">
              <p14:nvContentPartPr>
                <p14:cNvPr id="955" name="Ink 954">
                  <a:extLst>
                    <a:ext uri="{FF2B5EF4-FFF2-40B4-BE49-F238E27FC236}">
                      <a16:creationId xmlns:a16="http://schemas.microsoft.com/office/drawing/2014/main" id="{ED550F1A-468D-2DC3-C480-D0D44A334979}"/>
                    </a:ext>
                  </a:extLst>
                </p14:cNvPr>
                <p14:cNvContentPartPr/>
                <p14:nvPr/>
              </p14:nvContentPartPr>
              <p14:xfrm>
                <a:off x="569092" y="6315006"/>
                <a:ext cx="12600" cy="14400"/>
              </p14:xfrm>
            </p:contentPart>
          </mc:Choice>
          <mc:Fallback>
            <p:pic>
              <p:nvPicPr>
                <p:cNvPr id="955" name="Ink 954">
                  <a:extLst>
                    <a:ext uri="{FF2B5EF4-FFF2-40B4-BE49-F238E27FC236}">
                      <a16:creationId xmlns:a16="http://schemas.microsoft.com/office/drawing/2014/main" id="{ED550F1A-468D-2DC3-C480-D0D44A334979}"/>
                    </a:ext>
                  </a:extLst>
                </p:cNvPr>
                <p:cNvPicPr/>
                <p:nvPr/>
              </p:nvPicPr>
              <p:blipFill>
                <a:blip r:embed="rId738"/>
                <a:stretch>
                  <a:fillRect/>
                </a:stretch>
              </p:blipFill>
              <p:spPr>
                <a:xfrm>
                  <a:off x="506092" y="5937366"/>
                  <a:ext cx="138240" cy="77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9">
              <p14:nvContentPartPr>
                <p14:cNvPr id="956" name="Ink 955">
                  <a:extLst>
                    <a:ext uri="{FF2B5EF4-FFF2-40B4-BE49-F238E27FC236}">
                      <a16:creationId xmlns:a16="http://schemas.microsoft.com/office/drawing/2014/main" id="{B20CCC94-01E4-2943-DA54-E3A2B065FFB5}"/>
                    </a:ext>
                  </a:extLst>
                </p14:cNvPr>
                <p14:cNvContentPartPr/>
                <p14:nvPr/>
              </p14:nvContentPartPr>
              <p14:xfrm>
                <a:off x="323932" y="6169926"/>
                <a:ext cx="378360" cy="426240"/>
              </p14:xfrm>
            </p:contentPart>
          </mc:Choice>
          <mc:Fallback>
            <p:pic>
              <p:nvPicPr>
                <p:cNvPr id="956" name="Ink 955">
                  <a:extLst>
                    <a:ext uri="{FF2B5EF4-FFF2-40B4-BE49-F238E27FC236}">
                      <a16:creationId xmlns:a16="http://schemas.microsoft.com/office/drawing/2014/main" id="{B20CCC94-01E4-2943-DA54-E3A2B065FFB5}"/>
                    </a:ext>
                  </a:extLst>
                </p:cNvPr>
                <p:cNvPicPr/>
                <p:nvPr/>
              </p:nvPicPr>
              <p:blipFill>
                <a:blip r:embed="rId740"/>
                <a:stretch>
                  <a:fillRect/>
                </a:stretch>
              </p:blipFill>
              <p:spPr>
                <a:xfrm>
                  <a:off x="260932" y="5791926"/>
                  <a:ext cx="504000" cy="118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1">
              <p14:nvContentPartPr>
                <p14:cNvPr id="957" name="Ink 956">
                  <a:extLst>
                    <a:ext uri="{FF2B5EF4-FFF2-40B4-BE49-F238E27FC236}">
                      <a16:creationId xmlns:a16="http://schemas.microsoft.com/office/drawing/2014/main" id="{2C15C086-CE28-A1FF-7B23-BE6A3524A182}"/>
                    </a:ext>
                  </a:extLst>
                </p14:cNvPr>
                <p14:cNvContentPartPr/>
                <p14:nvPr/>
              </p14:nvContentPartPr>
              <p14:xfrm>
                <a:off x="273532" y="6203406"/>
                <a:ext cx="380880" cy="460440"/>
              </p14:xfrm>
            </p:contentPart>
          </mc:Choice>
          <mc:Fallback>
            <p:pic>
              <p:nvPicPr>
                <p:cNvPr id="957" name="Ink 956">
                  <a:extLst>
                    <a:ext uri="{FF2B5EF4-FFF2-40B4-BE49-F238E27FC236}">
                      <a16:creationId xmlns:a16="http://schemas.microsoft.com/office/drawing/2014/main" id="{2C15C086-CE28-A1FF-7B23-BE6A3524A182}"/>
                    </a:ext>
                  </a:extLst>
                </p:cNvPr>
                <p:cNvPicPr/>
                <p:nvPr/>
              </p:nvPicPr>
              <p:blipFill>
                <a:blip r:embed="rId742"/>
                <a:stretch>
                  <a:fillRect/>
                </a:stretch>
              </p:blipFill>
              <p:spPr>
                <a:xfrm>
                  <a:off x="210532" y="5825766"/>
                  <a:ext cx="506520" cy="121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3">
              <p14:nvContentPartPr>
                <p14:cNvPr id="958" name="Ink 957">
                  <a:extLst>
                    <a:ext uri="{FF2B5EF4-FFF2-40B4-BE49-F238E27FC236}">
                      <a16:creationId xmlns:a16="http://schemas.microsoft.com/office/drawing/2014/main" id="{86C2FB3A-24C6-74E5-FA5C-841F45AD274D}"/>
                    </a:ext>
                  </a:extLst>
                </p14:cNvPr>
                <p14:cNvContentPartPr/>
                <p14:nvPr/>
              </p14:nvContentPartPr>
              <p14:xfrm>
                <a:off x="376492" y="6407526"/>
                <a:ext cx="58680" cy="81720"/>
              </p14:xfrm>
            </p:contentPart>
          </mc:Choice>
          <mc:Fallback>
            <p:pic>
              <p:nvPicPr>
                <p:cNvPr id="958" name="Ink 957">
                  <a:extLst>
                    <a:ext uri="{FF2B5EF4-FFF2-40B4-BE49-F238E27FC236}">
                      <a16:creationId xmlns:a16="http://schemas.microsoft.com/office/drawing/2014/main" id="{86C2FB3A-24C6-74E5-FA5C-841F45AD274D}"/>
                    </a:ext>
                  </a:extLst>
                </p:cNvPr>
                <p:cNvPicPr/>
                <p:nvPr/>
              </p:nvPicPr>
              <p:blipFill>
                <a:blip r:embed="rId744"/>
                <a:stretch>
                  <a:fillRect/>
                </a:stretch>
              </p:blipFill>
              <p:spPr>
                <a:xfrm>
                  <a:off x="313492" y="6029886"/>
                  <a:ext cx="18432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5">
              <p14:nvContentPartPr>
                <p14:cNvPr id="959" name="Ink 958">
                  <a:extLst>
                    <a:ext uri="{FF2B5EF4-FFF2-40B4-BE49-F238E27FC236}">
                      <a16:creationId xmlns:a16="http://schemas.microsoft.com/office/drawing/2014/main" id="{E2002EA1-0718-EF96-6F9B-337CA8263B02}"/>
                    </a:ext>
                  </a:extLst>
                </p14:cNvPr>
                <p14:cNvContentPartPr/>
                <p14:nvPr/>
              </p14:nvContentPartPr>
              <p14:xfrm>
                <a:off x="193252" y="6141126"/>
                <a:ext cx="433440" cy="568800"/>
              </p14:xfrm>
            </p:contentPart>
          </mc:Choice>
          <mc:Fallback>
            <p:pic>
              <p:nvPicPr>
                <p:cNvPr id="959" name="Ink 958">
                  <a:extLst>
                    <a:ext uri="{FF2B5EF4-FFF2-40B4-BE49-F238E27FC236}">
                      <a16:creationId xmlns:a16="http://schemas.microsoft.com/office/drawing/2014/main" id="{E2002EA1-0718-EF96-6F9B-337CA8263B02}"/>
                    </a:ext>
                  </a:extLst>
                </p:cNvPr>
                <p:cNvPicPr/>
                <p:nvPr/>
              </p:nvPicPr>
              <p:blipFill>
                <a:blip r:embed="rId746"/>
                <a:stretch>
                  <a:fillRect/>
                </a:stretch>
              </p:blipFill>
              <p:spPr>
                <a:xfrm>
                  <a:off x="130612" y="5763486"/>
                  <a:ext cx="559080" cy="132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7">
              <p14:nvContentPartPr>
                <p14:cNvPr id="960" name="Ink 959">
                  <a:extLst>
                    <a:ext uri="{FF2B5EF4-FFF2-40B4-BE49-F238E27FC236}">
                      <a16:creationId xmlns:a16="http://schemas.microsoft.com/office/drawing/2014/main" id="{A2EF0C80-A47D-EDBE-5EB7-7CEE1B6F98C0}"/>
                    </a:ext>
                  </a:extLst>
                </p14:cNvPr>
                <p14:cNvContentPartPr/>
                <p14:nvPr/>
              </p14:nvContentPartPr>
              <p14:xfrm>
                <a:off x="181012" y="6195846"/>
                <a:ext cx="470520" cy="584280"/>
              </p14:xfrm>
            </p:contentPart>
          </mc:Choice>
          <mc:Fallback>
            <p:pic>
              <p:nvPicPr>
                <p:cNvPr id="960" name="Ink 959">
                  <a:extLst>
                    <a:ext uri="{FF2B5EF4-FFF2-40B4-BE49-F238E27FC236}">
                      <a16:creationId xmlns:a16="http://schemas.microsoft.com/office/drawing/2014/main" id="{A2EF0C80-A47D-EDBE-5EB7-7CEE1B6F98C0}"/>
                    </a:ext>
                  </a:extLst>
                </p:cNvPr>
                <p:cNvPicPr/>
                <p:nvPr/>
              </p:nvPicPr>
              <p:blipFill>
                <a:blip r:embed="rId748"/>
                <a:stretch>
                  <a:fillRect/>
                </a:stretch>
              </p:blipFill>
              <p:spPr>
                <a:xfrm>
                  <a:off x="118372" y="5817846"/>
                  <a:ext cx="596160" cy="133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9">
              <p14:nvContentPartPr>
                <p14:cNvPr id="961" name="Ink 960">
                  <a:extLst>
                    <a:ext uri="{FF2B5EF4-FFF2-40B4-BE49-F238E27FC236}">
                      <a16:creationId xmlns:a16="http://schemas.microsoft.com/office/drawing/2014/main" id="{9F5247A4-E130-F14C-9FCA-F57260B46031}"/>
                    </a:ext>
                  </a:extLst>
                </p14:cNvPr>
                <p14:cNvContentPartPr/>
                <p14:nvPr/>
              </p14:nvContentPartPr>
              <p14:xfrm>
                <a:off x="227092" y="6266046"/>
                <a:ext cx="444240" cy="556200"/>
              </p14:xfrm>
            </p:contentPart>
          </mc:Choice>
          <mc:Fallback>
            <p:pic>
              <p:nvPicPr>
                <p:cNvPr id="961" name="Ink 960">
                  <a:extLst>
                    <a:ext uri="{FF2B5EF4-FFF2-40B4-BE49-F238E27FC236}">
                      <a16:creationId xmlns:a16="http://schemas.microsoft.com/office/drawing/2014/main" id="{9F5247A4-E130-F14C-9FCA-F57260B46031}"/>
                    </a:ext>
                  </a:extLst>
                </p:cNvPr>
                <p:cNvPicPr/>
                <p:nvPr/>
              </p:nvPicPr>
              <p:blipFill>
                <a:blip r:embed="rId750"/>
                <a:stretch>
                  <a:fillRect/>
                </a:stretch>
              </p:blipFill>
              <p:spPr>
                <a:xfrm>
                  <a:off x="164092" y="5888046"/>
                  <a:ext cx="569880" cy="131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1">
              <p14:nvContentPartPr>
                <p14:cNvPr id="962" name="Ink 961">
                  <a:extLst>
                    <a:ext uri="{FF2B5EF4-FFF2-40B4-BE49-F238E27FC236}">
                      <a16:creationId xmlns:a16="http://schemas.microsoft.com/office/drawing/2014/main" id="{840B40A6-1E0A-80F3-B724-1F875D264CA0}"/>
                    </a:ext>
                  </a:extLst>
                </p14:cNvPr>
                <p14:cNvContentPartPr/>
                <p14:nvPr/>
              </p14:nvContentPartPr>
              <p14:xfrm>
                <a:off x="262012" y="6260286"/>
                <a:ext cx="444240" cy="529560"/>
              </p14:xfrm>
            </p:contentPart>
          </mc:Choice>
          <mc:Fallback>
            <p:pic>
              <p:nvPicPr>
                <p:cNvPr id="962" name="Ink 961">
                  <a:extLst>
                    <a:ext uri="{FF2B5EF4-FFF2-40B4-BE49-F238E27FC236}">
                      <a16:creationId xmlns:a16="http://schemas.microsoft.com/office/drawing/2014/main" id="{840B40A6-1E0A-80F3-B724-1F875D264CA0}"/>
                    </a:ext>
                  </a:extLst>
                </p:cNvPr>
                <p:cNvPicPr/>
                <p:nvPr/>
              </p:nvPicPr>
              <p:blipFill>
                <a:blip r:embed="rId752"/>
                <a:stretch>
                  <a:fillRect/>
                </a:stretch>
              </p:blipFill>
              <p:spPr>
                <a:xfrm>
                  <a:off x="199012" y="5882646"/>
                  <a:ext cx="569880" cy="128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3">
              <p14:nvContentPartPr>
                <p14:cNvPr id="963" name="Ink 962">
                  <a:extLst>
                    <a:ext uri="{FF2B5EF4-FFF2-40B4-BE49-F238E27FC236}">
                      <a16:creationId xmlns:a16="http://schemas.microsoft.com/office/drawing/2014/main" id="{94523614-73FB-9E3D-D483-C48DDE23A742}"/>
                    </a:ext>
                  </a:extLst>
                </p14:cNvPr>
                <p14:cNvContentPartPr/>
                <p14:nvPr/>
              </p14:nvContentPartPr>
              <p14:xfrm>
                <a:off x="395212" y="6257406"/>
                <a:ext cx="330120" cy="438480"/>
              </p14:xfrm>
            </p:contentPart>
          </mc:Choice>
          <mc:Fallback>
            <p:pic>
              <p:nvPicPr>
                <p:cNvPr id="963" name="Ink 962">
                  <a:extLst>
                    <a:ext uri="{FF2B5EF4-FFF2-40B4-BE49-F238E27FC236}">
                      <a16:creationId xmlns:a16="http://schemas.microsoft.com/office/drawing/2014/main" id="{94523614-73FB-9E3D-D483-C48DDE23A742}"/>
                    </a:ext>
                  </a:extLst>
                </p:cNvPr>
                <p:cNvPicPr/>
                <p:nvPr/>
              </p:nvPicPr>
              <p:blipFill>
                <a:blip r:embed="rId754"/>
                <a:stretch>
                  <a:fillRect/>
                </a:stretch>
              </p:blipFill>
              <p:spPr>
                <a:xfrm>
                  <a:off x="332212" y="5879766"/>
                  <a:ext cx="455760" cy="119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5">
              <p14:nvContentPartPr>
                <p14:cNvPr id="964" name="Ink 963">
                  <a:extLst>
                    <a:ext uri="{FF2B5EF4-FFF2-40B4-BE49-F238E27FC236}">
                      <a16:creationId xmlns:a16="http://schemas.microsoft.com/office/drawing/2014/main" id="{48C7B930-91C4-F915-71C1-9FF2F2E50237}"/>
                    </a:ext>
                  </a:extLst>
                </p14:cNvPr>
                <p14:cNvContentPartPr/>
                <p14:nvPr/>
              </p14:nvContentPartPr>
              <p14:xfrm>
                <a:off x="499252" y="6305286"/>
                <a:ext cx="230760" cy="313200"/>
              </p14:xfrm>
            </p:contentPart>
          </mc:Choice>
          <mc:Fallback>
            <p:pic>
              <p:nvPicPr>
                <p:cNvPr id="964" name="Ink 963">
                  <a:extLst>
                    <a:ext uri="{FF2B5EF4-FFF2-40B4-BE49-F238E27FC236}">
                      <a16:creationId xmlns:a16="http://schemas.microsoft.com/office/drawing/2014/main" id="{48C7B930-91C4-F915-71C1-9FF2F2E50237}"/>
                    </a:ext>
                  </a:extLst>
                </p:cNvPr>
                <p:cNvPicPr/>
                <p:nvPr/>
              </p:nvPicPr>
              <p:blipFill>
                <a:blip r:embed="rId756"/>
                <a:stretch>
                  <a:fillRect/>
                </a:stretch>
              </p:blipFill>
              <p:spPr>
                <a:xfrm>
                  <a:off x="436612" y="5927646"/>
                  <a:ext cx="356400" cy="106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7">
              <p14:nvContentPartPr>
                <p14:cNvPr id="965" name="Ink 964">
                  <a:extLst>
                    <a:ext uri="{FF2B5EF4-FFF2-40B4-BE49-F238E27FC236}">
                      <a16:creationId xmlns:a16="http://schemas.microsoft.com/office/drawing/2014/main" id="{31628B72-3CEB-9E40-8A0B-C17DBBDD5934}"/>
                    </a:ext>
                  </a:extLst>
                </p14:cNvPr>
                <p14:cNvContentPartPr/>
                <p14:nvPr/>
              </p14:nvContentPartPr>
              <p14:xfrm>
                <a:off x="544612" y="6303486"/>
                <a:ext cx="223560" cy="267120"/>
              </p14:xfrm>
            </p:contentPart>
          </mc:Choice>
          <mc:Fallback>
            <p:pic>
              <p:nvPicPr>
                <p:cNvPr id="965" name="Ink 964">
                  <a:extLst>
                    <a:ext uri="{FF2B5EF4-FFF2-40B4-BE49-F238E27FC236}">
                      <a16:creationId xmlns:a16="http://schemas.microsoft.com/office/drawing/2014/main" id="{31628B72-3CEB-9E40-8A0B-C17DBBDD5934}"/>
                    </a:ext>
                  </a:extLst>
                </p:cNvPr>
                <p:cNvPicPr/>
                <p:nvPr/>
              </p:nvPicPr>
              <p:blipFill>
                <a:blip r:embed="rId758"/>
                <a:stretch>
                  <a:fillRect/>
                </a:stretch>
              </p:blipFill>
              <p:spPr>
                <a:xfrm>
                  <a:off x="481612" y="5925486"/>
                  <a:ext cx="349200" cy="102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9">
              <p14:nvContentPartPr>
                <p14:cNvPr id="966" name="Ink 965">
                  <a:extLst>
                    <a:ext uri="{FF2B5EF4-FFF2-40B4-BE49-F238E27FC236}">
                      <a16:creationId xmlns:a16="http://schemas.microsoft.com/office/drawing/2014/main" id="{F76335FB-C719-9720-585D-AD107F7E4C57}"/>
                    </a:ext>
                  </a:extLst>
                </p14:cNvPr>
                <p14:cNvContentPartPr/>
                <p14:nvPr/>
              </p14:nvContentPartPr>
              <p14:xfrm>
                <a:off x="546052" y="6286206"/>
                <a:ext cx="229680" cy="222120"/>
              </p14:xfrm>
            </p:contentPart>
          </mc:Choice>
          <mc:Fallback>
            <p:pic>
              <p:nvPicPr>
                <p:cNvPr id="966" name="Ink 965">
                  <a:extLst>
                    <a:ext uri="{FF2B5EF4-FFF2-40B4-BE49-F238E27FC236}">
                      <a16:creationId xmlns:a16="http://schemas.microsoft.com/office/drawing/2014/main" id="{F76335FB-C719-9720-585D-AD107F7E4C57}"/>
                    </a:ext>
                  </a:extLst>
                </p:cNvPr>
                <p:cNvPicPr/>
                <p:nvPr/>
              </p:nvPicPr>
              <p:blipFill>
                <a:blip r:embed="rId760"/>
                <a:stretch>
                  <a:fillRect/>
                </a:stretch>
              </p:blipFill>
              <p:spPr>
                <a:xfrm>
                  <a:off x="483052" y="5908566"/>
                  <a:ext cx="355320" cy="97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1">
              <p14:nvContentPartPr>
                <p14:cNvPr id="967" name="Ink 966">
                  <a:extLst>
                    <a:ext uri="{FF2B5EF4-FFF2-40B4-BE49-F238E27FC236}">
                      <a16:creationId xmlns:a16="http://schemas.microsoft.com/office/drawing/2014/main" id="{1B311FDD-4DD2-D370-5192-53D394DCD9F9}"/>
                    </a:ext>
                  </a:extLst>
                </p14:cNvPr>
                <p14:cNvContentPartPr/>
                <p14:nvPr/>
              </p14:nvContentPartPr>
              <p14:xfrm>
                <a:off x="568732" y="6269646"/>
                <a:ext cx="157320" cy="155160"/>
              </p14:xfrm>
            </p:contentPart>
          </mc:Choice>
          <mc:Fallback>
            <p:pic>
              <p:nvPicPr>
                <p:cNvPr id="967" name="Ink 966">
                  <a:extLst>
                    <a:ext uri="{FF2B5EF4-FFF2-40B4-BE49-F238E27FC236}">
                      <a16:creationId xmlns:a16="http://schemas.microsoft.com/office/drawing/2014/main" id="{1B311FDD-4DD2-D370-5192-53D394DCD9F9}"/>
                    </a:ext>
                  </a:extLst>
                </p:cNvPr>
                <p:cNvPicPr/>
                <p:nvPr/>
              </p:nvPicPr>
              <p:blipFill>
                <a:blip r:embed="rId762"/>
                <a:stretch>
                  <a:fillRect/>
                </a:stretch>
              </p:blipFill>
              <p:spPr>
                <a:xfrm>
                  <a:off x="506092" y="5892006"/>
                  <a:ext cx="28296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3">
              <p14:nvContentPartPr>
                <p14:cNvPr id="968" name="Ink 967">
                  <a:extLst>
                    <a:ext uri="{FF2B5EF4-FFF2-40B4-BE49-F238E27FC236}">
                      <a16:creationId xmlns:a16="http://schemas.microsoft.com/office/drawing/2014/main" id="{5C114803-2247-FF60-5E17-D05E55F721C3}"/>
                    </a:ext>
                  </a:extLst>
                </p14:cNvPr>
                <p14:cNvContentPartPr/>
                <p14:nvPr/>
              </p14:nvContentPartPr>
              <p14:xfrm>
                <a:off x="528052" y="6192246"/>
                <a:ext cx="234720" cy="230040"/>
              </p14:xfrm>
            </p:contentPart>
          </mc:Choice>
          <mc:Fallback>
            <p:pic>
              <p:nvPicPr>
                <p:cNvPr id="968" name="Ink 967">
                  <a:extLst>
                    <a:ext uri="{FF2B5EF4-FFF2-40B4-BE49-F238E27FC236}">
                      <a16:creationId xmlns:a16="http://schemas.microsoft.com/office/drawing/2014/main" id="{5C114803-2247-FF60-5E17-D05E55F721C3}"/>
                    </a:ext>
                  </a:extLst>
                </p:cNvPr>
                <p:cNvPicPr/>
                <p:nvPr/>
              </p:nvPicPr>
              <p:blipFill>
                <a:blip r:embed="rId764"/>
                <a:stretch>
                  <a:fillRect/>
                </a:stretch>
              </p:blipFill>
              <p:spPr>
                <a:xfrm>
                  <a:off x="465412" y="5814606"/>
                  <a:ext cx="360360" cy="98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5">
              <p14:nvContentPartPr>
                <p14:cNvPr id="969" name="Ink 968">
                  <a:extLst>
                    <a:ext uri="{FF2B5EF4-FFF2-40B4-BE49-F238E27FC236}">
                      <a16:creationId xmlns:a16="http://schemas.microsoft.com/office/drawing/2014/main" id="{05A5BF9D-F183-FFF1-7264-16EE60ECC0C9}"/>
                    </a:ext>
                  </a:extLst>
                </p14:cNvPr>
                <p14:cNvContentPartPr/>
                <p14:nvPr/>
              </p14:nvContentPartPr>
              <p14:xfrm>
                <a:off x="362092" y="6138966"/>
                <a:ext cx="312840" cy="326880"/>
              </p14:xfrm>
            </p:contentPart>
          </mc:Choice>
          <mc:Fallback>
            <p:pic>
              <p:nvPicPr>
                <p:cNvPr id="969" name="Ink 968">
                  <a:extLst>
                    <a:ext uri="{FF2B5EF4-FFF2-40B4-BE49-F238E27FC236}">
                      <a16:creationId xmlns:a16="http://schemas.microsoft.com/office/drawing/2014/main" id="{05A5BF9D-F183-FFF1-7264-16EE60ECC0C9}"/>
                    </a:ext>
                  </a:extLst>
                </p:cNvPr>
                <p:cNvPicPr/>
                <p:nvPr/>
              </p:nvPicPr>
              <p:blipFill>
                <a:blip r:embed="rId766"/>
                <a:stretch>
                  <a:fillRect/>
                </a:stretch>
              </p:blipFill>
              <p:spPr>
                <a:xfrm>
                  <a:off x="299092" y="5761326"/>
                  <a:ext cx="438480" cy="108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7">
              <p14:nvContentPartPr>
                <p14:cNvPr id="970" name="Ink 969">
                  <a:extLst>
                    <a:ext uri="{FF2B5EF4-FFF2-40B4-BE49-F238E27FC236}">
                      <a16:creationId xmlns:a16="http://schemas.microsoft.com/office/drawing/2014/main" id="{52B224C5-D3E3-5CDA-4B7F-2444B7FE155E}"/>
                    </a:ext>
                  </a:extLst>
                </p14:cNvPr>
                <p14:cNvContentPartPr/>
                <p14:nvPr/>
              </p14:nvContentPartPr>
              <p14:xfrm>
                <a:off x="231052" y="6263166"/>
                <a:ext cx="269280" cy="380520"/>
              </p14:xfrm>
            </p:contentPart>
          </mc:Choice>
          <mc:Fallback>
            <p:pic>
              <p:nvPicPr>
                <p:cNvPr id="970" name="Ink 969">
                  <a:extLst>
                    <a:ext uri="{FF2B5EF4-FFF2-40B4-BE49-F238E27FC236}">
                      <a16:creationId xmlns:a16="http://schemas.microsoft.com/office/drawing/2014/main" id="{52B224C5-D3E3-5CDA-4B7F-2444B7FE155E}"/>
                    </a:ext>
                  </a:extLst>
                </p:cNvPr>
                <p:cNvPicPr/>
                <p:nvPr/>
              </p:nvPicPr>
              <p:blipFill>
                <a:blip r:embed="rId768"/>
                <a:stretch>
                  <a:fillRect/>
                </a:stretch>
              </p:blipFill>
              <p:spPr>
                <a:xfrm>
                  <a:off x="168412" y="5885526"/>
                  <a:ext cx="394920" cy="113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9">
              <p14:nvContentPartPr>
                <p14:cNvPr id="971" name="Ink 970">
                  <a:extLst>
                    <a:ext uri="{FF2B5EF4-FFF2-40B4-BE49-F238E27FC236}">
                      <a16:creationId xmlns:a16="http://schemas.microsoft.com/office/drawing/2014/main" id="{4D5D9319-B833-4BFF-9ED0-60C486DAFD55}"/>
                    </a:ext>
                  </a:extLst>
                </p14:cNvPr>
                <p14:cNvContentPartPr/>
                <p14:nvPr/>
              </p14:nvContentPartPr>
              <p14:xfrm>
                <a:off x="439492" y="6399606"/>
                <a:ext cx="281160" cy="379800"/>
              </p14:xfrm>
            </p:contentPart>
          </mc:Choice>
          <mc:Fallback>
            <p:pic>
              <p:nvPicPr>
                <p:cNvPr id="971" name="Ink 970">
                  <a:extLst>
                    <a:ext uri="{FF2B5EF4-FFF2-40B4-BE49-F238E27FC236}">
                      <a16:creationId xmlns:a16="http://schemas.microsoft.com/office/drawing/2014/main" id="{4D5D9319-B833-4BFF-9ED0-60C486DAFD55}"/>
                    </a:ext>
                  </a:extLst>
                </p:cNvPr>
                <p:cNvPicPr/>
                <p:nvPr/>
              </p:nvPicPr>
              <p:blipFill>
                <a:blip r:embed="rId770"/>
                <a:stretch>
                  <a:fillRect/>
                </a:stretch>
              </p:blipFill>
              <p:spPr>
                <a:xfrm>
                  <a:off x="376852" y="6021606"/>
                  <a:ext cx="406800" cy="113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1">
              <p14:nvContentPartPr>
                <p14:cNvPr id="972" name="Ink 971">
                  <a:extLst>
                    <a:ext uri="{FF2B5EF4-FFF2-40B4-BE49-F238E27FC236}">
                      <a16:creationId xmlns:a16="http://schemas.microsoft.com/office/drawing/2014/main" id="{48768CB9-2846-4633-CA16-66D9759EE218}"/>
                    </a:ext>
                  </a:extLst>
                </p14:cNvPr>
                <p14:cNvContentPartPr/>
                <p14:nvPr/>
              </p14:nvContentPartPr>
              <p14:xfrm>
                <a:off x="468292" y="6374046"/>
                <a:ext cx="357480" cy="429840"/>
              </p14:xfrm>
            </p:contentPart>
          </mc:Choice>
          <mc:Fallback>
            <p:pic>
              <p:nvPicPr>
                <p:cNvPr id="972" name="Ink 971">
                  <a:extLst>
                    <a:ext uri="{FF2B5EF4-FFF2-40B4-BE49-F238E27FC236}">
                      <a16:creationId xmlns:a16="http://schemas.microsoft.com/office/drawing/2014/main" id="{48768CB9-2846-4633-CA16-66D9759EE218}"/>
                    </a:ext>
                  </a:extLst>
                </p:cNvPr>
                <p:cNvPicPr/>
                <p:nvPr/>
              </p:nvPicPr>
              <p:blipFill>
                <a:blip r:embed="rId772"/>
                <a:stretch>
                  <a:fillRect/>
                </a:stretch>
              </p:blipFill>
              <p:spPr>
                <a:xfrm>
                  <a:off x="405652" y="5996406"/>
                  <a:ext cx="483120" cy="118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3">
              <p14:nvContentPartPr>
                <p14:cNvPr id="973" name="Ink 972">
                  <a:extLst>
                    <a:ext uri="{FF2B5EF4-FFF2-40B4-BE49-F238E27FC236}">
                      <a16:creationId xmlns:a16="http://schemas.microsoft.com/office/drawing/2014/main" id="{3F2C939A-86A4-ADE4-2CB4-ECC6EF1132AC}"/>
                    </a:ext>
                  </a:extLst>
                </p14:cNvPr>
                <p14:cNvContentPartPr/>
                <p14:nvPr/>
              </p14:nvContentPartPr>
              <p14:xfrm>
                <a:off x="544252" y="6430566"/>
                <a:ext cx="234360" cy="290520"/>
              </p14:xfrm>
            </p:contentPart>
          </mc:Choice>
          <mc:Fallback>
            <p:pic>
              <p:nvPicPr>
                <p:cNvPr id="973" name="Ink 972">
                  <a:extLst>
                    <a:ext uri="{FF2B5EF4-FFF2-40B4-BE49-F238E27FC236}">
                      <a16:creationId xmlns:a16="http://schemas.microsoft.com/office/drawing/2014/main" id="{3F2C939A-86A4-ADE4-2CB4-ECC6EF1132AC}"/>
                    </a:ext>
                  </a:extLst>
                </p:cNvPr>
                <p:cNvPicPr/>
                <p:nvPr/>
              </p:nvPicPr>
              <p:blipFill>
                <a:blip r:embed="rId774"/>
                <a:stretch>
                  <a:fillRect/>
                </a:stretch>
              </p:blipFill>
              <p:spPr>
                <a:xfrm>
                  <a:off x="481252" y="6052566"/>
                  <a:ext cx="360000" cy="10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5">
              <p14:nvContentPartPr>
                <p14:cNvPr id="974" name="Ink 973">
                  <a:extLst>
                    <a:ext uri="{FF2B5EF4-FFF2-40B4-BE49-F238E27FC236}">
                      <a16:creationId xmlns:a16="http://schemas.microsoft.com/office/drawing/2014/main" id="{B6DDEBDC-A16A-CC39-F36C-C6B0D3EE5C56}"/>
                    </a:ext>
                  </a:extLst>
                </p14:cNvPr>
                <p14:cNvContentPartPr/>
                <p14:nvPr/>
              </p14:nvContentPartPr>
              <p14:xfrm>
                <a:off x="605812" y="6352086"/>
                <a:ext cx="223920" cy="222120"/>
              </p14:xfrm>
            </p:contentPart>
          </mc:Choice>
          <mc:Fallback>
            <p:pic>
              <p:nvPicPr>
                <p:cNvPr id="974" name="Ink 973">
                  <a:extLst>
                    <a:ext uri="{FF2B5EF4-FFF2-40B4-BE49-F238E27FC236}">
                      <a16:creationId xmlns:a16="http://schemas.microsoft.com/office/drawing/2014/main" id="{B6DDEBDC-A16A-CC39-F36C-C6B0D3EE5C56}"/>
                    </a:ext>
                  </a:extLst>
                </p:cNvPr>
                <p:cNvPicPr/>
                <p:nvPr/>
              </p:nvPicPr>
              <p:blipFill>
                <a:blip r:embed="rId776"/>
                <a:stretch>
                  <a:fillRect/>
                </a:stretch>
              </p:blipFill>
              <p:spPr>
                <a:xfrm>
                  <a:off x="543172" y="5974446"/>
                  <a:ext cx="349560" cy="97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7">
              <p14:nvContentPartPr>
                <p14:cNvPr id="975" name="Ink 974">
                  <a:extLst>
                    <a:ext uri="{FF2B5EF4-FFF2-40B4-BE49-F238E27FC236}">
                      <a16:creationId xmlns:a16="http://schemas.microsoft.com/office/drawing/2014/main" id="{0D82DEB8-D06F-F4A1-9901-29E215C8B4A8}"/>
                    </a:ext>
                  </a:extLst>
                </p14:cNvPr>
                <p14:cNvContentPartPr/>
                <p14:nvPr/>
              </p14:nvContentPartPr>
              <p14:xfrm>
                <a:off x="685372" y="6271806"/>
                <a:ext cx="134640" cy="154800"/>
              </p14:xfrm>
            </p:contentPart>
          </mc:Choice>
          <mc:Fallback>
            <p:pic>
              <p:nvPicPr>
                <p:cNvPr id="975" name="Ink 974">
                  <a:extLst>
                    <a:ext uri="{FF2B5EF4-FFF2-40B4-BE49-F238E27FC236}">
                      <a16:creationId xmlns:a16="http://schemas.microsoft.com/office/drawing/2014/main" id="{0D82DEB8-D06F-F4A1-9901-29E215C8B4A8}"/>
                    </a:ext>
                  </a:extLst>
                </p:cNvPr>
                <p:cNvPicPr/>
                <p:nvPr/>
              </p:nvPicPr>
              <p:blipFill>
                <a:blip r:embed="rId778"/>
                <a:stretch>
                  <a:fillRect/>
                </a:stretch>
              </p:blipFill>
              <p:spPr>
                <a:xfrm>
                  <a:off x="622732" y="5894166"/>
                  <a:ext cx="260280" cy="91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9">
              <p14:nvContentPartPr>
                <p14:cNvPr id="976" name="Ink 975">
                  <a:extLst>
                    <a:ext uri="{FF2B5EF4-FFF2-40B4-BE49-F238E27FC236}">
                      <a16:creationId xmlns:a16="http://schemas.microsoft.com/office/drawing/2014/main" id="{6A0AFD47-E738-7560-19B9-2FD79D7348F6}"/>
                    </a:ext>
                  </a:extLst>
                </p14:cNvPr>
                <p14:cNvContentPartPr/>
                <p14:nvPr/>
              </p14:nvContentPartPr>
              <p14:xfrm>
                <a:off x="651172" y="6257046"/>
                <a:ext cx="146880" cy="131400"/>
              </p14:xfrm>
            </p:contentPart>
          </mc:Choice>
          <mc:Fallback>
            <p:pic>
              <p:nvPicPr>
                <p:cNvPr id="976" name="Ink 975">
                  <a:extLst>
                    <a:ext uri="{FF2B5EF4-FFF2-40B4-BE49-F238E27FC236}">
                      <a16:creationId xmlns:a16="http://schemas.microsoft.com/office/drawing/2014/main" id="{6A0AFD47-E738-7560-19B9-2FD79D7348F6}"/>
                    </a:ext>
                  </a:extLst>
                </p:cNvPr>
                <p:cNvPicPr/>
                <p:nvPr/>
              </p:nvPicPr>
              <p:blipFill>
                <a:blip r:embed="rId780"/>
                <a:stretch>
                  <a:fillRect/>
                </a:stretch>
              </p:blipFill>
              <p:spPr>
                <a:xfrm>
                  <a:off x="588532" y="5879406"/>
                  <a:ext cx="27252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1">
              <p14:nvContentPartPr>
                <p14:cNvPr id="977" name="Ink 976">
                  <a:extLst>
                    <a:ext uri="{FF2B5EF4-FFF2-40B4-BE49-F238E27FC236}">
                      <a16:creationId xmlns:a16="http://schemas.microsoft.com/office/drawing/2014/main" id="{62B66F5E-7C57-A6E4-4D6E-644D0EE59C11}"/>
                    </a:ext>
                  </a:extLst>
                </p14:cNvPr>
                <p14:cNvContentPartPr/>
                <p14:nvPr/>
              </p14:nvContentPartPr>
              <p14:xfrm>
                <a:off x="610492" y="6244806"/>
                <a:ext cx="144720" cy="138600"/>
              </p14:xfrm>
            </p:contentPart>
          </mc:Choice>
          <mc:Fallback>
            <p:pic>
              <p:nvPicPr>
                <p:cNvPr id="977" name="Ink 976">
                  <a:extLst>
                    <a:ext uri="{FF2B5EF4-FFF2-40B4-BE49-F238E27FC236}">
                      <a16:creationId xmlns:a16="http://schemas.microsoft.com/office/drawing/2014/main" id="{62B66F5E-7C57-A6E4-4D6E-644D0EE59C11}"/>
                    </a:ext>
                  </a:extLst>
                </p:cNvPr>
                <p:cNvPicPr/>
                <p:nvPr/>
              </p:nvPicPr>
              <p:blipFill>
                <a:blip r:embed="rId782"/>
                <a:stretch>
                  <a:fillRect/>
                </a:stretch>
              </p:blipFill>
              <p:spPr>
                <a:xfrm>
                  <a:off x="547852" y="5866806"/>
                  <a:ext cx="27036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3">
              <p14:nvContentPartPr>
                <p14:cNvPr id="978" name="Ink 977">
                  <a:extLst>
                    <a:ext uri="{FF2B5EF4-FFF2-40B4-BE49-F238E27FC236}">
                      <a16:creationId xmlns:a16="http://schemas.microsoft.com/office/drawing/2014/main" id="{883E2671-717E-9E79-2F1B-6A3B5D905BAE}"/>
                    </a:ext>
                  </a:extLst>
                </p14:cNvPr>
                <p14:cNvContentPartPr/>
                <p14:nvPr/>
              </p14:nvContentPartPr>
              <p14:xfrm>
                <a:off x="567292" y="6229686"/>
                <a:ext cx="187200" cy="169560"/>
              </p14:xfrm>
            </p:contentPart>
          </mc:Choice>
          <mc:Fallback>
            <p:pic>
              <p:nvPicPr>
                <p:cNvPr id="978" name="Ink 977">
                  <a:extLst>
                    <a:ext uri="{FF2B5EF4-FFF2-40B4-BE49-F238E27FC236}">
                      <a16:creationId xmlns:a16="http://schemas.microsoft.com/office/drawing/2014/main" id="{883E2671-717E-9E79-2F1B-6A3B5D905BAE}"/>
                    </a:ext>
                  </a:extLst>
                </p:cNvPr>
                <p:cNvPicPr/>
                <p:nvPr/>
              </p:nvPicPr>
              <p:blipFill>
                <a:blip r:embed="rId784"/>
                <a:stretch>
                  <a:fillRect/>
                </a:stretch>
              </p:blipFill>
              <p:spPr>
                <a:xfrm>
                  <a:off x="504292" y="5851686"/>
                  <a:ext cx="312840" cy="92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5">
              <p14:nvContentPartPr>
                <p14:cNvPr id="979" name="Ink 978">
                  <a:extLst>
                    <a:ext uri="{FF2B5EF4-FFF2-40B4-BE49-F238E27FC236}">
                      <a16:creationId xmlns:a16="http://schemas.microsoft.com/office/drawing/2014/main" id="{8B535CAF-8B01-7467-E9FE-19A82D5F7F96}"/>
                    </a:ext>
                  </a:extLst>
                </p14:cNvPr>
                <p14:cNvContentPartPr/>
                <p14:nvPr/>
              </p14:nvContentPartPr>
              <p14:xfrm>
                <a:off x="577732" y="6232926"/>
                <a:ext cx="122040" cy="91800"/>
              </p14:xfrm>
            </p:contentPart>
          </mc:Choice>
          <mc:Fallback>
            <p:pic>
              <p:nvPicPr>
                <p:cNvPr id="979" name="Ink 978">
                  <a:extLst>
                    <a:ext uri="{FF2B5EF4-FFF2-40B4-BE49-F238E27FC236}">
                      <a16:creationId xmlns:a16="http://schemas.microsoft.com/office/drawing/2014/main" id="{8B535CAF-8B01-7467-E9FE-19A82D5F7F96}"/>
                    </a:ext>
                  </a:extLst>
                </p:cNvPr>
                <p:cNvPicPr/>
                <p:nvPr/>
              </p:nvPicPr>
              <p:blipFill>
                <a:blip r:embed="rId786"/>
                <a:stretch>
                  <a:fillRect/>
                </a:stretch>
              </p:blipFill>
              <p:spPr>
                <a:xfrm>
                  <a:off x="514732" y="5854926"/>
                  <a:ext cx="247680" cy="84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7">
              <p14:nvContentPartPr>
                <p14:cNvPr id="980" name="Ink 979">
                  <a:extLst>
                    <a:ext uri="{FF2B5EF4-FFF2-40B4-BE49-F238E27FC236}">
                      <a16:creationId xmlns:a16="http://schemas.microsoft.com/office/drawing/2014/main" id="{ED971FA1-5591-7DF5-C297-FBDEE700B25E}"/>
                    </a:ext>
                  </a:extLst>
                </p14:cNvPr>
                <p14:cNvContentPartPr/>
                <p14:nvPr/>
              </p14:nvContentPartPr>
              <p14:xfrm>
                <a:off x="490252" y="6141486"/>
                <a:ext cx="230040" cy="239760"/>
              </p14:xfrm>
            </p:contentPart>
          </mc:Choice>
          <mc:Fallback>
            <p:pic>
              <p:nvPicPr>
                <p:cNvPr id="980" name="Ink 979">
                  <a:extLst>
                    <a:ext uri="{FF2B5EF4-FFF2-40B4-BE49-F238E27FC236}">
                      <a16:creationId xmlns:a16="http://schemas.microsoft.com/office/drawing/2014/main" id="{ED971FA1-5591-7DF5-C297-FBDEE700B25E}"/>
                    </a:ext>
                  </a:extLst>
                </p:cNvPr>
                <p:cNvPicPr/>
                <p:nvPr/>
              </p:nvPicPr>
              <p:blipFill>
                <a:blip r:embed="rId788"/>
                <a:stretch>
                  <a:fillRect/>
                </a:stretch>
              </p:blipFill>
              <p:spPr>
                <a:xfrm>
                  <a:off x="427612" y="5763846"/>
                  <a:ext cx="355680" cy="99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9">
              <p14:nvContentPartPr>
                <p14:cNvPr id="981" name="Ink 980">
                  <a:extLst>
                    <a:ext uri="{FF2B5EF4-FFF2-40B4-BE49-F238E27FC236}">
                      <a16:creationId xmlns:a16="http://schemas.microsoft.com/office/drawing/2014/main" id="{BA9B143C-2FA7-229F-16E1-0C62705F78F7}"/>
                    </a:ext>
                  </a:extLst>
                </p14:cNvPr>
                <p14:cNvContentPartPr/>
                <p14:nvPr/>
              </p14:nvContentPartPr>
              <p14:xfrm>
                <a:off x="493492" y="6086406"/>
                <a:ext cx="203400" cy="194400"/>
              </p14:xfrm>
            </p:contentPart>
          </mc:Choice>
          <mc:Fallback>
            <p:pic>
              <p:nvPicPr>
                <p:cNvPr id="981" name="Ink 980">
                  <a:extLst>
                    <a:ext uri="{FF2B5EF4-FFF2-40B4-BE49-F238E27FC236}">
                      <a16:creationId xmlns:a16="http://schemas.microsoft.com/office/drawing/2014/main" id="{BA9B143C-2FA7-229F-16E1-0C62705F78F7}"/>
                    </a:ext>
                  </a:extLst>
                </p:cNvPr>
                <p:cNvPicPr/>
                <p:nvPr/>
              </p:nvPicPr>
              <p:blipFill>
                <a:blip r:embed="rId790"/>
                <a:stretch>
                  <a:fillRect/>
                </a:stretch>
              </p:blipFill>
              <p:spPr>
                <a:xfrm>
                  <a:off x="430492" y="5708766"/>
                  <a:ext cx="329040" cy="95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1">
              <p14:nvContentPartPr>
                <p14:cNvPr id="982" name="Ink 981">
                  <a:extLst>
                    <a:ext uri="{FF2B5EF4-FFF2-40B4-BE49-F238E27FC236}">
                      <a16:creationId xmlns:a16="http://schemas.microsoft.com/office/drawing/2014/main" id="{3CD5AE1D-EB1A-5D56-7DA5-ED2D1143564B}"/>
                    </a:ext>
                  </a:extLst>
                </p14:cNvPr>
                <p14:cNvContentPartPr/>
                <p14:nvPr/>
              </p14:nvContentPartPr>
              <p14:xfrm>
                <a:off x="677092" y="6357846"/>
                <a:ext cx="48960" cy="95760"/>
              </p14:xfrm>
            </p:contentPart>
          </mc:Choice>
          <mc:Fallback>
            <p:pic>
              <p:nvPicPr>
                <p:cNvPr id="982" name="Ink 981">
                  <a:extLst>
                    <a:ext uri="{FF2B5EF4-FFF2-40B4-BE49-F238E27FC236}">
                      <a16:creationId xmlns:a16="http://schemas.microsoft.com/office/drawing/2014/main" id="{3CD5AE1D-EB1A-5D56-7DA5-ED2D1143564B}"/>
                    </a:ext>
                  </a:extLst>
                </p:cNvPr>
                <p:cNvPicPr/>
                <p:nvPr/>
              </p:nvPicPr>
              <p:blipFill>
                <a:blip r:embed="rId792"/>
                <a:stretch>
                  <a:fillRect/>
                </a:stretch>
              </p:blipFill>
              <p:spPr>
                <a:xfrm>
                  <a:off x="614452" y="5980206"/>
                  <a:ext cx="17460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3">
              <p14:nvContentPartPr>
                <p14:cNvPr id="983" name="Ink 982">
                  <a:extLst>
                    <a:ext uri="{FF2B5EF4-FFF2-40B4-BE49-F238E27FC236}">
                      <a16:creationId xmlns:a16="http://schemas.microsoft.com/office/drawing/2014/main" id="{3AE8BD8A-CCC2-BCD6-9E2B-7B38A78FBA97}"/>
                    </a:ext>
                  </a:extLst>
                </p14:cNvPr>
                <p14:cNvContentPartPr/>
                <p14:nvPr/>
              </p14:nvContentPartPr>
              <p14:xfrm>
                <a:off x="660172" y="6343446"/>
                <a:ext cx="135360" cy="159840"/>
              </p14:xfrm>
            </p:contentPart>
          </mc:Choice>
          <mc:Fallback>
            <p:pic>
              <p:nvPicPr>
                <p:cNvPr id="983" name="Ink 982">
                  <a:extLst>
                    <a:ext uri="{FF2B5EF4-FFF2-40B4-BE49-F238E27FC236}">
                      <a16:creationId xmlns:a16="http://schemas.microsoft.com/office/drawing/2014/main" id="{3AE8BD8A-CCC2-BCD6-9E2B-7B38A78FBA97}"/>
                    </a:ext>
                  </a:extLst>
                </p:cNvPr>
                <p:cNvPicPr/>
                <p:nvPr/>
              </p:nvPicPr>
              <p:blipFill>
                <a:blip r:embed="rId794"/>
                <a:stretch>
                  <a:fillRect/>
                </a:stretch>
              </p:blipFill>
              <p:spPr>
                <a:xfrm>
                  <a:off x="597172" y="5965806"/>
                  <a:ext cx="261000" cy="91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5">
              <p14:nvContentPartPr>
                <p14:cNvPr id="984" name="Ink 983">
                  <a:extLst>
                    <a:ext uri="{FF2B5EF4-FFF2-40B4-BE49-F238E27FC236}">
                      <a16:creationId xmlns:a16="http://schemas.microsoft.com/office/drawing/2014/main" id="{8D82AE19-BE80-5F85-8024-39DB2EB5A77E}"/>
                    </a:ext>
                  </a:extLst>
                </p14:cNvPr>
                <p14:cNvContentPartPr/>
                <p14:nvPr/>
              </p14:nvContentPartPr>
              <p14:xfrm>
                <a:off x="722812" y="6351006"/>
                <a:ext cx="106200" cy="151920"/>
              </p14:xfrm>
            </p:contentPart>
          </mc:Choice>
          <mc:Fallback>
            <p:pic>
              <p:nvPicPr>
                <p:cNvPr id="984" name="Ink 983">
                  <a:extLst>
                    <a:ext uri="{FF2B5EF4-FFF2-40B4-BE49-F238E27FC236}">
                      <a16:creationId xmlns:a16="http://schemas.microsoft.com/office/drawing/2014/main" id="{8D82AE19-BE80-5F85-8024-39DB2EB5A77E}"/>
                    </a:ext>
                  </a:extLst>
                </p:cNvPr>
                <p:cNvPicPr/>
                <p:nvPr/>
              </p:nvPicPr>
              <p:blipFill>
                <a:blip r:embed="rId796"/>
                <a:stretch>
                  <a:fillRect/>
                </a:stretch>
              </p:blipFill>
              <p:spPr>
                <a:xfrm>
                  <a:off x="659812" y="5973006"/>
                  <a:ext cx="231840" cy="90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7">
              <p14:nvContentPartPr>
                <p14:cNvPr id="985" name="Ink 984">
                  <a:extLst>
                    <a:ext uri="{FF2B5EF4-FFF2-40B4-BE49-F238E27FC236}">
                      <a16:creationId xmlns:a16="http://schemas.microsoft.com/office/drawing/2014/main" id="{DC236EA8-802B-3454-BDF0-6B2B6726D280}"/>
                    </a:ext>
                  </a:extLst>
                </p14:cNvPr>
                <p14:cNvContentPartPr/>
                <p14:nvPr/>
              </p14:nvContentPartPr>
              <p14:xfrm>
                <a:off x="728212" y="6456486"/>
                <a:ext cx="122760" cy="180360"/>
              </p14:xfrm>
            </p:contentPart>
          </mc:Choice>
          <mc:Fallback>
            <p:pic>
              <p:nvPicPr>
                <p:cNvPr id="985" name="Ink 984">
                  <a:extLst>
                    <a:ext uri="{FF2B5EF4-FFF2-40B4-BE49-F238E27FC236}">
                      <a16:creationId xmlns:a16="http://schemas.microsoft.com/office/drawing/2014/main" id="{DC236EA8-802B-3454-BDF0-6B2B6726D280}"/>
                    </a:ext>
                  </a:extLst>
                </p:cNvPr>
                <p:cNvPicPr/>
                <p:nvPr/>
              </p:nvPicPr>
              <p:blipFill>
                <a:blip r:embed="rId798"/>
                <a:stretch>
                  <a:fillRect/>
                </a:stretch>
              </p:blipFill>
              <p:spPr>
                <a:xfrm>
                  <a:off x="665212" y="6078486"/>
                  <a:ext cx="248400" cy="9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9">
              <p14:nvContentPartPr>
                <p14:cNvPr id="986" name="Ink 985">
                  <a:extLst>
                    <a:ext uri="{FF2B5EF4-FFF2-40B4-BE49-F238E27FC236}">
                      <a16:creationId xmlns:a16="http://schemas.microsoft.com/office/drawing/2014/main" id="{897C0758-8B13-2DF0-2BDF-B3B50EC3CCEE}"/>
                    </a:ext>
                  </a:extLst>
                </p14:cNvPr>
                <p14:cNvContentPartPr/>
                <p14:nvPr/>
              </p14:nvContentPartPr>
              <p14:xfrm>
                <a:off x="685012" y="6754206"/>
                <a:ext cx="234360" cy="286200"/>
              </p14:xfrm>
            </p:contentPart>
          </mc:Choice>
          <mc:Fallback>
            <p:pic>
              <p:nvPicPr>
                <p:cNvPr id="986" name="Ink 985">
                  <a:extLst>
                    <a:ext uri="{FF2B5EF4-FFF2-40B4-BE49-F238E27FC236}">
                      <a16:creationId xmlns:a16="http://schemas.microsoft.com/office/drawing/2014/main" id="{897C0758-8B13-2DF0-2BDF-B3B50EC3CCEE}"/>
                    </a:ext>
                  </a:extLst>
                </p:cNvPr>
                <p:cNvPicPr/>
                <p:nvPr/>
              </p:nvPicPr>
              <p:blipFill>
                <a:blip r:embed="rId800"/>
                <a:stretch>
                  <a:fillRect/>
                </a:stretch>
              </p:blipFill>
              <p:spPr>
                <a:xfrm>
                  <a:off x="622372" y="6376206"/>
                  <a:ext cx="360000" cy="104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1">
              <p14:nvContentPartPr>
                <p14:cNvPr id="987" name="Ink 986">
                  <a:extLst>
                    <a:ext uri="{FF2B5EF4-FFF2-40B4-BE49-F238E27FC236}">
                      <a16:creationId xmlns:a16="http://schemas.microsoft.com/office/drawing/2014/main" id="{3633D67D-3AFB-700F-B577-451363D878E2}"/>
                    </a:ext>
                  </a:extLst>
                </p14:cNvPr>
                <p14:cNvContentPartPr/>
                <p14:nvPr/>
              </p14:nvContentPartPr>
              <p14:xfrm>
                <a:off x="673852" y="6847086"/>
                <a:ext cx="365040" cy="504360"/>
              </p14:xfrm>
            </p:contentPart>
          </mc:Choice>
          <mc:Fallback>
            <p:pic>
              <p:nvPicPr>
                <p:cNvPr id="987" name="Ink 986">
                  <a:extLst>
                    <a:ext uri="{FF2B5EF4-FFF2-40B4-BE49-F238E27FC236}">
                      <a16:creationId xmlns:a16="http://schemas.microsoft.com/office/drawing/2014/main" id="{3633D67D-3AFB-700F-B577-451363D878E2}"/>
                    </a:ext>
                  </a:extLst>
                </p:cNvPr>
                <p:cNvPicPr/>
                <p:nvPr/>
              </p:nvPicPr>
              <p:blipFill>
                <a:blip r:embed="rId802"/>
                <a:stretch>
                  <a:fillRect/>
                </a:stretch>
              </p:blipFill>
              <p:spPr>
                <a:xfrm>
                  <a:off x="611212" y="6469086"/>
                  <a:ext cx="490680" cy="126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3">
              <p14:nvContentPartPr>
                <p14:cNvPr id="988" name="Ink 987">
                  <a:extLst>
                    <a:ext uri="{FF2B5EF4-FFF2-40B4-BE49-F238E27FC236}">
                      <a16:creationId xmlns:a16="http://schemas.microsoft.com/office/drawing/2014/main" id="{0EAB0F6C-E2E4-EF72-34ED-4BAA7E3C0A8E}"/>
                    </a:ext>
                  </a:extLst>
                </p14:cNvPr>
                <p14:cNvContentPartPr/>
                <p14:nvPr/>
              </p14:nvContentPartPr>
              <p14:xfrm>
                <a:off x="544972" y="6930966"/>
                <a:ext cx="397800" cy="772560"/>
              </p14:xfrm>
            </p:contentPart>
          </mc:Choice>
          <mc:Fallback>
            <p:pic>
              <p:nvPicPr>
                <p:cNvPr id="988" name="Ink 987">
                  <a:extLst>
                    <a:ext uri="{FF2B5EF4-FFF2-40B4-BE49-F238E27FC236}">
                      <a16:creationId xmlns:a16="http://schemas.microsoft.com/office/drawing/2014/main" id="{0EAB0F6C-E2E4-EF72-34ED-4BAA7E3C0A8E}"/>
                    </a:ext>
                  </a:extLst>
                </p:cNvPr>
                <p:cNvPicPr/>
                <p:nvPr/>
              </p:nvPicPr>
              <p:blipFill>
                <a:blip r:embed="rId804"/>
                <a:stretch>
                  <a:fillRect/>
                </a:stretch>
              </p:blipFill>
              <p:spPr>
                <a:xfrm>
                  <a:off x="482332" y="6553326"/>
                  <a:ext cx="523440" cy="152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5">
              <p14:nvContentPartPr>
                <p14:cNvPr id="989" name="Ink 988">
                  <a:extLst>
                    <a:ext uri="{FF2B5EF4-FFF2-40B4-BE49-F238E27FC236}">
                      <a16:creationId xmlns:a16="http://schemas.microsoft.com/office/drawing/2014/main" id="{6A7E040E-2C4D-4E21-2399-4C1DFD69E323}"/>
                    </a:ext>
                  </a:extLst>
                </p14:cNvPr>
                <p14:cNvContentPartPr/>
                <p14:nvPr/>
              </p14:nvContentPartPr>
              <p14:xfrm>
                <a:off x="558652" y="7464846"/>
                <a:ext cx="155520" cy="233640"/>
              </p14:xfrm>
            </p:contentPart>
          </mc:Choice>
          <mc:Fallback>
            <p:pic>
              <p:nvPicPr>
                <p:cNvPr id="989" name="Ink 988">
                  <a:extLst>
                    <a:ext uri="{FF2B5EF4-FFF2-40B4-BE49-F238E27FC236}">
                      <a16:creationId xmlns:a16="http://schemas.microsoft.com/office/drawing/2014/main" id="{6A7E040E-2C4D-4E21-2399-4C1DFD69E323}"/>
                    </a:ext>
                  </a:extLst>
                </p:cNvPr>
                <p:cNvPicPr/>
                <p:nvPr/>
              </p:nvPicPr>
              <p:blipFill>
                <a:blip r:embed="rId806"/>
                <a:stretch>
                  <a:fillRect/>
                </a:stretch>
              </p:blipFill>
              <p:spPr>
                <a:xfrm>
                  <a:off x="496012" y="7087206"/>
                  <a:ext cx="281160" cy="98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7">
              <p14:nvContentPartPr>
                <p14:cNvPr id="990" name="Ink 989">
                  <a:extLst>
                    <a:ext uri="{FF2B5EF4-FFF2-40B4-BE49-F238E27FC236}">
                      <a16:creationId xmlns:a16="http://schemas.microsoft.com/office/drawing/2014/main" id="{21B61983-594C-9E76-370D-243164D83495}"/>
                    </a:ext>
                  </a:extLst>
                </p14:cNvPr>
                <p14:cNvContentPartPr/>
                <p14:nvPr/>
              </p14:nvContentPartPr>
              <p14:xfrm>
                <a:off x="555052" y="7216806"/>
                <a:ext cx="225000" cy="367560"/>
              </p14:xfrm>
            </p:contentPart>
          </mc:Choice>
          <mc:Fallback>
            <p:pic>
              <p:nvPicPr>
                <p:cNvPr id="990" name="Ink 989">
                  <a:extLst>
                    <a:ext uri="{FF2B5EF4-FFF2-40B4-BE49-F238E27FC236}">
                      <a16:creationId xmlns:a16="http://schemas.microsoft.com/office/drawing/2014/main" id="{21B61983-594C-9E76-370D-243164D83495}"/>
                    </a:ext>
                  </a:extLst>
                </p:cNvPr>
                <p:cNvPicPr/>
                <p:nvPr/>
              </p:nvPicPr>
              <p:blipFill>
                <a:blip r:embed="rId808"/>
                <a:stretch>
                  <a:fillRect/>
                </a:stretch>
              </p:blipFill>
              <p:spPr>
                <a:xfrm>
                  <a:off x="492412" y="6839166"/>
                  <a:ext cx="350640" cy="112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9">
              <p14:nvContentPartPr>
                <p14:cNvPr id="991" name="Ink 990">
                  <a:extLst>
                    <a:ext uri="{FF2B5EF4-FFF2-40B4-BE49-F238E27FC236}">
                      <a16:creationId xmlns:a16="http://schemas.microsoft.com/office/drawing/2014/main" id="{2A053122-07D8-65C1-C6E8-47594FAED5F5}"/>
                    </a:ext>
                  </a:extLst>
                </p14:cNvPr>
                <p14:cNvContentPartPr/>
                <p14:nvPr/>
              </p14:nvContentPartPr>
              <p14:xfrm>
                <a:off x="614812" y="6867246"/>
                <a:ext cx="370800" cy="600120"/>
              </p14:xfrm>
            </p:contentPart>
          </mc:Choice>
          <mc:Fallback>
            <p:pic>
              <p:nvPicPr>
                <p:cNvPr id="991" name="Ink 990">
                  <a:extLst>
                    <a:ext uri="{FF2B5EF4-FFF2-40B4-BE49-F238E27FC236}">
                      <a16:creationId xmlns:a16="http://schemas.microsoft.com/office/drawing/2014/main" id="{2A053122-07D8-65C1-C6E8-47594FAED5F5}"/>
                    </a:ext>
                  </a:extLst>
                </p:cNvPr>
                <p:cNvPicPr/>
                <p:nvPr/>
              </p:nvPicPr>
              <p:blipFill>
                <a:blip r:embed="rId810"/>
                <a:stretch>
                  <a:fillRect/>
                </a:stretch>
              </p:blipFill>
              <p:spPr>
                <a:xfrm>
                  <a:off x="551812" y="6489606"/>
                  <a:ext cx="496440" cy="135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1">
              <p14:nvContentPartPr>
                <p14:cNvPr id="992" name="Ink 991">
                  <a:extLst>
                    <a:ext uri="{FF2B5EF4-FFF2-40B4-BE49-F238E27FC236}">
                      <a16:creationId xmlns:a16="http://schemas.microsoft.com/office/drawing/2014/main" id="{50595F63-B495-2E6C-48EF-1FBA1D7FDF9F}"/>
                    </a:ext>
                  </a:extLst>
                </p14:cNvPr>
                <p14:cNvContentPartPr/>
                <p14:nvPr/>
              </p14:nvContentPartPr>
              <p14:xfrm>
                <a:off x="556852" y="6867966"/>
                <a:ext cx="397080" cy="647640"/>
              </p14:xfrm>
            </p:contentPart>
          </mc:Choice>
          <mc:Fallback>
            <p:pic>
              <p:nvPicPr>
                <p:cNvPr id="992" name="Ink 991">
                  <a:extLst>
                    <a:ext uri="{FF2B5EF4-FFF2-40B4-BE49-F238E27FC236}">
                      <a16:creationId xmlns:a16="http://schemas.microsoft.com/office/drawing/2014/main" id="{50595F63-B495-2E6C-48EF-1FBA1D7FDF9F}"/>
                    </a:ext>
                  </a:extLst>
                </p:cNvPr>
                <p:cNvPicPr/>
                <p:nvPr/>
              </p:nvPicPr>
              <p:blipFill>
                <a:blip r:embed="rId812"/>
                <a:stretch>
                  <a:fillRect/>
                </a:stretch>
              </p:blipFill>
              <p:spPr>
                <a:xfrm>
                  <a:off x="493852" y="6489966"/>
                  <a:ext cx="522720" cy="140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3">
              <p14:nvContentPartPr>
                <p14:cNvPr id="993" name="Ink 992">
                  <a:extLst>
                    <a:ext uri="{FF2B5EF4-FFF2-40B4-BE49-F238E27FC236}">
                      <a16:creationId xmlns:a16="http://schemas.microsoft.com/office/drawing/2014/main" id="{277FB565-7862-6AF2-A469-2FAF9C4A4A3F}"/>
                    </a:ext>
                  </a:extLst>
                </p14:cNvPr>
                <p14:cNvContentPartPr/>
                <p14:nvPr/>
              </p14:nvContentPartPr>
              <p14:xfrm>
                <a:off x="568012" y="6847806"/>
                <a:ext cx="396000" cy="614880"/>
              </p14:xfrm>
            </p:contentPart>
          </mc:Choice>
          <mc:Fallback>
            <p:pic>
              <p:nvPicPr>
                <p:cNvPr id="993" name="Ink 992">
                  <a:extLst>
                    <a:ext uri="{FF2B5EF4-FFF2-40B4-BE49-F238E27FC236}">
                      <a16:creationId xmlns:a16="http://schemas.microsoft.com/office/drawing/2014/main" id="{277FB565-7862-6AF2-A469-2FAF9C4A4A3F}"/>
                    </a:ext>
                  </a:extLst>
                </p:cNvPr>
                <p:cNvPicPr/>
                <p:nvPr/>
              </p:nvPicPr>
              <p:blipFill>
                <a:blip r:embed="rId814"/>
                <a:stretch>
                  <a:fillRect/>
                </a:stretch>
              </p:blipFill>
              <p:spPr>
                <a:xfrm>
                  <a:off x="505372" y="6470166"/>
                  <a:ext cx="521640" cy="137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5">
              <p14:nvContentPartPr>
                <p14:cNvPr id="994" name="Ink 993">
                  <a:extLst>
                    <a:ext uri="{FF2B5EF4-FFF2-40B4-BE49-F238E27FC236}">
                      <a16:creationId xmlns:a16="http://schemas.microsoft.com/office/drawing/2014/main" id="{89CC265A-398C-AEE7-61B0-68AB77698034}"/>
                    </a:ext>
                  </a:extLst>
                </p14:cNvPr>
                <p14:cNvContentPartPr/>
                <p14:nvPr/>
              </p14:nvContentPartPr>
              <p14:xfrm>
                <a:off x="543892" y="6804606"/>
                <a:ext cx="450720" cy="715680"/>
              </p14:xfrm>
            </p:contentPart>
          </mc:Choice>
          <mc:Fallback>
            <p:pic>
              <p:nvPicPr>
                <p:cNvPr id="994" name="Ink 993">
                  <a:extLst>
                    <a:ext uri="{FF2B5EF4-FFF2-40B4-BE49-F238E27FC236}">
                      <a16:creationId xmlns:a16="http://schemas.microsoft.com/office/drawing/2014/main" id="{89CC265A-398C-AEE7-61B0-68AB77698034}"/>
                    </a:ext>
                  </a:extLst>
                </p:cNvPr>
                <p:cNvPicPr/>
                <p:nvPr/>
              </p:nvPicPr>
              <p:blipFill>
                <a:blip r:embed="rId816"/>
                <a:stretch>
                  <a:fillRect/>
                </a:stretch>
              </p:blipFill>
              <p:spPr>
                <a:xfrm>
                  <a:off x="481252" y="6426606"/>
                  <a:ext cx="576360" cy="147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7">
              <p14:nvContentPartPr>
                <p14:cNvPr id="995" name="Ink 994">
                  <a:extLst>
                    <a:ext uri="{FF2B5EF4-FFF2-40B4-BE49-F238E27FC236}">
                      <a16:creationId xmlns:a16="http://schemas.microsoft.com/office/drawing/2014/main" id="{4659F2E8-2C97-FC68-0457-80D52ADAED43}"/>
                    </a:ext>
                  </a:extLst>
                </p14:cNvPr>
                <p14:cNvContentPartPr/>
                <p14:nvPr/>
              </p14:nvContentPartPr>
              <p14:xfrm>
                <a:off x="569812" y="6761406"/>
                <a:ext cx="413280" cy="542880"/>
              </p14:xfrm>
            </p:contentPart>
          </mc:Choice>
          <mc:Fallback>
            <p:pic>
              <p:nvPicPr>
                <p:cNvPr id="995" name="Ink 994">
                  <a:extLst>
                    <a:ext uri="{FF2B5EF4-FFF2-40B4-BE49-F238E27FC236}">
                      <a16:creationId xmlns:a16="http://schemas.microsoft.com/office/drawing/2014/main" id="{4659F2E8-2C97-FC68-0457-80D52ADAED43}"/>
                    </a:ext>
                  </a:extLst>
                </p:cNvPr>
                <p:cNvPicPr/>
                <p:nvPr/>
              </p:nvPicPr>
              <p:blipFill>
                <a:blip r:embed="rId818"/>
                <a:stretch>
                  <a:fillRect/>
                </a:stretch>
              </p:blipFill>
              <p:spPr>
                <a:xfrm>
                  <a:off x="506812" y="6383766"/>
                  <a:ext cx="538920" cy="129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9">
              <p14:nvContentPartPr>
                <p14:cNvPr id="996" name="Ink 995">
                  <a:extLst>
                    <a:ext uri="{FF2B5EF4-FFF2-40B4-BE49-F238E27FC236}">
                      <a16:creationId xmlns:a16="http://schemas.microsoft.com/office/drawing/2014/main" id="{71F98385-A271-D005-312F-BCD4EBE54A7F}"/>
                    </a:ext>
                  </a:extLst>
                </p14:cNvPr>
                <p14:cNvContentPartPr/>
                <p14:nvPr/>
              </p14:nvContentPartPr>
              <p14:xfrm>
                <a:off x="655492" y="6755646"/>
                <a:ext cx="315360" cy="396000"/>
              </p14:xfrm>
            </p:contentPart>
          </mc:Choice>
          <mc:Fallback>
            <p:pic>
              <p:nvPicPr>
                <p:cNvPr id="996" name="Ink 995">
                  <a:extLst>
                    <a:ext uri="{FF2B5EF4-FFF2-40B4-BE49-F238E27FC236}">
                      <a16:creationId xmlns:a16="http://schemas.microsoft.com/office/drawing/2014/main" id="{71F98385-A271-D005-312F-BCD4EBE54A7F}"/>
                    </a:ext>
                  </a:extLst>
                </p:cNvPr>
                <p:cNvPicPr/>
                <p:nvPr/>
              </p:nvPicPr>
              <p:blipFill>
                <a:blip r:embed="rId820"/>
                <a:stretch>
                  <a:fillRect/>
                </a:stretch>
              </p:blipFill>
              <p:spPr>
                <a:xfrm>
                  <a:off x="592852" y="6378006"/>
                  <a:ext cx="44100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1">
              <p14:nvContentPartPr>
                <p14:cNvPr id="997" name="Ink 996">
                  <a:extLst>
                    <a:ext uri="{FF2B5EF4-FFF2-40B4-BE49-F238E27FC236}">
                      <a16:creationId xmlns:a16="http://schemas.microsoft.com/office/drawing/2014/main" id="{C1AC0653-6499-FB0B-14DB-8EAC109E68DC}"/>
                    </a:ext>
                  </a:extLst>
                </p14:cNvPr>
                <p14:cNvContentPartPr/>
                <p14:nvPr/>
              </p14:nvContentPartPr>
              <p14:xfrm>
                <a:off x="709852" y="6673926"/>
                <a:ext cx="311760" cy="388080"/>
              </p14:xfrm>
            </p:contentPart>
          </mc:Choice>
          <mc:Fallback>
            <p:pic>
              <p:nvPicPr>
                <p:cNvPr id="997" name="Ink 996">
                  <a:extLst>
                    <a:ext uri="{FF2B5EF4-FFF2-40B4-BE49-F238E27FC236}">
                      <a16:creationId xmlns:a16="http://schemas.microsoft.com/office/drawing/2014/main" id="{C1AC0653-6499-FB0B-14DB-8EAC109E68DC}"/>
                    </a:ext>
                  </a:extLst>
                </p:cNvPr>
                <p:cNvPicPr/>
                <p:nvPr/>
              </p:nvPicPr>
              <p:blipFill>
                <a:blip r:embed="rId822"/>
                <a:stretch>
                  <a:fillRect/>
                </a:stretch>
              </p:blipFill>
              <p:spPr>
                <a:xfrm>
                  <a:off x="647212" y="6296286"/>
                  <a:ext cx="437400" cy="114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3">
              <p14:nvContentPartPr>
                <p14:cNvPr id="998" name="Ink 997">
                  <a:extLst>
                    <a:ext uri="{FF2B5EF4-FFF2-40B4-BE49-F238E27FC236}">
                      <a16:creationId xmlns:a16="http://schemas.microsoft.com/office/drawing/2014/main" id="{6797C54D-2281-3B4D-18CA-D691B40FBB64}"/>
                    </a:ext>
                  </a:extLst>
                </p14:cNvPr>
                <p14:cNvContentPartPr/>
                <p14:nvPr/>
              </p14:nvContentPartPr>
              <p14:xfrm>
                <a:off x="732172" y="6655926"/>
                <a:ext cx="252000" cy="333000"/>
              </p14:xfrm>
            </p:contentPart>
          </mc:Choice>
          <mc:Fallback>
            <p:pic>
              <p:nvPicPr>
                <p:cNvPr id="998" name="Ink 997">
                  <a:extLst>
                    <a:ext uri="{FF2B5EF4-FFF2-40B4-BE49-F238E27FC236}">
                      <a16:creationId xmlns:a16="http://schemas.microsoft.com/office/drawing/2014/main" id="{6797C54D-2281-3B4D-18CA-D691B40FBB64}"/>
                    </a:ext>
                  </a:extLst>
                </p:cNvPr>
                <p:cNvPicPr/>
                <p:nvPr/>
              </p:nvPicPr>
              <p:blipFill>
                <a:blip r:embed="rId824"/>
                <a:stretch>
                  <a:fillRect/>
                </a:stretch>
              </p:blipFill>
              <p:spPr>
                <a:xfrm>
                  <a:off x="669172" y="6278286"/>
                  <a:ext cx="377640" cy="10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5">
              <p14:nvContentPartPr>
                <p14:cNvPr id="999" name="Ink 998">
                  <a:extLst>
                    <a:ext uri="{FF2B5EF4-FFF2-40B4-BE49-F238E27FC236}">
                      <a16:creationId xmlns:a16="http://schemas.microsoft.com/office/drawing/2014/main" id="{06D4DA70-1C02-63F3-3CC5-FDBFA6B442F7}"/>
                    </a:ext>
                  </a:extLst>
                </p14:cNvPr>
                <p14:cNvContentPartPr/>
                <p14:nvPr/>
              </p14:nvContentPartPr>
              <p14:xfrm>
                <a:off x="822172" y="6631806"/>
                <a:ext cx="241920" cy="339480"/>
              </p14:xfrm>
            </p:contentPart>
          </mc:Choice>
          <mc:Fallback>
            <p:pic>
              <p:nvPicPr>
                <p:cNvPr id="999" name="Ink 998">
                  <a:extLst>
                    <a:ext uri="{FF2B5EF4-FFF2-40B4-BE49-F238E27FC236}">
                      <a16:creationId xmlns:a16="http://schemas.microsoft.com/office/drawing/2014/main" id="{06D4DA70-1C02-63F3-3CC5-FDBFA6B442F7}"/>
                    </a:ext>
                  </a:extLst>
                </p:cNvPr>
                <p:cNvPicPr/>
                <p:nvPr/>
              </p:nvPicPr>
              <p:blipFill>
                <a:blip r:embed="rId826"/>
                <a:stretch>
                  <a:fillRect/>
                </a:stretch>
              </p:blipFill>
              <p:spPr>
                <a:xfrm>
                  <a:off x="759532" y="6253806"/>
                  <a:ext cx="367560" cy="109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7">
              <p14:nvContentPartPr>
                <p14:cNvPr id="1000" name="Ink 999">
                  <a:extLst>
                    <a:ext uri="{FF2B5EF4-FFF2-40B4-BE49-F238E27FC236}">
                      <a16:creationId xmlns:a16="http://schemas.microsoft.com/office/drawing/2014/main" id="{193E88B0-5645-8451-C2A5-8F600A6C71FF}"/>
                    </a:ext>
                  </a:extLst>
                </p14:cNvPr>
                <p14:cNvContentPartPr/>
                <p14:nvPr/>
              </p14:nvContentPartPr>
              <p14:xfrm>
                <a:off x="844492" y="6731526"/>
                <a:ext cx="228240" cy="345240"/>
              </p14:xfrm>
            </p:contentPart>
          </mc:Choice>
          <mc:Fallback>
            <p:pic>
              <p:nvPicPr>
                <p:cNvPr id="1000" name="Ink 999">
                  <a:extLst>
                    <a:ext uri="{FF2B5EF4-FFF2-40B4-BE49-F238E27FC236}">
                      <a16:creationId xmlns:a16="http://schemas.microsoft.com/office/drawing/2014/main" id="{193E88B0-5645-8451-C2A5-8F600A6C71FF}"/>
                    </a:ext>
                  </a:extLst>
                </p:cNvPr>
                <p:cNvPicPr/>
                <p:nvPr/>
              </p:nvPicPr>
              <p:blipFill>
                <a:blip r:embed="rId828"/>
                <a:stretch>
                  <a:fillRect/>
                </a:stretch>
              </p:blipFill>
              <p:spPr>
                <a:xfrm>
                  <a:off x="781492" y="6353886"/>
                  <a:ext cx="353880" cy="110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9">
              <p14:nvContentPartPr>
                <p14:cNvPr id="1001" name="Ink 1000">
                  <a:extLst>
                    <a:ext uri="{FF2B5EF4-FFF2-40B4-BE49-F238E27FC236}">
                      <a16:creationId xmlns:a16="http://schemas.microsoft.com/office/drawing/2014/main" id="{4464686F-A56C-F0B0-3836-D0E280D7F134}"/>
                    </a:ext>
                  </a:extLst>
                </p14:cNvPr>
                <p14:cNvContentPartPr/>
                <p14:nvPr/>
              </p14:nvContentPartPr>
              <p14:xfrm>
                <a:off x="880132" y="6767886"/>
                <a:ext cx="220680" cy="285840"/>
              </p14:xfrm>
            </p:contentPart>
          </mc:Choice>
          <mc:Fallback>
            <p:pic>
              <p:nvPicPr>
                <p:cNvPr id="1001" name="Ink 1000">
                  <a:extLst>
                    <a:ext uri="{FF2B5EF4-FFF2-40B4-BE49-F238E27FC236}">
                      <a16:creationId xmlns:a16="http://schemas.microsoft.com/office/drawing/2014/main" id="{4464686F-A56C-F0B0-3836-D0E280D7F134}"/>
                    </a:ext>
                  </a:extLst>
                </p:cNvPr>
                <p:cNvPicPr/>
                <p:nvPr/>
              </p:nvPicPr>
              <p:blipFill>
                <a:blip r:embed="rId830"/>
                <a:stretch>
                  <a:fillRect/>
                </a:stretch>
              </p:blipFill>
              <p:spPr>
                <a:xfrm>
                  <a:off x="817132" y="6390246"/>
                  <a:ext cx="346320" cy="104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1">
              <p14:nvContentPartPr>
                <p14:cNvPr id="1002" name="Ink 1001">
                  <a:extLst>
                    <a:ext uri="{FF2B5EF4-FFF2-40B4-BE49-F238E27FC236}">
                      <a16:creationId xmlns:a16="http://schemas.microsoft.com/office/drawing/2014/main" id="{42A19A32-C5D6-9DBD-D768-88BDB9A92217}"/>
                    </a:ext>
                  </a:extLst>
                </p14:cNvPr>
                <p14:cNvContentPartPr/>
                <p14:nvPr/>
              </p14:nvContentPartPr>
              <p14:xfrm>
                <a:off x="565132" y="6763926"/>
                <a:ext cx="455760" cy="556920"/>
              </p14:xfrm>
            </p:contentPart>
          </mc:Choice>
          <mc:Fallback>
            <p:pic>
              <p:nvPicPr>
                <p:cNvPr id="1002" name="Ink 1001">
                  <a:extLst>
                    <a:ext uri="{FF2B5EF4-FFF2-40B4-BE49-F238E27FC236}">
                      <a16:creationId xmlns:a16="http://schemas.microsoft.com/office/drawing/2014/main" id="{42A19A32-C5D6-9DBD-D768-88BDB9A92217}"/>
                    </a:ext>
                  </a:extLst>
                </p:cNvPr>
                <p:cNvPicPr/>
                <p:nvPr/>
              </p:nvPicPr>
              <p:blipFill>
                <a:blip r:embed="rId832"/>
                <a:stretch>
                  <a:fillRect/>
                </a:stretch>
              </p:blipFill>
              <p:spPr>
                <a:xfrm>
                  <a:off x="502132" y="6385926"/>
                  <a:ext cx="581400" cy="131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3">
              <p14:nvContentPartPr>
                <p14:cNvPr id="1003" name="Ink 1002">
                  <a:extLst>
                    <a:ext uri="{FF2B5EF4-FFF2-40B4-BE49-F238E27FC236}">
                      <a16:creationId xmlns:a16="http://schemas.microsoft.com/office/drawing/2014/main" id="{337DD50C-F3AD-E016-3E03-050220B06C73}"/>
                    </a:ext>
                  </a:extLst>
                </p14:cNvPr>
                <p14:cNvContentPartPr/>
                <p14:nvPr/>
              </p14:nvContentPartPr>
              <p14:xfrm>
                <a:off x="381532" y="6851046"/>
                <a:ext cx="507960" cy="824400"/>
              </p14:xfrm>
            </p:contentPart>
          </mc:Choice>
          <mc:Fallback>
            <p:pic>
              <p:nvPicPr>
                <p:cNvPr id="1003" name="Ink 1002">
                  <a:extLst>
                    <a:ext uri="{FF2B5EF4-FFF2-40B4-BE49-F238E27FC236}">
                      <a16:creationId xmlns:a16="http://schemas.microsoft.com/office/drawing/2014/main" id="{337DD50C-F3AD-E016-3E03-050220B06C73}"/>
                    </a:ext>
                  </a:extLst>
                </p:cNvPr>
                <p:cNvPicPr/>
                <p:nvPr/>
              </p:nvPicPr>
              <p:blipFill>
                <a:blip r:embed="rId834"/>
                <a:stretch>
                  <a:fillRect/>
                </a:stretch>
              </p:blipFill>
              <p:spPr>
                <a:xfrm>
                  <a:off x="318532" y="6473046"/>
                  <a:ext cx="633600" cy="158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5">
              <p14:nvContentPartPr>
                <p14:cNvPr id="1004" name="Ink 1003">
                  <a:extLst>
                    <a:ext uri="{FF2B5EF4-FFF2-40B4-BE49-F238E27FC236}">
                      <a16:creationId xmlns:a16="http://schemas.microsoft.com/office/drawing/2014/main" id="{45C802A8-0087-73F9-3332-92AB748AD1AF}"/>
                    </a:ext>
                  </a:extLst>
                </p14:cNvPr>
                <p14:cNvContentPartPr/>
                <p14:nvPr/>
              </p14:nvContentPartPr>
              <p14:xfrm>
                <a:off x="420052" y="7078566"/>
                <a:ext cx="322920" cy="575640"/>
              </p14:xfrm>
            </p:contentPart>
          </mc:Choice>
          <mc:Fallback>
            <p:pic>
              <p:nvPicPr>
                <p:cNvPr id="1004" name="Ink 1003">
                  <a:extLst>
                    <a:ext uri="{FF2B5EF4-FFF2-40B4-BE49-F238E27FC236}">
                      <a16:creationId xmlns:a16="http://schemas.microsoft.com/office/drawing/2014/main" id="{45C802A8-0087-73F9-3332-92AB748AD1AF}"/>
                    </a:ext>
                  </a:extLst>
                </p:cNvPr>
                <p:cNvPicPr/>
                <p:nvPr/>
              </p:nvPicPr>
              <p:blipFill>
                <a:blip r:embed="rId836"/>
                <a:stretch>
                  <a:fillRect/>
                </a:stretch>
              </p:blipFill>
              <p:spPr>
                <a:xfrm>
                  <a:off x="357052" y="6700926"/>
                  <a:ext cx="448560" cy="133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7">
              <p14:nvContentPartPr>
                <p14:cNvPr id="1005" name="Ink 1004">
                  <a:extLst>
                    <a:ext uri="{FF2B5EF4-FFF2-40B4-BE49-F238E27FC236}">
                      <a16:creationId xmlns:a16="http://schemas.microsoft.com/office/drawing/2014/main" id="{FF0B9C75-F852-9941-1B91-2F862EA7B69D}"/>
                    </a:ext>
                  </a:extLst>
                </p14:cNvPr>
                <p14:cNvContentPartPr/>
                <p14:nvPr/>
              </p14:nvContentPartPr>
              <p14:xfrm>
                <a:off x="439492" y="7352526"/>
                <a:ext cx="135720" cy="334800"/>
              </p14:xfrm>
            </p:contentPart>
          </mc:Choice>
          <mc:Fallback>
            <p:pic>
              <p:nvPicPr>
                <p:cNvPr id="1005" name="Ink 1004">
                  <a:extLst>
                    <a:ext uri="{FF2B5EF4-FFF2-40B4-BE49-F238E27FC236}">
                      <a16:creationId xmlns:a16="http://schemas.microsoft.com/office/drawing/2014/main" id="{FF0B9C75-F852-9941-1B91-2F862EA7B69D}"/>
                    </a:ext>
                  </a:extLst>
                </p:cNvPr>
                <p:cNvPicPr/>
                <p:nvPr/>
              </p:nvPicPr>
              <p:blipFill>
                <a:blip r:embed="rId838"/>
                <a:stretch>
                  <a:fillRect/>
                </a:stretch>
              </p:blipFill>
              <p:spPr>
                <a:xfrm>
                  <a:off x="376492" y="6974886"/>
                  <a:ext cx="261360" cy="109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9">
              <p14:nvContentPartPr>
                <p14:cNvPr id="1007" name="Ink 1006">
                  <a:extLst>
                    <a:ext uri="{FF2B5EF4-FFF2-40B4-BE49-F238E27FC236}">
                      <a16:creationId xmlns:a16="http://schemas.microsoft.com/office/drawing/2014/main" id="{219179B1-848F-15C8-80A7-7FE13F20438C}"/>
                    </a:ext>
                  </a:extLst>
                </p14:cNvPr>
                <p14:cNvContentPartPr/>
                <p14:nvPr/>
              </p14:nvContentPartPr>
              <p14:xfrm>
                <a:off x="1742332" y="7046886"/>
                <a:ext cx="156240" cy="546840"/>
              </p14:xfrm>
            </p:contentPart>
          </mc:Choice>
          <mc:Fallback>
            <p:pic>
              <p:nvPicPr>
                <p:cNvPr id="1007" name="Ink 1006">
                  <a:extLst>
                    <a:ext uri="{FF2B5EF4-FFF2-40B4-BE49-F238E27FC236}">
                      <a16:creationId xmlns:a16="http://schemas.microsoft.com/office/drawing/2014/main" id="{219179B1-848F-15C8-80A7-7FE13F20438C}"/>
                    </a:ext>
                  </a:extLst>
                </p:cNvPr>
                <p:cNvPicPr/>
                <p:nvPr/>
              </p:nvPicPr>
              <p:blipFill>
                <a:blip r:embed="rId840"/>
                <a:stretch>
                  <a:fillRect/>
                </a:stretch>
              </p:blipFill>
              <p:spPr>
                <a:xfrm>
                  <a:off x="1679332" y="6668886"/>
                  <a:ext cx="281880" cy="130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1">
              <p14:nvContentPartPr>
                <p14:cNvPr id="1008" name="Ink 1007">
                  <a:extLst>
                    <a:ext uri="{FF2B5EF4-FFF2-40B4-BE49-F238E27FC236}">
                      <a16:creationId xmlns:a16="http://schemas.microsoft.com/office/drawing/2014/main" id="{EA16BA63-28F5-A430-ABB1-5A8CBC72B71A}"/>
                    </a:ext>
                  </a:extLst>
                </p14:cNvPr>
                <p14:cNvContentPartPr/>
                <p14:nvPr/>
              </p14:nvContentPartPr>
              <p14:xfrm>
                <a:off x="1647652" y="7067406"/>
                <a:ext cx="268920" cy="559800"/>
              </p14:xfrm>
            </p:contentPart>
          </mc:Choice>
          <mc:Fallback>
            <p:pic>
              <p:nvPicPr>
                <p:cNvPr id="1008" name="Ink 1007">
                  <a:extLst>
                    <a:ext uri="{FF2B5EF4-FFF2-40B4-BE49-F238E27FC236}">
                      <a16:creationId xmlns:a16="http://schemas.microsoft.com/office/drawing/2014/main" id="{EA16BA63-28F5-A430-ABB1-5A8CBC72B71A}"/>
                    </a:ext>
                  </a:extLst>
                </p:cNvPr>
                <p:cNvPicPr/>
                <p:nvPr/>
              </p:nvPicPr>
              <p:blipFill>
                <a:blip r:embed="rId842"/>
                <a:stretch>
                  <a:fillRect/>
                </a:stretch>
              </p:blipFill>
              <p:spPr>
                <a:xfrm>
                  <a:off x="1585012" y="6689406"/>
                  <a:ext cx="394560" cy="131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3">
              <p14:nvContentPartPr>
                <p14:cNvPr id="1009" name="Ink 1008">
                  <a:extLst>
                    <a:ext uri="{FF2B5EF4-FFF2-40B4-BE49-F238E27FC236}">
                      <a16:creationId xmlns:a16="http://schemas.microsoft.com/office/drawing/2014/main" id="{39EC4E76-9DF8-C3EC-D541-2FC4651BC8CD}"/>
                    </a:ext>
                  </a:extLst>
                </p14:cNvPr>
                <p14:cNvContentPartPr/>
                <p14:nvPr/>
              </p14:nvContentPartPr>
              <p14:xfrm>
                <a:off x="1551892" y="7104126"/>
                <a:ext cx="264600" cy="568440"/>
              </p14:xfrm>
            </p:contentPart>
          </mc:Choice>
          <mc:Fallback>
            <p:pic>
              <p:nvPicPr>
                <p:cNvPr id="1009" name="Ink 1008">
                  <a:extLst>
                    <a:ext uri="{FF2B5EF4-FFF2-40B4-BE49-F238E27FC236}">
                      <a16:creationId xmlns:a16="http://schemas.microsoft.com/office/drawing/2014/main" id="{39EC4E76-9DF8-C3EC-D541-2FC4651BC8CD}"/>
                    </a:ext>
                  </a:extLst>
                </p:cNvPr>
                <p:cNvPicPr/>
                <p:nvPr/>
              </p:nvPicPr>
              <p:blipFill>
                <a:blip r:embed="rId844"/>
                <a:stretch>
                  <a:fillRect/>
                </a:stretch>
              </p:blipFill>
              <p:spPr>
                <a:xfrm>
                  <a:off x="1488892" y="6726486"/>
                  <a:ext cx="390240" cy="132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5">
              <p14:nvContentPartPr>
                <p14:cNvPr id="1010" name="Ink 1009">
                  <a:extLst>
                    <a:ext uri="{FF2B5EF4-FFF2-40B4-BE49-F238E27FC236}">
                      <a16:creationId xmlns:a16="http://schemas.microsoft.com/office/drawing/2014/main" id="{06332C83-A4D4-B533-D0EE-B09B12361FF8}"/>
                    </a:ext>
                  </a:extLst>
                </p14:cNvPr>
                <p14:cNvContentPartPr/>
                <p14:nvPr/>
              </p14:nvContentPartPr>
              <p14:xfrm>
                <a:off x="1537132" y="7215006"/>
                <a:ext cx="282960" cy="446040"/>
              </p14:xfrm>
            </p:contentPart>
          </mc:Choice>
          <mc:Fallback>
            <p:pic>
              <p:nvPicPr>
                <p:cNvPr id="1010" name="Ink 1009">
                  <a:extLst>
                    <a:ext uri="{FF2B5EF4-FFF2-40B4-BE49-F238E27FC236}">
                      <a16:creationId xmlns:a16="http://schemas.microsoft.com/office/drawing/2014/main" id="{06332C83-A4D4-B533-D0EE-B09B12361FF8}"/>
                    </a:ext>
                  </a:extLst>
                </p:cNvPr>
                <p:cNvPicPr/>
                <p:nvPr/>
              </p:nvPicPr>
              <p:blipFill>
                <a:blip r:embed="rId846"/>
                <a:stretch>
                  <a:fillRect/>
                </a:stretch>
              </p:blipFill>
              <p:spPr>
                <a:xfrm>
                  <a:off x="1474132" y="6837366"/>
                  <a:ext cx="408600" cy="120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7">
              <p14:nvContentPartPr>
                <p14:cNvPr id="1011" name="Ink 1010">
                  <a:extLst>
                    <a:ext uri="{FF2B5EF4-FFF2-40B4-BE49-F238E27FC236}">
                      <a16:creationId xmlns:a16="http://schemas.microsoft.com/office/drawing/2014/main" id="{7078E9D3-D221-45C6-BBDC-22523A0D4E59}"/>
                    </a:ext>
                  </a:extLst>
                </p14:cNvPr>
                <p14:cNvContentPartPr/>
                <p14:nvPr/>
              </p14:nvContentPartPr>
              <p14:xfrm>
                <a:off x="1594732" y="7011606"/>
                <a:ext cx="300960" cy="649080"/>
              </p14:xfrm>
            </p:contentPart>
          </mc:Choice>
          <mc:Fallback>
            <p:pic>
              <p:nvPicPr>
                <p:cNvPr id="1011" name="Ink 1010">
                  <a:extLst>
                    <a:ext uri="{FF2B5EF4-FFF2-40B4-BE49-F238E27FC236}">
                      <a16:creationId xmlns:a16="http://schemas.microsoft.com/office/drawing/2014/main" id="{7078E9D3-D221-45C6-BBDC-22523A0D4E59}"/>
                    </a:ext>
                  </a:extLst>
                </p:cNvPr>
                <p:cNvPicPr/>
                <p:nvPr/>
              </p:nvPicPr>
              <p:blipFill>
                <a:blip r:embed="rId848"/>
                <a:stretch>
                  <a:fillRect/>
                </a:stretch>
              </p:blipFill>
              <p:spPr>
                <a:xfrm>
                  <a:off x="1531732" y="6633606"/>
                  <a:ext cx="426600" cy="140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9">
              <p14:nvContentPartPr>
                <p14:cNvPr id="1012" name="Ink 1011">
                  <a:extLst>
                    <a:ext uri="{FF2B5EF4-FFF2-40B4-BE49-F238E27FC236}">
                      <a16:creationId xmlns:a16="http://schemas.microsoft.com/office/drawing/2014/main" id="{610436BB-CAE9-FAE5-A42B-5EBBC77A6F0D}"/>
                    </a:ext>
                  </a:extLst>
                </p14:cNvPr>
                <p14:cNvContentPartPr/>
                <p14:nvPr/>
              </p14:nvContentPartPr>
              <p14:xfrm>
                <a:off x="1565572" y="7175766"/>
                <a:ext cx="314640" cy="518400"/>
              </p14:xfrm>
            </p:contentPart>
          </mc:Choice>
          <mc:Fallback>
            <p:pic>
              <p:nvPicPr>
                <p:cNvPr id="1012" name="Ink 1011">
                  <a:extLst>
                    <a:ext uri="{FF2B5EF4-FFF2-40B4-BE49-F238E27FC236}">
                      <a16:creationId xmlns:a16="http://schemas.microsoft.com/office/drawing/2014/main" id="{610436BB-CAE9-FAE5-A42B-5EBBC77A6F0D}"/>
                    </a:ext>
                  </a:extLst>
                </p:cNvPr>
                <p:cNvPicPr/>
                <p:nvPr/>
              </p:nvPicPr>
              <p:blipFill>
                <a:blip r:embed="rId850"/>
                <a:stretch>
                  <a:fillRect/>
                </a:stretch>
              </p:blipFill>
              <p:spPr>
                <a:xfrm>
                  <a:off x="1502932" y="6797766"/>
                  <a:ext cx="440280" cy="127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1">
              <p14:nvContentPartPr>
                <p14:cNvPr id="1013" name="Ink 1012">
                  <a:extLst>
                    <a:ext uri="{FF2B5EF4-FFF2-40B4-BE49-F238E27FC236}">
                      <a16:creationId xmlns:a16="http://schemas.microsoft.com/office/drawing/2014/main" id="{BABBA9BD-FD48-6B96-6220-C4FECB241C69}"/>
                    </a:ext>
                  </a:extLst>
                </p14:cNvPr>
                <p14:cNvContentPartPr/>
                <p14:nvPr/>
              </p14:nvContentPartPr>
              <p14:xfrm>
                <a:off x="1680772" y="7026006"/>
                <a:ext cx="265680" cy="646920"/>
              </p14:xfrm>
            </p:contentPart>
          </mc:Choice>
          <mc:Fallback>
            <p:pic>
              <p:nvPicPr>
                <p:cNvPr id="1013" name="Ink 1012">
                  <a:extLst>
                    <a:ext uri="{FF2B5EF4-FFF2-40B4-BE49-F238E27FC236}">
                      <a16:creationId xmlns:a16="http://schemas.microsoft.com/office/drawing/2014/main" id="{BABBA9BD-FD48-6B96-6220-C4FECB241C69}"/>
                    </a:ext>
                  </a:extLst>
                </p:cNvPr>
                <p:cNvPicPr/>
                <p:nvPr/>
              </p:nvPicPr>
              <p:blipFill>
                <a:blip r:embed="rId852"/>
                <a:stretch>
                  <a:fillRect/>
                </a:stretch>
              </p:blipFill>
              <p:spPr>
                <a:xfrm>
                  <a:off x="1617772" y="6648006"/>
                  <a:ext cx="391320" cy="140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3">
              <p14:nvContentPartPr>
                <p14:cNvPr id="1014" name="Ink 1013">
                  <a:extLst>
                    <a:ext uri="{FF2B5EF4-FFF2-40B4-BE49-F238E27FC236}">
                      <a16:creationId xmlns:a16="http://schemas.microsoft.com/office/drawing/2014/main" id="{F57FD65E-0C8F-56C1-A82F-14DD9C1FD2F9}"/>
                    </a:ext>
                  </a:extLst>
                </p14:cNvPr>
                <p14:cNvContentPartPr/>
                <p14:nvPr/>
              </p14:nvContentPartPr>
              <p14:xfrm>
                <a:off x="1697332" y="7132566"/>
                <a:ext cx="307800" cy="492480"/>
              </p14:xfrm>
            </p:contentPart>
          </mc:Choice>
          <mc:Fallback>
            <p:pic>
              <p:nvPicPr>
                <p:cNvPr id="1014" name="Ink 1013">
                  <a:extLst>
                    <a:ext uri="{FF2B5EF4-FFF2-40B4-BE49-F238E27FC236}">
                      <a16:creationId xmlns:a16="http://schemas.microsoft.com/office/drawing/2014/main" id="{F57FD65E-0C8F-56C1-A82F-14DD9C1FD2F9}"/>
                    </a:ext>
                  </a:extLst>
                </p:cNvPr>
                <p:cNvPicPr/>
                <p:nvPr/>
              </p:nvPicPr>
              <p:blipFill>
                <a:blip r:embed="rId854"/>
                <a:stretch>
                  <a:fillRect/>
                </a:stretch>
              </p:blipFill>
              <p:spPr>
                <a:xfrm>
                  <a:off x="1634692" y="6754566"/>
                  <a:ext cx="433440" cy="124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5">
              <p14:nvContentPartPr>
                <p14:cNvPr id="1015" name="Ink 1014">
                  <a:extLst>
                    <a:ext uri="{FF2B5EF4-FFF2-40B4-BE49-F238E27FC236}">
                      <a16:creationId xmlns:a16="http://schemas.microsoft.com/office/drawing/2014/main" id="{762FCB52-A131-F9E2-DAC4-7D589F62EED1}"/>
                    </a:ext>
                  </a:extLst>
                </p14:cNvPr>
                <p14:cNvContentPartPr/>
                <p14:nvPr/>
              </p14:nvContentPartPr>
              <p14:xfrm>
                <a:off x="1778332" y="7112046"/>
                <a:ext cx="236520" cy="519840"/>
              </p14:xfrm>
            </p:contentPart>
          </mc:Choice>
          <mc:Fallback>
            <p:pic>
              <p:nvPicPr>
                <p:cNvPr id="1015" name="Ink 1014">
                  <a:extLst>
                    <a:ext uri="{FF2B5EF4-FFF2-40B4-BE49-F238E27FC236}">
                      <a16:creationId xmlns:a16="http://schemas.microsoft.com/office/drawing/2014/main" id="{762FCB52-A131-F9E2-DAC4-7D589F62EED1}"/>
                    </a:ext>
                  </a:extLst>
                </p:cNvPr>
                <p:cNvPicPr/>
                <p:nvPr/>
              </p:nvPicPr>
              <p:blipFill>
                <a:blip r:embed="rId856"/>
                <a:stretch>
                  <a:fillRect/>
                </a:stretch>
              </p:blipFill>
              <p:spPr>
                <a:xfrm>
                  <a:off x="1715332" y="6734406"/>
                  <a:ext cx="362160" cy="127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7">
              <p14:nvContentPartPr>
                <p14:cNvPr id="1016" name="Ink 1015">
                  <a:extLst>
                    <a:ext uri="{FF2B5EF4-FFF2-40B4-BE49-F238E27FC236}">
                      <a16:creationId xmlns:a16="http://schemas.microsoft.com/office/drawing/2014/main" id="{BE1ED8F3-7368-CFB6-2C55-1B2F184E9BE3}"/>
                    </a:ext>
                  </a:extLst>
                </p14:cNvPr>
                <p14:cNvContentPartPr/>
                <p14:nvPr/>
              </p14:nvContentPartPr>
              <p14:xfrm>
                <a:off x="1767532" y="7221846"/>
                <a:ext cx="237960" cy="385920"/>
              </p14:xfrm>
            </p:contentPart>
          </mc:Choice>
          <mc:Fallback>
            <p:pic>
              <p:nvPicPr>
                <p:cNvPr id="1016" name="Ink 1015">
                  <a:extLst>
                    <a:ext uri="{FF2B5EF4-FFF2-40B4-BE49-F238E27FC236}">
                      <a16:creationId xmlns:a16="http://schemas.microsoft.com/office/drawing/2014/main" id="{BE1ED8F3-7368-CFB6-2C55-1B2F184E9BE3}"/>
                    </a:ext>
                  </a:extLst>
                </p:cNvPr>
                <p:cNvPicPr/>
                <p:nvPr/>
              </p:nvPicPr>
              <p:blipFill>
                <a:blip r:embed="rId858"/>
                <a:stretch>
                  <a:fillRect/>
                </a:stretch>
              </p:blipFill>
              <p:spPr>
                <a:xfrm>
                  <a:off x="1704892" y="6843846"/>
                  <a:ext cx="363600" cy="114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9">
              <p14:nvContentPartPr>
                <p14:cNvPr id="1017" name="Ink 1016">
                  <a:extLst>
                    <a:ext uri="{FF2B5EF4-FFF2-40B4-BE49-F238E27FC236}">
                      <a16:creationId xmlns:a16="http://schemas.microsoft.com/office/drawing/2014/main" id="{76EB4A6F-E7A0-05E1-FA5F-68B3BBC96C85}"/>
                    </a:ext>
                  </a:extLst>
                </p14:cNvPr>
                <p14:cNvContentPartPr/>
                <p14:nvPr/>
              </p14:nvContentPartPr>
              <p14:xfrm>
                <a:off x="1846732" y="7116006"/>
                <a:ext cx="210240" cy="582120"/>
              </p14:xfrm>
            </p:contentPart>
          </mc:Choice>
          <mc:Fallback>
            <p:pic>
              <p:nvPicPr>
                <p:cNvPr id="1017" name="Ink 1016">
                  <a:extLst>
                    <a:ext uri="{FF2B5EF4-FFF2-40B4-BE49-F238E27FC236}">
                      <a16:creationId xmlns:a16="http://schemas.microsoft.com/office/drawing/2014/main" id="{76EB4A6F-E7A0-05E1-FA5F-68B3BBC96C85}"/>
                    </a:ext>
                  </a:extLst>
                </p:cNvPr>
                <p:cNvPicPr/>
                <p:nvPr/>
              </p:nvPicPr>
              <p:blipFill>
                <a:blip r:embed="rId860"/>
                <a:stretch>
                  <a:fillRect/>
                </a:stretch>
              </p:blipFill>
              <p:spPr>
                <a:xfrm>
                  <a:off x="1783732" y="6738006"/>
                  <a:ext cx="335880" cy="133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1">
              <p14:nvContentPartPr>
                <p14:cNvPr id="1018" name="Ink 1017">
                  <a:extLst>
                    <a:ext uri="{FF2B5EF4-FFF2-40B4-BE49-F238E27FC236}">
                      <a16:creationId xmlns:a16="http://schemas.microsoft.com/office/drawing/2014/main" id="{D28C6702-6EC6-453E-15F7-EE2F5FA4C9A1}"/>
                    </a:ext>
                  </a:extLst>
                </p14:cNvPr>
                <p14:cNvContentPartPr/>
                <p14:nvPr/>
              </p14:nvContentPartPr>
              <p14:xfrm>
                <a:off x="1854292" y="7251366"/>
                <a:ext cx="165240" cy="370440"/>
              </p14:xfrm>
            </p:contentPart>
          </mc:Choice>
          <mc:Fallback>
            <p:pic>
              <p:nvPicPr>
                <p:cNvPr id="1018" name="Ink 1017">
                  <a:extLst>
                    <a:ext uri="{FF2B5EF4-FFF2-40B4-BE49-F238E27FC236}">
                      <a16:creationId xmlns:a16="http://schemas.microsoft.com/office/drawing/2014/main" id="{D28C6702-6EC6-453E-15F7-EE2F5FA4C9A1}"/>
                    </a:ext>
                  </a:extLst>
                </p:cNvPr>
                <p:cNvPicPr/>
                <p:nvPr/>
              </p:nvPicPr>
              <p:blipFill>
                <a:blip r:embed="rId862"/>
                <a:stretch>
                  <a:fillRect/>
                </a:stretch>
              </p:blipFill>
              <p:spPr>
                <a:xfrm>
                  <a:off x="1791652" y="6873726"/>
                  <a:ext cx="290880" cy="112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3">
              <p14:nvContentPartPr>
                <p14:cNvPr id="1019" name="Ink 1018">
                  <a:extLst>
                    <a:ext uri="{FF2B5EF4-FFF2-40B4-BE49-F238E27FC236}">
                      <a16:creationId xmlns:a16="http://schemas.microsoft.com/office/drawing/2014/main" id="{DCB75FA3-0AFE-4CC3-58C6-DFD265D6587B}"/>
                    </a:ext>
                  </a:extLst>
                </p14:cNvPr>
                <p14:cNvContentPartPr/>
                <p14:nvPr/>
              </p14:nvContentPartPr>
              <p14:xfrm>
                <a:off x="1903612" y="7084686"/>
                <a:ext cx="173520" cy="506160"/>
              </p14:xfrm>
            </p:contentPart>
          </mc:Choice>
          <mc:Fallback>
            <p:pic>
              <p:nvPicPr>
                <p:cNvPr id="1019" name="Ink 1018">
                  <a:extLst>
                    <a:ext uri="{FF2B5EF4-FFF2-40B4-BE49-F238E27FC236}">
                      <a16:creationId xmlns:a16="http://schemas.microsoft.com/office/drawing/2014/main" id="{DCB75FA3-0AFE-4CC3-58C6-DFD265D6587B}"/>
                    </a:ext>
                  </a:extLst>
                </p:cNvPr>
                <p:cNvPicPr/>
                <p:nvPr/>
              </p:nvPicPr>
              <p:blipFill>
                <a:blip r:embed="rId864"/>
                <a:stretch>
                  <a:fillRect/>
                </a:stretch>
              </p:blipFill>
              <p:spPr>
                <a:xfrm>
                  <a:off x="1840972" y="6707046"/>
                  <a:ext cx="299160" cy="126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5">
              <p14:nvContentPartPr>
                <p14:cNvPr id="1020" name="Ink 1019">
                  <a:extLst>
                    <a:ext uri="{FF2B5EF4-FFF2-40B4-BE49-F238E27FC236}">
                      <a16:creationId xmlns:a16="http://schemas.microsoft.com/office/drawing/2014/main" id="{465F97FB-3D6F-2F5E-4FA4-5BAD3BA2AEAE}"/>
                    </a:ext>
                  </a:extLst>
                </p14:cNvPr>
                <p14:cNvContentPartPr/>
                <p14:nvPr/>
              </p14:nvContentPartPr>
              <p14:xfrm>
                <a:off x="1849252" y="7136526"/>
                <a:ext cx="258840" cy="535320"/>
              </p14:xfrm>
            </p:contentPart>
          </mc:Choice>
          <mc:Fallback>
            <p:pic>
              <p:nvPicPr>
                <p:cNvPr id="1020" name="Ink 1019">
                  <a:extLst>
                    <a:ext uri="{FF2B5EF4-FFF2-40B4-BE49-F238E27FC236}">
                      <a16:creationId xmlns:a16="http://schemas.microsoft.com/office/drawing/2014/main" id="{465F97FB-3D6F-2F5E-4FA4-5BAD3BA2AEAE}"/>
                    </a:ext>
                  </a:extLst>
                </p:cNvPr>
                <p:cNvPicPr/>
                <p:nvPr/>
              </p:nvPicPr>
              <p:blipFill>
                <a:blip r:embed="rId866"/>
                <a:stretch>
                  <a:fillRect/>
                </a:stretch>
              </p:blipFill>
              <p:spPr>
                <a:xfrm>
                  <a:off x="1786612" y="6758526"/>
                  <a:ext cx="384480" cy="129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7">
              <p14:nvContentPartPr>
                <p14:cNvPr id="1021" name="Ink 1020">
                  <a:extLst>
                    <a:ext uri="{FF2B5EF4-FFF2-40B4-BE49-F238E27FC236}">
                      <a16:creationId xmlns:a16="http://schemas.microsoft.com/office/drawing/2014/main" id="{582160C0-402C-69FB-61EE-7670D7D02694}"/>
                    </a:ext>
                  </a:extLst>
                </p14:cNvPr>
                <p14:cNvContentPartPr/>
                <p14:nvPr/>
              </p14:nvContentPartPr>
              <p14:xfrm>
                <a:off x="1882012" y="7162446"/>
                <a:ext cx="205560" cy="524520"/>
              </p14:xfrm>
            </p:contentPart>
          </mc:Choice>
          <mc:Fallback>
            <p:pic>
              <p:nvPicPr>
                <p:cNvPr id="1021" name="Ink 1020">
                  <a:extLst>
                    <a:ext uri="{FF2B5EF4-FFF2-40B4-BE49-F238E27FC236}">
                      <a16:creationId xmlns:a16="http://schemas.microsoft.com/office/drawing/2014/main" id="{582160C0-402C-69FB-61EE-7670D7D02694}"/>
                    </a:ext>
                  </a:extLst>
                </p:cNvPr>
                <p:cNvPicPr/>
                <p:nvPr/>
              </p:nvPicPr>
              <p:blipFill>
                <a:blip r:embed="rId868"/>
                <a:stretch>
                  <a:fillRect/>
                </a:stretch>
              </p:blipFill>
              <p:spPr>
                <a:xfrm>
                  <a:off x="1819012" y="6784446"/>
                  <a:ext cx="331200" cy="128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9">
              <p14:nvContentPartPr>
                <p14:cNvPr id="1022" name="Ink 1021">
                  <a:extLst>
                    <a:ext uri="{FF2B5EF4-FFF2-40B4-BE49-F238E27FC236}">
                      <a16:creationId xmlns:a16="http://schemas.microsoft.com/office/drawing/2014/main" id="{05657A20-9631-9B54-CB9C-6A7F76AC6B47}"/>
                    </a:ext>
                  </a:extLst>
                </p14:cNvPr>
                <p14:cNvContentPartPr/>
                <p14:nvPr/>
              </p14:nvContentPartPr>
              <p14:xfrm>
                <a:off x="1865812" y="7280526"/>
                <a:ext cx="225720" cy="414360"/>
              </p14:xfrm>
            </p:contentPart>
          </mc:Choice>
          <mc:Fallback>
            <p:pic>
              <p:nvPicPr>
                <p:cNvPr id="1022" name="Ink 1021">
                  <a:extLst>
                    <a:ext uri="{FF2B5EF4-FFF2-40B4-BE49-F238E27FC236}">
                      <a16:creationId xmlns:a16="http://schemas.microsoft.com/office/drawing/2014/main" id="{05657A20-9631-9B54-CB9C-6A7F76AC6B47}"/>
                    </a:ext>
                  </a:extLst>
                </p:cNvPr>
                <p:cNvPicPr/>
                <p:nvPr/>
              </p:nvPicPr>
              <p:blipFill>
                <a:blip r:embed="rId870"/>
                <a:stretch>
                  <a:fillRect/>
                </a:stretch>
              </p:blipFill>
              <p:spPr>
                <a:xfrm>
                  <a:off x="1802812" y="6902526"/>
                  <a:ext cx="351360" cy="117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1">
              <p14:nvContentPartPr>
                <p14:cNvPr id="1023" name="Ink 1022">
                  <a:extLst>
                    <a:ext uri="{FF2B5EF4-FFF2-40B4-BE49-F238E27FC236}">
                      <a16:creationId xmlns:a16="http://schemas.microsoft.com/office/drawing/2014/main" id="{C86367C3-0E54-99F5-E54B-71E28CE2950E}"/>
                    </a:ext>
                  </a:extLst>
                </p14:cNvPr>
                <p14:cNvContentPartPr/>
                <p14:nvPr/>
              </p14:nvContentPartPr>
              <p14:xfrm>
                <a:off x="1960852" y="7133286"/>
                <a:ext cx="191880" cy="533520"/>
              </p14:xfrm>
            </p:contentPart>
          </mc:Choice>
          <mc:Fallback>
            <p:pic>
              <p:nvPicPr>
                <p:cNvPr id="1023" name="Ink 1022">
                  <a:extLst>
                    <a:ext uri="{FF2B5EF4-FFF2-40B4-BE49-F238E27FC236}">
                      <a16:creationId xmlns:a16="http://schemas.microsoft.com/office/drawing/2014/main" id="{C86367C3-0E54-99F5-E54B-71E28CE2950E}"/>
                    </a:ext>
                  </a:extLst>
                </p:cNvPr>
                <p:cNvPicPr/>
                <p:nvPr/>
              </p:nvPicPr>
              <p:blipFill>
                <a:blip r:embed="rId872"/>
                <a:stretch>
                  <a:fillRect/>
                </a:stretch>
              </p:blipFill>
              <p:spPr>
                <a:xfrm>
                  <a:off x="1897852" y="6755646"/>
                  <a:ext cx="317520" cy="128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3">
              <p14:nvContentPartPr>
                <p14:cNvPr id="1024" name="Ink 1023">
                  <a:extLst>
                    <a:ext uri="{FF2B5EF4-FFF2-40B4-BE49-F238E27FC236}">
                      <a16:creationId xmlns:a16="http://schemas.microsoft.com/office/drawing/2014/main" id="{49B4804B-4888-4C4D-4CDA-4E3DA0A3458F}"/>
                    </a:ext>
                  </a:extLst>
                </p14:cNvPr>
                <p14:cNvContentPartPr/>
                <p14:nvPr/>
              </p14:nvContentPartPr>
              <p14:xfrm>
                <a:off x="1926652" y="7327326"/>
                <a:ext cx="148320" cy="329400"/>
              </p14:xfrm>
            </p:contentPart>
          </mc:Choice>
          <mc:Fallback>
            <p:pic>
              <p:nvPicPr>
                <p:cNvPr id="1024" name="Ink 1023">
                  <a:extLst>
                    <a:ext uri="{FF2B5EF4-FFF2-40B4-BE49-F238E27FC236}">
                      <a16:creationId xmlns:a16="http://schemas.microsoft.com/office/drawing/2014/main" id="{49B4804B-4888-4C4D-4CDA-4E3DA0A3458F}"/>
                    </a:ext>
                  </a:extLst>
                </p:cNvPr>
                <p:cNvPicPr/>
                <p:nvPr/>
              </p:nvPicPr>
              <p:blipFill>
                <a:blip r:embed="rId874"/>
                <a:stretch>
                  <a:fillRect/>
                </a:stretch>
              </p:blipFill>
              <p:spPr>
                <a:xfrm>
                  <a:off x="1863652" y="6949686"/>
                  <a:ext cx="273960" cy="108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5">
              <p14:nvContentPartPr>
                <p14:cNvPr id="1025" name="Ink 1024">
                  <a:extLst>
                    <a:ext uri="{FF2B5EF4-FFF2-40B4-BE49-F238E27FC236}">
                      <a16:creationId xmlns:a16="http://schemas.microsoft.com/office/drawing/2014/main" id="{ACD0D2DA-B446-211B-7959-0390FEB1B2E9}"/>
                    </a:ext>
                  </a:extLst>
                </p14:cNvPr>
                <p14:cNvContentPartPr/>
                <p14:nvPr/>
              </p14:nvContentPartPr>
              <p14:xfrm>
                <a:off x="2046532" y="7092966"/>
                <a:ext cx="66960" cy="313200"/>
              </p14:xfrm>
            </p:contentPart>
          </mc:Choice>
          <mc:Fallback>
            <p:pic>
              <p:nvPicPr>
                <p:cNvPr id="1025" name="Ink 1024">
                  <a:extLst>
                    <a:ext uri="{FF2B5EF4-FFF2-40B4-BE49-F238E27FC236}">
                      <a16:creationId xmlns:a16="http://schemas.microsoft.com/office/drawing/2014/main" id="{ACD0D2DA-B446-211B-7959-0390FEB1B2E9}"/>
                    </a:ext>
                  </a:extLst>
                </p:cNvPr>
                <p:cNvPicPr/>
                <p:nvPr/>
              </p:nvPicPr>
              <p:blipFill>
                <a:blip r:embed="rId876"/>
                <a:stretch>
                  <a:fillRect/>
                </a:stretch>
              </p:blipFill>
              <p:spPr>
                <a:xfrm>
                  <a:off x="1983892" y="6715326"/>
                  <a:ext cx="192600" cy="106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7">
              <p14:nvContentPartPr>
                <p14:cNvPr id="1026" name="Ink 1025">
                  <a:extLst>
                    <a:ext uri="{FF2B5EF4-FFF2-40B4-BE49-F238E27FC236}">
                      <a16:creationId xmlns:a16="http://schemas.microsoft.com/office/drawing/2014/main" id="{EB69DEF0-BB8D-BFC5-CB09-E0ED7DCBE808}"/>
                    </a:ext>
                  </a:extLst>
                </p14:cNvPr>
                <p14:cNvContentPartPr/>
                <p14:nvPr/>
              </p14:nvContentPartPr>
              <p14:xfrm>
                <a:off x="2101252" y="6912246"/>
                <a:ext cx="4680" cy="49320"/>
              </p14:xfrm>
            </p:contentPart>
          </mc:Choice>
          <mc:Fallback>
            <p:pic>
              <p:nvPicPr>
                <p:cNvPr id="1026" name="Ink 1025">
                  <a:extLst>
                    <a:ext uri="{FF2B5EF4-FFF2-40B4-BE49-F238E27FC236}">
                      <a16:creationId xmlns:a16="http://schemas.microsoft.com/office/drawing/2014/main" id="{EB69DEF0-BB8D-BFC5-CB09-E0ED7DCBE808}"/>
                    </a:ext>
                  </a:extLst>
                </p:cNvPr>
                <p:cNvPicPr/>
                <p:nvPr/>
              </p:nvPicPr>
              <p:blipFill>
                <a:blip r:embed="rId878"/>
                <a:stretch>
                  <a:fillRect/>
                </a:stretch>
              </p:blipFill>
              <p:spPr>
                <a:xfrm>
                  <a:off x="2038612" y="6534606"/>
                  <a:ext cx="13032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9">
              <p14:nvContentPartPr>
                <p14:cNvPr id="1027" name="Ink 1026">
                  <a:extLst>
                    <a:ext uri="{FF2B5EF4-FFF2-40B4-BE49-F238E27FC236}">
                      <a16:creationId xmlns:a16="http://schemas.microsoft.com/office/drawing/2014/main" id="{FFA177B2-D525-D1D5-A276-330314E3C10C}"/>
                    </a:ext>
                  </a:extLst>
                </p14:cNvPr>
                <p14:cNvContentPartPr/>
                <p14:nvPr/>
              </p14:nvContentPartPr>
              <p14:xfrm>
                <a:off x="2072092" y="6708486"/>
                <a:ext cx="56520" cy="443520"/>
              </p14:xfrm>
            </p:contentPart>
          </mc:Choice>
          <mc:Fallback>
            <p:pic>
              <p:nvPicPr>
                <p:cNvPr id="1027" name="Ink 1026">
                  <a:extLst>
                    <a:ext uri="{FF2B5EF4-FFF2-40B4-BE49-F238E27FC236}">
                      <a16:creationId xmlns:a16="http://schemas.microsoft.com/office/drawing/2014/main" id="{FFA177B2-D525-D1D5-A276-330314E3C10C}"/>
                    </a:ext>
                  </a:extLst>
                </p:cNvPr>
                <p:cNvPicPr/>
                <p:nvPr/>
              </p:nvPicPr>
              <p:blipFill>
                <a:blip r:embed="rId880"/>
                <a:stretch>
                  <a:fillRect/>
                </a:stretch>
              </p:blipFill>
              <p:spPr>
                <a:xfrm>
                  <a:off x="2009092" y="6330486"/>
                  <a:ext cx="182160" cy="119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1">
              <p14:nvContentPartPr>
                <p14:cNvPr id="1028" name="Ink 1027">
                  <a:extLst>
                    <a:ext uri="{FF2B5EF4-FFF2-40B4-BE49-F238E27FC236}">
                      <a16:creationId xmlns:a16="http://schemas.microsoft.com/office/drawing/2014/main" id="{D0026BA1-BF17-30BD-A4CB-F0E6A82C34C4}"/>
                    </a:ext>
                  </a:extLst>
                </p14:cNvPr>
                <p14:cNvContentPartPr/>
                <p14:nvPr/>
              </p14:nvContentPartPr>
              <p14:xfrm>
                <a:off x="2082892" y="6765726"/>
                <a:ext cx="48240" cy="411840"/>
              </p14:xfrm>
            </p:contentPart>
          </mc:Choice>
          <mc:Fallback>
            <p:pic>
              <p:nvPicPr>
                <p:cNvPr id="1028" name="Ink 1027">
                  <a:extLst>
                    <a:ext uri="{FF2B5EF4-FFF2-40B4-BE49-F238E27FC236}">
                      <a16:creationId xmlns:a16="http://schemas.microsoft.com/office/drawing/2014/main" id="{D0026BA1-BF17-30BD-A4CB-F0E6A82C34C4}"/>
                    </a:ext>
                  </a:extLst>
                </p:cNvPr>
                <p:cNvPicPr/>
                <p:nvPr/>
              </p:nvPicPr>
              <p:blipFill>
                <a:blip r:embed="rId882"/>
                <a:stretch>
                  <a:fillRect/>
                </a:stretch>
              </p:blipFill>
              <p:spPr>
                <a:xfrm>
                  <a:off x="2019892" y="6388086"/>
                  <a:ext cx="173880" cy="116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3">
              <p14:nvContentPartPr>
                <p14:cNvPr id="1029" name="Ink 1028">
                  <a:extLst>
                    <a:ext uri="{FF2B5EF4-FFF2-40B4-BE49-F238E27FC236}">
                      <a16:creationId xmlns:a16="http://schemas.microsoft.com/office/drawing/2014/main" id="{3DE16F38-0087-C3FB-93B8-3B4133598C4C}"/>
                    </a:ext>
                  </a:extLst>
                </p14:cNvPr>
                <p14:cNvContentPartPr/>
                <p14:nvPr/>
              </p14:nvContentPartPr>
              <p14:xfrm>
                <a:off x="2054452" y="6795246"/>
                <a:ext cx="46440" cy="242280"/>
              </p14:xfrm>
            </p:contentPart>
          </mc:Choice>
          <mc:Fallback>
            <p:pic>
              <p:nvPicPr>
                <p:cNvPr id="1029" name="Ink 1028">
                  <a:extLst>
                    <a:ext uri="{FF2B5EF4-FFF2-40B4-BE49-F238E27FC236}">
                      <a16:creationId xmlns:a16="http://schemas.microsoft.com/office/drawing/2014/main" id="{3DE16F38-0087-C3FB-93B8-3B4133598C4C}"/>
                    </a:ext>
                  </a:extLst>
                </p:cNvPr>
                <p:cNvPicPr/>
                <p:nvPr/>
              </p:nvPicPr>
              <p:blipFill>
                <a:blip r:embed="rId884"/>
                <a:stretch>
                  <a:fillRect/>
                </a:stretch>
              </p:blipFill>
              <p:spPr>
                <a:xfrm>
                  <a:off x="1991812" y="6417246"/>
                  <a:ext cx="172080" cy="99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5">
              <p14:nvContentPartPr>
                <p14:cNvPr id="1030" name="Ink 1029">
                  <a:extLst>
                    <a:ext uri="{FF2B5EF4-FFF2-40B4-BE49-F238E27FC236}">
                      <a16:creationId xmlns:a16="http://schemas.microsoft.com/office/drawing/2014/main" id="{D9BB226E-DE76-E69E-AFE8-41E548FCFDDE}"/>
                    </a:ext>
                  </a:extLst>
                </p14:cNvPr>
                <p14:cNvContentPartPr/>
                <p14:nvPr/>
              </p14:nvContentPartPr>
              <p14:xfrm>
                <a:off x="2010172" y="6751326"/>
                <a:ext cx="49320" cy="259200"/>
              </p14:xfrm>
            </p:contentPart>
          </mc:Choice>
          <mc:Fallback>
            <p:pic>
              <p:nvPicPr>
                <p:cNvPr id="1030" name="Ink 1029">
                  <a:extLst>
                    <a:ext uri="{FF2B5EF4-FFF2-40B4-BE49-F238E27FC236}">
                      <a16:creationId xmlns:a16="http://schemas.microsoft.com/office/drawing/2014/main" id="{D9BB226E-DE76-E69E-AFE8-41E548FCFDDE}"/>
                    </a:ext>
                  </a:extLst>
                </p:cNvPr>
                <p:cNvPicPr/>
                <p:nvPr/>
              </p:nvPicPr>
              <p:blipFill>
                <a:blip r:embed="rId886"/>
                <a:stretch>
                  <a:fillRect/>
                </a:stretch>
              </p:blipFill>
              <p:spPr>
                <a:xfrm>
                  <a:off x="1947172" y="6373686"/>
                  <a:ext cx="174960" cy="101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7">
              <p14:nvContentPartPr>
                <p14:cNvPr id="1031" name="Ink 1030">
                  <a:extLst>
                    <a:ext uri="{FF2B5EF4-FFF2-40B4-BE49-F238E27FC236}">
                      <a16:creationId xmlns:a16="http://schemas.microsoft.com/office/drawing/2014/main" id="{A9A65F9B-17F1-20D2-ABD5-D24BA84F163E}"/>
                    </a:ext>
                  </a:extLst>
                </p14:cNvPr>
                <p14:cNvContentPartPr/>
                <p14:nvPr/>
              </p14:nvContentPartPr>
              <p14:xfrm>
                <a:off x="1965532" y="6667086"/>
                <a:ext cx="67320" cy="303840"/>
              </p14:xfrm>
            </p:contentPart>
          </mc:Choice>
          <mc:Fallback>
            <p:pic>
              <p:nvPicPr>
                <p:cNvPr id="1031" name="Ink 1030">
                  <a:extLst>
                    <a:ext uri="{FF2B5EF4-FFF2-40B4-BE49-F238E27FC236}">
                      <a16:creationId xmlns:a16="http://schemas.microsoft.com/office/drawing/2014/main" id="{A9A65F9B-17F1-20D2-ABD5-D24BA84F163E}"/>
                    </a:ext>
                  </a:extLst>
                </p:cNvPr>
                <p:cNvPicPr/>
                <p:nvPr/>
              </p:nvPicPr>
              <p:blipFill>
                <a:blip r:embed="rId888"/>
                <a:stretch>
                  <a:fillRect/>
                </a:stretch>
              </p:blipFill>
              <p:spPr>
                <a:xfrm>
                  <a:off x="1902532" y="6289086"/>
                  <a:ext cx="192960" cy="105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9">
              <p14:nvContentPartPr>
                <p14:cNvPr id="1034" name="Ink 1033">
                  <a:extLst>
                    <a:ext uri="{FF2B5EF4-FFF2-40B4-BE49-F238E27FC236}">
                      <a16:creationId xmlns:a16="http://schemas.microsoft.com/office/drawing/2014/main" id="{C3853059-4CC2-2AA0-DBA7-2002E4D97385}"/>
                    </a:ext>
                  </a:extLst>
                </p14:cNvPr>
                <p14:cNvContentPartPr/>
                <p14:nvPr/>
              </p14:nvContentPartPr>
              <p14:xfrm>
                <a:off x="2452612" y="7195926"/>
                <a:ext cx="47880" cy="308520"/>
              </p14:xfrm>
            </p:contentPart>
          </mc:Choice>
          <mc:Fallback>
            <p:pic>
              <p:nvPicPr>
                <p:cNvPr id="1034" name="Ink 1033">
                  <a:extLst>
                    <a:ext uri="{FF2B5EF4-FFF2-40B4-BE49-F238E27FC236}">
                      <a16:creationId xmlns:a16="http://schemas.microsoft.com/office/drawing/2014/main" id="{C3853059-4CC2-2AA0-DBA7-2002E4D97385}"/>
                    </a:ext>
                  </a:extLst>
                </p:cNvPr>
                <p:cNvPicPr/>
                <p:nvPr/>
              </p:nvPicPr>
              <p:blipFill>
                <a:blip r:embed="rId890"/>
                <a:stretch>
                  <a:fillRect/>
                </a:stretch>
              </p:blipFill>
              <p:spPr>
                <a:xfrm>
                  <a:off x="2389612" y="6817926"/>
                  <a:ext cx="173520" cy="106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1">
              <p14:nvContentPartPr>
                <p14:cNvPr id="1035" name="Ink 1034">
                  <a:extLst>
                    <a:ext uri="{FF2B5EF4-FFF2-40B4-BE49-F238E27FC236}">
                      <a16:creationId xmlns:a16="http://schemas.microsoft.com/office/drawing/2014/main" id="{C5E2D524-D4F1-3A50-C404-6B4BE9CCAB5A}"/>
                    </a:ext>
                  </a:extLst>
                </p14:cNvPr>
                <p14:cNvContentPartPr/>
                <p14:nvPr/>
              </p14:nvContentPartPr>
              <p14:xfrm>
                <a:off x="2414092" y="7155966"/>
                <a:ext cx="84960" cy="507960"/>
              </p14:xfrm>
            </p:contentPart>
          </mc:Choice>
          <mc:Fallback>
            <p:pic>
              <p:nvPicPr>
                <p:cNvPr id="1035" name="Ink 1034">
                  <a:extLst>
                    <a:ext uri="{FF2B5EF4-FFF2-40B4-BE49-F238E27FC236}">
                      <a16:creationId xmlns:a16="http://schemas.microsoft.com/office/drawing/2014/main" id="{C5E2D524-D4F1-3A50-C404-6B4BE9CCAB5A}"/>
                    </a:ext>
                  </a:extLst>
                </p:cNvPr>
                <p:cNvPicPr/>
                <p:nvPr/>
              </p:nvPicPr>
              <p:blipFill>
                <a:blip r:embed="rId892"/>
                <a:stretch>
                  <a:fillRect/>
                </a:stretch>
              </p:blipFill>
              <p:spPr>
                <a:xfrm>
                  <a:off x="2351092" y="6778326"/>
                  <a:ext cx="210600" cy="126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3">
              <p14:nvContentPartPr>
                <p14:cNvPr id="1036" name="Ink 1035">
                  <a:extLst>
                    <a:ext uri="{FF2B5EF4-FFF2-40B4-BE49-F238E27FC236}">
                      <a16:creationId xmlns:a16="http://schemas.microsoft.com/office/drawing/2014/main" id="{DDFAC3F3-1BF2-6DF2-9BB8-98CC33478A4B}"/>
                    </a:ext>
                  </a:extLst>
                </p14:cNvPr>
                <p14:cNvContentPartPr/>
                <p14:nvPr/>
              </p14:nvContentPartPr>
              <p14:xfrm>
                <a:off x="2394292" y="7166406"/>
                <a:ext cx="118080" cy="510120"/>
              </p14:xfrm>
            </p:contentPart>
          </mc:Choice>
          <mc:Fallback>
            <p:pic>
              <p:nvPicPr>
                <p:cNvPr id="1036" name="Ink 1035">
                  <a:extLst>
                    <a:ext uri="{FF2B5EF4-FFF2-40B4-BE49-F238E27FC236}">
                      <a16:creationId xmlns:a16="http://schemas.microsoft.com/office/drawing/2014/main" id="{DDFAC3F3-1BF2-6DF2-9BB8-98CC33478A4B}"/>
                    </a:ext>
                  </a:extLst>
                </p:cNvPr>
                <p:cNvPicPr/>
                <p:nvPr/>
              </p:nvPicPr>
              <p:blipFill>
                <a:blip r:embed="rId894"/>
                <a:stretch>
                  <a:fillRect/>
                </a:stretch>
              </p:blipFill>
              <p:spPr>
                <a:xfrm>
                  <a:off x="2331652" y="6788406"/>
                  <a:ext cx="243720" cy="126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5">
              <p14:nvContentPartPr>
                <p14:cNvPr id="1037" name="Ink 1036">
                  <a:extLst>
                    <a:ext uri="{FF2B5EF4-FFF2-40B4-BE49-F238E27FC236}">
                      <a16:creationId xmlns:a16="http://schemas.microsoft.com/office/drawing/2014/main" id="{80DBB8F1-D373-2EB4-C070-BBCE47361101}"/>
                    </a:ext>
                  </a:extLst>
                </p14:cNvPr>
                <p14:cNvContentPartPr/>
                <p14:nvPr/>
              </p14:nvContentPartPr>
              <p14:xfrm>
                <a:off x="2333452" y="7351806"/>
                <a:ext cx="145440" cy="275760"/>
              </p14:xfrm>
            </p:contentPart>
          </mc:Choice>
          <mc:Fallback>
            <p:pic>
              <p:nvPicPr>
                <p:cNvPr id="1037" name="Ink 1036">
                  <a:extLst>
                    <a:ext uri="{FF2B5EF4-FFF2-40B4-BE49-F238E27FC236}">
                      <a16:creationId xmlns:a16="http://schemas.microsoft.com/office/drawing/2014/main" id="{80DBB8F1-D373-2EB4-C070-BBCE47361101}"/>
                    </a:ext>
                  </a:extLst>
                </p:cNvPr>
                <p:cNvPicPr/>
                <p:nvPr/>
              </p:nvPicPr>
              <p:blipFill>
                <a:blip r:embed="rId896"/>
                <a:stretch>
                  <a:fillRect/>
                </a:stretch>
              </p:blipFill>
              <p:spPr>
                <a:xfrm>
                  <a:off x="2270812" y="6973806"/>
                  <a:ext cx="271080" cy="10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7">
              <p14:nvContentPartPr>
                <p14:cNvPr id="1038" name="Ink 1037">
                  <a:extLst>
                    <a:ext uri="{FF2B5EF4-FFF2-40B4-BE49-F238E27FC236}">
                      <a16:creationId xmlns:a16="http://schemas.microsoft.com/office/drawing/2014/main" id="{8478ED09-B61F-5364-72E2-1E32C3D697C8}"/>
                    </a:ext>
                  </a:extLst>
                </p14:cNvPr>
                <p14:cNvContentPartPr/>
                <p14:nvPr/>
              </p14:nvContentPartPr>
              <p14:xfrm>
                <a:off x="2424172" y="7134726"/>
                <a:ext cx="73080" cy="451800"/>
              </p14:xfrm>
            </p:contentPart>
          </mc:Choice>
          <mc:Fallback>
            <p:pic>
              <p:nvPicPr>
                <p:cNvPr id="1038" name="Ink 1037">
                  <a:extLst>
                    <a:ext uri="{FF2B5EF4-FFF2-40B4-BE49-F238E27FC236}">
                      <a16:creationId xmlns:a16="http://schemas.microsoft.com/office/drawing/2014/main" id="{8478ED09-B61F-5364-72E2-1E32C3D697C8}"/>
                    </a:ext>
                  </a:extLst>
                </p:cNvPr>
                <p:cNvPicPr/>
                <p:nvPr/>
              </p:nvPicPr>
              <p:blipFill>
                <a:blip r:embed="rId898"/>
                <a:stretch>
                  <a:fillRect/>
                </a:stretch>
              </p:blipFill>
              <p:spPr>
                <a:xfrm>
                  <a:off x="2361172" y="6756726"/>
                  <a:ext cx="198720" cy="120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9">
              <p14:nvContentPartPr>
                <p14:cNvPr id="1039" name="Ink 1038">
                  <a:extLst>
                    <a:ext uri="{FF2B5EF4-FFF2-40B4-BE49-F238E27FC236}">
                      <a16:creationId xmlns:a16="http://schemas.microsoft.com/office/drawing/2014/main" id="{725F9C8B-9F61-9777-1696-4F880BD10740}"/>
                    </a:ext>
                  </a:extLst>
                </p14:cNvPr>
                <p14:cNvContentPartPr/>
                <p14:nvPr/>
              </p14:nvContentPartPr>
              <p14:xfrm>
                <a:off x="2352892" y="7432806"/>
                <a:ext cx="83160" cy="182160"/>
              </p14:xfrm>
            </p:contentPart>
          </mc:Choice>
          <mc:Fallback>
            <p:pic>
              <p:nvPicPr>
                <p:cNvPr id="1039" name="Ink 1038">
                  <a:extLst>
                    <a:ext uri="{FF2B5EF4-FFF2-40B4-BE49-F238E27FC236}">
                      <a16:creationId xmlns:a16="http://schemas.microsoft.com/office/drawing/2014/main" id="{725F9C8B-9F61-9777-1696-4F880BD10740}"/>
                    </a:ext>
                  </a:extLst>
                </p:cNvPr>
                <p:cNvPicPr/>
                <p:nvPr/>
              </p:nvPicPr>
              <p:blipFill>
                <a:blip r:embed="rId900"/>
                <a:stretch>
                  <a:fillRect/>
                </a:stretch>
              </p:blipFill>
              <p:spPr>
                <a:xfrm>
                  <a:off x="2289892" y="7055166"/>
                  <a:ext cx="20880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1">
              <p14:nvContentPartPr>
                <p14:cNvPr id="1040" name="Ink 1039">
                  <a:extLst>
                    <a:ext uri="{FF2B5EF4-FFF2-40B4-BE49-F238E27FC236}">
                      <a16:creationId xmlns:a16="http://schemas.microsoft.com/office/drawing/2014/main" id="{7ADD881F-0402-EC38-7E52-61BBAEA5A281}"/>
                    </a:ext>
                  </a:extLst>
                </p14:cNvPr>
                <p14:cNvContentPartPr/>
                <p14:nvPr/>
              </p14:nvContentPartPr>
              <p14:xfrm>
                <a:off x="2356852" y="7189446"/>
                <a:ext cx="132480" cy="464400"/>
              </p14:xfrm>
            </p:contentPart>
          </mc:Choice>
          <mc:Fallback>
            <p:pic>
              <p:nvPicPr>
                <p:cNvPr id="1040" name="Ink 1039">
                  <a:extLst>
                    <a:ext uri="{FF2B5EF4-FFF2-40B4-BE49-F238E27FC236}">
                      <a16:creationId xmlns:a16="http://schemas.microsoft.com/office/drawing/2014/main" id="{7ADD881F-0402-EC38-7E52-61BBAEA5A281}"/>
                    </a:ext>
                  </a:extLst>
                </p:cNvPr>
                <p:cNvPicPr/>
                <p:nvPr/>
              </p:nvPicPr>
              <p:blipFill>
                <a:blip r:embed="rId902"/>
                <a:stretch>
                  <a:fillRect/>
                </a:stretch>
              </p:blipFill>
              <p:spPr>
                <a:xfrm>
                  <a:off x="2294212" y="6811446"/>
                  <a:ext cx="258120" cy="122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3">
              <p14:nvContentPartPr>
                <p14:cNvPr id="1041" name="Ink 1040">
                  <a:extLst>
                    <a:ext uri="{FF2B5EF4-FFF2-40B4-BE49-F238E27FC236}">
                      <a16:creationId xmlns:a16="http://schemas.microsoft.com/office/drawing/2014/main" id="{BBCC6D96-B87E-F131-7875-C0056448910D}"/>
                    </a:ext>
                  </a:extLst>
                </p14:cNvPr>
                <p14:cNvContentPartPr/>
                <p14:nvPr/>
              </p14:nvContentPartPr>
              <p14:xfrm>
                <a:off x="2165332" y="7346766"/>
                <a:ext cx="81360" cy="220320"/>
              </p14:xfrm>
            </p:contentPart>
          </mc:Choice>
          <mc:Fallback>
            <p:pic>
              <p:nvPicPr>
                <p:cNvPr id="1041" name="Ink 1040">
                  <a:extLst>
                    <a:ext uri="{FF2B5EF4-FFF2-40B4-BE49-F238E27FC236}">
                      <a16:creationId xmlns:a16="http://schemas.microsoft.com/office/drawing/2014/main" id="{BBCC6D96-B87E-F131-7875-C0056448910D}"/>
                    </a:ext>
                  </a:extLst>
                </p:cNvPr>
                <p:cNvPicPr/>
                <p:nvPr/>
              </p:nvPicPr>
              <p:blipFill>
                <a:blip r:embed="rId904"/>
                <a:stretch>
                  <a:fillRect/>
                </a:stretch>
              </p:blipFill>
              <p:spPr>
                <a:xfrm>
                  <a:off x="2102332" y="6969126"/>
                  <a:ext cx="20700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5">
              <p14:nvContentPartPr>
                <p14:cNvPr id="1042" name="Ink 1041">
                  <a:extLst>
                    <a:ext uri="{FF2B5EF4-FFF2-40B4-BE49-F238E27FC236}">
                      <a16:creationId xmlns:a16="http://schemas.microsoft.com/office/drawing/2014/main" id="{2028101B-0A58-361A-FDF1-B6325E6856C2}"/>
                    </a:ext>
                  </a:extLst>
                </p14:cNvPr>
                <p14:cNvContentPartPr/>
                <p14:nvPr/>
              </p14:nvContentPartPr>
              <p14:xfrm>
                <a:off x="2080012" y="7346406"/>
                <a:ext cx="96840" cy="274680"/>
              </p14:xfrm>
            </p:contentPart>
          </mc:Choice>
          <mc:Fallback>
            <p:pic>
              <p:nvPicPr>
                <p:cNvPr id="1042" name="Ink 1041">
                  <a:extLst>
                    <a:ext uri="{FF2B5EF4-FFF2-40B4-BE49-F238E27FC236}">
                      <a16:creationId xmlns:a16="http://schemas.microsoft.com/office/drawing/2014/main" id="{2028101B-0A58-361A-FDF1-B6325E6856C2}"/>
                    </a:ext>
                  </a:extLst>
                </p:cNvPr>
                <p:cNvPicPr/>
                <p:nvPr/>
              </p:nvPicPr>
              <p:blipFill>
                <a:blip r:embed="rId906"/>
                <a:stretch>
                  <a:fillRect/>
                </a:stretch>
              </p:blipFill>
              <p:spPr>
                <a:xfrm>
                  <a:off x="2017372" y="6968406"/>
                  <a:ext cx="222480" cy="103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7">
              <p14:nvContentPartPr>
                <p14:cNvPr id="1043" name="Ink 1042">
                  <a:extLst>
                    <a:ext uri="{FF2B5EF4-FFF2-40B4-BE49-F238E27FC236}">
                      <a16:creationId xmlns:a16="http://schemas.microsoft.com/office/drawing/2014/main" id="{E3D5902A-5759-15D4-6123-6B9E7F96ABA0}"/>
                    </a:ext>
                  </a:extLst>
                </p14:cNvPr>
                <p14:cNvContentPartPr/>
                <p14:nvPr/>
              </p14:nvContentPartPr>
              <p14:xfrm>
                <a:off x="1958332" y="7407246"/>
                <a:ext cx="148680" cy="280080"/>
              </p14:xfrm>
            </p:contentPart>
          </mc:Choice>
          <mc:Fallback>
            <p:pic>
              <p:nvPicPr>
                <p:cNvPr id="1043" name="Ink 1042">
                  <a:extLst>
                    <a:ext uri="{FF2B5EF4-FFF2-40B4-BE49-F238E27FC236}">
                      <a16:creationId xmlns:a16="http://schemas.microsoft.com/office/drawing/2014/main" id="{E3D5902A-5759-15D4-6123-6B9E7F96ABA0}"/>
                    </a:ext>
                  </a:extLst>
                </p:cNvPr>
                <p:cNvPicPr/>
                <p:nvPr/>
              </p:nvPicPr>
              <p:blipFill>
                <a:blip r:embed="rId908"/>
                <a:stretch>
                  <a:fillRect/>
                </a:stretch>
              </p:blipFill>
              <p:spPr>
                <a:xfrm>
                  <a:off x="1895332" y="7029246"/>
                  <a:ext cx="274320" cy="103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9">
              <p14:nvContentPartPr>
                <p14:cNvPr id="1044" name="Ink 1043">
                  <a:extLst>
                    <a:ext uri="{FF2B5EF4-FFF2-40B4-BE49-F238E27FC236}">
                      <a16:creationId xmlns:a16="http://schemas.microsoft.com/office/drawing/2014/main" id="{066E0A54-3B73-A7FD-40BF-754CC4B69FE4}"/>
                    </a:ext>
                  </a:extLst>
                </p14:cNvPr>
                <p14:cNvContentPartPr/>
                <p14:nvPr/>
              </p14:nvContentPartPr>
              <p14:xfrm>
                <a:off x="2019172" y="7265046"/>
                <a:ext cx="127080" cy="379440"/>
              </p14:xfrm>
            </p:contentPart>
          </mc:Choice>
          <mc:Fallback>
            <p:pic>
              <p:nvPicPr>
                <p:cNvPr id="1044" name="Ink 1043">
                  <a:extLst>
                    <a:ext uri="{FF2B5EF4-FFF2-40B4-BE49-F238E27FC236}">
                      <a16:creationId xmlns:a16="http://schemas.microsoft.com/office/drawing/2014/main" id="{066E0A54-3B73-A7FD-40BF-754CC4B69FE4}"/>
                    </a:ext>
                  </a:extLst>
                </p:cNvPr>
                <p:cNvPicPr/>
                <p:nvPr/>
              </p:nvPicPr>
              <p:blipFill>
                <a:blip r:embed="rId910"/>
                <a:stretch>
                  <a:fillRect/>
                </a:stretch>
              </p:blipFill>
              <p:spPr>
                <a:xfrm>
                  <a:off x="1956532" y="6887406"/>
                  <a:ext cx="252720" cy="113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1">
              <p14:nvContentPartPr>
                <p14:cNvPr id="1045" name="Ink 1044">
                  <a:extLst>
                    <a:ext uri="{FF2B5EF4-FFF2-40B4-BE49-F238E27FC236}">
                      <a16:creationId xmlns:a16="http://schemas.microsoft.com/office/drawing/2014/main" id="{B1E6819C-8F1B-0B20-461E-C598C0FDD5B7}"/>
                    </a:ext>
                  </a:extLst>
                </p14:cNvPr>
                <p14:cNvContentPartPr/>
                <p14:nvPr/>
              </p14:nvContentPartPr>
              <p14:xfrm>
                <a:off x="1941412" y="7459446"/>
                <a:ext cx="144360" cy="223920"/>
              </p14:xfrm>
            </p:contentPart>
          </mc:Choice>
          <mc:Fallback>
            <p:pic>
              <p:nvPicPr>
                <p:cNvPr id="1045" name="Ink 1044">
                  <a:extLst>
                    <a:ext uri="{FF2B5EF4-FFF2-40B4-BE49-F238E27FC236}">
                      <a16:creationId xmlns:a16="http://schemas.microsoft.com/office/drawing/2014/main" id="{B1E6819C-8F1B-0B20-461E-C598C0FDD5B7}"/>
                    </a:ext>
                  </a:extLst>
                </p:cNvPr>
                <p:cNvPicPr/>
                <p:nvPr/>
              </p:nvPicPr>
              <p:blipFill>
                <a:blip r:embed="rId912"/>
                <a:stretch>
                  <a:fillRect/>
                </a:stretch>
              </p:blipFill>
              <p:spPr>
                <a:xfrm>
                  <a:off x="1878412" y="7081446"/>
                  <a:ext cx="270000" cy="97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3">
              <p14:nvContentPartPr>
                <p14:cNvPr id="1046" name="Ink 1045">
                  <a:extLst>
                    <a:ext uri="{FF2B5EF4-FFF2-40B4-BE49-F238E27FC236}">
                      <a16:creationId xmlns:a16="http://schemas.microsoft.com/office/drawing/2014/main" id="{0BCADEC2-8FAF-EBBA-F6DD-AB11EFEDC9C5}"/>
                    </a:ext>
                  </a:extLst>
                </p14:cNvPr>
                <p14:cNvContentPartPr/>
                <p14:nvPr/>
              </p14:nvContentPartPr>
              <p14:xfrm>
                <a:off x="2046892" y="7433886"/>
                <a:ext cx="54000" cy="163800"/>
              </p14:xfrm>
            </p:contentPart>
          </mc:Choice>
          <mc:Fallback>
            <p:pic>
              <p:nvPicPr>
                <p:cNvPr id="1046" name="Ink 1045">
                  <a:extLst>
                    <a:ext uri="{FF2B5EF4-FFF2-40B4-BE49-F238E27FC236}">
                      <a16:creationId xmlns:a16="http://schemas.microsoft.com/office/drawing/2014/main" id="{0BCADEC2-8FAF-EBBA-F6DD-AB11EFEDC9C5}"/>
                    </a:ext>
                  </a:extLst>
                </p:cNvPr>
                <p:cNvPicPr/>
                <p:nvPr/>
              </p:nvPicPr>
              <p:blipFill>
                <a:blip r:embed="rId914"/>
                <a:stretch>
                  <a:fillRect/>
                </a:stretch>
              </p:blipFill>
              <p:spPr>
                <a:xfrm>
                  <a:off x="1983892" y="7055886"/>
                  <a:ext cx="179640" cy="91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5">
              <p14:nvContentPartPr>
                <p14:cNvPr id="1047" name="Ink 1046">
                  <a:extLst>
                    <a:ext uri="{FF2B5EF4-FFF2-40B4-BE49-F238E27FC236}">
                      <a16:creationId xmlns:a16="http://schemas.microsoft.com/office/drawing/2014/main" id="{4C106337-DC42-F38D-B8D7-50A9F7FCBDBA}"/>
                    </a:ext>
                  </a:extLst>
                </p14:cNvPr>
                <p14:cNvContentPartPr/>
                <p14:nvPr/>
              </p14:nvContentPartPr>
              <p14:xfrm>
                <a:off x="1957972" y="7489326"/>
                <a:ext cx="95760" cy="212040"/>
              </p14:xfrm>
            </p:contentPart>
          </mc:Choice>
          <mc:Fallback>
            <p:pic>
              <p:nvPicPr>
                <p:cNvPr id="1047" name="Ink 1046">
                  <a:extLst>
                    <a:ext uri="{FF2B5EF4-FFF2-40B4-BE49-F238E27FC236}">
                      <a16:creationId xmlns:a16="http://schemas.microsoft.com/office/drawing/2014/main" id="{4C106337-DC42-F38D-B8D7-50A9F7FCBDBA}"/>
                    </a:ext>
                  </a:extLst>
                </p:cNvPr>
                <p:cNvPicPr/>
                <p:nvPr/>
              </p:nvPicPr>
              <p:blipFill>
                <a:blip r:embed="rId916"/>
                <a:stretch>
                  <a:fillRect/>
                </a:stretch>
              </p:blipFill>
              <p:spPr>
                <a:xfrm>
                  <a:off x="1895332" y="7111326"/>
                  <a:ext cx="221400" cy="96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7">
              <p14:nvContentPartPr>
                <p14:cNvPr id="1048" name="Ink 1047">
                  <a:extLst>
                    <a:ext uri="{FF2B5EF4-FFF2-40B4-BE49-F238E27FC236}">
                      <a16:creationId xmlns:a16="http://schemas.microsoft.com/office/drawing/2014/main" id="{BF73789B-A93C-E8FD-D4D3-92C754A2E2BD}"/>
                    </a:ext>
                  </a:extLst>
                </p14:cNvPr>
                <p14:cNvContentPartPr/>
                <p14:nvPr/>
              </p14:nvContentPartPr>
              <p14:xfrm>
                <a:off x="2095852" y="7155606"/>
                <a:ext cx="64080" cy="249840"/>
              </p14:xfrm>
            </p:contentPart>
          </mc:Choice>
          <mc:Fallback>
            <p:pic>
              <p:nvPicPr>
                <p:cNvPr id="1048" name="Ink 1047">
                  <a:extLst>
                    <a:ext uri="{FF2B5EF4-FFF2-40B4-BE49-F238E27FC236}">
                      <a16:creationId xmlns:a16="http://schemas.microsoft.com/office/drawing/2014/main" id="{BF73789B-A93C-E8FD-D4D3-92C754A2E2BD}"/>
                    </a:ext>
                  </a:extLst>
                </p:cNvPr>
                <p:cNvPicPr/>
                <p:nvPr/>
              </p:nvPicPr>
              <p:blipFill>
                <a:blip r:embed="rId918"/>
                <a:stretch>
                  <a:fillRect/>
                </a:stretch>
              </p:blipFill>
              <p:spPr>
                <a:xfrm>
                  <a:off x="2032852" y="6777966"/>
                  <a:ext cx="189720" cy="100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9">
              <p14:nvContentPartPr>
                <p14:cNvPr id="1049" name="Ink 1048">
                  <a:extLst>
                    <a:ext uri="{FF2B5EF4-FFF2-40B4-BE49-F238E27FC236}">
                      <a16:creationId xmlns:a16="http://schemas.microsoft.com/office/drawing/2014/main" id="{F0747479-45DF-AB6A-1C1F-86B886517D09}"/>
                    </a:ext>
                  </a:extLst>
                </p14:cNvPr>
                <p14:cNvContentPartPr/>
                <p14:nvPr/>
              </p14:nvContentPartPr>
              <p14:xfrm>
                <a:off x="2139412" y="6895686"/>
                <a:ext cx="53280" cy="221040"/>
              </p14:xfrm>
            </p:contentPart>
          </mc:Choice>
          <mc:Fallback>
            <p:pic>
              <p:nvPicPr>
                <p:cNvPr id="1049" name="Ink 1048">
                  <a:extLst>
                    <a:ext uri="{FF2B5EF4-FFF2-40B4-BE49-F238E27FC236}">
                      <a16:creationId xmlns:a16="http://schemas.microsoft.com/office/drawing/2014/main" id="{F0747479-45DF-AB6A-1C1F-86B886517D09}"/>
                    </a:ext>
                  </a:extLst>
                </p:cNvPr>
                <p:cNvPicPr/>
                <p:nvPr/>
              </p:nvPicPr>
              <p:blipFill>
                <a:blip r:embed="rId920"/>
                <a:stretch>
                  <a:fillRect/>
                </a:stretch>
              </p:blipFill>
              <p:spPr>
                <a:xfrm>
                  <a:off x="2076412" y="6518046"/>
                  <a:ext cx="178920" cy="97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1">
              <p14:nvContentPartPr>
                <p14:cNvPr id="1050" name="Ink 1049">
                  <a:extLst>
                    <a:ext uri="{FF2B5EF4-FFF2-40B4-BE49-F238E27FC236}">
                      <a16:creationId xmlns:a16="http://schemas.microsoft.com/office/drawing/2014/main" id="{6D8BD4BD-1B3E-59A3-8C05-7D02DCC95778}"/>
                    </a:ext>
                  </a:extLst>
                </p14:cNvPr>
                <p14:cNvContentPartPr/>
                <p14:nvPr/>
              </p14:nvContentPartPr>
              <p14:xfrm>
                <a:off x="2159932" y="6649086"/>
                <a:ext cx="63720" cy="554400"/>
              </p14:xfrm>
            </p:contentPart>
          </mc:Choice>
          <mc:Fallback>
            <p:pic>
              <p:nvPicPr>
                <p:cNvPr id="1050" name="Ink 1049">
                  <a:extLst>
                    <a:ext uri="{FF2B5EF4-FFF2-40B4-BE49-F238E27FC236}">
                      <a16:creationId xmlns:a16="http://schemas.microsoft.com/office/drawing/2014/main" id="{6D8BD4BD-1B3E-59A3-8C05-7D02DCC95778}"/>
                    </a:ext>
                  </a:extLst>
                </p:cNvPr>
                <p:cNvPicPr/>
                <p:nvPr/>
              </p:nvPicPr>
              <p:blipFill>
                <a:blip r:embed="rId922"/>
                <a:stretch>
                  <a:fillRect/>
                </a:stretch>
              </p:blipFill>
              <p:spPr>
                <a:xfrm>
                  <a:off x="2097292" y="6271446"/>
                  <a:ext cx="189360" cy="131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3">
              <p14:nvContentPartPr>
                <p14:cNvPr id="1051" name="Ink 1050">
                  <a:extLst>
                    <a:ext uri="{FF2B5EF4-FFF2-40B4-BE49-F238E27FC236}">
                      <a16:creationId xmlns:a16="http://schemas.microsoft.com/office/drawing/2014/main" id="{B67C373D-460D-DD2C-CE73-DDE0A739A79F}"/>
                    </a:ext>
                  </a:extLst>
                </p14:cNvPr>
                <p14:cNvContentPartPr/>
                <p14:nvPr/>
              </p14:nvContentPartPr>
              <p14:xfrm>
                <a:off x="2146972" y="6801366"/>
                <a:ext cx="32760" cy="144720"/>
              </p14:xfrm>
            </p:contentPart>
          </mc:Choice>
          <mc:Fallback>
            <p:pic>
              <p:nvPicPr>
                <p:cNvPr id="1051" name="Ink 1050">
                  <a:extLst>
                    <a:ext uri="{FF2B5EF4-FFF2-40B4-BE49-F238E27FC236}">
                      <a16:creationId xmlns:a16="http://schemas.microsoft.com/office/drawing/2014/main" id="{B67C373D-460D-DD2C-CE73-DDE0A739A79F}"/>
                    </a:ext>
                  </a:extLst>
                </p:cNvPr>
                <p:cNvPicPr/>
                <p:nvPr/>
              </p:nvPicPr>
              <p:blipFill>
                <a:blip r:embed="rId924"/>
                <a:stretch>
                  <a:fillRect/>
                </a:stretch>
              </p:blipFill>
              <p:spPr>
                <a:xfrm>
                  <a:off x="2083972" y="6423726"/>
                  <a:ext cx="158400" cy="90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5">
              <p14:nvContentPartPr>
                <p14:cNvPr id="1052" name="Ink 1051">
                  <a:extLst>
                    <a:ext uri="{FF2B5EF4-FFF2-40B4-BE49-F238E27FC236}">
                      <a16:creationId xmlns:a16="http://schemas.microsoft.com/office/drawing/2014/main" id="{ED87CE6F-813C-6E9A-A2C3-2A52345E85E2}"/>
                    </a:ext>
                  </a:extLst>
                </p14:cNvPr>
                <p14:cNvContentPartPr/>
                <p14:nvPr/>
              </p14:nvContentPartPr>
              <p14:xfrm>
                <a:off x="2219692" y="6766086"/>
                <a:ext cx="15840" cy="358920"/>
              </p14:xfrm>
            </p:contentPart>
          </mc:Choice>
          <mc:Fallback>
            <p:pic>
              <p:nvPicPr>
                <p:cNvPr id="1052" name="Ink 1051">
                  <a:extLst>
                    <a:ext uri="{FF2B5EF4-FFF2-40B4-BE49-F238E27FC236}">
                      <a16:creationId xmlns:a16="http://schemas.microsoft.com/office/drawing/2014/main" id="{ED87CE6F-813C-6E9A-A2C3-2A52345E85E2}"/>
                    </a:ext>
                  </a:extLst>
                </p:cNvPr>
                <p:cNvPicPr/>
                <p:nvPr/>
              </p:nvPicPr>
              <p:blipFill>
                <a:blip r:embed="rId926"/>
                <a:stretch>
                  <a:fillRect/>
                </a:stretch>
              </p:blipFill>
              <p:spPr>
                <a:xfrm>
                  <a:off x="2157052" y="6388086"/>
                  <a:ext cx="141480" cy="111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7">
              <p14:nvContentPartPr>
                <p14:cNvPr id="1053" name="Ink 1052">
                  <a:extLst>
                    <a:ext uri="{FF2B5EF4-FFF2-40B4-BE49-F238E27FC236}">
                      <a16:creationId xmlns:a16="http://schemas.microsoft.com/office/drawing/2014/main" id="{C0284008-1A4C-CDEC-E60B-6901AA60D202}"/>
                    </a:ext>
                  </a:extLst>
                </p14:cNvPr>
                <p14:cNvContentPartPr/>
                <p14:nvPr/>
              </p14:nvContentPartPr>
              <p14:xfrm>
                <a:off x="2276572" y="6791286"/>
                <a:ext cx="17280" cy="163440"/>
              </p14:xfrm>
            </p:contentPart>
          </mc:Choice>
          <mc:Fallback>
            <p:pic>
              <p:nvPicPr>
                <p:cNvPr id="1053" name="Ink 1052">
                  <a:extLst>
                    <a:ext uri="{FF2B5EF4-FFF2-40B4-BE49-F238E27FC236}">
                      <a16:creationId xmlns:a16="http://schemas.microsoft.com/office/drawing/2014/main" id="{C0284008-1A4C-CDEC-E60B-6901AA60D202}"/>
                    </a:ext>
                  </a:extLst>
                </p:cNvPr>
                <p:cNvPicPr/>
                <p:nvPr/>
              </p:nvPicPr>
              <p:blipFill>
                <a:blip r:embed="rId928"/>
                <a:stretch>
                  <a:fillRect/>
                </a:stretch>
              </p:blipFill>
              <p:spPr>
                <a:xfrm>
                  <a:off x="2213932" y="6413286"/>
                  <a:ext cx="142920" cy="91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9">
              <p14:nvContentPartPr>
                <p14:cNvPr id="1055" name="Ink 1054">
                  <a:extLst>
                    <a:ext uri="{FF2B5EF4-FFF2-40B4-BE49-F238E27FC236}">
                      <a16:creationId xmlns:a16="http://schemas.microsoft.com/office/drawing/2014/main" id="{CFCAC016-C591-BD05-07E0-77A93AD3F6B3}"/>
                    </a:ext>
                  </a:extLst>
                </p14:cNvPr>
                <p14:cNvContentPartPr/>
                <p14:nvPr/>
              </p14:nvContentPartPr>
              <p14:xfrm>
                <a:off x="2489332" y="7221486"/>
                <a:ext cx="55440" cy="379800"/>
              </p14:xfrm>
            </p:contentPart>
          </mc:Choice>
          <mc:Fallback>
            <p:pic>
              <p:nvPicPr>
                <p:cNvPr id="1055" name="Ink 1054">
                  <a:extLst>
                    <a:ext uri="{FF2B5EF4-FFF2-40B4-BE49-F238E27FC236}">
                      <a16:creationId xmlns:a16="http://schemas.microsoft.com/office/drawing/2014/main" id="{CFCAC016-C591-BD05-07E0-77A93AD3F6B3}"/>
                    </a:ext>
                  </a:extLst>
                </p:cNvPr>
                <p:cNvPicPr/>
                <p:nvPr/>
              </p:nvPicPr>
              <p:blipFill>
                <a:blip r:embed="rId930"/>
                <a:stretch>
                  <a:fillRect/>
                </a:stretch>
              </p:blipFill>
              <p:spPr>
                <a:xfrm>
                  <a:off x="2426692" y="6843486"/>
                  <a:ext cx="181080" cy="113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1">
              <p14:nvContentPartPr>
                <p14:cNvPr id="1056" name="Ink 1055">
                  <a:extLst>
                    <a:ext uri="{FF2B5EF4-FFF2-40B4-BE49-F238E27FC236}">
                      <a16:creationId xmlns:a16="http://schemas.microsoft.com/office/drawing/2014/main" id="{F3C82270-26F5-EC5C-1FED-063ED67C7303}"/>
                    </a:ext>
                  </a:extLst>
                </p14:cNvPr>
                <p14:cNvContentPartPr/>
                <p14:nvPr/>
              </p14:nvContentPartPr>
              <p14:xfrm>
                <a:off x="2438932" y="7397526"/>
                <a:ext cx="107280" cy="211680"/>
              </p14:xfrm>
            </p:contentPart>
          </mc:Choice>
          <mc:Fallback>
            <p:pic>
              <p:nvPicPr>
                <p:cNvPr id="1056" name="Ink 1055">
                  <a:extLst>
                    <a:ext uri="{FF2B5EF4-FFF2-40B4-BE49-F238E27FC236}">
                      <a16:creationId xmlns:a16="http://schemas.microsoft.com/office/drawing/2014/main" id="{F3C82270-26F5-EC5C-1FED-063ED67C7303}"/>
                    </a:ext>
                  </a:extLst>
                </p:cNvPr>
                <p:cNvPicPr/>
                <p:nvPr/>
              </p:nvPicPr>
              <p:blipFill>
                <a:blip r:embed="rId932"/>
                <a:stretch>
                  <a:fillRect/>
                </a:stretch>
              </p:blipFill>
              <p:spPr>
                <a:xfrm>
                  <a:off x="2375932" y="7019526"/>
                  <a:ext cx="232920" cy="96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3">
              <p14:nvContentPartPr>
                <p14:cNvPr id="1057" name="Ink 1056">
                  <a:extLst>
                    <a:ext uri="{FF2B5EF4-FFF2-40B4-BE49-F238E27FC236}">
                      <a16:creationId xmlns:a16="http://schemas.microsoft.com/office/drawing/2014/main" id="{9DEEBD08-B3BC-42A4-6CF8-73EF9855548C}"/>
                    </a:ext>
                  </a:extLst>
                </p14:cNvPr>
                <p14:cNvContentPartPr/>
                <p14:nvPr/>
              </p14:nvContentPartPr>
              <p14:xfrm>
                <a:off x="2522092" y="7245246"/>
                <a:ext cx="57600" cy="415080"/>
              </p14:xfrm>
            </p:contentPart>
          </mc:Choice>
          <mc:Fallback>
            <p:pic>
              <p:nvPicPr>
                <p:cNvPr id="1057" name="Ink 1056">
                  <a:extLst>
                    <a:ext uri="{FF2B5EF4-FFF2-40B4-BE49-F238E27FC236}">
                      <a16:creationId xmlns:a16="http://schemas.microsoft.com/office/drawing/2014/main" id="{9DEEBD08-B3BC-42A4-6CF8-73EF9855548C}"/>
                    </a:ext>
                  </a:extLst>
                </p:cNvPr>
                <p:cNvPicPr/>
                <p:nvPr/>
              </p:nvPicPr>
              <p:blipFill>
                <a:blip r:embed="rId934"/>
                <a:stretch>
                  <a:fillRect/>
                </a:stretch>
              </p:blipFill>
              <p:spPr>
                <a:xfrm>
                  <a:off x="2459092" y="6867606"/>
                  <a:ext cx="183240" cy="117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5">
              <p14:nvContentPartPr>
                <p14:cNvPr id="1058" name="Ink 1057">
                  <a:extLst>
                    <a:ext uri="{FF2B5EF4-FFF2-40B4-BE49-F238E27FC236}">
                      <a16:creationId xmlns:a16="http://schemas.microsoft.com/office/drawing/2014/main" id="{4F7608AE-7430-35FD-A4B4-E1EE17ED9E8D}"/>
                    </a:ext>
                  </a:extLst>
                </p14:cNvPr>
                <p14:cNvContentPartPr/>
                <p14:nvPr/>
              </p14:nvContentPartPr>
              <p14:xfrm>
                <a:off x="2515612" y="7301046"/>
                <a:ext cx="136800" cy="313560"/>
              </p14:xfrm>
            </p:contentPart>
          </mc:Choice>
          <mc:Fallback>
            <p:pic>
              <p:nvPicPr>
                <p:cNvPr id="1058" name="Ink 1057">
                  <a:extLst>
                    <a:ext uri="{FF2B5EF4-FFF2-40B4-BE49-F238E27FC236}">
                      <a16:creationId xmlns:a16="http://schemas.microsoft.com/office/drawing/2014/main" id="{4F7608AE-7430-35FD-A4B4-E1EE17ED9E8D}"/>
                    </a:ext>
                  </a:extLst>
                </p:cNvPr>
                <p:cNvPicPr/>
                <p:nvPr/>
              </p:nvPicPr>
              <p:blipFill>
                <a:blip r:embed="rId936"/>
                <a:stretch>
                  <a:fillRect/>
                </a:stretch>
              </p:blipFill>
              <p:spPr>
                <a:xfrm>
                  <a:off x="2452612" y="6923046"/>
                  <a:ext cx="262440" cy="106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7">
              <p14:nvContentPartPr>
                <p14:cNvPr id="1059" name="Ink 1058">
                  <a:extLst>
                    <a:ext uri="{FF2B5EF4-FFF2-40B4-BE49-F238E27FC236}">
                      <a16:creationId xmlns:a16="http://schemas.microsoft.com/office/drawing/2014/main" id="{395BDB77-9EF1-423D-8320-8060282CEB21}"/>
                    </a:ext>
                  </a:extLst>
                </p14:cNvPr>
                <p14:cNvContentPartPr/>
                <p14:nvPr/>
              </p14:nvContentPartPr>
              <p14:xfrm>
                <a:off x="2560972" y="7238766"/>
                <a:ext cx="102240" cy="396000"/>
              </p14:xfrm>
            </p:contentPart>
          </mc:Choice>
          <mc:Fallback>
            <p:pic>
              <p:nvPicPr>
                <p:cNvPr id="1059" name="Ink 1058">
                  <a:extLst>
                    <a:ext uri="{FF2B5EF4-FFF2-40B4-BE49-F238E27FC236}">
                      <a16:creationId xmlns:a16="http://schemas.microsoft.com/office/drawing/2014/main" id="{395BDB77-9EF1-423D-8320-8060282CEB21}"/>
                    </a:ext>
                  </a:extLst>
                </p:cNvPr>
                <p:cNvPicPr/>
                <p:nvPr/>
              </p:nvPicPr>
              <p:blipFill>
                <a:blip r:embed="rId938"/>
                <a:stretch>
                  <a:fillRect/>
                </a:stretch>
              </p:blipFill>
              <p:spPr>
                <a:xfrm>
                  <a:off x="2498332" y="6861126"/>
                  <a:ext cx="22788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9">
              <p14:nvContentPartPr>
                <p14:cNvPr id="1060" name="Ink 1059">
                  <a:extLst>
                    <a:ext uri="{FF2B5EF4-FFF2-40B4-BE49-F238E27FC236}">
                      <a16:creationId xmlns:a16="http://schemas.microsoft.com/office/drawing/2014/main" id="{E08E4CE4-D9F1-346E-5F7C-8BFF790F66F2}"/>
                    </a:ext>
                  </a:extLst>
                </p14:cNvPr>
                <p14:cNvContentPartPr/>
                <p14:nvPr/>
              </p14:nvContentPartPr>
              <p14:xfrm>
                <a:off x="2506252" y="7401126"/>
                <a:ext cx="154080" cy="251280"/>
              </p14:xfrm>
            </p:contentPart>
          </mc:Choice>
          <mc:Fallback>
            <p:pic>
              <p:nvPicPr>
                <p:cNvPr id="1060" name="Ink 1059">
                  <a:extLst>
                    <a:ext uri="{FF2B5EF4-FFF2-40B4-BE49-F238E27FC236}">
                      <a16:creationId xmlns:a16="http://schemas.microsoft.com/office/drawing/2014/main" id="{E08E4CE4-D9F1-346E-5F7C-8BFF790F66F2}"/>
                    </a:ext>
                  </a:extLst>
                </p:cNvPr>
                <p:cNvPicPr/>
                <p:nvPr/>
              </p:nvPicPr>
              <p:blipFill>
                <a:blip r:embed="rId940"/>
                <a:stretch>
                  <a:fillRect/>
                </a:stretch>
              </p:blipFill>
              <p:spPr>
                <a:xfrm>
                  <a:off x="2443612" y="7023126"/>
                  <a:ext cx="279720" cy="100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1">
              <p14:nvContentPartPr>
                <p14:cNvPr id="1061" name="Ink 1060">
                  <a:extLst>
                    <a:ext uri="{FF2B5EF4-FFF2-40B4-BE49-F238E27FC236}">
                      <a16:creationId xmlns:a16="http://schemas.microsoft.com/office/drawing/2014/main" id="{9BF1B2D3-16E8-150A-6D5E-6FFB6BCF1096}"/>
                    </a:ext>
                  </a:extLst>
                </p14:cNvPr>
                <p14:cNvContentPartPr/>
                <p14:nvPr/>
              </p14:nvContentPartPr>
              <p14:xfrm>
                <a:off x="2642692" y="7226166"/>
                <a:ext cx="34920" cy="355680"/>
              </p14:xfrm>
            </p:contentPart>
          </mc:Choice>
          <mc:Fallback>
            <p:pic>
              <p:nvPicPr>
                <p:cNvPr id="1061" name="Ink 1060">
                  <a:extLst>
                    <a:ext uri="{FF2B5EF4-FFF2-40B4-BE49-F238E27FC236}">
                      <a16:creationId xmlns:a16="http://schemas.microsoft.com/office/drawing/2014/main" id="{9BF1B2D3-16E8-150A-6D5E-6FFB6BCF1096}"/>
                    </a:ext>
                  </a:extLst>
                </p:cNvPr>
                <p:cNvPicPr/>
                <p:nvPr/>
              </p:nvPicPr>
              <p:blipFill>
                <a:blip r:embed="rId942"/>
                <a:stretch>
                  <a:fillRect/>
                </a:stretch>
              </p:blipFill>
              <p:spPr>
                <a:xfrm>
                  <a:off x="2580052" y="6848526"/>
                  <a:ext cx="160560" cy="111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3">
              <p14:nvContentPartPr>
                <p14:cNvPr id="1062" name="Ink 1061">
                  <a:extLst>
                    <a:ext uri="{FF2B5EF4-FFF2-40B4-BE49-F238E27FC236}">
                      <a16:creationId xmlns:a16="http://schemas.microsoft.com/office/drawing/2014/main" id="{402921FA-B78C-3B3B-A979-558B2B881080}"/>
                    </a:ext>
                  </a:extLst>
                </p14:cNvPr>
                <p14:cNvContentPartPr/>
                <p14:nvPr/>
              </p14:nvContentPartPr>
              <p14:xfrm>
                <a:off x="2616412" y="7213206"/>
                <a:ext cx="114840" cy="462960"/>
              </p14:xfrm>
            </p:contentPart>
          </mc:Choice>
          <mc:Fallback>
            <p:pic>
              <p:nvPicPr>
                <p:cNvPr id="1062" name="Ink 1061">
                  <a:extLst>
                    <a:ext uri="{FF2B5EF4-FFF2-40B4-BE49-F238E27FC236}">
                      <a16:creationId xmlns:a16="http://schemas.microsoft.com/office/drawing/2014/main" id="{402921FA-B78C-3B3B-A979-558B2B881080}"/>
                    </a:ext>
                  </a:extLst>
                </p:cNvPr>
                <p:cNvPicPr/>
                <p:nvPr/>
              </p:nvPicPr>
              <p:blipFill>
                <a:blip r:embed="rId944"/>
                <a:stretch>
                  <a:fillRect/>
                </a:stretch>
              </p:blipFill>
              <p:spPr>
                <a:xfrm>
                  <a:off x="2553772" y="6835206"/>
                  <a:ext cx="240480" cy="121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5">
              <p14:nvContentPartPr>
                <p14:cNvPr id="1063" name="Ink 1062">
                  <a:extLst>
                    <a:ext uri="{FF2B5EF4-FFF2-40B4-BE49-F238E27FC236}">
                      <a16:creationId xmlns:a16="http://schemas.microsoft.com/office/drawing/2014/main" id="{2544ADF4-B52D-170D-05D9-7F4BD141727C}"/>
                    </a:ext>
                  </a:extLst>
                </p14:cNvPr>
                <p14:cNvContentPartPr/>
                <p14:nvPr/>
              </p14:nvContentPartPr>
              <p14:xfrm>
                <a:off x="2635492" y="7412646"/>
                <a:ext cx="129240" cy="223200"/>
              </p14:xfrm>
            </p:contentPart>
          </mc:Choice>
          <mc:Fallback>
            <p:pic>
              <p:nvPicPr>
                <p:cNvPr id="1063" name="Ink 1062">
                  <a:extLst>
                    <a:ext uri="{FF2B5EF4-FFF2-40B4-BE49-F238E27FC236}">
                      <a16:creationId xmlns:a16="http://schemas.microsoft.com/office/drawing/2014/main" id="{2544ADF4-B52D-170D-05D9-7F4BD141727C}"/>
                    </a:ext>
                  </a:extLst>
                </p:cNvPr>
                <p:cNvPicPr/>
                <p:nvPr/>
              </p:nvPicPr>
              <p:blipFill>
                <a:blip r:embed="rId946"/>
                <a:stretch>
                  <a:fillRect/>
                </a:stretch>
              </p:blipFill>
              <p:spPr>
                <a:xfrm>
                  <a:off x="2572492" y="7034646"/>
                  <a:ext cx="254880" cy="97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7">
              <p14:nvContentPartPr>
                <p14:cNvPr id="1064" name="Ink 1063">
                  <a:extLst>
                    <a:ext uri="{FF2B5EF4-FFF2-40B4-BE49-F238E27FC236}">
                      <a16:creationId xmlns:a16="http://schemas.microsoft.com/office/drawing/2014/main" id="{F9E7E316-E79F-C38D-3F9A-1D891F8CD0E8}"/>
                    </a:ext>
                  </a:extLst>
                </p14:cNvPr>
                <p14:cNvContentPartPr/>
                <p14:nvPr/>
              </p14:nvContentPartPr>
              <p14:xfrm>
                <a:off x="2703892" y="7220766"/>
                <a:ext cx="96480" cy="423360"/>
              </p14:xfrm>
            </p:contentPart>
          </mc:Choice>
          <mc:Fallback>
            <p:pic>
              <p:nvPicPr>
                <p:cNvPr id="1064" name="Ink 1063">
                  <a:extLst>
                    <a:ext uri="{FF2B5EF4-FFF2-40B4-BE49-F238E27FC236}">
                      <a16:creationId xmlns:a16="http://schemas.microsoft.com/office/drawing/2014/main" id="{F9E7E316-E79F-C38D-3F9A-1D891F8CD0E8}"/>
                    </a:ext>
                  </a:extLst>
                </p:cNvPr>
                <p:cNvPicPr/>
                <p:nvPr/>
              </p:nvPicPr>
              <p:blipFill>
                <a:blip r:embed="rId948"/>
                <a:stretch>
                  <a:fillRect/>
                </a:stretch>
              </p:blipFill>
              <p:spPr>
                <a:xfrm>
                  <a:off x="2641252" y="6843126"/>
                  <a:ext cx="222120" cy="117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9">
              <p14:nvContentPartPr>
                <p14:cNvPr id="1065" name="Ink 1064">
                  <a:extLst>
                    <a:ext uri="{FF2B5EF4-FFF2-40B4-BE49-F238E27FC236}">
                      <a16:creationId xmlns:a16="http://schemas.microsoft.com/office/drawing/2014/main" id="{5B271DAB-BAB3-43C2-BC49-0BB2FB9FB77D}"/>
                    </a:ext>
                  </a:extLst>
                </p14:cNvPr>
                <p14:cNvContentPartPr/>
                <p14:nvPr/>
              </p14:nvContentPartPr>
              <p14:xfrm>
                <a:off x="2420212" y="7757526"/>
                <a:ext cx="85680" cy="138960"/>
              </p14:xfrm>
            </p:contentPart>
          </mc:Choice>
          <mc:Fallback>
            <p:pic>
              <p:nvPicPr>
                <p:cNvPr id="1065" name="Ink 1064">
                  <a:extLst>
                    <a:ext uri="{FF2B5EF4-FFF2-40B4-BE49-F238E27FC236}">
                      <a16:creationId xmlns:a16="http://schemas.microsoft.com/office/drawing/2014/main" id="{5B271DAB-BAB3-43C2-BC49-0BB2FB9FB77D}"/>
                    </a:ext>
                  </a:extLst>
                </p:cNvPr>
                <p:cNvPicPr/>
                <p:nvPr/>
              </p:nvPicPr>
              <p:blipFill>
                <a:blip r:embed="rId950"/>
                <a:stretch>
                  <a:fillRect/>
                </a:stretch>
              </p:blipFill>
              <p:spPr>
                <a:xfrm>
                  <a:off x="2357212" y="7379886"/>
                  <a:ext cx="211320" cy="89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1">
              <p14:nvContentPartPr>
                <p14:cNvPr id="1066" name="Ink 1065">
                  <a:extLst>
                    <a:ext uri="{FF2B5EF4-FFF2-40B4-BE49-F238E27FC236}">
                      <a16:creationId xmlns:a16="http://schemas.microsoft.com/office/drawing/2014/main" id="{4535BEBA-9859-5D1A-792E-D44272C44156}"/>
                    </a:ext>
                  </a:extLst>
                </p14:cNvPr>
                <p14:cNvContentPartPr/>
                <p14:nvPr/>
              </p14:nvContentPartPr>
              <p14:xfrm>
                <a:off x="2290612" y="7621446"/>
                <a:ext cx="95400" cy="242640"/>
              </p14:xfrm>
            </p:contentPart>
          </mc:Choice>
          <mc:Fallback>
            <p:pic>
              <p:nvPicPr>
                <p:cNvPr id="1066" name="Ink 1065">
                  <a:extLst>
                    <a:ext uri="{FF2B5EF4-FFF2-40B4-BE49-F238E27FC236}">
                      <a16:creationId xmlns:a16="http://schemas.microsoft.com/office/drawing/2014/main" id="{4535BEBA-9859-5D1A-792E-D44272C44156}"/>
                    </a:ext>
                  </a:extLst>
                </p:cNvPr>
                <p:cNvPicPr/>
                <p:nvPr/>
              </p:nvPicPr>
              <p:blipFill>
                <a:blip r:embed="rId952"/>
                <a:stretch>
                  <a:fillRect/>
                </a:stretch>
              </p:blipFill>
              <p:spPr>
                <a:xfrm>
                  <a:off x="2227612" y="7243446"/>
                  <a:ext cx="221040" cy="99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3">
              <p14:nvContentPartPr>
                <p14:cNvPr id="1067" name="Ink 1066">
                  <a:extLst>
                    <a:ext uri="{FF2B5EF4-FFF2-40B4-BE49-F238E27FC236}">
                      <a16:creationId xmlns:a16="http://schemas.microsoft.com/office/drawing/2014/main" id="{4F975C21-1BD3-6507-5D2F-2A949FF58B28}"/>
                    </a:ext>
                  </a:extLst>
                </p14:cNvPr>
                <p14:cNvContentPartPr/>
                <p14:nvPr/>
              </p14:nvContentPartPr>
              <p14:xfrm>
                <a:off x="2263252" y="7680846"/>
                <a:ext cx="78120" cy="211680"/>
              </p14:xfrm>
            </p:contentPart>
          </mc:Choice>
          <mc:Fallback>
            <p:pic>
              <p:nvPicPr>
                <p:cNvPr id="1067" name="Ink 1066">
                  <a:extLst>
                    <a:ext uri="{FF2B5EF4-FFF2-40B4-BE49-F238E27FC236}">
                      <a16:creationId xmlns:a16="http://schemas.microsoft.com/office/drawing/2014/main" id="{4F975C21-1BD3-6507-5D2F-2A949FF58B28}"/>
                    </a:ext>
                  </a:extLst>
                </p:cNvPr>
                <p:cNvPicPr/>
                <p:nvPr/>
              </p:nvPicPr>
              <p:blipFill>
                <a:blip r:embed="rId954"/>
                <a:stretch>
                  <a:fillRect/>
                </a:stretch>
              </p:blipFill>
              <p:spPr>
                <a:xfrm>
                  <a:off x="2200612" y="7302846"/>
                  <a:ext cx="203760" cy="96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5">
              <p14:nvContentPartPr>
                <p14:cNvPr id="1068" name="Ink 1067">
                  <a:extLst>
                    <a:ext uri="{FF2B5EF4-FFF2-40B4-BE49-F238E27FC236}">
                      <a16:creationId xmlns:a16="http://schemas.microsoft.com/office/drawing/2014/main" id="{4D5C3299-1E2A-5AAC-DD6E-A1968B084B60}"/>
                    </a:ext>
                  </a:extLst>
                </p14:cNvPr>
                <p14:cNvContentPartPr/>
                <p14:nvPr/>
              </p14:nvContentPartPr>
              <p14:xfrm>
                <a:off x="2244532" y="7634766"/>
                <a:ext cx="138240" cy="260640"/>
              </p14:xfrm>
            </p:contentPart>
          </mc:Choice>
          <mc:Fallback>
            <p:pic>
              <p:nvPicPr>
                <p:cNvPr id="1068" name="Ink 1067">
                  <a:extLst>
                    <a:ext uri="{FF2B5EF4-FFF2-40B4-BE49-F238E27FC236}">
                      <a16:creationId xmlns:a16="http://schemas.microsoft.com/office/drawing/2014/main" id="{4D5C3299-1E2A-5AAC-DD6E-A1968B084B60}"/>
                    </a:ext>
                  </a:extLst>
                </p:cNvPr>
                <p:cNvPicPr/>
                <p:nvPr/>
              </p:nvPicPr>
              <p:blipFill>
                <a:blip r:embed="rId956"/>
                <a:stretch>
                  <a:fillRect/>
                </a:stretch>
              </p:blipFill>
              <p:spPr>
                <a:xfrm>
                  <a:off x="2181532" y="7257126"/>
                  <a:ext cx="263880" cy="101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7">
              <p14:nvContentPartPr>
                <p14:cNvPr id="1069" name="Ink 1068">
                  <a:extLst>
                    <a:ext uri="{FF2B5EF4-FFF2-40B4-BE49-F238E27FC236}">
                      <a16:creationId xmlns:a16="http://schemas.microsoft.com/office/drawing/2014/main" id="{538F8E8B-BAEB-314F-BE0F-8E4D06193A44}"/>
                    </a:ext>
                  </a:extLst>
                </p14:cNvPr>
                <p14:cNvContentPartPr/>
                <p14:nvPr/>
              </p14:nvContentPartPr>
              <p14:xfrm>
                <a:off x="2134372" y="7797126"/>
                <a:ext cx="129600" cy="176400"/>
              </p14:xfrm>
            </p:contentPart>
          </mc:Choice>
          <mc:Fallback>
            <p:pic>
              <p:nvPicPr>
                <p:cNvPr id="1069" name="Ink 1068">
                  <a:extLst>
                    <a:ext uri="{FF2B5EF4-FFF2-40B4-BE49-F238E27FC236}">
                      <a16:creationId xmlns:a16="http://schemas.microsoft.com/office/drawing/2014/main" id="{538F8E8B-BAEB-314F-BE0F-8E4D06193A44}"/>
                    </a:ext>
                  </a:extLst>
                </p:cNvPr>
                <p:cNvPicPr/>
                <p:nvPr/>
              </p:nvPicPr>
              <p:blipFill>
                <a:blip r:embed="rId958"/>
                <a:stretch>
                  <a:fillRect/>
                </a:stretch>
              </p:blipFill>
              <p:spPr>
                <a:xfrm>
                  <a:off x="2071732" y="7419486"/>
                  <a:ext cx="255240" cy="93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9">
              <p14:nvContentPartPr>
                <p14:cNvPr id="1070" name="Ink 1069">
                  <a:extLst>
                    <a:ext uri="{FF2B5EF4-FFF2-40B4-BE49-F238E27FC236}">
                      <a16:creationId xmlns:a16="http://schemas.microsoft.com/office/drawing/2014/main" id="{BA8A93E6-4445-E242-98F9-147FFF47B312}"/>
                    </a:ext>
                  </a:extLst>
                </p14:cNvPr>
                <p14:cNvContentPartPr/>
                <p14:nvPr/>
              </p14:nvContentPartPr>
              <p14:xfrm>
                <a:off x="2141572" y="7615326"/>
                <a:ext cx="228600" cy="403560"/>
              </p14:xfrm>
            </p:contentPart>
          </mc:Choice>
          <mc:Fallback>
            <p:pic>
              <p:nvPicPr>
                <p:cNvPr id="1070" name="Ink 1069">
                  <a:extLst>
                    <a:ext uri="{FF2B5EF4-FFF2-40B4-BE49-F238E27FC236}">
                      <a16:creationId xmlns:a16="http://schemas.microsoft.com/office/drawing/2014/main" id="{BA8A93E6-4445-E242-98F9-147FFF47B312}"/>
                    </a:ext>
                  </a:extLst>
                </p:cNvPr>
                <p:cNvPicPr/>
                <p:nvPr/>
              </p:nvPicPr>
              <p:blipFill>
                <a:blip r:embed="rId960"/>
                <a:stretch>
                  <a:fillRect/>
                </a:stretch>
              </p:blipFill>
              <p:spPr>
                <a:xfrm>
                  <a:off x="2078572" y="7237686"/>
                  <a:ext cx="354240" cy="115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1">
              <p14:nvContentPartPr>
                <p14:cNvPr id="1071" name="Ink 1070">
                  <a:extLst>
                    <a:ext uri="{FF2B5EF4-FFF2-40B4-BE49-F238E27FC236}">
                      <a16:creationId xmlns:a16="http://schemas.microsoft.com/office/drawing/2014/main" id="{A0D4F1C5-3A03-C562-5FC0-DB3AE5552F79}"/>
                    </a:ext>
                  </a:extLst>
                </p14:cNvPr>
                <p14:cNvContentPartPr/>
                <p14:nvPr/>
              </p14:nvContentPartPr>
              <p14:xfrm>
                <a:off x="2208532" y="7767246"/>
                <a:ext cx="71280" cy="165600"/>
              </p14:xfrm>
            </p:contentPart>
          </mc:Choice>
          <mc:Fallback>
            <p:pic>
              <p:nvPicPr>
                <p:cNvPr id="1071" name="Ink 1070">
                  <a:extLst>
                    <a:ext uri="{FF2B5EF4-FFF2-40B4-BE49-F238E27FC236}">
                      <a16:creationId xmlns:a16="http://schemas.microsoft.com/office/drawing/2014/main" id="{A0D4F1C5-3A03-C562-5FC0-DB3AE5552F79}"/>
                    </a:ext>
                  </a:extLst>
                </p:cNvPr>
                <p:cNvPicPr/>
                <p:nvPr/>
              </p:nvPicPr>
              <p:blipFill>
                <a:blip r:embed="rId962"/>
                <a:stretch>
                  <a:fillRect/>
                </a:stretch>
              </p:blipFill>
              <p:spPr>
                <a:xfrm>
                  <a:off x="2145892" y="7389246"/>
                  <a:ext cx="196920" cy="92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3">
              <p14:nvContentPartPr>
                <p14:cNvPr id="1072" name="Ink 1071">
                  <a:extLst>
                    <a:ext uri="{FF2B5EF4-FFF2-40B4-BE49-F238E27FC236}">
                      <a16:creationId xmlns:a16="http://schemas.microsoft.com/office/drawing/2014/main" id="{9DC99A8C-C2F1-CACF-4E6B-C64A6893D570}"/>
                    </a:ext>
                  </a:extLst>
                </p14:cNvPr>
                <p14:cNvContentPartPr/>
                <p14:nvPr/>
              </p14:nvContentPartPr>
              <p14:xfrm>
                <a:off x="2123572" y="7699926"/>
                <a:ext cx="228240" cy="335880"/>
              </p14:xfrm>
            </p:contentPart>
          </mc:Choice>
          <mc:Fallback>
            <p:pic>
              <p:nvPicPr>
                <p:cNvPr id="1072" name="Ink 1071">
                  <a:extLst>
                    <a:ext uri="{FF2B5EF4-FFF2-40B4-BE49-F238E27FC236}">
                      <a16:creationId xmlns:a16="http://schemas.microsoft.com/office/drawing/2014/main" id="{9DC99A8C-C2F1-CACF-4E6B-C64A6893D570}"/>
                    </a:ext>
                  </a:extLst>
                </p:cNvPr>
                <p:cNvPicPr/>
                <p:nvPr/>
              </p:nvPicPr>
              <p:blipFill>
                <a:blip r:embed="rId964"/>
                <a:stretch>
                  <a:fillRect/>
                </a:stretch>
              </p:blipFill>
              <p:spPr>
                <a:xfrm>
                  <a:off x="2060572" y="7322286"/>
                  <a:ext cx="353880" cy="109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5">
              <p14:nvContentPartPr>
                <p14:cNvPr id="1073" name="Ink 1072">
                  <a:extLst>
                    <a:ext uri="{FF2B5EF4-FFF2-40B4-BE49-F238E27FC236}">
                      <a16:creationId xmlns:a16="http://schemas.microsoft.com/office/drawing/2014/main" id="{8B9388BC-4C30-A9CF-9445-547D38FA711E}"/>
                    </a:ext>
                  </a:extLst>
                </p14:cNvPr>
                <p14:cNvContentPartPr/>
                <p14:nvPr/>
              </p14:nvContentPartPr>
              <p14:xfrm>
                <a:off x="2285572" y="7461246"/>
                <a:ext cx="145440" cy="425520"/>
              </p14:xfrm>
            </p:contentPart>
          </mc:Choice>
          <mc:Fallback>
            <p:pic>
              <p:nvPicPr>
                <p:cNvPr id="1073" name="Ink 1072">
                  <a:extLst>
                    <a:ext uri="{FF2B5EF4-FFF2-40B4-BE49-F238E27FC236}">
                      <a16:creationId xmlns:a16="http://schemas.microsoft.com/office/drawing/2014/main" id="{8B9388BC-4C30-A9CF-9445-547D38FA711E}"/>
                    </a:ext>
                  </a:extLst>
                </p:cNvPr>
                <p:cNvPicPr/>
                <p:nvPr/>
              </p:nvPicPr>
              <p:blipFill>
                <a:blip r:embed="rId966"/>
                <a:stretch>
                  <a:fillRect/>
                </a:stretch>
              </p:blipFill>
              <p:spPr>
                <a:xfrm>
                  <a:off x="2222932" y="7083246"/>
                  <a:ext cx="271080" cy="118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7">
              <p14:nvContentPartPr>
                <p14:cNvPr id="1074" name="Ink 1073">
                  <a:extLst>
                    <a:ext uri="{FF2B5EF4-FFF2-40B4-BE49-F238E27FC236}">
                      <a16:creationId xmlns:a16="http://schemas.microsoft.com/office/drawing/2014/main" id="{843E7906-67F0-1090-D2D6-CCC093C524B6}"/>
                    </a:ext>
                  </a:extLst>
                </p14:cNvPr>
                <p14:cNvContentPartPr/>
                <p14:nvPr/>
              </p14:nvContentPartPr>
              <p14:xfrm>
                <a:off x="2208892" y="7690206"/>
                <a:ext cx="167760" cy="298800"/>
              </p14:xfrm>
            </p:contentPart>
          </mc:Choice>
          <mc:Fallback>
            <p:pic>
              <p:nvPicPr>
                <p:cNvPr id="1074" name="Ink 1073">
                  <a:extLst>
                    <a:ext uri="{FF2B5EF4-FFF2-40B4-BE49-F238E27FC236}">
                      <a16:creationId xmlns:a16="http://schemas.microsoft.com/office/drawing/2014/main" id="{843E7906-67F0-1090-D2D6-CCC093C524B6}"/>
                    </a:ext>
                  </a:extLst>
                </p:cNvPr>
                <p:cNvPicPr/>
                <p:nvPr/>
              </p:nvPicPr>
              <p:blipFill>
                <a:blip r:embed="rId968"/>
                <a:stretch>
                  <a:fillRect/>
                </a:stretch>
              </p:blipFill>
              <p:spPr>
                <a:xfrm>
                  <a:off x="2145892" y="7312566"/>
                  <a:ext cx="293400" cy="105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9">
              <p14:nvContentPartPr>
                <p14:cNvPr id="1075" name="Ink 1074">
                  <a:extLst>
                    <a:ext uri="{FF2B5EF4-FFF2-40B4-BE49-F238E27FC236}">
                      <a16:creationId xmlns:a16="http://schemas.microsoft.com/office/drawing/2014/main" id="{E1B496FA-226D-E84B-57D4-5AB5290931D8}"/>
                    </a:ext>
                  </a:extLst>
                </p14:cNvPr>
                <p14:cNvContentPartPr/>
                <p14:nvPr/>
              </p14:nvContentPartPr>
              <p14:xfrm>
                <a:off x="1460812" y="7699206"/>
                <a:ext cx="117720" cy="169920"/>
              </p14:xfrm>
            </p:contentPart>
          </mc:Choice>
          <mc:Fallback>
            <p:pic>
              <p:nvPicPr>
                <p:cNvPr id="1075" name="Ink 1074">
                  <a:extLst>
                    <a:ext uri="{FF2B5EF4-FFF2-40B4-BE49-F238E27FC236}">
                      <a16:creationId xmlns:a16="http://schemas.microsoft.com/office/drawing/2014/main" id="{E1B496FA-226D-E84B-57D4-5AB5290931D8}"/>
                    </a:ext>
                  </a:extLst>
                </p:cNvPr>
                <p:cNvPicPr/>
                <p:nvPr/>
              </p:nvPicPr>
              <p:blipFill>
                <a:blip r:embed="rId970"/>
                <a:stretch>
                  <a:fillRect/>
                </a:stretch>
              </p:blipFill>
              <p:spPr>
                <a:xfrm>
                  <a:off x="1397812" y="7321206"/>
                  <a:ext cx="243360" cy="92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1">
              <p14:nvContentPartPr>
                <p14:cNvPr id="1076" name="Ink 1075">
                  <a:extLst>
                    <a:ext uri="{FF2B5EF4-FFF2-40B4-BE49-F238E27FC236}">
                      <a16:creationId xmlns:a16="http://schemas.microsoft.com/office/drawing/2014/main" id="{4C9966DE-7453-ACF5-2CE7-AB106BB9F08A}"/>
                    </a:ext>
                  </a:extLst>
                </p14:cNvPr>
                <p14:cNvContentPartPr/>
                <p14:nvPr/>
              </p14:nvContentPartPr>
              <p14:xfrm>
                <a:off x="1374412" y="7749966"/>
                <a:ext cx="137880" cy="281520"/>
              </p14:xfrm>
            </p:contentPart>
          </mc:Choice>
          <mc:Fallback>
            <p:pic>
              <p:nvPicPr>
                <p:cNvPr id="1076" name="Ink 1075">
                  <a:extLst>
                    <a:ext uri="{FF2B5EF4-FFF2-40B4-BE49-F238E27FC236}">
                      <a16:creationId xmlns:a16="http://schemas.microsoft.com/office/drawing/2014/main" id="{4C9966DE-7453-ACF5-2CE7-AB106BB9F08A}"/>
                    </a:ext>
                  </a:extLst>
                </p:cNvPr>
                <p:cNvPicPr/>
                <p:nvPr/>
              </p:nvPicPr>
              <p:blipFill>
                <a:blip r:embed="rId972"/>
                <a:stretch>
                  <a:fillRect/>
                </a:stretch>
              </p:blipFill>
              <p:spPr>
                <a:xfrm>
                  <a:off x="1311412" y="7372326"/>
                  <a:ext cx="263520" cy="103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3">
              <p14:nvContentPartPr>
                <p14:cNvPr id="1077" name="Ink 1076">
                  <a:extLst>
                    <a:ext uri="{FF2B5EF4-FFF2-40B4-BE49-F238E27FC236}">
                      <a16:creationId xmlns:a16="http://schemas.microsoft.com/office/drawing/2014/main" id="{70D88EC7-0E41-AA04-0091-BD75A7A5E88B}"/>
                    </a:ext>
                  </a:extLst>
                </p14:cNvPr>
                <p14:cNvContentPartPr/>
                <p14:nvPr/>
              </p14:nvContentPartPr>
              <p14:xfrm>
                <a:off x="1383412" y="7536126"/>
                <a:ext cx="305280" cy="412200"/>
              </p14:xfrm>
            </p:contentPart>
          </mc:Choice>
          <mc:Fallback>
            <p:pic>
              <p:nvPicPr>
                <p:cNvPr id="1077" name="Ink 1076">
                  <a:extLst>
                    <a:ext uri="{FF2B5EF4-FFF2-40B4-BE49-F238E27FC236}">
                      <a16:creationId xmlns:a16="http://schemas.microsoft.com/office/drawing/2014/main" id="{70D88EC7-0E41-AA04-0091-BD75A7A5E88B}"/>
                    </a:ext>
                  </a:extLst>
                </p:cNvPr>
                <p:cNvPicPr/>
                <p:nvPr/>
              </p:nvPicPr>
              <p:blipFill>
                <a:blip r:embed="rId974"/>
                <a:stretch>
                  <a:fillRect/>
                </a:stretch>
              </p:blipFill>
              <p:spPr>
                <a:xfrm>
                  <a:off x="1320412" y="7158486"/>
                  <a:ext cx="430920" cy="116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5">
              <p14:nvContentPartPr>
                <p14:cNvPr id="1078" name="Ink 1077">
                  <a:extLst>
                    <a:ext uri="{FF2B5EF4-FFF2-40B4-BE49-F238E27FC236}">
                      <a16:creationId xmlns:a16="http://schemas.microsoft.com/office/drawing/2014/main" id="{4AAD9EDD-9E61-623F-4D78-93B0E1F54335}"/>
                    </a:ext>
                  </a:extLst>
                </p14:cNvPr>
                <p14:cNvContentPartPr/>
                <p14:nvPr/>
              </p14:nvContentPartPr>
              <p14:xfrm>
                <a:off x="1397092" y="7757166"/>
                <a:ext cx="147240" cy="259560"/>
              </p14:xfrm>
            </p:contentPart>
          </mc:Choice>
          <mc:Fallback>
            <p:pic>
              <p:nvPicPr>
                <p:cNvPr id="1078" name="Ink 1077">
                  <a:extLst>
                    <a:ext uri="{FF2B5EF4-FFF2-40B4-BE49-F238E27FC236}">
                      <a16:creationId xmlns:a16="http://schemas.microsoft.com/office/drawing/2014/main" id="{4AAD9EDD-9E61-623F-4D78-93B0E1F54335}"/>
                    </a:ext>
                  </a:extLst>
                </p:cNvPr>
                <p:cNvPicPr/>
                <p:nvPr/>
              </p:nvPicPr>
              <p:blipFill>
                <a:blip r:embed="rId976"/>
                <a:stretch>
                  <a:fillRect/>
                </a:stretch>
              </p:blipFill>
              <p:spPr>
                <a:xfrm>
                  <a:off x="1334092" y="7379166"/>
                  <a:ext cx="272880" cy="101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7">
              <p14:nvContentPartPr>
                <p14:cNvPr id="1079" name="Ink 1078">
                  <a:extLst>
                    <a:ext uri="{FF2B5EF4-FFF2-40B4-BE49-F238E27FC236}">
                      <a16:creationId xmlns:a16="http://schemas.microsoft.com/office/drawing/2014/main" id="{C4E7721C-8209-090E-59D8-DC8CD88F2D97}"/>
                    </a:ext>
                  </a:extLst>
                </p14:cNvPr>
                <p14:cNvContentPartPr/>
                <p14:nvPr/>
              </p14:nvContentPartPr>
              <p14:xfrm>
                <a:off x="1363972" y="7638366"/>
                <a:ext cx="282240" cy="352080"/>
              </p14:xfrm>
            </p:contentPart>
          </mc:Choice>
          <mc:Fallback>
            <p:pic>
              <p:nvPicPr>
                <p:cNvPr id="1079" name="Ink 1078">
                  <a:extLst>
                    <a:ext uri="{FF2B5EF4-FFF2-40B4-BE49-F238E27FC236}">
                      <a16:creationId xmlns:a16="http://schemas.microsoft.com/office/drawing/2014/main" id="{C4E7721C-8209-090E-59D8-DC8CD88F2D97}"/>
                    </a:ext>
                  </a:extLst>
                </p:cNvPr>
                <p:cNvPicPr/>
                <p:nvPr/>
              </p:nvPicPr>
              <p:blipFill>
                <a:blip r:embed="rId978"/>
                <a:stretch>
                  <a:fillRect/>
                </a:stretch>
              </p:blipFill>
              <p:spPr>
                <a:xfrm>
                  <a:off x="1301332" y="7260366"/>
                  <a:ext cx="407880" cy="110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9">
              <p14:nvContentPartPr>
                <p14:cNvPr id="1080" name="Ink 1079">
                  <a:extLst>
                    <a:ext uri="{FF2B5EF4-FFF2-40B4-BE49-F238E27FC236}">
                      <a16:creationId xmlns:a16="http://schemas.microsoft.com/office/drawing/2014/main" id="{68F7D47B-E378-F27A-0E89-CDE987D07F5F}"/>
                    </a:ext>
                  </a:extLst>
                </p14:cNvPr>
                <p14:cNvContentPartPr/>
                <p14:nvPr/>
              </p14:nvContentPartPr>
              <p14:xfrm>
                <a:off x="1321852" y="7881726"/>
                <a:ext cx="141480" cy="224640"/>
              </p14:xfrm>
            </p:contentPart>
          </mc:Choice>
          <mc:Fallback>
            <p:pic>
              <p:nvPicPr>
                <p:cNvPr id="1080" name="Ink 1079">
                  <a:extLst>
                    <a:ext uri="{FF2B5EF4-FFF2-40B4-BE49-F238E27FC236}">
                      <a16:creationId xmlns:a16="http://schemas.microsoft.com/office/drawing/2014/main" id="{68F7D47B-E378-F27A-0E89-CDE987D07F5F}"/>
                    </a:ext>
                  </a:extLst>
                </p:cNvPr>
                <p:cNvPicPr/>
                <p:nvPr/>
              </p:nvPicPr>
              <p:blipFill>
                <a:blip r:embed="rId980"/>
                <a:stretch>
                  <a:fillRect/>
                </a:stretch>
              </p:blipFill>
              <p:spPr>
                <a:xfrm>
                  <a:off x="1258852" y="7504086"/>
                  <a:ext cx="267120" cy="98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1">
              <p14:nvContentPartPr>
                <p14:cNvPr id="1081" name="Ink 1080">
                  <a:extLst>
                    <a:ext uri="{FF2B5EF4-FFF2-40B4-BE49-F238E27FC236}">
                      <a16:creationId xmlns:a16="http://schemas.microsoft.com/office/drawing/2014/main" id="{73A11A84-1DA9-A209-171E-8979CA68D63F}"/>
                    </a:ext>
                  </a:extLst>
                </p14:cNvPr>
                <p14:cNvContentPartPr/>
                <p14:nvPr/>
              </p14:nvContentPartPr>
              <p14:xfrm>
                <a:off x="1323292" y="7940766"/>
                <a:ext cx="35280" cy="22680"/>
              </p14:xfrm>
            </p:contentPart>
          </mc:Choice>
          <mc:Fallback>
            <p:pic>
              <p:nvPicPr>
                <p:cNvPr id="1081" name="Ink 1080">
                  <a:extLst>
                    <a:ext uri="{FF2B5EF4-FFF2-40B4-BE49-F238E27FC236}">
                      <a16:creationId xmlns:a16="http://schemas.microsoft.com/office/drawing/2014/main" id="{73A11A84-1DA9-A209-171E-8979CA68D63F}"/>
                    </a:ext>
                  </a:extLst>
                </p:cNvPr>
                <p:cNvPicPr/>
                <p:nvPr/>
              </p:nvPicPr>
              <p:blipFill>
                <a:blip r:embed="rId982"/>
                <a:stretch>
                  <a:fillRect/>
                </a:stretch>
              </p:blipFill>
              <p:spPr>
                <a:xfrm>
                  <a:off x="1260652" y="7563126"/>
                  <a:ext cx="160920" cy="77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3">
              <p14:nvContentPartPr>
                <p14:cNvPr id="1082" name="Ink 1081">
                  <a:extLst>
                    <a:ext uri="{FF2B5EF4-FFF2-40B4-BE49-F238E27FC236}">
                      <a16:creationId xmlns:a16="http://schemas.microsoft.com/office/drawing/2014/main" id="{BF68C7F9-F00F-2708-B07D-23FE86D24277}"/>
                    </a:ext>
                  </a:extLst>
                </p14:cNvPr>
                <p14:cNvContentPartPr/>
                <p14:nvPr/>
              </p14:nvContentPartPr>
              <p14:xfrm>
                <a:off x="1590412" y="7713606"/>
                <a:ext cx="29880" cy="43560"/>
              </p14:xfrm>
            </p:contentPart>
          </mc:Choice>
          <mc:Fallback>
            <p:pic>
              <p:nvPicPr>
                <p:cNvPr id="1082" name="Ink 1081">
                  <a:extLst>
                    <a:ext uri="{FF2B5EF4-FFF2-40B4-BE49-F238E27FC236}">
                      <a16:creationId xmlns:a16="http://schemas.microsoft.com/office/drawing/2014/main" id="{BF68C7F9-F00F-2708-B07D-23FE86D24277}"/>
                    </a:ext>
                  </a:extLst>
                </p:cNvPr>
                <p:cNvPicPr/>
                <p:nvPr/>
              </p:nvPicPr>
              <p:blipFill>
                <a:blip r:embed="rId984"/>
                <a:stretch>
                  <a:fillRect/>
                </a:stretch>
              </p:blipFill>
              <p:spPr>
                <a:xfrm>
                  <a:off x="1527772" y="7335606"/>
                  <a:ext cx="155520" cy="79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5">
              <p14:nvContentPartPr>
                <p14:cNvPr id="1083" name="Ink 1082">
                  <a:extLst>
                    <a:ext uri="{FF2B5EF4-FFF2-40B4-BE49-F238E27FC236}">
                      <a16:creationId xmlns:a16="http://schemas.microsoft.com/office/drawing/2014/main" id="{84B1BC8E-45D7-E0B5-F550-EF16F047B59E}"/>
                    </a:ext>
                  </a:extLst>
                </p14:cNvPr>
                <p14:cNvContentPartPr/>
                <p14:nvPr/>
              </p14:nvContentPartPr>
              <p14:xfrm>
                <a:off x="1497532" y="7597326"/>
                <a:ext cx="165600" cy="299160"/>
              </p14:xfrm>
            </p:contentPart>
          </mc:Choice>
          <mc:Fallback>
            <p:pic>
              <p:nvPicPr>
                <p:cNvPr id="1083" name="Ink 1082">
                  <a:extLst>
                    <a:ext uri="{FF2B5EF4-FFF2-40B4-BE49-F238E27FC236}">
                      <a16:creationId xmlns:a16="http://schemas.microsoft.com/office/drawing/2014/main" id="{84B1BC8E-45D7-E0B5-F550-EF16F047B59E}"/>
                    </a:ext>
                  </a:extLst>
                </p:cNvPr>
                <p:cNvPicPr/>
                <p:nvPr/>
              </p:nvPicPr>
              <p:blipFill>
                <a:blip r:embed="rId986"/>
                <a:stretch>
                  <a:fillRect/>
                </a:stretch>
              </p:blipFill>
              <p:spPr>
                <a:xfrm>
                  <a:off x="1434892" y="7219326"/>
                  <a:ext cx="291240" cy="105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7">
              <p14:nvContentPartPr>
                <p14:cNvPr id="1084" name="Ink 1083">
                  <a:extLst>
                    <a:ext uri="{FF2B5EF4-FFF2-40B4-BE49-F238E27FC236}">
                      <a16:creationId xmlns:a16="http://schemas.microsoft.com/office/drawing/2014/main" id="{DFB94540-9C7A-A2BF-7BBE-DAF0897109E5}"/>
                    </a:ext>
                  </a:extLst>
                </p14:cNvPr>
                <p14:cNvContentPartPr/>
                <p14:nvPr/>
              </p14:nvContentPartPr>
              <p14:xfrm>
                <a:off x="1414732" y="7651326"/>
                <a:ext cx="302040" cy="348120"/>
              </p14:xfrm>
            </p:contentPart>
          </mc:Choice>
          <mc:Fallback>
            <p:pic>
              <p:nvPicPr>
                <p:cNvPr id="1084" name="Ink 1083">
                  <a:extLst>
                    <a:ext uri="{FF2B5EF4-FFF2-40B4-BE49-F238E27FC236}">
                      <a16:creationId xmlns:a16="http://schemas.microsoft.com/office/drawing/2014/main" id="{DFB94540-9C7A-A2BF-7BBE-DAF0897109E5}"/>
                    </a:ext>
                  </a:extLst>
                </p:cNvPr>
                <p:cNvPicPr/>
                <p:nvPr/>
              </p:nvPicPr>
              <p:blipFill>
                <a:blip r:embed="rId988"/>
                <a:stretch>
                  <a:fillRect/>
                </a:stretch>
              </p:blipFill>
              <p:spPr>
                <a:xfrm>
                  <a:off x="1351732" y="7273326"/>
                  <a:ext cx="427680" cy="110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9">
              <p14:nvContentPartPr>
                <p14:cNvPr id="1085" name="Ink 1084">
                  <a:extLst>
                    <a:ext uri="{FF2B5EF4-FFF2-40B4-BE49-F238E27FC236}">
                      <a16:creationId xmlns:a16="http://schemas.microsoft.com/office/drawing/2014/main" id="{40947A65-B528-4A32-F089-7407A3E5B3C8}"/>
                    </a:ext>
                  </a:extLst>
                </p14:cNvPr>
                <p14:cNvContentPartPr/>
                <p14:nvPr/>
              </p14:nvContentPartPr>
              <p14:xfrm>
                <a:off x="1587172" y="7657086"/>
                <a:ext cx="110520" cy="201240"/>
              </p14:xfrm>
            </p:contentPart>
          </mc:Choice>
          <mc:Fallback>
            <p:pic>
              <p:nvPicPr>
                <p:cNvPr id="1085" name="Ink 1084">
                  <a:extLst>
                    <a:ext uri="{FF2B5EF4-FFF2-40B4-BE49-F238E27FC236}">
                      <a16:creationId xmlns:a16="http://schemas.microsoft.com/office/drawing/2014/main" id="{40947A65-B528-4A32-F089-7407A3E5B3C8}"/>
                    </a:ext>
                  </a:extLst>
                </p:cNvPr>
                <p:cNvPicPr/>
                <p:nvPr/>
              </p:nvPicPr>
              <p:blipFill>
                <a:blip r:embed="rId990"/>
                <a:stretch>
                  <a:fillRect/>
                </a:stretch>
              </p:blipFill>
              <p:spPr>
                <a:xfrm>
                  <a:off x="1524532" y="7279446"/>
                  <a:ext cx="236160" cy="95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1">
              <p14:nvContentPartPr>
                <p14:cNvPr id="1086" name="Ink 1085">
                  <a:extLst>
                    <a:ext uri="{FF2B5EF4-FFF2-40B4-BE49-F238E27FC236}">
                      <a16:creationId xmlns:a16="http://schemas.microsoft.com/office/drawing/2014/main" id="{F4E150E4-6451-2AE3-C959-75661F2F0F73}"/>
                    </a:ext>
                  </a:extLst>
                </p14:cNvPr>
                <p14:cNvContentPartPr/>
                <p14:nvPr/>
              </p14:nvContentPartPr>
              <p14:xfrm>
                <a:off x="1609132" y="7609566"/>
                <a:ext cx="177120" cy="244440"/>
              </p14:xfrm>
            </p:contentPart>
          </mc:Choice>
          <mc:Fallback>
            <p:pic>
              <p:nvPicPr>
                <p:cNvPr id="1086" name="Ink 1085">
                  <a:extLst>
                    <a:ext uri="{FF2B5EF4-FFF2-40B4-BE49-F238E27FC236}">
                      <a16:creationId xmlns:a16="http://schemas.microsoft.com/office/drawing/2014/main" id="{F4E150E4-6451-2AE3-C959-75661F2F0F73}"/>
                    </a:ext>
                  </a:extLst>
                </p:cNvPr>
                <p:cNvPicPr/>
                <p:nvPr/>
              </p:nvPicPr>
              <p:blipFill>
                <a:blip r:embed="rId992"/>
                <a:stretch>
                  <a:fillRect/>
                </a:stretch>
              </p:blipFill>
              <p:spPr>
                <a:xfrm>
                  <a:off x="1546492" y="7231566"/>
                  <a:ext cx="30276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3">
              <p14:nvContentPartPr>
                <p14:cNvPr id="1087" name="Ink 1086">
                  <a:extLst>
                    <a:ext uri="{FF2B5EF4-FFF2-40B4-BE49-F238E27FC236}">
                      <a16:creationId xmlns:a16="http://schemas.microsoft.com/office/drawing/2014/main" id="{BE610C12-6E58-9DA9-852A-EC40168E7B38}"/>
                    </a:ext>
                  </a:extLst>
                </p14:cNvPr>
                <p14:cNvContentPartPr/>
                <p14:nvPr/>
              </p14:nvContentPartPr>
              <p14:xfrm>
                <a:off x="1610572" y="7818366"/>
                <a:ext cx="55440" cy="99360"/>
              </p14:xfrm>
            </p:contentPart>
          </mc:Choice>
          <mc:Fallback>
            <p:pic>
              <p:nvPicPr>
                <p:cNvPr id="1087" name="Ink 1086">
                  <a:extLst>
                    <a:ext uri="{FF2B5EF4-FFF2-40B4-BE49-F238E27FC236}">
                      <a16:creationId xmlns:a16="http://schemas.microsoft.com/office/drawing/2014/main" id="{BE610C12-6E58-9DA9-852A-EC40168E7B38}"/>
                    </a:ext>
                  </a:extLst>
                </p:cNvPr>
                <p:cNvPicPr/>
                <p:nvPr/>
              </p:nvPicPr>
              <p:blipFill>
                <a:blip r:embed="rId994"/>
                <a:stretch>
                  <a:fillRect/>
                </a:stretch>
              </p:blipFill>
              <p:spPr>
                <a:xfrm>
                  <a:off x="1547932" y="7440726"/>
                  <a:ext cx="181080" cy="85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5">
              <p14:nvContentPartPr>
                <p14:cNvPr id="1088" name="Ink 1087">
                  <a:extLst>
                    <a:ext uri="{FF2B5EF4-FFF2-40B4-BE49-F238E27FC236}">
                      <a16:creationId xmlns:a16="http://schemas.microsoft.com/office/drawing/2014/main" id="{80ADC049-027E-D52C-1A05-511DD0EE9654}"/>
                    </a:ext>
                  </a:extLst>
                </p14:cNvPr>
                <p14:cNvContentPartPr/>
                <p14:nvPr/>
              </p14:nvContentPartPr>
              <p14:xfrm>
                <a:off x="1641892" y="7587606"/>
                <a:ext cx="214920" cy="284760"/>
              </p14:xfrm>
            </p:contentPart>
          </mc:Choice>
          <mc:Fallback>
            <p:pic>
              <p:nvPicPr>
                <p:cNvPr id="1088" name="Ink 1087">
                  <a:extLst>
                    <a:ext uri="{FF2B5EF4-FFF2-40B4-BE49-F238E27FC236}">
                      <a16:creationId xmlns:a16="http://schemas.microsoft.com/office/drawing/2014/main" id="{80ADC049-027E-D52C-1A05-511DD0EE9654}"/>
                    </a:ext>
                  </a:extLst>
                </p:cNvPr>
                <p:cNvPicPr/>
                <p:nvPr/>
              </p:nvPicPr>
              <p:blipFill>
                <a:blip r:embed="rId996"/>
                <a:stretch>
                  <a:fillRect/>
                </a:stretch>
              </p:blipFill>
              <p:spPr>
                <a:xfrm>
                  <a:off x="1579252" y="7209606"/>
                  <a:ext cx="34056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7">
              <p14:nvContentPartPr>
                <p14:cNvPr id="1089" name="Ink 1088">
                  <a:extLst>
                    <a:ext uri="{FF2B5EF4-FFF2-40B4-BE49-F238E27FC236}">
                      <a16:creationId xmlns:a16="http://schemas.microsoft.com/office/drawing/2014/main" id="{E4FCE17D-AB61-AF72-400B-02DE3EBBFCCC}"/>
                    </a:ext>
                  </a:extLst>
                </p14:cNvPr>
                <p14:cNvContentPartPr/>
                <p14:nvPr/>
              </p14:nvContentPartPr>
              <p14:xfrm>
                <a:off x="1790212" y="7575726"/>
                <a:ext cx="65880" cy="246240"/>
              </p14:xfrm>
            </p:contentPart>
          </mc:Choice>
          <mc:Fallback>
            <p:pic>
              <p:nvPicPr>
                <p:cNvPr id="1089" name="Ink 1088">
                  <a:extLst>
                    <a:ext uri="{FF2B5EF4-FFF2-40B4-BE49-F238E27FC236}">
                      <a16:creationId xmlns:a16="http://schemas.microsoft.com/office/drawing/2014/main" id="{E4FCE17D-AB61-AF72-400B-02DE3EBBFCCC}"/>
                    </a:ext>
                  </a:extLst>
                </p:cNvPr>
                <p:cNvPicPr/>
                <p:nvPr/>
              </p:nvPicPr>
              <p:blipFill>
                <a:blip r:embed="rId998"/>
                <a:stretch>
                  <a:fillRect/>
                </a:stretch>
              </p:blipFill>
              <p:spPr>
                <a:xfrm>
                  <a:off x="1727212" y="7198086"/>
                  <a:ext cx="191520" cy="100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9">
              <p14:nvContentPartPr>
                <p14:cNvPr id="1090" name="Ink 1089">
                  <a:extLst>
                    <a:ext uri="{FF2B5EF4-FFF2-40B4-BE49-F238E27FC236}">
                      <a16:creationId xmlns:a16="http://schemas.microsoft.com/office/drawing/2014/main" id="{7494B532-334E-B878-87B0-BA816ED21CD6}"/>
                    </a:ext>
                  </a:extLst>
                </p14:cNvPr>
                <p14:cNvContentPartPr/>
                <p14:nvPr/>
              </p14:nvContentPartPr>
              <p14:xfrm>
                <a:off x="457132" y="7562406"/>
                <a:ext cx="145440" cy="377280"/>
              </p14:xfrm>
            </p:contentPart>
          </mc:Choice>
          <mc:Fallback>
            <p:pic>
              <p:nvPicPr>
                <p:cNvPr id="1090" name="Ink 1089">
                  <a:extLst>
                    <a:ext uri="{FF2B5EF4-FFF2-40B4-BE49-F238E27FC236}">
                      <a16:creationId xmlns:a16="http://schemas.microsoft.com/office/drawing/2014/main" id="{7494B532-334E-B878-87B0-BA816ED21CD6}"/>
                    </a:ext>
                  </a:extLst>
                </p:cNvPr>
                <p:cNvPicPr/>
                <p:nvPr/>
              </p:nvPicPr>
              <p:blipFill>
                <a:blip r:embed="rId1000"/>
                <a:stretch>
                  <a:fillRect/>
                </a:stretch>
              </p:blipFill>
              <p:spPr>
                <a:xfrm>
                  <a:off x="394492" y="7184766"/>
                  <a:ext cx="271080" cy="113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1">
              <p14:nvContentPartPr>
                <p14:cNvPr id="1091" name="Ink 1090">
                  <a:extLst>
                    <a:ext uri="{FF2B5EF4-FFF2-40B4-BE49-F238E27FC236}">
                      <a16:creationId xmlns:a16="http://schemas.microsoft.com/office/drawing/2014/main" id="{B55747B1-E5AC-4DAB-2804-60203DD750F5}"/>
                    </a:ext>
                  </a:extLst>
                </p14:cNvPr>
                <p14:cNvContentPartPr/>
                <p14:nvPr/>
              </p14:nvContentPartPr>
              <p14:xfrm>
                <a:off x="510772" y="7436766"/>
                <a:ext cx="208080" cy="528480"/>
              </p14:xfrm>
            </p:contentPart>
          </mc:Choice>
          <mc:Fallback>
            <p:pic>
              <p:nvPicPr>
                <p:cNvPr id="1091" name="Ink 1090">
                  <a:extLst>
                    <a:ext uri="{FF2B5EF4-FFF2-40B4-BE49-F238E27FC236}">
                      <a16:creationId xmlns:a16="http://schemas.microsoft.com/office/drawing/2014/main" id="{B55747B1-E5AC-4DAB-2804-60203DD750F5}"/>
                    </a:ext>
                  </a:extLst>
                </p:cNvPr>
                <p:cNvPicPr/>
                <p:nvPr/>
              </p:nvPicPr>
              <p:blipFill>
                <a:blip r:embed="rId1002"/>
                <a:stretch>
                  <a:fillRect/>
                </a:stretch>
              </p:blipFill>
              <p:spPr>
                <a:xfrm>
                  <a:off x="448132" y="7059126"/>
                  <a:ext cx="333720" cy="128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3">
              <p14:nvContentPartPr>
                <p14:cNvPr id="1092" name="Ink 1091">
                  <a:extLst>
                    <a:ext uri="{FF2B5EF4-FFF2-40B4-BE49-F238E27FC236}">
                      <a16:creationId xmlns:a16="http://schemas.microsoft.com/office/drawing/2014/main" id="{457E3B5B-A348-484C-3957-ADB3AED5D8BC}"/>
                    </a:ext>
                  </a:extLst>
                </p14:cNvPr>
                <p14:cNvContentPartPr/>
                <p14:nvPr/>
              </p14:nvContentPartPr>
              <p14:xfrm>
                <a:off x="482332" y="7501926"/>
                <a:ext cx="207720" cy="480960"/>
              </p14:xfrm>
            </p:contentPart>
          </mc:Choice>
          <mc:Fallback>
            <p:pic>
              <p:nvPicPr>
                <p:cNvPr id="1092" name="Ink 1091">
                  <a:extLst>
                    <a:ext uri="{FF2B5EF4-FFF2-40B4-BE49-F238E27FC236}">
                      <a16:creationId xmlns:a16="http://schemas.microsoft.com/office/drawing/2014/main" id="{457E3B5B-A348-484C-3957-ADB3AED5D8BC}"/>
                    </a:ext>
                  </a:extLst>
                </p:cNvPr>
                <p:cNvPicPr/>
                <p:nvPr/>
              </p:nvPicPr>
              <p:blipFill>
                <a:blip r:embed="rId1004"/>
                <a:stretch>
                  <a:fillRect/>
                </a:stretch>
              </p:blipFill>
              <p:spPr>
                <a:xfrm>
                  <a:off x="419692" y="7124286"/>
                  <a:ext cx="333360" cy="123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5">
              <p14:nvContentPartPr>
                <p14:cNvPr id="1093" name="Ink 1092">
                  <a:extLst>
                    <a:ext uri="{FF2B5EF4-FFF2-40B4-BE49-F238E27FC236}">
                      <a16:creationId xmlns:a16="http://schemas.microsoft.com/office/drawing/2014/main" id="{D2909A5F-024F-4E17-0CB3-A9E68B57B786}"/>
                    </a:ext>
                  </a:extLst>
                </p14:cNvPr>
                <p14:cNvContentPartPr/>
                <p14:nvPr/>
              </p14:nvContentPartPr>
              <p14:xfrm>
                <a:off x="438412" y="7476006"/>
                <a:ext cx="218520" cy="565560"/>
              </p14:xfrm>
            </p:contentPart>
          </mc:Choice>
          <mc:Fallback>
            <p:pic>
              <p:nvPicPr>
                <p:cNvPr id="1093" name="Ink 1092">
                  <a:extLst>
                    <a:ext uri="{FF2B5EF4-FFF2-40B4-BE49-F238E27FC236}">
                      <a16:creationId xmlns:a16="http://schemas.microsoft.com/office/drawing/2014/main" id="{D2909A5F-024F-4E17-0CB3-A9E68B57B786}"/>
                    </a:ext>
                  </a:extLst>
                </p:cNvPr>
                <p:cNvPicPr/>
                <p:nvPr/>
              </p:nvPicPr>
              <p:blipFill>
                <a:blip r:embed="rId1006"/>
                <a:stretch>
                  <a:fillRect/>
                </a:stretch>
              </p:blipFill>
              <p:spPr>
                <a:xfrm>
                  <a:off x="375772" y="7098006"/>
                  <a:ext cx="344160" cy="132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7">
              <p14:nvContentPartPr>
                <p14:cNvPr id="1094" name="Ink 1093">
                  <a:extLst>
                    <a:ext uri="{FF2B5EF4-FFF2-40B4-BE49-F238E27FC236}">
                      <a16:creationId xmlns:a16="http://schemas.microsoft.com/office/drawing/2014/main" id="{60C16D00-3002-EB4C-359A-DE17CC473BA9}"/>
                    </a:ext>
                  </a:extLst>
                </p14:cNvPr>
                <p14:cNvContentPartPr/>
                <p14:nvPr/>
              </p14:nvContentPartPr>
              <p14:xfrm>
                <a:off x="407452" y="7602006"/>
                <a:ext cx="164160" cy="444600"/>
              </p14:xfrm>
            </p:contentPart>
          </mc:Choice>
          <mc:Fallback>
            <p:pic>
              <p:nvPicPr>
                <p:cNvPr id="1094" name="Ink 1093">
                  <a:extLst>
                    <a:ext uri="{FF2B5EF4-FFF2-40B4-BE49-F238E27FC236}">
                      <a16:creationId xmlns:a16="http://schemas.microsoft.com/office/drawing/2014/main" id="{60C16D00-3002-EB4C-359A-DE17CC473BA9}"/>
                    </a:ext>
                  </a:extLst>
                </p:cNvPr>
                <p:cNvPicPr/>
                <p:nvPr/>
              </p:nvPicPr>
              <p:blipFill>
                <a:blip r:embed="rId1008"/>
                <a:stretch>
                  <a:fillRect/>
                </a:stretch>
              </p:blipFill>
              <p:spPr>
                <a:xfrm>
                  <a:off x="344452" y="7224366"/>
                  <a:ext cx="289800" cy="120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9">
              <p14:nvContentPartPr>
                <p14:cNvPr id="1095" name="Ink 1094">
                  <a:extLst>
                    <a:ext uri="{FF2B5EF4-FFF2-40B4-BE49-F238E27FC236}">
                      <a16:creationId xmlns:a16="http://schemas.microsoft.com/office/drawing/2014/main" id="{059703B9-9191-F5F2-E3B6-0A974909545F}"/>
                    </a:ext>
                  </a:extLst>
                </p14:cNvPr>
                <p14:cNvContentPartPr/>
                <p14:nvPr/>
              </p14:nvContentPartPr>
              <p14:xfrm>
                <a:off x="394492" y="7553406"/>
                <a:ext cx="156960" cy="446760"/>
              </p14:xfrm>
            </p:contentPart>
          </mc:Choice>
          <mc:Fallback>
            <p:pic>
              <p:nvPicPr>
                <p:cNvPr id="1095" name="Ink 1094">
                  <a:extLst>
                    <a:ext uri="{FF2B5EF4-FFF2-40B4-BE49-F238E27FC236}">
                      <a16:creationId xmlns:a16="http://schemas.microsoft.com/office/drawing/2014/main" id="{059703B9-9191-F5F2-E3B6-0A974909545F}"/>
                    </a:ext>
                  </a:extLst>
                </p:cNvPr>
                <p:cNvPicPr/>
                <p:nvPr/>
              </p:nvPicPr>
              <p:blipFill>
                <a:blip r:embed="rId1010"/>
                <a:stretch>
                  <a:fillRect/>
                </a:stretch>
              </p:blipFill>
              <p:spPr>
                <a:xfrm>
                  <a:off x="331852" y="7175766"/>
                  <a:ext cx="282600" cy="120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1">
              <p14:nvContentPartPr>
                <p14:cNvPr id="1096" name="Ink 1095">
                  <a:extLst>
                    <a:ext uri="{FF2B5EF4-FFF2-40B4-BE49-F238E27FC236}">
                      <a16:creationId xmlns:a16="http://schemas.microsoft.com/office/drawing/2014/main" id="{94660031-3D11-FB75-61C1-3A61D66501AB}"/>
                    </a:ext>
                  </a:extLst>
                </p14:cNvPr>
                <p14:cNvContentPartPr/>
                <p14:nvPr/>
              </p14:nvContentPartPr>
              <p14:xfrm>
                <a:off x="513652" y="7589766"/>
                <a:ext cx="11160" cy="20520"/>
              </p14:xfrm>
            </p:contentPart>
          </mc:Choice>
          <mc:Fallback>
            <p:pic>
              <p:nvPicPr>
                <p:cNvPr id="1096" name="Ink 1095">
                  <a:extLst>
                    <a:ext uri="{FF2B5EF4-FFF2-40B4-BE49-F238E27FC236}">
                      <a16:creationId xmlns:a16="http://schemas.microsoft.com/office/drawing/2014/main" id="{94660031-3D11-FB75-61C1-3A61D66501AB}"/>
                    </a:ext>
                  </a:extLst>
                </p:cNvPr>
                <p:cNvPicPr/>
                <p:nvPr/>
              </p:nvPicPr>
              <p:blipFill>
                <a:blip r:embed="rId738"/>
                <a:stretch>
                  <a:fillRect/>
                </a:stretch>
              </p:blipFill>
              <p:spPr>
                <a:xfrm>
                  <a:off x="450652" y="7211766"/>
                  <a:ext cx="136800" cy="77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2">
              <p14:nvContentPartPr>
                <p14:cNvPr id="1097" name="Ink 1096">
                  <a:extLst>
                    <a:ext uri="{FF2B5EF4-FFF2-40B4-BE49-F238E27FC236}">
                      <a16:creationId xmlns:a16="http://schemas.microsoft.com/office/drawing/2014/main" id="{FB194137-1C76-3920-8523-D7E2E9C7DF9A}"/>
                    </a:ext>
                  </a:extLst>
                </p14:cNvPr>
                <p14:cNvContentPartPr/>
                <p14:nvPr/>
              </p14:nvContentPartPr>
              <p14:xfrm>
                <a:off x="398452" y="7479606"/>
                <a:ext cx="161280" cy="441000"/>
              </p14:xfrm>
            </p:contentPart>
          </mc:Choice>
          <mc:Fallback>
            <p:pic>
              <p:nvPicPr>
                <p:cNvPr id="1097" name="Ink 1096">
                  <a:extLst>
                    <a:ext uri="{FF2B5EF4-FFF2-40B4-BE49-F238E27FC236}">
                      <a16:creationId xmlns:a16="http://schemas.microsoft.com/office/drawing/2014/main" id="{FB194137-1C76-3920-8523-D7E2E9C7DF9A}"/>
                    </a:ext>
                  </a:extLst>
                </p:cNvPr>
                <p:cNvPicPr/>
                <p:nvPr/>
              </p:nvPicPr>
              <p:blipFill>
                <a:blip r:embed="rId1013"/>
                <a:stretch>
                  <a:fillRect/>
                </a:stretch>
              </p:blipFill>
              <p:spPr>
                <a:xfrm>
                  <a:off x="335812" y="7101966"/>
                  <a:ext cx="286920" cy="119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4">
              <p14:nvContentPartPr>
                <p14:cNvPr id="1098" name="Ink 1097">
                  <a:extLst>
                    <a:ext uri="{FF2B5EF4-FFF2-40B4-BE49-F238E27FC236}">
                      <a16:creationId xmlns:a16="http://schemas.microsoft.com/office/drawing/2014/main" id="{B09AEF40-F90E-FEE0-587E-02F5FB74D32D}"/>
                    </a:ext>
                  </a:extLst>
                </p14:cNvPr>
                <p14:cNvContentPartPr/>
                <p14:nvPr/>
              </p14:nvContentPartPr>
              <p14:xfrm>
                <a:off x="416452" y="7587966"/>
                <a:ext cx="84960" cy="223920"/>
              </p14:xfrm>
            </p:contentPart>
          </mc:Choice>
          <mc:Fallback>
            <p:pic>
              <p:nvPicPr>
                <p:cNvPr id="1098" name="Ink 1097">
                  <a:extLst>
                    <a:ext uri="{FF2B5EF4-FFF2-40B4-BE49-F238E27FC236}">
                      <a16:creationId xmlns:a16="http://schemas.microsoft.com/office/drawing/2014/main" id="{B09AEF40-F90E-FEE0-587E-02F5FB74D32D}"/>
                    </a:ext>
                  </a:extLst>
                </p:cNvPr>
                <p:cNvPicPr/>
                <p:nvPr/>
              </p:nvPicPr>
              <p:blipFill>
                <a:blip r:embed="rId1015"/>
                <a:stretch>
                  <a:fillRect/>
                </a:stretch>
              </p:blipFill>
              <p:spPr>
                <a:xfrm>
                  <a:off x="353452" y="7209966"/>
                  <a:ext cx="210600" cy="97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6">
              <p14:nvContentPartPr>
                <p14:cNvPr id="1099" name="Ink 1098">
                  <a:extLst>
                    <a:ext uri="{FF2B5EF4-FFF2-40B4-BE49-F238E27FC236}">
                      <a16:creationId xmlns:a16="http://schemas.microsoft.com/office/drawing/2014/main" id="{8AD1DA6E-D282-1F29-F7D7-A6F2A93E5B5D}"/>
                    </a:ext>
                  </a:extLst>
                </p14:cNvPr>
                <p14:cNvContentPartPr/>
                <p14:nvPr/>
              </p14:nvContentPartPr>
              <p14:xfrm>
                <a:off x="431212" y="7420926"/>
                <a:ext cx="180000" cy="664920"/>
              </p14:xfrm>
            </p:contentPart>
          </mc:Choice>
          <mc:Fallback>
            <p:pic>
              <p:nvPicPr>
                <p:cNvPr id="1099" name="Ink 1098">
                  <a:extLst>
                    <a:ext uri="{FF2B5EF4-FFF2-40B4-BE49-F238E27FC236}">
                      <a16:creationId xmlns:a16="http://schemas.microsoft.com/office/drawing/2014/main" id="{8AD1DA6E-D282-1F29-F7D7-A6F2A93E5B5D}"/>
                    </a:ext>
                  </a:extLst>
                </p:cNvPr>
                <p:cNvPicPr/>
                <p:nvPr/>
              </p:nvPicPr>
              <p:blipFill>
                <a:blip r:embed="rId1017"/>
                <a:stretch>
                  <a:fillRect/>
                </a:stretch>
              </p:blipFill>
              <p:spPr>
                <a:xfrm>
                  <a:off x="368572" y="7042926"/>
                  <a:ext cx="305640" cy="142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8">
              <p14:nvContentPartPr>
                <p14:cNvPr id="1100" name="Ink 1099">
                  <a:extLst>
                    <a:ext uri="{FF2B5EF4-FFF2-40B4-BE49-F238E27FC236}">
                      <a16:creationId xmlns:a16="http://schemas.microsoft.com/office/drawing/2014/main" id="{DA01FF48-C9F3-3E78-0202-3E80B90F4610}"/>
                    </a:ext>
                  </a:extLst>
                </p14:cNvPr>
                <p14:cNvContentPartPr/>
                <p14:nvPr/>
              </p14:nvContentPartPr>
              <p14:xfrm>
                <a:off x="426532" y="7558086"/>
                <a:ext cx="187560" cy="582840"/>
              </p14:xfrm>
            </p:contentPart>
          </mc:Choice>
          <mc:Fallback>
            <p:pic>
              <p:nvPicPr>
                <p:cNvPr id="1100" name="Ink 1099">
                  <a:extLst>
                    <a:ext uri="{FF2B5EF4-FFF2-40B4-BE49-F238E27FC236}">
                      <a16:creationId xmlns:a16="http://schemas.microsoft.com/office/drawing/2014/main" id="{DA01FF48-C9F3-3E78-0202-3E80B90F4610}"/>
                    </a:ext>
                  </a:extLst>
                </p:cNvPr>
                <p:cNvPicPr/>
                <p:nvPr/>
              </p:nvPicPr>
              <p:blipFill>
                <a:blip r:embed="rId1019"/>
                <a:stretch>
                  <a:fillRect/>
                </a:stretch>
              </p:blipFill>
              <p:spPr>
                <a:xfrm>
                  <a:off x="363532" y="7180446"/>
                  <a:ext cx="313200" cy="133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0">
              <p14:nvContentPartPr>
                <p14:cNvPr id="1101" name="Ink 1100">
                  <a:extLst>
                    <a:ext uri="{FF2B5EF4-FFF2-40B4-BE49-F238E27FC236}">
                      <a16:creationId xmlns:a16="http://schemas.microsoft.com/office/drawing/2014/main" id="{0DA66E0D-715A-DAF3-120F-A39B1BB9E313}"/>
                    </a:ext>
                  </a:extLst>
                </p14:cNvPr>
                <p14:cNvContentPartPr/>
                <p14:nvPr/>
              </p14:nvContentPartPr>
              <p14:xfrm>
                <a:off x="409972" y="7531086"/>
                <a:ext cx="225360" cy="582120"/>
              </p14:xfrm>
            </p:contentPart>
          </mc:Choice>
          <mc:Fallback>
            <p:pic>
              <p:nvPicPr>
                <p:cNvPr id="1101" name="Ink 1100">
                  <a:extLst>
                    <a:ext uri="{FF2B5EF4-FFF2-40B4-BE49-F238E27FC236}">
                      <a16:creationId xmlns:a16="http://schemas.microsoft.com/office/drawing/2014/main" id="{0DA66E0D-715A-DAF3-120F-A39B1BB9E313}"/>
                    </a:ext>
                  </a:extLst>
                </p:cNvPr>
                <p:cNvPicPr/>
                <p:nvPr/>
              </p:nvPicPr>
              <p:blipFill>
                <a:blip r:embed="rId1021"/>
                <a:stretch>
                  <a:fillRect/>
                </a:stretch>
              </p:blipFill>
              <p:spPr>
                <a:xfrm>
                  <a:off x="347332" y="7153086"/>
                  <a:ext cx="351000" cy="133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2">
              <p14:nvContentPartPr>
                <p14:cNvPr id="1102" name="Ink 1101">
                  <a:extLst>
                    <a:ext uri="{FF2B5EF4-FFF2-40B4-BE49-F238E27FC236}">
                      <a16:creationId xmlns:a16="http://schemas.microsoft.com/office/drawing/2014/main" id="{F05779F7-73D2-DFE9-1882-F944B8990B94}"/>
                    </a:ext>
                  </a:extLst>
                </p14:cNvPr>
                <p14:cNvContentPartPr/>
                <p14:nvPr/>
              </p14:nvContentPartPr>
              <p14:xfrm>
                <a:off x="488812" y="7924926"/>
                <a:ext cx="1800" cy="6120"/>
              </p14:xfrm>
            </p:contentPart>
          </mc:Choice>
          <mc:Fallback>
            <p:pic>
              <p:nvPicPr>
                <p:cNvPr id="1102" name="Ink 1101">
                  <a:extLst>
                    <a:ext uri="{FF2B5EF4-FFF2-40B4-BE49-F238E27FC236}">
                      <a16:creationId xmlns:a16="http://schemas.microsoft.com/office/drawing/2014/main" id="{F05779F7-73D2-DFE9-1882-F944B8990B94}"/>
                    </a:ext>
                  </a:extLst>
                </p:cNvPr>
                <p:cNvPicPr/>
                <p:nvPr/>
              </p:nvPicPr>
              <p:blipFill>
                <a:blip r:embed="rId488"/>
                <a:stretch>
                  <a:fillRect/>
                </a:stretch>
              </p:blipFill>
              <p:spPr>
                <a:xfrm>
                  <a:off x="425812" y="7546926"/>
                  <a:ext cx="127440" cy="76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3">
              <p14:nvContentPartPr>
                <p14:cNvPr id="1103" name="Ink 1102">
                  <a:extLst>
                    <a:ext uri="{FF2B5EF4-FFF2-40B4-BE49-F238E27FC236}">
                      <a16:creationId xmlns:a16="http://schemas.microsoft.com/office/drawing/2014/main" id="{1912375B-AF22-C628-C8CF-CF4F71E543B7}"/>
                    </a:ext>
                  </a:extLst>
                </p14:cNvPr>
                <p14:cNvContentPartPr/>
                <p14:nvPr/>
              </p14:nvContentPartPr>
              <p14:xfrm>
                <a:off x="472972" y="7402566"/>
                <a:ext cx="243360" cy="594360"/>
              </p14:xfrm>
            </p:contentPart>
          </mc:Choice>
          <mc:Fallback>
            <p:pic>
              <p:nvPicPr>
                <p:cNvPr id="1103" name="Ink 1102">
                  <a:extLst>
                    <a:ext uri="{FF2B5EF4-FFF2-40B4-BE49-F238E27FC236}">
                      <a16:creationId xmlns:a16="http://schemas.microsoft.com/office/drawing/2014/main" id="{1912375B-AF22-C628-C8CF-CF4F71E543B7}"/>
                    </a:ext>
                  </a:extLst>
                </p:cNvPr>
                <p:cNvPicPr/>
                <p:nvPr/>
              </p:nvPicPr>
              <p:blipFill>
                <a:blip r:embed="rId1024"/>
                <a:stretch>
                  <a:fillRect/>
                </a:stretch>
              </p:blipFill>
              <p:spPr>
                <a:xfrm>
                  <a:off x="409972" y="7024926"/>
                  <a:ext cx="369000" cy="135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5">
              <p14:nvContentPartPr>
                <p14:cNvPr id="1104" name="Ink 1103">
                  <a:extLst>
                    <a:ext uri="{FF2B5EF4-FFF2-40B4-BE49-F238E27FC236}">
                      <a16:creationId xmlns:a16="http://schemas.microsoft.com/office/drawing/2014/main" id="{F0F0A91F-09EF-208B-43D1-1C18A5F2ACF4}"/>
                    </a:ext>
                  </a:extLst>
                </p14:cNvPr>
                <p14:cNvContentPartPr/>
                <p14:nvPr/>
              </p14:nvContentPartPr>
              <p14:xfrm>
                <a:off x="471532" y="7378086"/>
                <a:ext cx="268560" cy="632160"/>
              </p14:xfrm>
            </p:contentPart>
          </mc:Choice>
          <mc:Fallback>
            <p:pic>
              <p:nvPicPr>
                <p:cNvPr id="1104" name="Ink 1103">
                  <a:extLst>
                    <a:ext uri="{FF2B5EF4-FFF2-40B4-BE49-F238E27FC236}">
                      <a16:creationId xmlns:a16="http://schemas.microsoft.com/office/drawing/2014/main" id="{F0F0A91F-09EF-208B-43D1-1C18A5F2ACF4}"/>
                    </a:ext>
                  </a:extLst>
                </p:cNvPr>
                <p:cNvPicPr/>
                <p:nvPr/>
              </p:nvPicPr>
              <p:blipFill>
                <a:blip r:embed="rId1026"/>
                <a:stretch>
                  <a:fillRect/>
                </a:stretch>
              </p:blipFill>
              <p:spPr>
                <a:xfrm>
                  <a:off x="408892" y="7000086"/>
                  <a:ext cx="394200" cy="138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7">
              <p14:nvContentPartPr>
                <p14:cNvPr id="1105" name="Ink 1104">
                  <a:extLst>
                    <a:ext uri="{FF2B5EF4-FFF2-40B4-BE49-F238E27FC236}">
                      <a16:creationId xmlns:a16="http://schemas.microsoft.com/office/drawing/2014/main" id="{67CFEF60-1036-EF02-3AEA-E5B5407C33B2}"/>
                    </a:ext>
                  </a:extLst>
                </p14:cNvPr>
                <p14:cNvContentPartPr/>
                <p14:nvPr/>
              </p14:nvContentPartPr>
              <p14:xfrm>
                <a:off x="519412" y="7395726"/>
                <a:ext cx="221400" cy="497880"/>
              </p14:xfrm>
            </p:contentPart>
          </mc:Choice>
          <mc:Fallback>
            <p:pic>
              <p:nvPicPr>
                <p:cNvPr id="1105" name="Ink 1104">
                  <a:extLst>
                    <a:ext uri="{FF2B5EF4-FFF2-40B4-BE49-F238E27FC236}">
                      <a16:creationId xmlns:a16="http://schemas.microsoft.com/office/drawing/2014/main" id="{67CFEF60-1036-EF02-3AEA-E5B5407C33B2}"/>
                    </a:ext>
                  </a:extLst>
                </p:cNvPr>
                <p:cNvPicPr/>
                <p:nvPr/>
              </p:nvPicPr>
              <p:blipFill>
                <a:blip r:embed="rId1028"/>
                <a:stretch>
                  <a:fillRect/>
                </a:stretch>
              </p:blipFill>
              <p:spPr>
                <a:xfrm>
                  <a:off x="456772" y="7017726"/>
                  <a:ext cx="347040" cy="125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9">
              <p14:nvContentPartPr>
                <p14:cNvPr id="1106" name="Ink 1105">
                  <a:extLst>
                    <a:ext uri="{FF2B5EF4-FFF2-40B4-BE49-F238E27FC236}">
                      <a16:creationId xmlns:a16="http://schemas.microsoft.com/office/drawing/2014/main" id="{1C5A0446-B2AE-E0E8-3573-AB99FF673258}"/>
                    </a:ext>
                  </a:extLst>
                </p14:cNvPr>
                <p14:cNvContentPartPr/>
                <p14:nvPr/>
              </p14:nvContentPartPr>
              <p14:xfrm>
                <a:off x="521212" y="7386726"/>
                <a:ext cx="235800" cy="493200"/>
              </p14:xfrm>
            </p:contentPart>
          </mc:Choice>
          <mc:Fallback>
            <p:pic>
              <p:nvPicPr>
                <p:cNvPr id="1106" name="Ink 1105">
                  <a:extLst>
                    <a:ext uri="{FF2B5EF4-FFF2-40B4-BE49-F238E27FC236}">
                      <a16:creationId xmlns:a16="http://schemas.microsoft.com/office/drawing/2014/main" id="{1C5A0446-B2AE-E0E8-3573-AB99FF673258}"/>
                    </a:ext>
                  </a:extLst>
                </p:cNvPr>
                <p:cNvPicPr/>
                <p:nvPr/>
              </p:nvPicPr>
              <p:blipFill>
                <a:blip r:embed="rId1030"/>
                <a:stretch>
                  <a:fillRect/>
                </a:stretch>
              </p:blipFill>
              <p:spPr>
                <a:xfrm>
                  <a:off x="458572" y="7009086"/>
                  <a:ext cx="361440" cy="124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1">
              <p14:nvContentPartPr>
                <p14:cNvPr id="1107" name="Ink 1106">
                  <a:extLst>
                    <a:ext uri="{FF2B5EF4-FFF2-40B4-BE49-F238E27FC236}">
                      <a16:creationId xmlns:a16="http://schemas.microsoft.com/office/drawing/2014/main" id="{407F43FB-5AC2-96E8-6E6D-8FB2808149C5}"/>
                    </a:ext>
                  </a:extLst>
                </p14:cNvPr>
                <p14:cNvContentPartPr/>
                <p14:nvPr/>
              </p14:nvContentPartPr>
              <p14:xfrm>
                <a:off x="486292" y="7281966"/>
                <a:ext cx="293400" cy="679680"/>
              </p14:xfrm>
            </p:contentPart>
          </mc:Choice>
          <mc:Fallback>
            <p:pic>
              <p:nvPicPr>
                <p:cNvPr id="1107" name="Ink 1106">
                  <a:extLst>
                    <a:ext uri="{FF2B5EF4-FFF2-40B4-BE49-F238E27FC236}">
                      <a16:creationId xmlns:a16="http://schemas.microsoft.com/office/drawing/2014/main" id="{407F43FB-5AC2-96E8-6E6D-8FB2808149C5}"/>
                    </a:ext>
                  </a:extLst>
                </p:cNvPr>
                <p:cNvPicPr/>
                <p:nvPr/>
              </p:nvPicPr>
              <p:blipFill>
                <a:blip r:embed="rId1032"/>
                <a:stretch>
                  <a:fillRect/>
                </a:stretch>
              </p:blipFill>
              <p:spPr>
                <a:xfrm>
                  <a:off x="423292" y="6903966"/>
                  <a:ext cx="419040" cy="143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3">
              <p14:nvContentPartPr>
                <p14:cNvPr id="1108" name="Ink 1107">
                  <a:extLst>
                    <a:ext uri="{FF2B5EF4-FFF2-40B4-BE49-F238E27FC236}">
                      <a16:creationId xmlns:a16="http://schemas.microsoft.com/office/drawing/2014/main" id="{1AB0E5BE-E249-85E6-9B8D-1C99D757016B}"/>
                    </a:ext>
                  </a:extLst>
                </p14:cNvPr>
                <p14:cNvContentPartPr/>
                <p14:nvPr/>
              </p14:nvContentPartPr>
              <p14:xfrm>
                <a:off x="484852" y="7413006"/>
                <a:ext cx="227160" cy="552240"/>
              </p14:xfrm>
            </p:contentPart>
          </mc:Choice>
          <mc:Fallback>
            <p:pic>
              <p:nvPicPr>
                <p:cNvPr id="1108" name="Ink 1107">
                  <a:extLst>
                    <a:ext uri="{FF2B5EF4-FFF2-40B4-BE49-F238E27FC236}">
                      <a16:creationId xmlns:a16="http://schemas.microsoft.com/office/drawing/2014/main" id="{1AB0E5BE-E249-85E6-9B8D-1C99D757016B}"/>
                    </a:ext>
                  </a:extLst>
                </p:cNvPr>
                <p:cNvPicPr/>
                <p:nvPr/>
              </p:nvPicPr>
              <p:blipFill>
                <a:blip r:embed="rId1034"/>
                <a:stretch>
                  <a:fillRect/>
                </a:stretch>
              </p:blipFill>
              <p:spPr>
                <a:xfrm>
                  <a:off x="422212" y="7035006"/>
                  <a:ext cx="352800" cy="130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5">
              <p14:nvContentPartPr>
                <p14:cNvPr id="1109" name="Ink 1108">
                  <a:extLst>
                    <a:ext uri="{FF2B5EF4-FFF2-40B4-BE49-F238E27FC236}">
                      <a16:creationId xmlns:a16="http://schemas.microsoft.com/office/drawing/2014/main" id="{CC62A801-D8BB-480E-D9FD-742B5A5D458A}"/>
                    </a:ext>
                  </a:extLst>
                </p14:cNvPr>
                <p14:cNvContentPartPr/>
                <p14:nvPr/>
              </p14:nvContentPartPr>
              <p14:xfrm>
                <a:off x="416092" y="7437846"/>
                <a:ext cx="290880" cy="603000"/>
              </p14:xfrm>
            </p:contentPart>
          </mc:Choice>
          <mc:Fallback>
            <p:pic>
              <p:nvPicPr>
                <p:cNvPr id="1109" name="Ink 1108">
                  <a:extLst>
                    <a:ext uri="{FF2B5EF4-FFF2-40B4-BE49-F238E27FC236}">
                      <a16:creationId xmlns:a16="http://schemas.microsoft.com/office/drawing/2014/main" id="{CC62A801-D8BB-480E-D9FD-742B5A5D458A}"/>
                    </a:ext>
                  </a:extLst>
                </p:cNvPr>
                <p:cNvPicPr/>
                <p:nvPr/>
              </p:nvPicPr>
              <p:blipFill>
                <a:blip r:embed="rId1036"/>
                <a:stretch>
                  <a:fillRect/>
                </a:stretch>
              </p:blipFill>
              <p:spPr>
                <a:xfrm>
                  <a:off x="353452" y="7059846"/>
                  <a:ext cx="416520" cy="135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7">
              <p14:nvContentPartPr>
                <p14:cNvPr id="1110" name="Ink 1109">
                  <a:extLst>
                    <a:ext uri="{FF2B5EF4-FFF2-40B4-BE49-F238E27FC236}">
                      <a16:creationId xmlns:a16="http://schemas.microsoft.com/office/drawing/2014/main" id="{0228D9F0-A379-B5DE-CF9D-43E9E508FCCD}"/>
                    </a:ext>
                  </a:extLst>
                </p14:cNvPr>
                <p14:cNvContentPartPr/>
                <p14:nvPr/>
              </p14:nvContentPartPr>
              <p14:xfrm>
                <a:off x="531652" y="7574286"/>
                <a:ext cx="3600" cy="10440"/>
              </p14:xfrm>
            </p:contentPart>
          </mc:Choice>
          <mc:Fallback>
            <p:pic>
              <p:nvPicPr>
                <p:cNvPr id="1110" name="Ink 1109">
                  <a:extLst>
                    <a:ext uri="{FF2B5EF4-FFF2-40B4-BE49-F238E27FC236}">
                      <a16:creationId xmlns:a16="http://schemas.microsoft.com/office/drawing/2014/main" id="{0228D9F0-A379-B5DE-CF9D-43E9E508FCCD}"/>
                    </a:ext>
                  </a:extLst>
                </p:cNvPr>
                <p:cNvPicPr/>
                <p:nvPr/>
              </p:nvPicPr>
              <p:blipFill>
                <a:blip r:embed="rId488"/>
                <a:stretch>
                  <a:fillRect/>
                </a:stretch>
              </p:blipFill>
              <p:spPr>
                <a:xfrm>
                  <a:off x="468652" y="7196646"/>
                  <a:ext cx="129240" cy="76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8">
              <p14:nvContentPartPr>
                <p14:cNvPr id="1111" name="Ink 1110">
                  <a:extLst>
                    <a:ext uri="{FF2B5EF4-FFF2-40B4-BE49-F238E27FC236}">
                      <a16:creationId xmlns:a16="http://schemas.microsoft.com/office/drawing/2014/main" id="{D64C82F5-F6D0-9EA7-8782-61A408E4225A}"/>
                    </a:ext>
                  </a:extLst>
                </p14:cNvPr>
                <p14:cNvContentPartPr/>
                <p14:nvPr/>
              </p14:nvContentPartPr>
              <p14:xfrm>
                <a:off x="392692" y="7767606"/>
                <a:ext cx="63720" cy="168480"/>
              </p14:xfrm>
            </p:contentPart>
          </mc:Choice>
          <mc:Fallback>
            <p:pic>
              <p:nvPicPr>
                <p:cNvPr id="1111" name="Ink 1110">
                  <a:extLst>
                    <a:ext uri="{FF2B5EF4-FFF2-40B4-BE49-F238E27FC236}">
                      <a16:creationId xmlns:a16="http://schemas.microsoft.com/office/drawing/2014/main" id="{D64C82F5-F6D0-9EA7-8782-61A408E4225A}"/>
                    </a:ext>
                  </a:extLst>
                </p:cNvPr>
                <p:cNvPicPr/>
                <p:nvPr/>
              </p:nvPicPr>
              <p:blipFill>
                <a:blip r:embed="rId962"/>
                <a:stretch>
                  <a:fillRect/>
                </a:stretch>
              </p:blipFill>
              <p:spPr>
                <a:xfrm>
                  <a:off x="330052" y="7389606"/>
                  <a:ext cx="189360" cy="92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9">
              <p14:nvContentPartPr>
                <p14:cNvPr id="1112" name="Ink 1111">
                  <a:extLst>
                    <a:ext uri="{FF2B5EF4-FFF2-40B4-BE49-F238E27FC236}">
                      <a16:creationId xmlns:a16="http://schemas.microsoft.com/office/drawing/2014/main" id="{B757887C-26D0-A355-C094-36BF75919571}"/>
                    </a:ext>
                  </a:extLst>
                </p14:cNvPr>
                <p14:cNvContentPartPr/>
                <p14:nvPr/>
              </p14:nvContentPartPr>
              <p14:xfrm>
                <a:off x="358852" y="7543326"/>
                <a:ext cx="130680" cy="373320"/>
              </p14:xfrm>
            </p:contentPart>
          </mc:Choice>
          <mc:Fallback>
            <p:pic>
              <p:nvPicPr>
                <p:cNvPr id="1112" name="Ink 1111">
                  <a:extLst>
                    <a:ext uri="{FF2B5EF4-FFF2-40B4-BE49-F238E27FC236}">
                      <a16:creationId xmlns:a16="http://schemas.microsoft.com/office/drawing/2014/main" id="{B757887C-26D0-A355-C094-36BF75919571}"/>
                    </a:ext>
                  </a:extLst>
                </p:cNvPr>
                <p:cNvPicPr/>
                <p:nvPr/>
              </p:nvPicPr>
              <p:blipFill>
                <a:blip r:embed="rId1040"/>
                <a:stretch>
                  <a:fillRect/>
                </a:stretch>
              </p:blipFill>
              <p:spPr>
                <a:xfrm>
                  <a:off x="296212" y="7165686"/>
                  <a:ext cx="256320" cy="112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1">
              <p14:nvContentPartPr>
                <p14:cNvPr id="1114" name="Ink 1113">
                  <a:extLst>
                    <a:ext uri="{FF2B5EF4-FFF2-40B4-BE49-F238E27FC236}">
                      <a16:creationId xmlns:a16="http://schemas.microsoft.com/office/drawing/2014/main" id="{AD998B5B-09D8-EA57-B754-FFA0B36B72EB}"/>
                    </a:ext>
                  </a:extLst>
                </p14:cNvPr>
                <p14:cNvContentPartPr/>
                <p14:nvPr/>
              </p14:nvContentPartPr>
              <p14:xfrm>
                <a:off x="1830892" y="6708846"/>
                <a:ext cx="37800" cy="378000"/>
              </p14:xfrm>
            </p:contentPart>
          </mc:Choice>
          <mc:Fallback>
            <p:pic>
              <p:nvPicPr>
                <p:cNvPr id="1114" name="Ink 1113">
                  <a:extLst>
                    <a:ext uri="{FF2B5EF4-FFF2-40B4-BE49-F238E27FC236}">
                      <a16:creationId xmlns:a16="http://schemas.microsoft.com/office/drawing/2014/main" id="{AD998B5B-09D8-EA57-B754-FFA0B36B72EB}"/>
                    </a:ext>
                  </a:extLst>
                </p:cNvPr>
                <p:cNvPicPr/>
                <p:nvPr/>
              </p:nvPicPr>
              <p:blipFill>
                <a:blip r:embed="rId1042"/>
                <a:stretch>
                  <a:fillRect/>
                </a:stretch>
              </p:blipFill>
              <p:spPr>
                <a:xfrm>
                  <a:off x="1768252" y="6330846"/>
                  <a:ext cx="163440" cy="113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3">
              <p14:nvContentPartPr>
                <p14:cNvPr id="1115" name="Ink 1114">
                  <a:extLst>
                    <a:ext uri="{FF2B5EF4-FFF2-40B4-BE49-F238E27FC236}">
                      <a16:creationId xmlns:a16="http://schemas.microsoft.com/office/drawing/2014/main" id="{8E26200E-3FBE-3C07-44E7-FEC45F36F990}"/>
                    </a:ext>
                  </a:extLst>
                </p14:cNvPr>
                <p14:cNvContentPartPr/>
                <p14:nvPr/>
              </p14:nvContentPartPr>
              <p14:xfrm>
                <a:off x="1835572" y="6761766"/>
                <a:ext cx="58680" cy="264960"/>
              </p14:xfrm>
            </p:contentPart>
          </mc:Choice>
          <mc:Fallback>
            <p:pic>
              <p:nvPicPr>
                <p:cNvPr id="1115" name="Ink 1114">
                  <a:extLst>
                    <a:ext uri="{FF2B5EF4-FFF2-40B4-BE49-F238E27FC236}">
                      <a16:creationId xmlns:a16="http://schemas.microsoft.com/office/drawing/2014/main" id="{8E26200E-3FBE-3C07-44E7-FEC45F36F990}"/>
                    </a:ext>
                  </a:extLst>
                </p:cNvPr>
                <p:cNvPicPr/>
                <p:nvPr/>
              </p:nvPicPr>
              <p:blipFill>
                <a:blip r:embed="rId1044"/>
                <a:stretch>
                  <a:fillRect/>
                </a:stretch>
              </p:blipFill>
              <p:spPr>
                <a:xfrm>
                  <a:off x="1772572" y="6384126"/>
                  <a:ext cx="184320" cy="102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5">
              <p14:nvContentPartPr>
                <p14:cNvPr id="1116" name="Ink 1115">
                  <a:extLst>
                    <a:ext uri="{FF2B5EF4-FFF2-40B4-BE49-F238E27FC236}">
                      <a16:creationId xmlns:a16="http://schemas.microsoft.com/office/drawing/2014/main" id="{91CFBCE9-47F0-1296-4D3E-78EEE27713BF}"/>
                    </a:ext>
                  </a:extLst>
                </p14:cNvPr>
                <p14:cNvContentPartPr/>
                <p14:nvPr/>
              </p14:nvContentPartPr>
              <p14:xfrm>
                <a:off x="1846372" y="6682206"/>
                <a:ext cx="61200" cy="378360"/>
              </p14:xfrm>
            </p:contentPart>
          </mc:Choice>
          <mc:Fallback>
            <p:pic>
              <p:nvPicPr>
                <p:cNvPr id="1116" name="Ink 1115">
                  <a:extLst>
                    <a:ext uri="{FF2B5EF4-FFF2-40B4-BE49-F238E27FC236}">
                      <a16:creationId xmlns:a16="http://schemas.microsoft.com/office/drawing/2014/main" id="{91CFBCE9-47F0-1296-4D3E-78EEE27713BF}"/>
                    </a:ext>
                  </a:extLst>
                </p:cNvPr>
                <p:cNvPicPr/>
                <p:nvPr/>
              </p:nvPicPr>
              <p:blipFill>
                <a:blip r:embed="rId1046"/>
                <a:stretch>
                  <a:fillRect/>
                </a:stretch>
              </p:blipFill>
              <p:spPr>
                <a:xfrm>
                  <a:off x="1783732" y="6304206"/>
                  <a:ext cx="186840" cy="11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7">
              <p14:nvContentPartPr>
                <p14:cNvPr id="1117" name="Ink 1116">
                  <a:extLst>
                    <a:ext uri="{FF2B5EF4-FFF2-40B4-BE49-F238E27FC236}">
                      <a16:creationId xmlns:a16="http://schemas.microsoft.com/office/drawing/2014/main" id="{4A57A083-E8BF-DBD8-52F6-0A15A2C82A5A}"/>
                    </a:ext>
                  </a:extLst>
                </p14:cNvPr>
                <p14:cNvContentPartPr/>
                <p14:nvPr/>
              </p14:nvContentPartPr>
              <p14:xfrm>
                <a:off x="1787332" y="6662046"/>
                <a:ext cx="160200" cy="554400"/>
              </p14:xfrm>
            </p:contentPart>
          </mc:Choice>
          <mc:Fallback>
            <p:pic>
              <p:nvPicPr>
                <p:cNvPr id="1117" name="Ink 1116">
                  <a:extLst>
                    <a:ext uri="{FF2B5EF4-FFF2-40B4-BE49-F238E27FC236}">
                      <a16:creationId xmlns:a16="http://schemas.microsoft.com/office/drawing/2014/main" id="{4A57A083-E8BF-DBD8-52F6-0A15A2C82A5A}"/>
                    </a:ext>
                  </a:extLst>
                </p:cNvPr>
                <p:cNvPicPr/>
                <p:nvPr/>
              </p:nvPicPr>
              <p:blipFill>
                <a:blip r:embed="rId1048"/>
                <a:stretch>
                  <a:fillRect/>
                </a:stretch>
              </p:blipFill>
              <p:spPr>
                <a:xfrm>
                  <a:off x="1724692" y="6284046"/>
                  <a:ext cx="285840" cy="131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9">
              <p14:nvContentPartPr>
                <p14:cNvPr id="1118" name="Ink 1117">
                  <a:extLst>
                    <a:ext uri="{FF2B5EF4-FFF2-40B4-BE49-F238E27FC236}">
                      <a16:creationId xmlns:a16="http://schemas.microsoft.com/office/drawing/2014/main" id="{1327402D-51CE-9F39-41EB-31D1CE0594DA}"/>
                    </a:ext>
                  </a:extLst>
                </p14:cNvPr>
                <p14:cNvContentPartPr/>
                <p14:nvPr/>
              </p14:nvContentPartPr>
              <p14:xfrm>
                <a:off x="1861132" y="6711366"/>
                <a:ext cx="64800" cy="390240"/>
              </p14:xfrm>
            </p:contentPart>
          </mc:Choice>
          <mc:Fallback>
            <p:pic>
              <p:nvPicPr>
                <p:cNvPr id="1118" name="Ink 1117">
                  <a:extLst>
                    <a:ext uri="{FF2B5EF4-FFF2-40B4-BE49-F238E27FC236}">
                      <a16:creationId xmlns:a16="http://schemas.microsoft.com/office/drawing/2014/main" id="{1327402D-51CE-9F39-41EB-31D1CE0594DA}"/>
                    </a:ext>
                  </a:extLst>
                </p:cNvPr>
                <p:cNvPicPr/>
                <p:nvPr/>
              </p:nvPicPr>
              <p:blipFill>
                <a:blip r:embed="rId1050"/>
                <a:stretch>
                  <a:fillRect/>
                </a:stretch>
              </p:blipFill>
              <p:spPr>
                <a:xfrm>
                  <a:off x="1798492" y="6333366"/>
                  <a:ext cx="190440" cy="114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1">
              <p14:nvContentPartPr>
                <p14:cNvPr id="1119" name="Ink 1118">
                  <a:extLst>
                    <a:ext uri="{FF2B5EF4-FFF2-40B4-BE49-F238E27FC236}">
                      <a16:creationId xmlns:a16="http://schemas.microsoft.com/office/drawing/2014/main" id="{4D4CE7AA-8019-D269-3EF9-A9AA2E98CD4D}"/>
                    </a:ext>
                  </a:extLst>
                </p14:cNvPr>
                <p14:cNvContentPartPr/>
                <p14:nvPr/>
              </p14:nvContentPartPr>
              <p14:xfrm>
                <a:off x="1826932" y="6806406"/>
                <a:ext cx="84600" cy="651960"/>
              </p14:xfrm>
            </p:contentPart>
          </mc:Choice>
          <mc:Fallback>
            <p:pic>
              <p:nvPicPr>
                <p:cNvPr id="1119" name="Ink 1118">
                  <a:extLst>
                    <a:ext uri="{FF2B5EF4-FFF2-40B4-BE49-F238E27FC236}">
                      <a16:creationId xmlns:a16="http://schemas.microsoft.com/office/drawing/2014/main" id="{4D4CE7AA-8019-D269-3EF9-A9AA2E98CD4D}"/>
                    </a:ext>
                  </a:extLst>
                </p:cNvPr>
                <p:cNvPicPr/>
                <p:nvPr/>
              </p:nvPicPr>
              <p:blipFill>
                <a:blip r:embed="rId1052"/>
                <a:stretch>
                  <a:fillRect/>
                </a:stretch>
              </p:blipFill>
              <p:spPr>
                <a:xfrm>
                  <a:off x="1764292" y="6428406"/>
                  <a:ext cx="210240" cy="140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3">
              <p14:nvContentPartPr>
                <p14:cNvPr id="1120" name="Ink 1119">
                  <a:extLst>
                    <a:ext uri="{FF2B5EF4-FFF2-40B4-BE49-F238E27FC236}">
                      <a16:creationId xmlns:a16="http://schemas.microsoft.com/office/drawing/2014/main" id="{1FC2EB12-8437-D552-AF77-A3C5433D1677}"/>
                    </a:ext>
                  </a:extLst>
                </p14:cNvPr>
                <p14:cNvContentPartPr/>
                <p14:nvPr/>
              </p14:nvContentPartPr>
              <p14:xfrm>
                <a:off x="1821532" y="7364046"/>
                <a:ext cx="42840" cy="41400"/>
              </p14:xfrm>
            </p:contentPart>
          </mc:Choice>
          <mc:Fallback>
            <p:pic>
              <p:nvPicPr>
                <p:cNvPr id="1120" name="Ink 1119">
                  <a:extLst>
                    <a:ext uri="{FF2B5EF4-FFF2-40B4-BE49-F238E27FC236}">
                      <a16:creationId xmlns:a16="http://schemas.microsoft.com/office/drawing/2014/main" id="{1FC2EB12-8437-D552-AF77-A3C5433D1677}"/>
                    </a:ext>
                  </a:extLst>
                </p:cNvPr>
                <p:cNvPicPr/>
                <p:nvPr/>
              </p:nvPicPr>
              <p:blipFill>
                <a:blip r:embed="rId1054"/>
                <a:stretch>
                  <a:fillRect/>
                </a:stretch>
              </p:blipFill>
              <p:spPr>
                <a:xfrm>
                  <a:off x="1758892" y="6986406"/>
                  <a:ext cx="168480" cy="79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5">
              <p14:nvContentPartPr>
                <p14:cNvPr id="1121" name="Ink 1120">
                  <a:extLst>
                    <a:ext uri="{FF2B5EF4-FFF2-40B4-BE49-F238E27FC236}">
                      <a16:creationId xmlns:a16="http://schemas.microsoft.com/office/drawing/2014/main" id="{9F4D8CC9-7320-17D2-9718-42C031B50DCF}"/>
                    </a:ext>
                  </a:extLst>
                </p14:cNvPr>
                <p14:cNvContentPartPr/>
                <p14:nvPr/>
              </p14:nvContentPartPr>
              <p14:xfrm>
                <a:off x="1501852" y="7531806"/>
                <a:ext cx="165240" cy="387000"/>
              </p14:xfrm>
            </p:contentPart>
          </mc:Choice>
          <mc:Fallback>
            <p:pic>
              <p:nvPicPr>
                <p:cNvPr id="1121" name="Ink 1120">
                  <a:extLst>
                    <a:ext uri="{FF2B5EF4-FFF2-40B4-BE49-F238E27FC236}">
                      <a16:creationId xmlns:a16="http://schemas.microsoft.com/office/drawing/2014/main" id="{9F4D8CC9-7320-17D2-9718-42C031B50DCF}"/>
                    </a:ext>
                  </a:extLst>
                </p:cNvPr>
                <p:cNvPicPr/>
                <p:nvPr/>
              </p:nvPicPr>
              <p:blipFill>
                <a:blip r:embed="rId1056"/>
                <a:stretch>
                  <a:fillRect/>
                </a:stretch>
              </p:blipFill>
              <p:spPr>
                <a:xfrm>
                  <a:off x="1438852" y="7154166"/>
                  <a:ext cx="290880" cy="114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7">
              <p14:nvContentPartPr>
                <p14:cNvPr id="1122" name="Ink 1121">
                  <a:extLst>
                    <a:ext uri="{FF2B5EF4-FFF2-40B4-BE49-F238E27FC236}">
                      <a16:creationId xmlns:a16="http://schemas.microsoft.com/office/drawing/2014/main" id="{06630107-457C-B27D-E9F1-A2BEFD601AC7}"/>
                    </a:ext>
                  </a:extLst>
                </p14:cNvPr>
                <p14:cNvContentPartPr/>
                <p14:nvPr/>
              </p14:nvContentPartPr>
              <p14:xfrm>
                <a:off x="1487092" y="7461966"/>
                <a:ext cx="285480" cy="477000"/>
              </p14:xfrm>
            </p:contentPart>
          </mc:Choice>
          <mc:Fallback>
            <p:pic>
              <p:nvPicPr>
                <p:cNvPr id="1122" name="Ink 1121">
                  <a:extLst>
                    <a:ext uri="{FF2B5EF4-FFF2-40B4-BE49-F238E27FC236}">
                      <a16:creationId xmlns:a16="http://schemas.microsoft.com/office/drawing/2014/main" id="{06630107-457C-B27D-E9F1-A2BEFD601AC7}"/>
                    </a:ext>
                  </a:extLst>
                </p:cNvPr>
                <p:cNvPicPr/>
                <p:nvPr/>
              </p:nvPicPr>
              <p:blipFill>
                <a:blip r:embed="rId1058"/>
                <a:stretch>
                  <a:fillRect/>
                </a:stretch>
              </p:blipFill>
              <p:spPr>
                <a:xfrm>
                  <a:off x="1424452" y="7083966"/>
                  <a:ext cx="411120" cy="123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9">
              <p14:nvContentPartPr>
                <p14:cNvPr id="1123" name="Ink 1122">
                  <a:extLst>
                    <a:ext uri="{FF2B5EF4-FFF2-40B4-BE49-F238E27FC236}">
                      <a16:creationId xmlns:a16="http://schemas.microsoft.com/office/drawing/2014/main" id="{425B128A-2B78-E8A2-F817-07B84911B49F}"/>
                    </a:ext>
                  </a:extLst>
                </p14:cNvPr>
                <p14:cNvContentPartPr/>
                <p14:nvPr/>
              </p14:nvContentPartPr>
              <p14:xfrm>
                <a:off x="1411492" y="7688046"/>
                <a:ext cx="262080" cy="283320"/>
              </p14:xfrm>
            </p:contentPart>
          </mc:Choice>
          <mc:Fallback>
            <p:pic>
              <p:nvPicPr>
                <p:cNvPr id="1123" name="Ink 1122">
                  <a:extLst>
                    <a:ext uri="{FF2B5EF4-FFF2-40B4-BE49-F238E27FC236}">
                      <a16:creationId xmlns:a16="http://schemas.microsoft.com/office/drawing/2014/main" id="{425B128A-2B78-E8A2-F817-07B84911B49F}"/>
                    </a:ext>
                  </a:extLst>
                </p:cNvPr>
                <p:cNvPicPr/>
                <p:nvPr/>
              </p:nvPicPr>
              <p:blipFill>
                <a:blip r:embed="rId1060"/>
                <a:stretch>
                  <a:fillRect/>
                </a:stretch>
              </p:blipFill>
              <p:spPr>
                <a:xfrm>
                  <a:off x="1348852" y="7310046"/>
                  <a:ext cx="387720" cy="103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1">
              <p14:nvContentPartPr>
                <p14:cNvPr id="1125" name="Ink 1124">
                  <a:extLst>
                    <a:ext uri="{FF2B5EF4-FFF2-40B4-BE49-F238E27FC236}">
                      <a16:creationId xmlns:a16="http://schemas.microsoft.com/office/drawing/2014/main" id="{6A27C4F4-EE7C-A0F9-B263-A84922BA66C2}"/>
                    </a:ext>
                  </a:extLst>
                </p14:cNvPr>
                <p14:cNvContentPartPr/>
                <p14:nvPr/>
              </p14:nvContentPartPr>
              <p14:xfrm>
                <a:off x="940252" y="6606606"/>
                <a:ext cx="48960" cy="77040"/>
              </p14:xfrm>
            </p:contentPart>
          </mc:Choice>
          <mc:Fallback>
            <p:pic>
              <p:nvPicPr>
                <p:cNvPr id="1125" name="Ink 1124">
                  <a:extLst>
                    <a:ext uri="{FF2B5EF4-FFF2-40B4-BE49-F238E27FC236}">
                      <a16:creationId xmlns:a16="http://schemas.microsoft.com/office/drawing/2014/main" id="{6A27C4F4-EE7C-A0F9-B263-A84922BA66C2}"/>
                    </a:ext>
                  </a:extLst>
                </p:cNvPr>
                <p:cNvPicPr/>
                <p:nvPr/>
              </p:nvPicPr>
              <p:blipFill>
                <a:blip r:embed="rId1062"/>
                <a:stretch>
                  <a:fillRect/>
                </a:stretch>
              </p:blipFill>
              <p:spPr>
                <a:xfrm>
                  <a:off x="877252" y="6228966"/>
                  <a:ext cx="174600" cy="83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3">
              <p14:nvContentPartPr>
                <p14:cNvPr id="1126" name="Ink 1125">
                  <a:extLst>
                    <a:ext uri="{FF2B5EF4-FFF2-40B4-BE49-F238E27FC236}">
                      <a16:creationId xmlns:a16="http://schemas.microsoft.com/office/drawing/2014/main" id="{ED705548-1D57-AEE7-7A14-120D92BF91B7}"/>
                    </a:ext>
                  </a:extLst>
                </p14:cNvPr>
                <p14:cNvContentPartPr/>
                <p14:nvPr/>
              </p14:nvContentPartPr>
              <p14:xfrm>
                <a:off x="906772" y="6572406"/>
                <a:ext cx="147600" cy="244440"/>
              </p14:xfrm>
            </p:contentPart>
          </mc:Choice>
          <mc:Fallback>
            <p:pic>
              <p:nvPicPr>
                <p:cNvPr id="1126" name="Ink 1125">
                  <a:extLst>
                    <a:ext uri="{FF2B5EF4-FFF2-40B4-BE49-F238E27FC236}">
                      <a16:creationId xmlns:a16="http://schemas.microsoft.com/office/drawing/2014/main" id="{ED705548-1D57-AEE7-7A14-120D92BF91B7}"/>
                    </a:ext>
                  </a:extLst>
                </p:cNvPr>
                <p:cNvPicPr/>
                <p:nvPr/>
              </p:nvPicPr>
              <p:blipFill>
                <a:blip r:embed="rId1064"/>
                <a:stretch>
                  <a:fillRect/>
                </a:stretch>
              </p:blipFill>
              <p:spPr>
                <a:xfrm>
                  <a:off x="843772" y="6194766"/>
                  <a:ext cx="27324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5">
              <p14:nvContentPartPr>
                <p14:cNvPr id="1127" name="Ink 1126">
                  <a:extLst>
                    <a:ext uri="{FF2B5EF4-FFF2-40B4-BE49-F238E27FC236}">
                      <a16:creationId xmlns:a16="http://schemas.microsoft.com/office/drawing/2014/main" id="{C980F21C-3FC6-3BDB-4695-1703BFAE1B85}"/>
                    </a:ext>
                  </a:extLst>
                </p14:cNvPr>
                <p14:cNvContentPartPr/>
                <p14:nvPr/>
              </p14:nvContentPartPr>
              <p14:xfrm>
                <a:off x="861052" y="6569166"/>
                <a:ext cx="168840" cy="196560"/>
              </p14:xfrm>
            </p:contentPart>
          </mc:Choice>
          <mc:Fallback>
            <p:pic>
              <p:nvPicPr>
                <p:cNvPr id="1127" name="Ink 1126">
                  <a:extLst>
                    <a:ext uri="{FF2B5EF4-FFF2-40B4-BE49-F238E27FC236}">
                      <a16:creationId xmlns:a16="http://schemas.microsoft.com/office/drawing/2014/main" id="{C980F21C-3FC6-3BDB-4695-1703BFAE1B85}"/>
                    </a:ext>
                  </a:extLst>
                </p:cNvPr>
                <p:cNvPicPr/>
                <p:nvPr/>
              </p:nvPicPr>
              <p:blipFill>
                <a:blip r:embed="rId1066"/>
                <a:stretch>
                  <a:fillRect/>
                </a:stretch>
              </p:blipFill>
              <p:spPr>
                <a:xfrm>
                  <a:off x="798412" y="6191166"/>
                  <a:ext cx="294480" cy="95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7">
              <p14:nvContentPartPr>
                <p14:cNvPr id="1128" name="Ink 1127">
                  <a:extLst>
                    <a:ext uri="{FF2B5EF4-FFF2-40B4-BE49-F238E27FC236}">
                      <a16:creationId xmlns:a16="http://schemas.microsoft.com/office/drawing/2014/main" id="{6590BEDE-2A7C-6BFC-F394-5E8BD86C1E50}"/>
                    </a:ext>
                  </a:extLst>
                </p14:cNvPr>
                <p14:cNvContentPartPr/>
                <p14:nvPr/>
              </p14:nvContentPartPr>
              <p14:xfrm>
                <a:off x="774652" y="6547566"/>
                <a:ext cx="232200" cy="282240"/>
              </p14:xfrm>
            </p:contentPart>
          </mc:Choice>
          <mc:Fallback>
            <p:pic>
              <p:nvPicPr>
                <p:cNvPr id="1128" name="Ink 1127">
                  <a:extLst>
                    <a:ext uri="{FF2B5EF4-FFF2-40B4-BE49-F238E27FC236}">
                      <a16:creationId xmlns:a16="http://schemas.microsoft.com/office/drawing/2014/main" id="{6590BEDE-2A7C-6BFC-F394-5E8BD86C1E50}"/>
                    </a:ext>
                  </a:extLst>
                </p:cNvPr>
                <p:cNvPicPr/>
                <p:nvPr/>
              </p:nvPicPr>
              <p:blipFill>
                <a:blip r:embed="rId1068"/>
                <a:stretch>
                  <a:fillRect/>
                </a:stretch>
              </p:blipFill>
              <p:spPr>
                <a:xfrm>
                  <a:off x="711652" y="6169566"/>
                  <a:ext cx="357840" cy="103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9">
              <p14:nvContentPartPr>
                <p14:cNvPr id="1129" name="Ink 1128">
                  <a:extLst>
                    <a:ext uri="{FF2B5EF4-FFF2-40B4-BE49-F238E27FC236}">
                      <a16:creationId xmlns:a16="http://schemas.microsoft.com/office/drawing/2014/main" id="{A712FDC7-9F3A-D737-4A14-1705A5478C43}"/>
                    </a:ext>
                  </a:extLst>
                </p14:cNvPr>
                <p14:cNvContentPartPr/>
                <p14:nvPr/>
              </p14:nvContentPartPr>
              <p14:xfrm>
                <a:off x="917932" y="6603006"/>
                <a:ext cx="16920" cy="25200"/>
              </p14:xfrm>
            </p:contentPart>
          </mc:Choice>
          <mc:Fallback>
            <p:pic>
              <p:nvPicPr>
                <p:cNvPr id="1129" name="Ink 1128">
                  <a:extLst>
                    <a:ext uri="{FF2B5EF4-FFF2-40B4-BE49-F238E27FC236}">
                      <a16:creationId xmlns:a16="http://schemas.microsoft.com/office/drawing/2014/main" id="{A712FDC7-9F3A-D737-4A14-1705A5478C43}"/>
                    </a:ext>
                  </a:extLst>
                </p:cNvPr>
                <p:cNvPicPr/>
                <p:nvPr/>
              </p:nvPicPr>
              <p:blipFill>
                <a:blip r:embed="rId1070"/>
                <a:stretch>
                  <a:fillRect/>
                </a:stretch>
              </p:blipFill>
              <p:spPr>
                <a:xfrm>
                  <a:off x="855292" y="6225366"/>
                  <a:ext cx="14256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1">
              <p14:nvContentPartPr>
                <p14:cNvPr id="1130" name="Ink 1129">
                  <a:extLst>
                    <a:ext uri="{FF2B5EF4-FFF2-40B4-BE49-F238E27FC236}">
                      <a16:creationId xmlns:a16="http://schemas.microsoft.com/office/drawing/2014/main" id="{0FF48202-E0E4-2007-AC13-3ABC928CE3EF}"/>
                    </a:ext>
                  </a:extLst>
                </p14:cNvPr>
                <p14:cNvContentPartPr/>
                <p14:nvPr/>
              </p14:nvContentPartPr>
              <p14:xfrm>
                <a:off x="833692" y="6495726"/>
                <a:ext cx="339120" cy="410040"/>
              </p14:xfrm>
            </p:contentPart>
          </mc:Choice>
          <mc:Fallback>
            <p:pic>
              <p:nvPicPr>
                <p:cNvPr id="1130" name="Ink 1129">
                  <a:extLst>
                    <a:ext uri="{FF2B5EF4-FFF2-40B4-BE49-F238E27FC236}">
                      <a16:creationId xmlns:a16="http://schemas.microsoft.com/office/drawing/2014/main" id="{0FF48202-E0E4-2007-AC13-3ABC928CE3EF}"/>
                    </a:ext>
                  </a:extLst>
                </p:cNvPr>
                <p:cNvPicPr/>
                <p:nvPr/>
              </p:nvPicPr>
              <p:blipFill>
                <a:blip r:embed="rId1072"/>
                <a:stretch>
                  <a:fillRect/>
                </a:stretch>
              </p:blipFill>
              <p:spPr>
                <a:xfrm>
                  <a:off x="770692" y="6117726"/>
                  <a:ext cx="464760" cy="116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3">
              <p14:nvContentPartPr>
                <p14:cNvPr id="1131" name="Ink 1130">
                  <a:extLst>
                    <a:ext uri="{FF2B5EF4-FFF2-40B4-BE49-F238E27FC236}">
                      <a16:creationId xmlns:a16="http://schemas.microsoft.com/office/drawing/2014/main" id="{D38EF61E-977B-6330-AE24-253BB25AAF4C}"/>
                    </a:ext>
                  </a:extLst>
                </p14:cNvPr>
                <p14:cNvContentPartPr/>
                <p14:nvPr/>
              </p14:nvContentPartPr>
              <p14:xfrm>
                <a:off x="885892" y="6665286"/>
                <a:ext cx="217440" cy="200520"/>
              </p14:xfrm>
            </p:contentPart>
          </mc:Choice>
          <mc:Fallback>
            <p:pic>
              <p:nvPicPr>
                <p:cNvPr id="1131" name="Ink 1130">
                  <a:extLst>
                    <a:ext uri="{FF2B5EF4-FFF2-40B4-BE49-F238E27FC236}">
                      <a16:creationId xmlns:a16="http://schemas.microsoft.com/office/drawing/2014/main" id="{D38EF61E-977B-6330-AE24-253BB25AAF4C}"/>
                    </a:ext>
                  </a:extLst>
                </p:cNvPr>
                <p:cNvPicPr/>
                <p:nvPr/>
              </p:nvPicPr>
              <p:blipFill>
                <a:blip r:embed="rId1074"/>
                <a:stretch>
                  <a:fillRect/>
                </a:stretch>
              </p:blipFill>
              <p:spPr>
                <a:xfrm>
                  <a:off x="822892" y="6287646"/>
                  <a:ext cx="343080" cy="95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5">
              <p14:nvContentPartPr>
                <p14:cNvPr id="1132" name="Ink 1131">
                  <a:extLst>
                    <a:ext uri="{FF2B5EF4-FFF2-40B4-BE49-F238E27FC236}">
                      <a16:creationId xmlns:a16="http://schemas.microsoft.com/office/drawing/2014/main" id="{16EA345F-8A35-E12C-C325-C9A7E2FD173D}"/>
                    </a:ext>
                  </a:extLst>
                </p14:cNvPr>
                <p14:cNvContentPartPr/>
                <p14:nvPr/>
              </p14:nvContentPartPr>
              <p14:xfrm>
                <a:off x="667012" y="6526326"/>
                <a:ext cx="248400" cy="348120"/>
              </p14:xfrm>
            </p:contentPart>
          </mc:Choice>
          <mc:Fallback>
            <p:pic>
              <p:nvPicPr>
                <p:cNvPr id="1132" name="Ink 1131">
                  <a:extLst>
                    <a:ext uri="{FF2B5EF4-FFF2-40B4-BE49-F238E27FC236}">
                      <a16:creationId xmlns:a16="http://schemas.microsoft.com/office/drawing/2014/main" id="{16EA345F-8A35-E12C-C325-C9A7E2FD173D}"/>
                    </a:ext>
                  </a:extLst>
                </p:cNvPr>
                <p:cNvPicPr/>
                <p:nvPr/>
              </p:nvPicPr>
              <p:blipFill>
                <a:blip r:embed="rId1076"/>
                <a:stretch>
                  <a:fillRect/>
                </a:stretch>
              </p:blipFill>
              <p:spPr>
                <a:xfrm>
                  <a:off x="604372" y="6148686"/>
                  <a:ext cx="374040" cy="110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7">
              <p14:nvContentPartPr>
                <p14:cNvPr id="1133" name="Ink 1132">
                  <a:extLst>
                    <a:ext uri="{FF2B5EF4-FFF2-40B4-BE49-F238E27FC236}">
                      <a16:creationId xmlns:a16="http://schemas.microsoft.com/office/drawing/2014/main" id="{3B41DAA4-489E-E3AF-C935-F65AC6DD8FF9}"/>
                    </a:ext>
                  </a:extLst>
                </p14:cNvPr>
                <p14:cNvContentPartPr/>
                <p14:nvPr/>
              </p14:nvContentPartPr>
              <p14:xfrm>
                <a:off x="636412" y="6429846"/>
                <a:ext cx="228600" cy="353160"/>
              </p14:xfrm>
            </p:contentPart>
          </mc:Choice>
          <mc:Fallback>
            <p:pic>
              <p:nvPicPr>
                <p:cNvPr id="1133" name="Ink 1132">
                  <a:extLst>
                    <a:ext uri="{FF2B5EF4-FFF2-40B4-BE49-F238E27FC236}">
                      <a16:creationId xmlns:a16="http://schemas.microsoft.com/office/drawing/2014/main" id="{3B41DAA4-489E-E3AF-C935-F65AC6DD8FF9}"/>
                    </a:ext>
                  </a:extLst>
                </p:cNvPr>
                <p:cNvPicPr/>
                <p:nvPr/>
              </p:nvPicPr>
              <p:blipFill>
                <a:blip r:embed="rId1078"/>
                <a:stretch>
                  <a:fillRect/>
                </a:stretch>
              </p:blipFill>
              <p:spPr>
                <a:xfrm>
                  <a:off x="573772" y="6051846"/>
                  <a:ext cx="354240" cy="110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9">
              <p14:nvContentPartPr>
                <p14:cNvPr id="1134" name="Ink 1133">
                  <a:extLst>
                    <a:ext uri="{FF2B5EF4-FFF2-40B4-BE49-F238E27FC236}">
                      <a16:creationId xmlns:a16="http://schemas.microsoft.com/office/drawing/2014/main" id="{93C11651-9647-2CE1-2F25-2188976EE25E}"/>
                    </a:ext>
                  </a:extLst>
                </p14:cNvPr>
                <p14:cNvContentPartPr/>
                <p14:nvPr/>
              </p14:nvContentPartPr>
              <p14:xfrm>
                <a:off x="466492" y="6493926"/>
                <a:ext cx="330120" cy="492480"/>
              </p14:xfrm>
            </p:contentPart>
          </mc:Choice>
          <mc:Fallback>
            <p:pic>
              <p:nvPicPr>
                <p:cNvPr id="1134" name="Ink 1133">
                  <a:extLst>
                    <a:ext uri="{FF2B5EF4-FFF2-40B4-BE49-F238E27FC236}">
                      <a16:creationId xmlns:a16="http://schemas.microsoft.com/office/drawing/2014/main" id="{93C11651-9647-2CE1-2F25-2188976EE25E}"/>
                    </a:ext>
                  </a:extLst>
                </p:cNvPr>
                <p:cNvPicPr/>
                <p:nvPr/>
              </p:nvPicPr>
              <p:blipFill>
                <a:blip r:embed="rId1080"/>
                <a:stretch>
                  <a:fillRect/>
                </a:stretch>
              </p:blipFill>
              <p:spPr>
                <a:xfrm>
                  <a:off x="403492" y="6116286"/>
                  <a:ext cx="455760" cy="124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1">
              <p14:nvContentPartPr>
                <p14:cNvPr id="1135" name="Ink 1134">
                  <a:extLst>
                    <a:ext uri="{FF2B5EF4-FFF2-40B4-BE49-F238E27FC236}">
                      <a16:creationId xmlns:a16="http://schemas.microsoft.com/office/drawing/2014/main" id="{2449454E-7736-1728-050C-69EA71468678}"/>
                    </a:ext>
                  </a:extLst>
                </p14:cNvPr>
                <p14:cNvContentPartPr/>
                <p14:nvPr/>
              </p14:nvContentPartPr>
              <p14:xfrm>
                <a:off x="465052" y="6472326"/>
                <a:ext cx="324000" cy="401760"/>
              </p14:xfrm>
            </p:contentPart>
          </mc:Choice>
          <mc:Fallback>
            <p:pic>
              <p:nvPicPr>
                <p:cNvPr id="1135" name="Ink 1134">
                  <a:extLst>
                    <a:ext uri="{FF2B5EF4-FFF2-40B4-BE49-F238E27FC236}">
                      <a16:creationId xmlns:a16="http://schemas.microsoft.com/office/drawing/2014/main" id="{2449454E-7736-1728-050C-69EA71468678}"/>
                    </a:ext>
                  </a:extLst>
                </p:cNvPr>
                <p:cNvPicPr/>
                <p:nvPr/>
              </p:nvPicPr>
              <p:blipFill>
                <a:blip r:embed="rId1082"/>
                <a:stretch>
                  <a:fillRect/>
                </a:stretch>
              </p:blipFill>
              <p:spPr>
                <a:xfrm>
                  <a:off x="402412" y="6094686"/>
                  <a:ext cx="449640" cy="115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3">
              <p14:nvContentPartPr>
                <p14:cNvPr id="1136" name="Ink 1135">
                  <a:extLst>
                    <a:ext uri="{FF2B5EF4-FFF2-40B4-BE49-F238E27FC236}">
                      <a16:creationId xmlns:a16="http://schemas.microsoft.com/office/drawing/2014/main" id="{C56C89BC-6BA5-A841-15DF-8B561096EA19}"/>
                    </a:ext>
                  </a:extLst>
                </p14:cNvPr>
                <p14:cNvContentPartPr/>
                <p14:nvPr/>
              </p14:nvContentPartPr>
              <p14:xfrm>
                <a:off x="390172" y="6419046"/>
                <a:ext cx="379080" cy="441720"/>
              </p14:xfrm>
            </p:contentPart>
          </mc:Choice>
          <mc:Fallback>
            <p:pic>
              <p:nvPicPr>
                <p:cNvPr id="1136" name="Ink 1135">
                  <a:extLst>
                    <a:ext uri="{FF2B5EF4-FFF2-40B4-BE49-F238E27FC236}">
                      <a16:creationId xmlns:a16="http://schemas.microsoft.com/office/drawing/2014/main" id="{C56C89BC-6BA5-A841-15DF-8B561096EA19}"/>
                    </a:ext>
                  </a:extLst>
                </p:cNvPr>
                <p:cNvPicPr/>
                <p:nvPr/>
              </p:nvPicPr>
              <p:blipFill>
                <a:blip r:embed="rId1084"/>
                <a:stretch>
                  <a:fillRect/>
                </a:stretch>
              </p:blipFill>
              <p:spPr>
                <a:xfrm>
                  <a:off x="327532" y="6041046"/>
                  <a:ext cx="504720" cy="119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5">
              <p14:nvContentPartPr>
                <p14:cNvPr id="1137" name="Ink 1136">
                  <a:extLst>
                    <a:ext uri="{FF2B5EF4-FFF2-40B4-BE49-F238E27FC236}">
                      <a16:creationId xmlns:a16="http://schemas.microsoft.com/office/drawing/2014/main" id="{97EED95C-4077-EC34-2E28-E88204F7DA4F}"/>
                    </a:ext>
                  </a:extLst>
                </p14:cNvPr>
                <p14:cNvContentPartPr/>
                <p14:nvPr/>
              </p14:nvContentPartPr>
              <p14:xfrm>
                <a:off x="347332" y="6475206"/>
                <a:ext cx="326880" cy="471600"/>
              </p14:xfrm>
            </p:contentPart>
          </mc:Choice>
          <mc:Fallback>
            <p:pic>
              <p:nvPicPr>
                <p:cNvPr id="1137" name="Ink 1136">
                  <a:extLst>
                    <a:ext uri="{FF2B5EF4-FFF2-40B4-BE49-F238E27FC236}">
                      <a16:creationId xmlns:a16="http://schemas.microsoft.com/office/drawing/2014/main" id="{97EED95C-4077-EC34-2E28-E88204F7DA4F}"/>
                    </a:ext>
                  </a:extLst>
                </p:cNvPr>
                <p:cNvPicPr/>
                <p:nvPr/>
              </p:nvPicPr>
              <p:blipFill>
                <a:blip r:embed="rId1086"/>
                <a:stretch>
                  <a:fillRect/>
                </a:stretch>
              </p:blipFill>
              <p:spPr>
                <a:xfrm>
                  <a:off x="284692" y="6097566"/>
                  <a:ext cx="452520" cy="122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7">
              <p14:nvContentPartPr>
                <p14:cNvPr id="1138" name="Ink 1137">
                  <a:extLst>
                    <a:ext uri="{FF2B5EF4-FFF2-40B4-BE49-F238E27FC236}">
                      <a16:creationId xmlns:a16="http://schemas.microsoft.com/office/drawing/2014/main" id="{979ABC2D-1BB1-986C-D86D-C8B777BD24BD}"/>
                    </a:ext>
                  </a:extLst>
                </p14:cNvPr>
                <p14:cNvContentPartPr/>
                <p14:nvPr/>
              </p14:nvContentPartPr>
              <p14:xfrm>
                <a:off x="213412" y="6317886"/>
                <a:ext cx="437400" cy="792000"/>
              </p14:xfrm>
            </p:contentPart>
          </mc:Choice>
          <mc:Fallback>
            <p:pic>
              <p:nvPicPr>
                <p:cNvPr id="1138" name="Ink 1137">
                  <a:extLst>
                    <a:ext uri="{FF2B5EF4-FFF2-40B4-BE49-F238E27FC236}">
                      <a16:creationId xmlns:a16="http://schemas.microsoft.com/office/drawing/2014/main" id="{979ABC2D-1BB1-986C-D86D-C8B777BD24BD}"/>
                    </a:ext>
                  </a:extLst>
                </p:cNvPr>
                <p:cNvPicPr/>
                <p:nvPr/>
              </p:nvPicPr>
              <p:blipFill>
                <a:blip r:embed="rId1088"/>
                <a:stretch>
                  <a:fillRect/>
                </a:stretch>
              </p:blipFill>
              <p:spPr>
                <a:xfrm>
                  <a:off x="150772" y="5939886"/>
                  <a:ext cx="563040" cy="154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9">
              <p14:nvContentPartPr>
                <p14:cNvPr id="1139" name="Ink 1138">
                  <a:extLst>
                    <a:ext uri="{FF2B5EF4-FFF2-40B4-BE49-F238E27FC236}">
                      <a16:creationId xmlns:a16="http://schemas.microsoft.com/office/drawing/2014/main" id="{9D0C7CD3-0651-169F-81D9-FCCF21C850BD}"/>
                    </a:ext>
                  </a:extLst>
                </p14:cNvPr>
                <p14:cNvContentPartPr/>
                <p14:nvPr/>
              </p14:nvContentPartPr>
              <p14:xfrm>
                <a:off x="268852" y="6027006"/>
                <a:ext cx="404640" cy="278280"/>
              </p14:xfrm>
            </p:contentPart>
          </mc:Choice>
          <mc:Fallback>
            <p:pic>
              <p:nvPicPr>
                <p:cNvPr id="1139" name="Ink 1138">
                  <a:extLst>
                    <a:ext uri="{FF2B5EF4-FFF2-40B4-BE49-F238E27FC236}">
                      <a16:creationId xmlns:a16="http://schemas.microsoft.com/office/drawing/2014/main" id="{9D0C7CD3-0651-169F-81D9-FCCF21C850BD}"/>
                    </a:ext>
                  </a:extLst>
                </p:cNvPr>
                <p:cNvPicPr/>
                <p:nvPr/>
              </p:nvPicPr>
              <p:blipFill>
                <a:blip r:embed="rId1090"/>
                <a:stretch>
                  <a:fillRect/>
                </a:stretch>
              </p:blipFill>
              <p:spPr>
                <a:xfrm>
                  <a:off x="205852" y="5649006"/>
                  <a:ext cx="530280" cy="103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1">
              <p14:nvContentPartPr>
                <p14:cNvPr id="1140" name="Ink 1139">
                  <a:extLst>
                    <a:ext uri="{FF2B5EF4-FFF2-40B4-BE49-F238E27FC236}">
                      <a16:creationId xmlns:a16="http://schemas.microsoft.com/office/drawing/2014/main" id="{84455C63-53D1-330C-14B3-E5FA7DD675DF}"/>
                    </a:ext>
                  </a:extLst>
                </p14:cNvPr>
                <p14:cNvContentPartPr/>
                <p14:nvPr/>
              </p14:nvContentPartPr>
              <p14:xfrm>
                <a:off x="142132" y="5941326"/>
                <a:ext cx="622080" cy="550080"/>
              </p14:xfrm>
            </p:contentPart>
          </mc:Choice>
          <mc:Fallback>
            <p:pic>
              <p:nvPicPr>
                <p:cNvPr id="1140" name="Ink 1139">
                  <a:extLst>
                    <a:ext uri="{FF2B5EF4-FFF2-40B4-BE49-F238E27FC236}">
                      <a16:creationId xmlns:a16="http://schemas.microsoft.com/office/drawing/2014/main" id="{84455C63-53D1-330C-14B3-E5FA7DD675DF}"/>
                    </a:ext>
                  </a:extLst>
                </p:cNvPr>
                <p:cNvPicPr/>
                <p:nvPr/>
              </p:nvPicPr>
              <p:blipFill>
                <a:blip r:embed="rId1092"/>
                <a:stretch>
                  <a:fillRect/>
                </a:stretch>
              </p:blipFill>
              <p:spPr>
                <a:xfrm>
                  <a:off x="79492" y="5563326"/>
                  <a:ext cx="747720" cy="130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3">
              <p14:nvContentPartPr>
                <p14:cNvPr id="1141" name="Ink 1140">
                  <a:extLst>
                    <a:ext uri="{FF2B5EF4-FFF2-40B4-BE49-F238E27FC236}">
                      <a16:creationId xmlns:a16="http://schemas.microsoft.com/office/drawing/2014/main" id="{4E3BB9F0-1AC0-6340-8A1B-E915F736D628}"/>
                    </a:ext>
                  </a:extLst>
                </p14:cNvPr>
                <p14:cNvContentPartPr/>
                <p14:nvPr/>
              </p14:nvContentPartPr>
              <p14:xfrm>
                <a:off x="127732" y="5986686"/>
                <a:ext cx="561960" cy="509040"/>
              </p14:xfrm>
            </p:contentPart>
          </mc:Choice>
          <mc:Fallback>
            <p:pic>
              <p:nvPicPr>
                <p:cNvPr id="1141" name="Ink 1140">
                  <a:extLst>
                    <a:ext uri="{FF2B5EF4-FFF2-40B4-BE49-F238E27FC236}">
                      <a16:creationId xmlns:a16="http://schemas.microsoft.com/office/drawing/2014/main" id="{4E3BB9F0-1AC0-6340-8A1B-E915F736D628}"/>
                    </a:ext>
                  </a:extLst>
                </p:cNvPr>
                <p:cNvPicPr/>
                <p:nvPr/>
              </p:nvPicPr>
              <p:blipFill>
                <a:blip r:embed="rId1094"/>
                <a:stretch>
                  <a:fillRect/>
                </a:stretch>
              </p:blipFill>
              <p:spPr>
                <a:xfrm>
                  <a:off x="64732" y="5609046"/>
                  <a:ext cx="687600" cy="126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5">
              <p14:nvContentPartPr>
                <p14:cNvPr id="1142" name="Ink 1141">
                  <a:extLst>
                    <a:ext uri="{FF2B5EF4-FFF2-40B4-BE49-F238E27FC236}">
                      <a16:creationId xmlns:a16="http://schemas.microsoft.com/office/drawing/2014/main" id="{6605736B-A6AE-3515-8378-C86FF8B1BDE2}"/>
                    </a:ext>
                  </a:extLst>
                </p14:cNvPr>
                <p14:cNvContentPartPr/>
                <p14:nvPr/>
              </p14:nvContentPartPr>
              <p14:xfrm>
                <a:off x="30532" y="6266046"/>
                <a:ext cx="303120" cy="368280"/>
              </p14:xfrm>
            </p:contentPart>
          </mc:Choice>
          <mc:Fallback>
            <p:pic>
              <p:nvPicPr>
                <p:cNvPr id="1142" name="Ink 1141">
                  <a:extLst>
                    <a:ext uri="{FF2B5EF4-FFF2-40B4-BE49-F238E27FC236}">
                      <a16:creationId xmlns:a16="http://schemas.microsoft.com/office/drawing/2014/main" id="{6605736B-A6AE-3515-8378-C86FF8B1BDE2}"/>
                    </a:ext>
                  </a:extLst>
                </p:cNvPr>
                <p:cNvPicPr/>
                <p:nvPr/>
              </p:nvPicPr>
              <p:blipFill>
                <a:blip r:embed="rId1096"/>
                <a:stretch>
                  <a:fillRect/>
                </a:stretch>
              </p:blipFill>
              <p:spPr>
                <a:xfrm>
                  <a:off x="-32468" y="5888406"/>
                  <a:ext cx="428760" cy="112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7">
              <p14:nvContentPartPr>
                <p14:cNvPr id="1143" name="Ink 1142">
                  <a:extLst>
                    <a:ext uri="{FF2B5EF4-FFF2-40B4-BE49-F238E27FC236}">
                      <a16:creationId xmlns:a16="http://schemas.microsoft.com/office/drawing/2014/main" id="{E0D386CF-6817-F781-EC5A-4963C04A892C}"/>
                    </a:ext>
                  </a:extLst>
                </p14:cNvPr>
                <p14:cNvContentPartPr/>
                <p14:nvPr/>
              </p14:nvContentPartPr>
              <p14:xfrm>
                <a:off x="111532" y="6038166"/>
                <a:ext cx="655920" cy="560520"/>
              </p14:xfrm>
            </p:contentPart>
          </mc:Choice>
          <mc:Fallback>
            <p:pic>
              <p:nvPicPr>
                <p:cNvPr id="1143" name="Ink 1142">
                  <a:extLst>
                    <a:ext uri="{FF2B5EF4-FFF2-40B4-BE49-F238E27FC236}">
                      <a16:creationId xmlns:a16="http://schemas.microsoft.com/office/drawing/2014/main" id="{E0D386CF-6817-F781-EC5A-4963C04A892C}"/>
                    </a:ext>
                  </a:extLst>
                </p:cNvPr>
                <p:cNvPicPr/>
                <p:nvPr/>
              </p:nvPicPr>
              <p:blipFill>
                <a:blip r:embed="rId1098"/>
                <a:stretch>
                  <a:fillRect/>
                </a:stretch>
              </p:blipFill>
              <p:spPr>
                <a:xfrm>
                  <a:off x="48892" y="5660526"/>
                  <a:ext cx="781560" cy="131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9">
              <p14:nvContentPartPr>
                <p14:cNvPr id="1144" name="Ink 1143">
                  <a:extLst>
                    <a:ext uri="{FF2B5EF4-FFF2-40B4-BE49-F238E27FC236}">
                      <a16:creationId xmlns:a16="http://schemas.microsoft.com/office/drawing/2014/main" id="{8196E619-4C2B-F652-5F89-3FFD2B838557}"/>
                    </a:ext>
                  </a:extLst>
                </p14:cNvPr>
                <p14:cNvContentPartPr/>
                <p14:nvPr/>
              </p14:nvContentPartPr>
              <p14:xfrm>
                <a:off x="352372" y="6103326"/>
                <a:ext cx="364320" cy="393480"/>
              </p14:xfrm>
            </p:contentPart>
          </mc:Choice>
          <mc:Fallback>
            <p:pic>
              <p:nvPicPr>
                <p:cNvPr id="1144" name="Ink 1143">
                  <a:extLst>
                    <a:ext uri="{FF2B5EF4-FFF2-40B4-BE49-F238E27FC236}">
                      <a16:creationId xmlns:a16="http://schemas.microsoft.com/office/drawing/2014/main" id="{8196E619-4C2B-F652-5F89-3FFD2B838557}"/>
                    </a:ext>
                  </a:extLst>
                </p:cNvPr>
                <p:cNvPicPr/>
                <p:nvPr/>
              </p:nvPicPr>
              <p:blipFill>
                <a:blip r:embed="rId1100"/>
                <a:stretch>
                  <a:fillRect/>
                </a:stretch>
              </p:blipFill>
              <p:spPr>
                <a:xfrm>
                  <a:off x="289732" y="5725326"/>
                  <a:ext cx="489960" cy="114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1">
              <p14:nvContentPartPr>
                <p14:cNvPr id="1145" name="Ink 1144">
                  <a:extLst>
                    <a:ext uri="{FF2B5EF4-FFF2-40B4-BE49-F238E27FC236}">
                      <a16:creationId xmlns:a16="http://schemas.microsoft.com/office/drawing/2014/main" id="{0A3AC8C0-1875-2B45-A2E5-72E120A51A37}"/>
                    </a:ext>
                  </a:extLst>
                </p14:cNvPr>
                <p14:cNvContentPartPr/>
                <p14:nvPr/>
              </p14:nvContentPartPr>
              <p14:xfrm>
                <a:off x="544972" y="6313566"/>
                <a:ext cx="26640" cy="24840"/>
              </p14:xfrm>
            </p:contentPart>
          </mc:Choice>
          <mc:Fallback>
            <p:pic>
              <p:nvPicPr>
                <p:cNvPr id="1145" name="Ink 1144">
                  <a:extLst>
                    <a:ext uri="{FF2B5EF4-FFF2-40B4-BE49-F238E27FC236}">
                      <a16:creationId xmlns:a16="http://schemas.microsoft.com/office/drawing/2014/main" id="{0A3AC8C0-1875-2B45-A2E5-72E120A51A37}"/>
                    </a:ext>
                  </a:extLst>
                </p:cNvPr>
                <p:cNvPicPr/>
                <p:nvPr/>
              </p:nvPicPr>
              <p:blipFill>
                <a:blip r:embed="rId1102"/>
                <a:stretch>
                  <a:fillRect/>
                </a:stretch>
              </p:blipFill>
              <p:spPr>
                <a:xfrm>
                  <a:off x="481972" y="5935926"/>
                  <a:ext cx="152280" cy="78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3">
              <p14:nvContentPartPr>
                <p14:cNvPr id="1146" name="Ink 1145">
                  <a:extLst>
                    <a:ext uri="{FF2B5EF4-FFF2-40B4-BE49-F238E27FC236}">
                      <a16:creationId xmlns:a16="http://schemas.microsoft.com/office/drawing/2014/main" id="{8A999B42-FA3A-EFEC-19E1-7971DEEA790B}"/>
                    </a:ext>
                  </a:extLst>
                </p14:cNvPr>
                <p14:cNvContentPartPr/>
                <p14:nvPr/>
              </p14:nvContentPartPr>
              <p14:xfrm>
                <a:off x="442012" y="6205926"/>
                <a:ext cx="261720" cy="315720"/>
              </p14:xfrm>
            </p:contentPart>
          </mc:Choice>
          <mc:Fallback>
            <p:pic>
              <p:nvPicPr>
                <p:cNvPr id="1146" name="Ink 1145">
                  <a:extLst>
                    <a:ext uri="{FF2B5EF4-FFF2-40B4-BE49-F238E27FC236}">
                      <a16:creationId xmlns:a16="http://schemas.microsoft.com/office/drawing/2014/main" id="{8A999B42-FA3A-EFEC-19E1-7971DEEA790B}"/>
                    </a:ext>
                  </a:extLst>
                </p:cNvPr>
                <p:cNvPicPr/>
                <p:nvPr/>
              </p:nvPicPr>
              <p:blipFill>
                <a:blip r:embed="rId1104"/>
                <a:stretch>
                  <a:fillRect/>
                </a:stretch>
              </p:blipFill>
              <p:spPr>
                <a:xfrm>
                  <a:off x="379372" y="5827926"/>
                  <a:ext cx="387360" cy="107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5">
              <p14:nvContentPartPr>
                <p14:cNvPr id="1147" name="Ink 1146">
                  <a:extLst>
                    <a:ext uri="{FF2B5EF4-FFF2-40B4-BE49-F238E27FC236}">
                      <a16:creationId xmlns:a16="http://schemas.microsoft.com/office/drawing/2014/main" id="{2758A693-3721-9BF9-CD87-A6709BB26C4F}"/>
                    </a:ext>
                  </a:extLst>
                </p14:cNvPr>
                <p14:cNvContentPartPr/>
                <p14:nvPr/>
              </p14:nvContentPartPr>
              <p14:xfrm>
                <a:off x="375772" y="6334446"/>
                <a:ext cx="347040" cy="411480"/>
              </p14:xfrm>
            </p:contentPart>
          </mc:Choice>
          <mc:Fallback>
            <p:pic>
              <p:nvPicPr>
                <p:cNvPr id="1147" name="Ink 1146">
                  <a:extLst>
                    <a:ext uri="{FF2B5EF4-FFF2-40B4-BE49-F238E27FC236}">
                      <a16:creationId xmlns:a16="http://schemas.microsoft.com/office/drawing/2014/main" id="{2758A693-3721-9BF9-CD87-A6709BB26C4F}"/>
                    </a:ext>
                  </a:extLst>
                </p:cNvPr>
                <p:cNvPicPr/>
                <p:nvPr/>
              </p:nvPicPr>
              <p:blipFill>
                <a:blip r:embed="rId1106"/>
                <a:stretch>
                  <a:fillRect/>
                </a:stretch>
              </p:blipFill>
              <p:spPr>
                <a:xfrm>
                  <a:off x="313132" y="5956446"/>
                  <a:ext cx="472680" cy="116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7">
              <p14:nvContentPartPr>
                <p14:cNvPr id="1148" name="Ink 1147">
                  <a:extLst>
                    <a:ext uri="{FF2B5EF4-FFF2-40B4-BE49-F238E27FC236}">
                      <a16:creationId xmlns:a16="http://schemas.microsoft.com/office/drawing/2014/main" id="{0F9121A1-4870-01FC-44A9-54A06E4AEBA6}"/>
                    </a:ext>
                  </a:extLst>
                </p14:cNvPr>
                <p14:cNvContentPartPr/>
                <p14:nvPr/>
              </p14:nvContentPartPr>
              <p14:xfrm>
                <a:off x="521212" y="6353886"/>
                <a:ext cx="254160" cy="350640"/>
              </p14:xfrm>
            </p:contentPart>
          </mc:Choice>
          <mc:Fallback>
            <p:pic>
              <p:nvPicPr>
                <p:cNvPr id="1148" name="Ink 1147">
                  <a:extLst>
                    <a:ext uri="{FF2B5EF4-FFF2-40B4-BE49-F238E27FC236}">
                      <a16:creationId xmlns:a16="http://schemas.microsoft.com/office/drawing/2014/main" id="{0F9121A1-4870-01FC-44A9-54A06E4AEBA6}"/>
                    </a:ext>
                  </a:extLst>
                </p:cNvPr>
                <p:cNvPicPr/>
                <p:nvPr/>
              </p:nvPicPr>
              <p:blipFill>
                <a:blip r:embed="rId1108"/>
                <a:stretch>
                  <a:fillRect/>
                </a:stretch>
              </p:blipFill>
              <p:spPr>
                <a:xfrm>
                  <a:off x="458572" y="5975886"/>
                  <a:ext cx="379800" cy="110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9">
              <p14:nvContentPartPr>
                <p14:cNvPr id="1149" name="Ink 1148">
                  <a:extLst>
                    <a:ext uri="{FF2B5EF4-FFF2-40B4-BE49-F238E27FC236}">
                      <a16:creationId xmlns:a16="http://schemas.microsoft.com/office/drawing/2014/main" id="{3A922C15-B2B0-1C1C-B7EB-6BAB634E45B0}"/>
                    </a:ext>
                  </a:extLst>
                </p14:cNvPr>
                <p14:cNvContentPartPr/>
                <p14:nvPr/>
              </p14:nvContentPartPr>
              <p14:xfrm>
                <a:off x="637132" y="6382686"/>
                <a:ext cx="210600" cy="311400"/>
              </p14:xfrm>
            </p:contentPart>
          </mc:Choice>
          <mc:Fallback>
            <p:pic>
              <p:nvPicPr>
                <p:cNvPr id="1149" name="Ink 1148">
                  <a:extLst>
                    <a:ext uri="{FF2B5EF4-FFF2-40B4-BE49-F238E27FC236}">
                      <a16:creationId xmlns:a16="http://schemas.microsoft.com/office/drawing/2014/main" id="{3A922C15-B2B0-1C1C-B7EB-6BAB634E45B0}"/>
                    </a:ext>
                  </a:extLst>
                </p:cNvPr>
                <p:cNvPicPr/>
                <p:nvPr/>
              </p:nvPicPr>
              <p:blipFill>
                <a:blip r:embed="rId1110"/>
                <a:stretch>
                  <a:fillRect/>
                </a:stretch>
              </p:blipFill>
              <p:spPr>
                <a:xfrm>
                  <a:off x="574492" y="6004686"/>
                  <a:ext cx="33624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1">
              <p14:nvContentPartPr>
                <p14:cNvPr id="1151" name="Ink 1150">
                  <a:extLst>
                    <a:ext uri="{FF2B5EF4-FFF2-40B4-BE49-F238E27FC236}">
                      <a16:creationId xmlns:a16="http://schemas.microsoft.com/office/drawing/2014/main" id="{95C9FBCB-8AB0-F130-09D8-C2281B77E8F4}"/>
                    </a:ext>
                  </a:extLst>
                </p14:cNvPr>
                <p14:cNvContentPartPr/>
                <p14:nvPr/>
              </p14:nvContentPartPr>
              <p14:xfrm>
                <a:off x="2011612" y="6731886"/>
                <a:ext cx="44280" cy="183960"/>
              </p14:xfrm>
            </p:contentPart>
          </mc:Choice>
          <mc:Fallback>
            <p:pic>
              <p:nvPicPr>
                <p:cNvPr id="1151" name="Ink 1150">
                  <a:extLst>
                    <a:ext uri="{FF2B5EF4-FFF2-40B4-BE49-F238E27FC236}">
                      <a16:creationId xmlns:a16="http://schemas.microsoft.com/office/drawing/2014/main" id="{95C9FBCB-8AB0-F130-09D8-C2281B77E8F4}"/>
                    </a:ext>
                  </a:extLst>
                </p:cNvPr>
                <p:cNvPicPr/>
                <p:nvPr/>
              </p:nvPicPr>
              <p:blipFill>
                <a:blip r:embed="rId1112"/>
                <a:stretch>
                  <a:fillRect/>
                </a:stretch>
              </p:blipFill>
              <p:spPr>
                <a:xfrm>
                  <a:off x="1948612" y="6353886"/>
                  <a:ext cx="169920" cy="93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3">
              <p14:nvContentPartPr>
                <p14:cNvPr id="1152" name="Ink 1151">
                  <a:extLst>
                    <a:ext uri="{FF2B5EF4-FFF2-40B4-BE49-F238E27FC236}">
                      <a16:creationId xmlns:a16="http://schemas.microsoft.com/office/drawing/2014/main" id="{8478B545-9ADF-0087-C363-20B35D7B2093}"/>
                    </a:ext>
                  </a:extLst>
                </p14:cNvPr>
                <p14:cNvContentPartPr/>
                <p14:nvPr/>
              </p14:nvContentPartPr>
              <p14:xfrm>
                <a:off x="2054812" y="6653046"/>
                <a:ext cx="51840" cy="298440"/>
              </p14:xfrm>
            </p:contentPart>
          </mc:Choice>
          <mc:Fallback>
            <p:pic>
              <p:nvPicPr>
                <p:cNvPr id="1152" name="Ink 1151">
                  <a:extLst>
                    <a:ext uri="{FF2B5EF4-FFF2-40B4-BE49-F238E27FC236}">
                      <a16:creationId xmlns:a16="http://schemas.microsoft.com/office/drawing/2014/main" id="{8478B545-9ADF-0087-C363-20B35D7B2093}"/>
                    </a:ext>
                  </a:extLst>
                </p:cNvPr>
                <p:cNvPicPr/>
                <p:nvPr/>
              </p:nvPicPr>
              <p:blipFill>
                <a:blip r:embed="rId1114"/>
                <a:stretch>
                  <a:fillRect/>
                </a:stretch>
              </p:blipFill>
              <p:spPr>
                <a:xfrm>
                  <a:off x="1991812" y="6275406"/>
                  <a:ext cx="177480" cy="105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5">
              <p14:nvContentPartPr>
                <p14:cNvPr id="1153" name="Ink 1152">
                  <a:extLst>
                    <a:ext uri="{FF2B5EF4-FFF2-40B4-BE49-F238E27FC236}">
                      <a16:creationId xmlns:a16="http://schemas.microsoft.com/office/drawing/2014/main" id="{1A3ABAC5-3D57-E77B-65E4-19D3AEFC2946}"/>
                    </a:ext>
                  </a:extLst>
                </p14:cNvPr>
                <p14:cNvContentPartPr/>
                <p14:nvPr/>
              </p14:nvContentPartPr>
              <p14:xfrm>
                <a:off x="2047972" y="6839886"/>
                <a:ext cx="7560" cy="55440"/>
              </p14:xfrm>
            </p:contentPart>
          </mc:Choice>
          <mc:Fallback>
            <p:pic>
              <p:nvPicPr>
                <p:cNvPr id="1153" name="Ink 1152">
                  <a:extLst>
                    <a:ext uri="{FF2B5EF4-FFF2-40B4-BE49-F238E27FC236}">
                      <a16:creationId xmlns:a16="http://schemas.microsoft.com/office/drawing/2014/main" id="{1A3ABAC5-3D57-E77B-65E4-19D3AEFC2946}"/>
                    </a:ext>
                  </a:extLst>
                </p:cNvPr>
                <p:cNvPicPr/>
                <p:nvPr/>
              </p:nvPicPr>
              <p:blipFill>
                <a:blip r:embed="rId1116"/>
                <a:stretch>
                  <a:fillRect/>
                </a:stretch>
              </p:blipFill>
              <p:spPr>
                <a:xfrm>
                  <a:off x="1984972" y="6461886"/>
                  <a:ext cx="133200" cy="81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7">
              <p14:nvContentPartPr>
                <p14:cNvPr id="1154" name="Ink 1153">
                  <a:extLst>
                    <a:ext uri="{FF2B5EF4-FFF2-40B4-BE49-F238E27FC236}">
                      <a16:creationId xmlns:a16="http://schemas.microsoft.com/office/drawing/2014/main" id="{BA2E75E1-4DF6-358E-5D34-30EBEFB8B6DA}"/>
                    </a:ext>
                  </a:extLst>
                </p14:cNvPr>
                <p14:cNvContentPartPr/>
                <p14:nvPr/>
              </p14:nvContentPartPr>
              <p14:xfrm>
                <a:off x="2001532" y="6722526"/>
                <a:ext cx="67320" cy="352080"/>
              </p14:xfrm>
            </p:contentPart>
          </mc:Choice>
          <mc:Fallback>
            <p:pic>
              <p:nvPicPr>
                <p:cNvPr id="1154" name="Ink 1153">
                  <a:extLst>
                    <a:ext uri="{FF2B5EF4-FFF2-40B4-BE49-F238E27FC236}">
                      <a16:creationId xmlns:a16="http://schemas.microsoft.com/office/drawing/2014/main" id="{BA2E75E1-4DF6-358E-5D34-30EBEFB8B6DA}"/>
                    </a:ext>
                  </a:extLst>
                </p:cNvPr>
                <p:cNvPicPr/>
                <p:nvPr/>
              </p:nvPicPr>
              <p:blipFill>
                <a:blip r:embed="rId1118"/>
                <a:stretch>
                  <a:fillRect/>
                </a:stretch>
              </p:blipFill>
              <p:spPr>
                <a:xfrm>
                  <a:off x="1938532" y="6344526"/>
                  <a:ext cx="192960" cy="110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9">
              <p14:nvContentPartPr>
                <p14:cNvPr id="1155" name="Ink 1154">
                  <a:extLst>
                    <a:ext uri="{FF2B5EF4-FFF2-40B4-BE49-F238E27FC236}">
                      <a16:creationId xmlns:a16="http://schemas.microsoft.com/office/drawing/2014/main" id="{F1DE1BCB-5BA5-8DF5-FE20-DDCF8834FBBD}"/>
                    </a:ext>
                  </a:extLst>
                </p14:cNvPr>
                <p14:cNvContentPartPr/>
                <p14:nvPr/>
              </p14:nvContentPartPr>
              <p14:xfrm>
                <a:off x="1915492" y="6739086"/>
                <a:ext cx="119880" cy="431640"/>
              </p14:xfrm>
            </p:contentPart>
          </mc:Choice>
          <mc:Fallback>
            <p:pic>
              <p:nvPicPr>
                <p:cNvPr id="1155" name="Ink 1154">
                  <a:extLst>
                    <a:ext uri="{FF2B5EF4-FFF2-40B4-BE49-F238E27FC236}">
                      <a16:creationId xmlns:a16="http://schemas.microsoft.com/office/drawing/2014/main" id="{F1DE1BCB-5BA5-8DF5-FE20-DDCF8834FBBD}"/>
                    </a:ext>
                  </a:extLst>
                </p:cNvPr>
                <p:cNvPicPr/>
                <p:nvPr/>
              </p:nvPicPr>
              <p:blipFill>
                <a:blip r:embed="rId1120"/>
                <a:stretch>
                  <a:fillRect/>
                </a:stretch>
              </p:blipFill>
              <p:spPr>
                <a:xfrm>
                  <a:off x="1852492" y="6361086"/>
                  <a:ext cx="245520" cy="118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1">
              <p14:nvContentPartPr>
                <p14:cNvPr id="1156" name="Ink 1155">
                  <a:extLst>
                    <a:ext uri="{FF2B5EF4-FFF2-40B4-BE49-F238E27FC236}">
                      <a16:creationId xmlns:a16="http://schemas.microsoft.com/office/drawing/2014/main" id="{8D929A7A-1EC3-FB7B-EC44-323FC117E0FF}"/>
                    </a:ext>
                  </a:extLst>
                </p14:cNvPr>
                <p14:cNvContentPartPr/>
                <p14:nvPr/>
              </p14:nvContentPartPr>
              <p14:xfrm>
                <a:off x="1918732" y="6757806"/>
                <a:ext cx="71640" cy="348840"/>
              </p14:xfrm>
            </p:contentPart>
          </mc:Choice>
          <mc:Fallback>
            <p:pic>
              <p:nvPicPr>
                <p:cNvPr id="1156" name="Ink 1155">
                  <a:extLst>
                    <a:ext uri="{FF2B5EF4-FFF2-40B4-BE49-F238E27FC236}">
                      <a16:creationId xmlns:a16="http://schemas.microsoft.com/office/drawing/2014/main" id="{8D929A7A-1EC3-FB7B-EC44-323FC117E0FF}"/>
                    </a:ext>
                  </a:extLst>
                </p:cNvPr>
                <p:cNvPicPr/>
                <p:nvPr/>
              </p:nvPicPr>
              <p:blipFill>
                <a:blip r:embed="rId1122"/>
                <a:stretch>
                  <a:fillRect/>
                </a:stretch>
              </p:blipFill>
              <p:spPr>
                <a:xfrm>
                  <a:off x="1856092" y="6379806"/>
                  <a:ext cx="197280" cy="110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3">
              <p14:nvContentPartPr>
                <p14:cNvPr id="1157" name="Ink 1156">
                  <a:extLst>
                    <a:ext uri="{FF2B5EF4-FFF2-40B4-BE49-F238E27FC236}">
                      <a16:creationId xmlns:a16="http://schemas.microsoft.com/office/drawing/2014/main" id="{A3A34EDE-B70D-C906-8F95-7CB60F1F98B1}"/>
                    </a:ext>
                  </a:extLst>
                </p14:cNvPr>
                <p14:cNvContentPartPr/>
                <p14:nvPr/>
              </p14:nvContentPartPr>
              <p14:xfrm>
                <a:off x="1930972" y="6914406"/>
                <a:ext cx="5040" cy="35280"/>
              </p14:xfrm>
            </p:contentPart>
          </mc:Choice>
          <mc:Fallback>
            <p:pic>
              <p:nvPicPr>
                <p:cNvPr id="1157" name="Ink 1156">
                  <a:extLst>
                    <a:ext uri="{FF2B5EF4-FFF2-40B4-BE49-F238E27FC236}">
                      <a16:creationId xmlns:a16="http://schemas.microsoft.com/office/drawing/2014/main" id="{A3A34EDE-B70D-C906-8F95-7CB60F1F98B1}"/>
                    </a:ext>
                  </a:extLst>
                </p:cNvPr>
                <p:cNvPicPr/>
                <p:nvPr/>
              </p:nvPicPr>
              <p:blipFill>
                <a:blip r:embed="rId1124"/>
                <a:stretch>
                  <a:fillRect/>
                </a:stretch>
              </p:blipFill>
              <p:spPr>
                <a:xfrm>
                  <a:off x="1867972" y="6536406"/>
                  <a:ext cx="13068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5">
              <p14:nvContentPartPr>
                <p14:cNvPr id="1158" name="Ink 1157">
                  <a:extLst>
                    <a:ext uri="{FF2B5EF4-FFF2-40B4-BE49-F238E27FC236}">
                      <a16:creationId xmlns:a16="http://schemas.microsoft.com/office/drawing/2014/main" id="{EC05BAFB-E54E-5FF0-4C3A-18126F5DE786}"/>
                    </a:ext>
                  </a:extLst>
                </p14:cNvPr>
                <p14:cNvContentPartPr/>
                <p14:nvPr/>
              </p14:nvContentPartPr>
              <p14:xfrm>
                <a:off x="1879132" y="6766086"/>
                <a:ext cx="62640" cy="324000"/>
              </p14:xfrm>
            </p:contentPart>
          </mc:Choice>
          <mc:Fallback>
            <p:pic>
              <p:nvPicPr>
                <p:cNvPr id="1158" name="Ink 1157">
                  <a:extLst>
                    <a:ext uri="{FF2B5EF4-FFF2-40B4-BE49-F238E27FC236}">
                      <a16:creationId xmlns:a16="http://schemas.microsoft.com/office/drawing/2014/main" id="{EC05BAFB-E54E-5FF0-4C3A-18126F5DE786}"/>
                    </a:ext>
                  </a:extLst>
                </p:cNvPr>
                <p:cNvPicPr/>
                <p:nvPr/>
              </p:nvPicPr>
              <p:blipFill>
                <a:blip r:embed="rId1126"/>
                <a:stretch>
                  <a:fillRect/>
                </a:stretch>
              </p:blipFill>
              <p:spPr>
                <a:xfrm>
                  <a:off x="1816492" y="6388086"/>
                  <a:ext cx="188280" cy="107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7">
              <p14:nvContentPartPr>
                <p14:cNvPr id="1159" name="Ink 1158">
                  <a:extLst>
                    <a:ext uri="{FF2B5EF4-FFF2-40B4-BE49-F238E27FC236}">
                      <a16:creationId xmlns:a16="http://schemas.microsoft.com/office/drawing/2014/main" id="{653A7AB6-35F6-D23D-05C3-56F226FA371A}"/>
                    </a:ext>
                  </a:extLst>
                </p14:cNvPr>
                <p14:cNvContentPartPr/>
                <p14:nvPr/>
              </p14:nvContentPartPr>
              <p14:xfrm>
                <a:off x="1884892" y="6729006"/>
                <a:ext cx="64080" cy="405720"/>
              </p14:xfrm>
            </p:contentPart>
          </mc:Choice>
          <mc:Fallback>
            <p:pic>
              <p:nvPicPr>
                <p:cNvPr id="1159" name="Ink 1158">
                  <a:extLst>
                    <a:ext uri="{FF2B5EF4-FFF2-40B4-BE49-F238E27FC236}">
                      <a16:creationId xmlns:a16="http://schemas.microsoft.com/office/drawing/2014/main" id="{653A7AB6-35F6-D23D-05C3-56F226FA371A}"/>
                    </a:ext>
                  </a:extLst>
                </p:cNvPr>
                <p:cNvPicPr/>
                <p:nvPr/>
              </p:nvPicPr>
              <p:blipFill>
                <a:blip r:embed="rId1128"/>
                <a:stretch>
                  <a:fillRect/>
                </a:stretch>
              </p:blipFill>
              <p:spPr>
                <a:xfrm>
                  <a:off x="1821892" y="6351006"/>
                  <a:ext cx="189720" cy="116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9">
              <p14:nvContentPartPr>
                <p14:cNvPr id="1160" name="Ink 1159">
                  <a:extLst>
                    <a:ext uri="{FF2B5EF4-FFF2-40B4-BE49-F238E27FC236}">
                      <a16:creationId xmlns:a16="http://schemas.microsoft.com/office/drawing/2014/main" id="{1DE2F0B6-275F-CA73-0F49-E9B5A65DBD9C}"/>
                    </a:ext>
                  </a:extLst>
                </p14:cNvPr>
                <p14:cNvContentPartPr/>
                <p14:nvPr/>
              </p14:nvContentPartPr>
              <p14:xfrm>
                <a:off x="1913692" y="6787326"/>
                <a:ext cx="54360" cy="373320"/>
              </p14:xfrm>
            </p:contentPart>
          </mc:Choice>
          <mc:Fallback>
            <p:pic>
              <p:nvPicPr>
                <p:cNvPr id="1160" name="Ink 1159">
                  <a:extLst>
                    <a:ext uri="{FF2B5EF4-FFF2-40B4-BE49-F238E27FC236}">
                      <a16:creationId xmlns:a16="http://schemas.microsoft.com/office/drawing/2014/main" id="{1DE2F0B6-275F-CA73-0F49-E9B5A65DBD9C}"/>
                    </a:ext>
                  </a:extLst>
                </p:cNvPr>
                <p:cNvPicPr/>
                <p:nvPr/>
              </p:nvPicPr>
              <p:blipFill>
                <a:blip r:embed="rId1130"/>
                <a:stretch>
                  <a:fillRect/>
                </a:stretch>
              </p:blipFill>
              <p:spPr>
                <a:xfrm>
                  <a:off x="1851052" y="6409326"/>
                  <a:ext cx="180000" cy="112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1">
              <p14:nvContentPartPr>
                <p14:cNvPr id="1161" name="Ink 1160">
                  <a:extLst>
                    <a:ext uri="{FF2B5EF4-FFF2-40B4-BE49-F238E27FC236}">
                      <a16:creationId xmlns:a16="http://schemas.microsoft.com/office/drawing/2014/main" id="{2E4C3574-4124-C6FB-04A1-897E53FFF414}"/>
                    </a:ext>
                  </a:extLst>
                </p14:cNvPr>
                <p14:cNvContentPartPr/>
                <p14:nvPr/>
              </p14:nvContentPartPr>
              <p14:xfrm>
                <a:off x="1900012" y="6666366"/>
                <a:ext cx="88920" cy="545400"/>
              </p14:xfrm>
            </p:contentPart>
          </mc:Choice>
          <mc:Fallback>
            <p:pic>
              <p:nvPicPr>
                <p:cNvPr id="1161" name="Ink 1160">
                  <a:extLst>
                    <a:ext uri="{FF2B5EF4-FFF2-40B4-BE49-F238E27FC236}">
                      <a16:creationId xmlns:a16="http://schemas.microsoft.com/office/drawing/2014/main" id="{2E4C3574-4124-C6FB-04A1-897E53FFF414}"/>
                    </a:ext>
                  </a:extLst>
                </p:cNvPr>
                <p:cNvPicPr/>
                <p:nvPr/>
              </p:nvPicPr>
              <p:blipFill>
                <a:blip r:embed="rId1132"/>
                <a:stretch>
                  <a:fillRect/>
                </a:stretch>
              </p:blipFill>
              <p:spPr>
                <a:xfrm>
                  <a:off x="1837012" y="6288366"/>
                  <a:ext cx="214560" cy="13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3">
              <p14:nvContentPartPr>
                <p14:cNvPr id="1162" name="Ink 1161">
                  <a:extLst>
                    <a:ext uri="{FF2B5EF4-FFF2-40B4-BE49-F238E27FC236}">
                      <a16:creationId xmlns:a16="http://schemas.microsoft.com/office/drawing/2014/main" id="{6B534966-E81A-8FAE-FA7A-ECA15E2AEEFA}"/>
                    </a:ext>
                  </a:extLst>
                </p14:cNvPr>
                <p14:cNvContentPartPr/>
                <p14:nvPr/>
              </p14:nvContentPartPr>
              <p14:xfrm>
                <a:off x="1941412" y="6773646"/>
                <a:ext cx="158040" cy="494280"/>
              </p14:xfrm>
            </p:contentPart>
          </mc:Choice>
          <mc:Fallback>
            <p:pic>
              <p:nvPicPr>
                <p:cNvPr id="1162" name="Ink 1161">
                  <a:extLst>
                    <a:ext uri="{FF2B5EF4-FFF2-40B4-BE49-F238E27FC236}">
                      <a16:creationId xmlns:a16="http://schemas.microsoft.com/office/drawing/2014/main" id="{6B534966-E81A-8FAE-FA7A-ECA15E2AEEFA}"/>
                    </a:ext>
                  </a:extLst>
                </p:cNvPr>
                <p:cNvPicPr/>
                <p:nvPr/>
              </p:nvPicPr>
              <p:blipFill>
                <a:blip r:embed="rId1134"/>
                <a:stretch>
                  <a:fillRect/>
                </a:stretch>
              </p:blipFill>
              <p:spPr>
                <a:xfrm>
                  <a:off x="1878772" y="6395646"/>
                  <a:ext cx="283680" cy="124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5">
              <p14:nvContentPartPr>
                <p14:cNvPr id="1163" name="Ink 1162">
                  <a:extLst>
                    <a:ext uri="{FF2B5EF4-FFF2-40B4-BE49-F238E27FC236}">
                      <a16:creationId xmlns:a16="http://schemas.microsoft.com/office/drawing/2014/main" id="{F3D3256B-92C3-12E6-767B-9D57F292AF64}"/>
                    </a:ext>
                  </a:extLst>
                </p14:cNvPr>
                <p14:cNvContentPartPr/>
                <p14:nvPr/>
              </p14:nvContentPartPr>
              <p14:xfrm>
                <a:off x="2046172" y="7010886"/>
                <a:ext cx="14400" cy="188280"/>
              </p14:xfrm>
            </p:contentPart>
          </mc:Choice>
          <mc:Fallback>
            <p:pic>
              <p:nvPicPr>
                <p:cNvPr id="1163" name="Ink 1162">
                  <a:extLst>
                    <a:ext uri="{FF2B5EF4-FFF2-40B4-BE49-F238E27FC236}">
                      <a16:creationId xmlns:a16="http://schemas.microsoft.com/office/drawing/2014/main" id="{F3D3256B-92C3-12E6-767B-9D57F292AF64}"/>
                    </a:ext>
                  </a:extLst>
                </p:cNvPr>
                <p:cNvPicPr/>
                <p:nvPr/>
              </p:nvPicPr>
              <p:blipFill>
                <a:blip r:embed="rId1136"/>
                <a:stretch>
                  <a:fillRect/>
                </a:stretch>
              </p:blipFill>
              <p:spPr>
                <a:xfrm>
                  <a:off x="1983532" y="6632886"/>
                  <a:ext cx="140040" cy="94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7">
              <p14:nvContentPartPr>
                <p14:cNvPr id="1164" name="Ink 1163">
                  <a:extLst>
                    <a:ext uri="{FF2B5EF4-FFF2-40B4-BE49-F238E27FC236}">
                      <a16:creationId xmlns:a16="http://schemas.microsoft.com/office/drawing/2014/main" id="{CAA7141B-CE48-689C-4EE1-1732F60AF517}"/>
                    </a:ext>
                  </a:extLst>
                </p14:cNvPr>
                <p14:cNvContentPartPr/>
                <p14:nvPr/>
              </p14:nvContentPartPr>
              <p14:xfrm>
                <a:off x="1940332" y="6750246"/>
                <a:ext cx="145440" cy="625680"/>
              </p14:xfrm>
            </p:contentPart>
          </mc:Choice>
          <mc:Fallback>
            <p:pic>
              <p:nvPicPr>
                <p:cNvPr id="1164" name="Ink 1163">
                  <a:extLst>
                    <a:ext uri="{FF2B5EF4-FFF2-40B4-BE49-F238E27FC236}">
                      <a16:creationId xmlns:a16="http://schemas.microsoft.com/office/drawing/2014/main" id="{CAA7141B-CE48-689C-4EE1-1732F60AF517}"/>
                    </a:ext>
                  </a:extLst>
                </p:cNvPr>
                <p:cNvPicPr/>
                <p:nvPr/>
              </p:nvPicPr>
              <p:blipFill>
                <a:blip r:embed="rId1138"/>
                <a:stretch>
                  <a:fillRect/>
                </a:stretch>
              </p:blipFill>
              <p:spPr>
                <a:xfrm>
                  <a:off x="1877332" y="6372246"/>
                  <a:ext cx="271080" cy="138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9">
              <p14:nvContentPartPr>
                <p14:cNvPr id="1165" name="Ink 1164">
                  <a:extLst>
                    <a:ext uri="{FF2B5EF4-FFF2-40B4-BE49-F238E27FC236}">
                      <a16:creationId xmlns:a16="http://schemas.microsoft.com/office/drawing/2014/main" id="{6D1FB1D2-4C4A-B0FA-D952-438262E6088D}"/>
                    </a:ext>
                  </a:extLst>
                </p14:cNvPr>
                <p14:cNvContentPartPr/>
                <p14:nvPr/>
              </p14:nvContentPartPr>
              <p14:xfrm>
                <a:off x="1901452" y="7341366"/>
                <a:ext cx="33840" cy="103320"/>
              </p14:xfrm>
            </p:contentPart>
          </mc:Choice>
          <mc:Fallback>
            <p:pic>
              <p:nvPicPr>
                <p:cNvPr id="1165" name="Ink 1164">
                  <a:extLst>
                    <a:ext uri="{FF2B5EF4-FFF2-40B4-BE49-F238E27FC236}">
                      <a16:creationId xmlns:a16="http://schemas.microsoft.com/office/drawing/2014/main" id="{6D1FB1D2-4C4A-B0FA-D952-438262E6088D}"/>
                    </a:ext>
                  </a:extLst>
                </p:cNvPr>
                <p:cNvPicPr/>
                <p:nvPr/>
              </p:nvPicPr>
              <p:blipFill>
                <a:blip r:embed="rId1140"/>
                <a:stretch>
                  <a:fillRect/>
                </a:stretch>
              </p:blipFill>
              <p:spPr>
                <a:xfrm>
                  <a:off x="1838812" y="6963366"/>
                  <a:ext cx="159480" cy="85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1">
              <p14:nvContentPartPr>
                <p14:cNvPr id="1166" name="Ink 1165">
                  <a:extLst>
                    <a:ext uri="{FF2B5EF4-FFF2-40B4-BE49-F238E27FC236}">
                      <a16:creationId xmlns:a16="http://schemas.microsoft.com/office/drawing/2014/main" id="{4414A79A-D640-0F2B-595C-1328EFA1BB0D}"/>
                    </a:ext>
                  </a:extLst>
                </p14:cNvPr>
                <p14:cNvContentPartPr/>
                <p14:nvPr/>
              </p14:nvContentPartPr>
              <p14:xfrm>
                <a:off x="1403572" y="7725486"/>
                <a:ext cx="134280" cy="210600"/>
              </p14:xfrm>
            </p:contentPart>
          </mc:Choice>
          <mc:Fallback>
            <p:pic>
              <p:nvPicPr>
                <p:cNvPr id="1166" name="Ink 1165">
                  <a:extLst>
                    <a:ext uri="{FF2B5EF4-FFF2-40B4-BE49-F238E27FC236}">
                      <a16:creationId xmlns:a16="http://schemas.microsoft.com/office/drawing/2014/main" id="{4414A79A-D640-0F2B-595C-1328EFA1BB0D}"/>
                    </a:ext>
                  </a:extLst>
                </p:cNvPr>
                <p:cNvPicPr/>
                <p:nvPr/>
              </p:nvPicPr>
              <p:blipFill>
                <a:blip r:embed="rId1142"/>
                <a:stretch>
                  <a:fillRect/>
                </a:stretch>
              </p:blipFill>
              <p:spPr>
                <a:xfrm>
                  <a:off x="1340932" y="7347486"/>
                  <a:ext cx="25992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3">
              <p14:nvContentPartPr>
                <p14:cNvPr id="1167" name="Ink 1166">
                  <a:extLst>
                    <a:ext uri="{FF2B5EF4-FFF2-40B4-BE49-F238E27FC236}">
                      <a16:creationId xmlns:a16="http://schemas.microsoft.com/office/drawing/2014/main" id="{AC3C0287-891C-48A6-15E1-D4F3EFF30060}"/>
                    </a:ext>
                  </a:extLst>
                </p14:cNvPr>
                <p14:cNvContentPartPr/>
                <p14:nvPr/>
              </p14:nvContentPartPr>
              <p14:xfrm>
                <a:off x="1379452" y="7635126"/>
                <a:ext cx="187560" cy="361080"/>
              </p14:xfrm>
            </p:contentPart>
          </mc:Choice>
          <mc:Fallback>
            <p:pic>
              <p:nvPicPr>
                <p:cNvPr id="1167" name="Ink 1166">
                  <a:extLst>
                    <a:ext uri="{FF2B5EF4-FFF2-40B4-BE49-F238E27FC236}">
                      <a16:creationId xmlns:a16="http://schemas.microsoft.com/office/drawing/2014/main" id="{AC3C0287-891C-48A6-15E1-D4F3EFF30060}"/>
                    </a:ext>
                  </a:extLst>
                </p:cNvPr>
                <p:cNvPicPr/>
                <p:nvPr/>
              </p:nvPicPr>
              <p:blipFill>
                <a:blip r:embed="rId1144"/>
                <a:stretch>
                  <a:fillRect/>
                </a:stretch>
              </p:blipFill>
              <p:spPr>
                <a:xfrm>
                  <a:off x="1316812" y="7257486"/>
                  <a:ext cx="313200" cy="111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5">
              <p14:nvContentPartPr>
                <p14:cNvPr id="1168" name="Ink 1167">
                  <a:extLst>
                    <a:ext uri="{FF2B5EF4-FFF2-40B4-BE49-F238E27FC236}">
                      <a16:creationId xmlns:a16="http://schemas.microsoft.com/office/drawing/2014/main" id="{71416C15-C005-A0FA-B2A4-99786430CB5D}"/>
                    </a:ext>
                  </a:extLst>
                </p14:cNvPr>
                <p14:cNvContentPartPr/>
                <p14:nvPr/>
              </p14:nvContentPartPr>
              <p14:xfrm>
                <a:off x="1384492" y="7473126"/>
                <a:ext cx="326520" cy="447480"/>
              </p14:xfrm>
            </p:contentPart>
          </mc:Choice>
          <mc:Fallback>
            <p:pic>
              <p:nvPicPr>
                <p:cNvPr id="1168" name="Ink 1167">
                  <a:extLst>
                    <a:ext uri="{FF2B5EF4-FFF2-40B4-BE49-F238E27FC236}">
                      <a16:creationId xmlns:a16="http://schemas.microsoft.com/office/drawing/2014/main" id="{71416C15-C005-A0FA-B2A4-99786430CB5D}"/>
                    </a:ext>
                  </a:extLst>
                </p:cNvPr>
                <p:cNvPicPr/>
                <p:nvPr/>
              </p:nvPicPr>
              <p:blipFill>
                <a:blip r:embed="rId1146"/>
                <a:stretch>
                  <a:fillRect/>
                </a:stretch>
              </p:blipFill>
              <p:spPr>
                <a:xfrm>
                  <a:off x="1321492" y="7095486"/>
                  <a:ext cx="452160" cy="120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7">
              <p14:nvContentPartPr>
                <p14:cNvPr id="1169" name="Ink 1168">
                  <a:extLst>
                    <a:ext uri="{FF2B5EF4-FFF2-40B4-BE49-F238E27FC236}">
                      <a16:creationId xmlns:a16="http://schemas.microsoft.com/office/drawing/2014/main" id="{5E244254-BD89-A370-D1B0-DB4D1DF57028}"/>
                    </a:ext>
                  </a:extLst>
                </p14:cNvPr>
                <p14:cNvContentPartPr/>
                <p14:nvPr/>
              </p14:nvContentPartPr>
              <p14:xfrm>
                <a:off x="1446772" y="7653486"/>
                <a:ext cx="155160" cy="264600"/>
              </p14:xfrm>
            </p:contentPart>
          </mc:Choice>
          <mc:Fallback>
            <p:pic>
              <p:nvPicPr>
                <p:cNvPr id="1169" name="Ink 1168">
                  <a:extLst>
                    <a:ext uri="{FF2B5EF4-FFF2-40B4-BE49-F238E27FC236}">
                      <a16:creationId xmlns:a16="http://schemas.microsoft.com/office/drawing/2014/main" id="{5E244254-BD89-A370-D1B0-DB4D1DF57028}"/>
                    </a:ext>
                  </a:extLst>
                </p:cNvPr>
                <p:cNvPicPr/>
                <p:nvPr/>
              </p:nvPicPr>
              <p:blipFill>
                <a:blip r:embed="rId1148"/>
                <a:stretch>
                  <a:fillRect/>
                </a:stretch>
              </p:blipFill>
              <p:spPr>
                <a:xfrm>
                  <a:off x="1384132" y="7275846"/>
                  <a:ext cx="28080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9">
              <p14:nvContentPartPr>
                <p14:cNvPr id="1170" name="Ink 1169">
                  <a:extLst>
                    <a:ext uri="{FF2B5EF4-FFF2-40B4-BE49-F238E27FC236}">
                      <a16:creationId xmlns:a16="http://schemas.microsoft.com/office/drawing/2014/main" id="{827937FC-4C9A-9516-A99A-D3D0155B37B7}"/>
                    </a:ext>
                  </a:extLst>
                </p14:cNvPr>
                <p14:cNvContentPartPr/>
                <p14:nvPr/>
              </p14:nvContentPartPr>
              <p14:xfrm>
                <a:off x="1396372" y="7282326"/>
                <a:ext cx="400680" cy="638640"/>
              </p14:xfrm>
            </p:contentPart>
          </mc:Choice>
          <mc:Fallback>
            <p:pic>
              <p:nvPicPr>
                <p:cNvPr id="1170" name="Ink 1169">
                  <a:extLst>
                    <a:ext uri="{FF2B5EF4-FFF2-40B4-BE49-F238E27FC236}">
                      <a16:creationId xmlns:a16="http://schemas.microsoft.com/office/drawing/2014/main" id="{827937FC-4C9A-9516-A99A-D3D0155B37B7}"/>
                    </a:ext>
                  </a:extLst>
                </p:cNvPr>
                <p:cNvPicPr/>
                <p:nvPr/>
              </p:nvPicPr>
              <p:blipFill>
                <a:blip r:embed="rId1150"/>
                <a:stretch>
                  <a:fillRect/>
                </a:stretch>
              </p:blipFill>
              <p:spPr>
                <a:xfrm>
                  <a:off x="1333732" y="6904326"/>
                  <a:ext cx="526320" cy="139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1">
              <p14:nvContentPartPr>
                <p14:cNvPr id="1171" name="Ink 1170">
                  <a:extLst>
                    <a:ext uri="{FF2B5EF4-FFF2-40B4-BE49-F238E27FC236}">
                      <a16:creationId xmlns:a16="http://schemas.microsoft.com/office/drawing/2014/main" id="{FFC7FEBA-EAC6-8070-CC4B-18FB8671A708}"/>
                    </a:ext>
                  </a:extLst>
                </p14:cNvPr>
                <p14:cNvContentPartPr/>
                <p14:nvPr/>
              </p14:nvContentPartPr>
              <p14:xfrm>
                <a:off x="1490692" y="7507326"/>
                <a:ext cx="164520" cy="329760"/>
              </p14:xfrm>
            </p:contentPart>
          </mc:Choice>
          <mc:Fallback>
            <p:pic>
              <p:nvPicPr>
                <p:cNvPr id="1171" name="Ink 1170">
                  <a:extLst>
                    <a:ext uri="{FF2B5EF4-FFF2-40B4-BE49-F238E27FC236}">
                      <a16:creationId xmlns:a16="http://schemas.microsoft.com/office/drawing/2014/main" id="{FFC7FEBA-EAC6-8070-CC4B-18FB8671A708}"/>
                    </a:ext>
                  </a:extLst>
                </p:cNvPr>
                <p:cNvPicPr/>
                <p:nvPr/>
              </p:nvPicPr>
              <p:blipFill>
                <a:blip r:embed="rId1152"/>
                <a:stretch>
                  <a:fillRect/>
                </a:stretch>
              </p:blipFill>
              <p:spPr>
                <a:xfrm>
                  <a:off x="1427692" y="7129326"/>
                  <a:ext cx="290160" cy="10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3">
              <p14:nvContentPartPr>
                <p14:cNvPr id="1172" name="Ink 1171">
                  <a:extLst>
                    <a:ext uri="{FF2B5EF4-FFF2-40B4-BE49-F238E27FC236}">
                      <a16:creationId xmlns:a16="http://schemas.microsoft.com/office/drawing/2014/main" id="{0E993837-05F8-08C1-ADBA-BEF7C6CF48B7}"/>
                    </a:ext>
                  </a:extLst>
                </p14:cNvPr>
                <p14:cNvContentPartPr/>
                <p14:nvPr/>
              </p14:nvContentPartPr>
              <p14:xfrm>
                <a:off x="1414732" y="7517046"/>
                <a:ext cx="258840" cy="408960"/>
              </p14:xfrm>
            </p:contentPart>
          </mc:Choice>
          <mc:Fallback>
            <p:pic>
              <p:nvPicPr>
                <p:cNvPr id="1172" name="Ink 1171">
                  <a:extLst>
                    <a:ext uri="{FF2B5EF4-FFF2-40B4-BE49-F238E27FC236}">
                      <a16:creationId xmlns:a16="http://schemas.microsoft.com/office/drawing/2014/main" id="{0E993837-05F8-08C1-ADBA-BEF7C6CF48B7}"/>
                    </a:ext>
                  </a:extLst>
                </p:cNvPr>
                <p:cNvPicPr/>
                <p:nvPr/>
              </p:nvPicPr>
              <p:blipFill>
                <a:blip r:embed="rId1154"/>
                <a:stretch>
                  <a:fillRect/>
                </a:stretch>
              </p:blipFill>
              <p:spPr>
                <a:xfrm>
                  <a:off x="1351732" y="7139046"/>
                  <a:ext cx="384480" cy="116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5">
              <p14:nvContentPartPr>
                <p14:cNvPr id="1173" name="Ink 1172">
                  <a:extLst>
                    <a:ext uri="{FF2B5EF4-FFF2-40B4-BE49-F238E27FC236}">
                      <a16:creationId xmlns:a16="http://schemas.microsoft.com/office/drawing/2014/main" id="{CE8A7D85-8600-E9FA-1873-8AB6DC41215F}"/>
                    </a:ext>
                  </a:extLst>
                </p14:cNvPr>
                <p14:cNvContentPartPr/>
                <p14:nvPr/>
              </p14:nvContentPartPr>
              <p14:xfrm>
                <a:off x="1408612" y="7490046"/>
                <a:ext cx="272880" cy="378360"/>
              </p14:xfrm>
            </p:contentPart>
          </mc:Choice>
          <mc:Fallback>
            <p:pic>
              <p:nvPicPr>
                <p:cNvPr id="1173" name="Ink 1172">
                  <a:extLst>
                    <a:ext uri="{FF2B5EF4-FFF2-40B4-BE49-F238E27FC236}">
                      <a16:creationId xmlns:a16="http://schemas.microsoft.com/office/drawing/2014/main" id="{CE8A7D85-8600-E9FA-1873-8AB6DC41215F}"/>
                    </a:ext>
                  </a:extLst>
                </p:cNvPr>
                <p:cNvPicPr/>
                <p:nvPr/>
              </p:nvPicPr>
              <p:blipFill>
                <a:blip r:embed="rId1156"/>
                <a:stretch>
                  <a:fillRect/>
                </a:stretch>
              </p:blipFill>
              <p:spPr>
                <a:xfrm>
                  <a:off x="1345972" y="7112046"/>
                  <a:ext cx="398520" cy="11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7">
              <p14:nvContentPartPr>
                <p14:cNvPr id="1175" name="Ink 1174">
                  <a:extLst>
                    <a:ext uri="{FF2B5EF4-FFF2-40B4-BE49-F238E27FC236}">
                      <a16:creationId xmlns:a16="http://schemas.microsoft.com/office/drawing/2014/main" id="{07A35CDA-C254-9FA4-AAB3-CCD3EC232264}"/>
                    </a:ext>
                  </a:extLst>
                </p14:cNvPr>
                <p14:cNvContentPartPr/>
                <p14:nvPr/>
              </p14:nvContentPartPr>
              <p14:xfrm>
                <a:off x="1058692" y="6783006"/>
                <a:ext cx="146880" cy="110880"/>
              </p14:xfrm>
            </p:contentPart>
          </mc:Choice>
          <mc:Fallback>
            <p:pic>
              <p:nvPicPr>
                <p:cNvPr id="1175" name="Ink 1174">
                  <a:extLst>
                    <a:ext uri="{FF2B5EF4-FFF2-40B4-BE49-F238E27FC236}">
                      <a16:creationId xmlns:a16="http://schemas.microsoft.com/office/drawing/2014/main" id="{07A35CDA-C254-9FA4-AAB3-CCD3EC232264}"/>
                    </a:ext>
                  </a:extLst>
                </p:cNvPr>
                <p:cNvPicPr/>
                <p:nvPr/>
              </p:nvPicPr>
              <p:blipFill>
                <a:blip r:embed="rId1158"/>
                <a:stretch>
                  <a:fillRect/>
                </a:stretch>
              </p:blipFill>
              <p:spPr>
                <a:xfrm>
                  <a:off x="996052" y="6405006"/>
                  <a:ext cx="272520" cy="86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9">
              <p14:nvContentPartPr>
                <p14:cNvPr id="1176" name="Ink 1175">
                  <a:extLst>
                    <a:ext uri="{FF2B5EF4-FFF2-40B4-BE49-F238E27FC236}">
                      <a16:creationId xmlns:a16="http://schemas.microsoft.com/office/drawing/2014/main" id="{0745A1A8-1468-3879-4461-DF6B492A117B}"/>
                    </a:ext>
                  </a:extLst>
                </p14:cNvPr>
                <p14:cNvContentPartPr/>
                <p14:nvPr/>
              </p14:nvContentPartPr>
              <p14:xfrm>
                <a:off x="2397892" y="7419126"/>
                <a:ext cx="54360" cy="151200"/>
              </p14:xfrm>
            </p:contentPart>
          </mc:Choice>
          <mc:Fallback>
            <p:pic>
              <p:nvPicPr>
                <p:cNvPr id="1176" name="Ink 1175">
                  <a:extLst>
                    <a:ext uri="{FF2B5EF4-FFF2-40B4-BE49-F238E27FC236}">
                      <a16:creationId xmlns:a16="http://schemas.microsoft.com/office/drawing/2014/main" id="{0745A1A8-1468-3879-4461-DF6B492A117B}"/>
                    </a:ext>
                  </a:extLst>
                </p:cNvPr>
                <p:cNvPicPr/>
                <p:nvPr/>
              </p:nvPicPr>
              <p:blipFill>
                <a:blip r:embed="rId1160"/>
                <a:stretch>
                  <a:fillRect/>
                </a:stretch>
              </p:blipFill>
              <p:spPr>
                <a:xfrm>
                  <a:off x="2334892" y="7041126"/>
                  <a:ext cx="180000" cy="90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1">
              <p14:nvContentPartPr>
                <p14:cNvPr id="1177" name="Ink 1176">
                  <a:extLst>
                    <a:ext uri="{FF2B5EF4-FFF2-40B4-BE49-F238E27FC236}">
                      <a16:creationId xmlns:a16="http://schemas.microsoft.com/office/drawing/2014/main" id="{DCAE6AEC-52E3-5F06-59D5-0D97F3371FE5}"/>
                    </a:ext>
                  </a:extLst>
                </p14:cNvPr>
                <p14:cNvContentPartPr/>
                <p14:nvPr/>
              </p14:nvContentPartPr>
              <p14:xfrm>
                <a:off x="2396092" y="7061286"/>
                <a:ext cx="110880" cy="464040"/>
              </p14:xfrm>
            </p:contentPart>
          </mc:Choice>
          <mc:Fallback>
            <p:pic>
              <p:nvPicPr>
                <p:cNvPr id="1177" name="Ink 1176">
                  <a:extLst>
                    <a:ext uri="{FF2B5EF4-FFF2-40B4-BE49-F238E27FC236}">
                      <a16:creationId xmlns:a16="http://schemas.microsoft.com/office/drawing/2014/main" id="{DCAE6AEC-52E3-5F06-59D5-0D97F3371FE5}"/>
                    </a:ext>
                  </a:extLst>
                </p:cNvPr>
                <p:cNvPicPr/>
                <p:nvPr/>
              </p:nvPicPr>
              <p:blipFill>
                <a:blip r:embed="rId1162"/>
                <a:stretch>
                  <a:fillRect/>
                </a:stretch>
              </p:blipFill>
              <p:spPr>
                <a:xfrm>
                  <a:off x="2333452" y="6683646"/>
                  <a:ext cx="236520" cy="121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3">
              <p14:nvContentPartPr>
                <p14:cNvPr id="1178" name="Ink 1177">
                  <a:extLst>
                    <a:ext uri="{FF2B5EF4-FFF2-40B4-BE49-F238E27FC236}">
                      <a16:creationId xmlns:a16="http://schemas.microsoft.com/office/drawing/2014/main" id="{B43161C8-752D-E223-EBFE-06982BED35CE}"/>
                    </a:ext>
                  </a:extLst>
                </p14:cNvPr>
                <p14:cNvContentPartPr/>
                <p14:nvPr/>
              </p14:nvContentPartPr>
              <p14:xfrm>
                <a:off x="2285932" y="7119966"/>
                <a:ext cx="191880" cy="704160"/>
              </p14:xfrm>
            </p:contentPart>
          </mc:Choice>
          <mc:Fallback>
            <p:pic>
              <p:nvPicPr>
                <p:cNvPr id="1178" name="Ink 1177">
                  <a:extLst>
                    <a:ext uri="{FF2B5EF4-FFF2-40B4-BE49-F238E27FC236}">
                      <a16:creationId xmlns:a16="http://schemas.microsoft.com/office/drawing/2014/main" id="{B43161C8-752D-E223-EBFE-06982BED35CE}"/>
                    </a:ext>
                  </a:extLst>
                </p:cNvPr>
                <p:cNvPicPr/>
                <p:nvPr/>
              </p:nvPicPr>
              <p:blipFill>
                <a:blip r:embed="rId1164"/>
                <a:stretch>
                  <a:fillRect/>
                </a:stretch>
              </p:blipFill>
              <p:spPr>
                <a:xfrm>
                  <a:off x="2222932" y="6741966"/>
                  <a:ext cx="317520" cy="145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5">
              <p14:nvContentPartPr>
                <p14:cNvPr id="1179" name="Ink 1178">
                  <a:extLst>
                    <a:ext uri="{FF2B5EF4-FFF2-40B4-BE49-F238E27FC236}">
                      <a16:creationId xmlns:a16="http://schemas.microsoft.com/office/drawing/2014/main" id="{BCC9409C-F902-C937-4414-32B750CA5B8C}"/>
                    </a:ext>
                  </a:extLst>
                </p14:cNvPr>
                <p14:cNvContentPartPr/>
                <p14:nvPr/>
              </p14:nvContentPartPr>
              <p14:xfrm>
                <a:off x="2234452" y="7522446"/>
                <a:ext cx="219960" cy="403920"/>
              </p14:xfrm>
            </p:contentPart>
          </mc:Choice>
          <mc:Fallback>
            <p:pic>
              <p:nvPicPr>
                <p:cNvPr id="1179" name="Ink 1178">
                  <a:extLst>
                    <a:ext uri="{FF2B5EF4-FFF2-40B4-BE49-F238E27FC236}">
                      <a16:creationId xmlns:a16="http://schemas.microsoft.com/office/drawing/2014/main" id="{BCC9409C-F902-C937-4414-32B750CA5B8C}"/>
                    </a:ext>
                  </a:extLst>
                </p:cNvPr>
                <p:cNvPicPr/>
                <p:nvPr/>
              </p:nvPicPr>
              <p:blipFill>
                <a:blip r:embed="rId1166"/>
                <a:stretch>
                  <a:fillRect/>
                </a:stretch>
              </p:blipFill>
              <p:spPr>
                <a:xfrm>
                  <a:off x="2171452" y="7144446"/>
                  <a:ext cx="345600" cy="115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7">
              <p14:nvContentPartPr>
                <p14:cNvPr id="1180" name="Ink 1179">
                  <a:extLst>
                    <a:ext uri="{FF2B5EF4-FFF2-40B4-BE49-F238E27FC236}">
                      <a16:creationId xmlns:a16="http://schemas.microsoft.com/office/drawing/2014/main" id="{3CA0E6DC-66E0-F6ED-D300-291328398798}"/>
                    </a:ext>
                  </a:extLst>
                </p14:cNvPr>
                <p14:cNvContentPartPr/>
                <p14:nvPr/>
              </p14:nvContentPartPr>
              <p14:xfrm>
                <a:off x="2428852" y="7223646"/>
                <a:ext cx="129600" cy="402480"/>
              </p14:xfrm>
            </p:contentPart>
          </mc:Choice>
          <mc:Fallback>
            <p:pic>
              <p:nvPicPr>
                <p:cNvPr id="1180" name="Ink 1179">
                  <a:extLst>
                    <a:ext uri="{FF2B5EF4-FFF2-40B4-BE49-F238E27FC236}">
                      <a16:creationId xmlns:a16="http://schemas.microsoft.com/office/drawing/2014/main" id="{3CA0E6DC-66E0-F6ED-D300-291328398798}"/>
                    </a:ext>
                  </a:extLst>
                </p:cNvPr>
                <p:cNvPicPr/>
                <p:nvPr/>
              </p:nvPicPr>
              <p:blipFill>
                <a:blip r:embed="rId1168"/>
                <a:stretch>
                  <a:fillRect/>
                </a:stretch>
              </p:blipFill>
              <p:spPr>
                <a:xfrm>
                  <a:off x="2365852" y="6846006"/>
                  <a:ext cx="255240" cy="115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9">
              <p14:nvContentPartPr>
                <p14:cNvPr id="1181" name="Ink 1180">
                  <a:extLst>
                    <a:ext uri="{FF2B5EF4-FFF2-40B4-BE49-F238E27FC236}">
                      <a16:creationId xmlns:a16="http://schemas.microsoft.com/office/drawing/2014/main" id="{C3FC344C-554C-3145-7F44-B5B723A64212}"/>
                    </a:ext>
                  </a:extLst>
                </p14:cNvPr>
                <p14:cNvContentPartPr/>
                <p14:nvPr/>
              </p14:nvContentPartPr>
              <p14:xfrm>
                <a:off x="2264692" y="7201326"/>
                <a:ext cx="335520" cy="672840"/>
              </p14:xfrm>
            </p:contentPart>
          </mc:Choice>
          <mc:Fallback>
            <p:pic>
              <p:nvPicPr>
                <p:cNvPr id="1181" name="Ink 1180">
                  <a:extLst>
                    <a:ext uri="{FF2B5EF4-FFF2-40B4-BE49-F238E27FC236}">
                      <a16:creationId xmlns:a16="http://schemas.microsoft.com/office/drawing/2014/main" id="{C3FC344C-554C-3145-7F44-B5B723A64212}"/>
                    </a:ext>
                  </a:extLst>
                </p:cNvPr>
                <p:cNvPicPr/>
                <p:nvPr/>
              </p:nvPicPr>
              <p:blipFill>
                <a:blip r:embed="rId1170"/>
                <a:stretch>
                  <a:fillRect/>
                </a:stretch>
              </p:blipFill>
              <p:spPr>
                <a:xfrm>
                  <a:off x="2201692" y="6823686"/>
                  <a:ext cx="461160" cy="142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1">
              <p14:nvContentPartPr>
                <p14:cNvPr id="1182" name="Ink 1181">
                  <a:extLst>
                    <a:ext uri="{FF2B5EF4-FFF2-40B4-BE49-F238E27FC236}">
                      <a16:creationId xmlns:a16="http://schemas.microsoft.com/office/drawing/2014/main" id="{243085FF-16C2-C476-BE87-5D9815E22E54}"/>
                    </a:ext>
                  </a:extLst>
                </p14:cNvPr>
                <p14:cNvContentPartPr/>
                <p14:nvPr/>
              </p14:nvContentPartPr>
              <p14:xfrm>
                <a:off x="2500492" y="7137246"/>
                <a:ext cx="126720" cy="545040"/>
              </p14:xfrm>
            </p:contentPart>
          </mc:Choice>
          <mc:Fallback>
            <p:pic>
              <p:nvPicPr>
                <p:cNvPr id="1182" name="Ink 1181">
                  <a:extLst>
                    <a:ext uri="{FF2B5EF4-FFF2-40B4-BE49-F238E27FC236}">
                      <a16:creationId xmlns:a16="http://schemas.microsoft.com/office/drawing/2014/main" id="{243085FF-16C2-C476-BE87-5D9815E22E54}"/>
                    </a:ext>
                  </a:extLst>
                </p:cNvPr>
                <p:cNvPicPr/>
                <p:nvPr/>
              </p:nvPicPr>
              <p:blipFill>
                <a:blip r:embed="rId1172"/>
                <a:stretch>
                  <a:fillRect/>
                </a:stretch>
              </p:blipFill>
              <p:spPr>
                <a:xfrm>
                  <a:off x="2437852" y="6759606"/>
                  <a:ext cx="252360" cy="130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3">
              <p14:nvContentPartPr>
                <p14:cNvPr id="1183" name="Ink 1182">
                  <a:extLst>
                    <a:ext uri="{FF2B5EF4-FFF2-40B4-BE49-F238E27FC236}">
                      <a16:creationId xmlns:a16="http://schemas.microsoft.com/office/drawing/2014/main" id="{94D94FDF-2B15-AA75-52A5-F9B60E56D5C8}"/>
                    </a:ext>
                  </a:extLst>
                </p14:cNvPr>
                <p14:cNvContentPartPr/>
                <p14:nvPr/>
              </p14:nvContentPartPr>
              <p14:xfrm>
                <a:off x="2794612" y="7333806"/>
                <a:ext cx="27000" cy="106920"/>
              </p14:xfrm>
            </p:contentPart>
          </mc:Choice>
          <mc:Fallback>
            <p:pic>
              <p:nvPicPr>
                <p:cNvPr id="1183" name="Ink 1182">
                  <a:extLst>
                    <a:ext uri="{FF2B5EF4-FFF2-40B4-BE49-F238E27FC236}">
                      <a16:creationId xmlns:a16="http://schemas.microsoft.com/office/drawing/2014/main" id="{94D94FDF-2B15-AA75-52A5-F9B60E56D5C8}"/>
                    </a:ext>
                  </a:extLst>
                </p:cNvPr>
                <p:cNvPicPr/>
                <p:nvPr/>
              </p:nvPicPr>
              <p:blipFill>
                <a:blip r:embed="rId1174"/>
                <a:stretch>
                  <a:fillRect/>
                </a:stretch>
              </p:blipFill>
              <p:spPr>
                <a:xfrm>
                  <a:off x="2731612" y="6956166"/>
                  <a:ext cx="15264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5">
              <p14:nvContentPartPr>
                <p14:cNvPr id="1203" name="Ink 1202">
                  <a:extLst>
                    <a:ext uri="{FF2B5EF4-FFF2-40B4-BE49-F238E27FC236}">
                      <a16:creationId xmlns:a16="http://schemas.microsoft.com/office/drawing/2014/main" id="{CADD9B56-A602-3321-415D-0B3592978DBB}"/>
                    </a:ext>
                  </a:extLst>
                </p14:cNvPr>
                <p14:cNvContentPartPr/>
                <p14:nvPr/>
              </p14:nvContentPartPr>
              <p14:xfrm>
                <a:off x="2685892" y="7270446"/>
                <a:ext cx="11160" cy="195480"/>
              </p14:xfrm>
            </p:contentPart>
          </mc:Choice>
          <mc:Fallback>
            <p:pic>
              <p:nvPicPr>
                <p:cNvPr id="1203" name="Ink 1202">
                  <a:extLst>
                    <a:ext uri="{FF2B5EF4-FFF2-40B4-BE49-F238E27FC236}">
                      <a16:creationId xmlns:a16="http://schemas.microsoft.com/office/drawing/2014/main" id="{CADD9B56-A602-3321-415D-0B3592978DBB}"/>
                    </a:ext>
                  </a:extLst>
                </p:cNvPr>
                <p:cNvPicPr/>
                <p:nvPr/>
              </p:nvPicPr>
              <p:blipFill>
                <a:blip r:embed="rId1176"/>
                <a:stretch>
                  <a:fillRect/>
                </a:stretch>
              </p:blipFill>
              <p:spPr>
                <a:xfrm>
                  <a:off x="2622892" y="6892806"/>
                  <a:ext cx="13680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7">
              <p14:nvContentPartPr>
                <p14:cNvPr id="1204" name="Ink 1203">
                  <a:extLst>
                    <a:ext uri="{FF2B5EF4-FFF2-40B4-BE49-F238E27FC236}">
                      <a16:creationId xmlns:a16="http://schemas.microsoft.com/office/drawing/2014/main" id="{CBAE7AAA-624E-0DFC-EF75-8466DB6B4FDC}"/>
                    </a:ext>
                  </a:extLst>
                </p14:cNvPr>
                <p14:cNvContentPartPr/>
                <p14:nvPr/>
              </p14:nvContentPartPr>
              <p14:xfrm>
                <a:off x="2710012" y="7167126"/>
                <a:ext cx="20520" cy="277920"/>
              </p14:xfrm>
            </p:contentPart>
          </mc:Choice>
          <mc:Fallback>
            <p:pic>
              <p:nvPicPr>
                <p:cNvPr id="1204" name="Ink 1203">
                  <a:extLst>
                    <a:ext uri="{FF2B5EF4-FFF2-40B4-BE49-F238E27FC236}">
                      <a16:creationId xmlns:a16="http://schemas.microsoft.com/office/drawing/2014/main" id="{CBAE7AAA-624E-0DFC-EF75-8466DB6B4FDC}"/>
                    </a:ext>
                  </a:extLst>
                </p:cNvPr>
                <p:cNvPicPr/>
                <p:nvPr/>
              </p:nvPicPr>
              <p:blipFill>
                <a:blip r:embed="rId1178"/>
                <a:stretch>
                  <a:fillRect/>
                </a:stretch>
              </p:blipFill>
              <p:spPr>
                <a:xfrm>
                  <a:off x="2647372" y="6789126"/>
                  <a:ext cx="14616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9">
              <p14:nvContentPartPr>
                <p14:cNvPr id="1205" name="Ink 1204">
                  <a:extLst>
                    <a:ext uri="{FF2B5EF4-FFF2-40B4-BE49-F238E27FC236}">
                      <a16:creationId xmlns:a16="http://schemas.microsoft.com/office/drawing/2014/main" id="{4FCB2343-F2C3-90D7-4072-7B998959463F}"/>
                    </a:ext>
                  </a:extLst>
                </p14:cNvPr>
                <p14:cNvContentPartPr/>
                <p14:nvPr/>
              </p14:nvContentPartPr>
              <p14:xfrm>
                <a:off x="2679412" y="7253166"/>
                <a:ext cx="6480" cy="50760"/>
              </p14:xfrm>
            </p:contentPart>
          </mc:Choice>
          <mc:Fallback>
            <p:pic>
              <p:nvPicPr>
                <p:cNvPr id="1205" name="Ink 1204">
                  <a:extLst>
                    <a:ext uri="{FF2B5EF4-FFF2-40B4-BE49-F238E27FC236}">
                      <a16:creationId xmlns:a16="http://schemas.microsoft.com/office/drawing/2014/main" id="{4FCB2343-F2C3-90D7-4072-7B998959463F}"/>
                    </a:ext>
                  </a:extLst>
                </p:cNvPr>
                <p:cNvPicPr/>
                <p:nvPr/>
              </p:nvPicPr>
              <p:blipFill>
                <a:blip r:embed="rId1116"/>
                <a:stretch>
                  <a:fillRect/>
                </a:stretch>
              </p:blipFill>
              <p:spPr>
                <a:xfrm>
                  <a:off x="2616412" y="6875166"/>
                  <a:ext cx="132120" cy="80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0">
              <p14:nvContentPartPr>
                <p14:cNvPr id="1206" name="Ink 1205">
                  <a:extLst>
                    <a:ext uri="{FF2B5EF4-FFF2-40B4-BE49-F238E27FC236}">
                      <a16:creationId xmlns:a16="http://schemas.microsoft.com/office/drawing/2014/main" id="{3BCAA71B-CD47-64C6-6D8D-F72B4FCB4084}"/>
                    </a:ext>
                  </a:extLst>
                </p14:cNvPr>
                <p14:cNvContentPartPr/>
                <p14:nvPr/>
              </p14:nvContentPartPr>
              <p14:xfrm>
                <a:off x="2633332" y="7212846"/>
                <a:ext cx="27000" cy="186480"/>
              </p14:xfrm>
            </p:contentPart>
          </mc:Choice>
          <mc:Fallback>
            <p:pic>
              <p:nvPicPr>
                <p:cNvPr id="1206" name="Ink 1205">
                  <a:extLst>
                    <a:ext uri="{FF2B5EF4-FFF2-40B4-BE49-F238E27FC236}">
                      <a16:creationId xmlns:a16="http://schemas.microsoft.com/office/drawing/2014/main" id="{3BCAA71B-CD47-64C6-6D8D-F72B4FCB4084}"/>
                    </a:ext>
                  </a:extLst>
                </p:cNvPr>
                <p:cNvPicPr/>
                <p:nvPr/>
              </p:nvPicPr>
              <p:blipFill>
                <a:blip r:embed="rId1181"/>
                <a:stretch>
                  <a:fillRect/>
                </a:stretch>
              </p:blipFill>
              <p:spPr>
                <a:xfrm>
                  <a:off x="2570692" y="6835206"/>
                  <a:ext cx="152640" cy="94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2">
              <p14:nvContentPartPr>
                <p14:cNvPr id="1207" name="Ink 1206">
                  <a:extLst>
                    <a:ext uri="{FF2B5EF4-FFF2-40B4-BE49-F238E27FC236}">
                      <a16:creationId xmlns:a16="http://schemas.microsoft.com/office/drawing/2014/main" id="{C37BDB82-15A5-441C-9479-2025033EE9CD}"/>
                    </a:ext>
                  </a:extLst>
                </p14:cNvPr>
                <p14:cNvContentPartPr/>
                <p14:nvPr/>
              </p14:nvContentPartPr>
              <p14:xfrm>
                <a:off x="2559532" y="7163166"/>
                <a:ext cx="6840" cy="218520"/>
              </p14:xfrm>
            </p:contentPart>
          </mc:Choice>
          <mc:Fallback>
            <p:pic>
              <p:nvPicPr>
                <p:cNvPr id="1207" name="Ink 1206">
                  <a:extLst>
                    <a:ext uri="{FF2B5EF4-FFF2-40B4-BE49-F238E27FC236}">
                      <a16:creationId xmlns:a16="http://schemas.microsoft.com/office/drawing/2014/main" id="{C37BDB82-15A5-441C-9479-2025033EE9CD}"/>
                    </a:ext>
                  </a:extLst>
                </p:cNvPr>
                <p:cNvPicPr/>
                <p:nvPr/>
              </p:nvPicPr>
              <p:blipFill>
                <a:blip r:embed="rId1183"/>
                <a:stretch>
                  <a:fillRect/>
                </a:stretch>
              </p:blipFill>
              <p:spPr>
                <a:xfrm>
                  <a:off x="2496532" y="6785166"/>
                  <a:ext cx="132480" cy="97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4">
              <p14:nvContentPartPr>
                <p14:cNvPr id="1208" name="Ink 1207">
                  <a:extLst>
                    <a:ext uri="{FF2B5EF4-FFF2-40B4-BE49-F238E27FC236}">
                      <a16:creationId xmlns:a16="http://schemas.microsoft.com/office/drawing/2014/main" id="{084AFAE1-2B3B-0983-2F62-5E3448C0F687}"/>
                    </a:ext>
                  </a:extLst>
                </p14:cNvPr>
                <p14:cNvContentPartPr/>
                <p14:nvPr/>
              </p14:nvContentPartPr>
              <p14:xfrm>
                <a:off x="2539012" y="7192686"/>
                <a:ext cx="12240" cy="88200"/>
              </p14:xfrm>
            </p:contentPart>
          </mc:Choice>
          <mc:Fallback>
            <p:pic>
              <p:nvPicPr>
                <p:cNvPr id="1208" name="Ink 1207">
                  <a:extLst>
                    <a:ext uri="{FF2B5EF4-FFF2-40B4-BE49-F238E27FC236}">
                      <a16:creationId xmlns:a16="http://schemas.microsoft.com/office/drawing/2014/main" id="{084AFAE1-2B3B-0983-2F62-5E3448C0F687}"/>
                    </a:ext>
                  </a:extLst>
                </p:cNvPr>
                <p:cNvPicPr/>
                <p:nvPr/>
              </p:nvPicPr>
              <p:blipFill>
                <a:blip r:embed="rId1185"/>
                <a:stretch>
                  <a:fillRect/>
                </a:stretch>
              </p:blipFill>
              <p:spPr>
                <a:xfrm>
                  <a:off x="2476012" y="6815046"/>
                  <a:ext cx="137880" cy="84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6">
              <p14:nvContentPartPr>
                <p14:cNvPr id="1210" name="Ink 1209">
                  <a:extLst>
                    <a:ext uri="{FF2B5EF4-FFF2-40B4-BE49-F238E27FC236}">
                      <a16:creationId xmlns:a16="http://schemas.microsoft.com/office/drawing/2014/main" id="{A0ECD538-72B2-A129-661D-424B296A0BA4}"/>
                    </a:ext>
                  </a:extLst>
                </p14:cNvPr>
                <p14:cNvContentPartPr/>
                <p14:nvPr/>
              </p14:nvContentPartPr>
              <p14:xfrm>
                <a:off x="2224012" y="6709566"/>
                <a:ext cx="788400" cy="31320"/>
              </p14:xfrm>
            </p:contentPart>
          </mc:Choice>
          <mc:Fallback>
            <p:pic>
              <p:nvPicPr>
                <p:cNvPr id="1210" name="Ink 1209">
                  <a:extLst>
                    <a:ext uri="{FF2B5EF4-FFF2-40B4-BE49-F238E27FC236}">
                      <a16:creationId xmlns:a16="http://schemas.microsoft.com/office/drawing/2014/main" id="{A0ECD538-72B2-A129-661D-424B296A0BA4}"/>
                    </a:ext>
                  </a:extLst>
                </p:cNvPr>
                <p:cNvPicPr/>
                <p:nvPr/>
              </p:nvPicPr>
              <p:blipFill>
                <a:blip r:embed="rId1187"/>
                <a:stretch>
                  <a:fillRect/>
                </a:stretch>
              </p:blipFill>
              <p:spPr>
                <a:xfrm>
                  <a:off x="2161012" y="6331926"/>
                  <a:ext cx="914040" cy="78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8">
              <p14:nvContentPartPr>
                <p14:cNvPr id="1211" name="Ink 1210">
                  <a:extLst>
                    <a:ext uri="{FF2B5EF4-FFF2-40B4-BE49-F238E27FC236}">
                      <a16:creationId xmlns:a16="http://schemas.microsoft.com/office/drawing/2014/main" id="{F135CE79-E6B3-C2E0-736F-701927409E5A}"/>
                    </a:ext>
                  </a:extLst>
                </p14:cNvPr>
                <p14:cNvContentPartPr/>
                <p14:nvPr/>
              </p14:nvContentPartPr>
              <p14:xfrm>
                <a:off x="2231212" y="6672486"/>
                <a:ext cx="883800" cy="47160"/>
              </p14:xfrm>
            </p:contentPart>
          </mc:Choice>
          <mc:Fallback>
            <p:pic>
              <p:nvPicPr>
                <p:cNvPr id="1211" name="Ink 1210">
                  <a:extLst>
                    <a:ext uri="{FF2B5EF4-FFF2-40B4-BE49-F238E27FC236}">
                      <a16:creationId xmlns:a16="http://schemas.microsoft.com/office/drawing/2014/main" id="{F135CE79-E6B3-C2E0-736F-701927409E5A}"/>
                    </a:ext>
                  </a:extLst>
                </p:cNvPr>
                <p:cNvPicPr/>
                <p:nvPr/>
              </p:nvPicPr>
              <p:blipFill>
                <a:blip r:embed="rId1189"/>
                <a:stretch>
                  <a:fillRect/>
                </a:stretch>
              </p:blipFill>
              <p:spPr>
                <a:xfrm>
                  <a:off x="2168212" y="6294846"/>
                  <a:ext cx="1009440" cy="80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0">
              <p14:nvContentPartPr>
                <p14:cNvPr id="1212" name="Ink 1211">
                  <a:extLst>
                    <a:ext uri="{FF2B5EF4-FFF2-40B4-BE49-F238E27FC236}">
                      <a16:creationId xmlns:a16="http://schemas.microsoft.com/office/drawing/2014/main" id="{2BBB4188-D143-C599-B501-964921EE79DC}"/>
                    </a:ext>
                  </a:extLst>
                </p14:cNvPr>
                <p14:cNvContentPartPr/>
                <p14:nvPr/>
              </p14:nvContentPartPr>
              <p14:xfrm>
                <a:off x="2133652" y="6663126"/>
                <a:ext cx="774360" cy="100080"/>
              </p14:xfrm>
            </p:contentPart>
          </mc:Choice>
          <mc:Fallback>
            <p:pic>
              <p:nvPicPr>
                <p:cNvPr id="1212" name="Ink 1211">
                  <a:extLst>
                    <a:ext uri="{FF2B5EF4-FFF2-40B4-BE49-F238E27FC236}">
                      <a16:creationId xmlns:a16="http://schemas.microsoft.com/office/drawing/2014/main" id="{2BBB4188-D143-C599-B501-964921EE79DC}"/>
                    </a:ext>
                  </a:extLst>
                </p:cNvPr>
                <p:cNvPicPr/>
                <p:nvPr/>
              </p:nvPicPr>
              <p:blipFill>
                <a:blip r:embed="rId1191"/>
                <a:stretch>
                  <a:fillRect/>
                </a:stretch>
              </p:blipFill>
              <p:spPr>
                <a:xfrm>
                  <a:off x="2071012" y="6285126"/>
                  <a:ext cx="90000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2">
              <p14:nvContentPartPr>
                <p14:cNvPr id="1213" name="Ink 1212">
                  <a:extLst>
                    <a:ext uri="{FF2B5EF4-FFF2-40B4-BE49-F238E27FC236}">
                      <a16:creationId xmlns:a16="http://schemas.microsoft.com/office/drawing/2014/main" id="{961D5986-7707-1C7A-AC82-870CAA1520AB}"/>
                    </a:ext>
                  </a:extLst>
                </p14:cNvPr>
                <p14:cNvContentPartPr/>
                <p14:nvPr/>
              </p14:nvContentPartPr>
              <p14:xfrm>
                <a:off x="2099812" y="6731166"/>
                <a:ext cx="170280" cy="93600"/>
              </p14:xfrm>
            </p:contentPart>
          </mc:Choice>
          <mc:Fallback>
            <p:pic>
              <p:nvPicPr>
                <p:cNvPr id="1213" name="Ink 1212">
                  <a:extLst>
                    <a:ext uri="{FF2B5EF4-FFF2-40B4-BE49-F238E27FC236}">
                      <a16:creationId xmlns:a16="http://schemas.microsoft.com/office/drawing/2014/main" id="{961D5986-7707-1C7A-AC82-870CAA1520AB}"/>
                    </a:ext>
                  </a:extLst>
                </p:cNvPr>
                <p:cNvPicPr/>
                <p:nvPr/>
              </p:nvPicPr>
              <p:blipFill>
                <a:blip r:embed="rId1193"/>
                <a:stretch>
                  <a:fillRect/>
                </a:stretch>
              </p:blipFill>
              <p:spPr>
                <a:xfrm>
                  <a:off x="2036812" y="6353526"/>
                  <a:ext cx="295920" cy="84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4">
              <p14:nvContentPartPr>
                <p14:cNvPr id="1214" name="Ink 1213">
                  <a:extLst>
                    <a:ext uri="{FF2B5EF4-FFF2-40B4-BE49-F238E27FC236}">
                      <a16:creationId xmlns:a16="http://schemas.microsoft.com/office/drawing/2014/main" id="{551ED1D3-5D65-8B8A-489D-5056FE35CF90}"/>
                    </a:ext>
                  </a:extLst>
                </p14:cNvPr>
                <p14:cNvContentPartPr/>
                <p14:nvPr/>
              </p14:nvContentPartPr>
              <p14:xfrm>
                <a:off x="2077852" y="6669246"/>
                <a:ext cx="309240" cy="155160"/>
              </p14:xfrm>
            </p:contentPart>
          </mc:Choice>
          <mc:Fallback>
            <p:pic>
              <p:nvPicPr>
                <p:cNvPr id="1214" name="Ink 1213">
                  <a:extLst>
                    <a:ext uri="{FF2B5EF4-FFF2-40B4-BE49-F238E27FC236}">
                      <a16:creationId xmlns:a16="http://schemas.microsoft.com/office/drawing/2014/main" id="{551ED1D3-5D65-8B8A-489D-5056FE35CF90}"/>
                    </a:ext>
                  </a:extLst>
                </p:cNvPr>
                <p:cNvPicPr/>
                <p:nvPr/>
              </p:nvPicPr>
              <p:blipFill>
                <a:blip r:embed="rId1195"/>
                <a:stretch>
                  <a:fillRect/>
                </a:stretch>
              </p:blipFill>
              <p:spPr>
                <a:xfrm>
                  <a:off x="2015212" y="6291606"/>
                  <a:ext cx="43488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6">
              <p14:nvContentPartPr>
                <p14:cNvPr id="1215" name="Ink 1214">
                  <a:extLst>
                    <a:ext uri="{FF2B5EF4-FFF2-40B4-BE49-F238E27FC236}">
                      <a16:creationId xmlns:a16="http://schemas.microsoft.com/office/drawing/2014/main" id="{BA372DE6-B36C-94BD-444A-ADA249DE7856}"/>
                    </a:ext>
                  </a:extLst>
                </p14:cNvPr>
                <p14:cNvContentPartPr/>
                <p14:nvPr/>
              </p14:nvContentPartPr>
              <p14:xfrm>
                <a:off x="1950772" y="6698406"/>
                <a:ext cx="243360" cy="127080"/>
              </p14:xfrm>
            </p:contentPart>
          </mc:Choice>
          <mc:Fallback>
            <p:pic>
              <p:nvPicPr>
                <p:cNvPr id="1215" name="Ink 1214">
                  <a:extLst>
                    <a:ext uri="{FF2B5EF4-FFF2-40B4-BE49-F238E27FC236}">
                      <a16:creationId xmlns:a16="http://schemas.microsoft.com/office/drawing/2014/main" id="{BA372DE6-B36C-94BD-444A-ADA249DE7856}"/>
                    </a:ext>
                  </a:extLst>
                </p:cNvPr>
                <p:cNvPicPr/>
                <p:nvPr/>
              </p:nvPicPr>
              <p:blipFill>
                <a:blip r:embed="rId1197"/>
                <a:stretch>
                  <a:fillRect/>
                </a:stretch>
              </p:blipFill>
              <p:spPr>
                <a:xfrm>
                  <a:off x="1887772" y="6320766"/>
                  <a:ext cx="369000" cy="88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8">
              <p14:nvContentPartPr>
                <p14:cNvPr id="1216" name="Ink 1215">
                  <a:extLst>
                    <a:ext uri="{FF2B5EF4-FFF2-40B4-BE49-F238E27FC236}">
                      <a16:creationId xmlns:a16="http://schemas.microsoft.com/office/drawing/2014/main" id="{16480C0D-970A-AB8D-0FE2-0D414E9DD7E0}"/>
                    </a:ext>
                  </a:extLst>
                </p14:cNvPr>
                <p14:cNvContentPartPr/>
                <p14:nvPr/>
              </p14:nvContentPartPr>
              <p14:xfrm>
                <a:off x="1919812" y="6684726"/>
                <a:ext cx="312840" cy="147240"/>
              </p14:xfrm>
            </p:contentPart>
          </mc:Choice>
          <mc:Fallback>
            <p:pic>
              <p:nvPicPr>
                <p:cNvPr id="1216" name="Ink 1215">
                  <a:extLst>
                    <a:ext uri="{FF2B5EF4-FFF2-40B4-BE49-F238E27FC236}">
                      <a16:creationId xmlns:a16="http://schemas.microsoft.com/office/drawing/2014/main" id="{16480C0D-970A-AB8D-0FE2-0D414E9DD7E0}"/>
                    </a:ext>
                  </a:extLst>
                </p:cNvPr>
                <p:cNvPicPr/>
                <p:nvPr/>
              </p:nvPicPr>
              <p:blipFill>
                <a:blip r:embed="rId1199"/>
                <a:stretch>
                  <a:fillRect/>
                </a:stretch>
              </p:blipFill>
              <p:spPr>
                <a:xfrm>
                  <a:off x="1857172" y="6307086"/>
                  <a:ext cx="438480" cy="90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0">
              <p14:nvContentPartPr>
                <p14:cNvPr id="1217" name="Ink 1216">
                  <a:extLst>
                    <a:ext uri="{FF2B5EF4-FFF2-40B4-BE49-F238E27FC236}">
                      <a16:creationId xmlns:a16="http://schemas.microsoft.com/office/drawing/2014/main" id="{968FACC7-2A5E-C15B-40EC-45D578AF47AD}"/>
                    </a:ext>
                  </a:extLst>
                </p14:cNvPr>
                <p14:cNvContentPartPr/>
                <p14:nvPr/>
              </p14:nvContentPartPr>
              <p14:xfrm>
                <a:off x="1805692" y="6693006"/>
                <a:ext cx="335160" cy="253440"/>
              </p14:xfrm>
            </p:contentPart>
          </mc:Choice>
          <mc:Fallback>
            <p:pic>
              <p:nvPicPr>
                <p:cNvPr id="1217" name="Ink 1216">
                  <a:extLst>
                    <a:ext uri="{FF2B5EF4-FFF2-40B4-BE49-F238E27FC236}">
                      <a16:creationId xmlns:a16="http://schemas.microsoft.com/office/drawing/2014/main" id="{968FACC7-2A5E-C15B-40EC-45D578AF47AD}"/>
                    </a:ext>
                  </a:extLst>
                </p:cNvPr>
                <p:cNvPicPr/>
                <p:nvPr/>
              </p:nvPicPr>
              <p:blipFill>
                <a:blip r:embed="rId1201"/>
                <a:stretch>
                  <a:fillRect/>
                </a:stretch>
              </p:blipFill>
              <p:spPr>
                <a:xfrm>
                  <a:off x="1742692" y="6315366"/>
                  <a:ext cx="46080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2">
              <p14:nvContentPartPr>
                <p14:cNvPr id="1218" name="Ink 1217">
                  <a:extLst>
                    <a:ext uri="{FF2B5EF4-FFF2-40B4-BE49-F238E27FC236}">
                      <a16:creationId xmlns:a16="http://schemas.microsoft.com/office/drawing/2014/main" id="{D89F331C-CD0E-5737-4187-B63C315DCD44}"/>
                    </a:ext>
                  </a:extLst>
                </p14:cNvPr>
                <p14:cNvContentPartPr/>
                <p14:nvPr/>
              </p14:nvContentPartPr>
              <p14:xfrm>
                <a:off x="2000092" y="6652326"/>
                <a:ext cx="572040" cy="324000"/>
              </p14:xfrm>
            </p:contentPart>
          </mc:Choice>
          <mc:Fallback>
            <p:pic>
              <p:nvPicPr>
                <p:cNvPr id="1218" name="Ink 1217">
                  <a:extLst>
                    <a:ext uri="{FF2B5EF4-FFF2-40B4-BE49-F238E27FC236}">
                      <a16:creationId xmlns:a16="http://schemas.microsoft.com/office/drawing/2014/main" id="{D89F331C-CD0E-5737-4187-B63C315DCD44}"/>
                    </a:ext>
                  </a:extLst>
                </p:cNvPr>
                <p:cNvPicPr/>
                <p:nvPr/>
              </p:nvPicPr>
              <p:blipFill>
                <a:blip r:embed="rId1203"/>
                <a:stretch>
                  <a:fillRect/>
                </a:stretch>
              </p:blipFill>
              <p:spPr>
                <a:xfrm>
                  <a:off x="1937452" y="6274686"/>
                  <a:ext cx="697680" cy="107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4">
              <p14:nvContentPartPr>
                <p14:cNvPr id="1219" name="Ink 1218">
                  <a:extLst>
                    <a:ext uri="{FF2B5EF4-FFF2-40B4-BE49-F238E27FC236}">
                      <a16:creationId xmlns:a16="http://schemas.microsoft.com/office/drawing/2014/main" id="{D58E01C0-367A-120D-0DA7-5C2B7B40B733}"/>
                    </a:ext>
                  </a:extLst>
                </p14:cNvPr>
                <p14:cNvContentPartPr/>
                <p14:nvPr/>
              </p14:nvContentPartPr>
              <p14:xfrm>
                <a:off x="2078572" y="6719286"/>
                <a:ext cx="377280" cy="365760"/>
              </p14:xfrm>
            </p:contentPart>
          </mc:Choice>
          <mc:Fallback>
            <p:pic>
              <p:nvPicPr>
                <p:cNvPr id="1219" name="Ink 1218">
                  <a:extLst>
                    <a:ext uri="{FF2B5EF4-FFF2-40B4-BE49-F238E27FC236}">
                      <a16:creationId xmlns:a16="http://schemas.microsoft.com/office/drawing/2014/main" id="{D58E01C0-367A-120D-0DA7-5C2B7B40B733}"/>
                    </a:ext>
                  </a:extLst>
                </p:cNvPr>
                <p:cNvPicPr/>
                <p:nvPr/>
              </p:nvPicPr>
              <p:blipFill>
                <a:blip r:embed="rId1205"/>
                <a:stretch>
                  <a:fillRect/>
                </a:stretch>
              </p:blipFill>
              <p:spPr>
                <a:xfrm>
                  <a:off x="2015572" y="6341286"/>
                  <a:ext cx="502920" cy="11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6">
              <p14:nvContentPartPr>
                <p14:cNvPr id="1220" name="Ink 1219">
                  <a:extLst>
                    <a:ext uri="{FF2B5EF4-FFF2-40B4-BE49-F238E27FC236}">
                      <a16:creationId xmlns:a16="http://schemas.microsoft.com/office/drawing/2014/main" id="{83FAA66A-99D5-060F-25DF-4AA11BCD5E21}"/>
                    </a:ext>
                  </a:extLst>
                </p14:cNvPr>
                <p14:cNvContentPartPr/>
                <p14:nvPr/>
              </p14:nvContentPartPr>
              <p14:xfrm>
                <a:off x="2054092" y="6757446"/>
                <a:ext cx="334080" cy="307440"/>
              </p14:xfrm>
            </p:contentPart>
          </mc:Choice>
          <mc:Fallback>
            <p:pic>
              <p:nvPicPr>
                <p:cNvPr id="1220" name="Ink 1219">
                  <a:extLst>
                    <a:ext uri="{FF2B5EF4-FFF2-40B4-BE49-F238E27FC236}">
                      <a16:creationId xmlns:a16="http://schemas.microsoft.com/office/drawing/2014/main" id="{83FAA66A-99D5-060F-25DF-4AA11BCD5E21}"/>
                    </a:ext>
                  </a:extLst>
                </p:cNvPr>
                <p:cNvPicPr/>
                <p:nvPr/>
              </p:nvPicPr>
              <p:blipFill>
                <a:blip r:embed="rId1207"/>
                <a:stretch>
                  <a:fillRect/>
                </a:stretch>
              </p:blipFill>
              <p:spPr>
                <a:xfrm>
                  <a:off x="1991092" y="6379446"/>
                  <a:ext cx="459720" cy="106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8">
              <p14:nvContentPartPr>
                <p14:cNvPr id="1221" name="Ink 1220">
                  <a:extLst>
                    <a:ext uri="{FF2B5EF4-FFF2-40B4-BE49-F238E27FC236}">
                      <a16:creationId xmlns:a16="http://schemas.microsoft.com/office/drawing/2014/main" id="{505C9824-17A0-8635-48D5-F7FBA784AC26}"/>
                    </a:ext>
                  </a:extLst>
                </p14:cNvPr>
                <p14:cNvContentPartPr/>
                <p14:nvPr/>
              </p14:nvContentPartPr>
              <p14:xfrm>
                <a:off x="2169652" y="6657366"/>
                <a:ext cx="266400" cy="407880"/>
              </p14:xfrm>
            </p:contentPart>
          </mc:Choice>
          <mc:Fallback>
            <p:pic>
              <p:nvPicPr>
                <p:cNvPr id="1221" name="Ink 1220">
                  <a:extLst>
                    <a:ext uri="{FF2B5EF4-FFF2-40B4-BE49-F238E27FC236}">
                      <a16:creationId xmlns:a16="http://schemas.microsoft.com/office/drawing/2014/main" id="{505C9824-17A0-8635-48D5-F7FBA784AC26}"/>
                    </a:ext>
                  </a:extLst>
                </p:cNvPr>
                <p:cNvPicPr/>
                <p:nvPr/>
              </p:nvPicPr>
              <p:blipFill>
                <a:blip r:embed="rId1209"/>
                <a:stretch>
                  <a:fillRect/>
                </a:stretch>
              </p:blipFill>
              <p:spPr>
                <a:xfrm>
                  <a:off x="2106652" y="6279726"/>
                  <a:ext cx="392040" cy="116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0">
              <p14:nvContentPartPr>
                <p14:cNvPr id="1222" name="Ink 1221">
                  <a:extLst>
                    <a:ext uri="{FF2B5EF4-FFF2-40B4-BE49-F238E27FC236}">
                      <a16:creationId xmlns:a16="http://schemas.microsoft.com/office/drawing/2014/main" id="{99E224D7-8FA9-571F-62FA-A2DC11D58A5C}"/>
                    </a:ext>
                  </a:extLst>
                </p14:cNvPr>
                <p14:cNvContentPartPr/>
                <p14:nvPr/>
              </p14:nvContentPartPr>
              <p14:xfrm>
                <a:off x="2090452" y="6743046"/>
                <a:ext cx="363960" cy="359640"/>
              </p14:xfrm>
            </p:contentPart>
          </mc:Choice>
          <mc:Fallback>
            <p:pic>
              <p:nvPicPr>
                <p:cNvPr id="1222" name="Ink 1221">
                  <a:extLst>
                    <a:ext uri="{FF2B5EF4-FFF2-40B4-BE49-F238E27FC236}">
                      <a16:creationId xmlns:a16="http://schemas.microsoft.com/office/drawing/2014/main" id="{99E224D7-8FA9-571F-62FA-A2DC11D58A5C}"/>
                    </a:ext>
                  </a:extLst>
                </p:cNvPr>
                <p:cNvPicPr/>
                <p:nvPr/>
              </p:nvPicPr>
              <p:blipFill>
                <a:blip r:embed="rId1211"/>
                <a:stretch>
                  <a:fillRect/>
                </a:stretch>
              </p:blipFill>
              <p:spPr>
                <a:xfrm>
                  <a:off x="2027452" y="6365406"/>
                  <a:ext cx="48960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2">
              <p14:nvContentPartPr>
                <p14:cNvPr id="1223" name="Ink 1222">
                  <a:extLst>
                    <a:ext uri="{FF2B5EF4-FFF2-40B4-BE49-F238E27FC236}">
                      <a16:creationId xmlns:a16="http://schemas.microsoft.com/office/drawing/2014/main" id="{027E503A-B66E-9C2C-14D5-33120FFDA056}"/>
                    </a:ext>
                  </a:extLst>
                </p14:cNvPr>
                <p14:cNvContentPartPr/>
                <p14:nvPr/>
              </p14:nvContentPartPr>
              <p14:xfrm>
                <a:off x="2080732" y="6748806"/>
                <a:ext cx="614160" cy="308880"/>
              </p14:xfrm>
            </p:contentPart>
          </mc:Choice>
          <mc:Fallback>
            <p:pic>
              <p:nvPicPr>
                <p:cNvPr id="1223" name="Ink 1222">
                  <a:extLst>
                    <a:ext uri="{FF2B5EF4-FFF2-40B4-BE49-F238E27FC236}">
                      <a16:creationId xmlns:a16="http://schemas.microsoft.com/office/drawing/2014/main" id="{027E503A-B66E-9C2C-14D5-33120FFDA056}"/>
                    </a:ext>
                  </a:extLst>
                </p:cNvPr>
                <p:cNvPicPr/>
                <p:nvPr/>
              </p:nvPicPr>
              <p:blipFill>
                <a:blip r:embed="rId1213"/>
                <a:stretch>
                  <a:fillRect/>
                </a:stretch>
              </p:blipFill>
              <p:spPr>
                <a:xfrm>
                  <a:off x="2017732" y="6370806"/>
                  <a:ext cx="739800" cy="106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4">
              <p14:nvContentPartPr>
                <p14:cNvPr id="1224" name="Ink 1223">
                  <a:extLst>
                    <a:ext uri="{FF2B5EF4-FFF2-40B4-BE49-F238E27FC236}">
                      <a16:creationId xmlns:a16="http://schemas.microsoft.com/office/drawing/2014/main" id="{D388E099-AA60-042B-B853-FB55E0E556F9}"/>
                    </a:ext>
                  </a:extLst>
                </p14:cNvPr>
                <p14:cNvContentPartPr/>
                <p14:nvPr/>
              </p14:nvContentPartPr>
              <p14:xfrm>
                <a:off x="2136172" y="6673206"/>
                <a:ext cx="423720" cy="365760"/>
              </p14:xfrm>
            </p:contentPart>
          </mc:Choice>
          <mc:Fallback>
            <p:pic>
              <p:nvPicPr>
                <p:cNvPr id="1224" name="Ink 1223">
                  <a:extLst>
                    <a:ext uri="{FF2B5EF4-FFF2-40B4-BE49-F238E27FC236}">
                      <a16:creationId xmlns:a16="http://schemas.microsoft.com/office/drawing/2014/main" id="{D388E099-AA60-042B-B853-FB55E0E556F9}"/>
                    </a:ext>
                  </a:extLst>
                </p:cNvPr>
                <p:cNvPicPr/>
                <p:nvPr/>
              </p:nvPicPr>
              <p:blipFill>
                <a:blip r:embed="rId1215"/>
                <a:stretch>
                  <a:fillRect/>
                </a:stretch>
              </p:blipFill>
              <p:spPr>
                <a:xfrm>
                  <a:off x="2073532" y="6295566"/>
                  <a:ext cx="549360" cy="11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6">
              <p14:nvContentPartPr>
                <p14:cNvPr id="1225" name="Ink 1224">
                  <a:extLst>
                    <a:ext uri="{FF2B5EF4-FFF2-40B4-BE49-F238E27FC236}">
                      <a16:creationId xmlns:a16="http://schemas.microsoft.com/office/drawing/2014/main" id="{A9474385-1718-3B49-6DE2-FD6C88107C24}"/>
                    </a:ext>
                  </a:extLst>
                </p14:cNvPr>
                <p14:cNvContentPartPr/>
                <p14:nvPr/>
              </p14:nvContentPartPr>
              <p14:xfrm>
                <a:off x="2049772" y="6735486"/>
                <a:ext cx="404280" cy="320040"/>
              </p14:xfrm>
            </p:contentPart>
          </mc:Choice>
          <mc:Fallback>
            <p:pic>
              <p:nvPicPr>
                <p:cNvPr id="1225" name="Ink 1224">
                  <a:extLst>
                    <a:ext uri="{FF2B5EF4-FFF2-40B4-BE49-F238E27FC236}">
                      <a16:creationId xmlns:a16="http://schemas.microsoft.com/office/drawing/2014/main" id="{A9474385-1718-3B49-6DE2-FD6C88107C24}"/>
                    </a:ext>
                  </a:extLst>
                </p:cNvPr>
                <p:cNvPicPr/>
                <p:nvPr/>
              </p:nvPicPr>
              <p:blipFill>
                <a:blip r:embed="rId1217"/>
                <a:stretch>
                  <a:fillRect/>
                </a:stretch>
              </p:blipFill>
              <p:spPr>
                <a:xfrm>
                  <a:off x="1986772" y="6357846"/>
                  <a:ext cx="529920" cy="107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8">
              <p14:nvContentPartPr>
                <p14:cNvPr id="1226" name="Ink 1225">
                  <a:extLst>
                    <a:ext uri="{FF2B5EF4-FFF2-40B4-BE49-F238E27FC236}">
                      <a16:creationId xmlns:a16="http://schemas.microsoft.com/office/drawing/2014/main" id="{010D121B-5E67-1CBB-70EC-DE11D9796428}"/>
                    </a:ext>
                  </a:extLst>
                </p14:cNvPr>
                <p14:cNvContentPartPr/>
                <p14:nvPr/>
              </p14:nvContentPartPr>
              <p14:xfrm>
                <a:off x="2042932" y="6727206"/>
                <a:ext cx="616680" cy="289800"/>
              </p14:xfrm>
            </p:contentPart>
          </mc:Choice>
          <mc:Fallback>
            <p:pic>
              <p:nvPicPr>
                <p:cNvPr id="1226" name="Ink 1225">
                  <a:extLst>
                    <a:ext uri="{FF2B5EF4-FFF2-40B4-BE49-F238E27FC236}">
                      <a16:creationId xmlns:a16="http://schemas.microsoft.com/office/drawing/2014/main" id="{010D121B-5E67-1CBB-70EC-DE11D9796428}"/>
                    </a:ext>
                  </a:extLst>
                </p:cNvPr>
                <p:cNvPicPr/>
                <p:nvPr/>
              </p:nvPicPr>
              <p:blipFill>
                <a:blip r:embed="rId1219"/>
                <a:stretch>
                  <a:fillRect/>
                </a:stretch>
              </p:blipFill>
              <p:spPr>
                <a:xfrm>
                  <a:off x="1979932" y="6349206"/>
                  <a:ext cx="742320" cy="10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0">
              <p14:nvContentPartPr>
                <p14:cNvPr id="1227" name="Ink 1226">
                  <a:extLst>
                    <a:ext uri="{FF2B5EF4-FFF2-40B4-BE49-F238E27FC236}">
                      <a16:creationId xmlns:a16="http://schemas.microsoft.com/office/drawing/2014/main" id="{B589EF7B-D732-FBD9-C035-EEA2CCDFA026}"/>
                    </a:ext>
                  </a:extLst>
                </p14:cNvPr>
                <p14:cNvContentPartPr/>
                <p14:nvPr/>
              </p14:nvContentPartPr>
              <p14:xfrm>
                <a:off x="2122492" y="6700206"/>
                <a:ext cx="511560" cy="255240"/>
              </p14:xfrm>
            </p:contentPart>
          </mc:Choice>
          <mc:Fallback>
            <p:pic>
              <p:nvPicPr>
                <p:cNvPr id="1227" name="Ink 1226">
                  <a:extLst>
                    <a:ext uri="{FF2B5EF4-FFF2-40B4-BE49-F238E27FC236}">
                      <a16:creationId xmlns:a16="http://schemas.microsoft.com/office/drawing/2014/main" id="{B589EF7B-D732-FBD9-C035-EEA2CCDFA026}"/>
                    </a:ext>
                  </a:extLst>
                </p:cNvPr>
                <p:cNvPicPr/>
                <p:nvPr/>
              </p:nvPicPr>
              <p:blipFill>
                <a:blip r:embed="rId1221"/>
                <a:stretch>
                  <a:fillRect/>
                </a:stretch>
              </p:blipFill>
              <p:spPr>
                <a:xfrm>
                  <a:off x="2059492" y="6322566"/>
                  <a:ext cx="637200" cy="101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2">
              <p14:nvContentPartPr>
                <p14:cNvPr id="1228" name="Ink 1227">
                  <a:extLst>
                    <a:ext uri="{FF2B5EF4-FFF2-40B4-BE49-F238E27FC236}">
                      <a16:creationId xmlns:a16="http://schemas.microsoft.com/office/drawing/2014/main" id="{8E0AC1CF-C874-74A0-5877-3FD7C5959FB2}"/>
                    </a:ext>
                  </a:extLst>
                </p14:cNvPr>
                <p14:cNvContentPartPr/>
                <p14:nvPr/>
              </p14:nvContentPartPr>
              <p14:xfrm>
                <a:off x="2616772" y="6760686"/>
                <a:ext cx="27360" cy="24840"/>
              </p14:xfrm>
            </p:contentPart>
          </mc:Choice>
          <mc:Fallback>
            <p:pic>
              <p:nvPicPr>
                <p:cNvPr id="1228" name="Ink 1227">
                  <a:extLst>
                    <a:ext uri="{FF2B5EF4-FFF2-40B4-BE49-F238E27FC236}">
                      <a16:creationId xmlns:a16="http://schemas.microsoft.com/office/drawing/2014/main" id="{8E0AC1CF-C874-74A0-5877-3FD7C5959FB2}"/>
                    </a:ext>
                  </a:extLst>
                </p:cNvPr>
                <p:cNvPicPr/>
                <p:nvPr/>
              </p:nvPicPr>
              <p:blipFill>
                <a:blip r:embed="rId1223"/>
                <a:stretch>
                  <a:fillRect/>
                </a:stretch>
              </p:blipFill>
              <p:spPr>
                <a:xfrm>
                  <a:off x="2554132" y="6382686"/>
                  <a:ext cx="153000" cy="78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4">
              <p14:nvContentPartPr>
                <p14:cNvPr id="1229" name="Ink 1228">
                  <a:extLst>
                    <a:ext uri="{FF2B5EF4-FFF2-40B4-BE49-F238E27FC236}">
                      <a16:creationId xmlns:a16="http://schemas.microsoft.com/office/drawing/2014/main" id="{9DC46E4F-03F0-32CA-AD6A-E6986996D551}"/>
                    </a:ext>
                  </a:extLst>
                </p14:cNvPr>
                <p14:cNvContentPartPr/>
                <p14:nvPr/>
              </p14:nvContentPartPr>
              <p14:xfrm>
                <a:off x="2193772" y="6735846"/>
                <a:ext cx="234000" cy="218160"/>
              </p14:xfrm>
            </p:contentPart>
          </mc:Choice>
          <mc:Fallback>
            <p:pic>
              <p:nvPicPr>
                <p:cNvPr id="1229" name="Ink 1228">
                  <a:extLst>
                    <a:ext uri="{FF2B5EF4-FFF2-40B4-BE49-F238E27FC236}">
                      <a16:creationId xmlns:a16="http://schemas.microsoft.com/office/drawing/2014/main" id="{9DC46E4F-03F0-32CA-AD6A-E6986996D551}"/>
                    </a:ext>
                  </a:extLst>
                </p:cNvPr>
                <p:cNvPicPr/>
                <p:nvPr/>
              </p:nvPicPr>
              <p:blipFill>
                <a:blip r:embed="rId1225"/>
                <a:stretch>
                  <a:fillRect/>
                </a:stretch>
              </p:blipFill>
              <p:spPr>
                <a:xfrm>
                  <a:off x="2131132" y="6357846"/>
                  <a:ext cx="359640" cy="97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6">
              <p14:nvContentPartPr>
                <p14:cNvPr id="1230" name="Ink 1229">
                  <a:extLst>
                    <a:ext uri="{FF2B5EF4-FFF2-40B4-BE49-F238E27FC236}">
                      <a16:creationId xmlns:a16="http://schemas.microsoft.com/office/drawing/2014/main" id="{A05282A8-26C3-98AE-B7BE-4E0A0AC3FB85}"/>
                    </a:ext>
                  </a:extLst>
                </p14:cNvPr>
                <p14:cNvContentPartPr/>
                <p14:nvPr/>
              </p14:nvContentPartPr>
              <p14:xfrm>
                <a:off x="2148052" y="6728286"/>
                <a:ext cx="294840" cy="353880"/>
              </p14:xfrm>
            </p:contentPart>
          </mc:Choice>
          <mc:Fallback>
            <p:pic>
              <p:nvPicPr>
                <p:cNvPr id="1230" name="Ink 1229">
                  <a:extLst>
                    <a:ext uri="{FF2B5EF4-FFF2-40B4-BE49-F238E27FC236}">
                      <a16:creationId xmlns:a16="http://schemas.microsoft.com/office/drawing/2014/main" id="{A05282A8-26C3-98AE-B7BE-4E0A0AC3FB85}"/>
                    </a:ext>
                  </a:extLst>
                </p:cNvPr>
                <p:cNvPicPr/>
                <p:nvPr/>
              </p:nvPicPr>
              <p:blipFill>
                <a:blip r:embed="rId1227"/>
                <a:stretch>
                  <a:fillRect/>
                </a:stretch>
              </p:blipFill>
              <p:spPr>
                <a:xfrm>
                  <a:off x="2085412" y="6350646"/>
                  <a:ext cx="42048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8">
              <p14:nvContentPartPr>
                <p14:cNvPr id="1231" name="Ink 1230">
                  <a:extLst>
                    <a:ext uri="{FF2B5EF4-FFF2-40B4-BE49-F238E27FC236}">
                      <a16:creationId xmlns:a16="http://schemas.microsoft.com/office/drawing/2014/main" id="{181D18E6-2191-A6AE-AD77-07AAE3B316D0}"/>
                    </a:ext>
                  </a:extLst>
                </p14:cNvPr>
                <p14:cNvContentPartPr/>
                <p14:nvPr/>
              </p14:nvContentPartPr>
              <p14:xfrm>
                <a:off x="2116732" y="6678246"/>
                <a:ext cx="519120" cy="320760"/>
              </p14:xfrm>
            </p:contentPart>
          </mc:Choice>
          <mc:Fallback>
            <p:pic>
              <p:nvPicPr>
                <p:cNvPr id="1231" name="Ink 1230">
                  <a:extLst>
                    <a:ext uri="{FF2B5EF4-FFF2-40B4-BE49-F238E27FC236}">
                      <a16:creationId xmlns:a16="http://schemas.microsoft.com/office/drawing/2014/main" id="{181D18E6-2191-A6AE-AD77-07AAE3B316D0}"/>
                    </a:ext>
                  </a:extLst>
                </p:cNvPr>
                <p:cNvPicPr/>
                <p:nvPr/>
              </p:nvPicPr>
              <p:blipFill>
                <a:blip r:embed="rId1229"/>
                <a:stretch>
                  <a:fillRect/>
                </a:stretch>
              </p:blipFill>
              <p:spPr>
                <a:xfrm>
                  <a:off x="2053732" y="6300606"/>
                  <a:ext cx="644760" cy="107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0">
              <p14:nvContentPartPr>
                <p14:cNvPr id="1232" name="Ink 1231">
                  <a:extLst>
                    <a:ext uri="{FF2B5EF4-FFF2-40B4-BE49-F238E27FC236}">
                      <a16:creationId xmlns:a16="http://schemas.microsoft.com/office/drawing/2014/main" id="{97EF6CA6-3EB2-4CE2-544D-84A3D957D2AF}"/>
                    </a:ext>
                  </a:extLst>
                </p14:cNvPr>
                <p14:cNvContentPartPr/>
                <p14:nvPr/>
              </p14:nvContentPartPr>
              <p14:xfrm>
                <a:off x="1939612" y="6736566"/>
                <a:ext cx="515160" cy="230400"/>
              </p14:xfrm>
            </p:contentPart>
          </mc:Choice>
          <mc:Fallback>
            <p:pic>
              <p:nvPicPr>
                <p:cNvPr id="1232" name="Ink 1231">
                  <a:extLst>
                    <a:ext uri="{FF2B5EF4-FFF2-40B4-BE49-F238E27FC236}">
                      <a16:creationId xmlns:a16="http://schemas.microsoft.com/office/drawing/2014/main" id="{97EF6CA6-3EB2-4CE2-544D-84A3D957D2AF}"/>
                    </a:ext>
                  </a:extLst>
                </p:cNvPr>
                <p:cNvPicPr/>
                <p:nvPr/>
              </p:nvPicPr>
              <p:blipFill>
                <a:blip r:embed="rId1231"/>
                <a:stretch>
                  <a:fillRect/>
                </a:stretch>
              </p:blipFill>
              <p:spPr>
                <a:xfrm>
                  <a:off x="1876612" y="6358566"/>
                  <a:ext cx="640800" cy="98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2">
              <p14:nvContentPartPr>
                <p14:cNvPr id="1233" name="Ink 1232">
                  <a:extLst>
                    <a:ext uri="{FF2B5EF4-FFF2-40B4-BE49-F238E27FC236}">
                      <a16:creationId xmlns:a16="http://schemas.microsoft.com/office/drawing/2014/main" id="{A4F4D1A8-4818-3E12-7CCA-A8B01154E6AF}"/>
                    </a:ext>
                  </a:extLst>
                </p14:cNvPr>
                <p14:cNvContentPartPr/>
                <p14:nvPr/>
              </p14:nvContentPartPr>
              <p14:xfrm>
                <a:off x="1951132" y="6673926"/>
                <a:ext cx="462600" cy="201240"/>
              </p14:xfrm>
            </p:contentPart>
          </mc:Choice>
          <mc:Fallback>
            <p:pic>
              <p:nvPicPr>
                <p:cNvPr id="1233" name="Ink 1232">
                  <a:extLst>
                    <a:ext uri="{FF2B5EF4-FFF2-40B4-BE49-F238E27FC236}">
                      <a16:creationId xmlns:a16="http://schemas.microsoft.com/office/drawing/2014/main" id="{A4F4D1A8-4818-3E12-7CCA-A8B01154E6AF}"/>
                    </a:ext>
                  </a:extLst>
                </p:cNvPr>
                <p:cNvPicPr/>
                <p:nvPr/>
              </p:nvPicPr>
              <p:blipFill>
                <a:blip r:embed="rId1233"/>
                <a:stretch>
                  <a:fillRect/>
                </a:stretch>
              </p:blipFill>
              <p:spPr>
                <a:xfrm>
                  <a:off x="1888132" y="6296286"/>
                  <a:ext cx="588240" cy="95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4">
              <p14:nvContentPartPr>
                <p14:cNvPr id="1234" name="Ink 1233">
                  <a:extLst>
                    <a:ext uri="{FF2B5EF4-FFF2-40B4-BE49-F238E27FC236}">
                      <a16:creationId xmlns:a16="http://schemas.microsoft.com/office/drawing/2014/main" id="{F10B67C4-5649-4392-C04B-453DC02E8D05}"/>
                    </a:ext>
                  </a:extLst>
                </p14:cNvPr>
                <p14:cNvContentPartPr/>
                <p14:nvPr/>
              </p14:nvContentPartPr>
              <p14:xfrm>
                <a:off x="1829092" y="6650526"/>
                <a:ext cx="422280" cy="232920"/>
              </p14:xfrm>
            </p:contentPart>
          </mc:Choice>
          <mc:Fallback>
            <p:pic>
              <p:nvPicPr>
                <p:cNvPr id="1234" name="Ink 1233">
                  <a:extLst>
                    <a:ext uri="{FF2B5EF4-FFF2-40B4-BE49-F238E27FC236}">
                      <a16:creationId xmlns:a16="http://schemas.microsoft.com/office/drawing/2014/main" id="{F10B67C4-5649-4392-C04B-453DC02E8D05}"/>
                    </a:ext>
                  </a:extLst>
                </p:cNvPr>
                <p:cNvPicPr/>
                <p:nvPr/>
              </p:nvPicPr>
              <p:blipFill>
                <a:blip r:embed="rId1235"/>
                <a:stretch>
                  <a:fillRect/>
                </a:stretch>
              </p:blipFill>
              <p:spPr>
                <a:xfrm>
                  <a:off x="1766092" y="6272886"/>
                  <a:ext cx="547920" cy="98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6">
              <p14:nvContentPartPr>
                <p14:cNvPr id="1235" name="Ink 1234">
                  <a:extLst>
                    <a:ext uri="{FF2B5EF4-FFF2-40B4-BE49-F238E27FC236}">
                      <a16:creationId xmlns:a16="http://schemas.microsoft.com/office/drawing/2014/main" id="{85DF3836-D43E-1E9A-1138-F8E117FA02C4}"/>
                    </a:ext>
                  </a:extLst>
                </p14:cNvPr>
                <p14:cNvContentPartPr/>
                <p14:nvPr/>
              </p14:nvContentPartPr>
              <p14:xfrm>
                <a:off x="1900732" y="6680046"/>
                <a:ext cx="271440" cy="186840"/>
              </p14:xfrm>
            </p:contentPart>
          </mc:Choice>
          <mc:Fallback>
            <p:pic>
              <p:nvPicPr>
                <p:cNvPr id="1235" name="Ink 1234">
                  <a:extLst>
                    <a:ext uri="{FF2B5EF4-FFF2-40B4-BE49-F238E27FC236}">
                      <a16:creationId xmlns:a16="http://schemas.microsoft.com/office/drawing/2014/main" id="{85DF3836-D43E-1E9A-1138-F8E117FA02C4}"/>
                    </a:ext>
                  </a:extLst>
                </p:cNvPr>
                <p:cNvPicPr/>
                <p:nvPr/>
              </p:nvPicPr>
              <p:blipFill>
                <a:blip r:embed="rId1237"/>
                <a:stretch>
                  <a:fillRect/>
                </a:stretch>
              </p:blipFill>
              <p:spPr>
                <a:xfrm>
                  <a:off x="1838092" y="6302046"/>
                  <a:ext cx="397080" cy="94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8">
              <p14:nvContentPartPr>
                <p14:cNvPr id="1236" name="Ink 1235">
                  <a:extLst>
                    <a:ext uri="{FF2B5EF4-FFF2-40B4-BE49-F238E27FC236}">
                      <a16:creationId xmlns:a16="http://schemas.microsoft.com/office/drawing/2014/main" id="{819DFEC6-4572-B633-08B5-81F24D5B4D3B}"/>
                    </a:ext>
                  </a:extLst>
                </p14:cNvPr>
                <p14:cNvContentPartPr/>
                <p14:nvPr/>
              </p14:nvContentPartPr>
              <p14:xfrm>
                <a:off x="2057692" y="7067766"/>
                <a:ext cx="205560" cy="373320"/>
              </p14:xfrm>
            </p:contentPart>
          </mc:Choice>
          <mc:Fallback>
            <p:pic>
              <p:nvPicPr>
                <p:cNvPr id="1236" name="Ink 1235">
                  <a:extLst>
                    <a:ext uri="{FF2B5EF4-FFF2-40B4-BE49-F238E27FC236}">
                      <a16:creationId xmlns:a16="http://schemas.microsoft.com/office/drawing/2014/main" id="{819DFEC6-4572-B633-08B5-81F24D5B4D3B}"/>
                    </a:ext>
                  </a:extLst>
                </p:cNvPr>
                <p:cNvPicPr/>
                <p:nvPr/>
              </p:nvPicPr>
              <p:blipFill>
                <a:blip r:embed="rId1239"/>
                <a:stretch>
                  <a:fillRect/>
                </a:stretch>
              </p:blipFill>
              <p:spPr>
                <a:xfrm>
                  <a:off x="1994692" y="6690126"/>
                  <a:ext cx="331200" cy="112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0">
              <p14:nvContentPartPr>
                <p14:cNvPr id="1237" name="Ink 1236">
                  <a:extLst>
                    <a:ext uri="{FF2B5EF4-FFF2-40B4-BE49-F238E27FC236}">
                      <a16:creationId xmlns:a16="http://schemas.microsoft.com/office/drawing/2014/main" id="{8875A7C9-AE68-523D-905F-DC1A63D0DFC5}"/>
                    </a:ext>
                  </a:extLst>
                </p14:cNvPr>
                <p14:cNvContentPartPr/>
                <p14:nvPr/>
              </p14:nvContentPartPr>
              <p14:xfrm>
                <a:off x="1510132" y="7744206"/>
                <a:ext cx="294120" cy="258480"/>
              </p14:xfrm>
            </p:contentPart>
          </mc:Choice>
          <mc:Fallback>
            <p:pic>
              <p:nvPicPr>
                <p:cNvPr id="1237" name="Ink 1236">
                  <a:extLst>
                    <a:ext uri="{FF2B5EF4-FFF2-40B4-BE49-F238E27FC236}">
                      <a16:creationId xmlns:a16="http://schemas.microsoft.com/office/drawing/2014/main" id="{8875A7C9-AE68-523D-905F-DC1A63D0DFC5}"/>
                    </a:ext>
                  </a:extLst>
                </p:cNvPr>
                <p:cNvPicPr/>
                <p:nvPr/>
              </p:nvPicPr>
              <p:blipFill>
                <a:blip r:embed="rId1241"/>
                <a:stretch>
                  <a:fillRect/>
                </a:stretch>
              </p:blipFill>
              <p:spPr>
                <a:xfrm>
                  <a:off x="1447132" y="7366566"/>
                  <a:ext cx="419760" cy="101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2">
              <p14:nvContentPartPr>
                <p14:cNvPr id="1238" name="Ink 1237">
                  <a:extLst>
                    <a:ext uri="{FF2B5EF4-FFF2-40B4-BE49-F238E27FC236}">
                      <a16:creationId xmlns:a16="http://schemas.microsoft.com/office/drawing/2014/main" id="{7529F011-E2C6-335F-DADE-111DAAA5630B}"/>
                    </a:ext>
                  </a:extLst>
                </p14:cNvPr>
                <p14:cNvContentPartPr/>
                <p14:nvPr/>
              </p14:nvContentPartPr>
              <p14:xfrm>
                <a:off x="1859692" y="7394286"/>
                <a:ext cx="209160" cy="404280"/>
              </p14:xfrm>
            </p:contentPart>
          </mc:Choice>
          <mc:Fallback>
            <p:pic>
              <p:nvPicPr>
                <p:cNvPr id="1238" name="Ink 1237">
                  <a:extLst>
                    <a:ext uri="{FF2B5EF4-FFF2-40B4-BE49-F238E27FC236}">
                      <a16:creationId xmlns:a16="http://schemas.microsoft.com/office/drawing/2014/main" id="{7529F011-E2C6-335F-DADE-111DAAA5630B}"/>
                    </a:ext>
                  </a:extLst>
                </p:cNvPr>
                <p:cNvPicPr/>
                <p:nvPr/>
              </p:nvPicPr>
              <p:blipFill>
                <a:blip r:embed="rId1243"/>
                <a:stretch>
                  <a:fillRect/>
                </a:stretch>
              </p:blipFill>
              <p:spPr>
                <a:xfrm>
                  <a:off x="1796692" y="7016286"/>
                  <a:ext cx="334800" cy="115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4">
              <p14:nvContentPartPr>
                <p14:cNvPr id="1239" name="Ink 1238">
                  <a:extLst>
                    <a:ext uri="{FF2B5EF4-FFF2-40B4-BE49-F238E27FC236}">
                      <a16:creationId xmlns:a16="http://schemas.microsoft.com/office/drawing/2014/main" id="{00A83A83-9774-7FBA-FC61-A75136024862}"/>
                    </a:ext>
                  </a:extLst>
                </p14:cNvPr>
                <p14:cNvContentPartPr/>
                <p14:nvPr/>
              </p14:nvContentPartPr>
              <p14:xfrm>
                <a:off x="2109172" y="7420566"/>
                <a:ext cx="114480" cy="151920"/>
              </p14:xfrm>
            </p:contentPart>
          </mc:Choice>
          <mc:Fallback>
            <p:pic>
              <p:nvPicPr>
                <p:cNvPr id="1239" name="Ink 1238">
                  <a:extLst>
                    <a:ext uri="{FF2B5EF4-FFF2-40B4-BE49-F238E27FC236}">
                      <a16:creationId xmlns:a16="http://schemas.microsoft.com/office/drawing/2014/main" id="{00A83A83-9774-7FBA-FC61-A75136024862}"/>
                    </a:ext>
                  </a:extLst>
                </p:cNvPr>
                <p:cNvPicPr/>
                <p:nvPr/>
              </p:nvPicPr>
              <p:blipFill>
                <a:blip r:embed="rId1245"/>
                <a:stretch>
                  <a:fillRect/>
                </a:stretch>
              </p:blipFill>
              <p:spPr>
                <a:xfrm>
                  <a:off x="2046172" y="7042926"/>
                  <a:ext cx="240120" cy="90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6">
              <p14:nvContentPartPr>
                <p14:cNvPr id="1240" name="Ink 1239">
                  <a:extLst>
                    <a:ext uri="{FF2B5EF4-FFF2-40B4-BE49-F238E27FC236}">
                      <a16:creationId xmlns:a16="http://schemas.microsoft.com/office/drawing/2014/main" id="{DE3F2DDD-D298-CD49-8A77-69760E9031CC}"/>
                    </a:ext>
                  </a:extLst>
                </p14:cNvPr>
                <p14:cNvContentPartPr/>
                <p14:nvPr/>
              </p14:nvContentPartPr>
              <p14:xfrm>
                <a:off x="2116732" y="7183686"/>
                <a:ext cx="229680" cy="490680"/>
              </p14:xfrm>
            </p:contentPart>
          </mc:Choice>
          <mc:Fallback>
            <p:pic>
              <p:nvPicPr>
                <p:cNvPr id="1240" name="Ink 1239">
                  <a:extLst>
                    <a:ext uri="{FF2B5EF4-FFF2-40B4-BE49-F238E27FC236}">
                      <a16:creationId xmlns:a16="http://schemas.microsoft.com/office/drawing/2014/main" id="{DE3F2DDD-D298-CD49-8A77-69760E9031CC}"/>
                    </a:ext>
                  </a:extLst>
                </p:cNvPr>
                <p:cNvPicPr/>
                <p:nvPr/>
              </p:nvPicPr>
              <p:blipFill>
                <a:blip r:embed="rId1247"/>
                <a:stretch>
                  <a:fillRect/>
                </a:stretch>
              </p:blipFill>
              <p:spPr>
                <a:xfrm>
                  <a:off x="2054092" y="6806046"/>
                  <a:ext cx="355320" cy="124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8">
              <p14:nvContentPartPr>
                <p14:cNvPr id="1241" name="Ink 1240">
                  <a:extLst>
                    <a:ext uri="{FF2B5EF4-FFF2-40B4-BE49-F238E27FC236}">
                      <a16:creationId xmlns:a16="http://schemas.microsoft.com/office/drawing/2014/main" id="{05F5008D-FB69-B359-C36D-EBD5C64E4108}"/>
                    </a:ext>
                  </a:extLst>
                </p14:cNvPr>
                <p14:cNvContentPartPr/>
                <p14:nvPr/>
              </p14:nvContentPartPr>
              <p14:xfrm>
                <a:off x="2093332" y="7442886"/>
                <a:ext cx="171000" cy="245520"/>
              </p14:xfrm>
            </p:contentPart>
          </mc:Choice>
          <mc:Fallback>
            <p:pic>
              <p:nvPicPr>
                <p:cNvPr id="1241" name="Ink 1240">
                  <a:extLst>
                    <a:ext uri="{FF2B5EF4-FFF2-40B4-BE49-F238E27FC236}">
                      <a16:creationId xmlns:a16="http://schemas.microsoft.com/office/drawing/2014/main" id="{05F5008D-FB69-B359-C36D-EBD5C64E4108}"/>
                    </a:ext>
                  </a:extLst>
                </p:cNvPr>
                <p:cNvPicPr/>
                <p:nvPr/>
              </p:nvPicPr>
              <p:blipFill>
                <a:blip r:embed="rId1249"/>
                <a:stretch>
                  <a:fillRect/>
                </a:stretch>
              </p:blipFill>
              <p:spPr>
                <a:xfrm>
                  <a:off x="2030332" y="7065246"/>
                  <a:ext cx="296640" cy="100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0">
              <p14:nvContentPartPr>
                <p14:cNvPr id="1242" name="Ink 1241">
                  <a:extLst>
                    <a:ext uri="{FF2B5EF4-FFF2-40B4-BE49-F238E27FC236}">
                      <a16:creationId xmlns:a16="http://schemas.microsoft.com/office/drawing/2014/main" id="{C08A7313-82A9-6E43-B85D-BE53BEAF7F4C}"/>
                    </a:ext>
                  </a:extLst>
                </p14:cNvPr>
                <p14:cNvContentPartPr/>
                <p14:nvPr/>
              </p14:nvContentPartPr>
              <p14:xfrm>
                <a:off x="2107012" y="7211766"/>
                <a:ext cx="256320" cy="507600"/>
              </p14:xfrm>
            </p:contentPart>
          </mc:Choice>
          <mc:Fallback>
            <p:pic>
              <p:nvPicPr>
                <p:cNvPr id="1242" name="Ink 1241">
                  <a:extLst>
                    <a:ext uri="{FF2B5EF4-FFF2-40B4-BE49-F238E27FC236}">
                      <a16:creationId xmlns:a16="http://schemas.microsoft.com/office/drawing/2014/main" id="{C08A7313-82A9-6E43-B85D-BE53BEAF7F4C}"/>
                    </a:ext>
                  </a:extLst>
                </p:cNvPr>
                <p:cNvPicPr/>
                <p:nvPr/>
              </p:nvPicPr>
              <p:blipFill>
                <a:blip r:embed="rId1251"/>
                <a:stretch>
                  <a:fillRect/>
                </a:stretch>
              </p:blipFill>
              <p:spPr>
                <a:xfrm>
                  <a:off x="2044012" y="6834126"/>
                  <a:ext cx="381960" cy="126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2">
              <p14:nvContentPartPr>
                <p14:cNvPr id="1243" name="Ink 1242">
                  <a:extLst>
                    <a:ext uri="{FF2B5EF4-FFF2-40B4-BE49-F238E27FC236}">
                      <a16:creationId xmlns:a16="http://schemas.microsoft.com/office/drawing/2014/main" id="{42AD001C-1C38-CA85-0E54-9C9FD74B9947}"/>
                    </a:ext>
                  </a:extLst>
                </p14:cNvPr>
                <p14:cNvContentPartPr/>
                <p14:nvPr/>
              </p14:nvContentPartPr>
              <p14:xfrm>
                <a:off x="1978492" y="7419846"/>
                <a:ext cx="363960" cy="381600"/>
              </p14:xfrm>
            </p:contentPart>
          </mc:Choice>
          <mc:Fallback>
            <p:pic>
              <p:nvPicPr>
                <p:cNvPr id="1243" name="Ink 1242">
                  <a:extLst>
                    <a:ext uri="{FF2B5EF4-FFF2-40B4-BE49-F238E27FC236}">
                      <a16:creationId xmlns:a16="http://schemas.microsoft.com/office/drawing/2014/main" id="{42AD001C-1C38-CA85-0E54-9C9FD74B9947}"/>
                    </a:ext>
                  </a:extLst>
                </p:cNvPr>
                <p:cNvPicPr/>
                <p:nvPr/>
              </p:nvPicPr>
              <p:blipFill>
                <a:blip r:embed="rId1253"/>
                <a:stretch>
                  <a:fillRect/>
                </a:stretch>
              </p:blipFill>
              <p:spPr>
                <a:xfrm>
                  <a:off x="1915492" y="7041846"/>
                  <a:ext cx="489600" cy="113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4">
              <p14:nvContentPartPr>
                <p14:cNvPr id="1244" name="Ink 1243">
                  <a:extLst>
                    <a:ext uri="{FF2B5EF4-FFF2-40B4-BE49-F238E27FC236}">
                      <a16:creationId xmlns:a16="http://schemas.microsoft.com/office/drawing/2014/main" id="{5A38EB66-71E6-0E5A-2F17-DDF41B82DB4F}"/>
                    </a:ext>
                  </a:extLst>
                </p14:cNvPr>
                <p14:cNvContentPartPr/>
                <p14:nvPr/>
              </p14:nvContentPartPr>
              <p14:xfrm>
                <a:off x="2212852" y="7263606"/>
                <a:ext cx="189000" cy="523800"/>
              </p14:xfrm>
            </p:contentPart>
          </mc:Choice>
          <mc:Fallback>
            <p:pic>
              <p:nvPicPr>
                <p:cNvPr id="1244" name="Ink 1243">
                  <a:extLst>
                    <a:ext uri="{FF2B5EF4-FFF2-40B4-BE49-F238E27FC236}">
                      <a16:creationId xmlns:a16="http://schemas.microsoft.com/office/drawing/2014/main" id="{5A38EB66-71E6-0E5A-2F17-DDF41B82DB4F}"/>
                    </a:ext>
                  </a:extLst>
                </p:cNvPr>
                <p:cNvPicPr/>
                <p:nvPr/>
              </p:nvPicPr>
              <p:blipFill>
                <a:blip r:embed="rId1255"/>
                <a:stretch>
                  <a:fillRect/>
                </a:stretch>
              </p:blipFill>
              <p:spPr>
                <a:xfrm>
                  <a:off x="2150212" y="6885966"/>
                  <a:ext cx="314640" cy="127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6">
              <p14:nvContentPartPr>
                <p14:cNvPr id="1245" name="Ink 1244">
                  <a:extLst>
                    <a:ext uri="{FF2B5EF4-FFF2-40B4-BE49-F238E27FC236}">
                      <a16:creationId xmlns:a16="http://schemas.microsoft.com/office/drawing/2014/main" id="{906DF6C5-B511-B5C9-DD78-CF057977A6F1}"/>
                    </a:ext>
                  </a:extLst>
                </p14:cNvPr>
                <p14:cNvContentPartPr/>
                <p14:nvPr/>
              </p14:nvContentPartPr>
              <p14:xfrm>
                <a:off x="2259652" y="7279086"/>
                <a:ext cx="401400" cy="489600"/>
              </p14:xfrm>
            </p:contentPart>
          </mc:Choice>
          <mc:Fallback>
            <p:pic>
              <p:nvPicPr>
                <p:cNvPr id="1245" name="Ink 1244">
                  <a:extLst>
                    <a:ext uri="{FF2B5EF4-FFF2-40B4-BE49-F238E27FC236}">
                      <a16:creationId xmlns:a16="http://schemas.microsoft.com/office/drawing/2014/main" id="{906DF6C5-B511-B5C9-DD78-CF057977A6F1}"/>
                    </a:ext>
                  </a:extLst>
                </p:cNvPr>
                <p:cNvPicPr/>
                <p:nvPr/>
              </p:nvPicPr>
              <p:blipFill>
                <a:blip r:embed="rId1257"/>
                <a:stretch>
                  <a:fillRect/>
                </a:stretch>
              </p:blipFill>
              <p:spPr>
                <a:xfrm>
                  <a:off x="2197012" y="6901446"/>
                  <a:ext cx="527040" cy="124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8">
              <p14:nvContentPartPr>
                <p14:cNvPr id="1246" name="Ink 1245">
                  <a:extLst>
                    <a:ext uri="{FF2B5EF4-FFF2-40B4-BE49-F238E27FC236}">
                      <a16:creationId xmlns:a16="http://schemas.microsoft.com/office/drawing/2014/main" id="{7FC225EF-B8D1-2E2B-0BB4-F1C2BBB1D384}"/>
                    </a:ext>
                  </a:extLst>
                </p14:cNvPr>
                <p14:cNvContentPartPr/>
                <p14:nvPr/>
              </p14:nvContentPartPr>
              <p14:xfrm>
                <a:off x="2526052" y="7380606"/>
                <a:ext cx="88200" cy="317160"/>
              </p14:xfrm>
            </p:contentPart>
          </mc:Choice>
          <mc:Fallback>
            <p:pic>
              <p:nvPicPr>
                <p:cNvPr id="1246" name="Ink 1245">
                  <a:extLst>
                    <a:ext uri="{FF2B5EF4-FFF2-40B4-BE49-F238E27FC236}">
                      <a16:creationId xmlns:a16="http://schemas.microsoft.com/office/drawing/2014/main" id="{7FC225EF-B8D1-2E2B-0BB4-F1C2BBB1D384}"/>
                    </a:ext>
                  </a:extLst>
                </p:cNvPr>
                <p:cNvPicPr/>
                <p:nvPr/>
              </p:nvPicPr>
              <p:blipFill>
                <a:blip r:embed="rId1259"/>
                <a:stretch>
                  <a:fillRect/>
                </a:stretch>
              </p:blipFill>
              <p:spPr>
                <a:xfrm>
                  <a:off x="2463412" y="7002966"/>
                  <a:ext cx="213840" cy="107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0">
              <p14:nvContentPartPr>
                <p14:cNvPr id="1247" name="Ink 1246">
                  <a:extLst>
                    <a:ext uri="{FF2B5EF4-FFF2-40B4-BE49-F238E27FC236}">
                      <a16:creationId xmlns:a16="http://schemas.microsoft.com/office/drawing/2014/main" id="{3EC85B7F-0383-D27C-B2FA-50157FD939D7}"/>
                    </a:ext>
                  </a:extLst>
                </p14:cNvPr>
                <p14:cNvContentPartPr/>
                <p14:nvPr/>
              </p14:nvContentPartPr>
              <p14:xfrm>
                <a:off x="2487532" y="7178646"/>
                <a:ext cx="161280" cy="447120"/>
              </p14:xfrm>
            </p:contentPart>
          </mc:Choice>
          <mc:Fallback>
            <p:pic>
              <p:nvPicPr>
                <p:cNvPr id="1247" name="Ink 1246">
                  <a:extLst>
                    <a:ext uri="{FF2B5EF4-FFF2-40B4-BE49-F238E27FC236}">
                      <a16:creationId xmlns:a16="http://schemas.microsoft.com/office/drawing/2014/main" id="{3EC85B7F-0383-D27C-B2FA-50157FD939D7}"/>
                    </a:ext>
                  </a:extLst>
                </p:cNvPr>
                <p:cNvPicPr/>
                <p:nvPr/>
              </p:nvPicPr>
              <p:blipFill>
                <a:blip r:embed="rId1261"/>
                <a:stretch>
                  <a:fillRect/>
                </a:stretch>
              </p:blipFill>
              <p:spPr>
                <a:xfrm>
                  <a:off x="2424892" y="6801006"/>
                  <a:ext cx="286920" cy="120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2">
              <p14:nvContentPartPr>
                <p14:cNvPr id="1248" name="Ink 1247">
                  <a:extLst>
                    <a:ext uri="{FF2B5EF4-FFF2-40B4-BE49-F238E27FC236}">
                      <a16:creationId xmlns:a16="http://schemas.microsoft.com/office/drawing/2014/main" id="{97669304-EDDF-B2B3-08E1-4ECC6226348E}"/>
                    </a:ext>
                  </a:extLst>
                </p14:cNvPr>
                <p14:cNvContentPartPr/>
                <p14:nvPr/>
              </p14:nvContentPartPr>
              <p14:xfrm>
                <a:off x="2428852" y="7209606"/>
                <a:ext cx="97200" cy="475200"/>
              </p14:xfrm>
            </p:contentPart>
          </mc:Choice>
          <mc:Fallback>
            <p:pic>
              <p:nvPicPr>
                <p:cNvPr id="1248" name="Ink 1247">
                  <a:extLst>
                    <a:ext uri="{FF2B5EF4-FFF2-40B4-BE49-F238E27FC236}">
                      <a16:creationId xmlns:a16="http://schemas.microsoft.com/office/drawing/2014/main" id="{97669304-EDDF-B2B3-08E1-4ECC6226348E}"/>
                    </a:ext>
                  </a:extLst>
                </p:cNvPr>
                <p:cNvPicPr/>
                <p:nvPr/>
              </p:nvPicPr>
              <p:blipFill>
                <a:blip r:embed="rId1263"/>
                <a:stretch>
                  <a:fillRect/>
                </a:stretch>
              </p:blipFill>
              <p:spPr>
                <a:xfrm>
                  <a:off x="2366212" y="6831966"/>
                  <a:ext cx="222840" cy="123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4">
              <p14:nvContentPartPr>
                <p14:cNvPr id="1249" name="Ink 1248">
                  <a:extLst>
                    <a:ext uri="{FF2B5EF4-FFF2-40B4-BE49-F238E27FC236}">
                      <a16:creationId xmlns:a16="http://schemas.microsoft.com/office/drawing/2014/main" id="{28ABB8D6-2703-AC7A-CF6E-4F8DB8CE1090}"/>
                    </a:ext>
                  </a:extLst>
                </p14:cNvPr>
                <p14:cNvContentPartPr/>
                <p14:nvPr/>
              </p14:nvContentPartPr>
              <p14:xfrm>
                <a:off x="2412292" y="7164246"/>
                <a:ext cx="119520" cy="513360"/>
              </p14:xfrm>
            </p:contentPart>
          </mc:Choice>
          <mc:Fallback>
            <p:pic>
              <p:nvPicPr>
                <p:cNvPr id="1249" name="Ink 1248">
                  <a:extLst>
                    <a:ext uri="{FF2B5EF4-FFF2-40B4-BE49-F238E27FC236}">
                      <a16:creationId xmlns:a16="http://schemas.microsoft.com/office/drawing/2014/main" id="{28ABB8D6-2703-AC7A-CF6E-4F8DB8CE1090}"/>
                    </a:ext>
                  </a:extLst>
                </p:cNvPr>
                <p:cNvPicPr/>
                <p:nvPr/>
              </p:nvPicPr>
              <p:blipFill>
                <a:blip r:embed="rId1265"/>
                <a:stretch>
                  <a:fillRect/>
                </a:stretch>
              </p:blipFill>
              <p:spPr>
                <a:xfrm>
                  <a:off x="2349292" y="6786606"/>
                  <a:ext cx="245160" cy="126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6">
              <p14:nvContentPartPr>
                <p14:cNvPr id="1250" name="Ink 1249">
                  <a:extLst>
                    <a:ext uri="{FF2B5EF4-FFF2-40B4-BE49-F238E27FC236}">
                      <a16:creationId xmlns:a16="http://schemas.microsoft.com/office/drawing/2014/main" id="{9C679FBB-AB6E-7F36-C1B6-E95692D83DCC}"/>
                    </a:ext>
                  </a:extLst>
                </p14:cNvPr>
                <p14:cNvContentPartPr/>
                <p14:nvPr/>
              </p14:nvContentPartPr>
              <p14:xfrm>
                <a:off x="2414092" y="7444686"/>
                <a:ext cx="14400" cy="176760"/>
              </p14:xfrm>
            </p:contentPart>
          </mc:Choice>
          <mc:Fallback>
            <p:pic>
              <p:nvPicPr>
                <p:cNvPr id="1250" name="Ink 1249">
                  <a:extLst>
                    <a:ext uri="{FF2B5EF4-FFF2-40B4-BE49-F238E27FC236}">
                      <a16:creationId xmlns:a16="http://schemas.microsoft.com/office/drawing/2014/main" id="{9C679FBB-AB6E-7F36-C1B6-E95692D83DCC}"/>
                    </a:ext>
                  </a:extLst>
                </p:cNvPr>
                <p:cNvPicPr/>
                <p:nvPr/>
              </p:nvPicPr>
              <p:blipFill>
                <a:blip r:embed="rId1267"/>
                <a:stretch>
                  <a:fillRect/>
                </a:stretch>
              </p:blipFill>
              <p:spPr>
                <a:xfrm>
                  <a:off x="2351092" y="7067046"/>
                  <a:ext cx="140040" cy="93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8">
              <p14:nvContentPartPr>
                <p14:cNvPr id="1251" name="Ink 1250">
                  <a:extLst>
                    <a:ext uri="{FF2B5EF4-FFF2-40B4-BE49-F238E27FC236}">
                      <a16:creationId xmlns:a16="http://schemas.microsoft.com/office/drawing/2014/main" id="{AAC0C973-3685-69ED-5C1C-EF47747581DF}"/>
                    </a:ext>
                  </a:extLst>
                </p14:cNvPr>
                <p14:cNvContentPartPr/>
                <p14:nvPr/>
              </p14:nvContentPartPr>
              <p14:xfrm>
                <a:off x="2443972" y="7173246"/>
                <a:ext cx="18720" cy="319320"/>
              </p14:xfrm>
            </p:contentPart>
          </mc:Choice>
          <mc:Fallback>
            <p:pic>
              <p:nvPicPr>
                <p:cNvPr id="1251" name="Ink 1250">
                  <a:extLst>
                    <a:ext uri="{FF2B5EF4-FFF2-40B4-BE49-F238E27FC236}">
                      <a16:creationId xmlns:a16="http://schemas.microsoft.com/office/drawing/2014/main" id="{AAC0C973-3685-69ED-5C1C-EF47747581DF}"/>
                    </a:ext>
                  </a:extLst>
                </p:cNvPr>
                <p:cNvPicPr/>
                <p:nvPr/>
              </p:nvPicPr>
              <p:blipFill>
                <a:blip r:embed="rId1269"/>
                <a:stretch>
                  <a:fillRect/>
                </a:stretch>
              </p:blipFill>
              <p:spPr>
                <a:xfrm>
                  <a:off x="2381332" y="6795246"/>
                  <a:ext cx="144360" cy="107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0">
              <p14:nvContentPartPr>
                <p14:cNvPr id="1252" name="Ink 1251">
                  <a:extLst>
                    <a:ext uri="{FF2B5EF4-FFF2-40B4-BE49-F238E27FC236}">
                      <a16:creationId xmlns:a16="http://schemas.microsoft.com/office/drawing/2014/main" id="{73E44F1A-A548-6C42-FEAB-92241F130C37}"/>
                    </a:ext>
                  </a:extLst>
                </p14:cNvPr>
                <p14:cNvContentPartPr/>
                <p14:nvPr/>
              </p14:nvContentPartPr>
              <p14:xfrm>
                <a:off x="2510572" y="7459086"/>
                <a:ext cx="16920" cy="77400"/>
              </p14:xfrm>
            </p:contentPart>
          </mc:Choice>
          <mc:Fallback>
            <p:pic>
              <p:nvPicPr>
                <p:cNvPr id="1252" name="Ink 1251">
                  <a:extLst>
                    <a:ext uri="{FF2B5EF4-FFF2-40B4-BE49-F238E27FC236}">
                      <a16:creationId xmlns:a16="http://schemas.microsoft.com/office/drawing/2014/main" id="{73E44F1A-A548-6C42-FEAB-92241F130C37}"/>
                    </a:ext>
                  </a:extLst>
                </p:cNvPr>
                <p:cNvPicPr/>
                <p:nvPr/>
              </p:nvPicPr>
              <p:blipFill>
                <a:blip r:embed="rId1271"/>
                <a:stretch>
                  <a:fillRect/>
                </a:stretch>
              </p:blipFill>
              <p:spPr>
                <a:xfrm>
                  <a:off x="2447932" y="7081086"/>
                  <a:ext cx="14256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2">
              <p14:nvContentPartPr>
                <p14:cNvPr id="1253" name="Ink 1252">
                  <a:extLst>
                    <a:ext uri="{FF2B5EF4-FFF2-40B4-BE49-F238E27FC236}">
                      <a16:creationId xmlns:a16="http://schemas.microsoft.com/office/drawing/2014/main" id="{B8FF0615-F935-3EE2-ECAF-2275011F0DF2}"/>
                    </a:ext>
                  </a:extLst>
                </p14:cNvPr>
                <p14:cNvContentPartPr/>
                <p14:nvPr/>
              </p14:nvContentPartPr>
              <p14:xfrm>
                <a:off x="2545492" y="7226166"/>
                <a:ext cx="34560" cy="79200"/>
              </p14:xfrm>
            </p:contentPart>
          </mc:Choice>
          <mc:Fallback>
            <p:pic>
              <p:nvPicPr>
                <p:cNvPr id="1253" name="Ink 1252">
                  <a:extLst>
                    <a:ext uri="{FF2B5EF4-FFF2-40B4-BE49-F238E27FC236}">
                      <a16:creationId xmlns:a16="http://schemas.microsoft.com/office/drawing/2014/main" id="{B8FF0615-F935-3EE2-ECAF-2275011F0DF2}"/>
                    </a:ext>
                  </a:extLst>
                </p:cNvPr>
                <p:cNvPicPr/>
                <p:nvPr/>
              </p:nvPicPr>
              <p:blipFill>
                <a:blip r:embed="rId1273"/>
                <a:stretch>
                  <a:fillRect/>
                </a:stretch>
              </p:blipFill>
              <p:spPr>
                <a:xfrm>
                  <a:off x="2482492" y="6848166"/>
                  <a:ext cx="160200" cy="83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4">
              <p14:nvContentPartPr>
                <p14:cNvPr id="1254" name="Ink 1253">
                  <a:extLst>
                    <a:ext uri="{FF2B5EF4-FFF2-40B4-BE49-F238E27FC236}">
                      <a16:creationId xmlns:a16="http://schemas.microsoft.com/office/drawing/2014/main" id="{F42379DB-959E-350F-15D0-69E62A49C006}"/>
                    </a:ext>
                  </a:extLst>
                </p14:cNvPr>
                <p14:cNvContentPartPr/>
                <p14:nvPr/>
              </p14:nvContentPartPr>
              <p14:xfrm>
                <a:off x="2323732" y="7235886"/>
                <a:ext cx="130680" cy="615600"/>
              </p14:xfrm>
            </p:contentPart>
          </mc:Choice>
          <mc:Fallback>
            <p:pic>
              <p:nvPicPr>
                <p:cNvPr id="1254" name="Ink 1253">
                  <a:extLst>
                    <a:ext uri="{FF2B5EF4-FFF2-40B4-BE49-F238E27FC236}">
                      <a16:creationId xmlns:a16="http://schemas.microsoft.com/office/drawing/2014/main" id="{F42379DB-959E-350F-15D0-69E62A49C006}"/>
                    </a:ext>
                  </a:extLst>
                </p:cNvPr>
                <p:cNvPicPr/>
                <p:nvPr/>
              </p:nvPicPr>
              <p:blipFill>
                <a:blip r:embed="rId1275"/>
                <a:stretch>
                  <a:fillRect/>
                </a:stretch>
              </p:blipFill>
              <p:spPr>
                <a:xfrm>
                  <a:off x="2260732" y="6858246"/>
                  <a:ext cx="256320" cy="137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6">
              <p14:nvContentPartPr>
                <p14:cNvPr id="1255" name="Ink 1254">
                  <a:extLst>
                    <a:ext uri="{FF2B5EF4-FFF2-40B4-BE49-F238E27FC236}">
                      <a16:creationId xmlns:a16="http://schemas.microsoft.com/office/drawing/2014/main" id="{7CC87AC6-F104-7A57-8417-3488A0EFD3BB}"/>
                    </a:ext>
                  </a:extLst>
                </p14:cNvPr>
                <p14:cNvContentPartPr/>
                <p14:nvPr/>
              </p14:nvContentPartPr>
              <p14:xfrm>
                <a:off x="2281252" y="7237686"/>
                <a:ext cx="173880" cy="642960"/>
              </p14:xfrm>
            </p:contentPart>
          </mc:Choice>
          <mc:Fallback>
            <p:pic>
              <p:nvPicPr>
                <p:cNvPr id="1255" name="Ink 1254">
                  <a:extLst>
                    <a:ext uri="{FF2B5EF4-FFF2-40B4-BE49-F238E27FC236}">
                      <a16:creationId xmlns:a16="http://schemas.microsoft.com/office/drawing/2014/main" id="{7CC87AC6-F104-7A57-8417-3488A0EFD3BB}"/>
                    </a:ext>
                  </a:extLst>
                </p:cNvPr>
                <p:cNvPicPr/>
                <p:nvPr/>
              </p:nvPicPr>
              <p:blipFill>
                <a:blip r:embed="rId1277"/>
                <a:stretch>
                  <a:fillRect/>
                </a:stretch>
              </p:blipFill>
              <p:spPr>
                <a:xfrm>
                  <a:off x="2218252" y="6860046"/>
                  <a:ext cx="299520" cy="139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8">
              <p14:nvContentPartPr>
                <p14:cNvPr id="1256" name="Ink 1255">
                  <a:extLst>
                    <a:ext uri="{FF2B5EF4-FFF2-40B4-BE49-F238E27FC236}">
                      <a16:creationId xmlns:a16="http://schemas.microsoft.com/office/drawing/2014/main" id="{53DBAE29-8890-E8B5-EEB3-F863845C7B81}"/>
                    </a:ext>
                  </a:extLst>
                </p14:cNvPr>
                <p14:cNvContentPartPr/>
                <p14:nvPr/>
              </p14:nvContentPartPr>
              <p14:xfrm>
                <a:off x="2261452" y="7502646"/>
                <a:ext cx="205920" cy="429120"/>
              </p14:xfrm>
            </p:contentPart>
          </mc:Choice>
          <mc:Fallback>
            <p:pic>
              <p:nvPicPr>
                <p:cNvPr id="1256" name="Ink 1255">
                  <a:extLst>
                    <a:ext uri="{FF2B5EF4-FFF2-40B4-BE49-F238E27FC236}">
                      <a16:creationId xmlns:a16="http://schemas.microsoft.com/office/drawing/2014/main" id="{53DBAE29-8890-E8B5-EEB3-F863845C7B81}"/>
                    </a:ext>
                  </a:extLst>
                </p:cNvPr>
                <p:cNvPicPr/>
                <p:nvPr/>
              </p:nvPicPr>
              <p:blipFill>
                <a:blip r:embed="rId1279"/>
                <a:stretch>
                  <a:fillRect/>
                </a:stretch>
              </p:blipFill>
              <p:spPr>
                <a:xfrm>
                  <a:off x="2198812" y="7125006"/>
                  <a:ext cx="331560" cy="118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0">
              <p14:nvContentPartPr>
                <p14:cNvPr id="1257" name="Ink 1256">
                  <a:extLst>
                    <a:ext uri="{FF2B5EF4-FFF2-40B4-BE49-F238E27FC236}">
                      <a16:creationId xmlns:a16="http://schemas.microsoft.com/office/drawing/2014/main" id="{46DF1D81-ED03-0F80-8163-44BAE7D04724}"/>
                    </a:ext>
                  </a:extLst>
                </p14:cNvPr>
                <p14:cNvContentPartPr/>
                <p14:nvPr/>
              </p14:nvContentPartPr>
              <p14:xfrm>
                <a:off x="2464132" y="7228326"/>
                <a:ext cx="104760" cy="515160"/>
              </p14:xfrm>
            </p:contentPart>
          </mc:Choice>
          <mc:Fallback>
            <p:pic>
              <p:nvPicPr>
                <p:cNvPr id="1257" name="Ink 1256">
                  <a:extLst>
                    <a:ext uri="{FF2B5EF4-FFF2-40B4-BE49-F238E27FC236}">
                      <a16:creationId xmlns:a16="http://schemas.microsoft.com/office/drawing/2014/main" id="{46DF1D81-ED03-0F80-8163-44BAE7D04724}"/>
                    </a:ext>
                  </a:extLst>
                </p:cNvPr>
                <p:cNvPicPr/>
                <p:nvPr/>
              </p:nvPicPr>
              <p:blipFill>
                <a:blip r:embed="rId1281"/>
                <a:stretch>
                  <a:fillRect/>
                </a:stretch>
              </p:blipFill>
              <p:spPr>
                <a:xfrm>
                  <a:off x="2401132" y="6850326"/>
                  <a:ext cx="230400" cy="127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2">
              <p14:nvContentPartPr>
                <p14:cNvPr id="1258" name="Ink 1257">
                  <a:extLst>
                    <a:ext uri="{FF2B5EF4-FFF2-40B4-BE49-F238E27FC236}">
                      <a16:creationId xmlns:a16="http://schemas.microsoft.com/office/drawing/2014/main" id="{D4FBB825-E4FC-750E-1F0C-2E67D0831097}"/>
                    </a:ext>
                  </a:extLst>
                </p14:cNvPr>
                <p14:cNvContentPartPr/>
                <p14:nvPr/>
              </p14:nvContentPartPr>
              <p14:xfrm>
                <a:off x="2685172" y="7384566"/>
                <a:ext cx="27360" cy="182160"/>
              </p14:xfrm>
            </p:contentPart>
          </mc:Choice>
          <mc:Fallback>
            <p:pic>
              <p:nvPicPr>
                <p:cNvPr id="1258" name="Ink 1257">
                  <a:extLst>
                    <a:ext uri="{FF2B5EF4-FFF2-40B4-BE49-F238E27FC236}">
                      <a16:creationId xmlns:a16="http://schemas.microsoft.com/office/drawing/2014/main" id="{D4FBB825-E4FC-750E-1F0C-2E67D0831097}"/>
                    </a:ext>
                  </a:extLst>
                </p:cNvPr>
                <p:cNvPicPr/>
                <p:nvPr/>
              </p:nvPicPr>
              <p:blipFill>
                <a:blip r:embed="rId1283"/>
                <a:stretch>
                  <a:fillRect/>
                </a:stretch>
              </p:blipFill>
              <p:spPr>
                <a:xfrm>
                  <a:off x="2622172" y="7006926"/>
                  <a:ext cx="15300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4">
              <p14:nvContentPartPr>
                <p14:cNvPr id="1259" name="Ink 1258">
                  <a:extLst>
                    <a:ext uri="{FF2B5EF4-FFF2-40B4-BE49-F238E27FC236}">
                      <a16:creationId xmlns:a16="http://schemas.microsoft.com/office/drawing/2014/main" id="{79BF0A68-F9D5-2C73-03CD-3B0B8F064931}"/>
                    </a:ext>
                  </a:extLst>
                </p14:cNvPr>
                <p14:cNvContentPartPr/>
                <p14:nvPr/>
              </p14:nvContentPartPr>
              <p14:xfrm>
                <a:off x="2762212" y="7494366"/>
                <a:ext cx="18000" cy="68760"/>
              </p14:xfrm>
            </p:contentPart>
          </mc:Choice>
          <mc:Fallback>
            <p:pic>
              <p:nvPicPr>
                <p:cNvPr id="1259" name="Ink 1258">
                  <a:extLst>
                    <a:ext uri="{FF2B5EF4-FFF2-40B4-BE49-F238E27FC236}">
                      <a16:creationId xmlns:a16="http://schemas.microsoft.com/office/drawing/2014/main" id="{79BF0A68-F9D5-2C73-03CD-3B0B8F064931}"/>
                    </a:ext>
                  </a:extLst>
                </p:cNvPr>
                <p:cNvPicPr/>
                <p:nvPr/>
              </p:nvPicPr>
              <p:blipFill>
                <a:blip r:embed="rId1285"/>
                <a:stretch>
                  <a:fillRect/>
                </a:stretch>
              </p:blipFill>
              <p:spPr>
                <a:xfrm>
                  <a:off x="2699212" y="7116366"/>
                  <a:ext cx="143640" cy="82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6">
              <p14:nvContentPartPr>
                <p14:cNvPr id="1260" name="Ink 1259">
                  <a:extLst>
                    <a:ext uri="{FF2B5EF4-FFF2-40B4-BE49-F238E27FC236}">
                      <a16:creationId xmlns:a16="http://schemas.microsoft.com/office/drawing/2014/main" id="{3B6297B1-ED46-ABD7-3EF0-AF8B075C2CB4}"/>
                    </a:ext>
                  </a:extLst>
                </p14:cNvPr>
                <p14:cNvContentPartPr/>
                <p14:nvPr/>
              </p14:nvContentPartPr>
              <p14:xfrm>
                <a:off x="2727292" y="7304646"/>
                <a:ext cx="84960" cy="250560"/>
              </p14:xfrm>
            </p:contentPart>
          </mc:Choice>
          <mc:Fallback>
            <p:pic>
              <p:nvPicPr>
                <p:cNvPr id="1260" name="Ink 1259">
                  <a:extLst>
                    <a:ext uri="{FF2B5EF4-FFF2-40B4-BE49-F238E27FC236}">
                      <a16:creationId xmlns:a16="http://schemas.microsoft.com/office/drawing/2014/main" id="{3B6297B1-ED46-ABD7-3EF0-AF8B075C2CB4}"/>
                    </a:ext>
                  </a:extLst>
                </p:cNvPr>
                <p:cNvPicPr/>
                <p:nvPr/>
              </p:nvPicPr>
              <p:blipFill>
                <a:blip r:embed="rId1287"/>
                <a:stretch>
                  <a:fillRect/>
                </a:stretch>
              </p:blipFill>
              <p:spPr>
                <a:xfrm>
                  <a:off x="2664652" y="6927006"/>
                  <a:ext cx="21060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8">
              <p14:nvContentPartPr>
                <p14:cNvPr id="1261" name="Ink 1260">
                  <a:extLst>
                    <a:ext uri="{FF2B5EF4-FFF2-40B4-BE49-F238E27FC236}">
                      <a16:creationId xmlns:a16="http://schemas.microsoft.com/office/drawing/2014/main" id="{0F7A6435-1CEF-161A-2A32-EFC14290AE05}"/>
                    </a:ext>
                  </a:extLst>
                </p14:cNvPr>
                <p14:cNvContentPartPr/>
                <p14:nvPr/>
              </p14:nvContentPartPr>
              <p14:xfrm>
                <a:off x="2814052" y="7286286"/>
                <a:ext cx="73800" cy="275760"/>
              </p14:xfrm>
            </p:contentPart>
          </mc:Choice>
          <mc:Fallback>
            <p:pic>
              <p:nvPicPr>
                <p:cNvPr id="1261" name="Ink 1260">
                  <a:extLst>
                    <a:ext uri="{FF2B5EF4-FFF2-40B4-BE49-F238E27FC236}">
                      <a16:creationId xmlns:a16="http://schemas.microsoft.com/office/drawing/2014/main" id="{0F7A6435-1CEF-161A-2A32-EFC14290AE05}"/>
                    </a:ext>
                  </a:extLst>
                </p:cNvPr>
                <p:cNvPicPr/>
                <p:nvPr/>
              </p:nvPicPr>
              <p:blipFill>
                <a:blip r:embed="rId1289"/>
                <a:stretch>
                  <a:fillRect/>
                </a:stretch>
              </p:blipFill>
              <p:spPr>
                <a:xfrm>
                  <a:off x="2751052" y="6908646"/>
                  <a:ext cx="199440" cy="10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0">
              <p14:nvContentPartPr>
                <p14:cNvPr id="1262" name="Ink 1261">
                  <a:extLst>
                    <a:ext uri="{FF2B5EF4-FFF2-40B4-BE49-F238E27FC236}">
                      <a16:creationId xmlns:a16="http://schemas.microsoft.com/office/drawing/2014/main" id="{2FA422E7-C2E7-395F-2B87-3AA1876F840A}"/>
                    </a:ext>
                  </a:extLst>
                </p14:cNvPr>
                <p14:cNvContentPartPr/>
                <p14:nvPr/>
              </p14:nvContentPartPr>
              <p14:xfrm>
                <a:off x="2853652" y="7311126"/>
                <a:ext cx="74520" cy="369360"/>
              </p14:xfrm>
            </p:contentPart>
          </mc:Choice>
          <mc:Fallback>
            <p:pic>
              <p:nvPicPr>
                <p:cNvPr id="1262" name="Ink 1261">
                  <a:extLst>
                    <a:ext uri="{FF2B5EF4-FFF2-40B4-BE49-F238E27FC236}">
                      <a16:creationId xmlns:a16="http://schemas.microsoft.com/office/drawing/2014/main" id="{2FA422E7-C2E7-395F-2B87-3AA1876F840A}"/>
                    </a:ext>
                  </a:extLst>
                </p:cNvPr>
                <p:cNvPicPr/>
                <p:nvPr/>
              </p:nvPicPr>
              <p:blipFill>
                <a:blip r:embed="rId1291"/>
                <a:stretch>
                  <a:fillRect/>
                </a:stretch>
              </p:blipFill>
              <p:spPr>
                <a:xfrm>
                  <a:off x="2791012" y="6933126"/>
                  <a:ext cx="200160" cy="112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2">
              <p14:nvContentPartPr>
                <p14:cNvPr id="1263" name="Ink 1262">
                  <a:extLst>
                    <a:ext uri="{FF2B5EF4-FFF2-40B4-BE49-F238E27FC236}">
                      <a16:creationId xmlns:a16="http://schemas.microsoft.com/office/drawing/2014/main" id="{DF4C635F-D1D2-1200-A1EE-FE342F9FE8D1}"/>
                    </a:ext>
                  </a:extLst>
                </p14:cNvPr>
                <p14:cNvContentPartPr/>
                <p14:nvPr/>
              </p14:nvContentPartPr>
              <p14:xfrm>
                <a:off x="2914492" y="7285206"/>
                <a:ext cx="101880" cy="369360"/>
              </p14:xfrm>
            </p:contentPart>
          </mc:Choice>
          <mc:Fallback>
            <p:pic>
              <p:nvPicPr>
                <p:cNvPr id="1263" name="Ink 1262">
                  <a:extLst>
                    <a:ext uri="{FF2B5EF4-FFF2-40B4-BE49-F238E27FC236}">
                      <a16:creationId xmlns:a16="http://schemas.microsoft.com/office/drawing/2014/main" id="{DF4C635F-D1D2-1200-A1EE-FE342F9FE8D1}"/>
                    </a:ext>
                  </a:extLst>
                </p:cNvPr>
                <p:cNvPicPr/>
                <p:nvPr/>
              </p:nvPicPr>
              <p:blipFill>
                <a:blip r:embed="rId1293"/>
                <a:stretch>
                  <a:fillRect/>
                </a:stretch>
              </p:blipFill>
              <p:spPr>
                <a:xfrm>
                  <a:off x="2851852" y="6907566"/>
                  <a:ext cx="227520" cy="112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4">
              <p14:nvContentPartPr>
                <p14:cNvPr id="1264" name="Ink 1263">
                  <a:extLst>
                    <a:ext uri="{FF2B5EF4-FFF2-40B4-BE49-F238E27FC236}">
                      <a16:creationId xmlns:a16="http://schemas.microsoft.com/office/drawing/2014/main" id="{7AD52168-E745-EA54-4228-9E01447F709D}"/>
                    </a:ext>
                  </a:extLst>
                </p14:cNvPr>
                <p14:cNvContentPartPr/>
                <p14:nvPr/>
              </p14:nvContentPartPr>
              <p14:xfrm>
                <a:off x="3040132" y="7470966"/>
                <a:ext cx="52560" cy="162000"/>
              </p14:xfrm>
            </p:contentPart>
          </mc:Choice>
          <mc:Fallback>
            <p:pic>
              <p:nvPicPr>
                <p:cNvPr id="1264" name="Ink 1263">
                  <a:extLst>
                    <a:ext uri="{FF2B5EF4-FFF2-40B4-BE49-F238E27FC236}">
                      <a16:creationId xmlns:a16="http://schemas.microsoft.com/office/drawing/2014/main" id="{7AD52168-E745-EA54-4228-9E01447F709D}"/>
                    </a:ext>
                  </a:extLst>
                </p:cNvPr>
                <p:cNvPicPr/>
                <p:nvPr/>
              </p:nvPicPr>
              <p:blipFill>
                <a:blip r:embed="rId1295"/>
                <a:stretch>
                  <a:fillRect/>
                </a:stretch>
              </p:blipFill>
              <p:spPr>
                <a:xfrm>
                  <a:off x="2977132" y="7093326"/>
                  <a:ext cx="178200" cy="91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6">
              <p14:nvContentPartPr>
                <p14:cNvPr id="1265" name="Ink 1264">
                  <a:extLst>
                    <a:ext uri="{FF2B5EF4-FFF2-40B4-BE49-F238E27FC236}">
                      <a16:creationId xmlns:a16="http://schemas.microsoft.com/office/drawing/2014/main" id="{3B3D5FF8-AEA1-4ED4-AFBA-46885D794F55}"/>
                    </a:ext>
                  </a:extLst>
                </p14:cNvPr>
                <p14:cNvContentPartPr/>
                <p14:nvPr/>
              </p14:nvContentPartPr>
              <p14:xfrm>
                <a:off x="3151372" y="7258566"/>
                <a:ext cx="12240" cy="148320"/>
              </p14:xfrm>
            </p:contentPart>
          </mc:Choice>
          <mc:Fallback>
            <p:pic>
              <p:nvPicPr>
                <p:cNvPr id="1265" name="Ink 1264">
                  <a:extLst>
                    <a:ext uri="{FF2B5EF4-FFF2-40B4-BE49-F238E27FC236}">
                      <a16:creationId xmlns:a16="http://schemas.microsoft.com/office/drawing/2014/main" id="{3B3D5FF8-AEA1-4ED4-AFBA-46885D794F55}"/>
                    </a:ext>
                  </a:extLst>
                </p:cNvPr>
                <p:cNvPicPr/>
                <p:nvPr/>
              </p:nvPicPr>
              <p:blipFill>
                <a:blip r:embed="rId1297"/>
                <a:stretch>
                  <a:fillRect/>
                </a:stretch>
              </p:blipFill>
              <p:spPr>
                <a:xfrm>
                  <a:off x="3088732" y="6880926"/>
                  <a:ext cx="137880" cy="90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8">
              <p14:nvContentPartPr>
                <p14:cNvPr id="1266" name="Ink 1265">
                  <a:extLst>
                    <a:ext uri="{FF2B5EF4-FFF2-40B4-BE49-F238E27FC236}">
                      <a16:creationId xmlns:a16="http://schemas.microsoft.com/office/drawing/2014/main" id="{9B3724AB-97FC-5430-F045-91DD61D4EF34}"/>
                    </a:ext>
                  </a:extLst>
                </p14:cNvPr>
                <p14:cNvContentPartPr/>
                <p14:nvPr/>
              </p14:nvContentPartPr>
              <p14:xfrm>
                <a:off x="3229852" y="7256766"/>
                <a:ext cx="94680" cy="330480"/>
              </p14:xfrm>
            </p:contentPart>
          </mc:Choice>
          <mc:Fallback>
            <p:pic>
              <p:nvPicPr>
                <p:cNvPr id="1266" name="Ink 1265">
                  <a:extLst>
                    <a:ext uri="{FF2B5EF4-FFF2-40B4-BE49-F238E27FC236}">
                      <a16:creationId xmlns:a16="http://schemas.microsoft.com/office/drawing/2014/main" id="{9B3724AB-97FC-5430-F045-91DD61D4EF34}"/>
                    </a:ext>
                  </a:extLst>
                </p:cNvPr>
                <p:cNvPicPr/>
                <p:nvPr/>
              </p:nvPicPr>
              <p:blipFill>
                <a:blip r:embed="rId1299"/>
                <a:stretch>
                  <a:fillRect/>
                </a:stretch>
              </p:blipFill>
              <p:spPr>
                <a:xfrm>
                  <a:off x="3167212" y="6878766"/>
                  <a:ext cx="220320" cy="1086120"/>
                </a:xfrm>
                <a:prstGeom prst="rect">
                  <a:avLst/>
                </a:prstGeom>
              </p:spPr>
            </p:pic>
          </mc:Fallback>
        </mc:AlternateContent>
      </p:grpSp>
      <p:sp>
        <p:nvSpPr>
          <p:cNvPr id="5" name="Slide Number Placeholder 2">
            <a:extLst>
              <a:ext uri="{FF2B5EF4-FFF2-40B4-BE49-F238E27FC236}">
                <a16:creationId xmlns:a16="http://schemas.microsoft.com/office/drawing/2014/main" id="{F63636B7-2A83-2B35-2759-C39C1F612276}"/>
              </a:ext>
            </a:extLst>
          </p:cNvPr>
          <p:cNvSpPr>
            <a:spLocks noGrp="1"/>
          </p:cNvSpPr>
          <p:nvPr>
            <p:ph type="sldNum" sz="quarter" idx="12"/>
          </p:nvPr>
        </p:nvSpPr>
        <p:spPr>
          <a:xfrm>
            <a:off x="8610600" y="6356350"/>
            <a:ext cx="2743200" cy="365125"/>
          </a:xfrm>
        </p:spPr>
        <p:txBody>
          <a:bodyPr/>
          <a:lstStyle/>
          <a:p>
            <a:fld id="{69053303-C794-48BC-92BE-A719C735CC0E}" type="slidenum">
              <a:rPr lang="en-AU" smtClean="0"/>
              <a:t>8</a:t>
            </a:fld>
            <a:endParaRPr lang="en-AU"/>
          </a:p>
        </p:txBody>
      </p:sp>
      <mc:AlternateContent xmlns:mc="http://schemas.openxmlformats.org/markup-compatibility/2006">
        <mc:Choice xmlns:p14="http://schemas.microsoft.com/office/powerpoint/2010/main" Requires="p14">
          <p:contentPart p14:bwMode="auto" r:id="rId1300">
            <p14:nvContentPartPr>
              <p14:cNvPr id="7" name="Ink 6">
                <a:extLst>
                  <a:ext uri="{FF2B5EF4-FFF2-40B4-BE49-F238E27FC236}">
                    <a16:creationId xmlns:a16="http://schemas.microsoft.com/office/drawing/2014/main" id="{2EDC0603-2C50-8A16-DD79-4799BF1C9749}"/>
                  </a:ext>
                </a:extLst>
              </p14:cNvPr>
              <p14:cNvContentPartPr/>
              <p14:nvPr/>
            </p14:nvContentPartPr>
            <p14:xfrm>
              <a:off x="1689820" y="2972487"/>
              <a:ext cx="156600" cy="118440"/>
            </p14:xfrm>
          </p:contentPart>
        </mc:Choice>
        <mc:Fallback>
          <p:pic>
            <p:nvPicPr>
              <p:cNvPr id="7" name="Ink 6">
                <a:extLst>
                  <a:ext uri="{FF2B5EF4-FFF2-40B4-BE49-F238E27FC236}">
                    <a16:creationId xmlns:a16="http://schemas.microsoft.com/office/drawing/2014/main" id="{2EDC0603-2C50-8A16-DD79-4799BF1C9749}"/>
                  </a:ext>
                </a:extLst>
              </p:cNvPr>
              <p:cNvPicPr/>
              <p:nvPr/>
            </p:nvPicPr>
            <p:blipFill>
              <a:blip r:embed="rId1301"/>
              <a:stretch>
                <a:fillRect/>
              </a:stretch>
            </p:blipFill>
            <p:spPr>
              <a:xfrm>
                <a:off x="1653820" y="2936596"/>
                <a:ext cx="228240" cy="189863"/>
              </a:xfrm>
              <a:prstGeom prst="rect">
                <a:avLst/>
              </a:prstGeom>
            </p:spPr>
          </p:pic>
        </mc:Fallback>
      </mc:AlternateContent>
      <mc:AlternateContent xmlns:mc="http://schemas.openxmlformats.org/markup-compatibility/2006">
        <mc:Choice xmlns:p14="http://schemas.microsoft.com/office/powerpoint/2010/main" Requires="p14">
          <p:contentPart p14:bwMode="auto" r:id="rId1302">
            <p14:nvContentPartPr>
              <p14:cNvPr id="8" name="Ink 7">
                <a:extLst>
                  <a:ext uri="{FF2B5EF4-FFF2-40B4-BE49-F238E27FC236}">
                    <a16:creationId xmlns:a16="http://schemas.microsoft.com/office/drawing/2014/main" id="{B7A9F431-EB8A-8558-2C89-922241AE2B48}"/>
                  </a:ext>
                </a:extLst>
              </p14:cNvPr>
              <p14:cNvContentPartPr/>
              <p14:nvPr/>
            </p14:nvContentPartPr>
            <p14:xfrm>
              <a:off x="2441032" y="3423336"/>
              <a:ext cx="163080" cy="126360"/>
            </p14:xfrm>
          </p:contentPart>
        </mc:Choice>
        <mc:Fallback>
          <p:pic>
            <p:nvPicPr>
              <p:cNvPr id="8" name="Ink 7">
                <a:extLst>
                  <a:ext uri="{FF2B5EF4-FFF2-40B4-BE49-F238E27FC236}">
                    <a16:creationId xmlns:a16="http://schemas.microsoft.com/office/drawing/2014/main" id="{B7A9F431-EB8A-8558-2C89-922241AE2B48}"/>
                  </a:ext>
                </a:extLst>
              </p:cNvPr>
              <p:cNvPicPr/>
              <p:nvPr/>
            </p:nvPicPr>
            <p:blipFill>
              <a:blip r:embed="rId1303"/>
              <a:stretch>
                <a:fillRect/>
              </a:stretch>
            </p:blipFill>
            <p:spPr>
              <a:xfrm>
                <a:off x="2405032" y="3387336"/>
                <a:ext cx="234720" cy="198000"/>
              </a:xfrm>
              <a:prstGeom prst="rect">
                <a:avLst/>
              </a:prstGeom>
            </p:spPr>
          </p:pic>
        </mc:Fallback>
      </mc:AlternateContent>
      <p:grpSp>
        <p:nvGrpSpPr>
          <p:cNvPr id="65" name="Group 64">
            <a:extLst>
              <a:ext uri="{FF2B5EF4-FFF2-40B4-BE49-F238E27FC236}">
                <a16:creationId xmlns:a16="http://schemas.microsoft.com/office/drawing/2014/main" id="{826BE7F0-D3EE-2836-ED39-B7F2F203AA84}"/>
              </a:ext>
            </a:extLst>
          </p:cNvPr>
          <p:cNvGrpSpPr/>
          <p:nvPr/>
        </p:nvGrpSpPr>
        <p:grpSpPr>
          <a:xfrm>
            <a:off x="5647542" y="4057030"/>
            <a:ext cx="1237680" cy="1357920"/>
            <a:chOff x="5248487" y="1007390"/>
            <a:chExt cx="1237680" cy="1357920"/>
          </a:xfrm>
        </p:grpSpPr>
        <mc:AlternateContent xmlns:mc="http://schemas.openxmlformats.org/markup-compatibility/2006" xmlns:p14="http://schemas.microsoft.com/office/powerpoint/2010/main">
          <mc:Choice Requires="p14">
            <p:contentPart p14:bwMode="auto" r:id="rId1304">
              <p14:nvContentPartPr>
                <p14:cNvPr id="66" name="Ink 65">
                  <a:extLst>
                    <a:ext uri="{FF2B5EF4-FFF2-40B4-BE49-F238E27FC236}">
                      <a16:creationId xmlns:a16="http://schemas.microsoft.com/office/drawing/2014/main" id="{6F580A8E-2BFC-1763-4702-4A0D83FA6A6F}"/>
                    </a:ext>
                  </a:extLst>
                </p14:cNvPr>
                <p14:cNvContentPartPr/>
                <p14:nvPr/>
              </p14:nvContentPartPr>
              <p14:xfrm>
                <a:off x="5821967" y="1605710"/>
                <a:ext cx="2520" cy="12960"/>
              </p14:xfrm>
            </p:contentPart>
          </mc:Choice>
          <mc:Fallback xmlns="">
            <p:pic>
              <p:nvPicPr>
                <p:cNvPr id="2635" name="Ink 2634">
                  <a:extLst>
                    <a:ext uri="{FF2B5EF4-FFF2-40B4-BE49-F238E27FC236}">
                      <a16:creationId xmlns:a16="http://schemas.microsoft.com/office/drawing/2014/main" id="{ADA1774A-06F4-7739-BE8D-2B25DF80F306}"/>
                    </a:ext>
                  </a:extLst>
                </p:cNvPr>
                <p:cNvPicPr/>
                <p:nvPr/>
              </p:nvPicPr>
              <p:blipFill>
                <a:blip r:embed="rId1305"/>
                <a:stretch>
                  <a:fillRect/>
                </a:stretch>
              </p:blipFill>
              <p:spPr>
                <a:xfrm>
                  <a:off x="5786327" y="1570070"/>
                  <a:ext cx="74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06">
              <p14:nvContentPartPr>
                <p14:cNvPr id="67" name="Ink 66">
                  <a:extLst>
                    <a:ext uri="{FF2B5EF4-FFF2-40B4-BE49-F238E27FC236}">
                      <a16:creationId xmlns:a16="http://schemas.microsoft.com/office/drawing/2014/main" id="{A30E64C1-B5C6-C9E5-5EEC-4701C3C49241}"/>
                    </a:ext>
                  </a:extLst>
                </p14:cNvPr>
                <p14:cNvContentPartPr/>
                <p14:nvPr/>
              </p14:nvContentPartPr>
              <p14:xfrm>
                <a:off x="5782367" y="1475750"/>
                <a:ext cx="204120" cy="180000"/>
              </p14:xfrm>
            </p:contentPart>
          </mc:Choice>
          <mc:Fallback xmlns="">
            <p:pic>
              <p:nvPicPr>
                <p:cNvPr id="2636" name="Ink 2635">
                  <a:extLst>
                    <a:ext uri="{FF2B5EF4-FFF2-40B4-BE49-F238E27FC236}">
                      <a16:creationId xmlns:a16="http://schemas.microsoft.com/office/drawing/2014/main" id="{F67838B5-CE56-887F-16F3-C20917F00EB2}"/>
                    </a:ext>
                  </a:extLst>
                </p:cNvPr>
                <p:cNvPicPr/>
                <p:nvPr/>
              </p:nvPicPr>
              <p:blipFill>
                <a:blip r:embed="rId1307"/>
                <a:stretch>
                  <a:fillRect/>
                </a:stretch>
              </p:blipFill>
              <p:spPr>
                <a:xfrm>
                  <a:off x="5746367" y="1439750"/>
                  <a:ext cx="2757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08">
              <p14:nvContentPartPr>
                <p14:cNvPr id="68" name="Ink 67">
                  <a:extLst>
                    <a:ext uri="{FF2B5EF4-FFF2-40B4-BE49-F238E27FC236}">
                      <a16:creationId xmlns:a16="http://schemas.microsoft.com/office/drawing/2014/main" id="{B7B1F9C9-D3FD-94AF-C902-ACD451DE4053}"/>
                    </a:ext>
                  </a:extLst>
                </p14:cNvPr>
                <p14:cNvContentPartPr/>
                <p14:nvPr/>
              </p14:nvContentPartPr>
              <p14:xfrm>
                <a:off x="5431727" y="1224110"/>
                <a:ext cx="245880" cy="187920"/>
              </p14:xfrm>
            </p:contentPart>
          </mc:Choice>
          <mc:Fallback xmlns="">
            <p:pic>
              <p:nvPicPr>
                <p:cNvPr id="2647" name="Ink 2646">
                  <a:extLst>
                    <a:ext uri="{FF2B5EF4-FFF2-40B4-BE49-F238E27FC236}">
                      <a16:creationId xmlns:a16="http://schemas.microsoft.com/office/drawing/2014/main" id="{3B0E3AD6-48B3-C659-C6E3-6F82D3748C3E}"/>
                    </a:ext>
                  </a:extLst>
                </p:cNvPr>
                <p:cNvPicPr/>
                <p:nvPr/>
              </p:nvPicPr>
              <p:blipFill>
                <a:blip r:embed="rId1309"/>
                <a:stretch>
                  <a:fillRect/>
                </a:stretch>
              </p:blipFill>
              <p:spPr>
                <a:xfrm>
                  <a:off x="5395727" y="1188470"/>
                  <a:ext cx="3175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310">
              <p14:nvContentPartPr>
                <p14:cNvPr id="69" name="Ink 68">
                  <a:extLst>
                    <a:ext uri="{FF2B5EF4-FFF2-40B4-BE49-F238E27FC236}">
                      <a16:creationId xmlns:a16="http://schemas.microsoft.com/office/drawing/2014/main" id="{1960701F-DF62-34C2-50C7-4428CAD681D9}"/>
                    </a:ext>
                  </a:extLst>
                </p14:cNvPr>
                <p14:cNvContentPartPr/>
                <p14:nvPr/>
              </p14:nvContentPartPr>
              <p14:xfrm>
                <a:off x="5248487" y="1566470"/>
                <a:ext cx="305280" cy="56160"/>
              </p14:xfrm>
            </p:contentPart>
          </mc:Choice>
          <mc:Fallback xmlns="">
            <p:pic>
              <p:nvPicPr>
                <p:cNvPr id="2648" name="Ink 2647">
                  <a:extLst>
                    <a:ext uri="{FF2B5EF4-FFF2-40B4-BE49-F238E27FC236}">
                      <a16:creationId xmlns:a16="http://schemas.microsoft.com/office/drawing/2014/main" id="{B3824042-607C-8599-7669-726229EC01A5}"/>
                    </a:ext>
                  </a:extLst>
                </p:cNvPr>
                <p:cNvPicPr/>
                <p:nvPr/>
              </p:nvPicPr>
              <p:blipFill>
                <a:blip r:embed="rId1311"/>
                <a:stretch>
                  <a:fillRect/>
                </a:stretch>
              </p:blipFill>
              <p:spPr>
                <a:xfrm>
                  <a:off x="5212487" y="1530470"/>
                  <a:ext cx="376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12">
              <p14:nvContentPartPr>
                <p14:cNvPr id="70" name="Ink 69">
                  <a:extLst>
                    <a:ext uri="{FF2B5EF4-FFF2-40B4-BE49-F238E27FC236}">
                      <a16:creationId xmlns:a16="http://schemas.microsoft.com/office/drawing/2014/main" id="{AB18B29A-BC5F-E708-BBDB-920874E75972}"/>
                    </a:ext>
                  </a:extLst>
                </p14:cNvPr>
                <p14:cNvContentPartPr/>
                <p14:nvPr/>
              </p14:nvContentPartPr>
              <p14:xfrm>
                <a:off x="5497247" y="1596350"/>
                <a:ext cx="153000" cy="104400"/>
              </p14:xfrm>
            </p:contentPart>
          </mc:Choice>
          <mc:Fallback xmlns="">
            <p:pic>
              <p:nvPicPr>
                <p:cNvPr id="2649" name="Ink 2648">
                  <a:extLst>
                    <a:ext uri="{FF2B5EF4-FFF2-40B4-BE49-F238E27FC236}">
                      <a16:creationId xmlns:a16="http://schemas.microsoft.com/office/drawing/2014/main" id="{21B2B096-3C4A-E7E8-AB51-47C5714AD492}"/>
                    </a:ext>
                  </a:extLst>
                </p:cNvPr>
                <p:cNvPicPr/>
                <p:nvPr/>
              </p:nvPicPr>
              <p:blipFill>
                <a:blip r:embed="rId1313"/>
                <a:stretch>
                  <a:fillRect/>
                </a:stretch>
              </p:blipFill>
              <p:spPr>
                <a:xfrm>
                  <a:off x="5461247" y="1560710"/>
                  <a:ext cx="224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314">
              <p14:nvContentPartPr>
                <p14:cNvPr id="71" name="Ink 70">
                  <a:extLst>
                    <a:ext uri="{FF2B5EF4-FFF2-40B4-BE49-F238E27FC236}">
                      <a16:creationId xmlns:a16="http://schemas.microsoft.com/office/drawing/2014/main" id="{C70311FB-E68C-AB50-B2E0-95D679BD8332}"/>
                    </a:ext>
                  </a:extLst>
                </p14:cNvPr>
                <p14:cNvContentPartPr/>
                <p14:nvPr/>
              </p14:nvContentPartPr>
              <p14:xfrm>
                <a:off x="5375567" y="1682390"/>
                <a:ext cx="164520" cy="17640"/>
              </p14:xfrm>
            </p:contentPart>
          </mc:Choice>
          <mc:Fallback xmlns="">
            <p:pic>
              <p:nvPicPr>
                <p:cNvPr id="2650" name="Ink 2649">
                  <a:extLst>
                    <a:ext uri="{FF2B5EF4-FFF2-40B4-BE49-F238E27FC236}">
                      <a16:creationId xmlns:a16="http://schemas.microsoft.com/office/drawing/2014/main" id="{3A5323D6-268D-5668-2BA3-996B7BDC3483}"/>
                    </a:ext>
                  </a:extLst>
                </p:cNvPr>
                <p:cNvPicPr/>
                <p:nvPr/>
              </p:nvPicPr>
              <p:blipFill>
                <a:blip r:embed="rId1315"/>
                <a:stretch>
                  <a:fillRect/>
                </a:stretch>
              </p:blipFill>
              <p:spPr>
                <a:xfrm>
                  <a:off x="5339927" y="1646750"/>
                  <a:ext cx="236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16">
              <p14:nvContentPartPr>
                <p14:cNvPr id="72" name="Ink 71">
                  <a:extLst>
                    <a:ext uri="{FF2B5EF4-FFF2-40B4-BE49-F238E27FC236}">
                      <a16:creationId xmlns:a16="http://schemas.microsoft.com/office/drawing/2014/main" id="{94BEA8AF-5F42-5A69-04FA-E460C0019840}"/>
                    </a:ext>
                  </a:extLst>
                </p14:cNvPr>
                <p14:cNvContentPartPr/>
                <p14:nvPr/>
              </p14:nvContentPartPr>
              <p14:xfrm>
                <a:off x="5599127" y="1638470"/>
                <a:ext cx="36360" cy="51120"/>
              </p14:xfrm>
            </p:contentPart>
          </mc:Choice>
          <mc:Fallback xmlns="">
            <p:pic>
              <p:nvPicPr>
                <p:cNvPr id="2651" name="Ink 2650">
                  <a:extLst>
                    <a:ext uri="{FF2B5EF4-FFF2-40B4-BE49-F238E27FC236}">
                      <a16:creationId xmlns:a16="http://schemas.microsoft.com/office/drawing/2014/main" id="{31295CE5-81AC-DD41-6559-3C656729D133}"/>
                    </a:ext>
                  </a:extLst>
                </p:cNvPr>
                <p:cNvPicPr/>
                <p:nvPr/>
              </p:nvPicPr>
              <p:blipFill>
                <a:blip r:embed="rId1317"/>
                <a:stretch>
                  <a:fillRect/>
                </a:stretch>
              </p:blipFill>
              <p:spPr>
                <a:xfrm>
                  <a:off x="5563487" y="1602470"/>
                  <a:ext cx="108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318">
              <p14:nvContentPartPr>
                <p14:cNvPr id="73" name="Ink 72">
                  <a:extLst>
                    <a:ext uri="{FF2B5EF4-FFF2-40B4-BE49-F238E27FC236}">
                      <a16:creationId xmlns:a16="http://schemas.microsoft.com/office/drawing/2014/main" id="{71D4C0CD-869F-73E9-C03C-6969016C9E96}"/>
                    </a:ext>
                  </a:extLst>
                </p14:cNvPr>
                <p14:cNvContentPartPr/>
                <p14:nvPr/>
              </p14:nvContentPartPr>
              <p14:xfrm>
                <a:off x="5469167" y="1747910"/>
                <a:ext cx="104400" cy="51840"/>
              </p14:xfrm>
            </p:contentPart>
          </mc:Choice>
          <mc:Fallback xmlns="">
            <p:pic>
              <p:nvPicPr>
                <p:cNvPr id="2652" name="Ink 2651">
                  <a:extLst>
                    <a:ext uri="{FF2B5EF4-FFF2-40B4-BE49-F238E27FC236}">
                      <a16:creationId xmlns:a16="http://schemas.microsoft.com/office/drawing/2014/main" id="{EBA89A31-89C3-B156-23B4-6E21D7419EAE}"/>
                    </a:ext>
                  </a:extLst>
                </p:cNvPr>
                <p:cNvPicPr/>
                <p:nvPr/>
              </p:nvPicPr>
              <p:blipFill>
                <a:blip r:embed="rId1319"/>
                <a:stretch>
                  <a:fillRect/>
                </a:stretch>
              </p:blipFill>
              <p:spPr>
                <a:xfrm>
                  <a:off x="5433167" y="1711910"/>
                  <a:ext cx="176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20">
              <p14:nvContentPartPr>
                <p14:cNvPr id="74" name="Ink 73">
                  <a:extLst>
                    <a:ext uri="{FF2B5EF4-FFF2-40B4-BE49-F238E27FC236}">
                      <a16:creationId xmlns:a16="http://schemas.microsoft.com/office/drawing/2014/main" id="{932B8508-3B70-322E-9F0C-801DCB8C2EB4}"/>
                    </a:ext>
                  </a:extLst>
                </p14:cNvPr>
                <p14:cNvContentPartPr/>
                <p14:nvPr/>
              </p14:nvContentPartPr>
              <p14:xfrm>
                <a:off x="5559887" y="1718390"/>
                <a:ext cx="124560" cy="66240"/>
              </p14:xfrm>
            </p:contentPart>
          </mc:Choice>
          <mc:Fallback xmlns="">
            <p:pic>
              <p:nvPicPr>
                <p:cNvPr id="2653" name="Ink 2652">
                  <a:extLst>
                    <a:ext uri="{FF2B5EF4-FFF2-40B4-BE49-F238E27FC236}">
                      <a16:creationId xmlns:a16="http://schemas.microsoft.com/office/drawing/2014/main" id="{6639A008-4E0E-3090-5244-973AC81AA285}"/>
                    </a:ext>
                  </a:extLst>
                </p:cNvPr>
                <p:cNvPicPr/>
                <p:nvPr/>
              </p:nvPicPr>
              <p:blipFill>
                <a:blip r:embed="rId1321"/>
                <a:stretch>
                  <a:fillRect/>
                </a:stretch>
              </p:blipFill>
              <p:spPr>
                <a:xfrm>
                  <a:off x="5523887" y="1682750"/>
                  <a:ext cx="196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22">
              <p14:nvContentPartPr>
                <p14:cNvPr id="75" name="Ink 74">
                  <a:extLst>
                    <a:ext uri="{FF2B5EF4-FFF2-40B4-BE49-F238E27FC236}">
                      <a16:creationId xmlns:a16="http://schemas.microsoft.com/office/drawing/2014/main" id="{0AEA6957-B8C5-C6ED-62EC-54DBBAA59BA1}"/>
                    </a:ext>
                  </a:extLst>
                </p14:cNvPr>
                <p14:cNvContentPartPr/>
                <p14:nvPr/>
              </p14:nvContentPartPr>
              <p14:xfrm>
                <a:off x="5880647" y="1854470"/>
                <a:ext cx="79200" cy="121680"/>
              </p14:xfrm>
            </p:contentPart>
          </mc:Choice>
          <mc:Fallback xmlns="">
            <p:pic>
              <p:nvPicPr>
                <p:cNvPr id="2654" name="Ink 2653">
                  <a:extLst>
                    <a:ext uri="{FF2B5EF4-FFF2-40B4-BE49-F238E27FC236}">
                      <a16:creationId xmlns:a16="http://schemas.microsoft.com/office/drawing/2014/main" id="{B49705EC-D31E-5B02-B2C5-9E00A4B35FCC}"/>
                    </a:ext>
                  </a:extLst>
                </p:cNvPr>
                <p:cNvPicPr/>
                <p:nvPr/>
              </p:nvPicPr>
              <p:blipFill>
                <a:blip r:embed="rId1323"/>
                <a:stretch>
                  <a:fillRect/>
                </a:stretch>
              </p:blipFill>
              <p:spPr>
                <a:xfrm>
                  <a:off x="5845007" y="1818830"/>
                  <a:ext cx="1508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24">
              <p14:nvContentPartPr>
                <p14:cNvPr id="76" name="Ink 75">
                  <a:extLst>
                    <a:ext uri="{FF2B5EF4-FFF2-40B4-BE49-F238E27FC236}">
                      <a16:creationId xmlns:a16="http://schemas.microsoft.com/office/drawing/2014/main" id="{46BFEECE-CCB0-FCCE-541D-8147311447A9}"/>
                    </a:ext>
                  </a:extLst>
                </p14:cNvPr>
                <p14:cNvContentPartPr/>
                <p14:nvPr/>
              </p14:nvContentPartPr>
              <p14:xfrm>
                <a:off x="5851487" y="1875350"/>
                <a:ext cx="150840" cy="489960"/>
              </p14:xfrm>
            </p:contentPart>
          </mc:Choice>
          <mc:Fallback xmlns="">
            <p:pic>
              <p:nvPicPr>
                <p:cNvPr id="2655" name="Ink 2654">
                  <a:extLst>
                    <a:ext uri="{FF2B5EF4-FFF2-40B4-BE49-F238E27FC236}">
                      <a16:creationId xmlns:a16="http://schemas.microsoft.com/office/drawing/2014/main" id="{165F06D6-337A-421F-B00C-7124C41AF07D}"/>
                    </a:ext>
                  </a:extLst>
                </p:cNvPr>
                <p:cNvPicPr/>
                <p:nvPr/>
              </p:nvPicPr>
              <p:blipFill>
                <a:blip r:embed="rId1325"/>
                <a:stretch>
                  <a:fillRect/>
                </a:stretch>
              </p:blipFill>
              <p:spPr>
                <a:xfrm>
                  <a:off x="5815487" y="1839350"/>
                  <a:ext cx="2224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326">
              <p14:nvContentPartPr>
                <p14:cNvPr id="77" name="Ink 76">
                  <a:extLst>
                    <a:ext uri="{FF2B5EF4-FFF2-40B4-BE49-F238E27FC236}">
                      <a16:creationId xmlns:a16="http://schemas.microsoft.com/office/drawing/2014/main" id="{1332D0D0-B266-C585-14C5-29A769334766}"/>
                    </a:ext>
                  </a:extLst>
                </p14:cNvPr>
                <p14:cNvContentPartPr/>
                <p14:nvPr/>
              </p14:nvContentPartPr>
              <p14:xfrm>
                <a:off x="5951927" y="1893350"/>
                <a:ext cx="55080" cy="167040"/>
              </p14:xfrm>
            </p:contentPart>
          </mc:Choice>
          <mc:Fallback xmlns="">
            <p:pic>
              <p:nvPicPr>
                <p:cNvPr id="2656" name="Ink 2655">
                  <a:extLst>
                    <a:ext uri="{FF2B5EF4-FFF2-40B4-BE49-F238E27FC236}">
                      <a16:creationId xmlns:a16="http://schemas.microsoft.com/office/drawing/2014/main" id="{0D7E5409-27F4-EBC0-C2BC-87EBD7B914C5}"/>
                    </a:ext>
                  </a:extLst>
                </p:cNvPr>
                <p:cNvPicPr/>
                <p:nvPr/>
              </p:nvPicPr>
              <p:blipFill>
                <a:blip r:embed="rId1327"/>
                <a:stretch>
                  <a:fillRect/>
                </a:stretch>
              </p:blipFill>
              <p:spPr>
                <a:xfrm>
                  <a:off x="5916287" y="1857350"/>
                  <a:ext cx="126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28">
              <p14:nvContentPartPr>
                <p14:cNvPr id="78" name="Ink 77">
                  <a:extLst>
                    <a:ext uri="{FF2B5EF4-FFF2-40B4-BE49-F238E27FC236}">
                      <a16:creationId xmlns:a16="http://schemas.microsoft.com/office/drawing/2014/main" id="{FAA05879-87FD-11D0-36B0-AF7C200C3F6F}"/>
                    </a:ext>
                  </a:extLst>
                </p14:cNvPr>
                <p14:cNvContentPartPr/>
                <p14:nvPr/>
              </p14:nvContentPartPr>
              <p14:xfrm>
                <a:off x="5872727" y="1926470"/>
                <a:ext cx="26280" cy="125640"/>
              </p14:xfrm>
            </p:contentPart>
          </mc:Choice>
          <mc:Fallback xmlns="">
            <p:pic>
              <p:nvPicPr>
                <p:cNvPr id="2657" name="Ink 2656">
                  <a:extLst>
                    <a:ext uri="{FF2B5EF4-FFF2-40B4-BE49-F238E27FC236}">
                      <a16:creationId xmlns:a16="http://schemas.microsoft.com/office/drawing/2014/main" id="{B2AF6CF9-0CBC-33CC-4F84-579C1AF7FFE7}"/>
                    </a:ext>
                  </a:extLst>
                </p:cNvPr>
                <p:cNvPicPr/>
                <p:nvPr/>
              </p:nvPicPr>
              <p:blipFill>
                <a:blip r:embed="rId1329"/>
                <a:stretch>
                  <a:fillRect/>
                </a:stretch>
              </p:blipFill>
              <p:spPr>
                <a:xfrm>
                  <a:off x="5836727" y="1890830"/>
                  <a:ext cx="97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30">
              <p14:nvContentPartPr>
                <p14:cNvPr id="79" name="Ink 78">
                  <a:extLst>
                    <a:ext uri="{FF2B5EF4-FFF2-40B4-BE49-F238E27FC236}">
                      <a16:creationId xmlns:a16="http://schemas.microsoft.com/office/drawing/2014/main" id="{A330B5BD-894C-E8E9-156B-B9C6AC9CFEAD}"/>
                    </a:ext>
                  </a:extLst>
                </p14:cNvPr>
                <p14:cNvContentPartPr/>
                <p14:nvPr/>
              </p14:nvContentPartPr>
              <p14:xfrm>
                <a:off x="5825927" y="2064710"/>
                <a:ext cx="27720" cy="66960"/>
              </p14:xfrm>
            </p:contentPart>
          </mc:Choice>
          <mc:Fallback xmlns="">
            <p:pic>
              <p:nvPicPr>
                <p:cNvPr id="2658" name="Ink 2657">
                  <a:extLst>
                    <a:ext uri="{FF2B5EF4-FFF2-40B4-BE49-F238E27FC236}">
                      <a16:creationId xmlns:a16="http://schemas.microsoft.com/office/drawing/2014/main" id="{974104FB-5FEF-C8CA-AAC1-BE025BCC30D5}"/>
                    </a:ext>
                  </a:extLst>
                </p:cNvPr>
                <p:cNvPicPr/>
                <p:nvPr/>
              </p:nvPicPr>
              <p:blipFill>
                <a:blip r:embed="rId1331"/>
                <a:stretch>
                  <a:fillRect/>
                </a:stretch>
              </p:blipFill>
              <p:spPr>
                <a:xfrm>
                  <a:off x="5790287" y="2028710"/>
                  <a:ext cx="99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32">
              <p14:nvContentPartPr>
                <p14:cNvPr id="80" name="Ink 79">
                  <a:extLst>
                    <a:ext uri="{FF2B5EF4-FFF2-40B4-BE49-F238E27FC236}">
                      <a16:creationId xmlns:a16="http://schemas.microsoft.com/office/drawing/2014/main" id="{C2B6ACE8-DAF5-E09A-3205-EBC967FB46B7}"/>
                    </a:ext>
                  </a:extLst>
                </p14:cNvPr>
                <p14:cNvContentPartPr/>
                <p14:nvPr/>
              </p14:nvContentPartPr>
              <p14:xfrm>
                <a:off x="6179447" y="1566470"/>
                <a:ext cx="306720" cy="101880"/>
              </p14:xfrm>
            </p:contentPart>
          </mc:Choice>
          <mc:Fallback xmlns="">
            <p:pic>
              <p:nvPicPr>
                <p:cNvPr id="2666" name="Ink 2665">
                  <a:extLst>
                    <a:ext uri="{FF2B5EF4-FFF2-40B4-BE49-F238E27FC236}">
                      <a16:creationId xmlns:a16="http://schemas.microsoft.com/office/drawing/2014/main" id="{483ED95F-D892-85E1-0797-ADB98760CD11}"/>
                    </a:ext>
                  </a:extLst>
                </p:cNvPr>
                <p:cNvPicPr/>
                <p:nvPr/>
              </p:nvPicPr>
              <p:blipFill>
                <a:blip r:embed="rId1333"/>
                <a:stretch>
                  <a:fillRect/>
                </a:stretch>
              </p:blipFill>
              <p:spPr>
                <a:xfrm>
                  <a:off x="6143807" y="1530470"/>
                  <a:ext cx="378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34">
              <p14:nvContentPartPr>
                <p14:cNvPr id="81" name="Ink 80">
                  <a:extLst>
                    <a:ext uri="{FF2B5EF4-FFF2-40B4-BE49-F238E27FC236}">
                      <a16:creationId xmlns:a16="http://schemas.microsoft.com/office/drawing/2014/main" id="{F49020FB-161A-85B6-9004-5C826D6F24ED}"/>
                    </a:ext>
                  </a:extLst>
                </p14:cNvPr>
                <p14:cNvContentPartPr/>
                <p14:nvPr/>
              </p14:nvContentPartPr>
              <p14:xfrm>
                <a:off x="6120767" y="1640990"/>
                <a:ext cx="96480" cy="57600"/>
              </p14:xfrm>
            </p:contentPart>
          </mc:Choice>
          <mc:Fallback xmlns="">
            <p:pic>
              <p:nvPicPr>
                <p:cNvPr id="2667" name="Ink 2666">
                  <a:extLst>
                    <a:ext uri="{FF2B5EF4-FFF2-40B4-BE49-F238E27FC236}">
                      <a16:creationId xmlns:a16="http://schemas.microsoft.com/office/drawing/2014/main" id="{AEE5CD85-7C7B-C470-60C7-2672D1E22EF8}"/>
                    </a:ext>
                  </a:extLst>
                </p:cNvPr>
                <p:cNvPicPr/>
                <p:nvPr/>
              </p:nvPicPr>
              <p:blipFill>
                <a:blip r:embed="rId1335"/>
                <a:stretch>
                  <a:fillRect/>
                </a:stretch>
              </p:blipFill>
              <p:spPr>
                <a:xfrm>
                  <a:off x="6085127" y="1605350"/>
                  <a:ext cx="168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36">
              <p14:nvContentPartPr>
                <p14:cNvPr id="82" name="Ink 81">
                  <a:extLst>
                    <a:ext uri="{FF2B5EF4-FFF2-40B4-BE49-F238E27FC236}">
                      <a16:creationId xmlns:a16="http://schemas.microsoft.com/office/drawing/2014/main" id="{82E378F4-1FAF-474B-8C25-438638FECFF6}"/>
                    </a:ext>
                  </a:extLst>
                </p14:cNvPr>
                <p14:cNvContentPartPr/>
                <p14:nvPr/>
              </p14:nvContentPartPr>
              <p14:xfrm>
                <a:off x="6188087" y="1487630"/>
                <a:ext cx="117720" cy="24480"/>
              </p14:xfrm>
            </p:contentPart>
          </mc:Choice>
          <mc:Fallback xmlns="">
            <p:pic>
              <p:nvPicPr>
                <p:cNvPr id="2668" name="Ink 2667">
                  <a:extLst>
                    <a:ext uri="{FF2B5EF4-FFF2-40B4-BE49-F238E27FC236}">
                      <a16:creationId xmlns:a16="http://schemas.microsoft.com/office/drawing/2014/main" id="{8DD7DAA0-2A56-F092-456E-9016BDFD96A7}"/>
                    </a:ext>
                  </a:extLst>
                </p:cNvPr>
                <p:cNvPicPr/>
                <p:nvPr/>
              </p:nvPicPr>
              <p:blipFill>
                <a:blip r:embed="rId1337"/>
                <a:stretch>
                  <a:fillRect/>
                </a:stretch>
              </p:blipFill>
              <p:spPr>
                <a:xfrm>
                  <a:off x="6152447" y="1451990"/>
                  <a:ext cx="189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338">
              <p14:nvContentPartPr>
                <p14:cNvPr id="83" name="Ink 82">
                  <a:extLst>
                    <a:ext uri="{FF2B5EF4-FFF2-40B4-BE49-F238E27FC236}">
                      <a16:creationId xmlns:a16="http://schemas.microsoft.com/office/drawing/2014/main" id="{9B885EB2-670C-4473-AD5E-C1DD077A6412}"/>
                    </a:ext>
                  </a:extLst>
                </p14:cNvPr>
                <p14:cNvContentPartPr/>
                <p14:nvPr/>
              </p14:nvContentPartPr>
              <p14:xfrm>
                <a:off x="6331007" y="1482230"/>
                <a:ext cx="48240" cy="9720"/>
              </p14:xfrm>
            </p:contentPart>
          </mc:Choice>
          <mc:Fallback xmlns="">
            <p:pic>
              <p:nvPicPr>
                <p:cNvPr id="2669" name="Ink 2668">
                  <a:extLst>
                    <a:ext uri="{FF2B5EF4-FFF2-40B4-BE49-F238E27FC236}">
                      <a16:creationId xmlns:a16="http://schemas.microsoft.com/office/drawing/2014/main" id="{1BC6820B-5B77-4C56-6027-03FDC0E233FB}"/>
                    </a:ext>
                  </a:extLst>
                </p:cNvPr>
                <p:cNvPicPr/>
                <p:nvPr/>
              </p:nvPicPr>
              <p:blipFill>
                <a:blip r:embed="rId1339"/>
                <a:stretch>
                  <a:fillRect/>
                </a:stretch>
              </p:blipFill>
              <p:spPr>
                <a:xfrm>
                  <a:off x="6295007" y="1446590"/>
                  <a:ext cx="119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340">
              <p14:nvContentPartPr>
                <p14:cNvPr id="84" name="Ink 83">
                  <a:extLst>
                    <a:ext uri="{FF2B5EF4-FFF2-40B4-BE49-F238E27FC236}">
                      <a16:creationId xmlns:a16="http://schemas.microsoft.com/office/drawing/2014/main" id="{B2EB51B5-C030-54A1-7640-1DB4B5A91B77}"/>
                    </a:ext>
                  </a:extLst>
                </p14:cNvPr>
                <p14:cNvContentPartPr/>
                <p14:nvPr/>
              </p14:nvContentPartPr>
              <p14:xfrm>
                <a:off x="6140207" y="1007390"/>
                <a:ext cx="56520" cy="261360"/>
              </p14:xfrm>
            </p:contentPart>
          </mc:Choice>
          <mc:Fallback xmlns="">
            <p:pic>
              <p:nvPicPr>
                <p:cNvPr id="2670" name="Ink 2669">
                  <a:extLst>
                    <a:ext uri="{FF2B5EF4-FFF2-40B4-BE49-F238E27FC236}">
                      <a16:creationId xmlns:a16="http://schemas.microsoft.com/office/drawing/2014/main" id="{2168FF47-E080-5A55-A41A-85E896BE0345}"/>
                    </a:ext>
                  </a:extLst>
                </p:cNvPr>
                <p:cNvPicPr/>
                <p:nvPr/>
              </p:nvPicPr>
              <p:blipFill>
                <a:blip r:embed="rId1341"/>
                <a:stretch>
                  <a:fillRect/>
                </a:stretch>
              </p:blipFill>
              <p:spPr>
                <a:xfrm>
                  <a:off x="6104207" y="971390"/>
                  <a:ext cx="128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42">
              <p14:nvContentPartPr>
                <p14:cNvPr id="85" name="Ink 84">
                  <a:extLst>
                    <a:ext uri="{FF2B5EF4-FFF2-40B4-BE49-F238E27FC236}">
                      <a16:creationId xmlns:a16="http://schemas.microsoft.com/office/drawing/2014/main" id="{E63948F5-974A-47F7-A2BA-1ED1440202EA}"/>
                    </a:ext>
                  </a:extLst>
                </p14:cNvPr>
                <p14:cNvContentPartPr/>
                <p14:nvPr/>
              </p14:nvContentPartPr>
              <p14:xfrm>
                <a:off x="5943287" y="1136270"/>
                <a:ext cx="151200" cy="247680"/>
              </p14:xfrm>
            </p:contentPart>
          </mc:Choice>
          <mc:Fallback xmlns="">
            <p:pic>
              <p:nvPicPr>
                <p:cNvPr id="2671" name="Ink 2670">
                  <a:extLst>
                    <a:ext uri="{FF2B5EF4-FFF2-40B4-BE49-F238E27FC236}">
                      <a16:creationId xmlns:a16="http://schemas.microsoft.com/office/drawing/2014/main" id="{7E72DF7B-1C13-748B-E707-5CB83A461F14}"/>
                    </a:ext>
                  </a:extLst>
                </p:cNvPr>
                <p:cNvPicPr/>
                <p:nvPr/>
              </p:nvPicPr>
              <p:blipFill>
                <a:blip r:embed="rId1343"/>
                <a:stretch>
                  <a:fillRect/>
                </a:stretch>
              </p:blipFill>
              <p:spPr>
                <a:xfrm>
                  <a:off x="5907647" y="1100270"/>
                  <a:ext cx="2228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44">
              <p14:nvContentPartPr>
                <p14:cNvPr id="86" name="Ink 85">
                  <a:extLst>
                    <a:ext uri="{FF2B5EF4-FFF2-40B4-BE49-F238E27FC236}">
                      <a16:creationId xmlns:a16="http://schemas.microsoft.com/office/drawing/2014/main" id="{D9481AF3-B45E-EB38-03FB-C3E8CE5C8D58}"/>
                    </a:ext>
                  </a:extLst>
                </p14:cNvPr>
                <p14:cNvContentPartPr/>
                <p14:nvPr/>
              </p14:nvContentPartPr>
              <p14:xfrm>
                <a:off x="5929247" y="1310150"/>
                <a:ext cx="9720" cy="9000"/>
              </p14:xfrm>
            </p:contentPart>
          </mc:Choice>
          <mc:Fallback xmlns="">
            <p:pic>
              <p:nvPicPr>
                <p:cNvPr id="2672" name="Ink 2671">
                  <a:extLst>
                    <a:ext uri="{FF2B5EF4-FFF2-40B4-BE49-F238E27FC236}">
                      <a16:creationId xmlns:a16="http://schemas.microsoft.com/office/drawing/2014/main" id="{F326F3F9-75DE-0BEF-0D4D-55D3B7818540}"/>
                    </a:ext>
                  </a:extLst>
                </p:cNvPr>
                <p:cNvPicPr/>
                <p:nvPr/>
              </p:nvPicPr>
              <p:blipFill>
                <a:blip r:embed="rId1345"/>
                <a:stretch>
                  <a:fillRect/>
                </a:stretch>
              </p:blipFill>
              <p:spPr>
                <a:xfrm>
                  <a:off x="5893607" y="1274510"/>
                  <a:ext cx="813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46">
              <p14:nvContentPartPr>
                <p14:cNvPr id="87" name="Ink 86">
                  <a:extLst>
                    <a:ext uri="{FF2B5EF4-FFF2-40B4-BE49-F238E27FC236}">
                      <a16:creationId xmlns:a16="http://schemas.microsoft.com/office/drawing/2014/main" id="{25358382-DFF2-73B3-A4AF-D82C753DE28B}"/>
                    </a:ext>
                  </a:extLst>
                </p14:cNvPr>
                <p14:cNvContentPartPr/>
                <p14:nvPr/>
              </p14:nvContentPartPr>
              <p14:xfrm>
                <a:off x="5914847" y="1250030"/>
                <a:ext cx="16920" cy="41760"/>
              </p14:xfrm>
            </p:contentPart>
          </mc:Choice>
          <mc:Fallback xmlns="">
            <p:pic>
              <p:nvPicPr>
                <p:cNvPr id="2673" name="Ink 2672">
                  <a:extLst>
                    <a:ext uri="{FF2B5EF4-FFF2-40B4-BE49-F238E27FC236}">
                      <a16:creationId xmlns:a16="http://schemas.microsoft.com/office/drawing/2014/main" id="{6FB3BD60-0768-E9B0-7548-861EE2F06906}"/>
                    </a:ext>
                  </a:extLst>
                </p:cNvPr>
                <p:cNvPicPr/>
                <p:nvPr/>
              </p:nvPicPr>
              <p:blipFill>
                <a:blip r:embed="rId1347"/>
                <a:stretch>
                  <a:fillRect/>
                </a:stretch>
              </p:blipFill>
              <p:spPr>
                <a:xfrm>
                  <a:off x="5878847" y="1214390"/>
                  <a:ext cx="88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48">
              <p14:nvContentPartPr>
                <p14:cNvPr id="88" name="Ink 87">
                  <a:extLst>
                    <a:ext uri="{FF2B5EF4-FFF2-40B4-BE49-F238E27FC236}">
                      <a16:creationId xmlns:a16="http://schemas.microsoft.com/office/drawing/2014/main" id="{54DEB874-AEAB-273E-926E-BF066C7E5433}"/>
                    </a:ext>
                  </a:extLst>
                </p14:cNvPr>
                <p14:cNvContentPartPr/>
                <p14:nvPr/>
              </p14:nvContentPartPr>
              <p14:xfrm>
                <a:off x="5849327" y="1178750"/>
                <a:ext cx="52920" cy="148320"/>
              </p14:xfrm>
            </p:contentPart>
          </mc:Choice>
          <mc:Fallback xmlns="">
            <p:pic>
              <p:nvPicPr>
                <p:cNvPr id="2674" name="Ink 2673">
                  <a:extLst>
                    <a:ext uri="{FF2B5EF4-FFF2-40B4-BE49-F238E27FC236}">
                      <a16:creationId xmlns:a16="http://schemas.microsoft.com/office/drawing/2014/main" id="{F06307EA-EF0A-C3F1-18CA-A0F71F0118B2}"/>
                    </a:ext>
                  </a:extLst>
                </p:cNvPr>
                <p:cNvPicPr/>
                <p:nvPr/>
              </p:nvPicPr>
              <p:blipFill>
                <a:blip r:embed="rId1349"/>
                <a:stretch>
                  <a:fillRect/>
                </a:stretch>
              </p:blipFill>
              <p:spPr>
                <a:xfrm>
                  <a:off x="5813687" y="1143110"/>
                  <a:ext cx="124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50">
              <p14:nvContentPartPr>
                <p14:cNvPr id="89" name="Ink 88">
                  <a:extLst>
                    <a:ext uri="{FF2B5EF4-FFF2-40B4-BE49-F238E27FC236}">
                      <a16:creationId xmlns:a16="http://schemas.microsoft.com/office/drawing/2014/main" id="{A085AC6A-DC09-21EA-0E1B-453B33A24989}"/>
                    </a:ext>
                  </a:extLst>
                </p14:cNvPr>
                <p14:cNvContentPartPr/>
                <p14:nvPr/>
              </p14:nvContentPartPr>
              <p14:xfrm>
                <a:off x="5810087" y="1316270"/>
                <a:ext cx="15120" cy="75600"/>
              </p14:xfrm>
            </p:contentPart>
          </mc:Choice>
          <mc:Fallback xmlns="">
            <p:pic>
              <p:nvPicPr>
                <p:cNvPr id="2675" name="Ink 2674">
                  <a:extLst>
                    <a:ext uri="{FF2B5EF4-FFF2-40B4-BE49-F238E27FC236}">
                      <a16:creationId xmlns:a16="http://schemas.microsoft.com/office/drawing/2014/main" id="{4984F9EB-751D-99DE-A90E-EC0610FCD4D4}"/>
                    </a:ext>
                  </a:extLst>
                </p:cNvPr>
                <p:cNvPicPr/>
                <p:nvPr/>
              </p:nvPicPr>
              <p:blipFill>
                <a:blip r:embed="rId1351"/>
                <a:stretch>
                  <a:fillRect/>
                </a:stretch>
              </p:blipFill>
              <p:spPr>
                <a:xfrm>
                  <a:off x="5774087" y="1280270"/>
                  <a:ext cx="86760" cy="14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52">
            <p14:nvContentPartPr>
              <p14:cNvPr id="99" name="Ink 98">
                <a:extLst>
                  <a:ext uri="{FF2B5EF4-FFF2-40B4-BE49-F238E27FC236}">
                    <a16:creationId xmlns:a16="http://schemas.microsoft.com/office/drawing/2014/main" id="{50878BB5-FEE2-D337-F66E-34C78658FF3C}"/>
                  </a:ext>
                </a:extLst>
              </p14:cNvPr>
              <p14:cNvContentPartPr/>
              <p14:nvPr/>
            </p14:nvContentPartPr>
            <p14:xfrm>
              <a:off x="1921076" y="6837560"/>
              <a:ext cx="115920" cy="124200"/>
            </p14:xfrm>
          </p:contentPart>
        </mc:Choice>
        <mc:Fallback>
          <p:pic>
            <p:nvPicPr>
              <p:cNvPr id="99" name="Ink 98">
                <a:extLst>
                  <a:ext uri="{FF2B5EF4-FFF2-40B4-BE49-F238E27FC236}">
                    <a16:creationId xmlns:a16="http://schemas.microsoft.com/office/drawing/2014/main" id="{50878BB5-FEE2-D337-F66E-34C78658FF3C}"/>
                  </a:ext>
                </a:extLst>
              </p:cNvPr>
              <p:cNvPicPr/>
              <p:nvPr/>
            </p:nvPicPr>
            <p:blipFill>
              <a:blip r:embed="rId1353"/>
              <a:stretch>
                <a:fillRect/>
              </a:stretch>
            </p:blipFill>
            <p:spPr>
              <a:xfrm>
                <a:off x="1885076" y="6801560"/>
                <a:ext cx="187560" cy="195840"/>
              </a:xfrm>
              <a:prstGeom prst="rect">
                <a:avLst/>
              </a:prstGeom>
            </p:spPr>
          </p:pic>
        </mc:Fallback>
      </mc:AlternateContent>
      <p:grpSp>
        <p:nvGrpSpPr>
          <p:cNvPr id="100" name="Group 99">
            <a:extLst>
              <a:ext uri="{FF2B5EF4-FFF2-40B4-BE49-F238E27FC236}">
                <a16:creationId xmlns:a16="http://schemas.microsoft.com/office/drawing/2014/main" id="{6F015B5C-AD6E-7C3A-19F5-8B7D7C738C77}"/>
              </a:ext>
            </a:extLst>
          </p:cNvPr>
          <p:cNvGrpSpPr/>
          <p:nvPr/>
        </p:nvGrpSpPr>
        <p:grpSpPr>
          <a:xfrm>
            <a:off x="695636" y="4929200"/>
            <a:ext cx="3414960" cy="2217600"/>
            <a:chOff x="6430727" y="3627830"/>
            <a:chExt cx="3414960" cy="2217600"/>
          </a:xfrm>
        </p:grpSpPr>
        <mc:AlternateContent xmlns:mc="http://schemas.openxmlformats.org/markup-compatibility/2006" xmlns:p14="http://schemas.microsoft.com/office/powerpoint/2010/main">
          <mc:Choice Requires="p14">
            <p:contentPart p14:bwMode="auto" r:id="rId1354">
              <p14:nvContentPartPr>
                <p14:cNvPr id="101" name="Ink 100">
                  <a:extLst>
                    <a:ext uri="{FF2B5EF4-FFF2-40B4-BE49-F238E27FC236}">
                      <a16:creationId xmlns:a16="http://schemas.microsoft.com/office/drawing/2014/main" id="{8773DD0F-B280-E60D-5DF6-22A5413BEAEF}"/>
                    </a:ext>
                  </a:extLst>
                </p14:cNvPr>
                <p14:cNvContentPartPr/>
                <p14:nvPr/>
              </p14:nvContentPartPr>
              <p14:xfrm>
                <a:off x="6542327" y="4472390"/>
                <a:ext cx="66960" cy="381240"/>
              </p14:xfrm>
            </p:contentPart>
          </mc:Choice>
          <mc:Fallback xmlns="">
            <p:pic>
              <p:nvPicPr>
                <p:cNvPr id="2734" name="Ink 2733">
                  <a:extLst>
                    <a:ext uri="{FF2B5EF4-FFF2-40B4-BE49-F238E27FC236}">
                      <a16:creationId xmlns:a16="http://schemas.microsoft.com/office/drawing/2014/main" id="{8AA65BD8-5641-7776-6EBF-A9A4BADF5847}"/>
                    </a:ext>
                  </a:extLst>
                </p:cNvPr>
                <p:cNvPicPr/>
                <p:nvPr/>
              </p:nvPicPr>
              <p:blipFill>
                <a:blip r:embed="rId1355"/>
                <a:stretch>
                  <a:fillRect/>
                </a:stretch>
              </p:blipFill>
              <p:spPr>
                <a:xfrm>
                  <a:off x="6506687" y="4436390"/>
                  <a:ext cx="1386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356">
              <p14:nvContentPartPr>
                <p14:cNvPr id="102" name="Ink 101">
                  <a:extLst>
                    <a:ext uri="{FF2B5EF4-FFF2-40B4-BE49-F238E27FC236}">
                      <a16:creationId xmlns:a16="http://schemas.microsoft.com/office/drawing/2014/main" id="{CE39D014-776D-609B-F250-E1A4338DF6D1}"/>
                    </a:ext>
                  </a:extLst>
                </p14:cNvPr>
                <p14:cNvContentPartPr/>
                <p14:nvPr/>
              </p14:nvContentPartPr>
              <p14:xfrm>
                <a:off x="6482927" y="4634030"/>
                <a:ext cx="377640" cy="627120"/>
              </p14:xfrm>
            </p:contentPart>
          </mc:Choice>
          <mc:Fallback xmlns="">
            <p:pic>
              <p:nvPicPr>
                <p:cNvPr id="2735" name="Ink 2734">
                  <a:extLst>
                    <a:ext uri="{FF2B5EF4-FFF2-40B4-BE49-F238E27FC236}">
                      <a16:creationId xmlns:a16="http://schemas.microsoft.com/office/drawing/2014/main" id="{16B4B2B5-8DB8-F519-C667-486FABE10705}"/>
                    </a:ext>
                  </a:extLst>
                </p:cNvPr>
                <p:cNvPicPr/>
                <p:nvPr/>
              </p:nvPicPr>
              <p:blipFill>
                <a:blip r:embed="rId1357"/>
                <a:stretch>
                  <a:fillRect/>
                </a:stretch>
              </p:blipFill>
              <p:spPr>
                <a:xfrm>
                  <a:off x="6446927" y="4598390"/>
                  <a:ext cx="4492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1358">
              <p14:nvContentPartPr>
                <p14:cNvPr id="103" name="Ink 102">
                  <a:extLst>
                    <a:ext uri="{FF2B5EF4-FFF2-40B4-BE49-F238E27FC236}">
                      <a16:creationId xmlns:a16="http://schemas.microsoft.com/office/drawing/2014/main" id="{CC3053C6-1304-611E-25AD-F023F6A172B2}"/>
                    </a:ext>
                  </a:extLst>
                </p14:cNvPr>
                <p14:cNvContentPartPr/>
                <p14:nvPr/>
              </p14:nvContentPartPr>
              <p14:xfrm>
                <a:off x="6880727" y="5395430"/>
                <a:ext cx="329400" cy="243720"/>
              </p14:xfrm>
            </p:contentPart>
          </mc:Choice>
          <mc:Fallback xmlns="">
            <p:pic>
              <p:nvPicPr>
                <p:cNvPr id="2736" name="Ink 2735">
                  <a:extLst>
                    <a:ext uri="{FF2B5EF4-FFF2-40B4-BE49-F238E27FC236}">
                      <a16:creationId xmlns:a16="http://schemas.microsoft.com/office/drawing/2014/main" id="{700487F7-6884-61C2-A48B-FD814F9ED46F}"/>
                    </a:ext>
                  </a:extLst>
                </p:cNvPr>
                <p:cNvPicPr/>
                <p:nvPr/>
              </p:nvPicPr>
              <p:blipFill>
                <a:blip r:embed="rId1359"/>
                <a:stretch>
                  <a:fillRect/>
                </a:stretch>
              </p:blipFill>
              <p:spPr>
                <a:xfrm>
                  <a:off x="6844727" y="5359790"/>
                  <a:ext cx="4010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60">
              <p14:nvContentPartPr>
                <p14:cNvPr id="104" name="Ink 103">
                  <a:extLst>
                    <a:ext uri="{FF2B5EF4-FFF2-40B4-BE49-F238E27FC236}">
                      <a16:creationId xmlns:a16="http://schemas.microsoft.com/office/drawing/2014/main" id="{5B0256D8-712B-F46E-EDC4-3CEAECFD5CD5}"/>
                    </a:ext>
                  </a:extLst>
                </p14:cNvPr>
                <p14:cNvContentPartPr/>
                <p14:nvPr/>
              </p14:nvContentPartPr>
              <p14:xfrm>
                <a:off x="7114727" y="5533670"/>
                <a:ext cx="452160" cy="248400"/>
              </p14:xfrm>
            </p:contentPart>
          </mc:Choice>
          <mc:Fallback xmlns="">
            <p:pic>
              <p:nvPicPr>
                <p:cNvPr id="2737" name="Ink 2736">
                  <a:extLst>
                    <a:ext uri="{FF2B5EF4-FFF2-40B4-BE49-F238E27FC236}">
                      <a16:creationId xmlns:a16="http://schemas.microsoft.com/office/drawing/2014/main" id="{FAA22228-40D8-166C-F27E-5CDDB5BC784D}"/>
                    </a:ext>
                  </a:extLst>
                </p:cNvPr>
                <p:cNvPicPr/>
                <p:nvPr/>
              </p:nvPicPr>
              <p:blipFill>
                <a:blip r:embed="rId1361"/>
                <a:stretch>
                  <a:fillRect/>
                </a:stretch>
              </p:blipFill>
              <p:spPr>
                <a:xfrm>
                  <a:off x="7079087" y="5497670"/>
                  <a:ext cx="5238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62">
              <p14:nvContentPartPr>
                <p14:cNvPr id="105" name="Ink 104">
                  <a:extLst>
                    <a:ext uri="{FF2B5EF4-FFF2-40B4-BE49-F238E27FC236}">
                      <a16:creationId xmlns:a16="http://schemas.microsoft.com/office/drawing/2014/main" id="{B2D017A9-255A-F0C7-245E-4D2F3209B187}"/>
                    </a:ext>
                  </a:extLst>
                </p14:cNvPr>
                <p14:cNvContentPartPr/>
                <p14:nvPr/>
              </p14:nvContentPartPr>
              <p14:xfrm>
                <a:off x="7714127" y="5706470"/>
                <a:ext cx="1258560" cy="138960"/>
              </p14:xfrm>
            </p:contentPart>
          </mc:Choice>
          <mc:Fallback xmlns="">
            <p:pic>
              <p:nvPicPr>
                <p:cNvPr id="2738" name="Ink 2737">
                  <a:extLst>
                    <a:ext uri="{FF2B5EF4-FFF2-40B4-BE49-F238E27FC236}">
                      <a16:creationId xmlns:a16="http://schemas.microsoft.com/office/drawing/2014/main" id="{7955CE29-134E-9AE9-D5D5-B1FB78492795}"/>
                    </a:ext>
                  </a:extLst>
                </p:cNvPr>
                <p:cNvPicPr/>
                <p:nvPr/>
              </p:nvPicPr>
              <p:blipFill>
                <a:blip r:embed="rId1363"/>
                <a:stretch>
                  <a:fillRect/>
                </a:stretch>
              </p:blipFill>
              <p:spPr>
                <a:xfrm>
                  <a:off x="7678127" y="5670470"/>
                  <a:ext cx="1330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64">
              <p14:nvContentPartPr>
                <p14:cNvPr id="106" name="Ink 105">
                  <a:extLst>
                    <a:ext uri="{FF2B5EF4-FFF2-40B4-BE49-F238E27FC236}">
                      <a16:creationId xmlns:a16="http://schemas.microsoft.com/office/drawing/2014/main" id="{26DCC0F9-7476-4481-12AC-D218E15B901B}"/>
                    </a:ext>
                  </a:extLst>
                </p14:cNvPr>
                <p14:cNvContentPartPr/>
                <p14:nvPr/>
              </p14:nvContentPartPr>
              <p14:xfrm>
                <a:off x="8260247" y="5796470"/>
                <a:ext cx="110520" cy="7200"/>
              </p14:xfrm>
            </p:contentPart>
          </mc:Choice>
          <mc:Fallback xmlns="">
            <p:pic>
              <p:nvPicPr>
                <p:cNvPr id="2739" name="Ink 2738">
                  <a:extLst>
                    <a:ext uri="{FF2B5EF4-FFF2-40B4-BE49-F238E27FC236}">
                      <a16:creationId xmlns:a16="http://schemas.microsoft.com/office/drawing/2014/main" id="{F785D8FE-384E-06F9-7475-87B7C1F1257F}"/>
                    </a:ext>
                  </a:extLst>
                </p:cNvPr>
                <p:cNvPicPr/>
                <p:nvPr/>
              </p:nvPicPr>
              <p:blipFill>
                <a:blip r:embed="rId1365"/>
                <a:stretch>
                  <a:fillRect/>
                </a:stretch>
              </p:blipFill>
              <p:spPr>
                <a:xfrm>
                  <a:off x="8224607" y="5760470"/>
                  <a:ext cx="182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366">
              <p14:nvContentPartPr>
                <p14:cNvPr id="107" name="Ink 106">
                  <a:extLst>
                    <a:ext uri="{FF2B5EF4-FFF2-40B4-BE49-F238E27FC236}">
                      <a16:creationId xmlns:a16="http://schemas.microsoft.com/office/drawing/2014/main" id="{FCABFB88-ADB6-0ABC-A54D-1E4057ABE5D3}"/>
                    </a:ext>
                  </a:extLst>
                </p14:cNvPr>
                <p14:cNvContentPartPr/>
                <p14:nvPr/>
              </p14:nvContentPartPr>
              <p14:xfrm>
                <a:off x="8213087" y="5731670"/>
                <a:ext cx="819000" cy="65160"/>
              </p14:xfrm>
            </p:contentPart>
          </mc:Choice>
          <mc:Fallback xmlns="">
            <p:pic>
              <p:nvPicPr>
                <p:cNvPr id="2740" name="Ink 2739">
                  <a:extLst>
                    <a:ext uri="{FF2B5EF4-FFF2-40B4-BE49-F238E27FC236}">
                      <a16:creationId xmlns:a16="http://schemas.microsoft.com/office/drawing/2014/main" id="{92FEE184-96D4-4B90-C8ED-A3BF3BD4CDA7}"/>
                    </a:ext>
                  </a:extLst>
                </p:cNvPr>
                <p:cNvPicPr/>
                <p:nvPr/>
              </p:nvPicPr>
              <p:blipFill>
                <a:blip r:embed="rId1367"/>
                <a:stretch>
                  <a:fillRect/>
                </a:stretch>
              </p:blipFill>
              <p:spPr>
                <a:xfrm>
                  <a:off x="8177087" y="5696030"/>
                  <a:ext cx="8906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68">
              <p14:nvContentPartPr>
                <p14:cNvPr id="108" name="Ink 107">
                  <a:extLst>
                    <a:ext uri="{FF2B5EF4-FFF2-40B4-BE49-F238E27FC236}">
                      <a16:creationId xmlns:a16="http://schemas.microsoft.com/office/drawing/2014/main" id="{AF1DC922-480C-6087-7D1E-761DA5E55834}"/>
                    </a:ext>
                  </a:extLst>
                </p14:cNvPr>
                <p14:cNvContentPartPr/>
                <p14:nvPr/>
              </p14:nvContentPartPr>
              <p14:xfrm>
                <a:off x="9233687" y="5540150"/>
                <a:ext cx="92520" cy="65160"/>
              </p14:xfrm>
            </p:contentPart>
          </mc:Choice>
          <mc:Fallback xmlns="">
            <p:pic>
              <p:nvPicPr>
                <p:cNvPr id="2741" name="Ink 2740">
                  <a:extLst>
                    <a:ext uri="{FF2B5EF4-FFF2-40B4-BE49-F238E27FC236}">
                      <a16:creationId xmlns:a16="http://schemas.microsoft.com/office/drawing/2014/main" id="{C3F16045-6381-A07C-1D03-B55D64E23676}"/>
                    </a:ext>
                  </a:extLst>
                </p:cNvPr>
                <p:cNvPicPr/>
                <p:nvPr/>
              </p:nvPicPr>
              <p:blipFill>
                <a:blip r:embed="rId1369"/>
                <a:stretch>
                  <a:fillRect/>
                </a:stretch>
              </p:blipFill>
              <p:spPr>
                <a:xfrm>
                  <a:off x="9197687" y="5504510"/>
                  <a:ext cx="164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70">
              <p14:nvContentPartPr>
                <p14:cNvPr id="109" name="Ink 108">
                  <a:extLst>
                    <a:ext uri="{FF2B5EF4-FFF2-40B4-BE49-F238E27FC236}">
                      <a16:creationId xmlns:a16="http://schemas.microsoft.com/office/drawing/2014/main" id="{F507215B-5867-882E-CB38-6D6142647289}"/>
                    </a:ext>
                  </a:extLst>
                </p14:cNvPr>
                <p14:cNvContentPartPr/>
                <p14:nvPr/>
              </p14:nvContentPartPr>
              <p14:xfrm>
                <a:off x="9189767" y="5217950"/>
                <a:ext cx="498600" cy="379440"/>
              </p14:xfrm>
            </p:contentPart>
          </mc:Choice>
          <mc:Fallback xmlns="">
            <p:pic>
              <p:nvPicPr>
                <p:cNvPr id="2742" name="Ink 2741">
                  <a:extLst>
                    <a:ext uri="{FF2B5EF4-FFF2-40B4-BE49-F238E27FC236}">
                      <a16:creationId xmlns:a16="http://schemas.microsoft.com/office/drawing/2014/main" id="{115B04EC-9CA0-BA2C-8439-912BC62151E8}"/>
                    </a:ext>
                  </a:extLst>
                </p:cNvPr>
                <p:cNvPicPr/>
                <p:nvPr/>
              </p:nvPicPr>
              <p:blipFill>
                <a:blip r:embed="rId1371"/>
                <a:stretch>
                  <a:fillRect/>
                </a:stretch>
              </p:blipFill>
              <p:spPr>
                <a:xfrm>
                  <a:off x="9153767" y="5182310"/>
                  <a:ext cx="5702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72">
              <p14:nvContentPartPr>
                <p14:cNvPr id="110" name="Ink 109">
                  <a:extLst>
                    <a:ext uri="{FF2B5EF4-FFF2-40B4-BE49-F238E27FC236}">
                      <a16:creationId xmlns:a16="http://schemas.microsoft.com/office/drawing/2014/main" id="{0D8BC457-7094-FBA8-8413-30793A4B9245}"/>
                    </a:ext>
                  </a:extLst>
                </p14:cNvPr>
                <p14:cNvContentPartPr/>
                <p14:nvPr/>
              </p14:nvContentPartPr>
              <p14:xfrm>
                <a:off x="8952167" y="5117870"/>
                <a:ext cx="745560" cy="630720"/>
              </p14:xfrm>
            </p:contentPart>
          </mc:Choice>
          <mc:Fallback xmlns="">
            <p:pic>
              <p:nvPicPr>
                <p:cNvPr id="2743" name="Ink 2742">
                  <a:extLst>
                    <a:ext uri="{FF2B5EF4-FFF2-40B4-BE49-F238E27FC236}">
                      <a16:creationId xmlns:a16="http://schemas.microsoft.com/office/drawing/2014/main" id="{8599025B-F319-F8D2-FE20-F7452F7C8BE9}"/>
                    </a:ext>
                  </a:extLst>
                </p:cNvPr>
                <p:cNvPicPr/>
                <p:nvPr/>
              </p:nvPicPr>
              <p:blipFill>
                <a:blip r:embed="rId1373"/>
                <a:stretch>
                  <a:fillRect/>
                </a:stretch>
              </p:blipFill>
              <p:spPr>
                <a:xfrm>
                  <a:off x="8916167" y="5082230"/>
                  <a:ext cx="81720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1374">
              <p14:nvContentPartPr>
                <p14:cNvPr id="111" name="Ink 110">
                  <a:extLst>
                    <a:ext uri="{FF2B5EF4-FFF2-40B4-BE49-F238E27FC236}">
                      <a16:creationId xmlns:a16="http://schemas.microsoft.com/office/drawing/2014/main" id="{672CA24F-1A56-CE82-38FE-28A1F89DE90A}"/>
                    </a:ext>
                  </a:extLst>
                </p14:cNvPr>
                <p14:cNvContentPartPr/>
                <p14:nvPr/>
              </p14:nvContentPartPr>
              <p14:xfrm>
                <a:off x="9115607" y="5285990"/>
                <a:ext cx="353160" cy="235080"/>
              </p14:xfrm>
            </p:contentPart>
          </mc:Choice>
          <mc:Fallback xmlns="">
            <p:pic>
              <p:nvPicPr>
                <p:cNvPr id="2744" name="Ink 2743">
                  <a:extLst>
                    <a:ext uri="{FF2B5EF4-FFF2-40B4-BE49-F238E27FC236}">
                      <a16:creationId xmlns:a16="http://schemas.microsoft.com/office/drawing/2014/main" id="{768BEF60-C5FC-9F20-CF99-0BB5EB490D43}"/>
                    </a:ext>
                  </a:extLst>
                </p:cNvPr>
                <p:cNvPicPr/>
                <p:nvPr/>
              </p:nvPicPr>
              <p:blipFill>
                <a:blip r:embed="rId1375"/>
                <a:stretch>
                  <a:fillRect/>
                </a:stretch>
              </p:blipFill>
              <p:spPr>
                <a:xfrm>
                  <a:off x="9079607" y="5250350"/>
                  <a:ext cx="4248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376">
              <p14:nvContentPartPr>
                <p14:cNvPr id="112" name="Ink 111">
                  <a:extLst>
                    <a:ext uri="{FF2B5EF4-FFF2-40B4-BE49-F238E27FC236}">
                      <a16:creationId xmlns:a16="http://schemas.microsoft.com/office/drawing/2014/main" id="{BFCD2E1F-55AF-B4B6-635C-BB2A97F58275}"/>
                    </a:ext>
                  </a:extLst>
                </p14:cNvPr>
                <p14:cNvContentPartPr/>
                <p14:nvPr/>
              </p14:nvContentPartPr>
              <p14:xfrm>
                <a:off x="9004007" y="5102030"/>
                <a:ext cx="345960" cy="315720"/>
              </p14:xfrm>
            </p:contentPart>
          </mc:Choice>
          <mc:Fallback xmlns="">
            <p:pic>
              <p:nvPicPr>
                <p:cNvPr id="2745" name="Ink 2744">
                  <a:extLst>
                    <a:ext uri="{FF2B5EF4-FFF2-40B4-BE49-F238E27FC236}">
                      <a16:creationId xmlns:a16="http://schemas.microsoft.com/office/drawing/2014/main" id="{096D5CC4-506E-72D9-5799-3FE1A5396D93}"/>
                    </a:ext>
                  </a:extLst>
                </p:cNvPr>
                <p:cNvPicPr/>
                <p:nvPr/>
              </p:nvPicPr>
              <p:blipFill>
                <a:blip r:embed="rId1377"/>
                <a:stretch>
                  <a:fillRect/>
                </a:stretch>
              </p:blipFill>
              <p:spPr>
                <a:xfrm>
                  <a:off x="8968367" y="5066030"/>
                  <a:ext cx="4176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378">
              <p14:nvContentPartPr>
                <p14:cNvPr id="113" name="Ink 112">
                  <a:extLst>
                    <a:ext uri="{FF2B5EF4-FFF2-40B4-BE49-F238E27FC236}">
                      <a16:creationId xmlns:a16="http://schemas.microsoft.com/office/drawing/2014/main" id="{CE908915-6DEC-E978-56B6-ADF70B68B4A1}"/>
                    </a:ext>
                  </a:extLst>
                </p14:cNvPr>
                <p14:cNvContentPartPr/>
                <p14:nvPr/>
              </p14:nvContentPartPr>
              <p14:xfrm>
                <a:off x="8499287" y="4841750"/>
                <a:ext cx="231840" cy="390600"/>
              </p14:xfrm>
            </p:contentPart>
          </mc:Choice>
          <mc:Fallback xmlns="">
            <p:pic>
              <p:nvPicPr>
                <p:cNvPr id="2746" name="Ink 2745">
                  <a:extLst>
                    <a:ext uri="{FF2B5EF4-FFF2-40B4-BE49-F238E27FC236}">
                      <a16:creationId xmlns:a16="http://schemas.microsoft.com/office/drawing/2014/main" id="{93484E3B-1515-5D68-0875-D8757E58A11D}"/>
                    </a:ext>
                  </a:extLst>
                </p:cNvPr>
                <p:cNvPicPr/>
                <p:nvPr/>
              </p:nvPicPr>
              <p:blipFill>
                <a:blip r:embed="rId1379"/>
                <a:stretch>
                  <a:fillRect/>
                </a:stretch>
              </p:blipFill>
              <p:spPr>
                <a:xfrm>
                  <a:off x="8463287" y="4806110"/>
                  <a:ext cx="3034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380">
              <p14:nvContentPartPr>
                <p14:cNvPr id="114" name="Ink 113">
                  <a:extLst>
                    <a:ext uri="{FF2B5EF4-FFF2-40B4-BE49-F238E27FC236}">
                      <a16:creationId xmlns:a16="http://schemas.microsoft.com/office/drawing/2014/main" id="{F487DE3F-B304-64BC-A12F-6335FFAC1C97}"/>
                    </a:ext>
                  </a:extLst>
                </p14:cNvPr>
                <p14:cNvContentPartPr/>
                <p14:nvPr/>
              </p14:nvContentPartPr>
              <p14:xfrm>
                <a:off x="6834647" y="4091150"/>
                <a:ext cx="104400" cy="533880"/>
              </p14:xfrm>
            </p:contentPart>
          </mc:Choice>
          <mc:Fallback xmlns="">
            <p:pic>
              <p:nvPicPr>
                <p:cNvPr id="2748" name="Ink 2747">
                  <a:extLst>
                    <a:ext uri="{FF2B5EF4-FFF2-40B4-BE49-F238E27FC236}">
                      <a16:creationId xmlns:a16="http://schemas.microsoft.com/office/drawing/2014/main" id="{16519258-9C3A-1D80-D349-9F9A984A53DB}"/>
                    </a:ext>
                  </a:extLst>
                </p:cNvPr>
                <p:cNvPicPr/>
                <p:nvPr/>
              </p:nvPicPr>
              <p:blipFill>
                <a:blip r:embed="rId1381"/>
                <a:stretch>
                  <a:fillRect/>
                </a:stretch>
              </p:blipFill>
              <p:spPr>
                <a:xfrm>
                  <a:off x="6799007" y="4055510"/>
                  <a:ext cx="17604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1382">
              <p14:nvContentPartPr>
                <p14:cNvPr id="115" name="Ink 114">
                  <a:extLst>
                    <a:ext uri="{FF2B5EF4-FFF2-40B4-BE49-F238E27FC236}">
                      <a16:creationId xmlns:a16="http://schemas.microsoft.com/office/drawing/2014/main" id="{EECE82A6-A4FA-14CA-D72B-FAE9B13055AB}"/>
                    </a:ext>
                  </a:extLst>
                </p14:cNvPr>
                <p14:cNvContentPartPr/>
                <p14:nvPr/>
              </p14:nvContentPartPr>
              <p14:xfrm>
                <a:off x="6796487" y="4312910"/>
                <a:ext cx="60480" cy="526680"/>
              </p14:xfrm>
            </p:contentPart>
          </mc:Choice>
          <mc:Fallback xmlns="">
            <p:pic>
              <p:nvPicPr>
                <p:cNvPr id="2749" name="Ink 2748">
                  <a:extLst>
                    <a:ext uri="{FF2B5EF4-FFF2-40B4-BE49-F238E27FC236}">
                      <a16:creationId xmlns:a16="http://schemas.microsoft.com/office/drawing/2014/main" id="{7263A667-55F5-1C0C-4D8B-B21D9D6314F1}"/>
                    </a:ext>
                  </a:extLst>
                </p:cNvPr>
                <p:cNvPicPr/>
                <p:nvPr/>
              </p:nvPicPr>
              <p:blipFill>
                <a:blip r:embed="rId1383"/>
                <a:stretch>
                  <a:fillRect/>
                </a:stretch>
              </p:blipFill>
              <p:spPr>
                <a:xfrm>
                  <a:off x="6760847" y="4276910"/>
                  <a:ext cx="13212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384">
              <p14:nvContentPartPr>
                <p14:cNvPr id="116" name="Ink 115">
                  <a:extLst>
                    <a:ext uri="{FF2B5EF4-FFF2-40B4-BE49-F238E27FC236}">
                      <a16:creationId xmlns:a16="http://schemas.microsoft.com/office/drawing/2014/main" id="{E6841E56-AEA8-01C8-2F52-A386B8EFCEB5}"/>
                    </a:ext>
                  </a:extLst>
                </p14:cNvPr>
                <p14:cNvContentPartPr/>
                <p14:nvPr/>
              </p14:nvContentPartPr>
              <p14:xfrm>
                <a:off x="7121567" y="4798550"/>
                <a:ext cx="12960" cy="197640"/>
              </p14:xfrm>
            </p:contentPart>
          </mc:Choice>
          <mc:Fallback xmlns="">
            <p:pic>
              <p:nvPicPr>
                <p:cNvPr id="2750" name="Ink 2749">
                  <a:extLst>
                    <a:ext uri="{FF2B5EF4-FFF2-40B4-BE49-F238E27FC236}">
                      <a16:creationId xmlns:a16="http://schemas.microsoft.com/office/drawing/2014/main" id="{66292AEA-EBCF-E3B1-BC92-8E3AE7A9E855}"/>
                    </a:ext>
                  </a:extLst>
                </p:cNvPr>
                <p:cNvPicPr/>
                <p:nvPr/>
              </p:nvPicPr>
              <p:blipFill>
                <a:blip r:embed="rId1385"/>
                <a:stretch>
                  <a:fillRect/>
                </a:stretch>
              </p:blipFill>
              <p:spPr>
                <a:xfrm>
                  <a:off x="7085567" y="4762550"/>
                  <a:ext cx="846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86">
              <p14:nvContentPartPr>
                <p14:cNvPr id="117" name="Ink 116">
                  <a:extLst>
                    <a:ext uri="{FF2B5EF4-FFF2-40B4-BE49-F238E27FC236}">
                      <a16:creationId xmlns:a16="http://schemas.microsoft.com/office/drawing/2014/main" id="{1D324B05-EA19-9FE0-142E-417FD77021B9}"/>
                    </a:ext>
                  </a:extLst>
                </p14:cNvPr>
                <p14:cNvContentPartPr/>
                <p14:nvPr/>
              </p14:nvContentPartPr>
              <p14:xfrm>
                <a:off x="6933287" y="4579670"/>
                <a:ext cx="94320" cy="612000"/>
              </p14:xfrm>
            </p:contentPart>
          </mc:Choice>
          <mc:Fallback xmlns="">
            <p:pic>
              <p:nvPicPr>
                <p:cNvPr id="2751" name="Ink 2750">
                  <a:extLst>
                    <a:ext uri="{FF2B5EF4-FFF2-40B4-BE49-F238E27FC236}">
                      <a16:creationId xmlns:a16="http://schemas.microsoft.com/office/drawing/2014/main" id="{8DCEDA8A-BE4C-22D6-DF32-7839C37A308B}"/>
                    </a:ext>
                  </a:extLst>
                </p:cNvPr>
                <p:cNvPicPr/>
                <p:nvPr/>
              </p:nvPicPr>
              <p:blipFill>
                <a:blip r:embed="rId1387"/>
                <a:stretch>
                  <a:fillRect/>
                </a:stretch>
              </p:blipFill>
              <p:spPr>
                <a:xfrm>
                  <a:off x="6897647" y="4543670"/>
                  <a:ext cx="16596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1388">
              <p14:nvContentPartPr>
                <p14:cNvPr id="118" name="Ink 117">
                  <a:extLst>
                    <a:ext uri="{FF2B5EF4-FFF2-40B4-BE49-F238E27FC236}">
                      <a16:creationId xmlns:a16="http://schemas.microsoft.com/office/drawing/2014/main" id="{B8E07697-918A-58F0-407A-89E596588F9D}"/>
                    </a:ext>
                  </a:extLst>
                </p14:cNvPr>
                <p14:cNvContentPartPr/>
                <p14:nvPr/>
              </p14:nvContentPartPr>
              <p14:xfrm>
                <a:off x="7133447" y="5006630"/>
                <a:ext cx="99000" cy="403200"/>
              </p14:xfrm>
            </p:contentPart>
          </mc:Choice>
          <mc:Fallback xmlns="">
            <p:pic>
              <p:nvPicPr>
                <p:cNvPr id="2752" name="Ink 2751">
                  <a:extLst>
                    <a:ext uri="{FF2B5EF4-FFF2-40B4-BE49-F238E27FC236}">
                      <a16:creationId xmlns:a16="http://schemas.microsoft.com/office/drawing/2014/main" id="{FAA76553-E1C5-8F5A-174B-00C40DF4CB8D}"/>
                    </a:ext>
                  </a:extLst>
                </p:cNvPr>
                <p:cNvPicPr/>
                <p:nvPr/>
              </p:nvPicPr>
              <p:blipFill>
                <a:blip r:embed="rId1389"/>
                <a:stretch>
                  <a:fillRect/>
                </a:stretch>
              </p:blipFill>
              <p:spPr>
                <a:xfrm>
                  <a:off x="7097807" y="4970630"/>
                  <a:ext cx="1706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390">
              <p14:nvContentPartPr>
                <p14:cNvPr id="119" name="Ink 118">
                  <a:extLst>
                    <a:ext uri="{FF2B5EF4-FFF2-40B4-BE49-F238E27FC236}">
                      <a16:creationId xmlns:a16="http://schemas.microsoft.com/office/drawing/2014/main" id="{C54AED87-FA94-856F-6130-A6BB0FE0DE32}"/>
                    </a:ext>
                  </a:extLst>
                </p14:cNvPr>
                <p14:cNvContentPartPr/>
                <p14:nvPr/>
              </p14:nvContentPartPr>
              <p14:xfrm>
                <a:off x="8187527" y="5365550"/>
                <a:ext cx="393120" cy="163800"/>
              </p14:xfrm>
            </p:contentPart>
          </mc:Choice>
          <mc:Fallback xmlns="">
            <p:pic>
              <p:nvPicPr>
                <p:cNvPr id="2754" name="Ink 2753">
                  <a:extLst>
                    <a:ext uri="{FF2B5EF4-FFF2-40B4-BE49-F238E27FC236}">
                      <a16:creationId xmlns:a16="http://schemas.microsoft.com/office/drawing/2014/main" id="{B9830549-056B-9918-4B9C-E1436DDA0641}"/>
                    </a:ext>
                  </a:extLst>
                </p:cNvPr>
                <p:cNvPicPr/>
                <p:nvPr/>
              </p:nvPicPr>
              <p:blipFill>
                <a:blip r:embed="rId1391"/>
                <a:stretch>
                  <a:fillRect/>
                </a:stretch>
              </p:blipFill>
              <p:spPr>
                <a:xfrm>
                  <a:off x="8151887" y="5329550"/>
                  <a:ext cx="464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92">
              <p14:nvContentPartPr>
                <p14:cNvPr id="120" name="Ink 119">
                  <a:extLst>
                    <a:ext uri="{FF2B5EF4-FFF2-40B4-BE49-F238E27FC236}">
                      <a16:creationId xmlns:a16="http://schemas.microsoft.com/office/drawing/2014/main" id="{D4A88D27-E7FB-C574-9E4C-A4E479898C91}"/>
                    </a:ext>
                  </a:extLst>
                </p14:cNvPr>
                <p14:cNvContentPartPr/>
                <p14:nvPr/>
              </p14:nvContentPartPr>
              <p14:xfrm>
                <a:off x="7682087" y="4533590"/>
                <a:ext cx="86400" cy="455400"/>
              </p14:xfrm>
            </p:contentPart>
          </mc:Choice>
          <mc:Fallback xmlns="">
            <p:pic>
              <p:nvPicPr>
                <p:cNvPr id="2756" name="Ink 2755">
                  <a:extLst>
                    <a:ext uri="{FF2B5EF4-FFF2-40B4-BE49-F238E27FC236}">
                      <a16:creationId xmlns:a16="http://schemas.microsoft.com/office/drawing/2014/main" id="{476E0C9B-568D-FF87-4258-FF3371E56F08}"/>
                    </a:ext>
                  </a:extLst>
                </p:cNvPr>
                <p:cNvPicPr/>
                <p:nvPr/>
              </p:nvPicPr>
              <p:blipFill>
                <a:blip r:embed="rId1393"/>
                <a:stretch>
                  <a:fillRect/>
                </a:stretch>
              </p:blipFill>
              <p:spPr>
                <a:xfrm>
                  <a:off x="7646087" y="4497950"/>
                  <a:ext cx="1580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394">
              <p14:nvContentPartPr>
                <p14:cNvPr id="121" name="Ink 120">
                  <a:extLst>
                    <a:ext uri="{FF2B5EF4-FFF2-40B4-BE49-F238E27FC236}">
                      <a16:creationId xmlns:a16="http://schemas.microsoft.com/office/drawing/2014/main" id="{72769328-9E0F-DDEB-8D69-1C4A99CC4766}"/>
                    </a:ext>
                  </a:extLst>
                </p14:cNvPr>
                <p14:cNvContentPartPr/>
                <p14:nvPr/>
              </p14:nvContentPartPr>
              <p14:xfrm>
                <a:off x="8052887" y="4837070"/>
                <a:ext cx="330480" cy="421920"/>
              </p14:xfrm>
            </p:contentPart>
          </mc:Choice>
          <mc:Fallback xmlns="">
            <p:pic>
              <p:nvPicPr>
                <p:cNvPr id="2758" name="Ink 2757">
                  <a:extLst>
                    <a:ext uri="{FF2B5EF4-FFF2-40B4-BE49-F238E27FC236}">
                      <a16:creationId xmlns:a16="http://schemas.microsoft.com/office/drawing/2014/main" id="{2C5672D0-BF42-2A4E-6F34-6BCB06FEE93E}"/>
                    </a:ext>
                  </a:extLst>
                </p:cNvPr>
                <p:cNvPicPr/>
                <p:nvPr/>
              </p:nvPicPr>
              <p:blipFill>
                <a:blip r:embed="rId1395"/>
                <a:stretch>
                  <a:fillRect/>
                </a:stretch>
              </p:blipFill>
              <p:spPr>
                <a:xfrm>
                  <a:off x="8016887" y="4801430"/>
                  <a:ext cx="4021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396">
              <p14:nvContentPartPr>
                <p14:cNvPr id="122" name="Ink 121">
                  <a:extLst>
                    <a:ext uri="{FF2B5EF4-FFF2-40B4-BE49-F238E27FC236}">
                      <a16:creationId xmlns:a16="http://schemas.microsoft.com/office/drawing/2014/main" id="{ED042B8F-56BA-A2D9-6B0D-6EF0BDDCD71C}"/>
                    </a:ext>
                  </a:extLst>
                </p14:cNvPr>
                <p14:cNvContentPartPr/>
                <p14:nvPr/>
              </p14:nvContentPartPr>
              <p14:xfrm>
                <a:off x="8188967" y="5040470"/>
                <a:ext cx="106560" cy="54360"/>
              </p14:xfrm>
            </p:contentPart>
          </mc:Choice>
          <mc:Fallback xmlns="">
            <p:pic>
              <p:nvPicPr>
                <p:cNvPr id="2759" name="Ink 2758">
                  <a:extLst>
                    <a:ext uri="{FF2B5EF4-FFF2-40B4-BE49-F238E27FC236}">
                      <a16:creationId xmlns:a16="http://schemas.microsoft.com/office/drawing/2014/main" id="{6C8CBB18-55B7-D2DC-7201-88971686B63D}"/>
                    </a:ext>
                  </a:extLst>
                </p:cNvPr>
                <p:cNvPicPr/>
                <p:nvPr/>
              </p:nvPicPr>
              <p:blipFill>
                <a:blip r:embed="rId1397"/>
                <a:stretch>
                  <a:fillRect/>
                </a:stretch>
              </p:blipFill>
              <p:spPr>
                <a:xfrm>
                  <a:off x="8152967" y="5004830"/>
                  <a:ext cx="178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98">
              <p14:nvContentPartPr>
                <p14:cNvPr id="123" name="Ink 122">
                  <a:extLst>
                    <a:ext uri="{FF2B5EF4-FFF2-40B4-BE49-F238E27FC236}">
                      <a16:creationId xmlns:a16="http://schemas.microsoft.com/office/drawing/2014/main" id="{E42F0CB8-AA78-F64E-613D-324E5141F176}"/>
                    </a:ext>
                  </a:extLst>
                </p14:cNvPr>
                <p14:cNvContentPartPr/>
                <p14:nvPr/>
              </p14:nvContentPartPr>
              <p14:xfrm>
                <a:off x="8553287" y="5439350"/>
                <a:ext cx="484560" cy="211680"/>
              </p14:xfrm>
            </p:contentPart>
          </mc:Choice>
          <mc:Fallback xmlns="">
            <p:pic>
              <p:nvPicPr>
                <p:cNvPr id="2761" name="Ink 2760">
                  <a:extLst>
                    <a:ext uri="{FF2B5EF4-FFF2-40B4-BE49-F238E27FC236}">
                      <a16:creationId xmlns:a16="http://schemas.microsoft.com/office/drawing/2014/main" id="{C321F66B-8961-1632-CD87-CA9C1A8DC1B1}"/>
                    </a:ext>
                  </a:extLst>
                </p:cNvPr>
                <p:cNvPicPr/>
                <p:nvPr/>
              </p:nvPicPr>
              <p:blipFill>
                <a:blip r:embed="rId1399"/>
                <a:stretch>
                  <a:fillRect/>
                </a:stretch>
              </p:blipFill>
              <p:spPr>
                <a:xfrm>
                  <a:off x="8517287" y="5403710"/>
                  <a:ext cx="5562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400">
              <p14:nvContentPartPr>
                <p14:cNvPr id="124" name="Ink 123">
                  <a:extLst>
                    <a:ext uri="{FF2B5EF4-FFF2-40B4-BE49-F238E27FC236}">
                      <a16:creationId xmlns:a16="http://schemas.microsoft.com/office/drawing/2014/main" id="{16C3DE90-27E0-E91D-057C-327381ED1A00}"/>
                    </a:ext>
                  </a:extLst>
                </p14:cNvPr>
                <p14:cNvContentPartPr/>
                <p14:nvPr/>
              </p14:nvContentPartPr>
              <p14:xfrm>
                <a:off x="8986007" y="5548790"/>
                <a:ext cx="97920" cy="23760"/>
              </p14:xfrm>
            </p:contentPart>
          </mc:Choice>
          <mc:Fallback xmlns="">
            <p:pic>
              <p:nvPicPr>
                <p:cNvPr id="2762" name="Ink 2761">
                  <a:extLst>
                    <a:ext uri="{FF2B5EF4-FFF2-40B4-BE49-F238E27FC236}">
                      <a16:creationId xmlns:a16="http://schemas.microsoft.com/office/drawing/2014/main" id="{081F325C-B371-F6ED-FEC0-649D6624D74C}"/>
                    </a:ext>
                  </a:extLst>
                </p:cNvPr>
                <p:cNvPicPr/>
                <p:nvPr/>
              </p:nvPicPr>
              <p:blipFill>
                <a:blip r:embed="rId1401"/>
                <a:stretch>
                  <a:fillRect/>
                </a:stretch>
              </p:blipFill>
              <p:spPr>
                <a:xfrm>
                  <a:off x="8950367" y="5513150"/>
                  <a:ext cx="1695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402">
              <p14:nvContentPartPr>
                <p14:cNvPr id="125" name="Ink 124">
                  <a:extLst>
                    <a:ext uri="{FF2B5EF4-FFF2-40B4-BE49-F238E27FC236}">
                      <a16:creationId xmlns:a16="http://schemas.microsoft.com/office/drawing/2014/main" id="{A2FCDFE4-3E52-6980-DD5D-768DF11FEF71}"/>
                    </a:ext>
                  </a:extLst>
                </p14:cNvPr>
                <p14:cNvContentPartPr/>
                <p14:nvPr/>
              </p14:nvContentPartPr>
              <p14:xfrm>
                <a:off x="9745247" y="5196710"/>
                <a:ext cx="100440" cy="73080"/>
              </p14:xfrm>
            </p:contentPart>
          </mc:Choice>
          <mc:Fallback xmlns="">
            <p:pic>
              <p:nvPicPr>
                <p:cNvPr id="2763" name="Ink 2762">
                  <a:extLst>
                    <a:ext uri="{FF2B5EF4-FFF2-40B4-BE49-F238E27FC236}">
                      <a16:creationId xmlns:a16="http://schemas.microsoft.com/office/drawing/2014/main" id="{FC1E0F39-CF3E-0025-41CE-3F754D58215D}"/>
                    </a:ext>
                  </a:extLst>
                </p:cNvPr>
                <p:cNvPicPr/>
                <p:nvPr/>
              </p:nvPicPr>
              <p:blipFill>
                <a:blip r:embed="rId1403"/>
                <a:stretch>
                  <a:fillRect/>
                </a:stretch>
              </p:blipFill>
              <p:spPr>
                <a:xfrm>
                  <a:off x="9709607" y="5160710"/>
                  <a:ext cx="172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04">
              <p14:nvContentPartPr>
                <p14:cNvPr id="126" name="Ink 125">
                  <a:extLst>
                    <a:ext uri="{FF2B5EF4-FFF2-40B4-BE49-F238E27FC236}">
                      <a16:creationId xmlns:a16="http://schemas.microsoft.com/office/drawing/2014/main" id="{3B26C138-644C-FB2C-90D8-E5F77BF11A0F}"/>
                    </a:ext>
                  </a:extLst>
                </p14:cNvPr>
                <p14:cNvContentPartPr/>
                <p14:nvPr/>
              </p14:nvContentPartPr>
              <p14:xfrm>
                <a:off x="6535127" y="3627830"/>
                <a:ext cx="127080" cy="413280"/>
              </p14:xfrm>
            </p:contentPart>
          </mc:Choice>
          <mc:Fallback xmlns="">
            <p:pic>
              <p:nvPicPr>
                <p:cNvPr id="2766" name="Ink 2765">
                  <a:extLst>
                    <a:ext uri="{FF2B5EF4-FFF2-40B4-BE49-F238E27FC236}">
                      <a16:creationId xmlns:a16="http://schemas.microsoft.com/office/drawing/2014/main" id="{98AC63D4-B8DD-2863-0261-CC46C5428464}"/>
                    </a:ext>
                  </a:extLst>
                </p:cNvPr>
                <p:cNvPicPr/>
                <p:nvPr/>
              </p:nvPicPr>
              <p:blipFill>
                <a:blip r:embed="rId1405"/>
                <a:stretch>
                  <a:fillRect/>
                </a:stretch>
              </p:blipFill>
              <p:spPr>
                <a:xfrm>
                  <a:off x="6499487" y="3591830"/>
                  <a:ext cx="1987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406">
              <p14:nvContentPartPr>
                <p14:cNvPr id="127" name="Ink 126">
                  <a:extLst>
                    <a:ext uri="{FF2B5EF4-FFF2-40B4-BE49-F238E27FC236}">
                      <a16:creationId xmlns:a16="http://schemas.microsoft.com/office/drawing/2014/main" id="{C299EA23-1765-94F3-317C-3C3754C7626B}"/>
                    </a:ext>
                  </a:extLst>
                </p14:cNvPr>
                <p14:cNvContentPartPr/>
                <p14:nvPr/>
              </p14:nvContentPartPr>
              <p14:xfrm>
                <a:off x="6549887" y="4109870"/>
                <a:ext cx="20520" cy="123120"/>
              </p14:xfrm>
            </p:contentPart>
          </mc:Choice>
          <mc:Fallback xmlns="">
            <p:pic>
              <p:nvPicPr>
                <p:cNvPr id="2767" name="Ink 2766">
                  <a:extLst>
                    <a:ext uri="{FF2B5EF4-FFF2-40B4-BE49-F238E27FC236}">
                      <a16:creationId xmlns:a16="http://schemas.microsoft.com/office/drawing/2014/main" id="{618B42CB-7F41-FDA2-D0D6-6A46BD96C67C}"/>
                    </a:ext>
                  </a:extLst>
                </p:cNvPr>
                <p:cNvPicPr/>
                <p:nvPr/>
              </p:nvPicPr>
              <p:blipFill>
                <a:blip r:embed="rId1407"/>
                <a:stretch>
                  <a:fillRect/>
                </a:stretch>
              </p:blipFill>
              <p:spPr>
                <a:xfrm>
                  <a:off x="6513887" y="4074230"/>
                  <a:ext cx="92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08">
              <p14:nvContentPartPr>
                <p14:cNvPr id="128" name="Ink 127">
                  <a:extLst>
                    <a:ext uri="{FF2B5EF4-FFF2-40B4-BE49-F238E27FC236}">
                      <a16:creationId xmlns:a16="http://schemas.microsoft.com/office/drawing/2014/main" id="{7A8B39C0-DC63-8AE2-88E8-0050A6C75B6E}"/>
                    </a:ext>
                  </a:extLst>
                </p14:cNvPr>
                <p14:cNvContentPartPr/>
                <p14:nvPr/>
              </p14:nvContentPartPr>
              <p14:xfrm>
                <a:off x="6615047" y="4306070"/>
                <a:ext cx="11880" cy="158400"/>
              </p14:xfrm>
            </p:contentPart>
          </mc:Choice>
          <mc:Fallback xmlns="">
            <p:pic>
              <p:nvPicPr>
                <p:cNvPr id="2768" name="Ink 2767">
                  <a:extLst>
                    <a:ext uri="{FF2B5EF4-FFF2-40B4-BE49-F238E27FC236}">
                      <a16:creationId xmlns:a16="http://schemas.microsoft.com/office/drawing/2014/main" id="{3FC7AEAA-DE80-2F8F-7ADC-0AF7170BA229}"/>
                    </a:ext>
                  </a:extLst>
                </p:cNvPr>
                <p:cNvPicPr/>
                <p:nvPr/>
              </p:nvPicPr>
              <p:blipFill>
                <a:blip r:embed="rId1409"/>
                <a:stretch>
                  <a:fillRect/>
                </a:stretch>
              </p:blipFill>
              <p:spPr>
                <a:xfrm>
                  <a:off x="6579407" y="4270430"/>
                  <a:ext cx="83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10">
              <p14:nvContentPartPr>
                <p14:cNvPr id="129" name="Ink 128">
                  <a:extLst>
                    <a:ext uri="{FF2B5EF4-FFF2-40B4-BE49-F238E27FC236}">
                      <a16:creationId xmlns:a16="http://schemas.microsoft.com/office/drawing/2014/main" id="{04370472-8E02-BCFF-7B8F-613A982E3826}"/>
                    </a:ext>
                  </a:extLst>
                </p14:cNvPr>
                <p14:cNvContentPartPr/>
                <p14:nvPr/>
              </p14:nvContentPartPr>
              <p14:xfrm>
                <a:off x="6676607" y="4320110"/>
                <a:ext cx="12240" cy="91080"/>
              </p14:xfrm>
            </p:contentPart>
          </mc:Choice>
          <mc:Fallback xmlns="">
            <p:pic>
              <p:nvPicPr>
                <p:cNvPr id="2769" name="Ink 2768">
                  <a:extLst>
                    <a:ext uri="{FF2B5EF4-FFF2-40B4-BE49-F238E27FC236}">
                      <a16:creationId xmlns:a16="http://schemas.microsoft.com/office/drawing/2014/main" id="{9F6C9614-104C-42B1-230C-B3208A33781D}"/>
                    </a:ext>
                  </a:extLst>
                </p:cNvPr>
                <p:cNvPicPr/>
                <p:nvPr/>
              </p:nvPicPr>
              <p:blipFill>
                <a:blip r:embed="rId1411"/>
                <a:stretch>
                  <a:fillRect/>
                </a:stretch>
              </p:blipFill>
              <p:spPr>
                <a:xfrm>
                  <a:off x="6640607" y="4284470"/>
                  <a:ext cx="83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12">
              <p14:nvContentPartPr>
                <p14:cNvPr id="130" name="Ink 129">
                  <a:extLst>
                    <a:ext uri="{FF2B5EF4-FFF2-40B4-BE49-F238E27FC236}">
                      <a16:creationId xmlns:a16="http://schemas.microsoft.com/office/drawing/2014/main" id="{680FA44D-13C3-AA4F-51B6-F42C0EF5A70E}"/>
                    </a:ext>
                  </a:extLst>
                </p14:cNvPr>
                <p14:cNvContentPartPr/>
                <p14:nvPr/>
              </p14:nvContentPartPr>
              <p14:xfrm>
                <a:off x="7398407" y="4162070"/>
                <a:ext cx="12240" cy="112320"/>
              </p14:xfrm>
            </p:contentPart>
          </mc:Choice>
          <mc:Fallback xmlns="">
            <p:pic>
              <p:nvPicPr>
                <p:cNvPr id="2770" name="Ink 2769">
                  <a:extLst>
                    <a:ext uri="{FF2B5EF4-FFF2-40B4-BE49-F238E27FC236}">
                      <a16:creationId xmlns:a16="http://schemas.microsoft.com/office/drawing/2014/main" id="{114E8B22-3CDB-4092-367C-E0BF7D922F5E}"/>
                    </a:ext>
                  </a:extLst>
                </p:cNvPr>
                <p:cNvPicPr/>
                <p:nvPr/>
              </p:nvPicPr>
              <p:blipFill>
                <a:blip r:embed="rId1413"/>
                <a:stretch>
                  <a:fillRect/>
                </a:stretch>
              </p:blipFill>
              <p:spPr>
                <a:xfrm>
                  <a:off x="7362407" y="4126070"/>
                  <a:ext cx="838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14">
              <p14:nvContentPartPr>
                <p14:cNvPr id="131" name="Ink 130">
                  <a:extLst>
                    <a:ext uri="{FF2B5EF4-FFF2-40B4-BE49-F238E27FC236}">
                      <a16:creationId xmlns:a16="http://schemas.microsoft.com/office/drawing/2014/main" id="{9D11E74E-8596-CFDC-968D-B11A94121F4F}"/>
                    </a:ext>
                  </a:extLst>
                </p14:cNvPr>
                <p14:cNvContentPartPr/>
                <p14:nvPr/>
              </p14:nvContentPartPr>
              <p14:xfrm>
                <a:off x="7321007" y="4330190"/>
                <a:ext cx="57600" cy="291240"/>
              </p14:xfrm>
            </p:contentPart>
          </mc:Choice>
          <mc:Fallback xmlns="">
            <p:pic>
              <p:nvPicPr>
                <p:cNvPr id="2771" name="Ink 2770">
                  <a:extLst>
                    <a:ext uri="{FF2B5EF4-FFF2-40B4-BE49-F238E27FC236}">
                      <a16:creationId xmlns:a16="http://schemas.microsoft.com/office/drawing/2014/main" id="{0802605D-1EB4-76FA-043B-EFB7B837EDD4}"/>
                    </a:ext>
                  </a:extLst>
                </p:cNvPr>
                <p:cNvPicPr/>
                <p:nvPr/>
              </p:nvPicPr>
              <p:blipFill>
                <a:blip r:embed="rId1415"/>
                <a:stretch>
                  <a:fillRect/>
                </a:stretch>
              </p:blipFill>
              <p:spPr>
                <a:xfrm>
                  <a:off x="7285367" y="4294190"/>
                  <a:ext cx="129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16">
              <p14:nvContentPartPr>
                <p14:cNvPr id="132" name="Ink 131">
                  <a:extLst>
                    <a:ext uri="{FF2B5EF4-FFF2-40B4-BE49-F238E27FC236}">
                      <a16:creationId xmlns:a16="http://schemas.microsoft.com/office/drawing/2014/main" id="{D06A2B3E-0AEF-FBFB-812D-4F303440B7F6}"/>
                    </a:ext>
                  </a:extLst>
                </p14:cNvPr>
                <p14:cNvContentPartPr/>
                <p14:nvPr/>
              </p14:nvContentPartPr>
              <p14:xfrm>
                <a:off x="6891527" y="5168630"/>
                <a:ext cx="162360" cy="321840"/>
              </p14:xfrm>
            </p:contentPart>
          </mc:Choice>
          <mc:Fallback xmlns="">
            <p:pic>
              <p:nvPicPr>
                <p:cNvPr id="2774" name="Ink 2773">
                  <a:extLst>
                    <a:ext uri="{FF2B5EF4-FFF2-40B4-BE49-F238E27FC236}">
                      <a16:creationId xmlns:a16="http://schemas.microsoft.com/office/drawing/2014/main" id="{227C887D-C209-A1F5-EF81-3B3B64A0BEA5}"/>
                    </a:ext>
                  </a:extLst>
                </p:cNvPr>
                <p:cNvPicPr/>
                <p:nvPr/>
              </p:nvPicPr>
              <p:blipFill>
                <a:blip r:embed="rId1417"/>
                <a:stretch>
                  <a:fillRect/>
                </a:stretch>
              </p:blipFill>
              <p:spPr>
                <a:xfrm>
                  <a:off x="6855527" y="5132990"/>
                  <a:ext cx="2340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418">
              <p14:nvContentPartPr>
                <p14:cNvPr id="133" name="Ink 132">
                  <a:extLst>
                    <a:ext uri="{FF2B5EF4-FFF2-40B4-BE49-F238E27FC236}">
                      <a16:creationId xmlns:a16="http://schemas.microsoft.com/office/drawing/2014/main" id="{0C0BFA96-0963-94A9-642A-DC7C89FEDACB}"/>
                    </a:ext>
                  </a:extLst>
                </p14:cNvPr>
                <p14:cNvContentPartPr/>
                <p14:nvPr/>
              </p14:nvContentPartPr>
              <p14:xfrm>
                <a:off x="6864527" y="5252150"/>
                <a:ext cx="113760" cy="185760"/>
              </p14:xfrm>
            </p:contentPart>
          </mc:Choice>
          <mc:Fallback xmlns="">
            <p:pic>
              <p:nvPicPr>
                <p:cNvPr id="2775" name="Ink 2774">
                  <a:extLst>
                    <a:ext uri="{FF2B5EF4-FFF2-40B4-BE49-F238E27FC236}">
                      <a16:creationId xmlns:a16="http://schemas.microsoft.com/office/drawing/2014/main" id="{AE19DFA9-4F87-86A3-13E3-F29C2D897001}"/>
                    </a:ext>
                  </a:extLst>
                </p:cNvPr>
                <p:cNvPicPr/>
                <p:nvPr/>
              </p:nvPicPr>
              <p:blipFill>
                <a:blip r:embed="rId1419"/>
                <a:stretch>
                  <a:fillRect/>
                </a:stretch>
              </p:blipFill>
              <p:spPr>
                <a:xfrm>
                  <a:off x="6828887" y="5216150"/>
                  <a:ext cx="185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420">
              <p14:nvContentPartPr>
                <p14:cNvPr id="134" name="Ink 133">
                  <a:extLst>
                    <a:ext uri="{FF2B5EF4-FFF2-40B4-BE49-F238E27FC236}">
                      <a16:creationId xmlns:a16="http://schemas.microsoft.com/office/drawing/2014/main" id="{5CC55B92-67E9-6238-20FA-9D205CB7F864}"/>
                    </a:ext>
                  </a:extLst>
                </p14:cNvPr>
                <p14:cNvContentPartPr/>
                <p14:nvPr/>
              </p14:nvContentPartPr>
              <p14:xfrm>
                <a:off x="7016807" y="5288870"/>
                <a:ext cx="181800" cy="262440"/>
              </p14:xfrm>
            </p:contentPart>
          </mc:Choice>
          <mc:Fallback xmlns="">
            <p:pic>
              <p:nvPicPr>
                <p:cNvPr id="2776" name="Ink 2775">
                  <a:extLst>
                    <a:ext uri="{FF2B5EF4-FFF2-40B4-BE49-F238E27FC236}">
                      <a16:creationId xmlns:a16="http://schemas.microsoft.com/office/drawing/2014/main" id="{EAB5C57A-65B3-EC58-3BD9-59576EC7604E}"/>
                    </a:ext>
                  </a:extLst>
                </p:cNvPr>
                <p:cNvPicPr/>
                <p:nvPr/>
              </p:nvPicPr>
              <p:blipFill>
                <a:blip r:embed="rId1421"/>
                <a:stretch>
                  <a:fillRect/>
                </a:stretch>
              </p:blipFill>
              <p:spPr>
                <a:xfrm>
                  <a:off x="6980807" y="5252870"/>
                  <a:ext cx="253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422">
              <p14:nvContentPartPr>
                <p14:cNvPr id="135" name="Ink 134">
                  <a:extLst>
                    <a:ext uri="{FF2B5EF4-FFF2-40B4-BE49-F238E27FC236}">
                      <a16:creationId xmlns:a16="http://schemas.microsoft.com/office/drawing/2014/main" id="{CBDF520B-2AFD-2EE8-F3FA-E940130F3CAE}"/>
                    </a:ext>
                  </a:extLst>
                </p14:cNvPr>
                <p14:cNvContentPartPr/>
                <p14:nvPr/>
              </p14:nvContentPartPr>
              <p14:xfrm>
                <a:off x="7292207" y="5504150"/>
                <a:ext cx="20520" cy="28440"/>
              </p14:xfrm>
            </p:contentPart>
          </mc:Choice>
          <mc:Fallback xmlns="">
            <p:pic>
              <p:nvPicPr>
                <p:cNvPr id="2777" name="Ink 2776">
                  <a:extLst>
                    <a:ext uri="{FF2B5EF4-FFF2-40B4-BE49-F238E27FC236}">
                      <a16:creationId xmlns:a16="http://schemas.microsoft.com/office/drawing/2014/main" id="{706487A9-321D-94C6-C132-6FDF942BF806}"/>
                    </a:ext>
                  </a:extLst>
                </p:cNvPr>
                <p:cNvPicPr/>
                <p:nvPr/>
              </p:nvPicPr>
              <p:blipFill>
                <a:blip r:embed="rId1423"/>
                <a:stretch>
                  <a:fillRect/>
                </a:stretch>
              </p:blipFill>
              <p:spPr>
                <a:xfrm>
                  <a:off x="7256567" y="5468510"/>
                  <a:ext cx="92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24">
              <p14:nvContentPartPr>
                <p14:cNvPr id="136" name="Ink 135">
                  <a:extLst>
                    <a:ext uri="{FF2B5EF4-FFF2-40B4-BE49-F238E27FC236}">
                      <a16:creationId xmlns:a16="http://schemas.microsoft.com/office/drawing/2014/main" id="{A19FA4F5-B57B-6DDB-77D8-0BA56C78A219}"/>
                    </a:ext>
                  </a:extLst>
                </p14:cNvPr>
                <p14:cNvContentPartPr/>
                <p14:nvPr/>
              </p14:nvContentPartPr>
              <p14:xfrm>
                <a:off x="7378967" y="5656430"/>
                <a:ext cx="207720" cy="106920"/>
              </p14:xfrm>
            </p:contentPart>
          </mc:Choice>
          <mc:Fallback xmlns="">
            <p:pic>
              <p:nvPicPr>
                <p:cNvPr id="2779" name="Ink 2778">
                  <a:extLst>
                    <a:ext uri="{FF2B5EF4-FFF2-40B4-BE49-F238E27FC236}">
                      <a16:creationId xmlns:a16="http://schemas.microsoft.com/office/drawing/2014/main" id="{516625D8-14CF-9FA1-201F-91DF33827F26}"/>
                    </a:ext>
                  </a:extLst>
                </p:cNvPr>
                <p:cNvPicPr/>
                <p:nvPr/>
              </p:nvPicPr>
              <p:blipFill>
                <a:blip r:embed="rId1425"/>
                <a:stretch>
                  <a:fillRect/>
                </a:stretch>
              </p:blipFill>
              <p:spPr>
                <a:xfrm>
                  <a:off x="7343327" y="5620430"/>
                  <a:ext cx="279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6">
              <p14:nvContentPartPr>
                <p14:cNvPr id="137" name="Ink 136">
                  <a:extLst>
                    <a:ext uri="{FF2B5EF4-FFF2-40B4-BE49-F238E27FC236}">
                      <a16:creationId xmlns:a16="http://schemas.microsoft.com/office/drawing/2014/main" id="{D07B9803-4315-27D8-6059-335B99F234AE}"/>
                    </a:ext>
                  </a:extLst>
                </p14:cNvPr>
                <p14:cNvContentPartPr/>
                <p14:nvPr/>
              </p14:nvContentPartPr>
              <p14:xfrm>
                <a:off x="7954607" y="5784950"/>
                <a:ext cx="494640" cy="20520"/>
              </p14:xfrm>
            </p:contentPart>
          </mc:Choice>
          <mc:Fallback xmlns="">
            <p:pic>
              <p:nvPicPr>
                <p:cNvPr id="2780" name="Ink 2779">
                  <a:extLst>
                    <a:ext uri="{FF2B5EF4-FFF2-40B4-BE49-F238E27FC236}">
                      <a16:creationId xmlns:a16="http://schemas.microsoft.com/office/drawing/2014/main" id="{2C5932F4-92AA-A77D-71FC-84A1DC910F80}"/>
                    </a:ext>
                  </a:extLst>
                </p:cNvPr>
                <p:cNvPicPr/>
                <p:nvPr/>
              </p:nvPicPr>
              <p:blipFill>
                <a:blip r:embed="rId1427"/>
                <a:stretch>
                  <a:fillRect/>
                </a:stretch>
              </p:blipFill>
              <p:spPr>
                <a:xfrm>
                  <a:off x="7918967" y="5749310"/>
                  <a:ext cx="566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28">
              <p14:nvContentPartPr>
                <p14:cNvPr id="138" name="Ink 137">
                  <a:extLst>
                    <a:ext uri="{FF2B5EF4-FFF2-40B4-BE49-F238E27FC236}">
                      <a16:creationId xmlns:a16="http://schemas.microsoft.com/office/drawing/2014/main" id="{3C7ACCBD-FBF6-6C5B-632F-29EA1CCADFE2}"/>
                    </a:ext>
                  </a:extLst>
                </p14:cNvPr>
                <p14:cNvContentPartPr/>
                <p14:nvPr/>
              </p14:nvContentPartPr>
              <p14:xfrm>
                <a:off x="8056127" y="5685590"/>
                <a:ext cx="657360" cy="98280"/>
              </p14:xfrm>
            </p:contentPart>
          </mc:Choice>
          <mc:Fallback xmlns="">
            <p:pic>
              <p:nvPicPr>
                <p:cNvPr id="2781" name="Ink 2780">
                  <a:extLst>
                    <a:ext uri="{FF2B5EF4-FFF2-40B4-BE49-F238E27FC236}">
                      <a16:creationId xmlns:a16="http://schemas.microsoft.com/office/drawing/2014/main" id="{FCEB5721-886E-2786-6070-AACF69EA03DB}"/>
                    </a:ext>
                  </a:extLst>
                </p:cNvPr>
                <p:cNvPicPr/>
                <p:nvPr/>
              </p:nvPicPr>
              <p:blipFill>
                <a:blip r:embed="rId1429"/>
                <a:stretch>
                  <a:fillRect/>
                </a:stretch>
              </p:blipFill>
              <p:spPr>
                <a:xfrm>
                  <a:off x="8020487" y="5649950"/>
                  <a:ext cx="729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30">
              <p14:nvContentPartPr>
                <p14:cNvPr id="139" name="Ink 138">
                  <a:extLst>
                    <a:ext uri="{FF2B5EF4-FFF2-40B4-BE49-F238E27FC236}">
                      <a16:creationId xmlns:a16="http://schemas.microsoft.com/office/drawing/2014/main" id="{559361FA-93AD-F56D-0126-8755D01478CF}"/>
                    </a:ext>
                  </a:extLst>
                </p14:cNvPr>
                <p14:cNvContentPartPr/>
                <p14:nvPr/>
              </p14:nvContentPartPr>
              <p14:xfrm>
                <a:off x="8788727" y="5127950"/>
                <a:ext cx="190440" cy="230400"/>
              </p14:xfrm>
            </p:contentPart>
          </mc:Choice>
          <mc:Fallback xmlns="">
            <p:pic>
              <p:nvPicPr>
                <p:cNvPr id="2783" name="Ink 2782">
                  <a:extLst>
                    <a:ext uri="{FF2B5EF4-FFF2-40B4-BE49-F238E27FC236}">
                      <a16:creationId xmlns:a16="http://schemas.microsoft.com/office/drawing/2014/main" id="{F6F1687A-15F0-C468-75F4-D77839016187}"/>
                    </a:ext>
                  </a:extLst>
                </p:cNvPr>
                <p:cNvPicPr/>
                <p:nvPr/>
              </p:nvPicPr>
              <p:blipFill>
                <a:blip r:embed="rId1431"/>
                <a:stretch>
                  <a:fillRect/>
                </a:stretch>
              </p:blipFill>
              <p:spPr>
                <a:xfrm>
                  <a:off x="8752727" y="5092310"/>
                  <a:ext cx="2620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432">
              <p14:nvContentPartPr>
                <p14:cNvPr id="140" name="Ink 139">
                  <a:extLst>
                    <a:ext uri="{FF2B5EF4-FFF2-40B4-BE49-F238E27FC236}">
                      <a16:creationId xmlns:a16="http://schemas.microsoft.com/office/drawing/2014/main" id="{DA7AB8FC-49F2-FC5C-EB43-0F3517DC5F3A}"/>
                    </a:ext>
                  </a:extLst>
                </p14:cNvPr>
                <p14:cNvContentPartPr/>
                <p14:nvPr/>
              </p14:nvContentPartPr>
              <p14:xfrm>
                <a:off x="8359607" y="5140550"/>
                <a:ext cx="876960" cy="530640"/>
              </p14:xfrm>
            </p:contentPart>
          </mc:Choice>
          <mc:Fallback xmlns="">
            <p:pic>
              <p:nvPicPr>
                <p:cNvPr id="2784" name="Ink 2783">
                  <a:extLst>
                    <a:ext uri="{FF2B5EF4-FFF2-40B4-BE49-F238E27FC236}">
                      <a16:creationId xmlns:a16="http://schemas.microsoft.com/office/drawing/2014/main" id="{BF4F46AA-58C8-022D-E784-5B7A036DCE7D}"/>
                    </a:ext>
                  </a:extLst>
                </p:cNvPr>
                <p:cNvPicPr/>
                <p:nvPr/>
              </p:nvPicPr>
              <p:blipFill>
                <a:blip r:embed="rId1433"/>
                <a:stretch>
                  <a:fillRect/>
                </a:stretch>
              </p:blipFill>
              <p:spPr>
                <a:xfrm>
                  <a:off x="8323967" y="5104910"/>
                  <a:ext cx="94860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1434">
              <p14:nvContentPartPr>
                <p14:cNvPr id="141" name="Ink 140">
                  <a:extLst>
                    <a:ext uri="{FF2B5EF4-FFF2-40B4-BE49-F238E27FC236}">
                      <a16:creationId xmlns:a16="http://schemas.microsoft.com/office/drawing/2014/main" id="{B8489C8C-8135-6611-C160-18E3FE23DD51}"/>
                    </a:ext>
                  </a:extLst>
                </p14:cNvPr>
                <p14:cNvContentPartPr/>
                <p14:nvPr/>
              </p14:nvContentPartPr>
              <p14:xfrm>
                <a:off x="8587847" y="5230550"/>
                <a:ext cx="387360" cy="329760"/>
              </p14:xfrm>
            </p:contentPart>
          </mc:Choice>
          <mc:Fallback xmlns="">
            <p:pic>
              <p:nvPicPr>
                <p:cNvPr id="2785" name="Ink 2784">
                  <a:extLst>
                    <a:ext uri="{FF2B5EF4-FFF2-40B4-BE49-F238E27FC236}">
                      <a16:creationId xmlns:a16="http://schemas.microsoft.com/office/drawing/2014/main" id="{A209756C-036F-BBFB-A45F-51019ECD0CAF}"/>
                    </a:ext>
                  </a:extLst>
                </p:cNvPr>
                <p:cNvPicPr/>
                <p:nvPr/>
              </p:nvPicPr>
              <p:blipFill>
                <a:blip r:embed="rId1435"/>
                <a:stretch>
                  <a:fillRect/>
                </a:stretch>
              </p:blipFill>
              <p:spPr>
                <a:xfrm>
                  <a:off x="8552207" y="5194910"/>
                  <a:ext cx="4590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436">
              <p14:nvContentPartPr>
                <p14:cNvPr id="142" name="Ink 141">
                  <a:extLst>
                    <a:ext uri="{FF2B5EF4-FFF2-40B4-BE49-F238E27FC236}">
                      <a16:creationId xmlns:a16="http://schemas.microsoft.com/office/drawing/2014/main" id="{AFD0E2F8-C032-E2D2-B5A7-D0667D182909}"/>
                    </a:ext>
                  </a:extLst>
                </p14:cNvPr>
                <p14:cNvContentPartPr/>
                <p14:nvPr/>
              </p14:nvContentPartPr>
              <p14:xfrm>
                <a:off x="8388407" y="4981430"/>
                <a:ext cx="840960" cy="718560"/>
              </p14:xfrm>
            </p:contentPart>
          </mc:Choice>
          <mc:Fallback xmlns="">
            <p:pic>
              <p:nvPicPr>
                <p:cNvPr id="2786" name="Ink 2785">
                  <a:extLst>
                    <a:ext uri="{FF2B5EF4-FFF2-40B4-BE49-F238E27FC236}">
                      <a16:creationId xmlns:a16="http://schemas.microsoft.com/office/drawing/2014/main" id="{B77BDB69-4FF9-01A4-EE81-EAB3CFB44C98}"/>
                    </a:ext>
                  </a:extLst>
                </p:cNvPr>
                <p:cNvPicPr/>
                <p:nvPr/>
              </p:nvPicPr>
              <p:blipFill>
                <a:blip r:embed="rId1437"/>
                <a:stretch>
                  <a:fillRect/>
                </a:stretch>
              </p:blipFill>
              <p:spPr>
                <a:xfrm>
                  <a:off x="8352767" y="4945430"/>
                  <a:ext cx="91260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1438">
              <p14:nvContentPartPr>
                <p14:cNvPr id="143" name="Ink 142">
                  <a:extLst>
                    <a:ext uri="{FF2B5EF4-FFF2-40B4-BE49-F238E27FC236}">
                      <a16:creationId xmlns:a16="http://schemas.microsoft.com/office/drawing/2014/main" id="{6D64584C-B5F7-2CDE-85C4-38F9E50649BC}"/>
                    </a:ext>
                  </a:extLst>
                </p14:cNvPr>
                <p14:cNvContentPartPr/>
                <p14:nvPr/>
              </p14:nvContentPartPr>
              <p14:xfrm>
                <a:off x="6430727" y="4181510"/>
                <a:ext cx="97920" cy="464040"/>
              </p14:xfrm>
            </p:contentPart>
          </mc:Choice>
          <mc:Fallback xmlns="">
            <p:pic>
              <p:nvPicPr>
                <p:cNvPr id="2788" name="Ink 2787">
                  <a:extLst>
                    <a:ext uri="{FF2B5EF4-FFF2-40B4-BE49-F238E27FC236}">
                      <a16:creationId xmlns:a16="http://schemas.microsoft.com/office/drawing/2014/main" id="{AB394FFF-A931-DBD2-E0A1-9704303F920F}"/>
                    </a:ext>
                  </a:extLst>
                </p:cNvPr>
                <p:cNvPicPr/>
                <p:nvPr/>
              </p:nvPicPr>
              <p:blipFill>
                <a:blip r:embed="rId1439"/>
                <a:stretch>
                  <a:fillRect/>
                </a:stretch>
              </p:blipFill>
              <p:spPr>
                <a:xfrm>
                  <a:off x="6395087" y="4145510"/>
                  <a:ext cx="16956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440">
              <p14:nvContentPartPr>
                <p14:cNvPr id="144" name="Ink 143">
                  <a:extLst>
                    <a:ext uri="{FF2B5EF4-FFF2-40B4-BE49-F238E27FC236}">
                      <a16:creationId xmlns:a16="http://schemas.microsoft.com/office/drawing/2014/main" id="{1D6CD275-AB93-BE8F-D1A0-C5AB7717BBDC}"/>
                    </a:ext>
                  </a:extLst>
                </p14:cNvPr>
                <p14:cNvContentPartPr/>
                <p14:nvPr/>
              </p14:nvContentPartPr>
              <p14:xfrm>
                <a:off x="6506327" y="4372310"/>
                <a:ext cx="168480" cy="504000"/>
              </p14:xfrm>
            </p:contentPart>
          </mc:Choice>
          <mc:Fallback xmlns="">
            <p:pic>
              <p:nvPicPr>
                <p:cNvPr id="2789" name="Ink 2788">
                  <a:extLst>
                    <a:ext uri="{FF2B5EF4-FFF2-40B4-BE49-F238E27FC236}">
                      <a16:creationId xmlns:a16="http://schemas.microsoft.com/office/drawing/2014/main" id="{BD9508E7-1310-C9D9-FE3B-CEAD9A380774}"/>
                    </a:ext>
                  </a:extLst>
                </p:cNvPr>
                <p:cNvPicPr/>
                <p:nvPr/>
              </p:nvPicPr>
              <p:blipFill>
                <a:blip r:embed="rId1441"/>
                <a:stretch>
                  <a:fillRect/>
                </a:stretch>
              </p:blipFill>
              <p:spPr>
                <a:xfrm>
                  <a:off x="6470687" y="4336310"/>
                  <a:ext cx="24012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442">
              <p14:nvContentPartPr>
                <p14:cNvPr id="145" name="Ink 144">
                  <a:extLst>
                    <a:ext uri="{FF2B5EF4-FFF2-40B4-BE49-F238E27FC236}">
                      <a16:creationId xmlns:a16="http://schemas.microsoft.com/office/drawing/2014/main" id="{DF2E7E22-2087-84B5-E686-8F522C76FC5D}"/>
                    </a:ext>
                  </a:extLst>
                </p14:cNvPr>
                <p14:cNvContentPartPr/>
                <p14:nvPr/>
              </p14:nvContentPartPr>
              <p14:xfrm>
                <a:off x="6755807" y="4598390"/>
                <a:ext cx="92520" cy="339840"/>
              </p14:xfrm>
            </p:contentPart>
          </mc:Choice>
          <mc:Fallback xmlns="">
            <p:pic>
              <p:nvPicPr>
                <p:cNvPr id="2790" name="Ink 2789">
                  <a:extLst>
                    <a:ext uri="{FF2B5EF4-FFF2-40B4-BE49-F238E27FC236}">
                      <a16:creationId xmlns:a16="http://schemas.microsoft.com/office/drawing/2014/main" id="{099F56CE-4828-9D77-FBD1-E81B292D89C2}"/>
                    </a:ext>
                  </a:extLst>
                </p:cNvPr>
                <p:cNvPicPr/>
                <p:nvPr/>
              </p:nvPicPr>
              <p:blipFill>
                <a:blip r:embed="rId1443"/>
                <a:stretch>
                  <a:fillRect/>
                </a:stretch>
              </p:blipFill>
              <p:spPr>
                <a:xfrm>
                  <a:off x="6720167" y="4562390"/>
                  <a:ext cx="164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444">
              <p14:nvContentPartPr>
                <p14:cNvPr id="146" name="Ink 145">
                  <a:extLst>
                    <a:ext uri="{FF2B5EF4-FFF2-40B4-BE49-F238E27FC236}">
                      <a16:creationId xmlns:a16="http://schemas.microsoft.com/office/drawing/2014/main" id="{CC72FD87-C6BE-746C-8711-E4775EA7E532}"/>
                    </a:ext>
                  </a:extLst>
                </p14:cNvPr>
                <p14:cNvContentPartPr/>
                <p14:nvPr/>
              </p14:nvContentPartPr>
              <p14:xfrm>
                <a:off x="7448447" y="4947230"/>
                <a:ext cx="41040" cy="198360"/>
              </p14:xfrm>
            </p:contentPart>
          </mc:Choice>
          <mc:Fallback xmlns="">
            <p:pic>
              <p:nvPicPr>
                <p:cNvPr id="2792" name="Ink 2791">
                  <a:extLst>
                    <a:ext uri="{FF2B5EF4-FFF2-40B4-BE49-F238E27FC236}">
                      <a16:creationId xmlns:a16="http://schemas.microsoft.com/office/drawing/2014/main" id="{149F2489-2DA6-6469-D936-C7A1807733BC}"/>
                    </a:ext>
                  </a:extLst>
                </p:cNvPr>
                <p:cNvPicPr/>
                <p:nvPr/>
              </p:nvPicPr>
              <p:blipFill>
                <a:blip r:embed="rId1445"/>
                <a:stretch>
                  <a:fillRect/>
                </a:stretch>
              </p:blipFill>
              <p:spPr>
                <a:xfrm>
                  <a:off x="7412807" y="4911230"/>
                  <a:ext cx="112680" cy="27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6">
            <p14:nvContentPartPr>
              <p14:cNvPr id="148" name="Ink 147">
                <a:extLst>
                  <a:ext uri="{FF2B5EF4-FFF2-40B4-BE49-F238E27FC236}">
                    <a16:creationId xmlns:a16="http://schemas.microsoft.com/office/drawing/2014/main" id="{B18B7181-3228-CE1E-6CAF-BB1619C4CDDF}"/>
                  </a:ext>
                </a:extLst>
              </p14:cNvPr>
              <p14:cNvContentPartPr/>
              <p14:nvPr/>
            </p14:nvContentPartPr>
            <p14:xfrm>
              <a:off x="6018167" y="1029710"/>
              <a:ext cx="775440" cy="210240"/>
            </p14:xfrm>
          </p:contentPart>
        </mc:Choice>
        <mc:Fallback>
          <p:pic>
            <p:nvPicPr>
              <p:cNvPr id="148" name="Ink 147">
                <a:extLst>
                  <a:ext uri="{FF2B5EF4-FFF2-40B4-BE49-F238E27FC236}">
                    <a16:creationId xmlns:a16="http://schemas.microsoft.com/office/drawing/2014/main" id="{B18B7181-3228-CE1E-6CAF-BB1619C4CDDF}"/>
                  </a:ext>
                </a:extLst>
              </p:cNvPr>
              <p:cNvPicPr/>
              <p:nvPr/>
            </p:nvPicPr>
            <p:blipFill>
              <a:blip r:embed="rId1447"/>
              <a:stretch>
                <a:fillRect/>
              </a:stretch>
            </p:blipFill>
            <p:spPr>
              <a:xfrm>
                <a:off x="5982167" y="993710"/>
                <a:ext cx="8470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448">
            <p14:nvContentPartPr>
              <p14:cNvPr id="149" name="Ink 148">
                <a:extLst>
                  <a:ext uri="{FF2B5EF4-FFF2-40B4-BE49-F238E27FC236}">
                    <a16:creationId xmlns:a16="http://schemas.microsoft.com/office/drawing/2014/main" id="{AD905622-1A58-E61A-2115-2498CCA49FB4}"/>
                  </a:ext>
                </a:extLst>
              </p14:cNvPr>
              <p14:cNvContentPartPr/>
              <p14:nvPr/>
            </p14:nvContentPartPr>
            <p14:xfrm>
              <a:off x="6705047" y="877790"/>
              <a:ext cx="169560" cy="300600"/>
            </p14:xfrm>
          </p:contentPart>
        </mc:Choice>
        <mc:Fallback>
          <p:pic>
            <p:nvPicPr>
              <p:cNvPr id="149" name="Ink 148">
                <a:extLst>
                  <a:ext uri="{FF2B5EF4-FFF2-40B4-BE49-F238E27FC236}">
                    <a16:creationId xmlns:a16="http://schemas.microsoft.com/office/drawing/2014/main" id="{AD905622-1A58-E61A-2115-2498CCA49FB4}"/>
                  </a:ext>
                </a:extLst>
              </p:cNvPr>
              <p:cNvPicPr/>
              <p:nvPr/>
            </p:nvPicPr>
            <p:blipFill>
              <a:blip r:embed="rId1449"/>
              <a:stretch>
                <a:fillRect/>
              </a:stretch>
            </p:blipFill>
            <p:spPr>
              <a:xfrm>
                <a:off x="6669047" y="841790"/>
                <a:ext cx="241200" cy="372240"/>
              </a:xfrm>
              <a:prstGeom prst="rect">
                <a:avLst/>
              </a:prstGeom>
            </p:spPr>
          </p:pic>
        </mc:Fallback>
      </mc:AlternateContent>
      <p:sp>
        <p:nvSpPr>
          <p:cNvPr id="179" name="TextBox 178">
            <a:extLst>
              <a:ext uri="{FF2B5EF4-FFF2-40B4-BE49-F238E27FC236}">
                <a16:creationId xmlns:a16="http://schemas.microsoft.com/office/drawing/2014/main" id="{8DA9B06E-EE97-6C31-89B3-857A43AC733B}"/>
              </a:ext>
            </a:extLst>
          </p:cNvPr>
          <p:cNvSpPr txBox="1"/>
          <p:nvPr/>
        </p:nvSpPr>
        <p:spPr>
          <a:xfrm>
            <a:off x="2005780" y="363172"/>
            <a:ext cx="3548114" cy="400110"/>
          </a:xfrm>
          <a:prstGeom prst="rect">
            <a:avLst/>
          </a:prstGeom>
          <a:noFill/>
        </p:spPr>
        <p:txBody>
          <a:bodyPr wrap="square" rtlCol="0">
            <a:spAutoFit/>
          </a:bodyPr>
          <a:lstStyle/>
          <a:p>
            <a:pPr algn="ctr"/>
            <a:r>
              <a:rPr lang="en-AU" sz="2000" dirty="0">
                <a:solidFill>
                  <a:srgbClr val="7030A0"/>
                </a:solidFill>
                <a:latin typeface="xkcd Script" panose="03000503000000000000" pitchFamily="66" charset="0"/>
                <a:ea typeface="xkcd Script" panose="03000503000000000000" pitchFamily="66" charset="0"/>
              </a:rPr>
              <a:t>So what exactly is happening?</a:t>
            </a:r>
          </a:p>
        </p:txBody>
      </p:sp>
      <mc:AlternateContent xmlns:mc="http://schemas.openxmlformats.org/markup-compatibility/2006">
        <mc:Choice xmlns:p14="http://schemas.microsoft.com/office/powerpoint/2010/main" Requires="p14">
          <p:contentPart p14:bwMode="auto" r:id="rId1450">
            <p14:nvContentPartPr>
              <p14:cNvPr id="185" name="Ink 184">
                <a:extLst>
                  <a:ext uri="{FF2B5EF4-FFF2-40B4-BE49-F238E27FC236}">
                    <a16:creationId xmlns:a16="http://schemas.microsoft.com/office/drawing/2014/main" id="{598ADDAD-9EE9-08E2-FF50-774CF2465C6C}"/>
                  </a:ext>
                </a:extLst>
              </p14:cNvPr>
              <p14:cNvContentPartPr/>
              <p14:nvPr/>
            </p14:nvContentPartPr>
            <p14:xfrm>
              <a:off x="1712901" y="135540"/>
              <a:ext cx="4001760" cy="831960"/>
            </p14:xfrm>
          </p:contentPart>
        </mc:Choice>
        <mc:Fallback>
          <p:pic>
            <p:nvPicPr>
              <p:cNvPr id="185" name="Ink 184">
                <a:extLst>
                  <a:ext uri="{FF2B5EF4-FFF2-40B4-BE49-F238E27FC236}">
                    <a16:creationId xmlns:a16="http://schemas.microsoft.com/office/drawing/2014/main" id="{598ADDAD-9EE9-08E2-FF50-774CF2465C6C}"/>
                  </a:ext>
                </a:extLst>
              </p:cNvPr>
              <p:cNvPicPr/>
              <p:nvPr/>
            </p:nvPicPr>
            <p:blipFill>
              <a:blip r:embed="rId1451"/>
              <a:stretch>
                <a:fillRect/>
              </a:stretch>
            </p:blipFill>
            <p:spPr>
              <a:xfrm>
                <a:off x="1704261" y="126900"/>
                <a:ext cx="4019400" cy="849600"/>
              </a:xfrm>
              <a:prstGeom prst="rect">
                <a:avLst/>
              </a:prstGeom>
            </p:spPr>
          </p:pic>
        </mc:Fallback>
      </mc:AlternateContent>
      <p:grpSp>
        <p:nvGrpSpPr>
          <p:cNvPr id="191" name="Group 190">
            <a:extLst>
              <a:ext uri="{FF2B5EF4-FFF2-40B4-BE49-F238E27FC236}">
                <a16:creationId xmlns:a16="http://schemas.microsoft.com/office/drawing/2014/main" id="{E104F8F0-DD43-37DF-12B0-867F090BEDC0}"/>
              </a:ext>
            </a:extLst>
          </p:cNvPr>
          <p:cNvGrpSpPr/>
          <p:nvPr/>
        </p:nvGrpSpPr>
        <p:grpSpPr>
          <a:xfrm>
            <a:off x="5707772" y="100980"/>
            <a:ext cx="1851840" cy="946800"/>
            <a:chOff x="5707772" y="100980"/>
            <a:chExt cx="1851840" cy="946800"/>
          </a:xfrm>
        </p:grpSpPr>
        <mc:AlternateContent xmlns:mc="http://schemas.openxmlformats.org/markup-compatibility/2006">
          <mc:Choice xmlns:p14="http://schemas.microsoft.com/office/powerpoint/2010/main" Requires="p14">
            <p:contentPart p14:bwMode="auto" r:id="rId1452">
              <p14:nvContentPartPr>
                <p14:cNvPr id="186" name="Ink 185">
                  <a:extLst>
                    <a:ext uri="{FF2B5EF4-FFF2-40B4-BE49-F238E27FC236}">
                      <a16:creationId xmlns:a16="http://schemas.microsoft.com/office/drawing/2014/main" id="{6FF5A32F-5654-E7B4-23C4-F912788C3357}"/>
                    </a:ext>
                  </a:extLst>
                </p14:cNvPr>
                <p14:cNvContentPartPr/>
                <p14:nvPr/>
              </p14:nvContentPartPr>
              <p14:xfrm>
                <a:off x="5961572" y="472500"/>
                <a:ext cx="1545480" cy="178200"/>
              </p14:xfrm>
            </p:contentPart>
          </mc:Choice>
          <mc:Fallback>
            <p:pic>
              <p:nvPicPr>
                <p:cNvPr id="186" name="Ink 185">
                  <a:extLst>
                    <a:ext uri="{FF2B5EF4-FFF2-40B4-BE49-F238E27FC236}">
                      <a16:creationId xmlns:a16="http://schemas.microsoft.com/office/drawing/2014/main" id="{6FF5A32F-5654-E7B4-23C4-F912788C3357}"/>
                    </a:ext>
                  </a:extLst>
                </p:cNvPr>
                <p:cNvPicPr/>
                <p:nvPr/>
              </p:nvPicPr>
              <p:blipFill>
                <a:blip r:embed="rId1453"/>
                <a:stretch>
                  <a:fillRect/>
                </a:stretch>
              </p:blipFill>
              <p:spPr>
                <a:xfrm>
                  <a:off x="5952932" y="463860"/>
                  <a:ext cx="1563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454">
              <p14:nvContentPartPr>
                <p14:cNvPr id="187" name="Ink 186">
                  <a:extLst>
                    <a:ext uri="{FF2B5EF4-FFF2-40B4-BE49-F238E27FC236}">
                      <a16:creationId xmlns:a16="http://schemas.microsoft.com/office/drawing/2014/main" id="{B5D8686D-E711-C709-71B4-23BB734191DE}"/>
                    </a:ext>
                  </a:extLst>
                </p14:cNvPr>
                <p14:cNvContentPartPr/>
                <p14:nvPr/>
              </p14:nvContentPartPr>
              <p14:xfrm>
                <a:off x="5882732" y="731700"/>
                <a:ext cx="1453320" cy="176760"/>
              </p14:xfrm>
            </p:contentPart>
          </mc:Choice>
          <mc:Fallback>
            <p:pic>
              <p:nvPicPr>
                <p:cNvPr id="187" name="Ink 186">
                  <a:extLst>
                    <a:ext uri="{FF2B5EF4-FFF2-40B4-BE49-F238E27FC236}">
                      <a16:creationId xmlns:a16="http://schemas.microsoft.com/office/drawing/2014/main" id="{B5D8686D-E711-C709-71B4-23BB734191DE}"/>
                    </a:ext>
                  </a:extLst>
                </p:cNvPr>
                <p:cNvPicPr/>
                <p:nvPr/>
              </p:nvPicPr>
              <p:blipFill>
                <a:blip r:embed="rId1455"/>
                <a:stretch>
                  <a:fillRect/>
                </a:stretch>
              </p:blipFill>
              <p:spPr>
                <a:xfrm>
                  <a:off x="5873732" y="723060"/>
                  <a:ext cx="14709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456">
              <p14:nvContentPartPr>
                <p14:cNvPr id="188" name="Ink 187">
                  <a:extLst>
                    <a:ext uri="{FF2B5EF4-FFF2-40B4-BE49-F238E27FC236}">
                      <a16:creationId xmlns:a16="http://schemas.microsoft.com/office/drawing/2014/main" id="{55064056-E80F-778D-CC80-482D97BB580B}"/>
                    </a:ext>
                  </a:extLst>
                </p14:cNvPr>
                <p14:cNvContentPartPr/>
                <p14:nvPr/>
              </p14:nvContentPartPr>
              <p14:xfrm>
                <a:off x="6046532" y="100980"/>
                <a:ext cx="1513080" cy="322200"/>
              </p14:xfrm>
            </p:contentPart>
          </mc:Choice>
          <mc:Fallback>
            <p:pic>
              <p:nvPicPr>
                <p:cNvPr id="188" name="Ink 187">
                  <a:extLst>
                    <a:ext uri="{FF2B5EF4-FFF2-40B4-BE49-F238E27FC236}">
                      <a16:creationId xmlns:a16="http://schemas.microsoft.com/office/drawing/2014/main" id="{55064056-E80F-778D-CC80-482D97BB580B}"/>
                    </a:ext>
                  </a:extLst>
                </p:cNvPr>
                <p:cNvPicPr/>
                <p:nvPr/>
              </p:nvPicPr>
              <p:blipFill>
                <a:blip r:embed="rId1457"/>
                <a:stretch>
                  <a:fillRect/>
                </a:stretch>
              </p:blipFill>
              <p:spPr>
                <a:xfrm>
                  <a:off x="6037532" y="92340"/>
                  <a:ext cx="15307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458">
              <p14:nvContentPartPr>
                <p14:cNvPr id="190" name="Ink 189">
                  <a:extLst>
                    <a:ext uri="{FF2B5EF4-FFF2-40B4-BE49-F238E27FC236}">
                      <a16:creationId xmlns:a16="http://schemas.microsoft.com/office/drawing/2014/main" id="{D082CB23-6390-80A1-1C9A-0B5D123BF333}"/>
                    </a:ext>
                  </a:extLst>
                </p14:cNvPr>
                <p14:cNvContentPartPr/>
                <p14:nvPr/>
              </p14:nvContentPartPr>
              <p14:xfrm>
                <a:off x="5707772" y="890460"/>
                <a:ext cx="781920" cy="157320"/>
              </p14:xfrm>
            </p:contentPart>
          </mc:Choice>
          <mc:Fallback>
            <p:pic>
              <p:nvPicPr>
                <p:cNvPr id="190" name="Ink 189">
                  <a:extLst>
                    <a:ext uri="{FF2B5EF4-FFF2-40B4-BE49-F238E27FC236}">
                      <a16:creationId xmlns:a16="http://schemas.microsoft.com/office/drawing/2014/main" id="{D082CB23-6390-80A1-1C9A-0B5D123BF333}"/>
                    </a:ext>
                  </a:extLst>
                </p:cNvPr>
                <p:cNvPicPr/>
                <p:nvPr/>
              </p:nvPicPr>
              <p:blipFill>
                <a:blip r:embed="rId1459"/>
                <a:stretch>
                  <a:fillRect/>
                </a:stretch>
              </p:blipFill>
              <p:spPr>
                <a:xfrm>
                  <a:off x="5699132" y="881820"/>
                  <a:ext cx="799560" cy="174960"/>
                </a:xfrm>
                <a:prstGeom prst="rect">
                  <a:avLst/>
                </a:prstGeom>
              </p:spPr>
            </p:pic>
          </mc:Fallback>
        </mc:AlternateContent>
      </p:grpSp>
      <p:grpSp>
        <p:nvGrpSpPr>
          <p:cNvPr id="195" name="Group 194">
            <a:extLst>
              <a:ext uri="{FF2B5EF4-FFF2-40B4-BE49-F238E27FC236}">
                <a16:creationId xmlns:a16="http://schemas.microsoft.com/office/drawing/2014/main" id="{96CE4CCC-7230-A5D6-483E-046D66DC987E}"/>
              </a:ext>
            </a:extLst>
          </p:cNvPr>
          <p:cNvGrpSpPr/>
          <p:nvPr/>
        </p:nvGrpSpPr>
        <p:grpSpPr>
          <a:xfrm>
            <a:off x="-82980" y="241380"/>
            <a:ext cx="1728000" cy="1000440"/>
            <a:chOff x="-82980" y="241380"/>
            <a:chExt cx="1728000" cy="1000440"/>
          </a:xfrm>
        </p:grpSpPr>
        <mc:AlternateContent xmlns:mc="http://schemas.openxmlformats.org/markup-compatibility/2006">
          <mc:Choice xmlns:p14="http://schemas.microsoft.com/office/powerpoint/2010/main" Requires="p14">
            <p:contentPart p14:bwMode="auto" r:id="rId1460">
              <p14:nvContentPartPr>
                <p14:cNvPr id="192" name="Ink 191">
                  <a:extLst>
                    <a:ext uri="{FF2B5EF4-FFF2-40B4-BE49-F238E27FC236}">
                      <a16:creationId xmlns:a16="http://schemas.microsoft.com/office/drawing/2014/main" id="{D0C0F346-FA51-6DC4-E253-11B48CD37E92}"/>
                    </a:ext>
                  </a:extLst>
                </p14:cNvPr>
                <p14:cNvContentPartPr/>
                <p14:nvPr/>
              </p14:nvContentPartPr>
              <p14:xfrm>
                <a:off x="128340" y="241380"/>
                <a:ext cx="1516680" cy="243720"/>
              </p14:xfrm>
            </p:contentPart>
          </mc:Choice>
          <mc:Fallback>
            <p:pic>
              <p:nvPicPr>
                <p:cNvPr id="192" name="Ink 191">
                  <a:extLst>
                    <a:ext uri="{FF2B5EF4-FFF2-40B4-BE49-F238E27FC236}">
                      <a16:creationId xmlns:a16="http://schemas.microsoft.com/office/drawing/2014/main" id="{D0C0F346-FA51-6DC4-E253-11B48CD37E92}"/>
                    </a:ext>
                  </a:extLst>
                </p:cNvPr>
                <p:cNvPicPr/>
                <p:nvPr/>
              </p:nvPicPr>
              <p:blipFill>
                <a:blip r:embed="rId1461"/>
                <a:stretch>
                  <a:fillRect/>
                </a:stretch>
              </p:blipFill>
              <p:spPr>
                <a:xfrm>
                  <a:off x="119700" y="232380"/>
                  <a:ext cx="15343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462">
              <p14:nvContentPartPr>
                <p14:cNvPr id="193" name="Ink 192">
                  <a:extLst>
                    <a:ext uri="{FF2B5EF4-FFF2-40B4-BE49-F238E27FC236}">
                      <a16:creationId xmlns:a16="http://schemas.microsoft.com/office/drawing/2014/main" id="{6C57D0A6-6014-55BB-9460-8D0D18082229}"/>
                    </a:ext>
                  </a:extLst>
                </p14:cNvPr>
                <p14:cNvContentPartPr/>
                <p14:nvPr/>
              </p14:nvContentPartPr>
              <p14:xfrm>
                <a:off x="-82980" y="871740"/>
                <a:ext cx="1483560" cy="370080"/>
              </p14:xfrm>
            </p:contentPart>
          </mc:Choice>
          <mc:Fallback>
            <p:pic>
              <p:nvPicPr>
                <p:cNvPr id="193" name="Ink 192">
                  <a:extLst>
                    <a:ext uri="{FF2B5EF4-FFF2-40B4-BE49-F238E27FC236}">
                      <a16:creationId xmlns:a16="http://schemas.microsoft.com/office/drawing/2014/main" id="{6C57D0A6-6014-55BB-9460-8D0D18082229}"/>
                    </a:ext>
                  </a:extLst>
                </p:cNvPr>
                <p:cNvPicPr/>
                <p:nvPr/>
              </p:nvPicPr>
              <p:blipFill>
                <a:blip r:embed="rId1463"/>
                <a:stretch>
                  <a:fillRect/>
                </a:stretch>
              </p:blipFill>
              <p:spPr>
                <a:xfrm>
                  <a:off x="-91980" y="862740"/>
                  <a:ext cx="150120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464">
              <p14:nvContentPartPr>
                <p14:cNvPr id="194" name="Ink 193">
                  <a:extLst>
                    <a:ext uri="{FF2B5EF4-FFF2-40B4-BE49-F238E27FC236}">
                      <a16:creationId xmlns:a16="http://schemas.microsoft.com/office/drawing/2014/main" id="{736294A9-C1AF-84F1-7F6F-14A708126728}"/>
                    </a:ext>
                  </a:extLst>
                </p14:cNvPr>
                <p14:cNvContentPartPr/>
                <p14:nvPr/>
              </p14:nvContentPartPr>
              <p14:xfrm>
                <a:off x="144900" y="549180"/>
                <a:ext cx="1277640" cy="228240"/>
              </p14:xfrm>
            </p:contentPart>
          </mc:Choice>
          <mc:Fallback>
            <p:pic>
              <p:nvPicPr>
                <p:cNvPr id="194" name="Ink 193">
                  <a:extLst>
                    <a:ext uri="{FF2B5EF4-FFF2-40B4-BE49-F238E27FC236}">
                      <a16:creationId xmlns:a16="http://schemas.microsoft.com/office/drawing/2014/main" id="{736294A9-C1AF-84F1-7F6F-14A708126728}"/>
                    </a:ext>
                  </a:extLst>
                </p:cNvPr>
                <p:cNvPicPr/>
                <p:nvPr/>
              </p:nvPicPr>
              <p:blipFill>
                <a:blip r:embed="rId1465"/>
                <a:stretch>
                  <a:fillRect/>
                </a:stretch>
              </p:blipFill>
              <p:spPr>
                <a:xfrm>
                  <a:off x="136260" y="540180"/>
                  <a:ext cx="1295280" cy="245880"/>
                </a:xfrm>
                <a:prstGeom prst="rect">
                  <a:avLst/>
                </a:prstGeom>
              </p:spPr>
            </p:pic>
          </mc:Fallback>
        </mc:AlternateContent>
      </p:grpSp>
      <p:grpSp>
        <p:nvGrpSpPr>
          <p:cNvPr id="360" name="Group 359">
            <a:extLst>
              <a:ext uri="{FF2B5EF4-FFF2-40B4-BE49-F238E27FC236}">
                <a16:creationId xmlns:a16="http://schemas.microsoft.com/office/drawing/2014/main" id="{4290A299-45F8-5CE9-84F0-CD558E7D6471}"/>
              </a:ext>
            </a:extLst>
          </p:cNvPr>
          <p:cNvGrpSpPr/>
          <p:nvPr/>
        </p:nvGrpSpPr>
        <p:grpSpPr>
          <a:xfrm>
            <a:off x="656286" y="1389782"/>
            <a:ext cx="3770640" cy="3093120"/>
            <a:chOff x="795531" y="1463338"/>
            <a:chExt cx="3770640" cy="3093120"/>
          </a:xfrm>
        </p:grpSpPr>
        <mc:AlternateContent xmlns:mc="http://schemas.openxmlformats.org/markup-compatibility/2006">
          <mc:Choice xmlns:p14="http://schemas.microsoft.com/office/powerpoint/2010/main" xmlns:aink="http://schemas.microsoft.com/office/drawing/2016/ink" Requires="p14 aink">
            <p:contentPart p14:bwMode="auto" r:id="rId1466">
              <p14:nvContentPartPr>
                <p14:cNvPr id="197" name="Ink 196">
                  <a:extLst>
                    <a:ext uri="{FF2B5EF4-FFF2-40B4-BE49-F238E27FC236}">
                      <a16:creationId xmlns:a16="http://schemas.microsoft.com/office/drawing/2014/main" id="{26F5760B-08F0-91AB-A09C-C975BF8624A4}"/>
                    </a:ext>
                  </a:extLst>
                </p14:cNvPr>
                <p14:cNvContentPartPr/>
                <p14:nvPr/>
              </p14:nvContentPartPr>
              <p14:xfrm>
                <a:off x="1535331" y="2342458"/>
                <a:ext cx="201960" cy="379440"/>
              </p14:xfrm>
            </p:contentPart>
          </mc:Choice>
          <mc:Fallback>
            <p:pic>
              <p:nvPicPr>
                <p:cNvPr id="197" name="Ink 196">
                  <a:extLst>
                    <a:ext uri="{FF2B5EF4-FFF2-40B4-BE49-F238E27FC236}">
                      <a16:creationId xmlns:a16="http://schemas.microsoft.com/office/drawing/2014/main" id="{26F5760B-08F0-91AB-A09C-C975BF8624A4}"/>
                    </a:ext>
                  </a:extLst>
                </p:cNvPr>
                <p:cNvPicPr/>
                <p:nvPr/>
              </p:nvPicPr>
              <p:blipFill>
                <a:blip r:embed="rId1467"/>
                <a:stretch>
                  <a:fillRect/>
                </a:stretch>
              </p:blipFill>
              <p:spPr>
                <a:xfrm>
                  <a:off x="1472331" y="1964818"/>
                  <a:ext cx="327600" cy="113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8">
              <p14:nvContentPartPr>
                <p14:cNvPr id="198" name="Ink 197">
                  <a:extLst>
                    <a:ext uri="{FF2B5EF4-FFF2-40B4-BE49-F238E27FC236}">
                      <a16:creationId xmlns:a16="http://schemas.microsoft.com/office/drawing/2014/main" id="{F8AEBE61-ACDB-E050-E3C0-37A46BCB460F}"/>
                    </a:ext>
                  </a:extLst>
                </p14:cNvPr>
                <p14:cNvContentPartPr/>
                <p14:nvPr/>
              </p14:nvContentPartPr>
              <p14:xfrm>
                <a:off x="1574931" y="2320498"/>
                <a:ext cx="172080" cy="431280"/>
              </p14:xfrm>
            </p:contentPart>
          </mc:Choice>
          <mc:Fallback>
            <p:pic>
              <p:nvPicPr>
                <p:cNvPr id="198" name="Ink 197">
                  <a:extLst>
                    <a:ext uri="{FF2B5EF4-FFF2-40B4-BE49-F238E27FC236}">
                      <a16:creationId xmlns:a16="http://schemas.microsoft.com/office/drawing/2014/main" id="{F8AEBE61-ACDB-E050-E3C0-37A46BCB460F}"/>
                    </a:ext>
                  </a:extLst>
                </p:cNvPr>
                <p:cNvPicPr/>
                <p:nvPr/>
              </p:nvPicPr>
              <p:blipFill>
                <a:blip r:embed="rId1469"/>
                <a:stretch>
                  <a:fillRect/>
                </a:stretch>
              </p:blipFill>
              <p:spPr>
                <a:xfrm>
                  <a:off x="1512291" y="1942498"/>
                  <a:ext cx="297720" cy="118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0">
              <p14:nvContentPartPr>
                <p14:cNvPr id="199" name="Ink 198">
                  <a:extLst>
                    <a:ext uri="{FF2B5EF4-FFF2-40B4-BE49-F238E27FC236}">
                      <a16:creationId xmlns:a16="http://schemas.microsoft.com/office/drawing/2014/main" id="{0EF283B8-2F7C-09DD-60A1-951F770E4EBA}"/>
                    </a:ext>
                  </a:extLst>
                </p14:cNvPr>
                <p14:cNvContentPartPr/>
                <p14:nvPr/>
              </p14:nvContentPartPr>
              <p14:xfrm>
                <a:off x="1943211" y="2441098"/>
                <a:ext cx="190440" cy="229320"/>
              </p14:xfrm>
            </p:contentPart>
          </mc:Choice>
          <mc:Fallback>
            <p:pic>
              <p:nvPicPr>
                <p:cNvPr id="199" name="Ink 198">
                  <a:extLst>
                    <a:ext uri="{FF2B5EF4-FFF2-40B4-BE49-F238E27FC236}">
                      <a16:creationId xmlns:a16="http://schemas.microsoft.com/office/drawing/2014/main" id="{0EF283B8-2F7C-09DD-60A1-951F770E4EBA}"/>
                    </a:ext>
                  </a:extLst>
                </p:cNvPr>
                <p:cNvPicPr/>
                <p:nvPr/>
              </p:nvPicPr>
              <p:blipFill>
                <a:blip r:embed="rId1471"/>
                <a:stretch>
                  <a:fillRect/>
                </a:stretch>
              </p:blipFill>
              <p:spPr>
                <a:xfrm>
                  <a:off x="1880211" y="2063098"/>
                  <a:ext cx="316080" cy="98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2">
              <p14:nvContentPartPr>
                <p14:cNvPr id="200" name="Ink 199">
                  <a:extLst>
                    <a:ext uri="{FF2B5EF4-FFF2-40B4-BE49-F238E27FC236}">
                      <a16:creationId xmlns:a16="http://schemas.microsoft.com/office/drawing/2014/main" id="{3D274F67-62FB-E2AD-3BDD-8C45D2245ECD}"/>
                    </a:ext>
                  </a:extLst>
                </p14:cNvPr>
                <p14:cNvContentPartPr/>
                <p14:nvPr/>
              </p14:nvContentPartPr>
              <p14:xfrm>
                <a:off x="1979571" y="2423098"/>
                <a:ext cx="163440" cy="213480"/>
              </p14:xfrm>
            </p:contentPart>
          </mc:Choice>
          <mc:Fallback>
            <p:pic>
              <p:nvPicPr>
                <p:cNvPr id="200" name="Ink 199">
                  <a:extLst>
                    <a:ext uri="{FF2B5EF4-FFF2-40B4-BE49-F238E27FC236}">
                      <a16:creationId xmlns:a16="http://schemas.microsoft.com/office/drawing/2014/main" id="{3D274F67-62FB-E2AD-3BDD-8C45D2245ECD}"/>
                    </a:ext>
                  </a:extLst>
                </p:cNvPr>
                <p:cNvPicPr/>
                <p:nvPr/>
              </p:nvPicPr>
              <p:blipFill>
                <a:blip r:embed="rId1473"/>
                <a:stretch>
                  <a:fillRect/>
                </a:stretch>
              </p:blipFill>
              <p:spPr>
                <a:xfrm>
                  <a:off x="1916571" y="2045458"/>
                  <a:ext cx="289080" cy="96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4">
              <p14:nvContentPartPr>
                <p14:cNvPr id="201" name="Ink 200">
                  <a:extLst>
                    <a:ext uri="{FF2B5EF4-FFF2-40B4-BE49-F238E27FC236}">
                      <a16:creationId xmlns:a16="http://schemas.microsoft.com/office/drawing/2014/main" id="{8ED6993B-73BE-0293-C71E-54BAC368CAC9}"/>
                    </a:ext>
                  </a:extLst>
                </p14:cNvPr>
                <p14:cNvContentPartPr/>
                <p14:nvPr/>
              </p14:nvContentPartPr>
              <p14:xfrm>
                <a:off x="2519571" y="1841338"/>
                <a:ext cx="137160" cy="92520"/>
              </p14:xfrm>
            </p:contentPart>
          </mc:Choice>
          <mc:Fallback>
            <p:pic>
              <p:nvPicPr>
                <p:cNvPr id="201" name="Ink 200">
                  <a:extLst>
                    <a:ext uri="{FF2B5EF4-FFF2-40B4-BE49-F238E27FC236}">
                      <a16:creationId xmlns:a16="http://schemas.microsoft.com/office/drawing/2014/main" id="{8ED6993B-73BE-0293-C71E-54BAC368CAC9}"/>
                    </a:ext>
                  </a:extLst>
                </p:cNvPr>
                <p:cNvPicPr/>
                <p:nvPr/>
              </p:nvPicPr>
              <p:blipFill>
                <a:blip r:embed="rId1475"/>
                <a:stretch>
                  <a:fillRect/>
                </a:stretch>
              </p:blipFill>
              <p:spPr>
                <a:xfrm>
                  <a:off x="2456931" y="1463338"/>
                  <a:ext cx="262800" cy="84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6">
              <p14:nvContentPartPr>
                <p14:cNvPr id="202" name="Ink 201">
                  <a:extLst>
                    <a:ext uri="{FF2B5EF4-FFF2-40B4-BE49-F238E27FC236}">
                      <a16:creationId xmlns:a16="http://schemas.microsoft.com/office/drawing/2014/main" id="{74AAC3BD-54C7-F966-EE64-D2F33167097C}"/>
                    </a:ext>
                  </a:extLst>
                </p14:cNvPr>
                <p14:cNvContentPartPr/>
                <p14:nvPr/>
              </p14:nvContentPartPr>
              <p14:xfrm>
                <a:off x="2170731" y="2306098"/>
                <a:ext cx="263520" cy="410040"/>
              </p14:xfrm>
            </p:contentPart>
          </mc:Choice>
          <mc:Fallback>
            <p:pic>
              <p:nvPicPr>
                <p:cNvPr id="202" name="Ink 201">
                  <a:extLst>
                    <a:ext uri="{FF2B5EF4-FFF2-40B4-BE49-F238E27FC236}">
                      <a16:creationId xmlns:a16="http://schemas.microsoft.com/office/drawing/2014/main" id="{74AAC3BD-54C7-F966-EE64-D2F33167097C}"/>
                    </a:ext>
                  </a:extLst>
                </p:cNvPr>
                <p:cNvPicPr/>
                <p:nvPr/>
              </p:nvPicPr>
              <p:blipFill>
                <a:blip r:embed="rId1477"/>
                <a:stretch>
                  <a:fillRect/>
                </a:stretch>
              </p:blipFill>
              <p:spPr>
                <a:xfrm>
                  <a:off x="2108091" y="1928458"/>
                  <a:ext cx="389160" cy="116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8">
              <p14:nvContentPartPr>
                <p14:cNvPr id="203" name="Ink 202">
                  <a:extLst>
                    <a:ext uri="{FF2B5EF4-FFF2-40B4-BE49-F238E27FC236}">
                      <a16:creationId xmlns:a16="http://schemas.microsoft.com/office/drawing/2014/main" id="{6AE284BF-2CDE-01F0-A5B4-8E7D8B34BEFE}"/>
                    </a:ext>
                  </a:extLst>
                </p14:cNvPr>
                <p14:cNvContentPartPr/>
                <p14:nvPr/>
              </p14:nvContentPartPr>
              <p14:xfrm>
                <a:off x="2165691" y="2256778"/>
                <a:ext cx="301320" cy="611280"/>
              </p14:xfrm>
            </p:contentPart>
          </mc:Choice>
          <mc:Fallback>
            <p:pic>
              <p:nvPicPr>
                <p:cNvPr id="203" name="Ink 202">
                  <a:extLst>
                    <a:ext uri="{FF2B5EF4-FFF2-40B4-BE49-F238E27FC236}">
                      <a16:creationId xmlns:a16="http://schemas.microsoft.com/office/drawing/2014/main" id="{6AE284BF-2CDE-01F0-A5B4-8E7D8B34BEFE}"/>
                    </a:ext>
                  </a:extLst>
                </p:cNvPr>
                <p:cNvPicPr/>
                <p:nvPr/>
              </p:nvPicPr>
              <p:blipFill>
                <a:blip r:embed="rId1479"/>
                <a:stretch>
                  <a:fillRect/>
                </a:stretch>
              </p:blipFill>
              <p:spPr>
                <a:xfrm>
                  <a:off x="2102691" y="1878778"/>
                  <a:ext cx="426960" cy="136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0">
              <p14:nvContentPartPr>
                <p14:cNvPr id="204" name="Ink 203">
                  <a:extLst>
                    <a:ext uri="{FF2B5EF4-FFF2-40B4-BE49-F238E27FC236}">
                      <a16:creationId xmlns:a16="http://schemas.microsoft.com/office/drawing/2014/main" id="{64185A5B-F4AE-9711-C655-48E3E83DBB77}"/>
                    </a:ext>
                  </a:extLst>
                </p14:cNvPr>
                <p14:cNvContentPartPr/>
                <p14:nvPr/>
              </p14:nvContentPartPr>
              <p14:xfrm>
                <a:off x="2302491" y="2257858"/>
                <a:ext cx="156240" cy="818640"/>
              </p14:xfrm>
            </p:contentPart>
          </mc:Choice>
          <mc:Fallback>
            <p:pic>
              <p:nvPicPr>
                <p:cNvPr id="204" name="Ink 203">
                  <a:extLst>
                    <a:ext uri="{FF2B5EF4-FFF2-40B4-BE49-F238E27FC236}">
                      <a16:creationId xmlns:a16="http://schemas.microsoft.com/office/drawing/2014/main" id="{64185A5B-F4AE-9711-C655-48E3E83DBB77}"/>
                    </a:ext>
                  </a:extLst>
                </p:cNvPr>
                <p:cNvPicPr/>
                <p:nvPr/>
              </p:nvPicPr>
              <p:blipFill>
                <a:blip r:embed="rId1481"/>
                <a:stretch>
                  <a:fillRect/>
                </a:stretch>
              </p:blipFill>
              <p:spPr>
                <a:xfrm>
                  <a:off x="2239851" y="1879858"/>
                  <a:ext cx="281880" cy="157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2">
              <p14:nvContentPartPr>
                <p14:cNvPr id="205" name="Ink 204">
                  <a:extLst>
                    <a:ext uri="{FF2B5EF4-FFF2-40B4-BE49-F238E27FC236}">
                      <a16:creationId xmlns:a16="http://schemas.microsoft.com/office/drawing/2014/main" id="{A26A8713-8C69-96A3-BC7C-EEA56BBDD6A3}"/>
                    </a:ext>
                  </a:extLst>
                </p14:cNvPr>
                <p14:cNvContentPartPr/>
                <p14:nvPr/>
              </p14:nvContentPartPr>
              <p14:xfrm>
                <a:off x="2215731" y="2325898"/>
                <a:ext cx="211680" cy="606960"/>
              </p14:xfrm>
            </p:contentPart>
          </mc:Choice>
          <mc:Fallback>
            <p:pic>
              <p:nvPicPr>
                <p:cNvPr id="205" name="Ink 204">
                  <a:extLst>
                    <a:ext uri="{FF2B5EF4-FFF2-40B4-BE49-F238E27FC236}">
                      <a16:creationId xmlns:a16="http://schemas.microsoft.com/office/drawing/2014/main" id="{A26A8713-8C69-96A3-BC7C-EEA56BBDD6A3}"/>
                    </a:ext>
                  </a:extLst>
                </p:cNvPr>
                <p:cNvPicPr/>
                <p:nvPr/>
              </p:nvPicPr>
              <p:blipFill>
                <a:blip r:embed="rId1483"/>
                <a:stretch>
                  <a:fillRect/>
                </a:stretch>
              </p:blipFill>
              <p:spPr>
                <a:xfrm>
                  <a:off x="2152731" y="1947898"/>
                  <a:ext cx="337320" cy="136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4">
              <p14:nvContentPartPr>
                <p14:cNvPr id="206" name="Ink 205">
                  <a:extLst>
                    <a:ext uri="{FF2B5EF4-FFF2-40B4-BE49-F238E27FC236}">
                      <a16:creationId xmlns:a16="http://schemas.microsoft.com/office/drawing/2014/main" id="{4914B00E-03F2-F083-8801-32C84DD805BF}"/>
                    </a:ext>
                  </a:extLst>
                </p14:cNvPr>
                <p14:cNvContentPartPr/>
                <p14:nvPr/>
              </p14:nvContentPartPr>
              <p14:xfrm>
                <a:off x="2266851" y="2309698"/>
                <a:ext cx="172800" cy="856440"/>
              </p14:xfrm>
            </p:contentPart>
          </mc:Choice>
          <mc:Fallback>
            <p:pic>
              <p:nvPicPr>
                <p:cNvPr id="206" name="Ink 205">
                  <a:extLst>
                    <a:ext uri="{FF2B5EF4-FFF2-40B4-BE49-F238E27FC236}">
                      <a16:creationId xmlns:a16="http://schemas.microsoft.com/office/drawing/2014/main" id="{4914B00E-03F2-F083-8801-32C84DD805BF}"/>
                    </a:ext>
                  </a:extLst>
                </p:cNvPr>
                <p:cNvPicPr/>
                <p:nvPr/>
              </p:nvPicPr>
              <p:blipFill>
                <a:blip r:embed="rId1485"/>
                <a:stretch>
                  <a:fillRect/>
                </a:stretch>
              </p:blipFill>
              <p:spPr>
                <a:xfrm>
                  <a:off x="2203851" y="1932058"/>
                  <a:ext cx="298440" cy="161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6">
              <p14:nvContentPartPr>
                <p14:cNvPr id="207" name="Ink 206">
                  <a:extLst>
                    <a:ext uri="{FF2B5EF4-FFF2-40B4-BE49-F238E27FC236}">
                      <a16:creationId xmlns:a16="http://schemas.microsoft.com/office/drawing/2014/main" id="{319D67DD-F565-3C32-8880-0E7E8B3D82D8}"/>
                    </a:ext>
                  </a:extLst>
                </p14:cNvPr>
                <p14:cNvContentPartPr/>
                <p14:nvPr/>
              </p14:nvContentPartPr>
              <p14:xfrm>
                <a:off x="2329131" y="2448658"/>
                <a:ext cx="95400" cy="595080"/>
              </p14:xfrm>
            </p:contentPart>
          </mc:Choice>
          <mc:Fallback>
            <p:pic>
              <p:nvPicPr>
                <p:cNvPr id="207" name="Ink 206">
                  <a:extLst>
                    <a:ext uri="{FF2B5EF4-FFF2-40B4-BE49-F238E27FC236}">
                      <a16:creationId xmlns:a16="http://schemas.microsoft.com/office/drawing/2014/main" id="{319D67DD-F565-3C32-8880-0E7E8B3D82D8}"/>
                    </a:ext>
                  </a:extLst>
                </p:cNvPr>
                <p:cNvPicPr/>
                <p:nvPr/>
              </p:nvPicPr>
              <p:blipFill>
                <a:blip r:embed="rId1487"/>
                <a:stretch>
                  <a:fillRect/>
                </a:stretch>
              </p:blipFill>
              <p:spPr>
                <a:xfrm>
                  <a:off x="2266131" y="2070658"/>
                  <a:ext cx="221040" cy="135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8">
              <p14:nvContentPartPr>
                <p14:cNvPr id="208" name="Ink 207">
                  <a:extLst>
                    <a:ext uri="{FF2B5EF4-FFF2-40B4-BE49-F238E27FC236}">
                      <a16:creationId xmlns:a16="http://schemas.microsoft.com/office/drawing/2014/main" id="{FD7F129D-0EC9-99D6-7D5E-860DF2831506}"/>
                    </a:ext>
                  </a:extLst>
                </p14:cNvPr>
                <p14:cNvContentPartPr/>
                <p14:nvPr/>
              </p14:nvContentPartPr>
              <p14:xfrm>
                <a:off x="2333451" y="2157778"/>
                <a:ext cx="406800" cy="363240"/>
              </p14:xfrm>
            </p:contentPart>
          </mc:Choice>
          <mc:Fallback>
            <p:pic>
              <p:nvPicPr>
                <p:cNvPr id="208" name="Ink 207">
                  <a:extLst>
                    <a:ext uri="{FF2B5EF4-FFF2-40B4-BE49-F238E27FC236}">
                      <a16:creationId xmlns:a16="http://schemas.microsoft.com/office/drawing/2014/main" id="{FD7F129D-0EC9-99D6-7D5E-860DF2831506}"/>
                    </a:ext>
                  </a:extLst>
                </p:cNvPr>
                <p:cNvPicPr/>
                <p:nvPr/>
              </p:nvPicPr>
              <p:blipFill>
                <a:blip r:embed="rId1489"/>
                <a:stretch>
                  <a:fillRect/>
                </a:stretch>
              </p:blipFill>
              <p:spPr>
                <a:xfrm>
                  <a:off x="2270451" y="1779778"/>
                  <a:ext cx="532440" cy="11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0">
              <p14:nvContentPartPr>
                <p14:cNvPr id="209" name="Ink 208">
                  <a:extLst>
                    <a:ext uri="{FF2B5EF4-FFF2-40B4-BE49-F238E27FC236}">
                      <a16:creationId xmlns:a16="http://schemas.microsoft.com/office/drawing/2014/main" id="{D9D3238E-D783-A873-5826-BCCBD69CC840}"/>
                    </a:ext>
                  </a:extLst>
                </p14:cNvPr>
                <p14:cNvContentPartPr/>
                <p14:nvPr/>
              </p14:nvContentPartPr>
              <p14:xfrm>
                <a:off x="2392131" y="2198098"/>
                <a:ext cx="609840" cy="507960"/>
              </p14:xfrm>
            </p:contentPart>
          </mc:Choice>
          <mc:Fallback>
            <p:pic>
              <p:nvPicPr>
                <p:cNvPr id="209" name="Ink 208">
                  <a:extLst>
                    <a:ext uri="{FF2B5EF4-FFF2-40B4-BE49-F238E27FC236}">
                      <a16:creationId xmlns:a16="http://schemas.microsoft.com/office/drawing/2014/main" id="{D9D3238E-D783-A873-5826-BCCBD69CC840}"/>
                    </a:ext>
                  </a:extLst>
                </p:cNvPr>
                <p:cNvPicPr/>
                <p:nvPr/>
              </p:nvPicPr>
              <p:blipFill>
                <a:blip r:embed="rId1491"/>
                <a:stretch>
                  <a:fillRect/>
                </a:stretch>
              </p:blipFill>
              <p:spPr>
                <a:xfrm>
                  <a:off x="2329131" y="1820458"/>
                  <a:ext cx="735480" cy="126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2">
              <p14:nvContentPartPr>
                <p14:cNvPr id="210" name="Ink 209">
                  <a:extLst>
                    <a:ext uri="{FF2B5EF4-FFF2-40B4-BE49-F238E27FC236}">
                      <a16:creationId xmlns:a16="http://schemas.microsoft.com/office/drawing/2014/main" id="{96C7C831-9BE9-ADCB-4619-56D9B5EB360C}"/>
                    </a:ext>
                  </a:extLst>
                </p14:cNvPr>
                <p14:cNvContentPartPr/>
                <p14:nvPr/>
              </p14:nvContentPartPr>
              <p14:xfrm>
                <a:off x="2412651" y="2091178"/>
                <a:ext cx="1127160" cy="396720"/>
              </p14:xfrm>
            </p:contentPart>
          </mc:Choice>
          <mc:Fallback>
            <p:pic>
              <p:nvPicPr>
                <p:cNvPr id="210" name="Ink 209">
                  <a:extLst>
                    <a:ext uri="{FF2B5EF4-FFF2-40B4-BE49-F238E27FC236}">
                      <a16:creationId xmlns:a16="http://schemas.microsoft.com/office/drawing/2014/main" id="{96C7C831-9BE9-ADCB-4619-56D9B5EB360C}"/>
                    </a:ext>
                  </a:extLst>
                </p:cNvPr>
                <p:cNvPicPr/>
                <p:nvPr/>
              </p:nvPicPr>
              <p:blipFill>
                <a:blip r:embed="rId1493"/>
                <a:stretch>
                  <a:fillRect/>
                </a:stretch>
              </p:blipFill>
              <p:spPr>
                <a:xfrm>
                  <a:off x="2350011" y="1713538"/>
                  <a:ext cx="1252800" cy="115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4">
              <p14:nvContentPartPr>
                <p14:cNvPr id="211" name="Ink 210">
                  <a:extLst>
                    <a:ext uri="{FF2B5EF4-FFF2-40B4-BE49-F238E27FC236}">
                      <a16:creationId xmlns:a16="http://schemas.microsoft.com/office/drawing/2014/main" id="{07FA8E9D-2163-95CB-7D2D-3FD33C027DCA}"/>
                    </a:ext>
                  </a:extLst>
                </p14:cNvPr>
                <p14:cNvContentPartPr/>
                <p14:nvPr/>
              </p14:nvContentPartPr>
              <p14:xfrm>
                <a:off x="2658531" y="2094778"/>
                <a:ext cx="1237680" cy="253440"/>
              </p14:xfrm>
            </p:contentPart>
          </mc:Choice>
          <mc:Fallback>
            <p:pic>
              <p:nvPicPr>
                <p:cNvPr id="211" name="Ink 210">
                  <a:extLst>
                    <a:ext uri="{FF2B5EF4-FFF2-40B4-BE49-F238E27FC236}">
                      <a16:creationId xmlns:a16="http://schemas.microsoft.com/office/drawing/2014/main" id="{07FA8E9D-2163-95CB-7D2D-3FD33C027DCA}"/>
                    </a:ext>
                  </a:extLst>
                </p:cNvPr>
                <p:cNvPicPr/>
                <p:nvPr/>
              </p:nvPicPr>
              <p:blipFill>
                <a:blip r:embed="rId1495"/>
                <a:stretch>
                  <a:fillRect/>
                </a:stretch>
              </p:blipFill>
              <p:spPr>
                <a:xfrm>
                  <a:off x="2595531" y="1717138"/>
                  <a:ext cx="136332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6">
              <p14:nvContentPartPr>
                <p14:cNvPr id="212" name="Ink 211">
                  <a:extLst>
                    <a:ext uri="{FF2B5EF4-FFF2-40B4-BE49-F238E27FC236}">
                      <a16:creationId xmlns:a16="http://schemas.microsoft.com/office/drawing/2014/main" id="{4D9CF0B2-9F8B-24D3-E226-660CD59560C0}"/>
                    </a:ext>
                  </a:extLst>
                </p14:cNvPr>
                <p14:cNvContentPartPr/>
                <p14:nvPr/>
              </p14:nvContentPartPr>
              <p14:xfrm>
                <a:off x="2526411" y="2235538"/>
                <a:ext cx="901440" cy="235440"/>
              </p14:xfrm>
            </p:contentPart>
          </mc:Choice>
          <mc:Fallback>
            <p:pic>
              <p:nvPicPr>
                <p:cNvPr id="212" name="Ink 211">
                  <a:extLst>
                    <a:ext uri="{FF2B5EF4-FFF2-40B4-BE49-F238E27FC236}">
                      <a16:creationId xmlns:a16="http://schemas.microsoft.com/office/drawing/2014/main" id="{4D9CF0B2-9F8B-24D3-E226-660CD59560C0}"/>
                    </a:ext>
                  </a:extLst>
                </p:cNvPr>
                <p:cNvPicPr/>
                <p:nvPr/>
              </p:nvPicPr>
              <p:blipFill>
                <a:blip r:embed="rId1497"/>
                <a:stretch>
                  <a:fillRect/>
                </a:stretch>
              </p:blipFill>
              <p:spPr>
                <a:xfrm>
                  <a:off x="2463411" y="1857538"/>
                  <a:ext cx="1027080" cy="99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8">
              <p14:nvContentPartPr>
                <p14:cNvPr id="213" name="Ink 212">
                  <a:extLst>
                    <a:ext uri="{FF2B5EF4-FFF2-40B4-BE49-F238E27FC236}">
                      <a16:creationId xmlns:a16="http://schemas.microsoft.com/office/drawing/2014/main" id="{E5B7B843-1414-F8CA-9BDD-13E2747147F2}"/>
                    </a:ext>
                  </a:extLst>
                </p14:cNvPr>
                <p14:cNvContentPartPr/>
                <p14:nvPr/>
              </p14:nvContentPartPr>
              <p14:xfrm>
                <a:off x="2691651" y="2247058"/>
                <a:ext cx="868680" cy="139320"/>
              </p14:xfrm>
            </p:contentPart>
          </mc:Choice>
          <mc:Fallback>
            <p:pic>
              <p:nvPicPr>
                <p:cNvPr id="213" name="Ink 212">
                  <a:extLst>
                    <a:ext uri="{FF2B5EF4-FFF2-40B4-BE49-F238E27FC236}">
                      <a16:creationId xmlns:a16="http://schemas.microsoft.com/office/drawing/2014/main" id="{E5B7B843-1414-F8CA-9BDD-13E2747147F2}"/>
                    </a:ext>
                  </a:extLst>
                </p:cNvPr>
                <p:cNvPicPr/>
                <p:nvPr/>
              </p:nvPicPr>
              <p:blipFill>
                <a:blip r:embed="rId1499"/>
                <a:stretch>
                  <a:fillRect/>
                </a:stretch>
              </p:blipFill>
              <p:spPr>
                <a:xfrm>
                  <a:off x="2628651" y="1869418"/>
                  <a:ext cx="994320" cy="89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0">
              <p14:nvContentPartPr>
                <p14:cNvPr id="214" name="Ink 213">
                  <a:extLst>
                    <a:ext uri="{FF2B5EF4-FFF2-40B4-BE49-F238E27FC236}">
                      <a16:creationId xmlns:a16="http://schemas.microsoft.com/office/drawing/2014/main" id="{C2227D1B-C62E-8E06-A709-787496517B56}"/>
                    </a:ext>
                  </a:extLst>
                </p14:cNvPr>
                <p14:cNvContentPartPr/>
                <p14:nvPr/>
              </p14:nvContentPartPr>
              <p14:xfrm>
                <a:off x="2831331" y="2190898"/>
                <a:ext cx="793080" cy="160560"/>
              </p14:xfrm>
            </p:contentPart>
          </mc:Choice>
          <mc:Fallback>
            <p:pic>
              <p:nvPicPr>
                <p:cNvPr id="214" name="Ink 213">
                  <a:extLst>
                    <a:ext uri="{FF2B5EF4-FFF2-40B4-BE49-F238E27FC236}">
                      <a16:creationId xmlns:a16="http://schemas.microsoft.com/office/drawing/2014/main" id="{C2227D1B-C62E-8E06-A709-787496517B56}"/>
                    </a:ext>
                  </a:extLst>
                </p:cNvPr>
                <p:cNvPicPr/>
                <p:nvPr/>
              </p:nvPicPr>
              <p:blipFill>
                <a:blip r:embed="rId1501"/>
                <a:stretch>
                  <a:fillRect/>
                </a:stretch>
              </p:blipFill>
              <p:spPr>
                <a:xfrm>
                  <a:off x="2768331" y="1813258"/>
                  <a:ext cx="918720" cy="91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2">
              <p14:nvContentPartPr>
                <p14:cNvPr id="215" name="Ink 214">
                  <a:extLst>
                    <a:ext uri="{FF2B5EF4-FFF2-40B4-BE49-F238E27FC236}">
                      <a16:creationId xmlns:a16="http://schemas.microsoft.com/office/drawing/2014/main" id="{2A177020-19AF-2386-EDBC-AE40ACD7794E}"/>
                    </a:ext>
                  </a:extLst>
                </p14:cNvPr>
                <p14:cNvContentPartPr/>
                <p14:nvPr/>
              </p14:nvContentPartPr>
              <p14:xfrm>
                <a:off x="3557451" y="2222218"/>
                <a:ext cx="776520" cy="1240560"/>
              </p14:xfrm>
            </p:contentPart>
          </mc:Choice>
          <mc:Fallback>
            <p:pic>
              <p:nvPicPr>
                <p:cNvPr id="215" name="Ink 214">
                  <a:extLst>
                    <a:ext uri="{FF2B5EF4-FFF2-40B4-BE49-F238E27FC236}">
                      <a16:creationId xmlns:a16="http://schemas.microsoft.com/office/drawing/2014/main" id="{2A177020-19AF-2386-EDBC-AE40ACD7794E}"/>
                    </a:ext>
                  </a:extLst>
                </p:cNvPr>
                <p:cNvPicPr/>
                <p:nvPr/>
              </p:nvPicPr>
              <p:blipFill>
                <a:blip r:embed="rId1503"/>
                <a:stretch>
                  <a:fillRect/>
                </a:stretch>
              </p:blipFill>
              <p:spPr>
                <a:xfrm>
                  <a:off x="3494811" y="1844218"/>
                  <a:ext cx="902160" cy="199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4">
              <p14:nvContentPartPr>
                <p14:cNvPr id="216" name="Ink 215">
                  <a:extLst>
                    <a:ext uri="{FF2B5EF4-FFF2-40B4-BE49-F238E27FC236}">
                      <a16:creationId xmlns:a16="http://schemas.microsoft.com/office/drawing/2014/main" id="{90ED8C40-78EA-CDA5-4AC3-74E4F8E61F53}"/>
                    </a:ext>
                  </a:extLst>
                </p14:cNvPr>
                <p14:cNvContentPartPr/>
                <p14:nvPr/>
              </p14:nvContentPartPr>
              <p14:xfrm>
                <a:off x="3669771" y="2218258"/>
                <a:ext cx="606240" cy="1302480"/>
              </p14:xfrm>
            </p:contentPart>
          </mc:Choice>
          <mc:Fallback>
            <p:pic>
              <p:nvPicPr>
                <p:cNvPr id="216" name="Ink 215">
                  <a:extLst>
                    <a:ext uri="{FF2B5EF4-FFF2-40B4-BE49-F238E27FC236}">
                      <a16:creationId xmlns:a16="http://schemas.microsoft.com/office/drawing/2014/main" id="{90ED8C40-78EA-CDA5-4AC3-74E4F8E61F53}"/>
                    </a:ext>
                  </a:extLst>
                </p:cNvPr>
                <p:cNvPicPr/>
                <p:nvPr/>
              </p:nvPicPr>
              <p:blipFill>
                <a:blip r:embed="rId1505"/>
                <a:stretch>
                  <a:fillRect/>
                </a:stretch>
              </p:blipFill>
              <p:spPr>
                <a:xfrm>
                  <a:off x="3607131" y="1840618"/>
                  <a:ext cx="731880" cy="205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6">
              <p14:nvContentPartPr>
                <p14:cNvPr id="217" name="Ink 216">
                  <a:extLst>
                    <a:ext uri="{FF2B5EF4-FFF2-40B4-BE49-F238E27FC236}">
                      <a16:creationId xmlns:a16="http://schemas.microsoft.com/office/drawing/2014/main" id="{18420172-E017-A552-693B-B6380CEBF4CA}"/>
                    </a:ext>
                  </a:extLst>
                </p14:cNvPr>
                <p14:cNvContentPartPr/>
                <p14:nvPr/>
              </p14:nvContentPartPr>
              <p14:xfrm>
                <a:off x="3740331" y="2242018"/>
                <a:ext cx="570600" cy="1540440"/>
              </p14:xfrm>
            </p:contentPart>
          </mc:Choice>
          <mc:Fallback>
            <p:pic>
              <p:nvPicPr>
                <p:cNvPr id="217" name="Ink 216">
                  <a:extLst>
                    <a:ext uri="{FF2B5EF4-FFF2-40B4-BE49-F238E27FC236}">
                      <a16:creationId xmlns:a16="http://schemas.microsoft.com/office/drawing/2014/main" id="{18420172-E017-A552-693B-B6380CEBF4CA}"/>
                    </a:ext>
                  </a:extLst>
                </p:cNvPr>
                <p:cNvPicPr/>
                <p:nvPr/>
              </p:nvPicPr>
              <p:blipFill>
                <a:blip r:embed="rId1507"/>
                <a:stretch>
                  <a:fillRect/>
                </a:stretch>
              </p:blipFill>
              <p:spPr>
                <a:xfrm>
                  <a:off x="3677331" y="1864018"/>
                  <a:ext cx="696240" cy="229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8">
              <p14:nvContentPartPr>
                <p14:cNvPr id="218" name="Ink 217">
                  <a:extLst>
                    <a:ext uri="{FF2B5EF4-FFF2-40B4-BE49-F238E27FC236}">
                      <a16:creationId xmlns:a16="http://schemas.microsoft.com/office/drawing/2014/main" id="{C72CFDE6-8B61-C82B-D38F-DC3B3D4B56BE}"/>
                    </a:ext>
                  </a:extLst>
                </p14:cNvPr>
                <p14:cNvContentPartPr/>
                <p14:nvPr/>
              </p14:nvContentPartPr>
              <p14:xfrm>
                <a:off x="4080531" y="2598418"/>
                <a:ext cx="248400" cy="1018800"/>
              </p14:xfrm>
            </p:contentPart>
          </mc:Choice>
          <mc:Fallback>
            <p:pic>
              <p:nvPicPr>
                <p:cNvPr id="218" name="Ink 217">
                  <a:extLst>
                    <a:ext uri="{FF2B5EF4-FFF2-40B4-BE49-F238E27FC236}">
                      <a16:creationId xmlns:a16="http://schemas.microsoft.com/office/drawing/2014/main" id="{C72CFDE6-8B61-C82B-D38F-DC3B3D4B56BE}"/>
                    </a:ext>
                  </a:extLst>
                </p:cNvPr>
                <p:cNvPicPr/>
                <p:nvPr/>
              </p:nvPicPr>
              <p:blipFill>
                <a:blip r:embed="rId1509"/>
                <a:stretch>
                  <a:fillRect/>
                </a:stretch>
              </p:blipFill>
              <p:spPr>
                <a:xfrm>
                  <a:off x="4017531" y="2220418"/>
                  <a:ext cx="374040" cy="177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0">
              <p14:nvContentPartPr>
                <p14:cNvPr id="219" name="Ink 218">
                  <a:extLst>
                    <a:ext uri="{FF2B5EF4-FFF2-40B4-BE49-F238E27FC236}">
                      <a16:creationId xmlns:a16="http://schemas.microsoft.com/office/drawing/2014/main" id="{7E0AD3D4-2BFE-B4D7-EE7D-A45671137CA0}"/>
                    </a:ext>
                  </a:extLst>
                </p14:cNvPr>
                <p14:cNvContentPartPr/>
                <p14:nvPr/>
              </p14:nvContentPartPr>
              <p14:xfrm>
                <a:off x="4289331" y="3543418"/>
                <a:ext cx="94680" cy="488520"/>
              </p14:xfrm>
            </p:contentPart>
          </mc:Choice>
          <mc:Fallback>
            <p:pic>
              <p:nvPicPr>
                <p:cNvPr id="219" name="Ink 218">
                  <a:extLst>
                    <a:ext uri="{FF2B5EF4-FFF2-40B4-BE49-F238E27FC236}">
                      <a16:creationId xmlns:a16="http://schemas.microsoft.com/office/drawing/2014/main" id="{7E0AD3D4-2BFE-B4D7-EE7D-A45671137CA0}"/>
                    </a:ext>
                  </a:extLst>
                </p:cNvPr>
                <p:cNvPicPr/>
                <p:nvPr/>
              </p:nvPicPr>
              <p:blipFill>
                <a:blip r:embed="rId1511"/>
                <a:stretch>
                  <a:fillRect/>
                </a:stretch>
              </p:blipFill>
              <p:spPr>
                <a:xfrm>
                  <a:off x="4226331" y="3165418"/>
                  <a:ext cx="220320" cy="124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2">
              <p14:nvContentPartPr>
                <p14:cNvPr id="220" name="Ink 219">
                  <a:extLst>
                    <a:ext uri="{FF2B5EF4-FFF2-40B4-BE49-F238E27FC236}">
                      <a16:creationId xmlns:a16="http://schemas.microsoft.com/office/drawing/2014/main" id="{7EB328DD-711B-BCDC-BD65-76D74B798EC8}"/>
                    </a:ext>
                  </a:extLst>
                </p14:cNvPr>
                <p14:cNvContentPartPr/>
                <p14:nvPr/>
              </p14:nvContentPartPr>
              <p14:xfrm>
                <a:off x="4287531" y="3746098"/>
                <a:ext cx="156960" cy="329760"/>
              </p14:xfrm>
            </p:contentPart>
          </mc:Choice>
          <mc:Fallback>
            <p:pic>
              <p:nvPicPr>
                <p:cNvPr id="220" name="Ink 219">
                  <a:extLst>
                    <a:ext uri="{FF2B5EF4-FFF2-40B4-BE49-F238E27FC236}">
                      <a16:creationId xmlns:a16="http://schemas.microsoft.com/office/drawing/2014/main" id="{7EB328DD-711B-BCDC-BD65-76D74B798EC8}"/>
                    </a:ext>
                  </a:extLst>
                </p:cNvPr>
                <p:cNvPicPr/>
                <p:nvPr/>
              </p:nvPicPr>
              <p:blipFill>
                <a:blip r:embed="rId1513"/>
                <a:stretch>
                  <a:fillRect/>
                </a:stretch>
              </p:blipFill>
              <p:spPr>
                <a:xfrm>
                  <a:off x="4224531" y="3368458"/>
                  <a:ext cx="282600" cy="10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4">
              <p14:nvContentPartPr>
                <p14:cNvPr id="221" name="Ink 220">
                  <a:extLst>
                    <a:ext uri="{FF2B5EF4-FFF2-40B4-BE49-F238E27FC236}">
                      <a16:creationId xmlns:a16="http://schemas.microsoft.com/office/drawing/2014/main" id="{319FE9A3-35FF-AF8F-F9AC-DB33390F63FD}"/>
                    </a:ext>
                  </a:extLst>
                </p14:cNvPr>
                <p14:cNvContentPartPr/>
                <p14:nvPr/>
              </p14:nvContentPartPr>
              <p14:xfrm>
                <a:off x="4427571" y="3759418"/>
                <a:ext cx="138600" cy="420120"/>
              </p14:xfrm>
            </p:contentPart>
          </mc:Choice>
          <mc:Fallback>
            <p:pic>
              <p:nvPicPr>
                <p:cNvPr id="221" name="Ink 220">
                  <a:extLst>
                    <a:ext uri="{FF2B5EF4-FFF2-40B4-BE49-F238E27FC236}">
                      <a16:creationId xmlns:a16="http://schemas.microsoft.com/office/drawing/2014/main" id="{319FE9A3-35FF-AF8F-F9AC-DB33390F63FD}"/>
                    </a:ext>
                  </a:extLst>
                </p:cNvPr>
                <p:cNvPicPr/>
                <p:nvPr/>
              </p:nvPicPr>
              <p:blipFill>
                <a:blip r:embed="rId1515"/>
                <a:stretch>
                  <a:fillRect/>
                </a:stretch>
              </p:blipFill>
              <p:spPr>
                <a:xfrm>
                  <a:off x="4364931" y="3381418"/>
                  <a:ext cx="264240" cy="117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6">
              <p14:nvContentPartPr>
                <p14:cNvPr id="223" name="Ink 222">
                  <a:extLst>
                    <a:ext uri="{FF2B5EF4-FFF2-40B4-BE49-F238E27FC236}">
                      <a16:creationId xmlns:a16="http://schemas.microsoft.com/office/drawing/2014/main" id="{A1E63BB1-6E9E-7530-5922-F3259B6F41E9}"/>
                    </a:ext>
                  </a:extLst>
                </p14:cNvPr>
                <p14:cNvContentPartPr/>
                <p14:nvPr/>
              </p14:nvContentPartPr>
              <p14:xfrm>
                <a:off x="3231651" y="2447218"/>
                <a:ext cx="21960" cy="3240"/>
              </p14:xfrm>
            </p:contentPart>
          </mc:Choice>
          <mc:Fallback>
            <p:pic>
              <p:nvPicPr>
                <p:cNvPr id="223" name="Ink 222">
                  <a:extLst>
                    <a:ext uri="{FF2B5EF4-FFF2-40B4-BE49-F238E27FC236}">
                      <a16:creationId xmlns:a16="http://schemas.microsoft.com/office/drawing/2014/main" id="{A1E63BB1-6E9E-7530-5922-F3259B6F41E9}"/>
                    </a:ext>
                  </a:extLst>
                </p:cNvPr>
                <p:cNvPicPr/>
                <p:nvPr/>
              </p:nvPicPr>
              <p:blipFill>
                <a:blip r:embed="rId1517"/>
                <a:stretch>
                  <a:fillRect/>
                </a:stretch>
              </p:blipFill>
              <p:spPr>
                <a:xfrm>
                  <a:off x="3168651" y="2069578"/>
                  <a:ext cx="14760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8">
              <p14:nvContentPartPr>
                <p14:cNvPr id="224" name="Ink 223">
                  <a:extLst>
                    <a:ext uri="{FF2B5EF4-FFF2-40B4-BE49-F238E27FC236}">
                      <a16:creationId xmlns:a16="http://schemas.microsoft.com/office/drawing/2014/main" id="{4ED9D571-34CF-7B74-A923-1C6E027FAC88}"/>
                    </a:ext>
                  </a:extLst>
                </p14:cNvPr>
                <p14:cNvContentPartPr/>
                <p14:nvPr/>
              </p14:nvContentPartPr>
              <p14:xfrm>
                <a:off x="2839251" y="2397178"/>
                <a:ext cx="762480" cy="129960"/>
              </p14:xfrm>
            </p:contentPart>
          </mc:Choice>
          <mc:Fallback>
            <p:pic>
              <p:nvPicPr>
                <p:cNvPr id="224" name="Ink 223">
                  <a:extLst>
                    <a:ext uri="{FF2B5EF4-FFF2-40B4-BE49-F238E27FC236}">
                      <a16:creationId xmlns:a16="http://schemas.microsoft.com/office/drawing/2014/main" id="{4ED9D571-34CF-7B74-A923-1C6E027FAC88}"/>
                    </a:ext>
                  </a:extLst>
                </p:cNvPr>
                <p:cNvPicPr/>
                <p:nvPr/>
              </p:nvPicPr>
              <p:blipFill>
                <a:blip r:embed="rId1519"/>
                <a:stretch>
                  <a:fillRect/>
                </a:stretch>
              </p:blipFill>
              <p:spPr>
                <a:xfrm>
                  <a:off x="2776251" y="2019538"/>
                  <a:ext cx="888120" cy="88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0">
              <p14:nvContentPartPr>
                <p14:cNvPr id="225" name="Ink 224">
                  <a:extLst>
                    <a:ext uri="{FF2B5EF4-FFF2-40B4-BE49-F238E27FC236}">
                      <a16:creationId xmlns:a16="http://schemas.microsoft.com/office/drawing/2014/main" id="{A09204CC-6E41-B94C-4082-7E37DF3AFC33}"/>
                    </a:ext>
                  </a:extLst>
                </p14:cNvPr>
                <p14:cNvContentPartPr/>
                <p14:nvPr/>
              </p14:nvContentPartPr>
              <p14:xfrm>
                <a:off x="2591211" y="2321938"/>
                <a:ext cx="802800" cy="149040"/>
              </p14:xfrm>
            </p:contentPart>
          </mc:Choice>
          <mc:Fallback>
            <p:pic>
              <p:nvPicPr>
                <p:cNvPr id="225" name="Ink 224">
                  <a:extLst>
                    <a:ext uri="{FF2B5EF4-FFF2-40B4-BE49-F238E27FC236}">
                      <a16:creationId xmlns:a16="http://schemas.microsoft.com/office/drawing/2014/main" id="{A09204CC-6E41-B94C-4082-7E37DF3AFC33}"/>
                    </a:ext>
                  </a:extLst>
                </p:cNvPr>
                <p:cNvPicPr/>
                <p:nvPr/>
              </p:nvPicPr>
              <p:blipFill>
                <a:blip r:embed="rId1521"/>
                <a:stretch>
                  <a:fillRect/>
                </a:stretch>
              </p:blipFill>
              <p:spPr>
                <a:xfrm>
                  <a:off x="2528571" y="1944298"/>
                  <a:ext cx="928440" cy="90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2">
              <p14:nvContentPartPr>
                <p14:cNvPr id="226" name="Ink 225">
                  <a:extLst>
                    <a:ext uri="{FF2B5EF4-FFF2-40B4-BE49-F238E27FC236}">
                      <a16:creationId xmlns:a16="http://schemas.microsoft.com/office/drawing/2014/main" id="{D07571F7-18F0-38B8-4864-E586389738B0}"/>
                    </a:ext>
                  </a:extLst>
                </p14:cNvPr>
                <p14:cNvContentPartPr/>
                <p14:nvPr/>
              </p14:nvContentPartPr>
              <p14:xfrm>
                <a:off x="2846091" y="2298178"/>
                <a:ext cx="1234800" cy="550080"/>
              </p14:xfrm>
            </p:contentPart>
          </mc:Choice>
          <mc:Fallback>
            <p:pic>
              <p:nvPicPr>
                <p:cNvPr id="226" name="Ink 225">
                  <a:extLst>
                    <a:ext uri="{FF2B5EF4-FFF2-40B4-BE49-F238E27FC236}">
                      <a16:creationId xmlns:a16="http://schemas.microsoft.com/office/drawing/2014/main" id="{D07571F7-18F0-38B8-4864-E586389738B0}"/>
                    </a:ext>
                  </a:extLst>
                </p:cNvPr>
                <p:cNvPicPr/>
                <p:nvPr/>
              </p:nvPicPr>
              <p:blipFill>
                <a:blip r:embed="rId1523"/>
                <a:stretch>
                  <a:fillRect/>
                </a:stretch>
              </p:blipFill>
              <p:spPr>
                <a:xfrm>
                  <a:off x="2783091" y="1920178"/>
                  <a:ext cx="1360440" cy="130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4">
              <p14:nvContentPartPr>
                <p14:cNvPr id="227" name="Ink 226">
                  <a:extLst>
                    <a:ext uri="{FF2B5EF4-FFF2-40B4-BE49-F238E27FC236}">
                      <a16:creationId xmlns:a16="http://schemas.microsoft.com/office/drawing/2014/main" id="{AE859A4F-A3DA-F1D1-B63A-344B634D719E}"/>
                    </a:ext>
                  </a:extLst>
                </p14:cNvPr>
                <p14:cNvContentPartPr/>
                <p14:nvPr/>
              </p14:nvContentPartPr>
              <p14:xfrm>
                <a:off x="3416331" y="2449378"/>
                <a:ext cx="698040" cy="1177920"/>
              </p14:xfrm>
            </p:contentPart>
          </mc:Choice>
          <mc:Fallback>
            <p:pic>
              <p:nvPicPr>
                <p:cNvPr id="227" name="Ink 226">
                  <a:extLst>
                    <a:ext uri="{FF2B5EF4-FFF2-40B4-BE49-F238E27FC236}">
                      <a16:creationId xmlns:a16="http://schemas.microsoft.com/office/drawing/2014/main" id="{AE859A4F-A3DA-F1D1-B63A-344B634D719E}"/>
                    </a:ext>
                  </a:extLst>
                </p:cNvPr>
                <p:cNvPicPr/>
                <p:nvPr/>
              </p:nvPicPr>
              <p:blipFill>
                <a:blip r:embed="rId1525"/>
                <a:stretch>
                  <a:fillRect/>
                </a:stretch>
              </p:blipFill>
              <p:spPr>
                <a:xfrm>
                  <a:off x="3353331" y="2071378"/>
                  <a:ext cx="823680" cy="19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6">
              <p14:nvContentPartPr>
                <p14:cNvPr id="228" name="Ink 227">
                  <a:extLst>
                    <a:ext uri="{FF2B5EF4-FFF2-40B4-BE49-F238E27FC236}">
                      <a16:creationId xmlns:a16="http://schemas.microsoft.com/office/drawing/2014/main" id="{EF00D6B1-8A82-886C-AE52-B5D092A804CB}"/>
                    </a:ext>
                  </a:extLst>
                </p14:cNvPr>
                <p14:cNvContentPartPr/>
                <p14:nvPr/>
              </p14:nvContentPartPr>
              <p14:xfrm>
                <a:off x="3671211" y="2583298"/>
                <a:ext cx="397800" cy="1685520"/>
              </p14:xfrm>
            </p:contentPart>
          </mc:Choice>
          <mc:Fallback>
            <p:pic>
              <p:nvPicPr>
                <p:cNvPr id="228" name="Ink 227">
                  <a:extLst>
                    <a:ext uri="{FF2B5EF4-FFF2-40B4-BE49-F238E27FC236}">
                      <a16:creationId xmlns:a16="http://schemas.microsoft.com/office/drawing/2014/main" id="{EF00D6B1-8A82-886C-AE52-B5D092A804CB}"/>
                    </a:ext>
                  </a:extLst>
                </p:cNvPr>
                <p:cNvPicPr/>
                <p:nvPr/>
              </p:nvPicPr>
              <p:blipFill>
                <a:blip r:embed="rId1527"/>
                <a:stretch>
                  <a:fillRect/>
                </a:stretch>
              </p:blipFill>
              <p:spPr>
                <a:xfrm>
                  <a:off x="3608211" y="2205658"/>
                  <a:ext cx="523440" cy="244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8">
              <p14:nvContentPartPr>
                <p14:cNvPr id="229" name="Ink 228">
                  <a:extLst>
                    <a:ext uri="{FF2B5EF4-FFF2-40B4-BE49-F238E27FC236}">
                      <a16:creationId xmlns:a16="http://schemas.microsoft.com/office/drawing/2014/main" id="{7017E3D0-DF47-E3DA-3E54-EC7F748BAAFC}"/>
                    </a:ext>
                  </a:extLst>
                </p14:cNvPr>
                <p14:cNvContentPartPr/>
                <p14:nvPr/>
              </p14:nvContentPartPr>
              <p14:xfrm>
                <a:off x="3905931" y="2986858"/>
                <a:ext cx="252000" cy="1333440"/>
              </p14:xfrm>
            </p:contentPart>
          </mc:Choice>
          <mc:Fallback>
            <p:pic>
              <p:nvPicPr>
                <p:cNvPr id="229" name="Ink 228">
                  <a:extLst>
                    <a:ext uri="{FF2B5EF4-FFF2-40B4-BE49-F238E27FC236}">
                      <a16:creationId xmlns:a16="http://schemas.microsoft.com/office/drawing/2014/main" id="{7017E3D0-DF47-E3DA-3E54-EC7F748BAAFC}"/>
                    </a:ext>
                  </a:extLst>
                </p:cNvPr>
                <p:cNvPicPr/>
                <p:nvPr/>
              </p:nvPicPr>
              <p:blipFill>
                <a:blip r:embed="rId1529"/>
                <a:stretch>
                  <a:fillRect/>
                </a:stretch>
              </p:blipFill>
              <p:spPr>
                <a:xfrm>
                  <a:off x="3842931" y="2609218"/>
                  <a:ext cx="377640" cy="208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0">
              <p14:nvContentPartPr>
                <p14:cNvPr id="230" name="Ink 229">
                  <a:extLst>
                    <a:ext uri="{FF2B5EF4-FFF2-40B4-BE49-F238E27FC236}">
                      <a16:creationId xmlns:a16="http://schemas.microsoft.com/office/drawing/2014/main" id="{9D546C9A-3EEB-62F8-E6D2-89039A0B9AC9}"/>
                    </a:ext>
                  </a:extLst>
                </p14:cNvPr>
                <p14:cNvContentPartPr/>
                <p14:nvPr/>
              </p14:nvContentPartPr>
              <p14:xfrm>
                <a:off x="3998091" y="3151738"/>
                <a:ext cx="138960" cy="986040"/>
              </p14:xfrm>
            </p:contentPart>
          </mc:Choice>
          <mc:Fallback>
            <p:pic>
              <p:nvPicPr>
                <p:cNvPr id="230" name="Ink 229">
                  <a:extLst>
                    <a:ext uri="{FF2B5EF4-FFF2-40B4-BE49-F238E27FC236}">
                      <a16:creationId xmlns:a16="http://schemas.microsoft.com/office/drawing/2014/main" id="{9D546C9A-3EEB-62F8-E6D2-89039A0B9AC9}"/>
                    </a:ext>
                  </a:extLst>
                </p:cNvPr>
                <p:cNvPicPr/>
                <p:nvPr/>
              </p:nvPicPr>
              <p:blipFill>
                <a:blip r:embed="rId1531"/>
                <a:stretch>
                  <a:fillRect/>
                </a:stretch>
              </p:blipFill>
              <p:spPr>
                <a:xfrm>
                  <a:off x="3935451" y="2773738"/>
                  <a:ext cx="264600" cy="174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2">
              <p14:nvContentPartPr>
                <p14:cNvPr id="231" name="Ink 230">
                  <a:extLst>
                    <a:ext uri="{FF2B5EF4-FFF2-40B4-BE49-F238E27FC236}">
                      <a16:creationId xmlns:a16="http://schemas.microsoft.com/office/drawing/2014/main" id="{10E4A885-7366-A290-5BC0-74E066AC8595}"/>
                    </a:ext>
                  </a:extLst>
                </p14:cNvPr>
                <p14:cNvContentPartPr/>
                <p14:nvPr/>
              </p14:nvContentPartPr>
              <p14:xfrm>
                <a:off x="1023771" y="1991098"/>
                <a:ext cx="459000" cy="1311120"/>
              </p14:xfrm>
            </p:contentPart>
          </mc:Choice>
          <mc:Fallback>
            <p:pic>
              <p:nvPicPr>
                <p:cNvPr id="231" name="Ink 230">
                  <a:extLst>
                    <a:ext uri="{FF2B5EF4-FFF2-40B4-BE49-F238E27FC236}">
                      <a16:creationId xmlns:a16="http://schemas.microsoft.com/office/drawing/2014/main" id="{10E4A885-7366-A290-5BC0-74E066AC8595}"/>
                    </a:ext>
                  </a:extLst>
                </p:cNvPr>
                <p:cNvPicPr/>
                <p:nvPr/>
              </p:nvPicPr>
              <p:blipFill>
                <a:blip r:embed="rId1533"/>
                <a:stretch>
                  <a:fillRect/>
                </a:stretch>
              </p:blipFill>
              <p:spPr>
                <a:xfrm>
                  <a:off x="960771" y="1613458"/>
                  <a:ext cx="584640" cy="20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4">
              <p14:nvContentPartPr>
                <p14:cNvPr id="232" name="Ink 231">
                  <a:extLst>
                    <a:ext uri="{FF2B5EF4-FFF2-40B4-BE49-F238E27FC236}">
                      <a16:creationId xmlns:a16="http://schemas.microsoft.com/office/drawing/2014/main" id="{E21EAC08-137E-CDFA-92E2-5F02A997656A}"/>
                    </a:ext>
                  </a:extLst>
                </p14:cNvPr>
                <p14:cNvContentPartPr/>
                <p14:nvPr/>
              </p14:nvContentPartPr>
              <p14:xfrm>
                <a:off x="936291" y="2245978"/>
                <a:ext cx="228600" cy="1146600"/>
              </p14:xfrm>
            </p:contentPart>
          </mc:Choice>
          <mc:Fallback>
            <p:pic>
              <p:nvPicPr>
                <p:cNvPr id="232" name="Ink 231">
                  <a:extLst>
                    <a:ext uri="{FF2B5EF4-FFF2-40B4-BE49-F238E27FC236}">
                      <a16:creationId xmlns:a16="http://schemas.microsoft.com/office/drawing/2014/main" id="{E21EAC08-137E-CDFA-92E2-5F02A997656A}"/>
                    </a:ext>
                  </a:extLst>
                </p:cNvPr>
                <p:cNvPicPr/>
                <p:nvPr/>
              </p:nvPicPr>
              <p:blipFill>
                <a:blip r:embed="rId1535"/>
                <a:stretch>
                  <a:fillRect/>
                </a:stretch>
              </p:blipFill>
              <p:spPr>
                <a:xfrm>
                  <a:off x="873291" y="1868338"/>
                  <a:ext cx="354240" cy="190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6">
              <p14:nvContentPartPr>
                <p14:cNvPr id="233" name="Ink 232">
                  <a:extLst>
                    <a:ext uri="{FF2B5EF4-FFF2-40B4-BE49-F238E27FC236}">
                      <a16:creationId xmlns:a16="http://schemas.microsoft.com/office/drawing/2014/main" id="{A48F1584-0F24-C741-9932-CC507F30B225}"/>
                    </a:ext>
                  </a:extLst>
                </p14:cNvPr>
                <p14:cNvContentPartPr/>
                <p14:nvPr/>
              </p14:nvContentPartPr>
              <p14:xfrm>
                <a:off x="978051" y="2314018"/>
                <a:ext cx="263160" cy="1115280"/>
              </p14:xfrm>
            </p:contentPart>
          </mc:Choice>
          <mc:Fallback>
            <p:pic>
              <p:nvPicPr>
                <p:cNvPr id="233" name="Ink 232">
                  <a:extLst>
                    <a:ext uri="{FF2B5EF4-FFF2-40B4-BE49-F238E27FC236}">
                      <a16:creationId xmlns:a16="http://schemas.microsoft.com/office/drawing/2014/main" id="{A48F1584-0F24-C741-9932-CC507F30B225}"/>
                    </a:ext>
                  </a:extLst>
                </p:cNvPr>
                <p:cNvPicPr/>
                <p:nvPr/>
              </p:nvPicPr>
              <p:blipFill>
                <a:blip r:embed="rId1537"/>
                <a:stretch>
                  <a:fillRect/>
                </a:stretch>
              </p:blipFill>
              <p:spPr>
                <a:xfrm>
                  <a:off x="915051" y="1936018"/>
                  <a:ext cx="388800" cy="187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8">
              <p14:nvContentPartPr>
                <p14:cNvPr id="234" name="Ink 233">
                  <a:extLst>
                    <a:ext uri="{FF2B5EF4-FFF2-40B4-BE49-F238E27FC236}">
                      <a16:creationId xmlns:a16="http://schemas.microsoft.com/office/drawing/2014/main" id="{BAA83B56-39D4-8630-61F4-96254A036744}"/>
                    </a:ext>
                  </a:extLst>
                </p14:cNvPr>
                <p14:cNvContentPartPr/>
                <p14:nvPr/>
              </p14:nvContentPartPr>
              <p14:xfrm>
                <a:off x="925491" y="2503018"/>
                <a:ext cx="408600" cy="922320"/>
              </p14:xfrm>
            </p:contentPart>
          </mc:Choice>
          <mc:Fallback>
            <p:pic>
              <p:nvPicPr>
                <p:cNvPr id="234" name="Ink 233">
                  <a:extLst>
                    <a:ext uri="{FF2B5EF4-FFF2-40B4-BE49-F238E27FC236}">
                      <a16:creationId xmlns:a16="http://schemas.microsoft.com/office/drawing/2014/main" id="{BAA83B56-39D4-8630-61F4-96254A036744}"/>
                    </a:ext>
                  </a:extLst>
                </p:cNvPr>
                <p:cNvPicPr/>
                <p:nvPr/>
              </p:nvPicPr>
              <p:blipFill>
                <a:blip r:embed="rId1539"/>
                <a:stretch>
                  <a:fillRect/>
                </a:stretch>
              </p:blipFill>
              <p:spPr>
                <a:xfrm>
                  <a:off x="862851" y="2125378"/>
                  <a:ext cx="534240" cy="167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0">
              <p14:nvContentPartPr>
                <p14:cNvPr id="235" name="Ink 234">
                  <a:extLst>
                    <a:ext uri="{FF2B5EF4-FFF2-40B4-BE49-F238E27FC236}">
                      <a16:creationId xmlns:a16="http://schemas.microsoft.com/office/drawing/2014/main" id="{BE2E980A-AE59-D280-9F59-56FB7D54FDDB}"/>
                    </a:ext>
                  </a:extLst>
                </p14:cNvPr>
                <p14:cNvContentPartPr/>
                <p14:nvPr/>
              </p14:nvContentPartPr>
              <p14:xfrm>
                <a:off x="1073091" y="1956178"/>
                <a:ext cx="346680" cy="1123560"/>
              </p14:xfrm>
            </p:contentPart>
          </mc:Choice>
          <mc:Fallback>
            <p:pic>
              <p:nvPicPr>
                <p:cNvPr id="235" name="Ink 234">
                  <a:extLst>
                    <a:ext uri="{FF2B5EF4-FFF2-40B4-BE49-F238E27FC236}">
                      <a16:creationId xmlns:a16="http://schemas.microsoft.com/office/drawing/2014/main" id="{BE2E980A-AE59-D280-9F59-56FB7D54FDDB}"/>
                    </a:ext>
                  </a:extLst>
                </p:cNvPr>
                <p:cNvPicPr/>
                <p:nvPr/>
              </p:nvPicPr>
              <p:blipFill>
                <a:blip r:embed="rId1541"/>
                <a:stretch>
                  <a:fillRect/>
                </a:stretch>
              </p:blipFill>
              <p:spPr>
                <a:xfrm>
                  <a:off x="1010091" y="1578538"/>
                  <a:ext cx="472320" cy="18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2">
              <p14:nvContentPartPr>
                <p14:cNvPr id="236" name="Ink 235">
                  <a:extLst>
                    <a:ext uri="{FF2B5EF4-FFF2-40B4-BE49-F238E27FC236}">
                      <a16:creationId xmlns:a16="http://schemas.microsoft.com/office/drawing/2014/main" id="{B51DEB55-AF40-F84B-2F66-90D8DF38D85B}"/>
                    </a:ext>
                  </a:extLst>
                </p14:cNvPr>
                <p14:cNvContentPartPr/>
                <p14:nvPr/>
              </p14:nvContentPartPr>
              <p14:xfrm>
                <a:off x="840891" y="2155978"/>
                <a:ext cx="368280" cy="924480"/>
              </p14:xfrm>
            </p:contentPart>
          </mc:Choice>
          <mc:Fallback>
            <p:pic>
              <p:nvPicPr>
                <p:cNvPr id="236" name="Ink 235">
                  <a:extLst>
                    <a:ext uri="{FF2B5EF4-FFF2-40B4-BE49-F238E27FC236}">
                      <a16:creationId xmlns:a16="http://schemas.microsoft.com/office/drawing/2014/main" id="{B51DEB55-AF40-F84B-2F66-90D8DF38D85B}"/>
                    </a:ext>
                  </a:extLst>
                </p:cNvPr>
                <p:cNvPicPr/>
                <p:nvPr/>
              </p:nvPicPr>
              <p:blipFill>
                <a:blip r:embed="rId1543"/>
                <a:stretch>
                  <a:fillRect/>
                </a:stretch>
              </p:blipFill>
              <p:spPr>
                <a:xfrm>
                  <a:off x="778251" y="1778338"/>
                  <a:ext cx="493920" cy="168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4">
              <p14:nvContentPartPr>
                <p14:cNvPr id="237" name="Ink 236">
                  <a:extLst>
                    <a:ext uri="{FF2B5EF4-FFF2-40B4-BE49-F238E27FC236}">
                      <a16:creationId xmlns:a16="http://schemas.microsoft.com/office/drawing/2014/main" id="{F82871AC-15E9-5558-197F-B98C0ACF5315}"/>
                    </a:ext>
                  </a:extLst>
                </p14:cNvPr>
                <p14:cNvContentPartPr/>
                <p14:nvPr/>
              </p14:nvContentPartPr>
              <p14:xfrm>
                <a:off x="795531" y="2292058"/>
                <a:ext cx="203400" cy="896040"/>
              </p14:xfrm>
            </p:contentPart>
          </mc:Choice>
          <mc:Fallback>
            <p:pic>
              <p:nvPicPr>
                <p:cNvPr id="237" name="Ink 236">
                  <a:extLst>
                    <a:ext uri="{FF2B5EF4-FFF2-40B4-BE49-F238E27FC236}">
                      <a16:creationId xmlns:a16="http://schemas.microsoft.com/office/drawing/2014/main" id="{F82871AC-15E9-5558-197F-B98C0ACF5315}"/>
                    </a:ext>
                  </a:extLst>
                </p:cNvPr>
                <p:cNvPicPr/>
                <p:nvPr/>
              </p:nvPicPr>
              <p:blipFill>
                <a:blip r:embed="rId1545"/>
                <a:stretch>
                  <a:fillRect/>
                </a:stretch>
              </p:blipFill>
              <p:spPr>
                <a:xfrm>
                  <a:off x="732531" y="1914418"/>
                  <a:ext cx="329040" cy="165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6">
              <p14:nvContentPartPr>
                <p14:cNvPr id="238" name="Ink 237">
                  <a:extLst>
                    <a:ext uri="{FF2B5EF4-FFF2-40B4-BE49-F238E27FC236}">
                      <a16:creationId xmlns:a16="http://schemas.microsoft.com/office/drawing/2014/main" id="{917C993D-72C0-EF5E-597D-23E107C7C45A}"/>
                    </a:ext>
                  </a:extLst>
                </p14:cNvPr>
                <p14:cNvContentPartPr/>
                <p14:nvPr/>
              </p14:nvContentPartPr>
              <p14:xfrm>
                <a:off x="867171" y="2446138"/>
                <a:ext cx="273240" cy="865080"/>
              </p14:xfrm>
            </p:contentPart>
          </mc:Choice>
          <mc:Fallback>
            <p:pic>
              <p:nvPicPr>
                <p:cNvPr id="238" name="Ink 237">
                  <a:extLst>
                    <a:ext uri="{FF2B5EF4-FFF2-40B4-BE49-F238E27FC236}">
                      <a16:creationId xmlns:a16="http://schemas.microsoft.com/office/drawing/2014/main" id="{917C993D-72C0-EF5E-597D-23E107C7C45A}"/>
                    </a:ext>
                  </a:extLst>
                </p:cNvPr>
                <p:cNvPicPr/>
                <p:nvPr/>
              </p:nvPicPr>
              <p:blipFill>
                <a:blip r:embed="rId1547"/>
                <a:stretch>
                  <a:fillRect/>
                </a:stretch>
              </p:blipFill>
              <p:spPr>
                <a:xfrm>
                  <a:off x="804531" y="2068138"/>
                  <a:ext cx="398880" cy="162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8">
              <p14:nvContentPartPr>
                <p14:cNvPr id="239" name="Ink 238">
                  <a:extLst>
                    <a:ext uri="{FF2B5EF4-FFF2-40B4-BE49-F238E27FC236}">
                      <a16:creationId xmlns:a16="http://schemas.microsoft.com/office/drawing/2014/main" id="{AAF14459-DE91-9284-F8B5-288A8A109002}"/>
                    </a:ext>
                  </a:extLst>
                </p14:cNvPr>
                <p14:cNvContentPartPr/>
                <p14:nvPr/>
              </p14:nvContentPartPr>
              <p14:xfrm>
                <a:off x="1001091" y="1972738"/>
                <a:ext cx="456840" cy="1243440"/>
              </p14:xfrm>
            </p:contentPart>
          </mc:Choice>
          <mc:Fallback>
            <p:pic>
              <p:nvPicPr>
                <p:cNvPr id="239" name="Ink 238">
                  <a:extLst>
                    <a:ext uri="{FF2B5EF4-FFF2-40B4-BE49-F238E27FC236}">
                      <a16:creationId xmlns:a16="http://schemas.microsoft.com/office/drawing/2014/main" id="{AAF14459-DE91-9284-F8B5-288A8A109002}"/>
                    </a:ext>
                  </a:extLst>
                </p:cNvPr>
                <p:cNvPicPr/>
                <p:nvPr/>
              </p:nvPicPr>
              <p:blipFill>
                <a:blip r:embed="rId1549"/>
                <a:stretch>
                  <a:fillRect/>
                </a:stretch>
              </p:blipFill>
              <p:spPr>
                <a:xfrm>
                  <a:off x="938091" y="1594738"/>
                  <a:ext cx="582480" cy="199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0">
              <p14:nvContentPartPr>
                <p14:cNvPr id="241" name="Ink 240">
                  <a:extLst>
                    <a:ext uri="{FF2B5EF4-FFF2-40B4-BE49-F238E27FC236}">
                      <a16:creationId xmlns:a16="http://schemas.microsoft.com/office/drawing/2014/main" id="{CD681E0D-18F4-B55D-B50B-AEFCD561CE91}"/>
                    </a:ext>
                  </a:extLst>
                </p14:cNvPr>
                <p14:cNvContentPartPr/>
                <p14:nvPr/>
              </p14:nvContentPartPr>
              <p14:xfrm>
                <a:off x="1205571" y="2465938"/>
                <a:ext cx="88920" cy="548640"/>
              </p14:xfrm>
            </p:contentPart>
          </mc:Choice>
          <mc:Fallback>
            <p:pic>
              <p:nvPicPr>
                <p:cNvPr id="241" name="Ink 240">
                  <a:extLst>
                    <a:ext uri="{FF2B5EF4-FFF2-40B4-BE49-F238E27FC236}">
                      <a16:creationId xmlns:a16="http://schemas.microsoft.com/office/drawing/2014/main" id="{CD681E0D-18F4-B55D-B50B-AEFCD561CE91}"/>
                    </a:ext>
                  </a:extLst>
                </p:cNvPr>
                <p:cNvPicPr/>
                <p:nvPr/>
              </p:nvPicPr>
              <p:blipFill>
                <a:blip r:embed="rId1551"/>
                <a:stretch>
                  <a:fillRect/>
                </a:stretch>
              </p:blipFill>
              <p:spPr>
                <a:xfrm>
                  <a:off x="1142931" y="2087938"/>
                  <a:ext cx="214560" cy="130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2">
              <p14:nvContentPartPr>
                <p14:cNvPr id="242" name="Ink 241">
                  <a:extLst>
                    <a:ext uri="{FF2B5EF4-FFF2-40B4-BE49-F238E27FC236}">
                      <a16:creationId xmlns:a16="http://schemas.microsoft.com/office/drawing/2014/main" id="{7B8E6640-1BB8-94C9-3179-3C4BD2AA0EEC}"/>
                    </a:ext>
                  </a:extLst>
                </p14:cNvPr>
                <p14:cNvContentPartPr/>
                <p14:nvPr/>
              </p14:nvContentPartPr>
              <p14:xfrm>
                <a:off x="1187571" y="2892538"/>
                <a:ext cx="224280" cy="440640"/>
              </p14:xfrm>
            </p:contentPart>
          </mc:Choice>
          <mc:Fallback>
            <p:pic>
              <p:nvPicPr>
                <p:cNvPr id="242" name="Ink 241">
                  <a:extLst>
                    <a:ext uri="{FF2B5EF4-FFF2-40B4-BE49-F238E27FC236}">
                      <a16:creationId xmlns:a16="http://schemas.microsoft.com/office/drawing/2014/main" id="{7B8E6640-1BB8-94C9-3179-3C4BD2AA0EEC}"/>
                    </a:ext>
                  </a:extLst>
                </p:cNvPr>
                <p:cNvPicPr/>
                <p:nvPr/>
              </p:nvPicPr>
              <p:blipFill>
                <a:blip r:embed="rId1553"/>
                <a:stretch>
                  <a:fillRect/>
                </a:stretch>
              </p:blipFill>
              <p:spPr>
                <a:xfrm>
                  <a:off x="1124571" y="2514538"/>
                  <a:ext cx="349920" cy="119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4">
              <p14:nvContentPartPr>
                <p14:cNvPr id="243" name="Ink 242">
                  <a:extLst>
                    <a:ext uri="{FF2B5EF4-FFF2-40B4-BE49-F238E27FC236}">
                      <a16:creationId xmlns:a16="http://schemas.microsoft.com/office/drawing/2014/main" id="{756E11F4-3877-34DF-3623-494FF9AC15DA}"/>
                    </a:ext>
                  </a:extLst>
                </p14:cNvPr>
                <p14:cNvContentPartPr/>
                <p14:nvPr/>
              </p14:nvContentPartPr>
              <p14:xfrm>
                <a:off x="1054371" y="2768698"/>
                <a:ext cx="199800" cy="495360"/>
              </p14:xfrm>
            </p:contentPart>
          </mc:Choice>
          <mc:Fallback>
            <p:pic>
              <p:nvPicPr>
                <p:cNvPr id="243" name="Ink 242">
                  <a:extLst>
                    <a:ext uri="{FF2B5EF4-FFF2-40B4-BE49-F238E27FC236}">
                      <a16:creationId xmlns:a16="http://schemas.microsoft.com/office/drawing/2014/main" id="{756E11F4-3877-34DF-3623-494FF9AC15DA}"/>
                    </a:ext>
                  </a:extLst>
                </p:cNvPr>
                <p:cNvPicPr/>
                <p:nvPr/>
              </p:nvPicPr>
              <p:blipFill>
                <a:blip r:embed="rId1555"/>
                <a:stretch>
                  <a:fillRect/>
                </a:stretch>
              </p:blipFill>
              <p:spPr>
                <a:xfrm>
                  <a:off x="991731" y="2390698"/>
                  <a:ext cx="325440" cy="125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6">
              <p14:nvContentPartPr>
                <p14:cNvPr id="244" name="Ink 243">
                  <a:extLst>
                    <a:ext uri="{FF2B5EF4-FFF2-40B4-BE49-F238E27FC236}">
                      <a16:creationId xmlns:a16="http://schemas.microsoft.com/office/drawing/2014/main" id="{6D34DC6F-379E-B84C-45F8-14B2F00885C4}"/>
                    </a:ext>
                  </a:extLst>
                </p14:cNvPr>
                <p14:cNvContentPartPr/>
                <p14:nvPr/>
              </p14:nvContentPartPr>
              <p14:xfrm>
                <a:off x="1147611" y="2723698"/>
                <a:ext cx="163080" cy="621000"/>
              </p14:xfrm>
            </p:contentPart>
          </mc:Choice>
          <mc:Fallback>
            <p:pic>
              <p:nvPicPr>
                <p:cNvPr id="244" name="Ink 243">
                  <a:extLst>
                    <a:ext uri="{FF2B5EF4-FFF2-40B4-BE49-F238E27FC236}">
                      <a16:creationId xmlns:a16="http://schemas.microsoft.com/office/drawing/2014/main" id="{6D34DC6F-379E-B84C-45F8-14B2F00885C4}"/>
                    </a:ext>
                  </a:extLst>
                </p:cNvPr>
                <p:cNvPicPr/>
                <p:nvPr/>
              </p:nvPicPr>
              <p:blipFill>
                <a:blip r:embed="rId1557"/>
                <a:stretch>
                  <a:fillRect/>
                </a:stretch>
              </p:blipFill>
              <p:spPr>
                <a:xfrm>
                  <a:off x="1084971" y="2346058"/>
                  <a:ext cx="288720" cy="137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8">
              <p14:nvContentPartPr>
                <p14:cNvPr id="245" name="Ink 244">
                  <a:extLst>
                    <a:ext uri="{FF2B5EF4-FFF2-40B4-BE49-F238E27FC236}">
                      <a16:creationId xmlns:a16="http://schemas.microsoft.com/office/drawing/2014/main" id="{E32C16E5-DAAD-9D2C-4666-F637E3C59CFA}"/>
                    </a:ext>
                  </a:extLst>
                </p14:cNvPr>
                <p14:cNvContentPartPr/>
                <p14:nvPr/>
              </p14:nvContentPartPr>
              <p14:xfrm>
                <a:off x="1098291" y="1670338"/>
                <a:ext cx="565200" cy="867960"/>
              </p14:xfrm>
            </p:contentPart>
          </mc:Choice>
          <mc:Fallback>
            <p:pic>
              <p:nvPicPr>
                <p:cNvPr id="245" name="Ink 244">
                  <a:extLst>
                    <a:ext uri="{FF2B5EF4-FFF2-40B4-BE49-F238E27FC236}">
                      <a16:creationId xmlns:a16="http://schemas.microsoft.com/office/drawing/2014/main" id="{E32C16E5-DAAD-9D2C-4666-F637E3C59CFA}"/>
                    </a:ext>
                  </a:extLst>
                </p:cNvPr>
                <p:cNvPicPr/>
                <p:nvPr/>
              </p:nvPicPr>
              <p:blipFill>
                <a:blip r:embed="rId1559"/>
                <a:stretch>
                  <a:fillRect/>
                </a:stretch>
              </p:blipFill>
              <p:spPr>
                <a:xfrm>
                  <a:off x="1035291" y="1292338"/>
                  <a:ext cx="690840" cy="162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0">
              <p14:nvContentPartPr>
                <p14:cNvPr id="246" name="Ink 245">
                  <a:extLst>
                    <a:ext uri="{FF2B5EF4-FFF2-40B4-BE49-F238E27FC236}">
                      <a16:creationId xmlns:a16="http://schemas.microsoft.com/office/drawing/2014/main" id="{27BD6D4F-AB02-41B0-33EC-DC61750803C8}"/>
                    </a:ext>
                  </a:extLst>
                </p14:cNvPr>
                <p14:cNvContentPartPr/>
                <p14:nvPr/>
              </p14:nvContentPartPr>
              <p14:xfrm>
                <a:off x="1094331" y="1544338"/>
                <a:ext cx="835920" cy="847440"/>
              </p14:xfrm>
            </p:contentPart>
          </mc:Choice>
          <mc:Fallback>
            <p:pic>
              <p:nvPicPr>
                <p:cNvPr id="246" name="Ink 245">
                  <a:extLst>
                    <a:ext uri="{FF2B5EF4-FFF2-40B4-BE49-F238E27FC236}">
                      <a16:creationId xmlns:a16="http://schemas.microsoft.com/office/drawing/2014/main" id="{27BD6D4F-AB02-41B0-33EC-DC61750803C8}"/>
                    </a:ext>
                  </a:extLst>
                </p:cNvPr>
                <p:cNvPicPr/>
                <p:nvPr/>
              </p:nvPicPr>
              <p:blipFill>
                <a:blip r:embed="rId1561"/>
                <a:stretch>
                  <a:fillRect/>
                </a:stretch>
              </p:blipFill>
              <p:spPr>
                <a:xfrm>
                  <a:off x="1031331" y="1166338"/>
                  <a:ext cx="961560" cy="160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2">
              <p14:nvContentPartPr>
                <p14:cNvPr id="247" name="Ink 246">
                  <a:extLst>
                    <a:ext uri="{FF2B5EF4-FFF2-40B4-BE49-F238E27FC236}">
                      <a16:creationId xmlns:a16="http://schemas.microsoft.com/office/drawing/2014/main" id="{AF113E95-5E4C-87A3-44B6-D17860086CE2}"/>
                    </a:ext>
                  </a:extLst>
                </p14:cNvPr>
                <p14:cNvContentPartPr/>
                <p14:nvPr/>
              </p14:nvContentPartPr>
              <p14:xfrm>
                <a:off x="1333011" y="1704538"/>
                <a:ext cx="1054080" cy="531000"/>
              </p14:xfrm>
            </p:contentPart>
          </mc:Choice>
          <mc:Fallback>
            <p:pic>
              <p:nvPicPr>
                <p:cNvPr id="247" name="Ink 246">
                  <a:extLst>
                    <a:ext uri="{FF2B5EF4-FFF2-40B4-BE49-F238E27FC236}">
                      <a16:creationId xmlns:a16="http://schemas.microsoft.com/office/drawing/2014/main" id="{AF113E95-5E4C-87A3-44B6-D17860086CE2}"/>
                    </a:ext>
                  </a:extLst>
                </p:cNvPr>
                <p:cNvPicPr/>
                <p:nvPr/>
              </p:nvPicPr>
              <p:blipFill>
                <a:blip r:embed="rId1563"/>
                <a:stretch>
                  <a:fillRect/>
                </a:stretch>
              </p:blipFill>
              <p:spPr>
                <a:xfrm>
                  <a:off x="1270371" y="1326898"/>
                  <a:ext cx="1179720" cy="128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4">
              <p14:nvContentPartPr>
                <p14:cNvPr id="248" name="Ink 247">
                  <a:extLst>
                    <a:ext uri="{FF2B5EF4-FFF2-40B4-BE49-F238E27FC236}">
                      <a16:creationId xmlns:a16="http://schemas.microsoft.com/office/drawing/2014/main" id="{75ACA66F-766B-9774-139A-9EB07248A75A}"/>
                    </a:ext>
                  </a:extLst>
                </p14:cNvPr>
                <p14:cNvContentPartPr/>
                <p14:nvPr/>
              </p14:nvContentPartPr>
              <p14:xfrm>
                <a:off x="1410771" y="1708858"/>
                <a:ext cx="1172160" cy="558720"/>
              </p14:xfrm>
            </p:contentPart>
          </mc:Choice>
          <mc:Fallback>
            <p:pic>
              <p:nvPicPr>
                <p:cNvPr id="248" name="Ink 247">
                  <a:extLst>
                    <a:ext uri="{FF2B5EF4-FFF2-40B4-BE49-F238E27FC236}">
                      <a16:creationId xmlns:a16="http://schemas.microsoft.com/office/drawing/2014/main" id="{75ACA66F-766B-9774-139A-9EB07248A75A}"/>
                    </a:ext>
                  </a:extLst>
                </p:cNvPr>
                <p:cNvPicPr/>
                <p:nvPr/>
              </p:nvPicPr>
              <p:blipFill>
                <a:blip r:embed="rId1565"/>
                <a:stretch>
                  <a:fillRect/>
                </a:stretch>
              </p:blipFill>
              <p:spPr>
                <a:xfrm>
                  <a:off x="1348131" y="1331218"/>
                  <a:ext cx="1297800" cy="131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6">
              <p14:nvContentPartPr>
                <p14:cNvPr id="249" name="Ink 248">
                  <a:extLst>
                    <a:ext uri="{FF2B5EF4-FFF2-40B4-BE49-F238E27FC236}">
                      <a16:creationId xmlns:a16="http://schemas.microsoft.com/office/drawing/2014/main" id="{43A1F614-5F3E-6EA6-80E1-CB55DCD88221}"/>
                    </a:ext>
                  </a:extLst>
                </p14:cNvPr>
                <p14:cNvContentPartPr/>
                <p14:nvPr/>
              </p14:nvContentPartPr>
              <p14:xfrm>
                <a:off x="2213571" y="1836298"/>
                <a:ext cx="299160" cy="784800"/>
              </p14:xfrm>
            </p:contentPart>
          </mc:Choice>
          <mc:Fallback>
            <p:pic>
              <p:nvPicPr>
                <p:cNvPr id="249" name="Ink 248">
                  <a:extLst>
                    <a:ext uri="{FF2B5EF4-FFF2-40B4-BE49-F238E27FC236}">
                      <a16:creationId xmlns:a16="http://schemas.microsoft.com/office/drawing/2014/main" id="{43A1F614-5F3E-6EA6-80E1-CB55DCD88221}"/>
                    </a:ext>
                  </a:extLst>
                </p:cNvPr>
                <p:cNvPicPr/>
                <p:nvPr/>
              </p:nvPicPr>
              <p:blipFill>
                <a:blip r:embed="rId1567"/>
                <a:stretch>
                  <a:fillRect/>
                </a:stretch>
              </p:blipFill>
              <p:spPr>
                <a:xfrm>
                  <a:off x="2150571" y="1458658"/>
                  <a:ext cx="424800" cy="154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8">
              <p14:nvContentPartPr>
                <p14:cNvPr id="250" name="Ink 249">
                  <a:extLst>
                    <a:ext uri="{FF2B5EF4-FFF2-40B4-BE49-F238E27FC236}">
                      <a16:creationId xmlns:a16="http://schemas.microsoft.com/office/drawing/2014/main" id="{3658698C-967D-D5F5-C150-01913B8E7717}"/>
                    </a:ext>
                  </a:extLst>
                </p14:cNvPr>
                <p14:cNvContentPartPr/>
                <p14:nvPr/>
              </p14:nvContentPartPr>
              <p14:xfrm>
                <a:off x="2229411" y="1745218"/>
                <a:ext cx="673920" cy="711360"/>
              </p14:xfrm>
            </p:contentPart>
          </mc:Choice>
          <mc:Fallback>
            <p:pic>
              <p:nvPicPr>
                <p:cNvPr id="250" name="Ink 249">
                  <a:extLst>
                    <a:ext uri="{FF2B5EF4-FFF2-40B4-BE49-F238E27FC236}">
                      <a16:creationId xmlns:a16="http://schemas.microsoft.com/office/drawing/2014/main" id="{3658698C-967D-D5F5-C150-01913B8E7717}"/>
                    </a:ext>
                  </a:extLst>
                </p:cNvPr>
                <p:cNvPicPr/>
                <p:nvPr/>
              </p:nvPicPr>
              <p:blipFill>
                <a:blip r:embed="rId1569"/>
                <a:stretch>
                  <a:fillRect/>
                </a:stretch>
              </p:blipFill>
              <p:spPr>
                <a:xfrm>
                  <a:off x="2166411" y="1367578"/>
                  <a:ext cx="799560" cy="146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0">
              <p14:nvContentPartPr>
                <p14:cNvPr id="251" name="Ink 250">
                  <a:extLst>
                    <a:ext uri="{FF2B5EF4-FFF2-40B4-BE49-F238E27FC236}">
                      <a16:creationId xmlns:a16="http://schemas.microsoft.com/office/drawing/2014/main" id="{A18ED104-1D3A-A4D7-8ECC-1ADCEEFC3484}"/>
                    </a:ext>
                  </a:extLst>
                </p14:cNvPr>
                <p14:cNvContentPartPr/>
                <p14:nvPr/>
              </p14:nvContentPartPr>
              <p14:xfrm>
                <a:off x="1487451" y="1707058"/>
                <a:ext cx="1377000" cy="431640"/>
              </p14:xfrm>
            </p:contentPart>
          </mc:Choice>
          <mc:Fallback>
            <p:pic>
              <p:nvPicPr>
                <p:cNvPr id="251" name="Ink 250">
                  <a:extLst>
                    <a:ext uri="{FF2B5EF4-FFF2-40B4-BE49-F238E27FC236}">
                      <a16:creationId xmlns:a16="http://schemas.microsoft.com/office/drawing/2014/main" id="{A18ED104-1D3A-A4D7-8ECC-1ADCEEFC3484}"/>
                    </a:ext>
                  </a:extLst>
                </p:cNvPr>
                <p:cNvPicPr/>
                <p:nvPr/>
              </p:nvPicPr>
              <p:blipFill>
                <a:blip r:embed="rId1571"/>
                <a:stretch>
                  <a:fillRect/>
                </a:stretch>
              </p:blipFill>
              <p:spPr>
                <a:xfrm>
                  <a:off x="1424451" y="1329418"/>
                  <a:ext cx="1502640" cy="118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2">
              <p14:nvContentPartPr>
                <p14:cNvPr id="252" name="Ink 251">
                  <a:extLst>
                    <a:ext uri="{FF2B5EF4-FFF2-40B4-BE49-F238E27FC236}">
                      <a16:creationId xmlns:a16="http://schemas.microsoft.com/office/drawing/2014/main" id="{AF663F42-53C5-BCA2-F698-92B72204AE01}"/>
                    </a:ext>
                  </a:extLst>
                </p14:cNvPr>
                <p14:cNvContentPartPr/>
                <p14:nvPr/>
              </p14:nvContentPartPr>
              <p14:xfrm>
                <a:off x="1393131" y="1602298"/>
                <a:ext cx="1246320" cy="406440"/>
              </p14:xfrm>
            </p:contentPart>
          </mc:Choice>
          <mc:Fallback>
            <p:pic>
              <p:nvPicPr>
                <p:cNvPr id="252" name="Ink 251">
                  <a:extLst>
                    <a:ext uri="{FF2B5EF4-FFF2-40B4-BE49-F238E27FC236}">
                      <a16:creationId xmlns:a16="http://schemas.microsoft.com/office/drawing/2014/main" id="{AF663F42-53C5-BCA2-F698-92B72204AE01}"/>
                    </a:ext>
                  </a:extLst>
                </p:cNvPr>
                <p:cNvPicPr/>
                <p:nvPr/>
              </p:nvPicPr>
              <p:blipFill>
                <a:blip r:embed="rId1573"/>
                <a:stretch>
                  <a:fillRect/>
                </a:stretch>
              </p:blipFill>
              <p:spPr>
                <a:xfrm>
                  <a:off x="1330131" y="1224298"/>
                  <a:ext cx="1371960" cy="116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4">
              <p14:nvContentPartPr>
                <p14:cNvPr id="253" name="Ink 252">
                  <a:extLst>
                    <a:ext uri="{FF2B5EF4-FFF2-40B4-BE49-F238E27FC236}">
                      <a16:creationId xmlns:a16="http://schemas.microsoft.com/office/drawing/2014/main" id="{AFB120A7-DCA2-9745-15FB-6B3003B0E60A}"/>
                    </a:ext>
                  </a:extLst>
                </p14:cNvPr>
                <p14:cNvContentPartPr/>
                <p14:nvPr/>
              </p14:nvContentPartPr>
              <p14:xfrm>
                <a:off x="1421211" y="1679338"/>
                <a:ext cx="1374480" cy="411840"/>
              </p14:xfrm>
            </p:contentPart>
          </mc:Choice>
          <mc:Fallback>
            <p:pic>
              <p:nvPicPr>
                <p:cNvPr id="253" name="Ink 252">
                  <a:extLst>
                    <a:ext uri="{FF2B5EF4-FFF2-40B4-BE49-F238E27FC236}">
                      <a16:creationId xmlns:a16="http://schemas.microsoft.com/office/drawing/2014/main" id="{AFB120A7-DCA2-9745-15FB-6B3003B0E60A}"/>
                    </a:ext>
                  </a:extLst>
                </p:cNvPr>
                <p:cNvPicPr/>
                <p:nvPr/>
              </p:nvPicPr>
              <p:blipFill>
                <a:blip r:embed="rId1575"/>
                <a:stretch>
                  <a:fillRect/>
                </a:stretch>
              </p:blipFill>
              <p:spPr>
                <a:xfrm>
                  <a:off x="1358571" y="1301338"/>
                  <a:ext cx="1500120" cy="116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6">
              <p14:nvContentPartPr>
                <p14:cNvPr id="254" name="Ink 253">
                  <a:extLst>
                    <a:ext uri="{FF2B5EF4-FFF2-40B4-BE49-F238E27FC236}">
                      <a16:creationId xmlns:a16="http://schemas.microsoft.com/office/drawing/2014/main" id="{25348F57-A203-C8B0-E151-AB08DD4D5B86}"/>
                    </a:ext>
                  </a:extLst>
                </p14:cNvPr>
                <p14:cNvContentPartPr/>
                <p14:nvPr/>
              </p14:nvContentPartPr>
              <p14:xfrm>
                <a:off x="1270011" y="1641898"/>
                <a:ext cx="1259640" cy="793800"/>
              </p14:xfrm>
            </p:contentPart>
          </mc:Choice>
          <mc:Fallback>
            <p:pic>
              <p:nvPicPr>
                <p:cNvPr id="254" name="Ink 253">
                  <a:extLst>
                    <a:ext uri="{FF2B5EF4-FFF2-40B4-BE49-F238E27FC236}">
                      <a16:creationId xmlns:a16="http://schemas.microsoft.com/office/drawing/2014/main" id="{25348F57-A203-C8B0-E151-AB08DD4D5B86}"/>
                    </a:ext>
                  </a:extLst>
                </p:cNvPr>
                <p:cNvPicPr/>
                <p:nvPr/>
              </p:nvPicPr>
              <p:blipFill>
                <a:blip r:embed="rId1577"/>
                <a:stretch>
                  <a:fillRect/>
                </a:stretch>
              </p:blipFill>
              <p:spPr>
                <a:xfrm>
                  <a:off x="1207371" y="1264258"/>
                  <a:ext cx="1385280" cy="154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8">
              <p14:nvContentPartPr>
                <p14:cNvPr id="255" name="Ink 254">
                  <a:extLst>
                    <a:ext uri="{FF2B5EF4-FFF2-40B4-BE49-F238E27FC236}">
                      <a16:creationId xmlns:a16="http://schemas.microsoft.com/office/drawing/2014/main" id="{49A8D198-D5D9-0BDB-7D9B-327268BC2898}"/>
                    </a:ext>
                  </a:extLst>
                </p14:cNvPr>
                <p14:cNvContentPartPr/>
                <p14:nvPr/>
              </p14:nvContentPartPr>
              <p14:xfrm>
                <a:off x="1012611" y="1774738"/>
                <a:ext cx="1062360" cy="1227960"/>
              </p14:xfrm>
            </p:contentPart>
          </mc:Choice>
          <mc:Fallback>
            <p:pic>
              <p:nvPicPr>
                <p:cNvPr id="255" name="Ink 254">
                  <a:extLst>
                    <a:ext uri="{FF2B5EF4-FFF2-40B4-BE49-F238E27FC236}">
                      <a16:creationId xmlns:a16="http://schemas.microsoft.com/office/drawing/2014/main" id="{49A8D198-D5D9-0BDB-7D9B-327268BC2898}"/>
                    </a:ext>
                  </a:extLst>
                </p:cNvPr>
                <p:cNvPicPr/>
                <p:nvPr/>
              </p:nvPicPr>
              <p:blipFill>
                <a:blip r:embed="rId1579"/>
                <a:stretch>
                  <a:fillRect/>
                </a:stretch>
              </p:blipFill>
              <p:spPr>
                <a:xfrm>
                  <a:off x="949971" y="1396738"/>
                  <a:ext cx="1188000" cy="198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0">
              <p14:nvContentPartPr>
                <p14:cNvPr id="256" name="Ink 255">
                  <a:extLst>
                    <a:ext uri="{FF2B5EF4-FFF2-40B4-BE49-F238E27FC236}">
                      <a16:creationId xmlns:a16="http://schemas.microsoft.com/office/drawing/2014/main" id="{CBFAE345-D6C3-CF9D-41CC-E9FC1854AAB0}"/>
                    </a:ext>
                  </a:extLst>
                </p14:cNvPr>
                <p14:cNvContentPartPr/>
                <p14:nvPr/>
              </p14:nvContentPartPr>
              <p14:xfrm>
                <a:off x="960411" y="1951498"/>
                <a:ext cx="631800" cy="1252440"/>
              </p14:xfrm>
            </p:contentPart>
          </mc:Choice>
          <mc:Fallback>
            <p:pic>
              <p:nvPicPr>
                <p:cNvPr id="256" name="Ink 255">
                  <a:extLst>
                    <a:ext uri="{FF2B5EF4-FFF2-40B4-BE49-F238E27FC236}">
                      <a16:creationId xmlns:a16="http://schemas.microsoft.com/office/drawing/2014/main" id="{CBFAE345-D6C3-CF9D-41CC-E9FC1854AAB0}"/>
                    </a:ext>
                  </a:extLst>
                </p:cNvPr>
                <p:cNvPicPr/>
                <p:nvPr/>
              </p:nvPicPr>
              <p:blipFill>
                <a:blip r:embed="rId1581"/>
                <a:stretch>
                  <a:fillRect/>
                </a:stretch>
              </p:blipFill>
              <p:spPr>
                <a:xfrm>
                  <a:off x="897771" y="1573858"/>
                  <a:ext cx="757440" cy="200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2">
              <p14:nvContentPartPr>
                <p14:cNvPr id="257" name="Ink 256">
                  <a:extLst>
                    <a:ext uri="{FF2B5EF4-FFF2-40B4-BE49-F238E27FC236}">
                      <a16:creationId xmlns:a16="http://schemas.microsoft.com/office/drawing/2014/main" id="{A1B2C30D-E7B2-60C3-9ACD-7FB683B40BD1}"/>
                    </a:ext>
                  </a:extLst>
                </p14:cNvPr>
                <p14:cNvContentPartPr/>
                <p14:nvPr/>
              </p14:nvContentPartPr>
              <p14:xfrm>
                <a:off x="938091" y="2253898"/>
                <a:ext cx="199800" cy="1072800"/>
              </p14:xfrm>
            </p:contentPart>
          </mc:Choice>
          <mc:Fallback>
            <p:pic>
              <p:nvPicPr>
                <p:cNvPr id="257" name="Ink 256">
                  <a:extLst>
                    <a:ext uri="{FF2B5EF4-FFF2-40B4-BE49-F238E27FC236}">
                      <a16:creationId xmlns:a16="http://schemas.microsoft.com/office/drawing/2014/main" id="{A1B2C30D-E7B2-60C3-9ACD-7FB683B40BD1}"/>
                    </a:ext>
                  </a:extLst>
                </p:cNvPr>
                <p:cNvPicPr/>
                <p:nvPr/>
              </p:nvPicPr>
              <p:blipFill>
                <a:blip r:embed="rId1583"/>
                <a:stretch>
                  <a:fillRect/>
                </a:stretch>
              </p:blipFill>
              <p:spPr>
                <a:xfrm>
                  <a:off x="875451" y="1876258"/>
                  <a:ext cx="325440" cy="182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4">
              <p14:nvContentPartPr>
                <p14:cNvPr id="258" name="Ink 257">
                  <a:extLst>
                    <a:ext uri="{FF2B5EF4-FFF2-40B4-BE49-F238E27FC236}">
                      <a16:creationId xmlns:a16="http://schemas.microsoft.com/office/drawing/2014/main" id="{9E838C99-EB9F-C081-7AF6-CD8131212200}"/>
                    </a:ext>
                  </a:extLst>
                </p14:cNvPr>
                <p14:cNvContentPartPr/>
                <p14:nvPr/>
              </p14:nvContentPartPr>
              <p14:xfrm>
                <a:off x="814251" y="2307898"/>
                <a:ext cx="217800" cy="986760"/>
              </p14:xfrm>
            </p:contentPart>
          </mc:Choice>
          <mc:Fallback>
            <p:pic>
              <p:nvPicPr>
                <p:cNvPr id="258" name="Ink 257">
                  <a:extLst>
                    <a:ext uri="{FF2B5EF4-FFF2-40B4-BE49-F238E27FC236}">
                      <a16:creationId xmlns:a16="http://schemas.microsoft.com/office/drawing/2014/main" id="{9E838C99-EB9F-C081-7AF6-CD8131212200}"/>
                    </a:ext>
                  </a:extLst>
                </p:cNvPr>
                <p:cNvPicPr/>
                <p:nvPr/>
              </p:nvPicPr>
              <p:blipFill>
                <a:blip r:embed="rId1585"/>
                <a:stretch>
                  <a:fillRect/>
                </a:stretch>
              </p:blipFill>
              <p:spPr>
                <a:xfrm>
                  <a:off x="751611" y="1930258"/>
                  <a:ext cx="343440" cy="17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6">
              <p14:nvContentPartPr>
                <p14:cNvPr id="259" name="Ink 258">
                  <a:extLst>
                    <a:ext uri="{FF2B5EF4-FFF2-40B4-BE49-F238E27FC236}">
                      <a16:creationId xmlns:a16="http://schemas.microsoft.com/office/drawing/2014/main" id="{8C62446C-92EA-6A11-CDD2-19C76B4B59C8}"/>
                    </a:ext>
                  </a:extLst>
                </p14:cNvPr>
                <p14:cNvContentPartPr/>
                <p14:nvPr/>
              </p14:nvContentPartPr>
              <p14:xfrm>
                <a:off x="834771" y="2584018"/>
                <a:ext cx="434520" cy="865440"/>
              </p14:xfrm>
            </p:contentPart>
          </mc:Choice>
          <mc:Fallback>
            <p:pic>
              <p:nvPicPr>
                <p:cNvPr id="259" name="Ink 258">
                  <a:extLst>
                    <a:ext uri="{FF2B5EF4-FFF2-40B4-BE49-F238E27FC236}">
                      <a16:creationId xmlns:a16="http://schemas.microsoft.com/office/drawing/2014/main" id="{8C62446C-92EA-6A11-CDD2-19C76B4B59C8}"/>
                    </a:ext>
                  </a:extLst>
                </p:cNvPr>
                <p:cNvPicPr/>
                <p:nvPr/>
              </p:nvPicPr>
              <p:blipFill>
                <a:blip r:embed="rId1587"/>
                <a:stretch>
                  <a:fillRect/>
                </a:stretch>
              </p:blipFill>
              <p:spPr>
                <a:xfrm>
                  <a:off x="771771" y="2206378"/>
                  <a:ext cx="560160" cy="162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8">
              <p14:nvContentPartPr>
                <p14:cNvPr id="260" name="Ink 259">
                  <a:extLst>
                    <a:ext uri="{FF2B5EF4-FFF2-40B4-BE49-F238E27FC236}">
                      <a16:creationId xmlns:a16="http://schemas.microsoft.com/office/drawing/2014/main" id="{B5916FF1-49FF-DD19-6153-CA627E6B9203}"/>
                    </a:ext>
                  </a:extLst>
                </p14:cNvPr>
                <p14:cNvContentPartPr/>
                <p14:nvPr/>
              </p14:nvContentPartPr>
              <p14:xfrm>
                <a:off x="903531" y="2685538"/>
                <a:ext cx="520560" cy="654480"/>
              </p14:xfrm>
            </p:contentPart>
          </mc:Choice>
          <mc:Fallback>
            <p:pic>
              <p:nvPicPr>
                <p:cNvPr id="260" name="Ink 259">
                  <a:extLst>
                    <a:ext uri="{FF2B5EF4-FFF2-40B4-BE49-F238E27FC236}">
                      <a16:creationId xmlns:a16="http://schemas.microsoft.com/office/drawing/2014/main" id="{B5916FF1-49FF-DD19-6153-CA627E6B9203}"/>
                    </a:ext>
                  </a:extLst>
                </p:cNvPr>
                <p:cNvPicPr/>
                <p:nvPr/>
              </p:nvPicPr>
              <p:blipFill>
                <a:blip r:embed="rId1589"/>
                <a:stretch>
                  <a:fillRect/>
                </a:stretch>
              </p:blipFill>
              <p:spPr>
                <a:xfrm>
                  <a:off x="840531" y="2307538"/>
                  <a:ext cx="646200" cy="141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0">
              <p14:nvContentPartPr>
                <p14:cNvPr id="261" name="Ink 260">
                  <a:extLst>
                    <a:ext uri="{FF2B5EF4-FFF2-40B4-BE49-F238E27FC236}">
                      <a16:creationId xmlns:a16="http://schemas.microsoft.com/office/drawing/2014/main" id="{238DE3A3-E8EB-0A83-7E0E-B4D6AAD0C5AF}"/>
                    </a:ext>
                  </a:extLst>
                </p14:cNvPr>
                <p14:cNvContentPartPr/>
                <p14:nvPr/>
              </p14:nvContentPartPr>
              <p14:xfrm>
                <a:off x="2301411" y="2206018"/>
                <a:ext cx="182520" cy="1049400"/>
              </p14:xfrm>
            </p:contentPart>
          </mc:Choice>
          <mc:Fallback>
            <p:pic>
              <p:nvPicPr>
                <p:cNvPr id="261" name="Ink 260">
                  <a:extLst>
                    <a:ext uri="{FF2B5EF4-FFF2-40B4-BE49-F238E27FC236}">
                      <a16:creationId xmlns:a16="http://schemas.microsoft.com/office/drawing/2014/main" id="{238DE3A3-E8EB-0A83-7E0E-B4D6AAD0C5AF}"/>
                    </a:ext>
                  </a:extLst>
                </p:cNvPr>
                <p:cNvPicPr/>
                <p:nvPr/>
              </p:nvPicPr>
              <p:blipFill>
                <a:blip r:embed="rId1591"/>
                <a:stretch>
                  <a:fillRect/>
                </a:stretch>
              </p:blipFill>
              <p:spPr>
                <a:xfrm>
                  <a:off x="2238771" y="1828018"/>
                  <a:ext cx="308160" cy="180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2">
              <p14:nvContentPartPr>
                <p14:cNvPr id="262" name="Ink 261">
                  <a:extLst>
                    <a:ext uri="{FF2B5EF4-FFF2-40B4-BE49-F238E27FC236}">
                      <a16:creationId xmlns:a16="http://schemas.microsoft.com/office/drawing/2014/main" id="{B7269787-A9AD-95BA-036A-945D127A760D}"/>
                    </a:ext>
                  </a:extLst>
                </p14:cNvPr>
                <p14:cNvContentPartPr/>
                <p14:nvPr/>
              </p14:nvContentPartPr>
              <p14:xfrm>
                <a:off x="2330571" y="2198098"/>
                <a:ext cx="126720" cy="744120"/>
              </p14:xfrm>
            </p:contentPart>
          </mc:Choice>
          <mc:Fallback>
            <p:pic>
              <p:nvPicPr>
                <p:cNvPr id="262" name="Ink 261">
                  <a:extLst>
                    <a:ext uri="{FF2B5EF4-FFF2-40B4-BE49-F238E27FC236}">
                      <a16:creationId xmlns:a16="http://schemas.microsoft.com/office/drawing/2014/main" id="{B7269787-A9AD-95BA-036A-945D127A760D}"/>
                    </a:ext>
                  </a:extLst>
                </p:cNvPr>
                <p:cNvPicPr/>
                <p:nvPr/>
              </p:nvPicPr>
              <p:blipFill>
                <a:blip r:embed="rId1593"/>
                <a:stretch>
                  <a:fillRect/>
                </a:stretch>
              </p:blipFill>
              <p:spPr>
                <a:xfrm>
                  <a:off x="2267571" y="1820458"/>
                  <a:ext cx="252360" cy="149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4">
              <p14:nvContentPartPr>
                <p14:cNvPr id="263" name="Ink 262">
                  <a:extLst>
                    <a:ext uri="{FF2B5EF4-FFF2-40B4-BE49-F238E27FC236}">
                      <a16:creationId xmlns:a16="http://schemas.microsoft.com/office/drawing/2014/main" id="{B51D4118-422F-9FFF-9687-420A97B9F848}"/>
                    </a:ext>
                  </a:extLst>
                </p14:cNvPr>
                <p14:cNvContentPartPr/>
                <p14:nvPr/>
              </p14:nvContentPartPr>
              <p14:xfrm>
                <a:off x="2429931" y="2149858"/>
                <a:ext cx="150840" cy="791280"/>
              </p14:xfrm>
            </p:contentPart>
          </mc:Choice>
          <mc:Fallback>
            <p:pic>
              <p:nvPicPr>
                <p:cNvPr id="263" name="Ink 262">
                  <a:extLst>
                    <a:ext uri="{FF2B5EF4-FFF2-40B4-BE49-F238E27FC236}">
                      <a16:creationId xmlns:a16="http://schemas.microsoft.com/office/drawing/2014/main" id="{B51D4118-422F-9FFF-9687-420A97B9F848}"/>
                    </a:ext>
                  </a:extLst>
                </p:cNvPr>
                <p:cNvPicPr/>
                <p:nvPr/>
              </p:nvPicPr>
              <p:blipFill>
                <a:blip r:embed="rId1595"/>
                <a:stretch>
                  <a:fillRect/>
                </a:stretch>
              </p:blipFill>
              <p:spPr>
                <a:xfrm>
                  <a:off x="2367291" y="1772218"/>
                  <a:ext cx="276480" cy="154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6">
              <p14:nvContentPartPr>
                <p14:cNvPr id="264" name="Ink 263">
                  <a:extLst>
                    <a:ext uri="{FF2B5EF4-FFF2-40B4-BE49-F238E27FC236}">
                      <a16:creationId xmlns:a16="http://schemas.microsoft.com/office/drawing/2014/main" id="{A10DD311-4327-1630-4516-BB134B35164F}"/>
                    </a:ext>
                  </a:extLst>
                </p14:cNvPr>
                <p14:cNvContentPartPr/>
                <p14:nvPr/>
              </p14:nvContentPartPr>
              <p14:xfrm>
                <a:off x="2452971" y="2319058"/>
                <a:ext cx="147240" cy="677520"/>
              </p14:xfrm>
            </p:contentPart>
          </mc:Choice>
          <mc:Fallback>
            <p:pic>
              <p:nvPicPr>
                <p:cNvPr id="264" name="Ink 263">
                  <a:extLst>
                    <a:ext uri="{FF2B5EF4-FFF2-40B4-BE49-F238E27FC236}">
                      <a16:creationId xmlns:a16="http://schemas.microsoft.com/office/drawing/2014/main" id="{A10DD311-4327-1630-4516-BB134B35164F}"/>
                    </a:ext>
                  </a:extLst>
                </p:cNvPr>
                <p:cNvPicPr/>
                <p:nvPr/>
              </p:nvPicPr>
              <p:blipFill>
                <a:blip r:embed="rId1597"/>
                <a:stretch>
                  <a:fillRect/>
                </a:stretch>
              </p:blipFill>
              <p:spPr>
                <a:xfrm>
                  <a:off x="2389971" y="1941058"/>
                  <a:ext cx="272880" cy="143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8">
              <p14:nvContentPartPr>
                <p14:cNvPr id="265" name="Ink 264">
                  <a:extLst>
                    <a:ext uri="{FF2B5EF4-FFF2-40B4-BE49-F238E27FC236}">
                      <a16:creationId xmlns:a16="http://schemas.microsoft.com/office/drawing/2014/main" id="{BE1305FC-9D1B-F524-0C43-98AE8681D2B3}"/>
                    </a:ext>
                  </a:extLst>
                </p14:cNvPr>
                <p14:cNvContentPartPr/>
                <p14:nvPr/>
              </p14:nvContentPartPr>
              <p14:xfrm>
                <a:off x="2430651" y="2099098"/>
                <a:ext cx="424080" cy="810720"/>
              </p14:xfrm>
            </p:contentPart>
          </mc:Choice>
          <mc:Fallback>
            <p:pic>
              <p:nvPicPr>
                <p:cNvPr id="265" name="Ink 264">
                  <a:extLst>
                    <a:ext uri="{FF2B5EF4-FFF2-40B4-BE49-F238E27FC236}">
                      <a16:creationId xmlns:a16="http://schemas.microsoft.com/office/drawing/2014/main" id="{BE1305FC-9D1B-F524-0C43-98AE8681D2B3}"/>
                    </a:ext>
                  </a:extLst>
                </p:cNvPr>
                <p:cNvPicPr/>
                <p:nvPr/>
              </p:nvPicPr>
              <p:blipFill>
                <a:blip r:embed="rId1599"/>
                <a:stretch>
                  <a:fillRect/>
                </a:stretch>
              </p:blipFill>
              <p:spPr>
                <a:xfrm>
                  <a:off x="2367651" y="1721458"/>
                  <a:ext cx="549720" cy="156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0">
              <p14:nvContentPartPr>
                <p14:cNvPr id="266" name="Ink 265">
                  <a:extLst>
                    <a:ext uri="{FF2B5EF4-FFF2-40B4-BE49-F238E27FC236}">
                      <a16:creationId xmlns:a16="http://schemas.microsoft.com/office/drawing/2014/main" id="{5C21C674-83D5-0782-A8AB-9D5F862FA583}"/>
                    </a:ext>
                  </a:extLst>
                </p14:cNvPr>
                <p14:cNvContentPartPr/>
                <p14:nvPr/>
              </p14:nvContentPartPr>
              <p14:xfrm>
                <a:off x="2447211" y="2038618"/>
                <a:ext cx="651960" cy="567720"/>
              </p14:xfrm>
            </p:contentPart>
          </mc:Choice>
          <mc:Fallback>
            <p:pic>
              <p:nvPicPr>
                <p:cNvPr id="266" name="Ink 265">
                  <a:extLst>
                    <a:ext uri="{FF2B5EF4-FFF2-40B4-BE49-F238E27FC236}">
                      <a16:creationId xmlns:a16="http://schemas.microsoft.com/office/drawing/2014/main" id="{5C21C674-83D5-0782-A8AB-9D5F862FA583}"/>
                    </a:ext>
                  </a:extLst>
                </p:cNvPr>
                <p:cNvPicPr/>
                <p:nvPr/>
              </p:nvPicPr>
              <p:blipFill>
                <a:blip r:embed="rId1601"/>
                <a:stretch>
                  <a:fillRect/>
                </a:stretch>
              </p:blipFill>
              <p:spPr>
                <a:xfrm>
                  <a:off x="2384571" y="1660978"/>
                  <a:ext cx="777600" cy="132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2">
              <p14:nvContentPartPr>
                <p14:cNvPr id="267" name="Ink 266">
                  <a:extLst>
                    <a:ext uri="{FF2B5EF4-FFF2-40B4-BE49-F238E27FC236}">
                      <a16:creationId xmlns:a16="http://schemas.microsoft.com/office/drawing/2014/main" id="{9EEB068F-1383-D6DD-8370-29F6DD6B534F}"/>
                    </a:ext>
                  </a:extLst>
                </p14:cNvPr>
                <p14:cNvContentPartPr/>
                <p14:nvPr/>
              </p14:nvContentPartPr>
              <p14:xfrm>
                <a:off x="2405811" y="1951138"/>
                <a:ext cx="807840" cy="413280"/>
              </p14:xfrm>
            </p:contentPart>
          </mc:Choice>
          <mc:Fallback>
            <p:pic>
              <p:nvPicPr>
                <p:cNvPr id="267" name="Ink 266">
                  <a:extLst>
                    <a:ext uri="{FF2B5EF4-FFF2-40B4-BE49-F238E27FC236}">
                      <a16:creationId xmlns:a16="http://schemas.microsoft.com/office/drawing/2014/main" id="{9EEB068F-1383-D6DD-8370-29F6DD6B534F}"/>
                    </a:ext>
                  </a:extLst>
                </p:cNvPr>
                <p:cNvPicPr/>
                <p:nvPr/>
              </p:nvPicPr>
              <p:blipFill>
                <a:blip r:embed="rId1603"/>
                <a:stretch>
                  <a:fillRect/>
                </a:stretch>
              </p:blipFill>
              <p:spPr>
                <a:xfrm>
                  <a:off x="2343171" y="1573138"/>
                  <a:ext cx="933480" cy="116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4">
              <p14:nvContentPartPr>
                <p14:cNvPr id="268" name="Ink 267">
                  <a:extLst>
                    <a:ext uri="{FF2B5EF4-FFF2-40B4-BE49-F238E27FC236}">
                      <a16:creationId xmlns:a16="http://schemas.microsoft.com/office/drawing/2014/main" id="{C733B7F2-E65E-BC57-5961-7BD8A8C13D9B}"/>
                    </a:ext>
                  </a:extLst>
                </p14:cNvPr>
                <p14:cNvContentPartPr/>
                <p14:nvPr/>
              </p14:nvContentPartPr>
              <p14:xfrm>
                <a:off x="2380971" y="1817578"/>
                <a:ext cx="886680" cy="475560"/>
              </p14:xfrm>
            </p:contentPart>
          </mc:Choice>
          <mc:Fallback>
            <p:pic>
              <p:nvPicPr>
                <p:cNvPr id="268" name="Ink 267">
                  <a:extLst>
                    <a:ext uri="{FF2B5EF4-FFF2-40B4-BE49-F238E27FC236}">
                      <a16:creationId xmlns:a16="http://schemas.microsoft.com/office/drawing/2014/main" id="{C733B7F2-E65E-BC57-5961-7BD8A8C13D9B}"/>
                    </a:ext>
                  </a:extLst>
                </p:cNvPr>
                <p:cNvPicPr/>
                <p:nvPr/>
              </p:nvPicPr>
              <p:blipFill>
                <a:blip r:embed="rId1605"/>
                <a:stretch>
                  <a:fillRect/>
                </a:stretch>
              </p:blipFill>
              <p:spPr>
                <a:xfrm>
                  <a:off x="2317971" y="1439578"/>
                  <a:ext cx="1012320" cy="123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6">
              <p14:nvContentPartPr>
                <p14:cNvPr id="269" name="Ink 268">
                  <a:extLst>
                    <a:ext uri="{FF2B5EF4-FFF2-40B4-BE49-F238E27FC236}">
                      <a16:creationId xmlns:a16="http://schemas.microsoft.com/office/drawing/2014/main" id="{D837E1CE-695A-AEEB-65AF-4ED0EC33028B}"/>
                    </a:ext>
                  </a:extLst>
                </p14:cNvPr>
                <p14:cNvContentPartPr/>
                <p14:nvPr/>
              </p14:nvContentPartPr>
              <p14:xfrm>
                <a:off x="2377731" y="1837018"/>
                <a:ext cx="1045080" cy="263160"/>
              </p14:xfrm>
            </p:contentPart>
          </mc:Choice>
          <mc:Fallback>
            <p:pic>
              <p:nvPicPr>
                <p:cNvPr id="269" name="Ink 268">
                  <a:extLst>
                    <a:ext uri="{FF2B5EF4-FFF2-40B4-BE49-F238E27FC236}">
                      <a16:creationId xmlns:a16="http://schemas.microsoft.com/office/drawing/2014/main" id="{D837E1CE-695A-AEEB-65AF-4ED0EC33028B}"/>
                    </a:ext>
                  </a:extLst>
                </p:cNvPr>
                <p:cNvPicPr/>
                <p:nvPr/>
              </p:nvPicPr>
              <p:blipFill>
                <a:blip r:embed="rId1607"/>
                <a:stretch>
                  <a:fillRect/>
                </a:stretch>
              </p:blipFill>
              <p:spPr>
                <a:xfrm>
                  <a:off x="2315091" y="1459018"/>
                  <a:ext cx="1170720" cy="101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8">
              <p14:nvContentPartPr>
                <p14:cNvPr id="270" name="Ink 269">
                  <a:extLst>
                    <a:ext uri="{FF2B5EF4-FFF2-40B4-BE49-F238E27FC236}">
                      <a16:creationId xmlns:a16="http://schemas.microsoft.com/office/drawing/2014/main" id="{230E720C-781D-6981-0FA1-3574D95053A4}"/>
                    </a:ext>
                  </a:extLst>
                </p14:cNvPr>
                <p14:cNvContentPartPr/>
                <p14:nvPr/>
              </p14:nvContentPartPr>
              <p14:xfrm>
                <a:off x="2158851" y="1744858"/>
                <a:ext cx="1321920" cy="306000"/>
              </p14:xfrm>
            </p:contentPart>
          </mc:Choice>
          <mc:Fallback>
            <p:pic>
              <p:nvPicPr>
                <p:cNvPr id="270" name="Ink 269">
                  <a:extLst>
                    <a:ext uri="{FF2B5EF4-FFF2-40B4-BE49-F238E27FC236}">
                      <a16:creationId xmlns:a16="http://schemas.microsoft.com/office/drawing/2014/main" id="{230E720C-781D-6981-0FA1-3574D95053A4}"/>
                    </a:ext>
                  </a:extLst>
                </p:cNvPr>
                <p:cNvPicPr/>
                <p:nvPr/>
              </p:nvPicPr>
              <p:blipFill>
                <a:blip r:embed="rId1609"/>
                <a:stretch>
                  <a:fillRect/>
                </a:stretch>
              </p:blipFill>
              <p:spPr>
                <a:xfrm>
                  <a:off x="2096211" y="1367218"/>
                  <a:ext cx="1447560" cy="106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0">
              <p14:nvContentPartPr>
                <p14:cNvPr id="271" name="Ink 270">
                  <a:extLst>
                    <a:ext uri="{FF2B5EF4-FFF2-40B4-BE49-F238E27FC236}">
                      <a16:creationId xmlns:a16="http://schemas.microsoft.com/office/drawing/2014/main" id="{AE244953-5B05-0DAC-BEB9-EB4722A0FFC4}"/>
                    </a:ext>
                  </a:extLst>
                </p14:cNvPr>
                <p14:cNvContentPartPr/>
                <p14:nvPr/>
              </p14:nvContentPartPr>
              <p14:xfrm>
                <a:off x="2390331" y="1760338"/>
                <a:ext cx="1426680" cy="359640"/>
              </p14:xfrm>
            </p:contentPart>
          </mc:Choice>
          <mc:Fallback>
            <p:pic>
              <p:nvPicPr>
                <p:cNvPr id="271" name="Ink 270">
                  <a:extLst>
                    <a:ext uri="{FF2B5EF4-FFF2-40B4-BE49-F238E27FC236}">
                      <a16:creationId xmlns:a16="http://schemas.microsoft.com/office/drawing/2014/main" id="{AE244953-5B05-0DAC-BEB9-EB4722A0FFC4}"/>
                    </a:ext>
                  </a:extLst>
                </p:cNvPr>
                <p:cNvPicPr/>
                <p:nvPr/>
              </p:nvPicPr>
              <p:blipFill>
                <a:blip r:embed="rId1611"/>
                <a:stretch>
                  <a:fillRect/>
                </a:stretch>
              </p:blipFill>
              <p:spPr>
                <a:xfrm>
                  <a:off x="2327691" y="1382338"/>
                  <a:ext cx="155232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2">
              <p14:nvContentPartPr>
                <p14:cNvPr id="273" name="Ink 272">
                  <a:extLst>
                    <a:ext uri="{FF2B5EF4-FFF2-40B4-BE49-F238E27FC236}">
                      <a16:creationId xmlns:a16="http://schemas.microsoft.com/office/drawing/2014/main" id="{4D2D0F5A-BF0E-5D2D-BF31-86C03FA79104}"/>
                    </a:ext>
                  </a:extLst>
                </p14:cNvPr>
                <p14:cNvContentPartPr/>
                <p14:nvPr/>
              </p14:nvContentPartPr>
              <p14:xfrm>
                <a:off x="823251" y="2602738"/>
                <a:ext cx="623160" cy="852120"/>
              </p14:xfrm>
            </p:contentPart>
          </mc:Choice>
          <mc:Fallback>
            <p:pic>
              <p:nvPicPr>
                <p:cNvPr id="273" name="Ink 272">
                  <a:extLst>
                    <a:ext uri="{FF2B5EF4-FFF2-40B4-BE49-F238E27FC236}">
                      <a16:creationId xmlns:a16="http://schemas.microsoft.com/office/drawing/2014/main" id="{4D2D0F5A-BF0E-5D2D-BF31-86C03FA79104}"/>
                    </a:ext>
                  </a:extLst>
                </p:cNvPr>
                <p:cNvPicPr/>
                <p:nvPr/>
              </p:nvPicPr>
              <p:blipFill>
                <a:blip r:embed="rId1613"/>
                <a:stretch>
                  <a:fillRect/>
                </a:stretch>
              </p:blipFill>
              <p:spPr>
                <a:xfrm>
                  <a:off x="760611" y="2225098"/>
                  <a:ext cx="748800" cy="160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4">
              <p14:nvContentPartPr>
                <p14:cNvPr id="274" name="Ink 273">
                  <a:extLst>
                    <a:ext uri="{FF2B5EF4-FFF2-40B4-BE49-F238E27FC236}">
                      <a16:creationId xmlns:a16="http://schemas.microsoft.com/office/drawing/2014/main" id="{97973BC0-BF1C-DE51-D5AA-A19C335E4B4A}"/>
                    </a:ext>
                  </a:extLst>
                </p14:cNvPr>
                <p14:cNvContentPartPr/>
                <p14:nvPr/>
              </p14:nvContentPartPr>
              <p14:xfrm>
                <a:off x="957891" y="2716138"/>
                <a:ext cx="486360" cy="728280"/>
              </p14:xfrm>
            </p:contentPart>
          </mc:Choice>
          <mc:Fallback>
            <p:pic>
              <p:nvPicPr>
                <p:cNvPr id="274" name="Ink 273">
                  <a:extLst>
                    <a:ext uri="{FF2B5EF4-FFF2-40B4-BE49-F238E27FC236}">
                      <a16:creationId xmlns:a16="http://schemas.microsoft.com/office/drawing/2014/main" id="{97973BC0-BF1C-DE51-D5AA-A19C335E4B4A}"/>
                    </a:ext>
                  </a:extLst>
                </p:cNvPr>
                <p:cNvPicPr/>
                <p:nvPr/>
              </p:nvPicPr>
              <p:blipFill>
                <a:blip r:embed="rId1615"/>
                <a:stretch>
                  <a:fillRect/>
                </a:stretch>
              </p:blipFill>
              <p:spPr>
                <a:xfrm>
                  <a:off x="895251" y="2338498"/>
                  <a:ext cx="612000" cy="148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6">
              <p14:nvContentPartPr>
                <p14:cNvPr id="275" name="Ink 274">
                  <a:extLst>
                    <a:ext uri="{FF2B5EF4-FFF2-40B4-BE49-F238E27FC236}">
                      <a16:creationId xmlns:a16="http://schemas.microsoft.com/office/drawing/2014/main" id="{FE5C75B5-7419-2B3F-08FF-E5381E47C7CF}"/>
                    </a:ext>
                  </a:extLst>
                </p14:cNvPr>
                <p14:cNvContentPartPr/>
                <p14:nvPr/>
              </p14:nvContentPartPr>
              <p14:xfrm>
                <a:off x="915051" y="2659258"/>
                <a:ext cx="438840" cy="811080"/>
              </p14:xfrm>
            </p:contentPart>
          </mc:Choice>
          <mc:Fallback>
            <p:pic>
              <p:nvPicPr>
                <p:cNvPr id="275" name="Ink 274">
                  <a:extLst>
                    <a:ext uri="{FF2B5EF4-FFF2-40B4-BE49-F238E27FC236}">
                      <a16:creationId xmlns:a16="http://schemas.microsoft.com/office/drawing/2014/main" id="{FE5C75B5-7419-2B3F-08FF-E5381E47C7CF}"/>
                    </a:ext>
                  </a:extLst>
                </p:cNvPr>
                <p:cNvPicPr/>
                <p:nvPr/>
              </p:nvPicPr>
              <p:blipFill>
                <a:blip r:embed="rId1617"/>
                <a:stretch>
                  <a:fillRect/>
                </a:stretch>
              </p:blipFill>
              <p:spPr>
                <a:xfrm>
                  <a:off x="852051" y="2281258"/>
                  <a:ext cx="564480" cy="156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8">
              <p14:nvContentPartPr>
                <p14:cNvPr id="276" name="Ink 275">
                  <a:extLst>
                    <a:ext uri="{FF2B5EF4-FFF2-40B4-BE49-F238E27FC236}">
                      <a16:creationId xmlns:a16="http://schemas.microsoft.com/office/drawing/2014/main" id="{2C48BA9A-EF05-D41A-871A-4E100B068FE1}"/>
                    </a:ext>
                  </a:extLst>
                </p14:cNvPr>
                <p14:cNvContentPartPr/>
                <p14:nvPr/>
              </p14:nvContentPartPr>
              <p14:xfrm>
                <a:off x="1037451" y="2824858"/>
                <a:ext cx="9000" cy="33480"/>
              </p14:xfrm>
            </p:contentPart>
          </mc:Choice>
          <mc:Fallback>
            <p:pic>
              <p:nvPicPr>
                <p:cNvPr id="276" name="Ink 275">
                  <a:extLst>
                    <a:ext uri="{FF2B5EF4-FFF2-40B4-BE49-F238E27FC236}">
                      <a16:creationId xmlns:a16="http://schemas.microsoft.com/office/drawing/2014/main" id="{2C48BA9A-EF05-D41A-871A-4E100B068FE1}"/>
                    </a:ext>
                  </a:extLst>
                </p:cNvPr>
                <p:cNvPicPr/>
                <p:nvPr/>
              </p:nvPicPr>
              <p:blipFill>
                <a:blip r:embed="rId1619"/>
                <a:stretch>
                  <a:fillRect/>
                </a:stretch>
              </p:blipFill>
              <p:spPr>
                <a:xfrm>
                  <a:off x="974451" y="2447218"/>
                  <a:ext cx="134640" cy="78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0">
              <p14:nvContentPartPr>
                <p14:cNvPr id="277" name="Ink 276">
                  <a:extLst>
                    <a:ext uri="{FF2B5EF4-FFF2-40B4-BE49-F238E27FC236}">
                      <a16:creationId xmlns:a16="http://schemas.microsoft.com/office/drawing/2014/main" id="{14A28948-9A8E-2D3F-79DA-32EF42BAF259}"/>
                    </a:ext>
                  </a:extLst>
                </p14:cNvPr>
                <p14:cNvContentPartPr/>
                <p14:nvPr/>
              </p14:nvContentPartPr>
              <p14:xfrm>
                <a:off x="947451" y="1874818"/>
                <a:ext cx="242640" cy="1227600"/>
              </p14:xfrm>
            </p:contentPart>
          </mc:Choice>
          <mc:Fallback>
            <p:pic>
              <p:nvPicPr>
                <p:cNvPr id="277" name="Ink 276">
                  <a:extLst>
                    <a:ext uri="{FF2B5EF4-FFF2-40B4-BE49-F238E27FC236}">
                      <a16:creationId xmlns:a16="http://schemas.microsoft.com/office/drawing/2014/main" id="{14A28948-9A8E-2D3F-79DA-32EF42BAF259}"/>
                    </a:ext>
                  </a:extLst>
                </p:cNvPr>
                <p:cNvPicPr/>
                <p:nvPr/>
              </p:nvPicPr>
              <p:blipFill>
                <a:blip r:embed="rId1621"/>
                <a:stretch>
                  <a:fillRect/>
                </a:stretch>
              </p:blipFill>
              <p:spPr>
                <a:xfrm>
                  <a:off x="884451" y="1496818"/>
                  <a:ext cx="368280" cy="198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2">
              <p14:nvContentPartPr>
                <p14:cNvPr id="278" name="Ink 277">
                  <a:extLst>
                    <a:ext uri="{FF2B5EF4-FFF2-40B4-BE49-F238E27FC236}">
                      <a16:creationId xmlns:a16="http://schemas.microsoft.com/office/drawing/2014/main" id="{10A707ED-12DB-6A65-93DD-FA3A140BFB3F}"/>
                    </a:ext>
                  </a:extLst>
                </p14:cNvPr>
                <p14:cNvContentPartPr/>
                <p14:nvPr/>
              </p14:nvContentPartPr>
              <p14:xfrm>
                <a:off x="998571" y="1534978"/>
                <a:ext cx="525600" cy="854640"/>
              </p14:xfrm>
            </p:contentPart>
          </mc:Choice>
          <mc:Fallback>
            <p:pic>
              <p:nvPicPr>
                <p:cNvPr id="278" name="Ink 277">
                  <a:extLst>
                    <a:ext uri="{FF2B5EF4-FFF2-40B4-BE49-F238E27FC236}">
                      <a16:creationId xmlns:a16="http://schemas.microsoft.com/office/drawing/2014/main" id="{10A707ED-12DB-6A65-93DD-FA3A140BFB3F}"/>
                    </a:ext>
                  </a:extLst>
                </p:cNvPr>
                <p:cNvPicPr/>
                <p:nvPr/>
              </p:nvPicPr>
              <p:blipFill>
                <a:blip r:embed="rId1623"/>
                <a:stretch>
                  <a:fillRect/>
                </a:stretch>
              </p:blipFill>
              <p:spPr>
                <a:xfrm>
                  <a:off x="935931" y="1157338"/>
                  <a:ext cx="651240" cy="161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4">
              <p14:nvContentPartPr>
                <p14:cNvPr id="279" name="Ink 278">
                  <a:extLst>
                    <a:ext uri="{FF2B5EF4-FFF2-40B4-BE49-F238E27FC236}">
                      <a16:creationId xmlns:a16="http://schemas.microsoft.com/office/drawing/2014/main" id="{8175E033-1B5F-9343-1250-EDA5487F56D4}"/>
                    </a:ext>
                  </a:extLst>
                </p14:cNvPr>
                <p14:cNvContentPartPr/>
                <p14:nvPr/>
              </p14:nvContentPartPr>
              <p14:xfrm>
                <a:off x="1070931" y="1567378"/>
                <a:ext cx="643320" cy="824760"/>
              </p14:xfrm>
            </p:contentPart>
          </mc:Choice>
          <mc:Fallback>
            <p:pic>
              <p:nvPicPr>
                <p:cNvPr id="279" name="Ink 278">
                  <a:extLst>
                    <a:ext uri="{FF2B5EF4-FFF2-40B4-BE49-F238E27FC236}">
                      <a16:creationId xmlns:a16="http://schemas.microsoft.com/office/drawing/2014/main" id="{8175E033-1B5F-9343-1250-EDA5487F56D4}"/>
                    </a:ext>
                  </a:extLst>
                </p:cNvPr>
                <p:cNvPicPr/>
                <p:nvPr/>
              </p:nvPicPr>
              <p:blipFill>
                <a:blip r:embed="rId1625"/>
                <a:stretch>
                  <a:fillRect/>
                </a:stretch>
              </p:blipFill>
              <p:spPr>
                <a:xfrm>
                  <a:off x="1007931" y="1189378"/>
                  <a:ext cx="768960" cy="158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6">
              <p14:nvContentPartPr>
                <p14:cNvPr id="280" name="Ink 279">
                  <a:extLst>
                    <a:ext uri="{FF2B5EF4-FFF2-40B4-BE49-F238E27FC236}">
                      <a16:creationId xmlns:a16="http://schemas.microsoft.com/office/drawing/2014/main" id="{D428187C-003E-A014-5BB8-3CE5268CA6AF}"/>
                    </a:ext>
                  </a:extLst>
                </p14:cNvPr>
                <p14:cNvContentPartPr/>
                <p14:nvPr/>
              </p14:nvContentPartPr>
              <p14:xfrm>
                <a:off x="1091811" y="1463338"/>
                <a:ext cx="849960" cy="875160"/>
              </p14:xfrm>
            </p:contentPart>
          </mc:Choice>
          <mc:Fallback>
            <p:pic>
              <p:nvPicPr>
                <p:cNvPr id="280" name="Ink 279">
                  <a:extLst>
                    <a:ext uri="{FF2B5EF4-FFF2-40B4-BE49-F238E27FC236}">
                      <a16:creationId xmlns:a16="http://schemas.microsoft.com/office/drawing/2014/main" id="{D428187C-003E-A014-5BB8-3CE5268CA6AF}"/>
                    </a:ext>
                  </a:extLst>
                </p:cNvPr>
                <p:cNvPicPr/>
                <p:nvPr/>
              </p:nvPicPr>
              <p:blipFill>
                <a:blip r:embed="rId1627"/>
                <a:stretch>
                  <a:fillRect/>
                </a:stretch>
              </p:blipFill>
              <p:spPr>
                <a:xfrm>
                  <a:off x="1029171" y="1085338"/>
                  <a:ext cx="975600" cy="163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8">
              <p14:nvContentPartPr>
                <p14:cNvPr id="281" name="Ink 280">
                  <a:extLst>
                    <a:ext uri="{FF2B5EF4-FFF2-40B4-BE49-F238E27FC236}">
                      <a16:creationId xmlns:a16="http://schemas.microsoft.com/office/drawing/2014/main" id="{75472F7A-693E-B8AA-A9F3-D8DD6F473476}"/>
                    </a:ext>
                  </a:extLst>
                </p14:cNvPr>
                <p14:cNvContentPartPr/>
                <p14:nvPr/>
              </p14:nvContentPartPr>
              <p14:xfrm>
                <a:off x="1225371" y="1791298"/>
                <a:ext cx="378720" cy="1134360"/>
              </p14:xfrm>
            </p:contentPart>
          </mc:Choice>
          <mc:Fallback>
            <p:pic>
              <p:nvPicPr>
                <p:cNvPr id="281" name="Ink 280">
                  <a:extLst>
                    <a:ext uri="{FF2B5EF4-FFF2-40B4-BE49-F238E27FC236}">
                      <a16:creationId xmlns:a16="http://schemas.microsoft.com/office/drawing/2014/main" id="{75472F7A-693E-B8AA-A9F3-D8DD6F473476}"/>
                    </a:ext>
                  </a:extLst>
                </p:cNvPr>
                <p:cNvPicPr/>
                <p:nvPr/>
              </p:nvPicPr>
              <p:blipFill>
                <a:blip r:embed="rId1629"/>
                <a:stretch>
                  <a:fillRect/>
                </a:stretch>
              </p:blipFill>
              <p:spPr>
                <a:xfrm>
                  <a:off x="1162731" y="1413658"/>
                  <a:ext cx="504360" cy="189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0">
              <p14:nvContentPartPr>
                <p14:cNvPr id="282" name="Ink 281">
                  <a:extLst>
                    <a:ext uri="{FF2B5EF4-FFF2-40B4-BE49-F238E27FC236}">
                      <a16:creationId xmlns:a16="http://schemas.microsoft.com/office/drawing/2014/main" id="{A1818906-A373-F5A9-ABDE-D58359DF2A9A}"/>
                    </a:ext>
                  </a:extLst>
                </p14:cNvPr>
                <p14:cNvContentPartPr/>
                <p14:nvPr/>
              </p14:nvContentPartPr>
              <p14:xfrm>
                <a:off x="1161651" y="2294578"/>
                <a:ext cx="197640" cy="771480"/>
              </p14:xfrm>
            </p:contentPart>
          </mc:Choice>
          <mc:Fallback>
            <p:pic>
              <p:nvPicPr>
                <p:cNvPr id="282" name="Ink 281">
                  <a:extLst>
                    <a:ext uri="{FF2B5EF4-FFF2-40B4-BE49-F238E27FC236}">
                      <a16:creationId xmlns:a16="http://schemas.microsoft.com/office/drawing/2014/main" id="{A1818906-A373-F5A9-ABDE-D58359DF2A9A}"/>
                    </a:ext>
                  </a:extLst>
                </p:cNvPr>
                <p:cNvPicPr/>
                <p:nvPr/>
              </p:nvPicPr>
              <p:blipFill>
                <a:blip r:embed="rId1631"/>
                <a:stretch>
                  <a:fillRect/>
                </a:stretch>
              </p:blipFill>
              <p:spPr>
                <a:xfrm>
                  <a:off x="1099011" y="1916578"/>
                  <a:ext cx="323280" cy="152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2">
              <p14:nvContentPartPr>
                <p14:cNvPr id="283" name="Ink 282">
                  <a:extLst>
                    <a:ext uri="{FF2B5EF4-FFF2-40B4-BE49-F238E27FC236}">
                      <a16:creationId xmlns:a16="http://schemas.microsoft.com/office/drawing/2014/main" id="{DF0735E9-1B75-3CBB-1E27-3C5672714F5E}"/>
                    </a:ext>
                  </a:extLst>
                </p14:cNvPr>
                <p14:cNvContentPartPr/>
                <p14:nvPr/>
              </p14:nvContentPartPr>
              <p14:xfrm>
                <a:off x="1315731" y="2110618"/>
                <a:ext cx="152640" cy="742320"/>
              </p14:xfrm>
            </p:contentPart>
          </mc:Choice>
          <mc:Fallback>
            <p:pic>
              <p:nvPicPr>
                <p:cNvPr id="283" name="Ink 282">
                  <a:extLst>
                    <a:ext uri="{FF2B5EF4-FFF2-40B4-BE49-F238E27FC236}">
                      <a16:creationId xmlns:a16="http://schemas.microsoft.com/office/drawing/2014/main" id="{DF0735E9-1B75-3CBB-1E27-3C5672714F5E}"/>
                    </a:ext>
                  </a:extLst>
                </p:cNvPr>
                <p:cNvPicPr/>
                <p:nvPr/>
              </p:nvPicPr>
              <p:blipFill>
                <a:blip r:embed="rId1633"/>
                <a:stretch>
                  <a:fillRect/>
                </a:stretch>
              </p:blipFill>
              <p:spPr>
                <a:xfrm>
                  <a:off x="1252731" y="1732618"/>
                  <a:ext cx="278280" cy="149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4">
              <p14:nvContentPartPr>
                <p14:cNvPr id="284" name="Ink 283">
                  <a:extLst>
                    <a:ext uri="{FF2B5EF4-FFF2-40B4-BE49-F238E27FC236}">
                      <a16:creationId xmlns:a16="http://schemas.microsoft.com/office/drawing/2014/main" id="{081EA882-DDF5-720A-6500-45FA38FE8D09}"/>
                    </a:ext>
                  </a:extLst>
                </p14:cNvPr>
                <p14:cNvContentPartPr/>
                <p14:nvPr/>
              </p14:nvContentPartPr>
              <p14:xfrm>
                <a:off x="1407891" y="2027098"/>
                <a:ext cx="147960" cy="587520"/>
              </p14:xfrm>
            </p:contentPart>
          </mc:Choice>
          <mc:Fallback>
            <p:pic>
              <p:nvPicPr>
                <p:cNvPr id="284" name="Ink 283">
                  <a:extLst>
                    <a:ext uri="{FF2B5EF4-FFF2-40B4-BE49-F238E27FC236}">
                      <a16:creationId xmlns:a16="http://schemas.microsoft.com/office/drawing/2014/main" id="{081EA882-DDF5-720A-6500-45FA38FE8D09}"/>
                    </a:ext>
                  </a:extLst>
                </p:cNvPr>
                <p:cNvPicPr/>
                <p:nvPr/>
              </p:nvPicPr>
              <p:blipFill>
                <a:blip r:embed="rId1635"/>
                <a:stretch>
                  <a:fillRect/>
                </a:stretch>
              </p:blipFill>
              <p:spPr>
                <a:xfrm>
                  <a:off x="1345251" y="1649458"/>
                  <a:ext cx="273600" cy="134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6">
              <p14:nvContentPartPr>
                <p14:cNvPr id="285" name="Ink 284">
                  <a:extLst>
                    <a:ext uri="{FF2B5EF4-FFF2-40B4-BE49-F238E27FC236}">
                      <a16:creationId xmlns:a16="http://schemas.microsoft.com/office/drawing/2014/main" id="{6633188E-FCBE-8411-2138-9476F8F9C5C0}"/>
                    </a:ext>
                  </a:extLst>
                </p14:cNvPr>
                <p14:cNvContentPartPr/>
                <p14:nvPr/>
              </p14:nvContentPartPr>
              <p14:xfrm>
                <a:off x="1668171" y="1822258"/>
                <a:ext cx="345240" cy="610200"/>
              </p14:xfrm>
            </p:contentPart>
          </mc:Choice>
          <mc:Fallback>
            <p:pic>
              <p:nvPicPr>
                <p:cNvPr id="285" name="Ink 284">
                  <a:extLst>
                    <a:ext uri="{FF2B5EF4-FFF2-40B4-BE49-F238E27FC236}">
                      <a16:creationId xmlns:a16="http://schemas.microsoft.com/office/drawing/2014/main" id="{6633188E-FCBE-8411-2138-9476F8F9C5C0}"/>
                    </a:ext>
                  </a:extLst>
                </p:cNvPr>
                <p:cNvPicPr/>
                <p:nvPr/>
              </p:nvPicPr>
              <p:blipFill>
                <a:blip r:embed="rId1637"/>
                <a:stretch>
                  <a:fillRect/>
                </a:stretch>
              </p:blipFill>
              <p:spPr>
                <a:xfrm>
                  <a:off x="1605531" y="1444258"/>
                  <a:ext cx="470880" cy="136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8">
              <p14:nvContentPartPr>
                <p14:cNvPr id="286" name="Ink 285">
                  <a:extLst>
                    <a:ext uri="{FF2B5EF4-FFF2-40B4-BE49-F238E27FC236}">
                      <a16:creationId xmlns:a16="http://schemas.microsoft.com/office/drawing/2014/main" id="{A36F22FA-55F3-4BE7-48D8-9127E40D2868}"/>
                    </a:ext>
                  </a:extLst>
                </p14:cNvPr>
                <p14:cNvContentPartPr/>
                <p14:nvPr/>
              </p14:nvContentPartPr>
              <p14:xfrm>
                <a:off x="1426971" y="1813978"/>
                <a:ext cx="384840" cy="805320"/>
              </p14:xfrm>
            </p:contentPart>
          </mc:Choice>
          <mc:Fallback>
            <p:pic>
              <p:nvPicPr>
                <p:cNvPr id="286" name="Ink 285">
                  <a:extLst>
                    <a:ext uri="{FF2B5EF4-FFF2-40B4-BE49-F238E27FC236}">
                      <a16:creationId xmlns:a16="http://schemas.microsoft.com/office/drawing/2014/main" id="{A36F22FA-55F3-4BE7-48D8-9127E40D2868}"/>
                    </a:ext>
                  </a:extLst>
                </p:cNvPr>
                <p:cNvPicPr/>
                <p:nvPr/>
              </p:nvPicPr>
              <p:blipFill>
                <a:blip r:embed="rId1639"/>
                <a:stretch>
                  <a:fillRect/>
                </a:stretch>
              </p:blipFill>
              <p:spPr>
                <a:xfrm>
                  <a:off x="1364331" y="1436338"/>
                  <a:ext cx="510480" cy="156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0">
              <p14:nvContentPartPr>
                <p14:cNvPr id="287" name="Ink 286">
                  <a:extLst>
                    <a:ext uri="{FF2B5EF4-FFF2-40B4-BE49-F238E27FC236}">
                      <a16:creationId xmlns:a16="http://schemas.microsoft.com/office/drawing/2014/main" id="{0EE743BE-C466-33FB-F9E0-05C4D6D4BFC8}"/>
                    </a:ext>
                  </a:extLst>
                </p14:cNvPr>
                <p14:cNvContentPartPr/>
                <p14:nvPr/>
              </p14:nvContentPartPr>
              <p14:xfrm>
                <a:off x="1280451" y="1972378"/>
                <a:ext cx="134640" cy="929880"/>
              </p14:xfrm>
            </p:contentPart>
          </mc:Choice>
          <mc:Fallback>
            <p:pic>
              <p:nvPicPr>
                <p:cNvPr id="287" name="Ink 286">
                  <a:extLst>
                    <a:ext uri="{FF2B5EF4-FFF2-40B4-BE49-F238E27FC236}">
                      <a16:creationId xmlns:a16="http://schemas.microsoft.com/office/drawing/2014/main" id="{0EE743BE-C466-33FB-F9E0-05C4D6D4BFC8}"/>
                    </a:ext>
                  </a:extLst>
                </p:cNvPr>
                <p:cNvPicPr/>
                <p:nvPr/>
              </p:nvPicPr>
              <p:blipFill>
                <a:blip r:embed="rId1641"/>
                <a:stretch>
                  <a:fillRect/>
                </a:stretch>
              </p:blipFill>
              <p:spPr>
                <a:xfrm>
                  <a:off x="1217451" y="1594738"/>
                  <a:ext cx="260280" cy="168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2">
              <p14:nvContentPartPr>
                <p14:cNvPr id="288" name="Ink 287">
                  <a:extLst>
                    <a:ext uri="{FF2B5EF4-FFF2-40B4-BE49-F238E27FC236}">
                      <a16:creationId xmlns:a16="http://schemas.microsoft.com/office/drawing/2014/main" id="{E4269452-3E33-C998-DACF-197B37CA4AC8}"/>
                    </a:ext>
                  </a:extLst>
                </p14:cNvPr>
                <p14:cNvContentPartPr/>
                <p14:nvPr/>
              </p14:nvContentPartPr>
              <p14:xfrm>
                <a:off x="1177851" y="1943578"/>
                <a:ext cx="252360" cy="1152360"/>
              </p14:xfrm>
            </p:contentPart>
          </mc:Choice>
          <mc:Fallback>
            <p:pic>
              <p:nvPicPr>
                <p:cNvPr id="288" name="Ink 287">
                  <a:extLst>
                    <a:ext uri="{FF2B5EF4-FFF2-40B4-BE49-F238E27FC236}">
                      <a16:creationId xmlns:a16="http://schemas.microsoft.com/office/drawing/2014/main" id="{E4269452-3E33-C998-DACF-197B37CA4AC8}"/>
                    </a:ext>
                  </a:extLst>
                </p:cNvPr>
                <p:cNvPicPr/>
                <p:nvPr/>
              </p:nvPicPr>
              <p:blipFill>
                <a:blip r:embed="rId1643"/>
                <a:stretch>
                  <a:fillRect/>
                </a:stretch>
              </p:blipFill>
              <p:spPr>
                <a:xfrm>
                  <a:off x="1114851" y="1565938"/>
                  <a:ext cx="378000" cy="19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4">
              <p14:nvContentPartPr>
                <p14:cNvPr id="289" name="Ink 288">
                  <a:extLst>
                    <a:ext uri="{FF2B5EF4-FFF2-40B4-BE49-F238E27FC236}">
                      <a16:creationId xmlns:a16="http://schemas.microsoft.com/office/drawing/2014/main" id="{4E3CA179-D7E4-98D1-8C7F-F30A379A5093}"/>
                    </a:ext>
                  </a:extLst>
                </p14:cNvPr>
                <p14:cNvContentPartPr/>
                <p14:nvPr/>
              </p14:nvContentPartPr>
              <p14:xfrm>
                <a:off x="1085331" y="1525978"/>
                <a:ext cx="816480" cy="1417680"/>
              </p14:xfrm>
            </p:contentPart>
          </mc:Choice>
          <mc:Fallback>
            <p:pic>
              <p:nvPicPr>
                <p:cNvPr id="289" name="Ink 288">
                  <a:extLst>
                    <a:ext uri="{FF2B5EF4-FFF2-40B4-BE49-F238E27FC236}">
                      <a16:creationId xmlns:a16="http://schemas.microsoft.com/office/drawing/2014/main" id="{4E3CA179-D7E4-98D1-8C7F-F30A379A5093}"/>
                    </a:ext>
                  </a:extLst>
                </p:cNvPr>
                <p:cNvPicPr/>
                <p:nvPr/>
              </p:nvPicPr>
              <p:blipFill>
                <a:blip r:embed="rId1645"/>
                <a:stretch>
                  <a:fillRect/>
                </a:stretch>
              </p:blipFill>
              <p:spPr>
                <a:xfrm>
                  <a:off x="1022691" y="1147978"/>
                  <a:ext cx="942120" cy="217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6">
              <p14:nvContentPartPr>
                <p14:cNvPr id="290" name="Ink 289">
                  <a:extLst>
                    <a:ext uri="{FF2B5EF4-FFF2-40B4-BE49-F238E27FC236}">
                      <a16:creationId xmlns:a16="http://schemas.microsoft.com/office/drawing/2014/main" id="{6C9EA29F-D460-FC2B-9899-7A7AEAF8CBF6}"/>
                    </a:ext>
                  </a:extLst>
                </p14:cNvPr>
                <p14:cNvContentPartPr/>
                <p14:nvPr/>
              </p14:nvContentPartPr>
              <p14:xfrm>
                <a:off x="1383771" y="1536058"/>
                <a:ext cx="1043280" cy="573120"/>
              </p14:xfrm>
            </p:contentPart>
          </mc:Choice>
          <mc:Fallback>
            <p:pic>
              <p:nvPicPr>
                <p:cNvPr id="290" name="Ink 289">
                  <a:extLst>
                    <a:ext uri="{FF2B5EF4-FFF2-40B4-BE49-F238E27FC236}">
                      <a16:creationId xmlns:a16="http://schemas.microsoft.com/office/drawing/2014/main" id="{6C9EA29F-D460-FC2B-9899-7A7AEAF8CBF6}"/>
                    </a:ext>
                  </a:extLst>
                </p:cNvPr>
                <p:cNvPicPr/>
                <p:nvPr/>
              </p:nvPicPr>
              <p:blipFill>
                <a:blip r:embed="rId1647"/>
                <a:stretch>
                  <a:fillRect/>
                </a:stretch>
              </p:blipFill>
              <p:spPr>
                <a:xfrm>
                  <a:off x="1321131" y="1158058"/>
                  <a:ext cx="1168920" cy="132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8">
              <p14:nvContentPartPr>
                <p14:cNvPr id="291" name="Ink 290">
                  <a:extLst>
                    <a:ext uri="{FF2B5EF4-FFF2-40B4-BE49-F238E27FC236}">
                      <a16:creationId xmlns:a16="http://schemas.microsoft.com/office/drawing/2014/main" id="{378DBC84-EC5E-03B8-A813-2D240667760D}"/>
                    </a:ext>
                  </a:extLst>
                </p14:cNvPr>
                <p14:cNvContentPartPr/>
                <p14:nvPr/>
              </p14:nvContentPartPr>
              <p14:xfrm>
                <a:off x="1663131" y="1559818"/>
                <a:ext cx="1346040" cy="352440"/>
              </p14:xfrm>
            </p:contentPart>
          </mc:Choice>
          <mc:Fallback>
            <p:pic>
              <p:nvPicPr>
                <p:cNvPr id="291" name="Ink 290">
                  <a:extLst>
                    <a:ext uri="{FF2B5EF4-FFF2-40B4-BE49-F238E27FC236}">
                      <a16:creationId xmlns:a16="http://schemas.microsoft.com/office/drawing/2014/main" id="{378DBC84-EC5E-03B8-A813-2D240667760D}"/>
                    </a:ext>
                  </a:extLst>
                </p:cNvPr>
                <p:cNvPicPr/>
                <p:nvPr/>
              </p:nvPicPr>
              <p:blipFill>
                <a:blip r:embed="rId1649"/>
                <a:stretch>
                  <a:fillRect/>
                </a:stretch>
              </p:blipFill>
              <p:spPr>
                <a:xfrm>
                  <a:off x="1600131" y="1181818"/>
                  <a:ext cx="1471680" cy="110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0">
              <p14:nvContentPartPr>
                <p14:cNvPr id="292" name="Ink 291">
                  <a:extLst>
                    <a:ext uri="{FF2B5EF4-FFF2-40B4-BE49-F238E27FC236}">
                      <a16:creationId xmlns:a16="http://schemas.microsoft.com/office/drawing/2014/main" id="{7A1DE4F4-035D-0027-E6E6-D2C1AA1CDC54}"/>
                    </a:ext>
                  </a:extLst>
                </p14:cNvPr>
                <p14:cNvContentPartPr/>
                <p14:nvPr/>
              </p14:nvContentPartPr>
              <p14:xfrm>
                <a:off x="1687611" y="1622458"/>
                <a:ext cx="1325520" cy="250920"/>
              </p14:xfrm>
            </p:contentPart>
          </mc:Choice>
          <mc:Fallback>
            <p:pic>
              <p:nvPicPr>
                <p:cNvPr id="292" name="Ink 291">
                  <a:extLst>
                    <a:ext uri="{FF2B5EF4-FFF2-40B4-BE49-F238E27FC236}">
                      <a16:creationId xmlns:a16="http://schemas.microsoft.com/office/drawing/2014/main" id="{7A1DE4F4-035D-0027-E6E6-D2C1AA1CDC54}"/>
                    </a:ext>
                  </a:extLst>
                </p:cNvPr>
                <p:cNvPicPr/>
                <p:nvPr/>
              </p:nvPicPr>
              <p:blipFill>
                <a:blip r:embed="rId1651"/>
                <a:stretch>
                  <a:fillRect/>
                </a:stretch>
              </p:blipFill>
              <p:spPr>
                <a:xfrm>
                  <a:off x="1624611" y="1244458"/>
                  <a:ext cx="1451160" cy="100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2">
              <p14:nvContentPartPr>
                <p14:cNvPr id="293" name="Ink 292">
                  <a:extLst>
                    <a:ext uri="{FF2B5EF4-FFF2-40B4-BE49-F238E27FC236}">
                      <a16:creationId xmlns:a16="http://schemas.microsoft.com/office/drawing/2014/main" id="{E4C66AED-E9D1-5984-B3A5-560847107DB4}"/>
                    </a:ext>
                  </a:extLst>
                </p14:cNvPr>
                <p14:cNvContentPartPr/>
                <p14:nvPr/>
              </p14:nvContentPartPr>
              <p14:xfrm>
                <a:off x="1383771" y="1670698"/>
                <a:ext cx="1409400" cy="533520"/>
              </p14:xfrm>
            </p:contentPart>
          </mc:Choice>
          <mc:Fallback>
            <p:pic>
              <p:nvPicPr>
                <p:cNvPr id="293" name="Ink 292">
                  <a:extLst>
                    <a:ext uri="{FF2B5EF4-FFF2-40B4-BE49-F238E27FC236}">
                      <a16:creationId xmlns:a16="http://schemas.microsoft.com/office/drawing/2014/main" id="{E4C66AED-E9D1-5984-B3A5-560847107DB4}"/>
                    </a:ext>
                  </a:extLst>
                </p:cNvPr>
                <p:cNvPicPr/>
                <p:nvPr/>
              </p:nvPicPr>
              <p:blipFill>
                <a:blip r:embed="rId1653"/>
                <a:stretch>
                  <a:fillRect/>
                </a:stretch>
              </p:blipFill>
              <p:spPr>
                <a:xfrm>
                  <a:off x="1321131" y="1292698"/>
                  <a:ext cx="1535040" cy="128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4">
              <p14:nvContentPartPr>
                <p14:cNvPr id="294" name="Ink 293">
                  <a:extLst>
                    <a:ext uri="{FF2B5EF4-FFF2-40B4-BE49-F238E27FC236}">
                      <a16:creationId xmlns:a16="http://schemas.microsoft.com/office/drawing/2014/main" id="{D40F0E33-985B-CCBD-DB4B-E792E21E40B1}"/>
                    </a:ext>
                  </a:extLst>
                </p14:cNvPr>
                <p14:cNvContentPartPr/>
                <p14:nvPr/>
              </p14:nvContentPartPr>
              <p14:xfrm>
                <a:off x="1149051" y="1772938"/>
                <a:ext cx="1080000" cy="1030320"/>
              </p14:xfrm>
            </p:contentPart>
          </mc:Choice>
          <mc:Fallback>
            <p:pic>
              <p:nvPicPr>
                <p:cNvPr id="294" name="Ink 293">
                  <a:extLst>
                    <a:ext uri="{FF2B5EF4-FFF2-40B4-BE49-F238E27FC236}">
                      <a16:creationId xmlns:a16="http://schemas.microsoft.com/office/drawing/2014/main" id="{D40F0E33-985B-CCBD-DB4B-E792E21E40B1}"/>
                    </a:ext>
                  </a:extLst>
                </p:cNvPr>
                <p:cNvPicPr/>
                <p:nvPr/>
              </p:nvPicPr>
              <p:blipFill>
                <a:blip r:embed="rId1655"/>
                <a:stretch>
                  <a:fillRect/>
                </a:stretch>
              </p:blipFill>
              <p:spPr>
                <a:xfrm>
                  <a:off x="1086051" y="1395298"/>
                  <a:ext cx="1205640" cy="17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6">
              <p14:nvContentPartPr>
                <p14:cNvPr id="295" name="Ink 294">
                  <a:extLst>
                    <a:ext uri="{FF2B5EF4-FFF2-40B4-BE49-F238E27FC236}">
                      <a16:creationId xmlns:a16="http://schemas.microsoft.com/office/drawing/2014/main" id="{584EADB2-72BC-1A7B-0177-C0F95C0C0580}"/>
                    </a:ext>
                  </a:extLst>
                </p14:cNvPr>
                <p14:cNvContentPartPr/>
                <p14:nvPr/>
              </p14:nvContentPartPr>
              <p14:xfrm>
                <a:off x="1079211" y="1843138"/>
                <a:ext cx="469440" cy="1448280"/>
              </p14:xfrm>
            </p:contentPart>
          </mc:Choice>
          <mc:Fallback>
            <p:pic>
              <p:nvPicPr>
                <p:cNvPr id="295" name="Ink 294">
                  <a:extLst>
                    <a:ext uri="{FF2B5EF4-FFF2-40B4-BE49-F238E27FC236}">
                      <a16:creationId xmlns:a16="http://schemas.microsoft.com/office/drawing/2014/main" id="{584EADB2-72BC-1A7B-0177-C0F95C0C0580}"/>
                    </a:ext>
                  </a:extLst>
                </p:cNvPr>
                <p:cNvPicPr/>
                <p:nvPr/>
              </p:nvPicPr>
              <p:blipFill>
                <a:blip r:embed="rId1657"/>
                <a:stretch>
                  <a:fillRect/>
                </a:stretch>
              </p:blipFill>
              <p:spPr>
                <a:xfrm>
                  <a:off x="1016571" y="1465498"/>
                  <a:ext cx="595080" cy="220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8">
              <p14:nvContentPartPr>
                <p14:cNvPr id="297" name="Ink 296">
                  <a:extLst>
                    <a:ext uri="{FF2B5EF4-FFF2-40B4-BE49-F238E27FC236}">
                      <a16:creationId xmlns:a16="http://schemas.microsoft.com/office/drawing/2014/main" id="{47B3F275-A975-1907-93EB-DFFB657CDC57}"/>
                    </a:ext>
                  </a:extLst>
                </p14:cNvPr>
                <p14:cNvContentPartPr/>
                <p14:nvPr/>
              </p14:nvContentPartPr>
              <p14:xfrm>
                <a:off x="2356491" y="2193778"/>
                <a:ext cx="131760" cy="1013760"/>
              </p14:xfrm>
            </p:contentPart>
          </mc:Choice>
          <mc:Fallback>
            <p:pic>
              <p:nvPicPr>
                <p:cNvPr id="297" name="Ink 296">
                  <a:extLst>
                    <a:ext uri="{FF2B5EF4-FFF2-40B4-BE49-F238E27FC236}">
                      <a16:creationId xmlns:a16="http://schemas.microsoft.com/office/drawing/2014/main" id="{47B3F275-A975-1907-93EB-DFFB657CDC57}"/>
                    </a:ext>
                  </a:extLst>
                </p:cNvPr>
                <p:cNvPicPr/>
                <p:nvPr/>
              </p:nvPicPr>
              <p:blipFill>
                <a:blip r:embed="rId1659"/>
                <a:stretch>
                  <a:fillRect/>
                </a:stretch>
              </p:blipFill>
              <p:spPr>
                <a:xfrm>
                  <a:off x="2293851" y="1816138"/>
                  <a:ext cx="257400" cy="17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0">
              <p14:nvContentPartPr>
                <p14:cNvPr id="298" name="Ink 297">
                  <a:extLst>
                    <a:ext uri="{FF2B5EF4-FFF2-40B4-BE49-F238E27FC236}">
                      <a16:creationId xmlns:a16="http://schemas.microsoft.com/office/drawing/2014/main" id="{BC30CE7C-B300-15FF-4137-D760FEF63237}"/>
                    </a:ext>
                  </a:extLst>
                </p14:cNvPr>
                <p14:cNvContentPartPr/>
                <p14:nvPr/>
              </p14:nvContentPartPr>
              <p14:xfrm>
                <a:off x="2350731" y="2148058"/>
                <a:ext cx="807840" cy="825480"/>
              </p14:xfrm>
            </p:contentPart>
          </mc:Choice>
          <mc:Fallback>
            <p:pic>
              <p:nvPicPr>
                <p:cNvPr id="298" name="Ink 297">
                  <a:extLst>
                    <a:ext uri="{FF2B5EF4-FFF2-40B4-BE49-F238E27FC236}">
                      <a16:creationId xmlns:a16="http://schemas.microsoft.com/office/drawing/2014/main" id="{BC30CE7C-B300-15FF-4137-D760FEF63237}"/>
                    </a:ext>
                  </a:extLst>
                </p:cNvPr>
                <p:cNvPicPr/>
                <p:nvPr/>
              </p:nvPicPr>
              <p:blipFill>
                <a:blip r:embed="rId1661"/>
                <a:stretch>
                  <a:fillRect/>
                </a:stretch>
              </p:blipFill>
              <p:spPr>
                <a:xfrm>
                  <a:off x="2288091" y="1770418"/>
                  <a:ext cx="933480" cy="158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2">
              <p14:nvContentPartPr>
                <p14:cNvPr id="299" name="Ink 298">
                  <a:extLst>
                    <a:ext uri="{FF2B5EF4-FFF2-40B4-BE49-F238E27FC236}">
                      <a16:creationId xmlns:a16="http://schemas.microsoft.com/office/drawing/2014/main" id="{36A108E9-225A-6DAF-1C20-3B9545A2AD49}"/>
                    </a:ext>
                  </a:extLst>
                </p14:cNvPr>
                <p14:cNvContentPartPr/>
                <p14:nvPr/>
              </p14:nvContentPartPr>
              <p14:xfrm>
                <a:off x="2512371" y="2251378"/>
                <a:ext cx="812520" cy="405720"/>
              </p14:xfrm>
            </p:contentPart>
          </mc:Choice>
          <mc:Fallback>
            <p:pic>
              <p:nvPicPr>
                <p:cNvPr id="299" name="Ink 298">
                  <a:extLst>
                    <a:ext uri="{FF2B5EF4-FFF2-40B4-BE49-F238E27FC236}">
                      <a16:creationId xmlns:a16="http://schemas.microsoft.com/office/drawing/2014/main" id="{36A108E9-225A-6DAF-1C20-3B9545A2AD49}"/>
                    </a:ext>
                  </a:extLst>
                </p:cNvPr>
                <p:cNvPicPr/>
                <p:nvPr/>
              </p:nvPicPr>
              <p:blipFill>
                <a:blip r:embed="rId1663"/>
                <a:stretch>
                  <a:fillRect/>
                </a:stretch>
              </p:blipFill>
              <p:spPr>
                <a:xfrm>
                  <a:off x="2449371" y="1873378"/>
                  <a:ext cx="938160" cy="116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4">
              <p14:nvContentPartPr>
                <p14:cNvPr id="300" name="Ink 299">
                  <a:extLst>
                    <a:ext uri="{FF2B5EF4-FFF2-40B4-BE49-F238E27FC236}">
                      <a16:creationId xmlns:a16="http://schemas.microsoft.com/office/drawing/2014/main" id="{96780A19-03DA-90FE-A701-C48F4AEFA0AD}"/>
                    </a:ext>
                  </a:extLst>
                </p14:cNvPr>
                <p14:cNvContentPartPr/>
                <p14:nvPr/>
              </p14:nvContentPartPr>
              <p14:xfrm>
                <a:off x="2407611" y="2216458"/>
                <a:ext cx="1315440" cy="390600"/>
              </p14:xfrm>
            </p:contentPart>
          </mc:Choice>
          <mc:Fallback>
            <p:pic>
              <p:nvPicPr>
                <p:cNvPr id="300" name="Ink 299">
                  <a:extLst>
                    <a:ext uri="{FF2B5EF4-FFF2-40B4-BE49-F238E27FC236}">
                      <a16:creationId xmlns:a16="http://schemas.microsoft.com/office/drawing/2014/main" id="{96780A19-03DA-90FE-A701-C48F4AEFA0AD}"/>
                    </a:ext>
                  </a:extLst>
                </p:cNvPr>
                <p:cNvPicPr/>
                <p:nvPr/>
              </p:nvPicPr>
              <p:blipFill>
                <a:blip r:embed="rId1665"/>
                <a:stretch>
                  <a:fillRect/>
                </a:stretch>
              </p:blipFill>
              <p:spPr>
                <a:xfrm>
                  <a:off x="2344971" y="1838458"/>
                  <a:ext cx="1441080" cy="114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6">
              <p14:nvContentPartPr>
                <p14:cNvPr id="301" name="Ink 300">
                  <a:extLst>
                    <a:ext uri="{FF2B5EF4-FFF2-40B4-BE49-F238E27FC236}">
                      <a16:creationId xmlns:a16="http://schemas.microsoft.com/office/drawing/2014/main" id="{9891A6F7-EFB5-2DDB-61D1-239AAED631ED}"/>
                    </a:ext>
                  </a:extLst>
                </p14:cNvPr>
                <p14:cNvContentPartPr/>
                <p14:nvPr/>
              </p14:nvContentPartPr>
              <p14:xfrm>
                <a:off x="2891091" y="2236258"/>
                <a:ext cx="1042920" cy="691200"/>
              </p14:xfrm>
            </p:contentPart>
          </mc:Choice>
          <mc:Fallback>
            <p:pic>
              <p:nvPicPr>
                <p:cNvPr id="301" name="Ink 300">
                  <a:extLst>
                    <a:ext uri="{FF2B5EF4-FFF2-40B4-BE49-F238E27FC236}">
                      <a16:creationId xmlns:a16="http://schemas.microsoft.com/office/drawing/2014/main" id="{9891A6F7-EFB5-2DDB-61D1-239AAED631ED}"/>
                    </a:ext>
                  </a:extLst>
                </p:cNvPr>
                <p:cNvPicPr/>
                <p:nvPr/>
              </p:nvPicPr>
              <p:blipFill>
                <a:blip r:embed="rId1667"/>
                <a:stretch>
                  <a:fillRect/>
                </a:stretch>
              </p:blipFill>
              <p:spPr>
                <a:xfrm>
                  <a:off x="2828091" y="1858618"/>
                  <a:ext cx="1168560" cy="144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8">
              <p14:nvContentPartPr>
                <p14:cNvPr id="302" name="Ink 301">
                  <a:extLst>
                    <a:ext uri="{FF2B5EF4-FFF2-40B4-BE49-F238E27FC236}">
                      <a16:creationId xmlns:a16="http://schemas.microsoft.com/office/drawing/2014/main" id="{73DA0A4B-51EA-92ED-216E-0BF35E2903A3}"/>
                    </a:ext>
                  </a:extLst>
                </p14:cNvPr>
                <p14:cNvContentPartPr/>
                <p14:nvPr/>
              </p14:nvContentPartPr>
              <p14:xfrm>
                <a:off x="3366651" y="2322298"/>
                <a:ext cx="541080" cy="815760"/>
              </p14:xfrm>
            </p:contentPart>
          </mc:Choice>
          <mc:Fallback>
            <p:pic>
              <p:nvPicPr>
                <p:cNvPr id="302" name="Ink 301">
                  <a:extLst>
                    <a:ext uri="{FF2B5EF4-FFF2-40B4-BE49-F238E27FC236}">
                      <a16:creationId xmlns:a16="http://schemas.microsoft.com/office/drawing/2014/main" id="{73DA0A4B-51EA-92ED-216E-0BF35E2903A3}"/>
                    </a:ext>
                  </a:extLst>
                </p:cNvPr>
                <p:cNvPicPr/>
                <p:nvPr/>
              </p:nvPicPr>
              <p:blipFill>
                <a:blip r:embed="rId1669"/>
                <a:stretch>
                  <a:fillRect/>
                </a:stretch>
              </p:blipFill>
              <p:spPr>
                <a:xfrm>
                  <a:off x="3304011" y="1944658"/>
                  <a:ext cx="666720" cy="157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0">
              <p14:nvContentPartPr>
                <p14:cNvPr id="303" name="Ink 302">
                  <a:extLst>
                    <a:ext uri="{FF2B5EF4-FFF2-40B4-BE49-F238E27FC236}">
                      <a16:creationId xmlns:a16="http://schemas.microsoft.com/office/drawing/2014/main" id="{A890C999-4272-8CC2-935C-F05ED4B3D627}"/>
                    </a:ext>
                  </a:extLst>
                </p14:cNvPr>
                <p14:cNvContentPartPr/>
                <p14:nvPr/>
              </p14:nvContentPartPr>
              <p14:xfrm>
                <a:off x="2920251" y="1716058"/>
                <a:ext cx="1214280" cy="1254240"/>
              </p14:xfrm>
            </p:contentPart>
          </mc:Choice>
          <mc:Fallback>
            <p:pic>
              <p:nvPicPr>
                <p:cNvPr id="303" name="Ink 302">
                  <a:extLst>
                    <a:ext uri="{FF2B5EF4-FFF2-40B4-BE49-F238E27FC236}">
                      <a16:creationId xmlns:a16="http://schemas.microsoft.com/office/drawing/2014/main" id="{A890C999-4272-8CC2-935C-F05ED4B3D627}"/>
                    </a:ext>
                  </a:extLst>
                </p:cNvPr>
                <p:cNvPicPr/>
                <p:nvPr/>
              </p:nvPicPr>
              <p:blipFill>
                <a:blip r:embed="rId1671"/>
                <a:stretch>
                  <a:fillRect/>
                </a:stretch>
              </p:blipFill>
              <p:spPr>
                <a:xfrm>
                  <a:off x="2857611" y="1338418"/>
                  <a:ext cx="1339920" cy="200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2">
              <p14:nvContentPartPr>
                <p14:cNvPr id="304" name="Ink 303">
                  <a:extLst>
                    <a:ext uri="{FF2B5EF4-FFF2-40B4-BE49-F238E27FC236}">
                      <a16:creationId xmlns:a16="http://schemas.microsoft.com/office/drawing/2014/main" id="{26C90E39-CCD9-D063-2C13-C91EBAC58D33}"/>
                    </a:ext>
                  </a:extLst>
                </p14:cNvPr>
                <p14:cNvContentPartPr/>
                <p14:nvPr/>
              </p14:nvContentPartPr>
              <p14:xfrm>
                <a:off x="2792091" y="1854298"/>
                <a:ext cx="1534320" cy="1420920"/>
              </p14:xfrm>
            </p:contentPart>
          </mc:Choice>
          <mc:Fallback>
            <p:pic>
              <p:nvPicPr>
                <p:cNvPr id="304" name="Ink 303">
                  <a:extLst>
                    <a:ext uri="{FF2B5EF4-FFF2-40B4-BE49-F238E27FC236}">
                      <a16:creationId xmlns:a16="http://schemas.microsoft.com/office/drawing/2014/main" id="{26C90E39-CCD9-D063-2C13-C91EBAC58D33}"/>
                    </a:ext>
                  </a:extLst>
                </p:cNvPr>
                <p:cNvPicPr/>
                <p:nvPr/>
              </p:nvPicPr>
              <p:blipFill>
                <a:blip r:embed="rId1673"/>
                <a:stretch>
                  <a:fillRect/>
                </a:stretch>
              </p:blipFill>
              <p:spPr>
                <a:xfrm>
                  <a:off x="2729451" y="1476658"/>
                  <a:ext cx="1659960" cy="217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4">
              <p14:nvContentPartPr>
                <p14:cNvPr id="305" name="Ink 304">
                  <a:extLst>
                    <a:ext uri="{FF2B5EF4-FFF2-40B4-BE49-F238E27FC236}">
                      <a16:creationId xmlns:a16="http://schemas.microsoft.com/office/drawing/2014/main" id="{759C0D50-59CD-1D4D-3EDB-5843F848F072}"/>
                    </a:ext>
                  </a:extLst>
                </p14:cNvPr>
                <p14:cNvContentPartPr/>
                <p14:nvPr/>
              </p14:nvContentPartPr>
              <p14:xfrm>
                <a:off x="2423451" y="1707418"/>
                <a:ext cx="1383480" cy="412560"/>
              </p14:xfrm>
            </p:contentPart>
          </mc:Choice>
          <mc:Fallback>
            <p:pic>
              <p:nvPicPr>
                <p:cNvPr id="305" name="Ink 304">
                  <a:extLst>
                    <a:ext uri="{FF2B5EF4-FFF2-40B4-BE49-F238E27FC236}">
                      <a16:creationId xmlns:a16="http://schemas.microsoft.com/office/drawing/2014/main" id="{759C0D50-59CD-1D4D-3EDB-5843F848F072}"/>
                    </a:ext>
                  </a:extLst>
                </p:cNvPr>
                <p:cNvPicPr/>
                <p:nvPr/>
              </p:nvPicPr>
              <p:blipFill>
                <a:blip r:embed="rId1675"/>
                <a:stretch>
                  <a:fillRect/>
                </a:stretch>
              </p:blipFill>
              <p:spPr>
                <a:xfrm>
                  <a:off x="2360451" y="1329418"/>
                  <a:ext cx="1509120" cy="116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6">
              <p14:nvContentPartPr>
                <p14:cNvPr id="306" name="Ink 305">
                  <a:extLst>
                    <a:ext uri="{FF2B5EF4-FFF2-40B4-BE49-F238E27FC236}">
                      <a16:creationId xmlns:a16="http://schemas.microsoft.com/office/drawing/2014/main" id="{4E942F72-8A6E-763C-2D85-8B9EBA7ADA68}"/>
                    </a:ext>
                  </a:extLst>
                </p14:cNvPr>
                <p14:cNvContentPartPr/>
                <p14:nvPr/>
              </p14:nvContentPartPr>
              <p14:xfrm>
                <a:off x="2401851" y="1787338"/>
                <a:ext cx="420480" cy="841680"/>
              </p14:xfrm>
            </p:contentPart>
          </mc:Choice>
          <mc:Fallback>
            <p:pic>
              <p:nvPicPr>
                <p:cNvPr id="306" name="Ink 305">
                  <a:extLst>
                    <a:ext uri="{FF2B5EF4-FFF2-40B4-BE49-F238E27FC236}">
                      <a16:creationId xmlns:a16="http://schemas.microsoft.com/office/drawing/2014/main" id="{4E942F72-8A6E-763C-2D85-8B9EBA7ADA68}"/>
                    </a:ext>
                  </a:extLst>
                </p:cNvPr>
                <p:cNvPicPr/>
                <p:nvPr/>
              </p:nvPicPr>
              <p:blipFill>
                <a:blip r:embed="rId1677"/>
                <a:stretch>
                  <a:fillRect/>
                </a:stretch>
              </p:blipFill>
              <p:spPr>
                <a:xfrm>
                  <a:off x="2339211" y="1409698"/>
                  <a:ext cx="546120" cy="159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8">
              <p14:nvContentPartPr>
                <p14:cNvPr id="307" name="Ink 306">
                  <a:extLst>
                    <a:ext uri="{FF2B5EF4-FFF2-40B4-BE49-F238E27FC236}">
                      <a16:creationId xmlns:a16="http://schemas.microsoft.com/office/drawing/2014/main" id="{2F9E4175-B9F9-A184-DEE8-960B82E3EBA0}"/>
                    </a:ext>
                  </a:extLst>
                </p14:cNvPr>
                <p14:cNvContentPartPr/>
                <p14:nvPr/>
              </p14:nvContentPartPr>
              <p14:xfrm>
                <a:off x="2290611" y="1879858"/>
                <a:ext cx="596520" cy="851760"/>
              </p14:xfrm>
            </p:contentPart>
          </mc:Choice>
          <mc:Fallback>
            <p:pic>
              <p:nvPicPr>
                <p:cNvPr id="307" name="Ink 306">
                  <a:extLst>
                    <a:ext uri="{FF2B5EF4-FFF2-40B4-BE49-F238E27FC236}">
                      <a16:creationId xmlns:a16="http://schemas.microsoft.com/office/drawing/2014/main" id="{2F9E4175-B9F9-A184-DEE8-960B82E3EBA0}"/>
                    </a:ext>
                  </a:extLst>
                </p:cNvPr>
                <p:cNvPicPr/>
                <p:nvPr/>
              </p:nvPicPr>
              <p:blipFill>
                <a:blip r:embed="rId1679"/>
                <a:stretch>
                  <a:fillRect/>
                </a:stretch>
              </p:blipFill>
              <p:spPr>
                <a:xfrm>
                  <a:off x="2227971" y="1501858"/>
                  <a:ext cx="722160" cy="160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0">
              <p14:nvContentPartPr>
                <p14:cNvPr id="308" name="Ink 307">
                  <a:extLst>
                    <a:ext uri="{FF2B5EF4-FFF2-40B4-BE49-F238E27FC236}">
                      <a16:creationId xmlns:a16="http://schemas.microsoft.com/office/drawing/2014/main" id="{F384AE41-3248-1469-EA62-3F6C87ED3E9B}"/>
                    </a:ext>
                  </a:extLst>
                </p14:cNvPr>
                <p14:cNvContentPartPr/>
                <p14:nvPr/>
              </p14:nvContentPartPr>
              <p14:xfrm>
                <a:off x="2373411" y="1814698"/>
                <a:ext cx="539280" cy="937080"/>
              </p14:xfrm>
            </p:contentPart>
          </mc:Choice>
          <mc:Fallback>
            <p:pic>
              <p:nvPicPr>
                <p:cNvPr id="308" name="Ink 307">
                  <a:extLst>
                    <a:ext uri="{FF2B5EF4-FFF2-40B4-BE49-F238E27FC236}">
                      <a16:creationId xmlns:a16="http://schemas.microsoft.com/office/drawing/2014/main" id="{F384AE41-3248-1469-EA62-3F6C87ED3E9B}"/>
                    </a:ext>
                  </a:extLst>
                </p:cNvPr>
                <p:cNvPicPr/>
                <p:nvPr/>
              </p:nvPicPr>
              <p:blipFill>
                <a:blip r:embed="rId1681"/>
                <a:stretch>
                  <a:fillRect/>
                </a:stretch>
              </p:blipFill>
              <p:spPr>
                <a:xfrm>
                  <a:off x="2310771" y="1436698"/>
                  <a:ext cx="664920" cy="169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2">
              <p14:nvContentPartPr>
                <p14:cNvPr id="309" name="Ink 308">
                  <a:extLst>
                    <a:ext uri="{FF2B5EF4-FFF2-40B4-BE49-F238E27FC236}">
                      <a16:creationId xmlns:a16="http://schemas.microsoft.com/office/drawing/2014/main" id="{E8863C1E-D755-9FCA-17B6-BB1490A0EB95}"/>
                    </a:ext>
                  </a:extLst>
                </p14:cNvPr>
                <p14:cNvContentPartPr/>
                <p14:nvPr/>
              </p14:nvContentPartPr>
              <p14:xfrm>
                <a:off x="2257131" y="1871578"/>
                <a:ext cx="342360" cy="1014480"/>
              </p14:xfrm>
            </p:contentPart>
          </mc:Choice>
          <mc:Fallback>
            <p:pic>
              <p:nvPicPr>
                <p:cNvPr id="309" name="Ink 308">
                  <a:extLst>
                    <a:ext uri="{FF2B5EF4-FFF2-40B4-BE49-F238E27FC236}">
                      <a16:creationId xmlns:a16="http://schemas.microsoft.com/office/drawing/2014/main" id="{E8863C1E-D755-9FCA-17B6-BB1490A0EB95}"/>
                    </a:ext>
                  </a:extLst>
                </p:cNvPr>
                <p:cNvPicPr/>
                <p:nvPr/>
              </p:nvPicPr>
              <p:blipFill>
                <a:blip r:embed="rId1683"/>
                <a:stretch>
                  <a:fillRect/>
                </a:stretch>
              </p:blipFill>
              <p:spPr>
                <a:xfrm>
                  <a:off x="2194491" y="1493578"/>
                  <a:ext cx="468000" cy="177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4">
              <p14:nvContentPartPr>
                <p14:cNvPr id="310" name="Ink 309">
                  <a:extLst>
                    <a:ext uri="{FF2B5EF4-FFF2-40B4-BE49-F238E27FC236}">
                      <a16:creationId xmlns:a16="http://schemas.microsoft.com/office/drawing/2014/main" id="{3E08C9E7-F8D1-229D-9F59-6B3E5B6AF5FD}"/>
                    </a:ext>
                  </a:extLst>
                </p14:cNvPr>
                <p14:cNvContentPartPr/>
                <p14:nvPr/>
              </p14:nvContentPartPr>
              <p14:xfrm>
                <a:off x="2164971" y="2115298"/>
                <a:ext cx="228240" cy="750240"/>
              </p14:xfrm>
            </p:contentPart>
          </mc:Choice>
          <mc:Fallback>
            <p:pic>
              <p:nvPicPr>
                <p:cNvPr id="310" name="Ink 309">
                  <a:extLst>
                    <a:ext uri="{FF2B5EF4-FFF2-40B4-BE49-F238E27FC236}">
                      <a16:creationId xmlns:a16="http://schemas.microsoft.com/office/drawing/2014/main" id="{3E08C9E7-F8D1-229D-9F59-6B3E5B6AF5FD}"/>
                    </a:ext>
                  </a:extLst>
                </p:cNvPr>
                <p:cNvPicPr/>
                <p:nvPr/>
              </p:nvPicPr>
              <p:blipFill>
                <a:blip r:embed="rId1685"/>
                <a:stretch>
                  <a:fillRect/>
                </a:stretch>
              </p:blipFill>
              <p:spPr>
                <a:xfrm>
                  <a:off x="2101971" y="1737658"/>
                  <a:ext cx="353880" cy="150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6">
              <p14:nvContentPartPr>
                <p14:cNvPr id="311" name="Ink 310">
                  <a:extLst>
                    <a:ext uri="{FF2B5EF4-FFF2-40B4-BE49-F238E27FC236}">
                      <a16:creationId xmlns:a16="http://schemas.microsoft.com/office/drawing/2014/main" id="{0CC312B2-9B96-0768-F533-293B49E3F871}"/>
                    </a:ext>
                  </a:extLst>
                </p14:cNvPr>
                <p14:cNvContentPartPr/>
                <p14:nvPr/>
              </p14:nvContentPartPr>
              <p14:xfrm>
                <a:off x="2202411" y="1664938"/>
                <a:ext cx="599040" cy="914040"/>
              </p14:xfrm>
            </p:contentPart>
          </mc:Choice>
          <mc:Fallback>
            <p:pic>
              <p:nvPicPr>
                <p:cNvPr id="311" name="Ink 310">
                  <a:extLst>
                    <a:ext uri="{FF2B5EF4-FFF2-40B4-BE49-F238E27FC236}">
                      <a16:creationId xmlns:a16="http://schemas.microsoft.com/office/drawing/2014/main" id="{0CC312B2-9B96-0768-F533-293B49E3F871}"/>
                    </a:ext>
                  </a:extLst>
                </p:cNvPr>
                <p:cNvPicPr/>
                <p:nvPr/>
              </p:nvPicPr>
              <p:blipFill>
                <a:blip r:embed="rId1687"/>
                <a:stretch>
                  <a:fillRect/>
                </a:stretch>
              </p:blipFill>
              <p:spPr>
                <a:xfrm>
                  <a:off x="2139411" y="1287298"/>
                  <a:ext cx="724680" cy="166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8">
              <p14:nvContentPartPr>
                <p14:cNvPr id="312" name="Ink 311">
                  <a:extLst>
                    <a:ext uri="{FF2B5EF4-FFF2-40B4-BE49-F238E27FC236}">
                      <a16:creationId xmlns:a16="http://schemas.microsoft.com/office/drawing/2014/main" id="{79ED07AE-99B6-3B59-F501-DF2D4F9709E2}"/>
                    </a:ext>
                  </a:extLst>
                </p14:cNvPr>
                <p14:cNvContentPartPr/>
                <p14:nvPr/>
              </p14:nvContentPartPr>
              <p14:xfrm>
                <a:off x="2332371" y="1791298"/>
                <a:ext cx="792000" cy="829080"/>
              </p14:xfrm>
            </p:contentPart>
          </mc:Choice>
          <mc:Fallback>
            <p:pic>
              <p:nvPicPr>
                <p:cNvPr id="312" name="Ink 311">
                  <a:extLst>
                    <a:ext uri="{FF2B5EF4-FFF2-40B4-BE49-F238E27FC236}">
                      <a16:creationId xmlns:a16="http://schemas.microsoft.com/office/drawing/2014/main" id="{79ED07AE-99B6-3B59-F501-DF2D4F9709E2}"/>
                    </a:ext>
                  </a:extLst>
                </p:cNvPr>
                <p:cNvPicPr/>
                <p:nvPr/>
              </p:nvPicPr>
              <p:blipFill>
                <a:blip r:embed="rId1689"/>
                <a:stretch>
                  <a:fillRect/>
                </a:stretch>
              </p:blipFill>
              <p:spPr>
                <a:xfrm>
                  <a:off x="2269731" y="1413298"/>
                  <a:ext cx="917640" cy="158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0">
              <p14:nvContentPartPr>
                <p14:cNvPr id="313" name="Ink 312">
                  <a:extLst>
                    <a:ext uri="{FF2B5EF4-FFF2-40B4-BE49-F238E27FC236}">
                      <a16:creationId xmlns:a16="http://schemas.microsoft.com/office/drawing/2014/main" id="{54F2A7DA-A6A9-FE4C-8AAE-F3CD7A340AB7}"/>
                    </a:ext>
                  </a:extLst>
                </p14:cNvPr>
                <p14:cNvContentPartPr/>
                <p14:nvPr/>
              </p14:nvContentPartPr>
              <p14:xfrm>
                <a:off x="2504091" y="1972378"/>
                <a:ext cx="784440" cy="459360"/>
              </p14:xfrm>
            </p:contentPart>
          </mc:Choice>
          <mc:Fallback>
            <p:pic>
              <p:nvPicPr>
                <p:cNvPr id="313" name="Ink 312">
                  <a:extLst>
                    <a:ext uri="{FF2B5EF4-FFF2-40B4-BE49-F238E27FC236}">
                      <a16:creationId xmlns:a16="http://schemas.microsoft.com/office/drawing/2014/main" id="{54F2A7DA-A6A9-FE4C-8AAE-F3CD7A340AB7}"/>
                    </a:ext>
                  </a:extLst>
                </p:cNvPr>
                <p:cNvPicPr/>
                <p:nvPr/>
              </p:nvPicPr>
              <p:blipFill>
                <a:blip r:embed="rId1691"/>
                <a:stretch>
                  <a:fillRect/>
                </a:stretch>
              </p:blipFill>
              <p:spPr>
                <a:xfrm>
                  <a:off x="2441091" y="1594738"/>
                  <a:ext cx="910080" cy="121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2">
              <p14:nvContentPartPr>
                <p14:cNvPr id="314" name="Ink 313">
                  <a:extLst>
                    <a:ext uri="{FF2B5EF4-FFF2-40B4-BE49-F238E27FC236}">
                      <a16:creationId xmlns:a16="http://schemas.microsoft.com/office/drawing/2014/main" id="{5A7725B9-1F95-BE9F-AC5D-3987ABAA81A4}"/>
                    </a:ext>
                  </a:extLst>
                </p14:cNvPr>
                <p14:cNvContentPartPr/>
                <p14:nvPr/>
              </p14:nvContentPartPr>
              <p14:xfrm>
                <a:off x="2438931" y="1893898"/>
                <a:ext cx="944640" cy="516240"/>
              </p14:xfrm>
            </p:contentPart>
          </mc:Choice>
          <mc:Fallback>
            <p:pic>
              <p:nvPicPr>
                <p:cNvPr id="314" name="Ink 313">
                  <a:extLst>
                    <a:ext uri="{FF2B5EF4-FFF2-40B4-BE49-F238E27FC236}">
                      <a16:creationId xmlns:a16="http://schemas.microsoft.com/office/drawing/2014/main" id="{5A7725B9-1F95-BE9F-AC5D-3987ABAA81A4}"/>
                    </a:ext>
                  </a:extLst>
                </p:cNvPr>
                <p:cNvPicPr/>
                <p:nvPr/>
              </p:nvPicPr>
              <p:blipFill>
                <a:blip r:embed="rId1693"/>
                <a:stretch>
                  <a:fillRect/>
                </a:stretch>
              </p:blipFill>
              <p:spPr>
                <a:xfrm>
                  <a:off x="2376291" y="1515898"/>
                  <a:ext cx="1070280" cy="127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4">
              <p14:nvContentPartPr>
                <p14:cNvPr id="315" name="Ink 314">
                  <a:extLst>
                    <a:ext uri="{FF2B5EF4-FFF2-40B4-BE49-F238E27FC236}">
                      <a16:creationId xmlns:a16="http://schemas.microsoft.com/office/drawing/2014/main" id="{AD962657-F72F-9E5F-CD3D-1BB6A02921BD}"/>
                    </a:ext>
                  </a:extLst>
                </p14:cNvPr>
                <p14:cNvContentPartPr/>
                <p14:nvPr/>
              </p14:nvContentPartPr>
              <p14:xfrm>
                <a:off x="2935731" y="2124298"/>
                <a:ext cx="39600" cy="4680"/>
              </p14:xfrm>
            </p:contentPart>
          </mc:Choice>
          <mc:Fallback>
            <p:pic>
              <p:nvPicPr>
                <p:cNvPr id="315" name="Ink 314">
                  <a:extLst>
                    <a:ext uri="{FF2B5EF4-FFF2-40B4-BE49-F238E27FC236}">
                      <a16:creationId xmlns:a16="http://schemas.microsoft.com/office/drawing/2014/main" id="{AD962657-F72F-9E5F-CD3D-1BB6A02921BD}"/>
                    </a:ext>
                  </a:extLst>
                </p:cNvPr>
                <p:cNvPicPr/>
                <p:nvPr/>
              </p:nvPicPr>
              <p:blipFill>
                <a:blip r:embed="rId1695"/>
                <a:stretch>
                  <a:fillRect/>
                </a:stretch>
              </p:blipFill>
              <p:spPr>
                <a:xfrm>
                  <a:off x="2872731" y="1746658"/>
                  <a:ext cx="16524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6">
              <p14:nvContentPartPr>
                <p14:cNvPr id="316" name="Ink 315">
                  <a:extLst>
                    <a:ext uri="{FF2B5EF4-FFF2-40B4-BE49-F238E27FC236}">
                      <a16:creationId xmlns:a16="http://schemas.microsoft.com/office/drawing/2014/main" id="{208F79A3-3B44-2A99-C41B-FCF554E55398}"/>
                    </a:ext>
                  </a:extLst>
                </p14:cNvPr>
                <p14:cNvContentPartPr/>
                <p14:nvPr/>
              </p14:nvContentPartPr>
              <p14:xfrm>
                <a:off x="2319051" y="2430658"/>
                <a:ext cx="179280" cy="870120"/>
              </p14:xfrm>
            </p:contentPart>
          </mc:Choice>
          <mc:Fallback>
            <p:pic>
              <p:nvPicPr>
                <p:cNvPr id="316" name="Ink 315">
                  <a:extLst>
                    <a:ext uri="{FF2B5EF4-FFF2-40B4-BE49-F238E27FC236}">
                      <a16:creationId xmlns:a16="http://schemas.microsoft.com/office/drawing/2014/main" id="{208F79A3-3B44-2A99-C41B-FCF554E55398}"/>
                    </a:ext>
                  </a:extLst>
                </p:cNvPr>
                <p:cNvPicPr/>
                <p:nvPr/>
              </p:nvPicPr>
              <p:blipFill>
                <a:blip r:embed="rId1697"/>
                <a:stretch>
                  <a:fillRect/>
                </a:stretch>
              </p:blipFill>
              <p:spPr>
                <a:xfrm>
                  <a:off x="2256411" y="2053018"/>
                  <a:ext cx="304920" cy="162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8">
              <p14:nvContentPartPr>
                <p14:cNvPr id="317" name="Ink 316">
                  <a:extLst>
                    <a:ext uri="{FF2B5EF4-FFF2-40B4-BE49-F238E27FC236}">
                      <a16:creationId xmlns:a16="http://schemas.microsoft.com/office/drawing/2014/main" id="{1FC80B65-0E3A-1080-0237-2E1E7EE98338}"/>
                    </a:ext>
                  </a:extLst>
                </p14:cNvPr>
                <p14:cNvContentPartPr/>
                <p14:nvPr/>
              </p14:nvContentPartPr>
              <p14:xfrm>
                <a:off x="1185051" y="3239938"/>
                <a:ext cx="927720" cy="195480"/>
              </p14:xfrm>
            </p:contentPart>
          </mc:Choice>
          <mc:Fallback>
            <p:pic>
              <p:nvPicPr>
                <p:cNvPr id="317" name="Ink 316">
                  <a:extLst>
                    <a:ext uri="{FF2B5EF4-FFF2-40B4-BE49-F238E27FC236}">
                      <a16:creationId xmlns:a16="http://schemas.microsoft.com/office/drawing/2014/main" id="{1FC80B65-0E3A-1080-0237-2E1E7EE98338}"/>
                    </a:ext>
                  </a:extLst>
                </p:cNvPr>
                <p:cNvPicPr/>
                <p:nvPr/>
              </p:nvPicPr>
              <p:blipFill>
                <a:blip r:embed="rId1699"/>
                <a:stretch>
                  <a:fillRect/>
                </a:stretch>
              </p:blipFill>
              <p:spPr>
                <a:xfrm>
                  <a:off x="1122051" y="2862298"/>
                  <a:ext cx="105336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0">
              <p14:nvContentPartPr>
                <p14:cNvPr id="318" name="Ink 317">
                  <a:extLst>
                    <a:ext uri="{FF2B5EF4-FFF2-40B4-BE49-F238E27FC236}">
                      <a16:creationId xmlns:a16="http://schemas.microsoft.com/office/drawing/2014/main" id="{C3B9756A-ADAC-3D0C-DA63-F00B0D16DD9C}"/>
                    </a:ext>
                  </a:extLst>
                </p14:cNvPr>
                <p14:cNvContentPartPr/>
                <p14:nvPr/>
              </p14:nvContentPartPr>
              <p14:xfrm>
                <a:off x="1102251" y="3347218"/>
                <a:ext cx="1038600" cy="104040"/>
              </p14:xfrm>
            </p:contentPart>
          </mc:Choice>
          <mc:Fallback>
            <p:pic>
              <p:nvPicPr>
                <p:cNvPr id="318" name="Ink 317">
                  <a:extLst>
                    <a:ext uri="{FF2B5EF4-FFF2-40B4-BE49-F238E27FC236}">
                      <a16:creationId xmlns:a16="http://schemas.microsoft.com/office/drawing/2014/main" id="{C3B9756A-ADAC-3D0C-DA63-F00B0D16DD9C}"/>
                    </a:ext>
                  </a:extLst>
                </p:cNvPr>
                <p:cNvPicPr/>
                <p:nvPr/>
              </p:nvPicPr>
              <p:blipFill>
                <a:blip r:embed="rId1701"/>
                <a:stretch>
                  <a:fillRect/>
                </a:stretch>
              </p:blipFill>
              <p:spPr>
                <a:xfrm>
                  <a:off x="1039611" y="2969578"/>
                  <a:ext cx="1164240" cy="85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2">
              <p14:nvContentPartPr>
                <p14:cNvPr id="319" name="Ink 318">
                  <a:extLst>
                    <a:ext uri="{FF2B5EF4-FFF2-40B4-BE49-F238E27FC236}">
                      <a16:creationId xmlns:a16="http://schemas.microsoft.com/office/drawing/2014/main" id="{AFA5F561-D90B-A863-C620-C7D97D6BC6C8}"/>
                    </a:ext>
                  </a:extLst>
                </p14:cNvPr>
                <p14:cNvContentPartPr/>
                <p14:nvPr/>
              </p14:nvContentPartPr>
              <p14:xfrm>
                <a:off x="1005411" y="3252898"/>
                <a:ext cx="735120" cy="259920"/>
              </p14:xfrm>
            </p:contentPart>
          </mc:Choice>
          <mc:Fallback>
            <p:pic>
              <p:nvPicPr>
                <p:cNvPr id="319" name="Ink 318">
                  <a:extLst>
                    <a:ext uri="{FF2B5EF4-FFF2-40B4-BE49-F238E27FC236}">
                      <a16:creationId xmlns:a16="http://schemas.microsoft.com/office/drawing/2014/main" id="{AFA5F561-D90B-A863-C620-C7D97D6BC6C8}"/>
                    </a:ext>
                  </a:extLst>
                </p:cNvPr>
                <p:cNvPicPr/>
                <p:nvPr/>
              </p:nvPicPr>
              <p:blipFill>
                <a:blip r:embed="rId1703"/>
                <a:stretch>
                  <a:fillRect/>
                </a:stretch>
              </p:blipFill>
              <p:spPr>
                <a:xfrm>
                  <a:off x="942411" y="2875258"/>
                  <a:ext cx="860760" cy="101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4">
              <p14:nvContentPartPr>
                <p14:cNvPr id="320" name="Ink 319">
                  <a:extLst>
                    <a:ext uri="{FF2B5EF4-FFF2-40B4-BE49-F238E27FC236}">
                      <a16:creationId xmlns:a16="http://schemas.microsoft.com/office/drawing/2014/main" id="{CEB26415-FCE2-63C7-DF09-A7221E57E7EB}"/>
                    </a:ext>
                  </a:extLst>
                </p14:cNvPr>
                <p14:cNvContentPartPr/>
                <p14:nvPr/>
              </p14:nvContentPartPr>
              <p14:xfrm>
                <a:off x="1160211" y="3437578"/>
                <a:ext cx="469800" cy="146520"/>
              </p14:xfrm>
            </p:contentPart>
          </mc:Choice>
          <mc:Fallback>
            <p:pic>
              <p:nvPicPr>
                <p:cNvPr id="320" name="Ink 319">
                  <a:extLst>
                    <a:ext uri="{FF2B5EF4-FFF2-40B4-BE49-F238E27FC236}">
                      <a16:creationId xmlns:a16="http://schemas.microsoft.com/office/drawing/2014/main" id="{CEB26415-FCE2-63C7-DF09-A7221E57E7EB}"/>
                    </a:ext>
                  </a:extLst>
                </p:cNvPr>
                <p:cNvPicPr/>
                <p:nvPr/>
              </p:nvPicPr>
              <p:blipFill>
                <a:blip r:embed="rId1705"/>
                <a:stretch>
                  <a:fillRect/>
                </a:stretch>
              </p:blipFill>
              <p:spPr>
                <a:xfrm>
                  <a:off x="1097211" y="3059578"/>
                  <a:ext cx="595440" cy="90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6">
              <p14:nvContentPartPr>
                <p14:cNvPr id="321" name="Ink 320">
                  <a:extLst>
                    <a:ext uri="{FF2B5EF4-FFF2-40B4-BE49-F238E27FC236}">
                      <a16:creationId xmlns:a16="http://schemas.microsoft.com/office/drawing/2014/main" id="{11E9A046-C711-418D-3DF9-89B0BAAF3A9B}"/>
                    </a:ext>
                  </a:extLst>
                </p14:cNvPr>
                <p14:cNvContentPartPr/>
                <p14:nvPr/>
              </p14:nvContentPartPr>
              <p14:xfrm>
                <a:off x="1398891" y="2122858"/>
                <a:ext cx="173160" cy="1016280"/>
              </p14:xfrm>
            </p:contentPart>
          </mc:Choice>
          <mc:Fallback>
            <p:pic>
              <p:nvPicPr>
                <p:cNvPr id="321" name="Ink 320">
                  <a:extLst>
                    <a:ext uri="{FF2B5EF4-FFF2-40B4-BE49-F238E27FC236}">
                      <a16:creationId xmlns:a16="http://schemas.microsoft.com/office/drawing/2014/main" id="{11E9A046-C711-418D-3DF9-89B0BAAF3A9B}"/>
                    </a:ext>
                  </a:extLst>
                </p:cNvPr>
                <p:cNvPicPr/>
                <p:nvPr/>
              </p:nvPicPr>
              <p:blipFill>
                <a:blip r:embed="rId1707"/>
                <a:stretch>
                  <a:fillRect/>
                </a:stretch>
              </p:blipFill>
              <p:spPr>
                <a:xfrm>
                  <a:off x="1336251" y="1745218"/>
                  <a:ext cx="298800" cy="17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8">
              <p14:nvContentPartPr>
                <p14:cNvPr id="322" name="Ink 321">
                  <a:extLst>
                    <a:ext uri="{FF2B5EF4-FFF2-40B4-BE49-F238E27FC236}">
                      <a16:creationId xmlns:a16="http://schemas.microsoft.com/office/drawing/2014/main" id="{82F80286-D50C-AD36-75BC-0D3DE5F36295}"/>
                    </a:ext>
                  </a:extLst>
                </p14:cNvPr>
                <p14:cNvContentPartPr/>
                <p14:nvPr/>
              </p14:nvContentPartPr>
              <p14:xfrm>
                <a:off x="1340211" y="2077858"/>
                <a:ext cx="222840" cy="899280"/>
              </p14:xfrm>
            </p:contentPart>
          </mc:Choice>
          <mc:Fallback>
            <p:pic>
              <p:nvPicPr>
                <p:cNvPr id="322" name="Ink 321">
                  <a:extLst>
                    <a:ext uri="{FF2B5EF4-FFF2-40B4-BE49-F238E27FC236}">
                      <a16:creationId xmlns:a16="http://schemas.microsoft.com/office/drawing/2014/main" id="{82F80286-D50C-AD36-75BC-0D3DE5F36295}"/>
                    </a:ext>
                  </a:extLst>
                </p:cNvPr>
                <p:cNvPicPr/>
                <p:nvPr/>
              </p:nvPicPr>
              <p:blipFill>
                <a:blip r:embed="rId1709"/>
                <a:stretch>
                  <a:fillRect/>
                </a:stretch>
              </p:blipFill>
              <p:spPr>
                <a:xfrm>
                  <a:off x="1277211" y="1699858"/>
                  <a:ext cx="348480" cy="165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0">
              <p14:nvContentPartPr>
                <p14:cNvPr id="323" name="Ink 322">
                  <a:extLst>
                    <a:ext uri="{FF2B5EF4-FFF2-40B4-BE49-F238E27FC236}">
                      <a16:creationId xmlns:a16="http://schemas.microsoft.com/office/drawing/2014/main" id="{9B840765-C9D8-44ED-245F-7C3F69ADB671}"/>
                    </a:ext>
                  </a:extLst>
                </p14:cNvPr>
                <p14:cNvContentPartPr/>
                <p14:nvPr/>
              </p14:nvContentPartPr>
              <p14:xfrm>
                <a:off x="1708131" y="1781578"/>
                <a:ext cx="455040" cy="973440"/>
              </p14:xfrm>
            </p:contentPart>
          </mc:Choice>
          <mc:Fallback>
            <p:pic>
              <p:nvPicPr>
                <p:cNvPr id="323" name="Ink 322">
                  <a:extLst>
                    <a:ext uri="{FF2B5EF4-FFF2-40B4-BE49-F238E27FC236}">
                      <a16:creationId xmlns:a16="http://schemas.microsoft.com/office/drawing/2014/main" id="{9B840765-C9D8-44ED-245F-7C3F69ADB671}"/>
                    </a:ext>
                  </a:extLst>
                </p:cNvPr>
                <p:cNvPicPr/>
                <p:nvPr/>
              </p:nvPicPr>
              <p:blipFill>
                <a:blip r:embed="rId1711"/>
                <a:stretch>
                  <a:fillRect/>
                </a:stretch>
              </p:blipFill>
              <p:spPr>
                <a:xfrm>
                  <a:off x="1645491" y="1403938"/>
                  <a:ext cx="580680" cy="172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2">
              <p14:nvContentPartPr>
                <p14:cNvPr id="324" name="Ink 323">
                  <a:extLst>
                    <a:ext uri="{FF2B5EF4-FFF2-40B4-BE49-F238E27FC236}">
                      <a16:creationId xmlns:a16="http://schemas.microsoft.com/office/drawing/2014/main" id="{41B8022A-C6AE-74B7-AFE3-119358A30957}"/>
                    </a:ext>
                  </a:extLst>
                </p14:cNvPr>
                <p14:cNvContentPartPr/>
                <p14:nvPr/>
              </p14:nvContentPartPr>
              <p14:xfrm>
                <a:off x="1590051" y="1783378"/>
                <a:ext cx="615600" cy="592200"/>
              </p14:xfrm>
            </p:contentPart>
          </mc:Choice>
          <mc:Fallback>
            <p:pic>
              <p:nvPicPr>
                <p:cNvPr id="324" name="Ink 323">
                  <a:extLst>
                    <a:ext uri="{FF2B5EF4-FFF2-40B4-BE49-F238E27FC236}">
                      <a16:creationId xmlns:a16="http://schemas.microsoft.com/office/drawing/2014/main" id="{41B8022A-C6AE-74B7-AFE3-119358A30957}"/>
                    </a:ext>
                  </a:extLst>
                </p:cNvPr>
                <p:cNvPicPr/>
                <p:nvPr/>
              </p:nvPicPr>
              <p:blipFill>
                <a:blip r:embed="rId1713"/>
                <a:stretch>
                  <a:fillRect/>
                </a:stretch>
              </p:blipFill>
              <p:spPr>
                <a:xfrm>
                  <a:off x="1527051" y="1405738"/>
                  <a:ext cx="741240" cy="134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4">
              <p14:nvContentPartPr>
                <p14:cNvPr id="325" name="Ink 324">
                  <a:extLst>
                    <a:ext uri="{FF2B5EF4-FFF2-40B4-BE49-F238E27FC236}">
                      <a16:creationId xmlns:a16="http://schemas.microsoft.com/office/drawing/2014/main" id="{4FD2212E-4607-CC4A-8768-4DDE765A2FC0}"/>
                    </a:ext>
                  </a:extLst>
                </p14:cNvPr>
                <p14:cNvContentPartPr/>
                <p14:nvPr/>
              </p14:nvContentPartPr>
              <p14:xfrm>
                <a:off x="1545411" y="1761418"/>
                <a:ext cx="543960" cy="510120"/>
              </p14:xfrm>
            </p:contentPart>
          </mc:Choice>
          <mc:Fallback>
            <p:pic>
              <p:nvPicPr>
                <p:cNvPr id="325" name="Ink 324">
                  <a:extLst>
                    <a:ext uri="{FF2B5EF4-FFF2-40B4-BE49-F238E27FC236}">
                      <a16:creationId xmlns:a16="http://schemas.microsoft.com/office/drawing/2014/main" id="{4FD2212E-4607-CC4A-8768-4DDE765A2FC0}"/>
                    </a:ext>
                  </a:extLst>
                </p:cNvPr>
                <p:cNvPicPr/>
                <p:nvPr/>
              </p:nvPicPr>
              <p:blipFill>
                <a:blip r:embed="rId1715"/>
                <a:stretch>
                  <a:fillRect/>
                </a:stretch>
              </p:blipFill>
              <p:spPr>
                <a:xfrm>
                  <a:off x="1482771" y="1383418"/>
                  <a:ext cx="669600" cy="126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6">
              <p14:nvContentPartPr>
                <p14:cNvPr id="326" name="Ink 325">
                  <a:extLst>
                    <a:ext uri="{FF2B5EF4-FFF2-40B4-BE49-F238E27FC236}">
                      <a16:creationId xmlns:a16="http://schemas.microsoft.com/office/drawing/2014/main" id="{E5B0AC52-8F08-EDF1-5B60-4A08E68F2285}"/>
                    </a:ext>
                  </a:extLst>
                </p14:cNvPr>
                <p14:cNvContentPartPr/>
                <p14:nvPr/>
              </p14:nvContentPartPr>
              <p14:xfrm>
                <a:off x="1875531" y="1793458"/>
                <a:ext cx="713160" cy="605880"/>
              </p14:xfrm>
            </p:contentPart>
          </mc:Choice>
          <mc:Fallback>
            <p:pic>
              <p:nvPicPr>
                <p:cNvPr id="326" name="Ink 325">
                  <a:extLst>
                    <a:ext uri="{FF2B5EF4-FFF2-40B4-BE49-F238E27FC236}">
                      <a16:creationId xmlns:a16="http://schemas.microsoft.com/office/drawing/2014/main" id="{E5B0AC52-8F08-EDF1-5B60-4A08E68F2285}"/>
                    </a:ext>
                  </a:extLst>
                </p:cNvPr>
                <p:cNvPicPr/>
                <p:nvPr/>
              </p:nvPicPr>
              <p:blipFill>
                <a:blip r:embed="rId1717"/>
                <a:stretch>
                  <a:fillRect/>
                </a:stretch>
              </p:blipFill>
              <p:spPr>
                <a:xfrm>
                  <a:off x="1812891" y="1415818"/>
                  <a:ext cx="838800" cy="136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8">
              <p14:nvContentPartPr>
                <p14:cNvPr id="327" name="Ink 326">
                  <a:extLst>
                    <a:ext uri="{FF2B5EF4-FFF2-40B4-BE49-F238E27FC236}">
                      <a16:creationId xmlns:a16="http://schemas.microsoft.com/office/drawing/2014/main" id="{44E341FD-2BA5-90C7-D922-61ADADB04A71}"/>
                    </a:ext>
                  </a:extLst>
                </p14:cNvPr>
                <p14:cNvContentPartPr/>
                <p14:nvPr/>
              </p14:nvContentPartPr>
              <p14:xfrm>
                <a:off x="1740531" y="1741618"/>
                <a:ext cx="628920" cy="663120"/>
              </p14:xfrm>
            </p:contentPart>
          </mc:Choice>
          <mc:Fallback>
            <p:pic>
              <p:nvPicPr>
                <p:cNvPr id="327" name="Ink 326">
                  <a:extLst>
                    <a:ext uri="{FF2B5EF4-FFF2-40B4-BE49-F238E27FC236}">
                      <a16:creationId xmlns:a16="http://schemas.microsoft.com/office/drawing/2014/main" id="{44E341FD-2BA5-90C7-D922-61ADADB04A71}"/>
                    </a:ext>
                  </a:extLst>
                </p:cNvPr>
                <p:cNvPicPr/>
                <p:nvPr/>
              </p:nvPicPr>
              <p:blipFill>
                <a:blip r:embed="rId1719"/>
                <a:stretch>
                  <a:fillRect/>
                </a:stretch>
              </p:blipFill>
              <p:spPr>
                <a:xfrm>
                  <a:off x="1677531" y="1363978"/>
                  <a:ext cx="754560" cy="141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0">
              <p14:nvContentPartPr>
                <p14:cNvPr id="329" name="Ink 328">
                  <a:extLst>
                    <a:ext uri="{FF2B5EF4-FFF2-40B4-BE49-F238E27FC236}">
                      <a16:creationId xmlns:a16="http://schemas.microsoft.com/office/drawing/2014/main" id="{46D970B6-5EBF-C0A4-223E-2C8DA14E95EC}"/>
                    </a:ext>
                  </a:extLst>
                </p14:cNvPr>
                <p14:cNvContentPartPr/>
                <p14:nvPr/>
              </p14:nvContentPartPr>
              <p14:xfrm>
                <a:off x="1318251" y="1817938"/>
                <a:ext cx="382320" cy="1066320"/>
              </p14:xfrm>
            </p:contentPart>
          </mc:Choice>
          <mc:Fallback>
            <p:pic>
              <p:nvPicPr>
                <p:cNvPr id="329" name="Ink 328">
                  <a:extLst>
                    <a:ext uri="{FF2B5EF4-FFF2-40B4-BE49-F238E27FC236}">
                      <a16:creationId xmlns:a16="http://schemas.microsoft.com/office/drawing/2014/main" id="{46D970B6-5EBF-C0A4-223E-2C8DA14E95EC}"/>
                    </a:ext>
                  </a:extLst>
                </p:cNvPr>
                <p:cNvPicPr/>
                <p:nvPr/>
              </p:nvPicPr>
              <p:blipFill>
                <a:blip r:embed="rId1721"/>
                <a:stretch>
                  <a:fillRect/>
                </a:stretch>
              </p:blipFill>
              <p:spPr>
                <a:xfrm>
                  <a:off x="1255251" y="1440298"/>
                  <a:ext cx="507960" cy="182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2">
              <p14:nvContentPartPr>
                <p14:cNvPr id="330" name="Ink 329">
                  <a:extLst>
                    <a:ext uri="{FF2B5EF4-FFF2-40B4-BE49-F238E27FC236}">
                      <a16:creationId xmlns:a16="http://schemas.microsoft.com/office/drawing/2014/main" id="{0BE6C6BD-113F-0448-1F89-99E43B63A916}"/>
                    </a:ext>
                  </a:extLst>
                </p14:cNvPr>
                <p14:cNvContentPartPr/>
                <p14:nvPr/>
              </p14:nvContentPartPr>
              <p14:xfrm>
                <a:off x="1232571" y="2109538"/>
                <a:ext cx="179280" cy="888120"/>
              </p14:xfrm>
            </p:contentPart>
          </mc:Choice>
          <mc:Fallback>
            <p:pic>
              <p:nvPicPr>
                <p:cNvPr id="330" name="Ink 329">
                  <a:extLst>
                    <a:ext uri="{FF2B5EF4-FFF2-40B4-BE49-F238E27FC236}">
                      <a16:creationId xmlns:a16="http://schemas.microsoft.com/office/drawing/2014/main" id="{0BE6C6BD-113F-0448-1F89-99E43B63A916}"/>
                    </a:ext>
                  </a:extLst>
                </p:cNvPr>
                <p:cNvPicPr/>
                <p:nvPr/>
              </p:nvPicPr>
              <p:blipFill>
                <a:blip r:embed="rId1723"/>
                <a:stretch>
                  <a:fillRect/>
                </a:stretch>
              </p:blipFill>
              <p:spPr>
                <a:xfrm>
                  <a:off x="1169571" y="1731538"/>
                  <a:ext cx="304920" cy="164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4">
              <p14:nvContentPartPr>
                <p14:cNvPr id="331" name="Ink 330">
                  <a:extLst>
                    <a:ext uri="{FF2B5EF4-FFF2-40B4-BE49-F238E27FC236}">
                      <a16:creationId xmlns:a16="http://schemas.microsoft.com/office/drawing/2014/main" id="{3BBF343A-132C-6FC2-2478-5C0798DA56AB}"/>
                    </a:ext>
                  </a:extLst>
                </p14:cNvPr>
                <p14:cNvContentPartPr/>
                <p14:nvPr/>
              </p14:nvContentPartPr>
              <p14:xfrm>
                <a:off x="1218531" y="2157418"/>
                <a:ext cx="142920" cy="685440"/>
              </p14:xfrm>
            </p:contentPart>
          </mc:Choice>
          <mc:Fallback>
            <p:pic>
              <p:nvPicPr>
                <p:cNvPr id="331" name="Ink 330">
                  <a:extLst>
                    <a:ext uri="{FF2B5EF4-FFF2-40B4-BE49-F238E27FC236}">
                      <a16:creationId xmlns:a16="http://schemas.microsoft.com/office/drawing/2014/main" id="{3BBF343A-132C-6FC2-2478-5C0798DA56AB}"/>
                    </a:ext>
                  </a:extLst>
                </p:cNvPr>
                <p:cNvPicPr/>
                <p:nvPr/>
              </p:nvPicPr>
              <p:blipFill>
                <a:blip r:embed="rId1725"/>
                <a:stretch>
                  <a:fillRect/>
                </a:stretch>
              </p:blipFill>
              <p:spPr>
                <a:xfrm>
                  <a:off x="1155531" y="1779778"/>
                  <a:ext cx="268560" cy="144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6">
              <p14:nvContentPartPr>
                <p14:cNvPr id="332" name="Ink 331">
                  <a:extLst>
                    <a:ext uri="{FF2B5EF4-FFF2-40B4-BE49-F238E27FC236}">
                      <a16:creationId xmlns:a16="http://schemas.microsoft.com/office/drawing/2014/main" id="{D8949445-9755-EE59-8815-4B914D637720}"/>
                    </a:ext>
                  </a:extLst>
                </p14:cNvPr>
                <p14:cNvContentPartPr/>
                <p14:nvPr/>
              </p14:nvContentPartPr>
              <p14:xfrm>
                <a:off x="1192971" y="2131138"/>
                <a:ext cx="176400" cy="540360"/>
              </p14:xfrm>
            </p:contentPart>
          </mc:Choice>
          <mc:Fallback>
            <p:pic>
              <p:nvPicPr>
                <p:cNvPr id="332" name="Ink 331">
                  <a:extLst>
                    <a:ext uri="{FF2B5EF4-FFF2-40B4-BE49-F238E27FC236}">
                      <a16:creationId xmlns:a16="http://schemas.microsoft.com/office/drawing/2014/main" id="{D8949445-9755-EE59-8815-4B914D637720}"/>
                    </a:ext>
                  </a:extLst>
                </p:cNvPr>
                <p:cNvPicPr/>
                <p:nvPr/>
              </p:nvPicPr>
              <p:blipFill>
                <a:blip r:embed="rId1727"/>
                <a:stretch>
                  <a:fillRect/>
                </a:stretch>
              </p:blipFill>
              <p:spPr>
                <a:xfrm>
                  <a:off x="1130331" y="1753138"/>
                  <a:ext cx="302040" cy="129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8">
              <p14:nvContentPartPr>
                <p14:cNvPr id="333" name="Ink 332">
                  <a:extLst>
                    <a:ext uri="{FF2B5EF4-FFF2-40B4-BE49-F238E27FC236}">
                      <a16:creationId xmlns:a16="http://schemas.microsoft.com/office/drawing/2014/main" id="{5DA23FEC-6EE0-1740-9682-2EC9EE37E480}"/>
                    </a:ext>
                  </a:extLst>
                </p14:cNvPr>
                <p14:cNvContentPartPr/>
                <p14:nvPr/>
              </p14:nvContentPartPr>
              <p14:xfrm>
                <a:off x="1272171" y="1531738"/>
                <a:ext cx="1044720" cy="650520"/>
              </p14:xfrm>
            </p:contentPart>
          </mc:Choice>
          <mc:Fallback>
            <p:pic>
              <p:nvPicPr>
                <p:cNvPr id="333" name="Ink 332">
                  <a:extLst>
                    <a:ext uri="{FF2B5EF4-FFF2-40B4-BE49-F238E27FC236}">
                      <a16:creationId xmlns:a16="http://schemas.microsoft.com/office/drawing/2014/main" id="{5DA23FEC-6EE0-1740-9682-2EC9EE37E480}"/>
                    </a:ext>
                  </a:extLst>
                </p:cNvPr>
                <p:cNvPicPr/>
                <p:nvPr/>
              </p:nvPicPr>
              <p:blipFill>
                <a:blip r:embed="rId1729"/>
                <a:stretch>
                  <a:fillRect/>
                </a:stretch>
              </p:blipFill>
              <p:spPr>
                <a:xfrm>
                  <a:off x="1209531" y="1153738"/>
                  <a:ext cx="1170360" cy="140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0">
              <p14:nvContentPartPr>
                <p14:cNvPr id="334" name="Ink 333">
                  <a:extLst>
                    <a:ext uri="{FF2B5EF4-FFF2-40B4-BE49-F238E27FC236}">
                      <a16:creationId xmlns:a16="http://schemas.microsoft.com/office/drawing/2014/main" id="{F1B5E976-FD8C-6EAE-AECE-92A96D789C7F}"/>
                    </a:ext>
                  </a:extLst>
                </p14:cNvPr>
                <p14:cNvContentPartPr/>
                <p14:nvPr/>
              </p14:nvContentPartPr>
              <p14:xfrm>
                <a:off x="1634691" y="1515538"/>
                <a:ext cx="1211760" cy="368640"/>
              </p14:xfrm>
            </p:contentPart>
          </mc:Choice>
          <mc:Fallback>
            <p:pic>
              <p:nvPicPr>
                <p:cNvPr id="334" name="Ink 333">
                  <a:extLst>
                    <a:ext uri="{FF2B5EF4-FFF2-40B4-BE49-F238E27FC236}">
                      <a16:creationId xmlns:a16="http://schemas.microsoft.com/office/drawing/2014/main" id="{F1B5E976-FD8C-6EAE-AECE-92A96D789C7F}"/>
                    </a:ext>
                  </a:extLst>
                </p:cNvPr>
                <p:cNvPicPr/>
                <p:nvPr/>
              </p:nvPicPr>
              <p:blipFill>
                <a:blip r:embed="rId1731"/>
                <a:stretch>
                  <a:fillRect/>
                </a:stretch>
              </p:blipFill>
              <p:spPr>
                <a:xfrm>
                  <a:off x="1571691" y="1137898"/>
                  <a:ext cx="1337400" cy="11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2">
              <p14:nvContentPartPr>
                <p14:cNvPr id="335" name="Ink 334">
                  <a:extLst>
                    <a:ext uri="{FF2B5EF4-FFF2-40B4-BE49-F238E27FC236}">
                      <a16:creationId xmlns:a16="http://schemas.microsoft.com/office/drawing/2014/main" id="{B534DC58-5F78-0AC9-5356-B7A422CE2CD0}"/>
                    </a:ext>
                  </a:extLst>
                </p14:cNvPr>
                <p14:cNvContentPartPr/>
                <p14:nvPr/>
              </p14:nvContentPartPr>
              <p14:xfrm>
                <a:off x="1596891" y="1572778"/>
                <a:ext cx="1562040" cy="342360"/>
              </p14:xfrm>
            </p:contentPart>
          </mc:Choice>
          <mc:Fallback>
            <p:pic>
              <p:nvPicPr>
                <p:cNvPr id="335" name="Ink 334">
                  <a:extLst>
                    <a:ext uri="{FF2B5EF4-FFF2-40B4-BE49-F238E27FC236}">
                      <a16:creationId xmlns:a16="http://schemas.microsoft.com/office/drawing/2014/main" id="{B534DC58-5F78-0AC9-5356-B7A422CE2CD0}"/>
                    </a:ext>
                  </a:extLst>
                </p:cNvPr>
                <p:cNvPicPr/>
                <p:nvPr/>
              </p:nvPicPr>
              <p:blipFill>
                <a:blip r:embed="rId1733"/>
                <a:stretch>
                  <a:fillRect/>
                </a:stretch>
              </p:blipFill>
              <p:spPr>
                <a:xfrm>
                  <a:off x="1534251" y="1195138"/>
                  <a:ext cx="1687680" cy="109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4">
              <p14:nvContentPartPr>
                <p14:cNvPr id="336" name="Ink 335">
                  <a:extLst>
                    <a:ext uri="{FF2B5EF4-FFF2-40B4-BE49-F238E27FC236}">
                      <a16:creationId xmlns:a16="http://schemas.microsoft.com/office/drawing/2014/main" id="{FFBEBF58-027C-0A50-F091-EE186B3658F2}"/>
                    </a:ext>
                  </a:extLst>
                </p14:cNvPr>
                <p14:cNvContentPartPr/>
                <p14:nvPr/>
              </p14:nvContentPartPr>
              <p14:xfrm>
                <a:off x="2334531" y="1667098"/>
                <a:ext cx="1351800" cy="265320"/>
              </p14:xfrm>
            </p:contentPart>
          </mc:Choice>
          <mc:Fallback>
            <p:pic>
              <p:nvPicPr>
                <p:cNvPr id="336" name="Ink 335">
                  <a:extLst>
                    <a:ext uri="{FF2B5EF4-FFF2-40B4-BE49-F238E27FC236}">
                      <a16:creationId xmlns:a16="http://schemas.microsoft.com/office/drawing/2014/main" id="{FFBEBF58-027C-0A50-F091-EE186B3658F2}"/>
                    </a:ext>
                  </a:extLst>
                </p:cNvPr>
                <p:cNvPicPr/>
                <p:nvPr/>
              </p:nvPicPr>
              <p:blipFill>
                <a:blip r:embed="rId1735"/>
                <a:stretch>
                  <a:fillRect/>
                </a:stretch>
              </p:blipFill>
              <p:spPr>
                <a:xfrm>
                  <a:off x="2271891" y="1289098"/>
                  <a:ext cx="1477440" cy="102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6">
              <p14:nvContentPartPr>
                <p14:cNvPr id="337" name="Ink 336">
                  <a:extLst>
                    <a:ext uri="{FF2B5EF4-FFF2-40B4-BE49-F238E27FC236}">
                      <a16:creationId xmlns:a16="http://schemas.microsoft.com/office/drawing/2014/main" id="{2FF6E7FA-C93C-C755-3904-1B26E29C25AE}"/>
                    </a:ext>
                  </a:extLst>
                </p14:cNvPr>
                <p14:cNvContentPartPr/>
                <p14:nvPr/>
              </p14:nvContentPartPr>
              <p14:xfrm>
                <a:off x="2511651" y="1668538"/>
                <a:ext cx="1327320" cy="538920"/>
              </p14:xfrm>
            </p:contentPart>
          </mc:Choice>
          <mc:Fallback>
            <p:pic>
              <p:nvPicPr>
                <p:cNvPr id="337" name="Ink 336">
                  <a:extLst>
                    <a:ext uri="{FF2B5EF4-FFF2-40B4-BE49-F238E27FC236}">
                      <a16:creationId xmlns:a16="http://schemas.microsoft.com/office/drawing/2014/main" id="{2FF6E7FA-C93C-C755-3904-1B26E29C25AE}"/>
                    </a:ext>
                  </a:extLst>
                </p:cNvPr>
                <p:cNvPicPr/>
                <p:nvPr/>
              </p:nvPicPr>
              <p:blipFill>
                <a:blip r:embed="rId1737"/>
                <a:stretch>
                  <a:fillRect/>
                </a:stretch>
              </p:blipFill>
              <p:spPr>
                <a:xfrm>
                  <a:off x="2448651" y="1290898"/>
                  <a:ext cx="1452960" cy="129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8">
              <p14:nvContentPartPr>
                <p14:cNvPr id="338" name="Ink 337">
                  <a:extLst>
                    <a:ext uri="{FF2B5EF4-FFF2-40B4-BE49-F238E27FC236}">
                      <a16:creationId xmlns:a16="http://schemas.microsoft.com/office/drawing/2014/main" id="{10E4C579-4994-D1D3-609D-B3D6631ED3BE}"/>
                    </a:ext>
                  </a:extLst>
                </p14:cNvPr>
                <p14:cNvContentPartPr/>
                <p14:nvPr/>
              </p14:nvContentPartPr>
              <p14:xfrm>
                <a:off x="2915931" y="1630738"/>
                <a:ext cx="1092600" cy="748080"/>
              </p14:xfrm>
            </p:contentPart>
          </mc:Choice>
          <mc:Fallback>
            <p:pic>
              <p:nvPicPr>
                <p:cNvPr id="338" name="Ink 337">
                  <a:extLst>
                    <a:ext uri="{FF2B5EF4-FFF2-40B4-BE49-F238E27FC236}">
                      <a16:creationId xmlns:a16="http://schemas.microsoft.com/office/drawing/2014/main" id="{10E4C579-4994-D1D3-609D-B3D6631ED3BE}"/>
                    </a:ext>
                  </a:extLst>
                </p:cNvPr>
                <p:cNvPicPr/>
                <p:nvPr/>
              </p:nvPicPr>
              <p:blipFill>
                <a:blip r:embed="rId1739"/>
                <a:stretch>
                  <a:fillRect/>
                </a:stretch>
              </p:blipFill>
              <p:spPr>
                <a:xfrm>
                  <a:off x="2852931" y="1253098"/>
                  <a:ext cx="1218240" cy="150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0">
              <p14:nvContentPartPr>
                <p14:cNvPr id="339" name="Ink 338">
                  <a:extLst>
                    <a:ext uri="{FF2B5EF4-FFF2-40B4-BE49-F238E27FC236}">
                      <a16:creationId xmlns:a16="http://schemas.microsoft.com/office/drawing/2014/main" id="{D4F9843A-18EC-C086-497B-E08754DF17AC}"/>
                    </a:ext>
                  </a:extLst>
                </p14:cNvPr>
                <p14:cNvContentPartPr/>
                <p14:nvPr/>
              </p14:nvContentPartPr>
              <p14:xfrm>
                <a:off x="3116451" y="1964458"/>
                <a:ext cx="982440" cy="622800"/>
              </p14:xfrm>
            </p:contentPart>
          </mc:Choice>
          <mc:Fallback>
            <p:pic>
              <p:nvPicPr>
                <p:cNvPr id="339" name="Ink 338">
                  <a:extLst>
                    <a:ext uri="{FF2B5EF4-FFF2-40B4-BE49-F238E27FC236}">
                      <a16:creationId xmlns:a16="http://schemas.microsoft.com/office/drawing/2014/main" id="{D4F9843A-18EC-C086-497B-E08754DF17AC}"/>
                    </a:ext>
                  </a:extLst>
                </p:cNvPr>
                <p:cNvPicPr/>
                <p:nvPr/>
              </p:nvPicPr>
              <p:blipFill>
                <a:blip r:embed="rId1741"/>
                <a:stretch>
                  <a:fillRect/>
                </a:stretch>
              </p:blipFill>
              <p:spPr>
                <a:xfrm>
                  <a:off x="3053811" y="1586818"/>
                  <a:ext cx="1108080" cy="137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2">
              <p14:nvContentPartPr>
                <p14:cNvPr id="340" name="Ink 339">
                  <a:extLst>
                    <a:ext uri="{FF2B5EF4-FFF2-40B4-BE49-F238E27FC236}">
                      <a16:creationId xmlns:a16="http://schemas.microsoft.com/office/drawing/2014/main" id="{532D7323-7CF3-795A-6FEB-3D96D832EA81}"/>
                    </a:ext>
                  </a:extLst>
                </p14:cNvPr>
                <p14:cNvContentPartPr/>
                <p14:nvPr/>
              </p14:nvContentPartPr>
              <p14:xfrm>
                <a:off x="3493011" y="2012698"/>
                <a:ext cx="701280" cy="524880"/>
              </p14:xfrm>
            </p:contentPart>
          </mc:Choice>
          <mc:Fallback>
            <p:pic>
              <p:nvPicPr>
                <p:cNvPr id="340" name="Ink 339">
                  <a:extLst>
                    <a:ext uri="{FF2B5EF4-FFF2-40B4-BE49-F238E27FC236}">
                      <a16:creationId xmlns:a16="http://schemas.microsoft.com/office/drawing/2014/main" id="{532D7323-7CF3-795A-6FEB-3D96D832EA81}"/>
                    </a:ext>
                  </a:extLst>
                </p:cNvPr>
                <p:cNvPicPr/>
                <p:nvPr/>
              </p:nvPicPr>
              <p:blipFill>
                <a:blip r:embed="rId1743"/>
                <a:stretch>
                  <a:fillRect/>
                </a:stretch>
              </p:blipFill>
              <p:spPr>
                <a:xfrm>
                  <a:off x="3430371" y="1635058"/>
                  <a:ext cx="826920" cy="128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4">
              <p14:nvContentPartPr>
                <p14:cNvPr id="341" name="Ink 340">
                  <a:extLst>
                    <a:ext uri="{FF2B5EF4-FFF2-40B4-BE49-F238E27FC236}">
                      <a16:creationId xmlns:a16="http://schemas.microsoft.com/office/drawing/2014/main" id="{DF169CB9-8C75-CE62-3AB1-DF994C516407}"/>
                    </a:ext>
                  </a:extLst>
                </p14:cNvPr>
                <p14:cNvContentPartPr/>
                <p14:nvPr/>
              </p14:nvContentPartPr>
              <p14:xfrm>
                <a:off x="2574651" y="2087578"/>
                <a:ext cx="1129680" cy="180720"/>
              </p14:xfrm>
            </p:contentPart>
          </mc:Choice>
          <mc:Fallback>
            <p:pic>
              <p:nvPicPr>
                <p:cNvPr id="341" name="Ink 340">
                  <a:extLst>
                    <a:ext uri="{FF2B5EF4-FFF2-40B4-BE49-F238E27FC236}">
                      <a16:creationId xmlns:a16="http://schemas.microsoft.com/office/drawing/2014/main" id="{DF169CB9-8C75-CE62-3AB1-DF994C516407}"/>
                    </a:ext>
                  </a:extLst>
                </p:cNvPr>
                <p:cNvPicPr/>
                <p:nvPr/>
              </p:nvPicPr>
              <p:blipFill>
                <a:blip r:embed="rId1745"/>
                <a:stretch>
                  <a:fillRect/>
                </a:stretch>
              </p:blipFill>
              <p:spPr>
                <a:xfrm>
                  <a:off x="2511651" y="1709578"/>
                  <a:ext cx="1255320" cy="93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6">
              <p14:nvContentPartPr>
                <p14:cNvPr id="342" name="Ink 341">
                  <a:extLst>
                    <a:ext uri="{FF2B5EF4-FFF2-40B4-BE49-F238E27FC236}">
                      <a16:creationId xmlns:a16="http://schemas.microsoft.com/office/drawing/2014/main" id="{28AC7980-160B-A329-763A-FC6728FFBF67}"/>
                    </a:ext>
                  </a:extLst>
                </p14:cNvPr>
                <p14:cNvContentPartPr/>
                <p14:nvPr/>
              </p14:nvContentPartPr>
              <p14:xfrm>
                <a:off x="2429571" y="1903978"/>
                <a:ext cx="960840" cy="451800"/>
              </p14:xfrm>
            </p:contentPart>
          </mc:Choice>
          <mc:Fallback>
            <p:pic>
              <p:nvPicPr>
                <p:cNvPr id="342" name="Ink 341">
                  <a:extLst>
                    <a:ext uri="{FF2B5EF4-FFF2-40B4-BE49-F238E27FC236}">
                      <a16:creationId xmlns:a16="http://schemas.microsoft.com/office/drawing/2014/main" id="{28AC7980-160B-A329-763A-FC6728FFBF67}"/>
                    </a:ext>
                  </a:extLst>
                </p:cNvPr>
                <p:cNvPicPr/>
                <p:nvPr/>
              </p:nvPicPr>
              <p:blipFill>
                <a:blip r:embed="rId1747"/>
                <a:stretch>
                  <a:fillRect/>
                </a:stretch>
              </p:blipFill>
              <p:spPr>
                <a:xfrm>
                  <a:off x="2366571" y="1525978"/>
                  <a:ext cx="1086480" cy="120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8">
              <p14:nvContentPartPr>
                <p14:cNvPr id="343" name="Ink 342">
                  <a:extLst>
                    <a:ext uri="{FF2B5EF4-FFF2-40B4-BE49-F238E27FC236}">
                      <a16:creationId xmlns:a16="http://schemas.microsoft.com/office/drawing/2014/main" id="{551DC243-E770-8205-D3F8-848058F735E4}"/>
                    </a:ext>
                  </a:extLst>
                </p14:cNvPr>
                <p14:cNvContentPartPr/>
                <p14:nvPr/>
              </p14:nvContentPartPr>
              <p14:xfrm>
                <a:off x="2327331" y="1888138"/>
                <a:ext cx="759600" cy="766800"/>
              </p14:xfrm>
            </p:contentPart>
          </mc:Choice>
          <mc:Fallback>
            <p:pic>
              <p:nvPicPr>
                <p:cNvPr id="343" name="Ink 342">
                  <a:extLst>
                    <a:ext uri="{FF2B5EF4-FFF2-40B4-BE49-F238E27FC236}">
                      <a16:creationId xmlns:a16="http://schemas.microsoft.com/office/drawing/2014/main" id="{551DC243-E770-8205-D3F8-848058F735E4}"/>
                    </a:ext>
                  </a:extLst>
                </p:cNvPr>
                <p:cNvPicPr/>
                <p:nvPr/>
              </p:nvPicPr>
              <p:blipFill>
                <a:blip r:embed="rId1749"/>
                <a:stretch>
                  <a:fillRect/>
                </a:stretch>
              </p:blipFill>
              <p:spPr>
                <a:xfrm>
                  <a:off x="2264691" y="1510138"/>
                  <a:ext cx="885240" cy="152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0">
              <p14:nvContentPartPr>
                <p14:cNvPr id="344" name="Ink 343">
                  <a:extLst>
                    <a:ext uri="{FF2B5EF4-FFF2-40B4-BE49-F238E27FC236}">
                      <a16:creationId xmlns:a16="http://schemas.microsoft.com/office/drawing/2014/main" id="{D8C14629-AA7C-752D-6854-9712B0E4F5C7}"/>
                    </a:ext>
                  </a:extLst>
                </p14:cNvPr>
                <p14:cNvContentPartPr/>
                <p14:nvPr/>
              </p14:nvContentPartPr>
              <p14:xfrm>
                <a:off x="2310411" y="2013058"/>
                <a:ext cx="1006920" cy="599760"/>
              </p14:xfrm>
            </p:contentPart>
          </mc:Choice>
          <mc:Fallback>
            <p:pic>
              <p:nvPicPr>
                <p:cNvPr id="344" name="Ink 343">
                  <a:extLst>
                    <a:ext uri="{FF2B5EF4-FFF2-40B4-BE49-F238E27FC236}">
                      <a16:creationId xmlns:a16="http://schemas.microsoft.com/office/drawing/2014/main" id="{D8C14629-AA7C-752D-6854-9712B0E4F5C7}"/>
                    </a:ext>
                  </a:extLst>
                </p:cNvPr>
                <p:cNvPicPr/>
                <p:nvPr/>
              </p:nvPicPr>
              <p:blipFill>
                <a:blip r:embed="rId1751"/>
                <a:stretch>
                  <a:fillRect/>
                </a:stretch>
              </p:blipFill>
              <p:spPr>
                <a:xfrm>
                  <a:off x="2247771" y="1635058"/>
                  <a:ext cx="1132560" cy="135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2">
              <p14:nvContentPartPr>
                <p14:cNvPr id="345" name="Ink 344">
                  <a:extLst>
                    <a:ext uri="{FF2B5EF4-FFF2-40B4-BE49-F238E27FC236}">
                      <a16:creationId xmlns:a16="http://schemas.microsoft.com/office/drawing/2014/main" id="{251463E0-FD2D-3994-CBEA-2B1805790CED}"/>
                    </a:ext>
                  </a:extLst>
                </p14:cNvPr>
                <p14:cNvContentPartPr/>
                <p14:nvPr/>
              </p14:nvContentPartPr>
              <p14:xfrm>
                <a:off x="2250291" y="1816858"/>
                <a:ext cx="1023480" cy="689760"/>
              </p14:xfrm>
            </p:contentPart>
          </mc:Choice>
          <mc:Fallback>
            <p:pic>
              <p:nvPicPr>
                <p:cNvPr id="345" name="Ink 344">
                  <a:extLst>
                    <a:ext uri="{FF2B5EF4-FFF2-40B4-BE49-F238E27FC236}">
                      <a16:creationId xmlns:a16="http://schemas.microsoft.com/office/drawing/2014/main" id="{251463E0-FD2D-3994-CBEA-2B1805790CED}"/>
                    </a:ext>
                  </a:extLst>
                </p:cNvPr>
                <p:cNvPicPr/>
                <p:nvPr/>
              </p:nvPicPr>
              <p:blipFill>
                <a:blip r:embed="rId1753"/>
                <a:stretch>
                  <a:fillRect/>
                </a:stretch>
              </p:blipFill>
              <p:spPr>
                <a:xfrm>
                  <a:off x="2187651" y="1439218"/>
                  <a:ext cx="1149120" cy="144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4">
              <p14:nvContentPartPr>
                <p14:cNvPr id="346" name="Ink 345">
                  <a:extLst>
                    <a:ext uri="{FF2B5EF4-FFF2-40B4-BE49-F238E27FC236}">
                      <a16:creationId xmlns:a16="http://schemas.microsoft.com/office/drawing/2014/main" id="{398C68AE-1961-83FB-1A0E-07AED43BF218}"/>
                    </a:ext>
                  </a:extLst>
                </p14:cNvPr>
                <p14:cNvContentPartPr/>
                <p14:nvPr/>
              </p14:nvContentPartPr>
              <p14:xfrm>
                <a:off x="2366211" y="1838458"/>
                <a:ext cx="970920" cy="401400"/>
              </p14:xfrm>
            </p:contentPart>
          </mc:Choice>
          <mc:Fallback>
            <p:pic>
              <p:nvPicPr>
                <p:cNvPr id="346" name="Ink 345">
                  <a:extLst>
                    <a:ext uri="{FF2B5EF4-FFF2-40B4-BE49-F238E27FC236}">
                      <a16:creationId xmlns:a16="http://schemas.microsoft.com/office/drawing/2014/main" id="{398C68AE-1961-83FB-1A0E-07AED43BF218}"/>
                    </a:ext>
                  </a:extLst>
                </p:cNvPr>
                <p:cNvPicPr/>
                <p:nvPr/>
              </p:nvPicPr>
              <p:blipFill>
                <a:blip r:embed="rId1755"/>
                <a:stretch>
                  <a:fillRect/>
                </a:stretch>
              </p:blipFill>
              <p:spPr>
                <a:xfrm>
                  <a:off x="2303211" y="1460458"/>
                  <a:ext cx="1096560" cy="115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6">
              <p14:nvContentPartPr>
                <p14:cNvPr id="347" name="Ink 346">
                  <a:extLst>
                    <a:ext uri="{FF2B5EF4-FFF2-40B4-BE49-F238E27FC236}">
                      <a16:creationId xmlns:a16="http://schemas.microsoft.com/office/drawing/2014/main" id="{6C4729B7-9C3E-4672-2ACA-3ADE117E1827}"/>
                    </a:ext>
                  </a:extLst>
                </p14:cNvPr>
                <p14:cNvContentPartPr/>
                <p14:nvPr/>
              </p14:nvContentPartPr>
              <p14:xfrm>
                <a:off x="2335611" y="1682218"/>
                <a:ext cx="999720" cy="135360"/>
              </p14:xfrm>
            </p:contentPart>
          </mc:Choice>
          <mc:Fallback>
            <p:pic>
              <p:nvPicPr>
                <p:cNvPr id="347" name="Ink 346">
                  <a:extLst>
                    <a:ext uri="{FF2B5EF4-FFF2-40B4-BE49-F238E27FC236}">
                      <a16:creationId xmlns:a16="http://schemas.microsoft.com/office/drawing/2014/main" id="{6C4729B7-9C3E-4672-2ACA-3ADE117E1827}"/>
                    </a:ext>
                  </a:extLst>
                </p:cNvPr>
                <p:cNvPicPr/>
                <p:nvPr/>
              </p:nvPicPr>
              <p:blipFill>
                <a:blip r:embed="rId1757"/>
                <a:stretch>
                  <a:fillRect/>
                </a:stretch>
              </p:blipFill>
              <p:spPr>
                <a:xfrm>
                  <a:off x="2272971" y="1304578"/>
                  <a:ext cx="1125360" cy="89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8">
              <p14:nvContentPartPr>
                <p14:cNvPr id="348" name="Ink 347">
                  <a:extLst>
                    <a:ext uri="{FF2B5EF4-FFF2-40B4-BE49-F238E27FC236}">
                      <a16:creationId xmlns:a16="http://schemas.microsoft.com/office/drawing/2014/main" id="{A253E409-6E1E-0EE2-55B8-ADECC7FCB6B2}"/>
                    </a:ext>
                  </a:extLst>
                </p14:cNvPr>
                <p14:cNvContentPartPr/>
                <p14:nvPr/>
              </p14:nvContentPartPr>
              <p14:xfrm>
                <a:off x="2392851" y="1789858"/>
                <a:ext cx="1369800" cy="352080"/>
              </p14:xfrm>
            </p:contentPart>
          </mc:Choice>
          <mc:Fallback>
            <p:pic>
              <p:nvPicPr>
                <p:cNvPr id="348" name="Ink 347">
                  <a:extLst>
                    <a:ext uri="{FF2B5EF4-FFF2-40B4-BE49-F238E27FC236}">
                      <a16:creationId xmlns:a16="http://schemas.microsoft.com/office/drawing/2014/main" id="{A253E409-6E1E-0EE2-55B8-ADECC7FCB6B2}"/>
                    </a:ext>
                  </a:extLst>
                </p:cNvPr>
                <p:cNvPicPr/>
                <p:nvPr/>
              </p:nvPicPr>
              <p:blipFill>
                <a:blip r:embed="rId1759"/>
                <a:stretch>
                  <a:fillRect/>
                </a:stretch>
              </p:blipFill>
              <p:spPr>
                <a:xfrm>
                  <a:off x="2330211" y="1412218"/>
                  <a:ext cx="1495440" cy="110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0">
              <p14:nvContentPartPr>
                <p14:cNvPr id="349" name="Ink 348">
                  <a:extLst>
                    <a:ext uri="{FF2B5EF4-FFF2-40B4-BE49-F238E27FC236}">
                      <a16:creationId xmlns:a16="http://schemas.microsoft.com/office/drawing/2014/main" id="{21E38616-A67C-1ABF-34E6-CF75A9A0113F}"/>
                    </a:ext>
                  </a:extLst>
                </p14:cNvPr>
                <p14:cNvContentPartPr/>
                <p14:nvPr/>
              </p14:nvContentPartPr>
              <p14:xfrm>
                <a:off x="2569611" y="2141218"/>
                <a:ext cx="1339920" cy="495360"/>
              </p14:xfrm>
            </p:contentPart>
          </mc:Choice>
          <mc:Fallback>
            <p:pic>
              <p:nvPicPr>
                <p:cNvPr id="349" name="Ink 348">
                  <a:extLst>
                    <a:ext uri="{FF2B5EF4-FFF2-40B4-BE49-F238E27FC236}">
                      <a16:creationId xmlns:a16="http://schemas.microsoft.com/office/drawing/2014/main" id="{21E38616-A67C-1ABF-34E6-CF75A9A0113F}"/>
                    </a:ext>
                  </a:extLst>
                </p:cNvPr>
                <p:cNvPicPr/>
                <p:nvPr/>
              </p:nvPicPr>
              <p:blipFill>
                <a:blip r:embed="rId1761"/>
                <a:stretch>
                  <a:fillRect/>
                </a:stretch>
              </p:blipFill>
              <p:spPr>
                <a:xfrm>
                  <a:off x="2506611" y="1763578"/>
                  <a:ext cx="1465560" cy="125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2">
              <p14:nvContentPartPr>
                <p14:cNvPr id="350" name="Ink 349">
                  <a:extLst>
                    <a:ext uri="{FF2B5EF4-FFF2-40B4-BE49-F238E27FC236}">
                      <a16:creationId xmlns:a16="http://schemas.microsoft.com/office/drawing/2014/main" id="{0929B492-DC4D-863A-A4DD-F64C089582DB}"/>
                    </a:ext>
                  </a:extLst>
                </p14:cNvPr>
                <p14:cNvContentPartPr/>
                <p14:nvPr/>
              </p14:nvContentPartPr>
              <p14:xfrm>
                <a:off x="3260451" y="2062738"/>
                <a:ext cx="822960" cy="1337040"/>
              </p14:xfrm>
            </p:contentPart>
          </mc:Choice>
          <mc:Fallback>
            <p:pic>
              <p:nvPicPr>
                <p:cNvPr id="350" name="Ink 349">
                  <a:extLst>
                    <a:ext uri="{FF2B5EF4-FFF2-40B4-BE49-F238E27FC236}">
                      <a16:creationId xmlns:a16="http://schemas.microsoft.com/office/drawing/2014/main" id="{0929B492-DC4D-863A-A4DD-F64C089582DB}"/>
                    </a:ext>
                  </a:extLst>
                </p:cNvPr>
                <p:cNvPicPr/>
                <p:nvPr/>
              </p:nvPicPr>
              <p:blipFill>
                <a:blip r:embed="rId1763"/>
                <a:stretch>
                  <a:fillRect/>
                </a:stretch>
              </p:blipFill>
              <p:spPr>
                <a:xfrm>
                  <a:off x="3197811" y="1685098"/>
                  <a:ext cx="948600" cy="209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4">
              <p14:nvContentPartPr>
                <p14:cNvPr id="351" name="Ink 350">
                  <a:extLst>
                    <a:ext uri="{FF2B5EF4-FFF2-40B4-BE49-F238E27FC236}">
                      <a16:creationId xmlns:a16="http://schemas.microsoft.com/office/drawing/2014/main" id="{35002EB7-F7A4-AD25-1D2B-F6D8D6412994}"/>
                    </a:ext>
                  </a:extLst>
                </p14:cNvPr>
                <p14:cNvContentPartPr/>
                <p14:nvPr/>
              </p14:nvContentPartPr>
              <p14:xfrm>
                <a:off x="3405531" y="2543338"/>
                <a:ext cx="813600" cy="1469160"/>
              </p14:xfrm>
            </p:contentPart>
          </mc:Choice>
          <mc:Fallback>
            <p:pic>
              <p:nvPicPr>
                <p:cNvPr id="351" name="Ink 350">
                  <a:extLst>
                    <a:ext uri="{FF2B5EF4-FFF2-40B4-BE49-F238E27FC236}">
                      <a16:creationId xmlns:a16="http://schemas.microsoft.com/office/drawing/2014/main" id="{35002EB7-F7A4-AD25-1D2B-F6D8D6412994}"/>
                    </a:ext>
                  </a:extLst>
                </p:cNvPr>
                <p:cNvPicPr/>
                <p:nvPr/>
              </p:nvPicPr>
              <p:blipFill>
                <a:blip r:embed="rId1765"/>
                <a:stretch>
                  <a:fillRect/>
                </a:stretch>
              </p:blipFill>
              <p:spPr>
                <a:xfrm>
                  <a:off x="3342531" y="2165698"/>
                  <a:ext cx="939240" cy="222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6">
              <p14:nvContentPartPr>
                <p14:cNvPr id="352" name="Ink 351">
                  <a:extLst>
                    <a:ext uri="{FF2B5EF4-FFF2-40B4-BE49-F238E27FC236}">
                      <a16:creationId xmlns:a16="http://schemas.microsoft.com/office/drawing/2014/main" id="{2F196417-6311-91BE-389B-59350B5737C9}"/>
                    </a:ext>
                  </a:extLst>
                </p14:cNvPr>
                <p14:cNvContentPartPr/>
                <p14:nvPr/>
              </p14:nvContentPartPr>
              <p14:xfrm>
                <a:off x="4041291" y="2850778"/>
                <a:ext cx="313200" cy="1364760"/>
              </p14:xfrm>
            </p:contentPart>
          </mc:Choice>
          <mc:Fallback>
            <p:pic>
              <p:nvPicPr>
                <p:cNvPr id="352" name="Ink 351">
                  <a:extLst>
                    <a:ext uri="{FF2B5EF4-FFF2-40B4-BE49-F238E27FC236}">
                      <a16:creationId xmlns:a16="http://schemas.microsoft.com/office/drawing/2014/main" id="{2F196417-6311-91BE-389B-59350B5737C9}"/>
                    </a:ext>
                  </a:extLst>
                </p:cNvPr>
                <p:cNvPicPr/>
                <p:nvPr/>
              </p:nvPicPr>
              <p:blipFill>
                <a:blip r:embed="rId1767"/>
                <a:stretch>
                  <a:fillRect/>
                </a:stretch>
              </p:blipFill>
              <p:spPr>
                <a:xfrm>
                  <a:off x="3978291" y="2472778"/>
                  <a:ext cx="438840" cy="212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8">
              <p14:nvContentPartPr>
                <p14:cNvPr id="353" name="Ink 352">
                  <a:extLst>
                    <a:ext uri="{FF2B5EF4-FFF2-40B4-BE49-F238E27FC236}">
                      <a16:creationId xmlns:a16="http://schemas.microsoft.com/office/drawing/2014/main" id="{87DA7815-1580-8D19-0219-6EC92FB59B1C}"/>
                    </a:ext>
                  </a:extLst>
                </p14:cNvPr>
                <p14:cNvContentPartPr/>
                <p14:nvPr/>
              </p14:nvContentPartPr>
              <p14:xfrm>
                <a:off x="4143531" y="3166138"/>
                <a:ext cx="142200" cy="1013400"/>
              </p14:xfrm>
            </p:contentPart>
          </mc:Choice>
          <mc:Fallback>
            <p:pic>
              <p:nvPicPr>
                <p:cNvPr id="353" name="Ink 352">
                  <a:extLst>
                    <a:ext uri="{FF2B5EF4-FFF2-40B4-BE49-F238E27FC236}">
                      <a16:creationId xmlns:a16="http://schemas.microsoft.com/office/drawing/2014/main" id="{87DA7815-1580-8D19-0219-6EC92FB59B1C}"/>
                    </a:ext>
                  </a:extLst>
                </p:cNvPr>
                <p:cNvPicPr/>
                <p:nvPr/>
              </p:nvPicPr>
              <p:blipFill>
                <a:blip r:embed="rId1769"/>
                <a:stretch>
                  <a:fillRect/>
                </a:stretch>
              </p:blipFill>
              <p:spPr>
                <a:xfrm>
                  <a:off x="4080891" y="2788138"/>
                  <a:ext cx="267840" cy="176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0">
              <p14:nvContentPartPr>
                <p14:cNvPr id="354" name="Ink 353">
                  <a:extLst>
                    <a:ext uri="{FF2B5EF4-FFF2-40B4-BE49-F238E27FC236}">
                      <a16:creationId xmlns:a16="http://schemas.microsoft.com/office/drawing/2014/main" id="{9CC22AE8-80EB-11A8-3587-36A2D5D8221D}"/>
                    </a:ext>
                  </a:extLst>
                </p14:cNvPr>
                <p14:cNvContentPartPr/>
                <p14:nvPr/>
              </p14:nvContentPartPr>
              <p14:xfrm>
                <a:off x="4380771" y="2729818"/>
                <a:ext cx="147960" cy="979560"/>
              </p14:xfrm>
            </p:contentPart>
          </mc:Choice>
          <mc:Fallback>
            <p:pic>
              <p:nvPicPr>
                <p:cNvPr id="354" name="Ink 353">
                  <a:extLst>
                    <a:ext uri="{FF2B5EF4-FFF2-40B4-BE49-F238E27FC236}">
                      <a16:creationId xmlns:a16="http://schemas.microsoft.com/office/drawing/2014/main" id="{9CC22AE8-80EB-11A8-3587-36A2D5D8221D}"/>
                    </a:ext>
                  </a:extLst>
                </p:cNvPr>
                <p:cNvPicPr/>
                <p:nvPr/>
              </p:nvPicPr>
              <p:blipFill>
                <a:blip r:embed="rId1771"/>
                <a:stretch>
                  <a:fillRect/>
                </a:stretch>
              </p:blipFill>
              <p:spPr>
                <a:xfrm>
                  <a:off x="4317771" y="2351818"/>
                  <a:ext cx="273600" cy="173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2">
              <p14:nvContentPartPr>
                <p14:cNvPr id="355" name="Ink 354">
                  <a:extLst>
                    <a:ext uri="{FF2B5EF4-FFF2-40B4-BE49-F238E27FC236}">
                      <a16:creationId xmlns:a16="http://schemas.microsoft.com/office/drawing/2014/main" id="{368567B3-5ED5-3C66-9251-35CBCC0EE871}"/>
                    </a:ext>
                  </a:extLst>
                </p14:cNvPr>
                <p14:cNvContentPartPr/>
                <p14:nvPr/>
              </p14:nvContentPartPr>
              <p14:xfrm>
                <a:off x="4322091" y="2980018"/>
                <a:ext cx="145440" cy="874440"/>
              </p14:xfrm>
            </p:contentPart>
          </mc:Choice>
          <mc:Fallback>
            <p:pic>
              <p:nvPicPr>
                <p:cNvPr id="355" name="Ink 354">
                  <a:extLst>
                    <a:ext uri="{FF2B5EF4-FFF2-40B4-BE49-F238E27FC236}">
                      <a16:creationId xmlns:a16="http://schemas.microsoft.com/office/drawing/2014/main" id="{368567B3-5ED5-3C66-9251-35CBCC0EE871}"/>
                    </a:ext>
                  </a:extLst>
                </p:cNvPr>
                <p:cNvPicPr/>
                <p:nvPr/>
              </p:nvPicPr>
              <p:blipFill>
                <a:blip r:embed="rId1773"/>
                <a:stretch>
                  <a:fillRect/>
                </a:stretch>
              </p:blipFill>
              <p:spPr>
                <a:xfrm>
                  <a:off x="4259451" y="2602018"/>
                  <a:ext cx="271080" cy="163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4">
              <p14:nvContentPartPr>
                <p14:cNvPr id="356" name="Ink 355">
                  <a:extLst>
                    <a:ext uri="{FF2B5EF4-FFF2-40B4-BE49-F238E27FC236}">
                      <a16:creationId xmlns:a16="http://schemas.microsoft.com/office/drawing/2014/main" id="{D6D6183D-BE79-54F5-8282-E4F819D5F627}"/>
                    </a:ext>
                  </a:extLst>
                </p14:cNvPr>
                <p14:cNvContentPartPr/>
                <p14:nvPr/>
              </p14:nvContentPartPr>
              <p14:xfrm>
                <a:off x="4313091" y="3143458"/>
                <a:ext cx="67320" cy="878760"/>
              </p14:xfrm>
            </p:contentPart>
          </mc:Choice>
          <mc:Fallback>
            <p:pic>
              <p:nvPicPr>
                <p:cNvPr id="356" name="Ink 355">
                  <a:extLst>
                    <a:ext uri="{FF2B5EF4-FFF2-40B4-BE49-F238E27FC236}">
                      <a16:creationId xmlns:a16="http://schemas.microsoft.com/office/drawing/2014/main" id="{D6D6183D-BE79-54F5-8282-E4F819D5F627}"/>
                    </a:ext>
                  </a:extLst>
                </p:cNvPr>
                <p:cNvPicPr/>
                <p:nvPr/>
              </p:nvPicPr>
              <p:blipFill>
                <a:blip r:embed="rId1775"/>
                <a:stretch>
                  <a:fillRect/>
                </a:stretch>
              </p:blipFill>
              <p:spPr>
                <a:xfrm>
                  <a:off x="4250451" y="2765818"/>
                  <a:ext cx="192960" cy="163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6">
              <p14:nvContentPartPr>
                <p14:cNvPr id="357" name="Ink 356">
                  <a:extLst>
                    <a:ext uri="{FF2B5EF4-FFF2-40B4-BE49-F238E27FC236}">
                      <a16:creationId xmlns:a16="http://schemas.microsoft.com/office/drawing/2014/main" id="{39AED20F-823F-9062-9D74-63D3D331A879}"/>
                    </a:ext>
                  </a:extLst>
                </p14:cNvPr>
                <p14:cNvContentPartPr/>
                <p14:nvPr/>
              </p14:nvContentPartPr>
              <p14:xfrm>
                <a:off x="4117251" y="3636658"/>
                <a:ext cx="218520" cy="522360"/>
              </p14:xfrm>
            </p:contentPart>
          </mc:Choice>
          <mc:Fallback>
            <p:pic>
              <p:nvPicPr>
                <p:cNvPr id="357" name="Ink 356">
                  <a:extLst>
                    <a:ext uri="{FF2B5EF4-FFF2-40B4-BE49-F238E27FC236}">
                      <a16:creationId xmlns:a16="http://schemas.microsoft.com/office/drawing/2014/main" id="{39AED20F-823F-9062-9D74-63D3D331A879}"/>
                    </a:ext>
                  </a:extLst>
                </p:cNvPr>
                <p:cNvPicPr/>
                <p:nvPr/>
              </p:nvPicPr>
              <p:blipFill>
                <a:blip r:embed="rId1777"/>
                <a:stretch>
                  <a:fillRect/>
                </a:stretch>
              </p:blipFill>
              <p:spPr>
                <a:xfrm>
                  <a:off x="4054251" y="3258658"/>
                  <a:ext cx="344160" cy="127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8">
              <p14:nvContentPartPr>
                <p14:cNvPr id="358" name="Ink 357">
                  <a:extLst>
                    <a:ext uri="{FF2B5EF4-FFF2-40B4-BE49-F238E27FC236}">
                      <a16:creationId xmlns:a16="http://schemas.microsoft.com/office/drawing/2014/main" id="{1750F898-17BE-ADDA-5A35-35E614DC4767}"/>
                    </a:ext>
                  </a:extLst>
                </p14:cNvPr>
                <p14:cNvContentPartPr/>
                <p14:nvPr/>
              </p14:nvContentPartPr>
              <p14:xfrm>
                <a:off x="3715851" y="4258738"/>
                <a:ext cx="418320" cy="246960"/>
              </p14:xfrm>
            </p:contentPart>
          </mc:Choice>
          <mc:Fallback>
            <p:pic>
              <p:nvPicPr>
                <p:cNvPr id="358" name="Ink 357">
                  <a:extLst>
                    <a:ext uri="{FF2B5EF4-FFF2-40B4-BE49-F238E27FC236}">
                      <a16:creationId xmlns:a16="http://schemas.microsoft.com/office/drawing/2014/main" id="{1750F898-17BE-ADDA-5A35-35E614DC4767}"/>
                    </a:ext>
                  </a:extLst>
                </p:cNvPr>
                <p:cNvPicPr/>
                <p:nvPr/>
              </p:nvPicPr>
              <p:blipFill>
                <a:blip r:embed="rId1779"/>
                <a:stretch>
                  <a:fillRect/>
                </a:stretch>
              </p:blipFill>
              <p:spPr>
                <a:xfrm>
                  <a:off x="3652851" y="3881098"/>
                  <a:ext cx="543960" cy="100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0">
              <p14:nvContentPartPr>
                <p14:cNvPr id="359" name="Ink 358">
                  <a:extLst>
                    <a:ext uri="{FF2B5EF4-FFF2-40B4-BE49-F238E27FC236}">
                      <a16:creationId xmlns:a16="http://schemas.microsoft.com/office/drawing/2014/main" id="{787C5092-92CE-DDA9-7E75-6C0E381BD34B}"/>
                    </a:ext>
                  </a:extLst>
                </p14:cNvPr>
                <p14:cNvContentPartPr/>
                <p14:nvPr/>
              </p14:nvContentPartPr>
              <p14:xfrm>
                <a:off x="3850491" y="4160098"/>
                <a:ext cx="323280" cy="396360"/>
              </p14:xfrm>
            </p:contentPart>
          </mc:Choice>
          <mc:Fallback>
            <p:pic>
              <p:nvPicPr>
                <p:cNvPr id="359" name="Ink 358">
                  <a:extLst>
                    <a:ext uri="{FF2B5EF4-FFF2-40B4-BE49-F238E27FC236}">
                      <a16:creationId xmlns:a16="http://schemas.microsoft.com/office/drawing/2014/main" id="{787C5092-92CE-DDA9-7E75-6C0E381BD34B}"/>
                    </a:ext>
                  </a:extLst>
                </p:cNvPr>
                <p:cNvPicPr/>
                <p:nvPr/>
              </p:nvPicPr>
              <p:blipFill>
                <a:blip r:embed="rId1781"/>
                <a:stretch>
                  <a:fillRect/>
                </a:stretch>
              </p:blipFill>
              <p:spPr>
                <a:xfrm>
                  <a:off x="3787851" y="3782458"/>
                  <a:ext cx="448920" cy="1152000"/>
                </a:xfrm>
                <a:prstGeom prst="rect">
                  <a:avLst/>
                </a:prstGeom>
              </p:spPr>
            </p:pic>
          </mc:Fallback>
        </mc:AlternateContent>
      </p:grpSp>
      <p:grpSp>
        <p:nvGrpSpPr>
          <p:cNvPr id="418" name="Group 417">
            <a:extLst>
              <a:ext uri="{FF2B5EF4-FFF2-40B4-BE49-F238E27FC236}">
                <a16:creationId xmlns:a16="http://schemas.microsoft.com/office/drawing/2014/main" id="{F858E081-24F2-6658-205F-9A464B4083BD}"/>
              </a:ext>
            </a:extLst>
          </p:cNvPr>
          <p:cNvGrpSpPr/>
          <p:nvPr/>
        </p:nvGrpSpPr>
        <p:grpSpPr>
          <a:xfrm>
            <a:off x="589639" y="2170159"/>
            <a:ext cx="1881720" cy="1389240"/>
            <a:chOff x="589639" y="2170159"/>
            <a:chExt cx="1881720" cy="1389240"/>
          </a:xfrm>
        </p:grpSpPr>
        <mc:AlternateContent xmlns:mc="http://schemas.openxmlformats.org/markup-compatibility/2006">
          <mc:Choice xmlns:p14="http://schemas.microsoft.com/office/powerpoint/2010/main" xmlns:aink="http://schemas.microsoft.com/office/drawing/2016/ink" Requires="p14 aink">
            <p:contentPart p14:bwMode="auto" r:id="rId1782">
              <p14:nvContentPartPr>
                <p14:cNvPr id="361" name="Ink 360">
                  <a:extLst>
                    <a:ext uri="{FF2B5EF4-FFF2-40B4-BE49-F238E27FC236}">
                      <a16:creationId xmlns:a16="http://schemas.microsoft.com/office/drawing/2014/main" id="{C648A5D6-8D13-590F-DE54-7656F18DDF82}"/>
                    </a:ext>
                  </a:extLst>
                </p14:cNvPr>
                <p14:cNvContentPartPr/>
                <p14:nvPr/>
              </p14:nvContentPartPr>
              <p14:xfrm>
                <a:off x="2043319" y="2600719"/>
                <a:ext cx="179280" cy="495360"/>
              </p14:xfrm>
            </p:contentPart>
          </mc:Choice>
          <mc:Fallback>
            <p:pic>
              <p:nvPicPr>
                <p:cNvPr id="361" name="Ink 360">
                  <a:extLst>
                    <a:ext uri="{FF2B5EF4-FFF2-40B4-BE49-F238E27FC236}">
                      <a16:creationId xmlns:a16="http://schemas.microsoft.com/office/drawing/2014/main" id="{C648A5D6-8D13-590F-DE54-7656F18DDF82}"/>
                    </a:ext>
                  </a:extLst>
                </p:cNvPr>
                <p:cNvPicPr/>
                <p:nvPr/>
              </p:nvPicPr>
              <p:blipFill>
                <a:blip r:embed="rId1783"/>
                <a:stretch>
                  <a:fillRect/>
                </a:stretch>
              </p:blipFill>
              <p:spPr>
                <a:xfrm>
                  <a:off x="1980319" y="2222719"/>
                  <a:ext cx="304920" cy="125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4">
              <p14:nvContentPartPr>
                <p14:cNvPr id="362" name="Ink 361">
                  <a:extLst>
                    <a:ext uri="{FF2B5EF4-FFF2-40B4-BE49-F238E27FC236}">
                      <a16:creationId xmlns:a16="http://schemas.microsoft.com/office/drawing/2014/main" id="{0AAF9388-54E6-3E21-3698-549204A3A60D}"/>
                    </a:ext>
                  </a:extLst>
                </p14:cNvPr>
                <p14:cNvContentPartPr/>
                <p14:nvPr/>
              </p14:nvContentPartPr>
              <p14:xfrm>
                <a:off x="2077519" y="2518999"/>
                <a:ext cx="112680" cy="611280"/>
              </p14:xfrm>
            </p:contentPart>
          </mc:Choice>
          <mc:Fallback>
            <p:pic>
              <p:nvPicPr>
                <p:cNvPr id="362" name="Ink 361">
                  <a:extLst>
                    <a:ext uri="{FF2B5EF4-FFF2-40B4-BE49-F238E27FC236}">
                      <a16:creationId xmlns:a16="http://schemas.microsoft.com/office/drawing/2014/main" id="{0AAF9388-54E6-3E21-3698-549204A3A60D}"/>
                    </a:ext>
                  </a:extLst>
                </p:cNvPr>
                <p:cNvPicPr/>
                <p:nvPr/>
              </p:nvPicPr>
              <p:blipFill>
                <a:blip r:embed="rId1785"/>
                <a:stretch>
                  <a:fillRect/>
                </a:stretch>
              </p:blipFill>
              <p:spPr>
                <a:xfrm>
                  <a:off x="2014879" y="2141359"/>
                  <a:ext cx="238320" cy="136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6">
              <p14:nvContentPartPr>
                <p14:cNvPr id="363" name="Ink 362">
                  <a:extLst>
                    <a:ext uri="{FF2B5EF4-FFF2-40B4-BE49-F238E27FC236}">
                      <a16:creationId xmlns:a16="http://schemas.microsoft.com/office/drawing/2014/main" id="{B56A64ED-6CFB-F88E-51AB-43EC77825315}"/>
                    </a:ext>
                  </a:extLst>
                </p14:cNvPr>
                <p14:cNvContentPartPr/>
                <p14:nvPr/>
              </p14:nvContentPartPr>
              <p14:xfrm>
                <a:off x="2146999" y="2382919"/>
                <a:ext cx="98280" cy="719640"/>
              </p14:xfrm>
            </p:contentPart>
          </mc:Choice>
          <mc:Fallback>
            <p:pic>
              <p:nvPicPr>
                <p:cNvPr id="363" name="Ink 362">
                  <a:extLst>
                    <a:ext uri="{FF2B5EF4-FFF2-40B4-BE49-F238E27FC236}">
                      <a16:creationId xmlns:a16="http://schemas.microsoft.com/office/drawing/2014/main" id="{B56A64ED-6CFB-F88E-51AB-43EC77825315}"/>
                    </a:ext>
                  </a:extLst>
                </p:cNvPr>
                <p:cNvPicPr/>
                <p:nvPr/>
              </p:nvPicPr>
              <p:blipFill>
                <a:blip r:embed="rId1787"/>
                <a:stretch>
                  <a:fillRect/>
                </a:stretch>
              </p:blipFill>
              <p:spPr>
                <a:xfrm>
                  <a:off x="2083999" y="2004919"/>
                  <a:ext cx="223920" cy="147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8">
              <p14:nvContentPartPr>
                <p14:cNvPr id="364" name="Ink 363">
                  <a:extLst>
                    <a:ext uri="{FF2B5EF4-FFF2-40B4-BE49-F238E27FC236}">
                      <a16:creationId xmlns:a16="http://schemas.microsoft.com/office/drawing/2014/main" id="{77EF293E-1928-EECE-6022-F498FFDF47CD}"/>
                    </a:ext>
                  </a:extLst>
                </p14:cNvPr>
                <p14:cNvContentPartPr/>
                <p14:nvPr/>
              </p14:nvContentPartPr>
              <p14:xfrm>
                <a:off x="2053759" y="2691439"/>
                <a:ext cx="221040" cy="579600"/>
              </p14:xfrm>
            </p:contentPart>
          </mc:Choice>
          <mc:Fallback>
            <p:pic>
              <p:nvPicPr>
                <p:cNvPr id="364" name="Ink 363">
                  <a:extLst>
                    <a:ext uri="{FF2B5EF4-FFF2-40B4-BE49-F238E27FC236}">
                      <a16:creationId xmlns:a16="http://schemas.microsoft.com/office/drawing/2014/main" id="{77EF293E-1928-EECE-6022-F498FFDF47CD}"/>
                    </a:ext>
                  </a:extLst>
                </p:cNvPr>
                <p:cNvPicPr/>
                <p:nvPr/>
              </p:nvPicPr>
              <p:blipFill>
                <a:blip r:embed="rId1789"/>
                <a:stretch>
                  <a:fillRect/>
                </a:stretch>
              </p:blipFill>
              <p:spPr>
                <a:xfrm>
                  <a:off x="1991119" y="2313439"/>
                  <a:ext cx="346680" cy="133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0">
              <p14:nvContentPartPr>
                <p14:cNvPr id="365" name="Ink 364">
                  <a:extLst>
                    <a:ext uri="{FF2B5EF4-FFF2-40B4-BE49-F238E27FC236}">
                      <a16:creationId xmlns:a16="http://schemas.microsoft.com/office/drawing/2014/main" id="{0110A1A2-7457-33FF-A849-BBF092B1B106}"/>
                    </a:ext>
                  </a:extLst>
                </p14:cNvPr>
                <p14:cNvContentPartPr/>
                <p14:nvPr/>
              </p14:nvContentPartPr>
              <p14:xfrm>
                <a:off x="1596199" y="2848039"/>
                <a:ext cx="689760" cy="631080"/>
              </p14:xfrm>
            </p:contentPart>
          </mc:Choice>
          <mc:Fallback>
            <p:pic>
              <p:nvPicPr>
                <p:cNvPr id="365" name="Ink 364">
                  <a:extLst>
                    <a:ext uri="{FF2B5EF4-FFF2-40B4-BE49-F238E27FC236}">
                      <a16:creationId xmlns:a16="http://schemas.microsoft.com/office/drawing/2014/main" id="{0110A1A2-7457-33FF-A849-BBF092B1B106}"/>
                    </a:ext>
                  </a:extLst>
                </p:cNvPr>
                <p:cNvPicPr/>
                <p:nvPr/>
              </p:nvPicPr>
              <p:blipFill>
                <a:blip r:embed="rId1791"/>
                <a:stretch>
                  <a:fillRect/>
                </a:stretch>
              </p:blipFill>
              <p:spPr>
                <a:xfrm>
                  <a:off x="1533199" y="2470399"/>
                  <a:ext cx="815400" cy="138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2">
              <p14:nvContentPartPr>
                <p14:cNvPr id="366" name="Ink 365">
                  <a:extLst>
                    <a:ext uri="{FF2B5EF4-FFF2-40B4-BE49-F238E27FC236}">
                      <a16:creationId xmlns:a16="http://schemas.microsoft.com/office/drawing/2014/main" id="{75052134-4560-C4F3-150D-7A1310ED1C37}"/>
                    </a:ext>
                  </a:extLst>
                </p14:cNvPr>
                <p14:cNvContentPartPr/>
                <p14:nvPr/>
              </p14:nvContentPartPr>
              <p14:xfrm>
                <a:off x="1140799" y="3235399"/>
                <a:ext cx="594720" cy="130680"/>
              </p14:xfrm>
            </p:contentPart>
          </mc:Choice>
          <mc:Fallback>
            <p:pic>
              <p:nvPicPr>
                <p:cNvPr id="366" name="Ink 365">
                  <a:extLst>
                    <a:ext uri="{FF2B5EF4-FFF2-40B4-BE49-F238E27FC236}">
                      <a16:creationId xmlns:a16="http://schemas.microsoft.com/office/drawing/2014/main" id="{75052134-4560-C4F3-150D-7A1310ED1C37}"/>
                    </a:ext>
                  </a:extLst>
                </p:cNvPr>
                <p:cNvPicPr/>
                <p:nvPr/>
              </p:nvPicPr>
              <p:blipFill>
                <a:blip r:embed="rId1793"/>
                <a:stretch>
                  <a:fillRect/>
                </a:stretch>
              </p:blipFill>
              <p:spPr>
                <a:xfrm>
                  <a:off x="1078159" y="2857399"/>
                  <a:ext cx="720360" cy="88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4">
              <p14:nvContentPartPr>
                <p14:cNvPr id="367" name="Ink 366">
                  <a:extLst>
                    <a:ext uri="{FF2B5EF4-FFF2-40B4-BE49-F238E27FC236}">
                      <a16:creationId xmlns:a16="http://schemas.microsoft.com/office/drawing/2014/main" id="{9E854292-BCC0-E622-CD05-EF503360679D}"/>
                    </a:ext>
                  </a:extLst>
                </p14:cNvPr>
                <p14:cNvContentPartPr/>
                <p14:nvPr/>
              </p14:nvContentPartPr>
              <p14:xfrm>
                <a:off x="1088959" y="3302359"/>
                <a:ext cx="673560" cy="153720"/>
              </p14:xfrm>
            </p:contentPart>
          </mc:Choice>
          <mc:Fallback>
            <p:pic>
              <p:nvPicPr>
                <p:cNvPr id="367" name="Ink 366">
                  <a:extLst>
                    <a:ext uri="{FF2B5EF4-FFF2-40B4-BE49-F238E27FC236}">
                      <a16:creationId xmlns:a16="http://schemas.microsoft.com/office/drawing/2014/main" id="{9E854292-BCC0-E622-CD05-EF503360679D}"/>
                    </a:ext>
                  </a:extLst>
                </p:cNvPr>
                <p:cNvPicPr/>
                <p:nvPr/>
              </p:nvPicPr>
              <p:blipFill>
                <a:blip r:embed="rId1795"/>
                <a:stretch>
                  <a:fillRect/>
                </a:stretch>
              </p:blipFill>
              <p:spPr>
                <a:xfrm>
                  <a:off x="1025959" y="2924359"/>
                  <a:ext cx="799200" cy="90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6">
              <p14:nvContentPartPr>
                <p14:cNvPr id="368" name="Ink 367">
                  <a:extLst>
                    <a:ext uri="{FF2B5EF4-FFF2-40B4-BE49-F238E27FC236}">
                      <a16:creationId xmlns:a16="http://schemas.microsoft.com/office/drawing/2014/main" id="{E2E9408A-1615-3BCB-F042-DC613F90C05D}"/>
                    </a:ext>
                  </a:extLst>
                </p14:cNvPr>
                <p14:cNvContentPartPr/>
                <p14:nvPr/>
              </p14:nvContentPartPr>
              <p14:xfrm>
                <a:off x="1220359" y="3295519"/>
                <a:ext cx="731520" cy="108360"/>
              </p14:xfrm>
            </p:contentPart>
          </mc:Choice>
          <mc:Fallback>
            <p:pic>
              <p:nvPicPr>
                <p:cNvPr id="368" name="Ink 367">
                  <a:extLst>
                    <a:ext uri="{FF2B5EF4-FFF2-40B4-BE49-F238E27FC236}">
                      <a16:creationId xmlns:a16="http://schemas.microsoft.com/office/drawing/2014/main" id="{E2E9408A-1615-3BCB-F042-DC613F90C05D}"/>
                    </a:ext>
                  </a:extLst>
                </p:cNvPr>
                <p:cNvPicPr/>
                <p:nvPr/>
              </p:nvPicPr>
              <p:blipFill>
                <a:blip r:embed="rId1797"/>
                <a:stretch>
                  <a:fillRect/>
                </a:stretch>
              </p:blipFill>
              <p:spPr>
                <a:xfrm>
                  <a:off x="1157359" y="2917879"/>
                  <a:ext cx="857160" cy="86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8">
              <p14:nvContentPartPr>
                <p14:cNvPr id="369" name="Ink 368">
                  <a:extLst>
                    <a:ext uri="{FF2B5EF4-FFF2-40B4-BE49-F238E27FC236}">
                      <a16:creationId xmlns:a16="http://schemas.microsoft.com/office/drawing/2014/main" id="{D6DEF445-0F57-9E16-CDA7-5E190383DBDE}"/>
                    </a:ext>
                  </a:extLst>
                </p14:cNvPr>
                <p14:cNvContentPartPr/>
                <p14:nvPr/>
              </p14:nvContentPartPr>
              <p14:xfrm>
                <a:off x="1741639" y="2602879"/>
                <a:ext cx="492120" cy="811800"/>
              </p14:xfrm>
            </p:contentPart>
          </mc:Choice>
          <mc:Fallback>
            <p:pic>
              <p:nvPicPr>
                <p:cNvPr id="369" name="Ink 368">
                  <a:extLst>
                    <a:ext uri="{FF2B5EF4-FFF2-40B4-BE49-F238E27FC236}">
                      <a16:creationId xmlns:a16="http://schemas.microsoft.com/office/drawing/2014/main" id="{D6DEF445-0F57-9E16-CDA7-5E190383DBDE}"/>
                    </a:ext>
                  </a:extLst>
                </p:cNvPr>
                <p:cNvPicPr/>
                <p:nvPr/>
              </p:nvPicPr>
              <p:blipFill>
                <a:blip r:embed="rId1799"/>
                <a:stretch>
                  <a:fillRect/>
                </a:stretch>
              </p:blipFill>
              <p:spPr>
                <a:xfrm>
                  <a:off x="1678639" y="2225239"/>
                  <a:ext cx="617760" cy="156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0">
              <p14:nvContentPartPr>
                <p14:cNvPr id="370" name="Ink 369">
                  <a:extLst>
                    <a:ext uri="{FF2B5EF4-FFF2-40B4-BE49-F238E27FC236}">
                      <a16:creationId xmlns:a16="http://schemas.microsoft.com/office/drawing/2014/main" id="{2FEEEA6A-6B60-45CE-CED7-A52B655246E0}"/>
                    </a:ext>
                  </a:extLst>
                </p14:cNvPr>
                <p14:cNvContentPartPr/>
                <p14:nvPr/>
              </p14:nvContentPartPr>
              <p14:xfrm>
                <a:off x="2083639" y="2907799"/>
                <a:ext cx="166680" cy="227520"/>
              </p14:xfrm>
            </p:contentPart>
          </mc:Choice>
          <mc:Fallback>
            <p:pic>
              <p:nvPicPr>
                <p:cNvPr id="370" name="Ink 369">
                  <a:extLst>
                    <a:ext uri="{FF2B5EF4-FFF2-40B4-BE49-F238E27FC236}">
                      <a16:creationId xmlns:a16="http://schemas.microsoft.com/office/drawing/2014/main" id="{2FEEEA6A-6B60-45CE-CED7-A52B655246E0}"/>
                    </a:ext>
                  </a:extLst>
                </p:cNvPr>
                <p:cNvPicPr/>
                <p:nvPr/>
              </p:nvPicPr>
              <p:blipFill>
                <a:blip r:embed="rId1801"/>
                <a:stretch>
                  <a:fillRect/>
                </a:stretch>
              </p:blipFill>
              <p:spPr>
                <a:xfrm>
                  <a:off x="2020639" y="2529799"/>
                  <a:ext cx="292320" cy="98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2">
              <p14:nvContentPartPr>
                <p14:cNvPr id="371" name="Ink 370">
                  <a:extLst>
                    <a:ext uri="{FF2B5EF4-FFF2-40B4-BE49-F238E27FC236}">
                      <a16:creationId xmlns:a16="http://schemas.microsoft.com/office/drawing/2014/main" id="{1F9EF979-02A9-DBE3-BFA9-6E161E07EC10}"/>
                    </a:ext>
                  </a:extLst>
                </p14:cNvPr>
                <p14:cNvContentPartPr/>
                <p14:nvPr/>
              </p14:nvContentPartPr>
              <p14:xfrm>
                <a:off x="1799599" y="2342959"/>
                <a:ext cx="297720" cy="753120"/>
              </p14:xfrm>
            </p:contentPart>
          </mc:Choice>
          <mc:Fallback>
            <p:pic>
              <p:nvPicPr>
                <p:cNvPr id="371" name="Ink 370">
                  <a:extLst>
                    <a:ext uri="{FF2B5EF4-FFF2-40B4-BE49-F238E27FC236}">
                      <a16:creationId xmlns:a16="http://schemas.microsoft.com/office/drawing/2014/main" id="{1F9EF979-02A9-DBE3-BFA9-6E161E07EC10}"/>
                    </a:ext>
                  </a:extLst>
                </p:cNvPr>
                <p:cNvPicPr/>
                <p:nvPr/>
              </p:nvPicPr>
              <p:blipFill>
                <a:blip r:embed="rId1803"/>
                <a:stretch>
                  <a:fillRect/>
                </a:stretch>
              </p:blipFill>
              <p:spPr>
                <a:xfrm>
                  <a:off x="1736959" y="1964959"/>
                  <a:ext cx="423360" cy="150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4">
              <p14:nvContentPartPr>
                <p14:cNvPr id="372" name="Ink 371">
                  <a:extLst>
                    <a:ext uri="{FF2B5EF4-FFF2-40B4-BE49-F238E27FC236}">
                      <a16:creationId xmlns:a16="http://schemas.microsoft.com/office/drawing/2014/main" id="{1E0AF421-2EC4-9FEC-1235-060AD0F31BD8}"/>
                    </a:ext>
                  </a:extLst>
                </p14:cNvPr>
                <p14:cNvContentPartPr/>
                <p14:nvPr/>
              </p14:nvContentPartPr>
              <p14:xfrm>
                <a:off x="2033599" y="2486599"/>
                <a:ext cx="106200" cy="683640"/>
              </p14:xfrm>
            </p:contentPart>
          </mc:Choice>
          <mc:Fallback>
            <p:pic>
              <p:nvPicPr>
                <p:cNvPr id="372" name="Ink 371">
                  <a:extLst>
                    <a:ext uri="{FF2B5EF4-FFF2-40B4-BE49-F238E27FC236}">
                      <a16:creationId xmlns:a16="http://schemas.microsoft.com/office/drawing/2014/main" id="{1E0AF421-2EC4-9FEC-1235-060AD0F31BD8}"/>
                    </a:ext>
                  </a:extLst>
                </p:cNvPr>
                <p:cNvPicPr/>
                <p:nvPr/>
              </p:nvPicPr>
              <p:blipFill>
                <a:blip r:embed="rId1805"/>
                <a:stretch>
                  <a:fillRect/>
                </a:stretch>
              </p:blipFill>
              <p:spPr>
                <a:xfrm>
                  <a:off x="1970959" y="2108959"/>
                  <a:ext cx="231840" cy="143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6">
              <p14:nvContentPartPr>
                <p14:cNvPr id="373" name="Ink 372">
                  <a:extLst>
                    <a:ext uri="{FF2B5EF4-FFF2-40B4-BE49-F238E27FC236}">
                      <a16:creationId xmlns:a16="http://schemas.microsoft.com/office/drawing/2014/main" id="{3A2B2ADC-983F-403E-2D15-DBF462ACE508}"/>
                    </a:ext>
                  </a:extLst>
                </p14:cNvPr>
                <p14:cNvContentPartPr/>
                <p14:nvPr/>
              </p14:nvContentPartPr>
              <p14:xfrm>
                <a:off x="1180039" y="2692879"/>
                <a:ext cx="304560" cy="610560"/>
              </p14:xfrm>
            </p:contentPart>
          </mc:Choice>
          <mc:Fallback>
            <p:pic>
              <p:nvPicPr>
                <p:cNvPr id="373" name="Ink 372">
                  <a:extLst>
                    <a:ext uri="{FF2B5EF4-FFF2-40B4-BE49-F238E27FC236}">
                      <a16:creationId xmlns:a16="http://schemas.microsoft.com/office/drawing/2014/main" id="{3A2B2ADC-983F-403E-2D15-DBF462ACE508}"/>
                    </a:ext>
                  </a:extLst>
                </p:cNvPr>
                <p:cNvPicPr/>
                <p:nvPr/>
              </p:nvPicPr>
              <p:blipFill>
                <a:blip r:embed="rId1807"/>
                <a:stretch>
                  <a:fillRect/>
                </a:stretch>
              </p:blipFill>
              <p:spPr>
                <a:xfrm>
                  <a:off x="1117399" y="2314879"/>
                  <a:ext cx="430200" cy="136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8">
              <p14:nvContentPartPr>
                <p14:cNvPr id="374" name="Ink 373">
                  <a:extLst>
                    <a:ext uri="{FF2B5EF4-FFF2-40B4-BE49-F238E27FC236}">
                      <a16:creationId xmlns:a16="http://schemas.microsoft.com/office/drawing/2014/main" id="{D252B785-7076-0F6B-3498-2A131997C433}"/>
                    </a:ext>
                  </a:extLst>
                </p14:cNvPr>
                <p14:cNvContentPartPr/>
                <p14:nvPr/>
              </p14:nvContentPartPr>
              <p14:xfrm>
                <a:off x="1212439" y="2751559"/>
                <a:ext cx="439920" cy="484200"/>
              </p14:xfrm>
            </p:contentPart>
          </mc:Choice>
          <mc:Fallback>
            <p:pic>
              <p:nvPicPr>
                <p:cNvPr id="374" name="Ink 373">
                  <a:extLst>
                    <a:ext uri="{FF2B5EF4-FFF2-40B4-BE49-F238E27FC236}">
                      <a16:creationId xmlns:a16="http://schemas.microsoft.com/office/drawing/2014/main" id="{D252B785-7076-0F6B-3498-2A131997C433}"/>
                    </a:ext>
                  </a:extLst>
                </p:cNvPr>
                <p:cNvPicPr/>
                <p:nvPr/>
              </p:nvPicPr>
              <p:blipFill>
                <a:blip r:embed="rId1809"/>
                <a:stretch>
                  <a:fillRect/>
                </a:stretch>
              </p:blipFill>
              <p:spPr>
                <a:xfrm>
                  <a:off x="1149799" y="2373919"/>
                  <a:ext cx="565560" cy="123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0">
              <p14:nvContentPartPr>
                <p14:cNvPr id="375" name="Ink 374">
                  <a:extLst>
                    <a:ext uri="{FF2B5EF4-FFF2-40B4-BE49-F238E27FC236}">
                      <a16:creationId xmlns:a16="http://schemas.microsoft.com/office/drawing/2014/main" id="{09F5D9DE-5BEA-EA5A-EADB-99383552C375}"/>
                    </a:ext>
                  </a:extLst>
                </p14:cNvPr>
                <p14:cNvContentPartPr/>
                <p14:nvPr/>
              </p14:nvContentPartPr>
              <p14:xfrm>
                <a:off x="1190839" y="2805199"/>
                <a:ext cx="380880" cy="500400"/>
              </p14:xfrm>
            </p:contentPart>
          </mc:Choice>
          <mc:Fallback>
            <p:pic>
              <p:nvPicPr>
                <p:cNvPr id="375" name="Ink 374">
                  <a:extLst>
                    <a:ext uri="{FF2B5EF4-FFF2-40B4-BE49-F238E27FC236}">
                      <a16:creationId xmlns:a16="http://schemas.microsoft.com/office/drawing/2014/main" id="{09F5D9DE-5BEA-EA5A-EADB-99383552C375}"/>
                    </a:ext>
                  </a:extLst>
                </p:cNvPr>
                <p:cNvPicPr/>
                <p:nvPr/>
              </p:nvPicPr>
              <p:blipFill>
                <a:blip r:embed="rId1811"/>
                <a:stretch>
                  <a:fillRect/>
                </a:stretch>
              </p:blipFill>
              <p:spPr>
                <a:xfrm>
                  <a:off x="1127839" y="2427199"/>
                  <a:ext cx="506520" cy="125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2">
              <p14:nvContentPartPr>
                <p14:cNvPr id="376" name="Ink 375">
                  <a:extLst>
                    <a:ext uri="{FF2B5EF4-FFF2-40B4-BE49-F238E27FC236}">
                      <a16:creationId xmlns:a16="http://schemas.microsoft.com/office/drawing/2014/main" id="{A24E6246-5701-FAC6-31D0-89BCFC08BDA6}"/>
                    </a:ext>
                  </a:extLst>
                </p14:cNvPr>
                <p14:cNvContentPartPr/>
                <p14:nvPr/>
              </p14:nvContentPartPr>
              <p14:xfrm>
                <a:off x="958279" y="2503879"/>
                <a:ext cx="321840" cy="839880"/>
              </p14:xfrm>
            </p:contentPart>
          </mc:Choice>
          <mc:Fallback>
            <p:pic>
              <p:nvPicPr>
                <p:cNvPr id="376" name="Ink 375">
                  <a:extLst>
                    <a:ext uri="{FF2B5EF4-FFF2-40B4-BE49-F238E27FC236}">
                      <a16:creationId xmlns:a16="http://schemas.microsoft.com/office/drawing/2014/main" id="{A24E6246-5701-FAC6-31D0-89BCFC08BDA6}"/>
                    </a:ext>
                  </a:extLst>
                </p:cNvPr>
                <p:cNvPicPr/>
                <p:nvPr/>
              </p:nvPicPr>
              <p:blipFill>
                <a:blip r:embed="rId1813"/>
                <a:stretch>
                  <a:fillRect/>
                </a:stretch>
              </p:blipFill>
              <p:spPr>
                <a:xfrm>
                  <a:off x="895639" y="2125879"/>
                  <a:ext cx="447480" cy="159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4">
              <p14:nvContentPartPr>
                <p14:cNvPr id="377" name="Ink 376">
                  <a:extLst>
                    <a:ext uri="{FF2B5EF4-FFF2-40B4-BE49-F238E27FC236}">
                      <a16:creationId xmlns:a16="http://schemas.microsoft.com/office/drawing/2014/main" id="{51F536CD-CAAA-6A37-2129-1B021B565627}"/>
                    </a:ext>
                  </a:extLst>
                </p14:cNvPr>
                <p14:cNvContentPartPr/>
                <p14:nvPr/>
              </p14:nvContentPartPr>
              <p14:xfrm>
                <a:off x="804919" y="2642119"/>
                <a:ext cx="371520" cy="740520"/>
              </p14:xfrm>
            </p:contentPart>
          </mc:Choice>
          <mc:Fallback>
            <p:pic>
              <p:nvPicPr>
                <p:cNvPr id="377" name="Ink 376">
                  <a:extLst>
                    <a:ext uri="{FF2B5EF4-FFF2-40B4-BE49-F238E27FC236}">
                      <a16:creationId xmlns:a16="http://schemas.microsoft.com/office/drawing/2014/main" id="{51F536CD-CAAA-6A37-2129-1B021B565627}"/>
                    </a:ext>
                  </a:extLst>
                </p:cNvPr>
                <p:cNvPicPr/>
                <p:nvPr/>
              </p:nvPicPr>
              <p:blipFill>
                <a:blip r:embed="rId1815"/>
                <a:stretch>
                  <a:fillRect/>
                </a:stretch>
              </p:blipFill>
              <p:spPr>
                <a:xfrm>
                  <a:off x="742279" y="2264119"/>
                  <a:ext cx="497160" cy="149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6">
              <p14:nvContentPartPr>
                <p14:cNvPr id="378" name="Ink 377">
                  <a:extLst>
                    <a:ext uri="{FF2B5EF4-FFF2-40B4-BE49-F238E27FC236}">
                      <a16:creationId xmlns:a16="http://schemas.microsoft.com/office/drawing/2014/main" id="{17B2F6D0-0664-8FFC-7D3E-1EBDB0EBA65D}"/>
                    </a:ext>
                  </a:extLst>
                </p14:cNvPr>
                <p14:cNvContentPartPr/>
                <p14:nvPr/>
              </p14:nvContentPartPr>
              <p14:xfrm>
                <a:off x="819679" y="2596399"/>
                <a:ext cx="366120" cy="754920"/>
              </p14:xfrm>
            </p:contentPart>
          </mc:Choice>
          <mc:Fallback>
            <p:pic>
              <p:nvPicPr>
                <p:cNvPr id="378" name="Ink 377">
                  <a:extLst>
                    <a:ext uri="{FF2B5EF4-FFF2-40B4-BE49-F238E27FC236}">
                      <a16:creationId xmlns:a16="http://schemas.microsoft.com/office/drawing/2014/main" id="{17B2F6D0-0664-8FFC-7D3E-1EBDB0EBA65D}"/>
                    </a:ext>
                  </a:extLst>
                </p:cNvPr>
                <p:cNvPicPr/>
                <p:nvPr/>
              </p:nvPicPr>
              <p:blipFill>
                <a:blip r:embed="rId1817"/>
                <a:stretch>
                  <a:fillRect/>
                </a:stretch>
              </p:blipFill>
              <p:spPr>
                <a:xfrm>
                  <a:off x="757039" y="2218399"/>
                  <a:ext cx="491760" cy="151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8">
              <p14:nvContentPartPr>
                <p14:cNvPr id="379" name="Ink 378">
                  <a:extLst>
                    <a:ext uri="{FF2B5EF4-FFF2-40B4-BE49-F238E27FC236}">
                      <a16:creationId xmlns:a16="http://schemas.microsoft.com/office/drawing/2014/main" id="{5F862FDF-3D82-2FDA-586D-A3A77F26DE24}"/>
                    </a:ext>
                  </a:extLst>
                </p14:cNvPr>
                <p14:cNvContentPartPr/>
                <p14:nvPr/>
              </p14:nvContentPartPr>
              <p14:xfrm>
                <a:off x="1014439" y="2969719"/>
                <a:ext cx="176400" cy="287280"/>
              </p14:xfrm>
            </p:contentPart>
          </mc:Choice>
          <mc:Fallback>
            <p:pic>
              <p:nvPicPr>
                <p:cNvPr id="379" name="Ink 378">
                  <a:extLst>
                    <a:ext uri="{FF2B5EF4-FFF2-40B4-BE49-F238E27FC236}">
                      <a16:creationId xmlns:a16="http://schemas.microsoft.com/office/drawing/2014/main" id="{5F862FDF-3D82-2FDA-586D-A3A77F26DE24}"/>
                    </a:ext>
                  </a:extLst>
                </p:cNvPr>
                <p:cNvPicPr/>
                <p:nvPr/>
              </p:nvPicPr>
              <p:blipFill>
                <a:blip r:embed="rId1819"/>
                <a:stretch>
                  <a:fillRect/>
                </a:stretch>
              </p:blipFill>
              <p:spPr>
                <a:xfrm>
                  <a:off x="951439" y="2592079"/>
                  <a:ext cx="302040" cy="104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0">
              <p14:nvContentPartPr>
                <p14:cNvPr id="380" name="Ink 379">
                  <a:extLst>
                    <a:ext uri="{FF2B5EF4-FFF2-40B4-BE49-F238E27FC236}">
                      <a16:creationId xmlns:a16="http://schemas.microsoft.com/office/drawing/2014/main" id="{B502477D-DF43-4E8A-DEBF-815B5100A259}"/>
                    </a:ext>
                  </a:extLst>
                </p14:cNvPr>
                <p14:cNvContentPartPr/>
                <p14:nvPr/>
              </p14:nvContentPartPr>
              <p14:xfrm>
                <a:off x="1238719" y="2576959"/>
                <a:ext cx="51480" cy="514080"/>
              </p14:xfrm>
            </p:contentPart>
          </mc:Choice>
          <mc:Fallback>
            <p:pic>
              <p:nvPicPr>
                <p:cNvPr id="380" name="Ink 379">
                  <a:extLst>
                    <a:ext uri="{FF2B5EF4-FFF2-40B4-BE49-F238E27FC236}">
                      <a16:creationId xmlns:a16="http://schemas.microsoft.com/office/drawing/2014/main" id="{B502477D-DF43-4E8A-DEBF-815B5100A259}"/>
                    </a:ext>
                  </a:extLst>
                </p:cNvPr>
                <p:cNvPicPr/>
                <p:nvPr/>
              </p:nvPicPr>
              <p:blipFill>
                <a:blip r:embed="rId1821"/>
                <a:stretch>
                  <a:fillRect/>
                </a:stretch>
              </p:blipFill>
              <p:spPr>
                <a:xfrm>
                  <a:off x="1176079" y="2199319"/>
                  <a:ext cx="177120" cy="126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2">
              <p14:nvContentPartPr>
                <p14:cNvPr id="381" name="Ink 380">
                  <a:extLst>
                    <a:ext uri="{FF2B5EF4-FFF2-40B4-BE49-F238E27FC236}">
                      <a16:creationId xmlns:a16="http://schemas.microsoft.com/office/drawing/2014/main" id="{762905AB-C931-F8F3-07B4-EDE68F481070}"/>
                    </a:ext>
                  </a:extLst>
                </p14:cNvPr>
                <p14:cNvContentPartPr/>
                <p14:nvPr/>
              </p14:nvContentPartPr>
              <p14:xfrm>
                <a:off x="1353919" y="2259799"/>
                <a:ext cx="109080" cy="405000"/>
              </p14:xfrm>
            </p:contentPart>
          </mc:Choice>
          <mc:Fallback>
            <p:pic>
              <p:nvPicPr>
                <p:cNvPr id="381" name="Ink 380">
                  <a:extLst>
                    <a:ext uri="{FF2B5EF4-FFF2-40B4-BE49-F238E27FC236}">
                      <a16:creationId xmlns:a16="http://schemas.microsoft.com/office/drawing/2014/main" id="{762905AB-C931-F8F3-07B4-EDE68F481070}"/>
                    </a:ext>
                  </a:extLst>
                </p:cNvPr>
                <p:cNvPicPr/>
                <p:nvPr/>
              </p:nvPicPr>
              <p:blipFill>
                <a:blip r:embed="rId1823"/>
                <a:stretch>
                  <a:fillRect/>
                </a:stretch>
              </p:blipFill>
              <p:spPr>
                <a:xfrm>
                  <a:off x="1291279" y="1882159"/>
                  <a:ext cx="234720" cy="116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4">
              <p14:nvContentPartPr>
                <p14:cNvPr id="382" name="Ink 381">
                  <a:extLst>
                    <a:ext uri="{FF2B5EF4-FFF2-40B4-BE49-F238E27FC236}">
                      <a16:creationId xmlns:a16="http://schemas.microsoft.com/office/drawing/2014/main" id="{B688E5BC-1553-03AA-EE77-805FA39EF70F}"/>
                    </a:ext>
                  </a:extLst>
                </p14:cNvPr>
                <p14:cNvContentPartPr/>
                <p14:nvPr/>
              </p14:nvContentPartPr>
              <p14:xfrm>
                <a:off x="1538239" y="2210479"/>
                <a:ext cx="104760" cy="511920"/>
              </p14:xfrm>
            </p:contentPart>
          </mc:Choice>
          <mc:Fallback>
            <p:pic>
              <p:nvPicPr>
                <p:cNvPr id="382" name="Ink 381">
                  <a:extLst>
                    <a:ext uri="{FF2B5EF4-FFF2-40B4-BE49-F238E27FC236}">
                      <a16:creationId xmlns:a16="http://schemas.microsoft.com/office/drawing/2014/main" id="{B688E5BC-1553-03AA-EE77-805FA39EF70F}"/>
                    </a:ext>
                  </a:extLst>
                </p:cNvPr>
                <p:cNvPicPr/>
                <p:nvPr/>
              </p:nvPicPr>
              <p:blipFill>
                <a:blip r:embed="rId1825"/>
                <a:stretch>
                  <a:fillRect/>
                </a:stretch>
              </p:blipFill>
              <p:spPr>
                <a:xfrm>
                  <a:off x="1475239" y="1832479"/>
                  <a:ext cx="230400" cy="126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6">
              <p14:nvContentPartPr>
                <p14:cNvPr id="384" name="Ink 383">
                  <a:extLst>
                    <a:ext uri="{FF2B5EF4-FFF2-40B4-BE49-F238E27FC236}">
                      <a16:creationId xmlns:a16="http://schemas.microsoft.com/office/drawing/2014/main" id="{7DA656F1-90DA-2061-D0CC-44BB9BA052EE}"/>
                    </a:ext>
                  </a:extLst>
                </p14:cNvPr>
                <p14:cNvContentPartPr/>
                <p14:nvPr/>
              </p14:nvContentPartPr>
              <p14:xfrm>
                <a:off x="1615999" y="2212279"/>
                <a:ext cx="189360" cy="333000"/>
              </p14:xfrm>
            </p:contentPart>
          </mc:Choice>
          <mc:Fallback>
            <p:pic>
              <p:nvPicPr>
                <p:cNvPr id="384" name="Ink 383">
                  <a:extLst>
                    <a:ext uri="{FF2B5EF4-FFF2-40B4-BE49-F238E27FC236}">
                      <a16:creationId xmlns:a16="http://schemas.microsoft.com/office/drawing/2014/main" id="{7DA656F1-90DA-2061-D0CC-44BB9BA052EE}"/>
                    </a:ext>
                  </a:extLst>
                </p:cNvPr>
                <p:cNvPicPr/>
                <p:nvPr/>
              </p:nvPicPr>
              <p:blipFill>
                <a:blip r:embed="rId1827"/>
                <a:stretch>
                  <a:fillRect/>
                </a:stretch>
              </p:blipFill>
              <p:spPr>
                <a:xfrm>
                  <a:off x="1552999" y="1834279"/>
                  <a:ext cx="315000" cy="10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8">
              <p14:nvContentPartPr>
                <p14:cNvPr id="385" name="Ink 384">
                  <a:extLst>
                    <a:ext uri="{FF2B5EF4-FFF2-40B4-BE49-F238E27FC236}">
                      <a16:creationId xmlns:a16="http://schemas.microsoft.com/office/drawing/2014/main" id="{A9884C76-F18D-359C-5F22-0999BCDCECCB}"/>
                    </a:ext>
                  </a:extLst>
                </p14:cNvPr>
                <p14:cNvContentPartPr/>
                <p14:nvPr/>
              </p14:nvContentPartPr>
              <p14:xfrm>
                <a:off x="1665679" y="2238919"/>
                <a:ext cx="109800" cy="333720"/>
              </p14:xfrm>
            </p:contentPart>
          </mc:Choice>
          <mc:Fallback>
            <p:pic>
              <p:nvPicPr>
                <p:cNvPr id="385" name="Ink 384">
                  <a:extLst>
                    <a:ext uri="{FF2B5EF4-FFF2-40B4-BE49-F238E27FC236}">
                      <a16:creationId xmlns:a16="http://schemas.microsoft.com/office/drawing/2014/main" id="{A9884C76-F18D-359C-5F22-0999BCDCECCB}"/>
                    </a:ext>
                  </a:extLst>
                </p:cNvPr>
                <p:cNvPicPr/>
                <p:nvPr/>
              </p:nvPicPr>
              <p:blipFill>
                <a:blip r:embed="rId1829"/>
                <a:stretch>
                  <a:fillRect/>
                </a:stretch>
              </p:blipFill>
              <p:spPr>
                <a:xfrm>
                  <a:off x="1603039" y="1860919"/>
                  <a:ext cx="235440" cy="108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0">
              <p14:nvContentPartPr>
                <p14:cNvPr id="386" name="Ink 385">
                  <a:extLst>
                    <a:ext uri="{FF2B5EF4-FFF2-40B4-BE49-F238E27FC236}">
                      <a16:creationId xmlns:a16="http://schemas.microsoft.com/office/drawing/2014/main" id="{BFA1BAD2-8C17-7B08-718A-E94E1045A096}"/>
                    </a:ext>
                  </a:extLst>
                </p14:cNvPr>
                <p14:cNvContentPartPr/>
                <p14:nvPr/>
              </p14:nvContentPartPr>
              <p14:xfrm>
                <a:off x="1651639" y="2353399"/>
                <a:ext cx="17280" cy="304200"/>
              </p14:xfrm>
            </p:contentPart>
          </mc:Choice>
          <mc:Fallback>
            <p:pic>
              <p:nvPicPr>
                <p:cNvPr id="386" name="Ink 385">
                  <a:extLst>
                    <a:ext uri="{FF2B5EF4-FFF2-40B4-BE49-F238E27FC236}">
                      <a16:creationId xmlns:a16="http://schemas.microsoft.com/office/drawing/2014/main" id="{BFA1BAD2-8C17-7B08-718A-E94E1045A096}"/>
                    </a:ext>
                  </a:extLst>
                </p:cNvPr>
                <p:cNvPicPr/>
                <p:nvPr/>
              </p:nvPicPr>
              <p:blipFill>
                <a:blip r:embed="rId1831"/>
                <a:stretch>
                  <a:fillRect/>
                </a:stretch>
              </p:blipFill>
              <p:spPr>
                <a:xfrm>
                  <a:off x="1588639" y="1975759"/>
                  <a:ext cx="142920" cy="105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2">
              <p14:nvContentPartPr>
                <p14:cNvPr id="387" name="Ink 386">
                  <a:extLst>
                    <a:ext uri="{FF2B5EF4-FFF2-40B4-BE49-F238E27FC236}">
                      <a16:creationId xmlns:a16="http://schemas.microsoft.com/office/drawing/2014/main" id="{C45AFD81-DEEF-DB3C-CD4D-AFE26340FE32}"/>
                    </a:ext>
                  </a:extLst>
                </p14:cNvPr>
                <p14:cNvContentPartPr/>
                <p14:nvPr/>
              </p14:nvContentPartPr>
              <p14:xfrm>
                <a:off x="1745959" y="2170159"/>
                <a:ext cx="305280" cy="405360"/>
              </p14:xfrm>
            </p:contentPart>
          </mc:Choice>
          <mc:Fallback>
            <p:pic>
              <p:nvPicPr>
                <p:cNvPr id="387" name="Ink 386">
                  <a:extLst>
                    <a:ext uri="{FF2B5EF4-FFF2-40B4-BE49-F238E27FC236}">
                      <a16:creationId xmlns:a16="http://schemas.microsoft.com/office/drawing/2014/main" id="{C45AFD81-DEEF-DB3C-CD4D-AFE26340FE32}"/>
                    </a:ext>
                  </a:extLst>
                </p:cNvPr>
                <p:cNvPicPr/>
                <p:nvPr/>
              </p:nvPicPr>
              <p:blipFill>
                <a:blip r:embed="rId1833"/>
                <a:stretch>
                  <a:fillRect/>
                </a:stretch>
              </p:blipFill>
              <p:spPr>
                <a:xfrm>
                  <a:off x="1683319" y="1792519"/>
                  <a:ext cx="430920" cy="116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4">
              <p14:nvContentPartPr>
                <p14:cNvPr id="388" name="Ink 387">
                  <a:extLst>
                    <a:ext uri="{FF2B5EF4-FFF2-40B4-BE49-F238E27FC236}">
                      <a16:creationId xmlns:a16="http://schemas.microsoft.com/office/drawing/2014/main" id="{6724662D-2913-4D32-D16C-DBE36F28AB4A}"/>
                    </a:ext>
                  </a:extLst>
                </p14:cNvPr>
                <p14:cNvContentPartPr/>
                <p14:nvPr/>
              </p14:nvContentPartPr>
              <p14:xfrm>
                <a:off x="1818319" y="2218759"/>
                <a:ext cx="369720" cy="494280"/>
              </p14:xfrm>
            </p:contentPart>
          </mc:Choice>
          <mc:Fallback>
            <p:pic>
              <p:nvPicPr>
                <p:cNvPr id="388" name="Ink 387">
                  <a:extLst>
                    <a:ext uri="{FF2B5EF4-FFF2-40B4-BE49-F238E27FC236}">
                      <a16:creationId xmlns:a16="http://schemas.microsoft.com/office/drawing/2014/main" id="{6724662D-2913-4D32-D16C-DBE36F28AB4A}"/>
                    </a:ext>
                  </a:extLst>
                </p:cNvPr>
                <p:cNvPicPr/>
                <p:nvPr/>
              </p:nvPicPr>
              <p:blipFill>
                <a:blip r:embed="rId1835"/>
                <a:stretch>
                  <a:fillRect/>
                </a:stretch>
              </p:blipFill>
              <p:spPr>
                <a:xfrm>
                  <a:off x="1755679" y="1840759"/>
                  <a:ext cx="495360" cy="124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6">
              <p14:nvContentPartPr>
                <p14:cNvPr id="389" name="Ink 388">
                  <a:extLst>
                    <a:ext uri="{FF2B5EF4-FFF2-40B4-BE49-F238E27FC236}">
                      <a16:creationId xmlns:a16="http://schemas.microsoft.com/office/drawing/2014/main" id="{E74E2E0C-E293-0331-388F-497A76A208F9}"/>
                    </a:ext>
                  </a:extLst>
                </p14:cNvPr>
                <p14:cNvContentPartPr/>
                <p14:nvPr/>
              </p14:nvContentPartPr>
              <p14:xfrm>
                <a:off x="2079319" y="2269519"/>
                <a:ext cx="226440" cy="726480"/>
              </p14:xfrm>
            </p:contentPart>
          </mc:Choice>
          <mc:Fallback>
            <p:pic>
              <p:nvPicPr>
                <p:cNvPr id="389" name="Ink 388">
                  <a:extLst>
                    <a:ext uri="{FF2B5EF4-FFF2-40B4-BE49-F238E27FC236}">
                      <a16:creationId xmlns:a16="http://schemas.microsoft.com/office/drawing/2014/main" id="{E74E2E0C-E293-0331-388F-497A76A208F9}"/>
                    </a:ext>
                  </a:extLst>
                </p:cNvPr>
                <p:cNvPicPr/>
                <p:nvPr/>
              </p:nvPicPr>
              <p:blipFill>
                <a:blip r:embed="rId1837"/>
                <a:stretch>
                  <a:fillRect/>
                </a:stretch>
              </p:blipFill>
              <p:spPr>
                <a:xfrm>
                  <a:off x="2016319" y="1891879"/>
                  <a:ext cx="352080" cy="148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8">
              <p14:nvContentPartPr>
                <p14:cNvPr id="390" name="Ink 389">
                  <a:extLst>
                    <a:ext uri="{FF2B5EF4-FFF2-40B4-BE49-F238E27FC236}">
                      <a16:creationId xmlns:a16="http://schemas.microsoft.com/office/drawing/2014/main" id="{095EE4F0-8A75-2E47-3AB1-B3170AB9DC09}"/>
                    </a:ext>
                  </a:extLst>
                </p14:cNvPr>
                <p14:cNvContentPartPr/>
                <p14:nvPr/>
              </p14:nvContentPartPr>
              <p14:xfrm>
                <a:off x="2214679" y="2473639"/>
                <a:ext cx="113040" cy="533520"/>
              </p14:xfrm>
            </p:contentPart>
          </mc:Choice>
          <mc:Fallback>
            <p:pic>
              <p:nvPicPr>
                <p:cNvPr id="390" name="Ink 389">
                  <a:extLst>
                    <a:ext uri="{FF2B5EF4-FFF2-40B4-BE49-F238E27FC236}">
                      <a16:creationId xmlns:a16="http://schemas.microsoft.com/office/drawing/2014/main" id="{095EE4F0-8A75-2E47-3AB1-B3170AB9DC09}"/>
                    </a:ext>
                  </a:extLst>
                </p:cNvPr>
                <p:cNvPicPr/>
                <p:nvPr/>
              </p:nvPicPr>
              <p:blipFill>
                <a:blip r:embed="rId1839"/>
                <a:stretch>
                  <a:fillRect/>
                </a:stretch>
              </p:blipFill>
              <p:spPr>
                <a:xfrm>
                  <a:off x="2152039" y="2095639"/>
                  <a:ext cx="238680" cy="128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0">
              <p14:nvContentPartPr>
                <p14:cNvPr id="391" name="Ink 390">
                  <a:extLst>
                    <a:ext uri="{FF2B5EF4-FFF2-40B4-BE49-F238E27FC236}">
                      <a16:creationId xmlns:a16="http://schemas.microsoft.com/office/drawing/2014/main" id="{D83FF379-2B3E-C801-4F4A-E46BA1DA3E5C}"/>
                    </a:ext>
                  </a:extLst>
                </p14:cNvPr>
                <p14:cNvContentPartPr/>
                <p14:nvPr/>
              </p14:nvContentPartPr>
              <p14:xfrm>
                <a:off x="2269039" y="2602879"/>
                <a:ext cx="104040" cy="469800"/>
              </p14:xfrm>
            </p:contentPart>
          </mc:Choice>
          <mc:Fallback>
            <p:pic>
              <p:nvPicPr>
                <p:cNvPr id="391" name="Ink 390">
                  <a:extLst>
                    <a:ext uri="{FF2B5EF4-FFF2-40B4-BE49-F238E27FC236}">
                      <a16:creationId xmlns:a16="http://schemas.microsoft.com/office/drawing/2014/main" id="{D83FF379-2B3E-C801-4F4A-E46BA1DA3E5C}"/>
                    </a:ext>
                  </a:extLst>
                </p:cNvPr>
                <p:cNvPicPr/>
                <p:nvPr/>
              </p:nvPicPr>
              <p:blipFill>
                <a:blip r:embed="rId1841"/>
                <a:stretch>
                  <a:fillRect/>
                </a:stretch>
              </p:blipFill>
              <p:spPr>
                <a:xfrm>
                  <a:off x="2206039" y="2225239"/>
                  <a:ext cx="229680" cy="122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2">
              <p14:nvContentPartPr>
                <p14:cNvPr id="392" name="Ink 391">
                  <a:extLst>
                    <a:ext uri="{FF2B5EF4-FFF2-40B4-BE49-F238E27FC236}">
                      <a16:creationId xmlns:a16="http://schemas.microsoft.com/office/drawing/2014/main" id="{80DF1117-467C-17D9-C954-57D5262B1C3C}"/>
                    </a:ext>
                  </a:extLst>
                </p14:cNvPr>
                <p14:cNvContentPartPr/>
                <p14:nvPr/>
              </p14:nvContentPartPr>
              <p14:xfrm>
                <a:off x="1919479" y="3245839"/>
                <a:ext cx="169200" cy="96120"/>
              </p14:xfrm>
            </p:contentPart>
          </mc:Choice>
          <mc:Fallback>
            <p:pic>
              <p:nvPicPr>
                <p:cNvPr id="392" name="Ink 391">
                  <a:extLst>
                    <a:ext uri="{FF2B5EF4-FFF2-40B4-BE49-F238E27FC236}">
                      <a16:creationId xmlns:a16="http://schemas.microsoft.com/office/drawing/2014/main" id="{80DF1117-467C-17D9-C954-57D5262B1C3C}"/>
                    </a:ext>
                  </a:extLst>
                </p:cNvPr>
                <p:cNvPicPr/>
                <p:nvPr/>
              </p:nvPicPr>
              <p:blipFill>
                <a:blip r:embed="rId1843"/>
                <a:stretch>
                  <a:fillRect/>
                </a:stretch>
              </p:blipFill>
              <p:spPr>
                <a:xfrm>
                  <a:off x="1856839" y="2867839"/>
                  <a:ext cx="294840" cy="85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4">
              <p14:nvContentPartPr>
                <p14:cNvPr id="393" name="Ink 392">
                  <a:extLst>
                    <a:ext uri="{FF2B5EF4-FFF2-40B4-BE49-F238E27FC236}">
                      <a16:creationId xmlns:a16="http://schemas.microsoft.com/office/drawing/2014/main" id="{10D59154-9ABB-C568-A51D-654E37148E7B}"/>
                    </a:ext>
                  </a:extLst>
                </p14:cNvPr>
                <p14:cNvContentPartPr/>
                <p14:nvPr/>
              </p14:nvContentPartPr>
              <p14:xfrm>
                <a:off x="1525639" y="3195439"/>
                <a:ext cx="653760" cy="258120"/>
              </p14:xfrm>
            </p:contentPart>
          </mc:Choice>
          <mc:Fallback>
            <p:pic>
              <p:nvPicPr>
                <p:cNvPr id="393" name="Ink 392">
                  <a:extLst>
                    <a:ext uri="{FF2B5EF4-FFF2-40B4-BE49-F238E27FC236}">
                      <a16:creationId xmlns:a16="http://schemas.microsoft.com/office/drawing/2014/main" id="{10D59154-9ABB-C568-A51D-654E37148E7B}"/>
                    </a:ext>
                  </a:extLst>
                </p:cNvPr>
                <p:cNvPicPr/>
                <p:nvPr/>
              </p:nvPicPr>
              <p:blipFill>
                <a:blip r:embed="rId1845"/>
                <a:stretch>
                  <a:fillRect/>
                </a:stretch>
              </p:blipFill>
              <p:spPr>
                <a:xfrm>
                  <a:off x="1462639" y="2817799"/>
                  <a:ext cx="779400" cy="101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6">
              <p14:nvContentPartPr>
                <p14:cNvPr id="394" name="Ink 393">
                  <a:extLst>
                    <a:ext uri="{FF2B5EF4-FFF2-40B4-BE49-F238E27FC236}">
                      <a16:creationId xmlns:a16="http://schemas.microsoft.com/office/drawing/2014/main" id="{6C62B58C-F3F7-5105-9BEC-F02A96C9C5A7}"/>
                    </a:ext>
                  </a:extLst>
                </p14:cNvPr>
                <p14:cNvContentPartPr/>
                <p14:nvPr/>
              </p14:nvContentPartPr>
              <p14:xfrm>
                <a:off x="1952239" y="2883319"/>
                <a:ext cx="350640" cy="311400"/>
              </p14:xfrm>
            </p:contentPart>
          </mc:Choice>
          <mc:Fallback>
            <p:pic>
              <p:nvPicPr>
                <p:cNvPr id="394" name="Ink 393">
                  <a:extLst>
                    <a:ext uri="{FF2B5EF4-FFF2-40B4-BE49-F238E27FC236}">
                      <a16:creationId xmlns:a16="http://schemas.microsoft.com/office/drawing/2014/main" id="{6C62B58C-F3F7-5105-9BEC-F02A96C9C5A7}"/>
                    </a:ext>
                  </a:extLst>
                </p:cNvPr>
                <p:cNvPicPr/>
                <p:nvPr/>
              </p:nvPicPr>
              <p:blipFill>
                <a:blip r:embed="rId1847"/>
                <a:stretch>
                  <a:fillRect/>
                </a:stretch>
              </p:blipFill>
              <p:spPr>
                <a:xfrm>
                  <a:off x="1889239" y="2505319"/>
                  <a:ext cx="47628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8">
              <p14:nvContentPartPr>
                <p14:cNvPr id="395" name="Ink 394">
                  <a:extLst>
                    <a:ext uri="{FF2B5EF4-FFF2-40B4-BE49-F238E27FC236}">
                      <a16:creationId xmlns:a16="http://schemas.microsoft.com/office/drawing/2014/main" id="{0E7A5BFA-C840-78E5-3AA8-80B509ACB134}"/>
                    </a:ext>
                  </a:extLst>
                </p14:cNvPr>
                <p14:cNvContentPartPr/>
                <p14:nvPr/>
              </p14:nvContentPartPr>
              <p14:xfrm>
                <a:off x="1876279" y="2751919"/>
                <a:ext cx="316440" cy="528840"/>
              </p14:xfrm>
            </p:contentPart>
          </mc:Choice>
          <mc:Fallback>
            <p:pic>
              <p:nvPicPr>
                <p:cNvPr id="395" name="Ink 394">
                  <a:extLst>
                    <a:ext uri="{FF2B5EF4-FFF2-40B4-BE49-F238E27FC236}">
                      <a16:creationId xmlns:a16="http://schemas.microsoft.com/office/drawing/2014/main" id="{0E7A5BFA-C840-78E5-3AA8-80B509ACB134}"/>
                    </a:ext>
                  </a:extLst>
                </p:cNvPr>
                <p:cNvPicPr/>
                <p:nvPr/>
              </p:nvPicPr>
              <p:blipFill>
                <a:blip r:embed="rId1849"/>
                <a:stretch>
                  <a:fillRect/>
                </a:stretch>
              </p:blipFill>
              <p:spPr>
                <a:xfrm>
                  <a:off x="1813279" y="2374279"/>
                  <a:ext cx="442080" cy="128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0">
              <p14:nvContentPartPr>
                <p14:cNvPr id="396" name="Ink 395">
                  <a:extLst>
                    <a:ext uri="{FF2B5EF4-FFF2-40B4-BE49-F238E27FC236}">
                      <a16:creationId xmlns:a16="http://schemas.microsoft.com/office/drawing/2014/main" id="{6ADFFC53-24DD-D9E6-DBCC-0CFFC3394BB8}"/>
                    </a:ext>
                  </a:extLst>
                </p14:cNvPr>
                <p14:cNvContentPartPr/>
                <p14:nvPr/>
              </p14:nvContentPartPr>
              <p14:xfrm>
                <a:off x="1948999" y="2615119"/>
                <a:ext cx="221400" cy="619200"/>
              </p14:xfrm>
            </p:contentPart>
          </mc:Choice>
          <mc:Fallback>
            <p:pic>
              <p:nvPicPr>
                <p:cNvPr id="396" name="Ink 395">
                  <a:extLst>
                    <a:ext uri="{FF2B5EF4-FFF2-40B4-BE49-F238E27FC236}">
                      <a16:creationId xmlns:a16="http://schemas.microsoft.com/office/drawing/2014/main" id="{6ADFFC53-24DD-D9E6-DBCC-0CFFC3394BB8}"/>
                    </a:ext>
                  </a:extLst>
                </p:cNvPr>
                <p:cNvPicPr/>
                <p:nvPr/>
              </p:nvPicPr>
              <p:blipFill>
                <a:blip r:embed="rId1851"/>
                <a:stretch>
                  <a:fillRect/>
                </a:stretch>
              </p:blipFill>
              <p:spPr>
                <a:xfrm>
                  <a:off x="1886359" y="2237479"/>
                  <a:ext cx="347040" cy="137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2">
              <p14:nvContentPartPr>
                <p14:cNvPr id="401" name="Ink 400">
                  <a:extLst>
                    <a:ext uri="{FF2B5EF4-FFF2-40B4-BE49-F238E27FC236}">
                      <a16:creationId xmlns:a16="http://schemas.microsoft.com/office/drawing/2014/main" id="{656394F8-06BC-3CB7-DC9F-10824BCDDE37}"/>
                    </a:ext>
                  </a:extLst>
                </p14:cNvPr>
                <p14:cNvContentPartPr/>
                <p14:nvPr/>
              </p14:nvContentPartPr>
              <p14:xfrm>
                <a:off x="1999399" y="2718079"/>
                <a:ext cx="32400" cy="83880"/>
              </p14:xfrm>
            </p:contentPart>
          </mc:Choice>
          <mc:Fallback>
            <p:pic>
              <p:nvPicPr>
                <p:cNvPr id="401" name="Ink 400">
                  <a:extLst>
                    <a:ext uri="{FF2B5EF4-FFF2-40B4-BE49-F238E27FC236}">
                      <a16:creationId xmlns:a16="http://schemas.microsoft.com/office/drawing/2014/main" id="{656394F8-06BC-3CB7-DC9F-10824BCDDE37}"/>
                    </a:ext>
                  </a:extLst>
                </p:cNvPr>
                <p:cNvPicPr/>
                <p:nvPr/>
              </p:nvPicPr>
              <p:blipFill>
                <a:blip r:embed="rId1853"/>
                <a:stretch>
                  <a:fillRect/>
                </a:stretch>
              </p:blipFill>
              <p:spPr>
                <a:xfrm>
                  <a:off x="1936759" y="2340439"/>
                  <a:ext cx="158040" cy="83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4">
              <p14:nvContentPartPr>
                <p14:cNvPr id="402" name="Ink 401">
                  <a:extLst>
                    <a:ext uri="{FF2B5EF4-FFF2-40B4-BE49-F238E27FC236}">
                      <a16:creationId xmlns:a16="http://schemas.microsoft.com/office/drawing/2014/main" id="{266FBE3B-4BF1-CF5D-8B80-0D99E5CA5C40}"/>
                    </a:ext>
                  </a:extLst>
                </p14:cNvPr>
                <p14:cNvContentPartPr/>
                <p14:nvPr/>
              </p14:nvContentPartPr>
              <p14:xfrm>
                <a:off x="1331239" y="3049639"/>
                <a:ext cx="301680" cy="265320"/>
              </p14:xfrm>
            </p:contentPart>
          </mc:Choice>
          <mc:Fallback>
            <p:pic>
              <p:nvPicPr>
                <p:cNvPr id="402" name="Ink 401">
                  <a:extLst>
                    <a:ext uri="{FF2B5EF4-FFF2-40B4-BE49-F238E27FC236}">
                      <a16:creationId xmlns:a16="http://schemas.microsoft.com/office/drawing/2014/main" id="{266FBE3B-4BF1-CF5D-8B80-0D99E5CA5C40}"/>
                    </a:ext>
                  </a:extLst>
                </p:cNvPr>
                <p:cNvPicPr/>
                <p:nvPr/>
              </p:nvPicPr>
              <p:blipFill>
                <a:blip r:embed="rId1855"/>
                <a:stretch>
                  <a:fillRect/>
                </a:stretch>
              </p:blipFill>
              <p:spPr>
                <a:xfrm>
                  <a:off x="1268599" y="2671999"/>
                  <a:ext cx="427320" cy="102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6">
              <p14:nvContentPartPr>
                <p14:cNvPr id="403" name="Ink 402">
                  <a:extLst>
                    <a:ext uri="{FF2B5EF4-FFF2-40B4-BE49-F238E27FC236}">
                      <a16:creationId xmlns:a16="http://schemas.microsoft.com/office/drawing/2014/main" id="{CABE4074-A9C2-654F-AC8E-63FA2A7C301C}"/>
                    </a:ext>
                  </a:extLst>
                </p14:cNvPr>
                <p14:cNvContentPartPr/>
                <p14:nvPr/>
              </p14:nvContentPartPr>
              <p14:xfrm>
                <a:off x="1500799" y="2998879"/>
                <a:ext cx="285120" cy="368640"/>
              </p14:xfrm>
            </p:contentPart>
          </mc:Choice>
          <mc:Fallback>
            <p:pic>
              <p:nvPicPr>
                <p:cNvPr id="403" name="Ink 402">
                  <a:extLst>
                    <a:ext uri="{FF2B5EF4-FFF2-40B4-BE49-F238E27FC236}">
                      <a16:creationId xmlns:a16="http://schemas.microsoft.com/office/drawing/2014/main" id="{CABE4074-A9C2-654F-AC8E-63FA2A7C301C}"/>
                    </a:ext>
                  </a:extLst>
                </p:cNvPr>
                <p:cNvPicPr/>
                <p:nvPr/>
              </p:nvPicPr>
              <p:blipFill>
                <a:blip r:embed="rId1857"/>
                <a:stretch>
                  <a:fillRect/>
                </a:stretch>
              </p:blipFill>
              <p:spPr>
                <a:xfrm>
                  <a:off x="1438159" y="2621239"/>
                  <a:ext cx="410760" cy="112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8">
              <p14:nvContentPartPr>
                <p14:cNvPr id="404" name="Ink 403">
                  <a:extLst>
                    <a:ext uri="{FF2B5EF4-FFF2-40B4-BE49-F238E27FC236}">
                      <a16:creationId xmlns:a16="http://schemas.microsoft.com/office/drawing/2014/main" id="{541E2441-4C8C-1FD8-627B-43C9B91A9442}"/>
                    </a:ext>
                  </a:extLst>
                </p14:cNvPr>
                <p14:cNvContentPartPr/>
                <p14:nvPr/>
              </p14:nvContentPartPr>
              <p14:xfrm>
                <a:off x="1474879" y="3069799"/>
                <a:ext cx="312840" cy="234000"/>
              </p14:xfrm>
            </p:contentPart>
          </mc:Choice>
          <mc:Fallback>
            <p:pic>
              <p:nvPicPr>
                <p:cNvPr id="404" name="Ink 403">
                  <a:extLst>
                    <a:ext uri="{FF2B5EF4-FFF2-40B4-BE49-F238E27FC236}">
                      <a16:creationId xmlns:a16="http://schemas.microsoft.com/office/drawing/2014/main" id="{541E2441-4C8C-1FD8-627B-43C9B91A9442}"/>
                    </a:ext>
                  </a:extLst>
                </p:cNvPr>
                <p:cNvPicPr/>
                <p:nvPr/>
              </p:nvPicPr>
              <p:blipFill>
                <a:blip r:embed="rId1859"/>
                <a:stretch>
                  <a:fillRect/>
                </a:stretch>
              </p:blipFill>
              <p:spPr>
                <a:xfrm>
                  <a:off x="1412239" y="2692159"/>
                  <a:ext cx="438480" cy="98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0">
              <p14:nvContentPartPr>
                <p14:cNvPr id="405" name="Ink 404">
                  <a:extLst>
                    <a:ext uri="{FF2B5EF4-FFF2-40B4-BE49-F238E27FC236}">
                      <a16:creationId xmlns:a16="http://schemas.microsoft.com/office/drawing/2014/main" id="{00D72451-EAA2-E063-C257-581F5CE6F505}"/>
                    </a:ext>
                  </a:extLst>
                </p14:cNvPr>
                <p14:cNvContentPartPr/>
                <p14:nvPr/>
              </p14:nvContentPartPr>
              <p14:xfrm>
                <a:off x="1294159" y="3073399"/>
                <a:ext cx="237600" cy="243360"/>
              </p14:xfrm>
            </p:contentPart>
          </mc:Choice>
          <mc:Fallback>
            <p:pic>
              <p:nvPicPr>
                <p:cNvPr id="405" name="Ink 404">
                  <a:extLst>
                    <a:ext uri="{FF2B5EF4-FFF2-40B4-BE49-F238E27FC236}">
                      <a16:creationId xmlns:a16="http://schemas.microsoft.com/office/drawing/2014/main" id="{00D72451-EAA2-E063-C257-581F5CE6F505}"/>
                    </a:ext>
                  </a:extLst>
                </p:cNvPr>
                <p:cNvPicPr/>
                <p:nvPr/>
              </p:nvPicPr>
              <p:blipFill>
                <a:blip r:embed="rId1861"/>
                <a:stretch>
                  <a:fillRect/>
                </a:stretch>
              </p:blipFill>
              <p:spPr>
                <a:xfrm>
                  <a:off x="1231159" y="2695399"/>
                  <a:ext cx="36324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2">
              <p14:nvContentPartPr>
                <p14:cNvPr id="406" name="Ink 405">
                  <a:extLst>
                    <a:ext uri="{FF2B5EF4-FFF2-40B4-BE49-F238E27FC236}">
                      <a16:creationId xmlns:a16="http://schemas.microsoft.com/office/drawing/2014/main" id="{4725E744-47C7-BD09-0F75-026A003ED42A}"/>
                    </a:ext>
                  </a:extLst>
                </p14:cNvPr>
                <p14:cNvContentPartPr/>
                <p14:nvPr/>
              </p14:nvContentPartPr>
              <p14:xfrm>
                <a:off x="1002919" y="2672359"/>
                <a:ext cx="279720" cy="582840"/>
              </p14:xfrm>
            </p:contentPart>
          </mc:Choice>
          <mc:Fallback>
            <p:pic>
              <p:nvPicPr>
                <p:cNvPr id="406" name="Ink 405">
                  <a:extLst>
                    <a:ext uri="{FF2B5EF4-FFF2-40B4-BE49-F238E27FC236}">
                      <a16:creationId xmlns:a16="http://schemas.microsoft.com/office/drawing/2014/main" id="{4725E744-47C7-BD09-0F75-026A003ED42A}"/>
                    </a:ext>
                  </a:extLst>
                </p:cNvPr>
                <p:cNvPicPr/>
                <p:nvPr/>
              </p:nvPicPr>
              <p:blipFill>
                <a:blip r:embed="rId1863"/>
                <a:stretch>
                  <a:fillRect/>
                </a:stretch>
              </p:blipFill>
              <p:spPr>
                <a:xfrm>
                  <a:off x="940279" y="2294359"/>
                  <a:ext cx="405360" cy="133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4">
              <p14:nvContentPartPr>
                <p14:cNvPr id="407" name="Ink 406">
                  <a:extLst>
                    <a:ext uri="{FF2B5EF4-FFF2-40B4-BE49-F238E27FC236}">
                      <a16:creationId xmlns:a16="http://schemas.microsoft.com/office/drawing/2014/main" id="{9825A6E9-5045-D6BE-D9FE-EA45FE643F30}"/>
                    </a:ext>
                  </a:extLst>
                </p14:cNvPr>
                <p14:cNvContentPartPr/>
                <p14:nvPr/>
              </p14:nvContentPartPr>
              <p14:xfrm>
                <a:off x="940999" y="2570479"/>
                <a:ext cx="289080" cy="695880"/>
              </p14:xfrm>
            </p:contentPart>
          </mc:Choice>
          <mc:Fallback>
            <p:pic>
              <p:nvPicPr>
                <p:cNvPr id="407" name="Ink 406">
                  <a:extLst>
                    <a:ext uri="{FF2B5EF4-FFF2-40B4-BE49-F238E27FC236}">
                      <a16:creationId xmlns:a16="http://schemas.microsoft.com/office/drawing/2014/main" id="{9825A6E9-5045-D6BE-D9FE-EA45FE643F30}"/>
                    </a:ext>
                  </a:extLst>
                </p:cNvPr>
                <p:cNvPicPr/>
                <p:nvPr/>
              </p:nvPicPr>
              <p:blipFill>
                <a:blip r:embed="rId1865"/>
                <a:stretch>
                  <a:fillRect/>
                </a:stretch>
              </p:blipFill>
              <p:spPr>
                <a:xfrm>
                  <a:off x="878359" y="2192479"/>
                  <a:ext cx="414720" cy="145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6">
              <p14:nvContentPartPr>
                <p14:cNvPr id="408" name="Ink 407">
                  <a:extLst>
                    <a:ext uri="{FF2B5EF4-FFF2-40B4-BE49-F238E27FC236}">
                      <a16:creationId xmlns:a16="http://schemas.microsoft.com/office/drawing/2014/main" id="{872AC044-248B-B8DC-B8D3-BEC88001F54F}"/>
                    </a:ext>
                  </a:extLst>
                </p14:cNvPr>
                <p14:cNvContentPartPr/>
                <p14:nvPr/>
              </p14:nvContentPartPr>
              <p14:xfrm>
                <a:off x="801319" y="2616559"/>
                <a:ext cx="208800" cy="613800"/>
              </p14:xfrm>
            </p:contentPart>
          </mc:Choice>
          <mc:Fallback>
            <p:pic>
              <p:nvPicPr>
                <p:cNvPr id="408" name="Ink 407">
                  <a:extLst>
                    <a:ext uri="{FF2B5EF4-FFF2-40B4-BE49-F238E27FC236}">
                      <a16:creationId xmlns:a16="http://schemas.microsoft.com/office/drawing/2014/main" id="{872AC044-248B-B8DC-B8D3-BEC88001F54F}"/>
                    </a:ext>
                  </a:extLst>
                </p:cNvPr>
                <p:cNvPicPr/>
                <p:nvPr/>
              </p:nvPicPr>
              <p:blipFill>
                <a:blip r:embed="rId1867"/>
                <a:stretch>
                  <a:fillRect/>
                </a:stretch>
              </p:blipFill>
              <p:spPr>
                <a:xfrm>
                  <a:off x="738319" y="2238559"/>
                  <a:ext cx="334440" cy="136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8">
              <p14:nvContentPartPr>
                <p14:cNvPr id="409" name="Ink 408">
                  <a:extLst>
                    <a:ext uri="{FF2B5EF4-FFF2-40B4-BE49-F238E27FC236}">
                      <a16:creationId xmlns:a16="http://schemas.microsoft.com/office/drawing/2014/main" id="{AD0D8F4F-2268-36CB-5B26-5AF981CE1976}"/>
                    </a:ext>
                  </a:extLst>
                </p14:cNvPr>
                <p14:cNvContentPartPr/>
                <p14:nvPr/>
              </p14:nvContentPartPr>
              <p14:xfrm>
                <a:off x="688279" y="2695759"/>
                <a:ext cx="179640" cy="558360"/>
              </p14:xfrm>
            </p:contentPart>
          </mc:Choice>
          <mc:Fallback>
            <p:pic>
              <p:nvPicPr>
                <p:cNvPr id="409" name="Ink 408">
                  <a:extLst>
                    <a:ext uri="{FF2B5EF4-FFF2-40B4-BE49-F238E27FC236}">
                      <a16:creationId xmlns:a16="http://schemas.microsoft.com/office/drawing/2014/main" id="{AD0D8F4F-2268-36CB-5B26-5AF981CE1976}"/>
                    </a:ext>
                  </a:extLst>
                </p:cNvPr>
                <p:cNvPicPr/>
                <p:nvPr/>
              </p:nvPicPr>
              <p:blipFill>
                <a:blip r:embed="rId1869"/>
                <a:stretch>
                  <a:fillRect/>
                </a:stretch>
              </p:blipFill>
              <p:spPr>
                <a:xfrm>
                  <a:off x="625639" y="2318119"/>
                  <a:ext cx="305280" cy="131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0">
              <p14:nvContentPartPr>
                <p14:cNvPr id="410" name="Ink 409">
                  <a:extLst>
                    <a:ext uri="{FF2B5EF4-FFF2-40B4-BE49-F238E27FC236}">
                      <a16:creationId xmlns:a16="http://schemas.microsoft.com/office/drawing/2014/main" id="{B4ADC78B-5969-F395-D70E-14007E578DD6}"/>
                    </a:ext>
                  </a:extLst>
                </p14:cNvPr>
                <p14:cNvContentPartPr/>
                <p14:nvPr/>
              </p14:nvContentPartPr>
              <p14:xfrm>
                <a:off x="589639" y="2912119"/>
                <a:ext cx="102240" cy="260280"/>
              </p14:xfrm>
            </p:contentPart>
          </mc:Choice>
          <mc:Fallback>
            <p:pic>
              <p:nvPicPr>
                <p:cNvPr id="410" name="Ink 409">
                  <a:extLst>
                    <a:ext uri="{FF2B5EF4-FFF2-40B4-BE49-F238E27FC236}">
                      <a16:creationId xmlns:a16="http://schemas.microsoft.com/office/drawing/2014/main" id="{B4ADC78B-5969-F395-D70E-14007E578DD6}"/>
                    </a:ext>
                  </a:extLst>
                </p:cNvPr>
                <p:cNvPicPr/>
                <p:nvPr/>
              </p:nvPicPr>
              <p:blipFill>
                <a:blip r:embed="rId1871"/>
                <a:stretch>
                  <a:fillRect/>
                </a:stretch>
              </p:blipFill>
              <p:spPr>
                <a:xfrm>
                  <a:off x="526999" y="2534119"/>
                  <a:ext cx="227880" cy="101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2">
              <p14:nvContentPartPr>
                <p14:cNvPr id="411" name="Ink 410">
                  <a:extLst>
                    <a:ext uri="{FF2B5EF4-FFF2-40B4-BE49-F238E27FC236}">
                      <a16:creationId xmlns:a16="http://schemas.microsoft.com/office/drawing/2014/main" id="{9AA16B18-34EF-BE90-406D-1E5CCB23CE88}"/>
                    </a:ext>
                  </a:extLst>
                </p14:cNvPr>
                <p14:cNvContentPartPr/>
                <p14:nvPr/>
              </p14:nvContentPartPr>
              <p14:xfrm>
                <a:off x="763879" y="3260599"/>
                <a:ext cx="215640" cy="159120"/>
              </p14:xfrm>
            </p:contentPart>
          </mc:Choice>
          <mc:Fallback>
            <p:pic>
              <p:nvPicPr>
                <p:cNvPr id="411" name="Ink 410">
                  <a:extLst>
                    <a:ext uri="{FF2B5EF4-FFF2-40B4-BE49-F238E27FC236}">
                      <a16:creationId xmlns:a16="http://schemas.microsoft.com/office/drawing/2014/main" id="{9AA16B18-34EF-BE90-406D-1E5CCB23CE88}"/>
                    </a:ext>
                  </a:extLst>
                </p:cNvPr>
                <p:cNvPicPr/>
                <p:nvPr/>
              </p:nvPicPr>
              <p:blipFill>
                <a:blip r:embed="rId1873"/>
                <a:stretch>
                  <a:fillRect/>
                </a:stretch>
              </p:blipFill>
              <p:spPr>
                <a:xfrm>
                  <a:off x="700879" y="2882959"/>
                  <a:ext cx="341280" cy="91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4">
              <p14:nvContentPartPr>
                <p14:cNvPr id="412" name="Ink 411">
                  <a:extLst>
                    <a:ext uri="{FF2B5EF4-FFF2-40B4-BE49-F238E27FC236}">
                      <a16:creationId xmlns:a16="http://schemas.microsoft.com/office/drawing/2014/main" id="{AC74E6D2-6281-410F-FF34-4CC7F4E67A30}"/>
                    </a:ext>
                  </a:extLst>
                </p14:cNvPr>
                <p14:cNvContentPartPr/>
                <p14:nvPr/>
              </p14:nvContentPartPr>
              <p14:xfrm>
                <a:off x="900319" y="3416839"/>
                <a:ext cx="287280" cy="142560"/>
              </p14:xfrm>
            </p:contentPart>
          </mc:Choice>
          <mc:Fallback>
            <p:pic>
              <p:nvPicPr>
                <p:cNvPr id="412" name="Ink 411">
                  <a:extLst>
                    <a:ext uri="{FF2B5EF4-FFF2-40B4-BE49-F238E27FC236}">
                      <a16:creationId xmlns:a16="http://schemas.microsoft.com/office/drawing/2014/main" id="{AC74E6D2-6281-410F-FF34-4CC7F4E67A30}"/>
                    </a:ext>
                  </a:extLst>
                </p:cNvPr>
                <p:cNvPicPr/>
                <p:nvPr/>
              </p:nvPicPr>
              <p:blipFill>
                <a:blip r:embed="rId1875"/>
                <a:stretch>
                  <a:fillRect/>
                </a:stretch>
              </p:blipFill>
              <p:spPr>
                <a:xfrm>
                  <a:off x="837679" y="3038839"/>
                  <a:ext cx="412920" cy="89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6">
              <p14:nvContentPartPr>
                <p14:cNvPr id="413" name="Ink 412">
                  <a:extLst>
                    <a:ext uri="{FF2B5EF4-FFF2-40B4-BE49-F238E27FC236}">
                      <a16:creationId xmlns:a16="http://schemas.microsoft.com/office/drawing/2014/main" id="{5A263C63-552B-A9B4-EF50-0E751907CECC}"/>
                    </a:ext>
                  </a:extLst>
                </p14:cNvPr>
                <p14:cNvContentPartPr/>
                <p14:nvPr/>
              </p14:nvContentPartPr>
              <p14:xfrm>
                <a:off x="1535359" y="3515839"/>
                <a:ext cx="223560" cy="11520"/>
              </p14:xfrm>
            </p:contentPart>
          </mc:Choice>
          <mc:Fallback>
            <p:pic>
              <p:nvPicPr>
                <p:cNvPr id="413" name="Ink 412">
                  <a:extLst>
                    <a:ext uri="{FF2B5EF4-FFF2-40B4-BE49-F238E27FC236}">
                      <a16:creationId xmlns:a16="http://schemas.microsoft.com/office/drawing/2014/main" id="{5A263C63-552B-A9B4-EF50-0E751907CECC}"/>
                    </a:ext>
                  </a:extLst>
                </p:cNvPr>
                <p:cNvPicPr/>
                <p:nvPr/>
              </p:nvPicPr>
              <p:blipFill>
                <a:blip r:embed="rId1877"/>
                <a:stretch>
                  <a:fillRect/>
                </a:stretch>
              </p:blipFill>
              <p:spPr>
                <a:xfrm>
                  <a:off x="1472719" y="3138199"/>
                  <a:ext cx="349200" cy="76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8">
              <p14:nvContentPartPr>
                <p14:cNvPr id="414" name="Ink 413">
                  <a:extLst>
                    <a:ext uri="{FF2B5EF4-FFF2-40B4-BE49-F238E27FC236}">
                      <a16:creationId xmlns:a16="http://schemas.microsoft.com/office/drawing/2014/main" id="{455DC52F-D1FA-3D68-6BE3-58DD083A5725}"/>
                    </a:ext>
                  </a:extLst>
                </p14:cNvPr>
                <p14:cNvContentPartPr/>
                <p14:nvPr/>
              </p14:nvContentPartPr>
              <p14:xfrm>
                <a:off x="1584319" y="3248719"/>
                <a:ext cx="663480" cy="284760"/>
              </p14:xfrm>
            </p:contentPart>
          </mc:Choice>
          <mc:Fallback>
            <p:pic>
              <p:nvPicPr>
                <p:cNvPr id="414" name="Ink 413">
                  <a:extLst>
                    <a:ext uri="{FF2B5EF4-FFF2-40B4-BE49-F238E27FC236}">
                      <a16:creationId xmlns:a16="http://schemas.microsoft.com/office/drawing/2014/main" id="{455DC52F-D1FA-3D68-6BE3-58DD083A5725}"/>
                    </a:ext>
                  </a:extLst>
                </p:cNvPr>
                <p:cNvPicPr/>
                <p:nvPr/>
              </p:nvPicPr>
              <p:blipFill>
                <a:blip r:embed="rId1879"/>
                <a:stretch>
                  <a:fillRect/>
                </a:stretch>
              </p:blipFill>
              <p:spPr>
                <a:xfrm>
                  <a:off x="1521319" y="2871079"/>
                  <a:ext cx="78912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80">
              <p14:nvContentPartPr>
                <p14:cNvPr id="415" name="Ink 414">
                  <a:extLst>
                    <a:ext uri="{FF2B5EF4-FFF2-40B4-BE49-F238E27FC236}">
                      <a16:creationId xmlns:a16="http://schemas.microsoft.com/office/drawing/2014/main" id="{47D0B170-FFAC-47C2-652E-C9D3BB4E29F4}"/>
                    </a:ext>
                  </a:extLst>
                </p14:cNvPr>
                <p14:cNvContentPartPr/>
                <p14:nvPr/>
              </p14:nvContentPartPr>
              <p14:xfrm>
                <a:off x="1707799" y="2975119"/>
                <a:ext cx="651600" cy="520560"/>
              </p14:xfrm>
            </p:contentPart>
          </mc:Choice>
          <mc:Fallback>
            <p:pic>
              <p:nvPicPr>
                <p:cNvPr id="415" name="Ink 414">
                  <a:extLst>
                    <a:ext uri="{FF2B5EF4-FFF2-40B4-BE49-F238E27FC236}">
                      <a16:creationId xmlns:a16="http://schemas.microsoft.com/office/drawing/2014/main" id="{47D0B170-FFAC-47C2-652E-C9D3BB4E29F4}"/>
                    </a:ext>
                  </a:extLst>
                </p:cNvPr>
                <p:cNvPicPr/>
                <p:nvPr/>
              </p:nvPicPr>
              <p:blipFill>
                <a:blip r:embed="rId1881"/>
                <a:stretch>
                  <a:fillRect/>
                </a:stretch>
              </p:blipFill>
              <p:spPr>
                <a:xfrm>
                  <a:off x="1645159" y="2597119"/>
                  <a:ext cx="777240" cy="127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82">
              <p14:nvContentPartPr>
                <p14:cNvPr id="416" name="Ink 415">
                  <a:extLst>
                    <a:ext uri="{FF2B5EF4-FFF2-40B4-BE49-F238E27FC236}">
                      <a16:creationId xmlns:a16="http://schemas.microsoft.com/office/drawing/2014/main" id="{422C5D43-831D-E598-B797-F65E43EB37E4}"/>
                    </a:ext>
                  </a:extLst>
                </p14:cNvPr>
                <p14:cNvContentPartPr/>
                <p14:nvPr/>
              </p14:nvContentPartPr>
              <p14:xfrm>
                <a:off x="2238079" y="2222359"/>
                <a:ext cx="156240" cy="652680"/>
              </p14:xfrm>
            </p:contentPart>
          </mc:Choice>
          <mc:Fallback>
            <p:pic>
              <p:nvPicPr>
                <p:cNvPr id="416" name="Ink 415">
                  <a:extLst>
                    <a:ext uri="{FF2B5EF4-FFF2-40B4-BE49-F238E27FC236}">
                      <a16:creationId xmlns:a16="http://schemas.microsoft.com/office/drawing/2014/main" id="{422C5D43-831D-E598-B797-F65E43EB37E4}"/>
                    </a:ext>
                  </a:extLst>
                </p:cNvPr>
                <p:cNvPicPr/>
                <p:nvPr/>
              </p:nvPicPr>
              <p:blipFill>
                <a:blip r:embed="rId1883"/>
                <a:stretch>
                  <a:fillRect/>
                </a:stretch>
              </p:blipFill>
              <p:spPr>
                <a:xfrm>
                  <a:off x="2175079" y="1844719"/>
                  <a:ext cx="281880" cy="140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84">
              <p14:nvContentPartPr>
                <p14:cNvPr id="417" name="Ink 416">
                  <a:extLst>
                    <a:ext uri="{FF2B5EF4-FFF2-40B4-BE49-F238E27FC236}">
                      <a16:creationId xmlns:a16="http://schemas.microsoft.com/office/drawing/2014/main" id="{DD9CE74A-3469-25BA-25CE-AA3D2AA1742F}"/>
                    </a:ext>
                  </a:extLst>
                </p14:cNvPr>
                <p14:cNvContentPartPr/>
                <p14:nvPr/>
              </p14:nvContentPartPr>
              <p14:xfrm>
                <a:off x="2262919" y="2552479"/>
                <a:ext cx="208440" cy="735840"/>
              </p14:xfrm>
            </p:contentPart>
          </mc:Choice>
          <mc:Fallback>
            <p:pic>
              <p:nvPicPr>
                <p:cNvPr id="417" name="Ink 416">
                  <a:extLst>
                    <a:ext uri="{FF2B5EF4-FFF2-40B4-BE49-F238E27FC236}">
                      <a16:creationId xmlns:a16="http://schemas.microsoft.com/office/drawing/2014/main" id="{DD9CE74A-3469-25BA-25CE-AA3D2AA1742F}"/>
                    </a:ext>
                  </a:extLst>
                </p:cNvPr>
                <p:cNvPicPr/>
                <p:nvPr/>
              </p:nvPicPr>
              <p:blipFill>
                <a:blip r:embed="rId1885"/>
                <a:stretch>
                  <a:fillRect/>
                </a:stretch>
              </p:blipFill>
              <p:spPr>
                <a:xfrm>
                  <a:off x="2200279" y="2174479"/>
                  <a:ext cx="334080" cy="1491480"/>
                </a:xfrm>
                <a:prstGeom prst="rect">
                  <a:avLst/>
                </a:prstGeom>
              </p:spPr>
            </p:pic>
          </mc:Fallback>
        </mc:AlternateContent>
      </p:grpSp>
      <p:grpSp>
        <p:nvGrpSpPr>
          <p:cNvPr id="481" name="Group 480">
            <a:extLst>
              <a:ext uri="{FF2B5EF4-FFF2-40B4-BE49-F238E27FC236}">
                <a16:creationId xmlns:a16="http://schemas.microsoft.com/office/drawing/2014/main" id="{06D125E1-DB2E-492D-1475-FE2A946A5750}"/>
              </a:ext>
            </a:extLst>
          </p:cNvPr>
          <p:cNvGrpSpPr/>
          <p:nvPr/>
        </p:nvGrpSpPr>
        <p:grpSpPr>
          <a:xfrm>
            <a:off x="1468039" y="2530879"/>
            <a:ext cx="1689480" cy="1470240"/>
            <a:chOff x="1468039" y="2530879"/>
            <a:chExt cx="1689480" cy="1470240"/>
          </a:xfrm>
        </p:grpSpPr>
        <mc:AlternateContent xmlns:mc="http://schemas.openxmlformats.org/markup-compatibility/2006">
          <mc:Choice xmlns:p14="http://schemas.microsoft.com/office/powerpoint/2010/main" Requires="p14">
            <p:contentPart p14:bwMode="auto" r:id="rId1886">
              <p14:nvContentPartPr>
                <p14:cNvPr id="422" name="Ink 421">
                  <a:extLst>
                    <a:ext uri="{FF2B5EF4-FFF2-40B4-BE49-F238E27FC236}">
                      <a16:creationId xmlns:a16="http://schemas.microsoft.com/office/drawing/2014/main" id="{D20889E7-4EF5-91E4-DBFB-CA85FD896B45}"/>
                    </a:ext>
                  </a:extLst>
                </p14:cNvPr>
                <p14:cNvContentPartPr/>
                <p14:nvPr/>
              </p14:nvContentPartPr>
              <p14:xfrm>
                <a:off x="1776919" y="2743999"/>
                <a:ext cx="77040" cy="138240"/>
              </p14:xfrm>
            </p:contentPart>
          </mc:Choice>
          <mc:Fallback>
            <p:pic>
              <p:nvPicPr>
                <p:cNvPr id="422" name="Ink 421">
                  <a:extLst>
                    <a:ext uri="{FF2B5EF4-FFF2-40B4-BE49-F238E27FC236}">
                      <a16:creationId xmlns:a16="http://schemas.microsoft.com/office/drawing/2014/main" id="{D20889E7-4EF5-91E4-DBFB-CA85FD896B45}"/>
                    </a:ext>
                  </a:extLst>
                </p:cNvPr>
                <p:cNvPicPr/>
                <p:nvPr/>
              </p:nvPicPr>
              <p:blipFill>
                <a:blip r:embed="rId1887"/>
                <a:stretch>
                  <a:fillRect/>
                </a:stretch>
              </p:blipFill>
              <p:spPr>
                <a:xfrm>
                  <a:off x="1758919" y="2726359"/>
                  <a:ext cx="1126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888">
              <p14:nvContentPartPr>
                <p14:cNvPr id="423" name="Ink 422">
                  <a:extLst>
                    <a:ext uri="{FF2B5EF4-FFF2-40B4-BE49-F238E27FC236}">
                      <a16:creationId xmlns:a16="http://schemas.microsoft.com/office/drawing/2014/main" id="{7CF5B3AD-A79F-9132-BC88-AFC513126E8D}"/>
                    </a:ext>
                  </a:extLst>
                </p14:cNvPr>
                <p14:cNvContentPartPr/>
                <p14:nvPr/>
              </p14:nvContentPartPr>
              <p14:xfrm>
                <a:off x="1794559" y="2600719"/>
                <a:ext cx="21600" cy="7200"/>
              </p14:xfrm>
            </p:contentPart>
          </mc:Choice>
          <mc:Fallback>
            <p:pic>
              <p:nvPicPr>
                <p:cNvPr id="423" name="Ink 422">
                  <a:extLst>
                    <a:ext uri="{FF2B5EF4-FFF2-40B4-BE49-F238E27FC236}">
                      <a16:creationId xmlns:a16="http://schemas.microsoft.com/office/drawing/2014/main" id="{7CF5B3AD-A79F-9132-BC88-AFC513126E8D}"/>
                    </a:ext>
                  </a:extLst>
                </p:cNvPr>
                <p:cNvPicPr/>
                <p:nvPr/>
              </p:nvPicPr>
              <p:blipFill>
                <a:blip r:embed="rId1889"/>
                <a:stretch>
                  <a:fillRect/>
                </a:stretch>
              </p:blipFill>
              <p:spPr>
                <a:xfrm>
                  <a:off x="1776919" y="2582719"/>
                  <a:ext cx="57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90">
              <p14:nvContentPartPr>
                <p14:cNvPr id="429" name="Ink 428">
                  <a:extLst>
                    <a:ext uri="{FF2B5EF4-FFF2-40B4-BE49-F238E27FC236}">
                      <a16:creationId xmlns:a16="http://schemas.microsoft.com/office/drawing/2014/main" id="{D3E96415-A02B-B460-E389-99B901E2BC93}"/>
                    </a:ext>
                  </a:extLst>
                </p14:cNvPr>
                <p14:cNvContentPartPr/>
                <p14:nvPr/>
              </p14:nvContentPartPr>
              <p14:xfrm>
                <a:off x="1662439" y="2530879"/>
                <a:ext cx="83520" cy="265680"/>
              </p14:xfrm>
            </p:contentPart>
          </mc:Choice>
          <mc:Fallback>
            <p:pic>
              <p:nvPicPr>
                <p:cNvPr id="429" name="Ink 428">
                  <a:extLst>
                    <a:ext uri="{FF2B5EF4-FFF2-40B4-BE49-F238E27FC236}">
                      <a16:creationId xmlns:a16="http://schemas.microsoft.com/office/drawing/2014/main" id="{D3E96415-A02B-B460-E389-99B901E2BC93}"/>
                    </a:ext>
                  </a:extLst>
                </p:cNvPr>
                <p:cNvPicPr/>
                <p:nvPr/>
              </p:nvPicPr>
              <p:blipFill>
                <a:blip r:embed="rId1891"/>
                <a:stretch>
                  <a:fillRect/>
                </a:stretch>
              </p:blipFill>
              <p:spPr>
                <a:xfrm>
                  <a:off x="1644439" y="2513239"/>
                  <a:ext cx="1191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892">
              <p14:nvContentPartPr>
                <p14:cNvPr id="431" name="Ink 430">
                  <a:extLst>
                    <a:ext uri="{FF2B5EF4-FFF2-40B4-BE49-F238E27FC236}">
                      <a16:creationId xmlns:a16="http://schemas.microsoft.com/office/drawing/2014/main" id="{D3977075-B270-C25B-2C6B-0ADE2FEBFAF8}"/>
                    </a:ext>
                  </a:extLst>
                </p14:cNvPr>
                <p14:cNvContentPartPr/>
                <p14:nvPr/>
              </p14:nvContentPartPr>
              <p14:xfrm>
                <a:off x="1499719" y="2823919"/>
                <a:ext cx="169200" cy="96120"/>
              </p14:xfrm>
            </p:contentPart>
          </mc:Choice>
          <mc:Fallback>
            <p:pic>
              <p:nvPicPr>
                <p:cNvPr id="431" name="Ink 430">
                  <a:extLst>
                    <a:ext uri="{FF2B5EF4-FFF2-40B4-BE49-F238E27FC236}">
                      <a16:creationId xmlns:a16="http://schemas.microsoft.com/office/drawing/2014/main" id="{D3977075-B270-C25B-2C6B-0ADE2FEBFAF8}"/>
                    </a:ext>
                  </a:extLst>
                </p:cNvPr>
                <p:cNvPicPr/>
                <p:nvPr/>
              </p:nvPicPr>
              <p:blipFill>
                <a:blip r:embed="rId1893"/>
                <a:stretch>
                  <a:fillRect/>
                </a:stretch>
              </p:blipFill>
              <p:spPr>
                <a:xfrm>
                  <a:off x="1481719" y="2806279"/>
                  <a:ext cx="2048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894">
              <p14:nvContentPartPr>
                <p14:cNvPr id="432" name="Ink 431">
                  <a:extLst>
                    <a:ext uri="{FF2B5EF4-FFF2-40B4-BE49-F238E27FC236}">
                      <a16:creationId xmlns:a16="http://schemas.microsoft.com/office/drawing/2014/main" id="{11405D97-6EBC-8DD3-9E5F-B2EDBCAC21F9}"/>
                    </a:ext>
                  </a:extLst>
                </p14:cNvPr>
                <p14:cNvContentPartPr/>
                <p14:nvPr/>
              </p14:nvContentPartPr>
              <p14:xfrm>
                <a:off x="1468039" y="2981959"/>
                <a:ext cx="136800" cy="64440"/>
              </p14:xfrm>
            </p:contentPart>
          </mc:Choice>
          <mc:Fallback>
            <p:pic>
              <p:nvPicPr>
                <p:cNvPr id="432" name="Ink 431">
                  <a:extLst>
                    <a:ext uri="{FF2B5EF4-FFF2-40B4-BE49-F238E27FC236}">
                      <a16:creationId xmlns:a16="http://schemas.microsoft.com/office/drawing/2014/main" id="{11405D97-6EBC-8DD3-9E5F-B2EDBCAC21F9}"/>
                    </a:ext>
                  </a:extLst>
                </p:cNvPr>
                <p:cNvPicPr/>
                <p:nvPr/>
              </p:nvPicPr>
              <p:blipFill>
                <a:blip r:embed="rId1895"/>
                <a:stretch>
                  <a:fillRect/>
                </a:stretch>
              </p:blipFill>
              <p:spPr>
                <a:xfrm>
                  <a:off x="1450399" y="2964319"/>
                  <a:ext cx="172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896">
              <p14:nvContentPartPr>
                <p14:cNvPr id="435" name="Ink 434">
                  <a:extLst>
                    <a:ext uri="{FF2B5EF4-FFF2-40B4-BE49-F238E27FC236}">
                      <a16:creationId xmlns:a16="http://schemas.microsoft.com/office/drawing/2014/main" id="{A27D4FF6-6E2A-4422-7BCF-A81CDE3FB621}"/>
                    </a:ext>
                  </a:extLst>
                </p14:cNvPr>
                <p14:cNvContentPartPr/>
                <p14:nvPr/>
              </p14:nvContentPartPr>
              <p14:xfrm>
                <a:off x="1864759" y="3011119"/>
                <a:ext cx="156600" cy="149040"/>
              </p14:xfrm>
            </p:contentPart>
          </mc:Choice>
          <mc:Fallback>
            <p:pic>
              <p:nvPicPr>
                <p:cNvPr id="435" name="Ink 434">
                  <a:extLst>
                    <a:ext uri="{FF2B5EF4-FFF2-40B4-BE49-F238E27FC236}">
                      <a16:creationId xmlns:a16="http://schemas.microsoft.com/office/drawing/2014/main" id="{A27D4FF6-6E2A-4422-7BCF-A81CDE3FB621}"/>
                    </a:ext>
                  </a:extLst>
                </p:cNvPr>
                <p:cNvPicPr/>
                <p:nvPr/>
              </p:nvPicPr>
              <p:blipFill>
                <a:blip r:embed="rId1897"/>
                <a:stretch>
                  <a:fillRect/>
                </a:stretch>
              </p:blipFill>
              <p:spPr>
                <a:xfrm>
                  <a:off x="1847119" y="2993119"/>
                  <a:ext cx="192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898">
              <p14:nvContentPartPr>
                <p14:cNvPr id="436" name="Ink 435">
                  <a:extLst>
                    <a:ext uri="{FF2B5EF4-FFF2-40B4-BE49-F238E27FC236}">
                      <a16:creationId xmlns:a16="http://schemas.microsoft.com/office/drawing/2014/main" id="{5F5D9378-FDA1-C62C-1ADD-9FFC1EE95398}"/>
                    </a:ext>
                  </a:extLst>
                </p14:cNvPr>
                <p14:cNvContentPartPr/>
                <p14:nvPr/>
              </p14:nvContentPartPr>
              <p14:xfrm>
                <a:off x="1925599" y="2747599"/>
                <a:ext cx="42480" cy="290880"/>
              </p14:xfrm>
            </p:contentPart>
          </mc:Choice>
          <mc:Fallback>
            <p:pic>
              <p:nvPicPr>
                <p:cNvPr id="436" name="Ink 435">
                  <a:extLst>
                    <a:ext uri="{FF2B5EF4-FFF2-40B4-BE49-F238E27FC236}">
                      <a16:creationId xmlns:a16="http://schemas.microsoft.com/office/drawing/2014/main" id="{5F5D9378-FDA1-C62C-1ADD-9FFC1EE95398}"/>
                    </a:ext>
                  </a:extLst>
                </p:cNvPr>
                <p:cNvPicPr/>
                <p:nvPr/>
              </p:nvPicPr>
              <p:blipFill>
                <a:blip r:embed="rId1899"/>
                <a:stretch>
                  <a:fillRect/>
                </a:stretch>
              </p:blipFill>
              <p:spPr>
                <a:xfrm>
                  <a:off x="1907959" y="2729599"/>
                  <a:ext cx="781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900">
              <p14:nvContentPartPr>
                <p14:cNvPr id="438" name="Ink 437">
                  <a:extLst>
                    <a:ext uri="{FF2B5EF4-FFF2-40B4-BE49-F238E27FC236}">
                      <a16:creationId xmlns:a16="http://schemas.microsoft.com/office/drawing/2014/main" id="{8D41349A-1731-98E8-F8AD-72D8F9BE42BF}"/>
                    </a:ext>
                  </a:extLst>
                </p14:cNvPr>
                <p14:cNvContentPartPr/>
                <p14:nvPr/>
              </p14:nvContentPartPr>
              <p14:xfrm>
                <a:off x="1554439" y="3103279"/>
                <a:ext cx="145080" cy="65520"/>
              </p14:xfrm>
            </p:contentPart>
          </mc:Choice>
          <mc:Fallback>
            <p:pic>
              <p:nvPicPr>
                <p:cNvPr id="438" name="Ink 437">
                  <a:extLst>
                    <a:ext uri="{FF2B5EF4-FFF2-40B4-BE49-F238E27FC236}">
                      <a16:creationId xmlns:a16="http://schemas.microsoft.com/office/drawing/2014/main" id="{8D41349A-1731-98E8-F8AD-72D8F9BE42BF}"/>
                    </a:ext>
                  </a:extLst>
                </p:cNvPr>
                <p:cNvPicPr/>
                <p:nvPr/>
              </p:nvPicPr>
              <p:blipFill>
                <a:blip r:embed="rId1901"/>
                <a:stretch>
                  <a:fillRect/>
                </a:stretch>
              </p:blipFill>
              <p:spPr>
                <a:xfrm>
                  <a:off x="1536799" y="3085279"/>
                  <a:ext cx="1807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902">
              <p14:nvContentPartPr>
                <p14:cNvPr id="439" name="Ink 438">
                  <a:extLst>
                    <a:ext uri="{FF2B5EF4-FFF2-40B4-BE49-F238E27FC236}">
                      <a16:creationId xmlns:a16="http://schemas.microsoft.com/office/drawing/2014/main" id="{2784A0C6-FBD4-43F2-2742-54B4F9ED3603}"/>
                    </a:ext>
                  </a:extLst>
                </p14:cNvPr>
                <p14:cNvContentPartPr/>
                <p14:nvPr/>
              </p14:nvContentPartPr>
              <p14:xfrm>
                <a:off x="1750279" y="3151159"/>
                <a:ext cx="36000" cy="11520"/>
              </p14:xfrm>
            </p:contentPart>
          </mc:Choice>
          <mc:Fallback>
            <p:pic>
              <p:nvPicPr>
                <p:cNvPr id="439" name="Ink 438">
                  <a:extLst>
                    <a:ext uri="{FF2B5EF4-FFF2-40B4-BE49-F238E27FC236}">
                      <a16:creationId xmlns:a16="http://schemas.microsoft.com/office/drawing/2014/main" id="{2784A0C6-FBD4-43F2-2742-54B4F9ED3603}"/>
                    </a:ext>
                  </a:extLst>
                </p:cNvPr>
                <p:cNvPicPr/>
                <p:nvPr/>
              </p:nvPicPr>
              <p:blipFill>
                <a:blip r:embed="rId1903"/>
                <a:stretch>
                  <a:fillRect/>
                </a:stretch>
              </p:blipFill>
              <p:spPr>
                <a:xfrm>
                  <a:off x="1732639" y="3133159"/>
                  <a:ext cx="716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904">
              <p14:nvContentPartPr>
                <p14:cNvPr id="441" name="Ink 440">
                  <a:extLst>
                    <a:ext uri="{FF2B5EF4-FFF2-40B4-BE49-F238E27FC236}">
                      <a16:creationId xmlns:a16="http://schemas.microsoft.com/office/drawing/2014/main" id="{2BD760D0-FFA3-8237-71A8-4C14320277FF}"/>
                    </a:ext>
                  </a:extLst>
                </p14:cNvPr>
                <p14:cNvContentPartPr/>
                <p14:nvPr/>
              </p14:nvContentPartPr>
              <p14:xfrm>
                <a:off x="1520959" y="2859559"/>
                <a:ext cx="68400" cy="107280"/>
              </p14:xfrm>
            </p:contentPart>
          </mc:Choice>
          <mc:Fallback>
            <p:pic>
              <p:nvPicPr>
                <p:cNvPr id="441" name="Ink 440">
                  <a:extLst>
                    <a:ext uri="{FF2B5EF4-FFF2-40B4-BE49-F238E27FC236}">
                      <a16:creationId xmlns:a16="http://schemas.microsoft.com/office/drawing/2014/main" id="{2BD760D0-FFA3-8237-71A8-4C14320277FF}"/>
                    </a:ext>
                  </a:extLst>
                </p:cNvPr>
                <p:cNvPicPr/>
                <p:nvPr/>
              </p:nvPicPr>
              <p:blipFill>
                <a:blip r:embed="rId1905"/>
                <a:stretch>
                  <a:fillRect/>
                </a:stretch>
              </p:blipFill>
              <p:spPr>
                <a:xfrm>
                  <a:off x="1503319" y="2841559"/>
                  <a:ext cx="1040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906">
              <p14:nvContentPartPr>
                <p14:cNvPr id="443" name="Ink 442">
                  <a:extLst>
                    <a:ext uri="{FF2B5EF4-FFF2-40B4-BE49-F238E27FC236}">
                      <a16:creationId xmlns:a16="http://schemas.microsoft.com/office/drawing/2014/main" id="{DA9ECB55-83A6-39BE-5945-BADCE44375DA}"/>
                    </a:ext>
                  </a:extLst>
                </p14:cNvPr>
                <p14:cNvContentPartPr/>
                <p14:nvPr/>
              </p14:nvContentPartPr>
              <p14:xfrm>
                <a:off x="2645239" y="3143599"/>
                <a:ext cx="252000" cy="145080"/>
              </p14:xfrm>
            </p:contentPart>
          </mc:Choice>
          <mc:Fallback>
            <p:pic>
              <p:nvPicPr>
                <p:cNvPr id="443" name="Ink 442">
                  <a:extLst>
                    <a:ext uri="{FF2B5EF4-FFF2-40B4-BE49-F238E27FC236}">
                      <a16:creationId xmlns:a16="http://schemas.microsoft.com/office/drawing/2014/main" id="{DA9ECB55-83A6-39BE-5945-BADCE44375DA}"/>
                    </a:ext>
                  </a:extLst>
                </p:cNvPr>
                <p:cNvPicPr/>
                <p:nvPr/>
              </p:nvPicPr>
              <p:blipFill>
                <a:blip r:embed="rId1907"/>
                <a:stretch>
                  <a:fillRect/>
                </a:stretch>
              </p:blipFill>
              <p:spPr>
                <a:xfrm>
                  <a:off x="2627599" y="3125959"/>
                  <a:ext cx="2876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908">
              <p14:nvContentPartPr>
                <p14:cNvPr id="445" name="Ink 444">
                  <a:extLst>
                    <a:ext uri="{FF2B5EF4-FFF2-40B4-BE49-F238E27FC236}">
                      <a16:creationId xmlns:a16="http://schemas.microsoft.com/office/drawing/2014/main" id="{B1198A31-7FD5-27B1-9927-186418E2B18E}"/>
                    </a:ext>
                  </a:extLst>
                </p14:cNvPr>
                <p14:cNvContentPartPr/>
                <p14:nvPr/>
              </p14:nvContentPartPr>
              <p14:xfrm>
                <a:off x="2652799" y="3240439"/>
                <a:ext cx="126000" cy="137160"/>
              </p14:xfrm>
            </p:contentPart>
          </mc:Choice>
          <mc:Fallback>
            <p:pic>
              <p:nvPicPr>
                <p:cNvPr id="445" name="Ink 444">
                  <a:extLst>
                    <a:ext uri="{FF2B5EF4-FFF2-40B4-BE49-F238E27FC236}">
                      <a16:creationId xmlns:a16="http://schemas.microsoft.com/office/drawing/2014/main" id="{B1198A31-7FD5-27B1-9927-186418E2B18E}"/>
                    </a:ext>
                  </a:extLst>
                </p:cNvPr>
                <p:cNvPicPr/>
                <p:nvPr/>
              </p:nvPicPr>
              <p:blipFill>
                <a:blip r:embed="rId1909"/>
                <a:stretch>
                  <a:fillRect/>
                </a:stretch>
              </p:blipFill>
              <p:spPr>
                <a:xfrm>
                  <a:off x="2634799" y="3222799"/>
                  <a:ext cx="1616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910">
              <p14:nvContentPartPr>
                <p14:cNvPr id="446" name="Ink 445">
                  <a:extLst>
                    <a:ext uri="{FF2B5EF4-FFF2-40B4-BE49-F238E27FC236}">
                      <a16:creationId xmlns:a16="http://schemas.microsoft.com/office/drawing/2014/main" id="{F73DFC54-3B16-176C-C28C-8C14A47900B9}"/>
                    </a:ext>
                  </a:extLst>
                </p14:cNvPr>
                <p14:cNvContentPartPr/>
                <p14:nvPr/>
              </p14:nvContentPartPr>
              <p14:xfrm>
                <a:off x="2410519" y="2955319"/>
                <a:ext cx="82080" cy="344520"/>
              </p14:xfrm>
            </p:contentPart>
          </mc:Choice>
          <mc:Fallback>
            <p:pic>
              <p:nvPicPr>
                <p:cNvPr id="446" name="Ink 445">
                  <a:extLst>
                    <a:ext uri="{FF2B5EF4-FFF2-40B4-BE49-F238E27FC236}">
                      <a16:creationId xmlns:a16="http://schemas.microsoft.com/office/drawing/2014/main" id="{F73DFC54-3B16-176C-C28C-8C14A47900B9}"/>
                    </a:ext>
                  </a:extLst>
                </p:cNvPr>
                <p:cNvPicPr/>
                <p:nvPr/>
              </p:nvPicPr>
              <p:blipFill>
                <a:blip r:embed="rId1911"/>
                <a:stretch>
                  <a:fillRect/>
                </a:stretch>
              </p:blipFill>
              <p:spPr>
                <a:xfrm>
                  <a:off x="2392519" y="2937679"/>
                  <a:ext cx="1177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912">
              <p14:nvContentPartPr>
                <p14:cNvPr id="448" name="Ink 447">
                  <a:extLst>
                    <a:ext uri="{FF2B5EF4-FFF2-40B4-BE49-F238E27FC236}">
                      <a16:creationId xmlns:a16="http://schemas.microsoft.com/office/drawing/2014/main" id="{AA9B3CF4-11AC-9499-67D5-F10C3AD17D24}"/>
                    </a:ext>
                  </a:extLst>
                </p14:cNvPr>
                <p14:cNvContentPartPr/>
                <p14:nvPr/>
              </p14:nvContentPartPr>
              <p14:xfrm>
                <a:off x="2085079" y="3336199"/>
                <a:ext cx="280080" cy="117720"/>
              </p14:xfrm>
            </p:contentPart>
          </mc:Choice>
          <mc:Fallback>
            <p:pic>
              <p:nvPicPr>
                <p:cNvPr id="448" name="Ink 447">
                  <a:extLst>
                    <a:ext uri="{FF2B5EF4-FFF2-40B4-BE49-F238E27FC236}">
                      <a16:creationId xmlns:a16="http://schemas.microsoft.com/office/drawing/2014/main" id="{AA9B3CF4-11AC-9499-67D5-F10C3AD17D24}"/>
                    </a:ext>
                  </a:extLst>
                </p:cNvPr>
                <p:cNvPicPr/>
                <p:nvPr/>
              </p:nvPicPr>
              <p:blipFill>
                <a:blip r:embed="rId1913"/>
                <a:stretch>
                  <a:fillRect/>
                </a:stretch>
              </p:blipFill>
              <p:spPr>
                <a:xfrm>
                  <a:off x="2067079" y="3318199"/>
                  <a:ext cx="3157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914">
              <p14:nvContentPartPr>
                <p14:cNvPr id="450" name="Ink 449">
                  <a:extLst>
                    <a:ext uri="{FF2B5EF4-FFF2-40B4-BE49-F238E27FC236}">
                      <a16:creationId xmlns:a16="http://schemas.microsoft.com/office/drawing/2014/main" id="{733575A6-E190-343A-2AFC-7A006C11304C}"/>
                    </a:ext>
                  </a:extLst>
                </p14:cNvPr>
                <p14:cNvContentPartPr/>
                <p14:nvPr/>
              </p14:nvContentPartPr>
              <p14:xfrm>
                <a:off x="1814359" y="3515839"/>
                <a:ext cx="528480" cy="145440"/>
              </p14:xfrm>
            </p:contentPart>
          </mc:Choice>
          <mc:Fallback>
            <p:pic>
              <p:nvPicPr>
                <p:cNvPr id="450" name="Ink 449">
                  <a:extLst>
                    <a:ext uri="{FF2B5EF4-FFF2-40B4-BE49-F238E27FC236}">
                      <a16:creationId xmlns:a16="http://schemas.microsoft.com/office/drawing/2014/main" id="{733575A6-E190-343A-2AFC-7A006C11304C}"/>
                    </a:ext>
                  </a:extLst>
                </p:cNvPr>
                <p:cNvPicPr/>
                <p:nvPr/>
              </p:nvPicPr>
              <p:blipFill>
                <a:blip r:embed="rId1915"/>
                <a:stretch>
                  <a:fillRect/>
                </a:stretch>
              </p:blipFill>
              <p:spPr>
                <a:xfrm>
                  <a:off x="1796719" y="3497839"/>
                  <a:ext cx="5641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916">
              <p14:nvContentPartPr>
                <p14:cNvPr id="455" name="Ink 454">
                  <a:extLst>
                    <a:ext uri="{FF2B5EF4-FFF2-40B4-BE49-F238E27FC236}">
                      <a16:creationId xmlns:a16="http://schemas.microsoft.com/office/drawing/2014/main" id="{43617C89-CB3C-B2D8-AA27-A24939C41795}"/>
                    </a:ext>
                  </a:extLst>
                </p14:cNvPr>
                <p14:cNvContentPartPr/>
                <p14:nvPr/>
              </p14:nvContentPartPr>
              <p14:xfrm>
                <a:off x="2301799" y="3588199"/>
                <a:ext cx="87480" cy="236160"/>
              </p14:xfrm>
            </p:contentPart>
          </mc:Choice>
          <mc:Fallback>
            <p:pic>
              <p:nvPicPr>
                <p:cNvPr id="455" name="Ink 454">
                  <a:extLst>
                    <a:ext uri="{FF2B5EF4-FFF2-40B4-BE49-F238E27FC236}">
                      <a16:creationId xmlns:a16="http://schemas.microsoft.com/office/drawing/2014/main" id="{43617C89-CB3C-B2D8-AA27-A24939C41795}"/>
                    </a:ext>
                  </a:extLst>
                </p:cNvPr>
                <p:cNvPicPr/>
                <p:nvPr/>
              </p:nvPicPr>
              <p:blipFill>
                <a:blip r:embed="rId1917"/>
                <a:stretch>
                  <a:fillRect/>
                </a:stretch>
              </p:blipFill>
              <p:spPr>
                <a:xfrm>
                  <a:off x="2283799" y="3570199"/>
                  <a:ext cx="1231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918">
              <p14:nvContentPartPr>
                <p14:cNvPr id="458" name="Ink 457">
                  <a:extLst>
                    <a:ext uri="{FF2B5EF4-FFF2-40B4-BE49-F238E27FC236}">
                      <a16:creationId xmlns:a16="http://schemas.microsoft.com/office/drawing/2014/main" id="{BFCB6898-5BC1-003D-E278-AEC06AC947AE}"/>
                    </a:ext>
                  </a:extLst>
                </p14:cNvPr>
                <p14:cNvContentPartPr/>
                <p14:nvPr/>
              </p14:nvContentPartPr>
              <p14:xfrm>
                <a:off x="2418799" y="3601159"/>
                <a:ext cx="38160" cy="113400"/>
              </p14:xfrm>
            </p:contentPart>
          </mc:Choice>
          <mc:Fallback>
            <p:pic>
              <p:nvPicPr>
                <p:cNvPr id="458" name="Ink 457">
                  <a:extLst>
                    <a:ext uri="{FF2B5EF4-FFF2-40B4-BE49-F238E27FC236}">
                      <a16:creationId xmlns:a16="http://schemas.microsoft.com/office/drawing/2014/main" id="{BFCB6898-5BC1-003D-E278-AEC06AC947AE}"/>
                    </a:ext>
                  </a:extLst>
                </p:cNvPr>
                <p:cNvPicPr/>
                <p:nvPr/>
              </p:nvPicPr>
              <p:blipFill>
                <a:blip r:embed="rId1919"/>
                <a:stretch>
                  <a:fillRect/>
                </a:stretch>
              </p:blipFill>
              <p:spPr>
                <a:xfrm>
                  <a:off x="2400799" y="3583519"/>
                  <a:ext cx="738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20">
              <p14:nvContentPartPr>
                <p14:cNvPr id="465" name="Ink 464">
                  <a:extLst>
                    <a:ext uri="{FF2B5EF4-FFF2-40B4-BE49-F238E27FC236}">
                      <a16:creationId xmlns:a16="http://schemas.microsoft.com/office/drawing/2014/main" id="{9C8F32D2-9DA8-DF74-E91B-D8FB40DD315D}"/>
                    </a:ext>
                  </a:extLst>
                </p14:cNvPr>
                <p14:cNvContentPartPr/>
                <p14:nvPr/>
              </p14:nvContentPartPr>
              <p14:xfrm>
                <a:off x="2682319" y="3511159"/>
                <a:ext cx="475200" cy="140040"/>
              </p14:xfrm>
            </p:contentPart>
          </mc:Choice>
          <mc:Fallback>
            <p:pic>
              <p:nvPicPr>
                <p:cNvPr id="465" name="Ink 464">
                  <a:extLst>
                    <a:ext uri="{FF2B5EF4-FFF2-40B4-BE49-F238E27FC236}">
                      <a16:creationId xmlns:a16="http://schemas.microsoft.com/office/drawing/2014/main" id="{9C8F32D2-9DA8-DF74-E91B-D8FB40DD315D}"/>
                    </a:ext>
                  </a:extLst>
                </p:cNvPr>
                <p:cNvPicPr/>
                <p:nvPr/>
              </p:nvPicPr>
              <p:blipFill>
                <a:blip r:embed="rId1921"/>
                <a:stretch>
                  <a:fillRect/>
                </a:stretch>
              </p:blipFill>
              <p:spPr>
                <a:xfrm>
                  <a:off x="2664319" y="3493159"/>
                  <a:ext cx="510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922">
              <p14:nvContentPartPr>
                <p14:cNvPr id="466" name="Ink 465">
                  <a:extLst>
                    <a:ext uri="{FF2B5EF4-FFF2-40B4-BE49-F238E27FC236}">
                      <a16:creationId xmlns:a16="http://schemas.microsoft.com/office/drawing/2014/main" id="{4645A423-993D-B4C4-11E5-F24740DCA0C0}"/>
                    </a:ext>
                  </a:extLst>
                </p14:cNvPr>
                <p14:cNvContentPartPr/>
                <p14:nvPr/>
              </p14:nvContentPartPr>
              <p14:xfrm>
                <a:off x="2666839" y="3598279"/>
                <a:ext cx="208800" cy="77760"/>
              </p14:xfrm>
            </p:contentPart>
          </mc:Choice>
          <mc:Fallback>
            <p:pic>
              <p:nvPicPr>
                <p:cNvPr id="466" name="Ink 465">
                  <a:extLst>
                    <a:ext uri="{FF2B5EF4-FFF2-40B4-BE49-F238E27FC236}">
                      <a16:creationId xmlns:a16="http://schemas.microsoft.com/office/drawing/2014/main" id="{4645A423-993D-B4C4-11E5-F24740DCA0C0}"/>
                    </a:ext>
                  </a:extLst>
                </p:cNvPr>
                <p:cNvPicPr/>
                <p:nvPr/>
              </p:nvPicPr>
              <p:blipFill>
                <a:blip r:embed="rId1923"/>
                <a:stretch>
                  <a:fillRect/>
                </a:stretch>
              </p:blipFill>
              <p:spPr>
                <a:xfrm>
                  <a:off x="2649199" y="3580639"/>
                  <a:ext cx="2444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24">
              <p14:nvContentPartPr>
                <p14:cNvPr id="471" name="Ink 470">
                  <a:extLst>
                    <a:ext uri="{FF2B5EF4-FFF2-40B4-BE49-F238E27FC236}">
                      <a16:creationId xmlns:a16="http://schemas.microsoft.com/office/drawing/2014/main" id="{C32173B1-2F5D-5D27-DD4D-2F0576513C46}"/>
                    </a:ext>
                  </a:extLst>
                </p14:cNvPr>
                <p14:cNvContentPartPr/>
                <p14:nvPr/>
              </p14:nvContentPartPr>
              <p14:xfrm>
                <a:off x="2479999" y="3167359"/>
                <a:ext cx="28440" cy="132840"/>
              </p14:xfrm>
            </p:contentPart>
          </mc:Choice>
          <mc:Fallback>
            <p:pic>
              <p:nvPicPr>
                <p:cNvPr id="471" name="Ink 470">
                  <a:extLst>
                    <a:ext uri="{FF2B5EF4-FFF2-40B4-BE49-F238E27FC236}">
                      <a16:creationId xmlns:a16="http://schemas.microsoft.com/office/drawing/2014/main" id="{C32173B1-2F5D-5D27-DD4D-2F0576513C46}"/>
                    </a:ext>
                  </a:extLst>
                </p:cNvPr>
                <p:cNvPicPr/>
                <p:nvPr/>
              </p:nvPicPr>
              <p:blipFill>
                <a:blip r:embed="rId1925"/>
                <a:stretch>
                  <a:fillRect/>
                </a:stretch>
              </p:blipFill>
              <p:spPr>
                <a:xfrm>
                  <a:off x="2461999" y="3149359"/>
                  <a:ext cx="64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926">
              <p14:nvContentPartPr>
                <p14:cNvPr id="473" name="Ink 472">
                  <a:extLst>
                    <a:ext uri="{FF2B5EF4-FFF2-40B4-BE49-F238E27FC236}">
                      <a16:creationId xmlns:a16="http://schemas.microsoft.com/office/drawing/2014/main" id="{D8E0EB67-53B6-317D-8CB7-6386E716CCBD}"/>
                    </a:ext>
                  </a:extLst>
                </p14:cNvPr>
                <p14:cNvContentPartPr/>
                <p14:nvPr/>
              </p14:nvContentPartPr>
              <p14:xfrm>
                <a:off x="2596279" y="3778639"/>
                <a:ext cx="89640" cy="222480"/>
              </p14:xfrm>
            </p:contentPart>
          </mc:Choice>
          <mc:Fallback>
            <p:pic>
              <p:nvPicPr>
                <p:cNvPr id="473" name="Ink 472">
                  <a:extLst>
                    <a:ext uri="{FF2B5EF4-FFF2-40B4-BE49-F238E27FC236}">
                      <a16:creationId xmlns:a16="http://schemas.microsoft.com/office/drawing/2014/main" id="{D8E0EB67-53B6-317D-8CB7-6386E716CCBD}"/>
                    </a:ext>
                  </a:extLst>
                </p:cNvPr>
                <p:cNvPicPr/>
                <p:nvPr/>
              </p:nvPicPr>
              <p:blipFill>
                <a:blip r:embed="rId1927"/>
                <a:stretch>
                  <a:fillRect/>
                </a:stretch>
              </p:blipFill>
              <p:spPr>
                <a:xfrm>
                  <a:off x="2578279" y="3760639"/>
                  <a:ext cx="1252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928">
              <p14:nvContentPartPr>
                <p14:cNvPr id="475" name="Ink 474">
                  <a:extLst>
                    <a:ext uri="{FF2B5EF4-FFF2-40B4-BE49-F238E27FC236}">
                      <a16:creationId xmlns:a16="http://schemas.microsoft.com/office/drawing/2014/main" id="{11A3FA73-BF12-E81C-8BC0-8D8161091440}"/>
                    </a:ext>
                  </a:extLst>
                </p14:cNvPr>
                <p14:cNvContentPartPr/>
                <p14:nvPr/>
              </p14:nvContentPartPr>
              <p14:xfrm>
                <a:off x="2553439" y="3868999"/>
                <a:ext cx="1080" cy="5400"/>
              </p14:xfrm>
            </p:contentPart>
          </mc:Choice>
          <mc:Fallback>
            <p:pic>
              <p:nvPicPr>
                <p:cNvPr id="475" name="Ink 474">
                  <a:extLst>
                    <a:ext uri="{FF2B5EF4-FFF2-40B4-BE49-F238E27FC236}">
                      <a16:creationId xmlns:a16="http://schemas.microsoft.com/office/drawing/2014/main" id="{11A3FA73-BF12-E81C-8BC0-8D8161091440}"/>
                    </a:ext>
                  </a:extLst>
                </p:cNvPr>
                <p:cNvPicPr/>
                <p:nvPr/>
              </p:nvPicPr>
              <p:blipFill>
                <a:blip r:embed="rId1929"/>
                <a:stretch>
                  <a:fillRect/>
                </a:stretch>
              </p:blipFill>
              <p:spPr>
                <a:xfrm>
                  <a:off x="2535439" y="3850999"/>
                  <a:ext cx="36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930">
              <p14:nvContentPartPr>
                <p14:cNvPr id="480" name="Ink 479">
                  <a:extLst>
                    <a:ext uri="{FF2B5EF4-FFF2-40B4-BE49-F238E27FC236}">
                      <a16:creationId xmlns:a16="http://schemas.microsoft.com/office/drawing/2014/main" id="{3733315E-8899-B3AE-3B69-E08E3444773E}"/>
                    </a:ext>
                  </a:extLst>
                </p14:cNvPr>
                <p14:cNvContentPartPr/>
                <p14:nvPr/>
              </p14:nvContentPartPr>
              <p14:xfrm>
                <a:off x="2617879" y="3683239"/>
                <a:ext cx="51120" cy="223920"/>
              </p14:xfrm>
            </p:contentPart>
          </mc:Choice>
          <mc:Fallback>
            <p:pic>
              <p:nvPicPr>
                <p:cNvPr id="480" name="Ink 479">
                  <a:extLst>
                    <a:ext uri="{FF2B5EF4-FFF2-40B4-BE49-F238E27FC236}">
                      <a16:creationId xmlns:a16="http://schemas.microsoft.com/office/drawing/2014/main" id="{3733315E-8899-B3AE-3B69-E08E3444773E}"/>
                    </a:ext>
                  </a:extLst>
                </p:cNvPr>
                <p:cNvPicPr/>
                <p:nvPr/>
              </p:nvPicPr>
              <p:blipFill>
                <a:blip r:embed="rId1931"/>
                <a:stretch>
                  <a:fillRect/>
                </a:stretch>
              </p:blipFill>
              <p:spPr>
                <a:xfrm>
                  <a:off x="2599879" y="3665239"/>
                  <a:ext cx="86760" cy="259560"/>
                </a:xfrm>
                <a:prstGeom prst="rect">
                  <a:avLst/>
                </a:prstGeom>
              </p:spPr>
            </p:pic>
          </mc:Fallback>
        </mc:AlternateContent>
      </p:grpSp>
      <p:sp>
        <p:nvSpPr>
          <p:cNvPr id="482" name="TextBox 481">
            <a:extLst>
              <a:ext uri="{FF2B5EF4-FFF2-40B4-BE49-F238E27FC236}">
                <a16:creationId xmlns:a16="http://schemas.microsoft.com/office/drawing/2014/main" id="{1C66D0C9-1E9E-8E43-954B-17ABB131C00B}"/>
              </a:ext>
            </a:extLst>
          </p:cNvPr>
          <p:cNvSpPr txBox="1"/>
          <p:nvPr/>
        </p:nvSpPr>
        <p:spPr>
          <a:xfrm>
            <a:off x="4243715" y="1284793"/>
            <a:ext cx="2829208"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1. The dust nebula is formed from the colliding winds of the inner two Wolf-Rayet stars.</a:t>
            </a:r>
          </a:p>
        </p:txBody>
      </p:sp>
      <p:sp>
        <p:nvSpPr>
          <p:cNvPr id="484" name="TextBox 483">
            <a:extLst>
              <a:ext uri="{FF2B5EF4-FFF2-40B4-BE49-F238E27FC236}">
                <a16:creationId xmlns:a16="http://schemas.microsoft.com/office/drawing/2014/main" id="{83DE5F24-8E8A-930C-865C-A7F34BE47BDB}"/>
              </a:ext>
            </a:extLst>
          </p:cNvPr>
          <p:cNvSpPr txBox="1"/>
          <p:nvPr/>
        </p:nvSpPr>
        <p:spPr>
          <a:xfrm>
            <a:off x="4725698" y="2936880"/>
            <a:ext cx="2584938" cy="1200329"/>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2. This dust nebula then expands out away from the binary stars and towards the third star</a:t>
            </a:r>
          </a:p>
        </p:txBody>
      </p:sp>
      <p:grpSp>
        <p:nvGrpSpPr>
          <p:cNvPr id="711" name="Group 710">
            <a:extLst>
              <a:ext uri="{FF2B5EF4-FFF2-40B4-BE49-F238E27FC236}">
                <a16:creationId xmlns:a16="http://schemas.microsoft.com/office/drawing/2014/main" id="{AD342AF0-9B29-2EE8-ABA1-6B9AA9B5117B}"/>
              </a:ext>
            </a:extLst>
          </p:cNvPr>
          <p:cNvGrpSpPr/>
          <p:nvPr/>
        </p:nvGrpSpPr>
        <p:grpSpPr>
          <a:xfrm>
            <a:off x="6438904" y="5935814"/>
            <a:ext cx="378720" cy="194400"/>
            <a:chOff x="6438904" y="5935814"/>
            <a:chExt cx="378720" cy="194400"/>
          </a:xfrm>
        </p:grpSpPr>
        <mc:AlternateContent xmlns:mc="http://schemas.openxmlformats.org/markup-compatibility/2006">
          <mc:Choice xmlns:p14="http://schemas.microsoft.com/office/powerpoint/2010/main" Requires="p14">
            <p:contentPart p14:bwMode="auto" r:id="rId1932">
              <p14:nvContentPartPr>
                <p14:cNvPr id="709" name="Ink 708">
                  <a:extLst>
                    <a:ext uri="{FF2B5EF4-FFF2-40B4-BE49-F238E27FC236}">
                      <a16:creationId xmlns:a16="http://schemas.microsoft.com/office/drawing/2014/main" id="{64EAEF50-EB6B-C6A2-11FA-CBF8874B8397}"/>
                    </a:ext>
                  </a:extLst>
                </p14:cNvPr>
                <p14:cNvContentPartPr/>
                <p14:nvPr/>
              </p14:nvContentPartPr>
              <p14:xfrm>
                <a:off x="6438904" y="5983694"/>
                <a:ext cx="288360" cy="146520"/>
              </p14:xfrm>
            </p:contentPart>
          </mc:Choice>
          <mc:Fallback>
            <p:pic>
              <p:nvPicPr>
                <p:cNvPr id="709" name="Ink 708">
                  <a:extLst>
                    <a:ext uri="{FF2B5EF4-FFF2-40B4-BE49-F238E27FC236}">
                      <a16:creationId xmlns:a16="http://schemas.microsoft.com/office/drawing/2014/main" id="{64EAEF50-EB6B-C6A2-11FA-CBF8874B8397}"/>
                    </a:ext>
                  </a:extLst>
                </p:cNvPr>
                <p:cNvPicPr/>
                <p:nvPr/>
              </p:nvPicPr>
              <p:blipFill>
                <a:blip r:embed="rId1933"/>
                <a:stretch>
                  <a:fillRect/>
                </a:stretch>
              </p:blipFill>
              <p:spPr>
                <a:xfrm>
                  <a:off x="6421264" y="5965694"/>
                  <a:ext cx="3240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934">
              <p14:nvContentPartPr>
                <p14:cNvPr id="710" name="Ink 709">
                  <a:extLst>
                    <a:ext uri="{FF2B5EF4-FFF2-40B4-BE49-F238E27FC236}">
                      <a16:creationId xmlns:a16="http://schemas.microsoft.com/office/drawing/2014/main" id="{D003B49A-5ACF-7547-4313-D0B08DDDFA35}"/>
                    </a:ext>
                  </a:extLst>
                </p14:cNvPr>
                <p14:cNvContentPartPr/>
                <p14:nvPr/>
              </p14:nvContentPartPr>
              <p14:xfrm>
                <a:off x="6651664" y="5935814"/>
                <a:ext cx="165960" cy="100080"/>
              </p14:xfrm>
            </p:contentPart>
          </mc:Choice>
          <mc:Fallback>
            <p:pic>
              <p:nvPicPr>
                <p:cNvPr id="710" name="Ink 709">
                  <a:extLst>
                    <a:ext uri="{FF2B5EF4-FFF2-40B4-BE49-F238E27FC236}">
                      <a16:creationId xmlns:a16="http://schemas.microsoft.com/office/drawing/2014/main" id="{D003B49A-5ACF-7547-4313-D0B08DDDFA35}"/>
                    </a:ext>
                  </a:extLst>
                </p:cNvPr>
                <p:cNvPicPr/>
                <p:nvPr/>
              </p:nvPicPr>
              <p:blipFill>
                <a:blip r:embed="rId1935"/>
                <a:stretch>
                  <a:fillRect/>
                </a:stretch>
              </p:blipFill>
              <p:spPr>
                <a:xfrm>
                  <a:off x="6633664" y="5917814"/>
                  <a:ext cx="201600" cy="13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36">
            <p14:nvContentPartPr>
              <p14:cNvPr id="712" name="Ink 711">
                <a:extLst>
                  <a:ext uri="{FF2B5EF4-FFF2-40B4-BE49-F238E27FC236}">
                    <a16:creationId xmlns:a16="http://schemas.microsoft.com/office/drawing/2014/main" id="{6012D445-B72F-0695-0D01-53B09094F51D}"/>
                  </a:ext>
                </a:extLst>
              </p14:cNvPr>
              <p14:cNvContentPartPr/>
              <p14:nvPr/>
            </p14:nvContentPartPr>
            <p14:xfrm>
              <a:off x="4898104" y="4775174"/>
              <a:ext cx="166320" cy="265320"/>
            </p14:xfrm>
          </p:contentPart>
        </mc:Choice>
        <mc:Fallback>
          <p:pic>
            <p:nvPicPr>
              <p:cNvPr id="712" name="Ink 711">
                <a:extLst>
                  <a:ext uri="{FF2B5EF4-FFF2-40B4-BE49-F238E27FC236}">
                    <a16:creationId xmlns:a16="http://schemas.microsoft.com/office/drawing/2014/main" id="{6012D445-B72F-0695-0D01-53B09094F51D}"/>
                  </a:ext>
                </a:extLst>
              </p:cNvPr>
              <p:cNvPicPr/>
              <p:nvPr/>
            </p:nvPicPr>
            <p:blipFill>
              <a:blip r:embed="rId1937"/>
              <a:stretch>
                <a:fillRect/>
              </a:stretch>
            </p:blipFill>
            <p:spPr>
              <a:xfrm>
                <a:off x="4880464" y="4757534"/>
                <a:ext cx="2019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938">
            <p14:nvContentPartPr>
              <p14:cNvPr id="713" name="Ink 712">
                <a:extLst>
                  <a:ext uri="{FF2B5EF4-FFF2-40B4-BE49-F238E27FC236}">
                    <a16:creationId xmlns:a16="http://schemas.microsoft.com/office/drawing/2014/main" id="{7590130C-2AD6-2CF2-123A-206EA38ED76C}"/>
                  </a:ext>
                </a:extLst>
              </p14:cNvPr>
              <p14:cNvContentPartPr/>
              <p14:nvPr/>
            </p14:nvContentPartPr>
            <p14:xfrm>
              <a:off x="4936264" y="4728014"/>
              <a:ext cx="154440" cy="112320"/>
            </p14:xfrm>
          </p:contentPart>
        </mc:Choice>
        <mc:Fallback>
          <p:pic>
            <p:nvPicPr>
              <p:cNvPr id="713" name="Ink 712">
                <a:extLst>
                  <a:ext uri="{FF2B5EF4-FFF2-40B4-BE49-F238E27FC236}">
                    <a16:creationId xmlns:a16="http://schemas.microsoft.com/office/drawing/2014/main" id="{7590130C-2AD6-2CF2-123A-206EA38ED76C}"/>
                  </a:ext>
                </a:extLst>
              </p:cNvPr>
              <p:cNvPicPr/>
              <p:nvPr/>
            </p:nvPicPr>
            <p:blipFill>
              <a:blip r:embed="rId1939"/>
              <a:stretch>
                <a:fillRect/>
              </a:stretch>
            </p:blipFill>
            <p:spPr>
              <a:xfrm>
                <a:off x="4918264" y="4710374"/>
                <a:ext cx="1900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940">
            <p14:nvContentPartPr>
              <p14:cNvPr id="714" name="Ink 713">
                <a:extLst>
                  <a:ext uri="{FF2B5EF4-FFF2-40B4-BE49-F238E27FC236}">
                    <a16:creationId xmlns:a16="http://schemas.microsoft.com/office/drawing/2014/main" id="{EC36997A-91B7-1284-24AC-44F0BD125E96}"/>
                  </a:ext>
                </a:extLst>
              </p14:cNvPr>
              <p14:cNvContentPartPr/>
              <p14:nvPr/>
            </p14:nvContentPartPr>
            <p14:xfrm>
              <a:off x="5842024" y="4998374"/>
              <a:ext cx="173520" cy="172800"/>
            </p14:xfrm>
          </p:contentPart>
        </mc:Choice>
        <mc:Fallback>
          <p:pic>
            <p:nvPicPr>
              <p:cNvPr id="714" name="Ink 713">
                <a:extLst>
                  <a:ext uri="{FF2B5EF4-FFF2-40B4-BE49-F238E27FC236}">
                    <a16:creationId xmlns:a16="http://schemas.microsoft.com/office/drawing/2014/main" id="{EC36997A-91B7-1284-24AC-44F0BD125E96}"/>
                  </a:ext>
                </a:extLst>
              </p:cNvPr>
              <p:cNvPicPr/>
              <p:nvPr/>
            </p:nvPicPr>
            <p:blipFill>
              <a:blip r:embed="rId1941"/>
              <a:stretch>
                <a:fillRect/>
              </a:stretch>
            </p:blipFill>
            <p:spPr>
              <a:xfrm>
                <a:off x="5824384" y="4980734"/>
                <a:ext cx="209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942">
            <p14:nvContentPartPr>
              <p14:cNvPr id="718" name="Ink 717">
                <a:extLst>
                  <a:ext uri="{FF2B5EF4-FFF2-40B4-BE49-F238E27FC236}">
                    <a16:creationId xmlns:a16="http://schemas.microsoft.com/office/drawing/2014/main" id="{827DB71B-E2AE-3ABB-24BB-CDCE43DDEF5F}"/>
                  </a:ext>
                </a:extLst>
              </p14:cNvPr>
              <p14:cNvContentPartPr/>
              <p14:nvPr/>
            </p14:nvContentPartPr>
            <p14:xfrm>
              <a:off x="5900344" y="4997294"/>
              <a:ext cx="120600" cy="106200"/>
            </p14:xfrm>
          </p:contentPart>
        </mc:Choice>
        <mc:Fallback>
          <p:pic>
            <p:nvPicPr>
              <p:cNvPr id="718" name="Ink 717">
                <a:extLst>
                  <a:ext uri="{FF2B5EF4-FFF2-40B4-BE49-F238E27FC236}">
                    <a16:creationId xmlns:a16="http://schemas.microsoft.com/office/drawing/2014/main" id="{827DB71B-E2AE-3ABB-24BB-CDCE43DDEF5F}"/>
                  </a:ext>
                </a:extLst>
              </p:cNvPr>
              <p:cNvPicPr/>
              <p:nvPr/>
            </p:nvPicPr>
            <p:blipFill>
              <a:blip r:embed="rId1943"/>
              <a:stretch>
                <a:fillRect/>
              </a:stretch>
            </p:blipFill>
            <p:spPr>
              <a:xfrm>
                <a:off x="5882344" y="4979294"/>
                <a:ext cx="156240" cy="141840"/>
              </a:xfrm>
              <a:prstGeom prst="rect">
                <a:avLst/>
              </a:prstGeom>
            </p:spPr>
          </p:pic>
        </mc:Fallback>
      </mc:AlternateContent>
      <p:grpSp>
        <p:nvGrpSpPr>
          <p:cNvPr id="741" name="Group 740">
            <a:extLst>
              <a:ext uri="{FF2B5EF4-FFF2-40B4-BE49-F238E27FC236}">
                <a16:creationId xmlns:a16="http://schemas.microsoft.com/office/drawing/2014/main" id="{D25F00E0-5EC0-F8A8-673E-79E3030CAB49}"/>
              </a:ext>
            </a:extLst>
          </p:cNvPr>
          <p:cNvGrpSpPr/>
          <p:nvPr/>
        </p:nvGrpSpPr>
        <p:grpSpPr>
          <a:xfrm>
            <a:off x="2423210" y="3401287"/>
            <a:ext cx="198000" cy="180720"/>
            <a:chOff x="2423210" y="3401287"/>
            <a:chExt cx="198000" cy="180720"/>
          </a:xfrm>
        </p:grpSpPr>
        <mc:AlternateContent xmlns:mc="http://schemas.openxmlformats.org/markup-compatibility/2006">
          <mc:Choice xmlns:p14="http://schemas.microsoft.com/office/powerpoint/2010/main" Requires="p14">
            <p:contentPart p14:bwMode="auto" r:id="rId1944">
              <p14:nvContentPartPr>
                <p14:cNvPr id="731" name="Ink 730">
                  <a:extLst>
                    <a:ext uri="{FF2B5EF4-FFF2-40B4-BE49-F238E27FC236}">
                      <a16:creationId xmlns:a16="http://schemas.microsoft.com/office/drawing/2014/main" id="{73144652-7EB6-9961-59DE-AC6869F9841B}"/>
                    </a:ext>
                  </a:extLst>
                </p14:cNvPr>
                <p14:cNvContentPartPr/>
                <p14:nvPr/>
              </p14:nvContentPartPr>
              <p14:xfrm>
                <a:off x="2423210" y="3426127"/>
                <a:ext cx="51120" cy="134640"/>
              </p14:xfrm>
            </p:contentPart>
          </mc:Choice>
          <mc:Fallback>
            <p:pic>
              <p:nvPicPr>
                <p:cNvPr id="731" name="Ink 730">
                  <a:extLst>
                    <a:ext uri="{FF2B5EF4-FFF2-40B4-BE49-F238E27FC236}">
                      <a16:creationId xmlns:a16="http://schemas.microsoft.com/office/drawing/2014/main" id="{73144652-7EB6-9961-59DE-AC6869F9841B}"/>
                    </a:ext>
                  </a:extLst>
                </p:cNvPr>
                <p:cNvPicPr/>
                <p:nvPr/>
              </p:nvPicPr>
              <p:blipFill>
                <a:blip r:embed="rId1945"/>
                <a:stretch>
                  <a:fillRect/>
                </a:stretch>
              </p:blipFill>
              <p:spPr>
                <a:xfrm>
                  <a:off x="2405210" y="3408487"/>
                  <a:ext cx="867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946">
              <p14:nvContentPartPr>
                <p14:cNvPr id="732" name="Ink 731">
                  <a:extLst>
                    <a:ext uri="{FF2B5EF4-FFF2-40B4-BE49-F238E27FC236}">
                      <a16:creationId xmlns:a16="http://schemas.microsoft.com/office/drawing/2014/main" id="{AA7E7F11-B81A-D14E-1569-9EA5FECC6E4C}"/>
                    </a:ext>
                  </a:extLst>
                </p14:cNvPr>
                <p14:cNvContentPartPr/>
                <p14:nvPr/>
              </p14:nvContentPartPr>
              <p14:xfrm>
                <a:off x="2434730" y="3439087"/>
                <a:ext cx="59400" cy="141120"/>
              </p14:xfrm>
            </p:contentPart>
          </mc:Choice>
          <mc:Fallback>
            <p:pic>
              <p:nvPicPr>
                <p:cNvPr id="732" name="Ink 731">
                  <a:extLst>
                    <a:ext uri="{FF2B5EF4-FFF2-40B4-BE49-F238E27FC236}">
                      <a16:creationId xmlns:a16="http://schemas.microsoft.com/office/drawing/2014/main" id="{AA7E7F11-B81A-D14E-1569-9EA5FECC6E4C}"/>
                    </a:ext>
                  </a:extLst>
                </p:cNvPr>
                <p:cNvPicPr/>
                <p:nvPr/>
              </p:nvPicPr>
              <p:blipFill>
                <a:blip r:embed="rId1947"/>
                <a:stretch>
                  <a:fillRect/>
                </a:stretch>
              </p:blipFill>
              <p:spPr>
                <a:xfrm>
                  <a:off x="2416730" y="3421087"/>
                  <a:ext cx="950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948">
              <p14:nvContentPartPr>
                <p14:cNvPr id="733" name="Ink 732">
                  <a:extLst>
                    <a:ext uri="{FF2B5EF4-FFF2-40B4-BE49-F238E27FC236}">
                      <a16:creationId xmlns:a16="http://schemas.microsoft.com/office/drawing/2014/main" id="{56C28585-6EF9-639D-478A-C6D2C809DAB6}"/>
                    </a:ext>
                  </a:extLst>
                </p14:cNvPr>
                <p14:cNvContentPartPr/>
                <p14:nvPr/>
              </p14:nvContentPartPr>
              <p14:xfrm>
                <a:off x="2434010" y="3529447"/>
                <a:ext cx="86040" cy="52560"/>
              </p14:xfrm>
            </p:contentPart>
          </mc:Choice>
          <mc:Fallback>
            <p:pic>
              <p:nvPicPr>
                <p:cNvPr id="733" name="Ink 732">
                  <a:extLst>
                    <a:ext uri="{FF2B5EF4-FFF2-40B4-BE49-F238E27FC236}">
                      <a16:creationId xmlns:a16="http://schemas.microsoft.com/office/drawing/2014/main" id="{56C28585-6EF9-639D-478A-C6D2C809DAB6}"/>
                    </a:ext>
                  </a:extLst>
                </p:cNvPr>
                <p:cNvPicPr/>
                <p:nvPr/>
              </p:nvPicPr>
              <p:blipFill>
                <a:blip r:embed="rId1949"/>
                <a:stretch>
                  <a:fillRect/>
                </a:stretch>
              </p:blipFill>
              <p:spPr>
                <a:xfrm>
                  <a:off x="2416010" y="3511447"/>
                  <a:ext cx="1216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950">
              <p14:nvContentPartPr>
                <p14:cNvPr id="734" name="Ink 733">
                  <a:extLst>
                    <a:ext uri="{FF2B5EF4-FFF2-40B4-BE49-F238E27FC236}">
                      <a16:creationId xmlns:a16="http://schemas.microsoft.com/office/drawing/2014/main" id="{98B13CC7-F761-C03C-D141-7A6A0F0C58AF}"/>
                    </a:ext>
                  </a:extLst>
                </p14:cNvPr>
                <p14:cNvContentPartPr/>
                <p14:nvPr/>
              </p14:nvContentPartPr>
              <p14:xfrm>
                <a:off x="2469650" y="3493807"/>
                <a:ext cx="151560" cy="72360"/>
              </p14:xfrm>
            </p:contentPart>
          </mc:Choice>
          <mc:Fallback>
            <p:pic>
              <p:nvPicPr>
                <p:cNvPr id="734" name="Ink 733">
                  <a:extLst>
                    <a:ext uri="{FF2B5EF4-FFF2-40B4-BE49-F238E27FC236}">
                      <a16:creationId xmlns:a16="http://schemas.microsoft.com/office/drawing/2014/main" id="{98B13CC7-F761-C03C-D141-7A6A0F0C58AF}"/>
                    </a:ext>
                  </a:extLst>
                </p:cNvPr>
                <p:cNvPicPr/>
                <p:nvPr/>
              </p:nvPicPr>
              <p:blipFill>
                <a:blip r:embed="rId1951"/>
                <a:stretch>
                  <a:fillRect/>
                </a:stretch>
              </p:blipFill>
              <p:spPr>
                <a:xfrm>
                  <a:off x="2451650" y="3476167"/>
                  <a:ext cx="1872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952">
              <p14:nvContentPartPr>
                <p14:cNvPr id="735" name="Ink 734">
                  <a:extLst>
                    <a:ext uri="{FF2B5EF4-FFF2-40B4-BE49-F238E27FC236}">
                      <a16:creationId xmlns:a16="http://schemas.microsoft.com/office/drawing/2014/main" id="{3240551F-4846-6C02-313A-0E64FE0807C7}"/>
                    </a:ext>
                  </a:extLst>
                </p14:cNvPr>
                <p14:cNvContentPartPr/>
                <p14:nvPr/>
              </p14:nvContentPartPr>
              <p14:xfrm>
                <a:off x="2502410" y="3422887"/>
                <a:ext cx="73440" cy="36360"/>
              </p14:xfrm>
            </p:contentPart>
          </mc:Choice>
          <mc:Fallback>
            <p:pic>
              <p:nvPicPr>
                <p:cNvPr id="735" name="Ink 734">
                  <a:extLst>
                    <a:ext uri="{FF2B5EF4-FFF2-40B4-BE49-F238E27FC236}">
                      <a16:creationId xmlns:a16="http://schemas.microsoft.com/office/drawing/2014/main" id="{3240551F-4846-6C02-313A-0E64FE0807C7}"/>
                    </a:ext>
                  </a:extLst>
                </p:cNvPr>
                <p:cNvPicPr/>
                <p:nvPr/>
              </p:nvPicPr>
              <p:blipFill>
                <a:blip r:embed="rId1953"/>
                <a:stretch>
                  <a:fillRect/>
                </a:stretch>
              </p:blipFill>
              <p:spPr>
                <a:xfrm>
                  <a:off x="2484770" y="3404887"/>
                  <a:ext cx="109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954">
              <p14:nvContentPartPr>
                <p14:cNvPr id="736" name="Ink 735">
                  <a:extLst>
                    <a:ext uri="{FF2B5EF4-FFF2-40B4-BE49-F238E27FC236}">
                      <a16:creationId xmlns:a16="http://schemas.microsoft.com/office/drawing/2014/main" id="{C93E1850-3936-7CF2-3C18-27A1D7C8251F}"/>
                    </a:ext>
                  </a:extLst>
                </p14:cNvPr>
                <p14:cNvContentPartPr/>
                <p14:nvPr/>
              </p14:nvContentPartPr>
              <p14:xfrm>
                <a:off x="2535890" y="3419287"/>
                <a:ext cx="65880" cy="87480"/>
              </p14:xfrm>
            </p:contentPart>
          </mc:Choice>
          <mc:Fallback>
            <p:pic>
              <p:nvPicPr>
                <p:cNvPr id="736" name="Ink 735">
                  <a:extLst>
                    <a:ext uri="{FF2B5EF4-FFF2-40B4-BE49-F238E27FC236}">
                      <a16:creationId xmlns:a16="http://schemas.microsoft.com/office/drawing/2014/main" id="{C93E1850-3936-7CF2-3C18-27A1D7C8251F}"/>
                    </a:ext>
                  </a:extLst>
                </p:cNvPr>
                <p:cNvPicPr/>
                <p:nvPr/>
              </p:nvPicPr>
              <p:blipFill>
                <a:blip r:embed="rId1955"/>
                <a:stretch>
                  <a:fillRect/>
                </a:stretch>
              </p:blipFill>
              <p:spPr>
                <a:xfrm>
                  <a:off x="2518250" y="3401647"/>
                  <a:ext cx="1015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956">
              <p14:nvContentPartPr>
                <p14:cNvPr id="737" name="Ink 736">
                  <a:extLst>
                    <a:ext uri="{FF2B5EF4-FFF2-40B4-BE49-F238E27FC236}">
                      <a16:creationId xmlns:a16="http://schemas.microsoft.com/office/drawing/2014/main" id="{56B8A8A4-0F55-9647-1CFA-480EC10CCD2C}"/>
                    </a:ext>
                  </a:extLst>
                </p14:cNvPr>
                <p14:cNvContentPartPr/>
                <p14:nvPr/>
              </p14:nvContentPartPr>
              <p14:xfrm>
                <a:off x="2602490" y="3419287"/>
                <a:ext cx="8640" cy="103680"/>
              </p14:xfrm>
            </p:contentPart>
          </mc:Choice>
          <mc:Fallback>
            <p:pic>
              <p:nvPicPr>
                <p:cNvPr id="737" name="Ink 736">
                  <a:extLst>
                    <a:ext uri="{FF2B5EF4-FFF2-40B4-BE49-F238E27FC236}">
                      <a16:creationId xmlns:a16="http://schemas.microsoft.com/office/drawing/2014/main" id="{56B8A8A4-0F55-9647-1CFA-480EC10CCD2C}"/>
                    </a:ext>
                  </a:extLst>
                </p:cNvPr>
                <p:cNvPicPr/>
                <p:nvPr/>
              </p:nvPicPr>
              <p:blipFill>
                <a:blip r:embed="rId1957"/>
                <a:stretch>
                  <a:fillRect/>
                </a:stretch>
              </p:blipFill>
              <p:spPr>
                <a:xfrm>
                  <a:off x="2584850" y="3401647"/>
                  <a:ext cx="44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958">
              <p14:nvContentPartPr>
                <p14:cNvPr id="739" name="Ink 738">
                  <a:extLst>
                    <a:ext uri="{FF2B5EF4-FFF2-40B4-BE49-F238E27FC236}">
                      <a16:creationId xmlns:a16="http://schemas.microsoft.com/office/drawing/2014/main" id="{5BE5CA40-2A13-E761-21D7-E47B87250506}"/>
                    </a:ext>
                  </a:extLst>
                </p14:cNvPr>
                <p14:cNvContentPartPr/>
                <p14:nvPr/>
              </p14:nvContentPartPr>
              <p14:xfrm>
                <a:off x="2463170" y="3401287"/>
                <a:ext cx="106560" cy="66600"/>
              </p14:xfrm>
            </p:contentPart>
          </mc:Choice>
          <mc:Fallback>
            <p:pic>
              <p:nvPicPr>
                <p:cNvPr id="739" name="Ink 738">
                  <a:extLst>
                    <a:ext uri="{FF2B5EF4-FFF2-40B4-BE49-F238E27FC236}">
                      <a16:creationId xmlns:a16="http://schemas.microsoft.com/office/drawing/2014/main" id="{5BE5CA40-2A13-E761-21D7-E47B87250506}"/>
                    </a:ext>
                  </a:extLst>
                </p:cNvPr>
                <p:cNvPicPr/>
                <p:nvPr/>
              </p:nvPicPr>
              <p:blipFill>
                <a:blip r:embed="rId1959"/>
                <a:stretch>
                  <a:fillRect/>
                </a:stretch>
              </p:blipFill>
              <p:spPr>
                <a:xfrm>
                  <a:off x="2445530" y="3383287"/>
                  <a:ext cx="142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960">
              <p14:nvContentPartPr>
                <p14:cNvPr id="740" name="Ink 739">
                  <a:extLst>
                    <a:ext uri="{FF2B5EF4-FFF2-40B4-BE49-F238E27FC236}">
                      <a16:creationId xmlns:a16="http://schemas.microsoft.com/office/drawing/2014/main" id="{67D340CF-4703-311B-DBF7-3C1A4CDA97BC}"/>
                    </a:ext>
                  </a:extLst>
                </p14:cNvPr>
                <p14:cNvContentPartPr/>
                <p14:nvPr/>
              </p14:nvContentPartPr>
              <p14:xfrm>
                <a:off x="2503490" y="3439807"/>
                <a:ext cx="39960" cy="82440"/>
              </p14:xfrm>
            </p:contentPart>
          </mc:Choice>
          <mc:Fallback>
            <p:pic>
              <p:nvPicPr>
                <p:cNvPr id="740" name="Ink 739">
                  <a:extLst>
                    <a:ext uri="{FF2B5EF4-FFF2-40B4-BE49-F238E27FC236}">
                      <a16:creationId xmlns:a16="http://schemas.microsoft.com/office/drawing/2014/main" id="{67D340CF-4703-311B-DBF7-3C1A4CDA97BC}"/>
                    </a:ext>
                  </a:extLst>
                </p:cNvPr>
                <p:cNvPicPr/>
                <p:nvPr/>
              </p:nvPicPr>
              <p:blipFill>
                <a:blip r:embed="rId1961"/>
                <a:stretch>
                  <a:fillRect/>
                </a:stretch>
              </p:blipFill>
              <p:spPr>
                <a:xfrm>
                  <a:off x="2485490" y="3422167"/>
                  <a:ext cx="75600" cy="118080"/>
                </a:xfrm>
                <a:prstGeom prst="rect">
                  <a:avLst/>
                </a:prstGeom>
              </p:spPr>
            </p:pic>
          </mc:Fallback>
        </mc:AlternateContent>
      </p:grpSp>
      <p:grpSp>
        <p:nvGrpSpPr>
          <p:cNvPr id="758" name="Group 757">
            <a:extLst>
              <a:ext uri="{FF2B5EF4-FFF2-40B4-BE49-F238E27FC236}">
                <a16:creationId xmlns:a16="http://schemas.microsoft.com/office/drawing/2014/main" id="{571AB418-1006-AA1C-7B3B-BB0665550A31}"/>
              </a:ext>
            </a:extLst>
          </p:cNvPr>
          <p:cNvGrpSpPr/>
          <p:nvPr/>
        </p:nvGrpSpPr>
        <p:grpSpPr>
          <a:xfrm>
            <a:off x="1666212" y="2939306"/>
            <a:ext cx="196920" cy="192240"/>
            <a:chOff x="1666212" y="2939306"/>
            <a:chExt cx="196920" cy="192240"/>
          </a:xfrm>
        </p:grpSpPr>
        <mc:AlternateContent xmlns:mc="http://schemas.openxmlformats.org/markup-compatibility/2006">
          <mc:Choice xmlns:p14="http://schemas.microsoft.com/office/powerpoint/2010/main" Requires="p14">
            <p:contentPart p14:bwMode="auto" r:id="rId1962">
              <p14:nvContentPartPr>
                <p14:cNvPr id="742" name="Ink 741">
                  <a:extLst>
                    <a:ext uri="{FF2B5EF4-FFF2-40B4-BE49-F238E27FC236}">
                      <a16:creationId xmlns:a16="http://schemas.microsoft.com/office/drawing/2014/main" id="{497BBD44-7C41-A06D-9945-88EA5664C053}"/>
                    </a:ext>
                  </a:extLst>
                </p14:cNvPr>
                <p14:cNvContentPartPr/>
                <p14:nvPr/>
              </p14:nvContentPartPr>
              <p14:xfrm>
                <a:off x="1681332" y="2949386"/>
                <a:ext cx="96840" cy="92160"/>
              </p14:xfrm>
            </p:contentPart>
          </mc:Choice>
          <mc:Fallback>
            <p:pic>
              <p:nvPicPr>
                <p:cNvPr id="742" name="Ink 741">
                  <a:extLst>
                    <a:ext uri="{FF2B5EF4-FFF2-40B4-BE49-F238E27FC236}">
                      <a16:creationId xmlns:a16="http://schemas.microsoft.com/office/drawing/2014/main" id="{497BBD44-7C41-A06D-9945-88EA5664C053}"/>
                    </a:ext>
                  </a:extLst>
                </p:cNvPr>
                <p:cNvPicPr/>
                <p:nvPr/>
              </p:nvPicPr>
              <p:blipFill>
                <a:blip r:embed="rId1963"/>
                <a:stretch>
                  <a:fillRect/>
                </a:stretch>
              </p:blipFill>
              <p:spPr>
                <a:xfrm>
                  <a:off x="1663332" y="2931746"/>
                  <a:ext cx="132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964">
              <p14:nvContentPartPr>
                <p14:cNvPr id="743" name="Ink 742">
                  <a:extLst>
                    <a:ext uri="{FF2B5EF4-FFF2-40B4-BE49-F238E27FC236}">
                      <a16:creationId xmlns:a16="http://schemas.microsoft.com/office/drawing/2014/main" id="{AC64B534-AE0F-EDC8-923C-5FF845AFED78}"/>
                    </a:ext>
                  </a:extLst>
                </p14:cNvPr>
                <p14:cNvContentPartPr/>
                <p14:nvPr/>
              </p14:nvContentPartPr>
              <p14:xfrm>
                <a:off x="1666212" y="2960546"/>
                <a:ext cx="53640" cy="138960"/>
              </p14:xfrm>
            </p:contentPart>
          </mc:Choice>
          <mc:Fallback>
            <p:pic>
              <p:nvPicPr>
                <p:cNvPr id="743" name="Ink 742">
                  <a:extLst>
                    <a:ext uri="{FF2B5EF4-FFF2-40B4-BE49-F238E27FC236}">
                      <a16:creationId xmlns:a16="http://schemas.microsoft.com/office/drawing/2014/main" id="{AC64B534-AE0F-EDC8-923C-5FF845AFED78}"/>
                    </a:ext>
                  </a:extLst>
                </p:cNvPr>
                <p:cNvPicPr/>
                <p:nvPr/>
              </p:nvPicPr>
              <p:blipFill>
                <a:blip r:embed="rId1965"/>
                <a:stretch>
                  <a:fillRect/>
                </a:stretch>
              </p:blipFill>
              <p:spPr>
                <a:xfrm>
                  <a:off x="1648212" y="2942546"/>
                  <a:ext cx="89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966">
              <p14:nvContentPartPr>
                <p14:cNvPr id="744" name="Ink 743">
                  <a:extLst>
                    <a:ext uri="{FF2B5EF4-FFF2-40B4-BE49-F238E27FC236}">
                      <a16:creationId xmlns:a16="http://schemas.microsoft.com/office/drawing/2014/main" id="{E364B58E-341F-70CA-7AD0-78BAC7391319}"/>
                    </a:ext>
                  </a:extLst>
                </p14:cNvPr>
                <p14:cNvContentPartPr/>
                <p14:nvPr/>
              </p14:nvContentPartPr>
              <p14:xfrm>
                <a:off x="1702212" y="3001946"/>
                <a:ext cx="56880" cy="114120"/>
              </p14:xfrm>
            </p:contentPart>
          </mc:Choice>
          <mc:Fallback>
            <p:pic>
              <p:nvPicPr>
                <p:cNvPr id="744" name="Ink 743">
                  <a:extLst>
                    <a:ext uri="{FF2B5EF4-FFF2-40B4-BE49-F238E27FC236}">
                      <a16:creationId xmlns:a16="http://schemas.microsoft.com/office/drawing/2014/main" id="{E364B58E-341F-70CA-7AD0-78BAC7391319}"/>
                    </a:ext>
                  </a:extLst>
                </p:cNvPr>
                <p:cNvPicPr/>
                <p:nvPr/>
              </p:nvPicPr>
              <p:blipFill>
                <a:blip r:embed="rId1967"/>
                <a:stretch>
                  <a:fillRect/>
                </a:stretch>
              </p:blipFill>
              <p:spPr>
                <a:xfrm>
                  <a:off x="1684572" y="2983946"/>
                  <a:ext cx="925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968">
              <p14:nvContentPartPr>
                <p14:cNvPr id="745" name="Ink 744">
                  <a:extLst>
                    <a:ext uri="{FF2B5EF4-FFF2-40B4-BE49-F238E27FC236}">
                      <a16:creationId xmlns:a16="http://schemas.microsoft.com/office/drawing/2014/main" id="{0BC1C5C8-B9ED-ABA7-86FC-7B3DCD53BD3A}"/>
                    </a:ext>
                  </a:extLst>
                </p14:cNvPr>
                <p14:cNvContentPartPr/>
                <p14:nvPr/>
              </p14:nvContentPartPr>
              <p14:xfrm>
                <a:off x="1808052" y="2946506"/>
                <a:ext cx="33480" cy="93240"/>
              </p14:xfrm>
            </p:contentPart>
          </mc:Choice>
          <mc:Fallback>
            <p:pic>
              <p:nvPicPr>
                <p:cNvPr id="745" name="Ink 744">
                  <a:extLst>
                    <a:ext uri="{FF2B5EF4-FFF2-40B4-BE49-F238E27FC236}">
                      <a16:creationId xmlns:a16="http://schemas.microsoft.com/office/drawing/2014/main" id="{0BC1C5C8-B9ED-ABA7-86FC-7B3DCD53BD3A}"/>
                    </a:ext>
                  </a:extLst>
                </p:cNvPr>
                <p:cNvPicPr/>
                <p:nvPr/>
              </p:nvPicPr>
              <p:blipFill>
                <a:blip r:embed="rId1969"/>
                <a:stretch>
                  <a:fillRect/>
                </a:stretch>
              </p:blipFill>
              <p:spPr>
                <a:xfrm>
                  <a:off x="1790412" y="2928506"/>
                  <a:ext cx="69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70">
              <p14:nvContentPartPr>
                <p14:cNvPr id="746" name="Ink 745">
                  <a:extLst>
                    <a:ext uri="{FF2B5EF4-FFF2-40B4-BE49-F238E27FC236}">
                      <a16:creationId xmlns:a16="http://schemas.microsoft.com/office/drawing/2014/main" id="{1AC2B24A-8D99-F8C9-9440-3092483C11DC}"/>
                    </a:ext>
                  </a:extLst>
                </p14:cNvPr>
                <p14:cNvContentPartPr/>
                <p14:nvPr/>
              </p14:nvContentPartPr>
              <p14:xfrm>
                <a:off x="1784292" y="2982506"/>
                <a:ext cx="53640" cy="149040"/>
              </p14:xfrm>
            </p:contentPart>
          </mc:Choice>
          <mc:Fallback>
            <p:pic>
              <p:nvPicPr>
                <p:cNvPr id="746" name="Ink 745">
                  <a:extLst>
                    <a:ext uri="{FF2B5EF4-FFF2-40B4-BE49-F238E27FC236}">
                      <a16:creationId xmlns:a16="http://schemas.microsoft.com/office/drawing/2014/main" id="{1AC2B24A-8D99-F8C9-9440-3092483C11DC}"/>
                    </a:ext>
                  </a:extLst>
                </p:cNvPr>
                <p:cNvPicPr/>
                <p:nvPr/>
              </p:nvPicPr>
              <p:blipFill>
                <a:blip r:embed="rId1971"/>
                <a:stretch>
                  <a:fillRect/>
                </a:stretch>
              </p:blipFill>
              <p:spPr>
                <a:xfrm>
                  <a:off x="1766652" y="2964506"/>
                  <a:ext cx="892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972">
              <p14:nvContentPartPr>
                <p14:cNvPr id="747" name="Ink 746">
                  <a:extLst>
                    <a:ext uri="{FF2B5EF4-FFF2-40B4-BE49-F238E27FC236}">
                      <a16:creationId xmlns:a16="http://schemas.microsoft.com/office/drawing/2014/main" id="{7C240894-A3B4-7E16-E6D5-4472D740CE8B}"/>
                    </a:ext>
                  </a:extLst>
                </p14:cNvPr>
                <p14:cNvContentPartPr/>
                <p14:nvPr/>
              </p14:nvContentPartPr>
              <p14:xfrm>
                <a:off x="1774212" y="2983946"/>
                <a:ext cx="15480" cy="10440"/>
              </p14:xfrm>
            </p:contentPart>
          </mc:Choice>
          <mc:Fallback>
            <p:pic>
              <p:nvPicPr>
                <p:cNvPr id="747" name="Ink 746">
                  <a:extLst>
                    <a:ext uri="{FF2B5EF4-FFF2-40B4-BE49-F238E27FC236}">
                      <a16:creationId xmlns:a16="http://schemas.microsoft.com/office/drawing/2014/main" id="{7C240894-A3B4-7E16-E6D5-4472D740CE8B}"/>
                    </a:ext>
                  </a:extLst>
                </p:cNvPr>
                <p:cNvPicPr/>
                <p:nvPr/>
              </p:nvPicPr>
              <p:blipFill>
                <a:blip r:embed="rId1973"/>
                <a:stretch>
                  <a:fillRect/>
                </a:stretch>
              </p:blipFill>
              <p:spPr>
                <a:xfrm>
                  <a:off x="1756572" y="2965946"/>
                  <a:ext cx="51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974">
              <p14:nvContentPartPr>
                <p14:cNvPr id="748" name="Ink 747">
                  <a:extLst>
                    <a:ext uri="{FF2B5EF4-FFF2-40B4-BE49-F238E27FC236}">
                      <a16:creationId xmlns:a16="http://schemas.microsoft.com/office/drawing/2014/main" id="{A4EE9A59-6546-9DB2-EEDD-FB0957258E54}"/>
                    </a:ext>
                  </a:extLst>
                </p14:cNvPr>
                <p14:cNvContentPartPr/>
                <p14:nvPr/>
              </p14:nvContentPartPr>
              <p14:xfrm>
                <a:off x="1739652" y="3001586"/>
                <a:ext cx="76680" cy="93600"/>
              </p14:xfrm>
            </p:contentPart>
          </mc:Choice>
          <mc:Fallback>
            <p:pic>
              <p:nvPicPr>
                <p:cNvPr id="748" name="Ink 747">
                  <a:extLst>
                    <a:ext uri="{FF2B5EF4-FFF2-40B4-BE49-F238E27FC236}">
                      <a16:creationId xmlns:a16="http://schemas.microsoft.com/office/drawing/2014/main" id="{A4EE9A59-6546-9DB2-EEDD-FB0957258E54}"/>
                    </a:ext>
                  </a:extLst>
                </p:cNvPr>
                <p:cNvPicPr/>
                <p:nvPr/>
              </p:nvPicPr>
              <p:blipFill>
                <a:blip r:embed="rId1975"/>
                <a:stretch>
                  <a:fillRect/>
                </a:stretch>
              </p:blipFill>
              <p:spPr>
                <a:xfrm>
                  <a:off x="1721652" y="2983946"/>
                  <a:ext cx="1123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976">
              <p14:nvContentPartPr>
                <p14:cNvPr id="749" name="Ink 748">
                  <a:extLst>
                    <a:ext uri="{FF2B5EF4-FFF2-40B4-BE49-F238E27FC236}">
                      <a16:creationId xmlns:a16="http://schemas.microsoft.com/office/drawing/2014/main" id="{9A53BB67-2753-C0E0-3F13-BCC2ACB0EC69}"/>
                    </a:ext>
                  </a:extLst>
                </p14:cNvPr>
                <p14:cNvContentPartPr/>
                <p14:nvPr/>
              </p14:nvContentPartPr>
              <p14:xfrm>
                <a:off x="1762332" y="3103466"/>
                <a:ext cx="37800" cy="6120"/>
              </p14:xfrm>
            </p:contentPart>
          </mc:Choice>
          <mc:Fallback>
            <p:pic>
              <p:nvPicPr>
                <p:cNvPr id="749" name="Ink 748">
                  <a:extLst>
                    <a:ext uri="{FF2B5EF4-FFF2-40B4-BE49-F238E27FC236}">
                      <a16:creationId xmlns:a16="http://schemas.microsoft.com/office/drawing/2014/main" id="{9A53BB67-2753-C0E0-3F13-BCC2ACB0EC69}"/>
                    </a:ext>
                  </a:extLst>
                </p:cNvPr>
                <p:cNvPicPr/>
                <p:nvPr/>
              </p:nvPicPr>
              <p:blipFill>
                <a:blip r:embed="rId1977"/>
                <a:stretch>
                  <a:fillRect/>
                </a:stretch>
              </p:blipFill>
              <p:spPr>
                <a:xfrm>
                  <a:off x="1744692" y="3085466"/>
                  <a:ext cx="73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978">
              <p14:nvContentPartPr>
                <p14:cNvPr id="750" name="Ink 749">
                  <a:extLst>
                    <a:ext uri="{FF2B5EF4-FFF2-40B4-BE49-F238E27FC236}">
                      <a16:creationId xmlns:a16="http://schemas.microsoft.com/office/drawing/2014/main" id="{1508DC6A-8BE1-5CC2-0198-0F3A43B5BBF3}"/>
                    </a:ext>
                  </a:extLst>
                </p14:cNvPr>
                <p14:cNvContentPartPr/>
                <p14:nvPr/>
              </p14:nvContentPartPr>
              <p14:xfrm>
                <a:off x="1824252" y="2947226"/>
                <a:ext cx="38880" cy="135720"/>
              </p14:xfrm>
            </p:contentPart>
          </mc:Choice>
          <mc:Fallback>
            <p:pic>
              <p:nvPicPr>
                <p:cNvPr id="750" name="Ink 749">
                  <a:extLst>
                    <a:ext uri="{FF2B5EF4-FFF2-40B4-BE49-F238E27FC236}">
                      <a16:creationId xmlns:a16="http://schemas.microsoft.com/office/drawing/2014/main" id="{1508DC6A-8BE1-5CC2-0198-0F3A43B5BBF3}"/>
                    </a:ext>
                  </a:extLst>
                </p:cNvPr>
                <p:cNvPicPr/>
                <p:nvPr/>
              </p:nvPicPr>
              <p:blipFill>
                <a:blip r:embed="rId1979"/>
                <a:stretch>
                  <a:fillRect/>
                </a:stretch>
              </p:blipFill>
              <p:spPr>
                <a:xfrm>
                  <a:off x="1806612" y="2929226"/>
                  <a:ext cx="745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980">
              <p14:nvContentPartPr>
                <p14:cNvPr id="751" name="Ink 750">
                  <a:extLst>
                    <a:ext uri="{FF2B5EF4-FFF2-40B4-BE49-F238E27FC236}">
                      <a16:creationId xmlns:a16="http://schemas.microsoft.com/office/drawing/2014/main" id="{0B5F320D-B450-411E-8145-E16BE256BF25}"/>
                    </a:ext>
                  </a:extLst>
                </p14:cNvPr>
                <p14:cNvContentPartPr/>
                <p14:nvPr/>
              </p14:nvContentPartPr>
              <p14:xfrm>
                <a:off x="1769172" y="3049466"/>
                <a:ext cx="82800" cy="52920"/>
              </p14:xfrm>
            </p:contentPart>
          </mc:Choice>
          <mc:Fallback>
            <p:pic>
              <p:nvPicPr>
                <p:cNvPr id="751" name="Ink 750">
                  <a:extLst>
                    <a:ext uri="{FF2B5EF4-FFF2-40B4-BE49-F238E27FC236}">
                      <a16:creationId xmlns:a16="http://schemas.microsoft.com/office/drawing/2014/main" id="{0B5F320D-B450-411E-8145-E16BE256BF25}"/>
                    </a:ext>
                  </a:extLst>
                </p:cNvPr>
                <p:cNvPicPr/>
                <p:nvPr/>
              </p:nvPicPr>
              <p:blipFill>
                <a:blip r:embed="rId1981"/>
                <a:stretch>
                  <a:fillRect/>
                </a:stretch>
              </p:blipFill>
              <p:spPr>
                <a:xfrm>
                  <a:off x="1751172" y="3031826"/>
                  <a:ext cx="1184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982">
              <p14:nvContentPartPr>
                <p14:cNvPr id="752" name="Ink 751">
                  <a:extLst>
                    <a:ext uri="{FF2B5EF4-FFF2-40B4-BE49-F238E27FC236}">
                      <a16:creationId xmlns:a16="http://schemas.microsoft.com/office/drawing/2014/main" id="{8D5F8E51-0CEB-D8C3-12EF-E6FA262CEA20}"/>
                    </a:ext>
                  </a:extLst>
                </p14:cNvPr>
                <p14:cNvContentPartPr/>
                <p14:nvPr/>
              </p14:nvContentPartPr>
              <p14:xfrm>
                <a:off x="1791492" y="2944346"/>
                <a:ext cx="46440" cy="146160"/>
              </p14:xfrm>
            </p:contentPart>
          </mc:Choice>
          <mc:Fallback>
            <p:pic>
              <p:nvPicPr>
                <p:cNvPr id="752" name="Ink 751">
                  <a:extLst>
                    <a:ext uri="{FF2B5EF4-FFF2-40B4-BE49-F238E27FC236}">
                      <a16:creationId xmlns:a16="http://schemas.microsoft.com/office/drawing/2014/main" id="{8D5F8E51-0CEB-D8C3-12EF-E6FA262CEA20}"/>
                    </a:ext>
                  </a:extLst>
                </p:cNvPr>
                <p:cNvPicPr/>
                <p:nvPr/>
              </p:nvPicPr>
              <p:blipFill>
                <a:blip r:embed="rId1983"/>
                <a:stretch>
                  <a:fillRect/>
                </a:stretch>
              </p:blipFill>
              <p:spPr>
                <a:xfrm>
                  <a:off x="1773852" y="2926706"/>
                  <a:ext cx="820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984">
              <p14:nvContentPartPr>
                <p14:cNvPr id="753" name="Ink 752">
                  <a:extLst>
                    <a:ext uri="{FF2B5EF4-FFF2-40B4-BE49-F238E27FC236}">
                      <a16:creationId xmlns:a16="http://schemas.microsoft.com/office/drawing/2014/main" id="{D3E89183-82DF-C41F-354B-33DF8EA2212C}"/>
                    </a:ext>
                  </a:extLst>
                </p14:cNvPr>
                <p14:cNvContentPartPr/>
                <p14:nvPr/>
              </p14:nvContentPartPr>
              <p14:xfrm>
                <a:off x="1791852" y="3095906"/>
                <a:ext cx="22320" cy="5400"/>
              </p14:xfrm>
            </p:contentPart>
          </mc:Choice>
          <mc:Fallback>
            <p:pic>
              <p:nvPicPr>
                <p:cNvPr id="753" name="Ink 752">
                  <a:extLst>
                    <a:ext uri="{FF2B5EF4-FFF2-40B4-BE49-F238E27FC236}">
                      <a16:creationId xmlns:a16="http://schemas.microsoft.com/office/drawing/2014/main" id="{D3E89183-82DF-C41F-354B-33DF8EA2212C}"/>
                    </a:ext>
                  </a:extLst>
                </p:cNvPr>
                <p:cNvPicPr/>
                <p:nvPr/>
              </p:nvPicPr>
              <p:blipFill>
                <a:blip r:embed="rId1985"/>
                <a:stretch>
                  <a:fillRect/>
                </a:stretch>
              </p:blipFill>
              <p:spPr>
                <a:xfrm>
                  <a:off x="1773852" y="3077906"/>
                  <a:ext cx="57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986">
              <p14:nvContentPartPr>
                <p14:cNvPr id="754" name="Ink 753">
                  <a:extLst>
                    <a:ext uri="{FF2B5EF4-FFF2-40B4-BE49-F238E27FC236}">
                      <a16:creationId xmlns:a16="http://schemas.microsoft.com/office/drawing/2014/main" id="{DCDF2B92-B4EE-B763-5255-E9B49DD17897}"/>
                    </a:ext>
                  </a:extLst>
                </p14:cNvPr>
                <p14:cNvContentPartPr/>
                <p14:nvPr/>
              </p14:nvContentPartPr>
              <p14:xfrm>
                <a:off x="1672332" y="2939306"/>
                <a:ext cx="95760" cy="121680"/>
              </p14:xfrm>
            </p:contentPart>
          </mc:Choice>
          <mc:Fallback>
            <p:pic>
              <p:nvPicPr>
                <p:cNvPr id="754" name="Ink 753">
                  <a:extLst>
                    <a:ext uri="{FF2B5EF4-FFF2-40B4-BE49-F238E27FC236}">
                      <a16:creationId xmlns:a16="http://schemas.microsoft.com/office/drawing/2014/main" id="{DCDF2B92-B4EE-B763-5255-E9B49DD17897}"/>
                    </a:ext>
                  </a:extLst>
                </p:cNvPr>
                <p:cNvPicPr/>
                <p:nvPr/>
              </p:nvPicPr>
              <p:blipFill>
                <a:blip r:embed="rId1987"/>
                <a:stretch>
                  <a:fillRect/>
                </a:stretch>
              </p:blipFill>
              <p:spPr>
                <a:xfrm>
                  <a:off x="1654332" y="2921666"/>
                  <a:ext cx="1314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988">
              <p14:nvContentPartPr>
                <p14:cNvPr id="755" name="Ink 754">
                  <a:extLst>
                    <a:ext uri="{FF2B5EF4-FFF2-40B4-BE49-F238E27FC236}">
                      <a16:creationId xmlns:a16="http://schemas.microsoft.com/office/drawing/2014/main" id="{78C704E0-304A-DDF3-97CC-691317DA6ABD}"/>
                    </a:ext>
                  </a:extLst>
                </p14:cNvPr>
                <p14:cNvContentPartPr/>
                <p14:nvPr/>
              </p14:nvContentPartPr>
              <p14:xfrm>
                <a:off x="1677012" y="3039386"/>
                <a:ext cx="96480" cy="60840"/>
              </p14:xfrm>
            </p:contentPart>
          </mc:Choice>
          <mc:Fallback>
            <p:pic>
              <p:nvPicPr>
                <p:cNvPr id="755" name="Ink 754">
                  <a:extLst>
                    <a:ext uri="{FF2B5EF4-FFF2-40B4-BE49-F238E27FC236}">
                      <a16:creationId xmlns:a16="http://schemas.microsoft.com/office/drawing/2014/main" id="{78C704E0-304A-DDF3-97CC-691317DA6ABD}"/>
                    </a:ext>
                  </a:extLst>
                </p:cNvPr>
                <p:cNvPicPr/>
                <p:nvPr/>
              </p:nvPicPr>
              <p:blipFill>
                <a:blip r:embed="rId1989"/>
                <a:stretch>
                  <a:fillRect/>
                </a:stretch>
              </p:blipFill>
              <p:spPr>
                <a:xfrm>
                  <a:off x="1659372" y="3021746"/>
                  <a:ext cx="132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990">
              <p14:nvContentPartPr>
                <p14:cNvPr id="756" name="Ink 755">
                  <a:extLst>
                    <a:ext uri="{FF2B5EF4-FFF2-40B4-BE49-F238E27FC236}">
                      <a16:creationId xmlns:a16="http://schemas.microsoft.com/office/drawing/2014/main" id="{2A906E60-66DF-7821-0E12-A946DF3E45A6}"/>
                    </a:ext>
                  </a:extLst>
                </p14:cNvPr>
                <p14:cNvContentPartPr/>
                <p14:nvPr/>
              </p14:nvContentPartPr>
              <p14:xfrm>
                <a:off x="1709412" y="3042266"/>
                <a:ext cx="131760" cy="60120"/>
              </p14:xfrm>
            </p:contentPart>
          </mc:Choice>
          <mc:Fallback>
            <p:pic>
              <p:nvPicPr>
                <p:cNvPr id="756" name="Ink 755">
                  <a:extLst>
                    <a:ext uri="{FF2B5EF4-FFF2-40B4-BE49-F238E27FC236}">
                      <a16:creationId xmlns:a16="http://schemas.microsoft.com/office/drawing/2014/main" id="{2A906E60-66DF-7821-0E12-A946DF3E45A6}"/>
                    </a:ext>
                  </a:extLst>
                </p:cNvPr>
                <p:cNvPicPr/>
                <p:nvPr/>
              </p:nvPicPr>
              <p:blipFill>
                <a:blip r:embed="rId1991"/>
                <a:stretch>
                  <a:fillRect/>
                </a:stretch>
              </p:blipFill>
              <p:spPr>
                <a:xfrm>
                  <a:off x="1691772" y="3024266"/>
                  <a:ext cx="1674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992">
              <p14:nvContentPartPr>
                <p14:cNvPr id="757" name="Ink 756">
                  <a:extLst>
                    <a:ext uri="{FF2B5EF4-FFF2-40B4-BE49-F238E27FC236}">
                      <a16:creationId xmlns:a16="http://schemas.microsoft.com/office/drawing/2014/main" id="{177A8D2D-B9B9-440E-34CD-6747F252B36F}"/>
                    </a:ext>
                  </a:extLst>
                </p14:cNvPr>
                <p14:cNvContentPartPr/>
                <p14:nvPr/>
              </p14:nvContentPartPr>
              <p14:xfrm>
                <a:off x="1790772" y="2958386"/>
                <a:ext cx="56160" cy="129600"/>
              </p14:xfrm>
            </p:contentPart>
          </mc:Choice>
          <mc:Fallback>
            <p:pic>
              <p:nvPicPr>
                <p:cNvPr id="757" name="Ink 756">
                  <a:extLst>
                    <a:ext uri="{FF2B5EF4-FFF2-40B4-BE49-F238E27FC236}">
                      <a16:creationId xmlns:a16="http://schemas.microsoft.com/office/drawing/2014/main" id="{177A8D2D-B9B9-440E-34CD-6747F252B36F}"/>
                    </a:ext>
                  </a:extLst>
                </p:cNvPr>
                <p:cNvPicPr/>
                <p:nvPr/>
              </p:nvPicPr>
              <p:blipFill>
                <a:blip r:embed="rId1993"/>
                <a:stretch>
                  <a:fillRect/>
                </a:stretch>
              </p:blipFill>
              <p:spPr>
                <a:xfrm>
                  <a:off x="1773132" y="2940386"/>
                  <a:ext cx="91800" cy="16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94">
            <p14:nvContentPartPr>
              <p14:cNvPr id="759" name="Ink 758">
                <a:extLst>
                  <a:ext uri="{FF2B5EF4-FFF2-40B4-BE49-F238E27FC236}">
                    <a16:creationId xmlns:a16="http://schemas.microsoft.com/office/drawing/2014/main" id="{924B9F72-65F9-63BA-6F87-940EB2283CB3}"/>
                  </a:ext>
                </a:extLst>
              </p14:cNvPr>
              <p14:cNvContentPartPr/>
              <p14:nvPr/>
            </p14:nvContentPartPr>
            <p14:xfrm>
              <a:off x="4727703" y="6106228"/>
              <a:ext cx="97200" cy="86400"/>
            </p14:xfrm>
          </p:contentPart>
        </mc:Choice>
        <mc:Fallback>
          <p:pic>
            <p:nvPicPr>
              <p:cNvPr id="759" name="Ink 758">
                <a:extLst>
                  <a:ext uri="{FF2B5EF4-FFF2-40B4-BE49-F238E27FC236}">
                    <a16:creationId xmlns:a16="http://schemas.microsoft.com/office/drawing/2014/main" id="{924B9F72-65F9-63BA-6F87-940EB2283CB3}"/>
                  </a:ext>
                </a:extLst>
              </p:cNvPr>
              <p:cNvPicPr/>
              <p:nvPr/>
            </p:nvPicPr>
            <p:blipFill>
              <a:blip r:embed="rId1995"/>
              <a:stretch>
                <a:fillRect/>
              </a:stretch>
            </p:blipFill>
            <p:spPr>
              <a:xfrm>
                <a:off x="4710063" y="6088228"/>
                <a:ext cx="1328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96">
            <p14:nvContentPartPr>
              <p14:cNvPr id="760" name="Ink 759">
                <a:extLst>
                  <a:ext uri="{FF2B5EF4-FFF2-40B4-BE49-F238E27FC236}">
                    <a16:creationId xmlns:a16="http://schemas.microsoft.com/office/drawing/2014/main" id="{979AFB2C-E3CA-3478-A6DF-99C321360D82}"/>
                  </a:ext>
                </a:extLst>
              </p14:cNvPr>
              <p14:cNvContentPartPr/>
              <p14:nvPr/>
            </p14:nvContentPartPr>
            <p14:xfrm>
              <a:off x="4879983" y="6241948"/>
              <a:ext cx="69840" cy="46080"/>
            </p14:xfrm>
          </p:contentPart>
        </mc:Choice>
        <mc:Fallback>
          <p:pic>
            <p:nvPicPr>
              <p:cNvPr id="760" name="Ink 759">
                <a:extLst>
                  <a:ext uri="{FF2B5EF4-FFF2-40B4-BE49-F238E27FC236}">
                    <a16:creationId xmlns:a16="http://schemas.microsoft.com/office/drawing/2014/main" id="{979AFB2C-E3CA-3478-A6DF-99C321360D82}"/>
                  </a:ext>
                </a:extLst>
              </p:cNvPr>
              <p:cNvPicPr/>
              <p:nvPr/>
            </p:nvPicPr>
            <p:blipFill>
              <a:blip r:embed="rId1997"/>
              <a:stretch>
                <a:fillRect/>
              </a:stretch>
            </p:blipFill>
            <p:spPr>
              <a:xfrm>
                <a:off x="4861983" y="6224308"/>
                <a:ext cx="105480" cy="81720"/>
              </a:xfrm>
              <a:prstGeom prst="rect">
                <a:avLst/>
              </a:prstGeom>
            </p:spPr>
          </p:pic>
        </mc:Fallback>
      </mc:AlternateContent>
      <p:grpSp>
        <p:nvGrpSpPr>
          <p:cNvPr id="782" name="Group 781">
            <a:extLst>
              <a:ext uri="{FF2B5EF4-FFF2-40B4-BE49-F238E27FC236}">
                <a16:creationId xmlns:a16="http://schemas.microsoft.com/office/drawing/2014/main" id="{86372D1D-D60B-CCE8-4781-DB03001BCB7E}"/>
              </a:ext>
            </a:extLst>
          </p:cNvPr>
          <p:cNvGrpSpPr/>
          <p:nvPr/>
        </p:nvGrpSpPr>
        <p:grpSpPr>
          <a:xfrm>
            <a:off x="4606383" y="5881228"/>
            <a:ext cx="574920" cy="526320"/>
            <a:chOff x="4606383" y="5881228"/>
            <a:chExt cx="574920" cy="526320"/>
          </a:xfrm>
        </p:grpSpPr>
        <mc:AlternateContent xmlns:mc="http://schemas.openxmlformats.org/markup-compatibility/2006">
          <mc:Choice xmlns:p14="http://schemas.microsoft.com/office/powerpoint/2010/main" Requires="p14">
            <p:contentPart p14:bwMode="auto" r:id="rId1998">
              <p14:nvContentPartPr>
                <p14:cNvPr id="762" name="Ink 761">
                  <a:extLst>
                    <a:ext uri="{FF2B5EF4-FFF2-40B4-BE49-F238E27FC236}">
                      <a16:creationId xmlns:a16="http://schemas.microsoft.com/office/drawing/2014/main" id="{6D4D62EE-E007-FB56-71FA-4C03753333C1}"/>
                    </a:ext>
                  </a:extLst>
                </p14:cNvPr>
                <p14:cNvContentPartPr/>
                <p14:nvPr/>
              </p14:nvContentPartPr>
              <p14:xfrm>
                <a:off x="4876383" y="6217108"/>
                <a:ext cx="94320" cy="79200"/>
              </p14:xfrm>
            </p:contentPart>
          </mc:Choice>
          <mc:Fallback>
            <p:pic>
              <p:nvPicPr>
                <p:cNvPr id="762" name="Ink 761">
                  <a:extLst>
                    <a:ext uri="{FF2B5EF4-FFF2-40B4-BE49-F238E27FC236}">
                      <a16:creationId xmlns:a16="http://schemas.microsoft.com/office/drawing/2014/main" id="{6D4D62EE-E007-FB56-71FA-4C03753333C1}"/>
                    </a:ext>
                  </a:extLst>
                </p:cNvPr>
                <p:cNvPicPr/>
                <p:nvPr/>
              </p:nvPicPr>
              <p:blipFill>
                <a:blip r:embed="rId1999"/>
                <a:stretch>
                  <a:fillRect/>
                </a:stretch>
              </p:blipFill>
              <p:spPr>
                <a:xfrm>
                  <a:off x="4858383" y="6199108"/>
                  <a:ext cx="1299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000">
              <p14:nvContentPartPr>
                <p14:cNvPr id="763" name="Ink 762">
                  <a:extLst>
                    <a:ext uri="{FF2B5EF4-FFF2-40B4-BE49-F238E27FC236}">
                      <a16:creationId xmlns:a16="http://schemas.microsoft.com/office/drawing/2014/main" id="{D25D4D00-589A-780C-0E8D-4CD57255EA95}"/>
                    </a:ext>
                  </a:extLst>
                </p14:cNvPr>
                <p14:cNvContentPartPr/>
                <p14:nvPr/>
              </p14:nvContentPartPr>
              <p14:xfrm>
                <a:off x="5041263" y="6185788"/>
                <a:ext cx="140040" cy="32760"/>
              </p14:xfrm>
            </p:contentPart>
          </mc:Choice>
          <mc:Fallback>
            <p:pic>
              <p:nvPicPr>
                <p:cNvPr id="763" name="Ink 762">
                  <a:extLst>
                    <a:ext uri="{FF2B5EF4-FFF2-40B4-BE49-F238E27FC236}">
                      <a16:creationId xmlns:a16="http://schemas.microsoft.com/office/drawing/2014/main" id="{D25D4D00-589A-780C-0E8D-4CD57255EA95}"/>
                    </a:ext>
                  </a:extLst>
                </p:cNvPr>
                <p:cNvPicPr/>
                <p:nvPr/>
              </p:nvPicPr>
              <p:blipFill>
                <a:blip r:embed="rId2001"/>
                <a:stretch>
                  <a:fillRect/>
                </a:stretch>
              </p:blipFill>
              <p:spPr>
                <a:xfrm>
                  <a:off x="5023263" y="6168148"/>
                  <a:ext cx="1756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002">
              <p14:nvContentPartPr>
                <p14:cNvPr id="764" name="Ink 763">
                  <a:extLst>
                    <a:ext uri="{FF2B5EF4-FFF2-40B4-BE49-F238E27FC236}">
                      <a16:creationId xmlns:a16="http://schemas.microsoft.com/office/drawing/2014/main" id="{90E08BBE-0906-EF5B-32B5-7FF5292833AE}"/>
                    </a:ext>
                  </a:extLst>
                </p14:cNvPr>
                <p14:cNvContentPartPr/>
                <p14:nvPr/>
              </p14:nvContentPartPr>
              <p14:xfrm>
                <a:off x="5019663" y="6288388"/>
                <a:ext cx="55080" cy="31680"/>
              </p14:xfrm>
            </p:contentPart>
          </mc:Choice>
          <mc:Fallback>
            <p:pic>
              <p:nvPicPr>
                <p:cNvPr id="764" name="Ink 763">
                  <a:extLst>
                    <a:ext uri="{FF2B5EF4-FFF2-40B4-BE49-F238E27FC236}">
                      <a16:creationId xmlns:a16="http://schemas.microsoft.com/office/drawing/2014/main" id="{90E08BBE-0906-EF5B-32B5-7FF5292833AE}"/>
                    </a:ext>
                  </a:extLst>
                </p:cNvPr>
                <p:cNvPicPr/>
                <p:nvPr/>
              </p:nvPicPr>
              <p:blipFill>
                <a:blip r:embed="rId2003"/>
                <a:stretch>
                  <a:fillRect/>
                </a:stretch>
              </p:blipFill>
              <p:spPr>
                <a:xfrm>
                  <a:off x="5001663" y="6270748"/>
                  <a:ext cx="907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004">
              <p14:nvContentPartPr>
                <p14:cNvPr id="765" name="Ink 764">
                  <a:extLst>
                    <a:ext uri="{FF2B5EF4-FFF2-40B4-BE49-F238E27FC236}">
                      <a16:creationId xmlns:a16="http://schemas.microsoft.com/office/drawing/2014/main" id="{D6833162-E718-781B-3E3E-C2725AA886D2}"/>
                    </a:ext>
                  </a:extLst>
                </p14:cNvPr>
                <p14:cNvContentPartPr/>
                <p14:nvPr/>
              </p14:nvContentPartPr>
              <p14:xfrm>
                <a:off x="4968543" y="6333388"/>
                <a:ext cx="11880" cy="74160"/>
              </p14:xfrm>
            </p:contentPart>
          </mc:Choice>
          <mc:Fallback>
            <p:pic>
              <p:nvPicPr>
                <p:cNvPr id="765" name="Ink 764">
                  <a:extLst>
                    <a:ext uri="{FF2B5EF4-FFF2-40B4-BE49-F238E27FC236}">
                      <a16:creationId xmlns:a16="http://schemas.microsoft.com/office/drawing/2014/main" id="{D6833162-E718-781B-3E3E-C2725AA886D2}"/>
                    </a:ext>
                  </a:extLst>
                </p:cNvPr>
                <p:cNvPicPr/>
                <p:nvPr/>
              </p:nvPicPr>
              <p:blipFill>
                <a:blip r:embed="rId2005"/>
                <a:stretch>
                  <a:fillRect/>
                </a:stretch>
              </p:blipFill>
              <p:spPr>
                <a:xfrm>
                  <a:off x="4950543" y="6315748"/>
                  <a:ext cx="475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006">
              <p14:nvContentPartPr>
                <p14:cNvPr id="766" name="Ink 765">
                  <a:extLst>
                    <a:ext uri="{FF2B5EF4-FFF2-40B4-BE49-F238E27FC236}">
                      <a16:creationId xmlns:a16="http://schemas.microsoft.com/office/drawing/2014/main" id="{B9424295-7960-DBDA-6457-82BD517EF1CB}"/>
                    </a:ext>
                  </a:extLst>
                </p14:cNvPr>
                <p14:cNvContentPartPr/>
                <p14:nvPr/>
              </p14:nvContentPartPr>
              <p14:xfrm>
                <a:off x="4793583" y="6316108"/>
                <a:ext cx="55800" cy="60120"/>
              </p14:xfrm>
            </p:contentPart>
          </mc:Choice>
          <mc:Fallback>
            <p:pic>
              <p:nvPicPr>
                <p:cNvPr id="766" name="Ink 765">
                  <a:extLst>
                    <a:ext uri="{FF2B5EF4-FFF2-40B4-BE49-F238E27FC236}">
                      <a16:creationId xmlns:a16="http://schemas.microsoft.com/office/drawing/2014/main" id="{B9424295-7960-DBDA-6457-82BD517EF1CB}"/>
                    </a:ext>
                  </a:extLst>
                </p:cNvPr>
                <p:cNvPicPr/>
                <p:nvPr/>
              </p:nvPicPr>
              <p:blipFill>
                <a:blip r:embed="rId2007"/>
                <a:stretch>
                  <a:fillRect/>
                </a:stretch>
              </p:blipFill>
              <p:spPr>
                <a:xfrm>
                  <a:off x="4775943" y="6298108"/>
                  <a:ext cx="914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008">
              <p14:nvContentPartPr>
                <p14:cNvPr id="768" name="Ink 767">
                  <a:extLst>
                    <a:ext uri="{FF2B5EF4-FFF2-40B4-BE49-F238E27FC236}">
                      <a16:creationId xmlns:a16="http://schemas.microsoft.com/office/drawing/2014/main" id="{98784B2A-6CDB-C474-7F65-42B724059BCF}"/>
                    </a:ext>
                  </a:extLst>
                </p14:cNvPr>
                <p14:cNvContentPartPr/>
                <p14:nvPr/>
              </p14:nvContentPartPr>
              <p14:xfrm>
                <a:off x="4957383" y="6082108"/>
                <a:ext cx="18360" cy="82440"/>
              </p14:xfrm>
            </p:contentPart>
          </mc:Choice>
          <mc:Fallback>
            <p:pic>
              <p:nvPicPr>
                <p:cNvPr id="768" name="Ink 767">
                  <a:extLst>
                    <a:ext uri="{FF2B5EF4-FFF2-40B4-BE49-F238E27FC236}">
                      <a16:creationId xmlns:a16="http://schemas.microsoft.com/office/drawing/2014/main" id="{98784B2A-6CDB-C474-7F65-42B724059BCF}"/>
                    </a:ext>
                  </a:extLst>
                </p:cNvPr>
                <p:cNvPicPr/>
                <p:nvPr/>
              </p:nvPicPr>
              <p:blipFill>
                <a:blip r:embed="rId2009"/>
                <a:stretch>
                  <a:fillRect/>
                </a:stretch>
              </p:blipFill>
              <p:spPr>
                <a:xfrm>
                  <a:off x="4939743" y="6064108"/>
                  <a:ext cx="540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010">
              <p14:nvContentPartPr>
                <p14:cNvPr id="769" name="Ink 768">
                  <a:extLst>
                    <a:ext uri="{FF2B5EF4-FFF2-40B4-BE49-F238E27FC236}">
                      <a16:creationId xmlns:a16="http://schemas.microsoft.com/office/drawing/2014/main" id="{EC98633B-E25C-F75C-EAC3-5ACD37E14F2E}"/>
                    </a:ext>
                  </a:extLst>
                </p14:cNvPr>
                <p14:cNvContentPartPr/>
                <p14:nvPr/>
              </p14:nvContentPartPr>
              <p14:xfrm>
                <a:off x="4680903" y="5881228"/>
                <a:ext cx="55800" cy="145800"/>
              </p14:xfrm>
            </p:contentPart>
          </mc:Choice>
          <mc:Fallback>
            <p:pic>
              <p:nvPicPr>
                <p:cNvPr id="769" name="Ink 768">
                  <a:extLst>
                    <a:ext uri="{FF2B5EF4-FFF2-40B4-BE49-F238E27FC236}">
                      <a16:creationId xmlns:a16="http://schemas.microsoft.com/office/drawing/2014/main" id="{EC98633B-E25C-F75C-EAC3-5ACD37E14F2E}"/>
                    </a:ext>
                  </a:extLst>
                </p:cNvPr>
                <p:cNvPicPr/>
                <p:nvPr/>
              </p:nvPicPr>
              <p:blipFill>
                <a:blip r:embed="rId2011"/>
                <a:stretch>
                  <a:fillRect/>
                </a:stretch>
              </p:blipFill>
              <p:spPr>
                <a:xfrm>
                  <a:off x="4663263" y="5863588"/>
                  <a:ext cx="914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12">
              <p14:nvContentPartPr>
                <p14:cNvPr id="770" name="Ink 769">
                  <a:extLst>
                    <a:ext uri="{FF2B5EF4-FFF2-40B4-BE49-F238E27FC236}">
                      <a16:creationId xmlns:a16="http://schemas.microsoft.com/office/drawing/2014/main" id="{9140BA39-C27A-EE66-1358-C41D25E44107}"/>
                    </a:ext>
                  </a:extLst>
                </p14:cNvPr>
                <p14:cNvContentPartPr/>
                <p14:nvPr/>
              </p14:nvContentPartPr>
              <p14:xfrm>
                <a:off x="4773423" y="5939908"/>
                <a:ext cx="29160" cy="88560"/>
              </p14:xfrm>
            </p:contentPart>
          </mc:Choice>
          <mc:Fallback>
            <p:pic>
              <p:nvPicPr>
                <p:cNvPr id="770" name="Ink 769">
                  <a:extLst>
                    <a:ext uri="{FF2B5EF4-FFF2-40B4-BE49-F238E27FC236}">
                      <a16:creationId xmlns:a16="http://schemas.microsoft.com/office/drawing/2014/main" id="{9140BA39-C27A-EE66-1358-C41D25E44107}"/>
                    </a:ext>
                  </a:extLst>
                </p:cNvPr>
                <p:cNvPicPr/>
                <p:nvPr/>
              </p:nvPicPr>
              <p:blipFill>
                <a:blip r:embed="rId2013"/>
                <a:stretch>
                  <a:fillRect/>
                </a:stretch>
              </p:blipFill>
              <p:spPr>
                <a:xfrm>
                  <a:off x="4755423" y="5921908"/>
                  <a:ext cx="648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014">
              <p14:nvContentPartPr>
                <p14:cNvPr id="771" name="Ink 770">
                  <a:extLst>
                    <a:ext uri="{FF2B5EF4-FFF2-40B4-BE49-F238E27FC236}">
                      <a16:creationId xmlns:a16="http://schemas.microsoft.com/office/drawing/2014/main" id="{9C7F28E8-99E3-BB63-2345-F92B9206B0F4}"/>
                    </a:ext>
                  </a:extLst>
                </p14:cNvPr>
                <p14:cNvContentPartPr/>
                <p14:nvPr/>
              </p14:nvContentPartPr>
              <p14:xfrm>
                <a:off x="4735983" y="5974828"/>
                <a:ext cx="37440" cy="81720"/>
              </p14:xfrm>
            </p:contentPart>
          </mc:Choice>
          <mc:Fallback>
            <p:pic>
              <p:nvPicPr>
                <p:cNvPr id="771" name="Ink 770">
                  <a:extLst>
                    <a:ext uri="{FF2B5EF4-FFF2-40B4-BE49-F238E27FC236}">
                      <a16:creationId xmlns:a16="http://schemas.microsoft.com/office/drawing/2014/main" id="{9C7F28E8-99E3-BB63-2345-F92B9206B0F4}"/>
                    </a:ext>
                  </a:extLst>
                </p:cNvPr>
                <p:cNvPicPr/>
                <p:nvPr/>
              </p:nvPicPr>
              <p:blipFill>
                <a:blip r:embed="rId2015"/>
                <a:stretch>
                  <a:fillRect/>
                </a:stretch>
              </p:blipFill>
              <p:spPr>
                <a:xfrm>
                  <a:off x="4718343" y="5956828"/>
                  <a:ext cx="730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16">
              <p14:nvContentPartPr>
                <p14:cNvPr id="772" name="Ink 771">
                  <a:extLst>
                    <a:ext uri="{FF2B5EF4-FFF2-40B4-BE49-F238E27FC236}">
                      <a16:creationId xmlns:a16="http://schemas.microsoft.com/office/drawing/2014/main" id="{2EC62EFB-FDD5-A502-9D89-77EF57599ACB}"/>
                    </a:ext>
                  </a:extLst>
                </p14:cNvPr>
                <p14:cNvContentPartPr/>
                <p14:nvPr/>
              </p14:nvContentPartPr>
              <p14:xfrm>
                <a:off x="4633023" y="6023788"/>
                <a:ext cx="88560" cy="51480"/>
              </p14:xfrm>
            </p:contentPart>
          </mc:Choice>
          <mc:Fallback>
            <p:pic>
              <p:nvPicPr>
                <p:cNvPr id="772" name="Ink 771">
                  <a:extLst>
                    <a:ext uri="{FF2B5EF4-FFF2-40B4-BE49-F238E27FC236}">
                      <a16:creationId xmlns:a16="http://schemas.microsoft.com/office/drawing/2014/main" id="{2EC62EFB-FDD5-A502-9D89-77EF57599ACB}"/>
                    </a:ext>
                  </a:extLst>
                </p:cNvPr>
                <p:cNvPicPr/>
                <p:nvPr/>
              </p:nvPicPr>
              <p:blipFill>
                <a:blip r:embed="rId2017"/>
                <a:stretch>
                  <a:fillRect/>
                </a:stretch>
              </p:blipFill>
              <p:spPr>
                <a:xfrm>
                  <a:off x="4615023" y="6006148"/>
                  <a:ext cx="124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018">
              <p14:nvContentPartPr>
                <p14:cNvPr id="773" name="Ink 772">
                  <a:extLst>
                    <a:ext uri="{FF2B5EF4-FFF2-40B4-BE49-F238E27FC236}">
                      <a16:creationId xmlns:a16="http://schemas.microsoft.com/office/drawing/2014/main" id="{32EEBD77-9E27-12A5-8779-FB07F70DCAF6}"/>
                    </a:ext>
                  </a:extLst>
                </p14:cNvPr>
                <p14:cNvContentPartPr/>
                <p14:nvPr/>
              </p14:nvContentPartPr>
              <p14:xfrm>
                <a:off x="4606383" y="6169228"/>
                <a:ext cx="124200" cy="41760"/>
              </p14:xfrm>
            </p:contentPart>
          </mc:Choice>
          <mc:Fallback>
            <p:pic>
              <p:nvPicPr>
                <p:cNvPr id="773" name="Ink 772">
                  <a:extLst>
                    <a:ext uri="{FF2B5EF4-FFF2-40B4-BE49-F238E27FC236}">
                      <a16:creationId xmlns:a16="http://schemas.microsoft.com/office/drawing/2014/main" id="{32EEBD77-9E27-12A5-8779-FB07F70DCAF6}"/>
                    </a:ext>
                  </a:extLst>
                </p:cNvPr>
                <p:cNvPicPr/>
                <p:nvPr/>
              </p:nvPicPr>
              <p:blipFill>
                <a:blip r:embed="rId2019"/>
                <a:stretch>
                  <a:fillRect/>
                </a:stretch>
              </p:blipFill>
              <p:spPr>
                <a:xfrm>
                  <a:off x="4588743" y="6151228"/>
                  <a:ext cx="159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020">
              <p14:nvContentPartPr>
                <p14:cNvPr id="774" name="Ink 773">
                  <a:extLst>
                    <a:ext uri="{FF2B5EF4-FFF2-40B4-BE49-F238E27FC236}">
                      <a16:creationId xmlns:a16="http://schemas.microsoft.com/office/drawing/2014/main" id="{EFE67713-CE11-70C2-1598-92F2EE4F68BB}"/>
                    </a:ext>
                  </a:extLst>
                </p14:cNvPr>
                <p14:cNvContentPartPr/>
                <p14:nvPr/>
              </p14:nvContentPartPr>
              <p14:xfrm>
                <a:off x="4684143" y="6211708"/>
                <a:ext cx="42480" cy="46440"/>
              </p14:xfrm>
            </p:contentPart>
          </mc:Choice>
          <mc:Fallback>
            <p:pic>
              <p:nvPicPr>
                <p:cNvPr id="774" name="Ink 773">
                  <a:extLst>
                    <a:ext uri="{FF2B5EF4-FFF2-40B4-BE49-F238E27FC236}">
                      <a16:creationId xmlns:a16="http://schemas.microsoft.com/office/drawing/2014/main" id="{EFE67713-CE11-70C2-1598-92F2EE4F68BB}"/>
                    </a:ext>
                  </a:extLst>
                </p:cNvPr>
                <p:cNvPicPr/>
                <p:nvPr/>
              </p:nvPicPr>
              <p:blipFill>
                <a:blip r:embed="rId2021"/>
                <a:stretch>
                  <a:fillRect/>
                </a:stretch>
              </p:blipFill>
              <p:spPr>
                <a:xfrm>
                  <a:off x="4666503" y="6193708"/>
                  <a:ext cx="781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022">
              <p14:nvContentPartPr>
                <p14:cNvPr id="775" name="Ink 774">
                  <a:extLst>
                    <a:ext uri="{FF2B5EF4-FFF2-40B4-BE49-F238E27FC236}">
                      <a16:creationId xmlns:a16="http://schemas.microsoft.com/office/drawing/2014/main" id="{14757C9A-B53F-A204-1C13-713C626953BF}"/>
                    </a:ext>
                  </a:extLst>
                </p14:cNvPr>
                <p14:cNvContentPartPr/>
                <p14:nvPr/>
              </p14:nvContentPartPr>
              <p14:xfrm>
                <a:off x="4663983" y="6282988"/>
                <a:ext cx="55800" cy="49680"/>
              </p14:xfrm>
            </p:contentPart>
          </mc:Choice>
          <mc:Fallback>
            <p:pic>
              <p:nvPicPr>
                <p:cNvPr id="775" name="Ink 774">
                  <a:extLst>
                    <a:ext uri="{FF2B5EF4-FFF2-40B4-BE49-F238E27FC236}">
                      <a16:creationId xmlns:a16="http://schemas.microsoft.com/office/drawing/2014/main" id="{14757C9A-B53F-A204-1C13-713C626953BF}"/>
                    </a:ext>
                  </a:extLst>
                </p:cNvPr>
                <p:cNvPicPr/>
                <p:nvPr/>
              </p:nvPicPr>
              <p:blipFill>
                <a:blip r:embed="rId2023"/>
                <a:stretch>
                  <a:fillRect/>
                </a:stretch>
              </p:blipFill>
              <p:spPr>
                <a:xfrm>
                  <a:off x="4646343" y="6265348"/>
                  <a:ext cx="914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024">
              <p14:nvContentPartPr>
                <p14:cNvPr id="776" name="Ink 775">
                  <a:extLst>
                    <a:ext uri="{FF2B5EF4-FFF2-40B4-BE49-F238E27FC236}">
                      <a16:creationId xmlns:a16="http://schemas.microsoft.com/office/drawing/2014/main" id="{3D233681-85D9-D9AE-A446-16DBB2EC862F}"/>
                    </a:ext>
                  </a:extLst>
                </p14:cNvPr>
                <p14:cNvContentPartPr/>
                <p14:nvPr/>
              </p14:nvContentPartPr>
              <p14:xfrm>
                <a:off x="4797183" y="6220708"/>
                <a:ext cx="16200" cy="75240"/>
              </p14:xfrm>
            </p:contentPart>
          </mc:Choice>
          <mc:Fallback>
            <p:pic>
              <p:nvPicPr>
                <p:cNvPr id="776" name="Ink 775">
                  <a:extLst>
                    <a:ext uri="{FF2B5EF4-FFF2-40B4-BE49-F238E27FC236}">
                      <a16:creationId xmlns:a16="http://schemas.microsoft.com/office/drawing/2014/main" id="{3D233681-85D9-D9AE-A446-16DBB2EC862F}"/>
                    </a:ext>
                  </a:extLst>
                </p:cNvPr>
                <p:cNvPicPr/>
                <p:nvPr/>
              </p:nvPicPr>
              <p:blipFill>
                <a:blip r:embed="rId2025"/>
                <a:stretch>
                  <a:fillRect/>
                </a:stretch>
              </p:blipFill>
              <p:spPr>
                <a:xfrm>
                  <a:off x="4779183" y="6203068"/>
                  <a:ext cx="518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026">
              <p14:nvContentPartPr>
                <p14:cNvPr id="777" name="Ink 776">
                  <a:extLst>
                    <a:ext uri="{FF2B5EF4-FFF2-40B4-BE49-F238E27FC236}">
                      <a16:creationId xmlns:a16="http://schemas.microsoft.com/office/drawing/2014/main" id="{6AC255DC-14DB-5CFE-F9A1-563985653CE6}"/>
                    </a:ext>
                  </a:extLst>
                </p14:cNvPr>
                <p14:cNvContentPartPr/>
                <p14:nvPr/>
              </p14:nvContentPartPr>
              <p14:xfrm>
                <a:off x="4807263" y="6168148"/>
                <a:ext cx="65520" cy="11880"/>
              </p14:xfrm>
            </p:contentPart>
          </mc:Choice>
          <mc:Fallback>
            <p:pic>
              <p:nvPicPr>
                <p:cNvPr id="777" name="Ink 776">
                  <a:extLst>
                    <a:ext uri="{FF2B5EF4-FFF2-40B4-BE49-F238E27FC236}">
                      <a16:creationId xmlns:a16="http://schemas.microsoft.com/office/drawing/2014/main" id="{6AC255DC-14DB-5CFE-F9A1-563985653CE6}"/>
                    </a:ext>
                  </a:extLst>
                </p:cNvPr>
                <p:cNvPicPr/>
                <p:nvPr/>
              </p:nvPicPr>
              <p:blipFill>
                <a:blip r:embed="rId2027"/>
                <a:stretch>
                  <a:fillRect/>
                </a:stretch>
              </p:blipFill>
              <p:spPr>
                <a:xfrm>
                  <a:off x="4789263" y="6150508"/>
                  <a:ext cx="101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028">
              <p14:nvContentPartPr>
                <p14:cNvPr id="778" name="Ink 777">
                  <a:extLst>
                    <a:ext uri="{FF2B5EF4-FFF2-40B4-BE49-F238E27FC236}">
                      <a16:creationId xmlns:a16="http://schemas.microsoft.com/office/drawing/2014/main" id="{B40DD1BB-D1A9-6295-F0F6-C901EA902C05}"/>
                    </a:ext>
                  </a:extLst>
                </p14:cNvPr>
                <p14:cNvContentPartPr/>
                <p14:nvPr/>
              </p14:nvContentPartPr>
              <p14:xfrm>
                <a:off x="4842903" y="6041068"/>
                <a:ext cx="45000" cy="24480"/>
              </p14:xfrm>
            </p:contentPart>
          </mc:Choice>
          <mc:Fallback>
            <p:pic>
              <p:nvPicPr>
                <p:cNvPr id="778" name="Ink 777">
                  <a:extLst>
                    <a:ext uri="{FF2B5EF4-FFF2-40B4-BE49-F238E27FC236}">
                      <a16:creationId xmlns:a16="http://schemas.microsoft.com/office/drawing/2014/main" id="{B40DD1BB-D1A9-6295-F0F6-C901EA902C05}"/>
                    </a:ext>
                  </a:extLst>
                </p:cNvPr>
                <p:cNvPicPr/>
                <p:nvPr/>
              </p:nvPicPr>
              <p:blipFill>
                <a:blip r:embed="rId2029"/>
                <a:stretch>
                  <a:fillRect/>
                </a:stretch>
              </p:blipFill>
              <p:spPr>
                <a:xfrm>
                  <a:off x="4824903" y="6023428"/>
                  <a:ext cx="80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030">
              <p14:nvContentPartPr>
                <p14:cNvPr id="779" name="Ink 778">
                  <a:extLst>
                    <a:ext uri="{FF2B5EF4-FFF2-40B4-BE49-F238E27FC236}">
                      <a16:creationId xmlns:a16="http://schemas.microsoft.com/office/drawing/2014/main" id="{426A0658-1146-8634-A2CF-FFF8BEC8750F}"/>
                    </a:ext>
                  </a:extLst>
                </p14:cNvPr>
                <p14:cNvContentPartPr/>
                <p14:nvPr/>
              </p14:nvContentPartPr>
              <p14:xfrm>
                <a:off x="4865583" y="6010468"/>
                <a:ext cx="68040" cy="68760"/>
              </p14:xfrm>
            </p:contentPart>
          </mc:Choice>
          <mc:Fallback>
            <p:pic>
              <p:nvPicPr>
                <p:cNvPr id="779" name="Ink 778">
                  <a:extLst>
                    <a:ext uri="{FF2B5EF4-FFF2-40B4-BE49-F238E27FC236}">
                      <a16:creationId xmlns:a16="http://schemas.microsoft.com/office/drawing/2014/main" id="{426A0658-1146-8634-A2CF-FFF8BEC8750F}"/>
                    </a:ext>
                  </a:extLst>
                </p:cNvPr>
                <p:cNvPicPr/>
                <p:nvPr/>
              </p:nvPicPr>
              <p:blipFill>
                <a:blip r:embed="rId2031"/>
                <a:stretch>
                  <a:fillRect/>
                </a:stretch>
              </p:blipFill>
              <p:spPr>
                <a:xfrm>
                  <a:off x="4847943" y="5992468"/>
                  <a:ext cx="103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032">
              <p14:nvContentPartPr>
                <p14:cNvPr id="780" name="Ink 779">
                  <a:extLst>
                    <a:ext uri="{FF2B5EF4-FFF2-40B4-BE49-F238E27FC236}">
                      <a16:creationId xmlns:a16="http://schemas.microsoft.com/office/drawing/2014/main" id="{044319B2-CA2E-858B-4E05-FC13002537AF}"/>
                    </a:ext>
                  </a:extLst>
                </p14:cNvPr>
                <p14:cNvContentPartPr/>
                <p14:nvPr/>
              </p14:nvContentPartPr>
              <p14:xfrm>
                <a:off x="4877823" y="6077428"/>
                <a:ext cx="102960" cy="28800"/>
              </p14:xfrm>
            </p:contentPart>
          </mc:Choice>
          <mc:Fallback>
            <p:pic>
              <p:nvPicPr>
                <p:cNvPr id="780" name="Ink 779">
                  <a:extLst>
                    <a:ext uri="{FF2B5EF4-FFF2-40B4-BE49-F238E27FC236}">
                      <a16:creationId xmlns:a16="http://schemas.microsoft.com/office/drawing/2014/main" id="{044319B2-CA2E-858B-4E05-FC13002537AF}"/>
                    </a:ext>
                  </a:extLst>
                </p:cNvPr>
                <p:cNvPicPr/>
                <p:nvPr/>
              </p:nvPicPr>
              <p:blipFill>
                <a:blip r:embed="rId2033"/>
                <a:stretch>
                  <a:fillRect/>
                </a:stretch>
              </p:blipFill>
              <p:spPr>
                <a:xfrm>
                  <a:off x="4860183" y="6059788"/>
                  <a:ext cx="138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034">
              <p14:nvContentPartPr>
                <p14:cNvPr id="781" name="Ink 780">
                  <a:extLst>
                    <a:ext uri="{FF2B5EF4-FFF2-40B4-BE49-F238E27FC236}">
                      <a16:creationId xmlns:a16="http://schemas.microsoft.com/office/drawing/2014/main" id="{FFC7F61D-11A9-D0E9-B4A3-865EF679E99C}"/>
                    </a:ext>
                  </a:extLst>
                </p14:cNvPr>
                <p14:cNvContentPartPr/>
                <p14:nvPr/>
              </p14:nvContentPartPr>
              <p14:xfrm>
                <a:off x="4863423" y="6066628"/>
                <a:ext cx="80640" cy="13320"/>
              </p14:xfrm>
            </p:contentPart>
          </mc:Choice>
          <mc:Fallback>
            <p:pic>
              <p:nvPicPr>
                <p:cNvPr id="781" name="Ink 780">
                  <a:extLst>
                    <a:ext uri="{FF2B5EF4-FFF2-40B4-BE49-F238E27FC236}">
                      <a16:creationId xmlns:a16="http://schemas.microsoft.com/office/drawing/2014/main" id="{FFC7F61D-11A9-D0E9-B4A3-865EF679E99C}"/>
                    </a:ext>
                  </a:extLst>
                </p:cNvPr>
                <p:cNvPicPr/>
                <p:nvPr/>
              </p:nvPicPr>
              <p:blipFill>
                <a:blip r:embed="rId2035"/>
                <a:stretch>
                  <a:fillRect/>
                </a:stretch>
              </p:blipFill>
              <p:spPr>
                <a:xfrm>
                  <a:off x="4845783" y="6048988"/>
                  <a:ext cx="116280" cy="48960"/>
                </a:xfrm>
                <a:prstGeom prst="rect">
                  <a:avLst/>
                </a:prstGeom>
              </p:spPr>
            </p:pic>
          </mc:Fallback>
        </mc:AlternateContent>
      </p:grpSp>
      <p:grpSp>
        <p:nvGrpSpPr>
          <p:cNvPr id="808" name="Group 807">
            <a:extLst>
              <a:ext uri="{FF2B5EF4-FFF2-40B4-BE49-F238E27FC236}">
                <a16:creationId xmlns:a16="http://schemas.microsoft.com/office/drawing/2014/main" id="{B9963D9B-24CE-DD5F-BCEC-FD0048E02FFF}"/>
              </a:ext>
            </a:extLst>
          </p:cNvPr>
          <p:cNvGrpSpPr/>
          <p:nvPr/>
        </p:nvGrpSpPr>
        <p:grpSpPr>
          <a:xfrm>
            <a:off x="6154880" y="4492678"/>
            <a:ext cx="254520" cy="270360"/>
            <a:chOff x="6154880" y="4492678"/>
            <a:chExt cx="254520" cy="270360"/>
          </a:xfrm>
        </p:grpSpPr>
        <mc:AlternateContent xmlns:mc="http://schemas.openxmlformats.org/markup-compatibility/2006">
          <mc:Choice xmlns:p14="http://schemas.microsoft.com/office/powerpoint/2010/main" Requires="p14">
            <p:contentPart p14:bwMode="auto" r:id="rId2036">
              <p14:nvContentPartPr>
                <p14:cNvPr id="783" name="Ink 782">
                  <a:extLst>
                    <a:ext uri="{FF2B5EF4-FFF2-40B4-BE49-F238E27FC236}">
                      <a16:creationId xmlns:a16="http://schemas.microsoft.com/office/drawing/2014/main" id="{0013835F-21CF-C53B-C5B2-3FE920BF59A0}"/>
                    </a:ext>
                  </a:extLst>
                </p14:cNvPr>
                <p14:cNvContentPartPr/>
                <p14:nvPr/>
              </p14:nvContentPartPr>
              <p14:xfrm>
                <a:off x="6198080" y="4517158"/>
                <a:ext cx="54720" cy="45000"/>
              </p14:xfrm>
            </p:contentPart>
          </mc:Choice>
          <mc:Fallback>
            <p:pic>
              <p:nvPicPr>
                <p:cNvPr id="783" name="Ink 782">
                  <a:extLst>
                    <a:ext uri="{FF2B5EF4-FFF2-40B4-BE49-F238E27FC236}">
                      <a16:creationId xmlns:a16="http://schemas.microsoft.com/office/drawing/2014/main" id="{0013835F-21CF-C53B-C5B2-3FE920BF59A0}"/>
                    </a:ext>
                  </a:extLst>
                </p:cNvPr>
                <p:cNvPicPr/>
                <p:nvPr/>
              </p:nvPicPr>
              <p:blipFill>
                <a:blip r:embed="rId2037"/>
                <a:stretch>
                  <a:fillRect/>
                </a:stretch>
              </p:blipFill>
              <p:spPr>
                <a:xfrm>
                  <a:off x="6180440" y="4499518"/>
                  <a:ext cx="90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038">
              <p14:nvContentPartPr>
                <p14:cNvPr id="784" name="Ink 783">
                  <a:extLst>
                    <a:ext uri="{FF2B5EF4-FFF2-40B4-BE49-F238E27FC236}">
                      <a16:creationId xmlns:a16="http://schemas.microsoft.com/office/drawing/2014/main" id="{02D85647-0890-E791-1DA2-27902E84E896}"/>
                    </a:ext>
                  </a:extLst>
                </p14:cNvPr>
                <p14:cNvContentPartPr/>
                <p14:nvPr/>
              </p14:nvContentPartPr>
              <p14:xfrm>
                <a:off x="6155960" y="4503838"/>
                <a:ext cx="114840" cy="105480"/>
              </p14:xfrm>
            </p:contentPart>
          </mc:Choice>
          <mc:Fallback>
            <p:pic>
              <p:nvPicPr>
                <p:cNvPr id="784" name="Ink 783">
                  <a:extLst>
                    <a:ext uri="{FF2B5EF4-FFF2-40B4-BE49-F238E27FC236}">
                      <a16:creationId xmlns:a16="http://schemas.microsoft.com/office/drawing/2014/main" id="{02D85647-0890-E791-1DA2-27902E84E896}"/>
                    </a:ext>
                  </a:extLst>
                </p:cNvPr>
                <p:cNvPicPr/>
                <p:nvPr/>
              </p:nvPicPr>
              <p:blipFill>
                <a:blip r:embed="rId2039"/>
                <a:stretch>
                  <a:fillRect/>
                </a:stretch>
              </p:blipFill>
              <p:spPr>
                <a:xfrm>
                  <a:off x="6138320" y="4485838"/>
                  <a:ext cx="1504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040">
              <p14:nvContentPartPr>
                <p14:cNvPr id="785" name="Ink 784">
                  <a:extLst>
                    <a:ext uri="{FF2B5EF4-FFF2-40B4-BE49-F238E27FC236}">
                      <a16:creationId xmlns:a16="http://schemas.microsoft.com/office/drawing/2014/main" id="{A7B11A09-39D1-641D-0BDA-7C2E213064E2}"/>
                    </a:ext>
                  </a:extLst>
                </p14:cNvPr>
                <p14:cNvContentPartPr/>
                <p14:nvPr/>
              </p14:nvContentPartPr>
              <p14:xfrm>
                <a:off x="6182960" y="4492678"/>
                <a:ext cx="96120" cy="93600"/>
              </p14:xfrm>
            </p:contentPart>
          </mc:Choice>
          <mc:Fallback>
            <p:pic>
              <p:nvPicPr>
                <p:cNvPr id="785" name="Ink 784">
                  <a:extLst>
                    <a:ext uri="{FF2B5EF4-FFF2-40B4-BE49-F238E27FC236}">
                      <a16:creationId xmlns:a16="http://schemas.microsoft.com/office/drawing/2014/main" id="{A7B11A09-39D1-641D-0BDA-7C2E213064E2}"/>
                    </a:ext>
                  </a:extLst>
                </p:cNvPr>
                <p:cNvPicPr/>
                <p:nvPr/>
              </p:nvPicPr>
              <p:blipFill>
                <a:blip r:embed="rId2041"/>
                <a:stretch>
                  <a:fillRect/>
                </a:stretch>
              </p:blipFill>
              <p:spPr>
                <a:xfrm>
                  <a:off x="6165320" y="4475038"/>
                  <a:ext cx="131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42">
              <p14:nvContentPartPr>
                <p14:cNvPr id="786" name="Ink 785">
                  <a:extLst>
                    <a:ext uri="{FF2B5EF4-FFF2-40B4-BE49-F238E27FC236}">
                      <a16:creationId xmlns:a16="http://schemas.microsoft.com/office/drawing/2014/main" id="{E2DD9AE9-F1C4-7C59-6D7F-FC94650ED338}"/>
                    </a:ext>
                  </a:extLst>
                </p14:cNvPr>
                <p14:cNvContentPartPr/>
                <p14:nvPr/>
              </p14:nvContentPartPr>
              <p14:xfrm>
                <a:off x="6165680" y="4522918"/>
                <a:ext cx="61200" cy="145080"/>
              </p14:xfrm>
            </p:contentPart>
          </mc:Choice>
          <mc:Fallback>
            <p:pic>
              <p:nvPicPr>
                <p:cNvPr id="786" name="Ink 785">
                  <a:extLst>
                    <a:ext uri="{FF2B5EF4-FFF2-40B4-BE49-F238E27FC236}">
                      <a16:creationId xmlns:a16="http://schemas.microsoft.com/office/drawing/2014/main" id="{E2DD9AE9-F1C4-7C59-6D7F-FC94650ED338}"/>
                    </a:ext>
                  </a:extLst>
                </p:cNvPr>
                <p:cNvPicPr/>
                <p:nvPr/>
              </p:nvPicPr>
              <p:blipFill>
                <a:blip r:embed="rId2043"/>
                <a:stretch>
                  <a:fillRect/>
                </a:stretch>
              </p:blipFill>
              <p:spPr>
                <a:xfrm>
                  <a:off x="6147680" y="4505278"/>
                  <a:ext cx="968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044">
              <p14:nvContentPartPr>
                <p14:cNvPr id="787" name="Ink 786">
                  <a:extLst>
                    <a:ext uri="{FF2B5EF4-FFF2-40B4-BE49-F238E27FC236}">
                      <a16:creationId xmlns:a16="http://schemas.microsoft.com/office/drawing/2014/main" id="{BE71D2DE-C365-7FC4-268A-115C7EF6A126}"/>
                    </a:ext>
                  </a:extLst>
                </p14:cNvPr>
                <p14:cNvContentPartPr/>
                <p14:nvPr/>
              </p14:nvContentPartPr>
              <p14:xfrm>
                <a:off x="6161000" y="4571878"/>
                <a:ext cx="65160" cy="131760"/>
              </p14:xfrm>
            </p:contentPart>
          </mc:Choice>
          <mc:Fallback>
            <p:pic>
              <p:nvPicPr>
                <p:cNvPr id="787" name="Ink 786">
                  <a:extLst>
                    <a:ext uri="{FF2B5EF4-FFF2-40B4-BE49-F238E27FC236}">
                      <a16:creationId xmlns:a16="http://schemas.microsoft.com/office/drawing/2014/main" id="{BE71D2DE-C365-7FC4-268A-115C7EF6A126}"/>
                    </a:ext>
                  </a:extLst>
                </p:cNvPr>
                <p:cNvPicPr/>
                <p:nvPr/>
              </p:nvPicPr>
              <p:blipFill>
                <a:blip r:embed="rId2045"/>
                <a:stretch>
                  <a:fillRect/>
                </a:stretch>
              </p:blipFill>
              <p:spPr>
                <a:xfrm>
                  <a:off x="6143000" y="4553878"/>
                  <a:ext cx="1008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046">
              <p14:nvContentPartPr>
                <p14:cNvPr id="788" name="Ink 787">
                  <a:extLst>
                    <a:ext uri="{FF2B5EF4-FFF2-40B4-BE49-F238E27FC236}">
                      <a16:creationId xmlns:a16="http://schemas.microsoft.com/office/drawing/2014/main" id="{03E538E5-F342-34D3-AA9F-5BE42CC2C92C}"/>
                    </a:ext>
                  </a:extLst>
                </p14:cNvPr>
                <p14:cNvContentPartPr/>
                <p14:nvPr/>
              </p14:nvContentPartPr>
              <p14:xfrm>
                <a:off x="6185480" y="4736398"/>
                <a:ext cx="128880" cy="23040"/>
              </p14:xfrm>
            </p:contentPart>
          </mc:Choice>
          <mc:Fallback>
            <p:pic>
              <p:nvPicPr>
                <p:cNvPr id="788" name="Ink 787">
                  <a:extLst>
                    <a:ext uri="{FF2B5EF4-FFF2-40B4-BE49-F238E27FC236}">
                      <a16:creationId xmlns:a16="http://schemas.microsoft.com/office/drawing/2014/main" id="{03E538E5-F342-34D3-AA9F-5BE42CC2C92C}"/>
                    </a:ext>
                  </a:extLst>
                </p:cNvPr>
                <p:cNvPicPr/>
                <p:nvPr/>
              </p:nvPicPr>
              <p:blipFill>
                <a:blip r:embed="rId2047"/>
                <a:stretch>
                  <a:fillRect/>
                </a:stretch>
              </p:blipFill>
              <p:spPr>
                <a:xfrm>
                  <a:off x="6167480" y="4718758"/>
                  <a:ext cx="164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048">
              <p14:nvContentPartPr>
                <p14:cNvPr id="789" name="Ink 788">
                  <a:extLst>
                    <a:ext uri="{FF2B5EF4-FFF2-40B4-BE49-F238E27FC236}">
                      <a16:creationId xmlns:a16="http://schemas.microsoft.com/office/drawing/2014/main" id="{94A41426-9C92-2EC8-2BAB-9A1720F82E89}"/>
                    </a:ext>
                  </a:extLst>
                </p14:cNvPr>
                <p14:cNvContentPartPr/>
                <p14:nvPr/>
              </p14:nvContentPartPr>
              <p14:xfrm>
                <a:off x="6228320" y="4723798"/>
                <a:ext cx="148320" cy="25560"/>
              </p14:xfrm>
            </p:contentPart>
          </mc:Choice>
          <mc:Fallback>
            <p:pic>
              <p:nvPicPr>
                <p:cNvPr id="789" name="Ink 788">
                  <a:extLst>
                    <a:ext uri="{FF2B5EF4-FFF2-40B4-BE49-F238E27FC236}">
                      <a16:creationId xmlns:a16="http://schemas.microsoft.com/office/drawing/2014/main" id="{94A41426-9C92-2EC8-2BAB-9A1720F82E89}"/>
                    </a:ext>
                  </a:extLst>
                </p:cNvPr>
                <p:cNvPicPr/>
                <p:nvPr/>
              </p:nvPicPr>
              <p:blipFill>
                <a:blip r:embed="rId2049"/>
                <a:stretch>
                  <a:fillRect/>
                </a:stretch>
              </p:blipFill>
              <p:spPr>
                <a:xfrm>
                  <a:off x="6210320" y="4705798"/>
                  <a:ext cx="183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050">
              <p14:nvContentPartPr>
                <p14:cNvPr id="790" name="Ink 789">
                  <a:extLst>
                    <a:ext uri="{FF2B5EF4-FFF2-40B4-BE49-F238E27FC236}">
                      <a16:creationId xmlns:a16="http://schemas.microsoft.com/office/drawing/2014/main" id="{9134E0B5-73BA-E350-14C6-86DC6BEB5678}"/>
                    </a:ext>
                  </a:extLst>
                </p14:cNvPr>
                <p14:cNvContentPartPr/>
                <p14:nvPr/>
              </p14:nvContentPartPr>
              <p14:xfrm>
                <a:off x="6255320" y="4701838"/>
                <a:ext cx="150840" cy="61200"/>
              </p14:xfrm>
            </p:contentPart>
          </mc:Choice>
          <mc:Fallback>
            <p:pic>
              <p:nvPicPr>
                <p:cNvPr id="790" name="Ink 789">
                  <a:extLst>
                    <a:ext uri="{FF2B5EF4-FFF2-40B4-BE49-F238E27FC236}">
                      <a16:creationId xmlns:a16="http://schemas.microsoft.com/office/drawing/2014/main" id="{9134E0B5-73BA-E350-14C6-86DC6BEB5678}"/>
                    </a:ext>
                  </a:extLst>
                </p:cNvPr>
                <p:cNvPicPr/>
                <p:nvPr/>
              </p:nvPicPr>
              <p:blipFill>
                <a:blip r:embed="rId2051"/>
                <a:stretch>
                  <a:fillRect/>
                </a:stretch>
              </p:blipFill>
              <p:spPr>
                <a:xfrm>
                  <a:off x="6237680" y="4683838"/>
                  <a:ext cx="1864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052">
              <p14:nvContentPartPr>
                <p14:cNvPr id="791" name="Ink 790">
                  <a:extLst>
                    <a:ext uri="{FF2B5EF4-FFF2-40B4-BE49-F238E27FC236}">
                      <a16:creationId xmlns:a16="http://schemas.microsoft.com/office/drawing/2014/main" id="{336E71B0-E5BB-4558-0358-C592F1808E3B}"/>
                    </a:ext>
                  </a:extLst>
                </p14:cNvPr>
                <p14:cNvContentPartPr/>
                <p14:nvPr/>
              </p14:nvContentPartPr>
              <p14:xfrm>
                <a:off x="6342800" y="4560358"/>
                <a:ext cx="51120" cy="132840"/>
              </p14:xfrm>
            </p:contentPart>
          </mc:Choice>
          <mc:Fallback>
            <p:pic>
              <p:nvPicPr>
                <p:cNvPr id="791" name="Ink 790">
                  <a:extLst>
                    <a:ext uri="{FF2B5EF4-FFF2-40B4-BE49-F238E27FC236}">
                      <a16:creationId xmlns:a16="http://schemas.microsoft.com/office/drawing/2014/main" id="{336E71B0-E5BB-4558-0358-C592F1808E3B}"/>
                    </a:ext>
                  </a:extLst>
                </p:cNvPr>
                <p:cNvPicPr/>
                <p:nvPr/>
              </p:nvPicPr>
              <p:blipFill>
                <a:blip r:embed="rId2053"/>
                <a:stretch>
                  <a:fillRect/>
                </a:stretch>
              </p:blipFill>
              <p:spPr>
                <a:xfrm>
                  <a:off x="6324800" y="4542358"/>
                  <a:ext cx="867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054">
              <p14:nvContentPartPr>
                <p14:cNvPr id="792" name="Ink 791">
                  <a:extLst>
                    <a:ext uri="{FF2B5EF4-FFF2-40B4-BE49-F238E27FC236}">
                      <a16:creationId xmlns:a16="http://schemas.microsoft.com/office/drawing/2014/main" id="{44A8FC6B-D6BB-02BF-7C2B-AF70064F5F00}"/>
                    </a:ext>
                  </a:extLst>
                </p14:cNvPr>
                <p14:cNvContentPartPr/>
                <p14:nvPr/>
              </p14:nvContentPartPr>
              <p14:xfrm>
                <a:off x="6350360" y="4558918"/>
                <a:ext cx="40320" cy="139320"/>
              </p14:xfrm>
            </p:contentPart>
          </mc:Choice>
          <mc:Fallback>
            <p:pic>
              <p:nvPicPr>
                <p:cNvPr id="792" name="Ink 791">
                  <a:extLst>
                    <a:ext uri="{FF2B5EF4-FFF2-40B4-BE49-F238E27FC236}">
                      <a16:creationId xmlns:a16="http://schemas.microsoft.com/office/drawing/2014/main" id="{44A8FC6B-D6BB-02BF-7C2B-AF70064F5F00}"/>
                    </a:ext>
                  </a:extLst>
                </p:cNvPr>
                <p:cNvPicPr/>
                <p:nvPr/>
              </p:nvPicPr>
              <p:blipFill>
                <a:blip r:embed="rId2055"/>
                <a:stretch>
                  <a:fillRect/>
                </a:stretch>
              </p:blipFill>
              <p:spPr>
                <a:xfrm>
                  <a:off x="6332360" y="4540918"/>
                  <a:ext cx="759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056">
              <p14:nvContentPartPr>
                <p14:cNvPr id="793" name="Ink 792">
                  <a:extLst>
                    <a:ext uri="{FF2B5EF4-FFF2-40B4-BE49-F238E27FC236}">
                      <a16:creationId xmlns:a16="http://schemas.microsoft.com/office/drawing/2014/main" id="{2A4C8187-D7D6-D96E-18B4-F17B15473CFA}"/>
                    </a:ext>
                  </a:extLst>
                </p14:cNvPr>
                <p14:cNvContentPartPr/>
                <p14:nvPr/>
              </p14:nvContentPartPr>
              <p14:xfrm>
                <a:off x="6243440" y="4607158"/>
                <a:ext cx="34560" cy="117360"/>
              </p14:xfrm>
            </p:contentPart>
          </mc:Choice>
          <mc:Fallback>
            <p:pic>
              <p:nvPicPr>
                <p:cNvPr id="793" name="Ink 792">
                  <a:extLst>
                    <a:ext uri="{FF2B5EF4-FFF2-40B4-BE49-F238E27FC236}">
                      <a16:creationId xmlns:a16="http://schemas.microsoft.com/office/drawing/2014/main" id="{2A4C8187-D7D6-D96E-18B4-F17B15473CFA}"/>
                    </a:ext>
                  </a:extLst>
                </p:cNvPr>
                <p:cNvPicPr/>
                <p:nvPr/>
              </p:nvPicPr>
              <p:blipFill>
                <a:blip r:embed="rId2057"/>
                <a:stretch>
                  <a:fillRect/>
                </a:stretch>
              </p:blipFill>
              <p:spPr>
                <a:xfrm>
                  <a:off x="6225800" y="4589158"/>
                  <a:ext cx="702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058">
              <p14:nvContentPartPr>
                <p14:cNvPr id="794" name="Ink 793">
                  <a:extLst>
                    <a:ext uri="{FF2B5EF4-FFF2-40B4-BE49-F238E27FC236}">
                      <a16:creationId xmlns:a16="http://schemas.microsoft.com/office/drawing/2014/main" id="{5ED5B9C5-ED5A-8789-D441-1C2CF1473A99}"/>
                    </a:ext>
                  </a:extLst>
                </p14:cNvPr>
                <p14:cNvContentPartPr/>
                <p14:nvPr/>
              </p14:nvContentPartPr>
              <p14:xfrm>
                <a:off x="6154880" y="4593118"/>
                <a:ext cx="61560" cy="118440"/>
              </p14:xfrm>
            </p:contentPart>
          </mc:Choice>
          <mc:Fallback>
            <p:pic>
              <p:nvPicPr>
                <p:cNvPr id="794" name="Ink 793">
                  <a:extLst>
                    <a:ext uri="{FF2B5EF4-FFF2-40B4-BE49-F238E27FC236}">
                      <a16:creationId xmlns:a16="http://schemas.microsoft.com/office/drawing/2014/main" id="{5ED5B9C5-ED5A-8789-D441-1C2CF1473A99}"/>
                    </a:ext>
                  </a:extLst>
                </p:cNvPr>
                <p:cNvPicPr/>
                <p:nvPr/>
              </p:nvPicPr>
              <p:blipFill>
                <a:blip r:embed="rId2059"/>
                <a:stretch>
                  <a:fillRect/>
                </a:stretch>
              </p:blipFill>
              <p:spPr>
                <a:xfrm>
                  <a:off x="6137240" y="4575478"/>
                  <a:ext cx="97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060">
              <p14:nvContentPartPr>
                <p14:cNvPr id="795" name="Ink 794">
                  <a:extLst>
                    <a:ext uri="{FF2B5EF4-FFF2-40B4-BE49-F238E27FC236}">
                      <a16:creationId xmlns:a16="http://schemas.microsoft.com/office/drawing/2014/main" id="{3D87A4B6-6308-0F2F-C223-F1797EDAC0E1}"/>
                    </a:ext>
                  </a:extLst>
                </p14:cNvPr>
                <p14:cNvContentPartPr/>
                <p14:nvPr/>
              </p14:nvContentPartPr>
              <p14:xfrm>
                <a:off x="6163520" y="4612918"/>
                <a:ext cx="33480" cy="111960"/>
              </p14:xfrm>
            </p:contentPart>
          </mc:Choice>
          <mc:Fallback>
            <p:pic>
              <p:nvPicPr>
                <p:cNvPr id="795" name="Ink 794">
                  <a:extLst>
                    <a:ext uri="{FF2B5EF4-FFF2-40B4-BE49-F238E27FC236}">
                      <a16:creationId xmlns:a16="http://schemas.microsoft.com/office/drawing/2014/main" id="{3D87A4B6-6308-0F2F-C223-F1797EDAC0E1}"/>
                    </a:ext>
                  </a:extLst>
                </p:cNvPr>
                <p:cNvPicPr/>
                <p:nvPr/>
              </p:nvPicPr>
              <p:blipFill>
                <a:blip r:embed="rId2061"/>
                <a:stretch>
                  <a:fillRect/>
                </a:stretch>
              </p:blipFill>
              <p:spPr>
                <a:xfrm>
                  <a:off x="6145880" y="4594918"/>
                  <a:ext cx="691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062">
              <p14:nvContentPartPr>
                <p14:cNvPr id="796" name="Ink 795">
                  <a:extLst>
                    <a:ext uri="{FF2B5EF4-FFF2-40B4-BE49-F238E27FC236}">
                      <a16:creationId xmlns:a16="http://schemas.microsoft.com/office/drawing/2014/main" id="{1CCACA51-BA21-B702-A0EA-5122092577F5}"/>
                    </a:ext>
                  </a:extLst>
                </p14:cNvPr>
                <p14:cNvContentPartPr/>
                <p14:nvPr/>
              </p14:nvContentPartPr>
              <p14:xfrm>
                <a:off x="6166040" y="4647478"/>
                <a:ext cx="52560" cy="79200"/>
              </p14:xfrm>
            </p:contentPart>
          </mc:Choice>
          <mc:Fallback>
            <p:pic>
              <p:nvPicPr>
                <p:cNvPr id="796" name="Ink 795">
                  <a:extLst>
                    <a:ext uri="{FF2B5EF4-FFF2-40B4-BE49-F238E27FC236}">
                      <a16:creationId xmlns:a16="http://schemas.microsoft.com/office/drawing/2014/main" id="{1CCACA51-BA21-B702-A0EA-5122092577F5}"/>
                    </a:ext>
                  </a:extLst>
                </p:cNvPr>
                <p:cNvPicPr/>
                <p:nvPr/>
              </p:nvPicPr>
              <p:blipFill>
                <a:blip r:embed="rId2063"/>
                <a:stretch>
                  <a:fillRect/>
                </a:stretch>
              </p:blipFill>
              <p:spPr>
                <a:xfrm>
                  <a:off x="6148400" y="4629478"/>
                  <a:ext cx="882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064">
              <p14:nvContentPartPr>
                <p14:cNvPr id="798" name="Ink 797">
                  <a:extLst>
                    <a:ext uri="{FF2B5EF4-FFF2-40B4-BE49-F238E27FC236}">
                      <a16:creationId xmlns:a16="http://schemas.microsoft.com/office/drawing/2014/main" id="{DA7A1BD5-F41F-40C3-A6AC-5E4F93E2E5F9}"/>
                    </a:ext>
                  </a:extLst>
                </p14:cNvPr>
                <p14:cNvContentPartPr/>
                <p14:nvPr/>
              </p14:nvContentPartPr>
              <p14:xfrm>
                <a:off x="6278000" y="4527598"/>
                <a:ext cx="97200" cy="45720"/>
              </p14:xfrm>
            </p:contentPart>
          </mc:Choice>
          <mc:Fallback>
            <p:pic>
              <p:nvPicPr>
                <p:cNvPr id="798" name="Ink 797">
                  <a:extLst>
                    <a:ext uri="{FF2B5EF4-FFF2-40B4-BE49-F238E27FC236}">
                      <a16:creationId xmlns:a16="http://schemas.microsoft.com/office/drawing/2014/main" id="{DA7A1BD5-F41F-40C3-A6AC-5E4F93E2E5F9}"/>
                    </a:ext>
                  </a:extLst>
                </p:cNvPr>
                <p:cNvPicPr/>
                <p:nvPr/>
              </p:nvPicPr>
              <p:blipFill>
                <a:blip r:embed="rId2065"/>
                <a:stretch>
                  <a:fillRect/>
                </a:stretch>
              </p:blipFill>
              <p:spPr>
                <a:xfrm>
                  <a:off x="6260000" y="4509958"/>
                  <a:ext cx="1328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066">
              <p14:nvContentPartPr>
                <p14:cNvPr id="799" name="Ink 798">
                  <a:extLst>
                    <a:ext uri="{FF2B5EF4-FFF2-40B4-BE49-F238E27FC236}">
                      <a16:creationId xmlns:a16="http://schemas.microsoft.com/office/drawing/2014/main" id="{228414B5-1389-2805-D64D-9436FB4DB1EB}"/>
                    </a:ext>
                  </a:extLst>
                </p14:cNvPr>
                <p14:cNvContentPartPr/>
                <p14:nvPr/>
              </p14:nvContentPartPr>
              <p14:xfrm>
                <a:off x="6298880" y="4504558"/>
                <a:ext cx="110520" cy="119160"/>
              </p14:xfrm>
            </p:contentPart>
          </mc:Choice>
          <mc:Fallback>
            <p:pic>
              <p:nvPicPr>
                <p:cNvPr id="799" name="Ink 798">
                  <a:extLst>
                    <a:ext uri="{FF2B5EF4-FFF2-40B4-BE49-F238E27FC236}">
                      <a16:creationId xmlns:a16="http://schemas.microsoft.com/office/drawing/2014/main" id="{228414B5-1389-2805-D64D-9436FB4DB1EB}"/>
                    </a:ext>
                  </a:extLst>
                </p:cNvPr>
                <p:cNvPicPr/>
                <p:nvPr/>
              </p:nvPicPr>
              <p:blipFill>
                <a:blip r:embed="rId2067"/>
                <a:stretch>
                  <a:fillRect/>
                </a:stretch>
              </p:blipFill>
              <p:spPr>
                <a:xfrm>
                  <a:off x="6281240" y="4486558"/>
                  <a:ext cx="146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068">
              <p14:nvContentPartPr>
                <p14:cNvPr id="800" name="Ink 799">
                  <a:extLst>
                    <a:ext uri="{FF2B5EF4-FFF2-40B4-BE49-F238E27FC236}">
                      <a16:creationId xmlns:a16="http://schemas.microsoft.com/office/drawing/2014/main" id="{8A5C79F2-491B-A66E-3B51-B607A425228E}"/>
                    </a:ext>
                  </a:extLst>
                </p14:cNvPr>
                <p14:cNvContentPartPr/>
                <p14:nvPr/>
              </p14:nvContentPartPr>
              <p14:xfrm>
                <a:off x="6283760" y="4617958"/>
                <a:ext cx="33480" cy="116640"/>
              </p14:xfrm>
            </p:contentPart>
          </mc:Choice>
          <mc:Fallback>
            <p:pic>
              <p:nvPicPr>
                <p:cNvPr id="800" name="Ink 799">
                  <a:extLst>
                    <a:ext uri="{FF2B5EF4-FFF2-40B4-BE49-F238E27FC236}">
                      <a16:creationId xmlns:a16="http://schemas.microsoft.com/office/drawing/2014/main" id="{8A5C79F2-491B-A66E-3B51-B607A425228E}"/>
                    </a:ext>
                  </a:extLst>
                </p:cNvPr>
                <p:cNvPicPr/>
                <p:nvPr/>
              </p:nvPicPr>
              <p:blipFill>
                <a:blip r:embed="rId2069"/>
                <a:stretch>
                  <a:fillRect/>
                </a:stretch>
              </p:blipFill>
              <p:spPr>
                <a:xfrm>
                  <a:off x="6265760" y="4600318"/>
                  <a:ext cx="69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070">
              <p14:nvContentPartPr>
                <p14:cNvPr id="801" name="Ink 800">
                  <a:extLst>
                    <a:ext uri="{FF2B5EF4-FFF2-40B4-BE49-F238E27FC236}">
                      <a16:creationId xmlns:a16="http://schemas.microsoft.com/office/drawing/2014/main" id="{FCD63B4D-AB8A-3949-F8EC-479BE68E2E49}"/>
                    </a:ext>
                  </a:extLst>
                </p14:cNvPr>
                <p14:cNvContentPartPr/>
                <p14:nvPr/>
              </p14:nvContentPartPr>
              <p14:xfrm>
                <a:off x="6325520" y="4607518"/>
                <a:ext cx="65880" cy="99360"/>
              </p14:xfrm>
            </p:contentPart>
          </mc:Choice>
          <mc:Fallback>
            <p:pic>
              <p:nvPicPr>
                <p:cNvPr id="801" name="Ink 800">
                  <a:extLst>
                    <a:ext uri="{FF2B5EF4-FFF2-40B4-BE49-F238E27FC236}">
                      <a16:creationId xmlns:a16="http://schemas.microsoft.com/office/drawing/2014/main" id="{FCD63B4D-AB8A-3949-F8EC-479BE68E2E49}"/>
                    </a:ext>
                  </a:extLst>
                </p:cNvPr>
                <p:cNvPicPr/>
                <p:nvPr/>
              </p:nvPicPr>
              <p:blipFill>
                <a:blip r:embed="rId2071"/>
                <a:stretch>
                  <a:fillRect/>
                </a:stretch>
              </p:blipFill>
              <p:spPr>
                <a:xfrm>
                  <a:off x="6307880" y="4589518"/>
                  <a:ext cx="1015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072">
              <p14:nvContentPartPr>
                <p14:cNvPr id="802" name="Ink 801">
                  <a:extLst>
                    <a:ext uri="{FF2B5EF4-FFF2-40B4-BE49-F238E27FC236}">
                      <a16:creationId xmlns:a16="http://schemas.microsoft.com/office/drawing/2014/main" id="{5A460962-DA9B-03ED-179C-13774F99710A}"/>
                    </a:ext>
                  </a:extLst>
                </p14:cNvPr>
                <p14:cNvContentPartPr/>
                <p14:nvPr/>
              </p14:nvContentPartPr>
              <p14:xfrm>
                <a:off x="6245240" y="4684198"/>
                <a:ext cx="124560" cy="39960"/>
              </p14:xfrm>
            </p:contentPart>
          </mc:Choice>
          <mc:Fallback>
            <p:pic>
              <p:nvPicPr>
                <p:cNvPr id="802" name="Ink 801">
                  <a:extLst>
                    <a:ext uri="{FF2B5EF4-FFF2-40B4-BE49-F238E27FC236}">
                      <a16:creationId xmlns:a16="http://schemas.microsoft.com/office/drawing/2014/main" id="{5A460962-DA9B-03ED-179C-13774F99710A}"/>
                    </a:ext>
                  </a:extLst>
                </p:cNvPr>
                <p:cNvPicPr/>
                <p:nvPr/>
              </p:nvPicPr>
              <p:blipFill>
                <a:blip r:embed="rId2073"/>
                <a:stretch>
                  <a:fillRect/>
                </a:stretch>
              </p:blipFill>
              <p:spPr>
                <a:xfrm>
                  <a:off x="6227600" y="4666558"/>
                  <a:ext cx="1602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074">
              <p14:nvContentPartPr>
                <p14:cNvPr id="803" name="Ink 802">
                  <a:extLst>
                    <a:ext uri="{FF2B5EF4-FFF2-40B4-BE49-F238E27FC236}">
                      <a16:creationId xmlns:a16="http://schemas.microsoft.com/office/drawing/2014/main" id="{37C2CCE5-55A4-5EE4-24D1-D00305E75148}"/>
                    </a:ext>
                  </a:extLst>
                </p14:cNvPr>
                <p14:cNvContentPartPr/>
                <p14:nvPr/>
              </p14:nvContentPartPr>
              <p14:xfrm>
                <a:off x="6206000" y="4663318"/>
                <a:ext cx="81720" cy="83880"/>
              </p14:xfrm>
            </p:contentPart>
          </mc:Choice>
          <mc:Fallback>
            <p:pic>
              <p:nvPicPr>
                <p:cNvPr id="803" name="Ink 802">
                  <a:extLst>
                    <a:ext uri="{FF2B5EF4-FFF2-40B4-BE49-F238E27FC236}">
                      <a16:creationId xmlns:a16="http://schemas.microsoft.com/office/drawing/2014/main" id="{37C2CCE5-55A4-5EE4-24D1-D00305E75148}"/>
                    </a:ext>
                  </a:extLst>
                </p:cNvPr>
                <p:cNvPicPr/>
                <p:nvPr/>
              </p:nvPicPr>
              <p:blipFill>
                <a:blip r:embed="rId2075"/>
                <a:stretch>
                  <a:fillRect/>
                </a:stretch>
              </p:blipFill>
              <p:spPr>
                <a:xfrm>
                  <a:off x="6188000" y="4645678"/>
                  <a:ext cx="1173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076">
              <p14:nvContentPartPr>
                <p14:cNvPr id="804" name="Ink 803">
                  <a:extLst>
                    <a:ext uri="{FF2B5EF4-FFF2-40B4-BE49-F238E27FC236}">
                      <a16:creationId xmlns:a16="http://schemas.microsoft.com/office/drawing/2014/main" id="{5CEADAEB-D269-3AD4-3D5A-A90FB8BBC7C8}"/>
                    </a:ext>
                  </a:extLst>
                </p14:cNvPr>
                <p14:cNvContentPartPr/>
                <p14:nvPr/>
              </p14:nvContentPartPr>
              <p14:xfrm>
                <a:off x="6176120" y="4685638"/>
                <a:ext cx="172080" cy="38160"/>
              </p14:xfrm>
            </p:contentPart>
          </mc:Choice>
          <mc:Fallback>
            <p:pic>
              <p:nvPicPr>
                <p:cNvPr id="804" name="Ink 803">
                  <a:extLst>
                    <a:ext uri="{FF2B5EF4-FFF2-40B4-BE49-F238E27FC236}">
                      <a16:creationId xmlns:a16="http://schemas.microsoft.com/office/drawing/2014/main" id="{5CEADAEB-D269-3AD4-3D5A-A90FB8BBC7C8}"/>
                    </a:ext>
                  </a:extLst>
                </p:cNvPr>
                <p:cNvPicPr/>
                <p:nvPr/>
              </p:nvPicPr>
              <p:blipFill>
                <a:blip r:embed="rId2077"/>
                <a:stretch>
                  <a:fillRect/>
                </a:stretch>
              </p:blipFill>
              <p:spPr>
                <a:xfrm>
                  <a:off x="6158120" y="4667998"/>
                  <a:ext cx="207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078">
              <p14:nvContentPartPr>
                <p14:cNvPr id="805" name="Ink 804">
                  <a:extLst>
                    <a:ext uri="{FF2B5EF4-FFF2-40B4-BE49-F238E27FC236}">
                      <a16:creationId xmlns:a16="http://schemas.microsoft.com/office/drawing/2014/main" id="{E1C64F98-60A0-0879-A74F-6088888D55E3}"/>
                    </a:ext>
                  </a:extLst>
                </p14:cNvPr>
                <p14:cNvContentPartPr/>
                <p14:nvPr/>
              </p14:nvContentPartPr>
              <p14:xfrm>
                <a:off x="6299240" y="4621558"/>
                <a:ext cx="49320" cy="20520"/>
              </p14:xfrm>
            </p:contentPart>
          </mc:Choice>
          <mc:Fallback>
            <p:pic>
              <p:nvPicPr>
                <p:cNvPr id="805" name="Ink 804">
                  <a:extLst>
                    <a:ext uri="{FF2B5EF4-FFF2-40B4-BE49-F238E27FC236}">
                      <a16:creationId xmlns:a16="http://schemas.microsoft.com/office/drawing/2014/main" id="{E1C64F98-60A0-0879-A74F-6088888D55E3}"/>
                    </a:ext>
                  </a:extLst>
                </p:cNvPr>
                <p:cNvPicPr/>
                <p:nvPr/>
              </p:nvPicPr>
              <p:blipFill>
                <a:blip r:embed="rId2079"/>
                <a:stretch>
                  <a:fillRect/>
                </a:stretch>
              </p:blipFill>
              <p:spPr>
                <a:xfrm>
                  <a:off x="6281600" y="4603558"/>
                  <a:ext cx="849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080">
              <p14:nvContentPartPr>
                <p14:cNvPr id="806" name="Ink 805">
                  <a:extLst>
                    <a:ext uri="{FF2B5EF4-FFF2-40B4-BE49-F238E27FC236}">
                      <a16:creationId xmlns:a16="http://schemas.microsoft.com/office/drawing/2014/main" id="{83CE3752-B2C5-8DE3-FFBF-CA6DCF4A0A0D}"/>
                    </a:ext>
                  </a:extLst>
                </p14:cNvPr>
                <p14:cNvContentPartPr/>
                <p14:nvPr/>
              </p14:nvContentPartPr>
              <p14:xfrm>
                <a:off x="6325880" y="4562158"/>
                <a:ext cx="47520" cy="147240"/>
              </p14:xfrm>
            </p:contentPart>
          </mc:Choice>
          <mc:Fallback>
            <p:pic>
              <p:nvPicPr>
                <p:cNvPr id="806" name="Ink 805">
                  <a:extLst>
                    <a:ext uri="{FF2B5EF4-FFF2-40B4-BE49-F238E27FC236}">
                      <a16:creationId xmlns:a16="http://schemas.microsoft.com/office/drawing/2014/main" id="{83CE3752-B2C5-8DE3-FFBF-CA6DCF4A0A0D}"/>
                    </a:ext>
                  </a:extLst>
                </p:cNvPr>
                <p:cNvPicPr/>
                <p:nvPr/>
              </p:nvPicPr>
              <p:blipFill>
                <a:blip r:embed="rId2081"/>
                <a:stretch>
                  <a:fillRect/>
                </a:stretch>
              </p:blipFill>
              <p:spPr>
                <a:xfrm>
                  <a:off x="6308240" y="4544158"/>
                  <a:ext cx="831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082">
              <p14:nvContentPartPr>
                <p14:cNvPr id="807" name="Ink 806">
                  <a:extLst>
                    <a:ext uri="{FF2B5EF4-FFF2-40B4-BE49-F238E27FC236}">
                      <a16:creationId xmlns:a16="http://schemas.microsoft.com/office/drawing/2014/main" id="{E5A880C4-D055-A901-BF93-2299A09150C2}"/>
                    </a:ext>
                  </a:extLst>
                </p14:cNvPr>
                <p14:cNvContentPartPr/>
                <p14:nvPr/>
              </p14:nvContentPartPr>
              <p14:xfrm>
                <a:off x="6200600" y="4568638"/>
                <a:ext cx="59040" cy="75240"/>
              </p14:xfrm>
            </p:contentPart>
          </mc:Choice>
          <mc:Fallback>
            <p:pic>
              <p:nvPicPr>
                <p:cNvPr id="807" name="Ink 806">
                  <a:extLst>
                    <a:ext uri="{FF2B5EF4-FFF2-40B4-BE49-F238E27FC236}">
                      <a16:creationId xmlns:a16="http://schemas.microsoft.com/office/drawing/2014/main" id="{E5A880C4-D055-A901-BF93-2299A09150C2}"/>
                    </a:ext>
                  </a:extLst>
                </p:cNvPr>
                <p:cNvPicPr/>
                <p:nvPr/>
              </p:nvPicPr>
              <p:blipFill>
                <a:blip r:embed="rId2083"/>
                <a:stretch>
                  <a:fillRect/>
                </a:stretch>
              </p:blipFill>
              <p:spPr>
                <a:xfrm>
                  <a:off x="6182600" y="4550638"/>
                  <a:ext cx="94680" cy="110880"/>
                </a:xfrm>
                <a:prstGeom prst="rect">
                  <a:avLst/>
                </a:prstGeom>
              </p:spPr>
            </p:pic>
          </mc:Fallback>
        </mc:AlternateContent>
      </p:grpSp>
      <p:grpSp>
        <p:nvGrpSpPr>
          <p:cNvPr id="1311" name="Group 1310">
            <a:extLst>
              <a:ext uri="{FF2B5EF4-FFF2-40B4-BE49-F238E27FC236}">
                <a16:creationId xmlns:a16="http://schemas.microsoft.com/office/drawing/2014/main" id="{2F38699F-65A1-B242-9079-529BD967F7CD}"/>
              </a:ext>
            </a:extLst>
          </p:cNvPr>
          <p:cNvGrpSpPr/>
          <p:nvPr/>
        </p:nvGrpSpPr>
        <p:grpSpPr>
          <a:xfrm>
            <a:off x="765292" y="5315286"/>
            <a:ext cx="2885760" cy="1836000"/>
            <a:chOff x="765292" y="5315286"/>
            <a:chExt cx="2885760" cy="1836000"/>
          </a:xfrm>
        </p:grpSpPr>
        <mc:AlternateContent xmlns:mc="http://schemas.openxmlformats.org/markup-compatibility/2006">
          <mc:Choice xmlns:p14="http://schemas.microsoft.com/office/powerpoint/2010/main" Requires="p14">
            <p:contentPart p14:bwMode="auto" r:id="rId2084">
              <p14:nvContentPartPr>
                <p14:cNvPr id="1268" name="Ink 1267">
                  <a:extLst>
                    <a:ext uri="{FF2B5EF4-FFF2-40B4-BE49-F238E27FC236}">
                      <a16:creationId xmlns:a16="http://schemas.microsoft.com/office/drawing/2014/main" id="{DF90D08D-76BB-08DA-536E-A5D1FBA77DF1}"/>
                    </a:ext>
                  </a:extLst>
                </p14:cNvPr>
                <p14:cNvContentPartPr/>
                <p14:nvPr/>
              </p14:nvContentPartPr>
              <p14:xfrm>
                <a:off x="777532" y="5921526"/>
                <a:ext cx="236160" cy="495360"/>
              </p14:xfrm>
            </p:contentPart>
          </mc:Choice>
          <mc:Fallback>
            <p:pic>
              <p:nvPicPr>
                <p:cNvPr id="1268" name="Ink 1267">
                  <a:extLst>
                    <a:ext uri="{FF2B5EF4-FFF2-40B4-BE49-F238E27FC236}">
                      <a16:creationId xmlns:a16="http://schemas.microsoft.com/office/drawing/2014/main" id="{DF90D08D-76BB-08DA-536E-A5D1FBA77DF1}"/>
                    </a:ext>
                  </a:extLst>
                </p:cNvPr>
                <p:cNvPicPr/>
                <p:nvPr/>
              </p:nvPicPr>
              <p:blipFill>
                <a:blip r:embed="rId2085"/>
                <a:stretch>
                  <a:fillRect/>
                </a:stretch>
              </p:blipFill>
              <p:spPr>
                <a:xfrm>
                  <a:off x="759892" y="5903886"/>
                  <a:ext cx="27180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2086">
              <p14:nvContentPartPr>
                <p14:cNvPr id="1269" name="Ink 1268">
                  <a:extLst>
                    <a:ext uri="{FF2B5EF4-FFF2-40B4-BE49-F238E27FC236}">
                      <a16:creationId xmlns:a16="http://schemas.microsoft.com/office/drawing/2014/main" id="{399C2BA1-953D-AC8D-AE30-B87DF866F8A6}"/>
                    </a:ext>
                  </a:extLst>
                </p14:cNvPr>
                <p14:cNvContentPartPr/>
                <p14:nvPr/>
              </p14:nvContentPartPr>
              <p14:xfrm>
                <a:off x="765292" y="6019806"/>
                <a:ext cx="414360" cy="668520"/>
              </p14:xfrm>
            </p:contentPart>
          </mc:Choice>
          <mc:Fallback>
            <p:pic>
              <p:nvPicPr>
                <p:cNvPr id="1269" name="Ink 1268">
                  <a:extLst>
                    <a:ext uri="{FF2B5EF4-FFF2-40B4-BE49-F238E27FC236}">
                      <a16:creationId xmlns:a16="http://schemas.microsoft.com/office/drawing/2014/main" id="{399C2BA1-953D-AC8D-AE30-B87DF866F8A6}"/>
                    </a:ext>
                  </a:extLst>
                </p:cNvPr>
                <p:cNvPicPr/>
                <p:nvPr/>
              </p:nvPicPr>
              <p:blipFill>
                <a:blip r:embed="rId2087"/>
                <a:stretch>
                  <a:fillRect/>
                </a:stretch>
              </p:blipFill>
              <p:spPr>
                <a:xfrm>
                  <a:off x="747292" y="6001806"/>
                  <a:ext cx="45000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2088">
              <p14:nvContentPartPr>
                <p14:cNvPr id="1270" name="Ink 1269">
                  <a:extLst>
                    <a:ext uri="{FF2B5EF4-FFF2-40B4-BE49-F238E27FC236}">
                      <a16:creationId xmlns:a16="http://schemas.microsoft.com/office/drawing/2014/main" id="{F29A1E9D-6585-85C7-9F00-A131C5CCA44B}"/>
                    </a:ext>
                  </a:extLst>
                </p14:cNvPr>
                <p14:cNvContentPartPr/>
                <p14:nvPr/>
              </p14:nvContentPartPr>
              <p14:xfrm>
                <a:off x="866092" y="6205566"/>
                <a:ext cx="417960" cy="605520"/>
              </p14:xfrm>
            </p:contentPart>
          </mc:Choice>
          <mc:Fallback>
            <p:pic>
              <p:nvPicPr>
                <p:cNvPr id="1270" name="Ink 1269">
                  <a:extLst>
                    <a:ext uri="{FF2B5EF4-FFF2-40B4-BE49-F238E27FC236}">
                      <a16:creationId xmlns:a16="http://schemas.microsoft.com/office/drawing/2014/main" id="{F29A1E9D-6585-85C7-9F00-A131C5CCA44B}"/>
                    </a:ext>
                  </a:extLst>
                </p:cNvPr>
                <p:cNvPicPr/>
                <p:nvPr/>
              </p:nvPicPr>
              <p:blipFill>
                <a:blip r:embed="rId2089"/>
                <a:stretch>
                  <a:fillRect/>
                </a:stretch>
              </p:blipFill>
              <p:spPr>
                <a:xfrm>
                  <a:off x="848092" y="6187566"/>
                  <a:ext cx="45360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090">
              <p14:nvContentPartPr>
                <p14:cNvPr id="1272" name="Ink 1271">
                  <a:extLst>
                    <a:ext uri="{FF2B5EF4-FFF2-40B4-BE49-F238E27FC236}">
                      <a16:creationId xmlns:a16="http://schemas.microsoft.com/office/drawing/2014/main" id="{C9BBA7B7-5F46-CCEC-B4C7-4E940A2957CB}"/>
                    </a:ext>
                  </a:extLst>
                </p14:cNvPr>
                <p14:cNvContentPartPr/>
                <p14:nvPr/>
              </p14:nvContentPartPr>
              <p14:xfrm>
                <a:off x="1690852" y="7032846"/>
                <a:ext cx="557280" cy="118440"/>
              </p14:xfrm>
            </p:contentPart>
          </mc:Choice>
          <mc:Fallback>
            <p:pic>
              <p:nvPicPr>
                <p:cNvPr id="1272" name="Ink 1271">
                  <a:extLst>
                    <a:ext uri="{FF2B5EF4-FFF2-40B4-BE49-F238E27FC236}">
                      <a16:creationId xmlns:a16="http://schemas.microsoft.com/office/drawing/2014/main" id="{C9BBA7B7-5F46-CCEC-B4C7-4E940A2957CB}"/>
                    </a:ext>
                  </a:extLst>
                </p:cNvPr>
                <p:cNvPicPr/>
                <p:nvPr/>
              </p:nvPicPr>
              <p:blipFill>
                <a:blip r:embed="rId2091"/>
                <a:stretch>
                  <a:fillRect/>
                </a:stretch>
              </p:blipFill>
              <p:spPr>
                <a:xfrm>
                  <a:off x="1672852" y="7014846"/>
                  <a:ext cx="592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092">
              <p14:nvContentPartPr>
                <p14:cNvPr id="1273" name="Ink 1272">
                  <a:extLst>
                    <a:ext uri="{FF2B5EF4-FFF2-40B4-BE49-F238E27FC236}">
                      <a16:creationId xmlns:a16="http://schemas.microsoft.com/office/drawing/2014/main" id="{A1CC87B0-756B-11CF-00EC-5DB7364CD2F3}"/>
                    </a:ext>
                  </a:extLst>
                </p14:cNvPr>
                <p14:cNvContentPartPr/>
                <p14:nvPr/>
              </p14:nvContentPartPr>
              <p14:xfrm>
                <a:off x="1900732" y="7078206"/>
                <a:ext cx="824400" cy="30240"/>
              </p14:xfrm>
            </p:contentPart>
          </mc:Choice>
          <mc:Fallback>
            <p:pic>
              <p:nvPicPr>
                <p:cNvPr id="1273" name="Ink 1272">
                  <a:extLst>
                    <a:ext uri="{FF2B5EF4-FFF2-40B4-BE49-F238E27FC236}">
                      <a16:creationId xmlns:a16="http://schemas.microsoft.com/office/drawing/2014/main" id="{A1CC87B0-756B-11CF-00EC-5DB7364CD2F3}"/>
                    </a:ext>
                  </a:extLst>
                </p:cNvPr>
                <p:cNvPicPr/>
                <p:nvPr/>
              </p:nvPicPr>
              <p:blipFill>
                <a:blip r:embed="rId2093"/>
                <a:stretch>
                  <a:fillRect/>
                </a:stretch>
              </p:blipFill>
              <p:spPr>
                <a:xfrm>
                  <a:off x="1883092" y="7060566"/>
                  <a:ext cx="8600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094">
              <p14:nvContentPartPr>
                <p14:cNvPr id="1274" name="Ink 1273">
                  <a:extLst>
                    <a:ext uri="{FF2B5EF4-FFF2-40B4-BE49-F238E27FC236}">
                      <a16:creationId xmlns:a16="http://schemas.microsoft.com/office/drawing/2014/main" id="{EA62B4D3-BBA7-8700-CB9A-C8DF519DA968}"/>
                    </a:ext>
                  </a:extLst>
                </p14:cNvPr>
                <p14:cNvContentPartPr/>
                <p14:nvPr/>
              </p14:nvContentPartPr>
              <p14:xfrm>
                <a:off x="2259652" y="6900366"/>
                <a:ext cx="1157040" cy="244440"/>
              </p14:xfrm>
            </p:contentPart>
          </mc:Choice>
          <mc:Fallback>
            <p:pic>
              <p:nvPicPr>
                <p:cNvPr id="1274" name="Ink 1273">
                  <a:extLst>
                    <a:ext uri="{FF2B5EF4-FFF2-40B4-BE49-F238E27FC236}">
                      <a16:creationId xmlns:a16="http://schemas.microsoft.com/office/drawing/2014/main" id="{EA62B4D3-BBA7-8700-CB9A-C8DF519DA968}"/>
                    </a:ext>
                  </a:extLst>
                </p:cNvPr>
                <p:cNvPicPr/>
                <p:nvPr/>
              </p:nvPicPr>
              <p:blipFill>
                <a:blip r:embed="rId2095"/>
                <a:stretch>
                  <a:fillRect/>
                </a:stretch>
              </p:blipFill>
              <p:spPr>
                <a:xfrm>
                  <a:off x="2241652" y="6882726"/>
                  <a:ext cx="11926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096">
              <p14:nvContentPartPr>
                <p14:cNvPr id="1275" name="Ink 1274">
                  <a:extLst>
                    <a:ext uri="{FF2B5EF4-FFF2-40B4-BE49-F238E27FC236}">
                      <a16:creationId xmlns:a16="http://schemas.microsoft.com/office/drawing/2014/main" id="{67D5F200-FDCC-93C2-7E40-723B2DB53A13}"/>
                    </a:ext>
                  </a:extLst>
                </p14:cNvPr>
                <p14:cNvContentPartPr/>
                <p14:nvPr/>
              </p14:nvContentPartPr>
              <p14:xfrm>
                <a:off x="2770852" y="6738006"/>
                <a:ext cx="813240" cy="354600"/>
              </p14:xfrm>
            </p:contentPart>
          </mc:Choice>
          <mc:Fallback>
            <p:pic>
              <p:nvPicPr>
                <p:cNvPr id="1275" name="Ink 1274">
                  <a:extLst>
                    <a:ext uri="{FF2B5EF4-FFF2-40B4-BE49-F238E27FC236}">
                      <a16:creationId xmlns:a16="http://schemas.microsoft.com/office/drawing/2014/main" id="{67D5F200-FDCC-93C2-7E40-723B2DB53A13}"/>
                    </a:ext>
                  </a:extLst>
                </p:cNvPr>
                <p:cNvPicPr/>
                <p:nvPr/>
              </p:nvPicPr>
              <p:blipFill>
                <a:blip r:embed="rId2097"/>
                <a:stretch>
                  <a:fillRect/>
                </a:stretch>
              </p:blipFill>
              <p:spPr>
                <a:xfrm>
                  <a:off x="2753212" y="6720366"/>
                  <a:ext cx="84888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2098">
              <p14:nvContentPartPr>
                <p14:cNvPr id="1276" name="Ink 1275">
                  <a:extLst>
                    <a:ext uri="{FF2B5EF4-FFF2-40B4-BE49-F238E27FC236}">
                      <a16:creationId xmlns:a16="http://schemas.microsoft.com/office/drawing/2014/main" id="{83D14A18-86ED-2D3B-57E0-799782517FB4}"/>
                    </a:ext>
                  </a:extLst>
                </p14:cNvPr>
                <p14:cNvContentPartPr/>
                <p14:nvPr/>
              </p14:nvContentPartPr>
              <p14:xfrm>
                <a:off x="3159292" y="6712446"/>
                <a:ext cx="491760" cy="269640"/>
              </p14:xfrm>
            </p:contentPart>
          </mc:Choice>
          <mc:Fallback>
            <p:pic>
              <p:nvPicPr>
                <p:cNvPr id="1276" name="Ink 1275">
                  <a:extLst>
                    <a:ext uri="{FF2B5EF4-FFF2-40B4-BE49-F238E27FC236}">
                      <a16:creationId xmlns:a16="http://schemas.microsoft.com/office/drawing/2014/main" id="{83D14A18-86ED-2D3B-57E0-799782517FB4}"/>
                    </a:ext>
                  </a:extLst>
                </p:cNvPr>
                <p:cNvPicPr/>
                <p:nvPr/>
              </p:nvPicPr>
              <p:blipFill>
                <a:blip r:embed="rId2099"/>
                <a:stretch>
                  <a:fillRect/>
                </a:stretch>
              </p:blipFill>
              <p:spPr>
                <a:xfrm>
                  <a:off x="3141652" y="6694806"/>
                  <a:ext cx="5274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100">
              <p14:nvContentPartPr>
                <p14:cNvPr id="1277" name="Ink 1276">
                  <a:extLst>
                    <a:ext uri="{FF2B5EF4-FFF2-40B4-BE49-F238E27FC236}">
                      <a16:creationId xmlns:a16="http://schemas.microsoft.com/office/drawing/2014/main" id="{6DA115CE-DD8B-37B4-642C-AEFBF0D24ACF}"/>
                    </a:ext>
                  </a:extLst>
                </p14:cNvPr>
                <p14:cNvContentPartPr/>
                <p14:nvPr/>
              </p14:nvContentPartPr>
              <p14:xfrm>
                <a:off x="2842492" y="6759966"/>
                <a:ext cx="651960" cy="264240"/>
              </p14:xfrm>
            </p:contentPart>
          </mc:Choice>
          <mc:Fallback>
            <p:pic>
              <p:nvPicPr>
                <p:cNvPr id="1277" name="Ink 1276">
                  <a:extLst>
                    <a:ext uri="{FF2B5EF4-FFF2-40B4-BE49-F238E27FC236}">
                      <a16:creationId xmlns:a16="http://schemas.microsoft.com/office/drawing/2014/main" id="{6DA115CE-DD8B-37B4-642C-AEFBF0D24ACF}"/>
                    </a:ext>
                  </a:extLst>
                </p:cNvPr>
                <p:cNvPicPr/>
                <p:nvPr/>
              </p:nvPicPr>
              <p:blipFill>
                <a:blip r:embed="rId2101"/>
                <a:stretch>
                  <a:fillRect/>
                </a:stretch>
              </p:blipFill>
              <p:spPr>
                <a:xfrm>
                  <a:off x="2824492" y="6741966"/>
                  <a:ext cx="6876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102">
              <p14:nvContentPartPr>
                <p14:cNvPr id="1278" name="Ink 1277">
                  <a:extLst>
                    <a:ext uri="{FF2B5EF4-FFF2-40B4-BE49-F238E27FC236}">
                      <a16:creationId xmlns:a16="http://schemas.microsoft.com/office/drawing/2014/main" id="{AED93F63-0969-F764-76C4-B80DA6AE1231}"/>
                    </a:ext>
                  </a:extLst>
                </p14:cNvPr>
                <p14:cNvContentPartPr/>
                <p14:nvPr/>
              </p14:nvContentPartPr>
              <p14:xfrm>
                <a:off x="2105212" y="6987486"/>
                <a:ext cx="216720" cy="61200"/>
              </p14:xfrm>
            </p:contentPart>
          </mc:Choice>
          <mc:Fallback>
            <p:pic>
              <p:nvPicPr>
                <p:cNvPr id="1278" name="Ink 1277">
                  <a:extLst>
                    <a:ext uri="{FF2B5EF4-FFF2-40B4-BE49-F238E27FC236}">
                      <a16:creationId xmlns:a16="http://schemas.microsoft.com/office/drawing/2014/main" id="{AED93F63-0969-F764-76C4-B80DA6AE1231}"/>
                    </a:ext>
                  </a:extLst>
                </p:cNvPr>
                <p:cNvPicPr/>
                <p:nvPr/>
              </p:nvPicPr>
              <p:blipFill>
                <a:blip r:embed="rId2103"/>
                <a:stretch>
                  <a:fillRect/>
                </a:stretch>
              </p:blipFill>
              <p:spPr>
                <a:xfrm>
                  <a:off x="2087212" y="6969846"/>
                  <a:ext cx="2523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104">
              <p14:nvContentPartPr>
                <p14:cNvPr id="1280" name="Ink 1279">
                  <a:extLst>
                    <a:ext uri="{FF2B5EF4-FFF2-40B4-BE49-F238E27FC236}">
                      <a16:creationId xmlns:a16="http://schemas.microsoft.com/office/drawing/2014/main" id="{0B4E6BB9-91F7-4117-E525-85FDD9F77B3C}"/>
                    </a:ext>
                  </a:extLst>
                </p14:cNvPr>
                <p14:cNvContentPartPr/>
                <p14:nvPr/>
              </p14:nvContentPartPr>
              <p14:xfrm>
                <a:off x="2002252" y="6845646"/>
                <a:ext cx="624600" cy="199080"/>
              </p14:xfrm>
            </p:contentPart>
          </mc:Choice>
          <mc:Fallback>
            <p:pic>
              <p:nvPicPr>
                <p:cNvPr id="1280" name="Ink 1279">
                  <a:extLst>
                    <a:ext uri="{FF2B5EF4-FFF2-40B4-BE49-F238E27FC236}">
                      <a16:creationId xmlns:a16="http://schemas.microsoft.com/office/drawing/2014/main" id="{0B4E6BB9-91F7-4117-E525-85FDD9F77B3C}"/>
                    </a:ext>
                  </a:extLst>
                </p:cNvPr>
                <p:cNvPicPr/>
                <p:nvPr/>
              </p:nvPicPr>
              <p:blipFill>
                <a:blip r:embed="rId2105"/>
                <a:stretch>
                  <a:fillRect/>
                </a:stretch>
              </p:blipFill>
              <p:spPr>
                <a:xfrm>
                  <a:off x="1984612" y="6827646"/>
                  <a:ext cx="6602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106">
              <p14:nvContentPartPr>
                <p14:cNvPr id="1281" name="Ink 1280">
                  <a:extLst>
                    <a:ext uri="{FF2B5EF4-FFF2-40B4-BE49-F238E27FC236}">
                      <a16:creationId xmlns:a16="http://schemas.microsoft.com/office/drawing/2014/main" id="{2F39AD7B-1A76-E05E-B11A-5883DB8E0178}"/>
                    </a:ext>
                  </a:extLst>
                </p14:cNvPr>
                <p14:cNvContentPartPr/>
                <p14:nvPr/>
              </p14:nvContentPartPr>
              <p14:xfrm>
                <a:off x="2083612" y="6545406"/>
                <a:ext cx="450000" cy="410760"/>
              </p14:xfrm>
            </p:contentPart>
          </mc:Choice>
          <mc:Fallback>
            <p:pic>
              <p:nvPicPr>
                <p:cNvPr id="1281" name="Ink 1280">
                  <a:extLst>
                    <a:ext uri="{FF2B5EF4-FFF2-40B4-BE49-F238E27FC236}">
                      <a16:creationId xmlns:a16="http://schemas.microsoft.com/office/drawing/2014/main" id="{2F39AD7B-1A76-E05E-B11A-5883DB8E0178}"/>
                    </a:ext>
                  </a:extLst>
                </p:cNvPr>
                <p:cNvPicPr/>
                <p:nvPr/>
              </p:nvPicPr>
              <p:blipFill>
                <a:blip r:embed="rId2107"/>
                <a:stretch>
                  <a:fillRect/>
                </a:stretch>
              </p:blipFill>
              <p:spPr>
                <a:xfrm>
                  <a:off x="2065612" y="6527766"/>
                  <a:ext cx="48564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108">
              <p14:nvContentPartPr>
                <p14:cNvPr id="1282" name="Ink 1281">
                  <a:extLst>
                    <a:ext uri="{FF2B5EF4-FFF2-40B4-BE49-F238E27FC236}">
                      <a16:creationId xmlns:a16="http://schemas.microsoft.com/office/drawing/2014/main" id="{41438F20-806B-E66C-BD7F-3AC3301F4970}"/>
                    </a:ext>
                  </a:extLst>
                </p14:cNvPr>
                <p14:cNvContentPartPr/>
                <p14:nvPr/>
              </p14:nvContentPartPr>
              <p14:xfrm>
                <a:off x="2200252" y="6407526"/>
                <a:ext cx="371880" cy="305640"/>
              </p14:xfrm>
            </p:contentPart>
          </mc:Choice>
          <mc:Fallback>
            <p:pic>
              <p:nvPicPr>
                <p:cNvPr id="1282" name="Ink 1281">
                  <a:extLst>
                    <a:ext uri="{FF2B5EF4-FFF2-40B4-BE49-F238E27FC236}">
                      <a16:creationId xmlns:a16="http://schemas.microsoft.com/office/drawing/2014/main" id="{41438F20-806B-E66C-BD7F-3AC3301F4970}"/>
                    </a:ext>
                  </a:extLst>
                </p:cNvPr>
                <p:cNvPicPr/>
                <p:nvPr/>
              </p:nvPicPr>
              <p:blipFill>
                <a:blip r:embed="rId2109"/>
                <a:stretch>
                  <a:fillRect/>
                </a:stretch>
              </p:blipFill>
              <p:spPr>
                <a:xfrm>
                  <a:off x="2182252" y="6389886"/>
                  <a:ext cx="4075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110">
              <p14:nvContentPartPr>
                <p14:cNvPr id="1284" name="Ink 1283">
                  <a:extLst>
                    <a:ext uri="{FF2B5EF4-FFF2-40B4-BE49-F238E27FC236}">
                      <a16:creationId xmlns:a16="http://schemas.microsoft.com/office/drawing/2014/main" id="{F068F5ED-718B-A126-A65E-6FD5FEE35338}"/>
                    </a:ext>
                  </a:extLst>
                </p14:cNvPr>
                <p14:cNvContentPartPr/>
                <p14:nvPr/>
              </p14:nvContentPartPr>
              <p14:xfrm>
                <a:off x="1458652" y="6261366"/>
                <a:ext cx="106920" cy="504720"/>
              </p14:xfrm>
            </p:contentPart>
          </mc:Choice>
          <mc:Fallback>
            <p:pic>
              <p:nvPicPr>
                <p:cNvPr id="1284" name="Ink 1283">
                  <a:extLst>
                    <a:ext uri="{FF2B5EF4-FFF2-40B4-BE49-F238E27FC236}">
                      <a16:creationId xmlns:a16="http://schemas.microsoft.com/office/drawing/2014/main" id="{F068F5ED-718B-A126-A65E-6FD5FEE35338}"/>
                    </a:ext>
                  </a:extLst>
                </p:cNvPr>
                <p:cNvPicPr/>
                <p:nvPr/>
              </p:nvPicPr>
              <p:blipFill>
                <a:blip r:embed="rId2111"/>
                <a:stretch>
                  <a:fillRect/>
                </a:stretch>
              </p:blipFill>
              <p:spPr>
                <a:xfrm>
                  <a:off x="1440652" y="6243366"/>
                  <a:ext cx="14256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2112">
              <p14:nvContentPartPr>
                <p14:cNvPr id="1285" name="Ink 1284">
                  <a:extLst>
                    <a:ext uri="{FF2B5EF4-FFF2-40B4-BE49-F238E27FC236}">
                      <a16:creationId xmlns:a16="http://schemas.microsoft.com/office/drawing/2014/main" id="{67F7FF78-9D02-B8FB-4FA0-40296800CBFB}"/>
                    </a:ext>
                  </a:extLst>
                </p14:cNvPr>
                <p14:cNvContentPartPr/>
                <p14:nvPr/>
              </p14:nvContentPartPr>
              <p14:xfrm>
                <a:off x="1407172" y="6463686"/>
                <a:ext cx="221040" cy="479880"/>
              </p14:xfrm>
            </p:contentPart>
          </mc:Choice>
          <mc:Fallback>
            <p:pic>
              <p:nvPicPr>
                <p:cNvPr id="1285" name="Ink 1284">
                  <a:extLst>
                    <a:ext uri="{FF2B5EF4-FFF2-40B4-BE49-F238E27FC236}">
                      <a16:creationId xmlns:a16="http://schemas.microsoft.com/office/drawing/2014/main" id="{67F7FF78-9D02-B8FB-4FA0-40296800CBFB}"/>
                    </a:ext>
                  </a:extLst>
                </p:cNvPr>
                <p:cNvPicPr/>
                <p:nvPr/>
              </p:nvPicPr>
              <p:blipFill>
                <a:blip r:embed="rId2113"/>
                <a:stretch>
                  <a:fillRect/>
                </a:stretch>
              </p:blipFill>
              <p:spPr>
                <a:xfrm>
                  <a:off x="1389172" y="6446046"/>
                  <a:ext cx="25668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2114">
              <p14:nvContentPartPr>
                <p14:cNvPr id="1286" name="Ink 1285">
                  <a:extLst>
                    <a:ext uri="{FF2B5EF4-FFF2-40B4-BE49-F238E27FC236}">
                      <a16:creationId xmlns:a16="http://schemas.microsoft.com/office/drawing/2014/main" id="{C6E54441-8371-75FB-806A-8CFAA62E0ED2}"/>
                    </a:ext>
                  </a:extLst>
                </p14:cNvPr>
                <p14:cNvContentPartPr/>
                <p14:nvPr/>
              </p14:nvContentPartPr>
              <p14:xfrm>
                <a:off x="1354972" y="6671766"/>
                <a:ext cx="246600" cy="263520"/>
              </p14:xfrm>
            </p:contentPart>
          </mc:Choice>
          <mc:Fallback>
            <p:pic>
              <p:nvPicPr>
                <p:cNvPr id="1286" name="Ink 1285">
                  <a:extLst>
                    <a:ext uri="{FF2B5EF4-FFF2-40B4-BE49-F238E27FC236}">
                      <a16:creationId xmlns:a16="http://schemas.microsoft.com/office/drawing/2014/main" id="{C6E54441-8371-75FB-806A-8CFAA62E0ED2}"/>
                    </a:ext>
                  </a:extLst>
                </p:cNvPr>
                <p:cNvPicPr/>
                <p:nvPr/>
              </p:nvPicPr>
              <p:blipFill>
                <a:blip r:embed="rId2115"/>
                <a:stretch>
                  <a:fillRect/>
                </a:stretch>
              </p:blipFill>
              <p:spPr>
                <a:xfrm>
                  <a:off x="1337332" y="6654126"/>
                  <a:ext cx="2822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116">
              <p14:nvContentPartPr>
                <p14:cNvPr id="1287" name="Ink 1286">
                  <a:extLst>
                    <a:ext uri="{FF2B5EF4-FFF2-40B4-BE49-F238E27FC236}">
                      <a16:creationId xmlns:a16="http://schemas.microsoft.com/office/drawing/2014/main" id="{C50079FD-B998-F018-CFAF-25820C014280}"/>
                    </a:ext>
                  </a:extLst>
                </p14:cNvPr>
                <p14:cNvContentPartPr/>
                <p14:nvPr/>
              </p14:nvContentPartPr>
              <p14:xfrm>
                <a:off x="1271452" y="6775806"/>
                <a:ext cx="327960" cy="221400"/>
              </p14:xfrm>
            </p:contentPart>
          </mc:Choice>
          <mc:Fallback>
            <p:pic>
              <p:nvPicPr>
                <p:cNvPr id="1287" name="Ink 1286">
                  <a:extLst>
                    <a:ext uri="{FF2B5EF4-FFF2-40B4-BE49-F238E27FC236}">
                      <a16:creationId xmlns:a16="http://schemas.microsoft.com/office/drawing/2014/main" id="{C50079FD-B998-F018-CFAF-25820C014280}"/>
                    </a:ext>
                  </a:extLst>
                </p:cNvPr>
                <p:cNvPicPr/>
                <p:nvPr/>
              </p:nvPicPr>
              <p:blipFill>
                <a:blip r:embed="rId2117"/>
                <a:stretch>
                  <a:fillRect/>
                </a:stretch>
              </p:blipFill>
              <p:spPr>
                <a:xfrm>
                  <a:off x="1253812" y="6758166"/>
                  <a:ext cx="3636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118">
              <p14:nvContentPartPr>
                <p14:cNvPr id="1288" name="Ink 1287">
                  <a:extLst>
                    <a:ext uri="{FF2B5EF4-FFF2-40B4-BE49-F238E27FC236}">
                      <a16:creationId xmlns:a16="http://schemas.microsoft.com/office/drawing/2014/main" id="{C5462A04-D837-B063-5C59-6488200FFCD1}"/>
                    </a:ext>
                  </a:extLst>
                </p14:cNvPr>
                <p14:cNvContentPartPr/>
                <p14:nvPr/>
              </p14:nvContentPartPr>
              <p14:xfrm>
                <a:off x="1327972" y="6712446"/>
                <a:ext cx="406080" cy="319320"/>
              </p14:xfrm>
            </p:contentPart>
          </mc:Choice>
          <mc:Fallback>
            <p:pic>
              <p:nvPicPr>
                <p:cNvPr id="1288" name="Ink 1287">
                  <a:extLst>
                    <a:ext uri="{FF2B5EF4-FFF2-40B4-BE49-F238E27FC236}">
                      <a16:creationId xmlns:a16="http://schemas.microsoft.com/office/drawing/2014/main" id="{C5462A04-D837-B063-5C59-6488200FFCD1}"/>
                    </a:ext>
                  </a:extLst>
                </p:cNvPr>
                <p:cNvPicPr/>
                <p:nvPr/>
              </p:nvPicPr>
              <p:blipFill>
                <a:blip r:embed="rId2119"/>
                <a:stretch>
                  <a:fillRect/>
                </a:stretch>
              </p:blipFill>
              <p:spPr>
                <a:xfrm>
                  <a:off x="1309972" y="6694806"/>
                  <a:ext cx="4417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120">
              <p14:nvContentPartPr>
                <p14:cNvPr id="1289" name="Ink 1288">
                  <a:extLst>
                    <a:ext uri="{FF2B5EF4-FFF2-40B4-BE49-F238E27FC236}">
                      <a16:creationId xmlns:a16="http://schemas.microsoft.com/office/drawing/2014/main" id="{537BB48A-9AA5-7194-7B18-566A4B152525}"/>
                    </a:ext>
                  </a:extLst>
                </p14:cNvPr>
                <p14:cNvContentPartPr/>
                <p14:nvPr/>
              </p14:nvContentPartPr>
              <p14:xfrm>
                <a:off x="1583932" y="6357846"/>
                <a:ext cx="98640" cy="437400"/>
              </p14:xfrm>
            </p:contentPart>
          </mc:Choice>
          <mc:Fallback>
            <p:pic>
              <p:nvPicPr>
                <p:cNvPr id="1289" name="Ink 1288">
                  <a:extLst>
                    <a:ext uri="{FF2B5EF4-FFF2-40B4-BE49-F238E27FC236}">
                      <a16:creationId xmlns:a16="http://schemas.microsoft.com/office/drawing/2014/main" id="{537BB48A-9AA5-7194-7B18-566A4B152525}"/>
                    </a:ext>
                  </a:extLst>
                </p:cNvPr>
                <p:cNvPicPr/>
                <p:nvPr/>
              </p:nvPicPr>
              <p:blipFill>
                <a:blip r:embed="rId2121"/>
                <a:stretch>
                  <a:fillRect/>
                </a:stretch>
              </p:blipFill>
              <p:spPr>
                <a:xfrm>
                  <a:off x="1566292" y="6340206"/>
                  <a:ext cx="13428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2122">
              <p14:nvContentPartPr>
                <p14:cNvPr id="1290" name="Ink 1289">
                  <a:extLst>
                    <a:ext uri="{FF2B5EF4-FFF2-40B4-BE49-F238E27FC236}">
                      <a16:creationId xmlns:a16="http://schemas.microsoft.com/office/drawing/2014/main" id="{9C1BA6F5-846A-F4BD-5202-62C9D6489E49}"/>
                    </a:ext>
                  </a:extLst>
                </p14:cNvPr>
                <p14:cNvContentPartPr/>
                <p14:nvPr/>
              </p14:nvContentPartPr>
              <p14:xfrm>
                <a:off x="1748812" y="6513726"/>
                <a:ext cx="55080" cy="379800"/>
              </p14:xfrm>
            </p:contentPart>
          </mc:Choice>
          <mc:Fallback>
            <p:pic>
              <p:nvPicPr>
                <p:cNvPr id="1290" name="Ink 1289">
                  <a:extLst>
                    <a:ext uri="{FF2B5EF4-FFF2-40B4-BE49-F238E27FC236}">
                      <a16:creationId xmlns:a16="http://schemas.microsoft.com/office/drawing/2014/main" id="{9C1BA6F5-846A-F4BD-5202-62C9D6489E49}"/>
                    </a:ext>
                  </a:extLst>
                </p:cNvPr>
                <p:cNvPicPr/>
                <p:nvPr/>
              </p:nvPicPr>
              <p:blipFill>
                <a:blip r:embed="rId2123"/>
                <a:stretch>
                  <a:fillRect/>
                </a:stretch>
              </p:blipFill>
              <p:spPr>
                <a:xfrm>
                  <a:off x="1730812" y="6496086"/>
                  <a:ext cx="907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2124">
              <p14:nvContentPartPr>
                <p14:cNvPr id="1291" name="Ink 1290">
                  <a:extLst>
                    <a:ext uri="{FF2B5EF4-FFF2-40B4-BE49-F238E27FC236}">
                      <a16:creationId xmlns:a16="http://schemas.microsoft.com/office/drawing/2014/main" id="{6A028974-2C07-0996-76B7-804D13CFC5EC}"/>
                    </a:ext>
                  </a:extLst>
                </p14:cNvPr>
                <p14:cNvContentPartPr/>
                <p14:nvPr/>
              </p14:nvContentPartPr>
              <p14:xfrm>
                <a:off x="1709572" y="6764286"/>
                <a:ext cx="100080" cy="200160"/>
              </p14:xfrm>
            </p:contentPart>
          </mc:Choice>
          <mc:Fallback>
            <p:pic>
              <p:nvPicPr>
                <p:cNvPr id="1291" name="Ink 1290">
                  <a:extLst>
                    <a:ext uri="{FF2B5EF4-FFF2-40B4-BE49-F238E27FC236}">
                      <a16:creationId xmlns:a16="http://schemas.microsoft.com/office/drawing/2014/main" id="{6A028974-2C07-0996-76B7-804D13CFC5EC}"/>
                    </a:ext>
                  </a:extLst>
                </p:cNvPr>
                <p:cNvPicPr/>
                <p:nvPr/>
              </p:nvPicPr>
              <p:blipFill>
                <a:blip r:embed="rId2125"/>
                <a:stretch>
                  <a:fillRect/>
                </a:stretch>
              </p:blipFill>
              <p:spPr>
                <a:xfrm>
                  <a:off x="1691932" y="6746646"/>
                  <a:ext cx="1357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126">
              <p14:nvContentPartPr>
                <p14:cNvPr id="1293" name="Ink 1292">
                  <a:extLst>
                    <a:ext uri="{FF2B5EF4-FFF2-40B4-BE49-F238E27FC236}">
                      <a16:creationId xmlns:a16="http://schemas.microsoft.com/office/drawing/2014/main" id="{832DF876-4FB9-22B8-AFC4-20CACCB7F862}"/>
                    </a:ext>
                  </a:extLst>
                </p14:cNvPr>
                <p14:cNvContentPartPr/>
                <p14:nvPr/>
              </p14:nvContentPartPr>
              <p14:xfrm>
                <a:off x="1132492" y="5919006"/>
                <a:ext cx="110160" cy="621720"/>
              </p14:xfrm>
            </p:contentPart>
          </mc:Choice>
          <mc:Fallback>
            <p:pic>
              <p:nvPicPr>
                <p:cNvPr id="1293" name="Ink 1292">
                  <a:extLst>
                    <a:ext uri="{FF2B5EF4-FFF2-40B4-BE49-F238E27FC236}">
                      <a16:creationId xmlns:a16="http://schemas.microsoft.com/office/drawing/2014/main" id="{832DF876-4FB9-22B8-AFC4-20CACCB7F862}"/>
                    </a:ext>
                  </a:extLst>
                </p:cNvPr>
                <p:cNvPicPr/>
                <p:nvPr/>
              </p:nvPicPr>
              <p:blipFill>
                <a:blip r:embed="rId2127"/>
                <a:stretch>
                  <a:fillRect/>
                </a:stretch>
              </p:blipFill>
              <p:spPr>
                <a:xfrm>
                  <a:off x="1114492" y="5901006"/>
                  <a:ext cx="14580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2128">
              <p14:nvContentPartPr>
                <p14:cNvPr id="1294" name="Ink 1293">
                  <a:extLst>
                    <a:ext uri="{FF2B5EF4-FFF2-40B4-BE49-F238E27FC236}">
                      <a16:creationId xmlns:a16="http://schemas.microsoft.com/office/drawing/2014/main" id="{A55F874E-DB99-5BAE-E4B1-3163AE511383}"/>
                    </a:ext>
                  </a:extLst>
                </p14:cNvPr>
                <p14:cNvContentPartPr/>
                <p14:nvPr/>
              </p14:nvContentPartPr>
              <p14:xfrm>
                <a:off x="956452" y="5678886"/>
                <a:ext cx="60480" cy="479880"/>
              </p14:xfrm>
            </p:contentPart>
          </mc:Choice>
          <mc:Fallback>
            <p:pic>
              <p:nvPicPr>
                <p:cNvPr id="1294" name="Ink 1293">
                  <a:extLst>
                    <a:ext uri="{FF2B5EF4-FFF2-40B4-BE49-F238E27FC236}">
                      <a16:creationId xmlns:a16="http://schemas.microsoft.com/office/drawing/2014/main" id="{A55F874E-DB99-5BAE-E4B1-3163AE511383}"/>
                    </a:ext>
                  </a:extLst>
                </p:cNvPr>
                <p:cNvPicPr/>
                <p:nvPr/>
              </p:nvPicPr>
              <p:blipFill>
                <a:blip r:embed="rId2129"/>
                <a:stretch>
                  <a:fillRect/>
                </a:stretch>
              </p:blipFill>
              <p:spPr>
                <a:xfrm>
                  <a:off x="938812" y="5660886"/>
                  <a:ext cx="961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2130">
              <p14:nvContentPartPr>
                <p14:cNvPr id="1295" name="Ink 1294">
                  <a:extLst>
                    <a:ext uri="{FF2B5EF4-FFF2-40B4-BE49-F238E27FC236}">
                      <a16:creationId xmlns:a16="http://schemas.microsoft.com/office/drawing/2014/main" id="{9303F26C-EF28-5F67-4258-937B86E014E8}"/>
                    </a:ext>
                  </a:extLst>
                </p14:cNvPr>
                <p14:cNvContentPartPr/>
                <p14:nvPr/>
              </p14:nvContentPartPr>
              <p14:xfrm>
                <a:off x="788692" y="5315286"/>
                <a:ext cx="43560" cy="531360"/>
              </p14:xfrm>
            </p:contentPart>
          </mc:Choice>
          <mc:Fallback>
            <p:pic>
              <p:nvPicPr>
                <p:cNvPr id="1295" name="Ink 1294">
                  <a:extLst>
                    <a:ext uri="{FF2B5EF4-FFF2-40B4-BE49-F238E27FC236}">
                      <a16:creationId xmlns:a16="http://schemas.microsoft.com/office/drawing/2014/main" id="{9303F26C-EF28-5F67-4258-937B86E014E8}"/>
                    </a:ext>
                  </a:extLst>
                </p:cNvPr>
                <p:cNvPicPr/>
                <p:nvPr/>
              </p:nvPicPr>
              <p:blipFill>
                <a:blip r:embed="rId2131"/>
                <a:stretch>
                  <a:fillRect/>
                </a:stretch>
              </p:blipFill>
              <p:spPr>
                <a:xfrm>
                  <a:off x="771052" y="5297286"/>
                  <a:ext cx="7920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2132">
              <p14:nvContentPartPr>
                <p14:cNvPr id="1297" name="Ink 1296">
                  <a:extLst>
                    <a:ext uri="{FF2B5EF4-FFF2-40B4-BE49-F238E27FC236}">
                      <a16:creationId xmlns:a16="http://schemas.microsoft.com/office/drawing/2014/main" id="{DC767747-3251-129C-CE43-8C05069A88A6}"/>
                    </a:ext>
                  </a:extLst>
                </p14:cNvPr>
                <p14:cNvContentPartPr/>
                <p14:nvPr/>
              </p14:nvContentPartPr>
              <p14:xfrm>
                <a:off x="980932" y="6009006"/>
                <a:ext cx="168120" cy="479880"/>
              </p14:xfrm>
            </p:contentPart>
          </mc:Choice>
          <mc:Fallback>
            <p:pic>
              <p:nvPicPr>
                <p:cNvPr id="1297" name="Ink 1296">
                  <a:extLst>
                    <a:ext uri="{FF2B5EF4-FFF2-40B4-BE49-F238E27FC236}">
                      <a16:creationId xmlns:a16="http://schemas.microsoft.com/office/drawing/2014/main" id="{DC767747-3251-129C-CE43-8C05069A88A6}"/>
                    </a:ext>
                  </a:extLst>
                </p:cNvPr>
                <p:cNvPicPr/>
                <p:nvPr/>
              </p:nvPicPr>
              <p:blipFill>
                <a:blip r:embed="rId2133"/>
                <a:stretch>
                  <a:fillRect/>
                </a:stretch>
              </p:blipFill>
              <p:spPr>
                <a:xfrm>
                  <a:off x="962932" y="5991006"/>
                  <a:ext cx="20376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2134">
              <p14:nvContentPartPr>
                <p14:cNvPr id="1298" name="Ink 1297">
                  <a:extLst>
                    <a:ext uri="{FF2B5EF4-FFF2-40B4-BE49-F238E27FC236}">
                      <a16:creationId xmlns:a16="http://schemas.microsoft.com/office/drawing/2014/main" id="{D337CF90-A954-5D55-C3D4-784260715A14}"/>
                    </a:ext>
                  </a:extLst>
                </p14:cNvPr>
                <p14:cNvContentPartPr/>
                <p14:nvPr/>
              </p14:nvContentPartPr>
              <p14:xfrm>
                <a:off x="1225372" y="6444606"/>
                <a:ext cx="86760" cy="196200"/>
              </p14:xfrm>
            </p:contentPart>
          </mc:Choice>
          <mc:Fallback>
            <p:pic>
              <p:nvPicPr>
                <p:cNvPr id="1298" name="Ink 1297">
                  <a:extLst>
                    <a:ext uri="{FF2B5EF4-FFF2-40B4-BE49-F238E27FC236}">
                      <a16:creationId xmlns:a16="http://schemas.microsoft.com/office/drawing/2014/main" id="{D337CF90-A954-5D55-C3D4-784260715A14}"/>
                    </a:ext>
                  </a:extLst>
                </p:cNvPr>
                <p:cNvPicPr/>
                <p:nvPr/>
              </p:nvPicPr>
              <p:blipFill>
                <a:blip r:embed="rId2135"/>
                <a:stretch>
                  <a:fillRect/>
                </a:stretch>
              </p:blipFill>
              <p:spPr>
                <a:xfrm>
                  <a:off x="1207732" y="6426606"/>
                  <a:ext cx="1224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36">
              <p14:nvContentPartPr>
                <p14:cNvPr id="1299" name="Ink 1298">
                  <a:extLst>
                    <a:ext uri="{FF2B5EF4-FFF2-40B4-BE49-F238E27FC236}">
                      <a16:creationId xmlns:a16="http://schemas.microsoft.com/office/drawing/2014/main" id="{1615F5D5-7F15-37A8-0B0B-3A8446051FE3}"/>
                    </a:ext>
                  </a:extLst>
                </p14:cNvPr>
                <p14:cNvContentPartPr/>
                <p14:nvPr/>
              </p14:nvContentPartPr>
              <p14:xfrm>
                <a:off x="2200252" y="6896766"/>
                <a:ext cx="684000" cy="163800"/>
              </p14:xfrm>
            </p:contentPart>
          </mc:Choice>
          <mc:Fallback>
            <p:pic>
              <p:nvPicPr>
                <p:cNvPr id="1299" name="Ink 1298">
                  <a:extLst>
                    <a:ext uri="{FF2B5EF4-FFF2-40B4-BE49-F238E27FC236}">
                      <a16:creationId xmlns:a16="http://schemas.microsoft.com/office/drawing/2014/main" id="{1615F5D5-7F15-37A8-0B0B-3A8446051FE3}"/>
                    </a:ext>
                  </a:extLst>
                </p:cNvPr>
                <p:cNvPicPr/>
                <p:nvPr/>
              </p:nvPicPr>
              <p:blipFill>
                <a:blip r:embed="rId2137"/>
                <a:stretch>
                  <a:fillRect/>
                </a:stretch>
              </p:blipFill>
              <p:spPr>
                <a:xfrm>
                  <a:off x="2182612" y="6878766"/>
                  <a:ext cx="7196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138">
              <p14:nvContentPartPr>
                <p14:cNvPr id="1300" name="Ink 1299">
                  <a:extLst>
                    <a:ext uri="{FF2B5EF4-FFF2-40B4-BE49-F238E27FC236}">
                      <a16:creationId xmlns:a16="http://schemas.microsoft.com/office/drawing/2014/main" id="{27DC94D7-9432-1EFC-3DF9-D3FA01C79AF8}"/>
                    </a:ext>
                  </a:extLst>
                </p14:cNvPr>
                <p14:cNvContentPartPr/>
                <p14:nvPr/>
              </p14:nvContentPartPr>
              <p14:xfrm>
                <a:off x="2476012" y="6677526"/>
                <a:ext cx="727920" cy="338400"/>
              </p14:xfrm>
            </p:contentPart>
          </mc:Choice>
          <mc:Fallback>
            <p:pic>
              <p:nvPicPr>
                <p:cNvPr id="1300" name="Ink 1299">
                  <a:extLst>
                    <a:ext uri="{FF2B5EF4-FFF2-40B4-BE49-F238E27FC236}">
                      <a16:creationId xmlns:a16="http://schemas.microsoft.com/office/drawing/2014/main" id="{27DC94D7-9432-1EFC-3DF9-D3FA01C79AF8}"/>
                    </a:ext>
                  </a:extLst>
                </p:cNvPr>
                <p:cNvPicPr/>
                <p:nvPr/>
              </p:nvPicPr>
              <p:blipFill>
                <a:blip r:embed="rId2139"/>
                <a:stretch>
                  <a:fillRect/>
                </a:stretch>
              </p:blipFill>
              <p:spPr>
                <a:xfrm>
                  <a:off x="2458012" y="6659526"/>
                  <a:ext cx="7635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2140">
              <p14:nvContentPartPr>
                <p14:cNvPr id="1301" name="Ink 1300">
                  <a:extLst>
                    <a:ext uri="{FF2B5EF4-FFF2-40B4-BE49-F238E27FC236}">
                      <a16:creationId xmlns:a16="http://schemas.microsoft.com/office/drawing/2014/main" id="{5AB82860-8226-220A-6FA0-1C670F9B5412}"/>
                    </a:ext>
                  </a:extLst>
                </p14:cNvPr>
                <p14:cNvContentPartPr/>
                <p14:nvPr/>
              </p14:nvContentPartPr>
              <p14:xfrm>
                <a:off x="2639092" y="6496446"/>
                <a:ext cx="691200" cy="376560"/>
              </p14:xfrm>
            </p:contentPart>
          </mc:Choice>
          <mc:Fallback>
            <p:pic>
              <p:nvPicPr>
                <p:cNvPr id="1301" name="Ink 1300">
                  <a:extLst>
                    <a:ext uri="{FF2B5EF4-FFF2-40B4-BE49-F238E27FC236}">
                      <a16:creationId xmlns:a16="http://schemas.microsoft.com/office/drawing/2014/main" id="{5AB82860-8226-220A-6FA0-1C670F9B5412}"/>
                    </a:ext>
                  </a:extLst>
                </p:cNvPr>
                <p:cNvPicPr/>
                <p:nvPr/>
              </p:nvPicPr>
              <p:blipFill>
                <a:blip r:embed="rId2141"/>
                <a:stretch>
                  <a:fillRect/>
                </a:stretch>
              </p:blipFill>
              <p:spPr>
                <a:xfrm>
                  <a:off x="2621092" y="6478806"/>
                  <a:ext cx="7268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142">
              <p14:nvContentPartPr>
                <p14:cNvPr id="1302" name="Ink 1301">
                  <a:extLst>
                    <a:ext uri="{FF2B5EF4-FFF2-40B4-BE49-F238E27FC236}">
                      <a16:creationId xmlns:a16="http://schemas.microsoft.com/office/drawing/2014/main" id="{9069E247-9DB0-19F2-B015-08EC2FE27D01}"/>
                    </a:ext>
                  </a:extLst>
                </p14:cNvPr>
                <p14:cNvContentPartPr/>
                <p14:nvPr/>
              </p14:nvContentPartPr>
              <p14:xfrm>
                <a:off x="2714692" y="6457206"/>
                <a:ext cx="675360" cy="532800"/>
              </p14:xfrm>
            </p:contentPart>
          </mc:Choice>
          <mc:Fallback>
            <p:pic>
              <p:nvPicPr>
                <p:cNvPr id="1302" name="Ink 1301">
                  <a:extLst>
                    <a:ext uri="{FF2B5EF4-FFF2-40B4-BE49-F238E27FC236}">
                      <a16:creationId xmlns:a16="http://schemas.microsoft.com/office/drawing/2014/main" id="{9069E247-9DB0-19F2-B015-08EC2FE27D01}"/>
                    </a:ext>
                  </a:extLst>
                </p:cNvPr>
                <p:cNvPicPr/>
                <p:nvPr/>
              </p:nvPicPr>
              <p:blipFill>
                <a:blip r:embed="rId2143"/>
                <a:stretch>
                  <a:fillRect/>
                </a:stretch>
              </p:blipFill>
              <p:spPr>
                <a:xfrm>
                  <a:off x="2697052" y="6439206"/>
                  <a:ext cx="71100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2144">
              <p14:nvContentPartPr>
                <p14:cNvPr id="1303" name="Ink 1302">
                  <a:extLst>
                    <a:ext uri="{FF2B5EF4-FFF2-40B4-BE49-F238E27FC236}">
                      <a16:creationId xmlns:a16="http://schemas.microsoft.com/office/drawing/2014/main" id="{A3794D53-B0C5-0C0B-0B03-D8BC64DB2876}"/>
                    </a:ext>
                  </a:extLst>
                </p14:cNvPr>
                <p14:cNvContentPartPr/>
                <p14:nvPr/>
              </p14:nvContentPartPr>
              <p14:xfrm>
                <a:off x="2645932" y="6651246"/>
                <a:ext cx="827280" cy="347400"/>
              </p14:xfrm>
            </p:contentPart>
          </mc:Choice>
          <mc:Fallback>
            <p:pic>
              <p:nvPicPr>
                <p:cNvPr id="1303" name="Ink 1302">
                  <a:extLst>
                    <a:ext uri="{FF2B5EF4-FFF2-40B4-BE49-F238E27FC236}">
                      <a16:creationId xmlns:a16="http://schemas.microsoft.com/office/drawing/2014/main" id="{A3794D53-B0C5-0C0B-0B03-D8BC64DB2876}"/>
                    </a:ext>
                  </a:extLst>
                </p:cNvPr>
                <p:cNvPicPr/>
                <p:nvPr/>
              </p:nvPicPr>
              <p:blipFill>
                <a:blip r:embed="rId2145"/>
                <a:stretch>
                  <a:fillRect/>
                </a:stretch>
              </p:blipFill>
              <p:spPr>
                <a:xfrm>
                  <a:off x="2627932" y="6633246"/>
                  <a:ext cx="862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2146">
              <p14:nvContentPartPr>
                <p14:cNvPr id="1304" name="Ink 1303">
                  <a:extLst>
                    <a:ext uri="{FF2B5EF4-FFF2-40B4-BE49-F238E27FC236}">
                      <a16:creationId xmlns:a16="http://schemas.microsoft.com/office/drawing/2014/main" id="{82479675-7C07-1A5F-8034-C6D3E5323922}"/>
                    </a:ext>
                  </a:extLst>
                </p14:cNvPr>
                <p14:cNvContentPartPr/>
                <p14:nvPr/>
              </p14:nvContentPartPr>
              <p14:xfrm>
                <a:off x="2751052" y="6873726"/>
                <a:ext cx="812520" cy="226440"/>
              </p14:xfrm>
            </p:contentPart>
          </mc:Choice>
          <mc:Fallback>
            <p:pic>
              <p:nvPicPr>
                <p:cNvPr id="1304" name="Ink 1303">
                  <a:extLst>
                    <a:ext uri="{FF2B5EF4-FFF2-40B4-BE49-F238E27FC236}">
                      <a16:creationId xmlns:a16="http://schemas.microsoft.com/office/drawing/2014/main" id="{82479675-7C07-1A5F-8034-C6D3E5323922}"/>
                    </a:ext>
                  </a:extLst>
                </p:cNvPr>
                <p:cNvPicPr/>
                <p:nvPr/>
              </p:nvPicPr>
              <p:blipFill>
                <a:blip r:embed="rId2147"/>
                <a:stretch>
                  <a:fillRect/>
                </a:stretch>
              </p:blipFill>
              <p:spPr>
                <a:xfrm>
                  <a:off x="2733412" y="6856086"/>
                  <a:ext cx="8481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48">
              <p14:nvContentPartPr>
                <p14:cNvPr id="1305" name="Ink 1304">
                  <a:extLst>
                    <a:ext uri="{FF2B5EF4-FFF2-40B4-BE49-F238E27FC236}">
                      <a16:creationId xmlns:a16="http://schemas.microsoft.com/office/drawing/2014/main" id="{0FBB1AEA-57EC-F474-A1D2-746D97058672}"/>
                    </a:ext>
                  </a:extLst>
                </p14:cNvPr>
                <p14:cNvContentPartPr/>
                <p14:nvPr/>
              </p14:nvContentPartPr>
              <p14:xfrm>
                <a:off x="3061012" y="7016646"/>
                <a:ext cx="70920" cy="16920"/>
              </p14:xfrm>
            </p:contentPart>
          </mc:Choice>
          <mc:Fallback>
            <p:pic>
              <p:nvPicPr>
                <p:cNvPr id="1305" name="Ink 1304">
                  <a:extLst>
                    <a:ext uri="{FF2B5EF4-FFF2-40B4-BE49-F238E27FC236}">
                      <a16:creationId xmlns:a16="http://schemas.microsoft.com/office/drawing/2014/main" id="{0FBB1AEA-57EC-F474-A1D2-746D97058672}"/>
                    </a:ext>
                  </a:extLst>
                </p:cNvPr>
                <p:cNvPicPr/>
                <p:nvPr/>
              </p:nvPicPr>
              <p:blipFill>
                <a:blip r:embed="rId2149"/>
                <a:stretch>
                  <a:fillRect/>
                </a:stretch>
              </p:blipFill>
              <p:spPr>
                <a:xfrm>
                  <a:off x="3043372" y="6998646"/>
                  <a:ext cx="1065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150">
              <p14:nvContentPartPr>
                <p14:cNvPr id="1306" name="Ink 1305">
                  <a:extLst>
                    <a:ext uri="{FF2B5EF4-FFF2-40B4-BE49-F238E27FC236}">
                      <a16:creationId xmlns:a16="http://schemas.microsoft.com/office/drawing/2014/main" id="{1300BE11-4A02-17E2-F3F8-7E6F740BD5C2}"/>
                    </a:ext>
                  </a:extLst>
                </p14:cNvPr>
                <p14:cNvContentPartPr/>
                <p14:nvPr/>
              </p14:nvContentPartPr>
              <p14:xfrm>
                <a:off x="1994332" y="7087206"/>
                <a:ext cx="526320" cy="19800"/>
              </p14:xfrm>
            </p:contentPart>
          </mc:Choice>
          <mc:Fallback>
            <p:pic>
              <p:nvPicPr>
                <p:cNvPr id="1306" name="Ink 1305">
                  <a:extLst>
                    <a:ext uri="{FF2B5EF4-FFF2-40B4-BE49-F238E27FC236}">
                      <a16:creationId xmlns:a16="http://schemas.microsoft.com/office/drawing/2014/main" id="{1300BE11-4A02-17E2-F3F8-7E6F740BD5C2}"/>
                    </a:ext>
                  </a:extLst>
                </p:cNvPr>
                <p:cNvPicPr/>
                <p:nvPr/>
              </p:nvPicPr>
              <p:blipFill>
                <a:blip r:embed="rId2151"/>
                <a:stretch>
                  <a:fillRect/>
                </a:stretch>
              </p:blipFill>
              <p:spPr>
                <a:xfrm>
                  <a:off x="1976332" y="7069206"/>
                  <a:ext cx="5619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152">
              <p14:nvContentPartPr>
                <p14:cNvPr id="1307" name="Ink 1306">
                  <a:extLst>
                    <a:ext uri="{FF2B5EF4-FFF2-40B4-BE49-F238E27FC236}">
                      <a16:creationId xmlns:a16="http://schemas.microsoft.com/office/drawing/2014/main" id="{229F462B-EB1F-C522-B2FF-917CD941F4CD}"/>
                    </a:ext>
                  </a:extLst>
                </p14:cNvPr>
                <p14:cNvContentPartPr/>
                <p14:nvPr/>
              </p14:nvContentPartPr>
              <p14:xfrm>
                <a:off x="1504732" y="6836286"/>
                <a:ext cx="436320" cy="204120"/>
              </p14:xfrm>
            </p:contentPart>
          </mc:Choice>
          <mc:Fallback>
            <p:pic>
              <p:nvPicPr>
                <p:cNvPr id="1307" name="Ink 1306">
                  <a:extLst>
                    <a:ext uri="{FF2B5EF4-FFF2-40B4-BE49-F238E27FC236}">
                      <a16:creationId xmlns:a16="http://schemas.microsoft.com/office/drawing/2014/main" id="{229F462B-EB1F-C522-B2FF-917CD941F4CD}"/>
                    </a:ext>
                  </a:extLst>
                </p:cNvPr>
                <p:cNvPicPr/>
                <p:nvPr/>
              </p:nvPicPr>
              <p:blipFill>
                <a:blip r:embed="rId2153"/>
                <a:stretch>
                  <a:fillRect/>
                </a:stretch>
              </p:blipFill>
              <p:spPr>
                <a:xfrm>
                  <a:off x="1486732" y="6818286"/>
                  <a:ext cx="4719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154">
              <p14:nvContentPartPr>
                <p14:cNvPr id="1308" name="Ink 1307">
                  <a:extLst>
                    <a:ext uri="{FF2B5EF4-FFF2-40B4-BE49-F238E27FC236}">
                      <a16:creationId xmlns:a16="http://schemas.microsoft.com/office/drawing/2014/main" id="{5940C21A-8200-8A37-780D-C6F952EC9A62}"/>
                    </a:ext>
                  </a:extLst>
                </p14:cNvPr>
                <p14:cNvContentPartPr/>
                <p14:nvPr/>
              </p14:nvContentPartPr>
              <p14:xfrm>
                <a:off x="1630372" y="6977046"/>
                <a:ext cx="520560" cy="112680"/>
              </p14:xfrm>
            </p:contentPart>
          </mc:Choice>
          <mc:Fallback>
            <p:pic>
              <p:nvPicPr>
                <p:cNvPr id="1308" name="Ink 1307">
                  <a:extLst>
                    <a:ext uri="{FF2B5EF4-FFF2-40B4-BE49-F238E27FC236}">
                      <a16:creationId xmlns:a16="http://schemas.microsoft.com/office/drawing/2014/main" id="{5940C21A-8200-8A37-780D-C6F952EC9A62}"/>
                    </a:ext>
                  </a:extLst>
                </p:cNvPr>
                <p:cNvPicPr/>
                <p:nvPr/>
              </p:nvPicPr>
              <p:blipFill>
                <a:blip r:embed="rId2155"/>
                <a:stretch>
                  <a:fillRect/>
                </a:stretch>
              </p:blipFill>
              <p:spPr>
                <a:xfrm>
                  <a:off x="1612732" y="6959046"/>
                  <a:ext cx="5562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156">
              <p14:nvContentPartPr>
                <p14:cNvPr id="1309" name="Ink 1308">
                  <a:extLst>
                    <a:ext uri="{FF2B5EF4-FFF2-40B4-BE49-F238E27FC236}">
                      <a16:creationId xmlns:a16="http://schemas.microsoft.com/office/drawing/2014/main" id="{2F355A3B-C08D-659A-738F-940324A3D4EB}"/>
                    </a:ext>
                  </a:extLst>
                </p14:cNvPr>
                <p14:cNvContentPartPr/>
                <p14:nvPr/>
              </p14:nvContentPartPr>
              <p14:xfrm>
                <a:off x="1630012" y="7055166"/>
                <a:ext cx="498960" cy="90360"/>
              </p14:xfrm>
            </p:contentPart>
          </mc:Choice>
          <mc:Fallback>
            <p:pic>
              <p:nvPicPr>
                <p:cNvPr id="1309" name="Ink 1308">
                  <a:extLst>
                    <a:ext uri="{FF2B5EF4-FFF2-40B4-BE49-F238E27FC236}">
                      <a16:creationId xmlns:a16="http://schemas.microsoft.com/office/drawing/2014/main" id="{2F355A3B-C08D-659A-738F-940324A3D4EB}"/>
                    </a:ext>
                  </a:extLst>
                </p:cNvPr>
                <p:cNvPicPr/>
                <p:nvPr/>
              </p:nvPicPr>
              <p:blipFill>
                <a:blip r:embed="rId2157"/>
                <a:stretch>
                  <a:fillRect/>
                </a:stretch>
              </p:blipFill>
              <p:spPr>
                <a:xfrm>
                  <a:off x="1612012" y="7037166"/>
                  <a:ext cx="5346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158">
              <p14:nvContentPartPr>
                <p14:cNvPr id="1310" name="Ink 1309">
                  <a:extLst>
                    <a:ext uri="{FF2B5EF4-FFF2-40B4-BE49-F238E27FC236}">
                      <a16:creationId xmlns:a16="http://schemas.microsoft.com/office/drawing/2014/main" id="{5767D2FB-E222-C9D0-B214-0DE036D51B90}"/>
                    </a:ext>
                  </a:extLst>
                </p14:cNvPr>
                <p14:cNvContentPartPr/>
                <p14:nvPr/>
              </p14:nvContentPartPr>
              <p14:xfrm>
                <a:off x="2285932" y="7047606"/>
                <a:ext cx="867960" cy="102240"/>
              </p14:xfrm>
            </p:contentPart>
          </mc:Choice>
          <mc:Fallback>
            <p:pic>
              <p:nvPicPr>
                <p:cNvPr id="1310" name="Ink 1309">
                  <a:extLst>
                    <a:ext uri="{FF2B5EF4-FFF2-40B4-BE49-F238E27FC236}">
                      <a16:creationId xmlns:a16="http://schemas.microsoft.com/office/drawing/2014/main" id="{5767D2FB-E222-C9D0-B214-0DE036D51B90}"/>
                    </a:ext>
                  </a:extLst>
                </p:cNvPr>
                <p:cNvPicPr/>
                <p:nvPr/>
              </p:nvPicPr>
              <p:blipFill>
                <a:blip r:embed="rId2159"/>
                <a:stretch>
                  <a:fillRect/>
                </a:stretch>
              </p:blipFill>
              <p:spPr>
                <a:xfrm>
                  <a:off x="2267932" y="7029966"/>
                  <a:ext cx="903600" cy="137880"/>
                </a:xfrm>
                <a:prstGeom prst="rect">
                  <a:avLst/>
                </a:prstGeom>
              </p:spPr>
            </p:pic>
          </mc:Fallback>
        </mc:AlternateContent>
      </p:grpSp>
      <p:grpSp>
        <p:nvGrpSpPr>
          <p:cNvPr id="1331" name="Group 1330">
            <a:extLst>
              <a:ext uri="{FF2B5EF4-FFF2-40B4-BE49-F238E27FC236}">
                <a16:creationId xmlns:a16="http://schemas.microsoft.com/office/drawing/2014/main" id="{E2D3C6E9-AE2E-6660-30A4-A09A05BED89D}"/>
              </a:ext>
            </a:extLst>
          </p:cNvPr>
          <p:cNvGrpSpPr/>
          <p:nvPr/>
        </p:nvGrpSpPr>
        <p:grpSpPr>
          <a:xfrm>
            <a:off x="1870492" y="6797046"/>
            <a:ext cx="231840" cy="214920"/>
            <a:chOff x="1870492" y="6797046"/>
            <a:chExt cx="231840" cy="214920"/>
          </a:xfrm>
        </p:grpSpPr>
        <mc:AlternateContent xmlns:mc="http://schemas.openxmlformats.org/markup-compatibility/2006">
          <mc:Choice xmlns:p14="http://schemas.microsoft.com/office/powerpoint/2010/main" Requires="p14">
            <p:contentPart p14:bwMode="auto" r:id="rId2160">
              <p14:nvContentPartPr>
                <p14:cNvPr id="1315" name="Ink 1314">
                  <a:extLst>
                    <a:ext uri="{FF2B5EF4-FFF2-40B4-BE49-F238E27FC236}">
                      <a16:creationId xmlns:a16="http://schemas.microsoft.com/office/drawing/2014/main" id="{4A399165-381F-0337-C0CC-5409E5EE391D}"/>
                    </a:ext>
                  </a:extLst>
                </p14:cNvPr>
                <p14:cNvContentPartPr/>
                <p14:nvPr/>
              </p14:nvContentPartPr>
              <p14:xfrm>
                <a:off x="1898212" y="6837006"/>
                <a:ext cx="45360" cy="100440"/>
              </p14:xfrm>
            </p:contentPart>
          </mc:Choice>
          <mc:Fallback>
            <p:pic>
              <p:nvPicPr>
                <p:cNvPr id="1315" name="Ink 1314">
                  <a:extLst>
                    <a:ext uri="{FF2B5EF4-FFF2-40B4-BE49-F238E27FC236}">
                      <a16:creationId xmlns:a16="http://schemas.microsoft.com/office/drawing/2014/main" id="{4A399165-381F-0337-C0CC-5409E5EE391D}"/>
                    </a:ext>
                  </a:extLst>
                </p:cNvPr>
                <p:cNvPicPr/>
                <p:nvPr/>
              </p:nvPicPr>
              <p:blipFill>
                <a:blip r:embed="rId2161"/>
                <a:stretch>
                  <a:fillRect/>
                </a:stretch>
              </p:blipFill>
              <p:spPr>
                <a:xfrm>
                  <a:off x="1880212" y="6819366"/>
                  <a:ext cx="810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162">
              <p14:nvContentPartPr>
                <p14:cNvPr id="1316" name="Ink 1315">
                  <a:extLst>
                    <a:ext uri="{FF2B5EF4-FFF2-40B4-BE49-F238E27FC236}">
                      <a16:creationId xmlns:a16="http://schemas.microsoft.com/office/drawing/2014/main" id="{7112CA38-843F-06EC-7F3A-F533BA3A3293}"/>
                    </a:ext>
                  </a:extLst>
                </p14:cNvPr>
                <p14:cNvContentPartPr/>
                <p14:nvPr/>
              </p14:nvContentPartPr>
              <p14:xfrm>
                <a:off x="1909732" y="6892446"/>
                <a:ext cx="55440" cy="119520"/>
              </p14:xfrm>
            </p:contentPart>
          </mc:Choice>
          <mc:Fallback>
            <p:pic>
              <p:nvPicPr>
                <p:cNvPr id="1316" name="Ink 1315">
                  <a:extLst>
                    <a:ext uri="{FF2B5EF4-FFF2-40B4-BE49-F238E27FC236}">
                      <a16:creationId xmlns:a16="http://schemas.microsoft.com/office/drawing/2014/main" id="{7112CA38-843F-06EC-7F3A-F533BA3A3293}"/>
                    </a:ext>
                  </a:extLst>
                </p:cNvPr>
                <p:cNvPicPr/>
                <p:nvPr/>
              </p:nvPicPr>
              <p:blipFill>
                <a:blip r:embed="rId2163"/>
                <a:stretch>
                  <a:fillRect/>
                </a:stretch>
              </p:blipFill>
              <p:spPr>
                <a:xfrm>
                  <a:off x="1892092" y="6874806"/>
                  <a:ext cx="910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164">
              <p14:nvContentPartPr>
                <p14:cNvPr id="1317" name="Ink 1316">
                  <a:extLst>
                    <a:ext uri="{FF2B5EF4-FFF2-40B4-BE49-F238E27FC236}">
                      <a16:creationId xmlns:a16="http://schemas.microsoft.com/office/drawing/2014/main" id="{03374D79-4B80-15B0-A98B-C620BC4E890B}"/>
                    </a:ext>
                  </a:extLst>
                </p14:cNvPr>
                <p14:cNvContentPartPr/>
                <p14:nvPr/>
              </p14:nvContentPartPr>
              <p14:xfrm>
                <a:off x="1979212" y="6829446"/>
                <a:ext cx="86040" cy="35280"/>
              </p14:xfrm>
            </p:contentPart>
          </mc:Choice>
          <mc:Fallback>
            <p:pic>
              <p:nvPicPr>
                <p:cNvPr id="1317" name="Ink 1316">
                  <a:extLst>
                    <a:ext uri="{FF2B5EF4-FFF2-40B4-BE49-F238E27FC236}">
                      <a16:creationId xmlns:a16="http://schemas.microsoft.com/office/drawing/2014/main" id="{03374D79-4B80-15B0-A98B-C620BC4E890B}"/>
                    </a:ext>
                  </a:extLst>
                </p:cNvPr>
                <p:cNvPicPr/>
                <p:nvPr/>
              </p:nvPicPr>
              <p:blipFill>
                <a:blip r:embed="rId2165"/>
                <a:stretch>
                  <a:fillRect/>
                </a:stretch>
              </p:blipFill>
              <p:spPr>
                <a:xfrm>
                  <a:off x="1961212" y="6811446"/>
                  <a:ext cx="1216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166">
              <p14:nvContentPartPr>
                <p14:cNvPr id="1318" name="Ink 1317">
                  <a:extLst>
                    <a:ext uri="{FF2B5EF4-FFF2-40B4-BE49-F238E27FC236}">
                      <a16:creationId xmlns:a16="http://schemas.microsoft.com/office/drawing/2014/main" id="{6E10788B-C8B3-CD55-3968-D127323C1536}"/>
                    </a:ext>
                  </a:extLst>
                </p14:cNvPr>
                <p14:cNvContentPartPr/>
                <p14:nvPr/>
              </p14:nvContentPartPr>
              <p14:xfrm>
                <a:off x="2010172" y="6831246"/>
                <a:ext cx="47160" cy="165240"/>
              </p14:xfrm>
            </p:contentPart>
          </mc:Choice>
          <mc:Fallback>
            <p:pic>
              <p:nvPicPr>
                <p:cNvPr id="1318" name="Ink 1317">
                  <a:extLst>
                    <a:ext uri="{FF2B5EF4-FFF2-40B4-BE49-F238E27FC236}">
                      <a16:creationId xmlns:a16="http://schemas.microsoft.com/office/drawing/2014/main" id="{6E10788B-C8B3-CD55-3968-D127323C1536}"/>
                    </a:ext>
                  </a:extLst>
                </p:cNvPr>
                <p:cNvPicPr/>
                <p:nvPr/>
              </p:nvPicPr>
              <p:blipFill>
                <a:blip r:embed="rId2167"/>
                <a:stretch>
                  <a:fillRect/>
                </a:stretch>
              </p:blipFill>
              <p:spPr>
                <a:xfrm>
                  <a:off x="1992532" y="6813246"/>
                  <a:ext cx="82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168">
              <p14:nvContentPartPr>
                <p14:cNvPr id="1319" name="Ink 1318">
                  <a:extLst>
                    <a:ext uri="{FF2B5EF4-FFF2-40B4-BE49-F238E27FC236}">
                      <a16:creationId xmlns:a16="http://schemas.microsoft.com/office/drawing/2014/main" id="{C5BE10E9-4E2E-C878-0333-C7DCEA7661CA}"/>
                    </a:ext>
                  </a:extLst>
                </p14:cNvPr>
                <p14:cNvContentPartPr/>
                <p14:nvPr/>
              </p14:nvContentPartPr>
              <p14:xfrm>
                <a:off x="1940332" y="6954726"/>
                <a:ext cx="128160" cy="56520"/>
              </p14:xfrm>
            </p:contentPart>
          </mc:Choice>
          <mc:Fallback>
            <p:pic>
              <p:nvPicPr>
                <p:cNvPr id="1319" name="Ink 1318">
                  <a:extLst>
                    <a:ext uri="{FF2B5EF4-FFF2-40B4-BE49-F238E27FC236}">
                      <a16:creationId xmlns:a16="http://schemas.microsoft.com/office/drawing/2014/main" id="{C5BE10E9-4E2E-C878-0333-C7DCEA7661CA}"/>
                    </a:ext>
                  </a:extLst>
                </p:cNvPr>
                <p:cNvPicPr/>
                <p:nvPr/>
              </p:nvPicPr>
              <p:blipFill>
                <a:blip r:embed="rId2169"/>
                <a:stretch>
                  <a:fillRect/>
                </a:stretch>
              </p:blipFill>
              <p:spPr>
                <a:xfrm>
                  <a:off x="1922692" y="6936726"/>
                  <a:ext cx="1638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170">
              <p14:nvContentPartPr>
                <p14:cNvPr id="1320" name="Ink 1319">
                  <a:extLst>
                    <a:ext uri="{FF2B5EF4-FFF2-40B4-BE49-F238E27FC236}">
                      <a16:creationId xmlns:a16="http://schemas.microsoft.com/office/drawing/2014/main" id="{C435475B-1DBE-AEF3-C761-B7977BC68D7F}"/>
                    </a:ext>
                  </a:extLst>
                </p14:cNvPr>
                <p14:cNvContentPartPr/>
                <p14:nvPr/>
              </p14:nvContentPartPr>
              <p14:xfrm>
                <a:off x="1945372" y="6798846"/>
                <a:ext cx="113760" cy="78840"/>
              </p14:xfrm>
            </p:contentPart>
          </mc:Choice>
          <mc:Fallback>
            <p:pic>
              <p:nvPicPr>
                <p:cNvPr id="1320" name="Ink 1319">
                  <a:extLst>
                    <a:ext uri="{FF2B5EF4-FFF2-40B4-BE49-F238E27FC236}">
                      <a16:creationId xmlns:a16="http://schemas.microsoft.com/office/drawing/2014/main" id="{C435475B-1DBE-AEF3-C761-B7977BC68D7F}"/>
                    </a:ext>
                  </a:extLst>
                </p:cNvPr>
                <p:cNvPicPr/>
                <p:nvPr/>
              </p:nvPicPr>
              <p:blipFill>
                <a:blip r:embed="rId2171"/>
                <a:stretch>
                  <a:fillRect/>
                </a:stretch>
              </p:blipFill>
              <p:spPr>
                <a:xfrm>
                  <a:off x="1927372" y="6781206"/>
                  <a:ext cx="1494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72">
              <p14:nvContentPartPr>
                <p14:cNvPr id="1321" name="Ink 1320">
                  <a:extLst>
                    <a:ext uri="{FF2B5EF4-FFF2-40B4-BE49-F238E27FC236}">
                      <a16:creationId xmlns:a16="http://schemas.microsoft.com/office/drawing/2014/main" id="{27DB6754-253D-B92C-F624-402531FDEC9B}"/>
                    </a:ext>
                  </a:extLst>
                </p14:cNvPr>
                <p14:cNvContentPartPr/>
                <p14:nvPr/>
              </p14:nvContentPartPr>
              <p14:xfrm>
                <a:off x="2002972" y="6836286"/>
                <a:ext cx="55080" cy="50760"/>
              </p14:xfrm>
            </p:contentPart>
          </mc:Choice>
          <mc:Fallback>
            <p:pic>
              <p:nvPicPr>
                <p:cNvPr id="1321" name="Ink 1320">
                  <a:extLst>
                    <a:ext uri="{FF2B5EF4-FFF2-40B4-BE49-F238E27FC236}">
                      <a16:creationId xmlns:a16="http://schemas.microsoft.com/office/drawing/2014/main" id="{27DB6754-253D-B92C-F624-402531FDEC9B}"/>
                    </a:ext>
                  </a:extLst>
                </p:cNvPr>
                <p:cNvPicPr/>
                <p:nvPr/>
              </p:nvPicPr>
              <p:blipFill>
                <a:blip r:embed="rId2173"/>
                <a:stretch>
                  <a:fillRect/>
                </a:stretch>
              </p:blipFill>
              <p:spPr>
                <a:xfrm>
                  <a:off x="1984972" y="6818646"/>
                  <a:ext cx="90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74">
              <p14:nvContentPartPr>
                <p14:cNvPr id="1323" name="Ink 1322">
                  <a:extLst>
                    <a:ext uri="{FF2B5EF4-FFF2-40B4-BE49-F238E27FC236}">
                      <a16:creationId xmlns:a16="http://schemas.microsoft.com/office/drawing/2014/main" id="{EBAEC470-2FB7-4E7A-45AC-8C2532A1B11B}"/>
                    </a:ext>
                  </a:extLst>
                </p14:cNvPr>
                <p14:cNvContentPartPr/>
                <p14:nvPr/>
              </p14:nvContentPartPr>
              <p14:xfrm>
                <a:off x="1870492" y="6806406"/>
                <a:ext cx="126720" cy="164160"/>
              </p14:xfrm>
            </p:contentPart>
          </mc:Choice>
          <mc:Fallback>
            <p:pic>
              <p:nvPicPr>
                <p:cNvPr id="1323" name="Ink 1322">
                  <a:extLst>
                    <a:ext uri="{FF2B5EF4-FFF2-40B4-BE49-F238E27FC236}">
                      <a16:creationId xmlns:a16="http://schemas.microsoft.com/office/drawing/2014/main" id="{EBAEC470-2FB7-4E7A-45AC-8C2532A1B11B}"/>
                    </a:ext>
                  </a:extLst>
                </p:cNvPr>
                <p:cNvPicPr/>
                <p:nvPr/>
              </p:nvPicPr>
              <p:blipFill>
                <a:blip r:embed="rId2175"/>
                <a:stretch>
                  <a:fillRect/>
                </a:stretch>
              </p:blipFill>
              <p:spPr>
                <a:xfrm>
                  <a:off x="1852852" y="6788766"/>
                  <a:ext cx="1623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176">
              <p14:nvContentPartPr>
                <p14:cNvPr id="1324" name="Ink 1323">
                  <a:extLst>
                    <a:ext uri="{FF2B5EF4-FFF2-40B4-BE49-F238E27FC236}">
                      <a16:creationId xmlns:a16="http://schemas.microsoft.com/office/drawing/2014/main" id="{F9EBB78C-BF15-B217-8D84-EE3B013F238F}"/>
                    </a:ext>
                  </a:extLst>
                </p14:cNvPr>
                <p14:cNvContentPartPr/>
                <p14:nvPr/>
              </p14:nvContentPartPr>
              <p14:xfrm>
                <a:off x="1897852" y="6827646"/>
                <a:ext cx="81000" cy="183600"/>
              </p14:xfrm>
            </p:contentPart>
          </mc:Choice>
          <mc:Fallback>
            <p:pic>
              <p:nvPicPr>
                <p:cNvPr id="1324" name="Ink 1323">
                  <a:extLst>
                    <a:ext uri="{FF2B5EF4-FFF2-40B4-BE49-F238E27FC236}">
                      <a16:creationId xmlns:a16="http://schemas.microsoft.com/office/drawing/2014/main" id="{F9EBB78C-BF15-B217-8D84-EE3B013F238F}"/>
                    </a:ext>
                  </a:extLst>
                </p:cNvPr>
                <p:cNvPicPr/>
                <p:nvPr/>
              </p:nvPicPr>
              <p:blipFill>
                <a:blip r:embed="rId2177"/>
                <a:stretch>
                  <a:fillRect/>
                </a:stretch>
              </p:blipFill>
              <p:spPr>
                <a:xfrm>
                  <a:off x="1879852" y="6810006"/>
                  <a:ext cx="1166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178">
              <p14:nvContentPartPr>
                <p14:cNvPr id="1325" name="Ink 1324">
                  <a:extLst>
                    <a:ext uri="{FF2B5EF4-FFF2-40B4-BE49-F238E27FC236}">
                      <a16:creationId xmlns:a16="http://schemas.microsoft.com/office/drawing/2014/main" id="{8FAF0124-9424-E240-BF23-36642C2850D2}"/>
                    </a:ext>
                  </a:extLst>
                </p14:cNvPr>
                <p14:cNvContentPartPr/>
                <p14:nvPr/>
              </p14:nvContentPartPr>
              <p14:xfrm>
                <a:off x="1897852" y="6888126"/>
                <a:ext cx="113040" cy="97200"/>
              </p14:xfrm>
            </p:contentPart>
          </mc:Choice>
          <mc:Fallback>
            <p:pic>
              <p:nvPicPr>
                <p:cNvPr id="1325" name="Ink 1324">
                  <a:extLst>
                    <a:ext uri="{FF2B5EF4-FFF2-40B4-BE49-F238E27FC236}">
                      <a16:creationId xmlns:a16="http://schemas.microsoft.com/office/drawing/2014/main" id="{8FAF0124-9424-E240-BF23-36642C2850D2}"/>
                    </a:ext>
                  </a:extLst>
                </p:cNvPr>
                <p:cNvPicPr/>
                <p:nvPr/>
              </p:nvPicPr>
              <p:blipFill>
                <a:blip r:embed="rId2179"/>
                <a:stretch>
                  <a:fillRect/>
                </a:stretch>
              </p:blipFill>
              <p:spPr>
                <a:xfrm>
                  <a:off x="1879852" y="6870486"/>
                  <a:ext cx="1486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180">
              <p14:nvContentPartPr>
                <p14:cNvPr id="1326" name="Ink 1325">
                  <a:extLst>
                    <a:ext uri="{FF2B5EF4-FFF2-40B4-BE49-F238E27FC236}">
                      <a16:creationId xmlns:a16="http://schemas.microsoft.com/office/drawing/2014/main" id="{4D2FBBF0-DC5A-90E3-15B4-69388689FACF}"/>
                    </a:ext>
                  </a:extLst>
                </p14:cNvPr>
                <p14:cNvContentPartPr/>
                <p14:nvPr/>
              </p14:nvContentPartPr>
              <p14:xfrm>
                <a:off x="1964092" y="6852846"/>
                <a:ext cx="56520" cy="77760"/>
              </p14:xfrm>
            </p:contentPart>
          </mc:Choice>
          <mc:Fallback>
            <p:pic>
              <p:nvPicPr>
                <p:cNvPr id="1326" name="Ink 1325">
                  <a:extLst>
                    <a:ext uri="{FF2B5EF4-FFF2-40B4-BE49-F238E27FC236}">
                      <a16:creationId xmlns:a16="http://schemas.microsoft.com/office/drawing/2014/main" id="{4D2FBBF0-DC5A-90E3-15B4-69388689FACF}"/>
                    </a:ext>
                  </a:extLst>
                </p:cNvPr>
                <p:cNvPicPr/>
                <p:nvPr/>
              </p:nvPicPr>
              <p:blipFill>
                <a:blip r:embed="rId2181"/>
                <a:stretch>
                  <a:fillRect/>
                </a:stretch>
              </p:blipFill>
              <p:spPr>
                <a:xfrm>
                  <a:off x="1946092" y="6835206"/>
                  <a:ext cx="92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182">
              <p14:nvContentPartPr>
                <p14:cNvPr id="1327" name="Ink 1326">
                  <a:extLst>
                    <a:ext uri="{FF2B5EF4-FFF2-40B4-BE49-F238E27FC236}">
                      <a16:creationId xmlns:a16="http://schemas.microsoft.com/office/drawing/2014/main" id="{ACC147E2-D969-F205-6E94-1685B1E34EE4}"/>
                    </a:ext>
                  </a:extLst>
                </p14:cNvPr>
                <p14:cNvContentPartPr/>
                <p14:nvPr/>
              </p14:nvContentPartPr>
              <p14:xfrm>
                <a:off x="1977772" y="6797046"/>
                <a:ext cx="96840" cy="72360"/>
              </p14:xfrm>
            </p:contentPart>
          </mc:Choice>
          <mc:Fallback>
            <p:pic>
              <p:nvPicPr>
                <p:cNvPr id="1327" name="Ink 1326">
                  <a:extLst>
                    <a:ext uri="{FF2B5EF4-FFF2-40B4-BE49-F238E27FC236}">
                      <a16:creationId xmlns:a16="http://schemas.microsoft.com/office/drawing/2014/main" id="{ACC147E2-D969-F205-6E94-1685B1E34EE4}"/>
                    </a:ext>
                  </a:extLst>
                </p:cNvPr>
                <p:cNvPicPr/>
                <p:nvPr/>
              </p:nvPicPr>
              <p:blipFill>
                <a:blip r:embed="rId2183"/>
                <a:stretch>
                  <a:fillRect/>
                </a:stretch>
              </p:blipFill>
              <p:spPr>
                <a:xfrm>
                  <a:off x="1960132" y="6779046"/>
                  <a:ext cx="132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184">
              <p14:nvContentPartPr>
                <p14:cNvPr id="1328" name="Ink 1327">
                  <a:extLst>
                    <a:ext uri="{FF2B5EF4-FFF2-40B4-BE49-F238E27FC236}">
                      <a16:creationId xmlns:a16="http://schemas.microsoft.com/office/drawing/2014/main" id="{0FB689AD-63BE-BD93-75F3-19DBA077228A}"/>
                    </a:ext>
                  </a:extLst>
                </p14:cNvPr>
                <p14:cNvContentPartPr/>
                <p14:nvPr/>
              </p14:nvContentPartPr>
              <p14:xfrm>
                <a:off x="1985332" y="6811086"/>
                <a:ext cx="103680" cy="124200"/>
              </p14:xfrm>
            </p:contentPart>
          </mc:Choice>
          <mc:Fallback>
            <p:pic>
              <p:nvPicPr>
                <p:cNvPr id="1328" name="Ink 1327">
                  <a:extLst>
                    <a:ext uri="{FF2B5EF4-FFF2-40B4-BE49-F238E27FC236}">
                      <a16:creationId xmlns:a16="http://schemas.microsoft.com/office/drawing/2014/main" id="{0FB689AD-63BE-BD93-75F3-19DBA077228A}"/>
                    </a:ext>
                  </a:extLst>
                </p:cNvPr>
                <p:cNvPicPr/>
                <p:nvPr/>
              </p:nvPicPr>
              <p:blipFill>
                <a:blip r:embed="rId2185"/>
                <a:stretch>
                  <a:fillRect/>
                </a:stretch>
              </p:blipFill>
              <p:spPr>
                <a:xfrm>
                  <a:off x="1967692" y="6793446"/>
                  <a:ext cx="139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186">
              <p14:nvContentPartPr>
                <p14:cNvPr id="1329" name="Ink 1328">
                  <a:extLst>
                    <a:ext uri="{FF2B5EF4-FFF2-40B4-BE49-F238E27FC236}">
                      <a16:creationId xmlns:a16="http://schemas.microsoft.com/office/drawing/2014/main" id="{FA66E314-4FCF-4EAD-4671-8696CF96D3B7}"/>
                    </a:ext>
                  </a:extLst>
                </p14:cNvPr>
                <p14:cNvContentPartPr/>
                <p14:nvPr/>
              </p14:nvContentPartPr>
              <p14:xfrm>
                <a:off x="2089012" y="6873366"/>
                <a:ext cx="13320" cy="99000"/>
              </p14:xfrm>
            </p:contentPart>
          </mc:Choice>
          <mc:Fallback>
            <p:pic>
              <p:nvPicPr>
                <p:cNvPr id="1329" name="Ink 1328">
                  <a:extLst>
                    <a:ext uri="{FF2B5EF4-FFF2-40B4-BE49-F238E27FC236}">
                      <a16:creationId xmlns:a16="http://schemas.microsoft.com/office/drawing/2014/main" id="{FA66E314-4FCF-4EAD-4671-8696CF96D3B7}"/>
                    </a:ext>
                  </a:extLst>
                </p:cNvPr>
                <p:cNvPicPr/>
                <p:nvPr/>
              </p:nvPicPr>
              <p:blipFill>
                <a:blip r:embed="rId2187"/>
                <a:stretch>
                  <a:fillRect/>
                </a:stretch>
              </p:blipFill>
              <p:spPr>
                <a:xfrm>
                  <a:off x="2071012" y="6855726"/>
                  <a:ext cx="489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188">
              <p14:nvContentPartPr>
                <p14:cNvPr id="1330" name="Ink 1329">
                  <a:extLst>
                    <a:ext uri="{FF2B5EF4-FFF2-40B4-BE49-F238E27FC236}">
                      <a16:creationId xmlns:a16="http://schemas.microsoft.com/office/drawing/2014/main" id="{0321B9A2-0AFF-E84A-E861-FF544CB27C7B}"/>
                    </a:ext>
                  </a:extLst>
                </p14:cNvPr>
                <p14:cNvContentPartPr/>
                <p14:nvPr/>
              </p14:nvContentPartPr>
              <p14:xfrm>
                <a:off x="1941412" y="6859686"/>
                <a:ext cx="24840" cy="97920"/>
              </p14:xfrm>
            </p:contentPart>
          </mc:Choice>
          <mc:Fallback>
            <p:pic>
              <p:nvPicPr>
                <p:cNvPr id="1330" name="Ink 1329">
                  <a:extLst>
                    <a:ext uri="{FF2B5EF4-FFF2-40B4-BE49-F238E27FC236}">
                      <a16:creationId xmlns:a16="http://schemas.microsoft.com/office/drawing/2014/main" id="{0321B9A2-0AFF-E84A-E861-FF544CB27C7B}"/>
                    </a:ext>
                  </a:extLst>
                </p:cNvPr>
                <p:cNvPicPr/>
                <p:nvPr/>
              </p:nvPicPr>
              <p:blipFill>
                <a:blip r:embed="rId2189"/>
                <a:stretch>
                  <a:fillRect/>
                </a:stretch>
              </p:blipFill>
              <p:spPr>
                <a:xfrm>
                  <a:off x="1923772" y="6841686"/>
                  <a:ext cx="60480" cy="133560"/>
                </a:xfrm>
                <a:prstGeom prst="rect">
                  <a:avLst/>
                </a:prstGeom>
              </p:spPr>
            </p:pic>
          </mc:Fallback>
        </mc:AlternateContent>
      </p:grpSp>
      <p:grpSp>
        <p:nvGrpSpPr>
          <p:cNvPr id="1352" name="Group 1351">
            <a:extLst>
              <a:ext uri="{FF2B5EF4-FFF2-40B4-BE49-F238E27FC236}">
                <a16:creationId xmlns:a16="http://schemas.microsoft.com/office/drawing/2014/main" id="{36DE94C4-08E3-ECFE-3FC8-1AA921E66EE4}"/>
              </a:ext>
            </a:extLst>
          </p:cNvPr>
          <p:cNvGrpSpPr/>
          <p:nvPr/>
        </p:nvGrpSpPr>
        <p:grpSpPr>
          <a:xfrm>
            <a:off x="1660612" y="6433086"/>
            <a:ext cx="776160" cy="599040"/>
            <a:chOff x="1660612" y="6433086"/>
            <a:chExt cx="776160" cy="599040"/>
          </a:xfrm>
        </p:grpSpPr>
        <mc:AlternateContent xmlns:mc="http://schemas.openxmlformats.org/markup-compatibility/2006">
          <mc:Choice xmlns:p14="http://schemas.microsoft.com/office/powerpoint/2010/main" Requires="p14">
            <p:contentPart p14:bwMode="auto" r:id="rId2190">
              <p14:nvContentPartPr>
                <p14:cNvPr id="1332" name="Ink 1331">
                  <a:extLst>
                    <a:ext uri="{FF2B5EF4-FFF2-40B4-BE49-F238E27FC236}">
                      <a16:creationId xmlns:a16="http://schemas.microsoft.com/office/drawing/2014/main" id="{70181CC2-08A9-390C-9352-D3C0DC8E862A}"/>
                    </a:ext>
                  </a:extLst>
                </p14:cNvPr>
                <p14:cNvContentPartPr/>
                <p14:nvPr/>
              </p14:nvContentPartPr>
              <p14:xfrm>
                <a:off x="1842052" y="6433086"/>
                <a:ext cx="105120" cy="229680"/>
              </p14:xfrm>
            </p:contentPart>
          </mc:Choice>
          <mc:Fallback>
            <p:pic>
              <p:nvPicPr>
                <p:cNvPr id="1332" name="Ink 1331">
                  <a:extLst>
                    <a:ext uri="{FF2B5EF4-FFF2-40B4-BE49-F238E27FC236}">
                      <a16:creationId xmlns:a16="http://schemas.microsoft.com/office/drawing/2014/main" id="{70181CC2-08A9-390C-9352-D3C0DC8E862A}"/>
                    </a:ext>
                  </a:extLst>
                </p:cNvPr>
                <p:cNvPicPr/>
                <p:nvPr/>
              </p:nvPicPr>
              <p:blipFill>
                <a:blip r:embed="rId2191"/>
                <a:stretch>
                  <a:fillRect/>
                </a:stretch>
              </p:blipFill>
              <p:spPr>
                <a:xfrm>
                  <a:off x="1824412" y="6415446"/>
                  <a:ext cx="1407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192">
              <p14:nvContentPartPr>
                <p14:cNvPr id="1335" name="Ink 1334">
                  <a:extLst>
                    <a:ext uri="{FF2B5EF4-FFF2-40B4-BE49-F238E27FC236}">
                      <a16:creationId xmlns:a16="http://schemas.microsoft.com/office/drawing/2014/main" id="{1C78B958-B401-A1E7-3388-DB683D66B6C4}"/>
                    </a:ext>
                  </a:extLst>
                </p14:cNvPr>
                <p14:cNvContentPartPr/>
                <p14:nvPr/>
              </p14:nvContentPartPr>
              <p14:xfrm>
                <a:off x="2001892" y="6481326"/>
                <a:ext cx="43920" cy="225000"/>
              </p14:xfrm>
            </p:contentPart>
          </mc:Choice>
          <mc:Fallback>
            <p:pic>
              <p:nvPicPr>
                <p:cNvPr id="1335" name="Ink 1334">
                  <a:extLst>
                    <a:ext uri="{FF2B5EF4-FFF2-40B4-BE49-F238E27FC236}">
                      <a16:creationId xmlns:a16="http://schemas.microsoft.com/office/drawing/2014/main" id="{1C78B958-B401-A1E7-3388-DB683D66B6C4}"/>
                    </a:ext>
                  </a:extLst>
                </p:cNvPr>
                <p:cNvPicPr/>
                <p:nvPr/>
              </p:nvPicPr>
              <p:blipFill>
                <a:blip r:embed="rId2193"/>
                <a:stretch>
                  <a:fillRect/>
                </a:stretch>
              </p:blipFill>
              <p:spPr>
                <a:xfrm>
                  <a:off x="1983892" y="6463686"/>
                  <a:ext cx="795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194">
              <p14:nvContentPartPr>
                <p14:cNvPr id="1336" name="Ink 1335">
                  <a:extLst>
                    <a:ext uri="{FF2B5EF4-FFF2-40B4-BE49-F238E27FC236}">
                      <a16:creationId xmlns:a16="http://schemas.microsoft.com/office/drawing/2014/main" id="{E911FAE6-5267-6513-2B40-2B07A1C0B17D}"/>
                    </a:ext>
                  </a:extLst>
                </p14:cNvPr>
                <p14:cNvContentPartPr/>
                <p14:nvPr/>
              </p14:nvContentPartPr>
              <p14:xfrm>
                <a:off x="2049772" y="6605526"/>
                <a:ext cx="36720" cy="135360"/>
              </p14:xfrm>
            </p:contentPart>
          </mc:Choice>
          <mc:Fallback>
            <p:pic>
              <p:nvPicPr>
                <p:cNvPr id="1336" name="Ink 1335">
                  <a:extLst>
                    <a:ext uri="{FF2B5EF4-FFF2-40B4-BE49-F238E27FC236}">
                      <a16:creationId xmlns:a16="http://schemas.microsoft.com/office/drawing/2014/main" id="{E911FAE6-5267-6513-2B40-2B07A1C0B17D}"/>
                    </a:ext>
                  </a:extLst>
                </p:cNvPr>
                <p:cNvPicPr/>
                <p:nvPr/>
              </p:nvPicPr>
              <p:blipFill>
                <a:blip r:embed="rId2195"/>
                <a:stretch>
                  <a:fillRect/>
                </a:stretch>
              </p:blipFill>
              <p:spPr>
                <a:xfrm>
                  <a:off x="2031772" y="6587526"/>
                  <a:ext cx="723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96">
              <p14:nvContentPartPr>
                <p14:cNvPr id="1337" name="Ink 1336">
                  <a:extLst>
                    <a:ext uri="{FF2B5EF4-FFF2-40B4-BE49-F238E27FC236}">
                      <a16:creationId xmlns:a16="http://schemas.microsoft.com/office/drawing/2014/main" id="{47990558-E4F0-C3FC-23C2-2F50F751F621}"/>
                    </a:ext>
                  </a:extLst>
                </p14:cNvPr>
                <p14:cNvContentPartPr/>
                <p14:nvPr/>
              </p14:nvContentPartPr>
              <p14:xfrm>
                <a:off x="1932412" y="6601926"/>
                <a:ext cx="32760" cy="174960"/>
              </p14:xfrm>
            </p:contentPart>
          </mc:Choice>
          <mc:Fallback>
            <p:pic>
              <p:nvPicPr>
                <p:cNvPr id="1337" name="Ink 1336">
                  <a:extLst>
                    <a:ext uri="{FF2B5EF4-FFF2-40B4-BE49-F238E27FC236}">
                      <a16:creationId xmlns:a16="http://schemas.microsoft.com/office/drawing/2014/main" id="{47990558-E4F0-C3FC-23C2-2F50F751F621}"/>
                    </a:ext>
                  </a:extLst>
                </p:cNvPr>
                <p:cNvPicPr/>
                <p:nvPr/>
              </p:nvPicPr>
              <p:blipFill>
                <a:blip r:embed="rId2197"/>
                <a:stretch>
                  <a:fillRect/>
                </a:stretch>
              </p:blipFill>
              <p:spPr>
                <a:xfrm>
                  <a:off x="1914772" y="6584286"/>
                  <a:ext cx="684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198">
              <p14:nvContentPartPr>
                <p14:cNvPr id="1338" name="Ink 1337">
                  <a:extLst>
                    <a:ext uri="{FF2B5EF4-FFF2-40B4-BE49-F238E27FC236}">
                      <a16:creationId xmlns:a16="http://schemas.microsoft.com/office/drawing/2014/main" id="{5F028AEB-4F10-F018-CB29-F2AEBF66393F}"/>
                    </a:ext>
                  </a:extLst>
                </p14:cNvPr>
                <p14:cNvContentPartPr/>
                <p14:nvPr/>
              </p14:nvContentPartPr>
              <p14:xfrm>
                <a:off x="2193412" y="6739446"/>
                <a:ext cx="133200" cy="27000"/>
              </p14:xfrm>
            </p:contentPart>
          </mc:Choice>
          <mc:Fallback>
            <p:pic>
              <p:nvPicPr>
                <p:cNvPr id="1338" name="Ink 1337">
                  <a:extLst>
                    <a:ext uri="{FF2B5EF4-FFF2-40B4-BE49-F238E27FC236}">
                      <a16:creationId xmlns:a16="http://schemas.microsoft.com/office/drawing/2014/main" id="{5F028AEB-4F10-F018-CB29-F2AEBF66393F}"/>
                    </a:ext>
                  </a:extLst>
                </p:cNvPr>
                <p:cNvPicPr/>
                <p:nvPr/>
              </p:nvPicPr>
              <p:blipFill>
                <a:blip r:embed="rId2199"/>
                <a:stretch>
                  <a:fillRect/>
                </a:stretch>
              </p:blipFill>
              <p:spPr>
                <a:xfrm>
                  <a:off x="2175412" y="6721806"/>
                  <a:ext cx="1688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200">
              <p14:nvContentPartPr>
                <p14:cNvPr id="1340" name="Ink 1339">
                  <a:extLst>
                    <a:ext uri="{FF2B5EF4-FFF2-40B4-BE49-F238E27FC236}">
                      <a16:creationId xmlns:a16="http://schemas.microsoft.com/office/drawing/2014/main" id="{4959E236-A04B-B14C-B594-4156D19FB7BD}"/>
                    </a:ext>
                  </a:extLst>
                </p14:cNvPr>
                <p14:cNvContentPartPr/>
                <p14:nvPr/>
              </p14:nvContentPartPr>
              <p14:xfrm>
                <a:off x="2123572" y="6946086"/>
                <a:ext cx="208080" cy="47160"/>
              </p14:xfrm>
            </p:contentPart>
          </mc:Choice>
          <mc:Fallback>
            <p:pic>
              <p:nvPicPr>
                <p:cNvPr id="1340" name="Ink 1339">
                  <a:extLst>
                    <a:ext uri="{FF2B5EF4-FFF2-40B4-BE49-F238E27FC236}">
                      <a16:creationId xmlns:a16="http://schemas.microsoft.com/office/drawing/2014/main" id="{4959E236-A04B-B14C-B594-4156D19FB7BD}"/>
                    </a:ext>
                  </a:extLst>
                </p:cNvPr>
                <p:cNvPicPr/>
                <p:nvPr/>
              </p:nvPicPr>
              <p:blipFill>
                <a:blip r:embed="rId2201"/>
                <a:stretch>
                  <a:fillRect/>
                </a:stretch>
              </p:blipFill>
              <p:spPr>
                <a:xfrm>
                  <a:off x="2105572" y="6928086"/>
                  <a:ext cx="2437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202">
              <p14:nvContentPartPr>
                <p14:cNvPr id="1341" name="Ink 1340">
                  <a:extLst>
                    <a:ext uri="{FF2B5EF4-FFF2-40B4-BE49-F238E27FC236}">
                      <a16:creationId xmlns:a16="http://schemas.microsoft.com/office/drawing/2014/main" id="{1EACDE14-C024-9DA9-55F3-6E15AF8194F4}"/>
                    </a:ext>
                  </a:extLst>
                </p14:cNvPr>
                <p14:cNvContentPartPr/>
                <p14:nvPr/>
              </p14:nvContentPartPr>
              <p14:xfrm>
                <a:off x="2299612" y="6832326"/>
                <a:ext cx="137160" cy="69480"/>
              </p14:xfrm>
            </p:contentPart>
          </mc:Choice>
          <mc:Fallback>
            <p:pic>
              <p:nvPicPr>
                <p:cNvPr id="1341" name="Ink 1340">
                  <a:extLst>
                    <a:ext uri="{FF2B5EF4-FFF2-40B4-BE49-F238E27FC236}">
                      <a16:creationId xmlns:a16="http://schemas.microsoft.com/office/drawing/2014/main" id="{1EACDE14-C024-9DA9-55F3-6E15AF8194F4}"/>
                    </a:ext>
                  </a:extLst>
                </p:cNvPr>
                <p:cNvPicPr/>
                <p:nvPr/>
              </p:nvPicPr>
              <p:blipFill>
                <a:blip r:embed="rId2203"/>
                <a:stretch>
                  <a:fillRect/>
                </a:stretch>
              </p:blipFill>
              <p:spPr>
                <a:xfrm>
                  <a:off x="2281972" y="6814326"/>
                  <a:ext cx="172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204">
              <p14:nvContentPartPr>
                <p14:cNvPr id="1343" name="Ink 1342">
                  <a:extLst>
                    <a:ext uri="{FF2B5EF4-FFF2-40B4-BE49-F238E27FC236}">
                      <a16:creationId xmlns:a16="http://schemas.microsoft.com/office/drawing/2014/main" id="{7F31B9AE-B0C8-9C8E-360E-85E9EDDDEF24}"/>
                    </a:ext>
                  </a:extLst>
                </p14:cNvPr>
                <p14:cNvContentPartPr/>
                <p14:nvPr/>
              </p14:nvContentPartPr>
              <p14:xfrm>
                <a:off x="2166412" y="6808926"/>
                <a:ext cx="111960" cy="28440"/>
              </p14:xfrm>
            </p:contentPart>
          </mc:Choice>
          <mc:Fallback>
            <p:pic>
              <p:nvPicPr>
                <p:cNvPr id="1343" name="Ink 1342">
                  <a:extLst>
                    <a:ext uri="{FF2B5EF4-FFF2-40B4-BE49-F238E27FC236}">
                      <a16:creationId xmlns:a16="http://schemas.microsoft.com/office/drawing/2014/main" id="{7F31B9AE-B0C8-9C8E-360E-85E9EDDDEF24}"/>
                    </a:ext>
                  </a:extLst>
                </p:cNvPr>
                <p:cNvPicPr/>
                <p:nvPr/>
              </p:nvPicPr>
              <p:blipFill>
                <a:blip r:embed="rId2205"/>
                <a:stretch>
                  <a:fillRect/>
                </a:stretch>
              </p:blipFill>
              <p:spPr>
                <a:xfrm>
                  <a:off x="2148772" y="6791286"/>
                  <a:ext cx="1476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206">
              <p14:nvContentPartPr>
                <p14:cNvPr id="1344" name="Ink 1343">
                  <a:extLst>
                    <a:ext uri="{FF2B5EF4-FFF2-40B4-BE49-F238E27FC236}">
                      <a16:creationId xmlns:a16="http://schemas.microsoft.com/office/drawing/2014/main" id="{046D5D0C-41B6-9292-3F35-253ADCF2F9C5}"/>
                    </a:ext>
                  </a:extLst>
                </p14:cNvPr>
                <p14:cNvContentPartPr/>
                <p14:nvPr/>
              </p14:nvContentPartPr>
              <p14:xfrm>
                <a:off x="1725052" y="6688326"/>
                <a:ext cx="51120" cy="176760"/>
              </p14:xfrm>
            </p:contentPart>
          </mc:Choice>
          <mc:Fallback>
            <p:pic>
              <p:nvPicPr>
                <p:cNvPr id="1344" name="Ink 1343">
                  <a:extLst>
                    <a:ext uri="{FF2B5EF4-FFF2-40B4-BE49-F238E27FC236}">
                      <a16:creationId xmlns:a16="http://schemas.microsoft.com/office/drawing/2014/main" id="{046D5D0C-41B6-9292-3F35-253ADCF2F9C5}"/>
                    </a:ext>
                  </a:extLst>
                </p:cNvPr>
                <p:cNvPicPr/>
                <p:nvPr/>
              </p:nvPicPr>
              <p:blipFill>
                <a:blip r:embed="rId2207"/>
                <a:stretch>
                  <a:fillRect/>
                </a:stretch>
              </p:blipFill>
              <p:spPr>
                <a:xfrm>
                  <a:off x="1707412" y="6670326"/>
                  <a:ext cx="867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208">
              <p14:nvContentPartPr>
                <p14:cNvPr id="1345" name="Ink 1344">
                  <a:extLst>
                    <a:ext uri="{FF2B5EF4-FFF2-40B4-BE49-F238E27FC236}">
                      <a16:creationId xmlns:a16="http://schemas.microsoft.com/office/drawing/2014/main" id="{59BBB1FE-042B-E81B-66A2-F0F036C6BECA}"/>
                    </a:ext>
                  </a:extLst>
                </p14:cNvPr>
                <p14:cNvContentPartPr/>
                <p14:nvPr/>
              </p14:nvContentPartPr>
              <p14:xfrm>
                <a:off x="1814332" y="6637206"/>
                <a:ext cx="29880" cy="140040"/>
              </p14:xfrm>
            </p:contentPart>
          </mc:Choice>
          <mc:Fallback>
            <p:pic>
              <p:nvPicPr>
                <p:cNvPr id="1345" name="Ink 1344">
                  <a:extLst>
                    <a:ext uri="{FF2B5EF4-FFF2-40B4-BE49-F238E27FC236}">
                      <a16:creationId xmlns:a16="http://schemas.microsoft.com/office/drawing/2014/main" id="{59BBB1FE-042B-E81B-66A2-F0F036C6BECA}"/>
                    </a:ext>
                  </a:extLst>
                </p:cNvPr>
                <p:cNvPicPr/>
                <p:nvPr/>
              </p:nvPicPr>
              <p:blipFill>
                <a:blip r:embed="rId2209"/>
                <a:stretch>
                  <a:fillRect/>
                </a:stretch>
              </p:blipFill>
              <p:spPr>
                <a:xfrm>
                  <a:off x="1796332" y="6619206"/>
                  <a:ext cx="65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10">
              <p14:nvContentPartPr>
                <p14:cNvPr id="1346" name="Ink 1345">
                  <a:extLst>
                    <a:ext uri="{FF2B5EF4-FFF2-40B4-BE49-F238E27FC236}">
                      <a16:creationId xmlns:a16="http://schemas.microsoft.com/office/drawing/2014/main" id="{978E0EE1-884A-7F13-12C5-F6D3F8B8D0AF}"/>
                    </a:ext>
                  </a:extLst>
                </p14:cNvPr>
                <p14:cNvContentPartPr/>
                <p14:nvPr/>
              </p14:nvContentPartPr>
              <p14:xfrm>
                <a:off x="1660612" y="6735126"/>
                <a:ext cx="124560" cy="195120"/>
              </p14:xfrm>
            </p:contentPart>
          </mc:Choice>
          <mc:Fallback>
            <p:pic>
              <p:nvPicPr>
                <p:cNvPr id="1346" name="Ink 1345">
                  <a:extLst>
                    <a:ext uri="{FF2B5EF4-FFF2-40B4-BE49-F238E27FC236}">
                      <a16:creationId xmlns:a16="http://schemas.microsoft.com/office/drawing/2014/main" id="{978E0EE1-884A-7F13-12C5-F6D3F8B8D0AF}"/>
                    </a:ext>
                  </a:extLst>
                </p:cNvPr>
                <p:cNvPicPr/>
                <p:nvPr/>
              </p:nvPicPr>
              <p:blipFill>
                <a:blip r:embed="rId2211"/>
                <a:stretch>
                  <a:fillRect/>
                </a:stretch>
              </p:blipFill>
              <p:spPr>
                <a:xfrm>
                  <a:off x="1642612" y="6717486"/>
                  <a:ext cx="1602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212">
              <p14:nvContentPartPr>
                <p14:cNvPr id="1347" name="Ink 1346">
                  <a:extLst>
                    <a:ext uri="{FF2B5EF4-FFF2-40B4-BE49-F238E27FC236}">
                      <a16:creationId xmlns:a16="http://schemas.microsoft.com/office/drawing/2014/main" id="{EDA0E08E-9FD5-0D2B-9296-6B7755B17700}"/>
                    </a:ext>
                  </a:extLst>
                </p14:cNvPr>
                <p14:cNvContentPartPr/>
                <p14:nvPr/>
              </p14:nvContentPartPr>
              <p14:xfrm>
                <a:off x="1743412" y="6971646"/>
                <a:ext cx="104040" cy="20520"/>
              </p14:xfrm>
            </p:contentPart>
          </mc:Choice>
          <mc:Fallback>
            <p:pic>
              <p:nvPicPr>
                <p:cNvPr id="1347" name="Ink 1346">
                  <a:extLst>
                    <a:ext uri="{FF2B5EF4-FFF2-40B4-BE49-F238E27FC236}">
                      <a16:creationId xmlns:a16="http://schemas.microsoft.com/office/drawing/2014/main" id="{EDA0E08E-9FD5-0D2B-9296-6B7755B17700}"/>
                    </a:ext>
                  </a:extLst>
                </p:cNvPr>
                <p:cNvPicPr/>
                <p:nvPr/>
              </p:nvPicPr>
              <p:blipFill>
                <a:blip r:embed="rId2213"/>
                <a:stretch>
                  <a:fillRect/>
                </a:stretch>
              </p:blipFill>
              <p:spPr>
                <a:xfrm>
                  <a:off x="1725772" y="6954006"/>
                  <a:ext cx="1396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214">
              <p14:nvContentPartPr>
                <p14:cNvPr id="1348" name="Ink 1347">
                  <a:extLst>
                    <a:ext uri="{FF2B5EF4-FFF2-40B4-BE49-F238E27FC236}">
                      <a16:creationId xmlns:a16="http://schemas.microsoft.com/office/drawing/2014/main" id="{0BD04669-BDA5-CD2E-A45C-D87E76DF736B}"/>
                    </a:ext>
                  </a:extLst>
                </p14:cNvPr>
                <p14:cNvContentPartPr/>
                <p14:nvPr/>
              </p14:nvContentPartPr>
              <p14:xfrm>
                <a:off x="2139412" y="7008366"/>
                <a:ext cx="161640" cy="23760"/>
              </p14:xfrm>
            </p:contentPart>
          </mc:Choice>
          <mc:Fallback>
            <p:pic>
              <p:nvPicPr>
                <p:cNvPr id="1348" name="Ink 1347">
                  <a:extLst>
                    <a:ext uri="{FF2B5EF4-FFF2-40B4-BE49-F238E27FC236}">
                      <a16:creationId xmlns:a16="http://schemas.microsoft.com/office/drawing/2014/main" id="{0BD04669-BDA5-CD2E-A45C-D87E76DF736B}"/>
                    </a:ext>
                  </a:extLst>
                </p:cNvPr>
                <p:cNvPicPr/>
                <p:nvPr/>
              </p:nvPicPr>
              <p:blipFill>
                <a:blip r:embed="rId2215"/>
                <a:stretch>
                  <a:fillRect/>
                </a:stretch>
              </p:blipFill>
              <p:spPr>
                <a:xfrm>
                  <a:off x="2121772" y="6990726"/>
                  <a:ext cx="1972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216">
              <p14:nvContentPartPr>
                <p14:cNvPr id="1350" name="Ink 1349">
                  <a:extLst>
                    <a:ext uri="{FF2B5EF4-FFF2-40B4-BE49-F238E27FC236}">
                      <a16:creationId xmlns:a16="http://schemas.microsoft.com/office/drawing/2014/main" id="{F41DB22B-AFCE-E3AB-5C9D-C30DC1848E06}"/>
                    </a:ext>
                  </a:extLst>
                </p14:cNvPr>
                <p14:cNvContentPartPr/>
                <p14:nvPr/>
              </p14:nvContentPartPr>
              <p14:xfrm>
                <a:off x="2119972" y="6592566"/>
                <a:ext cx="259560" cy="166680"/>
              </p14:xfrm>
            </p:contentPart>
          </mc:Choice>
          <mc:Fallback>
            <p:pic>
              <p:nvPicPr>
                <p:cNvPr id="1350" name="Ink 1349">
                  <a:extLst>
                    <a:ext uri="{FF2B5EF4-FFF2-40B4-BE49-F238E27FC236}">
                      <a16:creationId xmlns:a16="http://schemas.microsoft.com/office/drawing/2014/main" id="{F41DB22B-AFCE-E3AB-5C9D-C30DC1848E06}"/>
                    </a:ext>
                  </a:extLst>
                </p:cNvPr>
                <p:cNvPicPr/>
                <p:nvPr/>
              </p:nvPicPr>
              <p:blipFill>
                <a:blip r:embed="rId2217"/>
                <a:stretch>
                  <a:fillRect/>
                </a:stretch>
              </p:blipFill>
              <p:spPr>
                <a:xfrm>
                  <a:off x="2102332" y="6574926"/>
                  <a:ext cx="2952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218">
              <p14:nvContentPartPr>
                <p14:cNvPr id="1351" name="Ink 1350">
                  <a:extLst>
                    <a:ext uri="{FF2B5EF4-FFF2-40B4-BE49-F238E27FC236}">
                      <a16:creationId xmlns:a16="http://schemas.microsoft.com/office/drawing/2014/main" id="{F265FB7D-C345-04C6-BA7D-50BB214CD8DD}"/>
                    </a:ext>
                  </a:extLst>
                </p14:cNvPr>
                <p14:cNvContentPartPr/>
                <p14:nvPr/>
              </p14:nvContentPartPr>
              <p14:xfrm>
                <a:off x="2103052" y="6562686"/>
                <a:ext cx="184680" cy="223920"/>
              </p14:xfrm>
            </p:contentPart>
          </mc:Choice>
          <mc:Fallback>
            <p:pic>
              <p:nvPicPr>
                <p:cNvPr id="1351" name="Ink 1350">
                  <a:extLst>
                    <a:ext uri="{FF2B5EF4-FFF2-40B4-BE49-F238E27FC236}">
                      <a16:creationId xmlns:a16="http://schemas.microsoft.com/office/drawing/2014/main" id="{F265FB7D-C345-04C6-BA7D-50BB214CD8DD}"/>
                    </a:ext>
                  </a:extLst>
                </p:cNvPr>
                <p:cNvPicPr/>
                <p:nvPr/>
              </p:nvPicPr>
              <p:blipFill>
                <a:blip r:embed="rId2219"/>
                <a:stretch>
                  <a:fillRect/>
                </a:stretch>
              </p:blipFill>
              <p:spPr>
                <a:xfrm>
                  <a:off x="2085412" y="6545046"/>
                  <a:ext cx="220320" cy="259560"/>
                </a:xfrm>
                <a:prstGeom prst="rect">
                  <a:avLst/>
                </a:prstGeom>
              </p:spPr>
            </p:pic>
          </mc:Fallback>
        </mc:AlternateContent>
      </p:grpSp>
      <p:sp>
        <p:nvSpPr>
          <p:cNvPr id="1353" name="TextBox 1352">
            <a:extLst>
              <a:ext uri="{FF2B5EF4-FFF2-40B4-BE49-F238E27FC236}">
                <a16:creationId xmlns:a16="http://schemas.microsoft.com/office/drawing/2014/main" id="{3284C9EF-0528-571E-AF5E-E8B51ED5B997}"/>
              </a:ext>
            </a:extLst>
          </p:cNvPr>
          <p:cNvSpPr txBox="1"/>
          <p:nvPr/>
        </p:nvSpPr>
        <p:spPr>
          <a:xfrm>
            <a:off x="829610" y="4346434"/>
            <a:ext cx="3146486" cy="1200329"/>
          </a:xfrm>
          <a:prstGeom prst="rect">
            <a:avLst/>
          </a:prstGeom>
          <a:noFill/>
        </p:spPr>
        <p:txBody>
          <a:bodyPr wrap="square">
            <a:spAutoFit/>
          </a:bodyPr>
          <a:lstStyle/>
          <a:p>
            <a:pPr algn="ctr"/>
            <a:r>
              <a:rPr lang="en-AU" dirty="0">
                <a:solidFill>
                  <a:srgbClr val="7030A0"/>
                </a:solidFill>
                <a:latin typeface="xkcd Script" panose="03000503000000000000" pitchFamily="66" charset="0"/>
                <a:ea typeface="xkcd Script" panose="03000503000000000000" pitchFamily="66" charset="0"/>
              </a:rPr>
              <a:t>3</a:t>
            </a:r>
            <a:r>
              <a:rPr lang="en-AU" sz="1800" dirty="0">
                <a:solidFill>
                  <a:srgbClr val="7030A0"/>
                </a:solidFill>
                <a:latin typeface="xkcd Script" panose="03000503000000000000" pitchFamily="66" charset="0"/>
                <a:ea typeface="xkcd Script" panose="03000503000000000000" pitchFamily="66" charset="0"/>
              </a:rPr>
              <a:t>. The dust im</a:t>
            </a:r>
            <a:r>
              <a:rPr lang="en-AU" dirty="0">
                <a:solidFill>
                  <a:srgbClr val="7030A0"/>
                </a:solidFill>
                <a:latin typeface="xkcd Script" panose="03000503000000000000" pitchFamily="66" charset="0"/>
                <a:ea typeface="xkcd Script" panose="03000503000000000000" pitchFamily="66" charset="0"/>
              </a:rPr>
              <a:t>pacts with the wind of the third star, which destroys the dust and carves a hole in the expanding nebula!</a:t>
            </a:r>
            <a:endParaRPr lang="en-AU" sz="1800" dirty="0">
              <a:solidFill>
                <a:srgbClr val="7030A0"/>
              </a:solidFill>
              <a:latin typeface="xkcd Script" panose="03000503000000000000" pitchFamily="66" charset="0"/>
              <a:ea typeface="xkcd Script" panose="03000503000000000000" pitchFamily="66" charset="0"/>
            </a:endParaRPr>
          </a:p>
        </p:txBody>
      </p:sp>
      <p:grpSp>
        <p:nvGrpSpPr>
          <p:cNvPr id="1890" name="Group 1889">
            <a:extLst>
              <a:ext uri="{FF2B5EF4-FFF2-40B4-BE49-F238E27FC236}">
                <a16:creationId xmlns:a16="http://schemas.microsoft.com/office/drawing/2014/main" id="{B445047F-6861-FD9B-7623-16975950FFA6}"/>
              </a:ext>
            </a:extLst>
          </p:cNvPr>
          <p:cNvGrpSpPr/>
          <p:nvPr/>
        </p:nvGrpSpPr>
        <p:grpSpPr>
          <a:xfrm>
            <a:off x="4624566" y="7721258"/>
            <a:ext cx="2095920" cy="1816560"/>
            <a:chOff x="4624566" y="7721258"/>
            <a:chExt cx="2095920" cy="1816560"/>
          </a:xfrm>
        </p:grpSpPr>
        <mc:AlternateContent xmlns:mc="http://schemas.openxmlformats.org/markup-compatibility/2006">
          <mc:Choice xmlns:p14="http://schemas.microsoft.com/office/powerpoint/2010/main" xmlns:aink="http://schemas.microsoft.com/office/drawing/2016/ink" Requires="p14 aink">
            <p:contentPart p14:bwMode="auto" r:id="rId2220">
              <p14:nvContentPartPr>
                <p14:cNvPr id="1354" name="Ink 1353">
                  <a:extLst>
                    <a:ext uri="{FF2B5EF4-FFF2-40B4-BE49-F238E27FC236}">
                      <a16:creationId xmlns:a16="http://schemas.microsoft.com/office/drawing/2014/main" id="{2D64CB2A-DEDC-27B9-F9FA-E0CD27C6C907}"/>
                    </a:ext>
                  </a:extLst>
                </p14:cNvPr>
                <p14:cNvContentPartPr/>
                <p14:nvPr/>
              </p14:nvContentPartPr>
              <p14:xfrm>
                <a:off x="5755326" y="8022938"/>
                <a:ext cx="46080" cy="286200"/>
              </p14:xfrm>
            </p:contentPart>
          </mc:Choice>
          <mc:Fallback>
            <p:pic>
              <p:nvPicPr>
                <p:cNvPr id="1354" name="Ink 1353">
                  <a:extLst>
                    <a:ext uri="{FF2B5EF4-FFF2-40B4-BE49-F238E27FC236}">
                      <a16:creationId xmlns:a16="http://schemas.microsoft.com/office/drawing/2014/main" id="{2D64CB2A-DEDC-27B9-F9FA-E0CD27C6C907}"/>
                    </a:ext>
                  </a:extLst>
                </p:cNvPr>
                <p:cNvPicPr/>
                <p:nvPr/>
              </p:nvPicPr>
              <p:blipFill>
                <a:blip r:embed="rId2221"/>
                <a:stretch>
                  <a:fillRect/>
                </a:stretch>
              </p:blipFill>
              <p:spPr>
                <a:xfrm>
                  <a:off x="5692326" y="7644938"/>
                  <a:ext cx="171720" cy="104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22">
              <p14:nvContentPartPr>
                <p14:cNvPr id="1355" name="Ink 1354">
                  <a:extLst>
                    <a:ext uri="{FF2B5EF4-FFF2-40B4-BE49-F238E27FC236}">
                      <a16:creationId xmlns:a16="http://schemas.microsoft.com/office/drawing/2014/main" id="{7EA2F46C-56F9-1E68-498F-9A1224FB68A2}"/>
                    </a:ext>
                  </a:extLst>
                </p14:cNvPr>
                <p14:cNvContentPartPr/>
                <p14:nvPr/>
              </p14:nvContentPartPr>
              <p14:xfrm>
                <a:off x="5669646" y="8032298"/>
                <a:ext cx="134640" cy="401040"/>
              </p14:xfrm>
            </p:contentPart>
          </mc:Choice>
          <mc:Fallback>
            <p:pic>
              <p:nvPicPr>
                <p:cNvPr id="1355" name="Ink 1354">
                  <a:extLst>
                    <a:ext uri="{FF2B5EF4-FFF2-40B4-BE49-F238E27FC236}">
                      <a16:creationId xmlns:a16="http://schemas.microsoft.com/office/drawing/2014/main" id="{7EA2F46C-56F9-1E68-498F-9A1224FB68A2}"/>
                    </a:ext>
                  </a:extLst>
                </p:cNvPr>
                <p:cNvPicPr/>
                <p:nvPr/>
              </p:nvPicPr>
              <p:blipFill>
                <a:blip r:embed="rId2223"/>
                <a:stretch>
                  <a:fillRect/>
                </a:stretch>
              </p:blipFill>
              <p:spPr>
                <a:xfrm>
                  <a:off x="5606646" y="7654298"/>
                  <a:ext cx="260280" cy="115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24">
              <p14:nvContentPartPr>
                <p14:cNvPr id="1356" name="Ink 1355">
                  <a:extLst>
                    <a:ext uri="{FF2B5EF4-FFF2-40B4-BE49-F238E27FC236}">
                      <a16:creationId xmlns:a16="http://schemas.microsoft.com/office/drawing/2014/main" id="{A1772F10-A21B-D2B5-02E9-044D864E7434}"/>
                    </a:ext>
                  </a:extLst>
                </p14:cNvPr>
                <p14:cNvContentPartPr/>
                <p14:nvPr/>
              </p14:nvContentPartPr>
              <p14:xfrm>
                <a:off x="5541486" y="8162618"/>
                <a:ext cx="239760" cy="480240"/>
              </p14:xfrm>
            </p:contentPart>
          </mc:Choice>
          <mc:Fallback>
            <p:pic>
              <p:nvPicPr>
                <p:cNvPr id="1356" name="Ink 1355">
                  <a:extLst>
                    <a:ext uri="{FF2B5EF4-FFF2-40B4-BE49-F238E27FC236}">
                      <a16:creationId xmlns:a16="http://schemas.microsoft.com/office/drawing/2014/main" id="{A1772F10-A21B-D2B5-02E9-044D864E7434}"/>
                    </a:ext>
                  </a:extLst>
                </p:cNvPr>
                <p:cNvPicPr/>
                <p:nvPr/>
              </p:nvPicPr>
              <p:blipFill>
                <a:blip r:embed="rId2225"/>
                <a:stretch>
                  <a:fillRect/>
                </a:stretch>
              </p:blipFill>
              <p:spPr>
                <a:xfrm>
                  <a:off x="5478486" y="7784978"/>
                  <a:ext cx="365400" cy="123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26">
              <p14:nvContentPartPr>
                <p14:cNvPr id="1357" name="Ink 1356">
                  <a:extLst>
                    <a:ext uri="{FF2B5EF4-FFF2-40B4-BE49-F238E27FC236}">
                      <a16:creationId xmlns:a16="http://schemas.microsoft.com/office/drawing/2014/main" id="{BF91E00F-E79C-7D2B-43BE-253BFA1CEC5C}"/>
                    </a:ext>
                  </a:extLst>
                </p14:cNvPr>
                <p14:cNvContentPartPr/>
                <p14:nvPr/>
              </p14:nvContentPartPr>
              <p14:xfrm>
                <a:off x="5487846" y="8385458"/>
                <a:ext cx="217440" cy="304200"/>
              </p14:xfrm>
            </p:contentPart>
          </mc:Choice>
          <mc:Fallback>
            <p:pic>
              <p:nvPicPr>
                <p:cNvPr id="1357" name="Ink 1356">
                  <a:extLst>
                    <a:ext uri="{FF2B5EF4-FFF2-40B4-BE49-F238E27FC236}">
                      <a16:creationId xmlns:a16="http://schemas.microsoft.com/office/drawing/2014/main" id="{BF91E00F-E79C-7D2B-43BE-253BFA1CEC5C}"/>
                    </a:ext>
                  </a:extLst>
                </p:cNvPr>
                <p:cNvPicPr/>
                <p:nvPr/>
              </p:nvPicPr>
              <p:blipFill>
                <a:blip r:embed="rId2227"/>
                <a:stretch>
                  <a:fillRect/>
                </a:stretch>
              </p:blipFill>
              <p:spPr>
                <a:xfrm>
                  <a:off x="5424846" y="8007818"/>
                  <a:ext cx="343080" cy="105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28">
              <p14:nvContentPartPr>
                <p14:cNvPr id="1358" name="Ink 1357">
                  <a:extLst>
                    <a:ext uri="{FF2B5EF4-FFF2-40B4-BE49-F238E27FC236}">
                      <a16:creationId xmlns:a16="http://schemas.microsoft.com/office/drawing/2014/main" id="{142368D0-6585-AB74-5208-9D65FC275978}"/>
                    </a:ext>
                  </a:extLst>
                </p14:cNvPr>
                <p14:cNvContentPartPr/>
                <p14:nvPr/>
              </p14:nvContentPartPr>
              <p14:xfrm>
                <a:off x="5321166" y="8560418"/>
                <a:ext cx="262800" cy="273960"/>
              </p14:xfrm>
            </p:contentPart>
          </mc:Choice>
          <mc:Fallback>
            <p:pic>
              <p:nvPicPr>
                <p:cNvPr id="1358" name="Ink 1357">
                  <a:extLst>
                    <a:ext uri="{FF2B5EF4-FFF2-40B4-BE49-F238E27FC236}">
                      <a16:creationId xmlns:a16="http://schemas.microsoft.com/office/drawing/2014/main" id="{142368D0-6585-AB74-5208-9D65FC275978}"/>
                    </a:ext>
                  </a:extLst>
                </p:cNvPr>
                <p:cNvPicPr/>
                <p:nvPr/>
              </p:nvPicPr>
              <p:blipFill>
                <a:blip r:embed="rId2229"/>
                <a:stretch>
                  <a:fillRect/>
                </a:stretch>
              </p:blipFill>
              <p:spPr>
                <a:xfrm>
                  <a:off x="5258526" y="8182778"/>
                  <a:ext cx="388440" cy="102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0">
              <p14:nvContentPartPr>
                <p14:cNvPr id="1359" name="Ink 1358">
                  <a:extLst>
                    <a:ext uri="{FF2B5EF4-FFF2-40B4-BE49-F238E27FC236}">
                      <a16:creationId xmlns:a16="http://schemas.microsoft.com/office/drawing/2014/main" id="{D79AE05C-753C-F4FD-232C-986792ACF9C0}"/>
                    </a:ext>
                  </a:extLst>
                </p14:cNvPr>
                <p14:cNvContentPartPr/>
                <p14:nvPr/>
              </p14:nvContentPartPr>
              <p14:xfrm>
                <a:off x="5157366" y="8778938"/>
                <a:ext cx="215640" cy="120240"/>
              </p14:xfrm>
            </p:contentPart>
          </mc:Choice>
          <mc:Fallback>
            <p:pic>
              <p:nvPicPr>
                <p:cNvPr id="1359" name="Ink 1358">
                  <a:extLst>
                    <a:ext uri="{FF2B5EF4-FFF2-40B4-BE49-F238E27FC236}">
                      <a16:creationId xmlns:a16="http://schemas.microsoft.com/office/drawing/2014/main" id="{D79AE05C-753C-F4FD-232C-986792ACF9C0}"/>
                    </a:ext>
                  </a:extLst>
                </p:cNvPr>
                <p:cNvPicPr/>
                <p:nvPr/>
              </p:nvPicPr>
              <p:blipFill>
                <a:blip r:embed="rId2231"/>
                <a:stretch>
                  <a:fillRect/>
                </a:stretch>
              </p:blipFill>
              <p:spPr>
                <a:xfrm>
                  <a:off x="5094366" y="8400938"/>
                  <a:ext cx="341280" cy="87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2">
              <p14:nvContentPartPr>
                <p14:cNvPr id="1360" name="Ink 1359">
                  <a:extLst>
                    <a:ext uri="{FF2B5EF4-FFF2-40B4-BE49-F238E27FC236}">
                      <a16:creationId xmlns:a16="http://schemas.microsoft.com/office/drawing/2014/main" id="{C04E517D-7F4E-898D-BF26-B72B3A233CA2}"/>
                    </a:ext>
                  </a:extLst>
                </p14:cNvPr>
                <p14:cNvContentPartPr/>
                <p14:nvPr/>
              </p14:nvContentPartPr>
              <p14:xfrm>
                <a:off x="5180046" y="8673818"/>
                <a:ext cx="367560" cy="219240"/>
              </p14:xfrm>
            </p:contentPart>
          </mc:Choice>
          <mc:Fallback>
            <p:pic>
              <p:nvPicPr>
                <p:cNvPr id="1360" name="Ink 1359">
                  <a:extLst>
                    <a:ext uri="{FF2B5EF4-FFF2-40B4-BE49-F238E27FC236}">
                      <a16:creationId xmlns:a16="http://schemas.microsoft.com/office/drawing/2014/main" id="{C04E517D-7F4E-898D-BF26-B72B3A233CA2}"/>
                    </a:ext>
                  </a:extLst>
                </p:cNvPr>
                <p:cNvPicPr/>
                <p:nvPr/>
              </p:nvPicPr>
              <p:blipFill>
                <a:blip r:embed="rId2233"/>
                <a:stretch>
                  <a:fillRect/>
                </a:stretch>
              </p:blipFill>
              <p:spPr>
                <a:xfrm>
                  <a:off x="5117406" y="8295818"/>
                  <a:ext cx="493200" cy="97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4">
              <p14:nvContentPartPr>
                <p14:cNvPr id="1361" name="Ink 1360">
                  <a:extLst>
                    <a:ext uri="{FF2B5EF4-FFF2-40B4-BE49-F238E27FC236}">
                      <a16:creationId xmlns:a16="http://schemas.microsoft.com/office/drawing/2014/main" id="{1F1A0715-655B-5B0E-A415-865C12A73CC5}"/>
                    </a:ext>
                  </a:extLst>
                </p14:cNvPr>
                <p14:cNvContentPartPr/>
                <p14:nvPr/>
              </p14:nvContentPartPr>
              <p14:xfrm>
                <a:off x="5227926" y="8555018"/>
                <a:ext cx="367560" cy="327600"/>
              </p14:xfrm>
            </p:contentPart>
          </mc:Choice>
          <mc:Fallback>
            <p:pic>
              <p:nvPicPr>
                <p:cNvPr id="1361" name="Ink 1360">
                  <a:extLst>
                    <a:ext uri="{FF2B5EF4-FFF2-40B4-BE49-F238E27FC236}">
                      <a16:creationId xmlns:a16="http://schemas.microsoft.com/office/drawing/2014/main" id="{1F1A0715-655B-5B0E-A415-865C12A73CC5}"/>
                    </a:ext>
                  </a:extLst>
                </p:cNvPr>
                <p:cNvPicPr/>
                <p:nvPr/>
              </p:nvPicPr>
              <p:blipFill>
                <a:blip r:embed="rId2235"/>
                <a:stretch>
                  <a:fillRect/>
                </a:stretch>
              </p:blipFill>
              <p:spPr>
                <a:xfrm>
                  <a:off x="5164926" y="8177018"/>
                  <a:ext cx="493200" cy="108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6">
              <p14:nvContentPartPr>
                <p14:cNvPr id="1362" name="Ink 1361">
                  <a:extLst>
                    <a:ext uri="{FF2B5EF4-FFF2-40B4-BE49-F238E27FC236}">
                      <a16:creationId xmlns:a16="http://schemas.microsoft.com/office/drawing/2014/main" id="{E3106D83-D91F-406D-C829-F1B58FE49ECC}"/>
                    </a:ext>
                  </a:extLst>
                </p14:cNvPr>
                <p14:cNvContentPartPr/>
                <p14:nvPr/>
              </p14:nvContentPartPr>
              <p14:xfrm>
                <a:off x="5175006" y="8432978"/>
                <a:ext cx="506880" cy="484920"/>
              </p14:xfrm>
            </p:contentPart>
          </mc:Choice>
          <mc:Fallback>
            <p:pic>
              <p:nvPicPr>
                <p:cNvPr id="1362" name="Ink 1361">
                  <a:extLst>
                    <a:ext uri="{FF2B5EF4-FFF2-40B4-BE49-F238E27FC236}">
                      <a16:creationId xmlns:a16="http://schemas.microsoft.com/office/drawing/2014/main" id="{E3106D83-D91F-406D-C829-F1B58FE49ECC}"/>
                    </a:ext>
                  </a:extLst>
                </p:cNvPr>
                <p:cNvPicPr/>
                <p:nvPr/>
              </p:nvPicPr>
              <p:blipFill>
                <a:blip r:embed="rId2237"/>
                <a:stretch>
                  <a:fillRect/>
                </a:stretch>
              </p:blipFill>
              <p:spPr>
                <a:xfrm>
                  <a:off x="5112006" y="8054978"/>
                  <a:ext cx="632520" cy="124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8">
              <p14:nvContentPartPr>
                <p14:cNvPr id="1363" name="Ink 1362">
                  <a:extLst>
                    <a:ext uri="{FF2B5EF4-FFF2-40B4-BE49-F238E27FC236}">
                      <a16:creationId xmlns:a16="http://schemas.microsoft.com/office/drawing/2014/main" id="{67158EE4-7D54-A532-51D6-E7C459B850EF}"/>
                    </a:ext>
                  </a:extLst>
                </p14:cNvPr>
                <p14:cNvContentPartPr/>
                <p14:nvPr/>
              </p14:nvContentPartPr>
              <p14:xfrm>
                <a:off x="5384526" y="8421098"/>
                <a:ext cx="276840" cy="328680"/>
              </p14:xfrm>
            </p:contentPart>
          </mc:Choice>
          <mc:Fallback>
            <p:pic>
              <p:nvPicPr>
                <p:cNvPr id="1363" name="Ink 1362">
                  <a:extLst>
                    <a:ext uri="{FF2B5EF4-FFF2-40B4-BE49-F238E27FC236}">
                      <a16:creationId xmlns:a16="http://schemas.microsoft.com/office/drawing/2014/main" id="{67158EE4-7D54-A532-51D6-E7C459B850EF}"/>
                    </a:ext>
                  </a:extLst>
                </p:cNvPr>
                <p:cNvPicPr/>
                <p:nvPr/>
              </p:nvPicPr>
              <p:blipFill>
                <a:blip r:embed="rId2239"/>
                <a:stretch>
                  <a:fillRect/>
                </a:stretch>
              </p:blipFill>
              <p:spPr>
                <a:xfrm>
                  <a:off x="5321886" y="8043098"/>
                  <a:ext cx="402480" cy="108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0">
              <p14:nvContentPartPr>
                <p14:cNvPr id="1364" name="Ink 1363">
                  <a:extLst>
                    <a:ext uri="{FF2B5EF4-FFF2-40B4-BE49-F238E27FC236}">
                      <a16:creationId xmlns:a16="http://schemas.microsoft.com/office/drawing/2014/main" id="{DB9012AD-FF55-5238-20B3-EF5EBF786041}"/>
                    </a:ext>
                  </a:extLst>
                </p14:cNvPr>
                <p14:cNvContentPartPr/>
                <p14:nvPr/>
              </p14:nvContentPartPr>
              <p14:xfrm>
                <a:off x="5257446" y="8314898"/>
                <a:ext cx="503640" cy="539640"/>
              </p14:xfrm>
            </p:contentPart>
          </mc:Choice>
          <mc:Fallback>
            <p:pic>
              <p:nvPicPr>
                <p:cNvPr id="1364" name="Ink 1363">
                  <a:extLst>
                    <a:ext uri="{FF2B5EF4-FFF2-40B4-BE49-F238E27FC236}">
                      <a16:creationId xmlns:a16="http://schemas.microsoft.com/office/drawing/2014/main" id="{DB9012AD-FF55-5238-20B3-EF5EBF786041}"/>
                    </a:ext>
                  </a:extLst>
                </p:cNvPr>
                <p:cNvPicPr/>
                <p:nvPr/>
              </p:nvPicPr>
              <p:blipFill>
                <a:blip r:embed="rId2241"/>
                <a:stretch>
                  <a:fillRect/>
                </a:stretch>
              </p:blipFill>
              <p:spPr>
                <a:xfrm>
                  <a:off x="5194446" y="7936898"/>
                  <a:ext cx="629280" cy="129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2">
              <p14:nvContentPartPr>
                <p14:cNvPr id="1365" name="Ink 1364">
                  <a:extLst>
                    <a:ext uri="{FF2B5EF4-FFF2-40B4-BE49-F238E27FC236}">
                      <a16:creationId xmlns:a16="http://schemas.microsoft.com/office/drawing/2014/main" id="{B01A9829-DCDD-BF84-5960-DFCAB4575584}"/>
                    </a:ext>
                  </a:extLst>
                </p14:cNvPr>
                <p14:cNvContentPartPr/>
                <p14:nvPr/>
              </p14:nvContentPartPr>
              <p14:xfrm>
                <a:off x="5351406" y="8298338"/>
                <a:ext cx="380160" cy="489240"/>
              </p14:xfrm>
            </p:contentPart>
          </mc:Choice>
          <mc:Fallback>
            <p:pic>
              <p:nvPicPr>
                <p:cNvPr id="1365" name="Ink 1364">
                  <a:extLst>
                    <a:ext uri="{FF2B5EF4-FFF2-40B4-BE49-F238E27FC236}">
                      <a16:creationId xmlns:a16="http://schemas.microsoft.com/office/drawing/2014/main" id="{B01A9829-DCDD-BF84-5960-DFCAB4575584}"/>
                    </a:ext>
                  </a:extLst>
                </p:cNvPr>
                <p:cNvPicPr/>
                <p:nvPr/>
              </p:nvPicPr>
              <p:blipFill>
                <a:blip r:embed="rId2243"/>
                <a:stretch>
                  <a:fillRect/>
                </a:stretch>
              </p:blipFill>
              <p:spPr>
                <a:xfrm>
                  <a:off x="5288766" y="7920698"/>
                  <a:ext cx="505800" cy="124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4">
              <p14:nvContentPartPr>
                <p14:cNvPr id="1367" name="Ink 1366">
                  <a:extLst>
                    <a:ext uri="{FF2B5EF4-FFF2-40B4-BE49-F238E27FC236}">
                      <a16:creationId xmlns:a16="http://schemas.microsoft.com/office/drawing/2014/main" id="{D0B432B8-B170-A71D-92C2-8BF135B5BAF8}"/>
                    </a:ext>
                  </a:extLst>
                </p14:cNvPr>
                <p14:cNvContentPartPr/>
                <p14:nvPr/>
              </p14:nvContentPartPr>
              <p14:xfrm>
                <a:off x="5709246" y="8027978"/>
                <a:ext cx="97200" cy="325440"/>
              </p14:xfrm>
            </p:contentPart>
          </mc:Choice>
          <mc:Fallback>
            <p:pic>
              <p:nvPicPr>
                <p:cNvPr id="1367" name="Ink 1366">
                  <a:extLst>
                    <a:ext uri="{FF2B5EF4-FFF2-40B4-BE49-F238E27FC236}">
                      <a16:creationId xmlns:a16="http://schemas.microsoft.com/office/drawing/2014/main" id="{D0B432B8-B170-A71D-92C2-8BF135B5BAF8}"/>
                    </a:ext>
                  </a:extLst>
                </p:cNvPr>
                <p:cNvPicPr/>
                <p:nvPr/>
              </p:nvPicPr>
              <p:blipFill>
                <a:blip r:embed="rId2245"/>
                <a:stretch>
                  <a:fillRect/>
                </a:stretch>
              </p:blipFill>
              <p:spPr>
                <a:xfrm>
                  <a:off x="5646246" y="7650338"/>
                  <a:ext cx="222840" cy="108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6">
              <p14:nvContentPartPr>
                <p14:cNvPr id="1368" name="Ink 1367">
                  <a:extLst>
                    <a:ext uri="{FF2B5EF4-FFF2-40B4-BE49-F238E27FC236}">
                      <a16:creationId xmlns:a16="http://schemas.microsoft.com/office/drawing/2014/main" id="{988330D2-341D-2E1B-D9C3-03012E2AED7D}"/>
                    </a:ext>
                  </a:extLst>
                </p14:cNvPr>
                <p14:cNvContentPartPr/>
                <p14:nvPr/>
              </p14:nvContentPartPr>
              <p14:xfrm>
                <a:off x="5504406" y="8472218"/>
                <a:ext cx="278640" cy="168120"/>
              </p14:xfrm>
            </p:contentPart>
          </mc:Choice>
          <mc:Fallback>
            <p:pic>
              <p:nvPicPr>
                <p:cNvPr id="1368" name="Ink 1367">
                  <a:extLst>
                    <a:ext uri="{FF2B5EF4-FFF2-40B4-BE49-F238E27FC236}">
                      <a16:creationId xmlns:a16="http://schemas.microsoft.com/office/drawing/2014/main" id="{988330D2-341D-2E1B-D9C3-03012E2AED7D}"/>
                    </a:ext>
                  </a:extLst>
                </p:cNvPr>
                <p:cNvPicPr/>
                <p:nvPr/>
              </p:nvPicPr>
              <p:blipFill>
                <a:blip r:embed="rId2247"/>
                <a:stretch>
                  <a:fillRect/>
                </a:stretch>
              </p:blipFill>
              <p:spPr>
                <a:xfrm>
                  <a:off x="5441406" y="8094218"/>
                  <a:ext cx="40428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48">
              <p14:nvContentPartPr>
                <p14:cNvPr id="1369" name="Ink 1368">
                  <a:extLst>
                    <a:ext uri="{FF2B5EF4-FFF2-40B4-BE49-F238E27FC236}">
                      <a16:creationId xmlns:a16="http://schemas.microsoft.com/office/drawing/2014/main" id="{8C54044E-6261-0641-B76F-DB14ABEE6357}"/>
                    </a:ext>
                  </a:extLst>
                </p14:cNvPr>
                <p14:cNvContentPartPr/>
                <p14:nvPr/>
              </p14:nvContentPartPr>
              <p14:xfrm>
                <a:off x="5564886" y="8480858"/>
                <a:ext cx="363240" cy="91080"/>
              </p14:xfrm>
            </p:contentPart>
          </mc:Choice>
          <mc:Fallback>
            <p:pic>
              <p:nvPicPr>
                <p:cNvPr id="1369" name="Ink 1368">
                  <a:extLst>
                    <a:ext uri="{FF2B5EF4-FFF2-40B4-BE49-F238E27FC236}">
                      <a16:creationId xmlns:a16="http://schemas.microsoft.com/office/drawing/2014/main" id="{8C54044E-6261-0641-B76F-DB14ABEE6357}"/>
                    </a:ext>
                  </a:extLst>
                </p:cNvPr>
                <p:cNvPicPr/>
                <p:nvPr/>
              </p:nvPicPr>
              <p:blipFill>
                <a:blip r:embed="rId2249"/>
                <a:stretch>
                  <a:fillRect/>
                </a:stretch>
              </p:blipFill>
              <p:spPr>
                <a:xfrm>
                  <a:off x="5502246" y="8102858"/>
                  <a:ext cx="488880" cy="84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0">
              <p14:nvContentPartPr>
                <p14:cNvPr id="1370" name="Ink 1369">
                  <a:extLst>
                    <a:ext uri="{FF2B5EF4-FFF2-40B4-BE49-F238E27FC236}">
                      <a16:creationId xmlns:a16="http://schemas.microsoft.com/office/drawing/2014/main" id="{17438FB9-9053-35D5-8D3B-495119C54684}"/>
                    </a:ext>
                  </a:extLst>
                </p14:cNvPr>
                <p14:cNvContentPartPr/>
                <p14:nvPr/>
              </p14:nvContentPartPr>
              <p14:xfrm>
                <a:off x="5653806" y="8490938"/>
                <a:ext cx="376560" cy="44640"/>
              </p14:xfrm>
            </p:contentPart>
          </mc:Choice>
          <mc:Fallback>
            <p:pic>
              <p:nvPicPr>
                <p:cNvPr id="1370" name="Ink 1369">
                  <a:extLst>
                    <a:ext uri="{FF2B5EF4-FFF2-40B4-BE49-F238E27FC236}">
                      <a16:creationId xmlns:a16="http://schemas.microsoft.com/office/drawing/2014/main" id="{17438FB9-9053-35D5-8D3B-495119C54684}"/>
                    </a:ext>
                  </a:extLst>
                </p:cNvPr>
                <p:cNvPicPr/>
                <p:nvPr/>
              </p:nvPicPr>
              <p:blipFill>
                <a:blip r:embed="rId2251"/>
                <a:stretch>
                  <a:fillRect/>
                </a:stretch>
              </p:blipFill>
              <p:spPr>
                <a:xfrm>
                  <a:off x="5591166" y="8113298"/>
                  <a:ext cx="502200" cy="80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2">
              <p14:nvContentPartPr>
                <p14:cNvPr id="1371" name="Ink 1370">
                  <a:extLst>
                    <a:ext uri="{FF2B5EF4-FFF2-40B4-BE49-F238E27FC236}">
                      <a16:creationId xmlns:a16="http://schemas.microsoft.com/office/drawing/2014/main" id="{CB8D233D-890C-CB31-7DE7-F738D1AABB46}"/>
                    </a:ext>
                  </a:extLst>
                </p14:cNvPr>
                <p14:cNvContentPartPr/>
                <p14:nvPr/>
              </p14:nvContentPartPr>
              <p14:xfrm>
                <a:off x="5526726" y="8482298"/>
                <a:ext cx="512280" cy="133560"/>
              </p14:xfrm>
            </p:contentPart>
          </mc:Choice>
          <mc:Fallback>
            <p:pic>
              <p:nvPicPr>
                <p:cNvPr id="1371" name="Ink 1370">
                  <a:extLst>
                    <a:ext uri="{FF2B5EF4-FFF2-40B4-BE49-F238E27FC236}">
                      <a16:creationId xmlns:a16="http://schemas.microsoft.com/office/drawing/2014/main" id="{CB8D233D-890C-CB31-7DE7-F738D1AABB46}"/>
                    </a:ext>
                  </a:extLst>
                </p:cNvPr>
                <p:cNvPicPr/>
                <p:nvPr/>
              </p:nvPicPr>
              <p:blipFill>
                <a:blip r:embed="rId2253"/>
                <a:stretch>
                  <a:fillRect/>
                </a:stretch>
              </p:blipFill>
              <p:spPr>
                <a:xfrm>
                  <a:off x="5463726" y="8104298"/>
                  <a:ext cx="637920" cy="88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4">
              <p14:nvContentPartPr>
                <p14:cNvPr id="1372" name="Ink 1371">
                  <a:extLst>
                    <a:ext uri="{FF2B5EF4-FFF2-40B4-BE49-F238E27FC236}">
                      <a16:creationId xmlns:a16="http://schemas.microsoft.com/office/drawing/2014/main" id="{B7AE7D76-3CF6-BC84-C0EF-B563DC113956}"/>
                    </a:ext>
                  </a:extLst>
                </p14:cNvPr>
                <p14:cNvContentPartPr/>
                <p14:nvPr/>
              </p14:nvContentPartPr>
              <p14:xfrm>
                <a:off x="5765046" y="8489498"/>
                <a:ext cx="339480" cy="88560"/>
              </p14:xfrm>
            </p:contentPart>
          </mc:Choice>
          <mc:Fallback>
            <p:pic>
              <p:nvPicPr>
                <p:cNvPr id="1372" name="Ink 1371">
                  <a:extLst>
                    <a:ext uri="{FF2B5EF4-FFF2-40B4-BE49-F238E27FC236}">
                      <a16:creationId xmlns:a16="http://schemas.microsoft.com/office/drawing/2014/main" id="{B7AE7D76-3CF6-BC84-C0EF-B563DC113956}"/>
                    </a:ext>
                  </a:extLst>
                </p:cNvPr>
                <p:cNvPicPr/>
                <p:nvPr/>
              </p:nvPicPr>
              <p:blipFill>
                <a:blip r:embed="rId2255"/>
                <a:stretch>
                  <a:fillRect/>
                </a:stretch>
              </p:blipFill>
              <p:spPr>
                <a:xfrm>
                  <a:off x="5702046" y="8111498"/>
                  <a:ext cx="465120" cy="84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6">
              <p14:nvContentPartPr>
                <p14:cNvPr id="1374" name="Ink 1373">
                  <a:extLst>
                    <a:ext uri="{FF2B5EF4-FFF2-40B4-BE49-F238E27FC236}">
                      <a16:creationId xmlns:a16="http://schemas.microsoft.com/office/drawing/2014/main" id="{554C242F-844D-2C9E-AA50-1B24CA52C5EE}"/>
                    </a:ext>
                  </a:extLst>
                </p14:cNvPr>
                <p14:cNvContentPartPr/>
                <p14:nvPr/>
              </p14:nvContentPartPr>
              <p14:xfrm>
                <a:off x="5565606" y="8163338"/>
                <a:ext cx="223920" cy="410040"/>
              </p14:xfrm>
            </p:contentPart>
          </mc:Choice>
          <mc:Fallback>
            <p:pic>
              <p:nvPicPr>
                <p:cNvPr id="1374" name="Ink 1373">
                  <a:extLst>
                    <a:ext uri="{FF2B5EF4-FFF2-40B4-BE49-F238E27FC236}">
                      <a16:creationId xmlns:a16="http://schemas.microsoft.com/office/drawing/2014/main" id="{554C242F-844D-2C9E-AA50-1B24CA52C5EE}"/>
                    </a:ext>
                  </a:extLst>
                </p:cNvPr>
                <p:cNvPicPr/>
                <p:nvPr/>
              </p:nvPicPr>
              <p:blipFill>
                <a:blip r:embed="rId2257"/>
                <a:stretch>
                  <a:fillRect/>
                </a:stretch>
              </p:blipFill>
              <p:spPr>
                <a:xfrm>
                  <a:off x="5502606" y="7785338"/>
                  <a:ext cx="349560" cy="116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8">
              <p14:nvContentPartPr>
                <p14:cNvPr id="1375" name="Ink 1374">
                  <a:extLst>
                    <a:ext uri="{FF2B5EF4-FFF2-40B4-BE49-F238E27FC236}">
                      <a16:creationId xmlns:a16="http://schemas.microsoft.com/office/drawing/2014/main" id="{7CABFD4D-C52D-518A-251B-3567D45FAFCF}"/>
                    </a:ext>
                  </a:extLst>
                </p14:cNvPr>
                <p14:cNvContentPartPr/>
                <p14:nvPr/>
              </p14:nvContentPartPr>
              <p14:xfrm>
                <a:off x="5343846" y="8364938"/>
                <a:ext cx="366480" cy="438120"/>
              </p14:xfrm>
            </p:contentPart>
          </mc:Choice>
          <mc:Fallback>
            <p:pic>
              <p:nvPicPr>
                <p:cNvPr id="1375" name="Ink 1374">
                  <a:extLst>
                    <a:ext uri="{FF2B5EF4-FFF2-40B4-BE49-F238E27FC236}">
                      <a16:creationId xmlns:a16="http://schemas.microsoft.com/office/drawing/2014/main" id="{7CABFD4D-C52D-518A-251B-3567D45FAFCF}"/>
                    </a:ext>
                  </a:extLst>
                </p:cNvPr>
                <p:cNvPicPr/>
                <p:nvPr/>
              </p:nvPicPr>
              <p:blipFill>
                <a:blip r:embed="rId2259"/>
                <a:stretch>
                  <a:fillRect/>
                </a:stretch>
              </p:blipFill>
              <p:spPr>
                <a:xfrm>
                  <a:off x="5281206" y="7987298"/>
                  <a:ext cx="492120" cy="119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0">
              <p14:nvContentPartPr>
                <p14:cNvPr id="1376" name="Ink 1375">
                  <a:extLst>
                    <a:ext uri="{FF2B5EF4-FFF2-40B4-BE49-F238E27FC236}">
                      <a16:creationId xmlns:a16="http://schemas.microsoft.com/office/drawing/2014/main" id="{E9C1FCC9-51F2-EC02-5BCA-C498B41023B0}"/>
                    </a:ext>
                  </a:extLst>
                </p14:cNvPr>
                <p14:cNvContentPartPr/>
                <p14:nvPr/>
              </p14:nvContentPartPr>
              <p14:xfrm>
                <a:off x="5253126" y="8588138"/>
                <a:ext cx="312840" cy="267120"/>
              </p14:xfrm>
            </p:contentPart>
          </mc:Choice>
          <mc:Fallback>
            <p:pic>
              <p:nvPicPr>
                <p:cNvPr id="1376" name="Ink 1375">
                  <a:extLst>
                    <a:ext uri="{FF2B5EF4-FFF2-40B4-BE49-F238E27FC236}">
                      <a16:creationId xmlns:a16="http://schemas.microsoft.com/office/drawing/2014/main" id="{E9C1FCC9-51F2-EC02-5BCA-C498B41023B0}"/>
                    </a:ext>
                  </a:extLst>
                </p:cNvPr>
                <p:cNvPicPr/>
                <p:nvPr/>
              </p:nvPicPr>
              <p:blipFill>
                <a:blip r:embed="rId2261"/>
                <a:stretch>
                  <a:fillRect/>
                </a:stretch>
              </p:blipFill>
              <p:spPr>
                <a:xfrm>
                  <a:off x="5190126" y="8210138"/>
                  <a:ext cx="438480" cy="102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2">
              <p14:nvContentPartPr>
                <p14:cNvPr id="1378" name="Ink 1377">
                  <a:extLst>
                    <a:ext uri="{FF2B5EF4-FFF2-40B4-BE49-F238E27FC236}">
                      <a16:creationId xmlns:a16="http://schemas.microsoft.com/office/drawing/2014/main" id="{BAA4C73D-9EB7-0572-BBF9-F3A95D0ABC75}"/>
                    </a:ext>
                  </a:extLst>
                </p14:cNvPr>
                <p14:cNvContentPartPr/>
                <p14:nvPr/>
              </p14:nvContentPartPr>
              <p14:xfrm>
                <a:off x="5195166" y="8091698"/>
                <a:ext cx="280080" cy="320400"/>
              </p14:xfrm>
            </p:contentPart>
          </mc:Choice>
          <mc:Fallback>
            <p:pic>
              <p:nvPicPr>
                <p:cNvPr id="1378" name="Ink 1377">
                  <a:extLst>
                    <a:ext uri="{FF2B5EF4-FFF2-40B4-BE49-F238E27FC236}">
                      <a16:creationId xmlns:a16="http://schemas.microsoft.com/office/drawing/2014/main" id="{BAA4C73D-9EB7-0572-BBF9-F3A95D0ABC75}"/>
                    </a:ext>
                  </a:extLst>
                </p:cNvPr>
                <p:cNvPicPr/>
                <p:nvPr/>
              </p:nvPicPr>
              <p:blipFill>
                <a:blip r:embed="rId2263"/>
                <a:stretch>
                  <a:fillRect/>
                </a:stretch>
              </p:blipFill>
              <p:spPr>
                <a:xfrm>
                  <a:off x="5132526" y="7714058"/>
                  <a:ext cx="405720" cy="107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4">
              <p14:nvContentPartPr>
                <p14:cNvPr id="1379" name="Ink 1378">
                  <a:extLst>
                    <a:ext uri="{FF2B5EF4-FFF2-40B4-BE49-F238E27FC236}">
                      <a16:creationId xmlns:a16="http://schemas.microsoft.com/office/drawing/2014/main" id="{9B7A2601-5540-92F0-805D-5CFD319B3B6B}"/>
                    </a:ext>
                  </a:extLst>
                </p14:cNvPr>
                <p14:cNvContentPartPr/>
                <p14:nvPr/>
              </p14:nvContentPartPr>
              <p14:xfrm>
                <a:off x="5212086" y="8102858"/>
                <a:ext cx="270360" cy="416880"/>
              </p14:xfrm>
            </p:contentPart>
          </mc:Choice>
          <mc:Fallback>
            <p:pic>
              <p:nvPicPr>
                <p:cNvPr id="1379" name="Ink 1378">
                  <a:extLst>
                    <a:ext uri="{FF2B5EF4-FFF2-40B4-BE49-F238E27FC236}">
                      <a16:creationId xmlns:a16="http://schemas.microsoft.com/office/drawing/2014/main" id="{9B7A2601-5540-92F0-805D-5CFD319B3B6B}"/>
                    </a:ext>
                  </a:extLst>
                </p:cNvPr>
                <p:cNvPicPr/>
                <p:nvPr/>
              </p:nvPicPr>
              <p:blipFill>
                <a:blip r:embed="rId2265"/>
                <a:stretch>
                  <a:fillRect/>
                </a:stretch>
              </p:blipFill>
              <p:spPr>
                <a:xfrm>
                  <a:off x="5149446" y="7725218"/>
                  <a:ext cx="39600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6">
              <p14:nvContentPartPr>
                <p14:cNvPr id="1380" name="Ink 1379">
                  <a:extLst>
                    <a:ext uri="{FF2B5EF4-FFF2-40B4-BE49-F238E27FC236}">
                      <a16:creationId xmlns:a16="http://schemas.microsoft.com/office/drawing/2014/main" id="{08F3864D-B343-F801-7242-74BB3D2A1144}"/>
                    </a:ext>
                  </a:extLst>
                </p14:cNvPr>
                <p14:cNvContentPartPr/>
                <p14:nvPr/>
              </p14:nvContentPartPr>
              <p14:xfrm>
                <a:off x="5169966" y="8126258"/>
                <a:ext cx="298440" cy="528840"/>
              </p14:xfrm>
            </p:contentPart>
          </mc:Choice>
          <mc:Fallback>
            <p:pic>
              <p:nvPicPr>
                <p:cNvPr id="1380" name="Ink 1379">
                  <a:extLst>
                    <a:ext uri="{FF2B5EF4-FFF2-40B4-BE49-F238E27FC236}">
                      <a16:creationId xmlns:a16="http://schemas.microsoft.com/office/drawing/2014/main" id="{08F3864D-B343-F801-7242-74BB3D2A1144}"/>
                    </a:ext>
                  </a:extLst>
                </p:cNvPr>
                <p:cNvPicPr/>
                <p:nvPr/>
              </p:nvPicPr>
              <p:blipFill>
                <a:blip r:embed="rId2267"/>
                <a:stretch>
                  <a:fillRect/>
                </a:stretch>
              </p:blipFill>
              <p:spPr>
                <a:xfrm>
                  <a:off x="5107326" y="7748258"/>
                  <a:ext cx="424080" cy="128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68">
              <p14:nvContentPartPr>
                <p14:cNvPr id="1381" name="Ink 1380">
                  <a:extLst>
                    <a:ext uri="{FF2B5EF4-FFF2-40B4-BE49-F238E27FC236}">
                      <a16:creationId xmlns:a16="http://schemas.microsoft.com/office/drawing/2014/main" id="{F034A18B-096E-86FB-B1D1-421B1DBBDECF}"/>
                    </a:ext>
                  </a:extLst>
                </p14:cNvPr>
                <p14:cNvContentPartPr/>
                <p14:nvPr/>
              </p14:nvContentPartPr>
              <p14:xfrm>
                <a:off x="5139006" y="8224538"/>
                <a:ext cx="225360" cy="597960"/>
              </p14:xfrm>
            </p:contentPart>
          </mc:Choice>
          <mc:Fallback>
            <p:pic>
              <p:nvPicPr>
                <p:cNvPr id="1381" name="Ink 1380">
                  <a:extLst>
                    <a:ext uri="{FF2B5EF4-FFF2-40B4-BE49-F238E27FC236}">
                      <a16:creationId xmlns:a16="http://schemas.microsoft.com/office/drawing/2014/main" id="{F034A18B-096E-86FB-B1D1-421B1DBBDECF}"/>
                    </a:ext>
                  </a:extLst>
                </p:cNvPr>
                <p:cNvPicPr/>
                <p:nvPr/>
              </p:nvPicPr>
              <p:blipFill>
                <a:blip r:embed="rId2269"/>
                <a:stretch>
                  <a:fillRect/>
                </a:stretch>
              </p:blipFill>
              <p:spPr>
                <a:xfrm>
                  <a:off x="5076366" y="7846538"/>
                  <a:ext cx="351000" cy="135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0">
              <p14:nvContentPartPr>
                <p14:cNvPr id="1382" name="Ink 1381">
                  <a:extLst>
                    <a:ext uri="{FF2B5EF4-FFF2-40B4-BE49-F238E27FC236}">
                      <a16:creationId xmlns:a16="http://schemas.microsoft.com/office/drawing/2014/main" id="{43260E7A-030B-519E-DA29-EB6EE638277E}"/>
                    </a:ext>
                  </a:extLst>
                </p14:cNvPr>
                <p14:cNvContentPartPr/>
                <p14:nvPr/>
              </p14:nvContentPartPr>
              <p14:xfrm>
                <a:off x="5144766" y="8376458"/>
                <a:ext cx="133200" cy="498600"/>
              </p14:xfrm>
            </p:contentPart>
          </mc:Choice>
          <mc:Fallback>
            <p:pic>
              <p:nvPicPr>
                <p:cNvPr id="1382" name="Ink 1381">
                  <a:extLst>
                    <a:ext uri="{FF2B5EF4-FFF2-40B4-BE49-F238E27FC236}">
                      <a16:creationId xmlns:a16="http://schemas.microsoft.com/office/drawing/2014/main" id="{43260E7A-030B-519E-DA29-EB6EE638277E}"/>
                    </a:ext>
                  </a:extLst>
                </p:cNvPr>
                <p:cNvPicPr/>
                <p:nvPr/>
              </p:nvPicPr>
              <p:blipFill>
                <a:blip r:embed="rId2271"/>
                <a:stretch>
                  <a:fillRect/>
                </a:stretch>
              </p:blipFill>
              <p:spPr>
                <a:xfrm>
                  <a:off x="5082126" y="7998818"/>
                  <a:ext cx="258840" cy="125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2">
              <p14:nvContentPartPr>
                <p14:cNvPr id="1383" name="Ink 1382">
                  <a:extLst>
                    <a:ext uri="{FF2B5EF4-FFF2-40B4-BE49-F238E27FC236}">
                      <a16:creationId xmlns:a16="http://schemas.microsoft.com/office/drawing/2014/main" id="{F95A8CE5-49AE-1DE6-6415-D08377110FF1}"/>
                    </a:ext>
                  </a:extLst>
                </p14:cNvPr>
                <p14:cNvContentPartPr/>
                <p14:nvPr/>
              </p14:nvContentPartPr>
              <p14:xfrm>
                <a:off x="5128566" y="8567978"/>
                <a:ext cx="50400" cy="308880"/>
              </p14:xfrm>
            </p:contentPart>
          </mc:Choice>
          <mc:Fallback>
            <p:pic>
              <p:nvPicPr>
                <p:cNvPr id="1383" name="Ink 1382">
                  <a:extLst>
                    <a:ext uri="{FF2B5EF4-FFF2-40B4-BE49-F238E27FC236}">
                      <a16:creationId xmlns:a16="http://schemas.microsoft.com/office/drawing/2014/main" id="{F95A8CE5-49AE-1DE6-6415-D08377110FF1}"/>
                    </a:ext>
                  </a:extLst>
                </p:cNvPr>
                <p:cNvPicPr/>
                <p:nvPr/>
              </p:nvPicPr>
              <p:blipFill>
                <a:blip r:embed="rId2273"/>
                <a:stretch>
                  <a:fillRect/>
                </a:stretch>
              </p:blipFill>
              <p:spPr>
                <a:xfrm>
                  <a:off x="5065926" y="8190338"/>
                  <a:ext cx="176040" cy="106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4">
              <p14:nvContentPartPr>
                <p14:cNvPr id="1384" name="Ink 1383">
                  <a:extLst>
                    <a:ext uri="{FF2B5EF4-FFF2-40B4-BE49-F238E27FC236}">
                      <a16:creationId xmlns:a16="http://schemas.microsoft.com/office/drawing/2014/main" id="{8672B0FE-BE45-5338-8D04-D2B6815BB7B3}"/>
                    </a:ext>
                  </a:extLst>
                </p14:cNvPr>
                <p14:cNvContentPartPr/>
                <p14:nvPr/>
              </p14:nvContentPartPr>
              <p14:xfrm>
                <a:off x="5125686" y="8511098"/>
                <a:ext cx="82080" cy="411480"/>
              </p14:xfrm>
            </p:contentPart>
          </mc:Choice>
          <mc:Fallback>
            <p:pic>
              <p:nvPicPr>
                <p:cNvPr id="1384" name="Ink 1383">
                  <a:extLst>
                    <a:ext uri="{FF2B5EF4-FFF2-40B4-BE49-F238E27FC236}">
                      <a16:creationId xmlns:a16="http://schemas.microsoft.com/office/drawing/2014/main" id="{8672B0FE-BE45-5338-8D04-D2B6815BB7B3}"/>
                    </a:ext>
                  </a:extLst>
                </p:cNvPr>
                <p:cNvPicPr/>
                <p:nvPr/>
              </p:nvPicPr>
              <p:blipFill>
                <a:blip r:embed="rId2275"/>
                <a:stretch>
                  <a:fillRect/>
                </a:stretch>
              </p:blipFill>
              <p:spPr>
                <a:xfrm>
                  <a:off x="5063046" y="8133458"/>
                  <a:ext cx="207720" cy="116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6">
              <p14:nvContentPartPr>
                <p14:cNvPr id="1386" name="Ink 1385">
                  <a:extLst>
                    <a:ext uri="{FF2B5EF4-FFF2-40B4-BE49-F238E27FC236}">
                      <a16:creationId xmlns:a16="http://schemas.microsoft.com/office/drawing/2014/main" id="{AC13A4A4-2B58-8172-FB45-3E4BD32878B4}"/>
                    </a:ext>
                  </a:extLst>
                </p14:cNvPr>
                <p14:cNvContentPartPr/>
                <p14:nvPr/>
              </p14:nvContentPartPr>
              <p14:xfrm>
                <a:off x="5183646" y="8617298"/>
                <a:ext cx="207000" cy="8280"/>
              </p14:xfrm>
            </p:contentPart>
          </mc:Choice>
          <mc:Fallback>
            <p:pic>
              <p:nvPicPr>
                <p:cNvPr id="1386" name="Ink 1385">
                  <a:extLst>
                    <a:ext uri="{FF2B5EF4-FFF2-40B4-BE49-F238E27FC236}">
                      <a16:creationId xmlns:a16="http://schemas.microsoft.com/office/drawing/2014/main" id="{AC13A4A4-2B58-8172-FB45-3E4BD32878B4}"/>
                    </a:ext>
                  </a:extLst>
                </p:cNvPr>
                <p:cNvPicPr/>
                <p:nvPr/>
              </p:nvPicPr>
              <p:blipFill>
                <a:blip r:embed="rId2277"/>
                <a:stretch>
                  <a:fillRect/>
                </a:stretch>
              </p:blipFill>
              <p:spPr>
                <a:xfrm>
                  <a:off x="5121006" y="8239298"/>
                  <a:ext cx="33264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8">
              <p14:nvContentPartPr>
                <p14:cNvPr id="1387" name="Ink 1386">
                  <a:extLst>
                    <a:ext uri="{FF2B5EF4-FFF2-40B4-BE49-F238E27FC236}">
                      <a16:creationId xmlns:a16="http://schemas.microsoft.com/office/drawing/2014/main" id="{312201AF-6C92-72DC-2EEF-2B6B19A232E2}"/>
                    </a:ext>
                  </a:extLst>
                </p14:cNvPr>
                <p14:cNvContentPartPr/>
                <p14:nvPr/>
              </p14:nvContentPartPr>
              <p14:xfrm>
                <a:off x="5188326" y="8613338"/>
                <a:ext cx="261720" cy="15120"/>
              </p14:xfrm>
            </p:contentPart>
          </mc:Choice>
          <mc:Fallback>
            <p:pic>
              <p:nvPicPr>
                <p:cNvPr id="1387" name="Ink 1386">
                  <a:extLst>
                    <a:ext uri="{FF2B5EF4-FFF2-40B4-BE49-F238E27FC236}">
                      <a16:creationId xmlns:a16="http://schemas.microsoft.com/office/drawing/2014/main" id="{312201AF-6C92-72DC-2EEF-2B6B19A232E2}"/>
                    </a:ext>
                  </a:extLst>
                </p:cNvPr>
                <p:cNvPicPr/>
                <p:nvPr/>
              </p:nvPicPr>
              <p:blipFill>
                <a:blip r:embed="rId2279"/>
                <a:stretch>
                  <a:fillRect/>
                </a:stretch>
              </p:blipFill>
              <p:spPr>
                <a:xfrm>
                  <a:off x="5125686" y="8235338"/>
                  <a:ext cx="387360" cy="77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0">
              <p14:nvContentPartPr>
                <p14:cNvPr id="1388" name="Ink 1387">
                  <a:extLst>
                    <a:ext uri="{FF2B5EF4-FFF2-40B4-BE49-F238E27FC236}">
                      <a16:creationId xmlns:a16="http://schemas.microsoft.com/office/drawing/2014/main" id="{2437E5E7-97EA-0645-8FC3-FE3776992646}"/>
                    </a:ext>
                  </a:extLst>
                </p14:cNvPr>
                <p14:cNvContentPartPr/>
                <p14:nvPr/>
              </p14:nvContentPartPr>
              <p14:xfrm>
                <a:off x="5252406" y="8606858"/>
                <a:ext cx="344520" cy="18720"/>
              </p14:xfrm>
            </p:contentPart>
          </mc:Choice>
          <mc:Fallback>
            <p:pic>
              <p:nvPicPr>
                <p:cNvPr id="1388" name="Ink 1387">
                  <a:extLst>
                    <a:ext uri="{FF2B5EF4-FFF2-40B4-BE49-F238E27FC236}">
                      <a16:creationId xmlns:a16="http://schemas.microsoft.com/office/drawing/2014/main" id="{2437E5E7-97EA-0645-8FC3-FE3776992646}"/>
                    </a:ext>
                  </a:extLst>
                </p:cNvPr>
                <p:cNvPicPr/>
                <p:nvPr/>
              </p:nvPicPr>
              <p:blipFill>
                <a:blip r:embed="rId2281"/>
                <a:stretch>
                  <a:fillRect/>
                </a:stretch>
              </p:blipFill>
              <p:spPr>
                <a:xfrm>
                  <a:off x="5189766" y="8228858"/>
                  <a:ext cx="470160" cy="77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2">
              <p14:nvContentPartPr>
                <p14:cNvPr id="1389" name="Ink 1388">
                  <a:extLst>
                    <a:ext uri="{FF2B5EF4-FFF2-40B4-BE49-F238E27FC236}">
                      <a16:creationId xmlns:a16="http://schemas.microsoft.com/office/drawing/2014/main" id="{F1EB1F03-1812-99FB-BC82-B44F4BD5B7C6}"/>
                    </a:ext>
                  </a:extLst>
                </p14:cNvPr>
                <p14:cNvContentPartPr/>
                <p14:nvPr/>
              </p14:nvContentPartPr>
              <p14:xfrm>
                <a:off x="5370126" y="8583458"/>
                <a:ext cx="429480" cy="58680"/>
              </p14:xfrm>
            </p:contentPart>
          </mc:Choice>
          <mc:Fallback>
            <p:pic>
              <p:nvPicPr>
                <p:cNvPr id="1389" name="Ink 1388">
                  <a:extLst>
                    <a:ext uri="{FF2B5EF4-FFF2-40B4-BE49-F238E27FC236}">
                      <a16:creationId xmlns:a16="http://schemas.microsoft.com/office/drawing/2014/main" id="{F1EB1F03-1812-99FB-BC82-B44F4BD5B7C6}"/>
                    </a:ext>
                  </a:extLst>
                </p:cNvPr>
                <p:cNvPicPr/>
                <p:nvPr/>
              </p:nvPicPr>
              <p:blipFill>
                <a:blip r:embed="rId2283"/>
                <a:stretch>
                  <a:fillRect/>
                </a:stretch>
              </p:blipFill>
              <p:spPr>
                <a:xfrm>
                  <a:off x="5307486" y="8205458"/>
                  <a:ext cx="55512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4">
              <p14:nvContentPartPr>
                <p14:cNvPr id="1390" name="Ink 1389">
                  <a:extLst>
                    <a:ext uri="{FF2B5EF4-FFF2-40B4-BE49-F238E27FC236}">
                      <a16:creationId xmlns:a16="http://schemas.microsoft.com/office/drawing/2014/main" id="{EDDD4E06-1B51-8EF7-2C26-E755D3A2A70B}"/>
                    </a:ext>
                  </a:extLst>
                </p14:cNvPr>
                <p14:cNvContentPartPr/>
                <p14:nvPr/>
              </p14:nvContentPartPr>
              <p14:xfrm>
                <a:off x="5515206" y="8560418"/>
                <a:ext cx="316080" cy="92160"/>
              </p14:xfrm>
            </p:contentPart>
          </mc:Choice>
          <mc:Fallback>
            <p:pic>
              <p:nvPicPr>
                <p:cNvPr id="1390" name="Ink 1389">
                  <a:extLst>
                    <a:ext uri="{FF2B5EF4-FFF2-40B4-BE49-F238E27FC236}">
                      <a16:creationId xmlns:a16="http://schemas.microsoft.com/office/drawing/2014/main" id="{EDDD4E06-1B51-8EF7-2C26-E755D3A2A70B}"/>
                    </a:ext>
                  </a:extLst>
                </p:cNvPr>
                <p:cNvPicPr/>
                <p:nvPr/>
              </p:nvPicPr>
              <p:blipFill>
                <a:blip r:embed="rId2285"/>
                <a:stretch>
                  <a:fillRect/>
                </a:stretch>
              </p:blipFill>
              <p:spPr>
                <a:xfrm>
                  <a:off x="5452566" y="8182418"/>
                  <a:ext cx="441720" cy="84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6">
              <p14:nvContentPartPr>
                <p14:cNvPr id="1392" name="Ink 1391">
                  <a:extLst>
                    <a:ext uri="{FF2B5EF4-FFF2-40B4-BE49-F238E27FC236}">
                      <a16:creationId xmlns:a16="http://schemas.microsoft.com/office/drawing/2014/main" id="{EE0B3A01-ED3B-E959-9B8C-FA74D5C18405}"/>
                    </a:ext>
                  </a:extLst>
                </p14:cNvPr>
                <p14:cNvContentPartPr/>
                <p14:nvPr/>
              </p14:nvContentPartPr>
              <p14:xfrm>
                <a:off x="5940726" y="8127338"/>
                <a:ext cx="105840" cy="359640"/>
              </p14:xfrm>
            </p:contentPart>
          </mc:Choice>
          <mc:Fallback>
            <p:pic>
              <p:nvPicPr>
                <p:cNvPr id="1392" name="Ink 1391">
                  <a:extLst>
                    <a:ext uri="{FF2B5EF4-FFF2-40B4-BE49-F238E27FC236}">
                      <a16:creationId xmlns:a16="http://schemas.microsoft.com/office/drawing/2014/main" id="{EE0B3A01-ED3B-E959-9B8C-FA74D5C18405}"/>
                    </a:ext>
                  </a:extLst>
                </p:cNvPr>
                <p:cNvPicPr/>
                <p:nvPr/>
              </p:nvPicPr>
              <p:blipFill>
                <a:blip r:embed="rId2287"/>
                <a:stretch>
                  <a:fillRect/>
                </a:stretch>
              </p:blipFill>
              <p:spPr>
                <a:xfrm>
                  <a:off x="5878086" y="7749698"/>
                  <a:ext cx="23148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88">
              <p14:nvContentPartPr>
                <p14:cNvPr id="1393" name="Ink 1392">
                  <a:extLst>
                    <a:ext uri="{FF2B5EF4-FFF2-40B4-BE49-F238E27FC236}">
                      <a16:creationId xmlns:a16="http://schemas.microsoft.com/office/drawing/2014/main" id="{F92F8C4A-5968-8A43-5E33-5EAF07685725}"/>
                    </a:ext>
                  </a:extLst>
                </p14:cNvPr>
                <p14:cNvContentPartPr/>
                <p14:nvPr/>
              </p14:nvContentPartPr>
              <p14:xfrm>
                <a:off x="5655246" y="8351618"/>
                <a:ext cx="342000" cy="304200"/>
              </p14:xfrm>
            </p:contentPart>
          </mc:Choice>
          <mc:Fallback>
            <p:pic>
              <p:nvPicPr>
                <p:cNvPr id="1393" name="Ink 1392">
                  <a:extLst>
                    <a:ext uri="{FF2B5EF4-FFF2-40B4-BE49-F238E27FC236}">
                      <a16:creationId xmlns:a16="http://schemas.microsoft.com/office/drawing/2014/main" id="{F92F8C4A-5968-8A43-5E33-5EAF07685725}"/>
                    </a:ext>
                  </a:extLst>
                </p:cNvPr>
                <p:cNvPicPr/>
                <p:nvPr/>
              </p:nvPicPr>
              <p:blipFill>
                <a:blip r:embed="rId2289"/>
                <a:stretch>
                  <a:fillRect/>
                </a:stretch>
              </p:blipFill>
              <p:spPr>
                <a:xfrm>
                  <a:off x="5592606" y="7973978"/>
                  <a:ext cx="467640" cy="105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0">
              <p14:nvContentPartPr>
                <p14:cNvPr id="1394" name="Ink 1393">
                  <a:extLst>
                    <a:ext uri="{FF2B5EF4-FFF2-40B4-BE49-F238E27FC236}">
                      <a16:creationId xmlns:a16="http://schemas.microsoft.com/office/drawing/2014/main" id="{8A8BF767-6F4A-ECF7-7065-46352ABB1BEF}"/>
                    </a:ext>
                  </a:extLst>
                </p14:cNvPr>
                <p14:cNvContentPartPr/>
                <p14:nvPr/>
              </p14:nvContentPartPr>
              <p14:xfrm>
                <a:off x="5506206" y="8519738"/>
                <a:ext cx="354960" cy="136440"/>
              </p14:xfrm>
            </p:contentPart>
          </mc:Choice>
          <mc:Fallback>
            <p:pic>
              <p:nvPicPr>
                <p:cNvPr id="1394" name="Ink 1393">
                  <a:extLst>
                    <a:ext uri="{FF2B5EF4-FFF2-40B4-BE49-F238E27FC236}">
                      <a16:creationId xmlns:a16="http://schemas.microsoft.com/office/drawing/2014/main" id="{8A8BF767-6F4A-ECF7-7065-46352ABB1BEF}"/>
                    </a:ext>
                  </a:extLst>
                </p:cNvPr>
                <p:cNvPicPr/>
                <p:nvPr/>
              </p:nvPicPr>
              <p:blipFill>
                <a:blip r:embed="rId2291"/>
                <a:stretch>
                  <a:fillRect/>
                </a:stretch>
              </p:blipFill>
              <p:spPr>
                <a:xfrm>
                  <a:off x="5443206" y="8141738"/>
                  <a:ext cx="480600" cy="89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2">
              <p14:nvContentPartPr>
                <p14:cNvPr id="1395" name="Ink 1394">
                  <a:extLst>
                    <a:ext uri="{FF2B5EF4-FFF2-40B4-BE49-F238E27FC236}">
                      <a16:creationId xmlns:a16="http://schemas.microsoft.com/office/drawing/2014/main" id="{821B1286-9045-481E-BA9B-BDC6CEEBED2B}"/>
                    </a:ext>
                  </a:extLst>
                </p14:cNvPr>
                <p14:cNvContentPartPr/>
                <p14:nvPr/>
              </p14:nvContentPartPr>
              <p14:xfrm>
                <a:off x="5464086" y="8481938"/>
                <a:ext cx="480240" cy="158760"/>
              </p14:xfrm>
            </p:contentPart>
          </mc:Choice>
          <mc:Fallback>
            <p:pic>
              <p:nvPicPr>
                <p:cNvPr id="1395" name="Ink 1394">
                  <a:extLst>
                    <a:ext uri="{FF2B5EF4-FFF2-40B4-BE49-F238E27FC236}">
                      <a16:creationId xmlns:a16="http://schemas.microsoft.com/office/drawing/2014/main" id="{821B1286-9045-481E-BA9B-BDC6CEEBED2B}"/>
                    </a:ext>
                  </a:extLst>
                </p:cNvPr>
                <p:cNvPicPr/>
                <p:nvPr/>
              </p:nvPicPr>
              <p:blipFill>
                <a:blip r:embed="rId2293"/>
                <a:stretch>
                  <a:fillRect/>
                </a:stretch>
              </p:blipFill>
              <p:spPr>
                <a:xfrm>
                  <a:off x="5401446" y="8103938"/>
                  <a:ext cx="605880" cy="91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4">
              <p14:nvContentPartPr>
                <p14:cNvPr id="1396" name="Ink 1395">
                  <a:extLst>
                    <a:ext uri="{FF2B5EF4-FFF2-40B4-BE49-F238E27FC236}">
                      <a16:creationId xmlns:a16="http://schemas.microsoft.com/office/drawing/2014/main" id="{24E48390-2DFE-1B49-BC96-69710D3E9D39}"/>
                    </a:ext>
                  </a:extLst>
                </p14:cNvPr>
                <p14:cNvContentPartPr/>
                <p14:nvPr/>
              </p14:nvContentPartPr>
              <p14:xfrm>
                <a:off x="5609886" y="8330018"/>
                <a:ext cx="412560" cy="317520"/>
              </p14:xfrm>
            </p:contentPart>
          </mc:Choice>
          <mc:Fallback>
            <p:pic>
              <p:nvPicPr>
                <p:cNvPr id="1396" name="Ink 1395">
                  <a:extLst>
                    <a:ext uri="{FF2B5EF4-FFF2-40B4-BE49-F238E27FC236}">
                      <a16:creationId xmlns:a16="http://schemas.microsoft.com/office/drawing/2014/main" id="{24E48390-2DFE-1B49-BC96-69710D3E9D39}"/>
                    </a:ext>
                  </a:extLst>
                </p:cNvPr>
                <p:cNvPicPr/>
                <p:nvPr/>
              </p:nvPicPr>
              <p:blipFill>
                <a:blip r:embed="rId2295"/>
                <a:stretch>
                  <a:fillRect/>
                </a:stretch>
              </p:blipFill>
              <p:spPr>
                <a:xfrm>
                  <a:off x="5547246" y="7952378"/>
                  <a:ext cx="538200" cy="107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6">
              <p14:nvContentPartPr>
                <p14:cNvPr id="1397" name="Ink 1396">
                  <a:extLst>
                    <a:ext uri="{FF2B5EF4-FFF2-40B4-BE49-F238E27FC236}">
                      <a16:creationId xmlns:a16="http://schemas.microsoft.com/office/drawing/2014/main" id="{95FC7E21-47A7-01D1-B8B6-9EFBCE661CC6}"/>
                    </a:ext>
                  </a:extLst>
                </p14:cNvPr>
                <p14:cNvContentPartPr/>
                <p14:nvPr/>
              </p14:nvContentPartPr>
              <p14:xfrm>
                <a:off x="5790966" y="8078018"/>
                <a:ext cx="233640" cy="522720"/>
              </p14:xfrm>
            </p:contentPart>
          </mc:Choice>
          <mc:Fallback>
            <p:pic>
              <p:nvPicPr>
                <p:cNvPr id="1397" name="Ink 1396">
                  <a:extLst>
                    <a:ext uri="{FF2B5EF4-FFF2-40B4-BE49-F238E27FC236}">
                      <a16:creationId xmlns:a16="http://schemas.microsoft.com/office/drawing/2014/main" id="{95FC7E21-47A7-01D1-B8B6-9EFBCE661CC6}"/>
                    </a:ext>
                  </a:extLst>
                </p:cNvPr>
                <p:cNvPicPr/>
                <p:nvPr/>
              </p:nvPicPr>
              <p:blipFill>
                <a:blip r:embed="rId2297"/>
                <a:stretch>
                  <a:fillRect/>
                </a:stretch>
              </p:blipFill>
              <p:spPr>
                <a:xfrm>
                  <a:off x="5727966" y="7700018"/>
                  <a:ext cx="359280" cy="127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8">
              <p14:nvContentPartPr>
                <p14:cNvPr id="1399" name="Ink 1398">
                  <a:extLst>
                    <a:ext uri="{FF2B5EF4-FFF2-40B4-BE49-F238E27FC236}">
                      <a16:creationId xmlns:a16="http://schemas.microsoft.com/office/drawing/2014/main" id="{2473A426-B45C-8A02-BFA6-CDA8F150C2A7}"/>
                    </a:ext>
                  </a:extLst>
                </p14:cNvPr>
                <p14:cNvContentPartPr/>
                <p14:nvPr/>
              </p14:nvContentPartPr>
              <p14:xfrm>
                <a:off x="5781606" y="7977578"/>
                <a:ext cx="447840" cy="68400"/>
              </p14:xfrm>
            </p:contentPart>
          </mc:Choice>
          <mc:Fallback>
            <p:pic>
              <p:nvPicPr>
                <p:cNvPr id="1399" name="Ink 1398">
                  <a:extLst>
                    <a:ext uri="{FF2B5EF4-FFF2-40B4-BE49-F238E27FC236}">
                      <a16:creationId xmlns:a16="http://schemas.microsoft.com/office/drawing/2014/main" id="{2473A426-B45C-8A02-BFA6-CDA8F150C2A7}"/>
                    </a:ext>
                  </a:extLst>
                </p:cNvPr>
                <p:cNvPicPr/>
                <p:nvPr/>
              </p:nvPicPr>
              <p:blipFill>
                <a:blip r:embed="rId2299"/>
                <a:stretch>
                  <a:fillRect/>
                </a:stretch>
              </p:blipFill>
              <p:spPr>
                <a:xfrm>
                  <a:off x="5718966" y="7599578"/>
                  <a:ext cx="573480" cy="82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0">
              <p14:nvContentPartPr>
                <p14:cNvPr id="1400" name="Ink 1399">
                  <a:extLst>
                    <a:ext uri="{FF2B5EF4-FFF2-40B4-BE49-F238E27FC236}">
                      <a16:creationId xmlns:a16="http://schemas.microsoft.com/office/drawing/2014/main" id="{88350705-95DE-9657-E8C8-C9E3DC784F32}"/>
                    </a:ext>
                  </a:extLst>
                </p14:cNvPr>
                <p14:cNvContentPartPr/>
                <p14:nvPr/>
              </p14:nvContentPartPr>
              <p14:xfrm>
                <a:off x="5855406" y="8084138"/>
                <a:ext cx="2520" cy="360"/>
              </p14:xfrm>
            </p:contentPart>
          </mc:Choice>
          <mc:Fallback>
            <p:pic>
              <p:nvPicPr>
                <p:cNvPr id="1400" name="Ink 1399">
                  <a:extLst>
                    <a:ext uri="{FF2B5EF4-FFF2-40B4-BE49-F238E27FC236}">
                      <a16:creationId xmlns:a16="http://schemas.microsoft.com/office/drawing/2014/main" id="{88350705-95DE-9657-E8C8-C9E3DC784F32}"/>
                    </a:ext>
                  </a:extLst>
                </p:cNvPr>
                <p:cNvPicPr/>
                <p:nvPr/>
              </p:nvPicPr>
              <p:blipFill>
                <a:blip r:embed="rId1323"/>
                <a:stretch>
                  <a:fillRect/>
                </a:stretch>
              </p:blipFill>
              <p:spPr>
                <a:xfrm>
                  <a:off x="5792766" y="7706498"/>
                  <a:ext cx="12816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1">
              <p14:nvContentPartPr>
                <p14:cNvPr id="1401" name="Ink 1400">
                  <a:extLst>
                    <a:ext uri="{FF2B5EF4-FFF2-40B4-BE49-F238E27FC236}">
                      <a16:creationId xmlns:a16="http://schemas.microsoft.com/office/drawing/2014/main" id="{85503464-99D0-3376-18FC-07A3F9B43885}"/>
                    </a:ext>
                  </a:extLst>
                </p14:cNvPr>
                <p14:cNvContentPartPr/>
                <p14:nvPr/>
              </p14:nvContentPartPr>
              <p14:xfrm>
                <a:off x="5826606" y="8020058"/>
                <a:ext cx="535680" cy="63360"/>
              </p14:xfrm>
            </p:contentPart>
          </mc:Choice>
          <mc:Fallback>
            <p:pic>
              <p:nvPicPr>
                <p:cNvPr id="1401" name="Ink 1400">
                  <a:extLst>
                    <a:ext uri="{FF2B5EF4-FFF2-40B4-BE49-F238E27FC236}">
                      <a16:creationId xmlns:a16="http://schemas.microsoft.com/office/drawing/2014/main" id="{85503464-99D0-3376-18FC-07A3F9B43885}"/>
                    </a:ext>
                  </a:extLst>
                </p:cNvPr>
                <p:cNvPicPr/>
                <p:nvPr/>
              </p:nvPicPr>
              <p:blipFill>
                <a:blip r:embed="rId2302"/>
                <a:stretch>
                  <a:fillRect/>
                </a:stretch>
              </p:blipFill>
              <p:spPr>
                <a:xfrm>
                  <a:off x="5763966" y="7642058"/>
                  <a:ext cx="661320"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3">
              <p14:nvContentPartPr>
                <p14:cNvPr id="1403" name="Ink 1402">
                  <a:extLst>
                    <a:ext uri="{FF2B5EF4-FFF2-40B4-BE49-F238E27FC236}">
                      <a16:creationId xmlns:a16="http://schemas.microsoft.com/office/drawing/2014/main" id="{C72C8B82-F44A-8635-EB12-A36BDA7E30D6}"/>
                    </a:ext>
                  </a:extLst>
                </p14:cNvPr>
                <p14:cNvContentPartPr/>
                <p14:nvPr/>
              </p14:nvContentPartPr>
              <p14:xfrm>
                <a:off x="5835246" y="8031578"/>
                <a:ext cx="1800" cy="360"/>
              </p14:xfrm>
            </p:contentPart>
          </mc:Choice>
          <mc:Fallback>
            <p:pic>
              <p:nvPicPr>
                <p:cNvPr id="1403" name="Ink 1402">
                  <a:extLst>
                    <a:ext uri="{FF2B5EF4-FFF2-40B4-BE49-F238E27FC236}">
                      <a16:creationId xmlns:a16="http://schemas.microsoft.com/office/drawing/2014/main" id="{C72C8B82-F44A-8635-EB12-A36BDA7E30D6}"/>
                    </a:ext>
                  </a:extLst>
                </p:cNvPr>
                <p:cNvPicPr/>
                <p:nvPr/>
              </p:nvPicPr>
              <p:blipFill>
                <a:blip r:embed="rId1323"/>
                <a:stretch>
                  <a:fillRect/>
                </a:stretch>
              </p:blipFill>
              <p:spPr>
                <a:xfrm>
                  <a:off x="5772606" y="7653578"/>
                  <a:ext cx="12744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4">
              <p14:nvContentPartPr>
                <p14:cNvPr id="1404" name="Ink 1403">
                  <a:extLst>
                    <a:ext uri="{FF2B5EF4-FFF2-40B4-BE49-F238E27FC236}">
                      <a16:creationId xmlns:a16="http://schemas.microsoft.com/office/drawing/2014/main" id="{4D73E9F6-C237-6A75-0511-11DD4963080C}"/>
                    </a:ext>
                  </a:extLst>
                </p14:cNvPr>
                <p14:cNvContentPartPr/>
                <p14:nvPr/>
              </p14:nvContentPartPr>
              <p14:xfrm>
                <a:off x="5820846" y="7962098"/>
                <a:ext cx="291960" cy="67320"/>
              </p14:xfrm>
            </p:contentPart>
          </mc:Choice>
          <mc:Fallback>
            <p:pic>
              <p:nvPicPr>
                <p:cNvPr id="1404" name="Ink 1403">
                  <a:extLst>
                    <a:ext uri="{FF2B5EF4-FFF2-40B4-BE49-F238E27FC236}">
                      <a16:creationId xmlns:a16="http://schemas.microsoft.com/office/drawing/2014/main" id="{4D73E9F6-C237-6A75-0511-11DD4963080C}"/>
                    </a:ext>
                  </a:extLst>
                </p:cNvPr>
                <p:cNvPicPr/>
                <p:nvPr/>
              </p:nvPicPr>
              <p:blipFill>
                <a:blip r:embed="rId2305"/>
                <a:stretch>
                  <a:fillRect/>
                </a:stretch>
              </p:blipFill>
              <p:spPr>
                <a:xfrm>
                  <a:off x="5757846" y="7584458"/>
                  <a:ext cx="417600" cy="82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6">
              <p14:nvContentPartPr>
                <p14:cNvPr id="1405" name="Ink 1404">
                  <a:extLst>
                    <a:ext uri="{FF2B5EF4-FFF2-40B4-BE49-F238E27FC236}">
                      <a16:creationId xmlns:a16="http://schemas.microsoft.com/office/drawing/2014/main" id="{E7584505-9A30-7098-E266-24E16546A359}"/>
                    </a:ext>
                  </a:extLst>
                </p14:cNvPr>
                <p14:cNvContentPartPr/>
                <p14:nvPr/>
              </p14:nvContentPartPr>
              <p14:xfrm>
                <a:off x="5788446" y="8031938"/>
                <a:ext cx="99000" cy="209880"/>
              </p14:xfrm>
            </p:contentPart>
          </mc:Choice>
          <mc:Fallback>
            <p:pic>
              <p:nvPicPr>
                <p:cNvPr id="1405" name="Ink 1404">
                  <a:extLst>
                    <a:ext uri="{FF2B5EF4-FFF2-40B4-BE49-F238E27FC236}">
                      <a16:creationId xmlns:a16="http://schemas.microsoft.com/office/drawing/2014/main" id="{E7584505-9A30-7098-E266-24E16546A359}"/>
                    </a:ext>
                  </a:extLst>
                </p:cNvPr>
                <p:cNvPicPr/>
                <p:nvPr/>
              </p:nvPicPr>
              <p:blipFill>
                <a:blip r:embed="rId2307"/>
                <a:stretch>
                  <a:fillRect/>
                </a:stretch>
              </p:blipFill>
              <p:spPr>
                <a:xfrm>
                  <a:off x="5725806" y="7653938"/>
                  <a:ext cx="224640" cy="96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08">
              <p14:nvContentPartPr>
                <p14:cNvPr id="1406" name="Ink 1405">
                  <a:extLst>
                    <a:ext uri="{FF2B5EF4-FFF2-40B4-BE49-F238E27FC236}">
                      <a16:creationId xmlns:a16="http://schemas.microsoft.com/office/drawing/2014/main" id="{CDA3F352-9A56-BDE4-0D53-F5DC19042FCC}"/>
                    </a:ext>
                  </a:extLst>
                </p14:cNvPr>
                <p14:cNvContentPartPr/>
                <p14:nvPr/>
              </p14:nvContentPartPr>
              <p14:xfrm>
                <a:off x="5803206" y="8012138"/>
                <a:ext cx="64800" cy="283680"/>
              </p14:xfrm>
            </p:contentPart>
          </mc:Choice>
          <mc:Fallback>
            <p:pic>
              <p:nvPicPr>
                <p:cNvPr id="1406" name="Ink 1405">
                  <a:extLst>
                    <a:ext uri="{FF2B5EF4-FFF2-40B4-BE49-F238E27FC236}">
                      <a16:creationId xmlns:a16="http://schemas.microsoft.com/office/drawing/2014/main" id="{CDA3F352-9A56-BDE4-0D53-F5DC19042FCC}"/>
                    </a:ext>
                  </a:extLst>
                </p:cNvPr>
                <p:cNvPicPr/>
                <p:nvPr/>
              </p:nvPicPr>
              <p:blipFill>
                <a:blip r:embed="rId2309"/>
                <a:stretch>
                  <a:fillRect/>
                </a:stretch>
              </p:blipFill>
              <p:spPr>
                <a:xfrm>
                  <a:off x="5740566" y="7634498"/>
                  <a:ext cx="190440" cy="103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0">
              <p14:nvContentPartPr>
                <p14:cNvPr id="1407" name="Ink 1406">
                  <a:extLst>
                    <a:ext uri="{FF2B5EF4-FFF2-40B4-BE49-F238E27FC236}">
                      <a16:creationId xmlns:a16="http://schemas.microsoft.com/office/drawing/2014/main" id="{43FE85F6-E999-23D0-18B6-604FD136089C}"/>
                    </a:ext>
                  </a:extLst>
                </p14:cNvPr>
                <p14:cNvContentPartPr/>
                <p14:nvPr/>
              </p14:nvContentPartPr>
              <p14:xfrm>
                <a:off x="5767926" y="7997018"/>
                <a:ext cx="146880" cy="258120"/>
              </p14:xfrm>
            </p:contentPart>
          </mc:Choice>
          <mc:Fallback>
            <p:pic>
              <p:nvPicPr>
                <p:cNvPr id="1407" name="Ink 1406">
                  <a:extLst>
                    <a:ext uri="{FF2B5EF4-FFF2-40B4-BE49-F238E27FC236}">
                      <a16:creationId xmlns:a16="http://schemas.microsoft.com/office/drawing/2014/main" id="{43FE85F6-E999-23D0-18B6-604FD136089C}"/>
                    </a:ext>
                  </a:extLst>
                </p:cNvPr>
                <p:cNvPicPr/>
                <p:nvPr/>
              </p:nvPicPr>
              <p:blipFill>
                <a:blip r:embed="rId2311"/>
                <a:stretch>
                  <a:fillRect/>
                </a:stretch>
              </p:blipFill>
              <p:spPr>
                <a:xfrm>
                  <a:off x="5705286" y="7619378"/>
                  <a:ext cx="272520" cy="101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2">
              <p14:nvContentPartPr>
                <p14:cNvPr id="1408" name="Ink 1407">
                  <a:extLst>
                    <a:ext uri="{FF2B5EF4-FFF2-40B4-BE49-F238E27FC236}">
                      <a16:creationId xmlns:a16="http://schemas.microsoft.com/office/drawing/2014/main" id="{3086ED6F-FFCC-4F77-DD82-B7BB9A40A861}"/>
                    </a:ext>
                  </a:extLst>
                </p14:cNvPr>
                <p14:cNvContentPartPr/>
                <p14:nvPr/>
              </p14:nvContentPartPr>
              <p14:xfrm>
                <a:off x="5770806" y="8101418"/>
                <a:ext cx="82440" cy="134640"/>
              </p14:xfrm>
            </p:contentPart>
          </mc:Choice>
          <mc:Fallback>
            <p:pic>
              <p:nvPicPr>
                <p:cNvPr id="1408" name="Ink 1407">
                  <a:extLst>
                    <a:ext uri="{FF2B5EF4-FFF2-40B4-BE49-F238E27FC236}">
                      <a16:creationId xmlns:a16="http://schemas.microsoft.com/office/drawing/2014/main" id="{3086ED6F-FFCC-4F77-DD82-B7BB9A40A861}"/>
                    </a:ext>
                  </a:extLst>
                </p:cNvPr>
                <p:cNvPicPr/>
                <p:nvPr/>
              </p:nvPicPr>
              <p:blipFill>
                <a:blip r:embed="rId2313"/>
                <a:stretch>
                  <a:fillRect/>
                </a:stretch>
              </p:blipFill>
              <p:spPr>
                <a:xfrm>
                  <a:off x="5708166" y="7723778"/>
                  <a:ext cx="208080" cy="89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4">
              <p14:nvContentPartPr>
                <p14:cNvPr id="1409" name="Ink 1408">
                  <a:extLst>
                    <a:ext uri="{FF2B5EF4-FFF2-40B4-BE49-F238E27FC236}">
                      <a16:creationId xmlns:a16="http://schemas.microsoft.com/office/drawing/2014/main" id="{5EF53245-F61E-9850-EC80-8138213F67A3}"/>
                    </a:ext>
                  </a:extLst>
                </p14:cNvPr>
                <p14:cNvContentPartPr/>
                <p14:nvPr/>
              </p14:nvContentPartPr>
              <p14:xfrm>
                <a:off x="6140526" y="8008898"/>
                <a:ext cx="427320" cy="265680"/>
              </p14:xfrm>
            </p:contentPart>
          </mc:Choice>
          <mc:Fallback>
            <p:pic>
              <p:nvPicPr>
                <p:cNvPr id="1409" name="Ink 1408">
                  <a:extLst>
                    <a:ext uri="{FF2B5EF4-FFF2-40B4-BE49-F238E27FC236}">
                      <a16:creationId xmlns:a16="http://schemas.microsoft.com/office/drawing/2014/main" id="{5EF53245-F61E-9850-EC80-8138213F67A3}"/>
                    </a:ext>
                  </a:extLst>
                </p:cNvPr>
                <p:cNvPicPr/>
                <p:nvPr/>
              </p:nvPicPr>
              <p:blipFill>
                <a:blip r:embed="rId2315"/>
                <a:stretch>
                  <a:fillRect/>
                </a:stretch>
              </p:blipFill>
              <p:spPr>
                <a:xfrm>
                  <a:off x="6077526" y="7631258"/>
                  <a:ext cx="552960" cy="102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6">
              <p14:nvContentPartPr>
                <p14:cNvPr id="1410" name="Ink 1409">
                  <a:extLst>
                    <a:ext uri="{FF2B5EF4-FFF2-40B4-BE49-F238E27FC236}">
                      <a16:creationId xmlns:a16="http://schemas.microsoft.com/office/drawing/2014/main" id="{35CE629B-8D18-A3AB-AD57-FE3A89E0DAF2}"/>
                    </a:ext>
                  </a:extLst>
                </p14:cNvPr>
                <p14:cNvContentPartPr/>
                <p14:nvPr/>
              </p14:nvContentPartPr>
              <p14:xfrm>
                <a:off x="6333486" y="8061098"/>
                <a:ext cx="279360" cy="549000"/>
              </p14:xfrm>
            </p:contentPart>
          </mc:Choice>
          <mc:Fallback>
            <p:pic>
              <p:nvPicPr>
                <p:cNvPr id="1410" name="Ink 1409">
                  <a:extLst>
                    <a:ext uri="{FF2B5EF4-FFF2-40B4-BE49-F238E27FC236}">
                      <a16:creationId xmlns:a16="http://schemas.microsoft.com/office/drawing/2014/main" id="{35CE629B-8D18-A3AB-AD57-FE3A89E0DAF2}"/>
                    </a:ext>
                  </a:extLst>
                </p:cNvPr>
                <p:cNvPicPr/>
                <p:nvPr/>
              </p:nvPicPr>
              <p:blipFill>
                <a:blip r:embed="rId2317"/>
                <a:stretch>
                  <a:fillRect/>
                </a:stretch>
              </p:blipFill>
              <p:spPr>
                <a:xfrm>
                  <a:off x="6270846" y="7683098"/>
                  <a:ext cx="405000" cy="130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8">
              <p14:nvContentPartPr>
                <p14:cNvPr id="1411" name="Ink 1410">
                  <a:extLst>
                    <a:ext uri="{FF2B5EF4-FFF2-40B4-BE49-F238E27FC236}">
                      <a16:creationId xmlns:a16="http://schemas.microsoft.com/office/drawing/2014/main" id="{13E06EA4-3A6E-73AD-AC9C-3CAAB904A354}"/>
                    </a:ext>
                  </a:extLst>
                </p14:cNvPr>
                <p14:cNvContentPartPr/>
                <p14:nvPr/>
              </p14:nvContentPartPr>
              <p14:xfrm>
                <a:off x="6443646" y="8136338"/>
                <a:ext cx="170280" cy="696960"/>
              </p14:xfrm>
            </p:contentPart>
          </mc:Choice>
          <mc:Fallback>
            <p:pic>
              <p:nvPicPr>
                <p:cNvPr id="1411" name="Ink 1410">
                  <a:extLst>
                    <a:ext uri="{FF2B5EF4-FFF2-40B4-BE49-F238E27FC236}">
                      <a16:creationId xmlns:a16="http://schemas.microsoft.com/office/drawing/2014/main" id="{13E06EA4-3A6E-73AD-AC9C-3CAAB904A354}"/>
                    </a:ext>
                  </a:extLst>
                </p:cNvPr>
                <p:cNvPicPr/>
                <p:nvPr/>
              </p:nvPicPr>
              <p:blipFill>
                <a:blip r:embed="rId2319"/>
                <a:stretch>
                  <a:fillRect/>
                </a:stretch>
              </p:blipFill>
              <p:spPr>
                <a:xfrm>
                  <a:off x="6380646" y="7758338"/>
                  <a:ext cx="295920" cy="145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0">
              <p14:nvContentPartPr>
                <p14:cNvPr id="1413" name="Ink 1412">
                  <a:extLst>
                    <a:ext uri="{FF2B5EF4-FFF2-40B4-BE49-F238E27FC236}">
                      <a16:creationId xmlns:a16="http://schemas.microsoft.com/office/drawing/2014/main" id="{50B4BAC4-68E8-2387-B73E-C8D3CA5C257F}"/>
                    </a:ext>
                  </a:extLst>
                </p14:cNvPr>
                <p14:cNvContentPartPr/>
                <p14:nvPr/>
              </p14:nvContentPartPr>
              <p14:xfrm>
                <a:off x="5813646" y="9303098"/>
                <a:ext cx="436680" cy="210600"/>
              </p14:xfrm>
            </p:contentPart>
          </mc:Choice>
          <mc:Fallback>
            <p:pic>
              <p:nvPicPr>
                <p:cNvPr id="1413" name="Ink 1412">
                  <a:extLst>
                    <a:ext uri="{FF2B5EF4-FFF2-40B4-BE49-F238E27FC236}">
                      <a16:creationId xmlns:a16="http://schemas.microsoft.com/office/drawing/2014/main" id="{50B4BAC4-68E8-2387-B73E-C8D3CA5C257F}"/>
                    </a:ext>
                  </a:extLst>
                </p:cNvPr>
                <p:cNvPicPr/>
                <p:nvPr/>
              </p:nvPicPr>
              <p:blipFill>
                <a:blip r:embed="rId2321"/>
                <a:stretch>
                  <a:fillRect/>
                </a:stretch>
              </p:blipFill>
              <p:spPr>
                <a:xfrm>
                  <a:off x="5750646" y="8925458"/>
                  <a:ext cx="56232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2">
              <p14:nvContentPartPr>
                <p14:cNvPr id="1414" name="Ink 1413">
                  <a:extLst>
                    <a:ext uri="{FF2B5EF4-FFF2-40B4-BE49-F238E27FC236}">
                      <a16:creationId xmlns:a16="http://schemas.microsoft.com/office/drawing/2014/main" id="{69177FE2-09D3-34C5-5903-DA040D324AC6}"/>
                    </a:ext>
                  </a:extLst>
                </p14:cNvPr>
                <p14:cNvContentPartPr/>
                <p14:nvPr/>
              </p14:nvContentPartPr>
              <p14:xfrm>
                <a:off x="5928486" y="9185018"/>
                <a:ext cx="527040" cy="302760"/>
              </p14:xfrm>
            </p:contentPart>
          </mc:Choice>
          <mc:Fallback>
            <p:pic>
              <p:nvPicPr>
                <p:cNvPr id="1414" name="Ink 1413">
                  <a:extLst>
                    <a:ext uri="{FF2B5EF4-FFF2-40B4-BE49-F238E27FC236}">
                      <a16:creationId xmlns:a16="http://schemas.microsoft.com/office/drawing/2014/main" id="{69177FE2-09D3-34C5-5903-DA040D324AC6}"/>
                    </a:ext>
                  </a:extLst>
                </p:cNvPr>
                <p:cNvPicPr/>
                <p:nvPr/>
              </p:nvPicPr>
              <p:blipFill>
                <a:blip r:embed="rId2323"/>
                <a:stretch>
                  <a:fillRect/>
                </a:stretch>
              </p:blipFill>
              <p:spPr>
                <a:xfrm>
                  <a:off x="5865846" y="8807378"/>
                  <a:ext cx="652680" cy="105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4">
              <p14:nvContentPartPr>
                <p14:cNvPr id="1415" name="Ink 1414">
                  <a:extLst>
                    <a:ext uri="{FF2B5EF4-FFF2-40B4-BE49-F238E27FC236}">
                      <a16:creationId xmlns:a16="http://schemas.microsoft.com/office/drawing/2014/main" id="{0C10D584-C0DE-351E-8CAF-8AF7EA875F58}"/>
                    </a:ext>
                  </a:extLst>
                </p14:cNvPr>
                <p14:cNvContentPartPr/>
                <p14:nvPr/>
              </p14:nvContentPartPr>
              <p14:xfrm>
                <a:off x="6088686" y="8958938"/>
                <a:ext cx="503640" cy="497880"/>
              </p14:xfrm>
            </p:contentPart>
          </mc:Choice>
          <mc:Fallback>
            <p:pic>
              <p:nvPicPr>
                <p:cNvPr id="1415" name="Ink 1414">
                  <a:extLst>
                    <a:ext uri="{FF2B5EF4-FFF2-40B4-BE49-F238E27FC236}">
                      <a16:creationId xmlns:a16="http://schemas.microsoft.com/office/drawing/2014/main" id="{0C10D584-C0DE-351E-8CAF-8AF7EA875F58}"/>
                    </a:ext>
                  </a:extLst>
                </p:cNvPr>
                <p:cNvPicPr/>
                <p:nvPr/>
              </p:nvPicPr>
              <p:blipFill>
                <a:blip r:embed="rId2325"/>
                <a:stretch>
                  <a:fillRect/>
                </a:stretch>
              </p:blipFill>
              <p:spPr>
                <a:xfrm>
                  <a:off x="6025686" y="8580938"/>
                  <a:ext cx="629280" cy="125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6">
              <p14:nvContentPartPr>
                <p14:cNvPr id="1416" name="Ink 1415">
                  <a:extLst>
                    <a:ext uri="{FF2B5EF4-FFF2-40B4-BE49-F238E27FC236}">
                      <a16:creationId xmlns:a16="http://schemas.microsoft.com/office/drawing/2014/main" id="{FB9ABF40-FE3D-7DC7-DB7B-77D257A0D67D}"/>
                    </a:ext>
                  </a:extLst>
                </p14:cNvPr>
                <p14:cNvContentPartPr/>
                <p14:nvPr/>
              </p14:nvContentPartPr>
              <p14:xfrm>
                <a:off x="6428166" y="8823578"/>
                <a:ext cx="172440" cy="344160"/>
              </p14:xfrm>
            </p:contentPart>
          </mc:Choice>
          <mc:Fallback>
            <p:pic>
              <p:nvPicPr>
                <p:cNvPr id="1416" name="Ink 1415">
                  <a:extLst>
                    <a:ext uri="{FF2B5EF4-FFF2-40B4-BE49-F238E27FC236}">
                      <a16:creationId xmlns:a16="http://schemas.microsoft.com/office/drawing/2014/main" id="{FB9ABF40-FE3D-7DC7-DB7B-77D257A0D67D}"/>
                    </a:ext>
                  </a:extLst>
                </p:cNvPr>
                <p:cNvPicPr/>
                <p:nvPr/>
              </p:nvPicPr>
              <p:blipFill>
                <a:blip r:embed="rId2327"/>
                <a:stretch>
                  <a:fillRect/>
                </a:stretch>
              </p:blipFill>
              <p:spPr>
                <a:xfrm>
                  <a:off x="6365166" y="8445578"/>
                  <a:ext cx="298080" cy="109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28">
              <p14:nvContentPartPr>
                <p14:cNvPr id="1417" name="Ink 1416">
                  <a:extLst>
                    <a:ext uri="{FF2B5EF4-FFF2-40B4-BE49-F238E27FC236}">
                      <a16:creationId xmlns:a16="http://schemas.microsoft.com/office/drawing/2014/main" id="{ED241A1F-E130-94A6-E6AE-CDD6700A6AFF}"/>
                    </a:ext>
                  </a:extLst>
                </p14:cNvPr>
                <p14:cNvContentPartPr/>
                <p14:nvPr/>
              </p14:nvContentPartPr>
              <p14:xfrm>
                <a:off x="6216846" y="8591378"/>
                <a:ext cx="423360" cy="736920"/>
              </p14:xfrm>
            </p:contentPart>
          </mc:Choice>
          <mc:Fallback>
            <p:pic>
              <p:nvPicPr>
                <p:cNvPr id="1417" name="Ink 1416">
                  <a:extLst>
                    <a:ext uri="{FF2B5EF4-FFF2-40B4-BE49-F238E27FC236}">
                      <a16:creationId xmlns:a16="http://schemas.microsoft.com/office/drawing/2014/main" id="{ED241A1F-E130-94A6-E6AE-CDD6700A6AFF}"/>
                    </a:ext>
                  </a:extLst>
                </p:cNvPr>
                <p:cNvPicPr/>
                <p:nvPr/>
              </p:nvPicPr>
              <p:blipFill>
                <a:blip r:embed="rId2329"/>
                <a:stretch>
                  <a:fillRect/>
                </a:stretch>
              </p:blipFill>
              <p:spPr>
                <a:xfrm>
                  <a:off x="6153846" y="8213738"/>
                  <a:ext cx="549000" cy="149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0">
              <p14:nvContentPartPr>
                <p14:cNvPr id="1418" name="Ink 1417">
                  <a:extLst>
                    <a:ext uri="{FF2B5EF4-FFF2-40B4-BE49-F238E27FC236}">
                      <a16:creationId xmlns:a16="http://schemas.microsoft.com/office/drawing/2014/main" id="{53A610DD-D04D-A340-5533-917020A25F74}"/>
                    </a:ext>
                  </a:extLst>
                </p14:cNvPr>
                <p14:cNvContentPartPr/>
                <p14:nvPr/>
              </p14:nvContentPartPr>
              <p14:xfrm>
                <a:off x="6243126" y="8594618"/>
                <a:ext cx="397080" cy="700560"/>
              </p14:xfrm>
            </p:contentPart>
          </mc:Choice>
          <mc:Fallback>
            <p:pic>
              <p:nvPicPr>
                <p:cNvPr id="1418" name="Ink 1417">
                  <a:extLst>
                    <a:ext uri="{FF2B5EF4-FFF2-40B4-BE49-F238E27FC236}">
                      <a16:creationId xmlns:a16="http://schemas.microsoft.com/office/drawing/2014/main" id="{53A610DD-D04D-A340-5533-917020A25F74}"/>
                    </a:ext>
                  </a:extLst>
                </p:cNvPr>
                <p:cNvPicPr/>
                <p:nvPr/>
              </p:nvPicPr>
              <p:blipFill>
                <a:blip r:embed="rId2331"/>
                <a:stretch>
                  <a:fillRect/>
                </a:stretch>
              </p:blipFill>
              <p:spPr>
                <a:xfrm>
                  <a:off x="6180486" y="8216978"/>
                  <a:ext cx="522720" cy="145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2">
              <p14:nvContentPartPr>
                <p14:cNvPr id="1419" name="Ink 1418">
                  <a:extLst>
                    <a:ext uri="{FF2B5EF4-FFF2-40B4-BE49-F238E27FC236}">
                      <a16:creationId xmlns:a16="http://schemas.microsoft.com/office/drawing/2014/main" id="{4B6BE598-E32D-9B1C-E467-42E4AB300030}"/>
                    </a:ext>
                  </a:extLst>
                </p14:cNvPr>
                <p14:cNvContentPartPr/>
                <p14:nvPr/>
              </p14:nvContentPartPr>
              <p14:xfrm>
                <a:off x="5828046" y="9127058"/>
                <a:ext cx="505080" cy="374760"/>
              </p14:xfrm>
            </p:contentPart>
          </mc:Choice>
          <mc:Fallback>
            <p:pic>
              <p:nvPicPr>
                <p:cNvPr id="1419" name="Ink 1418">
                  <a:extLst>
                    <a:ext uri="{FF2B5EF4-FFF2-40B4-BE49-F238E27FC236}">
                      <a16:creationId xmlns:a16="http://schemas.microsoft.com/office/drawing/2014/main" id="{4B6BE598-E32D-9B1C-E467-42E4AB300030}"/>
                    </a:ext>
                  </a:extLst>
                </p:cNvPr>
                <p:cNvPicPr/>
                <p:nvPr/>
              </p:nvPicPr>
              <p:blipFill>
                <a:blip r:embed="rId2333"/>
                <a:stretch>
                  <a:fillRect/>
                </a:stretch>
              </p:blipFill>
              <p:spPr>
                <a:xfrm>
                  <a:off x="5765046" y="8749058"/>
                  <a:ext cx="630720" cy="11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4">
              <p14:nvContentPartPr>
                <p14:cNvPr id="1420" name="Ink 1419">
                  <a:extLst>
                    <a:ext uri="{FF2B5EF4-FFF2-40B4-BE49-F238E27FC236}">
                      <a16:creationId xmlns:a16="http://schemas.microsoft.com/office/drawing/2014/main" id="{5325446C-EEA8-FC89-8AD2-6BC37227F200}"/>
                    </a:ext>
                  </a:extLst>
                </p14:cNvPr>
                <p14:cNvContentPartPr/>
                <p14:nvPr/>
              </p14:nvContentPartPr>
              <p14:xfrm>
                <a:off x="6126126" y="9185738"/>
                <a:ext cx="257040" cy="255600"/>
              </p14:xfrm>
            </p:contentPart>
          </mc:Choice>
          <mc:Fallback>
            <p:pic>
              <p:nvPicPr>
                <p:cNvPr id="1420" name="Ink 1419">
                  <a:extLst>
                    <a:ext uri="{FF2B5EF4-FFF2-40B4-BE49-F238E27FC236}">
                      <a16:creationId xmlns:a16="http://schemas.microsoft.com/office/drawing/2014/main" id="{5325446C-EEA8-FC89-8AD2-6BC37227F200}"/>
                    </a:ext>
                  </a:extLst>
                </p:cNvPr>
                <p:cNvPicPr/>
                <p:nvPr/>
              </p:nvPicPr>
              <p:blipFill>
                <a:blip r:embed="rId2335"/>
                <a:stretch>
                  <a:fillRect/>
                </a:stretch>
              </p:blipFill>
              <p:spPr>
                <a:xfrm>
                  <a:off x="6063486" y="8808098"/>
                  <a:ext cx="382680" cy="101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6">
              <p14:nvContentPartPr>
                <p14:cNvPr id="1422" name="Ink 1421">
                  <a:extLst>
                    <a:ext uri="{FF2B5EF4-FFF2-40B4-BE49-F238E27FC236}">
                      <a16:creationId xmlns:a16="http://schemas.microsoft.com/office/drawing/2014/main" id="{22ECCBDA-651B-76D3-B4AC-C60D2F9B5AB6}"/>
                    </a:ext>
                  </a:extLst>
                </p14:cNvPr>
                <p14:cNvContentPartPr/>
                <p14:nvPr/>
              </p14:nvContentPartPr>
              <p14:xfrm>
                <a:off x="6546246" y="8729618"/>
                <a:ext cx="174240" cy="422280"/>
              </p14:xfrm>
            </p:contentPart>
          </mc:Choice>
          <mc:Fallback>
            <p:pic>
              <p:nvPicPr>
                <p:cNvPr id="1422" name="Ink 1421">
                  <a:extLst>
                    <a:ext uri="{FF2B5EF4-FFF2-40B4-BE49-F238E27FC236}">
                      <a16:creationId xmlns:a16="http://schemas.microsoft.com/office/drawing/2014/main" id="{22ECCBDA-651B-76D3-B4AC-C60D2F9B5AB6}"/>
                    </a:ext>
                  </a:extLst>
                </p:cNvPr>
                <p:cNvPicPr/>
                <p:nvPr/>
              </p:nvPicPr>
              <p:blipFill>
                <a:blip r:embed="rId2337"/>
                <a:stretch>
                  <a:fillRect/>
                </a:stretch>
              </p:blipFill>
              <p:spPr>
                <a:xfrm>
                  <a:off x="6483606" y="8351618"/>
                  <a:ext cx="299880" cy="117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38">
              <p14:nvContentPartPr>
                <p14:cNvPr id="1423" name="Ink 1422">
                  <a:extLst>
                    <a:ext uri="{FF2B5EF4-FFF2-40B4-BE49-F238E27FC236}">
                      <a16:creationId xmlns:a16="http://schemas.microsoft.com/office/drawing/2014/main" id="{BF16B309-5D53-945C-5CF2-52DA34398DA0}"/>
                    </a:ext>
                  </a:extLst>
                </p14:cNvPr>
                <p14:cNvContentPartPr/>
                <p14:nvPr/>
              </p14:nvContentPartPr>
              <p14:xfrm>
                <a:off x="6451206" y="8837258"/>
                <a:ext cx="221760" cy="474480"/>
              </p14:xfrm>
            </p:contentPart>
          </mc:Choice>
          <mc:Fallback>
            <p:pic>
              <p:nvPicPr>
                <p:cNvPr id="1423" name="Ink 1422">
                  <a:extLst>
                    <a:ext uri="{FF2B5EF4-FFF2-40B4-BE49-F238E27FC236}">
                      <a16:creationId xmlns:a16="http://schemas.microsoft.com/office/drawing/2014/main" id="{BF16B309-5D53-945C-5CF2-52DA34398DA0}"/>
                    </a:ext>
                  </a:extLst>
                </p:cNvPr>
                <p:cNvPicPr/>
                <p:nvPr/>
              </p:nvPicPr>
              <p:blipFill>
                <a:blip r:embed="rId2339"/>
                <a:stretch>
                  <a:fillRect/>
                </a:stretch>
              </p:blipFill>
              <p:spPr>
                <a:xfrm>
                  <a:off x="6388206" y="8459258"/>
                  <a:ext cx="347400" cy="123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0">
              <p14:nvContentPartPr>
                <p14:cNvPr id="1425" name="Ink 1424">
                  <a:extLst>
                    <a:ext uri="{FF2B5EF4-FFF2-40B4-BE49-F238E27FC236}">
                      <a16:creationId xmlns:a16="http://schemas.microsoft.com/office/drawing/2014/main" id="{32CF65C5-8E87-4DBD-5325-6A5C49FECC2F}"/>
                    </a:ext>
                  </a:extLst>
                </p14:cNvPr>
                <p14:cNvContentPartPr/>
                <p14:nvPr/>
              </p14:nvContentPartPr>
              <p14:xfrm>
                <a:off x="5697726" y="9321818"/>
                <a:ext cx="621360" cy="58320"/>
              </p14:xfrm>
            </p:contentPart>
          </mc:Choice>
          <mc:Fallback>
            <p:pic>
              <p:nvPicPr>
                <p:cNvPr id="1425" name="Ink 1424">
                  <a:extLst>
                    <a:ext uri="{FF2B5EF4-FFF2-40B4-BE49-F238E27FC236}">
                      <a16:creationId xmlns:a16="http://schemas.microsoft.com/office/drawing/2014/main" id="{32CF65C5-8E87-4DBD-5325-6A5C49FECC2F}"/>
                    </a:ext>
                  </a:extLst>
                </p:cNvPr>
                <p:cNvPicPr/>
                <p:nvPr/>
              </p:nvPicPr>
              <p:blipFill>
                <a:blip r:embed="rId2341"/>
                <a:stretch>
                  <a:fillRect/>
                </a:stretch>
              </p:blipFill>
              <p:spPr>
                <a:xfrm>
                  <a:off x="5635086" y="8944178"/>
                  <a:ext cx="747000" cy="81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2">
              <p14:nvContentPartPr>
                <p14:cNvPr id="1426" name="Ink 1425">
                  <a:extLst>
                    <a:ext uri="{FF2B5EF4-FFF2-40B4-BE49-F238E27FC236}">
                      <a16:creationId xmlns:a16="http://schemas.microsoft.com/office/drawing/2014/main" id="{C50D3BF5-02D3-644E-1AF1-1220725C6C60}"/>
                    </a:ext>
                  </a:extLst>
                </p14:cNvPr>
                <p14:cNvContentPartPr/>
                <p14:nvPr/>
              </p14:nvContentPartPr>
              <p14:xfrm>
                <a:off x="5773326" y="9314618"/>
                <a:ext cx="623880" cy="61920"/>
              </p14:xfrm>
            </p:contentPart>
          </mc:Choice>
          <mc:Fallback>
            <p:pic>
              <p:nvPicPr>
                <p:cNvPr id="1426" name="Ink 1425">
                  <a:extLst>
                    <a:ext uri="{FF2B5EF4-FFF2-40B4-BE49-F238E27FC236}">
                      <a16:creationId xmlns:a16="http://schemas.microsoft.com/office/drawing/2014/main" id="{C50D3BF5-02D3-644E-1AF1-1220725C6C60}"/>
                    </a:ext>
                  </a:extLst>
                </p:cNvPr>
                <p:cNvPicPr/>
                <p:nvPr/>
              </p:nvPicPr>
              <p:blipFill>
                <a:blip r:embed="rId2343"/>
                <a:stretch>
                  <a:fillRect/>
                </a:stretch>
              </p:blipFill>
              <p:spPr>
                <a:xfrm>
                  <a:off x="5710326" y="8936618"/>
                  <a:ext cx="74952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4">
              <p14:nvContentPartPr>
                <p14:cNvPr id="1427" name="Ink 1426">
                  <a:extLst>
                    <a:ext uri="{FF2B5EF4-FFF2-40B4-BE49-F238E27FC236}">
                      <a16:creationId xmlns:a16="http://schemas.microsoft.com/office/drawing/2014/main" id="{8C52258B-7FD4-ACAF-A554-1776D1E35D42}"/>
                    </a:ext>
                  </a:extLst>
                </p14:cNvPr>
                <p14:cNvContentPartPr/>
                <p14:nvPr/>
              </p14:nvContentPartPr>
              <p14:xfrm>
                <a:off x="5957286" y="9293738"/>
                <a:ext cx="497520" cy="102960"/>
              </p14:xfrm>
            </p:contentPart>
          </mc:Choice>
          <mc:Fallback>
            <p:pic>
              <p:nvPicPr>
                <p:cNvPr id="1427" name="Ink 1426">
                  <a:extLst>
                    <a:ext uri="{FF2B5EF4-FFF2-40B4-BE49-F238E27FC236}">
                      <a16:creationId xmlns:a16="http://schemas.microsoft.com/office/drawing/2014/main" id="{8C52258B-7FD4-ACAF-A554-1776D1E35D42}"/>
                    </a:ext>
                  </a:extLst>
                </p:cNvPr>
                <p:cNvPicPr/>
                <p:nvPr/>
              </p:nvPicPr>
              <p:blipFill>
                <a:blip r:embed="rId2345"/>
                <a:stretch>
                  <a:fillRect/>
                </a:stretch>
              </p:blipFill>
              <p:spPr>
                <a:xfrm>
                  <a:off x="5894286" y="8915738"/>
                  <a:ext cx="623160" cy="85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6">
              <p14:nvContentPartPr>
                <p14:cNvPr id="1428" name="Ink 1427">
                  <a:extLst>
                    <a:ext uri="{FF2B5EF4-FFF2-40B4-BE49-F238E27FC236}">
                      <a16:creationId xmlns:a16="http://schemas.microsoft.com/office/drawing/2014/main" id="{BC491305-D93A-C4E6-1BF4-8E612CCAC19E}"/>
                    </a:ext>
                  </a:extLst>
                </p14:cNvPr>
                <p14:cNvContentPartPr/>
                <p14:nvPr/>
              </p14:nvContentPartPr>
              <p14:xfrm>
                <a:off x="6131526" y="9222098"/>
                <a:ext cx="435600" cy="189720"/>
              </p14:xfrm>
            </p:contentPart>
          </mc:Choice>
          <mc:Fallback>
            <p:pic>
              <p:nvPicPr>
                <p:cNvPr id="1428" name="Ink 1427">
                  <a:extLst>
                    <a:ext uri="{FF2B5EF4-FFF2-40B4-BE49-F238E27FC236}">
                      <a16:creationId xmlns:a16="http://schemas.microsoft.com/office/drawing/2014/main" id="{BC491305-D93A-C4E6-1BF4-8E612CCAC19E}"/>
                    </a:ext>
                  </a:extLst>
                </p:cNvPr>
                <p:cNvPicPr/>
                <p:nvPr/>
              </p:nvPicPr>
              <p:blipFill>
                <a:blip r:embed="rId2347"/>
                <a:stretch>
                  <a:fillRect/>
                </a:stretch>
              </p:blipFill>
              <p:spPr>
                <a:xfrm>
                  <a:off x="6068886" y="8844458"/>
                  <a:ext cx="561240" cy="94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48">
              <p14:nvContentPartPr>
                <p14:cNvPr id="1430" name="Ink 1429">
                  <a:extLst>
                    <a:ext uri="{FF2B5EF4-FFF2-40B4-BE49-F238E27FC236}">
                      <a16:creationId xmlns:a16="http://schemas.microsoft.com/office/drawing/2014/main" id="{C1F3442A-4E35-A1E0-6249-4D9F0685B560}"/>
                    </a:ext>
                  </a:extLst>
                </p14:cNvPr>
                <p14:cNvContentPartPr/>
                <p14:nvPr/>
              </p14:nvContentPartPr>
              <p14:xfrm>
                <a:off x="6537606" y="8132018"/>
                <a:ext cx="176760" cy="609480"/>
              </p14:xfrm>
            </p:contentPart>
          </mc:Choice>
          <mc:Fallback>
            <p:pic>
              <p:nvPicPr>
                <p:cNvPr id="1430" name="Ink 1429">
                  <a:extLst>
                    <a:ext uri="{FF2B5EF4-FFF2-40B4-BE49-F238E27FC236}">
                      <a16:creationId xmlns:a16="http://schemas.microsoft.com/office/drawing/2014/main" id="{C1F3442A-4E35-A1E0-6249-4D9F0685B560}"/>
                    </a:ext>
                  </a:extLst>
                </p:cNvPr>
                <p:cNvPicPr/>
                <p:nvPr/>
              </p:nvPicPr>
              <p:blipFill>
                <a:blip r:embed="rId2349"/>
                <a:stretch>
                  <a:fillRect/>
                </a:stretch>
              </p:blipFill>
              <p:spPr>
                <a:xfrm>
                  <a:off x="6474606" y="7754378"/>
                  <a:ext cx="302400" cy="136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0">
              <p14:nvContentPartPr>
                <p14:cNvPr id="1431" name="Ink 1430">
                  <a:extLst>
                    <a:ext uri="{FF2B5EF4-FFF2-40B4-BE49-F238E27FC236}">
                      <a16:creationId xmlns:a16="http://schemas.microsoft.com/office/drawing/2014/main" id="{9C8DADE6-B290-5CB9-F989-6DD6ED5E8C03}"/>
                    </a:ext>
                  </a:extLst>
                </p14:cNvPr>
                <p14:cNvContentPartPr/>
                <p14:nvPr/>
              </p14:nvContentPartPr>
              <p14:xfrm>
                <a:off x="6582966" y="8272418"/>
                <a:ext cx="99360" cy="748080"/>
              </p14:xfrm>
            </p:contentPart>
          </mc:Choice>
          <mc:Fallback>
            <p:pic>
              <p:nvPicPr>
                <p:cNvPr id="1431" name="Ink 1430">
                  <a:extLst>
                    <a:ext uri="{FF2B5EF4-FFF2-40B4-BE49-F238E27FC236}">
                      <a16:creationId xmlns:a16="http://schemas.microsoft.com/office/drawing/2014/main" id="{9C8DADE6-B290-5CB9-F989-6DD6ED5E8C03}"/>
                    </a:ext>
                  </a:extLst>
                </p:cNvPr>
                <p:cNvPicPr/>
                <p:nvPr/>
              </p:nvPicPr>
              <p:blipFill>
                <a:blip r:embed="rId2351"/>
                <a:stretch>
                  <a:fillRect/>
                </a:stretch>
              </p:blipFill>
              <p:spPr>
                <a:xfrm>
                  <a:off x="6519966" y="7894778"/>
                  <a:ext cx="225000" cy="150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2">
              <p14:nvContentPartPr>
                <p14:cNvPr id="1432" name="Ink 1431">
                  <a:extLst>
                    <a:ext uri="{FF2B5EF4-FFF2-40B4-BE49-F238E27FC236}">
                      <a16:creationId xmlns:a16="http://schemas.microsoft.com/office/drawing/2014/main" id="{8C85A857-7324-232A-D284-783DCC08BC3D}"/>
                    </a:ext>
                  </a:extLst>
                </p14:cNvPr>
                <p14:cNvContentPartPr/>
                <p14:nvPr/>
              </p14:nvContentPartPr>
              <p14:xfrm>
                <a:off x="6453006" y="8580218"/>
                <a:ext cx="255960" cy="664920"/>
              </p14:xfrm>
            </p:contentPart>
          </mc:Choice>
          <mc:Fallback>
            <p:pic>
              <p:nvPicPr>
                <p:cNvPr id="1432" name="Ink 1431">
                  <a:extLst>
                    <a:ext uri="{FF2B5EF4-FFF2-40B4-BE49-F238E27FC236}">
                      <a16:creationId xmlns:a16="http://schemas.microsoft.com/office/drawing/2014/main" id="{8C85A857-7324-232A-D284-783DCC08BC3D}"/>
                    </a:ext>
                  </a:extLst>
                </p:cNvPr>
                <p:cNvPicPr/>
                <p:nvPr/>
              </p:nvPicPr>
              <p:blipFill>
                <a:blip r:embed="rId2353"/>
                <a:stretch>
                  <a:fillRect/>
                </a:stretch>
              </p:blipFill>
              <p:spPr>
                <a:xfrm>
                  <a:off x="6390006" y="8202578"/>
                  <a:ext cx="381600" cy="142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4">
              <p14:nvContentPartPr>
                <p14:cNvPr id="1433" name="Ink 1432">
                  <a:extLst>
                    <a:ext uri="{FF2B5EF4-FFF2-40B4-BE49-F238E27FC236}">
                      <a16:creationId xmlns:a16="http://schemas.microsoft.com/office/drawing/2014/main" id="{1CCA3157-82DD-EABE-0E92-8FA589AFD923}"/>
                    </a:ext>
                  </a:extLst>
                </p14:cNvPr>
                <p14:cNvContentPartPr/>
                <p14:nvPr/>
              </p14:nvContentPartPr>
              <p14:xfrm>
                <a:off x="6498366" y="8810618"/>
                <a:ext cx="177840" cy="487440"/>
              </p14:xfrm>
            </p:contentPart>
          </mc:Choice>
          <mc:Fallback>
            <p:pic>
              <p:nvPicPr>
                <p:cNvPr id="1433" name="Ink 1432">
                  <a:extLst>
                    <a:ext uri="{FF2B5EF4-FFF2-40B4-BE49-F238E27FC236}">
                      <a16:creationId xmlns:a16="http://schemas.microsoft.com/office/drawing/2014/main" id="{1CCA3157-82DD-EABE-0E92-8FA589AFD923}"/>
                    </a:ext>
                  </a:extLst>
                </p:cNvPr>
                <p:cNvPicPr/>
                <p:nvPr/>
              </p:nvPicPr>
              <p:blipFill>
                <a:blip r:embed="rId2355"/>
                <a:stretch>
                  <a:fillRect/>
                </a:stretch>
              </p:blipFill>
              <p:spPr>
                <a:xfrm>
                  <a:off x="6435366" y="8432978"/>
                  <a:ext cx="303480" cy="124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6">
              <p14:nvContentPartPr>
                <p14:cNvPr id="1435" name="Ink 1434">
                  <a:extLst>
                    <a:ext uri="{FF2B5EF4-FFF2-40B4-BE49-F238E27FC236}">
                      <a16:creationId xmlns:a16="http://schemas.microsoft.com/office/drawing/2014/main" id="{40295D33-1864-B998-CCAF-070F2F8854B9}"/>
                    </a:ext>
                  </a:extLst>
                </p14:cNvPr>
                <p14:cNvContentPartPr/>
                <p14:nvPr/>
              </p14:nvContentPartPr>
              <p14:xfrm>
                <a:off x="4974846" y="7721258"/>
                <a:ext cx="385200" cy="434520"/>
              </p14:xfrm>
            </p:contentPart>
          </mc:Choice>
          <mc:Fallback>
            <p:pic>
              <p:nvPicPr>
                <p:cNvPr id="1435" name="Ink 1434">
                  <a:extLst>
                    <a:ext uri="{FF2B5EF4-FFF2-40B4-BE49-F238E27FC236}">
                      <a16:creationId xmlns:a16="http://schemas.microsoft.com/office/drawing/2014/main" id="{40295D33-1864-B998-CCAF-070F2F8854B9}"/>
                    </a:ext>
                  </a:extLst>
                </p:cNvPr>
                <p:cNvPicPr/>
                <p:nvPr/>
              </p:nvPicPr>
              <p:blipFill>
                <a:blip r:embed="rId2357"/>
                <a:stretch>
                  <a:fillRect/>
                </a:stretch>
              </p:blipFill>
              <p:spPr>
                <a:xfrm>
                  <a:off x="4912206" y="7343258"/>
                  <a:ext cx="510840" cy="119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58">
              <p14:nvContentPartPr>
                <p14:cNvPr id="1436" name="Ink 1435">
                  <a:extLst>
                    <a:ext uri="{FF2B5EF4-FFF2-40B4-BE49-F238E27FC236}">
                      <a16:creationId xmlns:a16="http://schemas.microsoft.com/office/drawing/2014/main" id="{7CE1EF14-D4D5-C3DB-D791-20DB713B57A9}"/>
                    </a:ext>
                  </a:extLst>
                </p14:cNvPr>
                <p14:cNvContentPartPr/>
                <p14:nvPr/>
              </p14:nvContentPartPr>
              <p14:xfrm>
                <a:off x="4884846" y="7827458"/>
                <a:ext cx="334800" cy="560160"/>
              </p14:xfrm>
            </p:contentPart>
          </mc:Choice>
          <mc:Fallback>
            <p:pic>
              <p:nvPicPr>
                <p:cNvPr id="1436" name="Ink 1435">
                  <a:extLst>
                    <a:ext uri="{FF2B5EF4-FFF2-40B4-BE49-F238E27FC236}">
                      <a16:creationId xmlns:a16="http://schemas.microsoft.com/office/drawing/2014/main" id="{7CE1EF14-D4D5-C3DB-D791-20DB713B57A9}"/>
                    </a:ext>
                  </a:extLst>
                </p:cNvPr>
                <p:cNvPicPr/>
                <p:nvPr/>
              </p:nvPicPr>
              <p:blipFill>
                <a:blip r:embed="rId2359"/>
                <a:stretch>
                  <a:fillRect/>
                </a:stretch>
              </p:blipFill>
              <p:spPr>
                <a:xfrm>
                  <a:off x="4822206" y="7449818"/>
                  <a:ext cx="460440" cy="131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0">
              <p14:nvContentPartPr>
                <p14:cNvPr id="1437" name="Ink 1436">
                  <a:extLst>
                    <a:ext uri="{FF2B5EF4-FFF2-40B4-BE49-F238E27FC236}">
                      <a16:creationId xmlns:a16="http://schemas.microsoft.com/office/drawing/2014/main" id="{B57D70AF-2CBC-E800-FAD0-7B6EDC5C0F8E}"/>
                    </a:ext>
                  </a:extLst>
                </p14:cNvPr>
                <p14:cNvContentPartPr/>
                <p14:nvPr/>
              </p14:nvContentPartPr>
              <p14:xfrm>
                <a:off x="4917606" y="7944098"/>
                <a:ext cx="196560" cy="411120"/>
              </p14:xfrm>
            </p:contentPart>
          </mc:Choice>
          <mc:Fallback>
            <p:pic>
              <p:nvPicPr>
                <p:cNvPr id="1437" name="Ink 1436">
                  <a:extLst>
                    <a:ext uri="{FF2B5EF4-FFF2-40B4-BE49-F238E27FC236}">
                      <a16:creationId xmlns:a16="http://schemas.microsoft.com/office/drawing/2014/main" id="{B57D70AF-2CBC-E800-FAD0-7B6EDC5C0F8E}"/>
                    </a:ext>
                  </a:extLst>
                </p:cNvPr>
                <p:cNvPicPr/>
                <p:nvPr/>
              </p:nvPicPr>
              <p:blipFill>
                <a:blip r:embed="rId2361"/>
                <a:stretch>
                  <a:fillRect/>
                </a:stretch>
              </p:blipFill>
              <p:spPr>
                <a:xfrm>
                  <a:off x="4854966" y="7566458"/>
                  <a:ext cx="32220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2">
              <p14:nvContentPartPr>
                <p14:cNvPr id="1438" name="Ink 1437">
                  <a:extLst>
                    <a:ext uri="{FF2B5EF4-FFF2-40B4-BE49-F238E27FC236}">
                      <a16:creationId xmlns:a16="http://schemas.microsoft.com/office/drawing/2014/main" id="{FB7A5646-189A-8050-DB42-54862437832F}"/>
                    </a:ext>
                  </a:extLst>
                </p14:cNvPr>
                <p14:cNvContentPartPr/>
                <p14:nvPr/>
              </p14:nvContentPartPr>
              <p14:xfrm>
                <a:off x="4902846" y="8060378"/>
                <a:ext cx="88560" cy="482040"/>
              </p14:xfrm>
            </p:contentPart>
          </mc:Choice>
          <mc:Fallback>
            <p:pic>
              <p:nvPicPr>
                <p:cNvPr id="1438" name="Ink 1437">
                  <a:extLst>
                    <a:ext uri="{FF2B5EF4-FFF2-40B4-BE49-F238E27FC236}">
                      <a16:creationId xmlns:a16="http://schemas.microsoft.com/office/drawing/2014/main" id="{FB7A5646-189A-8050-DB42-54862437832F}"/>
                    </a:ext>
                  </a:extLst>
                </p:cNvPr>
                <p:cNvPicPr/>
                <p:nvPr/>
              </p:nvPicPr>
              <p:blipFill>
                <a:blip r:embed="rId2363"/>
                <a:stretch>
                  <a:fillRect/>
                </a:stretch>
              </p:blipFill>
              <p:spPr>
                <a:xfrm>
                  <a:off x="4839846" y="7682738"/>
                  <a:ext cx="214200" cy="123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4">
              <p14:nvContentPartPr>
                <p14:cNvPr id="1439" name="Ink 1438">
                  <a:extLst>
                    <a:ext uri="{FF2B5EF4-FFF2-40B4-BE49-F238E27FC236}">
                      <a16:creationId xmlns:a16="http://schemas.microsoft.com/office/drawing/2014/main" id="{8AFCCF33-4675-F5A5-0207-8813288075D7}"/>
                    </a:ext>
                  </a:extLst>
                </p14:cNvPr>
                <p14:cNvContentPartPr/>
                <p14:nvPr/>
              </p14:nvContentPartPr>
              <p14:xfrm>
                <a:off x="4880886" y="8227418"/>
                <a:ext cx="64440" cy="417240"/>
              </p14:xfrm>
            </p:contentPart>
          </mc:Choice>
          <mc:Fallback>
            <p:pic>
              <p:nvPicPr>
                <p:cNvPr id="1439" name="Ink 1438">
                  <a:extLst>
                    <a:ext uri="{FF2B5EF4-FFF2-40B4-BE49-F238E27FC236}">
                      <a16:creationId xmlns:a16="http://schemas.microsoft.com/office/drawing/2014/main" id="{8AFCCF33-4675-F5A5-0207-8813288075D7}"/>
                    </a:ext>
                  </a:extLst>
                </p:cNvPr>
                <p:cNvPicPr/>
                <p:nvPr/>
              </p:nvPicPr>
              <p:blipFill>
                <a:blip r:embed="rId2365"/>
                <a:stretch>
                  <a:fillRect/>
                </a:stretch>
              </p:blipFill>
              <p:spPr>
                <a:xfrm>
                  <a:off x="4818246" y="7849778"/>
                  <a:ext cx="190080" cy="117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6">
              <p14:nvContentPartPr>
                <p14:cNvPr id="1440" name="Ink 1439">
                  <a:extLst>
                    <a:ext uri="{FF2B5EF4-FFF2-40B4-BE49-F238E27FC236}">
                      <a16:creationId xmlns:a16="http://schemas.microsoft.com/office/drawing/2014/main" id="{469DA2A8-C9E3-1A64-8613-7DFCF525B894}"/>
                    </a:ext>
                  </a:extLst>
                </p14:cNvPr>
                <p14:cNvContentPartPr/>
                <p14:nvPr/>
              </p14:nvContentPartPr>
              <p14:xfrm>
                <a:off x="4868646" y="8346578"/>
                <a:ext cx="96840" cy="385200"/>
              </p14:xfrm>
            </p:contentPart>
          </mc:Choice>
          <mc:Fallback>
            <p:pic>
              <p:nvPicPr>
                <p:cNvPr id="1440" name="Ink 1439">
                  <a:extLst>
                    <a:ext uri="{FF2B5EF4-FFF2-40B4-BE49-F238E27FC236}">
                      <a16:creationId xmlns:a16="http://schemas.microsoft.com/office/drawing/2014/main" id="{469DA2A8-C9E3-1A64-8613-7DFCF525B894}"/>
                    </a:ext>
                  </a:extLst>
                </p:cNvPr>
                <p:cNvPicPr/>
                <p:nvPr/>
              </p:nvPicPr>
              <p:blipFill>
                <a:blip r:embed="rId2367"/>
                <a:stretch>
                  <a:fillRect/>
                </a:stretch>
              </p:blipFill>
              <p:spPr>
                <a:xfrm>
                  <a:off x="4805646" y="7968938"/>
                  <a:ext cx="222480" cy="114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68">
              <p14:nvContentPartPr>
                <p14:cNvPr id="1441" name="Ink 1440">
                  <a:extLst>
                    <a:ext uri="{FF2B5EF4-FFF2-40B4-BE49-F238E27FC236}">
                      <a16:creationId xmlns:a16="http://schemas.microsoft.com/office/drawing/2014/main" id="{5D7887D8-C216-7649-4673-71FF4DA96CEF}"/>
                    </a:ext>
                  </a:extLst>
                </p14:cNvPr>
                <p14:cNvContentPartPr/>
                <p14:nvPr/>
              </p14:nvContentPartPr>
              <p14:xfrm>
                <a:off x="4898886" y="8470778"/>
                <a:ext cx="165240" cy="388440"/>
              </p14:xfrm>
            </p:contentPart>
          </mc:Choice>
          <mc:Fallback>
            <p:pic>
              <p:nvPicPr>
                <p:cNvPr id="1441" name="Ink 1440">
                  <a:extLst>
                    <a:ext uri="{FF2B5EF4-FFF2-40B4-BE49-F238E27FC236}">
                      <a16:creationId xmlns:a16="http://schemas.microsoft.com/office/drawing/2014/main" id="{5D7887D8-C216-7649-4673-71FF4DA96CEF}"/>
                    </a:ext>
                  </a:extLst>
                </p:cNvPr>
                <p:cNvPicPr/>
                <p:nvPr/>
              </p:nvPicPr>
              <p:blipFill>
                <a:blip r:embed="rId2369"/>
                <a:stretch>
                  <a:fillRect/>
                </a:stretch>
              </p:blipFill>
              <p:spPr>
                <a:xfrm>
                  <a:off x="4835886" y="8093138"/>
                  <a:ext cx="290880" cy="114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0">
              <p14:nvContentPartPr>
                <p14:cNvPr id="1442" name="Ink 1441">
                  <a:extLst>
                    <a:ext uri="{FF2B5EF4-FFF2-40B4-BE49-F238E27FC236}">
                      <a16:creationId xmlns:a16="http://schemas.microsoft.com/office/drawing/2014/main" id="{5E9720B9-506F-38BF-17DC-F097746CD982}"/>
                    </a:ext>
                  </a:extLst>
                </p14:cNvPr>
                <p14:cNvContentPartPr/>
                <p14:nvPr/>
              </p14:nvContentPartPr>
              <p14:xfrm>
                <a:off x="4894206" y="8548538"/>
                <a:ext cx="230400" cy="338040"/>
              </p14:xfrm>
            </p:contentPart>
          </mc:Choice>
          <mc:Fallback>
            <p:pic>
              <p:nvPicPr>
                <p:cNvPr id="1442" name="Ink 1441">
                  <a:extLst>
                    <a:ext uri="{FF2B5EF4-FFF2-40B4-BE49-F238E27FC236}">
                      <a16:creationId xmlns:a16="http://schemas.microsoft.com/office/drawing/2014/main" id="{5E9720B9-506F-38BF-17DC-F097746CD982}"/>
                    </a:ext>
                  </a:extLst>
                </p:cNvPr>
                <p:cNvPicPr/>
                <p:nvPr/>
              </p:nvPicPr>
              <p:blipFill>
                <a:blip r:embed="rId2371"/>
                <a:stretch>
                  <a:fillRect/>
                </a:stretch>
              </p:blipFill>
              <p:spPr>
                <a:xfrm>
                  <a:off x="4831206" y="8170898"/>
                  <a:ext cx="356040" cy="109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2">
              <p14:nvContentPartPr>
                <p14:cNvPr id="1443" name="Ink 1442">
                  <a:extLst>
                    <a:ext uri="{FF2B5EF4-FFF2-40B4-BE49-F238E27FC236}">
                      <a16:creationId xmlns:a16="http://schemas.microsoft.com/office/drawing/2014/main" id="{A168B5AB-D576-F233-6FA0-7705CDFF606F}"/>
                    </a:ext>
                  </a:extLst>
                </p14:cNvPr>
                <p14:cNvContentPartPr/>
                <p14:nvPr/>
              </p14:nvContentPartPr>
              <p14:xfrm>
                <a:off x="4949286" y="8688578"/>
                <a:ext cx="208800" cy="187560"/>
              </p14:xfrm>
            </p:contentPart>
          </mc:Choice>
          <mc:Fallback>
            <p:pic>
              <p:nvPicPr>
                <p:cNvPr id="1443" name="Ink 1442">
                  <a:extLst>
                    <a:ext uri="{FF2B5EF4-FFF2-40B4-BE49-F238E27FC236}">
                      <a16:creationId xmlns:a16="http://schemas.microsoft.com/office/drawing/2014/main" id="{A168B5AB-D576-F233-6FA0-7705CDFF606F}"/>
                    </a:ext>
                  </a:extLst>
                </p:cNvPr>
                <p:cNvPicPr/>
                <p:nvPr/>
              </p:nvPicPr>
              <p:blipFill>
                <a:blip r:embed="rId2373"/>
                <a:stretch>
                  <a:fillRect/>
                </a:stretch>
              </p:blipFill>
              <p:spPr>
                <a:xfrm>
                  <a:off x="4886646" y="8310938"/>
                  <a:ext cx="334440" cy="94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4">
              <p14:nvContentPartPr>
                <p14:cNvPr id="1444" name="Ink 1443">
                  <a:extLst>
                    <a:ext uri="{FF2B5EF4-FFF2-40B4-BE49-F238E27FC236}">
                      <a16:creationId xmlns:a16="http://schemas.microsoft.com/office/drawing/2014/main" id="{1BEF1B89-D6DB-5CF1-9A84-692D29380C1D}"/>
                    </a:ext>
                  </a:extLst>
                </p14:cNvPr>
                <p14:cNvContentPartPr/>
                <p14:nvPr/>
              </p14:nvContentPartPr>
              <p14:xfrm>
                <a:off x="4908246" y="8563658"/>
                <a:ext cx="214200" cy="285480"/>
              </p14:xfrm>
            </p:contentPart>
          </mc:Choice>
          <mc:Fallback>
            <p:pic>
              <p:nvPicPr>
                <p:cNvPr id="1444" name="Ink 1443">
                  <a:extLst>
                    <a:ext uri="{FF2B5EF4-FFF2-40B4-BE49-F238E27FC236}">
                      <a16:creationId xmlns:a16="http://schemas.microsoft.com/office/drawing/2014/main" id="{1BEF1B89-D6DB-5CF1-9A84-692D29380C1D}"/>
                    </a:ext>
                  </a:extLst>
                </p:cNvPr>
                <p:cNvPicPr/>
                <p:nvPr/>
              </p:nvPicPr>
              <p:blipFill>
                <a:blip r:embed="rId2375"/>
                <a:stretch>
                  <a:fillRect/>
                </a:stretch>
              </p:blipFill>
              <p:spPr>
                <a:xfrm>
                  <a:off x="4845246" y="8186018"/>
                  <a:ext cx="339840" cy="104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6">
              <p14:nvContentPartPr>
                <p14:cNvPr id="1445" name="Ink 1444">
                  <a:extLst>
                    <a:ext uri="{FF2B5EF4-FFF2-40B4-BE49-F238E27FC236}">
                      <a16:creationId xmlns:a16="http://schemas.microsoft.com/office/drawing/2014/main" id="{46558F59-056C-BA64-CB5F-FC1FC9376B41}"/>
                    </a:ext>
                  </a:extLst>
                </p14:cNvPr>
                <p14:cNvContentPartPr/>
                <p14:nvPr/>
              </p14:nvContentPartPr>
              <p14:xfrm>
                <a:off x="4924806" y="8667338"/>
                <a:ext cx="226080" cy="227160"/>
              </p14:xfrm>
            </p:contentPart>
          </mc:Choice>
          <mc:Fallback>
            <p:pic>
              <p:nvPicPr>
                <p:cNvPr id="1445" name="Ink 1444">
                  <a:extLst>
                    <a:ext uri="{FF2B5EF4-FFF2-40B4-BE49-F238E27FC236}">
                      <a16:creationId xmlns:a16="http://schemas.microsoft.com/office/drawing/2014/main" id="{46558F59-056C-BA64-CB5F-FC1FC9376B41}"/>
                    </a:ext>
                  </a:extLst>
                </p:cNvPr>
                <p:cNvPicPr/>
                <p:nvPr/>
              </p:nvPicPr>
              <p:blipFill>
                <a:blip r:embed="rId2377"/>
                <a:stretch>
                  <a:fillRect/>
                </a:stretch>
              </p:blipFill>
              <p:spPr>
                <a:xfrm>
                  <a:off x="4862166" y="8289698"/>
                  <a:ext cx="351720" cy="98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78">
              <p14:nvContentPartPr>
                <p14:cNvPr id="1446" name="Ink 1445">
                  <a:extLst>
                    <a:ext uri="{FF2B5EF4-FFF2-40B4-BE49-F238E27FC236}">
                      <a16:creationId xmlns:a16="http://schemas.microsoft.com/office/drawing/2014/main" id="{B129763D-1D6C-F412-E89A-98807C85969B}"/>
                    </a:ext>
                  </a:extLst>
                </p14:cNvPr>
                <p14:cNvContentPartPr/>
                <p14:nvPr/>
              </p14:nvContentPartPr>
              <p14:xfrm>
                <a:off x="4968726" y="8728538"/>
                <a:ext cx="244440" cy="181800"/>
              </p14:xfrm>
            </p:contentPart>
          </mc:Choice>
          <mc:Fallback>
            <p:pic>
              <p:nvPicPr>
                <p:cNvPr id="1446" name="Ink 1445">
                  <a:extLst>
                    <a:ext uri="{FF2B5EF4-FFF2-40B4-BE49-F238E27FC236}">
                      <a16:creationId xmlns:a16="http://schemas.microsoft.com/office/drawing/2014/main" id="{B129763D-1D6C-F412-E89A-98807C85969B}"/>
                    </a:ext>
                  </a:extLst>
                </p:cNvPr>
                <p:cNvPicPr/>
                <p:nvPr/>
              </p:nvPicPr>
              <p:blipFill>
                <a:blip r:embed="rId2379"/>
                <a:stretch>
                  <a:fillRect/>
                </a:stretch>
              </p:blipFill>
              <p:spPr>
                <a:xfrm>
                  <a:off x="4905726" y="8350538"/>
                  <a:ext cx="370080" cy="93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0">
              <p14:nvContentPartPr>
                <p14:cNvPr id="1447" name="Ink 1446">
                  <a:extLst>
                    <a:ext uri="{FF2B5EF4-FFF2-40B4-BE49-F238E27FC236}">
                      <a16:creationId xmlns:a16="http://schemas.microsoft.com/office/drawing/2014/main" id="{B84437DD-FD53-A03B-5AE6-8C649933BBFA}"/>
                    </a:ext>
                  </a:extLst>
                </p14:cNvPr>
                <p14:cNvContentPartPr/>
                <p14:nvPr/>
              </p14:nvContentPartPr>
              <p14:xfrm>
                <a:off x="4964766" y="8768498"/>
                <a:ext cx="225360" cy="107640"/>
              </p14:xfrm>
            </p:contentPart>
          </mc:Choice>
          <mc:Fallback>
            <p:pic>
              <p:nvPicPr>
                <p:cNvPr id="1447" name="Ink 1446">
                  <a:extLst>
                    <a:ext uri="{FF2B5EF4-FFF2-40B4-BE49-F238E27FC236}">
                      <a16:creationId xmlns:a16="http://schemas.microsoft.com/office/drawing/2014/main" id="{B84437DD-FD53-A03B-5AE6-8C649933BBFA}"/>
                    </a:ext>
                  </a:extLst>
                </p:cNvPr>
                <p:cNvPicPr/>
                <p:nvPr/>
              </p:nvPicPr>
              <p:blipFill>
                <a:blip r:embed="rId2381"/>
                <a:stretch>
                  <a:fillRect/>
                </a:stretch>
              </p:blipFill>
              <p:spPr>
                <a:xfrm>
                  <a:off x="4901766" y="8390858"/>
                  <a:ext cx="35100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2">
              <p14:nvContentPartPr>
                <p14:cNvPr id="1448" name="Ink 1447">
                  <a:extLst>
                    <a:ext uri="{FF2B5EF4-FFF2-40B4-BE49-F238E27FC236}">
                      <a16:creationId xmlns:a16="http://schemas.microsoft.com/office/drawing/2014/main" id="{B0144522-115F-9A2F-3372-BFE8F0A672E1}"/>
                    </a:ext>
                  </a:extLst>
                </p14:cNvPr>
                <p14:cNvContentPartPr/>
                <p14:nvPr/>
              </p14:nvContentPartPr>
              <p14:xfrm>
                <a:off x="5039646" y="8807378"/>
                <a:ext cx="214920" cy="77400"/>
              </p14:xfrm>
            </p:contentPart>
          </mc:Choice>
          <mc:Fallback>
            <p:pic>
              <p:nvPicPr>
                <p:cNvPr id="1448" name="Ink 1447">
                  <a:extLst>
                    <a:ext uri="{FF2B5EF4-FFF2-40B4-BE49-F238E27FC236}">
                      <a16:creationId xmlns:a16="http://schemas.microsoft.com/office/drawing/2014/main" id="{B0144522-115F-9A2F-3372-BFE8F0A672E1}"/>
                    </a:ext>
                  </a:extLst>
                </p:cNvPr>
                <p:cNvPicPr/>
                <p:nvPr/>
              </p:nvPicPr>
              <p:blipFill>
                <a:blip r:embed="rId2383"/>
                <a:stretch>
                  <a:fillRect/>
                </a:stretch>
              </p:blipFill>
              <p:spPr>
                <a:xfrm>
                  <a:off x="4977006" y="8429738"/>
                  <a:ext cx="34056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4">
              <p14:nvContentPartPr>
                <p14:cNvPr id="1449" name="Ink 1448">
                  <a:extLst>
                    <a:ext uri="{FF2B5EF4-FFF2-40B4-BE49-F238E27FC236}">
                      <a16:creationId xmlns:a16="http://schemas.microsoft.com/office/drawing/2014/main" id="{CB7D4A10-AEAF-C925-4B16-9A805EBBFA51}"/>
                    </a:ext>
                  </a:extLst>
                </p14:cNvPr>
                <p14:cNvContentPartPr/>
                <p14:nvPr/>
              </p14:nvContentPartPr>
              <p14:xfrm>
                <a:off x="5044686" y="8833298"/>
                <a:ext cx="227160" cy="54720"/>
              </p14:xfrm>
            </p:contentPart>
          </mc:Choice>
          <mc:Fallback>
            <p:pic>
              <p:nvPicPr>
                <p:cNvPr id="1449" name="Ink 1448">
                  <a:extLst>
                    <a:ext uri="{FF2B5EF4-FFF2-40B4-BE49-F238E27FC236}">
                      <a16:creationId xmlns:a16="http://schemas.microsoft.com/office/drawing/2014/main" id="{CB7D4A10-AEAF-C925-4B16-9A805EBBFA51}"/>
                    </a:ext>
                  </a:extLst>
                </p:cNvPr>
                <p:cNvPicPr/>
                <p:nvPr/>
              </p:nvPicPr>
              <p:blipFill>
                <a:blip r:embed="rId2385"/>
                <a:stretch>
                  <a:fillRect/>
                </a:stretch>
              </p:blipFill>
              <p:spPr>
                <a:xfrm>
                  <a:off x="4982046" y="8455298"/>
                  <a:ext cx="352800" cy="81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6">
              <p14:nvContentPartPr>
                <p14:cNvPr id="1450" name="Ink 1449">
                  <a:extLst>
                    <a:ext uri="{FF2B5EF4-FFF2-40B4-BE49-F238E27FC236}">
                      <a16:creationId xmlns:a16="http://schemas.microsoft.com/office/drawing/2014/main" id="{F4074199-0543-FCCB-C43A-C80C7036FC6A}"/>
                    </a:ext>
                  </a:extLst>
                </p14:cNvPr>
                <p14:cNvContentPartPr/>
                <p14:nvPr/>
              </p14:nvContentPartPr>
              <p14:xfrm>
                <a:off x="5052606" y="8857778"/>
                <a:ext cx="185760" cy="32040"/>
              </p14:xfrm>
            </p:contentPart>
          </mc:Choice>
          <mc:Fallback>
            <p:pic>
              <p:nvPicPr>
                <p:cNvPr id="1450" name="Ink 1449">
                  <a:extLst>
                    <a:ext uri="{FF2B5EF4-FFF2-40B4-BE49-F238E27FC236}">
                      <a16:creationId xmlns:a16="http://schemas.microsoft.com/office/drawing/2014/main" id="{F4074199-0543-FCCB-C43A-C80C7036FC6A}"/>
                    </a:ext>
                  </a:extLst>
                </p:cNvPr>
                <p:cNvPicPr/>
                <p:nvPr/>
              </p:nvPicPr>
              <p:blipFill>
                <a:blip r:embed="rId2387"/>
                <a:stretch>
                  <a:fillRect/>
                </a:stretch>
              </p:blipFill>
              <p:spPr>
                <a:xfrm>
                  <a:off x="4989606" y="8480138"/>
                  <a:ext cx="311400" cy="78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88">
              <p14:nvContentPartPr>
                <p14:cNvPr id="1451" name="Ink 1450">
                  <a:extLst>
                    <a:ext uri="{FF2B5EF4-FFF2-40B4-BE49-F238E27FC236}">
                      <a16:creationId xmlns:a16="http://schemas.microsoft.com/office/drawing/2014/main" id="{35831A86-8F4F-12EA-9E08-2FD1D5B44BDB}"/>
                    </a:ext>
                  </a:extLst>
                </p14:cNvPr>
                <p14:cNvContentPartPr/>
                <p14:nvPr/>
              </p14:nvContentPartPr>
              <p14:xfrm>
                <a:off x="5176446" y="8102138"/>
                <a:ext cx="262440" cy="448920"/>
              </p14:xfrm>
            </p:contentPart>
          </mc:Choice>
          <mc:Fallback>
            <p:pic>
              <p:nvPicPr>
                <p:cNvPr id="1451" name="Ink 1450">
                  <a:extLst>
                    <a:ext uri="{FF2B5EF4-FFF2-40B4-BE49-F238E27FC236}">
                      <a16:creationId xmlns:a16="http://schemas.microsoft.com/office/drawing/2014/main" id="{35831A86-8F4F-12EA-9E08-2FD1D5B44BDB}"/>
                    </a:ext>
                  </a:extLst>
                </p:cNvPr>
                <p:cNvPicPr/>
                <p:nvPr/>
              </p:nvPicPr>
              <p:blipFill>
                <a:blip r:embed="rId2389"/>
                <a:stretch>
                  <a:fillRect/>
                </a:stretch>
              </p:blipFill>
              <p:spPr>
                <a:xfrm>
                  <a:off x="5113446" y="7724498"/>
                  <a:ext cx="388080" cy="120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0">
              <p14:nvContentPartPr>
                <p14:cNvPr id="1452" name="Ink 1451">
                  <a:extLst>
                    <a:ext uri="{FF2B5EF4-FFF2-40B4-BE49-F238E27FC236}">
                      <a16:creationId xmlns:a16="http://schemas.microsoft.com/office/drawing/2014/main" id="{7D8495E9-1E9B-7F78-D1C9-7FB1ADD40831}"/>
                    </a:ext>
                  </a:extLst>
                </p14:cNvPr>
                <p14:cNvContentPartPr/>
                <p14:nvPr/>
              </p14:nvContentPartPr>
              <p14:xfrm>
                <a:off x="5208126" y="8182778"/>
                <a:ext cx="160200" cy="290520"/>
              </p14:xfrm>
            </p:contentPart>
          </mc:Choice>
          <mc:Fallback>
            <p:pic>
              <p:nvPicPr>
                <p:cNvPr id="1452" name="Ink 1451">
                  <a:extLst>
                    <a:ext uri="{FF2B5EF4-FFF2-40B4-BE49-F238E27FC236}">
                      <a16:creationId xmlns:a16="http://schemas.microsoft.com/office/drawing/2014/main" id="{7D8495E9-1E9B-7F78-D1C9-7FB1ADD40831}"/>
                    </a:ext>
                  </a:extLst>
                </p:cNvPr>
                <p:cNvPicPr/>
                <p:nvPr/>
              </p:nvPicPr>
              <p:blipFill>
                <a:blip r:embed="rId2391"/>
                <a:stretch>
                  <a:fillRect/>
                </a:stretch>
              </p:blipFill>
              <p:spPr>
                <a:xfrm>
                  <a:off x="5145126" y="7804778"/>
                  <a:ext cx="285840" cy="10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2">
              <p14:nvContentPartPr>
                <p14:cNvPr id="1454" name="Ink 1453">
                  <a:extLst>
                    <a:ext uri="{FF2B5EF4-FFF2-40B4-BE49-F238E27FC236}">
                      <a16:creationId xmlns:a16="http://schemas.microsoft.com/office/drawing/2014/main" id="{7C1E4491-4CA1-986A-A986-9C17ABB205F0}"/>
                    </a:ext>
                  </a:extLst>
                </p14:cNvPr>
                <p14:cNvContentPartPr/>
                <p14:nvPr/>
              </p14:nvContentPartPr>
              <p14:xfrm>
                <a:off x="5027766" y="8242538"/>
                <a:ext cx="199080" cy="540360"/>
              </p14:xfrm>
            </p:contentPart>
          </mc:Choice>
          <mc:Fallback>
            <p:pic>
              <p:nvPicPr>
                <p:cNvPr id="1454" name="Ink 1453">
                  <a:extLst>
                    <a:ext uri="{FF2B5EF4-FFF2-40B4-BE49-F238E27FC236}">
                      <a16:creationId xmlns:a16="http://schemas.microsoft.com/office/drawing/2014/main" id="{7C1E4491-4CA1-986A-A986-9C17ABB205F0}"/>
                    </a:ext>
                  </a:extLst>
                </p:cNvPr>
                <p:cNvPicPr/>
                <p:nvPr/>
              </p:nvPicPr>
              <p:blipFill>
                <a:blip r:embed="rId2393"/>
                <a:stretch>
                  <a:fillRect/>
                </a:stretch>
              </p:blipFill>
              <p:spPr>
                <a:xfrm>
                  <a:off x="4965126" y="7864538"/>
                  <a:ext cx="324720" cy="129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4">
              <p14:nvContentPartPr>
                <p14:cNvPr id="1455" name="Ink 1454">
                  <a:extLst>
                    <a:ext uri="{FF2B5EF4-FFF2-40B4-BE49-F238E27FC236}">
                      <a16:creationId xmlns:a16="http://schemas.microsoft.com/office/drawing/2014/main" id="{3EFFCEAD-5A11-8B70-E5CA-F476408DBFEE}"/>
                    </a:ext>
                  </a:extLst>
                </p14:cNvPr>
                <p14:cNvContentPartPr/>
                <p14:nvPr/>
              </p14:nvContentPartPr>
              <p14:xfrm>
                <a:off x="5065206" y="8345138"/>
                <a:ext cx="141120" cy="360720"/>
              </p14:xfrm>
            </p:contentPart>
          </mc:Choice>
          <mc:Fallback>
            <p:pic>
              <p:nvPicPr>
                <p:cNvPr id="1455" name="Ink 1454">
                  <a:extLst>
                    <a:ext uri="{FF2B5EF4-FFF2-40B4-BE49-F238E27FC236}">
                      <a16:creationId xmlns:a16="http://schemas.microsoft.com/office/drawing/2014/main" id="{3EFFCEAD-5A11-8B70-E5CA-F476408DBFEE}"/>
                    </a:ext>
                  </a:extLst>
                </p:cNvPr>
                <p:cNvPicPr/>
                <p:nvPr/>
              </p:nvPicPr>
              <p:blipFill>
                <a:blip r:embed="rId2395"/>
                <a:stretch>
                  <a:fillRect/>
                </a:stretch>
              </p:blipFill>
              <p:spPr>
                <a:xfrm>
                  <a:off x="5002206" y="7967138"/>
                  <a:ext cx="266760" cy="111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6">
              <p14:nvContentPartPr>
                <p14:cNvPr id="1456" name="Ink 1455">
                  <a:extLst>
                    <a:ext uri="{FF2B5EF4-FFF2-40B4-BE49-F238E27FC236}">
                      <a16:creationId xmlns:a16="http://schemas.microsoft.com/office/drawing/2014/main" id="{229B07C1-3BE3-3888-4DA4-45A05D319C6B}"/>
                    </a:ext>
                  </a:extLst>
                </p14:cNvPr>
                <p14:cNvContentPartPr/>
                <p14:nvPr/>
              </p14:nvContentPartPr>
              <p14:xfrm>
                <a:off x="5065926" y="8539898"/>
                <a:ext cx="54360" cy="220680"/>
              </p14:xfrm>
            </p:contentPart>
          </mc:Choice>
          <mc:Fallback>
            <p:pic>
              <p:nvPicPr>
                <p:cNvPr id="1456" name="Ink 1455">
                  <a:extLst>
                    <a:ext uri="{FF2B5EF4-FFF2-40B4-BE49-F238E27FC236}">
                      <a16:creationId xmlns:a16="http://schemas.microsoft.com/office/drawing/2014/main" id="{229B07C1-3BE3-3888-4DA4-45A05D319C6B}"/>
                    </a:ext>
                  </a:extLst>
                </p:cNvPr>
                <p:cNvPicPr/>
                <p:nvPr/>
              </p:nvPicPr>
              <p:blipFill>
                <a:blip r:embed="rId2397"/>
                <a:stretch>
                  <a:fillRect/>
                </a:stretch>
              </p:blipFill>
              <p:spPr>
                <a:xfrm>
                  <a:off x="5002926" y="8161898"/>
                  <a:ext cx="180000" cy="97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98">
              <p14:nvContentPartPr>
                <p14:cNvPr id="1457" name="Ink 1456">
                  <a:extLst>
                    <a:ext uri="{FF2B5EF4-FFF2-40B4-BE49-F238E27FC236}">
                      <a16:creationId xmlns:a16="http://schemas.microsoft.com/office/drawing/2014/main" id="{D003B5C7-D62D-9665-168F-6B0EC9B2CACE}"/>
                    </a:ext>
                  </a:extLst>
                </p14:cNvPr>
                <p14:cNvContentPartPr/>
                <p14:nvPr/>
              </p14:nvContentPartPr>
              <p14:xfrm>
                <a:off x="5068086" y="8518298"/>
                <a:ext cx="52920" cy="290520"/>
              </p14:xfrm>
            </p:contentPart>
          </mc:Choice>
          <mc:Fallback>
            <p:pic>
              <p:nvPicPr>
                <p:cNvPr id="1457" name="Ink 1456">
                  <a:extLst>
                    <a:ext uri="{FF2B5EF4-FFF2-40B4-BE49-F238E27FC236}">
                      <a16:creationId xmlns:a16="http://schemas.microsoft.com/office/drawing/2014/main" id="{D003B5C7-D62D-9665-168F-6B0EC9B2CACE}"/>
                    </a:ext>
                  </a:extLst>
                </p:cNvPr>
                <p:cNvPicPr/>
                <p:nvPr/>
              </p:nvPicPr>
              <p:blipFill>
                <a:blip r:embed="rId2399"/>
                <a:stretch>
                  <a:fillRect/>
                </a:stretch>
              </p:blipFill>
              <p:spPr>
                <a:xfrm>
                  <a:off x="5005446" y="8140298"/>
                  <a:ext cx="178560" cy="10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0">
              <p14:nvContentPartPr>
                <p14:cNvPr id="1458" name="Ink 1457">
                  <a:extLst>
                    <a:ext uri="{FF2B5EF4-FFF2-40B4-BE49-F238E27FC236}">
                      <a16:creationId xmlns:a16="http://schemas.microsoft.com/office/drawing/2014/main" id="{C3F55364-BEC8-687A-BA4A-998D32A903A2}"/>
                    </a:ext>
                  </a:extLst>
                </p14:cNvPr>
                <p14:cNvContentPartPr/>
                <p14:nvPr/>
              </p14:nvContentPartPr>
              <p14:xfrm>
                <a:off x="5026686" y="8560058"/>
                <a:ext cx="37440" cy="222480"/>
              </p14:xfrm>
            </p:contentPart>
          </mc:Choice>
          <mc:Fallback>
            <p:pic>
              <p:nvPicPr>
                <p:cNvPr id="1458" name="Ink 1457">
                  <a:extLst>
                    <a:ext uri="{FF2B5EF4-FFF2-40B4-BE49-F238E27FC236}">
                      <a16:creationId xmlns:a16="http://schemas.microsoft.com/office/drawing/2014/main" id="{C3F55364-BEC8-687A-BA4A-998D32A903A2}"/>
                    </a:ext>
                  </a:extLst>
                </p:cNvPr>
                <p:cNvPicPr/>
                <p:nvPr/>
              </p:nvPicPr>
              <p:blipFill>
                <a:blip r:embed="rId2401"/>
                <a:stretch>
                  <a:fillRect/>
                </a:stretch>
              </p:blipFill>
              <p:spPr>
                <a:xfrm>
                  <a:off x="4964046" y="8182418"/>
                  <a:ext cx="163080" cy="9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2">
              <p14:nvContentPartPr>
                <p14:cNvPr id="1459" name="Ink 1458">
                  <a:extLst>
                    <a:ext uri="{FF2B5EF4-FFF2-40B4-BE49-F238E27FC236}">
                      <a16:creationId xmlns:a16="http://schemas.microsoft.com/office/drawing/2014/main" id="{7A0FA1FB-6FAA-D96F-EB98-831F8514EBD0}"/>
                    </a:ext>
                  </a:extLst>
                </p14:cNvPr>
                <p14:cNvContentPartPr/>
                <p14:nvPr/>
              </p14:nvContentPartPr>
              <p14:xfrm>
                <a:off x="5012286" y="8531978"/>
                <a:ext cx="29160" cy="208800"/>
              </p14:xfrm>
            </p:contentPart>
          </mc:Choice>
          <mc:Fallback>
            <p:pic>
              <p:nvPicPr>
                <p:cNvPr id="1459" name="Ink 1458">
                  <a:extLst>
                    <a:ext uri="{FF2B5EF4-FFF2-40B4-BE49-F238E27FC236}">
                      <a16:creationId xmlns:a16="http://schemas.microsoft.com/office/drawing/2014/main" id="{7A0FA1FB-6FAA-D96F-EB98-831F8514EBD0}"/>
                    </a:ext>
                  </a:extLst>
                </p:cNvPr>
                <p:cNvPicPr/>
                <p:nvPr/>
              </p:nvPicPr>
              <p:blipFill>
                <a:blip r:embed="rId2403"/>
                <a:stretch>
                  <a:fillRect/>
                </a:stretch>
              </p:blipFill>
              <p:spPr>
                <a:xfrm>
                  <a:off x="4949286" y="8153978"/>
                  <a:ext cx="154800" cy="96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4">
              <p14:nvContentPartPr>
                <p14:cNvPr id="1460" name="Ink 1459">
                  <a:extLst>
                    <a:ext uri="{FF2B5EF4-FFF2-40B4-BE49-F238E27FC236}">
                      <a16:creationId xmlns:a16="http://schemas.microsoft.com/office/drawing/2014/main" id="{C3462F0D-3C4E-78D6-C46C-A57E3E63ABE3}"/>
                    </a:ext>
                  </a:extLst>
                </p14:cNvPr>
                <p14:cNvContentPartPr/>
                <p14:nvPr/>
              </p14:nvContentPartPr>
              <p14:xfrm>
                <a:off x="4973406" y="8549618"/>
                <a:ext cx="11520" cy="149040"/>
              </p14:xfrm>
            </p:contentPart>
          </mc:Choice>
          <mc:Fallback>
            <p:pic>
              <p:nvPicPr>
                <p:cNvPr id="1460" name="Ink 1459">
                  <a:extLst>
                    <a:ext uri="{FF2B5EF4-FFF2-40B4-BE49-F238E27FC236}">
                      <a16:creationId xmlns:a16="http://schemas.microsoft.com/office/drawing/2014/main" id="{C3462F0D-3C4E-78D6-C46C-A57E3E63ABE3}"/>
                    </a:ext>
                  </a:extLst>
                </p:cNvPr>
                <p:cNvPicPr/>
                <p:nvPr/>
              </p:nvPicPr>
              <p:blipFill>
                <a:blip r:embed="rId2405"/>
                <a:stretch>
                  <a:fillRect/>
                </a:stretch>
              </p:blipFill>
              <p:spPr>
                <a:xfrm>
                  <a:off x="4910406" y="8171978"/>
                  <a:ext cx="137160" cy="90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6">
              <p14:nvContentPartPr>
                <p14:cNvPr id="1461" name="Ink 1460">
                  <a:extLst>
                    <a:ext uri="{FF2B5EF4-FFF2-40B4-BE49-F238E27FC236}">
                      <a16:creationId xmlns:a16="http://schemas.microsoft.com/office/drawing/2014/main" id="{E4B0B6A5-8020-C50A-C548-76F11F473B9C}"/>
                    </a:ext>
                  </a:extLst>
                </p14:cNvPr>
                <p14:cNvContentPartPr/>
                <p14:nvPr/>
              </p14:nvContentPartPr>
              <p14:xfrm>
                <a:off x="4965486" y="8517578"/>
                <a:ext cx="31320" cy="221400"/>
              </p14:xfrm>
            </p:contentPart>
          </mc:Choice>
          <mc:Fallback>
            <p:pic>
              <p:nvPicPr>
                <p:cNvPr id="1461" name="Ink 1460">
                  <a:extLst>
                    <a:ext uri="{FF2B5EF4-FFF2-40B4-BE49-F238E27FC236}">
                      <a16:creationId xmlns:a16="http://schemas.microsoft.com/office/drawing/2014/main" id="{E4B0B6A5-8020-C50A-C548-76F11F473B9C}"/>
                    </a:ext>
                  </a:extLst>
                </p:cNvPr>
                <p:cNvPicPr/>
                <p:nvPr/>
              </p:nvPicPr>
              <p:blipFill>
                <a:blip r:embed="rId2407"/>
                <a:stretch>
                  <a:fillRect/>
                </a:stretch>
              </p:blipFill>
              <p:spPr>
                <a:xfrm>
                  <a:off x="4902846" y="8139938"/>
                  <a:ext cx="156960" cy="97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08">
              <p14:nvContentPartPr>
                <p14:cNvPr id="1462" name="Ink 1461">
                  <a:extLst>
                    <a:ext uri="{FF2B5EF4-FFF2-40B4-BE49-F238E27FC236}">
                      <a16:creationId xmlns:a16="http://schemas.microsoft.com/office/drawing/2014/main" id="{46032961-7C4A-3B4C-DECC-BFDDD346E263}"/>
                    </a:ext>
                  </a:extLst>
                </p14:cNvPr>
                <p14:cNvContentPartPr/>
                <p14:nvPr/>
              </p14:nvContentPartPr>
              <p14:xfrm>
                <a:off x="4942446" y="8482298"/>
                <a:ext cx="55800" cy="281880"/>
              </p14:xfrm>
            </p:contentPart>
          </mc:Choice>
          <mc:Fallback>
            <p:pic>
              <p:nvPicPr>
                <p:cNvPr id="1462" name="Ink 1461">
                  <a:extLst>
                    <a:ext uri="{FF2B5EF4-FFF2-40B4-BE49-F238E27FC236}">
                      <a16:creationId xmlns:a16="http://schemas.microsoft.com/office/drawing/2014/main" id="{46032961-7C4A-3B4C-DECC-BFDDD346E263}"/>
                    </a:ext>
                  </a:extLst>
                </p:cNvPr>
                <p:cNvPicPr/>
                <p:nvPr/>
              </p:nvPicPr>
              <p:blipFill>
                <a:blip r:embed="rId2409"/>
                <a:stretch>
                  <a:fillRect/>
                </a:stretch>
              </p:blipFill>
              <p:spPr>
                <a:xfrm>
                  <a:off x="4879446" y="8104298"/>
                  <a:ext cx="181440" cy="103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0">
              <p14:nvContentPartPr>
                <p14:cNvPr id="1463" name="Ink 1462">
                  <a:extLst>
                    <a:ext uri="{FF2B5EF4-FFF2-40B4-BE49-F238E27FC236}">
                      <a16:creationId xmlns:a16="http://schemas.microsoft.com/office/drawing/2014/main" id="{DEB8823A-582E-E48E-6782-21049EF0D925}"/>
                    </a:ext>
                  </a:extLst>
                </p14:cNvPr>
                <p14:cNvContentPartPr/>
                <p14:nvPr/>
              </p14:nvContentPartPr>
              <p14:xfrm>
                <a:off x="4942806" y="8459258"/>
                <a:ext cx="42480" cy="253080"/>
              </p14:xfrm>
            </p:contentPart>
          </mc:Choice>
          <mc:Fallback>
            <p:pic>
              <p:nvPicPr>
                <p:cNvPr id="1463" name="Ink 1462">
                  <a:extLst>
                    <a:ext uri="{FF2B5EF4-FFF2-40B4-BE49-F238E27FC236}">
                      <a16:creationId xmlns:a16="http://schemas.microsoft.com/office/drawing/2014/main" id="{DEB8823A-582E-E48E-6782-21049EF0D925}"/>
                    </a:ext>
                  </a:extLst>
                </p:cNvPr>
                <p:cNvPicPr/>
                <p:nvPr/>
              </p:nvPicPr>
              <p:blipFill>
                <a:blip r:embed="rId2411"/>
                <a:stretch>
                  <a:fillRect/>
                </a:stretch>
              </p:blipFill>
              <p:spPr>
                <a:xfrm>
                  <a:off x="4880166" y="8081618"/>
                  <a:ext cx="168120" cy="100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2">
              <p14:nvContentPartPr>
                <p14:cNvPr id="1464" name="Ink 1463">
                  <a:extLst>
                    <a:ext uri="{FF2B5EF4-FFF2-40B4-BE49-F238E27FC236}">
                      <a16:creationId xmlns:a16="http://schemas.microsoft.com/office/drawing/2014/main" id="{77E262FB-EA7C-166E-5916-7B7475AE4158}"/>
                    </a:ext>
                  </a:extLst>
                </p14:cNvPr>
                <p14:cNvContentPartPr/>
                <p14:nvPr/>
              </p14:nvContentPartPr>
              <p14:xfrm>
                <a:off x="5021286" y="8459978"/>
                <a:ext cx="22320" cy="261000"/>
              </p14:xfrm>
            </p:contentPart>
          </mc:Choice>
          <mc:Fallback>
            <p:pic>
              <p:nvPicPr>
                <p:cNvPr id="1464" name="Ink 1463">
                  <a:extLst>
                    <a:ext uri="{FF2B5EF4-FFF2-40B4-BE49-F238E27FC236}">
                      <a16:creationId xmlns:a16="http://schemas.microsoft.com/office/drawing/2014/main" id="{77E262FB-EA7C-166E-5916-7B7475AE4158}"/>
                    </a:ext>
                  </a:extLst>
                </p:cNvPr>
                <p:cNvPicPr/>
                <p:nvPr/>
              </p:nvPicPr>
              <p:blipFill>
                <a:blip r:embed="rId2413"/>
                <a:stretch>
                  <a:fillRect/>
                </a:stretch>
              </p:blipFill>
              <p:spPr>
                <a:xfrm>
                  <a:off x="4958646" y="8081978"/>
                  <a:ext cx="147960" cy="101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4">
              <p14:nvContentPartPr>
                <p14:cNvPr id="1465" name="Ink 1464">
                  <a:extLst>
                    <a:ext uri="{FF2B5EF4-FFF2-40B4-BE49-F238E27FC236}">
                      <a16:creationId xmlns:a16="http://schemas.microsoft.com/office/drawing/2014/main" id="{50A71928-4365-86DB-9458-2813DE42B9AF}"/>
                    </a:ext>
                  </a:extLst>
                </p14:cNvPr>
                <p14:cNvContentPartPr/>
                <p14:nvPr/>
              </p14:nvContentPartPr>
              <p14:xfrm>
                <a:off x="4992126" y="8509658"/>
                <a:ext cx="33480" cy="264960"/>
              </p14:xfrm>
            </p:contentPart>
          </mc:Choice>
          <mc:Fallback>
            <p:pic>
              <p:nvPicPr>
                <p:cNvPr id="1465" name="Ink 1464">
                  <a:extLst>
                    <a:ext uri="{FF2B5EF4-FFF2-40B4-BE49-F238E27FC236}">
                      <a16:creationId xmlns:a16="http://schemas.microsoft.com/office/drawing/2014/main" id="{50A71928-4365-86DB-9458-2813DE42B9AF}"/>
                    </a:ext>
                  </a:extLst>
                </p:cNvPr>
                <p:cNvPicPr/>
                <p:nvPr/>
              </p:nvPicPr>
              <p:blipFill>
                <a:blip r:embed="rId2415"/>
                <a:stretch>
                  <a:fillRect/>
                </a:stretch>
              </p:blipFill>
              <p:spPr>
                <a:xfrm>
                  <a:off x="4929126" y="8131658"/>
                  <a:ext cx="159120" cy="102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6">
              <p14:nvContentPartPr>
                <p14:cNvPr id="1466" name="Ink 1465">
                  <a:extLst>
                    <a:ext uri="{FF2B5EF4-FFF2-40B4-BE49-F238E27FC236}">
                      <a16:creationId xmlns:a16="http://schemas.microsoft.com/office/drawing/2014/main" id="{A4792A78-A2FD-FC24-2DF2-EF9FDCE4A4E9}"/>
                    </a:ext>
                  </a:extLst>
                </p14:cNvPr>
                <p14:cNvContentPartPr/>
                <p14:nvPr/>
              </p14:nvContentPartPr>
              <p14:xfrm>
                <a:off x="5049366" y="8501738"/>
                <a:ext cx="23760" cy="273600"/>
              </p14:xfrm>
            </p:contentPart>
          </mc:Choice>
          <mc:Fallback>
            <p:pic>
              <p:nvPicPr>
                <p:cNvPr id="1466" name="Ink 1465">
                  <a:extLst>
                    <a:ext uri="{FF2B5EF4-FFF2-40B4-BE49-F238E27FC236}">
                      <a16:creationId xmlns:a16="http://schemas.microsoft.com/office/drawing/2014/main" id="{A4792A78-A2FD-FC24-2DF2-EF9FDCE4A4E9}"/>
                    </a:ext>
                  </a:extLst>
                </p:cNvPr>
                <p:cNvPicPr/>
                <p:nvPr/>
              </p:nvPicPr>
              <p:blipFill>
                <a:blip r:embed="rId2417"/>
                <a:stretch>
                  <a:fillRect/>
                </a:stretch>
              </p:blipFill>
              <p:spPr>
                <a:xfrm>
                  <a:off x="4986366" y="8124098"/>
                  <a:ext cx="149400" cy="102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18">
              <p14:nvContentPartPr>
                <p14:cNvPr id="1467" name="Ink 1466">
                  <a:extLst>
                    <a:ext uri="{FF2B5EF4-FFF2-40B4-BE49-F238E27FC236}">
                      <a16:creationId xmlns:a16="http://schemas.microsoft.com/office/drawing/2014/main" id="{0571BBD8-C341-60BF-0D38-2BB036F74489}"/>
                    </a:ext>
                  </a:extLst>
                </p14:cNvPr>
                <p14:cNvContentPartPr/>
                <p14:nvPr/>
              </p14:nvContentPartPr>
              <p14:xfrm>
                <a:off x="5090406" y="8502458"/>
                <a:ext cx="39960" cy="316080"/>
              </p14:xfrm>
            </p:contentPart>
          </mc:Choice>
          <mc:Fallback>
            <p:pic>
              <p:nvPicPr>
                <p:cNvPr id="1467" name="Ink 1466">
                  <a:extLst>
                    <a:ext uri="{FF2B5EF4-FFF2-40B4-BE49-F238E27FC236}">
                      <a16:creationId xmlns:a16="http://schemas.microsoft.com/office/drawing/2014/main" id="{0571BBD8-C341-60BF-0D38-2BB036F74489}"/>
                    </a:ext>
                  </a:extLst>
                </p:cNvPr>
                <p:cNvPicPr/>
                <p:nvPr/>
              </p:nvPicPr>
              <p:blipFill>
                <a:blip r:embed="rId2419"/>
                <a:stretch>
                  <a:fillRect/>
                </a:stretch>
              </p:blipFill>
              <p:spPr>
                <a:xfrm>
                  <a:off x="5027406" y="8124818"/>
                  <a:ext cx="165600" cy="107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0">
              <p14:nvContentPartPr>
                <p14:cNvPr id="1468" name="Ink 1467">
                  <a:extLst>
                    <a:ext uri="{FF2B5EF4-FFF2-40B4-BE49-F238E27FC236}">
                      <a16:creationId xmlns:a16="http://schemas.microsoft.com/office/drawing/2014/main" id="{5094BD96-D38F-A8EA-2210-59F2DDAF4E0E}"/>
                    </a:ext>
                  </a:extLst>
                </p14:cNvPr>
                <p14:cNvContentPartPr/>
                <p14:nvPr/>
              </p14:nvContentPartPr>
              <p14:xfrm>
                <a:off x="5099766" y="8563298"/>
                <a:ext cx="38520" cy="244440"/>
              </p14:xfrm>
            </p:contentPart>
          </mc:Choice>
          <mc:Fallback>
            <p:pic>
              <p:nvPicPr>
                <p:cNvPr id="1468" name="Ink 1467">
                  <a:extLst>
                    <a:ext uri="{FF2B5EF4-FFF2-40B4-BE49-F238E27FC236}">
                      <a16:creationId xmlns:a16="http://schemas.microsoft.com/office/drawing/2014/main" id="{5094BD96-D38F-A8EA-2210-59F2DDAF4E0E}"/>
                    </a:ext>
                  </a:extLst>
                </p:cNvPr>
                <p:cNvPicPr/>
                <p:nvPr/>
              </p:nvPicPr>
              <p:blipFill>
                <a:blip r:embed="rId2421"/>
                <a:stretch>
                  <a:fillRect/>
                </a:stretch>
              </p:blipFill>
              <p:spPr>
                <a:xfrm>
                  <a:off x="5037126" y="8185298"/>
                  <a:ext cx="16416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2">
              <p14:nvContentPartPr>
                <p14:cNvPr id="1469" name="Ink 1468">
                  <a:extLst>
                    <a:ext uri="{FF2B5EF4-FFF2-40B4-BE49-F238E27FC236}">
                      <a16:creationId xmlns:a16="http://schemas.microsoft.com/office/drawing/2014/main" id="{D0E7FA22-9FB6-0C98-CA92-8ACED3CE3C7C}"/>
                    </a:ext>
                  </a:extLst>
                </p14:cNvPr>
                <p14:cNvContentPartPr/>
                <p14:nvPr/>
              </p14:nvContentPartPr>
              <p14:xfrm>
                <a:off x="5096526" y="8577698"/>
                <a:ext cx="50400" cy="242640"/>
              </p14:xfrm>
            </p:contentPart>
          </mc:Choice>
          <mc:Fallback>
            <p:pic>
              <p:nvPicPr>
                <p:cNvPr id="1469" name="Ink 1468">
                  <a:extLst>
                    <a:ext uri="{FF2B5EF4-FFF2-40B4-BE49-F238E27FC236}">
                      <a16:creationId xmlns:a16="http://schemas.microsoft.com/office/drawing/2014/main" id="{D0E7FA22-9FB6-0C98-CA92-8ACED3CE3C7C}"/>
                    </a:ext>
                  </a:extLst>
                </p:cNvPr>
                <p:cNvPicPr/>
                <p:nvPr/>
              </p:nvPicPr>
              <p:blipFill>
                <a:blip r:embed="rId2423"/>
                <a:stretch>
                  <a:fillRect/>
                </a:stretch>
              </p:blipFill>
              <p:spPr>
                <a:xfrm>
                  <a:off x="5033526" y="8200058"/>
                  <a:ext cx="176040" cy="99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4">
              <p14:nvContentPartPr>
                <p14:cNvPr id="1470" name="Ink 1469">
                  <a:extLst>
                    <a:ext uri="{FF2B5EF4-FFF2-40B4-BE49-F238E27FC236}">
                      <a16:creationId xmlns:a16="http://schemas.microsoft.com/office/drawing/2014/main" id="{5218DF8F-E427-C5F8-1C72-37F192D72A57}"/>
                    </a:ext>
                  </a:extLst>
                </p14:cNvPr>
                <p14:cNvContentPartPr/>
                <p14:nvPr/>
              </p14:nvContentPartPr>
              <p14:xfrm>
                <a:off x="5114886" y="8681018"/>
                <a:ext cx="26640" cy="198720"/>
              </p14:xfrm>
            </p:contentPart>
          </mc:Choice>
          <mc:Fallback>
            <p:pic>
              <p:nvPicPr>
                <p:cNvPr id="1470" name="Ink 1469">
                  <a:extLst>
                    <a:ext uri="{FF2B5EF4-FFF2-40B4-BE49-F238E27FC236}">
                      <a16:creationId xmlns:a16="http://schemas.microsoft.com/office/drawing/2014/main" id="{5218DF8F-E427-C5F8-1C72-37F192D72A57}"/>
                    </a:ext>
                  </a:extLst>
                </p:cNvPr>
                <p:cNvPicPr/>
                <p:nvPr/>
              </p:nvPicPr>
              <p:blipFill>
                <a:blip r:embed="rId2425"/>
                <a:stretch>
                  <a:fillRect/>
                </a:stretch>
              </p:blipFill>
              <p:spPr>
                <a:xfrm>
                  <a:off x="5052246" y="8303378"/>
                  <a:ext cx="15228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6">
              <p14:nvContentPartPr>
                <p14:cNvPr id="1471" name="Ink 1470">
                  <a:extLst>
                    <a:ext uri="{FF2B5EF4-FFF2-40B4-BE49-F238E27FC236}">
                      <a16:creationId xmlns:a16="http://schemas.microsoft.com/office/drawing/2014/main" id="{BE6325C9-6F7F-7F41-9A8F-1B2462781184}"/>
                    </a:ext>
                  </a:extLst>
                </p14:cNvPr>
                <p14:cNvContentPartPr/>
                <p14:nvPr/>
              </p14:nvContentPartPr>
              <p14:xfrm>
                <a:off x="5115606" y="8730338"/>
                <a:ext cx="70560" cy="150480"/>
              </p14:xfrm>
            </p:contentPart>
          </mc:Choice>
          <mc:Fallback>
            <p:pic>
              <p:nvPicPr>
                <p:cNvPr id="1471" name="Ink 1470">
                  <a:extLst>
                    <a:ext uri="{FF2B5EF4-FFF2-40B4-BE49-F238E27FC236}">
                      <a16:creationId xmlns:a16="http://schemas.microsoft.com/office/drawing/2014/main" id="{BE6325C9-6F7F-7F41-9A8F-1B2462781184}"/>
                    </a:ext>
                  </a:extLst>
                </p:cNvPr>
                <p:cNvPicPr/>
                <p:nvPr/>
              </p:nvPicPr>
              <p:blipFill>
                <a:blip r:embed="rId2427"/>
                <a:stretch>
                  <a:fillRect/>
                </a:stretch>
              </p:blipFill>
              <p:spPr>
                <a:xfrm>
                  <a:off x="5052606" y="8352338"/>
                  <a:ext cx="196200" cy="90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28">
              <p14:nvContentPartPr>
                <p14:cNvPr id="1472" name="Ink 1471">
                  <a:extLst>
                    <a:ext uri="{FF2B5EF4-FFF2-40B4-BE49-F238E27FC236}">
                      <a16:creationId xmlns:a16="http://schemas.microsoft.com/office/drawing/2014/main" id="{06FFE806-8FEC-2B8E-C5B3-4B0C6080919B}"/>
                    </a:ext>
                  </a:extLst>
                </p14:cNvPr>
                <p14:cNvContentPartPr/>
                <p14:nvPr/>
              </p14:nvContentPartPr>
              <p14:xfrm>
                <a:off x="5164566" y="8835818"/>
                <a:ext cx="104400" cy="59040"/>
              </p14:xfrm>
            </p:contentPart>
          </mc:Choice>
          <mc:Fallback>
            <p:pic>
              <p:nvPicPr>
                <p:cNvPr id="1472" name="Ink 1471">
                  <a:extLst>
                    <a:ext uri="{FF2B5EF4-FFF2-40B4-BE49-F238E27FC236}">
                      <a16:creationId xmlns:a16="http://schemas.microsoft.com/office/drawing/2014/main" id="{06FFE806-8FEC-2B8E-C5B3-4B0C6080919B}"/>
                    </a:ext>
                  </a:extLst>
                </p:cNvPr>
                <p:cNvPicPr/>
                <p:nvPr/>
              </p:nvPicPr>
              <p:blipFill>
                <a:blip r:embed="rId2429"/>
                <a:stretch>
                  <a:fillRect/>
                </a:stretch>
              </p:blipFill>
              <p:spPr>
                <a:xfrm>
                  <a:off x="5101926" y="8457818"/>
                  <a:ext cx="23004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0">
              <p14:nvContentPartPr>
                <p14:cNvPr id="1473" name="Ink 1472">
                  <a:extLst>
                    <a:ext uri="{FF2B5EF4-FFF2-40B4-BE49-F238E27FC236}">
                      <a16:creationId xmlns:a16="http://schemas.microsoft.com/office/drawing/2014/main" id="{36DFEEC3-1DCA-461D-443F-D6CF6237CDBD}"/>
                    </a:ext>
                  </a:extLst>
                </p14:cNvPr>
                <p14:cNvContentPartPr/>
                <p14:nvPr/>
              </p14:nvContentPartPr>
              <p14:xfrm>
                <a:off x="5254926" y="8643938"/>
                <a:ext cx="88560" cy="118440"/>
              </p14:xfrm>
            </p:contentPart>
          </mc:Choice>
          <mc:Fallback>
            <p:pic>
              <p:nvPicPr>
                <p:cNvPr id="1473" name="Ink 1472">
                  <a:extLst>
                    <a:ext uri="{FF2B5EF4-FFF2-40B4-BE49-F238E27FC236}">
                      <a16:creationId xmlns:a16="http://schemas.microsoft.com/office/drawing/2014/main" id="{36DFEEC3-1DCA-461D-443F-D6CF6237CDBD}"/>
                    </a:ext>
                  </a:extLst>
                </p:cNvPr>
                <p:cNvPicPr/>
                <p:nvPr/>
              </p:nvPicPr>
              <p:blipFill>
                <a:blip r:embed="rId2431"/>
                <a:stretch>
                  <a:fillRect/>
                </a:stretch>
              </p:blipFill>
              <p:spPr>
                <a:xfrm>
                  <a:off x="5191926" y="8266298"/>
                  <a:ext cx="21420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2">
              <p14:nvContentPartPr>
                <p14:cNvPr id="1474" name="Ink 1473">
                  <a:extLst>
                    <a:ext uri="{FF2B5EF4-FFF2-40B4-BE49-F238E27FC236}">
                      <a16:creationId xmlns:a16="http://schemas.microsoft.com/office/drawing/2014/main" id="{13D74285-43B3-5ECF-F0C8-DA109BC25FD0}"/>
                    </a:ext>
                  </a:extLst>
                </p14:cNvPr>
                <p14:cNvContentPartPr/>
                <p14:nvPr/>
              </p14:nvContentPartPr>
              <p14:xfrm>
                <a:off x="5169246" y="8729258"/>
                <a:ext cx="193680" cy="82440"/>
              </p14:xfrm>
            </p:contentPart>
          </mc:Choice>
          <mc:Fallback>
            <p:pic>
              <p:nvPicPr>
                <p:cNvPr id="1474" name="Ink 1473">
                  <a:extLst>
                    <a:ext uri="{FF2B5EF4-FFF2-40B4-BE49-F238E27FC236}">
                      <a16:creationId xmlns:a16="http://schemas.microsoft.com/office/drawing/2014/main" id="{13D74285-43B3-5ECF-F0C8-DA109BC25FD0}"/>
                    </a:ext>
                  </a:extLst>
                </p:cNvPr>
                <p:cNvPicPr/>
                <p:nvPr/>
              </p:nvPicPr>
              <p:blipFill>
                <a:blip r:embed="rId2433"/>
                <a:stretch>
                  <a:fillRect/>
                </a:stretch>
              </p:blipFill>
              <p:spPr>
                <a:xfrm>
                  <a:off x="5106246" y="8351258"/>
                  <a:ext cx="31932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4">
              <p14:nvContentPartPr>
                <p14:cNvPr id="1475" name="Ink 1474">
                  <a:extLst>
                    <a:ext uri="{FF2B5EF4-FFF2-40B4-BE49-F238E27FC236}">
                      <a16:creationId xmlns:a16="http://schemas.microsoft.com/office/drawing/2014/main" id="{329A710D-36B5-7F65-A551-F086EF20F8E3}"/>
                    </a:ext>
                  </a:extLst>
                </p14:cNvPr>
                <p14:cNvContentPartPr/>
                <p14:nvPr/>
              </p14:nvContentPartPr>
              <p14:xfrm>
                <a:off x="5220006" y="8653298"/>
                <a:ext cx="226080" cy="131400"/>
              </p14:xfrm>
            </p:contentPart>
          </mc:Choice>
          <mc:Fallback>
            <p:pic>
              <p:nvPicPr>
                <p:cNvPr id="1475" name="Ink 1474">
                  <a:extLst>
                    <a:ext uri="{FF2B5EF4-FFF2-40B4-BE49-F238E27FC236}">
                      <a16:creationId xmlns:a16="http://schemas.microsoft.com/office/drawing/2014/main" id="{329A710D-36B5-7F65-A551-F086EF20F8E3}"/>
                    </a:ext>
                  </a:extLst>
                </p:cNvPr>
                <p:cNvPicPr/>
                <p:nvPr/>
              </p:nvPicPr>
              <p:blipFill>
                <a:blip r:embed="rId2435"/>
                <a:stretch>
                  <a:fillRect/>
                </a:stretch>
              </p:blipFill>
              <p:spPr>
                <a:xfrm>
                  <a:off x="5157006" y="8275298"/>
                  <a:ext cx="35172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6">
              <p14:nvContentPartPr>
                <p14:cNvPr id="1476" name="Ink 1475">
                  <a:extLst>
                    <a:ext uri="{FF2B5EF4-FFF2-40B4-BE49-F238E27FC236}">
                      <a16:creationId xmlns:a16="http://schemas.microsoft.com/office/drawing/2014/main" id="{F2A4B221-C83B-3BC6-50A2-6B9987B8F73D}"/>
                    </a:ext>
                  </a:extLst>
                </p14:cNvPr>
                <p14:cNvContentPartPr/>
                <p14:nvPr/>
              </p14:nvContentPartPr>
              <p14:xfrm>
                <a:off x="5148366" y="8684618"/>
                <a:ext cx="222120" cy="143640"/>
              </p14:xfrm>
            </p:contentPart>
          </mc:Choice>
          <mc:Fallback>
            <p:pic>
              <p:nvPicPr>
                <p:cNvPr id="1476" name="Ink 1475">
                  <a:extLst>
                    <a:ext uri="{FF2B5EF4-FFF2-40B4-BE49-F238E27FC236}">
                      <a16:creationId xmlns:a16="http://schemas.microsoft.com/office/drawing/2014/main" id="{F2A4B221-C83B-3BC6-50A2-6B9987B8F73D}"/>
                    </a:ext>
                  </a:extLst>
                </p:cNvPr>
                <p:cNvPicPr/>
                <p:nvPr/>
              </p:nvPicPr>
              <p:blipFill>
                <a:blip r:embed="rId2437"/>
                <a:stretch>
                  <a:fillRect/>
                </a:stretch>
              </p:blipFill>
              <p:spPr>
                <a:xfrm>
                  <a:off x="5085726" y="8306978"/>
                  <a:ext cx="347760" cy="89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38">
              <p14:nvContentPartPr>
                <p14:cNvPr id="1477" name="Ink 1476">
                  <a:extLst>
                    <a:ext uri="{FF2B5EF4-FFF2-40B4-BE49-F238E27FC236}">
                      <a16:creationId xmlns:a16="http://schemas.microsoft.com/office/drawing/2014/main" id="{248D96DC-4DCC-D633-DFCD-6EA2B90925C0}"/>
                    </a:ext>
                  </a:extLst>
                </p14:cNvPr>
                <p14:cNvContentPartPr/>
                <p14:nvPr/>
              </p14:nvContentPartPr>
              <p14:xfrm>
                <a:off x="5175006" y="8718458"/>
                <a:ext cx="212760" cy="98640"/>
              </p14:xfrm>
            </p:contentPart>
          </mc:Choice>
          <mc:Fallback>
            <p:pic>
              <p:nvPicPr>
                <p:cNvPr id="1477" name="Ink 1476">
                  <a:extLst>
                    <a:ext uri="{FF2B5EF4-FFF2-40B4-BE49-F238E27FC236}">
                      <a16:creationId xmlns:a16="http://schemas.microsoft.com/office/drawing/2014/main" id="{248D96DC-4DCC-D633-DFCD-6EA2B90925C0}"/>
                    </a:ext>
                  </a:extLst>
                </p:cNvPr>
                <p:cNvPicPr/>
                <p:nvPr/>
              </p:nvPicPr>
              <p:blipFill>
                <a:blip r:embed="rId2439"/>
                <a:stretch>
                  <a:fillRect/>
                </a:stretch>
              </p:blipFill>
              <p:spPr>
                <a:xfrm>
                  <a:off x="5112366" y="8340458"/>
                  <a:ext cx="338400" cy="85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0">
              <p14:nvContentPartPr>
                <p14:cNvPr id="1478" name="Ink 1477">
                  <a:extLst>
                    <a:ext uri="{FF2B5EF4-FFF2-40B4-BE49-F238E27FC236}">
                      <a16:creationId xmlns:a16="http://schemas.microsoft.com/office/drawing/2014/main" id="{0BB4B9E8-043A-798A-71AC-2332D0D90999}"/>
                    </a:ext>
                  </a:extLst>
                </p14:cNvPr>
                <p14:cNvContentPartPr/>
                <p14:nvPr/>
              </p14:nvContentPartPr>
              <p14:xfrm>
                <a:off x="5183646" y="8664098"/>
                <a:ext cx="140760" cy="50040"/>
              </p14:xfrm>
            </p:contentPart>
          </mc:Choice>
          <mc:Fallback>
            <p:pic>
              <p:nvPicPr>
                <p:cNvPr id="1478" name="Ink 1477">
                  <a:extLst>
                    <a:ext uri="{FF2B5EF4-FFF2-40B4-BE49-F238E27FC236}">
                      <a16:creationId xmlns:a16="http://schemas.microsoft.com/office/drawing/2014/main" id="{0BB4B9E8-043A-798A-71AC-2332D0D90999}"/>
                    </a:ext>
                  </a:extLst>
                </p:cNvPr>
                <p:cNvPicPr/>
                <p:nvPr/>
              </p:nvPicPr>
              <p:blipFill>
                <a:blip r:embed="rId2441"/>
                <a:stretch>
                  <a:fillRect/>
                </a:stretch>
              </p:blipFill>
              <p:spPr>
                <a:xfrm>
                  <a:off x="5121006" y="8286458"/>
                  <a:ext cx="266400" cy="80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2">
              <p14:nvContentPartPr>
                <p14:cNvPr id="1479" name="Ink 1478">
                  <a:extLst>
                    <a:ext uri="{FF2B5EF4-FFF2-40B4-BE49-F238E27FC236}">
                      <a16:creationId xmlns:a16="http://schemas.microsoft.com/office/drawing/2014/main" id="{CAF09636-62B5-6242-F579-6B99BD77BDD0}"/>
                    </a:ext>
                  </a:extLst>
                </p14:cNvPr>
                <p14:cNvContentPartPr/>
                <p14:nvPr/>
              </p14:nvContentPartPr>
              <p14:xfrm>
                <a:off x="5194806" y="8711618"/>
                <a:ext cx="128160" cy="32760"/>
              </p14:xfrm>
            </p:contentPart>
          </mc:Choice>
          <mc:Fallback>
            <p:pic>
              <p:nvPicPr>
                <p:cNvPr id="1479" name="Ink 1478">
                  <a:extLst>
                    <a:ext uri="{FF2B5EF4-FFF2-40B4-BE49-F238E27FC236}">
                      <a16:creationId xmlns:a16="http://schemas.microsoft.com/office/drawing/2014/main" id="{CAF09636-62B5-6242-F579-6B99BD77BDD0}"/>
                    </a:ext>
                  </a:extLst>
                </p:cNvPr>
                <p:cNvPicPr/>
                <p:nvPr/>
              </p:nvPicPr>
              <p:blipFill>
                <a:blip r:embed="rId2443"/>
                <a:stretch>
                  <a:fillRect/>
                </a:stretch>
              </p:blipFill>
              <p:spPr>
                <a:xfrm>
                  <a:off x="5131806" y="8333618"/>
                  <a:ext cx="253800" cy="78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4">
              <p14:nvContentPartPr>
                <p14:cNvPr id="1480" name="Ink 1479">
                  <a:extLst>
                    <a:ext uri="{FF2B5EF4-FFF2-40B4-BE49-F238E27FC236}">
                      <a16:creationId xmlns:a16="http://schemas.microsoft.com/office/drawing/2014/main" id="{BB71EA6F-C5F6-5F52-1BC2-9B772D10512B}"/>
                    </a:ext>
                  </a:extLst>
                </p14:cNvPr>
                <p14:cNvContentPartPr/>
                <p14:nvPr/>
              </p14:nvContentPartPr>
              <p14:xfrm>
                <a:off x="5171406" y="8080178"/>
                <a:ext cx="244080" cy="278640"/>
              </p14:xfrm>
            </p:contentPart>
          </mc:Choice>
          <mc:Fallback>
            <p:pic>
              <p:nvPicPr>
                <p:cNvPr id="1480" name="Ink 1479">
                  <a:extLst>
                    <a:ext uri="{FF2B5EF4-FFF2-40B4-BE49-F238E27FC236}">
                      <a16:creationId xmlns:a16="http://schemas.microsoft.com/office/drawing/2014/main" id="{BB71EA6F-C5F6-5F52-1BC2-9B772D10512B}"/>
                    </a:ext>
                  </a:extLst>
                </p:cNvPr>
                <p:cNvPicPr/>
                <p:nvPr/>
              </p:nvPicPr>
              <p:blipFill>
                <a:blip r:embed="rId2445"/>
                <a:stretch>
                  <a:fillRect/>
                </a:stretch>
              </p:blipFill>
              <p:spPr>
                <a:xfrm>
                  <a:off x="5108406" y="7702178"/>
                  <a:ext cx="369720" cy="103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6">
              <p14:nvContentPartPr>
                <p14:cNvPr id="1481" name="Ink 1480">
                  <a:extLst>
                    <a:ext uri="{FF2B5EF4-FFF2-40B4-BE49-F238E27FC236}">
                      <a16:creationId xmlns:a16="http://schemas.microsoft.com/office/drawing/2014/main" id="{D48E13E8-B6D9-76DF-A15B-AEECA94F7F6B}"/>
                    </a:ext>
                  </a:extLst>
                </p14:cNvPr>
                <p14:cNvContentPartPr/>
                <p14:nvPr/>
              </p14:nvContentPartPr>
              <p14:xfrm>
                <a:off x="5124246" y="8057498"/>
                <a:ext cx="250200" cy="371160"/>
              </p14:xfrm>
            </p:contentPart>
          </mc:Choice>
          <mc:Fallback>
            <p:pic>
              <p:nvPicPr>
                <p:cNvPr id="1481" name="Ink 1480">
                  <a:extLst>
                    <a:ext uri="{FF2B5EF4-FFF2-40B4-BE49-F238E27FC236}">
                      <a16:creationId xmlns:a16="http://schemas.microsoft.com/office/drawing/2014/main" id="{D48E13E8-B6D9-76DF-A15B-AEECA94F7F6B}"/>
                    </a:ext>
                  </a:extLst>
                </p:cNvPr>
                <p:cNvPicPr/>
                <p:nvPr/>
              </p:nvPicPr>
              <p:blipFill>
                <a:blip r:embed="rId2447"/>
                <a:stretch>
                  <a:fillRect/>
                </a:stretch>
              </p:blipFill>
              <p:spPr>
                <a:xfrm>
                  <a:off x="5061246" y="7679858"/>
                  <a:ext cx="375840" cy="112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48">
              <p14:nvContentPartPr>
                <p14:cNvPr id="1482" name="Ink 1481">
                  <a:extLst>
                    <a:ext uri="{FF2B5EF4-FFF2-40B4-BE49-F238E27FC236}">
                      <a16:creationId xmlns:a16="http://schemas.microsoft.com/office/drawing/2014/main" id="{E2D6D5C7-DB50-8E70-0F52-7923ABFB0292}"/>
                    </a:ext>
                  </a:extLst>
                </p14:cNvPr>
                <p14:cNvContentPartPr/>
                <p14:nvPr/>
              </p14:nvContentPartPr>
              <p14:xfrm>
                <a:off x="5187606" y="8029418"/>
                <a:ext cx="160200" cy="213120"/>
              </p14:xfrm>
            </p:contentPart>
          </mc:Choice>
          <mc:Fallback>
            <p:pic>
              <p:nvPicPr>
                <p:cNvPr id="1482" name="Ink 1481">
                  <a:extLst>
                    <a:ext uri="{FF2B5EF4-FFF2-40B4-BE49-F238E27FC236}">
                      <a16:creationId xmlns:a16="http://schemas.microsoft.com/office/drawing/2014/main" id="{E2D6D5C7-DB50-8E70-0F52-7923ABFB0292}"/>
                    </a:ext>
                  </a:extLst>
                </p:cNvPr>
                <p:cNvPicPr/>
                <p:nvPr/>
              </p:nvPicPr>
              <p:blipFill>
                <a:blip r:embed="rId2449"/>
                <a:stretch>
                  <a:fillRect/>
                </a:stretch>
              </p:blipFill>
              <p:spPr>
                <a:xfrm>
                  <a:off x="5124606" y="7651778"/>
                  <a:ext cx="285840" cy="96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0">
              <p14:nvContentPartPr>
                <p14:cNvPr id="1484" name="Ink 1483">
                  <a:extLst>
                    <a:ext uri="{FF2B5EF4-FFF2-40B4-BE49-F238E27FC236}">
                      <a16:creationId xmlns:a16="http://schemas.microsoft.com/office/drawing/2014/main" id="{10992122-5892-2E7B-EB46-04C091F724F2}"/>
                    </a:ext>
                  </a:extLst>
                </p14:cNvPr>
                <p14:cNvContentPartPr/>
                <p14:nvPr/>
              </p14:nvContentPartPr>
              <p14:xfrm>
                <a:off x="5317566" y="7856978"/>
                <a:ext cx="128880" cy="277200"/>
              </p14:xfrm>
            </p:contentPart>
          </mc:Choice>
          <mc:Fallback>
            <p:pic>
              <p:nvPicPr>
                <p:cNvPr id="1484" name="Ink 1483">
                  <a:extLst>
                    <a:ext uri="{FF2B5EF4-FFF2-40B4-BE49-F238E27FC236}">
                      <a16:creationId xmlns:a16="http://schemas.microsoft.com/office/drawing/2014/main" id="{10992122-5892-2E7B-EB46-04C091F724F2}"/>
                    </a:ext>
                  </a:extLst>
                </p:cNvPr>
                <p:cNvPicPr/>
                <p:nvPr/>
              </p:nvPicPr>
              <p:blipFill>
                <a:blip r:embed="rId2451"/>
                <a:stretch>
                  <a:fillRect/>
                </a:stretch>
              </p:blipFill>
              <p:spPr>
                <a:xfrm>
                  <a:off x="5254566" y="7478978"/>
                  <a:ext cx="254520" cy="103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2">
              <p14:nvContentPartPr>
                <p14:cNvPr id="1485" name="Ink 1484">
                  <a:extLst>
                    <a:ext uri="{FF2B5EF4-FFF2-40B4-BE49-F238E27FC236}">
                      <a16:creationId xmlns:a16="http://schemas.microsoft.com/office/drawing/2014/main" id="{93171C2C-E0DB-E7BB-E0EB-015570E48FDD}"/>
                    </a:ext>
                  </a:extLst>
                </p14:cNvPr>
                <p14:cNvContentPartPr/>
                <p14:nvPr/>
              </p14:nvContentPartPr>
              <p14:xfrm>
                <a:off x="5377326" y="7988018"/>
                <a:ext cx="68400" cy="174960"/>
              </p14:xfrm>
            </p:contentPart>
          </mc:Choice>
          <mc:Fallback>
            <p:pic>
              <p:nvPicPr>
                <p:cNvPr id="1485" name="Ink 1484">
                  <a:extLst>
                    <a:ext uri="{FF2B5EF4-FFF2-40B4-BE49-F238E27FC236}">
                      <a16:creationId xmlns:a16="http://schemas.microsoft.com/office/drawing/2014/main" id="{93171C2C-E0DB-E7BB-E0EB-015570E48FDD}"/>
                    </a:ext>
                  </a:extLst>
                </p:cNvPr>
                <p:cNvPicPr/>
                <p:nvPr/>
              </p:nvPicPr>
              <p:blipFill>
                <a:blip r:embed="rId2453"/>
                <a:stretch>
                  <a:fillRect/>
                </a:stretch>
              </p:blipFill>
              <p:spPr>
                <a:xfrm>
                  <a:off x="5314686" y="7610018"/>
                  <a:ext cx="194040" cy="93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4">
              <p14:nvContentPartPr>
                <p14:cNvPr id="1486" name="Ink 1485">
                  <a:extLst>
                    <a:ext uri="{FF2B5EF4-FFF2-40B4-BE49-F238E27FC236}">
                      <a16:creationId xmlns:a16="http://schemas.microsoft.com/office/drawing/2014/main" id="{F06D7157-8DE4-EABF-2325-A2779DCF42EA}"/>
                    </a:ext>
                  </a:extLst>
                </p14:cNvPr>
                <p14:cNvContentPartPr/>
                <p14:nvPr/>
              </p14:nvContentPartPr>
              <p14:xfrm>
                <a:off x="5323686" y="7913138"/>
                <a:ext cx="136800" cy="220320"/>
              </p14:xfrm>
            </p:contentPart>
          </mc:Choice>
          <mc:Fallback>
            <p:pic>
              <p:nvPicPr>
                <p:cNvPr id="1486" name="Ink 1485">
                  <a:extLst>
                    <a:ext uri="{FF2B5EF4-FFF2-40B4-BE49-F238E27FC236}">
                      <a16:creationId xmlns:a16="http://schemas.microsoft.com/office/drawing/2014/main" id="{F06D7157-8DE4-EABF-2325-A2779DCF42EA}"/>
                    </a:ext>
                  </a:extLst>
                </p:cNvPr>
                <p:cNvPicPr/>
                <p:nvPr/>
              </p:nvPicPr>
              <p:blipFill>
                <a:blip r:embed="rId2455"/>
                <a:stretch>
                  <a:fillRect/>
                </a:stretch>
              </p:blipFill>
              <p:spPr>
                <a:xfrm>
                  <a:off x="5260686" y="7535498"/>
                  <a:ext cx="26244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6">
              <p14:nvContentPartPr>
                <p14:cNvPr id="1487" name="Ink 1486">
                  <a:extLst>
                    <a:ext uri="{FF2B5EF4-FFF2-40B4-BE49-F238E27FC236}">
                      <a16:creationId xmlns:a16="http://schemas.microsoft.com/office/drawing/2014/main" id="{AEF12DDD-1897-D99D-904A-C136FBE591AE}"/>
                    </a:ext>
                  </a:extLst>
                </p14:cNvPr>
                <p14:cNvContentPartPr/>
                <p14:nvPr/>
              </p14:nvContentPartPr>
              <p14:xfrm>
                <a:off x="5408286" y="7981538"/>
                <a:ext cx="24840" cy="193680"/>
              </p14:xfrm>
            </p:contentPart>
          </mc:Choice>
          <mc:Fallback>
            <p:pic>
              <p:nvPicPr>
                <p:cNvPr id="1487" name="Ink 1486">
                  <a:extLst>
                    <a:ext uri="{FF2B5EF4-FFF2-40B4-BE49-F238E27FC236}">
                      <a16:creationId xmlns:a16="http://schemas.microsoft.com/office/drawing/2014/main" id="{AEF12DDD-1897-D99D-904A-C136FBE591AE}"/>
                    </a:ext>
                  </a:extLst>
                </p:cNvPr>
                <p:cNvPicPr/>
                <p:nvPr/>
              </p:nvPicPr>
              <p:blipFill>
                <a:blip r:embed="rId2457"/>
                <a:stretch>
                  <a:fillRect/>
                </a:stretch>
              </p:blipFill>
              <p:spPr>
                <a:xfrm>
                  <a:off x="5345286" y="7603898"/>
                  <a:ext cx="15048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58">
              <p14:nvContentPartPr>
                <p14:cNvPr id="1488" name="Ink 1487">
                  <a:extLst>
                    <a:ext uri="{FF2B5EF4-FFF2-40B4-BE49-F238E27FC236}">
                      <a16:creationId xmlns:a16="http://schemas.microsoft.com/office/drawing/2014/main" id="{31B89B8F-E126-7C21-A185-4CB1A235F3DF}"/>
                    </a:ext>
                  </a:extLst>
                </p14:cNvPr>
                <p14:cNvContentPartPr/>
                <p14:nvPr/>
              </p14:nvContentPartPr>
              <p14:xfrm>
                <a:off x="5328366" y="8037338"/>
                <a:ext cx="108000" cy="202320"/>
              </p14:xfrm>
            </p:contentPart>
          </mc:Choice>
          <mc:Fallback>
            <p:pic>
              <p:nvPicPr>
                <p:cNvPr id="1488" name="Ink 1487">
                  <a:extLst>
                    <a:ext uri="{FF2B5EF4-FFF2-40B4-BE49-F238E27FC236}">
                      <a16:creationId xmlns:a16="http://schemas.microsoft.com/office/drawing/2014/main" id="{31B89B8F-E126-7C21-A185-4CB1A235F3DF}"/>
                    </a:ext>
                  </a:extLst>
                </p:cNvPr>
                <p:cNvPicPr/>
                <p:nvPr/>
              </p:nvPicPr>
              <p:blipFill>
                <a:blip r:embed="rId2459"/>
                <a:stretch>
                  <a:fillRect/>
                </a:stretch>
              </p:blipFill>
              <p:spPr>
                <a:xfrm>
                  <a:off x="5265726" y="7659338"/>
                  <a:ext cx="233640" cy="95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0">
              <p14:nvContentPartPr>
                <p14:cNvPr id="1489" name="Ink 1488">
                  <a:extLst>
                    <a:ext uri="{FF2B5EF4-FFF2-40B4-BE49-F238E27FC236}">
                      <a16:creationId xmlns:a16="http://schemas.microsoft.com/office/drawing/2014/main" id="{434EAFDF-F24B-DF1A-C10E-FEB55F364258}"/>
                    </a:ext>
                  </a:extLst>
                </p14:cNvPr>
                <p14:cNvContentPartPr/>
                <p14:nvPr/>
              </p14:nvContentPartPr>
              <p14:xfrm>
                <a:off x="5244846" y="8062538"/>
                <a:ext cx="185040" cy="226440"/>
              </p14:xfrm>
            </p:contentPart>
          </mc:Choice>
          <mc:Fallback>
            <p:pic>
              <p:nvPicPr>
                <p:cNvPr id="1489" name="Ink 1488">
                  <a:extLst>
                    <a:ext uri="{FF2B5EF4-FFF2-40B4-BE49-F238E27FC236}">
                      <a16:creationId xmlns:a16="http://schemas.microsoft.com/office/drawing/2014/main" id="{434EAFDF-F24B-DF1A-C10E-FEB55F364258}"/>
                    </a:ext>
                  </a:extLst>
                </p:cNvPr>
                <p:cNvPicPr/>
                <p:nvPr/>
              </p:nvPicPr>
              <p:blipFill>
                <a:blip r:embed="rId2461"/>
                <a:stretch>
                  <a:fillRect/>
                </a:stretch>
              </p:blipFill>
              <p:spPr>
                <a:xfrm>
                  <a:off x="5182206" y="7684898"/>
                  <a:ext cx="310680" cy="98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2">
              <p14:nvContentPartPr>
                <p14:cNvPr id="1490" name="Ink 1489">
                  <a:extLst>
                    <a:ext uri="{FF2B5EF4-FFF2-40B4-BE49-F238E27FC236}">
                      <a16:creationId xmlns:a16="http://schemas.microsoft.com/office/drawing/2014/main" id="{D9916593-DF31-89C0-BE5D-9E4ED9B52282}"/>
                    </a:ext>
                  </a:extLst>
                </p14:cNvPr>
                <p14:cNvContentPartPr/>
                <p14:nvPr/>
              </p14:nvContentPartPr>
              <p14:xfrm>
                <a:off x="5216406" y="8024738"/>
                <a:ext cx="200160" cy="275400"/>
              </p14:xfrm>
            </p:contentPart>
          </mc:Choice>
          <mc:Fallback>
            <p:pic>
              <p:nvPicPr>
                <p:cNvPr id="1490" name="Ink 1489">
                  <a:extLst>
                    <a:ext uri="{FF2B5EF4-FFF2-40B4-BE49-F238E27FC236}">
                      <a16:creationId xmlns:a16="http://schemas.microsoft.com/office/drawing/2014/main" id="{D9916593-DF31-89C0-BE5D-9E4ED9B52282}"/>
                    </a:ext>
                  </a:extLst>
                </p:cNvPr>
                <p:cNvPicPr/>
                <p:nvPr/>
              </p:nvPicPr>
              <p:blipFill>
                <a:blip r:embed="rId2463"/>
                <a:stretch>
                  <a:fillRect/>
                </a:stretch>
              </p:blipFill>
              <p:spPr>
                <a:xfrm>
                  <a:off x="5153766" y="7647098"/>
                  <a:ext cx="325800" cy="103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4">
              <p14:nvContentPartPr>
                <p14:cNvPr id="1491" name="Ink 1490">
                  <a:extLst>
                    <a:ext uri="{FF2B5EF4-FFF2-40B4-BE49-F238E27FC236}">
                      <a16:creationId xmlns:a16="http://schemas.microsoft.com/office/drawing/2014/main" id="{63C28CA9-8006-8752-D1C9-D273C17B8F81}"/>
                    </a:ext>
                  </a:extLst>
                </p14:cNvPr>
                <p14:cNvContentPartPr/>
                <p14:nvPr/>
              </p14:nvContentPartPr>
              <p14:xfrm>
                <a:off x="5169606" y="8022578"/>
                <a:ext cx="199440" cy="442800"/>
              </p14:xfrm>
            </p:contentPart>
          </mc:Choice>
          <mc:Fallback>
            <p:pic>
              <p:nvPicPr>
                <p:cNvPr id="1491" name="Ink 1490">
                  <a:extLst>
                    <a:ext uri="{FF2B5EF4-FFF2-40B4-BE49-F238E27FC236}">
                      <a16:creationId xmlns:a16="http://schemas.microsoft.com/office/drawing/2014/main" id="{63C28CA9-8006-8752-D1C9-D273C17B8F81}"/>
                    </a:ext>
                  </a:extLst>
                </p:cNvPr>
                <p:cNvPicPr/>
                <p:nvPr/>
              </p:nvPicPr>
              <p:blipFill>
                <a:blip r:embed="rId2465"/>
                <a:stretch>
                  <a:fillRect/>
                </a:stretch>
              </p:blipFill>
              <p:spPr>
                <a:xfrm>
                  <a:off x="5106966" y="7644938"/>
                  <a:ext cx="325080" cy="119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6">
              <p14:nvContentPartPr>
                <p14:cNvPr id="1492" name="Ink 1491">
                  <a:extLst>
                    <a:ext uri="{FF2B5EF4-FFF2-40B4-BE49-F238E27FC236}">
                      <a16:creationId xmlns:a16="http://schemas.microsoft.com/office/drawing/2014/main" id="{3B9AAFC2-4CAF-6F32-D184-299B969CD483}"/>
                    </a:ext>
                  </a:extLst>
                </p14:cNvPr>
                <p14:cNvContentPartPr/>
                <p14:nvPr/>
              </p14:nvContentPartPr>
              <p14:xfrm>
                <a:off x="5153046" y="8165138"/>
                <a:ext cx="253800" cy="361440"/>
              </p14:xfrm>
            </p:contentPart>
          </mc:Choice>
          <mc:Fallback>
            <p:pic>
              <p:nvPicPr>
                <p:cNvPr id="1492" name="Ink 1491">
                  <a:extLst>
                    <a:ext uri="{FF2B5EF4-FFF2-40B4-BE49-F238E27FC236}">
                      <a16:creationId xmlns:a16="http://schemas.microsoft.com/office/drawing/2014/main" id="{3B9AAFC2-4CAF-6F32-D184-299B969CD483}"/>
                    </a:ext>
                  </a:extLst>
                </p:cNvPr>
                <p:cNvPicPr/>
                <p:nvPr/>
              </p:nvPicPr>
              <p:blipFill>
                <a:blip r:embed="rId2467"/>
                <a:stretch>
                  <a:fillRect/>
                </a:stretch>
              </p:blipFill>
              <p:spPr>
                <a:xfrm>
                  <a:off x="5090406" y="7787138"/>
                  <a:ext cx="379440" cy="111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68">
              <p14:nvContentPartPr>
                <p14:cNvPr id="1493" name="Ink 1492">
                  <a:extLst>
                    <a:ext uri="{FF2B5EF4-FFF2-40B4-BE49-F238E27FC236}">
                      <a16:creationId xmlns:a16="http://schemas.microsoft.com/office/drawing/2014/main" id="{072F3280-2214-4D26-AE92-F0D3145B64BE}"/>
                    </a:ext>
                  </a:extLst>
                </p14:cNvPr>
                <p14:cNvContentPartPr/>
                <p14:nvPr/>
              </p14:nvContentPartPr>
              <p14:xfrm>
                <a:off x="5109126" y="8158658"/>
                <a:ext cx="241560" cy="440640"/>
              </p14:xfrm>
            </p:contentPart>
          </mc:Choice>
          <mc:Fallback>
            <p:pic>
              <p:nvPicPr>
                <p:cNvPr id="1493" name="Ink 1492">
                  <a:extLst>
                    <a:ext uri="{FF2B5EF4-FFF2-40B4-BE49-F238E27FC236}">
                      <a16:creationId xmlns:a16="http://schemas.microsoft.com/office/drawing/2014/main" id="{072F3280-2214-4D26-AE92-F0D3145B64BE}"/>
                    </a:ext>
                  </a:extLst>
                </p:cNvPr>
                <p:cNvPicPr/>
                <p:nvPr/>
              </p:nvPicPr>
              <p:blipFill>
                <a:blip r:embed="rId2469"/>
                <a:stretch>
                  <a:fillRect/>
                </a:stretch>
              </p:blipFill>
              <p:spPr>
                <a:xfrm>
                  <a:off x="5046126" y="7780658"/>
                  <a:ext cx="367200" cy="119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0">
              <p14:nvContentPartPr>
                <p14:cNvPr id="1494" name="Ink 1493">
                  <a:extLst>
                    <a:ext uri="{FF2B5EF4-FFF2-40B4-BE49-F238E27FC236}">
                      <a16:creationId xmlns:a16="http://schemas.microsoft.com/office/drawing/2014/main" id="{4CBB4A3F-81B5-05D1-4F94-BA2A541A966B}"/>
                    </a:ext>
                  </a:extLst>
                </p14:cNvPr>
                <p14:cNvContentPartPr/>
                <p14:nvPr/>
              </p14:nvContentPartPr>
              <p14:xfrm>
                <a:off x="5095086" y="8049578"/>
                <a:ext cx="205200" cy="361440"/>
              </p14:xfrm>
            </p:contentPart>
          </mc:Choice>
          <mc:Fallback>
            <p:pic>
              <p:nvPicPr>
                <p:cNvPr id="1494" name="Ink 1493">
                  <a:extLst>
                    <a:ext uri="{FF2B5EF4-FFF2-40B4-BE49-F238E27FC236}">
                      <a16:creationId xmlns:a16="http://schemas.microsoft.com/office/drawing/2014/main" id="{4CBB4A3F-81B5-05D1-4F94-BA2A541A966B}"/>
                    </a:ext>
                  </a:extLst>
                </p:cNvPr>
                <p:cNvPicPr/>
                <p:nvPr/>
              </p:nvPicPr>
              <p:blipFill>
                <a:blip r:embed="rId2471"/>
                <a:stretch>
                  <a:fillRect/>
                </a:stretch>
              </p:blipFill>
              <p:spPr>
                <a:xfrm>
                  <a:off x="5032086" y="7671938"/>
                  <a:ext cx="330840" cy="111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2">
              <p14:nvContentPartPr>
                <p14:cNvPr id="1495" name="Ink 1494">
                  <a:extLst>
                    <a:ext uri="{FF2B5EF4-FFF2-40B4-BE49-F238E27FC236}">
                      <a16:creationId xmlns:a16="http://schemas.microsoft.com/office/drawing/2014/main" id="{B1DDFE3B-B3DE-B1B1-74D2-5A9D64713DE9}"/>
                    </a:ext>
                  </a:extLst>
                </p14:cNvPr>
                <p14:cNvContentPartPr/>
                <p14:nvPr/>
              </p14:nvContentPartPr>
              <p14:xfrm>
                <a:off x="5011566" y="8190698"/>
                <a:ext cx="143280" cy="329400"/>
              </p14:xfrm>
            </p:contentPart>
          </mc:Choice>
          <mc:Fallback>
            <p:pic>
              <p:nvPicPr>
                <p:cNvPr id="1495" name="Ink 1494">
                  <a:extLst>
                    <a:ext uri="{FF2B5EF4-FFF2-40B4-BE49-F238E27FC236}">
                      <a16:creationId xmlns:a16="http://schemas.microsoft.com/office/drawing/2014/main" id="{B1DDFE3B-B3DE-B1B1-74D2-5A9D64713DE9}"/>
                    </a:ext>
                  </a:extLst>
                </p:cNvPr>
                <p:cNvPicPr/>
                <p:nvPr/>
              </p:nvPicPr>
              <p:blipFill>
                <a:blip r:embed="rId2473"/>
                <a:stretch>
                  <a:fillRect/>
                </a:stretch>
              </p:blipFill>
              <p:spPr>
                <a:xfrm>
                  <a:off x="4948566" y="7812698"/>
                  <a:ext cx="268920" cy="108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4">
              <p14:nvContentPartPr>
                <p14:cNvPr id="1496" name="Ink 1495">
                  <a:extLst>
                    <a:ext uri="{FF2B5EF4-FFF2-40B4-BE49-F238E27FC236}">
                      <a16:creationId xmlns:a16="http://schemas.microsoft.com/office/drawing/2014/main" id="{EC2E3CD3-85A5-8EA4-BAC1-53BEA679F857}"/>
                    </a:ext>
                  </a:extLst>
                </p14:cNvPr>
                <p14:cNvContentPartPr/>
                <p14:nvPr/>
              </p14:nvContentPartPr>
              <p14:xfrm>
                <a:off x="5051166" y="8039498"/>
                <a:ext cx="207720" cy="354600"/>
              </p14:xfrm>
            </p:contentPart>
          </mc:Choice>
          <mc:Fallback>
            <p:pic>
              <p:nvPicPr>
                <p:cNvPr id="1496" name="Ink 1495">
                  <a:extLst>
                    <a:ext uri="{FF2B5EF4-FFF2-40B4-BE49-F238E27FC236}">
                      <a16:creationId xmlns:a16="http://schemas.microsoft.com/office/drawing/2014/main" id="{EC2E3CD3-85A5-8EA4-BAC1-53BEA679F857}"/>
                    </a:ext>
                  </a:extLst>
                </p:cNvPr>
                <p:cNvPicPr/>
                <p:nvPr/>
              </p:nvPicPr>
              <p:blipFill>
                <a:blip r:embed="rId2475"/>
                <a:stretch>
                  <a:fillRect/>
                </a:stretch>
              </p:blipFill>
              <p:spPr>
                <a:xfrm>
                  <a:off x="4988526" y="7661858"/>
                  <a:ext cx="333360" cy="11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6">
              <p14:nvContentPartPr>
                <p14:cNvPr id="1497" name="Ink 1496">
                  <a:extLst>
                    <a:ext uri="{FF2B5EF4-FFF2-40B4-BE49-F238E27FC236}">
                      <a16:creationId xmlns:a16="http://schemas.microsoft.com/office/drawing/2014/main" id="{B8B06BFE-A423-10D6-C3A3-80980CA60A37}"/>
                    </a:ext>
                  </a:extLst>
                </p14:cNvPr>
                <p14:cNvContentPartPr/>
                <p14:nvPr/>
              </p14:nvContentPartPr>
              <p14:xfrm>
                <a:off x="5025606" y="8063258"/>
                <a:ext cx="159120" cy="351360"/>
              </p14:xfrm>
            </p:contentPart>
          </mc:Choice>
          <mc:Fallback>
            <p:pic>
              <p:nvPicPr>
                <p:cNvPr id="1497" name="Ink 1496">
                  <a:extLst>
                    <a:ext uri="{FF2B5EF4-FFF2-40B4-BE49-F238E27FC236}">
                      <a16:creationId xmlns:a16="http://schemas.microsoft.com/office/drawing/2014/main" id="{B8B06BFE-A423-10D6-C3A3-80980CA60A37}"/>
                    </a:ext>
                  </a:extLst>
                </p:cNvPr>
                <p:cNvPicPr/>
                <p:nvPr/>
              </p:nvPicPr>
              <p:blipFill>
                <a:blip r:embed="rId2477"/>
                <a:stretch>
                  <a:fillRect/>
                </a:stretch>
              </p:blipFill>
              <p:spPr>
                <a:xfrm>
                  <a:off x="4962966" y="7685258"/>
                  <a:ext cx="284760" cy="110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78">
              <p14:nvContentPartPr>
                <p14:cNvPr id="1498" name="Ink 1497">
                  <a:extLst>
                    <a:ext uri="{FF2B5EF4-FFF2-40B4-BE49-F238E27FC236}">
                      <a16:creationId xmlns:a16="http://schemas.microsoft.com/office/drawing/2014/main" id="{1565961C-32D2-48AF-9495-73E05E0DCC6A}"/>
                    </a:ext>
                  </a:extLst>
                </p14:cNvPr>
                <p14:cNvContentPartPr/>
                <p14:nvPr/>
              </p14:nvContentPartPr>
              <p14:xfrm>
                <a:off x="4948926" y="8053898"/>
                <a:ext cx="151200" cy="361080"/>
              </p14:xfrm>
            </p:contentPart>
          </mc:Choice>
          <mc:Fallback>
            <p:pic>
              <p:nvPicPr>
                <p:cNvPr id="1498" name="Ink 1497">
                  <a:extLst>
                    <a:ext uri="{FF2B5EF4-FFF2-40B4-BE49-F238E27FC236}">
                      <a16:creationId xmlns:a16="http://schemas.microsoft.com/office/drawing/2014/main" id="{1565961C-32D2-48AF-9495-73E05E0DCC6A}"/>
                    </a:ext>
                  </a:extLst>
                </p:cNvPr>
                <p:cNvPicPr/>
                <p:nvPr/>
              </p:nvPicPr>
              <p:blipFill>
                <a:blip r:embed="rId2479"/>
                <a:stretch>
                  <a:fillRect/>
                </a:stretch>
              </p:blipFill>
              <p:spPr>
                <a:xfrm>
                  <a:off x="4885926" y="7675898"/>
                  <a:ext cx="276840" cy="111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0">
              <p14:nvContentPartPr>
                <p14:cNvPr id="1499" name="Ink 1498">
                  <a:extLst>
                    <a:ext uri="{FF2B5EF4-FFF2-40B4-BE49-F238E27FC236}">
                      <a16:creationId xmlns:a16="http://schemas.microsoft.com/office/drawing/2014/main" id="{3F22F32E-1766-F915-EAC5-CB6B42BE17B1}"/>
                    </a:ext>
                  </a:extLst>
                </p14:cNvPr>
                <p14:cNvContentPartPr/>
                <p14:nvPr/>
              </p14:nvContentPartPr>
              <p14:xfrm>
                <a:off x="4972686" y="8083778"/>
                <a:ext cx="102240" cy="339840"/>
              </p14:xfrm>
            </p:contentPart>
          </mc:Choice>
          <mc:Fallback>
            <p:pic>
              <p:nvPicPr>
                <p:cNvPr id="1499" name="Ink 1498">
                  <a:extLst>
                    <a:ext uri="{FF2B5EF4-FFF2-40B4-BE49-F238E27FC236}">
                      <a16:creationId xmlns:a16="http://schemas.microsoft.com/office/drawing/2014/main" id="{3F22F32E-1766-F915-EAC5-CB6B42BE17B1}"/>
                    </a:ext>
                  </a:extLst>
                </p:cNvPr>
                <p:cNvPicPr/>
                <p:nvPr/>
              </p:nvPicPr>
              <p:blipFill>
                <a:blip r:embed="rId2481"/>
                <a:stretch>
                  <a:fillRect/>
                </a:stretch>
              </p:blipFill>
              <p:spPr>
                <a:xfrm>
                  <a:off x="4909686" y="7705778"/>
                  <a:ext cx="227880" cy="109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2">
              <p14:nvContentPartPr>
                <p14:cNvPr id="1500" name="Ink 1499">
                  <a:extLst>
                    <a:ext uri="{FF2B5EF4-FFF2-40B4-BE49-F238E27FC236}">
                      <a16:creationId xmlns:a16="http://schemas.microsoft.com/office/drawing/2014/main" id="{46306939-A753-87F4-DC19-FE78305A01D5}"/>
                    </a:ext>
                  </a:extLst>
                </p14:cNvPr>
                <p14:cNvContentPartPr/>
                <p14:nvPr/>
              </p14:nvContentPartPr>
              <p14:xfrm>
                <a:off x="5862606" y="8070458"/>
                <a:ext cx="5040" cy="1080"/>
              </p14:xfrm>
            </p:contentPart>
          </mc:Choice>
          <mc:Fallback>
            <p:pic>
              <p:nvPicPr>
                <p:cNvPr id="1500" name="Ink 1499">
                  <a:extLst>
                    <a:ext uri="{FF2B5EF4-FFF2-40B4-BE49-F238E27FC236}">
                      <a16:creationId xmlns:a16="http://schemas.microsoft.com/office/drawing/2014/main" id="{46306939-A753-87F4-DC19-FE78305A01D5}"/>
                    </a:ext>
                  </a:extLst>
                </p:cNvPr>
                <p:cNvPicPr/>
                <p:nvPr/>
              </p:nvPicPr>
              <p:blipFill>
                <a:blip r:embed="rId488"/>
                <a:stretch>
                  <a:fillRect/>
                </a:stretch>
              </p:blipFill>
              <p:spPr>
                <a:xfrm>
                  <a:off x="5799606" y="7692458"/>
                  <a:ext cx="13068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3">
              <p14:nvContentPartPr>
                <p14:cNvPr id="1501" name="Ink 1500">
                  <a:extLst>
                    <a:ext uri="{FF2B5EF4-FFF2-40B4-BE49-F238E27FC236}">
                      <a16:creationId xmlns:a16="http://schemas.microsoft.com/office/drawing/2014/main" id="{C821D842-9DE6-FE07-A1AA-4D7B2A20B6A1}"/>
                    </a:ext>
                  </a:extLst>
                </p14:cNvPr>
                <p14:cNvContentPartPr/>
                <p14:nvPr/>
              </p14:nvContentPartPr>
              <p14:xfrm>
                <a:off x="5836686" y="8067218"/>
                <a:ext cx="2880" cy="3600"/>
              </p14:xfrm>
            </p:contentPart>
          </mc:Choice>
          <mc:Fallback>
            <p:pic>
              <p:nvPicPr>
                <p:cNvPr id="1501" name="Ink 1500">
                  <a:extLst>
                    <a:ext uri="{FF2B5EF4-FFF2-40B4-BE49-F238E27FC236}">
                      <a16:creationId xmlns:a16="http://schemas.microsoft.com/office/drawing/2014/main" id="{C821D842-9DE6-FE07-A1AA-4D7B2A20B6A1}"/>
                    </a:ext>
                  </a:extLst>
                </p:cNvPr>
                <p:cNvPicPr/>
                <p:nvPr/>
              </p:nvPicPr>
              <p:blipFill>
                <a:blip r:embed="rId1323"/>
                <a:stretch>
                  <a:fillRect/>
                </a:stretch>
              </p:blipFill>
              <p:spPr>
                <a:xfrm>
                  <a:off x="5774046" y="7689578"/>
                  <a:ext cx="12852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4">
              <p14:nvContentPartPr>
                <p14:cNvPr id="1502" name="Ink 1501">
                  <a:extLst>
                    <a:ext uri="{FF2B5EF4-FFF2-40B4-BE49-F238E27FC236}">
                      <a16:creationId xmlns:a16="http://schemas.microsoft.com/office/drawing/2014/main" id="{686446CC-45B6-8753-776E-6C823AC38ED8}"/>
                    </a:ext>
                  </a:extLst>
                </p14:cNvPr>
                <p14:cNvContentPartPr/>
                <p14:nvPr/>
              </p14:nvContentPartPr>
              <p14:xfrm>
                <a:off x="5754246" y="8004578"/>
                <a:ext cx="74160" cy="424800"/>
              </p14:xfrm>
            </p:contentPart>
          </mc:Choice>
          <mc:Fallback>
            <p:pic>
              <p:nvPicPr>
                <p:cNvPr id="1502" name="Ink 1501">
                  <a:extLst>
                    <a:ext uri="{FF2B5EF4-FFF2-40B4-BE49-F238E27FC236}">
                      <a16:creationId xmlns:a16="http://schemas.microsoft.com/office/drawing/2014/main" id="{686446CC-45B6-8753-776E-6C823AC38ED8}"/>
                    </a:ext>
                  </a:extLst>
                </p:cNvPr>
                <p:cNvPicPr/>
                <p:nvPr/>
              </p:nvPicPr>
              <p:blipFill>
                <a:blip r:embed="rId2485"/>
                <a:stretch>
                  <a:fillRect/>
                </a:stretch>
              </p:blipFill>
              <p:spPr>
                <a:xfrm>
                  <a:off x="5691246" y="7626578"/>
                  <a:ext cx="199800" cy="118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6">
              <p14:nvContentPartPr>
                <p14:cNvPr id="1503" name="Ink 1502">
                  <a:extLst>
                    <a:ext uri="{FF2B5EF4-FFF2-40B4-BE49-F238E27FC236}">
                      <a16:creationId xmlns:a16="http://schemas.microsoft.com/office/drawing/2014/main" id="{23D0C53F-18C2-7F46-E0AA-A381B14D81E1}"/>
                    </a:ext>
                  </a:extLst>
                </p14:cNvPr>
                <p14:cNvContentPartPr/>
                <p14:nvPr/>
              </p14:nvContentPartPr>
              <p14:xfrm>
                <a:off x="5783766" y="8072618"/>
                <a:ext cx="111240" cy="343800"/>
              </p14:xfrm>
            </p:contentPart>
          </mc:Choice>
          <mc:Fallback>
            <p:pic>
              <p:nvPicPr>
                <p:cNvPr id="1503" name="Ink 1502">
                  <a:extLst>
                    <a:ext uri="{FF2B5EF4-FFF2-40B4-BE49-F238E27FC236}">
                      <a16:creationId xmlns:a16="http://schemas.microsoft.com/office/drawing/2014/main" id="{23D0C53F-18C2-7F46-E0AA-A381B14D81E1}"/>
                    </a:ext>
                  </a:extLst>
                </p:cNvPr>
                <p:cNvPicPr/>
                <p:nvPr/>
              </p:nvPicPr>
              <p:blipFill>
                <a:blip r:embed="rId2487"/>
                <a:stretch>
                  <a:fillRect/>
                </a:stretch>
              </p:blipFill>
              <p:spPr>
                <a:xfrm>
                  <a:off x="5721126" y="7694618"/>
                  <a:ext cx="236880" cy="109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88">
              <p14:nvContentPartPr>
                <p14:cNvPr id="1504" name="Ink 1503">
                  <a:extLst>
                    <a:ext uri="{FF2B5EF4-FFF2-40B4-BE49-F238E27FC236}">
                      <a16:creationId xmlns:a16="http://schemas.microsoft.com/office/drawing/2014/main" id="{328863C5-8BFE-3370-3C76-875972C1297D}"/>
                    </a:ext>
                  </a:extLst>
                </p14:cNvPr>
                <p14:cNvContentPartPr/>
                <p14:nvPr/>
              </p14:nvContentPartPr>
              <p14:xfrm>
                <a:off x="5787366" y="8029778"/>
                <a:ext cx="147960" cy="433080"/>
              </p14:xfrm>
            </p:contentPart>
          </mc:Choice>
          <mc:Fallback>
            <p:pic>
              <p:nvPicPr>
                <p:cNvPr id="1504" name="Ink 1503">
                  <a:extLst>
                    <a:ext uri="{FF2B5EF4-FFF2-40B4-BE49-F238E27FC236}">
                      <a16:creationId xmlns:a16="http://schemas.microsoft.com/office/drawing/2014/main" id="{328863C5-8BFE-3370-3C76-875972C1297D}"/>
                    </a:ext>
                  </a:extLst>
                </p:cNvPr>
                <p:cNvPicPr/>
                <p:nvPr/>
              </p:nvPicPr>
              <p:blipFill>
                <a:blip r:embed="rId2489"/>
                <a:stretch>
                  <a:fillRect/>
                </a:stretch>
              </p:blipFill>
              <p:spPr>
                <a:xfrm>
                  <a:off x="5724366" y="7652138"/>
                  <a:ext cx="273600" cy="118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0">
              <p14:nvContentPartPr>
                <p14:cNvPr id="1505" name="Ink 1504">
                  <a:extLst>
                    <a:ext uri="{FF2B5EF4-FFF2-40B4-BE49-F238E27FC236}">
                      <a16:creationId xmlns:a16="http://schemas.microsoft.com/office/drawing/2014/main" id="{7FF34D38-C3B2-919D-37CD-71AA5226B582}"/>
                    </a:ext>
                  </a:extLst>
                </p14:cNvPr>
                <p14:cNvContentPartPr/>
                <p14:nvPr/>
              </p14:nvContentPartPr>
              <p14:xfrm>
                <a:off x="5839566" y="8062178"/>
                <a:ext cx="141480" cy="394560"/>
              </p14:xfrm>
            </p:contentPart>
          </mc:Choice>
          <mc:Fallback>
            <p:pic>
              <p:nvPicPr>
                <p:cNvPr id="1505" name="Ink 1504">
                  <a:extLst>
                    <a:ext uri="{FF2B5EF4-FFF2-40B4-BE49-F238E27FC236}">
                      <a16:creationId xmlns:a16="http://schemas.microsoft.com/office/drawing/2014/main" id="{7FF34D38-C3B2-919D-37CD-71AA5226B582}"/>
                    </a:ext>
                  </a:extLst>
                </p:cNvPr>
                <p:cNvPicPr/>
                <p:nvPr/>
              </p:nvPicPr>
              <p:blipFill>
                <a:blip r:embed="rId2491"/>
                <a:stretch>
                  <a:fillRect/>
                </a:stretch>
              </p:blipFill>
              <p:spPr>
                <a:xfrm>
                  <a:off x="5776926" y="7684178"/>
                  <a:ext cx="267120" cy="115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2">
              <p14:nvContentPartPr>
                <p14:cNvPr id="1506" name="Ink 1505">
                  <a:extLst>
                    <a:ext uri="{FF2B5EF4-FFF2-40B4-BE49-F238E27FC236}">
                      <a16:creationId xmlns:a16="http://schemas.microsoft.com/office/drawing/2014/main" id="{60B13027-5E1F-D91B-3FCC-6D528C8697CA}"/>
                    </a:ext>
                  </a:extLst>
                </p14:cNvPr>
                <p14:cNvContentPartPr/>
                <p14:nvPr/>
              </p14:nvContentPartPr>
              <p14:xfrm>
                <a:off x="5893566" y="8147138"/>
                <a:ext cx="82440" cy="322920"/>
              </p14:xfrm>
            </p:contentPart>
          </mc:Choice>
          <mc:Fallback>
            <p:pic>
              <p:nvPicPr>
                <p:cNvPr id="1506" name="Ink 1505">
                  <a:extLst>
                    <a:ext uri="{FF2B5EF4-FFF2-40B4-BE49-F238E27FC236}">
                      <a16:creationId xmlns:a16="http://schemas.microsoft.com/office/drawing/2014/main" id="{60B13027-5E1F-D91B-3FCC-6D528C8697CA}"/>
                    </a:ext>
                  </a:extLst>
                </p:cNvPr>
                <p:cNvPicPr/>
                <p:nvPr/>
              </p:nvPicPr>
              <p:blipFill>
                <a:blip r:embed="rId2493"/>
                <a:stretch>
                  <a:fillRect/>
                </a:stretch>
              </p:blipFill>
              <p:spPr>
                <a:xfrm>
                  <a:off x="5830566" y="7769498"/>
                  <a:ext cx="208080" cy="107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4">
              <p14:nvContentPartPr>
                <p14:cNvPr id="1507" name="Ink 1506">
                  <a:extLst>
                    <a:ext uri="{FF2B5EF4-FFF2-40B4-BE49-F238E27FC236}">
                      <a16:creationId xmlns:a16="http://schemas.microsoft.com/office/drawing/2014/main" id="{3271CFA7-9F6D-AFCE-6C17-F3C33D59E02D}"/>
                    </a:ext>
                  </a:extLst>
                </p14:cNvPr>
                <p14:cNvContentPartPr/>
                <p14:nvPr/>
              </p14:nvContentPartPr>
              <p14:xfrm>
                <a:off x="5888166" y="8227778"/>
                <a:ext cx="90000" cy="232560"/>
              </p14:xfrm>
            </p:contentPart>
          </mc:Choice>
          <mc:Fallback>
            <p:pic>
              <p:nvPicPr>
                <p:cNvPr id="1507" name="Ink 1506">
                  <a:extLst>
                    <a:ext uri="{FF2B5EF4-FFF2-40B4-BE49-F238E27FC236}">
                      <a16:creationId xmlns:a16="http://schemas.microsoft.com/office/drawing/2014/main" id="{3271CFA7-9F6D-AFCE-6C17-F3C33D59E02D}"/>
                    </a:ext>
                  </a:extLst>
                </p:cNvPr>
                <p:cNvPicPr/>
                <p:nvPr/>
              </p:nvPicPr>
              <p:blipFill>
                <a:blip r:embed="rId2495"/>
                <a:stretch>
                  <a:fillRect/>
                </a:stretch>
              </p:blipFill>
              <p:spPr>
                <a:xfrm>
                  <a:off x="5825526" y="7850138"/>
                  <a:ext cx="215640" cy="98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6">
              <p14:nvContentPartPr>
                <p14:cNvPr id="1508" name="Ink 1507">
                  <a:extLst>
                    <a:ext uri="{FF2B5EF4-FFF2-40B4-BE49-F238E27FC236}">
                      <a16:creationId xmlns:a16="http://schemas.microsoft.com/office/drawing/2014/main" id="{5E82271D-D280-7BEF-C88D-0559641C7A3A}"/>
                    </a:ext>
                  </a:extLst>
                </p14:cNvPr>
                <p14:cNvContentPartPr/>
                <p14:nvPr/>
              </p14:nvContentPartPr>
              <p14:xfrm>
                <a:off x="5881326" y="8207618"/>
                <a:ext cx="113760" cy="285840"/>
              </p14:xfrm>
            </p:contentPart>
          </mc:Choice>
          <mc:Fallback>
            <p:pic>
              <p:nvPicPr>
                <p:cNvPr id="1508" name="Ink 1507">
                  <a:extLst>
                    <a:ext uri="{FF2B5EF4-FFF2-40B4-BE49-F238E27FC236}">
                      <a16:creationId xmlns:a16="http://schemas.microsoft.com/office/drawing/2014/main" id="{5E82271D-D280-7BEF-C88D-0559641C7A3A}"/>
                    </a:ext>
                  </a:extLst>
                </p:cNvPr>
                <p:cNvPicPr/>
                <p:nvPr/>
              </p:nvPicPr>
              <p:blipFill>
                <a:blip r:embed="rId2497"/>
                <a:stretch>
                  <a:fillRect/>
                </a:stretch>
              </p:blipFill>
              <p:spPr>
                <a:xfrm>
                  <a:off x="5818686" y="7829978"/>
                  <a:ext cx="239400" cy="104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98">
              <p14:nvContentPartPr>
                <p14:cNvPr id="1509" name="Ink 1508">
                  <a:extLst>
                    <a:ext uri="{FF2B5EF4-FFF2-40B4-BE49-F238E27FC236}">
                      <a16:creationId xmlns:a16="http://schemas.microsoft.com/office/drawing/2014/main" id="{74C1EC40-4665-4EC0-8B17-F20BD2971112}"/>
                    </a:ext>
                  </a:extLst>
                </p14:cNvPr>
                <p14:cNvContentPartPr/>
                <p14:nvPr/>
              </p14:nvContentPartPr>
              <p14:xfrm>
                <a:off x="5748486" y="8071178"/>
                <a:ext cx="195120" cy="376920"/>
              </p14:xfrm>
            </p:contentPart>
          </mc:Choice>
          <mc:Fallback>
            <p:pic>
              <p:nvPicPr>
                <p:cNvPr id="1509" name="Ink 1508">
                  <a:extLst>
                    <a:ext uri="{FF2B5EF4-FFF2-40B4-BE49-F238E27FC236}">
                      <a16:creationId xmlns:a16="http://schemas.microsoft.com/office/drawing/2014/main" id="{74C1EC40-4665-4EC0-8B17-F20BD2971112}"/>
                    </a:ext>
                  </a:extLst>
                </p:cNvPr>
                <p:cNvPicPr/>
                <p:nvPr/>
              </p:nvPicPr>
              <p:blipFill>
                <a:blip r:embed="rId2499"/>
                <a:stretch>
                  <a:fillRect/>
                </a:stretch>
              </p:blipFill>
              <p:spPr>
                <a:xfrm>
                  <a:off x="5685846" y="7693538"/>
                  <a:ext cx="320760" cy="113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0">
              <p14:nvContentPartPr>
                <p14:cNvPr id="1510" name="Ink 1509">
                  <a:extLst>
                    <a:ext uri="{FF2B5EF4-FFF2-40B4-BE49-F238E27FC236}">
                      <a16:creationId xmlns:a16="http://schemas.microsoft.com/office/drawing/2014/main" id="{FD9A0FF2-D7AF-71CF-2400-FF15B503993F}"/>
                    </a:ext>
                  </a:extLst>
                </p14:cNvPr>
                <p14:cNvContentPartPr/>
                <p14:nvPr/>
              </p14:nvContentPartPr>
              <p14:xfrm>
                <a:off x="5703486" y="8089178"/>
                <a:ext cx="138960" cy="371880"/>
              </p14:xfrm>
            </p:contentPart>
          </mc:Choice>
          <mc:Fallback>
            <p:pic>
              <p:nvPicPr>
                <p:cNvPr id="1510" name="Ink 1509">
                  <a:extLst>
                    <a:ext uri="{FF2B5EF4-FFF2-40B4-BE49-F238E27FC236}">
                      <a16:creationId xmlns:a16="http://schemas.microsoft.com/office/drawing/2014/main" id="{FD9A0FF2-D7AF-71CF-2400-FF15B503993F}"/>
                    </a:ext>
                  </a:extLst>
                </p:cNvPr>
                <p:cNvPicPr/>
                <p:nvPr/>
              </p:nvPicPr>
              <p:blipFill>
                <a:blip r:embed="rId2501"/>
                <a:stretch>
                  <a:fillRect/>
                </a:stretch>
              </p:blipFill>
              <p:spPr>
                <a:xfrm>
                  <a:off x="5640846" y="7711178"/>
                  <a:ext cx="264600" cy="112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2">
              <p14:nvContentPartPr>
                <p14:cNvPr id="1511" name="Ink 1510">
                  <a:extLst>
                    <a:ext uri="{FF2B5EF4-FFF2-40B4-BE49-F238E27FC236}">
                      <a16:creationId xmlns:a16="http://schemas.microsoft.com/office/drawing/2014/main" id="{357E025F-CDEE-F3B0-F5A4-D5A35E37A031}"/>
                    </a:ext>
                  </a:extLst>
                </p14:cNvPr>
                <p14:cNvContentPartPr/>
                <p14:nvPr/>
              </p14:nvContentPartPr>
              <p14:xfrm>
                <a:off x="5714646" y="7992338"/>
                <a:ext cx="88200" cy="418320"/>
              </p14:xfrm>
            </p:contentPart>
          </mc:Choice>
          <mc:Fallback>
            <p:pic>
              <p:nvPicPr>
                <p:cNvPr id="1511" name="Ink 1510">
                  <a:extLst>
                    <a:ext uri="{FF2B5EF4-FFF2-40B4-BE49-F238E27FC236}">
                      <a16:creationId xmlns:a16="http://schemas.microsoft.com/office/drawing/2014/main" id="{357E025F-CDEE-F3B0-F5A4-D5A35E37A031}"/>
                    </a:ext>
                  </a:extLst>
                </p:cNvPr>
                <p:cNvPicPr/>
                <p:nvPr/>
              </p:nvPicPr>
              <p:blipFill>
                <a:blip r:embed="rId2503"/>
                <a:stretch>
                  <a:fillRect/>
                </a:stretch>
              </p:blipFill>
              <p:spPr>
                <a:xfrm>
                  <a:off x="5651646" y="7614338"/>
                  <a:ext cx="213840" cy="117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4">
              <p14:nvContentPartPr>
                <p14:cNvPr id="1513" name="Ink 1512">
                  <a:extLst>
                    <a:ext uri="{FF2B5EF4-FFF2-40B4-BE49-F238E27FC236}">
                      <a16:creationId xmlns:a16="http://schemas.microsoft.com/office/drawing/2014/main" id="{9B94D825-8ACC-0079-0D21-E42869C42B58}"/>
                    </a:ext>
                  </a:extLst>
                </p14:cNvPr>
                <p14:cNvContentPartPr/>
                <p14:nvPr/>
              </p14:nvContentPartPr>
              <p14:xfrm>
                <a:off x="5581086" y="8209778"/>
                <a:ext cx="212040" cy="378720"/>
              </p14:xfrm>
            </p:contentPart>
          </mc:Choice>
          <mc:Fallback>
            <p:pic>
              <p:nvPicPr>
                <p:cNvPr id="1513" name="Ink 1512">
                  <a:extLst>
                    <a:ext uri="{FF2B5EF4-FFF2-40B4-BE49-F238E27FC236}">
                      <a16:creationId xmlns:a16="http://schemas.microsoft.com/office/drawing/2014/main" id="{9B94D825-8ACC-0079-0D21-E42869C42B58}"/>
                    </a:ext>
                  </a:extLst>
                </p:cNvPr>
                <p:cNvPicPr/>
                <p:nvPr/>
              </p:nvPicPr>
              <p:blipFill>
                <a:blip r:embed="rId2505"/>
                <a:stretch>
                  <a:fillRect/>
                </a:stretch>
              </p:blipFill>
              <p:spPr>
                <a:xfrm>
                  <a:off x="5518086" y="7832138"/>
                  <a:ext cx="337680" cy="113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6">
              <p14:nvContentPartPr>
                <p14:cNvPr id="1514" name="Ink 1513">
                  <a:extLst>
                    <a:ext uri="{FF2B5EF4-FFF2-40B4-BE49-F238E27FC236}">
                      <a16:creationId xmlns:a16="http://schemas.microsoft.com/office/drawing/2014/main" id="{E6222DFA-8552-48F7-D2CF-97BB277B0249}"/>
                    </a:ext>
                  </a:extLst>
                </p14:cNvPr>
                <p14:cNvContentPartPr/>
                <p14:nvPr/>
              </p14:nvContentPartPr>
              <p14:xfrm>
                <a:off x="5497926" y="8331098"/>
                <a:ext cx="231120" cy="373320"/>
              </p14:xfrm>
            </p:contentPart>
          </mc:Choice>
          <mc:Fallback>
            <p:pic>
              <p:nvPicPr>
                <p:cNvPr id="1514" name="Ink 1513">
                  <a:extLst>
                    <a:ext uri="{FF2B5EF4-FFF2-40B4-BE49-F238E27FC236}">
                      <a16:creationId xmlns:a16="http://schemas.microsoft.com/office/drawing/2014/main" id="{E6222DFA-8552-48F7-D2CF-97BB277B0249}"/>
                    </a:ext>
                  </a:extLst>
                </p:cNvPr>
                <p:cNvPicPr/>
                <p:nvPr/>
              </p:nvPicPr>
              <p:blipFill>
                <a:blip r:embed="rId2507"/>
                <a:stretch>
                  <a:fillRect/>
                </a:stretch>
              </p:blipFill>
              <p:spPr>
                <a:xfrm>
                  <a:off x="5435286" y="7953458"/>
                  <a:ext cx="356760" cy="112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08">
              <p14:nvContentPartPr>
                <p14:cNvPr id="1515" name="Ink 1514">
                  <a:extLst>
                    <a:ext uri="{FF2B5EF4-FFF2-40B4-BE49-F238E27FC236}">
                      <a16:creationId xmlns:a16="http://schemas.microsoft.com/office/drawing/2014/main" id="{91F0197D-4969-1A1D-F34D-71DEDA37119B}"/>
                    </a:ext>
                  </a:extLst>
                </p14:cNvPr>
                <p14:cNvContentPartPr/>
                <p14:nvPr/>
              </p14:nvContentPartPr>
              <p14:xfrm>
                <a:off x="5220006" y="8596778"/>
                <a:ext cx="319680" cy="294840"/>
              </p14:xfrm>
            </p:contentPart>
          </mc:Choice>
          <mc:Fallback>
            <p:pic>
              <p:nvPicPr>
                <p:cNvPr id="1515" name="Ink 1514">
                  <a:extLst>
                    <a:ext uri="{FF2B5EF4-FFF2-40B4-BE49-F238E27FC236}">
                      <a16:creationId xmlns:a16="http://schemas.microsoft.com/office/drawing/2014/main" id="{91F0197D-4969-1A1D-F34D-71DEDA37119B}"/>
                    </a:ext>
                  </a:extLst>
                </p:cNvPr>
                <p:cNvPicPr/>
                <p:nvPr/>
              </p:nvPicPr>
              <p:blipFill>
                <a:blip r:embed="rId2509"/>
                <a:stretch>
                  <a:fillRect/>
                </a:stretch>
              </p:blipFill>
              <p:spPr>
                <a:xfrm>
                  <a:off x="5157006" y="8219138"/>
                  <a:ext cx="445320" cy="105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0">
              <p14:nvContentPartPr>
                <p14:cNvPr id="1516" name="Ink 1515">
                  <a:extLst>
                    <a:ext uri="{FF2B5EF4-FFF2-40B4-BE49-F238E27FC236}">
                      <a16:creationId xmlns:a16="http://schemas.microsoft.com/office/drawing/2014/main" id="{BAD2F48B-B3E0-1B8B-4BB8-1A1037EE4DE2}"/>
                    </a:ext>
                  </a:extLst>
                </p14:cNvPr>
                <p14:cNvContentPartPr/>
                <p14:nvPr/>
              </p14:nvContentPartPr>
              <p14:xfrm>
                <a:off x="5266086" y="8412818"/>
                <a:ext cx="407160" cy="452520"/>
              </p14:xfrm>
            </p:contentPart>
          </mc:Choice>
          <mc:Fallback>
            <p:pic>
              <p:nvPicPr>
                <p:cNvPr id="1516" name="Ink 1515">
                  <a:extLst>
                    <a:ext uri="{FF2B5EF4-FFF2-40B4-BE49-F238E27FC236}">
                      <a16:creationId xmlns:a16="http://schemas.microsoft.com/office/drawing/2014/main" id="{BAD2F48B-B3E0-1B8B-4BB8-1A1037EE4DE2}"/>
                    </a:ext>
                  </a:extLst>
                </p:cNvPr>
                <p:cNvPicPr/>
                <p:nvPr/>
              </p:nvPicPr>
              <p:blipFill>
                <a:blip r:embed="rId2511"/>
                <a:stretch>
                  <a:fillRect/>
                </a:stretch>
              </p:blipFill>
              <p:spPr>
                <a:xfrm>
                  <a:off x="5203446" y="8035178"/>
                  <a:ext cx="532800" cy="120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2">
              <p14:nvContentPartPr>
                <p14:cNvPr id="1517" name="Ink 1516">
                  <a:extLst>
                    <a:ext uri="{FF2B5EF4-FFF2-40B4-BE49-F238E27FC236}">
                      <a16:creationId xmlns:a16="http://schemas.microsoft.com/office/drawing/2014/main" id="{3E7C0A67-F618-C91D-8A52-2076F66FE4C9}"/>
                    </a:ext>
                  </a:extLst>
                </p14:cNvPr>
                <p14:cNvContentPartPr/>
                <p14:nvPr/>
              </p14:nvContentPartPr>
              <p14:xfrm>
                <a:off x="5702406" y="7971458"/>
                <a:ext cx="121320" cy="419400"/>
              </p14:xfrm>
            </p:contentPart>
          </mc:Choice>
          <mc:Fallback>
            <p:pic>
              <p:nvPicPr>
                <p:cNvPr id="1517" name="Ink 1516">
                  <a:extLst>
                    <a:ext uri="{FF2B5EF4-FFF2-40B4-BE49-F238E27FC236}">
                      <a16:creationId xmlns:a16="http://schemas.microsoft.com/office/drawing/2014/main" id="{3E7C0A67-F618-C91D-8A52-2076F66FE4C9}"/>
                    </a:ext>
                  </a:extLst>
                </p:cNvPr>
                <p:cNvPicPr/>
                <p:nvPr/>
              </p:nvPicPr>
              <p:blipFill>
                <a:blip r:embed="rId2513"/>
                <a:stretch>
                  <a:fillRect/>
                </a:stretch>
              </p:blipFill>
              <p:spPr>
                <a:xfrm>
                  <a:off x="5639406" y="7593458"/>
                  <a:ext cx="246960" cy="117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4">
              <p14:nvContentPartPr>
                <p14:cNvPr id="1518" name="Ink 1517">
                  <a:extLst>
                    <a:ext uri="{FF2B5EF4-FFF2-40B4-BE49-F238E27FC236}">
                      <a16:creationId xmlns:a16="http://schemas.microsoft.com/office/drawing/2014/main" id="{FC3E0D57-D5CB-3192-22E5-6A5E6F43C986}"/>
                    </a:ext>
                  </a:extLst>
                </p14:cNvPr>
                <p14:cNvContentPartPr/>
                <p14:nvPr/>
              </p14:nvContentPartPr>
              <p14:xfrm>
                <a:off x="5762886" y="8078378"/>
                <a:ext cx="35280" cy="164880"/>
              </p14:xfrm>
            </p:contentPart>
          </mc:Choice>
          <mc:Fallback>
            <p:pic>
              <p:nvPicPr>
                <p:cNvPr id="1518" name="Ink 1517">
                  <a:extLst>
                    <a:ext uri="{FF2B5EF4-FFF2-40B4-BE49-F238E27FC236}">
                      <a16:creationId xmlns:a16="http://schemas.microsoft.com/office/drawing/2014/main" id="{FC3E0D57-D5CB-3192-22E5-6A5E6F43C986}"/>
                    </a:ext>
                  </a:extLst>
                </p:cNvPr>
                <p:cNvPicPr/>
                <p:nvPr/>
              </p:nvPicPr>
              <p:blipFill>
                <a:blip r:embed="rId2515"/>
                <a:stretch>
                  <a:fillRect/>
                </a:stretch>
              </p:blipFill>
              <p:spPr>
                <a:xfrm>
                  <a:off x="5700246" y="7700378"/>
                  <a:ext cx="160920" cy="92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6">
              <p14:nvContentPartPr>
                <p14:cNvPr id="1520" name="Ink 1519">
                  <a:extLst>
                    <a:ext uri="{FF2B5EF4-FFF2-40B4-BE49-F238E27FC236}">
                      <a16:creationId xmlns:a16="http://schemas.microsoft.com/office/drawing/2014/main" id="{1ABFF194-8B0A-9CC2-5CC3-D419CFAD7E8C}"/>
                    </a:ext>
                  </a:extLst>
                </p14:cNvPr>
                <p14:cNvContentPartPr/>
                <p14:nvPr/>
              </p14:nvContentPartPr>
              <p14:xfrm>
                <a:off x="5329086" y="9308498"/>
                <a:ext cx="491760" cy="58320"/>
              </p14:xfrm>
            </p:contentPart>
          </mc:Choice>
          <mc:Fallback>
            <p:pic>
              <p:nvPicPr>
                <p:cNvPr id="1520" name="Ink 1519">
                  <a:extLst>
                    <a:ext uri="{FF2B5EF4-FFF2-40B4-BE49-F238E27FC236}">
                      <a16:creationId xmlns:a16="http://schemas.microsoft.com/office/drawing/2014/main" id="{1ABFF194-8B0A-9CC2-5CC3-D419CFAD7E8C}"/>
                    </a:ext>
                  </a:extLst>
                </p:cNvPr>
                <p:cNvPicPr/>
                <p:nvPr/>
              </p:nvPicPr>
              <p:blipFill>
                <a:blip r:embed="rId2517"/>
                <a:stretch>
                  <a:fillRect/>
                </a:stretch>
              </p:blipFill>
              <p:spPr>
                <a:xfrm>
                  <a:off x="5266446" y="8930858"/>
                  <a:ext cx="617400" cy="81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18">
              <p14:nvContentPartPr>
                <p14:cNvPr id="1521" name="Ink 1520">
                  <a:extLst>
                    <a:ext uri="{FF2B5EF4-FFF2-40B4-BE49-F238E27FC236}">
                      <a16:creationId xmlns:a16="http://schemas.microsoft.com/office/drawing/2014/main" id="{96E0102D-76F3-78A7-2EC6-958C7F52FB05}"/>
                    </a:ext>
                  </a:extLst>
                </p14:cNvPr>
                <p14:cNvContentPartPr/>
                <p14:nvPr/>
              </p14:nvContentPartPr>
              <p14:xfrm>
                <a:off x="5441406" y="9318578"/>
                <a:ext cx="423720" cy="27360"/>
              </p14:xfrm>
            </p:contentPart>
          </mc:Choice>
          <mc:Fallback>
            <p:pic>
              <p:nvPicPr>
                <p:cNvPr id="1521" name="Ink 1520">
                  <a:extLst>
                    <a:ext uri="{FF2B5EF4-FFF2-40B4-BE49-F238E27FC236}">
                      <a16:creationId xmlns:a16="http://schemas.microsoft.com/office/drawing/2014/main" id="{96E0102D-76F3-78A7-2EC6-958C7F52FB05}"/>
                    </a:ext>
                  </a:extLst>
                </p:cNvPr>
                <p:cNvPicPr/>
                <p:nvPr/>
              </p:nvPicPr>
              <p:blipFill>
                <a:blip r:embed="rId2519"/>
                <a:stretch>
                  <a:fillRect/>
                </a:stretch>
              </p:blipFill>
              <p:spPr>
                <a:xfrm>
                  <a:off x="5378766" y="8940578"/>
                  <a:ext cx="549360" cy="78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0">
              <p14:nvContentPartPr>
                <p14:cNvPr id="1522" name="Ink 1521">
                  <a:extLst>
                    <a:ext uri="{FF2B5EF4-FFF2-40B4-BE49-F238E27FC236}">
                      <a16:creationId xmlns:a16="http://schemas.microsoft.com/office/drawing/2014/main" id="{9241967D-05A0-C1D6-3955-FBC5AE9DE874}"/>
                    </a:ext>
                  </a:extLst>
                </p14:cNvPr>
                <p14:cNvContentPartPr/>
                <p14:nvPr/>
              </p14:nvContentPartPr>
              <p14:xfrm>
                <a:off x="5538606" y="9266018"/>
                <a:ext cx="510480" cy="87480"/>
              </p14:xfrm>
            </p:contentPart>
          </mc:Choice>
          <mc:Fallback>
            <p:pic>
              <p:nvPicPr>
                <p:cNvPr id="1522" name="Ink 1521">
                  <a:extLst>
                    <a:ext uri="{FF2B5EF4-FFF2-40B4-BE49-F238E27FC236}">
                      <a16:creationId xmlns:a16="http://schemas.microsoft.com/office/drawing/2014/main" id="{9241967D-05A0-C1D6-3955-FBC5AE9DE874}"/>
                    </a:ext>
                  </a:extLst>
                </p:cNvPr>
                <p:cNvPicPr/>
                <p:nvPr/>
              </p:nvPicPr>
              <p:blipFill>
                <a:blip r:embed="rId2521"/>
                <a:stretch>
                  <a:fillRect/>
                </a:stretch>
              </p:blipFill>
              <p:spPr>
                <a:xfrm>
                  <a:off x="5475966" y="8888378"/>
                  <a:ext cx="63612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2">
              <p14:nvContentPartPr>
                <p14:cNvPr id="1523" name="Ink 1522">
                  <a:extLst>
                    <a:ext uri="{FF2B5EF4-FFF2-40B4-BE49-F238E27FC236}">
                      <a16:creationId xmlns:a16="http://schemas.microsoft.com/office/drawing/2014/main" id="{763CAF9B-8E30-E15A-0929-14491B90C285}"/>
                    </a:ext>
                  </a:extLst>
                </p14:cNvPr>
                <p14:cNvContentPartPr/>
                <p14:nvPr/>
              </p14:nvContentPartPr>
              <p14:xfrm>
                <a:off x="5645886" y="9204458"/>
                <a:ext cx="446760" cy="172080"/>
              </p14:xfrm>
            </p:contentPart>
          </mc:Choice>
          <mc:Fallback>
            <p:pic>
              <p:nvPicPr>
                <p:cNvPr id="1523" name="Ink 1522">
                  <a:extLst>
                    <a:ext uri="{FF2B5EF4-FFF2-40B4-BE49-F238E27FC236}">
                      <a16:creationId xmlns:a16="http://schemas.microsoft.com/office/drawing/2014/main" id="{763CAF9B-8E30-E15A-0929-14491B90C285}"/>
                    </a:ext>
                  </a:extLst>
                </p:cNvPr>
                <p:cNvPicPr/>
                <p:nvPr/>
              </p:nvPicPr>
              <p:blipFill>
                <a:blip r:embed="rId2523"/>
                <a:stretch>
                  <a:fillRect/>
                </a:stretch>
              </p:blipFill>
              <p:spPr>
                <a:xfrm>
                  <a:off x="5582886" y="8826458"/>
                  <a:ext cx="572400" cy="92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4">
              <p14:nvContentPartPr>
                <p14:cNvPr id="1524" name="Ink 1523">
                  <a:extLst>
                    <a:ext uri="{FF2B5EF4-FFF2-40B4-BE49-F238E27FC236}">
                      <a16:creationId xmlns:a16="http://schemas.microsoft.com/office/drawing/2014/main" id="{EC32B6EB-FF14-E004-113F-3C6339E9BDA2}"/>
                    </a:ext>
                  </a:extLst>
                </p14:cNvPr>
                <p14:cNvContentPartPr/>
                <p14:nvPr/>
              </p14:nvContentPartPr>
              <p14:xfrm>
                <a:off x="6082566" y="9129578"/>
                <a:ext cx="24480" cy="43560"/>
              </p14:xfrm>
            </p:contentPart>
          </mc:Choice>
          <mc:Fallback>
            <p:pic>
              <p:nvPicPr>
                <p:cNvPr id="1524" name="Ink 1523">
                  <a:extLst>
                    <a:ext uri="{FF2B5EF4-FFF2-40B4-BE49-F238E27FC236}">
                      <a16:creationId xmlns:a16="http://schemas.microsoft.com/office/drawing/2014/main" id="{EC32B6EB-FF14-E004-113F-3C6339E9BDA2}"/>
                    </a:ext>
                  </a:extLst>
                </p:cNvPr>
                <p:cNvPicPr/>
                <p:nvPr/>
              </p:nvPicPr>
              <p:blipFill>
                <a:blip r:embed="rId464"/>
                <a:stretch>
                  <a:fillRect/>
                </a:stretch>
              </p:blipFill>
              <p:spPr>
                <a:xfrm>
                  <a:off x="6019566" y="8751938"/>
                  <a:ext cx="150120" cy="79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5">
              <p14:nvContentPartPr>
                <p14:cNvPr id="1526" name="Ink 1525">
                  <a:extLst>
                    <a:ext uri="{FF2B5EF4-FFF2-40B4-BE49-F238E27FC236}">
                      <a16:creationId xmlns:a16="http://schemas.microsoft.com/office/drawing/2014/main" id="{C204D91E-144B-747F-4BF6-9D5CCD5F2E53}"/>
                    </a:ext>
                  </a:extLst>
                </p14:cNvPr>
                <p14:cNvContentPartPr/>
                <p14:nvPr/>
              </p14:nvContentPartPr>
              <p14:xfrm>
                <a:off x="6020286" y="8541698"/>
                <a:ext cx="191520" cy="436320"/>
              </p14:xfrm>
            </p:contentPart>
          </mc:Choice>
          <mc:Fallback>
            <p:pic>
              <p:nvPicPr>
                <p:cNvPr id="1526" name="Ink 1525">
                  <a:extLst>
                    <a:ext uri="{FF2B5EF4-FFF2-40B4-BE49-F238E27FC236}">
                      <a16:creationId xmlns:a16="http://schemas.microsoft.com/office/drawing/2014/main" id="{C204D91E-144B-747F-4BF6-9D5CCD5F2E53}"/>
                    </a:ext>
                  </a:extLst>
                </p:cNvPr>
                <p:cNvPicPr/>
                <p:nvPr/>
              </p:nvPicPr>
              <p:blipFill>
                <a:blip r:embed="rId2526"/>
                <a:stretch>
                  <a:fillRect/>
                </a:stretch>
              </p:blipFill>
              <p:spPr>
                <a:xfrm>
                  <a:off x="5957286" y="8164058"/>
                  <a:ext cx="317160" cy="119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7">
              <p14:nvContentPartPr>
                <p14:cNvPr id="1527" name="Ink 1526">
                  <a:extLst>
                    <a:ext uri="{FF2B5EF4-FFF2-40B4-BE49-F238E27FC236}">
                      <a16:creationId xmlns:a16="http://schemas.microsoft.com/office/drawing/2014/main" id="{D2C072AB-D762-B996-D019-6367FA27F5C2}"/>
                    </a:ext>
                  </a:extLst>
                </p14:cNvPr>
                <p14:cNvContentPartPr/>
                <p14:nvPr/>
              </p14:nvContentPartPr>
              <p14:xfrm>
                <a:off x="6097326" y="8581298"/>
                <a:ext cx="112320" cy="387720"/>
              </p14:xfrm>
            </p:contentPart>
          </mc:Choice>
          <mc:Fallback>
            <p:pic>
              <p:nvPicPr>
                <p:cNvPr id="1527" name="Ink 1526">
                  <a:extLst>
                    <a:ext uri="{FF2B5EF4-FFF2-40B4-BE49-F238E27FC236}">
                      <a16:creationId xmlns:a16="http://schemas.microsoft.com/office/drawing/2014/main" id="{D2C072AB-D762-B996-D019-6367FA27F5C2}"/>
                    </a:ext>
                  </a:extLst>
                </p:cNvPr>
                <p:cNvPicPr/>
                <p:nvPr/>
              </p:nvPicPr>
              <p:blipFill>
                <a:blip r:embed="rId2528"/>
                <a:stretch>
                  <a:fillRect/>
                </a:stretch>
              </p:blipFill>
              <p:spPr>
                <a:xfrm>
                  <a:off x="6034686" y="8203298"/>
                  <a:ext cx="237960" cy="114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9">
              <p14:nvContentPartPr>
                <p14:cNvPr id="1528" name="Ink 1527">
                  <a:extLst>
                    <a:ext uri="{FF2B5EF4-FFF2-40B4-BE49-F238E27FC236}">
                      <a16:creationId xmlns:a16="http://schemas.microsoft.com/office/drawing/2014/main" id="{D2B081D3-65B5-2B15-4C82-3B8AB68968B2}"/>
                    </a:ext>
                  </a:extLst>
                </p14:cNvPr>
                <p14:cNvContentPartPr/>
                <p14:nvPr/>
              </p14:nvContentPartPr>
              <p14:xfrm>
                <a:off x="6067446" y="8624498"/>
                <a:ext cx="138600" cy="543960"/>
              </p14:xfrm>
            </p:contentPart>
          </mc:Choice>
          <mc:Fallback>
            <p:pic>
              <p:nvPicPr>
                <p:cNvPr id="1528" name="Ink 1527">
                  <a:extLst>
                    <a:ext uri="{FF2B5EF4-FFF2-40B4-BE49-F238E27FC236}">
                      <a16:creationId xmlns:a16="http://schemas.microsoft.com/office/drawing/2014/main" id="{D2B081D3-65B5-2B15-4C82-3B8AB68968B2}"/>
                    </a:ext>
                  </a:extLst>
                </p:cNvPr>
                <p:cNvPicPr/>
                <p:nvPr/>
              </p:nvPicPr>
              <p:blipFill>
                <a:blip r:embed="rId2530"/>
                <a:stretch>
                  <a:fillRect/>
                </a:stretch>
              </p:blipFill>
              <p:spPr>
                <a:xfrm>
                  <a:off x="6004806" y="8246858"/>
                  <a:ext cx="264240" cy="129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1">
              <p14:nvContentPartPr>
                <p14:cNvPr id="1529" name="Ink 1528">
                  <a:extLst>
                    <a:ext uri="{FF2B5EF4-FFF2-40B4-BE49-F238E27FC236}">
                      <a16:creationId xmlns:a16="http://schemas.microsoft.com/office/drawing/2014/main" id="{DA9CCCB6-50F6-29AC-EF70-A92BD62F60C8}"/>
                    </a:ext>
                  </a:extLst>
                </p14:cNvPr>
                <p14:cNvContentPartPr/>
                <p14:nvPr/>
              </p14:nvContentPartPr>
              <p14:xfrm>
                <a:off x="5992206" y="8857778"/>
                <a:ext cx="258480" cy="446040"/>
              </p14:xfrm>
            </p:contentPart>
          </mc:Choice>
          <mc:Fallback>
            <p:pic>
              <p:nvPicPr>
                <p:cNvPr id="1529" name="Ink 1528">
                  <a:extLst>
                    <a:ext uri="{FF2B5EF4-FFF2-40B4-BE49-F238E27FC236}">
                      <a16:creationId xmlns:a16="http://schemas.microsoft.com/office/drawing/2014/main" id="{DA9CCCB6-50F6-29AC-EF70-A92BD62F60C8}"/>
                    </a:ext>
                  </a:extLst>
                </p:cNvPr>
                <p:cNvPicPr/>
                <p:nvPr/>
              </p:nvPicPr>
              <p:blipFill>
                <a:blip r:embed="rId2532"/>
                <a:stretch>
                  <a:fillRect/>
                </a:stretch>
              </p:blipFill>
              <p:spPr>
                <a:xfrm>
                  <a:off x="5929206" y="8480138"/>
                  <a:ext cx="384120" cy="120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3">
              <p14:nvContentPartPr>
                <p14:cNvPr id="1530" name="Ink 1529">
                  <a:extLst>
                    <a:ext uri="{FF2B5EF4-FFF2-40B4-BE49-F238E27FC236}">
                      <a16:creationId xmlns:a16="http://schemas.microsoft.com/office/drawing/2014/main" id="{93E94978-2BCA-B305-9E49-6C8246A58497}"/>
                    </a:ext>
                  </a:extLst>
                </p14:cNvPr>
                <p14:cNvContentPartPr/>
                <p14:nvPr/>
              </p14:nvContentPartPr>
              <p14:xfrm>
                <a:off x="5988606" y="8770658"/>
                <a:ext cx="234720" cy="562320"/>
              </p14:xfrm>
            </p:contentPart>
          </mc:Choice>
          <mc:Fallback>
            <p:pic>
              <p:nvPicPr>
                <p:cNvPr id="1530" name="Ink 1529">
                  <a:extLst>
                    <a:ext uri="{FF2B5EF4-FFF2-40B4-BE49-F238E27FC236}">
                      <a16:creationId xmlns:a16="http://schemas.microsoft.com/office/drawing/2014/main" id="{93E94978-2BCA-B305-9E49-6C8246A58497}"/>
                    </a:ext>
                  </a:extLst>
                </p:cNvPr>
                <p:cNvPicPr/>
                <p:nvPr/>
              </p:nvPicPr>
              <p:blipFill>
                <a:blip r:embed="rId2534"/>
                <a:stretch>
                  <a:fillRect/>
                </a:stretch>
              </p:blipFill>
              <p:spPr>
                <a:xfrm>
                  <a:off x="5925606" y="8393018"/>
                  <a:ext cx="360360" cy="131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5">
              <p14:nvContentPartPr>
                <p14:cNvPr id="1531" name="Ink 1530">
                  <a:extLst>
                    <a:ext uri="{FF2B5EF4-FFF2-40B4-BE49-F238E27FC236}">
                      <a16:creationId xmlns:a16="http://schemas.microsoft.com/office/drawing/2014/main" id="{542C53D4-ABE4-3196-41CD-306075F5622B}"/>
                    </a:ext>
                  </a:extLst>
                </p14:cNvPr>
                <p14:cNvContentPartPr/>
                <p14:nvPr/>
              </p14:nvContentPartPr>
              <p14:xfrm>
                <a:off x="5696646" y="9141458"/>
                <a:ext cx="435600" cy="223200"/>
              </p14:xfrm>
            </p:contentPart>
          </mc:Choice>
          <mc:Fallback>
            <p:pic>
              <p:nvPicPr>
                <p:cNvPr id="1531" name="Ink 1530">
                  <a:extLst>
                    <a:ext uri="{FF2B5EF4-FFF2-40B4-BE49-F238E27FC236}">
                      <a16:creationId xmlns:a16="http://schemas.microsoft.com/office/drawing/2014/main" id="{542C53D4-ABE4-3196-41CD-306075F5622B}"/>
                    </a:ext>
                  </a:extLst>
                </p:cNvPr>
                <p:cNvPicPr/>
                <p:nvPr/>
              </p:nvPicPr>
              <p:blipFill>
                <a:blip r:embed="rId2536"/>
                <a:stretch>
                  <a:fillRect/>
                </a:stretch>
              </p:blipFill>
              <p:spPr>
                <a:xfrm>
                  <a:off x="5634006" y="8763458"/>
                  <a:ext cx="561240" cy="97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7">
              <p14:nvContentPartPr>
                <p14:cNvPr id="1532" name="Ink 1531">
                  <a:extLst>
                    <a:ext uri="{FF2B5EF4-FFF2-40B4-BE49-F238E27FC236}">
                      <a16:creationId xmlns:a16="http://schemas.microsoft.com/office/drawing/2014/main" id="{96DE74B2-5C12-AC93-9F4E-C1DC33D52F47}"/>
                    </a:ext>
                  </a:extLst>
                </p14:cNvPr>
                <p14:cNvContentPartPr/>
                <p14:nvPr/>
              </p14:nvContentPartPr>
              <p14:xfrm>
                <a:off x="5884566" y="9092498"/>
                <a:ext cx="223560" cy="208440"/>
              </p14:xfrm>
            </p:contentPart>
          </mc:Choice>
          <mc:Fallback>
            <p:pic>
              <p:nvPicPr>
                <p:cNvPr id="1532" name="Ink 1531">
                  <a:extLst>
                    <a:ext uri="{FF2B5EF4-FFF2-40B4-BE49-F238E27FC236}">
                      <a16:creationId xmlns:a16="http://schemas.microsoft.com/office/drawing/2014/main" id="{96DE74B2-5C12-AC93-9F4E-C1DC33D52F47}"/>
                    </a:ext>
                  </a:extLst>
                </p:cNvPr>
                <p:cNvPicPr/>
                <p:nvPr/>
              </p:nvPicPr>
              <p:blipFill>
                <a:blip r:embed="rId2538"/>
                <a:stretch>
                  <a:fillRect/>
                </a:stretch>
              </p:blipFill>
              <p:spPr>
                <a:xfrm>
                  <a:off x="5821926" y="8714858"/>
                  <a:ext cx="349200" cy="96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39">
              <p14:nvContentPartPr>
                <p14:cNvPr id="1533" name="Ink 1532">
                  <a:extLst>
                    <a:ext uri="{FF2B5EF4-FFF2-40B4-BE49-F238E27FC236}">
                      <a16:creationId xmlns:a16="http://schemas.microsoft.com/office/drawing/2014/main" id="{47E5DA3E-3A59-AE57-3EA3-031990094ECB}"/>
                    </a:ext>
                  </a:extLst>
                </p14:cNvPr>
                <p14:cNvContentPartPr/>
                <p14:nvPr/>
              </p14:nvContentPartPr>
              <p14:xfrm>
                <a:off x="5735166" y="9163778"/>
                <a:ext cx="383040" cy="179280"/>
              </p14:xfrm>
            </p:contentPart>
          </mc:Choice>
          <mc:Fallback>
            <p:pic>
              <p:nvPicPr>
                <p:cNvPr id="1533" name="Ink 1532">
                  <a:extLst>
                    <a:ext uri="{FF2B5EF4-FFF2-40B4-BE49-F238E27FC236}">
                      <a16:creationId xmlns:a16="http://schemas.microsoft.com/office/drawing/2014/main" id="{47E5DA3E-3A59-AE57-3EA3-031990094ECB}"/>
                    </a:ext>
                  </a:extLst>
                </p:cNvPr>
                <p:cNvPicPr/>
                <p:nvPr/>
              </p:nvPicPr>
              <p:blipFill>
                <a:blip r:embed="rId2540"/>
                <a:stretch>
                  <a:fillRect/>
                </a:stretch>
              </p:blipFill>
              <p:spPr>
                <a:xfrm>
                  <a:off x="5672166" y="8785778"/>
                  <a:ext cx="508680" cy="93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1">
              <p14:nvContentPartPr>
                <p14:cNvPr id="1534" name="Ink 1533">
                  <a:extLst>
                    <a:ext uri="{FF2B5EF4-FFF2-40B4-BE49-F238E27FC236}">
                      <a16:creationId xmlns:a16="http://schemas.microsoft.com/office/drawing/2014/main" id="{1A8D7C1A-D4A6-D8FD-9097-D0CDC6B7949F}"/>
                    </a:ext>
                  </a:extLst>
                </p14:cNvPr>
                <p14:cNvContentPartPr/>
                <p14:nvPr/>
              </p14:nvContentPartPr>
              <p14:xfrm>
                <a:off x="6095886" y="8629538"/>
                <a:ext cx="97200" cy="563760"/>
              </p14:xfrm>
            </p:contentPart>
          </mc:Choice>
          <mc:Fallback>
            <p:pic>
              <p:nvPicPr>
                <p:cNvPr id="1534" name="Ink 1533">
                  <a:extLst>
                    <a:ext uri="{FF2B5EF4-FFF2-40B4-BE49-F238E27FC236}">
                      <a16:creationId xmlns:a16="http://schemas.microsoft.com/office/drawing/2014/main" id="{1A8D7C1A-D4A6-D8FD-9097-D0CDC6B7949F}"/>
                    </a:ext>
                  </a:extLst>
                </p:cNvPr>
                <p:cNvPicPr/>
                <p:nvPr/>
              </p:nvPicPr>
              <p:blipFill>
                <a:blip r:embed="rId2542"/>
                <a:stretch>
                  <a:fillRect/>
                </a:stretch>
              </p:blipFill>
              <p:spPr>
                <a:xfrm>
                  <a:off x="6032886" y="8251898"/>
                  <a:ext cx="222840" cy="131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3">
              <p14:nvContentPartPr>
                <p14:cNvPr id="1535" name="Ink 1534">
                  <a:extLst>
                    <a:ext uri="{FF2B5EF4-FFF2-40B4-BE49-F238E27FC236}">
                      <a16:creationId xmlns:a16="http://schemas.microsoft.com/office/drawing/2014/main" id="{47D1D264-FFDF-1967-CE7E-A475DB9D1CAA}"/>
                    </a:ext>
                  </a:extLst>
                </p14:cNvPr>
                <p14:cNvContentPartPr/>
                <p14:nvPr/>
              </p14:nvContentPartPr>
              <p14:xfrm>
                <a:off x="4769646" y="9025538"/>
                <a:ext cx="549360" cy="255960"/>
              </p14:xfrm>
            </p:contentPart>
          </mc:Choice>
          <mc:Fallback>
            <p:pic>
              <p:nvPicPr>
                <p:cNvPr id="1535" name="Ink 1534">
                  <a:extLst>
                    <a:ext uri="{FF2B5EF4-FFF2-40B4-BE49-F238E27FC236}">
                      <a16:creationId xmlns:a16="http://schemas.microsoft.com/office/drawing/2014/main" id="{47D1D264-FFDF-1967-CE7E-A475DB9D1CAA}"/>
                    </a:ext>
                  </a:extLst>
                </p:cNvPr>
                <p:cNvPicPr/>
                <p:nvPr/>
              </p:nvPicPr>
              <p:blipFill>
                <a:blip r:embed="rId2544"/>
                <a:stretch>
                  <a:fillRect/>
                </a:stretch>
              </p:blipFill>
              <p:spPr>
                <a:xfrm>
                  <a:off x="4706646" y="8647898"/>
                  <a:ext cx="675000" cy="101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5">
              <p14:nvContentPartPr>
                <p14:cNvPr id="1536" name="Ink 1535">
                  <a:extLst>
                    <a:ext uri="{FF2B5EF4-FFF2-40B4-BE49-F238E27FC236}">
                      <a16:creationId xmlns:a16="http://schemas.microsoft.com/office/drawing/2014/main" id="{33B3E001-E1D3-FC9D-8E19-7EE76E404FEE}"/>
                    </a:ext>
                  </a:extLst>
                </p14:cNvPr>
                <p14:cNvContentPartPr/>
                <p14:nvPr/>
              </p14:nvContentPartPr>
              <p14:xfrm>
                <a:off x="4834086" y="9057938"/>
                <a:ext cx="788040" cy="324360"/>
              </p14:xfrm>
            </p:contentPart>
          </mc:Choice>
          <mc:Fallback>
            <p:pic>
              <p:nvPicPr>
                <p:cNvPr id="1536" name="Ink 1535">
                  <a:extLst>
                    <a:ext uri="{FF2B5EF4-FFF2-40B4-BE49-F238E27FC236}">
                      <a16:creationId xmlns:a16="http://schemas.microsoft.com/office/drawing/2014/main" id="{33B3E001-E1D3-FC9D-8E19-7EE76E404FEE}"/>
                    </a:ext>
                  </a:extLst>
                </p:cNvPr>
                <p:cNvPicPr/>
                <p:nvPr/>
              </p:nvPicPr>
              <p:blipFill>
                <a:blip r:embed="rId2546"/>
                <a:stretch>
                  <a:fillRect/>
                </a:stretch>
              </p:blipFill>
              <p:spPr>
                <a:xfrm>
                  <a:off x="4771446" y="8679938"/>
                  <a:ext cx="913680" cy="108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7">
              <p14:nvContentPartPr>
                <p14:cNvPr id="1537" name="Ink 1536">
                  <a:extLst>
                    <a:ext uri="{FF2B5EF4-FFF2-40B4-BE49-F238E27FC236}">
                      <a16:creationId xmlns:a16="http://schemas.microsoft.com/office/drawing/2014/main" id="{BF27CEA2-8455-8C5D-047D-20F6A8B14308}"/>
                    </a:ext>
                  </a:extLst>
                </p14:cNvPr>
                <p14:cNvContentPartPr/>
                <p14:nvPr/>
              </p14:nvContentPartPr>
              <p14:xfrm>
                <a:off x="5147646" y="9237218"/>
                <a:ext cx="532440" cy="105120"/>
              </p14:xfrm>
            </p:contentPart>
          </mc:Choice>
          <mc:Fallback>
            <p:pic>
              <p:nvPicPr>
                <p:cNvPr id="1537" name="Ink 1536">
                  <a:extLst>
                    <a:ext uri="{FF2B5EF4-FFF2-40B4-BE49-F238E27FC236}">
                      <a16:creationId xmlns:a16="http://schemas.microsoft.com/office/drawing/2014/main" id="{BF27CEA2-8455-8C5D-047D-20F6A8B14308}"/>
                    </a:ext>
                  </a:extLst>
                </p:cNvPr>
                <p:cNvPicPr/>
                <p:nvPr/>
              </p:nvPicPr>
              <p:blipFill>
                <a:blip r:embed="rId2548"/>
                <a:stretch>
                  <a:fillRect/>
                </a:stretch>
              </p:blipFill>
              <p:spPr>
                <a:xfrm>
                  <a:off x="5084646" y="8859578"/>
                  <a:ext cx="658080" cy="86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49">
              <p14:nvContentPartPr>
                <p14:cNvPr id="1538" name="Ink 1537">
                  <a:extLst>
                    <a:ext uri="{FF2B5EF4-FFF2-40B4-BE49-F238E27FC236}">
                      <a16:creationId xmlns:a16="http://schemas.microsoft.com/office/drawing/2014/main" id="{F4786997-E1EB-D6E1-81AF-73803A23D1CC}"/>
                    </a:ext>
                  </a:extLst>
                </p14:cNvPr>
                <p14:cNvContentPartPr/>
                <p14:nvPr/>
              </p14:nvContentPartPr>
              <p14:xfrm>
                <a:off x="4752726" y="9021578"/>
                <a:ext cx="192240" cy="268920"/>
              </p14:xfrm>
            </p:contentPart>
          </mc:Choice>
          <mc:Fallback>
            <p:pic>
              <p:nvPicPr>
                <p:cNvPr id="1538" name="Ink 1537">
                  <a:extLst>
                    <a:ext uri="{FF2B5EF4-FFF2-40B4-BE49-F238E27FC236}">
                      <a16:creationId xmlns:a16="http://schemas.microsoft.com/office/drawing/2014/main" id="{F4786997-E1EB-D6E1-81AF-73803A23D1CC}"/>
                    </a:ext>
                  </a:extLst>
                </p:cNvPr>
                <p:cNvPicPr/>
                <p:nvPr/>
              </p:nvPicPr>
              <p:blipFill>
                <a:blip r:embed="rId2550"/>
                <a:stretch>
                  <a:fillRect/>
                </a:stretch>
              </p:blipFill>
              <p:spPr>
                <a:xfrm>
                  <a:off x="4689726" y="8643938"/>
                  <a:ext cx="317880" cy="102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1">
              <p14:nvContentPartPr>
                <p14:cNvPr id="1539" name="Ink 1538">
                  <a:extLst>
                    <a:ext uri="{FF2B5EF4-FFF2-40B4-BE49-F238E27FC236}">
                      <a16:creationId xmlns:a16="http://schemas.microsoft.com/office/drawing/2014/main" id="{21704908-C176-873F-7612-6EF722890551}"/>
                    </a:ext>
                  </a:extLst>
                </p14:cNvPr>
                <p14:cNvContentPartPr/>
                <p14:nvPr/>
              </p14:nvContentPartPr>
              <p14:xfrm>
                <a:off x="4715286" y="8989538"/>
                <a:ext cx="274320" cy="304920"/>
              </p14:xfrm>
            </p:contentPart>
          </mc:Choice>
          <mc:Fallback>
            <p:pic>
              <p:nvPicPr>
                <p:cNvPr id="1539" name="Ink 1538">
                  <a:extLst>
                    <a:ext uri="{FF2B5EF4-FFF2-40B4-BE49-F238E27FC236}">
                      <a16:creationId xmlns:a16="http://schemas.microsoft.com/office/drawing/2014/main" id="{21704908-C176-873F-7612-6EF722890551}"/>
                    </a:ext>
                  </a:extLst>
                </p:cNvPr>
                <p:cNvPicPr/>
                <p:nvPr/>
              </p:nvPicPr>
              <p:blipFill>
                <a:blip r:embed="rId2552"/>
                <a:stretch>
                  <a:fillRect/>
                </a:stretch>
              </p:blipFill>
              <p:spPr>
                <a:xfrm>
                  <a:off x="4652646" y="8611898"/>
                  <a:ext cx="399960" cy="106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3">
              <p14:nvContentPartPr>
                <p14:cNvPr id="1540" name="Ink 1539">
                  <a:extLst>
                    <a:ext uri="{FF2B5EF4-FFF2-40B4-BE49-F238E27FC236}">
                      <a16:creationId xmlns:a16="http://schemas.microsoft.com/office/drawing/2014/main" id="{4208452D-97EA-8DDB-8E37-6D34F7AECCEE}"/>
                    </a:ext>
                  </a:extLst>
                </p14:cNvPr>
                <p14:cNvContentPartPr/>
                <p14:nvPr/>
              </p14:nvContentPartPr>
              <p14:xfrm>
                <a:off x="4624566" y="8872538"/>
                <a:ext cx="222120" cy="257040"/>
              </p14:xfrm>
            </p:contentPart>
          </mc:Choice>
          <mc:Fallback>
            <p:pic>
              <p:nvPicPr>
                <p:cNvPr id="1540" name="Ink 1539">
                  <a:extLst>
                    <a:ext uri="{FF2B5EF4-FFF2-40B4-BE49-F238E27FC236}">
                      <a16:creationId xmlns:a16="http://schemas.microsoft.com/office/drawing/2014/main" id="{4208452D-97EA-8DDB-8E37-6D34F7AECCEE}"/>
                    </a:ext>
                  </a:extLst>
                </p:cNvPr>
                <p:cNvPicPr/>
                <p:nvPr/>
              </p:nvPicPr>
              <p:blipFill>
                <a:blip r:embed="rId2554"/>
                <a:stretch>
                  <a:fillRect/>
                </a:stretch>
              </p:blipFill>
              <p:spPr>
                <a:xfrm>
                  <a:off x="4561566" y="8494538"/>
                  <a:ext cx="347760" cy="101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5">
              <p14:nvContentPartPr>
                <p14:cNvPr id="1541" name="Ink 1540">
                  <a:extLst>
                    <a:ext uri="{FF2B5EF4-FFF2-40B4-BE49-F238E27FC236}">
                      <a16:creationId xmlns:a16="http://schemas.microsoft.com/office/drawing/2014/main" id="{E6F87DF2-28C8-C3DA-9927-3B8D0D57D6A9}"/>
                    </a:ext>
                  </a:extLst>
                </p14:cNvPr>
                <p14:cNvContentPartPr/>
                <p14:nvPr/>
              </p14:nvContentPartPr>
              <p14:xfrm>
                <a:off x="4688286" y="8946698"/>
                <a:ext cx="395280" cy="419760"/>
              </p14:xfrm>
            </p:contentPart>
          </mc:Choice>
          <mc:Fallback>
            <p:pic>
              <p:nvPicPr>
                <p:cNvPr id="1541" name="Ink 1540">
                  <a:extLst>
                    <a:ext uri="{FF2B5EF4-FFF2-40B4-BE49-F238E27FC236}">
                      <a16:creationId xmlns:a16="http://schemas.microsoft.com/office/drawing/2014/main" id="{E6F87DF2-28C8-C3DA-9927-3B8D0D57D6A9}"/>
                    </a:ext>
                  </a:extLst>
                </p:cNvPr>
                <p:cNvPicPr/>
                <p:nvPr/>
              </p:nvPicPr>
              <p:blipFill>
                <a:blip r:embed="rId2556"/>
                <a:stretch>
                  <a:fillRect/>
                </a:stretch>
              </p:blipFill>
              <p:spPr>
                <a:xfrm>
                  <a:off x="4625286" y="8568698"/>
                  <a:ext cx="520920" cy="117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7">
              <p14:nvContentPartPr>
                <p14:cNvPr id="1542" name="Ink 1541">
                  <a:extLst>
                    <a:ext uri="{FF2B5EF4-FFF2-40B4-BE49-F238E27FC236}">
                      <a16:creationId xmlns:a16="http://schemas.microsoft.com/office/drawing/2014/main" id="{3CE19B95-0C9D-DE4D-FF96-90C985D05202}"/>
                    </a:ext>
                  </a:extLst>
                </p14:cNvPr>
                <p14:cNvContentPartPr/>
                <p14:nvPr/>
              </p14:nvContentPartPr>
              <p14:xfrm>
                <a:off x="4912926" y="9179978"/>
                <a:ext cx="511200" cy="357840"/>
              </p14:xfrm>
            </p:contentPart>
          </mc:Choice>
          <mc:Fallback>
            <p:pic>
              <p:nvPicPr>
                <p:cNvPr id="1542" name="Ink 1541">
                  <a:extLst>
                    <a:ext uri="{FF2B5EF4-FFF2-40B4-BE49-F238E27FC236}">
                      <a16:creationId xmlns:a16="http://schemas.microsoft.com/office/drawing/2014/main" id="{3CE19B95-0C9D-DE4D-FF96-90C985D05202}"/>
                    </a:ext>
                  </a:extLst>
                </p:cNvPr>
                <p:cNvPicPr/>
                <p:nvPr/>
              </p:nvPicPr>
              <p:blipFill>
                <a:blip r:embed="rId2558"/>
                <a:stretch>
                  <a:fillRect/>
                </a:stretch>
              </p:blipFill>
              <p:spPr>
                <a:xfrm>
                  <a:off x="4850286" y="8802338"/>
                  <a:ext cx="636840" cy="111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59">
              <p14:nvContentPartPr>
                <p14:cNvPr id="1543" name="Ink 1542">
                  <a:extLst>
                    <a:ext uri="{FF2B5EF4-FFF2-40B4-BE49-F238E27FC236}">
                      <a16:creationId xmlns:a16="http://schemas.microsoft.com/office/drawing/2014/main" id="{A1F7408B-1C36-2ACC-0455-C34B9B0EA0B3}"/>
                    </a:ext>
                  </a:extLst>
                </p14:cNvPr>
                <p14:cNvContentPartPr/>
                <p14:nvPr/>
              </p14:nvContentPartPr>
              <p14:xfrm>
                <a:off x="5017686" y="9332618"/>
                <a:ext cx="756720" cy="190440"/>
              </p14:xfrm>
            </p:contentPart>
          </mc:Choice>
          <mc:Fallback>
            <p:pic>
              <p:nvPicPr>
                <p:cNvPr id="1543" name="Ink 1542">
                  <a:extLst>
                    <a:ext uri="{FF2B5EF4-FFF2-40B4-BE49-F238E27FC236}">
                      <a16:creationId xmlns:a16="http://schemas.microsoft.com/office/drawing/2014/main" id="{A1F7408B-1C36-2ACC-0455-C34B9B0EA0B3}"/>
                    </a:ext>
                  </a:extLst>
                </p:cNvPr>
                <p:cNvPicPr/>
                <p:nvPr/>
              </p:nvPicPr>
              <p:blipFill>
                <a:blip r:embed="rId2560"/>
                <a:stretch>
                  <a:fillRect/>
                </a:stretch>
              </p:blipFill>
              <p:spPr>
                <a:xfrm>
                  <a:off x="4954686" y="8954978"/>
                  <a:ext cx="882360" cy="94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1">
              <p14:nvContentPartPr>
                <p14:cNvPr id="1544" name="Ink 1543">
                  <a:extLst>
                    <a:ext uri="{FF2B5EF4-FFF2-40B4-BE49-F238E27FC236}">
                      <a16:creationId xmlns:a16="http://schemas.microsoft.com/office/drawing/2014/main" id="{8BDD23B0-F3E1-315E-3BB8-4B8B3D6E3C5C}"/>
                    </a:ext>
                  </a:extLst>
                </p14:cNvPr>
                <p14:cNvContentPartPr/>
                <p14:nvPr/>
              </p14:nvContentPartPr>
              <p14:xfrm>
                <a:off x="5317566" y="9459338"/>
                <a:ext cx="704880" cy="68760"/>
              </p14:xfrm>
            </p:contentPart>
          </mc:Choice>
          <mc:Fallback>
            <p:pic>
              <p:nvPicPr>
                <p:cNvPr id="1544" name="Ink 1543">
                  <a:extLst>
                    <a:ext uri="{FF2B5EF4-FFF2-40B4-BE49-F238E27FC236}">
                      <a16:creationId xmlns:a16="http://schemas.microsoft.com/office/drawing/2014/main" id="{8BDD23B0-F3E1-315E-3BB8-4B8B3D6E3C5C}"/>
                    </a:ext>
                  </a:extLst>
                </p:cNvPr>
                <p:cNvPicPr/>
                <p:nvPr/>
              </p:nvPicPr>
              <p:blipFill>
                <a:blip r:embed="rId2562"/>
                <a:stretch>
                  <a:fillRect/>
                </a:stretch>
              </p:blipFill>
              <p:spPr>
                <a:xfrm>
                  <a:off x="5254566" y="9081698"/>
                  <a:ext cx="830520" cy="82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3">
              <p14:nvContentPartPr>
                <p14:cNvPr id="1545" name="Ink 1544">
                  <a:extLst>
                    <a:ext uri="{FF2B5EF4-FFF2-40B4-BE49-F238E27FC236}">
                      <a16:creationId xmlns:a16="http://schemas.microsoft.com/office/drawing/2014/main" id="{7BB819F2-1096-4DDB-AE99-832C60ADDA1A}"/>
                    </a:ext>
                  </a:extLst>
                </p14:cNvPr>
                <p14:cNvContentPartPr/>
                <p14:nvPr/>
              </p14:nvContentPartPr>
              <p14:xfrm>
                <a:off x="5543286" y="9428018"/>
                <a:ext cx="451080" cy="75240"/>
              </p14:xfrm>
            </p:contentPart>
          </mc:Choice>
          <mc:Fallback>
            <p:pic>
              <p:nvPicPr>
                <p:cNvPr id="1545" name="Ink 1544">
                  <a:extLst>
                    <a:ext uri="{FF2B5EF4-FFF2-40B4-BE49-F238E27FC236}">
                      <a16:creationId xmlns:a16="http://schemas.microsoft.com/office/drawing/2014/main" id="{7BB819F2-1096-4DDB-AE99-832C60ADDA1A}"/>
                    </a:ext>
                  </a:extLst>
                </p:cNvPr>
                <p:cNvPicPr/>
                <p:nvPr/>
              </p:nvPicPr>
              <p:blipFill>
                <a:blip r:embed="rId2564"/>
                <a:stretch>
                  <a:fillRect/>
                </a:stretch>
              </p:blipFill>
              <p:spPr>
                <a:xfrm>
                  <a:off x="5480646" y="9050018"/>
                  <a:ext cx="576720" cy="83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5">
              <p14:nvContentPartPr>
                <p14:cNvPr id="1546" name="Ink 1545">
                  <a:extLst>
                    <a:ext uri="{FF2B5EF4-FFF2-40B4-BE49-F238E27FC236}">
                      <a16:creationId xmlns:a16="http://schemas.microsoft.com/office/drawing/2014/main" id="{4D277009-801F-3868-C9EA-01E731B22326}"/>
                    </a:ext>
                  </a:extLst>
                </p14:cNvPr>
                <p14:cNvContentPartPr/>
                <p14:nvPr/>
              </p14:nvContentPartPr>
              <p14:xfrm>
                <a:off x="5376606" y="9199778"/>
                <a:ext cx="931680" cy="319320"/>
              </p14:xfrm>
            </p:contentPart>
          </mc:Choice>
          <mc:Fallback>
            <p:pic>
              <p:nvPicPr>
                <p:cNvPr id="1546" name="Ink 1545">
                  <a:extLst>
                    <a:ext uri="{FF2B5EF4-FFF2-40B4-BE49-F238E27FC236}">
                      <a16:creationId xmlns:a16="http://schemas.microsoft.com/office/drawing/2014/main" id="{4D277009-801F-3868-C9EA-01E731B22326}"/>
                    </a:ext>
                  </a:extLst>
                </p:cNvPr>
                <p:cNvPicPr/>
                <p:nvPr/>
              </p:nvPicPr>
              <p:blipFill>
                <a:blip r:embed="rId2566"/>
                <a:stretch>
                  <a:fillRect/>
                </a:stretch>
              </p:blipFill>
              <p:spPr>
                <a:xfrm>
                  <a:off x="5313606" y="8821778"/>
                  <a:ext cx="1057320" cy="107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7">
              <p14:nvContentPartPr>
                <p14:cNvPr id="1547" name="Ink 1546">
                  <a:extLst>
                    <a:ext uri="{FF2B5EF4-FFF2-40B4-BE49-F238E27FC236}">
                      <a16:creationId xmlns:a16="http://schemas.microsoft.com/office/drawing/2014/main" id="{166834E0-E61D-1A2B-1953-0EBB87B94B8A}"/>
                    </a:ext>
                  </a:extLst>
                </p14:cNvPr>
                <p14:cNvContentPartPr/>
                <p14:nvPr/>
              </p14:nvContentPartPr>
              <p14:xfrm>
                <a:off x="5838126" y="9058298"/>
                <a:ext cx="589320" cy="456480"/>
              </p14:xfrm>
            </p:contentPart>
          </mc:Choice>
          <mc:Fallback>
            <p:pic>
              <p:nvPicPr>
                <p:cNvPr id="1547" name="Ink 1546">
                  <a:extLst>
                    <a:ext uri="{FF2B5EF4-FFF2-40B4-BE49-F238E27FC236}">
                      <a16:creationId xmlns:a16="http://schemas.microsoft.com/office/drawing/2014/main" id="{166834E0-E61D-1A2B-1953-0EBB87B94B8A}"/>
                    </a:ext>
                  </a:extLst>
                </p:cNvPr>
                <p:cNvPicPr/>
                <p:nvPr/>
              </p:nvPicPr>
              <p:blipFill>
                <a:blip r:embed="rId2568"/>
                <a:stretch>
                  <a:fillRect/>
                </a:stretch>
              </p:blipFill>
              <p:spPr>
                <a:xfrm>
                  <a:off x="5775486" y="8680298"/>
                  <a:ext cx="714960" cy="121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9">
              <p14:nvContentPartPr>
                <p14:cNvPr id="1549" name="Ink 1548">
                  <a:extLst>
                    <a:ext uri="{FF2B5EF4-FFF2-40B4-BE49-F238E27FC236}">
                      <a16:creationId xmlns:a16="http://schemas.microsoft.com/office/drawing/2014/main" id="{EAD65021-08F3-57E5-CD74-62283E207390}"/>
                    </a:ext>
                  </a:extLst>
                </p14:cNvPr>
                <p14:cNvContentPartPr/>
                <p14:nvPr/>
              </p14:nvContentPartPr>
              <p14:xfrm>
                <a:off x="5396046" y="9324698"/>
                <a:ext cx="504000" cy="31320"/>
              </p14:xfrm>
            </p:contentPart>
          </mc:Choice>
          <mc:Fallback>
            <p:pic>
              <p:nvPicPr>
                <p:cNvPr id="1549" name="Ink 1548">
                  <a:extLst>
                    <a:ext uri="{FF2B5EF4-FFF2-40B4-BE49-F238E27FC236}">
                      <a16:creationId xmlns:a16="http://schemas.microsoft.com/office/drawing/2014/main" id="{EAD65021-08F3-57E5-CD74-62283E207390}"/>
                    </a:ext>
                  </a:extLst>
                </p:cNvPr>
                <p:cNvPicPr/>
                <p:nvPr/>
              </p:nvPicPr>
              <p:blipFill>
                <a:blip r:embed="rId2570"/>
                <a:stretch>
                  <a:fillRect/>
                </a:stretch>
              </p:blipFill>
              <p:spPr>
                <a:xfrm>
                  <a:off x="5333046" y="8947058"/>
                  <a:ext cx="629640" cy="78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1">
              <p14:nvContentPartPr>
                <p14:cNvPr id="1550" name="Ink 1549">
                  <a:extLst>
                    <a:ext uri="{FF2B5EF4-FFF2-40B4-BE49-F238E27FC236}">
                      <a16:creationId xmlns:a16="http://schemas.microsoft.com/office/drawing/2014/main" id="{F0D6E6AD-4A60-24FD-E797-98D17ED6D560}"/>
                    </a:ext>
                  </a:extLst>
                </p14:cNvPr>
                <p14:cNvContentPartPr/>
                <p14:nvPr/>
              </p14:nvContentPartPr>
              <p14:xfrm>
                <a:off x="5482086" y="9247658"/>
                <a:ext cx="583200" cy="111240"/>
              </p14:xfrm>
            </p:contentPart>
          </mc:Choice>
          <mc:Fallback>
            <p:pic>
              <p:nvPicPr>
                <p:cNvPr id="1550" name="Ink 1549">
                  <a:extLst>
                    <a:ext uri="{FF2B5EF4-FFF2-40B4-BE49-F238E27FC236}">
                      <a16:creationId xmlns:a16="http://schemas.microsoft.com/office/drawing/2014/main" id="{F0D6E6AD-4A60-24FD-E797-98D17ED6D560}"/>
                    </a:ext>
                  </a:extLst>
                </p:cNvPr>
                <p:cNvPicPr/>
                <p:nvPr/>
              </p:nvPicPr>
              <p:blipFill>
                <a:blip r:embed="rId2572"/>
                <a:stretch>
                  <a:fillRect/>
                </a:stretch>
              </p:blipFill>
              <p:spPr>
                <a:xfrm>
                  <a:off x="5419446" y="8869658"/>
                  <a:ext cx="708840" cy="86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3">
              <p14:nvContentPartPr>
                <p14:cNvPr id="1551" name="Ink 1550">
                  <a:extLst>
                    <a:ext uri="{FF2B5EF4-FFF2-40B4-BE49-F238E27FC236}">
                      <a16:creationId xmlns:a16="http://schemas.microsoft.com/office/drawing/2014/main" id="{09C5C12A-ECC6-7420-ED78-F3614555E3FE}"/>
                    </a:ext>
                  </a:extLst>
                </p14:cNvPr>
                <p14:cNvContentPartPr/>
                <p14:nvPr/>
              </p14:nvContentPartPr>
              <p14:xfrm>
                <a:off x="5903286" y="9026258"/>
                <a:ext cx="276840" cy="274320"/>
              </p14:xfrm>
            </p:contentPart>
          </mc:Choice>
          <mc:Fallback>
            <p:pic>
              <p:nvPicPr>
                <p:cNvPr id="1551" name="Ink 1550">
                  <a:extLst>
                    <a:ext uri="{FF2B5EF4-FFF2-40B4-BE49-F238E27FC236}">
                      <a16:creationId xmlns:a16="http://schemas.microsoft.com/office/drawing/2014/main" id="{09C5C12A-ECC6-7420-ED78-F3614555E3FE}"/>
                    </a:ext>
                  </a:extLst>
                </p:cNvPr>
                <p:cNvPicPr/>
                <p:nvPr/>
              </p:nvPicPr>
              <p:blipFill>
                <a:blip r:embed="rId2574"/>
                <a:stretch>
                  <a:fillRect/>
                </a:stretch>
              </p:blipFill>
              <p:spPr>
                <a:xfrm>
                  <a:off x="5840286" y="8648258"/>
                  <a:ext cx="402480" cy="102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5">
              <p14:nvContentPartPr>
                <p14:cNvPr id="1552" name="Ink 1551">
                  <a:extLst>
                    <a:ext uri="{FF2B5EF4-FFF2-40B4-BE49-F238E27FC236}">
                      <a16:creationId xmlns:a16="http://schemas.microsoft.com/office/drawing/2014/main" id="{711C5D93-0BB3-332A-F8F6-97F473B8ACBF}"/>
                    </a:ext>
                  </a:extLst>
                </p14:cNvPr>
                <p14:cNvContentPartPr/>
                <p14:nvPr/>
              </p14:nvContentPartPr>
              <p14:xfrm>
                <a:off x="4774326" y="9097178"/>
                <a:ext cx="616680" cy="270360"/>
              </p14:xfrm>
            </p:contentPart>
          </mc:Choice>
          <mc:Fallback>
            <p:pic>
              <p:nvPicPr>
                <p:cNvPr id="1552" name="Ink 1551">
                  <a:extLst>
                    <a:ext uri="{FF2B5EF4-FFF2-40B4-BE49-F238E27FC236}">
                      <a16:creationId xmlns:a16="http://schemas.microsoft.com/office/drawing/2014/main" id="{711C5D93-0BB3-332A-F8F6-97F473B8ACBF}"/>
                    </a:ext>
                  </a:extLst>
                </p:cNvPr>
                <p:cNvPicPr/>
                <p:nvPr/>
              </p:nvPicPr>
              <p:blipFill>
                <a:blip r:embed="rId2576"/>
                <a:stretch>
                  <a:fillRect/>
                </a:stretch>
              </p:blipFill>
              <p:spPr>
                <a:xfrm>
                  <a:off x="4711686" y="8719178"/>
                  <a:ext cx="742320" cy="10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7">
              <p14:nvContentPartPr>
                <p14:cNvPr id="1553" name="Ink 1552">
                  <a:extLst>
                    <a:ext uri="{FF2B5EF4-FFF2-40B4-BE49-F238E27FC236}">
                      <a16:creationId xmlns:a16="http://schemas.microsoft.com/office/drawing/2014/main" id="{EF86CC6F-71BE-A678-B035-A757E9662C48}"/>
                    </a:ext>
                  </a:extLst>
                </p14:cNvPr>
                <p14:cNvContentPartPr/>
                <p14:nvPr/>
              </p14:nvContentPartPr>
              <p14:xfrm>
                <a:off x="4873686" y="9134258"/>
                <a:ext cx="507960" cy="285480"/>
              </p14:xfrm>
            </p:contentPart>
          </mc:Choice>
          <mc:Fallback>
            <p:pic>
              <p:nvPicPr>
                <p:cNvPr id="1553" name="Ink 1552">
                  <a:extLst>
                    <a:ext uri="{FF2B5EF4-FFF2-40B4-BE49-F238E27FC236}">
                      <a16:creationId xmlns:a16="http://schemas.microsoft.com/office/drawing/2014/main" id="{EF86CC6F-71BE-A678-B035-A757E9662C48}"/>
                    </a:ext>
                  </a:extLst>
                </p:cNvPr>
                <p:cNvPicPr/>
                <p:nvPr/>
              </p:nvPicPr>
              <p:blipFill>
                <a:blip r:embed="rId2578"/>
                <a:stretch>
                  <a:fillRect/>
                </a:stretch>
              </p:blipFill>
              <p:spPr>
                <a:xfrm>
                  <a:off x="4811046" y="8756258"/>
                  <a:ext cx="633600" cy="104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79">
              <p14:nvContentPartPr>
                <p14:cNvPr id="1554" name="Ink 1553">
                  <a:extLst>
                    <a:ext uri="{FF2B5EF4-FFF2-40B4-BE49-F238E27FC236}">
                      <a16:creationId xmlns:a16="http://schemas.microsoft.com/office/drawing/2014/main" id="{67065517-979C-648A-1BD3-D62FC7816652}"/>
                    </a:ext>
                  </a:extLst>
                </p14:cNvPr>
                <p14:cNvContentPartPr/>
                <p14:nvPr/>
              </p14:nvContentPartPr>
              <p14:xfrm>
                <a:off x="4803126" y="9056498"/>
                <a:ext cx="309240" cy="239040"/>
              </p14:xfrm>
            </p:contentPart>
          </mc:Choice>
          <mc:Fallback>
            <p:pic>
              <p:nvPicPr>
                <p:cNvPr id="1554" name="Ink 1553">
                  <a:extLst>
                    <a:ext uri="{FF2B5EF4-FFF2-40B4-BE49-F238E27FC236}">
                      <a16:creationId xmlns:a16="http://schemas.microsoft.com/office/drawing/2014/main" id="{67065517-979C-648A-1BD3-D62FC7816652}"/>
                    </a:ext>
                  </a:extLst>
                </p:cNvPr>
                <p:cNvPicPr/>
                <p:nvPr/>
              </p:nvPicPr>
              <p:blipFill>
                <a:blip r:embed="rId2580"/>
                <a:stretch>
                  <a:fillRect/>
                </a:stretch>
              </p:blipFill>
              <p:spPr>
                <a:xfrm>
                  <a:off x="4740126" y="8678498"/>
                  <a:ext cx="434880" cy="99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1">
              <p14:nvContentPartPr>
                <p14:cNvPr id="1555" name="Ink 1554">
                  <a:extLst>
                    <a:ext uri="{FF2B5EF4-FFF2-40B4-BE49-F238E27FC236}">
                      <a16:creationId xmlns:a16="http://schemas.microsoft.com/office/drawing/2014/main" id="{07F71175-D786-2024-D6E2-40945B8B0E6E}"/>
                    </a:ext>
                  </a:extLst>
                </p14:cNvPr>
                <p14:cNvContentPartPr/>
                <p14:nvPr/>
              </p14:nvContentPartPr>
              <p14:xfrm>
                <a:off x="4878366" y="9162338"/>
                <a:ext cx="516240" cy="240480"/>
              </p14:xfrm>
            </p:contentPart>
          </mc:Choice>
          <mc:Fallback>
            <p:pic>
              <p:nvPicPr>
                <p:cNvPr id="1555" name="Ink 1554">
                  <a:extLst>
                    <a:ext uri="{FF2B5EF4-FFF2-40B4-BE49-F238E27FC236}">
                      <a16:creationId xmlns:a16="http://schemas.microsoft.com/office/drawing/2014/main" id="{07F71175-D786-2024-D6E2-40945B8B0E6E}"/>
                    </a:ext>
                  </a:extLst>
                </p:cNvPr>
                <p:cNvPicPr/>
                <p:nvPr/>
              </p:nvPicPr>
              <p:blipFill>
                <a:blip r:embed="rId2582"/>
                <a:stretch>
                  <a:fillRect/>
                </a:stretch>
              </p:blipFill>
              <p:spPr>
                <a:xfrm>
                  <a:off x="4815726" y="8784338"/>
                  <a:ext cx="641880" cy="99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3">
              <p14:nvContentPartPr>
                <p14:cNvPr id="1556" name="Ink 1555">
                  <a:extLst>
                    <a:ext uri="{FF2B5EF4-FFF2-40B4-BE49-F238E27FC236}">
                      <a16:creationId xmlns:a16="http://schemas.microsoft.com/office/drawing/2014/main" id="{F20781E1-295F-49B1-2F74-A1918599B6DE}"/>
                    </a:ext>
                  </a:extLst>
                </p14:cNvPr>
                <p14:cNvContentPartPr/>
                <p14:nvPr/>
              </p14:nvContentPartPr>
              <p14:xfrm>
                <a:off x="5146566" y="9315338"/>
                <a:ext cx="578160" cy="157680"/>
              </p14:xfrm>
            </p:contentPart>
          </mc:Choice>
          <mc:Fallback>
            <p:pic>
              <p:nvPicPr>
                <p:cNvPr id="1556" name="Ink 1555">
                  <a:extLst>
                    <a:ext uri="{FF2B5EF4-FFF2-40B4-BE49-F238E27FC236}">
                      <a16:creationId xmlns:a16="http://schemas.microsoft.com/office/drawing/2014/main" id="{F20781E1-295F-49B1-2F74-A1918599B6DE}"/>
                    </a:ext>
                  </a:extLst>
                </p:cNvPr>
                <p:cNvPicPr/>
                <p:nvPr/>
              </p:nvPicPr>
              <p:blipFill>
                <a:blip r:embed="rId2584"/>
                <a:stretch>
                  <a:fillRect/>
                </a:stretch>
              </p:blipFill>
              <p:spPr>
                <a:xfrm>
                  <a:off x="5083926" y="8937338"/>
                  <a:ext cx="703800" cy="91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5">
              <p14:nvContentPartPr>
                <p14:cNvPr id="1557" name="Ink 1556">
                  <a:extLst>
                    <a:ext uri="{FF2B5EF4-FFF2-40B4-BE49-F238E27FC236}">
                      <a16:creationId xmlns:a16="http://schemas.microsoft.com/office/drawing/2014/main" id="{1C89B0C5-0981-FD23-0C28-B62E8E56DE73}"/>
                    </a:ext>
                  </a:extLst>
                </p14:cNvPr>
                <p14:cNvContentPartPr/>
                <p14:nvPr/>
              </p14:nvContentPartPr>
              <p14:xfrm>
                <a:off x="5244486" y="9384818"/>
                <a:ext cx="561960" cy="65880"/>
              </p14:xfrm>
            </p:contentPart>
          </mc:Choice>
          <mc:Fallback>
            <p:pic>
              <p:nvPicPr>
                <p:cNvPr id="1557" name="Ink 1556">
                  <a:extLst>
                    <a:ext uri="{FF2B5EF4-FFF2-40B4-BE49-F238E27FC236}">
                      <a16:creationId xmlns:a16="http://schemas.microsoft.com/office/drawing/2014/main" id="{1C89B0C5-0981-FD23-0C28-B62E8E56DE73}"/>
                    </a:ext>
                  </a:extLst>
                </p:cNvPr>
                <p:cNvPicPr/>
                <p:nvPr/>
              </p:nvPicPr>
              <p:blipFill>
                <a:blip r:embed="rId2586"/>
                <a:stretch>
                  <a:fillRect/>
                </a:stretch>
              </p:blipFill>
              <p:spPr>
                <a:xfrm>
                  <a:off x="5181846" y="9006818"/>
                  <a:ext cx="68760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7">
              <p14:nvContentPartPr>
                <p14:cNvPr id="1558" name="Ink 1557">
                  <a:extLst>
                    <a:ext uri="{FF2B5EF4-FFF2-40B4-BE49-F238E27FC236}">
                      <a16:creationId xmlns:a16="http://schemas.microsoft.com/office/drawing/2014/main" id="{A5584ED6-6F97-6E46-FD10-05B853EE2EAC}"/>
                    </a:ext>
                  </a:extLst>
                </p14:cNvPr>
                <p14:cNvContentPartPr/>
                <p14:nvPr/>
              </p14:nvContentPartPr>
              <p14:xfrm>
                <a:off x="5358606" y="9302738"/>
                <a:ext cx="766440" cy="101520"/>
              </p14:xfrm>
            </p:contentPart>
          </mc:Choice>
          <mc:Fallback>
            <p:pic>
              <p:nvPicPr>
                <p:cNvPr id="1558" name="Ink 1557">
                  <a:extLst>
                    <a:ext uri="{FF2B5EF4-FFF2-40B4-BE49-F238E27FC236}">
                      <a16:creationId xmlns:a16="http://schemas.microsoft.com/office/drawing/2014/main" id="{A5584ED6-6F97-6E46-FD10-05B853EE2EAC}"/>
                    </a:ext>
                  </a:extLst>
                </p:cNvPr>
                <p:cNvPicPr/>
                <p:nvPr/>
              </p:nvPicPr>
              <p:blipFill>
                <a:blip r:embed="rId2588"/>
                <a:stretch>
                  <a:fillRect/>
                </a:stretch>
              </p:blipFill>
              <p:spPr>
                <a:xfrm>
                  <a:off x="5295966" y="8925098"/>
                  <a:ext cx="892080" cy="85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89">
              <p14:nvContentPartPr>
                <p14:cNvPr id="1559" name="Ink 1558">
                  <a:extLst>
                    <a:ext uri="{FF2B5EF4-FFF2-40B4-BE49-F238E27FC236}">
                      <a16:creationId xmlns:a16="http://schemas.microsoft.com/office/drawing/2014/main" id="{B66055C6-6166-1E26-AF44-8258FD2E8808}"/>
                    </a:ext>
                  </a:extLst>
                </p14:cNvPr>
                <p14:cNvContentPartPr/>
                <p14:nvPr/>
              </p14:nvContentPartPr>
              <p14:xfrm>
                <a:off x="5970246" y="9169898"/>
                <a:ext cx="312120" cy="171000"/>
              </p14:xfrm>
            </p:contentPart>
          </mc:Choice>
          <mc:Fallback>
            <p:pic>
              <p:nvPicPr>
                <p:cNvPr id="1559" name="Ink 1558">
                  <a:extLst>
                    <a:ext uri="{FF2B5EF4-FFF2-40B4-BE49-F238E27FC236}">
                      <a16:creationId xmlns:a16="http://schemas.microsoft.com/office/drawing/2014/main" id="{B66055C6-6166-1E26-AF44-8258FD2E8808}"/>
                    </a:ext>
                  </a:extLst>
                </p:cNvPr>
                <p:cNvPicPr/>
                <p:nvPr/>
              </p:nvPicPr>
              <p:blipFill>
                <a:blip r:embed="rId2590"/>
                <a:stretch>
                  <a:fillRect/>
                </a:stretch>
              </p:blipFill>
              <p:spPr>
                <a:xfrm>
                  <a:off x="5907246" y="8792258"/>
                  <a:ext cx="437760" cy="92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1">
              <p14:nvContentPartPr>
                <p14:cNvPr id="1560" name="Ink 1559">
                  <a:extLst>
                    <a:ext uri="{FF2B5EF4-FFF2-40B4-BE49-F238E27FC236}">
                      <a16:creationId xmlns:a16="http://schemas.microsoft.com/office/drawing/2014/main" id="{2401E25D-C813-12F6-A803-CC510EB9FD7F}"/>
                    </a:ext>
                  </a:extLst>
                </p14:cNvPr>
                <p14:cNvContentPartPr/>
                <p14:nvPr/>
              </p14:nvContentPartPr>
              <p14:xfrm>
                <a:off x="5688726" y="9222098"/>
                <a:ext cx="444240" cy="189720"/>
              </p14:xfrm>
            </p:contentPart>
          </mc:Choice>
          <mc:Fallback>
            <p:pic>
              <p:nvPicPr>
                <p:cNvPr id="1560" name="Ink 1559">
                  <a:extLst>
                    <a:ext uri="{FF2B5EF4-FFF2-40B4-BE49-F238E27FC236}">
                      <a16:creationId xmlns:a16="http://schemas.microsoft.com/office/drawing/2014/main" id="{2401E25D-C813-12F6-A803-CC510EB9FD7F}"/>
                    </a:ext>
                  </a:extLst>
                </p:cNvPr>
                <p:cNvPicPr/>
                <p:nvPr/>
              </p:nvPicPr>
              <p:blipFill>
                <a:blip r:embed="rId2592"/>
                <a:stretch>
                  <a:fillRect/>
                </a:stretch>
              </p:blipFill>
              <p:spPr>
                <a:xfrm>
                  <a:off x="5626086" y="8844098"/>
                  <a:ext cx="569880" cy="94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3">
              <p14:nvContentPartPr>
                <p14:cNvPr id="1561" name="Ink 1560">
                  <a:extLst>
                    <a:ext uri="{FF2B5EF4-FFF2-40B4-BE49-F238E27FC236}">
                      <a16:creationId xmlns:a16="http://schemas.microsoft.com/office/drawing/2014/main" id="{45F776E5-CD62-B1A9-7715-3FB42A40D3B0}"/>
                    </a:ext>
                  </a:extLst>
                </p14:cNvPr>
                <p14:cNvContentPartPr/>
                <p14:nvPr/>
              </p14:nvContentPartPr>
              <p14:xfrm>
                <a:off x="6139086" y="9063698"/>
                <a:ext cx="47520" cy="118800"/>
              </p14:xfrm>
            </p:contentPart>
          </mc:Choice>
          <mc:Fallback>
            <p:pic>
              <p:nvPicPr>
                <p:cNvPr id="1561" name="Ink 1560">
                  <a:extLst>
                    <a:ext uri="{FF2B5EF4-FFF2-40B4-BE49-F238E27FC236}">
                      <a16:creationId xmlns:a16="http://schemas.microsoft.com/office/drawing/2014/main" id="{45F776E5-CD62-B1A9-7715-3FB42A40D3B0}"/>
                    </a:ext>
                  </a:extLst>
                </p:cNvPr>
                <p:cNvPicPr/>
                <p:nvPr/>
              </p:nvPicPr>
              <p:blipFill>
                <a:blip r:embed="rId2594"/>
                <a:stretch>
                  <a:fillRect/>
                </a:stretch>
              </p:blipFill>
              <p:spPr>
                <a:xfrm>
                  <a:off x="6076086" y="8686058"/>
                  <a:ext cx="173160" cy="87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5">
              <p14:nvContentPartPr>
                <p14:cNvPr id="1562" name="Ink 1561">
                  <a:extLst>
                    <a:ext uri="{FF2B5EF4-FFF2-40B4-BE49-F238E27FC236}">
                      <a16:creationId xmlns:a16="http://schemas.microsoft.com/office/drawing/2014/main" id="{931E43A9-D152-66AD-A733-9188BF170560}"/>
                    </a:ext>
                  </a:extLst>
                </p14:cNvPr>
                <p14:cNvContentPartPr/>
                <p14:nvPr/>
              </p14:nvContentPartPr>
              <p14:xfrm>
                <a:off x="6446526" y="8304458"/>
                <a:ext cx="12240" cy="8280"/>
              </p14:xfrm>
            </p:contentPart>
          </mc:Choice>
          <mc:Fallback>
            <p:pic>
              <p:nvPicPr>
                <p:cNvPr id="1562" name="Ink 1561">
                  <a:extLst>
                    <a:ext uri="{FF2B5EF4-FFF2-40B4-BE49-F238E27FC236}">
                      <a16:creationId xmlns:a16="http://schemas.microsoft.com/office/drawing/2014/main" id="{931E43A9-D152-66AD-A733-9188BF170560}"/>
                    </a:ext>
                  </a:extLst>
                </p:cNvPr>
                <p:cNvPicPr/>
                <p:nvPr/>
              </p:nvPicPr>
              <p:blipFill>
                <a:blip r:embed="rId1375"/>
                <a:stretch>
                  <a:fillRect/>
                </a:stretch>
              </p:blipFill>
              <p:spPr>
                <a:xfrm>
                  <a:off x="6383526" y="7926818"/>
                  <a:ext cx="13788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6">
              <p14:nvContentPartPr>
                <p14:cNvPr id="1563" name="Ink 1562">
                  <a:extLst>
                    <a:ext uri="{FF2B5EF4-FFF2-40B4-BE49-F238E27FC236}">
                      <a16:creationId xmlns:a16="http://schemas.microsoft.com/office/drawing/2014/main" id="{FB2D974A-23A3-AF60-AF72-6A423AF1BFE5}"/>
                    </a:ext>
                  </a:extLst>
                </p14:cNvPr>
                <p14:cNvContentPartPr/>
                <p14:nvPr/>
              </p14:nvContentPartPr>
              <p14:xfrm>
                <a:off x="5995446" y="8125538"/>
                <a:ext cx="62280" cy="299880"/>
              </p14:xfrm>
            </p:contentPart>
          </mc:Choice>
          <mc:Fallback>
            <p:pic>
              <p:nvPicPr>
                <p:cNvPr id="1563" name="Ink 1562">
                  <a:extLst>
                    <a:ext uri="{FF2B5EF4-FFF2-40B4-BE49-F238E27FC236}">
                      <a16:creationId xmlns:a16="http://schemas.microsoft.com/office/drawing/2014/main" id="{FB2D974A-23A3-AF60-AF72-6A423AF1BFE5}"/>
                    </a:ext>
                  </a:extLst>
                </p:cNvPr>
                <p:cNvPicPr/>
                <p:nvPr/>
              </p:nvPicPr>
              <p:blipFill>
                <a:blip r:embed="rId2597"/>
                <a:stretch>
                  <a:fillRect/>
                </a:stretch>
              </p:blipFill>
              <p:spPr>
                <a:xfrm>
                  <a:off x="5932446" y="7747538"/>
                  <a:ext cx="18792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98">
              <p14:nvContentPartPr>
                <p14:cNvPr id="1564" name="Ink 1563">
                  <a:extLst>
                    <a:ext uri="{FF2B5EF4-FFF2-40B4-BE49-F238E27FC236}">
                      <a16:creationId xmlns:a16="http://schemas.microsoft.com/office/drawing/2014/main" id="{32F44B0B-683E-4E86-A4EA-3A57233425F0}"/>
                    </a:ext>
                  </a:extLst>
                </p14:cNvPr>
                <p14:cNvContentPartPr/>
                <p14:nvPr/>
              </p14:nvContentPartPr>
              <p14:xfrm>
                <a:off x="5866926" y="8148218"/>
                <a:ext cx="184680" cy="402840"/>
              </p14:xfrm>
            </p:contentPart>
          </mc:Choice>
          <mc:Fallback>
            <p:pic>
              <p:nvPicPr>
                <p:cNvPr id="1564" name="Ink 1563">
                  <a:extLst>
                    <a:ext uri="{FF2B5EF4-FFF2-40B4-BE49-F238E27FC236}">
                      <a16:creationId xmlns:a16="http://schemas.microsoft.com/office/drawing/2014/main" id="{32F44B0B-683E-4E86-A4EA-3A57233425F0}"/>
                    </a:ext>
                  </a:extLst>
                </p:cNvPr>
                <p:cNvPicPr/>
                <p:nvPr/>
              </p:nvPicPr>
              <p:blipFill>
                <a:blip r:embed="rId2599"/>
                <a:stretch>
                  <a:fillRect/>
                </a:stretch>
              </p:blipFill>
              <p:spPr>
                <a:xfrm>
                  <a:off x="5804286" y="7770218"/>
                  <a:ext cx="310320" cy="115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0">
              <p14:nvContentPartPr>
                <p14:cNvPr id="1565" name="Ink 1564">
                  <a:extLst>
                    <a:ext uri="{FF2B5EF4-FFF2-40B4-BE49-F238E27FC236}">
                      <a16:creationId xmlns:a16="http://schemas.microsoft.com/office/drawing/2014/main" id="{98B344DF-BCA8-49D4-66BF-8DF55397B898}"/>
                    </a:ext>
                  </a:extLst>
                </p14:cNvPr>
                <p14:cNvContentPartPr/>
                <p14:nvPr/>
              </p14:nvContentPartPr>
              <p14:xfrm>
                <a:off x="5605206" y="8322818"/>
                <a:ext cx="449640" cy="313920"/>
              </p14:xfrm>
            </p:contentPart>
          </mc:Choice>
          <mc:Fallback>
            <p:pic>
              <p:nvPicPr>
                <p:cNvPr id="1565" name="Ink 1564">
                  <a:extLst>
                    <a:ext uri="{FF2B5EF4-FFF2-40B4-BE49-F238E27FC236}">
                      <a16:creationId xmlns:a16="http://schemas.microsoft.com/office/drawing/2014/main" id="{98B344DF-BCA8-49D4-66BF-8DF55397B898}"/>
                    </a:ext>
                  </a:extLst>
                </p:cNvPr>
                <p:cNvPicPr/>
                <p:nvPr/>
              </p:nvPicPr>
              <p:blipFill>
                <a:blip r:embed="rId2601"/>
                <a:stretch>
                  <a:fillRect/>
                </a:stretch>
              </p:blipFill>
              <p:spPr>
                <a:xfrm>
                  <a:off x="5542566" y="7944818"/>
                  <a:ext cx="575280" cy="106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2">
              <p14:nvContentPartPr>
                <p14:cNvPr id="1566" name="Ink 1565">
                  <a:extLst>
                    <a:ext uri="{FF2B5EF4-FFF2-40B4-BE49-F238E27FC236}">
                      <a16:creationId xmlns:a16="http://schemas.microsoft.com/office/drawing/2014/main" id="{A4AA7F2C-A131-A9E4-04AC-ADA27D4DF136}"/>
                    </a:ext>
                  </a:extLst>
                </p14:cNvPr>
                <p14:cNvContentPartPr/>
                <p14:nvPr/>
              </p14:nvContentPartPr>
              <p14:xfrm>
                <a:off x="6013446" y="8074418"/>
                <a:ext cx="43920" cy="308160"/>
              </p14:xfrm>
            </p:contentPart>
          </mc:Choice>
          <mc:Fallback>
            <p:pic>
              <p:nvPicPr>
                <p:cNvPr id="1566" name="Ink 1565">
                  <a:extLst>
                    <a:ext uri="{FF2B5EF4-FFF2-40B4-BE49-F238E27FC236}">
                      <a16:creationId xmlns:a16="http://schemas.microsoft.com/office/drawing/2014/main" id="{A4AA7F2C-A131-A9E4-04AC-ADA27D4DF136}"/>
                    </a:ext>
                  </a:extLst>
                </p:cNvPr>
                <p:cNvPicPr/>
                <p:nvPr/>
              </p:nvPicPr>
              <p:blipFill>
                <a:blip r:embed="rId2603"/>
                <a:stretch>
                  <a:fillRect/>
                </a:stretch>
              </p:blipFill>
              <p:spPr>
                <a:xfrm>
                  <a:off x="5950806" y="7696418"/>
                  <a:ext cx="169560" cy="106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4">
              <p14:nvContentPartPr>
                <p14:cNvPr id="1568" name="Ink 1567">
                  <a:extLst>
                    <a:ext uri="{FF2B5EF4-FFF2-40B4-BE49-F238E27FC236}">
                      <a16:creationId xmlns:a16="http://schemas.microsoft.com/office/drawing/2014/main" id="{B89AFB42-ED58-AAC0-487F-516AC95A2647}"/>
                    </a:ext>
                  </a:extLst>
                </p14:cNvPr>
                <p14:cNvContentPartPr/>
                <p14:nvPr/>
              </p14:nvContentPartPr>
              <p14:xfrm>
                <a:off x="5647686" y="8259818"/>
                <a:ext cx="386280" cy="414000"/>
              </p14:xfrm>
            </p:contentPart>
          </mc:Choice>
          <mc:Fallback>
            <p:pic>
              <p:nvPicPr>
                <p:cNvPr id="1568" name="Ink 1567">
                  <a:extLst>
                    <a:ext uri="{FF2B5EF4-FFF2-40B4-BE49-F238E27FC236}">
                      <a16:creationId xmlns:a16="http://schemas.microsoft.com/office/drawing/2014/main" id="{B89AFB42-ED58-AAC0-487F-516AC95A2647}"/>
                    </a:ext>
                  </a:extLst>
                </p:cNvPr>
                <p:cNvPicPr/>
                <p:nvPr/>
              </p:nvPicPr>
              <p:blipFill>
                <a:blip r:embed="rId2605"/>
                <a:stretch>
                  <a:fillRect/>
                </a:stretch>
              </p:blipFill>
              <p:spPr>
                <a:xfrm>
                  <a:off x="5585046" y="7882178"/>
                  <a:ext cx="511920" cy="116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6">
              <p14:nvContentPartPr>
                <p14:cNvPr id="1569" name="Ink 1568">
                  <a:extLst>
                    <a:ext uri="{FF2B5EF4-FFF2-40B4-BE49-F238E27FC236}">
                      <a16:creationId xmlns:a16="http://schemas.microsoft.com/office/drawing/2014/main" id="{E9E560F5-E27E-0ECE-B0CB-AFDCC6326FAF}"/>
                    </a:ext>
                  </a:extLst>
                </p14:cNvPr>
                <p14:cNvContentPartPr/>
                <p14:nvPr/>
              </p14:nvContentPartPr>
              <p14:xfrm>
                <a:off x="5730486" y="8526578"/>
                <a:ext cx="115200" cy="42840"/>
              </p14:xfrm>
            </p:contentPart>
          </mc:Choice>
          <mc:Fallback>
            <p:pic>
              <p:nvPicPr>
                <p:cNvPr id="1569" name="Ink 1568">
                  <a:extLst>
                    <a:ext uri="{FF2B5EF4-FFF2-40B4-BE49-F238E27FC236}">
                      <a16:creationId xmlns:a16="http://schemas.microsoft.com/office/drawing/2014/main" id="{E9E560F5-E27E-0ECE-B0CB-AFDCC6326FAF}"/>
                    </a:ext>
                  </a:extLst>
                </p:cNvPr>
                <p:cNvPicPr/>
                <p:nvPr/>
              </p:nvPicPr>
              <p:blipFill>
                <a:blip r:embed="rId2607"/>
                <a:stretch>
                  <a:fillRect/>
                </a:stretch>
              </p:blipFill>
              <p:spPr>
                <a:xfrm>
                  <a:off x="5667846" y="8148938"/>
                  <a:ext cx="240840" cy="79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8">
              <p14:nvContentPartPr>
                <p14:cNvPr id="1571" name="Ink 1570">
                  <a:extLst>
                    <a:ext uri="{FF2B5EF4-FFF2-40B4-BE49-F238E27FC236}">
                      <a16:creationId xmlns:a16="http://schemas.microsoft.com/office/drawing/2014/main" id="{9598AA99-6AD3-0A96-8439-DCB91F3C9F25}"/>
                    </a:ext>
                  </a:extLst>
                </p14:cNvPr>
                <p14:cNvContentPartPr/>
                <p14:nvPr/>
              </p14:nvContentPartPr>
              <p14:xfrm>
                <a:off x="5087526" y="7914218"/>
                <a:ext cx="207000" cy="363600"/>
              </p14:xfrm>
            </p:contentPart>
          </mc:Choice>
          <mc:Fallback>
            <p:pic>
              <p:nvPicPr>
                <p:cNvPr id="1571" name="Ink 1570">
                  <a:extLst>
                    <a:ext uri="{FF2B5EF4-FFF2-40B4-BE49-F238E27FC236}">
                      <a16:creationId xmlns:a16="http://schemas.microsoft.com/office/drawing/2014/main" id="{9598AA99-6AD3-0A96-8439-DCB91F3C9F25}"/>
                    </a:ext>
                  </a:extLst>
                </p:cNvPr>
                <p:cNvPicPr/>
                <p:nvPr/>
              </p:nvPicPr>
              <p:blipFill>
                <a:blip r:embed="rId2609"/>
                <a:stretch>
                  <a:fillRect/>
                </a:stretch>
              </p:blipFill>
              <p:spPr>
                <a:xfrm>
                  <a:off x="5024526" y="7536578"/>
                  <a:ext cx="332640" cy="111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0">
              <p14:nvContentPartPr>
                <p14:cNvPr id="1572" name="Ink 1571">
                  <a:extLst>
                    <a:ext uri="{FF2B5EF4-FFF2-40B4-BE49-F238E27FC236}">
                      <a16:creationId xmlns:a16="http://schemas.microsoft.com/office/drawing/2014/main" id="{C68E5220-6801-D974-3E89-55A3BADA00EC}"/>
                    </a:ext>
                  </a:extLst>
                </p14:cNvPr>
                <p14:cNvContentPartPr/>
                <p14:nvPr/>
              </p14:nvContentPartPr>
              <p14:xfrm>
                <a:off x="5059086" y="8090978"/>
                <a:ext cx="234720" cy="527760"/>
              </p14:xfrm>
            </p:contentPart>
          </mc:Choice>
          <mc:Fallback>
            <p:pic>
              <p:nvPicPr>
                <p:cNvPr id="1572" name="Ink 1571">
                  <a:extLst>
                    <a:ext uri="{FF2B5EF4-FFF2-40B4-BE49-F238E27FC236}">
                      <a16:creationId xmlns:a16="http://schemas.microsoft.com/office/drawing/2014/main" id="{C68E5220-6801-D974-3E89-55A3BADA00EC}"/>
                    </a:ext>
                  </a:extLst>
                </p:cNvPr>
                <p:cNvPicPr/>
                <p:nvPr/>
              </p:nvPicPr>
              <p:blipFill>
                <a:blip r:embed="rId2611"/>
                <a:stretch>
                  <a:fillRect/>
                </a:stretch>
              </p:blipFill>
              <p:spPr>
                <a:xfrm>
                  <a:off x="4996446" y="7712978"/>
                  <a:ext cx="360360" cy="128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2">
              <p14:nvContentPartPr>
                <p14:cNvPr id="1573" name="Ink 1572">
                  <a:extLst>
                    <a:ext uri="{FF2B5EF4-FFF2-40B4-BE49-F238E27FC236}">
                      <a16:creationId xmlns:a16="http://schemas.microsoft.com/office/drawing/2014/main" id="{34B8DB07-CA2C-108A-B0A8-BE9675AC301B}"/>
                    </a:ext>
                  </a:extLst>
                </p14:cNvPr>
                <p14:cNvContentPartPr/>
                <p14:nvPr/>
              </p14:nvContentPartPr>
              <p14:xfrm>
                <a:off x="5085726" y="8461058"/>
                <a:ext cx="54720" cy="309600"/>
              </p14:xfrm>
            </p:contentPart>
          </mc:Choice>
          <mc:Fallback>
            <p:pic>
              <p:nvPicPr>
                <p:cNvPr id="1573" name="Ink 1572">
                  <a:extLst>
                    <a:ext uri="{FF2B5EF4-FFF2-40B4-BE49-F238E27FC236}">
                      <a16:creationId xmlns:a16="http://schemas.microsoft.com/office/drawing/2014/main" id="{34B8DB07-CA2C-108A-B0A8-BE9675AC301B}"/>
                    </a:ext>
                  </a:extLst>
                </p:cNvPr>
                <p:cNvPicPr/>
                <p:nvPr/>
              </p:nvPicPr>
              <p:blipFill>
                <a:blip r:embed="rId2613"/>
                <a:stretch>
                  <a:fillRect/>
                </a:stretch>
              </p:blipFill>
              <p:spPr>
                <a:xfrm>
                  <a:off x="5022726" y="8083418"/>
                  <a:ext cx="180360" cy="106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4">
              <p14:nvContentPartPr>
                <p14:cNvPr id="1574" name="Ink 1573">
                  <a:extLst>
                    <a:ext uri="{FF2B5EF4-FFF2-40B4-BE49-F238E27FC236}">
                      <a16:creationId xmlns:a16="http://schemas.microsoft.com/office/drawing/2014/main" id="{7E488A9A-88DD-B626-D7F6-01BFD80A4019}"/>
                    </a:ext>
                  </a:extLst>
                </p14:cNvPr>
                <p14:cNvContentPartPr/>
                <p14:nvPr/>
              </p14:nvContentPartPr>
              <p14:xfrm>
                <a:off x="5003286" y="8576978"/>
                <a:ext cx="16560" cy="195120"/>
              </p14:xfrm>
            </p:contentPart>
          </mc:Choice>
          <mc:Fallback>
            <p:pic>
              <p:nvPicPr>
                <p:cNvPr id="1574" name="Ink 1573">
                  <a:extLst>
                    <a:ext uri="{FF2B5EF4-FFF2-40B4-BE49-F238E27FC236}">
                      <a16:creationId xmlns:a16="http://schemas.microsoft.com/office/drawing/2014/main" id="{7E488A9A-88DD-B626-D7F6-01BFD80A4019}"/>
                    </a:ext>
                  </a:extLst>
                </p:cNvPr>
                <p:cNvPicPr/>
                <p:nvPr/>
              </p:nvPicPr>
              <p:blipFill>
                <a:blip r:embed="rId2615"/>
                <a:stretch>
                  <a:fillRect/>
                </a:stretch>
              </p:blipFill>
              <p:spPr>
                <a:xfrm>
                  <a:off x="4940286" y="8198978"/>
                  <a:ext cx="142200" cy="95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6">
              <p14:nvContentPartPr>
                <p14:cNvPr id="1575" name="Ink 1574">
                  <a:extLst>
                    <a:ext uri="{FF2B5EF4-FFF2-40B4-BE49-F238E27FC236}">
                      <a16:creationId xmlns:a16="http://schemas.microsoft.com/office/drawing/2014/main" id="{9DC950FD-3D10-DAE6-E799-021DEF5BC211}"/>
                    </a:ext>
                  </a:extLst>
                </p14:cNvPr>
                <p14:cNvContentPartPr/>
                <p14:nvPr/>
              </p14:nvContentPartPr>
              <p14:xfrm>
                <a:off x="5055846" y="8090258"/>
                <a:ext cx="258480" cy="382680"/>
              </p14:xfrm>
            </p:contentPart>
          </mc:Choice>
          <mc:Fallback>
            <p:pic>
              <p:nvPicPr>
                <p:cNvPr id="1575" name="Ink 1574">
                  <a:extLst>
                    <a:ext uri="{FF2B5EF4-FFF2-40B4-BE49-F238E27FC236}">
                      <a16:creationId xmlns:a16="http://schemas.microsoft.com/office/drawing/2014/main" id="{9DC950FD-3D10-DAE6-E799-021DEF5BC211}"/>
                    </a:ext>
                  </a:extLst>
                </p:cNvPr>
                <p:cNvPicPr/>
                <p:nvPr/>
              </p:nvPicPr>
              <p:blipFill>
                <a:blip r:embed="rId2617"/>
                <a:stretch>
                  <a:fillRect/>
                </a:stretch>
              </p:blipFill>
              <p:spPr>
                <a:xfrm>
                  <a:off x="4992846" y="7712258"/>
                  <a:ext cx="384120" cy="113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18">
              <p14:nvContentPartPr>
                <p14:cNvPr id="1576" name="Ink 1575">
                  <a:extLst>
                    <a:ext uri="{FF2B5EF4-FFF2-40B4-BE49-F238E27FC236}">
                      <a16:creationId xmlns:a16="http://schemas.microsoft.com/office/drawing/2014/main" id="{7D6A3C27-CDF5-85E2-5BDE-C3B0B01C8E5D}"/>
                    </a:ext>
                  </a:extLst>
                </p14:cNvPr>
                <p14:cNvContentPartPr/>
                <p14:nvPr/>
              </p14:nvContentPartPr>
              <p14:xfrm>
                <a:off x="5011566" y="8087738"/>
                <a:ext cx="192960" cy="443520"/>
              </p14:xfrm>
            </p:contentPart>
          </mc:Choice>
          <mc:Fallback>
            <p:pic>
              <p:nvPicPr>
                <p:cNvPr id="1576" name="Ink 1575">
                  <a:extLst>
                    <a:ext uri="{FF2B5EF4-FFF2-40B4-BE49-F238E27FC236}">
                      <a16:creationId xmlns:a16="http://schemas.microsoft.com/office/drawing/2014/main" id="{7D6A3C27-CDF5-85E2-5BDE-C3B0B01C8E5D}"/>
                    </a:ext>
                  </a:extLst>
                </p:cNvPr>
                <p:cNvPicPr/>
                <p:nvPr/>
              </p:nvPicPr>
              <p:blipFill>
                <a:blip r:embed="rId2619"/>
                <a:stretch>
                  <a:fillRect/>
                </a:stretch>
              </p:blipFill>
              <p:spPr>
                <a:xfrm>
                  <a:off x="4948566" y="7710098"/>
                  <a:ext cx="318600" cy="119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0">
              <p14:nvContentPartPr>
                <p14:cNvPr id="1577" name="Ink 1576">
                  <a:extLst>
                    <a:ext uri="{FF2B5EF4-FFF2-40B4-BE49-F238E27FC236}">
                      <a16:creationId xmlns:a16="http://schemas.microsoft.com/office/drawing/2014/main" id="{A3172394-BED6-DC87-BF54-1C31C3B57A65}"/>
                    </a:ext>
                  </a:extLst>
                </p14:cNvPr>
                <p14:cNvContentPartPr/>
                <p14:nvPr/>
              </p14:nvContentPartPr>
              <p14:xfrm>
                <a:off x="5036766" y="8179538"/>
                <a:ext cx="125280" cy="396360"/>
              </p14:xfrm>
            </p:contentPart>
          </mc:Choice>
          <mc:Fallback>
            <p:pic>
              <p:nvPicPr>
                <p:cNvPr id="1577" name="Ink 1576">
                  <a:extLst>
                    <a:ext uri="{FF2B5EF4-FFF2-40B4-BE49-F238E27FC236}">
                      <a16:creationId xmlns:a16="http://schemas.microsoft.com/office/drawing/2014/main" id="{A3172394-BED6-DC87-BF54-1C31C3B57A65}"/>
                    </a:ext>
                  </a:extLst>
                </p:cNvPr>
                <p:cNvPicPr/>
                <p:nvPr/>
              </p:nvPicPr>
              <p:blipFill>
                <a:blip r:embed="rId2621"/>
                <a:stretch>
                  <a:fillRect/>
                </a:stretch>
              </p:blipFill>
              <p:spPr>
                <a:xfrm>
                  <a:off x="4973766" y="7801538"/>
                  <a:ext cx="250920" cy="11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2">
              <p14:nvContentPartPr>
                <p14:cNvPr id="1579" name="Ink 1578">
                  <a:extLst>
                    <a:ext uri="{FF2B5EF4-FFF2-40B4-BE49-F238E27FC236}">
                      <a16:creationId xmlns:a16="http://schemas.microsoft.com/office/drawing/2014/main" id="{A93799D7-A54C-44CC-A540-70FF2540AC25}"/>
                    </a:ext>
                  </a:extLst>
                </p14:cNvPr>
                <p14:cNvContentPartPr/>
                <p14:nvPr/>
              </p14:nvContentPartPr>
              <p14:xfrm>
                <a:off x="5101566" y="8717378"/>
                <a:ext cx="349560" cy="159480"/>
              </p14:xfrm>
            </p:contentPart>
          </mc:Choice>
          <mc:Fallback>
            <p:pic>
              <p:nvPicPr>
                <p:cNvPr id="1579" name="Ink 1578">
                  <a:extLst>
                    <a:ext uri="{FF2B5EF4-FFF2-40B4-BE49-F238E27FC236}">
                      <a16:creationId xmlns:a16="http://schemas.microsoft.com/office/drawing/2014/main" id="{A93799D7-A54C-44CC-A540-70FF2540AC25}"/>
                    </a:ext>
                  </a:extLst>
                </p:cNvPr>
                <p:cNvPicPr/>
                <p:nvPr/>
              </p:nvPicPr>
              <p:blipFill>
                <a:blip r:embed="rId2623"/>
                <a:stretch>
                  <a:fillRect/>
                </a:stretch>
              </p:blipFill>
              <p:spPr>
                <a:xfrm>
                  <a:off x="5038926" y="8339378"/>
                  <a:ext cx="475200" cy="91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4">
              <p14:nvContentPartPr>
                <p14:cNvPr id="1580" name="Ink 1579">
                  <a:extLst>
                    <a:ext uri="{FF2B5EF4-FFF2-40B4-BE49-F238E27FC236}">
                      <a16:creationId xmlns:a16="http://schemas.microsoft.com/office/drawing/2014/main" id="{9D73EAB6-386C-02CF-66D2-0D64CE409C25}"/>
                    </a:ext>
                  </a:extLst>
                </p14:cNvPr>
                <p14:cNvContentPartPr/>
                <p14:nvPr/>
              </p14:nvContentPartPr>
              <p14:xfrm>
                <a:off x="5168166" y="8649698"/>
                <a:ext cx="326160" cy="226800"/>
              </p14:xfrm>
            </p:contentPart>
          </mc:Choice>
          <mc:Fallback>
            <p:pic>
              <p:nvPicPr>
                <p:cNvPr id="1580" name="Ink 1579">
                  <a:extLst>
                    <a:ext uri="{FF2B5EF4-FFF2-40B4-BE49-F238E27FC236}">
                      <a16:creationId xmlns:a16="http://schemas.microsoft.com/office/drawing/2014/main" id="{9D73EAB6-386C-02CF-66D2-0D64CE409C25}"/>
                    </a:ext>
                  </a:extLst>
                </p:cNvPr>
                <p:cNvPicPr/>
                <p:nvPr/>
              </p:nvPicPr>
              <p:blipFill>
                <a:blip r:embed="rId2625"/>
                <a:stretch>
                  <a:fillRect/>
                </a:stretch>
              </p:blipFill>
              <p:spPr>
                <a:xfrm>
                  <a:off x="5105166" y="8271698"/>
                  <a:ext cx="451800" cy="98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6">
              <p14:nvContentPartPr>
                <p14:cNvPr id="1581" name="Ink 1580">
                  <a:extLst>
                    <a:ext uri="{FF2B5EF4-FFF2-40B4-BE49-F238E27FC236}">
                      <a16:creationId xmlns:a16="http://schemas.microsoft.com/office/drawing/2014/main" id="{02A2E870-8489-19A2-1F77-C0AF26F2DB49}"/>
                    </a:ext>
                  </a:extLst>
                </p14:cNvPr>
                <p14:cNvContentPartPr/>
                <p14:nvPr/>
              </p14:nvContentPartPr>
              <p14:xfrm>
                <a:off x="5297766" y="8452418"/>
                <a:ext cx="375120" cy="375840"/>
              </p14:xfrm>
            </p:contentPart>
          </mc:Choice>
          <mc:Fallback>
            <p:pic>
              <p:nvPicPr>
                <p:cNvPr id="1581" name="Ink 1580">
                  <a:extLst>
                    <a:ext uri="{FF2B5EF4-FFF2-40B4-BE49-F238E27FC236}">
                      <a16:creationId xmlns:a16="http://schemas.microsoft.com/office/drawing/2014/main" id="{02A2E870-8489-19A2-1F77-C0AF26F2DB49}"/>
                    </a:ext>
                  </a:extLst>
                </p:cNvPr>
                <p:cNvPicPr/>
                <p:nvPr/>
              </p:nvPicPr>
              <p:blipFill>
                <a:blip r:embed="rId2627"/>
                <a:stretch>
                  <a:fillRect/>
                </a:stretch>
              </p:blipFill>
              <p:spPr>
                <a:xfrm>
                  <a:off x="5235126" y="8074418"/>
                  <a:ext cx="500760" cy="113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28">
              <p14:nvContentPartPr>
                <p14:cNvPr id="1582" name="Ink 1581">
                  <a:extLst>
                    <a:ext uri="{FF2B5EF4-FFF2-40B4-BE49-F238E27FC236}">
                      <a16:creationId xmlns:a16="http://schemas.microsoft.com/office/drawing/2014/main" id="{2451F37E-6C96-CC67-A86D-E1C348EC3DFB}"/>
                    </a:ext>
                  </a:extLst>
                </p14:cNvPr>
                <p14:cNvContentPartPr/>
                <p14:nvPr/>
              </p14:nvContentPartPr>
              <p14:xfrm>
                <a:off x="5593326" y="8399498"/>
                <a:ext cx="150480" cy="210960"/>
              </p14:xfrm>
            </p:contentPart>
          </mc:Choice>
          <mc:Fallback>
            <p:pic>
              <p:nvPicPr>
                <p:cNvPr id="1582" name="Ink 1581">
                  <a:extLst>
                    <a:ext uri="{FF2B5EF4-FFF2-40B4-BE49-F238E27FC236}">
                      <a16:creationId xmlns:a16="http://schemas.microsoft.com/office/drawing/2014/main" id="{2451F37E-6C96-CC67-A86D-E1C348EC3DFB}"/>
                    </a:ext>
                  </a:extLst>
                </p:cNvPr>
                <p:cNvPicPr/>
                <p:nvPr/>
              </p:nvPicPr>
              <p:blipFill>
                <a:blip r:embed="rId2629"/>
                <a:stretch>
                  <a:fillRect/>
                </a:stretch>
              </p:blipFill>
              <p:spPr>
                <a:xfrm>
                  <a:off x="5530326" y="8021498"/>
                  <a:ext cx="276120" cy="96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0">
              <p14:nvContentPartPr>
                <p14:cNvPr id="1583" name="Ink 1582">
                  <a:extLst>
                    <a:ext uri="{FF2B5EF4-FFF2-40B4-BE49-F238E27FC236}">
                      <a16:creationId xmlns:a16="http://schemas.microsoft.com/office/drawing/2014/main" id="{B4B24158-8451-08C1-5F2E-A5428BFC80AC}"/>
                    </a:ext>
                  </a:extLst>
                </p14:cNvPr>
                <p14:cNvContentPartPr/>
                <p14:nvPr/>
              </p14:nvContentPartPr>
              <p14:xfrm>
                <a:off x="5414406" y="8475458"/>
                <a:ext cx="311040" cy="253440"/>
              </p14:xfrm>
            </p:contentPart>
          </mc:Choice>
          <mc:Fallback>
            <p:pic>
              <p:nvPicPr>
                <p:cNvPr id="1583" name="Ink 1582">
                  <a:extLst>
                    <a:ext uri="{FF2B5EF4-FFF2-40B4-BE49-F238E27FC236}">
                      <a16:creationId xmlns:a16="http://schemas.microsoft.com/office/drawing/2014/main" id="{B4B24158-8451-08C1-5F2E-A5428BFC80AC}"/>
                    </a:ext>
                  </a:extLst>
                </p:cNvPr>
                <p:cNvPicPr/>
                <p:nvPr/>
              </p:nvPicPr>
              <p:blipFill>
                <a:blip r:embed="rId2631"/>
                <a:stretch>
                  <a:fillRect/>
                </a:stretch>
              </p:blipFill>
              <p:spPr>
                <a:xfrm>
                  <a:off x="5351766" y="8097458"/>
                  <a:ext cx="43668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2">
              <p14:nvContentPartPr>
                <p14:cNvPr id="1584" name="Ink 1583">
                  <a:extLst>
                    <a:ext uri="{FF2B5EF4-FFF2-40B4-BE49-F238E27FC236}">
                      <a16:creationId xmlns:a16="http://schemas.microsoft.com/office/drawing/2014/main" id="{C6BB5123-6840-3B38-CB71-3BC125C1BDBA}"/>
                    </a:ext>
                  </a:extLst>
                </p14:cNvPr>
                <p14:cNvContentPartPr/>
                <p14:nvPr/>
              </p14:nvContentPartPr>
              <p14:xfrm>
                <a:off x="5703846" y="8046698"/>
                <a:ext cx="239040" cy="396720"/>
              </p14:xfrm>
            </p:contentPart>
          </mc:Choice>
          <mc:Fallback>
            <p:pic>
              <p:nvPicPr>
                <p:cNvPr id="1584" name="Ink 1583">
                  <a:extLst>
                    <a:ext uri="{FF2B5EF4-FFF2-40B4-BE49-F238E27FC236}">
                      <a16:creationId xmlns:a16="http://schemas.microsoft.com/office/drawing/2014/main" id="{C6BB5123-6840-3B38-CB71-3BC125C1BDBA}"/>
                    </a:ext>
                  </a:extLst>
                </p:cNvPr>
                <p:cNvPicPr/>
                <p:nvPr/>
              </p:nvPicPr>
              <p:blipFill>
                <a:blip r:embed="rId2633"/>
                <a:stretch>
                  <a:fillRect/>
                </a:stretch>
              </p:blipFill>
              <p:spPr>
                <a:xfrm>
                  <a:off x="5640846" y="7668698"/>
                  <a:ext cx="364680" cy="115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4">
              <p14:nvContentPartPr>
                <p14:cNvPr id="1585" name="Ink 1584">
                  <a:extLst>
                    <a:ext uri="{FF2B5EF4-FFF2-40B4-BE49-F238E27FC236}">
                      <a16:creationId xmlns:a16="http://schemas.microsoft.com/office/drawing/2014/main" id="{455F0716-7CB0-FF45-B862-66F297645E4D}"/>
                    </a:ext>
                  </a:extLst>
                </p14:cNvPr>
                <p14:cNvContentPartPr/>
                <p14:nvPr/>
              </p14:nvContentPartPr>
              <p14:xfrm>
                <a:off x="5752086" y="8073698"/>
                <a:ext cx="70200" cy="305280"/>
              </p14:xfrm>
            </p:contentPart>
          </mc:Choice>
          <mc:Fallback>
            <p:pic>
              <p:nvPicPr>
                <p:cNvPr id="1585" name="Ink 1584">
                  <a:extLst>
                    <a:ext uri="{FF2B5EF4-FFF2-40B4-BE49-F238E27FC236}">
                      <a16:creationId xmlns:a16="http://schemas.microsoft.com/office/drawing/2014/main" id="{455F0716-7CB0-FF45-B862-66F297645E4D}"/>
                    </a:ext>
                  </a:extLst>
                </p:cNvPr>
                <p:cNvPicPr/>
                <p:nvPr/>
              </p:nvPicPr>
              <p:blipFill>
                <a:blip r:embed="rId2635"/>
                <a:stretch>
                  <a:fillRect/>
                </a:stretch>
              </p:blipFill>
              <p:spPr>
                <a:xfrm>
                  <a:off x="5689446" y="7695698"/>
                  <a:ext cx="195840" cy="106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6">
              <p14:nvContentPartPr>
                <p14:cNvPr id="1586" name="Ink 1585">
                  <a:extLst>
                    <a:ext uri="{FF2B5EF4-FFF2-40B4-BE49-F238E27FC236}">
                      <a16:creationId xmlns:a16="http://schemas.microsoft.com/office/drawing/2014/main" id="{0F553E46-1045-C694-D91D-8A30F7F9FD90}"/>
                    </a:ext>
                  </a:extLst>
                </p14:cNvPr>
                <p14:cNvContentPartPr/>
                <p14:nvPr/>
              </p14:nvContentPartPr>
              <p14:xfrm>
                <a:off x="5769366" y="8255498"/>
                <a:ext cx="121320" cy="122400"/>
              </p14:xfrm>
            </p:contentPart>
          </mc:Choice>
          <mc:Fallback>
            <p:pic>
              <p:nvPicPr>
                <p:cNvPr id="1586" name="Ink 1585">
                  <a:extLst>
                    <a:ext uri="{FF2B5EF4-FFF2-40B4-BE49-F238E27FC236}">
                      <a16:creationId xmlns:a16="http://schemas.microsoft.com/office/drawing/2014/main" id="{0F553E46-1045-C694-D91D-8A30F7F9FD90}"/>
                    </a:ext>
                  </a:extLst>
                </p:cNvPr>
                <p:cNvPicPr/>
                <p:nvPr/>
              </p:nvPicPr>
              <p:blipFill>
                <a:blip r:embed="rId2637"/>
                <a:stretch>
                  <a:fillRect/>
                </a:stretch>
              </p:blipFill>
              <p:spPr>
                <a:xfrm>
                  <a:off x="5706726" y="7877498"/>
                  <a:ext cx="246960" cy="87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38">
              <p14:nvContentPartPr>
                <p14:cNvPr id="1587" name="Ink 1586">
                  <a:extLst>
                    <a:ext uri="{FF2B5EF4-FFF2-40B4-BE49-F238E27FC236}">
                      <a16:creationId xmlns:a16="http://schemas.microsoft.com/office/drawing/2014/main" id="{CA2437CD-3C26-0914-C124-AD1E0B3E45EC}"/>
                    </a:ext>
                  </a:extLst>
                </p14:cNvPr>
                <p14:cNvContentPartPr/>
                <p14:nvPr/>
              </p14:nvContentPartPr>
              <p14:xfrm>
                <a:off x="5812566" y="8031218"/>
                <a:ext cx="164520" cy="400320"/>
              </p14:xfrm>
            </p:contentPart>
          </mc:Choice>
          <mc:Fallback>
            <p:pic>
              <p:nvPicPr>
                <p:cNvPr id="1587" name="Ink 1586">
                  <a:extLst>
                    <a:ext uri="{FF2B5EF4-FFF2-40B4-BE49-F238E27FC236}">
                      <a16:creationId xmlns:a16="http://schemas.microsoft.com/office/drawing/2014/main" id="{CA2437CD-3C26-0914-C124-AD1E0B3E45EC}"/>
                    </a:ext>
                  </a:extLst>
                </p:cNvPr>
                <p:cNvPicPr/>
                <p:nvPr/>
              </p:nvPicPr>
              <p:blipFill>
                <a:blip r:embed="rId2639"/>
                <a:stretch>
                  <a:fillRect/>
                </a:stretch>
              </p:blipFill>
              <p:spPr>
                <a:xfrm>
                  <a:off x="5749566" y="7653578"/>
                  <a:ext cx="290160" cy="115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0">
              <p14:nvContentPartPr>
                <p14:cNvPr id="1588" name="Ink 1587">
                  <a:extLst>
                    <a:ext uri="{FF2B5EF4-FFF2-40B4-BE49-F238E27FC236}">
                      <a16:creationId xmlns:a16="http://schemas.microsoft.com/office/drawing/2014/main" id="{A57A2823-21AE-0414-3979-7FEC24B7B692}"/>
                    </a:ext>
                  </a:extLst>
                </p14:cNvPr>
                <p14:cNvContentPartPr/>
                <p14:nvPr/>
              </p14:nvContentPartPr>
              <p14:xfrm>
                <a:off x="5808606" y="8291498"/>
                <a:ext cx="148680" cy="136800"/>
              </p14:xfrm>
            </p:contentPart>
          </mc:Choice>
          <mc:Fallback>
            <p:pic>
              <p:nvPicPr>
                <p:cNvPr id="1588" name="Ink 1587">
                  <a:extLst>
                    <a:ext uri="{FF2B5EF4-FFF2-40B4-BE49-F238E27FC236}">
                      <a16:creationId xmlns:a16="http://schemas.microsoft.com/office/drawing/2014/main" id="{A57A2823-21AE-0414-3979-7FEC24B7B692}"/>
                    </a:ext>
                  </a:extLst>
                </p:cNvPr>
                <p:cNvPicPr/>
                <p:nvPr/>
              </p:nvPicPr>
              <p:blipFill>
                <a:blip r:embed="rId2641"/>
                <a:stretch>
                  <a:fillRect/>
                </a:stretch>
              </p:blipFill>
              <p:spPr>
                <a:xfrm>
                  <a:off x="5745966" y="7913498"/>
                  <a:ext cx="27432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2">
              <p14:nvContentPartPr>
                <p14:cNvPr id="1589" name="Ink 1588">
                  <a:extLst>
                    <a:ext uri="{FF2B5EF4-FFF2-40B4-BE49-F238E27FC236}">
                      <a16:creationId xmlns:a16="http://schemas.microsoft.com/office/drawing/2014/main" id="{1DCFF96B-6E3B-5DAF-436E-88D38A478CEE}"/>
                    </a:ext>
                  </a:extLst>
                </p14:cNvPr>
                <p14:cNvContentPartPr/>
                <p14:nvPr/>
              </p14:nvContentPartPr>
              <p14:xfrm>
                <a:off x="5852166" y="8105378"/>
                <a:ext cx="153000" cy="370440"/>
              </p14:xfrm>
            </p:contentPart>
          </mc:Choice>
          <mc:Fallback>
            <p:pic>
              <p:nvPicPr>
                <p:cNvPr id="1589" name="Ink 1588">
                  <a:extLst>
                    <a:ext uri="{FF2B5EF4-FFF2-40B4-BE49-F238E27FC236}">
                      <a16:creationId xmlns:a16="http://schemas.microsoft.com/office/drawing/2014/main" id="{1DCFF96B-6E3B-5DAF-436E-88D38A478CEE}"/>
                    </a:ext>
                  </a:extLst>
                </p:cNvPr>
                <p:cNvPicPr/>
                <p:nvPr/>
              </p:nvPicPr>
              <p:blipFill>
                <a:blip r:embed="rId2643"/>
                <a:stretch>
                  <a:fillRect/>
                </a:stretch>
              </p:blipFill>
              <p:spPr>
                <a:xfrm>
                  <a:off x="5789526" y="7727378"/>
                  <a:ext cx="278640" cy="112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4">
              <p14:nvContentPartPr>
                <p14:cNvPr id="1590" name="Ink 1589">
                  <a:extLst>
                    <a:ext uri="{FF2B5EF4-FFF2-40B4-BE49-F238E27FC236}">
                      <a16:creationId xmlns:a16="http://schemas.microsoft.com/office/drawing/2014/main" id="{A4C8C393-D943-8C3B-5058-88EBF69CC6AF}"/>
                    </a:ext>
                  </a:extLst>
                </p14:cNvPr>
                <p14:cNvContentPartPr/>
                <p14:nvPr/>
              </p14:nvContentPartPr>
              <p14:xfrm>
                <a:off x="5816526" y="8318498"/>
                <a:ext cx="220680" cy="173520"/>
              </p14:xfrm>
            </p:contentPart>
          </mc:Choice>
          <mc:Fallback>
            <p:pic>
              <p:nvPicPr>
                <p:cNvPr id="1590" name="Ink 1589">
                  <a:extLst>
                    <a:ext uri="{FF2B5EF4-FFF2-40B4-BE49-F238E27FC236}">
                      <a16:creationId xmlns:a16="http://schemas.microsoft.com/office/drawing/2014/main" id="{A4C8C393-D943-8C3B-5058-88EBF69CC6AF}"/>
                    </a:ext>
                  </a:extLst>
                </p:cNvPr>
                <p:cNvPicPr/>
                <p:nvPr/>
              </p:nvPicPr>
              <p:blipFill>
                <a:blip r:embed="rId2645"/>
                <a:stretch>
                  <a:fillRect/>
                </a:stretch>
              </p:blipFill>
              <p:spPr>
                <a:xfrm>
                  <a:off x="5753526" y="7940498"/>
                  <a:ext cx="346320" cy="92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6">
              <p14:nvContentPartPr>
                <p14:cNvPr id="1591" name="Ink 1590">
                  <a:extLst>
                    <a:ext uri="{FF2B5EF4-FFF2-40B4-BE49-F238E27FC236}">
                      <a16:creationId xmlns:a16="http://schemas.microsoft.com/office/drawing/2014/main" id="{9F5AB014-8187-33CB-3FF2-0B68127E7590}"/>
                    </a:ext>
                  </a:extLst>
                </p14:cNvPr>
                <p14:cNvContentPartPr/>
                <p14:nvPr/>
              </p14:nvContentPartPr>
              <p14:xfrm>
                <a:off x="5968446" y="8194298"/>
                <a:ext cx="137880" cy="366840"/>
              </p14:xfrm>
            </p:contentPart>
          </mc:Choice>
          <mc:Fallback>
            <p:pic>
              <p:nvPicPr>
                <p:cNvPr id="1591" name="Ink 1590">
                  <a:extLst>
                    <a:ext uri="{FF2B5EF4-FFF2-40B4-BE49-F238E27FC236}">
                      <a16:creationId xmlns:a16="http://schemas.microsoft.com/office/drawing/2014/main" id="{9F5AB014-8187-33CB-3FF2-0B68127E7590}"/>
                    </a:ext>
                  </a:extLst>
                </p:cNvPr>
                <p:cNvPicPr/>
                <p:nvPr/>
              </p:nvPicPr>
              <p:blipFill>
                <a:blip r:embed="rId2647"/>
                <a:stretch>
                  <a:fillRect/>
                </a:stretch>
              </p:blipFill>
              <p:spPr>
                <a:xfrm>
                  <a:off x="5905806" y="7816298"/>
                  <a:ext cx="263520" cy="112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8">
              <p14:nvContentPartPr>
                <p14:cNvPr id="1592" name="Ink 1591">
                  <a:extLst>
                    <a:ext uri="{FF2B5EF4-FFF2-40B4-BE49-F238E27FC236}">
                      <a16:creationId xmlns:a16="http://schemas.microsoft.com/office/drawing/2014/main" id="{2D5A7BD2-2A57-1C83-FBF6-916B180902B4}"/>
                    </a:ext>
                  </a:extLst>
                </p14:cNvPr>
                <p14:cNvContentPartPr/>
                <p14:nvPr/>
              </p14:nvContentPartPr>
              <p14:xfrm>
                <a:off x="5934606" y="8304458"/>
                <a:ext cx="207000" cy="261360"/>
              </p14:xfrm>
            </p:contentPart>
          </mc:Choice>
          <mc:Fallback>
            <p:pic>
              <p:nvPicPr>
                <p:cNvPr id="1592" name="Ink 1591">
                  <a:extLst>
                    <a:ext uri="{FF2B5EF4-FFF2-40B4-BE49-F238E27FC236}">
                      <a16:creationId xmlns:a16="http://schemas.microsoft.com/office/drawing/2014/main" id="{2D5A7BD2-2A57-1C83-FBF6-916B180902B4}"/>
                    </a:ext>
                  </a:extLst>
                </p:cNvPr>
                <p:cNvPicPr/>
                <p:nvPr/>
              </p:nvPicPr>
              <p:blipFill>
                <a:blip r:embed="rId2649"/>
                <a:stretch>
                  <a:fillRect/>
                </a:stretch>
              </p:blipFill>
              <p:spPr>
                <a:xfrm>
                  <a:off x="5871966" y="7926458"/>
                  <a:ext cx="332640" cy="101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0">
              <p14:nvContentPartPr>
                <p14:cNvPr id="1593" name="Ink 1592">
                  <a:extLst>
                    <a:ext uri="{FF2B5EF4-FFF2-40B4-BE49-F238E27FC236}">
                      <a16:creationId xmlns:a16="http://schemas.microsoft.com/office/drawing/2014/main" id="{81FA28B3-0890-4744-A4CF-D540D9A4439E}"/>
                    </a:ext>
                  </a:extLst>
                </p14:cNvPr>
                <p14:cNvContentPartPr/>
                <p14:nvPr/>
              </p14:nvContentPartPr>
              <p14:xfrm>
                <a:off x="5997966" y="8134178"/>
                <a:ext cx="190800" cy="376200"/>
              </p14:xfrm>
            </p:contentPart>
          </mc:Choice>
          <mc:Fallback>
            <p:pic>
              <p:nvPicPr>
                <p:cNvPr id="1593" name="Ink 1592">
                  <a:extLst>
                    <a:ext uri="{FF2B5EF4-FFF2-40B4-BE49-F238E27FC236}">
                      <a16:creationId xmlns:a16="http://schemas.microsoft.com/office/drawing/2014/main" id="{81FA28B3-0890-4744-A4CF-D540D9A4439E}"/>
                    </a:ext>
                  </a:extLst>
                </p:cNvPr>
                <p:cNvPicPr/>
                <p:nvPr/>
              </p:nvPicPr>
              <p:blipFill>
                <a:blip r:embed="rId2651"/>
                <a:stretch>
                  <a:fillRect/>
                </a:stretch>
              </p:blipFill>
              <p:spPr>
                <a:xfrm>
                  <a:off x="5934966" y="7756538"/>
                  <a:ext cx="316440" cy="113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2">
              <p14:nvContentPartPr>
                <p14:cNvPr id="1594" name="Ink 1593">
                  <a:extLst>
                    <a:ext uri="{FF2B5EF4-FFF2-40B4-BE49-F238E27FC236}">
                      <a16:creationId xmlns:a16="http://schemas.microsoft.com/office/drawing/2014/main" id="{B450B3BF-3C98-7ADE-333A-7C919F7FC1F7}"/>
                    </a:ext>
                  </a:extLst>
                </p14:cNvPr>
                <p14:cNvContentPartPr/>
                <p14:nvPr/>
              </p14:nvContentPartPr>
              <p14:xfrm>
                <a:off x="5933166" y="8359898"/>
                <a:ext cx="195840" cy="163800"/>
              </p14:xfrm>
            </p:contentPart>
          </mc:Choice>
          <mc:Fallback>
            <p:pic>
              <p:nvPicPr>
                <p:cNvPr id="1594" name="Ink 1593">
                  <a:extLst>
                    <a:ext uri="{FF2B5EF4-FFF2-40B4-BE49-F238E27FC236}">
                      <a16:creationId xmlns:a16="http://schemas.microsoft.com/office/drawing/2014/main" id="{B450B3BF-3C98-7ADE-333A-7C919F7FC1F7}"/>
                    </a:ext>
                  </a:extLst>
                </p:cNvPr>
                <p:cNvPicPr/>
                <p:nvPr/>
              </p:nvPicPr>
              <p:blipFill>
                <a:blip r:embed="rId2653"/>
                <a:stretch>
                  <a:fillRect/>
                </a:stretch>
              </p:blipFill>
              <p:spPr>
                <a:xfrm>
                  <a:off x="5870526" y="7982258"/>
                  <a:ext cx="321480" cy="91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4">
              <p14:nvContentPartPr>
                <p14:cNvPr id="1595" name="Ink 1594">
                  <a:extLst>
                    <a:ext uri="{FF2B5EF4-FFF2-40B4-BE49-F238E27FC236}">
                      <a16:creationId xmlns:a16="http://schemas.microsoft.com/office/drawing/2014/main" id="{7DBDA934-8997-1F8C-D776-B06988F4A1E4}"/>
                    </a:ext>
                  </a:extLst>
                </p14:cNvPr>
                <p14:cNvContentPartPr/>
                <p14:nvPr/>
              </p14:nvContentPartPr>
              <p14:xfrm>
                <a:off x="5961966" y="8209058"/>
                <a:ext cx="208080" cy="379440"/>
              </p14:xfrm>
            </p:contentPart>
          </mc:Choice>
          <mc:Fallback>
            <p:pic>
              <p:nvPicPr>
                <p:cNvPr id="1595" name="Ink 1594">
                  <a:extLst>
                    <a:ext uri="{FF2B5EF4-FFF2-40B4-BE49-F238E27FC236}">
                      <a16:creationId xmlns:a16="http://schemas.microsoft.com/office/drawing/2014/main" id="{7DBDA934-8997-1F8C-D776-B06988F4A1E4}"/>
                    </a:ext>
                  </a:extLst>
                </p:cNvPr>
                <p:cNvPicPr/>
                <p:nvPr/>
              </p:nvPicPr>
              <p:blipFill>
                <a:blip r:embed="rId2655"/>
                <a:stretch>
                  <a:fillRect/>
                </a:stretch>
              </p:blipFill>
              <p:spPr>
                <a:xfrm>
                  <a:off x="5898966" y="7831418"/>
                  <a:ext cx="333720" cy="113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6">
              <p14:nvContentPartPr>
                <p14:cNvPr id="1596" name="Ink 1595">
                  <a:extLst>
                    <a:ext uri="{FF2B5EF4-FFF2-40B4-BE49-F238E27FC236}">
                      <a16:creationId xmlns:a16="http://schemas.microsoft.com/office/drawing/2014/main" id="{1F694B14-ED22-9E4D-C143-19152EA740CD}"/>
                    </a:ext>
                  </a:extLst>
                </p14:cNvPr>
                <p14:cNvContentPartPr/>
                <p14:nvPr/>
              </p14:nvContentPartPr>
              <p14:xfrm>
                <a:off x="5964126" y="8367818"/>
                <a:ext cx="207360" cy="220320"/>
              </p14:xfrm>
            </p:contentPart>
          </mc:Choice>
          <mc:Fallback>
            <p:pic>
              <p:nvPicPr>
                <p:cNvPr id="1596" name="Ink 1595">
                  <a:extLst>
                    <a:ext uri="{FF2B5EF4-FFF2-40B4-BE49-F238E27FC236}">
                      <a16:creationId xmlns:a16="http://schemas.microsoft.com/office/drawing/2014/main" id="{1F694B14-ED22-9E4D-C143-19152EA740CD}"/>
                    </a:ext>
                  </a:extLst>
                </p:cNvPr>
                <p:cNvPicPr/>
                <p:nvPr/>
              </p:nvPicPr>
              <p:blipFill>
                <a:blip r:embed="rId2657"/>
                <a:stretch>
                  <a:fillRect/>
                </a:stretch>
              </p:blipFill>
              <p:spPr>
                <a:xfrm>
                  <a:off x="5901126" y="7989818"/>
                  <a:ext cx="33300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8">
              <p14:nvContentPartPr>
                <p14:cNvPr id="1597" name="Ink 1596">
                  <a:extLst>
                    <a:ext uri="{FF2B5EF4-FFF2-40B4-BE49-F238E27FC236}">
                      <a16:creationId xmlns:a16="http://schemas.microsoft.com/office/drawing/2014/main" id="{6CF74562-E632-3215-A7D8-E58C247AD76E}"/>
                    </a:ext>
                  </a:extLst>
                </p14:cNvPr>
                <p14:cNvContentPartPr/>
                <p14:nvPr/>
              </p14:nvContentPartPr>
              <p14:xfrm>
                <a:off x="6069606" y="8213378"/>
                <a:ext cx="158040" cy="364680"/>
              </p14:xfrm>
            </p:contentPart>
          </mc:Choice>
          <mc:Fallback>
            <p:pic>
              <p:nvPicPr>
                <p:cNvPr id="1597" name="Ink 1596">
                  <a:extLst>
                    <a:ext uri="{FF2B5EF4-FFF2-40B4-BE49-F238E27FC236}">
                      <a16:creationId xmlns:a16="http://schemas.microsoft.com/office/drawing/2014/main" id="{6CF74562-E632-3215-A7D8-E58C247AD76E}"/>
                    </a:ext>
                  </a:extLst>
                </p:cNvPr>
                <p:cNvPicPr/>
                <p:nvPr/>
              </p:nvPicPr>
              <p:blipFill>
                <a:blip r:embed="rId2659"/>
                <a:stretch>
                  <a:fillRect/>
                </a:stretch>
              </p:blipFill>
              <p:spPr>
                <a:xfrm>
                  <a:off x="6006606" y="7835378"/>
                  <a:ext cx="283680" cy="11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0">
              <p14:nvContentPartPr>
                <p14:cNvPr id="1598" name="Ink 1597">
                  <a:extLst>
                    <a:ext uri="{FF2B5EF4-FFF2-40B4-BE49-F238E27FC236}">
                      <a16:creationId xmlns:a16="http://schemas.microsoft.com/office/drawing/2014/main" id="{1ABC65E4-3BFC-6586-0707-B2E56FC2A9AA}"/>
                    </a:ext>
                  </a:extLst>
                </p14:cNvPr>
                <p14:cNvContentPartPr/>
                <p14:nvPr/>
              </p14:nvContentPartPr>
              <p14:xfrm>
                <a:off x="6097686" y="8408138"/>
                <a:ext cx="128880" cy="135360"/>
              </p14:xfrm>
            </p:contentPart>
          </mc:Choice>
          <mc:Fallback>
            <p:pic>
              <p:nvPicPr>
                <p:cNvPr id="1598" name="Ink 1597">
                  <a:extLst>
                    <a:ext uri="{FF2B5EF4-FFF2-40B4-BE49-F238E27FC236}">
                      <a16:creationId xmlns:a16="http://schemas.microsoft.com/office/drawing/2014/main" id="{1ABC65E4-3BFC-6586-0707-B2E56FC2A9AA}"/>
                    </a:ext>
                  </a:extLst>
                </p:cNvPr>
                <p:cNvPicPr/>
                <p:nvPr/>
              </p:nvPicPr>
              <p:blipFill>
                <a:blip r:embed="rId2661"/>
                <a:stretch>
                  <a:fillRect/>
                </a:stretch>
              </p:blipFill>
              <p:spPr>
                <a:xfrm>
                  <a:off x="6034686" y="8030138"/>
                  <a:ext cx="254520" cy="89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2">
              <p14:nvContentPartPr>
                <p14:cNvPr id="1600" name="Ink 1599">
                  <a:extLst>
                    <a:ext uri="{FF2B5EF4-FFF2-40B4-BE49-F238E27FC236}">
                      <a16:creationId xmlns:a16="http://schemas.microsoft.com/office/drawing/2014/main" id="{AE9AAAEA-67F5-74E9-757D-74E9729B207E}"/>
                    </a:ext>
                  </a:extLst>
                </p14:cNvPr>
                <p14:cNvContentPartPr/>
                <p14:nvPr/>
              </p14:nvContentPartPr>
              <p14:xfrm>
                <a:off x="6070326" y="8544938"/>
                <a:ext cx="135360" cy="511200"/>
              </p14:xfrm>
            </p:contentPart>
          </mc:Choice>
          <mc:Fallback>
            <p:pic>
              <p:nvPicPr>
                <p:cNvPr id="1600" name="Ink 1599">
                  <a:extLst>
                    <a:ext uri="{FF2B5EF4-FFF2-40B4-BE49-F238E27FC236}">
                      <a16:creationId xmlns:a16="http://schemas.microsoft.com/office/drawing/2014/main" id="{AE9AAAEA-67F5-74E9-757D-74E9729B207E}"/>
                    </a:ext>
                  </a:extLst>
                </p:cNvPr>
                <p:cNvPicPr/>
                <p:nvPr/>
              </p:nvPicPr>
              <p:blipFill>
                <a:blip r:embed="rId2663"/>
                <a:stretch>
                  <a:fillRect/>
                </a:stretch>
              </p:blipFill>
              <p:spPr>
                <a:xfrm>
                  <a:off x="6007326" y="8167298"/>
                  <a:ext cx="261000" cy="126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4">
              <p14:nvContentPartPr>
                <p14:cNvPr id="1601" name="Ink 1600">
                  <a:extLst>
                    <a:ext uri="{FF2B5EF4-FFF2-40B4-BE49-F238E27FC236}">
                      <a16:creationId xmlns:a16="http://schemas.microsoft.com/office/drawing/2014/main" id="{0A1F6649-9F1E-C73B-69D0-BF2E30D4CF51}"/>
                    </a:ext>
                  </a:extLst>
                </p14:cNvPr>
                <p14:cNvContentPartPr/>
                <p14:nvPr/>
              </p14:nvContentPartPr>
              <p14:xfrm>
                <a:off x="5970966" y="8603978"/>
                <a:ext cx="220320" cy="707040"/>
              </p14:xfrm>
            </p:contentPart>
          </mc:Choice>
          <mc:Fallback>
            <p:pic>
              <p:nvPicPr>
                <p:cNvPr id="1601" name="Ink 1600">
                  <a:extLst>
                    <a:ext uri="{FF2B5EF4-FFF2-40B4-BE49-F238E27FC236}">
                      <a16:creationId xmlns:a16="http://schemas.microsoft.com/office/drawing/2014/main" id="{0A1F6649-9F1E-C73B-69D0-BF2E30D4CF51}"/>
                    </a:ext>
                  </a:extLst>
                </p:cNvPr>
                <p:cNvPicPr/>
                <p:nvPr/>
              </p:nvPicPr>
              <p:blipFill>
                <a:blip r:embed="rId2665"/>
                <a:stretch>
                  <a:fillRect/>
                </a:stretch>
              </p:blipFill>
              <p:spPr>
                <a:xfrm>
                  <a:off x="5908326" y="8225978"/>
                  <a:ext cx="345960" cy="146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6">
              <p14:nvContentPartPr>
                <p14:cNvPr id="1602" name="Ink 1601">
                  <a:extLst>
                    <a:ext uri="{FF2B5EF4-FFF2-40B4-BE49-F238E27FC236}">
                      <a16:creationId xmlns:a16="http://schemas.microsoft.com/office/drawing/2014/main" id="{288045D9-C03D-37E8-F7DF-E7C95F81C567}"/>
                    </a:ext>
                  </a:extLst>
                </p14:cNvPr>
                <p14:cNvContentPartPr/>
                <p14:nvPr/>
              </p14:nvContentPartPr>
              <p14:xfrm>
                <a:off x="5686566" y="9187538"/>
                <a:ext cx="410760" cy="252360"/>
              </p14:xfrm>
            </p:contentPart>
          </mc:Choice>
          <mc:Fallback>
            <p:pic>
              <p:nvPicPr>
                <p:cNvPr id="1602" name="Ink 1601">
                  <a:extLst>
                    <a:ext uri="{FF2B5EF4-FFF2-40B4-BE49-F238E27FC236}">
                      <a16:creationId xmlns:a16="http://schemas.microsoft.com/office/drawing/2014/main" id="{288045D9-C03D-37E8-F7DF-E7C95F81C567}"/>
                    </a:ext>
                  </a:extLst>
                </p:cNvPr>
                <p:cNvPicPr/>
                <p:nvPr/>
              </p:nvPicPr>
              <p:blipFill>
                <a:blip r:embed="rId2667"/>
                <a:stretch>
                  <a:fillRect/>
                </a:stretch>
              </p:blipFill>
              <p:spPr>
                <a:xfrm>
                  <a:off x="5623566" y="8809898"/>
                  <a:ext cx="536400" cy="10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8">
              <p14:nvContentPartPr>
                <p14:cNvPr id="1603" name="Ink 1602">
                  <a:extLst>
                    <a:ext uri="{FF2B5EF4-FFF2-40B4-BE49-F238E27FC236}">
                      <a16:creationId xmlns:a16="http://schemas.microsoft.com/office/drawing/2014/main" id="{7A9B618D-3BE1-877D-4499-8266EABBB694}"/>
                    </a:ext>
                  </a:extLst>
                </p14:cNvPr>
                <p14:cNvContentPartPr/>
                <p14:nvPr/>
              </p14:nvContentPartPr>
              <p14:xfrm>
                <a:off x="5796366" y="8955338"/>
                <a:ext cx="483480" cy="484200"/>
              </p14:xfrm>
            </p:contentPart>
          </mc:Choice>
          <mc:Fallback>
            <p:pic>
              <p:nvPicPr>
                <p:cNvPr id="1603" name="Ink 1602">
                  <a:extLst>
                    <a:ext uri="{FF2B5EF4-FFF2-40B4-BE49-F238E27FC236}">
                      <a16:creationId xmlns:a16="http://schemas.microsoft.com/office/drawing/2014/main" id="{7A9B618D-3BE1-877D-4499-8266EABBB694}"/>
                    </a:ext>
                  </a:extLst>
                </p:cNvPr>
                <p:cNvPicPr/>
                <p:nvPr/>
              </p:nvPicPr>
              <p:blipFill>
                <a:blip r:embed="rId2669"/>
                <a:stretch>
                  <a:fillRect/>
                </a:stretch>
              </p:blipFill>
              <p:spPr>
                <a:xfrm>
                  <a:off x="5733726" y="8577698"/>
                  <a:ext cx="609120" cy="123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0">
              <p14:nvContentPartPr>
                <p14:cNvPr id="1604" name="Ink 1603">
                  <a:extLst>
                    <a:ext uri="{FF2B5EF4-FFF2-40B4-BE49-F238E27FC236}">
                      <a16:creationId xmlns:a16="http://schemas.microsoft.com/office/drawing/2014/main" id="{CBB69132-F498-CC59-5B35-4FDB24F76468}"/>
                    </a:ext>
                  </a:extLst>
                </p14:cNvPr>
                <p14:cNvContentPartPr/>
                <p14:nvPr/>
              </p14:nvContentPartPr>
              <p14:xfrm>
                <a:off x="5757846" y="9115898"/>
                <a:ext cx="495720" cy="287640"/>
              </p14:xfrm>
            </p:contentPart>
          </mc:Choice>
          <mc:Fallback>
            <p:pic>
              <p:nvPicPr>
                <p:cNvPr id="1604" name="Ink 1603">
                  <a:extLst>
                    <a:ext uri="{FF2B5EF4-FFF2-40B4-BE49-F238E27FC236}">
                      <a16:creationId xmlns:a16="http://schemas.microsoft.com/office/drawing/2014/main" id="{CBB69132-F498-CC59-5B35-4FDB24F76468}"/>
                    </a:ext>
                  </a:extLst>
                </p:cNvPr>
                <p:cNvPicPr/>
                <p:nvPr/>
              </p:nvPicPr>
              <p:blipFill>
                <a:blip r:embed="rId2671"/>
                <a:stretch>
                  <a:fillRect/>
                </a:stretch>
              </p:blipFill>
              <p:spPr>
                <a:xfrm>
                  <a:off x="5694846" y="8738258"/>
                  <a:ext cx="621360" cy="104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2">
              <p14:nvContentPartPr>
                <p14:cNvPr id="1605" name="Ink 1604">
                  <a:extLst>
                    <a:ext uri="{FF2B5EF4-FFF2-40B4-BE49-F238E27FC236}">
                      <a16:creationId xmlns:a16="http://schemas.microsoft.com/office/drawing/2014/main" id="{7137DA5E-D86D-6E47-3230-EDB23128519E}"/>
                    </a:ext>
                  </a:extLst>
                </p14:cNvPr>
                <p14:cNvContentPartPr/>
                <p14:nvPr/>
              </p14:nvContentPartPr>
              <p14:xfrm>
                <a:off x="6021726" y="9137138"/>
                <a:ext cx="202680" cy="223560"/>
              </p14:xfrm>
            </p:contentPart>
          </mc:Choice>
          <mc:Fallback>
            <p:pic>
              <p:nvPicPr>
                <p:cNvPr id="1605" name="Ink 1604">
                  <a:extLst>
                    <a:ext uri="{FF2B5EF4-FFF2-40B4-BE49-F238E27FC236}">
                      <a16:creationId xmlns:a16="http://schemas.microsoft.com/office/drawing/2014/main" id="{7137DA5E-D86D-6E47-3230-EDB23128519E}"/>
                    </a:ext>
                  </a:extLst>
                </p:cNvPr>
                <p:cNvPicPr/>
                <p:nvPr/>
              </p:nvPicPr>
              <p:blipFill>
                <a:blip r:embed="rId2673"/>
                <a:stretch>
                  <a:fillRect/>
                </a:stretch>
              </p:blipFill>
              <p:spPr>
                <a:xfrm>
                  <a:off x="5959086" y="8759498"/>
                  <a:ext cx="328320" cy="9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4">
              <p14:nvContentPartPr>
                <p14:cNvPr id="1606" name="Ink 1605">
                  <a:extLst>
                    <a:ext uri="{FF2B5EF4-FFF2-40B4-BE49-F238E27FC236}">
                      <a16:creationId xmlns:a16="http://schemas.microsoft.com/office/drawing/2014/main" id="{0A56F65C-9396-F7DF-003C-99C4FAD99E17}"/>
                    </a:ext>
                  </a:extLst>
                </p14:cNvPr>
                <p14:cNvContentPartPr/>
                <p14:nvPr/>
              </p14:nvContentPartPr>
              <p14:xfrm>
                <a:off x="5769366" y="9115898"/>
                <a:ext cx="500400" cy="369000"/>
              </p14:xfrm>
            </p:contentPart>
          </mc:Choice>
          <mc:Fallback>
            <p:pic>
              <p:nvPicPr>
                <p:cNvPr id="1606" name="Ink 1605">
                  <a:extLst>
                    <a:ext uri="{FF2B5EF4-FFF2-40B4-BE49-F238E27FC236}">
                      <a16:creationId xmlns:a16="http://schemas.microsoft.com/office/drawing/2014/main" id="{0A56F65C-9396-F7DF-003C-99C4FAD99E17}"/>
                    </a:ext>
                  </a:extLst>
                </p:cNvPr>
                <p:cNvPicPr/>
                <p:nvPr/>
              </p:nvPicPr>
              <p:blipFill>
                <a:blip r:embed="rId2675"/>
                <a:stretch>
                  <a:fillRect/>
                </a:stretch>
              </p:blipFill>
              <p:spPr>
                <a:xfrm>
                  <a:off x="5706366" y="8737898"/>
                  <a:ext cx="626040" cy="112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6">
              <p14:nvContentPartPr>
                <p14:cNvPr id="1607" name="Ink 1606">
                  <a:extLst>
                    <a:ext uri="{FF2B5EF4-FFF2-40B4-BE49-F238E27FC236}">
                      <a16:creationId xmlns:a16="http://schemas.microsoft.com/office/drawing/2014/main" id="{A766D0A4-400C-DF03-2CA8-AC8C40D5240F}"/>
                    </a:ext>
                  </a:extLst>
                </p14:cNvPr>
                <p14:cNvContentPartPr/>
                <p14:nvPr/>
              </p14:nvContentPartPr>
              <p14:xfrm>
                <a:off x="5949006" y="8865698"/>
                <a:ext cx="393120" cy="568080"/>
              </p14:xfrm>
            </p:contentPart>
          </mc:Choice>
          <mc:Fallback>
            <p:pic>
              <p:nvPicPr>
                <p:cNvPr id="1607" name="Ink 1606">
                  <a:extLst>
                    <a:ext uri="{FF2B5EF4-FFF2-40B4-BE49-F238E27FC236}">
                      <a16:creationId xmlns:a16="http://schemas.microsoft.com/office/drawing/2014/main" id="{A766D0A4-400C-DF03-2CA8-AC8C40D5240F}"/>
                    </a:ext>
                  </a:extLst>
                </p:cNvPr>
                <p:cNvPicPr/>
                <p:nvPr/>
              </p:nvPicPr>
              <p:blipFill>
                <a:blip r:embed="rId2677"/>
                <a:stretch>
                  <a:fillRect/>
                </a:stretch>
              </p:blipFill>
              <p:spPr>
                <a:xfrm>
                  <a:off x="5886366" y="8487698"/>
                  <a:ext cx="518760" cy="132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8">
              <p14:nvContentPartPr>
                <p14:cNvPr id="1608" name="Ink 1607">
                  <a:extLst>
                    <a:ext uri="{FF2B5EF4-FFF2-40B4-BE49-F238E27FC236}">
                      <a16:creationId xmlns:a16="http://schemas.microsoft.com/office/drawing/2014/main" id="{E8514FF0-6F41-5781-2CD5-9AC75FAFA125}"/>
                    </a:ext>
                  </a:extLst>
                </p14:cNvPr>
                <p14:cNvContentPartPr/>
                <p14:nvPr/>
              </p14:nvContentPartPr>
              <p14:xfrm>
                <a:off x="6090846" y="8760218"/>
                <a:ext cx="384480" cy="609480"/>
              </p14:xfrm>
            </p:contentPart>
          </mc:Choice>
          <mc:Fallback>
            <p:pic>
              <p:nvPicPr>
                <p:cNvPr id="1608" name="Ink 1607">
                  <a:extLst>
                    <a:ext uri="{FF2B5EF4-FFF2-40B4-BE49-F238E27FC236}">
                      <a16:creationId xmlns:a16="http://schemas.microsoft.com/office/drawing/2014/main" id="{E8514FF0-6F41-5781-2CD5-9AC75FAFA125}"/>
                    </a:ext>
                  </a:extLst>
                </p:cNvPr>
                <p:cNvPicPr/>
                <p:nvPr/>
              </p:nvPicPr>
              <p:blipFill>
                <a:blip r:embed="rId2679"/>
                <a:stretch>
                  <a:fillRect/>
                </a:stretch>
              </p:blipFill>
              <p:spPr>
                <a:xfrm>
                  <a:off x="6028206" y="8382578"/>
                  <a:ext cx="510120" cy="136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0">
              <p14:nvContentPartPr>
                <p14:cNvPr id="1609" name="Ink 1608">
                  <a:extLst>
                    <a:ext uri="{FF2B5EF4-FFF2-40B4-BE49-F238E27FC236}">
                      <a16:creationId xmlns:a16="http://schemas.microsoft.com/office/drawing/2014/main" id="{72FC44C8-E43B-4EBC-DA5D-7E948F1547B0}"/>
                    </a:ext>
                  </a:extLst>
                </p14:cNvPr>
                <p14:cNvContentPartPr/>
                <p14:nvPr/>
              </p14:nvContentPartPr>
              <p14:xfrm>
                <a:off x="6007686" y="9050738"/>
                <a:ext cx="371880" cy="366120"/>
              </p14:xfrm>
            </p:contentPart>
          </mc:Choice>
          <mc:Fallback>
            <p:pic>
              <p:nvPicPr>
                <p:cNvPr id="1609" name="Ink 1608">
                  <a:extLst>
                    <a:ext uri="{FF2B5EF4-FFF2-40B4-BE49-F238E27FC236}">
                      <a16:creationId xmlns:a16="http://schemas.microsoft.com/office/drawing/2014/main" id="{72FC44C8-E43B-4EBC-DA5D-7E948F1547B0}"/>
                    </a:ext>
                  </a:extLst>
                </p:cNvPr>
                <p:cNvPicPr/>
                <p:nvPr/>
              </p:nvPicPr>
              <p:blipFill>
                <a:blip r:embed="rId2681"/>
                <a:stretch>
                  <a:fillRect/>
                </a:stretch>
              </p:blipFill>
              <p:spPr>
                <a:xfrm>
                  <a:off x="5945046" y="8673098"/>
                  <a:ext cx="497520" cy="112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2">
              <p14:nvContentPartPr>
                <p14:cNvPr id="1610" name="Ink 1609">
                  <a:extLst>
                    <a:ext uri="{FF2B5EF4-FFF2-40B4-BE49-F238E27FC236}">
                      <a16:creationId xmlns:a16="http://schemas.microsoft.com/office/drawing/2014/main" id="{8C263C20-3448-5FCC-DBDD-9872A6E104B0}"/>
                    </a:ext>
                  </a:extLst>
                </p14:cNvPr>
                <p14:cNvContentPartPr/>
                <p14:nvPr/>
              </p14:nvContentPartPr>
              <p14:xfrm>
                <a:off x="6202446" y="8811698"/>
                <a:ext cx="293760" cy="478440"/>
              </p14:xfrm>
            </p:contentPart>
          </mc:Choice>
          <mc:Fallback>
            <p:pic>
              <p:nvPicPr>
                <p:cNvPr id="1610" name="Ink 1609">
                  <a:extLst>
                    <a:ext uri="{FF2B5EF4-FFF2-40B4-BE49-F238E27FC236}">
                      <a16:creationId xmlns:a16="http://schemas.microsoft.com/office/drawing/2014/main" id="{8C263C20-3448-5FCC-DBDD-9872A6E104B0}"/>
                    </a:ext>
                  </a:extLst>
                </p:cNvPr>
                <p:cNvPicPr/>
                <p:nvPr/>
              </p:nvPicPr>
              <p:blipFill>
                <a:blip r:embed="rId2683"/>
                <a:stretch>
                  <a:fillRect/>
                </a:stretch>
              </p:blipFill>
              <p:spPr>
                <a:xfrm>
                  <a:off x="6139446" y="8434058"/>
                  <a:ext cx="419400" cy="123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4">
              <p14:nvContentPartPr>
                <p14:cNvPr id="1611" name="Ink 1610">
                  <a:extLst>
                    <a:ext uri="{FF2B5EF4-FFF2-40B4-BE49-F238E27FC236}">
                      <a16:creationId xmlns:a16="http://schemas.microsoft.com/office/drawing/2014/main" id="{2694B90D-0A97-1929-6505-218A1156401D}"/>
                    </a:ext>
                  </a:extLst>
                </p14:cNvPr>
                <p14:cNvContentPartPr/>
                <p14:nvPr/>
              </p14:nvContentPartPr>
              <p14:xfrm>
                <a:off x="6076446" y="8907818"/>
                <a:ext cx="424080" cy="490680"/>
              </p14:xfrm>
            </p:contentPart>
          </mc:Choice>
          <mc:Fallback>
            <p:pic>
              <p:nvPicPr>
                <p:cNvPr id="1611" name="Ink 1610">
                  <a:extLst>
                    <a:ext uri="{FF2B5EF4-FFF2-40B4-BE49-F238E27FC236}">
                      <a16:creationId xmlns:a16="http://schemas.microsoft.com/office/drawing/2014/main" id="{2694B90D-0A97-1929-6505-218A1156401D}"/>
                    </a:ext>
                  </a:extLst>
                </p:cNvPr>
                <p:cNvPicPr/>
                <p:nvPr/>
              </p:nvPicPr>
              <p:blipFill>
                <a:blip r:embed="rId2685"/>
                <a:stretch>
                  <a:fillRect/>
                </a:stretch>
              </p:blipFill>
              <p:spPr>
                <a:xfrm>
                  <a:off x="6013806" y="8530178"/>
                  <a:ext cx="549720" cy="124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6">
              <p14:nvContentPartPr>
                <p14:cNvPr id="1612" name="Ink 1611">
                  <a:extLst>
                    <a:ext uri="{FF2B5EF4-FFF2-40B4-BE49-F238E27FC236}">
                      <a16:creationId xmlns:a16="http://schemas.microsoft.com/office/drawing/2014/main" id="{6DD7EDED-F527-CC3E-D935-1E844A911FE2}"/>
                    </a:ext>
                  </a:extLst>
                </p14:cNvPr>
                <p14:cNvContentPartPr/>
                <p14:nvPr/>
              </p14:nvContentPartPr>
              <p14:xfrm>
                <a:off x="6307206" y="8918618"/>
                <a:ext cx="172440" cy="269640"/>
              </p14:xfrm>
            </p:contentPart>
          </mc:Choice>
          <mc:Fallback>
            <p:pic>
              <p:nvPicPr>
                <p:cNvPr id="1612" name="Ink 1611">
                  <a:extLst>
                    <a:ext uri="{FF2B5EF4-FFF2-40B4-BE49-F238E27FC236}">
                      <a16:creationId xmlns:a16="http://schemas.microsoft.com/office/drawing/2014/main" id="{6DD7EDED-F527-CC3E-D935-1E844A911FE2}"/>
                    </a:ext>
                  </a:extLst>
                </p:cNvPr>
                <p:cNvPicPr/>
                <p:nvPr/>
              </p:nvPicPr>
              <p:blipFill>
                <a:blip r:embed="rId2687"/>
                <a:stretch>
                  <a:fillRect/>
                </a:stretch>
              </p:blipFill>
              <p:spPr>
                <a:xfrm>
                  <a:off x="6244206" y="8540618"/>
                  <a:ext cx="298080" cy="102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8">
              <p14:nvContentPartPr>
                <p14:cNvPr id="1613" name="Ink 1612">
                  <a:extLst>
                    <a:ext uri="{FF2B5EF4-FFF2-40B4-BE49-F238E27FC236}">
                      <a16:creationId xmlns:a16="http://schemas.microsoft.com/office/drawing/2014/main" id="{E97F1A5A-3617-CF1B-EA88-B13C1721B4DE}"/>
                    </a:ext>
                  </a:extLst>
                </p14:cNvPr>
                <p14:cNvContentPartPr/>
                <p14:nvPr/>
              </p14:nvContentPartPr>
              <p14:xfrm>
                <a:off x="6088686" y="9328658"/>
                <a:ext cx="76680" cy="57960"/>
              </p14:xfrm>
            </p:contentPart>
          </mc:Choice>
          <mc:Fallback>
            <p:pic>
              <p:nvPicPr>
                <p:cNvPr id="1613" name="Ink 1612">
                  <a:extLst>
                    <a:ext uri="{FF2B5EF4-FFF2-40B4-BE49-F238E27FC236}">
                      <a16:creationId xmlns:a16="http://schemas.microsoft.com/office/drawing/2014/main" id="{E97F1A5A-3617-CF1B-EA88-B13C1721B4DE}"/>
                    </a:ext>
                  </a:extLst>
                </p:cNvPr>
                <p:cNvPicPr/>
                <p:nvPr/>
              </p:nvPicPr>
              <p:blipFill>
                <a:blip r:embed="rId2689"/>
                <a:stretch>
                  <a:fillRect/>
                </a:stretch>
              </p:blipFill>
              <p:spPr>
                <a:xfrm>
                  <a:off x="6025686" y="8951018"/>
                  <a:ext cx="202320" cy="81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0">
              <p14:nvContentPartPr>
                <p14:cNvPr id="1614" name="Ink 1613">
                  <a:extLst>
                    <a:ext uri="{FF2B5EF4-FFF2-40B4-BE49-F238E27FC236}">
                      <a16:creationId xmlns:a16="http://schemas.microsoft.com/office/drawing/2014/main" id="{3446287F-DAE0-DB77-708A-1A239C680C7A}"/>
                    </a:ext>
                  </a:extLst>
                </p14:cNvPr>
                <p14:cNvContentPartPr/>
                <p14:nvPr/>
              </p14:nvContentPartPr>
              <p14:xfrm>
                <a:off x="5912646" y="9205178"/>
                <a:ext cx="411480" cy="258120"/>
              </p14:xfrm>
            </p:contentPart>
          </mc:Choice>
          <mc:Fallback>
            <p:pic>
              <p:nvPicPr>
                <p:cNvPr id="1614" name="Ink 1613">
                  <a:extLst>
                    <a:ext uri="{FF2B5EF4-FFF2-40B4-BE49-F238E27FC236}">
                      <a16:creationId xmlns:a16="http://schemas.microsoft.com/office/drawing/2014/main" id="{3446287F-DAE0-DB77-708A-1A239C680C7A}"/>
                    </a:ext>
                  </a:extLst>
                </p:cNvPr>
                <p:cNvPicPr/>
                <p:nvPr/>
              </p:nvPicPr>
              <p:blipFill>
                <a:blip r:embed="rId2691"/>
                <a:stretch>
                  <a:fillRect/>
                </a:stretch>
              </p:blipFill>
              <p:spPr>
                <a:xfrm>
                  <a:off x="5850006" y="8827538"/>
                  <a:ext cx="537120" cy="101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2">
              <p14:nvContentPartPr>
                <p14:cNvPr id="1615" name="Ink 1614">
                  <a:extLst>
                    <a:ext uri="{FF2B5EF4-FFF2-40B4-BE49-F238E27FC236}">
                      <a16:creationId xmlns:a16="http://schemas.microsoft.com/office/drawing/2014/main" id="{C58FFDD4-BBF5-26F5-7449-FD87A077F813}"/>
                    </a:ext>
                  </a:extLst>
                </p14:cNvPr>
                <p14:cNvContentPartPr/>
                <p14:nvPr/>
              </p14:nvContentPartPr>
              <p14:xfrm>
                <a:off x="5954046" y="9060818"/>
                <a:ext cx="489240" cy="442800"/>
              </p14:xfrm>
            </p:contentPart>
          </mc:Choice>
          <mc:Fallback>
            <p:pic>
              <p:nvPicPr>
                <p:cNvPr id="1615" name="Ink 1614">
                  <a:extLst>
                    <a:ext uri="{FF2B5EF4-FFF2-40B4-BE49-F238E27FC236}">
                      <a16:creationId xmlns:a16="http://schemas.microsoft.com/office/drawing/2014/main" id="{C58FFDD4-BBF5-26F5-7449-FD87A077F813}"/>
                    </a:ext>
                  </a:extLst>
                </p:cNvPr>
                <p:cNvPicPr/>
                <p:nvPr/>
              </p:nvPicPr>
              <p:blipFill>
                <a:blip r:embed="rId2693"/>
                <a:stretch>
                  <a:fillRect/>
                </a:stretch>
              </p:blipFill>
              <p:spPr>
                <a:xfrm>
                  <a:off x="5891406" y="8683178"/>
                  <a:ext cx="614880" cy="119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4">
              <p14:nvContentPartPr>
                <p14:cNvPr id="1616" name="Ink 1615">
                  <a:extLst>
                    <a:ext uri="{FF2B5EF4-FFF2-40B4-BE49-F238E27FC236}">
                      <a16:creationId xmlns:a16="http://schemas.microsoft.com/office/drawing/2014/main" id="{54C84262-F765-A534-A16D-3B7C94406203}"/>
                    </a:ext>
                  </a:extLst>
                </p14:cNvPr>
                <p14:cNvContentPartPr/>
                <p14:nvPr/>
              </p14:nvContentPartPr>
              <p14:xfrm>
                <a:off x="5773686" y="9102218"/>
                <a:ext cx="648720" cy="435240"/>
              </p14:xfrm>
            </p:contentPart>
          </mc:Choice>
          <mc:Fallback>
            <p:pic>
              <p:nvPicPr>
                <p:cNvPr id="1616" name="Ink 1615">
                  <a:extLst>
                    <a:ext uri="{FF2B5EF4-FFF2-40B4-BE49-F238E27FC236}">
                      <a16:creationId xmlns:a16="http://schemas.microsoft.com/office/drawing/2014/main" id="{54C84262-F765-A534-A16D-3B7C94406203}"/>
                    </a:ext>
                  </a:extLst>
                </p:cNvPr>
                <p:cNvPicPr/>
                <p:nvPr/>
              </p:nvPicPr>
              <p:blipFill>
                <a:blip r:embed="rId2695"/>
                <a:stretch>
                  <a:fillRect/>
                </a:stretch>
              </p:blipFill>
              <p:spPr>
                <a:xfrm>
                  <a:off x="5710686" y="8724578"/>
                  <a:ext cx="774360" cy="119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6">
              <p14:nvContentPartPr>
                <p14:cNvPr id="1617" name="Ink 1616">
                  <a:extLst>
                    <a:ext uri="{FF2B5EF4-FFF2-40B4-BE49-F238E27FC236}">
                      <a16:creationId xmlns:a16="http://schemas.microsoft.com/office/drawing/2014/main" id="{74C466ED-E198-30EE-4835-9FBE918C36B4}"/>
                    </a:ext>
                  </a:extLst>
                </p14:cNvPr>
                <p14:cNvContentPartPr/>
                <p14:nvPr/>
              </p14:nvContentPartPr>
              <p14:xfrm>
                <a:off x="6012726" y="9063698"/>
                <a:ext cx="427320" cy="371520"/>
              </p14:xfrm>
            </p:contentPart>
          </mc:Choice>
          <mc:Fallback>
            <p:pic>
              <p:nvPicPr>
                <p:cNvPr id="1617" name="Ink 1616">
                  <a:extLst>
                    <a:ext uri="{FF2B5EF4-FFF2-40B4-BE49-F238E27FC236}">
                      <a16:creationId xmlns:a16="http://schemas.microsoft.com/office/drawing/2014/main" id="{74C466ED-E198-30EE-4835-9FBE918C36B4}"/>
                    </a:ext>
                  </a:extLst>
                </p:cNvPr>
                <p:cNvPicPr/>
                <p:nvPr/>
              </p:nvPicPr>
              <p:blipFill>
                <a:blip r:embed="rId2697"/>
                <a:stretch>
                  <a:fillRect/>
                </a:stretch>
              </p:blipFill>
              <p:spPr>
                <a:xfrm>
                  <a:off x="5950086" y="8685698"/>
                  <a:ext cx="552960" cy="112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8">
              <p14:nvContentPartPr>
                <p14:cNvPr id="1618" name="Ink 1617">
                  <a:extLst>
                    <a:ext uri="{FF2B5EF4-FFF2-40B4-BE49-F238E27FC236}">
                      <a16:creationId xmlns:a16="http://schemas.microsoft.com/office/drawing/2014/main" id="{44BC3300-A327-401E-1E4A-44E79DF4A9A1}"/>
                    </a:ext>
                  </a:extLst>
                </p14:cNvPr>
                <p14:cNvContentPartPr/>
                <p14:nvPr/>
              </p14:nvContentPartPr>
              <p14:xfrm>
                <a:off x="5816526" y="8816378"/>
                <a:ext cx="774000" cy="690480"/>
              </p14:xfrm>
            </p:contentPart>
          </mc:Choice>
          <mc:Fallback>
            <p:pic>
              <p:nvPicPr>
                <p:cNvPr id="1618" name="Ink 1617">
                  <a:extLst>
                    <a:ext uri="{FF2B5EF4-FFF2-40B4-BE49-F238E27FC236}">
                      <a16:creationId xmlns:a16="http://schemas.microsoft.com/office/drawing/2014/main" id="{44BC3300-A327-401E-1E4A-44E79DF4A9A1}"/>
                    </a:ext>
                  </a:extLst>
                </p:cNvPr>
                <p:cNvPicPr/>
                <p:nvPr/>
              </p:nvPicPr>
              <p:blipFill>
                <a:blip r:embed="rId2699"/>
                <a:stretch>
                  <a:fillRect/>
                </a:stretch>
              </p:blipFill>
              <p:spPr>
                <a:xfrm>
                  <a:off x="5753886" y="8438738"/>
                  <a:ext cx="899640" cy="144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0">
              <p14:nvContentPartPr>
                <p14:cNvPr id="1619" name="Ink 1618">
                  <a:extLst>
                    <a:ext uri="{FF2B5EF4-FFF2-40B4-BE49-F238E27FC236}">
                      <a16:creationId xmlns:a16="http://schemas.microsoft.com/office/drawing/2014/main" id="{DC150C31-769C-04B0-6AA3-58DA03CEA685}"/>
                    </a:ext>
                  </a:extLst>
                </p14:cNvPr>
                <p14:cNvContentPartPr/>
                <p14:nvPr/>
              </p14:nvContentPartPr>
              <p14:xfrm>
                <a:off x="6311166" y="8753018"/>
                <a:ext cx="292680" cy="484200"/>
              </p14:xfrm>
            </p:contentPart>
          </mc:Choice>
          <mc:Fallback>
            <p:pic>
              <p:nvPicPr>
                <p:cNvPr id="1619" name="Ink 1618">
                  <a:extLst>
                    <a:ext uri="{FF2B5EF4-FFF2-40B4-BE49-F238E27FC236}">
                      <a16:creationId xmlns:a16="http://schemas.microsoft.com/office/drawing/2014/main" id="{DC150C31-769C-04B0-6AA3-58DA03CEA685}"/>
                    </a:ext>
                  </a:extLst>
                </p:cNvPr>
                <p:cNvPicPr/>
                <p:nvPr/>
              </p:nvPicPr>
              <p:blipFill>
                <a:blip r:embed="rId2701"/>
                <a:stretch>
                  <a:fillRect/>
                </a:stretch>
              </p:blipFill>
              <p:spPr>
                <a:xfrm>
                  <a:off x="6248526" y="8375018"/>
                  <a:ext cx="418320" cy="123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2">
              <p14:nvContentPartPr>
                <p14:cNvPr id="1620" name="Ink 1619">
                  <a:extLst>
                    <a:ext uri="{FF2B5EF4-FFF2-40B4-BE49-F238E27FC236}">
                      <a16:creationId xmlns:a16="http://schemas.microsoft.com/office/drawing/2014/main" id="{35E1CC77-9C9E-7018-A268-F425DAC803F5}"/>
                    </a:ext>
                  </a:extLst>
                </p14:cNvPr>
                <p14:cNvContentPartPr/>
                <p14:nvPr/>
              </p14:nvContentPartPr>
              <p14:xfrm>
                <a:off x="6054486" y="8733578"/>
                <a:ext cx="559080" cy="690120"/>
              </p14:xfrm>
            </p:contentPart>
          </mc:Choice>
          <mc:Fallback>
            <p:pic>
              <p:nvPicPr>
                <p:cNvPr id="1620" name="Ink 1619">
                  <a:extLst>
                    <a:ext uri="{FF2B5EF4-FFF2-40B4-BE49-F238E27FC236}">
                      <a16:creationId xmlns:a16="http://schemas.microsoft.com/office/drawing/2014/main" id="{35E1CC77-9C9E-7018-A268-F425DAC803F5}"/>
                    </a:ext>
                  </a:extLst>
                </p:cNvPr>
                <p:cNvPicPr/>
                <p:nvPr/>
              </p:nvPicPr>
              <p:blipFill>
                <a:blip r:embed="rId2703"/>
                <a:stretch>
                  <a:fillRect/>
                </a:stretch>
              </p:blipFill>
              <p:spPr>
                <a:xfrm>
                  <a:off x="5991846" y="8355938"/>
                  <a:ext cx="684720" cy="144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4">
              <p14:nvContentPartPr>
                <p14:cNvPr id="1621" name="Ink 1620">
                  <a:extLst>
                    <a:ext uri="{FF2B5EF4-FFF2-40B4-BE49-F238E27FC236}">
                      <a16:creationId xmlns:a16="http://schemas.microsoft.com/office/drawing/2014/main" id="{09C52DF8-95BE-6663-7F9E-EEAF3CBB52F6}"/>
                    </a:ext>
                  </a:extLst>
                </p14:cNvPr>
                <p14:cNvContentPartPr/>
                <p14:nvPr/>
              </p14:nvContentPartPr>
              <p14:xfrm>
                <a:off x="6356166" y="8674538"/>
                <a:ext cx="238680" cy="460440"/>
              </p14:xfrm>
            </p:contentPart>
          </mc:Choice>
          <mc:Fallback>
            <p:pic>
              <p:nvPicPr>
                <p:cNvPr id="1621" name="Ink 1620">
                  <a:extLst>
                    <a:ext uri="{FF2B5EF4-FFF2-40B4-BE49-F238E27FC236}">
                      <a16:creationId xmlns:a16="http://schemas.microsoft.com/office/drawing/2014/main" id="{09C52DF8-95BE-6663-7F9E-EEAF3CBB52F6}"/>
                    </a:ext>
                  </a:extLst>
                </p:cNvPr>
                <p:cNvPicPr/>
                <p:nvPr/>
              </p:nvPicPr>
              <p:blipFill>
                <a:blip r:embed="rId2705"/>
                <a:stretch>
                  <a:fillRect/>
                </a:stretch>
              </p:blipFill>
              <p:spPr>
                <a:xfrm>
                  <a:off x="6293526" y="8296898"/>
                  <a:ext cx="364320" cy="121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6">
              <p14:nvContentPartPr>
                <p14:cNvPr id="1622" name="Ink 1621">
                  <a:extLst>
                    <a:ext uri="{FF2B5EF4-FFF2-40B4-BE49-F238E27FC236}">
                      <a16:creationId xmlns:a16="http://schemas.microsoft.com/office/drawing/2014/main" id="{BA5CB89A-1B06-D81E-823E-CCF7CB0746C3}"/>
                    </a:ext>
                  </a:extLst>
                </p14:cNvPr>
                <p14:cNvContentPartPr/>
                <p14:nvPr/>
              </p14:nvContentPartPr>
              <p14:xfrm>
                <a:off x="6207126" y="8399138"/>
                <a:ext cx="398520" cy="924120"/>
              </p14:xfrm>
            </p:contentPart>
          </mc:Choice>
          <mc:Fallback>
            <p:pic>
              <p:nvPicPr>
                <p:cNvPr id="1622" name="Ink 1621">
                  <a:extLst>
                    <a:ext uri="{FF2B5EF4-FFF2-40B4-BE49-F238E27FC236}">
                      <a16:creationId xmlns:a16="http://schemas.microsoft.com/office/drawing/2014/main" id="{BA5CB89A-1B06-D81E-823E-CCF7CB0746C3}"/>
                    </a:ext>
                  </a:extLst>
                </p:cNvPr>
                <p:cNvPicPr/>
                <p:nvPr/>
              </p:nvPicPr>
              <p:blipFill>
                <a:blip r:embed="rId2707"/>
                <a:stretch>
                  <a:fillRect/>
                </a:stretch>
              </p:blipFill>
              <p:spPr>
                <a:xfrm>
                  <a:off x="6144126" y="8021138"/>
                  <a:ext cx="524160" cy="167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8">
              <p14:nvContentPartPr>
                <p14:cNvPr id="1623" name="Ink 1622">
                  <a:extLst>
                    <a:ext uri="{FF2B5EF4-FFF2-40B4-BE49-F238E27FC236}">
                      <a16:creationId xmlns:a16="http://schemas.microsoft.com/office/drawing/2014/main" id="{B230804F-9D6B-0A61-73D0-6ADC7FB58C5B}"/>
                    </a:ext>
                  </a:extLst>
                </p14:cNvPr>
                <p14:cNvContentPartPr/>
                <p14:nvPr/>
              </p14:nvContentPartPr>
              <p14:xfrm>
                <a:off x="6504126" y="8198618"/>
                <a:ext cx="87480" cy="731160"/>
              </p14:xfrm>
            </p:contentPart>
          </mc:Choice>
          <mc:Fallback>
            <p:pic>
              <p:nvPicPr>
                <p:cNvPr id="1623" name="Ink 1622">
                  <a:extLst>
                    <a:ext uri="{FF2B5EF4-FFF2-40B4-BE49-F238E27FC236}">
                      <a16:creationId xmlns:a16="http://schemas.microsoft.com/office/drawing/2014/main" id="{B230804F-9D6B-0A61-73D0-6ADC7FB58C5B}"/>
                    </a:ext>
                  </a:extLst>
                </p:cNvPr>
                <p:cNvPicPr/>
                <p:nvPr/>
              </p:nvPicPr>
              <p:blipFill>
                <a:blip r:embed="rId2709"/>
                <a:stretch>
                  <a:fillRect/>
                </a:stretch>
              </p:blipFill>
              <p:spPr>
                <a:xfrm>
                  <a:off x="6441126" y="7820618"/>
                  <a:ext cx="213120" cy="148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0">
              <p14:nvContentPartPr>
                <p14:cNvPr id="1624" name="Ink 1623">
                  <a:extLst>
                    <a:ext uri="{FF2B5EF4-FFF2-40B4-BE49-F238E27FC236}">
                      <a16:creationId xmlns:a16="http://schemas.microsoft.com/office/drawing/2014/main" id="{3CE1690A-FE53-6336-6D75-5DFE457B8BAE}"/>
                    </a:ext>
                  </a:extLst>
                </p14:cNvPr>
                <p14:cNvContentPartPr/>
                <p14:nvPr/>
              </p14:nvContentPartPr>
              <p14:xfrm>
                <a:off x="6446886" y="8338298"/>
                <a:ext cx="77040" cy="506520"/>
              </p14:xfrm>
            </p:contentPart>
          </mc:Choice>
          <mc:Fallback>
            <p:pic>
              <p:nvPicPr>
                <p:cNvPr id="1624" name="Ink 1623">
                  <a:extLst>
                    <a:ext uri="{FF2B5EF4-FFF2-40B4-BE49-F238E27FC236}">
                      <a16:creationId xmlns:a16="http://schemas.microsoft.com/office/drawing/2014/main" id="{3CE1690A-FE53-6336-6D75-5DFE457B8BAE}"/>
                    </a:ext>
                  </a:extLst>
                </p:cNvPr>
                <p:cNvPicPr/>
                <p:nvPr/>
              </p:nvPicPr>
              <p:blipFill>
                <a:blip r:embed="rId2711"/>
                <a:stretch>
                  <a:fillRect/>
                </a:stretch>
              </p:blipFill>
              <p:spPr>
                <a:xfrm>
                  <a:off x="6383886" y="7960658"/>
                  <a:ext cx="202680" cy="126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2">
              <p14:nvContentPartPr>
                <p14:cNvPr id="1625" name="Ink 1624">
                  <a:extLst>
                    <a:ext uri="{FF2B5EF4-FFF2-40B4-BE49-F238E27FC236}">
                      <a16:creationId xmlns:a16="http://schemas.microsoft.com/office/drawing/2014/main" id="{7623D51E-BEFB-02A6-1B8F-DBB749393C24}"/>
                    </a:ext>
                  </a:extLst>
                </p14:cNvPr>
                <p14:cNvContentPartPr/>
                <p14:nvPr/>
              </p14:nvContentPartPr>
              <p14:xfrm>
                <a:off x="6400086" y="8223818"/>
                <a:ext cx="168480" cy="544680"/>
              </p14:xfrm>
            </p:contentPart>
          </mc:Choice>
          <mc:Fallback>
            <p:pic>
              <p:nvPicPr>
                <p:cNvPr id="1625" name="Ink 1624">
                  <a:extLst>
                    <a:ext uri="{FF2B5EF4-FFF2-40B4-BE49-F238E27FC236}">
                      <a16:creationId xmlns:a16="http://schemas.microsoft.com/office/drawing/2014/main" id="{7623D51E-BEFB-02A6-1B8F-DBB749393C24}"/>
                    </a:ext>
                  </a:extLst>
                </p:cNvPr>
                <p:cNvPicPr/>
                <p:nvPr/>
              </p:nvPicPr>
              <p:blipFill>
                <a:blip r:embed="rId2713"/>
                <a:stretch>
                  <a:fillRect/>
                </a:stretch>
              </p:blipFill>
              <p:spPr>
                <a:xfrm>
                  <a:off x="6337086" y="7845818"/>
                  <a:ext cx="294120" cy="130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4">
              <p14:nvContentPartPr>
                <p14:cNvPr id="1626" name="Ink 1625">
                  <a:extLst>
                    <a:ext uri="{FF2B5EF4-FFF2-40B4-BE49-F238E27FC236}">
                      <a16:creationId xmlns:a16="http://schemas.microsoft.com/office/drawing/2014/main" id="{9FC4EAE0-468D-0B60-9E96-156FC282A91F}"/>
                    </a:ext>
                  </a:extLst>
                </p14:cNvPr>
                <p14:cNvContentPartPr/>
                <p14:nvPr/>
              </p14:nvContentPartPr>
              <p14:xfrm>
                <a:off x="6372006" y="8204018"/>
                <a:ext cx="155160" cy="682200"/>
              </p14:xfrm>
            </p:contentPart>
          </mc:Choice>
          <mc:Fallback>
            <p:pic>
              <p:nvPicPr>
                <p:cNvPr id="1626" name="Ink 1625">
                  <a:extLst>
                    <a:ext uri="{FF2B5EF4-FFF2-40B4-BE49-F238E27FC236}">
                      <a16:creationId xmlns:a16="http://schemas.microsoft.com/office/drawing/2014/main" id="{9FC4EAE0-468D-0B60-9E96-156FC282A91F}"/>
                    </a:ext>
                  </a:extLst>
                </p:cNvPr>
                <p:cNvPicPr/>
                <p:nvPr/>
              </p:nvPicPr>
              <p:blipFill>
                <a:blip r:embed="rId2715"/>
                <a:stretch>
                  <a:fillRect/>
                </a:stretch>
              </p:blipFill>
              <p:spPr>
                <a:xfrm>
                  <a:off x="6309006" y="7826378"/>
                  <a:ext cx="280800" cy="143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6">
              <p14:nvContentPartPr>
                <p14:cNvPr id="1627" name="Ink 1626">
                  <a:extLst>
                    <a:ext uri="{FF2B5EF4-FFF2-40B4-BE49-F238E27FC236}">
                      <a16:creationId xmlns:a16="http://schemas.microsoft.com/office/drawing/2014/main" id="{79B79698-D5DE-1838-1FF8-13429F5FD06C}"/>
                    </a:ext>
                  </a:extLst>
                </p14:cNvPr>
                <p14:cNvContentPartPr/>
                <p14:nvPr/>
              </p14:nvContentPartPr>
              <p14:xfrm>
                <a:off x="6415926" y="8330738"/>
                <a:ext cx="135720" cy="677520"/>
              </p14:xfrm>
            </p:contentPart>
          </mc:Choice>
          <mc:Fallback>
            <p:pic>
              <p:nvPicPr>
                <p:cNvPr id="1627" name="Ink 1626">
                  <a:extLst>
                    <a:ext uri="{FF2B5EF4-FFF2-40B4-BE49-F238E27FC236}">
                      <a16:creationId xmlns:a16="http://schemas.microsoft.com/office/drawing/2014/main" id="{79B79698-D5DE-1838-1FF8-13429F5FD06C}"/>
                    </a:ext>
                  </a:extLst>
                </p:cNvPr>
                <p:cNvPicPr/>
                <p:nvPr/>
              </p:nvPicPr>
              <p:blipFill>
                <a:blip r:embed="rId2717"/>
                <a:stretch>
                  <a:fillRect/>
                </a:stretch>
              </p:blipFill>
              <p:spPr>
                <a:xfrm>
                  <a:off x="6352926" y="7953098"/>
                  <a:ext cx="261360" cy="143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8">
              <p14:nvContentPartPr>
                <p14:cNvPr id="1628" name="Ink 1627">
                  <a:extLst>
                    <a:ext uri="{FF2B5EF4-FFF2-40B4-BE49-F238E27FC236}">
                      <a16:creationId xmlns:a16="http://schemas.microsoft.com/office/drawing/2014/main" id="{94A527E2-C8CD-4E0B-1860-3663B7326641}"/>
                    </a:ext>
                  </a:extLst>
                </p14:cNvPr>
                <p14:cNvContentPartPr/>
                <p14:nvPr/>
              </p14:nvContentPartPr>
              <p14:xfrm>
                <a:off x="6221526" y="8882978"/>
                <a:ext cx="163440" cy="268200"/>
              </p14:xfrm>
            </p:contentPart>
          </mc:Choice>
          <mc:Fallback>
            <p:pic>
              <p:nvPicPr>
                <p:cNvPr id="1628" name="Ink 1627">
                  <a:extLst>
                    <a:ext uri="{FF2B5EF4-FFF2-40B4-BE49-F238E27FC236}">
                      <a16:creationId xmlns:a16="http://schemas.microsoft.com/office/drawing/2014/main" id="{94A527E2-C8CD-4E0B-1860-3663B7326641}"/>
                    </a:ext>
                  </a:extLst>
                </p:cNvPr>
                <p:cNvPicPr/>
                <p:nvPr/>
              </p:nvPicPr>
              <p:blipFill>
                <a:blip r:embed="rId2719"/>
                <a:stretch>
                  <a:fillRect/>
                </a:stretch>
              </p:blipFill>
              <p:spPr>
                <a:xfrm>
                  <a:off x="6158526" y="8505338"/>
                  <a:ext cx="289080" cy="102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0">
              <p14:nvContentPartPr>
                <p14:cNvPr id="1629" name="Ink 1628">
                  <a:extLst>
                    <a:ext uri="{FF2B5EF4-FFF2-40B4-BE49-F238E27FC236}">
                      <a16:creationId xmlns:a16="http://schemas.microsoft.com/office/drawing/2014/main" id="{E0568024-F8CD-D4C3-EE85-C0AB22C96FB4}"/>
                    </a:ext>
                  </a:extLst>
                </p14:cNvPr>
                <p14:cNvContentPartPr/>
                <p14:nvPr/>
              </p14:nvContentPartPr>
              <p14:xfrm>
                <a:off x="4790166" y="9058298"/>
                <a:ext cx="143640" cy="124200"/>
              </p14:xfrm>
            </p:contentPart>
          </mc:Choice>
          <mc:Fallback>
            <p:pic>
              <p:nvPicPr>
                <p:cNvPr id="1629" name="Ink 1628">
                  <a:extLst>
                    <a:ext uri="{FF2B5EF4-FFF2-40B4-BE49-F238E27FC236}">
                      <a16:creationId xmlns:a16="http://schemas.microsoft.com/office/drawing/2014/main" id="{E0568024-F8CD-D4C3-EE85-C0AB22C96FB4}"/>
                    </a:ext>
                  </a:extLst>
                </p:cNvPr>
                <p:cNvPicPr/>
                <p:nvPr/>
              </p:nvPicPr>
              <p:blipFill>
                <a:blip r:embed="rId2721"/>
                <a:stretch>
                  <a:fillRect/>
                </a:stretch>
              </p:blipFill>
              <p:spPr>
                <a:xfrm>
                  <a:off x="4727166" y="8680298"/>
                  <a:ext cx="269280" cy="87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2">
              <p14:nvContentPartPr>
                <p14:cNvPr id="1630" name="Ink 1629">
                  <a:extLst>
                    <a:ext uri="{FF2B5EF4-FFF2-40B4-BE49-F238E27FC236}">
                      <a16:creationId xmlns:a16="http://schemas.microsoft.com/office/drawing/2014/main" id="{887B2937-33AC-F0F2-6E51-0BDD5205D6D1}"/>
                    </a:ext>
                  </a:extLst>
                </p14:cNvPr>
                <p14:cNvContentPartPr/>
                <p14:nvPr/>
              </p14:nvContentPartPr>
              <p14:xfrm>
                <a:off x="4685766" y="8978378"/>
                <a:ext cx="222480" cy="221040"/>
              </p14:xfrm>
            </p:contentPart>
          </mc:Choice>
          <mc:Fallback>
            <p:pic>
              <p:nvPicPr>
                <p:cNvPr id="1630" name="Ink 1629">
                  <a:extLst>
                    <a:ext uri="{FF2B5EF4-FFF2-40B4-BE49-F238E27FC236}">
                      <a16:creationId xmlns:a16="http://schemas.microsoft.com/office/drawing/2014/main" id="{887B2937-33AC-F0F2-6E51-0BDD5205D6D1}"/>
                    </a:ext>
                  </a:extLst>
                </p:cNvPr>
                <p:cNvPicPr/>
                <p:nvPr/>
              </p:nvPicPr>
              <p:blipFill>
                <a:blip r:embed="rId2723"/>
                <a:stretch>
                  <a:fillRect/>
                </a:stretch>
              </p:blipFill>
              <p:spPr>
                <a:xfrm>
                  <a:off x="4623126" y="8600738"/>
                  <a:ext cx="348120" cy="97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4">
              <p14:nvContentPartPr>
                <p14:cNvPr id="1631" name="Ink 1630">
                  <a:extLst>
                    <a:ext uri="{FF2B5EF4-FFF2-40B4-BE49-F238E27FC236}">
                      <a16:creationId xmlns:a16="http://schemas.microsoft.com/office/drawing/2014/main" id="{0ECDD6B5-FCB3-D6D9-E420-24451EAC0818}"/>
                    </a:ext>
                  </a:extLst>
                </p14:cNvPr>
                <p14:cNvContentPartPr/>
                <p14:nvPr/>
              </p14:nvContentPartPr>
              <p14:xfrm>
                <a:off x="4652286" y="8890178"/>
                <a:ext cx="282240" cy="234720"/>
              </p14:xfrm>
            </p:contentPart>
          </mc:Choice>
          <mc:Fallback>
            <p:pic>
              <p:nvPicPr>
                <p:cNvPr id="1631" name="Ink 1630">
                  <a:extLst>
                    <a:ext uri="{FF2B5EF4-FFF2-40B4-BE49-F238E27FC236}">
                      <a16:creationId xmlns:a16="http://schemas.microsoft.com/office/drawing/2014/main" id="{0ECDD6B5-FCB3-D6D9-E420-24451EAC0818}"/>
                    </a:ext>
                  </a:extLst>
                </p:cNvPr>
                <p:cNvPicPr/>
                <p:nvPr/>
              </p:nvPicPr>
              <p:blipFill>
                <a:blip r:embed="rId2725"/>
                <a:stretch>
                  <a:fillRect/>
                </a:stretch>
              </p:blipFill>
              <p:spPr>
                <a:xfrm>
                  <a:off x="4589646" y="8512538"/>
                  <a:ext cx="407880" cy="99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6">
              <p14:nvContentPartPr>
                <p14:cNvPr id="1632" name="Ink 1631">
                  <a:extLst>
                    <a:ext uri="{FF2B5EF4-FFF2-40B4-BE49-F238E27FC236}">
                      <a16:creationId xmlns:a16="http://schemas.microsoft.com/office/drawing/2014/main" id="{5235C5DE-EAA1-E967-1781-2466128109F7}"/>
                    </a:ext>
                  </a:extLst>
                </p14:cNvPr>
                <p14:cNvContentPartPr/>
                <p14:nvPr/>
              </p14:nvContentPartPr>
              <p14:xfrm>
                <a:off x="4644726" y="8850938"/>
                <a:ext cx="546840" cy="396000"/>
              </p14:xfrm>
            </p:contentPart>
          </mc:Choice>
          <mc:Fallback>
            <p:pic>
              <p:nvPicPr>
                <p:cNvPr id="1632" name="Ink 1631">
                  <a:extLst>
                    <a:ext uri="{FF2B5EF4-FFF2-40B4-BE49-F238E27FC236}">
                      <a16:creationId xmlns:a16="http://schemas.microsoft.com/office/drawing/2014/main" id="{5235C5DE-EAA1-E967-1781-2466128109F7}"/>
                    </a:ext>
                  </a:extLst>
                </p:cNvPr>
                <p:cNvPicPr/>
                <p:nvPr/>
              </p:nvPicPr>
              <p:blipFill>
                <a:blip r:embed="rId2727"/>
                <a:stretch>
                  <a:fillRect/>
                </a:stretch>
              </p:blipFill>
              <p:spPr>
                <a:xfrm>
                  <a:off x="4582086" y="8472938"/>
                  <a:ext cx="672480" cy="115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28">
              <p14:nvContentPartPr>
                <p14:cNvPr id="1633" name="Ink 1632">
                  <a:extLst>
                    <a:ext uri="{FF2B5EF4-FFF2-40B4-BE49-F238E27FC236}">
                      <a16:creationId xmlns:a16="http://schemas.microsoft.com/office/drawing/2014/main" id="{C6BB2A97-7E1E-A3C2-EF58-51343A7174D1}"/>
                    </a:ext>
                  </a:extLst>
                </p14:cNvPr>
                <p14:cNvContentPartPr/>
                <p14:nvPr/>
              </p14:nvContentPartPr>
              <p14:xfrm>
                <a:off x="4743366" y="8958938"/>
                <a:ext cx="621000" cy="370800"/>
              </p14:xfrm>
            </p:contentPart>
          </mc:Choice>
          <mc:Fallback>
            <p:pic>
              <p:nvPicPr>
                <p:cNvPr id="1633" name="Ink 1632">
                  <a:extLst>
                    <a:ext uri="{FF2B5EF4-FFF2-40B4-BE49-F238E27FC236}">
                      <a16:creationId xmlns:a16="http://schemas.microsoft.com/office/drawing/2014/main" id="{C6BB2A97-7E1E-A3C2-EF58-51343A7174D1}"/>
                    </a:ext>
                  </a:extLst>
                </p:cNvPr>
                <p:cNvPicPr/>
                <p:nvPr/>
              </p:nvPicPr>
              <p:blipFill>
                <a:blip r:embed="rId2729"/>
                <a:stretch>
                  <a:fillRect/>
                </a:stretch>
              </p:blipFill>
              <p:spPr>
                <a:xfrm>
                  <a:off x="4680366" y="8581298"/>
                  <a:ext cx="746640" cy="112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0">
              <p14:nvContentPartPr>
                <p14:cNvPr id="1634" name="Ink 1633">
                  <a:extLst>
                    <a:ext uri="{FF2B5EF4-FFF2-40B4-BE49-F238E27FC236}">
                      <a16:creationId xmlns:a16="http://schemas.microsoft.com/office/drawing/2014/main" id="{8884D5F5-C1BA-12E8-BD4F-ACE1BCC7FA42}"/>
                    </a:ext>
                  </a:extLst>
                </p14:cNvPr>
                <p14:cNvContentPartPr/>
                <p14:nvPr/>
              </p14:nvContentPartPr>
              <p14:xfrm>
                <a:off x="4802046" y="9072338"/>
                <a:ext cx="581040" cy="259200"/>
              </p14:xfrm>
            </p:contentPart>
          </mc:Choice>
          <mc:Fallback>
            <p:pic>
              <p:nvPicPr>
                <p:cNvPr id="1634" name="Ink 1633">
                  <a:extLst>
                    <a:ext uri="{FF2B5EF4-FFF2-40B4-BE49-F238E27FC236}">
                      <a16:creationId xmlns:a16="http://schemas.microsoft.com/office/drawing/2014/main" id="{8884D5F5-C1BA-12E8-BD4F-ACE1BCC7FA42}"/>
                    </a:ext>
                  </a:extLst>
                </p:cNvPr>
                <p:cNvPicPr/>
                <p:nvPr/>
              </p:nvPicPr>
              <p:blipFill>
                <a:blip r:embed="rId2731"/>
                <a:stretch>
                  <a:fillRect/>
                </a:stretch>
              </p:blipFill>
              <p:spPr>
                <a:xfrm>
                  <a:off x="4739406" y="8694338"/>
                  <a:ext cx="706680" cy="101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2">
              <p14:nvContentPartPr>
                <p14:cNvPr id="1635" name="Ink 1634">
                  <a:extLst>
                    <a:ext uri="{FF2B5EF4-FFF2-40B4-BE49-F238E27FC236}">
                      <a16:creationId xmlns:a16="http://schemas.microsoft.com/office/drawing/2014/main" id="{00645458-DE57-D22A-32D5-2AFC4F85BD54}"/>
                    </a:ext>
                  </a:extLst>
                </p14:cNvPr>
                <p14:cNvContentPartPr/>
                <p14:nvPr/>
              </p14:nvContentPartPr>
              <p14:xfrm>
                <a:off x="4750926" y="9055418"/>
                <a:ext cx="637200" cy="445320"/>
              </p14:xfrm>
            </p:contentPart>
          </mc:Choice>
          <mc:Fallback>
            <p:pic>
              <p:nvPicPr>
                <p:cNvPr id="1635" name="Ink 1634">
                  <a:extLst>
                    <a:ext uri="{FF2B5EF4-FFF2-40B4-BE49-F238E27FC236}">
                      <a16:creationId xmlns:a16="http://schemas.microsoft.com/office/drawing/2014/main" id="{00645458-DE57-D22A-32D5-2AFC4F85BD54}"/>
                    </a:ext>
                  </a:extLst>
                </p:cNvPr>
                <p:cNvPicPr/>
                <p:nvPr/>
              </p:nvPicPr>
              <p:blipFill>
                <a:blip r:embed="rId2733"/>
                <a:stretch>
                  <a:fillRect/>
                </a:stretch>
              </p:blipFill>
              <p:spPr>
                <a:xfrm>
                  <a:off x="4687926" y="8677418"/>
                  <a:ext cx="762840" cy="12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4">
              <p14:nvContentPartPr>
                <p14:cNvPr id="1637" name="Ink 1636">
                  <a:extLst>
                    <a:ext uri="{FF2B5EF4-FFF2-40B4-BE49-F238E27FC236}">
                      <a16:creationId xmlns:a16="http://schemas.microsoft.com/office/drawing/2014/main" id="{2DA01C51-FDFB-2230-5E36-D9BFBBF9890E}"/>
                    </a:ext>
                  </a:extLst>
                </p14:cNvPr>
                <p14:cNvContentPartPr/>
                <p14:nvPr/>
              </p14:nvContentPartPr>
              <p14:xfrm>
                <a:off x="4648326" y="8621618"/>
                <a:ext cx="236160" cy="165240"/>
              </p14:xfrm>
            </p:contentPart>
          </mc:Choice>
          <mc:Fallback>
            <p:pic>
              <p:nvPicPr>
                <p:cNvPr id="1637" name="Ink 1636">
                  <a:extLst>
                    <a:ext uri="{FF2B5EF4-FFF2-40B4-BE49-F238E27FC236}">
                      <a16:creationId xmlns:a16="http://schemas.microsoft.com/office/drawing/2014/main" id="{2DA01C51-FDFB-2230-5E36-D9BFBBF9890E}"/>
                    </a:ext>
                  </a:extLst>
                </p:cNvPr>
                <p:cNvPicPr/>
                <p:nvPr/>
              </p:nvPicPr>
              <p:blipFill>
                <a:blip r:embed="rId2735"/>
                <a:stretch>
                  <a:fillRect/>
                </a:stretch>
              </p:blipFill>
              <p:spPr>
                <a:xfrm>
                  <a:off x="4585326" y="8243618"/>
                  <a:ext cx="361800" cy="92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6">
              <p14:nvContentPartPr>
                <p14:cNvPr id="1638" name="Ink 1637">
                  <a:extLst>
                    <a:ext uri="{FF2B5EF4-FFF2-40B4-BE49-F238E27FC236}">
                      <a16:creationId xmlns:a16="http://schemas.microsoft.com/office/drawing/2014/main" id="{2862A933-24D7-795B-C821-445FA56FD3CE}"/>
                    </a:ext>
                  </a:extLst>
                </p14:cNvPr>
                <p14:cNvContentPartPr/>
                <p14:nvPr/>
              </p14:nvContentPartPr>
              <p14:xfrm>
                <a:off x="4658046" y="8594258"/>
                <a:ext cx="231840" cy="241200"/>
              </p14:xfrm>
            </p:contentPart>
          </mc:Choice>
          <mc:Fallback>
            <p:pic>
              <p:nvPicPr>
                <p:cNvPr id="1638" name="Ink 1637">
                  <a:extLst>
                    <a:ext uri="{FF2B5EF4-FFF2-40B4-BE49-F238E27FC236}">
                      <a16:creationId xmlns:a16="http://schemas.microsoft.com/office/drawing/2014/main" id="{2862A933-24D7-795B-C821-445FA56FD3CE}"/>
                    </a:ext>
                  </a:extLst>
                </p:cNvPr>
                <p:cNvPicPr/>
                <p:nvPr/>
              </p:nvPicPr>
              <p:blipFill>
                <a:blip r:embed="rId2737"/>
                <a:stretch>
                  <a:fillRect/>
                </a:stretch>
              </p:blipFill>
              <p:spPr>
                <a:xfrm>
                  <a:off x="4595046" y="8216258"/>
                  <a:ext cx="357480" cy="99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8">
              <p14:nvContentPartPr>
                <p14:cNvPr id="1639" name="Ink 1638">
                  <a:extLst>
                    <a:ext uri="{FF2B5EF4-FFF2-40B4-BE49-F238E27FC236}">
                      <a16:creationId xmlns:a16="http://schemas.microsoft.com/office/drawing/2014/main" id="{10598973-F6C1-DCFC-465D-77B93733D5B3}"/>
                    </a:ext>
                  </a:extLst>
                </p14:cNvPr>
                <p14:cNvContentPartPr/>
                <p14:nvPr/>
              </p14:nvContentPartPr>
              <p14:xfrm>
                <a:off x="4667406" y="8639978"/>
                <a:ext cx="247680" cy="188640"/>
              </p14:xfrm>
            </p:contentPart>
          </mc:Choice>
          <mc:Fallback>
            <p:pic>
              <p:nvPicPr>
                <p:cNvPr id="1639" name="Ink 1638">
                  <a:extLst>
                    <a:ext uri="{FF2B5EF4-FFF2-40B4-BE49-F238E27FC236}">
                      <a16:creationId xmlns:a16="http://schemas.microsoft.com/office/drawing/2014/main" id="{10598973-F6C1-DCFC-465D-77B93733D5B3}"/>
                    </a:ext>
                  </a:extLst>
                </p:cNvPr>
                <p:cNvPicPr/>
                <p:nvPr/>
              </p:nvPicPr>
              <p:blipFill>
                <a:blip r:embed="rId2739"/>
                <a:stretch>
                  <a:fillRect/>
                </a:stretch>
              </p:blipFill>
              <p:spPr>
                <a:xfrm>
                  <a:off x="4604406" y="8261978"/>
                  <a:ext cx="373320" cy="94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0">
              <p14:nvContentPartPr>
                <p14:cNvPr id="1640" name="Ink 1639">
                  <a:extLst>
                    <a:ext uri="{FF2B5EF4-FFF2-40B4-BE49-F238E27FC236}">
                      <a16:creationId xmlns:a16="http://schemas.microsoft.com/office/drawing/2014/main" id="{84746F94-C165-AB66-201F-81417DDF5737}"/>
                    </a:ext>
                  </a:extLst>
                </p14:cNvPr>
                <p14:cNvContentPartPr/>
                <p14:nvPr/>
              </p14:nvContentPartPr>
              <p14:xfrm>
                <a:off x="4651566" y="8618018"/>
                <a:ext cx="357480" cy="243000"/>
              </p14:xfrm>
            </p:contentPart>
          </mc:Choice>
          <mc:Fallback>
            <p:pic>
              <p:nvPicPr>
                <p:cNvPr id="1640" name="Ink 1639">
                  <a:extLst>
                    <a:ext uri="{FF2B5EF4-FFF2-40B4-BE49-F238E27FC236}">
                      <a16:creationId xmlns:a16="http://schemas.microsoft.com/office/drawing/2014/main" id="{84746F94-C165-AB66-201F-81417DDF5737}"/>
                    </a:ext>
                  </a:extLst>
                </p:cNvPr>
                <p:cNvPicPr/>
                <p:nvPr/>
              </p:nvPicPr>
              <p:blipFill>
                <a:blip r:embed="rId2741"/>
                <a:stretch>
                  <a:fillRect/>
                </a:stretch>
              </p:blipFill>
              <p:spPr>
                <a:xfrm>
                  <a:off x="4588566" y="8240018"/>
                  <a:ext cx="483120" cy="99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2">
              <p14:nvContentPartPr>
                <p14:cNvPr id="1641" name="Ink 1640">
                  <a:extLst>
                    <a:ext uri="{FF2B5EF4-FFF2-40B4-BE49-F238E27FC236}">
                      <a16:creationId xmlns:a16="http://schemas.microsoft.com/office/drawing/2014/main" id="{A6887BC4-B103-1F85-8CAA-DFD55AAB386B}"/>
                    </a:ext>
                  </a:extLst>
                </p14:cNvPr>
                <p14:cNvContentPartPr/>
                <p14:nvPr/>
              </p14:nvContentPartPr>
              <p14:xfrm>
                <a:off x="4726446" y="8649338"/>
                <a:ext cx="156600" cy="212400"/>
              </p14:xfrm>
            </p:contentPart>
          </mc:Choice>
          <mc:Fallback>
            <p:pic>
              <p:nvPicPr>
                <p:cNvPr id="1641" name="Ink 1640">
                  <a:extLst>
                    <a:ext uri="{FF2B5EF4-FFF2-40B4-BE49-F238E27FC236}">
                      <a16:creationId xmlns:a16="http://schemas.microsoft.com/office/drawing/2014/main" id="{A6887BC4-B103-1F85-8CAA-DFD55AAB386B}"/>
                    </a:ext>
                  </a:extLst>
                </p:cNvPr>
                <p:cNvPicPr/>
                <p:nvPr/>
              </p:nvPicPr>
              <p:blipFill>
                <a:blip r:embed="rId2743"/>
                <a:stretch>
                  <a:fillRect/>
                </a:stretch>
              </p:blipFill>
              <p:spPr>
                <a:xfrm>
                  <a:off x="4663446" y="8271338"/>
                  <a:ext cx="282240" cy="96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4">
              <p14:nvContentPartPr>
                <p14:cNvPr id="1642" name="Ink 1641">
                  <a:extLst>
                    <a:ext uri="{FF2B5EF4-FFF2-40B4-BE49-F238E27FC236}">
                      <a16:creationId xmlns:a16="http://schemas.microsoft.com/office/drawing/2014/main" id="{CAEAAB6B-ECF4-938E-5FD7-25FF3598DC1A}"/>
                    </a:ext>
                  </a:extLst>
                </p14:cNvPr>
                <p14:cNvContentPartPr/>
                <p14:nvPr/>
              </p14:nvContentPartPr>
              <p14:xfrm>
                <a:off x="4762446" y="8874338"/>
                <a:ext cx="45360" cy="130680"/>
              </p14:xfrm>
            </p:contentPart>
          </mc:Choice>
          <mc:Fallback>
            <p:pic>
              <p:nvPicPr>
                <p:cNvPr id="1642" name="Ink 1641">
                  <a:extLst>
                    <a:ext uri="{FF2B5EF4-FFF2-40B4-BE49-F238E27FC236}">
                      <a16:creationId xmlns:a16="http://schemas.microsoft.com/office/drawing/2014/main" id="{CAEAAB6B-ECF4-938E-5FD7-25FF3598DC1A}"/>
                    </a:ext>
                  </a:extLst>
                </p:cNvPr>
                <p:cNvPicPr/>
                <p:nvPr/>
              </p:nvPicPr>
              <p:blipFill>
                <a:blip r:embed="rId2745"/>
                <a:stretch>
                  <a:fillRect/>
                </a:stretch>
              </p:blipFill>
              <p:spPr>
                <a:xfrm>
                  <a:off x="4699806" y="8496698"/>
                  <a:ext cx="171000" cy="88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6">
              <p14:nvContentPartPr>
                <p14:cNvPr id="1643" name="Ink 1642">
                  <a:extLst>
                    <a:ext uri="{FF2B5EF4-FFF2-40B4-BE49-F238E27FC236}">
                      <a16:creationId xmlns:a16="http://schemas.microsoft.com/office/drawing/2014/main" id="{7D8CFEAF-6B9A-4C68-ADD3-224F3C40BCDF}"/>
                    </a:ext>
                  </a:extLst>
                </p14:cNvPr>
                <p14:cNvContentPartPr/>
                <p14:nvPr/>
              </p14:nvContentPartPr>
              <p14:xfrm>
                <a:off x="4781526" y="8652218"/>
                <a:ext cx="191880" cy="338760"/>
              </p14:xfrm>
            </p:contentPart>
          </mc:Choice>
          <mc:Fallback>
            <p:pic>
              <p:nvPicPr>
                <p:cNvPr id="1643" name="Ink 1642">
                  <a:extLst>
                    <a:ext uri="{FF2B5EF4-FFF2-40B4-BE49-F238E27FC236}">
                      <a16:creationId xmlns:a16="http://schemas.microsoft.com/office/drawing/2014/main" id="{7D8CFEAF-6B9A-4C68-ADD3-224F3C40BCDF}"/>
                    </a:ext>
                  </a:extLst>
                </p:cNvPr>
                <p:cNvPicPr/>
                <p:nvPr/>
              </p:nvPicPr>
              <p:blipFill>
                <a:blip r:embed="rId2747"/>
                <a:stretch>
                  <a:fillRect/>
                </a:stretch>
              </p:blipFill>
              <p:spPr>
                <a:xfrm>
                  <a:off x="4718886" y="8274578"/>
                  <a:ext cx="317520" cy="109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8">
              <p14:nvContentPartPr>
                <p14:cNvPr id="1644" name="Ink 1643">
                  <a:extLst>
                    <a:ext uri="{FF2B5EF4-FFF2-40B4-BE49-F238E27FC236}">
                      <a16:creationId xmlns:a16="http://schemas.microsoft.com/office/drawing/2014/main" id="{FD55E9AC-A808-4CF6-3C9B-8411F7B4245A}"/>
                    </a:ext>
                  </a:extLst>
                </p14:cNvPr>
                <p14:cNvContentPartPr/>
                <p14:nvPr/>
              </p14:nvContentPartPr>
              <p14:xfrm>
                <a:off x="4849206" y="8833658"/>
                <a:ext cx="6840" cy="39240"/>
              </p14:xfrm>
            </p:contentPart>
          </mc:Choice>
          <mc:Fallback>
            <p:pic>
              <p:nvPicPr>
                <p:cNvPr id="1644" name="Ink 1643">
                  <a:extLst>
                    <a:ext uri="{FF2B5EF4-FFF2-40B4-BE49-F238E27FC236}">
                      <a16:creationId xmlns:a16="http://schemas.microsoft.com/office/drawing/2014/main" id="{FD55E9AC-A808-4CF6-3C9B-8411F7B4245A}"/>
                    </a:ext>
                  </a:extLst>
                </p:cNvPr>
                <p:cNvPicPr/>
                <p:nvPr/>
              </p:nvPicPr>
              <p:blipFill>
                <a:blip r:embed="rId2749"/>
                <a:stretch>
                  <a:fillRect/>
                </a:stretch>
              </p:blipFill>
              <p:spPr>
                <a:xfrm>
                  <a:off x="4786566" y="8455658"/>
                  <a:ext cx="132480" cy="79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0">
              <p14:nvContentPartPr>
                <p14:cNvPr id="1645" name="Ink 1644">
                  <a:extLst>
                    <a:ext uri="{FF2B5EF4-FFF2-40B4-BE49-F238E27FC236}">
                      <a16:creationId xmlns:a16="http://schemas.microsoft.com/office/drawing/2014/main" id="{9FF0EBCD-E00C-5474-9611-868133ABB86A}"/>
                    </a:ext>
                  </a:extLst>
                </p14:cNvPr>
                <p14:cNvContentPartPr/>
                <p14:nvPr/>
              </p14:nvContentPartPr>
              <p14:xfrm>
                <a:off x="5203806" y="9074858"/>
                <a:ext cx="265320" cy="155520"/>
              </p14:xfrm>
            </p:contentPart>
          </mc:Choice>
          <mc:Fallback>
            <p:pic>
              <p:nvPicPr>
                <p:cNvPr id="1645" name="Ink 1644">
                  <a:extLst>
                    <a:ext uri="{FF2B5EF4-FFF2-40B4-BE49-F238E27FC236}">
                      <a16:creationId xmlns:a16="http://schemas.microsoft.com/office/drawing/2014/main" id="{9FF0EBCD-E00C-5474-9611-868133ABB86A}"/>
                    </a:ext>
                  </a:extLst>
                </p:cNvPr>
                <p:cNvPicPr/>
                <p:nvPr/>
              </p:nvPicPr>
              <p:blipFill>
                <a:blip r:embed="rId2751"/>
                <a:stretch>
                  <a:fillRect/>
                </a:stretch>
              </p:blipFill>
              <p:spPr>
                <a:xfrm>
                  <a:off x="5140806" y="8696858"/>
                  <a:ext cx="39096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2">
              <p14:nvContentPartPr>
                <p14:cNvPr id="1646" name="Ink 1645">
                  <a:extLst>
                    <a:ext uri="{FF2B5EF4-FFF2-40B4-BE49-F238E27FC236}">
                      <a16:creationId xmlns:a16="http://schemas.microsoft.com/office/drawing/2014/main" id="{A1795BC4-0118-4453-F8E8-B872542935EA}"/>
                    </a:ext>
                  </a:extLst>
                </p14:cNvPr>
                <p14:cNvContentPartPr/>
                <p14:nvPr/>
              </p14:nvContentPartPr>
              <p14:xfrm>
                <a:off x="5753166" y="9017258"/>
                <a:ext cx="116640" cy="127440"/>
              </p14:xfrm>
            </p:contentPart>
          </mc:Choice>
          <mc:Fallback>
            <p:pic>
              <p:nvPicPr>
                <p:cNvPr id="1646" name="Ink 1645">
                  <a:extLst>
                    <a:ext uri="{FF2B5EF4-FFF2-40B4-BE49-F238E27FC236}">
                      <a16:creationId xmlns:a16="http://schemas.microsoft.com/office/drawing/2014/main" id="{A1795BC4-0118-4453-F8E8-B872542935EA}"/>
                    </a:ext>
                  </a:extLst>
                </p:cNvPr>
                <p:cNvPicPr/>
                <p:nvPr/>
              </p:nvPicPr>
              <p:blipFill>
                <a:blip r:embed="rId2753"/>
                <a:stretch>
                  <a:fillRect/>
                </a:stretch>
              </p:blipFill>
              <p:spPr>
                <a:xfrm>
                  <a:off x="5690166" y="8639618"/>
                  <a:ext cx="242280" cy="88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4">
              <p14:nvContentPartPr>
                <p14:cNvPr id="1647" name="Ink 1646">
                  <a:extLst>
                    <a:ext uri="{FF2B5EF4-FFF2-40B4-BE49-F238E27FC236}">
                      <a16:creationId xmlns:a16="http://schemas.microsoft.com/office/drawing/2014/main" id="{7B6F0EA5-1DDC-E721-131B-AD87BF82AF0D}"/>
                    </a:ext>
                  </a:extLst>
                </p14:cNvPr>
                <p14:cNvContentPartPr/>
                <p14:nvPr/>
              </p14:nvContentPartPr>
              <p14:xfrm>
                <a:off x="5585406" y="8705498"/>
                <a:ext cx="352800" cy="113040"/>
              </p14:xfrm>
            </p:contentPart>
          </mc:Choice>
          <mc:Fallback>
            <p:pic>
              <p:nvPicPr>
                <p:cNvPr id="1647" name="Ink 1646">
                  <a:extLst>
                    <a:ext uri="{FF2B5EF4-FFF2-40B4-BE49-F238E27FC236}">
                      <a16:creationId xmlns:a16="http://schemas.microsoft.com/office/drawing/2014/main" id="{7B6F0EA5-1DDC-E721-131B-AD87BF82AF0D}"/>
                    </a:ext>
                  </a:extLst>
                </p:cNvPr>
                <p:cNvPicPr/>
                <p:nvPr/>
              </p:nvPicPr>
              <p:blipFill>
                <a:blip r:embed="rId2755"/>
                <a:stretch>
                  <a:fillRect/>
                </a:stretch>
              </p:blipFill>
              <p:spPr>
                <a:xfrm>
                  <a:off x="5522766" y="8327858"/>
                  <a:ext cx="478440" cy="86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6">
              <p14:nvContentPartPr>
                <p14:cNvPr id="1648" name="Ink 1647">
                  <a:extLst>
                    <a:ext uri="{FF2B5EF4-FFF2-40B4-BE49-F238E27FC236}">
                      <a16:creationId xmlns:a16="http://schemas.microsoft.com/office/drawing/2014/main" id="{795828B3-FCDC-8FEE-A973-D93D17A3E428}"/>
                    </a:ext>
                  </a:extLst>
                </p14:cNvPr>
                <p14:cNvContentPartPr/>
                <p14:nvPr/>
              </p14:nvContentPartPr>
              <p14:xfrm>
                <a:off x="5699526" y="8679578"/>
                <a:ext cx="331200" cy="95760"/>
              </p14:xfrm>
            </p:contentPart>
          </mc:Choice>
          <mc:Fallback>
            <p:pic>
              <p:nvPicPr>
                <p:cNvPr id="1648" name="Ink 1647">
                  <a:extLst>
                    <a:ext uri="{FF2B5EF4-FFF2-40B4-BE49-F238E27FC236}">
                      <a16:creationId xmlns:a16="http://schemas.microsoft.com/office/drawing/2014/main" id="{795828B3-FCDC-8FEE-A973-D93D17A3E428}"/>
                    </a:ext>
                  </a:extLst>
                </p:cNvPr>
                <p:cNvPicPr/>
                <p:nvPr/>
              </p:nvPicPr>
              <p:blipFill>
                <a:blip r:embed="rId2757"/>
                <a:stretch>
                  <a:fillRect/>
                </a:stretch>
              </p:blipFill>
              <p:spPr>
                <a:xfrm>
                  <a:off x="5636886" y="8301938"/>
                  <a:ext cx="45684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8">
              <p14:nvContentPartPr>
                <p14:cNvPr id="1649" name="Ink 1648">
                  <a:extLst>
                    <a:ext uri="{FF2B5EF4-FFF2-40B4-BE49-F238E27FC236}">
                      <a16:creationId xmlns:a16="http://schemas.microsoft.com/office/drawing/2014/main" id="{B6002BEB-3C3B-77C3-2F47-23ED35C02D73}"/>
                    </a:ext>
                  </a:extLst>
                </p14:cNvPr>
                <p14:cNvContentPartPr/>
                <p14:nvPr/>
              </p14:nvContentPartPr>
              <p14:xfrm>
                <a:off x="5468406" y="8644298"/>
                <a:ext cx="708120" cy="191520"/>
              </p14:xfrm>
            </p:contentPart>
          </mc:Choice>
          <mc:Fallback>
            <p:pic>
              <p:nvPicPr>
                <p:cNvPr id="1649" name="Ink 1648">
                  <a:extLst>
                    <a:ext uri="{FF2B5EF4-FFF2-40B4-BE49-F238E27FC236}">
                      <a16:creationId xmlns:a16="http://schemas.microsoft.com/office/drawing/2014/main" id="{B6002BEB-3C3B-77C3-2F47-23ED35C02D73}"/>
                    </a:ext>
                  </a:extLst>
                </p:cNvPr>
                <p:cNvPicPr/>
                <p:nvPr/>
              </p:nvPicPr>
              <p:blipFill>
                <a:blip r:embed="rId2759"/>
                <a:stretch>
                  <a:fillRect/>
                </a:stretch>
              </p:blipFill>
              <p:spPr>
                <a:xfrm>
                  <a:off x="5405766" y="8266298"/>
                  <a:ext cx="83376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0">
              <p14:nvContentPartPr>
                <p14:cNvPr id="1650" name="Ink 1649">
                  <a:extLst>
                    <a:ext uri="{FF2B5EF4-FFF2-40B4-BE49-F238E27FC236}">
                      <a16:creationId xmlns:a16="http://schemas.microsoft.com/office/drawing/2014/main" id="{6213513A-F2FB-0EC0-37EB-6F2FC3C9198D}"/>
                    </a:ext>
                  </a:extLst>
                </p14:cNvPr>
                <p14:cNvContentPartPr/>
                <p14:nvPr/>
              </p14:nvContentPartPr>
              <p14:xfrm>
                <a:off x="5749926" y="8675618"/>
                <a:ext cx="486720" cy="204480"/>
              </p14:xfrm>
            </p:contentPart>
          </mc:Choice>
          <mc:Fallback>
            <p:pic>
              <p:nvPicPr>
                <p:cNvPr id="1650" name="Ink 1649">
                  <a:extLst>
                    <a:ext uri="{FF2B5EF4-FFF2-40B4-BE49-F238E27FC236}">
                      <a16:creationId xmlns:a16="http://schemas.microsoft.com/office/drawing/2014/main" id="{6213513A-F2FB-0EC0-37EB-6F2FC3C9198D}"/>
                    </a:ext>
                  </a:extLst>
                </p:cNvPr>
                <p:cNvPicPr/>
                <p:nvPr/>
              </p:nvPicPr>
              <p:blipFill>
                <a:blip r:embed="rId2761"/>
                <a:stretch>
                  <a:fillRect/>
                </a:stretch>
              </p:blipFill>
              <p:spPr>
                <a:xfrm>
                  <a:off x="5687286" y="8297978"/>
                  <a:ext cx="612360" cy="96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2">
              <p14:nvContentPartPr>
                <p14:cNvPr id="1651" name="Ink 1650">
                  <a:extLst>
                    <a:ext uri="{FF2B5EF4-FFF2-40B4-BE49-F238E27FC236}">
                      <a16:creationId xmlns:a16="http://schemas.microsoft.com/office/drawing/2014/main" id="{90BFD71F-B486-24FA-D46C-F205DCB077D8}"/>
                    </a:ext>
                  </a:extLst>
                </p14:cNvPr>
                <p14:cNvContentPartPr/>
                <p14:nvPr/>
              </p14:nvContentPartPr>
              <p14:xfrm>
                <a:off x="5898966" y="8572298"/>
                <a:ext cx="401040" cy="271800"/>
              </p14:xfrm>
            </p:contentPart>
          </mc:Choice>
          <mc:Fallback>
            <p:pic>
              <p:nvPicPr>
                <p:cNvPr id="1651" name="Ink 1650">
                  <a:extLst>
                    <a:ext uri="{FF2B5EF4-FFF2-40B4-BE49-F238E27FC236}">
                      <a16:creationId xmlns:a16="http://schemas.microsoft.com/office/drawing/2014/main" id="{90BFD71F-B486-24FA-D46C-F205DCB077D8}"/>
                    </a:ext>
                  </a:extLst>
                </p:cNvPr>
                <p:cNvPicPr/>
                <p:nvPr/>
              </p:nvPicPr>
              <p:blipFill>
                <a:blip r:embed="rId2763"/>
                <a:stretch>
                  <a:fillRect/>
                </a:stretch>
              </p:blipFill>
              <p:spPr>
                <a:xfrm>
                  <a:off x="5836326" y="8194658"/>
                  <a:ext cx="526680" cy="102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4">
              <p14:nvContentPartPr>
                <p14:cNvPr id="1652" name="Ink 1651">
                  <a:extLst>
                    <a:ext uri="{FF2B5EF4-FFF2-40B4-BE49-F238E27FC236}">
                      <a16:creationId xmlns:a16="http://schemas.microsoft.com/office/drawing/2014/main" id="{35E25071-154A-286B-6CEF-25CA0B82B591}"/>
                    </a:ext>
                  </a:extLst>
                </p14:cNvPr>
                <p14:cNvContentPartPr/>
                <p14:nvPr/>
              </p14:nvContentPartPr>
              <p14:xfrm>
                <a:off x="6215766" y="8482298"/>
                <a:ext cx="107280" cy="531000"/>
              </p14:xfrm>
            </p:contentPart>
          </mc:Choice>
          <mc:Fallback>
            <p:pic>
              <p:nvPicPr>
                <p:cNvPr id="1652" name="Ink 1651">
                  <a:extLst>
                    <a:ext uri="{FF2B5EF4-FFF2-40B4-BE49-F238E27FC236}">
                      <a16:creationId xmlns:a16="http://schemas.microsoft.com/office/drawing/2014/main" id="{35E25071-154A-286B-6CEF-25CA0B82B591}"/>
                    </a:ext>
                  </a:extLst>
                </p:cNvPr>
                <p:cNvPicPr/>
                <p:nvPr/>
              </p:nvPicPr>
              <p:blipFill>
                <a:blip r:embed="rId2765"/>
                <a:stretch>
                  <a:fillRect/>
                </a:stretch>
              </p:blipFill>
              <p:spPr>
                <a:xfrm>
                  <a:off x="6153126" y="8104658"/>
                  <a:ext cx="232920" cy="128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6">
              <p14:nvContentPartPr>
                <p14:cNvPr id="1654" name="Ink 1653">
                  <a:extLst>
                    <a:ext uri="{FF2B5EF4-FFF2-40B4-BE49-F238E27FC236}">
                      <a16:creationId xmlns:a16="http://schemas.microsoft.com/office/drawing/2014/main" id="{79A67D81-D309-6348-FA73-1BF2519CB215}"/>
                    </a:ext>
                  </a:extLst>
                </p14:cNvPr>
                <p14:cNvContentPartPr/>
                <p14:nvPr/>
              </p14:nvContentPartPr>
              <p14:xfrm>
                <a:off x="5674686" y="8475098"/>
                <a:ext cx="466920" cy="129600"/>
              </p14:xfrm>
            </p:contentPart>
          </mc:Choice>
          <mc:Fallback>
            <p:pic>
              <p:nvPicPr>
                <p:cNvPr id="1654" name="Ink 1653">
                  <a:extLst>
                    <a:ext uri="{FF2B5EF4-FFF2-40B4-BE49-F238E27FC236}">
                      <a16:creationId xmlns:a16="http://schemas.microsoft.com/office/drawing/2014/main" id="{79A67D81-D309-6348-FA73-1BF2519CB215}"/>
                    </a:ext>
                  </a:extLst>
                </p:cNvPr>
                <p:cNvPicPr/>
                <p:nvPr/>
              </p:nvPicPr>
              <p:blipFill>
                <a:blip r:embed="rId2767"/>
                <a:stretch>
                  <a:fillRect/>
                </a:stretch>
              </p:blipFill>
              <p:spPr>
                <a:xfrm>
                  <a:off x="5612046" y="8097098"/>
                  <a:ext cx="592560" cy="88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68">
              <p14:nvContentPartPr>
                <p14:cNvPr id="1655" name="Ink 1654">
                  <a:extLst>
                    <a:ext uri="{FF2B5EF4-FFF2-40B4-BE49-F238E27FC236}">
                      <a16:creationId xmlns:a16="http://schemas.microsoft.com/office/drawing/2014/main" id="{9A0DB89E-BC2F-2384-00B5-F7585594385D}"/>
                    </a:ext>
                  </a:extLst>
                </p14:cNvPr>
                <p14:cNvContentPartPr/>
                <p14:nvPr/>
              </p14:nvContentPartPr>
              <p14:xfrm>
                <a:off x="5739846" y="8485178"/>
                <a:ext cx="458280" cy="224640"/>
              </p14:xfrm>
            </p:contentPart>
          </mc:Choice>
          <mc:Fallback>
            <p:pic>
              <p:nvPicPr>
                <p:cNvPr id="1655" name="Ink 1654">
                  <a:extLst>
                    <a:ext uri="{FF2B5EF4-FFF2-40B4-BE49-F238E27FC236}">
                      <a16:creationId xmlns:a16="http://schemas.microsoft.com/office/drawing/2014/main" id="{9A0DB89E-BC2F-2384-00B5-F7585594385D}"/>
                    </a:ext>
                  </a:extLst>
                </p:cNvPr>
                <p:cNvPicPr/>
                <p:nvPr/>
              </p:nvPicPr>
              <p:blipFill>
                <a:blip r:embed="rId2769"/>
                <a:stretch>
                  <a:fillRect/>
                </a:stretch>
              </p:blipFill>
              <p:spPr>
                <a:xfrm>
                  <a:off x="5676846" y="8107538"/>
                  <a:ext cx="583920" cy="98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0">
              <p14:nvContentPartPr>
                <p14:cNvPr id="1656" name="Ink 1655">
                  <a:extLst>
                    <a:ext uri="{FF2B5EF4-FFF2-40B4-BE49-F238E27FC236}">
                      <a16:creationId xmlns:a16="http://schemas.microsoft.com/office/drawing/2014/main" id="{E53E29F5-829D-60AD-1103-9603DBF05113}"/>
                    </a:ext>
                  </a:extLst>
                </p14:cNvPr>
                <p14:cNvContentPartPr/>
                <p14:nvPr/>
              </p14:nvContentPartPr>
              <p14:xfrm>
                <a:off x="6095166" y="8523698"/>
                <a:ext cx="166680" cy="472320"/>
              </p14:xfrm>
            </p:contentPart>
          </mc:Choice>
          <mc:Fallback>
            <p:pic>
              <p:nvPicPr>
                <p:cNvPr id="1656" name="Ink 1655">
                  <a:extLst>
                    <a:ext uri="{FF2B5EF4-FFF2-40B4-BE49-F238E27FC236}">
                      <a16:creationId xmlns:a16="http://schemas.microsoft.com/office/drawing/2014/main" id="{E53E29F5-829D-60AD-1103-9603DBF05113}"/>
                    </a:ext>
                  </a:extLst>
                </p:cNvPr>
                <p:cNvPicPr/>
                <p:nvPr/>
              </p:nvPicPr>
              <p:blipFill>
                <a:blip r:embed="rId2771"/>
                <a:stretch>
                  <a:fillRect/>
                </a:stretch>
              </p:blipFill>
              <p:spPr>
                <a:xfrm>
                  <a:off x="6032526" y="8145698"/>
                  <a:ext cx="292320" cy="122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2">
              <p14:nvContentPartPr>
                <p14:cNvPr id="1657" name="Ink 1656">
                  <a:extLst>
                    <a:ext uri="{FF2B5EF4-FFF2-40B4-BE49-F238E27FC236}">
                      <a16:creationId xmlns:a16="http://schemas.microsoft.com/office/drawing/2014/main" id="{2D01D91D-91AD-36DC-8DE3-FD2B5FFE6968}"/>
                    </a:ext>
                  </a:extLst>
                </p14:cNvPr>
                <p14:cNvContentPartPr/>
                <p14:nvPr/>
              </p14:nvContentPartPr>
              <p14:xfrm>
                <a:off x="5787006" y="8090978"/>
                <a:ext cx="226800" cy="474120"/>
              </p14:xfrm>
            </p:contentPart>
          </mc:Choice>
          <mc:Fallback>
            <p:pic>
              <p:nvPicPr>
                <p:cNvPr id="1657" name="Ink 1656">
                  <a:extLst>
                    <a:ext uri="{FF2B5EF4-FFF2-40B4-BE49-F238E27FC236}">
                      <a16:creationId xmlns:a16="http://schemas.microsoft.com/office/drawing/2014/main" id="{2D01D91D-91AD-36DC-8DE3-FD2B5FFE6968}"/>
                    </a:ext>
                  </a:extLst>
                </p:cNvPr>
                <p:cNvPicPr/>
                <p:nvPr/>
              </p:nvPicPr>
              <p:blipFill>
                <a:blip r:embed="rId2773"/>
                <a:stretch>
                  <a:fillRect/>
                </a:stretch>
              </p:blipFill>
              <p:spPr>
                <a:xfrm>
                  <a:off x="5724366" y="7712978"/>
                  <a:ext cx="352440" cy="122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4">
              <p14:nvContentPartPr>
                <p14:cNvPr id="1658" name="Ink 1657">
                  <a:extLst>
                    <a:ext uri="{FF2B5EF4-FFF2-40B4-BE49-F238E27FC236}">
                      <a16:creationId xmlns:a16="http://schemas.microsoft.com/office/drawing/2014/main" id="{4BD11AB4-55CD-3B70-B17B-7AF41C33991E}"/>
                    </a:ext>
                  </a:extLst>
                </p14:cNvPr>
                <p14:cNvContentPartPr/>
                <p14:nvPr/>
              </p14:nvContentPartPr>
              <p14:xfrm>
                <a:off x="5458686" y="8460698"/>
                <a:ext cx="367560" cy="165960"/>
              </p14:xfrm>
            </p:contentPart>
          </mc:Choice>
          <mc:Fallback>
            <p:pic>
              <p:nvPicPr>
                <p:cNvPr id="1658" name="Ink 1657">
                  <a:extLst>
                    <a:ext uri="{FF2B5EF4-FFF2-40B4-BE49-F238E27FC236}">
                      <a16:creationId xmlns:a16="http://schemas.microsoft.com/office/drawing/2014/main" id="{4BD11AB4-55CD-3B70-B17B-7AF41C33991E}"/>
                    </a:ext>
                  </a:extLst>
                </p:cNvPr>
                <p:cNvPicPr/>
                <p:nvPr/>
              </p:nvPicPr>
              <p:blipFill>
                <a:blip r:embed="rId2775"/>
                <a:stretch>
                  <a:fillRect/>
                </a:stretch>
              </p:blipFill>
              <p:spPr>
                <a:xfrm>
                  <a:off x="5396046" y="8083058"/>
                  <a:ext cx="493200" cy="92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6">
              <p14:nvContentPartPr>
                <p14:cNvPr id="1659" name="Ink 1658">
                  <a:extLst>
                    <a:ext uri="{FF2B5EF4-FFF2-40B4-BE49-F238E27FC236}">
                      <a16:creationId xmlns:a16="http://schemas.microsoft.com/office/drawing/2014/main" id="{6A7584FA-B91A-2117-6622-34AE05DE738F}"/>
                    </a:ext>
                  </a:extLst>
                </p14:cNvPr>
                <p14:cNvContentPartPr/>
                <p14:nvPr/>
              </p14:nvContentPartPr>
              <p14:xfrm>
                <a:off x="5667486" y="8089178"/>
                <a:ext cx="233280" cy="422280"/>
              </p14:xfrm>
            </p:contentPart>
          </mc:Choice>
          <mc:Fallback>
            <p:pic>
              <p:nvPicPr>
                <p:cNvPr id="1659" name="Ink 1658">
                  <a:extLst>
                    <a:ext uri="{FF2B5EF4-FFF2-40B4-BE49-F238E27FC236}">
                      <a16:creationId xmlns:a16="http://schemas.microsoft.com/office/drawing/2014/main" id="{6A7584FA-B91A-2117-6622-34AE05DE738F}"/>
                    </a:ext>
                  </a:extLst>
                </p:cNvPr>
                <p:cNvPicPr/>
                <p:nvPr/>
              </p:nvPicPr>
              <p:blipFill>
                <a:blip r:embed="rId2777"/>
                <a:stretch>
                  <a:fillRect/>
                </a:stretch>
              </p:blipFill>
              <p:spPr>
                <a:xfrm>
                  <a:off x="5604486" y="7711178"/>
                  <a:ext cx="358920" cy="117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8">
              <p14:nvContentPartPr>
                <p14:cNvPr id="1660" name="Ink 1659">
                  <a:extLst>
                    <a:ext uri="{FF2B5EF4-FFF2-40B4-BE49-F238E27FC236}">
                      <a16:creationId xmlns:a16="http://schemas.microsoft.com/office/drawing/2014/main" id="{A13E2603-346A-D5BF-4F8B-E3540170D6B9}"/>
                    </a:ext>
                  </a:extLst>
                </p14:cNvPr>
                <p14:cNvContentPartPr/>
                <p14:nvPr/>
              </p14:nvContentPartPr>
              <p14:xfrm>
                <a:off x="5630046" y="8225258"/>
                <a:ext cx="298800" cy="260640"/>
              </p14:xfrm>
            </p:contentPart>
          </mc:Choice>
          <mc:Fallback>
            <p:pic>
              <p:nvPicPr>
                <p:cNvPr id="1660" name="Ink 1659">
                  <a:extLst>
                    <a:ext uri="{FF2B5EF4-FFF2-40B4-BE49-F238E27FC236}">
                      <a16:creationId xmlns:a16="http://schemas.microsoft.com/office/drawing/2014/main" id="{A13E2603-346A-D5BF-4F8B-E3540170D6B9}"/>
                    </a:ext>
                  </a:extLst>
                </p:cNvPr>
                <p:cNvPicPr/>
                <p:nvPr/>
              </p:nvPicPr>
              <p:blipFill>
                <a:blip r:embed="rId2779"/>
                <a:stretch>
                  <a:fillRect/>
                </a:stretch>
              </p:blipFill>
              <p:spPr>
                <a:xfrm>
                  <a:off x="5567046" y="7847258"/>
                  <a:ext cx="424440" cy="101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0">
              <p14:nvContentPartPr>
                <p14:cNvPr id="1661" name="Ink 1660">
                  <a:extLst>
                    <a:ext uri="{FF2B5EF4-FFF2-40B4-BE49-F238E27FC236}">
                      <a16:creationId xmlns:a16="http://schemas.microsoft.com/office/drawing/2014/main" id="{F799FDD1-70AB-310A-9309-5375788C860E}"/>
                    </a:ext>
                  </a:extLst>
                </p14:cNvPr>
                <p14:cNvContentPartPr/>
                <p14:nvPr/>
              </p14:nvContentPartPr>
              <p14:xfrm>
                <a:off x="5703846" y="8041658"/>
                <a:ext cx="221040" cy="448920"/>
              </p14:xfrm>
            </p:contentPart>
          </mc:Choice>
          <mc:Fallback>
            <p:pic>
              <p:nvPicPr>
                <p:cNvPr id="1661" name="Ink 1660">
                  <a:extLst>
                    <a:ext uri="{FF2B5EF4-FFF2-40B4-BE49-F238E27FC236}">
                      <a16:creationId xmlns:a16="http://schemas.microsoft.com/office/drawing/2014/main" id="{F799FDD1-70AB-310A-9309-5375788C860E}"/>
                    </a:ext>
                  </a:extLst>
                </p:cNvPr>
                <p:cNvPicPr/>
                <p:nvPr/>
              </p:nvPicPr>
              <p:blipFill>
                <a:blip r:embed="rId2781"/>
                <a:stretch>
                  <a:fillRect/>
                </a:stretch>
              </p:blipFill>
              <p:spPr>
                <a:xfrm>
                  <a:off x="5640846" y="7664018"/>
                  <a:ext cx="346680" cy="120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2">
              <p14:nvContentPartPr>
                <p14:cNvPr id="1662" name="Ink 1661">
                  <a:extLst>
                    <a:ext uri="{FF2B5EF4-FFF2-40B4-BE49-F238E27FC236}">
                      <a16:creationId xmlns:a16="http://schemas.microsoft.com/office/drawing/2014/main" id="{70AE1D70-653F-EF29-D514-CCA154C9DE2C}"/>
                    </a:ext>
                  </a:extLst>
                </p14:cNvPr>
                <p14:cNvContentPartPr/>
                <p14:nvPr/>
              </p14:nvContentPartPr>
              <p14:xfrm>
                <a:off x="5693406" y="8151458"/>
                <a:ext cx="165960" cy="277200"/>
              </p14:xfrm>
            </p:contentPart>
          </mc:Choice>
          <mc:Fallback>
            <p:pic>
              <p:nvPicPr>
                <p:cNvPr id="1662" name="Ink 1661">
                  <a:extLst>
                    <a:ext uri="{FF2B5EF4-FFF2-40B4-BE49-F238E27FC236}">
                      <a16:creationId xmlns:a16="http://schemas.microsoft.com/office/drawing/2014/main" id="{70AE1D70-653F-EF29-D514-CCA154C9DE2C}"/>
                    </a:ext>
                  </a:extLst>
                </p:cNvPr>
                <p:cNvPicPr/>
                <p:nvPr/>
              </p:nvPicPr>
              <p:blipFill>
                <a:blip r:embed="rId2783"/>
                <a:stretch>
                  <a:fillRect/>
                </a:stretch>
              </p:blipFill>
              <p:spPr>
                <a:xfrm>
                  <a:off x="5630766" y="7773458"/>
                  <a:ext cx="291600" cy="103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4">
              <p14:nvContentPartPr>
                <p14:cNvPr id="1663" name="Ink 1662">
                  <a:extLst>
                    <a:ext uri="{FF2B5EF4-FFF2-40B4-BE49-F238E27FC236}">
                      <a16:creationId xmlns:a16="http://schemas.microsoft.com/office/drawing/2014/main" id="{DDBCC5BF-B3ED-BE92-1674-7031073ED5DC}"/>
                    </a:ext>
                  </a:extLst>
                </p14:cNvPr>
                <p14:cNvContentPartPr/>
                <p14:nvPr/>
              </p14:nvContentPartPr>
              <p14:xfrm>
                <a:off x="5748126" y="8016458"/>
                <a:ext cx="123480" cy="435600"/>
              </p14:xfrm>
            </p:contentPart>
          </mc:Choice>
          <mc:Fallback>
            <p:pic>
              <p:nvPicPr>
                <p:cNvPr id="1663" name="Ink 1662">
                  <a:extLst>
                    <a:ext uri="{FF2B5EF4-FFF2-40B4-BE49-F238E27FC236}">
                      <a16:creationId xmlns:a16="http://schemas.microsoft.com/office/drawing/2014/main" id="{DDBCC5BF-B3ED-BE92-1674-7031073ED5DC}"/>
                    </a:ext>
                  </a:extLst>
                </p:cNvPr>
                <p:cNvPicPr/>
                <p:nvPr/>
              </p:nvPicPr>
              <p:blipFill>
                <a:blip r:embed="rId2785"/>
                <a:stretch>
                  <a:fillRect/>
                </a:stretch>
              </p:blipFill>
              <p:spPr>
                <a:xfrm>
                  <a:off x="5685486" y="7638818"/>
                  <a:ext cx="249120" cy="119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6">
              <p14:nvContentPartPr>
                <p14:cNvPr id="1664" name="Ink 1663">
                  <a:extLst>
                    <a:ext uri="{FF2B5EF4-FFF2-40B4-BE49-F238E27FC236}">
                      <a16:creationId xmlns:a16="http://schemas.microsoft.com/office/drawing/2014/main" id="{270BA1E4-3908-FC32-9885-B22623C6BF3B}"/>
                    </a:ext>
                  </a:extLst>
                </p14:cNvPr>
                <p14:cNvContentPartPr/>
                <p14:nvPr/>
              </p14:nvContentPartPr>
              <p14:xfrm>
                <a:off x="5749206" y="8322098"/>
                <a:ext cx="185400" cy="160560"/>
              </p14:xfrm>
            </p:contentPart>
          </mc:Choice>
          <mc:Fallback>
            <p:pic>
              <p:nvPicPr>
                <p:cNvPr id="1664" name="Ink 1663">
                  <a:extLst>
                    <a:ext uri="{FF2B5EF4-FFF2-40B4-BE49-F238E27FC236}">
                      <a16:creationId xmlns:a16="http://schemas.microsoft.com/office/drawing/2014/main" id="{270BA1E4-3908-FC32-9885-B22623C6BF3B}"/>
                    </a:ext>
                  </a:extLst>
                </p:cNvPr>
                <p:cNvPicPr/>
                <p:nvPr/>
              </p:nvPicPr>
              <p:blipFill>
                <a:blip r:embed="rId2787"/>
                <a:stretch>
                  <a:fillRect/>
                </a:stretch>
              </p:blipFill>
              <p:spPr>
                <a:xfrm>
                  <a:off x="5686566" y="7944098"/>
                  <a:ext cx="311040" cy="91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8">
              <p14:nvContentPartPr>
                <p14:cNvPr id="1665" name="Ink 1664">
                  <a:extLst>
                    <a:ext uri="{FF2B5EF4-FFF2-40B4-BE49-F238E27FC236}">
                      <a16:creationId xmlns:a16="http://schemas.microsoft.com/office/drawing/2014/main" id="{16D044FE-F1EC-FA85-EE54-AA44B15FC328}"/>
                    </a:ext>
                  </a:extLst>
                </p14:cNvPr>
                <p14:cNvContentPartPr/>
                <p14:nvPr/>
              </p14:nvContentPartPr>
              <p14:xfrm>
                <a:off x="5753886" y="8134538"/>
                <a:ext cx="201600" cy="371520"/>
              </p14:xfrm>
            </p:contentPart>
          </mc:Choice>
          <mc:Fallback>
            <p:pic>
              <p:nvPicPr>
                <p:cNvPr id="1665" name="Ink 1664">
                  <a:extLst>
                    <a:ext uri="{FF2B5EF4-FFF2-40B4-BE49-F238E27FC236}">
                      <a16:creationId xmlns:a16="http://schemas.microsoft.com/office/drawing/2014/main" id="{16D044FE-F1EC-FA85-EE54-AA44B15FC328}"/>
                    </a:ext>
                  </a:extLst>
                </p:cNvPr>
                <p:cNvPicPr/>
                <p:nvPr/>
              </p:nvPicPr>
              <p:blipFill>
                <a:blip r:embed="rId2789"/>
                <a:stretch>
                  <a:fillRect/>
                </a:stretch>
              </p:blipFill>
              <p:spPr>
                <a:xfrm>
                  <a:off x="5691246" y="7756898"/>
                  <a:ext cx="327240" cy="112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0">
              <p14:nvContentPartPr>
                <p14:cNvPr id="1666" name="Ink 1665">
                  <a:extLst>
                    <a:ext uri="{FF2B5EF4-FFF2-40B4-BE49-F238E27FC236}">
                      <a16:creationId xmlns:a16="http://schemas.microsoft.com/office/drawing/2014/main" id="{51821C3B-AD6E-E973-D6C3-B1F7DAB21A4A}"/>
                    </a:ext>
                  </a:extLst>
                </p14:cNvPr>
                <p14:cNvContentPartPr/>
                <p14:nvPr/>
              </p14:nvContentPartPr>
              <p14:xfrm>
                <a:off x="5652366" y="8348018"/>
                <a:ext cx="198360" cy="182880"/>
              </p14:xfrm>
            </p:contentPart>
          </mc:Choice>
          <mc:Fallback>
            <p:pic>
              <p:nvPicPr>
                <p:cNvPr id="1666" name="Ink 1665">
                  <a:extLst>
                    <a:ext uri="{FF2B5EF4-FFF2-40B4-BE49-F238E27FC236}">
                      <a16:creationId xmlns:a16="http://schemas.microsoft.com/office/drawing/2014/main" id="{51821C3B-AD6E-E973-D6C3-B1F7DAB21A4A}"/>
                    </a:ext>
                  </a:extLst>
                </p:cNvPr>
                <p:cNvPicPr/>
                <p:nvPr/>
              </p:nvPicPr>
              <p:blipFill>
                <a:blip r:embed="rId2791"/>
                <a:stretch>
                  <a:fillRect/>
                </a:stretch>
              </p:blipFill>
              <p:spPr>
                <a:xfrm>
                  <a:off x="5589726" y="7970018"/>
                  <a:ext cx="324000" cy="93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2">
              <p14:nvContentPartPr>
                <p14:cNvPr id="1667" name="Ink 1666">
                  <a:extLst>
                    <a:ext uri="{FF2B5EF4-FFF2-40B4-BE49-F238E27FC236}">
                      <a16:creationId xmlns:a16="http://schemas.microsoft.com/office/drawing/2014/main" id="{828A8B69-6ED5-CC39-0AE8-8ABFA86CF980}"/>
                    </a:ext>
                  </a:extLst>
                </p14:cNvPr>
                <p14:cNvContentPartPr/>
                <p14:nvPr/>
              </p14:nvContentPartPr>
              <p14:xfrm>
                <a:off x="5909046" y="8138138"/>
                <a:ext cx="120600" cy="336960"/>
              </p14:xfrm>
            </p:contentPart>
          </mc:Choice>
          <mc:Fallback>
            <p:pic>
              <p:nvPicPr>
                <p:cNvPr id="1667" name="Ink 1666">
                  <a:extLst>
                    <a:ext uri="{FF2B5EF4-FFF2-40B4-BE49-F238E27FC236}">
                      <a16:creationId xmlns:a16="http://schemas.microsoft.com/office/drawing/2014/main" id="{828A8B69-6ED5-CC39-0AE8-8ABFA86CF980}"/>
                    </a:ext>
                  </a:extLst>
                </p:cNvPr>
                <p:cNvPicPr/>
                <p:nvPr/>
              </p:nvPicPr>
              <p:blipFill>
                <a:blip r:embed="rId2793"/>
                <a:stretch>
                  <a:fillRect/>
                </a:stretch>
              </p:blipFill>
              <p:spPr>
                <a:xfrm>
                  <a:off x="5846406" y="7760498"/>
                  <a:ext cx="246240" cy="109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4">
              <p14:nvContentPartPr>
                <p14:cNvPr id="1668" name="Ink 1667">
                  <a:extLst>
                    <a:ext uri="{FF2B5EF4-FFF2-40B4-BE49-F238E27FC236}">
                      <a16:creationId xmlns:a16="http://schemas.microsoft.com/office/drawing/2014/main" id="{64B633C5-5167-9BA9-133C-E2B0F76A72CE}"/>
                    </a:ext>
                  </a:extLst>
                </p14:cNvPr>
                <p14:cNvContentPartPr/>
                <p14:nvPr/>
              </p14:nvContentPartPr>
              <p14:xfrm>
                <a:off x="5940006" y="8044538"/>
                <a:ext cx="324000" cy="202680"/>
              </p14:xfrm>
            </p:contentPart>
          </mc:Choice>
          <mc:Fallback>
            <p:pic>
              <p:nvPicPr>
                <p:cNvPr id="1668" name="Ink 1667">
                  <a:extLst>
                    <a:ext uri="{FF2B5EF4-FFF2-40B4-BE49-F238E27FC236}">
                      <a16:creationId xmlns:a16="http://schemas.microsoft.com/office/drawing/2014/main" id="{64B633C5-5167-9BA9-133C-E2B0F76A72CE}"/>
                    </a:ext>
                  </a:extLst>
                </p:cNvPr>
                <p:cNvPicPr/>
                <p:nvPr/>
              </p:nvPicPr>
              <p:blipFill>
                <a:blip r:embed="rId2795"/>
                <a:stretch>
                  <a:fillRect/>
                </a:stretch>
              </p:blipFill>
              <p:spPr>
                <a:xfrm>
                  <a:off x="5877006" y="7666538"/>
                  <a:ext cx="449640" cy="95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6">
              <p14:nvContentPartPr>
                <p14:cNvPr id="1669" name="Ink 1668">
                  <a:extLst>
                    <a:ext uri="{FF2B5EF4-FFF2-40B4-BE49-F238E27FC236}">
                      <a16:creationId xmlns:a16="http://schemas.microsoft.com/office/drawing/2014/main" id="{1DDA9F88-5E87-E240-C6C1-4FA3F2C2170B}"/>
                    </a:ext>
                  </a:extLst>
                </p14:cNvPr>
                <p14:cNvContentPartPr/>
                <p14:nvPr/>
              </p14:nvContentPartPr>
              <p14:xfrm>
                <a:off x="6082206" y="8152898"/>
                <a:ext cx="115560" cy="39960"/>
              </p14:xfrm>
            </p:contentPart>
          </mc:Choice>
          <mc:Fallback>
            <p:pic>
              <p:nvPicPr>
                <p:cNvPr id="1669" name="Ink 1668">
                  <a:extLst>
                    <a:ext uri="{FF2B5EF4-FFF2-40B4-BE49-F238E27FC236}">
                      <a16:creationId xmlns:a16="http://schemas.microsoft.com/office/drawing/2014/main" id="{1DDA9F88-5E87-E240-C6C1-4FA3F2C2170B}"/>
                    </a:ext>
                  </a:extLst>
                </p:cNvPr>
                <p:cNvPicPr/>
                <p:nvPr/>
              </p:nvPicPr>
              <p:blipFill>
                <a:blip r:embed="rId2797"/>
                <a:stretch>
                  <a:fillRect/>
                </a:stretch>
              </p:blipFill>
              <p:spPr>
                <a:xfrm>
                  <a:off x="6019566" y="7775258"/>
                  <a:ext cx="241200" cy="79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8">
              <p14:nvContentPartPr>
                <p14:cNvPr id="1670" name="Ink 1669">
                  <a:extLst>
                    <a:ext uri="{FF2B5EF4-FFF2-40B4-BE49-F238E27FC236}">
                      <a16:creationId xmlns:a16="http://schemas.microsoft.com/office/drawing/2014/main" id="{69D61164-1A72-453D-1AEF-554073BA7524}"/>
                    </a:ext>
                  </a:extLst>
                </p14:cNvPr>
                <p14:cNvContentPartPr/>
                <p14:nvPr/>
              </p14:nvContentPartPr>
              <p14:xfrm>
                <a:off x="6106326" y="8168738"/>
                <a:ext cx="379080" cy="116280"/>
              </p14:xfrm>
            </p:contentPart>
          </mc:Choice>
          <mc:Fallback>
            <p:pic>
              <p:nvPicPr>
                <p:cNvPr id="1670" name="Ink 1669">
                  <a:extLst>
                    <a:ext uri="{FF2B5EF4-FFF2-40B4-BE49-F238E27FC236}">
                      <a16:creationId xmlns:a16="http://schemas.microsoft.com/office/drawing/2014/main" id="{69D61164-1A72-453D-1AEF-554073BA7524}"/>
                    </a:ext>
                  </a:extLst>
                </p:cNvPr>
                <p:cNvPicPr/>
                <p:nvPr/>
              </p:nvPicPr>
              <p:blipFill>
                <a:blip r:embed="rId2799"/>
                <a:stretch>
                  <a:fillRect/>
                </a:stretch>
              </p:blipFill>
              <p:spPr>
                <a:xfrm>
                  <a:off x="6043326" y="7790738"/>
                  <a:ext cx="504720" cy="8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0">
              <p14:nvContentPartPr>
                <p14:cNvPr id="1672" name="Ink 1671">
                  <a:extLst>
                    <a:ext uri="{FF2B5EF4-FFF2-40B4-BE49-F238E27FC236}">
                      <a16:creationId xmlns:a16="http://schemas.microsoft.com/office/drawing/2014/main" id="{B1AA4A61-0893-61ED-8253-DF5E5936307A}"/>
                    </a:ext>
                  </a:extLst>
                </p14:cNvPr>
                <p14:cNvContentPartPr/>
                <p14:nvPr/>
              </p14:nvContentPartPr>
              <p14:xfrm>
                <a:off x="6058086" y="8143538"/>
                <a:ext cx="249120" cy="105840"/>
              </p14:xfrm>
            </p:contentPart>
          </mc:Choice>
          <mc:Fallback>
            <p:pic>
              <p:nvPicPr>
                <p:cNvPr id="1672" name="Ink 1671">
                  <a:extLst>
                    <a:ext uri="{FF2B5EF4-FFF2-40B4-BE49-F238E27FC236}">
                      <a16:creationId xmlns:a16="http://schemas.microsoft.com/office/drawing/2014/main" id="{B1AA4A61-0893-61ED-8253-DF5E5936307A}"/>
                    </a:ext>
                  </a:extLst>
                </p:cNvPr>
                <p:cNvPicPr/>
                <p:nvPr/>
              </p:nvPicPr>
              <p:blipFill>
                <a:blip r:embed="rId2801"/>
                <a:stretch>
                  <a:fillRect/>
                </a:stretch>
              </p:blipFill>
              <p:spPr>
                <a:xfrm>
                  <a:off x="5995446" y="7765538"/>
                  <a:ext cx="374760" cy="86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2">
              <p14:nvContentPartPr>
                <p14:cNvPr id="1673" name="Ink 1672">
                  <a:extLst>
                    <a:ext uri="{FF2B5EF4-FFF2-40B4-BE49-F238E27FC236}">
                      <a16:creationId xmlns:a16="http://schemas.microsoft.com/office/drawing/2014/main" id="{92ABA24A-3EC6-BFB2-D9D8-B6B237A8D2E3}"/>
                    </a:ext>
                  </a:extLst>
                </p14:cNvPr>
                <p14:cNvContentPartPr/>
                <p14:nvPr/>
              </p14:nvContentPartPr>
              <p14:xfrm>
                <a:off x="6143406" y="8319938"/>
                <a:ext cx="126720" cy="178920"/>
              </p14:xfrm>
            </p:contentPart>
          </mc:Choice>
          <mc:Fallback>
            <p:pic>
              <p:nvPicPr>
                <p:cNvPr id="1673" name="Ink 1672">
                  <a:extLst>
                    <a:ext uri="{FF2B5EF4-FFF2-40B4-BE49-F238E27FC236}">
                      <a16:creationId xmlns:a16="http://schemas.microsoft.com/office/drawing/2014/main" id="{92ABA24A-3EC6-BFB2-D9D8-B6B237A8D2E3}"/>
                    </a:ext>
                  </a:extLst>
                </p:cNvPr>
                <p:cNvPicPr/>
                <p:nvPr/>
              </p:nvPicPr>
              <p:blipFill>
                <a:blip r:embed="rId2803"/>
                <a:stretch>
                  <a:fillRect/>
                </a:stretch>
              </p:blipFill>
              <p:spPr>
                <a:xfrm>
                  <a:off x="6080406" y="7941938"/>
                  <a:ext cx="252360" cy="93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4">
              <p14:nvContentPartPr>
                <p14:cNvPr id="1674" name="Ink 1673">
                  <a:extLst>
                    <a:ext uri="{FF2B5EF4-FFF2-40B4-BE49-F238E27FC236}">
                      <a16:creationId xmlns:a16="http://schemas.microsoft.com/office/drawing/2014/main" id="{26641BA7-2ED4-9C49-064C-B64C6585EC18}"/>
                    </a:ext>
                  </a:extLst>
                </p14:cNvPr>
                <p14:cNvContentPartPr/>
                <p14:nvPr/>
              </p14:nvContentPartPr>
              <p14:xfrm>
                <a:off x="6129006" y="8366018"/>
                <a:ext cx="170280" cy="61920"/>
              </p14:xfrm>
            </p:contentPart>
          </mc:Choice>
          <mc:Fallback>
            <p:pic>
              <p:nvPicPr>
                <p:cNvPr id="1674" name="Ink 1673">
                  <a:extLst>
                    <a:ext uri="{FF2B5EF4-FFF2-40B4-BE49-F238E27FC236}">
                      <a16:creationId xmlns:a16="http://schemas.microsoft.com/office/drawing/2014/main" id="{26641BA7-2ED4-9C49-064C-B64C6585EC18}"/>
                    </a:ext>
                  </a:extLst>
                </p:cNvPr>
                <p:cNvPicPr/>
                <p:nvPr/>
              </p:nvPicPr>
              <p:blipFill>
                <a:blip r:embed="rId2805"/>
                <a:stretch>
                  <a:fillRect/>
                </a:stretch>
              </p:blipFill>
              <p:spPr>
                <a:xfrm>
                  <a:off x="6066366" y="7988018"/>
                  <a:ext cx="29592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6">
              <p14:nvContentPartPr>
                <p14:cNvPr id="1675" name="Ink 1674">
                  <a:extLst>
                    <a:ext uri="{FF2B5EF4-FFF2-40B4-BE49-F238E27FC236}">
                      <a16:creationId xmlns:a16="http://schemas.microsoft.com/office/drawing/2014/main" id="{A4D7358A-AB06-7765-8130-ECAA76531FE7}"/>
                    </a:ext>
                  </a:extLst>
                </p14:cNvPr>
                <p14:cNvContentPartPr/>
                <p14:nvPr/>
              </p14:nvContentPartPr>
              <p14:xfrm>
                <a:off x="6102726" y="8045618"/>
                <a:ext cx="298080" cy="232200"/>
              </p14:xfrm>
            </p:contentPart>
          </mc:Choice>
          <mc:Fallback>
            <p:pic>
              <p:nvPicPr>
                <p:cNvPr id="1675" name="Ink 1674">
                  <a:extLst>
                    <a:ext uri="{FF2B5EF4-FFF2-40B4-BE49-F238E27FC236}">
                      <a16:creationId xmlns:a16="http://schemas.microsoft.com/office/drawing/2014/main" id="{A4D7358A-AB06-7765-8130-ECAA76531FE7}"/>
                    </a:ext>
                  </a:extLst>
                </p:cNvPr>
                <p:cNvPicPr/>
                <p:nvPr/>
              </p:nvPicPr>
              <p:blipFill>
                <a:blip r:embed="rId2807"/>
                <a:stretch>
                  <a:fillRect/>
                </a:stretch>
              </p:blipFill>
              <p:spPr>
                <a:xfrm>
                  <a:off x="6039726" y="7667978"/>
                  <a:ext cx="423720" cy="98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08">
              <p14:nvContentPartPr>
                <p14:cNvPr id="1676" name="Ink 1675">
                  <a:extLst>
                    <a:ext uri="{FF2B5EF4-FFF2-40B4-BE49-F238E27FC236}">
                      <a16:creationId xmlns:a16="http://schemas.microsoft.com/office/drawing/2014/main" id="{AF2648F6-1464-EA55-83CF-F96D37CB16C2}"/>
                    </a:ext>
                  </a:extLst>
                </p14:cNvPr>
                <p14:cNvContentPartPr/>
                <p14:nvPr/>
              </p14:nvContentPartPr>
              <p14:xfrm>
                <a:off x="6240966" y="8100698"/>
                <a:ext cx="244800" cy="548640"/>
              </p14:xfrm>
            </p:contentPart>
          </mc:Choice>
          <mc:Fallback>
            <p:pic>
              <p:nvPicPr>
                <p:cNvPr id="1676" name="Ink 1675">
                  <a:extLst>
                    <a:ext uri="{FF2B5EF4-FFF2-40B4-BE49-F238E27FC236}">
                      <a16:creationId xmlns:a16="http://schemas.microsoft.com/office/drawing/2014/main" id="{AF2648F6-1464-EA55-83CF-F96D37CB16C2}"/>
                    </a:ext>
                  </a:extLst>
                </p:cNvPr>
                <p:cNvPicPr/>
                <p:nvPr/>
              </p:nvPicPr>
              <p:blipFill>
                <a:blip r:embed="rId2809"/>
                <a:stretch>
                  <a:fillRect/>
                </a:stretch>
              </p:blipFill>
              <p:spPr>
                <a:xfrm>
                  <a:off x="6178326" y="7723058"/>
                  <a:ext cx="370440" cy="130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0">
              <p14:nvContentPartPr>
                <p14:cNvPr id="1677" name="Ink 1676">
                  <a:extLst>
                    <a:ext uri="{FF2B5EF4-FFF2-40B4-BE49-F238E27FC236}">
                      <a16:creationId xmlns:a16="http://schemas.microsoft.com/office/drawing/2014/main" id="{D0A50868-8E0C-2BD3-CB20-B5E14A2E8BA9}"/>
                    </a:ext>
                  </a:extLst>
                </p14:cNvPr>
                <p14:cNvContentPartPr/>
                <p14:nvPr/>
              </p14:nvContentPartPr>
              <p14:xfrm>
                <a:off x="6469926" y="8515418"/>
                <a:ext cx="20160" cy="193680"/>
              </p14:xfrm>
            </p:contentPart>
          </mc:Choice>
          <mc:Fallback>
            <p:pic>
              <p:nvPicPr>
                <p:cNvPr id="1677" name="Ink 1676">
                  <a:extLst>
                    <a:ext uri="{FF2B5EF4-FFF2-40B4-BE49-F238E27FC236}">
                      <a16:creationId xmlns:a16="http://schemas.microsoft.com/office/drawing/2014/main" id="{D0A50868-8E0C-2BD3-CB20-B5E14A2E8BA9}"/>
                    </a:ext>
                  </a:extLst>
                </p:cNvPr>
                <p:cNvPicPr/>
                <p:nvPr/>
              </p:nvPicPr>
              <p:blipFill>
                <a:blip r:embed="rId2811"/>
                <a:stretch>
                  <a:fillRect/>
                </a:stretch>
              </p:blipFill>
              <p:spPr>
                <a:xfrm>
                  <a:off x="6406926" y="8137418"/>
                  <a:ext cx="14580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2">
              <p14:nvContentPartPr>
                <p14:cNvPr id="1679" name="Ink 1678">
                  <a:extLst>
                    <a:ext uri="{FF2B5EF4-FFF2-40B4-BE49-F238E27FC236}">
                      <a16:creationId xmlns:a16="http://schemas.microsoft.com/office/drawing/2014/main" id="{8E6E2B34-60B8-040D-5BFB-604E44FFE3AF}"/>
                    </a:ext>
                  </a:extLst>
                </p14:cNvPr>
                <p14:cNvContentPartPr/>
                <p14:nvPr/>
              </p14:nvContentPartPr>
              <p14:xfrm>
                <a:off x="5197686" y="8084138"/>
                <a:ext cx="246960" cy="386640"/>
              </p14:xfrm>
            </p:contentPart>
          </mc:Choice>
          <mc:Fallback>
            <p:pic>
              <p:nvPicPr>
                <p:cNvPr id="1679" name="Ink 1678">
                  <a:extLst>
                    <a:ext uri="{FF2B5EF4-FFF2-40B4-BE49-F238E27FC236}">
                      <a16:creationId xmlns:a16="http://schemas.microsoft.com/office/drawing/2014/main" id="{8E6E2B34-60B8-040D-5BFB-604E44FFE3AF}"/>
                    </a:ext>
                  </a:extLst>
                </p:cNvPr>
                <p:cNvPicPr/>
                <p:nvPr/>
              </p:nvPicPr>
              <p:blipFill>
                <a:blip r:embed="rId2813"/>
                <a:stretch>
                  <a:fillRect/>
                </a:stretch>
              </p:blipFill>
              <p:spPr>
                <a:xfrm>
                  <a:off x="5135046" y="7706138"/>
                  <a:ext cx="372600" cy="114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4">
              <p14:nvContentPartPr>
                <p14:cNvPr id="1680" name="Ink 1679">
                  <a:extLst>
                    <a:ext uri="{FF2B5EF4-FFF2-40B4-BE49-F238E27FC236}">
                      <a16:creationId xmlns:a16="http://schemas.microsoft.com/office/drawing/2014/main" id="{65760BC5-4431-9589-2A75-4E6DF1778852}"/>
                    </a:ext>
                  </a:extLst>
                </p14:cNvPr>
                <p14:cNvContentPartPr/>
                <p14:nvPr/>
              </p14:nvContentPartPr>
              <p14:xfrm>
                <a:off x="5132526" y="8105738"/>
                <a:ext cx="288360" cy="473760"/>
              </p14:xfrm>
            </p:contentPart>
          </mc:Choice>
          <mc:Fallback>
            <p:pic>
              <p:nvPicPr>
                <p:cNvPr id="1680" name="Ink 1679">
                  <a:extLst>
                    <a:ext uri="{FF2B5EF4-FFF2-40B4-BE49-F238E27FC236}">
                      <a16:creationId xmlns:a16="http://schemas.microsoft.com/office/drawing/2014/main" id="{65760BC5-4431-9589-2A75-4E6DF1778852}"/>
                    </a:ext>
                  </a:extLst>
                </p:cNvPr>
                <p:cNvPicPr/>
                <p:nvPr/>
              </p:nvPicPr>
              <p:blipFill>
                <a:blip r:embed="rId2815"/>
                <a:stretch>
                  <a:fillRect/>
                </a:stretch>
              </p:blipFill>
              <p:spPr>
                <a:xfrm>
                  <a:off x="5069886" y="7727738"/>
                  <a:ext cx="414000" cy="122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6">
              <p14:nvContentPartPr>
                <p14:cNvPr id="1681" name="Ink 1680">
                  <a:extLst>
                    <a:ext uri="{FF2B5EF4-FFF2-40B4-BE49-F238E27FC236}">
                      <a16:creationId xmlns:a16="http://schemas.microsoft.com/office/drawing/2014/main" id="{8E2BAA3A-17DD-E564-7A31-6C9B7F393050}"/>
                    </a:ext>
                  </a:extLst>
                </p14:cNvPr>
                <p14:cNvContentPartPr/>
                <p14:nvPr/>
              </p14:nvContentPartPr>
              <p14:xfrm>
                <a:off x="5151966" y="8203658"/>
                <a:ext cx="211320" cy="512280"/>
              </p14:xfrm>
            </p:contentPart>
          </mc:Choice>
          <mc:Fallback>
            <p:pic>
              <p:nvPicPr>
                <p:cNvPr id="1681" name="Ink 1680">
                  <a:extLst>
                    <a:ext uri="{FF2B5EF4-FFF2-40B4-BE49-F238E27FC236}">
                      <a16:creationId xmlns:a16="http://schemas.microsoft.com/office/drawing/2014/main" id="{8E2BAA3A-17DD-E564-7A31-6C9B7F393050}"/>
                    </a:ext>
                  </a:extLst>
                </p:cNvPr>
                <p:cNvPicPr/>
                <p:nvPr/>
              </p:nvPicPr>
              <p:blipFill>
                <a:blip r:embed="rId2817"/>
                <a:stretch>
                  <a:fillRect/>
                </a:stretch>
              </p:blipFill>
              <p:spPr>
                <a:xfrm>
                  <a:off x="5088966" y="7825658"/>
                  <a:ext cx="336960" cy="126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8">
              <p14:nvContentPartPr>
                <p14:cNvPr id="1682" name="Ink 1681">
                  <a:extLst>
                    <a:ext uri="{FF2B5EF4-FFF2-40B4-BE49-F238E27FC236}">
                      <a16:creationId xmlns:a16="http://schemas.microsoft.com/office/drawing/2014/main" id="{ACD7CC6A-417E-79F1-7B69-EEFBA13561C3}"/>
                    </a:ext>
                  </a:extLst>
                </p14:cNvPr>
                <p14:cNvContentPartPr/>
                <p14:nvPr/>
              </p14:nvContentPartPr>
              <p14:xfrm>
                <a:off x="5122806" y="8235338"/>
                <a:ext cx="190800" cy="565200"/>
              </p14:xfrm>
            </p:contentPart>
          </mc:Choice>
          <mc:Fallback>
            <p:pic>
              <p:nvPicPr>
                <p:cNvPr id="1682" name="Ink 1681">
                  <a:extLst>
                    <a:ext uri="{FF2B5EF4-FFF2-40B4-BE49-F238E27FC236}">
                      <a16:creationId xmlns:a16="http://schemas.microsoft.com/office/drawing/2014/main" id="{ACD7CC6A-417E-79F1-7B69-EEFBA13561C3}"/>
                    </a:ext>
                  </a:extLst>
                </p:cNvPr>
                <p:cNvPicPr/>
                <p:nvPr/>
              </p:nvPicPr>
              <p:blipFill>
                <a:blip r:embed="rId2819"/>
                <a:stretch>
                  <a:fillRect/>
                </a:stretch>
              </p:blipFill>
              <p:spPr>
                <a:xfrm>
                  <a:off x="5059806" y="7857698"/>
                  <a:ext cx="316440" cy="132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0">
              <p14:nvContentPartPr>
                <p14:cNvPr id="1683" name="Ink 1682">
                  <a:extLst>
                    <a:ext uri="{FF2B5EF4-FFF2-40B4-BE49-F238E27FC236}">
                      <a16:creationId xmlns:a16="http://schemas.microsoft.com/office/drawing/2014/main" id="{9EEE1E23-7B71-E57A-A4A2-0627D03A3AE3}"/>
                    </a:ext>
                  </a:extLst>
                </p14:cNvPr>
                <p14:cNvContentPartPr/>
                <p14:nvPr/>
              </p14:nvContentPartPr>
              <p14:xfrm>
                <a:off x="5080686" y="8350898"/>
                <a:ext cx="167040" cy="493920"/>
              </p14:xfrm>
            </p:contentPart>
          </mc:Choice>
          <mc:Fallback>
            <p:pic>
              <p:nvPicPr>
                <p:cNvPr id="1683" name="Ink 1682">
                  <a:extLst>
                    <a:ext uri="{FF2B5EF4-FFF2-40B4-BE49-F238E27FC236}">
                      <a16:creationId xmlns:a16="http://schemas.microsoft.com/office/drawing/2014/main" id="{9EEE1E23-7B71-E57A-A4A2-0627D03A3AE3}"/>
                    </a:ext>
                  </a:extLst>
                </p:cNvPr>
                <p:cNvPicPr/>
                <p:nvPr/>
              </p:nvPicPr>
              <p:blipFill>
                <a:blip r:embed="rId2821"/>
                <a:stretch>
                  <a:fillRect/>
                </a:stretch>
              </p:blipFill>
              <p:spPr>
                <a:xfrm>
                  <a:off x="5018046" y="7973258"/>
                  <a:ext cx="292680" cy="124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2">
              <p14:nvContentPartPr>
                <p14:cNvPr id="1684" name="Ink 1683">
                  <a:extLst>
                    <a:ext uri="{FF2B5EF4-FFF2-40B4-BE49-F238E27FC236}">
                      <a16:creationId xmlns:a16="http://schemas.microsoft.com/office/drawing/2014/main" id="{82BC5803-A90C-A389-4714-35099191309F}"/>
                    </a:ext>
                  </a:extLst>
                </p14:cNvPr>
                <p14:cNvContentPartPr/>
                <p14:nvPr/>
              </p14:nvContentPartPr>
              <p14:xfrm>
                <a:off x="5088606" y="8503538"/>
                <a:ext cx="79560" cy="343080"/>
              </p14:xfrm>
            </p:contentPart>
          </mc:Choice>
          <mc:Fallback>
            <p:pic>
              <p:nvPicPr>
                <p:cNvPr id="1684" name="Ink 1683">
                  <a:extLst>
                    <a:ext uri="{FF2B5EF4-FFF2-40B4-BE49-F238E27FC236}">
                      <a16:creationId xmlns:a16="http://schemas.microsoft.com/office/drawing/2014/main" id="{82BC5803-A90C-A389-4714-35099191309F}"/>
                    </a:ext>
                  </a:extLst>
                </p:cNvPr>
                <p:cNvPicPr/>
                <p:nvPr/>
              </p:nvPicPr>
              <p:blipFill>
                <a:blip r:embed="rId2823"/>
                <a:stretch>
                  <a:fillRect/>
                </a:stretch>
              </p:blipFill>
              <p:spPr>
                <a:xfrm>
                  <a:off x="5025966" y="8125538"/>
                  <a:ext cx="205200" cy="109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4">
              <p14:nvContentPartPr>
                <p14:cNvPr id="1685" name="Ink 1684">
                  <a:extLst>
                    <a:ext uri="{FF2B5EF4-FFF2-40B4-BE49-F238E27FC236}">
                      <a16:creationId xmlns:a16="http://schemas.microsoft.com/office/drawing/2014/main" id="{04639A31-60E9-64F9-98A2-B8CB75158863}"/>
                    </a:ext>
                  </a:extLst>
                </p14:cNvPr>
                <p14:cNvContentPartPr/>
                <p14:nvPr/>
              </p14:nvContentPartPr>
              <p14:xfrm>
                <a:off x="5066286" y="8566898"/>
                <a:ext cx="55800" cy="241200"/>
              </p14:xfrm>
            </p:contentPart>
          </mc:Choice>
          <mc:Fallback>
            <p:pic>
              <p:nvPicPr>
                <p:cNvPr id="1685" name="Ink 1684">
                  <a:extLst>
                    <a:ext uri="{FF2B5EF4-FFF2-40B4-BE49-F238E27FC236}">
                      <a16:creationId xmlns:a16="http://schemas.microsoft.com/office/drawing/2014/main" id="{04639A31-60E9-64F9-98A2-B8CB75158863}"/>
                    </a:ext>
                  </a:extLst>
                </p:cNvPr>
                <p:cNvPicPr/>
                <p:nvPr/>
              </p:nvPicPr>
              <p:blipFill>
                <a:blip r:embed="rId2825"/>
                <a:stretch>
                  <a:fillRect/>
                </a:stretch>
              </p:blipFill>
              <p:spPr>
                <a:xfrm>
                  <a:off x="5003286" y="8189258"/>
                  <a:ext cx="181440" cy="99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6">
              <p14:nvContentPartPr>
                <p14:cNvPr id="1686" name="Ink 1685">
                  <a:extLst>
                    <a:ext uri="{FF2B5EF4-FFF2-40B4-BE49-F238E27FC236}">
                      <a16:creationId xmlns:a16="http://schemas.microsoft.com/office/drawing/2014/main" id="{8FE01D8A-35DD-1F0E-C03E-97299BE8C808}"/>
                    </a:ext>
                  </a:extLst>
                </p14:cNvPr>
                <p14:cNvContentPartPr/>
                <p14:nvPr/>
              </p14:nvContentPartPr>
              <p14:xfrm>
                <a:off x="5046846" y="8614058"/>
                <a:ext cx="64440" cy="220680"/>
              </p14:xfrm>
            </p:contentPart>
          </mc:Choice>
          <mc:Fallback>
            <p:pic>
              <p:nvPicPr>
                <p:cNvPr id="1686" name="Ink 1685">
                  <a:extLst>
                    <a:ext uri="{FF2B5EF4-FFF2-40B4-BE49-F238E27FC236}">
                      <a16:creationId xmlns:a16="http://schemas.microsoft.com/office/drawing/2014/main" id="{8FE01D8A-35DD-1F0E-C03E-97299BE8C808}"/>
                    </a:ext>
                  </a:extLst>
                </p:cNvPr>
                <p:cNvPicPr/>
                <p:nvPr/>
              </p:nvPicPr>
              <p:blipFill>
                <a:blip r:embed="rId2827"/>
                <a:stretch>
                  <a:fillRect/>
                </a:stretch>
              </p:blipFill>
              <p:spPr>
                <a:xfrm>
                  <a:off x="4983846" y="8236058"/>
                  <a:ext cx="190080" cy="97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8">
              <p14:nvContentPartPr>
                <p14:cNvPr id="1687" name="Ink 1686">
                  <a:extLst>
                    <a:ext uri="{FF2B5EF4-FFF2-40B4-BE49-F238E27FC236}">
                      <a16:creationId xmlns:a16="http://schemas.microsoft.com/office/drawing/2014/main" id="{E6CDBB20-F4A5-2598-372E-8574C78A6AB6}"/>
                    </a:ext>
                  </a:extLst>
                </p14:cNvPr>
                <p14:cNvContentPartPr/>
                <p14:nvPr/>
              </p14:nvContentPartPr>
              <p14:xfrm>
                <a:off x="5039646" y="8647178"/>
                <a:ext cx="63000" cy="189000"/>
              </p14:xfrm>
            </p:contentPart>
          </mc:Choice>
          <mc:Fallback>
            <p:pic>
              <p:nvPicPr>
                <p:cNvPr id="1687" name="Ink 1686">
                  <a:extLst>
                    <a:ext uri="{FF2B5EF4-FFF2-40B4-BE49-F238E27FC236}">
                      <a16:creationId xmlns:a16="http://schemas.microsoft.com/office/drawing/2014/main" id="{E6CDBB20-F4A5-2598-372E-8574C78A6AB6}"/>
                    </a:ext>
                  </a:extLst>
                </p:cNvPr>
                <p:cNvPicPr/>
                <p:nvPr/>
              </p:nvPicPr>
              <p:blipFill>
                <a:blip r:embed="rId2829"/>
                <a:stretch>
                  <a:fillRect/>
                </a:stretch>
              </p:blipFill>
              <p:spPr>
                <a:xfrm>
                  <a:off x="4977006" y="8269178"/>
                  <a:ext cx="188640" cy="94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0">
              <p14:nvContentPartPr>
                <p14:cNvPr id="1688" name="Ink 1687">
                  <a:extLst>
                    <a:ext uri="{FF2B5EF4-FFF2-40B4-BE49-F238E27FC236}">
                      <a16:creationId xmlns:a16="http://schemas.microsoft.com/office/drawing/2014/main" id="{C3EE859A-F915-2681-B16F-2D48EE77A3BE}"/>
                    </a:ext>
                  </a:extLst>
                </p14:cNvPr>
                <p14:cNvContentPartPr/>
                <p14:nvPr/>
              </p14:nvContentPartPr>
              <p14:xfrm>
                <a:off x="4985286" y="8593898"/>
                <a:ext cx="51120" cy="207360"/>
              </p14:xfrm>
            </p:contentPart>
          </mc:Choice>
          <mc:Fallback>
            <p:pic>
              <p:nvPicPr>
                <p:cNvPr id="1688" name="Ink 1687">
                  <a:extLst>
                    <a:ext uri="{FF2B5EF4-FFF2-40B4-BE49-F238E27FC236}">
                      <a16:creationId xmlns:a16="http://schemas.microsoft.com/office/drawing/2014/main" id="{C3EE859A-F915-2681-B16F-2D48EE77A3BE}"/>
                    </a:ext>
                  </a:extLst>
                </p:cNvPr>
                <p:cNvPicPr/>
                <p:nvPr/>
              </p:nvPicPr>
              <p:blipFill>
                <a:blip r:embed="rId2831"/>
                <a:stretch>
                  <a:fillRect/>
                </a:stretch>
              </p:blipFill>
              <p:spPr>
                <a:xfrm>
                  <a:off x="4922646" y="8216258"/>
                  <a:ext cx="176760" cy="9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2">
              <p14:nvContentPartPr>
                <p14:cNvPr id="1689" name="Ink 1688">
                  <a:extLst>
                    <a:ext uri="{FF2B5EF4-FFF2-40B4-BE49-F238E27FC236}">
                      <a16:creationId xmlns:a16="http://schemas.microsoft.com/office/drawing/2014/main" id="{7FE90EF9-6581-7AAE-6EBD-FAF1D2E51944}"/>
                    </a:ext>
                  </a:extLst>
                </p14:cNvPr>
                <p14:cNvContentPartPr/>
                <p14:nvPr/>
              </p14:nvContentPartPr>
              <p14:xfrm>
                <a:off x="5040366" y="8634218"/>
                <a:ext cx="15840" cy="173160"/>
              </p14:xfrm>
            </p:contentPart>
          </mc:Choice>
          <mc:Fallback>
            <p:pic>
              <p:nvPicPr>
                <p:cNvPr id="1689" name="Ink 1688">
                  <a:extLst>
                    <a:ext uri="{FF2B5EF4-FFF2-40B4-BE49-F238E27FC236}">
                      <a16:creationId xmlns:a16="http://schemas.microsoft.com/office/drawing/2014/main" id="{7FE90EF9-6581-7AAE-6EBD-FAF1D2E51944}"/>
                    </a:ext>
                  </a:extLst>
                </p:cNvPr>
                <p:cNvPicPr/>
                <p:nvPr/>
              </p:nvPicPr>
              <p:blipFill>
                <a:blip r:embed="rId2833"/>
                <a:stretch>
                  <a:fillRect/>
                </a:stretch>
              </p:blipFill>
              <p:spPr>
                <a:xfrm>
                  <a:off x="4977366" y="8256218"/>
                  <a:ext cx="14148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4">
              <p14:nvContentPartPr>
                <p14:cNvPr id="1690" name="Ink 1689">
                  <a:extLst>
                    <a:ext uri="{FF2B5EF4-FFF2-40B4-BE49-F238E27FC236}">
                      <a16:creationId xmlns:a16="http://schemas.microsoft.com/office/drawing/2014/main" id="{58E2E2C8-50C3-3E60-D695-5682EE22F926}"/>
                    </a:ext>
                  </a:extLst>
                </p14:cNvPr>
                <p14:cNvContentPartPr/>
                <p14:nvPr/>
              </p14:nvContentPartPr>
              <p14:xfrm>
                <a:off x="5071326" y="8505698"/>
                <a:ext cx="120240" cy="387360"/>
              </p14:xfrm>
            </p:contentPart>
          </mc:Choice>
          <mc:Fallback>
            <p:pic>
              <p:nvPicPr>
                <p:cNvPr id="1690" name="Ink 1689">
                  <a:extLst>
                    <a:ext uri="{FF2B5EF4-FFF2-40B4-BE49-F238E27FC236}">
                      <a16:creationId xmlns:a16="http://schemas.microsoft.com/office/drawing/2014/main" id="{58E2E2C8-50C3-3E60-D695-5682EE22F926}"/>
                    </a:ext>
                  </a:extLst>
                </p:cNvPr>
                <p:cNvPicPr/>
                <p:nvPr/>
              </p:nvPicPr>
              <p:blipFill>
                <a:blip r:embed="rId2835"/>
                <a:stretch>
                  <a:fillRect/>
                </a:stretch>
              </p:blipFill>
              <p:spPr>
                <a:xfrm>
                  <a:off x="5008326" y="8127698"/>
                  <a:ext cx="245880" cy="11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6">
              <p14:nvContentPartPr>
                <p14:cNvPr id="1691" name="Ink 1690">
                  <a:extLst>
                    <a:ext uri="{FF2B5EF4-FFF2-40B4-BE49-F238E27FC236}">
                      <a16:creationId xmlns:a16="http://schemas.microsoft.com/office/drawing/2014/main" id="{0FE30C34-90CB-C33A-2287-CFE16C35C4B7}"/>
                    </a:ext>
                  </a:extLst>
                </p14:cNvPr>
                <p14:cNvContentPartPr/>
                <p14:nvPr/>
              </p14:nvContentPartPr>
              <p14:xfrm>
                <a:off x="5072766" y="8611538"/>
                <a:ext cx="110160" cy="294120"/>
              </p14:xfrm>
            </p:contentPart>
          </mc:Choice>
          <mc:Fallback>
            <p:pic>
              <p:nvPicPr>
                <p:cNvPr id="1691" name="Ink 1690">
                  <a:extLst>
                    <a:ext uri="{FF2B5EF4-FFF2-40B4-BE49-F238E27FC236}">
                      <a16:creationId xmlns:a16="http://schemas.microsoft.com/office/drawing/2014/main" id="{0FE30C34-90CB-C33A-2287-CFE16C35C4B7}"/>
                    </a:ext>
                  </a:extLst>
                </p:cNvPr>
                <p:cNvPicPr/>
                <p:nvPr/>
              </p:nvPicPr>
              <p:blipFill>
                <a:blip r:embed="rId2837"/>
                <a:stretch>
                  <a:fillRect/>
                </a:stretch>
              </p:blipFill>
              <p:spPr>
                <a:xfrm>
                  <a:off x="5009766" y="8233538"/>
                  <a:ext cx="235800" cy="104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8">
              <p14:nvContentPartPr>
                <p14:cNvPr id="1692" name="Ink 1691">
                  <a:extLst>
                    <a:ext uri="{FF2B5EF4-FFF2-40B4-BE49-F238E27FC236}">
                      <a16:creationId xmlns:a16="http://schemas.microsoft.com/office/drawing/2014/main" id="{03403357-B265-0A9A-8A73-02B2FBA946E0}"/>
                    </a:ext>
                  </a:extLst>
                </p14:cNvPr>
                <p14:cNvContentPartPr/>
                <p14:nvPr/>
              </p14:nvContentPartPr>
              <p14:xfrm>
                <a:off x="5056566" y="8633138"/>
                <a:ext cx="17640" cy="104760"/>
              </p14:xfrm>
            </p:contentPart>
          </mc:Choice>
          <mc:Fallback>
            <p:pic>
              <p:nvPicPr>
                <p:cNvPr id="1692" name="Ink 1691">
                  <a:extLst>
                    <a:ext uri="{FF2B5EF4-FFF2-40B4-BE49-F238E27FC236}">
                      <a16:creationId xmlns:a16="http://schemas.microsoft.com/office/drawing/2014/main" id="{03403357-B265-0A9A-8A73-02B2FBA946E0}"/>
                    </a:ext>
                  </a:extLst>
                </p:cNvPr>
                <p:cNvPicPr/>
                <p:nvPr/>
              </p:nvPicPr>
              <p:blipFill>
                <a:blip r:embed="rId2839"/>
                <a:stretch>
                  <a:fillRect/>
                </a:stretch>
              </p:blipFill>
              <p:spPr>
                <a:xfrm>
                  <a:off x="4993566" y="8255498"/>
                  <a:ext cx="143280" cy="86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0">
              <p14:nvContentPartPr>
                <p14:cNvPr id="1693" name="Ink 1692">
                  <a:extLst>
                    <a:ext uri="{FF2B5EF4-FFF2-40B4-BE49-F238E27FC236}">
                      <a16:creationId xmlns:a16="http://schemas.microsoft.com/office/drawing/2014/main" id="{0895E83F-E7E4-FDDC-6B71-E0F1081E11B7}"/>
                    </a:ext>
                  </a:extLst>
                </p14:cNvPr>
                <p14:cNvContentPartPr/>
                <p14:nvPr/>
              </p14:nvContentPartPr>
              <p14:xfrm>
                <a:off x="4996806" y="8511458"/>
                <a:ext cx="63360" cy="143640"/>
              </p14:xfrm>
            </p:contentPart>
          </mc:Choice>
          <mc:Fallback>
            <p:pic>
              <p:nvPicPr>
                <p:cNvPr id="1693" name="Ink 1692">
                  <a:extLst>
                    <a:ext uri="{FF2B5EF4-FFF2-40B4-BE49-F238E27FC236}">
                      <a16:creationId xmlns:a16="http://schemas.microsoft.com/office/drawing/2014/main" id="{0895E83F-E7E4-FDDC-6B71-E0F1081E11B7}"/>
                    </a:ext>
                  </a:extLst>
                </p:cNvPr>
                <p:cNvPicPr/>
                <p:nvPr/>
              </p:nvPicPr>
              <p:blipFill>
                <a:blip r:embed="rId2841"/>
                <a:stretch>
                  <a:fillRect/>
                </a:stretch>
              </p:blipFill>
              <p:spPr>
                <a:xfrm>
                  <a:off x="4934166" y="8133458"/>
                  <a:ext cx="189000" cy="89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2">
              <p14:nvContentPartPr>
                <p14:cNvPr id="1694" name="Ink 1693">
                  <a:extLst>
                    <a:ext uri="{FF2B5EF4-FFF2-40B4-BE49-F238E27FC236}">
                      <a16:creationId xmlns:a16="http://schemas.microsoft.com/office/drawing/2014/main" id="{2691C01F-DA79-4D35-2C59-816236964E32}"/>
                    </a:ext>
                  </a:extLst>
                </p14:cNvPr>
                <p14:cNvContentPartPr/>
                <p14:nvPr/>
              </p14:nvContentPartPr>
              <p14:xfrm>
                <a:off x="5003646" y="8472938"/>
                <a:ext cx="19440" cy="74880"/>
              </p14:xfrm>
            </p:contentPart>
          </mc:Choice>
          <mc:Fallback>
            <p:pic>
              <p:nvPicPr>
                <p:cNvPr id="1694" name="Ink 1693">
                  <a:extLst>
                    <a:ext uri="{FF2B5EF4-FFF2-40B4-BE49-F238E27FC236}">
                      <a16:creationId xmlns:a16="http://schemas.microsoft.com/office/drawing/2014/main" id="{2691C01F-DA79-4D35-2C59-816236964E32}"/>
                    </a:ext>
                  </a:extLst>
                </p:cNvPr>
                <p:cNvPicPr/>
                <p:nvPr/>
              </p:nvPicPr>
              <p:blipFill>
                <a:blip r:embed="rId2843"/>
                <a:stretch>
                  <a:fillRect/>
                </a:stretch>
              </p:blipFill>
              <p:spPr>
                <a:xfrm>
                  <a:off x="4941006" y="8095298"/>
                  <a:ext cx="145080" cy="83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4">
              <p14:nvContentPartPr>
                <p14:cNvPr id="1695" name="Ink 1694">
                  <a:extLst>
                    <a:ext uri="{FF2B5EF4-FFF2-40B4-BE49-F238E27FC236}">
                      <a16:creationId xmlns:a16="http://schemas.microsoft.com/office/drawing/2014/main" id="{67492A4F-A8D6-DF8F-860A-AF1B5EE28403}"/>
                    </a:ext>
                  </a:extLst>
                </p14:cNvPr>
                <p14:cNvContentPartPr/>
                <p14:nvPr/>
              </p14:nvContentPartPr>
              <p14:xfrm>
                <a:off x="4995006" y="8222378"/>
                <a:ext cx="93600" cy="306360"/>
              </p14:xfrm>
            </p:contentPart>
          </mc:Choice>
          <mc:Fallback>
            <p:pic>
              <p:nvPicPr>
                <p:cNvPr id="1695" name="Ink 1694">
                  <a:extLst>
                    <a:ext uri="{FF2B5EF4-FFF2-40B4-BE49-F238E27FC236}">
                      <a16:creationId xmlns:a16="http://schemas.microsoft.com/office/drawing/2014/main" id="{67492A4F-A8D6-DF8F-860A-AF1B5EE28403}"/>
                    </a:ext>
                  </a:extLst>
                </p:cNvPr>
                <p:cNvPicPr/>
                <p:nvPr/>
              </p:nvPicPr>
              <p:blipFill>
                <a:blip r:embed="rId2845"/>
                <a:stretch>
                  <a:fillRect/>
                </a:stretch>
              </p:blipFill>
              <p:spPr>
                <a:xfrm>
                  <a:off x="4932006" y="7844738"/>
                  <a:ext cx="21924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6">
              <p14:nvContentPartPr>
                <p14:cNvPr id="1696" name="Ink 1695">
                  <a:extLst>
                    <a:ext uri="{FF2B5EF4-FFF2-40B4-BE49-F238E27FC236}">
                      <a16:creationId xmlns:a16="http://schemas.microsoft.com/office/drawing/2014/main" id="{484F1A91-2714-8295-7034-BE19240A461F}"/>
                    </a:ext>
                  </a:extLst>
                </p14:cNvPr>
                <p14:cNvContentPartPr/>
                <p14:nvPr/>
              </p14:nvContentPartPr>
              <p14:xfrm>
                <a:off x="5002926" y="8050298"/>
                <a:ext cx="150840" cy="306720"/>
              </p14:xfrm>
            </p:contentPart>
          </mc:Choice>
          <mc:Fallback>
            <p:pic>
              <p:nvPicPr>
                <p:cNvPr id="1696" name="Ink 1695">
                  <a:extLst>
                    <a:ext uri="{FF2B5EF4-FFF2-40B4-BE49-F238E27FC236}">
                      <a16:creationId xmlns:a16="http://schemas.microsoft.com/office/drawing/2014/main" id="{484F1A91-2714-8295-7034-BE19240A461F}"/>
                    </a:ext>
                  </a:extLst>
                </p:cNvPr>
                <p:cNvPicPr/>
                <p:nvPr/>
              </p:nvPicPr>
              <p:blipFill>
                <a:blip r:embed="rId2847"/>
                <a:stretch>
                  <a:fillRect/>
                </a:stretch>
              </p:blipFill>
              <p:spPr>
                <a:xfrm>
                  <a:off x="4940286" y="7672298"/>
                  <a:ext cx="276480" cy="106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8">
              <p14:nvContentPartPr>
                <p14:cNvPr id="1697" name="Ink 1696">
                  <a:extLst>
                    <a:ext uri="{FF2B5EF4-FFF2-40B4-BE49-F238E27FC236}">
                      <a16:creationId xmlns:a16="http://schemas.microsoft.com/office/drawing/2014/main" id="{FADA5F73-2725-0320-B7BA-1EDFE269D158}"/>
                    </a:ext>
                  </a:extLst>
                </p14:cNvPr>
                <p14:cNvContentPartPr/>
                <p14:nvPr/>
              </p14:nvContentPartPr>
              <p14:xfrm>
                <a:off x="4938846" y="8084138"/>
                <a:ext cx="164160" cy="492840"/>
              </p14:xfrm>
            </p:contentPart>
          </mc:Choice>
          <mc:Fallback>
            <p:pic>
              <p:nvPicPr>
                <p:cNvPr id="1697" name="Ink 1696">
                  <a:extLst>
                    <a:ext uri="{FF2B5EF4-FFF2-40B4-BE49-F238E27FC236}">
                      <a16:creationId xmlns:a16="http://schemas.microsoft.com/office/drawing/2014/main" id="{FADA5F73-2725-0320-B7BA-1EDFE269D158}"/>
                    </a:ext>
                  </a:extLst>
                </p:cNvPr>
                <p:cNvPicPr/>
                <p:nvPr/>
              </p:nvPicPr>
              <p:blipFill>
                <a:blip r:embed="rId2849"/>
                <a:stretch>
                  <a:fillRect/>
                </a:stretch>
              </p:blipFill>
              <p:spPr>
                <a:xfrm>
                  <a:off x="4875846" y="7706138"/>
                  <a:ext cx="289800" cy="124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0">
              <p14:nvContentPartPr>
                <p14:cNvPr id="1698" name="Ink 1697">
                  <a:extLst>
                    <a:ext uri="{FF2B5EF4-FFF2-40B4-BE49-F238E27FC236}">
                      <a16:creationId xmlns:a16="http://schemas.microsoft.com/office/drawing/2014/main" id="{7355521E-9D66-F9D0-8C58-CC3236819FD6}"/>
                    </a:ext>
                  </a:extLst>
                </p14:cNvPr>
                <p14:cNvContentPartPr/>
                <p14:nvPr/>
              </p14:nvContentPartPr>
              <p14:xfrm>
                <a:off x="4932726" y="7980098"/>
                <a:ext cx="206640" cy="446040"/>
              </p14:xfrm>
            </p:contentPart>
          </mc:Choice>
          <mc:Fallback>
            <p:pic>
              <p:nvPicPr>
                <p:cNvPr id="1698" name="Ink 1697">
                  <a:extLst>
                    <a:ext uri="{FF2B5EF4-FFF2-40B4-BE49-F238E27FC236}">
                      <a16:creationId xmlns:a16="http://schemas.microsoft.com/office/drawing/2014/main" id="{7355521E-9D66-F9D0-8C58-CC3236819FD6}"/>
                    </a:ext>
                  </a:extLst>
                </p:cNvPr>
                <p:cNvPicPr/>
                <p:nvPr/>
              </p:nvPicPr>
              <p:blipFill>
                <a:blip r:embed="rId2851"/>
                <a:stretch>
                  <a:fillRect/>
                </a:stretch>
              </p:blipFill>
              <p:spPr>
                <a:xfrm>
                  <a:off x="4869726" y="7602098"/>
                  <a:ext cx="332280" cy="120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2">
              <p14:nvContentPartPr>
                <p14:cNvPr id="1699" name="Ink 1698">
                  <a:extLst>
                    <a:ext uri="{FF2B5EF4-FFF2-40B4-BE49-F238E27FC236}">
                      <a16:creationId xmlns:a16="http://schemas.microsoft.com/office/drawing/2014/main" id="{499E2AB0-989A-5230-181E-74915A87DAA5}"/>
                    </a:ext>
                  </a:extLst>
                </p14:cNvPr>
                <p14:cNvContentPartPr/>
                <p14:nvPr/>
              </p14:nvContentPartPr>
              <p14:xfrm>
                <a:off x="4944966" y="8034458"/>
                <a:ext cx="171360" cy="509760"/>
              </p14:xfrm>
            </p:contentPart>
          </mc:Choice>
          <mc:Fallback>
            <p:pic>
              <p:nvPicPr>
                <p:cNvPr id="1699" name="Ink 1698">
                  <a:extLst>
                    <a:ext uri="{FF2B5EF4-FFF2-40B4-BE49-F238E27FC236}">
                      <a16:creationId xmlns:a16="http://schemas.microsoft.com/office/drawing/2014/main" id="{499E2AB0-989A-5230-181E-74915A87DAA5}"/>
                    </a:ext>
                  </a:extLst>
                </p:cNvPr>
                <p:cNvPicPr/>
                <p:nvPr/>
              </p:nvPicPr>
              <p:blipFill>
                <a:blip r:embed="rId2853"/>
                <a:stretch>
                  <a:fillRect/>
                </a:stretch>
              </p:blipFill>
              <p:spPr>
                <a:xfrm>
                  <a:off x="4882326" y="7656458"/>
                  <a:ext cx="297000" cy="126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4">
              <p14:nvContentPartPr>
                <p14:cNvPr id="1700" name="Ink 1699">
                  <a:extLst>
                    <a:ext uri="{FF2B5EF4-FFF2-40B4-BE49-F238E27FC236}">
                      <a16:creationId xmlns:a16="http://schemas.microsoft.com/office/drawing/2014/main" id="{43431E3E-38BE-9D11-53CA-A88A4343E9F1}"/>
                    </a:ext>
                  </a:extLst>
                </p14:cNvPr>
                <p14:cNvContentPartPr/>
                <p14:nvPr/>
              </p14:nvContentPartPr>
              <p14:xfrm>
                <a:off x="4981326" y="8047058"/>
                <a:ext cx="123840" cy="277200"/>
              </p14:xfrm>
            </p:contentPart>
          </mc:Choice>
          <mc:Fallback>
            <p:pic>
              <p:nvPicPr>
                <p:cNvPr id="1700" name="Ink 1699">
                  <a:extLst>
                    <a:ext uri="{FF2B5EF4-FFF2-40B4-BE49-F238E27FC236}">
                      <a16:creationId xmlns:a16="http://schemas.microsoft.com/office/drawing/2014/main" id="{43431E3E-38BE-9D11-53CA-A88A4343E9F1}"/>
                    </a:ext>
                  </a:extLst>
                </p:cNvPr>
                <p:cNvPicPr/>
                <p:nvPr/>
              </p:nvPicPr>
              <p:blipFill>
                <a:blip r:embed="rId2855"/>
                <a:stretch>
                  <a:fillRect/>
                </a:stretch>
              </p:blipFill>
              <p:spPr>
                <a:xfrm>
                  <a:off x="4918326" y="7669418"/>
                  <a:ext cx="249480" cy="103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6">
              <p14:nvContentPartPr>
                <p14:cNvPr id="1701" name="Ink 1700">
                  <a:extLst>
                    <a:ext uri="{FF2B5EF4-FFF2-40B4-BE49-F238E27FC236}">
                      <a16:creationId xmlns:a16="http://schemas.microsoft.com/office/drawing/2014/main" id="{41800CEC-AC6A-3CB8-52F5-F8958F290057}"/>
                    </a:ext>
                  </a:extLst>
                </p14:cNvPr>
                <p14:cNvContentPartPr/>
                <p14:nvPr/>
              </p14:nvContentPartPr>
              <p14:xfrm>
                <a:off x="4986006" y="8021138"/>
                <a:ext cx="181440" cy="343800"/>
              </p14:xfrm>
            </p:contentPart>
          </mc:Choice>
          <mc:Fallback>
            <p:pic>
              <p:nvPicPr>
                <p:cNvPr id="1701" name="Ink 1700">
                  <a:extLst>
                    <a:ext uri="{FF2B5EF4-FFF2-40B4-BE49-F238E27FC236}">
                      <a16:creationId xmlns:a16="http://schemas.microsoft.com/office/drawing/2014/main" id="{41800CEC-AC6A-3CB8-52F5-F8958F290057}"/>
                    </a:ext>
                  </a:extLst>
                </p:cNvPr>
                <p:cNvPicPr/>
                <p:nvPr/>
              </p:nvPicPr>
              <p:blipFill>
                <a:blip r:embed="rId2857"/>
                <a:stretch>
                  <a:fillRect/>
                </a:stretch>
              </p:blipFill>
              <p:spPr>
                <a:xfrm>
                  <a:off x="4923366" y="7643498"/>
                  <a:ext cx="307080" cy="109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8">
              <p14:nvContentPartPr>
                <p14:cNvPr id="1702" name="Ink 1701">
                  <a:extLst>
                    <a:ext uri="{FF2B5EF4-FFF2-40B4-BE49-F238E27FC236}">
                      <a16:creationId xmlns:a16="http://schemas.microsoft.com/office/drawing/2014/main" id="{F1182B16-4CDE-8FB7-8C16-A80BC8C89103}"/>
                    </a:ext>
                  </a:extLst>
                </p14:cNvPr>
                <p14:cNvContentPartPr/>
                <p14:nvPr/>
              </p14:nvContentPartPr>
              <p14:xfrm>
                <a:off x="4954686" y="8016098"/>
                <a:ext cx="154440" cy="366480"/>
              </p14:xfrm>
            </p:contentPart>
          </mc:Choice>
          <mc:Fallback>
            <p:pic>
              <p:nvPicPr>
                <p:cNvPr id="1702" name="Ink 1701">
                  <a:extLst>
                    <a:ext uri="{FF2B5EF4-FFF2-40B4-BE49-F238E27FC236}">
                      <a16:creationId xmlns:a16="http://schemas.microsoft.com/office/drawing/2014/main" id="{F1182B16-4CDE-8FB7-8C16-A80BC8C89103}"/>
                    </a:ext>
                  </a:extLst>
                </p:cNvPr>
                <p:cNvPicPr/>
                <p:nvPr/>
              </p:nvPicPr>
              <p:blipFill>
                <a:blip r:embed="rId2859"/>
                <a:stretch>
                  <a:fillRect/>
                </a:stretch>
              </p:blipFill>
              <p:spPr>
                <a:xfrm>
                  <a:off x="4892046" y="7638458"/>
                  <a:ext cx="28008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0">
              <p14:nvContentPartPr>
                <p14:cNvPr id="1703" name="Ink 1702">
                  <a:extLst>
                    <a:ext uri="{FF2B5EF4-FFF2-40B4-BE49-F238E27FC236}">
                      <a16:creationId xmlns:a16="http://schemas.microsoft.com/office/drawing/2014/main" id="{AD4600EE-ED78-DAE4-25C3-D422947A128D}"/>
                    </a:ext>
                  </a:extLst>
                </p14:cNvPr>
                <p14:cNvContentPartPr/>
                <p14:nvPr/>
              </p14:nvContentPartPr>
              <p14:xfrm>
                <a:off x="4924806" y="8004218"/>
                <a:ext cx="155520" cy="511200"/>
              </p14:xfrm>
            </p:contentPart>
          </mc:Choice>
          <mc:Fallback>
            <p:pic>
              <p:nvPicPr>
                <p:cNvPr id="1703" name="Ink 1702">
                  <a:extLst>
                    <a:ext uri="{FF2B5EF4-FFF2-40B4-BE49-F238E27FC236}">
                      <a16:creationId xmlns:a16="http://schemas.microsoft.com/office/drawing/2014/main" id="{AD4600EE-ED78-DAE4-25C3-D422947A128D}"/>
                    </a:ext>
                  </a:extLst>
                </p:cNvPr>
                <p:cNvPicPr/>
                <p:nvPr/>
              </p:nvPicPr>
              <p:blipFill>
                <a:blip r:embed="rId2861"/>
                <a:stretch>
                  <a:fillRect/>
                </a:stretch>
              </p:blipFill>
              <p:spPr>
                <a:xfrm>
                  <a:off x="4861806" y="7626218"/>
                  <a:ext cx="281160" cy="1266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2">
              <p14:nvContentPartPr>
                <p14:cNvPr id="1704" name="Ink 1703">
                  <a:extLst>
                    <a:ext uri="{FF2B5EF4-FFF2-40B4-BE49-F238E27FC236}">
                      <a16:creationId xmlns:a16="http://schemas.microsoft.com/office/drawing/2014/main" id="{803F978F-E3A0-C1D8-CA1B-FA72404DC2BF}"/>
                    </a:ext>
                  </a:extLst>
                </p14:cNvPr>
                <p14:cNvContentPartPr/>
                <p14:nvPr/>
              </p14:nvContentPartPr>
              <p14:xfrm>
                <a:off x="4866126" y="8109338"/>
                <a:ext cx="138600" cy="513360"/>
              </p14:xfrm>
            </p:contentPart>
          </mc:Choice>
          <mc:Fallback>
            <p:pic>
              <p:nvPicPr>
                <p:cNvPr id="1704" name="Ink 1703">
                  <a:extLst>
                    <a:ext uri="{FF2B5EF4-FFF2-40B4-BE49-F238E27FC236}">
                      <a16:creationId xmlns:a16="http://schemas.microsoft.com/office/drawing/2014/main" id="{803F978F-E3A0-C1D8-CA1B-FA72404DC2BF}"/>
                    </a:ext>
                  </a:extLst>
                </p:cNvPr>
                <p:cNvPicPr/>
                <p:nvPr/>
              </p:nvPicPr>
              <p:blipFill>
                <a:blip r:embed="rId2863"/>
                <a:stretch>
                  <a:fillRect/>
                </a:stretch>
              </p:blipFill>
              <p:spPr>
                <a:xfrm>
                  <a:off x="4803126" y="7731698"/>
                  <a:ext cx="264240" cy="126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4">
              <p14:nvContentPartPr>
                <p14:cNvPr id="1705" name="Ink 1704">
                  <a:extLst>
                    <a:ext uri="{FF2B5EF4-FFF2-40B4-BE49-F238E27FC236}">
                      <a16:creationId xmlns:a16="http://schemas.microsoft.com/office/drawing/2014/main" id="{43B7E132-20BD-2BF5-5A22-65D5E9672368}"/>
                    </a:ext>
                  </a:extLst>
                </p14:cNvPr>
                <p14:cNvContentPartPr/>
                <p14:nvPr/>
              </p14:nvContentPartPr>
              <p14:xfrm>
                <a:off x="4896366" y="8178818"/>
                <a:ext cx="76320" cy="510480"/>
              </p14:xfrm>
            </p:contentPart>
          </mc:Choice>
          <mc:Fallback>
            <p:pic>
              <p:nvPicPr>
                <p:cNvPr id="1705" name="Ink 1704">
                  <a:extLst>
                    <a:ext uri="{FF2B5EF4-FFF2-40B4-BE49-F238E27FC236}">
                      <a16:creationId xmlns:a16="http://schemas.microsoft.com/office/drawing/2014/main" id="{43B7E132-20BD-2BF5-5A22-65D5E9672368}"/>
                    </a:ext>
                  </a:extLst>
                </p:cNvPr>
                <p:cNvPicPr/>
                <p:nvPr/>
              </p:nvPicPr>
              <p:blipFill>
                <a:blip r:embed="rId2865"/>
                <a:stretch>
                  <a:fillRect/>
                </a:stretch>
              </p:blipFill>
              <p:spPr>
                <a:xfrm>
                  <a:off x="4833726" y="7800818"/>
                  <a:ext cx="201960" cy="126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6">
              <p14:nvContentPartPr>
                <p14:cNvPr id="1706" name="Ink 1705">
                  <a:extLst>
                    <a:ext uri="{FF2B5EF4-FFF2-40B4-BE49-F238E27FC236}">
                      <a16:creationId xmlns:a16="http://schemas.microsoft.com/office/drawing/2014/main" id="{09E5C292-9549-2FE4-F67E-B864759FF1AE}"/>
                    </a:ext>
                  </a:extLst>
                </p14:cNvPr>
                <p14:cNvContentPartPr/>
                <p14:nvPr/>
              </p14:nvContentPartPr>
              <p14:xfrm>
                <a:off x="4916526" y="8362418"/>
                <a:ext cx="88920" cy="437400"/>
              </p14:xfrm>
            </p:contentPart>
          </mc:Choice>
          <mc:Fallback>
            <p:pic>
              <p:nvPicPr>
                <p:cNvPr id="1706" name="Ink 1705">
                  <a:extLst>
                    <a:ext uri="{FF2B5EF4-FFF2-40B4-BE49-F238E27FC236}">
                      <a16:creationId xmlns:a16="http://schemas.microsoft.com/office/drawing/2014/main" id="{09E5C292-9549-2FE4-F67E-B864759FF1AE}"/>
                    </a:ext>
                  </a:extLst>
                </p:cNvPr>
                <p:cNvPicPr/>
                <p:nvPr/>
              </p:nvPicPr>
              <p:blipFill>
                <a:blip r:embed="rId2867"/>
                <a:stretch>
                  <a:fillRect/>
                </a:stretch>
              </p:blipFill>
              <p:spPr>
                <a:xfrm>
                  <a:off x="4853526" y="7984418"/>
                  <a:ext cx="214560" cy="119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8">
              <p14:nvContentPartPr>
                <p14:cNvPr id="1707" name="Ink 1706">
                  <a:extLst>
                    <a:ext uri="{FF2B5EF4-FFF2-40B4-BE49-F238E27FC236}">
                      <a16:creationId xmlns:a16="http://schemas.microsoft.com/office/drawing/2014/main" id="{5289618C-35AE-3296-CE44-7333D3F6F323}"/>
                    </a:ext>
                  </a:extLst>
                </p14:cNvPr>
                <p14:cNvContentPartPr/>
                <p14:nvPr/>
              </p14:nvContentPartPr>
              <p14:xfrm>
                <a:off x="4995006" y="8528378"/>
                <a:ext cx="199440" cy="400680"/>
              </p14:xfrm>
            </p:contentPart>
          </mc:Choice>
          <mc:Fallback>
            <p:pic>
              <p:nvPicPr>
                <p:cNvPr id="1707" name="Ink 1706">
                  <a:extLst>
                    <a:ext uri="{FF2B5EF4-FFF2-40B4-BE49-F238E27FC236}">
                      <a16:creationId xmlns:a16="http://schemas.microsoft.com/office/drawing/2014/main" id="{5289618C-35AE-3296-CE44-7333D3F6F323}"/>
                    </a:ext>
                  </a:extLst>
                </p:cNvPr>
                <p:cNvPicPr/>
                <p:nvPr/>
              </p:nvPicPr>
              <p:blipFill>
                <a:blip r:embed="rId2869"/>
                <a:stretch>
                  <a:fillRect/>
                </a:stretch>
              </p:blipFill>
              <p:spPr>
                <a:xfrm>
                  <a:off x="4932366" y="8150378"/>
                  <a:ext cx="325080" cy="115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0">
              <p14:nvContentPartPr>
                <p14:cNvPr id="1708" name="Ink 1707">
                  <a:extLst>
                    <a:ext uri="{FF2B5EF4-FFF2-40B4-BE49-F238E27FC236}">
                      <a16:creationId xmlns:a16="http://schemas.microsoft.com/office/drawing/2014/main" id="{630EDF11-BF83-EFA4-1AA8-EC0D52F0F805}"/>
                    </a:ext>
                  </a:extLst>
                </p14:cNvPr>
                <p14:cNvContentPartPr/>
                <p14:nvPr/>
              </p14:nvContentPartPr>
              <p14:xfrm>
                <a:off x="5147646" y="8661578"/>
                <a:ext cx="423360" cy="195480"/>
              </p14:xfrm>
            </p:contentPart>
          </mc:Choice>
          <mc:Fallback>
            <p:pic>
              <p:nvPicPr>
                <p:cNvPr id="1708" name="Ink 1707">
                  <a:extLst>
                    <a:ext uri="{FF2B5EF4-FFF2-40B4-BE49-F238E27FC236}">
                      <a16:creationId xmlns:a16="http://schemas.microsoft.com/office/drawing/2014/main" id="{630EDF11-BF83-EFA4-1AA8-EC0D52F0F805}"/>
                    </a:ext>
                  </a:extLst>
                </p:cNvPr>
                <p:cNvPicPr/>
                <p:nvPr/>
              </p:nvPicPr>
              <p:blipFill>
                <a:blip r:embed="rId2871"/>
                <a:stretch>
                  <a:fillRect/>
                </a:stretch>
              </p:blipFill>
              <p:spPr>
                <a:xfrm>
                  <a:off x="5085006" y="8283578"/>
                  <a:ext cx="54900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2">
              <p14:nvContentPartPr>
                <p14:cNvPr id="1709" name="Ink 1708">
                  <a:extLst>
                    <a:ext uri="{FF2B5EF4-FFF2-40B4-BE49-F238E27FC236}">
                      <a16:creationId xmlns:a16="http://schemas.microsoft.com/office/drawing/2014/main" id="{AB490A8C-B9B6-70E8-6C20-D9E03E612497}"/>
                    </a:ext>
                  </a:extLst>
                </p14:cNvPr>
                <p14:cNvContentPartPr/>
                <p14:nvPr/>
              </p14:nvContentPartPr>
              <p14:xfrm>
                <a:off x="5716086" y="7974338"/>
                <a:ext cx="86760" cy="531360"/>
              </p14:xfrm>
            </p:contentPart>
          </mc:Choice>
          <mc:Fallback>
            <p:pic>
              <p:nvPicPr>
                <p:cNvPr id="1709" name="Ink 1708">
                  <a:extLst>
                    <a:ext uri="{FF2B5EF4-FFF2-40B4-BE49-F238E27FC236}">
                      <a16:creationId xmlns:a16="http://schemas.microsoft.com/office/drawing/2014/main" id="{AB490A8C-B9B6-70E8-6C20-D9E03E612497}"/>
                    </a:ext>
                  </a:extLst>
                </p:cNvPr>
                <p:cNvPicPr/>
                <p:nvPr/>
              </p:nvPicPr>
              <p:blipFill>
                <a:blip r:embed="rId2873"/>
                <a:stretch>
                  <a:fillRect/>
                </a:stretch>
              </p:blipFill>
              <p:spPr>
                <a:xfrm>
                  <a:off x="5653086" y="7596698"/>
                  <a:ext cx="212400" cy="128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4">
              <p14:nvContentPartPr>
                <p14:cNvPr id="1711" name="Ink 1710">
                  <a:extLst>
                    <a:ext uri="{FF2B5EF4-FFF2-40B4-BE49-F238E27FC236}">
                      <a16:creationId xmlns:a16="http://schemas.microsoft.com/office/drawing/2014/main" id="{9B8A9319-E13B-7BCD-E806-44C41154CCAE}"/>
                    </a:ext>
                  </a:extLst>
                </p14:cNvPr>
                <p14:cNvContentPartPr/>
                <p14:nvPr/>
              </p14:nvContentPartPr>
              <p14:xfrm>
                <a:off x="6046566" y="8072618"/>
                <a:ext cx="60120" cy="153720"/>
              </p14:xfrm>
            </p:contentPart>
          </mc:Choice>
          <mc:Fallback>
            <p:pic>
              <p:nvPicPr>
                <p:cNvPr id="1711" name="Ink 1710">
                  <a:extLst>
                    <a:ext uri="{FF2B5EF4-FFF2-40B4-BE49-F238E27FC236}">
                      <a16:creationId xmlns:a16="http://schemas.microsoft.com/office/drawing/2014/main" id="{9B8A9319-E13B-7BCD-E806-44C41154CCAE}"/>
                    </a:ext>
                  </a:extLst>
                </p:cNvPr>
                <p:cNvPicPr/>
                <p:nvPr/>
              </p:nvPicPr>
              <p:blipFill>
                <a:blip r:embed="rId2875"/>
                <a:stretch>
                  <a:fillRect/>
                </a:stretch>
              </p:blipFill>
              <p:spPr>
                <a:xfrm>
                  <a:off x="5983926" y="7694618"/>
                  <a:ext cx="185760" cy="90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6">
              <p14:nvContentPartPr>
                <p14:cNvPr id="1712" name="Ink 1711">
                  <a:extLst>
                    <a:ext uri="{FF2B5EF4-FFF2-40B4-BE49-F238E27FC236}">
                      <a16:creationId xmlns:a16="http://schemas.microsoft.com/office/drawing/2014/main" id="{C8642FE4-B2CE-E853-3313-EC51F0CF2137}"/>
                    </a:ext>
                  </a:extLst>
                </p14:cNvPr>
                <p14:cNvContentPartPr/>
                <p14:nvPr/>
              </p14:nvContentPartPr>
              <p14:xfrm>
                <a:off x="5871606" y="9132818"/>
                <a:ext cx="546120" cy="365040"/>
              </p14:xfrm>
            </p:contentPart>
          </mc:Choice>
          <mc:Fallback>
            <p:pic>
              <p:nvPicPr>
                <p:cNvPr id="1712" name="Ink 1711">
                  <a:extLst>
                    <a:ext uri="{FF2B5EF4-FFF2-40B4-BE49-F238E27FC236}">
                      <a16:creationId xmlns:a16="http://schemas.microsoft.com/office/drawing/2014/main" id="{C8642FE4-B2CE-E853-3313-EC51F0CF2137}"/>
                    </a:ext>
                  </a:extLst>
                </p:cNvPr>
                <p:cNvPicPr/>
                <p:nvPr/>
              </p:nvPicPr>
              <p:blipFill>
                <a:blip r:embed="rId2877"/>
                <a:stretch>
                  <a:fillRect/>
                </a:stretch>
              </p:blipFill>
              <p:spPr>
                <a:xfrm>
                  <a:off x="5808606" y="8754818"/>
                  <a:ext cx="671760" cy="112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8">
              <p14:nvContentPartPr>
                <p14:cNvPr id="1713" name="Ink 1712">
                  <a:extLst>
                    <a:ext uri="{FF2B5EF4-FFF2-40B4-BE49-F238E27FC236}">
                      <a16:creationId xmlns:a16="http://schemas.microsoft.com/office/drawing/2014/main" id="{D8400A00-6818-B737-1EED-38FC8836693E}"/>
                    </a:ext>
                  </a:extLst>
                </p14:cNvPr>
                <p14:cNvContentPartPr/>
                <p14:nvPr/>
              </p14:nvContentPartPr>
              <p14:xfrm>
                <a:off x="6170406" y="9084578"/>
                <a:ext cx="238320" cy="228240"/>
              </p14:xfrm>
            </p:contentPart>
          </mc:Choice>
          <mc:Fallback>
            <p:pic>
              <p:nvPicPr>
                <p:cNvPr id="1713" name="Ink 1712">
                  <a:extLst>
                    <a:ext uri="{FF2B5EF4-FFF2-40B4-BE49-F238E27FC236}">
                      <a16:creationId xmlns:a16="http://schemas.microsoft.com/office/drawing/2014/main" id="{D8400A00-6818-B737-1EED-38FC8836693E}"/>
                    </a:ext>
                  </a:extLst>
                </p:cNvPr>
                <p:cNvPicPr/>
                <p:nvPr/>
              </p:nvPicPr>
              <p:blipFill>
                <a:blip r:embed="rId2879"/>
                <a:stretch>
                  <a:fillRect/>
                </a:stretch>
              </p:blipFill>
              <p:spPr>
                <a:xfrm>
                  <a:off x="6107406" y="8706938"/>
                  <a:ext cx="363960" cy="98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0">
              <p14:nvContentPartPr>
                <p14:cNvPr id="1714" name="Ink 1713">
                  <a:extLst>
                    <a:ext uri="{FF2B5EF4-FFF2-40B4-BE49-F238E27FC236}">
                      <a16:creationId xmlns:a16="http://schemas.microsoft.com/office/drawing/2014/main" id="{36651255-AECC-DF98-E7F1-B0B103A1D7B5}"/>
                    </a:ext>
                  </a:extLst>
                </p14:cNvPr>
                <p14:cNvContentPartPr/>
                <p14:nvPr/>
              </p14:nvContentPartPr>
              <p14:xfrm>
                <a:off x="5968086" y="9071978"/>
                <a:ext cx="472680" cy="344880"/>
              </p14:xfrm>
            </p:contentPart>
          </mc:Choice>
          <mc:Fallback>
            <p:pic>
              <p:nvPicPr>
                <p:cNvPr id="1714" name="Ink 1713">
                  <a:extLst>
                    <a:ext uri="{FF2B5EF4-FFF2-40B4-BE49-F238E27FC236}">
                      <a16:creationId xmlns:a16="http://schemas.microsoft.com/office/drawing/2014/main" id="{36651255-AECC-DF98-E7F1-B0B103A1D7B5}"/>
                    </a:ext>
                  </a:extLst>
                </p:cNvPr>
                <p:cNvPicPr/>
                <p:nvPr/>
              </p:nvPicPr>
              <p:blipFill>
                <a:blip r:embed="rId2881"/>
                <a:stretch>
                  <a:fillRect/>
                </a:stretch>
              </p:blipFill>
              <p:spPr>
                <a:xfrm>
                  <a:off x="5905086" y="8693978"/>
                  <a:ext cx="598320" cy="110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2">
              <p14:nvContentPartPr>
                <p14:cNvPr id="1715" name="Ink 1714">
                  <a:extLst>
                    <a:ext uri="{FF2B5EF4-FFF2-40B4-BE49-F238E27FC236}">
                      <a16:creationId xmlns:a16="http://schemas.microsoft.com/office/drawing/2014/main" id="{7597DA0B-57C2-F051-D91D-1E57949290F7}"/>
                    </a:ext>
                  </a:extLst>
                </p14:cNvPr>
                <p14:cNvContentPartPr/>
                <p14:nvPr/>
              </p14:nvContentPartPr>
              <p14:xfrm>
                <a:off x="6407286" y="8819978"/>
                <a:ext cx="123480" cy="198720"/>
              </p14:xfrm>
            </p:contentPart>
          </mc:Choice>
          <mc:Fallback>
            <p:pic>
              <p:nvPicPr>
                <p:cNvPr id="1715" name="Ink 1714">
                  <a:extLst>
                    <a:ext uri="{FF2B5EF4-FFF2-40B4-BE49-F238E27FC236}">
                      <a16:creationId xmlns:a16="http://schemas.microsoft.com/office/drawing/2014/main" id="{7597DA0B-57C2-F051-D91D-1E57949290F7}"/>
                    </a:ext>
                  </a:extLst>
                </p:cNvPr>
                <p:cNvPicPr/>
                <p:nvPr/>
              </p:nvPicPr>
              <p:blipFill>
                <a:blip r:embed="rId2883"/>
                <a:stretch>
                  <a:fillRect/>
                </a:stretch>
              </p:blipFill>
              <p:spPr>
                <a:xfrm>
                  <a:off x="6344286" y="8441978"/>
                  <a:ext cx="24912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4">
              <p14:nvContentPartPr>
                <p14:cNvPr id="1716" name="Ink 1715">
                  <a:extLst>
                    <a:ext uri="{FF2B5EF4-FFF2-40B4-BE49-F238E27FC236}">
                      <a16:creationId xmlns:a16="http://schemas.microsoft.com/office/drawing/2014/main" id="{5C27D4E8-0CE4-ECC9-0986-A1ABE522659B}"/>
                    </a:ext>
                  </a:extLst>
                </p14:cNvPr>
                <p14:cNvContentPartPr/>
                <p14:nvPr/>
              </p14:nvContentPartPr>
              <p14:xfrm>
                <a:off x="6303966" y="8612258"/>
                <a:ext cx="279000" cy="488880"/>
              </p14:xfrm>
            </p:contentPart>
          </mc:Choice>
          <mc:Fallback>
            <p:pic>
              <p:nvPicPr>
                <p:cNvPr id="1716" name="Ink 1715">
                  <a:extLst>
                    <a:ext uri="{FF2B5EF4-FFF2-40B4-BE49-F238E27FC236}">
                      <a16:creationId xmlns:a16="http://schemas.microsoft.com/office/drawing/2014/main" id="{5C27D4E8-0CE4-ECC9-0986-A1ABE522659B}"/>
                    </a:ext>
                  </a:extLst>
                </p:cNvPr>
                <p:cNvPicPr/>
                <p:nvPr/>
              </p:nvPicPr>
              <p:blipFill>
                <a:blip r:embed="rId2885"/>
                <a:stretch>
                  <a:fillRect/>
                </a:stretch>
              </p:blipFill>
              <p:spPr>
                <a:xfrm>
                  <a:off x="6241326" y="8234618"/>
                  <a:ext cx="404640" cy="124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6">
              <p14:nvContentPartPr>
                <p14:cNvPr id="1717" name="Ink 1716">
                  <a:extLst>
                    <a:ext uri="{FF2B5EF4-FFF2-40B4-BE49-F238E27FC236}">
                      <a16:creationId xmlns:a16="http://schemas.microsoft.com/office/drawing/2014/main" id="{22940706-5D77-67A9-6DA7-A089E0F32DC1}"/>
                    </a:ext>
                  </a:extLst>
                </p14:cNvPr>
                <p14:cNvContentPartPr/>
                <p14:nvPr/>
              </p14:nvContentPartPr>
              <p14:xfrm>
                <a:off x="6438246" y="8443058"/>
                <a:ext cx="106200" cy="514440"/>
              </p14:xfrm>
            </p:contentPart>
          </mc:Choice>
          <mc:Fallback>
            <p:pic>
              <p:nvPicPr>
                <p:cNvPr id="1717" name="Ink 1716">
                  <a:extLst>
                    <a:ext uri="{FF2B5EF4-FFF2-40B4-BE49-F238E27FC236}">
                      <a16:creationId xmlns:a16="http://schemas.microsoft.com/office/drawing/2014/main" id="{22940706-5D77-67A9-6DA7-A089E0F32DC1}"/>
                    </a:ext>
                  </a:extLst>
                </p:cNvPr>
                <p:cNvPicPr/>
                <p:nvPr/>
              </p:nvPicPr>
              <p:blipFill>
                <a:blip r:embed="rId2887"/>
                <a:stretch>
                  <a:fillRect/>
                </a:stretch>
              </p:blipFill>
              <p:spPr>
                <a:xfrm>
                  <a:off x="6375246" y="8065418"/>
                  <a:ext cx="231840" cy="127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88">
              <p14:nvContentPartPr>
                <p14:cNvPr id="1718" name="Ink 1717">
                  <a:extLst>
                    <a:ext uri="{FF2B5EF4-FFF2-40B4-BE49-F238E27FC236}">
                      <a16:creationId xmlns:a16="http://schemas.microsoft.com/office/drawing/2014/main" id="{0CA6EAE7-BB0E-99A0-7FF4-B4352395A548}"/>
                    </a:ext>
                  </a:extLst>
                </p14:cNvPr>
                <p14:cNvContentPartPr/>
                <p14:nvPr/>
              </p14:nvContentPartPr>
              <p14:xfrm>
                <a:off x="6244926" y="9034178"/>
                <a:ext cx="38880" cy="33120"/>
              </p14:xfrm>
            </p:contentPart>
          </mc:Choice>
          <mc:Fallback>
            <p:pic>
              <p:nvPicPr>
                <p:cNvPr id="1718" name="Ink 1717">
                  <a:extLst>
                    <a:ext uri="{FF2B5EF4-FFF2-40B4-BE49-F238E27FC236}">
                      <a16:creationId xmlns:a16="http://schemas.microsoft.com/office/drawing/2014/main" id="{0CA6EAE7-BB0E-99A0-7FF4-B4352395A548}"/>
                    </a:ext>
                  </a:extLst>
                </p:cNvPr>
                <p:cNvPicPr/>
                <p:nvPr/>
              </p:nvPicPr>
              <p:blipFill>
                <a:blip r:embed="rId2889"/>
                <a:stretch>
                  <a:fillRect/>
                </a:stretch>
              </p:blipFill>
              <p:spPr>
                <a:xfrm>
                  <a:off x="6182286" y="8656538"/>
                  <a:ext cx="16452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0">
              <p14:nvContentPartPr>
                <p14:cNvPr id="1719" name="Ink 1718">
                  <a:extLst>
                    <a:ext uri="{FF2B5EF4-FFF2-40B4-BE49-F238E27FC236}">
                      <a16:creationId xmlns:a16="http://schemas.microsoft.com/office/drawing/2014/main" id="{33101CA7-8AE9-25DB-660B-46FD0DA7D635}"/>
                    </a:ext>
                  </a:extLst>
                </p14:cNvPr>
                <p14:cNvContentPartPr/>
                <p14:nvPr/>
              </p14:nvContentPartPr>
              <p14:xfrm>
                <a:off x="6409446" y="8168378"/>
                <a:ext cx="109080" cy="836640"/>
              </p14:xfrm>
            </p:contentPart>
          </mc:Choice>
          <mc:Fallback>
            <p:pic>
              <p:nvPicPr>
                <p:cNvPr id="1719" name="Ink 1718">
                  <a:extLst>
                    <a:ext uri="{FF2B5EF4-FFF2-40B4-BE49-F238E27FC236}">
                      <a16:creationId xmlns:a16="http://schemas.microsoft.com/office/drawing/2014/main" id="{33101CA7-8AE9-25DB-660B-46FD0DA7D635}"/>
                    </a:ext>
                  </a:extLst>
                </p:cNvPr>
                <p:cNvPicPr/>
                <p:nvPr/>
              </p:nvPicPr>
              <p:blipFill>
                <a:blip r:embed="rId2891"/>
                <a:stretch>
                  <a:fillRect/>
                </a:stretch>
              </p:blipFill>
              <p:spPr>
                <a:xfrm>
                  <a:off x="6346446" y="7790378"/>
                  <a:ext cx="234720" cy="159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2">
              <p14:nvContentPartPr>
                <p14:cNvPr id="1720" name="Ink 1719">
                  <a:extLst>
                    <a:ext uri="{FF2B5EF4-FFF2-40B4-BE49-F238E27FC236}">
                      <a16:creationId xmlns:a16="http://schemas.microsoft.com/office/drawing/2014/main" id="{BFBA4B08-AC6F-90F5-4E81-BABBB4D2E5ED}"/>
                    </a:ext>
                  </a:extLst>
                </p14:cNvPr>
                <p14:cNvContentPartPr/>
                <p14:nvPr/>
              </p14:nvContentPartPr>
              <p14:xfrm>
                <a:off x="6354006" y="8862098"/>
                <a:ext cx="1080" cy="59040"/>
              </p14:xfrm>
            </p:contentPart>
          </mc:Choice>
          <mc:Fallback>
            <p:pic>
              <p:nvPicPr>
                <p:cNvPr id="1720" name="Ink 1719">
                  <a:extLst>
                    <a:ext uri="{FF2B5EF4-FFF2-40B4-BE49-F238E27FC236}">
                      <a16:creationId xmlns:a16="http://schemas.microsoft.com/office/drawing/2014/main" id="{BFBA4B08-AC6F-90F5-4E81-BABBB4D2E5ED}"/>
                    </a:ext>
                  </a:extLst>
                </p:cNvPr>
                <p:cNvPicPr/>
                <p:nvPr/>
              </p:nvPicPr>
              <p:blipFill>
                <a:blip r:embed="rId2893"/>
                <a:stretch>
                  <a:fillRect/>
                </a:stretch>
              </p:blipFill>
              <p:spPr>
                <a:xfrm>
                  <a:off x="6291366" y="8484098"/>
                  <a:ext cx="12672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4">
              <p14:nvContentPartPr>
                <p14:cNvPr id="1721" name="Ink 1720">
                  <a:extLst>
                    <a:ext uri="{FF2B5EF4-FFF2-40B4-BE49-F238E27FC236}">
                      <a16:creationId xmlns:a16="http://schemas.microsoft.com/office/drawing/2014/main" id="{D2BA8940-29E3-5CED-A03A-EF9DD2D1FC92}"/>
                    </a:ext>
                  </a:extLst>
                </p14:cNvPr>
                <p14:cNvContentPartPr/>
                <p14:nvPr/>
              </p14:nvContentPartPr>
              <p14:xfrm>
                <a:off x="6392886" y="8318858"/>
                <a:ext cx="68760" cy="648720"/>
              </p14:xfrm>
            </p:contentPart>
          </mc:Choice>
          <mc:Fallback>
            <p:pic>
              <p:nvPicPr>
                <p:cNvPr id="1721" name="Ink 1720">
                  <a:extLst>
                    <a:ext uri="{FF2B5EF4-FFF2-40B4-BE49-F238E27FC236}">
                      <a16:creationId xmlns:a16="http://schemas.microsoft.com/office/drawing/2014/main" id="{D2BA8940-29E3-5CED-A03A-EF9DD2D1FC92}"/>
                    </a:ext>
                  </a:extLst>
                </p:cNvPr>
                <p:cNvPicPr/>
                <p:nvPr/>
              </p:nvPicPr>
              <p:blipFill>
                <a:blip r:embed="rId2895"/>
                <a:stretch>
                  <a:fillRect/>
                </a:stretch>
              </p:blipFill>
              <p:spPr>
                <a:xfrm>
                  <a:off x="6330246" y="7941218"/>
                  <a:ext cx="194400" cy="140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6">
              <p14:nvContentPartPr>
                <p14:cNvPr id="1722" name="Ink 1721">
                  <a:extLst>
                    <a:ext uri="{FF2B5EF4-FFF2-40B4-BE49-F238E27FC236}">
                      <a16:creationId xmlns:a16="http://schemas.microsoft.com/office/drawing/2014/main" id="{6489EA3F-97B2-0358-F29C-D279C349A6DF}"/>
                    </a:ext>
                  </a:extLst>
                </p14:cNvPr>
                <p14:cNvContentPartPr/>
                <p14:nvPr/>
              </p14:nvContentPartPr>
              <p14:xfrm>
                <a:off x="6437526" y="8344058"/>
                <a:ext cx="66600" cy="613440"/>
              </p14:xfrm>
            </p:contentPart>
          </mc:Choice>
          <mc:Fallback>
            <p:pic>
              <p:nvPicPr>
                <p:cNvPr id="1722" name="Ink 1721">
                  <a:extLst>
                    <a:ext uri="{FF2B5EF4-FFF2-40B4-BE49-F238E27FC236}">
                      <a16:creationId xmlns:a16="http://schemas.microsoft.com/office/drawing/2014/main" id="{6489EA3F-97B2-0358-F29C-D279C349A6DF}"/>
                    </a:ext>
                  </a:extLst>
                </p:cNvPr>
                <p:cNvPicPr/>
                <p:nvPr/>
              </p:nvPicPr>
              <p:blipFill>
                <a:blip r:embed="rId2897"/>
                <a:stretch>
                  <a:fillRect/>
                </a:stretch>
              </p:blipFill>
              <p:spPr>
                <a:xfrm>
                  <a:off x="6374526" y="7966418"/>
                  <a:ext cx="192240" cy="136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8">
              <p14:nvContentPartPr>
                <p14:cNvPr id="1723" name="Ink 1722">
                  <a:extLst>
                    <a:ext uri="{FF2B5EF4-FFF2-40B4-BE49-F238E27FC236}">
                      <a16:creationId xmlns:a16="http://schemas.microsoft.com/office/drawing/2014/main" id="{F8F9FAA1-1078-9516-0118-31FCE79CCEA3}"/>
                    </a:ext>
                  </a:extLst>
                </p14:cNvPr>
                <p14:cNvContentPartPr/>
                <p14:nvPr/>
              </p14:nvContentPartPr>
              <p14:xfrm>
                <a:off x="6362646" y="8350538"/>
                <a:ext cx="70920" cy="697320"/>
              </p14:xfrm>
            </p:contentPart>
          </mc:Choice>
          <mc:Fallback>
            <p:pic>
              <p:nvPicPr>
                <p:cNvPr id="1723" name="Ink 1722">
                  <a:extLst>
                    <a:ext uri="{FF2B5EF4-FFF2-40B4-BE49-F238E27FC236}">
                      <a16:creationId xmlns:a16="http://schemas.microsoft.com/office/drawing/2014/main" id="{F8F9FAA1-1078-9516-0118-31FCE79CCEA3}"/>
                    </a:ext>
                  </a:extLst>
                </p:cNvPr>
                <p:cNvPicPr/>
                <p:nvPr/>
              </p:nvPicPr>
              <p:blipFill>
                <a:blip r:embed="rId2899"/>
                <a:stretch>
                  <a:fillRect/>
                </a:stretch>
              </p:blipFill>
              <p:spPr>
                <a:xfrm>
                  <a:off x="6299646" y="7972898"/>
                  <a:ext cx="196560" cy="145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0">
              <p14:nvContentPartPr>
                <p14:cNvPr id="1724" name="Ink 1723">
                  <a:extLst>
                    <a:ext uri="{FF2B5EF4-FFF2-40B4-BE49-F238E27FC236}">
                      <a16:creationId xmlns:a16="http://schemas.microsoft.com/office/drawing/2014/main" id="{6C7AA113-BEE8-BA14-4799-388293D4B4BA}"/>
                    </a:ext>
                  </a:extLst>
                </p14:cNvPr>
                <p14:cNvContentPartPr/>
                <p14:nvPr/>
              </p14:nvContentPartPr>
              <p14:xfrm>
                <a:off x="6107406" y="8323178"/>
                <a:ext cx="160920" cy="673560"/>
              </p14:xfrm>
            </p:contentPart>
          </mc:Choice>
          <mc:Fallback>
            <p:pic>
              <p:nvPicPr>
                <p:cNvPr id="1724" name="Ink 1723">
                  <a:extLst>
                    <a:ext uri="{FF2B5EF4-FFF2-40B4-BE49-F238E27FC236}">
                      <a16:creationId xmlns:a16="http://schemas.microsoft.com/office/drawing/2014/main" id="{6C7AA113-BEE8-BA14-4799-388293D4B4BA}"/>
                    </a:ext>
                  </a:extLst>
                </p:cNvPr>
                <p:cNvPicPr/>
                <p:nvPr/>
              </p:nvPicPr>
              <p:blipFill>
                <a:blip r:embed="rId2901"/>
                <a:stretch>
                  <a:fillRect/>
                </a:stretch>
              </p:blipFill>
              <p:spPr>
                <a:xfrm>
                  <a:off x="6044766" y="7945538"/>
                  <a:ext cx="286560" cy="142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2">
              <p14:nvContentPartPr>
                <p14:cNvPr id="1725" name="Ink 1724">
                  <a:extLst>
                    <a:ext uri="{FF2B5EF4-FFF2-40B4-BE49-F238E27FC236}">
                      <a16:creationId xmlns:a16="http://schemas.microsoft.com/office/drawing/2014/main" id="{17D34D1D-30EA-40E8-562B-B89DC1883682}"/>
                    </a:ext>
                  </a:extLst>
                </p14:cNvPr>
                <p14:cNvContentPartPr/>
                <p14:nvPr/>
              </p14:nvContentPartPr>
              <p14:xfrm>
                <a:off x="6016686" y="8421458"/>
                <a:ext cx="212760" cy="355680"/>
              </p14:xfrm>
            </p:contentPart>
          </mc:Choice>
          <mc:Fallback>
            <p:pic>
              <p:nvPicPr>
                <p:cNvPr id="1725" name="Ink 1724">
                  <a:extLst>
                    <a:ext uri="{FF2B5EF4-FFF2-40B4-BE49-F238E27FC236}">
                      <a16:creationId xmlns:a16="http://schemas.microsoft.com/office/drawing/2014/main" id="{17D34D1D-30EA-40E8-562B-B89DC1883682}"/>
                    </a:ext>
                  </a:extLst>
                </p:cNvPr>
                <p:cNvPicPr/>
                <p:nvPr/>
              </p:nvPicPr>
              <p:blipFill>
                <a:blip r:embed="rId2903"/>
                <a:stretch>
                  <a:fillRect/>
                </a:stretch>
              </p:blipFill>
              <p:spPr>
                <a:xfrm>
                  <a:off x="5954046" y="8043818"/>
                  <a:ext cx="338400" cy="111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4">
              <p14:nvContentPartPr>
                <p14:cNvPr id="1726" name="Ink 1725">
                  <a:extLst>
                    <a:ext uri="{FF2B5EF4-FFF2-40B4-BE49-F238E27FC236}">
                      <a16:creationId xmlns:a16="http://schemas.microsoft.com/office/drawing/2014/main" id="{D78254C3-E40E-E067-84FD-9102D109B9FF}"/>
                    </a:ext>
                  </a:extLst>
                </p14:cNvPr>
                <p14:cNvContentPartPr/>
                <p14:nvPr/>
              </p14:nvContentPartPr>
              <p14:xfrm>
                <a:off x="6031446" y="8456018"/>
                <a:ext cx="261720" cy="534600"/>
              </p14:xfrm>
            </p:contentPart>
          </mc:Choice>
          <mc:Fallback>
            <p:pic>
              <p:nvPicPr>
                <p:cNvPr id="1726" name="Ink 1725">
                  <a:extLst>
                    <a:ext uri="{FF2B5EF4-FFF2-40B4-BE49-F238E27FC236}">
                      <a16:creationId xmlns:a16="http://schemas.microsoft.com/office/drawing/2014/main" id="{D78254C3-E40E-E067-84FD-9102D109B9FF}"/>
                    </a:ext>
                  </a:extLst>
                </p:cNvPr>
                <p:cNvPicPr/>
                <p:nvPr/>
              </p:nvPicPr>
              <p:blipFill>
                <a:blip r:embed="rId2905"/>
                <a:stretch>
                  <a:fillRect/>
                </a:stretch>
              </p:blipFill>
              <p:spPr>
                <a:xfrm>
                  <a:off x="5968806" y="8078378"/>
                  <a:ext cx="387360" cy="12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6">
              <p14:nvContentPartPr>
                <p14:cNvPr id="1727" name="Ink 1726">
                  <a:extLst>
                    <a:ext uri="{FF2B5EF4-FFF2-40B4-BE49-F238E27FC236}">
                      <a16:creationId xmlns:a16="http://schemas.microsoft.com/office/drawing/2014/main" id="{803E1D07-E898-08C0-6204-C7C9273F66C0}"/>
                    </a:ext>
                  </a:extLst>
                </p14:cNvPr>
                <p14:cNvContentPartPr/>
                <p14:nvPr/>
              </p14:nvContentPartPr>
              <p14:xfrm>
                <a:off x="6248526" y="8889098"/>
                <a:ext cx="5400" cy="72360"/>
              </p14:xfrm>
            </p:contentPart>
          </mc:Choice>
          <mc:Fallback>
            <p:pic>
              <p:nvPicPr>
                <p:cNvPr id="1727" name="Ink 1726">
                  <a:extLst>
                    <a:ext uri="{FF2B5EF4-FFF2-40B4-BE49-F238E27FC236}">
                      <a16:creationId xmlns:a16="http://schemas.microsoft.com/office/drawing/2014/main" id="{803E1D07-E898-08C0-6204-C7C9273F66C0}"/>
                    </a:ext>
                  </a:extLst>
                </p:cNvPr>
                <p:cNvPicPr/>
                <p:nvPr/>
              </p:nvPicPr>
              <p:blipFill>
                <a:blip r:embed="rId1271"/>
                <a:stretch>
                  <a:fillRect/>
                </a:stretch>
              </p:blipFill>
              <p:spPr>
                <a:xfrm>
                  <a:off x="6185526" y="8511098"/>
                  <a:ext cx="131040" cy="82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7">
              <p14:nvContentPartPr>
                <p14:cNvPr id="1728" name="Ink 1727">
                  <a:extLst>
                    <a:ext uri="{FF2B5EF4-FFF2-40B4-BE49-F238E27FC236}">
                      <a16:creationId xmlns:a16="http://schemas.microsoft.com/office/drawing/2014/main" id="{7804F275-C70E-DF60-6B11-CEBE29E2FC76}"/>
                    </a:ext>
                  </a:extLst>
                </p14:cNvPr>
                <p14:cNvContentPartPr/>
                <p14:nvPr/>
              </p14:nvContentPartPr>
              <p14:xfrm>
                <a:off x="6047286" y="9196538"/>
                <a:ext cx="174240" cy="245160"/>
              </p14:xfrm>
            </p:contentPart>
          </mc:Choice>
          <mc:Fallback>
            <p:pic>
              <p:nvPicPr>
                <p:cNvPr id="1728" name="Ink 1727">
                  <a:extLst>
                    <a:ext uri="{FF2B5EF4-FFF2-40B4-BE49-F238E27FC236}">
                      <a16:creationId xmlns:a16="http://schemas.microsoft.com/office/drawing/2014/main" id="{7804F275-C70E-DF60-6B11-CEBE29E2FC76}"/>
                    </a:ext>
                  </a:extLst>
                </p:cNvPr>
                <p:cNvPicPr/>
                <p:nvPr/>
              </p:nvPicPr>
              <p:blipFill>
                <a:blip r:embed="rId2908"/>
                <a:stretch>
                  <a:fillRect/>
                </a:stretch>
              </p:blipFill>
              <p:spPr>
                <a:xfrm>
                  <a:off x="5984646" y="8818898"/>
                  <a:ext cx="299880" cy="100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9">
              <p14:nvContentPartPr>
                <p14:cNvPr id="1729" name="Ink 1728">
                  <a:extLst>
                    <a:ext uri="{FF2B5EF4-FFF2-40B4-BE49-F238E27FC236}">
                      <a16:creationId xmlns:a16="http://schemas.microsoft.com/office/drawing/2014/main" id="{F5B3C8D1-D844-3F1D-63AE-9279C6BF4F9C}"/>
                    </a:ext>
                  </a:extLst>
                </p14:cNvPr>
                <p14:cNvContentPartPr/>
                <p14:nvPr/>
              </p14:nvContentPartPr>
              <p14:xfrm>
                <a:off x="4956486" y="9047138"/>
                <a:ext cx="347760" cy="196920"/>
              </p14:xfrm>
            </p:contentPart>
          </mc:Choice>
          <mc:Fallback>
            <p:pic>
              <p:nvPicPr>
                <p:cNvPr id="1729" name="Ink 1728">
                  <a:extLst>
                    <a:ext uri="{FF2B5EF4-FFF2-40B4-BE49-F238E27FC236}">
                      <a16:creationId xmlns:a16="http://schemas.microsoft.com/office/drawing/2014/main" id="{F5B3C8D1-D844-3F1D-63AE-9279C6BF4F9C}"/>
                    </a:ext>
                  </a:extLst>
                </p:cNvPr>
                <p:cNvPicPr/>
                <p:nvPr/>
              </p:nvPicPr>
              <p:blipFill>
                <a:blip r:embed="rId2910"/>
                <a:stretch>
                  <a:fillRect/>
                </a:stretch>
              </p:blipFill>
              <p:spPr>
                <a:xfrm>
                  <a:off x="4893486" y="8669138"/>
                  <a:ext cx="473400" cy="95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1">
              <p14:nvContentPartPr>
                <p14:cNvPr id="1730" name="Ink 1729">
                  <a:extLst>
                    <a:ext uri="{FF2B5EF4-FFF2-40B4-BE49-F238E27FC236}">
                      <a16:creationId xmlns:a16="http://schemas.microsoft.com/office/drawing/2014/main" id="{22671B96-7A38-BCFA-58A9-34A404C15FCD}"/>
                    </a:ext>
                  </a:extLst>
                </p14:cNvPr>
                <p14:cNvContentPartPr/>
                <p14:nvPr/>
              </p14:nvContentPartPr>
              <p14:xfrm>
                <a:off x="4910046" y="9070178"/>
                <a:ext cx="769320" cy="173160"/>
              </p14:xfrm>
            </p:contentPart>
          </mc:Choice>
          <mc:Fallback>
            <p:pic>
              <p:nvPicPr>
                <p:cNvPr id="1730" name="Ink 1729">
                  <a:extLst>
                    <a:ext uri="{FF2B5EF4-FFF2-40B4-BE49-F238E27FC236}">
                      <a16:creationId xmlns:a16="http://schemas.microsoft.com/office/drawing/2014/main" id="{22671B96-7A38-BCFA-58A9-34A404C15FCD}"/>
                    </a:ext>
                  </a:extLst>
                </p:cNvPr>
                <p:cNvPicPr/>
                <p:nvPr/>
              </p:nvPicPr>
              <p:blipFill>
                <a:blip r:embed="rId2912"/>
                <a:stretch>
                  <a:fillRect/>
                </a:stretch>
              </p:blipFill>
              <p:spPr>
                <a:xfrm>
                  <a:off x="4847406" y="8692538"/>
                  <a:ext cx="89496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3">
              <p14:nvContentPartPr>
                <p14:cNvPr id="1731" name="Ink 1730">
                  <a:extLst>
                    <a:ext uri="{FF2B5EF4-FFF2-40B4-BE49-F238E27FC236}">
                      <a16:creationId xmlns:a16="http://schemas.microsoft.com/office/drawing/2014/main" id="{F09DF891-05E3-8B56-DA0E-BF2B7329BCBA}"/>
                    </a:ext>
                  </a:extLst>
                </p14:cNvPr>
                <p14:cNvContentPartPr/>
                <p14:nvPr/>
              </p14:nvContentPartPr>
              <p14:xfrm>
                <a:off x="5143686" y="9237938"/>
                <a:ext cx="689040" cy="104400"/>
              </p14:xfrm>
            </p:contentPart>
          </mc:Choice>
          <mc:Fallback>
            <p:pic>
              <p:nvPicPr>
                <p:cNvPr id="1731" name="Ink 1730">
                  <a:extLst>
                    <a:ext uri="{FF2B5EF4-FFF2-40B4-BE49-F238E27FC236}">
                      <a16:creationId xmlns:a16="http://schemas.microsoft.com/office/drawing/2014/main" id="{F09DF891-05E3-8B56-DA0E-BF2B7329BCBA}"/>
                    </a:ext>
                  </a:extLst>
                </p:cNvPr>
                <p:cNvPicPr/>
                <p:nvPr/>
              </p:nvPicPr>
              <p:blipFill>
                <a:blip r:embed="rId2914"/>
                <a:stretch>
                  <a:fillRect/>
                </a:stretch>
              </p:blipFill>
              <p:spPr>
                <a:xfrm>
                  <a:off x="5081046" y="8859938"/>
                  <a:ext cx="814680" cy="86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5">
              <p14:nvContentPartPr>
                <p14:cNvPr id="1732" name="Ink 1731">
                  <a:extLst>
                    <a:ext uri="{FF2B5EF4-FFF2-40B4-BE49-F238E27FC236}">
                      <a16:creationId xmlns:a16="http://schemas.microsoft.com/office/drawing/2014/main" id="{92531048-AA3E-41C6-F3C2-0E5AAEB15F9C}"/>
                    </a:ext>
                  </a:extLst>
                </p14:cNvPr>
                <p14:cNvContentPartPr/>
                <p14:nvPr/>
              </p14:nvContentPartPr>
              <p14:xfrm>
                <a:off x="5380206" y="9275378"/>
                <a:ext cx="492480" cy="70560"/>
              </p14:xfrm>
            </p:contentPart>
          </mc:Choice>
          <mc:Fallback>
            <p:pic>
              <p:nvPicPr>
                <p:cNvPr id="1732" name="Ink 1731">
                  <a:extLst>
                    <a:ext uri="{FF2B5EF4-FFF2-40B4-BE49-F238E27FC236}">
                      <a16:creationId xmlns:a16="http://schemas.microsoft.com/office/drawing/2014/main" id="{92531048-AA3E-41C6-F3C2-0E5AAEB15F9C}"/>
                    </a:ext>
                  </a:extLst>
                </p:cNvPr>
                <p:cNvPicPr/>
                <p:nvPr/>
              </p:nvPicPr>
              <p:blipFill>
                <a:blip r:embed="rId2916"/>
                <a:stretch>
                  <a:fillRect/>
                </a:stretch>
              </p:blipFill>
              <p:spPr>
                <a:xfrm>
                  <a:off x="5317206" y="8897378"/>
                  <a:ext cx="61812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7">
              <p14:nvContentPartPr>
                <p14:cNvPr id="1734" name="Ink 1733">
                  <a:extLst>
                    <a:ext uri="{FF2B5EF4-FFF2-40B4-BE49-F238E27FC236}">
                      <a16:creationId xmlns:a16="http://schemas.microsoft.com/office/drawing/2014/main" id="{6F1F152A-CC04-36B0-D675-58733C0AAEB2}"/>
                    </a:ext>
                  </a:extLst>
                </p14:cNvPr>
                <p14:cNvContentPartPr/>
                <p14:nvPr/>
              </p14:nvContentPartPr>
              <p14:xfrm>
                <a:off x="5873766" y="7964258"/>
                <a:ext cx="345960" cy="49680"/>
              </p14:xfrm>
            </p:contentPart>
          </mc:Choice>
          <mc:Fallback>
            <p:pic>
              <p:nvPicPr>
                <p:cNvPr id="1734" name="Ink 1733">
                  <a:extLst>
                    <a:ext uri="{FF2B5EF4-FFF2-40B4-BE49-F238E27FC236}">
                      <a16:creationId xmlns:a16="http://schemas.microsoft.com/office/drawing/2014/main" id="{6F1F152A-CC04-36B0-D675-58733C0AAEB2}"/>
                    </a:ext>
                  </a:extLst>
                </p:cNvPr>
                <p:cNvPicPr/>
                <p:nvPr/>
              </p:nvPicPr>
              <p:blipFill>
                <a:blip r:embed="rId2918"/>
                <a:stretch>
                  <a:fillRect/>
                </a:stretch>
              </p:blipFill>
              <p:spPr>
                <a:xfrm>
                  <a:off x="5811126" y="7586258"/>
                  <a:ext cx="471600" cy="80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9">
              <p14:nvContentPartPr>
                <p14:cNvPr id="1735" name="Ink 1734">
                  <a:extLst>
                    <a:ext uri="{FF2B5EF4-FFF2-40B4-BE49-F238E27FC236}">
                      <a16:creationId xmlns:a16="http://schemas.microsoft.com/office/drawing/2014/main" id="{AFE406A9-09E0-254D-D959-61A3B58C6943}"/>
                    </a:ext>
                  </a:extLst>
                </p14:cNvPr>
                <p14:cNvContentPartPr/>
                <p14:nvPr/>
              </p14:nvContentPartPr>
              <p14:xfrm>
                <a:off x="5763966" y="7975418"/>
                <a:ext cx="365760" cy="101160"/>
              </p14:xfrm>
            </p:contentPart>
          </mc:Choice>
          <mc:Fallback>
            <p:pic>
              <p:nvPicPr>
                <p:cNvPr id="1735" name="Ink 1734">
                  <a:extLst>
                    <a:ext uri="{FF2B5EF4-FFF2-40B4-BE49-F238E27FC236}">
                      <a16:creationId xmlns:a16="http://schemas.microsoft.com/office/drawing/2014/main" id="{AFE406A9-09E0-254D-D959-61A3B58C6943}"/>
                    </a:ext>
                  </a:extLst>
                </p:cNvPr>
                <p:cNvPicPr/>
                <p:nvPr/>
              </p:nvPicPr>
              <p:blipFill>
                <a:blip r:embed="rId2920"/>
                <a:stretch>
                  <a:fillRect/>
                </a:stretch>
              </p:blipFill>
              <p:spPr>
                <a:xfrm>
                  <a:off x="5700966" y="7597778"/>
                  <a:ext cx="49140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1">
              <p14:nvContentPartPr>
                <p14:cNvPr id="1736" name="Ink 1735">
                  <a:extLst>
                    <a:ext uri="{FF2B5EF4-FFF2-40B4-BE49-F238E27FC236}">
                      <a16:creationId xmlns:a16="http://schemas.microsoft.com/office/drawing/2014/main" id="{92AD0F7C-D2E5-38C4-E179-BE72AF6CE0AE}"/>
                    </a:ext>
                  </a:extLst>
                </p14:cNvPr>
                <p14:cNvContentPartPr/>
                <p14:nvPr/>
              </p14:nvContentPartPr>
              <p14:xfrm>
                <a:off x="5892126" y="7988018"/>
                <a:ext cx="557640" cy="99360"/>
              </p14:xfrm>
            </p:contentPart>
          </mc:Choice>
          <mc:Fallback>
            <p:pic>
              <p:nvPicPr>
                <p:cNvPr id="1736" name="Ink 1735">
                  <a:extLst>
                    <a:ext uri="{FF2B5EF4-FFF2-40B4-BE49-F238E27FC236}">
                      <a16:creationId xmlns:a16="http://schemas.microsoft.com/office/drawing/2014/main" id="{92AD0F7C-D2E5-38C4-E179-BE72AF6CE0AE}"/>
                    </a:ext>
                  </a:extLst>
                </p:cNvPr>
                <p:cNvPicPr/>
                <p:nvPr/>
              </p:nvPicPr>
              <p:blipFill>
                <a:blip r:embed="rId2922"/>
                <a:stretch>
                  <a:fillRect/>
                </a:stretch>
              </p:blipFill>
              <p:spPr>
                <a:xfrm>
                  <a:off x="5829486" y="7610018"/>
                  <a:ext cx="683280" cy="85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3">
              <p14:nvContentPartPr>
                <p14:cNvPr id="1737" name="Ink 1736">
                  <a:extLst>
                    <a:ext uri="{FF2B5EF4-FFF2-40B4-BE49-F238E27FC236}">
                      <a16:creationId xmlns:a16="http://schemas.microsoft.com/office/drawing/2014/main" id="{98CB437C-8DEF-BD0D-E030-C4AD964F68A1}"/>
                    </a:ext>
                  </a:extLst>
                </p14:cNvPr>
                <p14:cNvContentPartPr/>
                <p14:nvPr/>
              </p14:nvContentPartPr>
              <p14:xfrm>
                <a:off x="5895726" y="8000258"/>
                <a:ext cx="587520" cy="220320"/>
              </p14:xfrm>
            </p:contentPart>
          </mc:Choice>
          <mc:Fallback>
            <p:pic>
              <p:nvPicPr>
                <p:cNvPr id="1737" name="Ink 1736">
                  <a:extLst>
                    <a:ext uri="{FF2B5EF4-FFF2-40B4-BE49-F238E27FC236}">
                      <a16:creationId xmlns:a16="http://schemas.microsoft.com/office/drawing/2014/main" id="{98CB437C-8DEF-BD0D-E030-C4AD964F68A1}"/>
                    </a:ext>
                  </a:extLst>
                </p:cNvPr>
                <p:cNvPicPr/>
                <p:nvPr/>
              </p:nvPicPr>
              <p:blipFill>
                <a:blip r:embed="rId2924"/>
                <a:stretch>
                  <a:fillRect/>
                </a:stretch>
              </p:blipFill>
              <p:spPr>
                <a:xfrm>
                  <a:off x="5833086" y="7622618"/>
                  <a:ext cx="71316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5">
              <p14:nvContentPartPr>
                <p14:cNvPr id="1738" name="Ink 1737">
                  <a:extLst>
                    <a:ext uri="{FF2B5EF4-FFF2-40B4-BE49-F238E27FC236}">
                      <a16:creationId xmlns:a16="http://schemas.microsoft.com/office/drawing/2014/main" id="{3D206274-FF48-564D-64E5-010B037C7208}"/>
                    </a:ext>
                  </a:extLst>
                </p14:cNvPr>
                <p14:cNvContentPartPr/>
                <p14:nvPr/>
              </p14:nvContentPartPr>
              <p14:xfrm>
                <a:off x="6104166" y="8031578"/>
                <a:ext cx="394200" cy="266040"/>
              </p14:xfrm>
            </p:contentPart>
          </mc:Choice>
          <mc:Fallback>
            <p:pic>
              <p:nvPicPr>
                <p:cNvPr id="1738" name="Ink 1737">
                  <a:extLst>
                    <a:ext uri="{FF2B5EF4-FFF2-40B4-BE49-F238E27FC236}">
                      <a16:creationId xmlns:a16="http://schemas.microsoft.com/office/drawing/2014/main" id="{3D206274-FF48-564D-64E5-010B037C7208}"/>
                    </a:ext>
                  </a:extLst>
                </p:cNvPr>
                <p:cNvPicPr/>
                <p:nvPr/>
              </p:nvPicPr>
              <p:blipFill>
                <a:blip r:embed="rId2926"/>
                <a:stretch>
                  <a:fillRect/>
                </a:stretch>
              </p:blipFill>
              <p:spPr>
                <a:xfrm>
                  <a:off x="6041166" y="7653938"/>
                  <a:ext cx="519840" cy="102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7">
              <p14:nvContentPartPr>
                <p14:cNvPr id="1740" name="Ink 1739">
                  <a:extLst>
                    <a:ext uri="{FF2B5EF4-FFF2-40B4-BE49-F238E27FC236}">
                      <a16:creationId xmlns:a16="http://schemas.microsoft.com/office/drawing/2014/main" id="{90C29BD4-7589-10F7-8E22-9E12FBAAA44F}"/>
                    </a:ext>
                  </a:extLst>
                </p14:cNvPr>
                <p14:cNvContentPartPr/>
                <p14:nvPr/>
              </p14:nvContentPartPr>
              <p14:xfrm>
                <a:off x="5867286" y="8003858"/>
                <a:ext cx="18360" cy="7920"/>
              </p14:xfrm>
            </p:contentPart>
          </mc:Choice>
          <mc:Fallback>
            <p:pic>
              <p:nvPicPr>
                <p:cNvPr id="1740" name="Ink 1739">
                  <a:extLst>
                    <a:ext uri="{FF2B5EF4-FFF2-40B4-BE49-F238E27FC236}">
                      <a16:creationId xmlns:a16="http://schemas.microsoft.com/office/drawing/2014/main" id="{90C29BD4-7589-10F7-8E22-9E12FBAAA44F}"/>
                    </a:ext>
                  </a:extLst>
                </p:cNvPr>
                <p:cNvPicPr/>
                <p:nvPr/>
              </p:nvPicPr>
              <p:blipFill>
                <a:blip r:embed="rId2928"/>
                <a:stretch>
                  <a:fillRect/>
                </a:stretch>
              </p:blipFill>
              <p:spPr>
                <a:xfrm>
                  <a:off x="5804286" y="7626218"/>
                  <a:ext cx="14400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29">
              <p14:nvContentPartPr>
                <p14:cNvPr id="1741" name="Ink 1740">
                  <a:extLst>
                    <a:ext uri="{FF2B5EF4-FFF2-40B4-BE49-F238E27FC236}">
                      <a16:creationId xmlns:a16="http://schemas.microsoft.com/office/drawing/2014/main" id="{7F040925-0CD3-D1A1-280C-B67BB7269D75}"/>
                    </a:ext>
                  </a:extLst>
                </p14:cNvPr>
                <p14:cNvContentPartPr/>
                <p14:nvPr/>
              </p14:nvContentPartPr>
              <p14:xfrm>
                <a:off x="5828766" y="7955618"/>
                <a:ext cx="259560" cy="100440"/>
              </p14:xfrm>
            </p:contentPart>
          </mc:Choice>
          <mc:Fallback>
            <p:pic>
              <p:nvPicPr>
                <p:cNvPr id="1741" name="Ink 1740">
                  <a:extLst>
                    <a:ext uri="{FF2B5EF4-FFF2-40B4-BE49-F238E27FC236}">
                      <a16:creationId xmlns:a16="http://schemas.microsoft.com/office/drawing/2014/main" id="{7F040925-0CD3-D1A1-280C-B67BB7269D75}"/>
                    </a:ext>
                  </a:extLst>
                </p:cNvPr>
                <p:cNvPicPr/>
                <p:nvPr/>
              </p:nvPicPr>
              <p:blipFill>
                <a:blip r:embed="rId2930"/>
                <a:stretch>
                  <a:fillRect/>
                </a:stretch>
              </p:blipFill>
              <p:spPr>
                <a:xfrm>
                  <a:off x="5766126" y="7577978"/>
                  <a:ext cx="385200" cy="85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1">
              <p14:nvContentPartPr>
                <p14:cNvPr id="1742" name="Ink 1741">
                  <a:extLst>
                    <a:ext uri="{FF2B5EF4-FFF2-40B4-BE49-F238E27FC236}">
                      <a16:creationId xmlns:a16="http://schemas.microsoft.com/office/drawing/2014/main" id="{15470BA5-D277-586D-792C-92B4ECE69F7B}"/>
                    </a:ext>
                  </a:extLst>
                </p14:cNvPr>
                <p14:cNvContentPartPr/>
                <p14:nvPr/>
              </p14:nvContentPartPr>
              <p14:xfrm>
                <a:off x="5769726" y="7988378"/>
                <a:ext cx="263160" cy="137160"/>
              </p14:xfrm>
            </p:contentPart>
          </mc:Choice>
          <mc:Fallback>
            <p:pic>
              <p:nvPicPr>
                <p:cNvPr id="1742" name="Ink 1741">
                  <a:extLst>
                    <a:ext uri="{FF2B5EF4-FFF2-40B4-BE49-F238E27FC236}">
                      <a16:creationId xmlns:a16="http://schemas.microsoft.com/office/drawing/2014/main" id="{15470BA5-D277-586D-792C-92B4ECE69F7B}"/>
                    </a:ext>
                  </a:extLst>
                </p:cNvPr>
                <p:cNvPicPr/>
                <p:nvPr/>
              </p:nvPicPr>
              <p:blipFill>
                <a:blip r:embed="rId2932"/>
                <a:stretch>
                  <a:fillRect/>
                </a:stretch>
              </p:blipFill>
              <p:spPr>
                <a:xfrm>
                  <a:off x="5706726" y="7610378"/>
                  <a:ext cx="388800" cy="89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3">
              <p14:nvContentPartPr>
                <p14:cNvPr id="1743" name="Ink 1742">
                  <a:extLst>
                    <a:ext uri="{FF2B5EF4-FFF2-40B4-BE49-F238E27FC236}">
                      <a16:creationId xmlns:a16="http://schemas.microsoft.com/office/drawing/2014/main" id="{4392FD68-CF57-E8A5-91B7-42103B162E2C}"/>
                    </a:ext>
                  </a:extLst>
                </p14:cNvPr>
                <p14:cNvContentPartPr/>
                <p14:nvPr/>
              </p14:nvContentPartPr>
              <p14:xfrm>
                <a:off x="5803926" y="7980098"/>
                <a:ext cx="384120" cy="80640"/>
              </p14:xfrm>
            </p:contentPart>
          </mc:Choice>
          <mc:Fallback>
            <p:pic>
              <p:nvPicPr>
                <p:cNvPr id="1743" name="Ink 1742">
                  <a:extLst>
                    <a:ext uri="{FF2B5EF4-FFF2-40B4-BE49-F238E27FC236}">
                      <a16:creationId xmlns:a16="http://schemas.microsoft.com/office/drawing/2014/main" id="{4392FD68-CF57-E8A5-91B7-42103B162E2C}"/>
                    </a:ext>
                  </a:extLst>
                </p:cNvPr>
                <p:cNvPicPr/>
                <p:nvPr/>
              </p:nvPicPr>
              <p:blipFill>
                <a:blip r:embed="rId2934"/>
                <a:stretch>
                  <a:fillRect/>
                </a:stretch>
              </p:blipFill>
              <p:spPr>
                <a:xfrm>
                  <a:off x="5741286" y="7602098"/>
                  <a:ext cx="509760" cy="83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5">
              <p14:nvContentPartPr>
                <p14:cNvPr id="1744" name="Ink 1743">
                  <a:extLst>
                    <a:ext uri="{FF2B5EF4-FFF2-40B4-BE49-F238E27FC236}">
                      <a16:creationId xmlns:a16="http://schemas.microsoft.com/office/drawing/2014/main" id="{0CDE8241-65B0-FF9D-ECF9-2BF0B978A02A}"/>
                    </a:ext>
                  </a:extLst>
                </p14:cNvPr>
                <p14:cNvContentPartPr/>
                <p14:nvPr/>
              </p14:nvContentPartPr>
              <p14:xfrm>
                <a:off x="5990046" y="7993058"/>
                <a:ext cx="419760" cy="171720"/>
              </p14:xfrm>
            </p:contentPart>
          </mc:Choice>
          <mc:Fallback>
            <p:pic>
              <p:nvPicPr>
                <p:cNvPr id="1744" name="Ink 1743">
                  <a:extLst>
                    <a:ext uri="{FF2B5EF4-FFF2-40B4-BE49-F238E27FC236}">
                      <a16:creationId xmlns:a16="http://schemas.microsoft.com/office/drawing/2014/main" id="{0CDE8241-65B0-FF9D-ECF9-2BF0B978A02A}"/>
                    </a:ext>
                  </a:extLst>
                </p:cNvPr>
                <p:cNvPicPr/>
                <p:nvPr/>
              </p:nvPicPr>
              <p:blipFill>
                <a:blip r:embed="rId2936"/>
                <a:stretch>
                  <a:fillRect/>
                </a:stretch>
              </p:blipFill>
              <p:spPr>
                <a:xfrm>
                  <a:off x="5927046" y="7615058"/>
                  <a:ext cx="545400" cy="92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7">
              <p14:nvContentPartPr>
                <p14:cNvPr id="1745" name="Ink 1744">
                  <a:extLst>
                    <a:ext uri="{FF2B5EF4-FFF2-40B4-BE49-F238E27FC236}">
                      <a16:creationId xmlns:a16="http://schemas.microsoft.com/office/drawing/2014/main" id="{216C25C0-349C-6AC0-906E-3141A34E579E}"/>
                    </a:ext>
                  </a:extLst>
                </p14:cNvPr>
                <p14:cNvContentPartPr/>
                <p14:nvPr/>
              </p14:nvContentPartPr>
              <p14:xfrm>
                <a:off x="6164286" y="8041658"/>
                <a:ext cx="449280" cy="424080"/>
              </p14:xfrm>
            </p:contentPart>
          </mc:Choice>
          <mc:Fallback>
            <p:pic>
              <p:nvPicPr>
                <p:cNvPr id="1745" name="Ink 1744">
                  <a:extLst>
                    <a:ext uri="{FF2B5EF4-FFF2-40B4-BE49-F238E27FC236}">
                      <a16:creationId xmlns:a16="http://schemas.microsoft.com/office/drawing/2014/main" id="{216C25C0-349C-6AC0-906E-3141A34E579E}"/>
                    </a:ext>
                  </a:extLst>
                </p:cNvPr>
                <p:cNvPicPr/>
                <p:nvPr/>
              </p:nvPicPr>
              <p:blipFill>
                <a:blip r:embed="rId2938"/>
                <a:stretch>
                  <a:fillRect/>
                </a:stretch>
              </p:blipFill>
              <p:spPr>
                <a:xfrm>
                  <a:off x="6101646" y="7664018"/>
                  <a:ext cx="574920" cy="117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9">
              <p14:nvContentPartPr>
                <p14:cNvPr id="1746" name="Ink 1745">
                  <a:extLst>
                    <a:ext uri="{FF2B5EF4-FFF2-40B4-BE49-F238E27FC236}">
                      <a16:creationId xmlns:a16="http://schemas.microsoft.com/office/drawing/2014/main" id="{26A9B244-C99C-ED8D-7E5D-89878CFE531B}"/>
                    </a:ext>
                  </a:extLst>
                </p14:cNvPr>
                <p14:cNvContentPartPr/>
                <p14:nvPr/>
              </p14:nvContentPartPr>
              <p14:xfrm>
                <a:off x="6127566" y="8130578"/>
                <a:ext cx="424800" cy="343800"/>
              </p14:xfrm>
            </p:contentPart>
          </mc:Choice>
          <mc:Fallback>
            <p:pic>
              <p:nvPicPr>
                <p:cNvPr id="1746" name="Ink 1745">
                  <a:extLst>
                    <a:ext uri="{FF2B5EF4-FFF2-40B4-BE49-F238E27FC236}">
                      <a16:creationId xmlns:a16="http://schemas.microsoft.com/office/drawing/2014/main" id="{26A9B244-C99C-ED8D-7E5D-89878CFE531B}"/>
                    </a:ext>
                  </a:extLst>
                </p:cNvPr>
                <p:cNvPicPr/>
                <p:nvPr/>
              </p:nvPicPr>
              <p:blipFill>
                <a:blip r:embed="rId2940"/>
                <a:stretch>
                  <a:fillRect/>
                </a:stretch>
              </p:blipFill>
              <p:spPr>
                <a:xfrm>
                  <a:off x="6064926" y="7752578"/>
                  <a:ext cx="550440" cy="109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1">
              <p14:nvContentPartPr>
                <p14:cNvPr id="1747" name="Ink 1746">
                  <a:extLst>
                    <a:ext uri="{FF2B5EF4-FFF2-40B4-BE49-F238E27FC236}">
                      <a16:creationId xmlns:a16="http://schemas.microsoft.com/office/drawing/2014/main" id="{DDA569D8-45DC-908C-EB17-198CFADD3C82}"/>
                    </a:ext>
                  </a:extLst>
                </p14:cNvPr>
                <p14:cNvContentPartPr/>
                <p14:nvPr/>
              </p14:nvContentPartPr>
              <p14:xfrm>
                <a:off x="6168246" y="8115098"/>
                <a:ext cx="369000" cy="423360"/>
              </p14:xfrm>
            </p:contentPart>
          </mc:Choice>
          <mc:Fallback>
            <p:pic>
              <p:nvPicPr>
                <p:cNvPr id="1747" name="Ink 1746">
                  <a:extLst>
                    <a:ext uri="{FF2B5EF4-FFF2-40B4-BE49-F238E27FC236}">
                      <a16:creationId xmlns:a16="http://schemas.microsoft.com/office/drawing/2014/main" id="{DDA569D8-45DC-908C-EB17-198CFADD3C82}"/>
                    </a:ext>
                  </a:extLst>
                </p:cNvPr>
                <p:cNvPicPr/>
                <p:nvPr/>
              </p:nvPicPr>
              <p:blipFill>
                <a:blip r:embed="rId2942"/>
                <a:stretch>
                  <a:fillRect/>
                </a:stretch>
              </p:blipFill>
              <p:spPr>
                <a:xfrm>
                  <a:off x="6105246" y="7737098"/>
                  <a:ext cx="494640" cy="117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3">
              <p14:nvContentPartPr>
                <p14:cNvPr id="1748" name="Ink 1747">
                  <a:extLst>
                    <a:ext uri="{FF2B5EF4-FFF2-40B4-BE49-F238E27FC236}">
                      <a16:creationId xmlns:a16="http://schemas.microsoft.com/office/drawing/2014/main" id="{C61BEC5F-EA3F-FA83-C454-7DBB4ABD2670}"/>
                    </a:ext>
                  </a:extLst>
                </p14:cNvPr>
                <p14:cNvContentPartPr/>
                <p14:nvPr/>
              </p14:nvContentPartPr>
              <p14:xfrm>
                <a:off x="6229086" y="8136698"/>
                <a:ext cx="297720" cy="505800"/>
              </p14:xfrm>
            </p:contentPart>
          </mc:Choice>
          <mc:Fallback>
            <p:pic>
              <p:nvPicPr>
                <p:cNvPr id="1748" name="Ink 1747">
                  <a:extLst>
                    <a:ext uri="{FF2B5EF4-FFF2-40B4-BE49-F238E27FC236}">
                      <a16:creationId xmlns:a16="http://schemas.microsoft.com/office/drawing/2014/main" id="{C61BEC5F-EA3F-FA83-C454-7DBB4ABD2670}"/>
                    </a:ext>
                  </a:extLst>
                </p:cNvPr>
                <p:cNvPicPr/>
                <p:nvPr/>
              </p:nvPicPr>
              <p:blipFill>
                <a:blip r:embed="rId2944"/>
                <a:stretch>
                  <a:fillRect/>
                </a:stretch>
              </p:blipFill>
              <p:spPr>
                <a:xfrm>
                  <a:off x="6166086" y="7759058"/>
                  <a:ext cx="423360" cy="126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5">
              <p14:nvContentPartPr>
                <p14:cNvPr id="1749" name="Ink 1748">
                  <a:extLst>
                    <a:ext uri="{FF2B5EF4-FFF2-40B4-BE49-F238E27FC236}">
                      <a16:creationId xmlns:a16="http://schemas.microsoft.com/office/drawing/2014/main" id="{BE8831DA-133B-ACCE-BD24-A276B7883FDD}"/>
                    </a:ext>
                  </a:extLst>
                </p14:cNvPr>
                <p14:cNvContentPartPr/>
                <p14:nvPr/>
              </p14:nvContentPartPr>
              <p14:xfrm>
                <a:off x="6353646" y="8339018"/>
                <a:ext cx="142560" cy="505080"/>
              </p14:xfrm>
            </p:contentPart>
          </mc:Choice>
          <mc:Fallback>
            <p:pic>
              <p:nvPicPr>
                <p:cNvPr id="1749" name="Ink 1748">
                  <a:extLst>
                    <a:ext uri="{FF2B5EF4-FFF2-40B4-BE49-F238E27FC236}">
                      <a16:creationId xmlns:a16="http://schemas.microsoft.com/office/drawing/2014/main" id="{BE8831DA-133B-ACCE-BD24-A276B7883FDD}"/>
                    </a:ext>
                  </a:extLst>
                </p:cNvPr>
                <p:cNvPicPr/>
                <p:nvPr/>
              </p:nvPicPr>
              <p:blipFill>
                <a:blip r:embed="rId2946"/>
                <a:stretch>
                  <a:fillRect/>
                </a:stretch>
              </p:blipFill>
              <p:spPr>
                <a:xfrm>
                  <a:off x="6290646" y="7961378"/>
                  <a:ext cx="268200" cy="126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7">
              <p14:nvContentPartPr>
                <p14:cNvPr id="1750" name="Ink 1749">
                  <a:extLst>
                    <a:ext uri="{FF2B5EF4-FFF2-40B4-BE49-F238E27FC236}">
                      <a16:creationId xmlns:a16="http://schemas.microsoft.com/office/drawing/2014/main" id="{BC2EB6EE-7289-F507-1DFE-03EE4191B728}"/>
                    </a:ext>
                  </a:extLst>
                </p14:cNvPr>
                <p14:cNvContentPartPr/>
                <p14:nvPr/>
              </p14:nvContentPartPr>
              <p14:xfrm>
                <a:off x="6279846" y="8260538"/>
                <a:ext cx="158400" cy="610920"/>
              </p14:xfrm>
            </p:contentPart>
          </mc:Choice>
          <mc:Fallback>
            <p:pic>
              <p:nvPicPr>
                <p:cNvPr id="1750" name="Ink 1749">
                  <a:extLst>
                    <a:ext uri="{FF2B5EF4-FFF2-40B4-BE49-F238E27FC236}">
                      <a16:creationId xmlns:a16="http://schemas.microsoft.com/office/drawing/2014/main" id="{BC2EB6EE-7289-F507-1DFE-03EE4191B728}"/>
                    </a:ext>
                  </a:extLst>
                </p:cNvPr>
                <p:cNvPicPr/>
                <p:nvPr/>
              </p:nvPicPr>
              <p:blipFill>
                <a:blip r:embed="rId2948"/>
                <a:stretch>
                  <a:fillRect/>
                </a:stretch>
              </p:blipFill>
              <p:spPr>
                <a:xfrm>
                  <a:off x="6217206" y="7882538"/>
                  <a:ext cx="284040" cy="136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9">
              <p14:nvContentPartPr>
                <p14:cNvPr id="1751" name="Ink 1750">
                  <a:extLst>
                    <a:ext uri="{FF2B5EF4-FFF2-40B4-BE49-F238E27FC236}">
                      <a16:creationId xmlns:a16="http://schemas.microsoft.com/office/drawing/2014/main" id="{826D80EF-6777-26AD-B4A3-911AACAD6B8F}"/>
                    </a:ext>
                  </a:extLst>
                </p14:cNvPr>
                <p14:cNvContentPartPr/>
                <p14:nvPr/>
              </p14:nvContentPartPr>
              <p14:xfrm>
                <a:off x="6099486" y="8568338"/>
                <a:ext cx="189360" cy="476280"/>
              </p14:xfrm>
            </p:contentPart>
          </mc:Choice>
          <mc:Fallback>
            <p:pic>
              <p:nvPicPr>
                <p:cNvPr id="1751" name="Ink 1750">
                  <a:extLst>
                    <a:ext uri="{FF2B5EF4-FFF2-40B4-BE49-F238E27FC236}">
                      <a16:creationId xmlns:a16="http://schemas.microsoft.com/office/drawing/2014/main" id="{826D80EF-6777-26AD-B4A3-911AACAD6B8F}"/>
                    </a:ext>
                  </a:extLst>
                </p:cNvPr>
                <p:cNvPicPr/>
                <p:nvPr/>
              </p:nvPicPr>
              <p:blipFill>
                <a:blip r:embed="rId2950"/>
                <a:stretch>
                  <a:fillRect/>
                </a:stretch>
              </p:blipFill>
              <p:spPr>
                <a:xfrm>
                  <a:off x="6036846" y="8190698"/>
                  <a:ext cx="315000" cy="123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1">
              <p14:nvContentPartPr>
                <p14:cNvPr id="1752" name="Ink 1751">
                  <a:extLst>
                    <a:ext uri="{FF2B5EF4-FFF2-40B4-BE49-F238E27FC236}">
                      <a16:creationId xmlns:a16="http://schemas.microsoft.com/office/drawing/2014/main" id="{CC65D758-8291-E92B-53A7-E0560238F83D}"/>
                    </a:ext>
                  </a:extLst>
                </p14:cNvPr>
                <p14:cNvContentPartPr/>
                <p14:nvPr/>
              </p14:nvContentPartPr>
              <p14:xfrm>
                <a:off x="6157806" y="8753378"/>
                <a:ext cx="146160" cy="407520"/>
              </p14:xfrm>
            </p:contentPart>
          </mc:Choice>
          <mc:Fallback>
            <p:pic>
              <p:nvPicPr>
                <p:cNvPr id="1752" name="Ink 1751">
                  <a:extLst>
                    <a:ext uri="{FF2B5EF4-FFF2-40B4-BE49-F238E27FC236}">
                      <a16:creationId xmlns:a16="http://schemas.microsoft.com/office/drawing/2014/main" id="{CC65D758-8291-E92B-53A7-E0560238F83D}"/>
                    </a:ext>
                  </a:extLst>
                </p:cNvPr>
                <p:cNvPicPr/>
                <p:nvPr/>
              </p:nvPicPr>
              <p:blipFill>
                <a:blip r:embed="rId2952"/>
                <a:stretch>
                  <a:fillRect/>
                </a:stretch>
              </p:blipFill>
              <p:spPr>
                <a:xfrm>
                  <a:off x="6095166" y="8375378"/>
                  <a:ext cx="271800" cy="116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3">
              <p14:nvContentPartPr>
                <p14:cNvPr id="1753" name="Ink 1752">
                  <a:extLst>
                    <a:ext uri="{FF2B5EF4-FFF2-40B4-BE49-F238E27FC236}">
                      <a16:creationId xmlns:a16="http://schemas.microsoft.com/office/drawing/2014/main" id="{0507C342-05E5-8D65-4C78-64E865F33055}"/>
                    </a:ext>
                  </a:extLst>
                </p14:cNvPr>
                <p14:cNvContentPartPr/>
                <p14:nvPr/>
              </p14:nvContentPartPr>
              <p14:xfrm>
                <a:off x="6215046" y="8536298"/>
                <a:ext cx="43920" cy="324720"/>
              </p14:xfrm>
            </p:contentPart>
          </mc:Choice>
          <mc:Fallback>
            <p:pic>
              <p:nvPicPr>
                <p:cNvPr id="1753" name="Ink 1752">
                  <a:extLst>
                    <a:ext uri="{FF2B5EF4-FFF2-40B4-BE49-F238E27FC236}">
                      <a16:creationId xmlns:a16="http://schemas.microsoft.com/office/drawing/2014/main" id="{0507C342-05E5-8D65-4C78-64E865F33055}"/>
                    </a:ext>
                  </a:extLst>
                </p:cNvPr>
                <p:cNvPicPr/>
                <p:nvPr/>
              </p:nvPicPr>
              <p:blipFill>
                <a:blip r:embed="rId2954"/>
                <a:stretch>
                  <a:fillRect/>
                </a:stretch>
              </p:blipFill>
              <p:spPr>
                <a:xfrm>
                  <a:off x="6152046" y="8158298"/>
                  <a:ext cx="169560" cy="108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5">
              <p14:nvContentPartPr>
                <p14:cNvPr id="1754" name="Ink 1753">
                  <a:extLst>
                    <a:ext uri="{FF2B5EF4-FFF2-40B4-BE49-F238E27FC236}">
                      <a16:creationId xmlns:a16="http://schemas.microsoft.com/office/drawing/2014/main" id="{B960E43B-2ADA-3C82-8009-5F6C3AC4F39B}"/>
                    </a:ext>
                  </a:extLst>
                </p14:cNvPr>
                <p14:cNvContentPartPr/>
                <p14:nvPr/>
              </p14:nvContentPartPr>
              <p14:xfrm>
                <a:off x="6132606" y="8798378"/>
                <a:ext cx="227880" cy="417600"/>
              </p14:xfrm>
            </p:contentPart>
          </mc:Choice>
          <mc:Fallback>
            <p:pic>
              <p:nvPicPr>
                <p:cNvPr id="1754" name="Ink 1753">
                  <a:extLst>
                    <a:ext uri="{FF2B5EF4-FFF2-40B4-BE49-F238E27FC236}">
                      <a16:creationId xmlns:a16="http://schemas.microsoft.com/office/drawing/2014/main" id="{B960E43B-2ADA-3C82-8009-5F6C3AC4F39B}"/>
                    </a:ext>
                  </a:extLst>
                </p:cNvPr>
                <p:cNvPicPr/>
                <p:nvPr/>
              </p:nvPicPr>
              <p:blipFill>
                <a:blip r:embed="rId2956"/>
                <a:stretch>
                  <a:fillRect/>
                </a:stretch>
              </p:blipFill>
              <p:spPr>
                <a:xfrm>
                  <a:off x="6069966" y="8420378"/>
                  <a:ext cx="353520" cy="117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7">
              <p14:nvContentPartPr>
                <p14:cNvPr id="1755" name="Ink 1754">
                  <a:extLst>
                    <a:ext uri="{FF2B5EF4-FFF2-40B4-BE49-F238E27FC236}">
                      <a16:creationId xmlns:a16="http://schemas.microsoft.com/office/drawing/2014/main" id="{EE81DE96-BF0F-582C-D103-57F0C3772007}"/>
                    </a:ext>
                  </a:extLst>
                </p14:cNvPr>
                <p14:cNvContentPartPr/>
                <p14:nvPr/>
              </p14:nvContentPartPr>
              <p14:xfrm>
                <a:off x="6298206" y="8509658"/>
                <a:ext cx="69840" cy="432720"/>
              </p14:xfrm>
            </p:contentPart>
          </mc:Choice>
          <mc:Fallback>
            <p:pic>
              <p:nvPicPr>
                <p:cNvPr id="1755" name="Ink 1754">
                  <a:extLst>
                    <a:ext uri="{FF2B5EF4-FFF2-40B4-BE49-F238E27FC236}">
                      <a16:creationId xmlns:a16="http://schemas.microsoft.com/office/drawing/2014/main" id="{EE81DE96-BF0F-582C-D103-57F0C3772007}"/>
                    </a:ext>
                  </a:extLst>
                </p:cNvPr>
                <p:cNvPicPr/>
                <p:nvPr/>
              </p:nvPicPr>
              <p:blipFill>
                <a:blip r:embed="rId2958"/>
                <a:stretch>
                  <a:fillRect/>
                </a:stretch>
              </p:blipFill>
              <p:spPr>
                <a:xfrm>
                  <a:off x="6235206" y="8132018"/>
                  <a:ext cx="195480" cy="118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9">
              <p14:nvContentPartPr>
                <p14:cNvPr id="1756" name="Ink 1755">
                  <a:extLst>
                    <a:ext uri="{FF2B5EF4-FFF2-40B4-BE49-F238E27FC236}">
                      <a16:creationId xmlns:a16="http://schemas.microsoft.com/office/drawing/2014/main" id="{F4B04DB2-299F-86BA-D98E-471B87592E4C}"/>
                    </a:ext>
                  </a:extLst>
                </p14:cNvPr>
                <p14:cNvContentPartPr/>
                <p14:nvPr/>
              </p14:nvContentPartPr>
              <p14:xfrm>
                <a:off x="6245646" y="8688938"/>
                <a:ext cx="221760" cy="407880"/>
              </p14:xfrm>
            </p:contentPart>
          </mc:Choice>
          <mc:Fallback>
            <p:pic>
              <p:nvPicPr>
                <p:cNvPr id="1756" name="Ink 1755">
                  <a:extLst>
                    <a:ext uri="{FF2B5EF4-FFF2-40B4-BE49-F238E27FC236}">
                      <a16:creationId xmlns:a16="http://schemas.microsoft.com/office/drawing/2014/main" id="{F4B04DB2-299F-86BA-D98E-471B87592E4C}"/>
                    </a:ext>
                  </a:extLst>
                </p:cNvPr>
                <p:cNvPicPr/>
                <p:nvPr/>
              </p:nvPicPr>
              <p:blipFill>
                <a:blip r:embed="rId2960"/>
                <a:stretch>
                  <a:fillRect/>
                </a:stretch>
              </p:blipFill>
              <p:spPr>
                <a:xfrm>
                  <a:off x="6182646" y="8310938"/>
                  <a:ext cx="347400" cy="116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1">
              <p14:nvContentPartPr>
                <p14:cNvPr id="1757" name="Ink 1756">
                  <a:extLst>
                    <a:ext uri="{FF2B5EF4-FFF2-40B4-BE49-F238E27FC236}">
                      <a16:creationId xmlns:a16="http://schemas.microsoft.com/office/drawing/2014/main" id="{920EC9B1-2C0E-7436-E0D0-FCD9234E3ABB}"/>
                    </a:ext>
                  </a:extLst>
                </p14:cNvPr>
                <p14:cNvContentPartPr/>
                <p14:nvPr/>
              </p14:nvContentPartPr>
              <p14:xfrm>
                <a:off x="5833086" y="8331098"/>
                <a:ext cx="184680" cy="230760"/>
              </p14:xfrm>
            </p:contentPart>
          </mc:Choice>
          <mc:Fallback>
            <p:pic>
              <p:nvPicPr>
                <p:cNvPr id="1757" name="Ink 1756">
                  <a:extLst>
                    <a:ext uri="{FF2B5EF4-FFF2-40B4-BE49-F238E27FC236}">
                      <a16:creationId xmlns:a16="http://schemas.microsoft.com/office/drawing/2014/main" id="{920EC9B1-2C0E-7436-E0D0-FCD9234E3ABB}"/>
                    </a:ext>
                  </a:extLst>
                </p:cNvPr>
                <p:cNvPicPr/>
                <p:nvPr/>
              </p:nvPicPr>
              <p:blipFill>
                <a:blip r:embed="rId2962"/>
                <a:stretch>
                  <a:fillRect/>
                </a:stretch>
              </p:blipFill>
              <p:spPr>
                <a:xfrm>
                  <a:off x="5770446" y="7953098"/>
                  <a:ext cx="310320" cy="98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3">
              <p14:nvContentPartPr>
                <p14:cNvPr id="1758" name="Ink 1757">
                  <a:extLst>
                    <a:ext uri="{FF2B5EF4-FFF2-40B4-BE49-F238E27FC236}">
                      <a16:creationId xmlns:a16="http://schemas.microsoft.com/office/drawing/2014/main" id="{7D12D5B5-D58B-B838-3813-0334ABC62995}"/>
                    </a:ext>
                  </a:extLst>
                </p14:cNvPr>
                <p14:cNvContentPartPr/>
                <p14:nvPr/>
              </p14:nvContentPartPr>
              <p14:xfrm>
                <a:off x="5933166" y="8304098"/>
                <a:ext cx="54360" cy="116640"/>
              </p14:xfrm>
            </p:contentPart>
          </mc:Choice>
          <mc:Fallback>
            <p:pic>
              <p:nvPicPr>
                <p:cNvPr id="1758" name="Ink 1757">
                  <a:extLst>
                    <a:ext uri="{FF2B5EF4-FFF2-40B4-BE49-F238E27FC236}">
                      <a16:creationId xmlns:a16="http://schemas.microsoft.com/office/drawing/2014/main" id="{7D12D5B5-D58B-B838-3813-0334ABC62995}"/>
                    </a:ext>
                  </a:extLst>
                </p:cNvPr>
                <p:cNvPicPr/>
                <p:nvPr/>
              </p:nvPicPr>
              <p:blipFill>
                <a:blip r:embed="rId2964"/>
                <a:stretch>
                  <a:fillRect/>
                </a:stretch>
              </p:blipFill>
              <p:spPr>
                <a:xfrm>
                  <a:off x="5870526" y="7926098"/>
                  <a:ext cx="180000" cy="87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5">
              <p14:nvContentPartPr>
                <p14:cNvPr id="1760" name="Ink 1759">
                  <a:extLst>
                    <a:ext uri="{FF2B5EF4-FFF2-40B4-BE49-F238E27FC236}">
                      <a16:creationId xmlns:a16="http://schemas.microsoft.com/office/drawing/2014/main" id="{837D7CE6-EE9E-D829-010C-F8A43BF2D5E4}"/>
                    </a:ext>
                  </a:extLst>
                </p14:cNvPr>
                <p14:cNvContentPartPr/>
                <p14:nvPr/>
              </p14:nvContentPartPr>
              <p14:xfrm>
                <a:off x="5202006" y="8093858"/>
                <a:ext cx="212400" cy="230760"/>
              </p14:xfrm>
            </p:contentPart>
          </mc:Choice>
          <mc:Fallback>
            <p:pic>
              <p:nvPicPr>
                <p:cNvPr id="1760" name="Ink 1759">
                  <a:extLst>
                    <a:ext uri="{FF2B5EF4-FFF2-40B4-BE49-F238E27FC236}">
                      <a16:creationId xmlns:a16="http://schemas.microsoft.com/office/drawing/2014/main" id="{837D7CE6-EE9E-D829-010C-F8A43BF2D5E4}"/>
                    </a:ext>
                  </a:extLst>
                </p:cNvPr>
                <p:cNvPicPr/>
                <p:nvPr/>
              </p:nvPicPr>
              <p:blipFill>
                <a:blip r:embed="rId2966"/>
                <a:stretch>
                  <a:fillRect/>
                </a:stretch>
              </p:blipFill>
              <p:spPr>
                <a:xfrm>
                  <a:off x="5139366" y="7716218"/>
                  <a:ext cx="338040" cy="98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7">
              <p14:nvContentPartPr>
                <p14:cNvPr id="1761" name="Ink 1760">
                  <a:extLst>
                    <a:ext uri="{FF2B5EF4-FFF2-40B4-BE49-F238E27FC236}">
                      <a16:creationId xmlns:a16="http://schemas.microsoft.com/office/drawing/2014/main" id="{50B04C40-6408-0B69-E8F0-463F91DD8753}"/>
                    </a:ext>
                  </a:extLst>
                </p14:cNvPr>
                <p14:cNvContentPartPr/>
                <p14:nvPr/>
              </p14:nvContentPartPr>
              <p14:xfrm>
                <a:off x="5229006" y="8094218"/>
                <a:ext cx="179640" cy="219600"/>
              </p14:xfrm>
            </p:contentPart>
          </mc:Choice>
          <mc:Fallback>
            <p:pic>
              <p:nvPicPr>
                <p:cNvPr id="1761" name="Ink 1760">
                  <a:extLst>
                    <a:ext uri="{FF2B5EF4-FFF2-40B4-BE49-F238E27FC236}">
                      <a16:creationId xmlns:a16="http://schemas.microsoft.com/office/drawing/2014/main" id="{50B04C40-6408-0B69-E8F0-463F91DD8753}"/>
                    </a:ext>
                  </a:extLst>
                </p:cNvPr>
                <p:cNvPicPr/>
                <p:nvPr/>
              </p:nvPicPr>
              <p:blipFill>
                <a:blip r:embed="rId2968"/>
                <a:stretch>
                  <a:fillRect/>
                </a:stretch>
              </p:blipFill>
              <p:spPr>
                <a:xfrm>
                  <a:off x="5166366" y="7716578"/>
                  <a:ext cx="305280" cy="97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69">
              <p14:nvContentPartPr>
                <p14:cNvPr id="1762" name="Ink 1761">
                  <a:extLst>
                    <a:ext uri="{FF2B5EF4-FFF2-40B4-BE49-F238E27FC236}">
                      <a16:creationId xmlns:a16="http://schemas.microsoft.com/office/drawing/2014/main" id="{EEFB0F1E-9FDF-5418-CD66-C1D9172F771F}"/>
                    </a:ext>
                  </a:extLst>
                </p14:cNvPr>
                <p14:cNvContentPartPr/>
                <p14:nvPr/>
              </p14:nvContentPartPr>
              <p14:xfrm>
                <a:off x="5341326" y="8133458"/>
                <a:ext cx="64440" cy="80280"/>
              </p14:xfrm>
            </p:contentPart>
          </mc:Choice>
          <mc:Fallback>
            <p:pic>
              <p:nvPicPr>
                <p:cNvPr id="1762" name="Ink 1761">
                  <a:extLst>
                    <a:ext uri="{FF2B5EF4-FFF2-40B4-BE49-F238E27FC236}">
                      <a16:creationId xmlns:a16="http://schemas.microsoft.com/office/drawing/2014/main" id="{EEFB0F1E-9FDF-5418-CD66-C1D9172F771F}"/>
                    </a:ext>
                  </a:extLst>
                </p:cNvPr>
                <p:cNvPicPr/>
                <p:nvPr/>
              </p:nvPicPr>
              <p:blipFill>
                <a:blip r:embed="rId2970"/>
                <a:stretch>
                  <a:fillRect/>
                </a:stretch>
              </p:blipFill>
              <p:spPr>
                <a:xfrm>
                  <a:off x="5278686" y="7755818"/>
                  <a:ext cx="190080" cy="83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1">
              <p14:nvContentPartPr>
                <p14:cNvPr id="1763" name="Ink 1762">
                  <a:extLst>
                    <a:ext uri="{FF2B5EF4-FFF2-40B4-BE49-F238E27FC236}">
                      <a16:creationId xmlns:a16="http://schemas.microsoft.com/office/drawing/2014/main" id="{ABBDDE2B-EBC4-9C22-CE60-ADA954288D47}"/>
                    </a:ext>
                  </a:extLst>
                </p14:cNvPr>
                <p14:cNvContentPartPr/>
                <p14:nvPr/>
              </p14:nvContentPartPr>
              <p14:xfrm>
                <a:off x="5258526" y="7906658"/>
                <a:ext cx="118080" cy="206280"/>
              </p14:xfrm>
            </p:contentPart>
          </mc:Choice>
          <mc:Fallback>
            <p:pic>
              <p:nvPicPr>
                <p:cNvPr id="1763" name="Ink 1762">
                  <a:extLst>
                    <a:ext uri="{FF2B5EF4-FFF2-40B4-BE49-F238E27FC236}">
                      <a16:creationId xmlns:a16="http://schemas.microsoft.com/office/drawing/2014/main" id="{ABBDDE2B-EBC4-9C22-CE60-ADA954288D47}"/>
                    </a:ext>
                  </a:extLst>
                </p:cNvPr>
                <p:cNvPicPr/>
                <p:nvPr/>
              </p:nvPicPr>
              <p:blipFill>
                <a:blip r:embed="rId2972"/>
                <a:stretch>
                  <a:fillRect/>
                </a:stretch>
              </p:blipFill>
              <p:spPr>
                <a:xfrm>
                  <a:off x="5195886" y="7528658"/>
                  <a:ext cx="243720" cy="96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3">
              <p14:nvContentPartPr>
                <p14:cNvPr id="1764" name="Ink 1763">
                  <a:extLst>
                    <a:ext uri="{FF2B5EF4-FFF2-40B4-BE49-F238E27FC236}">
                      <a16:creationId xmlns:a16="http://schemas.microsoft.com/office/drawing/2014/main" id="{B347F777-2F68-2537-A962-6636082F3F84}"/>
                    </a:ext>
                  </a:extLst>
                </p14:cNvPr>
                <p14:cNvContentPartPr/>
                <p14:nvPr/>
              </p14:nvContentPartPr>
              <p14:xfrm>
                <a:off x="5343126" y="8061818"/>
                <a:ext cx="61920" cy="205200"/>
              </p14:xfrm>
            </p:contentPart>
          </mc:Choice>
          <mc:Fallback>
            <p:pic>
              <p:nvPicPr>
                <p:cNvPr id="1764" name="Ink 1763">
                  <a:extLst>
                    <a:ext uri="{FF2B5EF4-FFF2-40B4-BE49-F238E27FC236}">
                      <a16:creationId xmlns:a16="http://schemas.microsoft.com/office/drawing/2014/main" id="{B347F777-2F68-2537-A962-6636082F3F84}"/>
                    </a:ext>
                  </a:extLst>
                </p:cNvPr>
                <p:cNvPicPr/>
                <p:nvPr/>
              </p:nvPicPr>
              <p:blipFill>
                <a:blip r:embed="rId2974"/>
                <a:stretch>
                  <a:fillRect/>
                </a:stretch>
              </p:blipFill>
              <p:spPr>
                <a:xfrm>
                  <a:off x="5280486" y="7684178"/>
                  <a:ext cx="187560" cy="96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5">
              <p14:nvContentPartPr>
                <p14:cNvPr id="1765" name="Ink 1764">
                  <a:extLst>
                    <a:ext uri="{FF2B5EF4-FFF2-40B4-BE49-F238E27FC236}">
                      <a16:creationId xmlns:a16="http://schemas.microsoft.com/office/drawing/2014/main" id="{58F87D70-6385-DD3A-A38B-88E68B42A1FE}"/>
                    </a:ext>
                  </a:extLst>
                </p14:cNvPr>
                <p14:cNvContentPartPr/>
                <p14:nvPr/>
              </p14:nvContentPartPr>
              <p14:xfrm>
                <a:off x="5314686" y="8061098"/>
                <a:ext cx="82440" cy="234360"/>
              </p14:xfrm>
            </p:contentPart>
          </mc:Choice>
          <mc:Fallback>
            <p:pic>
              <p:nvPicPr>
                <p:cNvPr id="1765" name="Ink 1764">
                  <a:extLst>
                    <a:ext uri="{FF2B5EF4-FFF2-40B4-BE49-F238E27FC236}">
                      <a16:creationId xmlns:a16="http://schemas.microsoft.com/office/drawing/2014/main" id="{58F87D70-6385-DD3A-A38B-88E68B42A1FE}"/>
                    </a:ext>
                  </a:extLst>
                </p:cNvPr>
                <p:cNvPicPr/>
                <p:nvPr/>
              </p:nvPicPr>
              <p:blipFill>
                <a:blip r:embed="rId2976"/>
                <a:stretch>
                  <a:fillRect/>
                </a:stretch>
              </p:blipFill>
              <p:spPr>
                <a:xfrm>
                  <a:off x="5251686" y="7683098"/>
                  <a:ext cx="208080" cy="99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7">
              <p14:nvContentPartPr>
                <p14:cNvPr id="1766" name="Ink 1765">
                  <a:extLst>
                    <a:ext uri="{FF2B5EF4-FFF2-40B4-BE49-F238E27FC236}">
                      <a16:creationId xmlns:a16="http://schemas.microsoft.com/office/drawing/2014/main" id="{B27E12D9-E08E-7ED6-3F69-0448D296239E}"/>
                    </a:ext>
                  </a:extLst>
                </p14:cNvPr>
                <p14:cNvContentPartPr/>
                <p14:nvPr/>
              </p14:nvContentPartPr>
              <p14:xfrm>
                <a:off x="5159886" y="8104658"/>
                <a:ext cx="203040" cy="317520"/>
              </p14:xfrm>
            </p:contentPart>
          </mc:Choice>
          <mc:Fallback>
            <p:pic>
              <p:nvPicPr>
                <p:cNvPr id="1766" name="Ink 1765">
                  <a:extLst>
                    <a:ext uri="{FF2B5EF4-FFF2-40B4-BE49-F238E27FC236}">
                      <a16:creationId xmlns:a16="http://schemas.microsoft.com/office/drawing/2014/main" id="{B27E12D9-E08E-7ED6-3F69-0448D296239E}"/>
                    </a:ext>
                  </a:extLst>
                </p:cNvPr>
                <p:cNvPicPr/>
                <p:nvPr/>
              </p:nvPicPr>
              <p:blipFill>
                <a:blip r:embed="rId2978"/>
                <a:stretch>
                  <a:fillRect/>
                </a:stretch>
              </p:blipFill>
              <p:spPr>
                <a:xfrm>
                  <a:off x="5096886" y="7727018"/>
                  <a:ext cx="328680" cy="107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9">
              <p14:nvContentPartPr>
                <p14:cNvPr id="1767" name="Ink 1766">
                  <a:extLst>
                    <a:ext uri="{FF2B5EF4-FFF2-40B4-BE49-F238E27FC236}">
                      <a16:creationId xmlns:a16="http://schemas.microsoft.com/office/drawing/2014/main" id="{579D771B-335E-7430-9734-6013537A931E}"/>
                    </a:ext>
                  </a:extLst>
                </p14:cNvPr>
                <p14:cNvContentPartPr/>
                <p14:nvPr/>
              </p14:nvContentPartPr>
              <p14:xfrm>
                <a:off x="5066646" y="8155778"/>
                <a:ext cx="146880" cy="321120"/>
              </p14:xfrm>
            </p:contentPart>
          </mc:Choice>
          <mc:Fallback>
            <p:pic>
              <p:nvPicPr>
                <p:cNvPr id="1767" name="Ink 1766">
                  <a:extLst>
                    <a:ext uri="{FF2B5EF4-FFF2-40B4-BE49-F238E27FC236}">
                      <a16:creationId xmlns:a16="http://schemas.microsoft.com/office/drawing/2014/main" id="{579D771B-335E-7430-9734-6013537A931E}"/>
                    </a:ext>
                  </a:extLst>
                </p:cNvPr>
                <p:cNvPicPr/>
                <p:nvPr/>
              </p:nvPicPr>
              <p:blipFill>
                <a:blip r:embed="rId2980"/>
                <a:stretch>
                  <a:fillRect/>
                </a:stretch>
              </p:blipFill>
              <p:spPr>
                <a:xfrm>
                  <a:off x="5003646" y="7778138"/>
                  <a:ext cx="272520" cy="107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1">
              <p14:nvContentPartPr>
                <p14:cNvPr id="1768" name="Ink 1767">
                  <a:extLst>
                    <a:ext uri="{FF2B5EF4-FFF2-40B4-BE49-F238E27FC236}">
                      <a16:creationId xmlns:a16="http://schemas.microsoft.com/office/drawing/2014/main" id="{9EC84260-0514-3551-EB19-5D975664051B}"/>
                    </a:ext>
                  </a:extLst>
                </p14:cNvPr>
                <p14:cNvContentPartPr/>
                <p14:nvPr/>
              </p14:nvContentPartPr>
              <p14:xfrm>
                <a:off x="5115606" y="8104298"/>
                <a:ext cx="257040" cy="512280"/>
              </p14:xfrm>
            </p:contentPart>
          </mc:Choice>
          <mc:Fallback>
            <p:pic>
              <p:nvPicPr>
                <p:cNvPr id="1768" name="Ink 1767">
                  <a:extLst>
                    <a:ext uri="{FF2B5EF4-FFF2-40B4-BE49-F238E27FC236}">
                      <a16:creationId xmlns:a16="http://schemas.microsoft.com/office/drawing/2014/main" id="{9EC84260-0514-3551-EB19-5D975664051B}"/>
                    </a:ext>
                  </a:extLst>
                </p:cNvPr>
                <p:cNvPicPr/>
                <p:nvPr/>
              </p:nvPicPr>
              <p:blipFill>
                <a:blip r:embed="rId2982"/>
                <a:stretch>
                  <a:fillRect/>
                </a:stretch>
              </p:blipFill>
              <p:spPr>
                <a:xfrm>
                  <a:off x="5052606" y="7726658"/>
                  <a:ext cx="382680" cy="126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3">
              <p14:nvContentPartPr>
                <p14:cNvPr id="1769" name="Ink 1768">
                  <a:extLst>
                    <a:ext uri="{FF2B5EF4-FFF2-40B4-BE49-F238E27FC236}">
                      <a16:creationId xmlns:a16="http://schemas.microsoft.com/office/drawing/2014/main" id="{0E4604F8-341D-C5B0-B83A-88B79AF543BF}"/>
                    </a:ext>
                  </a:extLst>
                </p14:cNvPr>
                <p14:cNvContentPartPr/>
                <p14:nvPr/>
              </p14:nvContentPartPr>
              <p14:xfrm>
                <a:off x="5101926" y="8200418"/>
                <a:ext cx="244800" cy="550800"/>
              </p14:xfrm>
            </p:contentPart>
          </mc:Choice>
          <mc:Fallback>
            <p:pic>
              <p:nvPicPr>
                <p:cNvPr id="1769" name="Ink 1768">
                  <a:extLst>
                    <a:ext uri="{FF2B5EF4-FFF2-40B4-BE49-F238E27FC236}">
                      <a16:creationId xmlns:a16="http://schemas.microsoft.com/office/drawing/2014/main" id="{0E4604F8-341D-C5B0-B83A-88B79AF543BF}"/>
                    </a:ext>
                  </a:extLst>
                </p:cNvPr>
                <p:cNvPicPr/>
                <p:nvPr/>
              </p:nvPicPr>
              <p:blipFill>
                <a:blip r:embed="rId2984"/>
                <a:stretch>
                  <a:fillRect/>
                </a:stretch>
              </p:blipFill>
              <p:spPr>
                <a:xfrm>
                  <a:off x="5039286" y="7822778"/>
                  <a:ext cx="370440" cy="130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5">
              <p14:nvContentPartPr>
                <p14:cNvPr id="1770" name="Ink 1769">
                  <a:extLst>
                    <a:ext uri="{FF2B5EF4-FFF2-40B4-BE49-F238E27FC236}">
                      <a16:creationId xmlns:a16="http://schemas.microsoft.com/office/drawing/2014/main" id="{3D823560-23B8-7B16-3C5C-2AB7C8EAE235}"/>
                    </a:ext>
                  </a:extLst>
                </p14:cNvPr>
                <p14:cNvContentPartPr/>
                <p14:nvPr/>
              </p14:nvContentPartPr>
              <p14:xfrm>
                <a:off x="5106606" y="8390498"/>
                <a:ext cx="72720" cy="510120"/>
              </p14:xfrm>
            </p:contentPart>
          </mc:Choice>
          <mc:Fallback>
            <p:pic>
              <p:nvPicPr>
                <p:cNvPr id="1770" name="Ink 1769">
                  <a:extLst>
                    <a:ext uri="{FF2B5EF4-FFF2-40B4-BE49-F238E27FC236}">
                      <a16:creationId xmlns:a16="http://schemas.microsoft.com/office/drawing/2014/main" id="{3D823560-23B8-7B16-3C5C-2AB7C8EAE235}"/>
                    </a:ext>
                  </a:extLst>
                </p:cNvPr>
                <p:cNvPicPr/>
                <p:nvPr/>
              </p:nvPicPr>
              <p:blipFill>
                <a:blip r:embed="rId2986"/>
                <a:stretch>
                  <a:fillRect/>
                </a:stretch>
              </p:blipFill>
              <p:spPr>
                <a:xfrm>
                  <a:off x="5043966" y="8012858"/>
                  <a:ext cx="198360" cy="126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7">
              <p14:nvContentPartPr>
                <p14:cNvPr id="1771" name="Ink 1770">
                  <a:extLst>
                    <a:ext uri="{FF2B5EF4-FFF2-40B4-BE49-F238E27FC236}">
                      <a16:creationId xmlns:a16="http://schemas.microsoft.com/office/drawing/2014/main" id="{7EECEE13-D8A5-0594-2B11-CEADA1884FD8}"/>
                    </a:ext>
                  </a:extLst>
                </p14:cNvPr>
                <p14:cNvContentPartPr/>
                <p14:nvPr/>
              </p14:nvContentPartPr>
              <p14:xfrm>
                <a:off x="5078526" y="8720258"/>
                <a:ext cx="217440" cy="161640"/>
              </p14:xfrm>
            </p:contentPart>
          </mc:Choice>
          <mc:Fallback>
            <p:pic>
              <p:nvPicPr>
                <p:cNvPr id="1771" name="Ink 1770">
                  <a:extLst>
                    <a:ext uri="{FF2B5EF4-FFF2-40B4-BE49-F238E27FC236}">
                      <a16:creationId xmlns:a16="http://schemas.microsoft.com/office/drawing/2014/main" id="{7EECEE13-D8A5-0594-2B11-CEADA1884FD8}"/>
                    </a:ext>
                  </a:extLst>
                </p:cNvPr>
                <p:cNvPicPr/>
                <p:nvPr/>
              </p:nvPicPr>
              <p:blipFill>
                <a:blip r:embed="rId2988"/>
                <a:stretch>
                  <a:fillRect/>
                </a:stretch>
              </p:blipFill>
              <p:spPr>
                <a:xfrm>
                  <a:off x="5015526" y="8342258"/>
                  <a:ext cx="343080" cy="91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9">
              <p14:nvContentPartPr>
                <p14:cNvPr id="1772" name="Ink 1771">
                  <a:extLst>
                    <a:ext uri="{FF2B5EF4-FFF2-40B4-BE49-F238E27FC236}">
                      <a16:creationId xmlns:a16="http://schemas.microsoft.com/office/drawing/2014/main" id="{3FE006C2-9E0B-027C-B7E6-01D8A2A5BCD8}"/>
                    </a:ext>
                  </a:extLst>
                </p14:cNvPr>
                <p14:cNvContentPartPr/>
                <p14:nvPr/>
              </p14:nvContentPartPr>
              <p14:xfrm>
                <a:off x="5149446" y="8742938"/>
                <a:ext cx="356040" cy="150120"/>
              </p14:xfrm>
            </p:contentPart>
          </mc:Choice>
          <mc:Fallback>
            <p:pic>
              <p:nvPicPr>
                <p:cNvPr id="1772" name="Ink 1771">
                  <a:extLst>
                    <a:ext uri="{FF2B5EF4-FFF2-40B4-BE49-F238E27FC236}">
                      <a16:creationId xmlns:a16="http://schemas.microsoft.com/office/drawing/2014/main" id="{3FE006C2-9E0B-027C-B7E6-01D8A2A5BCD8}"/>
                    </a:ext>
                  </a:extLst>
                </p:cNvPr>
                <p:cNvPicPr/>
                <p:nvPr/>
              </p:nvPicPr>
              <p:blipFill>
                <a:blip r:embed="rId2990"/>
                <a:stretch>
                  <a:fillRect/>
                </a:stretch>
              </p:blipFill>
              <p:spPr>
                <a:xfrm>
                  <a:off x="5086446" y="8365298"/>
                  <a:ext cx="481680" cy="90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1">
              <p14:nvContentPartPr>
                <p14:cNvPr id="1773" name="Ink 1772">
                  <a:extLst>
                    <a:ext uri="{FF2B5EF4-FFF2-40B4-BE49-F238E27FC236}">
                      <a16:creationId xmlns:a16="http://schemas.microsoft.com/office/drawing/2014/main" id="{68F40230-1AF5-7499-BEB9-50B2493597D2}"/>
                    </a:ext>
                  </a:extLst>
                </p14:cNvPr>
                <p14:cNvContentPartPr/>
                <p14:nvPr/>
              </p14:nvContentPartPr>
              <p14:xfrm>
                <a:off x="5697006" y="8038058"/>
                <a:ext cx="101880" cy="375120"/>
              </p14:xfrm>
            </p:contentPart>
          </mc:Choice>
          <mc:Fallback>
            <p:pic>
              <p:nvPicPr>
                <p:cNvPr id="1773" name="Ink 1772">
                  <a:extLst>
                    <a:ext uri="{FF2B5EF4-FFF2-40B4-BE49-F238E27FC236}">
                      <a16:creationId xmlns:a16="http://schemas.microsoft.com/office/drawing/2014/main" id="{68F40230-1AF5-7499-BEB9-50B2493597D2}"/>
                    </a:ext>
                  </a:extLst>
                </p:cNvPr>
                <p:cNvPicPr/>
                <p:nvPr/>
              </p:nvPicPr>
              <p:blipFill>
                <a:blip r:embed="rId2992"/>
                <a:stretch>
                  <a:fillRect/>
                </a:stretch>
              </p:blipFill>
              <p:spPr>
                <a:xfrm>
                  <a:off x="5634006" y="7660058"/>
                  <a:ext cx="227520" cy="113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3">
              <p14:nvContentPartPr>
                <p14:cNvPr id="1774" name="Ink 1773">
                  <a:extLst>
                    <a:ext uri="{FF2B5EF4-FFF2-40B4-BE49-F238E27FC236}">
                      <a16:creationId xmlns:a16="http://schemas.microsoft.com/office/drawing/2014/main" id="{29144848-84C0-AB6C-7D06-51ACBC246E73}"/>
                    </a:ext>
                  </a:extLst>
                </p14:cNvPr>
                <p14:cNvContentPartPr/>
                <p14:nvPr/>
              </p14:nvContentPartPr>
              <p14:xfrm>
                <a:off x="5710686" y="8037338"/>
                <a:ext cx="76680" cy="452520"/>
              </p14:xfrm>
            </p:contentPart>
          </mc:Choice>
          <mc:Fallback>
            <p:pic>
              <p:nvPicPr>
                <p:cNvPr id="1774" name="Ink 1773">
                  <a:extLst>
                    <a:ext uri="{FF2B5EF4-FFF2-40B4-BE49-F238E27FC236}">
                      <a16:creationId xmlns:a16="http://schemas.microsoft.com/office/drawing/2014/main" id="{29144848-84C0-AB6C-7D06-51ACBC246E73}"/>
                    </a:ext>
                  </a:extLst>
                </p:cNvPr>
                <p:cNvPicPr/>
                <p:nvPr/>
              </p:nvPicPr>
              <p:blipFill>
                <a:blip r:embed="rId2994"/>
                <a:stretch>
                  <a:fillRect/>
                </a:stretch>
              </p:blipFill>
              <p:spPr>
                <a:xfrm>
                  <a:off x="5648046" y="7659698"/>
                  <a:ext cx="202320" cy="120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5">
              <p14:nvContentPartPr>
                <p14:cNvPr id="1775" name="Ink 1774">
                  <a:extLst>
                    <a:ext uri="{FF2B5EF4-FFF2-40B4-BE49-F238E27FC236}">
                      <a16:creationId xmlns:a16="http://schemas.microsoft.com/office/drawing/2014/main" id="{70111DA0-718D-95FA-E568-19FBA029B9DA}"/>
                    </a:ext>
                  </a:extLst>
                </p14:cNvPr>
                <p14:cNvContentPartPr/>
                <p14:nvPr/>
              </p14:nvContentPartPr>
              <p14:xfrm>
                <a:off x="5624646" y="8075858"/>
                <a:ext cx="209880" cy="530280"/>
              </p14:xfrm>
            </p:contentPart>
          </mc:Choice>
          <mc:Fallback>
            <p:pic>
              <p:nvPicPr>
                <p:cNvPr id="1775" name="Ink 1774">
                  <a:extLst>
                    <a:ext uri="{FF2B5EF4-FFF2-40B4-BE49-F238E27FC236}">
                      <a16:creationId xmlns:a16="http://schemas.microsoft.com/office/drawing/2014/main" id="{70111DA0-718D-95FA-E568-19FBA029B9DA}"/>
                    </a:ext>
                  </a:extLst>
                </p:cNvPr>
                <p:cNvPicPr/>
                <p:nvPr/>
              </p:nvPicPr>
              <p:blipFill>
                <a:blip r:embed="rId2996"/>
                <a:stretch>
                  <a:fillRect/>
                </a:stretch>
              </p:blipFill>
              <p:spPr>
                <a:xfrm>
                  <a:off x="5562006" y="7698218"/>
                  <a:ext cx="335520" cy="128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7">
              <p14:nvContentPartPr>
                <p14:cNvPr id="1776" name="Ink 1775">
                  <a:extLst>
                    <a:ext uri="{FF2B5EF4-FFF2-40B4-BE49-F238E27FC236}">
                      <a16:creationId xmlns:a16="http://schemas.microsoft.com/office/drawing/2014/main" id="{1A24DB14-94F5-6D51-159C-0CCD159C588B}"/>
                    </a:ext>
                  </a:extLst>
                </p14:cNvPr>
                <p14:cNvContentPartPr/>
                <p14:nvPr/>
              </p14:nvContentPartPr>
              <p14:xfrm>
                <a:off x="5566686" y="8277458"/>
                <a:ext cx="242640" cy="365760"/>
              </p14:xfrm>
            </p:contentPart>
          </mc:Choice>
          <mc:Fallback>
            <p:pic>
              <p:nvPicPr>
                <p:cNvPr id="1776" name="Ink 1775">
                  <a:extLst>
                    <a:ext uri="{FF2B5EF4-FFF2-40B4-BE49-F238E27FC236}">
                      <a16:creationId xmlns:a16="http://schemas.microsoft.com/office/drawing/2014/main" id="{1A24DB14-94F5-6D51-159C-0CCD159C588B}"/>
                    </a:ext>
                  </a:extLst>
                </p:cNvPr>
                <p:cNvPicPr/>
                <p:nvPr/>
              </p:nvPicPr>
              <p:blipFill>
                <a:blip r:embed="rId2998"/>
                <a:stretch>
                  <a:fillRect/>
                </a:stretch>
              </p:blipFill>
              <p:spPr>
                <a:xfrm>
                  <a:off x="5504046" y="7899458"/>
                  <a:ext cx="368280" cy="11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9">
              <p14:nvContentPartPr>
                <p14:cNvPr id="1777" name="Ink 1776">
                  <a:extLst>
                    <a:ext uri="{FF2B5EF4-FFF2-40B4-BE49-F238E27FC236}">
                      <a16:creationId xmlns:a16="http://schemas.microsoft.com/office/drawing/2014/main" id="{158056B0-D21A-AEE5-3275-9A33516E9DE7}"/>
                    </a:ext>
                  </a:extLst>
                </p14:cNvPr>
                <p14:cNvContentPartPr/>
                <p14:nvPr/>
              </p14:nvContentPartPr>
              <p14:xfrm>
                <a:off x="5324766" y="8152538"/>
                <a:ext cx="515160" cy="673920"/>
              </p14:xfrm>
            </p:contentPart>
          </mc:Choice>
          <mc:Fallback>
            <p:pic>
              <p:nvPicPr>
                <p:cNvPr id="1777" name="Ink 1776">
                  <a:extLst>
                    <a:ext uri="{FF2B5EF4-FFF2-40B4-BE49-F238E27FC236}">
                      <a16:creationId xmlns:a16="http://schemas.microsoft.com/office/drawing/2014/main" id="{158056B0-D21A-AEE5-3275-9A33516E9DE7}"/>
                    </a:ext>
                  </a:extLst>
                </p:cNvPr>
                <p:cNvPicPr/>
                <p:nvPr/>
              </p:nvPicPr>
              <p:blipFill>
                <a:blip r:embed="rId3000"/>
                <a:stretch>
                  <a:fillRect/>
                </a:stretch>
              </p:blipFill>
              <p:spPr>
                <a:xfrm>
                  <a:off x="5261766" y="7774898"/>
                  <a:ext cx="640800" cy="142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1">
              <p14:nvContentPartPr>
                <p14:cNvPr id="1778" name="Ink 1777">
                  <a:extLst>
                    <a:ext uri="{FF2B5EF4-FFF2-40B4-BE49-F238E27FC236}">
                      <a16:creationId xmlns:a16="http://schemas.microsoft.com/office/drawing/2014/main" id="{3D31FBE1-63FB-53FD-DE40-07F92E2A8DDB}"/>
                    </a:ext>
                  </a:extLst>
                </p14:cNvPr>
                <p14:cNvContentPartPr/>
                <p14:nvPr/>
              </p14:nvContentPartPr>
              <p14:xfrm>
                <a:off x="5350686" y="8410298"/>
                <a:ext cx="375120" cy="443520"/>
              </p14:xfrm>
            </p:contentPart>
          </mc:Choice>
          <mc:Fallback>
            <p:pic>
              <p:nvPicPr>
                <p:cNvPr id="1778" name="Ink 1777">
                  <a:extLst>
                    <a:ext uri="{FF2B5EF4-FFF2-40B4-BE49-F238E27FC236}">
                      <a16:creationId xmlns:a16="http://schemas.microsoft.com/office/drawing/2014/main" id="{3D31FBE1-63FB-53FD-DE40-07F92E2A8DDB}"/>
                    </a:ext>
                  </a:extLst>
                </p:cNvPr>
                <p:cNvPicPr/>
                <p:nvPr/>
              </p:nvPicPr>
              <p:blipFill>
                <a:blip r:embed="rId3002"/>
                <a:stretch>
                  <a:fillRect/>
                </a:stretch>
              </p:blipFill>
              <p:spPr>
                <a:xfrm>
                  <a:off x="5287686" y="8032658"/>
                  <a:ext cx="500760" cy="119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3">
              <p14:nvContentPartPr>
                <p14:cNvPr id="1779" name="Ink 1778">
                  <a:extLst>
                    <a:ext uri="{FF2B5EF4-FFF2-40B4-BE49-F238E27FC236}">
                      <a16:creationId xmlns:a16="http://schemas.microsoft.com/office/drawing/2014/main" id="{F288B027-4A3C-0A49-FC7C-E78228CF9F69}"/>
                    </a:ext>
                  </a:extLst>
                </p14:cNvPr>
                <p14:cNvContentPartPr/>
                <p14:nvPr/>
              </p14:nvContentPartPr>
              <p14:xfrm>
                <a:off x="5348886" y="8272058"/>
                <a:ext cx="393120" cy="530280"/>
              </p14:xfrm>
            </p:contentPart>
          </mc:Choice>
          <mc:Fallback>
            <p:pic>
              <p:nvPicPr>
                <p:cNvPr id="1779" name="Ink 1778">
                  <a:extLst>
                    <a:ext uri="{FF2B5EF4-FFF2-40B4-BE49-F238E27FC236}">
                      <a16:creationId xmlns:a16="http://schemas.microsoft.com/office/drawing/2014/main" id="{F288B027-4A3C-0A49-FC7C-E78228CF9F69}"/>
                    </a:ext>
                  </a:extLst>
                </p:cNvPr>
                <p:cNvPicPr/>
                <p:nvPr/>
              </p:nvPicPr>
              <p:blipFill>
                <a:blip r:embed="rId3004"/>
                <a:stretch>
                  <a:fillRect/>
                </a:stretch>
              </p:blipFill>
              <p:spPr>
                <a:xfrm>
                  <a:off x="5285886" y="7894418"/>
                  <a:ext cx="518760" cy="128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5">
              <p14:nvContentPartPr>
                <p14:cNvPr id="1780" name="Ink 1779">
                  <a:extLst>
                    <a:ext uri="{FF2B5EF4-FFF2-40B4-BE49-F238E27FC236}">
                      <a16:creationId xmlns:a16="http://schemas.microsoft.com/office/drawing/2014/main" id="{2D9D6E42-27B9-ED04-70D7-F6B3FAB602BA}"/>
                    </a:ext>
                  </a:extLst>
                </p14:cNvPr>
                <p14:cNvContentPartPr/>
                <p14:nvPr/>
              </p14:nvContentPartPr>
              <p14:xfrm>
                <a:off x="5187606" y="8601098"/>
                <a:ext cx="399600" cy="267480"/>
              </p14:xfrm>
            </p:contentPart>
          </mc:Choice>
          <mc:Fallback>
            <p:pic>
              <p:nvPicPr>
                <p:cNvPr id="1780" name="Ink 1779">
                  <a:extLst>
                    <a:ext uri="{FF2B5EF4-FFF2-40B4-BE49-F238E27FC236}">
                      <a16:creationId xmlns:a16="http://schemas.microsoft.com/office/drawing/2014/main" id="{2D9D6E42-27B9-ED04-70D7-F6B3FAB602BA}"/>
                    </a:ext>
                  </a:extLst>
                </p:cNvPr>
                <p:cNvPicPr/>
                <p:nvPr/>
              </p:nvPicPr>
              <p:blipFill>
                <a:blip r:embed="rId3006"/>
                <a:stretch>
                  <a:fillRect/>
                </a:stretch>
              </p:blipFill>
              <p:spPr>
                <a:xfrm>
                  <a:off x="5124606" y="8223098"/>
                  <a:ext cx="525240" cy="102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7">
              <p14:nvContentPartPr>
                <p14:cNvPr id="1781" name="Ink 1780">
                  <a:extLst>
                    <a:ext uri="{FF2B5EF4-FFF2-40B4-BE49-F238E27FC236}">
                      <a16:creationId xmlns:a16="http://schemas.microsoft.com/office/drawing/2014/main" id="{3BB7FAD1-BFA9-AD02-26A3-985CA6DF10B7}"/>
                    </a:ext>
                  </a:extLst>
                </p14:cNvPr>
                <p14:cNvContentPartPr/>
                <p14:nvPr/>
              </p14:nvContentPartPr>
              <p14:xfrm>
                <a:off x="5285166" y="8435858"/>
                <a:ext cx="366120" cy="384840"/>
              </p14:xfrm>
            </p:contentPart>
          </mc:Choice>
          <mc:Fallback>
            <p:pic>
              <p:nvPicPr>
                <p:cNvPr id="1781" name="Ink 1780">
                  <a:extLst>
                    <a:ext uri="{FF2B5EF4-FFF2-40B4-BE49-F238E27FC236}">
                      <a16:creationId xmlns:a16="http://schemas.microsoft.com/office/drawing/2014/main" id="{3BB7FAD1-BFA9-AD02-26A3-985CA6DF10B7}"/>
                    </a:ext>
                  </a:extLst>
                </p:cNvPr>
                <p:cNvPicPr/>
                <p:nvPr/>
              </p:nvPicPr>
              <p:blipFill>
                <a:blip r:embed="rId3008"/>
                <a:stretch>
                  <a:fillRect/>
                </a:stretch>
              </p:blipFill>
              <p:spPr>
                <a:xfrm>
                  <a:off x="5222526" y="8058218"/>
                  <a:ext cx="491760" cy="114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09">
              <p14:nvContentPartPr>
                <p14:cNvPr id="1782" name="Ink 1781">
                  <a:extLst>
                    <a:ext uri="{FF2B5EF4-FFF2-40B4-BE49-F238E27FC236}">
                      <a16:creationId xmlns:a16="http://schemas.microsoft.com/office/drawing/2014/main" id="{921F7390-4AA5-16E0-7A44-F7E777EE8B14}"/>
                    </a:ext>
                  </a:extLst>
                </p14:cNvPr>
                <p14:cNvContentPartPr/>
                <p14:nvPr/>
              </p14:nvContentPartPr>
              <p14:xfrm>
                <a:off x="5082126" y="8375018"/>
                <a:ext cx="124200" cy="515520"/>
              </p14:xfrm>
            </p:contentPart>
          </mc:Choice>
          <mc:Fallback>
            <p:pic>
              <p:nvPicPr>
                <p:cNvPr id="1782" name="Ink 1781">
                  <a:extLst>
                    <a:ext uri="{FF2B5EF4-FFF2-40B4-BE49-F238E27FC236}">
                      <a16:creationId xmlns:a16="http://schemas.microsoft.com/office/drawing/2014/main" id="{921F7390-4AA5-16E0-7A44-F7E777EE8B14}"/>
                    </a:ext>
                  </a:extLst>
                </p:cNvPr>
                <p:cNvPicPr/>
                <p:nvPr/>
              </p:nvPicPr>
              <p:blipFill>
                <a:blip r:embed="rId3010"/>
                <a:stretch>
                  <a:fillRect/>
                </a:stretch>
              </p:blipFill>
              <p:spPr>
                <a:xfrm>
                  <a:off x="5019486" y="7997378"/>
                  <a:ext cx="249840" cy="127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1">
              <p14:nvContentPartPr>
                <p14:cNvPr id="1783" name="Ink 1782">
                  <a:extLst>
                    <a:ext uri="{FF2B5EF4-FFF2-40B4-BE49-F238E27FC236}">
                      <a16:creationId xmlns:a16="http://schemas.microsoft.com/office/drawing/2014/main" id="{1C1F078A-E023-0C59-9E59-5C30485450F1}"/>
                    </a:ext>
                  </a:extLst>
                </p14:cNvPr>
                <p14:cNvContentPartPr/>
                <p14:nvPr/>
              </p14:nvContentPartPr>
              <p14:xfrm>
                <a:off x="5092566" y="8569058"/>
                <a:ext cx="168480" cy="289800"/>
              </p14:xfrm>
            </p:contentPart>
          </mc:Choice>
          <mc:Fallback>
            <p:pic>
              <p:nvPicPr>
                <p:cNvPr id="1783" name="Ink 1782">
                  <a:extLst>
                    <a:ext uri="{FF2B5EF4-FFF2-40B4-BE49-F238E27FC236}">
                      <a16:creationId xmlns:a16="http://schemas.microsoft.com/office/drawing/2014/main" id="{1C1F078A-E023-0C59-9E59-5C30485450F1}"/>
                    </a:ext>
                  </a:extLst>
                </p:cNvPr>
                <p:cNvPicPr/>
                <p:nvPr/>
              </p:nvPicPr>
              <p:blipFill>
                <a:blip r:embed="rId3012"/>
                <a:stretch>
                  <a:fillRect/>
                </a:stretch>
              </p:blipFill>
              <p:spPr>
                <a:xfrm>
                  <a:off x="5029566" y="8191058"/>
                  <a:ext cx="294120" cy="10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3">
              <p14:nvContentPartPr>
                <p14:cNvPr id="1784" name="Ink 1783">
                  <a:extLst>
                    <a:ext uri="{FF2B5EF4-FFF2-40B4-BE49-F238E27FC236}">
                      <a16:creationId xmlns:a16="http://schemas.microsoft.com/office/drawing/2014/main" id="{542F18BD-D484-7EEA-5026-A8E6906BC043}"/>
                    </a:ext>
                  </a:extLst>
                </p14:cNvPr>
                <p14:cNvContentPartPr/>
                <p14:nvPr/>
              </p14:nvContentPartPr>
              <p14:xfrm>
                <a:off x="5088246" y="8696498"/>
                <a:ext cx="188640" cy="203400"/>
              </p14:xfrm>
            </p:contentPart>
          </mc:Choice>
          <mc:Fallback>
            <p:pic>
              <p:nvPicPr>
                <p:cNvPr id="1784" name="Ink 1783">
                  <a:extLst>
                    <a:ext uri="{FF2B5EF4-FFF2-40B4-BE49-F238E27FC236}">
                      <a16:creationId xmlns:a16="http://schemas.microsoft.com/office/drawing/2014/main" id="{542F18BD-D484-7EEA-5026-A8E6906BC043}"/>
                    </a:ext>
                  </a:extLst>
                </p:cNvPr>
                <p:cNvPicPr/>
                <p:nvPr/>
              </p:nvPicPr>
              <p:blipFill>
                <a:blip r:embed="rId3014"/>
                <a:stretch>
                  <a:fillRect/>
                </a:stretch>
              </p:blipFill>
              <p:spPr>
                <a:xfrm>
                  <a:off x="5025246" y="8318858"/>
                  <a:ext cx="314280" cy="95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5">
              <p14:nvContentPartPr>
                <p14:cNvPr id="1785" name="Ink 1784">
                  <a:extLst>
                    <a:ext uri="{FF2B5EF4-FFF2-40B4-BE49-F238E27FC236}">
                      <a16:creationId xmlns:a16="http://schemas.microsoft.com/office/drawing/2014/main" id="{62D5A805-56C5-DE08-89EF-378B476D98F4}"/>
                    </a:ext>
                  </a:extLst>
                </p14:cNvPr>
                <p14:cNvContentPartPr/>
                <p14:nvPr/>
              </p14:nvContentPartPr>
              <p14:xfrm>
                <a:off x="5062686" y="8763098"/>
                <a:ext cx="314280" cy="104760"/>
              </p14:xfrm>
            </p:contentPart>
          </mc:Choice>
          <mc:Fallback>
            <p:pic>
              <p:nvPicPr>
                <p:cNvPr id="1785" name="Ink 1784">
                  <a:extLst>
                    <a:ext uri="{FF2B5EF4-FFF2-40B4-BE49-F238E27FC236}">
                      <a16:creationId xmlns:a16="http://schemas.microsoft.com/office/drawing/2014/main" id="{62D5A805-56C5-DE08-89EF-378B476D98F4}"/>
                    </a:ext>
                  </a:extLst>
                </p:cNvPr>
                <p:cNvPicPr/>
                <p:nvPr/>
              </p:nvPicPr>
              <p:blipFill>
                <a:blip r:embed="rId3016"/>
                <a:stretch>
                  <a:fillRect/>
                </a:stretch>
              </p:blipFill>
              <p:spPr>
                <a:xfrm>
                  <a:off x="4999686" y="8385458"/>
                  <a:ext cx="439920" cy="86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7">
              <p14:nvContentPartPr>
                <p14:cNvPr id="1786" name="Ink 1785">
                  <a:extLst>
                    <a:ext uri="{FF2B5EF4-FFF2-40B4-BE49-F238E27FC236}">
                      <a16:creationId xmlns:a16="http://schemas.microsoft.com/office/drawing/2014/main" id="{DAD1CF4E-C99A-E027-4EAF-9BFFF694B6B1}"/>
                    </a:ext>
                  </a:extLst>
                </p14:cNvPr>
                <p14:cNvContentPartPr/>
                <p14:nvPr/>
              </p14:nvContentPartPr>
              <p14:xfrm>
                <a:off x="5242686" y="8769218"/>
                <a:ext cx="177480" cy="59760"/>
              </p14:xfrm>
            </p:contentPart>
          </mc:Choice>
          <mc:Fallback>
            <p:pic>
              <p:nvPicPr>
                <p:cNvPr id="1786" name="Ink 1785">
                  <a:extLst>
                    <a:ext uri="{FF2B5EF4-FFF2-40B4-BE49-F238E27FC236}">
                      <a16:creationId xmlns:a16="http://schemas.microsoft.com/office/drawing/2014/main" id="{DAD1CF4E-C99A-E027-4EAF-9BFFF694B6B1}"/>
                    </a:ext>
                  </a:extLst>
                </p:cNvPr>
                <p:cNvPicPr/>
                <p:nvPr/>
              </p:nvPicPr>
              <p:blipFill>
                <a:blip r:embed="rId3018"/>
                <a:stretch>
                  <a:fillRect/>
                </a:stretch>
              </p:blipFill>
              <p:spPr>
                <a:xfrm>
                  <a:off x="5180046" y="8391578"/>
                  <a:ext cx="303120" cy="81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9">
              <p14:nvContentPartPr>
                <p14:cNvPr id="1787" name="Ink 1786">
                  <a:extLst>
                    <a:ext uri="{FF2B5EF4-FFF2-40B4-BE49-F238E27FC236}">
                      <a16:creationId xmlns:a16="http://schemas.microsoft.com/office/drawing/2014/main" id="{938AAFCD-42B5-9AC1-D10F-443661F1BD57}"/>
                    </a:ext>
                  </a:extLst>
                </p14:cNvPr>
                <p14:cNvContentPartPr/>
                <p14:nvPr/>
              </p14:nvContentPartPr>
              <p14:xfrm>
                <a:off x="5240166" y="8119778"/>
                <a:ext cx="168120" cy="290160"/>
              </p14:xfrm>
            </p:contentPart>
          </mc:Choice>
          <mc:Fallback>
            <p:pic>
              <p:nvPicPr>
                <p:cNvPr id="1787" name="Ink 1786">
                  <a:extLst>
                    <a:ext uri="{FF2B5EF4-FFF2-40B4-BE49-F238E27FC236}">
                      <a16:creationId xmlns:a16="http://schemas.microsoft.com/office/drawing/2014/main" id="{938AAFCD-42B5-9AC1-D10F-443661F1BD57}"/>
                    </a:ext>
                  </a:extLst>
                </p:cNvPr>
                <p:cNvPicPr/>
                <p:nvPr/>
              </p:nvPicPr>
              <p:blipFill>
                <a:blip r:embed="rId3020"/>
                <a:stretch>
                  <a:fillRect/>
                </a:stretch>
              </p:blipFill>
              <p:spPr>
                <a:xfrm>
                  <a:off x="5177166" y="7742138"/>
                  <a:ext cx="293760" cy="104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1">
              <p14:nvContentPartPr>
                <p14:cNvPr id="1788" name="Ink 1787">
                  <a:extLst>
                    <a:ext uri="{FF2B5EF4-FFF2-40B4-BE49-F238E27FC236}">
                      <a16:creationId xmlns:a16="http://schemas.microsoft.com/office/drawing/2014/main" id="{D4074B2A-D3FA-A678-E0FD-CAC1B03D1490}"/>
                    </a:ext>
                  </a:extLst>
                </p14:cNvPr>
                <p14:cNvContentPartPr/>
                <p14:nvPr/>
              </p14:nvContentPartPr>
              <p14:xfrm>
                <a:off x="5157366" y="8182058"/>
                <a:ext cx="237960" cy="424800"/>
              </p14:xfrm>
            </p:contentPart>
          </mc:Choice>
          <mc:Fallback>
            <p:pic>
              <p:nvPicPr>
                <p:cNvPr id="1788" name="Ink 1787">
                  <a:extLst>
                    <a:ext uri="{FF2B5EF4-FFF2-40B4-BE49-F238E27FC236}">
                      <a16:creationId xmlns:a16="http://schemas.microsoft.com/office/drawing/2014/main" id="{D4074B2A-D3FA-A678-E0FD-CAC1B03D1490}"/>
                    </a:ext>
                  </a:extLst>
                </p:cNvPr>
                <p:cNvPicPr/>
                <p:nvPr/>
              </p:nvPicPr>
              <p:blipFill>
                <a:blip r:embed="rId3022"/>
                <a:stretch>
                  <a:fillRect/>
                </a:stretch>
              </p:blipFill>
              <p:spPr>
                <a:xfrm>
                  <a:off x="5094726" y="7804058"/>
                  <a:ext cx="363600" cy="118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3">
              <p14:nvContentPartPr>
                <p14:cNvPr id="1789" name="Ink 1788">
                  <a:extLst>
                    <a:ext uri="{FF2B5EF4-FFF2-40B4-BE49-F238E27FC236}">
                      <a16:creationId xmlns:a16="http://schemas.microsoft.com/office/drawing/2014/main" id="{FC0B8D32-39DF-A3CB-2DB7-09106ADBED65}"/>
                    </a:ext>
                  </a:extLst>
                </p14:cNvPr>
                <p14:cNvContentPartPr/>
                <p14:nvPr/>
              </p14:nvContentPartPr>
              <p14:xfrm>
                <a:off x="5097966" y="8142098"/>
                <a:ext cx="335520" cy="536400"/>
              </p14:xfrm>
            </p:contentPart>
          </mc:Choice>
          <mc:Fallback>
            <p:pic>
              <p:nvPicPr>
                <p:cNvPr id="1789" name="Ink 1788">
                  <a:extLst>
                    <a:ext uri="{FF2B5EF4-FFF2-40B4-BE49-F238E27FC236}">
                      <a16:creationId xmlns:a16="http://schemas.microsoft.com/office/drawing/2014/main" id="{FC0B8D32-39DF-A3CB-2DB7-09106ADBED65}"/>
                    </a:ext>
                  </a:extLst>
                </p:cNvPr>
                <p:cNvPicPr/>
                <p:nvPr/>
              </p:nvPicPr>
              <p:blipFill>
                <a:blip r:embed="rId3024"/>
                <a:stretch>
                  <a:fillRect/>
                </a:stretch>
              </p:blipFill>
              <p:spPr>
                <a:xfrm>
                  <a:off x="5034966" y="7764098"/>
                  <a:ext cx="461160" cy="129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5">
              <p14:nvContentPartPr>
                <p14:cNvPr id="1790" name="Ink 1789">
                  <a:extLst>
                    <a:ext uri="{FF2B5EF4-FFF2-40B4-BE49-F238E27FC236}">
                      <a16:creationId xmlns:a16="http://schemas.microsoft.com/office/drawing/2014/main" id="{DE76D70B-6D5C-B204-C73C-C6D84240F6B0}"/>
                    </a:ext>
                  </a:extLst>
                </p14:cNvPr>
                <p14:cNvContentPartPr/>
                <p14:nvPr/>
              </p14:nvContentPartPr>
              <p14:xfrm>
                <a:off x="5774406" y="8028338"/>
                <a:ext cx="27360" cy="198720"/>
              </p14:xfrm>
            </p:contentPart>
          </mc:Choice>
          <mc:Fallback>
            <p:pic>
              <p:nvPicPr>
                <p:cNvPr id="1790" name="Ink 1789">
                  <a:extLst>
                    <a:ext uri="{FF2B5EF4-FFF2-40B4-BE49-F238E27FC236}">
                      <a16:creationId xmlns:a16="http://schemas.microsoft.com/office/drawing/2014/main" id="{DE76D70B-6D5C-B204-C73C-C6D84240F6B0}"/>
                    </a:ext>
                  </a:extLst>
                </p:cNvPr>
                <p:cNvPicPr/>
                <p:nvPr/>
              </p:nvPicPr>
              <p:blipFill>
                <a:blip r:embed="rId3026"/>
                <a:stretch>
                  <a:fillRect/>
                </a:stretch>
              </p:blipFill>
              <p:spPr>
                <a:xfrm>
                  <a:off x="5711766" y="7650338"/>
                  <a:ext cx="15300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7">
              <p14:nvContentPartPr>
                <p14:cNvPr id="1791" name="Ink 1790">
                  <a:extLst>
                    <a:ext uri="{FF2B5EF4-FFF2-40B4-BE49-F238E27FC236}">
                      <a16:creationId xmlns:a16="http://schemas.microsoft.com/office/drawing/2014/main" id="{35FC9530-2400-BA8B-295E-3E3392D852DE}"/>
                    </a:ext>
                  </a:extLst>
                </p14:cNvPr>
                <p14:cNvContentPartPr/>
                <p14:nvPr/>
              </p14:nvContentPartPr>
              <p14:xfrm>
                <a:off x="5769006" y="7979378"/>
                <a:ext cx="222480" cy="130320"/>
              </p14:xfrm>
            </p:contentPart>
          </mc:Choice>
          <mc:Fallback>
            <p:pic>
              <p:nvPicPr>
                <p:cNvPr id="1791" name="Ink 1790">
                  <a:extLst>
                    <a:ext uri="{FF2B5EF4-FFF2-40B4-BE49-F238E27FC236}">
                      <a16:creationId xmlns:a16="http://schemas.microsoft.com/office/drawing/2014/main" id="{35FC9530-2400-BA8B-295E-3E3392D852DE}"/>
                    </a:ext>
                  </a:extLst>
                </p:cNvPr>
                <p:cNvPicPr/>
                <p:nvPr/>
              </p:nvPicPr>
              <p:blipFill>
                <a:blip r:embed="rId3028"/>
                <a:stretch>
                  <a:fillRect/>
                </a:stretch>
              </p:blipFill>
              <p:spPr>
                <a:xfrm>
                  <a:off x="5706006" y="7601378"/>
                  <a:ext cx="348120" cy="8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9">
              <p14:nvContentPartPr>
                <p14:cNvPr id="1792" name="Ink 1791">
                  <a:extLst>
                    <a:ext uri="{FF2B5EF4-FFF2-40B4-BE49-F238E27FC236}">
                      <a16:creationId xmlns:a16="http://schemas.microsoft.com/office/drawing/2014/main" id="{2C6A40D6-C2F5-C8BA-1086-CAF6D0F8D457}"/>
                    </a:ext>
                  </a:extLst>
                </p14:cNvPr>
                <p14:cNvContentPartPr/>
                <p14:nvPr/>
              </p14:nvContentPartPr>
              <p14:xfrm>
                <a:off x="5819406" y="7979378"/>
                <a:ext cx="247320" cy="83160"/>
              </p14:xfrm>
            </p:contentPart>
          </mc:Choice>
          <mc:Fallback>
            <p:pic>
              <p:nvPicPr>
                <p:cNvPr id="1792" name="Ink 1791">
                  <a:extLst>
                    <a:ext uri="{FF2B5EF4-FFF2-40B4-BE49-F238E27FC236}">
                      <a16:creationId xmlns:a16="http://schemas.microsoft.com/office/drawing/2014/main" id="{2C6A40D6-C2F5-C8BA-1086-CAF6D0F8D457}"/>
                    </a:ext>
                  </a:extLst>
                </p:cNvPr>
                <p:cNvPicPr/>
                <p:nvPr/>
              </p:nvPicPr>
              <p:blipFill>
                <a:blip r:embed="rId3030"/>
                <a:stretch>
                  <a:fillRect/>
                </a:stretch>
              </p:blipFill>
              <p:spPr>
                <a:xfrm>
                  <a:off x="5756766" y="7601738"/>
                  <a:ext cx="37296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1">
              <p14:nvContentPartPr>
                <p14:cNvPr id="1793" name="Ink 1792">
                  <a:extLst>
                    <a:ext uri="{FF2B5EF4-FFF2-40B4-BE49-F238E27FC236}">
                      <a16:creationId xmlns:a16="http://schemas.microsoft.com/office/drawing/2014/main" id="{E265E686-AE8E-8A3B-74CD-0A5B0DAAC82F}"/>
                    </a:ext>
                  </a:extLst>
                </p14:cNvPr>
                <p14:cNvContentPartPr/>
                <p14:nvPr/>
              </p14:nvContentPartPr>
              <p14:xfrm>
                <a:off x="5804286" y="7962818"/>
                <a:ext cx="207000" cy="203400"/>
              </p14:xfrm>
            </p:contentPart>
          </mc:Choice>
          <mc:Fallback>
            <p:pic>
              <p:nvPicPr>
                <p:cNvPr id="1793" name="Ink 1792">
                  <a:extLst>
                    <a:ext uri="{FF2B5EF4-FFF2-40B4-BE49-F238E27FC236}">
                      <a16:creationId xmlns:a16="http://schemas.microsoft.com/office/drawing/2014/main" id="{E265E686-AE8E-8A3B-74CD-0A5B0DAAC82F}"/>
                    </a:ext>
                  </a:extLst>
                </p:cNvPr>
                <p:cNvPicPr/>
                <p:nvPr/>
              </p:nvPicPr>
              <p:blipFill>
                <a:blip r:embed="rId3032"/>
                <a:stretch>
                  <a:fillRect/>
                </a:stretch>
              </p:blipFill>
              <p:spPr>
                <a:xfrm>
                  <a:off x="5741286" y="7584818"/>
                  <a:ext cx="332640" cy="95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3">
              <p14:nvContentPartPr>
                <p14:cNvPr id="1794" name="Ink 1793">
                  <a:extLst>
                    <a:ext uri="{FF2B5EF4-FFF2-40B4-BE49-F238E27FC236}">
                      <a16:creationId xmlns:a16="http://schemas.microsoft.com/office/drawing/2014/main" id="{9159D69A-91D4-B811-97F2-4AFA9B5D5A63}"/>
                    </a:ext>
                  </a:extLst>
                </p14:cNvPr>
                <p14:cNvContentPartPr/>
                <p14:nvPr/>
              </p14:nvContentPartPr>
              <p14:xfrm>
                <a:off x="5798166" y="7982618"/>
                <a:ext cx="150840" cy="268560"/>
              </p14:xfrm>
            </p:contentPart>
          </mc:Choice>
          <mc:Fallback>
            <p:pic>
              <p:nvPicPr>
                <p:cNvPr id="1794" name="Ink 1793">
                  <a:extLst>
                    <a:ext uri="{FF2B5EF4-FFF2-40B4-BE49-F238E27FC236}">
                      <a16:creationId xmlns:a16="http://schemas.microsoft.com/office/drawing/2014/main" id="{9159D69A-91D4-B811-97F2-4AFA9B5D5A63}"/>
                    </a:ext>
                  </a:extLst>
                </p:cNvPr>
                <p:cNvPicPr/>
                <p:nvPr/>
              </p:nvPicPr>
              <p:blipFill>
                <a:blip r:embed="rId3034"/>
                <a:stretch>
                  <a:fillRect/>
                </a:stretch>
              </p:blipFill>
              <p:spPr>
                <a:xfrm>
                  <a:off x="5735526" y="7604618"/>
                  <a:ext cx="276480" cy="102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5">
              <p14:nvContentPartPr>
                <p14:cNvPr id="1795" name="Ink 1794">
                  <a:extLst>
                    <a:ext uri="{FF2B5EF4-FFF2-40B4-BE49-F238E27FC236}">
                      <a16:creationId xmlns:a16="http://schemas.microsoft.com/office/drawing/2014/main" id="{CC94BFD4-E090-4F7C-047A-F37504A3FD49}"/>
                    </a:ext>
                  </a:extLst>
                </p14:cNvPr>
                <p14:cNvContentPartPr/>
                <p14:nvPr/>
              </p14:nvContentPartPr>
              <p14:xfrm>
                <a:off x="5816526" y="8035898"/>
                <a:ext cx="57600" cy="178560"/>
              </p14:xfrm>
            </p:contentPart>
          </mc:Choice>
          <mc:Fallback>
            <p:pic>
              <p:nvPicPr>
                <p:cNvPr id="1795" name="Ink 1794">
                  <a:extLst>
                    <a:ext uri="{FF2B5EF4-FFF2-40B4-BE49-F238E27FC236}">
                      <a16:creationId xmlns:a16="http://schemas.microsoft.com/office/drawing/2014/main" id="{CC94BFD4-E090-4F7C-047A-F37504A3FD49}"/>
                    </a:ext>
                  </a:extLst>
                </p:cNvPr>
                <p:cNvPicPr/>
                <p:nvPr/>
              </p:nvPicPr>
              <p:blipFill>
                <a:blip r:embed="rId3036"/>
                <a:stretch>
                  <a:fillRect/>
                </a:stretch>
              </p:blipFill>
              <p:spPr>
                <a:xfrm>
                  <a:off x="5753526" y="7658258"/>
                  <a:ext cx="183240" cy="9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7">
              <p14:nvContentPartPr>
                <p14:cNvPr id="1796" name="Ink 1795">
                  <a:extLst>
                    <a:ext uri="{FF2B5EF4-FFF2-40B4-BE49-F238E27FC236}">
                      <a16:creationId xmlns:a16="http://schemas.microsoft.com/office/drawing/2014/main" id="{06A211BA-912F-442C-B888-2D643652A544}"/>
                    </a:ext>
                  </a:extLst>
                </p14:cNvPr>
                <p14:cNvContentPartPr/>
                <p14:nvPr/>
              </p14:nvContentPartPr>
              <p14:xfrm>
                <a:off x="5823006" y="8017178"/>
                <a:ext cx="136080" cy="193320"/>
              </p14:xfrm>
            </p:contentPart>
          </mc:Choice>
          <mc:Fallback>
            <p:pic>
              <p:nvPicPr>
                <p:cNvPr id="1796" name="Ink 1795">
                  <a:extLst>
                    <a:ext uri="{FF2B5EF4-FFF2-40B4-BE49-F238E27FC236}">
                      <a16:creationId xmlns:a16="http://schemas.microsoft.com/office/drawing/2014/main" id="{06A211BA-912F-442C-B888-2D643652A544}"/>
                    </a:ext>
                  </a:extLst>
                </p:cNvPr>
                <p:cNvPicPr/>
                <p:nvPr/>
              </p:nvPicPr>
              <p:blipFill>
                <a:blip r:embed="rId3038"/>
                <a:stretch>
                  <a:fillRect/>
                </a:stretch>
              </p:blipFill>
              <p:spPr>
                <a:xfrm>
                  <a:off x="5760366" y="7639538"/>
                  <a:ext cx="26172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9">
              <p14:nvContentPartPr>
                <p14:cNvPr id="1797" name="Ink 1796">
                  <a:extLst>
                    <a:ext uri="{FF2B5EF4-FFF2-40B4-BE49-F238E27FC236}">
                      <a16:creationId xmlns:a16="http://schemas.microsoft.com/office/drawing/2014/main" id="{C9DBF722-8857-189B-05B0-13CDC10EFF12}"/>
                    </a:ext>
                  </a:extLst>
                </p14:cNvPr>
                <p14:cNvContentPartPr/>
                <p14:nvPr/>
              </p14:nvContentPartPr>
              <p14:xfrm>
                <a:off x="5798526" y="8022578"/>
                <a:ext cx="201240" cy="233640"/>
              </p14:xfrm>
            </p:contentPart>
          </mc:Choice>
          <mc:Fallback>
            <p:pic>
              <p:nvPicPr>
                <p:cNvPr id="1797" name="Ink 1796">
                  <a:extLst>
                    <a:ext uri="{FF2B5EF4-FFF2-40B4-BE49-F238E27FC236}">
                      <a16:creationId xmlns:a16="http://schemas.microsoft.com/office/drawing/2014/main" id="{C9DBF722-8857-189B-05B0-13CDC10EFF12}"/>
                    </a:ext>
                  </a:extLst>
                </p:cNvPr>
                <p:cNvPicPr/>
                <p:nvPr/>
              </p:nvPicPr>
              <p:blipFill>
                <a:blip r:embed="rId3040"/>
                <a:stretch>
                  <a:fillRect/>
                </a:stretch>
              </p:blipFill>
              <p:spPr>
                <a:xfrm>
                  <a:off x="5735526" y="7644938"/>
                  <a:ext cx="326880" cy="98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1">
              <p14:nvContentPartPr>
                <p14:cNvPr id="1798" name="Ink 1797">
                  <a:extLst>
                    <a:ext uri="{FF2B5EF4-FFF2-40B4-BE49-F238E27FC236}">
                      <a16:creationId xmlns:a16="http://schemas.microsoft.com/office/drawing/2014/main" id="{7EAFB5EB-9CB9-98D0-F1FE-403C0F7AA676}"/>
                    </a:ext>
                  </a:extLst>
                </p14:cNvPr>
                <p14:cNvContentPartPr/>
                <p14:nvPr/>
              </p14:nvContentPartPr>
              <p14:xfrm>
                <a:off x="5816166" y="8051738"/>
                <a:ext cx="212040" cy="196560"/>
              </p14:xfrm>
            </p:contentPart>
          </mc:Choice>
          <mc:Fallback>
            <p:pic>
              <p:nvPicPr>
                <p:cNvPr id="1798" name="Ink 1797">
                  <a:extLst>
                    <a:ext uri="{FF2B5EF4-FFF2-40B4-BE49-F238E27FC236}">
                      <a16:creationId xmlns:a16="http://schemas.microsoft.com/office/drawing/2014/main" id="{7EAFB5EB-9CB9-98D0-F1FE-403C0F7AA676}"/>
                    </a:ext>
                  </a:extLst>
                </p:cNvPr>
                <p:cNvPicPr/>
                <p:nvPr/>
              </p:nvPicPr>
              <p:blipFill>
                <a:blip r:embed="rId3042"/>
                <a:stretch>
                  <a:fillRect/>
                </a:stretch>
              </p:blipFill>
              <p:spPr>
                <a:xfrm>
                  <a:off x="5753526" y="7674098"/>
                  <a:ext cx="337680" cy="95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3">
              <p14:nvContentPartPr>
                <p14:cNvPr id="1799" name="Ink 1798">
                  <a:extLst>
                    <a:ext uri="{FF2B5EF4-FFF2-40B4-BE49-F238E27FC236}">
                      <a16:creationId xmlns:a16="http://schemas.microsoft.com/office/drawing/2014/main" id="{336E3AD3-D8AE-36CE-7920-7EDDCFB1581D}"/>
                    </a:ext>
                  </a:extLst>
                </p14:cNvPr>
                <p14:cNvContentPartPr/>
                <p14:nvPr/>
              </p14:nvContentPartPr>
              <p14:xfrm>
                <a:off x="5839206" y="8044898"/>
                <a:ext cx="211320" cy="200880"/>
              </p14:xfrm>
            </p:contentPart>
          </mc:Choice>
          <mc:Fallback>
            <p:pic>
              <p:nvPicPr>
                <p:cNvPr id="1799" name="Ink 1798">
                  <a:extLst>
                    <a:ext uri="{FF2B5EF4-FFF2-40B4-BE49-F238E27FC236}">
                      <a16:creationId xmlns:a16="http://schemas.microsoft.com/office/drawing/2014/main" id="{336E3AD3-D8AE-36CE-7920-7EDDCFB1581D}"/>
                    </a:ext>
                  </a:extLst>
                </p:cNvPr>
                <p:cNvPicPr/>
                <p:nvPr/>
              </p:nvPicPr>
              <p:blipFill>
                <a:blip r:embed="rId3044"/>
                <a:stretch>
                  <a:fillRect/>
                </a:stretch>
              </p:blipFill>
              <p:spPr>
                <a:xfrm>
                  <a:off x="5776566" y="7667258"/>
                  <a:ext cx="336960" cy="95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5">
              <p14:nvContentPartPr>
                <p14:cNvPr id="1800" name="Ink 1799">
                  <a:extLst>
                    <a:ext uri="{FF2B5EF4-FFF2-40B4-BE49-F238E27FC236}">
                      <a16:creationId xmlns:a16="http://schemas.microsoft.com/office/drawing/2014/main" id="{E7B1AD72-D669-6100-FABA-DDBABC531074}"/>
                    </a:ext>
                  </a:extLst>
                </p14:cNvPr>
                <p14:cNvContentPartPr/>
                <p14:nvPr/>
              </p14:nvContentPartPr>
              <p14:xfrm>
                <a:off x="5857926" y="8054258"/>
                <a:ext cx="97200" cy="159480"/>
              </p14:xfrm>
            </p:contentPart>
          </mc:Choice>
          <mc:Fallback>
            <p:pic>
              <p:nvPicPr>
                <p:cNvPr id="1800" name="Ink 1799">
                  <a:extLst>
                    <a:ext uri="{FF2B5EF4-FFF2-40B4-BE49-F238E27FC236}">
                      <a16:creationId xmlns:a16="http://schemas.microsoft.com/office/drawing/2014/main" id="{E7B1AD72-D669-6100-FABA-DDBABC531074}"/>
                    </a:ext>
                  </a:extLst>
                </p:cNvPr>
                <p:cNvPicPr/>
                <p:nvPr/>
              </p:nvPicPr>
              <p:blipFill>
                <a:blip r:embed="rId3046"/>
                <a:stretch>
                  <a:fillRect/>
                </a:stretch>
              </p:blipFill>
              <p:spPr>
                <a:xfrm>
                  <a:off x="5795286" y="7676258"/>
                  <a:ext cx="222840" cy="91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7">
              <p14:nvContentPartPr>
                <p14:cNvPr id="1801" name="Ink 1800">
                  <a:extLst>
                    <a:ext uri="{FF2B5EF4-FFF2-40B4-BE49-F238E27FC236}">
                      <a16:creationId xmlns:a16="http://schemas.microsoft.com/office/drawing/2014/main" id="{02EDEDDE-825D-FA3F-7237-6B0A93B89D61}"/>
                    </a:ext>
                  </a:extLst>
                </p14:cNvPr>
                <p14:cNvContentPartPr/>
                <p14:nvPr/>
              </p14:nvContentPartPr>
              <p14:xfrm>
                <a:off x="5864406" y="8007098"/>
                <a:ext cx="163080" cy="252720"/>
              </p14:xfrm>
            </p:contentPart>
          </mc:Choice>
          <mc:Fallback>
            <p:pic>
              <p:nvPicPr>
                <p:cNvPr id="1801" name="Ink 1800">
                  <a:extLst>
                    <a:ext uri="{FF2B5EF4-FFF2-40B4-BE49-F238E27FC236}">
                      <a16:creationId xmlns:a16="http://schemas.microsoft.com/office/drawing/2014/main" id="{02EDEDDE-825D-FA3F-7237-6B0A93B89D61}"/>
                    </a:ext>
                  </a:extLst>
                </p:cNvPr>
                <p:cNvPicPr/>
                <p:nvPr/>
              </p:nvPicPr>
              <p:blipFill>
                <a:blip r:embed="rId3048"/>
                <a:stretch>
                  <a:fillRect/>
                </a:stretch>
              </p:blipFill>
              <p:spPr>
                <a:xfrm>
                  <a:off x="5801406" y="7629098"/>
                  <a:ext cx="288720" cy="100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49">
              <p14:nvContentPartPr>
                <p14:cNvPr id="1802" name="Ink 1801">
                  <a:extLst>
                    <a:ext uri="{FF2B5EF4-FFF2-40B4-BE49-F238E27FC236}">
                      <a16:creationId xmlns:a16="http://schemas.microsoft.com/office/drawing/2014/main" id="{953BAE9B-F6DC-CD09-773A-E4F9B8A1FD35}"/>
                    </a:ext>
                  </a:extLst>
                </p14:cNvPr>
                <p14:cNvContentPartPr/>
                <p14:nvPr/>
              </p14:nvContentPartPr>
              <p14:xfrm>
                <a:off x="5877006" y="8127698"/>
                <a:ext cx="205560" cy="342360"/>
              </p14:xfrm>
            </p:contentPart>
          </mc:Choice>
          <mc:Fallback>
            <p:pic>
              <p:nvPicPr>
                <p:cNvPr id="1802" name="Ink 1801">
                  <a:extLst>
                    <a:ext uri="{FF2B5EF4-FFF2-40B4-BE49-F238E27FC236}">
                      <a16:creationId xmlns:a16="http://schemas.microsoft.com/office/drawing/2014/main" id="{953BAE9B-F6DC-CD09-773A-E4F9B8A1FD35}"/>
                    </a:ext>
                  </a:extLst>
                </p:cNvPr>
                <p:cNvPicPr/>
                <p:nvPr/>
              </p:nvPicPr>
              <p:blipFill>
                <a:blip r:embed="rId3050"/>
                <a:stretch>
                  <a:fillRect/>
                </a:stretch>
              </p:blipFill>
              <p:spPr>
                <a:xfrm>
                  <a:off x="5814366" y="7750058"/>
                  <a:ext cx="331200" cy="109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1">
              <p14:nvContentPartPr>
                <p14:cNvPr id="1803" name="Ink 1802">
                  <a:extLst>
                    <a:ext uri="{FF2B5EF4-FFF2-40B4-BE49-F238E27FC236}">
                      <a16:creationId xmlns:a16="http://schemas.microsoft.com/office/drawing/2014/main" id="{6A8410CC-E1F1-6107-A24D-FDAD85550ED4}"/>
                    </a:ext>
                  </a:extLst>
                </p14:cNvPr>
                <p14:cNvContentPartPr/>
                <p14:nvPr/>
              </p14:nvContentPartPr>
              <p14:xfrm>
                <a:off x="5792766" y="8225618"/>
                <a:ext cx="162000" cy="304920"/>
              </p14:xfrm>
            </p:contentPart>
          </mc:Choice>
          <mc:Fallback>
            <p:pic>
              <p:nvPicPr>
                <p:cNvPr id="1803" name="Ink 1802">
                  <a:extLst>
                    <a:ext uri="{FF2B5EF4-FFF2-40B4-BE49-F238E27FC236}">
                      <a16:creationId xmlns:a16="http://schemas.microsoft.com/office/drawing/2014/main" id="{6A8410CC-E1F1-6107-A24D-FDAD85550ED4}"/>
                    </a:ext>
                  </a:extLst>
                </p:cNvPr>
                <p:cNvPicPr/>
                <p:nvPr/>
              </p:nvPicPr>
              <p:blipFill>
                <a:blip r:embed="rId3052"/>
                <a:stretch>
                  <a:fillRect/>
                </a:stretch>
              </p:blipFill>
              <p:spPr>
                <a:xfrm>
                  <a:off x="5729766" y="7847978"/>
                  <a:ext cx="287640" cy="106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3">
              <p14:nvContentPartPr>
                <p14:cNvPr id="1804" name="Ink 1803">
                  <a:extLst>
                    <a:ext uri="{FF2B5EF4-FFF2-40B4-BE49-F238E27FC236}">
                      <a16:creationId xmlns:a16="http://schemas.microsoft.com/office/drawing/2014/main" id="{532C1E19-3BD6-FF17-3AF9-535B972D6EDC}"/>
                    </a:ext>
                  </a:extLst>
                </p14:cNvPr>
                <p14:cNvContentPartPr/>
                <p14:nvPr/>
              </p14:nvContentPartPr>
              <p14:xfrm>
                <a:off x="5681886" y="8475458"/>
                <a:ext cx="220680" cy="98280"/>
              </p14:xfrm>
            </p:contentPart>
          </mc:Choice>
          <mc:Fallback>
            <p:pic>
              <p:nvPicPr>
                <p:cNvPr id="1804" name="Ink 1803">
                  <a:extLst>
                    <a:ext uri="{FF2B5EF4-FFF2-40B4-BE49-F238E27FC236}">
                      <a16:creationId xmlns:a16="http://schemas.microsoft.com/office/drawing/2014/main" id="{532C1E19-3BD6-FF17-3AF9-535B972D6EDC}"/>
                    </a:ext>
                  </a:extLst>
                </p:cNvPr>
                <p:cNvPicPr/>
                <p:nvPr/>
              </p:nvPicPr>
              <p:blipFill>
                <a:blip r:embed="rId3054"/>
                <a:stretch>
                  <a:fillRect/>
                </a:stretch>
              </p:blipFill>
              <p:spPr>
                <a:xfrm>
                  <a:off x="5619246" y="8097818"/>
                  <a:ext cx="346320" cy="85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5">
              <p14:nvContentPartPr>
                <p14:cNvPr id="1805" name="Ink 1804">
                  <a:extLst>
                    <a:ext uri="{FF2B5EF4-FFF2-40B4-BE49-F238E27FC236}">
                      <a16:creationId xmlns:a16="http://schemas.microsoft.com/office/drawing/2014/main" id="{3B3FFA83-8995-D546-CF76-B848F12ACF00}"/>
                    </a:ext>
                  </a:extLst>
                </p14:cNvPr>
                <p14:cNvContentPartPr/>
                <p14:nvPr/>
              </p14:nvContentPartPr>
              <p14:xfrm>
                <a:off x="5892486" y="8134178"/>
                <a:ext cx="128160" cy="388080"/>
              </p14:xfrm>
            </p:contentPart>
          </mc:Choice>
          <mc:Fallback>
            <p:pic>
              <p:nvPicPr>
                <p:cNvPr id="1805" name="Ink 1804">
                  <a:extLst>
                    <a:ext uri="{FF2B5EF4-FFF2-40B4-BE49-F238E27FC236}">
                      <a16:creationId xmlns:a16="http://schemas.microsoft.com/office/drawing/2014/main" id="{3B3FFA83-8995-D546-CF76-B848F12ACF00}"/>
                    </a:ext>
                  </a:extLst>
                </p:cNvPr>
                <p:cNvPicPr/>
                <p:nvPr/>
              </p:nvPicPr>
              <p:blipFill>
                <a:blip r:embed="rId3056"/>
                <a:stretch>
                  <a:fillRect/>
                </a:stretch>
              </p:blipFill>
              <p:spPr>
                <a:xfrm>
                  <a:off x="5829486" y="7756178"/>
                  <a:ext cx="253800" cy="114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7">
              <p14:nvContentPartPr>
                <p14:cNvPr id="1806" name="Ink 1805">
                  <a:extLst>
                    <a:ext uri="{FF2B5EF4-FFF2-40B4-BE49-F238E27FC236}">
                      <a16:creationId xmlns:a16="http://schemas.microsoft.com/office/drawing/2014/main" id="{355D9E27-3FA0-54A4-D58B-FE819BFFA9AE}"/>
                    </a:ext>
                  </a:extLst>
                </p14:cNvPr>
                <p14:cNvContentPartPr/>
                <p14:nvPr/>
              </p14:nvContentPartPr>
              <p14:xfrm>
                <a:off x="5748846" y="8223098"/>
                <a:ext cx="268200" cy="360720"/>
              </p14:xfrm>
            </p:contentPart>
          </mc:Choice>
          <mc:Fallback>
            <p:pic>
              <p:nvPicPr>
                <p:cNvPr id="1806" name="Ink 1805">
                  <a:extLst>
                    <a:ext uri="{FF2B5EF4-FFF2-40B4-BE49-F238E27FC236}">
                      <a16:creationId xmlns:a16="http://schemas.microsoft.com/office/drawing/2014/main" id="{355D9E27-3FA0-54A4-D58B-FE819BFFA9AE}"/>
                    </a:ext>
                  </a:extLst>
                </p:cNvPr>
                <p:cNvPicPr/>
                <p:nvPr/>
              </p:nvPicPr>
              <p:blipFill>
                <a:blip r:embed="rId3058"/>
                <a:stretch>
                  <a:fillRect/>
                </a:stretch>
              </p:blipFill>
              <p:spPr>
                <a:xfrm>
                  <a:off x="5686206" y="7845458"/>
                  <a:ext cx="393840" cy="111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9">
              <p14:nvContentPartPr>
                <p14:cNvPr id="1807" name="Ink 1806">
                  <a:extLst>
                    <a:ext uri="{FF2B5EF4-FFF2-40B4-BE49-F238E27FC236}">
                      <a16:creationId xmlns:a16="http://schemas.microsoft.com/office/drawing/2014/main" id="{FE2C27C3-9FDA-62F5-CBC3-09551190150D}"/>
                    </a:ext>
                  </a:extLst>
                </p14:cNvPr>
                <p14:cNvContentPartPr/>
                <p14:nvPr/>
              </p14:nvContentPartPr>
              <p14:xfrm>
                <a:off x="5593326" y="8314898"/>
                <a:ext cx="425160" cy="311400"/>
              </p14:xfrm>
            </p:contentPart>
          </mc:Choice>
          <mc:Fallback>
            <p:pic>
              <p:nvPicPr>
                <p:cNvPr id="1807" name="Ink 1806">
                  <a:extLst>
                    <a:ext uri="{FF2B5EF4-FFF2-40B4-BE49-F238E27FC236}">
                      <a16:creationId xmlns:a16="http://schemas.microsoft.com/office/drawing/2014/main" id="{FE2C27C3-9FDA-62F5-CBC3-09551190150D}"/>
                    </a:ext>
                  </a:extLst>
                </p:cNvPr>
                <p:cNvPicPr/>
                <p:nvPr/>
              </p:nvPicPr>
              <p:blipFill>
                <a:blip r:embed="rId3060"/>
                <a:stretch>
                  <a:fillRect/>
                </a:stretch>
              </p:blipFill>
              <p:spPr>
                <a:xfrm>
                  <a:off x="5530686" y="7936898"/>
                  <a:ext cx="55080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1">
              <p14:nvContentPartPr>
                <p14:cNvPr id="1808" name="Ink 1807">
                  <a:extLst>
                    <a:ext uri="{FF2B5EF4-FFF2-40B4-BE49-F238E27FC236}">
                      <a16:creationId xmlns:a16="http://schemas.microsoft.com/office/drawing/2014/main" id="{531BC9CA-096E-23A1-6C3A-94234DB11822}"/>
                    </a:ext>
                  </a:extLst>
                </p14:cNvPr>
                <p14:cNvContentPartPr/>
                <p14:nvPr/>
              </p14:nvContentPartPr>
              <p14:xfrm>
                <a:off x="5931366" y="8177378"/>
                <a:ext cx="123840" cy="303840"/>
              </p14:xfrm>
            </p:contentPart>
          </mc:Choice>
          <mc:Fallback>
            <p:pic>
              <p:nvPicPr>
                <p:cNvPr id="1808" name="Ink 1807">
                  <a:extLst>
                    <a:ext uri="{FF2B5EF4-FFF2-40B4-BE49-F238E27FC236}">
                      <a16:creationId xmlns:a16="http://schemas.microsoft.com/office/drawing/2014/main" id="{531BC9CA-096E-23A1-6C3A-94234DB11822}"/>
                    </a:ext>
                  </a:extLst>
                </p:cNvPr>
                <p:cNvPicPr/>
                <p:nvPr/>
              </p:nvPicPr>
              <p:blipFill>
                <a:blip r:embed="rId3062"/>
                <a:stretch>
                  <a:fillRect/>
                </a:stretch>
              </p:blipFill>
              <p:spPr>
                <a:xfrm>
                  <a:off x="5868726" y="7799378"/>
                  <a:ext cx="249480" cy="105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3">
              <p14:nvContentPartPr>
                <p14:cNvPr id="1809" name="Ink 1808">
                  <a:extLst>
                    <a:ext uri="{FF2B5EF4-FFF2-40B4-BE49-F238E27FC236}">
                      <a16:creationId xmlns:a16="http://schemas.microsoft.com/office/drawing/2014/main" id="{1E1183E9-2A83-5EC1-D77E-C21AA57FDA68}"/>
                    </a:ext>
                  </a:extLst>
                </p14:cNvPr>
                <p14:cNvContentPartPr/>
                <p14:nvPr/>
              </p14:nvContentPartPr>
              <p14:xfrm>
                <a:off x="5821206" y="8442338"/>
                <a:ext cx="201600" cy="104400"/>
              </p14:xfrm>
            </p:contentPart>
          </mc:Choice>
          <mc:Fallback>
            <p:pic>
              <p:nvPicPr>
                <p:cNvPr id="1809" name="Ink 1808">
                  <a:extLst>
                    <a:ext uri="{FF2B5EF4-FFF2-40B4-BE49-F238E27FC236}">
                      <a16:creationId xmlns:a16="http://schemas.microsoft.com/office/drawing/2014/main" id="{1E1183E9-2A83-5EC1-D77E-C21AA57FDA68}"/>
                    </a:ext>
                  </a:extLst>
                </p:cNvPr>
                <p:cNvPicPr/>
                <p:nvPr/>
              </p:nvPicPr>
              <p:blipFill>
                <a:blip r:embed="rId3064"/>
                <a:stretch>
                  <a:fillRect/>
                </a:stretch>
              </p:blipFill>
              <p:spPr>
                <a:xfrm>
                  <a:off x="5758566" y="8064338"/>
                  <a:ext cx="327240" cy="86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5">
              <p14:nvContentPartPr>
                <p14:cNvPr id="1810" name="Ink 1809">
                  <a:extLst>
                    <a:ext uri="{FF2B5EF4-FFF2-40B4-BE49-F238E27FC236}">
                      <a16:creationId xmlns:a16="http://schemas.microsoft.com/office/drawing/2014/main" id="{F7212CE0-CDC5-A472-7A58-DCF491093CB0}"/>
                    </a:ext>
                  </a:extLst>
                </p14:cNvPr>
                <p14:cNvContentPartPr/>
                <p14:nvPr/>
              </p14:nvContentPartPr>
              <p14:xfrm>
                <a:off x="5991126" y="8174498"/>
                <a:ext cx="147600" cy="359280"/>
              </p14:xfrm>
            </p:contentPart>
          </mc:Choice>
          <mc:Fallback>
            <p:pic>
              <p:nvPicPr>
                <p:cNvPr id="1810" name="Ink 1809">
                  <a:extLst>
                    <a:ext uri="{FF2B5EF4-FFF2-40B4-BE49-F238E27FC236}">
                      <a16:creationId xmlns:a16="http://schemas.microsoft.com/office/drawing/2014/main" id="{F7212CE0-CDC5-A472-7A58-DCF491093CB0}"/>
                    </a:ext>
                  </a:extLst>
                </p:cNvPr>
                <p:cNvPicPr/>
                <p:nvPr/>
              </p:nvPicPr>
              <p:blipFill>
                <a:blip r:embed="rId3066"/>
                <a:stretch>
                  <a:fillRect/>
                </a:stretch>
              </p:blipFill>
              <p:spPr>
                <a:xfrm>
                  <a:off x="5928486" y="7796858"/>
                  <a:ext cx="273240" cy="111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7">
              <p14:nvContentPartPr>
                <p14:cNvPr id="1811" name="Ink 1810">
                  <a:extLst>
                    <a:ext uri="{FF2B5EF4-FFF2-40B4-BE49-F238E27FC236}">
                      <a16:creationId xmlns:a16="http://schemas.microsoft.com/office/drawing/2014/main" id="{092A484F-D648-F803-933D-1391DC379106}"/>
                    </a:ext>
                  </a:extLst>
                </p14:cNvPr>
                <p14:cNvContentPartPr/>
                <p14:nvPr/>
              </p14:nvContentPartPr>
              <p14:xfrm>
                <a:off x="6008406" y="8259818"/>
                <a:ext cx="175320" cy="157320"/>
              </p14:xfrm>
            </p:contentPart>
          </mc:Choice>
          <mc:Fallback>
            <p:pic>
              <p:nvPicPr>
                <p:cNvPr id="1811" name="Ink 1810">
                  <a:extLst>
                    <a:ext uri="{FF2B5EF4-FFF2-40B4-BE49-F238E27FC236}">
                      <a16:creationId xmlns:a16="http://schemas.microsoft.com/office/drawing/2014/main" id="{092A484F-D648-F803-933D-1391DC379106}"/>
                    </a:ext>
                  </a:extLst>
                </p:cNvPr>
                <p:cNvPicPr/>
                <p:nvPr/>
              </p:nvPicPr>
              <p:blipFill>
                <a:blip r:embed="rId3068"/>
                <a:stretch>
                  <a:fillRect/>
                </a:stretch>
              </p:blipFill>
              <p:spPr>
                <a:xfrm>
                  <a:off x="5945766" y="7882178"/>
                  <a:ext cx="300960" cy="91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69">
              <p14:nvContentPartPr>
                <p14:cNvPr id="1812" name="Ink 1811">
                  <a:extLst>
                    <a:ext uri="{FF2B5EF4-FFF2-40B4-BE49-F238E27FC236}">
                      <a16:creationId xmlns:a16="http://schemas.microsoft.com/office/drawing/2014/main" id="{CAB66FE5-2048-9939-4EF7-0C9CD5C76AEE}"/>
                    </a:ext>
                  </a:extLst>
                </p14:cNvPr>
                <p14:cNvContentPartPr/>
                <p14:nvPr/>
              </p14:nvContentPartPr>
              <p14:xfrm>
                <a:off x="5965926" y="8188178"/>
                <a:ext cx="205200" cy="318600"/>
              </p14:xfrm>
            </p:contentPart>
          </mc:Choice>
          <mc:Fallback>
            <p:pic>
              <p:nvPicPr>
                <p:cNvPr id="1812" name="Ink 1811">
                  <a:extLst>
                    <a:ext uri="{FF2B5EF4-FFF2-40B4-BE49-F238E27FC236}">
                      <a16:creationId xmlns:a16="http://schemas.microsoft.com/office/drawing/2014/main" id="{CAB66FE5-2048-9939-4EF7-0C9CD5C76AEE}"/>
                    </a:ext>
                  </a:extLst>
                </p:cNvPr>
                <p:cNvPicPr/>
                <p:nvPr/>
              </p:nvPicPr>
              <p:blipFill>
                <a:blip r:embed="rId3070"/>
                <a:stretch>
                  <a:fillRect/>
                </a:stretch>
              </p:blipFill>
              <p:spPr>
                <a:xfrm>
                  <a:off x="5902926" y="7810178"/>
                  <a:ext cx="330840" cy="10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1">
              <p14:nvContentPartPr>
                <p14:cNvPr id="1813" name="Ink 1812">
                  <a:extLst>
                    <a:ext uri="{FF2B5EF4-FFF2-40B4-BE49-F238E27FC236}">
                      <a16:creationId xmlns:a16="http://schemas.microsoft.com/office/drawing/2014/main" id="{B5FE7570-8252-7721-9ACA-818B5A520276}"/>
                    </a:ext>
                  </a:extLst>
                </p14:cNvPr>
                <p14:cNvContentPartPr/>
                <p14:nvPr/>
              </p14:nvContentPartPr>
              <p14:xfrm>
                <a:off x="6021726" y="8295098"/>
                <a:ext cx="121680" cy="72720"/>
              </p14:xfrm>
            </p:contentPart>
          </mc:Choice>
          <mc:Fallback>
            <p:pic>
              <p:nvPicPr>
                <p:cNvPr id="1813" name="Ink 1812">
                  <a:extLst>
                    <a:ext uri="{FF2B5EF4-FFF2-40B4-BE49-F238E27FC236}">
                      <a16:creationId xmlns:a16="http://schemas.microsoft.com/office/drawing/2014/main" id="{B5FE7570-8252-7721-9ACA-818B5A520276}"/>
                    </a:ext>
                  </a:extLst>
                </p:cNvPr>
                <p:cNvPicPr/>
                <p:nvPr/>
              </p:nvPicPr>
              <p:blipFill>
                <a:blip r:embed="rId3072"/>
                <a:stretch>
                  <a:fillRect/>
                </a:stretch>
              </p:blipFill>
              <p:spPr>
                <a:xfrm>
                  <a:off x="5959086" y="7917098"/>
                  <a:ext cx="24732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3">
              <p14:nvContentPartPr>
                <p14:cNvPr id="1814" name="Ink 1813">
                  <a:extLst>
                    <a:ext uri="{FF2B5EF4-FFF2-40B4-BE49-F238E27FC236}">
                      <a16:creationId xmlns:a16="http://schemas.microsoft.com/office/drawing/2014/main" id="{4329F881-BC92-0C02-056C-643B1C4505FC}"/>
                    </a:ext>
                  </a:extLst>
                </p14:cNvPr>
                <p14:cNvContentPartPr/>
                <p14:nvPr/>
              </p14:nvContentPartPr>
              <p14:xfrm>
                <a:off x="6048006" y="8222378"/>
                <a:ext cx="87480" cy="234720"/>
              </p14:xfrm>
            </p:contentPart>
          </mc:Choice>
          <mc:Fallback>
            <p:pic>
              <p:nvPicPr>
                <p:cNvPr id="1814" name="Ink 1813">
                  <a:extLst>
                    <a:ext uri="{FF2B5EF4-FFF2-40B4-BE49-F238E27FC236}">
                      <a16:creationId xmlns:a16="http://schemas.microsoft.com/office/drawing/2014/main" id="{4329F881-BC92-0C02-056C-643B1C4505FC}"/>
                    </a:ext>
                  </a:extLst>
                </p:cNvPr>
                <p:cNvPicPr/>
                <p:nvPr/>
              </p:nvPicPr>
              <p:blipFill>
                <a:blip r:embed="rId3074"/>
                <a:stretch>
                  <a:fillRect/>
                </a:stretch>
              </p:blipFill>
              <p:spPr>
                <a:xfrm>
                  <a:off x="5985366" y="7844738"/>
                  <a:ext cx="213120" cy="99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5">
              <p14:nvContentPartPr>
                <p14:cNvPr id="1815" name="Ink 1814">
                  <a:extLst>
                    <a:ext uri="{FF2B5EF4-FFF2-40B4-BE49-F238E27FC236}">
                      <a16:creationId xmlns:a16="http://schemas.microsoft.com/office/drawing/2014/main" id="{CF0DA67A-CA1A-5497-5101-2CF16DA257E7}"/>
                    </a:ext>
                  </a:extLst>
                </p14:cNvPr>
                <p14:cNvContentPartPr/>
                <p14:nvPr/>
              </p14:nvContentPartPr>
              <p14:xfrm>
                <a:off x="5979246" y="8103938"/>
                <a:ext cx="261720" cy="153000"/>
              </p14:xfrm>
            </p:contentPart>
          </mc:Choice>
          <mc:Fallback>
            <p:pic>
              <p:nvPicPr>
                <p:cNvPr id="1815" name="Ink 1814">
                  <a:extLst>
                    <a:ext uri="{FF2B5EF4-FFF2-40B4-BE49-F238E27FC236}">
                      <a16:creationId xmlns:a16="http://schemas.microsoft.com/office/drawing/2014/main" id="{CF0DA67A-CA1A-5497-5101-2CF16DA257E7}"/>
                    </a:ext>
                  </a:extLst>
                </p:cNvPr>
                <p:cNvPicPr/>
                <p:nvPr/>
              </p:nvPicPr>
              <p:blipFill>
                <a:blip r:embed="rId3076"/>
                <a:stretch>
                  <a:fillRect/>
                </a:stretch>
              </p:blipFill>
              <p:spPr>
                <a:xfrm>
                  <a:off x="5916246" y="7726298"/>
                  <a:ext cx="387360" cy="90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7">
              <p14:nvContentPartPr>
                <p14:cNvPr id="1816" name="Ink 1815">
                  <a:extLst>
                    <a:ext uri="{FF2B5EF4-FFF2-40B4-BE49-F238E27FC236}">
                      <a16:creationId xmlns:a16="http://schemas.microsoft.com/office/drawing/2014/main" id="{0448B396-0C53-818E-371E-A5D54EE91B00}"/>
                    </a:ext>
                  </a:extLst>
                </p14:cNvPr>
                <p14:cNvContentPartPr/>
                <p14:nvPr/>
              </p14:nvContentPartPr>
              <p14:xfrm>
                <a:off x="6003006" y="8140658"/>
                <a:ext cx="306000" cy="110880"/>
              </p14:xfrm>
            </p:contentPart>
          </mc:Choice>
          <mc:Fallback>
            <p:pic>
              <p:nvPicPr>
                <p:cNvPr id="1816" name="Ink 1815">
                  <a:extLst>
                    <a:ext uri="{FF2B5EF4-FFF2-40B4-BE49-F238E27FC236}">
                      <a16:creationId xmlns:a16="http://schemas.microsoft.com/office/drawing/2014/main" id="{0448B396-0C53-818E-371E-A5D54EE91B00}"/>
                    </a:ext>
                  </a:extLst>
                </p:cNvPr>
                <p:cNvPicPr/>
                <p:nvPr/>
              </p:nvPicPr>
              <p:blipFill>
                <a:blip r:embed="rId3078"/>
                <a:stretch>
                  <a:fillRect/>
                </a:stretch>
              </p:blipFill>
              <p:spPr>
                <a:xfrm>
                  <a:off x="5940366" y="7762658"/>
                  <a:ext cx="431640" cy="86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9">
              <p14:nvContentPartPr>
                <p14:cNvPr id="1817" name="Ink 1816">
                  <a:extLst>
                    <a:ext uri="{FF2B5EF4-FFF2-40B4-BE49-F238E27FC236}">
                      <a16:creationId xmlns:a16="http://schemas.microsoft.com/office/drawing/2014/main" id="{1FADFBF0-75F6-F94E-985A-4252C60BAA58}"/>
                    </a:ext>
                  </a:extLst>
                </p14:cNvPr>
                <p14:cNvContentPartPr/>
                <p14:nvPr/>
              </p14:nvContentPartPr>
              <p14:xfrm>
                <a:off x="5999766" y="8129138"/>
                <a:ext cx="294480" cy="121680"/>
              </p14:xfrm>
            </p:contentPart>
          </mc:Choice>
          <mc:Fallback>
            <p:pic>
              <p:nvPicPr>
                <p:cNvPr id="1817" name="Ink 1816">
                  <a:extLst>
                    <a:ext uri="{FF2B5EF4-FFF2-40B4-BE49-F238E27FC236}">
                      <a16:creationId xmlns:a16="http://schemas.microsoft.com/office/drawing/2014/main" id="{1FADFBF0-75F6-F94E-985A-4252C60BAA58}"/>
                    </a:ext>
                  </a:extLst>
                </p:cNvPr>
                <p:cNvPicPr/>
                <p:nvPr/>
              </p:nvPicPr>
              <p:blipFill>
                <a:blip r:embed="rId3080"/>
                <a:stretch>
                  <a:fillRect/>
                </a:stretch>
              </p:blipFill>
              <p:spPr>
                <a:xfrm>
                  <a:off x="5936766" y="7751138"/>
                  <a:ext cx="420120" cy="87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1">
              <p14:nvContentPartPr>
                <p14:cNvPr id="1818" name="Ink 1817">
                  <a:extLst>
                    <a:ext uri="{FF2B5EF4-FFF2-40B4-BE49-F238E27FC236}">
                      <a16:creationId xmlns:a16="http://schemas.microsoft.com/office/drawing/2014/main" id="{D376DCCC-B242-38C2-A1C5-66921DEFE9D9}"/>
                    </a:ext>
                  </a:extLst>
                </p14:cNvPr>
                <p14:cNvContentPartPr/>
                <p14:nvPr/>
              </p14:nvContentPartPr>
              <p14:xfrm>
                <a:off x="6029646" y="8159738"/>
                <a:ext cx="309960" cy="95760"/>
              </p14:xfrm>
            </p:contentPart>
          </mc:Choice>
          <mc:Fallback>
            <p:pic>
              <p:nvPicPr>
                <p:cNvPr id="1818" name="Ink 1817">
                  <a:extLst>
                    <a:ext uri="{FF2B5EF4-FFF2-40B4-BE49-F238E27FC236}">
                      <a16:creationId xmlns:a16="http://schemas.microsoft.com/office/drawing/2014/main" id="{D376DCCC-B242-38C2-A1C5-66921DEFE9D9}"/>
                    </a:ext>
                  </a:extLst>
                </p:cNvPr>
                <p:cNvPicPr/>
                <p:nvPr/>
              </p:nvPicPr>
              <p:blipFill>
                <a:blip r:embed="rId3082"/>
                <a:stretch>
                  <a:fillRect/>
                </a:stretch>
              </p:blipFill>
              <p:spPr>
                <a:xfrm>
                  <a:off x="5967006" y="7782098"/>
                  <a:ext cx="43560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3">
              <p14:nvContentPartPr>
                <p14:cNvPr id="1819" name="Ink 1818">
                  <a:extLst>
                    <a:ext uri="{FF2B5EF4-FFF2-40B4-BE49-F238E27FC236}">
                      <a16:creationId xmlns:a16="http://schemas.microsoft.com/office/drawing/2014/main" id="{998D6524-095B-CE21-0AC7-E41404D80346}"/>
                    </a:ext>
                  </a:extLst>
                </p14:cNvPr>
                <p14:cNvContentPartPr/>
                <p14:nvPr/>
              </p14:nvContentPartPr>
              <p14:xfrm>
                <a:off x="6030726" y="8147138"/>
                <a:ext cx="379440" cy="106560"/>
              </p14:xfrm>
            </p:contentPart>
          </mc:Choice>
          <mc:Fallback>
            <p:pic>
              <p:nvPicPr>
                <p:cNvPr id="1819" name="Ink 1818">
                  <a:extLst>
                    <a:ext uri="{FF2B5EF4-FFF2-40B4-BE49-F238E27FC236}">
                      <a16:creationId xmlns:a16="http://schemas.microsoft.com/office/drawing/2014/main" id="{998D6524-095B-CE21-0AC7-E41404D80346}"/>
                    </a:ext>
                  </a:extLst>
                </p:cNvPr>
                <p:cNvPicPr/>
                <p:nvPr/>
              </p:nvPicPr>
              <p:blipFill>
                <a:blip r:embed="rId3084"/>
                <a:stretch>
                  <a:fillRect/>
                </a:stretch>
              </p:blipFill>
              <p:spPr>
                <a:xfrm>
                  <a:off x="5967726" y="7769498"/>
                  <a:ext cx="505080" cy="86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5">
              <p14:nvContentPartPr>
                <p14:cNvPr id="1820" name="Ink 1819">
                  <a:extLst>
                    <a:ext uri="{FF2B5EF4-FFF2-40B4-BE49-F238E27FC236}">
                      <a16:creationId xmlns:a16="http://schemas.microsoft.com/office/drawing/2014/main" id="{7F9FC696-7316-42A4-AB0D-5FE6373ED870}"/>
                    </a:ext>
                  </a:extLst>
                </p14:cNvPr>
                <p14:cNvContentPartPr/>
                <p14:nvPr/>
              </p14:nvContentPartPr>
              <p14:xfrm>
                <a:off x="6015246" y="8237498"/>
                <a:ext cx="143640" cy="270000"/>
              </p14:xfrm>
            </p:contentPart>
          </mc:Choice>
          <mc:Fallback>
            <p:pic>
              <p:nvPicPr>
                <p:cNvPr id="1820" name="Ink 1819">
                  <a:extLst>
                    <a:ext uri="{FF2B5EF4-FFF2-40B4-BE49-F238E27FC236}">
                      <a16:creationId xmlns:a16="http://schemas.microsoft.com/office/drawing/2014/main" id="{7F9FC696-7316-42A4-AB0D-5FE6373ED870}"/>
                    </a:ext>
                  </a:extLst>
                </p:cNvPr>
                <p:cNvPicPr/>
                <p:nvPr/>
              </p:nvPicPr>
              <p:blipFill>
                <a:blip r:embed="rId3086"/>
                <a:stretch>
                  <a:fillRect/>
                </a:stretch>
              </p:blipFill>
              <p:spPr>
                <a:xfrm>
                  <a:off x="5952246" y="7859858"/>
                  <a:ext cx="269280" cy="102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7">
              <p14:nvContentPartPr>
                <p14:cNvPr id="1821" name="Ink 1820">
                  <a:extLst>
                    <a:ext uri="{FF2B5EF4-FFF2-40B4-BE49-F238E27FC236}">
                      <a16:creationId xmlns:a16="http://schemas.microsoft.com/office/drawing/2014/main" id="{109668DF-2AD3-B90E-78E7-0C19292D60B2}"/>
                    </a:ext>
                  </a:extLst>
                </p14:cNvPr>
                <p14:cNvContentPartPr/>
                <p14:nvPr/>
              </p14:nvContentPartPr>
              <p14:xfrm>
                <a:off x="6019206" y="8375018"/>
                <a:ext cx="208800" cy="97560"/>
              </p14:xfrm>
            </p:contentPart>
          </mc:Choice>
          <mc:Fallback>
            <p:pic>
              <p:nvPicPr>
                <p:cNvPr id="1821" name="Ink 1820">
                  <a:extLst>
                    <a:ext uri="{FF2B5EF4-FFF2-40B4-BE49-F238E27FC236}">
                      <a16:creationId xmlns:a16="http://schemas.microsoft.com/office/drawing/2014/main" id="{109668DF-2AD3-B90E-78E7-0C19292D60B2}"/>
                    </a:ext>
                  </a:extLst>
                </p:cNvPr>
                <p:cNvPicPr/>
                <p:nvPr/>
              </p:nvPicPr>
              <p:blipFill>
                <a:blip r:embed="rId3088"/>
                <a:stretch>
                  <a:fillRect/>
                </a:stretch>
              </p:blipFill>
              <p:spPr>
                <a:xfrm>
                  <a:off x="5956566" y="7997378"/>
                  <a:ext cx="33444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89">
              <p14:nvContentPartPr>
                <p14:cNvPr id="1822" name="Ink 1821">
                  <a:extLst>
                    <a:ext uri="{FF2B5EF4-FFF2-40B4-BE49-F238E27FC236}">
                      <a16:creationId xmlns:a16="http://schemas.microsoft.com/office/drawing/2014/main" id="{431334BE-1BB5-4D42-F824-D7F1F82DCDBE}"/>
                    </a:ext>
                  </a:extLst>
                </p14:cNvPr>
                <p14:cNvContentPartPr/>
                <p14:nvPr/>
              </p14:nvContentPartPr>
              <p14:xfrm>
                <a:off x="6057366" y="8375738"/>
                <a:ext cx="88920" cy="136800"/>
              </p14:xfrm>
            </p:contentPart>
          </mc:Choice>
          <mc:Fallback>
            <p:pic>
              <p:nvPicPr>
                <p:cNvPr id="1822" name="Ink 1821">
                  <a:extLst>
                    <a:ext uri="{FF2B5EF4-FFF2-40B4-BE49-F238E27FC236}">
                      <a16:creationId xmlns:a16="http://schemas.microsoft.com/office/drawing/2014/main" id="{431334BE-1BB5-4D42-F824-D7F1F82DCDBE}"/>
                    </a:ext>
                  </a:extLst>
                </p:cNvPr>
                <p:cNvPicPr/>
                <p:nvPr/>
              </p:nvPicPr>
              <p:blipFill>
                <a:blip r:embed="rId3090"/>
                <a:stretch>
                  <a:fillRect/>
                </a:stretch>
              </p:blipFill>
              <p:spPr>
                <a:xfrm>
                  <a:off x="5994726" y="7998098"/>
                  <a:ext cx="21456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1">
              <p14:nvContentPartPr>
                <p14:cNvPr id="1823" name="Ink 1822">
                  <a:extLst>
                    <a:ext uri="{FF2B5EF4-FFF2-40B4-BE49-F238E27FC236}">
                      <a16:creationId xmlns:a16="http://schemas.microsoft.com/office/drawing/2014/main" id="{B87C416E-DF41-AF4A-521A-0155D15B78BA}"/>
                    </a:ext>
                  </a:extLst>
                </p14:cNvPr>
                <p14:cNvContentPartPr/>
                <p14:nvPr/>
              </p14:nvContentPartPr>
              <p14:xfrm>
                <a:off x="6059886" y="8245058"/>
                <a:ext cx="195840" cy="197280"/>
              </p14:xfrm>
            </p:contentPart>
          </mc:Choice>
          <mc:Fallback>
            <p:pic>
              <p:nvPicPr>
                <p:cNvPr id="1823" name="Ink 1822">
                  <a:extLst>
                    <a:ext uri="{FF2B5EF4-FFF2-40B4-BE49-F238E27FC236}">
                      <a16:creationId xmlns:a16="http://schemas.microsoft.com/office/drawing/2014/main" id="{B87C416E-DF41-AF4A-521A-0155D15B78BA}"/>
                    </a:ext>
                  </a:extLst>
                </p:cNvPr>
                <p:cNvPicPr/>
                <p:nvPr/>
              </p:nvPicPr>
              <p:blipFill>
                <a:blip r:embed="rId3092"/>
                <a:stretch>
                  <a:fillRect/>
                </a:stretch>
              </p:blipFill>
              <p:spPr>
                <a:xfrm>
                  <a:off x="5997246" y="7867058"/>
                  <a:ext cx="321480" cy="95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3">
              <p14:nvContentPartPr>
                <p14:cNvPr id="1824" name="Ink 1823">
                  <a:extLst>
                    <a:ext uri="{FF2B5EF4-FFF2-40B4-BE49-F238E27FC236}">
                      <a16:creationId xmlns:a16="http://schemas.microsoft.com/office/drawing/2014/main" id="{B587FE07-F5AF-9919-2AA6-E02F0407839B}"/>
                    </a:ext>
                  </a:extLst>
                </p14:cNvPr>
                <p14:cNvContentPartPr/>
                <p14:nvPr/>
              </p14:nvContentPartPr>
              <p14:xfrm>
                <a:off x="6126846" y="8316698"/>
                <a:ext cx="104760" cy="124920"/>
              </p14:xfrm>
            </p:contentPart>
          </mc:Choice>
          <mc:Fallback>
            <p:pic>
              <p:nvPicPr>
                <p:cNvPr id="1824" name="Ink 1823">
                  <a:extLst>
                    <a:ext uri="{FF2B5EF4-FFF2-40B4-BE49-F238E27FC236}">
                      <a16:creationId xmlns:a16="http://schemas.microsoft.com/office/drawing/2014/main" id="{B587FE07-F5AF-9919-2AA6-E02F0407839B}"/>
                    </a:ext>
                  </a:extLst>
                </p:cNvPr>
                <p:cNvPicPr/>
                <p:nvPr/>
              </p:nvPicPr>
              <p:blipFill>
                <a:blip r:embed="rId3094"/>
                <a:stretch>
                  <a:fillRect/>
                </a:stretch>
              </p:blipFill>
              <p:spPr>
                <a:xfrm>
                  <a:off x="6064206" y="7939058"/>
                  <a:ext cx="23040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5">
              <p14:nvContentPartPr>
                <p14:cNvPr id="1825" name="Ink 1824">
                  <a:extLst>
                    <a:ext uri="{FF2B5EF4-FFF2-40B4-BE49-F238E27FC236}">
                      <a16:creationId xmlns:a16="http://schemas.microsoft.com/office/drawing/2014/main" id="{2A7A19A5-046C-3636-2C50-9040FE3E240D}"/>
                    </a:ext>
                  </a:extLst>
                </p14:cNvPr>
                <p14:cNvContentPartPr/>
                <p14:nvPr/>
              </p14:nvContentPartPr>
              <p14:xfrm>
                <a:off x="6150606" y="8231378"/>
                <a:ext cx="122760" cy="235440"/>
              </p14:xfrm>
            </p:contentPart>
          </mc:Choice>
          <mc:Fallback>
            <p:pic>
              <p:nvPicPr>
                <p:cNvPr id="1825" name="Ink 1824">
                  <a:extLst>
                    <a:ext uri="{FF2B5EF4-FFF2-40B4-BE49-F238E27FC236}">
                      <a16:creationId xmlns:a16="http://schemas.microsoft.com/office/drawing/2014/main" id="{2A7A19A5-046C-3636-2C50-9040FE3E240D}"/>
                    </a:ext>
                  </a:extLst>
                </p:cNvPr>
                <p:cNvPicPr/>
                <p:nvPr/>
              </p:nvPicPr>
              <p:blipFill>
                <a:blip r:embed="rId3096"/>
                <a:stretch>
                  <a:fillRect/>
                </a:stretch>
              </p:blipFill>
              <p:spPr>
                <a:xfrm>
                  <a:off x="6087966" y="7853738"/>
                  <a:ext cx="248400" cy="99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7">
              <p14:nvContentPartPr>
                <p14:cNvPr id="1826" name="Ink 1825">
                  <a:extLst>
                    <a:ext uri="{FF2B5EF4-FFF2-40B4-BE49-F238E27FC236}">
                      <a16:creationId xmlns:a16="http://schemas.microsoft.com/office/drawing/2014/main" id="{45DD0DA8-F968-BE98-4557-520D65AD22C4}"/>
                    </a:ext>
                  </a:extLst>
                </p14:cNvPr>
                <p14:cNvContentPartPr/>
                <p14:nvPr/>
              </p14:nvContentPartPr>
              <p14:xfrm>
                <a:off x="6134406" y="8251538"/>
                <a:ext cx="235800" cy="123840"/>
              </p14:xfrm>
            </p:contentPart>
          </mc:Choice>
          <mc:Fallback>
            <p:pic>
              <p:nvPicPr>
                <p:cNvPr id="1826" name="Ink 1825">
                  <a:extLst>
                    <a:ext uri="{FF2B5EF4-FFF2-40B4-BE49-F238E27FC236}">
                      <a16:creationId xmlns:a16="http://schemas.microsoft.com/office/drawing/2014/main" id="{45DD0DA8-F968-BE98-4557-520D65AD22C4}"/>
                    </a:ext>
                  </a:extLst>
                </p:cNvPr>
                <p:cNvPicPr/>
                <p:nvPr/>
              </p:nvPicPr>
              <p:blipFill>
                <a:blip r:embed="rId3098"/>
                <a:stretch>
                  <a:fillRect/>
                </a:stretch>
              </p:blipFill>
              <p:spPr>
                <a:xfrm>
                  <a:off x="6071406" y="7873898"/>
                  <a:ext cx="361440" cy="87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9">
              <p14:nvContentPartPr>
                <p14:cNvPr id="1827" name="Ink 1826">
                  <a:extLst>
                    <a:ext uri="{FF2B5EF4-FFF2-40B4-BE49-F238E27FC236}">
                      <a16:creationId xmlns:a16="http://schemas.microsoft.com/office/drawing/2014/main" id="{A4A76844-2B18-F81E-3A9A-9B580D724617}"/>
                    </a:ext>
                  </a:extLst>
                </p14:cNvPr>
                <p14:cNvContentPartPr/>
                <p14:nvPr/>
              </p14:nvContentPartPr>
              <p14:xfrm>
                <a:off x="6252126" y="8283578"/>
                <a:ext cx="218160" cy="102240"/>
              </p14:xfrm>
            </p:contentPart>
          </mc:Choice>
          <mc:Fallback>
            <p:pic>
              <p:nvPicPr>
                <p:cNvPr id="1827" name="Ink 1826">
                  <a:extLst>
                    <a:ext uri="{FF2B5EF4-FFF2-40B4-BE49-F238E27FC236}">
                      <a16:creationId xmlns:a16="http://schemas.microsoft.com/office/drawing/2014/main" id="{A4A76844-2B18-F81E-3A9A-9B580D724617}"/>
                    </a:ext>
                  </a:extLst>
                </p:cNvPr>
                <p:cNvPicPr/>
                <p:nvPr/>
              </p:nvPicPr>
              <p:blipFill>
                <a:blip r:embed="rId3100"/>
                <a:stretch>
                  <a:fillRect/>
                </a:stretch>
              </p:blipFill>
              <p:spPr>
                <a:xfrm>
                  <a:off x="6189126" y="7905938"/>
                  <a:ext cx="34380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1">
              <p14:nvContentPartPr>
                <p14:cNvPr id="1828" name="Ink 1827">
                  <a:extLst>
                    <a:ext uri="{FF2B5EF4-FFF2-40B4-BE49-F238E27FC236}">
                      <a16:creationId xmlns:a16="http://schemas.microsoft.com/office/drawing/2014/main" id="{CFC72426-FCC5-9D0D-41E8-ED264E940B5C}"/>
                    </a:ext>
                  </a:extLst>
                </p14:cNvPr>
                <p14:cNvContentPartPr/>
                <p14:nvPr/>
              </p14:nvContentPartPr>
              <p14:xfrm>
                <a:off x="6242766" y="8264138"/>
                <a:ext cx="182520" cy="33120"/>
              </p14:xfrm>
            </p:contentPart>
          </mc:Choice>
          <mc:Fallback>
            <p:pic>
              <p:nvPicPr>
                <p:cNvPr id="1828" name="Ink 1827">
                  <a:extLst>
                    <a:ext uri="{FF2B5EF4-FFF2-40B4-BE49-F238E27FC236}">
                      <a16:creationId xmlns:a16="http://schemas.microsoft.com/office/drawing/2014/main" id="{CFC72426-FCC5-9D0D-41E8-ED264E940B5C}"/>
                    </a:ext>
                  </a:extLst>
                </p:cNvPr>
                <p:cNvPicPr/>
                <p:nvPr/>
              </p:nvPicPr>
              <p:blipFill>
                <a:blip r:embed="rId3102"/>
                <a:stretch>
                  <a:fillRect/>
                </a:stretch>
              </p:blipFill>
              <p:spPr>
                <a:xfrm>
                  <a:off x="6180126" y="7886498"/>
                  <a:ext cx="30816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3">
              <p14:nvContentPartPr>
                <p14:cNvPr id="1829" name="Ink 1828">
                  <a:extLst>
                    <a:ext uri="{FF2B5EF4-FFF2-40B4-BE49-F238E27FC236}">
                      <a16:creationId xmlns:a16="http://schemas.microsoft.com/office/drawing/2014/main" id="{3F4AC7FC-C2A4-10FB-5CE1-155E49BA1497}"/>
                    </a:ext>
                  </a:extLst>
                </p14:cNvPr>
                <p14:cNvContentPartPr/>
                <p14:nvPr/>
              </p14:nvContentPartPr>
              <p14:xfrm>
                <a:off x="6330966" y="8224898"/>
                <a:ext cx="191160" cy="34200"/>
              </p14:xfrm>
            </p:contentPart>
          </mc:Choice>
          <mc:Fallback>
            <p:pic>
              <p:nvPicPr>
                <p:cNvPr id="1829" name="Ink 1828">
                  <a:extLst>
                    <a:ext uri="{FF2B5EF4-FFF2-40B4-BE49-F238E27FC236}">
                      <a16:creationId xmlns:a16="http://schemas.microsoft.com/office/drawing/2014/main" id="{3F4AC7FC-C2A4-10FB-5CE1-155E49BA1497}"/>
                    </a:ext>
                  </a:extLst>
                </p:cNvPr>
                <p:cNvPicPr/>
                <p:nvPr/>
              </p:nvPicPr>
              <p:blipFill>
                <a:blip r:embed="rId3104"/>
                <a:stretch>
                  <a:fillRect/>
                </a:stretch>
              </p:blipFill>
              <p:spPr>
                <a:xfrm>
                  <a:off x="6267966" y="7847258"/>
                  <a:ext cx="31680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5">
              <p14:nvContentPartPr>
                <p14:cNvPr id="1830" name="Ink 1829">
                  <a:extLst>
                    <a:ext uri="{FF2B5EF4-FFF2-40B4-BE49-F238E27FC236}">
                      <a16:creationId xmlns:a16="http://schemas.microsoft.com/office/drawing/2014/main" id="{EB71E4D9-4F68-5520-6E2E-0C07D1114219}"/>
                    </a:ext>
                  </a:extLst>
                </p14:cNvPr>
                <p14:cNvContentPartPr/>
                <p14:nvPr/>
              </p14:nvContentPartPr>
              <p14:xfrm>
                <a:off x="6234486" y="8219138"/>
                <a:ext cx="144720" cy="21600"/>
              </p14:xfrm>
            </p:contentPart>
          </mc:Choice>
          <mc:Fallback>
            <p:pic>
              <p:nvPicPr>
                <p:cNvPr id="1830" name="Ink 1829">
                  <a:extLst>
                    <a:ext uri="{FF2B5EF4-FFF2-40B4-BE49-F238E27FC236}">
                      <a16:creationId xmlns:a16="http://schemas.microsoft.com/office/drawing/2014/main" id="{EB71E4D9-4F68-5520-6E2E-0C07D1114219}"/>
                    </a:ext>
                  </a:extLst>
                </p:cNvPr>
                <p:cNvPicPr/>
                <p:nvPr/>
              </p:nvPicPr>
              <p:blipFill>
                <a:blip r:embed="rId3106"/>
                <a:stretch>
                  <a:fillRect/>
                </a:stretch>
              </p:blipFill>
              <p:spPr>
                <a:xfrm>
                  <a:off x="6171846" y="7841498"/>
                  <a:ext cx="270360" cy="77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7">
              <p14:nvContentPartPr>
                <p14:cNvPr id="1831" name="Ink 1830">
                  <a:extLst>
                    <a:ext uri="{FF2B5EF4-FFF2-40B4-BE49-F238E27FC236}">
                      <a16:creationId xmlns:a16="http://schemas.microsoft.com/office/drawing/2014/main" id="{931B3A52-B19D-7938-3B55-A30A949D1196}"/>
                    </a:ext>
                  </a:extLst>
                </p14:cNvPr>
                <p14:cNvContentPartPr/>
                <p14:nvPr/>
              </p14:nvContentPartPr>
              <p14:xfrm>
                <a:off x="6352926" y="8247218"/>
                <a:ext cx="72000" cy="9360"/>
              </p14:xfrm>
            </p:contentPart>
          </mc:Choice>
          <mc:Fallback>
            <p:pic>
              <p:nvPicPr>
                <p:cNvPr id="1831" name="Ink 1830">
                  <a:extLst>
                    <a:ext uri="{FF2B5EF4-FFF2-40B4-BE49-F238E27FC236}">
                      <a16:creationId xmlns:a16="http://schemas.microsoft.com/office/drawing/2014/main" id="{931B3A52-B19D-7938-3B55-A30A949D1196}"/>
                    </a:ext>
                  </a:extLst>
                </p:cNvPr>
                <p:cNvPicPr/>
                <p:nvPr/>
              </p:nvPicPr>
              <p:blipFill>
                <a:blip r:embed="rId3108"/>
                <a:stretch>
                  <a:fillRect/>
                </a:stretch>
              </p:blipFill>
              <p:spPr>
                <a:xfrm>
                  <a:off x="6290286" y="7869578"/>
                  <a:ext cx="197640" cy="76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09">
              <p14:nvContentPartPr>
                <p14:cNvPr id="1832" name="Ink 1831">
                  <a:extLst>
                    <a:ext uri="{FF2B5EF4-FFF2-40B4-BE49-F238E27FC236}">
                      <a16:creationId xmlns:a16="http://schemas.microsoft.com/office/drawing/2014/main" id="{3A657413-1B44-A303-E6D7-1F7B0820F30B}"/>
                    </a:ext>
                  </a:extLst>
                </p14:cNvPr>
                <p14:cNvContentPartPr/>
                <p14:nvPr/>
              </p14:nvContentPartPr>
              <p14:xfrm>
                <a:off x="6297846" y="8252978"/>
                <a:ext cx="134640" cy="14040"/>
              </p14:xfrm>
            </p:contentPart>
          </mc:Choice>
          <mc:Fallback>
            <p:pic>
              <p:nvPicPr>
                <p:cNvPr id="1832" name="Ink 1831">
                  <a:extLst>
                    <a:ext uri="{FF2B5EF4-FFF2-40B4-BE49-F238E27FC236}">
                      <a16:creationId xmlns:a16="http://schemas.microsoft.com/office/drawing/2014/main" id="{3A657413-1B44-A303-E6D7-1F7B0820F30B}"/>
                    </a:ext>
                  </a:extLst>
                </p:cNvPr>
                <p:cNvPicPr/>
                <p:nvPr/>
              </p:nvPicPr>
              <p:blipFill>
                <a:blip r:embed="rId3110"/>
                <a:stretch>
                  <a:fillRect/>
                </a:stretch>
              </p:blipFill>
              <p:spPr>
                <a:xfrm>
                  <a:off x="6234846" y="7875338"/>
                  <a:ext cx="260280" cy="76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1">
              <p14:nvContentPartPr>
                <p14:cNvPr id="1833" name="Ink 1832">
                  <a:extLst>
                    <a:ext uri="{FF2B5EF4-FFF2-40B4-BE49-F238E27FC236}">
                      <a16:creationId xmlns:a16="http://schemas.microsoft.com/office/drawing/2014/main" id="{B9AC682C-CCA0-D490-235E-D656137243FC}"/>
                    </a:ext>
                  </a:extLst>
                </p14:cNvPr>
                <p14:cNvContentPartPr/>
                <p14:nvPr/>
              </p14:nvContentPartPr>
              <p14:xfrm>
                <a:off x="6143046" y="8260538"/>
                <a:ext cx="272520" cy="182160"/>
              </p14:xfrm>
            </p:contentPart>
          </mc:Choice>
          <mc:Fallback>
            <p:pic>
              <p:nvPicPr>
                <p:cNvPr id="1833" name="Ink 1832">
                  <a:extLst>
                    <a:ext uri="{FF2B5EF4-FFF2-40B4-BE49-F238E27FC236}">
                      <a16:creationId xmlns:a16="http://schemas.microsoft.com/office/drawing/2014/main" id="{B9AC682C-CCA0-D490-235E-D656137243FC}"/>
                    </a:ext>
                  </a:extLst>
                </p:cNvPr>
                <p:cNvPicPr/>
                <p:nvPr/>
              </p:nvPicPr>
              <p:blipFill>
                <a:blip r:embed="rId3112"/>
                <a:stretch>
                  <a:fillRect/>
                </a:stretch>
              </p:blipFill>
              <p:spPr>
                <a:xfrm>
                  <a:off x="6080046" y="7882898"/>
                  <a:ext cx="39816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3">
              <p14:nvContentPartPr>
                <p14:cNvPr id="1834" name="Ink 1833">
                  <a:extLst>
                    <a:ext uri="{FF2B5EF4-FFF2-40B4-BE49-F238E27FC236}">
                      <a16:creationId xmlns:a16="http://schemas.microsoft.com/office/drawing/2014/main" id="{42C92019-E3DC-FBFE-BE1D-7210DCC167B6}"/>
                    </a:ext>
                  </a:extLst>
                </p14:cNvPr>
                <p14:cNvContentPartPr/>
                <p14:nvPr/>
              </p14:nvContentPartPr>
              <p14:xfrm>
                <a:off x="6141606" y="8400938"/>
                <a:ext cx="155160" cy="19440"/>
              </p14:xfrm>
            </p:contentPart>
          </mc:Choice>
          <mc:Fallback>
            <p:pic>
              <p:nvPicPr>
                <p:cNvPr id="1834" name="Ink 1833">
                  <a:extLst>
                    <a:ext uri="{FF2B5EF4-FFF2-40B4-BE49-F238E27FC236}">
                      <a16:creationId xmlns:a16="http://schemas.microsoft.com/office/drawing/2014/main" id="{42C92019-E3DC-FBFE-BE1D-7210DCC167B6}"/>
                    </a:ext>
                  </a:extLst>
                </p:cNvPr>
                <p:cNvPicPr/>
                <p:nvPr/>
              </p:nvPicPr>
              <p:blipFill>
                <a:blip r:embed="rId3114"/>
                <a:stretch>
                  <a:fillRect/>
                </a:stretch>
              </p:blipFill>
              <p:spPr>
                <a:xfrm>
                  <a:off x="6078606" y="8022938"/>
                  <a:ext cx="280800" cy="77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5">
              <p14:nvContentPartPr>
                <p14:cNvPr id="1835" name="Ink 1834">
                  <a:extLst>
                    <a:ext uri="{FF2B5EF4-FFF2-40B4-BE49-F238E27FC236}">
                      <a16:creationId xmlns:a16="http://schemas.microsoft.com/office/drawing/2014/main" id="{0B5C357C-2F9E-4173-9E3B-213DBEA28484}"/>
                    </a:ext>
                  </a:extLst>
                </p14:cNvPr>
                <p14:cNvContentPartPr/>
                <p14:nvPr/>
              </p14:nvContentPartPr>
              <p14:xfrm>
                <a:off x="6169686" y="8346578"/>
                <a:ext cx="124920" cy="138600"/>
              </p14:xfrm>
            </p:contentPart>
          </mc:Choice>
          <mc:Fallback>
            <p:pic>
              <p:nvPicPr>
                <p:cNvPr id="1835" name="Ink 1834">
                  <a:extLst>
                    <a:ext uri="{FF2B5EF4-FFF2-40B4-BE49-F238E27FC236}">
                      <a16:creationId xmlns:a16="http://schemas.microsoft.com/office/drawing/2014/main" id="{0B5C357C-2F9E-4173-9E3B-213DBEA28484}"/>
                    </a:ext>
                  </a:extLst>
                </p:cNvPr>
                <p:cNvPicPr/>
                <p:nvPr/>
              </p:nvPicPr>
              <p:blipFill>
                <a:blip r:embed="rId3116"/>
                <a:stretch>
                  <a:fillRect/>
                </a:stretch>
              </p:blipFill>
              <p:spPr>
                <a:xfrm>
                  <a:off x="6106686" y="7968578"/>
                  <a:ext cx="25056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7">
              <p14:nvContentPartPr>
                <p14:cNvPr id="1836" name="Ink 1835">
                  <a:extLst>
                    <a:ext uri="{FF2B5EF4-FFF2-40B4-BE49-F238E27FC236}">
                      <a16:creationId xmlns:a16="http://schemas.microsoft.com/office/drawing/2014/main" id="{D485FF06-7474-D518-4490-885CB899060C}"/>
                    </a:ext>
                  </a:extLst>
                </p14:cNvPr>
                <p14:cNvContentPartPr/>
                <p14:nvPr/>
              </p14:nvContentPartPr>
              <p14:xfrm>
                <a:off x="6159966" y="8365298"/>
                <a:ext cx="79200" cy="82440"/>
              </p14:xfrm>
            </p:contentPart>
          </mc:Choice>
          <mc:Fallback>
            <p:pic>
              <p:nvPicPr>
                <p:cNvPr id="1836" name="Ink 1835">
                  <a:extLst>
                    <a:ext uri="{FF2B5EF4-FFF2-40B4-BE49-F238E27FC236}">
                      <a16:creationId xmlns:a16="http://schemas.microsoft.com/office/drawing/2014/main" id="{D485FF06-7474-D518-4490-885CB899060C}"/>
                    </a:ext>
                  </a:extLst>
                </p:cNvPr>
                <p:cNvPicPr/>
                <p:nvPr/>
              </p:nvPicPr>
              <p:blipFill>
                <a:blip r:embed="rId3118"/>
                <a:stretch>
                  <a:fillRect/>
                </a:stretch>
              </p:blipFill>
              <p:spPr>
                <a:xfrm>
                  <a:off x="6097326" y="7987298"/>
                  <a:ext cx="20484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9">
              <p14:nvContentPartPr>
                <p14:cNvPr id="1837" name="Ink 1836">
                  <a:extLst>
                    <a:ext uri="{FF2B5EF4-FFF2-40B4-BE49-F238E27FC236}">
                      <a16:creationId xmlns:a16="http://schemas.microsoft.com/office/drawing/2014/main" id="{905E1223-DDF7-9BA2-0EA7-BD59BD9CE401}"/>
                    </a:ext>
                  </a:extLst>
                </p14:cNvPr>
                <p14:cNvContentPartPr/>
                <p14:nvPr/>
              </p14:nvContentPartPr>
              <p14:xfrm>
                <a:off x="6029646" y="8330738"/>
                <a:ext cx="106200" cy="100080"/>
              </p14:xfrm>
            </p:contentPart>
          </mc:Choice>
          <mc:Fallback>
            <p:pic>
              <p:nvPicPr>
                <p:cNvPr id="1837" name="Ink 1836">
                  <a:extLst>
                    <a:ext uri="{FF2B5EF4-FFF2-40B4-BE49-F238E27FC236}">
                      <a16:creationId xmlns:a16="http://schemas.microsoft.com/office/drawing/2014/main" id="{905E1223-DDF7-9BA2-0EA7-BD59BD9CE401}"/>
                    </a:ext>
                  </a:extLst>
                </p:cNvPr>
                <p:cNvPicPr/>
                <p:nvPr/>
              </p:nvPicPr>
              <p:blipFill>
                <a:blip r:embed="rId3120"/>
                <a:stretch>
                  <a:fillRect/>
                </a:stretch>
              </p:blipFill>
              <p:spPr>
                <a:xfrm>
                  <a:off x="5967006" y="7952738"/>
                  <a:ext cx="23184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1">
              <p14:nvContentPartPr>
                <p14:cNvPr id="1838" name="Ink 1837">
                  <a:extLst>
                    <a:ext uri="{FF2B5EF4-FFF2-40B4-BE49-F238E27FC236}">
                      <a16:creationId xmlns:a16="http://schemas.microsoft.com/office/drawing/2014/main" id="{0A72920C-C172-1BF3-BC23-C9AD30529EA4}"/>
                    </a:ext>
                  </a:extLst>
                </p14:cNvPr>
                <p14:cNvContentPartPr/>
                <p14:nvPr/>
              </p14:nvContentPartPr>
              <p14:xfrm>
                <a:off x="5850366" y="8361338"/>
                <a:ext cx="329040" cy="128880"/>
              </p14:xfrm>
            </p:contentPart>
          </mc:Choice>
          <mc:Fallback>
            <p:pic>
              <p:nvPicPr>
                <p:cNvPr id="1838" name="Ink 1837">
                  <a:extLst>
                    <a:ext uri="{FF2B5EF4-FFF2-40B4-BE49-F238E27FC236}">
                      <a16:creationId xmlns:a16="http://schemas.microsoft.com/office/drawing/2014/main" id="{0A72920C-C172-1BF3-BC23-C9AD30529EA4}"/>
                    </a:ext>
                  </a:extLst>
                </p:cNvPr>
                <p:cNvPicPr/>
                <p:nvPr/>
              </p:nvPicPr>
              <p:blipFill>
                <a:blip r:embed="rId3122"/>
                <a:stretch>
                  <a:fillRect/>
                </a:stretch>
              </p:blipFill>
              <p:spPr>
                <a:xfrm>
                  <a:off x="5787726" y="7983338"/>
                  <a:ext cx="454680" cy="8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3">
              <p14:nvContentPartPr>
                <p14:cNvPr id="1839" name="Ink 1838">
                  <a:extLst>
                    <a:ext uri="{FF2B5EF4-FFF2-40B4-BE49-F238E27FC236}">
                      <a16:creationId xmlns:a16="http://schemas.microsoft.com/office/drawing/2014/main" id="{45A76FE9-D824-BBC6-CCE6-4BB35C01AE32}"/>
                    </a:ext>
                  </a:extLst>
                </p14:cNvPr>
                <p14:cNvContentPartPr/>
                <p14:nvPr/>
              </p14:nvContentPartPr>
              <p14:xfrm>
                <a:off x="6166806" y="8269178"/>
                <a:ext cx="228600" cy="175320"/>
              </p14:xfrm>
            </p:contentPart>
          </mc:Choice>
          <mc:Fallback>
            <p:pic>
              <p:nvPicPr>
                <p:cNvPr id="1839" name="Ink 1838">
                  <a:extLst>
                    <a:ext uri="{FF2B5EF4-FFF2-40B4-BE49-F238E27FC236}">
                      <a16:creationId xmlns:a16="http://schemas.microsoft.com/office/drawing/2014/main" id="{45A76FE9-D824-BBC6-CCE6-4BB35C01AE32}"/>
                    </a:ext>
                  </a:extLst>
                </p:cNvPr>
                <p:cNvPicPr/>
                <p:nvPr/>
              </p:nvPicPr>
              <p:blipFill>
                <a:blip r:embed="rId3124"/>
                <a:stretch>
                  <a:fillRect/>
                </a:stretch>
              </p:blipFill>
              <p:spPr>
                <a:xfrm>
                  <a:off x="6103806" y="7891538"/>
                  <a:ext cx="35424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5">
              <p14:nvContentPartPr>
                <p14:cNvPr id="1840" name="Ink 1839">
                  <a:extLst>
                    <a:ext uri="{FF2B5EF4-FFF2-40B4-BE49-F238E27FC236}">
                      <a16:creationId xmlns:a16="http://schemas.microsoft.com/office/drawing/2014/main" id="{99E58579-68B8-241A-F738-C09BC131609B}"/>
                    </a:ext>
                  </a:extLst>
                </p14:cNvPr>
                <p14:cNvContentPartPr/>
                <p14:nvPr/>
              </p14:nvContentPartPr>
              <p14:xfrm>
                <a:off x="6262926" y="8310938"/>
                <a:ext cx="181440" cy="326520"/>
              </p14:xfrm>
            </p:contentPart>
          </mc:Choice>
          <mc:Fallback>
            <p:pic>
              <p:nvPicPr>
                <p:cNvPr id="1840" name="Ink 1839">
                  <a:extLst>
                    <a:ext uri="{FF2B5EF4-FFF2-40B4-BE49-F238E27FC236}">
                      <a16:creationId xmlns:a16="http://schemas.microsoft.com/office/drawing/2014/main" id="{99E58579-68B8-241A-F738-C09BC131609B}"/>
                    </a:ext>
                  </a:extLst>
                </p:cNvPr>
                <p:cNvPicPr/>
                <p:nvPr/>
              </p:nvPicPr>
              <p:blipFill>
                <a:blip r:embed="rId3126"/>
                <a:stretch>
                  <a:fillRect/>
                </a:stretch>
              </p:blipFill>
              <p:spPr>
                <a:xfrm>
                  <a:off x="6200286" y="7933298"/>
                  <a:ext cx="307080" cy="108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7">
              <p14:nvContentPartPr>
                <p14:cNvPr id="1841" name="Ink 1840">
                  <a:extLst>
                    <a:ext uri="{FF2B5EF4-FFF2-40B4-BE49-F238E27FC236}">
                      <a16:creationId xmlns:a16="http://schemas.microsoft.com/office/drawing/2014/main" id="{3223D047-7EF5-C224-8CCF-762E50890BC8}"/>
                    </a:ext>
                  </a:extLst>
                </p14:cNvPr>
                <p14:cNvContentPartPr/>
                <p14:nvPr/>
              </p14:nvContentPartPr>
              <p14:xfrm>
                <a:off x="6320166" y="8285738"/>
                <a:ext cx="119520" cy="581040"/>
              </p14:xfrm>
            </p:contentPart>
          </mc:Choice>
          <mc:Fallback>
            <p:pic>
              <p:nvPicPr>
                <p:cNvPr id="1841" name="Ink 1840">
                  <a:extLst>
                    <a:ext uri="{FF2B5EF4-FFF2-40B4-BE49-F238E27FC236}">
                      <a16:creationId xmlns:a16="http://schemas.microsoft.com/office/drawing/2014/main" id="{3223D047-7EF5-C224-8CCF-762E50890BC8}"/>
                    </a:ext>
                  </a:extLst>
                </p:cNvPr>
                <p:cNvPicPr/>
                <p:nvPr/>
              </p:nvPicPr>
              <p:blipFill>
                <a:blip r:embed="rId3128"/>
                <a:stretch>
                  <a:fillRect/>
                </a:stretch>
              </p:blipFill>
              <p:spPr>
                <a:xfrm>
                  <a:off x="6257166" y="7907738"/>
                  <a:ext cx="245160" cy="133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29">
              <p14:nvContentPartPr>
                <p14:cNvPr id="1842" name="Ink 1841">
                  <a:extLst>
                    <a:ext uri="{FF2B5EF4-FFF2-40B4-BE49-F238E27FC236}">
                      <a16:creationId xmlns:a16="http://schemas.microsoft.com/office/drawing/2014/main" id="{2B1621C0-FC80-845E-6E29-4A700E9F290F}"/>
                    </a:ext>
                  </a:extLst>
                </p14:cNvPr>
                <p14:cNvContentPartPr/>
                <p14:nvPr/>
              </p14:nvContentPartPr>
              <p14:xfrm>
                <a:off x="6468846" y="8297258"/>
                <a:ext cx="96840" cy="333720"/>
              </p14:xfrm>
            </p:contentPart>
          </mc:Choice>
          <mc:Fallback>
            <p:pic>
              <p:nvPicPr>
                <p:cNvPr id="1842" name="Ink 1841">
                  <a:extLst>
                    <a:ext uri="{FF2B5EF4-FFF2-40B4-BE49-F238E27FC236}">
                      <a16:creationId xmlns:a16="http://schemas.microsoft.com/office/drawing/2014/main" id="{2B1621C0-FC80-845E-6E29-4A700E9F290F}"/>
                    </a:ext>
                  </a:extLst>
                </p:cNvPr>
                <p:cNvPicPr/>
                <p:nvPr/>
              </p:nvPicPr>
              <p:blipFill>
                <a:blip r:embed="rId3130"/>
                <a:stretch>
                  <a:fillRect/>
                </a:stretch>
              </p:blipFill>
              <p:spPr>
                <a:xfrm>
                  <a:off x="6406206" y="7919618"/>
                  <a:ext cx="222480" cy="108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1">
              <p14:nvContentPartPr>
                <p14:cNvPr id="1843" name="Ink 1842">
                  <a:extLst>
                    <a:ext uri="{FF2B5EF4-FFF2-40B4-BE49-F238E27FC236}">
                      <a16:creationId xmlns:a16="http://schemas.microsoft.com/office/drawing/2014/main" id="{FBE62068-6C1A-305E-174B-6F54BC19D07A}"/>
                    </a:ext>
                  </a:extLst>
                </p14:cNvPr>
                <p14:cNvContentPartPr/>
                <p14:nvPr/>
              </p14:nvContentPartPr>
              <p14:xfrm>
                <a:off x="6494766" y="8282858"/>
                <a:ext cx="43200" cy="489960"/>
              </p14:xfrm>
            </p:contentPart>
          </mc:Choice>
          <mc:Fallback>
            <p:pic>
              <p:nvPicPr>
                <p:cNvPr id="1843" name="Ink 1842">
                  <a:extLst>
                    <a:ext uri="{FF2B5EF4-FFF2-40B4-BE49-F238E27FC236}">
                      <a16:creationId xmlns:a16="http://schemas.microsoft.com/office/drawing/2014/main" id="{FBE62068-6C1A-305E-174B-6F54BC19D07A}"/>
                    </a:ext>
                  </a:extLst>
                </p:cNvPr>
                <p:cNvPicPr/>
                <p:nvPr/>
              </p:nvPicPr>
              <p:blipFill>
                <a:blip r:embed="rId3132"/>
                <a:stretch>
                  <a:fillRect/>
                </a:stretch>
              </p:blipFill>
              <p:spPr>
                <a:xfrm>
                  <a:off x="6432126" y="7905218"/>
                  <a:ext cx="168840" cy="124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3">
              <p14:nvContentPartPr>
                <p14:cNvPr id="1844" name="Ink 1843">
                  <a:extLst>
                    <a:ext uri="{FF2B5EF4-FFF2-40B4-BE49-F238E27FC236}">
                      <a16:creationId xmlns:a16="http://schemas.microsoft.com/office/drawing/2014/main" id="{CD877431-7BE2-EFAE-35E3-2E3FFA07EA5E}"/>
                    </a:ext>
                  </a:extLst>
                </p14:cNvPr>
                <p14:cNvContentPartPr/>
                <p14:nvPr/>
              </p14:nvContentPartPr>
              <p14:xfrm>
                <a:off x="6456246" y="8225618"/>
                <a:ext cx="109800" cy="641520"/>
              </p14:xfrm>
            </p:contentPart>
          </mc:Choice>
          <mc:Fallback>
            <p:pic>
              <p:nvPicPr>
                <p:cNvPr id="1844" name="Ink 1843">
                  <a:extLst>
                    <a:ext uri="{FF2B5EF4-FFF2-40B4-BE49-F238E27FC236}">
                      <a16:creationId xmlns:a16="http://schemas.microsoft.com/office/drawing/2014/main" id="{CD877431-7BE2-EFAE-35E3-2E3FFA07EA5E}"/>
                    </a:ext>
                  </a:extLst>
                </p:cNvPr>
                <p:cNvPicPr/>
                <p:nvPr/>
              </p:nvPicPr>
              <p:blipFill>
                <a:blip r:embed="rId3134"/>
                <a:stretch>
                  <a:fillRect/>
                </a:stretch>
              </p:blipFill>
              <p:spPr>
                <a:xfrm>
                  <a:off x="6393606" y="7847978"/>
                  <a:ext cx="235440" cy="139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5">
              <p14:nvContentPartPr>
                <p14:cNvPr id="1845" name="Ink 1844">
                  <a:extLst>
                    <a:ext uri="{FF2B5EF4-FFF2-40B4-BE49-F238E27FC236}">
                      <a16:creationId xmlns:a16="http://schemas.microsoft.com/office/drawing/2014/main" id="{151CD7EA-8C54-5BE0-1E59-4613C67B8EBC}"/>
                    </a:ext>
                  </a:extLst>
                </p14:cNvPr>
                <p14:cNvContentPartPr/>
                <p14:nvPr/>
              </p14:nvContentPartPr>
              <p14:xfrm>
                <a:off x="6347886" y="8251538"/>
                <a:ext cx="228960" cy="856800"/>
              </p14:xfrm>
            </p:contentPart>
          </mc:Choice>
          <mc:Fallback>
            <p:pic>
              <p:nvPicPr>
                <p:cNvPr id="1845" name="Ink 1844">
                  <a:extLst>
                    <a:ext uri="{FF2B5EF4-FFF2-40B4-BE49-F238E27FC236}">
                      <a16:creationId xmlns:a16="http://schemas.microsoft.com/office/drawing/2014/main" id="{151CD7EA-8C54-5BE0-1E59-4613C67B8EBC}"/>
                    </a:ext>
                  </a:extLst>
                </p:cNvPr>
                <p:cNvPicPr/>
                <p:nvPr/>
              </p:nvPicPr>
              <p:blipFill>
                <a:blip r:embed="rId3136"/>
                <a:stretch>
                  <a:fillRect/>
                </a:stretch>
              </p:blipFill>
              <p:spPr>
                <a:xfrm>
                  <a:off x="6285246" y="7873898"/>
                  <a:ext cx="354600" cy="161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7">
              <p14:nvContentPartPr>
                <p14:cNvPr id="1846" name="Ink 1845">
                  <a:extLst>
                    <a:ext uri="{FF2B5EF4-FFF2-40B4-BE49-F238E27FC236}">
                      <a16:creationId xmlns:a16="http://schemas.microsoft.com/office/drawing/2014/main" id="{B4D4FBFC-7436-E8C3-AB8F-D30DC4F02498}"/>
                    </a:ext>
                  </a:extLst>
                </p14:cNvPr>
                <p14:cNvContentPartPr/>
                <p14:nvPr/>
              </p14:nvContentPartPr>
              <p14:xfrm>
                <a:off x="6397206" y="8482298"/>
                <a:ext cx="191520" cy="602640"/>
              </p14:xfrm>
            </p:contentPart>
          </mc:Choice>
          <mc:Fallback>
            <p:pic>
              <p:nvPicPr>
                <p:cNvPr id="1846" name="Ink 1845">
                  <a:extLst>
                    <a:ext uri="{FF2B5EF4-FFF2-40B4-BE49-F238E27FC236}">
                      <a16:creationId xmlns:a16="http://schemas.microsoft.com/office/drawing/2014/main" id="{B4D4FBFC-7436-E8C3-AB8F-D30DC4F02498}"/>
                    </a:ext>
                  </a:extLst>
                </p:cNvPr>
                <p:cNvPicPr/>
                <p:nvPr/>
              </p:nvPicPr>
              <p:blipFill>
                <a:blip r:embed="rId3138"/>
                <a:stretch>
                  <a:fillRect/>
                </a:stretch>
              </p:blipFill>
              <p:spPr>
                <a:xfrm>
                  <a:off x="6334566" y="8104298"/>
                  <a:ext cx="317160" cy="135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9">
              <p14:nvContentPartPr>
                <p14:cNvPr id="1848" name="Ink 1847">
                  <a:extLst>
                    <a:ext uri="{FF2B5EF4-FFF2-40B4-BE49-F238E27FC236}">
                      <a16:creationId xmlns:a16="http://schemas.microsoft.com/office/drawing/2014/main" id="{8CAEEEEA-2E31-F40F-1C76-4DBE9B3C7360}"/>
                    </a:ext>
                  </a:extLst>
                </p14:cNvPr>
                <p14:cNvContentPartPr/>
                <p14:nvPr/>
              </p14:nvContentPartPr>
              <p14:xfrm>
                <a:off x="5169966" y="7957058"/>
                <a:ext cx="163080" cy="185400"/>
              </p14:xfrm>
            </p:contentPart>
          </mc:Choice>
          <mc:Fallback>
            <p:pic>
              <p:nvPicPr>
                <p:cNvPr id="1848" name="Ink 1847">
                  <a:extLst>
                    <a:ext uri="{FF2B5EF4-FFF2-40B4-BE49-F238E27FC236}">
                      <a16:creationId xmlns:a16="http://schemas.microsoft.com/office/drawing/2014/main" id="{8CAEEEEA-2E31-F40F-1C76-4DBE9B3C7360}"/>
                    </a:ext>
                  </a:extLst>
                </p:cNvPr>
                <p:cNvPicPr/>
                <p:nvPr/>
              </p:nvPicPr>
              <p:blipFill>
                <a:blip r:embed="rId3140"/>
                <a:stretch>
                  <a:fillRect/>
                </a:stretch>
              </p:blipFill>
              <p:spPr>
                <a:xfrm>
                  <a:off x="5106966" y="7579058"/>
                  <a:ext cx="288720" cy="94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1">
              <p14:nvContentPartPr>
                <p14:cNvPr id="1849" name="Ink 1848">
                  <a:extLst>
                    <a:ext uri="{FF2B5EF4-FFF2-40B4-BE49-F238E27FC236}">
                      <a16:creationId xmlns:a16="http://schemas.microsoft.com/office/drawing/2014/main" id="{05AA5EBA-8779-8C0E-8F8A-65A241C0853F}"/>
                    </a:ext>
                  </a:extLst>
                </p14:cNvPr>
                <p14:cNvContentPartPr/>
                <p14:nvPr/>
              </p14:nvContentPartPr>
              <p14:xfrm>
                <a:off x="5134326" y="7874978"/>
                <a:ext cx="183600" cy="203040"/>
              </p14:xfrm>
            </p:contentPart>
          </mc:Choice>
          <mc:Fallback>
            <p:pic>
              <p:nvPicPr>
                <p:cNvPr id="1849" name="Ink 1848">
                  <a:extLst>
                    <a:ext uri="{FF2B5EF4-FFF2-40B4-BE49-F238E27FC236}">
                      <a16:creationId xmlns:a16="http://schemas.microsoft.com/office/drawing/2014/main" id="{05AA5EBA-8779-8C0E-8F8A-65A241C0853F}"/>
                    </a:ext>
                  </a:extLst>
                </p:cNvPr>
                <p:cNvPicPr/>
                <p:nvPr/>
              </p:nvPicPr>
              <p:blipFill>
                <a:blip r:embed="rId3142"/>
                <a:stretch>
                  <a:fillRect/>
                </a:stretch>
              </p:blipFill>
              <p:spPr>
                <a:xfrm>
                  <a:off x="5071326" y="7497338"/>
                  <a:ext cx="309240" cy="95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3">
              <p14:nvContentPartPr>
                <p14:cNvPr id="1850" name="Ink 1849">
                  <a:extLst>
                    <a:ext uri="{FF2B5EF4-FFF2-40B4-BE49-F238E27FC236}">
                      <a16:creationId xmlns:a16="http://schemas.microsoft.com/office/drawing/2014/main" id="{AC9DEE60-CE1D-802C-A64D-EEC544B6FFC2}"/>
                    </a:ext>
                  </a:extLst>
                </p14:cNvPr>
                <p14:cNvContentPartPr/>
                <p14:nvPr/>
              </p14:nvContentPartPr>
              <p14:xfrm>
                <a:off x="5122086" y="7905938"/>
                <a:ext cx="128160" cy="195480"/>
              </p14:xfrm>
            </p:contentPart>
          </mc:Choice>
          <mc:Fallback>
            <p:pic>
              <p:nvPicPr>
                <p:cNvPr id="1850" name="Ink 1849">
                  <a:extLst>
                    <a:ext uri="{FF2B5EF4-FFF2-40B4-BE49-F238E27FC236}">
                      <a16:creationId xmlns:a16="http://schemas.microsoft.com/office/drawing/2014/main" id="{AC9DEE60-CE1D-802C-A64D-EEC544B6FFC2}"/>
                    </a:ext>
                  </a:extLst>
                </p:cNvPr>
                <p:cNvPicPr/>
                <p:nvPr/>
              </p:nvPicPr>
              <p:blipFill>
                <a:blip r:embed="rId3144"/>
                <a:stretch>
                  <a:fillRect/>
                </a:stretch>
              </p:blipFill>
              <p:spPr>
                <a:xfrm>
                  <a:off x="5059086" y="7527938"/>
                  <a:ext cx="25380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5">
              <p14:nvContentPartPr>
                <p14:cNvPr id="1851" name="Ink 1850">
                  <a:extLst>
                    <a:ext uri="{FF2B5EF4-FFF2-40B4-BE49-F238E27FC236}">
                      <a16:creationId xmlns:a16="http://schemas.microsoft.com/office/drawing/2014/main" id="{A3EF4B92-BAD1-9213-5D61-6832204C5870}"/>
                    </a:ext>
                  </a:extLst>
                </p14:cNvPr>
                <p14:cNvContentPartPr/>
                <p14:nvPr/>
              </p14:nvContentPartPr>
              <p14:xfrm>
                <a:off x="5075286" y="7906658"/>
                <a:ext cx="159120" cy="189360"/>
              </p14:xfrm>
            </p:contentPart>
          </mc:Choice>
          <mc:Fallback>
            <p:pic>
              <p:nvPicPr>
                <p:cNvPr id="1851" name="Ink 1850">
                  <a:extLst>
                    <a:ext uri="{FF2B5EF4-FFF2-40B4-BE49-F238E27FC236}">
                      <a16:creationId xmlns:a16="http://schemas.microsoft.com/office/drawing/2014/main" id="{A3EF4B92-BAD1-9213-5D61-6832204C5870}"/>
                    </a:ext>
                  </a:extLst>
                </p:cNvPr>
                <p:cNvPicPr/>
                <p:nvPr/>
              </p:nvPicPr>
              <p:blipFill>
                <a:blip r:embed="rId3146"/>
                <a:stretch>
                  <a:fillRect/>
                </a:stretch>
              </p:blipFill>
              <p:spPr>
                <a:xfrm>
                  <a:off x="5012286" y="7528658"/>
                  <a:ext cx="284760" cy="94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7">
              <p14:nvContentPartPr>
                <p14:cNvPr id="1852" name="Ink 1851">
                  <a:extLst>
                    <a:ext uri="{FF2B5EF4-FFF2-40B4-BE49-F238E27FC236}">
                      <a16:creationId xmlns:a16="http://schemas.microsoft.com/office/drawing/2014/main" id="{4228B896-9B07-511F-79C6-C679FF9DDF6C}"/>
                    </a:ext>
                  </a:extLst>
                </p14:cNvPr>
                <p14:cNvContentPartPr/>
                <p14:nvPr/>
              </p14:nvContentPartPr>
              <p14:xfrm>
                <a:off x="5073846" y="7900178"/>
                <a:ext cx="136080" cy="158400"/>
              </p14:xfrm>
            </p:contentPart>
          </mc:Choice>
          <mc:Fallback>
            <p:pic>
              <p:nvPicPr>
                <p:cNvPr id="1852" name="Ink 1851">
                  <a:extLst>
                    <a:ext uri="{FF2B5EF4-FFF2-40B4-BE49-F238E27FC236}">
                      <a16:creationId xmlns:a16="http://schemas.microsoft.com/office/drawing/2014/main" id="{4228B896-9B07-511F-79C6-C679FF9DDF6C}"/>
                    </a:ext>
                  </a:extLst>
                </p:cNvPr>
                <p:cNvPicPr/>
                <p:nvPr/>
              </p:nvPicPr>
              <p:blipFill>
                <a:blip r:embed="rId3148"/>
                <a:stretch>
                  <a:fillRect/>
                </a:stretch>
              </p:blipFill>
              <p:spPr>
                <a:xfrm>
                  <a:off x="5011206" y="7522538"/>
                  <a:ext cx="26172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49">
              <p14:nvContentPartPr>
                <p14:cNvPr id="1853" name="Ink 1852">
                  <a:extLst>
                    <a:ext uri="{FF2B5EF4-FFF2-40B4-BE49-F238E27FC236}">
                      <a16:creationId xmlns:a16="http://schemas.microsoft.com/office/drawing/2014/main" id="{B1C8311E-99CB-F77E-8CF9-0F85A9AC3C27}"/>
                    </a:ext>
                  </a:extLst>
                </p14:cNvPr>
                <p14:cNvContentPartPr/>
                <p14:nvPr/>
              </p14:nvContentPartPr>
              <p14:xfrm>
                <a:off x="5110566" y="8053898"/>
                <a:ext cx="24840" cy="52920"/>
              </p14:xfrm>
            </p:contentPart>
          </mc:Choice>
          <mc:Fallback>
            <p:pic>
              <p:nvPicPr>
                <p:cNvPr id="1853" name="Ink 1852">
                  <a:extLst>
                    <a:ext uri="{FF2B5EF4-FFF2-40B4-BE49-F238E27FC236}">
                      <a16:creationId xmlns:a16="http://schemas.microsoft.com/office/drawing/2014/main" id="{B1C8311E-99CB-F77E-8CF9-0F85A9AC3C27}"/>
                    </a:ext>
                  </a:extLst>
                </p:cNvPr>
                <p:cNvPicPr/>
                <p:nvPr/>
              </p:nvPicPr>
              <p:blipFill>
                <a:blip r:embed="rId3150"/>
                <a:stretch>
                  <a:fillRect/>
                </a:stretch>
              </p:blipFill>
              <p:spPr>
                <a:xfrm>
                  <a:off x="5047566" y="7676258"/>
                  <a:ext cx="150480" cy="80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1">
              <p14:nvContentPartPr>
                <p14:cNvPr id="1854" name="Ink 1853">
                  <a:extLst>
                    <a:ext uri="{FF2B5EF4-FFF2-40B4-BE49-F238E27FC236}">
                      <a16:creationId xmlns:a16="http://schemas.microsoft.com/office/drawing/2014/main" id="{4B878256-5295-3B97-5B7B-CB3E4CA47921}"/>
                    </a:ext>
                  </a:extLst>
                </p14:cNvPr>
                <p14:cNvContentPartPr/>
                <p14:nvPr/>
              </p14:nvContentPartPr>
              <p14:xfrm>
                <a:off x="4984206" y="8338658"/>
                <a:ext cx="66240" cy="160200"/>
              </p14:xfrm>
            </p:contentPart>
          </mc:Choice>
          <mc:Fallback>
            <p:pic>
              <p:nvPicPr>
                <p:cNvPr id="1854" name="Ink 1853">
                  <a:extLst>
                    <a:ext uri="{FF2B5EF4-FFF2-40B4-BE49-F238E27FC236}">
                      <a16:creationId xmlns:a16="http://schemas.microsoft.com/office/drawing/2014/main" id="{4B878256-5295-3B97-5B7B-CB3E4CA47921}"/>
                    </a:ext>
                  </a:extLst>
                </p:cNvPr>
                <p:cNvPicPr/>
                <p:nvPr/>
              </p:nvPicPr>
              <p:blipFill>
                <a:blip r:embed="rId3152"/>
                <a:stretch>
                  <a:fillRect/>
                </a:stretch>
              </p:blipFill>
              <p:spPr>
                <a:xfrm>
                  <a:off x="4921206" y="7961018"/>
                  <a:ext cx="191880" cy="91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3">
              <p14:nvContentPartPr>
                <p14:cNvPr id="1855" name="Ink 1854">
                  <a:extLst>
                    <a:ext uri="{FF2B5EF4-FFF2-40B4-BE49-F238E27FC236}">
                      <a16:creationId xmlns:a16="http://schemas.microsoft.com/office/drawing/2014/main" id="{27F1F9A4-AD5A-B03D-3067-124015A942CB}"/>
                    </a:ext>
                  </a:extLst>
                </p14:cNvPr>
                <p14:cNvContentPartPr/>
                <p14:nvPr/>
              </p14:nvContentPartPr>
              <p14:xfrm>
                <a:off x="5000766" y="8224178"/>
                <a:ext cx="76680" cy="225000"/>
              </p14:xfrm>
            </p:contentPart>
          </mc:Choice>
          <mc:Fallback>
            <p:pic>
              <p:nvPicPr>
                <p:cNvPr id="1855" name="Ink 1854">
                  <a:extLst>
                    <a:ext uri="{FF2B5EF4-FFF2-40B4-BE49-F238E27FC236}">
                      <a16:creationId xmlns:a16="http://schemas.microsoft.com/office/drawing/2014/main" id="{27F1F9A4-AD5A-B03D-3067-124015A942CB}"/>
                    </a:ext>
                  </a:extLst>
                </p:cNvPr>
                <p:cNvPicPr/>
                <p:nvPr/>
              </p:nvPicPr>
              <p:blipFill>
                <a:blip r:embed="rId3154"/>
                <a:stretch>
                  <a:fillRect/>
                </a:stretch>
              </p:blipFill>
              <p:spPr>
                <a:xfrm>
                  <a:off x="4938126" y="7846538"/>
                  <a:ext cx="202320" cy="98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5">
              <p14:nvContentPartPr>
                <p14:cNvPr id="1856" name="Ink 1855">
                  <a:extLst>
                    <a:ext uri="{FF2B5EF4-FFF2-40B4-BE49-F238E27FC236}">
                      <a16:creationId xmlns:a16="http://schemas.microsoft.com/office/drawing/2014/main" id="{EE5A0AE3-39A2-1331-56E3-6618A7E4329C}"/>
                    </a:ext>
                  </a:extLst>
                </p14:cNvPr>
                <p14:cNvContentPartPr/>
                <p14:nvPr/>
              </p14:nvContentPartPr>
              <p14:xfrm>
                <a:off x="4943886" y="8463938"/>
                <a:ext cx="24840" cy="160560"/>
              </p14:xfrm>
            </p:contentPart>
          </mc:Choice>
          <mc:Fallback>
            <p:pic>
              <p:nvPicPr>
                <p:cNvPr id="1856" name="Ink 1855">
                  <a:extLst>
                    <a:ext uri="{FF2B5EF4-FFF2-40B4-BE49-F238E27FC236}">
                      <a16:creationId xmlns:a16="http://schemas.microsoft.com/office/drawing/2014/main" id="{EE5A0AE3-39A2-1331-56E3-6618A7E4329C}"/>
                    </a:ext>
                  </a:extLst>
                </p:cNvPr>
                <p:cNvPicPr/>
                <p:nvPr/>
              </p:nvPicPr>
              <p:blipFill>
                <a:blip r:embed="rId3156"/>
                <a:stretch>
                  <a:fillRect/>
                </a:stretch>
              </p:blipFill>
              <p:spPr>
                <a:xfrm>
                  <a:off x="4880886" y="8086298"/>
                  <a:ext cx="150480" cy="91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7">
              <p14:nvContentPartPr>
                <p14:cNvPr id="1857" name="Ink 1856">
                  <a:extLst>
                    <a:ext uri="{FF2B5EF4-FFF2-40B4-BE49-F238E27FC236}">
                      <a16:creationId xmlns:a16="http://schemas.microsoft.com/office/drawing/2014/main" id="{6C09D2DD-EBAA-2FDA-493D-CFFD20460151}"/>
                    </a:ext>
                  </a:extLst>
                </p14:cNvPr>
                <p14:cNvContentPartPr/>
                <p14:nvPr/>
              </p14:nvContentPartPr>
              <p14:xfrm>
                <a:off x="4948566" y="8442698"/>
                <a:ext cx="31320" cy="146880"/>
              </p14:xfrm>
            </p:contentPart>
          </mc:Choice>
          <mc:Fallback>
            <p:pic>
              <p:nvPicPr>
                <p:cNvPr id="1857" name="Ink 1856">
                  <a:extLst>
                    <a:ext uri="{FF2B5EF4-FFF2-40B4-BE49-F238E27FC236}">
                      <a16:creationId xmlns:a16="http://schemas.microsoft.com/office/drawing/2014/main" id="{6C09D2DD-EBAA-2FDA-493D-CFFD20460151}"/>
                    </a:ext>
                  </a:extLst>
                </p:cNvPr>
                <p:cNvPicPr/>
                <p:nvPr/>
              </p:nvPicPr>
              <p:blipFill>
                <a:blip r:embed="rId3158"/>
                <a:stretch>
                  <a:fillRect/>
                </a:stretch>
              </p:blipFill>
              <p:spPr>
                <a:xfrm>
                  <a:off x="4885926" y="8065058"/>
                  <a:ext cx="156960" cy="90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9">
              <p14:nvContentPartPr>
                <p14:cNvPr id="1858" name="Ink 1857">
                  <a:extLst>
                    <a:ext uri="{FF2B5EF4-FFF2-40B4-BE49-F238E27FC236}">
                      <a16:creationId xmlns:a16="http://schemas.microsoft.com/office/drawing/2014/main" id="{1DBA152F-0DD4-10D0-B76E-F1C7B85A69F8}"/>
                    </a:ext>
                  </a:extLst>
                </p14:cNvPr>
                <p14:cNvContentPartPr/>
                <p14:nvPr/>
              </p14:nvContentPartPr>
              <p14:xfrm>
                <a:off x="4979166" y="8347658"/>
                <a:ext cx="50040" cy="254160"/>
              </p14:xfrm>
            </p:contentPart>
          </mc:Choice>
          <mc:Fallback>
            <p:pic>
              <p:nvPicPr>
                <p:cNvPr id="1858" name="Ink 1857">
                  <a:extLst>
                    <a:ext uri="{FF2B5EF4-FFF2-40B4-BE49-F238E27FC236}">
                      <a16:creationId xmlns:a16="http://schemas.microsoft.com/office/drawing/2014/main" id="{1DBA152F-0DD4-10D0-B76E-F1C7B85A69F8}"/>
                    </a:ext>
                  </a:extLst>
                </p:cNvPr>
                <p:cNvPicPr/>
                <p:nvPr/>
              </p:nvPicPr>
              <p:blipFill>
                <a:blip r:embed="rId3160"/>
                <a:stretch>
                  <a:fillRect/>
                </a:stretch>
              </p:blipFill>
              <p:spPr>
                <a:xfrm>
                  <a:off x="4916166" y="7970018"/>
                  <a:ext cx="175680" cy="100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1">
              <p14:nvContentPartPr>
                <p14:cNvPr id="1859" name="Ink 1858">
                  <a:extLst>
                    <a:ext uri="{FF2B5EF4-FFF2-40B4-BE49-F238E27FC236}">
                      <a16:creationId xmlns:a16="http://schemas.microsoft.com/office/drawing/2014/main" id="{7DE193B4-8E56-B42D-F24D-C5BE6C4818C0}"/>
                    </a:ext>
                  </a:extLst>
                </p14:cNvPr>
                <p14:cNvContentPartPr/>
                <p14:nvPr/>
              </p14:nvContentPartPr>
              <p14:xfrm>
                <a:off x="4975926" y="8367458"/>
                <a:ext cx="69480" cy="214200"/>
              </p14:xfrm>
            </p:contentPart>
          </mc:Choice>
          <mc:Fallback>
            <p:pic>
              <p:nvPicPr>
                <p:cNvPr id="1859" name="Ink 1858">
                  <a:extLst>
                    <a:ext uri="{FF2B5EF4-FFF2-40B4-BE49-F238E27FC236}">
                      <a16:creationId xmlns:a16="http://schemas.microsoft.com/office/drawing/2014/main" id="{7DE193B4-8E56-B42D-F24D-C5BE6C4818C0}"/>
                    </a:ext>
                  </a:extLst>
                </p:cNvPr>
                <p:cNvPicPr/>
                <p:nvPr/>
              </p:nvPicPr>
              <p:blipFill>
                <a:blip r:embed="rId3162"/>
                <a:stretch>
                  <a:fillRect/>
                </a:stretch>
              </p:blipFill>
              <p:spPr>
                <a:xfrm>
                  <a:off x="4912926" y="7989458"/>
                  <a:ext cx="195120" cy="96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3">
              <p14:nvContentPartPr>
                <p14:cNvPr id="1860" name="Ink 1859">
                  <a:extLst>
                    <a:ext uri="{FF2B5EF4-FFF2-40B4-BE49-F238E27FC236}">
                      <a16:creationId xmlns:a16="http://schemas.microsoft.com/office/drawing/2014/main" id="{AEAACBD8-2F1F-BF2E-D956-3D44507CA20B}"/>
                    </a:ext>
                  </a:extLst>
                </p14:cNvPr>
                <p14:cNvContentPartPr/>
                <p14:nvPr/>
              </p14:nvContentPartPr>
              <p14:xfrm>
                <a:off x="5015166" y="8357378"/>
                <a:ext cx="86760" cy="269640"/>
              </p14:xfrm>
            </p:contentPart>
          </mc:Choice>
          <mc:Fallback>
            <p:pic>
              <p:nvPicPr>
                <p:cNvPr id="1860" name="Ink 1859">
                  <a:extLst>
                    <a:ext uri="{FF2B5EF4-FFF2-40B4-BE49-F238E27FC236}">
                      <a16:creationId xmlns:a16="http://schemas.microsoft.com/office/drawing/2014/main" id="{AEAACBD8-2F1F-BF2E-D956-3D44507CA20B}"/>
                    </a:ext>
                  </a:extLst>
                </p:cNvPr>
                <p:cNvPicPr/>
                <p:nvPr/>
              </p:nvPicPr>
              <p:blipFill>
                <a:blip r:embed="rId3164"/>
                <a:stretch>
                  <a:fillRect/>
                </a:stretch>
              </p:blipFill>
              <p:spPr>
                <a:xfrm>
                  <a:off x="4952166" y="7979738"/>
                  <a:ext cx="212400" cy="102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5">
              <p14:nvContentPartPr>
                <p14:cNvPr id="1861" name="Ink 1860">
                  <a:extLst>
                    <a:ext uri="{FF2B5EF4-FFF2-40B4-BE49-F238E27FC236}">
                      <a16:creationId xmlns:a16="http://schemas.microsoft.com/office/drawing/2014/main" id="{F33F4691-DD2E-25A8-E75F-8AEFFCA35150}"/>
                    </a:ext>
                  </a:extLst>
                </p14:cNvPr>
                <p14:cNvContentPartPr/>
                <p14:nvPr/>
              </p14:nvContentPartPr>
              <p14:xfrm>
                <a:off x="5061606" y="8208338"/>
                <a:ext cx="130680" cy="286920"/>
              </p14:xfrm>
            </p:contentPart>
          </mc:Choice>
          <mc:Fallback>
            <p:pic>
              <p:nvPicPr>
                <p:cNvPr id="1861" name="Ink 1860">
                  <a:extLst>
                    <a:ext uri="{FF2B5EF4-FFF2-40B4-BE49-F238E27FC236}">
                      <a16:creationId xmlns:a16="http://schemas.microsoft.com/office/drawing/2014/main" id="{F33F4691-DD2E-25A8-E75F-8AEFFCA35150}"/>
                    </a:ext>
                  </a:extLst>
                </p:cNvPr>
                <p:cNvPicPr/>
                <p:nvPr/>
              </p:nvPicPr>
              <p:blipFill>
                <a:blip r:embed="rId3166"/>
                <a:stretch>
                  <a:fillRect/>
                </a:stretch>
              </p:blipFill>
              <p:spPr>
                <a:xfrm>
                  <a:off x="4998606" y="7830698"/>
                  <a:ext cx="256320" cy="104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7">
              <p14:nvContentPartPr>
                <p14:cNvPr id="1863" name="Ink 1862">
                  <a:extLst>
                    <a:ext uri="{FF2B5EF4-FFF2-40B4-BE49-F238E27FC236}">
                      <a16:creationId xmlns:a16="http://schemas.microsoft.com/office/drawing/2014/main" id="{04FA4706-FDE1-AFBE-384B-5ECF1A271DDB}"/>
                    </a:ext>
                  </a:extLst>
                </p14:cNvPr>
                <p14:cNvContentPartPr/>
                <p14:nvPr/>
              </p14:nvContentPartPr>
              <p14:xfrm>
                <a:off x="6103086" y="8615138"/>
                <a:ext cx="76680" cy="309960"/>
              </p14:xfrm>
            </p:contentPart>
          </mc:Choice>
          <mc:Fallback>
            <p:pic>
              <p:nvPicPr>
                <p:cNvPr id="1863" name="Ink 1862">
                  <a:extLst>
                    <a:ext uri="{FF2B5EF4-FFF2-40B4-BE49-F238E27FC236}">
                      <a16:creationId xmlns:a16="http://schemas.microsoft.com/office/drawing/2014/main" id="{04FA4706-FDE1-AFBE-384B-5ECF1A271DDB}"/>
                    </a:ext>
                  </a:extLst>
                </p:cNvPr>
                <p:cNvPicPr/>
                <p:nvPr/>
              </p:nvPicPr>
              <p:blipFill>
                <a:blip r:embed="rId3168"/>
                <a:stretch>
                  <a:fillRect/>
                </a:stretch>
              </p:blipFill>
              <p:spPr>
                <a:xfrm>
                  <a:off x="6040086" y="8237138"/>
                  <a:ext cx="202320" cy="106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69">
              <p14:nvContentPartPr>
                <p14:cNvPr id="1864" name="Ink 1863">
                  <a:extLst>
                    <a:ext uri="{FF2B5EF4-FFF2-40B4-BE49-F238E27FC236}">
                      <a16:creationId xmlns:a16="http://schemas.microsoft.com/office/drawing/2014/main" id="{0AB05CEA-557C-32EE-5BD6-B357B892E039}"/>
                    </a:ext>
                  </a:extLst>
                </p14:cNvPr>
                <p14:cNvContentPartPr/>
                <p14:nvPr/>
              </p14:nvContentPartPr>
              <p14:xfrm>
                <a:off x="6064926" y="8849858"/>
                <a:ext cx="124200" cy="435240"/>
              </p14:xfrm>
            </p:contentPart>
          </mc:Choice>
          <mc:Fallback>
            <p:pic>
              <p:nvPicPr>
                <p:cNvPr id="1864" name="Ink 1863">
                  <a:extLst>
                    <a:ext uri="{FF2B5EF4-FFF2-40B4-BE49-F238E27FC236}">
                      <a16:creationId xmlns:a16="http://schemas.microsoft.com/office/drawing/2014/main" id="{0AB05CEA-557C-32EE-5BD6-B357B892E039}"/>
                    </a:ext>
                  </a:extLst>
                </p:cNvPr>
                <p:cNvPicPr/>
                <p:nvPr/>
              </p:nvPicPr>
              <p:blipFill>
                <a:blip r:embed="rId3170"/>
                <a:stretch>
                  <a:fillRect/>
                </a:stretch>
              </p:blipFill>
              <p:spPr>
                <a:xfrm>
                  <a:off x="6002286" y="8472218"/>
                  <a:ext cx="249840" cy="1190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1">
              <p14:nvContentPartPr>
                <p14:cNvPr id="1866" name="Ink 1865">
                  <a:extLst>
                    <a:ext uri="{FF2B5EF4-FFF2-40B4-BE49-F238E27FC236}">
                      <a16:creationId xmlns:a16="http://schemas.microsoft.com/office/drawing/2014/main" id="{F551EBB2-4D12-0B1A-CD1C-A02F3CC17F32}"/>
                    </a:ext>
                  </a:extLst>
                </p14:cNvPr>
                <p14:cNvContentPartPr/>
                <p14:nvPr/>
              </p14:nvContentPartPr>
              <p14:xfrm>
                <a:off x="5019846" y="9197618"/>
                <a:ext cx="264240" cy="123120"/>
              </p14:xfrm>
            </p:contentPart>
          </mc:Choice>
          <mc:Fallback>
            <p:pic>
              <p:nvPicPr>
                <p:cNvPr id="1866" name="Ink 1865">
                  <a:extLst>
                    <a:ext uri="{FF2B5EF4-FFF2-40B4-BE49-F238E27FC236}">
                      <a16:creationId xmlns:a16="http://schemas.microsoft.com/office/drawing/2014/main" id="{F551EBB2-4D12-0B1A-CD1C-A02F3CC17F32}"/>
                    </a:ext>
                  </a:extLst>
                </p:cNvPr>
                <p:cNvPicPr/>
                <p:nvPr/>
              </p:nvPicPr>
              <p:blipFill>
                <a:blip r:embed="rId3172"/>
                <a:stretch>
                  <a:fillRect/>
                </a:stretch>
              </p:blipFill>
              <p:spPr>
                <a:xfrm>
                  <a:off x="4957206" y="8819978"/>
                  <a:ext cx="389880" cy="87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3">
              <p14:nvContentPartPr>
                <p14:cNvPr id="1867" name="Ink 1866">
                  <a:extLst>
                    <a:ext uri="{FF2B5EF4-FFF2-40B4-BE49-F238E27FC236}">
                      <a16:creationId xmlns:a16="http://schemas.microsoft.com/office/drawing/2014/main" id="{62A0709C-38B8-1B66-2AE9-BAC8E6EDAFB9}"/>
                    </a:ext>
                  </a:extLst>
                </p14:cNvPr>
                <p14:cNvContentPartPr/>
                <p14:nvPr/>
              </p14:nvContentPartPr>
              <p14:xfrm>
                <a:off x="4928046" y="9120218"/>
                <a:ext cx="446400" cy="182520"/>
              </p14:xfrm>
            </p:contentPart>
          </mc:Choice>
          <mc:Fallback>
            <p:pic>
              <p:nvPicPr>
                <p:cNvPr id="1867" name="Ink 1866">
                  <a:extLst>
                    <a:ext uri="{FF2B5EF4-FFF2-40B4-BE49-F238E27FC236}">
                      <a16:creationId xmlns:a16="http://schemas.microsoft.com/office/drawing/2014/main" id="{62A0709C-38B8-1B66-2AE9-BAC8E6EDAFB9}"/>
                    </a:ext>
                  </a:extLst>
                </p:cNvPr>
                <p:cNvPicPr/>
                <p:nvPr/>
              </p:nvPicPr>
              <p:blipFill>
                <a:blip r:embed="rId3174"/>
                <a:stretch>
                  <a:fillRect/>
                </a:stretch>
              </p:blipFill>
              <p:spPr>
                <a:xfrm>
                  <a:off x="4865406" y="8742218"/>
                  <a:ext cx="572040" cy="93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5">
              <p14:nvContentPartPr>
                <p14:cNvPr id="1868" name="Ink 1867">
                  <a:extLst>
                    <a:ext uri="{FF2B5EF4-FFF2-40B4-BE49-F238E27FC236}">
                      <a16:creationId xmlns:a16="http://schemas.microsoft.com/office/drawing/2014/main" id="{1AFB945E-3E93-F0CB-D928-6B2A6B3547A7}"/>
                    </a:ext>
                  </a:extLst>
                </p14:cNvPr>
                <p14:cNvContentPartPr/>
                <p14:nvPr/>
              </p14:nvContentPartPr>
              <p14:xfrm>
                <a:off x="4899246" y="9141098"/>
                <a:ext cx="555840" cy="201960"/>
              </p14:xfrm>
            </p:contentPart>
          </mc:Choice>
          <mc:Fallback>
            <p:pic>
              <p:nvPicPr>
                <p:cNvPr id="1868" name="Ink 1867">
                  <a:extLst>
                    <a:ext uri="{FF2B5EF4-FFF2-40B4-BE49-F238E27FC236}">
                      <a16:creationId xmlns:a16="http://schemas.microsoft.com/office/drawing/2014/main" id="{1AFB945E-3E93-F0CB-D928-6B2A6B3547A7}"/>
                    </a:ext>
                  </a:extLst>
                </p:cNvPr>
                <p:cNvPicPr/>
                <p:nvPr/>
              </p:nvPicPr>
              <p:blipFill>
                <a:blip r:embed="rId3176"/>
                <a:stretch>
                  <a:fillRect/>
                </a:stretch>
              </p:blipFill>
              <p:spPr>
                <a:xfrm>
                  <a:off x="4836246" y="8763098"/>
                  <a:ext cx="681480" cy="95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7">
              <p14:nvContentPartPr>
                <p14:cNvPr id="1869" name="Ink 1868">
                  <a:extLst>
                    <a:ext uri="{FF2B5EF4-FFF2-40B4-BE49-F238E27FC236}">
                      <a16:creationId xmlns:a16="http://schemas.microsoft.com/office/drawing/2014/main" id="{045AF163-CFE1-44F9-E136-08079F320FCD}"/>
                    </a:ext>
                  </a:extLst>
                </p14:cNvPr>
                <p14:cNvContentPartPr/>
                <p14:nvPr/>
              </p14:nvContentPartPr>
              <p14:xfrm>
                <a:off x="5124606" y="9214538"/>
                <a:ext cx="451080" cy="123840"/>
              </p14:xfrm>
            </p:contentPart>
          </mc:Choice>
          <mc:Fallback>
            <p:pic>
              <p:nvPicPr>
                <p:cNvPr id="1869" name="Ink 1868">
                  <a:extLst>
                    <a:ext uri="{FF2B5EF4-FFF2-40B4-BE49-F238E27FC236}">
                      <a16:creationId xmlns:a16="http://schemas.microsoft.com/office/drawing/2014/main" id="{045AF163-CFE1-44F9-E136-08079F320FCD}"/>
                    </a:ext>
                  </a:extLst>
                </p:cNvPr>
                <p:cNvPicPr/>
                <p:nvPr/>
              </p:nvPicPr>
              <p:blipFill>
                <a:blip r:embed="rId3178"/>
                <a:stretch>
                  <a:fillRect/>
                </a:stretch>
              </p:blipFill>
              <p:spPr>
                <a:xfrm>
                  <a:off x="5061606" y="8836898"/>
                  <a:ext cx="576720" cy="87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9">
              <p14:nvContentPartPr>
                <p14:cNvPr id="1870" name="Ink 1869">
                  <a:extLst>
                    <a:ext uri="{FF2B5EF4-FFF2-40B4-BE49-F238E27FC236}">
                      <a16:creationId xmlns:a16="http://schemas.microsoft.com/office/drawing/2014/main" id="{A8FC445E-D4EC-2A84-71E1-06B74B9CC041}"/>
                    </a:ext>
                  </a:extLst>
                </p14:cNvPr>
                <p14:cNvContentPartPr/>
                <p14:nvPr/>
              </p14:nvContentPartPr>
              <p14:xfrm>
                <a:off x="5852166" y="9024818"/>
                <a:ext cx="359640" cy="285120"/>
              </p14:xfrm>
            </p:contentPart>
          </mc:Choice>
          <mc:Fallback>
            <p:pic>
              <p:nvPicPr>
                <p:cNvPr id="1870" name="Ink 1869">
                  <a:extLst>
                    <a:ext uri="{FF2B5EF4-FFF2-40B4-BE49-F238E27FC236}">
                      <a16:creationId xmlns:a16="http://schemas.microsoft.com/office/drawing/2014/main" id="{A8FC445E-D4EC-2A84-71E1-06B74B9CC041}"/>
                    </a:ext>
                  </a:extLst>
                </p:cNvPr>
                <p:cNvPicPr/>
                <p:nvPr/>
              </p:nvPicPr>
              <p:blipFill>
                <a:blip r:embed="rId3180"/>
                <a:stretch>
                  <a:fillRect/>
                </a:stretch>
              </p:blipFill>
              <p:spPr>
                <a:xfrm>
                  <a:off x="5789166" y="8646818"/>
                  <a:ext cx="485280" cy="104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1">
              <p14:nvContentPartPr>
                <p14:cNvPr id="1871" name="Ink 1870">
                  <a:extLst>
                    <a:ext uri="{FF2B5EF4-FFF2-40B4-BE49-F238E27FC236}">
                      <a16:creationId xmlns:a16="http://schemas.microsoft.com/office/drawing/2014/main" id="{6EB3F2DE-A290-4E1C-981B-3182F4960BF6}"/>
                    </a:ext>
                  </a:extLst>
                </p14:cNvPr>
                <p14:cNvContentPartPr/>
                <p14:nvPr/>
              </p14:nvContentPartPr>
              <p14:xfrm>
                <a:off x="5580726" y="9327218"/>
                <a:ext cx="308880" cy="77400"/>
              </p14:xfrm>
            </p:contentPart>
          </mc:Choice>
          <mc:Fallback>
            <p:pic>
              <p:nvPicPr>
                <p:cNvPr id="1871" name="Ink 1870">
                  <a:extLst>
                    <a:ext uri="{FF2B5EF4-FFF2-40B4-BE49-F238E27FC236}">
                      <a16:creationId xmlns:a16="http://schemas.microsoft.com/office/drawing/2014/main" id="{6EB3F2DE-A290-4E1C-981B-3182F4960BF6}"/>
                    </a:ext>
                  </a:extLst>
                </p:cNvPr>
                <p:cNvPicPr/>
                <p:nvPr/>
              </p:nvPicPr>
              <p:blipFill>
                <a:blip r:embed="rId3182"/>
                <a:stretch>
                  <a:fillRect/>
                </a:stretch>
              </p:blipFill>
              <p:spPr>
                <a:xfrm>
                  <a:off x="5518086" y="8949578"/>
                  <a:ext cx="43452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3">
              <p14:nvContentPartPr>
                <p14:cNvPr id="1872" name="Ink 1871">
                  <a:extLst>
                    <a:ext uri="{FF2B5EF4-FFF2-40B4-BE49-F238E27FC236}">
                      <a16:creationId xmlns:a16="http://schemas.microsoft.com/office/drawing/2014/main" id="{112F21C4-BD01-AD64-DFBB-4AEC2D33A027}"/>
                    </a:ext>
                  </a:extLst>
                </p14:cNvPr>
                <p14:cNvContentPartPr/>
                <p14:nvPr/>
              </p14:nvContentPartPr>
              <p14:xfrm>
                <a:off x="6129366" y="9098978"/>
                <a:ext cx="164880" cy="146880"/>
              </p14:xfrm>
            </p:contentPart>
          </mc:Choice>
          <mc:Fallback>
            <p:pic>
              <p:nvPicPr>
                <p:cNvPr id="1872" name="Ink 1871">
                  <a:extLst>
                    <a:ext uri="{FF2B5EF4-FFF2-40B4-BE49-F238E27FC236}">
                      <a16:creationId xmlns:a16="http://schemas.microsoft.com/office/drawing/2014/main" id="{112F21C4-BD01-AD64-DFBB-4AEC2D33A027}"/>
                    </a:ext>
                  </a:extLst>
                </p:cNvPr>
                <p:cNvPicPr/>
                <p:nvPr/>
              </p:nvPicPr>
              <p:blipFill>
                <a:blip r:embed="rId3184"/>
                <a:stretch>
                  <a:fillRect/>
                </a:stretch>
              </p:blipFill>
              <p:spPr>
                <a:xfrm>
                  <a:off x="6066726" y="8721338"/>
                  <a:ext cx="290520" cy="90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5">
              <p14:nvContentPartPr>
                <p14:cNvPr id="1873" name="Ink 1872">
                  <a:extLst>
                    <a:ext uri="{FF2B5EF4-FFF2-40B4-BE49-F238E27FC236}">
                      <a16:creationId xmlns:a16="http://schemas.microsoft.com/office/drawing/2014/main" id="{635BC7CD-9801-EADD-D2A8-6862FBA2E32A}"/>
                    </a:ext>
                  </a:extLst>
                </p14:cNvPr>
                <p14:cNvContentPartPr/>
                <p14:nvPr/>
              </p14:nvContentPartPr>
              <p14:xfrm>
                <a:off x="5806446" y="9201218"/>
                <a:ext cx="376920" cy="155160"/>
              </p14:xfrm>
            </p:contentPart>
          </mc:Choice>
          <mc:Fallback>
            <p:pic>
              <p:nvPicPr>
                <p:cNvPr id="1873" name="Ink 1872">
                  <a:extLst>
                    <a:ext uri="{FF2B5EF4-FFF2-40B4-BE49-F238E27FC236}">
                      <a16:creationId xmlns:a16="http://schemas.microsoft.com/office/drawing/2014/main" id="{635BC7CD-9801-EADD-D2A8-6862FBA2E32A}"/>
                    </a:ext>
                  </a:extLst>
                </p:cNvPr>
                <p:cNvPicPr/>
                <p:nvPr/>
              </p:nvPicPr>
              <p:blipFill>
                <a:blip r:embed="rId3186"/>
                <a:stretch>
                  <a:fillRect/>
                </a:stretch>
              </p:blipFill>
              <p:spPr>
                <a:xfrm>
                  <a:off x="5743806" y="8823578"/>
                  <a:ext cx="50256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7">
              <p14:nvContentPartPr>
                <p14:cNvPr id="1874" name="Ink 1873">
                  <a:extLst>
                    <a:ext uri="{FF2B5EF4-FFF2-40B4-BE49-F238E27FC236}">
                      <a16:creationId xmlns:a16="http://schemas.microsoft.com/office/drawing/2014/main" id="{7F33FFCA-0867-B61F-F89E-B45AEB3ED4C7}"/>
                    </a:ext>
                  </a:extLst>
                </p14:cNvPr>
                <p14:cNvContentPartPr/>
                <p14:nvPr/>
              </p14:nvContentPartPr>
              <p14:xfrm>
                <a:off x="6175806" y="8894138"/>
                <a:ext cx="179280" cy="306360"/>
              </p14:xfrm>
            </p:contentPart>
          </mc:Choice>
          <mc:Fallback>
            <p:pic>
              <p:nvPicPr>
                <p:cNvPr id="1874" name="Ink 1873">
                  <a:extLst>
                    <a:ext uri="{FF2B5EF4-FFF2-40B4-BE49-F238E27FC236}">
                      <a16:creationId xmlns:a16="http://schemas.microsoft.com/office/drawing/2014/main" id="{7F33FFCA-0867-B61F-F89E-B45AEB3ED4C7}"/>
                    </a:ext>
                  </a:extLst>
                </p:cNvPr>
                <p:cNvPicPr/>
                <p:nvPr/>
              </p:nvPicPr>
              <p:blipFill>
                <a:blip r:embed="rId3188"/>
                <a:stretch>
                  <a:fillRect/>
                </a:stretch>
              </p:blipFill>
              <p:spPr>
                <a:xfrm>
                  <a:off x="6112806" y="8516498"/>
                  <a:ext cx="30492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9">
              <p14:nvContentPartPr>
                <p14:cNvPr id="1875" name="Ink 1874">
                  <a:extLst>
                    <a:ext uri="{FF2B5EF4-FFF2-40B4-BE49-F238E27FC236}">
                      <a16:creationId xmlns:a16="http://schemas.microsoft.com/office/drawing/2014/main" id="{33CAD99B-21A2-53ED-19D6-D95605E8CC3F}"/>
                    </a:ext>
                  </a:extLst>
                </p14:cNvPr>
                <p14:cNvContentPartPr/>
                <p14:nvPr/>
              </p14:nvContentPartPr>
              <p14:xfrm>
                <a:off x="5858286" y="9206618"/>
                <a:ext cx="519840" cy="204120"/>
              </p14:xfrm>
            </p:contentPart>
          </mc:Choice>
          <mc:Fallback>
            <p:pic>
              <p:nvPicPr>
                <p:cNvPr id="1875" name="Ink 1874">
                  <a:extLst>
                    <a:ext uri="{FF2B5EF4-FFF2-40B4-BE49-F238E27FC236}">
                      <a16:creationId xmlns:a16="http://schemas.microsoft.com/office/drawing/2014/main" id="{33CAD99B-21A2-53ED-19D6-D95605E8CC3F}"/>
                    </a:ext>
                  </a:extLst>
                </p:cNvPr>
                <p:cNvPicPr/>
                <p:nvPr/>
              </p:nvPicPr>
              <p:blipFill>
                <a:blip r:embed="rId3190"/>
                <a:stretch>
                  <a:fillRect/>
                </a:stretch>
              </p:blipFill>
              <p:spPr>
                <a:xfrm>
                  <a:off x="5795646" y="8828618"/>
                  <a:ext cx="645480" cy="95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1">
              <p14:nvContentPartPr>
                <p14:cNvPr id="1876" name="Ink 1875">
                  <a:extLst>
                    <a:ext uri="{FF2B5EF4-FFF2-40B4-BE49-F238E27FC236}">
                      <a16:creationId xmlns:a16="http://schemas.microsoft.com/office/drawing/2014/main" id="{83D0724E-AB70-6257-CFC4-C0EA1EF8FF2F}"/>
                    </a:ext>
                  </a:extLst>
                </p14:cNvPr>
                <p14:cNvContentPartPr/>
                <p14:nvPr/>
              </p14:nvContentPartPr>
              <p14:xfrm>
                <a:off x="6360846" y="9019418"/>
                <a:ext cx="177120" cy="198720"/>
              </p14:xfrm>
            </p:contentPart>
          </mc:Choice>
          <mc:Fallback>
            <p:pic>
              <p:nvPicPr>
                <p:cNvPr id="1876" name="Ink 1875">
                  <a:extLst>
                    <a:ext uri="{FF2B5EF4-FFF2-40B4-BE49-F238E27FC236}">
                      <a16:creationId xmlns:a16="http://schemas.microsoft.com/office/drawing/2014/main" id="{83D0724E-AB70-6257-CFC4-C0EA1EF8FF2F}"/>
                    </a:ext>
                  </a:extLst>
                </p:cNvPr>
                <p:cNvPicPr/>
                <p:nvPr/>
              </p:nvPicPr>
              <p:blipFill>
                <a:blip r:embed="rId3192"/>
                <a:stretch>
                  <a:fillRect/>
                </a:stretch>
              </p:blipFill>
              <p:spPr>
                <a:xfrm>
                  <a:off x="6298206" y="8641778"/>
                  <a:ext cx="302760" cy="95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3">
              <p14:nvContentPartPr>
                <p14:cNvPr id="1877" name="Ink 1876">
                  <a:extLst>
                    <a:ext uri="{FF2B5EF4-FFF2-40B4-BE49-F238E27FC236}">
                      <a16:creationId xmlns:a16="http://schemas.microsoft.com/office/drawing/2014/main" id="{177B1E99-370C-B469-7CFD-F0D1275C1AC4}"/>
                    </a:ext>
                  </a:extLst>
                </p14:cNvPr>
                <p14:cNvContentPartPr/>
                <p14:nvPr/>
              </p14:nvContentPartPr>
              <p14:xfrm>
                <a:off x="5842446" y="9353858"/>
                <a:ext cx="459000" cy="41040"/>
              </p14:xfrm>
            </p:contentPart>
          </mc:Choice>
          <mc:Fallback>
            <p:pic>
              <p:nvPicPr>
                <p:cNvPr id="1877" name="Ink 1876">
                  <a:extLst>
                    <a:ext uri="{FF2B5EF4-FFF2-40B4-BE49-F238E27FC236}">
                      <a16:creationId xmlns:a16="http://schemas.microsoft.com/office/drawing/2014/main" id="{177B1E99-370C-B469-7CFD-F0D1275C1AC4}"/>
                    </a:ext>
                  </a:extLst>
                </p:cNvPr>
                <p:cNvPicPr/>
                <p:nvPr/>
              </p:nvPicPr>
              <p:blipFill>
                <a:blip r:embed="rId3194"/>
                <a:stretch>
                  <a:fillRect/>
                </a:stretch>
              </p:blipFill>
              <p:spPr>
                <a:xfrm>
                  <a:off x="5779806" y="8976218"/>
                  <a:ext cx="584640" cy="79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5">
              <p14:nvContentPartPr>
                <p14:cNvPr id="1878" name="Ink 1877">
                  <a:extLst>
                    <a:ext uri="{FF2B5EF4-FFF2-40B4-BE49-F238E27FC236}">
                      <a16:creationId xmlns:a16="http://schemas.microsoft.com/office/drawing/2014/main" id="{48C31777-4CCE-4F3F-2338-5353B62CD357}"/>
                    </a:ext>
                  </a:extLst>
                </p14:cNvPr>
                <p14:cNvContentPartPr/>
                <p14:nvPr/>
              </p14:nvContentPartPr>
              <p14:xfrm>
                <a:off x="5931006" y="9302378"/>
                <a:ext cx="525600" cy="47880"/>
              </p14:xfrm>
            </p:contentPart>
          </mc:Choice>
          <mc:Fallback>
            <p:pic>
              <p:nvPicPr>
                <p:cNvPr id="1878" name="Ink 1877">
                  <a:extLst>
                    <a:ext uri="{FF2B5EF4-FFF2-40B4-BE49-F238E27FC236}">
                      <a16:creationId xmlns:a16="http://schemas.microsoft.com/office/drawing/2014/main" id="{48C31777-4CCE-4F3F-2338-5353B62CD357}"/>
                    </a:ext>
                  </a:extLst>
                </p:cNvPr>
                <p:cNvPicPr/>
                <p:nvPr/>
              </p:nvPicPr>
              <p:blipFill>
                <a:blip r:embed="rId3196"/>
                <a:stretch>
                  <a:fillRect/>
                </a:stretch>
              </p:blipFill>
              <p:spPr>
                <a:xfrm>
                  <a:off x="5868366" y="8924738"/>
                  <a:ext cx="651240" cy="80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7">
              <p14:nvContentPartPr>
                <p14:cNvPr id="1879" name="Ink 1878">
                  <a:extLst>
                    <a:ext uri="{FF2B5EF4-FFF2-40B4-BE49-F238E27FC236}">
                      <a16:creationId xmlns:a16="http://schemas.microsoft.com/office/drawing/2014/main" id="{84011872-BF67-6365-FCE0-B159AAEA5B53}"/>
                    </a:ext>
                  </a:extLst>
                </p14:cNvPr>
                <p14:cNvContentPartPr/>
                <p14:nvPr/>
              </p14:nvContentPartPr>
              <p14:xfrm>
                <a:off x="6115326" y="9251618"/>
                <a:ext cx="376920" cy="97560"/>
              </p14:xfrm>
            </p:contentPart>
          </mc:Choice>
          <mc:Fallback>
            <p:pic>
              <p:nvPicPr>
                <p:cNvPr id="1879" name="Ink 1878">
                  <a:extLst>
                    <a:ext uri="{FF2B5EF4-FFF2-40B4-BE49-F238E27FC236}">
                      <a16:creationId xmlns:a16="http://schemas.microsoft.com/office/drawing/2014/main" id="{84011872-BF67-6365-FCE0-B159AAEA5B53}"/>
                    </a:ext>
                  </a:extLst>
                </p:cNvPr>
                <p:cNvPicPr/>
                <p:nvPr/>
              </p:nvPicPr>
              <p:blipFill>
                <a:blip r:embed="rId3198"/>
                <a:stretch>
                  <a:fillRect/>
                </a:stretch>
              </p:blipFill>
              <p:spPr>
                <a:xfrm>
                  <a:off x="6052686" y="8873618"/>
                  <a:ext cx="50256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99">
              <p14:nvContentPartPr>
                <p14:cNvPr id="1880" name="Ink 1879">
                  <a:extLst>
                    <a:ext uri="{FF2B5EF4-FFF2-40B4-BE49-F238E27FC236}">
                      <a16:creationId xmlns:a16="http://schemas.microsoft.com/office/drawing/2014/main" id="{58575636-54E8-8870-D7A8-FF6240AF4CB7}"/>
                    </a:ext>
                  </a:extLst>
                </p14:cNvPr>
                <p14:cNvContentPartPr/>
                <p14:nvPr/>
              </p14:nvContentPartPr>
              <p14:xfrm>
                <a:off x="6314406" y="8981618"/>
                <a:ext cx="313920" cy="353880"/>
              </p14:xfrm>
            </p:contentPart>
          </mc:Choice>
          <mc:Fallback>
            <p:pic>
              <p:nvPicPr>
                <p:cNvPr id="1880" name="Ink 1879">
                  <a:extLst>
                    <a:ext uri="{FF2B5EF4-FFF2-40B4-BE49-F238E27FC236}">
                      <a16:creationId xmlns:a16="http://schemas.microsoft.com/office/drawing/2014/main" id="{58575636-54E8-8870-D7A8-FF6240AF4CB7}"/>
                    </a:ext>
                  </a:extLst>
                </p:cNvPr>
                <p:cNvPicPr/>
                <p:nvPr/>
              </p:nvPicPr>
              <p:blipFill>
                <a:blip r:embed="rId3200"/>
                <a:stretch>
                  <a:fillRect/>
                </a:stretch>
              </p:blipFill>
              <p:spPr>
                <a:xfrm>
                  <a:off x="6251766" y="8603978"/>
                  <a:ext cx="43956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1">
              <p14:nvContentPartPr>
                <p14:cNvPr id="1882" name="Ink 1881">
                  <a:extLst>
                    <a:ext uri="{FF2B5EF4-FFF2-40B4-BE49-F238E27FC236}">
                      <a16:creationId xmlns:a16="http://schemas.microsoft.com/office/drawing/2014/main" id="{B09F755A-5492-852B-1FB9-B597A481F3C8}"/>
                    </a:ext>
                  </a:extLst>
                </p14:cNvPr>
                <p14:cNvContentPartPr/>
                <p14:nvPr/>
              </p14:nvContentPartPr>
              <p14:xfrm>
                <a:off x="6265806" y="9037058"/>
                <a:ext cx="321120" cy="322200"/>
              </p14:xfrm>
            </p:contentPart>
          </mc:Choice>
          <mc:Fallback>
            <p:pic>
              <p:nvPicPr>
                <p:cNvPr id="1882" name="Ink 1881">
                  <a:extLst>
                    <a:ext uri="{FF2B5EF4-FFF2-40B4-BE49-F238E27FC236}">
                      <a16:creationId xmlns:a16="http://schemas.microsoft.com/office/drawing/2014/main" id="{B09F755A-5492-852B-1FB9-B597A481F3C8}"/>
                    </a:ext>
                  </a:extLst>
                </p:cNvPr>
                <p:cNvPicPr/>
                <p:nvPr/>
              </p:nvPicPr>
              <p:blipFill>
                <a:blip r:embed="rId3202"/>
                <a:stretch>
                  <a:fillRect/>
                </a:stretch>
              </p:blipFill>
              <p:spPr>
                <a:xfrm>
                  <a:off x="6202806" y="8659418"/>
                  <a:ext cx="446760" cy="107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3">
              <p14:nvContentPartPr>
                <p14:cNvPr id="1883" name="Ink 1882">
                  <a:extLst>
                    <a:ext uri="{FF2B5EF4-FFF2-40B4-BE49-F238E27FC236}">
                      <a16:creationId xmlns:a16="http://schemas.microsoft.com/office/drawing/2014/main" id="{589F9643-C38D-1666-58B5-51D9C9ADCE61}"/>
                    </a:ext>
                  </a:extLst>
                </p14:cNvPr>
                <p14:cNvContentPartPr/>
                <p14:nvPr/>
              </p14:nvContentPartPr>
              <p14:xfrm>
                <a:off x="5958726" y="9254138"/>
                <a:ext cx="519840" cy="99000"/>
              </p14:xfrm>
            </p:contentPart>
          </mc:Choice>
          <mc:Fallback>
            <p:pic>
              <p:nvPicPr>
                <p:cNvPr id="1883" name="Ink 1882">
                  <a:extLst>
                    <a:ext uri="{FF2B5EF4-FFF2-40B4-BE49-F238E27FC236}">
                      <a16:creationId xmlns:a16="http://schemas.microsoft.com/office/drawing/2014/main" id="{589F9643-C38D-1666-58B5-51D9C9ADCE61}"/>
                    </a:ext>
                  </a:extLst>
                </p:cNvPr>
                <p:cNvPicPr/>
                <p:nvPr/>
              </p:nvPicPr>
              <p:blipFill>
                <a:blip r:embed="rId3204"/>
                <a:stretch>
                  <a:fillRect/>
                </a:stretch>
              </p:blipFill>
              <p:spPr>
                <a:xfrm>
                  <a:off x="5895726" y="8876138"/>
                  <a:ext cx="645480" cy="85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5">
              <p14:nvContentPartPr>
                <p14:cNvPr id="1884" name="Ink 1883">
                  <a:extLst>
                    <a:ext uri="{FF2B5EF4-FFF2-40B4-BE49-F238E27FC236}">
                      <a16:creationId xmlns:a16="http://schemas.microsoft.com/office/drawing/2014/main" id="{01718C22-A8BE-794B-3158-BFC2019DBBA1}"/>
                    </a:ext>
                  </a:extLst>
                </p14:cNvPr>
                <p14:cNvContentPartPr/>
                <p14:nvPr/>
              </p14:nvContentPartPr>
              <p14:xfrm>
                <a:off x="5710686" y="9329738"/>
                <a:ext cx="513000" cy="25200"/>
              </p14:xfrm>
            </p:contentPart>
          </mc:Choice>
          <mc:Fallback>
            <p:pic>
              <p:nvPicPr>
                <p:cNvPr id="1884" name="Ink 1883">
                  <a:extLst>
                    <a:ext uri="{FF2B5EF4-FFF2-40B4-BE49-F238E27FC236}">
                      <a16:creationId xmlns:a16="http://schemas.microsoft.com/office/drawing/2014/main" id="{01718C22-A8BE-794B-3158-BFC2019DBBA1}"/>
                    </a:ext>
                  </a:extLst>
                </p:cNvPr>
                <p:cNvPicPr/>
                <p:nvPr/>
              </p:nvPicPr>
              <p:blipFill>
                <a:blip r:embed="rId3206"/>
                <a:stretch>
                  <a:fillRect/>
                </a:stretch>
              </p:blipFill>
              <p:spPr>
                <a:xfrm>
                  <a:off x="5648046" y="8951738"/>
                  <a:ext cx="63864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7">
              <p14:nvContentPartPr>
                <p14:cNvPr id="1886" name="Ink 1885">
                  <a:extLst>
                    <a:ext uri="{FF2B5EF4-FFF2-40B4-BE49-F238E27FC236}">
                      <a16:creationId xmlns:a16="http://schemas.microsoft.com/office/drawing/2014/main" id="{D825A0DF-5B6E-0146-3F51-BE7C3EABD3C6}"/>
                    </a:ext>
                  </a:extLst>
                </p14:cNvPr>
                <p14:cNvContentPartPr/>
                <p14:nvPr/>
              </p14:nvContentPartPr>
              <p14:xfrm>
                <a:off x="6579726" y="8313098"/>
                <a:ext cx="117720" cy="508680"/>
              </p14:xfrm>
            </p:contentPart>
          </mc:Choice>
          <mc:Fallback>
            <p:pic>
              <p:nvPicPr>
                <p:cNvPr id="1886" name="Ink 1885">
                  <a:extLst>
                    <a:ext uri="{FF2B5EF4-FFF2-40B4-BE49-F238E27FC236}">
                      <a16:creationId xmlns:a16="http://schemas.microsoft.com/office/drawing/2014/main" id="{D825A0DF-5B6E-0146-3F51-BE7C3EABD3C6}"/>
                    </a:ext>
                  </a:extLst>
                </p:cNvPr>
                <p:cNvPicPr/>
                <p:nvPr/>
              </p:nvPicPr>
              <p:blipFill>
                <a:blip r:embed="rId3208"/>
                <a:stretch>
                  <a:fillRect/>
                </a:stretch>
              </p:blipFill>
              <p:spPr>
                <a:xfrm>
                  <a:off x="6517086" y="7935098"/>
                  <a:ext cx="243360" cy="126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9">
              <p14:nvContentPartPr>
                <p14:cNvPr id="1887" name="Ink 1886">
                  <a:extLst>
                    <a:ext uri="{FF2B5EF4-FFF2-40B4-BE49-F238E27FC236}">
                      <a16:creationId xmlns:a16="http://schemas.microsoft.com/office/drawing/2014/main" id="{ACCEB2C4-D2E4-E034-A187-D54F979EF98F}"/>
                    </a:ext>
                  </a:extLst>
                </p14:cNvPr>
                <p14:cNvContentPartPr/>
                <p14:nvPr/>
              </p14:nvContentPartPr>
              <p14:xfrm>
                <a:off x="6558126" y="8191778"/>
                <a:ext cx="141120" cy="489240"/>
              </p14:xfrm>
            </p:contentPart>
          </mc:Choice>
          <mc:Fallback>
            <p:pic>
              <p:nvPicPr>
                <p:cNvPr id="1887" name="Ink 1886">
                  <a:extLst>
                    <a:ext uri="{FF2B5EF4-FFF2-40B4-BE49-F238E27FC236}">
                      <a16:creationId xmlns:a16="http://schemas.microsoft.com/office/drawing/2014/main" id="{ACCEB2C4-D2E4-E034-A187-D54F979EF98F}"/>
                    </a:ext>
                  </a:extLst>
                </p:cNvPr>
                <p:cNvPicPr/>
                <p:nvPr/>
              </p:nvPicPr>
              <p:blipFill>
                <a:blip r:embed="rId3210"/>
                <a:stretch>
                  <a:fillRect/>
                </a:stretch>
              </p:blipFill>
              <p:spPr>
                <a:xfrm>
                  <a:off x="6495126" y="7814138"/>
                  <a:ext cx="266760" cy="124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11">
              <p14:nvContentPartPr>
                <p14:cNvPr id="1888" name="Ink 1887">
                  <a:extLst>
                    <a:ext uri="{FF2B5EF4-FFF2-40B4-BE49-F238E27FC236}">
                      <a16:creationId xmlns:a16="http://schemas.microsoft.com/office/drawing/2014/main" id="{93C5BC4C-BA69-327B-8983-B397C29E2F1C}"/>
                    </a:ext>
                  </a:extLst>
                </p14:cNvPr>
                <p14:cNvContentPartPr/>
                <p14:nvPr/>
              </p14:nvContentPartPr>
              <p14:xfrm>
                <a:off x="6555246" y="8180258"/>
                <a:ext cx="125280" cy="726840"/>
              </p14:xfrm>
            </p:contentPart>
          </mc:Choice>
          <mc:Fallback>
            <p:pic>
              <p:nvPicPr>
                <p:cNvPr id="1888" name="Ink 1887">
                  <a:extLst>
                    <a:ext uri="{FF2B5EF4-FFF2-40B4-BE49-F238E27FC236}">
                      <a16:creationId xmlns:a16="http://schemas.microsoft.com/office/drawing/2014/main" id="{93C5BC4C-BA69-327B-8983-B397C29E2F1C}"/>
                    </a:ext>
                  </a:extLst>
                </p:cNvPr>
                <p:cNvPicPr/>
                <p:nvPr/>
              </p:nvPicPr>
              <p:blipFill>
                <a:blip r:embed="rId3212"/>
                <a:stretch>
                  <a:fillRect/>
                </a:stretch>
              </p:blipFill>
              <p:spPr>
                <a:xfrm>
                  <a:off x="6492606" y="7802618"/>
                  <a:ext cx="250920" cy="148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13">
              <p14:nvContentPartPr>
                <p14:cNvPr id="1889" name="Ink 1888">
                  <a:extLst>
                    <a:ext uri="{FF2B5EF4-FFF2-40B4-BE49-F238E27FC236}">
                      <a16:creationId xmlns:a16="http://schemas.microsoft.com/office/drawing/2014/main" id="{4352695D-3394-1682-CB52-E2B50C18FB7F}"/>
                    </a:ext>
                  </a:extLst>
                </p14:cNvPr>
                <p14:cNvContentPartPr/>
                <p14:nvPr/>
              </p14:nvContentPartPr>
              <p14:xfrm>
                <a:off x="6499806" y="8786858"/>
                <a:ext cx="128160" cy="346320"/>
              </p14:xfrm>
            </p:contentPart>
          </mc:Choice>
          <mc:Fallback>
            <p:pic>
              <p:nvPicPr>
                <p:cNvPr id="1889" name="Ink 1888">
                  <a:extLst>
                    <a:ext uri="{FF2B5EF4-FFF2-40B4-BE49-F238E27FC236}">
                      <a16:creationId xmlns:a16="http://schemas.microsoft.com/office/drawing/2014/main" id="{4352695D-3394-1682-CB52-E2B50C18FB7F}"/>
                    </a:ext>
                  </a:extLst>
                </p:cNvPr>
                <p:cNvPicPr/>
                <p:nvPr/>
              </p:nvPicPr>
              <p:blipFill>
                <a:blip r:embed="rId3214"/>
                <a:stretch>
                  <a:fillRect/>
                </a:stretch>
              </p:blipFill>
              <p:spPr>
                <a:xfrm>
                  <a:off x="6437166" y="8409218"/>
                  <a:ext cx="253800" cy="1101960"/>
                </a:xfrm>
                <a:prstGeom prst="rect">
                  <a:avLst/>
                </a:prstGeom>
              </p:spPr>
            </p:pic>
          </mc:Fallback>
        </mc:AlternateContent>
      </p:grpSp>
      <p:grpSp>
        <p:nvGrpSpPr>
          <p:cNvPr id="1906" name="Group 1905">
            <a:extLst>
              <a:ext uri="{FF2B5EF4-FFF2-40B4-BE49-F238E27FC236}">
                <a16:creationId xmlns:a16="http://schemas.microsoft.com/office/drawing/2014/main" id="{F275045E-8114-D400-553E-38EC4637BF19}"/>
              </a:ext>
            </a:extLst>
          </p:cNvPr>
          <p:cNvGrpSpPr/>
          <p:nvPr/>
        </p:nvGrpSpPr>
        <p:grpSpPr>
          <a:xfrm>
            <a:off x="5608806" y="8477618"/>
            <a:ext cx="205200" cy="176760"/>
            <a:chOff x="5608806" y="8477618"/>
            <a:chExt cx="205200" cy="176760"/>
          </a:xfrm>
        </p:grpSpPr>
        <mc:AlternateContent xmlns:mc="http://schemas.openxmlformats.org/markup-compatibility/2006">
          <mc:Choice xmlns:p14="http://schemas.microsoft.com/office/powerpoint/2010/main" Requires="p14">
            <p:contentPart p14:bwMode="auto" r:id="rId3215">
              <p14:nvContentPartPr>
                <p14:cNvPr id="1891" name="Ink 1890">
                  <a:extLst>
                    <a:ext uri="{FF2B5EF4-FFF2-40B4-BE49-F238E27FC236}">
                      <a16:creationId xmlns:a16="http://schemas.microsoft.com/office/drawing/2014/main" id="{8FE03C4B-22DA-AC77-3325-1072B3C5F092}"/>
                    </a:ext>
                  </a:extLst>
                </p14:cNvPr>
                <p14:cNvContentPartPr/>
                <p14:nvPr/>
              </p14:nvContentPartPr>
              <p14:xfrm>
                <a:off x="5664966" y="8512178"/>
                <a:ext cx="11880" cy="142200"/>
              </p14:xfrm>
            </p:contentPart>
          </mc:Choice>
          <mc:Fallback>
            <p:pic>
              <p:nvPicPr>
                <p:cNvPr id="1891" name="Ink 1890">
                  <a:extLst>
                    <a:ext uri="{FF2B5EF4-FFF2-40B4-BE49-F238E27FC236}">
                      <a16:creationId xmlns:a16="http://schemas.microsoft.com/office/drawing/2014/main" id="{8FE03C4B-22DA-AC77-3325-1072B3C5F092}"/>
                    </a:ext>
                  </a:extLst>
                </p:cNvPr>
                <p:cNvPicPr/>
                <p:nvPr/>
              </p:nvPicPr>
              <p:blipFill>
                <a:blip r:embed="rId3216"/>
                <a:stretch>
                  <a:fillRect/>
                </a:stretch>
              </p:blipFill>
              <p:spPr>
                <a:xfrm>
                  <a:off x="5646966" y="8494538"/>
                  <a:ext cx="47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217">
              <p14:nvContentPartPr>
                <p14:cNvPr id="1892" name="Ink 1891">
                  <a:extLst>
                    <a:ext uri="{FF2B5EF4-FFF2-40B4-BE49-F238E27FC236}">
                      <a16:creationId xmlns:a16="http://schemas.microsoft.com/office/drawing/2014/main" id="{142AF6BF-89AE-4E4A-57A0-EEFD1AF48320}"/>
                    </a:ext>
                  </a:extLst>
                </p14:cNvPr>
                <p14:cNvContentPartPr/>
                <p14:nvPr/>
              </p14:nvContentPartPr>
              <p14:xfrm>
                <a:off x="5608806" y="8578418"/>
                <a:ext cx="132120" cy="10440"/>
              </p14:xfrm>
            </p:contentPart>
          </mc:Choice>
          <mc:Fallback>
            <p:pic>
              <p:nvPicPr>
                <p:cNvPr id="1892" name="Ink 1891">
                  <a:extLst>
                    <a:ext uri="{FF2B5EF4-FFF2-40B4-BE49-F238E27FC236}">
                      <a16:creationId xmlns:a16="http://schemas.microsoft.com/office/drawing/2014/main" id="{142AF6BF-89AE-4E4A-57A0-EEFD1AF48320}"/>
                    </a:ext>
                  </a:extLst>
                </p:cNvPr>
                <p:cNvPicPr/>
                <p:nvPr/>
              </p:nvPicPr>
              <p:blipFill>
                <a:blip r:embed="rId3218"/>
                <a:stretch>
                  <a:fillRect/>
                </a:stretch>
              </p:blipFill>
              <p:spPr>
                <a:xfrm>
                  <a:off x="5591166" y="8560418"/>
                  <a:ext cx="167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219">
              <p14:nvContentPartPr>
                <p14:cNvPr id="1894" name="Ink 1893">
                  <a:extLst>
                    <a:ext uri="{FF2B5EF4-FFF2-40B4-BE49-F238E27FC236}">
                      <a16:creationId xmlns:a16="http://schemas.microsoft.com/office/drawing/2014/main" id="{79D13694-7B9E-6EDB-A95F-DF1B1B451007}"/>
                    </a:ext>
                  </a:extLst>
                </p14:cNvPr>
                <p14:cNvContentPartPr/>
                <p14:nvPr/>
              </p14:nvContentPartPr>
              <p14:xfrm>
                <a:off x="5611686" y="8559698"/>
                <a:ext cx="59400" cy="24120"/>
              </p14:xfrm>
            </p:contentPart>
          </mc:Choice>
          <mc:Fallback>
            <p:pic>
              <p:nvPicPr>
                <p:cNvPr id="1894" name="Ink 1893">
                  <a:extLst>
                    <a:ext uri="{FF2B5EF4-FFF2-40B4-BE49-F238E27FC236}">
                      <a16:creationId xmlns:a16="http://schemas.microsoft.com/office/drawing/2014/main" id="{79D13694-7B9E-6EDB-A95F-DF1B1B451007}"/>
                    </a:ext>
                  </a:extLst>
                </p:cNvPr>
                <p:cNvPicPr/>
                <p:nvPr/>
              </p:nvPicPr>
              <p:blipFill>
                <a:blip r:embed="rId3220"/>
                <a:stretch>
                  <a:fillRect/>
                </a:stretch>
              </p:blipFill>
              <p:spPr>
                <a:xfrm>
                  <a:off x="5593686" y="8541698"/>
                  <a:ext cx="95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221">
              <p14:nvContentPartPr>
                <p14:cNvPr id="1895" name="Ink 1894">
                  <a:extLst>
                    <a:ext uri="{FF2B5EF4-FFF2-40B4-BE49-F238E27FC236}">
                      <a16:creationId xmlns:a16="http://schemas.microsoft.com/office/drawing/2014/main" id="{8ECBBBC6-862C-7F1C-05F0-7CBDFFCE5ABD}"/>
                    </a:ext>
                  </a:extLst>
                </p14:cNvPr>
                <p14:cNvContentPartPr/>
                <p14:nvPr/>
              </p14:nvContentPartPr>
              <p14:xfrm>
                <a:off x="5625726" y="8561858"/>
                <a:ext cx="56160" cy="18360"/>
              </p14:xfrm>
            </p:contentPart>
          </mc:Choice>
          <mc:Fallback>
            <p:pic>
              <p:nvPicPr>
                <p:cNvPr id="1895" name="Ink 1894">
                  <a:extLst>
                    <a:ext uri="{FF2B5EF4-FFF2-40B4-BE49-F238E27FC236}">
                      <a16:creationId xmlns:a16="http://schemas.microsoft.com/office/drawing/2014/main" id="{8ECBBBC6-862C-7F1C-05F0-7CBDFFCE5ABD}"/>
                    </a:ext>
                  </a:extLst>
                </p:cNvPr>
                <p:cNvPicPr/>
                <p:nvPr/>
              </p:nvPicPr>
              <p:blipFill>
                <a:blip r:embed="rId3222"/>
                <a:stretch>
                  <a:fillRect/>
                </a:stretch>
              </p:blipFill>
              <p:spPr>
                <a:xfrm>
                  <a:off x="5607726" y="8544218"/>
                  <a:ext cx="918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223">
              <p14:nvContentPartPr>
                <p14:cNvPr id="1896" name="Ink 1895">
                  <a:extLst>
                    <a:ext uri="{FF2B5EF4-FFF2-40B4-BE49-F238E27FC236}">
                      <a16:creationId xmlns:a16="http://schemas.microsoft.com/office/drawing/2014/main" id="{D3FD8626-D530-E49A-F27C-CAB95BF4F73F}"/>
                    </a:ext>
                  </a:extLst>
                </p14:cNvPr>
                <p14:cNvContentPartPr/>
                <p14:nvPr/>
              </p14:nvContentPartPr>
              <p14:xfrm>
                <a:off x="5672526" y="8539538"/>
                <a:ext cx="52560" cy="60120"/>
              </p14:xfrm>
            </p:contentPart>
          </mc:Choice>
          <mc:Fallback>
            <p:pic>
              <p:nvPicPr>
                <p:cNvPr id="1896" name="Ink 1895">
                  <a:extLst>
                    <a:ext uri="{FF2B5EF4-FFF2-40B4-BE49-F238E27FC236}">
                      <a16:creationId xmlns:a16="http://schemas.microsoft.com/office/drawing/2014/main" id="{D3FD8626-D530-E49A-F27C-CAB95BF4F73F}"/>
                    </a:ext>
                  </a:extLst>
                </p:cNvPr>
                <p:cNvPicPr/>
                <p:nvPr/>
              </p:nvPicPr>
              <p:blipFill>
                <a:blip r:embed="rId3224"/>
                <a:stretch>
                  <a:fillRect/>
                </a:stretch>
              </p:blipFill>
              <p:spPr>
                <a:xfrm>
                  <a:off x="5654886" y="8521538"/>
                  <a:ext cx="882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225">
              <p14:nvContentPartPr>
                <p14:cNvPr id="1899" name="Ink 1898">
                  <a:extLst>
                    <a:ext uri="{FF2B5EF4-FFF2-40B4-BE49-F238E27FC236}">
                      <a16:creationId xmlns:a16="http://schemas.microsoft.com/office/drawing/2014/main" id="{87385B6B-0099-C226-E702-C91FCC52430E}"/>
                    </a:ext>
                  </a:extLst>
                </p14:cNvPr>
                <p14:cNvContentPartPr/>
                <p14:nvPr/>
              </p14:nvContentPartPr>
              <p14:xfrm>
                <a:off x="5670006" y="8547458"/>
                <a:ext cx="49680" cy="41040"/>
              </p14:xfrm>
            </p:contentPart>
          </mc:Choice>
          <mc:Fallback>
            <p:pic>
              <p:nvPicPr>
                <p:cNvPr id="1899" name="Ink 1898">
                  <a:extLst>
                    <a:ext uri="{FF2B5EF4-FFF2-40B4-BE49-F238E27FC236}">
                      <a16:creationId xmlns:a16="http://schemas.microsoft.com/office/drawing/2014/main" id="{87385B6B-0099-C226-E702-C91FCC52430E}"/>
                    </a:ext>
                  </a:extLst>
                </p:cNvPr>
                <p:cNvPicPr/>
                <p:nvPr/>
              </p:nvPicPr>
              <p:blipFill>
                <a:blip r:embed="rId3226"/>
                <a:stretch>
                  <a:fillRect/>
                </a:stretch>
              </p:blipFill>
              <p:spPr>
                <a:xfrm>
                  <a:off x="5652366" y="8529818"/>
                  <a:ext cx="853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227">
              <p14:nvContentPartPr>
                <p14:cNvPr id="1900" name="Ink 1899">
                  <a:extLst>
                    <a:ext uri="{FF2B5EF4-FFF2-40B4-BE49-F238E27FC236}">
                      <a16:creationId xmlns:a16="http://schemas.microsoft.com/office/drawing/2014/main" id="{F9EB039C-97D8-72E4-F6C7-9D9AC51E8E82}"/>
                    </a:ext>
                  </a:extLst>
                </p14:cNvPr>
                <p14:cNvContentPartPr/>
                <p14:nvPr/>
              </p14:nvContentPartPr>
              <p14:xfrm>
                <a:off x="5679366" y="8552138"/>
                <a:ext cx="41760" cy="23040"/>
              </p14:xfrm>
            </p:contentPart>
          </mc:Choice>
          <mc:Fallback>
            <p:pic>
              <p:nvPicPr>
                <p:cNvPr id="1900" name="Ink 1899">
                  <a:extLst>
                    <a:ext uri="{FF2B5EF4-FFF2-40B4-BE49-F238E27FC236}">
                      <a16:creationId xmlns:a16="http://schemas.microsoft.com/office/drawing/2014/main" id="{F9EB039C-97D8-72E4-F6C7-9D9AC51E8E82}"/>
                    </a:ext>
                  </a:extLst>
                </p:cNvPr>
                <p:cNvPicPr/>
                <p:nvPr/>
              </p:nvPicPr>
              <p:blipFill>
                <a:blip r:embed="rId3228"/>
                <a:stretch>
                  <a:fillRect/>
                </a:stretch>
              </p:blipFill>
              <p:spPr>
                <a:xfrm>
                  <a:off x="5661726" y="8534498"/>
                  <a:ext cx="774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229">
              <p14:nvContentPartPr>
                <p14:cNvPr id="1901" name="Ink 1900">
                  <a:extLst>
                    <a:ext uri="{FF2B5EF4-FFF2-40B4-BE49-F238E27FC236}">
                      <a16:creationId xmlns:a16="http://schemas.microsoft.com/office/drawing/2014/main" id="{0E0ED7E8-4F85-6E77-E9D3-E981A8D604BD}"/>
                    </a:ext>
                  </a:extLst>
                </p14:cNvPr>
                <p14:cNvContentPartPr/>
                <p14:nvPr/>
              </p14:nvContentPartPr>
              <p14:xfrm>
                <a:off x="5637966" y="8591018"/>
                <a:ext cx="33480" cy="29520"/>
              </p14:xfrm>
            </p:contentPart>
          </mc:Choice>
          <mc:Fallback>
            <p:pic>
              <p:nvPicPr>
                <p:cNvPr id="1901" name="Ink 1900">
                  <a:extLst>
                    <a:ext uri="{FF2B5EF4-FFF2-40B4-BE49-F238E27FC236}">
                      <a16:creationId xmlns:a16="http://schemas.microsoft.com/office/drawing/2014/main" id="{0E0ED7E8-4F85-6E77-E9D3-E981A8D604BD}"/>
                    </a:ext>
                  </a:extLst>
                </p:cNvPr>
                <p:cNvPicPr/>
                <p:nvPr/>
              </p:nvPicPr>
              <p:blipFill>
                <a:blip r:embed="rId3230"/>
                <a:stretch>
                  <a:fillRect/>
                </a:stretch>
              </p:blipFill>
              <p:spPr>
                <a:xfrm>
                  <a:off x="5619966" y="8573378"/>
                  <a:ext cx="691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231">
              <p14:nvContentPartPr>
                <p14:cNvPr id="1902" name="Ink 1901">
                  <a:extLst>
                    <a:ext uri="{FF2B5EF4-FFF2-40B4-BE49-F238E27FC236}">
                      <a16:creationId xmlns:a16="http://schemas.microsoft.com/office/drawing/2014/main" id="{451D7A23-7F39-FBE5-158F-6C3DB3BBBBD9}"/>
                    </a:ext>
                  </a:extLst>
                </p14:cNvPr>
                <p14:cNvContentPartPr/>
                <p14:nvPr/>
              </p14:nvContentPartPr>
              <p14:xfrm>
                <a:off x="5662086" y="8590298"/>
                <a:ext cx="61200" cy="43920"/>
              </p14:xfrm>
            </p:contentPart>
          </mc:Choice>
          <mc:Fallback>
            <p:pic>
              <p:nvPicPr>
                <p:cNvPr id="1902" name="Ink 1901">
                  <a:extLst>
                    <a:ext uri="{FF2B5EF4-FFF2-40B4-BE49-F238E27FC236}">
                      <a16:creationId xmlns:a16="http://schemas.microsoft.com/office/drawing/2014/main" id="{451D7A23-7F39-FBE5-158F-6C3DB3BBBBD9}"/>
                    </a:ext>
                  </a:extLst>
                </p:cNvPr>
                <p:cNvPicPr/>
                <p:nvPr/>
              </p:nvPicPr>
              <p:blipFill>
                <a:blip r:embed="rId3232"/>
                <a:stretch>
                  <a:fillRect/>
                </a:stretch>
              </p:blipFill>
              <p:spPr>
                <a:xfrm>
                  <a:off x="5644446" y="8572658"/>
                  <a:ext cx="96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233">
              <p14:nvContentPartPr>
                <p14:cNvPr id="1904" name="Ink 1903">
                  <a:extLst>
                    <a:ext uri="{FF2B5EF4-FFF2-40B4-BE49-F238E27FC236}">
                      <a16:creationId xmlns:a16="http://schemas.microsoft.com/office/drawing/2014/main" id="{1DF137BF-C71C-5499-866E-552F07FF5DE7}"/>
                    </a:ext>
                  </a:extLst>
                </p14:cNvPr>
                <p14:cNvContentPartPr/>
                <p14:nvPr/>
              </p14:nvContentPartPr>
              <p14:xfrm>
                <a:off x="5754246" y="8477618"/>
                <a:ext cx="8640" cy="94320"/>
              </p14:xfrm>
            </p:contentPart>
          </mc:Choice>
          <mc:Fallback>
            <p:pic>
              <p:nvPicPr>
                <p:cNvPr id="1904" name="Ink 1903">
                  <a:extLst>
                    <a:ext uri="{FF2B5EF4-FFF2-40B4-BE49-F238E27FC236}">
                      <a16:creationId xmlns:a16="http://schemas.microsoft.com/office/drawing/2014/main" id="{1DF137BF-C71C-5499-866E-552F07FF5DE7}"/>
                    </a:ext>
                  </a:extLst>
                </p:cNvPr>
                <p:cNvPicPr/>
                <p:nvPr/>
              </p:nvPicPr>
              <p:blipFill>
                <a:blip r:embed="rId3234"/>
                <a:stretch>
                  <a:fillRect/>
                </a:stretch>
              </p:blipFill>
              <p:spPr>
                <a:xfrm>
                  <a:off x="5736246" y="8459978"/>
                  <a:ext cx="442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235">
              <p14:nvContentPartPr>
                <p14:cNvPr id="1905" name="Ink 1904">
                  <a:extLst>
                    <a:ext uri="{FF2B5EF4-FFF2-40B4-BE49-F238E27FC236}">
                      <a16:creationId xmlns:a16="http://schemas.microsoft.com/office/drawing/2014/main" id="{2284A17F-2E96-CAF1-30A8-1628A8FA0C0A}"/>
                    </a:ext>
                  </a:extLst>
                </p14:cNvPr>
                <p14:cNvContentPartPr/>
                <p14:nvPr/>
              </p14:nvContentPartPr>
              <p14:xfrm>
                <a:off x="5745606" y="8516858"/>
                <a:ext cx="68400" cy="3960"/>
              </p14:xfrm>
            </p:contentPart>
          </mc:Choice>
          <mc:Fallback>
            <p:pic>
              <p:nvPicPr>
                <p:cNvPr id="1905" name="Ink 1904">
                  <a:extLst>
                    <a:ext uri="{FF2B5EF4-FFF2-40B4-BE49-F238E27FC236}">
                      <a16:creationId xmlns:a16="http://schemas.microsoft.com/office/drawing/2014/main" id="{2284A17F-2E96-CAF1-30A8-1628A8FA0C0A}"/>
                    </a:ext>
                  </a:extLst>
                </p:cNvPr>
                <p:cNvPicPr/>
                <p:nvPr/>
              </p:nvPicPr>
              <p:blipFill>
                <a:blip r:embed="rId3236"/>
                <a:stretch>
                  <a:fillRect/>
                </a:stretch>
              </p:blipFill>
              <p:spPr>
                <a:xfrm>
                  <a:off x="5727606" y="8498858"/>
                  <a:ext cx="104040" cy="39600"/>
                </a:xfrm>
                <a:prstGeom prst="rect">
                  <a:avLst/>
                </a:prstGeom>
              </p:spPr>
            </p:pic>
          </mc:Fallback>
        </mc:AlternateContent>
      </p:grpSp>
      <p:grpSp>
        <p:nvGrpSpPr>
          <p:cNvPr id="1913" name="Group 1912">
            <a:extLst>
              <a:ext uri="{FF2B5EF4-FFF2-40B4-BE49-F238E27FC236}">
                <a16:creationId xmlns:a16="http://schemas.microsoft.com/office/drawing/2014/main" id="{55A293C0-7831-D27F-EE75-F71C83675ADD}"/>
              </a:ext>
            </a:extLst>
          </p:cNvPr>
          <p:cNvGrpSpPr/>
          <p:nvPr/>
        </p:nvGrpSpPr>
        <p:grpSpPr>
          <a:xfrm>
            <a:off x="5617806" y="8483018"/>
            <a:ext cx="188280" cy="186120"/>
            <a:chOff x="5617806" y="8483018"/>
            <a:chExt cx="188280" cy="186120"/>
          </a:xfrm>
        </p:grpSpPr>
        <mc:AlternateContent xmlns:mc="http://schemas.openxmlformats.org/markup-compatibility/2006">
          <mc:Choice xmlns:p14="http://schemas.microsoft.com/office/powerpoint/2010/main" Requires="p14">
            <p:contentPart p14:bwMode="auto" r:id="rId3237">
              <p14:nvContentPartPr>
                <p14:cNvPr id="1907" name="Ink 1906">
                  <a:extLst>
                    <a:ext uri="{FF2B5EF4-FFF2-40B4-BE49-F238E27FC236}">
                      <a16:creationId xmlns:a16="http://schemas.microsoft.com/office/drawing/2014/main" id="{1105F953-C7C0-4239-9C59-9A6F6F177654}"/>
                    </a:ext>
                  </a:extLst>
                </p14:cNvPr>
                <p14:cNvContentPartPr/>
                <p14:nvPr/>
              </p14:nvContentPartPr>
              <p14:xfrm>
                <a:off x="5666046" y="8524778"/>
                <a:ext cx="6480" cy="82080"/>
              </p14:xfrm>
            </p:contentPart>
          </mc:Choice>
          <mc:Fallback>
            <p:pic>
              <p:nvPicPr>
                <p:cNvPr id="1907" name="Ink 1906">
                  <a:extLst>
                    <a:ext uri="{FF2B5EF4-FFF2-40B4-BE49-F238E27FC236}">
                      <a16:creationId xmlns:a16="http://schemas.microsoft.com/office/drawing/2014/main" id="{1105F953-C7C0-4239-9C59-9A6F6F177654}"/>
                    </a:ext>
                  </a:extLst>
                </p:cNvPr>
                <p:cNvPicPr/>
                <p:nvPr/>
              </p:nvPicPr>
              <p:blipFill>
                <a:blip r:embed="rId3238"/>
                <a:stretch>
                  <a:fillRect/>
                </a:stretch>
              </p:blipFill>
              <p:spPr>
                <a:xfrm>
                  <a:off x="5648046" y="8506778"/>
                  <a:ext cx="421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239">
              <p14:nvContentPartPr>
                <p14:cNvPr id="1908" name="Ink 1907">
                  <a:extLst>
                    <a:ext uri="{FF2B5EF4-FFF2-40B4-BE49-F238E27FC236}">
                      <a16:creationId xmlns:a16="http://schemas.microsoft.com/office/drawing/2014/main" id="{01398F94-B96A-36F9-B50C-6EACF6F2DCD6}"/>
                    </a:ext>
                  </a:extLst>
                </p14:cNvPr>
                <p14:cNvContentPartPr/>
                <p14:nvPr/>
              </p14:nvContentPartPr>
              <p14:xfrm>
                <a:off x="5667846" y="8583458"/>
                <a:ext cx="12960" cy="85680"/>
              </p14:xfrm>
            </p:contentPart>
          </mc:Choice>
          <mc:Fallback>
            <p:pic>
              <p:nvPicPr>
                <p:cNvPr id="1908" name="Ink 1907">
                  <a:extLst>
                    <a:ext uri="{FF2B5EF4-FFF2-40B4-BE49-F238E27FC236}">
                      <a16:creationId xmlns:a16="http://schemas.microsoft.com/office/drawing/2014/main" id="{01398F94-B96A-36F9-B50C-6EACF6F2DCD6}"/>
                    </a:ext>
                  </a:extLst>
                </p:cNvPr>
                <p:cNvPicPr/>
                <p:nvPr/>
              </p:nvPicPr>
              <p:blipFill>
                <a:blip r:embed="rId3240"/>
                <a:stretch>
                  <a:fillRect/>
                </a:stretch>
              </p:blipFill>
              <p:spPr>
                <a:xfrm>
                  <a:off x="5649846" y="8565458"/>
                  <a:ext cx="48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241">
              <p14:nvContentPartPr>
                <p14:cNvPr id="1909" name="Ink 1908">
                  <a:extLst>
                    <a:ext uri="{FF2B5EF4-FFF2-40B4-BE49-F238E27FC236}">
                      <a16:creationId xmlns:a16="http://schemas.microsoft.com/office/drawing/2014/main" id="{DFC8E4E0-06AF-79AF-392B-5032CEFD9116}"/>
                    </a:ext>
                  </a:extLst>
                </p14:cNvPr>
                <p14:cNvContentPartPr/>
                <p14:nvPr/>
              </p14:nvContentPartPr>
              <p14:xfrm>
                <a:off x="5633646" y="8595698"/>
                <a:ext cx="86040" cy="8640"/>
              </p14:xfrm>
            </p:contentPart>
          </mc:Choice>
          <mc:Fallback>
            <p:pic>
              <p:nvPicPr>
                <p:cNvPr id="1909" name="Ink 1908">
                  <a:extLst>
                    <a:ext uri="{FF2B5EF4-FFF2-40B4-BE49-F238E27FC236}">
                      <a16:creationId xmlns:a16="http://schemas.microsoft.com/office/drawing/2014/main" id="{DFC8E4E0-06AF-79AF-392B-5032CEFD9116}"/>
                    </a:ext>
                  </a:extLst>
                </p:cNvPr>
                <p:cNvPicPr/>
                <p:nvPr/>
              </p:nvPicPr>
              <p:blipFill>
                <a:blip r:embed="rId3242"/>
                <a:stretch>
                  <a:fillRect/>
                </a:stretch>
              </p:blipFill>
              <p:spPr>
                <a:xfrm>
                  <a:off x="5615646" y="8577698"/>
                  <a:ext cx="121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243">
              <p14:nvContentPartPr>
                <p14:cNvPr id="1910" name="Ink 1909">
                  <a:extLst>
                    <a:ext uri="{FF2B5EF4-FFF2-40B4-BE49-F238E27FC236}">
                      <a16:creationId xmlns:a16="http://schemas.microsoft.com/office/drawing/2014/main" id="{D8ACB660-379C-C106-514E-42AEB5C45A78}"/>
                    </a:ext>
                  </a:extLst>
                </p14:cNvPr>
                <p14:cNvContentPartPr/>
                <p14:nvPr/>
              </p14:nvContentPartPr>
              <p14:xfrm>
                <a:off x="5617806" y="8585618"/>
                <a:ext cx="119880" cy="2520"/>
              </p14:xfrm>
            </p:contentPart>
          </mc:Choice>
          <mc:Fallback>
            <p:pic>
              <p:nvPicPr>
                <p:cNvPr id="1910" name="Ink 1909">
                  <a:extLst>
                    <a:ext uri="{FF2B5EF4-FFF2-40B4-BE49-F238E27FC236}">
                      <a16:creationId xmlns:a16="http://schemas.microsoft.com/office/drawing/2014/main" id="{D8ACB660-379C-C106-514E-42AEB5C45A78}"/>
                    </a:ext>
                  </a:extLst>
                </p:cNvPr>
                <p:cNvPicPr/>
                <p:nvPr/>
              </p:nvPicPr>
              <p:blipFill>
                <a:blip r:embed="rId3244"/>
                <a:stretch>
                  <a:fillRect/>
                </a:stretch>
              </p:blipFill>
              <p:spPr>
                <a:xfrm>
                  <a:off x="5599806" y="8567978"/>
                  <a:ext cx="155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245">
              <p14:nvContentPartPr>
                <p14:cNvPr id="1911" name="Ink 1910">
                  <a:extLst>
                    <a:ext uri="{FF2B5EF4-FFF2-40B4-BE49-F238E27FC236}">
                      <a16:creationId xmlns:a16="http://schemas.microsoft.com/office/drawing/2014/main" id="{E2EC5612-748B-55E7-6328-A9B3F04B949E}"/>
                    </a:ext>
                  </a:extLst>
                </p14:cNvPr>
                <p14:cNvContentPartPr/>
                <p14:nvPr/>
              </p14:nvContentPartPr>
              <p14:xfrm>
                <a:off x="5722566" y="8512898"/>
                <a:ext cx="83520" cy="12960"/>
              </p14:xfrm>
            </p:contentPart>
          </mc:Choice>
          <mc:Fallback>
            <p:pic>
              <p:nvPicPr>
                <p:cNvPr id="1911" name="Ink 1910">
                  <a:extLst>
                    <a:ext uri="{FF2B5EF4-FFF2-40B4-BE49-F238E27FC236}">
                      <a16:creationId xmlns:a16="http://schemas.microsoft.com/office/drawing/2014/main" id="{E2EC5612-748B-55E7-6328-A9B3F04B949E}"/>
                    </a:ext>
                  </a:extLst>
                </p:cNvPr>
                <p:cNvPicPr/>
                <p:nvPr/>
              </p:nvPicPr>
              <p:blipFill>
                <a:blip r:embed="rId3246"/>
                <a:stretch>
                  <a:fillRect/>
                </a:stretch>
              </p:blipFill>
              <p:spPr>
                <a:xfrm>
                  <a:off x="5704566" y="8494898"/>
                  <a:ext cx="1191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247">
              <p14:nvContentPartPr>
                <p14:cNvPr id="1912" name="Ink 1911">
                  <a:extLst>
                    <a:ext uri="{FF2B5EF4-FFF2-40B4-BE49-F238E27FC236}">
                      <a16:creationId xmlns:a16="http://schemas.microsoft.com/office/drawing/2014/main" id="{2F7FEFCA-8F3F-85AD-1C4D-676E2A5CA5E2}"/>
                    </a:ext>
                  </a:extLst>
                </p14:cNvPr>
                <p14:cNvContentPartPr/>
                <p14:nvPr/>
              </p14:nvContentPartPr>
              <p14:xfrm>
                <a:off x="5746326" y="8483018"/>
                <a:ext cx="5040" cy="79560"/>
              </p14:xfrm>
            </p:contentPart>
          </mc:Choice>
          <mc:Fallback>
            <p:pic>
              <p:nvPicPr>
                <p:cNvPr id="1912" name="Ink 1911">
                  <a:extLst>
                    <a:ext uri="{FF2B5EF4-FFF2-40B4-BE49-F238E27FC236}">
                      <a16:creationId xmlns:a16="http://schemas.microsoft.com/office/drawing/2014/main" id="{2F7FEFCA-8F3F-85AD-1C4D-676E2A5CA5E2}"/>
                    </a:ext>
                  </a:extLst>
                </p:cNvPr>
                <p:cNvPicPr/>
                <p:nvPr/>
              </p:nvPicPr>
              <p:blipFill>
                <a:blip r:embed="rId3248"/>
                <a:stretch>
                  <a:fillRect/>
                </a:stretch>
              </p:blipFill>
              <p:spPr>
                <a:xfrm>
                  <a:off x="5728686" y="8465018"/>
                  <a:ext cx="40680" cy="115200"/>
                </a:xfrm>
                <a:prstGeom prst="rect">
                  <a:avLst/>
                </a:prstGeom>
              </p:spPr>
            </p:pic>
          </mc:Fallback>
        </mc:AlternateContent>
      </p:grpSp>
      <p:grpSp>
        <p:nvGrpSpPr>
          <p:cNvPr id="1916" name="Group 1915">
            <a:extLst>
              <a:ext uri="{FF2B5EF4-FFF2-40B4-BE49-F238E27FC236}">
                <a16:creationId xmlns:a16="http://schemas.microsoft.com/office/drawing/2014/main" id="{9E12A20E-B4AA-35BD-98BC-4F8B2B3F9A2A}"/>
              </a:ext>
            </a:extLst>
          </p:cNvPr>
          <p:cNvGrpSpPr/>
          <p:nvPr/>
        </p:nvGrpSpPr>
        <p:grpSpPr>
          <a:xfrm>
            <a:off x="5658126" y="8508938"/>
            <a:ext cx="98280" cy="89640"/>
            <a:chOff x="5658126" y="8508938"/>
            <a:chExt cx="98280" cy="89640"/>
          </a:xfrm>
        </p:grpSpPr>
        <mc:AlternateContent xmlns:mc="http://schemas.openxmlformats.org/markup-compatibility/2006">
          <mc:Choice xmlns:p14="http://schemas.microsoft.com/office/powerpoint/2010/main" Requires="p14">
            <p:contentPart p14:bwMode="auto" r:id="rId3249">
              <p14:nvContentPartPr>
                <p14:cNvPr id="1914" name="Ink 1913">
                  <a:extLst>
                    <a:ext uri="{FF2B5EF4-FFF2-40B4-BE49-F238E27FC236}">
                      <a16:creationId xmlns:a16="http://schemas.microsoft.com/office/drawing/2014/main" id="{AEAF824F-29A3-52D7-7EA8-B8E1D3712409}"/>
                    </a:ext>
                  </a:extLst>
                </p14:cNvPr>
                <p14:cNvContentPartPr/>
                <p14:nvPr/>
              </p14:nvContentPartPr>
              <p14:xfrm>
                <a:off x="5658126" y="8573738"/>
                <a:ext cx="33120" cy="24840"/>
              </p14:xfrm>
            </p:contentPart>
          </mc:Choice>
          <mc:Fallback>
            <p:pic>
              <p:nvPicPr>
                <p:cNvPr id="1914" name="Ink 1913">
                  <a:extLst>
                    <a:ext uri="{FF2B5EF4-FFF2-40B4-BE49-F238E27FC236}">
                      <a16:creationId xmlns:a16="http://schemas.microsoft.com/office/drawing/2014/main" id="{AEAF824F-29A3-52D7-7EA8-B8E1D3712409}"/>
                    </a:ext>
                  </a:extLst>
                </p:cNvPr>
                <p:cNvPicPr/>
                <p:nvPr/>
              </p:nvPicPr>
              <p:blipFill>
                <a:blip r:embed="rId3250"/>
                <a:stretch>
                  <a:fillRect/>
                </a:stretch>
              </p:blipFill>
              <p:spPr>
                <a:xfrm>
                  <a:off x="5649486" y="8565098"/>
                  <a:ext cx="50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251">
              <p14:nvContentPartPr>
                <p14:cNvPr id="1915" name="Ink 1914">
                  <a:extLst>
                    <a:ext uri="{FF2B5EF4-FFF2-40B4-BE49-F238E27FC236}">
                      <a16:creationId xmlns:a16="http://schemas.microsoft.com/office/drawing/2014/main" id="{A6725BC0-DFFC-A778-A722-03BAAED2EDD0}"/>
                    </a:ext>
                  </a:extLst>
                </p14:cNvPr>
                <p14:cNvContentPartPr/>
                <p14:nvPr/>
              </p14:nvContentPartPr>
              <p14:xfrm>
                <a:off x="5730126" y="8508938"/>
                <a:ext cx="26280" cy="20520"/>
              </p14:xfrm>
            </p:contentPart>
          </mc:Choice>
          <mc:Fallback>
            <p:pic>
              <p:nvPicPr>
                <p:cNvPr id="1915" name="Ink 1914">
                  <a:extLst>
                    <a:ext uri="{FF2B5EF4-FFF2-40B4-BE49-F238E27FC236}">
                      <a16:creationId xmlns:a16="http://schemas.microsoft.com/office/drawing/2014/main" id="{A6725BC0-DFFC-A778-A722-03BAAED2EDD0}"/>
                    </a:ext>
                  </a:extLst>
                </p:cNvPr>
                <p:cNvPicPr/>
                <p:nvPr/>
              </p:nvPicPr>
              <p:blipFill>
                <a:blip r:embed="rId3252"/>
                <a:stretch>
                  <a:fillRect/>
                </a:stretch>
              </p:blipFill>
              <p:spPr>
                <a:xfrm>
                  <a:off x="5721126" y="8500298"/>
                  <a:ext cx="43920" cy="38160"/>
                </a:xfrm>
                <a:prstGeom prst="rect">
                  <a:avLst/>
                </a:prstGeom>
              </p:spPr>
            </p:pic>
          </mc:Fallback>
        </mc:AlternateContent>
      </p:grpSp>
      <p:grpSp>
        <p:nvGrpSpPr>
          <p:cNvPr id="1919" name="Group 1918">
            <a:extLst>
              <a:ext uri="{FF2B5EF4-FFF2-40B4-BE49-F238E27FC236}">
                <a16:creationId xmlns:a16="http://schemas.microsoft.com/office/drawing/2014/main" id="{AF8760BC-798D-04D9-A7B6-E762F6F8EE84}"/>
              </a:ext>
            </a:extLst>
          </p:cNvPr>
          <p:cNvGrpSpPr/>
          <p:nvPr/>
        </p:nvGrpSpPr>
        <p:grpSpPr>
          <a:xfrm>
            <a:off x="6914166" y="8289338"/>
            <a:ext cx="236880" cy="76320"/>
            <a:chOff x="6914166" y="8289338"/>
            <a:chExt cx="236880" cy="76320"/>
          </a:xfrm>
        </p:grpSpPr>
        <mc:AlternateContent xmlns:mc="http://schemas.openxmlformats.org/markup-compatibility/2006">
          <mc:Choice xmlns:p14="http://schemas.microsoft.com/office/powerpoint/2010/main" Requires="p14">
            <p:contentPart p14:bwMode="auto" r:id="rId3253">
              <p14:nvContentPartPr>
                <p14:cNvPr id="1917" name="Ink 1916">
                  <a:extLst>
                    <a:ext uri="{FF2B5EF4-FFF2-40B4-BE49-F238E27FC236}">
                      <a16:creationId xmlns:a16="http://schemas.microsoft.com/office/drawing/2014/main" id="{88AE9790-3668-AEAF-9046-8DF4DE991E74}"/>
                    </a:ext>
                  </a:extLst>
                </p14:cNvPr>
                <p14:cNvContentPartPr/>
                <p14:nvPr/>
              </p14:nvContentPartPr>
              <p14:xfrm>
                <a:off x="6914166" y="8323538"/>
                <a:ext cx="191880" cy="42120"/>
              </p14:xfrm>
            </p:contentPart>
          </mc:Choice>
          <mc:Fallback>
            <p:pic>
              <p:nvPicPr>
                <p:cNvPr id="1917" name="Ink 1916">
                  <a:extLst>
                    <a:ext uri="{FF2B5EF4-FFF2-40B4-BE49-F238E27FC236}">
                      <a16:creationId xmlns:a16="http://schemas.microsoft.com/office/drawing/2014/main" id="{88AE9790-3668-AEAF-9046-8DF4DE991E74}"/>
                    </a:ext>
                  </a:extLst>
                </p:cNvPr>
                <p:cNvPicPr/>
                <p:nvPr/>
              </p:nvPicPr>
              <p:blipFill>
                <a:blip r:embed="rId3254"/>
                <a:stretch>
                  <a:fillRect/>
                </a:stretch>
              </p:blipFill>
              <p:spPr>
                <a:xfrm>
                  <a:off x="6896526" y="8305898"/>
                  <a:ext cx="2275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255">
              <p14:nvContentPartPr>
                <p14:cNvPr id="1918" name="Ink 1917">
                  <a:extLst>
                    <a:ext uri="{FF2B5EF4-FFF2-40B4-BE49-F238E27FC236}">
                      <a16:creationId xmlns:a16="http://schemas.microsoft.com/office/drawing/2014/main" id="{C3B81852-F60F-F6EB-2EF8-DF8DA0ED5346}"/>
                    </a:ext>
                  </a:extLst>
                </p14:cNvPr>
                <p14:cNvContentPartPr/>
                <p14:nvPr/>
              </p14:nvContentPartPr>
              <p14:xfrm>
                <a:off x="7086606" y="8289338"/>
                <a:ext cx="64440" cy="39600"/>
              </p14:xfrm>
            </p:contentPart>
          </mc:Choice>
          <mc:Fallback>
            <p:pic>
              <p:nvPicPr>
                <p:cNvPr id="1918" name="Ink 1917">
                  <a:extLst>
                    <a:ext uri="{FF2B5EF4-FFF2-40B4-BE49-F238E27FC236}">
                      <a16:creationId xmlns:a16="http://schemas.microsoft.com/office/drawing/2014/main" id="{C3B81852-F60F-F6EB-2EF8-DF8DA0ED5346}"/>
                    </a:ext>
                  </a:extLst>
                </p:cNvPr>
                <p:cNvPicPr/>
                <p:nvPr/>
              </p:nvPicPr>
              <p:blipFill>
                <a:blip r:embed="rId3256"/>
                <a:stretch>
                  <a:fillRect/>
                </a:stretch>
              </p:blipFill>
              <p:spPr>
                <a:xfrm>
                  <a:off x="7068966" y="8271698"/>
                  <a:ext cx="100080" cy="75240"/>
                </a:xfrm>
                <a:prstGeom prst="rect">
                  <a:avLst/>
                </a:prstGeom>
              </p:spPr>
            </p:pic>
          </mc:Fallback>
        </mc:AlternateContent>
      </p:grpSp>
      <p:grpSp>
        <p:nvGrpSpPr>
          <p:cNvPr id="1922" name="Group 1921">
            <a:extLst>
              <a:ext uri="{FF2B5EF4-FFF2-40B4-BE49-F238E27FC236}">
                <a16:creationId xmlns:a16="http://schemas.microsoft.com/office/drawing/2014/main" id="{F1FF5E06-6E31-185C-65D7-E68897AA9C9A}"/>
              </a:ext>
            </a:extLst>
          </p:cNvPr>
          <p:cNvGrpSpPr/>
          <p:nvPr/>
        </p:nvGrpSpPr>
        <p:grpSpPr>
          <a:xfrm>
            <a:off x="5879526" y="7522898"/>
            <a:ext cx="90720" cy="184320"/>
            <a:chOff x="5879526" y="7522898"/>
            <a:chExt cx="90720" cy="184320"/>
          </a:xfrm>
        </p:grpSpPr>
        <mc:AlternateContent xmlns:mc="http://schemas.openxmlformats.org/markup-compatibility/2006">
          <mc:Choice xmlns:p14="http://schemas.microsoft.com/office/powerpoint/2010/main" Requires="p14">
            <p:contentPart p14:bwMode="auto" r:id="rId3257">
              <p14:nvContentPartPr>
                <p14:cNvPr id="1920" name="Ink 1919">
                  <a:extLst>
                    <a:ext uri="{FF2B5EF4-FFF2-40B4-BE49-F238E27FC236}">
                      <a16:creationId xmlns:a16="http://schemas.microsoft.com/office/drawing/2014/main" id="{CE791436-D623-A9FD-8220-0E4398EC7666}"/>
                    </a:ext>
                  </a:extLst>
                </p14:cNvPr>
                <p14:cNvContentPartPr/>
                <p14:nvPr/>
              </p14:nvContentPartPr>
              <p14:xfrm>
                <a:off x="5901846" y="7553498"/>
                <a:ext cx="25200" cy="153720"/>
              </p14:xfrm>
            </p:contentPart>
          </mc:Choice>
          <mc:Fallback>
            <p:pic>
              <p:nvPicPr>
                <p:cNvPr id="1920" name="Ink 1919">
                  <a:extLst>
                    <a:ext uri="{FF2B5EF4-FFF2-40B4-BE49-F238E27FC236}">
                      <a16:creationId xmlns:a16="http://schemas.microsoft.com/office/drawing/2014/main" id="{CE791436-D623-A9FD-8220-0E4398EC7666}"/>
                    </a:ext>
                  </a:extLst>
                </p:cNvPr>
                <p:cNvPicPr/>
                <p:nvPr/>
              </p:nvPicPr>
              <p:blipFill>
                <a:blip r:embed="rId3258"/>
                <a:stretch>
                  <a:fillRect/>
                </a:stretch>
              </p:blipFill>
              <p:spPr>
                <a:xfrm>
                  <a:off x="5884206" y="7535498"/>
                  <a:ext cx="60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259">
              <p14:nvContentPartPr>
                <p14:cNvPr id="1921" name="Ink 1920">
                  <a:extLst>
                    <a:ext uri="{FF2B5EF4-FFF2-40B4-BE49-F238E27FC236}">
                      <a16:creationId xmlns:a16="http://schemas.microsoft.com/office/drawing/2014/main" id="{5604E465-4036-AC91-A5A9-3F9EE8005683}"/>
                    </a:ext>
                  </a:extLst>
                </p14:cNvPr>
                <p14:cNvContentPartPr/>
                <p14:nvPr/>
              </p14:nvContentPartPr>
              <p14:xfrm>
                <a:off x="5879526" y="7522898"/>
                <a:ext cx="90720" cy="56160"/>
              </p14:xfrm>
            </p:contentPart>
          </mc:Choice>
          <mc:Fallback>
            <p:pic>
              <p:nvPicPr>
                <p:cNvPr id="1921" name="Ink 1920">
                  <a:extLst>
                    <a:ext uri="{FF2B5EF4-FFF2-40B4-BE49-F238E27FC236}">
                      <a16:creationId xmlns:a16="http://schemas.microsoft.com/office/drawing/2014/main" id="{5604E465-4036-AC91-A5A9-3F9EE8005683}"/>
                    </a:ext>
                  </a:extLst>
                </p:cNvPr>
                <p:cNvPicPr/>
                <p:nvPr/>
              </p:nvPicPr>
              <p:blipFill>
                <a:blip r:embed="rId3260"/>
                <a:stretch>
                  <a:fillRect/>
                </a:stretch>
              </p:blipFill>
              <p:spPr>
                <a:xfrm>
                  <a:off x="5861886" y="7505258"/>
                  <a:ext cx="126360" cy="91800"/>
                </a:xfrm>
                <a:prstGeom prst="rect">
                  <a:avLst/>
                </a:prstGeom>
              </p:spPr>
            </p:pic>
          </mc:Fallback>
        </mc:AlternateContent>
      </p:grpSp>
      <p:grpSp>
        <p:nvGrpSpPr>
          <p:cNvPr id="1925" name="Group 1924">
            <a:extLst>
              <a:ext uri="{FF2B5EF4-FFF2-40B4-BE49-F238E27FC236}">
                <a16:creationId xmlns:a16="http://schemas.microsoft.com/office/drawing/2014/main" id="{257FD188-FE2B-8D8C-118A-257CA20FDC08}"/>
              </a:ext>
            </a:extLst>
          </p:cNvPr>
          <p:cNvGrpSpPr/>
          <p:nvPr/>
        </p:nvGrpSpPr>
        <p:grpSpPr>
          <a:xfrm>
            <a:off x="4592886" y="7907378"/>
            <a:ext cx="169200" cy="109800"/>
            <a:chOff x="4592886" y="7907378"/>
            <a:chExt cx="169200" cy="109800"/>
          </a:xfrm>
        </p:grpSpPr>
        <mc:AlternateContent xmlns:mc="http://schemas.openxmlformats.org/markup-compatibility/2006">
          <mc:Choice xmlns:p14="http://schemas.microsoft.com/office/powerpoint/2010/main" Requires="p14">
            <p:contentPart p14:bwMode="auto" r:id="rId3261">
              <p14:nvContentPartPr>
                <p14:cNvPr id="1923" name="Ink 1922">
                  <a:extLst>
                    <a:ext uri="{FF2B5EF4-FFF2-40B4-BE49-F238E27FC236}">
                      <a16:creationId xmlns:a16="http://schemas.microsoft.com/office/drawing/2014/main" id="{CD78CB68-119E-2407-A8B9-F393304EB281}"/>
                    </a:ext>
                  </a:extLst>
                </p14:cNvPr>
                <p14:cNvContentPartPr/>
                <p14:nvPr/>
              </p14:nvContentPartPr>
              <p14:xfrm>
                <a:off x="4610166" y="7949858"/>
                <a:ext cx="151920" cy="67320"/>
              </p14:xfrm>
            </p:contentPart>
          </mc:Choice>
          <mc:Fallback>
            <p:pic>
              <p:nvPicPr>
                <p:cNvPr id="1923" name="Ink 1922">
                  <a:extLst>
                    <a:ext uri="{FF2B5EF4-FFF2-40B4-BE49-F238E27FC236}">
                      <a16:creationId xmlns:a16="http://schemas.microsoft.com/office/drawing/2014/main" id="{CD78CB68-119E-2407-A8B9-F393304EB281}"/>
                    </a:ext>
                  </a:extLst>
                </p:cNvPr>
                <p:cNvPicPr/>
                <p:nvPr/>
              </p:nvPicPr>
              <p:blipFill>
                <a:blip r:embed="rId3262"/>
                <a:stretch>
                  <a:fillRect/>
                </a:stretch>
              </p:blipFill>
              <p:spPr>
                <a:xfrm>
                  <a:off x="4592526" y="7931858"/>
                  <a:ext cx="1875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263">
              <p14:nvContentPartPr>
                <p14:cNvPr id="1924" name="Ink 1923">
                  <a:extLst>
                    <a:ext uri="{FF2B5EF4-FFF2-40B4-BE49-F238E27FC236}">
                      <a16:creationId xmlns:a16="http://schemas.microsoft.com/office/drawing/2014/main" id="{EA9F345B-BEF7-9465-05E2-1E6FF8052238}"/>
                    </a:ext>
                  </a:extLst>
                </p14:cNvPr>
                <p14:cNvContentPartPr/>
                <p14:nvPr/>
              </p14:nvContentPartPr>
              <p14:xfrm>
                <a:off x="4592886" y="7907378"/>
                <a:ext cx="92160" cy="100440"/>
              </p14:xfrm>
            </p:contentPart>
          </mc:Choice>
          <mc:Fallback>
            <p:pic>
              <p:nvPicPr>
                <p:cNvPr id="1924" name="Ink 1923">
                  <a:extLst>
                    <a:ext uri="{FF2B5EF4-FFF2-40B4-BE49-F238E27FC236}">
                      <a16:creationId xmlns:a16="http://schemas.microsoft.com/office/drawing/2014/main" id="{EA9F345B-BEF7-9465-05E2-1E6FF8052238}"/>
                    </a:ext>
                  </a:extLst>
                </p:cNvPr>
                <p:cNvPicPr/>
                <p:nvPr/>
              </p:nvPicPr>
              <p:blipFill>
                <a:blip r:embed="rId3264"/>
                <a:stretch>
                  <a:fillRect/>
                </a:stretch>
              </p:blipFill>
              <p:spPr>
                <a:xfrm>
                  <a:off x="4575246" y="7889378"/>
                  <a:ext cx="127800" cy="136080"/>
                </a:xfrm>
                <a:prstGeom prst="rect">
                  <a:avLst/>
                </a:prstGeom>
              </p:spPr>
            </p:pic>
          </mc:Fallback>
        </mc:AlternateContent>
      </p:grpSp>
      <p:grpSp>
        <p:nvGrpSpPr>
          <p:cNvPr id="1928" name="Group 1927">
            <a:extLst>
              <a:ext uri="{FF2B5EF4-FFF2-40B4-BE49-F238E27FC236}">
                <a16:creationId xmlns:a16="http://schemas.microsoft.com/office/drawing/2014/main" id="{8237D414-322A-7028-836D-C0622D63C60B}"/>
              </a:ext>
            </a:extLst>
          </p:cNvPr>
          <p:cNvGrpSpPr/>
          <p:nvPr/>
        </p:nvGrpSpPr>
        <p:grpSpPr>
          <a:xfrm>
            <a:off x="6230166" y="9512978"/>
            <a:ext cx="141120" cy="207360"/>
            <a:chOff x="6230166" y="9512978"/>
            <a:chExt cx="141120" cy="207360"/>
          </a:xfrm>
        </p:grpSpPr>
        <mc:AlternateContent xmlns:mc="http://schemas.openxmlformats.org/markup-compatibility/2006">
          <mc:Choice xmlns:p14="http://schemas.microsoft.com/office/powerpoint/2010/main" Requires="p14">
            <p:contentPart p14:bwMode="auto" r:id="rId3265">
              <p14:nvContentPartPr>
                <p14:cNvPr id="1926" name="Ink 1925">
                  <a:extLst>
                    <a:ext uri="{FF2B5EF4-FFF2-40B4-BE49-F238E27FC236}">
                      <a16:creationId xmlns:a16="http://schemas.microsoft.com/office/drawing/2014/main" id="{A5D6FB98-479E-99D1-BB37-389509A3FD3F}"/>
                    </a:ext>
                  </a:extLst>
                </p14:cNvPr>
                <p14:cNvContentPartPr/>
                <p14:nvPr/>
              </p14:nvContentPartPr>
              <p14:xfrm>
                <a:off x="6230166" y="9512978"/>
                <a:ext cx="129600" cy="197280"/>
              </p14:xfrm>
            </p:contentPart>
          </mc:Choice>
          <mc:Fallback>
            <p:pic>
              <p:nvPicPr>
                <p:cNvPr id="1926" name="Ink 1925">
                  <a:extLst>
                    <a:ext uri="{FF2B5EF4-FFF2-40B4-BE49-F238E27FC236}">
                      <a16:creationId xmlns:a16="http://schemas.microsoft.com/office/drawing/2014/main" id="{A5D6FB98-479E-99D1-BB37-389509A3FD3F}"/>
                    </a:ext>
                  </a:extLst>
                </p:cNvPr>
                <p:cNvPicPr/>
                <p:nvPr/>
              </p:nvPicPr>
              <p:blipFill>
                <a:blip r:embed="rId3266"/>
                <a:stretch>
                  <a:fillRect/>
                </a:stretch>
              </p:blipFill>
              <p:spPr>
                <a:xfrm>
                  <a:off x="6212166" y="9495338"/>
                  <a:ext cx="1652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267">
              <p14:nvContentPartPr>
                <p14:cNvPr id="1927" name="Ink 1926">
                  <a:extLst>
                    <a:ext uri="{FF2B5EF4-FFF2-40B4-BE49-F238E27FC236}">
                      <a16:creationId xmlns:a16="http://schemas.microsoft.com/office/drawing/2014/main" id="{6DD794FB-5213-ACB4-7292-ABCF370CC10D}"/>
                    </a:ext>
                  </a:extLst>
                </p14:cNvPr>
                <p14:cNvContentPartPr/>
                <p14:nvPr/>
              </p14:nvContentPartPr>
              <p14:xfrm>
                <a:off x="6302526" y="9637538"/>
                <a:ext cx="68760" cy="82800"/>
              </p14:xfrm>
            </p:contentPart>
          </mc:Choice>
          <mc:Fallback>
            <p:pic>
              <p:nvPicPr>
                <p:cNvPr id="1927" name="Ink 1926">
                  <a:extLst>
                    <a:ext uri="{FF2B5EF4-FFF2-40B4-BE49-F238E27FC236}">
                      <a16:creationId xmlns:a16="http://schemas.microsoft.com/office/drawing/2014/main" id="{6DD794FB-5213-ACB4-7292-ABCF370CC10D}"/>
                    </a:ext>
                  </a:extLst>
                </p:cNvPr>
                <p:cNvPicPr/>
                <p:nvPr/>
              </p:nvPicPr>
              <p:blipFill>
                <a:blip r:embed="rId3268"/>
                <a:stretch>
                  <a:fillRect/>
                </a:stretch>
              </p:blipFill>
              <p:spPr>
                <a:xfrm>
                  <a:off x="6284886" y="9619898"/>
                  <a:ext cx="104400" cy="11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69">
            <p14:nvContentPartPr>
              <p14:cNvPr id="1929" name="Ink 1928">
                <a:extLst>
                  <a:ext uri="{FF2B5EF4-FFF2-40B4-BE49-F238E27FC236}">
                    <a16:creationId xmlns:a16="http://schemas.microsoft.com/office/drawing/2014/main" id="{74E209D4-B68F-EE2D-793C-C6DFFD4BE1C5}"/>
                  </a:ext>
                </a:extLst>
              </p14:cNvPr>
              <p14:cNvContentPartPr/>
              <p14:nvPr/>
            </p14:nvContentPartPr>
            <p14:xfrm>
              <a:off x="4707006" y="9440978"/>
              <a:ext cx="310680" cy="212040"/>
            </p14:xfrm>
          </p:contentPart>
        </mc:Choice>
        <mc:Fallback>
          <p:pic>
            <p:nvPicPr>
              <p:cNvPr id="1929" name="Ink 1928">
                <a:extLst>
                  <a:ext uri="{FF2B5EF4-FFF2-40B4-BE49-F238E27FC236}">
                    <a16:creationId xmlns:a16="http://schemas.microsoft.com/office/drawing/2014/main" id="{74E209D4-B68F-EE2D-793C-C6DFFD4BE1C5}"/>
                  </a:ext>
                </a:extLst>
              </p:cNvPr>
              <p:cNvPicPr/>
              <p:nvPr/>
            </p:nvPicPr>
            <p:blipFill>
              <a:blip r:embed="rId3270"/>
              <a:stretch>
                <a:fillRect/>
              </a:stretch>
            </p:blipFill>
            <p:spPr>
              <a:xfrm>
                <a:off x="4689366" y="9422978"/>
                <a:ext cx="346320" cy="247680"/>
              </a:xfrm>
              <a:prstGeom prst="rect">
                <a:avLst/>
              </a:prstGeom>
            </p:spPr>
          </p:pic>
        </mc:Fallback>
      </mc:AlternateContent>
      <p:grpSp>
        <p:nvGrpSpPr>
          <p:cNvPr id="1967" name="Group 1966">
            <a:extLst>
              <a:ext uri="{FF2B5EF4-FFF2-40B4-BE49-F238E27FC236}">
                <a16:creationId xmlns:a16="http://schemas.microsoft.com/office/drawing/2014/main" id="{44A71B70-DA94-9F45-2E0C-9C5BB1E69CA6}"/>
              </a:ext>
            </a:extLst>
          </p:cNvPr>
          <p:cNvGrpSpPr/>
          <p:nvPr/>
        </p:nvGrpSpPr>
        <p:grpSpPr>
          <a:xfrm>
            <a:off x="5212876" y="7738105"/>
            <a:ext cx="1313640" cy="497880"/>
            <a:chOff x="5212876" y="7738105"/>
            <a:chExt cx="1313640" cy="497880"/>
          </a:xfrm>
        </p:grpSpPr>
        <mc:AlternateContent xmlns:mc="http://schemas.openxmlformats.org/markup-compatibility/2006">
          <mc:Choice xmlns:p14="http://schemas.microsoft.com/office/powerpoint/2010/main" Requires="p14">
            <p:contentPart p14:bwMode="auto" r:id="rId3271">
              <p14:nvContentPartPr>
                <p14:cNvPr id="1954" name="Ink 1953">
                  <a:extLst>
                    <a:ext uri="{FF2B5EF4-FFF2-40B4-BE49-F238E27FC236}">
                      <a16:creationId xmlns:a16="http://schemas.microsoft.com/office/drawing/2014/main" id="{1292A9F2-4D6A-AB91-8AC5-086B9D63C65C}"/>
                    </a:ext>
                  </a:extLst>
                </p14:cNvPr>
                <p14:cNvContentPartPr/>
                <p14:nvPr/>
              </p14:nvContentPartPr>
              <p14:xfrm>
                <a:off x="5220796" y="7872025"/>
                <a:ext cx="73440" cy="38160"/>
              </p14:xfrm>
            </p:contentPart>
          </mc:Choice>
          <mc:Fallback>
            <p:pic>
              <p:nvPicPr>
                <p:cNvPr id="1954" name="Ink 1953">
                  <a:extLst>
                    <a:ext uri="{FF2B5EF4-FFF2-40B4-BE49-F238E27FC236}">
                      <a16:creationId xmlns:a16="http://schemas.microsoft.com/office/drawing/2014/main" id="{1292A9F2-4D6A-AB91-8AC5-086B9D63C65C}"/>
                    </a:ext>
                  </a:extLst>
                </p:cNvPr>
                <p:cNvPicPr/>
                <p:nvPr/>
              </p:nvPicPr>
              <p:blipFill>
                <a:blip r:embed="rId3272"/>
                <a:stretch>
                  <a:fillRect/>
                </a:stretch>
              </p:blipFill>
              <p:spPr>
                <a:xfrm>
                  <a:off x="5185156" y="7836385"/>
                  <a:ext cx="1450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273">
              <p14:nvContentPartPr>
                <p14:cNvPr id="1955" name="Ink 1954">
                  <a:extLst>
                    <a:ext uri="{FF2B5EF4-FFF2-40B4-BE49-F238E27FC236}">
                      <a16:creationId xmlns:a16="http://schemas.microsoft.com/office/drawing/2014/main" id="{CDC94F00-4854-4713-BEC9-9F3618F1E723}"/>
                    </a:ext>
                  </a:extLst>
                </p14:cNvPr>
                <p14:cNvContentPartPr/>
                <p14:nvPr/>
              </p14:nvContentPartPr>
              <p14:xfrm>
                <a:off x="5361556" y="7971025"/>
                <a:ext cx="95400" cy="38520"/>
              </p14:xfrm>
            </p:contentPart>
          </mc:Choice>
          <mc:Fallback>
            <p:pic>
              <p:nvPicPr>
                <p:cNvPr id="1955" name="Ink 1954">
                  <a:extLst>
                    <a:ext uri="{FF2B5EF4-FFF2-40B4-BE49-F238E27FC236}">
                      <a16:creationId xmlns:a16="http://schemas.microsoft.com/office/drawing/2014/main" id="{CDC94F00-4854-4713-BEC9-9F3618F1E723}"/>
                    </a:ext>
                  </a:extLst>
                </p:cNvPr>
                <p:cNvPicPr/>
                <p:nvPr/>
              </p:nvPicPr>
              <p:blipFill>
                <a:blip r:embed="rId3274"/>
                <a:stretch>
                  <a:fillRect/>
                </a:stretch>
              </p:blipFill>
              <p:spPr>
                <a:xfrm>
                  <a:off x="5325556" y="7935385"/>
                  <a:ext cx="1670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275">
              <p14:nvContentPartPr>
                <p14:cNvPr id="1956" name="Ink 1955">
                  <a:extLst>
                    <a:ext uri="{FF2B5EF4-FFF2-40B4-BE49-F238E27FC236}">
                      <a16:creationId xmlns:a16="http://schemas.microsoft.com/office/drawing/2014/main" id="{1D59E0B6-0AE8-5366-EB08-E7CCD75BA45A}"/>
                    </a:ext>
                  </a:extLst>
                </p14:cNvPr>
                <p14:cNvContentPartPr/>
                <p14:nvPr/>
              </p14:nvContentPartPr>
              <p14:xfrm>
                <a:off x="5593396" y="8066785"/>
                <a:ext cx="163800" cy="45720"/>
              </p14:xfrm>
            </p:contentPart>
          </mc:Choice>
          <mc:Fallback>
            <p:pic>
              <p:nvPicPr>
                <p:cNvPr id="1956" name="Ink 1955">
                  <a:extLst>
                    <a:ext uri="{FF2B5EF4-FFF2-40B4-BE49-F238E27FC236}">
                      <a16:creationId xmlns:a16="http://schemas.microsoft.com/office/drawing/2014/main" id="{1D59E0B6-0AE8-5366-EB08-E7CCD75BA45A}"/>
                    </a:ext>
                  </a:extLst>
                </p:cNvPr>
                <p:cNvPicPr/>
                <p:nvPr/>
              </p:nvPicPr>
              <p:blipFill>
                <a:blip r:embed="rId3276"/>
                <a:stretch>
                  <a:fillRect/>
                </a:stretch>
              </p:blipFill>
              <p:spPr>
                <a:xfrm>
                  <a:off x="5557756" y="8031145"/>
                  <a:ext cx="2354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277">
              <p14:nvContentPartPr>
                <p14:cNvPr id="1957" name="Ink 1956">
                  <a:extLst>
                    <a:ext uri="{FF2B5EF4-FFF2-40B4-BE49-F238E27FC236}">
                      <a16:creationId xmlns:a16="http://schemas.microsoft.com/office/drawing/2014/main" id="{6D45A4AD-F3CF-5E49-4E93-EE00838FE6B6}"/>
                    </a:ext>
                  </a:extLst>
                </p14:cNvPr>
                <p14:cNvContentPartPr/>
                <p14:nvPr/>
              </p14:nvContentPartPr>
              <p14:xfrm>
                <a:off x="5890756" y="8145265"/>
                <a:ext cx="125280" cy="37440"/>
              </p14:xfrm>
            </p:contentPart>
          </mc:Choice>
          <mc:Fallback>
            <p:pic>
              <p:nvPicPr>
                <p:cNvPr id="1957" name="Ink 1956">
                  <a:extLst>
                    <a:ext uri="{FF2B5EF4-FFF2-40B4-BE49-F238E27FC236}">
                      <a16:creationId xmlns:a16="http://schemas.microsoft.com/office/drawing/2014/main" id="{6D45A4AD-F3CF-5E49-4E93-EE00838FE6B6}"/>
                    </a:ext>
                  </a:extLst>
                </p:cNvPr>
                <p:cNvPicPr/>
                <p:nvPr/>
              </p:nvPicPr>
              <p:blipFill>
                <a:blip r:embed="rId3278"/>
                <a:stretch>
                  <a:fillRect/>
                </a:stretch>
              </p:blipFill>
              <p:spPr>
                <a:xfrm>
                  <a:off x="5855116" y="8109265"/>
                  <a:ext cx="1969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279">
              <p14:nvContentPartPr>
                <p14:cNvPr id="1958" name="Ink 1957">
                  <a:extLst>
                    <a:ext uri="{FF2B5EF4-FFF2-40B4-BE49-F238E27FC236}">
                      <a16:creationId xmlns:a16="http://schemas.microsoft.com/office/drawing/2014/main" id="{A6CA1A62-6C33-EE80-46DC-696240882703}"/>
                    </a:ext>
                  </a:extLst>
                </p14:cNvPr>
                <p14:cNvContentPartPr/>
                <p14:nvPr/>
              </p14:nvContentPartPr>
              <p14:xfrm>
                <a:off x="6219796" y="8218705"/>
                <a:ext cx="98640" cy="17280"/>
              </p14:xfrm>
            </p:contentPart>
          </mc:Choice>
          <mc:Fallback>
            <p:pic>
              <p:nvPicPr>
                <p:cNvPr id="1958" name="Ink 1957">
                  <a:extLst>
                    <a:ext uri="{FF2B5EF4-FFF2-40B4-BE49-F238E27FC236}">
                      <a16:creationId xmlns:a16="http://schemas.microsoft.com/office/drawing/2014/main" id="{A6CA1A62-6C33-EE80-46DC-696240882703}"/>
                    </a:ext>
                  </a:extLst>
                </p:cNvPr>
                <p:cNvPicPr/>
                <p:nvPr/>
              </p:nvPicPr>
              <p:blipFill>
                <a:blip r:embed="rId3280"/>
                <a:stretch>
                  <a:fillRect/>
                </a:stretch>
              </p:blipFill>
              <p:spPr>
                <a:xfrm>
                  <a:off x="6184156" y="8182705"/>
                  <a:ext cx="1702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281">
              <p14:nvContentPartPr>
                <p14:cNvPr id="1959" name="Ink 1958">
                  <a:extLst>
                    <a:ext uri="{FF2B5EF4-FFF2-40B4-BE49-F238E27FC236}">
                      <a16:creationId xmlns:a16="http://schemas.microsoft.com/office/drawing/2014/main" id="{BCBF9431-B629-D0FE-B2FE-4A3CA9DA8068}"/>
                    </a:ext>
                  </a:extLst>
                </p14:cNvPr>
                <p14:cNvContentPartPr/>
                <p14:nvPr/>
              </p14:nvContentPartPr>
              <p14:xfrm>
                <a:off x="6458836" y="8215465"/>
                <a:ext cx="62640" cy="12600"/>
              </p14:xfrm>
            </p:contentPart>
          </mc:Choice>
          <mc:Fallback>
            <p:pic>
              <p:nvPicPr>
                <p:cNvPr id="1959" name="Ink 1958">
                  <a:extLst>
                    <a:ext uri="{FF2B5EF4-FFF2-40B4-BE49-F238E27FC236}">
                      <a16:creationId xmlns:a16="http://schemas.microsoft.com/office/drawing/2014/main" id="{BCBF9431-B629-D0FE-B2FE-4A3CA9DA8068}"/>
                    </a:ext>
                  </a:extLst>
                </p:cNvPr>
                <p:cNvPicPr/>
                <p:nvPr/>
              </p:nvPicPr>
              <p:blipFill>
                <a:blip r:embed="rId3282"/>
                <a:stretch>
                  <a:fillRect/>
                </a:stretch>
              </p:blipFill>
              <p:spPr>
                <a:xfrm>
                  <a:off x="6422836" y="8179825"/>
                  <a:ext cx="1342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283">
              <p14:nvContentPartPr>
                <p14:cNvPr id="1960" name="Ink 1959">
                  <a:extLst>
                    <a:ext uri="{FF2B5EF4-FFF2-40B4-BE49-F238E27FC236}">
                      <a16:creationId xmlns:a16="http://schemas.microsoft.com/office/drawing/2014/main" id="{5371941E-0A13-D728-4444-6881724C8BC9}"/>
                    </a:ext>
                  </a:extLst>
                </p14:cNvPr>
                <p14:cNvContentPartPr/>
                <p14:nvPr/>
              </p14:nvContentPartPr>
              <p14:xfrm>
                <a:off x="6479356" y="8091625"/>
                <a:ext cx="47160" cy="59040"/>
              </p14:xfrm>
            </p:contentPart>
          </mc:Choice>
          <mc:Fallback>
            <p:pic>
              <p:nvPicPr>
                <p:cNvPr id="1960" name="Ink 1959">
                  <a:extLst>
                    <a:ext uri="{FF2B5EF4-FFF2-40B4-BE49-F238E27FC236}">
                      <a16:creationId xmlns:a16="http://schemas.microsoft.com/office/drawing/2014/main" id="{5371941E-0A13-D728-4444-6881724C8BC9}"/>
                    </a:ext>
                  </a:extLst>
                </p:cNvPr>
                <p:cNvPicPr/>
                <p:nvPr/>
              </p:nvPicPr>
              <p:blipFill>
                <a:blip r:embed="rId3284"/>
                <a:stretch>
                  <a:fillRect/>
                </a:stretch>
              </p:blipFill>
              <p:spPr>
                <a:xfrm>
                  <a:off x="6443716" y="8055625"/>
                  <a:ext cx="1188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285">
              <p14:nvContentPartPr>
                <p14:cNvPr id="1961" name="Ink 1960">
                  <a:extLst>
                    <a:ext uri="{FF2B5EF4-FFF2-40B4-BE49-F238E27FC236}">
                      <a16:creationId xmlns:a16="http://schemas.microsoft.com/office/drawing/2014/main" id="{408A0FCE-6FD1-3D3F-309E-0F6D29C042C6}"/>
                    </a:ext>
                  </a:extLst>
                </p14:cNvPr>
                <p14:cNvContentPartPr/>
                <p14:nvPr/>
              </p14:nvContentPartPr>
              <p14:xfrm>
                <a:off x="6374236" y="8022505"/>
                <a:ext cx="33480" cy="21960"/>
              </p14:xfrm>
            </p:contentPart>
          </mc:Choice>
          <mc:Fallback>
            <p:pic>
              <p:nvPicPr>
                <p:cNvPr id="1961" name="Ink 1960">
                  <a:extLst>
                    <a:ext uri="{FF2B5EF4-FFF2-40B4-BE49-F238E27FC236}">
                      <a16:creationId xmlns:a16="http://schemas.microsoft.com/office/drawing/2014/main" id="{408A0FCE-6FD1-3D3F-309E-0F6D29C042C6}"/>
                    </a:ext>
                  </a:extLst>
                </p:cNvPr>
                <p:cNvPicPr/>
                <p:nvPr/>
              </p:nvPicPr>
              <p:blipFill>
                <a:blip r:embed="rId3286"/>
                <a:stretch>
                  <a:fillRect/>
                </a:stretch>
              </p:blipFill>
              <p:spPr>
                <a:xfrm>
                  <a:off x="6338596" y="7986865"/>
                  <a:ext cx="105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287">
              <p14:nvContentPartPr>
                <p14:cNvPr id="1962" name="Ink 1961">
                  <a:extLst>
                    <a:ext uri="{FF2B5EF4-FFF2-40B4-BE49-F238E27FC236}">
                      <a16:creationId xmlns:a16="http://schemas.microsoft.com/office/drawing/2014/main" id="{E38E45C7-D5D3-7D90-ACA6-83B8A4875BA7}"/>
                    </a:ext>
                  </a:extLst>
                </p14:cNvPr>
                <p14:cNvContentPartPr/>
                <p14:nvPr/>
              </p14:nvContentPartPr>
              <p14:xfrm>
                <a:off x="6237076" y="7954105"/>
                <a:ext cx="30600" cy="14040"/>
              </p14:xfrm>
            </p:contentPart>
          </mc:Choice>
          <mc:Fallback>
            <p:pic>
              <p:nvPicPr>
                <p:cNvPr id="1962" name="Ink 1961">
                  <a:extLst>
                    <a:ext uri="{FF2B5EF4-FFF2-40B4-BE49-F238E27FC236}">
                      <a16:creationId xmlns:a16="http://schemas.microsoft.com/office/drawing/2014/main" id="{E38E45C7-D5D3-7D90-ACA6-83B8A4875BA7}"/>
                    </a:ext>
                  </a:extLst>
                </p:cNvPr>
                <p:cNvPicPr/>
                <p:nvPr/>
              </p:nvPicPr>
              <p:blipFill>
                <a:blip r:embed="rId3288"/>
                <a:stretch>
                  <a:fillRect/>
                </a:stretch>
              </p:blipFill>
              <p:spPr>
                <a:xfrm>
                  <a:off x="6201436" y="7918105"/>
                  <a:ext cx="1022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289">
              <p14:nvContentPartPr>
                <p14:cNvPr id="1963" name="Ink 1962">
                  <a:extLst>
                    <a:ext uri="{FF2B5EF4-FFF2-40B4-BE49-F238E27FC236}">
                      <a16:creationId xmlns:a16="http://schemas.microsoft.com/office/drawing/2014/main" id="{BE49226E-2FD2-D928-A65B-B6F98908360D}"/>
                    </a:ext>
                  </a:extLst>
                </p14:cNvPr>
                <p14:cNvContentPartPr/>
                <p14:nvPr/>
              </p14:nvContentPartPr>
              <p14:xfrm>
                <a:off x="5993716" y="7860865"/>
                <a:ext cx="124560" cy="47520"/>
              </p14:xfrm>
            </p:contentPart>
          </mc:Choice>
          <mc:Fallback>
            <p:pic>
              <p:nvPicPr>
                <p:cNvPr id="1963" name="Ink 1962">
                  <a:extLst>
                    <a:ext uri="{FF2B5EF4-FFF2-40B4-BE49-F238E27FC236}">
                      <a16:creationId xmlns:a16="http://schemas.microsoft.com/office/drawing/2014/main" id="{BE49226E-2FD2-D928-A65B-B6F98908360D}"/>
                    </a:ext>
                  </a:extLst>
                </p:cNvPr>
                <p:cNvPicPr/>
                <p:nvPr/>
              </p:nvPicPr>
              <p:blipFill>
                <a:blip r:embed="rId3290"/>
                <a:stretch>
                  <a:fillRect/>
                </a:stretch>
              </p:blipFill>
              <p:spPr>
                <a:xfrm>
                  <a:off x="5958076" y="7824865"/>
                  <a:ext cx="196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291">
              <p14:nvContentPartPr>
                <p14:cNvPr id="1964" name="Ink 1963">
                  <a:extLst>
                    <a:ext uri="{FF2B5EF4-FFF2-40B4-BE49-F238E27FC236}">
                      <a16:creationId xmlns:a16="http://schemas.microsoft.com/office/drawing/2014/main" id="{F9DE0E80-CF58-9916-3FF0-710D9C49349A}"/>
                    </a:ext>
                  </a:extLst>
                </p14:cNvPr>
                <p14:cNvContentPartPr/>
                <p14:nvPr/>
              </p14:nvContentPartPr>
              <p14:xfrm>
                <a:off x="5725876" y="7781665"/>
                <a:ext cx="136440" cy="37440"/>
              </p14:xfrm>
            </p:contentPart>
          </mc:Choice>
          <mc:Fallback>
            <p:pic>
              <p:nvPicPr>
                <p:cNvPr id="1964" name="Ink 1963">
                  <a:extLst>
                    <a:ext uri="{FF2B5EF4-FFF2-40B4-BE49-F238E27FC236}">
                      <a16:creationId xmlns:a16="http://schemas.microsoft.com/office/drawing/2014/main" id="{F9DE0E80-CF58-9916-3FF0-710D9C49349A}"/>
                    </a:ext>
                  </a:extLst>
                </p:cNvPr>
                <p:cNvPicPr/>
                <p:nvPr/>
              </p:nvPicPr>
              <p:blipFill>
                <a:blip r:embed="rId3292"/>
                <a:stretch>
                  <a:fillRect/>
                </a:stretch>
              </p:blipFill>
              <p:spPr>
                <a:xfrm>
                  <a:off x="5689876" y="7746025"/>
                  <a:ext cx="2080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293">
              <p14:nvContentPartPr>
                <p14:cNvPr id="1965" name="Ink 1964">
                  <a:extLst>
                    <a:ext uri="{FF2B5EF4-FFF2-40B4-BE49-F238E27FC236}">
                      <a16:creationId xmlns:a16="http://schemas.microsoft.com/office/drawing/2014/main" id="{16919038-A436-59BD-68DE-361DE1B3FB06}"/>
                    </a:ext>
                  </a:extLst>
                </p14:cNvPr>
                <p14:cNvContentPartPr/>
                <p14:nvPr/>
              </p14:nvContentPartPr>
              <p14:xfrm>
                <a:off x="5503756" y="7738105"/>
                <a:ext cx="95760" cy="14400"/>
              </p14:xfrm>
            </p:contentPart>
          </mc:Choice>
          <mc:Fallback>
            <p:pic>
              <p:nvPicPr>
                <p:cNvPr id="1965" name="Ink 1964">
                  <a:extLst>
                    <a:ext uri="{FF2B5EF4-FFF2-40B4-BE49-F238E27FC236}">
                      <a16:creationId xmlns:a16="http://schemas.microsoft.com/office/drawing/2014/main" id="{16919038-A436-59BD-68DE-361DE1B3FB06}"/>
                    </a:ext>
                  </a:extLst>
                </p:cNvPr>
                <p:cNvPicPr/>
                <p:nvPr/>
              </p:nvPicPr>
              <p:blipFill>
                <a:blip r:embed="rId3294"/>
                <a:stretch>
                  <a:fillRect/>
                </a:stretch>
              </p:blipFill>
              <p:spPr>
                <a:xfrm>
                  <a:off x="5468116" y="7702465"/>
                  <a:ext cx="1674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295">
              <p14:nvContentPartPr>
                <p14:cNvPr id="1966" name="Ink 1965">
                  <a:extLst>
                    <a:ext uri="{FF2B5EF4-FFF2-40B4-BE49-F238E27FC236}">
                      <a16:creationId xmlns:a16="http://schemas.microsoft.com/office/drawing/2014/main" id="{BA70EE4F-4A9A-A6A3-41F8-283484F5A013}"/>
                    </a:ext>
                  </a:extLst>
                </p14:cNvPr>
                <p14:cNvContentPartPr/>
                <p14:nvPr/>
              </p14:nvContentPartPr>
              <p14:xfrm>
                <a:off x="5212876" y="7743505"/>
                <a:ext cx="126000" cy="69120"/>
              </p14:xfrm>
            </p:contentPart>
          </mc:Choice>
          <mc:Fallback>
            <p:pic>
              <p:nvPicPr>
                <p:cNvPr id="1966" name="Ink 1965">
                  <a:extLst>
                    <a:ext uri="{FF2B5EF4-FFF2-40B4-BE49-F238E27FC236}">
                      <a16:creationId xmlns:a16="http://schemas.microsoft.com/office/drawing/2014/main" id="{BA70EE4F-4A9A-A6A3-41F8-283484F5A013}"/>
                    </a:ext>
                  </a:extLst>
                </p:cNvPr>
                <p:cNvPicPr/>
                <p:nvPr/>
              </p:nvPicPr>
              <p:blipFill>
                <a:blip r:embed="rId3296"/>
                <a:stretch>
                  <a:fillRect/>
                </a:stretch>
              </p:blipFill>
              <p:spPr>
                <a:xfrm>
                  <a:off x="5177236" y="7707865"/>
                  <a:ext cx="197640" cy="1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97">
            <p14:nvContentPartPr>
              <p14:cNvPr id="1968" name="Ink 1967">
                <a:extLst>
                  <a:ext uri="{FF2B5EF4-FFF2-40B4-BE49-F238E27FC236}">
                    <a16:creationId xmlns:a16="http://schemas.microsoft.com/office/drawing/2014/main" id="{412FA0C4-AA3F-1012-9404-A54C139C1218}"/>
                  </a:ext>
                </a:extLst>
              </p14:cNvPr>
              <p14:cNvContentPartPr/>
              <p14:nvPr/>
            </p14:nvContentPartPr>
            <p14:xfrm>
              <a:off x="4696493" y="9609210"/>
              <a:ext cx="123840" cy="65520"/>
            </p14:xfrm>
          </p:contentPart>
        </mc:Choice>
        <mc:Fallback>
          <p:pic>
            <p:nvPicPr>
              <p:cNvPr id="1968" name="Ink 1967">
                <a:extLst>
                  <a:ext uri="{FF2B5EF4-FFF2-40B4-BE49-F238E27FC236}">
                    <a16:creationId xmlns:a16="http://schemas.microsoft.com/office/drawing/2014/main" id="{412FA0C4-AA3F-1012-9404-A54C139C1218}"/>
                  </a:ext>
                </a:extLst>
              </p:cNvPr>
              <p:cNvPicPr/>
              <p:nvPr/>
            </p:nvPicPr>
            <p:blipFill>
              <a:blip r:embed="rId3298"/>
              <a:stretch>
                <a:fillRect/>
              </a:stretch>
            </p:blipFill>
            <p:spPr>
              <a:xfrm>
                <a:off x="4678853" y="9591570"/>
                <a:ext cx="159480" cy="101160"/>
              </a:xfrm>
              <a:prstGeom prst="rect">
                <a:avLst/>
              </a:prstGeom>
            </p:spPr>
          </p:pic>
        </mc:Fallback>
      </mc:AlternateContent>
      <p:sp>
        <p:nvSpPr>
          <p:cNvPr id="1969" name="TextBox 1968">
            <a:extLst>
              <a:ext uri="{FF2B5EF4-FFF2-40B4-BE49-F238E27FC236}">
                <a16:creationId xmlns:a16="http://schemas.microsoft.com/office/drawing/2014/main" id="{4B1A66BB-A68C-C663-4C00-D1E0C7B5DDB2}"/>
              </a:ext>
            </a:extLst>
          </p:cNvPr>
          <p:cNvSpPr txBox="1"/>
          <p:nvPr/>
        </p:nvSpPr>
        <p:spPr>
          <a:xfrm>
            <a:off x="496551" y="8399675"/>
            <a:ext cx="3747164" cy="923330"/>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4. With the northern dust being destroyed in a ring, the nebula keeps expanding into the Milky Way</a:t>
            </a:r>
          </a:p>
        </p:txBody>
      </p:sp>
    </p:spTree>
    <p:extLst>
      <p:ext uri="{BB962C8B-B14F-4D97-AF65-F5344CB8AC3E}">
        <p14:creationId xmlns:p14="http://schemas.microsoft.com/office/powerpoint/2010/main" val="1478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C02B-2698-2D3F-AD6F-A052E6F1375E}"/>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69EFADBA-A27B-8D6F-90E7-C2389CB218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grpSp>
        <p:nvGrpSpPr>
          <p:cNvPr id="595" name="Group 594">
            <a:extLst>
              <a:ext uri="{FF2B5EF4-FFF2-40B4-BE49-F238E27FC236}">
                <a16:creationId xmlns:a16="http://schemas.microsoft.com/office/drawing/2014/main" id="{2714CF1A-F2F9-B462-CC33-0E2BD94B158A}"/>
              </a:ext>
            </a:extLst>
          </p:cNvPr>
          <p:cNvGrpSpPr/>
          <p:nvPr/>
        </p:nvGrpSpPr>
        <p:grpSpPr>
          <a:xfrm>
            <a:off x="3761274" y="1961571"/>
            <a:ext cx="3767040" cy="2973351"/>
            <a:chOff x="3761274" y="1961571"/>
            <a:chExt cx="3767040" cy="2973351"/>
          </a:xfrm>
        </p:grpSpPr>
        <mc:AlternateContent xmlns:mc="http://schemas.openxmlformats.org/markup-compatibility/2006">
          <mc:Choice xmlns:p14="http://schemas.microsoft.com/office/powerpoint/2010/main" xmlns:aink="http://schemas.microsoft.com/office/drawing/2016/ink" Requires="p14 aink">
            <p:contentPart p14:bwMode="auto" r:id="rId3">
              <p14:nvContentPartPr>
                <p14:cNvPr id="5" name="Ink 4">
                  <a:extLst>
                    <a:ext uri="{FF2B5EF4-FFF2-40B4-BE49-F238E27FC236}">
                      <a16:creationId xmlns:a16="http://schemas.microsoft.com/office/drawing/2014/main" id="{B640FD88-1802-09F9-E05B-895035396CDF}"/>
                    </a:ext>
                  </a:extLst>
                </p14:cNvPr>
                <p14:cNvContentPartPr/>
                <p14:nvPr/>
              </p14:nvContentPartPr>
              <p14:xfrm>
                <a:off x="6019554" y="2026011"/>
                <a:ext cx="97560" cy="1080"/>
              </p14:xfrm>
            </p:contentPart>
          </mc:Choice>
          <mc:Fallback>
            <p:pic>
              <p:nvPicPr>
                <p:cNvPr id="5" name="Ink 4">
                  <a:extLst>
                    <a:ext uri="{FF2B5EF4-FFF2-40B4-BE49-F238E27FC236}">
                      <a16:creationId xmlns:a16="http://schemas.microsoft.com/office/drawing/2014/main" id="{B640FD88-1802-09F9-E05B-895035396CDF}"/>
                    </a:ext>
                  </a:extLst>
                </p:cNvPr>
                <p:cNvPicPr/>
                <p:nvPr/>
              </p:nvPicPr>
              <p:blipFill>
                <a:blip r:embed="rId4"/>
                <a:stretch>
                  <a:fillRect/>
                </a:stretch>
              </p:blipFill>
              <p:spPr>
                <a:xfrm>
                  <a:off x="5956914" y="1648011"/>
                  <a:ext cx="22320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6" name="Ink 5">
                  <a:extLst>
                    <a:ext uri="{FF2B5EF4-FFF2-40B4-BE49-F238E27FC236}">
                      <a16:creationId xmlns:a16="http://schemas.microsoft.com/office/drawing/2014/main" id="{746EF849-B7B1-0EF2-1317-661A97ADE2AE}"/>
                    </a:ext>
                  </a:extLst>
                </p14:cNvPr>
                <p14:cNvContentPartPr/>
                <p14:nvPr/>
              </p14:nvContentPartPr>
              <p14:xfrm>
                <a:off x="5086794" y="2012331"/>
                <a:ext cx="869400" cy="31680"/>
              </p14:xfrm>
            </p:contentPart>
          </mc:Choice>
          <mc:Fallback>
            <p:pic>
              <p:nvPicPr>
                <p:cNvPr id="6" name="Ink 5">
                  <a:extLst>
                    <a:ext uri="{FF2B5EF4-FFF2-40B4-BE49-F238E27FC236}">
                      <a16:creationId xmlns:a16="http://schemas.microsoft.com/office/drawing/2014/main" id="{746EF849-B7B1-0EF2-1317-661A97ADE2AE}"/>
                    </a:ext>
                  </a:extLst>
                </p:cNvPr>
                <p:cNvPicPr/>
                <p:nvPr/>
              </p:nvPicPr>
              <p:blipFill>
                <a:blip r:embed="rId6"/>
                <a:stretch>
                  <a:fillRect/>
                </a:stretch>
              </p:blipFill>
              <p:spPr>
                <a:xfrm>
                  <a:off x="5023794" y="1634331"/>
                  <a:ext cx="99504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7" name="Ink 6">
                  <a:extLst>
                    <a:ext uri="{FF2B5EF4-FFF2-40B4-BE49-F238E27FC236}">
                      <a16:creationId xmlns:a16="http://schemas.microsoft.com/office/drawing/2014/main" id="{9D03A836-432F-4D1C-F6C1-706D30C1D938}"/>
                    </a:ext>
                  </a:extLst>
                </p14:cNvPr>
                <p14:cNvContentPartPr/>
                <p14:nvPr/>
              </p14:nvContentPartPr>
              <p14:xfrm>
                <a:off x="5764314" y="2038251"/>
                <a:ext cx="80280" cy="2880"/>
              </p14:xfrm>
            </p:contentPart>
          </mc:Choice>
          <mc:Fallback>
            <p:pic>
              <p:nvPicPr>
                <p:cNvPr id="7" name="Ink 6">
                  <a:extLst>
                    <a:ext uri="{FF2B5EF4-FFF2-40B4-BE49-F238E27FC236}">
                      <a16:creationId xmlns:a16="http://schemas.microsoft.com/office/drawing/2014/main" id="{9D03A836-432F-4D1C-F6C1-706D30C1D938}"/>
                    </a:ext>
                  </a:extLst>
                </p:cNvPr>
                <p:cNvPicPr/>
                <p:nvPr/>
              </p:nvPicPr>
              <p:blipFill>
                <a:blip r:embed="rId8"/>
                <a:stretch>
                  <a:fillRect/>
                </a:stretch>
              </p:blipFill>
              <p:spPr>
                <a:xfrm>
                  <a:off x="5701674" y="1660611"/>
                  <a:ext cx="20592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8" name="Ink 7">
                  <a:extLst>
                    <a:ext uri="{FF2B5EF4-FFF2-40B4-BE49-F238E27FC236}">
                      <a16:creationId xmlns:a16="http://schemas.microsoft.com/office/drawing/2014/main" id="{F3750BB6-933E-1B85-FC4C-6A1117C9ECCD}"/>
                    </a:ext>
                  </a:extLst>
                </p14:cNvPr>
                <p14:cNvContentPartPr/>
                <p14:nvPr/>
              </p14:nvContentPartPr>
              <p14:xfrm>
                <a:off x="4463274" y="2017371"/>
                <a:ext cx="1536480" cy="26280"/>
              </p14:xfrm>
            </p:contentPart>
          </mc:Choice>
          <mc:Fallback>
            <p:pic>
              <p:nvPicPr>
                <p:cNvPr id="8" name="Ink 7">
                  <a:extLst>
                    <a:ext uri="{FF2B5EF4-FFF2-40B4-BE49-F238E27FC236}">
                      <a16:creationId xmlns:a16="http://schemas.microsoft.com/office/drawing/2014/main" id="{F3750BB6-933E-1B85-FC4C-6A1117C9ECCD}"/>
                    </a:ext>
                  </a:extLst>
                </p:cNvPr>
                <p:cNvPicPr/>
                <p:nvPr/>
              </p:nvPicPr>
              <p:blipFill>
                <a:blip r:embed="rId10"/>
                <a:stretch>
                  <a:fillRect/>
                </a:stretch>
              </p:blipFill>
              <p:spPr>
                <a:xfrm>
                  <a:off x="4400634" y="1639731"/>
                  <a:ext cx="1662120" cy="78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9" name="Ink 8">
                  <a:extLst>
                    <a:ext uri="{FF2B5EF4-FFF2-40B4-BE49-F238E27FC236}">
                      <a16:creationId xmlns:a16="http://schemas.microsoft.com/office/drawing/2014/main" id="{8E9873E0-9955-B4F5-ADAD-8B99FB30158D}"/>
                    </a:ext>
                  </a:extLst>
                </p14:cNvPr>
                <p14:cNvContentPartPr/>
                <p14:nvPr/>
              </p14:nvContentPartPr>
              <p14:xfrm>
                <a:off x="4148634" y="1977051"/>
                <a:ext cx="1893240" cy="59040"/>
              </p14:xfrm>
            </p:contentPart>
          </mc:Choice>
          <mc:Fallback>
            <p:pic>
              <p:nvPicPr>
                <p:cNvPr id="9" name="Ink 8">
                  <a:extLst>
                    <a:ext uri="{FF2B5EF4-FFF2-40B4-BE49-F238E27FC236}">
                      <a16:creationId xmlns:a16="http://schemas.microsoft.com/office/drawing/2014/main" id="{8E9873E0-9955-B4F5-ADAD-8B99FB30158D}"/>
                    </a:ext>
                  </a:extLst>
                </p:cNvPr>
                <p:cNvPicPr/>
                <p:nvPr/>
              </p:nvPicPr>
              <p:blipFill>
                <a:blip r:embed="rId12"/>
                <a:stretch>
                  <a:fillRect/>
                </a:stretch>
              </p:blipFill>
              <p:spPr>
                <a:xfrm>
                  <a:off x="4085994" y="1599411"/>
                  <a:ext cx="201888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10" name="Ink 9">
                  <a:extLst>
                    <a:ext uri="{FF2B5EF4-FFF2-40B4-BE49-F238E27FC236}">
                      <a16:creationId xmlns:a16="http://schemas.microsoft.com/office/drawing/2014/main" id="{F066302C-9521-24F6-71DA-4AAF5ADA9F96}"/>
                    </a:ext>
                  </a:extLst>
                </p14:cNvPr>
                <p14:cNvContentPartPr/>
                <p14:nvPr/>
              </p14:nvContentPartPr>
              <p14:xfrm>
                <a:off x="4375794" y="1985331"/>
                <a:ext cx="1808280" cy="47520"/>
              </p14:xfrm>
            </p:contentPart>
          </mc:Choice>
          <mc:Fallback>
            <p:pic>
              <p:nvPicPr>
                <p:cNvPr id="10" name="Ink 9">
                  <a:extLst>
                    <a:ext uri="{FF2B5EF4-FFF2-40B4-BE49-F238E27FC236}">
                      <a16:creationId xmlns:a16="http://schemas.microsoft.com/office/drawing/2014/main" id="{F066302C-9521-24F6-71DA-4AAF5ADA9F96}"/>
                    </a:ext>
                  </a:extLst>
                </p:cNvPr>
                <p:cNvPicPr/>
                <p:nvPr/>
              </p:nvPicPr>
              <p:blipFill>
                <a:blip r:embed="rId14"/>
                <a:stretch>
                  <a:fillRect/>
                </a:stretch>
              </p:blipFill>
              <p:spPr>
                <a:xfrm>
                  <a:off x="4312794" y="1607331"/>
                  <a:ext cx="1933920" cy="80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11" name="Ink 10">
                  <a:extLst>
                    <a:ext uri="{FF2B5EF4-FFF2-40B4-BE49-F238E27FC236}">
                      <a16:creationId xmlns:a16="http://schemas.microsoft.com/office/drawing/2014/main" id="{D6D7B2CF-6144-D65C-FE64-0046E88FA84D}"/>
                    </a:ext>
                  </a:extLst>
                </p14:cNvPr>
                <p14:cNvContentPartPr/>
                <p14:nvPr/>
              </p14:nvContentPartPr>
              <p14:xfrm>
                <a:off x="4039194" y="2047971"/>
                <a:ext cx="12960" cy="1080"/>
              </p14:xfrm>
            </p:contentPart>
          </mc:Choice>
          <mc:Fallback>
            <p:pic>
              <p:nvPicPr>
                <p:cNvPr id="11" name="Ink 10">
                  <a:extLst>
                    <a:ext uri="{FF2B5EF4-FFF2-40B4-BE49-F238E27FC236}">
                      <a16:creationId xmlns:a16="http://schemas.microsoft.com/office/drawing/2014/main" id="{D6D7B2CF-6144-D65C-FE64-0046E88FA84D}"/>
                    </a:ext>
                  </a:extLst>
                </p:cNvPr>
                <p:cNvPicPr/>
                <p:nvPr/>
              </p:nvPicPr>
              <p:blipFill>
                <a:blip r:embed="rId16"/>
                <a:stretch>
                  <a:fillRect/>
                </a:stretch>
              </p:blipFill>
              <p:spPr>
                <a:xfrm>
                  <a:off x="3976554" y="1670331"/>
                  <a:ext cx="13860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
              <p14:nvContentPartPr>
                <p14:cNvPr id="12" name="Ink 11">
                  <a:extLst>
                    <a:ext uri="{FF2B5EF4-FFF2-40B4-BE49-F238E27FC236}">
                      <a16:creationId xmlns:a16="http://schemas.microsoft.com/office/drawing/2014/main" id="{CBCD0D7F-D2B9-2D73-6BC9-902B2F2659DC}"/>
                    </a:ext>
                  </a:extLst>
                </p14:cNvPr>
                <p14:cNvContentPartPr/>
                <p14:nvPr/>
              </p14:nvContentPartPr>
              <p14:xfrm>
                <a:off x="3884034" y="1961571"/>
                <a:ext cx="3121920" cy="207360"/>
              </p14:xfrm>
            </p:contentPart>
          </mc:Choice>
          <mc:Fallback>
            <p:pic>
              <p:nvPicPr>
                <p:cNvPr id="12" name="Ink 11">
                  <a:extLst>
                    <a:ext uri="{FF2B5EF4-FFF2-40B4-BE49-F238E27FC236}">
                      <a16:creationId xmlns:a16="http://schemas.microsoft.com/office/drawing/2014/main" id="{CBCD0D7F-D2B9-2D73-6BC9-902B2F2659DC}"/>
                    </a:ext>
                  </a:extLst>
                </p:cNvPr>
                <p:cNvPicPr/>
                <p:nvPr/>
              </p:nvPicPr>
              <p:blipFill>
                <a:blip r:embed="rId18"/>
                <a:stretch>
                  <a:fillRect/>
                </a:stretch>
              </p:blipFill>
              <p:spPr>
                <a:xfrm>
                  <a:off x="3821394" y="1583931"/>
                  <a:ext cx="3247560" cy="9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13" name="Ink 12">
                  <a:extLst>
                    <a:ext uri="{FF2B5EF4-FFF2-40B4-BE49-F238E27FC236}">
                      <a16:creationId xmlns:a16="http://schemas.microsoft.com/office/drawing/2014/main" id="{CEBEFBA3-F65E-E19C-7F82-36907F377CF2}"/>
                    </a:ext>
                  </a:extLst>
                </p14:cNvPr>
                <p14:cNvContentPartPr/>
                <p14:nvPr/>
              </p14:nvContentPartPr>
              <p14:xfrm>
                <a:off x="3948834" y="2002971"/>
                <a:ext cx="3015000" cy="302040"/>
              </p14:xfrm>
            </p:contentPart>
          </mc:Choice>
          <mc:Fallback>
            <p:pic>
              <p:nvPicPr>
                <p:cNvPr id="13" name="Ink 12">
                  <a:extLst>
                    <a:ext uri="{FF2B5EF4-FFF2-40B4-BE49-F238E27FC236}">
                      <a16:creationId xmlns:a16="http://schemas.microsoft.com/office/drawing/2014/main" id="{CEBEFBA3-F65E-E19C-7F82-36907F377CF2}"/>
                    </a:ext>
                  </a:extLst>
                </p:cNvPr>
                <p:cNvPicPr/>
                <p:nvPr/>
              </p:nvPicPr>
              <p:blipFill>
                <a:blip r:embed="rId20"/>
                <a:stretch>
                  <a:fillRect/>
                </a:stretch>
              </p:blipFill>
              <p:spPr>
                <a:xfrm>
                  <a:off x="3885834" y="1625331"/>
                  <a:ext cx="3140640" cy="105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14" name="Ink 13">
                  <a:extLst>
                    <a:ext uri="{FF2B5EF4-FFF2-40B4-BE49-F238E27FC236}">
                      <a16:creationId xmlns:a16="http://schemas.microsoft.com/office/drawing/2014/main" id="{C72D0499-2660-E67B-ABFD-5D46F8A01B30}"/>
                    </a:ext>
                  </a:extLst>
                </p14:cNvPr>
                <p14:cNvContentPartPr/>
                <p14:nvPr/>
              </p14:nvContentPartPr>
              <p14:xfrm>
                <a:off x="3955674" y="2001891"/>
                <a:ext cx="3111840" cy="335160"/>
              </p14:xfrm>
            </p:contentPart>
          </mc:Choice>
          <mc:Fallback>
            <p:pic>
              <p:nvPicPr>
                <p:cNvPr id="14" name="Ink 13">
                  <a:extLst>
                    <a:ext uri="{FF2B5EF4-FFF2-40B4-BE49-F238E27FC236}">
                      <a16:creationId xmlns:a16="http://schemas.microsoft.com/office/drawing/2014/main" id="{C72D0499-2660-E67B-ABFD-5D46F8A01B30}"/>
                    </a:ext>
                  </a:extLst>
                </p:cNvPr>
                <p:cNvPicPr/>
                <p:nvPr/>
              </p:nvPicPr>
              <p:blipFill>
                <a:blip r:embed="rId22"/>
                <a:stretch>
                  <a:fillRect/>
                </a:stretch>
              </p:blipFill>
              <p:spPr>
                <a:xfrm>
                  <a:off x="3893034" y="1624251"/>
                  <a:ext cx="3237480" cy="109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15" name="Ink 14">
                  <a:extLst>
                    <a:ext uri="{FF2B5EF4-FFF2-40B4-BE49-F238E27FC236}">
                      <a16:creationId xmlns:a16="http://schemas.microsoft.com/office/drawing/2014/main" id="{3C7FC7FC-55A9-A34D-26F1-1B847D2FE059}"/>
                    </a:ext>
                  </a:extLst>
                </p14:cNvPr>
                <p14:cNvContentPartPr/>
                <p14:nvPr/>
              </p14:nvContentPartPr>
              <p14:xfrm>
                <a:off x="4261314" y="2124291"/>
                <a:ext cx="2174760" cy="78840"/>
              </p14:xfrm>
            </p:contentPart>
          </mc:Choice>
          <mc:Fallback>
            <p:pic>
              <p:nvPicPr>
                <p:cNvPr id="15" name="Ink 14">
                  <a:extLst>
                    <a:ext uri="{FF2B5EF4-FFF2-40B4-BE49-F238E27FC236}">
                      <a16:creationId xmlns:a16="http://schemas.microsoft.com/office/drawing/2014/main" id="{3C7FC7FC-55A9-A34D-26F1-1B847D2FE059}"/>
                    </a:ext>
                  </a:extLst>
                </p:cNvPr>
                <p:cNvPicPr/>
                <p:nvPr/>
              </p:nvPicPr>
              <p:blipFill>
                <a:blip r:embed="rId24"/>
                <a:stretch>
                  <a:fillRect/>
                </a:stretch>
              </p:blipFill>
              <p:spPr>
                <a:xfrm>
                  <a:off x="4198314" y="1746651"/>
                  <a:ext cx="2300400" cy="83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16" name="Ink 15">
                  <a:extLst>
                    <a:ext uri="{FF2B5EF4-FFF2-40B4-BE49-F238E27FC236}">
                      <a16:creationId xmlns:a16="http://schemas.microsoft.com/office/drawing/2014/main" id="{ABA38379-3102-0F5D-352E-818CA3F43278}"/>
                    </a:ext>
                  </a:extLst>
                </p14:cNvPr>
                <p14:cNvContentPartPr/>
                <p14:nvPr/>
              </p14:nvContentPartPr>
              <p14:xfrm>
                <a:off x="4534554" y="2285931"/>
                <a:ext cx="928080" cy="37800"/>
              </p14:xfrm>
            </p:contentPart>
          </mc:Choice>
          <mc:Fallback>
            <p:pic>
              <p:nvPicPr>
                <p:cNvPr id="16" name="Ink 15">
                  <a:extLst>
                    <a:ext uri="{FF2B5EF4-FFF2-40B4-BE49-F238E27FC236}">
                      <a16:creationId xmlns:a16="http://schemas.microsoft.com/office/drawing/2014/main" id="{ABA38379-3102-0F5D-352E-818CA3F43278}"/>
                    </a:ext>
                  </a:extLst>
                </p:cNvPr>
                <p:cNvPicPr/>
                <p:nvPr/>
              </p:nvPicPr>
              <p:blipFill>
                <a:blip r:embed="rId26"/>
                <a:stretch>
                  <a:fillRect/>
                </a:stretch>
              </p:blipFill>
              <p:spPr>
                <a:xfrm>
                  <a:off x="4471554" y="1907931"/>
                  <a:ext cx="1053720" cy="79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17" name="Ink 16">
                  <a:extLst>
                    <a:ext uri="{FF2B5EF4-FFF2-40B4-BE49-F238E27FC236}">
                      <a16:creationId xmlns:a16="http://schemas.microsoft.com/office/drawing/2014/main" id="{2C2569D0-774C-B999-2160-8140E588FEB6}"/>
                    </a:ext>
                  </a:extLst>
                </p14:cNvPr>
                <p14:cNvContentPartPr/>
                <p14:nvPr/>
              </p14:nvContentPartPr>
              <p14:xfrm>
                <a:off x="3781074" y="2085051"/>
                <a:ext cx="2875320" cy="208080"/>
              </p14:xfrm>
            </p:contentPart>
          </mc:Choice>
          <mc:Fallback>
            <p:pic>
              <p:nvPicPr>
                <p:cNvPr id="17" name="Ink 16">
                  <a:extLst>
                    <a:ext uri="{FF2B5EF4-FFF2-40B4-BE49-F238E27FC236}">
                      <a16:creationId xmlns:a16="http://schemas.microsoft.com/office/drawing/2014/main" id="{2C2569D0-774C-B999-2160-8140E588FEB6}"/>
                    </a:ext>
                  </a:extLst>
                </p:cNvPr>
                <p:cNvPicPr/>
                <p:nvPr/>
              </p:nvPicPr>
              <p:blipFill>
                <a:blip r:embed="rId28"/>
                <a:stretch>
                  <a:fillRect/>
                </a:stretch>
              </p:blipFill>
              <p:spPr>
                <a:xfrm>
                  <a:off x="3718074" y="1707411"/>
                  <a:ext cx="3000960" cy="96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
              <p14:nvContentPartPr>
                <p14:cNvPr id="18" name="Ink 17">
                  <a:extLst>
                    <a:ext uri="{FF2B5EF4-FFF2-40B4-BE49-F238E27FC236}">
                      <a16:creationId xmlns:a16="http://schemas.microsoft.com/office/drawing/2014/main" id="{27D7E0D1-2D29-EB9C-022B-D3CFB04124DB}"/>
                    </a:ext>
                  </a:extLst>
                </p14:cNvPr>
                <p14:cNvContentPartPr/>
                <p14:nvPr/>
              </p14:nvContentPartPr>
              <p14:xfrm>
                <a:off x="3860994" y="2027091"/>
                <a:ext cx="1851480" cy="311400"/>
              </p14:xfrm>
            </p:contentPart>
          </mc:Choice>
          <mc:Fallback>
            <p:pic>
              <p:nvPicPr>
                <p:cNvPr id="18" name="Ink 17">
                  <a:extLst>
                    <a:ext uri="{FF2B5EF4-FFF2-40B4-BE49-F238E27FC236}">
                      <a16:creationId xmlns:a16="http://schemas.microsoft.com/office/drawing/2014/main" id="{27D7E0D1-2D29-EB9C-022B-D3CFB04124DB}"/>
                    </a:ext>
                  </a:extLst>
                </p:cNvPr>
                <p:cNvPicPr/>
                <p:nvPr/>
              </p:nvPicPr>
              <p:blipFill>
                <a:blip r:embed="rId30"/>
                <a:stretch>
                  <a:fillRect/>
                </a:stretch>
              </p:blipFill>
              <p:spPr>
                <a:xfrm>
                  <a:off x="3797994" y="1649451"/>
                  <a:ext cx="197712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
              <p14:nvContentPartPr>
                <p14:cNvPr id="19" name="Ink 18">
                  <a:extLst>
                    <a:ext uri="{FF2B5EF4-FFF2-40B4-BE49-F238E27FC236}">
                      <a16:creationId xmlns:a16="http://schemas.microsoft.com/office/drawing/2014/main" id="{0331ADE3-BB13-16A4-6386-768C8C3CA38C}"/>
                    </a:ext>
                  </a:extLst>
                </p14:cNvPr>
                <p14:cNvContentPartPr/>
                <p14:nvPr/>
              </p14:nvContentPartPr>
              <p14:xfrm>
                <a:off x="4449234" y="2093331"/>
                <a:ext cx="3079080" cy="294480"/>
              </p14:xfrm>
            </p:contentPart>
          </mc:Choice>
          <mc:Fallback>
            <p:pic>
              <p:nvPicPr>
                <p:cNvPr id="19" name="Ink 18">
                  <a:extLst>
                    <a:ext uri="{FF2B5EF4-FFF2-40B4-BE49-F238E27FC236}">
                      <a16:creationId xmlns:a16="http://schemas.microsoft.com/office/drawing/2014/main" id="{0331ADE3-BB13-16A4-6386-768C8C3CA38C}"/>
                    </a:ext>
                  </a:extLst>
                </p:cNvPr>
                <p:cNvPicPr/>
                <p:nvPr/>
              </p:nvPicPr>
              <p:blipFill>
                <a:blip r:embed="rId32"/>
                <a:stretch>
                  <a:fillRect/>
                </a:stretch>
              </p:blipFill>
              <p:spPr>
                <a:xfrm>
                  <a:off x="4386594" y="1715691"/>
                  <a:ext cx="3204720" cy="105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20" name="Ink 19">
                  <a:extLst>
                    <a:ext uri="{FF2B5EF4-FFF2-40B4-BE49-F238E27FC236}">
                      <a16:creationId xmlns:a16="http://schemas.microsoft.com/office/drawing/2014/main" id="{45E557D1-F146-18DD-BC8A-B367DEB90738}"/>
                    </a:ext>
                  </a:extLst>
                </p14:cNvPr>
                <p14:cNvContentPartPr/>
                <p14:nvPr/>
              </p14:nvContentPartPr>
              <p14:xfrm>
                <a:off x="4608354" y="2027091"/>
                <a:ext cx="2919240" cy="244800"/>
              </p14:xfrm>
            </p:contentPart>
          </mc:Choice>
          <mc:Fallback>
            <p:pic>
              <p:nvPicPr>
                <p:cNvPr id="20" name="Ink 19">
                  <a:extLst>
                    <a:ext uri="{FF2B5EF4-FFF2-40B4-BE49-F238E27FC236}">
                      <a16:creationId xmlns:a16="http://schemas.microsoft.com/office/drawing/2014/main" id="{45E557D1-F146-18DD-BC8A-B367DEB90738}"/>
                    </a:ext>
                  </a:extLst>
                </p:cNvPr>
                <p:cNvPicPr/>
                <p:nvPr/>
              </p:nvPicPr>
              <p:blipFill>
                <a:blip r:embed="rId34"/>
                <a:stretch>
                  <a:fillRect/>
                </a:stretch>
              </p:blipFill>
              <p:spPr>
                <a:xfrm>
                  <a:off x="4545714" y="1649091"/>
                  <a:ext cx="3044880" cy="100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21" name="Ink 20">
                  <a:extLst>
                    <a:ext uri="{FF2B5EF4-FFF2-40B4-BE49-F238E27FC236}">
                      <a16:creationId xmlns:a16="http://schemas.microsoft.com/office/drawing/2014/main" id="{9B54BB4E-629A-6AF2-FE92-C015C810DFCD}"/>
                    </a:ext>
                  </a:extLst>
                </p14:cNvPr>
                <p14:cNvContentPartPr/>
                <p14:nvPr/>
              </p14:nvContentPartPr>
              <p14:xfrm>
                <a:off x="3870354" y="2077131"/>
                <a:ext cx="3615480" cy="327960"/>
              </p14:xfrm>
            </p:contentPart>
          </mc:Choice>
          <mc:Fallback>
            <p:pic>
              <p:nvPicPr>
                <p:cNvPr id="21" name="Ink 20">
                  <a:extLst>
                    <a:ext uri="{FF2B5EF4-FFF2-40B4-BE49-F238E27FC236}">
                      <a16:creationId xmlns:a16="http://schemas.microsoft.com/office/drawing/2014/main" id="{9B54BB4E-629A-6AF2-FE92-C015C810DFCD}"/>
                    </a:ext>
                  </a:extLst>
                </p:cNvPr>
                <p:cNvPicPr/>
                <p:nvPr/>
              </p:nvPicPr>
              <p:blipFill>
                <a:blip r:embed="rId36"/>
                <a:stretch>
                  <a:fillRect/>
                </a:stretch>
              </p:blipFill>
              <p:spPr>
                <a:xfrm>
                  <a:off x="3807354" y="1699131"/>
                  <a:ext cx="3741120" cy="108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22" name="Ink 21">
                  <a:extLst>
                    <a:ext uri="{FF2B5EF4-FFF2-40B4-BE49-F238E27FC236}">
                      <a16:creationId xmlns:a16="http://schemas.microsoft.com/office/drawing/2014/main" id="{4E88F53A-E651-DA62-4E7F-620F1AFD84F9}"/>
                    </a:ext>
                  </a:extLst>
                </p14:cNvPr>
                <p14:cNvContentPartPr/>
                <p14:nvPr/>
              </p14:nvContentPartPr>
              <p14:xfrm>
                <a:off x="3814914" y="2059491"/>
                <a:ext cx="3291840" cy="266040"/>
              </p14:xfrm>
            </p:contentPart>
          </mc:Choice>
          <mc:Fallback>
            <p:pic>
              <p:nvPicPr>
                <p:cNvPr id="22" name="Ink 21">
                  <a:extLst>
                    <a:ext uri="{FF2B5EF4-FFF2-40B4-BE49-F238E27FC236}">
                      <a16:creationId xmlns:a16="http://schemas.microsoft.com/office/drawing/2014/main" id="{4E88F53A-E651-DA62-4E7F-620F1AFD84F9}"/>
                    </a:ext>
                  </a:extLst>
                </p:cNvPr>
                <p:cNvPicPr/>
                <p:nvPr/>
              </p:nvPicPr>
              <p:blipFill>
                <a:blip r:embed="rId38"/>
                <a:stretch>
                  <a:fillRect/>
                </a:stretch>
              </p:blipFill>
              <p:spPr>
                <a:xfrm>
                  <a:off x="3752274" y="1681491"/>
                  <a:ext cx="3417480" cy="102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23" name="Ink 22">
                  <a:extLst>
                    <a:ext uri="{FF2B5EF4-FFF2-40B4-BE49-F238E27FC236}">
                      <a16:creationId xmlns:a16="http://schemas.microsoft.com/office/drawing/2014/main" id="{0B25F95B-B78D-E317-62C2-97523FF458A5}"/>
                    </a:ext>
                  </a:extLst>
                </p14:cNvPr>
                <p14:cNvContentPartPr/>
                <p14:nvPr/>
              </p14:nvContentPartPr>
              <p14:xfrm>
                <a:off x="5360394" y="2164611"/>
                <a:ext cx="2093760" cy="227160"/>
              </p14:xfrm>
            </p:contentPart>
          </mc:Choice>
          <mc:Fallback>
            <p:pic>
              <p:nvPicPr>
                <p:cNvPr id="23" name="Ink 22">
                  <a:extLst>
                    <a:ext uri="{FF2B5EF4-FFF2-40B4-BE49-F238E27FC236}">
                      <a16:creationId xmlns:a16="http://schemas.microsoft.com/office/drawing/2014/main" id="{0B25F95B-B78D-E317-62C2-97523FF458A5}"/>
                    </a:ext>
                  </a:extLst>
                </p:cNvPr>
                <p:cNvPicPr/>
                <p:nvPr/>
              </p:nvPicPr>
              <p:blipFill>
                <a:blip r:embed="rId40"/>
                <a:stretch>
                  <a:fillRect/>
                </a:stretch>
              </p:blipFill>
              <p:spPr>
                <a:xfrm>
                  <a:off x="5297754" y="1786611"/>
                  <a:ext cx="2219400" cy="98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24" name="Ink 23">
                  <a:extLst>
                    <a:ext uri="{FF2B5EF4-FFF2-40B4-BE49-F238E27FC236}">
                      <a16:creationId xmlns:a16="http://schemas.microsoft.com/office/drawing/2014/main" id="{21B9C7FA-BAFD-0EC1-3D6E-59037E2E1F40}"/>
                    </a:ext>
                  </a:extLst>
                </p14:cNvPr>
                <p14:cNvContentPartPr/>
                <p14:nvPr/>
              </p14:nvContentPartPr>
              <p14:xfrm>
                <a:off x="3948474" y="2157051"/>
                <a:ext cx="3122640" cy="156240"/>
              </p14:xfrm>
            </p:contentPart>
          </mc:Choice>
          <mc:Fallback>
            <p:pic>
              <p:nvPicPr>
                <p:cNvPr id="24" name="Ink 23">
                  <a:extLst>
                    <a:ext uri="{FF2B5EF4-FFF2-40B4-BE49-F238E27FC236}">
                      <a16:creationId xmlns:a16="http://schemas.microsoft.com/office/drawing/2014/main" id="{21B9C7FA-BAFD-0EC1-3D6E-59037E2E1F40}"/>
                    </a:ext>
                  </a:extLst>
                </p:cNvPr>
                <p:cNvPicPr/>
                <p:nvPr/>
              </p:nvPicPr>
              <p:blipFill>
                <a:blip r:embed="rId42"/>
                <a:stretch>
                  <a:fillRect/>
                </a:stretch>
              </p:blipFill>
              <p:spPr>
                <a:xfrm>
                  <a:off x="3885834" y="1779411"/>
                  <a:ext cx="3248280" cy="91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25" name="Ink 24">
                  <a:extLst>
                    <a:ext uri="{FF2B5EF4-FFF2-40B4-BE49-F238E27FC236}">
                      <a16:creationId xmlns:a16="http://schemas.microsoft.com/office/drawing/2014/main" id="{516D0A15-D965-A247-D74B-5AD64C97BFBB}"/>
                    </a:ext>
                  </a:extLst>
                </p14:cNvPr>
                <p14:cNvContentPartPr/>
                <p14:nvPr/>
              </p14:nvContentPartPr>
              <p14:xfrm>
                <a:off x="3761274" y="2123211"/>
                <a:ext cx="1413000" cy="125280"/>
              </p14:xfrm>
            </p:contentPart>
          </mc:Choice>
          <mc:Fallback>
            <p:pic>
              <p:nvPicPr>
                <p:cNvPr id="25" name="Ink 24">
                  <a:extLst>
                    <a:ext uri="{FF2B5EF4-FFF2-40B4-BE49-F238E27FC236}">
                      <a16:creationId xmlns:a16="http://schemas.microsoft.com/office/drawing/2014/main" id="{516D0A15-D965-A247-D74B-5AD64C97BFBB}"/>
                    </a:ext>
                  </a:extLst>
                </p:cNvPr>
                <p:cNvPicPr/>
                <p:nvPr/>
              </p:nvPicPr>
              <p:blipFill>
                <a:blip r:embed="rId44"/>
                <a:stretch>
                  <a:fillRect/>
                </a:stretch>
              </p:blipFill>
              <p:spPr>
                <a:xfrm>
                  <a:off x="3698634" y="1745571"/>
                  <a:ext cx="1538640" cy="88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26" name="Ink 25">
                  <a:extLst>
                    <a:ext uri="{FF2B5EF4-FFF2-40B4-BE49-F238E27FC236}">
                      <a16:creationId xmlns:a16="http://schemas.microsoft.com/office/drawing/2014/main" id="{EB4D0B30-1495-689A-C3FB-70EC3032C7DF}"/>
                    </a:ext>
                  </a:extLst>
                </p14:cNvPr>
                <p14:cNvContentPartPr/>
                <p14:nvPr/>
              </p14:nvContentPartPr>
              <p14:xfrm>
                <a:off x="5465874" y="2204931"/>
                <a:ext cx="230400" cy="8280"/>
              </p14:xfrm>
            </p:contentPart>
          </mc:Choice>
          <mc:Fallback>
            <p:pic>
              <p:nvPicPr>
                <p:cNvPr id="26" name="Ink 25">
                  <a:extLst>
                    <a:ext uri="{FF2B5EF4-FFF2-40B4-BE49-F238E27FC236}">
                      <a16:creationId xmlns:a16="http://schemas.microsoft.com/office/drawing/2014/main" id="{EB4D0B30-1495-689A-C3FB-70EC3032C7DF}"/>
                    </a:ext>
                  </a:extLst>
                </p:cNvPr>
                <p:cNvPicPr/>
                <p:nvPr/>
              </p:nvPicPr>
              <p:blipFill>
                <a:blip r:embed="rId46"/>
                <a:stretch>
                  <a:fillRect/>
                </a:stretch>
              </p:blipFill>
              <p:spPr>
                <a:xfrm>
                  <a:off x="5403234" y="1827291"/>
                  <a:ext cx="35604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27" name="Ink 26">
                  <a:extLst>
                    <a:ext uri="{FF2B5EF4-FFF2-40B4-BE49-F238E27FC236}">
                      <a16:creationId xmlns:a16="http://schemas.microsoft.com/office/drawing/2014/main" id="{C71BFA62-9F64-1198-3013-2B2CA1BF54EF}"/>
                    </a:ext>
                  </a:extLst>
                </p14:cNvPr>
                <p14:cNvContentPartPr/>
                <p14:nvPr/>
              </p14:nvContentPartPr>
              <p14:xfrm>
                <a:off x="5309994" y="2200251"/>
                <a:ext cx="267840" cy="43560"/>
              </p14:xfrm>
            </p:contentPart>
          </mc:Choice>
          <mc:Fallback>
            <p:pic>
              <p:nvPicPr>
                <p:cNvPr id="27" name="Ink 26">
                  <a:extLst>
                    <a:ext uri="{FF2B5EF4-FFF2-40B4-BE49-F238E27FC236}">
                      <a16:creationId xmlns:a16="http://schemas.microsoft.com/office/drawing/2014/main" id="{C71BFA62-9F64-1198-3013-2B2CA1BF54EF}"/>
                    </a:ext>
                  </a:extLst>
                </p:cNvPr>
                <p:cNvPicPr/>
                <p:nvPr/>
              </p:nvPicPr>
              <p:blipFill>
                <a:blip r:embed="rId48"/>
                <a:stretch>
                  <a:fillRect/>
                </a:stretch>
              </p:blipFill>
              <p:spPr>
                <a:xfrm>
                  <a:off x="5246994" y="1822611"/>
                  <a:ext cx="393480" cy="79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501" name="Ink 500">
                  <a:extLst>
                    <a:ext uri="{FF2B5EF4-FFF2-40B4-BE49-F238E27FC236}">
                      <a16:creationId xmlns:a16="http://schemas.microsoft.com/office/drawing/2014/main" id="{F73434AA-0828-F03B-D678-16EE3ADD42F0}"/>
                    </a:ext>
                  </a:extLst>
                </p14:cNvPr>
                <p14:cNvContentPartPr/>
                <p14:nvPr/>
              </p14:nvContentPartPr>
              <p14:xfrm>
                <a:off x="6576061" y="2812722"/>
                <a:ext cx="117720" cy="1107720"/>
              </p14:xfrm>
            </p:contentPart>
          </mc:Choice>
          <mc:Fallback>
            <p:pic>
              <p:nvPicPr>
                <p:cNvPr id="501" name="Ink 500">
                  <a:extLst>
                    <a:ext uri="{FF2B5EF4-FFF2-40B4-BE49-F238E27FC236}">
                      <a16:creationId xmlns:a16="http://schemas.microsoft.com/office/drawing/2014/main" id="{F73434AA-0828-F03B-D678-16EE3ADD42F0}"/>
                    </a:ext>
                  </a:extLst>
                </p:cNvPr>
                <p:cNvPicPr/>
                <p:nvPr/>
              </p:nvPicPr>
              <p:blipFill>
                <a:blip r:embed="rId50"/>
                <a:stretch>
                  <a:fillRect/>
                </a:stretch>
              </p:blipFill>
              <p:spPr>
                <a:xfrm>
                  <a:off x="6513421" y="2435082"/>
                  <a:ext cx="243360" cy="186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
              <p14:nvContentPartPr>
                <p14:cNvPr id="502" name="Ink 501">
                  <a:extLst>
                    <a:ext uri="{FF2B5EF4-FFF2-40B4-BE49-F238E27FC236}">
                      <a16:creationId xmlns:a16="http://schemas.microsoft.com/office/drawing/2014/main" id="{0F25F45B-BF4D-7B41-5A03-B14D7B27233B}"/>
                    </a:ext>
                  </a:extLst>
                </p14:cNvPr>
                <p14:cNvContentPartPr/>
                <p14:nvPr/>
              </p14:nvContentPartPr>
              <p14:xfrm>
                <a:off x="6690541" y="3513282"/>
                <a:ext cx="4320" cy="309600"/>
              </p14:xfrm>
            </p:contentPart>
          </mc:Choice>
          <mc:Fallback>
            <p:pic>
              <p:nvPicPr>
                <p:cNvPr id="502" name="Ink 501">
                  <a:extLst>
                    <a:ext uri="{FF2B5EF4-FFF2-40B4-BE49-F238E27FC236}">
                      <a16:creationId xmlns:a16="http://schemas.microsoft.com/office/drawing/2014/main" id="{0F25F45B-BF4D-7B41-5A03-B14D7B27233B}"/>
                    </a:ext>
                  </a:extLst>
                </p:cNvPr>
                <p:cNvPicPr/>
                <p:nvPr/>
              </p:nvPicPr>
              <p:blipFill>
                <a:blip r:embed="rId52"/>
                <a:stretch>
                  <a:fillRect/>
                </a:stretch>
              </p:blipFill>
              <p:spPr>
                <a:xfrm>
                  <a:off x="6627541" y="3135642"/>
                  <a:ext cx="129960" cy="106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
              <p14:nvContentPartPr>
                <p14:cNvPr id="503" name="Ink 502">
                  <a:extLst>
                    <a:ext uri="{FF2B5EF4-FFF2-40B4-BE49-F238E27FC236}">
                      <a16:creationId xmlns:a16="http://schemas.microsoft.com/office/drawing/2014/main" id="{8F81737F-874B-0E9F-C4BE-2395D79C65F8}"/>
                    </a:ext>
                  </a:extLst>
                </p14:cNvPr>
                <p14:cNvContentPartPr/>
                <p14:nvPr/>
              </p14:nvContentPartPr>
              <p14:xfrm>
                <a:off x="6613141" y="2826402"/>
                <a:ext cx="65880" cy="1047240"/>
              </p14:xfrm>
            </p:contentPart>
          </mc:Choice>
          <mc:Fallback>
            <p:pic>
              <p:nvPicPr>
                <p:cNvPr id="503" name="Ink 502">
                  <a:extLst>
                    <a:ext uri="{FF2B5EF4-FFF2-40B4-BE49-F238E27FC236}">
                      <a16:creationId xmlns:a16="http://schemas.microsoft.com/office/drawing/2014/main" id="{8F81737F-874B-0E9F-C4BE-2395D79C65F8}"/>
                    </a:ext>
                  </a:extLst>
                </p:cNvPr>
                <p:cNvPicPr/>
                <p:nvPr/>
              </p:nvPicPr>
              <p:blipFill>
                <a:blip r:embed="rId54"/>
                <a:stretch>
                  <a:fillRect/>
                </a:stretch>
              </p:blipFill>
              <p:spPr>
                <a:xfrm>
                  <a:off x="6550501" y="2448762"/>
                  <a:ext cx="191520" cy="180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
              <p14:nvContentPartPr>
                <p14:cNvPr id="504" name="Ink 503">
                  <a:extLst>
                    <a:ext uri="{FF2B5EF4-FFF2-40B4-BE49-F238E27FC236}">
                      <a16:creationId xmlns:a16="http://schemas.microsoft.com/office/drawing/2014/main" id="{CB252314-19AB-78FE-4EB2-A3CE9F20100D}"/>
                    </a:ext>
                  </a:extLst>
                </p14:cNvPr>
                <p14:cNvContentPartPr/>
                <p14:nvPr/>
              </p14:nvContentPartPr>
              <p14:xfrm>
                <a:off x="6544381" y="2967522"/>
                <a:ext cx="120960" cy="1322280"/>
              </p14:xfrm>
            </p:contentPart>
          </mc:Choice>
          <mc:Fallback>
            <p:pic>
              <p:nvPicPr>
                <p:cNvPr id="504" name="Ink 503">
                  <a:extLst>
                    <a:ext uri="{FF2B5EF4-FFF2-40B4-BE49-F238E27FC236}">
                      <a16:creationId xmlns:a16="http://schemas.microsoft.com/office/drawing/2014/main" id="{CB252314-19AB-78FE-4EB2-A3CE9F20100D}"/>
                    </a:ext>
                  </a:extLst>
                </p:cNvPr>
                <p:cNvPicPr/>
                <p:nvPr/>
              </p:nvPicPr>
              <p:blipFill>
                <a:blip r:embed="rId56"/>
                <a:stretch>
                  <a:fillRect/>
                </a:stretch>
              </p:blipFill>
              <p:spPr>
                <a:xfrm>
                  <a:off x="6481741" y="2589882"/>
                  <a:ext cx="246600" cy="207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
              <p14:nvContentPartPr>
                <p14:cNvPr id="505" name="Ink 504">
                  <a:extLst>
                    <a:ext uri="{FF2B5EF4-FFF2-40B4-BE49-F238E27FC236}">
                      <a16:creationId xmlns:a16="http://schemas.microsoft.com/office/drawing/2014/main" id="{D1C18A8B-4F26-6E4B-9011-79FBF43755BE}"/>
                    </a:ext>
                  </a:extLst>
                </p14:cNvPr>
                <p14:cNvContentPartPr/>
                <p14:nvPr/>
              </p14:nvContentPartPr>
              <p14:xfrm>
                <a:off x="6654541" y="3468282"/>
                <a:ext cx="1440" cy="37440"/>
              </p14:xfrm>
            </p:contentPart>
          </mc:Choice>
          <mc:Fallback>
            <p:pic>
              <p:nvPicPr>
                <p:cNvPr id="505" name="Ink 504">
                  <a:extLst>
                    <a:ext uri="{FF2B5EF4-FFF2-40B4-BE49-F238E27FC236}">
                      <a16:creationId xmlns:a16="http://schemas.microsoft.com/office/drawing/2014/main" id="{D1C18A8B-4F26-6E4B-9011-79FBF43755BE}"/>
                    </a:ext>
                  </a:extLst>
                </p:cNvPr>
                <p:cNvPicPr/>
                <p:nvPr/>
              </p:nvPicPr>
              <p:blipFill>
                <a:blip r:embed="rId58"/>
                <a:stretch>
                  <a:fillRect/>
                </a:stretch>
              </p:blipFill>
              <p:spPr>
                <a:xfrm>
                  <a:off x="6591901" y="3090282"/>
                  <a:ext cx="127080" cy="79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
              <p14:nvContentPartPr>
                <p14:cNvPr id="506" name="Ink 505">
                  <a:extLst>
                    <a:ext uri="{FF2B5EF4-FFF2-40B4-BE49-F238E27FC236}">
                      <a16:creationId xmlns:a16="http://schemas.microsoft.com/office/drawing/2014/main" id="{9C9A15DE-91E6-ECE7-665D-BEF3A4FA82CD}"/>
                    </a:ext>
                  </a:extLst>
                </p14:cNvPr>
                <p14:cNvContentPartPr/>
                <p14:nvPr/>
              </p14:nvContentPartPr>
              <p14:xfrm>
                <a:off x="6573901" y="2971122"/>
                <a:ext cx="88560" cy="1562760"/>
              </p14:xfrm>
            </p:contentPart>
          </mc:Choice>
          <mc:Fallback>
            <p:pic>
              <p:nvPicPr>
                <p:cNvPr id="506" name="Ink 505">
                  <a:extLst>
                    <a:ext uri="{FF2B5EF4-FFF2-40B4-BE49-F238E27FC236}">
                      <a16:creationId xmlns:a16="http://schemas.microsoft.com/office/drawing/2014/main" id="{9C9A15DE-91E6-ECE7-665D-BEF3A4FA82CD}"/>
                    </a:ext>
                  </a:extLst>
                </p:cNvPr>
                <p:cNvPicPr/>
                <p:nvPr/>
              </p:nvPicPr>
              <p:blipFill>
                <a:blip r:embed="rId60"/>
                <a:stretch>
                  <a:fillRect/>
                </a:stretch>
              </p:blipFill>
              <p:spPr>
                <a:xfrm>
                  <a:off x="6510901" y="2593482"/>
                  <a:ext cx="214200" cy="231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507" name="Ink 506">
                  <a:extLst>
                    <a:ext uri="{FF2B5EF4-FFF2-40B4-BE49-F238E27FC236}">
                      <a16:creationId xmlns:a16="http://schemas.microsoft.com/office/drawing/2014/main" id="{51EECC6F-DDBC-1184-2DDE-0EBA4F091B84}"/>
                    </a:ext>
                  </a:extLst>
                </p14:cNvPr>
                <p14:cNvContentPartPr/>
                <p14:nvPr/>
              </p14:nvContentPartPr>
              <p14:xfrm>
                <a:off x="6600181" y="3558642"/>
                <a:ext cx="181080" cy="1276200"/>
              </p14:xfrm>
            </p:contentPart>
          </mc:Choice>
          <mc:Fallback>
            <p:pic>
              <p:nvPicPr>
                <p:cNvPr id="507" name="Ink 506">
                  <a:extLst>
                    <a:ext uri="{FF2B5EF4-FFF2-40B4-BE49-F238E27FC236}">
                      <a16:creationId xmlns:a16="http://schemas.microsoft.com/office/drawing/2014/main" id="{51EECC6F-DDBC-1184-2DDE-0EBA4F091B84}"/>
                    </a:ext>
                  </a:extLst>
                </p:cNvPr>
                <p:cNvPicPr/>
                <p:nvPr/>
              </p:nvPicPr>
              <p:blipFill>
                <a:blip r:embed="rId62"/>
                <a:stretch>
                  <a:fillRect/>
                </a:stretch>
              </p:blipFill>
              <p:spPr>
                <a:xfrm>
                  <a:off x="6537541" y="3180642"/>
                  <a:ext cx="306720" cy="203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508" name="Ink 507">
                  <a:extLst>
                    <a:ext uri="{FF2B5EF4-FFF2-40B4-BE49-F238E27FC236}">
                      <a16:creationId xmlns:a16="http://schemas.microsoft.com/office/drawing/2014/main" id="{BC50DB7F-237A-4612-82CA-3831FE8242BF}"/>
                    </a:ext>
                  </a:extLst>
                </p14:cNvPr>
                <p14:cNvContentPartPr/>
                <p14:nvPr/>
              </p14:nvContentPartPr>
              <p14:xfrm>
                <a:off x="6636901" y="2684922"/>
                <a:ext cx="147960" cy="254160"/>
              </p14:xfrm>
            </p:contentPart>
          </mc:Choice>
          <mc:Fallback>
            <p:pic>
              <p:nvPicPr>
                <p:cNvPr id="508" name="Ink 507">
                  <a:extLst>
                    <a:ext uri="{FF2B5EF4-FFF2-40B4-BE49-F238E27FC236}">
                      <a16:creationId xmlns:a16="http://schemas.microsoft.com/office/drawing/2014/main" id="{BC50DB7F-237A-4612-82CA-3831FE8242BF}"/>
                    </a:ext>
                  </a:extLst>
                </p:cNvPr>
                <p:cNvPicPr/>
                <p:nvPr/>
              </p:nvPicPr>
              <p:blipFill>
                <a:blip r:embed="rId64"/>
                <a:stretch>
                  <a:fillRect/>
                </a:stretch>
              </p:blipFill>
              <p:spPr>
                <a:xfrm>
                  <a:off x="6573901" y="2306922"/>
                  <a:ext cx="273600" cy="100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509" name="Ink 508">
                  <a:extLst>
                    <a:ext uri="{FF2B5EF4-FFF2-40B4-BE49-F238E27FC236}">
                      <a16:creationId xmlns:a16="http://schemas.microsoft.com/office/drawing/2014/main" id="{87E7B2AD-B630-34AE-8AE6-523D9E49ACC7}"/>
                    </a:ext>
                  </a:extLst>
                </p14:cNvPr>
                <p14:cNvContentPartPr/>
                <p14:nvPr/>
              </p14:nvContentPartPr>
              <p14:xfrm>
                <a:off x="6730501" y="2758722"/>
                <a:ext cx="108720" cy="248400"/>
              </p14:xfrm>
            </p:contentPart>
          </mc:Choice>
          <mc:Fallback>
            <p:pic>
              <p:nvPicPr>
                <p:cNvPr id="509" name="Ink 508">
                  <a:extLst>
                    <a:ext uri="{FF2B5EF4-FFF2-40B4-BE49-F238E27FC236}">
                      <a16:creationId xmlns:a16="http://schemas.microsoft.com/office/drawing/2014/main" id="{87E7B2AD-B630-34AE-8AE6-523D9E49ACC7}"/>
                    </a:ext>
                  </a:extLst>
                </p:cNvPr>
                <p:cNvPicPr/>
                <p:nvPr/>
              </p:nvPicPr>
              <p:blipFill>
                <a:blip r:embed="rId66"/>
                <a:stretch>
                  <a:fillRect/>
                </a:stretch>
              </p:blipFill>
              <p:spPr>
                <a:xfrm>
                  <a:off x="6667861" y="2380722"/>
                  <a:ext cx="234360" cy="100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510" name="Ink 509">
                  <a:extLst>
                    <a:ext uri="{FF2B5EF4-FFF2-40B4-BE49-F238E27FC236}">
                      <a16:creationId xmlns:a16="http://schemas.microsoft.com/office/drawing/2014/main" id="{48408E3A-BA79-6AC5-E0EF-3F9D48D7323B}"/>
                    </a:ext>
                  </a:extLst>
                </p14:cNvPr>
                <p14:cNvContentPartPr/>
                <p14:nvPr/>
              </p14:nvContentPartPr>
              <p14:xfrm>
                <a:off x="6732301" y="2723442"/>
                <a:ext cx="173880" cy="780480"/>
              </p14:xfrm>
            </p:contentPart>
          </mc:Choice>
          <mc:Fallback>
            <p:pic>
              <p:nvPicPr>
                <p:cNvPr id="510" name="Ink 509">
                  <a:extLst>
                    <a:ext uri="{FF2B5EF4-FFF2-40B4-BE49-F238E27FC236}">
                      <a16:creationId xmlns:a16="http://schemas.microsoft.com/office/drawing/2014/main" id="{48408E3A-BA79-6AC5-E0EF-3F9D48D7323B}"/>
                    </a:ext>
                  </a:extLst>
                </p:cNvPr>
                <p:cNvPicPr/>
                <p:nvPr/>
              </p:nvPicPr>
              <p:blipFill>
                <a:blip r:embed="rId68"/>
                <a:stretch>
                  <a:fillRect/>
                </a:stretch>
              </p:blipFill>
              <p:spPr>
                <a:xfrm>
                  <a:off x="6669301" y="2345802"/>
                  <a:ext cx="299520" cy="153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511" name="Ink 510">
                  <a:extLst>
                    <a:ext uri="{FF2B5EF4-FFF2-40B4-BE49-F238E27FC236}">
                      <a16:creationId xmlns:a16="http://schemas.microsoft.com/office/drawing/2014/main" id="{7DC76386-FC52-FD32-62E7-86BDD6BBDF01}"/>
                    </a:ext>
                  </a:extLst>
                </p14:cNvPr>
                <p14:cNvContentPartPr/>
                <p14:nvPr/>
              </p14:nvContentPartPr>
              <p14:xfrm>
                <a:off x="6823741" y="2841522"/>
                <a:ext cx="49680" cy="820440"/>
              </p14:xfrm>
            </p:contentPart>
          </mc:Choice>
          <mc:Fallback>
            <p:pic>
              <p:nvPicPr>
                <p:cNvPr id="511" name="Ink 510">
                  <a:extLst>
                    <a:ext uri="{FF2B5EF4-FFF2-40B4-BE49-F238E27FC236}">
                      <a16:creationId xmlns:a16="http://schemas.microsoft.com/office/drawing/2014/main" id="{7DC76386-FC52-FD32-62E7-86BDD6BBDF01}"/>
                    </a:ext>
                  </a:extLst>
                </p:cNvPr>
                <p:cNvPicPr/>
                <p:nvPr/>
              </p:nvPicPr>
              <p:blipFill>
                <a:blip r:embed="rId70"/>
                <a:stretch>
                  <a:fillRect/>
                </a:stretch>
              </p:blipFill>
              <p:spPr>
                <a:xfrm>
                  <a:off x="6761101" y="2463882"/>
                  <a:ext cx="175320" cy="157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512" name="Ink 511">
                  <a:extLst>
                    <a:ext uri="{FF2B5EF4-FFF2-40B4-BE49-F238E27FC236}">
                      <a16:creationId xmlns:a16="http://schemas.microsoft.com/office/drawing/2014/main" id="{ADAEFFA2-E73C-EF32-4F3C-3B6ABDEC83A1}"/>
                    </a:ext>
                  </a:extLst>
                </p14:cNvPr>
                <p14:cNvContentPartPr/>
                <p14:nvPr/>
              </p14:nvContentPartPr>
              <p14:xfrm>
                <a:off x="6859021" y="3065082"/>
                <a:ext cx="26640" cy="956880"/>
              </p14:xfrm>
            </p:contentPart>
          </mc:Choice>
          <mc:Fallback>
            <p:pic>
              <p:nvPicPr>
                <p:cNvPr id="512" name="Ink 511">
                  <a:extLst>
                    <a:ext uri="{FF2B5EF4-FFF2-40B4-BE49-F238E27FC236}">
                      <a16:creationId xmlns:a16="http://schemas.microsoft.com/office/drawing/2014/main" id="{ADAEFFA2-E73C-EF32-4F3C-3B6ABDEC83A1}"/>
                    </a:ext>
                  </a:extLst>
                </p:cNvPr>
                <p:cNvPicPr/>
                <p:nvPr/>
              </p:nvPicPr>
              <p:blipFill>
                <a:blip r:embed="rId72"/>
                <a:stretch>
                  <a:fillRect/>
                </a:stretch>
              </p:blipFill>
              <p:spPr>
                <a:xfrm>
                  <a:off x="6796381" y="2687082"/>
                  <a:ext cx="152280" cy="171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513" name="Ink 512">
                  <a:extLst>
                    <a:ext uri="{FF2B5EF4-FFF2-40B4-BE49-F238E27FC236}">
                      <a16:creationId xmlns:a16="http://schemas.microsoft.com/office/drawing/2014/main" id="{0D08D064-4FDD-812F-8378-FEFCFD3FAC9E}"/>
                    </a:ext>
                  </a:extLst>
                </p14:cNvPr>
                <p14:cNvContentPartPr/>
                <p14:nvPr/>
              </p14:nvContentPartPr>
              <p14:xfrm>
                <a:off x="6828781" y="3404562"/>
                <a:ext cx="11160" cy="900720"/>
              </p14:xfrm>
            </p:contentPart>
          </mc:Choice>
          <mc:Fallback>
            <p:pic>
              <p:nvPicPr>
                <p:cNvPr id="513" name="Ink 512">
                  <a:extLst>
                    <a:ext uri="{FF2B5EF4-FFF2-40B4-BE49-F238E27FC236}">
                      <a16:creationId xmlns:a16="http://schemas.microsoft.com/office/drawing/2014/main" id="{0D08D064-4FDD-812F-8378-FEFCFD3FAC9E}"/>
                    </a:ext>
                  </a:extLst>
                </p:cNvPr>
                <p:cNvPicPr/>
                <p:nvPr/>
              </p:nvPicPr>
              <p:blipFill>
                <a:blip r:embed="rId74"/>
                <a:stretch>
                  <a:fillRect/>
                </a:stretch>
              </p:blipFill>
              <p:spPr>
                <a:xfrm>
                  <a:off x="6766141" y="3026562"/>
                  <a:ext cx="136800" cy="16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
              <p14:nvContentPartPr>
                <p14:cNvPr id="514" name="Ink 513">
                  <a:extLst>
                    <a:ext uri="{FF2B5EF4-FFF2-40B4-BE49-F238E27FC236}">
                      <a16:creationId xmlns:a16="http://schemas.microsoft.com/office/drawing/2014/main" id="{6B0D08DE-A0DC-C77F-CB9C-28CBF272E840}"/>
                    </a:ext>
                  </a:extLst>
                </p14:cNvPr>
                <p14:cNvContentPartPr/>
                <p14:nvPr/>
              </p14:nvContentPartPr>
              <p14:xfrm>
                <a:off x="6810061" y="3982002"/>
                <a:ext cx="75960" cy="781560"/>
              </p14:xfrm>
            </p:contentPart>
          </mc:Choice>
          <mc:Fallback>
            <p:pic>
              <p:nvPicPr>
                <p:cNvPr id="514" name="Ink 513">
                  <a:extLst>
                    <a:ext uri="{FF2B5EF4-FFF2-40B4-BE49-F238E27FC236}">
                      <a16:creationId xmlns:a16="http://schemas.microsoft.com/office/drawing/2014/main" id="{6B0D08DE-A0DC-C77F-CB9C-28CBF272E840}"/>
                    </a:ext>
                  </a:extLst>
                </p:cNvPr>
                <p:cNvPicPr/>
                <p:nvPr/>
              </p:nvPicPr>
              <p:blipFill>
                <a:blip r:embed="rId76"/>
                <a:stretch>
                  <a:fillRect/>
                </a:stretch>
              </p:blipFill>
              <p:spPr>
                <a:xfrm>
                  <a:off x="6747421" y="3604362"/>
                  <a:ext cx="201600" cy="153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
              <p14:nvContentPartPr>
                <p14:cNvPr id="515" name="Ink 514">
                  <a:extLst>
                    <a:ext uri="{FF2B5EF4-FFF2-40B4-BE49-F238E27FC236}">
                      <a16:creationId xmlns:a16="http://schemas.microsoft.com/office/drawing/2014/main" id="{54FBE26E-6A8C-B333-392D-AF2778BB9A9D}"/>
                    </a:ext>
                  </a:extLst>
                </p14:cNvPr>
                <p14:cNvContentPartPr/>
                <p14:nvPr/>
              </p14:nvContentPartPr>
              <p14:xfrm>
                <a:off x="6749581" y="4480962"/>
                <a:ext cx="56520" cy="252360"/>
              </p14:xfrm>
            </p:contentPart>
          </mc:Choice>
          <mc:Fallback>
            <p:pic>
              <p:nvPicPr>
                <p:cNvPr id="515" name="Ink 514">
                  <a:extLst>
                    <a:ext uri="{FF2B5EF4-FFF2-40B4-BE49-F238E27FC236}">
                      <a16:creationId xmlns:a16="http://schemas.microsoft.com/office/drawing/2014/main" id="{54FBE26E-6A8C-B333-392D-AF2778BB9A9D}"/>
                    </a:ext>
                  </a:extLst>
                </p:cNvPr>
                <p:cNvPicPr/>
                <p:nvPr/>
              </p:nvPicPr>
              <p:blipFill>
                <a:blip r:embed="rId78"/>
                <a:stretch>
                  <a:fillRect/>
                </a:stretch>
              </p:blipFill>
              <p:spPr>
                <a:xfrm>
                  <a:off x="6686581" y="4102962"/>
                  <a:ext cx="182160" cy="10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
              <p14:nvContentPartPr>
                <p14:cNvPr id="516" name="Ink 515">
                  <a:extLst>
                    <a:ext uri="{FF2B5EF4-FFF2-40B4-BE49-F238E27FC236}">
                      <a16:creationId xmlns:a16="http://schemas.microsoft.com/office/drawing/2014/main" id="{E1BE5488-D128-10EA-214C-9917B5C3BE91}"/>
                    </a:ext>
                  </a:extLst>
                </p14:cNvPr>
                <p14:cNvContentPartPr/>
                <p14:nvPr/>
              </p14:nvContentPartPr>
              <p14:xfrm>
                <a:off x="6759661" y="4131402"/>
                <a:ext cx="9360" cy="260640"/>
              </p14:xfrm>
            </p:contentPart>
          </mc:Choice>
          <mc:Fallback>
            <p:pic>
              <p:nvPicPr>
                <p:cNvPr id="516" name="Ink 515">
                  <a:extLst>
                    <a:ext uri="{FF2B5EF4-FFF2-40B4-BE49-F238E27FC236}">
                      <a16:creationId xmlns:a16="http://schemas.microsoft.com/office/drawing/2014/main" id="{E1BE5488-D128-10EA-214C-9917B5C3BE91}"/>
                    </a:ext>
                  </a:extLst>
                </p:cNvPr>
                <p:cNvPicPr/>
                <p:nvPr/>
              </p:nvPicPr>
              <p:blipFill>
                <a:blip r:embed="rId80"/>
                <a:stretch>
                  <a:fillRect/>
                </a:stretch>
              </p:blipFill>
              <p:spPr>
                <a:xfrm>
                  <a:off x="6696661" y="3753402"/>
                  <a:ext cx="135000" cy="101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
              <p14:nvContentPartPr>
                <p14:cNvPr id="517" name="Ink 516">
                  <a:extLst>
                    <a:ext uri="{FF2B5EF4-FFF2-40B4-BE49-F238E27FC236}">
                      <a16:creationId xmlns:a16="http://schemas.microsoft.com/office/drawing/2014/main" id="{D3942894-C7E1-DC76-5F9E-0C27DF1CD3AD}"/>
                    </a:ext>
                  </a:extLst>
                </p14:cNvPr>
                <p14:cNvContentPartPr/>
                <p14:nvPr/>
              </p14:nvContentPartPr>
              <p14:xfrm>
                <a:off x="6720421" y="3548922"/>
                <a:ext cx="15480" cy="870480"/>
              </p14:xfrm>
            </p:contentPart>
          </mc:Choice>
          <mc:Fallback>
            <p:pic>
              <p:nvPicPr>
                <p:cNvPr id="517" name="Ink 516">
                  <a:extLst>
                    <a:ext uri="{FF2B5EF4-FFF2-40B4-BE49-F238E27FC236}">
                      <a16:creationId xmlns:a16="http://schemas.microsoft.com/office/drawing/2014/main" id="{D3942894-C7E1-DC76-5F9E-0C27DF1CD3AD}"/>
                    </a:ext>
                  </a:extLst>
                </p:cNvPr>
                <p:cNvPicPr/>
                <p:nvPr/>
              </p:nvPicPr>
              <p:blipFill>
                <a:blip r:embed="rId82"/>
                <a:stretch>
                  <a:fillRect/>
                </a:stretch>
              </p:blipFill>
              <p:spPr>
                <a:xfrm>
                  <a:off x="6657781" y="3170922"/>
                  <a:ext cx="141120" cy="162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
              <p14:nvContentPartPr>
                <p14:cNvPr id="518" name="Ink 517">
                  <a:extLst>
                    <a:ext uri="{FF2B5EF4-FFF2-40B4-BE49-F238E27FC236}">
                      <a16:creationId xmlns:a16="http://schemas.microsoft.com/office/drawing/2014/main" id="{9D68040A-5216-68D4-EA70-76F37CEB95C7}"/>
                    </a:ext>
                  </a:extLst>
                </p14:cNvPr>
                <p14:cNvContentPartPr/>
                <p14:nvPr/>
              </p14:nvContentPartPr>
              <p14:xfrm>
                <a:off x="6729061" y="3664842"/>
                <a:ext cx="6480" cy="694080"/>
              </p14:xfrm>
            </p:contentPart>
          </mc:Choice>
          <mc:Fallback>
            <p:pic>
              <p:nvPicPr>
                <p:cNvPr id="518" name="Ink 517">
                  <a:extLst>
                    <a:ext uri="{FF2B5EF4-FFF2-40B4-BE49-F238E27FC236}">
                      <a16:creationId xmlns:a16="http://schemas.microsoft.com/office/drawing/2014/main" id="{9D68040A-5216-68D4-EA70-76F37CEB95C7}"/>
                    </a:ext>
                  </a:extLst>
                </p:cNvPr>
                <p:cNvPicPr/>
                <p:nvPr/>
              </p:nvPicPr>
              <p:blipFill>
                <a:blip r:embed="rId84"/>
                <a:stretch>
                  <a:fillRect/>
                </a:stretch>
              </p:blipFill>
              <p:spPr>
                <a:xfrm>
                  <a:off x="6666061" y="3286842"/>
                  <a:ext cx="132120" cy="144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
              <p14:nvContentPartPr>
                <p14:cNvPr id="519" name="Ink 518">
                  <a:extLst>
                    <a:ext uri="{FF2B5EF4-FFF2-40B4-BE49-F238E27FC236}">
                      <a16:creationId xmlns:a16="http://schemas.microsoft.com/office/drawing/2014/main" id="{7CD2F997-CC0F-2AC3-8B1F-5E80EC83112D}"/>
                    </a:ext>
                  </a:extLst>
                </p14:cNvPr>
                <p14:cNvContentPartPr/>
                <p14:nvPr/>
              </p14:nvContentPartPr>
              <p14:xfrm>
                <a:off x="6647701" y="3455682"/>
                <a:ext cx="76320" cy="1206360"/>
              </p14:xfrm>
            </p:contentPart>
          </mc:Choice>
          <mc:Fallback>
            <p:pic>
              <p:nvPicPr>
                <p:cNvPr id="519" name="Ink 518">
                  <a:extLst>
                    <a:ext uri="{FF2B5EF4-FFF2-40B4-BE49-F238E27FC236}">
                      <a16:creationId xmlns:a16="http://schemas.microsoft.com/office/drawing/2014/main" id="{7CD2F997-CC0F-2AC3-8B1F-5E80EC83112D}"/>
                    </a:ext>
                  </a:extLst>
                </p:cNvPr>
                <p:cNvPicPr/>
                <p:nvPr/>
              </p:nvPicPr>
              <p:blipFill>
                <a:blip r:embed="rId86"/>
                <a:stretch>
                  <a:fillRect/>
                </a:stretch>
              </p:blipFill>
              <p:spPr>
                <a:xfrm>
                  <a:off x="6585061" y="3078042"/>
                  <a:ext cx="201960" cy="19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520" name="Ink 519">
                  <a:extLst>
                    <a:ext uri="{FF2B5EF4-FFF2-40B4-BE49-F238E27FC236}">
                      <a16:creationId xmlns:a16="http://schemas.microsoft.com/office/drawing/2014/main" id="{003BD4E2-FEDC-CB4B-73BB-34D22E42DBA4}"/>
                    </a:ext>
                  </a:extLst>
                </p14:cNvPr>
                <p14:cNvContentPartPr/>
                <p14:nvPr/>
              </p14:nvContentPartPr>
              <p14:xfrm>
                <a:off x="6672181" y="3638202"/>
                <a:ext cx="111960" cy="1066320"/>
              </p14:xfrm>
            </p:contentPart>
          </mc:Choice>
          <mc:Fallback>
            <p:pic>
              <p:nvPicPr>
                <p:cNvPr id="520" name="Ink 519">
                  <a:extLst>
                    <a:ext uri="{FF2B5EF4-FFF2-40B4-BE49-F238E27FC236}">
                      <a16:creationId xmlns:a16="http://schemas.microsoft.com/office/drawing/2014/main" id="{003BD4E2-FEDC-CB4B-73BB-34D22E42DBA4}"/>
                    </a:ext>
                  </a:extLst>
                </p:cNvPr>
                <p:cNvPicPr/>
                <p:nvPr/>
              </p:nvPicPr>
              <p:blipFill>
                <a:blip r:embed="rId88"/>
                <a:stretch>
                  <a:fillRect/>
                </a:stretch>
              </p:blipFill>
              <p:spPr>
                <a:xfrm>
                  <a:off x="6609541" y="3260202"/>
                  <a:ext cx="237600" cy="182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521" name="Ink 520">
                  <a:extLst>
                    <a:ext uri="{FF2B5EF4-FFF2-40B4-BE49-F238E27FC236}">
                      <a16:creationId xmlns:a16="http://schemas.microsoft.com/office/drawing/2014/main" id="{B4B014A9-EC47-A809-E979-8C5743D4986F}"/>
                    </a:ext>
                  </a:extLst>
                </p14:cNvPr>
                <p14:cNvContentPartPr/>
                <p14:nvPr/>
              </p14:nvContentPartPr>
              <p14:xfrm>
                <a:off x="6725461" y="3977322"/>
                <a:ext cx="145080" cy="736200"/>
              </p14:xfrm>
            </p:contentPart>
          </mc:Choice>
          <mc:Fallback>
            <p:pic>
              <p:nvPicPr>
                <p:cNvPr id="521" name="Ink 520">
                  <a:extLst>
                    <a:ext uri="{FF2B5EF4-FFF2-40B4-BE49-F238E27FC236}">
                      <a16:creationId xmlns:a16="http://schemas.microsoft.com/office/drawing/2014/main" id="{B4B014A9-EC47-A809-E979-8C5743D4986F}"/>
                    </a:ext>
                  </a:extLst>
                </p:cNvPr>
                <p:cNvPicPr/>
                <p:nvPr/>
              </p:nvPicPr>
              <p:blipFill>
                <a:blip r:embed="rId90"/>
                <a:stretch>
                  <a:fillRect/>
                </a:stretch>
              </p:blipFill>
              <p:spPr>
                <a:xfrm>
                  <a:off x="6662821" y="3599682"/>
                  <a:ext cx="270720" cy="149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522" name="Ink 521">
                  <a:extLst>
                    <a:ext uri="{FF2B5EF4-FFF2-40B4-BE49-F238E27FC236}">
                      <a16:creationId xmlns:a16="http://schemas.microsoft.com/office/drawing/2014/main" id="{D3F022D3-049F-4556-B092-CA0BCA7628D1}"/>
                    </a:ext>
                  </a:extLst>
                </p14:cNvPr>
                <p14:cNvContentPartPr/>
                <p14:nvPr/>
              </p14:nvContentPartPr>
              <p14:xfrm>
                <a:off x="6753541" y="3646482"/>
                <a:ext cx="83160" cy="1036440"/>
              </p14:xfrm>
            </p:contentPart>
          </mc:Choice>
          <mc:Fallback>
            <p:pic>
              <p:nvPicPr>
                <p:cNvPr id="522" name="Ink 521">
                  <a:extLst>
                    <a:ext uri="{FF2B5EF4-FFF2-40B4-BE49-F238E27FC236}">
                      <a16:creationId xmlns:a16="http://schemas.microsoft.com/office/drawing/2014/main" id="{D3F022D3-049F-4556-B092-CA0BCA7628D1}"/>
                    </a:ext>
                  </a:extLst>
                </p:cNvPr>
                <p:cNvPicPr/>
                <p:nvPr/>
              </p:nvPicPr>
              <p:blipFill>
                <a:blip r:embed="rId92"/>
                <a:stretch>
                  <a:fillRect/>
                </a:stretch>
              </p:blipFill>
              <p:spPr>
                <a:xfrm>
                  <a:off x="6690541" y="3268482"/>
                  <a:ext cx="208800" cy="179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523" name="Ink 522">
                  <a:extLst>
                    <a:ext uri="{FF2B5EF4-FFF2-40B4-BE49-F238E27FC236}">
                      <a16:creationId xmlns:a16="http://schemas.microsoft.com/office/drawing/2014/main" id="{BAEEAFA5-05E1-CD97-AEA8-124894666B16}"/>
                    </a:ext>
                  </a:extLst>
                </p14:cNvPr>
                <p14:cNvContentPartPr/>
                <p14:nvPr/>
              </p14:nvContentPartPr>
              <p14:xfrm>
                <a:off x="6622861" y="3677082"/>
                <a:ext cx="130320" cy="1002960"/>
              </p14:xfrm>
            </p:contentPart>
          </mc:Choice>
          <mc:Fallback>
            <p:pic>
              <p:nvPicPr>
                <p:cNvPr id="523" name="Ink 522">
                  <a:extLst>
                    <a:ext uri="{FF2B5EF4-FFF2-40B4-BE49-F238E27FC236}">
                      <a16:creationId xmlns:a16="http://schemas.microsoft.com/office/drawing/2014/main" id="{BAEEAFA5-05E1-CD97-AEA8-124894666B16}"/>
                    </a:ext>
                  </a:extLst>
                </p:cNvPr>
                <p:cNvPicPr/>
                <p:nvPr/>
              </p:nvPicPr>
              <p:blipFill>
                <a:blip r:embed="rId94"/>
                <a:stretch>
                  <a:fillRect/>
                </a:stretch>
              </p:blipFill>
              <p:spPr>
                <a:xfrm>
                  <a:off x="6560221" y="3299442"/>
                  <a:ext cx="255960" cy="175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524" name="Ink 523">
                  <a:extLst>
                    <a:ext uri="{FF2B5EF4-FFF2-40B4-BE49-F238E27FC236}">
                      <a16:creationId xmlns:a16="http://schemas.microsoft.com/office/drawing/2014/main" id="{A018E62B-D9E5-2E9B-BE7C-56B8E629BC2D}"/>
                    </a:ext>
                  </a:extLst>
                </p14:cNvPr>
                <p14:cNvContentPartPr/>
                <p14:nvPr/>
              </p14:nvContentPartPr>
              <p14:xfrm>
                <a:off x="6555181" y="3768882"/>
                <a:ext cx="135360" cy="1025640"/>
              </p14:xfrm>
            </p:contentPart>
          </mc:Choice>
          <mc:Fallback>
            <p:pic>
              <p:nvPicPr>
                <p:cNvPr id="524" name="Ink 523">
                  <a:extLst>
                    <a:ext uri="{FF2B5EF4-FFF2-40B4-BE49-F238E27FC236}">
                      <a16:creationId xmlns:a16="http://schemas.microsoft.com/office/drawing/2014/main" id="{A018E62B-D9E5-2E9B-BE7C-56B8E629BC2D}"/>
                    </a:ext>
                  </a:extLst>
                </p:cNvPr>
                <p:cNvPicPr/>
                <p:nvPr/>
              </p:nvPicPr>
              <p:blipFill>
                <a:blip r:embed="rId96"/>
                <a:stretch>
                  <a:fillRect/>
                </a:stretch>
              </p:blipFill>
              <p:spPr>
                <a:xfrm>
                  <a:off x="6492541" y="3391242"/>
                  <a:ext cx="261000" cy="178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525" name="Ink 524">
                  <a:extLst>
                    <a:ext uri="{FF2B5EF4-FFF2-40B4-BE49-F238E27FC236}">
                      <a16:creationId xmlns:a16="http://schemas.microsoft.com/office/drawing/2014/main" id="{806A6965-90EC-74E0-73CD-F75236247087}"/>
                    </a:ext>
                  </a:extLst>
                </p14:cNvPr>
                <p14:cNvContentPartPr/>
                <p14:nvPr/>
              </p14:nvContentPartPr>
              <p14:xfrm>
                <a:off x="6555181" y="3806682"/>
                <a:ext cx="171000" cy="1004040"/>
              </p14:xfrm>
            </p:contentPart>
          </mc:Choice>
          <mc:Fallback>
            <p:pic>
              <p:nvPicPr>
                <p:cNvPr id="525" name="Ink 524">
                  <a:extLst>
                    <a:ext uri="{FF2B5EF4-FFF2-40B4-BE49-F238E27FC236}">
                      <a16:creationId xmlns:a16="http://schemas.microsoft.com/office/drawing/2014/main" id="{806A6965-90EC-74E0-73CD-F75236247087}"/>
                    </a:ext>
                  </a:extLst>
                </p:cNvPr>
                <p:cNvPicPr/>
                <p:nvPr/>
              </p:nvPicPr>
              <p:blipFill>
                <a:blip r:embed="rId98"/>
                <a:stretch>
                  <a:fillRect/>
                </a:stretch>
              </p:blipFill>
              <p:spPr>
                <a:xfrm>
                  <a:off x="6492181" y="3428682"/>
                  <a:ext cx="296640" cy="175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526" name="Ink 525">
                  <a:extLst>
                    <a:ext uri="{FF2B5EF4-FFF2-40B4-BE49-F238E27FC236}">
                      <a16:creationId xmlns:a16="http://schemas.microsoft.com/office/drawing/2014/main" id="{7825B701-BE73-89D3-DAEA-6223B79E157D}"/>
                    </a:ext>
                  </a:extLst>
                </p14:cNvPr>
                <p14:cNvContentPartPr/>
                <p14:nvPr/>
              </p14:nvContentPartPr>
              <p14:xfrm>
                <a:off x="6635101" y="4214922"/>
                <a:ext cx="192240" cy="720000"/>
              </p14:xfrm>
            </p:contentPart>
          </mc:Choice>
          <mc:Fallback>
            <p:pic>
              <p:nvPicPr>
                <p:cNvPr id="526" name="Ink 525">
                  <a:extLst>
                    <a:ext uri="{FF2B5EF4-FFF2-40B4-BE49-F238E27FC236}">
                      <a16:creationId xmlns:a16="http://schemas.microsoft.com/office/drawing/2014/main" id="{7825B701-BE73-89D3-DAEA-6223B79E157D}"/>
                    </a:ext>
                  </a:extLst>
                </p:cNvPr>
                <p:cNvPicPr/>
                <p:nvPr/>
              </p:nvPicPr>
              <p:blipFill>
                <a:blip r:embed="rId100"/>
                <a:stretch>
                  <a:fillRect/>
                </a:stretch>
              </p:blipFill>
              <p:spPr>
                <a:xfrm>
                  <a:off x="6572101" y="3837282"/>
                  <a:ext cx="317880" cy="147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527" name="Ink 526">
                  <a:extLst>
                    <a:ext uri="{FF2B5EF4-FFF2-40B4-BE49-F238E27FC236}">
                      <a16:creationId xmlns:a16="http://schemas.microsoft.com/office/drawing/2014/main" id="{EC9DD7F4-A46F-1DE8-45C8-8C43A14BB524}"/>
                    </a:ext>
                  </a:extLst>
                </p14:cNvPr>
                <p14:cNvContentPartPr/>
                <p14:nvPr/>
              </p14:nvContentPartPr>
              <p14:xfrm>
                <a:off x="6701341" y="4267842"/>
                <a:ext cx="178200" cy="517680"/>
              </p14:xfrm>
            </p:contentPart>
          </mc:Choice>
          <mc:Fallback>
            <p:pic>
              <p:nvPicPr>
                <p:cNvPr id="527" name="Ink 526">
                  <a:extLst>
                    <a:ext uri="{FF2B5EF4-FFF2-40B4-BE49-F238E27FC236}">
                      <a16:creationId xmlns:a16="http://schemas.microsoft.com/office/drawing/2014/main" id="{EC9DD7F4-A46F-1DE8-45C8-8C43A14BB524}"/>
                    </a:ext>
                  </a:extLst>
                </p:cNvPr>
                <p:cNvPicPr/>
                <p:nvPr/>
              </p:nvPicPr>
              <p:blipFill>
                <a:blip r:embed="rId102"/>
                <a:stretch>
                  <a:fillRect/>
                </a:stretch>
              </p:blipFill>
              <p:spPr>
                <a:xfrm>
                  <a:off x="6638701" y="3890202"/>
                  <a:ext cx="303840" cy="127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528" name="Ink 527">
                  <a:extLst>
                    <a:ext uri="{FF2B5EF4-FFF2-40B4-BE49-F238E27FC236}">
                      <a16:creationId xmlns:a16="http://schemas.microsoft.com/office/drawing/2014/main" id="{BE3D6923-3FF1-ACDD-A7F0-BFA422F42262}"/>
                    </a:ext>
                  </a:extLst>
                </p14:cNvPr>
                <p14:cNvContentPartPr/>
                <p14:nvPr/>
              </p14:nvContentPartPr>
              <p14:xfrm>
                <a:off x="6787741" y="3935922"/>
                <a:ext cx="41760" cy="936000"/>
              </p14:xfrm>
            </p:contentPart>
          </mc:Choice>
          <mc:Fallback>
            <p:pic>
              <p:nvPicPr>
                <p:cNvPr id="528" name="Ink 527">
                  <a:extLst>
                    <a:ext uri="{FF2B5EF4-FFF2-40B4-BE49-F238E27FC236}">
                      <a16:creationId xmlns:a16="http://schemas.microsoft.com/office/drawing/2014/main" id="{BE3D6923-3FF1-ACDD-A7F0-BFA422F42262}"/>
                    </a:ext>
                  </a:extLst>
                </p:cNvPr>
                <p:cNvPicPr/>
                <p:nvPr/>
              </p:nvPicPr>
              <p:blipFill>
                <a:blip r:embed="rId104"/>
                <a:stretch>
                  <a:fillRect/>
                </a:stretch>
              </p:blipFill>
              <p:spPr>
                <a:xfrm>
                  <a:off x="6724741" y="3558282"/>
                  <a:ext cx="167400" cy="169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529" name="Ink 528">
                  <a:extLst>
                    <a:ext uri="{FF2B5EF4-FFF2-40B4-BE49-F238E27FC236}">
                      <a16:creationId xmlns:a16="http://schemas.microsoft.com/office/drawing/2014/main" id="{DA852F6F-B2BE-DF5E-D7E6-D9097642EEDF}"/>
                    </a:ext>
                  </a:extLst>
                </p14:cNvPr>
                <p14:cNvContentPartPr/>
                <p14:nvPr/>
              </p14:nvContentPartPr>
              <p14:xfrm>
                <a:off x="6757501" y="3915402"/>
                <a:ext cx="150120" cy="986760"/>
              </p14:xfrm>
            </p:contentPart>
          </mc:Choice>
          <mc:Fallback>
            <p:pic>
              <p:nvPicPr>
                <p:cNvPr id="529" name="Ink 528">
                  <a:extLst>
                    <a:ext uri="{FF2B5EF4-FFF2-40B4-BE49-F238E27FC236}">
                      <a16:creationId xmlns:a16="http://schemas.microsoft.com/office/drawing/2014/main" id="{DA852F6F-B2BE-DF5E-D7E6-D9097642EEDF}"/>
                    </a:ext>
                  </a:extLst>
                </p:cNvPr>
                <p:cNvPicPr/>
                <p:nvPr/>
              </p:nvPicPr>
              <p:blipFill>
                <a:blip r:embed="rId106"/>
                <a:stretch>
                  <a:fillRect/>
                </a:stretch>
              </p:blipFill>
              <p:spPr>
                <a:xfrm>
                  <a:off x="6694861" y="3537402"/>
                  <a:ext cx="275760" cy="17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530" name="Ink 529">
                  <a:extLst>
                    <a:ext uri="{FF2B5EF4-FFF2-40B4-BE49-F238E27FC236}">
                      <a16:creationId xmlns:a16="http://schemas.microsoft.com/office/drawing/2014/main" id="{AB5CA608-9F00-0BF0-C4B0-EF7BA0545F21}"/>
                    </a:ext>
                  </a:extLst>
                </p14:cNvPr>
                <p14:cNvContentPartPr/>
                <p14:nvPr/>
              </p14:nvContentPartPr>
              <p14:xfrm>
                <a:off x="6716101" y="3897042"/>
                <a:ext cx="166680" cy="972000"/>
              </p14:xfrm>
            </p:contentPart>
          </mc:Choice>
          <mc:Fallback>
            <p:pic>
              <p:nvPicPr>
                <p:cNvPr id="530" name="Ink 529">
                  <a:extLst>
                    <a:ext uri="{FF2B5EF4-FFF2-40B4-BE49-F238E27FC236}">
                      <a16:creationId xmlns:a16="http://schemas.microsoft.com/office/drawing/2014/main" id="{AB5CA608-9F00-0BF0-C4B0-EF7BA0545F21}"/>
                    </a:ext>
                  </a:extLst>
                </p:cNvPr>
                <p:cNvPicPr/>
                <p:nvPr/>
              </p:nvPicPr>
              <p:blipFill>
                <a:blip r:embed="rId108"/>
                <a:stretch>
                  <a:fillRect/>
                </a:stretch>
              </p:blipFill>
              <p:spPr>
                <a:xfrm>
                  <a:off x="6653101" y="3519402"/>
                  <a:ext cx="292320" cy="172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531" name="Ink 530">
                  <a:extLst>
                    <a:ext uri="{FF2B5EF4-FFF2-40B4-BE49-F238E27FC236}">
                      <a16:creationId xmlns:a16="http://schemas.microsoft.com/office/drawing/2014/main" id="{C6836DDD-70F7-ED1E-A794-5606C54D857D}"/>
                    </a:ext>
                  </a:extLst>
                </p14:cNvPr>
                <p14:cNvContentPartPr/>
                <p14:nvPr/>
              </p14:nvContentPartPr>
              <p14:xfrm>
                <a:off x="6735541" y="3430122"/>
                <a:ext cx="118800" cy="986760"/>
              </p14:xfrm>
            </p:contentPart>
          </mc:Choice>
          <mc:Fallback>
            <p:pic>
              <p:nvPicPr>
                <p:cNvPr id="531" name="Ink 530">
                  <a:extLst>
                    <a:ext uri="{FF2B5EF4-FFF2-40B4-BE49-F238E27FC236}">
                      <a16:creationId xmlns:a16="http://schemas.microsoft.com/office/drawing/2014/main" id="{C6836DDD-70F7-ED1E-A794-5606C54D857D}"/>
                    </a:ext>
                  </a:extLst>
                </p:cNvPr>
                <p:cNvPicPr/>
                <p:nvPr/>
              </p:nvPicPr>
              <p:blipFill>
                <a:blip r:embed="rId110"/>
                <a:stretch>
                  <a:fillRect/>
                </a:stretch>
              </p:blipFill>
              <p:spPr>
                <a:xfrm>
                  <a:off x="6672901" y="3052122"/>
                  <a:ext cx="244440" cy="17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532" name="Ink 531">
                  <a:extLst>
                    <a:ext uri="{FF2B5EF4-FFF2-40B4-BE49-F238E27FC236}">
                      <a16:creationId xmlns:a16="http://schemas.microsoft.com/office/drawing/2014/main" id="{EF146DBC-B9C2-33E9-37F1-BE0CF4CC8C26}"/>
                    </a:ext>
                  </a:extLst>
                </p14:cNvPr>
                <p14:cNvContentPartPr/>
                <p14:nvPr/>
              </p14:nvContentPartPr>
              <p14:xfrm>
                <a:off x="6692341" y="3709842"/>
                <a:ext cx="61920" cy="707040"/>
              </p14:xfrm>
            </p:contentPart>
          </mc:Choice>
          <mc:Fallback>
            <p:pic>
              <p:nvPicPr>
                <p:cNvPr id="532" name="Ink 531">
                  <a:extLst>
                    <a:ext uri="{FF2B5EF4-FFF2-40B4-BE49-F238E27FC236}">
                      <a16:creationId xmlns:a16="http://schemas.microsoft.com/office/drawing/2014/main" id="{EF146DBC-B9C2-33E9-37F1-BE0CF4CC8C26}"/>
                    </a:ext>
                  </a:extLst>
                </p:cNvPr>
                <p:cNvPicPr/>
                <p:nvPr/>
              </p:nvPicPr>
              <p:blipFill>
                <a:blip r:embed="rId112"/>
                <a:stretch>
                  <a:fillRect/>
                </a:stretch>
              </p:blipFill>
              <p:spPr>
                <a:xfrm>
                  <a:off x="6629701" y="3332202"/>
                  <a:ext cx="187560" cy="146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533" name="Ink 532">
                  <a:extLst>
                    <a:ext uri="{FF2B5EF4-FFF2-40B4-BE49-F238E27FC236}">
                      <a16:creationId xmlns:a16="http://schemas.microsoft.com/office/drawing/2014/main" id="{5C2F6876-C0DE-EA4E-8960-D2A3D1B87F90}"/>
                    </a:ext>
                  </a:extLst>
                </p14:cNvPr>
                <p14:cNvContentPartPr/>
                <p14:nvPr/>
              </p14:nvContentPartPr>
              <p14:xfrm>
                <a:off x="6782341" y="3181722"/>
                <a:ext cx="3960" cy="216000"/>
              </p14:xfrm>
            </p:contentPart>
          </mc:Choice>
          <mc:Fallback>
            <p:pic>
              <p:nvPicPr>
                <p:cNvPr id="533" name="Ink 532">
                  <a:extLst>
                    <a:ext uri="{FF2B5EF4-FFF2-40B4-BE49-F238E27FC236}">
                      <a16:creationId xmlns:a16="http://schemas.microsoft.com/office/drawing/2014/main" id="{5C2F6876-C0DE-EA4E-8960-D2A3D1B87F90}"/>
                    </a:ext>
                  </a:extLst>
                </p:cNvPr>
                <p:cNvPicPr/>
                <p:nvPr/>
              </p:nvPicPr>
              <p:blipFill>
                <a:blip r:embed="rId114"/>
                <a:stretch>
                  <a:fillRect/>
                </a:stretch>
              </p:blipFill>
              <p:spPr>
                <a:xfrm>
                  <a:off x="6719341" y="2804082"/>
                  <a:ext cx="129600" cy="97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534" name="Ink 533">
                  <a:extLst>
                    <a:ext uri="{FF2B5EF4-FFF2-40B4-BE49-F238E27FC236}">
                      <a16:creationId xmlns:a16="http://schemas.microsoft.com/office/drawing/2014/main" id="{DB72CB84-6DDB-2A7E-F6F6-079BD2837E24}"/>
                    </a:ext>
                  </a:extLst>
                </p14:cNvPr>
                <p14:cNvContentPartPr/>
                <p14:nvPr/>
              </p14:nvContentPartPr>
              <p14:xfrm>
                <a:off x="6724381" y="2898402"/>
                <a:ext cx="47520" cy="952560"/>
              </p14:xfrm>
            </p:contentPart>
          </mc:Choice>
          <mc:Fallback>
            <p:pic>
              <p:nvPicPr>
                <p:cNvPr id="534" name="Ink 533">
                  <a:extLst>
                    <a:ext uri="{FF2B5EF4-FFF2-40B4-BE49-F238E27FC236}">
                      <a16:creationId xmlns:a16="http://schemas.microsoft.com/office/drawing/2014/main" id="{DB72CB84-6DDB-2A7E-F6F6-079BD2837E24}"/>
                    </a:ext>
                  </a:extLst>
                </p:cNvPr>
                <p:cNvPicPr/>
                <p:nvPr/>
              </p:nvPicPr>
              <p:blipFill>
                <a:blip r:embed="rId116"/>
                <a:stretch>
                  <a:fillRect/>
                </a:stretch>
              </p:blipFill>
              <p:spPr>
                <a:xfrm>
                  <a:off x="6661381" y="2520762"/>
                  <a:ext cx="173160" cy="170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535" name="Ink 534">
                  <a:extLst>
                    <a:ext uri="{FF2B5EF4-FFF2-40B4-BE49-F238E27FC236}">
                      <a16:creationId xmlns:a16="http://schemas.microsoft.com/office/drawing/2014/main" id="{64AA41EA-4FE0-6709-E012-39A583D130AE}"/>
                    </a:ext>
                  </a:extLst>
                </p14:cNvPr>
                <p14:cNvContentPartPr/>
                <p14:nvPr/>
              </p14:nvContentPartPr>
              <p14:xfrm>
                <a:off x="6724381" y="2915682"/>
                <a:ext cx="118080" cy="1123560"/>
              </p14:xfrm>
            </p:contentPart>
          </mc:Choice>
          <mc:Fallback>
            <p:pic>
              <p:nvPicPr>
                <p:cNvPr id="535" name="Ink 534">
                  <a:extLst>
                    <a:ext uri="{FF2B5EF4-FFF2-40B4-BE49-F238E27FC236}">
                      <a16:creationId xmlns:a16="http://schemas.microsoft.com/office/drawing/2014/main" id="{64AA41EA-4FE0-6709-E012-39A583D130AE}"/>
                    </a:ext>
                  </a:extLst>
                </p:cNvPr>
                <p:cNvPicPr/>
                <p:nvPr/>
              </p:nvPicPr>
              <p:blipFill>
                <a:blip r:embed="rId118"/>
                <a:stretch>
                  <a:fillRect/>
                </a:stretch>
              </p:blipFill>
              <p:spPr>
                <a:xfrm>
                  <a:off x="6661741" y="2537682"/>
                  <a:ext cx="243720" cy="18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536" name="Ink 535">
                  <a:extLst>
                    <a:ext uri="{FF2B5EF4-FFF2-40B4-BE49-F238E27FC236}">
                      <a16:creationId xmlns:a16="http://schemas.microsoft.com/office/drawing/2014/main" id="{A28A1B48-CF0A-8B87-20BE-BC2A74B99EF9}"/>
                    </a:ext>
                  </a:extLst>
                </p14:cNvPr>
                <p14:cNvContentPartPr/>
                <p14:nvPr/>
              </p14:nvContentPartPr>
              <p14:xfrm>
                <a:off x="6726541" y="2944482"/>
                <a:ext cx="81000" cy="1096200"/>
              </p14:xfrm>
            </p:contentPart>
          </mc:Choice>
          <mc:Fallback>
            <p:pic>
              <p:nvPicPr>
                <p:cNvPr id="536" name="Ink 535">
                  <a:extLst>
                    <a:ext uri="{FF2B5EF4-FFF2-40B4-BE49-F238E27FC236}">
                      <a16:creationId xmlns:a16="http://schemas.microsoft.com/office/drawing/2014/main" id="{A28A1B48-CF0A-8B87-20BE-BC2A74B99EF9}"/>
                    </a:ext>
                  </a:extLst>
                </p:cNvPr>
                <p:cNvPicPr/>
                <p:nvPr/>
              </p:nvPicPr>
              <p:blipFill>
                <a:blip r:embed="rId120"/>
                <a:stretch>
                  <a:fillRect/>
                </a:stretch>
              </p:blipFill>
              <p:spPr>
                <a:xfrm>
                  <a:off x="6663541" y="2566842"/>
                  <a:ext cx="206640" cy="185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537" name="Ink 536">
                  <a:extLst>
                    <a:ext uri="{FF2B5EF4-FFF2-40B4-BE49-F238E27FC236}">
                      <a16:creationId xmlns:a16="http://schemas.microsoft.com/office/drawing/2014/main" id="{04834127-C39A-9910-C63C-3B80B1B591C2}"/>
                    </a:ext>
                  </a:extLst>
                </p14:cNvPr>
                <p14:cNvContentPartPr/>
                <p14:nvPr/>
              </p14:nvContentPartPr>
              <p14:xfrm>
                <a:off x="6638341" y="2875362"/>
                <a:ext cx="118080" cy="977400"/>
              </p14:xfrm>
            </p:contentPart>
          </mc:Choice>
          <mc:Fallback>
            <p:pic>
              <p:nvPicPr>
                <p:cNvPr id="537" name="Ink 536">
                  <a:extLst>
                    <a:ext uri="{FF2B5EF4-FFF2-40B4-BE49-F238E27FC236}">
                      <a16:creationId xmlns:a16="http://schemas.microsoft.com/office/drawing/2014/main" id="{04834127-C39A-9910-C63C-3B80B1B591C2}"/>
                    </a:ext>
                  </a:extLst>
                </p:cNvPr>
                <p:cNvPicPr/>
                <p:nvPr/>
              </p:nvPicPr>
              <p:blipFill>
                <a:blip r:embed="rId122"/>
                <a:stretch>
                  <a:fillRect/>
                </a:stretch>
              </p:blipFill>
              <p:spPr>
                <a:xfrm>
                  <a:off x="6575341" y="2497722"/>
                  <a:ext cx="243720" cy="17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538" name="Ink 537">
                  <a:extLst>
                    <a:ext uri="{FF2B5EF4-FFF2-40B4-BE49-F238E27FC236}">
                      <a16:creationId xmlns:a16="http://schemas.microsoft.com/office/drawing/2014/main" id="{38BDE1BC-A9A5-7D29-846D-10B70BCEC647}"/>
                    </a:ext>
                  </a:extLst>
                </p14:cNvPr>
                <p14:cNvContentPartPr/>
                <p14:nvPr/>
              </p14:nvContentPartPr>
              <p14:xfrm>
                <a:off x="6637621" y="2971122"/>
                <a:ext cx="69840" cy="957600"/>
              </p14:xfrm>
            </p:contentPart>
          </mc:Choice>
          <mc:Fallback>
            <p:pic>
              <p:nvPicPr>
                <p:cNvPr id="538" name="Ink 537">
                  <a:extLst>
                    <a:ext uri="{FF2B5EF4-FFF2-40B4-BE49-F238E27FC236}">
                      <a16:creationId xmlns:a16="http://schemas.microsoft.com/office/drawing/2014/main" id="{38BDE1BC-A9A5-7D29-846D-10B70BCEC647}"/>
                    </a:ext>
                  </a:extLst>
                </p:cNvPr>
                <p:cNvPicPr/>
                <p:nvPr/>
              </p:nvPicPr>
              <p:blipFill>
                <a:blip r:embed="rId124"/>
                <a:stretch>
                  <a:fillRect/>
                </a:stretch>
              </p:blipFill>
              <p:spPr>
                <a:xfrm>
                  <a:off x="6574621" y="2593122"/>
                  <a:ext cx="195480" cy="171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539" name="Ink 538">
                  <a:extLst>
                    <a:ext uri="{FF2B5EF4-FFF2-40B4-BE49-F238E27FC236}">
                      <a16:creationId xmlns:a16="http://schemas.microsoft.com/office/drawing/2014/main" id="{53350297-BFBF-BB46-967D-A7658715FF0E}"/>
                    </a:ext>
                  </a:extLst>
                </p14:cNvPr>
                <p14:cNvContentPartPr/>
                <p14:nvPr/>
              </p14:nvContentPartPr>
              <p14:xfrm>
                <a:off x="6654901" y="2959242"/>
                <a:ext cx="78120" cy="1168560"/>
              </p14:xfrm>
            </p:contentPart>
          </mc:Choice>
          <mc:Fallback>
            <p:pic>
              <p:nvPicPr>
                <p:cNvPr id="539" name="Ink 538">
                  <a:extLst>
                    <a:ext uri="{FF2B5EF4-FFF2-40B4-BE49-F238E27FC236}">
                      <a16:creationId xmlns:a16="http://schemas.microsoft.com/office/drawing/2014/main" id="{53350297-BFBF-BB46-967D-A7658715FF0E}"/>
                    </a:ext>
                  </a:extLst>
                </p:cNvPr>
                <p:cNvPicPr/>
                <p:nvPr/>
              </p:nvPicPr>
              <p:blipFill>
                <a:blip r:embed="rId126"/>
                <a:stretch>
                  <a:fillRect/>
                </a:stretch>
              </p:blipFill>
              <p:spPr>
                <a:xfrm>
                  <a:off x="6591901" y="2581242"/>
                  <a:ext cx="203760" cy="192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540" name="Ink 539">
                  <a:extLst>
                    <a:ext uri="{FF2B5EF4-FFF2-40B4-BE49-F238E27FC236}">
                      <a16:creationId xmlns:a16="http://schemas.microsoft.com/office/drawing/2014/main" id="{CCA901E9-18AE-5D42-63AC-BA8B62906E28}"/>
                    </a:ext>
                  </a:extLst>
                </p14:cNvPr>
                <p14:cNvContentPartPr/>
                <p14:nvPr/>
              </p14:nvContentPartPr>
              <p14:xfrm>
                <a:off x="6684061" y="3044922"/>
                <a:ext cx="54720" cy="978480"/>
              </p14:xfrm>
            </p:contentPart>
          </mc:Choice>
          <mc:Fallback>
            <p:pic>
              <p:nvPicPr>
                <p:cNvPr id="540" name="Ink 539">
                  <a:extLst>
                    <a:ext uri="{FF2B5EF4-FFF2-40B4-BE49-F238E27FC236}">
                      <a16:creationId xmlns:a16="http://schemas.microsoft.com/office/drawing/2014/main" id="{CCA901E9-18AE-5D42-63AC-BA8B62906E28}"/>
                    </a:ext>
                  </a:extLst>
                </p:cNvPr>
                <p:cNvPicPr/>
                <p:nvPr/>
              </p:nvPicPr>
              <p:blipFill>
                <a:blip r:embed="rId128"/>
                <a:stretch>
                  <a:fillRect/>
                </a:stretch>
              </p:blipFill>
              <p:spPr>
                <a:xfrm>
                  <a:off x="6621061" y="2666922"/>
                  <a:ext cx="180360" cy="173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541" name="Ink 540">
                  <a:extLst>
                    <a:ext uri="{FF2B5EF4-FFF2-40B4-BE49-F238E27FC236}">
                      <a16:creationId xmlns:a16="http://schemas.microsoft.com/office/drawing/2014/main" id="{B676D23A-624C-A060-C17F-D43BA4BE318B}"/>
                    </a:ext>
                  </a:extLst>
                </p14:cNvPr>
                <p14:cNvContentPartPr/>
                <p14:nvPr/>
              </p14:nvContentPartPr>
              <p14:xfrm>
                <a:off x="6726541" y="3365682"/>
                <a:ext cx="55080" cy="902520"/>
              </p14:xfrm>
            </p:contentPart>
          </mc:Choice>
          <mc:Fallback>
            <p:pic>
              <p:nvPicPr>
                <p:cNvPr id="541" name="Ink 540">
                  <a:extLst>
                    <a:ext uri="{FF2B5EF4-FFF2-40B4-BE49-F238E27FC236}">
                      <a16:creationId xmlns:a16="http://schemas.microsoft.com/office/drawing/2014/main" id="{B676D23A-624C-A060-C17F-D43BA4BE318B}"/>
                    </a:ext>
                  </a:extLst>
                </p:cNvPr>
                <p:cNvPicPr/>
                <p:nvPr/>
              </p:nvPicPr>
              <p:blipFill>
                <a:blip r:embed="rId130"/>
                <a:stretch>
                  <a:fillRect/>
                </a:stretch>
              </p:blipFill>
              <p:spPr>
                <a:xfrm>
                  <a:off x="6663541" y="2987682"/>
                  <a:ext cx="180720" cy="165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542" name="Ink 541">
                  <a:extLst>
                    <a:ext uri="{FF2B5EF4-FFF2-40B4-BE49-F238E27FC236}">
                      <a16:creationId xmlns:a16="http://schemas.microsoft.com/office/drawing/2014/main" id="{CE561D83-4538-8E76-EDA4-2EDD8BB86ED1}"/>
                    </a:ext>
                  </a:extLst>
                </p14:cNvPr>
                <p14:cNvContentPartPr/>
                <p14:nvPr/>
              </p14:nvContentPartPr>
              <p14:xfrm>
                <a:off x="6776221" y="3372522"/>
                <a:ext cx="5040" cy="426600"/>
              </p14:xfrm>
            </p:contentPart>
          </mc:Choice>
          <mc:Fallback>
            <p:pic>
              <p:nvPicPr>
                <p:cNvPr id="542" name="Ink 541">
                  <a:extLst>
                    <a:ext uri="{FF2B5EF4-FFF2-40B4-BE49-F238E27FC236}">
                      <a16:creationId xmlns:a16="http://schemas.microsoft.com/office/drawing/2014/main" id="{CE561D83-4538-8E76-EDA4-2EDD8BB86ED1}"/>
                    </a:ext>
                  </a:extLst>
                </p:cNvPr>
                <p:cNvPicPr/>
                <p:nvPr/>
              </p:nvPicPr>
              <p:blipFill>
                <a:blip r:embed="rId132"/>
                <a:stretch>
                  <a:fillRect/>
                </a:stretch>
              </p:blipFill>
              <p:spPr>
                <a:xfrm>
                  <a:off x="6713581" y="2994882"/>
                  <a:ext cx="130680" cy="118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544" name="Ink 543">
                  <a:extLst>
                    <a:ext uri="{FF2B5EF4-FFF2-40B4-BE49-F238E27FC236}">
                      <a16:creationId xmlns:a16="http://schemas.microsoft.com/office/drawing/2014/main" id="{D0E15B9C-A886-6472-26BA-4ED1C737FB88}"/>
                    </a:ext>
                  </a:extLst>
                </p14:cNvPr>
                <p14:cNvContentPartPr/>
                <p14:nvPr/>
              </p14:nvContentPartPr>
              <p14:xfrm>
                <a:off x="6670021" y="2770602"/>
                <a:ext cx="93240" cy="362520"/>
              </p14:xfrm>
            </p:contentPart>
          </mc:Choice>
          <mc:Fallback>
            <p:pic>
              <p:nvPicPr>
                <p:cNvPr id="544" name="Ink 543">
                  <a:extLst>
                    <a:ext uri="{FF2B5EF4-FFF2-40B4-BE49-F238E27FC236}">
                      <a16:creationId xmlns:a16="http://schemas.microsoft.com/office/drawing/2014/main" id="{D0E15B9C-A886-6472-26BA-4ED1C737FB88}"/>
                    </a:ext>
                  </a:extLst>
                </p:cNvPr>
                <p:cNvPicPr/>
                <p:nvPr/>
              </p:nvPicPr>
              <p:blipFill>
                <a:blip r:embed="rId134"/>
                <a:stretch>
                  <a:fillRect/>
                </a:stretch>
              </p:blipFill>
              <p:spPr>
                <a:xfrm>
                  <a:off x="6607381" y="2392962"/>
                  <a:ext cx="218880" cy="111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545" name="Ink 544">
                  <a:extLst>
                    <a:ext uri="{FF2B5EF4-FFF2-40B4-BE49-F238E27FC236}">
                      <a16:creationId xmlns:a16="http://schemas.microsoft.com/office/drawing/2014/main" id="{78A7101B-DB2C-0A7E-FCA7-97AC319753CB}"/>
                    </a:ext>
                  </a:extLst>
                </p14:cNvPr>
                <p14:cNvContentPartPr/>
                <p14:nvPr/>
              </p14:nvContentPartPr>
              <p14:xfrm>
                <a:off x="6690901" y="2746842"/>
                <a:ext cx="83160" cy="363960"/>
              </p14:xfrm>
            </p:contentPart>
          </mc:Choice>
          <mc:Fallback>
            <p:pic>
              <p:nvPicPr>
                <p:cNvPr id="545" name="Ink 544">
                  <a:extLst>
                    <a:ext uri="{FF2B5EF4-FFF2-40B4-BE49-F238E27FC236}">
                      <a16:creationId xmlns:a16="http://schemas.microsoft.com/office/drawing/2014/main" id="{78A7101B-DB2C-0A7E-FCA7-97AC319753CB}"/>
                    </a:ext>
                  </a:extLst>
                </p:cNvPr>
                <p:cNvPicPr/>
                <p:nvPr/>
              </p:nvPicPr>
              <p:blipFill>
                <a:blip r:embed="rId136"/>
                <a:stretch>
                  <a:fillRect/>
                </a:stretch>
              </p:blipFill>
              <p:spPr>
                <a:xfrm>
                  <a:off x="6628261" y="2369202"/>
                  <a:ext cx="208800" cy="111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546" name="Ink 545">
                  <a:extLst>
                    <a:ext uri="{FF2B5EF4-FFF2-40B4-BE49-F238E27FC236}">
                      <a16:creationId xmlns:a16="http://schemas.microsoft.com/office/drawing/2014/main" id="{E006C1A8-4C1A-41F8-9B50-E7DC422FFD79}"/>
                    </a:ext>
                  </a:extLst>
                </p14:cNvPr>
                <p14:cNvContentPartPr/>
                <p14:nvPr/>
              </p14:nvContentPartPr>
              <p14:xfrm>
                <a:off x="6707461" y="2784642"/>
                <a:ext cx="141840" cy="361080"/>
              </p14:xfrm>
            </p:contentPart>
          </mc:Choice>
          <mc:Fallback>
            <p:pic>
              <p:nvPicPr>
                <p:cNvPr id="546" name="Ink 545">
                  <a:extLst>
                    <a:ext uri="{FF2B5EF4-FFF2-40B4-BE49-F238E27FC236}">
                      <a16:creationId xmlns:a16="http://schemas.microsoft.com/office/drawing/2014/main" id="{E006C1A8-4C1A-41F8-9B50-E7DC422FFD79}"/>
                    </a:ext>
                  </a:extLst>
                </p:cNvPr>
                <p:cNvPicPr/>
                <p:nvPr/>
              </p:nvPicPr>
              <p:blipFill>
                <a:blip r:embed="rId138"/>
                <a:stretch>
                  <a:fillRect/>
                </a:stretch>
              </p:blipFill>
              <p:spPr>
                <a:xfrm>
                  <a:off x="6644461" y="2406642"/>
                  <a:ext cx="267480" cy="111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547" name="Ink 546">
                  <a:extLst>
                    <a:ext uri="{FF2B5EF4-FFF2-40B4-BE49-F238E27FC236}">
                      <a16:creationId xmlns:a16="http://schemas.microsoft.com/office/drawing/2014/main" id="{DEC8B534-147C-8639-9902-03B6CA246E54}"/>
                    </a:ext>
                  </a:extLst>
                </p14:cNvPr>
                <p14:cNvContentPartPr/>
                <p14:nvPr/>
              </p14:nvContentPartPr>
              <p14:xfrm>
                <a:off x="6722581" y="2728482"/>
                <a:ext cx="136080" cy="585720"/>
              </p14:xfrm>
            </p:contentPart>
          </mc:Choice>
          <mc:Fallback>
            <p:pic>
              <p:nvPicPr>
                <p:cNvPr id="547" name="Ink 546">
                  <a:extLst>
                    <a:ext uri="{FF2B5EF4-FFF2-40B4-BE49-F238E27FC236}">
                      <a16:creationId xmlns:a16="http://schemas.microsoft.com/office/drawing/2014/main" id="{DEC8B534-147C-8639-9902-03B6CA246E54}"/>
                    </a:ext>
                  </a:extLst>
                </p:cNvPr>
                <p:cNvPicPr/>
                <p:nvPr/>
              </p:nvPicPr>
              <p:blipFill>
                <a:blip r:embed="rId140"/>
                <a:stretch>
                  <a:fillRect/>
                </a:stretch>
              </p:blipFill>
              <p:spPr>
                <a:xfrm>
                  <a:off x="6659581" y="2350482"/>
                  <a:ext cx="261720" cy="134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548" name="Ink 547">
                  <a:extLst>
                    <a:ext uri="{FF2B5EF4-FFF2-40B4-BE49-F238E27FC236}">
                      <a16:creationId xmlns:a16="http://schemas.microsoft.com/office/drawing/2014/main" id="{778A8B66-D99E-E024-7447-4CD3671C0340}"/>
                    </a:ext>
                  </a:extLst>
                </p14:cNvPr>
                <p14:cNvContentPartPr/>
                <p14:nvPr/>
              </p14:nvContentPartPr>
              <p14:xfrm>
                <a:off x="6798541" y="2726682"/>
                <a:ext cx="66960" cy="1137240"/>
              </p14:xfrm>
            </p:contentPart>
          </mc:Choice>
          <mc:Fallback>
            <p:pic>
              <p:nvPicPr>
                <p:cNvPr id="548" name="Ink 547">
                  <a:extLst>
                    <a:ext uri="{FF2B5EF4-FFF2-40B4-BE49-F238E27FC236}">
                      <a16:creationId xmlns:a16="http://schemas.microsoft.com/office/drawing/2014/main" id="{778A8B66-D99E-E024-7447-4CD3671C0340}"/>
                    </a:ext>
                  </a:extLst>
                </p:cNvPr>
                <p:cNvPicPr/>
                <p:nvPr/>
              </p:nvPicPr>
              <p:blipFill>
                <a:blip r:embed="rId142"/>
                <a:stretch>
                  <a:fillRect/>
                </a:stretch>
              </p:blipFill>
              <p:spPr>
                <a:xfrm>
                  <a:off x="6735541" y="2349042"/>
                  <a:ext cx="192600" cy="189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549" name="Ink 548">
                  <a:extLst>
                    <a:ext uri="{FF2B5EF4-FFF2-40B4-BE49-F238E27FC236}">
                      <a16:creationId xmlns:a16="http://schemas.microsoft.com/office/drawing/2014/main" id="{8DC01322-1893-525C-0FB8-4FE0ADABDD45}"/>
                    </a:ext>
                  </a:extLst>
                </p14:cNvPr>
                <p14:cNvContentPartPr/>
                <p14:nvPr/>
              </p14:nvContentPartPr>
              <p14:xfrm>
                <a:off x="6878101" y="3022242"/>
                <a:ext cx="17280" cy="1053360"/>
              </p14:xfrm>
            </p:contentPart>
          </mc:Choice>
          <mc:Fallback>
            <p:pic>
              <p:nvPicPr>
                <p:cNvPr id="549" name="Ink 548">
                  <a:extLst>
                    <a:ext uri="{FF2B5EF4-FFF2-40B4-BE49-F238E27FC236}">
                      <a16:creationId xmlns:a16="http://schemas.microsoft.com/office/drawing/2014/main" id="{8DC01322-1893-525C-0FB8-4FE0ADABDD45}"/>
                    </a:ext>
                  </a:extLst>
                </p:cNvPr>
                <p:cNvPicPr/>
                <p:nvPr/>
              </p:nvPicPr>
              <p:blipFill>
                <a:blip r:embed="rId144"/>
                <a:stretch>
                  <a:fillRect/>
                </a:stretch>
              </p:blipFill>
              <p:spPr>
                <a:xfrm>
                  <a:off x="6815461" y="2644602"/>
                  <a:ext cx="142920" cy="180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550" name="Ink 549">
                  <a:extLst>
                    <a:ext uri="{FF2B5EF4-FFF2-40B4-BE49-F238E27FC236}">
                      <a16:creationId xmlns:a16="http://schemas.microsoft.com/office/drawing/2014/main" id="{7AF0D64C-8D4D-1E50-F5EA-A6C15BAF4EB8}"/>
                    </a:ext>
                  </a:extLst>
                </p14:cNvPr>
                <p14:cNvContentPartPr/>
                <p14:nvPr/>
              </p14:nvContentPartPr>
              <p14:xfrm>
                <a:off x="6887101" y="3363522"/>
                <a:ext cx="23400" cy="734760"/>
              </p14:xfrm>
            </p:contentPart>
          </mc:Choice>
          <mc:Fallback>
            <p:pic>
              <p:nvPicPr>
                <p:cNvPr id="550" name="Ink 549">
                  <a:extLst>
                    <a:ext uri="{FF2B5EF4-FFF2-40B4-BE49-F238E27FC236}">
                      <a16:creationId xmlns:a16="http://schemas.microsoft.com/office/drawing/2014/main" id="{7AF0D64C-8D4D-1E50-F5EA-A6C15BAF4EB8}"/>
                    </a:ext>
                  </a:extLst>
                </p:cNvPr>
                <p:cNvPicPr/>
                <p:nvPr/>
              </p:nvPicPr>
              <p:blipFill>
                <a:blip r:embed="rId146"/>
                <a:stretch>
                  <a:fillRect/>
                </a:stretch>
              </p:blipFill>
              <p:spPr>
                <a:xfrm>
                  <a:off x="6824101" y="2985522"/>
                  <a:ext cx="149040" cy="149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551" name="Ink 550">
                  <a:extLst>
                    <a:ext uri="{FF2B5EF4-FFF2-40B4-BE49-F238E27FC236}">
                      <a16:creationId xmlns:a16="http://schemas.microsoft.com/office/drawing/2014/main" id="{9BEA332C-2DB0-5FB5-AD48-1400AB71D755}"/>
                    </a:ext>
                  </a:extLst>
                </p14:cNvPr>
                <p14:cNvContentPartPr/>
                <p14:nvPr/>
              </p14:nvContentPartPr>
              <p14:xfrm>
                <a:off x="6881701" y="3774642"/>
                <a:ext cx="35280" cy="347040"/>
              </p14:xfrm>
            </p:contentPart>
          </mc:Choice>
          <mc:Fallback>
            <p:pic>
              <p:nvPicPr>
                <p:cNvPr id="551" name="Ink 550">
                  <a:extLst>
                    <a:ext uri="{FF2B5EF4-FFF2-40B4-BE49-F238E27FC236}">
                      <a16:creationId xmlns:a16="http://schemas.microsoft.com/office/drawing/2014/main" id="{9BEA332C-2DB0-5FB5-AD48-1400AB71D755}"/>
                    </a:ext>
                  </a:extLst>
                </p:cNvPr>
                <p:cNvPicPr/>
                <p:nvPr/>
              </p:nvPicPr>
              <p:blipFill>
                <a:blip r:embed="rId148"/>
                <a:stretch>
                  <a:fillRect/>
                </a:stretch>
              </p:blipFill>
              <p:spPr>
                <a:xfrm>
                  <a:off x="6819061" y="3397002"/>
                  <a:ext cx="160920" cy="110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552" name="Ink 551">
                  <a:extLst>
                    <a:ext uri="{FF2B5EF4-FFF2-40B4-BE49-F238E27FC236}">
                      <a16:creationId xmlns:a16="http://schemas.microsoft.com/office/drawing/2014/main" id="{3EA568AA-C100-791D-788F-E6DB8165C756}"/>
                    </a:ext>
                  </a:extLst>
                </p14:cNvPr>
                <p14:cNvContentPartPr/>
                <p14:nvPr/>
              </p14:nvContentPartPr>
              <p14:xfrm>
                <a:off x="6897181" y="3206562"/>
                <a:ext cx="46080" cy="902880"/>
              </p14:xfrm>
            </p:contentPart>
          </mc:Choice>
          <mc:Fallback>
            <p:pic>
              <p:nvPicPr>
                <p:cNvPr id="552" name="Ink 551">
                  <a:extLst>
                    <a:ext uri="{FF2B5EF4-FFF2-40B4-BE49-F238E27FC236}">
                      <a16:creationId xmlns:a16="http://schemas.microsoft.com/office/drawing/2014/main" id="{3EA568AA-C100-791D-788F-E6DB8165C756}"/>
                    </a:ext>
                  </a:extLst>
                </p:cNvPr>
                <p:cNvPicPr/>
                <p:nvPr/>
              </p:nvPicPr>
              <p:blipFill>
                <a:blip r:embed="rId150"/>
                <a:stretch>
                  <a:fillRect/>
                </a:stretch>
              </p:blipFill>
              <p:spPr>
                <a:xfrm>
                  <a:off x="6834181" y="2828922"/>
                  <a:ext cx="171720" cy="16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553" name="Ink 552">
                  <a:extLst>
                    <a:ext uri="{FF2B5EF4-FFF2-40B4-BE49-F238E27FC236}">
                      <a16:creationId xmlns:a16="http://schemas.microsoft.com/office/drawing/2014/main" id="{D36023F8-C24C-1F9A-BCC0-69767A0C7F81}"/>
                    </a:ext>
                  </a:extLst>
                </p14:cNvPr>
                <p14:cNvContentPartPr/>
                <p14:nvPr/>
              </p14:nvContentPartPr>
              <p14:xfrm>
                <a:off x="6835981" y="3365682"/>
                <a:ext cx="83160" cy="816120"/>
              </p14:xfrm>
            </p:contentPart>
          </mc:Choice>
          <mc:Fallback>
            <p:pic>
              <p:nvPicPr>
                <p:cNvPr id="553" name="Ink 552">
                  <a:extLst>
                    <a:ext uri="{FF2B5EF4-FFF2-40B4-BE49-F238E27FC236}">
                      <a16:creationId xmlns:a16="http://schemas.microsoft.com/office/drawing/2014/main" id="{D36023F8-C24C-1F9A-BCC0-69767A0C7F81}"/>
                    </a:ext>
                  </a:extLst>
                </p:cNvPr>
                <p:cNvPicPr/>
                <p:nvPr/>
              </p:nvPicPr>
              <p:blipFill>
                <a:blip r:embed="rId152"/>
                <a:stretch>
                  <a:fillRect/>
                </a:stretch>
              </p:blipFill>
              <p:spPr>
                <a:xfrm>
                  <a:off x="6772981" y="2988042"/>
                  <a:ext cx="208800" cy="157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554" name="Ink 553">
                  <a:extLst>
                    <a:ext uri="{FF2B5EF4-FFF2-40B4-BE49-F238E27FC236}">
                      <a16:creationId xmlns:a16="http://schemas.microsoft.com/office/drawing/2014/main" id="{8398FD92-66CB-AECC-CD60-A8B815ACA6EA}"/>
                    </a:ext>
                  </a:extLst>
                </p14:cNvPr>
                <p14:cNvContentPartPr/>
                <p14:nvPr/>
              </p14:nvContentPartPr>
              <p14:xfrm>
                <a:off x="6810421" y="3140682"/>
                <a:ext cx="94680" cy="932760"/>
              </p14:xfrm>
            </p:contentPart>
          </mc:Choice>
          <mc:Fallback>
            <p:pic>
              <p:nvPicPr>
                <p:cNvPr id="554" name="Ink 553">
                  <a:extLst>
                    <a:ext uri="{FF2B5EF4-FFF2-40B4-BE49-F238E27FC236}">
                      <a16:creationId xmlns:a16="http://schemas.microsoft.com/office/drawing/2014/main" id="{8398FD92-66CB-AECC-CD60-A8B815ACA6EA}"/>
                    </a:ext>
                  </a:extLst>
                </p:cNvPr>
                <p:cNvPicPr/>
                <p:nvPr/>
              </p:nvPicPr>
              <p:blipFill>
                <a:blip r:embed="rId154"/>
                <a:stretch>
                  <a:fillRect/>
                </a:stretch>
              </p:blipFill>
              <p:spPr>
                <a:xfrm>
                  <a:off x="6747781" y="2763042"/>
                  <a:ext cx="220320" cy="168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555" name="Ink 554">
                  <a:extLst>
                    <a:ext uri="{FF2B5EF4-FFF2-40B4-BE49-F238E27FC236}">
                      <a16:creationId xmlns:a16="http://schemas.microsoft.com/office/drawing/2014/main" id="{D7948DBA-5C8F-9FDA-311B-78B2B8BB4922}"/>
                    </a:ext>
                  </a:extLst>
                </p14:cNvPr>
                <p14:cNvContentPartPr/>
                <p14:nvPr/>
              </p14:nvContentPartPr>
              <p14:xfrm>
                <a:off x="6803941" y="2939802"/>
                <a:ext cx="35280" cy="521280"/>
              </p14:xfrm>
            </p:contentPart>
          </mc:Choice>
          <mc:Fallback>
            <p:pic>
              <p:nvPicPr>
                <p:cNvPr id="555" name="Ink 554">
                  <a:extLst>
                    <a:ext uri="{FF2B5EF4-FFF2-40B4-BE49-F238E27FC236}">
                      <a16:creationId xmlns:a16="http://schemas.microsoft.com/office/drawing/2014/main" id="{D7948DBA-5C8F-9FDA-311B-78B2B8BB4922}"/>
                    </a:ext>
                  </a:extLst>
                </p:cNvPr>
                <p:cNvPicPr/>
                <p:nvPr/>
              </p:nvPicPr>
              <p:blipFill>
                <a:blip r:embed="rId156"/>
                <a:stretch>
                  <a:fillRect/>
                </a:stretch>
              </p:blipFill>
              <p:spPr>
                <a:xfrm>
                  <a:off x="6741301" y="2562162"/>
                  <a:ext cx="160920" cy="127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556" name="Ink 555">
                  <a:extLst>
                    <a:ext uri="{FF2B5EF4-FFF2-40B4-BE49-F238E27FC236}">
                      <a16:creationId xmlns:a16="http://schemas.microsoft.com/office/drawing/2014/main" id="{DCACC3DC-2676-F47D-7BC7-B75887A53264}"/>
                    </a:ext>
                  </a:extLst>
                </p14:cNvPr>
                <p14:cNvContentPartPr/>
                <p14:nvPr/>
              </p14:nvContentPartPr>
              <p14:xfrm>
                <a:off x="6816181" y="3319242"/>
                <a:ext cx="720" cy="162360"/>
              </p14:xfrm>
            </p:contentPart>
          </mc:Choice>
          <mc:Fallback>
            <p:pic>
              <p:nvPicPr>
                <p:cNvPr id="556" name="Ink 555">
                  <a:extLst>
                    <a:ext uri="{FF2B5EF4-FFF2-40B4-BE49-F238E27FC236}">
                      <a16:creationId xmlns:a16="http://schemas.microsoft.com/office/drawing/2014/main" id="{DCACC3DC-2676-F47D-7BC7-B75887A53264}"/>
                    </a:ext>
                  </a:extLst>
                </p:cNvPr>
                <p:cNvPicPr/>
                <p:nvPr/>
              </p:nvPicPr>
              <p:blipFill>
                <a:blip r:embed="rId158"/>
                <a:stretch>
                  <a:fillRect/>
                </a:stretch>
              </p:blipFill>
              <p:spPr>
                <a:xfrm>
                  <a:off x="6753541" y="2941242"/>
                  <a:ext cx="12636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557" name="Ink 556">
                  <a:extLst>
                    <a:ext uri="{FF2B5EF4-FFF2-40B4-BE49-F238E27FC236}">
                      <a16:creationId xmlns:a16="http://schemas.microsoft.com/office/drawing/2014/main" id="{AFE0E8B6-418D-BF19-86C8-31066017D62D}"/>
                    </a:ext>
                  </a:extLst>
                </p14:cNvPr>
                <p14:cNvContentPartPr/>
                <p14:nvPr/>
              </p14:nvContentPartPr>
              <p14:xfrm>
                <a:off x="6751021" y="2839722"/>
                <a:ext cx="55080" cy="798840"/>
              </p14:xfrm>
            </p:contentPart>
          </mc:Choice>
          <mc:Fallback>
            <p:pic>
              <p:nvPicPr>
                <p:cNvPr id="557" name="Ink 556">
                  <a:extLst>
                    <a:ext uri="{FF2B5EF4-FFF2-40B4-BE49-F238E27FC236}">
                      <a16:creationId xmlns:a16="http://schemas.microsoft.com/office/drawing/2014/main" id="{AFE0E8B6-418D-BF19-86C8-31066017D62D}"/>
                    </a:ext>
                  </a:extLst>
                </p:cNvPr>
                <p:cNvPicPr/>
                <p:nvPr/>
              </p:nvPicPr>
              <p:blipFill>
                <a:blip r:embed="rId160"/>
                <a:stretch>
                  <a:fillRect/>
                </a:stretch>
              </p:blipFill>
              <p:spPr>
                <a:xfrm>
                  <a:off x="6688381" y="2461722"/>
                  <a:ext cx="180720" cy="155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558" name="Ink 557">
                  <a:extLst>
                    <a:ext uri="{FF2B5EF4-FFF2-40B4-BE49-F238E27FC236}">
                      <a16:creationId xmlns:a16="http://schemas.microsoft.com/office/drawing/2014/main" id="{ADC13D74-04A8-3FC1-1211-6971AD0403DD}"/>
                    </a:ext>
                  </a:extLst>
                </p14:cNvPr>
                <p14:cNvContentPartPr/>
                <p14:nvPr/>
              </p14:nvContentPartPr>
              <p14:xfrm>
                <a:off x="6805381" y="3133482"/>
                <a:ext cx="8640" cy="321840"/>
              </p14:xfrm>
            </p:contentPart>
          </mc:Choice>
          <mc:Fallback>
            <p:pic>
              <p:nvPicPr>
                <p:cNvPr id="558" name="Ink 557">
                  <a:extLst>
                    <a:ext uri="{FF2B5EF4-FFF2-40B4-BE49-F238E27FC236}">
                      <a16:creationId xmlns:a16="http://schemas.microsoft.com/office/drawing/2014/main" id="{ADC13D74-04A8-3FC1-1211-6971AD0403DD}"/>
                    </a:ext>
                  </a:extLst>
                </p:cNvPr>
                <p:cNvPicPr/>
                <p:nvPr/>
              </p:nvPicPr>
              <p:blipFill>
                <a:blip r:embed="rId162"/>
                <a:stretch>
                  <a:fillRect/>
                </a:stretch>
              </p:blipFill>
              <p:spPr>
                <a:xfrm>
                  <a:off x="6742381" y="2755842"/>
                  <a:ext cx="134280" cy="107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559" name="Ink 558">
                  <a:extLst>
                    <a:ext uri="{FF2B5EF4-FFF2-40B4-BE49-F238E27FC236}">
                      <a16:creationId xmlns:a16="http://schemas.microsoft.com/office/drawing/2014/main" id="{580B80D6-B59C-9997-E59C-33ED2FB4F861}"/>
                    </a:ext>
                  </a:extLst>
                </p14:cNvPr>
                <p14:cNvContentPartPr/>
                <p14:nvPr/>
              </p14:nvContentPartPr>
              <p14:xfrm>
                <a:off x="6718981" y="2850162"/>
                <a:ext cx="43560" cy="445320"/>
              </p14:xfrm>
            </p:contentPart>
          </mc:Choice>
          <mc:Fallback>
            <p:pic>
              <p:nvPicPr>
                <p:cNvPr id="559" name="Ink 558">
                  <a:extLst>
                    <a:ext uri="{FF2B5EF4-FFF2-40B4-BE49-F238E27FC236}">
                      <a16:creationId xmlns:a16="http://schemas.microsoft.com/office/drawing/2014/main" id="{580B80D6-B59C-9997-E59C-33ED2FB4F861}"/>
                    </a:ext>
                  </a:extLst>
                </p:cNvPr>
                <p:cNvPicPr/>
                <p:nvPr/>
              </p:nvPicPr>
              <p:blipFill>
                <a:blip r:embed="rId164"/>
                <a:stretch>
                  <a:fillRect/>
                </a:stretch>
              </p:blipFill>
              <p:spPr>
                <a:xfrm>
                  <a:off x="6655981" y="2472522"/>
                  <a:ext cx="169200" cy="12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560" name="Ink 559">
                  <a:extLst>
                    <a:ext uri="{FF2B5EF4-FFF2-40B4-BE49-F238E27FC236}">
                      <a16:creationId xmlns:a16="http://schemas.microsoft.com/office/drawing/2014/main" id="{B3FE0513-1E38-6FEC-2A75-4E61657D7F16}"/>
                    </a:ext>
                  </a:extLst>
                </p14:cNvPr>
                <p14:cNvContentPartPr/>
                <p14:nvPr/>
              </p14:nvContentPartPr>
              <p14:xfrm>
                <a:off x="6658861" y="2869962"/>
                <a:ext cx="42120" cy="305640"/>
              </p14:xfrm>
            </p:contentPart>
          </mc:Choice>
          <mc:Fallback>
            <p:pic>
              <p:nvPicPr>
                <p:cNvPr id="560" name="Ink 559">
                  <a:extLst>
                    <a:ext uri="{FF2B5EF4-FFF2-40B4-BE49-F238E27FC236}">
                      <a16:creationId xmlns:a16="http://schemas.microsoft.com/office/drawing/2014/main" id="{B3FE0513-1E38-6FEC-2A75-4E61657D7F16}"/>
                    </a:ext>
                  </a:extLst>
                </p:cNvPr>
                <p:cNvPicPr/>
                <p:nvPr/>
              </p:nvPicPr>
              <p:blipFill>
                <a:blip r:embed="rId166"/>
                <a:stretch>
                  <a:fillRect/>
                </a:stretch>
              </p:blipFill>
              <p:spPr>
                <a:xfrm>
                  <a:off x="6596221" y="2491962"/>
                  <a:ext cx="167760" cy="106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561" name="Ink 560">
                  <a:extLst>
                    <a:ext uri="{FF2B5EF4-FFF2-40B4-BE49-F238E27FC236}">
                      <a16:creationId xmlns:a16="http://schemas.microsoft.com/office/drawing/2014/main" id="{82A21516-BBF0-BB18-C59C-E6FB1F2C7E9E}"/>
                    </a:ext>
                  </a:extLst>
                </p14:cNvPr>
                <p14:cNvContentPartPr/>
                <p14:nvPr/>
              </p14:nvContentPartPr>
              <p14:xfrm>
                <a:off x="6658141" y="2906322"/>
                <a:ext cx="67320" cy="331560"/>
              </p14:xfrm>
            </p:contentPart>
          </mc:Choice>
          <mc:Fallback>
            <p:pic>
              <p:nvPicPr>
                <p:cNvPr id="561" name="Ink 560">
                  <a:extLst>
                    <a:ext uri="{FF2B5EF4-FFF2-40B4-BE49-F238E27FC236}">
                      <a16:creationId xmlns:a16="http://schemas.microsoft.com/office/drawing/2014/main" id="{82A21516-BBF0-BB18-C59C-E6FB1F2C7E9E}"/>
                    </a:ext>
                  </a:extLst>
                </p:cNvPr>
                <p:cNvPicPr/>
                <p:nvPr/>
              </p:nvPicPr>
              <p:blipFill>
                <a:blip r:embed="rId168"/>
                <a:stretch>
                  <a:fillRect/>
                </a:stretch>
              </p:blipFill>
              <p:spPr>
                <a:xfrm>
                  <a:off x="6595501" y="2528322"/>
                  <a:ext cx="192960" cy="108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562" name="Ink 561">
                  <a:extLst>
                    <a:ext uri="{FF2B5EF4-FFF2-40B4-BE49-F238E27FC236}">
                      <a16:creationId xmlns:a16="http://schemas.microsoft.com/office/drawing/2014/main" id="{918FE97D-E59D-70F4-B30A-7A43F09B59EC}"/>
                    </a:ext>
                  </a:extLst>
                </p14:cNvPr>
                <p14:cNvContentPartPr/>
                <p14:nvPr/>
              </p14:nvContentPartPr>
              <p14:xfrm>
                <a:off x="6714661" y="3051042"/>
                <a:ext cx="23760" cy="118080"/>
              </p14:xfrm>
            </p:contentPart>
          </mc:Choice>
          <mc:Fallback>
            <p:pic>
              <p:nvPicPr>
                <p:cNvPr id="562" name="Ink 561">
                  <a:extLst>
                    <a:ext uri="{FF2B5EF4-FFF2-40B4-BE49-F238E27FC236}">
                      <a16:creationId xmlns:a16="http://schemas.microsoft.com/office/drawing/2014/main" id="{918FE97D-E59D-70F4-B30A-7A43F09B59EC}"/>
                    </a:ext>
                  </a:extLst>
                </p:cNvPr>
                <p:cNvPicPr/>
                <p:nvPr/>
              </p:nvPicPr>
              <p:blipFill>
                <a:blip r:embed="rId170"/>
                <a:stretch>
                  <a:fillRect/>
                </a:stretch>
              </p:blipFill>
              <p:spPr>
                <a:xfrm>
                  <a:off x="6651661" y="2673402"/>
                  <a:ext cx="149400" cy="87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564" name="Ink 563">
                  <a:extLst>
                    <a:ext uri="{FF2B5EF4-FFF2-40B4-BE49-F238E27FC236}">
                      <a16:creationId xmlns:a16="http://schemas.microsoft.com/office/drawing/2014/main" id="{EBAF11AB-450A-B680-149B-064D466CCC68}"/>
                    </a:ext>
                  </a:extLst>
                </p14:cNvPr>
                <p14:cNvContentPartPr/>
                <p14:nvPr/>
              </p14:nvContentPartPr>
              <p14:xfrm>
                <a:off x="6707101" y="2814522"/>
                <a:ext cx="60480" cy="197280"/>
              </p14:xfrm>
            </p:contentPart>
          </mc:Choice>
          <mc:Fallback>
            <p:pic>
              <p:nvPicPr>
                <p:cNvPr id="564" name="Ink 563">
                  <a:extLst>
                    <a:ext uri="{FF2B5EF4-FFF2-40B4-BE49-F238E27FC236}">
                      <a16:creationId xmlns:a16="http://schemas.microsoft.com/office/drawing/2014/main" id="{EBAF11AB-450A-B680-149B-064D466CCC68}"/>
                    </a:ext>
                  </a:extLst>
                </p:cNvPr>
                <p:cNvPicPr/>
                <p:nvPr/>
              </p:nvPicPr>
              <p:blipFill>
                <a:blip r:embed="rId172"/>
                <a:stretch>
                  <a:fillRect/>
                </a:stretch>
              </p:blipFill>
              <p:spPr>
                <a:xfrm>
                  <a:off x="6644101" y="2436882"/>
                  <a:ext cx="186120" cy="95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565" name="Ink 564">
                  <a:extLst>
                    <a:ext uri="{FF2B5EF4-FFF2-40B4-BE49-F238E27FC236}">
                      <a16:creationId xmlns:a16="http://schemas.microsoft.com/office/drawing/2014/main" id="{E24B4314-6BF1-D7B5-AD1F-20931A2FBF24}"/>
                    </a:ext>
                  </a:extLst>
                </p14:cNvPr>
                <p14:cNvContentPartPr/>
                <p14:nvPr/>
              </p14:nvContentPartPr>
              <p14:xfrm>
                <a:off x="6682621" y="2774562"/>
                <a:ext cx="85320" cy="281160"/>
              </p14:xfrm>
            </p:contentPart>
          </mc:Choice>
          <mc:Fallback>
            <p:pic>
              <p:nvPicPr>
                <p:cNvPr id="565" name="Ink 564">
                  <a:extLst>
                    <a:ext uri="{FF2B5EF4-FFF2-40B4-BE49-F238E27FC236}">
                      <a16:creationId xmlns:a16="http://schemas.microsoft.com/office/drawing/2014/main" id="{E24B4314-6BF1-D7B5-AD1F-20931A2FBF24}"/>
                    </a:ext>
                  </a:extLst>
                </p:cNvPr>
                <p:cNvPicPr/>
                <p:nvPr/>
              </p:nvPicPr>
              <p:blipFill>
                <a:blip r:embed="rId174"/>
                <a:stretch>
                  <a:fillRect/>
                </a:stretch>
              </p:blipFill>
              <p:spPr>
                <a:xfrm>
                  <a:off x="6619981" y="2396562"/>
                  <a:ext cx="210960" cy="10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566" name="Ink 565">
                  <a:extLst>
                    <a:ext uri="{FF2B5EF4-FFF2-40B4-BE49-F238E27FC236}">
                      <a16:creationId xmlns:a16="http://schemas.microsoft.com/office/drawing/2014/main" id="{E9F096F3-560A-1B61-25FB-8FA92F796BC5}"/>
                    </a:ext>
                  </a:extLst>
                </p14:cNvPr>
                <p14:cNvContentPartPr/>
                <p14:nvPr/>
              </p14:nvContentPartPr>
              <p14:xfrm>
                <a:off x="6728701" y="2821002"/>
                <a:ext cx="64800" cy="365400"/>
              </p14:xfrm>
            </p:contentPart>
          </mc:Choice>
          <mc:Fallback>
            <p:pic>
              <p:nvPicPr>
                <p:cNvPr id="566" name="Ink 565">
                  <a:extLst>
                    <a:ext uri="{FF2B5EF4-FFF2-40B4-BE49-F238E27FC236}">
                      <a16:creationId xmlns:a16="http://schemas.microsoft.com/office/drawing/2014/main" id="{E9F096F3-560A-1B61-25FB-8FA92F796BC5}"/>
                    </a:ext>
                  </a:extLst>
                </p:cNvPr>
                <p:cNvPicPr/>
                <p:nvPr/>
              </p:nvPicPr>
              <p:blipFill>
                <a:blip r:embed="rId176"/>
                <a:stretch>
                  <a:fillRect/>
                </a:stretch>
              </p:blipFill>
              <p:spPr>
                <a:xfrm>
                  <a:off x="6666061" y="2443362"/>
                  <a:ext cx="190440" cy="112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567" name="Ink 566">
                  <a:extLst>
                    <a:ext uri="{FF2B5EF4-FFF2-40B4-BE49-F238E27FC236}">
                      <a16:creationId xmlns:a16="http://schemas.microsoft.com/office/drawing/2014/main" id="{3FBF64A0-E024-0C24-2701-24286B997646}"/>
                    </a:ext>
                  </a:extLst>
                </p14:cNvPr>
                <p14:cNvContentPartPr/>
                <p14:nvPr/>
              </p14:nvContentPartPr>
              <p14:xfrm>
                <a:off x="6796021" y="2826042"/>
                <a:ext cx="8280" cy="336600"/>
              </p14:xfrm>
            </p:contentPart>
          </mc:Choice>
          <mc:Fallback>
            <p:pic>
              <p:nvPicPr>
                <p:cNvPr id="567" name="Ink 566">
                  <a:extLst>
                    <a:ext uri="{FF2B5EF4-FFF2-40B4-BE49-F238E27FC236}">
                      <a16:creationId xmlns:a16="http://schemas.microsoft.com/office/drawing/2014/main" id="{3FBF64A0-E024-0C24-2701-24286B997646}"/>
                    </a:ext>
                  </a:extLst>
                </p:cNvPr>
                <p:cNvPicPr/>
                <p:nvPr/>
              </p:nvPicPr>
              <p:blipFill>
                <a:blip r:embed="rId178"/>
                <a:stretch>
                  <a:fillRect/>
                </a:stretch>
              </p:blipFill>
              <p:spPr>
                <a:xfrm>
                  <a:off x="6733381" y="2448402"/>
                  <a:ext cx="133920" cy="109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568" name="Ink 567">
                  <a:extLst>
                    <a:ext uri="{FF2B5EF4-FFF2-40B4-BE49-F238E27FC236}">
                      <a16:creationId xmlns:a16="http://schemas.microsoft.com/office/drawing/2014/main" id="{70721DAA-58FA-6DCB-49E9-310229528571}"/>
                    </a:ext>
                  </a:extLst>
                </p14:cNvPr>
                <p14:cNvContentPartPr/>
                <p14:nvPr/>
              </p14:nvContentPartPr>
              <p14:xfrm>
                <a:off x="6765061" y="2815602"/>
                <a:ext cx="31320" cy="409320"/>
              </p14:xfrm>
            </p:contentPart>
          </mc:Choice>
          <mc:Fallback>
            <p:pic>
              <p:nvPicPr>
                <p:cNvPr id="568" name="Ink 567">
                  <a:extLst>
                    <a:ext uri="{FF2B5EF4-FFF2-40B4-BE49-F238E27FC236}">
                      <a16:creationId xmlns:a16="http://schemas.microsoft.com/office/drawing/2014/main" id="{70721DAA-58FA-6DCB-49E9-310229528571}"/>
                    </a:ext>
                  </a:extLst>
                </p:cNvPr>
                <p:cNvPicPr/>
                <p:nvPr/>
              </p:nvPicPr>
              <p:blipFill>
                <a:blip r:embed="rId180"/>
                <a:stretch>
                  <a:fillRect/>
                </a:stretch>
              </p:blipFill>
              <p:spPr>
                <a:xfrm>
                  <a:off x="6702061" y="2437602"/>
                  <a:ext cx="156960" cy="116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569" name="Ink 568">
                  <a:extLst>
                    <a:ext uri="{FF2B5EF4-FFF2-40B4-BE49-F238E27FC236}">
                      <a16:creationId xmlns:a16="http://schemas.microsoft.com/office/drawing/2014/main" id="{C59341E3-46CF-4779-8236-8D9F5BB513A2}"/>
                    </a:ext>
                  </a:extLst>
                </p14:cNvPr>
                <p14:cNvContentPartPr/>
                <p14:nvPr/>
              </p14:nvContentPartPr>
              <p14:xfrm>
                <a:off x="6778021" y="2805162"/>
                <a:ext cx="43560" cy="801720"/>
              </p14:xfrm>
            </p:contentPart>
          </mc:Choice>
          <mc:Fallback>
            <p:pic>
              <p:nvPicPr>
                <p:cNvPr id="569" name="Ink 568">
                  <a:extLst>
                    <a:ext uri="{FF2B5EF4-FFF2-40B4-BE49-F238E27FC236}">
                      <a16:creationId xmlns:a16="http://schemas.microsoft.com/office/drawing/2014/main" id="{C59341E3-46CF-4779-8236-8D9F5BB513A2}"/>
                    </a:ext>
                  </a:extLst>
                </p:cNvPr>
                <p:cNvPicPr/>
                <p:nvPr/>
              </p:nvPicPr>
              <p:blipFill>
                <a:blip r:embed="rId182"/>
                <a:stretch>
                  <a:fillRect/>
                </a:stretch>
              </p:blipFill>
              <p:spPr>
                <a:xfrm>
                  <a:off x="6715381" y="2427162"/>
                  <a:ext cx="169200" cy="155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570" name="Ink 569">
                  <a:extLst>
                    <a:ext uri="{FF2B5EF4-FFF2-40B4-BE49-F238E27FC236}">
                      <a16:creationId xmlns:a16="http://schemas.microsoft.com/office/drawing/2014/main" id="{31F125B7-946F-A86B-4E01-D1807C30E589}"/>
                    </a:ext>
                  </a:extLst>
                </p14:cNvPr>
                <p14:cNvContentPartPr/>
                <p14:nvPr/>
              </p14:nvContentPartPr>
              <p14:xfrm>
                <a:off x="6729061" y="3303402"/>
                <a:ext cx="126360" cy="1193400"/>
              </p14:xfrm>
            </p:contentPart>
          </mc:Choice>
          <mc:Fallback>
            <p:pic>
              <p:nvPicPr>
                <p:cNvPr id="570" name="Ink 569">
                  <a:extLst>
                    <a:ext uri="{FF2B5EF4-FFF2-40B4-BE49-F238E27FC236}">
                      <a16:creationId xmlns:a16="http://schemas.microsoft.com/office/drawing/2014/main" id="{31F125B7-946F-A86B-4E01-D1807C30E589}"/>
                    </a:ext>
                  </a:extLst>
                </p:cNvPr>
                <p:cNvPicPr/>
                <p:nvPr/>
              </p:nvPicPr>
              <p:blipFill>
                <a:blip r:embed="rId184"/>
                <a:stretch>
                  <a:fillRect/>
                </a:stretch>
              </p:blipFill>
              <p:spPr>
                <a:xfrm>
                  <a:off x="6666421" y="2925762"/>
                  <a:ext cx="252000" cy="194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571" name="Ink 570">
                  <a:extLst>
                    <a:ext uri="{FF2B5EF4-FFF2-40B4-BE49-F238E27FC236}">
                      <a16:creationId xmlns:a16="http://schemas.microsoft.com/office/drawing/2014/main" id="{A2319A71-02D1-2029-D87F-BBC9B4FB7FCE}"/>
                    </a:ext>
                  </a:extLst>
                </p14:cNvPr>
                <p14:cNvContentPartPr/>
                <p14:nvPr/>
              </p14:nvContentPartPr>
              <p14:xfrm>
                <a:off x="6732301" y="4291962"/>
                <a:ext cx="7560" cy="36720"/>
              </p14:xfrm>
            </p:contentPart>
          </mc:Choice>
          <mc:Fallback>
            <p:pic>
              <p:nvPicPr>
                <p:cNvPr id="571" name="Ink 570">
                  <a:extLst>
                    <a:ext uri="{FF2B5EF4-FFF2-40B4-BE49-F238E27FC236}">
                      <a16:creationId xmlns:a16="http://schemas.microsoft.com/office/drawing/2014/main" id="{A2319A71-02D1-2029-D87F-BBC9B4FB7FCE}"/>
                    </a:ext>
                  </a:extLst>
                </p:cNvPr>
                <p:cNvPicPr/>
                <p:nvPr/>
              </p:nvPicPr>
              <p:blipFill>
                <a:blip r:embed="rId186"/>
                <a:stretch>
                  <a:fillRect/>
                </a:stretch>
              </p:blipFill>
              <p:spPr>
                <a:xfrm>
                  <a:off x="6669301" y="3914322"/>
                  <a:ext cx="133200" cy="79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572" name="Ink 571">
                  <a:extLst>
                    <a:ext uri="{FF2B5EF4-FFF2-40B4-BE49-F238E27FC236}">
                      <a16:creationId xmlns:a16="http://schemas.microsoft.com/office/drawing/2014/main" id="{7FCD80AB-7264-1636-C2C3-3EE42F11BAB9}"/>
                    </a:ext>
                  </a:extLst>
                </p14:cNvPr>
                <p14:cNvContentPartPr/>
                <p14:nvPr/>
              </p14:nvContentPartPr>
              <p14:xfrm>
                <a:off x="6711061" y="4168482"/>
                <a:ext cx="59040" cy="414360"/>
              </p14:xfrm>
            </p:contentPart>
          </mc:Choice>
          <mc:Fallback>
            <p:pic>
              <p:nvPicPr>
                <p:cNvPr id="572" name="Ink 571">
                  <a:extLst>
                    <a:ext uri="{FF2B5EF4-FFF2-40B4-BE49-F238E27FC236}">
                      <a16:creationId xmlns:a16="http://schemas.microsoft.com/office/drawing/2014/main" id="{7FCD80AB-7264-1636-C2C3-3EE42F11BAB9}"/>
                    </a:ext>
                  </a:extLst>
                </p:cNvPr>
                <p:cNvPicPr/>
                <p:nvPr/>
              </p:nvPicPr>
              <p:blipFill>
                <a:blip r:embed="rId188"/>
                <a:stretch>
                  <a:fillRect/>
                </a:stretch>
              </p:blipFill>
              <p:spPr>
                <a:xfrm>
                  <a:off x="6648061" y="3790482"/>
                  <a:ext cx="184680" cy="117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573" name="Ink 572">
                  <a:extLst>
                    <a:ext uri="{FF2B5EF4-FFF2-40B4-BE49-F238E27FC236}">
                      <a16:creationId xmlns:a16="http://schemas.microsoft.com/office/drawing/2014/main" id="{2378D168-CA07-E2E8-BA5E-82D7709F7D2A}"/>
                    </a:ext>
                  </a:extLst>
                </p14:cNvPr>
                <p14:cNvContentPartPr/>
                <p14:nvPr/>
              </p14:nvContentPartPr>
              <p14:xfrm>
                <a:off x="6699541" y="4320042"/>
                <a:ext cx="37440" cy="311760"/>
              </p14:xfrm>
            </p:contentPart>
          </mc:Choice>
          <mc:Fallback>
            <p:pic>
              <p:nvPicPr>
                <p:cNvPr id="573" name="Ink 572">
                  <a:extLst>
                    <a:ext uri="{FF2B5EF4-FFF2-40B4-BE49-F238E27FC236}">
                      <a16:creationId xmlns:a16="http://schemas.microsoft.com/office/drawing/2014/main" id="{2378D168-CA07-E2E8-BA5E-82D7709F7D2A}"/>
                    </a:ext>
                  </a:extLst>
                </p:cNvPr>
                <p:cNvPicPr/>
                <p:nvPr/>
              </p:nvPicPr>
              <p:blipFill>
                <a:blip r:embed="rId190"/>
                <a:stretch>
                  <a:fillRect/>
                </a:stretch>
              </p:blipFill>
              <p:spPr>
                <a:xfrm>
                  <a:off x="6636901" y="3942042"/>
                  <a:ext cx="163080" cy="106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574" name="Ink 573">
                  <a:extLst>
                    <a:ext uri="{FF2B5EF4-FFF2-40B4-BE49-F238E27FC236}">
                      <a16:creationId xmlns:a16="http://schemas.microsoft.com/office/drawing/2014/main" id="{197BD7CA-0102-46C8-C1EF-A3E95FC9D49A}"/>
                    </a:ext>
                  </a:extLst>
                </p14:cNvPr>
                <p14:cNvContentPartPr/>
                <p14:nvPr/>
              </p14:nvContentPartPr>
              <p14:xfrm>
                <a:off x="6661021" y="4231842"/>
                <a:ext cx="96480" cy="486720"/>
              </p14:xfrm>
            </p:contentPart>
          </mc:Choice>
          <mc:Fallback>
            <p:pic>
              <p:nvPicPr>
                <p:cNvPr id="574" name="Ink 573">
                  <a:extLst>
                    <a:ext uri="{FF2B5EF4-FFF2-40B4-BE49-F238E27FC236}">
                      <a16:creationId xmlns:a16="http://schemas.microsoft.com/office/drawing/2014/main" id="{197BD7CA-0102-46C8-C1EF-A3E95FC9D49A}"/>
                    </a:ext>
                  </a:extLst>
                </p:cNvPr>
                <p:cNvPicPr/>
                <p:nvPr/>
              </p:nvPicPr>
              <p:blipFill>
                <a:blip r:embed="rId192"/>
                <a:stretch>
                  <a:fillRect/>
                </a:stretch>
              </p:blipFill>
              <p:spPr>
                <a:xfrm>
                  <a:off x="6598381" y="3854202"/>
                  <a:ext cx="222120" cy="124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575" name="Ink 574">
                  <a:extLst>
                    <a:ext uri="{FF2B5EF4-FFF2-40B4-BE49-F238E27FC236}">
                      <a16:creationId xmlns:a16="http://schemas.microsoft.com/office/drawing/2014/main" id="{648BFA5E-06BD-D3D8-C463-434E6A3BFC75}"/>
                    </a:ext>
                  </a:extLst>
                </p14:cNvPr>
                <p14:cNvContentPartPr/>
                <p14:nvPr/>
              </p14:nvContentPartPr>
              <p14:xfrm>
                <a:off x="6727621" y="4256682"/>
                <a:ext cx="78840" cy="459000"/>
              </p14:xfrm>
            </p:contentPart>
          </mc:Choice>
          <mc:Fallback>
            <p:pic>
              <p:nvPicPr>
                <p:cNvPr id="575" name="Ink 574">
                  <a:extLst>
                    <a:ext uri="{FF2B5EF4-FFF2-40B4-BE49-F238E27FC236}">
                      <a16:creationId xmlns:a16="http://schemas.microsoft.com/office/drawing/2014/main" id="{648BFA5E-06BD-D3D8-C463-434E6A3BFC75}"/>
                    </a:ext>
                  </a:extLst>
                </p:cNvPr>
                <p:cNvPicPr/>
                <p:nvPr/>
              </p:nvPicPr>
              <p:blipFill>
                <a:blip r:embed="rId194"/>
                <a:stretch>
                  <a:fillRect/>
                </a:stretch>
              </p:blipFill>
              <p:spPr>
                <a:xfrm>
                  <a:off x="6664981" y="3878682"/>
                  <a:ext cx="204480" cy="121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5">
              <p14:nvContentPartPr>
                <p14:cNvPr id="576" name="Ink 575">
                  <a:extLst>
                    <a:ext uri="{FF2B5EF4-FFF2-40B4-BE49-F238E27FC236}">
                      <a16:creationId xmlns:a16="http://schemas.microsoft.com/office/drawing/2014/main" id="{239FAE93-1720-FFC9-D59F-48C5BFEDB6CE}"/>
                    </a:ext>
                  </a:extLst>
                </p14:cNvPr>
                <p14:cNvContentPartPr/>
                <p14:nvPr/>
              </p14:nvContentPartPr>
              <p14:xfrm>
                <a:off x="6762901" y="4340202"/>
                <a:ext cx="64080" cy="402120"/>
              </p14:xfrm>
            </p:contentPart>
          </mc:Choice>
          <mc:Fallback>
            <p:pic>
              <p:nvPicPr>
                <p:cNvPr id="576" name="Ink 575">
                  <a:extLst>
                    <a:ext uri="{FF2B5EF4-FFF2-40B4-BE49-F238E27FC236}">
                      <a16:creationId xmlns:a16="http://schemas.microsoft.com/office/drawing/2014/main" id="{239FAE93-1720-FFC9-D59F-48C5BFEDB6CE}"/>
                    </a:ext>
                  </a:extLst>
                </p:cNvPr>
                <p:cNvPicPr/>
                <p:nvPr/>
              </p:nvPicPr>
              <p:blipFill>
                <a:blip r:embed="rId196"/>
                <a:stretch>
                  <a:fillRect/>
                </a:stretch>
              </p:blipFill>
              <p:spPr>
                <a:xfrm>
                  <a:off x="6699901" y="3962562"/>
                  <a:ext cx="189720" cy="115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7">
              <p14:nvContentPartPr>
                <p14:cNvPr id="577" name="Ink 576">
                  <a:extLst>
                    <a:ext uri="{FF2B5EF4-FFF2-40B4-BE49-F238E27FC236}">
                      <a16:creationId xmlns:a16="http://schemas.microsoft.com/office/drawing/2014/main" id="{B94D72D0-7E2B-29B8-D5C8-F824BCCD9716}"/>
                    </a:ext>
                  </a:extLst>
                </p14:cNvPr>
                <p14:cNvContentPartPr/>
                <p14:nvPr/>
              </p14:nvContentPartPr>
              <p14:xfrm>
                <a:off x="6830221" y="3770682"/>
                <a:ext cx="124200" cy="777600"/>
              </p14:xfrm>
            </p:contentPart>
          </mc:Choice>
          <mc:Fallback>
            <p:pic>
              <p:nvPicPr>
                <p:cNvPr id="577" name="Ink 576">
                  <a:extLst>
                    <a:ext uri="{FF2B5EF4-FFF2-40B4-BE49-F238E27FC236}">
                      <a16:creationId xmlns:a16="http://schemas.microsoft.com/office/drawing/2014/main" id="{B94D72D0-7E2B-29B8-D5C8-F824BCCD9716}"/>
                    </a:ext>
                  </a:extLst>
                </p:cNvPr>
                <p:cNvPicPr/>
                <p:nvPr/>
              </p:nvPicPr>
              <p:blipFill>
                <a:blip r:embed="rId198"/>
                <a:stretch>
                  <a:fillRect/>
                </a:stretch>
              </p:blipFill>
              <p:spPr>
                <a:xfrm>
                  <a:off x="6767581" y="3393042"/>
                  <a:ext cx="249840" cy="153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9">
              <p14:nvContentPartPr>
                <p14:cNvPr id="578" name="Ink 577">
                  <a:extLst>
                    <a:ext uri="{FF2B5EF4-FFF2-40B4-BE49-F238E27FC236}">
                      <a16:creationId xmlns:a16="http://schemas.microsoft.com/office/drawing/2014/main" id="{7E01C031-0F56-5B4C-EA40-76F0669C9019}"/>
                    </a:ext>
                  </a:extLst>
                </p14:cNvPr>
                <p14:cNvContentPartPr/>
                <p14:nvPr/>
              </p14:nvContentPartPr>
              <p14:xfrm>
                <a:off x="6816901" y="3160842"/>
                <a:ext cx="122040" cy="1470600"/>
              </p14:xfrm>
            </p:contentPart>
          </mc:Choice>
          <mc:Fallback>
            <p:pic>
              <p:nvPicPr>
                <p:cNvPr id="578" name="Ink 577">
                  <a:extLst>
                    <a:ext uri="{FF2B5EF4-FFF2-40B4-BE49-F238E27FC236}">
                      <a16:creationId xmlns:a16="http://schemas.microsoft.com/office/drawing/2014/main" id="{7E01C031-0F56-5B4C-EA40-76F0669C9019}"/>
                    </a:ext>
                  </a:extLst>
                </p:cNvPr>
                <p:cNvPicPr/>
                <p:nvPr/>
              </p:nvPicPr>
              <p:blipFill>
                <a:blip r:embed="rId200"/>
                <a:stretch>
                  <a:fillRect/>
                </a:stretch>
              </p:blipFill>
              <p:spPr>
                <a:xfrm>
                  <a:off x="6753901" y="2783202"/>
                  <a:ext cx="247680" cy="222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1">
              <p14:nvContentPartPr>
                <p14:cNvPr id="579" name="Ink 578">
                  <a:extLst>
                    <a:ext uri="{FF2B5EF4-FFF2-40B4-BE49-F238E27FC236}">
                      <a16:creationId xmlns:a16="http://schemas.microsoft.com/office/drawing/2014/main" id="{A99CA696-1845-F738-2148-7135B6E336A6}"/>
                    </a:ext>
                  </a:extLst>
                </p14:cNvPr>
                <p14:cNvContentPartPr/>
                <p14:nvPr/>
              </p14:nvContentPartPr>
              <p14:xfrm>
                <a:off x="6790261" y="3886962"/>
                <a:ext cx="109440" cy="987120"/>
              </p14:xfrm>
            </p:contentPart>
          </mc:Choice>
          <mc:Fallback>
            <p:pic>
              <p:nvPicPr>
                <p:cNvPr id="579" name="Ink 578">
                  <a:extLst>
                    <a:ext uri="{FF2B5EF4-FFF2-40B4-BE49-F238E27FC236}">
                      <a16:creationId xmlns:a16="http://schemas.microsoft.com/office/drawing/2014/main" id="{A99CA696-1845-F738-2148-7135B6E336A6}"/>
                    </a:ext>
                  </a:extLst>
                </p:cNvPr>
                <p:cNvPicPr/>
                <p:nvPr/>
              </p:nvPicPr>
              <p:blipFill>
                <a:blip r:embed="rId202"/>
                <a:stretch>
                  <a:fillRect/>
                </a:stretch>
              </p:blipFill>
              <p:spPr>
                <a:xfrm>
                  <a:off x="6727621" y="3508962"/>
                  <a:ext cx="235080" cy="174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3">
              <p14:nvContentPartPr>
                <p14:cNvPr id="580" name="Ink 579">
                  <a:extLst>
                    <a:ext uri="{FF2B5EF4-FFF2-40B4-BE49-F238E27FC236}">
                      <a16:creationId xmlns:a16="http://schemas.microsoft.com/office/drawing/2014/main" id="{6D33D0AF-15D2-605A-49F9-0A3BCAD86E20}"/>
                    </a:ext>
                  </a:extLst>
                </p14:cNvPr>
                <p14:cNvContentPartPr/>
                <p14:nvPr/>
              </p14:nvContentPartPr>
              <p14:xfrm>
                <a:off x="6755701" y="4831602"/>
                <a:ext cx="18360" cy="59040"/>
              </p14:xfrm>
            </p:contentPart>
          </mc:Choice>
          <mc:Fallback>
            <p:pic>
              <p:nvPicPr>
                <p:cNvPr id="580" name="Ink 579">
                  <a:extLst>
                    <a:ext uri="{FF2B5EF4-FFF2-40B4-BE49-F238E27FC236}">
                      <a16:creationId xmlns:a16="http://schemas.microsoft.com/office/drawing/2014/main" id="{6D33D0AF-15D2-605A-49F9-0A3BCAD86E20}"/>
                    </a:ext>
                  </a:extLst>
                </p:cNvPr>
                <p:cNvPicPr/>
                <p:nvPr/>
              </p:nvPicPr>
              <p:blipFill>
                <a:blip r:embed="rId204"/>
                <a:stretch>
                  <a:fillRect/>
                </a:stretch>
              </p:blipFill>
              <p:spPr>
                <a:xfrm>
                  <a:off x="6692701" y="4453962"/>
                  <a:ext cx="14400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5">
              <p14:nvContentPartPr>
                <p14:cNvPr id="581" name="Ink 580">
                  <a:extLst>
                    <a:ext uri="{FF2B5EF4-FFF2-40B4-BE49-F238E27FC236}">
                      <a16:creationId xmlns:a16="http://schemas.microsoft.com/office/drawing/2014/main" id="{CB123839-98CE-F152-B237-69D9110F1895}"/>
                    </a:ext>
                  </a:extLst>
                </p14:cNvPr>
                <p14:cNvContentPartPr/>
                <p14:nvPr/>
              </p14:nvContentPartPr>
              <p14:xfrm>
                <a:off x="6903661" y="3879042"/>
                <a:ext cx="7200" cy="401040"/>
              </p14:xfrm>
            </p:contentPart>
          </mc:Choice>
          <mc:Fallback>
            <p:pic>
              <p:nvPicPr>
                <p:cNvPr id="581" name="Ink 580">
                  <a:extLst>
                    <a:ext uri="{FF2B5EF4-FFF2-40B4-BE49-F238E27FC236}">
                      <a16:creationId xmlns:a16="http://schemas.microsoft.com/office/drawing/2014/main" id="{CB123839-98CE-F152-B237-69D9110F1895}"/>
                    </a:ext>
                  </a:extLst>
                </p:cNvPr>
                <p:cNvPicPr/>
                <p:nvPr/>
              </p:nvPicPr>
              <p:blipFill>
                <a:blip r:embed="rId206"/>
                <a:stretch>
                  <a:fillRect/>
                </a:stretch>
              </p:blipFill>
              <p:spPr>
                <a:xfrm>
                  <a:off x="6840661" y="3501402"/>
                  <a:ext cx="132840" cy="115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7">
              <p14:nvContentPartPr>
                <p14:cNvPr id="582" name="Ink 581">
                  <a:extLst>
                    <a:ext uri="{FF2B5EF4-FFF2-40B4-BE49-F238E27FC236}">
                      <a16:creationId xmlns:a16="http://schemas.microsoft.com/office/drawing/2014/main" id="{1CA87CB3-51BF-716B-7A38-9A6E34AA3963}"/>
                    </a:ext>
                  </a:extLst>
                </p14:cNvPr>
                <p14:cNvContentPartPr/>
                <p14:nvPr/>
              </p14:nvContentPartPr>
              <p14:xfrm>
                <a:off x="6809341" y="2760882"/>
                <a:ext cx="112320" cy="851040"/>
              </p14:xfrm>
            </p:contentPart>
          </mc:Choice>
          <mc:Fallback>
            <p:pic>
              <p:nvPicPr>
                <p:cNvPr id="582" name="Ink 581">
                  <a:extLst>
                    <a:ext uri="{FF2B5EF4-FFF2-40B4-BE49-F238E27FC236}">
                      <a16:creationId xmlns:a16="http://schemas.microsoft.com/office/drawing/2014/main" id="{1CA87CB3-51BF-716B-7A38-9A6E34AA3963}"/>
                    </a:ext>
                  </a:extLst>
                </p:cNvPr>
                <p:cNvPicPr/>
                <p:nvPr/>
              </p:nvPicPr>
              <p:blipFill>
                <a:blip r:embed="rId208"/>
                <a:stretch>
                  <a:fillRect/>
                </a:stretch>
              </p:blipFill>
              <p:spPr>
                <a:xfrm>
                  <a:off x="6746701" y="2383242"/>
                  <a:ext cx="237960" cy="160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9">
              <p14:nvContentPartPr>
                <p14:cNvPr id="583" name="Ink 582">
                  <a:extLst>
                    <a:ext uri="{FF2B5EF4-FFF2-40B4-BE49-F238E27FC236}">
                      <a16:creationId xmlns:a16="http://schemas.microsoft.com/office/drawing/2014/main" id="{7E300553-2F15-62FD-A8FC-2EECC6E44D43}"/>
                    </a:ext>
                  </a:extLst>
                </p14:cNvPr>
                <p14:cNvContentPartPr/>
                <p14:nvPr/>
              </p14:nvContentPartPr>
              <p14:xfrm>
                <a:off x="6806101" y="2745042"/>
                <a:ext cx="110880" cy="496080"/>
              </p14:xfrm>
            </p:contentPart>
          </mc:Choice>
          <mc:Fallback>
            <p:pic>
              <p:nvPicPr>
                <p:cNvPr id="583" name="Ink 582">
                  <a:extLst>
                    <a:ext uri="{FF2B5EF4-FFF2-40B4-BE49-F238E27FC236}">
                      <a16:creationId xmlns:a16="http://schemas.microsoft.com/office/drawing/2014/main" id="{7E300553-2F15-62FD-A8FC-2EECC6E44D43}"/>
                    </a:ext>
                  </a:extLst>
                </p:cNvPr>
                <p:cNvPicPr/>
                <p:nvPr/>
              </p:nvPicPr>
              <p:blipFill>
                <a:blip r:embed="rId210"/>
                <a:stretch>
                  <a:fillRect/>
                </a:stretch>
              </p:blipFill>
              <p:spPr>
                <a:xfrm>
                  <a:off x="6743101" y="2367042"/>
                  <a:ext cx="236520" cy="125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1">
              <p14:nvContentPartPr>
                <p14:cNvPr id="584" name="Ink 583">
                  <a:extLst>
                    <a:ext uri="{FF2B5EF4-FFF2-40B4-BE49-F238E27FC236}">
                      <a16:creationId xmlns:a16="http://schemas.microsoft.com/office/drawing/2014/main" id="{1F78571E-73C1-8B06-B654-D2FFCFA84D2F}"/>
                    </a:ext>
                  </a:extLst>
                </p14:cNvPr>
                <p14:cNvContentPartPr/>
                <p14:nvPr/>
              </p14:nvContentPartPr>
              <p14:xfrm>
                <a:off x="6706021" y="2943762"/>
                <a:ext cx="74880" cy="1013760"/>
              </p14:xfrm>
            </p:contentPart>
          </mc:Choice>
          <mc:Fallback>
            <p:pic>
              <p:nvPicPr>
                <p:cNvPr id="584" name="Ink 583">
                  <a:extLst>
                    <a:ext uri="{FF2B5EF4-FFF2-40B4-BE49-F238E27FC236}">
                      <a16:creationId xmlns:a16="http://schemas.microsoft.com/office/drawing/2014/main" id="{1F78571E-73C1-8B06-B654-D2FFCFA84D2F}"/>
                    </a:ext>
                  </a:extLst>
                </p:cNvPr>
                <p:cNvPicPr/>
                <p:nvPr/>
              </p:nvPicPr>
              <p:blipFill>
                <a:blip r:embed="rId212"/>
                <a:stretch>
                  <a:fillRect/>
                </a:stretch>
              </p:blipFill>
              <p:spPr>
                <a:xfrm>
                  <a:off x="6643381" y="2565762"/>
                  <a:ext cx="200520" cy="17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3">
              <p14:nvContentPartPr>
                <p14:cNvPr id="585" name="Ink 584">
                  <a:extLst>
                    <a:ext uri="{FF2B5EF4-FFF2-40B4-BE49-F238E27FC236}">
                      <a16:creationId xmlns:a16="http://schemas.microsoft.com/office/drawing/2014/main" id="{EC941A59-DCC3-9BC9-3EBD-B3CCB32659A4}"/>
                    </a:ext>
                  </a:extLst>
                </p14:cNvPr>
                <p14:cNvContentPartPr/>
                <p14:nvPr/>
              </p14:nvContentPartPr>
              <p14:xfrm>
                <a:off x="6686941" y="3314202"/>
                <a:ext cx="124920" cy="482760"/>
              </p14:xfrm>
            </p:contentPart>
          </mc:Choice>
          <mc:Fallback>
            <p:pic>
              <p:nvPicPr>
                <p:cNvPr id="585" name="Ink 584">
                  <a:extLst>
                    <a:ext uri="{FF2B5EF4-FFF2-40B4-BE49-F238E27FC236}">
                      <a16:creationId xmlns:a16="http://schemas.microsoft.com/office/drawing/2014/main" id="{EC941A59-DCC3-9BC9-3EBD-B3CCB32659A4}"/>
                    </a:ext>
                  </a:extLst>
                </p:cNvPr>
                <p:cNvPicPr/>
                <p:nvPr/>
              </p:nvPicPr>
              <p:blipFill>
                <a:blip r:embed="rId214"/>
                <a:stretch>
                  <a:fillRect/>
                </a:stretch>
              </p:blipFill>
              <p:spPr>
                <a:xfrm>
                  <a:off x="6623941" y="2936202"/>
                  <a:ext cx="250560" cy="123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5">
              <p14:nvContentPartPr>
                <p14:cNvPr id="586" name="Ink 585">
                  <a:extLst>
                    <a:ext uri="{FF2B5EF4-FFF2-40B4-BE49-F238E27FC236}">
                      <a16:creationId xmlns:a16="http://schemas.microsoft.com/office/drawing/2014/main" id="{38510AC9-BC4B-13C3-55EA-7157A68E66F5}"/>
                    </a:ext>
                  </a:extLst>
                </p14:cNvPr>
                <p14:cNvContentPartPr/>
                <p14:nvPr/>
              </p14:nvContentPartPr>
              <p14:xfrm>
                <a:off x="6646261" y="3272442"/>
                <a:ext cx="108360" cy="1301400"/>
              </p14:xfrm>
            </p:contentPart>
          </mc:Choice>
          <mc:Fallback>
            <p:pic>
              <p:nvPicPr>
                <p:cNvPr id="586" name="Ink 585">
                  <a:extLst>
                    <a:ext uri="{FF2B5EF4-FFF2-40B4-BE49-F238E27FC236}">
                      <a16:creationId xmlns:a16="http://schemas.microsoft.com/office/drawing/2014/main" id="{38510AC9-BC4B-13C3-55EA-7157A68E66F5}"/>
                    </a:ext>
                  </a:extLst>
                </p:cNvPr>
                <p:cNvPicPr/>
                <p:nvPr/>
              </p:nvPicPr>
              <p:blipFill>
                <a:blip r:embed="rId216"/>
                <a:stretch>
                  <a:fillRect/>
                </a:stretch>
              </p:blipFill>
              <p:spPr>
                <a:xfrm>
                  <a:off x="6583621" y="2894802"/>
                  <a:ext cx="234000" cy="205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7">
              <p14:nvContentPartPr>
                <p14:cNvPr id="587" name="Ink 586">
                  <a:extLst>
                    <a:ext uri="{FF2B5EF4-FFF2-40B4-BE49-F238E27FC236}">
                      <a16:creationId xmlns:a16="http://schemas.microsoft.com/office/drawing/2014/main" id="{9216E7DF-BEF7-B19A-E077-C7D8286667D4}"/>
                    </a:ext>
                  </a:extLst>
                </p14:cNvPr>
                <p14:cNvContentPartPr/>
                <p14:nvPr/>
              </p14:nvContentPartPr>
              <p14:xfrm>
                <a:off x="6696301" y="3206562"/>
                <a:ext cx="129600" cy="1316520"/>
              </p14:xfrm>
            </p:contentPart>
          </mc:Choice>
          <mc:Fallback>
            <p:pic>
              <p:nvPicPr>
                <p:cNvPr id="587" name="Ink 586">
                  <a:extLst>
                    <a:ext uri="{FF2B5EF4-FFF2-40B4-BE49-F238E27FC236}">
                      <a16:creationId xmlns:a16="http://schemas.microsoft.com/office/drawing/2014/main" id="{9216E7DF-BEF7-B19A-E077-C7D8286667D4}"/>
                    </a:ext>
                  </a:extLst>
                </p:cNvPr>
                <p:cNvPicPr/>
                <p:nvPr/>
              </p:nvPicPr>
              <p:blipFill>
                <a:blip r:embed="rId218"/>
                <a:stretch>
                  <a:fillRect/>
                </a:stretch>
              </p:blipFill>
              <p:spPr>
                <a:xfrm>
                  <a:off x="6633301" y="2828562"/>
                  <a:ext cx="255240" cy="207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9">
              <p14:nvContentPartPr>
                <p14:cNvPr id="588" name="Ink 587">
                  <a:extLst>
                    <a:ext uri="{FF2B5EF4-FFF2-40B4-BE49-F238E27FC236}">
                      <a16:creationId xmlns:a16="http://schemas.microsoft.com/office/drawing/2014/main" id="{0404F758-E5EA-B113-F15E-506B98B95592}"/>
                    </a:ext>
                  </a:extLst>
                </p14:cNvPr>
                <p14:cNvContentPartPr/>
                <p14:nvPr/>
              </p14:nvContentPartPr>
              <p14:xfrm>
                <a:off x="6747061" y="3592842"/>
                <a:ext cx="68040" cy="983160"/>
              </p14:xfrm>
            </p:contentPart>
          </mc:Choice>
          <mc:Fallback>
            <p:pic>
              <p:nvPicPr>
                <p:cNvPr id="588" name="Ink 587">
                  <a:extLst>
                    <a:ext uri="{FF2B5EF4-FFF2-40B4-BE49-F238E27FC236}">
                      <a16:creationId xmlns:a16="http://schemas.microsoft.com/office/drawing/2014/main" id="{0404F758-E5EA-B113-F15E-506B98B95592}"/>
                    </a:ext>
                  </a:extLst>
                </p:cNvPr>
                <p:cNvPicPr/>
                <p:nvPr/>
              </p:nvPicPr>
              <p:blipFill>
                <a:blip r:embed="rId220"/>
                <a:stretch>
                  <a:fillRect/>
                </a:stretch>
              </p:blipFill>
              <p:spPr>
                <a:xfrm>
                  <a:off x="6684061" y="3214842"/>
                  <a:ext cx="193680" cy="17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1">
              <p14:nvContentPartPr>
                <p14:cNvPr id="589" name="Ink 588">
                  <a:extLst>
                    <a:ext uri="{FF2B5EF4-FFF2-40B4-BE49-F238E27FC236}">
                      <a16:creationId xmlns:a16="http://schemas.microsoft.com/office/drawing/2014/main" id="{CA096452-BBCE-52B4-0AF6-3B029A73F66E}"/>
                    </a:ext>
                  </a:extLst>
                </p14:cNvPr>
                <p14:cNvContentPartPr/>
                <p14:nvPr/>
              </p14:nvContentPartPr>
              <p14:xfrm>
                <a:off x="6674341" y="3519402"/>
                <a:ext cx="157320" cy="523800"/>
              </p14:xfrm>
            </p:contentPart>
          </mc:Choice>
          <mc:Fallback>
            <p:pic>
              <p:nvPicPr>
                <p:cNvPr id="589" name="Ink 588">
                  <a:extLst>
                    <a:ext uri="{FF2B5EF4-FFF2-40B4-BE49-F238E27FC236}">
                      <a16:creationId xmlns:a16="http://schemas.microsoft.com/office/drawing/2014/main" id="{CA096452-BBCE-52B4-0AF6-3B029A73F66E}"/>
                    </a:ext>
                  </a:extLst>
                </p:cNvPr>
                <p:cNvPicPr/>
                <p:nvPr/>
              </p:nvPicPr>
              <p:blipFill>
                <a:blip r:embed="rId222"/>
                <a:stretch>
                  <a:fillRect/>
                </a:stretch>
              </p:blipFill>
              <p:spPr>
                <a:xfrm>
                  <a:off x="6611701" y="3141402"/>
                  <a:ext cx="282960" cy="127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3">
              <p14:nvContentPartPr>
                <p14:cNvPr id="590" name="Ink 589">
                  <a:extLst>
                    <a:ext uri="{FF2B5EF4-FFF2-40B4-BE49-F238E27FC236}">
                      <a16:creationId xmlns:a16="http://schemas.microsoft.com/office/drawing/2014/main" id="{C6E3F74A-C990-3DAA-3459-B5242B486610}"/>
                    </a:ext>
                  </a:extLst>
                </p14:cNvPr>
                <p14:cNvContentPartPr/>
                <p14:nvPr/>
              </p14:nvContentPartPr>
              <p14:xfrm>
                <a:off x="6777661" y="3767802"/>
                <a:ext cx="3600" cy="127080"/>
              </p14:xfrm>
            </p:contentPart>
          </mc:Choice>
          <mc:Fallback>
            <p:pic>
              <p:nvPicPr>
                <p:cNvPr id="590" name="Ink 589">
                  <a:extLst>
                    <a:ext uri="{FF2B5EF4-FFF2-40B4-BE49-F238E27FC236}">
                      <a16:creationId xmlns:a16="http://schemas.microsoft.com/office/drawing/2014/main" id="{C6E3F74A-C990-3DAA-3459-B5242B486610}"/>
                    </a:ext>
                  </a:extLst>
                </p:cNvPr>
                <p:cNvPicPr/>
                <p:nvPr/>
              </p:nvPicPr>
              <p:blipFill>
                <a:blip r:embed="rId224"/>
                <a:stretch>
                  <a:fillRect/>
                </a:stretch>
              </p:blipFill>
              <p:spPr>
                <a:xfrm>
                  <a:off x="6715021" y="3390162"/>
                  <a:ext cx="129240" cy="88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5">
              <p14:nvContentPartPr>
                <p14:cNvPr id="591" name="Ink 590">
                  <a:extLst>
                    <a:ext uri="{FF2B5EF4-FFF2-40B4-BE49-F238E27FC236}">
                      <a16:creationId xmlns:a16="http://schemas.microsoft.com/office/drawing/2014/main" id="{BFFA645F-B768-A24D-A933-7F7C1BB244FF}"/>
                    </a:ext>
                  </a:extLst>
                </p14:cNvPr>
                <p14:cNvContentPartPr/>
                <p14:nvPr/>
              </p14:nvContentPartPr>
              <p14:xfrm>
                <a:off x="6652021" y="3428322"/>
                <a:ext cx="109800" cy="1043280"/>
              </p14:xfrm>
            </p:contentPart>
          </mc:Choice>
          <mc:Fallback>
            <p:pic>
              <p:nvPicPr>
                <p:cNvPr id="591" name="Ink 590">
                  <a:extLst>
                    <a:ext uri="{FF2B5EF4-FFF2-40B4-BE49-F238E27FC236}">
                      <a16:creationId xmlns:a16="http://schemas.microsoft.com/office/drawing/2014/main" id="{BFFA645F-B768-A24D-A933-7F7C1BB244FF}"/>
                    </a:ext>
                  </a:extLst>
                </p:cNvPr>
                <p:cNvPicPr/>
                <p:nvPr/>
              </p:nvPicPr>
              <p:blipFill>
                <a:blip r:embed="rId226"/>
                <a:stretch>
                  <a:fillRect/>
                </a:stretch>
              </p:blipFill>
              <p:spPr>
                <a:xfrm>
                  <a:off x="6589381" y="3050682"/>
                  <a:ext cx="235440" cy="179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7">
              <p14:nvContentPartPr>
                <p14:cNvPr id="592" name="Ink 591">
                  <a:extLst>
                    <a:ext uri="{FF2B5EF4-FFF2-40B4-BE49-F238E27FC236}">
                      <a16:creationId xmlns:a16="http://schemas.microsoft.com/office/drawing/2014/main" id="{32ADD632-901A-12CD-DE7B-7FF038F8C50F}"/>
                    </a:ext>
                  </a:extLst>
                </p14:cNvPr>
                <p14:cNvContentPartPr/>
                <p14:nvPr/>
              </p14:nvContentPartPr>
              <p14:xfrm>
                <a:off x="6752821" y="4131762"/>
                <a:ext cx="2880" cy="144000"/>
              </p14:xfrm>
            </p:contentPart>
          </mc:Choice>
          <mc:Fallback>
            <p:pic>
              <p:nvPicPr>
                <p:cNvPr id="592" name="Ink 591">
                  <a:extLst>
                    <a:ext uri="{FF2B5EF4-FFF2-40B4-BE49-F238E27FC236}">
                      <a16:creationId xmlns:a16="http://schemas.microsoft.com/office/drawing/2014/main" id="{32ADD632-901A-12CD-DE7B-7FF038F8C50F}"/>
                    </a:ext>
                  </a:extLst>
                </p:cNvPr>
                <p:cNvPicPr/>
                <p:nvPr/>
              </p:nvPicPr>
              <p:blipFill>
                <a:blip r:embed="rId228"/>
                <a:stretch>
                  <a:fillRect/>
                </a:stretch>
              </p:blipFill>
              <p:spPr>
                <a:xfrm>
                  <a:off x="6689821" y="3753762"/>
                  <a:ext cx="12852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9">
              <p14:nvContentPartPr>
                <p14:cNvPr id="593" name="Ink 592">
                  <a:extLst>
                    <a:ext uri="{FF2B5EF4-FFF2-40B4-BE49-F238E27FC236}">
                      <a16:creationId xmlns:a16="http://schemas.microsoft.com/office/drawing/2014/main" id="{24D2AB1F-4E00-C6C5-5857-69976709400B}"/>
                    </a:ext>
                  </a:extLst>
                </p14:cNvPr>
                <p14:cNvContentPartPr/>
                <p14:nvPr/>
              </p14:nvContentPartPr>
              <p14:xfrm>
                <a:off x="6701341" y="3111162"/>
                <a:ext cx="95040" cy="673560"/>
              </p14:xfrm>
            </p:contentPart>
          </mc:Choice>
          <mc:Fallback>
            <p:pic>
              <p:nvPicPr>
                <p:cNvPr id="593" name="Ink 592">
                  <a:extLst>
                    <a:ext uri="{FF2B5EF4-FFF2-40B4-BE49-F238E27FC236}">
                      <a16:creationId xmlns:a16="http://schemas.microsoft.com/office/drawing/2014/main" id="{24D2AB1F-4E00-C6C5-5857-69976709400B}"/>
                    </a:ext>
                  </a:extLst>
                </p:cNvPr>
                <p:cNvPicPr/>
                <p:nvPr/>
              </p:nvPicPr>
              <p:blipFill>
                <a:blip r:embed="rId230"/>
                <a:stretch>
                  <a:fillRect/>
                </a:stretch>
              </p:blipFill>
              <p:spPr>
                <a:xfrm>
                  <a:off x="6638341" y="2733162"/>
                  <a:ext cx="220680" cy="142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1">
              <p14:nvContentPartPr>
                <p14:cNvPr id="594" name="Ink 593">
                  <a:extLst>
                    <a:ext uri="{FF2B5EF4-FFF2-40B4-BE49-F238E27FC236}">
                      <a16:creationId xmlns:a16="http://schemas.microsoft.com/office/drawing/2014/main" id="{5F2882B0-D47A-6C2E-6CAD-ACABCD900E53}"/>
                    </a:ext>
                  </a:extLst>
                </p14:cNvPr>
                <p14:cNvContentPartPr/>
                <p14:nvPr/>
              </p14:nvContentPartPr>
              <p14:xfrm>
                <a:off x="6753181" y="3765642"/>
                <a:ext cx="111960" cy="938160"/>
              </p14:xfrm>
            </p:contentPart>
          </mc:Choice>
          <mc:Fallback>
            <p:pic>
              <p:nvPicPr>
                <p:cNvPr id="594" name="Ink 593">
                  <a:extLst>
                    <a:ext uri="{FF2B5EF4-FFF2-40B4-BE49-F238E27FC236}">
                      <a16:creationId xmlns:a16="http://schemas.microsoft.com/office/drawing/2014/main" id="{5F2882B0-D47A-6C2E-6CAD-ACABCD900E53}"/>
                    </a:ext>
                  </a:extLst>
                </p:cNvPr>
                <p:cNvPicPr/>
                <p:nvPr/>
              </p:nvPicPr>
              <p:blipFill>
                <a:blip r:embed="rId232"/>
                <a:stretch>
                  <a:fillRect/>
                </a:stretch>
              </p:blipFill>
              <p:spPr>
                <a:xfrm>
                  <a:off x="6690541" y="3388002"/>
                  <a:ext cx="237600" cy="1693800"/>
                </a:xfrm>
                <a:prstGeom prst="rect">
                  <a:avLst/>
                </a:prstGeom>
              </p:spPr>
            </p:pic>
          </mc:Fallback>
        </mc:AlternateContent>
      </p:grpSp>
      <p:sp>
        <p:nvSpPr>
          <p:cNvPr id="2" name="TextBox 1">
            <a:extLst>
              <a:ext uri="{FF2B5EF4-FFF2-40B4-BE49-F238E27FC236}">
                <a16:creationId xmlns:a16="http://schemas.microsoft.com/office/drawing/2014/main" id="{4D206B67-8100-15E0-6FD9-C7C05C5F00BA}"/>
              </a:ext>
            </a:extLst>
          </p:cNvPr>
          <p:cNvSpPr txBox="1"/>
          <p:nvPr/>
        </p:nvSpPr>
        <p:spPr>
          <a:xfrm>
            <a:off x="524810" y="967130"/>
            <a:ext cx="3146486" cy="1477328"/>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This is a pretty convincing argument, but we still aren’t entirely sure of the </a:t>
            </a:r>
            <a:r>
              <a:rPr lang="en-AU" sz="1800" i="1" dirty="0">
                <a:solidFill>
                  <a:srgbClr val="7030A0"/>
                </a:solidFill>
                <a:latin typeface="xkcd Script" panose="03000503000000000000" pitchFamily="66" charset="0"/>
                <a:ea typeface="xkcd Script" panose="03000503000000000000" pitchFamily="66" charset="0"/>
              </a:rPr>
              <a:t>physics</a:t>
            </a:r>
            <a:r>
              <a:rPr lang="en-AU" sz="1800" dirty="0">
                <a:solidFill>
                  <a:srgbClr val="7030A0"/>
                </a:solidFill>
                <a:latin typeface="xkcd Script" panose="03000503000000000000" pitchFamily="66" charset="0"/>
                <a:ea typeface="xkcd Script" panose="03000503000000000000" pitchFamily="66" charset="0"/>
              </a:rPr>
              <a:t> of why this third stellar wind is carving a hole in the nebula.</a:t>
            </a:r>
          </a:p>
        </p:txBody>
      </p:sp>
      <p:sp>
        <p:nvSpPr>
          <p:cNvPr id="4" name="TextBox 3">
            <a:extLst>
              <a:ext uri="{FF2B5EF4-FFF2-40B4-BE49-F238E27FC236}">
                <a16:creationId xmlns:a16="http://schemas.microsoft.com/office/drawing/2014/main" id="{7EC43943-B356-C86A-B941-4E6EB8CE5A71}"/>
              </a:ext>
            </a:extLst>
          </p:cNvPr>
          <p:cNvSpPr txBox="1"/>
          <p:nvPr/>
        </p:nvSpPr>
        <p:spPr>
          <a:xfrm>
            <a:off x="566612" y="5480806"/>
            <a:ext cx="3062882" cy="2862322"/>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Despite that, we can still put some constraints on what’s happening to narrow it down.</a:t>
            </a:r>
          </a:p>
          <a:p>
            <a:pPr algn="ctr"/>
            <a:endParaRPr lang="en-AU" dirty="0">
              <a:solidFill>
                <a:srgbClr val="7030A0"/>
              </a:solidFill>
              <a:latin typeface="xkcd Script" panose="03000503000000000000" pitchFamily="66" charset="0"/>
              <a:ea typeface="xkcd Script" panose="03000503000000000000" pitchFamily="66" charset="0"/>
            </a:endParaRPr>
          </a:p>
          <a:p>
            <a:pPr algn="ctr"/>
            <a:r>
              <a:rPr lang="en-AU" sz="1800" dirty="0">
                <a:solidFill>
                  <a:srgbClr val="7030A0"/>
                </a:solidFill>
                <a:latin typeface="xkcd Script" panose="03000503000000000000" pitchFamily="66" charset="0"/>
                <a:ea typeface="xkcd Script" panose="03000503000000000000" pitchFamily="66" charset="0"/>
              </a:rPr>
              <a:t>This will help out future scientists who want to do some simulations to try to get to the bottom of it (which would warrant a whole new paper!).</a:t>
            </a:r>
          </a:p>
        </p:txBody>
      </p:sp>
      <mc:AlternateContent xmlns:mc="http://schemas.openxmlformats.org/markup-compatibility/2006">
        <mc:Choice xmlns:p14="http://schemas.microsoft.com/office/powerpoint/2010/main" Requires="p14">
          <p:contentPart p14:bwMode="auto" r:id="rId233">
            <p14:nvContentPartPr>
              <p14:cNvPr id="30" name="Ink 29">
                <a:extLst>
                  <a:ext uri="{FF2B5EF4-FFF2-40B4-BE49-F238E27FC236}">
                    <a16:creationId xmlns:a16="http://schemas.microsoft.com/office/drawing/2014/main" id="{5E4A0373-3ECD-2C84-F4FB-B7A8ECE6B5D2}"/>
                  </a:ext>
                </a:extLst>
              </p14:cNvPr>
              <p14:cNvContentPartPr/>
              <p14:nvPr/>
            </p14:nvContentPartPr>
            <p14:xfrm>
              <a:off x="5394234" y="1166691"/>
              <a:ext cx="8640" cy="48600"/>
            </p14:xfrm>
          </p:contentPart>
        </mc:Choice>
        <mc:Fallback>
          <p:pic>
            <p:nvPicPr>
              <p:cNvPr id="30" name="Ink 29">
                <a:extLst>
                  <a:ext uri="{FF2B5EF4-FFF2-40B4-BE49-F238E27FC236}">
                    <a16:creationId xmlns:a16="http://schemas.microsoft.com/office/drawing/2014/main" id="{5E4A0373-3ECD-2C84-F4FB-B7A8ECE6B5D2}"/>
                  </a:ext>
                </a:extLst>
              </p:cNvPr>
              <p:cNvPicPr/>
              <p:nvPr/>
            </p:nvPicPr>
            <p:blipFill>
              <a:blip r:embed="rId234"/>
              <a:stretch>
                <a:fillRect/>
              </a:stretch>
            </p:blipFill>
            <p:spPr>
              <a:xfrm>
                <a:off x="5331234" y="1103691"/>
                <a:ext cx="1342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31" name="Ink 30">
                <a:extLst>
                  <a:ext uri="{FF2B5EF4-FFF2-40B4-BE49-F238E27FC236}">
                    <a16:creationId xmlns:a16="http://schemas.microsoft.com/office/drawing/2014/main" id="{4F6BD737-791E-1D71-7B98-9D7410875929}"/>
                  </a:ext>
                </a:extLst>
              </p14:cNvPr>
              <p14:cNvContentPartPr/>
              <p14:nvPr/>
            </p14:nvContentPartPr>
            <p14:xfrm>
              <a:off x="5218914" y="1092891"/>
              <a:ext cx="540360" cy="449640"/>
            </p14:xfrm>
          </p:contentPart>
        </mc:Choice>
        <mc:Fallback>
          <p:pic>
            <p:nvPicPr>
              <p:cNvPr id="31" name="Ink 30">
                <a:extLst>
                  <a:ext uri="{FF2B5EF4-FFF2-40B4-BE49-F238E27FC236}">
                    <a16:creationId xmlns:a16="http://schemas.microsoft.com/office/drawing/2014/main" id="{4F6BD737-791E-1D71-7B98-9D7410875929}"/>
                  </a:ext>
                </a:extLst>
              </p:cNvPr>
              <p:cNvPicPr/>
              <p:nvPr/>
            </p:nvPicPr>
            <p:blipFill>
              <a:blip r:embed="rId236"/>
              <a:stretch>
                <a:fillRect/>
              </a:stretch>
            </p:blipFill>
            <p:spPr>
              <a:xfrm>
                <a:off x="5155914" y="1030251"/>
                <a:ext cx="666000" cy="575280"/>
              </a:xfrm>
              <a:prstGeom prst="rect">
                <a:avLst/>
              </a:prstGeom>
            </p:spPr>
          </p:pic>
        </mc:Fallback>
      </mc:AlternateContent>
      <p:grpSp>
        <p:nvGrpSpPr>
          <p:cNvPr id="71" name="Group 70">
            <a:extLst>
              <a:ext uri="{FF2B5EF4-FFF2-40B4-BE49-F238E27FC236}">
                <a16:creationId xmlns:a16="http://schemas.microsoft.com/office/drawing/2014/main" id="{7BC4CC23-7156-A70D-BB38-6F78E1535B24}"/>
              </a:ext>
            </a:extLst>
          </p:cNvPr>
          <p:cNvGrpSpPr/>
          <p:nvPr/>
        </p:nvGrpSpPr>
        <p:grpSpPr>
          <a:xfrm>
            <a:off x="4963674" y="892731"/>
            <a:ext cx="769320" cy="200880"/>
            <a:chOff x="4963674" y="892731"/>
            <a:chExt cx="769320" cy="200880"/>
          </a:xfrm>
        </p:grpSpPr>
        <mc:AlternateContent xmlns:mc="http://schemas.openxmlformats.org/markup-compatibility/2006">
          <mc:Choice xmlns:p14="http://schemas.microsoft.com/office/powerpoint/2010/main" Requires="p14">
            <p:contentPart p14:bwMode="auto" r:id="rId237">
              <p14:nvContentPartPr>
                <p14:cNvPr id="65" name="Ink 64">
                  <a:extLst>
                    <a:ext uri="{FF2B5EF4-FFF2-40B4-BE49-F238E27FC236}">
                      <a16:creationId xmlns:a16="http://schemas.microsoft.com/office/drawing/2014/main" id="{5E98B0C0-8A5D-AC09-6A61-91478571C1D2}"/>
                    </a:ext>
                  </a:extLst>
                </p14:cNvPr>
                <p14:cNvContentPartPr/>
                <p14:nvPr/>
              </p14:nvContentPartPr>
              <p14:xfrm>
                <a:off x="4963674" y="1069131"/>
                <a:ext cx="554040" cy="21960"/>
              </p14:xfrm>
            </p:contentPart>
          </mc:Choice>
          <mc:Fallback>
            <p:pic>
              <p:nvPicPr>
                <p:cNvPr id="65" name="Ink 64">
                  <a:extLst>
                    <a:ext uri="{FF2B5EF4-FFF2-40B4-BE49-F238E27FC236}">
                      <a16:creationId xmlns:a16="http://schemas.microsoft.com/office/drawing/2014/main" id="{5E98B0C0-8A5D-AC09-6A61-91478571C1D2}"/>
                    </a:ext>
                  </a:extLst>
                </p:cNvPr>
                <p:cNvPicPr/>
                <p:nvPr/>
              </p:nvPicPr>
              <p:blipFill>
                <a:blip r:embed="rId238"/>
                <a:stretch>
                  <a:fillRect/>
                </a:stretch>
              </p:blipFill>
              <p:spPr>
                <a:xfrm>
                  <a:off x="4928034" y="1033491"/>
                  <a:ext cx="625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66" name="Ink 65">
                  <a:extLst>
                    <a:ext uri="{FF2B5EF4-FFF2-40B4-BE49-F238E27FC236}">
                      <a16:creationId xmlns:a16="http://schemas.microsoft.com/office/drawing/2014/main" id="{1CF6E0DB-2E49-FFA3-0CD4-69303FC41A88}"/>
                    </a:ext>
                  </a:extLst>
                </p14:cNvPr>
                <p14:cNvContentPartPr/>
                <p14:nvPr/>
              </p14:nvContentPartPr>
              <p14:xfrm>
                <a:off x="5230434" y="1069851"/>
                <a:ext cx="117360" cy="2880"/>
              </p14:xfrm>
            </p:contentPart>
          </mc:Choice>
          <mc:Fallback>
            <p:pic>
              <p:nvPicPr>
                <p:cNvPr id="66" name="Ink 65">
                  <a:extLst>
                    <a:ext uri="{FF2B5EF4-FFF2-40B4-BE49-F238E27FC236}">
                      <a16:creationId xmlns:a16="http://schemas.microsoft.com/office/drawing/2014/main" id="{1CF6E0DB-2E49-FFA3-0CD4-69303FC41A88}"/>
                    </a:ext>
                  </a:extLst>
                </p:cNvPr>
                <p:cNvPicPr/>
                <p:nvPr/>
              </p:nvPicPr>
              <p:blipFill>
                <a:blip r:embed="rId240"/>
                <a:stretch>
                  <a:fillRect/>
                </a:stretch>
              </p:blipFill>
              <p:spPr>
                <a:xfrm>
                  <a:off x="5194794" y="1034211"/>
                  <a:ext cx="1890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67" name="Ink 66">
                  <a:extLst>
                    <a:ext uri="{FF2B5EF4-FFF2-40B4-BE49-F238E27FC236}">
                      <a16:creationId xmlns:a16="http://schemas.microsoft.com/office/drawing/2014/main" id="{4162041E-0089-3A4D-AF35-080382CD8BC1}"/>
                    </a:ext>
                  </a:extLst>
                </p14:cNvPr>
                <p14:cNvContentPartPr/>
                <p14:nvPr/>
              </p14:nvContentPartPr>
              <p14:xfrm>
                <a:off x="4993194" y="1049331"/>
                <a:ext cx="739080" cy="36000"/>
              </p14:xfrm>
            </p:contentPart>
          </mc:Choice>
          <mc:Fallback>
            <p:pic>
              <p:nvPicPr>
                <p:cNvPr id="67" name="Ink 66">
                  <a:extLst>
                    <a:ext uri="{FF2B5EF4-FFF2-40B4-BE49-F238E27FC236}">
                      <a16:creationId xmlns:a16="http://schemas.microsoft.com/office/drawing/2014/main" id="{4162041E-0089-3A4D-AF35-080382CD8BC1}"/>
                    </a:ext>
                  </a:extLst>
                </p:cNvPr>
                <p:cNvPicPr/>
                <p:nvPr/>
              </p:nvPicPr>
              <p:blipFill>
                <a:blip r:embed="rId242"/>
                <a:stretch>
                  <a:fillRect/>
                </a:stretch>
              </p:blipFill>
              <p:spPr>
                <a:xfrm>
                  <a:off x="4957194" y="1013691"/>
                  <a:ext cx="8107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69" name="Ink 68">
                  <a:extLst>
                    <a:ext uri="{FF2B5EF4-FFF2-40B4-BE49-F238E27FC236}">
                      <a16:creationId xmlns:a16="http://schemas.microsoft.com/office/drawing/2014/main" id="{65795432-A765-612B-2FEF-83F79E891BAA}"/>
                    </a:ext>
                  </a:extLst>
                </p14:cNvPr>
                <p14:cNvContentPartPr/>
                <p14:nvPr/>
              </p14:nvContentPartPr>
              <p14:xfrm>
                <a:off x="5266074" y="892731"/>
                <a:ext cx="466920" cy="200880"/>
              </p14:xfrm>
            </p:contentPart>
          </mc:Choice>
          <mc:Fallback>
            <p:pic>
              <p:nvPicPr>
                <p:cNvPr id="69" name="Ink 68">
                  <a:extLst>
                    <a:ext uri="{FF2B5EF4-FFF2-40B4-BE49-F238E27FC236}">
                      <a16:creationId xmlns:a16="http://schemas.microsoft.com/office/drawing/2014/main" id="{65795432-A765-612B-2FEF-83F79E891BAA}"/>
                    </a:ext>
                  </a:extLst>
                </p:cNvPr>
                <p:cNvPicPr/>
                <p:nvPr/>
              </p:nvPicPr>
              <p:blipFill>
                <a:blip r:embed="rId244"/>
                <a:stretch>
                  <a:fillRect/>
                </a:stretch>
              </p:blipFill>
              <p:spPr>
                <a:xfrm>
                  <a:off x="5230434" y="856731"/>
                  <a:ext cx="5385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70" name="Ink 69">
                  <a:extLst>
                    <a:ext uri="{FF2B5EF4-FFF2-40B4-BE49-F238E27FC236}">
                      <a16:creationId xmlns:a16="http://schemas.microsoft.com/office/drawing/2014/main" id="{66B6C988-D7EF-0C2D-A128-4D72832C77EB}"/>
                    </a:ext>
                  </a:extLst>
                </p14:cNvPr>
                <p14:cNvContentPartPr/>
                <p14:nvPr/>
              </p14:nvContentPartPr>
              <p14:xfrm>
                <a:off x="5266794" y="916131"/>
                <a:ext cx="446760" cy="152280"/>
              </p14:xfrm>
            </p:contentPart>
          </mc:Choice>
          <mc:Fallback>
            <p:pic>
              <p:nvPicPr>
                <p:cNvPr id="70" name="Ink 69">
                  <a:extLst>
                    <a:ext uri="{FF2B5EF4-FFF2-40B4-BE49-F238E27FC236}">
                      <a16:creationId xmlns:a16="http://schemas.microsoft.com/office/drawing/2014/main" id="{66B6C988-D7EF-0C2D-A128-4D72832C77EB}"/>
                    </a:ext>
                  </a:extLst>
                </p:cNvPr>
                <p:cNvPicPr/>
                <p:nvPr/>
              </p:nvPicPr>
              <p:blipFill>
                <a:blip r:embed="rId246"/>
                <a:stretch>
                  <a:fillRect/>
                </a:stretch>
              </p:blipFill>
              <p:spPr>
                <a:xfrm>
                  <a:off x="5231154" y="880491"/>
                  <a:ext cx="518400" cy="223920"/>
                </a:xfrm>
                <a:prstGeom prst="rect">
                  <a:avLst/>
                </a:prstGeom>
              </p:spPr>
            </p:pic>
          </mc:Fallback>
        </mc:AlternateContent>
      </p:grpSp>
      <p:grpSp>
        <p:nvGrpSpPr>
          <p:cNvPr id="80" name="Group 79">
            <a:extLst>
              <a:ext uri="{FF2B5EF4-FFF2-40B4-BE49-F238E27FC236}">
                <a16:creationId xmlns:a16="http://schemas.microsoft.com/office/drawing/2014/main" id="{34A0959D-6C50-0F44-5403-5C7D6CE13988}"/>
              </a:ext>
            </a:extLst>
          </p:cNvPr>
          <p:cNvGrpSpPr/>
          <p:nvPr/>
        </p:nvGrpSpPr>
        <p:grpSpPr>
          <a:xfrm>
            <a:off x="5340594" y="915051"/>
            <a:ext cx="217080" cy="135720"/>
            <a:chOff x="5340594" y="915051"/>
            <a:chExt cx="217080" cy="135720"/>
          </a:xfrm>
        </p:grpSpPr>
        <mc:AlternateContent xmlns:mc="http://schemas.openxmlformats.org/markup-compatibility/2006">
          <mc:Choice xmlns:p14="http://schemas.microsoft.com/office/powerpoint/2010/main" Requires="p14">
            <p:contentPart p14:bwMode="auto" r:id="rId247">
              <p14:nvContentPartPr>
                <p14:cNvPr id="75" name="Ink 74">
                  <a:extLst>
                    <a:ext uri="{FF2B5EF4-FFF2-40B4-BE49-F238E27FC236}">
                      <a16:creationId xmlns:a16="http://schemas.microsoft.com/office/drawing/2014/main" id="{75B1266F-DED6-7124-024F-BA1C297DB94D}"/>
                    </a:ext>
                  </a:extLst>
                </p14:cNvPr>
                <p14:cNvContentPartPr/>
                <p14:nvPr/>
              </p14:nvContentPartPr>
              <p14:xfrm>
                <a:off x="5351754" y="935571"/>
                <a:ext cx="33480" cy="98280"/>
              </p14:xfrm>
            </p:contentPart>
          </mc:Choice>
          <mc:Fallback>
            <p:pic>
              <p:nvPicPr>
                <p:cNvPr id="75" name="Ink 74">
                  <a:extLst>
                    <a:ext uri="{FF2B5EF4-FFF2-40B4-BE49-F238E27FC236}">
                      <a16:creationId xmlns:a16="http://schemas.microsoft.com/office/drawing/2014/main" id="{75B1266F-DED6-7124-024F-BA1C297DB94D}"/>
                    </a:ext>
                  </a:extLst>
                </p:cNvPr>
                <p:cNvPicPr/>
                <p:nvPr/>
              </p:nvPicPr>
              <p:blipFill>
                <a:blip r:embed="rId248"/>
                <a:stretch>
                  <a:fillRect/>
                </a:stretch>
              </p:blipFill>
              <p:spPr>
                <a:xfrm>
                  <a:off x="5334114" y="917571"/>
                  <a:ext cx="69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76" name="Ink 75">
                  <a:extLst>
                    <a:ext uri="{FF2B5EF4-FFF2-40B4-BE49-F238E27FC236}">
                      <a16:creationId xmlns:a16="http://schemas.microsoft.com/office/drawing/2014/main" id="{10338808-3C28-8908-3305-8A6FB544BB38}"/>
                    </a:ext>
                  </a:extLst>
                </p14:cNvPr>
                <p14:cNvContentPartPr/>
                <p14:nvPr/>
              </p14:nvContentPartPr>
              <p14:xfrm>
                <a:off x="5394954" y="925131"/>
                <a:ext cx="30600" cy="95400"/>
              </p14:xfrm>
            </p:contentPart>
          </mc:Choice>
          <mc:Fallback>
            <p:pic>
              <p:nvPicPr>
                <p:cNvPr id="76" name="Ink 75">
                  <a:extLst>
                    <a:ext uri="{FF2B5EF4-FFF2-40B4-BE49-F238E27FC236}">
                      <a16:creationId xmlns:a16="http://schemas.microsoft.com/office/drawing/2014/main" id="{10338808-3C28-8908-3305-8A6FB544BB38}"/>
                    </a:ext>
                  </a:extLst>
                </p:cNvPr>
                <p:cNvPicPr/>
                <p:nvPr/>
              </p:nvPicPr>
              <p:blipFill>
                <a:blip r:embed="rId250"/>
                <a:stretch>
                  <a:fillRect/>
                </a:stretch>
              </p:blipFill>
              <p:spPr>
                <a:xfrm>
                  <a:off x="5376954" y="907491"/>
                  <a:ext cx="66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77" name="Ink 76">
                  <a:extLst>
                    <a:ext uri="{FF2B5EF4-FFF2-40B4-BE49-F238E27FC236}">
                      <a16:creationId xmlns:a16="http://schemas.microsoft.com/office/drawing/2014/main" id="{5AD4BF79-8CC5-432C-A8B7-4CF61C88FC62}"/>
                    </a:ext>
                  </a:extLst>
                </p14:cNvPr>
                <p14:cNvContentPartPr/>
                <p14:nvPr/>
              </p14:nvContentPartPr>
              <p14:xfrm>
                <a:off x="5344554" y="957531"/>
                <a:ext cx="87840" cy="9720"/>
              </p14:xfrm>
            </p:contentPart>
          </mc:Choice>
          <mc:Fallback>
            <p:pic>
              <p:nvPicPr>
                <p:cNvPr id="77" name="Ink 76">
                  <a:extLst>
                    <a:ext uri="{FF2B5EF4-FFF2-40B4-BE49-F238E27FC236}">
                      <a16:creationId xmlns:a16="http://schemas.microsoft.com/office/drawing/2014/main" id="{5AD4BF79-8CC5-432C-A8B7-4CF61C88FC62}"/>
                    </a:ext>
                  </a:extLst>
                </p:cNvPr>
                <p:cNvPicPr/>
                <p:nvPr/>
              </p:nvPicPr>
              <p:blipFill>
                <a:blip r:embed="rId252"/>
                <a:stretch>
                  <a:fillRect/>
                </a:stretch>
              </p:blipFill>
              <p:spPr>
                <a:xfrm>
                  <a:off x="5326914" y="939891"/>
                  <a:ext cx="123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78" name="Ink 77">
                  <a:extLst>
                    <a:ext uri="{FF2B5EF4-FFF2-40B4-BE49-F238E27FC236}">
                      <a16:creationId xmlns:a16="http://schemas.microsoft.com/office/drawing/2014/main" id="{3639E1BB-5B77-8399-4047-D35B8A595ED3}"/>
                    </a:ext>
                  </a:extLst>
                </p14:cNvPr>
                <p14:cNvContentPartPr/>
                <p14:nvPr/>
              </p14:nvContentPartPr>
              <p14:xfrm>
                <a:off x="5340594" y="994971"/>
                <a:ext cx="68040" cy="9720"/>
              </p14:xfrm>
            </p:contentPart>
          </mc:Choice>
          <mc:Fallback>
            <p:pic>
              <p:nvPicPr>
                <p:cNvPr id="78" name="Ink 77">
                  <a:extLst>
                    <a:ext uri="{FF2B5EF4-FFF2-40B4-BE49-F238E27FC236}">
                      <a16:creationId xmlns:a16="http://schemas.microsoft.com/office/drawing/2014/main" id="{3639E1BB-5B77-8399-4047-D35B8A595ED3}"/>
                    </a:ext>
                  </a:extLst>
                </p:cNvPr>
                <p:cNvPicPr/>
                <p:nvPr/>
              </p:nvPicPr>
              <p:blipFill>
                <a:blip r:embed="rId254"/>
                <a:stretch>
                  <a:fillRect/>
                </a:stretch>
              </p:blipFill>
              <p:spPr>
                <a:xfrm>
                  <a:off x="5322954" y="977331"/>
                  <a:ext cx="103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79" name="Ink 78">
                  <a:extLst>
                    <a:ext uri="{FF2B5EF4-FFF2-40B4-BE49-F238E27FC236}">
                      <a16:creationId xmlns:a16="http://schemas.microsoft.com/office/drawing/2014/main" id="{D4450E36-850F-3639-0357-92AF284D049E}"/>
                    </a:ext>
                  </a:extLst>
                </p14:cNvPr>
                <p14:cNvContentPartPr/>
                <p14:nvPr/>
              </p14:nvContentPartPr>
              <p14:xfrm>
                <a:off x="5459754" y="915051"/>
                <a:ext cx="97920" cy="135720"/>
              </p14:xfrm>
            </p:contentPart>
          </mc:Choice>
          <mc:Fallback>
            <p:pic>
              <p:nvPicPr>
                <p:cNvPr id="79" name="Ink 78">
                  <a:extLst>
                    <a:ext uri="{FF2B5EF4-FFF2-40B4-BE49-F238E27FC236}">
                      <a16:creationId xmlns:a16="http://schemas.microsoft.com/office/drawing/2014/main" id="{D4450E36-850F-3639-0357-92AF284D049E}"/>
                    </a:ext>
                  </a:extLst>
                </p:cNvPr>
                <p:cNvPicPr/>
                <p:nvPr/>
              </p:nvPicPr>
              <p:blipFill>
                <a:blip r:embed="rId256"/>
                <a:stretch>
                  <a:fillRect/>
                </a:stretch>
              </p:blipFill>
              <p:spPr>
                <a:xfrm>
                  <a:off x="5441754" y="897411"/>
                  <a:ext cx="13356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7">
            <p14:nvContentPartPr>
              <p14:cNvPr id="95" name="Ink 94">
                <a:extLst>
                  <a:ext uri="{FF2B5EF4-FFF2-40B4-BE49-F238E27FC236}">
                    <a16:creationId xmlns:a16="http://schemas.microsoft.com/office/drawing/2014/main" id="{E08C0CD0-6B3B-A054-C8BE-F169637D9937}"/>
                  </a:ext>
                </a:extLst>
              </p14:cNvPr>
              <p14:cNvContentPartPr/>
              <p14:nvPr/>
            </p14:nvContentPartPr>
            <p14:xfrm>
              <a:off x="5013354" y="1777251"/>
              <a:ext cx="103320" cy="329760"/>
            </p14:xfrm>
          </p:contentPart>
        </mc:Choice>
        <mc:Fallback>
          <p:pic>
            <p:nvPicPr>
              <p:cNvPr id="95" name="Ink 94">
                <a:extLst>
                  <a:ext uri="{FF2B5EF4-FFF2-40B4-BE49-F238E27FC236}">
                    <a16:creationId xmlns:a16="http://schemas.microsoft.com/office/drawing/2014/main" id="{E08C0CD0-6B3B-A054-C8BE-F169637D9937}"/>
                  </a:ext>
                </a:extLst>
              </p:cNvPr>
              <p:cNvPicPr/>
              <p:nvPr/>
            </p:nvPicPr>
            <p:blipFill>
              <a:blip r:embed="rId258"/>
              <a:stretch>
                <a:fillRect/>
              </a:stretch>
            </p:blipFill>
            <p:spPr>
              <a:xfrm>
                <a:off x="4977714" y="1741611"/>
                <a:ext cx="174960" cy="401400"/>
              </a:xfrm>
              <a:prstGeom prst="rect">
                <a:avLst/>
              </a:prstGeom>
            </p:spPr>
          </p:pic>
        </mc:Fallback>
      </mc:AlternateContent>
      <p:grpSp>
        <p:nvGrpSpPr>
          <p:cNvPr id="112" name="Group 111">
            <a:extLst>
              <a:ext uri="{FF2B5EF4-FFF2-40B4-BE49-F238E27FC236}">
                <a16:creationId xmlns:a16="http://schemas.microsoft.com/office/drawing/2014/main" id="{16180DF9-720E-A6F6-20B8-31623CAE2CEE}"/>
              </a:ext>
            </a:extLst>
          </p:cNvPr>
          <p:cNvGrpSpPr/>
          <p:nvPr/>
        </p:nvGrpSpPr>
        <p:grpSpPr>
          <a:xfrm>
            <a:off x="4962954" y="1519491"/>
            <a:ext cx="188280" cy="272160"/>
            <a:chOff x="4962954" y="1519491"/>
            <a:chExt cx="188280" cy="272160"/>
          </a:xfrm>
        </p:grpSpPr>
        <mc:AlternateContent xmlns:mc="http://schemas.openxmlformats.org/markup-compatibility/2006">
          <mc:Choice xmlns:p14="http://schemas.microsoft.com/office/powerpoint/2010/main" Requires="p14">
            <p:contentPart p14:bwMode="auto" r:id="rId259">
              <p14:nvContentPartPr>
                <p14:cNvPr id="96" name="Ink 95">
                  <a:extLst>
                    <a:ext uri="{FF2B5EF4-FFF2-40B4-BE49-F238E27FC236}">
                      <a16:creationId xmlns:a16="http://schemas.microsoft.com/office/drawing/2014/main" id="{157CCA0B-89D7-F593-73E6-77823750D6ED}"/>
                    </a:ext>
                  </a:extLst>
                </p14:cNvPr>
                <p14:cNvContentPartPr/>
                <p14:nvPr/>
              </p14:nvContentPartPr>
              <p14:xfrm>
                <a:off x="4974114" y="1550091"/>
                <a:ext cx="33480" cy="199080"/>
              </p14:xfrm>
            </p:contentPart>
          </mc:Choice>
          <mc:Fallback>
            <p:pic>
              <p:nvPicPr>
                <p:cNvPr id="96" name="Ink 95">
                  <a:extLst>
                    <a:ext uri="{FF2B5EF4-FFF2-40B4-BE49-F238E27FC236}">
                      <a16:creationId xmlns:a16="http://schemas.microsoft.com/office/drawing/2014/main" id="{157CCA0B-89D7-F593-73E6-77823750D6ED}"/>
                    </a:ext>
                  </a:extLst>
                </p:cNvPr>
                <p:cNvPicPr/>
                <p:nvPr/>
              </p:nvPicPr>
              <p:blipFill>
                <a:blip r:embed="rId260"/>
                <a:stretch>
                  <a:fillRect/>
                </a:stretch>
              </p:blipFill>
              <p:spPr>
                <a:xfrm>
                  <a:off x="4938474" y="1514451"/>
                  <a:ext cx="1051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97" name="Ink 96">
                  <a:extLst>
                    <a:ext uri="{FF2B5EF4-FFF2-40B4-BE49-F238E27FC236}">
                      <a16:creationId xmlns:a16="http://schemas.microsoft.com/office/drawing/2014/main" id="{DB10A091-97FC-62C8-1D0E-A3B81556AEE0}"/>
                    </a:ext>
                  </a:extLst>
                </p14:cNvPr>
                <p14:cNvContentPartPr/>
                <p14:nvPr/>
              </p14:nvContentPartPr>
              <p14:xfrm>
                <a:off x="4962954" y="1606251"/>
                <a:ext cx="100080" cy="177120"/>
              </p14:xfrm>
            </p:contentPart>
          </mc:Choice>
          <mc:Fallback>
            <p:pic>
              <p:nvPicPr>
                <p:cNvPr id="97" name="Ink 96">
                  <a:extLst>
                    <a:ext uri="{FF2B5EF4-FFF2-40B4-BE49-F238E27FC236}">
                      <a16:creationId xmlns:a16="http://schemas.microsoft.com/office/drawing/2014/main" id="{DB10A091-97FC-62C8-1D0E-A3B81556AEE0}"/>
                    </a:ext>
                  </a:extLst>
                </p:cNvPr>
                <p:cNvPicPr/>
                <p:nvPr/>
              </p:nvPicPr>
              <p:blipFill>
                <a:blip r:embed="rId262"/>
                <a:stretch>
                  <a:fillRect/>
                </a:stretch>
              </p:blipFill>
              <p:spPr>
                <a:xfrm>
                  <a:off x="4927314" y="1570611"/>
                  <a:ext cx="171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98" name="Ink 97">
                  <a:extLst>
                    <a:ext uri="{FF2B5EF4-FFF2-40B4-BE49-F238E27FC236}">
                      <a16:creationId xmlns:a16="http://schemas.microsoft.com/office/drawing/2014/main" id="{C78D82B3-6703-CCC9-E671-50B9D278EB58}"/>
                    </a:ext>
                  </a:extLst>
                </p14:cNvPr>
                <p14:cNvContentPartPr/>
                <p14:nvPr/>
              </p14:nvContentPartPr>
              <p14:xfrm>
                <a:off x="5021994" y="1754571"/>
                <a:ext cx="110520" cy="37080"/>
              </p14:xfrm>
            </p:contentPart>
          </mc:Choice>
          <mc:Fallback>
            <p:pic>
              <p:nvPicPr>
                <p:cNvPr id="98" name="Ink 97">
                  <a:extLst>
                    <a:ext uri="{FF2B5EF4-FFF2-40B4-BE49-F238E27FC236}">
                      <a16:creationId xmlns:a16="http://schemas.microsoft.com/office/drawing/2014/main" id="{C78D82B3-6703-CCC9-E671-50B9D278EB58}"/>
                    </a:ext>
                  </a:extLst>
                </p:cNvPr>
                <p:cNvPicPr/>
                <p:nvPr/>
              </p:nvPicPr>
              <p:blipFill>
                <a:blip r:embed="rId264"/>
                <a:stretch>
                  <a:fillRect/>
                </a:stretch>
              </p:blipFill>
              <p:spPr>
                <a:xfrm>
                  <a:off x="4986354" y="1718931"/>
                  <a:ext cx="182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99" name="Ink 98">
                  <a:extLst>
                    <a:ext uri="{FF2B5EF4-FFF2-40B4-BE49-F238E27FC236}">
                      <a16:creationId xmlns:a16="http://schemas.microsoft.com/office/drawing/2014/main" id="{DD4D588E-893C-8A25-B224-6C06E20E98A9}"/>
                    </a:ext>
                  </a:extLst>
                </p14:cNvPr>
                <p14:cNvContentPartPr/>
                <p14:nvPr/>
              </p14:nvContentPartPr>
              <p14:xfrm>
                <a:off x="4986354" y="1519491"/>
                <a:ext cx="151200" cy="150480"/>
              </p14:xfrm>
            </p:contentPart>
          </mc:Choice>
          <mc:Fallback>
            <p:pic>
              <p:nvPicPr>
                <p:cNvPr id="99" name="Ink 98">
                  <a:extLst>
                    <a:ext uri="{FF2B5EF4-FFF2-40B4-BE49-F238E27FC236}">
                      <a16:creationId xmlns:a16="http://schemas.microsoft.com/office/drawing/2014/main" id="{DD4D588E-893C-8A25-B224-6C06E20E98A9}"/>
                    </a:ext>
                  </a:extLst>
                </p:cNvPr>
                <p:cNvPicPr/>
                <p:nvPr/>
              </p:nvPicPr>
              <p:blipFill>
                <a:blip r:embed="rId266"/>
                <a:stretch>
                  <a:fillRect/>
                </a:stretch>
              </p:blipFill>
              <p:spPr>
                <a:xfrm>
                  <a:off x="4950354" y="1483491"/>
                  <a:ext cx="2228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00" name="Ink 99">
                  <a:extLst>
                    <a:ext uri="{FF2B5EF4-FFF2-40B4-BE49-F238E27FC236}">
                      <a16:creationId xmlns:a16="http://schemas.microsoft.com/office/drawing/2014/main" id="{3959BD99-B159-21BC-8CB2-2C322D094337}"/>
                    </a:ext>
                  </a:extLst>
                </p14:cNvPr>
                <p14:cNvContentPartPr/>
                <p14:nvPr/>
              </p14:nvContentPartPr>
              <p14:xfrm>
                <a:off x="5070954" y="1537131"/>
                <a:ext cx="62640" cy="190080"/>
              </p14:xfrm>
            </p:contentPart>
          </mc:Choice>
          <mc:Fallback>
            <p:pic>
              <p:nvPicPr>
                <p:cNvPr id="100" name="Ink 99">
                  <a:extLst>
                    <a:ext uri="{FF2B5EF4-FFF2-40B4-BE49-F238E27FC236}">
                      <a16:creationId xmlns:a16="http://schemas.microsoft.com/office/drawing/2014/main" id="{3959BD99-B159-21BC-8CB2-2C322D094337}"/>
                    </a:ext>
                  </a:extLst>
                </p:cNvPr>
                <p:cNvPicPr/>
                <p:nvPr/>
              </p:nvPicPr>
              <p:blipFill>
                <a:blip r:embed="rId268"/>
                <a:stretch>
                  <a:fillRect/>
                </a:stretch>
              </p:blipFill>
              <p:spPr>
                <a:xfrm>
                  <a:off x="5034954" y="1501491"/>
                  <a:ext cx="1342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01" name="Ink 100">
                  <a:extLst>
                    <a:ext uri="{FF2B5EF4-FFF2-40B4-BE49-F238E27FC236}">
                      <a16:creationId xmlns:a16="http://schemas.microsoft.com/office/drawing/2014/main" id="{276D763B-89AA-8509-40E0-A8741E1DE036}"/>
                    </a:ext>
                  </a:extLst>
                </p14:cNvPr>
                <p14:cNvContentPartPr/>
                <p14:nvPr/>
              </p14:nvContentPartPr>
              <p14:xfrm>
                <a:off x="5119194" y="1705971"/>
                <a:ext cx="32040" cy="72000"/>
              </p14:xfrm>
            </p:contentPart>
          </mc:Choice>
          <mc:Fallback>
            <p:pic>
              <p:nvPicPr>
                <p:cNvPr id="101" name="Ink 100">
                  <a:extLst>
                    <a:ext uri="{FF2B5EF4-FFF2-40B4-BE49-F238E27FC236}">
                      <a16:creationId xmlns:a16="http://schemas.microsoft.com/office/drawing/2014/main" id="{276D763B-89AA-8509-40E0-A8741E1DE036}"/>
                    </a:ext>
                  </a:extLst>
                </p:cNvPr>
                <p:cNvPicPr/>
                <p:nvPr/>
              </p:nvPicPr>
              <p:blipFill>
                <a:blip r:embed="rId270"/>
                <a:stretch>
                  <a:fillRect/>
                </a:stretch>
              </p:blipFill>
              <p:spPr>
                <a:xfrm>
                  <a:off x="5083194" y="1669971"/>
                  <a:ext cx="1036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08" name="Ink 107">
                  <a:extLst>
                    <a:ext uri="{FF2B5EF4-FFF2-40B4-BE49-F238E27FC236}">
                      <a16:creationId xmlns:a16="http://schemas.microsoft.com/office/drawing/2014/main" id="{D68F5C89-C60C-85DE-1C04-FF4E69B6E2A8}"/>
                    </a:ext>
                  </a:extLst>
                </p14:cNvPr>
                <p14:cNvContentPartPr/>
                <p14:nvPr/>
              </p14:nvContentPartPr>
              <p14:xfrm>
                <a:off x="5004714" y="1567011"/>
                <a:ext cx="43560" cy="60120"/>
              </p14:xfrm>
            </p:contentPart>
          </mc:Choice>
          <mc:Fallback>
            <p:pic>
              <p:nvPicPr>
                <p:cNvPr id="108" name="Ink 107">
                  <a:extLst>
                    <a:ext uri="{FF2B5EF4-FFF2-40B4-BE49-F238E27FC236}">
                      <a16:creationId xmlns:a16="http://schemas.microsoft.com/office/drawing/2014/main" id="{D68F5C89-C60C-85DE-1C04-FF4E69B6E2A8}"/>
                    </a:ext>
                  </a:extLst>
                </p:cNvPr>
                <p:cNvPicPr/>
                <p:nvPr/>
              </p:nvPicPr>
              <p:blipFill>
                <a:blip r:embed="rId272"/>
                <a:stretch>
                  <a:fillRect/>
                </a:stretch>
              </p:blipFill>
              <p:spPr>
                <a:xfrm>
                  <a:off x="4969074" y="1531011"/>
                  <a:ext cx="1152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09" name="Ink 108">
                  <a:extLst>
                    <a:ext uri="{FF2B5EF4-FFF2-40B4-BE49-F238E27FC236}">
                      <a16:creationId xmlns:a16="http://schemas.microsoft.com/office/drawing/2014/main" id="{788378FC-4570-790A-DFAA-2AC6A38B8EAD}"/>
                    </a:ext>
                  </a:extLst>
                </p14:cNvPr>
                <p14:cNvContentPartPr/>
                <p14:nvPr/>
              </p14:nvContentPartPr>
              <p14:xfrm>
                <a:off x="5007234" y="1611651"/>
                <a:ext cx="48960" cy="66960"/>
              </p14:xfrm>
            </p:contentPart>
          </mc:Choice>
          <mc:Fallback>
            <p:pic>
              <p:nvPicPr>
                <p:cNvPr id="109" name="Ink 108">
                  <a:extLst>
                    <a:ext uri="{FF2B5EF4-FFF2-40B4-BE49-F238E27FC236}">
                      <a16:creationId xmlns:a16="http://schemas.microsoft.com/office/drawing/2014/main" id="{788378FC-4570-790A-DFAA-2AC6A38B8EAD}"/>
                    </a:ext>
                  </a:extLst>
                </p:cNvPr>
                <p:cNvPicPr/>
                <p:nvPr/>
              </p:nvPicPr>
              <p:blipFill>
                <a:blip r:embed="rId274"/>
                <a:stretch>
                  <a:fillRect/>
                </a:stretch>
              </p:blipFill>
              <p:spPr>
                <a:xfrm>
                  <a:off x="4971234" y="1575651"/>
                  <a:ext cx="1206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10" name="Ink 109">
                  <a:extLst>
                    <a:ext uri="{FF2B5EF4-FFF2-40B4-BE49-F238E27FC236}">
                      <a16:creationId xmlns:a16="http://schemas.microsoft.com/office/drawing/2014/main" id="{36956388-7C2C-95DF-40BD-D7691AED0334}"/>
                    </a:ext>
                  </a:extLst>
                </p14:cNvPr>
                <p14:cNvContentPartPr/>
                <p14:nvPr/>
              </p14:nvContentPartPr>
              <p14:xfrm>
                <a:off x="5016594" y="1633971"/>
                <a:ext cx="62280" cy="95040"/>
              </p14:xfrm>
            </p:contentPart>
          </mc:Choice>
          <mc:Fallback>
            <p:pic>
              <p:nvPicPr>
                <p:cNvPr id="110" name="Ink 109">
                  <a:extLst>
                    <a:ext uri="{FF2B5EF4-FFF2-40B4-BE49-F238E27FC236}">
                      <a16:creationId xmlns:a16="http://schemas.microsoft.com/office/drawing/2014/main" id="{36956388-7C2C-95DF-40BD-D7691AED0334}"/>
                    </a:ext>
                  </a:extLst>
                </p:cNvPr>
                <p:cNvPicPr/>
                <p:nvPr/>
              </p:nvPicPr>
              <p:blipFill>
                <a:blip r:embed="rId276"/>
                <a:stretch>
                  <a:fillRect/>
                </a:stretch>
              </p:blipFill>
              <p:spPr>
                <a:xfrm>
                  <a:off x="4980594" y="1598331"/>
                  <a:ext cx="1339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11" name="Ink 110">
                  <a:extLst>
                    <a:ext uri="{FF2B5EF4-FFF2-40B4-BE49-F238E27FC236}">
                      <a16:creationId xmlns:a16="http://schemas.microsoft.com/office/drawing/2014/main" id="{E92B0088-250E-AB4A-9B01-6123E5405B1C}"/>
                    </a:ext>
                  </a:extLst>
                </p14:cNvPr>
                <p14:cNvContentPartPr/>
                <p14:nvPr/>
              </p14:nvContentPartPr>
              <p14:xfrm>
                <a:off x="5070594" y="1697331"/>
                <a:ext cx="34200" cy="63000"/>
              </p14:xfrm>
            </p:contentPart>
          </mc:Choice>
          <mc:Fallback>
            <p:pic>
              <p:nvPicPr>
                <p:cNvPr id="111" name="Ink 110">
                  <a:extLst>
                    <a:ext uri="{FF2B5EF4-FFF2-40B4-BE49-F238E27FC236}">
                      <a16:creationId xmlns:a16="http://schemas.microsoft.com/office/drawing/2014/main" id="{E92B0088-250E-AB4A-9B01-6123E5405B1C}"/>
                    </a:ext>
                  </a:extLst>
                </p:cNvPr>
                <p:cNvPicPr/>
                <p:nvPr/>
              </p:nvPicPr>
              <p:blipFill>
                <a:blip r:embed="rId278"/>
                <a:stretch>
                  <a:fillRect/>
                </a:stretch>
              </p:blipFill>
              <p:spPr>
                <a:xfrm>
                  <a:off x="5034954" y="1661691"/>
                  <a:ext cx="105840" cy="134640"/>
                </a:xfrm>
                <a:prstGeom prst="rect">
                  <a:avLst/>
                </a:prstGeom>
              </p:spPr>
            </p:pic>
          </mc:Fallback>
        </mc:AlternateContent>
      </p:grpSp>
      <p:grpSp>
        <p:nvGrpSpPr>
          <p:cNvPr id="138" name="Group 137">
            <a:extLst>
              <a:ext uri="{FF2B5EF4-FFF2-40B4-BE49-F238E27FC236}">
                <a16:creationId xmlns:a16="http://schemas.microsoft.com/office/drawing/2014/main" id="{9EF5ED95-F86B-593B-2E90-585DED24713E}"/>
              </a:ext>
            </a:extLst>
          </p:cNvPr>
          <p:cNvGrpSpPr/>
          <p:nvPr/>
        </p:nvGrpSpPr>
        <p:grpSpPr>
          <a:xfrm>
            <a:off x="4996074" y="1147971"/>
            <a:ext cx="747360" cy="984600"/>
            <a:chOff x="4996074" y="1147971"/>
            <a:chExt cx="747360" cy="984600"/>
          </a:xfrm>
        </p:grpSpPr>
        <mc:AlternateContent xmlns:mc="http://schemas.openxmlformats.org/markup-compatibility/2006">
          <mc:Choice xmlns:p14="http://schemas.microsoft.com/office/powerpoint/2010/main" Requires="p14">
            <p:contentPart p14:bwMode="auto" r:id="rId279">
              <p14:nvContentPartPr>
                <p14:cNvPr id="85" name="Ink 84">
                  <a:extLst>
                    <a:ext uri="{FF2B5EF4-FFF2-40B4-BE49-F238E27FC236}">
                      <a16:creationId xmlns:a16="http://schemas.microsoft.com/office/drawing/2014/main" id="{DF1E58E6-6BF1-91EA-6C8B-B90BDD345F66}"/>
                    </a:ext>
                  </a:extLst>
                </p14:cNvPr>
                <p14:cNvContentPartPr/>
                <p14:nvPr/>
              </p14:nvContentPartPr>
              <p14:xfrm>
                <a:off x="5316834" y="1211331"/>
                <a:ext cx="38880" cy="23040"/>
              </p14:xfrm>
            </p:contentPart>
          </mc:Choice>
          <mc:Fallback>
            <p:pic>
              <p:nvPicPr>
                <p:cNvPr id="85" name="Ink 84">
                  <a:extLst>
                    <a:ext uri="{FF2B5EF4-FFF2-40B4-BE49-F238E27FC236}">
                      <a16:creationId xmlns:a16="http://schemas.microsoft.com/office/drawing/2014/main" id="{DF1E58E6-6BF1-91EA-6C8B-B90BDD345F66}"/>
                    </a:ext>
                  </a:extLst>
                </p:cNvPr>
                <p:cNvPicPr/>
                <p:nvPr/>
              </p:nvPicPr>
              <p:blipFill>
                <a:blip r:embed="rId280"/>
                <a:stretch>
                  <a:fillRect/>
                </a:stretch>
              </p:blipFill>
              <p:spPr>
                <a:xfrm>
                  <a:off x="5280834" y="1175331"/>
                  <a:ext cx="1105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86" name="Ink 85">
                  <a:extLst>
                    <a:ext uri="{FF2B5EF4-FFF2-40B4-BE49-F238E27FC236}">
                      <a16:creationId xmlns:a16="http://schemas.microsoft.com/office/drawing/2014/main" id="{301544F8-1C44-8020-B318-B81D29EE8F03}"/>
                    </a:ext>
                  </a:extLst>
                </p14:cNvPr>
                <p14:cNvContentPartPr/>
                <p14:nvPr/>
              </p14:nvContentPartPr>
              <p14:xfrm>
                <a:off x="5624994" y="1147971"/>
                <a:ext cx="39960" cy="28080"/>
              </p14:xfrm>
            </p:contentPart>
          </mc:Choice>
          <mc:Fallback>
            <p:pic>
              <p:nvPicPr>
                <p:cNvPr id="86" name="Ink 85">
                  <a:extLst>
                    <a:ext uri="{FF2B5EF4-FFF2-40B4-BE49-F238E27FC236}">
                      <a16:creationId xmlns:a16="http://schemas.microsoft.com/office/drawing/2014/main" id="{301544F8-1C44-8020-B318-B81D29EE8F03}"/>
                    </a:ext>
                  </a:extLst>
                </p:cNvPr>
                <p:cNvPicPr/>
                <p:nvPr/>
              </p:nvPicPr>
              <p:blipFill>
                <a:blip r:embed="rId282"/>
                <a:stretch>
                  <a:fillRect/>
                </a:stretch>
              </p:blipFill>
              <p:spPr>
                <a:xfrm>
                  <a:off x="5588994" y="1112331"/>
                  <a:ext cx="111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87" name="Ink 86">
                  <a:extLst>
                    <a:ext uri="{FF2B5EF4-FFF2-40B4-BE49-F238E27FC236}">
                      <a16:creationId xmlns:a16="http://schemas.microsoft.com/office/drawing/2014/main" id="{712AF45E-5FB7-3775-A8E2-68176159D249}"/>
                    </a:ext>
                  </a:extLst>
                </p14:cNvPr>
                <p14:cNvContentPartPr/>
                <p14:nvPr/>
              </p14:nvContentPartPr>
              <p14:xfrm>
                <a:off x="5490354" y="1311411"/>
                <a:ext cx="126720" cy="68760"/>
              </p14:xfrm>
            </p:contentPart>
          </mc:Choice>
          <mc:Fallback>
            <p:pic>
              <p:nvPicPr>
                <p:cNvPr id="87" name="Ink 86">
                  <a:extLst>
                    <a:ext uri="{FF2B5EF4-FFF2-40B4-BE49-F238E27FC236}">
                      <a16:creationId xmlns:a16="http://schemas.microsoft.com/office/drawing/2014/main" id="{712AF45E-5FB7-3775-A8E2-68176159D249}"/>
                    </a:ext>
                  </a:extLst>
                </p:cNvPr>
                <p:cNvPicPr/>
                <p:nvPr/>
              </p:nvPicPr>
              <p:blipFill>
                <a:blip r:embed="rId284"/>
                <a:stretch>
                  <a:fillRect/>
                </a:stretch>
              </p:blipFill>
              <p:spPr>
                <a:xfrm>
                  <a:off x="5454714" y="1275771"/>
                  <a:ext cx="198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90" name="Ink 89">
                  <a:extLst>
                    <a:ext uri="{FF2B5EF4-FFF2-40B4-BE49-F238E27FC236}">
                      <a16:creationId xmlns:a16="http://schemas.microsoft.com/office/drawing/2014/main" id="{EDC2F9A4-F4E1-69CD-D3CF-A67E8863654F}"/>
                    </a:ext>
                  </a:extLst>
                </p14:cNvPr>
                <p14:cNvContentPartPr/>
                <p14:nvPr/>
              </p14:nvContentPartPr>
              <p14:xfrm>
                <a:off x="5582514" y="1279371"/>
                <a:ext cx="71280" cy="39960"/>
              </p14:xfrm>
            </p:contentPart>
          </mc:Choice>
          <mc:Fallback>
            <p:pic>
              <p:nvPicPr>
                <p:cNvPr id="90" name="Ink 89">
                  <a:extLst>
                    <a:ext uri="{FF2B5EF4-FFF2-40B4-BE49-F238E27FC236}">
                      <a16:creationId xmlns:a16="http://schemas.microsoft.com/office/drawing/2014/main" id="{EDC2F9A4-F4E1-69CD-D3CF-A67E8863654F}"/>
                    </a:ext>
                  </a:extLst>
                </p:cNvPr>
                <p:cNvPicPr/>
                <p:nvPr/>
              </p:nvPicPr>
              <p:blipFill>
                <a:blip r:embed="rId286"/>
                <a:stretch>
                  <a:fillRect/>
                </a:stretch>
              </p:blipFill>
              <p:spPr>
                <a:xfrm>
                  <a:off x="5546514" y="1243371"/>
                  <a:ext cx="1429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92" name="Ink 91">
                  <a:extLst>
                    <a:ext uri="{FF2B5EF4-FFF2-40B4-BE49-F238E27FC236}">
                      <a16:creationId xmlns:a16="http://schemas.microsoft.com/office/drawing/2014/main" id="{03B2E954-B439-8996-3E95-1F394A2380D9}"/>
                    </a:ext>
                  </a:extLst>
                </p14:cNvPr>
                <p14:cNvContentPartPr/>
                <p14:nvPr/>
              </p14:nvContentPartPr>
              <p14:xfrm>
                <a:off x="5724354" y="1537131"/>
                <a:ext cx="19080" cy="438120"/>
              </p14:xfrm>
            </p:contentPart>
          </mc:Choice>
          <mc:Fallback>
            <p:pic>
              <p:nvPicPr>
                <p:cNvPr id="92" name="Ink 91">
                  <a:extLst>
                    <a:ext uri="{FF2B5EF4-FFF2-40B4-BE49-F238E27FC236}">
                      <a16:creationId xmlns:a16="http://schemas.microsoft.com/office/drawing/2014/main" id="{03B2E954-B439-8996-3E95-1F394A2380D9}"/>
                    </a:ext>
                  </a:extLst>
                </p:cNvPr>
                <p:cNvPicPr/>
                <p:nvPr/>
              </p:nvPicPr>
              <p:blipFill>
                <a:blip r:embed="rId288"/>
                <a:stretch>
                  <a:fillRect/>
                </a:stretch>
              </p:blipFill>
              <p:spPr>
                <a:xfrm>
                  <a:off x="5688354" y="1501131"/>
                  <a:ext cx="9072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93" name="Ink 92">
                  <a:extLst>
                    <a:ext uri="{FF2B5EF4-FFF2-40B4-BE49-F238E27FC236}">
                      <a16:creationId xmlns:a16="http://schemas.microsoft.com/office/drawing/2014/main" id="{843BC0E6-EEB8-798A-DC11-E317B2769D8D}"/>
                    </a:ext>
                  </a:extLst>
                </p14:cNvPr>
                <p14:cNvContentPartPr/>
                <p14:nvPr/>
              </p14:nvContentPartPr>
              <p14:xfrm>
                <a:off x="5522754" y="1613091"/>
                <a:ext cx="19080" cy="356760"/>
              </p14:xfrm>
            </p:contentPart>
          </mc:Choice>
          <mc:Fallback>
            <p:pic>
              <p:nvPicPr>
                <p:cNvPr id="93" name="Ink 92">
                  <a:extLst>
                    <a:ext uri="{FF2B5EF4-FFF2-40B4-BE49-F238E27FC236}">
                      <a16:creationId xmlns:a16="http://schemas.microsoft.com/office/drawing/2014/main" id="{843BC0E6-EEB8-798A-DC11-E317B2769D8D}"/>
                    </a:ext>
                  </a:extLst>
                </p:cNvPr>
                <p:cNvPicPr/>
                <p:nvPr/>
              </p:nvPicPr>
              <p:blipFill>
                <a:blip r:embed="rId290"/>
                <a:stretch>
                  <a:fillRect/>
                </a:stretch>
              </p:blipFill>
              <p:spPr>
                <a:xfrm>
                  <a:off x="5487114" y="1577451"/>
                  <a:ext cx="9072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21" name="Ink 120">
                  <a:extLst>
                    <a:ext uri="{FF2B5EF4-FFF2-40B4-BE49-F238E27FC236}">
                      <a16:creationId xmlns:a16="http://schemas.microsoft.com/office/drawing/2014/main" id="{9CA4D7B0-C6F8-F3BC-2E4E-0AE53E60E89C}"/>
                    </a:ext>
                  </a:extLst>
                </p14:cNvPr>
                <p14:cNvContentPartPr/>
                <p14:nvPr/>
              </p14:nvContentPartPr>
              <p14:xfrm>
                <a:off x="5012994" y="1834851"/>
                <a:ext cx="16560" cy="67320"/>
              </p14:xfrm>
            </p:contentPart>
          </mc:Choice>
          <mc:Fallback>
            <p:pic>
              <p:nvPicPr>
                <p:cNvPr id="121" name="Ink 120">
                  <a:extLst>
                    <a:ext uri="{FF2B5EF4-FFF2-40B4-BE49-F238E27FC236}">
                      <a16:creationId xmlns:a16="http://schemas.microsoft.com/office/drawing/2014/main" id="{9CA4D7B0-C6F8-F3BC-2E4E-0AE53E60E89C}"/>
                    </a:ext>
                  </a:extLst>
                </p:cNvPr>
                <p:cNvPicPr/>
                <p:nvPr/>
              </p:nvPicPr>
              <p:blipFill>
                <a:blip r:embed="rId292"/>
                <a:stretch>
                  <a:fillRect/>
                </a:stretch>
              </p:blipFill>
              <p:spPr>
                <a:xfrm>
                  <a:off x="5004354" y="1825851"/>
                  <a:ext cx="34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22" name="Ink 121">
                  <a:extLst>
                    <a:ext uri="{FF2B5EF4-FFF2-40B4-BE49-F238E27FC236}">
                      <a16:creationId xmlns:a16="http://schemas.microsoft.com/office/drawing/2014/main" id="{2FBAC1EC-71CB-507C-15D6-7CAC9672D0DF}"/>
                    </a:ext>
                  </a:extLst>
                </p14:cNvPr>
                <p14:cNvContentPartPr/>
                <p14:nvPr/>
              </p14:nvContentPartPr>
              <p14:xfrm>
                <a:off x="4996794" y="1820091"/>
                <a:ext cx="37800" cy="176760"/>
              </p14:xfrm>
            </p:contentPart>
          </mc:Choice>
          <mc:Fallback>
            <p:pic>
              <p:nvPicPr>
                <p:cNvPr id="122" name="Ink 121">
                  <a:extLst>
                    <a:ext uri="{FF2B5EF4-FFF2-40B4-BE49-F238E27FC236}">
                      <a16:creationId xmlns:a16="http://schemas.microsoft.com/office/drawing/2014/main" id="{2FBAC1EC-71CB-507C-15D6-7CAC9672D0DF}"/>
                    </a:ext>
                  </a:extLst>
                </p:cNvPr>
                <p:cNvPicPr/>
                <p:nvPr/>
              </p:nvPicPr>
              <p:blipFill>
                <a:blip r:embed="rId294"/>
                <a:stretch>
                  <a:fillRect/>
                </a:stretch>
              </p:blipFill>
              <p:spPr>
                <a:xfrm>
                  <a:off x="4987794" y="1811451"/>
                  <a:ext cx="554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23" name="Ink 122">
                  <a:extLst>
                    <a:ext uri="{FF2B5EF4-FFF2-40B4-BE49-F238E27FC236}">
                      <a16:creationId xmlns:a16="http://schemas.microsoft.com/office/drawing/2014/main" id="{B67AF653-0CE1-9A70-EF83-BEFA2A6F7F05}"/>
                    </a:ext>
                  </a:extLst>
                </p14:cNvPr>
                <p14:cNvContentPartPr/>
                <p14:nvPr/>
              </p14:nvContentPartPr>
              <p14:xfrm>
                <a:off x="4996074" y="1887771"/>
                <a:ext cx="30600" cy="204120"/>
              </p14:xfrm>
            </p:contentPart>
          </mc:Choice>
          <mc:Fallback>
            <p:pic>
              <p:nvPicPr>
                <p:cNvPr id="123" name="Ink 122">
                  <a:extLst>
                    <a:ext uri="{FF2B5EF4-FFF2-40B4-BE49-F238E27FC236}">
                      <a16:creationId xmlns:a16="http://schemas.microsoft.com/office/drawing/2014/main" id="{B67AF653-0CE1-9A70-EF83-BEFA2A6F7F05}"/>
                    </a:ext>
                  </a:extLst>
                </p:cNvPr>
                <p:cNvPicPr/>
                <p:nvPr/>
              </p:nvPicPr>
              <p:blipFill>
                <a:blip r:embed="rId296"/>
                <a:stretch>
                  <a:fillRect/>
                </a:stretch>
              </p:blipFill>
              <p:spPr>
                <a:xfrm>
                  <a:off x="4987434" y="1879131"/>
                  <a:ext cx="482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24" name="Ink 123">
                  <a:extLst>
                    <a:ext uri="{FF2B5EF4-FFF2-40B4-BE49-F238E27FC236}">
                      <a16:creationId xmlns:a16="http://schemas.microsoft.com/office/drawing/2014/main" id="{CD84C5A4-EB7C-3452-6BBA-2C32FE80B41B}"/>
                    </a:ext>
                  </a:extLst>
                </p14:cNvPr>
                <p14:cNvContentPartPr/>
                <p14:nvPr/>
              </p14:nvContentPartPr>
              <p14:xfrm>
                <a:off x="5002914" y="2001171"/>
                <a:ext cx="52200" cy="128880"/>
              </p14:xfrm>
            </p:contentPart>
          </mc:Choice>
          <mc:Fallback>
            <p:pic>
              <p:nvPicPr>
                <p:cNvPr id="124" name="Ink 123">
                  <a:extLst>
                    <a:ext uri="{FF2B5EF4-FFF2-40B4-BE49-F238E27FC236}">
                      <a16:creationId xmlns:a16="http://schemas.microsoft.com/office/drawing/2014/main" id="{CD84C5A4-EB7C-3452-6BBA-2C32FE80B41B}"/>
                    </a:ext>
                  </a:extLst>
                </p:cNvPr>
                <p:cNvPicPr/>
                <p:nvPr/>
              </p:nvPicPr>
              <p:blipFill>
                <a:blip r:embed="rId298"/>
                <a:stretch>
                  <a:fillRect/>
                </a:stretch>
              </p:blipFill>
              <p:spPr>
                <a:xfrm>
                  <a:off x="4993914" y="1992531"/>
                  <a:ext cx="698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26" name="Ink 125">
                  <a:extLst>
                    <a:ext uri="{FF2B5EF4-FFF2-40B4-BE49-F238E27FC236}">
                      <a16:creationId xmlns:a16="http://schemas.microsoft.com/office/drawing/2014/main" id="{3CA559E0-64F3-159D-CBBE-4412344E1E28}"/>
                    </a:ext>
                  </a:extLst>
                </p14:cNvPr>
                <p14:cNvContentPartPr/>
                <p14:nvPr/>
              </p14:nvContentPartPr>
              <p14:xfrm>
                <a:off x="5127834" y="1788051"/>
                <a:ext cx="16200" cy="212040"/>
              </p14:xfrm>
            </p:contentPart>
          </mc:Choice>
          <mc:Fallback>
            <p:pic>
              <p:nvPicPr>
                <p:cNvPr id="126" name="Ink 125">
                  <a:extLst>
                    <a:ext uri="{FF2B5EF4-FFF2-40B4-BE49-F238E27FC236}">
                      <a16:creationId xmlns:a16="http://schemas.microsoft.com/office/drawing/2014/main" id="{3CA559E0-64F3-159D-CBBE-4412344E1E28}"/>
                    </a:ext>
                  </a:extLst>
                </p:cNvPr>
                <p:cNvPicPr/>
                <p:nvPr/>
              </p:nvPicPr>
              <p:blipFill>
                <a:blip r:embed="rId300"/>
                <a:stretch>
                  <a:fillRect/>
                </a:stretch>
              </p:blipFill>
              <p:spPr>
                <a:xfrm>
                  <a:off x="5118834" y="1779051"/>
                  <a:ext cx="338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27" name="Ink 126">
                  <a:extLst>
                    <a:ext uri="{FF2B5EF4-FFF2-40B4-BE49-F238E27FC236}">
                      <a16:creationId xmlns:a16="http://schemas.microsoft.com/office/drawing/2014/main" id="{D9FAB330-3345-05ED-BC96-3D149FC8D1A0}"/>
                    </a:ext>
                  </a:extLst>
                </p14:cNvPr>
                <p14:cNvContentPartPr/>
                <p14:nvPr/>
              </p14:nvContentPartPr>
              <p14:xfrm>
                <a:off x="5105514" y="1854291"/>
                <a:ext cx="43560" cy="230400"/>
              </p14:xfrm>
            </p:contentPart>
          </mc:Choice>
          <mc:Fallback>
            <p:pic>
              <p:nvPicPr>
                <p:cNvPr id="127" name="Ink 126">
                  <a:extLst>
                    <a:ext uri="{FF2B5EF4-FFF2-40B4-BE49-F238E27FC236}">
                      <a16:creationId xmlns:a16="http://schemas.microsoft.com/office/drawing/2014/main" id="{D9FAB330-3345-05ED-BC96-3D149FC8D1A0}"/>
                    </a:ext>
                  </a:extLst>
                </p:cNvPr>
                <p:cNvPicPr/>
                <p:nvPr/>
              </p:nvPicPr>
              <p:blipFill>
                <a:blip r:embed="rId302"/>
                <a:stretch>
                  <a:fillRect/>
                </a:stretch>
              </p:blipFill>
              <p:spPr>
                <a:xfrm>
                  <a:off x="5096874" y="1845291"/>
                  <a:ext cx="612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28" name="Ink 127">
                  <a:extLst>
                    <a:ext uri="{FF2B5EF4-FFF2-40B4-BE49-F238E27FC236}">
                      <a16:creationId xmlns:a16="http://schemas.microsoft.com/office/drawing/2014/main" id="{E72652D2-9423-927F-44CB-BA4C0137D4A6}"/>
                    </a:ext>
                  </a:extLst>
                </p14:cNvPr>
                <p14:cNvContentPartPr/>
                <p14:nvPr/>
              </p14:nvContentPartPr>
              <p14:xfrm>
                <a:off x="5058354" y="2063091"/>
                <a:ext cx="65520" cy="69480"/>
              </p14:xfrm>
            </p:contentPart>
          </mc:Choice>
          <mc:Fallback>
            <p:pic>
              <p:nvPicPr>
                <p:cNvPr id="128" name="Ink 127">
                  <a:extLst>
                    <a:ext uri="{FF2B5EF4-FFF2-40B4-BE49-F238E27FC236}">
                      <a16:creationId xmlns:a16="http://schemas.microsoft.com/office/drawing/2014/main" id="{E72652D2-9423-927F-44CB-BA4C0137D4A6}"/>
                    </a:ext>
                  </a:extLst>
                </p:cNvPr>
                <p:cNvPicPr/>
                <p:nvPr/>
              </p:nvPicPr>
              <p:blipFill>
                <a:blip r:embed="rId304"/>
                <a:stretch>
                  <a:fillRect/>
                </a:stretch>
              </p:blipFill>
              <p:spPr>
                <a:xfrm>
                  <a:off x="5049714" y="2054091"/>
                  <a:ext cx="83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30" name="Ink 129">
                  <a:extLst>
                    <a:ext uri="{FF2B5EF4-FFF2-40B4-BE49-F238E27FC236}">
                      <a16:creationId xmlns:a16="http://schemas.microsoft.com/office/drawing/2014/main" id="{590B4C6D-C84B-C5CF-C8C9-E368B5762863}"/>
                    </a:ext>
                  </a:extLst>
                </p14:cNvPr>
                <p14:cNvContentPartPr/>
                <p14:nvPr/>
              </p14:nvContentPartPr>
              <p14:xfrm>
                <a:off x="5112714" y="1657011"/>
                <a:ext cx="124560" cy="136080"/>
              </p14:xfrm>
            </p:contentPart>
          </mc:Choice>
          <mc:Fallback>
            <p:pic>
              <p:nvPicPr>
                <p:cNvPr id="130" name="Ink 129">
                  <a:extLst>
                    <a:ext uri="{FF2B5EF4-FFF2-40B4-BE49-F238E27FC236}">
                      <a16:creationId xmlns:a16="http://schemas.microsoft.com/office/drawing/2014/main" id="{590B4C6D-C84B-C5CF-C8C9-E368B5762863}"/>
                    </a:ext>
                  </a:extLst>
                </p:cNvPr>
                <p:cNvPicPr/>
                <p:nvPr/>
              </p:nvPicPr>
              <p:blipFill>
                <a:blip r:embed="rId306"/>
                <a:stretch>
                  <a:fillRect/>
                </a:stretch>
              </p:blipFill>
              <p:spPr>
                <a:xfrm>
                  <a:off x="5103714" y="1648371"/>
                  <a:ext cx="1422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31" name="Ink 130">
                  <a:extLst>
                    <a:ext uri="{FF2B5EF4-FFF2-40B4-BE49-F238E27FC236}">
                      <a16:creationId xmlns:a16="http://schemas.microsoft.com/office/drawing/2014/main" id="{0BD99F62-53DC-8BC7-68DF-41946EAC216A}"/>
                    </a:ext>
                  </a:extLst>
                </p14:cNvPr>
                <p14:cNvContentPartPr/>
                <p14:nvPr/>
              </p14:nvContentPartPr>
              <p14:xfrm>
                <a:off x="5136474" y="1628571"/>
                <a:ext cx="82800" cy="33120"/>
              </p14:xfrm>
            </p:contentPart>
          </mc:Choice>
          <mc:Fallback>
            <p:pic>
              <p:nvPicPr>
                <p:cNvPr id="131" name="Ink 130">
                  <a:extLst>
                    <a:ext uri="{FF2B5EF4-FFF2-40B4-BE49-F238E27FC236}">
                      <a16:creationId xmlns:a16="http://schemas.microsoft.com/office/drawing/2014/main" id="{0BD99F62-53DC-8BC7-68DF-41946EAC216A}"/>
                    </a:ext>
                  </a:extLst>
                </p:cNvPr>
                <p:cNvPicPr/>
                <p:nvPr/>
              </p:nvPicPr>
              <p:blipFill>
                <a:blip r:embed="rId308"/>
                <a:stretch>
                  <a:fillRect/>
                </a:stretch>
              </p:blipFill>
              <p:spPr>
                <a:xfrm>
                  <a:off x="5127474" y="1619571"/>
                  <a:ext cx="1004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33" name="Ink 132">
                  <a:extLst>
                    <a:ext uri="{FF2B5EF4-FFF2-40B4-BE49-F238E27FC236}">
                      <a16:creationId xmlns:a16="http://schemas.microsoft.com/office/drawing/2014/main" id="{15B4CC41-9E6F-CDC4-8AC5-616EFD779686}"/>
                    </a:ext>
                  </a:extLst>
                </p14:cNvPr>
                <p14:cNvContentPartPr/>
                <p14:nvPr/>
              </p14:nvContentPartPr>
              <p14:xfrm>
                <a:off x="5037474" y="1344171"/>
                <a:ext cx="120600" cy="142200"/>
              </p14:xfrm>
            </p:contentPart>
          </mc:Choice>
          <mc:Fallback>
            <p:pic>
              <p:nvPicPr>
                <p:cNvPr id="133" name="Ink 132">
                  <a:extLst>
                    <a:ext uri="{FF2B5EF4-FFF2-40B4-BE49-F238E27FC236}">
                      <a16:creationId xmlns:a16="http://schemas.microsoft.com/office/drawing/2014/main" id="{15B4CC41-9E6F-CDC4-8AC5-616EFD779686}"/>
                    </a:ext>
                  </a:extLst>
                </p:cNvPr>
                <p:cNvPicPr/>
                <p:nvPr/>
              </p:nvPicPr>
              <p:blipFill>
                <a:blip r:embed="rId310"/>
                <a:stretch>
                  <a:fillRect/>
                </a:stretch>
              </p:blipFill>
              <p:spPr>
                <a:xfrm>
                  <a:off x="5001474" y="1308171"/>
                  <a:ext cx="1922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34" name="Ink 133">
                  <a:extLst>
                    <a:ext uri="{FF2B5EF4-FFF2-40B4-BE49-F238E27FC236}">
                      <a16:creationId xmlns:a16="http://schemas.microsoft.com/office/drawing/2014/main" id="{1A371A70-F6B8-128F-96F0-ACFC94D149BD}"/>
                    </a:ext>
                  </a:extLst>
                </p14:cNvPr>
                <p14:cNvContentPartPr/>
                <p14:nvPr/>
              </p14:nvContentPartPr>
              <p14:xfrm>
                <a:off x="5214594" y="1444251"/>
                <a:ext cx="156960" cy="223920"/>
              </p14:xfrm>
            </p:contentPart>
          </mc:Choice>
          <mc:Fallback>
            <p:pic>
              <p:nvPicPr>
                <p:cNvPr id="134" name="Ink 133">
                  <a:extLst>
                    <a:ext uri="{FF2B5EF4-FFF2-40B4-BE49-F238E27FC236}">
                      <a16:creationId xmlns:a16="http://schemas.microsoft.com/office/drawing/2014/main" id="{1A371A70-F6B8-128F-96F0-ACFC94D149BD}"/>
                    </a:ext>
                  </a:extLst>
                </p:cNvPr>
                <p:cNvPicPr/>
                <p:nvPr/>
              </p:nvPicPr>
              <p:blipFill>
                <a:blip r:embed="rId312"/>
                <a:stretch>
                  <a:fillRect/>
                </a:stretch>
              </p:blipFill>
              <p:spPr>
                <a:xfrm>
                  <a:off x="5178594" y="1408611"/>
                  <a:ext cx="2286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36" name="Ink 135">
                  <a:extLst>
                    <a:ext uri="{FF2B5EF4-FFF2-40B4-BE49-F238E27FC236}">
                      <a16:creationId xmlns:a16="http://schemas.microsoft.com/office/drawing/2014/main" id="{322F84AF-2016-EC79-410E-EBCCDEFF6447}"/>
                    </a:ext>
                  </a:extLst>
                </p14:cNvPr>
                <p14:cNvContentPartPr/>
                <p14:nvPr/>
              </p14:nvContentPartPr>
              <p14:xfrm>
                <a:off x="5420874" y="1971651"/>
                <a:ext cx="105120" cy="21600"/>
              </p14:xfrm>
            </p:contentPart>
          </mc:Choice>
          <mc:Fallback>
            <p:pic>
              <p:nvPicPr>
                <p:cNvPr id="136" name="Ink 135">
                  <a:extLst>
                    <a:ext uri="{FF2B5EF4-FFF2-40B4-BE49-F238E27FC236}">
                      <a16:creationId xmlns:a16="http://schemas.microsoft.com/office/drawing/2014/main" id="{322F84AF-2016-EC79-410E-EBCCDEFF6447}"/>
                    </a:ext>
                  </a:extLst>
                </p:cNvPr>
                <p:cNvPicPr/>
                <p:nvPr/>
              </p:nvPicPr>
              <p:blipFill>
                <a:blip r:embed="rId314"/>
                <a:stretch>
                  <a:fillRect/>
                </a:stretch>
              </p:blipFill>
              <p:spPr>
                <a:xfrm>
                  <a:off x="5384874" y="1936011"/>
                  <a:ext cx="176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37" name="Ink 136">
                  <a:extLst>
                    <a:ext uri="{FF2B5EF4-FFF2-40B4-BE49-F238E27FC236}">
                      <a16:creationId xmlns:a16="http://schemas.microsoft.com/office/drawing/2014/main" id="{4879DB95-4405-139D-B4E1-3F9685FE8E80}"/>
                    </a:ext>
                  </a:extLst>
                </p14:cNvPr>
                <p14:cNvContentPartPr/>
                <p14:nvPr/>
              </p14:nvContentPartPr>
              <p14:xfrm>
                <a:off x="5631114" y="1985331"/>
                <a:ext cx="108000" cy="32040"/>
              </p14:xfrm>
            </p:contentPart>
          </mc:Choice>
          <mc:Fallback>
            <p:pic>
              <p:nvPicPr>
                <p:cNvPr id="137" name="Ink 136">
                  <a:extLst>
                    <a:ext uri="{FF2B5EF4-FFF2-40B4-BE49-F238E27FC236}">
                      <a16:creationId xmlns:a16="http://schemas.microsoft.com/office/drawing/2014/main" id="{4879DB95-4405-139D-B4E1-3F9685FE8E80}"/>
                    </a:ext>
                  </a:extLst>
                </p:cNvPr>
                <p:cNvPicPr/>
                <p:nvPr/>
              </p:nvPicPr>
              <p:blipFill>
                <a:blip r:embed="rId316"/>
                <a:stretch>
                  <a:fillRect/>
                </a:stretch>
              </p:blipFill>
              <p:spPr>
                <a:xfrm>
                  <a:off x="5595114" y="1949331"/>
                  <a:ext cx="179640" cy="103680"/>
                </a:xfrm>
                <a:prstGeom prst="rect">
                  <a:avLst/>
                </a:prstGeom>
              </p:spPr>
            </p:pic>
          </mc:Fallback>
        </mc:AlternateContent>
      </p:grpSp>
      <p:grpSp>
        <p:nvGrpSpPr>
          <p:cNvPr id="143" name="Group 142">
            <a:extLst>
              <a:ext uri="{FF2B5EF4-FFF2-40B4-BE49-F238E27FC236}">
                <a16:creationId xmlns:a16="http://schemas.microsoft.com/office/drawing/2014/main" id="{2A7B3C0E-B4EA-BCC7-EE41-11F0CF4C8158}"/>
              </a:ext>
            </a:extLst>
          </p:cNvPr>
          <p:cNvGrpSpPr/>
          <p:nvPr/>
        </p:nvGrpSpPr>
        <p:grpSpPr>
          <a:xfrm>
            <a:off x="5883834" y="1038531"/>
            <a:ext cx="765360" cy="286920"/>
            <a:chOff x="5883834" y="1038531"/>
            <a:chExt cx="765360" cy="286920"/>
          </a:xfrm>
        </p:grpSpPr>
        <mc:AlternateContent xmlns:mc="http://schemas.openxmlformats.org/markup-compatibility/2006">
          <mc:Choice xmlns:p14="http://schemas.microsoft.com/office/powerpoint/2010/main" Requires="p14">
            <p:contentPart p14:bwMode="auto" r:id="rId317">
              <p14:nvContentPartPr>
                <p14:cNvPr id="139" name="Ink 138">
                  <a:extLst>
                    <a:ext uri="{FF2B5EF4-FFF2-40B4-BE49-F238E27FC236}">
                      <a16:creationId xmlns:a16="http://schemas.microsoft.com/office/drawing/2014/main" id="{B1162AF2-E773-A42C-BD07-7C4E67F50022}"/>
                    </a:ext>
                  </a:extLst>
                </p14:cNvPr>
                <p14:cNvContentPartPr/>
                <p14:nvPr/>
              </p14:nvContentPartPr>
              <p14:xfrm>
                <a:off x="6163194" y="1089651"/>
                <a:ext cx="486000" cy="64080"/>
              </p14:xfrm>
            </p:contentPart>
          </mc:Choice>
          <mc:Fallback>
            <p:pic>
              <p:nvPicPr>
                <p:cNvPr id="139" name="Ink 138">
                  <a:extLst>
                    <a:ext uri="{FF2B5EF4-FFF2-40B4-BE49-F238E27FC236}">
                      <a16:creationId xmlns:a16="http://schemas.microsoft.com/office/drawing/2014/main" id="{B1162AF2-E773-A42C-BD07-7C4E67F50022}"/>
                    </a:ext>
                  </a:extLst>
                </p:cNvPr>
                <p:cNvPicPr/>
                <p:nvPr/>
              </p:nvPicPr>
              <p:blipFill>
                <a:blip r:embed="rId318"/>
                <a:stretch>
                  <a:fillRect/>
                </a:stretch>
              </p:blipFill>
              <p:spPr>
                <a:xfrm>
                  <a:off x="6127554" y="1054011"/>
                  <a:ext cx="557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40" name="Ink 139">
                  <a:extLst>
                    <a:ext uri="{FF2B5EF4-FFF2-40B4-BE49-F238E27FC236}">
                      <a16:creationId xmlns:a16="http://schemas.microsoft.com/office/drawing/2014/main" id="{3CF6F185-5B72-49B4-6A82-9ACCBF129825}"/>
                    </a:ext>
                  </a:extLst>
                </p14:cNvPr>
                <p14:cNvContentPartPr/>
                <p14:nvPr/>
              </p14:nvContentPartPr>
              <p14:xfrm>
                <a:off x="6092634" y="1302051"/>
                <a:ext cx="71280" cy="23400"/>
              </p14:xfrm>
            </p:contentPart>
          </mc:Choice>
          <mc:Fallback>
            <p:pic>
              <p:nvPicPr>
                <p:cNvPr id="140" name="Ink 139">
                  <a:extLst>
                    <a:ext uri="{FF2B5EF4-FFF2-40B4-BE49-F238E27FC236}">
                      <a16:creationId xmlns:a16="http://schemas.microsoft.com/office/drawing/2014/main" id="{3CF6F185-5B72-49B4-6A82-9ACCBF129825}"/>
                    </a:ext>
                  </a:extLst>
                </p:cNvPr>
                <p:cNvPicPr/>
                <p:nvPr/>
              </p:nvPicPr>
              <p:blipFill>
                <a:blip r:embed="rId320"/>
                <a:stretch>
                  <a:fillRect/>
                </a:stretch>
              </p:blipFill>
              <p:spPr>
                <a:xfrm>
                  <a:off x="6056634" y="1266411"/>
                  <a:ext cx="1429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41" name="Ink 140">
                  <a:extLst>
                    <a:ext uri="{FF2B5EF4-FFF2-40B4-BE49-F238E27FC236}">
                      <a16:creationId xmlns:a16="http://schemas.microsoft.com/office/drawing/2014/main" id="{DDE6B377-1662-2359-AB48-612DB971E33A}"/>
                    </a:ext>
                  </a:extLst>
                </p14:cNvPr>
                <p14:cNvContentPartPr/>
                <p14:nvPr/>
              </p14:nvContentPartPr>
              <p14:xfrm>
                <a:off x="5883834" y="1038531"/>
                <a:ext cx="265680" cy="144360"/>
              </p14:xfrm>
            </p:contentPart>
          </mc:Choice>
          <mc:Fallback>
            <p:pic>
              <p:nvPicPr>
                <p:cNvPr id="141" name="Ink 140">
                  <a:extLst>
                    <a:ext uri="{FF2B5EF4-FFF2-40B4-BE49-F238E27FC236}">
                      <a16:creationId xmlns:a16="http://schemas.microsoft.com/office/drawing/2014/main" id="{DDE6B377-1662-2359-AB48-612DB971E33A}"/>
                    </a:ext>
                  </a:extLst>
                </p:cNvPr>
                <p:cNvPicPr/>
                <p:nvPr/>
              </p:nvPicPr>
              <p:blipFill>
                <a:blip r:embed="rId322"/>
                <a:stretch>
                  <a:fillRect/>
                </a:stretch>
              </p:blipFill>
              <p:spPr>
                <a:xfrm>
                  <a:off x="5847834" y="1002891"/>
                  <a:ext cx="3373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42" name="Ink 141">
                  <a:extLst>
                    <a:ext uri="{FF2B5EF4-FFF2-40B4-BE49-F238E27FC236}">
                      <a16:creationId xmlns:a16="http://schemas.microsoft.com/office/drawing/2014/main" id="{9452EE6B-5856-DAB8-A64C-E02549629A68}"/>
                    </a:ext>
                  </a:extLst>
                </p14:cNvPr>
                <p14:cNvContentPartPr/>
                <p14:nvPr/>
              </p14:nvContentPartPr>
              <p14:xfrm>
                <a:off x="5945034" y="1228251"/>
                <a:ext cx="151200" cy="33840"/>
              </p14:xfrm>
            </p:contentPart>
          </mc:Choice>
          <mc:Fallback>
            <p:pic>
              <p:nvPicPr>
                <p:cNvPr id="142" name="Ink 141">
                  <a:extLst>
                    <a:ext uri="{FF2B5EF4-FFF2-40B4-BE49-F238E27FC236}">
                      <a16:creationId xmlns:a16="http://schemas.microsoft.com/office/drawing/2014/main" id="{9452EE6B-5856-DAB8-A64C-E02549629A68}"/>
                    </a:ext>
                  </a:extLst>
                </p:cNvPr>
                <p:cNvPicPr/>
                <p:nvPr/>
              </p:nvPicPr>
              <p:blipFill>
                <a:blip r:embed="rId324"/>
                <a:stretch>
                  <a:fillRect/>
                </a:stretch>
              </p:blipFill>
              <p:spPr>
                <a:xfrm>
                  <a:off x="5909034" y="1192251"/>
                  <a:ext cx="222840" cy="105480"/>
                </a:xfrm>
                <a:prstGeom prst="rect">
                  <a:avLst/>
                </a:prstGeom>
              </p:spPr>
            </p:pic>
          </mc:Fallback>
        </mc:AlternateContent>
      </p:grpSp>
      <p:grpSp>
        <p:nvGrpSpPr>
          <p:cNvPr id="147" name="Group 146">
            <a:extLst>
              <a:ext uri="{FF2B5EF4-FFF2-40B4-BE49-F238E27FC236}">
                <a16:creationId xmlns:a16="http://schemas.microsoft.com/office/drawing/2014/main" id="{A5EED79F-0C38-13F8-1709-59D43AA4C882}"/>
              </a:ext>
            </a:extLst>
          </p:cNvPr>
          <p:cNvGrpSpPr/>
          <p:nvPr/>
        </p:nvGrpSpPr>
        <p:grpSpPr>
          <a:xfrm>
            <a:off x="4380834" y="972651"/>
            <a:ext cx="429480" cy="186120"/>
            <a:chOff x="4380834" y="972651"/>
            <a:chExt cx="429480" cy="186120"/>
          </a:xfrm>
        </p:grpSpPr>
        <mc:AlternateContent xmlns:mc="http://schemas.openxmlformats.org/markup-compatibility/2006">
          <mc:Choice xmlns:p14="http://schemas.microsoft.com/office/powerpoint/2010/main" Requires="p14">
            <p:contentPart p14:bwMode="auto" r:id="rId325">
              <p14:nvContentPartPr>
                <p14:cNvPr id="144" name="Ink 143">
                  <a:extLst>
                    <a:ext uri="{FF2B5EF4-FFF2-40B4-BE49-F238E27FC236}">
                      <a16:creationId xmlns:a16="http://schemas.microsoft.com/office/drawing/2014/main" id="{94F35E8E-014A-CC6E-A101-22733F30DE06}"/>
                    </a:ext>
                  </a:extLst>
                </p14:cNvPr>
                <p14:cNvContentPartPr/>
                <p14:nvPr/>
              </p14:nvContentPartPr>
              <p14:xfrm>
                <a:off x="4380834" y="972651"/>
                <a:ext cx="258840" cy="122040"/>
              </p14:xfrm>
            </p:contentPart>
          </mc:Choice>
          <mc:Fallback>
            <p:pic>
              <p:nvPicPr>
                <p:cNvPr id="144" name="Ink 143">
                  <a:extLst>
                    <a:ext uri="{FF2B5EF4-FFF2-40B4-BE49-F238E27FC236}">
                      <a16:creationId xmlns:a16="http://schemas.microsoft.com/office/drawing/2014/main" id="{94F35E8E-014A-CC6E-A101-22733F30DE06}"/>
                    </a:ext>
                  </a:extLst>
                </p:cNvPr>
                <p:cNvPicPr/>
                <p:nvPr/>
              </p:nvPicPr>
              <p:blipFill>
                <a:blip r:embed="rId326"/>
                <a:stretch>
                  <a:fillRect/>
                </a:stretch>
              </p:blipFill>
              <p:spPr>
                <a:xfrm>
                  <a:off x="4345194" y="937011"/>
                  <a:ext cx="3304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45" name="Ink 144">
                  <a:extLst>
                    <a:ext uri="{FF2B5EF4-FFF2-40B4-BE49-F238E27FC236}">
                      <a16:creationId xmlns:a16="http://schemas.microsoft.com/office/drawing/2014/main" id="{58B4A263-F3C0-7B43-468B-FF2B15206B6C}"/>
                    </a:ext>
                  </a:extLst>
                </p14:cNvPr>
                <p14:cNvContentPartPr/>
                <p14:nvPr/>
              </p14:nvContentPartPr>
              <p14:xfrm>
                <a:off x="4525194" y="1122771"/>
                <a:ext cx="130320" cy="36000"/>
              </p14:xfrm>
            </p:contentPart>
          </mc:Choice>
          <mc:Fallback>
            <p:pic>
              <p:nvPicPr>
                <p:cNvPr id="145" name="Ink 144">
                  <a:extLst>
                    <a:ext uri="{FF2B5EF4-FFF2-40B4-BE49-F238E27FC236}">
                      <a16:creationId xmlns:a16="http://schemas.microsoft.com/office/drawing/2014/main" id="{58B4A263-F3C0-7B43-468B-FF2B15206B6C}"/>
                    </a:ext>
                  </a:extLst>
                </p:cNvPr>
                <p:cNvPicPr/>
                <p:nvPr/>
              </p:nvPicPr>
              <p:blipFill>
                <a:blip r:embed="rId328"/>
                <a:stretch>
                  <a:fillRect/>
                </a:stretch>
              </p:blipFill>
              <p:spPr>
                <a:xfrm>
                  <a:off x="4489194" y="1087131"/>
                  <a:ext cx="2019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46" name="Ink 145">
                  <a:extLst>
                    <a:ext uri="{FF2B5EF4-FFF2-40B4-BE49-F238E27FC236}">
                      <a16:creationId xmlns:a16="http://schemas.microsoft.com/office/drawing/2014/main" id="{9B584127-9D0F-21D3-DFB0-4760376A3400}"/>
                    </a:ext>
                  </a:extLst>
                </p14:cNvPr>
                <p14:cNvContentPartPr/>
                <p14:nvPr/>
              </p14:nvContentPartPr>
              <p14:xfrm>
                <a:off x="4700514" y="1038891"/>
                <a:ext cx="109800" cy="76680"/>
              </p14:xfrm>
            </p:contentPart>
          </mc:Choice>
          <mc:Fallback>
            <p:pic>
              <p:nvPicPr>
                <p:cNvPr id="146" name="Ink 145">
                  <a:extLst>
                    <a:ext uri="{FF2B5EF4-FFF2-40B4-BE49-F238E27FC236}">
                      <a16:creationId xmlns:a16="http://schemas.microsoft.com/office/drawing/2014/main" id="{9B584127-9D0F-21D3-DFB0-4760376A3400}"/>
                    </a:ext>
                  </a:extLst>
                </p:cNvPr>
                <p:cNvPicPr/>
                <p:nvPr/>
              </p:nvPicPr>
              <p:blipFill>
                <a:blip r:embed="rId330"/>
                <a:stretch>
                  <a:fillRect/>
                </a:stretch>
              </p:blipFill>
              <p:spPr>
                <a:xfrm>
                  <a:off x="4664874" y="1003251"/>
                  <a:ext cx="181440" cy="148320"/>
                </a:xfrm>
                <a:prstGeom prst="rect">
                  <a:avLst/>
                </a:prstGeom>
              </p:spPr>
            </p:pic>
          </mc:Fallback>
        </mc:AlternateContent>
      </p:grpSp>
      <p:grpSp>
        <p:nvGrpSpPr>
          <p:cNvPr id="172" name="Group 171">
            <a:extLst>
              <a:ext uri="{FF2B5EF4-FFF2-40B4-BE49-F238E27FC236}">
                <a16:creationId xmlns:a16="http://schemas.microsoft.com/office/drawing/2014/main" id="{DDB7DD77-B185-C471-B216-E9AC34782956}"/>
              </a:ext>
            </a:extLst>
          </p:cNvPr>
          <p:cNvGrpSpPr/>
          <p:nvPr/>
        </p:nvGrpSpPr>
        <p:grpSpPr>
          <a:xfrm>
            <a:off x="5181474" y="1043931"/>
            <a:ext cx="686880" cy="549000"/>
            <a:chOff x="5181474" y="1043931"/>
            <a:chExt cx="686880" cy="549000"/>
          </a:xfrm>
        </p:grpSpPr>
        <mc:AlternateContent xmlns:mc="http://schemas.openxmlformats.org/markup-compatibility/2006">
          <mc:Choice xmlns:p14="http://schemas.microsoft.com/office/powerpoint/2010/main" xmlns:aink="http://schemas.microsoft.com/office/drawing/2016/ink" Requires="p14 aink">
            <p:contentPart p14:bwMode="auto" r:id="rId331">
              <p14:nvContentPartPr>
                <p14:cNvPr id="32" name="Ink 31">
                  <a:extLst>
                    <a:ext uri="{FF2B5EF4-FFF2-40B4-BE49-F238E27FC236}">
                      <a16:creationId xmlns:a16="http://schemas.microsoft.com/office/drawing/2014/main" id="{BEC7E0CB-0D45-565B-527C-439EDB9E88FD}"/>
                    </a:ext>
                  </a:extLst>
                </p14:cNvPr>
                <p14:cNvContentPartPr/>
                <p14:nvPr/>
              </p14:nvContentPartPr>
              <p14:xfrm>
                <a:off x="5709234" y="1297011"/>
                <a:ext cx="67320" cy="208800"/>
              </p14:xfrm>
            </p:contentPart>
          </mc:Choice>
          <mc:Fallback>
            <p:pic>
              <p:nvPicPr>
                <p:cNvPr id="32" name="Ink 31">
                  <a:extLst>
                    <a:ext uri="{FF2B5EF4-FFF2-40B4-BE49-F238E27FC236}">
                      <a16:creationId xmlns:a16="http://schemas.microsoft.com/office/drawing/2014/main" id="{BEC7E0CB-0D45-565B-527C-439EDB9E88FD}"/>
                    </a:ext>
                  </a:extLst>
                </p:cNvPr>
                <p:cNvPicPr/>
                <p:nvPr/>
              </p:nvPicPr>
              <p:blipFill>
                <a:blip r:embed="rId332"/>
                <a:stretch>
                  <a:fillRect/>
                </a:stretch>
              </p:blipFill>
              <p:spPr>
                <a:xfrm>
                  <a:off x="5646234" y="919371"/>
                  <a:ext cx="192960" cy="96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3">
              <p14:nvContentPartPr>
                <p14:cNvPr id="33" name="Ink 32">
                  <a:extLst>
                    <a:ext uri="{FF2B5EF4-FFF2-40B4-BE49-F238E27FC236}">
                      <a16:creationId xmlns:a16="http://schemas.microsoft.com/office/drawing/2014/main" id="{939057D8-7F44-AB79-2529-1D9392BEBB53}"/>
                    </a:ext>
                  </a:extLst>
                </p14:cNvPr>
                <p14:cNvContentPartPr/>
                <p14:nvPr/>
              </p14:nvContentPartPr>
              <p14:xfrm>
                <a:off x="5463354" y="1455051"/>
                <a:ext cx="328320" cy="114840"/>
              </p14:xfrm>
            </p:contentPart>
          </mc:Choice>
          <mc:Fallback>
            <p:pic>
              <p:nvPicPr>
                <p:cNvPr id="33" name="Ink 32">
                  <a:extLst>
                    <a:ext uri="{FF2B5EF4-FFF2-40B4-BE49-F238E27FC236}">
                      <a16:creationId xmlns:a16="http://schemas.microsoft.com/office/drawing/2014/main" id="{939057D8-7F44-AB79-2529-1D9392BEBB53}"/>
                    </a:ext>
                  </a:extLst>
                </p:cNvPr>
                <p:cNvPicPr/>
                <p:nvPr/>
              </p:nvPicPr>
              <p:blipFill>
                <a:blip r:embed="rId334"/>
                <a:stretch>
                  <a:fillRect/>
                </a:stretch>
              </p:blipFill>
              <p:spPr>
                <a:xfrm>
                  <a:off x="5400714" y="1077411"/>
                  <a:ext cx="453960" cy="87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5">
              <p14:nvContentPartPr>
                <p14:cNvPr id="34" name="Ink 33">
                  <a:extLst>
                    <a:ext uri="{FF2B5EF4-FFF2-40B4-BE49-F238E27FC236}">
                      <a16:creationId xmlns:a16="http://schemas.microsoft.com/office/drawing/2014/main" id="{457B0D44-22B0-DA33-E40D-D1C77D55C218}"/>
                    </a:ext>
                  </a:extLst>
                </p14:cNvPr>
                <p14:cNvContentPartPr/>
                <p14:nvPr/>
              </p14:nvContentPartPr>
              <p14:xfrm>
                <a:off x="5394594" y="1449651"/>
                <a:ext cx="361800" cy="84600"/>
              </p14:xfrm>
            </p:contentPart>
          </mc:Choice>
          <mc:Fallback>
            <p:pic>
              <p:nvPicPr>
                <p:cNvPr id="34" name="Ink 33">
                  <a:extLst>
                    <a:ext uri="{FF2B5EF4-FFF2-40B4-BE49-F238E27FC236}">
                      <a16:creationId xmlns:a16="http://schemas.microsoft.com/office/drawing/2014/main" id="{457B0D44-22B0-DA33-E40D-D1C77D55C218}"/>
                    </a:ext>
                  </a:extLst>
                </p:cNvPr>
                <p:cNvPicPr/>
                <p:nvPr/>
              </p:nvPicPr>
              <p:blipFill>
                <a:blip r:embed="rId336"/>
                <a:stretch>
                  <a:fillRect/>
                </a:stretch>
              </p:blipFill>
              <p:spPr>
                <a:xfrm>
                  <a:off x="5331594" y="1072011"/>
                  <a:ext cx="487440" cy="84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7">
              <p14:nvContentPartPr>
                <p14:cNvPr id="35" name="Ink 34">
                  <a:extLst>
                    <a:ext uri="{FF2B5EF4-FFF2-40B4-BE49-F238E27FC236}">
                      <a16:creationId xmlns:a16="http://schemas.microsoft.com/office/drawing/2014/main" id="{6A47130E-BD8B-7466-90F0-2F3ADBB292E1}"/>
                    </a:ext>
                  </a:extLst>
                </p14:cNvPr>
                <p14:cNvContentPartPr/>
                <p14:nvPr/>
              </p14:nvContentPartPr>
              <p14:xfrm>
                <a:off x="5427354" y="1431651"/>
                <a:ext cx="366480" cy="124920"/>
              </p14:xfrm>
            </p:contentPart>
          </mc:Choice>
          <mc:Fallback>
            <p:pic>
              <p:nvPicPr>
                <p:cNvPr id="35" name="Ink 34">
                  <a:extLst>
                    <a:ext uri="{FF2B5EF4-FFF2-40B4-BE49-F238E27FC236}">
                      <a16:creationId xmlns:a16="http://schemas.microsoft.com/office/drawing/2014/main" id="{6A47130E-BD8B-7466-90F0-2F3ADBB292E1}"/>
                    </a:ext>
                  </a:extLst>
                </p:cNvPr>
                <p:cNvPicPr/>
                <p:nvPr/>
              </p:nvPicPr>
              <p:blipFill>
                <a:blip r:embed="rId338"/>
                <a:stretch>
                  <a:fillRect/>
                </a:stretch>
              </p:blipFill>
              <p:spPr>
                <a:xfrm>
                  <a:off x="5364354" y="1053651"/>
                  <a:ext cx="49212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9">
              <p14:nvContentPartPr>
                <p14:cNvPr id="36" name="Ink 35">
                  <a:extLst>
                    <a:ext uri="{FF2B5EF4-FFF2-40B4-BE49-F238E27FC236}">
                      <a16:creationId xmlns:a16="http://schemas.microsoft.com/office/drawing/2014/main" id="{2BBACA05-06C3-F81A-B68D-CD25D43565E3}"/>
                    </a:ext>
                  </a:extLst>
                </p14:cNvPr>
                <p14:cNvContentPartPr/>
                <p14:nvPr/>
              </p14:nvContentPartPr>
              <p14:xfrm>
                <a:off x="5603754" y="1236531"/>
                <a:ext cx="213120" cy="300600"/>
              </p14:xfrm>
            </p:contentPart>
          </mc:Choice>
          <mc:Fallback>
            <p:pic>
              <p:nvPicPr>
                <p:cNvPr id="36" name="Ink 35">
                  <a:extLst>
                    <a:ext uri="{FF2B5EF4-FFF2-40B4-BE49-F238E27FC236}">
                      <a16:creationId xmlns:a16="http://schemas.microsoft.com/office/drawing/2014/main" id="{2BBACA05-06C3-F81A-B68D-CD25D43565E3}"/>
                    </a:ext>
                  </a:extLst>
                </p:cNvPr>
                <p:cNvPicPr/>
                <p:nvPr/>
              </p:nvPicPr>
              <p:blipFill>
                <a:blip r:embed="rId340"/>
                <a:stretch>
                  <a:fillRect/>
                </a:stretch>
              </p:blipFill>
              <p:spPr>
                <a:xfrm>
                  <a:off x="5540754" y="858891"/>
                  <a:ext cx="33876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1">
              <p14:nvContentPartPr>
                <p14:cNvPr id="37" name="Ink 36">
                  <a:extLst>
                    <a:ext uri="{FF2B5EF4-FFF2-40B4-BE49-F238E27FC236}">
                      <a16:creationId xmlns:a16="http://schemas.microsoft.com/office/drawing/2014/main" id="{ADA801F7-59F0-F9AD-83DA-815853BF2AB5}"/>
                    </a:ext>
                  </a:extLst>
                </p14:cNvPr>
                <p14:cNvContentPartPr/>
                <p14:nvPr/>
              </p14:nvContentPartPr>
              <p14:xfrm>
                <a:off x="5423394" y="1471611"/>
                <a:ext cx="301320" cy="92160"/>
              </p14:xfrm>
            </p:contentPart>
          </mc:Choice>
          <mc:Fallback>
            <p:pic>
              <p:nvPicPr>
                <p:cNvPr id="37" name="Ink 36">
                  <a:extLst>
                    <a:ext uri="{FF2B5EF4-FFF2-40B4-BE49-F238E27FC236}">
                      <a16:creationId xmlns:a16="http://schemas.microsoft.com/office/drawing/2014/main" id="{ADA801F7-59F0-F9AD-83DA-815853BF2AB5}"/>
                    </a:ext>
                  </a:extLst>
                </p:cNvPr>
                <p:cNvPicPr/>
                <p:nvPr/>
              </p:nvPicPr>
              <p:blipFill>
                <a:blip r:embed="rId342"/>
                <a:stretch>
                  <a:fillRect/>
                </a:stretch>
              </p:blipFill>
              <p:spPr>
                <a:xfrm>
                  <a:off x="5360394" y="1093971"/>
                  <a:ext cx="426960" cy="84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3">
              <p14:nvContentPartPr>
                <p14:cNvPr id="38" name="Ink 37">
                  <a:extLst>
                    <a:ext uri="{FF2B5EF4-FFF2-40B4-BE49-F238E27FC236}">
                      <a16:creationId xmlns:a16="http://schemas.microsoft.com/office/drawing/2014/main" id="{7ABAD90F-7AD3-3536-4353-5BC522455AED}"/>
                    </a:ext>
                  </a:extLst>
                </p14:cNvPr>
                <p14:cNvContentPartPr/>
                <p14:nvPr/>
              </p14:nvContentPartPr>
              <p14:xfrm>
                <a:off x="5572794" y="1321851"/>
                <a:ext cx="216360" cy="237960"/>
              </p14:xfrm>
            </p:contentPart>
          </mc:Choice>
          <mc:Fallback>
            <p:pic>
              <p:nvPicPr>
                <p:cNvPr id="38" name="Ink 37">
                  <a:extLst>
                    <a:ext uri="{FF2B5EF4-FFF2-40B4-BE49-F238E27FC236}">
                      <a16:creationId xmlns:a16="http://schemas.microsoft.com/office/drawing/2014/main" id="{7ABAD90F-7AD3-3536-4353-5BC522455AED}"/>
                    </a:ext>
                  </a:extLst>
                </p:cNvPr>
                <p:cNvPicPr/>
                <p:nvPr/>
              </p:nvPicPr>
              <p:blipFill>
                <a:blip r:embed="rId344"/>
                <a:stretch>
                  <a:fillRect/>
                </a:stretch>
              </p:blipFill>
              <p:spPr>
                <a:xfrm>
                  <a:off x="5509794" y="944211"/>
                  <a:ext cx="342000" cy="99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5">
              <p14:nvContentPartPr>
                <p14:cNvPr id="39" name="Ink 38">
                  <a:extLst>
                    <a:ext uri="{FF2B5EF4-FFF2-40B4-BE49-F238E27FC236}">
                      <a16:creationId xmlns:a16="http://schemas.microsoft.com/office/drawing/2014/main" id="{2CD38D12-ACCA-C59B-FE73-91520F3462E7}"/>
                    </a:ext>
                  </a:extLst>
                </p14:cNvPr>
                <p14:cNvContentPartPr/>
                <p14:nvPr/>
              </p14:nvContentPartPr>
              <p14:xfrm>
                <a:off x="5448234" y="1471611"/>
                <a:ext cx="291240" cy="108360"/>
              </p14:xfrm>
            </p:contentPart>
          </mc:Choice>
          <mc:Fallback>
            <p:pic>
              <p:nvPicPr>
                <p:cNvPr id="39" name="Ink 38">
                  <a:extLst>
                    <a:ext uri="{FF2B5EF4-FFF2-40B4-BE49-F238E27FC236}">
                      <a16:creationId xmlns:a16="http://schemas.microsoft.com/office/drawing/2014/main" id="{2CD38D12-ACCA-C59B-FE73-91520F3462E7}"/>
                    </a:ext>
                  </a:extLst>
                </p:cNvPr>
                <p:cNvPicPr/>
                <p:nvPr/>
              </p:nvPicPr>
              <p:blipFill>
                <a:blip r:embed="rId346"/>
                <a:stretch>
                  <a:fillRect/>
                </a:stretch>
              </p:blipFill>
              <p:spPr>
                <a:xfrm>
                  <a:off x="5385594" y="1093971"/>
                  <a:ext cx="416880" cy="86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7">
              <p14:nvContentPartPr>
                <p14:cNvPr id="40" name="Ink 39">
                  <a:extLst>
                    <a:ext uri="{FF2B5EF4-FFF2-40B4-BE49-F238E27FC236}">
                      <a16:creationId xmlns:a16="http://schemas.microsoft.com/office/drawing/2014/main" id="{9AB545E6-4EC1-F492-0AD6-3776E7E1E29E}"/>
                    </a:ext>
                  </a:extLst>
                </p14:cNvPr>
                <p14:cNvContentPartPr/>
                <p14:nvPr/>
              </p14:nvContentPartPr>
              <p14:xfrm>
                <a:off x="5559474" y="1306371"/>
                <a:ext cx="245160" cy="285120"/>
              </p14:xfrm>
            </p:contentPart>
          </mc:Choice>
          <mc:Fallback>
            <p:pic>
              <p:nvPicPr>
                <p:cNvPr id="40" name="Ink 39">
                  <a:extLst>
                    <a:ext uri="{FF2B5EF4-FFF2-40B4-BE49-F238E27FC236}">
                      <a16:creationId xmlns:a16="http://schemas.microsoft.com/office/drawing/2014/main" id="{9AB545E6-4EC1-F492-0AD6-3776E7E1E29E}"/>
                    </a:ext>
                  </a:extLst>
                </p:cNvPr>
                <p:cNvPicPr/>
                <p:nvPr/>
              </p:nvPicPr>
              <p:blipFill>
                <a:blip r:embed="rId348"/>
                <a:stretch>
                  <a:fillRect/>
                </a:stretch>
              </p:blipFill>
              <p:spPr>
                <a:xfrm>
                  <a:off x="5496474" y="928731"/>
                  <a:ext cx="370800" cy="104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9">
              <p14:nvContentPartPr>
                <p14:cNvPr id="41" name="Ink 40">
                  <a:extLst>
                    <a:ext uri="{FF2B5EF4-FFF2-40B4-BE49-F238E27FC236}">
                      <a16:creationId xmlns:a16="http://schemas.microsoft.com/office/drawing/2014/main" id="{C70C6935-326A-18DD-43E3-B6C4A5B3748A}"/>
                    </a:ext>
                  </a:extLst>
                </p14:cNvPr>
                <p14:cNvContentPartPr/>
                <p14:nvPr/>
              </p14:nvContentPartPr>
              <p14:xfrm>
                <a:off x="5517714" y="1389531"/>
                <a:ext cx="279000" cy="177840"/>
              </p14:xfrm>
            </p:contentPart>
          </mc:Choice>
          <mc:Fallback>
            <p:pic>
              <p:nvPicPr>
                <p:cNvPr id="41" name="Ink 40">
                  <a:extLst>
                    <a:ext uri="{FF2B5EF4-FFF2-40B4-BE49-F238E27FC236}">
                      <a16:creationId xmlns:a16="http://schemas.microsoft.com/office/drawing/2014/main" id="{C70C6935-326A-18DD-43E3-B6C4A5B3748A}"/>
                    </a:ext>
                  </a:extLst>
                </p:cNvPr>
                <p:cNvPicPr/>
                <p:nvPr/>
              </p:nvPicPr>
              <p:blipFill>
                <a:blip r:embed="rId350"/>
                <a:stretch>
                  <a:fillRect/>
                </a:stretch>
              </p:blipFill>
              <p:spPr>
                <a:xfrm>
                  <a:off x="5454714" y="1011531"/>
                  <a:ext cx="404640" cy="93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1">
              <p14:nvContentPartPr>
                <p14:cNvPr id="42" name="Ink 41">
                  <a:extLst>
                    <a:ext uri="{FF2B5EF4-FFF2-40B4-BE49-F238E27FC236}">
                      <a16:creationId xmlns:a16="http://schemas.microsoft.com/office/drawing/2014/main" id="{71E3D878-BFA4-EAA7-5C9D-408AB8DDEB93}"/>
                    </a:ext>
                  </a:extLst>
                </p14:cNvPr>
                <p14:cNvContentPartPr/>
                <p14:nvPr/>
              </p14:nvContentPartPr>
              <p14:xfrm>
                <a:off x="5694114" y="1282971"/>
                <a:ext cx="131040" cy="276480"/>
              </p14:xfrm>
            </p:contentPart>
          </mc:Choice>
          <mc:Fallback>
            <p:pic>
              <p:nvPicPr>
                <p:cNvPr id="42" name="Ink 41">
                  <a:extLst>
                    <a:ext uri="{FF2B5EF4-FFF2-40B4-BE49-F238E27FC236}">
                      <a16:creationId xmlns:a16="http://schemas.microsoft.com/office/drawing/2014/main" id="{71E3D878-BFA4-EAA7-5C9D-408AB8DDEB93}"/>
                    </a:ext>
                  </a:extLst>
                </p:cNvPr>
                <p:cNvPicPr/>
                <p:nvPr/>
              </p:nvPicPr>
              <p:blipFill>
                <a:blip r:embed="rId352"/>
                <a:stretch>
                  <a:fillRect/>
                </a:stretch>
              </p:blipFill>
              <p:spPr>
                <a:xfrm>
                  <a:off x="5631474" y="904971"/>
                  <a:ext cx="256680" cy="103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3">
              <p14:nvContentPartPr>
                <p14:cNvPr id="43" name="Ink 42">
                  <a:extLst>
                    <a:ext uri="{FF2B5EF4-FFF2-40B4-BE49-F238E27FC236}">
                      <a16:creationId xmlns:a16="http://schemas.microsoft.com/office/drawing/2014/main" id="{B8888405-C535-DE5F-7B59-89884C604D16}"/>
                    </a:ext>
                  </a:extLst>
                </p14:cNvPr>
                <p14:cNvContentPartPr/>
                <p14:nvPr/>
              </p14:nvContentPartPr>
              <p14:xfrm>
                <a:off x="5269674" y="1043931"/>
                <a:ext cx="253080" cy="142200"/>
              </p14:xfrm>
            </p:contentPart>
          </mc:Choice>
          <mc:Fallback>
            <p:pic>
              <p:nvPicPr>
                <p:cNvPr id="43" name="Ink 42">
                  <a:extLst>
                    <a:ext uri="{FF2B5EF4-FFF2-40B4-BE49-F238E27FC236}">
                      <a16:creationId xmlns:a16="http://schemas.microsoft.com/office/drawing/2014/main" id="{B8888405-C535-DE5F-7B59-89884C604D16}"/>
                    </a:ext>
                  </a:extLst>
                </p:cNvPr>
                <p:cNvPicPr/>
                <p:nvPr/>
              </p:nvPicPr>
              <p:blipFill>
                <a:blip r:embed="rId354"/>
                <a:stretch>
                  <a:fillRect/>
                </a:stretch>
              </p:blipFill>
              <p:spPr>
                <a:xfrm>
                  <a:off x="5206674" y="666291"/>
                  <a:ext cx="37872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5">
              <p14:nvContentPartPr>
                <p14:cNvPr id="44" name="Ink 43">
                  <a:extLst>
                    <a:ext uri="{FF2B5EF4-FFF2-40B4-BE49-F238E27FC236}">
                      <a16:creationId xmlns:a16="http://schemas.microsoft.com/office/drawing/2014/main" id="{B16043AC-F404-2637-75E4-2A7F19C9AD06}"/>
                    </a:ext>
                  </a:extLst>
                </p14:cNvPr>
                <p14:cNvContentPartPr/>
                <p14:nvPr/>
              </p14:nvContentPartPr>
              <p14:xfrm>
                <a:off x="5238714" y="1043931"/>
                <a:ext cx="290520" cy="222480"/>
              </p14:xfrm>
            </p:contentPart>
          </mc:Choice>
          <mc:Fallback>
            <p:pic>
              <p:nvPicPr>
                <p:cNvPr id="44" name="Ink 43">
                  <a:extLst>
                    <a:ext uri="{FF2B5EF4-FFF2-40B4-BE49-F238E27FC236}">
                      <a16:creationId xmlns:a16="http://schemas.microsoft.com/office/drawing/2014/main" id="{B16043AC-F404-2637-75E4-2A7F19C9AD06}"/>
                    </a:ext>
                  </a:extLst>
                </p:cNvPr>
                <p:cNvPicPr/>
                <p:nvPr/>
              </p:nvPicPr>
              <p:blipFill>
                <a:blip r:embed="rId356"/>
                <a:stretch>
                  <a:fillRect/>
                </a:stretch>
              </p:blipFill>
              <p:spPr>
                <a:xfrm>
                  <a:off x="5176074" y="665931"/>
                  <a:ext cx="416160" cy="9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7">
              <p14:nvContentPartPr>
                <p14:cNvPr id="45" name="Ink 44">
                  <a:extLst>
                    <a:ext uri="{FF2B5EF4-FFF2-40B4-BE49-F238E27FC236}">
                      <a16:creationId xmlns:a16="http://schemas.microsoft.com/office/drawing/2014/main" id="{63E2753D-B88E-8B0C-8D9C-CEF5A1F0C1AA}"/>
                    </a:ext>
                  </a:extLst>
                </p14:cNvPr>
                <p14:cNvContentPartPr/>
                <p14:nvPr/>
              </p14:nvContentPartPr>
              <p14:xfrm>
                <a:off x="5213514" y="1054011"/>
                <a:ext cx="293040" cy="250560"/>
              </p14:xfrm>
            </p:contentPart>
          </mc:Choice>
          <mc:Fallback>
            <p:pic>
              <p:nvPicPr>
                <p:cNvPr id="45" name="Ink 44">
                  <a:extLst>
                    <a:ext uri="{FF2B5EF4-FFF2-40B4-BE49-F238E27FC236}">
                      <a16:creationId xmlns:a16="http://schemas.microsoft.com/office/drawing/2014/main" id="{63E2753D-B88E-8B0C-8D9C-CEF5A1F0C1AA}"/>
                    </a:ext>
                  </a:extLst>
                </p:cNvPr>
                <p:cNvPicPr/>
                <p:nvPr/>
              </p:nvPicPr>
              <p:blipFill>
                <a:blip r:embed="rId358"/>
                <a:stretch>
                  <a:fillRect/>
                </a:stretch>
              </p:blipFill>
              <p:spPr>
                <a:xfrm>
                  <a:off x="5150874" y="676011"/>
                  <a:ext cx="41868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9">
              <p14:nvContentPartPr>
                <p14:cNvPr id="46" name="Ink 45">
                  <a:extLst>
                    <a:ext uri="{FF2B5EF4-FFF2-40B4-BE49-F238E27FC236}">
                      <a16:creationId xmlns:a16="http://schemas.microsoft.com/office/drawing/2014/main" id="{6E51670C-1087-B1F5-44D7-3C07DDFF037F}"/>
                    </a:ext>
                  </a:extLst>
                </p14:cNvPr>
                <p14:cNvContentPartPr/>
                <p14:nvPr/>
              </p14:nvContentPartPr>
              <p14:xfrm>
                <a:off x="5199474" y="1115571"/>
                <a:ext cx="181080" cy="219240"/>
              </p14:xfrm>
            </p:contentPart>
          </mc:Choice>
          <mc:Fallback>
            <p:pic>
              <p:nvPicPr>
                <p:cNvPr id="46" name="Ink 45">
                  <a:extLst>
                    <a:ext uri="{FF2B5EF4-FFF2-40B4-BE49-F238E27FC236}">
                      <a16:creationId xmlns:a16="http://schemas.microsoft.com/office/drawing/2014/main" id="{6E51670C-1087-B1F5-44D7-3C07DDFF037F}"/>
                    </a:ext>
                  </a:extLst>
                </p:cNvPr>
                <p:cNvPicPr/>
                <p:nvPr/>
              </p:nvPicPr>
              <p:blipFill>
                <a:blip r:embed="rId360"/>
                <a:stretch>
                  <a:fillRect/>
                </a:stretch>
              </p:blipFill>
              <p:spPr>
                <a:xfrm>
                  <a:off x="5136834" y="737931"/>
                  <a:ext cx="306720" cy="97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1">
              <p14:nvContentPartPr>
                <p14:cNvPr id="47" name="Ink 46">
                  <a:extLst>
                    <a:ext uri="{FF2B5EF4-FFF2-40B4-BE49-F238E27FC236}">
                      <a16:creationId xmlns:a16="http://schemas.microsoft.com/office/drawing/2014/main" id="{97ACC51A-3669-A677-8C92-9E61307EC0D2}"/>
                    </a:ext>
                  </a:extLst>
                </p14:cNvPr>
                <p14:cNvContentPartPr/>
                <p14:nvPr/>
              </p14:nvContentPartPr>
              <p14:xfrm>
                <a:off x="5217114" y="1180371"/>
                <a:ext cx="72720" cy="232560"/>
              </p14:xfrm>
            </p:contentPart>
          </mc:Choice>
          <mc:Fallback>
            <p:pic>
              <p:nvPicPr>
                <p:cNvPr id="47" name="Ink 46">
                  <a:extLst>
                    <a:ext uri="{FF2B5EF4-FFF2-40B4-BE49-F238E27FC236}">
                      <a16:creationId xmlns:a16="http://schemas.microsoft.com/office/drawing/2014/main" id="{97ACC51A-3669-A677-8C92-9E61307EC0D2}"/>
                    </a:ext>
                  </a:extLst>
                </p:cNvPr>
                <p:cNvPicPr/>
                <p:nvPr/>
              </p:nvPicPr>
              <p:blipFill>
                <a:blip r:embed="rId362"/>
                <a:stretch>
                  <a:fillRect/>
                </a:stretch>
              </p:blipFill>
              <p:spPr>
                <a:xfrm>
                  <a:off x="5154114" y="802731"/>
                  <a:ext cx="198360" cy="98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3">
              <p14:nvContentPartPr>
                <p14:cNvPr id="49" name="Ink 48">
                  <a:extLst>
                    <a:ext uri="{FF2B5EF4-FFF2-40B4-BE49-F238E27FC236}">
                      <a16:creationId xmlns:a16="http://schemas.microsoft.com/office/drawing/2014/main" id="{E872121C-0F32-0226-8DFF-DE20445C5F33}"/>
                    </a:ext>
                  </a:extLst>
                </p14:cNvPr>
                <p14:cNvContentPartPr/>
                <p14:nvPr/>
              </p14:nvContentPartPr>
              <p14:xfrm>
                <a:off x="5309274" y="1568091"/>
                <a:ext cx="228240" cy="18360"/>
              </p14:xfrm>
            </p:contentPart>
          </mc:Choice>
          <mc:Fallback>
            <p:pic>
              <p:nvPicPr>
                <p:cNvPr id="49" name="Ink 48">
                  <a:extLst>
                    <a:ext uri="{FF2B5EF4-FFF2-40B4-BE49-F238E27FC236}">
                      <a16:creationId xmlns:a16="http://schemas.microsoft.com/office/drawing/2014/main" id="{E872121C-0F32-0226-8DFF-DE20445C5F33}"/>
                    </a:ext>
                  </a:extLst>
                </p:cNvPr>
                <p:cNvPicPr/>
                <p:nvPr/>
              </p:nvPicPr>
              <p:blipFill>
                <a:blip r:embed="rId364"/>
                <a:stretch>
                  <a:fillRect/>
                </a:stretch>
              </p:blipFill>
              <p:spPr>
                <a:xfrm>
                  <a:off x="5246274" y="1190451"/>
                  <a:ext cx="353880" cy="77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5">
              <p14:nvContentPartPr>
                <p14:cNvPr id="50" name="Ink 49">
                  <a:extLst>
                    <a:ext uri="{FF2B5EF4-FFF2-40B4-BE49-F238E27FC236}">
                      <a16:creationId xmlns:a16="http://schemas.microsoft.com/office/drawing/2014/main" id="{905864F0-19FD-59AD-B892-DF8B8D72D260}"/>
                    </a:ext>
                  </a:extLst>
                </p14:cNvPr>
                <p14:cNvContentPartPr/>
                <p14:nvPr/>
              </p14:nvContentPartPr>
              <p14:xfrm>
                <a:off x="5230434" y="1364691"/>
                <a:ext cx="114480" cy="174240"/>
              </p14:xfrm>
            </p:contentPart>
          </mc:Choice>
          <mc:Fallback>
            <p:pic>
              <p:nvPicPr>
                <p:cNvPr id="50" name="Ink 49">
                  <a:extLst>
                    <a:ext uri="{FF2B5EF4-FFF2-40B4-BE49-F238E27FC236}">
                      <a16:creationId xmlns:a16="http://schemas.microsoft.com/office/drawing/2014/main" id="{905864F0-19FD-59AD-B892-DF8B8D72D260}"/>
                    </a:ext>
                  </a:extLst>
                </p:cNvPr>
                <p:cNvPicPr/>
                <p:nvPr/>
              </p:nvPicPr>
              <p:blipFill>
                <a:blip r:embed="rId366"/>
                <a:stretch>
                  <a:fillRect/>
                </a:stretch>
              </p:blipFill>
              <p:spPr>
                <a:xfrm>
                  <a:off x="5167794" y="986691"/>
                  <a:ext cx="24012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7">
              <p14:nvContentPartPr>
                <p14:cNvPr id="51" name="Ink 50">
                  <a:extLst>
                    <a:ext uri="{FF2B5EF4-FFF2-40B4-BE49-F238E27FC236}">
                      <a16:creationId xmlns:a16="http://schemas.microsoft.com/office/drawing/2014/main" id="{319462B9-6DA2-7EC3-764F-A9C14C3B4237}"/>
                    </a:ext>
                  </a:extLst>
                </p14:cNvPr>
                <p14:cNvContentPartPr/>
                <p14:nvPr/>
              </p14:nvContentPartPr>
              <p14:xfrm>
                <a:off x="5181474" y="1388091"/>
                <a:ext cx="148320" cy="177480"/>
              </p14:xfrm>
            </p:contentPart>
          </mc:Choice>
          <mc:Fallback>
            <p:pic>
              <p:nvPicPr>
                <p:cNvPr id="51" name="Ink 50">
                  <a:extLst>
                    <a:ext uri="{FF2B5EF4-FFF2-40B4-BE49-F238E27FC236}">
                      <a16:creationId xmlns:a16="http://schemas.microsoft.com/office/drawing/2014/main" id="{319462B9-6DA2-7EC3-764F-A9C14C3B4237}"/>
                    </a:ext>
                  </a:extLst>
                </p:cNvPr>
                <p:cNvPicPr/>
                <p:nvPr/>
              </p:nvPicPr>
              <p:blipFill>
                <a:blip r:embed="rId368"/>
                <a:stretch>
                  <a:fillRect/>
                </a:stretch>
              </p:blipFill>
              <p:spPr>
                <a:xfrm>
                  <a:off x="5118834" y="1010451"/>
                  <a:ext cx="273960" cy="93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9">
              <p14:nvContentPartPr>
                <p14:cNvPr id="52" name="Ink 51">
                  <a:extLst>
                    <a:ext uri="{FF2B5EF4-FFF2-40B4-BE49-F238E27FC236}">
                      <a16:creationId xmlns:a16="http://schemas.microsoft.com/office/drawing/2014/main" id="{214A3D3A-219E-129A-B191-CA3B4BFF1DFA}"/>
                    </a:ext>
                  </a:extLst>
                </p14:cNvPr>
                <p14:cNvContentPartPr/>
                <p14:nvPr/>
              </p14:nvContentPartPr>
              <p14:xfrm>
                <a:off x="5353194" y="1508331"/>
                <a:ext cx="181800" cy="49320"/>
              </p14:xfrm>
            </p:contentPart>
          </mc:Choice>
          <mc:Fallback>
            <p:pic>
              <p:nvPicPr>
                <p:cNvPr id="52" name="Ink 51">
                  <a:extLst>
                    <a:ext uri="{FF2B5EF4-FFF2-40B4-BE49-F238E27FC236}">
                      <a16:creationId xmlns:a16="http://schemas.microsoft.com/office/drawing/2014/main" id="{214A3D3A-219E-129A-B191-CA3B4BFF1DFA}"/>
                    </a:ext>
                  </a:extLst>
                </p:cNvPr>
                <p:cNvPicPr/>
                <p:nvPr/>
              </p:nvPicPr>
              <p:blipFill>
                <a:blip r:embed="rId370"/>
                <a:stretch>
                  <a:fillRect/>
                </a:stretch>
              </p:blipFill>
              <p:spPr>
                <a:xfrm>
                  <a:off x="5290554" y="1130331"/>
                  <a:ext cx="30744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1">
              <p14:nvContentPartPr>
                <p14:cNvPr id="53" name="Ink 52">
                  <a:extLst>
                    <a:ext uri="{FF2B5EF4-FFF2-40B4-BE49-F238E27FC236}">
                      <a16:creationId xmlns:a16="http://schemas.microsoft.com/office/drawing/2014/main" id="{FA9E2775-1E76-79CE-230A-964DED0FFAA6}"/>
                    </a:ext>
                  </a:extLst>
                </p14:cNvPr>
                <p14:cNvContentPartPr/>
                <p14:nvPr/>
              </p14:nvContentPartPr>
              <p14:xfrm>
                <a:off x="5244834" y="1507611"/>
                <a:ext cx="378720" cy="59040"/>
              </p14:xfrm>
            </p:contentPart>
          </mc:Choice>
          <mc:Fallback>
            <p:pic>
              <p:nvPicPr>
                <p:cNvPr id="53" name="Ink 52">
                  <a:extLst>
                    <a:ext uri="{FF2B5EF4-FFF2-40B4-BE49-F238E27FC236}">
                      <a16:creationId xmlns:a16="http://schemas.microsoft.com/office/drawing/2014/main" id="{FA9E2775-1E76-79CE-230A-964DED0FFAA6}"/>
                    </a:ext>
                  </a:extLst>
                </p:cNvPr>
                <p:cNvPicPr/>
                <p:nvPr/>
              </p:nvPicPr>
              <p:blipFill>
                <a:blip r:embed="rId372"/>
                <a:stretch>
                  <a:fillRect/>
                </a:stretch>
              </p:blipFill>
              <p:spPr>
                <a:xfrm>
                  <a:off x="5182194" y="1129611"/>
                  <a:ext cx="50436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3">
              <p14:nvContentPartPr>
                <p14:cNvPr id="54" name="Ink 53">
                  <a:extLst>
                    <a:ext uri="{FF2B5EF4-FFF2-40B4-BE49-F238E27FC236}">
                      <a16:creationId xmlns:a16="http://schemas.microsoft.com/office/drawing/2014/main" id="{CC99B1E8-1991-04BB-E2F5-71A6A6FA4E7F}"/>
                    </a:ext>
                  </a:extLst>
                </p14:cNvPr>
                <p14:cNvContentPartPr/>
                <p14:nvPr/>
              </p14:nvContentPartPr>
              <p14:xfrm>
                <a:off x="5299914" y="1523811"/>
                <a:ext cx="409680" cy="36360"/>
              </p14:xfrm>
            </p:contentPart>
          </mc:Choice>
          <mc:Fallback>
            <p:pic>
              <p:nvPicPr>
                <p:cNvPr id="54" name="Ink 53">
                  <a:extLst>
                    <a:ext uri="{FF2B5EF4-FFF2-40B4-BE49-F238E27FC236}">
                      <a16:creationId xmlns:a16="http://schemas.microsoft.com/office/drawing/2014/main" id="{CC99B1E8-1991-04BB-E2F5-71A6A6FA4E7F}"/>
                    </a:ext>
                  </a:extLst>
                </p:cNvPr>
                <p:cNvPicPr/>
                <p:nvPr/>
              </p:nvPicPr>
              <p:blipFill>
                <a:blip r:embed="rId374"/>
                <a:stretch>
                  <a:fillRect/>
                </a:stretch>
              </p:blipFill>
              <p:spPr>
                <a:xfrm>
                  <a:off x="5236914" y="1145811"/>
                  <a:ext cx="535320" cy="79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5">
              <p14:nvContentPartPr>
                <p14:cNvPr id="55" name="Ink 54">
                  <a:extLst>
                    <a:ext uri="{FF2B5EF4-FFF2-40B4-BE49-F238E27FC236}">
                      <a16:creationId xmlns:a16="http://schemas.microsoft.com/office/drawing/2014/main" id="{0FCFDEAA-D766-F037-EC68-0E880CB9F0A1}"/>
                    </a:ext>
                  </a:extLst>
                </p14:cNvPr>
                <p14:cNvContentPartPr/>
                <p14:nvPr/>
              </p14:nvContentPartPr>
              <p14:xfrm>
                <a:off x="5699514" y="1214211"/>
                <a:ext cx="109080" cy="306360"/>
              </p14:xfrm>
            </p:contentPart>
          </mc:Choice>
          <mc:Fallback>
            <p:pic>
              <p:nvPicPr>
                <p:cNvPr id="55" name="Ink 54">
                  <a:extLst>
                    <a:ext uri="{FF2B5EF4-FFF2-40B4-BE49-F238E27FC236}">
                      <a16:creationId xmlns:a16="http://schemas.microsoft.com/office/drawing/2014/main" id="{0FCFDEAA-D766-F037-EC68-0E880CB9F0A1}"/>
                    </a:ext>
                  </a:extLst>
                </p:cNvPr>
                <p:cNvPicPr/>
                <p:nvPr/>
              </p:nvPicPr>
              <p:blipFill>
                <a:blip r:embed="rId376"/>
                <a:stretch>
                  <a:fillRect/>
                </a:stretch>
              </p:blipFill>
              <p:spPr>
                <a:xfrm>
                  <a:off x="5636514" y="836211"/>
                  <a:ext cx="23472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7">
              <p14:nvContentPartPr>
                <p14:cNvPr id="56" name="Ink 55">
                  <a:extLst>
                    <a:ext uri="{FF2B5EF4-FFF2-40B4-BE49-F238E27FC236}">
                      <a16:creationId xmlns:a16="http://schemas.microsoft.com/office/drawing/2014/main" id="{8F8FF4CB-821E-0A0B-39B2-3A2227CAF85A}"/>
                    </a:ext>
                  </a:extLst>
                </p14:cNvPr>
                <p14:cNvContentPartPr/>
                <p14:nvPr/>
              </p14:nvContentPartPr>
              <p14:xfrm>
                <a:off x="5731554" y="1197291"/>
                <a:ext cx="47520" cy="329400"/>
              </p14:xfrm>
            </p:contentPart>
          </mc:Choice>
          <mc:Fallback>
            <p:pic>
              <p:nvPicPr>
                <p:cNvPr id="56" name="Ink 55">
                  <a:extLst>
                    <a:ext uri="{FF2B5EF4-FFF2-40B4-BE49-F238E27FC236}">
                      <a16:creationId xmlns:a16="http://schemas.microsoft.com/office/drawing/2014/main" id="{8F8FF4CB-821E-0A0B-39B2-3A2227CAF85A}"/>
                    </a:ext>
                  </a:extLst>
                </p:cNvPr>
                <p:cNvPicPr/>
                <p:nvPr/>
              </p:nvPicPr>
              <p:blipFill>
                <a:blip r:embed="rId378"/>
                <a:stretch>
                  <a:fillRect/>
                </a:stretch>
              </p:blipFill>
              <p:spPr>
                <a:xfrm>
                  <a:off x="5668554" y="819291"/>
                  <a:ext cx="173160" cy="108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9">
              <p14:nvContentPartPr>
                <p14:cNvPr id="57" name="Ink 56">
                  <a:extLst>
                    <a:ext uri="{FF2B5EF4-FFF2-40B4-BE49-F238E27FC236}">
                      <a16:creationId xmlns:a16="http://schemas.microsoft.com/office/drawing/2014/main" id="{2E9A6371-E3A3-4FF1-0144-60C4F3807486}"/>
                    </a:ext>
                  </a:extLst>
                </p14:cNvPr>
                <p14:cNvContentPartPr/>
                <p14:nvPr/>
              </p14:nvContentPartPr>
              <p14:xfrm>
                <a:off x="5750274" y="1206651"/>
                <a:ext cx="59040" cy="307080"/>
              </p14:xfrm>
            </p:contentPart>
          </mc:Choice>
          <mc:Fallback>
            <p:pic>
              <p:nvPicPr>
                <p:cNvPr id="57" name="Ink 56">
                  <a:extLst>
                    <a:ext uri="{FF2B5EF4-FFF2-40B4-BE49-F238E27FC236}">
                      <a16:creationId xmlns:a16="http://schemas.microsoft.com/office/drawing/2014/main" id="{2E9A6371-E3A3-4FF1-0144-60C4F3807486}"/>
                    </a:ext>
                  </a:extLst>
                </p:cNvPr>
                <p:cNvPicPr/>
                <p:nvPr/>
              </p:nvPicPr>
              <p:blipFill>
                <a:blip r:embed="rId380"/>
                <a:stretch>
                  <a:fillRect/>
                </a:stretch>
              </p:blipFill>
              <p:spPr>
                <a:xfrm>
                  <a:off x="5687634" y="828651"/>
                  <a:ext cx="184680" cy="106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1">
              <p14:nvContentPartPr>
                <p14:cNvPr id="58" name="Ink 57">
                  <a:extLst>
                    <a:ext uri="{FF2B5EF4-FFF2-40B4-BE49-F238E27FC236}">
                      <a16:creationId xmlns:a16="http://schemas.microsoft.com/office/drawing/2014/main" id="{E62F9C3F-2A6E-3517-B2BD-CC56036E5734}"/>
                    </a:ext>
                  </a:extLst>
                </p14:cNvPr>
                <p14:cNvContentPartPr/>
                <p14:nvPr/>
              </p14:nvContentPartPr>
              <p14:xfrm>
                <a:off x="5767914" y="1181811"/>
                <a:ext cx="47160" cy="302400"/>
              </p14:xfrm>
            </p:contentPart>
          </mc:Choice>
          <mc:Fallback>
            <p:pic>
              <p:nvPicPr>
                <p:cNvPr id="58" name="Ink 57">
                  <a:extLst>
                    <a:ext uri="{FF2B5EF4-FFF2-40B4-BE49-F238E27FC236}">
                      <a16:creationId xmlns:a16="http://schemas.microsoft.com/office/drawing/2014/main" id="{E62F9C3F-2A6E-3517-B2BD-CC56036E5734}"/>
                    </a:ext>
                  </a:extLst>
                </p:cNvPr>
                <p:cNvPicPr/>
                <p:nvPr/>
              </p:nvPicPr>
              <p:blipFill>
                <a:blip r:embed="rId382"/>
                <a:stretch>
                  <a:fillRect/>
                </a:stretch>
              </p:blipFill>
              <p:spPr>
                <a:xfrm>
                  <a:off x="5705274" y="804171"/>
                  <a:ext cx="172800" cy="10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3">
              <p14:nvContentPartPr>
                <p14:cNvPr id="59" name="Ink 58">
                  <a:extLst>
                    <a:ext uri="{FF2B5EF4-FFF2-40B4-BE49-F238E27FC236}">
                      <a16:creationId xmlns:a16="http://schemas.microsoft.com/office/drawing/2014/main" id="{ADDB159F-78E6-232D-B98F-69A0A706AB40}"/>
                    </a:ext>
                  </a:extLst>
                </p14:cNvPr>
                <p14:cNvContentPartPr/>
                <p14:nvPr/>
              </p14:nvContentPartPr>
              <p14:xfrm>
                <a:off x="5685114" y="1135011"/>
                <a:ext cx="134640" cy="174240"/>
              </p14:xfrm>
            </p:contentPart>
          </mc:Choice>
          <mc:Fallback>
            <p:pic>
              <p:nvPicPr>
                <p:cNvPr id="59" name="Ink 58">
                  <a:extLst>
                    <a:ext uri="{FF2B5EF4-FFF2-40B4-BE49-F238E27FC236}">
                      <a16:creationId xmlns:a16="http://schemas.microsoft.com/office/drawing/2014/main" id="{ADDB159F-78E6-232D-B98F-69A0A706AB40}"/>
                    </a:ext>
                  </a:extLst>
                </p:cNvPr>
                <p:cNvPicPr/>
                <p:nvPr/>
              </p:nvPicPr>
              <p:blipFill>
                <a:blip r:embed="rId384"/>
                <a:stretch>
                  <a:fillRect/>
                </a:stretch>
              </p:blipFill>
              <p:spPr>
                <a:xfrm>
                  <a:off x="5622114" y="757011"/>
                  <a:ext cx="26028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5">
              <p14:nvContentPartPr>
                <p14:cNvPr id="60" name="Ink 59">
                  <a:extLst>
                    <a:ext uri="{FF2B5EF4-FFF2-40B4-BE49-F238E27FC236}">
                      <a16:creationId xmlns:a16="http://schemas.microsoft.com/office/drawing/2014/main" id="{5ADDF1DE-0B81-954B-C591-5D5ED74A85C5}"/>
                    </a:ext>
                  </a:extLst>
                </p14:cNvPr>
                <p14:cNvContentPartPr/>
                <p14:nvPr/>
              </p14:nvContentPartPr>
              <p14:xfrm>
                <a:off x="5693394" y="1133931"/>
                <a:ext cx="174960" cy="268200"/>
              </p14:xfrm>
            </p:contentPart>
          </mc:Choice>
          <mc:Fallback>
            <p:pic>
              <p:nvPicPr>
                <p:cNvPr id="60" name="Ink 59">
                  <a:extLst>
                    <a:ext uri="{FF2B5EF4-FFF2-40B4-BE49-F238E27FC236}">
                      <a16:creationId xmlns:a16="http://schemas.microsoft.com/office/drawing/2014/main" id="{5ADDF1DE-0B81-954B-C591-5D5ED74A85C5}"/>
                    </a:ext>
                  </a:extLst>
                </p:cNvPr>
                <p:cNvPicPr/>
                <p:nvPr/>
              </p:nvPicPr>
              <p:blipFill>
                <a:blip r:embed="rId386"/>
                <a:stretch>
                  <a:fillRect/>
                </a:stretch>
              </p:blipFill>
              <p:spPr>
                <a:xfrm>
                  <a:off x="5630394" y="756291"/>
                  <a:ext cx="300600" cy="102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7">
              <p14:nvContentPartPr>
                <p14:cNvPr id="61" name="Ink 60">
                  <a:extLst>
                    <a:ext uri="{FF2B5EF4-FFF2-40B4-BE49-F238E27FC236}">
                      <a16:creationId xmlns:a16="http://schemas.microsoft.com/office/drawing/2014/main" id="{BF4FA0C2-8EF1-D253-CB6E-E2EB7EB0A631}"/>
                    </a:ext>
                  </a:extLst>
                </p14:cNvPr>
                <p14:cNvContentPartPr/>
                <p14:nvPr/>
              </p14:nvContentPartPr>
              <p14:xfrm>
                <a:off x="5666034" y="1347411"/>
                <a:ext cx="130680" cy="196560"/>
              </p14:xfrm>
            </p:contentPart>
          </mc:Choice>
          <mc:Fallback>
            <p:pic>
              <p:nvPicPr>
                <p:cNvPr id="61" name="Ink 60">
                  <a:extLst>
                    <a:ext uri="{FF2B5EF4-FFF2-40B4-BE49-F238E27FC236}">
                      <a16:creationId xmlns:a16="http://schemas.microsoft.com/office/drawing/2014/main" id="{BF4FA0C2-8EF1-D253-CB6E-E2EB7EB0A631}"/>
                    </a:ext>
                  </a:extLst>
                </p:cNvPr>
                <p:cNvPicPr/>
                <p:nvPr/>
              </p:nvPicPr>
              <p:blipFill>
                <a:blip r:embed="rId388"/>
                <a:stretch>
                  <a:fillRect/>
                </a:stretch>
              </p:blipFill>
              <p:spPr>
                <a:xfrm>
                  <a:off x="5603034" y="969411"/>
                  <a:ext cx="256320" cy="95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9">
              <p14:nvContentPartPr>
                <p14:cNvPr id="62" name="Ink 61">
                  <a:extLst>
                    <a:ext uri="{FF2B5EF4-FFF2-40B4-BE49-F238E27FC236}">
                      <a16:creationId xmlns:a16="http://schemas.microsoft.com/office/drawing/2014/main" id="{952C40DA-06B9-F8C3-AF76-DAE15392FE09}"/>
                    </a:ext>
                  </a:extLst>
                </p14:cNvPr>
                <p14:cNvContentPartPr/>
                <p14:nvPr/>
              </p14:nvContentPartPr>
              <p14:xfrm>
                <a:off x="5387034" y="1478091"/>
                <a:ext cx="355320" cy="110520"/>
              </p14:xfrm>
            </p:contentPart>
          </mc:Choice>
          <mc:Fallback>
            <p:pic>
              <p:nvPicPr>
                <p:cNvPr id="62" name="Ink 61">
                  <a:extLst>
                    <a:ext uri="{FF2B5EF4-FFF2-40B4-BE49-F238E27FC236}">
                      <a16:creationId xmlns:a16="http://schemas.microsoft.com/office/drawing/2014/main" id="{952C40DA-06B9-F8C3-AF76-DAE15392FE09}"/>
                    </a:ext>
                  </a:extLst>
                </p:cNvPr>
                <p:cNvPicPr/>
                <p:nvPr/>
              </p:nvPicPr>
              <p:blipFill>
                <a:blip r:embed="rId390"/>
                <a:stretch>
                  <a:fillRect/>
                </a:stretch>
              </p:blipFill>
              <p:spPr>
                <a:xfrm>
                  <a:off x="5324394" y="1100091"/>
                  <a:ext cx="48096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1">
              <p14:nvContentPartPr>
                <p14:cNvPr id="63" name="Ink 62">
                  <a:extLst>
                    <a:ext uri="{FF2B5EF4-FFF2-40B4-BE49-F238E27FC236}">
                      <a16:creationId xmlns:a16="http://schemas.microsoft.com/office/drawing/2014/main" id="{2AB6AA8E-119E-08E6-B949-E2CEBD6DD678}"/>
                    </a:ext>
                  </a:extLst>
                </p14:cNvPr>
                <p14:cNvContentPartPr/>
                <p14:nvPr/>
              </p14:nvContentPartPr>
              <p14:xfrm>
                <a:off x="5587554" y="1398531"/>
                <a:ext cx="163440" cy="148680"/>
              </p14:xfrm>
            </p:contentPart>
          </mc:Choice>
          <mc:Fallback>
            <p:pic>
              <p:nvPicPr>
                <p:cNvPr id="63" name="Ink 62">
                  <a:extLst>
                    <a:ext uri="{FF2B5EF4-FFF2-40B4-BE49-F238E27FC236}">
                      <a16:creationId xmlns:a16="http://schemas.microsoft.com/office/drawing/2014/main" id="{2AB6AA8E-119E-08E6-B949-E2CEBD6DD678}"/>
                    </a:ext>
                  </a:extLst>
                </p:cNvPr>
                <p:cNvPicPr/>
                <p:nvPr/>
              </p:nvPicPr>
              <p:blipFill>
                <a:blip r:embed="rId392"/>
                <a:stretch>
                  <a:fillRect/>
                </a:stretch>
              </p:blipFill>
              <p:spPr>
                <a:xfrm>
                  <a:off x="5524914" y="1020891"/>
                  <a:ext cx="28908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3">
              <p14:nvContentPartPr>
                <p14:cNvPr id="148" name="Ink 147">
                  <a:extLst>
                    <a:ext uri="{FF2B5EF4-FFF2-40B4-BE49-F238E27FC236}">
                      <a16:creationId xmlns:a16="http://schemas.microsoft.com/office/drawing/2014/main" id="{64DEB00E-1502-FEE9-6117-2E1ED66E3C54}"/>
                    </a:ext>
                  </a:extLst>
                </p14:cNvPr>
                <p14:cNvContentPartPr/>
                <p14:nvPr/>
              </p14:nvContentPartPr>
              <p14:xfrm>
                <a:off x="5702394" y="1235811"/>
                <a:ext cx="25920" cy="158400"/>
              </p14:xfrm>
            </p:contentPart>
          </mc:Choice>
          <mc:Fallback>
            <p:pic>
              <p:nvPicPr>
                <p:cNvPr id="148" name="Ink 147">
                  <a:extLst>
                    <a:ext uri="{FF2B5EF4-FFF2-40B4-BE49-F238E27FC236}">
                      <a16:creationId xmlns:a16="http://schemas.microsoft.com/office/drawing/2014/main" id="{64DEB00E-1502-FEE9-6117-2E1ED66E3C54}"/>
                    </a:ext>
                  </a:extLst>
                </p:cNvPr>
                <p:cNvPicPr/>
                <p:nvPr/>
              </p:nvPicPr>
              <p:blipFill>
                <a:blip r:embed="rId394"/>
                <a:stretch>
                  <a:fillRect/>
                </a:stretch>
              </p:blipFill>
              <p:spPr>
                <a:xfrm>
                  <a:off x="5639394" y="857811"/>
                  <a:ext cx="15156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5">
              <p14:nvContentPartPr>
                <p14:cNvPr id="149" name="Ink 148">
                  <a:extLst>
                    <a:ext uri="{FF2B5EF4-FFF2-40B4-BE49-F238E27FC236}">
                      <a16:creationId xmlns:a16="http://schemas.microsoft.com/office/drawing/2014/main" id="{7DABC487-C20C-1CE4-08C5-E05FF8F81998}"/>
                    </a:ext>
                  </a:extLst>
                </p14:cNvPr>
                <p14:cNvContentPartPr/>
                <p14:nvPr/>
              </p14:nvContentPartPr>
              <p14:xfrm>
                <a:off x="5681874" y="1273611"/>
                <a:ext cx="80640" cy="187200"/>
              </p14:xfrm>
            </p:contentPart>
          </mc:Choice>
          <mc:Fallback>
            <p:pic>
              <p:nvPicPr>
                <p:cNvPr id="149" name="Ink 148">
                  <a:extLst>
                    <a:ext uri="{FF2B5EF4-FFF2-40B4-BE49-F238E27FC236}">
                      <a16:creationId xmlns:a16="http://schemas.microsoft.com/office/drawing/2014/main" id="{7DABC487-C20C-1CE4-08C5-E05FF8F81998}"/>
                    </a:ext>
                  </a:extLst>
                </p:cNvPr>
                <p:cNvPicPr/>
                <p:nvPr/>
              </p:nvPicPr>
              <p:blipFill>
                <a:blip r:embed="rId396"/>
                <a:stretch>
                  <a:fillRect/>
                </a:stretch>
              </p:blipFill>
              <p:spPr>
                <a:xfrm>
                  <a:off x="5618874" y="895971"/>
                  <a:ext cx="206280" cy="9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7">
              <p14:nvContentPartPr>
                <p14:cNvPr id="150" name="Ink 149">
                  <a:extLst>
                    <a:ext uri="{FF2B5EF4-FFF2-40B4-BE49-F238E27FC236}">
                      <a16:creationId xmlns:a16="http://schemas.microsoft.com/office/drawing/2014/main" id="{7930AD37-C045-E7FD-67C5-973437DB3564}"/>
                    </a:ext>
                  </a:extLst>
                </p14:cNvPr>
                <p14:cNvContentPartPr/>
                <p14:nvPr/>
              </p14:nvContentPartPr>
              <p14:xfrm>
                <a:off x="5619594" y="1255611"/>
                <a:ext cx="137880" cy="238680"/>
              </p14:xfrm>
            </p:contentPart>
          </mc:Choice>
          <mc:Fallback>
            <p:pic>
              <p:nvPicPr>
                <p:cNvPr id="150" name="Ink 149">
                  <a:extLst>
                    <a:ext uri="{FF2B5EF4-FFF2-40B4-BE49-F238E27FC236}">
                      <a16:creationId xmlns:a16="http://schemas.microsoft.com/office/drawing/2014/main" id="{7930AD37-C045-E7FD-67C5-973437DB3564}"/>
                    </a:ext>
                  </a:extLst>
                </p:cNvPr>
                <p:cNvPicPr/>
                <p:nvPr/>
              </p:nvPicPr>
              <p:blipFill>
                <a:blip r:embed="rId398"/>
                <a:stretch>
                  <a:fillRect/>
                </a:stretch>
              </p:blipFill>
              <p:spPr>
                <a:xfrm>
                  <a:off x="5556954" y="877971"/>
                  <a:ext cx="263520" cy="99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9">
              <p14:nvContentPartPr>
                <p14:cNvPr id="151" name="Ink 150">
                  <a:extLst>
                    <a:ext uri="{FF2B5EF4-FFF2-40B4-BE49-F238E27FC236}">
                      <a16:creationId xmlns:a16="http://schemas.microsoft.com/office/drawing/2014/main" id="{90F360F4-D2FC-3820-506B-E827F7AD73D6}"/>
                    </a:ext>
                  </a:extLst>
                </p14:cNvPr>
                <p14:cNvContentPartPr/>
                <p14:nvPr/>
              </p14:nvContentPartPr>
              <p14:xfrm>
                <a:off x="5618514" y="1307451"/>
                <a:ext cx="147240" cy="203760"/>
              </p14:xfrm>
            </p:contentPart>
          </mc:Choice>
          <mc:Fallback>
            <p:pic>
              <p:nvPicPr>
                <p:cNvPr id="151" name="Ink 150">
                  <a:extLst>
                    <a:ext uri="{FF2B5EF4-FFF2-40B4-BE49-F238E27FC236}">
                      <a16:creationId xmlns:a16="http://schemas.microsoft.com/office/drawing/2014/main" id="{90F360F4-D2FC-3820-506B-E827F7AD73D6}"/>
                    </a:ext>
                  </a:extLst>
                </p:cNvPr>
                <p:cNvPicPr/>
                <p:nvPr/>
              </p:nvPicPr>
              <p:blipFill>
                <a:blip r:embed="rId400"/>
                <a:stretch>
                  <a:fillRect/>
                </a:stretch>
              </p:blipFill>
              <p:spPr>
                <a:xfrm>
                  <a:off x="5555874" y="929451"/>
                  <a:ext cx="27288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1">
              <p14:nvContentPartPr>
                <p14:cNvPr id="152" name="Ink 151">
                  <a:extLst>
                    <a:ext uri="{FF2B5EF4-FFF2-40B4-BE49-F238E27FC236}">
                      <a16:creationId xmlns:a16="http://schemas.microsoft.com/office/drawing/2014/main" id="{3DC075FD-5D36-2423-EF82-09AD44038EBA}"/>
                    </a:ext>
                  </a:extLst>
                </p14:cNvPr>
                <p14:cNvContentPartPr/>
                <p14:nvPr/>
              </p14:nvContentPartPr>
              <p14:xfrm>
                <a:off x="5550834" y="1449291"/>
                <a:ext cx="201240" cy="77400"/>
              </p14:xfrm>
            </p:contentPart>
          </mc:Choice>
          <mc:Fallback>
            <p:pic>
              <p:nvPicPr>
                <p:cNvPr id="152" name="Ink 151">
                  <a:extLst>
                    <a:ext uri="{FF2B5EF4-FFF2-40B4-BE49-F238E27FC236}">
                      <a16:creationId xmlns:a16="http://schemas.microsoft.com/office/drawing/2014/main" id="{3DC075FD-5D36-2423-EF82-09AD44038EBA}"/>
                    </a:ext>
                  </a:extLst>
                </p:cNvPr>
                <p:cNvPicPr/>
                <p:nvPr/>
              </p:nvPicPr>
              <p:blipFill>
                <a:blip r:embed="rId402"/>
                <a:stretch>
                  <a:fillRect/>
                </a:stretch>
              </p:blipFill>
              <p:spPr>
                <a:xfrm>
                  <a:off x="5488194" y="1071651"/>
                  <a:ext cx="32688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3">
              <p14:nvContentPartPr>
                <p14:cNvPr id="153" name="Ink 152">
                  <a:extLst>
                    <a:ext uri="{FF2B5EF4-FFF2-40B4-BE49-F238E27FC236}">
                      <a16:creationId xmlns:a16="http://schemas.microsoft.com/office/drawing/2014/main" id="{6E71D561-2464-F6F6-EF77-93FF33DD3518}"/>
                    </a:ext>
                  </a:extLst>
                </p14:cNvPr>
                <p14:cNvContentPartPr/>
                <p14:nvPr/>
              </p14:nvContentPartPr>
              <p14:xfrm>
                <a:off x="5545074" y="1332651"/>
                <a:ext cx="270000" cy="248760"/>
              </p14:xfrm>
            </p:contentPart>
          </mc:Choice>
          <mc:Fallback>
            <p:pic>
              <p:nvPicPr>
                <p:cNvPr id="153" name="Ink 152">
                  <a:extLst>
                    <a:ext uri="{FF2B5EF4-FFF2-40B4-BE49-F238E27FC236}">
                      <a16:creationId xmlns:a16="http://schemas.microsoft.com/office/drawing/2014/main" id="{6E71D561-2464-F6F6-EF77-93FF33DD3518}"/>
                    </a:ext>
                  </a:extLst>
                </p:cNvPr>
                <p:cNvPicPr/>
                <p:nvPr/>
              </p:nvPicPr>
              <p:blipFill>
                <a:blip r:embed="rId404"/>
                <a:stretch>
                  <a:fillRect/>
                </a:stretch>
              </p:blipFill>
              <p:spPr>
                <a:xfrm>
                  <a:off x="5482434" y="955011"/>
                  <a:ext cx="395640" cy="100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5">
              <p14:nvContentPartPr>
                <p14:cNvPr id="154" name="Ink 153">
                  <a:extLst>
                    <a:ext uri="{FF2B5EF4-FFF2-40B4-BE49-F238E27FC236}">
                      <a16:creationId xmlns:a16="http://schemas.microsoft.com/office/drawing/2014/main" id="{26B9F175-1F9E-B381-030A-52FE71FCB5B4}"/>
                    </a:ext>
                  </a:extLst>
                </p14:cNvPr>
                <p14:cNvContentPartPr/>
                <p14:nvPr/>
              </p14:nvContentPartPr>
              <p14:xfrm>
                <a:off x="5547234" y="1392411"/>
                <a:ext cx="252000" cy="168120"/>
              </p14:xfrm>
            </p:contentPart>
          </mc:Choice>
          <mc:Fallback>
            <p:pic>
              <p:nvPicPr>
                <p:cNvPr id="154" name="Ink 153">
                  <a:extLst>
                    <a:ext uri="{FF2B5EF4-FFF2-40B4-BE49-F238E27FC236}">
                      <a16:creationId xmlns:a16="http://schemas.microsoft.com/office/drawing/2014/main" id="{26B9F175-1F9E-B381-030A-52FE71FCB5B4}"/>
                    </a:ext>
                  </a:extLst>
                </p:cNvPr>
                <p:cNvPicPr/>
                <p:nvPr/>
              </p:nvPicPr>
              <p:blipFill>
                <a:blip r:embed="rId406"/>
                <a:stretch>
                  <a:fillRect/>
                </a:stretch>
              </p:blipFill>
              <p:spPr>
                <a:xfrm>
                  <a:off x="5484594" y="1014771"/>
                  <a:ext cx="37764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7">
              <p14:nvContentPartPr>
                <p14:cNvPr id="155" name="Ink 154">
                  <a:extLst>
                    <a:ext uri="{FF2B5EF4-FFF2-40B4-BE49-F238E27FC236}">
                      <a16:creationId xmlns:a16="http://schemas.microsoft.com/office/drawing/2014/main" id="{E9A3C37D-F675-5D47-90FE-A747B2AE3006}"/>
                    </a:ext>
                  </a:extLst>
                </p14:cNvPr>
                <p14:cNvContentPartPr/>
                <p14:nvPr/>
              </p14:nvContentPartPr>
              <p14:xfrm>
                <a:off x="5612754" y="1381611"/>
                <a:ext cx="193680" cy="176040"/>
              </p14:xfrm>
            </p:contentPart>
          </mc:Choice>
          <mc:Fallback>
            <p:pic>
              <p:nvPicPr>
                <p:cNvPr id="155" name="Ink 154">
                  <a:extLst>
                    <a:ext uri="{FF2B5EF4-FFF2-40B4-BE49-F238E27FC236}">
                      <a16:creationId xmlns:a16="http://schemas.microsoft.com/office/drawing/2014/main" id="{E9A3C37D-F675-5D47-90FE-A747B2AE3006}"/>
                    </a:ext>
                  </a:extLst>
                </p:cNvPr>
                <p:cNvPicPr/>
                <p:nvPr/>
              </p:nvPicPr>
              <p:blipFill>
                <a:blip r:embed="rId408"/>
                <a:stretch>
                  <a:fillRect/>
                </a:stretch>
              </p:blipFill>
              <p:spPr>
                <a:xfrm>
                  <a:off x="5550114" y="1003971"/>
                  <a:ext cx="319320" cy="93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9">
              <p14:nvContentPartPr>
                <p14:cNvPr id="156" name="Ink 155">
                  <a:extLst>
                    <a:ext uri="{FF2B5EF4-FFF2-40B4-BE49-F238E27FC236}">
                      <a16:creationId xmlns:a16="http://schemas.microsoft.com/office/drawing/2014/main" id="{096F5D24-F0A5-890C-A4F5-BCF5FD5B5B9B}"/>
                    </a:ext>
                  </a:extLst>
                </p14:cNvPr>
                <p14:cNvContentPartPr/>
                <p14:nvPr/>
              </p14:nvContentPartPr>
              <p14:xfrm>
                <a:off x="5602314" y="1271811"/>
                <a:ext cx="191880" cy="277920"/>
              </p14:xfrm>
            </p:contentPart>
          </mc:Choice>
          <mc:Fallback>
            <p:pic>
              <p:nvPicPr>
                <p:cNvPr id="156" name="Ink 155">
                  <a:extLst>
                    <a:ext uri="{FF2B5EF4-FFF2-40B4-BE49-F238E27FC236}">
                      <a16:creationId xmlns:a16="http://schemas.microsoft.com/office/drawing/2014/main" id="{096F5D24-F0A5-890C-A4F5-BCF5FD5B5B9B}"/>
                    </a:ext>
                  </a:extLst>
                </p:cNvPr>
                <p:cNvPicPr/>
                <p:nvPr/>
              </p:nvPicPr>
              <p:blipFill>
                <a:blip r:embed="rId410"/>
                <a:stretch>
                  <a:fillRect/>
                </a:stretch>
              </p:blipFill>
              <p:spPr>
                <a:xfrm>
                  <a:off x="5539314" y="893811"/>
                  <a:ext cx="31752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1">
              <p14:nvContentPartPr>
                <p14:cNvPr id="157" name="Ink 156">
                  <a:extLst>
                    <a:ext uri="{FF2B5EF4-FFF2-40B4-BE49-F238E27FC236}">
                      <a16:creationId xmlns:a16="http://schemas.microsoft.com/office/drawing/2014/main" id="{0DF45DB9-ACA4-30D9-7F24-B2F9D1F7D422}"/>
                    </a:ext>
                  </a:extLst>
                </p14:cNvPr>
                <p14:cNvContentPartPr/>
                <p14:nvPr/>
              </p14:nvContentPartPr>
              <p14:xfrm>
                <a:off x="5748474" y="1131051"/>
                <a:ext cx="56160" cy="270720"/>
              </p14:xfrm>
            </p:contentPart>
          </mc:Choice>
          <mc:Fallback>
            <p:pic>
              <p:nvPicPr>
                <p:cNvPr id="157" name="Ink 156">
                  <a:extLst>
                    <a:ext uri="{FF2B5EF4-FFF2-40B4-BE49-F238E27FC236}">
                      <a16:creationId xmlns:a16="http://schemas.microsoft.com/office/drawing/2014/main" id="{0DF45DB9-ACA4-30D9-7F24-B2F9D1F7D422}"/>
                    </a:ext>
                  </a:extLst>
                </p:cNvPr>
                <p:cNvPicPr/>
                <p:nvPr/>
              </p:nvPicPr>
              <p:blipFill>
                <a:blip r:embed="rId412"/>
                <a:stretch>
                  <a:fillRect/>
                </a:stretch>
              </p:blipFill>
              <p:spPr>
                <a:xfrm>
                  <a:off x="5685834" y="753051"/>
                  <a:ext cx="181800" cy="102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3">
              <p14:nvContentPartPr>
                <p14:cNvPr id="158" name="Ink 157">
                  <a:extLst>
                    <a:ext uri="{FF2B5EF4-FFF2-40B4-BE49-F238E27FC236}">
                      <a16:creationId xmlns:a16="http://schemas.microsoft.com/office/drawing/2014/main" id="{496E4F6C-3ADE-66FC-4F37-5B2157C86574}"/>
                    </a:ext>
                  </a:extLst>
                </p14:cNvPr>
                <p14:cNvContentPartPr/>
                <p14:nvPr/>
              </p14:nvContentPartPr>
              <p14:xfrm>
                <a:off x="5745954" y="1206651"/>
                <a:ext cx="49320" cy="253080"/>
              </p14:xfrm>
            </p:contentPart>
          </mc:Choice>
          <mc:Fallback>
            <p:pic>
              <p:nvPicPr>
                <p:cNvPr id="158" name="Ink 157">
                  <a:extLst>
                    <a:ext uri="{FF2B5EF4-FFF2-40B4-BE49-F238E27FC236}">
                      <a16:creationId xmlns:a16="http://schemas.microsoft.com/office/drawing/2014/main" id="{496E4F6C-3ADE-66FC-4F37-5B2157C86574}"/>
                    </a:ext>
                  </a:extLst>
                </p:cNvPr>
                <p:cNvPicPr/>
                <p:nvPr/>
              </p:nvPicPr>
              <p:blipFill>
                <a:blip r:embed="rId414"/>
                <a:stretch>
                  <a:fillRect/>
                </a:stretch>
              </p:blipFill>
              <p:spPr>
                <a:xfrm>
                  <a:off x="5683314" y="828651"/>
                  <a:ext cx="174960" cy="100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5">
              <p14:nvContentPartPr>
                <p14:cNvPr id="159" name="Ink 158">
                  <a:extLst>
                    <a:ext uri="{FF2B5EF4-FFF2-40B4-BE49-F238E27FC236}">
                      <a16:creationId xmlns:a16="http://schemas.microsoft.com/office/drawing/2014/main" id="{B1E08C9B-E415-10AA-F1E0-7222D33C6D38}"/>
                    </a:ext>
                  </a:extLst>
                </p14:cNvPr>
                <p14:cNvContentPartPr/>
                <p14:nvPr/>
              </p14:nvContentPartPr>
              <p14:xfrm>
                <a:off x="5778354" y="1245171"/>
                <a:ext cx="28800" cy="214560"/>
              </p14:xfrm>
            </p:contentPart>
          </mc:Choice>
          <mc:Fallback>
            <p:pic>
              <p:nvPicPr>
                <p:cNvPr id="159" name="Ink 158">
                  <a:extLst>
                    <a:ext uri="{FF2B5EF4-FFF2-40B4-BE49-F238E27FC236}">
                      <a16:creationId xmlns:a16="http://schemas.microsoft.com/office/drawing/2014/main" id="{B1E08C9B-E415-10AA-F1E0-7222D33C6D38}"/>
                    </a:ext>
                  </a:extLst>
                </p:cNvPr>
                <p:cNvPicPr/>
                <p:nvPr/>
              </p:nvPicPr>
              <p:blipFill>
                <a:blip r:embed="rId416"/>
                <a:stretch>
                  <a:fillRect/>
                </a:stretch>
              </p:blipFill>
              <p:spPr>
                <a:xfrm>
                  <a:off x="5715354" y="867171"/>
                  <a:ext cx="154440" cy="97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7">
              <p14:nvContentPartPr>
                <p14:cNvPr id="160" name="Ink 159">
                  <a:extLst>
                    <a:ext uri="{FF2B5EF4-FFF2-40B4-BE49-F238E27FC236}">
                      <a16:creationId xmlns:a16="http://schemas.microsoft.com/office/drawing/2014/main" id="{E379C0A5-0FBA-BC7C-12F6-6D3D0BB16AC9}"/>
                    </a:ext>
                  </a:extLst>
                </p14:cNvPr>
                <p14:cNvContentPartPr/>
                <p14:nvPr/>
              </p14:nvContentPartPr>
              <p14:xfrm>
                <a:off x="5561994" y="1433811"/>
                <a:ext cx="169920" cy="113760"/>
              </p14:xfrm>
            </p:contentPart>
          </mc:Choice>
          <mc:Fallback>
            <p:pic>
              <p:nvPicPr>
                <p:cNvPr id="160" name="Ink 159">
                  <a:extLst>
                    <a:ext uri="{FF2B5EF4-FFF2-40B4-BE49-F238E27FC236}">
                      <a16:creationId xmlns:a16="http://schemas.microsoft.com/office/drawing/2014/main" id="{E379C0A5-0FBA-BC7C-12F6-6D3D0BB16AC9}"/>
                    </a:ext>
                  </a:extLst>
                </p:cNvPr>
                <p:cNvPicPr/>
                <p:nvPr/>
              </p:nvPicPr>
              <p:blipFill>
                <a:blip r:embed="rId418"/>
                <a:stretch>
                  <a:fillRect/>
                </a:stretch>
              </p:blipFill>
              <p:spPr>
                <a:xfrm>
                  <a:off x="5498994" y="1056171"/>
                  <a:ext cx="295560" cy="8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9">
              <p14:nvContentPartPr>
                <p14:cNvPr id="161" name="Ink 160">
                  <a:extLst>
                    <a:ext uri="{FF2B5EF4-FFF2-40B4-BE49-F238E27FC236}">
                      <a16:creationId xmlns:a16="http://schemas.microsoft.com/office/drawing/2014/main" id="{E011D05D-3717-1341-B2D0-B4D3B1105C57}"/>
                    </a:ext>
                  </a:extLst>
                </p14:cNvPr>
                <p14:cNvContentPartPr/>
                <p14:nvPr/>
              </p14:nvContentPartPr>
              <p14:xfrm>
                <a:off x="5612754" y="1293411"/>
                <a:ext cx="158400" cy="225000"/>
              </p14:xfrm>
            </p:contentPart>
          </mc:Choice>
          <mc:Fallback>
            <p:pic>
              <p:nvPicPr>
                <p:cNvPr id="161" name="Ink 160">
                  <a:extLst>
                    <a:ext uri="{FF2B5EF4-FFF2-40B4-BE49-F238E27FC236}">
                      <a16:creationId xmlns:a16="http://schemas.microsoft.com/office/drawing/2014/main" id="{E011D05D-3717-1341-B2D0-B4D3B1105C57}"/>
                    </a:ext>
                  </a:extLst>
                </p:cNvPr>
                <p:cNvPicPr/>
                <p:nvPr/>
              </p:nvPicPr>
              <p:blipFill>
                <a:blip r:embed="rId420"/>
                <a:stretch>
                  <a:fillRect/>
                </a:stretch>
              </p:blipFill>
              <p:spPr>
                <a:xfrm>
                  <a:off x="5550114" y="915771"/>
                  <a:ext cx="284040" cy="98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1">
              <p14:nvContentPartPr>
                <p14:cNvPr id="162" name="Ink 161">
                  <a:extLst>
                    <a:ext uri="{FF2B5EF4-FFF2-40B4-BE49-F238E27FC236}">
                      <a16:creationId xmlns:a16="http://schemas.microsoft.com/office/drawing/2014/main" id="{0F3BC924-45C8-37C8-4E80-D2EBEA0BC344}"/>
                    </a:ext>
                  </a:extLst>
                </p14:cNvPr>
                <p14:cNvContentPartPr/>
                <p14:nvPr/>
              </p14:nvContentPartPr>
              <p14:xfrm>
                <a:off x="5590434" y="1418691"/>
                <a:ext cx="108360" cy="92520"/>
              </p14:xfrm>
            </p:contentPart>
          </mc:Choice>
          <mc:Fallback>
            <p:pic>
              <p:nvPicPr>
                <p:cNvPr id="162" name="Ink 161">
                  <a:extLst>
                    <a:ext uri="{FF2B5EF4-FFF2-40B4-BE49-F238E27FC236}">
                      <a16:creationId xmlns:a16="http://schemas.microsoft.com/office/drawing/2014/main" id="{0F3BC924-45C8-37C8-4E80-D2EBEA0BC344}"/>
                    </a:ext>
                  </a:extLst>
                </p:cNvPr>
                <p:cNvPicPr/>
                <p:nvPr/>
              </p:nvPicPr>
              <p:blipFill>
                <a:blip r:embed="rId422"/>
                <a:stretch>
                  <a:fillRect/>
                </a:stretch>
              </p:blipFill>
              <p:spPr>
                <a:xfrm>
                  <a:off x="5527434" y="1040691"/>
                  <a:ext cx="234000" cy="84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3">
              <p14:nvContentPartPr>
                <p14:cNvPr id="163" name="Ink 162">
                  <a:extLst>
                    <a:ext uri="{FF2B5EF4-FFF2-40B4-BE49-F238E27FC236}">
                      <a16:creationId xmlns:a16="http://schemas.microsoft.com/office/drawing/2014/main" id="{753B4E01-58D8-40E8-B711-2B739ECD9994}"/>
                    </a:ext>
                  </a:extLst>
                </p14:cNvPr>
                <p14:cNvContentPartPr/>
                <p14:nvPr/>
              </p14:nvContentPartPr>
              <p14:xfrm>
                <a:off x="5473074" y="1258131"/>
                <a:ext cx="292680" cy="279360"/>
              </p14:xfrm>
            </p:contentPart>
          </mc:Choice>
          <mc:Fallback>
            <p:pic>
              <p:nvPicPr>
                <p:cNvPr id="163" name="Ink 162">
                  <a:extLst>
                    <a:ext uri="{FF2B5EF4-FFF2-40B4-BE49-F238E27FC236}">
                      <a16:creationId xmlns:a16="http://schemas.microsoft.com/office/drawing/2014/main" id="{753B4E01-58D8-40E8-B711-2B739ECD9994}"/>
                    </a:ext>
                  </a:extLst>
                </p:cNvPr>
                <p:cNvPicPr/>
                <p:nvPr/>
              </p:nvPicPr>
              <p:blipFill>
                <a:blip r:embed="rId424"/>
                <a:stretch>
                  <a:fillRect/>
                </a:stretch>
              </p:blipFill>
              <p:spPr>
                <a:xfrm>
                  <a:off x="5410434" y="880491"/>
                  <a:ext cx="418320" cy="103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5">
              <p14:nvContentPartPr>
                <p14:cNvPr id="164" name="Ink 163">
                  <a:extLst>
                    <a:ext uri="{FF2B5EF4-FFF2-40B4-BE49-F238E27FC236}">
                      <a16:creationId xmlns:a16="http://schemas.microsoft.com/office/drawing/2014/main" id="{1B87613E-D857-961B-6A60-470517925A61}"/>
                    </a:ext>
                  </a:extLst>
                </p14:cNvPr>
                <p14:cNvContentPartPr/>
                <p14:nvPr/>
              </p14:nvContentPartPr>
              <p14:xfrm>
                <a:off x="5389914" y="1549011"/>
                <a:ext cx="6480" cy="2880"/>
              </p14:xfrm>
            </p:contentPart>
          </mc:Choice>
          <mc:Fallback>
            <p:pic>
              <p:nvPicPr>
                <p:cNvPr id="164" name="Ink 163">
                  <a:extLst>
                    <a:ext uri="{FF2B5EF4-FFF2-40B4-BE49-F238E27FC236}">
                      <a16:creationId xmlns:a16="http://schemas.microsoft.com/office/drawing/2014/main" id="{1B87613E-D857-961B-6A60-470517925A61}"/>
                    </a:ext>
                  </a:extLst>
                </p:cNvPr>
                <p:cNvPicPr/>
                <p:nvPr/>
              </p:nvPicPr>
              <p:blipFill>
                <a:blip r:embed="rId16"/>
                <a:stretch>
                  <a:fillRect/>
                </a:stretch>
              </p:blipFill>
              <p:spPr>
                <a:xfrm>
                  <a:off x="5327274" y="1171371"/>
                  <a:ext cx="13212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6">
              <p14:nvContentPartPr>
                <p14:cNvPr id="165" name="Ink 164">
                  <a:extLst>
                    <a:ext uri="{FF2B5EF4-FFF2-40B4-BE49-F238E27FC236}">
                      <a16:creationId xmlns:a16="http://schemas.microsoft.com/office/drawing/2014/main" id="{3589AF26-7376-0AAC-7A87-AE1CD9AC5626}"/>
                    </a:ext>
                  </a:extLst>
                </p14:cNvPr>
                <p14:cNvContentPartPr/>
                <p14:nvPr/>
              </p14:nvContentPartPr>
              <p14:xfrm>
                <a:off x="5384514" y="1518051"/>
                <a:ext cx="226440" cy="30960"/>
              </p14:xfrm>
            </p:contentPart>
          </mc:Choice>
          <mc:Fallback>
            <p:pic>
              <p:nvPicPr>
                <p:cNvPr id="165" name="Ink 164">
                  <a:extLst>
                    <a:ext uri="{FF2B5EF4-FFF2-40B4-BE49-F238E27FC236}">
                      <a16:creationId xmlns:a16="http://schemas.microsoft.com/office/drawing/2014/main" id="{3589AF26-7376-0AAC-7A87-AE1CD9AC5626}"/>
                    </a:ext>
                  </a:extLst>
                </p:cNvPr>
                <p:cNvPicPr/>
                <p:nvPr/>
              </p:nvPicPr>
              <p:blipFill>
                <a:blip r:embed="rId427"/>
                <a:stretch>
                  <a:fillRect/>
                </a:stretch>
              </p:blipFill>
              <p:spPr>
                <a:xfrm>
                  <a:off x="5321514" y="1140051"/>
                  <a:ext cx="352080" cy="78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8">
              <p14:nvContentPartPr>
                <p14:cNvPr id="166" name="Ink 165">
                  <a:extLst>
                    <a:ext uri="{FF2B5EF4-FFF2-40B4-BE49-F238E27FC236}">
                      <a16:creationId xmlns:a16="http://schemas.microsoft.com/office/drawing/2014/main" id="{69229BE1-5BC4-AA0A-874F-B5563630C6B8}"/>
                    </a:ext>
                  </a:extLst>
                </p14:cNvPr>
                <p14:cNvContentPartPr/>
                <p14:nvPr/>
              </p14:nvContentPartPr>
              <p14:xfrm>
                <a:off x="5448234" y="1447851"/>
                <a:ext cx="201960" cy="87480"/>
              </p14:xfrm>
            </p:contentPart>
          </mc:Choice>
          <mc:Fallback>
            <p:pic>
              <p:nvPicPr>
                <p:cNvPr id="166" name="Ink 165">
                  <a:extLst>
                    <a:ext uri="{FF2B5EF4-FFF2-40B4-BE49-F238E27FC236}">
                      <a16:creationId xmlns:a16="http://schemas.microsoft.com/office/drawing/2014/main" id="{69229BE1-5BC4-AA0A-874F-B5563630C6B8}"/>
                    </a:ext>
                  </a:extLst>
                </p:cNvPr>
                <p:cNvPicPr/>
                <p:nvPr/>
              </p:nvPicPr>
              <p:blipFill>
                <a:blip r:embed="rId429"/>
                <a:stretch>
                  <a:fillRect/>
                </a:stretch>
              </p:blipFill>
              <p:spPr>
                <a:xfrm>
                  <a:off x="5385594" y="1070211"/>
                  <a:ext cx="32760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0">
              <p14:nvContentPartPr>
                <p14:cNvPr id="167" name="Ink 166">
                  <a:extLst>
                    <a:ext uri="{FF2B5EF4-FFF2-40B4-BE49-F238E27FC236}">
                      <a16:creationId xmlns:a16="http://schemas.microsoft.com/office/drawing/2014/main" id="{1A8DF152-BADC-6D80-EB54-734DE43CDED8}"/>
                    </a:ext>
                  </a:extLst>
                </p14:cNvPr>
                <p14:cNvContentPartPr/>
                <p14:nvPr/>
              </p14:nvContentPartPr>
              <p14:xfrm>
                <a:off x="5442114" y="1394571"/>
                <a:ext cx="234360" cy="156600"/>
              </p14:xfrm>
            </p:contentPart>
          </mc:Choice>
          <mc:Fallback>
            <p:pic>
              <p:nvPicPr>
                <p:cNvPr id="167" name="Ink 166">
                  <a:extLst>
                    <a:ext uri="{FF2B5EF4-FFF2-40B4-BE49-F238E27FC236}">
                      <a16:creationId xmlns:a16="http://schemas.microsoft.com/office/drawing/2014/main" id="{1A8DF152-BADC-6D80-EB54-734DE43CDED8}"/>
                    </a:ext>
                  </a:extLst>
                </p:cNvPr>
                <p:cNvPicPr/>
                <p:nvPr/>
              </p:nvPicPr>
              <p:blipFill>
                <a:blip r:embed="rId431"/>
                <a:stretch>
                  <a:fillRect/>
                </a:stretch>
              </p:blipFill>
              <p:spPr>
                <a:xfrm>
                  <a:off x="5379474" y="1016571"/>
                  <a:ext cx="360000" cy="91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2">
              <p14:nvContentPartPr>
                <p14:cNvPr id="168" name="Ink 167">
                  <a:extLst>
                    <a:ext uri="{FF2B5EF4-FFF2-40B4-BE49-F238E27FC236}">
                      <a16:creationId xmlns:a16="http://schemas.microsoft.com/office/drawing/2014/main" id="{390DE9E4-3C10-28DB-CD12-443C44EEE259}"/>
                    </a:ext>
                  </a:extLst>
                </p14:cNvPr>
                <p14:cNvContentPartPr/>
                <p14:nvPr/>
              </p14:nvContentPartPr>
              <p14:xfrm>
                <a:off x="5425554" y="1525251"/>
                <a:ext cx="191160" cy="31680"/>
              </p14:xfrm>
            </p:contentPart>
          </mc:Choice>
          <mc:Fallback>
            <p:pic>
              <p:nvPicPr>
                <p:cNvPr id="168" name="Ink 167">
                  <a:extLst>
                    <a:ext uri="{FF2B5EF4-FFF2-40B4-BE49-F238E27FC236}">
                      <a16:creationId xmlns:a16="http://schemas.microsoft.com/office/drawing/2014/main" id="{390DE9E4-3C10-28DB-CD12-443C44EEE259}"/>
                    </a:ext>
                  </a:extLst>
                </p:cNvPr>
                <p:cNvPicPr/>
                <p:nvPr/>
              </p:nvPicPr>
              <p:blipFill>
                <a:blip r:embed="rId433"/>
                <a:stretch>
                  <a:fillRect/>
                </a:stretch>
              </p:blipFill>
              <p:spPr>
                <a:xfrm>
                  <a:off x="5362914" y="1147251"/>
                  <a:ext cx="31680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4">
              <p14:nvContentPartPr>
                <p14:cNvPr id="169" name="Ink 168">
                  <a:extLst>
                    <a:ext uri="{FF2B5EF4-FFF2-40B4-BE49-F238E27FC236}">
                      <a16:creationId xmlns:a16="http://schemas.microsoft.com/office/drawing/2014/main" id="{F0A738C5-6BA3-7C4C-1D60-6C64D448A215}"/>
                    </a:ext>
                  </a:extLst>
                </p14:cNvPr>
                <p14:cNvContentPartPr/>
                <p14:nvPr/>
              </p14:nvContentPartPr>
              <p14:xfrm>
                <a:off x="5412954" y="1518051"/>
                <a:ext cx="289080" cy="61560"/>
              </p14:xfrm>
            </p:contentPart>
          </mc:Choice>
          <mc:Fallback>
            <p:pic>
              <p:nvPicPr>
                <p:cNvPr id="169" name="Ink 168">
                  <a:extLst>
                    <a:ext uri="{FF2B5EF4-FFF2-40B4-BE49-F238E27FC236}">
                      <a16:creationId xmlns:a16="http://schemas.microsoft.com/office/drawing/2014/main" id="{F0A738C5-6BA3-7C4C-1D60-6C64D448A215}"/>
                    </a:ext>
                  </a:extLst>
                </p:cNvPr>
                <p:cNvPicPr/>
                <p:nvPr/>
              </p:nvPicPr>
              <p:blipFill>
                <a:blip r:embed="rId435"/>
                <a:stretch>
                  <a:fillRect/>
                </a:stretch>
              </p:blipFill>
              <p:spPr>
                <a:xfrm>
                  <a:off x="5350314" y="1140411"/>
                  <a:ext cx="414720" cy="81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6">
              <p14:nvContentPartPr>
                <p14:cNvPr id="170" name="Ink 169">
                  <a:extLst>
                    <a:ext uri="{FF2B5EF4-FFF2-40B4-BE49-F238E27FC236}">
                      <a16:creationId xmlns:a16="http://schemas.microsoft.com/office/drawing/2014/main" id="{D62B510D-8053-983B-B6D6-47EDEDF58513}"/>
                    </a:ext>
                  </a:extLst>
                </p14:cNvPr>
                <p14:cNvContentPartPr/>
                <p14:nvPr/>
              </p14:nvContentPartPr>
              <p14:xfrm>
                <a:off x="5476674" y="1529571"/>
                <a:ext cx="204840" cy="63360"/>
              </p14:xfrm>
            </p:contentPart>
          </mc:Choice>
          <mc:Fallback>
            <p:pic>
              <p:nvPicPr>
                <p:cNvPr id="170" name="Ink 169">
                  <a:extLst>
                    <a:ext uri="{FF2B5EF4-FFF2-40B4-BE49-F238E27FC236}">
                      <a16:creationId xmlns:a16="http://schemas.microsoft.com/office/drawing/2014/main" id="{D62B510D-8053-983B-B6D6-47EDEDF58513}"/>
                    </a:ext>
                  </a:extLst>
                </p:cNvPr>
                <p:cNvPicPr/>
                <p:nvPr/>
              </p:nvPicPr>
              <p:blipFill>
                <a:blip r:embed="rId437"/>
                <a:stretch>
                  <a:fillRect/>
                </a:stretch>
              </p:blipFill>
              <p:spPr>
                <a:xfrm>
                  <a:off x="5414034" y="1151931"/>
                  <a:ext cx="330480"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8">
              <p14:nvContentPartPr>
                <p14:cNvPr id="171" name="Ink 170">
                  <a:extLst>
                    <a:ext uri="{FF2B5EF4-FFF2-40B4-BE49-F238E27FC236}">
                      <a16:creationId xmlns:a16="http://schemas.microsoft.com/office/drawing/2014/main" id="{3E785BEF-D7ED-BDF8-EAEC-299E651F1B92}"/>
                    </a:ext>
                  </a:extLst>
                </p14:cNvPr>
                <p14:cNvContentPartPr/>
                <p14:nvPr/>
              </p14:nvContentPartPr>
              <p14:xfrm>
                <a:off x="5520594" y="1533171"/>
                <a:ext cx="126000" cy="45720"/>
              </p14:xfrm>
            </p:contentPart>
          </mc:Choice>
          <mc:Fallback>
            <p:pic>
              <p:nvPicPr>
                <p:cNvPr id="171" name="Ink 170">
                  <a:extLst>
                    <a:ext uri="{FF2B5EF4-FFF2-40B4-BE49-F238E27FC236}">
                      <a16:creationId xmlns:a16="http://schemas.microsoft.com/office/drawing/2014/main" id="{3E785BEF-D7ED-BDF8-EAEC-299E651F1B92}"/>
                    </a:ext>
                  </a:extLst>
                </p:cNvPr>
                <p:cNvPicPr/>
                <p:nvPr/>
              </p:nvPicPr>
              <p:blipFill>
                <a:blip r:embed="rId439"/>
                <a:stretch>
                  <a:fillRect/>
                </a:stretch>
              </p:blipFill>
              <p:spPr>
                <a:xfrm>
                  <a:off x="5457954" y="1155171"/>
                  <a:ext cx="251640" cy="801360"/>
                </a:xfrm>
                <a:prstGeom prst="rect">
                  <a:avLst/>
                </a:prstGeom>
              </p:spPr>
            </p:pic>
          </mc:Fallback>
        </mc:AlternateContent>
      </p:grpSp>
      <p:grpSp>
        <p:nvGrpSpPr>
          <p:cNvPr id="194" name="Group 193">
            <a:extLst>
              <a:ext uri="{FF2B5EF4-FFF2-40B4-BE49-F238E27FC236}">
                <a16:creationId xmlns:a16="http://schemas.microsoft.com/office/drawing/2014/main" id="{1CB958A8-595D-04AA-30D1-A82025812402}"/>
              </a:ext>
            </a:extLst>
          </p:cNvPr>
          <p:cNvGrpSpPr/>
          <p:nvPr/>
        </p:nvGrpSpPr>
        <p:grpSpPr>
          <a:xfrm>
            <a:off x="4443474" y="2090091"/>
            <a:ext cx="1619640" cy="215640"/>
            <a:chOff x="4443474" y="2090091"/>
            <a:chExt cx="1619640" cy="215640"/>
          </a:xfrm>
        </p:grpSpPr>
        <mc:AlternateContent xmlns:mc="http://schemas.openxmlformats.org/markup-compatibility/2006">
          <mc:Choice xmlns:p14="http://schemas.microsoft.com/office/powerpoint/2010/main" Requires="p14">
            <p:contentPart p14:bwMode="auto" r:id="rId440">
              <p14:nvContentPartPr>
                <p14:cNvPr id="173" name="Ink 172">
                  <a:extLst>
                    <a:ext uri="{FF2B5EF4-FFF2-40B4-BE49-F238E27FC236}">
                      <a16:creationId xmlns:a16="http://schemas.microsoft.com/office/drawing/2014/main" id="{062A2DAC-4D09-E406-281A-F8F8B62EB127}"/>
                    </a:ext>
                  </a:extLst>
                </p14:cNvPr>
                <p14:cNvContentPartPr/>
                <p14:nvPr/>
              </p14:nvContentPartPr>
              <p14:xfrm>
                <a:off x="4838754" y="2090091"/>
                <a:ext cx="146160" cy="6120"/>
              </p14:xfrm>
            </p:contentPart>
          </mc:Choice>
          <mc:Fallback>
            <p:pic>
              <p:nvPicPr>
                <p:cNvPr id="173" name="Ink 172">
                  <a:extLst>
                    <a:ext uri="{FF2B5EF4-FFF2-40B4-BE49-F238E27FC236}">
                      <a16:creationId xmlns:a16="http://schemas.microsoft.com/office/drawing/2014/main" id="{062A2DAC-4D09-E406-281A-F8F8B62EB127}"/>
                    </a:ext>
                  </a:extLst>
                </p:cNvPr>
                <p:cNvPicPr/>
                <p:nvPr/>
              </p:nvPicPr>
              <p:blipFill>
                <a:blip r:embed="rId441"/>
                <a:stretch>
                  <a:fillRect/>
                </a:stretch>
              </p:blipFill>
              <p:spPr>
                <a:xfrm>
                  <a:off x="4802754" y="2054091"/>
                  <a:ext cx="2178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174" name="Ink 173">
                  <a:extLst>
                    <a:ext uri="{FF2B5EF4-FFF2-40B4-BE49-F238E27FC236}">
                      <a16:creationId xmlns:a16="http://schemas.microsoft.com/office/drawing/2014/main" id="{DB56E4A2-BC55-137A-EE62-A5B01AEC967F}"/>
                    </a:ext>
                  </a:extLst>
                </p14:cNvPr>
                <p14:cNvContentPartPr/>
                <p14:nvPr/>
              </p14:nvContentPartPr>
              <p14:xfrm>
                <a:off x="4803834" y="2101611"/>
                <a:ext cx="3960" cy="3240"/>
              </p14:xfrm>
            </p:contentPart>
          </mc:Choice>
          <mc:Fallback>
            <p:pic>
              <p:nvPicPr>
                <p:cNvPr id="174" name="Ink 173">
                  <a:extLst>
                    <a:ext uri="{FF2B5EF4-FFF2-40B4-BE49-F238E27FC236}">
                      <a16:creationId xmlns:a16="http://schemas.microsoft.com/office/drawing/2014/main" id="{DB56E4A2-BC55-137A-EE62-A5B01AEC967F}"/>
                    </a:ext>
                  </a:extLst>
                </p:cNvPr>
                <p:cNvPicPr/>
                <p:nvPr/>
              </p:nvPicPr>
              <p:blipFill>
                <a:blip r:embed="rId443"/>
                <a:stretch>
                  <a:fillRect/>
                </a:stretch>
              </p:blipFill>
              <p:spPr>
                <a:xfrm>
                  <a:off x="4768194" y="2065971"/>
                  <a:ext cx="756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175" name="Ink 174">
                  <a:extLst>
                    <a:ext uri="{FF2B5EF4-FFF2-40B4-BE49-F238E27FC236}">
                      <a16:creationId xmlns:a16="http://schemas.microsoft.com/office/drawing/2014/main" id="{398D1DF6-F251-DF7A-B507-BDCA2081B7A0}"/>
                    </a:ext>
                  </a:extLst>
                </p14:cNvPr>
                <p14:cNvContentPartPr/>
                <p14:nvPr/>
              </p14:nvContentPartPr>
              <p14:xfrm>
                <a:off x="4632114" y="2123931"/>
                <a:ext cx="16200" cy="1800"/>
              </p14:xfrm>
            </p:contentPart>
          </mc:Choice>
          <mc:Fallback>
            <p:pic>
              <p:nvPicPr>
                <p:cNvPr id="175" name="Ink 174">
                  <a:extLst>
                    <a:ext uri="{FF2B5EF4-FFF2-40B4-BE49-F238E27FC236}">
                      <a16:creationId xmlns:a16="http://schemas.microsoft.com/office/drawing/2014/main" id="{398D1DF6-F251-DF7A-B507-BDCA2081B7A0}"/>
                    </a:ext>
                  </a:extLst>
                </p:cNvPr>
                <p:cNvPicPr/>
                <p:nvPr/>
              </p:nvPicPr>
              <p:blipFill>
                <a:blip r:embed="rId445"/>
                <a:stretch>
                  <a:fillRect/>
                </a:stretch>
              </p:blipFill>
              <p:spPr>
                <a:xfrm>
                  <a:off x="4596114" y="2088291"/>
                  <a:ext cx="878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176" name="Ink 175">
                  <a:extLst>
                    <a:ext uri="{FF2B5EF4-FFF2-40B4-BE49-F238E27FC236}">
                      <a16:creationId xmlns:a16="http://schemas.microsoft.com/office/drawing/2014/main" id="{D120A89A-9282-B66F-7643-291A4D64EAAD}"/>
                    </a:ext>
                  </a:extLst>
                </p14:cNvPr>
                <p14:cNvContentPartPr/>
                <p14:nvPr/>
              </p14:nvContentPartPr>
              <p14:xfrm>
                <a:off x="4516194" y="2137611"/>
                <a:ext cx="29160" cy="12600"/>
              </p14:xfrm>
            </p:contentPart>
          </mc:Choice>
          <mc:Fallback>
            <p:pic>
              <p:nvPicPr>
                <p:cNvPr id="176" name="Ink 175">
                  <a:extLst>
                    <a:ext uri="{FF2B5EF4-FFF2-40B4-BE49-F238E27FC236}">
                      <a16:creationId xmlns:a16="http://schemas.microsoft.com/office/drawing/2014/main" id="{D120A89A-9282-B66F-7643-291A4D64EAAD}"/>
                    </a:ext>
                  </a:extLst>
                </p:cNvPr>
                <p:cNvPicPr/>
                <p:nvPr/>
              </p:nvPicPr>
              <p:blipFill>
                <a:blip r:embed="rId447"/>
                <a:stretch>
                  <a:fillRect/>
                </a:stretch>
              </p:blipFill>
              <p:spPr>
                <a:xfrm>
                  <a:off x="4480194" y="2101611"/>
                  <a:ext cx="1008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77" name="Ink 176">
                  <a:extLst>
                    <a:ext uri="{FF2B5EF4-FFF2-40B4-BE49-F238E27FC236}">
                      <a16:creationId xmlns:a16="http://schemas.microsoft.com/office/drawing/2014/main" id="{BC381F16-7C73-84AF-8B13-11F81B45F2C3}"/>
                    </a:ext>
                  </a:extLst>
                </p14:cNvPr>
                <p14:cNvContentPartPr/>
                <p14:nvPr/>
              </p14:nvContentPartPr>
              <p14:xfrm>
                <a:off x="4490274" y="2154171"/>
                <a:ext cx="14400" cy="9360"/>
              </p14:xfrm>
            </p:contentPart>
          </mc:Choice>
          <mc:Fallback>
            <p:pic>
              <p:nvPicPr>
                <p:cNvPr id="177" name="Ink 176">
                  <a:extLst>
                    <a:ext uri="{FF2B5EF4-FFF2-40B4-BE49-F238E27FC236}">
                      <a16:creationId xmlns:a16="http://schemas.microsoft.com/office/drawing/2014/main" id="{BC381F16-7C73-84AF-8B13-11F81B45F2C3}"/>
                    </a:ext>
                  </a:extLst>
                </p:cNvPr>
                <p:cNvPicPr/>
                <p:nvPr/>
              </p:nvPicPr>
              <p:blipFill>
                <a:blip r:embed="rId449"/>
                <a:stretch>
                  <a:fillRect/>
                </a:stretch>
              </p:blipFill>
              <p:spPr>
                <a:xfrm>
                  <a:off x="4454274" y="2118171"/>
                  <a:ext cx="860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178" name="Ink 177">
                  <a:extLst>
                    <a:ext uri="{FF2B5EF4-FFF2-40B4-BE49-F238E27FC236}">
                      <a16:creationId xmlns:a16="http://schemas.microsoft.com/office/drawing/2014/main" id="{CBE94535-BD13-9F37-492B-D0A2981DB4B2}"/>
                    </a:ext>
                  </a:extLst>
                </p14:cNvPr>
                <p14:cNvContentPartPr/>
                <p14:nvPr/>
              </p14:nvContentPartPr>
              <p14:xfrm>
                <a:off x="4807794" y="2224011"/>
                <a:ext cx="720" cy="1800"/>
              </p14:xfrm>
            </p:contentPart>
          </mc:Choice>
          <mc:Fallback>
            <p:pic>
              <p:nvPicPr>
                <p:cNvPr id="178" name="Ink 177">
                  <a:extLst>
                    <a:ext uri="{FF2B5EF4-FFF2-40B4-BE49-F238E27FC236}">
                      <a16:creationId xmlns:a16="http://schemas.microsoft.com/office/drawing/2014/main" id="{CBE94535-BD13-9F37-492B-D0A2981DB4B2}"/>
                    </a:ext>
                  </a:extLst>
                </p:cNvPr>
                <p:cNvPicPr/>
                <p:nvPr/>
              </p:nvPicPr>
              <p:blipFill>
                <a:blip r:embed="rId451"/>
                <a:stretch>
                  <a:fillRect/>
                </a:stretch>
              </p:blipFill>
              <p:spPr>
                <a:xfrm>
                  <a:off x="4771794" y="2188011"/>
                  <a:ext cx="723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179" name="Ink 178">
                  <a:extLst>
                    <a:ext uri="{FF2B5EF4-FFF2-40B4-BE49-F238E27FC236}">
                      <a16:creationId xmlns:a16="http://schemas.microsoft.com/office/drawing/2014/main" id="{A9B2608D-D573-AA88-33D0-12F04BDA4D5C}"/>
                    </a:ext>
                  </a:extLst>
                </p14:cNvPr>
                <p14:cNvContentPartPr/>
                <p14:nvPr/>
              </p14:nvContentPartPr>
              <p14:xfrm>
                <a:off x="4650474" y="2112771"/>
                <a:ext cx="169920" cy="20160"/>
              </p14:xfrm>
            </p:contentPart>
          </mc:Choice>
          <mc:Fallback>
            <p:pic>
              <p:nvPicPr>
                <p:cNvPr id="179" name="Ink 178">
                  <a:extLst>
                    <a:ext uri="{FF2B5EF4-FFF2-40B4-BE49-F238E27FC236}">
                      <a16:creationId xmlns:a16="http://schemas.microsoft.com/office/drawing/2014/main" id="{A9B2608D-D573-AA88-33D0-12F04BDA4D5C}"/>
                    </a:ext>
                  </a:extLst>
                </p:cNvPr>
                <p:cNvPicPr/>
                <p:nvPr/>
              </p:nvPicPr>
              <p:blipFill>
                <a:blip r:embed="rId453"/>
                <a:stretch>
                  <a:fillRect/>
                </a:stretch>
              </p:blipFill>
              <p:spPr>
                <a:xfrm>
                  <a:off x="4614474" y="2077131"/>
                  <a:ext cx="2415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180" name="Ink 179">
                  <a:extLst>
                    <a:ext uri="{FF2B5EF4-FFF2-40B4-BE49-F238E27FC236}">
                      <a16:creationId xmlns:a16="http://schemas.microsoft.com/office/drawing/2014/main" id="{60A3DE27-EADC-DDA3-A1C4-4D9709F9081D}"/>
                    </a:ext>
                  </a:extLst>
                </p14:cNvPr>
                <p14:cNvContentPartPr/>
                <p14:nvPr/>
              </p14:nvContentPartPr>
              <p14:xfrm>
                <a:off x="4443474" y="2167131"/>
                <a:ext cx="76320" cy="40320"/>
              </p14:xfrm>
            </p:contentPart>
          </mc:Choice>
          <mc:Fallback>
            <p:pic>
              <p:nvPicPr>
                <p:cNvPr id="180" name="Ink 179">
                  <a:extLst>
                    <a:ext uri="{FF2B5EF4-FFF2-40B4-BE49-F238E27FC236}">
                      <a16:creationId xmlns:a16="http://schemas.microsoft.com/office/drawing/2014/main" id="{60A3DE27-EADC-DDA3-A1C4-4D9709F9081D}"/>
                    </a:ext>
                  </a:extLst>
                </p:cNvPr>
                <p:cNvPicPr/>
                <p:nvPr/>
              </p:nvPicPr>
              <p:blipFill>
                <a:blip r:embed="rId455"/>
                <a:stretch>
                  <a:fillRect/>
                </a:stretch>
              </p:blipFill>
              <p:spPr>
                <a:xfrm>
                  <a:off x="4407474" y="2131131"/>
                  <a:ext cx="1479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181" name="Ink 180">
                  <a:extLst>
                    <a:ext uri="{FF2B5EF4-FFF2-40B4-BE49-F238E27FC236}">
                      <a16:creationId xmlns:a16="http://schemas.microsoft.com/office/drawing/2014/main" id="{5F1D179B-3FFF-753A-4BB5-2F8D102D763C}"/>
                    </a:ext>
                  </a:extLst>
                </p14:cNvPr>
                <p14:cNvContentPartPr/>
                <p14:nvPr/>
              </p14:nvContentPartPr>
              <p14:xfrm>
                <a:off x="4541034" y="2227251"/>
                <a:ext cx="181440" cy="25560"/>
              </p14:xfrm>
            </p:contentPart>
          </mc:Choice>
          <mc:Fallback>
            <p:pic>
              <p:nvPicPr>
                <p:cNvPr id="181" name="Ink 180">
                  <a:extLst>
                    <a:ext uri="{FF2B5EF4-FFF2-40B4-BE49-F238E27FC236}">
                      <a16:creationId xmlns:a16="http://schemas.microsoft.com/office/drawing/2014/main" id="{5F1D179B-3FFF-753A-4BB5-2F8D102D763C}"/>
                    </a:ext>
                  </a:extLst>
                </p:cNvPr>
                <p:cNvPicPr/>
                <p:nvPr/>
              </p:nvPicPr>
              <p:blipFill>
                <a:blip r:embed="rId457"/>
                <a:stretch>
                  <a:fillRect/>
                </a:stretch>
              </p:blipFill>
              <p:spPr>
                <a:xfrm>
                  <a:off x="4505394" y="2191611"/>
                  <a:ext cx="253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182" name="Ink 181">
                  <a:extLst>
                    <a:ext uri="{FF2B5EF4-FFF2-40B4-BE49-F238E27FC236}">
                      <a16:creationId xmlns:a16="http://schemas.microsoft.com/office/drawing/2014/main" id="{EC67813C-2FD2-F6ED-C149-6D28E0ED9D17}"/>
                    </a:ext>
                  </a:extLst>
                </p14:cNvPr>
                <p14:cNvContentPartPr/>
                <p14:nvPr/>
              </p14:nvContentPartPr>
              <p14:xfrm>
                <a:off x="4837674" y="2254971"/>
                <a:ext cx="103680" cy="17280"/>
              </p14:xfrm>
            </p:contentPart>
          </mc:Choice>
          <mc:Fallback>
            <p:pic>
              <p:nvPicPr>
                <p:cNvPr id="182" name="Ink 181">
                  <a:extLst>
                    <a:ext uri="{FF2B5EF4-FFF2-40B4-BE49-F238E27FC236}">
                      <a16:creationId xmlns:a16="http://schemas.microsoft.com/office/drawing/2014/main" id="{EC67813C-2FD2-F6ED-C149-6D28E0ED9D17}"/>
                    </a:ext>
                  </a:extLst>
                </p:cNvPr>
                <p:cNvPicPr/>
                <p:nvPr/>
              </p:nvPicPr>
              <p:blipFill>
                <a:blip r:embed="rId459"/>
                <a:stretch>
                  <a:fillRect/>
                </a:stretch>
              </p:blipFill>
              <p:spPr>
                <a:xfrm>
                  <a:off x="4801674" y="2219331"/>
                  <a:ext cx="1753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183" name="Ink 182">
                  <a:extLst>
                    <a:ext uri="{FF2B5EF4-FFF2-40B4-BE49-F238E27FC236}">
                      <a16:creationId xmlns:a16="http://schemas.microsoft.com/office/drawing/2014/main" id="{5BC2B65B-0EFE-BE41-D0BD-FF11C997CFA7}"/>
                    </a:ext>
                  </a:extLst>
                </p14:cNvPr>
                <p14:cNvContentPartPr/>
                <p14:nvPr/>
              </p14:nvContentPartPr>
              <p14:xfrm>
                <a:off x="5235834" y="2280171"/>
                <a:ext cx="147240" cy="14040"/>
              </p14:xfrm>
            </p:contentPart>
          </mc:Choice>
          <mc:Fallback>
            <p:pic>
              <p:nvPicPr>
                <p:cNvPr id="183" name="Ink 182">
                  <a:extLst>
                    <a:ext uri="{FF2B5EF4-FFF2-40B4-BE49-F238E27FC236}">
                      <a16:creationId xmlns:a16="http://schemas.microsoft.com/office/drawing/2014/main" id="{5BC2B65B-0EFE-BE41-D0BD-FF11C997CFA7}"/>
                    </a:ext>
                  </a:extLst>
                </p:cNvPr>
                <p:cNvPicPr/>
                <p:nvPr/>
              </p:nvPicPr>
              <p:blipFill>
                <a:blip r:embed="rId461"/>
                <a:stretch>
                  <a:fillRect/>
                </a:stretch>
              </p:blipFill>
              <p:spPr>
                <a:xfrm>
                  <a:off x="5199834" y="2244171"/>
                  <a:ext cx="2188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184" name="Ink 183">
                  <a:extLst>
                    <a:ext uri="{FF2B5EF4-FFF2-40B4-BE49-F238E27FC236}">
                      <a16:creationId xmlns:a16="http://schemas.microsoft.com/office/drawing/2014/main" id="{8C55ABA0-2DFB-3A45-A2A1-443D99BC169B}"/>
                    </a:ext>
                  </a:extLst>
                </p14:cNvPr>
                <p14:cNvContentPartPr/>
                <p14:nvPr/>
              </p14:nvContentPartPr>
              <p14:xfrm>
                <a:off x="5493594" y="2298891"/>
                <a:ext cx="141480" cy="5400"/>
              </p14:xfrm>
            </p:contentPart>
          </mc:Choice>
          <mc:Fallback>
            <p:pic>
              <p:nvPicPr>
                <p:cNvPr id="184" name="Ink 183">
                  <a:extLst>
                    <a:ext uri="{FF2B5EF4-FFF2-40B4-BE49-F238E27FC236}">
                      <a16:creationId xmlns:a16="http://schemas.microsoft.com/office/drawing/2014/main" id="{8C55ABA0-2DFB-3A45-A2A1-443D99BC169B}"/>
                    </a:ext>
                  </a:extLst>
                </p:cNvPr>
                <p:cNvPicPr/>
                <p:nvPr/>
              </p:nvPicPr>
              <p:blipFill>
                <a:blip r:embed="rId463"/>
                <a:stretch>
                  <a:fillRect/>
                </a:stretch>
              </p:blipFill>
              <p:spPr>
                <a:xfrm>
                  <a:off x="5457954" y="2262891"/>
                  <a:ext cx="2131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185" name="Ink 184">
                  <a:extLst>
                    <a:ext uri="{FF2B5EF4-FFF2-40B4-BE49-F238E27FC236}">
                      <a16:creationId xmlns:a16="http://schemas.microsoft.com/office/drawing/2014/main" id="{C74F188B-E9B7-F821-8220-CD4F289DCD89}"/>
                    </a:ext>
                  </a:extLst>
                </p14:cNvPr>
                <p14:cNvContentPartPr/>
                <p14:nvPr/>
              </p14:nvContentPartPr>
              <p14:xfrm>
                <a:off x="5776914" y="2294211"/>
                <a:ext cx="55440" cy="11520"/>
              </p14:xfrm>
            </p:contentPart>
          </mc:Choice>
          <mc:Fallback>
            <p:pic>
              <p:nvPicPr>
                <p:cNvPr id="185" name="Ink 184">
                  <a:extLst>
                    <a:ext uri="{FF2B5EF4-FFF2-40B4-BE49-F238E27FC236}">
                      <a16:creationId xmlns:a16="http://schemas.microsoft.com/office/drawing/2014/main" id="{C74F188B-E9B7-F821-8220-CD4F289DCD89}"/>
                    </a:ext>
                  </a:extLst>
                </p:cNvPr>
                <p:cNvPicPr/>
                <p:nvPr/>
              </p:nvPicPr>
              <p:blipFill>
                <a:blip r:embed="rId465"/>
                <a:stretch>
                  <a:fillRect/>
                </a:stretch>
              </p:blipFill>
              <p:spPr>
                <a:xfrm>
                  <a:off x="5741274" y="2258571"/>
                  <a:ext cx="1270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186" name="Ink 185">
                  <a:extLst>
                    <a:ext uri="{FF2B5EF4-FFF2-40B4-BE49-F238E27FC236}">
                      <a16:creationId xmlns:a16="http://schemas.microsoft.com/office/drawing/2014/main" id="{BED602CB-2439-7D2A-98D2-8DDFC11D5ED0}"/>
                    </a:ext>
                  </a:extLst>
                </p14:cNvPr>
                <p14:cNvContentPartPr/>
                <p14:nvPr/>
              </p14:nvContentPartPr>
              <p14:xfrm>
                <a:off x="5971674" y="2244531"/>
                <a:ext cx="47880" cy="12600"/>
              </p14:xfrm>
            </p:contentPart>
          </mc:Choice>
          <mc:Fallback>
            <p:pic>
              <p:nvPicPr>
                <p:cNvPr id="186" name="Ink 185">
                  <a:extLst>
                    <a:ext uri="{FF2B5EF4-FFF2-40B4-BE49-F238E27FC236}">
                      <a16:creationId xmlns:a16="http://schemas.microsoft.com/office/drawing/2014/main" id="{BED602CB-2439-7D2A-98D2-8DDFC11D5ED0}"/>
                    </a:ext>
                  </a:extLst>
                </p:cNvPr>
                <p:cNvPicPr/>
                <p:nvPr/>
              </p:nvPicPr>
              <p:blipFill>
                <a:blip r:embed="rId467"/>
                <a:stretch>
                  <a:fillRect/>
                </a:stretch>
              </p:blipFill>
              <p:spPr>
                <a:xfrm>
                  <a:off x="5936034" y="2208891"/>
                  <a:ext cx="1195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187" name="Ink 186">
                  <a:extLst>
                    <a:ext uri="{FF2B5EF4-FFF2-40B4-BE49-F238E27FC236}">
                      <a16:creationId xmlns:a16="http://schemas.microsoft.com/office/drawing/2014/main" id="{C6EB5CB2-2B87-8698-9F14-96B1C7E03920}"/>
                    </a:ext>
                  </a:extLst>
                </p14:cNvPr>
                <p14:cNvContentPartPr/>
                <p14:nvPr/>
              </p14:nvContentPartPr>
              <p14:xfrm>
                <a:off x="6059154" y="2191971"/>
                <a:ext cx="3960" cy="25920"/>
              </p14:xfrm>
            </p:contentPart>
          </mc:Choice>
          <mc:Fallback>
            <p:pic>
              <p:nvPicPr>
                <p:cNvPr id="187" name="Ink 186">
                  <a:extLst>
                    <a:ext uri="{FF2B5EF4-FFF2-40B4-BE49-F238E27FC236}">
                      <a16:creationId xmlns:a16="http://schemas.microsoft.com/office/drawing/2014/main" id="{C6EB5CB2-2B87-8698-9F14-96B1C7E03920}"/>
                    </a:ext>
                  </a:extLst>
                </p:cNvPr>
                <p:cNvPicPr/>
                <p:nvPr/>
              </p:nvPicPr>
              <p:blipFill>
                <a:blip r:embed="rId469"/>
                <a:stretch>
                  <a:fillRect/>
                </a:stretch>
              </p:blipFill>
              <p:spPr>
                <a:xfrm>
                  <a:off x="6023514" y="2155971"/>
                  <a:ext cx="756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188" name="Ink 187">
                  <a:extLst>
                    <a:ext uri="{FF2B5EF4-FFF2-40B4-BE49-F238E27FC236}">
                      <a16:creationId xmlns:a16="http://schemas.microsoft.com/office/drawing/2014/main" id="{9420BD9D-D0A7-5E58-3928-D3800E360709}"/>
                    </a:ext>
                  </a:extLst>
                </p14:cNvPr>
                <p14:cNvContentPartPr/>
                <p14:nvPr/>
              </p14:nvContentPartPr>
              <p14:xfrm>
                <a:off x="5924154" y="2150211"/>
                <a:ext cx="101160" cy="16920"/>
              </p14:xfrm>
            </p:contentPart>
          </mc:Choice>
          <mc:Fallback>
            <p:pic>
              <p:nvPicPr>
                <p:cNvPr id="188" name="Ink 187">
                  <a:extLst>
                    <a:ext uri="{FF2B5EF4-FFF2-40B4-BE49-F238E27FC236}">
                      <a16:creationId xmlns:a16="http://schemas.microsoft.com/office/drawing/2014/main" id="{9420BD9D-D0A7-5E58-3928-D3800E360709}"/>
                    </a:ext>
                  </a:extLst>
                </p:cNvPr>
                <p:cNvPicPr/>
                <p:nvPr/>
              </p:nvPicPr>
              <p:blipFill>
                <a:blip r:embed="rId471"/>
                <a:stretch>
                  <a:fillRect/>
                </a:stretch>
              </p:blipFill>
              <p:spPr>
                <a:xfrm>
                  <a:off x="5888514" y="2114571"/>
                  <a:ext cx="1728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89" name="Ink 188">
                  <a:extLst>
                    <a:ext uri="{FF2B5EF4-FFF2-40B4-BE49-F238E27FC236}">
                      <a16:creationId xmlns:a16="http://schemas.microsoft.com/office/drawing/2014/main" id="{6001A2BD-FCC6-6848-A6FC-1B70F4053119}"/>
                    </a:ext>
                  </a:extLst>
                </p14:cNvPr>
                <p14:cNvContentPartPr/>
                <p14:nvPr/>
              </p14:nvContentPartPr>
              <p14:xfrm>
                <a:off x="5716794" y="2136531"/>
                <a:ext cx="68760" cy="5760"/>
              </p14:xfrm>
            </p:contentPart>
          </mc:Choice>
          <mc:Fallback>
            <p:pic>
              <p:nvPicPr>
                <p:cNvPr id="189" name="Ink 188">
                  <a:extLst>
                    <a:ext uri="{FF2B5EF4-FFF2-40B4-BE49-F238E27FC236}">
                      <a16:creationId xmlns:a16="http://schemas.microsoft.com/office/drawing/2014/main" id="{6001A2BD-FCC6-6848-A6FC-1B70F4053119}"/>
                    </a:ext>
                  </a:extLst>
                </p:cNvPr>
                <p:cNvPicPr/>
                <p:nvPr/>
              </p:nvPicPr>
              <p:blipFill>
                <a:blip r:embed="rId473"/>
                <a:stretch>
                  <a:fillRect/>
                </a:stretch>
              </p:blipFill>
              <p:spPr>
                <a:xfrm>
                  <a:off x="5680794" y="2100531"/>
                  <a:ext cx="140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190" name="Ink 189">
                  <a:extLst>
                    <a:ext uri="{FF2B5EF4-FFF2-40B4-BE49-F238E27FC236}">
                      <a16:creationId xmlns:a16="http://schemas.microsoft.com/office/drawing/2014/main" id="{B1C06155-25C8-F3FF-BB9A-B27B393C2EEF}"/>
                    </a:ext>
                  </a:extLst>
                </p14:cNvPr>
                <p14:cNvContentPartPr/>
                <p14:nvPr/>
              </p14:nvContentPartPr>
              <p14:xfrm>
                <a:off x="5523474" y="2125371"/>
                <a:ext cx="61560" cy="3240"/>
              </p14:xfrm>
            </p:contentPart>
          </mc:Choice>
          <mc:Fallback>
            <p:pic>
              <p:nvPicPr>
                <p:cNvPr id="190" name="Ink 189">
                  <a:extLst>
                    <a:ext uri="{FF2B5EF4-FFF2-40B4-BE49-F238E27FC236}">
                      <a16:creationId xmlns:a16="http://schemas.microsoft.com/office/drawing/2014/main" id="{B1C06155-25C8-F3FF-BB9A-B27B393C2EEF}"/>
                    </a:ext>
                  </a:extLst>
                </p:cNvPr>
                <p:cNvPicPr/>
                <p:nvPr/>
              </p:nvPicPr>
              <p:blipFill>
                <a:blip r:embed="rId475"/>
                <a:stretch>
                  <a:fillRect/>
                </a:stretch>
              </p:blipFill>
              <p:spPr>
                <a:xfrm>
                  <a:off x="5487834" y="2089371"/>
                  <a:ext cx="1332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191" name="Ink 190">
                  <a:extLst>
                    <a:ext uri="{FF2B5EF4-FFF2-40B4-BE49-F238E27FC236}">
                      <a16:creationId xmlns:a16="http://schemas.microsoft.com/office/drawing/2014/main" id="{A21B8600-D570-D216-E6AE-9E63EDAF0545}"/>
                    </a:ext>
                  </a:extLst>
                </p14:cNvPr>
                <p14:cNvContentPartPr/>
                <p14:nvPr/>
              </p14:nvContentPartPr>
              <p14:xfrm>
                <a:off x="5230434" y="2103051"/>
                <a:ext cx="209520" cy="15120"/>
              </p14:xfrm>
            </p:contentPart>
          </mc:Choice>
          <mc:Fallback>
            <p:pic>
              <p:nvPicPr>
                <p:cNvPr id="191" name="Ink 190">
                  <a:extLst>
                    <a:ext uri="{FF2B5EF4-FFF2-40B4-BE49-F238E27FC236}">
                      <a16:creationId xmlns:a16="http://schemas.microsoft.com/office/drawing/2014/main" id="{A21B8600-D570-D216-E6AE-9E63EDAF0545}"/>
                    </a:ext>
                  </a:extLst>
                </p:cNvPr>
                <p:cNvPicPr/>
                <p:nvPr/>
              </p:nvPicPr>
              <p:blipFill>
                <a:blip r:embed="rId477"/>
                <a:stretch>
                  <a:fillRect/>
                </a:stretch>
              </p:blipFill>
              <p:spPr>
                <a:xfrm>
                  <a:off x="5194794" y="2067051"/>
                  <a:ext cx="2811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192" name="Ink 191">
                  <a:extLst>
                    <a:ext uri="{FF2B5EF4-FFF2-40B4-BE49-F238E27FC236}">
                      <a16:creationId xmlns:a16="http://schemas.microsoft.com/office/drawing/2014/main" id="{70611757-A994-FE6B-8760-4ADE732071EA}"/>
                    </a:ext>
                  </a:extLst>
                </p14:cNvPr>
                <p14:cNvContentPartPr/>
                <p14:nvPr/>
              </p14:nvContentPartPr>
              <p14:xfrm>
                <a:off x="5117394" y="2105571"/>
                <a:ext cx="63720" cy="5040"/>
              </p14:xfrm>
            </p:contentPart>
          </mc:Choice>
          <mc:Fallback>
            <p:pic>
              <p:nvPicPr>
                <p:cNvPr id="192" name="Ink 191">
                  <a:extLst>
                    <a:ext uri="{FF2B5EF4-FFF2-40B4-BE49-F238E27FC236}">
                      <a16:creationId xmlns:a16="http://schemas.microsoft.com/office/drawing/2014/main" id="{70611757-A994-FE6B-8760-4ADE732071EA}"/>
                    </a:ext>
                  </a:extLst>
                </p:cNvPr>
                <p:cNvPicPr/>
                <p:nvPr/>
              </p:nvPicPr>
              <p:blipFill>
                <a:blip r:embed="rId479"/>
                <a:stretch>
                  <a:fillRect/>
                </a:stretch>
              </p:blipFill>
              <p:spPr>
                <a:xfrm>
                  <a:off x="5081754" y="2069931"/>
                  <a:ext cx="135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193" name="Ink 192">
                  <a:extLst>
                    <a:ext uri="{FF2B5EF4-FFF2-40B4-BE49-F238E27FC236}">
                      <a16:creationId xmlns:a16="http://schemas.microsoft.com/office/drawing/2014/main" id="{64843C96-B67A-E1CA-9689-88EA9BBDC890}"/>
                    </a:ext>
                  </a:extLst>
                </p14:cNvPr>
                <p14:cNvContentPartPr/>
                <p14:nvPr/>
              </p14:nvContentPartPr>
              <p14:xfrm>
                <a:off x="5065194" y="2253171"/>
                <a:ext cx="61200" cy="10800"/>
              </p14:xfrm>
            </p:contentPart>
          </mc:Choice>
          <mc:Fallback>
            <p:pic>
              <p:nvPicPr>
                <p:cNvPr id="193" name="Ink 192">
                  <a:extLst>
                    <a:ext uri="{FF2B5EF4-FFF2-40B4-BE49-F238E27FC236}">
                      <a16:creationId xmlns:a16="http://schemas.microsoft.com/office/drawing/2014/main" id="{64843C96-B67A-E1CA-9689-88EA9BBDC890}"/>
                    </a:ext>
                  </a:extLst>
                </p:cNvPr>
                <p:cNvPicPr/>
                <p:nvPr/>
              </p:nvPicPr>
              <p:blipFill>
                <a:blip r:embed="rId481"/>
                <a:stretch>
                  <a:fillRect/>
                </a:stretch>
              </p:blipFill>
              <p:spPr>
                <a:xfrm>
                  <a:off x="5029194" y="2217531"/>
                  <a:ext cx="132840" cy="82440"/>
                </a:xfrm>
                <a:prstGeom prst="rect">
                  <a:avLst/>
                </a:prstGeom>
              </p:spPr>
            </p:pic>
          </mc:Fallback>
        </mc:AlternateContent>
      </p:grpSp>
      <p:grpSp>
        <p:nvGrpSpPr>
          <p:cNvPr id="277" name="Group 276">
            <a:extLst>
              <a:ext uri="{FF2B5EF4-FFF2-40B4-BE49-F238E27FC236}">
                <a16:creationId xmlns:a16="http://schemas.microsoft.com/office/drawing/2014/main" id="{91C62242-F7A8-2A0F-0845-BC9AA67476E6}"/>
              </a:ext>
            </a:extLst>
          </p:cNvPr>
          <p:cNvGrpSpPr/>
          <p:nvPr/>
        </p:nvGrpSpPr>
        <p:grpSpPr>
          <a:xfrm>
            <a:off x="605170" y="2558623"/>
            <a:ext cx="333360" cy="2454480"/>
            <a:chOff x="605170" y="2558623"/>
            <a:chExt cx="333360" cy="2454480"/>
          </a:xfrm>
        </p:grpSpPr>
        <mc:AlternateContent xmlns:mc="http://schemas.openxmlformats.org/markup-compatibility/2006">
          <mc:Choice xmlns:p14="http://schemas.microsoft.com/office/powerpoint/2010/main" xmlns:aink="http://schemas.microsoft.com/office/drawing/2016/ink" Requires="p14 aink">
            <p:contentPart p14:bwMode="auto" r:id="rId482">
              <p14:nvContentPartPr>
                <p14:cNvPr id="195" name="Ink 194">
                  <a:extLst>
                    <a:ext uri="{FF2B5EF4-FFF2-40B4-BE49-F238E27FC236}">
                      <a16:creationId xmlns:a16="http://schemas.microsoft.com/office/drawing/2014/main" id="{EB31DC23-8946-9519-2BC8-F7519B1BC7A5}"/>
                    </a:ext>
                  </a:extLst>
                </p14:cNvPr>
                <p14:cNvContentPartPr/>
                <p14:nvPr/>
              </p14:nvContentPartPr>
              <p14:xfrm>
                <a:off x="739090" y="2934823"/>
                <a:ext cx="72720" cy="691920"/>
              </p14:xfrm>
            </p:contentPart>
          </mc:Choice>
          <mc:Fallback>
            <p:pic>
              <p:nvPicPr>
                <p:cNvPr id="195" name="Ink 194">
                  <a:extLst>
                    <a:ext uri="{FF2B5EF4-FFF2-40B4-BE49-F238E27FC236}">
                      <a16:creationId xmlns:a16="http://schemas.microsoft.com/office/drawing/2014/main" id="{EB31DC23-8946-9519-2BC8-F7519B1BC7A5}"/>
                    </a:ext>
                  </a:extLst>
                </p:cNvPr>
                <p:cNvPicPr/>
                <p:nvPr/>
              </p:nvPicPr>
              <p:blipFill>
                <a:blip r:embed="rId483"/>
                <a:stretch>
                  <a:fillRect/>
                </a:stretch>
              </p:blipFill>
              <p:spPr>
                <a:xfrm>
                  <a:off x="676090" y="2556823"/>
                  <a:ext cx="198360" cy="144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4">
              <p14:nvContentPartPr>
                <p14:cNvPr id="196" name="Ink 195">
                  <a:extLst>
                    <a:ext uri="{FF2B5EF4-FFF2-40B4-BE49-F238E27FC236}">
                      <a16:creationId xmlns:a16="http://schemas.microsoft.com/office/drawing/2014/main" id="{4058B413-C75A-D511-4CC3-9CB813928114}"/>
                    </a:ext>
                  </a:extLst>
                </p14:cNvPr>
                <p14:cNvContentPartPr/>
                <p14:nvPr/>
              </p14:nvContentPartPr>
              <p14:xfrm>
                <a:off x="718570" y="2890183"/>
                <a:ext cx="110520" cy="874800"/>
              </p14:xfrm>
            </p:contentPart>
          </mc:Choice>
          <mc:Fallback>
            <p:pic>
              <p:nvPicPr>
                <p:cNvPr id="196" name="Ink 195">
                  <a:extLst>
                    <a:ext uri="{FF2B5EF4-FFF2-40B4-BE49-F238E27FC236}">
                      <a16:creationId xmlns:a16="http://schemas.microsoft.com/office/drawing/2014/main" id="{4058B413-C75A-D511-4CC3-9CB813928114}"/>
                    </a:ext>
                  </a:extLst>
                </p:cNvPr>
                <p:cNvPicPr/>
                <p:nvPr/>
              </p:nvPicPr>
              <p:blipFill>
                <a:blip r:embed="rId485"/>
                <a:stretch>
                  <a:fillRect/>
                </a:stretch>
              </p:blipFill>
              <p:spPr>
                <a:xfrm>
                  <a:off x="655930" y="2512183"/>
                  <a:ext cx="236160" cy="163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6">
              <p14:nvContentPartPr>
                <p14:cNvPr id="197" name="Ink 196">
                  <a:extLst>
                    <a:ext uri="{FF2B5EF4-FFF2-40B4-BE49-F238E27FC236}">
                      <a16:creationId xmlns:a16="http://schemas.microsoft.com/office/drawing/2014/main" id="{00060E16-C8C9-1D29-BEC7-4D63580797C1}"/>
                    </a:ext>
                  </a:extLst>
                </p14:cNvPr>
                <p14:cNvContentPartPr/>
                <p14:nvPr/>
              </p14:nvContentPartPr>
              <p14:xfrm>
                <a:off x="689050" y="2825743"/>
                <a:ext cx="115200" cy="1220760"/>
              </p14:xfrm>
            </p:contentPart>
          </mc:Choice>
          <mc:Fallback>
            <p:pic>
              <p:nvPicPr>
                <p:cNvPr id="197" name="Ink 196">
                  <a:extLst>
                    <a:ext uri="{FF2B5EF4-FFF2-40B4-BE49-F238E27FC236}">
                      <a16:creationId xmlns:a16="http://schemas.microsoft.com/office/drawing/2014/main" id="{00060E16-C8C9-1D29-BEC7-4D63580797C1}"/>
                    </a:ext>
                  </a:extLst>
                </p:cNvPr>
                <p:cNvPicPr/>
                <p:nvPr/>
              </p:nvPicPr>
              <p:blipFill>
                <a:blip r:embed="rId487"/>
                <a:stretch>
                  <a:fillRect/>
                </a:stretch>
              </p:blipFill>
              <p:spPr>
                <a:xfrm>
                  <a:off x="626050" y="2448103"/>
                  <a:ext cx="240840" cy="197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8">
              <p14:nvContentPartPr>
                <p14:cNvPr id="198" name="Ink 197">
                  <a:extLst>
                    <a:ext uri="{FF2B5EF4-FFF2-40B4-BE49-F238E27FC236}">
                      <a16:creationId xmlns:a16="http://schemas.microsoft.com/office/drawing/2014/main" id="{9F85EA82-F525-612E-8FD2-09A5549BD2AE}"/>
                    </a:ext>
                  </a:extLst>
                </p14:cNvPr>
                <p14:cNvContentPartPr/>
                <p14:nvPr/>
              </p14:nvContentPartPr>
              <p14:xfrm>
                <a:off x="716410" y="3422983"/>
                <a:ext cx="27720" cy="466560"/>
              </p14:xfrm>
            </p:contentPart>
          </mc:Choice>
          <mc:Fallback>
            <p:pic>
              <p:nvPicPr>
                <p:cNvPr id="198" name="Ink 197">
                  <a:extLst>
                    <a:ext uri="{FF2B5EF4-FFF2-40B4-BE49-F238E27FC236}">
                      <a16:creationId xmlns:a16="http://schemas.microsoft.com/office/drawing/2014/main" id="{9F85EA82-F525-612E-8FD2-09A5549BD2AE}"/>
                    </a:ext>
                  </a:extLst>
                </p:cNvPr>
                <p:cNvPicPr/>
                <p:nvPr/>
              </p:nvPicPr>
              <p:blipFill>
                <a:blip r:embed="rId489"/>
                <a:stretch>
                  <a:fillRect/>
                </a:stretch>
              </p:blipFill>
              <p:spPr>
                <a:xfrm>
                  <a:off x="653770" y="3045343"/>
                  <a:ext cx="153360" cy="122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0">
              <p14:nvContentPartPr>
                <p14:cNvPr id="199" name="Ink 198">
                  <a:extLst>
                    <a:ext uri="{FF2B5EF4-FFF2-40B4-BE49-F238E27FC236}">
                      <a16:creationId xmlns:a16="http://schemas.microsoft.com/office/drawing/2014/main" id="{CA92690F-816D-36FB-CD2F-AE643883CC2C}"/>
                    </a:ext>
                  </a:extLst>
                </p14:cNvPr>
                <p14:cNvContentPartPr/>
                <p14:nvPr/>
              </p14:nvContentPartPr>
              <p14:xfrm>
                <a:off x="667450" y="2822503"/>
                <a:ext cx="111960" cy="1607400"/>
              </p14:xfrm>
            </p:contentPart>
          </mc:Choice>
          <mc:Fallback>
            <p:pic>
              <p:nvPicPr>
                <p:cNvPr id="199" name="Ink 198">
                  <a:extLst>
                    <a:ext uri="{FF2B5EF4-FFF2-40B4-BE49-F238E27FC236}">
                      <a16:creationId xmlns:a16="http://schemas.microsoft.com/office/drawing/2014/main" id="{CA92690F-816D-36FB-CD2F-AE643883CC2C}"/>
                    </a:ext>
                  </a:extLst>
                </p:cNvPr>
                <p:cNvPicPr/>
                <p:nvPr/>
              </p:nvPicPr>
              <p:blipFill>
                <a:blip r:embed="rId491"/>
                <a:stretch>
                  <a:fillRect/>
                </a:stretch>
              </p:blipFill>
              <p:spPr>
                <a:xfrm>
                  <a:off x="604810" y="2444503"/>
                  <a:ext cx="237600" cy="236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2">
              <p14:nvContentPartPr>
                <p14:cNvPr id="200" name="Ink 199">
                  <a:extLst>
                    <a:ext uri="{FF2B5EF4-FFF2-40B4-BE49-F238E27FC236}">
                      <a16:creationId xmlns:a16="http://schemas.microsoft.com/office/drawing/2014/main" id="{ED5A77EE-05C7-7DB8-2ECB-26D9EF1439C7}"/>
                    </a:ext>
                  </a:extLst>
                </p14:cNvPr>
                <p14:cNvContentPartPr/>
                <p14:nvPr/>
              </p14:nvContentPartPr>
              <p14:xfrm>
                <a:off x="690490" y="3551503"/>
                <a:ext cx="29160" cy="1116360"/>
              </p14:xfrm>
            </p:contentPart>
          </mc:Choice>
          <mc:Fallback>
            <p:pic>
              <p:nvPicPr>
                <p:cNvPr id="200" name="Ink 199">
                  <a:extLst>
                    <a:ext uri="{FF2B5EF4-FFF2-40B4-BE49-F238E27FC236}">
                      <a16:creationId xmlns:a16="http://schemas.microsoft.com/office/drawing/2014/main" id="{ED5A77EE-05C7-7DB8-2ECB-26D9EF1439C7}"/>
                    </a:ext>
                  </a:extLst>
                </p:cNvPr>
                <p:cNvPicPr/>
                <p:nvPr/>
              </p:nvPicPr>
              <p:blipFill>
                <a:blip r:embed="rId493"/>
                <a:stretch>
                  <a:fillRect/>
                </a:stretch>
              </p:blipFill>
              <p:spPr>
                <a:xfrm>
                  <a:off x="627850" y="3173503"/>
                  <a:ext cx="154800" cy="18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4">
              <p14:nvContentPartPr>
                <p14:cNvPr id="201" name="Ink 200">
                  <a:extLst>
                    <a:ext uri="{FF2B5EF4-FFF2-40B4-BE49-F238E27FC236}">
                      <a16:creationId xmlns:a16="http://schemas.microsoft.com/office/drawing/2014/main" id="{0E0F2523-6561-CB43-2423-E3BC70BDC27E}"/>
                    </a:ext>
                  </a:extLst>
                </p14:cNvPr>
                <p14:cNvContentPartPr/>
                <p14:nvPr/>
              </p14:nvContentPartPr>
              <p14:xfrm>
                <a:off x="706330" y="3730423"/>
                <a:ext cx="78480" cy="985320"/>
              </p14:xfrm>
            </p:contentPart>
          </mc:Choice>
          <mc:Fallback>
            <p:pic>
              <p:nvPicPr>
                <p:cNvPr id="201" name="Ink 200">
                  <a:extLst>
                    <a:ext uri="{FF2B5EF4-FFF2-40B4-BE49-F238E27FC236}">
                      <a16:creationId xmlns:a16="http://schemas.microsoft.com/office/drawing/2014/main" id="{0E0F2523-6561-CB43-2423-E3BC70BDC27E}"/>
                    </a:ext>
                  </a:extLst>
                </p:cNvPr>
                <p:cNvPicPr/>
                <p:nvPr/>
              </p:nvPicPr>
              <p:blipFill>
                <a:blip r:embed="rId495"/>
                <a:stretch>
                  <a:fillRect/>
                </a:stretch>
              </p:blipFill>
              <p:spPr>
                <a:xfrm>
                  <a:off x="643690" y="3352423"/>
                  <a:ext cx="204120" cy="174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6">
              <p14:nvContentPartPr>
                <p14:cNvPr id="202" name="Ink 201">
                  <a:extLst>
                    <a:ext uri="{FF2B5EF4-FFF2-40B4-BE49-F238E27FC236}">
                      <a16:creationId xmlns:a16="http://schemas.microsoft.com/office/drawing/2014/main" id="{FA8EEAE8-CB9D-941A-116C-4307B7A596A9}"/>
                    </a:ext>
                  </a:extLst>
                </p14:cNvPr>
                <p14:cNvContentPartPr/>
                <p14:nvPr/>
              </p14:nvContentPartPr>
              <p14:xfrm>
                <a:off x="726490" y="3402463"/>
                <a:ext cx="106560" cy="1268280"/>
              </p14:xfrm>
            </p:contentPart>
          </mc:Choice>
          <mc:Fallback>
            <p:pic>
              <p:nvPicPr>
                <p:cNvPr id="202" name="Ink 201">
                  <a:extLst>
                    <a:ext uri="{FF2B5EF4-FFF2-40B4-BE49-F238E27FC236}">
                      <a16:creationId xmlns:a16="http://schemas.microsoft.com/office/drawing/2014/main" id="{FA8EEAE8-CB9D-941A-116C-4307B7A596A9}"/>
                    </a:ext>
                  </a:extLst>
                </p:cNvPr>
                <p:cNvPicPr/>
                <p:nvPr/>
              </p:nvPicPr>
              <p:blipFill>
                <a:blip r:embed="rId497"/>
                <a:stretch>
                  <a:fillRect/>
                </a:stretch>
              </p:blipFill>
              <p:spPr>
                <a:xfrm>
                  <a:off x="663850" y="3024463"/>
                  <a:ext cx="232200" cy="202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8">
              <p14:nvContentPartPr>
                <p14:cNvPr id="203" name="Ink 202">
                  <a:extLst>
                    <a:ext uri="{FF2B5EF4-FFF2-40B4-BE49-F238E27FC236}">
                      <a16:creationId xmlns:a16="http://schemas.microsoft.com/office/drawing/2014/main" id="{02E4D8BC-A708-77FD-58E6-E1EF5E068D3C}"/>
                    </a:ext>
                  </a:extLst>
                </p14:cNvPr>
                <p14:cNvContentPartPr/>
                <p14:nvPr/>
              </p14:nvContentPartPr>
              <p14:xfrm>
                <a:off x="815410" y="3228943"/>
                <a:ext cx="42840" cy="979560"/>
              </p14:xfrm>
            </p:contentPart>
          </mc:Choice>
          <mc:Fallback>
            <p:pic>
              <p:nvPicPr>
                <p:cNvPr id="203" name="Ink 202">
                  <a:extLst>
                    <a:ext uri="{FF2B5EF4-FFF2-40B4-BE49-F238E27FC236}">
                      <a16:creationId xmlns:a16="http://schemas.microsoft.com/office/drawing/2014/main" id="{02E4D8BC-A708-77FD-58E6-E1EF5E068D3C}"/>
                    </a:ext>
                  </a:extLst>
                </p:cNvPr>
                <p:cNvPicPr/>
                <p:nvPr/>
              </p:nvPicPr>
              <p:blipFill>
                <a:blip r:embed="rId499"/>
                <a:stretch>
                  <a:fillRect/>
                </a:stretch>
              </p:blipFill>
              <p:spPr>
                <a:xfrm>
                  <a:off x="752410" y="2850943"/>
                  <a:ext cx="168480" cy="173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0">
              <p14:nvContentPartPr>
                <p14:cNvPr id="204" name="Ink 203">
                  <a:extLst>
                    <a:ext uri="{FF2B5EF4-FFF2-40B4-BE49-F238E27FC236}">
                      <a16:creationId xmlns:a16="http://schemas.microsoft.com/office/drawing/2014/main" id="{31F6BB06-20AC-48CC-5B91-85220CF38FE9}"/>
                    </a:ext>
                  </a:extLst>
                </p14:cNvPr>
                <p14:cNvContentPartPr/>
                <p14:nvPr/>
              </p14:nvContentPartPr>
              <p14:xfrm>
                <a:off x="775810" y="2897023"/>
                <a:ext cx="99000" cy="1160640"/>
              </p14:xfrm>
            </p:contentPart>
          </mc:Choice>
          <mc:Fallback>
            <p:pic>
              <p:nvPicPr>
                <p:cNvPr id="204" name="Ink 203">
                  <a:extLst>
                    <a:ext uri="{FF2B5EF4-FFF2-40B4-BE49-F238E27FC236}">
                      <a16:creationId xmlns:a16="http://schemas.microsoft.com/office/drawing/2014/main" id="{31F6BB06-20AC-48CC-5B91-85220CF38FE9}"/>
                    </a:ext>
                  </a:extLst>
                </p:cNvPr>
                <p:cNvPicPr/>
                <p:nvPr/>
              </p:nvPicPr>
              <p:blipFill>
                <a:blip r:embed="rId501"/>
                <a:stretch>
                  <a:fillRect/>
                </a:stretch>
              </p:blipFill>
              <p:spPr>
                <a:xfrm>
                  <a:off x="712810" y="2519383"/>
                  <a:ext cx="224640" cy="191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2">
              <p14:nvContentPartPr>
                <p14:cNvPr id="205" name="Ink 204">
                  <a:extLst>
                    <a:ext uri="{FF2B5EF4-FFF2-40B4-BE49-F238E27FC236}">
                      <a16:creationId xmlns:a16="http://schemas.microsoft.com/office/drawing/2014/main" id="{3C76EAB6-D6DA-58E4-8E3F-6D72D3C69D5B}"/>
                    </a:ext>
                  </a:extLst>
                </p14:cNvPr>
                <p14:cNvContentPartPr/>
                <p14:nvPr/>
              </p14:nvContentPartPr>
              <p14:xfrm>
                <a:off x="860050" y="2794423"/>
                <a:ext cx="26280" cy="1065960"/>
              </p14:xfrm>
            </p:contentPart>
          </mc:Choice>
          <mc:Fallback>
            <p:pic>
              <p:nvPicPr>
                <p:cNvPr id="205" name="Ink 204">
                  <a:extLst>
                    <a:ext uri="{FF2B5EF4-FFF2-40B4-BE49-F238E27FC236}">
                      <a16:creationId xmlns:a16="http://schemas.microsoft.com/office/drawing/2014/main" id="{3C76EAB6-D6DA-58E4-8E3F-6D72D3C69D5B}"/>
                    </a:ext>
                  </a:extLst>
                </p:cNvPr>
                <p:cNvPicPr/>
                <p:nvPr/>
              </p:nvPicPr>
              <p:blipFill>
                <a:blip r:embed="rId503"/>
                <a:stretch>
                  <a:fillRect/>
                </a:stretch>
              </p:blipFill>
              <p:spPr>
                <a:xfrm>
                  <a:off x="797050" y="2416423"/>
                  <a:ext cx="151920" cy="182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4">
              <p14:nvContentPartPr>
                <p14:cNvPr id="206" name="Ink 205">
                  <a:extLst>
                    <a:ext uri="{FF2B5EF4-FFF2-40B4-BE49-F238E27FC236}">
                      <a16:creationId xmlns:a16="http://schemas.microsoft.com/office/drawing/2014/main" id="{DAD3E1F2-BEAB-0850-E18F-2C9EA0C9C0C1}"/>
                    </a:ext>
                  </a:extLst>
                </p14:cNvPr>
                <p14:cNvContentPartPr/>
                <p14:nvPr/>
              </p14:nvContentPartPr>
              <p14:xfrm>
                <a:off x="827650" y="2743303"/>
                <a:ext cx="75240" cy="1131840"/>
              </p14:xfrm>
            </p:contentPart>
          </mc:Choice>
          <mc:Fallback>
            <p:pic>
              <p:nvPicPr>
                <p:cNvPr id="206" name="Ink 205">
                  <a:extLst>
                    <a:ext uri="{FF2B5EF4-FFF2-40B4-BE49-F238E27FC236}">
                      <a16:creationId xmlns:a16="http://schemas.microsoft.com/office/drawing/2014/main" id="{DAD3E1F2-BEAB-0850-E18F-2C9EA0C9C0C1}"/>
                    </a:ext>
                  </a:extLst>
                </p:cNvPr>
                <p:cNvPicPr/>
                <p:nvPr/>
              </p:nvPicPr>
              <p:blipFill>
                <a:blip r:embed="rId505"/>
                <a:stretch>
                  <a:fillRect/>
                </a:stretch>
              </p:blipFill>
              <p:spPr>
                <a:xfrm>
                  <a:off x="765010" y="2365663"/>
                  <a:ext cx="200880" cy="188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6">
              <p14:nvContentPartPr>
                <p14:cNvPr id="207" name="Ink 206">
                  <a:extLst>
                    <a:ext uri="{FF2B5EF4-FFF2-40B4-BE49-F238E27FC236}">
                      <a16:creationId xmlns:a16="http://schemas.microsoft.com/office/drawing/2014/main" id="{DBCF1EEB-6280-2874-4C46-143D1A8A05C2}"/>
                    </a:ext>
                  </a:extLst>
                </p14:cNvPr>
                <p14:cNvContentPartPr/>
                <p14:nvPr/>
              </p14:nvContentPartPr>
              <p14:xfrm>
                <a:off x="844570" y="2615863"/>
                <a:ext cx="59760" cy="1152720"/>
              </p14:xfrm>
            </p:contentPart>
          </mc:Choice>
          <mc:Fallback>
            <p:pic>
              <p:nvPicPr>
                <p:cNvPr id="207" name="Ink 206">
                  <a:extLst>
                    <a:ext uri="{FF2B5EF4-FFF2-40B4-BE49-F238E27FC236}">
                      <a16:creationId xmlns:a16="http://schemas.microsoft.com/office/drawing/2014/main" id="{DBCF1EEB-6280-2874-4C46-143D1A8A05C2}"/>
                    </a:ext>
                  </a:extLst>
                </p:cNvPr>
                <p:cNvPicPr/>
                <p:nvPr/>
              </p:nvPicPr>
              <p:blipFill>
                <a:blip r:embed="rId507"/>
                <a:stretch>
                  <a:fillRect/>
                </a:stretch>
              </p:blipFill>
              <p:spPr>
                <a:xfrm>
                  <a:off x="781930" y="2237863"/>
                  <a:ext cx="185400" cy="190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8">
              <p14:nvContentPartPr>
                <p14:cNvPr id="208" name="Ink 207">
                  <a:extLst>
                    <a:ext uri="{FF2B5EF4-FFF2-40B4-BE49-F238E27FC236}">
                      <a16:creationId xmlns:a16="http://schemas.microsoft.com/office/drawing/2014/main" id="{684072C0-9C82-D0AF-DEFA-D7A7AA3146C7}"/>
                    </a:ext>
                  </a:extLst>
                </p14:cNvPr>
                <p14:cNvContentPartPr/>
                <p14:nvPr/>
              </p14:nvContentPartPr>
              <p14:xfrm>
                <a:off x="842050" y="3291223"/>
                <a:ext cx="9000" cy="276840"/>
              </p14:xfrm>
            </p:contentPart>
          </mc:Choice>
          <mc:Fallback>
            <p:pic>
              <p:nvPicPr>
                <p:cNvPr id="208" name="Ink 207">
                  <a:extLst>
                    <a:ext uri="{FF2B5EF4-FFF2-40B4-BE49-F238E27FC236}">
                      <a16:creationId xmlns:a16="http://schemas.microsoft.com/office/drawing/2014/main" id="{684072C0-9C82-D0AF-DEFA-D7A7AA3146C7}"/>
                    </a:ext>
                  </a:extLst>
                </p:cNvPr>
                <p:cNvPicPr/>
                <p:nvPr/>
              </p:nvPicPr>
              <p:blipFill>
                <a:blip r:embed="rId509"/>
                <a:stretch>
                  <a:fillRect/>
                </a:stretch>
              </p:blipFill>
              <p:spPr>
                <a:xfrm>
                  <a:off x="779050" y="2913223"/>
                  <a:ext cx="134640" cy="103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0">
              <p14:nvContentPartPr>
                <p14:cNvPr id="209" name="Ink 208">
                  <a:extLst>
                    <a:ext uri="{FF2B5EF4-FFF2-40B4-BE49-F238E27FC236}">
                      <a16:creationId xmlns:a16="http://schemas.microsoft.com/office/drawing/2014/main" id="{98375B1C-C1B4-DE20-8DE3-47132030D3E9}"/>
                    </a:ext>
                  </a:extLst>
                </p14:cNvPr>
                <p14:cNvContentPartPr/>
                <p14:nvPr/>
              </p14:nvContentPartPr>
              <p14:xfrm>
                <a:off x="882730" y="2847703"/>
                <a:ext cx="12240" cy="1216800"/>
              </p14:xfrm>
            </p:contentPart>
          </mc:Choice>
          <mc:Fallback>
            <p:pic>
              <p:nvPicPr>
                <p:cNvPr id="209" name="Ink 208">
                  <a:extLst>
                    <a:ext uri="{FF2B5EF4-FFF2-40B4-BE49-F238E27FC236}">
                      <a16:creationId xmlns:a16="http://schemas.microsoft.com/office/drawing/2014/main" id="{98375B1C-C1B4-DE20-8DE3-47132030D3E9}"/>
                    </a:ext>
                  </a:extLst>
                </p:cNvPr>
                <p:cNvPicPr/>
                <p:nvPr/>
              </p:nvPicPr>
              <p:blipFill>
                <a:blip r:embed="rId511"/>
                <a:stretch>
                  <a:fillRect/>
                </a:stretch>
              </p:blipFill>
              <p:spPr>
                <a:xfrm>
                  <a:off x="819730" y="2469703"/>
                  <a:ext cx="137880" cy="197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2">
              <p14:nvContentPartPr>
                <p14:cNvPr id="210" name="Ink 209">
                  <a:extLst>
                    <a:ext uri="{FF2B5EF4-FFF2-40B4-BE49-F238E27FC236}">
                      <a16:creationId xmlns:a16="http://schemas.microsoft.com/office/drawing/2014/main" id="{313D742D-BD79-CD65-A149-6BCEEE568FEB}"/>
                    </a:ext>
                  </a:extLst>
                </p14:cNvPr>
                <p14:cNvContentPartPr/>
                <p14:nvPr/>
              </p14:nvContentPartPr>
              <p14:xfrm>
                <a:off x="831970" y="3462583"/>
                <a:ext cx="70920" cy="1258920"/>
              </p14:xfrm>
            </p:contentPart>
          </mc:Choice>
          <mc:Fallback>
            <p:pic>
              <p:nvPicPr>
                <p:cNvPr id="210" name="Ink 209">
                  <a:extLst>
                    <a:ext uri="{FF2B5EF4-FFF2-40B4-BE49-F238E27FC236}">
                      <a16:creationId xmlns:a16="http://schemas.microsoft.com/office/drawing/2014/main" id="{313D742D-BD79-CD65-A149-6BCEEE568FEB}"/>
                    </a:ext>
                  </a:extLst>
                </p:cNvPr>
                <p:cNvPicPr/>
                <p:nvPr/>
              </p:nvPicPr>
              <p:blipFill>
                <a:blip r:embed="rId513"/>
                <a:stretch>
                  <a:fillRect/>
                </a:stretch>
              </p:blipFill>
              <p:spPr>
                <a:xfrm>
                  <a:off x="768970" y="3084583"/>
                  <a:ext cx="196560" cy="201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4">
              <p14:nvContentPartPr>
                <p14:cNvPr id="211" name="Ink 210">
                  <a:extLst>
                    <a:ext uri="{FF2B5EF4-FFF2-40B4-BE49-F238E27FC236}">
                      <a16:creationId xmlns:a16="http://schemas.microsoft.com/office/drawing/2014/main" id="{E2C25A37-1A94-B7B4-76ED-7CF76A3FB093}"/>
                    </a:ext>
                  </a:extLst>
                </p14:cNvPr>
                <p14:cNvContentPartPr/>
                <p14:nvPr/>
              </p14:nvContentPartPr>
              <p14:xfrm>
                <a:off x="770050" y="3862903"/>
                <a:ext cx="79200" cy="946800"/>
              </p14:xfrm>
            </p:contentPart>
          </mc:Choice>
          <mc:Fallback>
            <p:pic>
              <p:nvPicPr>
                <p:cNvPr id="211" name="Ink 210">
                  <a:extLst>
                    <a:ext uri="{FF2B5EF4-FFF2-40B4-BE49-F238E27FC236}">
                      <a16:creationId xmlns:a16="http://schemas.microsoft.com/office/drawing/2014/main" id="{E2C25A37-1A94-B7B4-76ED-7CF76A3FB093}"/>
                    </a:ext>
                  </a:extLst>
                </p:cNvPr>
                <p:cNvPicPr/>
                <p:nvPr/>
              </p:nvPicPr>
              <p:blipFill>
                <a:blip r:embed="rId515"/>
                <a:stretch>
                  <a:fillRect/>
                </a:stretch>
              </p:blipFill>
              <p:spPr>
                <a:xfrm>
                  <a:off x="707410" y="3485263"/>
                  <a:ext cx="204840" cy="170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6">
              <p14:nvContentPartPr>
                <p14:cNvPr id="212" name="Ink 211">
                  <a:extLst>
                    <a:ext uri="{FF2B5EF4-FFF2-40B4-BE49-F238E27FC236}">
                      <a16:creationId xmlns:a16="http://schemas.microsoft.com/office/drawing/2014/main" id="{15C9E3BD-E9D2-06B8-02F3-34EA15EFEF01}"/>
                    </a:ext>
                  </a:extLst>
                </p14:cNvPr>
                <p14:cNvContentPartPr/>
                <p14:nvPr/>
              </p14:nvContentPartPr>
              <p14:xfrm>
                <a:off x="819730" y="3340543"/>
                <a:ext cx="21240" cy="1044360"/>
              </p14:xfrm>
            </p:contentPart>
          </mc:Choice>
          <mc:Fallback>
            <p:pic>
              <p:nvPicPr>
                <p:cNvPr id="212" name="Ink 211">
                  <a:extLst>
                    <a:ext uri="{FF2B5EF4-FFF2-40B4-BE49-F238E27FC236}">
                      <a16:creationId xmlns:a16="http://schemas.microsoft.com/office/drawing/2014/main" id="{15C9E3BD-E9D2-06B8-02F3-34EA15EFEF01}"/>
                    </a:ext>
                  </a:extLst>
                </p:cNvPr>
                <p:cNvPicPr/>
                <p:nvPr/>
              </p:nvPicPr>
              <p:blipFill>
                <a:blip r:embed="rId517"/>
                <a:stretch>
                  <a:fillRect/>
                </a:stretch>
              </p:blipFill>
              <p:spPr>
                <a:xfrm>
                  <a:off x="757090" y="2962903"/>
                  <a:ext cx="146880" cy="180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8">
              <p14:nvContentPartPr>
                <p14:cNvPr id="213" name="Ink 212">
                  <a:extLst>
                    <a:ext uri="{FF2B5EF4-FFF2-40B4-BE49-F238E27FC236}">
                      <a16:creationId xmlns:a16="http://schemas.microsoft.com/office/drawing/2014/main" id="{8E79DACD-415D-68C8-2BFC-1FA0BEC9A912}"/>
                    </a:ext>
                  </a:extLst>
                </p14:cNvPr>
                <p14:cNvContentPartPr/>
                <p14:nvPr/>
              </p14:nvContentPartPr>
              <p14:xfrm>
                <a:off x="769690" y="3193303"/>
                <a:ext cx="43920" cy="977760"/>
              </p14:xfrm>
            </p:contentPart>
          </mc:Choice>
          <mc:Fallback>
            <p:pic>
              <p:nvPicPr>
                <p:cNvPr id="213" name="Ink 212">
                  <a:extLst>
                    <a:ext uri="{FF2B5EF4-FFF2-40B4-BE49-F238E27FC236}">
                      <a16:creationId xmlns:a16="http://schemas.microsoft.com/office/drawing/2014/main" id="{8E79DACD-415D-68C8-2BFC-1FA0BEC9A912}"/>
                    </a:ext>
                  </a:extLst>
                </p:cNvPr>
                <p:cNvPicPr/>
                <p:nvPr/>
              </p:nvPicPr>
              <p:blipFill>
                <a:blip r:embed="rId519"/>
                <a:stretch>
                  <a:fillRect/>
                </a:stretch>
              </p:blipFill>
              <p:spPr>
                <a:xfrm>
                  <a:off x="707050" y="2815303"/>
                  <a:ext cx="169560" cy="17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0">
              <p14:nvContentPartPr>
                <p14:cNvPr id="214" name="Ink 213">
                  <a:extLst>
                    <a:ext uri="{FF2B5EF4-FFF2-40B4-BE49-F238E27FC236}">
                      <a16:creationId xmlns:a16="http://schemas.microsoft.com/office/drawing/2014/main" id="{FC2AC141-638D-C487-11FA-04DDBDF259A4}"/>
                    </a:ext>
                  </a:extLst>
                </p14:cNvPr>
                <p14:cNvContentPartPr/>
                <p14:nvPr/>
              </p14:nvContentPartPr>
              <p14:xfrm>
                <a:off x="777970" y="3198343"/>
                <a:ext cx="46800" cy="1263240"/>
              </p14:xfrm>
            </p:contentPart>
          </mc:Choice>
          <mc:Fallback>
            <p:pic>
              <p:nvPicPr>
                <p:cNvPr id="214" name="Ink 213">
                  <a:extLst>
                    <a:ext uri="{FF2B5EF4-FFF2-40B4-BE49-F238E27FC236}">
                      <a16:creationId xmlns:a16="http://schemas.microsoft.com/office/drawing/2014/main" id="{FC2AC141-638D-C487-11FA-04DDBDF259A4}"/>
                    </a:ext>
                  </a:extLst>
                </p:cNvPr>
                <p:cNvPicPr/>
                <p:nvPr/>
              </p:nvPicPr>
              <p:blipFill>
                <a:blip r:embed="rId521"/>
                <a:stretch>
                  <a:fillRect/>
                </a:stretch>
              </p:blipFill>
              <p:spPr>
                <a:xfrm>
                  <a:off x="715330" y="2820343"/>
                  <a:ext cx="172440" cy="20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2">
              <p14:nvContentPartPr>
                <p14:cNvPr id="215" name="Ink 214">
                  <a:extLst>
                    <a:ext uri="{FF2B5EF4-FFF2-40B4-BE49-F238E27FC236}">
                      <a16:creationId xmlns:a16="http://schemas.microsoft.com/office/drawing/2014/main" id="{9A796D8A-8B3B-87AA-0616-0C7554D82AFC}"/>
                    </a:ext>
                  </a:extLst>
                </p14:cNvPr>
                <p14:cNvContentPartPr/>
                <p14:nvPr/>
              </p14:nvContentPartPr>
              <p14:xfrm>
                <a:off x="729010" y="3271423"/>
                <a:ext cx="86760" cy="1420200"/>
              </p14:xfrm>
            </p:contentPart>
          </mc:Choice>
          <mc:Fallback>
            <p:pic>
              <p:nvPicPr>
                <p:cNvPr id="215" name="Ink 214">
                  <a:extLst>
                    <a:ext uri="{FF2B5EF4-FFF2-40B4-BE49-F238E27FC236}">
                      <a16:creationId xmlns:a16="http://schemas.microsoft.com/office/drawing/2014/main" id="{9A796D8A-8B3B-87AA-0616-0C7554D82AFC}"/>
                    </a:ext>
                  </a:extLst>
                </p:cNvPr>
                <p:cNvPicPr/>
                <p:nvPr/>
              </p:nvPicPr>
              <p:blipFill>
                <a:blip r:embed="rId523"/>
                <a:stretch>
                  <a:fillRect/>
                </a:stretch>
              </p:blipFill>
              <p:spPr>
                <a:xfrm>
                  <a:off x="666010" y="2893783"/>
                  <a:ext cx="212400" cy="217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4">
              <p14:nvContentPartPr>
                <p14:cNvPr id="216" name="Ink 215">
                  <a:extLst>
                    <a:ext uri="{FF2B5EF4-FFF2-40B4-BE49-F238E27FC236}">
                      <a16:creationId xmlns:a16="http://schemas.microsoft.com/office/drawing/2014/main" id="{43933E99-12B6-EE71-69E3-13E77C3A8F6D}"/>
                    </a:ext>
                  </a:extLst>
                </p14:cNvPr>
                <p14:cNvContentPartPr/>
                <p14:nvPr/>
              </p14:nvContentPartPr>
              <p14:xfrm>
                <a:off x="722530" y="3698743"/>
                <a:ext cx="94680" cy="1122480"/>
              </p14:xfrm>
            </p:contentPart>
          </mc:Choice>
          <mc:Fallback>
            <p:pic>
              <p:nvPicPr>
                <p:cNvPr id="216" name="Ink 215">
                  <a:extLst>
                    <a:ext uri="{FF2B5EF4-FFF2-40B4-BE49-F238E27FC236}">
                      <a16:creationId xmlns:a16="http://schemas.microsoft.com/office/drawing/2014/main" id="{43933E99-12B6-EE71-69E3-13E77C3A8F6D}"/>
                    </a:ext>
                  </a:extLst>
                </p:cNvPr>
                <p:cNvPicPr/>
                <p:nvPr/>
              </p:nvPicPr>
              <p:blipFill>
                <a:blip r:embed="rId525"/>
                <a:stretch>
                  <a:fillRect/>
                </a:stretch>
              </p:blipFill>
              <p:spPr>
                <a:xfrm>
                  <a:off x="659530" y="3321103"/>
                  <a:ext cx="220320" cy="18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6">
              <p14:nvContentPartPr>
                <p14:cNvPr id="217" name="Ink 216">
                  <a:extLst>
                    <a:ext uri="{FF2B5EF4-FFF2-40B4-BE49-F238E27FC236}">
                      <a16:creationId xmlns:a16="http://schemas.microsoft.com/office/drawing/2014/main" id="{44C8EE50-06BB-259D-7370-C1995E223858}"/>
                    </a:ext>
                  </a:extLst>
                </p14:cNvPr>
                <p14:cNvContentPartPr/>
                <p14:nvPr/>
              </p14:nvContentPartPr>
              <p14:xfrm>
                <a:off x="632890" y="3449623"/>
                <a:ext cx="151920" cy="1339560"/>
              </p14:xfrm>
            </p:contentPart>
          </mc:Choice>
          <mc:Fallback>
            <p:pic>
              <p:nvPicPr>
                <p:cNvPr id="217" name="Ink 216">
                  <a:extLst>
                    <a:ext uri="{FF2B5EF4-FFF2-40B4-BE49-F238E27FC236}">
                      <a16:creationId xmlns:a16="http://schemas.microsoft.com/office/drawing/2014/main" id="{44C8EE50-06BB-259D-7370-C1995E223858}"/>
                    </a:ext>
                  </a:extLst>
                </p:cNvPr>
                <p:cNvPicPr/>
                <p:nvPr/>
              </p:nvPicPr>
              <p:blipFill>
                <a:blip r:embed="rId527"/>
                <a:stretch>
                  <a:fillRect/>
                </a:stretch>
              </p:blipFill>
              <p:spPr>
                <a:xfrm>
                  <a:off x="569890" y="3071983"/>
                  <a:ext cx="277560" cy="20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8">
              <p14:nvContentPartPr>
                <p14:cNvPr id="218" name="Ink 217">
                  <a:extLst>
                    <a:ext uri="{FF2B5EF4-FFF2-40B4-BE49-F238E27FC236}">
                      <a16:creationId xmlns:a16="http://schemas.microsoft.com/office/drawing/2014/main" id="{10AD9D2B-3BCC-2058-00A0-C9BDB300C69C}"/>
                    </a:ext>
                  </a:extLst>
                </p14:cNvPr>
                <p14:cNvContentPartPr/>
                <p14:nvPr/>
              </p14:nvContentPartPr>
              <p14:xfrm>
                <a:off x="605170" y="3520543"/>
                <a:ext cx="83520" cy="1212480"/>
              </p14:xfrm>
            </p:contentPart>
          </mc:Choice>
          <mc:Fallback>
            <p:pic>
              <p:nvPicPr>
                <p:cNvPr id="218" name="Ink 217">
                  <a:extLst>
                    <a:ext uri="{FF2B5EF4-FFF2-40B4-BE49-F238E27FC236}">
                      <a16:creationId xmlns:a16="http://schemas.microsoft.com/office/drawing/2014/main" id="{10AD9D2B-3BCC-2058-00A0-C9BDB300C69C}"/>
                    </a:ext>
                  </a:extLst>
                </p:cNvPr>
                <p:cNvPicPr/>
                <p:nvPr/>
              </p:nvPicPr>
              <p:blipFill>
                <a:blip r:embed="rId529"/>
                <a:stretch>
                  <a:fillRect/>
                </a:stretch>
              </p:blipFill>
              <p:spPr>
                <a:xfrm>
                  <a:off x="542170" y="3142543"/>
                  <a:ext cx="209160" cy="196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0">
              <p14:nvContentPartPr>
                <p14:cNvPr id="219" name="Ink 218">
                  <a:extLst>
                    <a:ext uri="{FF2B5EF4-FFF2-40B4-BE49-F238E27FC236}">
                      <a16:creationId xmlns:a16="http://schemas.microsoft.com/office/drawing/2014/main" id="{F3FA6D53-026C-33C4-EBD8-5076E9CF1212}"/>
                    </a:ext>
                  </a:extLst>
                </p14:cNvPr>
                <p14:cNvContentPartPr/>
                <p14:nvPr/>
              </p14:nvContentPartPr>
              <p14:xfrm>
                <a:off x="609490" y="3862183"/>
                <a:ext cx="36000" cy="552240"/>
              </p14:xfrm>
            </p:contentPart>
          </mc:Choice>
          <mc:Fallback>
            <p:pic>
              <p:nvPicPr>
                <p:cNvPr id="219" name="Ink 218">
                  <a:extLst>
                    <a:ext uri="{FF2B5EF4-FFF2-40B4-BE49-F238E27FC236}">
                      <a16:creationId xmlns:a16="http://schemas.microsoft.com/office/drawing/2014/main" id="{F3FA6D53-026C-33C4-EBD8-5076E9CF1212}"/>
                    </a:ext>
                  </a:extLst>
                </p:cNvPr>
                <p:cNvPicPr/>
                <p:nvPr/>
              </p:nvPicPr>
              <p:blipFill>
                <a:blip r:embed="rId531"/>
                <a:stretch>
                  <a:fillRect/>
                </a:stretch>
              </p:blipFill>
              <p:spPr>
                <a:xfrm>
                  <a:off x="546850" y="3484543"/>
                  <a:ext cx="161640" cy="130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2">
              <p14:nvContentPartPr>
                <p14:cNvPr id="220" name="Ink 219">
                  <a:extLst>
                    <a:ext uri="{FF2B5EF4-FFF2-40B4-BE49-F238E27FC236}">
                      <a16:creationId xmlns:a16="http://schemas.microsoft.com/office/drawing/2014/main" id="{BAE7E2B9-873B-36A5-762E-82D9AE7717A8}"/>
                    </a:ext>
                  </a:extLst>
                </p14:cNvPr>
                <p14:cNvContentPartPr/>
                <p14:nvPr/>
              </p14:nvContentPartPr>
              <p14:xfrm>
                <a:off x="646930" y="2858143"/>
                <a:ext cx="118080" cy="1520280"/>
              </p14:xfrm>
            </p:contentPart>
          </mc:Choice>
          <mc:Fallback>
            <p:pic>
              <p:nvPicPr>
                <p:cNvPr id="220" name="Ink 219">
                  <a:extLst>
                    <a:ext uri="{FF2B5EF4-FFF2-40B4-BE49-F238E27FC236}">
                      <a16:creationId xmlns:a16="http://schemas.microsoft.com/office/drawing/2014/main" id="{BAE7E2B9-873B-36A5-762E-82D9AE7717A8}"/>
                    </a:ext>
                  </a:extLst>
                </p:cNvPr>
                <p:cNvPicPr/>
                <p:nvPr/>
              </p:nvPicPr>
              <p:blipFill>
                <a:blip r:embed="rId533"/>
                <a:stretch>
                  <a:fillRect/>
                </a:stretch>
              </p:blipFill>
              <p:spPr>
                <a:xfrm>
                  <a:off x="583930" y="2480143"/>
                  <a:ext cx="243720" cy="227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4">
              <p14:nvContentPartPr>
                <p14:cNvPr id="221" name="Ink 220">
                  <a:extLst>
                    <a:ext uri="{FF2B5EF4-FFF2-40B4-BE49-F238E27FC236}">
                      <a16:creationId xmlns:a16="http://schemas.microsoft.com/office/drawing/2014/main" id="{FED79F8A-CB53-F043-814E-29E450048F46}"/>
                    </a:ext>
                  </a:extLst>
                </p14:cNvPr>
                <p14:cNvContentPartPr/>
                <p14:nvPr/>
              </p14:nvContentPartPr>
              <p14:xfrm>
                <a:off x="671770" y="3534943"/>
                <a:ext cx="12600" cy="393120"/>
              </p14:xfrm>
            </p:contentPart>
          </mc:Choice>
          <mc:Fallback>
            <p:pic>
              <p:nvPicPr>
                <p:cNvPr id="221" name="Ink 220">
                  <a:extLst>
                    <a:ext uri="{FF2B5EF4-FFF2-40B4-BE49-F238E27FC236}">
                      <a16:creationId xmlns:a16="http://schemas.microsoft.com/office/drawing/2014/main" id="{FED79F8A-CB53-F043-814E-29E450048F46}"/>
                    </a:ext>
                  </a:extLst>
                </p:cNvPr>
                <p:cNvPicPr/>
                <p:nvPr/>
              </p:nvPicPr>
              <p:blipFill>
                <a:blip r:embed="rId535"/>
                <a:stretch>
                  <a:fillRect/>
                </a:stretch>
              </p:blipFill>
              <p:spPr>
                <a:xfrm>
                  <a:off x="609130" y="3156943"/>
                  <a:ext cx="138240" cy="114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6">
              <p14:nvContentPartPr>
                <p14:cNvPr id="222" name="Ink 221">
                  <a:extLst>
                    <a:ext uri="{FF2B5EF4-FFF2-40B4-BE49-F238E27FC236}">
                      <a16:creationId xmlns:a16="http://schemas.microsoft.com/office/drawing/2014/main" id="{F2CB327F-EDF7-91F3-8A0F-43F4F96BAA73}"/>
                    </a:ext>
                  </a:extLst>
                </p14:cNvPr>
                <p14:cNvContentPartPr/>
                <p14:nvPr/>
              </p14:nvContentPartPr>
              <p14:xfrm>
                <a:off x="623530" y="2866423"/>
                <a:ext cx="98280" cy="901440"/>
              </p14:xfrm>
            </p:contentPart>
          </mc:Choice>
          <mc:Fallback>
            <p:pic>
              <p:nvPicPr>
                <p:cNvPr id="222" name="Ink 221">
                  <a:extLst>
                    <a:ext uri="{FF2B5EF4-FFF2-40B4-BE49-F238E27FC236}">
                      <a16:creationId xmlns:a16="http://schemas.microsoft.com/office/drawing/2014/main" id="{F2CB327F-EDF7-91F3-8A0F-43F4F96BAA73}"/>
                    </a:ext>
                  </a:extLst>
                </p:cNvPr>
                <p:cNvPicPr/>
                <p:nvPr/>
              </p:nvPicPr>
              <p:blipFill>
                <a:blip r:embed="rId537"/>
                <a:stretch>
                  <a:fillRect/>
                </a:stretch>
              </p:blipFill>
              <p:spPr>
                <a:xfrm>
                  <a:off x="560890" y="2488783"/>
                  <a:ext cx="223920" cy="16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8">
              <p14:nvContentPartPr>
                <p14:cNvPr id="223" name="Ink 222">
                  <a:extLst>
                    <a:ext uri="{FF2B5EF4-FFF2-40B4-BE49-F238E27FC236}">
                      <a16:creationId xmlns:a16="http://schemas.microsoft.com/office/drawing/2014/main" id="{41ECD944-5917-2E6C-193F-A55CD8C6E991}"/>
                    </a:ext>
                  </a:extLst>
                </p14:cNvPr>
                <p14:cNvContentPartPr/>
                <p14:nvPr/>
              </p14:nvContentPartPr>
              <p14:xfrm>
                <a:off x="609850" y="2666983"/>
                <a:ext cx="171000" cy="1128240"/>
              </p14:xfrm>
            </p:contentPart>
          </mc:Choice>
          <mc:Fallback>
            <p:pic>
              <p:nvPicPr>
                <p:cNvPr id="223" name="Ink 222">
                  <a:extLst>
                    <a:ext uri="{FF2B5EF4-FFF2-40B4-BE49-F238E27FC236}">
                      <a16:creationId xmlns:a16="http://schemas.microsoft.com/office/drawing/2014/main" id="{41ECD944-5917-2E6C-193F-A55CD8C6E991}"/>
                    </a:ext>
                  </a:extLst>
                </p:cNvPr>
                <p:cNvPicPr/>
                <p:nvPr/>
              </p:nvPicPr>
              <p:blipFill>
                <a:blip r:embed="rId539"/>
                <a:stretch>
                  <a:fillRect/>
                </a:stretch>
              </p:blipFill>
              <p:spPr>
                <a:xfrm>
                  <a:off x="547210" y="2288983"/>
                  <a:ext cx="296640" cy="188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0">
              <p14:nvContentPartPr>
                <p14:cNvPr id="224" name="Ink 223">
                  <a:extLst>
                    <a:ext uri="{FF2B5EF4-FFF2-40B4-BE49-F238E27FC236}">
                      <a16:creationId xmlns:a16="http://schemas.microsoft.com/office/drawing/2014/main" id="{E5D15C95-41CB-EEF5-F437-F421A627DC48}"/>
                    </a:ext>
                  </a:extLst>
                </p14:cNvPr>
                <p14:cNvContentPartPr/>
                <p14:nvPr/>
              </p14:nvContentPartPr>
              <p14:xfrm>
                <a:off x="722890" y="2573743"/>
                <a:ext cx="100800" cy="745920"/>
              </p14:xfrm>
            </p:contentPart>
          </mc:Choice>
          <mc:Fallback>
            <p:pic>
              <p:nvPicPr>
                <p:cNvPr id="224" name="Ink 223">
                  <a:extLst>
                    <a:ext uri="{FF2B5EF4-FFF2-40B4-BE49-F238E27FC236}">
                      <a16:creationId xmlns:a16="http://schemas.microsoft.com/office/drawing/2014/main" id="{E5D15C95-41CB-EEF5-F437-F421A627DC48}"/>
                    </a:ext>
                  </a:extLst>
                </p:cNvPr>
                <p:cNvPicPr/>
                <p:nvPr/>
              </p:nvPicPr>
              <p:blipFill>
                <a:blip r:embed="rId541"/>
                <a:stretch>
                  <a:fillRect/>
                </a:stretch>
              </p:blipFill>
              <p:spPr>
                <a:xfrm>
                  <a:off x="659890" y="2195743"/>
                  <a:ext cx="226440" cy="150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2">
              <p14:nvContentPartPr>
                <p14:cNvPr id="225" name="Ink 224">
                  <a:extLst>
                    <a:ext uri="{FF2B5EF4-FFF2-40B4-BE49-F238E27FC236}">
                      <a16:creationId xmlns:a16="http://schemas.microsoft.com/office/drawing/2014/main" id="{663738DE-3F83-CB2A-3502-93E197E017D6}"/>
                    </a:ext>
                  </a:extLst>
                </p14:cNvPr>
                <p14:cNvContentPartPr/>
                <p14:nvPr/>
              </p14:nvContentPartPr>
              <p14:xfrm>
                <a:off x="771490" y="2584183"/>
                <a:ext cx="30600" cy="564840"/>
              </p14:xfrm>
            </p:contentPart>
          </mc:Choice>
          <mc:Fallback>
            <p:pic>
              <p:nvPicPr>
                <p:cNvPr id="225" name="Ink 224">
                  <a:extLst>
                    <a:ext uri="{FF2B5EF4-FFF2-40B4-BE49-F238E27FC236}">
                      <a16:creationId xmlns:a16="http://schemas.microsoft.com/office/drawing/2014/main" id="{663738DE-3F83-CB2A-3502-93E197E017D6}"/>
                    </a:ext>
                  </a:extLst>
                </p:cNvPr>
                <p:cNvPicPr/>
                <p:nvPr/>
              </p:nvPicPr>
              <p:blipFill>
                <a:blip r:embed="rId543"/>
                <a:stretch>
                  <a:fillRect/>
                </a:stretch>
              </p:blipFill>
              <p:spPr>
                <a:xfrm>
                  <a:off x="708490" y="2206183"/>
                  <a:ext cx="156240" cy="132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4">
              <p14:nvContentPartPr>
                <p14:cNvPr id="226" name="Ink 225">
                  <a:extLst>
                    <a:ext uri="{FF2B5EF4-FFF2-40B4-BE49-F238E27FC236}">
                      <a16:creationId xmlns:a16="http://schemas.microsoft.com/office/drawing/2014/main" id="{7C0D668C-3E01-E8CB-F54A-44FA98DDAC20}"/>
                    </a:ext>
                  </a:extLst>
                </p14:cNvPr>
                <p14:cNvContentPartPr/>
                <p14:nvPr/>
              </p14:nvContentPartPr>
              <p14:xfrm>
                <a:off x="700930" y="2559703"/>
                <a:ext cx="115200" cy="713520"/>
              </p14:xfrm>
            </p:contentPart>
          </mc:Choice>
          <mc:Fallback>
            <p:pic>
              <p:nvPicPr>
                <p:cNvPr id="226" name="Ink 225">
                  <a:extLst>
                    <a:ext uri="{FF2B5EF4-FFF2-40B4-BE49-F238E27FC236}">
                      <a16:creationId xmlns:a16="http://schemas.microsoft.com/office/drawing/2014/main" id="{7C0D668C-3E01-E8CB-F54A-44FA98DDAC20}"/>
                    </a:ext>
                  </a:extLst>
                </p:cNvPr>
                <p:cNvPicPr/>
                <p:nvPr/>
              </p:nvPicPr>
              <p:blipFill>
                <a:blip r:embed="rId545"/>
                <a:stretch>
                  <a:fillRect/>
                </a:stretch>
              </p:blipFill>
              <p:spPr>
                <a:xfrm>
                  <a:off x="637930" y="2182063"/>
                  <a:ext cx="240840" cy="146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6">
              <p14:nvContentPartPr>
                <p14:cNvPr id="227" name="Ink 226">
                  <a:extLst>
                    <a:ext uri="{FF2B5EF4-FFF2-40B4-BE49-F238E27FC236}">
                      <a16:creationId xmlns:a16="http://schemas.microsoft.com/office/drawing/2014/main" id="{DCFDEE55-5AD4-9137-212B-27FAD5325DAE}"/>
                    </a:ext>
                  </a:extLst>
                </p14:cNvPr>
                <p14:cNvContentPartPr/>
                <p14:nvPr/>
              </p14:nvContentPartPr>
              <p14:xfrm>
                <a:off x="754930" y="2580943"/>
                <a:ext cx="74880" cy="628920"/>
              </p14:xfrm>
            </p:contentPart>
          </mc:Choice>
          <mc:Fallback>
            <p:pic>
              <p:nvPicPr>
                <p:cNvPr id="227" name="Ink 226">
                  <a:extLst>
                    <a:ext uri="{FF2B5EF4-FFF2-40B4-BE49-F238E27FC236}">
                      <a16:creationId xmlns:a16="http://schemas.microsoft.com/office/drawing/2014/main" id="{DCFDEE55-5AD4-9137-212B-27FAD5325DAE}"/>
                    </a:ext>
                  </a:extLst>
                </p:cNvPr>
                <p:cNvPicPr/>
                <p:nvPr/>
              </p:nvPicPr>
              <p:blipFill>
                <a:blip r:embed="rId547"/>
                <a:stretch>
                  <a:fillRect/>
                </a:stretch>
              </p:blipFill>
              <p:spPr>
                <a:xfrm>
                  <a:off x="691930" y="2203303"/>
                  <a:ext cx="200520" cy="138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8">
              <p14:nvContentPartPr>
                <p14:cNvPr id="228" name="Ink 227">
                  <a:extLst>
                    <a:ext uri="{FF2B5EF4-FFF2-40B4-BE49-F238E27FC236}">
                      <a16:creationId xmlns:a16="http://schemas.microsoft.com/office/drawing/2014/main" id="{E5FE4D47-5AFA-1B0A-49DE-2148A72E12F3}"/>
                    </a:ext>
                  </a:extLst>
                </p14:cNvPr>
                <p14:cNvContentPartPr/>
                <p14:nvPr/>
              </p14:nvContentPartPr>
              <p14:xfrm>
                <a:off x="794170" y="2558623"/>
                <a:ext cx="89640" cy="719280"/>
              </p14:xfrm>
            </p:contentPart>
          </mc:Choice>
          <mc:Fallback>
            <p:pic>
              <p:nvPicPr>
                <p:cNvPr id="228" name="Ink 227">
                  <a:extLst>
                    <a:ext uri="{FF2B5EF4-FFF2-40B4-BE49-F238E27FC236}">
                      <a16:creationId xmlns:a16="http://schemas.microsoft.com/office/drawing/2014/main" id="{E5FE4D47-5AFA-1B0A-49DE-2148A72E12F3}"/>
                    </a:ext>
                  </a:extLst>
                </p:cNvPr>
                <p:cNvPicPr/>
                <p:nvPr/>
              </p:nvPicPr>
              <p:blipFill>
                <a:blip r:embed="rId549"/>
                <a:stretch>
                  <a:fillRect/>
                </a:stretch>
              </p:blipFill>
              <p:spPr>
                <a:xfrm>
                  <a:off x="731530" y="2180623"/>
                  <a:ext cx="215280" cy="14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0">
              <p14:nvContentPartPr>
                <p14:cNvPr id="229" name="Ink 228">
                  <a:extLst>
                    <a:ext uri="{FF2B5EF4-FFF2-40B4-BE49-F238E27FC236}">
                      <a16:creationId xmlns:a16="http://schemas.microsoft.com/office/drawing/2014/main" id="{A55DA9C9-DA1B-5B5A-F8B5-19E9DBDEFFAF}"/>
                    </a:ext>
                  </a:extLst>
                </p14:cNvPr>
                <p14:cNvContentPartPr/>
                <p14:nvPr/>
              </p14:nvContentPartPr>
              <p14:xfrm>
                <a:off x="820810" y="2629903"/>
                <a:ext cx="24480" cy="816120"/>
              </p14:xfrm>
            </p:contentPart>
          </mc:Choice>
          <mc:Fallback>
            <p:pic>
              <p:nvPicPr>
                <p:cNvPr id="229" name="Ink 228">
                  <a:extLst>
                    <a:ext uri="{FF2B5EF4-FFF2-40B4-BE49-F238E27FC236}">
                      <a16:creationId xmlns:a16="http://schemas.microsoft.com/office/drawing/2014/main" id="{A55DA9C9-DA1B-5B5A-F8B5-19E9DBDEFFAF}"/>
                    </a:ext>
                  </a:extLst>
                </p:cNvPr>
                <p:cNvPicPr/>
                <p:nvPr/>
              </p:nvPicPr>
              <p:blipFill>
                <a:blip r:embed="rId551"/>
                <a:stretch>
                  <a:fillRect/>
                </a:stretch>
              </p:blipFill>
              <p:spPr>
                <a:xfrm>
                  <a:off x="758170" y="2251903"/>
                  <a:ext cx="150120" cy="157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2">
              <p14:nvContentPartPr>
                <p14:cNvPr id="230" name="Ink 229">
                  <a:extLst>
                    <a:ext uri="{FF2B5EF4-FFF2-40B4-BE49-F238E27FC236}">
                      <a16:creationId xmlns:a16="http://schemas.microsoft.com/office/drawing/2014/main" id="{FC8D65B7-9ECB-DDFE-3E21-F81F90990BAB}"/>
                    </a:ext>
                  </a:extLst>
                </p14:cNvPr>
                <p14:cNvContentPartPr/>
                <p14:nvPr/>
              </p14:nvContentPartPr>
              <p14:xfrm>
                <a:off x="794890" y="2985943"/>
                <a:ext cx="4680" cy="59400"/>
              </p14:xfrm>
            </p:contentPart>
          </mc:Choice>
          <mc:Fallback>
            <p:pic>
              <p:nvPicPr>
                <p:cNvPr id="230" name="Ink 229">
                  <a:extLst>
                    <a:ext uri="{FF2B5EF4-FFF2-40B4-BE49-F238E27FC236}">
                      <a16:creationId xmlns:a16="http://schemas.microsoft.com/office/drawing/2014/main" id="{FC8D65B7-9ECB-DDFE-3E21-F81F90990BAB}"/>
                    </a:ext>
                  </a:extLst>
                </p:cNvPr>
                <p:cNvPicPr/>
                <p:nvPr/>
              </p:nvPicPr>
              <p:blipFill>
                <a:blip r:embed="rId553"/>
                <a:stretch>
                  <a:fillRect/>
                </a:stretch>
              </p:blipFill>
              <p:spPr>
                <a:xfrm>
                  <a:off x="732250" y="2608303"/>
                  <a:ext cx="130320" cy="81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4">
              <p14:nvContentPartPr>
                <p14:cNvPr id="231" name="Ink 230">
                  <a:extLst>
                    <a:ext uri="{FF2B5EF4-FFF2-40B4-BE49-F238E27FC236}">
                      <a16:creationId xmlns:a16="http://schemas.microsoft.com/office/drawing/2014/main" id="{468B5FA0-5161-8902-08AE-A1477570CAC4}"/>
                    </a:ext>
                  </a:extLst>
                </p14:cNvPr>
                <p14:cNvContentPartPr/>
                <p14:nvPr/>
              </p14:nvContentPartPr>
              <p14:xfrm>
                <a:off x="789850" y="2673823"/>
                <a:ext cx="36720" cy="839160"/>
              </p14:xfrm>
            </p:contentPart>
          </mc:Choice>
          <mc:Fallback>
            <p:pic>
              <p:nvPicPr>
                <p:cNvPr id="231" name="Ink 230">
                  <a:extLst>
                    <a:ext uri="{FF2B5EF4-FFF2-40B4-BE49-F238E27FC236}">
                      <a16:creationId xmlns:a16="http://schemas.microsoft.com/office/drawing/2014/main" id="{468B5FA0-5161-8902-08AE-A1477570CAC4}"/>
                    </a:ext>
                  </a:extLst>
                </p:cNvPr>
                <p:cNvPicPr/>
                <p:nvPr/>
              </p:nvPicPr>
              <p:blipFill>
                <a:blip r:embed="rId555"/>
                <a:stretch>
                  <a:fillRect/>
                </a:stretch>
              </p:blipFill>
              <p:spPr>
                <a:xfrm>
                  <a:off x="726850" y="2295823"/>
                  <a:ext cx="162360" cy="159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6">
              <p14:nvContentPartPr>
                <p14:cNvPr id="232" name="Ink 231">
                  <a:extLst>
                    <a:ext uri="{FF2B5EF4-FFF2-40B4-BE49-F238E27FC236}">
                      <a16:creationId xmlns:a16="http://schemas.microsoft.com/office/drawing/2014/main" id="{93003B48-361C-3BD8-2F14-FC6AF84657D6}"/>
                    </a:ext>
                  </a:extLst>
                </p14:cNvPr>
                <p14:cNvContentPartPr/>
                <p14:nvPr/>
              </p14:nvContentPartPr>
              <p14:xfrm>
                <a:off x="785530" y="3033103"/>
                <a:ext cx="1440" cy="177120"/>
              </p14:xfrm>
            </p:contentPart>
          </mc:Choice>
          <mc:Fallback>
            <p:pic>
              <p:nvPicPr>
                <p:cNvPr id="232" name="Ink 231">
                  <a:extLst>
                    <a:ext uri="{FF2B5EF4-FFF2-40B4-BE49-F238E27FC236}">
                      <a16:creationId xmlns:a16="http://schemas.microsoft.com/office/drawing/2014/main" id="{93003B48-361C-3BD8-2F14-FC6AF84657D6}"/>
                    </a:ext>
                  </a:extLst>
                </p:cNvPr>
                <p:cNvPicPr/>
                <p:nvPr/>
              </p:nvPicPr>
              <p:blipFill>
                <a:blip r:embed="rId557"/>
                <a:stretch>
                  <a:fillRect/>
                </a:stretch>
              </p:blipFill>
              <p:spPr>
                <a:xfrm>
                  <a:off x="722530" y="2655463"/>
                  <a:ext cx="127080" cy="93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8">
              <p14:nvContentPartPr>
                <p14:cNvPr id="233" name="Ink 232">
                  <a:extLst>
                    <a:ext uri="{FF2B5EF4-FFF2-40B4-BE49-F238E27FC236}">
                      <a16:creationId xmlns:a16="http://schemas.microsoft.com/office/drawing/2014/main" id="{BA4028F1-70AF-1A33-805D-1F38D4CCFCE6}"/>
                    </a:ext>
                  </a:extLst>
                </p14:cNvPr>
                <p14:cNvContentPartPr/>
                <p14:nvPr/>
              </p14:nvContentPartPr>
              <p14:xfrm>
                <a:off x="751330" y="2717383"/>
                <a:ext cx="42120" cy="797040"/>
              </p14:xfrm>
            </p:contentPart>
          </mc:Choice>
          <mc:Fallback>
            <p:pic>
              <p:nvPicPr>
                <p:cNvPr id="233" name="Ink 232">
                  <a:extLst>
                    <a:ext uri="{FF2B5EF4-FFF2-40B4-BE49-F238E27FC236}">
                      <a16:creationId xmlns:a16="http://schemas.microsoft.com/office/drawing/2014/main" id="{BA4028F1-70AF-1A33-805D-1F38D4CCFCE6}"/>
                    </a:ext>
                  </a:extLst>
                </p:cNvPr>
                <p:cNvPicPr/>
                <p:nvPr/>
              </p:nvPicPr>
              <p:blipFill>
                <a:blip r:embed="rId559"/>
                <a:stretch>
                  <a:fillRect/>
                </a:stretch>
              </p:blipFill>
              <p:spPr>
                <a:xfrm>
                  <a:off x="688330" y="2339383"/>
                  <a:ext cx="167760" cy="155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0">
              <p14:nvContentPartPr>
                <p14:cNvPr id="234" name="Ink 233">
                  <a:extLst>
                    <a:ext uri="{FF2B5EF4-FFF2-40B4-BE49-F238E27FC236}">
                      <a16:creationId xmlns:a16="http://schemas.microsoft.com/office/drawing/2014/main" id="{76ECE6A5-A802-60A8-26B1-9A8DA250E5CC}"/>
                    </a:ext>
                  </a:extLst>
                </p14:cNvPr>
                <p14:cNvContentPartPr/>
                <p14:nvPr/>
              </p14:nvContentPartPr>
              <p14:xfrm>
                <a:off x="748810" y="2674903"/>
                <a:ext cx="44640" cy="833040"/>
              </p14:xfrm>
            </p:contentPart>
          </mc:Choice>
          <mc:Fallback>
            <p:pic>
              <p:nvPicPr>
                <p:cNvPr id="234" name="Ink 233">
                  <a:extLst>
                    <a:ext uri="{FF2B5EF4-FFF2-40B4-BE49-F238E27FC236}">
                      <a16:creationId xmlns:a16="http://schemas.microsoft.com/office/drawing/2014/main" id="{76ECE6A5-A802-60A8-26B1-9A8DA250E5CC}"/>
                    </a:ext>
                  </a:extLst>
                </p:cNvPr>
                <p:cNvPicPr/>
                <p:nvPr/>
              </p:nvPicPr>
              <p:blipFill>
                <a:blip r:embed="rId561"/>
                <a:stretch>
                  <a:fillRect/>
                </a:stretch>
              </p:blipFill>
              <p:spPr>
                <a:xfrm>
                  <a:off x="686170" y="2297263"/>
                  <a:ext cx="170280" cy="158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2">
              <p14:nvContentPartPr>
                <p14:cNvPr id="235" name="Ink 234">
                  <a:extLst>
                    <a:ext uri="{FF2B5EF4-FFF2-40B4-BE49-F238E27FC236}">
                      <a16:creationId xmlns:a16="http://schemas.microsoft.com/office/drawing/2014/main" id="{C7F9853E-2F1C-5B75-F021-41EDB832AB16}"/>
                    </a:ext>
                  </a:extLst>
                </p14:cNvPr>
                <p14:cNvContentPartPr/>
                <p14:nvPr/>
              </p14:nvContentPartPr>
              <p14:xfrm>
                <a:off x="790570" y="2701543"/>
                <a:ext cx="84600" cy="1126080"/>
              </p14:xfrm>
            </p:contentPart>
          </mc:Choice>
          <mc:Fallback>
            <p:pic>
              <p:nvPicPr>
                <p:cNvPr id="235" name="Ink 234">
                  <a:extLst>
                    <a:ext uri="{FF2B5EF4-FFF2-40B4-BE49-F238E27FC236}">
                      <a16:creationId xmlns:a16="http://schemas.microsoft.com/office/drawing/2014/main" id="{C7F9853E-2F1C-5B75-F021-41EDB832AB16}"/>
                    </a:ext>
                  </a:extLst>
                </p:cNvPr>
                <p:cNvPicPr/>
                <p:nvPr/>
              </p:nvPicPr>
              <p:blipFill>
                <a:blip r:embed="rId563"/>
                <a:stretch>
                  <a:fillRect/>
                </a:stretch>
              </p:blipFill>
              <p:spPr>
                <a:xfrm>
                  <a:off x="727570" y="2323543"/>
                  <a:ext cx="210240" cy="188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4">
              <p14:nvContentPartPr>
                <p14:cNvPr id="236" name="Ink 235">
                  <a:extLst>
                    <a:ext uri="{FF2B5EF4-FFF2-40B4-BE49-F238E27FC236}">
                      <a16:creationId xmlns:a16="http://schemas.microsoft.com/office/drawing/2014/main" id="{25061DBA-BCDA-189F-8DE7-F1E265CB0B56}"/>
                    </a:ext>
                  </a:extLst>
                </p14:cNvPr>
                <p14:cNvContentPartPr/>
                <p14:nvPr/>
              </p14:nvContentPartPr>
              <p14:xfrm>
                <a:off x="836650" y="3249823"/>
                <a:ext cx="14400" cy="866520"/>
              </p14:xfrm>
            </p:contentPart>
          </mc:Choice>
          <mc:Fallback>
            <p:pic>
              <p:nvPicPr>
                <p:cNvPr id="236" name="Ink 235">
                  <a:extLst>
                    <a:ext uri="{FF2B5EF4-FFF2-40B4-BE49-F238E27FC236}">
                      <a16:creationId xmlns:a16="http://schemas.microsoft.com/office/drawing/2014/main" id="{25061DBA-BCDA-189F-8DE7-F1E265CB0B56}"/>
                    </a:ext>
                  </a:extLst>
                </p:cNvPr>
                <p:cNvPicPr/>
                <p:nvPr/>
              </p:nvPicPr>
              <p:blipFill>
                <a:blip r:embed="rId565"/>
                <a:stretch>
                  <a:fillRect/>
                </a:stretch>
              </p:blipFill>
              <p:spPr>
                <a:xfrm>
                  <a:off x="774010" y="2871823"/>
                  <a:ext cx="140040" cy="162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6">
              <p14:nvContentPartPr>
                <p14:cNvPr id="237" name="Ink 236">
                  <a:extLst>
                    <a:ext uri="{FF2B5EF4-FFF2-40B4-BE49-F238E27FC236}">
                      <a16:creationId xmlns:a16="http://schemas.microsoft.com/office/drawing/2014/main" id="{0967D454-21A4-EF5E-7FD4-DF002DFFB1C5}"/>
                    </a:ext>
                  </a:extLst>
                </p14:cNvPr>
                <p14:cNvContentPartPr/>
                <p14:nvPr/>
              </p14:nvContentPartPr>
              <p14:xfrm>
                <a:off x="825490" y="3667063"/>
                <a:ext cx="10800" cy="770400"/>
              </p14:xfrm>
            </p:contentPart>
          </mc:Choice>
          <mc:Fallback>
            <p:pic>
              <p:nvPicPr>
                <p:cNvPr id="237" name="Ink 236">
                  <a:extLst>
                    <a:ext uri="{FF2B5EF4-FFF2-40B4-BE49-F238E27FC236}">
                      <a16:creationId xmlns:a16="http://schemas.microsoft.com/office/drawing/2014/main" id="{0967D454-21A4-EF5E-7FD4-DF002DFFB1C5}"/>
                    </a:ext>
                  </a:extLst>
                </p:cNvPr>
                <p:cNvPicPr/>
                <p:nvPr/>
              </p:nvPicPr>
              <p:blipFill>
                <a:blip r:embed="rId567"/>
                <a:stretch>
                  <a:fillRect/>
                </a:stretch>
              </p:blipFill>
              <p:spPr>
                <a:xfrm>
                  <a:off x="762850" y="3289423"/>
                  <a:ext cx="136440" cy="152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8">
              <p14:nvContentPartPr>
                <p14:cNvPr id="238" name="Ink 237">
                  <a:extLst>
                    <a:ext uri="{FF2B5EF4-FFF2-40B4-BE49-F238E27FC236}">
                      <a16:creationId xmlns:a16="http://schemas.microsoft.com/office/drawing/2014/main" id="{7A8613D7-B131-2903-17BC-4D2A757CA061}"/>
                    </a:ext>
                  </a:extLst>
                </p14:cNvPr>
                <p14:cNvContentPartPr/>
                <p14:nvPr/>
              </p14:nvContentPartPr>
              <p14:xfrm>
                <a:off x="790930" y="4003663"/>
                <a:ext cx="36000" cy="661320"/>
              </p14:xfrm>
            </p:contentPart>
          </mc:Choice>
          <mc:Fallback>
            <p:pic>
              <p:nvPicPr>
                <p:cNvPr id="238" name="Ink 237">
                  <a:extLst>
                    <a:ext uri="{FF2B5EF4-FFF2-40B4-BE49-F238E27FC236}">
                      <a16:creationId xmlns:a16="http://schemas.microsoft.com/office/drawing/2014/main" id="{7A8613D7-B131-2903-17BC-4D2A757CA061}"/>
                    </a:ext>
                  </a:extLst>
                </p:cNvPr>
                <p:cNvPicPr/>
                <p:nvPr/>
              </p:nvPicPr>
              <p:blipFill>
                <a:blip r:embed="rId569"/>
                <a:stretch>
                  <a:fillRect/>
                </a:stretch>
              </p:blipFill>
              <p:spPr>
                <a:xfrm>
                  <a:off x="727930" y="3625663"/>
                  <a:ext cx="161640" cy="141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0">
              <p14:nvContentPartPr>
                <p14:cNvPr id="239" name="Ink 238">
                  <a:extLst>
                    <a:ext uri="{FF2B5EF4-FFF2-40B4-BE49-F238E27FC236}">
                      <a16:creationId xmlns:a16="http://schemas.microsoft.com/office/drawing/2014/main" id="{02F218D7-8505-BCCF-3F14-304861F7C142}"/>
                    </a:ext>
                  </a:extLst>
                </p14:cNvPr>
                <p14:cNvContentPartPr/>
                <p14:nvPr/>
              </p14:nvContentPartPr>
              <p14:xfrm>
                <a:off x="839530" y="4112743"/>
                <a:ext cx="1080" cy="16920"/>
              </p14:xfrm>
            </p:contentPart>
          </mc:Choice>
          <mc:Fallback>
            <p:pic>
              <p:nvPicPr>
                <p:cNvPr id="239" name="Ink 238">
                  <a:extLst>
                    <a:ext uri="{FF2B5EF4-FFF2-40B4-BE49-F238E27FC236}">
                      <a16:creationId xmlns:a16="http://schemas.microsoft.com/office/drawing/2014/main" id="{02F218D7-8505-BCCF-3F14-304861F7C142}"/>
                    </a:ext>
                  </a:extLst>
                </p:cNvPr>
                <p:cNvPicPr/>
                <p:nvPr/>
              </p:nvPicPr>
              <p:blipFill>
                <a:blip r:embed="rId571"/>
                <a:stretch>
                  <a:fillRect/>
                </a:stretch>
              </p:blipFill>
              <p:spPr>
                <a:xfrm>
                  <a:off x="776890" y="3734743"/>
                  <a:ext cx="126720" cy="77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2">
              <p14:nvContentPartPr>
                <p14:cNvPr id="240" name="Ink 239">
                  <a:extLst>
                    <a:ext uri="{FF2B5EF4-FFF2-40B4-BE49-F238E27FC236}">
                      <a16:creationId xmlns:a16="http://schemas.microsoft.com/office/drawing/2014/main" id="{CD77F041-2DE5-EB6C-D668-154C52D45F20}"/>
                    </a:ext>
                  </a:extLst>
                </p14:cNvPr>
                <p14:cNvContentPartPr/>
                <p14:nvPr/>
              </p14:nvContentPartPr>
              <p14:xfrm>
                <a:off x="805690" y="4012303"/>
                <a:ext cx="35640" cy="846720"/>
              </p14:xfrm>
            </p:contentPart>
          </mc:Choice>
          <mc:Fallback>
            <p:pic>
              <p:nvPicPr>
                <p:cNvPr id="240" name="Ink 239">
                  <a:extLst>
                    <a:ext uri="{FF2B5EF4-FFF2-40B4-BE49-F238E27FC236}">
                      <a16:creationId xmlns:a16="http://schemas.microsoft.com/office/drawing/2014/main" id="{CD77F041-2DE5-EB6C-D668-154C52D45F20}"/>
                    </a:ext>
                  </a:extLst>
                </p:cNvPr>
                <p:cNvPicPr/>
                <p:nvPr/>
              </p:nvPicPr>
              <p:blipFill>
                <a:blip r:embed="rId573"/>
                <a:stretch>
                  <a:fillRect/>
                </a:stretch>
              </p:blipFill>
              <p:spPr>
                <a:xfrm>
                  <a:off x="743050" y="3634303"/>
                  <a:ext cx="161280" cy="160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4">
              <p14:nvContentPartPr>
                <p14:cNvPr id="241" name="Ink 240">
                  <a:extLst>
                    <a:ext uri="{FF2B5EF4-FFF2-40B4-BE49-F238E27FC236}">
                      <a16:creationId xmlns:a16="http://schemas.microsoft.com/office/drawing/2014/main" id="{00EE2B4B-9965-BEBB-21C2-C78E08E58AE4}"/>
                    </a:ext>
                  </a:extLst>
                </p14:cNvPr>
                <p14:cNvContentPartPr/>
                <p14:nvPr/>
              </p14:nvContentPartPr>
              <p14:xfrm>
                <a:off x="782650" y="4475983"/>
                <a:ext cx="26280" cy="439560"/>
              </p14:xfrm>
            </p:contentPart>
          </mc:Choice>
          <mc:Fallback>
            <p:pic>
              <p:nvPicPr>
                <p:cNvPr id="241" name="Ink 240">
                  <a:extLst>
                    <a:ext uri="{FF2B5EF4-FFF2-40B4-BE49-F238E27FC236}">
                      <a16:creationId xmlns:a16="http://schemas.microsoft.com/office/drawing/2014/main" id="{00EE2B4B-9965-BEBB-21C2-C78E08E58AE4}"/>
                    </a:ext>
                  </a:extLst>
                </p:cNvPr>
                <p:cNvPicPr/>
                <p:nvPr/>
              </p:nvPicPr>
              <p:blipFill>
                <a:blip r:embed="rId575"/>
                <a:stretch>
                  <a:fillRect/>
                </a:stretch>
              </p:blipFill>
              <p:spPr>
                <a:xfrm>
                  <a:off x="720010" y="4097983"/>
                  <a:ext cx="151920" cy="119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6">
              <p14:nvContentPartPr>
                <p14:cNvPr id="242" name="Ink 241">
                  <a:extLst>
                    <a:ext uri="{FF2B5EF4-FFF2-40B4-BE49-F238E27FC236}">
                      <a16:creationId xmlns:a16="http://schemas.microsoft.com/office/drawing/2014/main" id="{1FA1EC7F-3540-64D3-C1FE-AEC8D5254BC2}"/>
                    </a:ext>
                  </a:extLst>
                </p14:cNvPr>
                <p14:cNvContentPartPr/>
                <p14:nvPr/>
              </p14:nvContentPartPr>
              <p14:xfrm>
                <a:off x="658450" y="4459063"/>
                <a:ext cx="75960" cy="482760"/>
              </p14:xfrm>
            </p:contentPart>
          </mc:Choice>
          <mc:Fallback>
            <p:pic>
              <p:nvPicPr>
                <p:cNvPr id="242" name="Ink 241">
                  <a:extLst>
                    <a:ext uri="{FF2B5EF4-FFF2-40B4-BE49-F238E27FC236}">
                      <a16:creationId xmlns:a16="http://schemas.microsoft.com/office/drawing/2014/main" id="{1FA1EC7F-3540-64D3-C1FE-AEC8D5254BC2}"/>
                    </a:ext>
                  </a:extLst>
                </p:cNvPr>
                <p:cNvPicPr/>
                <p:nvPr/>
              </p:nvPicPr>
              <p:blipFill>
                <a:blip r:embed="rId577"/>
                <a:stretch>
                  <a:fillRect/>
                </a:stretch>
              </p:blipFill>
              <p:spPr>
                <a:xfrm>
                  <a:off x="595810" y="4081423"/>
                  <a:ext cx="201600" cy="123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8">
              <p14:nvContentPartPr>
                <p14:cNvPr id="243" name="Ink 242">
                  <a:extLst>
                    <a:ext uri="{FF2B5EF4-FFF2-40B4-BE49-F238E27FC236}">
                      <a16:creationId xmlns:a16="http://schemas.microsoft.com/office/drawing/2014/main" id="{29EEAAF6-5B24-166A-CD8E-E9843CB8C80A}"/>
                    </a:ext>
                  </a:extLst>
                </p14:cNvPr>
                <p14:cNvContentPartPr/>
                <p14:nvPr/>
              </p14:nvContentPartPr>
              <p14:xfrm>
                <a:off x="668530" y="4357903"/>
                <a:ext cx="50040" cy="530280"/>
              </p14:xfrm>
            </p:contentPart>
          </mc:Choice>
          <mc:Fallback>
            <p:pic>
              <p:nvPicPr>
                <p:cNvPr id="243" name="Ink 242">
                  <a:extLst>
                    <a:ext uri="{FF2B5EF4-FFF2-40B4-BE49-F238E27FC236}">
                      <a16:creationId xmlns:a16="http://schemas.microsoft.com/office/drawing/2014/main" id="{29EEAAF6-5B24-166A-CD8E-E9843CB8C80A}"/>
                    </a:ext>
                  </a:extLst>
                </p:cNvPr>
                <p:cNvPicPr/>
                <p:nvPr/>
              </p:nvPicPr>
              <p:blipFill>
                <a:blip r:embed="rId579"/>
                <a:stretch>
                  <a:fillRect/>
                </a:stretch>
              </p:blipFill>
              <p:spPr>
                <a:xfrm>
                  <a:off x="605530" y="3980263"/>
                  <a:ext cx="175680" cy="128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0">
              <p14:nvContentPartPr>
                <p14:cNvPr id="244" name="Ink 243">
                  <a:extLst>
                    <a:ext uri="{FF2B5EF4-FFF2-40B4-BE49-F238E27FC236}">
                      <a16:creationId xmlns:a16="http://schemas.microsoft.com/office/drawing/2014/main" id="{3B31AC0C-7006-0F2B-B38A-E96A473D217B}"/>
                    </a:ext>
                  </a:extLst>
                </p14:cNvPr>
                <p14:cNvContentPartPr/>
                <p14:nvPr/>
              </p14:nvContentPartPr>
              <p14:xfrm>
                <a:off x="649090" y="4321543"/>
                <a:ext cx="133200" cy="638280"/>
              </p14:xfrm>
            </p:contentPart>
          </mc:Choice>
          <mc:Fallback>
            <p:pic>
              <p:nvPicPr>
                <p:cNvPr id="244" name="Ink 243">
                  <a:extLst>
                    <a:ext uri="{FF2B5EF4-FFF2-40B4-BE49-F238E27FC236}">
                      <a16:creationId xmlns:a16="http://schemas.microsoft.com/office/drawing/2014/main" id="{3B31AC0C-7006-0F2B-B38A-E96A473D217B}"/>
                    </a:ext>
                  </a:extLst>
                </p:cNvPr>
                <p:cNvPicPr/>
                <p:nvPr/>
              </p:nvPicPr>
              <p:blipFill>
                <a:blip r:embed="rId581"/>
                <a:stretch>
                  <a:fillRect/>
                </a:stretch>
              </p:blipFill>
              <p:spPr>
                <a:xfrm>
                  <a:off x="586090" y="3943903"/>
                  <a:ext cx="258840" cy="139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2">
              <p14:nvContentPartPr>
                <p14:cNvPr id="245" name="Ink 244">
                  <a:extLst>
                    <a:ext uri="{FF2B5EF4-FFF2-40B4-BE49-F238E27FC236}">
                      <a16:creationId xmlns:a16="http://schemas.microsoft.com/office/drawing/2014/main" id="{DDA99B6F-6E7A-AEF2-BB6A-4BE2B89D1666}"/>
                    </a:ext>
                  </a:extLst>
                </p14:cNvPr>
                <p14:cNvContentPartPr/>
                <p14:nvPr/>
              </p14:nvContentPartPr>
              <p14:xfrm>
                <a:off x="708850" y="4531063"/>
                <a:ext cx="117000" cy="359640"/>
              </p14:xfrm>
            </p:contentPart>
          </mc:Choice>
          <mc:Fallback>
            <p:pic>
              <p:nvPicPr>
                <p:cNvPr id="245" name="Ink 244">
                  <a:extLst>
                    <a:ext uri="{FF2B5EF4-FFF2-40B4-BE49-F238E27FC236}">
                      <a16:creationId xmlns:a16="http://schemas.microsoft.com/office/drawing/2014/main" id="{DDA99B6F-6E7A-AEF2-BB6A-4BE2B89D1666}"/>
                    </a:ext>
                  </a:extLst>
                </p:cNvPr>
                <p:cNvPicPr/>
                <p:nvPr/>
              </p:nvPicPr>
              <p:blipFill>
                <a:blip r:embed="rId583"/>
                <a:stretch>
                  <a:fillRect/>
                </a:stretch>
              </p:blipFill>
              <p:spPr>
                <a:xfrm>
                  <a:off x="645850" y="4153423"/>
                  <a:ext cx="24264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4">
              <p14:nvContentPartPr>
                <p14:cNvPr id="246" name="Ink 245">
                  <a:extLst>
                    <a:ext uri="{FF2B5EF4-FFF2-40B4-BE49-F238E27FC236}">
                      <a16:creationId xmlns:a16="http://schemas.microsoft.com/office/drawing/2014/main" id="{FED9ECD0-077A-A469-C161-BDE6D7510B17}"/>
                    </a:ext>
                  </a:extLst>
                </p14:cNvPr>
                <p14:cNvContentPartPr/>
                <p14:nvPr/>
              </p14:nvContentPartPr>
              <p14:xfrm>
                <a:off x="775450" y="4317943"/>
                <a:ext cx="114120" cy="695160"/>
              </p14:xfrm>
            </p:contentPart>
          </mc:Choice>
          <mc:Fallback>
            <p:pic>
              <p:nvPicPr>
                <p:cNvPr id="246" name="Ink 245">
                  <a:extLst>
                    <a:ext uri="{FF2B5EF4-FFF2-40B4-BE49-F238E27FC236}">
                      <a16:creationId xmlns:a16="http://schemas.microsoft.com/office/drawing/2014/main" id="{FED9ECD0-077A-A469-C161-BDE6D7510B17}"/>
                    </a:ext>
                  </a:extLst>
                </p:cNvPr>
                <p:cNvPicPr/>
                <p:nvPr/>
              </p:nvPicPr>
              <p:blipFill>
                <a:blip r:embed="rId585"/>
                <a:stretch>
                  <a:fillRect/>
                </a:stretch>
              </p:blipFill>
              <p:spPr>
                <a:xfrm>
                  <a:off x="712810" y="3940303"/>
                  <a:ext cx="239760" cy="145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6">
              <p14:nvContentPartPr>
                <p14:cNvPr id="247" name="Ink 246">
                  <a:extLst>
                    <a:ext uri="{FF2B5EF4-FFF2-40B4-BE49-F238E27FC236}">
                      <a16:creationId xmlns:a16="http://schemas.microsoft.com/office/drawing/2014/main" id="{62A14ECE-6863-0FA2-4B2A-0087D749F66E}"/>
                    </a:ext>
                  </a:extLst>
                </p14:cNvPr>
                <p14:cNvContentPartPr/>
                <p14:nvPr/>
              </p14:nvContentPartPr>
              <p14:xfrm>
                <a:off x="788770" y="4284103"/>
                <a:ext cx="133920" cy="666720"/>
              </p14:xfrm>
            </p:contentPart>
          </mc:Choice>
          <mc:Fallback>
            <p:pic>
              <p:nvPicPr>
                <p:cNvPr id="247" name="Ink 246">
                  <a:extLst>
                    <a:ext uri="{FF2B5EF4-FFF2-40B4-BE49-F238E27FC236}">
                      <a16:creationId xmlns:a16="http://schemas.microsoft.com/office/drawing/2014/main" id="{62A14ECE-6863-0FA2-4B2A-0087D749F66E}"/>
                    </a:ext>
                  </a:extLst>
                </p:cNvPr>
                <p:cNvPicPr/>
                <p:nvPr/>
              </p:nvPicPr>
              <p:blipFill>
                <a:blip r:embed="rId587"/>
                <a:stretch>
                  <a:fillRect/>
                </a:stretch>
              </p:blipFill>
              <p:spPr>
                <a:xfrm>
                  <a:off x="725770" y="3906463"/>
                  <a:ext cx="259560" cy="142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8">
              <p14:nvContentPartPr>
                <p14:cNvPr id="248" name="Ink 247">
                  <a:extLst>
                    <a:ext uri="{FF2B5EF4-FFF2-40B4-BE49-F238E27FC236}">
                      <a16:creationId xmlns:a16="http://schemas.microsoft.com/office/drawing/2014/main" id="{76BDD86C-F8F1-817B-DC2E-474E45E7E67F}"/>
                    </a:ext>
                  </a:extLst>
                </p14:cNvPr>
                <p14:cNvContentPartPr/>
                <p14:nvPr/>
              </p14:nvContentPartPr>
              <p14:xfrm>
                <a:off x="822610" y="4030663"/>
                <a:ext cx="66600" cy="799920"/>
              </p14:xfrm>
            </p:contentPart>
          </mc:Choice>
          <mc:Fallback>
            <p:pic>
              <p:nvPicPr>
                <p:cNvPr id="248" name="Ink 247">
                  <a:extLst>
                    <a:ext uri="{FF2B5EF4-FFF2-40B4-BE49-F238E27FC236}">
                      <a16:creationId xmlns:a16="http://schemas.microsoft.com/office/drawing/2014/main" id="{76BDD86C-F8F1-817B-DC2E-474E45E7E67F}"/>
                    </a:ext>
                  </a:extLst>
                </p:cNvPr>
                <p:cNvPicPr/>
                <p:nvPr/>
              </p:nvPicPr>
              <p:blipFill>
                <a:blip r:embed="rId589"/>
                <a:stretch>
                  <a:fillRect/>
                </a:stretch>
              </p:blipFill>
              <p:spPr>
                <a:xfrm>
                  <a:off x="759610" y="3652663"/>
                  <a:ext cx="192240" cy="155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0">
              <p14:nvContentPartPr>
                <p14:cNvPr id="249" name="Ink 248">
                  <a:extLst>
                    <a:ext uri="{FF2B5EF4-FFF2-40B4-BE49-F238E27FC236}">
                      <a16:creationId xmlns:a16="http://schemas.microsoft.com/office/drawing/2014/main" id="{D705587C-DD31-9069-FCC7-FF9F8C898E07}"/>
                    </a:ext>
                  </a:extLst>
                </p14:cNvPr>
                <p14:cNvContentPartPr/>
                <p14:nvPr/>
              </p14:nvContentPartPr>
              <p14:xfrm>
                <a:off x="822610" y="3805663"/>
                <a:ext cx="45000" cy="989280"/>
              </p14:xfrm>
            </p:contentPart>
          </mc:Choice>
          <mc:Fallback>
            <p:pic>
              <p:nvPicPr>
                <p:cNvPr id="249" name="Ink 248">
                  <a:extLst>
                    <a:ext uri="{FF2B5EF4-FFF2-40B4-BE49-F238E27FC236}">
                      <a16:creationId xmlns:a16="http://schemas.microsoft.com/office/drawing/2014/main" id="{D705587C-DD31-9069-FCC7-FF9F8C898E07}"/>
                    </a:ext>
                  </a:extLst>
                </p:cNvPr>
                <p:cNvPicPr/>
                <p:nvPr/>
              </p:nvPicPr>
              <p:blipFill>
                <a:blip r:embed="rId591"/>
                <a:stretch>
                  <a:fillRect/>
                </a:stretch>
              </p:blipFill>
              <p:spPr>
                <a:xfrm>
                  <a:off x="759970" y="3427663"/>
                  <a:ext cx="170640" cy="174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2">
              <p14:nvContentPartPr>
                <p14:cNvPr id="250" name="Ink 249">
                  <a:extLst>
                    <a:ext uri="{FF2B5EF4-FFF2-40B4-BE49-F238E27FC236}">
                      <a16:creationId xmlns:a16="http://schemas.microsoft.com/office/drawing/2014/main" id="{78447937-468B-2B9E-A514-044A9242EF61}"/>
                    </a:ext>
                  </a:extLst>
                </p14:cNvPr>
                <p14:cNvContentPartPr/>
                <p14:nvPr/>
              </p14:nvContentPartPr>
              <p14:xfrm>
                <a:off x="841330" y="3592903"/>
                <a:ext cx="3240" cy="368280"/>
              </p14:xfrm>
            </p:contentPart>
          </mc:Choice>
          <mc:Fallback>
            <p:pic>
              <p:nvPicPr>
                <p:cNvPr id="250" name="Ink 249">
                  <a:extLst>
                    <a:ext uri="{FF2B5EF4-FFF2-40B4-BE49-F238E27FC236}">
                      <a16:creationId xmlns:a16="http://schemas.microsoft.com/office/drawing/2014/main" id="{78447937-468B-2B9E-A514-044A9242EF61}"/>
                    </a:ext>
                  </a:extLst>
                </p:cNvPr>
                <p:cNvPicPr/>
                <p:nvPr/>
              </p:nvPicPr>
              <p:blipFill>
                <a:blip r:embed="rId593"/>
                <a:stretch>
                  <a:fillRect/>
                </a:stretch>
              </p:blipFill>
              <p:spPr>
                <a:xfrm>
                  <a:off x="778330" y="3214903"/>
                  <a:ext cx="128880" cy="112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4">
              <p14:nvContentPartPr>
                <p14:cNvPr id="251" name="Ink 250">
                  <a:extLst>
                    <a:ext uri="{FF2B5EF4-FFF2-40B4-BE49-F238E27FC236}">
                      <a16:creationId xmlns:a16="http://schemas.microsoft.com/office/drawing/2014/main" id="{2D5A1700-F96E-D587-66DE-811B647B2F36}"/>
                    </a:ext>
                  </a:extLst>
                </p14:cNvPr>
                <p14:cNvContentPartPr/>
                <p14:nvPr/>
              </p14:nvContentPartPr>
              <p14:xfrm>
                <a:off x="824770" y="3004663"/>
                <a:ext cx="24480" cy="1270440"/>
              </p14:xfrm>
            </p:contentPart>
          </mc:Choice>
          <mc:Fallback>
            <p:pic>
              <p:nvPicPr>
                <p:cNvPr id="251" name="Ink 250">
                  <a:extLst>
                    <a:ext uri="{FF2B5EF4-FFF2-40B4-BE49-F238E27FC236}">
                      <a16:creationId xmlns:a16="http://schemas.microsoft.com/office/drawing/2014/main" id="{2D5A1700-F96E-D587-66DE-811B647B2F36}"/>
                    </a:ext>
                  </a:extLst>
                </p:cNvPr>
                <p:cNvPicPr/>
                <p:nvPr/>
              </p:nvPicPr>
              <p:blipFill>
                <a:blip r:embed="rId595"/>
                <a:stretch>
                  <a:fillRect/>
                </a:stretch>
              </p:blipFill>
              <p:spPr>
                <a:xfrm>
                  <a:off x="762130" y="2626663"/>
                  <a:ext cx="150120" cy="202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6">
              <p14:nvContentPartPr>
                <p14:cNvPr id="252" name="Ink 251">
                  <a:extLst>
                    <a:ext uri="{FF2B5EF4-FFF2-40B4-BE49-F238E27FC236}">
                      <a16:creationId xmlns:a16="http://schemas.microsoft.com/office/drawing/2014/main" id="{3411BA41-C96C-D571-35ED-7AD708E159BA}"/>
                    </a:ext>
                  </a:extLst>
                </p14:cNvPr>
                <p14:cNvContentPartPr/>
                <p14:nvPr/>
              </p14:nvContentPartPr>
              <p14:xfrm>
                <a:off x="813970" y="3041743"/>
                <a:ext cx="19080" cy="772560"/>
              </p14:xfrm>
            </p:contentPart>
          </mc:Choice>
          <mc:Fallback>
            <p:pic>
              <p:nvPicPr>
                <p:cNvPr id="252" name="Ink 251">
                  <a:extLst>
                    <a:ext uri="{FF2B5EF4-FFF2-40B4-BE49-F238E27FC236}">
                      <a16:creationId xmlns:a16="http://schemas.microsoft.com/office/drawing/2014/main" id="{3411BA41-C96C-D571-35ED-7AD708E159BA}"/>
                    </a:ext>
                  </a:extLst>
                </p:cNvPr>
                <p:cNvPicPr/>
                <p:nvPr/>
              </p:nvPicPr>
              <p:blipFill>
                <a:blip r:embed="rId597"/>
                <a:stretch>
                  <a:fillRect/>
                </a:stretch>
              </p:blipFill>
              <p:spPr>
                <a:xfrm>
                  <a:off x="751330" y="2664103"/>
                  <a:ext cx="144720" cy="152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8">
              <p14:nvContentPartPr>
                <p14:cNvPr id="253" name="Ink 252">
                  <a:extLst>
                    <a:ext uri="{FF2B5EF4-FFF2-40B4-BE49-F238E27FC236}">
                      <a16:creationId xmlns:a16="http://schemas.microsoft.com/office/drawing/2014/main" id="{4012D9AD-8947-9D4E-384A-C1C04589B502}"/>
                    </a:ext>
                  </a:extLst>
                </p14:cNvPr>
                <p14:cNvContentPartPr/>
                <p14:nvPr/>
              </p14:nvContentPartPr>
              <p14:xfrm>
                <a:off x="785170" y="2983063"/>
                <a:ext cx="17280" cy="710280"/>
              </p14:xfrm>
            </p:contentPart>
          </mc:Choice>
          <mc:Fallback>
            <p:pic>
              <p:nvPicPr>
                <p:cNvPr id="253" name="Ink 252">
                  <a:extLst>
                    <a:ext uri="{FF2B5EF4-FFF2-40B4-BE49-F238E27FC236}">
                      <a16:creationId xmlns:a16="http://schemas.microsoft.com/office/drawing/2014/main" id="{4012D9AD-8947-9D4E-384A-C1C04589B502}"/>
                    </a:ext>
                  </a:extLst>
                </p:cNvPr>
                <p:cNvPicPr/>
                <p:nvPr/>
              </p:nvPicPr>
              <p:blipFill>
                <a:blip r:embed="rId599"/>
                <a:stretch>
                  <a:fillRect/>
                </a:stretch>
              </p:blipFill>
              <p:spPr>
                <a:xfrm>
                  <a:off x="722530" y="2605423"/>
                  <a:ext cx="142920" cy="146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0">
              <p14:nvContentPartPr>
                <p14:cNvPr id="254" name="Ink 253">
                  <a:extLst>
                    <a:ext uri="{FF2B5EF4-FFF2-40B4-BE49-F238E27FC236}">
                      <a16:creationId xmlns:a16="http://schemas.microsoft.com/office/drawing/2014/main" id="{045F9E12-3CDB-8B13-8701-EE0DCBEB28A7}"/>
                    </a:ext>
                  </a:extLst>
                </p14:cNvPr>
                <p14:cNvContentPartPr/>
                <p14:nvPr/>
              </p14:nvContentPartPr>
              <p14:xfrm>
                <a:off x="798850" y="3005383"/>
                <a:ext cx="34560" cy="763920"/>
              </p14:xfrm>
            </p:contentPart>
          </mc:Choice>
          <mc:Fallback>
            <p:pic>
              <p:nvPicPr>
                <p:cNvPr id="254" name="Ink 253">
                  <a:extLst>
                    <a:ext uri="{FF2B5EF4-FFF2-40B4-BE49-F238E27FC236}">
                      <a16:creationId xmlns:a16="http://schemas.microsoft.com/office/drawing/2014/main" id="{045F9E12-3CDB-8B13-8701-EE0DCBEB28A7}"/>
                    </a:ext>
                  </a:extLst>
                </p:cNvPr>
                <p:cNvPicPr/>
                <p:nvPr/>
              </p:nvPicPr>
              <p:blipFill>
                <a:blip r:embed="rId601"/>
                <a:stretch>
                  <a:fillRect/>
                </a:stretch>
              </p:blipFill>
              <p:spPr>
                <a:xfrm>
                  <a:off x="736210" y="2627743"/>
                  <a:ext cx="160200" cy="151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2">
              <p14:nvContentPartPr>
                <p14:cNvPr id="255" name="Ink 254">
                  <a:extLst>
                    <a:ext uri="{FF2B5EF4-FFF2-40B4-BE49-F238E27FC236}">
                      <a16:creationId xmlns:a16="http://schemas.microsoft.com/office/drawing/2014/main" id="{F44136FB-2136-F577-DD04-87CC55AD65BF}"/>
                    </a:ext>
                  </a:extLst>
                </p14:cNvPr>
                <p14:cNvContentPartPr/>
                <p14:nvPr/>
              </p14:nvContentPartPr>
              <p14:xfrm>
                <a:off x="832690" y="3353143"/>
                <a:ext cx="7200" cy="402840"/>
              </p14:xfrm>
            </p:contentPart>
          </mc:Choice>
          <mc:Fallback>
            <p:pic>
              <p:nvPicPr>
                <p:cNvPr id="255" name="Ink 254">
                  <a:extLst>
                    <a:ext uri="{FF2B5EF4-FFF2-40B4-BE49-F238E27FC236}">
                      <a16:creationId xmlns:a16="http://schemas.microsoft.com/office/drawing/2014/main" id="{F44136FB-2136-F577-DD04-87CC55AD65BF}"/>
                    </a:ext>
                  </a:extLst>
                </p:cNvPr>
                <p:cNvPicPr/>
                <p:nvPr/>
              </p:nvPicPr>
              <p:blipFill>
                <a:blip r:embed="rId603"/>
                <a:stretch>
                  <a:fillRect/>
                </a:stretch>
              </p:blipFill>
              <p:spPr>
                <a:xfrm>
                  <a:off x="769690" y="2975143"/>
                  <a:ext cx="132840" cy="115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4">
              <p14:nvContentPartPr>
                <p14:cNvPr id="256" name="Ink 255">
                  <a:extLst>
                    <a:ext uri="{FF2B5EF4-FFF2-40B4-BE49-F238E27FC236}">
                      <a16:creationId xmlns:a16="http://schemas.microsoft.com/office/drawing/2014/main" id="{1BBA802D-9D54-8471-A404-E5C0261A5992}"/>
                    </a:ext>
                  </a:extLst>
                </p14:cNvPr>
                <p14:cNvContentPartPr/>
                <p14:nvPr/>
              </p14:nvContentPartPr>
              <p14:xfrm>
                <a:off x="816130" y="3376543"/>
                <a:ext cx="7560" cy="577440"/>
              </p14:xfrm>
            </p:contentPart>
          </mc:Choice>
          <mc:Fallback>
            <p:pic>
              <p:nvPicPr>
                <p:cNvPr id="256" name="Ink 255">
                  <a:extLst>
                    <a:ext uri="{FF2B5EF4-FFF2-40B4-BE49-F238E27FC236}">
                      <a16:creationId xmlns:a16="http://schemas.microsoft.com/office/drawing/2014/main" id="{1BBA802D-9D54-8471-A404-E5C0261A5992}"/>
                    </a:ext>
                  </a:extLst>
                </p:cNvPr>
                <p:cNvPicPr/>
                <p:nvPr/>
              </p:nvPicPr>
              <p:blipFill>
                <a:blip r:embed="rId605"/>
                <a:stretch>
                  <a:fillRect/>
                </a:stretch>
              </p:blipFill>
              <p:spPr>
                <a:xfrm>
                  <a:off x="753490" y="2998543"/>
                  <a:ext cx="133200" cy="133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6">
              <p14:nvContentPartPr>
                <p14:cNvPr id="257" name="Ink 256">
                  <a:extLst>
                    <a:ext uri="{FF2B5EF4-FFF2-40B4-BE49-F238E27FC236}">
                      <a16:creationId xmlns:a16="http://schemas.microsoft.com/office/drawing/2014/main" id="{E76803AE-1FF3-ADAB-177E-D86AA9606C64}"/>
                    </a:ext>
                  </a:extLst>
                </p14:cNvPr>
                <p14:cNvContentPartPr/>
                <p14:nvPr/>
              </p14:nvContentPartPr>
              <p14:xfrm>
                <a:off x="773650" y="3464023"/>
                <a:ext cx="33120" cy="1314720"/>
              </p14:xfrm>
            </p:contentPart>
          </mc:Choice>
          <mc:Fallback>
            <p:pic>
              <p:nvPicPr>
                <p:cNvPr id="257" name="Ink 256">
                  <a:extLst>
                    <a:ext uri="{FF2B5EF4-FFF2-40B4-BE49-F238E27FC236}">
                      <a16:creationId xmlns:a16="http://schemas.microsoft.com/office/drawing/2014/main" id="{E76803AE-1FF3-ADAB-177E-D86AA9606C64}"/>
                    </a:ext>
                  </a:extLst>
                </p:cNvPr>
                <p:cNvPicPr/>
                <p:nvPr/>
              </p:nvPicPr>
              <p:blipFill>
                <a:blip r:embed="rId607"/>
                <a:stretch>
                  <a:fillRect/>
                </a:stretch>
              </p:blipFill>
              <p:spPr>
                <a:xfrm>
                  <a:off x="710650" y="3086023"/>
                  <a:ext cx="158760" cy="207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8">
              <p14:nvContentPartPr>
                <p14:cNvPr id="258" name="Ink 257">
                  <a:extLst>
                    <a:ext uri="{FF2B5EF4-FFF2-40B4-BE49-F238E27FC236}">
                      <a16:creationId xmlns:a16="http://schemas.microsoft.com/office/drawing/2014/main" id="{9259E248-FDCB-9A79-0A9C-FAC56521983A}"/>
                    </a:ext>
                  </a:extLst>
                </p14:cNvPr>
                <p14:cNvContentPartPr/>
                <p14:nvPr/>
              </p14:nvContentPartPr>
              <p14:xfrm>
                <a:off x="813610" y="3613063"/>
                <a:ext cx="72360" cy="886680"/>
              </p14:xfrm>
            </p:contentPart>
          </mc:Choice>
          <mc:Fallback>
            <p:pic>
              <p:nvPicPr>
                <p:cNvPr id="258" name="Ink 257">
                  <a:extLst>
                    <a:ext uri="{FF2B5EF4-FFF2-40B4-BE49-F238E27FC236}">
                      <a16:creationId xmlns:a16="http://schemas.microsoft.com/office/drawing/2014/main" id="{9259E248-FDCB-9A79-0A9C-FAC56521983A}"/>
                    </a:ext>
                  </a:extLst>
                </p:cNvPr>
                <p:cNvPicPr/>
                <p:nvPr/>
              </p:nvPicPr>
              <p:blipFill>
                <a:blip r:embed="rId609"/>
                <a:stretch>
                  <a:fillRect/>
                </a:stretch>
              </p:blipFill>
              <p:spPr>
                <a:xfrm>
                  <a:off x="750970" y="3235423"/>
                  <a:ext cx="198000" cy="164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0">
              <p14:nvContentPartPr>
                <p14:cNvPr id="259" name="Ink 258">
                  <a:extLst>
                    <a:ext uri="{FF2B5EF4-FFF2-40B4-BE49-F238E27FC236}">
                      <a16:creationId xmlns:a16="http://schemas.microsoft.com/office/drawing/2014/main" id="{742BB568-94A7-FD50-7D58-1D580FC7321C}"/>
                    </a:ext>
                  </a:extLst>
                </p14:cNvPr>
                <p14:cNvContentPartPr/>
                <p14:nvPr/>
              </p14:nvContentPartPr>
              <p14:xfrm>
                <a:off x="840610" y="3491743"/>
                <a:ext cx="11520" cy="451080"/>
              </p14:xfrm>
            </p:contentPart>
          </mc:Choice>
          <mc:Fallback>
            <p:pic>
              <p:nvPicPr>
                <p:cNvPr id="259" name="Ink 258">
                  <a:extLst>
                    <a:ext uri="{FF2B5EF4-FFF2-40B4-BE49-F238E27FC236}">
                      <a16:creationId xmlns:a16="http://schemas.microsoft.com/office/drawing/2014/main" id="{742BB568-94A7-FD50-7D58-1D580FC7321C}"/>
                    </a:ext>
                  </a:extLst>
                </p:cNvPr>
                <p:cNvPicPr/>
                <p:nvPr/>
              </p:nvPicPr>
              <p:blipFill>
                <a:blip r:embed="rId611"/>
                <a:stretch>
                  <a:fillRect/>
                </a:stretch>
              </p:blipFill>
              <p:spPr>
                <a:xfrm>
                  <a:off x="777610" y="3114103"/>
                  <a:ext cx="137160" cy="120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2">
              <p14:nvContentPartPr>
                <p14:cNvPr id="260" name="Ink 259">
                  <a:extLst>
                    <a:ext uri="{FF2B5EF4-FFF2-40B4-BE49-F238E27FC236}">
                      <a16:creationId xmlns:a16="http://schemas.microsoft.com/office/drawing/2014/main" id="{18065455-5200-61D9-F879-D84732AE2C7C}"/>
                    </a:ext>
                  </a:extLst>
                </p14:cNvPr>
                <p14:cNvContentPartPr/>
                <p14:nvPr/>
              </p14:nvContentPartPr>
              <p14:xfrm>
                <a:off x="883450" y="2963263"/>
                <a:ext cx="1080" cy="5400"/>
              </p14:xfrm>
            </p:contentPart>
          </mc:Choice>
          <mc:Fallback>
            <p:pic>
              <p:nvPicPr>
                <p:cNvPr id="260" name="Ink 259">
                  <a:extLst>
                    <a:ext uri="{FF2B5EF4-FFF2-40B4-BE49-F238E27FC236}">
                      <a16:creationId xmlns:a16="http://schemas.microsoft.com/office/drawing/2014/main" id="{18065455-5200-61D9-F879-D84732AE2C7C}"/>
                    </a:ext>
                  </a:extLst>
                </p:cNvPr>
                <p:cNvPicPr/>
                <p:nvPr/>
              </p:nvPicPr>
              <p:blipFill>
                <a:blip r:embed="rId613"/>
                <a:stretch>
                  <a:fillRect/>
                </a:stretch>
              </p:blipFill>
              <p:spPr>
                <a:xfrm>
                  <a:off x="820450" y="2585263"/>
                  <a:ext cx="126720" cy="76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4">
              <p14:nvContentPartPr>
                <p14:cNvPr id="261" name="Ink 260">
                  <a:extLst>
                    <a:ext uri="{FF2B5EF4-FFF2-40B4-BE49-F238E27FC236}">
                      <a16:creationId xmlns:a16="http://schemas.microsoft.com/office/drawing/2014/main" id="{C3287D05-D1FC-4054-5A42-0D15EF50AB87}"/>
                    </a:ext>
                  </a:extLst>
                </p14:cNvPr>
                <p14:cNvContentPartPr/>
                <p14:nvPr/>
              </p14:nvContentPartPr>
              <p14:xfrm>
                <a:off x="836650" y="2997463"/>
                <a:ext cx="28440" cy="725040"/>
              </p14:xfrm>
            </p:contentPart>
          </mc:Choice>
          <mc:Fallback>
            <p:pic>
              <p:nvPicPr>
                <p:cNvPr id="261" name="Ink 260">
                  <a:extLst>
                    <a:ext uri="{FF2B5EF4-FFF2-40B4-BE49-F238E27FC236}">
                      <a16:creationId xmlns:a16="http://schemas.microsoft.com/office/drawing/2014/main" id="{C3287D05-D1FC-4054-5A42-0D15EF50AB87}"/>
                    </a:ext>
                  </a:extLst>
                </p:cNvPr>
                <p:cNvPicPr/>
                <p:nvPr/>
              </p:nvPicPr>
              <p:blipFill>
                <a:blip r:embed="rId615"/>
                <a:stretch>
                  <a:fillRect/>
                </a:stretch>
              </p:blipFill>
              <p:spPr>
                <a:xfrm>
                  <a:off x="774010" y="2619463"/>
                  <a:ext cx="154080" cy="148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6">
              <p14:nvContentPartPr>
                <p14:cNvPr id="262" name="Ink 261">
                  <a:extLst>
                    <a:ext uri="{FF2B5EF4-FFF2-40B4-BE49-F238E27FC236}">
                      <a16:creationId xmlns:a16="http://schemas.microsoft.com/office/drawing/2014/main" id="{379FFE9B-E427-B108-AEAF-F2CFA7B1CA54}"/>
                    </a:ext>
                  </a:extLst>
                </p14:cNvPr>
                <p14:cNvContentPartPr/>
                <p14:nvPr/>
              </p14:nvContentPartPr>
              <p14:xfrm>
                <a:off x="811810" y="3060463"/>
                <a:ext cx="34920" cy="746640"/>
              </p14:xfrm>
            </p:contentPart>
          </mc:Choice>
          <mc:Fallback>
            <p:pic>
              <p:nvPicPr>
                <p:cNvPr id="262" name="Ink 261">
                  <a:extLst>
                    <a:ext uri="{FF2B5EF4-FFF2-40B4-BE49-F238E27FC236}">
                      <a16:creationId xmlns:a16="http://schemas.microsoft.com/office/drawing/2014/main" id="{379FFE9B-E427-B108-AEAF-F2CFA7B1CA54}"/>
                    </a:ext>
                  </a:extLst>
                </p:cNvPr>
                <p:cNvPicPr/>
                <p:nvPr/>
              </p:nvPicPr>
              <p:blipFill>
                <a:blip r:embed="rId617"/>
                <a:stretch>
                  <a:fillRect/>
                </a:stretch>
              </p:blipFill>
              <p:spPr>
                <a:xfrm>
                  <a:off x="748810" y="2682823"/>
                  <a:ext cx="160560" cy="150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8">
              <p14:nvContentPartPr>
                <p14:cNvPr id="263" name="Ink 262">
                  <a:extLst>
                    <a:ext uri="{FF2B5EF4-FFF2-40B4-BE49-F238E27FC236}">
                      <a16:creationId xmlns:a16="http://schemas.microsoft.com/office/drawing/2014/main" id="{4B50493D-AC7E-DCAC-0DE8-3E076C3B87E0}"/>
                    </a:ext>
                  </a:extLst>
                </p14:cNvPr>
                <p14:cNvContentPartPr/>
                <p14:nvPr/>
              </p14:nvContentPartPr>
              <p14:xfrm>
                <a:off x="816850" y="3397063"/>
                <a:ext cx="5400" cy="94680"/>
              </p14:xfrm>
            </p:contentPart>
          </mc:Choice>
          <mc:Fallback>
            <p:pic>
              <p:nvPicPr>
                <p:cNvPr id="263" name="Ink 262">
                  <a:extLst>
                    <a:ext uri="{FF2B5EF4-FFF2-40B4-BE49-F238E27FC236}">
                      <a16:creationId xmlns:a16="http://schemas.microsoft.com/office/drawing/2014/main" id="{4B50493D-AC7E-DCAC-0DE8-3E076C3B87E0}"/>
                    </a:ext>
                  </a:extLst>
                </p:cNvPr>
                <p:cNvPicPr/>
                <p:nvPr/>
              </p:nvPicPr>
              <p:blipFill>
                <a:blip r:embed="rId619"/>
                <a:stretch>
                  <a:fillRect/>
                </a:stretch>
              </p:blipFill>
              <p:spPr>
                <a:xfrm>
                  <a:off x="753850" y="3019063"/>
                  <a:ext cx="131040" cy="85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0">
              <p14:nvContentPartPr>
                <p14:cNvPr id="264" name="Ink 263">
                  <a:extLst>
                    <a:ext uri="{FF2B5EF4-FFF2-40B4-BE49-F238E27FC236}">
                      <a16:creationId xmlns:a16="http://schemas.microsoft.com/office/drawing/2014/main" id="{B9D55706-5001-7730-71DA-D14DFE5EE986}"/>
                    </a:ext>
                  </a:extLst>
                </p14:cNvPr>
                <p14:cNvContentPartPr/>
                <p14:nvPr/>
              </p14:nvContentPartPr>
              <p14:xfrm>
                <a:off x="759970" y="3004663"/>
                <a:ext cx="85320" cy="1260000"/>
              </p14:xfrm>
            </p:contentPart>
          </mc:Choice>
          <mc:Fallback>
            <p:pic>
              <p:nvPicPr>
                <p:cNvPr id="264" name="Ink 263">
                  <a:extLst>
                    <a:ext uri="{FF2B5EF4-FFF2-40B4-BE49-F238E27FC236}">
                      <a16:creationId xmlns:a16="http://schemas.microsoft.com/office/drawing/2014/main" id="{B9D55706-5001-7730-71DA-D14DFE5EE986}"/>
                    </a:ext>
                  </a:extLst>
                </p:cNvPr>
                <p:cNvPicPr/>
                <p:nvPr/>
              </p:nvPicPr>
              <p:blipFill>
                <a:blip r:embed="rId621"/>
                <a:stretch>
                  <a:fillRect/>
                </a:stretch>
              </p:blipFill>
              <p:spPr>
                <a:xfrm>
                  <a:off x="696970" y="2627023"/>
                  <a:ext cx="210960" cy="201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2">
              <p14:nvContentPartPr>
                <p14:cNvPr id="265" name="Ink 264">
                  <a:extLst>
                    <a:ext uri="{FF2B5EF4-FFF2-40B4-BE49-F238E27FC236}">
                      <a16:creationId xmlns:a16="http://schemas.microsoft.com/office/drawing/2014/main" id="{53F33C51-4902-024F-91D1-1B800835CCF0}"/>
                    </a:ext>
                  </a:extLst>
                </p14:cNvPr>
                <p14:cNvContentPartPr/>
                <p14:nvPr/>
              </p14:nvContentPartPr>
              <p14:xfrm>
                <a:off x="715690" y="3201943"/>
                <a:ext cx="68400" cy="940320"/>
              </p14:xfrm>
            </p:contentPart>
          </mc:Choice>
          <mc:Fallback>
            <p:pic>
              <p:nvPicPr>
                <p:cNvPr id="265" name="Ink 264">
                  <a:extLst>
                    <a:ext uri="{FF2B5EF4-FFF2-40B4-BE49-F238E27FC236}">
                      <a16:creationId xmlns:a16="http://schemas.microsoft.com/office/drawing/2014/main" id="{53F33C51-4902-024F-91D1-1B800835CCF0}"/>
                    </a:ext>
                  </a:extLst>
                </p:cNvPr>
                <p:cNvPicPr/>
                <p:nvPr/>
              </p:nvPicPr>
              <p:blipFill>
                <a:blip r:embed="rId623"/>
                <a:stretch>
                  <a:fillRect/>
                </a:stretch>
              </p:blipFill>
              <p:spPr>
                <a:xfrm>
                  <a:off x="653050" y="2824303"/>
                  <a:ext cx="194040" cy="169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4">
              <p14:nvContentPartPr>
                <p14:cNvPr id="266" name="Ink 265">
                  <a:extLst>
                    <a:ext uri="{FF2B5EF4-FFF2-40B4-BE49-F238E27FC236}">
                      <a16:creationId xmlns:a16="http://schemas.microsoft.com/office/drawing/2014/main" id="{8DFF4411-6271-3489-FB99-EACA7ADA95BE}"/>
                    </a:ext>
                  </a:extLst>
                </p14:cNvPr>
                <p14:cNvContentPartPr/>
                <p14:nvPr/>
              </p14:nvContentPartPr>
              <p14:xfrm>
                <a:off x="724690" y="3822583"/>
                <a:ext cx="1440" cy="178560"/>
              </p14:xfrm>
            </p:contentPart>
          </mc:Choice>
          <mc:Fallback>
            <p:pic>
              <p:nvPicPr>
                <p:cNvPr id="266" name="Ink 265">
                  <a:extLst>
                    <a:ext uri="{FF2B5EF4-FFF2-40B4-BE49-F238E27FC236}">
                      <a16:creationId xmlns:a16="http://schemas.microsoft.com/office/drawing/2014/main" id="{8DFF4411-6271-3489-FB99-EACA7ADA95BE}"/>
                    </a:ext>
                  </a:extLst>
                </p:cNvPr>
                <p:cNvPicPr/>
                <p:nvPr/>
              </p:nvPicPr>
              <p:blipFill>
                <a:blip r:embed="rId557"/>
                <a:stretch>
                  <a:fillRect/>
                </a:stretch>
              </p:blipFill>
              <p:spPr>
                <a:xfrm>
                  <a:off x="662050" y="3444583"/>
                  <a:ext cx="127080" cy="93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5">
              <p14:nvContentPartPr>
                <p14:cNvPr id="267" name="Ink 266">
                  <a:extLst>
                    <a:ext uri="{FF2B5EF4-FFF2-40B4-BE49-F238E27FC236}">
                      <a16:creationId xmlns:a16="http://schemas.microsoft.com/office/drawing/2014/main" id="{BF14230E-A3B4-CCAF-DBF8-1323026A3EEC}"/>
                    </a:ext>
                  </a:extLst>
                </p14:cNvPr>
                <p14:cNvContentPartPr/>
                <p14:nvPr/>
              </p14:nvContentPartPr>
              <p14:xfrm>
                <a:off x="680410" y="3093943"/>
                <a:ext cx="83520" cy="942840"/>
              </p14:xfrm>
            </p:contentPart>
          </mc:Choice>
          <mc:Fallback>
            <p:pic>
              <p:nvPicPr>
                <p:cNvPr id="267" name="Ink 266">
                  <a:extLst>
                    <a:ext uri="{FF2B5EF4-FFF2-40B4-BE49-F238E27FC236}">
                      <a16:creationId xmlns:a16="http://schemas.microsoft.com/office/drawing/2014/main" id="{BF14230E-A3B4-CCAF-DBF8-1323026A3EEC}"/>
                    </a:ext>
                  </a:extLst>
                </p:cNvPr>
                <p:cNvPicPr/>
                <p:nvPr/>
              </p:nvPicPr>
              <p:blipFill>
                <a:blip r:embed="rId626"/>
                <a:stretch>
                  <a:fillRect/>
                </a:stretch>
              </p:blipFill>
              <p:spPr>
                <a:xfrm>
                  <a:off x="617410" y="2715943"/>
                  <a:ext cx="209160" cy="169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7">
              <p14:nvContentPartPr>
                <p14:cNvPr id="268" name="Ink 267">
                  <a:extLst>
                    <a:ext uri="{FF2B5EF4-FFF2-40B4-BE49-F238E27FC236}">
                      <a16:creationId xmlns:a16="http://schemas.microsoft.com/office/drawing/2014/main" id="{1723A5B2-7D03-1AD5-C027-482ACBCD625D}"/>
                    </a:ext>
                  </a:extLst>
                </p14:cNvPr>
                <p14:cNvContentPartPr/>
                <p14:nvPr/>
              </p14:nvContentPartPr>
              <p14:xfrm>
                <a:off x="740890" y="3727903"/>
                <a:ext cx="47160" cy="907200"/>
              </p14:xfrm>
            </p:contentPart>
          </mc:Choice>
          <mc:Fallback>
            <p:pic>
              <p:nvPicPr>
                <p:cNvPr id="268" name="Ink 267">
                  <a:extLst>
                    <a:ext uri="{FF2B5EF4-FFF2-40B4-BE49-F238E27FC236}">
                      <a16:creationId xmlns:a16="http://schemas.microsoft.com/office/drawing/2014/main" id="{1723A5B2-7D03-1AD5-C027-482ACBCD625D}"/>
                    </a:ext>
                  </a:extLst>
                </p:cNvPr>
                <p:cNvPicPr/>
                <p:nvPr/>
              </p:nvPicPr>
              <p:blipFill>
                <a:blip r:embed="rId628"/>
                <a:stretch>
                  <a:fillRect/>
                </a:stretch>
              </p:blipFill>
              <p:spPr>
                <a:xfrm>
                  <a:off x="678250" y="3350263"/>
                  <a:ext cx="172800" cy="166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9">
              <p14:nvContentPartPr>
                <p14:cNvPr id="269" name="Ink 268">
                  <a:extLst>
                    <a:ext uri="{FF2B5EF4-FFF2-40B4-BE49-F238E27FC236}">
                      <a16:creationId xmlns:a16="http://schemas.microsoft.com/office/drawing/2014/main" id="{F0574A98-8DDE-B083-1360-74BD13F651F2}"/>
                    </a:ext>
                  </a:extLst>
                </p14:cNvPr>
                <p14:cNvContentPartPr/>
                <p14:nvPr/>
              </p14:nvContentPartPr>
              <p14:xfrm>
                <a:off x="781570" y="3647623"/>
                <a:ext cx="22320" cy="914760"/>
              </p14:xfrm>
            </p:contentPart>
          </mc:Choice>
          <mc:Fallback>
            <p:pic>
              <p:nvPicPr>
                <p:cNvPr id="269" name="Ink 268">
                  <a:extLst>
                    <a:ext uri="{FF2B5EF4-FFF2-40B4-BE49-F238E27FC236}">
                      <a16:creationId xmlns:a16="http://schemas.microsoft.com/office/drawing/2014/main" id="{F0574A98-8DDE-B083-1360-74BD13F651F2}"/>
                    </a:ext>
                  </a:extLst>
                </p:cNvPr>
                <p:cNvPicPr/>
                <p:nvPr/>
              </p:nvPicPr>
              <p:blipFill>
                <a:blip r:embed="rId630"/>
                <a:stretch>
                  <a:fillRect/>
                </a:stretch>
              </p:blipFill>
              <p:spPr>
                <a:xfrm>
                  <a:off x="718570" y="3269623"/>
                  <a:ext cx="147960" cy="167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1">
              <p14:nvContentPartPr>
                <p14:cNvPr id="270" name="Ink 269">
                  <a:extLst>
                    <a:ext uri="{FF2B5EF4-FFF2-40B4-BE49-F238E27FC236}">
                      <a16:creationId xmlns:a16="http://schemas.microsoft.com/office/drawing/2014/main" id="{93D608D5-CC76-06D4-0A93-670D6CDCE4BA}"/>
                    </a:ext>
                  </a:extLst>
                </p14:cNvPr>
                <p14:cNvContentPartPr/>
                <p14:nvPr/>
              </p14:nvContentPartPr>
              <p14:xfrm>
                <a:off x="788050" y="3412543"/>
                <a:ext cx="35640" cy="817200"/>
              </p14:xfrm>
            </p:contentPart>
          </mc:Choice>
          <mc:Fallback>
            <p:pic>
              <p:nvPicPr>
                <p:cNvPr id="270" name="Ink 269">
                  <a:extLst>
                    <a:ext uri="{FF2B5EF4-FFF2-40B4-BE49-F238E27FC236}">
                      <a16:creationId xmlns:a16="http://schemas.microsoft.com/office/drawing/2014/main" id="{93D608D5-CC76-06D4-0A93-670D6CDCE4BA}"/>
                    </a:ext>
                  </a:extLst>
                </p:cNvPr>
                <p:cNvPicPr/>
                <p:nvPr/>
              </p:nvPicPr>
              <p:blipFill>
                <a:blip r:embed="rId632"/>
                <a:stretch>
                  <a:fillRect/>
                </a:stretch>
              </p:blipFill>
              <p:spPr>
                <a:xfrm>
                  <a:off x="725050" y="3034903"/>
                  <a:ext cx="161280" cy="157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3">
              <p14:nvContentPartPr>
                <p14:cNvPr id="271" name="Ink 270">
                  <a:extLst>
                    <a:ext uri="{FF2B5EF4-FFF2-40B4-BE49-F238E27FC236}">
                      <a16:creationId xmlns:a16="http://schemas.microsoft.com/office/drawing/2014/main" id="{9915B64D-7A64-A84A-F375-6845982FF9A2}"/>
                    </a:ext>
                  </a:extLst>
                </p14:cNvPr>
                <p14:cNvContentPartPr/>
                <p14:nvPr/>
              </p14:nvContentPartPr>
              <p14:xfrm>
                <a:off x="806770" y="2883343"/>
                <a:ext cx="131040" cy="1272600"/>
              </p14:xfrm>
            </p:contentPart>
          </mc:Choice>
          <mc:Fallback>
            <p:pic>
              <p:nvPicPr>
                <p:cNvPr id="271" name="Ink 270">
                  <a:extLst>
                    <a:ext uri="{FF2B5EF4-FFF2-40B4-BE49-F238E27FC236}">
                      <a16:creationId xmlns:a16="http://schemas.microsoft.com/office/drawing/2014/main" id="{9915B64D-7A64-A84A-F375-6845982FF9A2}"/>
                    </a:ext>
                  </a:extLst>
                </p:cNvPr>
                <p:cNvPicPr/>
                <p:nvPr/>
              </p:nvPicPr>
              <p:blipFill>
                <a:blip r:embed="rId634"/>
                <a:stretch>
                  <a:fillRect/>
                </a:stretch>
              </p:blipFill>
              <p:spPr>
                <a:xfrm>
                  <a:off x="743770" y="2505703"/>
                  <a:ext cx="256680" cy="202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5">
              <p14:nvContentPartPr>
                <p14:cNvPr id="272" name="Ink 271">
                  <a:extLst>
                    <a:ext uri="{FF2B5EF4-FFF2-40B4-BE49-F238E27FC236}">
                      <a16:creationId xmlns:a16="http://schemas.microsoft.com/office/drawing/2014/main" id="{03435DC5-AA4C-5D04-985D-6B0B3224E89A}"/>
                    </a:ext>
                  </a:extLst>
                </p14:cNvPr>
                <p14:cNvContentPartPr/>
                <p14:nvPr/>
              </p14:nvContentPartPr>
              <p14:xfrm>
                <a:off x="826930" y="2589943"/>
                <a:ext cx="111600" cy="1260360"/>
              </p14:xfrm>
            </p:contentPart>
          </mc:Choice>
          <mc:Fallback>
            <p:pic>
              <p:nvPicPr>
                <p:cNvPr id="272" name="Ink 271">
                  <a:extLst>
                    <a:ext uri="{FF2B5EF4-FFF2-40B4-BE49-F238E27FC236}">
                      <a16:creationId xmlns:a16="http://schemas.microsoft.com/office/drawing/2014/main" id="{03435DC5-AA4C-5D04-985D-6B0B3224E89A}"/>
                    </a:ext>
                  </a:extLst>
                </p:cNvPr>
                <p:cNvPicPr/>
                <p:nvPr/>
              </p:nvPicPr>
              <p:blipFill>
                <a:blip r:embed="rId636"/>
                <a:stretch>
                  <a:fillRect/>
                </a:stretch>
              </p:blipFill>
              <p:spPr>
                <a:xfrm>
                  <a:off x="763930" y="2211943"/>
                  <a:ext cx="237240" cy="20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7">
              <p14:nvContentPartPr>
                <p14:cNvPr id="273" name="Ink 272">
                  <a:extLst>
                    <a:ext uri="{FF2B5EF4-FFF2-40B4-BE49-F238E27FC236}">
                      <a16:creationId xmlns:a16="http://schemas.microsoft.com/office/drawing/2014/main" id="{BF6F7FCE-F050-9455-7B60-9DAA65BB6B96}"/>
                    </a:ext>
                  </a:extLst>
                </p14:cNvPr>
                <p14:cNvContentPartPr/>
                <p14:nvPr/>
              </p14:nvContentPartPr>
              <p14:xfrm>
                <a:off x="886330" y="3365743"/>
                <a:ext cx="15120" cy="926280"/>
              </p14:xfrm>
            </p:contentPart>
          </mc:Choice>
          <mc:Fallback>
            <p:pic>
              <p:nvPicPr>
                <p:cNvPr id="273" name="Ink 272">
                  <a:extLst>
                    <a:ext uri="{FF2B5EF4-FFF2-40B4-BE49-F238E27FC236}">
                      <a16:creationId xmlns:a16="http://schemas.microsoft.com/office/drawing/2014/main" id="{BF6F7FCE-F050-9455-7B60-9DAA65BB6B96}"/>
                    </a:ext>
                  </a:extLst>
                </p:cNvPr>
                <p:cNvPicPr/>
                <p:nvPr/>
              </p:nvPicPr>
              <p:blipFill>
                <a:blip r:embed="rId638"/>
                <a:stretch>
                  <a:fillRect/>
                </a:stretch>
              </p:blipFill>
              <p:spPr>
                <a:xfrm>
                  <a:off x="823330" y="2987743"/>
                  <a:ext cx="140760" cy="168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9">
              <p14:nvContentPartPr>
                <p14:cNvPr id="274" name="Ink 273">
                  <a:extLst>
                    <a:ext uri="{FF2B5EF4-FFF2-40B4-BE49-F238E27FC236}">
                      <a16:creationId xmlns:a16="http://schemas.microsoft.com/office/drawing/2014/main" id="{B09B75CE-453E-FD51-009C-0188724D71EF}"/>
                    </a:ext>
                  </a:extLst>
                </p14:cNvPr>
                <p14:cNvContentPartPr/>
                <p14:nvPr/>
              </p14:nvContentPartPr>
              <p14:xfrm>
                <a:off x="841690" y="3682543"/>
                <a:ext cx="30960" cy="986400"/>
              </p14:xfrm>
            </p:contentPart>
          </mc:Choice>
          <mc:Fallback>
            <p:pic>
              <p:nvPicPr>
                <p:cNvPr id="274" name="Ink 273">
                  <a:extLst>
                    <a:ext uri="{FF2B5EF4-FFF2-40B4-BE49-F238E27FC236}">
                      <a16:creationId xmlns:a16="http://schemas.microsoft.com/office/drawing/2014/main" id="{B09B75CE-453E-FD51-009C-0188724D71EF}"/>
                    </a:ext>
                  </a:extLst>
                </p:cNvPr>
                <p:cNvPicPr/>
                <p:nvPr/>
              </p:nvPicPr>
              <p:blipFill>
                <a:blip r:embed="rId640"/>
                <a:stretch>
                  <a:fillRect/>
                </a:stretch>
              </p:blipFill>
              <p:spPr>
                <a:xfrm>
                  <a:off x="779050" y="3304543"/>
                  <a:ext cx="156600" cy="174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1">
              <p14:nvContentPartPr>
                <p14:cNvPr id="275" name="Ink 274">
                  <a:extLst>
                    <a:ext uri="{FF2B5EF4-FFF2-40B4-BE49-F238E27FC236}">
                      <a16:creationId xmlns:a16="http://schemas.microsoft.com/office/drawing/2014/main" id="{809EDC22-7843-137B-9842-F5903834993B}"/>
                    </a:ext>
                  </a:extLst>
                </p14:cNvPr>
                <p14:cNvContentPartPr/>
                <p14:nvPr/>
              </p14:nvContentPartPr>
              <p14:xfrm>
                <a:off x="847090" y="3909343"/>
                <a:ext cx="76320" cy="907920"/>
              </p14:xfrm>
            </p:contentPart>
          </mc:Choice>
          <mc:Fallback>
            <p:pic>
              <p:nvPicPr>
                <p:cNvPr id="275" name="Ink 274">
                  <a:extLst>
                    <a:ext uri="{FF2B5EF4-FFF2-40B4-BE49-F238E27FC236}">
                      <a16:creationId xmlns:a16="http://schemas.microsoft.com/office/drawing/2014/main" id="{809EDC22-7843-137B-9842-F5903834993B}"/>
                    </a:ext>
                  </a:extLst>
                </p:cNvPr>
                <p:cNvPicPr/>
                <p:nvPr/>
              </p:nvPicPr>
              <p:blipFill>
                <a:blip r:embed="rId642"/>
                <a:stretch>
                  <a:fillRect/>
                </a:stretch>
              </p:blipFill>
              <p:spPr>
                <a:xfrm>
                  <a:off x="784450" y="3531343"/>
                  <a:ext cx="201960" cy="16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3">
              <p14:nvContentPartPr>
                <p14:cNvPr id="276" name="Ink 275">
                  <a:extLst>
                    <a:ext uri="{FF2B5EF4-FFF2-40B4-BE49-F238E27FC236}">
                      <a16:creationId xmlns:a16="http://schemas.microsoft.com/office/drawing/2014/main" id="{332DCEE5-37C6-9B5D-64AD-83D5441739E6}"/>
                    </a:ext>
                  </a:extLst>
                </p14:cNvPr>
                <p14:cNvContentPartPr/>
                <p14:nvPr/>
              </p14:nvContentPartPr>
              <p14:xfrm>
                <a:off x="842050" y="4293103"/>
                <a:ext cx="76680" cy="488520"/>
              </p14:xfrm>
            </p:contentPart>
          </mc:Choice>
          <mc:Fallback>
            <p:pic>
              <p:nvPicPr>
                <p:cNvPr id="276" name="Ink 275">
                  <a:extLst>
                    <a:ext uri="{FF2B5EF4-FFF2-40B4-BE49-F238E27FC236}">
                      <a16:creationId xmlns:a16="http://schemas.microsoft.com/office/drawing/2014/main" id="{332DCEE5-37C6-9B5D-64AD-83D5441739E6}"/>
                    </a:ext>
                  </a:extLst>
                </p:cNvPr>
                <p:cNvPicPr/>
                <p:nvPr/>
              </p:nvPicPr>
              <p:blipFill>
                <a:blip r:embed="rId644"/>
                <a:stretch>
                  <a:fillRect/>
                </a:stretch>
              </p:blipFill>
              <p:spPr>
                <a:xfrm>
                  <a:off x="779050" y="3915103"/>
                  <a:ext cx="202320" cy="124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5">
            <p14:nvContentPartPr>
              <p14:cNvPr id="278" name="Ink 277">
                <a:extLst>
                  <a:ext uri="{FF2B5EF4-FFF2-40B4-BE49-F238E27FC236}">
                    <a16:creationId xmlns:a16="http://schemas.microsoft.com/office/drawing/2014/main" id="{D6F78BC2-8A9B-7512-47B3-0719D061169B}"/>
                  </a:ext>
                </a:extLst>
              </p14:cNvPr>
              <p14:cNvContentPartPr/>
              <p14:nvPr/>
            </p14:nvContentPartPr>
            <p14:xfrm>
              <a:off x="2225778" y="3313067"/>
              <a:ext cx="540360" cy="449640"/>
            </p14:xfrm>
          </p:contentPart>
        </mc:Choice>
        <mc:Fallback>
          <p:pic>
            <p:nvPicPr>
              <p:cNvPr id="278" name="Ink 277">
                <a:extLst>
                  <a:ext uri="{FF2B5EF4-FFF2-40B4-BE49-F238E27FC236}">
                    <a16:creationId xmlns:a16="http://schemas.microsoft.com/office/drawing/2014/main" id="{D6F78BC2-8A9B-7512-47B3-0719D061169B}"/>
                  </a:ext>
                </a:extLst>
              </p:cNvPr>
              <p:cNvPicPr/>
              <p:nvPr/>
            </p:nvPicPr>
            <p:blipFill>
              <a:blip r:embed="rId236"/>
              <a:stretch>
                <a:fillRect/>
              </a:stretch>
            </p:blipFill>
            <p:spPr>
              <a:xfrm>
                <a:off x="2162778" y="3250427"/>
                <a:ext cx="666000" cy="575280"/>
              </a:xfrm>
              <a:prstGeom prst="rect">
                <a:avLst/>
              </a:prstGeom>
            </p:spPr>
          </p:pic>
        </mc:Fallback>
      </mc:AlternateContent>
      <p:grpSp>
        <p:nvGrpSpPr>
          <p:cNvPr id="279" name="Group 278">
            <a:extLst>
              <a:ext uri="{FF2B5EF4-FFF2-40B4-BE49-F238E27FC236}">
                <a16:creationId xmlns:a16="http://schemas.microsoft.com/office/drawing/2014/main" id="{F5E341E3-92C9-19AA-0424-F76DBBEE3F69}"/>
              </a:ext>
            </a:extLst>
          </p:cNvPr>
          <p:cNvGrpSpPr/>
          <p:nvPr/>
        </p:nvGrpSpPr>
        <p:grpSpPr>
          <a:xfrm>
            <a:off x="2194428" y="3263387"/>
            <a:ext cx="686880" cy="549000"/>
            <a:chOff x="5181474" y="1043931"/>
            <a:chExt cx="686880" cy="549000"/>
          </a:xfrm>
        </p:grpSpPr>
        <mc:AlternateContent xmlns:mc="http://schemas.openxmlformats.org/markup-compatibility/2006">
          <mc:Choice xmlns:p14="http://schemas.microsoft.com/office/powerpoint/2010/main" xmlns:aink="http://schemas.microsoft.com/office/drawing/2016/ink" Requires="p14 aink">
            <p:contentPart p14:bwMode="auto" r:id="rId646">
              <p14:nvContentPartPr>
                <p14:cNvPr id="280" name="Ink 279">
                  <a:extLst>
                    <a:ext uri="{FF2B5EF4-FFF2-40B4-BE49-F238E27FC236}">
                      <a16:creationId xmlns:a16="http://schemas.microsoft.com/office/drawing/2014/main" id="{8854A5CC-9AA0-8C6D-A75A-0C7CED471C98}"/>
                    </a:ext>
                  </a:extLst>
                </p14:cNvPr>
                <p14:cNvContentPartPr/>
                <p14:nvPr/>
              </p14:nvContentPartPr>
              <p14:xfrm>
                <a:off x="5709234" y="1297011"/>
                <a:ext cx="67320" cy="208800"/>
              </p14:xfrm>
            </p:contentPart>
          </mc:Choice>
          <mc:Fallback>
            <p:pic>
              <p:nvPicPr>
                <p:cNvPr id="280" name="Ink 279">
                  <a:extLst>
                    <a:ext uri="{FF2B5EF4-FFF2-40B4-BE49-F238E27FC236}">
                      <a16:creationId xmlns:a16="http://schemas.microsoft.com/office/drawing/2014/main" id="{8854A5CC-9AA0-8C6D-A75A-0C7CED471C98}"/>
                    </a:ext>
                  </a:extLst>
                </p:cNvPr>
                <p:cNvPicPr/>
                <p:nvPr/>
              </p:nvPicPr>
              <p:blipFill>
                <a:blip r:embed="rId647"/>
                <a:stretch>
                  <a:fillRect/>
                </a:stretch>
              </p:blipFill>
              <p:spPr>
                <a:xfrm>
                  <a:off x="5646234" y="919371"/>
                  <a:ext cx="192960" cy="96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8">
              <p14:nvContentPartPr>
                <p14:cNvPr id="281" name="Ink 280">
                  <a:extLst>
                    <a:ext uri="{FF2B5EF4-FFF2-40B4-BE49-F238E27FC236}">
                      <a16:creationId xmlns:a16="http://schemas.microsoft.com/office/drawing/2014/main" id="{012E24F6-4D01-9ACA-9B41-7EE4B580C104}"/>
                    </a:ext>
                  </a:extLst>
                </p14:cNvPr>
                <p14:cNvContentPartPr/>
                <p14:nvPr/>
              </p14:nvContentPartPr>
              <p14:xfrm>
                <a:off x="5463354" y="1455051"/>
                <a:ext cx="328320" cy="114840"/>
              </p14:xfrm>
            </p:contentPart>
          </mc:Choice>
          <mc:Fallback>
            <p:pic>
              <p:nvPicPr>
                <p:cNvPr id="281" name="Ink 280">
                  <a:extLst>
                    <a:ext uri="{FF2B5EF4-FFF2-40B4-BE49-F238E27FC236}">
                      <a16:creationId xmlns:a16="http://schemas.microsoft.com/office/drawing/2014/main" id="{012E24F6-4D01-9ACA-9B41-7EE4B580C104}"/>
                    </a:ext>
                  </a:extLst>
                </p:cNvPr>
                <p:cNvPicPr/>
                <p:nvPr/>
              </p:nvPicPr>
              <p:blipFill>
                <a:blip r:embed="rId649"/>
                <a:stretch>
                  <a:fillRect/>
                </a:stretch>
              </p:blipFill>
              <p:spPr>
                <a:xfrm>
                  <a:off x="5400714" y="1077411"/>
                  <a:ext cx="453960" cy="87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0">
              <p14:nvContentPartPr>
                <p14:cNvPr id="282" name="Ink 281">
                  <a:extLst>
                    <a:ext uri="{FF2B5EF4-FFF2-40B4-BE49-F238E27FC236}">
                      <a16:creationId xmlns:a16="http://schemas.microsoft.com/office/drawing/2014/main" id="{2188999F-8ECA-BCB0-24CC-C3E50B18576F}"/>
                    </a:ext>
                  </a:extLst>
                </p14:cNvPr>
                <p14:cNvContentPartPr/>
                <p14:nvPr/>
              </p14:nvContentPartPr>
              <p14:xfrm>
                <a:off x="5394594" y="1449651"/>
                <a:ext cx="361800" cy="84600"/>
              </p14:xfrm>
            </p:contentPart>
          </mc:Choice>
          <mc:Fallback>
            <p:pic>
              <p:nvPicPr>
                <p:cNvPr id="282" name="Ink 281">
                  <a:extLst>
                    <a:ext uri="{FF2B5EF4-FFF2-40B4-BE49-F238E27FC236}">
                      <a16:creationId xmlns:a16="http://schemas.microsoft.com/office/drawing/2014/main" id="{2188999F-8ECA-BCB0-24CC-C3E50B18576F}"/>
                    </a:ext>
                  </a:extLst>
                </p:cNvPr>
                <p:cNvPicPr/>
                <p:nvPr/>
              </p:nvPicPr>
              <p:blipFill>
                <a:blip r:embed="rId651"/>
                <a:stretch>
                  <a:fillRect/>
                </a:stretch>
              </p:blipFill>
              <p:spPr>
                <a:xfrm>
                  <a:off x="5331594" y="1072011"/>
                  <a:ext cx="487440" cy="84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2">
              <p14:nvContentPartPr>
                <p14:cNvPr id="283" name="Ink 282">
                  <a:extLst>
                    <a:ext uri="{FF2B5EF4-FFF2-40B4-BE49-F238E27FC236}">
                      <a16:creationId xmlns:a16="http://schemas.microsoft.com/office/drawing/2014/main" id="{515D33C1-2753-7C48-19F4-AEAD43FF3983}"/>
                    </a:ext>
                  </a:extLst>
                </p14:cNvPr>
                <p14:cNvContentPartPr/>
                <p14:nvPr/>
              </p14:nvContentPartPr>
              <p14:xfrm>
                <a:off x="5427354" y="1431651"/>
                <a:ext cx="366480" cy="124920"/>
              </p14:xfrm>
            </p:contentPart>
          </mc:Choice>
          <mc:Fallback>
            <p:pic>
              <p:nvPicPr>
                <p:cNvPr id="283" name="Ink 282">
                  <a:extLst>
                    <a:ext uri="{FF2B5EF4-FFF2-40B4-BE49-F238E27FC236}">
                      <a16:creationId xmlns:a16="http://schemas.microsoft.com/office/drawing/2014/main" id="{515D33C1-2753-7C48-19F4-AEAD43FF3983}"/>
                    </a:ext>
                  </a:extLst>
                </p:cNvPr>
                <p:cNvPicPr/>
                <p:nvPr/>
              </p:nvPicPr>
              <p:blipFill>
                <a:blip r:embed="rId653"/>
                <a:stretch>
                  <a:fillRect/>
                </a:stretch>
              </p:blipFill>
              <p:spPr>
                <a:xfrm>
                  <a:off x="5364354" y="1053651"/>
                  <a:ext cx="49212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4">
              <p14:nvContentPartPr>
                <p14:cNvPr id="284" name="Ink 283">
                  <a:extLst>
                    <a:ext uri="{FF2B5EF4-FFF2-40B4-BE49-F238E27FC236}">
                      <a16:creationId xmlns:a16="http://schemas.microsoft.com/office/drawing/2014/main" id="{AA919897-A24A-86A1-6DA7-BEB6FA195AAA}"/>
                    </a:ext>
                  </a:extLst>
                </p14:cNvPr>
                <p14:cNvContentPartPr/>
                <p14:nvPr/>
              </p14:nvContentPartPr>
              <p14:xfrm>
                <a:off x="5603754" y="1236531"/>
                <a:ext cx="213120" cy="300600"/>
              </p14:xfrm>
            </p:contentPart>
          </mc:Choice>
          <mc:Fallback>
            <p:pic>
              <p:nvPicPr>
                <p:cNvPr id="284" name="Ink 283">
                  <a:extLst>
                    <a:ext uri="{FF2B5EF4-FFF2-40B4-BE49-F238E27FC236}">
                      <a16:creationId xmlns:a16="http://schemas.microsoft.com/office/drawing/2014/main" id="{AA919897-A24A-86A1-6DA7-BEB6FA195AAA}"/>
                    </a:ext>
                  </a:extLst>
                </p:cNvPr>
                <p:cNvPicPr/>
                <p:nvPr/>
              </p:nvPicPr>
              <p:blipFill>
                <a:blip r:embed="rId655"/>
                <a:stretch>
                  <a:fillRect/>
                </a:stretch>
              </p:blipFill>
              <p:spPr>
                <a:xfrm>
                  <a:off x="5540754" y="858891"/>
                  <a:ext cx="33876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6">
              <p14:nvContentPartPr>
                <p14:cNvPr id="285" name="Ink 284">
                  <a:extLst>
                    <a:ext uri="{FF2B5EF4-FFF2-40B4-BE49-F238E27FC236}">
                      <a16:creationId xmlns:a16="http://schemas.microsoft.com/office/drawing/2014/main" id="{82856B41-62B9-86D7-519B-5A2AC11FF430}"/>
                    </a:ext>
                  </a:extLst>
                </p14:cNvPr>
                <p14:cNvContentPartPr/>
                <p14:nvPr/>
              </p14:nvContentPartPr>
              <p14:xfrm>
                <a:off x="5423394" y="1471611"/>
                <a:ext cx="301320" cy="92160"/>
              </p14:xfrm>
            </p:contentPart>
          </mc:Choice>
          <mc:Fallback>
            <p:pic>
              <p:nvPicPr>
                <p:cNvPr id="285" name="Ink 284">
                  <a:extLst>
                    <a:ext uri="{FF2B5EF4-FFF2-40B4-BE49-F238E27FC236}">
                      <a16:creationId xmlns:a16="http://schemas.microsoft.com/office/drawing/2014/main" id="{82856B41-62B9-86D7-519B-5A2AC11FF430}"/>
                    </a:ext>
                  </a:extLst>
                </p:cNvPr>
                <p:cNvPicPr/>
                <p:nvPr/>
              </p:nvPicPr>
              <p:blipFill>
                <a:blip r:embed="rId657"/>
                <a:stretch>
                  <a:fillRect/>
                </a:stretch>
              </p:blipFill>
              <p:spPr>
                <a:xfrm>
                  <a:off x="5360394" y="1093971"/>
                  <a:ext cx="426960" cy="84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8">
              <p14:nvContentPartPr>
                <p14:cNvPr id="286" name="Ink 285">
                  <a:extLst>
                    <a:ext uri="{FF2B5EF4-FFF2-40B4-BE49-F238E27FC236}">
                      <a16:creationId xmlns:a16="http://schemas.microsoft.com/office/drawing/2014/main" id="{5B112D18-15E8-0531-DB34-9E8FFEEC3740}"/>
                    </a:ext>
                  </a:extLst>
                </p14:cNvPr>
                <p14:cNvContentPartPr/>
                <p14:nvPr/>
              </p14:nvContentPartPr>
              <p14:xfrm>
                <a:off x="5572794" y="1321851"/>
                <a:ext cx="216360" cy="237960"/>
              </p14:xfrm>
            </p:contentPart>
          </mc:Choice>
          <mc:Fallback>
            <p:pic>
              <p:nvPicPr>
                <p:cNvPr id="286" name="Ink 285">
                  <a:extLst>
                    <a:ext uri="{FF2B5EF4-FFF2-40B4-BE49-F238E27FC236}">
                      <a16:creationId xmlns:a16="http://schemas.microsoft.com/office/drawing/2014/main" id="{5B112D18-15E8-0531-DB34-9E8FFEEC3740}"/>
                    </a:ext>
                  </a:extLst>
                </p:cNvPr>
                <p:cNvPicPr/>
                <p:nvPr/>
              </p:nvPicPr>
              <p:blipFill>
                <a:blip r:embed="rId659"/>
                <a:stretch>
                  <a:fillRect/>
                </a:stretch>
              </p:blipFill>
              <p:spPr>
                <a:xfrm>
                  <a:off x="5509794" y="944211"/>
                  <a:ext cx="342000" cy="993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0">
              <p14:nvContentPartPr>
                <p14:cNvPr id="287" name="Ink 286">
                  <a:extLst>
                    <a:ext uri="{FF2B5EF4-FFF2-40B4-BE49-F238E27FC236}">
                      <a16:creationId xmlns:a16="http://schemas.microsoft.com/office/drawing/2014/main" id="{AE17F7AF-1010-DB4B-7124-AE0D4DDC6FB0}"/>
                    </a:ext>
                  </a:extLst>
                </p14:cNvPr>
                <p14:cNvContentPartPr/>
                <p14:nvPr/>
              </p14:nvContentPartPr>
              <p14:xfrm>
                <a:off x="5448234" y="1471611"/>
                <a:ext cx="291240" cy="108360"/>
              </p14:xfrm>
            </p:contentPart>
          </mc:Choice>
          <mc:Fallback>
            <p:pic>
              <p:nvPicPr>
                <p:cNvPr id="287" name="Ink 286">
                  <a:extLst>
                    <a:ext uri="{FF2B5EF4-FFF2-40B4-BE49-F238E27FC236}">
                      <a16:creationId xmlns:a16="http://schemas.microsoft.com/office/drawing/2014/main" id="{AE17F7AF-1010-DB4B-7124-AE0D4DDC6FB0}"/>
                    </a:ext>
                  </a:extLst>
                </p:cNvPr>
                <p:cNvPicPr/>
                <p:nvPr/>
              </p:nvPicPr>
              <p:blipFill>
                <a:blip r:embed="rId661"/>
                <a:stretch>
                  <a:fillRect/>
                </a:stretch>
              </p:blipFill>
              <p:spPr>
                <a:xfrm>
                  <a:off x="5385594" y="1093971"/>
                  <a:ext cx="416880" cy="86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2">
              <p14:nvContentPartPr>
                <p14:cNvPr id="288" name="Ink 287">
                  <a:extLst>
                    <a:ext uri="{FF2B5EF4-FFF2-40B4-BE49-F238E27FC236}">
                      <a16:creationId xmlns:a16="http://schemas.microsoft.com/office/drawing/2014/main" id="{3D5FF090-C9C0-9705-65C4-8B7D9285FD99}"/>
                    </a:ext>
                  </a:extLst>
                </p14:cNvPr>
                <p14:cNvContentPartPr/>
                <p14:nvPr/>
              </p14:nvContentPartPr>
              <p14:xfrm>
                <a:off x="5559474" y="1306371"/>
                <a:ext cx="245160" cy="285120"/>
              </p14:xfrm>
            </p:contentPart>
          </mc:Choice>
          <mc:Fallback>
            <p:pic>
              <p:nvPicPr>
                <p:cNvPr id="288" name="Ink 287">
                  <a:extLst>
                    <a:ext uri="{FF2B5EF4-FFF2-40B4-BE49-F238E27FC236}">
                      <a16:creationId xmlns:a16="http://schemas.microsoft.com/office/drawing/2014/main" id="{3D5FF090-C9C0-9705-65C4-8B7D9285FD99}"/>
                    </a:ext>
                  </a:extLst>
                </p:cNvPr>
                <p:cNvPicPr/>
                <p:nvPr/>
              </p:nvPicPr>
              <p:blipFill>
                <a:blip r:embed="rId663"/>
                <a:stretch>
                  <a:fillRect/>
                </a:stretch>
              </p:blipFill>
              <p:spPr>
                <a:xfrm>
                  <a:off x="5496474" y="928731"/>
                  <a:ext cx="370800" cy="104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4">
              <p14:nvContentPartPr>
                <p14:cNvPr id="289" name="Ink 288">
                  <a:extLst>
                    <a:ext uri="{FF2B5EF4-FFF2-40B4-BE49-F238E27FC236}">
                      <a16:creationId xmlns:a16="http://schemas.microsoft.com/office/drawing/2014/main" id="{583965FA-F9C3-9437-486A-E45434047B66}"/>
                    </a:ext>
                  </a:extLst>
                </p14:cNvPr>
                <p14:cNvContentPartPr/>
                <p14:nvPr/>
              </p14:nvContentPartPr>
              <p14:xfrm>
                <a:off x="5517714" y="1389531"/>
                <a:ext cx="279000" cy="177840"/>
              </p14:xfrm>
            </p:contentPart>
          </mc:Choice>
          <mc:Fallback>
            <p:pic>
              <p:nvPicPr>
                <p:cNvPr id="289" name="Ink 288">
                  <a:extLst>
                    <a:ext uri="{FF2B5EF4-FFF2-40B4-BE49-F238E27FC236}">
                      <a16:creationId xmlns:a16="http://schemas.microsoft.com/office/drawing/2014/main" id="{583965FA-F9C3-9437-486A-E45434047B66}"/>
                    </a:ext>
                  </a:extLst>
                </p:cNvPr>
                <p:cNvPicPr/>
                <p:nvPr/>
              </p:nvPicPr>
              <p:blipFill>
                <a:blip r:embed="rId665"/>
                <a:stretch>
                  <a:fillRect/>
                </a:stretch>
              </p:blipFill>
              <p:spPr>
                <a:xfrm>
                  <a:off x="5454714" y="1011531"/>
                  <a:ext cx="404640" cy="93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6">
              <p14:nvContentPartPr>
                <p14:cNvPr id="290" name="Ink 289">
                  <a:extLst>
                    <a:ext uri="{FF2B5EF4-FFF2-40B4-BE49-F238E27FC236}">
                      <a16:creationId xmlns:a16="http://schemas.microsoft.com/office/drawing/2014/main" id="{C89AAA20-AB12-6A1D-676B-5AAB59111D48}"/>
                    </a:ext>
                  </a:extLst>
                </p14:cNvPr>
                <p14:cNvContentPartPr/>
                <p14:nvPr/>
              </p14:nvContentPartPr>
              <p14:xfrm>
                <a:off x="5694114" y="1282971"/>
                <a:ext cx="131040" cy="276480"/>
              </p14:xfrm>
            </p:contentPart>
          </mc:Choice>
          <mc:Fallback>
            <p:pic>
              <p:nvPicPr>
                <p:cNvPr id="290" name="Ink 289">
                  <a:extLst>
                    <a:ext uri="{FF2B5EF4-FFF2-40B4-BE49-F238E27FC236}">
                      <a16:creationId xmlns:a16="http://schemas.microsoft.com/office/drawing/2014/main" id="{C89AAA20-AB12-6A1D-676B-5AAB59111D48}"/>
                    </a:ext>
                  </a:extLst>
                </p:cNvPr>
                <p:cNvPicPr/>
                <p:nvPr/>
              </p:nvPicPr>
              <p:blipFill>
                <a:blip r:embed="rId667"/>
                <a:stretch>
                  <a:fillRect/>
                </a:stretch>
              </p:blipFill>
              <p:spPr>
                <a:xfrm>
                  <a:off x="5631474" y="904971"/>
                  <a:ext cx="256680" cy="103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8">
              <p14:nvContentPartPr>
                <p14:cNvPr id="291" name="Ink 290">
                  <a:extLst>
                    <a:ext uri="{FF2B5EF4-FFF2-40B4-BE49-F238E27FC236}">
                      <a16:creationId xmlns:a16="http://schemas.microsoft.com/office/drawing/2014/main" id="{F5B0EFD6-0C0C-0AB2-E684-DF0257C8F4D4}"/>
                    </a:ext>
                  </a:extLst>
                </p14:cNvPr>
                <p14:cNvContentPartPr/>
                <p14:nvPr/>
              </p14:nvContentPartPr>
              <p14:xfrm>
                <a:off x="5269674" y="1043931"/>
                <a:ext cx="253080" cy="142200"/>
              </p14:xfrm>
            </p:contentPart>
          </mc:Choice>
          <mc:Fallback>
            <p:pic>
              <p:nvPicPr>
                <p:cNvPr id="291" name="Ink 290">
                  <a:extLst>
                    <a:ext uri="{FF2B5EF4-FFF2-40B4-BE49-F238E27FC236}">
                      <a16:creationId xmlns:a16="http://schemas.microsoft.com/office/drawing/2014/main" id="{F5B0EFD6-0C0C-0AB2-E684-DF0257C8F4D4}"/>
                    </a:ext>
                  </a:extLst>
                </p:cNvPr>
                <p:cNvPicPr/>
                <p:nvPr/>
              </p:nvPicPr>
              <p:blipFill>
                <a:blip r:embed="rId669"/>
                <a:stretch>
                  <a:fillRect/>
                </a:stretch>
              </p:blipFill>
              <p:spPr>
                <a:xfrm>
                  <a:off x="5206674" y="666291"/>
                  <a:ext cx="37872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0">
              <p14:nvContentPartPr>
                <p14:cNvPr id="292" name="Ink 291">
                  <a:extLst>
                    <a:ext uri="{FF2B5EF4-FFF2-40B4-BE49-F238E27FC236}">
                      <a16:creationId xmlns:a16="http://schemas.microsoft.com/office/drawing/2014/main" id="{8A2690D4-4F1B-D5A7-113E-A54BEDDE6236}"/>
                    </a:ext>
                  </a:extLst>
                </p14:cNvPr>
                <p14:cNvContentPartPr/>
                <p14:nvPr/>
              </p14:nvContentPartPr>
              <p14:xfrm>
                <a:off x="5238714" y="1043931"/>
                <a:ext cx="290520" cy="222480"/>
              </p14:xfrm>
            </p:contentPart>
          </mc:Choice>
          <mc:Fallback>
            <p:pic>
              <p:nvPicPr>
                <p:cNvPr id="292" name="Ink 291">
                  <a:extLst>
                    <a:ext uri="{FF2B5EF4-FFF2-40B4-BE49-F238E27FC236}">
                      <a16:creationId xmlns:a16="http://schemas.microsoft.com/office/drawing/2014/main" id="{8A2690D4-4F1B-D5A7-113E-A54BEDDE6236}"/>
                    </a:ext>
                  </a:extLst>
                </p:cNvPr>
                <p:cNvPicPr/>
                <p:nvPr/>
              </p:nvPicPr>
              <p:blipFill>
                <a:blip r:embed="rId671"/>
                <a:stretch>
                  <a:fillRect/>
                </a:stretch>
              </p:blipFill>
              <p:spPr>
                <a:xfrm>
                  <a:off x="5176074" y="665931"/>
                  <a:ext cx="416160" cy="9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2">
              <p14:nvContentPartPr>
                <p14:cNvPr id="293" name="Ink 292">
                  <a:extLst>
                    <a:ext uri="{FF2B5EF4-FFF2-40B4-BE49-F238E27FC236}">
                      <a16:creationId xmlns:a16="http://schemas.microsoft.com/office/drawing/2014/main" id="{3BA32BEE-ED4A-A6EF-A962-06165EDD167B}"/>
                    </a:ext>
                  </a:extLst>
                </p14:cNvPr>
                <p14:cNvContentPartPr/>
                <p14:nvPr/>
              </p14:nvContentPartPr>
              <p14:xfrm>
                <a:off x="5213514" y="1054011"/>
                <a:ext cx="293040" cy="250560"/>
              </p14:xfrm>
            </p:contentPart>
          </mc:Choice>
          <mc:Fallback>
            <p:pic>
              <p:nvPicPr>
                <p:cNvPr id="293" name="Ink 292">
                  <a:extLst>
                    <a:ext uri="{FF2B5EF4-FFF2-40B4-BE49-F238E27FC236}">
                      <a16:creationId xmlns:a16="http://schemas.microsoft.com/office/drawing/2014/main" id="{3BA32BEE-ED4A-A6EF-A962-06165EDD167B}"/>
                    </a:ext>
                  </a:extLst>
                </p:cNvPr>
                <p:cNvPicPr/>
                <p:nvPr/>
              </p:nvPicPr>
              <p:blipFill>
                <a:blip r:embed="rId673"/>
                <a:stretch>
                  <a:fillRect/>
                </a:stretch>
              </p:blipFill>
              <p:spPr>
                <a:xfrm>
                  <a:off x="5150874" y="676011"/>
                  <a:ext cx="41868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4">
              <p14:nvContentPartPr>
                <p14:cNvPr id="294" name="Ink 293">
                  <a:extLst>
                    <a:ext uri="{FF2B5EF4-FFF2-40B4-BE49-F238E27FC236}">
                      <a16:creationId xmlns:a16="http://schemas.microsoft.com/office/drawing/2014/main" id="{4692981D-183C-8A3F-EEB2-05B88B7F16B1}"/>
                    </a:ext>
                  </a:extLst>
                </p14:cNvPr>
                <p14:cNvContentPartPr/>
                <p14:nvPr/>
              </p14:nvContentPartPr>
              <p14:xfrm>
                <a:off x="5199474" y="1115571"/>
                <a:ext cx="181080" cy="219240"/>
              </p14:xfrm>
            </p:contentPart>
          </mc:Choice>
          <mc:Fallback>
            <p:pic>
              <p:nvPicPr>
                <p:cNvPr id="294" name="Ink 293">
                  <a:extLst>
                    <a:ext uri="{FF2B5EF4-FFF2-40B4-BE49-F238E27FC236}">
                      <a16:creationId xmlns:a16="http://schemas.microsoft.com/office/drawing/2014/main" id="{4692981D-183C-8A3F-EEB2-05B88B7F16B1}"/>
                    </a:ext>
                  </a:extLst>
                </p:cNvPr>
                <p:cNvPicPr/>
                <p:nvPr/>
              </p:nvPicPr>
              <p:blipFill>
                <a:blip r:embed="rId675"/>
                <a:stretch>
                  <a:fillRect/>
                </a:stretch>
              </p:blipFill>
              <p:spPr>
                <a:xfrm>
                  <a:off x="5136834" y="737931"/>
                  <a:ext cx="306720" cy="97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6">
              <p14:nvContentPartPr>
                <p14:cNvPr id="295" name="Ink 294">
                  <a:extLst>
                    <a:ext uri="{FF2B5EF4-FFF2-40B4-BE49-F238E27FC236}">
                      <a16:creationId xmlns:a16="http://schemas.microsoft.com/office/drawing/2014/main" id="{529B643A-4CF9-2DDF-10F3-79809BD3F3DA}"/>
                    </a:ext>
                  </a:extLst>
                </p14:cNvPr>
                <p14:cNvContentPartPr/>
                <p14:nvPr/>
              </p14:nvContentPartPr>
              <p14:xfrm>
                <a:off x="5217114" y="1180371"/>
                <a:ext cx="72720" cy="232560"/>
              </p14:xfrm>
            </p:contentPart>
          </mc:Choice>
          <mc:Fallback>
            <p:pic>
              <p:nvPicPr>
                <p:cNvPr id="295" name="Ink 294">
                  <a:extLst>
                    <a:ext uri="{FF2B5EF4-FFF2-40B4-BE49-F238E27FC236}">
                      <a16:creationId xmlns:a16="http://schemas.microsoft.com/office/drawing/2014/main" id="{529B643A-4CF9-2DDF-10F3-79809BD3F3DA}"/>
                    </a:ext>
                  </a:extLst>
                </p:cNvPr>
                <p:cNvPicPr/>
                <p:nvPr/>
              </p:nvPicPr>
              <p:blipFill>
                <a:blip r:embed="rId677"/>
                <a:stretch>
                  <a:fillRect/>
                </a:stretch>
              </p:blipFill>
              <p:spPr>
                <a:xfrm>
                  <a:off x="5154114" y="802731"/>
                  <a:ext cx="198360" cy="98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8">
              <p14:nvContentPartPr>
                <p14:cNvPr id="296" name="Ink 295">
                  <a:extLst>
                    <a:ext uri="{FF2B5EF4-FFF2-40B4-BE49-F238E27FC236}">
                      <a16:creationId xmlns:a16="http://schemas.microsoft.com/office/drawing/2014/main" id="{BDD45201-D9F8-FE92-F38C-61B91246E4EB}"/>
                    </a:ext>
                  </a:extLst>
                </p14:cNvPr>
                <p14:cNvContentPartPr/>
                <p14:nvPr/>
              </p14:nvContentPartPr>
              <p14:xfrm>
                <a:off x="5309274" y="1568091"/>
                <a:ext cx="228240" cy="18360"/>
              </p14:xfrm>
            </p:contentPart>
          </mc:Choice>
          <mc:Fallback>
            <p:pic>
              <p:nvPicPr>
                <p:cNvPr id="296" name="Ink 295">
                  <a:extLst>
                    <a:ext uri="{FF2B5EF4-FFF2-40B4-BE49-F238E27FC236}">
                      <a16:creationId xmlns:a16="http://schemas.microsoft.com/office/drawing/2014/main" id="{BDD45201-D9F8-FE92-F38C-61B91246E4EB}"/>
                    </a:ext>
                  </a:extLst>
                </p:cNvPr>
                <p:cNvPicPr/>
                <p:nvPr/>
              </p:nvPicPr>
              <p:blipFill>
                <a:blip r:embed="rId679"/>
                <a:stretch>
                  <a:fillRect/>
                </a:stretch>
              </p:blipFill>
              <p:spPr>
                <a:xfrm>
                  <a:off x="5246274" y="1190451"/>
                  <a:ext cx="353880" cy="77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0">
              <p14:nvContentPartPr>
                <p14:cNvPr id="297" name="Ink 296">
                  <a:extLst>
                    <a:ext uri="{FF2B5EF4-FFF2-40B4-BE49-F238E27FC236}">
                      <a16:creationId xmlns:a16="http://schemas.microsoft.com/office/drawing/2014/main" id="{BFF3C1B2-CC18-6453-90F7-BCB8DDEB497B}"/>
                    </a:ext>
                  </a:extLst>
                </p14:cNvPr>
                <p14:cNvContentPartPr/>
                <p14:nvPr/>
              </p14:nvContentPartPr>
              <p14:xfrm>
                <a:off x="5230434" y="1364691"/>
                <a:ext cx="114480" cy="174240"/>
              </p14:xfrm>
            </p:contentPart>
          </mc:Choice>
          <mc:Fallback>
            <p:pic>
              <p:nvPicPr>
                <p:cNvPr id="297" name="Ink 296">
                  <a:extLst>
                    <a:ext uri="{FF2B5EF4-FFF2-40B4-BE49-F238E27FC236}">
                      <a16:creationId xmlns:a16="http://schemas.microsoft.com/office/drawing/2014/main" id="{BFF3C1B2-CC18-6453-90F7-BCB8DDEB497B}"/>
                    </a:ext>
                  </a:extLst>
                </p:cNvPr>
                <p:cNvPicPr/>
                <p:nvPr/>
              </p:nvPicPr>
              <p:blipFill>
                <a:blip r:embed="rId681"/>
                <a:stretch>
                  <a:fillRect/>
                </a:stretch>
              </p:blipFill>
              <p:spPr>
                <a:xfrm>
                  <a:off x="5167794" y="986691"/>
                  <a:ext cx="24012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2">
              <p14:nvContentPartPr>
                <p14:cNvPr id="298" name="Ink 297">
                  <a:extLst>
                    <a:ext uri="{FF2B5EF4-FFF2-40B4-BE49-F238E27FC236}">
                      <a16:creationId xmlns:a16="http://schemas.microsoft.com/office/drawing/2014/main" id="{AC57C4E7-C53E-0F2B-831C-40D48D794506}"/>
                    </a:ext>
                  </a:extLst>
                </p14:cNvPr>
                <p14:cNvContentPartPr/>
                <p14:nvPr/>
              </p14:nvContentPartPr>
              <p14:xfrm>
                <a:off x="5181474" y="1388091"/>
                <a:ext cx="148320" cy="177480"/>
              </p14:xfrm>
            </p:contentPart>
          </mc:Choice>
          <mc:Fallback>
            <p:pic>
              <p:nvPicPr>
                <p:cNvPr id="298" name="Ink 297">
                  <a:extLst>
                    <a:ext uri="{FF2B5EF4-FFF2-40B4-BE49-F238E27FC236}">
                      <a16:creationId xmlns:a16="http://schemas.microsoft.com/office/drawing/2014/main" id="{AC57C4E7-C53E-0F2B-831C-40D48D794506}"/>
                    </a:ext>
                  </a:extLst>
                </p:cNvPr>
                <p:cNvPicPr/>
                <p:nvPr/>
              </p:nvPicPr>
              <p:blipFill>
                <a:blip r:embed="rId683"/>
                <a:stretch>
                  <a:fillRect/>
                </a:stretch>
              </p:blipFill>
              <p:spPr>
                <a:xfrm>
                  <a:off x="5118834" y="1010451"/>
                  <a:ext cx="273960" cy="93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4">
              <p14:nvContentPartPr>
                <p14:cNvPr id="299" name="Ink 298">
                  <a:extLst>
                    <a:ext uri="{FF2B5EF4-FFF2-40B4-BE49-F238E27FC236}">
                      <a16:creationId xmlns:a16="http://schemas.microsoft.com/office/drawing/2014/main" id="{8D250EE4-46B9-404A-DD2A-BB1206D675F5}"/>
                    </a:ext>
                  </a:extLst>
                </p14:cNvPr>
                <p14:cNvContentPartPr/>
                <p14:nvPr/>
              </p14:nvContentPartPr>
              <p14:xfrm>
                <a:off x="5353194" y="1508331"/>
                <a:ext cx="181800" cy="49320"/>
              </p14:xfrm>
            </p:contentPart>
          </mc:Choice>
          <mc:Fallback>
            <p:pic>
              <p:nvPicPr>
                <p:cNvPr id="299" name="Ink 298">
                  <a:extLst>
                    <a:ext uri="{FF2B5EF4-FFF2-40B4-BE49-F238E27FC236}">
                      <a16:creationId xmlns:a16="http://schemas.microsoft.com/office/drawing/2014/main" id="{8D250EE4-46B9-404A-DD2A-BB1206D675F5}"/>
                    </a:ext>
                  </a:extLst>
                </p:cNvPr>
                <p:cNvPicPr/>
                <p:nvPr/>
              </p:nvPicPr>
              <p:blipFill>
                <a:blip r:embed="rId685"/>
                <a:stretch>
                  <a:fillRect/>
                </a:stretch>
              </p:blipFill>
              <p:spPr>
                <a:xfrm>
                  <a:off x="5290554" y="1130331"/>
                  <a:ext cx="30744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6">
              <p14:nvContentPartPr>
                <p14:cNvPr id="300" name="Ink 299">
                  <a:extLst>
                    <a:ext uri="{FF2B5EF4-FFF2-40B4-BE49-F238E27FC236}">
                      <a16:creationId xmlns:a16="http://schemas.microsoft.com/office/drawing/2014/main" id="{D4A0F013-CFF7-0AE2-8D24-736F6CA8692C}"/>
                    </a:ext>
                  </a:extLst>
                </p14:cNvPr>
                <p14:cNvContentPartPr/>
                <p14:nvPr/>
              </p14:nvContentPartPr>
              <p14:xfrm>
                <a:off x="5244834" y="1507611"/>
                <a:ext cx="378720" cy="59040"/>
              </p14:xfrm>
            </p:contentPart>
          </mc:Choice>
          <mc:Fallback>
            <p:pic>
              <p:nvPicPr>
                <p:cNvPr id="300" name="Ink 299">
                  <a:extLst>
                    <a:ext uri="{FF2B5EF4-FFF2-40B4-BE49-F238E27FC236}">
                      <a16:creationId xmlns:a16="http://schemas.microsoft.com/office/drawing/2014/main" id="{D4A0F013-CFF7-0AE2-8D24-736F6CA8692C}"/>
                    </a:ext>
                  </a:extLst>
                </p:cNvPr>
                <p:cNvPicPr/>
                <p:nvPr/>
              </p:nvPicPr>
              <p:blipFill>
                <a:blip r:embed="rId687"/>
                <a:stretch>
                  <a:fillRect/>
                </a:stretch>
              </p:blipFill>
              <p:spPr>
                <a:xfrm>
                  <a:off x="5182194" y="1129611"/>
                  <a:ext cx="504360" cy="81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8">
              <p14:nvContentPartPr>
                <p14:cNvPr id="301" name="Ink 300">
                  <a:extLst>
                    <a:ext uri="{FF2B5EF4-FFF2-40B4-BE49-F238E27FC236}">
                      <a16:creationId xmlns:a16="http://schemas.microsoft.com/office/drawing/2014/main" id="{FD8F0E37-722D-EB9F-9EE0-C37D2F7E51E8}"/>
                    </a:ext>
                  </a:extLst>
                </p14:cNvPr>
                <p14:cNvContentPartPr/>
                <p14:nvPr/>
              </p14:nvContentPartPr>
              <p14:xfrm>
                <a:off x="5299914" y="1523811"/>
                <a:ext cx="409680" cy="36360"/>
              </p14:xfrm>
            </p:contentPart>
          </mc:Choice>
          <mc:Fallback>
            <p:pic>
              <p:nvPicPr>
                <p:cNvPr id="301" name="Ink 300">
                  <a:extLst>
                    <a:ext uri="{FF2B5EF4-FFF2-40B4-BE49-F238E27FC236}">
                      <a16:creationId xmlns:a16="http://schemas.microsoft.com/office/drawing/2014/main" id="{FD8F0E37-722D-EB9F-9EE0-C37D2F7E51E8}"/>
                    </a:ext>
                  </a:extLst>
                </p:cNvPr>
                <p:cNvPicPr/>
                <p:nvPr/>
              </p:nvPicPr>
              <p:blipFill>
                <a:blip r:embed="rId689"/>
                <a:stretch>
                  <a:fillRect/>
                </a:stretch>
              </p:blipFill>
              <p:spPr>
                <a:xfrm>
                  <a:off x="5236914" y="1145811"/>
                  <a:ext cx="535320" cy="79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0">
              <p14:nvContentPartPr>
                <p14:cNvPr id="302" name="Ink 301">
                  <a:extLst>
                    <a:ext uri="{FF2B5EF4-FFF2-40B4-BE49-F238E27FC236}">
                      <a16:creationId xmlns:a16="http://schemas.microsoft.com/office/drawing/2014/main" id="{CAD2D75B-B995-C4CE-E72D-F1911DC00C93}"/>
                    </a:ext>
                  </a:extLst>
                </p14:cNvPr>
                <p14:cNvContentPartPr/>
                <p14:nvPr/>
              </p14:nvContentPartPr>
              <p14:xfrm>
                <a:off x="5699514" y="1214211"/>
                <a:ext cx="109080" cy="306360"/>
              </p14:xfrm>
            </p:contentPart>
          </mc:Choice>
          <mc:Fallback>
            <p:pic>
              <p:nvPicPr>
                <p:cNvPr id="302" name="Ink 301">
                  <a:extLst>
                    <a:ext uri="{FF2B5EF4-FFF2-40B4-BE49-F238E27FC236}">
                      <a16:creationId xmlns:a16="http://schemas.microsoft.com/office/drawing/2014/main" id="{CAD2D75B-B995-C4CE-E72D-F1911DC00C93}"/>
                    </a:ext>
                  </a:extLst>
                </p:cNvPr>
                <p:cNvPicPr/>
                <p:nvPr/>
              </p:nvPicPr>
              <p:blipFill>
                <a:blip r:embed="rId691"/>
                <a:stretch>
                  <a:fillRect/>
                </a:stretch>
              </p:blipFill>
              <p:spPr>
                <a:xfrm>
                  <a:off x="5636514" y="836211"/>
                  <a:ext cx="234720" cy="106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2">
              <p14:nvContentPartPr>
                <p14:cNvPr id="303" name="Ink 302">
                  <a:extLst>
                    <a:ext uri="{FF2B5EF4-FFF2-40B4-BE49-F238E27FC236}">
                      <a16:creationId xmlns:a16="http://schemas.microsoft.com/office/drawing/2014/main" id="{8392B0E8-C301-F756-C0D9-93E5E009B104}"/>
                    </a:ext>
                  </a:extLst>
                </p14:cNvPr>
                <p14:cNvContentPartPr/>
                <p14:nvPr/>
              </p14:nvContentPartPr>
              <p14:xfrm>
                <a:off x="5731554" y="1197291"/>
                <a:ext cx="47520" cy="329400"/>
              </p14:xfrm>
            </p:contentPart>
          </mc:Choice>
          <mc:Fallback>
            <p:pic>
              <p:nvPicPr>
                <p:cNvPr id="303" name="Ink 302">
                  <a:extLst>
                    <a:ext uri="{FF2B5EF4-FFF2-40B4-BE49-F238E27FC236}">
                      <a16:creationId xmlns:a16="http://schemas.microsoft.com/office/drawing/2014/main" id="{8392B0E8-C301-F756-C0D9-93E5E009B104}"/>
                    </a:ext>
                  </a:extLst>
                </p:cNvPr>
                <p:cNvPicPr/>
                <p:nvPr/>
              </p:nvPicPr>
              <p:blipFill>
                <a:blip r:embed="rId693"/>
                <a:stretch>
                  <a:fillRect/>
                </a:stretch>
              </p:blipFill>
              <p:spPr>
                <a:xfrm>
                  <a:off x="5668554" y="819291"/>
                  <a:ext cx="173160" cy="108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4">
              <p14:nvContentPartPr>
                <p14:cNvPr id="304" name="Ink 303">
                  <a:extLst>
                    <a:ext uri="{FF2B5EF4-FFF2-40B4-BE49-F238E27FC236}">
                      <a16:creationId xmlns:a16="http://schemas.microsoft.com/office/drawing/2014/main" id="{FFF1E860-26BD-ED6A-78D7-0E2883D10CE9}"/>
                    </a:ext>
                  </a:extLst>
                </p14:cNvPr>
                <p14:cNvContentPartPr/>
                <p14:nvPr/>
              </p14:nvContentPartPr>
              <p14:xfrm>
                <a:off x="5750274" y="1206651"/>
                <a:ext cx="59040" cy="307080"/>
              </p14:xfrm>
            </p:contentPart>
          </mc:Choice>
          <mc:Fallback>
            <p:pic>
              <p:nvPicPr>
                <p:cNvPr id="304" name="Ink 303">
                  <a:extLst>
                    <a:ext uri="{FF2B5EF4-FFF2-40B4-BE49-F238E27FC236}">
                      <a16:creationId xmlns:a16="http://schemas.microsoft.com/office/drawing/2014/main" id="{FFF1E860-26BD-ED6A-78D7-0E2883D10CE9}"/>
                    </a:ext>
                  </a:extLst>
                </p:cNvPr>
                <p:cNvPicPr/>
                <p:nvPr/>
              </p:nvPicPr>
              <p:blipFill>
                <a:blip r:embed="rId695"/>
                <a:stretch>
                  <a:fillRect/>
                </a:stretch>
              </p:blipFill>
              <p:spPr>
                <a:xfrm>
                  <a:off x="5687634" y="828651"/>
                  <a:ext cx="184680" cy="106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6">
              <p14:nvContentPartPr>
                <p14:cNvPr id="305" name="Ink 304">
                  <a:extLst>
                    <a:ext uri="{FF2B5EF4-FFF2-40B4-BE49-F238E27FC236}">
                      <a16:creationId xmlns:a16="http://schemas.microsoft.com/office/drawing/2014/main" id="{9E4A1F57-1A7D-EAB3-63AF-8B2C0C76E7C5}"/>
                    </a:ext>
                  </a:extLst>
                </p14:cNvPr>
                <p14:cNvContentPartPr/>
                <p14:nvPr/>
              </p14:nvContentPartPr>
              <p14:xfrm>
                <a:off x="5767914" y="1181811"/>
                <a:ext cx="47160" cy="302400"/>
              </p14:xfrm>
            </p:contentPart>
          </mc:Choice>
          <mc:Fallback>
            <p:pic>
              <p:nvPicPr>
                <p:cNvPr id="305" name="Ink 304">
                  <a:extLst>
                    <a:ext uri="{FF2B5EF4-FFF2-40B4-BE49-F238E27FC236}">
                      <a16:creationId xmlns:a16="http://schemas.microsoft.com/office/drawing/2014/main" id="{9E4A1F57-1A7D-EAB3-63AF-8B2C0C76E7C5}"/>
                    </a:ext>
                  </a:extLst>
                </p:cNvPr>
                <p:cNvPicPr/>
                <p:nvPr/>
              </p:nvPicPr>
              <p:blipFill>
                <a:blip r:embed="rId697"/>
                <a:stretch>
                  <a:fillRect/>
                </a:stretch>
              </p:blipFill>
              <p:spPr>
                <a:xfrm>
                  <a:off x="5705274" y="804171"/>
                  <a:ext cx="172800" cy="10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8">
              <p14:nvContentPartPr>
                <p14:cNvPr id="306" name="Ink 305">
                  <a:extLst>
                    <a:ext uri="{FF2B5EF4-FFF2-40B4-BE49-F238E27FC236}">
                      <a16:creationId xmlns:a16="http://schemas.microsoft.com/office/drawing/2014/main" id="{DFD1BEA3-3BA0-53B0-821B-527AA8A726D4}"/>
                    </a:ext>
                  </a:extLst>
                </p14:cNvPr>
                <p14:cNvContentPartPr/>
                <p14:nvPr/>
              </p14:nvContentPartPr>
              <p14:xfrm>
                <a:off x="5685114" y="1135011"/>
                <a:ext cx="134640" cy="174240"/>
              </p14:xfrm>
            </p:contentPart>
          </mc:Choice>
          <mc:Fallback>
            <p:pic>
              <p:nvPicPr>
                <p:cNvPr id="306" name="Ink 305">
                  <a:extLst>
                    <a:ext uri="{FF2B5EF4-FFF2-40B4-BE49-F238E27FC236}">
                      <a16:creationId xmlns:a16="http://schemas.microsoft.com/office/drawing/2014/main" id="{DFD1BEA3-3BA0-53B0-821B-527AA8A726D4}"/>
                    </a:ext>
                  </a:extLst>
                </p:cNvPr>
                <p:cNvPicPr/>
                <p:nvPr/>
              </p:nvPicPr>
              <p:blipFill>
                <a:blip r:embed="rId699"/>
                <a:stretch>
                  <a:fillRect/>
                </a:stretch>
              </p:blipFill>
              <p:spPr>
                <a:xfrm>
                  <a:off x="5622114" y="757011"/>
                  <a:ext cx="26028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0">
              <p14:nvContentPartPr>
                <p14:cNvPr id="307" name="Ink 306">
                  <a:extLst>
                    <a:ext uri="{FF2B5EF4-FFF2-40B4-BE49-F238E27FC236}">
                      <a16:creationId xmlns:a16="http://schemas.microsoft.com/office/drawing/2014/main" id="{9355CF0C-516B-80B1-488F-2EC554398048}"/>
                    </a:ext>
                  </a:extLst>
                </p14:cNvPr>
                <p14:cNvContentPartPr/>
                <p14:nvPr/>
              </p14:nvContentPartPr>
              <p14:xfrm>
                <a:off x="5693394" y="1133931"/>
                <a:ext cx="174960" cy="268200"/>
              </p14:xfrm>
            </p:contentPart>
          </mc:Choice>
          <mc:Fallback>
            <p:pic>
              <p:nvPicPr>
                <p:cNvPr id="307" name="Ink 306">
                  <a:extLst>
                    <a:ext uri="{FF2B5EF4-FFF2-40B4-BE49-F238E27FC236}">
                      <a16:creationId xmlns:a16="http://schemas.microsoft.com/office/drawing/2014/main" id="{9355CF0C-516B-80B1-488F-2EC554398048}"/>
                    </a:ext>
                  </a:extLst>
                </p:cNvPr>
                <p:cNvPicPr/>
                <p:nvPr/>
              </p:nvPicPr>
              <p:blipFill>
                <a:blip r:embed="rId701"/>
                <a:stretch>
                  <a:fillRect/>
                </a:stretch>
              </p:blipFill>
              <p:spPr>
                <a:xfrm>
                  <a:off x="5630394" y="756291"/>
                  <a:ext cx="300600" cy="1023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2">
              <p14:nvContentPartPr>
                <p14:cNvPr id="308" name="Ink 307">
                  <a:extLst>
                    <a:ext uri="{FF2B5EF4-FFF2-40B4-BE49-F238E27FC236}">
                      <a16:creationId xmlns:a16="http://schemas.microsoft.com/office/drawing/2014/main" id="{C4789E13-236C-26DC-E12E-849A59EFC10A}"/>
                    </a:ext>
                  </a:extLst>
                </p14:cNvPr>
                <p14:cNvContentPartPr/>
                <p14:nvPr/>
              </p14:nvContentPartPr>
              <p14:xfrm>
                <a:off x="5666034" y="1347411"/>
                <a:ext cx="130680" cy="196560"/>
              </p14:xfrm>
            </p:contentPart>
          </mc:Choice>
          <mc:Fallback>
            <p:pic>
              <p:nvPicPr>
                <p:cNvPr id="308" name="Ink 307">
                  <a:extLst>
                    <a:ext uri="{FF2B5EF4-FFF2-40B4-BE49-F238E27FC236}">
                      <a16:creationId xmlns:a16="http://schemas.microsoft.com/office/drawing/2014/main" id="{C4789E13-236C-26DC-E12E-849A59EFC10A}"/>
                    </a:ext>
                  </a:extLst>
                </p:cNvPr>
                <p:cNvPicPr/>
                <p:nvPr/>
              </p:nvPicPr>
              <p:blipFill>
                <a:blip r:embed="rId703"/>
                <a:stretch>
                  <a:fillRect/>
                </a:stretch>
              </p:blipFill>
              <p:spPr>
                <a:xfrm>
                  <a:off x="5603034" y="969411"/>
                  <a:ext cx="256320" cy="95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4">
              <p14:nvContentPartPr>
                <p14:cNvPr id="309" name="Ink 308">
                  <a:extLst>
                    <a:ext uri="{FF2B5EF4-FFF2-40B4-BE49-F238E27FC236}">
                      <a16:creationId xmlns:a16="http://schemas.microsoft.com/office/drawing/2014/main" id="{7A2FB0AD-DF05-B5AE-3727-5854E67E6425}"/>
                    </a:ext>
                  </a:extLst>
                </p14:cNvPr>
                <p14:cNvContentPartPr/>
                <p14:nvPr/>
              </p14:nvContentPartPr>
              <p14:xfrm>
                <a:off x="5387034" y="1478091"/>
                <a:ext cx="355320" cy="110520"/>
              </p14:xfrm>
            </p:contentPart>
          </mc:Choice>
          <mc:Fallback>
            <p:pic>
              <p:nvPicPr>
                <p:cNvPr id="309" name="Ink 308">
                  <a:extLst>
                    <a:ext uri="{FF2B5EF4-FFF2-40B4-BE49-F238E27FC236}">
                      <a16:creationId xmlns:a16="http://schemas.microsoft.com/office/drawing/2014/main" id="{7A2FB0AD-DF05-B5AE-3727-5854E67E6425}"/>
                    </a:ext>
                  </a:extLst>
                </p:cNvPr>
                <p:cNvPicPr/>
                <p:nvPr/>
              </p:nvPicPr>
              <p:blipFill>
                <a:blip r:embed="rId705"/>
                <a:stretch>
                  <a:fillRect/>
                </a:stretch>
              </p:blipFill>
              <p:spPr>
                <a:xfrm>
                  <a:off x="5324394" y="1100091"/>
                  <a:ext cx="48096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6">
              <p14:nvContentPartPr>
                <p14:cNvPr id="310" name="Ink 309">
                  <a:extLst>
                    <a:ext uri="{FF2B5EF4-FFF2-40B4-BE49-F238E27FC236}">
                      <a16:creationId xmlns:a16="http://schemas.microsoft.com/office/drawing/2014/main" id="{20070F55-D8E9-E4F5-BA87-BD132F8F61E0}"/>
                    </a:ext>
                  </a:extLst>
                </p14:cNvPr>
                <p14:cNvContentPartPr/>
                <p14:nvPr/>
              </p14:nvContentPartPr>
              <p14:xfrm>
                <a:off x="5587554" y="1398531"/>
                <a:ext cx="163440" cy="148680"/>
              </p14:xfrm>
            </p:contentPart>
          </mc:Choice>
          <mc:Fallback>
            <p:pic>
              <p:nvPicPr>
                <p:cNvPr id="310" name="Ink 309">
                  <a:extLst>
                    <a:ext uri="{FF2B5EF4-FFF2-40B4-BE49-F238E27FC236}">
                      <a16:creationId xmlns:a16="http://schemas.microsoft.com/office/drawing/2014/main" id="{20070F55-D8E9-E4F5-BA87-BD132F8F61E0}"/>
                    </a:ext>
                  </a:extLst>
                </p:cNvPr>
                <p:cNvPicPr/>
                <p:nvPr/>
              </p:nvPicPr>
              <p:blipFill>
                <a:blip r:embed="rId707"/>
                <a:stretch>
                  <a:fillRect/>
                </a:stretch>
              </p:blipFill>
              <p:spPr>
                <a:xfrm>
                  <a:off x="5524914" y="1020891"/>
                  <a:ext cx="28908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8">
              <p14:nvContentPartPr>
                <p14:cNvPr id="311" name="Ink 310">
                  <a:extLst>
                    <a:ext uri="{FF2B5EF4-FFF2-40B4-BE49-F238E27FC236}">
                      <a16:creationId xmlns:a16="http://schemas.microsoft.com/office/drawing/2014/main" id="{90E37B61-460A-AF55-60BC-631D140C7E9B}"/>
                    </a:ext>
                  </a:extLst>
                </p14:cNvPr>
                <p14:cNvContentPartPr/>
                <p14:nvPr/>
              </p14:nvContentPartPr>
              <p14:xfrm>
                <a:off x="5702394" y="1235811"/>
                <a:ext cx="25920" cy="158400"/>
              </p14:xfrm>
            </p:contentPart>
          </mc:Choice>
          <mc:Fallback>
            <p:pic>
              <p:nvPicPr>
                <p:cNvPr id="311" name="Ink 310">
                  <a:extLst>
                    <a:ext uri="{FF2B5EF4-FFF2-40B4-BE49-F238E27FC236}">
                      <a16:creationId xmlns:a16="http://schemas.microsoft.com/office/drawing/2014/main" id="{90E37B61-460A-AF55-60BC-631D140C7E9B}"/>
                    </a:ext>
                  </a:extLst>
                </p:cNvPr>
                <p:cNvPicPr/>
                <p:nvPr/>
              </p:nvPicPr>
              <p:blipFill>
                <a:blip r:embed="rId709"/>
                <a:stretch>
                  <a:fillRect/>
                </a:stretch>
              </p:blipFill>
              <p:spPr>
                <a:xfrm>
                  <a:off x="5639394" y="857811"/>
                  <a:ext cx="15156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0">
              <p14:nvContentPartPr>
                <p14:cNvPr id="312" name="Ink 311">
                  <a:extLst>
                    <a:ext uri="{FF2B5EF4-FFF2-40B4-BE49-F238E27FC236}">
                      <a16:creationId xmlns:a16="http://schemas.microsoft.com/office/drawing/2014/main" id="{6D4C9445-A9B7-C21A-0180-BC993FD0787F}"/>
                    </a:ext>
                  </a:extLst>
                </p14:cNvPr>
                <p14:cNvContentPartPr/>
                <p14:nvPr/>
              </p14:nvContentPartPr>
              <p14:xfrm>
                <a:off x="5681874" y="1273611"/>
                <a:ext cx="80640" cy="187200"/>
              </p14:xfrm>
            </p:contentPart>
          </mc:Choice>
          <mc:Fallback>
            <p:pic>
              <p:nvPicPr>
                <p:cNvPr id="312" name="Ink 311">
                  <a:extLst>
                    <a:ext uri="{FF2B5EF4-FFF2-40B4-BE49-F238E27FC236}">
                      <a16:creationId xmlns:a16="http://schemas.microsoft.com/office/drawing/2014/main" id="{6D4C9445-A9B7-C21A-0180-BC993FD0787F}"/>
                    </a:ext>
                  </a:extLst>
                </p:cNvPr>
                <p:cNvPicPr/>
                <p:nvPr/>
              </p:nvPicPr>
              <p:blipFill>
                <a:blip r:embed="rId711"/>
                <a:stretch>
                  <a:fillRect/>
                </a:stretch>
              </p:blipFill>
              <p:spPr>
                <a:xfrm>
                  <a:off x="5618874" y="895971"/>
                  <a:ext cx="206280" cy="9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2">
              <p14:nvContentPartPr>
                <p14:cNvPr id="313" name="Ink 312">
                  <a:extLst>
                    <a:ext uri="{FF2B5EF4-FFF2-40B4-BE49-F238E27FC236}">
                      <a16:creationId xmlns:a16="http://schemas.microsoft.com/office/drawing/2014/main" id="{96883B8B-775D-CD79-4742-351CC11FC7CE}"/>
                    </a:ext>
                  </a:extLst>
                </p14:cNvPr>
                <p14:cNvContentPartPr/>
                <p14:nvPr/>
              </p14:nvContentPartPr>
              <p14:xfrm>
                <a:off x="5619594" y="1255611"/>
                <a:ext cx="137880" cy="238680"/>
              </p14:xfrm>
            </p:contentPart>
          </mc:Choice>
          <mc:Fallback>
            <p:pic>
              <p:nvPicPr>
                <p:cNvPr id="313" name="Ink 312">
                  <a:extLst>
                    <a:ext uri="{FF2B5EF4-FFF2-40B4-BE49-F238E27FC236}">
                      <a16:creationId xmlns:a16="http://schemas.microsoft.com/office/drawing/2014/main" id="{96883B8B-775D-CD79-4742-351CC11FC7CE}"/>
                    </a:ext>
                  </a:extLst>
                </p:cNvPr>
                <p:cNvPicPr/>
                <p:nvPr/>
              </p:nvPicPr>
              <p:blipFill>
                <a:blip r:embed="rId713"/>
                <a:stretch>
                  <a:fillRect/>
                </a:stretch>
              </p:blipFill>
              <p:spPr>
                <a:xfrm>
                  <a:off x="5556954" y="877971"/>
                  <a:ext cx="263520" cy="99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4">
              <p14:nvContentPartPr>
                <p14:cNvPr id="314" name="Ink 313">
                  <a:extLst>
                    <a:ext uri="{FF2B5EF4-FFF2-40B4-BE49-F238E27FC236}">
                      <a16:creationId xmlns:a16="http://schemas.microsoft.com/office/drawing/2014/main" id="{1FF34C2D-5654-5701-69D0-7BFE34E1D6AD}"/>
                    </a:ext>
                  </a:extLst>
                </p14:cNvPr>
                <p14:cNvContentPartPr/>
                <p14:nvPr/>
              </p14:nvContentPartPr>
              <p14:xfrm>
                <a:off x="5618514" y="1307451"/>
                <a:ext cx="147240" cy="203760"/>
              </p14:xfrm>
            </p:contentPart>
          </mc:Choice>
          <mc:Fallback>
            <p:pic>
              <p:nvPicPr>
                <p:cNvPr id="314" name="Ink 313">
                  <a:extLst>
                    <a:ext uri="{FF2B5EF4-FFF2-40B4-BE49-F238E27FC236}">
                      <a16:creationId xmlns:a16="http://schemas.microsoft.com/office/drawing/2014/main" id="{1FF34C2D-5654-5701-69D0-7BFE34E1D6AD}"/>
                    </a:ext>
                  </a:extLst>
                </p:cNvPr>
                <p:cNvPicPr/>
                <p:nvPr/>
              </p:nvPicPr>
              <p:blipFill>
                <a:blip r:embed="rId715"/>
                <a:stretch>
                  <a:fillRect/>
                </a:stretch>
              </p:blipFill>
              <p:spPr>
                <a:xfrm>
                  <a:off x="5555874" y="929451"/>
                  <a:ext cx="27288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6">
              <p14:nvContentPartPr>
                <p14:cNvPr id="315" name="Ink 314">
                  <a:extLst>
                    <a:ext uri="{FF2B5EF4-FFF2-40B4-BE49-F238E27FC236}">
                      <a16:creationId xmlns:a16="http://schemas.microsoft.com/office/drawing/2014/main" id="{81F14CD2-1B03-0985-26E7-865C0326F5DE}"/>
                    </a:ext>
                  </a:extLst>
                </p14:cNvPr>
                <p14:cNvContentPartPr/>
                <p14:nvPr/>
              </p14:nvContentPartPr>
              <p14:xfrm>
                <a:off x="5550834" y="1449291"/>
                <a:ext cx="201240" cy="77400"/>
              </p14:xfrm>
            </p:contentPart>
          </mc:Choice>
          <mc:Fallback>
            <p:pic>
              <p:nvPicPr>
                <p:cNvPr id="315" name="Ink 314">
                  <a:extLst>
                    <a:ext uri="{FF2B5EF4-FFF2-40B4-BE49-F238E27FC236}">
                      <a16:creationId xmlns:a16="http://schemas.microsoft.com/office/drawing/2014/main" id="{81F14CD2-1B03-0985-26E7-865C0326F5DE}"/>
                    </a:ext>
                  </a:extLst>
                </p:cNvPr>
                <p:cNvPicPr/>
                <p:nvPr/>
              </p:nvPicPr>
              <p:blipFill>
                <a:blip r:embed="rId717"/>
                <a:stretch>
                  <a:fillRect/>
                </a:stretch>
              </p:blipFill>
              <p:spPr>
                <a:xfrm>
                  <a:off x="5488194" y="1071651"/>
                  <a:ext cx="32688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8">
              <p14:nvContentPartPr>
                <p14:cNvPr id="316" name="Ink 315">
                  <a:extLst>
                    <a:ext uri="{FF2B5EF4-FFF2-40B4-BE49-F238E27FC236}">
                      <a16:creationId xmlns:a16="http://schemas.microsoft.com/office/drawing/2014/main" id="{7978DC5D-1DC8-78B0-36F8-3C23399B7B44}"/>
                    </a:ext>
                  </a:extLst>
                </p14:cNvPr>
                <p14:cNvContentPartPr/>
                <p14:nvPr/>
              </p14:nvContentPartPr>
              <p14:xfrm>
                <a:off x="5545074" y="1332651"/>
                <a:ext cx="270000" cy="248760"/>
              </p14:xfrm>
            </p:contentPart>
          </mc:Choice>
          <mc:Fallback>
            <p:pic>
              <p:nvPicPr>
                <p:cNvPr id="316" name="Ink 315">
                  <a:extLst>
                    <a:ext uri="{FF2B5EF4-FFF2-40B4-BE49-F238E27FC236}">
                      <a16:creationId xmlns:a16="http://schemas.microsoft.com/office/drawing/2014/main" id="{7978DC5D-1DC8-78B0-36F8-3C23399B7B44}"/>
                    </a:ext>
                  </a:extLst>
                </p:cNvPr>
                <p:cNvPicPr/>
                <p:nvPr/>
              </p:nvPicPr>
              <p:blipFill>
                <a:blip r:embed="rId719"/>
                <a:stretch>
                  <a:fillRect/>
                </a:stretch>
              </p:blipFill>
              <p:spPr>
                <a:xfrm>
                  <a:off x="5482434" y="955011"/>
                  <a:ext cx="395640" cy="100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0">
              <p14:nvContentPartPr>
                <p14:cNvPr id="317" name="Ink 316">
                  <a:extLst>
                    <a:ext uri="{FF2B5EF4-FFF2-40B4-BE49-F238E27FC236}">
                      <a16:creationId xmlns:a16="http://schemas.microsoft.com/office/drawing/2014/main" id="{CCBA9ECE-553D-DDB2-32D9-62D9BCBD32F5}"/>
                    </a:ext>
                  </a:extLst>
                </p14:cNvPr>
                <p14:cNvContentPartPr/>
                <p14:nvPr/>
              </p14:nvContentPartPr>
              <p14:xfrm>
                <a:off x="5547234" y="1392411"/>
                <a:ext cx="252000" cy="168120"/>
              </p14:xfrm>
            </p:contentPart>
          </mc:Choice>
          <mc:Fallback>
            <p:pic>
              <p:nvPicPr>
                <p:cNvPr id="317" name="Ink 316">
                  <a:extLst>
                    <a:ext uri="{FF2B5EF4-FFF2-40B4-BE49-F238E27FC236}">
                      <a16:creationId xmlns:a16="http://schemas.microsoft.com/office/drawing/2014/main" id="{CCBA9ECE-553D-DDB2-32D9-62D9BCBD32F5}"/>
                    </a:ext>
                  </a:extLst>
                </p:cNvPr>
                <p:cNvPicPr/>
                <p:nvPr/>
              </p:nvPicPr>
              <p:blipFill>
                <a:blip r:embed="rId721"/>
                <a:stretch>
                  <a:fillRect/>
                </a:stretch>
              </p:blipFill>
              <p:spPr>
                <a:xfrm>
                  <a:off x="5484594" y="1014771"/>
                  <a:ext cx="37764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2">
              <p14:nvContentPartPr>
                <p14:cNvPr id="318" name="Ink 317">
                  <a:extLst>
                    <a:ext uri="{FF2B5EF4-FFF2-40B4-BE49-F238E27FC236}">
                      <a16:creationId xmlns:a16="http://schemas.microsoft.com/office/drawing/2014/main" id="{84C6801E-545B-0230-A0A8-0300AA105CAF}"/>
                    </a:ext>
                  </a:extLst>
                </p14:cNvPr>
                <p14:cNvContentPartPr/>
                <p14:nvPr/>
              </p14:nvContentPartPr>
              <p14:xfrm>
                <a:off x="5612754" y="1381611"/>
                <a:ext cx="193680" cy="176040"/>
              </p14:xfrm>
            </p:contentPart>
          </mc:Choice>
          <mc:Fallback>
            <p:pic>
              <p:nvPicPr>
                <p:cNvPr id="318" name="Ink 317">
                  <a:extLst>
                    <a:ext uri="{FF2B5EF4-FFF2-40B4-BE49-F238E27FC236}">
                      <a16:creationId xmlns:a16="http://schemas.microsoft.com/office/drawing/2014/main" id="{84C6801E-545B-0230-A0A8-0300AA105CAF}"/>
                    </a:ext>
                  </a:extLst>
                </p:cNvPr>
                <p:cNvPicPr/>
                <p:nvPr/>
              </p:nvPicPr>
              <p:blipFill>
                <a:blip r:embed="rId723"/>
                <a:stretch>
                  <a:fillRect/>
                </a:stretch>
              </p:blipFill>
              <p:spPr>
                <a:xfrm>
                  <a:off x="5550114" y="1003971"/>
                  <a:ext cx="319320" cy="93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4">
              <p14:nvContentPartPr>
                <p14:cNvPr id="319" name="Ink 318">
                  <a:extLst>
                    <a:ext uri="{FF2B5EF4-FFF2-40B4-BE49-F238E27FC236}">
                      <a16:creationId xmlns:a16="http://schemas.microsoft.com/office/drawing/2014/main" id="{41045BD0-3E36-0A42-97FD-A22F30CF0D2C}"/>
                    </a:ext>
                  </a:extLst>
                </p14:cNvPr>
                <p14:cNvContentPartPr/>
                <p14:nvPr/>
              </p14:nvContentPartPr>
              <p14:xfrm>
                <a:off x="5602314" y="1271811"/>
                <a:ext cx="191880" cy="277920"/>
              </p14:xfrm>
            </p:contentPart>
          </mc:Choice>
          <mc:Fallback>
            <p:pic>
              <p:nvPicPr>
                <p:cNvPr id="319" name="Ink 318">
                  <a:extLst>
                    <a:ext uri="{FF2B5EF4-FFF2-40B4-BE49-F238E27FC236}">
                      <a16:creationId xmlns:a16="http://schemas.microsoft.com/office/drawing/2014/main" id="{41045BD0-3E36-0A42-97FD-A22F30CF0D2C}"/>
                    </a:ext>
                  </a:extLst>
                </p:cNvPr>
                <p:cNvPicPr/>
                <p:nvPr/>
              </p:nvPicPr>
              <p:blipFill>
                <a:blip r:embed="rId725"/>
                <a:stretch>
                  <a:fillRect/>
                </a:stretch>
              </p:blipFill>
              <p:spPr>
                <a:xfrm>
                  <a:off x="5539314" y="893811"/>
                  <a:ext cx="317520" cy="103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6">
              <p14:nvContentPartPr>
                <p14:cNvPr id="320" name="Ink 319">
                  <a:extLst>
                    <a:ext uri="{FF2B5EF4-FFF2-40B4-BE49-F238E27FC236}">
                      <a16:creationId xmlns:a16="http://schemas.microsoft.com/office/drawing/2014/main" id="{64719524-F337-71C4-C0A7-25BB4A6E89BF}"/>
                    </a:ext>
                  </a:extLst>
                </p14:cNvPr>
                <p14:cNvContentPartPr/>
                <p14:nvPr/>
              </p14:nvContentPartPr>
              <p14:xfrm>
                <a:off x="5748474" y="1131051"/>
                <a:ext cx="56160" cy="270720"/>
              </p14:xfrm>
            </p:contentPart>
          </mc:Choice>
          <mc:Fallback>
            <p:pic>
              <p:nvPicPr>
                <p:cNvPr id="320" name="Ink 319">
                  <a:extLst>
                    <a:ext uri="{FF2B5EF4-FFF2-40B4-BE49-F238E27FC236}">
                      <a16:creationId xmlns:a16="http://schemas.microsoft.com/office/drawing/2014/main" id="{64719524-F337-71C4-C0A7-25BB4A6E89BF}"/>
                    </a:ext>
                  </a:extLst>
                </p:cNvPr>
                <p:cNvPicPr/>
                <p:nvPr/>
              </p:nvPicPr>
              <p:blipFill>
                <a:blip r:embed="rId727"/>
                <a:stretch>
                  <a:fillRect/>
                </a:stretch>
              </p:blipFill>
              <p:spPr>
                <a:xfrm>
                  <a:off x="5685834" y="753051"/>
                  <a:ext cx="181800" cy="102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8">
              <p14:nvContentPartPr>
                <p14:cNvPr id="321" name="Ink 320">
                  <a:extLst>
                    <a:ext uri="{FF2B5EF4-FFF2-40B4-BE49-F238E27FC236}">
                      <a16:creationId xmlns:a16="http://schemas.microsoft.com/office/drawing/2014/main" id="{6957254C-72EF-EFD7-68D8-AA85A785BFF0}"/>
                    </a:ext>
                  </a:extLst>
                </p14:cNvPr>
                <p14:cNvContentPartPr/>
                <p14:nvPr/>
              </p14:nvContentPartPr>
              <p14:xfrm>
                <a:off x="5745954" y="1206651"/>
                <a:ext cx="49320" cy="253080"/>
              </p14:xfrm>
            </p:contentPart>
          </mc:Choice>
          <mc:Fallback>
            <p:pic>
              <p:nvPicPr>
                <p:cNvPr id="321" name="Ink 320">
                  <a:extLst>
                    <a:ext uri="{FF2B5EF4-FFF2-40B4-BE49-F238E27FC236}">
                      <a16:creationId xmlns:a16="http://schemas.microsoft.com/office/drawing/2014/main" id="{6957254C-72EF-EFD7-68D8-AA85A785BFF0}"/>
                    </a:ext>
                  </a:extLst>
                </p:cNvPr>
                <p:cNvPicPr/>
                <p:nvPr/>
              </p:nvPicPr>
              <p:blipFill>
                <a:blip r:embed="rId729"/>
                <a:stretch>
                  <a:fillRect/>
                </a:stretch>
              </p:blipFill>
              <p:spPr>
                <a:xfrm>
                  <a:off x="5683314" y="828651"/>
                  <a:ext cx="174960" cy="100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0">
              <p14:nvContentPartPr>
                <p14:cNvPr id="322" name="Ink 321">
                  <a:extLst>
                    <a:ext uri="{FF2B5EF4-FFF2-40B4-BE49-F238E27FC236}">
                      <a16:creationId xmlns:a16="http://schemas.microsoft.com/office/drawing/2014/main" id="{DC8489DA-BBC8-6EA1-F460-12B79A1F75C2}"/>
                    </a:ext>
                  </a:extLst>
                </p14:cNvPr>
                <p14:cNvContentPartPr/>
                <p14:nvPr/>
              </p14:nvContentPartPr>
              <p14:xfrm>
                <a:off x="5778354" y="1245171"/>
                <a:ext cx="28800" cy="214560"/>
              </p14:xfrm>
            </p:contentPart>
          </mc:Choice>
          <mc:Fallback>
            <p:pic>
              <p:nvPicPr>
                <p:cNvPr id="322" name="Ink 321">
                  <a:extLst>
                    <a:ext uri="{FF2B5EF4-FFF2-40B4-BE49-F238E27FC236}">
                      <a16:creationId xmlns:a16="http://schemas.microsoft.com/office/drawing/2014/main" id="{DC8489DA-BBC8-6EA1-F460-12B79A1F75C2}"/>
                    </a:ext>
                  </a:extLst>
                </p:cNvPr>
                <p:cNvPicPr/>
                <p:nvPr/>
              </p:nvPicPr>
              <p:blipFill>
                <a:blip r:embed="rId731"/>
                <a:stretch>
                  <a:fillRect/>
                </a:stretch>
              </p:blipFill>
              <p:spPr>
                <a:xfrm>
                  <a:off x="5715354" y="867171"/>
                  <a:ext cx="154440" cy="97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2">
              <p14:nvContentPartPr>
                <p14:cNvPr id="323" name="Ink 322">
                  <a:extLst>
                    <a:ext uri="{FF2B5EF4-FFF2-40B4-BE49-F238E27FC236}">
                      <a16:creationId xmlns:a16="http://schemas.microsoft.com/office/drawing/2014/main" id="{7BAEB04A-FB98-D27A-BD37-F5DB0990A4CA}"/>
                    </a:ext>
                  </a:extLst>
                </p14:cNvPr>
                <p14:cNvContentPartPr/>
                <p14:nvPr/>
              </p14:nvContentPartPr>
              <p14:xfrm>
                <a:off x="5561994" y="1433811"/>
                <a:ext cx="169920" cy="113760"/>
              </p14:xfrm>
            </p:contentPart>
          </mc:Choice>
          <mc:Fallback>
            <p:pic>
              <p:nvPicPr>
                <p:cNvPr id="323" name="Ink 322">
                  <a:extLst>
                    <a:ext uri="{FF2B5EF4-FFF2-40B4-BE49-F238E27FC236}">
                      <a16:creationId xmlns:a16="http://schemas.microsoft.com/office/drawing/2014/main" id="{7BAEB04A-FB98-D27A-BD37-F5DB0990A4CA}"/>
                    </a:ext>
                  </a:extLst>
                </p:cNvPr>
                <p:cNvPicPr/>
                <p:nvPr/>
              </p:nvPicPr>
              <p:blipFill>
                <a:blip r:embed="rId733"/>
                <a:stretch>
                  <a:fillRect/>
                </a:stretch>
              </p:blipFill>
              <p:spPr>
                <a:xfrm>
                  <a:off x="5498994" y="1056171"/>
                  <a:ext cx="295560" cy="8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4">
              <p14:nvContentPartPr>
                <p14:cNvPr id="324" name="Ink 323">
                  <a:extLst>
                    <a:ext uri="{FF2B5EF4-FFF2-40B4-BE49-F238E27FC236}">
                      <a16:creationId xmlns:a16="http://schemas.microsoft.com/office/drawing/2014/main" id="{ADAB9983-A663-E5FA-8272-DD44AE7B04A2}"/>
                    </a:ext>
                  </a:extLst>
                </p14:cNvPr>
                <p14:cNvContentPartPr/>
                <p14:nvPr/>
              </p14:nvContentPartPr>
              <p14:xfrm>
                <a:off x="5612754" y="1293411"/>
                <a:ext cx="158400" cy="225000"/>
              </p14:xfrm>
            </p:contentPart>
          </mc:Choice>
          <mc:Fallback>
            <p:pic>
              <p:nvPicPr>
                <p:cNvPr id="324" name="Ink 323">
                  <a:extLst>
                    <a:ext uri="{FF2B5EF4-FFF2-40B4-BE49-F238E27FC236}">
                      <a16:creationId xmlns:a16="http://schemas.microsoft.com/office/drawing/2014/main" id="{ADAB9983-A663-E5FA-8272-DD44AE7B04A2}"/>
                    </a:ext>
                  </a:extLst>
                </p:cNvPr>
                <p:cNvPicPr/>
                <p:nvPr/>
              </p:nvPicPr>
              <p:blipFill>
                <a:blip r:embed="rId735"/>
                <a:stretch>
                  <a:fillRect/>
                </a:stretch>
              </p:blipFill>
              <p:spPr>
                <a:xfrm>
                  <a:off x="5550114" y="915771"/>
                  <a:ext cx="284040" cy="98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6">
              <p14:nvContentPartPr>
                <p14:cNvPr id="325" name="Ink 324">
                  <a:extLst>
                    <a:ext uri="{FF2B5EF4-FFF2-40B4-BE49-F238E27FC236}">
                      <a16:creationId xmlns:a16="http://schemas.microsoft.com/office/drawing/2014/main" id="{801C4B5B-77C2-33D2-8053-84F65CA0F77E}"/>
                    </a:ext>
                  </a:extLst>
                </p14:cNvPr>
                <p14:cNvContentPartPr/>
                <p14:nvPr/>
              </p14:nvContentPartPr>
              <p14:xfrm>
                <a:off x="5590434" y="1418691"/>
                <a:ext cx="108360" cy="92520"/>
              </p14:xfrm>
            </p:contentPart>
          </mc:Choice>
          <mc:Fallback>
            <p:pic>
              <p:nvPicPr>
                <p:cNvPr id="325" name="Ink 324">
                  <a:extLst>
                    <a:ext uri="{FF2B5EF4-FFF2-40B4-BE49-F238E27FC236}">
                      <a16:creationId xmlns:a16="http://schemas.microsoft.com/office/drawing/2014/main" id="{801C4B5B-77C2-33D2-8053-84F65CA0F77E}"/>
                    </a:ext>
                  </a:extLst>
                </p:cNvPr>
                <p:cNvPicPr/>
                <p:nvPr/>
              </p:nvPicPr>
              <p:blipFill>
                <a:blip r:embed="rId737"/>
                <a:stretch>
                  <a:fillRect/>
                </a:stretch>
              </p:blipFill>
              <p:spPr>
                <a:xfrm>
                  <a:off x="5527434" y="1040691"/>
                  <a:ext cx="234000" cy="84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8">
              <p14:nvContentPartPr>
                <p14:cNvPr id="326" name="Ink 325">
                  <a:extLst>
                    <a:ext uri="{FF2B5EF4-FFF2-40B4-BE49-F238E27FC236}">
                      <a16:creationId xmlns:a16="http://schemas.microsoft.com/office/drawing/2014/main" id="{2A83629E-8A9E-41B1-60D0-F7337786CD12}"/>
                    </a:ext>
                  </a:extLst>
                </p14:cNvPr>
                <p14:cNvContentPartPr/>
                <p14:nvPr/>
              </p14:nvContentPartPr>
              <p14:xfrm>
                <a:off x="5473074" y="1258131"/>
                <a:ext cx="292680" cy="279360"/>
              </p14:xfrm>
            </p:contentPart>
          </mc:Choice>
          <mc:Fallback>
            <p:pic>
              <p:nvPicPr>
                <p:cNvPr id="326" name="Ink 325">
                  <a:extLst>
                    <a:ext uri="{FF2B5EF4-FFF2-40B4-BE49-F238E27FC236}">
                      <a16:creationId xmlns:a16="http://schemas.microsoft.com/office/drawing/2014/main" id="{2A83629E-8A9E-41B1-60D0-F7337786CD12}"/>
                    </a:ext>
                  </a:extLst>
                </p:cNvPr>
                <p:cNvPicPr/>
                <p:nvPr/>
              </p:nvPicPr>
              <p:blipFill>
                <a:blip r:embed="rId739"/>
                <a:stretch>
                  <a:fillRect/>
                </a:stretch>
              </p:blipFill>
              <p:spPr>
                <a:xfrm>
                  <a:off x="5410434" y="880491"/>
                  <a:ext cx="418320" cy="103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0">
              <p14:nvContentPartPr>
                <p14:cNvPr id="327" name="Ink 326">
                  <a:extLst>
                    <a:ext uri="{FF2B5EF4-FFF2-40B4-BE49-F238E27FC236}">
                      <a16:creationId xmlns:a16="http://schemas.microsoft.com/office/drawing/2014/main" id="{40DADCB2-B363-1BC9-800B-47144FB1FFA1}"/>
                    </a:ext>
                  </a:extLst>
                </p14:cNvPr>
                <p14:cNvContentPartPr/>
                <p14:nvPr/>
              </p14:nvContentPartPr>
              <p14:xfrm>
                <a:off x="5389914" y="1549011"/>
                <a:ext cx="6480" cy="2880"/>
              </p14:xfrm>
            </p:contentPart>
          </mc:Choice>
          <mc:Fallback>
            <p:pic>
              <p:nvPicPr>
                <p:cNvPr id="327" name="Ink 326">
                  <a:extLst>
                    <a:ext uri="{FF2B5EF4-FFF2-40B4-BE49-F238E27FC236}">
                      <a16:creationId xmlns:a16="http://schemas.microsoft.com/office/drawing/2014/main" id="{40DADCB2-B363-1BC9-800B-47144FB1FFA1}"/>
                    </a:ext>
                  </a:extLst>
                </p:cNvPr>
                <p:cNvPicPr/>
                <p:nvPr/>
              </p:nvPicPr>
              <p:blipFill>
                <a:blip r:embed="rId16"/>
                <a:stretch>
                  <a:fillRect/>
                </a:stretch>
              </p:blipFill>
              <p:spPr>
                <a:xfrm>
                  <a:off x="5327274" y="1171371"/>
                  <a:ext cx="13212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1">
              <p14:nvContentPartPr>
                <p14:cNvPr id="328" name="Ink 327">
                  <a:extLst>
                    <a:ext uri="{FF2B5EF4-FFF2-40B4-BE49-F238E27FC236}">
                      <a16:creationId xmlns:a16="http://schemas.microsoft.com/office/drawing/2014/main" id="{5A04399F-3703-E118-7BE2-62C40D082549}"/>
                    </a:ext>
                  </a:extLst>
                </p14:cNvPr>
                <p14:cNvContentPartPr/>
                <p14:nvPr/>
              </p14:nvContentPartPr>
              <p14:xfrm>
                <a:off x="5384514" y="1518051"/>
                <a:ext cx="226440" cy="30960"/>
              </p14:xfrm>
            </p:contentPart>
          </mc:Choice>
          <mc:Fallback>
            <p:pic>
              <p:nvPicPr>
                <p:cNvPr id="328" name="Ink 327">
                  <a:extLst>
                    <a:ext uri="{FF2B5EF4-FFF2-40B4-BE49-F238E27FC236}">
                      <a16:creationId xmlns:a16="http://schemas.microsoft.com/office/drawing/2014/main" id="{5A04399F-3703-E118-7BE2-62C40D082549}"/>
                    </a:ext>
                  </a:extLst>
                </p:cNvPr>
                <p:cNvPicPr/>
                <p:nvPr/>
              </p:nvPicPr>
              <p:blipFill>
                <a:blip r:embed="rId742"/>
                <a:stretch>
                  <a:fillRect/>
                </a:stretch>
              </p:blipFill>
              <p:spPr>
                <a:xfrm>
                  <a:off x="5321514" y="1140051"/>
                  <a:ext cx="352080" cy="78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3">
              <p14:nvContentPartPr>
                <p14:cNvPr id="329" name="Ink 328">
                  <a:extLst>
                    <a:ext uri="{FF2B5EF4-FFF2-40B4-BE49-F238E27FC236}">
                      <a16:creationId xmlns:a16="http://schemas.microsoft.com/office/drawing/2014/main" id="{6BAFF2AF-CF59-21F9-C9E0-3D0DD6BC2559}"/>
                    </a:ext>
                  </a:extLst>
                </p14:cNvPr>
                <p14:cNvContentPartPr/>
                <p14:nvPr/>
              </p14:nvContentPartPr>
              <p14:xfrm>
                <a:off x="5448234" y="1447851"/>
                <a:ext cx="201960" cy="87480"/>
              </p14:xfrm>
            </p:contentPart>
          </mc:Choice>
          <mc:Fallback>
            <p:pic>
              <p:nvPicPr>
                <p:cNvPr id="329" name="Ink 328">
                  <a:extLst>
                    <a:ext uri="{FF2B5EF4-FFF2-40B4-BE49-F238E27FC236}">
                      <a16:creationId xmlns:a16="http://schemas.microsoft.com/office/drawing/2014/main" id="{6BAFF2AF-CF59-21F9-C9E0-3D0DD6BC2559}"/>
                    </a:ext>
                  </a:extLst>
                </p:cNvPr>
                <p:cNvPicPr/>
                <p:nvPr/>
              </p:nvPicPr>
              <p:blipFill>
                <a:blip r:embed="rId744"/>
                <a:stretch>
                  <a:fillRect/>
                </a:stretch>
              </p:blipFill>
              <p:spPr>
                <a:xfrm>
                  <a:off x="5385594" y="1070211"/>
                  <a:ext cx="32760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5">
              <p14:nvContentPartPr>
                <p14:cNvPr id="330" name="Ink 329">
                  <a:extLst>
                    <a:ext uri="{FF2B5EF4-FFF2-40B4-BE49-F238E27FC236}">
                      <a16:creationId xmlns:a16="http://schemas.microsoft.com/office/drawing/2014/main" id="{80AF2EAF-0E6A-9084-7319-61C97BCF0FF2}"/>
                    </a:ext>
                  </a:extLst>
                </p14:cNvPr>
                <p14:cNvContentPartPr/>
                <p14:nvPr/>
              </p14:nvContentPartPr>
              <p14:xfrm>
                <a:off x="5442114" y="1394571"/>
                <a:ext cx="234360" cy="156600"/>
              </p14:xfrm>
            </p:contentPart>
          </mc:Choice>
          <mc:Fallback>
            <p:pic>
              <p:nvPicPr>
                <p:cNvPr id="330" name="Ink 329">
                  <a:extLst>
                    <a:ext uri="{FF2B5EF4-FFF2-40B4-BE49-F238E27FC236}">
                      <a16:creationId xmlns:a16="http://schemas.microsoft.com/office/drawing/2014/main" id="{80AF2EAF-0E6A-9084-7319-61C97BCF0FF2}"/>
                    </a:ext>
                  </a:extLst>
                </p:cNvPr>
                <p:cNvPicPr/>
                <p:nvPr/>
              </p:nvPicPr>
              <p:blipFill>
                <a:blip r:embed="rId746"/>
                <a:stretch>
                  <a:fillRect/>
                </a:stretch>
              </p:blipFill>
              <p:spPr>
                <a:xfrm>
                  <a:off x="5379474" y="1016571"/>
                  <a:ext cx="360000" cy="91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7">
              <p14:nvContentPartPr>
                <p14:cNvPr id="331" name="Ink 330">
                  <a:extLst>
                    <a:ext uri="{FF2B5EF4-FFF2-40B4-BE49-F238E27FC236}">
                      <a16:creationId xmlns:a16="http://schemas.microsoft.com/office/drawing/2014/main" id="{1686A98F-52AB-A628-4CA4-B8E76563FEB2}"/>
                    </a:ext>
                  </a:extLst>
                </p14:cNvPr>
                <p14:cNvContentPartPr/>
                <p14:nvPr/>
              </p14:nvContentPartPr>
              <p14:xfrm>
                <a:off x="5425554" y="1525251"/>
                <a:ext cx="191160" cy="31680"/>
              </p14:xfrm>
            </p:contentPart>
          </mc:Choice>
          <mc:Fallback>
            <p:pic>
              <p:nvPicPr>
                <p:cNvPr id="331" name="Ink 330">
                  <a:extLst>
                    <a:ext uri="{FF2B5EF4-FFF2-40B4-BE49-F238E27FC236}">
                      <a16:creationId xmlns:a16="http://schemas.microsoft.com/office/drawing/2014/main" id="{1686A98F-52AB-A628-4CA4-B8E76563FEB2}"/>
                    </a:ext>
                  </a:extLst>
                </p:cNvPr>
                <p:cNvPicPr/>
                <p:nvPr/>
              </p:nvPicPr>
              <p:blipFill>
                <a:blip r:embed="rId748"/>
                <a:stretch>
                  <a:fillRect/>
                </a:stretch>
              </p:blipFill>
              <p:spPr>
                <a:xfrm>
                  <a:off x="5362914" y="1147251"/>
                  <a:ext cx="31680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9">
              <p14:nvContentPartPr>
                <p14:cNvPr id="332" name="Ink 331">
                  <a:extLst>
                    <a:ext uri="{FF2B5EF4-FFF2-40B4-BE49-F238E27FC236}">
                      <a16:creationId xmlns:a16="http://schemas.microsoft.com/office/drawing/2014/main" id="{CC6BD29E-F8F4-91B2-B050-C9EEA85F44B8}"/>
                    </a:ext>
                  </a:extLst>
                </p14:cNvPr>
                <p14:cNvContentPartPr/>
                <p14:nvPr/>
              </p14:nvContentPartPr>
              <p14:xfrm>
                <a:off x="5412954" y="1518051"/>
                <a:ext cx="289080" cy="61560"/>
              </p14:xfrm>
            </p:contentPart>
          </mc:Choice>
          <mc:Fallback>
            <p:pic>
              <p:nvPicPr>
                <p:cNvPr id="332" name="Ink 331">
                  <a:extLst>
                    <a:ext uri="{FF2B5EF4-FFF2-40B4-BE49-F238E27FC236}">
                      <a16:creationId xmlns:a16="http://schemas.microsoft.com/office/drawing/2014/main" id="{CC6BD29E-F8F4-91B2-B050-C9EEA85F44B8}"/>
                    </a:ext>
                  </a:extLst>
                </p:cNvPr>
                <p:cNvPicPr/>
                <p:nvPr/>
              </p:nvPicPr>
              <p:blipFill>
                <a:blip r:embed="rId750"/>
                <a:stretch>
                  <a:fillRect/>
                </a:stretch>
              </p:blipFill>
              <p:spPr>
                <a:xfrm>
                  <a:off x="5350314" y="1140411"/>
                  <a:ext cx="414720" cy="81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1">
              <p14:nvContentPartPr>
                <p14:cNvPr id="333" name="Ink 332">
                  <a:extLst>
                    <a:ext uri="{FF2B5EF4-FFF2-40B4-BE49-F238E27FC236}">
                      <a16:creationId xmlns:a16="http://schemas.microsoft.com/office/drawing/2014/main" id="{78F50BC8-9E2C-6553-E74E-491658ABC13F}"/>
                    </a:ext>
                  </a:extLst>
                </p14:cNvPr>
                <p14:cNvContentPartPr/>
                <p14:nvPr/>
              </p14:nvContentPartPr>
              <p14:xfrm>
                <a:off x="5476674" y="1529571"/>
                <a:ext cx="204840" cy="63360"/>
              </p14:xfrm>
            </p:contentPart>
          </mc:Choice>
          <mc:Fallback>
            <p:pic>
              <p:nvPicPr>
                <p:cNvPr id="333" name="Ink 332">
                  <a:extLst>
                    <a:ext uri="{FF2B5EF4-FFF2-40B4-BE49-F238E27FC236}">
                      <a16:creationId xmlns:a16="http://schemas.microsoft.com/office/drawing/2014/main" id="{78F50BC8-9E2C-6553-E74E-491658ABC13F}"/>
                    </a:ext>
                  </a:extLst>
                </p:cNvPr>
                <p:cNvPicPr/>
                <p:nvPr/>
              </p:nvPicPr>
              <p:blipFill>
                <a:blip r:embed="rId752"/>
                <a:stretch>
                  <a:fillRect/>
                </a:stretch>
              </p:blipFill>
              <p:spPr>
                <a:xfrm>
                  <a:off x="5414034" y="1151931"/>
                  <a:ext cx="330480"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3">
              <p14:nvContentPartPr>
                <p14:cNvPr id="334" name="Ink 333">
                  <a:extLst>
                    <a:ext uri="{FF2B5EF4-FFF2-40B4-BE49-F238E27FC236}">
                      <a16:creationId xmlns:a16="http://schemas.microsoft.com/office/drawing/2014/main" id="{EAFDF4B5-191C-7FD4-F44B-1C22F9BFDC03}"/>
                    </a:ext>
                  </a:extLst>
                </p14:cNvPr>
                <p14:cNvContentPartPr/>
                <p14:nvPr/>
              </p14:nvContentPartPr>
              <p14:xfrm>
                <a:off x="5520594" y="1533171"/>
                <a:ext cx="126000" cy="45720"/>
              </p14:xfrm>
            </p:contentPart>
          </mc:Choice>
          <mc:Fallback>
            <p:pic>
              <p:nvPicPr>
                <p:cNvPr id="334" name="Ink 333">
                  <a:extLst>
                    <a:ext uri="{FF2B5EF4-FFF2-40B4-BE49-F238E27FC236}">
                      <a16:creationId xmlns:a16="http://schemas.microsoft.com/office/drawing/2014/main" id="{EAFDF4B5-191C-7FD4-F44B-1C22F9BFDC03}"/>
                    </a:ext>
                  </a:extLst>
                </p:cNvPr>
                <p:cNvPicPr/>
                <p:nvPr/>
              </p:nvPicPr>
              <p:blipFill>
                <a:blip r:embed="rId754"/>
                <a:stretch>
                  <a:fillRect/>
                </a:stretch>
              </p:blipFill>
              <p:spPr>
                <a:xfrm>
                  <a:off x="5457954" y="1155171"/>
                  <a:ext cx="251640" cy="801360"/>
                </a:xfrm>
                <a:prstGeom prst="rect">
                  <a:avLst/>
                </a:prstGeom>
              </p:spPr>
            </p:pic>
          </mc:Fallback>
        </mc:AlternateContent>
      </p:grpSp>
      <p:grpSp>
        <p:nvGrpSpPr>
          <p:cNvPr id="335" name="Group 334">
            <a:extLst>
              <a:ext uri="{FF2B5EF4-FFF2-40B4-BE49-F238E27FC236}">
                <a16:creationId xmlns:a16="http://schemas.microsoft.com/office/drawing/2014/main" id="{FEC44C47-BA44-05D0-104A-CC30156D1AC2}"/>
              </a:ext>
            </a:extLst>
          </p:cNvPr>
          <p:cNvGrpSpPr/>
          <p:nvPr/>
        </p:nvGrpSpPr>
        <p:grpSpPr>
          <a:xfrm>
            <a:off x="1996818" y="3112187"/>
            <a:ext cx="769320" cy="200880"/>
            <a:chOff x="4963674" y="892731"/>
            <a:chExt cx="769320" cy="200880"/>
          </a:xfrm>
        </p:grpSpPr>
        <mc:AlternateContent xmlns:mc="http://schemas.openxmlformats.org/markup-compatibility/2006">
          <mc:Choice xmlns:p14="http://schemas.microsoft.com/office/powerpoint/2010/main" Requires="p14">
            <p:contentPart p14:bwMode="auto" r:id="rId755">
              <p14:nvContentPartPr>
                <p14:cNvPr id="336" name="Ink 335">
                  <a:extLst>
                    <a:ext uri="{FF2B5EF4-FFF2-40B4-BE49-F238E27FC236}">
                      <a16:creationId xmlns:a16="http://schemas.microsoft.com/office/drawing/2014/main" id="{E437F46A-5357-554A-5525-48878818DE91}"/>
                    </a:ext>
                  </a:extLst>
                </p14:cNvPr>
                <p14:cNvContentPartPr/>
                <p14:nvPr/>
              </p14:nvContentPartPr>
              <p14:xfrm>
                <a:off x="4963674" y="1069131"/>
                <a:ext cx="554040" cy="21960"/>
              </p14:xfrm>
            </p:contentPart>
          </mc:Choice>
          <mc:Fallback>
            <p:pic>
              <p:nvPicPr>
                <p:cNvPr id="336" name="Ink 335">
                  <a:extLst>
                    <a:ext uri="{FF2B5EF4-FFF2-40B4-BE49-F238E27FC236}">
                      <a16:creationId xmlns:a16="http://schemas.microsoft.com/office/drawing/2014/main" id="{E437F46A-5357-554A-5525-48878818DE91}"/>
                    </a:ext>
                  </a:extLst>
                </p:cNvPr>
                <p:cNvPicPr/>
                <p:nvPr/>
              </p:nvPicPr>
              <p:blipFill>
                <a:blip r:embed="rId238"/>
                <a:stretch>
                  <a:fillRect/>
                </a:stretch>
              </p:blipFill>
              <p:spPr>
                <a:xfrm>
                  <a:off x="4928034" y="1033491"/>
                  <a:ext cx="625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337" name="Ink 336">
                  <a:extLst>
                    <a:ext uri="{FF2B5EF4-FFF2-40B4-BE49-F238E27FC236}">
                      <a16:creationId xmlns:a16="http://schemas.microsoft.com/office/drawing/2014/main" id="{ACE886F2-7F69-365F-F16A-2438DD20AEF8}"/>
                    </a:ext>
                  </a:extLst>
                </p14:cNvPr>
                <p14:cNvContentPartPr/>
                <p14:nvPr/>
              </p14:nvContentPartPr>
              <p14:xfrm>
                <a:off x="5230434" y="1069851"/>
                <a:ext cx="117360" cy="2880"/>
              </p14:xfrm>
            </p:contentPart>
          </mc:Choice>
          <mc:Fallback>
            <p:pic>
              <p:nvPicPr>
                <p:cNvPr id="337" name="Ink 336">
                  <a:extLst>
                    <a:ext uri="{FF2B5EF4-FFF2-40B4-BE49-F238E27FC236}">
                      <a16:creationId xmlns:a16="http://schemas.microsoft.com/office/drawing/2014/main" id="{ACE886F2-7F69-365F-F16A-2438DD20AEF8}"/>
                    </a:ext>
                  </a:extLst>
                </p:cNvPr>
                <p:cNvPicPr/>
                <p:nvPr/>
              </p:nvPicPr>
              <p:blipFill>
                <a:blip r:embed="rId240"/>
                <a:stretch>
                  <a:fillRect/>
                </a:stretch>
              </p:blipFill>
              <p:spPr>
                <a:xfrm>
                  <a:off x="5194794" y="1034211"/>
                  <a:ext cx="1890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338" name="Ink 337">
                  <a:extLst>
                    <a:ext uri="{FF2B5EF4-FFF2-40B4-BE49-F238E27FC236}">
                      <a16:creationId xmlns:a16="http://schemas.microsoft.com/office/drawing/2014/main" id="{F9804980-D759-E44A-1B44-865F02E2DF1F}"/>
                    </a:ext>
                  </a:extLst>
                </p14:cNvPr>
                <p14:cNvContentPartPr/>
                <p14:nvPr/>
              </p14:nvContentPartPr>
              <p14:xfrm>
                <a:off x="4993194" y="1049331"/>
                <a:ext cx="739080" cy="36000"/>
              </p14:xfrm>
            </p:contentPart>
          </mc:Choice>
          <mc:Fallback>
            <p:pic>
              <p:nvPicPr>
                <p:cNvPr id="338" name="Ink 337">
                  <a:extLst>
                    <a:ext uri="{FF2B5EF4-FFF2-40B4-BE49-F238E27FC236}">
                      <a16:creationId xmlns:a16="http://schemas.microsoft.com/office/drawing/2014/main" id="{F9804980-D759-E44A-1B44-865F02E2DF1F}"/>
                    </a:ext>
                  </a:extLst>
                </p:cNvPr>
                <p:cNvPicPr/>
                <p:nvPr/>
              </p:nvPicPr>
              <p:blipFill>
                <a:blip r:embed="rId242"/>
                <a:stretch>
                  <a:fillRect/>
                </a:stretch>
              </p:blipFill>
              <p:spPr>
                <a:xfrm>
                  <a:off x="4957194" y="1013691"/>
                  <a:ext cx="8107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339" name="Ink 338">
                  <a:extLst>
                    <a:ext uri="{FF2B5EF4-FFF2-40B4-BE49-F238E27FC236}">
                      <a16:creationId xmlns:a16="http://schemas.microsoft.com/office/drawing/2014/main" id="{1631C35B-ECD7-2038-1EDE-52AB90850D30}"/>
                    </a:ext>
                  </a:extLst>
                </p14:cNvPr>
                <p14:cNvContentPartPr/>
                <p14:nvPr/>
              </p14:nvContentPartPr>
              <p14:xfrm>
                <a:off x="5266074" y="892731"/>
                <a:ext cx="466920" cy="200880"/>
              </p14:xfrm>
            </p:contentPart>
          </mc:Choice>
          <mc:Fallback>
            <p:pic>
              <p:nvPicPr>
                <p:cNvPr id="339" name="Ink 338">
                  <a:extLst>
                    <a:ext uri="{FF2B5EF4-FFF2-40B4-BE49-F238E27FC236}">
                      <a16:creationId xmlns:a16="http://schemas.microsoft.com/office/drawing/2014/main" id="{1631C35B-ECD7-2038-1EDE-52AB90850D30}"/>
                    </a:ext>
                  </a:extLst>
                </p:cNvPr>
                <p:cNvPicPr/>
                <p:nvPr/>
              </p:nvPicPr>
              <p:blipFill>
                <a:blip r:embed="rId244"/>
                <a:stretch>
                  <a:fillRect/>
                </a:stretch>
              </p:blipFill>
              <p:spPr>
                <a:xfrm>
                  <a:off x="5230434" y="856731"/>
                  <a:ext cx="5385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340" name="Ink 339">
                  <a:extLst>
                    <a:ext uri="{FF2B5EF4-FFF2-40B4-BE49-F238E27FC236}">
                      <a16:creationId xmlns:a16="http://schemas.microsoft.com/office/drawing/2014/main" id="{464AF42B-BA46-6194-6934-AF895D31EC6C}"/>
                    </a:ext>
                  </a:extLst>
                </p14:cNvPr>
                <p14:cNvContentPartPr/>
                <p14:nvPr/>
              </p14:nvContentPartPr>
              <p14:xfrm>
                <a:off x="5266794" y="916131"/>
                <a:ext cx="446760" cy="152280"/>
              </p14:xfrm>
            </p:contentPart>
          </mc:Choice>
          <mc:Fallback>
            <p:pic>
              <p:nvPicPr>
                <p:cNvPr id="340" name="Ink 339">
                  <a:extLst>
                    <a:ext uri="{FF2B5EF4-FFF2-40B4-BE49-F238E27FC236}">
                      <a16:creationId xmlns:a16="http://schemas.microsoft.com/office/drawing/2014/main" id="{464AF42B-BA46-6194-6934-AF895D31EC6C}"/>
                    </a:ext>
                  </a:extLst>
                </p:cNvPr>
                <p:cNvPicPr/>
                <p:nvPr/>
              </p:nvPicPr>
              <p:blipFill>
                <a:blip r:embed="rId246"/>
                <a:stretch>
                  <a:fillRect/>
                </a:stretch>
              </p:blipFill>
              <p:spPr>
                <a:xfrm>
                  <a:off x="5231154" y="880491"/>
                  <a:ext cx="518400" cy="223920"/>
                </a:xfrm>
                <a:prstGeom prst="rect">
                  <a:avLst/>
                </a:prstGeom>
              </p:spPr>
            </p:pic>
          </mc:Fallback>
        </mc:AlternateContent>
      </p:grpSp>
      <p:grpSp>
        <p:nvGrpSpPr>
          <p:cNvPr id="341" name="Group 340">
            <a:extLst>
              <a:ext uri="{FF2B5EF4-FFF2-40B4-BE49-F238E27FC236}">
                <a16:creationId xmlns:a16="http://schemas.microsoft.com/office/drawing/2014/main" id="{10AA465A-1646-0145-338C-E83DDF674A41}"/>
              </a:ext>
            </a:extLst>
          </p:cNvPr>
          <p:cNvGrpSpPr/>
          <p:nvPr/>
        </p:nvGrpSpPr>
        <p:grpSpPr>
          <a:xfrm>
            <a:off x="2371653" y="3132392"/>
            <a:ext cx="217080" cy="135720"/>
            <a:chOff x="5340594" y="915051"/>
            <a:chExt cx="217080" cy="135720"/>
          </a:xfrm>
        </p:grpSpPr>
        <mc:AlternateContent xmlns:mc="http://schemas.openxmlformats.org/markup-compatibility/2006">
          <mc:Choice xmlns:p14="http://schemas.microsoft.com/office/powerpoint/2010/main" Requires="p14">
            <p:contentPart p14:bwMode="auto" r:id="rId760">
              <p14:nvContentPartPr>
                <p14:cNvPr id="342" name="Ink 341">
                  <a:extLst>
                    <a:ext uri="{FF2B5EF4-FFF2-40B4-BE49-F238E27FC236}">
                      <a16:creationId xmlns:a16="http://schemas.microsoft.com/office/drawing/2014/main" id="{CF7E84E1-0F25-B54D-2677-29C7F276F46D}"/>
                    </a:ext>
                  </a:extLst>
                </p14:cNvPr>
                <p14:cNvContentPartPr/>
                <p14:nvPr/>
              </p14:nvContentPartPr>
              <p14:xfrm>
                <a:off x="5351754" y="935571"/>
                <a:ext cx="33480" cy="98280"/>
              </p14:xfrm>
            </p:contentPart>
          </mc:Choice>
          <mc:Fallback>
            <p:pic>
              <p:nvPicPr>
                <p:cNvPr id="342" name="Ink 341">
                  <a:extLst>
                    <a:ext uri="{FF2B5EF4-FFF2-40B4-BE49-F238E27FC236}">
                      <a16:creationId xmlns:a16="http://schemas.microsoft.com/office/drawing/2014/main" id="{CF7E84E1-0F25-B54D-2677-29C7F276F46D}"/>
                    </a:ext>
                  </a:extLst>
                </p:cNvPr>
                <p:cNvPicPr/>
                <p:nvPr/>
              </p:nvPicPr>
              <p:blipFill>
                <a:blip r:embed="rId248"/>
                <a:stretch>
                  <a:fillRect/>
                </a:stretch>
              </p:blipFill>
              <p:spPr>
                <a:xfrm>
                  <a:off x="5334114" y="917571"/>
                  <a:ext cx="69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343" name="Ink 342">
                  <a:extLst>
                    <a:ext uri="{FF2B5EF4-FFF2-40B4-BE49-F238E27FC236}">
                      <a16:creationId xmlns:a16="http://schemas.microsoft.com/office/drawing/2014/main" id="{D55B24C3-B759-E0F5-A1DB-2B2AFFB672B1}"/>
                    </a:ext>
                  </a:extLst>
                </p14:cNvPr>
                <p14:cNvContentPartPr/>
                <p14:nvPr/>
              </p14:nvContentPartPr>
              <p14:xfrm>
                <a:off x="5394954" y="925131"/>
                <a:ext cx="30600" cy="95400"/>
              </p14:xfrm>
            </p:contentPart>
          </mc:Choice>
          <mc:Fallback>
            <p:pic>
              <p:nvPicPr>
                <p:cNvPr id="343" name="Ink 342">
                  <a:extLst>
                    <a:ext uri="{FF2B5EF4-FFF2-40B4-BE49-F238E27FC236}">
                      <a16:creationId xmlns:a16="http://schemas.microsoft.com/office/drawing/2014/main" id="{D55B24C3-B759-E0F5-A1DB-2B2AFFB672B1}"/>
                    </a:ext>
                  </a:extLst>
                </p:cNvPr>
                <p:cNvPicPr/>
                <p:nvPr/>
              </p:nvPicPr>
              <p:blipFill>
                <a:blip r:embed="rId250"/>
                <a:stretch>
                  <a:fillRect/>
                </a:stretch>
              </p:blipFill>
              <p:spPr>
                <a:xfrm>
                  <a:off x="5376954" y="907491"/>
                  <a:ext cx="66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344" name="Ink 343">
                  <a:extLst>
                    <a:ext uri="{FF2B5EF4-FFF2-40B4-BE49-F238E27FC236}">
                      <a16:creationId xmlns:a16="http://schemas.microsoft.com/office/drawing/2014/main" id="{C0FB2FA7-A5C0-5394-F6EC-1FD4381C0B62}"/>
                    </a:ext>
                  </a:extLst>
                </p14:cNvPr>
                <p14:cNvContentPartPr/>
                <p14:nvPr/>
              </p14:nvContentPartPr>
              <p14:xfrm>
                <a:off x="5344554" y="957531"/>
                <a:ext cx="87840" cy="9720"/>
              </p14:xfrm>
            </p:contentPart>
          </mc:Choice>
          <mc:Fallback>
            <p:pic>
              <p:nvPicPr>
                <p:cNvPr id="344" name="Ink 343">
                  <a:extLst>
                    <a:ext uri="{FF2B5EF4-FFF2-40B4-BE49-F238E27FC236}">
                      <a16:creationId xmlns:a16="http://schemas.microsoft.com/office/drawing/2014/main" id="{C0FB2FA7-A5C0-5394-F6EC-1FD4381C0B62}"/>
                    </a:ext>
                  </a:extLst>
                </p:cNvPr>
                <p:cNvPicPr/>
                <p:nvPr/>
              </p:nvPicPr>
              <p:blipFill>
                <a:blip r:embed="rId252"/>
                <a:stretch>
                  <a:fillRect/>
                </a:stretch>
              </p:blipFill>
              <p:spPr>
                <a:xfrm>
                  <a:off x="5326914" y="939891"/>
                  <a:ext cx="123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345" name="Ink 344">
                  <a:extLst>
                    <a:ext uri="{FF2B5EF4-FFF2-40B4-BE49-F238E27FC236}">
                      <a16:creationId xmlns:a16="http://schemas.microsoft.com/office/drawing/2014/main" id="{41CC2C6E-29EC-3711-7B95-836FE46A84CA}"/>
                    </a:ext>
                  </a:extLst>
                </p14:cNvPr>
                <p14:cNvContentPartPr/>
                <p14:nvPr/>
              </p14:nvContentPartPr>
              <p14:xfrm>
                <a:off x="5340594" y="994971"/>
                <a:ext cx="68040" cy="9720"/>
              </p14:xfrm>
            </p:contentPart>
          </mc:Choice>
          <mc:Fallback>
            <p:pic>
              <p:nvPicPr>
                <p:cNvPr id="345" name="Ink 344">
                  <a:extLst>
                    <a:ext uri="{FF2B5EF4-FFF2-40B4-BE49-F238E27FC236}">
                      <a16:creationId xmlns:a16="http://schemas.microsoft.com/office/drawing/2014/main" id="{41CC2C6E-29EC-3711-7B95-836FE46A84CA}"/>
                    </a:ext>
                  </a:extLst>
                </p:cNvPr>
                <p:cNvPicPr/>
                <p:nvPr/>
              </p:nvPicPr>
              <p:blipFill>
                <a:blip r:embed="rId254"/>
                <a:stretch>
                  <a:fillRect/>
                </a:stretch>
              </p:blipFill>
              <p:spPr>
                <a:xfrm>
                  <a:off x="5322954" y="977331"/>
                  <a:ext cx="103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346" name="Ink 345">
                  <a:extLst>
                    <a:ext uri="{FF2B5EF4-FFF2-40B4-BE49-F238E27FC236}">
                      <a16:creationId xmlns:a16="http://schemas.microsoft.com/office/drawing/2014/main" id="{BD7D74B3-DAD0-234C-5747-DEAE4B056605}"/>
                    </a:ext>
                  </a:extLst>
                </p14:cNvPr>
                <p14:cNvContentPartPr/>
                <p14:nvPr/>
              </p14:nvContentPartPr>
              <p14:xfrm>
                <a:off x="5459754" y="915051"/>
                <a:ext cx="97920" cy="135720"/>
              </p14:xfrm>
            </p:contentPart>
          </mc:Choice>
          <mc:Fallback>
            <p:pic>
              <p:nvPicPr>
                <p:cNvPr id="346" name="Ink 345">
                  <a:extLst>
                    <a:ext uri="{FF2B5EF4-FFF2-40B4-BE49-F238E27FC236}">
                      <a16:creationId xmlns:a16="http://schemas.microsoft.com/office/drawing/2014/main" id="{BD7D74B3-DAD0-234C-5747-DEAE4B056605}"/>
                    </a:ext>
                  </a:extLst>
                </p:cNvPr>
                <p:cNvPicPr/>
                <p:nvPr/>
              </p:nvPicPr>
              <p:blipFill>
                <a:blip r:embed="rId256"/>
                <a:stretch>
                  <a:fillRect/>
                </a:stretch>
              </p:blipFill>
              <p:spPr>
                <a:xfrm>
                  <a:off x="5441754" y="897411"/>
                  <a:ext cx="13356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5">
            <p14:nvContentPartPr>
              <p14:cNvPr id="347" name="Ink 346">
                <a:extLst>
                  <a:ext uri="{FF2B5EF4-FFF2-40B4-BE49-F238E27FC236}">
                    <a16:creationId xmlns:a16="http://schemas.microsoft.com/office/drawing/2014/main" id="{B5CA8DCC-733F-0323-B2C1-789B32966A5E}"/>
                  </a:ext>
                </a:extLst>
              </p14:cNvPr>
              <p14:cNvContentPartPr/>
              <p14:nvPr/>
            </p14:nvContentPartPr>
            <p14:xfrm>
              <a:off x="804948" y="3519083"/>
              <a:ext cx="56880" cy="254520"/>
            </p14:xfrm>
          </p:contentPart>
        </mc:Choice>
        <mc:Fallback>
          <p:pic>
            <p:nvPicPr>
              <p:cNvPr id="347" name="Ink 346">
                <a:extLst>
                  <a:ext uri="{FF2B5EF4-FFF2-40B4-BE49-F238E27FC236}">
                    <a16:creationId xmlns:a16="http://schemas.microsoft.com/office/drawing/2014/main" id="{B5CA8DCC-733F-0323-B2C1-789B32966A5E}"/>
                  </a:ext>
                </a:extLst>
              </p:cNvPr>
              <p:cNvPicPr/>
              <p:nvPr/>
            </p:nvPicPr>
            <p:blipFill>
              <a:blip r:embed="rId766"/>
              <a:stretch>
                <a:fillRect/>
              </a:stretch>
            </p:blipFill>
            <p:spPr>
              <a:xfrm>
                <a:off x="769308" y="3483083"/>
                <a:ext cx="1285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348" name="Ink 347">
                <a:extLst>
                  <a:ext uri="{FF2B5EF4-FFF2-40B4-BE49-F238E27FC236}">
                    <a16:creationId xmlns:a16="http://schemas.microsoft.com/office/drawing/2014/main" id="{A66B1EF0-E94D-8AE9-5892-0534E3FB927F}"/>
                  </a:ext>
                </a:extLst>
              </p14:cNvPr>
              <p14:cNvContentPartPr/>
              <p14:nvPr/>
            </p14:nvContentPartPr>
            <p14:xfrm>
              <a:off x="757788" y="3509003"/>
              <a:ext cx="46080" cy="252360"/>
            </p14:xfrm>
          </p:contentPart>
        </mc:Choice>
        <mc:Fallback>
          <p:pic>
            <p:nvPicPr>
              <p:cNvPr id="348" name="Ink 347">
                <a:extLst>
                  <a:ext uri="{FF2B5EF4-FFF2-40B4-BE49-F238E27FC236}">
                    <a16:creationId xmlns:a16="http://schemas.microsoft.com/office/drawing/2014/main" id="{A66B1EF0-E94D-8AE9-5892-0534E3FB927F}"/>
                  </a:ext>
                </a:extLst>
              </p:cNvPr>
              <p:cNvPicPr/>
              <p:nvPr/>
            </p:nvPicPr>
            <p:blipFill>
              <a:blip r:embed="rId768"/>
              <a:stretch>
                <a:fillRect/>
              </a:stretch>
            </p:blipFill>
            <p:spPr>
              <a:xfrm>
                <a:off x="721788" y="3473363"/>
                <a:ext cx="1177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349" name="Ink 348">
                <a:extLst>
                  <a:ext uri="{FF2B5EF4-FFF2-40B4-BE49-F238E27FC236}">
                    <a16:creationId xmlns:a16="http://schemas.microsoft.com/office/drawing/2014/main" id="{2C874DC4-2B9A-9DF8-DF31-7A92171824E9}"/>
                  </a:ext>
                </a:extLst>
              </p14:cNvPr>
              <p14:cNvContentPartPr/>
              <p14:nvPr/>
            </p14:nvContentPartPr>
            <p14:xfrm>
              <a:off x="699468" y="3519443"/>
              <a:ext cx="65520" cy="246600"/>
            </p14:xfrm>
          </p:contentPart>
        </mc:Choice>
        <mc:Fallback>
          <p:pic>
            <p:nvPicPr>
              <p:cNvPr id="349" name="Ink 348">
                <a:extLst>
                  <a:ext uri="{FF2B5EF4-FFF2-40B4-BE49-F238E27FC236}">
                    <a16:creationId xmlns:a16="http://schemas.microsoft.com/office/drawing/2014/main" id="{2C874DC4-2B9A-9DF8-DF31-7A92171824E9}"/>
                  </a:ext>
                </a:extLst>
              </p:cNvPr>
              <p:cNvPicPr/>
              <p:nvPr/>
            </p:nvPicPr>
            <p:blipFill>
              <a:blip r:embed="rId770"/>
              <a:stretch>
                <a:fillRect/>
              </a:stretch>
            </p:blipFill>
            <p:spPr>
              <a:xfrm>
                <a:off x="663828" y="3483803"/>
                <a:ext cx="137160" cy="318240"/>
              </a:xfrm>
              <a:prstGeom prst="rect">
                <a:avLst/>
              </a:prstGeom>
            </p:spPr>
          </p:pic>
        </mc:Fallback>
      </mc:AlternateContent>
      <p:grpSp>
        <p:nvGrpSpPr>
          <p:cNvPr id="390" name="Group 389">
            <a:extLst>
              <a:ext uri="{FF2B5EF4-FFF2-40B4-BE49-F238E27FC236}">
                <a16:creationId xmlns:a16="http://schemas.microsoft.com/office/drawing/2014/main" id="{AA83DBA6-FA85-A752-5805-A98537BA4E00}"/>
              </a:ext>
            </a:extLst>
          </p:cNvPr>
          <p:cNvGrpSpPr/>
          <p:nvPr/>
        </p:nvGrpSpPr>
        <p:grpSpPr>
          <a:xfrm>
            <a:off x="671231" y="3605442"/>
            <a:ext cx="207000" cy="88200"/>
            <a:chOff x="671231" y="3605442"/>
            <a:chExt cx="207000" cy="88200"/>
          </a:xfrm>
        </p:grpSpPr>
        <mc:AlternateContent xmlns:mc="http://schemas.openxmlformats.org/markup-compatibility/2006">
          <mc:Choice xmlns:p14="http://schemas.microsoft.com/office/powerpoint/2010/main" Requires="p14">
            <p:contentPart p14:bwMode="auto" r:id="rId771">
              <p14:nvContentPartPr>
                <p14:cNvPr id="379" name="Ink 378">
                  <a:extLst>
                    <a:ext uri="{FF2B5EF4-FFF2-40B4-BE49-F238E27FC236}">
                      <a16:creationId xmlns:a16="http://schemas.microsoft.com/office/drawing/2014/main" id="{CBD1CFCB-12AD-710B-64D8-382A6128D78A}"/>
                    </a:ext>
                  </a:extLst>
                </p14:cNvPr>
                <p14:cNvContentPartPr/>
                <p14:nvPr/>
              </p14:nvContentPartPr>
              <p14:xfrm>
                <a:off x="695351" y="3605442"/>
                <a:ext cx="50400" cy="32040"/>
              </p14:xfrm>
            </p:contentPart>
          </mc:Choice>
          <mc:Fallback>
            <p:pic>
              <p:nvPicPr>
                <p:cNvPr id="379" name="Ink 378">
                  <a:extLst>
                    <a:ext uri="{FF2B5EF4-FFF2-40B4-BE49-F238E27FC236}">
                      <a16:creationId xmlns:a16="http://schemas.microsoft.com/office/drawing/2014/main" id="{CBD1CFCB-12AD-710B-64D8-382A6128D78A}"/>
                    </a:ext>
                  </a:extLst>
                </p:cNvPr>
                <p:cNvPicPr/>
                <p:nvPr/>
              </p:nvPicPr>
              <p:blipFill>
                <a:blip r:embed="rId772"/>
                <a:stretch>
                  <a:fillRect/>
                </a:stretch>
              </p:blipFill>
              <p:spPr>
                <a:xfrm>
                  <a:off x="686711" y="3596802"/>
                  <a:ext cx="68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73">
              <p14:nvContentPartPr>
                <p14:cNvPr id="380" name="Ink 379">
                  <a:extLst>
                    <a:ext uri="{FF2B5EF4-FFF2-40B4-BE49-F238E27FC236}">
                      <a16:creationId xmlns:a16="http://schemas.microsoft.com/office/drawing/2014/main" id="{142EE1DB-42D2-AD44-BB20-7A5B21640F4E}"/>
                    </a:ext>
                  </a:extLst>
                </p14:cNvPr>
                <p14:cNvContentPartPr/>
                <p14:nvPr/>
              </p14:nvContentPartPr>
              <p14:xfrm>
                <a:off x="685271" y="3630282"/>
                <a:ext cx="94320" cy="36720"/>
              </p14:xfrm>
            </p:contentPart>
          </mc:Choice>
          <mc:Fallback>
            <p:pic>
              <p:nvPicPr>
                <p:cNvPr id="380" name="Ink 379">
                  <a:extLst>
                    <a:ext uri="{FF2B5EF4-FFF2-40B4-BE49-F238E27FC236}">
                      <a16:creationId xmlns:a16="http://schemas.microsoft.com/office/drawing/2014/main" id="{142EE1DB-42D2-AD44-BB20-7A5B21640F4E}"/>
                    </a:ext>
                  </a:extLst>
                </p:cNvPr>
                <p:cNvPicPr/>
                <p:nvPr/>
              </p:nvPicPr>
              <p:blipFill>
                <a:blip r:embed="rId774"/>
                <a:stretch>
                  <a:fillRect/>
                </a:stretch>
              </p:blipFill>
              <p:spPr>
                <a:xfrm>
                  <a:off x="676271" y="3621282"/>
                  <a:ext cx="111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775">
              <p14:nvContentPartPr>
                <p14:cNvPr id="381" name="Ink 380">
                  <a:extLst>
                    <a:ext uri="{FF2B5EF4-FFF2-40B4-BE49-F238E27FC236}">
                      <a16:creationId xmlns:a16="http://schemas.microsoft.com/office/drawing/2014/main" id="{007A16C6-1C1F-8EEC-0816-1468D484CF51}"/>
                    </a:ext>
                  </a:extLst>
                </p14:cNvPr>
                <p14:cNvContentPartPr/>
                <p14:nvPr/>
              </p14:nvContentPartPr>
              <p14:xfrm>
                <a:off x="728111" y="3638202"/>
                <a:ext cx="101520" cy="20880"/>
              </p14:xfrm>
            </p:contentPart>
          </mc:Choice>
          <mc:Fallback>
            <p:pic>
              <p:nvPicPr>
                <p:cNvPr id="381" name="Ink 380">
                  <a:extLst>
                    <a:ext uri="{FF2B5EF4-FFF2-40B4-BE49-F238E27FC236}">
                      <a16:creationId xmlns:a16="http://schemas.microsoft.com/office/drawing/2014/main" id="{007A16C6-1C1F-8EEC-0816-1468D484CF51}"/>
                    </a:ext>
                  </a:extLst>
                </p:cNvPr>
                <p:cNvPicPr/>
                <p:nvPr/>
              </p:nvPicPr>
              <p:blipFill>
                <a:blip r:embed="rId776"/>
                <a:stretch>
                  <a:fillRect/>
                </a:stretch>
              </p:blipFill>
              <p:spPr>
                <a:xfrm>
                  <a:off x="719471" y="3629562"/>
                  <a:ext cx="1191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77">
              <p14:nvContentPartPr>
                <p14:cNvPr id="382" name="Ink 381">
                  <a:extLst>
                    <a:ext uri="{FF2B5EF4-FFF2-40B4-BE49-F238E27FC236}">
                      <a16:creationId xmlns:a16="http://schemas.microsoft.com/office/drawing/2014/main" id="{96309768-89C9-F0D1-86E6-92A1B455769E}"/>
                    </a:ext>
                  </a:extLst>
                </p14:cNvPr>
                <p14:cNvContentPartPr/>
                <p14:nvPr/>
              </p14:nvContentPartPr>
              <p14:xfrm>
                <a:off x="804791" y="3624882"/>
                <a:ext cx="35280" cy="32040"/>
              </p14:xfrm>
            </p:contentPart>
          </mc:Choice>
          <mc:Fallback>
            <p:pic>
              <p:nvPicPr>
                <p:cNvPr id="382" name="Ink 381">
                  <a:extLst>
                    <a:ext uri="{FF2B5EF4-FFF2-40B4-BE49-F238E27FC236}">
                      <a16:creationId xmlns:a16="http://schemas.microsoft.com/office/drawing/2014/main" id="{96309768-89C9-F0D1-86E6-92A1B455769E}"/>
                    </a:ext>
                  </a:extLst>
                </p:cNvPr>
                <p:cNvPicPr/>
                <p:nvPr/>
              </p:nvPicPr>
              <p:blipFill>
                <a:blip r:embed="rId778"/>
                <a:stretch>
                  <a:fillRect/>
                </a:stretch>
              </p:blipFill>
              <p:spPr>
                <a:xfrm>
                  <a:off x="796151" y="3616242"/>
                  <a:ext cx="529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79">
              <p14:nvContentPartPr>
                <p14:cNvPr id="383" name="Ink 382">
                  <a:extLst>
                    <a:ext uri="{FF2B5EF4-FFF2-40B4-BE49-F238E27FC236}">
                      <a16:creationId xmlns:a16="http://schemas.microsoft.com/office/drawing/2014/main" id="{DD113106-011E-FF56-76F6-7F7C5F5C5A41}"/>
                    </a:ext>
                  </a:extLst>
                </p14:cNvPr>
                <p14:cNvContentPartPr/>
                <p14:nvPr/>
              </p14:nvContentPartPr>
              <p14:xfrm>
                <a:off x="782111" y="3654042"/>
                <a:ext cx="85320" cy="25920"/>
              </p14:xfrm>
            </p:contentPart>
          </mc:Choice>
          <mc:Fallback>
            <p:pic>
              <p:nvPicPr>
                <p:cNvPr id="383" name="Ink 382">
                  <a:extLst>
                    <a:ext uri="{FF2B5EF4-FFF2-40B4-BE49-F238E27FC236}">
                      <a16:creationId xmlns:a16="http://schemas.microsoft.com/office/drawing/2014/main" id="{DD113106-011E-FF56-76F6-7F7C5F5C5A41}"/>
                    </a:ext>
                  </a:extLst>
                </p:cNvPr>
                <p:cNvPicPr/>
                <p:nvPr/>
              </p:nvPicPr>
              <p:blipFill>
                <a:blip r:embed="rId780"/>
                <a:stretch>
                  <a:fillRect/>
                </a:stretch>
              </p:blipFill>
              <p:spPr>
                <a:xfrm>
                  <a:off x="773471" y="3645402"/>
                  <a:ext cx="1029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781">
              <p14:nvContentPartPr>
                <p14:cNvPr id="384" name="Ink 383">
                  <a:extLst>
                    <a:ext uri="{FF2B5EF4-FFF2-40B4-BE49-F238E27FC236}">
                      <a16:creationId xmlns:a16="http://schemas.microsoft.com/office/drawing/2014/main" id="{379827E8-D762-01C1-DE8C-379799FFDADB}"/>
                    </a:ext>
                  </a:extLst>
                </p14:cNvPr>
                <p14:cNvContentPartPr/>
                <p14:nvPr/>
              </p14:nvContentPartPr>
              <p14:xfrm>
                <a:off x="850151" y="3648282"/>
                <a:ext cx="28080" cy="22320"/>
              </p14:xfrm>
            </p:contentPart>
          </mc:Choice>
          <mc:Fallback>
            <p:pic>
              <p:nvPicPr>
                <p:cNvPr id="384" name="Ink 383">
                  <a:extLst>
                    <a:ext uri="{FF2B5EF4-FFF2-40B4-BE49-F238E27FC236}">
                      <a16:creationId xmlns:a16="http://schemas.microsoft.com/office/drawing/2014/main" id="{379827E8-D762-01C1-DE8C-379799FFDADB}"/>
                    </a:ext>
                  </a:extLst>
                </p:cNvPr>
                <p:cNvPicPr/>
                <p:nvPr/>
              </p:nvPicPr>
              <p:blipFill>
                <a:blip r:embed="rId782"/>
                <a:stretch>
                  <a:fillRect/>
                </a:stretch>
              </p:blipFill>
              <p:spPr>
                <a:xfrm>
                  <a:off x="841511" y="3639282"/>
                  <a:ext cx="45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783">
              <p14:nvContentPartPr>
                <p14:cNvPr id="385" name="Ink 384">
                  <a:extLst>
                    <a:ext uri="{FF2B5EF4-FFF2-40B4-BE49-F238E27FC236}">
                      <a16:creationId xmlns:a16="http://schemas.microsoft.com/office/drawing/2014/main" id="{19D0AC98-31AB-ECAF-F35F-8CF2DE262C42}"/>
                    </a:ext>
                  </a:extLst>
                </p14:cNvPr>
                <p14:cNvContentPartPr/>
                <p14:nvPr/>
              </p14:nvContentPartPr>
              <p14:xfrm>
                <a:off x="833951" y="3644322"/>
                <a:ext cx="21600" cy="10440"/>
              </p14:xfrm>
            </p:contentPart>
          </mc:Choice>
          <mc:Fallback>
            <p:pic>
              <p:nvPicPr>
                <p:cNvPr id="385" name="Ink 384">
                  <a:extLst>
                    <a:ext uri="{FF2B5EF4-FFF2-40B4-BE49-F238E27FC236}">
                      <a16:creationId xmlns:a16="http://schemas.microsoft.com/office/drawing/2014/main" id="{19D0AC98-31AB-ECAF-F35F-8CF2DE262C42}"/>
                    </a:ext>
                  </a:extLst>
                </p:cNvPr>
                <p:cNvPicPr/>
                <p:nvPr/>
              </p:nvPicPr>
              <p:blipFill>
                <a:blip r:embed="rId784"/>
                <a:stretch>
                  <a:fillRect/>
                </a:stretch>
              </p:blipFill>
              <p:spPr>
                <a:xfrm>
                  <a:off x="824951" y="3635322"/>
                  <a:ext cx="392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85">
              <p14:nvContentPartPr>
                <p14:cNvPr id="386" name="Ink 385">
                  <a:extLst>
                    <a:ext uri="{FF2B5EF4-FFF2-40B4-BE49-F238E27FC236}">
                      <a16:creationId xmlns:a16="http://schemas.microsoft.com/office/drawing/2014/main" id="{09C3C357-D707-7C5C-2E40-08B0B5139CB5}"/>
                    </a:ext>
                  </a:extLst>
                </p14:cNvPr>
                <p14:cNvContentPartPr/>
                <p14:nvPr/>
              </p14:nvContentPartPr>
              <p14:xfrm>
                <a:off x="694991" y="3655842"/>
                <a:ext cx="130680" cy="24120"/>
              </p14:xfrm>
            </p:contentPart>
          </mc:Choice>
          <mc:Fallback>
            <p:pic>
              <p:nvPicPr>
                <p:cNvPr id="386" name="Ink 385">
                  <a:extLst>
                    <a:ext uri="{FF2B5EF4-FFF2-40B4-BE49-F238E27FC236}">
                      <a16:creationId xmlns:a16="http://schemas.microsoft.com/office/drawing/2014/main" id="{09C3C357-D707-7C5C-2E40-08B0B5139CB5}"/>
                    </a:ext>
                  </a:extLst>
                </p:cNvPr>
                <p:cNvPicPr/>
                <p:nvPr/>
              </p:nvPicPr>
              <p:blipFill>
                <a:blip r:embed="rId786"/>
                <a:stretch>
                  <a:fillRect/>
                </a:stretch>
              </p:blipFill>
              <p:spPr>
                <a:xfrm>
                  <a:off x="685991" y="3647202"/>
                  <a:ext cx="148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87">
              <p14:nvContentPartPr>
                <p14:cNvPr id="387" name="Ink 386">
                  <a:extLst>
                    <a:ext uri="{FF2B5EF4-FFF2-40B4-BE49-F238E27FC236}">
                      <a16:creationId xmlns:a16="http://schemas.microsoft.com/office/drawing/2014/main" id="{697300A2-E734-0B76-9BE2-3979F0C81AA6}"/>
                    </a:ext>
                  </a:extLst>
                </p14:cNvPr>
                <p14:cNvContentPartPr/>
                <p14:nvPr/>
              </p14:nvContentPartPr>
              <p14:xfrm>
                <a:off x="752591" y="3668442"/>
                <a:ext cx="109080" cy="25200"/>
              </p14:xfrm>
            </p:contentPart>
          </mc:Choice>
          <mc:Fallback>
            <p:pic>
              <p:nvPicPr>
                <p:cNvPr id="387" name="Ink 386">
                  <a:extLst>
                    <a:ext uri="{FF2B5EF4-FFF2-40B4-BE49-F238E27FC236}">
                      <a16:creationId xmlns:a16="http://schemas.microsoft.com/office/drawing/2014/main" id="{697300A2-E734-0B76-9BE2-3979F0C81AA6}"/>
                    </a:ext>
                  </a:extLst>
                </p:cNvPr>
                <p:cNvPicPr/>
                <p:nvPr/>
              </p:nvPicPr>
              <p:blipFill>
                <a:blip r:embed="rId788"/>
                <a:stretch>
                  <a:fillRect/>
                </a:stretch>
              </p:blipFill>
              <p:spPr>
                <a:xfrm>
                  <a:off x="743591" y="3659802"/>
                  <a:ext cx="1267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789">
              <p14:nvContentPartPr>
                <p14:cNvPr id="388" name="Ink 387">
                  <a:extLst>
                    <a:ext uri="{FF2B5EF4-FFF2-40B4-BE49-F238E27FC236}">
                      <a16:creationId xmlns:a16="http://schemas.microsoft.com/office/drawing/2014/main" id="{247E7785-99C0-62BF-E086-5E336C796921}"/>
                    </a:ext>
                  </a:extLst>
                </p14:cNvPr>
                <p14:cNvContentPartPr/>
                <p14:nvPr/>
              </p14:nvContentPartPr>
              <p14:xfrm>
                <a:off x="758351" y="3644322"/>
                <a:ext cx="119520" cy="32760"/>
              </p14:xfrm>
            </p:contentPart>
          </mc:Choice>
          <mc:Fallback>
            <p:pic>
              <p:nvPicPr>
                <p:cNvPr id="388" name="Ink 387">
                  <a:extLst>
                    <a:ext uri="{FF2B5EF4-FFF2-40B4-BE49-F238E27FC236}">
                      <a16:creationId xmlns:a16="http://schemas.microsoft.com/office/drawing/2014/main" id="{247E7785-99C0-62BF-E086-5E336C796921}"/>
                    </a:ext>
                  </a:extLst>
                </p:cNvPr>
                <p:cNvPicPr/>
                <p:nvPr/>
              </p:nvPicPr>
              <p:blipFill>
                <a:blip r:embed="rId790"/>
                <a:stretch>
                  <a:fillRect/>
                </a:stretch>
              </p:blipFill>
              <p:spPr>
                <a:xfrm>
                  <a:off x="749711" y="3635322"/>
                  <a:ext cx="1371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91">
              <p14:nvContentPartPr>
                <p14:cNvPr id="389" name="Ink 388">
                  <a:extLst>
                    <a:ext uri="{FF2B5EF4-FFF2-40B4-BE49-F238E27FC236}">
                      <a16:creationId xmlns:a16="http://schemas.microsoft.com/office/drawing/2014/main" id="{A4C0F9E4-5A5A-026A-B70A-EE2676A4B36F}"/>
                    </a:ext>
                  </a:extLst>
                </p14:cNvPr>
                <p14:cNvContentPartPr/>
                <p14:nvPr/>
              </p14:nvContentPartPr>
              <p14:xfrm>
                <a:off x="671231" y="3649722"/>
                <a:ext cx="90720" cy="15120"/>
              </p14:xfrm>
            </p:contentPart>
          </mc:Choice>
          <mc:Fallback>
            <p:pic>
              <p:nvPicPr>
                <p:cNvPr id="389" name="Ink 388">
                  <a:extLst>
                    <a:ext uri="{FF2B5EF4-FFF2-40B4-BE49-F238E27FC236}">
                      <a16:creationId xmlns:a16="http://schemas.microsoft.com/office/drawing/2014/main" id="{A4C0F9E4-5A5A-026A-B70A-EE2676A4B36F}"/>
                    </a:ext>
                  </a:extLst>
                </p:cNvPr>
                <p:cNvPicPr/>
                <p:nvPr/>
              </p:nvPicPr>
              <p:blipFill>
                <a:blip r:embed="rId792"/>
                <a:stretch>
                  <a:fillRect/>
                </a:stretch>
              </p:blipFill>
              <p:spPr>
                <a:xfrm>
                  <a:off x="662591" y="3641082"/>
                  <a:ext cx="108360" cy="32760"/>
                </a:xfrm>
                <a:prstGeom prst="rect">
                  <a:avLst/>
                </a:prstGeom>
              </p:spPr>
            </p:pic>
          </mc:Fallback>
        </mc:AlternateContent>
      </p:grpSp>
      <p:grpSp>
        <p:nvGrpSpPr>
          <p:cNvPr id="399" name="Group 398">
            <a:extLst>
              <a:ext uri="{FF2B5EF4-FFF2-40B4-BE49-F238E27FC236}">
                <a16:creationId xmlns:a16="http://schemas.microsoft.com/office/drawing/2014/main" id="{90E9FC78-4E98-8685-B538-87E9418A34CF}"/>
              </a:ext>
            </a:extLst>
          </p:cNvPr>
          <p:cNvGrpSpPr/>
          <p:nvPr/>
        </p:nvGrpSpPr>
        <p:grpSpPr>
          <a:xfrm>
            <a:off x="1721711" y="4203762"/>
            <a:ext cx="219960" cy="259560"/>
            <a:chOff x="1721711" y="4203762"/>
            <a:chExt cx="219960" cy="259560"/>
          </a:xfrm>
        </p:grpSpPr>
        <mc:AlternateContent xmlns:mc="http://schemas.openxmlformats.org/markup-compatibility/2006">
          <mc:Choice xmlns:p14="http://schemas.microsoft.com/office/powerpoint/2010/main" Requires="p14">
            <p:contentPart p14:bwMode="auto" r:id="rId793">
              <p14:nvContentPartPr>
                <p14:cNvPr id="391" name="Ink 390">
                  <a:extLst>
                    <a:ext uri="{FF2B5EF4-FFF2-40B4-BE49-F238E27FC236}">
                      <a16:creationId xmlns:a16="http://schemas.microsoft.com/office/drawing/2014/main" id="{7BB82A31-55C1-59B0-1A52-62C8E0F320AF}"/>
                    </a:ext>
                  </a:extLst>
                </p14:cNvPr>
                <p14:cNvContentPartPr/>
                <p14:nvPr/>
              </p14:nvContentPartPr>
              <p14:xfrm>
                <a:off x="1721711" y="4203762"/>
                <a:ext cx="12600" cy="246240"/>
              </p14:xfrm>
            </p:contentPart>
          </mc:Choice>
          <mc:Fallback>
            <p:pic>
              <p:nvPicPr>
                <p:cNvPr id="391" name="Ink 390">
                  <a:extLst>
                    <a:ext uri="{FF2B5EF4-FFF2-40B4-BE49-F238E27FC236}">
                      <a16:creationId xmlns:a16="http://schemas.microsoft.com/office/drawing/2014/main" id="{7BB82A31-55C1-59B0-1A52-62C8E0F320AF}"/>
                    </a:ext>
                  </a:extLst>
                </p:cNvPr>
                <p:cNvPicPr/>
                <p:nvPr/>
              </p:nvPicPr>
              <p:blipFill>
                <a:blip r:embed="rId794"/>
                <a:stretch>
                  <a:fillRect/>
                </a:stretch>
              </p:blipFill>
              <p:spPr>
                <a:xfrm>
                  <a:off x="1685711" y="4168122"/>
                  <a:ext cx="842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795">
              <p14:nvContentPartPr>
                <p14:cNvPr id="392" name="Ink 391">
                  <a:extLst>
                    <a:ext uri="{FF2B5EF4-FFF2-40B4-BE49-F238E27FC236}">
                      <a16:creationId xmlns:a16="http://schemas.microsoft.com/office/drawing/2014/main" id="{55825DD9-FC03-4A6F-1428-4C9C54E63234}"/>
                    </a:ext>
                  </a:extLst>
                </p14:cNvPr>
                <p14:cNvContentPartPr/>
                <p14:nvPr/>
              </p14:nvContentPartPr>
              <p14:xfrm>
                <a:off x="1728911" y="4445322"/>
                <a:ext cx="162360" cy="14040"/>
              </p14:xfrm>
            </p:contentPart>
          </mc:Choice>
          <mc:Fallback>
            <p:pic>
              <p:nvPicPr>
                <p:cNvPr id="392" name="Ink 391">
                  <a:extLst>
                    <a:ext uri="{FF2B5EF4-FFF2-40B4-BE49-F238E27FC236}">
                      <a16:creationId xmlns:a16="http://schemas.microsoft.com/office/drawing/2014/main" id="{55825DD9-FC03-4A6F-1428-4C9C54E63234}"/>
                    </a:ext>
                  </a:extLst>
                </p:cNvPr>
                <p:cNvPicPr/>
                <p:nvPr/>
              </p:nvPicPr>
              <p:blipFill>
                <a:blip r:embed="rId796"/>
                <a:stretch>
                  <a:fillRect/>
                </a:stretch>
              </p:blipFill>
              <p:spPr>
                <a:xfrm>
                  <a:off x="1692911" y="4409322"/>
                  <a:ext cx="2340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797">
              <p14:nvContentPartPr>
                <p14:cNvPr id="393" name="Ink 392">
                  <a:extLst>
                    <a:ext uri="{FF2B5EF4-FFF2-40B4-BE49-F238E27FC236}">
                      <a16:creationId xmlns:a16="http://schemas.microsoft.com/office/drawing/2014/main" id="{888B04A4-BCD6-F74F-E42C-D8CD7E4F8EDD}"/>
                    </a:ext>
                  </a:extLst>
                </p14:cNvPr>
                <p14:cNvContentPartPr/>
                <p14:nvPr/>
              </p14:nvContentPartPr>
              <p14:xfrm>
                <a:off x="1727471" y="4209882"/>
                <a:ext cx="203040" cy="16920"/>
              </p14:xfrm>
            </p:contentPart>
          </mc:Choice>
          <mc:Fallback>
            <p:pic>
              <p:nvPicPr>
                <p:cNvPr id="393" name="Ink 392">
                  <a:extLst>
                    <a:ext uri="{FF2B5EF4-FFF2-40B4-BE49-F238E27FC236}">
                      <a16:creationId xmlns:a16="http://schemas.microsoft.com/office/drawing/2014/main" id="{888B04A4-BCD6-F74F-E42C-D8CD7E4F8EDD}"/>
                    </a:ext>
                  </a:extLst>
                </p:cNvPr>
                <p:cNvPicPr/>
                <p:nvPr/>
              </p:nvPicPr>
              <p:blipFill>
                <a:blip r:embed="rId798"/>
                <a:stretch>
                  <a:fillRect/>
                </a:stretch>
              </p:blipFill>
              <p:spPr>
                <a:xfrm>
                  <a:off x="1691831" y="4173882"/>
                  <a:ext cx="274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99">
              <p14:nvContentPartPr>
                <p14:cNvPr id="394" name="Ink 393">
                  <a:extLst>
                    <a:ext uri="{FF2B5EF4-FFF2-40B4-BE49-F238E27FC236}">
                      <a16:creationId xmlns:a16="http://schemas.microsoft.com/office/drawing/2014/main" id="{DD379DB6-8298-3934-3B2C-0CC61DA03DB6}"/>
                    </a:ext>
                  </a:extLst>
                </p14:cNvPr>
                <p14:cNvContentPartPr/>
                <p14:nvPr/>
              </p14:nvContentPartPr>
              <p14:xfrm>
                <a:off x="1926551" y="4213482"/>
                <a:ext cx="15120" cy="238680"/>
              </p14:xfrm>
            </p:contentPart>
          </mc:Choice>
          <mc:Fallback>
            <p:pic>
              <p:nvPicPr>
                <p:cNvPr id="394" name="Ink 393">
                  <a:extLst>
                    <a:ext uri="{FF2B5EF4-FFF2-40B4-BE49-F238E27FC236}">
                      <a16:creationId xmlns:a16="http://schemas.microsoft.com/office/drawing/2014/main" id="{DD379DB6-8298-3934-3B2C-0CC61DA03DB6}"/>
                    </a:ext>
                  </a:extLst>
                </p:cNvPr>
                <p:cNvPicPr/>
                <p:nvPr/>
              </p:nvPicPr>
              <p:blipFill>
                <a:blip r:embed="rId800"/>
                <a:stretch>
                  <a:fillRect/>
                </a:stretch>
              </p:blipFill>
              <p:spPr>
                <a:xfrm>
                  <a:off x="1890911" y="4177842"/>
                  <a:ext cx="867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801">
              <p14:nvContentPartPr>
                <p14:cNvPr id="395" name="Ink 394">
                  <a:extLst>
                    <a:ext uri="{FF2B5EF4-FFF2-40B4-BE49-F238E27FC236}">
                      <a16:creationId xmlns:a16="http://schemas.microsoft.com/office/drawing/2014/main" id="{4F57BD85-D201-23C9-D1A2-D404AF6338D1}"/>
                    </a:ext>
                  </a:extLst>
                </p14:cNvPr>
                <p14:cNvContentPartPr/>
                <p14:nvPr/>
              </p14:nvContentPartPr>
              <p14:xfrm>
                <a:off x="1912511" y="4229682"/>
                <a:ext cx="10800" cy="205200"/>
              </p14:xfrm>
            </p:contentPart>
          </mc:Choice>
          <mc:Fallback>
            <p:pic>
              <p:nvPicPr>
                <p:cNvPr id="395" name="Ink 394">
                  <a:extLst>
                    <a:ext uri="{FF2B5EF4-FFF2-40B4-BE49-F238E27FC236}">
                      <a16:creationId xmlns:a16="http://schemas.microsoft.com/office/drawing/2014/main" id="{4F57BD85-D201-23C9-D1A2-D404AF6338D1}"/>
                    </a:ext>
                  </a:extLst>
                </p:cNvPr>
                <p:cNvPicPr/>
                <p:nvPr/>
              </p:nvPicPr>
              <p:blipFill>
                <a:blip r:embed="rId802"/>
                <a:stretch>
                  <a:fillRect/>
                </a:stretch>
              </p:blipFill>
              <p:spPr>
                <a:xfrm>
                  <a:off x="1876511" y="4194042"/>
                  <a:ext cx="824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03">
              <p14:nvContentPartPr>
                <p14:cNvPr id="396" name="Ink 395">
                  <a:extLst>
                    <a:ext uri="{FF2B5EF4-FFF2-40B4-BE49-F238E27FC236}">
                      <a16:creationId xmlns:a16="http://schemas.microsoft.com/office/drawing/2014/main" id="{F08494BD-867B-1B85-37BA-6DA1F059DE5F}"/>
                    </a:ext>
                  </a:extLst>
                </p14:cNvPr>
                <p14:cNvContentPartPr/>
                <p14:nvPr/>
              </p14:nvContentPartPr>
              <p14:xfrm>
                <a:off x="1886231" y="4378722"/>
                <a:ext cx="39240" cy="83520"/>
              </p14:xfrm>
            </p:contentPart>
          </mc:Choice>
          <mc:Fallback>
            <p:pic>
              <p:nvPicPr>
                <p:cNvPr id="396" name="Ink 395">
                  <a:extLst>
                    <a:ext uri="{FF2B5EF4-FFF2-40B4-BE49-F238E27FC236}">
                      <a16:creationId xmlns:a16="http://schemas.microsoft.com/office/drawing/2014/main" id="{F08494BD-867B-1B85-37BA-6DA1F059DE5F}"/>
                    </a:ext>
                  </a:extLst>
                </p:cNvPr>
                <p:cNvPicPr/>
                <p:nvPr/>
              </p:nvPicPr>
              <p:blipFill>
                <a:blip r:embed="rId804"/>
                <a:stretch>
                  <a:fillRect/>
                </a:stretch>
              </p:blipFill>
              <p:spPr>
                <a:xfrm>
                  <a:off x="1850591" y="4342722"/>
                  <a:ext cx="110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805">
              <p14:nvContentPartPr>
                <p14:cNvPr id="397" name="Ink 396">
                  <a:extLst>
                    <a:ext uri="{FF2B5EF4-FFF2-40B4-BE49-F238E27FC236}">
                      <a16:creationId xmlns:a16="http://schemas.microsoft.com/office/drawing/2014/main" id="{C3C76AEA-BF3C-805C-3304-99E8FD605C22}"/>
                    </a:ext>
                  </a:extLst>
                </p14:cNvPr>
                <p14:cNvContentPartPr/>
                <p14:nvPr/>
              </p14:nvContentPartPr>
              <p14:xfrm>
                <a:off x="1758431" y="4234362"/>
                <a:ext cx="164520" cy="213480"/>
              </p14:xfrm>
            </p:contentPart>
          </mc:Choice>
          <mc:Fallback>
            <p:pic>
              <p:nvPicPr>
                <p:cNvPr id="397" name="Ink 396">
                  <a:extLst>
                    <a:ext uri="{FF2B5EF4-FFF2-40B4-BE49-F238E27FC236}">
                      <a16:creationId xmlns:a16="http://schemas.microsoft.com/office/drawing/2014/main" id="{C3C76AEA-BF3C-805C-3304-99E8FD605C22}"/>
                    </a:ext>
                  </a:extLst>
                </p:cNvPr>
                <p:cNvPicPr/>
                <p:nvPr/>
              </p:nvPicPr>
              <p:blipFill>
                <a:blip r:embed="rId806"/>
                <a:stretch>
                  <a:fillRect/>
                </a:stretch>
              </p:blipFill>
              <p:spPr>
                <a:xfrm>
                  <a:off x="1722431" y="4198722"/>
                  <a:ext cx="2361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807">
              <p14:nvContentPartPr>
                <p14:cNvPr id="398" name="Ink 397">
                  <a:extLst>
                    <a:ext uri="{FF2B5EF4-FFF2-40B4-BE49-F238E27FC236}">
                      <a16:creationId xmlns:a16="http://schemas.microsoft.com/office/drawing/2014/main" id="{46060A8C-B6E7-80AF-5EED-78B941F3497B}"/>
                    </a:ext>
                  </a:extLst>
                </p14:cNvPr>
                <p14:cNvContentPartPr/>
                <p14:nvPr/>
              </p14:nvContentPartPr>
              <p14:xfrm>
                <a:off x="1832591" y="4447122"/>
                <a:ext cx="79560" cy="16200"/>
              </p14:xfrm>
            </p:contentPart>
          </mc:Choice>
          <mc:Fallback>
            <p:pic>
              <p:nvPicPr>
                <p:cNvPr id="398" name="Ink 397">
                  <a:extLst>
                    <a:ext uri="{FF2B5EF4-FFF2-40B4-BE49-F238E27FC236}">
                      <a16:creationId xmlns:a16="http://schemas.microsoft.com/office/drawing/2014/main" id="{46060A8C-B6E7-80AF-5EED-78B941F3497B}"/>
                    </a:ext>
                  </a:extLst>
                </p:cNvPr>
                <p:cNvPicPr/>
                <p:nvPr/>
              </p:nvPicPr>
              <p:blipFill>
                <a:blip r:embed="rId808"/>
                <a:stretch>
                  <a:fillRect/>
                </a:stretch>
              </p:blipFill>
              <p:spPr>
                <a:xfrm>
                  <a:off x="1796591" y="4411482"/>
                  <a:ext cx="151200" cy="87840"/>
                </a:xfrm>
                <a:prstGeom prst="rect">
                  <a:avLst/>
                </a:prstGeom>
              </p:spPr>
            </p:pic>
          </mc:Fallback>
        </mc:AlternateContent>
      </p:grpSp>
      <p:grpSp>
        <p:nvGrpSpPr>
          <p:cNvPr id="445" name="Group 444">
            <a:extLst>
              <a:ext uri="{FF2B5EF4-FFF2-40B4-BE49-F238E27FC236}">
                <a16:creationId xmlns:a16="http://schemas.microsoft.com/office/drawing/2014/main" id="{5D0C80FB-0034-91CE-5D43-CD270987EAFA}"/>
              </a:ext>
            </a:extLst>
          </p:cNvPr>
          <p:cNvGrpSpPr/>
          <p:nvPr/>
        </p:nvGrpSpPr>
        <p:grpSpPr>
          <a:xfrm>
            <a:off x="2897628" y="2857088"/>
            <a:ext cx="558720" cy="523080"/>
            <a:chOff x="2897628" y="2857088"/>
            <a:chExt cx="558720" cy="523080"/>
          </a:xfrm>
        </p:grpSpPr>
        <mc:AlternateContent xmlns:mc="http://schemas.openxmlformats.org/markup-compatibility/2006">
          <mc:Choice xmlns:p14="http://schemas.microsoft.com/office/powerpoint/2010/main" Requires="p14">
            <p:contentPart p14:bwMode="auto" r:id="rId809">
              <p14:nvContentPartPr>
                <p14:cNvPr id="440" name="Ink 439">
                  <a:extLst>
                    <a:ext uri="{FF2B5EF4-FFF2-40B4-BE49-F238E27FC236}">
                      <a16:creationId xmlns:a16="http://schemas.microsoft.com/office/drawing/2014/main" id="{5E3F4F6D-0AFE-5677-D52A-6C282BE5FF77}"/>
                    </a:ext>
                  </a:extLst>
                </p14:cNvPr>
                <p14:cNvContentPartPr/>
                <p14:nvPr/>
              </p14:nvContentPartPr>
              <p14:xfrm>
                <a:off x="2913828" y="2857088"/>
                <a:ext cx="542520" cy="432360"/>
              </p14:xfrm>
            </p:contentPart>
          </mc:Choice>
          <mc:Fallback>
            <p:pic>
              <p:nvPicPr>
                <p:cNvPr id="440" name="Ink 439">
                  <a:extLst>
                    <a:ext uri="{FF2B5EF4-FFF2-40B4-BE49-F238E27FC236}">
                      <a16:creationId xmlns:a16="http://schemas.microsoft.com/office/drawing/2014/main" id="{5E3F4F6D-0AFE-5677-D52A-6C282BE5FF77}"/>
                    </a:ext>
                  </a:extLst>
                </p:cNvPr>
                <p:cNvPicPr/>
                <p:nvPr/>
              </p:nvPicPr>
              <p:blipFill>
                <a:blip r:embed="rId810"/>
                <a:stretch>
                  <a:fillRect/>
                </a:stretch>
              </p:blipFill>
              <p:spPr>
                <a:xfrm>
                  <a:off x="2895828" y="2839448"/>
                  <a:ext cx="5781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811">
              <p14:nvContentPartPr>
                <p14:cNvPr id="441" name="Ink 440">
                  <a:extLst>
                    <a:ext uri="{FF2B5EF4-FFF2-40B4-BE49-F238E27FC236}">
                      <a16:creationId xmlns:a16="http://schemas.microsoft.com/office/drawing/2014/main" id="{16A11087-0D3B-AA86-F6D0-4D3B6275599F}"/>
                    </a:ext>
                  </a:extLst>
                </p14:cNvPr>
                <p14:cNvContentPartPr/>
                <p14:nvPr/>
              </p14:nvContentPartPr>
              <p14:xfrm>
                <a:off x="2897628" y="3069488"/>
                <a:ext cx="211320" cy="212760"/>
              </p14:xfrm>
            </p:contentPart>
          </mc:Choice>
          <mc:Fallback>
            <p:pic>
              <p:nvPicPr>
                <p:cNvPr id="441" name="Ink 440">
                  <a:extLst>
                    <a:ext uri="{FF2B5EF4-FFF2-40B4-BE49-F238E27FC236}">
                      <a16:creationId xmlns:a16="http://schemas.microsoft.com/office/drawing/2014/main" id="{16A11087-0D3B-AA86-F6D0-4D3B6275599F}"/>
                    </a:ext>
                  </a:extLst>
                </p:cNvPr>
                <p:cNvPicPr/>
                <p:nvPr/>
              </p:nvPicPr>
              <p:blipFill>
                <a:blip r:embed="rId812"/>
                <a:stretch>
                  <a:fillRect/>
                </a:stretch>
              </p:blipFill>
              <p:spPr>
                <a:xfrm>
                  <a:off x="2879628" y="3051488"/>
                  <a:ext cx="2469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13">
              <p14:nvContentPartPr>
                <p14:cNvPr id="443" name="Ink 442">
                  <a:extLst>
                    <a:ext uri="{FF2B5EF4-FFF2-40B4-BE49-F238E27FC236}">
                      <a16:creationId xmlns:a16="http://schemas.microsoft.com/office/drawing/2014/main" id="{758B8EB9-0DFE-FB88-EF83-FCA6C5DD27EB}"/>
                    </a:ext>
                  </a:extLst>
                </p14:cNvPr>
                <p14:cNvContentPartPr/>
                <p14:nvPr/>
              </p14:nvContentPartPr>
              <p14:xfrm>
                <a:off x="2925708" y="3295568"/>
                <a:ext cx="301680" cy="84600"/>
              </p14:xfrm>
            </p:contentPart>
          </mc:Choice>
          <mc:Fallback>
            <p:pic>
              <p:nvPicPr>
                <p:cNvPr id="443" name="Ink 442">
                  <a:extLst>
                    <a:ext uri="{FF2B5EF4-FFF2-40B4-BE49-F238E27FC236}">
                      <a16:creationId xmlns:a16="http://schemas.microsoft.com/office/drawing/2014/main" id="{758B8EB9-0DFE-FB88-EF83-FCA6C5DD27EB}"/>
                    </a:ext>
                  </a:extLst>
                </p:cNvPr>
                <p:cNvPicPr/>
                <p:nvPr/>
              </p:nvPicPr>
              <p:blipFill>
                <a:blip r:embed="rId814"/>
                <a:stretch>
                  <a:fillRect/>
                </a:stretch>
              </p:blipFill>
              <p:spPr>
                <a:xfrm>
                  <a:off x="2907708" y="3277928"/>
                  <a:ext cx="337320" cy="12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5">
            <p14:nvContentPartPr>
              <p14:cNvPr id="444" name="Ink 443">
                <a:extLst>
                  <a:ext uri="{FF2B5EF4-FFF2-40B4-BE49-F238E27FC236}">
                    <a16:creationId xmlns:a16="http://schemas.microsoft.com/office/drawing/2014/main" id="{BF15C28A-AA1D-62A7-4AE4-1DD1FE539533}"/>
                  </a:ext>
                </a:extLst>
              </p14:cNvPr>
              <p14:cNvContentPartPr/>
              <p14:nvPr/>
            </p14:nvContentPartPr>
            <p14:xfrm>
              <a:off x="2936508" y="3629288"/>
              <a:ext cx="252720" cy="84240"/>
            </p14:xfrm>
          </p:contentPart>
        </mc:Choice>
        <mc:Fallback>
          <p:pic>
            <p:nvPicPr>
              <p:cNvPr id="444" name="Ink 443">
                <a:extLst>
                  <a:ext uri="{FF2B5EF4-FFF2-40B4-BE49-F238E27FC236}">
                    <a16:creationId xmlns:a16="http://schemas.microsoft.com/office/drawing/2014/main" id="{BF15C28A-AA1D-62A7-4AE4-1DD1FE539533}"/>
                  </a:ext>
                </a:extLst>
              </p:cNvPr>
              <p:cNvPicPr/>
              <p:nvPr/>
            </p:nvPicPr>
            <p:blipFill>
              <a:blip r:embed="rId816"/>
              <a:stretch>
                <a:fillRect/>
              </a:stretch>
            </p:blipFill>
            <p:spPr>
              <a:xfrm>
                <a:off x="2918868" y="3611648"/>
                <a:ext cx="288360" cy="119880"/>
              </a:xfrm>
              <a:prstGeom prst="rect">
                <a:avLst/>
              </a:prstGeom>
            </p:spPr>
          </p:pic>
        </mc:Fallback>
      </mc:AlternateContent>
      <p:grpSp>
        <p:nvGrpSpPr>
          <p:cNvPr id="449" name="Group 448">
            <a:extLst>
              <a:ext uri="{FF2B5EF4-FFF2-40B4-BE49-F238E27FC236}">
                <a16:creationId xmlns:a16="http://schemas.microsoft.com/office/drawing/2014/main" id="{4BC83D5F-C64F-7A06-3FA6-9055D80F0670}"/>
              </a:ext>
            </a:extLst>
          </p:cNvPr>
          <p:cNvGrpSpPr/>
          <p:nvPr/>
        </p:nvGrpSpPr>
        <p:grpSpPr>
          <a:xfrm>
            <a:off x="1569948" y="3028808"/>
            <a:ext cx="578520" cy="324720"/>
            <a:chOff x="1569948" y="3028808"/>
            <a:chExt cx="578520" cy="324720"/>
          </a:xfrm>
        </p:grpSpPr>
        <mc:AlternateContent xmlns:mc="http://schemas.openxmlformats.org/markup-compatibility/2006">
          <mc:Choice xmlns:p14="http://schemas.microsoft.com/office/powerpoint/2010/main" Requires="p14">
            <p:contentPart p14:bwMode="auto" r:id="rId817">
              <p14:nvContentPartPr>
                <p14:cNvPr id="446" name="Ink 445">
                  <a:extLst>
                    <a:ext uri="{FF2B5EF4-FFF2-40B4-BE49-F238E27FC236}">
                      <a16:creationId xmlns:a16="http://schemas.microsoft.com/office/drawing/2014/main" id="{0F2D080A-5B92-B42D-4F34-EB4CAAD46082}"/>
                    </a:ext>
                  </a:extLst>
                </p14:cNvPr>
                <p14:cNvContentPartPr/>
                <p14:nvPr/>
              </p14:nvContentPartPr>
              <p14:xfrm>
                <a:off x="1569948" y="3028808"/>
                <a:ext cx="384840" cy="198360"/>
              </p14:xfrm>
            </p:contentPart>
          </mc:Choice>
          <mc:Fallback>
            <p:pic>
              <p:nvPicPr>
                <p:cNvPr id="446" name="Ink 445">
                  <a:extLst>
                    <a:ext uri="{FF2B5EF4-FFF2-40B4-BE49-F238E27FC236}">
                      <a16:creationId xmlns:a16="http://schemas.microsoft.com/office/drawing/2014/main" id="{0F2D080A-5B92-B42D-4F34-EB4CAAD46082}"/>
                    </a:ext>
                  </a:extLst>
                </p:cNvPr>
                <p:cNvPicPr/>
                <p:nvPr/>
              </p:nvPicPr>
              <p:blipFill>
                <a:blip r:embed="rId818"/>
                <a:stretch>
                  <a:fillRect/>
                </a:stretch>
              </p:blipFill>
              <p:spPr>
                <a:xfrm>
                  <a:off x="1551948" y="3011168"/>
                  <a:ext cx="4204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19">
              <p14:nvContentPartPr>
                <p14:cNvPr id="447" name="Ink 446">
                  <a:extLst>
                    <a:ext uri="{FF2B5EF4-FFF2-40B4-BE49-F238E27FC236}">
                      <a16:creationId xmlns:a16="http://schemas.microsoft.com/office/drawing/2014/main" id="{B324AD32-28DD-4368-B351-E99BC6592A03}"/>
                    </a:ext>
                  </a:extLst>
                </p14:cNvPr>
                <p14:cNvContentPartPr/>
                <p14:nvPr/>
              </p14:nvContentPartPr>
              <p14:xfrm>
                <a:off x="1711788" y="3277928"/>
                <a:ext cx="173880" cy="75600"/>
              </p14:xfrm>
            </p:contentPart>
          </mc:Choice>
          <mc:Fallback>
            <p:pic>
              <p:nvPicPr>
                <p:cNvPr id="447" name="Ink 446">
                  <a:extLst>
                    <a:ext uri="{FF2B5EF4-FFF2-40B4-BE49-F238E27FC236}">
                      <a16:creationId xmlns:a16="http://schemas.microsoft.com/office/drawing/2014/main" id="{B324AD32-28DD-4368-B351-E99BC6592A03}"/>
                    </a:ext>
                  </a:extLst>
                </p:cNvPr>
                <p:cNvPicPr/>
                <p:nvPr/>
              </p:nvPicPr>
              <p:blipFill>
                <a:blip r:embed="rId820"/>
                <a:stretch>
                  <a:fillRect/>
                </a:stretch>
              </p:blipFill>
              <p:spPr>
                <a:xfrm>
                  <a:off x="1694148" y="3259928"/>
                  <a:ext cx="2095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821">
              <p14:nvContentPartPr>
                <p14:cNvPr id="448" name="Ink 447">
                  <a:extLst>
                    <a:ext uri="{FF2B5EF4-FFF2-40B4-BE49-F238E27FC236}">
                      <a16:creationId xmlns:a16="http://schemas.microsoft.com/office/drawing/2014/main" id="{F78DAD90-923F-AE60-81DD-08217221E98F}"/>
                    </a:ext>
                  </a:extLst>
                </p14:cNvPr>
                <p14:cNvContentPartPr/>
                <p14:nvPr/>
              </p14:nvContentPartPr>
              <p14:xfrm>
                <a:off x="2076828" y="3038888"/>
                <a:ext cx="71640" cy="113760"/>
              </p14:xfrm>
            </p:contentPart>
          </mc:Choice>
          <mc:Fallback>
            <p:pic>
              <p:nvPicPr>
                <p:cNvPr id="448" name="Ink 447">
                  <a:extLst>
                    <a:ext uri="{FF2B5EF4-FFF2-40B4-BE49-F238E27FC236}">
                      <a16:creationId xmlns:a16="http://schemas.microsoft.com/office/drawing/2014/main" id="{F78DAD90-923F-AE60-81DD-08217221E98F}"/>
                    </a:ext>
                  </a:extLst>
                </p:cNvPr>
                <p:cNvPicPr/>
                <p:nvPr/>
              </p:nvPicPr>
              <p:blipFill>
                <a:blip r:embed="rId822"/>
                <a:stretch>
                  <a:fillRect/>
                </a:stretch>
              </p:blipFill>
              <p:spPr>
                <a:xfrm>
                  <a:off x="2059188" y="3021248"/>
                  <a:ext cx="107280" cy="14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3">
            <p14:nvContentPartPr>
              <p14:cNvPr id="450" name="Ink 449">
                <a:extLst>
                  <a:ext uri="{FF2B5EF4-FFF2-40B4-BE49-F238E27FC236}">
                    <a16:creationId xmlns:a16="http://schemas.microsoft.com/office/drawing/2014/main" id="{8BEE718F-DFC5-9927-09C6-7568DCC867C1}"/>
                  </a:ext>
                </a:extLst>
              </p14:cNvPr>
              <p14:cNvContentPartPr/>
              <p14:nvPr/>
            </p14:nvContentPartPr>
            <p14:xfrm>
              <a:off x="697728" y="3951138"/>
              <a:ext cx="137160" cy="189000"/>
            </p14:xfrm>
          </p:contentPart>
        </mc:Choice>
        <mc:Fallback>
          <p:pic>
            <p:nvPicPr>
              <p:cNvPr id="450" name="Ink 449">
                <a:extLst>
                  <a:ext uri="{FF2B5EF4-FFF2-40B4-BE49-F238E27FC236}">
                    <a16:creationId xmlns:a16="http://schemas.microsoft.com/office/drawing/2014/main" id="{8BEE718F-DFC5-9927-09C6-7568DCC867C1}"/>
                  </a:ext>
                </a:extLst>
              </p:cNvPr>
              <p:cNvPicPr/>
              <p:nvPr/>
            </p:nvPicPr>
            <p:blipFill>
              <a:blip r:embed="rId824"/>
              <a:stretch>
                <a:fillRect/>
              </a:stretch>
            </p:blipFill>
            <p:spPr>
              <a:xfrm>
                <a:off x="680088" y="3933498"/>
                <a:ext cx="172800" cy="224640"/>
              </a:xfrm>
              <a:prstGeom prst="rect">
                <a:avLst/>
              </a:prstGeom>
            </p:spPr>
          </p:pic>
        </mc:Fallback>
      </mc:AlternateContent>
      <p:grpSp>
        <p:nvGrpSpPr>
          <p:cNvPr id="494" name="Group 493">
            <a:extLst>
              <a:ext uri="{FF2B5EF4-FFF2-40B4-BE49-F238E27FC236}">
                <a16:creationId xmlns:a16="http://schemas.microsoft.com/office/drawing/2014/main" id="{B258ACAF-6222-8D50-4B9F-71E19F3EF4A6}"/>
              </a:ext>
            </a:extLst>
          </p:cNvPr>
          <p:cNvGrpSpPr/>
          <p:nvPr/>
        </p:nvGrpSpPr>
        <p:grpSpPr>
          <a:xfrm>
            <a:off x="674111" y="3365322"/>
            <a:ext cx="2008080" cy="1166040"/>
            <a:chOff x="674111" y="3365322"/>
            <a:chExt cx="2008080" cy="1166040"/>
          </a:xfrm>
        </p:grpSpPr>
        <mc:AlternateContent xmlns:mc="http://schemas.openxmlformats.org/markup-compatibility/2006">
          <mc:Choice xmlns:p14="http://schemas.microsoft.com/office/powerpoint/2010/main" Requires="p14">
            <p:contentPart p14:bwMode="auto" r:id="rId825">
              <p14:nvContentPartPr>
                <p14:cNvPr id="356" name="Ink 355">
                  <a:extLst>
                    <a:ext uri="{FF2B5EF4-FFF2-40B4-BE49-F238E27FC236}">
                      <a16:creationId xmlns:a16="http://schemas.microsoft.com/office/drawing/2014/main" id="{5F1A578A-B031-3EAA-C99D-CBC8ADCE5BAC}"/>
                    </a:ext>
                  </a:extLst>
                </p14:cNvPr>
                <p14:cNvContentPartPr/>
                <p14:nvPr/>
              </p14:nvContentPartPr>
              <p14:xfrm>
                <a:off x="709391" y="3524802"/>
                <a:ext cx="1440" cy="1800"/>
              </p14:xfrm>
            </p:contentPart>
          </mc:Choice>
          <mc:Fallback>
            <p:pic>
              <p:nvPicPr>
                <p:cNvPr id="356" name="Ink 355">
                  <a:extLst>
                    <a:ext uri="{FF2B5EF4-FFF2-40B4-BE49-F238E27FC236}">
                      <a16:creationId xmlns:a16="http://schemas.microsoft.com/office/drawing/2014/main" id="{5F1A578A-B031-3EAA-C99D-CBC8ADCE5BAC}"/>
                    </a:ext>
                  </a:extLst>
                </p:cNvPr>
                <p:cNvPicPr/>
                <p:nvPr/>
              </p:nvPicPr>
              <p:blipFill>
                <a:blip r:embed="rId826"/>
                <a:stretch>
                  <a:fillRect/>
                </a:stretch>
              </p:blipFill>
              <p:spPr>
                <a:xfrm>
                  <a:off x="700391" y="3516162"/>
                  <a:ext cx="1908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827">
              <p14:nvContentPartPr>
                <p14:cNvPr id="357" name="Ink 356">
                  <a:extLst>
                    <a:ext uri="{FF2B5EF4-FFF2-40B4-BE49-F238E27FC236}">
                      <a16:creationId xmlns:a16="http://schemas.microsoft.com/office/drawing/2014/main" id="{E43FD56D-8458-8645-C50D-41AC9DF49F37}"/>
                    </a:ext>
                  </a:extLst>
                </p14:cNvPr>
                <p14:cNvContentPartPr/>
                <p14:nvPr/>
              </p14:nvContentPartPr>
              <p14:xfrm>
                <a:off x="678431" y="3515082"/>
                <a:ext cx="32400" cy="144360"/>
              </p14:xfrm>
            </p:contentPart>
          </mc:Choice>
          <mc:Fallback>
            <p:pic>
              <p:nvPicPr>
                <p:cNvPr id="357" name="Ink 356">
                  <a:extLst>
                    <a:ext uri="{FF2B5EF4-FFF2-40B4-BE49-F238E27FC236}">
                      <a16:creationId xmlns:a16="http://schemas.microsoft.com/office/drawing/2014/main" id="{E43FD56D-8458-8645-C50D-41AC9DF49F37}"/>
                    </a:ext>
                  </a:extLst>
                </p:cNvPr>
                <p:cNvPicPr/>
                <p:nvPr/>
              </p:nvPicPr>
              <p:blipFill>
                <a:blip r:embed="rId828"/>
                <a:stretch>
                  <a:fillRect/>
                </a:stretch>
              </p:blipFill>
              <p:spPr>
                <a:xfrm>
                  <a:off x="669791" y="3506442"/>
                  <a:ext cx="50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829">
              <p14:nvContentPartPr>
                <p14:cNvPr id="358" name="Ink 357">
                  <a:extLst>
                    <a:ext uri="{FF2B5EF4-FFF2-40B4-BE49-F238E27FC236}">
                      <a16:creationId xmlns:a16="http://schemas.microsoft.com/office/drawing/2014/main" id="{E010D9BF-0E67-EC14-FB2F-3C61C306295E}"/>
                    </a:ext>
                  </a:extLst>
                </p14:cNvPr>
                <p14:cNvContentPartPr/>
                <p14:nvPr/>
              </p14:nvContentPartPr>
              <p14:xfrm>
                <a:off x="674111" y="3530562"/>
                <a:ext cx="34200" cy="225360"/>
              </p14:xfrm>
            </p:contentPart>
          </mc:Choice>
          <mc:Fallback>
            <p:pic>
              <p:nvPicPr>
                <p:cNvPr id="358" name="Ink 357">
                  <a:extLst>
                    <a:ext uri="{FF2B5EF4-FFF2-40B4-BE49-F238E27FC236}">
                      <a16:creationId xmlns:a16="http://schemas.microsoft.com/office/drawing/2014/main" id="{E010D9BF-0E67-EC14-FB2F-3C61C306295E}"/>
                    </a:ext>
                  </a:extLst>
                </p:cNvPr>
                <p:cNvPicPr/>
                <p:nvPr/>
              </p:nvPicPr>
              <p:blipFill>
                <a:blip r:embed="rId830"/>
                <a:stretch>
                  <a:fillRect/>
                </a:stretch>
              </p:blipFill>
              <p:spPr>
                <a:xfrm>
                  <a:off x="665111" y="3521562"/>
                  <a:ext cx="518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831">
              <p14:nvContentPartPr>
                <p14:cNvPr id="359" name="Ink 358">
                  <a:extLst>
                    <a:ext uri="{FF2B5EF4-FFF2-40B4-BE49-F238E27FC236}">
                      <a16:creationId xmlns:a16="http://schemas.microsoft.com/office/drawing/2014/main" id="{A6AD0159-038C-2088-AB9F-F42F4E72C291}"/>
                    </a:ext>
                  </a:extLst>
                </p14:cNvPr>
                <p14:cNvContentPartPr/>
                <p14:nvPr/>
              </p14:nvContentPartPr>
              <p14:xfrm>
                <a:off x="679511" y="3634242"/>
                <a:ext cx="15120" cy="141480"/>
              </p14:xfrm>
            </p:contentPart>
          </mc:Choice>
          <mc:Fallback>
            <p:pic>
              <p:nvPicPr>
                <p:cNvPr id="359" name="Ink 358">
                  <a:extLst>
                    <a:ext uri="{FF2B5EF4-FFF2-40B4-BE49-F238E27FC236}">
                      <a16:creationId xmlns:a16="http://schemas.microsoft.com/office/drawing/2014/main" id="{A6AD0159-038C-2088-AB9F-F42F4E72C291}"/>
                    </a:ext>
                  </a:extLst>
                </p:cNvPr>
                <p:cNvPicPr/>
                <p:nvPr/>
              </p:nvPicPr>
              <p:blipFill>
                <a:blip r:embed="rId832"/>
                <a:stretch>
                  <a:fillRect/>
                </a:stretch>
              </p:blipFill>
              <p:spPr>
                <a:xfrm>
                  <a:off x="670511" y="3625242"/>
                  <a:ext cx="327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833">
              <p14:nvContentPartPr>
                <p14:cNvPr id="360" name="Ink 359">
                  <a:extLst>
                    <a:ext uri="{FF2B5EF4-FFF2-40B4-BE49-F238E27FC236}">
                      <a16:creationId xmlns:a16="http://schemas.microsoft.com/office/drawing/2014/main" id="{81000F95-FBDB-F562-0EC9-57BEAE517A51}"/>
                    </a:ext>
                  </a:extLst>
                </p14:cNvPr>
                <p14:cNvContentPartPr/>
                <p14:nvPr/>
              </p14:nvContentPartPr>
              <p14:xfrm>
                <a:off x="674111" y="3744402"/>
                <a:ext cx="58320" cy="25920"/>
              </p14:xfrm>
            </p:contentPart>
          </mc:Choice>
          <mc:Fallback>
            <p:pic>
              <p:nvPicPr>
                <p:cNvPr id="360" name="Ink 359">
                  <a:extLst>
                    <a:ext uri="{FF2B5EF4-FFF2-40B4-BE49-F238E27FC236}">
                      <a16:creationId xmlns:a16="http://schemas.microsoft.com/office/drawing/2014/main" id="{81000F95-FBDB-F562-0EC9-57BEAE517A51}"/>
                    </a:ext>
                  </a:extLst>
                </p:cNvPr>
                <p:cNvPicPr/>
                <p:nvPr/>
              </p:nvPicPr>
              <p:blipFill>
                <a:blip r:embed="rId834"/>
                <a:stretch>
                  <a:fillRect/>
                </a:stretch>
              </p:blipFill>
              <p:spPr>
                <a:xfrm>
                  <a:off x="665471" y="3735762"/>
                  <a:ext cx="759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35">
              <p14:nvContentPartPr>
                <p14:cNvPr id="361" name="Ink 360">
                  <a:extLst>
                    <a:ext uri="{FF2B5EF4-FFF2-40B4-BE49-F238E27FC236}">
                      <a16:creationId xmlns:a16="http://schemas.microsoft.com/office/drawing/2014/main" id="{4F815742-C949-F73F-848D-D1046939D10E}"/>
                    </a:ext>
                  </a:extLst>
                </p14:cNvPr>
                <p14:cNvContentPartPr/>
                <p14:nvPr/>
              </p14:nvContentPartPr>
              <p14:xfrm>
                <a:off x="695351" y="3762762"/>
                <a:ext cx="47160" cy="19800"/>
              </p14:xfrm>
            </p:contentPart>
          </mc:Choice>
          <mc:Fallback>
            <p:pic>
              <p:nvPicPr>
                <p:cNvPr id="361" name="Ink 360">
                  <a:extLst>
                    <a:ext uri="{FF2B5EF4-FFF2-40B4-BE49-F238E27FC236}">
                      <a16:creationId xmlns:a16="http://schemas.microsoft.com/office/drawing/2014/main" id="{4F815742-C949-F73F-848D-D1046939D10E}"/>
                    </a:ext>
                  </a:extLst>
                </p:cNvPr>
                <p:cNvPicPr/>
                <p:nvPr/>
              </p:nvPicPr>
              <p:blipFill>
                <a:blip r:embed="rId836"/>
                <a:stretch>
                  <a:fillRect/>
                </a:stretch>
              </p:blipFill>
              <p:spPr>
                <a:xfrm>
                  <a:off x="686711" y="3753762"/>
                  <a:ext cx="64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837">
              <p14:nvContentPartPr>
                <p14:cNvPr id="362" name="Ink 361">
                  <a:extLst>
                    <a:ext uri="{FF2B5EF4-FFF2-40B4-BE49-F238E27FC236}">
                      <a16:creationId xmlns:a16="http://schemas.microsoft.com/office/drawing/2014/main" id="{BD3AD3BE-1005-3BD6-F492-CC1B47DD88BE}"/>
                    </a:ext>
                  </a:extLst>
                </p14:cNvPr>
                <p14:cNvContentPartPr/>
                <p14:nvPr/>
              </p14:nvContentPartPr>
              <p14:xfrm>
                <a:off x="734231" y="3499602"/>
                <a:ext cx="28440" cy="220680"/>
              </p14:xfrm>
            </p:contentPart>
          </mc:Choice>
          <mc:Fallback>
            <p:pic>
              <p:nvPicPr>
                <p:cNvPr id="362" name="Ink 361">
                  <a:extLst>
                    <a:ext uri="{FF2B5EF4-FFF2-40B4-BE49-F238E27FC236}">
                      <a16:creationId xmlns:a16="http://schemas.microsoft.com/office/drawing/2014/main" id="{BD3AD3BE-1005-3BD6-F492-CC1B47DD88BE}"/>
                    </a:ext>
                  </a:extLst>
                </p:cNvPr>
                <p:cNvPicPr/>
                <p:nvPr/>
              </p:nvPicPr>
              <p:blipFill>
                <a:blip r:embed="rId838"/>
                <a:stretch>
                  <a:fillRect/>
                </a:stretch>
              </p:blipFill>
              <p:spPr>
                <a:xfrm>
                  <a:off x="725591" y="3490962"/>
                  <a:ext cx="46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839">
              <p14:nvContentPartPr>
                <p14:cNvPr id="363" name="Ink 362">
                  <a:extLst>
                    <a:ext uri="{FF2B5EF4-FFF2-40B4-BE49-F238E27FC236}">
                      <a16:creationId xmlns:a16="http://schemas.microsoft.com/office/drawing/2014/main" id="{039D6335-5C31-4950-3576-8E08DC45A0E4}"/>
                    </a:ext>
                  </a:extLst>
                </p14:cNvPr>
                <p14:cNvContentPartPr/>
                <p14:nvPr/>
              </p14:nvContentPartPr>
              <p14:xfrm>
                <a:off x="732791" y="3539922"/>
                <a:ext cx="34560" cy="236520"/>
              </p14:xfrm>
            </p:contentPart>
          </mc:Choice>
          <mc:Fallback>
            <p:pic>
              <p:nvPicPr>
                <p:cNvPr id="363" name="Ink 362">
                  <a:extLst>
                    <a:ext uri="{FF2B5EF4-FFF2-40B4-BE49-F238E27FC236}">
                      <a16:creationId xmlns:a16="http://schemas.microsoft.com/office/drawing/2014/main" id="{039D6335-5C31-4950-3576-8E08DC45A0E4}"/>
                    </a:ext>
                  </a:extLst>
                </p:cNvPr>
                <p:cNvPicPr/>
                <p:nvPr/>
              </p:nvPicPr>
              <p:blipFill>
                <a:blip r:embed="rId840"/>
                <a:stretch>
                  <a:fillRect/>
                </a:stretch>
              </p:blipFill>
              <p:spPr>
                <a:xfrm>
                  <a:off x="724151" y="3531282"/>
                  <a:ext cx="522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841">
              <p14:nvContentPartPr>
                <p14:cNvPr id="364" name="Ink 363">
                  <a:extLst>
                    <a:ext uri="{FF2B5EF4-FFF2-40B4-BE49-F238E27FC236}">
                      <a16:creationId xmlns:a16="http://schemas.microsoft.com/office/drawing/2014/main" id="{28C456C7-2A61-146C-233A-BFCAAFC925F0}"/>
                    </a:ext>
                  </a:extLst>
                </p14:cNvPr>
                <p14:cNvContentPartPr/>
                <p14:nvPr/>
              </p14:nvContentPartPr>
              <p14:xfrm>
                <a:off x="799391" y="3499962"/>
                <a:ext cx="26280" cy="228240"/>
              </p14:xfrm>
            </p:contentPart>
          </mc:Choice>
          <mc:Fallback>
            <p:pic>
              <p:nvPicPr>
                <p:cNvPr id="364" name="Ink 363">
                  <a:extLst>
                    <a:ext uri="{FF2B5EF4-FFF2-40B4-BE49-F238E27FC236}">
                      <a16:creationId xmlns:a16="http://schemas.microsoft.com/office/drawing/2014/main" id="{28C456C7-2A61-146C-233A-BFCAAFC925F0}"/>
                    </a:ext>
                  </a:extLst>
                </p:cNvPr>
                <p:cNvPicPr/>
                <p:nvPr/>
              </p:nvPicPr>
              <p:blipFill>
                <a:blip r:embed="rId842"/>
                <a:stretch>
                  <a:fillRect/>
                </a:stretch>
              </p:blipFill>
              <p:spPr>
                <a:xfrm>
                  <a:off x="790391" y="3491322"/>
                  <a:ext cx="439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843">
              <p14:nvContentPartPr>
                <p14:cNvPr id="365" name="Ink 364">
                  <a:extLst>
                    <a:ext uri="{FF2B5EF4-FFF2-40B4-BE49-F238E27FC236}">
                      <a16:creationId xmlns:a16="http://schemas.microsoft.com/office/drawing/2014/main" id="{A3A10D15-F028-3735-971C-CC9E27F56406}"/>
                    </a:ext>
                  </a:extLst>
                </p14:cNvPr>
                <p14:cNvContentPartPr/>
                <p14:nvPr/>
              </p14:nvContentPartPr>
              <p14:xfrm>
                <a:off x="792911" y="3521202"/>
                <a:ext cx="32760" cy="252360"/>
              </p14:xfrm>
            </p:contentPart>
          </mc:Choice>
          <mc:Fallback>
            <p:pic>
              <p:nvPicPr>
                <p:cNvPr id="365" name="Ink 364">
                  <a:extLst>
                    <a:ext uri="{FF2B5EF4-FFF2-40B4-BE49-F238E27FC236}">
                      <a16:creationId xmlns:a16="http://schemas.microsoft.com/office/drawing/2014/main" id="{A3A10D15-F028-3735-971C-CC9E27F56406}"/>
                    </a:ext>
                  </a:extLst>
                </p:cNvPr>
                <p:cNvPicPr/>
                <p:nvPr/>
              </p:nvPicPr>
              <p:blipFill>
                <a:blip r:embed="rId844"/>
                <a:stretch>
                  <a:fillRect/>
                </a:stretch>
              </p:blipFill>
              <p:spPr>
                <a:xfrm>
                  <a:off x="784271" y="3512562"/>
                  <a:ext cx="504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45">
              <p14:nvContentPartPr>
                <p14:cNvPr id="366" name="Ink 365">
                  <a:extLst>
                    <a:ext uri="{FF2B5EF4-FFF2-40B4-BE49-F238E27FC236}">
                      <a16:creationId xmlns:a16="http://schemas.microsoft.com/office/drawing/2014/main" id="{E0CBAC81-6B4C-A93F-3B7B-A20C46BA475B}"/>
                    </a:ext>
                  </a:extLst>
                </p14:cNvPr>
                <p14:cNvContentPartPr/>
                <p14:nvPr/>
              </p14:nvContentPartPr>
              <p14:xfrm>
                <a:off x="795431" y="3713442"/>
                <a:ext cx="6840" cy="65520"/>
              </p14:xfrm>
            </p:contentPart>
          </mc:Choice>
          <mc:Fallback>
            <p:pic>
              <p:nvPicPr>
                <p:cNvPr id="366" name="Ink 365">
                  <a:extLst>
                    <a:ext uri="{FF2B5EF4-FFF2-40B4-BE49-F238E27FC236}">
                      <a16:creationId xmlns:a16="http://schemas.microsoft.com/office/drawing/2014/main" id="{E0CBAC81-6B4C-A93F-3B7B-A20C46BA475B}"/>
                    </a:ext>
                  </a:extLst>
                </p:cNvPr>
                <p:cNvPicPr/>
                <p:nvPr/>
              </p:nvPicPr>
              <p:blipFill>
                <a:blip r:embed="rId846"/>
                <a:stretch>
                  <a:fillRect/>
                </a:stretch>
              </p:blipFill>
              <p:spPr>
                <a:xfrm>
                  <a:off x="786431" y="3704802"/>
                  <a:ext cx="24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847">
              <p14:nvContentPartPr>
                <p14:cNvPr id="367" name="Ink 366">
                  <a:extLst>
                    <a:ext uri="{FF2B5EF4-FFF2-40B4-BE49-F238E27FC236}">
                      <a16:creationId xmlns:a16="http://schemas.microsoft.com/office/drawing/2014/main" id="{A3AF96C8-55D1-6ACA-31D4-6F562224EFA0}"/>
                    </a:ext>
                  </a:extLst>
                </p14:cNvPr>
                <p14:cNvContentPartPr/>
                <p14:nvPr/>
              </p14:nvContentPartPr>
              <p14:xfrm>
                <a:off x="747911" y="3762042"/>
                <a:ext cx="40320" cy="24480"/>
              </p14:xfrm>
            </p:contentPart>
          </mc:Choice>
          <mc:Fallback>
            <p:pic>
              <p:nvPicPr>
                <p:cNvPr id="367" name="Ink 366">
                  <a:extLst>
                    <a:ext uri="{FF2B5EF4-FFF2-40B4-BE49-F238E27FC236}">
                      <a16:creationId xmlns:a16="http://schemas.microsoft.com/office/drawing/2014/main" id="{A3AF96C8-55D1-6ACA-31D4-6F562224EFA0}"/>
                    </a:ext>
                  </a:extLst>
                </p:cNvPr>
                <p:cNvPicPr/>
                <p:nvPr/>
              </p:nvPicPr>
              <p:blipFill>
                <a:blip r:embed="rId848"/>
                <a:stretch>
                  <a:fillRect/>
                </a:stretch>
              </p:blipFill>
              <p:spPr>
                <a:xfrm>
                  <a:off x="739271" y="3753042"/>
                  <a:ext cx="579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49">
              <p14:nvContentPartPr>
                <p14:cNvPr id="368" name="Ink 367">
                  <a:extLst>
                    <a:ext uri="{FF2B5EF4-FFF2-40B4-BE49-F238E27FC236}">
                      <a16:creationId xmlns:a16="http://schemas.microsoft.com/office/drawing/2014/main" id="{7F6FBE35-B27C-546D-0D25-4592B577915D}"/>
                    </a:ext>
                  </a:extLst>
                </p14:cNvPr>
                <p14:cNvContentPartPr/>
                <p14:nvPr/>
              </p14:nvContentPartPr>
              <p14:xfrm>
                <a:off x="757271" y="3764202"/>
                <a:ext cx="39240" cy="22680"/>
              </p14:xfrm>
            </p:contentPart>
          </mc:Choice>
          <mc:Fallback>
            <p:pic>
              <p:nvPicPr>
                <p:cNvPr id="368" name="Ink 367">
                  <a:extLst>
                    <a:ext uri="{FF2B5EF4-FFF2-40B4-BE49-F238E27FC236}">
                      <a16:creationId xmlns:a16="http://schemas.microsoft.com/office/drawing/2014/main" id="{7F6FBE35-B27C-546D-0D25-4592B577915D}"/>
                    </a:ext>
                  </a:extLst>
                </p:cNvPr>
                <p:cNvPicPr/>
                <p:nvPr/>
              </p:nvPicPr>
              <p:blipFill>
                <a:blip r:embed="rId850"/>
                <a:stretch>
                  <a:fillRect/>
                </a:stretch>
              </p:blipFill>
              <p:spPr>
                <a:xfrm>
                  <a:off x="748271" y="3755562"/>
                  <a:ext cx="568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851">
              <p14:nvContentPartPr>
                <p14:cNvPr id="369" name="Ink 368">
                  <a:extLst>
                    <a:ext uri="{FF2B5EF4-FFF2-40B4-BE49-F238E27FC236}">
                      <a16:creationId xmlns:a16="http://schemas.microsoft.com/office/drawing/2014/main" id="{ACB7CFDB-83D6-36AE-1CEB-970C67AF1074}"/>
                    </a:ext>
                  </a:extLst>
                </p14:cNvPr>
                <p14:cNvContentPartPr/>
                <p14:nvPr/>
              </p14:nvContentPartPr>
              <p14:xfrm>
                <a:off x="791831" y="3775722"/>
                <a:ext cx="52200" cy="29880"/>
              </p14:xfrm>
            </p:contentPart>
          </mc:Choice>
          <mc:Fallback>
            <p:pic>
              <p:nvPicPr>
                <p:cNvPr id="369" name="Ink 368">
                  <a:extLst>
                    <a:ext uri="{FF2B5EF4-FFF2-40B4-BE49-F238E27FC236}">
                      <a16:creationId xmlns:a16="http://schemas.microsoft.com/office/drawing/2014/main" id="{ACB7CFDB-83D6-36AE-1CEB-970C67AF1074}"/>
                    </a:ext>
                  </a:extLst>
                </p:cNvPr>
                <p:cNvPicPr/>
                <p:nvPr/>
              </p:nvPicPr>
              <p:blipFill>
                <a:blip r:embed="rId852"/>
                <a:stretch>
                  <a:fillRect/>
                </a:stretch>
              </p:blipFill>
              <p:spPr>
                <a:xfrm>
                  <a:off x="783191" y="3767082"/>
                  <a:ext cx="698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53">
              <p14:nvContentPartPr>
                <p14:cNvPr id="370" name="Ink 369">
                  <a:extLst>
                    <a:ext uri="{FF2B5EF4-FFF2-40B4-BE49-F238E27FC236}">
                      <a16:creationId xmlns:a16="http://schemas.microsoft.com/office/drawing/2014/main" id="{ED70865E-3F0B-D5E0-E88B-A42B48B7B0DC}"/>
                    </a:ext>
                  </a:extLst>
                </p14:cNvPr>
                <p14:cNvContentPartPr/>
                <p14:nvPr/>
              </p14:nvContentPartPr>
              <p14:xfrm>
                <a:off x="859871" y="3549282"/>
                <a:ext cx="37080" cy="221400"/>
              </p14:xfrm>
            </p:contentPart>
          </mc:Choice>
          <mc:Fallback>
            <p:pic>
              <p:nvPicPr>
                <p:cNvPr id="370" name="Ink 369">
                  <a:extLst>
                    <a:ext uri="{FF2B5EF4-FFF2-40B4-BE49-F238E27FC236}">
                      <a16:creationId xmlns:a16="http://schemas.microsoft.com/office/drawing/2014/main" id="{ED70865E-3F0B-D5E0-E88B-A42B48B7B0DC}"/>
                    </a:ext>
                  </a:extLst>
                </p:cNvPr>
                <p:cNvPicPr/>
                <p:nvPr/>
              </p:nvPicPr>
              <p:blipFill>
                <a:blip r:embed="rId854"/>
                <a:stretch>
                  <a:fillRect/>
                </a:stretch>
              </p:blipFill>
              <p:spPr>
                <a:xfrm>
                  <a:off x="851231" y="3540642"/>
                  <a:ext cx="54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855">
              <p14:nvContentPartPr>
                <p14:cNvPr id="371" name="Ink 370">
                  <a:extLst>
                    <a:ext uri="{FF2B5EF4-FFF2-40B4-BE49-F238E27FC236}">
                      <a16:creationId xmlns:a16="http://schemas.microsoft.com/office/drawing/2014/main" id="{5140AA21-E0AE-BEB8-A1A0-9FFB25759F31}"/>
                    </a:ext>
                  </a:extLst>
                </p14:cNvPr>
                <p14:cNvContentPartPr/>
                <p14:nvPr/>
              </p14:nvContentPartPr>
              <p14:xfrm>
                <a:off x="844391" y="3636042"/>
                <a:ext cx="40320" cy="155520"/>
              </p14:xfrm>
            </p:contentPart>
          </mc:Choice>
          <mc:Fallback>
            <p:pic>
              <p:nvPicPr>
                <p:cNvPr id="371" name="Ink 370">
                  <a:extLst>
                    <a:ext uri="{FF2B5EF4-FFF2-40B4-BE49-F238E27FC236}">
                      <a16:creationId xmlns:a16="http://schemas.microsoft.com/office/drawing/2014/main" id="{5140AA21-E0AE-BEB8-A1A0-9FFB25759F31}"/>
                    </a:ext>
                  </a:extLst>
                </p:cNvPr>
                <p:cNvPicPr/>
                <p:nvPr/>
              </p:nvPicPr>
              <p:blipFill>
                <a:blip r:embed="rId856"/>
                <a:stretch>
                  <a:fillRect/>
                </a:stretch>
              </p:blipFill>
              <p:spPr>
                <a:xfrm>
                  <a:off x="835391" y="3627042"/>
                  <a:ext cx="579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857">
              <p14:nvContentPartPr>
                <p14:cNvPr id="372" name="Ink 371">
                  <a:extLst>
                    <a:ext uri="{FF2B5EF4-FFF2-40B4-BE49-F238E27FC236}">
                      <a16:creationId xmlns:a16="http://schemas.microsoft.com/office/drawing/2014/main" id="{DD48BAFC-C64D-2E9A-33B8-746CC95C7A95}"/>
                    </a:ext>
                  </a:extLst>
                </p14:cNvPr>
                <p14:cNvContentPartPr/>
                <p14:nvPr/>
              </p14:nvContentPartPr>
              <p14:xfrm>
                <a:off x="875711" y="3503562"/>
                <a:ext cx="12240" cy="142200"/>
              </p14:xfrm>
            </p:contentPart>
          </mc:Choice>
          <mc:Fallback>
            <p:pic>
              <p:nvPicPr>
                <p:cNvPr id="372" name="Ink 371">
                  <a:extLst>
                    <a:ext uri="{FF2B5EF4-FFF2-40B4-BE49-F238E27FC236}">
                      <a16:creationId xmlns:a16="http://schemas.microsoft.com/office/drawing/2014/main" id="{DD48BAFC-C64D-2E9A-33B8-746CC95C7A95}"/>
                    </a:ext>
                  </a:extLst>
                </p:cNvPr>
                <p:cNvPicPr/>
                <p:nvPr/>
              </p:nvPicPr>
              <p:blipFill>
                <a:blip r:embed="rId858"/>
                <a:stretch>
                  <a:fillRect/>
                </a:stretch>
              </p:blipFill>
              <p:spPr>
                <a:xfrm>
                  <a:off x="867071" y="3494922"/>
                  <a:ext cx="298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859">
              <p14:nvContentPartPr>
                <p14:cNvPr id="373" name="Ink 372">
                  <a:extLst>
                    <a:ext uri="{FF2B5EF4-FFF2-40B4-BE49-F238E27FC236}">
                      <a16:creationId xmlns:a16="http://schemas.microsoft.com/office/drawing/2014/main" id="{4867C661-C756-CC0B-BB2D-96E83F3BCA77}"/>
                    </a:ext>
                  </a:extLst>
                </p14:cNvPr>
                <p14:cNvContentPartPr/>
                <p14:nvPr/>
              </p14:nvContentPartPr>
              <p14:xfrm>
                <a:off x="837911" y="3491322"/>
                <a:ext cx="43200" cy="78840"/>
              </p14:xfrm>
            </p:contentPart>
          </mc:Choice>
          <mc:Fallback>
            <p:pic>
              <p:nvPicPr>
                <p:cNvPr id="373" name="Ink 372">
                  <a:extLst>
                    <a:ext uri="{FF2B5EF4-FFF2-40B4-BE49-F238E27FC236}">
                      <a16:creationId xmlns:a16="http://schemas.microsoft.com/office/drawing/2014/main" id="{4867C661-C756-CC0B-BB2D-96E83F3BCA77}"/>
                    </a:ext>
                  </a:extLst>
                </p:cNvPr>
                <p:cNvPicPr/>
                <p:nvPr/>
              </p:nvPicPr>
              <p:blipFill>
                <a:blip r:embed="rId860"/>
                <a:stretch>
                  <a:fillRect/>
                </a:stretch>
              </p:blipFill>
              <p:spPr>
                <a:xfrm>
                  <a:off x="829271" y="3482682"/>
                  <a:ext cx="608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61">
              <p14:nvContentPartPr>
                <p14:cNvPr id="374" name="Ink 373">
                  <a:extLst>
                    <a:ext uri="{FF2B5EF4-FFF2-40B4-BE49-F238E27FC236}">
                      <a16:creationId xmlns:a16="http://schemas.microsoft.com/office/drawing/2014/main" id="{60C45039-7A36-29BE-CE88-D47945213187}"/>
                    </a:ext>
                  </a:extLst>
                </p14:cNvPr>
                <p14:cNvContentPartPr/>
                <p14:nvPr/>
              </p14:nvContentPartPr>
              <p14:xfrm>
                <a:off x="817391" y="3494922"/>
                <a:ext cx="35640" cy="32400"/>
              </p14:xfrm>
            </p:contentPart>
          </mc:Choice>
          <mc:Fallback>
            <p:pic>
              <p:nvPicPr>
                <p:cNvPr id="374" name="Ink 373">
                  <a:extLst>
                    <a:ext uri="{FF2B5EF4-FFF2-40B4-BE49-F238E27FC236}">
                      <a16:creationId xmlns:a16="http://schemas.microsoft.com/office/drawing/2014/main" id="{60C45039-7A36-29BE-CE88-D47945213187}"/>
                    </a:ext>
                  </a:extLst>
                </p:cNvPr>
                <p:cNvPicPr/>
                <p:nvPr/>
              </p:nvPicPr>
              <p:blipFill>
                <a:blip r:embed="rId862"/>
                <a:stretch>
                  <a:fillRect/>
                </a:stretch>
              </p:blipFill>
              <p:spPr>
                <a:xfrm>
                  <a:off x="808751" y="3485922"/>
                  <a:ext cx="532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863">
              <p14:nvContentPartPr>
                <p14:cNvPr id="375" name="Ink 374">
                  <a:extLst>
                    <a:ext uri="{FF2B5EF4-FFF2-40B4-BE49-F238E27FC236}">
                      <a16:creationId xmlns:a16="http://schemas.microsoft.com/office/drawing/2014/main" id="{F8CC98BC-66D5-FE01-6097-57A6F1FE12B7}"/>
                    </a:ext>
                  </a:extLst>
                </p14:cNvPr>
                <p14:cNvContentPartPr/>
                <p14:nvPr/>
              </p14:nvContentPartPr>
              <p14:xfrm>
                <a:off x="753671" y="3480522"/>
                <a:ext cx="68040" cy="42120"/>
              </p14:xfrm>
            </p:contentPart>
          </mc:Choice>
          <mc:Fallback>
            <p:pic>
              <p:nvPicPr>
                <p:cNvPr id="375" name="Ink 374">
                  <a:extLst>
                    <a:ext uri="{FF2B5EF4-FFF2-40B4-BE49-F238E27FC236}">
                      <a16:creationId xmlns:a16="http://schemas.microsoft.com/office/drawing/2014/main" id="{F8CC98BC-66D5-FE01-6097-57A6F1FE12B7}"/>
                    </a:ext>
                  </a:extLst>
                </p:cNvPr>
                <p:cNvPicPr/>
                <p:nvPr/>
              </p:nvPicPr>
              <p:blipFill>
                <a:blip r:embed="rId864"/>
                <a:stretch>
                  <a:fillRect/>
                </a:stretch>
              </p:blipFill>
              <p:spPr>
                <a:xfrm>
                  <a:off x="745031" y="3471882"/>
                  <a:ext cx="856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865">
              <p14:nvContentPartPr>
                <p14:cNvPr id="376" name="Ink 375">
                  <a:extLst>
                    <a:ext uri="{FF2B5EF4-FFF2-40B4-BE49-F238E27FC236}">
                      <a16:creationId xmlns:a16="http://schemas.microsoft.com/office/drawing/2014/main" id="{F3DEE1DC-E799-102C-DE5B-BD950EEC83C5}"/>
                    </a:ext>
                  </a:extLst>
                </p14:cNvPr>
                <p14:cNvContentPartPr/>
                <p14:nvPr/>
              </p14:nvContentPartPr>
              <p14:xfrm>
                <a:off x="702551" y="3498162"/>
                <a:ext cx="59760" cy="41040"/>
              </p14:xfrm>
            </p:contentPart>
          </mc:Choice>
          <mc:Fallback>
            <p:pic>
              <p:nvPicPr>
                <p:cNvPr id="376" name="Ink 375">
                  <a:extLst>
                    <a:ext uri="{FF2B5EF4-FFF2-40B4-BE49-F238E27FC236}">
                      <a16:creationId xmlns:a16="http://schemas.microsoft.com/office/drawing/2014/main" id="{F3DEE1DC-E799-102C-DE5B-BD950EEC83C5}"/>
                    </a:ext>
                  </a:extLst>
                </p:cNvPr>
                <p:cNvPicPr/>
                <p:nvPr/>
              </p:nvPicPr>
              <p:blipFill>
                <a:blip r:embed="rId866"/>
                <a:stretch>
                  <a:fillRect/>
                </a:stretch>
              </p:blipFill>
              <p:spPr>
                <a:xfrm>
                  <a:off x="693911" y="3489522"/>
                  <a:ext cx="774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67">
              <p14:nvContentPartPr>
                <p14:cNvPr id="377" name="Ink 376">
                  <a:extLst>
                    <a:ext uri="{FF2B5EF4-FFF2-40B4-BE49-F238E27FC236}">
                      <a16:creationId xmlns:a16="http://schemas.microsoft.com/office/drawing/2014/main" id="{621BFCA7-B6FB-2404-2437-53D569F083A1}"/>
                    </a:ext>
                  </a:extLst>
                </p14:cNvPr>
                <p14:cNvContentPartPr/>
                <p14:nvPr/>
              </p14:nvContentPartPr>
              <p14:xfrm>
                <a:off x="696071" y="3759522"/>
                <a:ext cx="37440" cy="19080"/>
              </p14:xfrm>
            </p:contentPart>
          </mc:Choice>
          <mc:Fallback>
            <p:pic>
              <p:nvPicPr>
                <p:cNvPr id="377" name="Ink 376">
                  <a:extLst>
                    <a:ext uri="{FF2B5EF4-FFF2-40B4-BE49-F238E27FC236}">
                      <a16:creationId xmlns:a16="http://schemas.microsoft.com/office/drawing/2014/main" id="{621BFCA7-B6FB-2404-2437-53D569F083A1}"/>
                    </a:ext>
                  </a:extLst>
                </p:cNvPr>
                <p:cNvPicPr/>
                <p:nvPr/>
              </p:nvPicPr>
              <p:blipFill>
                <a:blip r:embed="rId868"/>
                <a:stretch>
                  <a:fillRect/>
                </a:stretch>
              </p:blipFill>
              <p:spPr>
                <a:xfrm>
                  <a:off x="687071" y="3750522"/>
                  <a:ext cx="55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69">
              <p14:nvContentPartPr>
                <p14:cNvPr id="419" name="Ink 418">
                  <a:extLst>
                    <a:ext uri="{FF2B5EF4-FFF2-40B4-BE49-F238E27FC236}">
                      <a16:creationId xmlns:a16="http://schemas.microsoft.com/office/drawing/2014/main" id="{596D3536-7960-A818-64DE-BE131AB63942}"/>
                    </a:ext>
                  </a:extLst>
                </p14:cNvPr>
                <p14:cNvContentPartPr/>
                <p14:nvPr/>
              </p14:nvContentPartPr>
              <p14:xfrm>
                <a:off x="791471" y="3452082"/>
                <a:ext cx="1023120" cy="1079280"/>
              </p14:xfrm>
            </p:contentPart>
          </mc:Choice>
          <mc:Fallback>
            <p:pic>
              <p:nvPicPr>
                <p:cNvPr id="419" name="Ink 418">
                  <a:extLst>
                    <a:ext uri="{FF2B5EF4-FFF2-40B4-BE49-F238E27FC236}">
                      <a16:creationId xmlns:a16="http://schemas.microsoft.com/office/drawing/2014/main" id="{596D3536-7960-A818-64DE-BE131AB63942}"/>
                    </a:ext>
                  </a:extLst>
                </p:cNvPr>
                <p:cNvPicPr/>
                <p:nvPr/>
              </p:nvPicPr>
              <p:blipFill>
                <a:blip r:embed="rId870"/>
                <a:stretch>
                  <a:fillRect/>
                </a:stretch>
              </p:blipFill>
              <p:spPr>
                <a:xfrm>
                  <a:off x="782471" y="3443082"/>
                  <a:ext cx="1040760" cy="1096920"/>
                </a:xfrm>
                <a:prstGeom prst="rect">
                  <a:avLst/>
                </a:prstGeom>
              </p:spPr>
            </p:pic>
          </mc:Fallback>
        </mc:AlternateContent>
        <mc:AlternateContent xmlns:mc="http://schemas.openxmlformats.org/markup-compatibility/2006">
          <mc:Choice xmlns:p14="http://schemas.microsoft.com/office/powerpoint/2010/main" Requires="p14">
            <p:contentPart p14:bwMode="auto" r:id="rId871">
              <p14:nvContentPartPr>
                <p14:cNvPr id="421" name="Ink 420">
                  <a:extLst>
                    <a:ext uri="{FF2B5EF4-FFF2-40B4-BE49-F238E27FC236}">
                      <a16:creationId xmlns:a16="http://schemas.microsoft.com/office/drawing/2014/main" id="{FB48D90E-BABD-63D2-DDD5-F8E154AC3919}"/>
                    </a:ext>
                  </a:extLst>
                </p14:cNvPr>
                <p14:cNvContentPartPr/>
                <p14:nvPr/>
              </p14:nvContentPartPr>
              <p14:xfrm>
                <a:off x="853391" y="3476202"/>
                <a:ext cx="85680" cy="36360"/>
              </p14:xfrm>
            </p:contentPart>
          </mc:Choice>
          <mc:Fallback>
            <p:pic>
              <p:nvPicPr>
                <p:cNvPr id="421" name="Ink 420">
                  <a:extLst>
                    <a:ext uri="{FF2B5EF4-FFF2-40B4-BE49-F238E27FC236}">
                      <a16:creationId xmlns:a16="http://schemas.microsoft.com/office/drawing/2014/main" id="{FB48D90E-BABD-63D2-DDD5-F8E154AC3919}"/>
                    </a:ext>
                  </a:extLst>
                </p:cNvPr>
                <p:cNvPicPr/>
                <p:nvPr/>
              </p:nvPicPr>
              <p:blipFill>
                <a:blip r:embed="rId872"/>
                <a:stretch>
                  <a:fillRect/>
                </a:stretch>
              </p:blipFill>
              <p:spPr>
                <a:xfrm>
                  <a:off x="844391" y="3467202"/>
                  <a:ext cx="1033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73">
              <p14:nvContentPartPr>
                <p14:cNvPr id="423" name="Ink 422">
                  <a:extLst>
                    <a:ext uri="{FF2B5EF4-FFF2-40B4-BE49-F238E27FC236}">
                      <a16:creationId xmlns:a16="http://schemas.microsoft.com/office/drawing/2014/main" id="{EAC78F57-EE39-8B07-DBAA-54F6BCE2B599}"/>
                    </a:ext>
                  </a:extLst>
                </p14:cNvPr>
                <p14:cNvContentPartPr/>
                <p14:nvPr/>
              </p14:nvContentPartPr>
              <p14:xfrm>
                <a:off x="722351" y="3455322"/>
                <a:ext cx="126360" cy="56880"/>
              </p14:xfrm>
            </p:contentPart>
          </mc:Choice>
          <mc:Fallback>
            <p:pic>
              <p:nvPicPr>
                <p:cNvPr id="423" name="Ink 422">
                  <a:extLst>
                    <a:ext uri="{FF2B5EF4-FFF2-40B4-BE49-F238E27FC236}">
                      <a16:creationId xmlns:a16="http://schemas.microsoft.com/office/drawing/2014/main" id="{EAC78F57-EE39-8B07-DBAA-54F6BCE2B599}"/>
                    </a:ext>
                  </a:extLst>
                </p:cNvPr>
                <p:cNvPicPr/>
                <p:nvPr/>
              </p:nvPicPr>
              <p:blipFill>
                <a:blip r:embed="rId874"/>
                <a:stretch>
                  <a:fillRect/>
                </a:stretch>
              </p:blipFill>
              <p:spPr>
                <a:xfrm>
                  <a:off x="713351" y="3446322"/>
                  <a:ext cx="1440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875">
              <p14:nvContentPartPr>
                <p14:cNvPr id="434" name="Ink 433">
                  <a:extLst>
                    <a:ext uri="{FF2B5EF4-FFF2-40B4-BE49-F238E27FC236}">
                      <a16:creationId xmlns:a16="http://schemas.microsoft.com/office/drawing/2014/main" id="{5020DA91-0380-0C74-5629-CA8EE3CCA4A9}"/>
                    </a:ext>
                  </a:extLst>
                </p14:cNvPr>
                <p14:cNvContentPartPr/>
                <p14:nvPr/>
              </p14:nvContentPartPr>
              <p14:xfrm>
                <a:off x="2350631" y="3379722"/>
                <a:ext cx="53280" cy="32760"/>
              </p14:xfrm>
            </p:contentPart>
          </mc:Choice>
          <mc:Fallback>
            <p:pic>
              <p:nvPicPr>
                <p:cNvPr id="434" name="Ink 433">
                  <a:extLst>
                    <a:ext uri="{FF2B5EF4-FFF2-40B4-BE49-F238E27FC236}">
                      <a16:creationId xmlns:a16="http://schemas.microsoft.com/office/drawing/2014/main" id="{5020DA91-0380-0C74-5629-CA8EE3CCA4A9}"/>
                    </a:ext>
                  </a:extLst>
                </p:cNvPr>
                <p:cNvPicPr/>
                <p:nvPr/>
              </p:nvPicPr>
              <p:blipFill>
                <a:blip r:embed="rId876"/>
                <a:stretch>
                  <a:fillRect/>
                </a:stretch>
              </p:blipFill>
              <p:spPr>
                <a:xfrm>
                  <a:off x="2332991" y="3362082"/>
                  <a:ext cx="889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77">
              <p14:nvContentPartPr>
                <p14:cNvPr id="435" name="Ink 434">
                  <a:extLst>
                    <a:ext uri="{FF2B5EF4-FFF2-40B4-BE49-F238E27FC236}">
                      <a16:creationId xmlns:a16="http://schemas.microsoft.com/office/drawing/2014/main" id="{0281C1CC-62DA-1A63-9B8C-81CD2FC7B1C0}"/>
                    </a:ext>
                  </a:extLst>
                </p14:cNvPr>
                <p14:cNvContentPartPr/>
                <p14:nvPr/>
              </p14:nvContentPartPr>
              <p14:xfrm>
                <a:off x="2623151" y="3365322"/>
                <a:ext cx="59040" cy="32400"/>
              </p14:xfrm>
            </p:contentPart>
          </mc:Choice>
          <mc:Fallback>
            <p:pic>
              <p:nvPicPr>
                <p:cNvPr id="435" name="Ink 434">
                  <a:extLst>
                    <a:ext uri="{FF2B5EF4-FFF2-40B4-BE49-F238E27FC236}">
                      <a16:creationId xmlns:a16="http://schemas.microsoft.com/office/drawing/2014/main" id="{0281C1CC-62DA-1A63-9B8C-81CD2FC7B1C0}"/>
                    </a:ext>
                  </a:extLst>
                </p:cNvPr>
                <p:cNvPicPr/>
                <p:nvPr/>
              </p:nvPicPr>
              <p:blipFill>
                <a:blip r:embed="rId878"/>
                <a:stretch>
                  <a:fillRect/>
                </a:stretch>
              </p:blipFill>
              <p:spPr>
                <a:xfrm>
                  <a:off x="2605151" y="3347322"/>
                  <a:ext cx="946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879">
              <p14:nvContentPartPr>
                <p14:cNvPr id="436" name="Ink 435">
                  <a:extLst>
                    <a:ext uri="{FF2B5EF4-FFF2-40B4-BE49-F238E27FC236}">
                      <a16:creationId xmlns:a16="http://schemas.microsoft.com/office/drawing/2014/main" id="{71384398-A562-B5F5-295E-7F1B1C4BAB82}"/>
                    </a:ext>
                  </a:extLst>
                </p14:cNvPr>
                <p14:cNvContentPartPr/>
                <p14:nvPr/>
              </p14:nvContentPartPr>
              <p14:xfrm>
                <a:off x="2428751" y="3510042"/>
                <a:ext cx="149760" cy="23040"/>
              </p14:xfrm>
            </p:contentPart>
          </mc:Choice>
          <mc:Fallback>
            <p:pic>
              <p:nvPicPr>
                <p:cNvPr id="436" name="Ink 435">
                  <a:extLst>
                    <a:ext uri="{FF2B5EF4-FFF2-40B4-BE49-F238E27FC236}">
                      <a16:creationId xmlns:a16="http://schemas.microsoft.com/office/drawing/2014/main" id="{71384398-A562-B5F5-295E-7F1B1C4BAB82}"/>
                    </a:ext>
                  </a:extLst>
                </p:cNvPr>
                <p:cNvPicPr/>
                <p:nvPr/>
              </p:nvPicPr>
              <p:blipFill>
                <a:blip r:embed="rId880"/>
                <a:stretch>
                  <a:fillRect/>
                </a:stretch>
              </p:blipFill>
              <p:spPr>
                <a:xfrm>
                  <a:off x="2410751" y="3492402"/>
                  <a:ext cx="1854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81">
              <p14:nvContentPartPr>
                <p14:cNvPr id="402" name="Ink 401">
                  <a:extLst>
                    <a:ext uri="{FF2B5EF4-FFF2-40B4-BE49-F238E27FC236}">
                      <a16:creationId xmlns:a16="http://schemas.microsoft.com/office/drawing/2014/main" id="{B5218A11-C38A-75FC-0F70-43C1ADBD7DB2}"/>
                    </a:ext>
                  </a:extLst>
                </p14:cNvPr>
                <p14:cNvContentPartPr/>
                <p14:nvPr/>
              </p14:nvContentPartPr>
              <p14:xfrm>
                <a:off x="1820711" y="4017642"/>
                <a:ext cx="6840" cy="174600"/>
              </p14:xfrm>
            </p:contentPart>
          </mc:Choice>
          <mc:Fallback>
            <p:pic>
              <p:nvPicPr>
                <p:cNvPr id="402" name="Ink 401">
                  <a:extLst>
                    <a:ext uri="{FF2B5EF4-FFF2-40B4-BE49-F238E27FC236}">
                      <a16:creationId xmlns:a16="http://schemas.microsoft.com/office/drawing/2014/main" id="{B5218A11-C38A-75FC-0F70-43C1ADBD7DB2}"/>
                    </a:ext>
                  </a:extLst>
                </p:cNvPr>
                <p:cNvPicPr/>
                <p:nvPr/>
              </p:nvPicPr>
              <p:blipFill>
                <a:blip r:embed="rId882"/>
                <a:stretch>
                  <a:fillRect/>
                </a:stretch>
              </p:blipFill>
              <p:spPr>
                <a:xfrm>
                  <a:off x="1785071" y="3982002"/>
                  <a:ext cx="784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883">
              <p14:nvContentPartPr>
                <p14:cNvPr id="403" name="Ink 402">
                  <a:extLst>
                    <a:ext uri="{FF2B5EF4-FFF2-40B4-BE49-F238E27FC236}">
                      <a16:creationId xmlns:a16="http://schemas.microsoft.com/office/drawing/2014/main" id="{75F018E3-67CE-8B27-AE99-9DCC82BD47D1}"/>
                    </a:ext>
                  </a:extLst>
                </p14:cNvPr>
                <p14:cNvContentPartPr/>
                <p14:nvPr/>
              </p14:nvContentPartPr>
              <p14:xfrm>
                <a:off x="1737551" y="4006482"/>
                <a:ext cx="185400" cy="11520"/>
              </p14:xfrm>
            </p:contentPart>
          </mc:Choice>
          <mc:Fallback>
            <p:pic>
              <p:nvPicPr>
                <p:cNvPr id="403" name="Ink 402">
                  <a:extLst>
                    <a:ext uri="{FF2B5EF4-FFF2-40B4-BE49-F238E27FC236}">
                      <a16:creationId xmlns:a16="http://schemas.microsoft.com/office/drawing/2014/main" id="{75F018E3-67CE-8B27-AE99-9DCC82BD47D1}"/>
                    </a:ext>
                  </a:extLst>
                </p:cNvPr>
                <p:cNvPicPr/>
                <p:nvPr/>
              </p:nvPicPr>
              <p:blipFill>
                <a:blip r:embed="rId884"/>
                <a:stretch>
                  <a:fillRect/>
                </a:stretch>
              </p:blipFill>
              <p:spPr>
                <a:xfrm>
                  <a:off x="1701551" y="3970482"/>
                  <a:ext cx="2570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885">
              <p14:nvContentPartPr>
                <p14:cNvPr id="405" name="Ink 404">
                  <a:extLst>
                    <a:ext uri="{FF2B5EF4-FFF2-40B4-BE49-F238E27FC236}">
                      <a16:creationId xmlns:a16="http://schemas.microsoft.com/office/drawing/2014/main" id="{95E1E910-9392-88AF-ED19-7F28B3F6F02C}"/>
                    </a:ext>
                  </a:extLst>
                </p14:cNvPr>
                <p14:cNvContentPartPr/>
                <p14:nvPr/>
              </p14:nvContentPartPr>
              <p14:xfrm>
                <a:off x="1713791" y="4200522"/>
                <a:ext cx="11880" cy="69120"/>
              </p14:xfrm>
            </p:contentPart>
          </mc:Choice>
          <mc:Fallback>
            <p:pic>
              <p:nvPicPr>
                <p:cNvPr id="405" name="Ink 404">
                  <a:extLst>
                    <a:ext uri="{FF2B5EF4-FFF2-40B4-BE49-F238E27FC236}">
                      <a16:creationId xmlns:a16="http://schemas.microsoft.com/office/drawing/2014/main" id="{95E1E910-9392-88AF-ED19-7F28B3F6F02C}"/>
                    </a:ext>
                  </a:extLst>
                </p:cNvPr>
                <p:cNvPicPr/>
                <p:nvPr/>
              </p:nvPicPr>
              <p:blipFill>
                <a:blip r:embed="rId886"/>
                <a:stretch>
                  <a:fillRect/>
                </a:stretch>
              </p:blipFill>
              <p:spPr>
                <a:xfrm>
                  <a:off x="1704791" y="4191882"/>
                  <a:ext cx="295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87">
              <p14:nvContentPartPr>
                <p14:cNvPr id="406" name="Ink 405">
                  <a:extLst>
                    <a:ext uri="{FF2B5EF4-FFF2-40B4-BE49-F238E27FC236}">
                      <a16:creationId xmlns:a16="http://schemas.microsoft.com/office/drawing/2014/main" id="{95CCF349-0829-E3B6-D408-5C0B5B103F9E}"/>
                    </a:ext>
                  </a:extLst>
                </p14:cNvPr>
                <p14:cNvContentPartPr/>
                <p14:nvPr/>
              </p14:nvContentPartPr>
              <p14:xfrm>
                <a:off x="1709111" y="4195842"/>
                <a:ext cx="15480" cy="195840"/>
              </p14:xfrm>
            </p:contentPart>
          </mc:Choice>
          <mc:Fallback>
            <p:pic>
              <p:nvPicPr>
                <p:cNvPr id="406" name="Ink 405">
                  <a:extLst>
                    <a:ext uri="{FF2B5EF4-FFF2-40B4-BE49-F238E27FC236}">
                      <a16:creationId xmlns:a16="http://schemas.microsoft.com/office/drawing/2014/main" id="{95CCF349-0829-E3B6-D408-5C0B5B103F9E}"/>
                    </a:ext>
                  </a:extLst>
                </p:cNvPr>
                <p:cNvPicPr/>
                <p:nvPr/>
              </p:nvPicPr>
              <p:blipFill>
                <a:blip r:embed="rId888"/>
                <a:stretch>
                  <a:fillRect/>
                </a:stretch>
              </p:blipFill>
              <p:spPr>
                <a:xfrm>
                  <a:off x="1700471" y="4187202"/>
                  <a:ext cx="331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889">
              <p14:nvContentPartPr>
                <p14:cNvPr id="407" name="Ink 406">
                  <a:extLst>
                    <a:ext uri="{FF2B5EF4-FFF2-40B4-BE49-F238E27FC236}">
                      <a16:creationId xmlns:a16="http://schemas.microsoft.com/office/drawing/2014/main" id="{DF10C8B6-3EC1-3230-7E48-B15D9E1B09EB}"/>
                    </a:ext>
                  </a:extLst>
                </p14:cNvPr>
                <p14:cNvContentPartPr/>
                <p14:nvPr/>
              </p14:nvContentPartPr>
              <p14:xfrm>
                <a:off x="1709831" y="4189362"/>
                <a:ext cx="11880" cy="253800"/>
              </p14:xfrm>
            </p:contentPart>
          </mc:Choice>
          <mc:Fallback>
            <p:pic>
              <p:nvPicPr>
                <p:cNvPr id="407" name="Ink 406">
                  <a:extLst>
                    <a:ext uri="{FF2B5EF4-FFF2-40B4-BE49-F238E27FC236}">
                      <a16:creationId xmlns:a16="http://schemas.microsoft.com/office/drawing/2014/main" id="{DF10C8B6-3EC1-3230-7E48-B15D9E1B09EB}"/>
                    </a:ext>
                  </a:extLst>
                </p:cNvPr>
                <p:cNvPicPr/>
                <p:nvPr/>
              </p:nvPicPr>
              <p:blipFill>
                <a:blip r:embed="rId890"/>
                <a:stretch>
                  <a:fillRect/>
                </a:stretch>
              </p:blipFill>
              <p:spPr>
                <a:xfrm>
                  <a:off x="1701191" y="4180722"/>
                  <a:ext cx="295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91">
              <p14:nvContentPartPr>
                <p14:cNvPr id="409" name="Ink 408">
                  <a:extLst>
                    <a:ext uri="{FF2B5EF4-FFF2-40B4-BE49-F238E27FC236}">
                      <a16:creationId xmlns:a16="http://schemas.microsoft.com/office/drawing/2014/main" id="{4F64CFD9-76CB-EA29-FBE9-D5DDF9CD37F1}"/>
                    </a:ext>
                  </a:extLst>
                </p14:cNvPr>
                <p14:cNvContentPartPr/>
                <p14:nvPr/>
              </p14:nvContentPartPr>
              <p14:xfrm>
                <a:off x="1723871" y="4468362"/>
                <a:ext cx="180360" cy="24480"/>
              </p14:xfrm>
            </p:contentPart>
          </mc:Choice>
          <mc:Fallback>
            <p:pic>
              <p:nvPicPr>
                <p:cNvPr id="409" name="Ink 408">
                  <a:extLst>
                    <a:ext uri="{FF2B5EF4-FFF2-40B4-BE49-F238E27FC236}">
                      <a16:creationId xmlns:a16="http://schemas.microsoft.com/office/drawing/2014/main" id="{4F64CFD9-76CB-EA29-FBE9-D5DDF9CD37F1}"/>
                    </a:ext>
                  </a:extLst>
                </p:cNvPr>
                <p:cNvPicPr/>
                <p:nvPr/>
              </p:nvPicPr>
              <p:blipFill>
                <a:blip r:embed="rId892"/>
                <a:stretch>
                  <a:fillRect/>
                </a:stretch>
              </p:blipFill>
              <p:spPr>
                <a:xfrm>
                  <a:off x="1715231" y="4459362"/>
                  <a:ext cx="1980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93">
              <p14:nvContentPartPr>
                <p14:cNvPr id="410" name="Ink 409">
                  <a:extLst>
                    <a:ext uri="{FF2B5EF4-FFF2-40B4-BE49-F238E27FC236}">
                      <a16:creationId xmlns:a16="http://schemas.microsoft.com/office/drawing/2014/main" id="{22B09161-0D13-A523-5136-FB6621AA3C0B}"/>
                    </a:ext>
                  </a:extLst>
                </p14:cNvPr>
                <p14:cNvContentPartPr/>
                <p14:nvPr/>
              </p14:nvContentPartPr>
              <p14:xfrm>
                <a:off x="1946351" y="4212762"/>
                <a:ext cx="7200" cy="233280"/>
              </p14:xfrm>
            </p:contentPart>
          </mc:Choice>
          <mc:Fallback>
            <p:pic>
              <p:nvPicPr>
                <p:cNvPr id="410" name="Ink 409">
                  <a:extLst>
                    <a:ext uri="{FF2B5EF4-FFF2-40B4-BE49-F238E27FC236}">
                      <a16:creationId xmlns:a16="http://schemas.microsoft.com/office/drawing/2014/main" id="{22B09161-0D13-A523-5136-FB6621AA3C0B}"/>
                    </a:ext>
                  </a:extLst>
                </p:cNvPr>
                <p:cNvPicPr/>
                <p:nvPr/>
              </p:nvPicPr>
              <p:blipFill>
                <a:blip r:embed="rId894"/>
                <a:stretch>
                  <a:fillRect/>
                </a:stretch>
              </p:blipFill>
              <p:spPr>
                <a:xfrm>
                  <a:off x="1937711" y="4204122"/>
                  <a:ext cx="248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895">
              <p14:nvContentPartPr>
                <p14:cNvPr id="411" name="Ink 410">
                  <a:extLst>
                    <a:ext uri="{FF2B5EF4-FFF2-40B4-BE49-F238E27FC236}">
                      <a16:creationId xmlns:a16="http://schemas.microsoft.com/office/drawing/2014/main" id="{87BC1648-26D0-1AF8-A08C-D987C559C1AF}"/>
                    </a:ext>
                  </a:extLst>
                </p14:cNvPr>
                <p14:cNvContentPartPr/>
                <p14:nvPr/>
              </p14:nvContentPartPr>
              <p14:xfrm>
                <a:off x="1938431" y="4235082"/>
                <a:ext cx="13320" cy="239040"/>
              </p14:xfrm>
            </p:contentPart>
          </mc:Choice>
          <mc:Fallback>
            <p:pic>
              <p:nvPicPr>
                <p:cNvPr id="411" name="Ink 410">
                  <a:extLst>
                    <a:ext uri="{FF2B5EF4-FFF2-40B4-BE49-F238E27FC236}">
                      <a16:creationId xmlns:a16="http://schemas.microsoft.com/office/drawing/2014/main" id="{87BC1648-26D0-1AF8-A08C-D987C559C1AF}"/>
                    </a:ext>
                  </a:extLst>
                </p:cNvPr>
                <p:cNvPicPr/>
                <p:nvPr/>
              </p:nvPicPr>
              <p:blipFill>
                <a:blip r:embed="rId896"/>
                <a:stretch>
                  <a:fillRect/>
                </a:stretch>
              </p:blipFill>
              <p:spPr>
                <a:xfrm>
                  <a:off x="1929791" y="4226082"/>
                  <a:ext cx="30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897">
              <p14:nvContentPartPr>
                <p14:cNvPr id="413" name="Ink 412">
                  <a:extLst>
                    <a:ext uri="{FF2B5EF4-FFF2-40B4-BE49-F238E27FC236}">
                      <a16:creationId xmlns:a16="http://schemas.microsoft.com/office/drawing/2014/main" id="{CD0AE93F-2451-62F8-2702-84797F849063}"/>
                    </a:ext>
                  </a:extLst>
                </p14:cNvPr>
                <p14:cNvContentPartPr/>
                <p14:nvPr/>
              </p14:nvContentPartPr>
              <p14:xfrm>
                <a:off x="1727831" y="4190082"/>
                <a:ext cx="189720" cy="19080"/>
              </p14:xfrm>
            </p:contentPart>
          </mc:Choice>
          <mc:Fallback>
            <p:pic>
              <p:nvPicPr>
                <p:cNvPr id="413" name="Ink 412">
                  <a:extLst>
                    <a:ext uri="{FF2B5EF4-FFF2-40B4-BE49-F238E27FC236}">
                      <a16:creationId xmlns:a16="http://schemas.microsoft.com/office/drawing/2014/main" id="{CD0AE93F-2451-62F8-2702-84797F849063}"/>
                    </a:ext>
                  </a:extLst>
                </p:cNvPr>
                <p:cNvPicPr/>
                <p:nvPr/>
              </p:nvPicPr>
              <p:blipFill>
                <a:blip r:embed="rId898"/>
                <a:stretch>
                  <a:fillRect/>
                </a:stretch>
              </p:blipFill>
              <p:spPr>
                <a:xfrm>
                  <a:off x="1718831" y="4181442"/>
                  <a:ext cx="207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99">
              <p14:nvContentPartPr>
                <p14:cNvPr id="414" name="Ink 413">
                  <a:extLst>
                    <a:ext uri="{FF2B5EF4-FFF2-40B4-BE49-F238E27FC236}">
                      <a16:creationId xmlns:a16="http://schemas.microsoft.com/office/drawing/2014/main" id="{8CF30914-355A-67BC-CC90-717F8DD904DA}"/>
                    </a:ext>
                  </a:extLst>
                </p14:cNvPr>
                <p14:cNvContentPartPr/>
                <p14:nvPr/>
              </p14:nvContentPartPr>
              <p14:xfrm>
                <a:off x="1896311" y="4201242"/>
                <a:ext cx="57960" cy="9360"/>
              </p14:xfrm>
            </p:contentPart>
          </mc:Choice>
          <mc:Fallback>
            <p:pic>
              <p:nvPicPr>
                <p:cNvPr id="414" name="Ink 413">
                  <a:extLst>
                    <a:ext uri="{FF2B5EF4-FFF2-40B4-BE49-F238E27FC236}">
                      <a16:creationId xmlns:a16="http://schemas.microsoft.com/office/drawing/2014/main" id="{8CF30914-355A-67BC-CC90-717F8DD904DA}"/>
                    </a:ext>
                  </a:extLst>
                </p:cNvPr>
                <p:cNvPicPr/>
                <p:nvPr/>
              </p:nvPicPr>
              <p:blipFill>
                <a:blip r:embed="rId900"/>
                <a:stretch>
                  <a:fillRect/>
                </a:stretch>
              </p:blipFill>
              <p:spPr>
                <a:xfrm>
                  <a:off x="1887311" y="4192602"/>
                  <a:ext cx="756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01">
              <p14:nvContentPartPr>
                <p14:cNvPr id="416" name="Ink 415">
                  <a:extLst>
                    <a:ext uri="{FF2B5EF4-FFF2-40B4-BE49-F238E27FC236}">
                      <a16:creationId xmlns:a16="http://schemas.microsoft.com/office/drawing/2014/main" id="{4AC9B91A-F7E5-4E99-6887-C27BBFFCC13A}"/>
                    </a:ext>
                  </a:extLst>
                </p14:cNvPr>
                <p14:cNvContentPartPr/>
                <p14:nvPr/>
              </p14:nvContentPartPr>
              <p14:xfrm>
                <a:off x="1880471" y="4475922"/>
                <a:ext cx="64800" cy="12960"/>
              </p14:xfrm>
            </p:contentPart>
          </mc:Choice>
          <mc:Fallback>
            <p:pic>
              <p:nvPicPr>
                <p:cNvPr id="416" name="Ink 415">
                  <a:extLst>
                    <a:ext uri="{FF2B5EF4-FFF2-40B4-BE49-F238E27FC236}">
                      <a16:creationId xmlns:a16="http://schemas.microsoft.com/office/drawing/2014/main" id="{4AC9B91A-F7E5-4E99-6887-C27BBFFCC13A}"/>
                    </a:ext>
                  </a:extLst>
                </p:cNvPr>
                <p:cNvPicPr/>
                <p:nvPr/>
              </p:nvPicPr>
              <p:blipFill>
                <a:blip r:embed="rId902"/>
                <a:stretch>
                  <a:fillRect/>
                </a:stretch>
              </p:blipFill>
              <p:spPr>
                <a:xfrm>
                  <a:off x="1871471" y="4466922"/>
                  <a:ext cx="82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03">
              <p14:nvContentPartPr>
                <p14:cNvPr id="417" name="Ink 416">
                  <a:extLst>
                    <a:ext uri="{FF2B5EF4-FFF2-40B4-BE49-F238E27FC236}">
                      <a16:creationId xmlns:a16="http://schemas.microsoft.com/office/drawing/2014/main" id="{633AAADC-35D0-FF66-E9F9-5337810E0916}"/>
                    </a:ext>
                  </a:extLst>
                </p14:cNvPr>
                <p14:cNvContentPartPr/>
                <p14:nvPr/>
              </p14:nvContentPartPr>
              <p14:xfrm>
                <a:off x="1723511" y="4371882"/>
                <a:ext cx="3960" cy="104400"/>
              </p14:xfrm>
            </p:contentPart>
          </mc:Choice>
          <mc:Fallback>
            <p:pic>
              <p:nvPicPr>
                <p:cNvPr id="417" name="Ink 416">
                  <a:extLst>
                    <a:ext uri="{FF2B5EF4-FFF2-40B4-BE49-F238E27FC236}">
                      <a16:creationId xmlns:a16="http://schemas.microsoft.com/office/drawing/2014/main" id="{633AAADC-35D0-FF66-E9F9-5337810E0916}"/>
                    </a:ext>
                  </a:extLst>
                </p:cNvPr>
                <p:cNvPicPr/>
                <p:nvPr/>
              </p:nvPicPr>
              <p:blipFill>
                <a:blip r:embed="rId904"/>
                <a:stretch>
                  <a:fillRect/>
                </a:stretch>
              </p:blipFill>
              <p:spPr>
                <a:xfrm>
                  <a:off x="1714511" y="4363242"/>
                  <a:ext cx="21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05">
              <p14:nvContentPartPr>
                <p14:cNvPr id="426" name="Ink 425">
                  <a:extLst>
                    <a:ext uri="{FF2B5EF4-FFF2-40B4-BE49-F238E27FC236}">
                      <a16:creationId xmlns:a16="http://schemas.microsoft.com/office/drawing/2014/main" id="{7AB52E84-08AE-5048-FAA2-8E6893EADFA6}"/>
                    </a:ext>
                  </a:extLst>
                </p14:cNvPr>
                <p14:cNvContentPartPr/>
                <p14:nvPr/>
              </p14:nvContentPartPr>
              <p14:xfrm>
                <a:off x="2630711" y="3791202"/>
                <a:ext cx="30600" cy="628920"/>
              </p14:xfrm>
            </p:contentPart>
          </mc:Choice>
          <mc:Fallback>
            <p:pic>
              <p:nvPicPr>
                <p:cNvPr id="426" name="Ink 425">
                  <a:extLst>
                    <a:ext uri="{FF2B5EF4-FFF2-40B4-BE49-F238E27FC236}">
                      <a16:creationId xmlns:a16="http://schemas.microsoft.com/office/drawing/2014/main" id="{7AB52E84-08AE-5048-FAA2-8E6893EADFA6}"/>
                    </a:ext>
                  </a:extLst>
                </p:cNvPr>
                <p:cNvPicPr/>
                <p:nvPr/>
              </p:nvPicPr>
              <p:blipFill>
                <a:blip r:embed="rId906"/>
                <a:stretch>
                  <a:fillRect/>
                </a:stretch>
              </p:blipFill>
              <p:spPr>
                <a:xfrm>
                  <a:off x="2612711" y="3773202"/>
                  <a:ext cx="662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907">
              <p14:nvContentPartPr>
                <p14:cNvPr id="427" name="Ink 426">
                  <a:extLst>
                    <a:ext uri="{FF2B5EF4-FFF2-40B4-BE49-F238E27FC236}">
                      <a16:creationId xmlns:a16="http://schemas.microsoft.com/office/drawing/2014/main" id="{01A7F100-5088-7064-B38A-0FC764F8597C}"/>
                    </a:ext>
                  </a:extLst>
                </p14:cNvPr>
                <p14:cNvContentPartPr/>
                <p14:nvPr/>
              </p14:nvContentPartPr>
              <p14:xfrm>
                <a:off x="2444591" y="3827202"/>
                <a:ext cx="40320" cy="631800"/>
              </p14:xfrm>
            </p:contentPart>
          </mc:Choice>
          <mc:Fallback>
            <p:pic>
              <p:nvPicPr>
                <p:cNvPr id="427" name="Ink 426">
                  <a:extLst>
                    <a:ext uri="{FF2B5EF4-FFF2-40B4-BE49-F238E27FC236}">
                      <a16:creationId xmlns:a16="http://schemas.microsoft.com/office/drawing/2014/main" id="{01A7F100-5088-7064-B38A-0FC764F8597C}"/>
                    </a:ext>
                  </a:extLst>
                </p:cNvPr>
                <p:cNvPicPr/>
                <p:nvPr/>
              </p:nvPicPr>
              <p:blipFill>
                <a:blip r:embed="rId908"/>
                <a:stretch>
                  <a:fillRect/>
                </a:stretch>
              </p:blipFill>
              <p:spPr>
                <a:xfrm>
                  <a:off x="2426591" y="3809202"/>
                  <a:ext cx="7596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909">
              <p14:nvContentPartPr>
                <p14:cNvPr id="429" name="Ink 428">
                  <a:extLst>
                    <a:ext uri="{FF2B5EF4-FFF2-40B4-BE49-F238E27FC236}">
                      <a16:creationId xmlns:a16="http://schemas.microsoft.com/office/drawing/2014/main" id="{EDD2F5A4-ACD0-EAD7-414C-1B6F5830D395}"/>
                    </a:ext>
                  </a:extLst>
                </p14:cNvPr>
                <p14:cNvContentPartPr/>
                <p14:nvPr/>
              </p14:nvContentPartPr>
              <p14:xfrm>
                <a:off x="2343431" y="4459722"/>
                <a:ext cx="107640" cy="21960"/>
              </p14:xfrm>
            </p:contentPart>
          </mc:Choice>
          <mc:Fallback>
            <p:pic>
              <p:nvPicPr>
                <p:cNvPr id="429" name="Ink 428">
                  <a:extLst>
                    <a:ext uri="{FF2B5EF4-FFF2-40B4-BE49-F238E27FC236}">
                      <a16:creationId xmlns:a16="http://schemas.microsoft.com/office/drawing/2014/main" id="{EDD2F5A4-ACD0-EAD7-414C-1B6F5830D395}"/>
                    </a:ext>
                  </a:extLst>
                </p:cNvPr>
                <p:cNvPicPr/>
                <p:nvPr/>
              </p:nvPicPr>
              <p:blipFill>
                <a:blip r:embed="rId910"/>
                <a:stretch>
                  <a:fillRect/>
                </a:stretch>
              </p:blipFill>
              <p:spPr>
                <a:xfrm>
                  <a:off x="2325791" y="4442082"/>
                  <a:ext cx="143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11">
              <p14:nvContentPartPr>
                <p14:cNvPr id="430" name="Ink 429">
                  <a:extLst>
                    <a:ext uri="{FF2B5EF4-FFF2-40B4-BE49-F238E27FC236}">
                      <a16:creationId xmlns:a16="http://schemas.microsoft.com/office/drawing/2014/main" id="{85E9154D-62CD-ADCF-119D-B121C531BB90}"/>
                    </a:ext>
                  </a:extLst>
                </p14:cNvPr>
                <p14:cNvContentPartPr/>
                <p14:nvPr/>
              </p14:nvContentPartPr>
              <p14:xfrm>
                <a:off x="2621351" y="4393482"/>
                <a:ext cx="6120" cy="67680"/>
              </p14:xfrm>
            </p:contentPart>
          </mc:Choice>
          <mc:Fallback>
            <p:pic>
              <p:nvPicPr>
                <p:cNvPr id="430" name="Ink 429">
                  <a:extLst>
                    <a:ext uri="{FF2B5EF4-FFF2-40B4-BE49-F238E27FC236}">
                      <a16:creationId xmlns:a16="http://schemas.microsoft.com/office/drawing/2014/main" id="{85E9154D-62CD-ADCF-119D-B121C531BB90}"/>
                    </a:ext>
                  </a:extLst>
                </p:cNvPr>
                <p:cNvPicPr/>
                <p:nvPr/>
              </p:nvPicPr>
              <p:blipFill>
                <a:blip r:embed="rId912"/>
                <a:stretch>
                  <a:fillRect/>
                </a:stretch>
              </p:blipFill>
              <p:spPr>
                <a:xfrm>
                  <a:off x="2603351" y="4375482"/>
                  <a:ext cx="417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913">
              <p14:nvContentPartPr>
                <p14:cNvPr id="431" name="Ink 430">
                  <a:extLst>
                    <a:ext uri="{FF2B5EF4-FFF2-40B4-BE49-F238E27FC236}">
                      <a16:creationId xmlns:a16="http://schemas.microsoft.com/office/drawing/2014/main" id="{EFE5B34D-A985-E365-6EB0-758D32C5BDC4}"/>
                    </a:ext>
                  </a:extLst>
                </p14:cNvPr>
                <p14:cNvContentPartPr/>
                <p14:nvPr/>
              </p14:nvContentPartPr>
              <p14:xfrm>
                <a:off x="2627831" y="4376562"/>
                <a:ext cx="11160" cy="84600"/>
              </p14:xfrm>
            </p:contentPart>
          </mc:Choice>
          <mc:Fallback>
            <p:pic>
              <p:nvPicPr>
                <p:cNvPr id="431" name="Ink 430">
                  <a:extLst>
                    <a:ext uri="{FF2B5EF4-FFF2-40B4-BE49-F238E27FC236}">
                      <a16:creationId xmlns:a16="http://schemas.microsoft.com/office/drawing/2014/main" id="{EFE5B34D-A985-E365-6EB0-758D32C5BDC4}"/>
                    </a:ext>
                  </a:extLst>
                </p:cNvPr>
                <p:cNvPicPr/>
                <p:nvPr/>
              </p:nvPicPr>
              <p:blipFill>
                <a:blip r:embed="rId914"/>
                <a:stretch>
                  <a:fillRect/>
                </a:stretch>
              </p:blipFill>
              <p:spPr>
                <a:xfrm>
                  <a:off x="2609831" y="4358562"/>
                  <a:ext cx="46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915">
              <p14:nvContentPartPr>
                <p14:cNvPr id="432" name="Ink 431">
                  <a:extLst>
                    <a:ext uri="{FF2B5EF4-FFF2-40B4-BE49-F238E27FC236}">
                      <a16:creationId xmlns:a16="http://schemas.microsoft.com/office/drawing/2014/main" id="{A8448847-262E-ADDA-47D2-D72FAEC13BA2}"/>
                    </a:ext>
                  </a:extLst>
                </p14:cNvPr>
                <p14:cNvContentPartPr/>
                <p14:nvPr/>
              </p14:nvContentPartPr>
              <p14:xfrm>
                <a:off x="2537831" y="4468002"/>
                <a:ext cx="97560" cy="24120"/>
              </p14:xfrm>
            </p:contentPart>
          </mc:Choice>
          <mc:Fallback>
            <p:pic>
              <p:nvPicPr>
                <p:cNvPr id="432" name="Ink 431">
                  <a:extLst>
                    <a:ext uri="{FF2B5EF4-FFF2-40B4-BE49-F238E27FC236}">
                      <a16:creationId xmlns:a16="http://schemas.microsoft.com/office/drawing/2014/main" id="{A8448847-262E-ADDA-47D2-D72FAEC13BA2}"/>
                    </a:ext>
                  </a:extLst>
                </p:cNvPr>
                <p:cNvPicPr/>
                <p:nvPr/>
              </p:nvPicPr>
              <p:blipFill>
                <a:blip r:embed="rId916"/>
                <a:stretch>
                  <a:fillRect/>
                </a:stretch>
              </p:blipFill>
              <p:spPr>
                <a:xfrm>
                  <a:off x="2520191" y="4450002"/>
                  <a:ext cx="133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917">
              <p14:nvContentPartPr>
                <p14:cNvPr id="437" name="Ink 436">
                  <a:extLst>
                    <a:ext uri="{FF2B5EF4-FFF2-40B4-BE49-F238E27FC236}">
                      <a16:creationId xmlns:a16="http://schemas.microsoft.com/office/drawing/2014/main" id="{38D1B698-8051-CA70-B9E0-16C317096C81}"/>
                    </a:ext>
                  </a:extLst>
                </p14:cNvPr>
                <p14:cNvContentPartPr/>
                <p14:nvPr/>
              </p14:nvContentPartPr>
              <p14:xfrm>
                <a:off x="1842671" y="3634602"/>
                <a:ext cx="347400" cy="338400"/>
              </p14:xfrm>
            </p:contentPart>
          </mc:Choice>
          <mc:Fallback>
            <p:pic>
              <p:nvPicPr>
                <p:cNvPr id="437" name="Ink 436">
                  <a:extLst>
                    <a:ext uri="{FF2B5EF4-FFF2-40B4-BE49-F238E27FC236}">
                      <a16:creationId xmlns:a16="http://schemas.microsoft.com/office/drawing/2014/main" id="{38D1B698-8051-CA70-B9E0-16C317096C81}"/>
                    </a:ext>
                  </a:extLst>
                </p:cNvPr>
                <p:cNvPicPr/>
                <p:nvPr/>
              </p:nvPicPr>
              <p:blipFill>
                <a:blip r:embed="rId918"/>
                <a:stretch>
                  <a:fillRect/>
                </a:stretch>
              </p:blipFill>
              <p:spPr>
                <a:xfrm>
                  <a:off x="1825031" y="3616962"/>
                  <a:ext cx="3830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919">
              <p14:nvContentPartPr>
                <p14:cNvPr id="438" name="Ink 437">
                  <a:extLst>
                    <a:ext uri="{FF2B5EF4-FFF2-40B4-BE49-F238E27FC236}">
                      <a16:creationId xmlns:a16="http://schemas.microsoft.com/office/drawing/2014/main" id="{7C2BCA1F-2E02-3F07-6F32-AECDCA999245}"/>
                    </a:ext>
                  </a:extLst>
                </p14:cNvPr>
                <p14:cNvContentPartPr/>
                <p14:nvPr/>
              </p14:nvContentPartPr>
              <p14:xfrm>
                <a:off x="1855991" y="3726402"/>
                <a:ext cx="532080" cy="259920"/>
              </p14:xfrm>
            </p:contentPart>
          </mc:Choice>
          <mc:Fallback>
            <p:pic>
              <p:nvPicPr>
                <p:cNvPr id="438" name="Ink 437">
                  <a:extLst>
                    <a:ext uri="{FF2B5EF4-FFF2-40B4-BE49-F238E27FC236}">
                      <a16:creationId xmlns:a16="http://schemas.microsoft.com/office/drawing/2014/main" id="{7C2BCA1F-2E02-3F07-6F32-AECDCA999245}"/>
                    </a:ext>
                  </a:extLst>
                </p:cNvPr>
                <p:cNvPicPr/>
                <p:nvPr/>
              </p:nvPicPr>
              <p:blipFill>
                <a:blip r:embed="rId920"/>
                <a:stretch>
                  <a:fillRect/>
                </a:stretch>
              </p:blipFill>
              <p:spPr>
                <a:xfrm>
                  <a:off x="1837991" y="3708762"/>
                  <a:ext cx="5677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921">
              <p14:nvContentPartPr>
                <p14:cNvPr id="470" name="Ink 469">
                  <a:extLst>
                    <a:ext uri="{FF2B5EF4-FFF2-40B4-BE49-F238E27FC236}">
                      <a16:creationId xmlns:a16="http://schemas.microsoft.com/office/drawing/2014/main" id="{EC34AC3C-3E47-80F1-5932-3245590373D8}"/>
                    </a:ext>
                  </a:extLst>
                </p14:cNvPr>
                <p14:cNvContentPartPr/>
                <p14:nvPr/>
              </p14:nvContentPartPr>
              <p14:xfrm>
                <a:off x="715728" y="3955098"/>
                <a:ext cx="3600" cy="1080"/>
              </p14:xfrm>
            </p:contentPart>
          </mc:Choice>
          <mc:Fallback>
            <p:pic>
              <p:nvPicPr>
                <p:cNvPr id="470" name="Ink 469">
                  <a:extLst>
                    <a:ext uri="{FF2B5EF4-FFF2-40B4-BE49-F238E27FC236}">
                      <a16:creationId xmlns:a16="http://schemas.microsoft.com/office/drawing/2014/main" id="{EC34AC3C-3E47-80F1-5932-3245590373D8}"/>
                    </a:ext>
                  </a:extLst>
                </p:cNvPr>
                <p:cNvPicPr/>
                <p:nvPr/>
              </p:nvPicPr>
              <p:blipFill>
                <a:blip r:embed="rId826"/>
                <a:stretch>
                  <a:fillRect/>
                </a:stretch>
              </p:blipFill>
              <p:spPr>
                <a:xfrm>
                  <a:off x="706728" y="3946098"/>
                  <a:ext cx="2124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922">
              <p14:nvContentPartPr>
                <p14:cNvPr id="471" name="Ink 470">
                  <a:extLst>
                    <a:ext uri="{FF2B5EF4-FFF2-40B4-BE49-F238E27FC236}">
                      <a16:creationId xmlns:a16="http://schemas.microsoft.com/office/drawing/2014/main" id="{5587D1FE-9F8D-29D0-A406-837A2AB0A913}"/>
                    </a:ext>
                  </a:extLst>
                </p14:cNvPr>
                <p14:cNvContentPartPr/>
                <p14:nvPr/>
              </p14:nvContentPartPr>
              <p14:xfrm>
                <a:off x="686928" y="3947178"/>
                <a:ext cx="19800" cy="135720"/>
              </p14:xfrm>
            </p:contentPart>
          </mc:Choice>
          <mc:Fallback>
            <p:pic>
              <p:nvPicPr>
                <p:cNvPr id="471" name="Ink 470">
                  <a:extLst>
                    <a:ext uri="{FF2B5EF4-FFF2-40B4-BE49-F238E27FC236}">
                      <a16:creationId xmlns:a16="http://schemas.microsoft.com/office/drawing/2014/main" id="{5587D1FE-9F8D-29D0-A406-837A2AB0A913}"/>
                    </a:ext>
                  </a:extLst>
                </p:cNvPr>
                <p:cNvPicPr/>
                <p:nvPr/>
              </p:nvPicPr>
              <p:blipFill>
                <a:blip r:embed="rId923"/>
                <a:stretch>
                  <a:fillRect/>
                </a:stretch>
              </p:blipFill>
              <p:spPr>
                <a:xfrm>
                  <a:off x="677928" y="3938178"/>
                  <a:ext cx="37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472" name="Ink 471">
                  <a:extLst>
                    <a:ext uri="{FF2B5EF4-FFF2-40B4-BE49-F238E27FC236}">
                      <a16:creationId xmlns:a16="http://schemas.microsoft.com/office/drawing/2014/main" id="{64EE7205-EEF4-F795-60B8-37F83681C6AC}"/>
                    </a:ext>
                  </a:extLst>
                </p14:cNvPr>
                <p14:cNvContentPartPr/>
                <p14:nvPr/>
              </p14:nvContentPartPr>
              <p14:xfrm>
                <a:off x="679728" y="3950418"/>
                <a:ext cx="27000" cy="201960"/>
              </p14:xfrm>
            </p:contentPart>
          </mc:Choice>
          <mc:Fallback>
            <p:pic>
              <p:nvPicPr>
                <p:cNvPr id="472" name="Ink 471">
                  <a:extLst>
                    <a:ext uri="{FF2B5EF4-FFF2-40B4-BE49-F238E27FC236}">
                      <a16:creationId xmlns:a16="http://schemas.microsoft.com/office/drawing/2014/main" id="{64EE7205-EEF4-F795-60B8-37F83681C6AC}"/>
                    </a:ext>
                  </a:extLst>
                </p:cNvPr>
                <p:cNvPicPr/>
                <p:nvPr/>
              </p:nvPicPr>
              <p:blipFill>
                <a:blip r:embed="rId925"/>
                <a:stretch>
                  <a:fillRect/>
                </a:stretch>
              </p:blipFill>
              <p:spPr>
                <a:xfrm>
                  <a:off x="670728" y="3941778"/>
                  <a:ext cx="446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926">
              <p14:nvContentPartPr>
                <p14:cNvPr id="473" name="Ink 472">
                  <a:extLst>
                    <a:ext uri="{FF2B5EF4-FFF2-40B4-BE49-F238E27FC236}">
                      <a16:creationId xmlns:a16="http://schemas.microsoft.com/office/drawing/2014/main" id="{55C9AC06-7716-75DC-4A55-49C3245112BE}"/>
                    </a:ext>
                  </a:extLst>
                </p14:cNvPr>
                <p14:cNvContentPartPr/>
                <p14:nvPr/>
              </p14:nvContentPartPr>
              <p14:xfrm>
                <a:off x="691968" y="4141938"/>
                <a:ext cx="71640" cy="12240"/>
              </p14:xfrm>
            </p:contentPart>
          </mc:Choice>
          <mc:Fallback>
            <p:pic>
              <p:nvPicPr>
                <p:cNvPr id="473" name="Ink 472">
                  <a:extLst>
                    <a:ext uri="{FF2B5EF4-FFF2-40B4-BE49-F238E27FC236}">
                      <a16:creationId xmlns:a16="http://schemas.microsoft.com/office/drawing/2014/main" id="{55C9AC06-7716-75DC-4A55-49C3245112BE}"/>
                    </a:ext>
                  </a:extLst>
                </p:cNvPr>
                <p:cNvPicPr/>
                <p:nvPr/>
              </p:nvPicPr>
              <p:blipFill>
                <a:blip r:embed="rId927"/>
                <a:stretch>
                  <a:fillRect/>
                </a:stretch>
              </p:blipFill>
              <p:spPr>
                <a:xfrm>
                  <a:off x="683328" y="4132938"/>
                  <a:ext cx="892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474" name="Ink 473">
                  <a:extLst>
                    <a:ext uri="{FF2B5EF4-FFF2-40B4-BE49-F238E27FC236}">
                      <a16:creationId xmlns:a16="http://schemas.microsoft.com/office/drawing/2014/main" id="{B02286B1-115A-58BE-A411-39C38A04C40F}"/>
                    </a:ext>
                  </a:extLst>
                </p14:cNvPr>
                <p14:cNvContentPartPr/>
                <p14:nvPr/>
              </p14:nvContentPartPr>
              <p14:xfrm>
                <a:off x="731208" y="4127178"/>
                <a:ext cx="89640" cy="19080"/>
              </p14:xfrm>
            </p:contentPart>
          </mc:Choice>
          <mc:Fallback>
            <p:pic>
              <p:nvPicPr>
                <p:cNvPr id="474" name="Ink 473">
                  <a:extLst>
                    <a:ext uri="{FF2B5EF4-FFF2-40B4-BE49-F238E27FC236}">
                      <a16:creationId xmlns:a16="http://schemas.microsoft.com/office/drawing/2014/main" id="{B02286B1-115A-58BE-A411-39C38A04C40F}"/>
                    </a:ext>
                  </a:extLst>
                </p:cNvPr>
                <p:cNvPicPr/>
                <p:nvPr/>
              </p:nvPicPr>
              <p:blipFill>
                <a:blip r:embed="rId929"/>
                <a:stretch>
                  <a:fillRect/>
                </a:stretch>
              </p:blipFill>
              <p:spPr>
                <a:xfrm>
                  <a:off x="722568" y="4118538"/>
                  <a:ext cx="107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475" name="Ink 474">
                  <a:extLst>
                    <a:ext uri="{FF2B5EF4-FFF2-40B4-BE49-F238E27FC236}">
                      <a16:creationId xmlns:a16="http://schemas.microsoft.com/office/drawing/2014/main" id="{F22502EF-1BA6-BF33-1D51-FB1D25E1E2AA}"/>
                    </a:ext>
                  </a:extLst>
                </p14:cNvPr>
                <p14:cNvContentPartPr/>
                <p14:nvPr/>
              </p14:nvContentPartPr>
              <p14:xfrm>
                <a:off x="798168" y="4137978"/>
                <a:ext cx="38160" cy="11880"/>
              </p14:xfrm>
            </p:contentPart>
          </mc:Choice>
          <mc:Fallback>
            <p:pic>
              <p:nvPicPr>
                <p:cNvPr id="475" name="Ink 474">
                  <a:extLst>
                    <a:ext uri="{FF2B5EF4-FFF2-40B4-BE49-F238E27FC236}">
                      <a16:creationId xmlns:a16="http://schemas.microsoft.com/office/drawing/2014/main" id="{F22502EF-1BA6-BF33-1D51-FB1D25E1E2AA}"/>
                    </a:ext>
                  </a:extLst>
                </p:cNvPr>
                <p:cNvPicPr/>
                <p:nvPr/>
              </p:nvPicPr>
              <p:blipFill>
                <a:blip r:embed="rId931"/>
                <a:stretch>
                  <a:fillRect/>
                </a:stretch>
              </p:blipFill>
              <p:spPr>
                <a:xfrm>
                  <a:off x="789168" y="4129338"/>
                  <a:ext cx="55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476" name="Ink 475">
                  <a:extLst>
                    <a:ext uri="{FF2B5EF4-FFF2-40B4-BE49-F238E27FC236}">
                      <a16:creationId xmlns:a16="http://schemas.microsoft.com/office/drawing/2014/main" id="{77ACFA34-63EE-59B3-0DD3-874A1D29CD6E}"/>
                    </a:ext>
                  </a:extLst>
                </p14:cNvPr>
                <p14:cNvContentPartPr/>
                <p14:nvPr/>
              </p14:nvContentPartPr>
              <p14:xfrm>
                <a:off x="833448" y="3955098"/>
                <a:ext cx="15480" cy="158400"/>
              </p14:xfrm>
            </p:contentPart>
          </mc:Choice>
          <mc:Fallback>
            <p:pic>
              <p:nvPicPr>
                <p:cNvPr id="476" name="Ink 475">
                  <a:extLst>
                    <a:ext uri="{FF2B5EF4-FFF2-40B4-BE49-F238E27FC236}">
                      <a16:creationId xmlns:a16="http://schemas.microsoft.com/office/drawing/2014/main" id="{77ACFA34-63EE-59B3-0DD3-874A1D29CD6E}"/>
                    </a:ext>
                  </a:extLst>
                </p:cNvPr>
                <p:cNvPicPr/>
                <p:nvPr/>
              </p:nvPicPr>
              <p:blipFill>
                <a:blip r:embed="rId933"/>
                <a:stretch>
                  <a:fillRect/>
                </a:stretch>
              </p:blipFill>
              <p:spPr>
                <a:xfrm>
                  <a:off x="824808" y="3946458"/>
                  <a:ext cx="331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477" name="Ink 476">
                  <a:extLst>
                    <a:ext uri="{FF2B5EF4-FFF2-40B4-BE49-F238E27FC236}">
                      <a16:creationId xmlns:a16="http://schemas.microsoft.com/office/drawing/2014/main" id="{3F4922E4-1426-43F2-636C-E459176D25AA}"/>
                    </a:ext>
                  </a:extLst>
                </p14:cNvPr>
                <p14:cNvContentPartPr/>
                <p14:nvPr/>
              </p14:nvContentPartPr>
              <p14:xfrm>
                <a:off x="828408" y="4009458"/>
                <a:ext cx="21600" cy="144000"/>
              </p14:xfrm>
            </p:contentPart>
          </mc:Choice>
          <mc:Fallback>
            <p:pic>
              <p:nvPicPr>
                <p:cNvPr id="477" name="Ink 476">
                  <a:extLst>
                    <a:ext uri="{FF2B5EF4-FFF2-40B4-BE49-F238E27FC236}">
                      <a16:creationId xmlns:a16="http://schemas.microsoft.com/office/drawing/2014/main" id="{3F4922E4-1426-43F2-636C-E459176D25AA}"/>
                    </a:ext>
                  </a:extLst>
                </p:cNvPr>
                <p:cNvPicPr/>
                <p:nvPr/>
              </p:nvPicPr>
              <p:blipFill>
                <a:blip r:embed="rId935"/>
                <a:stretch>
                  <a:fillRect/>
                </a:stretch>
              </p:blipFill>
              <p:spPr>
                <a:xfrm>
                  <a:off x="819768" y="4000818"/>
                  <a:ext cx="392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479" name="Ink 478">
                  <a:extLst>
                    <a:ext uri="{FF2B5EF4-FFF2-40B4-BE49-F238E27FC236}">
                      <a16:creationId xmlns:a16="http://schemas.microsoft.com/office/drawing/2014/main" id="{A5BCC46A-7E46-96B5-E025-D678F61E8E52}"/>
                    </a:ext>
                  </a:extLst>
                </p14:cNvPr>
                <p14:cNvContentPartPr/>
                <p14:nvPr/>
              </p14:nvContentPartPr>
              <p14:xfrm>
                <a:off x="719328" y="3950778"/>
                <a:ext cx="99000" cy="9000"/>
              </p14:xfrm>
            </p:contentPart>
          </mc:Choice>
          <mc:Fallback>
            <p:pic>
              <p:nvPicPr>
                <p:cNvPr id="479" name="Ink 478">
                  <a:extLst>
                    <a:ext uri="{FF2B5EF4-FFF2-40B4-BE49-F238E27FC236}">
                      <a16:creationId xmlns:a16="http://schemas.microsoft.com/office/drawing/2014/main" id="{A5BCC46A-7E46-96B5-E025-D678F61E8E52}"/>
                    </a:ext>
                  </a:extLst>
                </p:cNvPr>
                <p:cNvPicPr/>
                <p:nvPr/>
              </p:nvPicPr>
              <p:blipFill>
                <a:blip r:embed="rId937"/>
                <a:stretch>
                  <a:fillRect/>
                </a:stretch>
              </p:blipFill>
              <p:spPr>
                <a:xfrm>
                  <a:off x="710688" y="3941778"/>
                  <a:ext cx="1166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480" name="Ink 479">
                  <a:extLst>
                    <a:ext uri="{FF2B5EF4-FFF2-40B4-BE49-F238E27FC236}">
                      <a16:creationId xmlns:a16="http://schemas.microsoft.com/office/drawing/2014/main" id="{64D921E4-082C-32A8-B470-5134D876BCFC}"/>
                    </a:ext>
                  </a:extLst>
                </p14:cNvPr>
                <p14:cNvContentPartPr/>
                <p14:nvPr/>
              </p14:nvContentPartPr>
              <p14:xfrm>
                <a:off x="743808" y="3934218"/>
                <a:ext cx="98280" cy="21240"/>
              </p14:xfrm>
            </p:contentPart>
          </mc:Choice>
          <mc:Fallback>
            <p:pic>
              <p:nvPicPr>
                <p:cNvPr id="480" name="Ink 479">
                  <a:extLst>
                    <a:ext uri="{FF2B5EF4-FFF2-40B4-BE49-F238E27FC236}">
                      <a16:creationId xmlns:a16="http://schemas.microsoft.com/office/drawing/2014/main" id="{64D921E4-082C-32A8-B470-5134D876BCFC}"/>
                    </a:ext>
                  </a:extLst>
                </p:cNvPr>
                <p:cNvPicPr/>
                <p:nvPr/>
              </p:nvPicPr>
              <p:blipFill>
                <a:blip r:embed="rId939"/>
                <a:stretch>
                  <a:fillRect/>
                </a:stretch>
              </p:blipFill>
              <p:spPr>
                <a:xfrm>
                  <a:off x="734808" y="3925218"/>
                  <a:ext cx="115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481" name="Ink 480">
                  <a:extLst>
                    <a:ext uri="{FF2B5EF4-FFF2-40B4-BE49-F238E27FC236}">
                      <a16:creationId xmlns:a16="http://schemas.microsoft.com/office/drawing/2014/main" id="{230E76E6-FCBD-892F-096E-2138818A12FC}"/>
                    </a:ext>
                  </a:extLst>
                </p14:cNvPr>
                <p14:cNvContentPartPr/>
                <p14:nvPr/>
              </p14:nvContentPartPr>
              <p14:xfrm>
                <a:off x="699528" y="3935298"/>
                <a:ext cx="79560" cy="12600"/>
              </p14:xfrm>
            </p:contentPart>
          </mc:Choice>
          <mc:Fallback>
            <p:pic>
              <p:nvPicPr>
                <p:cNvPr id="481" name="Ink 480">
                  <a:extLst>
                    <a:ext uri="{FF2B5EF4-FFF2-40B4-BE49-F238E27FC236}">
                      <a16:creationId xmlns:a16="http://schemas.microsoft.com/office/drawing/2014/main" id="{230E76E6-FCBD-892F-096E-2138818A12FC}"/>
                    </a:ext>
                  </a:extLst>
                </p:cNvPr>
                <p:cNvPicPr/>
                <p:nvPr/>
              </p:nvPicPr>
              <p:blipFill>
                <a:blip r:embed="rId941"/>
                <a:stretch>
                  <a:fillRect/>
                </a:stretch>
              </p:blipFill>
              <p:spPr>
                <a:xfrm>
                  <a:off x="690528" y="3926658"/>
                  <a:ext cx="972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482" name="Ink 481">
                  <a:extLst>
                    <a:ext uri="{FF2B5EF4-FFF2-40B4-BE49-F238E27FC236}">
                      <a16:creationId xmlns:a16="http://schemas.microsoft.com/office/drawing/2014/main" id="{CE910D81-30B9-853C-0C32-CC14C18D1C3B}"/>
                    </a:ext>
                  </a:extLst>
                </p14:cNvPr>
                <p14:cNvContentPartPr/>
                <p14:nvPr/>
              </p14:nvContentPartPr>
              <p14:xfrm>
                <a:off x="738048" y="3956898"/>
                <a:ext cx="20520" cy="138960"/>
              </p14:xfrm>
            </p:contentPart>
          </mc:Choice>
          <mc:Fallback>
            <p:pic>
              <p:nvPicPr>
                <p:cNvPr id="482" name="Ink 481">
                  <a:extLst>
                    <a:ext uri="{FF2B5EF4-FFF2-40B4-BE49-F238E27FC236}">
                      <a16:creationId xmlns:a16="http://schemas.microsoft.com/office/drawing/2014/main" id="{CE910D81-30B9-853C-0C32-CC14C18D1C3B}"/>
                    </a:ext>
                  </a:extLst>
                </p:cNvPr>
                <p:cNvPicPr/>
                <p:nvPr/>
              </p:nvPicPr>
              <p:blipFill>
                <a:blip r:embed="rId943"/>
                <a:stretch>
                  <a:fillRect/>
                </a:stretch>
              </p:blipFill>
              <p:spPr>
                <a:xfrm>
                  <a:off x="729048" y="3947898"/>
                  <a:ext cx="38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44">
              <p14:nvContentPartPr>
                <p14:cNvPr id="483" name="Ink 482">
                  <a:extLst>
                    <a:ext uri="{FF2B5EF4-FFF2-40B4-BE49-F238E27FC236}">
                      <a16:creationId xmlns:a16="http://schemas.microsoft.com/office/drawing/2014/main" id="{D7A6427D-B8E6-3304-8DAA-CD0892F5C93C}"/>
                    </a:ext>
                  </a:extLst>
                </p14:cNvPr>
                <p14:cNvContentPartPr/>
                <p14:nvPr/>
              </p14:nvContentPartPr>
              <p14:xfrm>
                <a:off x="734088" y="3968778"/>
                <a:ext cx="22320" cy="184320"/>
              </p14:xfrm>
            </p:contentPart>
          </mc:Choice>
          <mc:Fallback>
            <p:pic>
              <p:nvPicPr>
                <p:cNvPr id="483" name="Ink 482">
                  <a:extLst>
                    <a:ext uri="{FF2B5EF4-FFF2-40B4-BE49-F238E27FC236}">
                      <a16:creationId xmlns:a16="http://schemas.microsoft.com/office/drawing/2014/main" id="{D7A6427D-B8E6-3304-8DAA-CD0892F5C93C}"/>
                    </a:ext>
                  </a:extLst>
                </p:cNvPr>
                <p:cNvPicPr/>
                <p:nvPr/>
              </p:nvPicPr>
              <p:blipFill>
                <a:blip r:embed="rId945"/>
                <a:stretch>
                  <a:fillRect/>
                </a:stretch>
              </p:blipFill>
              <p:spPr>
                <a:xfrm>
                  <a:off x="725448" y="3960138"/>
                  <a:ext cx="399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484" name="Ink 483">
                  <a:extLst>
                    <a:ext uri="{FF2B5EF4-FFF2-40B4-BE49-F238E27FC236}">
                      <a16:creationId xmlns:a16="http://schemas.microsoft.com/office/drawing/2014/main" id="{A338A22E-8268-17A4-09F4-E83FC09A41BB}"/>
                    </a:ext>
                  </a:extLst>
                </p14:cNvPr>
                <p14:cNvContentPartPr/>
                <p14:nvPr/>
              </p14:nvContentPartPr>
              <p14:xfrm>
                <a:off x="772968" y="3958698"/>
                <a:ext cx="20160" cy="166320"/>
              </p14:xfrm>
            </p:contentPart>
          </mc:Choice>
          <mc:Fallback>
            <p:pic>
              <p:nvPicPr>
                <p:cNvPr id="484" name="Ink 483">
                  <a:extLst>
                    <a:ext uri="{FF2B5EF4-FFF2-40B4-BE49-F238E27FC236}">
                      <a16:creationId xmlns:a16="http://schemas.microsoft.com/office/drawing/2014/main" id="{A338A22E-8268-17A4-09F4-E83FC09A41BB}"/>
                    </a:ext>
                  </a:extLst>
                </p:cNvPr>
                <p:cNvPicPr/>
                <p:nvPr/>
              </p:nvPicPr>
              <p:blipFill>
                <a:blip r:embed="rId947"/>
                <a:stretch>
                  <a:fillRect/>
                </a:stretch>
              </p:blipFill>
              <p:spPr>
                <a:xfrm>
                  <a:off x="764328" y="3949698"/>
                  <a:ext cx="378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485" name="Ink 484">
                  <a:extLst>
                    <a:ext uri="{FF2B5EF4-FFF2-40B4-BE49-F238E27FC236}">
                      <a16:creationId xmlns:a16="http://schemas.microsoft.com/office/drawing/2014/main" id="{1B8E188B-563B-AB92-0695-2F7CE866DAAB}"/>
                    </a:ext>
                  </a:extLst>
                </p14:cNvPr>
                <p14:cNvContentPartPr/>
                <p14:nvPr/>
              </p14:nvContentPartPr>
              <p14:xfrm>
                <a:off x="781248" y="3971298"/>
                <a:ext cx="15480" cy="174600"/>
              </p14:xfrm>
            </p:contentPart>
          </mc:Choice>
          <mc:Fallback>
            <p:pic>
              <p:nvPicPr>
                <p:cNvPr id="485" name="Ink 484">
                  <a:extLst>
                    <a:ext uri="{FF2B5EF4-FFF2-40B4-BE49-F238E27FC236}">
                      <a16:creationId xmlns:a16="http://schemas.microsoft.com/office/drawing/2014/main" id="{1B8E188B-563B-AB92-0695-2F7CE866DAAB}"/>
                    </a:ext>
                  </a:extLst>
                </p:cNvPr>
                <p:cNvPicPr/>
                <p:nvPr/>
              </p:nvPicPr>
              <p:blipFill>
                <a:blip r:embed="rId949"/>
                <a:stretch>
                  <a:fillRect/>
                </a:stretch>
              </p:blipFill>
              <p:spPr>
                <a:xfrm>
                  <a:off x="772608" y="3962298"/>
                  <a:ext cx="331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487" name="Ink 486">
                  <a:extLst>
                    <a:ext uri="{FF2B5EF4-FFF2-40B4-BE49-F238E27FC236}">
                      <a16:creationId xmlns:a16="http://schemas.microsoft.com/office/drawing/2014/main" id="{8A692FCA-80F5-9E59-C278-52A72E0E8CB5}"/>
                    </a:ext>
                  </a:extLst>
                </p14:cNvPr>
                <p14:cNvContentPartPr/>
                <p14:nvPr/>
              </p14:nvContentPartPr>
              <p14:xfrm>
                <a:off x="823368" y="3877698"/>
                <a:ext cx="52920" cy="62640"/>
              </p14:xfrm>
            </p:contentPart>
          </mc:Choice>
          <mc:Fallback>
            <p:pic>
              <p:nvPicPr>
                <p:cNvPr id="487" name="Ink 486">
                  <a:extLst>
                    <a:ext uri="{FF2B5EF4-FFF2-40B4-BE49-F238E27FC236}">
                      <a16:creationId xmlns:a16="http://schemas.microsoft.com/office/drawing/2014/main" id="{8A692FCA-80F5-9E59-C278-52A72E0E8CB5}"/>
                    </a:ext>
                  </a:extLst>
                </p:cNvPr>
                <p:cNvPicPr/>
                <p:nvPr/>
              </p:nvPicPr>
              <p:blipFill>
                <a:blip r:embed="rId951"/>
                <a:stretch>
                  <a:fillRect/>
                </a:stretch>
              </p:blipFill>
              <p:spPr>
                <a:xfrm>
                  <a:off x="814728" y="3868698"/>
                  <a:ext cx="705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489" name="Ink 488">
                  <a:extLst>
                    <a:ext uri="{FF2B5EF4-FFF2-40B4-BE49-F238E27FC236}">
                      <a16:creationId xmlns:a16="http://schemas.microsoft.com/office/drawing/2014/main" id="{C515C3A8-6229-D175-474D-8B8F89FA2D92}"/>
                    </a:ext>
                  </a:extLst>
                </p14:cNvPr>
                <p14:cNvContentPartPr/>
                <p14:nvPr/>
              </p14:nvContentPartPr>
              <p14:xfrm>
                <a:off x="770448" y="3869058"/>
                <a:ext cx="285120" cy="294840"/>
              </p14:xfrm>
            </p:contentPart>
          </mc:Choice>
          <mc:Fallback>
            <p:pic>
              <p:nvPicPr>
                <p:cNvPr id="489" name="Ink 488">
                  <a:extLst>
                    <a:ext uri="{FF2B5EF4-FFF2-40B4-BE49-F238E27FC236}">
                      <a16:creationId xmlns:a16="http://schemas.microsoft.com/office/drawing/2014/main" id="{C515C3A8-6229-D175-474D-8B8F89FA2D92}"/>
                    </a:ext>
                  </a:extLst>
                </p:cNvPr>
                <p:cNvPicPr/>
                <p:nvPr/>
              </p:nvPicPr>
              <p:blipFill>
                <a:blip r:embed="rId953"/>
                <a:stretch>
                  <a:fillRect/>
                </a:stretch>
              </p:blipFill>
              <p:spPr>
                <a:xfrm>
                  <a:off x="761808" y="3860418"/>
                  <a:ext cx="3027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491" name="Ink 490">
                  <a:extLst>
                    <a:ext uri="{FF2B5EF4-FFF2-40B4-BE49-F238E27FC236}">
                      <a16:creationId xmlns:a16="http://schemas.microsoft.com/office/drawing/2014/main" id="{9C46E083-C8C9-2C84-1606-75C74FA8B642}"/>
                    </a:ext>
                  </a:extLst>
                </p14:cNvPr>
                <p14:cNvContentPartPr/>
                <p14:nvPr/>
              </p14:nvContentPartPr>
              <p14:xfrm>
                <a:off x="723648" y="3875898"/>
                <a:ext cx="137880" cy="68760"/>
              </p14:xfrm>
            </p:contentPart>
          </mc:Choice>
          <mc:Fallback>
            <p:pic>
              <p:nvPicPr>
                <p:cNvPr id="491" name="Ink 490">
                  <a:extLst>
                    <a:ext uri="{FF2B5EF4-FFF2-40B4-BE49-F238E27FC236}">
                      <a16:creationId xmlns:a16="http://schemas.microsoft.com/office/drawing/2014/main" id="{9C46E083-C8C9-2C84-1606-75C74FA8B642}"/>
                    </a:ext>
                  </a:extLst>
                </p:cNvPr>
                <p:cNvPicPr/>
                <p:nvPr/>
              </p:nvPicPr>
              <p:blipFill>
                <a:blip r:embed="rId955"/>
                <a:stretch>
                  <a:fillRect/>
                </a:stretch>
              </p:blipFill>
              <p:spPr>
                <a:xfrm>
                  <a:off x="715008" y="3867258"/>
                  <a:ext cx="155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493" name="Ink 492">
                  <a:extLst>
                    <a:ext uri="{FF2B5EF4-FFF2-40B4-BE49-F238E27FC236}">
                      <a16:creationId xmlns:a16="http://schemas.microsoft.com/office/drawing/2014/main" id="{30ADCFAF-7171-5A79-FA2C-0A996A0E35DD}"/>
                    </a:ext>
                  </a:extLst>
                </p14:cNvPr>
                <p14:cNvContentPartPr/>
                <p14:nvPr/>
              </p14:nvContentPartPr>
              <p14:xfrm>
                <a:off x="810048" y="3905418"/>
                <a:ext cx="32400" cy="48960"/>
              </p14:xfrm>
            </p:contentPart>
          </mc:Choice>
          <mc:Fallback>
            <p:pic>
              <p:nvPicPr>
                <p:cNvPr id="493" name="Ink 492">
                  <a:extLst>
                    <a:ext uri="{FF2B5EF4-FFF2-40B4-BE49-F238E27FC236}">
                      <a16:creationId xmlns:a16="http://schemas.microsoft.com/office/drawing/2014/main" id="{30ADCFAF-7171-5A79-FA2C-0A996A0E35DD}"/>
                    </a:ext>
                  </a:extLst>
                </p:cNvPr>
                <p:cNvPicPr/>
                <p:nvPr/>
              </p:nvPicPr>
              <p:blipFill>
                <a:blip r:embed="rId957"/>
                <a:stretch>
                  <a:fillRect/>
                </a:stretch>
              </p:blipFill>
              <p:spPr>
                <a:xfrm>
                  <a:off x="801408" y="3896418"/>
                  <a:ext cx="50040" cy="66600"/>
                </a:xfrm>
                <a:prstGeom prst="rect">
                  <a:avLst/>
                </a:prstGeom>
              </p:spPr>
            </p:pic>
          </mc:Fallback>
        </mc:AlternateContent>
      </p:grpSp>
      <p:grpSp>
        <p:nvGrpSpPr>
          <p:cNvPr id="500" name="Group 499">
            <a:extLst>
              <a:ext uri="{FF2B5EF4-FFF2-40B4-BE49-F238E27FC236}">
                <a16:creationId xmlns:a16="http://schemas.microsoft.com/office/drawing/2014/main" id="{01318828-D71F-64E1-E586-B210F637852C}"/>
              </a:ext>
            </a:extLst>
          </p:cNvPr>
          <p:cNvGrpSpPr/>
          <p:nvPr/>
        </p:nvGrpSpPr>
        <p:grpSpPr>
          <a:xfrm>
            <a:off x="691248" y="4030338"/>
            <a:ext cx="160200" cy="39960"/>
            <a:chOff x="691248" y="4030338"/>
            <a:chExt cx="160200" cy="39960"/>
          </a:xfrm>
        </p:grpSpPr>
        <mc:AlternateContent xmlns:mc="http://schemas.openxmlformats.org/markup-compatibility/2006">
          <mc:Choice xmlns:p14="http://schemas.microsoft.com/office/powerpoint/2010/main" Requires="p14">
            <p:contentPart p14:bwMode="auto" r:id="rId958">
              <p14:nvContentPartPr>
                <p14:cNvPr id="495" name="Ink 494">
                  <a:extLst>
                    <a:ext uri="{FF2B5EF4-FFF2-40B4-BE49-F238E27FC236}">
                      <a16:creationId xmlns:a16="http://schemas.microsoft.com/office/drawing/2014/main" id="{73821008-E9C0-4CBA-E7DD-5FD0347FB335}"/>
                    </a:ext>
                  </a:extLst>
                </p14:cNvPr>
                <p14:cNvContentPartPr/>
                <p14:nvPr/>
              </p14:nvContentPartPr>
              <p14:xfrm>
                <a:off x="691248" y="4030338"/>
                <a:ext cx="106200" cy="35280"/>
              </p14:xfrm>
            </p:contentPart>
          </mc:Choice>
          <mc:Fallback>
            <p:pic>
              <p:nvPicPr>
                <p:cNvPr id="495" name="Ink 494">
                  <a:extLst>
                    <a:ext uri="{FF2B5EF4-FFF2-40B4-BE49-F238E27FC236}">
                      <a16:creationId xmlns:a16="http://schemas.microsoft.com/office/drawing/2014/main" id="{73821008-E9C0-4CBA-E7DD-5FD0347FB335}"/>
                    </a:ext>
                  </a:extLst>
                </p:cNvPr>
                <p:cNvPicPr/>
                <p:nvPr/>
              </p:nvPicPr>
              <p:blipFill>
                <a:blip r:embed="rId959"/>
                <a:stretch>
                  <a:fillRect/>
                </a:stretch>
              </p:blipFill>
              <p:spPr>
                <a:xfrm>
                  <a:off x="682248" y="4021698"/>
                  <a:ext cx="1238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496" name="Ink 495">
                  <a:extLst>
                    <a:ext uri="{FF2B5EF4-FFF2-40B4-BE49-F238E27FC236}">
                      <a16:creationId xmlns:a16="http://schemas.microsoft.com/office/drawing/2014/main" id="{3EBA4FDE-0DC3-A65A-76AC-4B67899FD188}"/>
                    </a:ext>
                  </a:extLst>
                </p14:cNvPr>
                <p14:cNvContentPartPr/>
                <p14:nvPr/>
              </p14:nvContentPartPr>
              <p14:xfrm>
                <a:off x="704208" y="4045458"/>
                <a:ext cx="120600" cy="24840"/>
              </p14:xfrm>
            </p:contentPart>
          </mc:Choice>
          <mc:Fallback>
            <p:pic>
              <p:nvPicPr>
                <p:cNvPr id="496" name="Ink 495">
                  <a:extLst>
                    <a:ext uri="{FF2B5EF4-FFF2-40B4-BE49-F238E27FC236}">
                      <a16:creationId xmlns:a16="http://schemas.microsoft.com/office/drawing/2014/main" id="{3EBA4FDE-0DC3-A65A-76AC-4B67899FD188}"/>
                    </a:ext>
                  </a:extLst>
                </p:cNvPr>
                <p:cNvPicPr/>
                <p:nvPr/>
              </p:nvPicPr>
              <p:blipFill>
                <a:blip r:embed="rId961"/>
                <a:stretch>
                  <a:fillRect/>
                </a:stretch>
              </p:blipFill>
              <p:spPr>
                <a:xfrm>
                  <a:off x="695568" y="4036458"/>
                  <a:ext cx="138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497" name="Ink 496">
                  <a:extLst>
                    <a:ext uri="{FF2B5EF4-FFF2-40B4-BE49-F238E27FC236}">
                      <a16:creationId xmlns:a16="http://schemas.microsoft.com/office/drawing/2014/main" id="{2191E398-F799-708B-B9B0-3EB9F5152DE2}"/>
                    </a:ext>
                  </a:extLst>
                </p14:cNvPr>
                <p14:cNvContentPartPr/>
                <p14:nvPr/>
              </p14:nvContentPartPr>
              <p14:xfrm>
                <a:off x="819408" y="4055538"/>
                <a:ext cx="3240" cy="720"/>
              </p14:xfrm>
            </p:contentPart>
          </mc:Choice>
          <mc:Fallback>
            <p:pic>
              <p:nvPicPr>
                <p:cNvPr id="497" name="Ink 496">
                  <a:extLst>
                    <a:ext uri="{FF2B5EF4-FFF2-40B4-BE49-F238E27FC236}">
                      <a16:creationId xmlns:a16="http://schemas.microsoft.com/office/drawing/2014/main" id="{2191E398-F799-708B-B9B0-3EB9F5152DE2}"/>
                    </a:ext>
                  </a:extLst>
                </p:cNvPr>
                <p:cNvPicPr/>
                <p:nvPr/>
              </p:nvPicPr>
              <p:blipFill>
                <a:blip r:embed="rId963"/>
                <a:stretch>
                  <a:fillRect/>
                </a:stretch>
              </p:blipFill>
              <p:spPr>
                <a:xfrm>
                  <a:off x="810768" y="4046538"/>
                  <a:ext cx="208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498" name="Ink 497">
                  <a:extLst>
                    <a:ext uri="{FF2B5EF4-FFF2-40B4-BE49-F238E27FC236}">
                      <a16:creationId xmlns:a16="http://schemas.microsoft.com/office/drawing/2014/main" id="{33623147-9887-E49A-E7EF-979F90DBC068}"/>
                    </a:ext>
                  </a:extLst>
                </p14:cNvPr>
                <p14:cNvContentPartPr/>
                <p14:nvPr/>
              </p14:nvContentPartPr>
              <p14:xfrm>
                <a:off x="808968" y="4063818"/>
                <a:ext cx="23400" cy="2160"/>
              </p14:xfrm>
            </p:contentPart>
          </mc:Choice>
          <mc:Fallback>
            <p:pic>
              <p:nvPicPr>
                <p:cNvPr id="498" name="Ink 497">
                  <a:extLst>
                    <a:ext uri="{FF2B5EF4-FFF2-40B4-BE49-F238E27FC236}">
                      <a16:creationId xmlns:a16="http://schemas.microsoft.com/office/drawing/2014/main" id="{33623147-9887-E49A-E7EF-979F90DBC068}"/>
                    </a:ext>
                  </a:extLst>
                </p:cNvPr>
                <p:cNvPicPr/>
                <p:nvPr/>
              </p:nvPicPr>
              <p:blipFill>
                <a:blip r:embed="rId965"/>
                <a:stretch>
                  <a:fillRect/>
                </a:stretch>
              </p:blipFill>
              <p:spPr>
                <a:xfrm>
                  <a:off x="800328" y="4055178"/>
                  <a:ext cx="41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499" name="Ink 498">
                  <a:extLst>
                    <a:ext uri="{FF2B5EF4-FFF2-40B4-BE49-F238E27FC236}">
                      <a16:creationId xmlns:a16="http://schemas.microsoft.com/office/drawing/2014/main" id="{6C0AE927-0B61-971A-CD65-9E25F265CC59}"/>
                    </a:ext>
                  </a:extLst>
                </p14:cNvPr>
                <p14:cNvContentPartPr/>
                <p14:nvPr/>
              </p14:nvContentPartPr>
              <p14:xfrm>
                <a:off x="845328" y="4060578"/>
                <a:ext cx="6120" cy="2880"/>
              </p14:xfrm>
            </p:contentPart>
          </mc:Choice>
          <mc:Fallback>
            <p:pic>
              <p:nvPicPr>
                <p:cNvPr id="499" name="Ink 498">
                  <a:extLst>
                    <a:ext uri="{FF2B5EF4-FFF2-40B4-BE49-F238E27FC236}">
                      <a16:creationId xmlns:a16="http://schemas.microsoft.com/office/drawing/2014/main" id="{6C0AE927-0B61-971A-CD65-9E25F265CC59}"/>
                    </a:ext>
                  </a:extLst>
                </p:cNvPr>
                <p:cNvPicPr/>
                <p:nvPr/>
              </p:nvPicPr>
              <p:blipFill>
                <a:blip r:embed="rId967"/>
                <a:stretch>
                  <a:fillRect/>
                </a:stretch>
              </p:blipFill>
              <p:spPr>
                <a:xfrm>
                  <a:off x="836688" y="4051578"/>
                  <a:ext cx="23760" cy="2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8">
            <p14:nvContentPartPr>
              <p14:cNvPr id="596" name="Ink 595">
                <a:extLst>
                  <a:ext uri="{FF2B5EF4-FFF2-40B4-BE49-F238E27FC236}">
                    <a16:creationId xmlns:a16="http://schemas.microsoft.com/office/drawing/2014/main" id="{F081F81D-4312-BAFE-01B0-87B0A03C872B}"/>
                  </a:ext>
                </a:extLst>
              </p14:cNvPr>
              <p14:cNvContentPartPr/>
              <p14:nvPr/>
            </p14:nvContentPartPr>
            <p14:xfrm>
              <a:off x="5437021" y="3507162"/>
              <a:ext cx="9000" cy="3600"/>
            </p14:xfrm>
          </p:contentPart>
        </mc:Choice>
        <mc:Fallback>
          <p:pic>
            <p:nvPicPr>
              <p:cNvPr id="596" name="Ink 595">
                <a:extLst>
                  <a:ext uri="{FF2B5EF4-FFF2-40B4-BE49-F238E27FC236}">
                    <a16:creationId xmlns:a16="http://schemas.microsoft.com/office/drawing/2014/main" id="{F081F81D-4312-BAFE-01B0-87B0A03C872B}"/>
                  </a:ext>
                </a:extLst>
              </p:cNvPr>
              <p:cNvPicPr/>
              <p:nvPr/>
            </p:nvPicPr>
            <p:blipFill>
              <a:blip r:embed="rId969"/>
              <a:stretch>
                <a:fillRect/>
              </a:stretch>
            </p:blipFill>
            <p:spPr>
              <a:xfrm>
                <a:off x="5374381" y="3444162"/>
                <a:ext cx="134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970">
            <p14:nvContentPartPr>
              <p14:cNvPr id="597" name="Ink 596">
                <a:extLst>
                  <a:ext uri="{FF2B5EF4-FFF2-40B4-BE49-F238E27FC236}">
                    <a16:creationId xmlns:a16="http://schemas.microsoft.com/office/drawing/2014/main" id="{5CB78BD5-3259-0475-33A4-508B73A8F311}"/>
                  </a:ext>
                </a:extLst>
              </p14:cNvPr>
              <p14:cNvContentPartPr/>
              <p14:nvPr/>
            </p14:nvContentPartPr>
            <p14:xfrm>
              <a:off x="5195461" y="3378642"/>
              <a:ext cx="489600" cy="475920"/>
            </p14:xfrm>
          </p:contentPart>
        </mc:Choice>
        <mc:Fallback>
          <p:pic>
            <p:nvPicPr>
              <p:cNvPr id="597" name="Ink 596">
                <a:extLst>
                  <a:ext uri="{FF2B5EF4-FFF2-40B4-BE49-F238E27FC236}">
                    <a16:creationId xmlns:a16="http://schemas.microsoft.com/office/drawing/2014/main" id="{5CB78BD5-3259-0475-33A4-508B73A8F311}"/>
                  </a:ext>
                </a:extLst>
              </p:cNvPr>
              <p:cNvPicPr/>
              <p:nvPr/>
            </p:nvPicPr>
            <p:blipFill>
              <a:blip r:embed="rId971"/>
              <a:stretch>
                <a:fillRect/>
              </a:stretch>
            </p:blipFill>
            <p:spPr>
              <a:xfrm>
                <a:off x="5132461" y="3316002"/>
                <a:ext cx="615240" cy="601560"/>
              </a:xfrm>
              <a:prstGeom prst="rect">
                <a:avLst/>
              </a:prstGeom>
            </p:spPr>
          </p:pic>
        </mc:Fallback>
      </mc:AlternateContent>
      <p:grpSp>
        <p:nvGrpSpPr>
          <p:cNvPr id="650" name="Group 649">
            <a:extLst>
              <a:ext uri="{FF2B5EF4-FFF2-40B4-BE49-F238E27FC236}">
                <a16:creationId xmlns:a16="http://schemas.microsoft.com/office/drawing/2014/main" id="{7D8E2A27-11FA-2064-83AB-92C78B4C3055}"/>
              </a:ext>
            </a:extLst>
          </p:cNvPr>
          <p:cNvGrpSpPr/>
          <p:nvPr/>
        </p:nvGrpSpPr>
        <p:grpSpPr>
          <a:xfrm>
            <a:off x="5163421" y="3346242"/>
            <a:ext cx="585720" cy="578160"/>
            <a:chOff x="5163421" y="3346242"/>
            <a:chExt cx="585720" cy="578160"/>
          </a:xfrm>
        </p:grpSpPr>
        <mc:AlternateContent xmlns:mc="http://schemas.openxmlformats.org/markup-compatibility/2006">
          <mc:Choice xmlns:p14="http://schemas.microsoft.com/office/powerpoint/2010/main" xmlns:aink="http://schemas.microsoft.com/office/drawing/2016/ink" Requires="p14 aink">
            <p:contentPart p14:bwMode="auto" r:id="rId972">
              <p14:nvContentPartPr>
                <p14:cNvPr id="598" name="Ink 597">
                  <a:extLst>
                    <a:ext uri="{FF2B5EF4-FFF2-40B4-BE49-F238E27FC236}">
                      <a16:creationId xmlns:a16="http://schemas.microsoft.com/office/drawing/2014/main" id="{D2FC1B8A-0853-9694-6B48-5E498616A9D0}"/>
                    </a:ext>
                  </a:extLst>
                </p14:cNvPr>
                <p14:cNvContentPartPr/>
                <p14:nvPr/>
              </p14:nvContentPartPr>
              <p14:xfrm>
                <a:off x="5181781" y="3438762"/>
                <a:ext cx="125280" cy="190080"/>
              </p14:xfrm>
            </p:contentPart>
          </mc:Choice>
          <mc:Fallback>
            <p:pic>
              <p:nvPicPr>
                <p:cNvPr id="598" name="Ink 597">
                  <a:extLst>
                    <a:ext uri="{FF2B5EF4-FFF2-40B4-BE49-F238E27FC236}">
                      <a16:creationId xmlns:a16="http://schemas.microsoft.com/office/drawing/2014/main" id="{D2FC1B8A-0853-9694-6B48-5E498616A9D0}"/>
                    </a:ext>
                  </a:extLst>
                </p:cNvPr>
                <p:cNvPicPr/>
                <p:nvPr/>
              </p:nvPicPr>
              <p:blipFill>
                <a:blip r:embed="rId973"/>
                <a:stretch>
                  <a:fillRect/>
                </a:stretch>
              </p:blipFill>
              <p:spPr>
                <a:xfrm>
                  <a:off x="5118781" y="3060762"/>
                  <a:ext cx="250920" cy="94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4">
              <p14:nvContentPartPr>
                <p14:cNvPr id="599" name="Ink 598">
                  <a:extLst>
                    <a:ext uri="{FF2B5EF4-FFF2-40B4-BE49-F238E27FC236}">
                      <a16:creationId xmlns:a16="http://schemas.microsoft.com/office/drawing/2014/main" id="{949F3988-6151-9C8F-8ADA-3E1A8A1C15C6}"/>
                    </a:ext>
                  </a:extLst>
                </p14:cNvPr>
                <p14:cNvContentPartPr/>
                <p14:nvPr/>
              </p14:nvContentPartPr>
              <p14:xfrm>
                <a:off x="5194381" y="3399522"/>
                <a:ext cx="131400" cy="282240"/>
              </p14:xfrm>
            </p:contentPart>
          </mc:Choice>
          <mc:Fallback>
            <p:pic>
              <p:nvPicPr>
                <p:cNvPr id="599" name="Ink 598">
                  <a:extLst>
                    <a:ext uri="{FF2B5EF4-FFF2-40B4-BE49-F238E27FC236}">
                      <a16:creationId xmlns:a16="http://schemas.microsoft.com/office/drawing/2014/main" id="{949F3988-6151-9C8F-8ADA-3E1A8A1C15C6}"/>
                    </a:ext>
                  </a:extLst>
                </p:cNvPr>
                <p:cNvPicPr/>
                <p:nvPr/>
              </p:nvPicPr>
              <p:blipFill>
                <a:blip r:embed="rId975"/>
                <a:stretch>
                  <a:fillRect/>
                </a:stretch>
              </p:blipFill>
              <p:spPr>
                <a:xfrm>
                  <a:off x="5131381" y="3021882"/>
                  <a:ext cx="257040" cy="103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6">
              <p14:nvContentPartPr>
                <p14:cNvPr id="600" name="Ink 599">
                  <a:extLst>
                    <a:ext uri="{FF2B5EF4-FFF2-40B4-BE49-F238E27FC236}">
                      <a16:creationId xmlns:a16="http://schemas.microsoft.com/office/drawing/2014/main" id="{D41523E6-2385-16DA-38D9-7B5DADCF942E}"/>
                    </a:ext>
                  </a:extLst>
                </p14:cNvPr>
                <p14:cNvContentPartPr/>
                <p14:nvPr/>
              </p14:nvContentPartPr>
              <p14:xfrm>
                <a:off x="5188621" y="3425442"/>
                <a:ext cx="142920" cy="285480"/>
              </p14:xfrm>
            </p:contentPart>
          </mc:Choice>
          <mc:Fallback>
            <p:pic>
              <p:nvPicPr>
                <p:cNvPr id="600" name="Ink 599">
                  <a:extLst>
                    <a:ext uri="{FF2B5EF4-FFF2-40B4-BE49-F238E27FC236}">
                      <a16:creationId xmlns:a16="http://schemas.microsoft.com/office/drawing/2014/main" id="{D41523E6-2385-16DA-38D9-7B5DADCF942E}"/>
                    </a:ext>
                  </a:extLst>
                </p:cNvPr>
                <p:cNvPicPr/>
                <p:nvPr/>
              </p:nvPicPr>
              <p:blipFill>
                <a:blip r:embed="rId977"/>
                <a:stretch>
                  <a:fillRect/>
                </a:stretch>
              </p:blipFill>
              <p:spPr>
                <a:xfrm>
                  <a:off x="5125981" y="3047442"/>
                  <a:ext cx="268560" cy="104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8">
              <p14:nvContentPartPr>
                <p14:cNvPr id="601" name="Ink 600">
                  <a:extLst>
                    <a:ext uri="{FF2B5EF4-FFF2-40B4-BE49-F238E27FC236}">
                      <a16:creationId xmlns:a16="http://schemas.microsoft.com/office/drawing/2014/main" id="{02544F0E-A46B-E411-D7A4-4B48906A7E66}"/>
                    </a:ext>
                  </a:extLst>
                </p14:cNvPr>
                <p14:cNvContentPartPr/>
                <p14:nvPr/>
              </p14:nvContentPartPr>
              <p14:xfrm>
                <a:off x="5199061" y="3426882"/>
                <a:ext cx="107280" cy="326160"/>
              </p14:xfrm>
            </p:contentPart>
          </mc:Choice>
          <mc:Fallback>
            <p:pic>
              <p:nvPicPr>
                <p:cNvPr id="601" name="Ink 600">
                  <a:extLst>
                    <a:ext uri="{FF2B5EF4-FFF2-40B4-BE49-F238E27FC236}">
                      <a16:creationId xmlns:a16="http://schemas.microsoft.com/office/drawing/2014/main" id="{02544F0E-A46B-E411-D7A4-4B48906A7E66}"/>
                    </a:ext>
                  </a:extLst>
                </p:cNvPr>
                <p:cNvPicPr/>
                <p:nvPr/>
              </p:nvPicPr>
              <p:blipFill>
                <a:blip r:embed="rId979"/>
                <a:stretch>
                  <a:fillRect/>
                </a:stretch>
              </p:blipFill>
              <p:spPr>
                <a:xfrm>
                  <a:off x="5136421" y="3048882"/>
                  <a:ext cx="232920" cy="10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0">
              <p14:nvContentPartPr>
                <p14:cNvPr id="602" name="Ink 601">
                  <a:extLst>
                    <a:ext uri="{FF2B5EF4-FFF2-40B4-BE49-F238E27FC236}">
                      <a16:creationId xmlns:a16="http://schemas.microsoft.com/office/drawing/2014/main" id="{1BB8736E-4B5F-8CE6-CDC6-65B84BF86288}"/>
                    </a:ext>
                  </a:extLst>
                </p14:cNvPr>
                <p14:cNvContentPartPr/>
                <p14:nvPr/>
              </p14:nvContentPartPr>
              <p14:xfrm>
                <a:off x="5174221" y="3442362"/>
                <a:ext cx="93240" cy="353520"/>
              </p14:xfrm>
            </p:contentPart>
          </mc:Choice>
          <mc:Fallback>
            <p:pic>
              <p:nvPicPr>
                <p:cNvPr id="602" name="Ink 601">
                  <a:extLst>
                    <a:ext uri="{FF2B5EF4-FFF2-40B4-BE49-F238E27FC236}">
                      <a16:creationId xmlns:a16="http://schemas.microsoft.com/office/drawing/2014/main" id="{1BB8736E-4B5F-8CE6-CDC6-65B84BF86288}"/>
                    </a:ext>
                  </a:extLst>
                </p:cNvPr>
                <p:cNvPicPr/>
                <p:nvPr/>
              </p:nvPicPr>
              <p:blipFill>
                <a:blip r:embed="rId981"/>
                <a:stretch>
                  <a:fillRect/>
                </a:stretch>
              </p:blipFill>
              <p:spPr>
                <a:xfrm>
                  <a:off x="5111581" y="3064362"/>
                  <a:ext cx="218880" cy="110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2">
              <p14:nvContentPartPr>
                <p14:cNvPr id="603" name="Ink 602">
                  <a:extLst>
                    <a:ext uri="{FF2B5EF4-FFF2-40B4-BE49-F238E27FC236}">
                      <a16:creationId xmlns:a16="http://schemas.microsoft.com/office/drawing/2014/main" id="{25C54ACD-05FF-6871-1583-FACDE2955094}"/>
                    </a:ext>
                  </a:extLst>
                </p14:cNvPr>
                <p14:cNvContentPartPr/>
                <p14:nvPr/>
              </p14:nvContentPartPr>
              <p14:xfrm>
                <a:off x="5163421" y="3436602"/>
                <a:ext cx="99720" cy="435960"/>
              </p14:xfrm>
            </p:contentPart>
          </mc:Choice>
          <mc:Fallback>
            <p:pic>
              <p:nvPicPr>
                <p:cNvPr id="603" name="Ink 602">
                  <a:extLst>
                    <a:ext uri="{FF2B5EF4-FFF2-40B4-BE49-F238E27FC236}">
                      <a16:creationId xmlns:a16="http://schemas.microsoft.com/office/drawing/2014/main" id="{25C54ACD-05FF-6871-1583-FACDE2955094}"/>
                    </a:ext>
                  </a:extLst>
                </p:cNvPr>
                <p:cNvPicPr/>
                <p:nvPr/>
              </p:nvPicPr>
              <p:blipFill>
                <a:blip r:embed="rId983"/>
                <a:stretch>
                  <a:fillRect/>
                </a:stretch>
              </p:blipFill>
              <p:spPr>
                <a:xfrm>
                  <a:off x="5100781" y="3058602"/>
                  <a:ext cx="225360" cy="119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4">
              <p14:nvContentPartPr>
                <p14:cNvPr id="604" name="Ink 603">
                  <a:extLst>
                    <a:ext uri="{FF2B5EF4-FFF2-40B4-BE49-F238E27FC236}">
                      <a16:creationId xmlns:a16="http://schemas.microsoft.com/office/drawing/2014/main" id="{FE876FD5-7699-2CF5-767F-E359531BA3A0}"/>
                    </a:ext>
                  </a:extLst>
                </p14:cNvPr>
                <p14:cNvContentPartPr/>
                <p14:nvPr/>
              </p14:nvContentPartPr>
              <p14:xfrm>
                <a:off x="5194741" y="3597162"/>
                <a:ext cx="143280" cy="247320"/>
              </p14:xfrm>
            </p:contentPart>
          </mc:Choice>
          <mc:Fallback>
            <p:pic>
              <p:nvPicPr>
                <p:cNvPr id="604" name="Ink 603">
                  <a:extLst>
                    <a:ext uri="{FF2B5EF4-FFF2-40B4-BE49-F238E27FC236}">
                      <a16:creationId xmlns:a16="http://schemas.microsoft.com/office/drawing/2014/main" id="{FE876FD5-7699-2CF5-767F-E359531BA3A0}"/>
                    </a:ext>
                  </a:extLst>
                </p:cNvPr>
                <p:cNvPicPr/>
                <p:nvPr/>
              </p:nvPicPr>
              <p:blipFill>
                <a:blip r:embed="rId985"/>
                <a:stretch>
                  <a:fillRect/>
                </a:stretch>
              </p:blipFill>
              <p:spPr>
                <a:xfrm>
                  <a:off x="5131741" y="3219162"/>
                  <a:ext cx="268920" cy="100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6">
              <p14:nvContentPartPr>
                <p14:cNvPr id="605" name="Ink 604">
                  <a:extLst>
                    <a:ext uri="{FF2B5EF4-FFF2-40B4-BE49-F238E27FC236}">
                      <a16:creationId xmlns:a16="http://schemas.microsoft.com/office/drawing/2014/main" id="{94E9B81E-837E-57BD-AE74-93123E7D333C}"/>
                    </a:ext>
                  </a:extLst>
                </p14:cNvPr>
                <p14:cNvContentPartPr/>
                <p14:nvPr/>
              </p14:nvContentPartPr>
              <p14:xfrm>
                <a:off x="5201221" y="3679602"/>
                <a:ext cx="164520" cy="174600"/>
              </p14:xfrm>
            </p:contentPart>
          </mc:Choice>
          <mc:Fallback>
            <p:pic>
              <p:nvPicPr>
                <p:cNvPr id="605" name="Ink 604">
                  <a:extLst>
                    <a:ext uri="{FF2B5EF4-FFF2-40B4-BE49-F238E27FC236}">
                      <a16:creationId xmlns:a16="http://schemas.microsoft.com/office/drawing/2014/main" id="{94E9B81E-837E-57BD-AE74-93123E7D333C}"/>
                    </a:ext>
                  </a:extLst>
                </p:cNvPr>
                <p:cNvPicPr/>
                <p:nvPr/>
              </p:nvPicPr>
              <p:blipFill>
                <a:blip r:embed="rId987"/>
                <a:stretch>
                  <a:fillRect/>
                </a:stretch>
              </p:blipFill>
              <p:spPr>
                <a:xfrm>
                  <a:off x="5138581" y="3301602"/>
                  <a:ext cx="290160" cy="93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8">
              <p14:nvContentPartPr>
                <p14:cNvPr id="606" name="Ink 605">
                  <a:extLst>
                    <a:ext uri="{FF2B5EF4-FFF2-40B4-BE49-F238E27FC236}">
                      <a16:creationId xmlns:a16="http://schemas.microsoft.com/office/drawing/2014/main" id="{33615660-EFD3-B323-CB7C-6691772DFD03}"/>
                    </a:ext>
                  </a:extLst>
                </p14:cNvPr>
                <p14:cNvContentPartPr/>
                <p14:nvPr/>
              </p14:nvContentPartPr>
              <p14:xfrm>
                <a:off x="5248741" y="3685002"/>
                <a:ext cx="207000" cy="201240"/>
              </p14:xfrm>
            </p:contentPart>
          </mc:Choice>
          <mc:Fallback>
            <p:pic>
              <p:nvPicPr>
                <p:cNvPr id="606" name="Ink 605">
                  <a:extLst>
                    <a:ext uri="{FF2B5EF4-FFF2-40B4-BE49-F238E27FC236}">
                      <a16:creationId xmlns:a16="http://schemas.microsoft.com/office/drawing/2014/main" id="{33615660-EFD3-B323-CB7C-6691772DFD03}"/>
                    </a:ext>
                  </a:extLst>
                </p:cNvPr>
                <p:cNvPicPr/>
                <p:nvPr/>
              </p:nvPicPr>
              <p:blipFill>
                <a:blip r:embed="rId989"/>
                <a:stretch>
                  <a:fillRect/>
                </a:stretch>
              </p:blipFill>
              <p:spPr>
                <a:xfrm>
                  <a:off x="5185741" y="3307002"/>
                  <a:ext cx="332640" cy="95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0">
              <p14:nvContentPartPr>
                <p14:cNvPr id="607" name="Ink 606">
                  <a:extLst>
                    <a:ext uri="{FF2B5EF4-FFF2-40B4-BE49-F238E27FC236}">
                      <a16:creationId xmlns:a16="http://schemas.microsoft.com/office/drawing/2014/main" id="{2D6B107D-5741-0431-61FE-DD30EB7D314C}"/>
                    </a:ext>
                  </a:extLst>
                </p14:cNvPr>
                <p14:cNvContentPartPr/>
                <p14:nvPr/>
              </p14:nvContentPartPr>
              <p14:xfrm>
                <a:off x="5300941" y="3772842"/>
                <a:ext cx="189360" cy="118440"/>
              </p14:xfrm>
            </p:contentPart>
          </mc:Choice>
          <mc:Fallback>
            <p:pic>
              <p:nvPicPr>
                <p:cNvPr id="607" name="Ink 606">
                  <a:extLst>
                    <a:ext uri="{FF2B5EF4-FFF2-40B4-BE49-F238E27FC236}">
                      <a16:creationId xmlns:a16="http://schemas.microsoft.com/office/drawing/2014/main" id="{2D6B107D-5741-0431-61FE-DD30EB7D314C}"/>
                    </a:ext>
                  </a:extLst>
                </p:cNvPr>
                <p:cNvPicPr/>
                <p:nvPr/>
              </p:nvPicPr>
              <p:blipFill>
                <a:blip r:embed="rId991"/>
                <a:stretch>
                  <a:fillRect/>
                </a:stretch>
              </p:blipFill>
              <p:spPr>
                <a:xfrm>
                  <a:off x="5238301" y="3395202"/>
                  <a:ext cx="31500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2">
              <p14:nvContentPartPr>
                <p14:cNvPr id="608" name="Ink 607">
                  <a:extLst>
                    <a:ext uri="{FF2B5EF4-FFF2-40B4-BE49-F238E27FC236}">
                      <a16:creationId xmlns:a16="http://schemas.microsoft.com/office/drawing/2014/main" id="{7FFF4858-A024-663F-9D2C-CDF7F9E96D78}"/>
                    </a:ext>
                  </a:extLst>
                </p14:cNvPr>
                <p14:cNvContentPartPr/>
                <p14:nvPr/>
              </p14:nvContentPartPr>
              <p14:xfrm>
                <a:off x="5319661" y="3829722"/>
                <a:ext cx="247680" cy="52200"/>
              </p14:xfrm>
            </p:contentPart>
          </mc:Choice>
          <mc:Fallback>
            <p:pic>
              <p:nvPicPr>
                <p:cNvPr id="608" name="Ink 607">
                  <a:extLst>
                    <a:ext uri="{FF2B5EF4-FFF2-40B4-BE49-F238E27FC236}">
                      <a16:creationId xmlns:a16="http://schemas.microsoft.com/office/drawing/2014/main" id="{7FFF4858-A024-663F-9D2C-CDF7F9E96D78}"/>
                    </a:ext>
                  </a:extLst>
                </p:cNvPr>
                <p:cNvPicPr/>
                <p:nvPr/>
              </p:nvPicPr>
              <p:blipFill>
                <a:blip r:embed="rId993"/>
                <a:stretch>
                  <a:fillRect/>
                </a:stretch>
              </p:blipFill>
              <p:spPr>
                <a:xfrm>
                  <a:off x="5257021" y="3451722"/>
                  <a:ext cx="373320" cy="80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4">
              <p14:nvContentPartPr>
                <p14:cNvPr id="609" name="Ink 608">
                  <a:extLst>
                    <a:ext uri="{FF2B5EF4-FFF2-40B4-BE49-F238E27FC236}">
                      <a16:creationId xmlns:a16="http://schemas.microsoft.com/office/drawing/2014/main" id="{E607679E-7F70-AA79-B5FC-63B765275992}"/>
                    </a:ext>
                  </a:extLst>
                </p14:cNvPr>
                <p14:cNvContentPartPr/>
                <p14:nvPr/>
              </p14:nvContentPartPr>
              <p14:xfrm>
                <a:off x="5324341" y="3807042"/>
                <a:ext cx="123840" cy="115920"/>
              </p14:xfrm>
            </p:contentPart>
          </mc:Choice>
          <mc:Fallback>
            <p:pic>
              <p:nvPicPr>
                <p:cNvPr id="609" name="Ink 608">
                  <a:extLst>
                    <a:ext uri="{FF2B5EF4-FFF2-40B4-BE49-F238E27FC236}">
                      <a16:creationId xmlns:a16="http://schemas.microsoft.com/office/drawing/2014/main" id="{E607679E-7F70-AA79-B5FC-63B765275992}"/>
                    </a:ext>
                  </a:extLst>
                </p:cNvPr>
                <p:cNvPicPr/>
                <p:nvPr/>
              </p:nvPicPr>
              <p:blipFill>
                <a:blip r:embed="rId995"/>
                <a:stretch>
                  <a:fillRect/>
                </a:stretch>
              </p:blipFill>
              <p:spPr>
                <a:xfrm>
                  <a:off x="5261701" y="3429042"/>
                  <a:ext cx="249480" cy="87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6">
              <p14:nvContentPartPr>
                <p14:cNvPr id="610" name="Ink 609">
                  <a:extLst>
                    <a:ext uri="{FF2B5EF4-FFF2-40B4-BE49-F238E27FC236}">
                      <a16:creationId xmlns:a16="http://schemas.microsoft.com/office/drawing/2014/main" id="{9B4CBB8D-48A2-A752-4806-133933C9A75E}"/>
                    </a:ext>
                  </a:extLst>
                </p14:cNvPr>
                <p14:cNvContentPartPr/>
                <p14:nvPr/>
              </p14:nvContentPartPr>
              <p14:xfrm>
                <a:off x="5372221" y="3843402"/>
                <a:ext cx="254160" cy="56880"/>
              </p14:xfrm>
            </p:contentPart>
          </mc:Choice>
          <mc:Fallback>
            <p:pic>
              <p:nvPicPr>
                <p:cNvPr id="610" name="Ink 609">
                  <a:extLst>
                    <a:ext uri="{FF2B5EF4-FFF2-40B4-BE49-F238E27FC236}">
                      <a16:creationId xmlns:a16="http://schemas.microsoft.com/office/drawing/2014/main" id="{9B4CBB8D-48A2-A752-4806-133933C9A75E}"/>
                    </a:ext>
                  </a:extLst>
                </p:cNvPr>
                <p:cNvPicPr/>
                <p:nvPr/>
              </p:nvPicPr>
              <p:blipFill>
                <a:blip r:embed="rId997"/>
                <a:stretch>
                  <a:fillRect/>
                </a:stretch>
              </p:blipFill>
              <p:spPr>
                <a:xfrm>
                  <a:off x="5309581" y="3465402"/>
                  <a:ext cx="379800" cy="81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8">
              <p14:nvContentPartPr>
                <p14:cNvPr id="611" name="Ink 610">
                  <a:extLst>
                    <a:ext uri="{FF2B5EF4-FFF2-40B4-BE49-F238E27FC236}">
                      <a16:creationId xmlns:a16="http://schemas.microsoft.com/office/drawing/2014/main" id="{54C20849-9BA2-6BF4-875C-338A9CBCB01E}"/>
                    </a:ext>
                  </a:extLst>
                </p14:cNvPr>
                <p14:cNvContentPartPr/>
                <p14:nvPr/>
              </p14:nvContentPartPr>
              <p14:xfrm>
                <a:off x="5441341" y="3839442"/>
                <a:ext cx="163440" cy="35280"/>
              </p14:xfrm>
            </p:contentPart>
          </mc:Choice>
          <mc:Fallback>
            <p:pic>
              <p:nvPicPr>
                <p:cNvPr id="611" name="Ink 610">
                  <a:extLst>
                    <a:ext uri="{FF2B5EF4-FFF2-40B4-BE49-F238E27FC236}">
                      <a16:creationId xmlns:a16="http://schemas.microsoft.com/office/drawing/2014/main" id="{54C20849-9BA2-6BF4-875C-338A9CBCB01E}"/>
                    </a:ext>
                  </a:extLst>
                </p:cNvPr>
                <p:cNvPicPr/>
                <p:nvPr/>
              </p:nvPicPr>
              <p:blipFill>
                <a:blip r:embed="rId999"/>
                <a:stretch>
                  <a:fillRect/>
                </a:stretch>
              </p:blipFill>
              <p:spPr>
                <a:xfrm>
                  <a:off x="5378701" y="3461442"/>
                  <a:ext cx="289080" cy="79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0">
              <p14:nvContentPartPr>
                <p14:cNvPr id="612" name="Ink 611">
                  <a:extLst>
                    <a:ext uri="{FF2B5EF4-FFF2-40B4-BE49-F238E27FC236}">
                      <a16:creationId xmlns:a16="http://schemas.microsoft.com/office/drawing/2014/main" id="{B029F52C-2BED-43D6-B406-F759D56BE4F6}"/>
                    </a:ext>
                  </a:extLst>
                </p14:cNvPr>
                <p14:cNvContentPartPr/>
                <p14:nvPr/>
              </p14:nvContentPartPr>
              <p14:xfrm>
                <a:off x="5547901" y="3830082"/>
                <a:ext cx="23760" cy="3600"/>
              </p14:xfrm>
            </p:contentPart>
          </mc:Choice>
          <mc:Fallback>
            <p:pic>
              <p:nvPicPr>
                <p:cNvPr id="612" name="Ink 611">
                  <a:extLst>
                    <a:ext uri="{FF2B5EF4-FFF2-40B4-BE49-F238E27FC236}">
                      <a16:creationId xmlns:a16="http://schemas.microsoft.com/office/drawing/2014/main" id="{B029F52C-2BED-43D6-B406-F759D56BE4F6}"/>
                    </a:ext>
                  </a:extLst>
                </p:cNvPr>
                <p:cNvPicPr/>
                <p:nvPr/>
              </p:nvPicPr>
              <p:blipFill>
                <a:blip r:embed="rId1001"/>
                <a:stretch>
                  <a:fillRect/>
                </a:stretch>
              </p:blipFill>
              <p:spPr>
                <a:xfrm>
                  <a:off x="5484901" y="3452082"/>
                  <a:ext cx="14940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2">
              <p14:nvContentPartPr>
                <p14:cNvPr id="613" name="Ink 612">
                  <a:extLst>
                    <a:ext uri="{FF2B5EF4-FFF2-40B4-BE49-F238E27FC236}">
                      <a16:creationId xmlns:a16="http://schemas.microsoft.com/office/drawing/2014/main" id="{07095B1F-1775-D8B8-1920-1650F058891F}"/>
                    </a:ext>
                  </a:extLst>
                </p14:cNvPr>
                <p14:cNvContentPartPr/>
                <p14:nvPr/>
              </p14:nvContentPartPr>
              <p14:xfrm>
                <a:off x="5608021" y="3444162"/>
                <a:ext cx="105480" cy="224640"/>
              </p14:xfrm>
            </p:contentPart>
          </mc:Choice>
          <mc:Fallback>
            <p:pic>
              <p:nvPicPr>
                <p:cNvPr id="613" name="Ink 612">
                  <a:extLst>
                    <a:ext uri="{FF2B5EF4-FFF2-40B4-BE49-F238E27FC236}">
                      <a16:creationId xmlns:a16="http://schemas.microsoft.com/office/drawing/2014/main" id="{07095B1F-1775-D8B8-1920-1650F058891F}"/>
                    </a:ext>
                  </a:extLst>
                </p:cNvPr>
                <p:cNvPicPr/>
                <p:nvPr/>
              </p:nvPicPr>
              <p:blipFill>
                <a:blip r:embed="rId1003"/>
                <a:stretch>
                  <a:fillRect/>
                </a:stretch>
              </p:blipFill>
              <p:spPr>
                <a:xfrm>
                  <a:off x="5545381" y="3066522"/>
                  <a:ext cx="231120" cy="98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4">
              <p14:nvContentPartPr>
                <p14:cNvPr id="614" name="Ink 613">
                  <a:extLst>
                    <a:ext uri="{FF2B5EF4-FFF2-40B4-BE49-F238E27FC236}">
                      <a16:creationId xmlns:a16="http://schemas.microsoft.com/office/drawing/2014/main" id="{318596AB-A9D5-D85B-B0F8-5F06301A951F}"/>
                    </a:ext>
                  </a:extLst>
                </p14:cNvPr>
                <p14:cNvContentPartPr/>
                <p14:nvPr/>
              </p14:nvContentPartPr>
              <p14:xfrm>
                <a:off x="5641861" y="3449562"/>
                <a:ext cx="82800" cy="252000"/>
              </p14:xfrm>
            </p:contentPart>
          </mc:Choice>
          <mc:Fallback>
            <p:pic>
              <p:nvPicPr>
                <p:cNvPr id="614" name="Ink 613">
                  <a:extLst>
                    <a:ext uri="{FF2B5EF4-FFF2-40B4-BE49-F238E27FC236}">
                      <a16:creationId xmlns:a16="http://schemas.microsoft.com/office/drawing/2014/main" id="{318596AB-A9D5-D85B-B0F8-5F06301A951F}"/>
                    </a:ext>
                  </a:extLst>
                </p:cNvPr>
                <p:cNvPicPr/>
                <p:nvPr/>
              </p:nvPicPr>
              <p:blipFill>
                <a:blip r:embed="rId1005"/>
                <a:stretch>
                  <a:fillRect/>
                </a:stretch>
              </p:blipFill>
              <p:spPr>
                <a:xfrm>
                  <a:off x="5579221" y="3071922"/>
                  <a:ext cx="208440" cy="100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6">
              <p14:nvContentPartPr>
                <p14:cNvPr id="615" name="Ink 614">
                  <a:extLst>
                    <a:ext uri="{FF2B5EF4-FFF2-40B4-BE49-F238E27FC236}">
                      <a16:creationId xmlns:a16="http://schemas.microsoft.com/office/drawing/2014/main" id="{47809ADE-E35D-0FBC-FB77-ED50CFC82F42}"/>
                    </a:ext>
                  </a:extLst>
                </p14:cNvPr>
                <p14:cNvContentPartPr/>
                <p14:nvPr/>
              </p14:nvContentPartPr>
              <p14:xfrm>
                <a:off x="5662021" y="3406002"/>
                <a:ext cx="67680" cy="214200"/>
              </p14:xfrm>
            </p:contentPart>
          </mc:Choice>
          <mc:Fallback>
            <p:pic>
              <p:nvPicPr>
                <p:cNvPr id="615" name="Ink 614">
                  <a:extLst>
                    <a:ext uri="{FF2B5EF4-FFF2-40B4-BE49-F238E27FC236}">
                      <a16:creationId xmlns:a16="http://schemas.microsoft.com/office/drawing/2014/main" id="{47809ADE-E35D-0FBC-FB77-ED50CFC82F42}"/>
                    </a:ext>
                  </a:extLst>
                </p:cNvPr>
                <p:cNvPicPr/>
                <p:nvPr/>
              </p:nvPicPr>
              <p:blipFill>
                <a:blip r:embed="rId1007"/>
                <a:stretch>
                  <a:fillRect/>
                </a:stretch>
              </p:blipFill>
              <p:spPr>
                <a:xfrm>
                  <a:off x="5599021" y="3028362"/>
                  <a:ext cx="193320" cy="96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8">
              <p14:nvContentPartPr>
                <p14:cNvPr id="616" name="Ink 615">
                  <a:extLst>
                    <a:ext uri="{FF2B5EF4-FFF2-40B4-BE49-F238E27FC236}">
                      <a16:creationId xmlns:a16="http://schemas.microsoft.com/office/drawing/2014/main" id="{65806026-3D91-6154-51B4-DF02832413AF}"/>
                    </a:ext>
                  </a:extLst>
                </p14:cNvPr>
                <p14:cNvContentPartPr/>
                <p14:nvPr/>
              </p14:nvContentPartPr>
              <p14:xfrm>
                <a:off x="5663461" y="3425442"/>
                <a:ext cx="85680" cy="308160"/>
              </p14:xfrm>
            </p:contentPart>
          </mc:Choice>
          <mc:Fallback>
            <p:pic>
              <p:nvPicPr>
                <p:cNvPr id="616" name="Ink 615">
                  <a:extLst>
                    <a:ext uri="{FF2B5EF4-FFF2-40B4-BE49-F238E27FC236}">
                      <a16:creationId xmlns:a16="http://schemas.microsoft.com/office/drawing/2014/main" id="{65806026-3D91-6154-51B4-DF02832413AF}"/>
                    </a:ext>
                  </a:extLst>
                </p:cNvPr>
                <p:cNvPicPr/>
                <p:nvPr/>
              </p:nvPicPr>
              <p:blipFill>
                <a:blip r:embed="rId1009"/>
                <a:stretch>
                  <a:fillRect/>
                </a:stretch>
              </p:blipFill>
              <p:spPr>
                <a:xfrm>
                  <a:off x="5600461" y="3047442"/>
                  <a:ext cx="211320" cy="106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0">
              <p14:nvContentPartPr>
                <p14:cNvPr id="617" name="Ink 616">
                  <a:extLst>
                    <a:ext uri="{FF2B5EF4-FFF2-40B4-BE49-F238E27FC236}">
                      <a16:creationId xmlns:a16="http://schemas.microsoft.com/office/drawing/2014/main" id="{1BD9C9A4-8899-7054-A30D-FC753CAE1C1E}"/>
                    </a:ext>
                  </a:extLst>
                </p14:cNvPr>
                <p14:cNvContentPartPr/>
                <p14:nvPr/>
              </p14:nvContentPartPr>
              <p14:xfrm>
                <a:off x="5533861" y="3822162"/>
                <a:ext cx="120240" cy="60480"/>
              </p14:xfrm>
            </p:contentPart>
          </mc:Choice>
          <mc:Fallback>
            <p:pic>
              <p:nvPicPr>
                <p:cNvPr id="617" name="Ink 616">
                  <a:extLst>
                    <a:ext uri="{FF2B5EF4-FFF2-40B4-BE49-F238E27FC236}">
                      <a16:creationId xmlns:a16="http://schemas.microsoft.com/office/drawing/2014/main" id="{1BD9C9A4-8899-7054-A30D-FC753CAE1C1E}"/>
                    </a:ext>
                  </a:extLst>
                </p:cNvPr>
                <p:cNvPicPr/>
                <p:nvPr/>
              </p:nvPicPr>
              <p:blipFill>
                <a:blip r:embed="rId1011"/>
                <a:stretch>
                  <a:fillRect/>
                </a:stretch>
              </p:blipFill>
              <p:spPr>
                <a:xfrm>
                  <a:off x="5471221" y="3444522"/>
                  <a:ext cx="245880" cy="81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2">
              <p14:nvContentPartPr>
                <p14:cNvPr id="618" name="Ink 617">
                  <a:extLst>
                    <a:ext uri="{FF2B5EF4-FFF2-40B4-BE49-F238E27FC236}">
                      <a16:creationId xmlns:a16="http://schemas.microsoft.com/office/drawing/2014/main" id="{D854DF57-A6BF-3860-0B03-224AAB4D5BE2}"/>
                    </a:ext>
                  </a:extLst>
                </p14:cNvPr>
                <p14:cNvContentPartPr/>
                <p14:nvPr/>
              </p14:nvContentPartPr>
              <p14:xfrm>
                <a:off x="5549701" y="3684282"/>
                <a:ext cx="187560" cy="178920"/>
              </p14:xfrm>
            </p:contentPart>
          </mc:Choice>
          <mc:Fallback>
            <p:pic>
              <p:nvPicPr>
                <p:cNvPr id="618" name="Ink 617">
                  <a:extLst>
                    <a:ext uri="{FF2B5EF4-FFF2-40B4-BE49-F238E27FC236}">
                      <a16:creationId xmlns:a16="http://schemas.microsoft.com/office/drawing/2014/main" id="{D854DF57-A6BF-3860-0B03-224AAB4D5BE2}"/>
                    </a:ext>
                  </a:extLst>
                </p:cNvPr>
                <p:cNvPicPr/>
                <p:nvPr/>
              </p:nvPicPr>
              <p:blipFill>
                <a:blip r:embed="rId1013"/>
                <a:stretch>
                  <a:fillRect/>
                </a:stretch>
              </p:blipFill>
              <p:spPr>
                <a:xfrm>
                  <a:off x="5486701" y="3306642"/>
                  <a:ext cx="313200" cy="93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4">
              <p14:nvContentPartPr>
                <p14:cNvPr id="619" name="Ink 618">
                  <a:extLst>
                    <a:ext uri="{FF2B5EF4-FFF2-40B4-BE49-F238E27FC236}">
                      <a16:creationId xmlns:a16="http://schemas.microsoft.com/office/drawing/2014/main" id="{EEBA718B-E4B3-D5F7-D4F8-62A7C33E85BD}"/>
                    </a:ext>
                  </a:extLst>
                </p14:cNvPr>
                <p14:cNvContentPartPr/>
                <p14:nvPr/>
              </p14:nvContentPartPr>
              <p14:xfrm>
                <a:off x="5664181" y="3601482"/>
                <a:ext cx="69120" cy="209880"/>
              </p14:xfrm>
            </p:contentPart>
          </mc:Choice>
          <mc:Fallback>
            <p:pic>
              <p:nvPicPr>
                <p:cNvPr id="619" name="Ink 618">
                  <a:extLst>
                    <a:ext uri="{FF2B5EF4-FFF2-40B4-BE49-F238E27FC236}">
                      <a16:creationId xmlns:a16="http://schemas.microsoft.com/office/drawing/2014/main" id="{EEBA718B-E4B3-D5F7-D4F8-62A7C33E85BD}"/>
                    </a:ext>
                  </a:extLst>
                </p:cNvPr>
                <p:cNvPicPr/>
                <p:nvPr/>
              </p:nvPicPr>
              <p:blipFill>
                <a:blip r:embed="rId1015"/>
                <a:stretch>
                  <a:fillRect/>
                </a:stretch>
              </p:blipFill>
              <p:spPr>
                <a:xfrm>
                  <a:off x="5601541" y="3223482"/>
                  <a:ext cx="194760" cy="96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6">
              <p14:nvContentPartPr>
                <p14:cNvPr id="620" name="Ink 619">
                  <a:extLst>
                    <a:ext uri="{FF2B5EF4-FFF2-40B4-BE49-F238E27FC236}">
                      <a16:creationId xmlns:a16="http://schemas.microsoft.com/office/drawing/2014/main" id="{A8566059-DA0D-2CDC-F270-D0CD13149F78}"/>
                    </a:ext>
                  </a:extLst>
                </p14:cNvPr>
                <p14:cNvContentPartPr/>
                <p14:nvPr/>
              </p14:nvContentPartPr>
              <p14:xfrm>
                <a:off x="5555101" y="3802722"/>
                <a:ext cx="118080" cy="58320"/>
              </p14:xfrm>
            </p:contentPart>
          </mc:Choice>
          <mc:Fallback>
            <p:pic>
              <p:nvPicPr>
                <p:cNvPr id="620" name="Ink 619">
                  <a:extLst>
                    <a:ext uri="{FF2B5EF4-FFF2-40B4-BE49-F238E27FC236}">
                      <a16:creationId xmlns:a16="http://schemas.microsoft.com/office/drawing/2014/main" id="{A8566059-DA0D-2CDC-F270-D0CD13149F78}"/>
                    </a:ext>
                  </a:extLst>
                </p:cNvPr>
                <p:cNvPicPr/>
                <p:nvPr/>
              </p:nvPicPr>
              <p:blipFill>
                <a:blip r:embed="rId1017"/>
                <a:stretch>
                  <a:fillRect/>
                </a:stretch>
              </p:blipFill>
              <p:spPr>
                <a:xfrm>
                  <a:off x="5492101" y="3424722"/>
                  <a:ext cx="243720" cy="81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8">
              <p14:nvContentPartPr>
                <p14:cNvPr id="621" name="Ink 620">
                  <a:extLst>
                    <a:ext uri="{FF2B5EF4-FFF2-40B4-BE49-F238E27FC236}">
                      <a16:creationId xmlns:a16="http://schemas.microsoft.com/office/drawing/2014/main" id="{D62BAF48-F3EA-B465-1841-9B84D647F022}"/>
                    </a:ext>
                  </a:extLst>
                </p14:cNvPr>
                <p14:cNvContentPartPr/>
                <p14:nvPr/>
              </p14:nvContentPartPr>
              <p14:xfrm>
                <a:off x="5308141" y="3356682"/>
                <a:ext cx="218880" cy="47880"/>
              </p14:xfrm>
            </p:contentPart>
          </mc:Choice>
          <mc:Fallback>
            <p:pic>
              <p:nvPicPr>
                <p:cNvPr id="621" name="Ink 620">
                  <a:extLst>
                    <a:ext uri="{FF2B5EF4-FFF2-40B4-BE49-F238E27FC236}">
                      <a16:creationId xmlns:a16="http://schemas.microsoft.com/office/drawing/2014/main" id="{D62BAF48-F3EA-B465-1841-9B84D647F022}"/>
                    </a:ext>
                  </a:extLst>
                </p:cNvPr>
                <p:cNvPicPr/>
                <p:nvPr/>
              </p:nvPicPr>
              <p:blipFill>
                <a:blip r:embed="rId1019"/>
                <a:stretch>
                  <a:fillRect/>
                </a:stretch>
              </p:blipFill>
              <p:spPr>
                <a:xfrm>
                  <a:off x="5245141" y="2979042"/>
                  <a:ext cx="344520" cy="80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0">
              <p14:nvContentPartPr>
                <p14:cNvPr id="622" name="Ink 621">
                  <a:extLst>
                    <a:ext uri="{FF2B5EF4-FFF2-40B4-BE49-F238E27FC236}">
                      <a16:creationId xmlns:a16="http://schemas.microsoft.com/office/drawing/2014/main" id="{D409A094-DD0D-4D89-070D-A73615DD3708}"/>
                    </a:ext>
                  </a:extLst>
                </p14:cNvPr>
                <p14:cNvContentPartPr/>
                <p14:nvPr/>
              </p14:nvContentPartPr>
              <p14:xfrm>
                <a:off x="5340901" y="3348762"/>
                <a:ext cx="137160" cy="57600"/>
              </p14:xfrm>
            </p:contentPart>
          </mc:Choice>
          <mc:Fallback>
            <p:pic>
              <p:nvPicPr>
                <p:cNvPr id="622" name="Ink 621">
                  <a:extLst>
                    <a:ext uri="{FF2B5EF4-FFF2-40B4-BE49-F238E27FC236}">
                      <a16:creationId xmlns:a16="http://schemas.microsoft.com/office/drawing/2014/main" id="{D409A094-DD0D-4D89-070D-A73615DD3708}"/>
                    </a:ext>
                  </a:extLst>
                </p:cNvPr>
                <p:cNvPicPr/>
                <p:nvPr/>
              </p:nvPicPr>
              <p:blipFill>
                <a:blip r:embed="rId1021"/>
                <a:stretch>
                  <a:fillRect/>
                </a:stretch>
              </p:blipFill>
              <p:spPr>
                <a:xfrm>
                  <a:off x="5277901" y="2970762"/>
                  <a:ext cx="262800" cy="81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2">
              <p14:nvContentPartPr>
                <p14:cNvPr id="623" name="Ink 622">
                  <a:extLst>
                    <a:ext uri="{FF2B5EF4-FFF2-40B4-BE49-F238E27FC236}">
                      <a16:creationId xmlns:a16="http://schemas.microsoft.com/office/drawing/2014/main" id="{344D7B4D-9EA3-1E04-AD75-332616A2D172}"/>
                    </a:ext>
                  </a:extLst>
                </p14:cNvPr>
                <p14:cNvContentPartPr/>
                <p14:nvPr/>
              </p14:nvContentPartPr>
              <p14:xfrm>
                <a:off x="5251621" y="3367842"/>
                <a:ext cx="183960" cy="397440"/>
              </p14:xfrm>
            </p:contentPart>
          </mc:Choice>
          <mc:Fallback>
            <p:pic>
              <p:nvPicPr>
                <p:cNvPr id="623" name="Ink 622">
                  <a:extLst>
                    <a:ext uri="{FF2B5EF4-FFF2-40B4-BE49-F238E27FC236}">
                      <a16:creationId xmlns:a16="http://schemas.microsoft.com/office/drawing/2014/main" id="{344D7B4D-9EA3-1E04-AD75-332616A2D172}"/>
                    </a:ext>
                  </a:extLst>
                </p:cNvPr>
                <p:cNvPicPr/>
                <p:nvPr/>
              </p:nvPicPr>
              <p:blipFill>
                <a:blip r:embed="rId1023"/>
                <a:stretch>
                  <a:fillRect/>
                </a:stretch>
              </p:blipFill>
              <p:spPr>
                <a:xfrm>
                  <a:off x="5188621" y="2990202"/>
                  <a:ext cx="309600" cy="115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4">
              <p14:nvContentPartPr>
                <p14:cNvPr id="624" name="Ink 623">
                  <a:extLst>
                    <a:ext uri="{FF2B5EF4-FFF2-40B4-BE49-F238E27FC236}">
                      <a16:creationId xmlns:a16="http://schemas.microsoft.com/office/drawing/2014/main" id="{136A8AE0-1C84-B5D3-D59C-7BE4870D5F1E}"/>
                    </a:ext>
                  </a:extLst>
                </p14:cNvPr>
                <p14:cNvContentPartPr/>
                <p14:nvPr/>
              </p14:nvContentPartPr>
              <p14:xfrm>
                <a:off x="5253421" y="3382962"/>
                <a:ext cx="129960" cy="398520"/>
              </p14:xfrm>
            </p:contentPart>
          </mc:Choice>
          <mc:Fallback>
            <p:pic>
              <p:nvPicPr>
                <p:cNvPr id="624" name="Ink 623">
                  <a:extLst>
                    <a:ext uri="{FF2B5EF4-FFF2-40B4-BE49-F238E27FC236}">
                      <a16:creationId xmlns:a16="http://schemas.microsoft.com/office/drawing/2014/main" id="{136A8AE0-1C84-B5D3-D59C-7BE4870D5F1E}"/>
                    </a:ext>
                  </a:extLst>
                </p:cNvPr>
                <p:cNvPicPr/>
                <p:nvPr/>
              </p:nvPicPr>
              <p:blipFill>
                <a:blip r:embed="rId1025"/>
                <a:stretch>
                  <a:fillRect/>
                </a:stretch>
              </p:blipFill>
              <p:spPr>
                <a:xfrm>
                  <a:off x="5190421" y="3005322"/>
                  <a:ext cx="255600" cy="115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6">
              <p14:nvContentPartPr>
                <p14:cNvPr id="625" name="Ink 624">
                  <a:extLst>
                    <a:ext uri="{FF2B5EF4-FFF2-40B4-BE49-F238E27FC236}">
                      <a16:creationId xmlns:a16="http://schemas.microsoft.com/office/drawing/2014/main" id="{2F344341-6229-3744-531B-F3CF13B39415}"/>
                    </a:ext>
                  </a:extLst>
                </p14:cNvPr>
                <p14:cNvContentPartPr/>
                <p14:nvPr/>
              </p14:nvContentPartPr>
              <p14:xfrm>
                <a:off x="5259181" y="3498162"/>
                <a:ext cx="47880" cy="222480"/>
              </p14:xfrm>
            </p:contentPart>
          </mc:Choice>
          <mc:Fallback>
            <p:pic>
              <p:nvPicPr>
                <p:cNvPr id="625" name="Ink 624">
                  <a:extLst>
                    <a:ext uri="{FF2B5EF4-FFF2-40B4-BE49-F238E27FC236}">
                      <a16:creationId xmlns:a16="http://schemas.microsoft.com/office/drawing/2014/main" id="{2F344341-6229-3744-531B-F3CF13B39415}"/>
                    </a:ext>
                  </a:extLst>
                </p:cNvPr>
                <p:cNvPicPr/>
                <p:nvPr/>
              </p:nvPicPr>
              <p:blipFill>
                <a:blip r:embed="rId1027"/>
                <a:stretch>
                  <a:fillRect/>
                </a:stretch>
              </p:blipFill>
              <p:spPr>
                <a:xfrm>
                  <a:off x="5196541" y="3120522"/>
                  <a:ext cx="173520" cy="9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8">
              <p14:nvContentPartPr>
                <p14:cNvPr id="626" name="Ink 625">
                  <a:extLst>
                    <a:ext uri="{FF2B5EF4-FFF2-40B4-BE49-F238E27FC236}">
                      <a16:creationId xmlns:a16="http://schemas.microsoft.com/office/drawing/2014/main" id="{4A4F5DF8-9312-A9E6-3240-532E677A6704}"/>
                    </a:ext>
                  </a:extLst>
                </p14:cNvPr>
                <p14:cNvContentPartPr/>
                <p14:nvPr/>
              </p14:nvContentPartPr>
              <p14:xfrm>
                <a:off x="5276821" y="3579522"/>
                <a:ext cx="21600" cy="160200"/>
              </p14:xfrm>
            </p:contentPart>
          </mc:Choice>
          <mc:Fallback>
            <p:pic>
              <p:nvPicPr>
                <p:cNvPr id="626" name="Ink 625">
                  <a:extLst>
                    <a:ext uri="{FF2B5EF4-FFF2-40B4-BE49-F238E27FC236}">
                      <a16:creationId xmlns:a16="http://schemas.microsoft.com/office/drawing/2014/main" id="{4A4F5DF8-9312-A9E6-3240-532E677A6704}"/>
                    </a:ext>
                  </a:extLst>
                </p:cNvPr>
                <p:cNvPicPr/>
                <p:nvPr/>
              </p:nvPicPr>
              <p:blipFill>
                <a:blip r:embed="rId1029"/>
                <a:stretch>
                  <a:fillRect/>
                </a:stretch>
              </p:blipFill>
              <p:spPr>
                <a:xfrm>
                  <a:off x="5213821" y="3201882"/>
                  <a:ext cx="147240" cy="91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0">
              <p14:nvContentPartPr>
                <p14:cNvPr id="627" name="Ink 626">
                  <a:extLst>
                    <a:ext uri="{FF2B5EF4-FFF2-40B4-BE49-F238E27FC236}">
                      <a16:creationId xmlns:a16="http://schemas.microsoft.com/office/drawing/2014/main" id="{56B9E205-6144-12D2-C3A4-AEB79709A53C}"/>
                    </a:ext>
                  </a:extLst>
                </p14:cNvPr>
                <p14:cNvContentPartPr/>
                <p14:nvPr/>
              </p14:nvContentPartPr>
              <p14:xfrm>
                <a:off x="5303101" y="3543882"/>
                <a:ext cx="124920" cy="193320"/>
              </p14:xfrm>
            </p:contentPart>
          </mc:Choice>
          <mc:Fallback>
            <p:pic>
              <p:nvPicPr>
                <p:cNvPr id="627" name="Ink 626">
                  <a:extLst>
                    <a:ext uri="{FF2B5EF4-FFF2-40B4-BE49-F238E27FC236}">
                      <a16:creationId xmlns:a16="http://schemas.microsoft.com/office/drawing/2014/main" id="{56B9E205-6144-12D2-C3A4-AEB79709A53C}"/>
                    </a:ext>
                  </a:extLst>
                </p:cNvPr>
                <p:cNvPicPr/>
                <p:nvPr/>
              </p:nvPicPr>
              <p:blipFill>
                <a:blip r:embed="rId1031"/>
                <a:stretch>
                  <a:fillRect/>
                </a:stretch>
              </p:blipFill>
              <p:spPr>
                <a:xfrm>
                  <a:off x="5240461" y="3166242"/>
                  <a:ext cx="25056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2">
              <p14:nvContentPartPr>
                <p14:cNvPr id="628" name="Ink 627">
                  <a:extLst>
                    <a:ext uri="{FF2B5EF4-FFF2-40B4-BE49-F238E27FC236}">
                      <a16:creationId xmlns:a16="http://schemas.microsoft.com/office/drawing/2014/main" id="{FC281A27-7BC0-B237-B6B0-3F835FD32C12}"/>
                    </a:ext>
                  </a:extLst>
                </p14:cNvPr>
                <p14:cNvContentPartPr/>
                <p14:nvPr/>
              </p14:nvContentPartPr>
              <p14:xfrm>
                <a:off x="5282581" y="3498882"/>
                <a:ext cx="38520" cy="244440"/>
              </p14:xfrm>
            </p:contentPart>
          </mc:Choice>
          <mc:Fallback>
            <p:pic>
              <p:nvPicPr>
                <p:cNvPr id="628" name="Ink 627">
                  <a:extLst>
                    <a:ext uri="{FF2B5EF4-FFF2-40B4-BE49-F238E27FC236}">
                      <a16:creationId xmlns:a16="http://schemas.microsoft.com/office/drawing/2014/main" id="{FC281A27-7BC0-B237-B6B0-3F835FD32C12}"/>
                    </a:ext>
                  </a:extLst>
                </p:cNvPr>
                <p:cNvPicPr/>
                <p:nvPr/>
              </p:nvPicPr>
              <p:blipFill>
                <a:blip r:embed="rId1033"/>
                <a:stretch>
                  <a:fillRect/>
                </a:stretch>
              </p:blipFill>
              <p:spPr>
                <a:xfrm>
                  <a:off x="5219581" y="3121242"/>
                  <a:ext cx="16416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4">
              <p14:nvContentPartPr>
                <p14:cNvPr id="629" name="Ink 628">
                  <a:extLst>
                    <a:ext uri="{FF2B5EF4-FFF2-40B4-BE49-F238E27FC236}">
                      <a16:creationId xmlns:a16="http://schemas.microsoft.com/office/drawing/2014/main" id="{510FEF8A-B086-688B-F767-F842ED5B0250}"/>
                    </a:ext>
                  </a:extLst>
                </p14:cNvPr>
                <p14:cNvContentPartPr/>
                <p14:nvPr/>
              </p14:nvContentPartPr>
              <p14:xfrm>
                <a:off x="5276821" y="3551082"/>
                <a:ext cx="87840" cy="254880"/>
              </p14:xfrm>
            </p:contentPart>
          </mc:Choice>
          <mc:Fallback>
            <p:pic>
              <p:nvPicPr>
                <p:cNvPr id="629" name="Ink 628">
                  <a:extLst>
                    <a:ext uri="{FF2B5EF4-FFF2-40B4-BE49-F238E27FC236}">
                      <a16:creationId xmlns:a16="http://schemas.microsoft.com/office/drawing/2014/main" id="{510FEF8A-B086-688B-F767-F842ED5B0250}"/>
                    </a:ext>
                  </a:extLst>
                </p:cNvPr>
                <p:cNvPicPr/>
                <p:nvPr/>
              </p:nvPicPr>
              <p:blipFill>
                <a:blip r:embed="rId1035"/>
                <a:stretch>
                  <a:fillRect/>
                </a:stretch>
              </p:blipFill>
              <p:spPr>
                <a:xfrm>
                  <a:off x="5213821" y="3173082"/>
                  <a:ext cx="213480" cy="101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6">
              <p14:nvContentPartPr>
                <p14:cNvPr id="630" name="Ink 629">
                  <a:extLst>
                    <a:ext uri="{FF2B5EF4-FFF2-40B4-BE49-F238E27FC236}">
                      <a16:creationId xmlns:a16="http://schemas.microsoft.com/office/drawing/2014/main" id="{7EAC6C6C-EDD5-F4CD-A56E-49CF8512E26A}"/>
                    </a:ext>
                  </a:extLst>
                </p14:cNvPr>
                <p14:cNvContentPartPr/>
                <p14:nvPr/>
              </p14:nvContentPartPr>
              <p14:xfrm>
                <a:off x="5327581" y="3615882"/>
                <a:ext cx="137880" cy="197640"/>
              </p14:xfrm>
            </p:contentPart>
          </mc:Choice>
          <mc:Fallback>
            <p:pic>
              <p:nvPicPr>
                <p:cNvPr id="630" name="Ink 629">
                  <a:extLst>
                    <a:ext uri="{FF2B5EF4-FFF2-40B4-BE49-F238E27FC236}">
                      <a16:creationId xmlns:a16="http://schemas.microsoft.com/office/drawing/2014/main" id="{7EAC6C6C-EDD5-F4CD-A56E-49CF8512E26A}"/>
                    </a:ext>
                  </a:extLst>
                </p:cNvPr>
                <p:cNvPicPr/>
                <p:nvPr/>
              </p:nvPicPr>
              <p:blipFill>
                <a:blip r:embed="rId1037"/>
                <a:stretch>
                  <a:fillRect/>
                </a:stretch>
              </p:blipFill>
              <p:spPr>
                <a:xfrm>
                  <a:off x="5264941" y="3238242"/>
                  <a:ext cx="263520" cy="95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8">
              <p14:nvContentPartPr>
                <p14:cNvPr id="631" name="Ink 630">
                  <a:extLst>
                    <a:ext uri="{FF2B5EF4-FFF2-40B4-BE49-F238E27FC236}">
                      <a16:creationId xmlns:a16="http://schemas.microsoft.com/office/drawing/2014/main" id="{706997F9-B007-9F4C-F44E-0E5DC314047D}"/>
                    </a:ext>
                  </a:extLst>
                </p14:cNvPr>
                <p14:cNvContentPartPr/>
                <p14:nvPr/>
              </p14:nvContentPartPr>
              <p14:xfrm>
                <a:off x="5341261" y="3669522"/>
                <a:ext cx="176760" cy="150840"/>
              </p14:xfrm>
            </p:contentPart>
          </mc:Choice>
          <mc:Fallback>
            <p:pic>
              <p:nvPicPr>
                <p:cNvPr id="631" name="Ink 630">
                  <a:extLst>
                    <a:ext uri="{FF2B5EF4-FFF2-40B4-BE49-F238E27FC236}">
                      <a16:creationId xmlns:a16="http://schemas.microsoft.com/office/drawing/2014/main" id="{706997F9-B007-9F4C-F44E-0E5DC314047D}"/>
                    </a:ext>
                  </a:extLst>
                </p:cNvPr>
                <p:cNvPicPr/>
                <p:nvPr/>
              </p:nvPicPr>
              <p:blipFill>
                <a:blip r:embed="rId1039"/>
                <a:stretch>
                  <a:fillRect/>
                </a:stretch>
              </p:blipFill>
              <p:spPr>
                <a:xfrm>
                  <a:off x="5278261" y="3291522"/>
                  <a:ext cx="302400" cy="90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0">
              <p14:nvContentPartPr>
                <p14:cNvPr id="632" name="Ink 631">
                  <a:extLst>
                    <a:ext uri="{FF2B5EF4-FFF2-40B4-BE49-F238E27FC236}">
                      <a16:creationId xmlns:a16="http://schemas.microsoft.com/office/drawing/2014/main" id="{58D03538-DE92-C37E-E495-D8D71B874FCE}"/>
                    </a:ext>
                  </a:extLst>
                </p14:cNvPr>
                <p14:cNvContentPartPr/>
                <p14:nvPr/>
              </p14:nvContentPartPr>
              <p14:xfrm>
                <a:off x="5268541" y="3727842"/>
                <a:ext cx="222480" cy="124200"/>
              </p14:xfrm>
            </p:contentPart>
          </mc:Choice>
          <mc:Fallback>
            <p:pic>
              <p:nvPicPr>
                <p:cNvPr id="632" name="Ink 631">
                  <a:extLst>
                    <a:ext uri="{FF2B5EF4-FFF2-40B4-BE49-F238E27FC236}">
                      <a16:creationId xmlns:a16="http://schemas.microsoft.com/office/drawing/2014/main" id="{58D03538-DE92-C37E-E495-D8D71B874FCE}"/>
                    </a:ext>
                  </a:extLst>
                </p:cNvPr>
                <p:cNvPicPr/>
                <p:nvPr/>
              </p:nvPicPr>
              <p:blipFill>
                <a:blip r:embed="rId1041"/>
                <a:stretch>
                  <a:fillRect/>
                </a:stretch>
              </p:blipFill>
              <p:spPr>
                <a:xfrm>
                  <a:off x="5205901" y="3350202"/>
                  <a:ext cx="348120" cy="87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2">
              <p14:nvContentPartPr>
                <p14:cNvPr id="633" name="Ink 632">
                  <a:extLst>
                    <a:ext uri="{FF2B5EF4-FFF2-40B4-BE49-F238E27FC236}">
                      <a16:creationId xmlns:a16="http://schemas.microsoft.com/office/drawing/2014/main" id="{329A57DB-A59F-1D79-56A3-ED7049DB6EF9}"/>
                    </a:ext>
                  </a:extLst>
                </p14:cNvPr>
                <p14:cNvContentPartPr/>
                <p14:nvPr/>
              </p14:nvContentPartPr>
              <p14:xfrm>
                <a:off x="5354221" y="3707682"/>
                <a:ext cx="85680" cy="150120"/>
              </p14:xfrm>
            </p:contentPart>
          </mc:Choice>
          <mc:Fallback>
            <p:pic>
              <p:nvPicPr>
                <p:cNvPr id="633" name="Ink 632">
                  <a:extLst>
                    <a:ext uri="{FF2B5EF4-FFF2-40B4-BE49-F238E27FC236}">
                      <a16:creationId xmlns:a16="http://schemas.microsoft.com/office/drawing/2014/main" id="{329A57DB-A59F-1D79-56A3-ED7049DB6EF9}"/>
                    </a:ext>
                  </a:extLst>
                </p:cNvPr>
                <p:cNvPicPr/>
                <p:nvPr/>
              </p:nvPicPr>
              <p:blipFill>
                <a:blip r:embed="rId1043"/>
                <a:stretch>
                  <a:fillRect/>
                </a:stretch>
              </p:blipFill>
              <p:spPr>
                <a:xfrm>
                  <a:off x="5291581" y="3329682"/>
                  <a:ext cx="211320" cy="90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4">
              <p14:nvContentPartPr>
                <p14:cNvPr id="634" name="Ink 633">
                  <a:extLst>
                    <a:ext uri="{FF2B5EF4-FFF2-40B4-BE49-F238E27FC236}">
                      <a16:creationId xmlns:a16="http://schemas.microsoft.com/office/drawing/2014/main" id="{CF3AADAB-4E0F-0C3A-5454-C1D1FD857025}"/>
                    </a:ext>
                  </a:extLst>
                </p14:cNvPr>
                <p14:cNvContentPartPr/>
                <p14:nvPr/>
              </p14:nvContentPartPr>
              <p14:xfrm>
                <a:off x="5281861" y="3716682"/>
                <a:ext cx="141120" cy="126720"/>
              </p14:xfrm>
            </p:contentPart>
          </mc:Choice>
          <mc:Fallback>
            <p:pic>
              <p:nvPicPr>
                <p:cNvPr id="634" name="Ink 633">
                  <a:extLst>
                    <a:ext uri="{FF2B5EF4-FFF2-40B4-BE49-F238E27FC236}">
                      <a16:creationId xmlns:a16="http://schemas.microsoft.com/office/drawing/2014/main" id="{CF3AADAB-4E0F-0C3A-5454-C1D1FD857025}"/>
                    </a:ext>
                  </a:extLst>
                </p:cNvPr>
                <p:cNvPicPr/>
                <p:nvPr/>
              </p:nvPicPr>
              <p:blipFill>
                <a:blip r:embed="rId1045"/>
                <a:stretch>
                  <a:fillRect/>
                </a:stretch>
              </p:blipFill>
              <p:spPr>
                <a:xfrm>
                  <a:off x="5218861" y="3338682"/>
                  <a:ext cx="266760" cy="88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6">
              <p14:nvContentPartPr>
                <p14:cNvPr id="635" name="Ink 634">
                  <a:extLst>
                    <a:ext uri="{FF2B5EF4-FFF2-40B4-BE49-F238E27FC236}">
                      <a16:creationId xmlns:a16="http://schemas.microsoft.com/office/drawing/2014/main" id="{CB5E99A3-0451-7BB0-07A2-EEA5B78B353B}"/>
                    </a:ext>
                  </a:extLst>
                </p14:cNvPr>
                <p14:cNvContentPartPr/>
                <p14:nvPr/>
              </p14:nvContentPartPr>
              <p14:xfrm>
                <a:off x="5180701" y="3613002"/>
                <a:ext cx="210960" cy="220320"/>
              </p14:xfrm>
            </p:contentPart>
          </mc:Choice>
          <mc:Fallback>
            <p:pic>
              <p:nvPicPr>
                <p:cNvPr id="635" name="Ink 634">
                  <a:extLst>
                    <a:ext uri="{FF2B5EF4-FFF2-40B4-BE49-F238E27FC236}">
                      <a16:creationId xmlns:a16="http://schemas.microsoft.com/office/drawing/2014/main" id="{CB5E99A3-0451-7BB0-07A2-EEA5B78B353B}"/>
                    </a:ext>
                  </a:extLst>
                </p:cNvPr>
                <p:cNvPicPr/>
                <p:nvPr/>
              </p:nvPicPr>
              <p:blipFill>
                <a:blip r:embed="rId1047"/>
                <a:stretch>
                  <a:fillRect/>
                </a:stretch>
              </p:blipFill>
              <p:spPr>
                <a:xfrm>
                  <a:off x="5118061" y="3235362"/>
                  <a:ext cx="33660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8">
              <p14:nvContentPartPr>
                <p14:cNvPr id="636" name="Ink 635">
                  <a:extLst>
                    <a:ext uri="{FF2B5EF4-FFF2-40B4-BE49-F238E27FC236}">
                      <a16:creationId xmlns:a16="http://schemas.microsoft.com/office/drawing/2014/main" id="{7E754769-0D6D-5800-599E-C5507F785F57}"/>
                    </a:ext>
                  </a:extLst>
                </p14:cNvPr>
                <p14:cNvContentPartPr/>
                <p14:nvPr/>
              </p14:nvContentPartPr>
              <p14:xfrm>
                <a:off x="5197261" y="3689682"/>
                <a:ext cx="259920" cy="193320"/>
              </p14:xfrm>
            </p:contentPart>
          </mc:Choice>
          <mc:Fallback>
            <p:pic>
              <p:nvPicPr>
                <p:cNvPr id="636" name="Ink 635">
                  <a:extLst>
                    <a:ext uri="{FF2B5EF4-FFF2-40B4-BE49-F238E27FC236}">
                      <a16:creationId xmlns:a16="http://schemas.microsoft.com/office/drawing/2014/main" id="{7E754769-0D6D-5800-599E-C5507F785F57}"/>
                    </a:ext>
                  </a:extLst>
                </p:cNvPr>
                <p:cNvPicPr/>
                <p:nvPr/>
              </p:nvPicPr>
              <p:blipFill>
                <a:blip r:embed="rId1049"/>
                <a:stretch>
                  <a:fillRect/>
                </a:stretch>
              </p:blipFill>
              <p:spPr>
                <a:xfrm>
                  <a:off x="5134621" y="3312042"/>
                  <a:ext cx="38556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0">
              <p14:nvContentPartPr>
                <p14:cNvPr id="637" name="Ink 636">
                  <a:extLst>
                    <a:ext uri="{FF2B5EF4-FFF2-40B4-BE49-F238E27FC236}">
                      <a16:creationId xmlns:a16="http://schemas.microsoft.com/office/drawing/2014/main" id="{669BFF57-94A9-0B50-052F-CC2536FCCAA8}"/>
                    </a:ext>
                  </a:extLst>
                </p14:cNvPr>
                <p14:cNvContentPartPr/>
                <p14:nvPr/>
              </p14:nvContentPartPr>
              <p14:xfrm>
                <a:off x="5231821" y="3778962"/>
                <a:ext cx="282240" cy="145440"/>
              </p14:xfrm>
            </p:contentPart>
          </mc:Choice>
          <mc:Fallback>
            <p:pic>
              <p:nvPicPr>
                <p:cNvPr id="637" name="Ink 636">
                  <a:extLst>
                    <a:ext uri="{FF2B5EF4-FFF2-40B4-BE49-F238E27FC236}">
                      <a16:creationId xmlns:a16="http://schemas.microsoft.com/office/drawing/2014/main" id="{669BFF57-94A9-0B50-052F-CC2536FCCAA8}"/>
                    </a:ext>
                  </a:extLst>
                </p:cNvPr>
                <p:cNvPicPr/>
                <p:nvPr/>
              </p:nvPicPr>
              <p:blipFill>
                <a:blip r:embed="rId1051"/>
                <a:stretch>
                  <a:fillRect/>
                </a:stretch>
              </p:blipFill>
              <p:spPr>
                <a:xfrm>
                  <a:off x="5169181" y="3401322"/>
                  <a:ext cx="407880" cy="90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2">
              <p14:nvContentPartPr>
                <p14:cNvPr id="638" name="Ink 637">
                  <a:extLst>
                    <a:ext uri="{FF2B5EF4-FFF2-40B4-BE49-F238E27FC236}">
                      <a16:creationId xmlns:a16="http://schemas.microsoft.com/office/drawing/2014/main" id="{78CBA003-E64A-54DF-96BE-168AFF0B6BB2}"/>
                    </a:ext>
                  </a:extLst>
                </p14:cNvPr>
                <p14:cNvContentPartPr/>
                <p14:nvPr/>
              </p14:nvContentPartPr>
              <p14:xfrm>
                <a:off x="5184301" y="3445962"/>
                <a:ext cx="85320" cy="416160"/>
              </p14:xfrm>
            </p:contentPart>
          </mc:Choice>
          <mc:Fallback>
            <p:pic>
              <p:nvPicPr>
                <p:cNvPr id="638" name="Ink 637">
                  <a:extLst>
                    <a:ext uri="{FF2B5EF4-FFF2-40B4-BE49-F238E27FC236}">
                      <a16:creationId xmlns:a16="http://schemas.microsoft.com/office/drawing/2014/main" id="{78CBA003-E64A-54DF-96BE-168AFF0B6BB2}"/>
                    </a:ext>
                  </a:extLst>
                </p:cNvPr>
                <p:cNvPicPr/>
                <p:nvPr/>
              </p:nvPicPr>
              <p:blipFill>
                <a:blip r:embed="rId1053"/>
                <a:stretch>
                  <a:fillRect/>
                </a:stretch>
              </p:blipFill>
              <p:spPr>
                <a:xfrm>
                  <a:off x="5121301" y="3068322"/>
                  <a:ext cx="210960" cy="117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4">
              <p14:nvContentPartPr>
                <p14:cNvPr id="639" name="Ink 638">
                  <a:extLst>
                    <a:ext uri="{FF2B5EF4-FFF2-40B4-BE49-F238E27FC236}">
                      <a16:creationId xmlns:a16="http://schemas.microsoft.com/office/drawing/2014/main" id="{55BB3461-FB8D-7655-6A80-340A339AF0AC}"/>
                    </a:ext>
                  </a:extLst>
                </p14:cNvPr>
                <p14:cNvContentPartPr/>
                <p14:nvPr/>
              </p14:nvContentPartPr>
              <p14:xfrm>
                <a:off x="5239021" y="3485922"/>
                <a:ext cx="62640" cy="236160"/>
              </p14:xfrm>
            </p:contentPart>
          </mc:Choice>
          <mc:Fallback>
            <p:pic>
              <p:nvPicPr>
                <p:cNvPr id="639" name="Ink 638">
                  <a:extLst>
                    <a:ext uri="{FF2B5EF4-FFF2-40B4-BE49-F238E27FC236}">
                      <a16:creationId xmlns:a16="http://schemas.microsoft.com/office/drawing/2014/main" id="{55BB3461-FB8D-7655-6A80-340A339AF0AC}"/>
                    </a:ext>
                  </a:extLst>
                </p:cNvPr>
                <p:cNvPicPr/>
                <p:nvPr/>
              </p:nvPicPr>
              <p:blipFill>
                <a:blip r:embed="rId1055"/>
                <a:stretch>
                  <a:fillRect/>
                </a:stretch>
              </p:blipFill>
              <p:spPr>
                <a:xfrm>
                  <a:off x="5176021" y="3108282"/>
                  <a:ext cx="188280" cy="99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6">
              <p14:nvContentPartPr>
                <p14:cNvPr id="640" name="Ink 639">
                  <a:extLst>
                    <a:ext uri="{FF2B5EF4-FFF2-40B4-BE49-F238E27FC236}">
                      <a16:creationId xmlns:a16="http://schemas.microsoft.com/office/drawing/2014/main" id="{7978B55D-7F80-78E0-EDF5-F719F3A21CCD}"/>
                    </a:ext>
                  </a:extLst>
                </p14:cNvPr>
                <p14:cNvContentPartPr/>
                <p14:nvPr/>
              </p14:nvContentPartPr>
              <p14:xfrm>
                <a:off x="5252341" y="3531642"/>
                <a:ext cx="79200" cy="233640"/>
              </p14:xfrm>
            </p:contentPart>
          </mc:Choice>
          <mc:Fallback>
            <p:pic>
              <p:nvPicPr>
                <p:cNvPr id="640" name="Ink 639">
                  <a:extLst>
                    <a:ext uri="{FF2B5EF4-FFF2-40B4-BE49-F238E27FC236}">
                      <a16:creationId xmlns:a16="http://schemas.microsoft.com/office/drawing/2014/main" id="{7978B55D-7F80-78E0-EDF5-F719F3A21CCD}"/>
                    </a:ext>
                  </a:extLst>
                </p:cNvPr>
                <p:cNvPicPr/>
                <p:nvPr/>
              </p:nvPicPr>
              <p:blipFill>
                <a:blip r:embed="rId1057"/>
                <a:stretch>
                  <a:fillRect/>
                </a:stretch>
              </p:blipFill>
              <p:spPr>
                <a:xfrm>
                  <a:off x="5189341" y="3154002"/>
                  <a:ext cx="204840" cy="98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8">
              <p14:nvContentPartPr>
                <p14:cNvPr id="641" name="Ink 640">
                  <a:extLst>
                    <a:ext uri="{FF2B5EF4-FFF2-40B4-BE49-F238E27FC236}">
                      <a16:creationId xmlns:a16="http://schemas.microsoft.com/office/drawing/2014/main" id="{21CA50DC-A4C4-6AA7-F934-963925E343AD}"/>
                    </a:ext>
                  </a:extLst>
                </p14:cNvPr>
                <p14:cNvContentPartPr/>
                <p14:nvPr/>
              </p14:nvContentPartPr>
              <p14:xfrm>
                <a:off x="5254501" y="3497802"/>
                <a:ext cx="102960" cy="253440"/>
              </p14:xfrm>
            </p:contentPart>
          </mc:Choice>
          <mc:Fallback>
            <p:pic>
              <p:nvPicPr>
                <p:cNvPr id="641" name="Ink 640">
                  <a:extLst>
                    <a:ext uri="{FF2B5EF4-FFF2-40B4-BE49-F238E27FC236}">
                      <a16:creationId xmlns:a16="http://schemas.microsoft.com/office/drawing/2014/main" id="{21CA50DC-A4C4-6AA7-F934-963925E343AD}"/>
                    </a:ext>
                  </a:extLst>
                </p:cNvPr>
                <p:cNvPicPr/>
                <p:nvPr/>
              </p:nvPicPr>
              <p:blipFill>
                <a:blip r:embed="rId1059"/>
                <a:stretch>
                  <a:fillRect/>
                </a:stretch>
              </p:blipFill>
              <p:spPr>
                <a:xfrm>
                  <a:off x="5191861" y="3120162"/>
                  <a:ext cx="22860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0">
              <p14:nvContentPartPr>
                <p14:cNvPr id="642" name="Ink 641">
                  <a:extLst>
                    <a:ext uri="{FF2B5EF4-FFF2-40B4-BE49-F238E27FC236}">
                      <a16:creationId xmlns:a16="http://schemas.microsoft.com/office/drawing/2014/main" id="{22AEDD22-1EA3-B374-F411-1C3A3D9F45C4}"/>
                    </a:ext>
                  </a:extLst>
                </p14:cNvPr>
                <p14:cNvContentPartPr/>
                <p14:nvPr/>
              </p14:nvContentPartPr>
              <p14:xfrm>
                <a:off x="5363221" y="3582042"/>
                <a:ext cx="30960" cy="128520"/>
              </p14:xfrm>
            </p:contentPart>
          </mc:Choice>
          <mc:Fallback>
            <p:pic>
              <p:nvPicPr>
                <p:cNvPr id="642" name="Ink 641">
                  <a:extLst>
                    <a:ext uri="{FF2B5EF4-FFF2-40B4-BE49-F238E27FC236}">
                      <a16:creationId xmlns:a16="http://schemas.microsoft.com/office/drawing/2014/main" id="{22AEDD22-1EA3-B374-F411-1C3A3D9F45C4}"/>
                    </a:ext>
                  </a:extLst>
                </p:cNvPr>
                <p:cNvPicPr/>
                <p:nvPr/>
              </p:nvPicPr>
              <p:blipFill>
                <a:blip r:embed="rId1061"/>
                <a:stretch>
                  <a:fillRect/>
                </a:stretch>
              </p:blipFill>
              <p:spPr>
                <a:xfrm>
                  <a:off x="5300581" y="3204402"/>
                  <a:ext cx="156600" cy="88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2">
              <p14:nvContentPartPr>
                <p14:cNvPr id="643" name="Ink 642">
                  <a:extLst>
                    <a:ext uri="{FF2B5EF4-FFF2-40B4-BE49-F238E27FC236}">
                      <a16:creationId xmlns:a16="http://schemas.microsoft.com/office/drawing/2014/main" id="{3038BE15-DFA6-7104-46C5-0F9E87FA19C2}"/>
                    </a:ext>
                  </a:extLst>
                </p14:cNvPr>
                <p14:cNvContentPartPr/>
                <p14:nvPr/>
              </p14:nvContentPartPr>
              <p14:xfrm>
                <a:off x="5334061" y="3371082"/>
                <a:ext cx="237960" cy="65880"/>
              </p14:xfrm>
            </p:contentPart>
          </mc:Choice>
          <mc:Fallback>
            <p:pic>
              <p:nvPicPr>
                <p:cNvPr id="643" name="Ink 642">
                  <a:extLst>
                    <a:ext uri="{FF2B5EF4-FFF2-40B4-BE49-F238E27FC236}">
                      <a16:creationId xmlns:a16="http://schemas.microsoft.com/office/drawing/2014/main" id="{3038BE15-DFA6-7104-46C5-0F9E87FA19C2}"/>
                    </a:ext>
                  </a:extLst>
                </p:cNvPr>
                <p:cNvPicPr/>
                <p:nvPr/>
              </p:nvPicPr>
              <p:blipFill>
                <a:blip r:embed="rId1063"/>
                <a:stretch>
                  <a:fillRect/>
                </a:stretch>
              </p:blipFill>
              <p:spPr>
                <a:xfrm>
                  <a:off x="5271061" y="2993082"/>
                  <a:ext cx="36360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4">
              <p14:nvContentPartPr>
                <p14:cNvPr id="644" name="Ink 643">
                  <a:extLst>
                    <a:ext uri="{FF2B5EF4-FFF2-40B4-BE49-F238E27FC236}">
                      <a16:creationId xmlns:a16="http://schemas.microsoft.com/office/drawing/2014/main" id="{E52E7982-232D-8B58-1A8F-B19DC91EE180}"/>
                    </a:ext>
                  </a:extLst>
                </p14:cNvPr>
                <p14:cNvContentPartPr/>
                <p14:nvPr/>
              </p14:nvContentPartPr>
              <p14:xfrm>
                <a:off x="5377261" y="3346242"/>
                <a:ext cx="272880" cy="90000"/>
              </p14:xfrm>
            </p:contentPart>
          </mc:Choice>
          <mc:Fallback>
            <p:pic>
              <p:nvPicPr>
                <p:cNvPr id="644" name="Ink 643">
                  <a:extLst>
                    <a:ext uri="{FF2B5EF4-FFF2-40B4-BE49-F238E27FC236}">
                      <a16:creationId xmlns:a16="http://schemas.microsoft.com/office/drawing/2014/main" id="{E52E7982-232D-8B58-1A8F-B19DC91EE180}"/>
                    </a:ext>
                  </a:extLst>
                </p:cNvPr>
                <p:cNvPicPr/>
                <p:nvPr/>
              </p:nvPicPr>
              <p:blipFill>
                <a:blip r:embed="rId1065"/>
                <a:stretch>
                  <a:fillRect/>
                </a:stretch>
              </p:blipFill>
              <p:spPr>
                <a:xfrm>
                  <a:off x="5314261" y="2968602"/>
                  <a:ext cx="398520" cy="84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6">
              <p14:nvContentPartPr>
                <p14:cNvPr id="645" name="Ink 644">
                  <a:extLst>
                    <a:ext uri="{FF2B5EF4-FFF2-40B4-BE49-F238E27FC236}">
                      <a16:creationId xmlns:a16="http://schemas.microsoft.com/office/drawing/2014/main" id="{5F478CF8-7273-67B7-A829-9EEB0BBF408A}"/>
                    </a:ext>
                  </a:extLst>
                </p14:cNvPr>
                <p14:cNvContentPartPr/>
                <p14:nvPr/>
              </p14:nvContentPartPr>
              <p14:xfrm>
                <a:off x="5413261" y="3353442"/>
                <a:ext cx="245160" cy="75960"/>
              </p14:xfrm>
            </p:contentPart>
          </mc:Choice>
          <mc:Fallback>
            <p:pic>
              <p:nvPicPr>
                <p:cNvPr id="645" name="Ink 644">
                  <a:extLst>
                    <a:ext uri="{FF2B5EF4-FFF2-40B4-BE49-F238E27FC236}">
                      <a16:creationId xmlns:a16="http://schemas.microsoft.com/office/drawing/2014/main" id="{5F478CF8-7273-67B7-A829-9EEB0BBF408A}"/>
                    </a:ext>
                  </a:extLst>
                </p:cNvPr>
                <p:cNvPicPr/>
                <p:nvPr/>
              </p:nvPicPr>
              <p:blipFill>
                <a:blip r:embed="rId1067"/>
                <a:stretch>
                  <a:fillRect/>
                </a:stretch>
              </p:blipFill>
              <p:spPr>
                <a:xfrm>
                  <a:off x="5350261" y="2975802"/>
                  <a:ext cx="370800" cy="83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8">
              <p14:nvContentPartPr>
                <p14:cNvPr id="646" name="Ink 645">
                  <a:extLst>
                    <a:ext uri="{FF2B5EF4-FFF2-40B4-BE49-F238E27FC236}">
                      <a16:creationId xmlns:a16="http://schemas.microsoft.com/office/drawing/2014/main" id="{32C2E37E-9A92-3DC8-C14E-3473659A1BDD}"/>
                    </a:ext>
                  </a:extLst>
                </p14:cNvPr>
                <p14:cNvContentPartPr/>
                <p14:nvPr/>
              </p14:nvContentPartPr>
              <p14:xfrm>
                <a:off x="5398861" y="3357042"/>
                <a:ext cx="232920" cy="97560"/>
              </p14:xfrm>
            </p:contentPart>
          </mc:Choice>
          <mc:Fallback>
            <p:pic>
              <p:nvPicPr>
                <p:cNvPr id="646" name="Ink 645">
                  <a:extLst>
                    <a:ext uri="{FF2B5EF4-FFF2-40B4-BE49-F238E27FC236}">
                      <a16:creationId xmlns:a16="http://schemas.microsoft.com/office/drawing/2014/main" id="{32C2E37E-9A92-3DC8-C14E-3473659A1BDD}"/>
                    </a:ext>
                  </a:extLst>
                </p:cNvPr>
                <p:cNvPicPr/>
                <p:nvPr/>
              </p:nvPicPr>
              <p:blipFill>
                <a:blip r:embed="rId1069"/>
                <a:stretch>
                  <a:fillRect/>
                </a:stretch>
              </p:blipFill>
              <p:spPr>
                <a:xfrm>
                  <a:off x="5336221" y="2979402"/>
                  <a:ext cx="35856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0">
              <p14:nvContentPartPr>
                <p14:cNvPr id="647" name="Ink 646">
                  <a:extLst>
                    <a:ext uri="{FF2B5EF4-FFF2-40B4-BE49-F238E27FC236}">
                      <a16:creationId xmlns:a16="http://schemas.microsoft.com/office/drawing/2014/main" id="{A2F7904A-7035-F5E7-C95C-75E722F24B0A}"/>
                    </a:ext>
                  </a:extLst>
                </p14:cNvPr>
                <p14:cNvContentPartPr/>
                <p14:nvPr/>
              </p14:nvContentPartPr>
              <p14:xfrm>
                <a:off x="5408221" y="3359562"/>
                <a:ext cx="299160" cy="79200"/>
              </p14:xfrm>
            </p:contentPart>
          </mc:Choice>
          <mc:Fallback>
            <p:pic>
              <p:nvPicPr>
                <p:cNvPr id="647" name="Ink 646">
                  <a:extLst>
                    <a:ext uri="{FF2B5EF4-FFF2-40B4-BE49-F238E27FC236}">
                      <a16:creationId xmlns:a16="http://schemas.microsoft.com/office/drawing/2014/main" id="{A2F7904A-7035-F5E7-C95C-75E722F24B0A}"/>
                    </a:ext>
                  </a:extLst>
                </p:cNvPr>
                <p:cNvPicPr/>
                <p:nvPr/>
              </p:nvPicPr>
              <p:blipFill>
                <a:blip r:embed="rId1071"/>
                <a:stretch>
                  <a:fillRect/>
                </a:stretch>
              </p:blipFill>
              <p:spPr>
                <a:xfrm>
                  <a:off x="5345581" y="2981922"/>
                  <a:ext cx="424800" cy="83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2">
              <p14:nvContentPartPr>
                <p14:cNvPr id="649" name="Ink 648">
                  <a:extLst>
                    <a:ext uri="{FF2B5EF4-FFF2-40B4-BE49-F238E27FC236}">
                      <a16:creationId xmlns:a16="http://schemas.microsoft.com/office/drawing/2014/main" id="{27493EFB-454C-5B59-367A-AB8B868226BE}"/>
                    </a:ext>
                  </a:extLst>
                </p14:cNvPr>
                <p14:cNvContentPartPr/>
                <p14:nvPr/>
              </p14:nvContentPartPr>
              <p14:xfrm>
                <a:off x="5330461" y="3553962"/>
                <a:ext cx="15120" cy="118800"/>
              </p14:xfrm>
            </p:contentPart>
          </mc:Choice>
          <mc:Fallback>
            <p:pic>
              <p:nvPicPr>
                <p:cNvPr id="649" name="Ink 648">
                  <a:extLst>
                    <a:ext uri="{FF2B5EF4-FFF2-40B4-BE49-F238E27FC236}">
                      <a16:creationId xmlns:a16="http://schemas.microsoft.com/office/drawing/2014/main" id="{27493EFB-454C-5B59-367A-AB8B868226BE}"/>
                    </a:ext>
                  </a:extLst>
                </p:cNvPr>
                <p:cNvPicPr/>
                <p:nvPr/>
              </p:nvPicPr>
              <p:blipFill>
                <a:blip r:embed="rId1073"/>
                <a:stretch>
                  <a:fillRect/>
                </a:stretch>
              </p:blipFill>
              <p:spPr>
                <a:xfrm>
                  <a:off x="5267821" y="3175962"/>
                  <a:ext cx="140760" cy="874440"/>
                </a:xfrm>
                <a:prstGeom prst="rect">
                  <a:avLst/>
                </a:prstGeom>
              </p:spPr>
            </p:pic>
          </mc:Fallback>
        </mc:AlternateContent>
      </p:grpSp>
      <p:grpSp>
        <p:nvGrpSpPr>
          <p:cNvPr id="671" name="Group 670">
            <a:extLst>
              <a:ext uri="{FF2B5EF4-FFF2-40B4-BE49-F238E27FC236}">
                <a16:creationId xmlns:a16="http://schemas.microsoft.com/office/drawing/2014/main" id="{FF391B8B-ABED-0ADD-D588-8B889026BCF2}"/>
              </a:ext>
            </a:extLst>
          </p:cNvPr>
          <p:cNvGrpSpPr/>
          <p:nvPr/>
        </p:nvGrpSpPr>
        <p:grpSpPr>
          <a:xfrm>
            <a:off x="5193301" y="3176682"/>
            <a:ext cx="688320" cy="199080"/>
            <a:chOff x="5193301" y="3176682"/>
            <a:chExt cx="688320" cy="199080"/>
          </a:xfrm>
        </p:grpSpPr>
        <mc:AlternateContent xmlns:mc="http://schemas.openxmlformats.org/markup-compatibility/2006">
          <mc:Choice xmlns:p14="http://schemas.microsoft.com/office/powerpoint/2010/main" Requires="p14">
            <p:contentPart p14:bwMode="auto" r:id="rId1074">
              <p14:nvContentPartPr>
                <p14:cNvPr id="659" name="Ink 658">
                  <a:extLst>
                    <a:ext uri="{FF2B5EF4-FFF2-40B4-BE49-F238E27FC236}">
                      <a16:creationId xmlns:a16="http://schemas.microsoft.com/office/drawing/2014/main" id="{FF456B60-3798-0085-9EC7-B170F56073DC}"/>
                    </a:ext>
                  </a:extLst>
                </p14:cNvPr>
                <p14:cNvContentPartPr/>
                <p14:nvPr/>
              </p14:nvContentPartPr>
              <p14:xfrm>
                <a:off x="5193301" y="3322842"/>
                <a:ext cx="688320" cy="39960"/>
              </p14:xfrm>
            </p:contentPart>
          </mc:Choice>
          <mc:Fallback>
            <p:pic>
              <p:nvPicPr>
                <p:cNvPr id="659" name="Ink 658">
                  <a:extLst>
                    <a:ext uri="{FF2B5EF4-FFF2-40B4-BE49-F238E27FC236}">
                      <a16:creationId xmlns:a16="http://schemas.microsoft.com/office/drawing/2014/main" id="{FF456B60-3798-0085-9EC7-B170F56073DC}"/>
                    </a:ext>
                  </a:extLst>
                </p:cNvPr>
                <p:cNvPicPr/>
                <p:nvPr/>
              </p:nvPicPr>
              <p:blipFill>
                <a:blip r:embed="rId1075"/>
                <a:stretch>
                  <a:fillRect/>
                </a:stretch>
              </p:blipFill>
              <p:spPr>
                <a:xfrm>
                  <a:off x="5175301" y="3304842"/>
                  <a:ext cx="723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076">
              <p14:nvContentPartPr>
                <p14:cNvPr id="660" name="Ink 659">
                  <a:extLst>
                    <a:ext uri="{FF2B5EF4-FFF2-40B4-BE49-F238E27FC236}">
                      <a16:creationId xmlns:a16="http://schemas.microsoft.com/office/drawing/2014/main" id="{B1D52AE1-DBAA-05B5-3F17-40E58100CDEA}"/>
                    </a:ext>
                  </a:extLst>
                </p14:cNvPr>
                <p14:cNvContentPartPr/>
                <p14:nvPr/>
              </p14:nvContentPartPr>
              <p14:xfrm>
                <a:off x="5214541" y="3186042"/>
                <a:ext cx="365760" cy="189720"/>
              </p14:xfrm>
            </p:contentPart>
          </mc:Choice>
          <mc:Fallback>
            <p:pic>
              <p:nvPicPr>
                <p:cNvPr id="660" name="Ink 659">
                  <a:extLst>
                    <a:ext uri="{FF2B5EF4-FFF2-40B4-BE49-F238E27FC236}">
                      <a16:creationId xmlns:a16="http://schemas.microsoft.com/office/drawing/2014/main" id="{B1D52AE1-DBAA-05B5-3F17-40E58100CDEA}"/>
                    </a:ext>
                  </a:extLst>
                </p:cNvPr>
                <p:cNvPicPr/>
                <p:nvPr/>
              </p:nvPicPr>
              <p:blipFill>
                <a:blip r:embed="rId1077"/>
                <a:stretch>
                  <a:fillRect/>
                </a:stretch>
              </p:blipFill>
              <p:spPr>
                <a:xfrm>
                  <a:off x="5196541" y="3168402"/>
                  <a:ext cx="4014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661" name="Ink 660">
                  <a:extLst>
                    <a:ext uri="{FF2B5EF4-FFF2-40B4-BE49-F238E27FC236}">
                      <a16:creationId xmlns:a16="http://schemas.microsoft.com/office/drawing/2014/main" id="{C7FB836D-082B-F145-CA88-1C062AECD784}"/>
                    </a:ext>
                  </a:extLst>
                </p14:cNvPr>
                <p14:cNvContentPartPr/>
                <p14:nvPr/>
              </p14:nvContentPartPr>
              <p14:xfrm>
                <a:off x="5229301" y="3200802"/>
                <a:ext cx="314280" cy="145800"/>
              </p14:xfrm>
            </p:contentPart>
          </mc:Choice>
          <mc:Fallback>
            <p:pic>
              <p:nvPicPr>
                <p:cNvPr id="661" name="Ink 660">
                  <a:extLst>
                    <a:ext uri="{FF2B5EF4-FFF2-40B4-BE49-F238E27FC236}">
                      <a16:creationId xmlns:a16="http://schemas.microsoft.com/office/drawing/2014/main" id="{C7FB836D-082B-F145-CA88-1C062AECD784}"/>
                    </a:ext>
                  </a:extLst>
                </p:cNvPr>
                <p:cNvPicPr/>
                <p:nvPr/>
              </p:nvPicPr>
              <p:blipFill>
                <a:blip r:embed="rId1079"/>
                <a:stretch>
                  <a:fillRect/>
                </a:stretch>
              </p:blipFill>
              <p:spPr>
                <a:xfrm>
                  <a:off x="5211301" y="3183162"/>
                  <a:ext cx="3499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662" name="Ink 661">
                  <a:extLst>
                    <a:ext uri="{FF2B5EF4-FFF2-40B4-BE49-F238E27FC236}">
                      <a16:creationId xmlns:a16="http://schemas.microsoft.com/office/drawing/2014/main" id="{1DA10EB4-D71E-C19A-23C9-5A45F34CEEB2}"/>
                    </a:ext>
                  </a:extLst>
                </p14:cNvPr>
                <p14:cNvContentPartPr/>
                <p14:nvPr/>
              </p14:nvContentPartPr>
              <p14:xfrm>
                <a:off x="5574181" y="3341202"/>
                <a:ext cx="2880" cy="3960"/>
              </p14:xfrm>
            </p:contentPart>
          </mc:Choice>
          <mc:Fallback>
            <p:pic>
              <p:nvPicPr>
                <p:cNvPr id="662" name="Ink 661">
                  <a:extLst>
                    <a:ext uri="{FF2B5EF4-FFF2-40B4-BE49-F238E27FC236}">
                      <a16:creationId xmlns:a16="http://schemas.microsoft.com/office/drawing/2014/main" id="{1DA10EB4-D71E-C19A-23C9-5A45F34CEEB2}"/>
                    </a:ext>
                  </a:extLst>
                </p:cNvPr>
                <p:cNvPicPr/>
                <p:nvPr/>
              </p:nvPicPr>
              <p:blipFill>
                <a:blip r:embed="rId1081"/>
                <a:stretch>
                  <a:fillRect/>
                </a:stretch>
              </p:blipFill>
              <p:spPr>
                <a:xfrm>
                  <a:off x="5556541" y="3323562"/>
                  <a:ext cx="38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663" name="Ink 662">
                  <a:extLst>
                    <a:ext uri="{FF2B5EF4-FFF2-40B4-BE49-F238E27FC236}">
                      <a16:creationId xmlns:a16="http://schemas.microsoft.com/office/drawing/2014/main" id="{F8737CCA-4369-ABC4-9964-FB9763E33822}"/>
                    </a:ext>
                  </a:extLst>
                </p14:cNvPr>
                <p14:cNvContentPartPr/>
                <p14:nvPr/>
              </p14:nvContentPartPr>
              <p14:xfrm>
                <a:off x="5330101" y="3214122"/>
                <a:ext cx="302760" cy="126000"/>
              </p14:xfrm>
            </p:contentPart>
          </mc:Choice>
          <mc:Fallback>
            <p:pic>
              <p:nvPicPr>
                <p:cNvPr id="663" name="Ink 662">
                  <a:extLst>
                    <a:ext uri="{FF2B5EF4-FFF2-40B4-BE49-F238E27FC236}">
                      <a16:creationId xmlns:a16="http://schemas.microsoft.com/office/drawing/2014/main" id="{F8737CCA-4369-ABC4-9964-FB9763E33822}"/>
                    </a:ext>
                  </a:extLst>
                </p:cNvPr>
                <p:cNvPicPr/>
                <p:nvPr/>
              </p:nvPicPr>
              <p:blipFill>
                <a:blip r:embed="rId1083"/>
                <a:stretch>
                  <a:fillRect/>
                </a:stretch>
              </p:blipFill>
              <p:spPr>
                <a:xfrm>
                  <a:off x="5312461" y="3196122"/>
                  <a:ext cx="3384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084">
              <p14:nvContentPartPr>
                <p14:cNvPr id="664" name="Ink 663">
                  <a:extLst>
                    <a:ext uri="{FF2B5EF4-FFF2-40B4-BE49-F238E27FC236}">
                      <a16:creationId xmlns:a16="http://schemas.microsoft.com/office/drawing/2014/main" id="{E1C8715C-93A8-54C5-0356-FFC7A0A008A4}"/>
                    </a:ext>
                  </a:extLst>
                </p14:cNvPr>
                <p14:cNvContentPartPr/>
                <p14:nvPr/>
              </p14:nvContentPartPr>
              <p14:xfrm>
                <a:off x="5323981" y="3176682"/>
                <a:ext cx="301320" cy="131040"/>
              </p14:xfrm>
            </p:contentPart>
          </mc:Choice>
          <mc:Fallback>
            <p:pic>
              <p:nvPicPr>
                <p:cNvPr id="664" name="Ink 663">
                  <a:extLst>
                    <a:ext uri="{FF2B5EF4-FFF2-40B4-BE49-F238E27FC236}">
                      <a16:creationId xmlns:a16="http://schemas.microsoft.com/office/drawing/2014/main" id="{E1C8715C-93A8-54C5-0356-FFC7A0A008A4}"/>
                    </a:ext>
                  </a:extLst>
                </p:cNvPr>
                <p:cNvPicPr/>
                <p:nvPr/>
              </p:nvPicPr>
              <p:blipFill>
                <a:blip r:embed="rId1085"/>
                <a:stretch>
                  <a:fillRect/>
                </a:stretch>
              </p:blipFill>
              <p:spPr>
                <a:xfrm>
                  <a:off x="5306341" y="3158682"/>
                  <a:ext cx="3369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665" name="Ink 664">
                  <a:extLst>
                    <a:ext uri="{FF2B5EF4-FFF2-40B4-BE49-F238E27FC236}">
                      <a16:creationId xmlns:a16="http://schemas.microsoft.com/office/drawing/2014/main" id="{35FC80D7-FAFF-E302-883E-E45B00FA1B39}"/>
                    </a:ext>
                  </a:extLst>
                </p14:cNvPr>
                <p14:cNvContentPartPr/>
                <p14:nvPr/>
              </p14:nvContentPartPr>
              <p14:xfrm>
                <a:off x="5541781" y="3230682"/>
                <a:ext cx="116640" cy="64080"/>
              </p14:xfrm>
            </p:contentPart>
          </mc:Choice>
          <mc:Fallback>
            <p:pic>
              <p:nvPicPr>
                <p:cNvPr id="665" name="Ink 664">
                  <a:extLst>
                    <a:ext uri="{FF2B5EF4-FFF2-40B4-BE49-F238E27FC236}">
                      <a16:creationId xmlns:a16="http://schemas.microsoft.com/office/drawing/2014/main" id="{35FC80D7-FAFF-E302-883E-E45B00FA1B39}"/>
                    </a:ext>
                  </a:extLst>
                </p:cNvPr>
                <p:cNvPicPr/>
                <p:nvPr/>
              </p:nvPicPr>
              <p:blipFill>
                <a:blip r:embed="rId1087"/>
                <a:stretch>
                  <a:fillRect/>
                </a:stretch>
              </p:blipFill>
              <p:spPr>
                <a:xfrm>
                  <a:off x="5524141" y="3212682"/>
                  <a:ext cx="1522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666" name="Ink 665">
                  <a:extLst>
                    <a:ext uri="{FF2B5EF4-FFF2-40B4-BE49-F238E27FC236}">
                      <a16:creationId xmlns:a16="http://schemas.microsoft.com/office/drawing/2014/main" id="{C7108E54-6E0E-D999-6751-D2C1BD9E269C}"/>
                    </a:ext>
                  </a:extLst>
                </p14:cNvPr>
                <p14:cNvContentPartPr/>
                <p14:nvPr/>
              </p14:nvContentPartPr>
              <p14:xfrm>
                <a:off x="5574181" y="3232122"/>
                <a:ext cx="76320" cy="73440"/>
              </p14:xfrm>
            </p:contentPart>
          </mc:Choice>
          <mc:Fallback>
            <p:pic>
              <p:nvPicPr>
                <p:cNvPr id="666" name="Ink 665">
                  <a:extLst>
                    <a:ext uri="{FF2B5EF4-FFF2-40B4-BE49-F238E27FC236}">
                      <a16:creationId xmlns:a16="http://schemas.microsoft.com/office/drawing/2014/main" id="{C7108E54-6E0E-D999-6751-D2C1BD9E269C}"/>
                    </a:ext>
                  </a:extLst>
                </p:cNvPr>
                <p:cNvPicPr/>
                <p:nvPr/>
              </p:nvPicPr>
              <p:blipFill>
                <a:blip r:embed="rId1089"/>
                <a:stretch>
                  <a:fillRect/>
                </a:stretch>
              </p:blipFill>
              <p:spPr>
                <a:xfrm>
                  <a:off x="5556541" y="3214122"/>
                  <a:ext cx="1119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667" name="Ink 666">
                  <a:extLst>
                    <a:ext uri="{FF2B5EF4-FFF2-40B4-BE49-F238E27FC236}">
                      <a16:creationId xmlns:a16="http://schemas.microsoft.com/office/drawing/2014/main" id="{6FDD9194-AD68-BD41-F042-143786FCF8AA}"/>
                    </a:ext>
                  </a:extLst>
                </p14:cNvPr>
                <p14:cNvContentPartPr/>
                <p14:nvPr/>
              </p14:nvContentPartPr>
              <p14:xfrm>
                <a:off x="5570941" y="3250842"/>
                <a:ext cx="74880" cy="91440"/>
              </p14:xfrm>
            </p:contentPart>
          </mc:Choice>
          <mc:Fallback>
            <p:pic>
              <p:nvPicPr>
                <p:cNvPr id="667" name="Ink 666">
                  <a:extLst>
                    <a:ext uri="{FF2B5EF4-FFF2-40B4-BE49-F238E27FC236}">
                      <a16:creationId xmlns:a16="http://schemas.microsoft.com/office/drawing/2014/main" id="{6FDD9194-AD68-BD41-F042-143786FCF8AA}"/>
                    </a:ext>
                  </a:extLst>
                </p:cNvPr>
                <p:cNvPicPr/>
                <p:nvPr/>
              </p:nvPicPr>
              <p:blipFill>
                <a:blip r:embed="rId1091"/>
                <a:stretch>
                  <a:fillRect/>
                </a:stretch>
              </p:blipFill>
              <p:spPr>
                <a:xfrm>
                  <a:off x="5552941" y="3232842"/>
                  <a:ext cx="110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92">
              <p14:nvContentPartPr>
                <p14:cNvPr id="668" name="Ink 667">
                  <a:extLst>
                    <a:ext uri="{FF2B5EF4-FFF2-40B4-BE49-F238E27FC236}">
                      <a16:creationId xmlns:a16="http://schemas.microsoft.com/office/drawing/2014/main" id="{38342F34-CFA1-F169-DCED-D578D38A179A}"/>
                    </a:ext>
                  </a:extLst>
                </p14:cNvPr>
                <p14:cNvContentPartPr/>
                <p14:nvPr/>
              </p14:nvContentPartPr>
              <p14:xfrm>
                <a:off x="5529541" y="3310602"/>
                <a:ext cx="127800" cy="11520"/>
              </p14:xfrm>
            </p:contentPart>
          </mc:Choice>
          <mc:Fallback>
            <p:pic>
              <p:nvPicPr>
                <p:cNvPr id="668" name="Ink 667">
                  <a:extLst>
                    <a:ext uri="{FF2B5EF4-FFF2-40B4-BE49-F238E27FC236}">
                      <a16:creationId xmlns:a16="http://schemas.microsoft.com/office/drawing/2014/main" id="{38342F34-CFA1-F169-DCED-D578D38A179A}"/>
                    </a:ext>
                  </a:extLst>
                </p:cNvPr>
                <p:cNvPicPr/>
                <p:nvPr/>
              </p:nvPicPr>
              <p:blipFill>
                <a:blip r:embed="rId1093"/>
                <a:stretch>
                  <a:fillRect/>
                </a:stretch>
              </p:blipFill>
              <p:spPr>
                <a:xfrm>
                  <a:off x="5511541" y="3292602"/>
                  <a:ext cx="163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669" name="Ink 668">
                  <a:extLst>
                    <a:ext uri="{FF2B5EF4-FFF2-40B4-BE49-F238E27FC236}">
                      <a16:creationId xmlns:a16="http://schemas.microsoft.com/office/drawing/2014/main" id="{44EAC707-D995-B152-EC89-AE2A997AF6D1}"/>
                    </a:ext>
                  </a:extLst>
                </p14:cNvPr>
                <p14:cNvContentPartPr/>
                <p14:nvPr/>
              </p14:nvContentPartPr>
              <p14:xfrm>
                <a:off x="5303821" y="3283242"/>
                <a:ext cx="260640" cy="67320"/>
              </p14:xfrm>
            </p:contentPart>
          </mc:Choice>
          <mc:Fallback>
            <p:pic>
              <p:nvPicPr>
                <p:cNvPr id="669" name="Ink 668">
                  <a:extLst>
                    <a:ext uri="{FF2B5EF4-FFF2-40B4-BE49-F238E27FC236}">
                      <a16:creationId xmlns:a16="http://schemas.microsoft.com/office/drawing/2014/main" id="{44EAC707-D995-B152-EC89-AE2A997AF6D1}"/>
                    </a:ext>
                  </a:extLst>
                </p:cNvPr>
                <p:cNvPicPr/>
                <p:nvPr/>
              </p:nvPicPr>
              <p:blipFill>
                <a:blip r:embed="rId1095"/>
                <a:stretch>
                  <a:fillRect/>
                </a:stretch>
              </p:blipFill>
              <p:spPr>
                <a:xfrm>
                  <a:off x="5285821" y="3265602"/>
                  <a:ext cx="2962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670" name="Ink 669">
                  <a:extLst>
                    <a:ext uri="{FF2B5EF4-FFF2-40B4-BE49-F238E27FC236}">
                      <a16:creationId xmlns:a16="http://schemas.microsoft.com/office/drawing/2014/main" id="{B5B89468-E615-E12D-3B4B-7E68DD61CE1A}"/>
                    </a:ext>
                  </a:extLst>
                </p14:cNvPr>
                <p14:cNvContentPartPr/>
                <p14:nvPr/>
              </p14:nvContentPartPr>
              <p14:xfrm>
                <a:off x="5216701" y="3291882"/>
                <a:ext cx="93600" cy="74520"/>
              </p14:xfrm>
            </p:contentPart>
          </mc:Choice>
          <mc:Fallback>
            <p:pic>
              <p:nvPicPr>
                <p:cNvPr id="670" name="Ink 669">
                  <a:extLst>
                    <a:ext uri="{FF2B5EF4-FFF2-40B4-BE49-F238E27FC236}">
                      <a16:creationId xmlns:a16="http://schemas.microsoft.com/office/drawing/2014/main" id="{B5B89468-E615-E12D-3B4B-7E68DD61CE1A}"/>
                    </a:ext>
                  </a:extLst>
                </p:cNvPr>
                <p:cNvPicPr/>
                <p:nvPr/>
              </p:nvPicPr>
              <p:blipFill>
                <a:blip r:embed="rId1097"/>
                <a:stretch>
                  <a:fillRect/>
                </a:stretch>
              </p:blipFill>
              <p:spPr>
                <a:xfrm>
                  <a:off x="5198701" y="3273882"/>
                  <a:ext cx="129240" cy="110160"/>
                </a:xfrm>
                <a:prstGeom prst="rect">
                  <a:avLst/>
                </a:prstGeom>
              </p:spPr>
            </p:pic>
          </mc:Fallback>
        </mc:AlternateContent>
      </p:grpSp>
      <p:grpSp>
        <p:nvGrpSpPr>
          <p:cNvPr id="684" name="Group 683">
            <a:extLst>
              <a:ext uri="{FF2B5EF4-FFF2-40B4-BE49-F238E27FC236}">
                <a16:creationId xmlns:a16="http://schemas.microsoft.com/office/drawing/2014/main" id="{B9150DC4-53DB-FF12-72FC-AF7EDC26D7D9}"/>
              </a:ext>
            </a:extLst>
          </p:cNvPr>
          <p:cNvGrpSpPr/>
          <p:nvPr/>
        </p:nvGrpSpPr>
        <p:grpSpPr>
          <a:xfrm>
            <a:off x="5360701" y="3206562"/>
            <a:ext cx="194400" cy="126360"/>
            <a:chOff x="5360701" y="3206562"/>
            <a:chExt cx="194400" cy="126360"/>
          </a:xfrm>
        </p:grpSpPr>
        <mc:AlternateContent xmlns:mc="http://schemas.openxmlformats.org/markup-compatibility/2006">
          <mc:Choice xmlns:p14="http://schemas.microsoft.com/office/powerpoint/2010/main" Requires="p14">
            <p:contentPart p14:bwMode="auto" r:id="rId1098">
              <p14:nvContentPartPr>
                <p14:cNvPr id="673" name="Ink 672">
                  <a:extLst>
                    <a:ext uri="{FF2B5EF4-FFF2-40B4-BE49-F238E27FC236}">
                      <a16:creationId xmlns:a16="http://schemas.microsoft.com/office/drawing/2014/main" id="{8579FE46-F154-ABF7-786C-340BDC8BCB2E}"/>
                    </a:ext>
                  </a:extLst>
                </p14:cNvPr>
                <p14:cNvContentPartPr/>
                <p14:nvPr/>
              </p14:nvContentPartPr>
              <p14:xfrm>
                <a:off x="5380861" y="3229962"/>
                <a:ext cx="30240" cy="84960"/>
              </p14:xfrm>
            </p:contentPart>
          </mc:Choice>
          <mc:Fallback>
            <p:pic>
              <p:nvPicPr>
                <p:cNvPr id="673" name="Ink 672">
                  <a:extLst>
                    <a:ext uri="{FF2B5EF4-FFF2-40B4-BE49-F238E27FC236}">
                      <a16:creationId xmlns:a16="http://schemas.microsoft.com/office/drawing/2014/main" id="{8579FE46-F154-ABF7-786C-340BDC8BCB2E}"/>
                    </a:ext>
                  </a:extLst>
                </p:cNvPr>
                <p:cNvPicPr/>
                <p:nvPr/>
              </p:nvPicPr>
              <p:blipFill>
                <a:blip r:embed="rId1099"/>
                <a:stretch>
                  <a:fillRect/>
                </a:stretch>
              </p:blipFill>
              <p:spPr>
                <a:xfrm>
                  <a:off x="5362861" y="3211962"/>
                  <a:ext cx="658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100">
              <p14:nvContentPartPr>
                <p14:cNvPr id="674" name="Ink 673">
                  <a:extLst>
                    <a:ext uri="{FF2B5EF4-FFF2-40B4-BE49-F238E27FC236}">
                      <a16:creationId xmlns:a16="http://schemas.microsoft.com/office/drawing/2014/main" id="{3ABD2F89-85EB-CBB9-6C6D-864C0EB0533B}"/>
                    </a:ext>
                  </a:extLst>
                </p14:cNvPr>
                <p14:cNvContentPartPr/>
                <p14:nvPr/>
              </p14:nvContentPartPr>
              <p14:xfrm>
                <a:off x="5406061" y="3229602"/>
                <a:ext cx="39960" cy="103320"/>
              </p14:xfrm>
            </p:contentPart>
          </mc:Choice>
          <mc:Fallback>
            <p:pic>
              <p:nvPicPr>
                <p:cNvPr id="674" name="Ink 673">
                  <a:extLst>
                    <a:ext uri="{FF2B5EF4-FFF2-40B4-BE49-F238E27FC236}">
                      <a16:creationId xmlns:a16="http://schemas.microsoft.com/office/drawing/2014/main" id="{3ABD2F89-85EB-CBB9-6C6D-864C0EB0533B}"/>
                    </a:ext>
                  </a:extLst>
                </p:cNvPr>
                <p:cNvPicPr/>
                <p:nvPr/>
              </p:nvPicPr>
              <p:blipFill>
                <a:blip r:embed="rId1101"/>
                <a:stretch>
                  <a:fillRect/>
                </a:stretch>
              </p:blipFill>
              <p:spPr>
                <a:xfrm>
                  <a:off x="5388421" y="3211962"/>
                  <a:ext cx="756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675" name="Ink 674">
                  <a:extLst>
                    <a:ext uri="{FF2B5EF4-FFF2-40B4-BE49-F238E27FC236}">
                      <a16:creationId xmlns:a16="http://schemas.microsoft.com/office/drawing/2014/main" id="{4703FEB1-A558-5D62-DEA8-0692FF95168B}"/>
                    </a:ext>
                  </a:extLst>
                </p14:cNvPr>
                <p14:cNvContentPartPr/>
                <p14:nvPr/>
              </p14:nvContentPartPr>
              <p14:xfrm>
                <a:off x="5360701" y="3260922"/>
                <a:ext cx="86040" cy="11880"/>
              </p14:xfrm>
            </p:contentPart>
          </mc:Choice>
          <mc:Fallback>
            <p:pic>
              <p:nvPicPr>
                <p:cNvPr id="675" name="Ink 674">
                  <a:extLst>
                    <a:ext uri="{FF2B5EF4-FFF2-40B4-BE49-F238E27FC236}">
                      <a16:creationId xmlns:a16="http://schemas.microsoft.com/office/drawing/2014/main" id="{4703FEB1-A558-5D62-DEA8-0692FF95168B}"/>
                    </a:ext>
                  </a:extLst>
                </p:cNvPr>
                <p:cNvPicPr/>
                <p:nvPr/>
              </p:nvPicPr>
              <p:blipFill>
                <a:blip r:embed="rId1103"/>
                <a:stretch>
                  <a:fillRect/>
                </a:stretch>
              </p:blipFill>
              <p:spPr>
                <a:xfrm>
                  <a:off x="5343061" y="3243282"/>
                  <a:ext cx="121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676" name="Ink 675">
                  <a:extLst>
                    <a:ext uri="{FF2B5EF4-FFF2-40B4-BE49-F238E27FC236}">
                      <a16:creationId xmlns:a16="http://schemas.microsoft.com/office/drawing/2014/main" id="{AB649AA6-E93F-A090-D493-87A3089E5C1F}"/>
                    </a:ext>
                  </a:extLst>
                </p14:cNvPr>
                <p14:cNvContentPartPr/>
                <p14:nvPr/>
              </p14:nvContentPartPr>
              <p14:xfrm>
                <a:off x="5374741" y="3291882"/>
                <a:ext cx="79920" cy="10800"/>
              </p14:xfrm>
            </p:contentPart>
          </mc:Choice>
          <mc:Fallback>
            <p:pic>
              <p:nvPicPr>
                <p:cNvPr id="676" name="Ink 675">
                  <a:extLst>
                    <a:ext uri="{FF2B5EF4-FFF2-40B4-BE49-F238E27FC236}">
                      <a16:creationId xmlns:a16="http://schemas.microsoft.com/office/drawing/2014/main" id="{AB649AA6-E93F-A090-D493-87A3089E5C1F}"/>
                    </a:ext>
                  </a:extLst>
                </p:cNvPr>
                <p:cNvPicPr/>
                <p:nvPr/>
              </p:nvPicPr>
              <p:blipFill>
                <a:blip r:embed="rId1105"/>
                <a:stretch>
                  <a:fillRect/>
                </a:stretch>
              </p:blipFill>
              <p:spPr>
                <a:xfrm>
                  <a:off x="5357101" y="3273882"/>
                  <a:ext cx="1155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683" name="Ink 682">
                  <a:extLst>
                    <a:ext uri="{FF2B5EF4-FFF2-40B4-BE49-F238E27FC236}">
                      <a16:creationId xmlns:a16="http://schemas.microsoft.com/office/drawing/2014/main" id="{445D059E-6731-8E1F-DA9F-C6A8979CF7EB}"/>
                    </a:ext>
                  </a:extLst>
                </p14:cNvPr>
                <p14:cNvContentPartPr/>
                <p14:nvPr/>
              </p14:nvContentPartPr>
              <p14:xfrm>
                <a:off x="5486701" y="3206562"/>
                <a:ext cx="68400" cy="106920"/>
              </p14:xfrm>
            </p:contentPart>
          </mc:Choice>
          <mc:Fallback>
            <p:pic>
              <p:nvPicPr>
                <p:cNvPr id="683" name="Ink 682">
                  <a:extLst>
                    <a:ext uri="{FF2B5EF4-FFF2-40B4-BE49-F238E27FC236}">
                      <a16:creationId xmlns:a16="http://schemas.microsoft.com/office/drawing/2014/main" id="{445D059E-6731-8E1F-DA9F-C6A8979CF7EB}"/>
                    </a:ext>
                  </a:extLst>
                </p:cNvPr>
                <p:cNvPicPr/>
                <p:nvPr/>
              </p:nvPicPr>
              <p:blipFill>
                <a:blip r:embed="rId1107"/>
                <a:stretch>
                  <a:fillRect/>
                </a:stretch>
              </p:blipFill>
              <p:spPr>
                <a:xfrm>
                  <a:off x="5469061" y="3188922"/>
                  <a:ext cx="10404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8">
            <p14:nvContentPartPr>
              <p14:cNvPr id="687" name="Ink 686">
                <a:extLst>
                  <a:ext uri="{FF2B5EF4-FFF2-40B4-BE49-F238E27FC236}">
                    <a16:creationId xmlns:a16="http://schemas.microsoft.com/office/drawing/2014/main" id="{77AB951B-1E7E-6237-0E43-6692768731D2}"/>
                  </a:ext>
                </a:extLst>
              </p14:cNvPr>
              <p14:cNvContentPartPr/>
              <p14:nvPr/>
            </p14:nvContentPartPr>
            <p14:xfrm>
              <a:off x="5350621" y="3497082"/>
              <a:ext cx="54360" cy="47880"/>
            </p14:xfrm>
          </p:contentPart>
        </mc:Choice>
        <mc:Fallback>
          <p:pic>
            <p:nvPicPr>
              <p:cNvPr id="687" name="Ink 686">
                <a:extLst>
                  <a:ext uri="{FF2B5EF4-FFF2-40B4-BE49-F238E27FC236}">
                    <a16:creationId xmlns:a16="http://schemas.microsoft.com/office/drawing/2014/main" id="{77AB951B-1E7E-6237-0E43-6692768731D2}"/>
                  </a:ext>
                </a:extLst>
              </p:cNvPr>
              <p:cNvPicPr/>
              <p:nvPr/>
            </p:nvPicPr>
            <p:blipFill>
              <a:blip r:embed="rId1109"/>
              <a:stretch>
                <a:fillRect/>
              </a:stretch>
            </p:blipFill>
            <p:spPr>
              <a:xfrm>
                <a:off x="5332981" y="3479442"/>
                <a:ext cx="90000" cy="83520"/>
              </a:xfrm>
              <a:prstGeom prst="rect">
                <a:avLst/>
              </a:prstGeom>
            </p:spPr>
          </p:pic>
        </mc:Fallback>
      </mc:AlternateContent>
      <p:grpSp>
        <p:nvGrpSpPr>
          <p:cNvPr id="695" name="Group 694">
            <a:extLst>
              <a:ext uri="{FF2B5EF4-FFF2-40B4-BE49-F238E27FC236}">
                <a16:creationId xmlns:a16="http://schemas.microsoft.com/office/drawing/2014/main" id="{22C4D2FA-DBBA-6181-46B9-5F3368743041}"/>
              </a:ext>
            </a:extLst>
          </p:cNvPr>
          <p:cNvGrpSpPr/>
          <p:nvPr/>
        </p:nvGrpSpPr>
        <p:grpSpPr>
          <a:xfrm>
            <a:off x="5358541" y="3407082"/>
            <a:ext cx="300600" cy="121680"/>
            <a:chOff x="5358541" y="3407082"/>
            <a:chExt cx="300600" cy="121680"/>
          </a:xfrm>
        </p:grpSpPr>
        <mc:AlternateContent xmlns:mc="http://schemas.openxmlformats.org/markup-compatibility/2006">
          <mc:Choice xmlns:p14="http://schemas.microsoft.com/office/powerpoint/2010/main" Requires="p14">
            <p:contentPart p14:bwMode="auto" r:id="rId1110">
              <p14:nvContentPartPr>
                <p14:cNvPr id="692" name="Ink 691">
                  <a:extLst>
                    <a:ext uri="{FF2B5EF4-FFF2-40B4-BE49-F238E27FC236}">
                      <a16:creationId xmlns:a16="http://schemas.microsoft.com/office/drawing/2014/main" id="{A72BA702-AEC8-72B5-879F-B4609D374801}"/>
                    </a:ext>
                  </a:extLst>
                </p14:cNvPr>
                <p14:cNvContentPartPr/>
                <p14:nvPr/>
              </p14:nvContentPartPr>
              <p14:xfrm>
                <a:off x="5583901" y="3480882"/>
                <a:ext cx="75240" cy="47880"/>
              </p14:xfrm>
            </p:contentPart>
          </mc:Choice>
          <mc:Fallback>
            <p:pic>
              <p:nvPicPr>
                <p:cNvPr id="692" name="Ink 691">
                  <a:extLst>
                    <a:ext uri="{FF2B5EF4-FFF2-40B4-BE49-F238E27FC236}">
                      <a16:creationId xmlns:a16="http://schemas.microsoft.com/office/drawing/2014/main" id="{A72BA702-AEC8-72B5-879F-B4609D374801}"/>
                    </a:ext>
                  </a:extLst>
                </p:cNvPr>
                <p:cNvPicPr/>
                <p:nvPr/>
              </p:nvPicPr>
              <p:blipFill>
                <a:blip r:embed="rId1111"/>
                <a:stretch>
                  <a:fillRect/>
                </a:stretch>
              </p:blipFill>
              <p:spPr>
                <a:xfrm>
                  <a:off x="5565901" y="3462882"/>
                  <a:ext cx="110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112">
              <p14:nvContentPartPr>
                <p14:cNvPr id="693" name="Ink 692">
                  <a:extLst>
                    <a:ext uri="{FF2B5EF4-FFF2-40B4-BE49-F238E27FC236}">
                      <a16:creationId xmlns:a16="http://schemas.microsoft.com/office/drawing/2014/main" id="{A1D1D06F-8DBD-5E70-B121-A347FCD08513}"/>
                    </a:ext>
                  </a:extLst>
                </p14:cNvPr>
                <p14:cNvContentPartPr/>
                <p14:nvPr/>
              </p14:nvContentPartPr>
              <p14:xfrm>
                <a:off x="5521981" y="3407082"/>
                <a:ext cx="46800" cy="65520"/>
              </p14:xfrm>
            </p:contentPart>
          </mc:Choice>
          <mc:Fallback>
            <p:pic>
              <p:nvPicPr>
                <p:cNvPr id="693" name="Ink 692">
                  <a:extLst>
                    <a:ext uri="{FF2B5EF4-FFF2-40B4-BE49-F238E27FC236}">
                      <a16:creationId xmlns:a16="http://schemas.microsoft.com/office/drawing/2014/main" id="{A1D1D06F-8DBD-5E70-B121-A347FCD08513}"/>
                    </a:ext>
                  </a:extLst>
                </p:cNvPr>
                <p:cNvPicPr/>
                <p:nvPr/>
              </p:nvPicPr>
              <p:blipFill>
                <a:blip r:embed="rId1113"/>
                <a:stretch>
                  <a:fillRect/>
                </a:stretch>
              </p:blipFill>
              <p:spPr>
                <a:xfrm>
                  <a:off x="5503981" y="3389082"/>
                  <a:ext cx="824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114">
              <p14:nvContentPartPr>
                <p14:cNvPr id="694" name="Ink 693">
                  <a:extLst>
                    <a:ext uri="{FF2B5EF4-FFF2-40B4-BE49-F238E27FC236}">
                      <a16:creationId xmlns:a16="http://schemas.microsoft.com/office/drawing/2014/main" id="{C0DE7A30-220A-3CF7-B0D4-5D118ED397F6}"/>
                    </a:ext>
                  </a:extLst>
                </p14:cNvPr>
                <p14:cNvContentPartPr/>
                <p14:nvPr/>
              </p14:nvContentPartPr>
              <p14:xfrm>
                <a:off x="5358541" y="3421842"/>
                <a:ext cx="91800" cy="48600"/>
              </p14:xfrm>
            </p:contentPart>
          </mc:Choice>
          <mc:Fallback>
            <p:pic>
              <p:nvPicPr>
                <p:cNvPr id="694" name="Ink 693">
                  <a:extLst>
                    <a:ext uri="{FF2B5EF4-FFF2-40B4-BE49-F238E27FC236}">
                      <a16:creationId xmlns:a16="http://schemas.microsoft.com/office/drawing/2014/main" id="{C0DE7A30-220A-3CF7-B0D4-5D118ED397F6}"/>
                    </a:ext>
                  </a:extLst>
                </p:cNvPr>
                <p:cNvPicPr/>
                <p:nvPr/>
              </p:nvPicPr>
              <p:blipFill>
                <a:blip r:embed="rId1115"/>
                <a:stretch>
                  <a:fillRect/>
                </a:stretch>
              </p:blipFill>
              <p:spPr>
                <a:xfrm>
                  <a:off x="5340541" y="3403842"/>
                  <a:ext cx="127440" cy="84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6">
            <p14:nvContentPartPr>
              <p14:cNvPr id="696" name="Ink 695">
                <a:extLst>
                  <a:ext uri="{FF2B5EF4-FFF2-40B4-BE49-F238E27FC236}">
                    <a16:creationId xmlns:a16="http://schemas.microsoft.com/office/drawing/2014/main" id="{A87B6FC0-B5E9-034E-5E84-7F176F8439F8}"/>
                  </a:ext>
                </a:extLst>
              </p14:cNvPr>
              <p14:cNvContentPartPr/>
              <p14:nvPr/>
            </p14:nvContentPartPr>
            <p14:xfrm>
              <a:off x="5420821" y="3631002"/>
              <a:ext cx="214920" cy="46800"/>
            </p14:xfrm>
          </p:contentPart>
        </mc:Choice>
        <mc:Fallback>
          <p:pic>
            <p:nvPicPr>
              <p:cNvPr id="696" name="Ink 695">
                <a:extLst>
                  <a:ext uri="{FF2B5EF4-FFF2-40B4-BE49-F238E27FC236}">
                    <a16:creationId xmlns:a16="http://schemas.microsoft.com/office/drawing/2014/main" id="{A87B6FC0-B5E9-034E-5E84-7F176F8439F8}"/>
                  </a:ext>
                </a:extLst>
              </p:cNvPr>
              <p:cNvPicPr/>
              <p:nvPr/>
            </p:nvPicPr>
            <p:blipFill>
              <a:blip r:embed="rId1117"/>
              <a:stretch>
                <a:fillRect/>
              </a:stretch>
            </p:blipFill>
            <p:spPr>
              <a:xfrm>
                <a:off x="5403181" y="3613362"/>
                <a:ext cx="2505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698" name="Ink 697">
                <a:extLst>
                  <a:ext uri="{FF2B5EF4-FFF2-40B4-BE49-F238E27FC236}">
                    <a16:creationId xmlns:a16="http://schemas.microsoft.com/office/drawing/2014/main" id="{DB79FDDF-6290-8339-8E6E-6F48E68403AE}"/>
                  </a:ext>
                </a:extLst>
              </p14:cNvPr>
              <p14:cNvContentPartPr/>
              <p14:nvPr/>
            </p14:nvContentPartPr>
            <p14:xfrm>
              <a:off x="5696581" y="3839802"/>
              <a:ext cx="664200" cy="144000"/>
            </p14:xfrm>
          </p:contentPart>
        </mc:Choice>
        <mc:Fallback>
          <p:pic>
            <p:nvPicPr>
              <p:cNvPr id="698" name="Ink 697">
                <a:extLst>
                  <a:ext uri="{FF2B5EF4-FFF2-40B4-BE49-F238E27FC236}">
                    <a16:creationId xmlns:a16="http://schemas.microsoft.com/office/drawing/2014/main" id="{DB79FDDF-6290-8339-8E6E-6F48E68403AE}"/>
                  </a:ext>
                </a:extLst>
              </p:cNvPr>
              <p:cNvPicPr/>
              <p:nvPr/>
            </p:nvPicPr>
            <p:blipFill>
              <a:blip r:embed="rId1119"/>
              <a:stretch>
                <a:fillRect/>
              </a:stretch>
            </p:blipFill>
            <p:spPr>
              <a:xfrm>
                <a:off x="5633581" y="3776802"/>
                <a:ext cx="789840" cy="269640"/>
              </a:xfrm>
              <a:prstGeom prst="rect">
                <a:avLst/>
              </a:prstGeom>
            </p:spPr>
          </p:pic>
        </mc:Fallback>
      </mc:AlternateContent>
      <p:grpSp>
        <p:nvGrpSpPr>
          <p:cNvPr id="716" name="Group 715">
            <a:extLst>
              <a:ext uri="{FF2B5EF4-FFF2-40B4-BE49-F238E27FC236}">
                <a16:creationId xmlns:a16="http://schemas.microsoft.com/office/drawing/2014/main" id="{5BE2C95C-E00B-9B10-FAD8-4DD47898C63B}"/>
              </a:ext>
            </a:extLst>
          </p:cNvPr>
          <p:cNvGrpSpPr/>
          <p:nvPr/>
        </p:nvGrpSpPr>
        <p:grpSpPr>
          <a:xfrm>
            <a:off x="4927981" y="3600762"/>
            <a:ext cx="1264680" cy="891720"/>
            <a:chOff x="4927981" y="3600762"/>
            <a:chExt cx="1264680" cy="891720"/>
          </a:xfrm>
        </p:grpSpPr>
        <mc:AlternateContent xmlns:mc="http://schemas.openxmlformats.org/markup-compatibility/2006">
          <mc:Choice xmlns:p14="http://schemas.microsoft.com/office/powerpoint/2010/main" Requires="p14">
            <p:contentPart p14:bwMode="auto" r:id="rId1120">
              <p14:nvContentPartPr>
                <p14:cNvPr id="651" name="Ink 650">
                  <a:extLst>
                    <a:ext uri="{FF2B5EF4-FFF2-40B4-BE49-F238E27FC236}">
                      <a16:creationId xmlns:a16="http://schemas.microsoft.com/office/drawing/2014/main" id="{EAC7246D-4828-5377-8DB3-8DB1C7AE71AE}"/>
                    </a:ext>
                  </a:extLst>
                </p14:cNvPr>
                <p14:cNvContentPartPr/>
                <p14:nvPr/>
              </p14:nvContentPartPr>
              <p14:xfrm>
                <a:off x="5271421" y="3931962"/>
                <a:ext cx="720" cy="3240"/>
              </p14:xfrm>
            </p:contentPart>
          </mc:Choice>
          <mc:Fallback>
            <p:pic>
              <p:nvPicPr>
                <p:cNvPr id="651" name="Ink 650">
                  <a:extLst>
                    <a:ext uri="{FF2B5EF4-FFF2-40B4-BE49-F238E27FC236}">
                      <a16:creationId xmlns:a16="http://schemas.microsoft.com/office/drawing/2014/main" id="{EAC7246D-4828-5377-8DB3-8DB1C7AE71AE}"/>
                    </a:ext>
                  </a:extLst>
                </p:cNvPr>
                <p:cNvPicPr/>
                <p:nvPr/>
              </p:nvPicPr>
              <p:blipFill>
                <a:blip r:embed="rId1121"/>
                <a:stretch>
                  <a:fillRect/>
                </a:stretch>
              </p:blipFill>
              <p:spPr>
                <a:xfrm>
                  <a:off x="5253421" y="3914322"/>
                  <a:ext cx="363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122">
              <p14:nvContentPartPr>
                <p14:cNvPr id="652" name="Ink 651">
                  <a:extLst>
                    <a:ext uri="{FF2B5EF4-FFF2-40B4-BE49-F238E27FC236}">
                      <a16:creationId xmlns:a16="http://schemas.microsoft.com/office/drawing/2014/main" id="{D2740E4D-B652-98E1-1014-54BD31990A44}"/>
                    </a:ext>
                  </a:extLst>
                </p14:cNvPr>
                <p14:cNvContentPartPr/>
                <p14:nvPr/>
              </p14:nvContentPartPr>
              <p14:xfrm>
                <a:off x="5267461" y="3897762"/>
                <a:ext cx="13680" cy="555840"/>
              </p14:xfrm>
            </p:contentPart>
          </mc:Choice>
          <mc:Fallback>
            <p:pic>
              <p:nvPicPr>
                <p:cNvPr id="652" name="Ink 651">
                  <a:extLst>
                    <a:ext uri="{FF2B5EF4-FFF2-40B4-BE49-F238E27FC236}">
                      <a16:creationId xmlns:a16="http://schemas.microsoft.com/office/drawing/2014/main" id="{D2740E4D-B652-98E1-1014-54BD31990A44}"/>
                    </a:ext>
                  </a:extLst>
                </p:cNvPr>
                <p:cNvPicPr/>
                <p:nvPr/>
              </p:nvPicPr>
              <p:blipFill>
                <a:blip r:embed="rId1123"/>
                <a:stretch>
                  <a:fillRect/>
                </a:stretch>
              </p:blipFill>
              <p:spPr>
                <a:xfrm>
                  <a:off x="5249821" y="3880122"/>
                  <a:ext cx="49320" cy="591480"/>
                </a:xfrm>
                <a:prstGeom prst="rect">
                  <a:avLst/>
                </a:prstGeom>
              </p:spPr>
            </p:pic>
          </mc:Fallback>
        </mc:AlternateContent>
        <mc:AlternateContent xmlns:mc="http://schemas.openxmlformats.org/markup-compatibility/2006">
          <mc:Choice xmlns:p14="http://schemas.microsoft.com/office/powerpoint/2010/main" Requires="p14">
            <p:contentPart p14:bwMode="auto" r:id="rId1124">
              <p14:nvContentPartPr>
                <p14:cNvPr id="654" name="Ink 653">
                  <a:extLst>
                    <a:ext uri="{FF2B5EF4-FFF2-40B4-BE49-F238E27FC236}">
                      <a16:creationId xmlns:a16="http://schemas.microsoft.com/office/drawing/2014/main" id="{78C207DB-10A0-EA7B-6F73-FF15DB4F69CA}"/>
                    </a:ext>
                  </a:extLst>
                </p14:cNvPr>
                <p14:cNvContentPartPr/>
                <p14:nvPr/>
              </p14:nvContentPartPr>
              <p14:xfrm>
                <a:off x="5498221" y="3929802"/>
                <a:ext cx="2160" cy="2520"/>
              </p14:xfrm>
            </p:contentPart>
          </mc:Choice>
          <mc:Fallback>
            <p:pic>
              <p:nvPicPr>
                <p:cNvPr id="654" name="Ink 653">
                  <a:extLst>
                    <a:ext uri="{FF2B5EF4-FFF2-40B4-BE49-F238E27FC236}">
                      <a16:creationId xmlns:a16="http://schemas.microsoft.com/office/drawing/2014/main" id="{78C207DB-10A0-EA7B-6F73-FF15DB4F69CA}"/>
                    </a:ext>
                  </a:extLst>
                </p:cNvPr>
                <p:cNvPicPr/>
                <p:nvPr/>
              </p:nvPicPr>
              <p:blipFill>
                <a:blip r:embed="rId1125"/>
                <a:stretch>
                  <a:fillRect/>
                </a:stretch>
              </p:blipFill>
              <p:spPr>
                <a:xfrm>
                  <a:off x="5480221" y="3912162"/>
                  <a:ext cx="37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126">
              <p14:nvContentPartPr>
                <p14:cNvPr id="655" name="Ink 654">
                  <a:extLst>
                    <a:ext uri="{FF2B5EF4-FFF2-40B4-BE49-F238E27FC236}">
                      <a16:creationId xmlns:a16="http://schemas.microsoft.com/office/drawing/2014/main" id="{03F51351-C863-CF2F-B3BB-52D7E231AB80}"/>
                    </a:ext>
                  </a:extLst>
                </p14:cNvPr>
                <p14:cNvContentPartPr/>
                <p14:nvPr/>
              </p14:nvContentPartPr>
              <p14:xfrm>
                <a:off x="5490661" y="3924402"/>
                <a:ext cx="24120" cy="518760"/>
              </p14:xfrm>
            </p:contentPart>
          </mc:Choice>
          <mc:Fallback>
            <p:pic>
              <p:nvPicPr>
                <p:cNvPr id="655" name="Ink 654">
                  <a:extLst>
                    <a:ext uri="{FF2B5EF4-FFF2-40B4-BE49-F238E27FC236}">
                      <a16:creationId xmlns:a16="http://schemas.microsoft.com/office/drawing/2014/main" id="{03F51351-C863-CF2F-B3BB-52D7E231AB80}"/>
                    </a:ext>
                  </a:extLst>
                </p:cNvPr>
                <p:cNvPicPr/>
                <p:nvPr/>
              </p:nvPicPr>
              <p:blipFill>
                <a:blip r:embed="rId1127"/>
                <a:stretch>
                  <a:fillRect/>
                </a:stretch>
              </p:blipFill>
              <p:spPr>
                <a:xfrm>
                  <a:off x="5472661" y="3906402"/>
                  <a:ext cx="5976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1128">
              <p14:nvContentPartPr>
                <p14:cNvPr id="656" name="Ink 655">
                  <a:extLst>
                    <a:ext uri="{FF2B5EF4-FFF2-40B4-BE49-F238E27FC236}">
                      <a16:creationId xmlns:a16="http://schemas.microsoft.com/office/drawing/2014/main" id="{0604CF21-6009-C2A7-1F87-4D9826983D0F}"/>
                    </a:ext>
                  </a:extLst>
                </p14:cNvPr>
                <p14:cNvContentPartPr/>
                <p14:nvPr/>
              </p14:nvContentPartPr>
              <p14:xfrm>
                <a:off x="5281141" y="4461162"/>
                <a:ext cx="111600" cy="14400"/>
              </p14:xfrm>
            </p:contentPart>
          </mc:Choice>
          <mc:Fallback>
            <p:pic>
              <p:nvPicPr>
                <p:cNvPr id="656" name="Ink 655">
                  <a:extLst>
                    <a:ext uri="{FF2B5EF4-FFF2-40B4-BE49-F238E27FC236}">
                      <a16:creationId xmlns:a16="http://schemas.microsoft.com/office/drawing/2014/main" id="{0604CF21-6009-C2A7-1F87-4D9826983D0F}"/>
                    </a:ext>
                  </a:extLst>
                </p:cNvPr>
                <p:cNvPicPr/>
                <p:nvPr/>
              </p:nvPicPr>
              <p:blipFill>
                <a:blip r:embed="rId1129"/>
                <a:stretch>
                  <a:fillRect/>
                </a:stretch>
              </p:blipFill>
              <p:spPr>
                <a:xfrm>
                  <a:off x="5263141" y="4443522"/>
                  <a:ext cx="1472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30">
              <p14:nvContentPartPr>
                <p14:cNvPr id="657" name="Ink 656">
                  <a:extLst>
                    <a:ext uri="{FF2B5EF4-FFF2-40B4-BE49-F238E27FC236}">
                      <a16:creationId xmlns:a16="http://schemas.microsoft.com/office/drawing/2014/main" id="{F5D2E623-7C6D-405E-ACF9-92A6066502F8}"/>
                    </a:ext>
                  </a:extLst>
                </p14:cNvPr>
                <p14:cNvContentPartPr/>
                <p14:nvPr/>
              </p14:nvContentPartPr>
              <p14:xfrm>
                <a:off x="5463301" y="4453242"/>
                <a:ext cx="167400" cy="39240"/>
              </p14:xfrm>
            </p:contentPart>
          </mc:Choice>
          <mc:Fallback>
            <p:pic>
              <p:nvPicPr>
                <p:cNvPr id="657" name="Ink 656">
                  <a:extLst>
                    <a:ext uri="{FF2B5EF4-FFF2-40B4-BE49-F238E27FC236}">
                      <a16:creationId xmlns:a16="http://schemas.microsoft.com/office/drawing/2014/main" id="{F5D2E623-7C6D-405E-ACF9-92A6066502F8}"/>
                    </a:ext>
                  </a:extLst>
                </p:cNvPr>
                <p:cNvPicPr/>
                <p:nvPr/>
              </p:nvPicPr>
              <p:blipFill>
                <a:blip r:embed="rId1131"/>
                <a:stretch>
                  <a:fillRect/>
                </a:stretch>
              </p:blipFill>
              <p:spPr>
                <a:xfrm>
                  <a:off x="5445661" y="4435242"/>
                  <a:ext cx="2030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132">
              <p14:nvContentPartPr>
                <p14:cNvPr id="702" name="Ink 701">
                  <a:extLst>
                    <a:ext uri="{FF2B5EF4-FFF2-40B4-BE49-F238E27FC236}">
                      <a16:creationId xmlns:a16="http://schemas.microsoft.com/office/drawing/2014/main" id="{26533520-6D15-0127-4185-8BBE162F16D8}"/>
                    </a:ext>
                  </a:extLst>
                </p14:cNvPr>
                <p14:cNvContentPartPr/>
                <p14:nvPr/>
              </p14:nvContentPartPr>
              <p14:xfrm>
                <a:off x="5835541" y="3734322"/>
                <a:ext cx="128520" cy="102240"/>
              </p14:xfrm>
            </p:contentPart>
          </mc:Choice>
          <mc:Fallback>
            <p:pic>
              <p:nvPicPr>
                <p:cNvPr id="702" name="Ink 701">
                  <a:extLst>
                    <a:ext uri="{FF2B5EF4-FFF2-40B4-BE49-F238E27FC236}">
                      <a16:creationId xmlns:a16="http://schemas.microsoft.com/office/drawing/2014/main" id="{26533520-6D15-0127-4185-8BBE162F16D8}"/>
                    </a:ext>
                  </a:extLst>
                </p:cNvPr>
                <p:cNvPicPr/>
                <p:nvPr/>
              </p:nvPicPr>
              <p:blipFill>
                <a:blip r:embed="rId1133"/>
                <a:stretch>
                  <a:fillRect/>
                </a:stretch>
              </p:blipFill>
              <p:spPr>
                <a:xfrm>
                  <a:off x="5817901" y="3716682"/>
                  <a:ext cx="164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134">
              <p14:nvContentPartPr>
                <p14:cNvPr id="703" name="Ink 702">
                  <a:extLst>
                    <a:ext uri="{FF2B5EF4-FFF2-40B4-BE49-F238E27FC236}">
                      <a16:creationId xmlns:a16="http://schemas.microsoft.com/office/drawing/2014/main" id="{00E5D668-E78D-586F-720D-EF7D468E8313}"/>
                    </a:ext>
                  </a:extLst>
                </p14:cNvPr>
                <p14:cNvContentPartPr/>
                <p14:nvPr/>
              </p14:nvContentPartPr>
              <p14:xfrm>
                <a:off x="6056941" y="3737562"/>
                <a:ext cx="135720" cy="134640"/>
              </p14:xfrm>
            </p:contentPart>
          </mc:Choice>
          <mc:Fallback>
            <p:pic>
              <p:nvPicPr>
                <p:cNvPr id="703" name="Ink 702">
                  <a:extLst>
                    <a:ext uri="{FF2B5EF4-FFF2-40B4-BE49-F238E27FC236}">
                      <a16:creationId xmlns:a16="http://schemas.microsoft.com/office/drawing/2014/main" id="{00E5D668-E78D-586F-720D-EF7D468E8313}"/>
                    </a:ext>
                  </a:extLst>
                </p:cNvPr>
                <p:cNvPicPr/>
                <p:nvPr/>
              </p:nvPicPr>
              <p:blipFill>
                <a:blip r:embed="rId1135"/>
                <a:stretch>
                  <a:fillRect/>
                </a:stretch>
              </p:blipFill>
              <p:spPr>
                <a:xfrm>
                  <a:off x="6038941" y="3719562"/>
                  <a:ext cx="1713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136">
              <p14:nvContentPartPr>
                <p14:cNvPr id="705" name="Ink 704">
                  <a:extLst>
                    <a:ext uri="{FF2B5EF4-FFF2-40B4-BE49-F238E27FC236}">
                      <a16:creationId xmlns:a16="http://schemas.microsoft.com/office/drawing/2014/main" id="{AEC92DBF-FB00-9460-A77B-0DC534DC43FD}"/>
                    </a:ext>
                  </a:extLst>
                </p14:cNvPr>
                <p14:cNvContentPartPr/>
                <p14:nvPr/>
              </p14:nvContentPartPr>
              <p14:xfrm>
                <a:off x="5319661" y="3735402"/>
                <a:ext cx="597960" cy="33840"/>
              </p14:xfrm>
            </p:contentPart>
          </mc:Choice>
          <mc:Fallback>
            <p:pic>
              <p:nvPicPr>
                <p:cNvPr id="705" name="Ink 704">
                  <a:extLst>
                    <a:ext uri="{FF2B5EF4-FFF2-40B4-BE49-F238E27FC236}">
                      <a16:creationId xmlns:a16="http://schemas.microsoft.com/office/drawing/2014/main" id="{AEC92DBF-FB00-9460-A77B-0DC534DC43FD}"/>
                    </a:ext>
                  </a:extLst>
                </p:cNvPr>
                <p:cNvPicPr/>
                <p:nvPr/>
              </p:nvPicPr>
              <p:blipFill>
                <a:blip r:embed="rId1137"/>
                <a:stretch>
                  <a:fillRect/>
                </a:stretch>
              </p:blipFill>
              <p:spPr>
                <a:xfrm>
                  <a:off x="5302021" y="3717762"/>
                  <a:ext cx="633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138">
              <p14:nvContentPartPr>
                <p14:cNvPr id="708" name="Ink 707">
                  <a:extLst>
                    <a:ext uri="{FF2B5EF4-FFF2-40B4-BE49-F238E27FC236}">
                      <a16:creationId xmlns:a16="http://schemas.microsoft.com/office/drawing/2014/main" id="{DD6D30B3-2EAF-9A2A-6D0E-F671264E8C1D}"/>
                    </a:ext>
                  </a:extLst>
                </p14:cNvPr>
                <p14:cNvContentPartPr/>
                <p14:nvPr/>
              </p14:nvContentPartPr>
              <p14:xfrm>
                <a:off x="5734381" y="3600762"/>
                <a:ext cx="423000" cy="162000"/>
              </p14:xfrm>
            </p:contentPart>
          </mc:Choice>
          <mc:Fallback>
            <p:pic>
              <p:nvPicPr>
                <p:cNvPr id="708" name="Ink 707">
                  <a:extLst>
                    <a:ext uri="{FF2B5EF4-FFF2-40B4-BE49-F238E27FC236}">
                      <a16:creationId xmlns:a16="http://schemas.microsoft.com/office/drawing/2014/main" id="{DD6D30B3-2EAF-9A2A-6D0E-F671264E8C1D}"/>
                    </a:ext>
                  </a:extLst>
                </p:cNvPr>
                <p:cNvPicPr/>
                <p:nvPr/>
              </p:nvPicPr>
              <p:blipFill>
                <a:blip r:embed="rId1139"/>
                <a:stretch>
                  <a:fillRect/>
                </a:stretch>
              </p:blipFill>
              <p:spPr>
                <a:xfrm>
                  <a:off x="5716381" y="3582762"/>
                  <a:ext cx="458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140">
              <p14:nvContentPartPr>
                <p14:cNvPr id="713" name="Ink 712">
                  <a:extLst>
                    <a:ext uri="{FF2B5EF4-FFF2-40B4-BE49-F238E27FC236}">
                      <a16:creationId xmlns:a16="http://schemas.microsoft.com/office/drawing/2014/main" id="{727D08E9-C89B-0195-A096-9F7136431FC9}"/>
                    </a:ext>
                  </a:extLst>
                </p14:cNvPr>
                <p14:cNvContentPartPr/>
                <p14:nvPr/>
              </p14:nvContentPartPr>
              <p14:xfrm>
                <a:off x="4927981" y="3852762"/>
                <a:ext cx="605880" cy="46080"/>
              </p14:xfrm>
            </p:contentPart>
          </mc:Choice>
          <mc:Fallback>
            <p:pic>
              <p:nvPicPr>
                <p:cNvPr id="713" name="Ink 712">
                  <a:extLst>
                    <a:ext uri="{FF2B5EF4-FFF2-40B4-BE49-F238E27FC236}">
                      <a16:creationId xmlns:a16="http://schemas.microsoft.com/office/drawing/2014/main" id="{727D08E9-C89B-0195-A096-9F7136431FC9}"/>
                    </a:ext>
                  </a:extLst>
                </p:cNvPr>
                <p:cNvPicPr/>
                <p:nvPr/>
              </p:nvPicPr>
              <p:blipFill>
                <a:blip r:embed="rId1141"/>
                <a:stretch>
                  <a:fillRect/>
                </a:stretch>
              </p:blipFill>
              <p:spPr>
                <a:xfrm>
                  <a:off x="4909981" y="3835122"/>
                  <a:ext cx="6415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142">
              <p14:nvContentPartPr>
                <p14:cNvPr id="714" name="Ink 713">
                  <a:extLst>
                    <a:ext uri="{FF2B5EF4-FFF2-40B4-BE49-F238E27FC236}">
                      <a16:creationId xmlns:a16="http://schemas.microsoft.com/office/drawing/2014/main" id="{ED5A0A90-E318-A140-6E9F-1242D07B7278}"/>
                    </a:ext>
                  </a:extLst>
                </p14:cNvPr>
                <p14:cNvContentPartPr/>
                <p14:nvPr/>
              </p14:nvContentPartPr>
              <p14:xfrm>
                <a:off x="5163421" y="3976962"/>
                <a:ext cx="290520" cy="2160"/>
              </p14:xfrm>
            </p:contentPart>
          </mc:Choice>
          <mc:Fallback>
            <p:pic>
              <p:nvPicPr>
                <p:cNvPr id="714" name="Ink 713">
                  <a:extLst>
                    <a:ext uri="{FF2B5EF4-FFF2-40B4-BE49-F238E27FC236}">
                      <a16:creationId xmlns:a16="http://schemas.microsoft.com/office/drawing/2014/main" id="{ED5A0A90-E318-A140-6E9F-1242D07B7278}"/>
                    </a:ext>
                  </a:extLst>
                </p:cNvPr>
                <p:cNvPicPr/>
                <p:nvPr/>
              </p:nvPicPr>
              <p:blipFill>
                <a:blip r:embed="rId1143"/>
                <a:stretch>
                  <a:fillRect/>
                </a:stretch>
              </p:blipFill>
              <p:spPr>
                <a:xfrm>
                  <a:off x="5145781" y="3959322"/>
                  <a:ext cx="3261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144">
              <p14:nvContentPartPr>
                <p14:cNvPr id="715" name="Ink 714">
                  <a:extLst>
                    <a:ext uri="{FF2B5EF4-FFF2-40B4-BE49-F238E27FC236}">
                      <a16:creationId xmlns:a16="http://schemas.microsoft.com/office/drawing/2014/main" id="{A2C5E2E3-A95A-EF24-42A9-7EAF316165C5}"/>
                    </a:ext>
                  </a:extLst>
                </p14:cNvPr>
                <p14:cNvContentPartPr/>
                <p14:nvPr/>
              </p14:nvContentPartPr>
              <p14:xfrm>
                <a:off x="4951381" y="3988842"/>
                <a:ext cx="177480" cy="13680"/>
              </p14:xfrm>
            </p:contentPart>
          </mc:Choice>
          <mc:Fallback>
            <p:pic>
              <p:nvPicPr>
                <p:cNvPr id="715" name="Ink 714">
                  <a:extLst>
                    <a:ext uri="{FF2B5EF4-FFF2-40B4-BE49-F238E27FC236}">
                      <a16:creationId xmlns:a16="http://schemas.microsoft.com/office/drawing/2014/main" id="{A2C5E2E3-A95A-EF24-42A9-7EAF316165C5}"/>
                    </a:ext>
                  </a:extLst>
                </p:cNvPr>
                <p:cNvPicPr/>
                <p:nvPr/>
              </p:nvPicPr>
              <p:blipFill>
                <a:blip r:embed="rId1145"/>
                <a:stretch>
                  <a:fillRect/>
                </a:stretch>
              </p:blipFill>
              <p:spPr>
                <a:xfrm>
                  <a:off x="4933741" y="3971202"/>
                  <a:ext cx="213120" cy="49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6">
            <p14:nvContentPartPr>
              <p14:cNvPr id="717" name="Ink 716">
                <a:extLst>
                  <a:ext uri="{FF2B5EF4-FFF2-40B4-BE49-F238E27FC236}">
                    <a16:creationId xmlns:a16="http://schemas.microsoft.com/office/drawing/2014/main" id="{732D92C6-BC19-9686-A96E-27F07427A64B}"/>
                  </a:ext>
                </a:extLst>
              </p14:cNvPr>
              <p14:cNvContentPartPr/>
              <p14:nvPr/>
            </p14:nvContentPartPr>
            <p14:xfrm>
              <a:off x="5754181" y="4099362"/>
              <a:ext cx="396360" cy="11880"/>
            </p14:xfrm>
          </p:contentPart>
        </mc:Choice>
        <mc:Fallback>
          <p:pic>
            <p:nvPicPr>
              <p:cNvPr id="717" name="Ink 716">
                <a:extLst>
                  <a:ext uri="{FF2B5EF4-FFF2-40B4-BE49-F238E27FC236}">
                    <a16:creationId xmlns:a16="http://schemas.microsoft.com/office/drawing/2014/main" id="{732D92C6-BC19-9686-A96E-27F07427A64B}"/>
                  </a:ext>
                </a:extLst>
              </p:cNvPr>
              <p:cNvPicPr/>
              <p:nvPr/>
            </p:nvPicPr>
            <p:blipFill>
              <a:blip r:embed="rId1147"/>
              <a:stretch>
                <a:fillRect/>
              </a:stretch>
            </p:blipFill>
            <p:spPr>
              <a:xfrm>
                <a:off x="5736181" y="4081722"/>
                <a:ext cx="432000" cy="47520"/>
              </a:xfrm>
              <a:prstGeom prst="rect">
                <a:avLst/>
              </a:prstGeom>
            </p:spPr>
          </p:pic>
        </mc:Fallback>
      </mc:AlternateContent>
      <p:grpSp>
        <p:nvGrpSpPr>
          <p:cNvPr id="767" name="Group 766">
            <a:extLst>
              <a:ext uri="{FF2B5EF4-FFF2-40B4-BE49-F238E27FC236}">
                <a16:creationId xmlns:a16="http://schemas.microsoft.com/office/drawing/2014/main" id="{2AD9E190-FDE6-9DC0-C451-1153BD312D82}"/>
              </a:ext>
            </a:extLst>
          </p:cNvPr>
          <p:cNvGrpSpPr/>
          <p:nvPr/>
        </p:nvGrpSpPr>
        <p:grpSpPr>
          <a:xfrm>
            <a:off x="5370421" y="1925322"/>
            <a:ext cx="1090800" cy="118440"/>
            <a:chOff x="5370421" y="1925322"/>
            <a:chExt cx="1090800" cy="118440"/>
          </a:xfrm>
        </p:grpSpPr>
        <mc:AlternateContent xmlns:mc="http://schemas.openxmlformats.org/markup-compatibility/2006">
          <mc:Choice xmlns:p14="http://schemas.microsoft.com/office/powerpoint/2010/main" xmlns:aink="http://schemas.microsoft.com/office/drawing/2016/ink" Requires="p14 aink">
            <p:contentPart p14:bwMode="auto" r:id="rId1148">
              <p14:nvContentPartPr>
                <p14:cNvPr id="760" name="Ink 759">
                  <a:extLst>
                    <a:ext uri="{FF2B5EF4-FFF2-40B4-BE49-F238E27FC236}">
                      <a16:creationId xmlns:a16="http://schemas.microsoft.com/office/drawing/2014/main" id="{4193D2BF-7707-2515-D59A-00460C656E31}"/>
                    </a:ext>
                  </a:extLst>
                </p14:cNvPr>
                <p14:cNvContentPartPr/>
                <p14:nvPr/>
              </p14:nvContentPartPr>
              <p14:xfrm>
                <a:off x="5370421" y="1925322"/>
                <a:ext cx="1090800" cy="118440"/>
              </p14:xfrm>
            </p:contentPart>
          </mc:Choice>
          <mc:Fallback>
            <p:pic>
              <p:nvPicPr>
                <p:cNvPr id="760" name="Ink 759">
                  <a:extLst>
                    <a:ext uri="{FF2B5EF4-FFF2-40B4-BE49-F238E27FC236}">
                      <a16:creationId xmlns:a16="http://schemas.microsoft.com/office/drawing/2014/main" id="{4193D2BF-7707-2515-D59A-00460C656E31}"/>
                    </a:ext>
                  </a:extLst>
                </p:cNvPr>
                <p:cNvPicPr/>
                <p:nvPr/>
              </p:nvPicPr>
              <p:blipFill>
                <a:blip r:embed="rId1149"/>
                <a:stretch>
                  <a:fillRect/>
                </a:stretch>
              </p:blipFill>
              <p:spPr>
                <a:xfrm>
                  <a:off x="5307421" y="1547322"/>
                  <a:ext cx="121644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0">
              <p14:nvContentPartPr>
                <p14:cNvPr id="762" name="Ink 761">
                  <a:extLst>
                    <a:ext uri="{FF2B5EF4-FFF2-40B4-BE49-F238E27FC236}">
                      <a16:creationId xmlns:a16="http://schemas.microsoft.com/office/drawing/2014/main" id="{940B399D-1A26-2E5A-2A1E-CFA9EB574335}"/>
                    </a:ext>
                  </a:extLst>
                </p14:cNvPr>
                <p14:cNvContentPartPr/>
                <p14:nvPr/>
              </p14:nvContentPartPr>
              <p14:xfrm>
                <a:off x="5433061" y="1927482"/>
                <a:ext cx="826920" cy="106560"/>
              </p14:xfrm>
            </p:contentPart>
          </mc:Choice>
          <mc:Fallback>
            <p:pic>
              <p:nvPicPr>
                <p:cNvPr id="762" name="Ink 761">
                  <a:extLst>
                    <a:ext uri="{FF2B5EF4-FFF2-40B4-BE49-F238E27FC236}">
                      <a16:creationId xmlns:a16="http://schemas.microsoft.com/office/drawing/2014/main" id="{940B399D-1A26-2E5A-2A1E-CFA9EB574335}"/>
                    </a:ext>
                  </a:extLst>
                </p:cNvPr>
                <p:cNvPicPr/>
                <p:nvPr/>
              </p:nvPicPr>
              <p:blipFill>
                <a:blip r:embed="rId1151"/>
                <a:stretch>
                  <a:fillRect/>
                </a:stretch>
              </p:blipFill>
              <p:spPr>
                <a:xfrm>
                  <a:off x="5370061" y="1549482"/>
                  <a:ext cx="952560" cy="86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2">
              <p14:nvContentPartPr>
                <p14:cNvPr id="763" name="Ink 762">
                  <a:extLst>
                    <a:ext uri="{FF2B5EF4-FFF2-40B4-BE49-F238E27FC236}">
                      <a16:creationId xmlns:a16="http://schemas.microsoft.com/office/drawing/2014/main" id="{2B7C8452-3D9D-6D1E-C766-4FFD41029BF5}"/>
                    </a:ext>
                  </a:extLst>
                </p14:cNvPr>
                <p14:cNvContentPartPr/>
                <p14:nvPr/>
              </p14:nvContentPartPr>
              <p14:xfrm>
                <a:off x="5870821" y="1988682"/>
                <a:ext cx="477720" cy="10800"/>
              </p14:xfrm>
            </p:contentPart>
          </mc:Choice>
          <mc:Fallback>
            <p:pic>
              <p:nvPicPr>
                <p:cNvPr id="763" name="Ink 762">
                  <a:extLst>
                    <a:ext uri="{FF2B5EF4-FFF2-40B4-BE49-F238E27FC236}">
                      <a16:creationId xmlns:a16="http://schemas.microsoft.com/office/drawing/2014/main" id="{2B7C8452-3D9D-6D1E-C766-4FFD41029BF5}"/>
                    </a:ext>
                  </a:extLst>
                </p:cNvPr>
                <p:cNvPicPr/>
                <p:nvPr/>
              </p:nvPicPr>
              <p:blipFill>
                <a:blip r:embed="rId1153"/>
                <a:stretch>
                  <a:fillRect/>
                </a:stretch>
              </p:blipFill>
              <p:spPr>
                <a:xfrm>
                  <a:off x="5807821" y="1611042"/>
                  <a:ext cx="603360" cy="76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4">
              <p14:nvContentPartPr>
                <p14:cNvPr id="764" name="Ink 763">
                  <a:extLst>
                    <a:ext uri="{FF2B5EF4-FFF2-40B4-BE49-F238E27FC236}">
                      <a16:creationId xmlns:a16="http://schemas.microsoft.com/office/drawing/2014/main" id="{655DF7FB-98D5-BB1B-1E39-A4488F1B1910}"/>
                    </a:ext>
                  </a:extLst>
                </p14:cNvPr>
                <p14:cNvContentPartPr/>
                <p14:nvPr/>
              </p14:nvContentPartPr>
              <p14:xfrm>
                <a:off x="5707741" y="1946922"/>
                <a:ext cx="501480" cy="19440"/>
              </p14:xfrm>
            </p:contentPart>
          </mc:Choice>
          <mc:Fallback>
            <p:pic>
              <p:nvPicPr>
                <p:cNvPr id="764" name="Ink 763">
                  <a:extLst>
                    <a:ext uri="{FF2B5EF4-FFF2-40B4-BE49-F238E27FC236}">
                      <a16:creationId xmlns:a16="http://schemas.microsoft.com/office/drawing/2014/main" id="{655DF7FB-98D5-BB1B-1E39-A4488F1B1910}"/>
                    </a:ext>
                  </a:extLst>
                </p:cNvPr>
                <p:cNvPicPr/>
                <p:nvPr/>
              </p:nvPicPr>
              <p:blipFill>
                <a:blip r:embed="rId1155"/>
                <a:stretch>
                  <a:fillRect/>
                </a:stretch>
              </p:blipFill>
              <p:spPr>
                <a:xfrm>
                  <a:off x="5645101" y="1568922"/>
                  <a:ext cx="627120" cy="77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6">
              <p14:nvContentPartPr>
                <p14:cNvPr id="766" name="Ink 765">
                  <a:extLst>
                    <a:ext uri="{FF2B5EF4-FFF2-40B4-BE49-F238E27FC236}">
                      <a16:creationId xmlns:a16="http://schemas.microsoft.com/office/drawing/2014/main" id="{3DDAF6F9-F74C-C777-6DF0-EE686CB84369}"/>
                    </a:ext>
                  </a:extLst>
                </p14:cNvPr>
                <p14:cNvContentPartPr/>
                <p14:nvPr/>
              </p14:nvContentPartPr>
              <p14:xfrm>
                <a:off x="5485981" y="1939002"/>
                <a:ext cx="700200" cy="86760"/>
              </p14:xfrm>
            </p:contentPart>
          </mc:Choice>
          <mc:Fallback>
            <p:pic>
              <p:nvPicPr>
                <p:cNvPr id="766" name="Ink 765">
                  <a:extLst>
                    <a:ext uri="{FF2B5EF4-FFF2-40B4-BE49-F238E27FC236}">
                      <a16:creationId xmlns:a16="http://schemas.microsoft.com/office/drawing/2014/main" id="{3DDAF6F9-F74C-C777-6DF0-EE686CB84369}"/>
                    </a:ext>
                  </a:extLst>
                </p:cNvPr>
                <p:cNvPicPr/>
                <p:nvPr/>
              </p:nvPicPr>
              <p:blipFill>
                <a:blip r:embed="rId1157"/>
                <a:stretch>
                  <a:fillRect/>
                </a:stretch>
              </p:blipFill>
              <p:spPr>
                <a:xfrm>
                  <a:off x="5423341" y="1561362"/>
                  <a:ext cx="825840" cy="842400"/>
                </a:xfrm>
                <a:prstGeom prst="rect">
                  <a:avLst/>
                </a:prstGeom>
              </p:spPr>
            </p:pic>
          </mc:Fallback>
        </mc:AlternateContent>
      </p:grpSp>
      <p:grpSp>
        <p:nvGrpSpPr>
          <p:cNvPr id="777" name="Group 776">
            <a:extLst>
              <a:ext uri="{FF2B5EF4-FFF2-40B4-BE49-F238E27FC236}">
                <a16:creationId xmlns:a16="http://schemas.microsoft.com/office/drawing/2014/main" id="{101F5931-B170-3479-B2C1-1730FC41876B}"/>
              </a:ext>
            </a:extLst>
          </p:cNvPr>
          <p:cNvGrpSpPr/>
          <p:nvPr/>
        </p:nvGrpSpPr>
        <p:grpSpPr>
          <a:xfrm>
            <a:off x="4753381" y="4419762"/>
            <a:ext cx="1411920" cy="194760"/>
            <a:chOff x="4753381" y="4419762"/>
            <a:chExt cx="1411920" cy="194760"/>
          </a:xfrm>
        </p:grpSpPr>
        <mc:AlternateContent xmlns:mc="http://schemas.openxmlformats.org/markup-compatibility/2006">
          <mc:Choice xmlns:p14="http://schemas.microsoft.com/office/powerpoint/2010/main" xmlns:aink="http://schemas.microsoft.com/office/drawing/2016/ink" Requires="p14 aink">
            <p:contentPart p14:bwMode="auto" r:id="rId1158">
              <p14:nvContentPartPr>
                <p14:cNvPr id="735" name="Ink 734">
                  <a:extLst>
                    <a:ext uri="{FF2B5EF4-FFF2-40B4-BE49-F238E27FC236}">
                      <a16:creationId xmlns:a16="http://schemas.microsoft.com/office/drawing/2014/main" id="{4788597C-68F3-E1DF-EE14-205AFF1B1705}"/>
                    </a:ext>
                  </a:extLst>
                </p14:cNvPr>
                <p14:cNvContentPartPr/>
                <p14:nvPr/>
              </p14:nvContentPartPr>
              <p14:xfrm>
                <a:off x="5104381" y="4527402"/>
                <a:ext cx="543960" cy="23760"/>
              </p14:xfrm>
            </p:contentPart>
          </mc:Choice>
          <mc:Fallback>
            <p:pic>
              <p:nvPicPr>
                <p:cNvPr id="735" name="Ink 734">
                  <a:extLst>
                    <a:ext uri="{FF2B5EF4-FFF2-40B4-BE49-F238E27FC236}">
                      <a16:creationId xmlns:a16="http://schemas.microsoft.com/office/drawing/2014/main" id="{4788597C-68F3-E1DF-EE14-205AFF1B1705}"/>
                    </a:ext>
                  </a:extLst>
                </p:cNvPr>
                <p:cNvPicPr/>
                <p:nvPr/>
              </p:nvPicPr>
              <p:blipFill>
                <a:blip r:embed="rId1159"/>
                <a:stretch>
                  <a:fillRect/>
                </a:stretch>
              </p:blipFill>
              <p:spPr>
                <a:xfrm>
                  <a:off x="5041741" y="4149762"/>
                  <a:ext cx="669600" cy="77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0">
              <p14:nvContentPartPr>
                <p14:cNvPr id="736" name="Ink 735">
                  <a:extLst>
                    <a:ext uri="{FF2B5EF4-FFF2-40B4-BE49-F238E27FC236}">
                      <a16:creationId xmlns:a16="http://schemas.microsoft.com/office/drawing/2014/main" id="{7F4C8214-1BCE-4C62-E9A3-F3E5116D1A09}"/>
                    </a:ext>
                  </a:extLst>
                </p14:cNvPr>
                <p14:cNvContentPartPr/>
                <p14:nvPr/>
              </p14:nvContentPartPr>
              <p14:xfrm>
                <a:off x="4934101" y="4535322"/>
                <a:ext cx="149760" cy="3240"/>
              </p14:xfrm>
            </p:contentPart>
          </mc:Choice>
          <mc:Fallback>
            <p:pic>
              <p:nvPicPr>
                <p:cNvPr id="736" name="Ink 735">
                  <a:extLst>
                    <a:ext uri="{FF2B5EF4-FFF2-40B4-BE49-F238E27FC236}">
                      <a16:creationId xmlns:a16="http://schemas.microsoft.com/office/drawing/2014/main" id="{7F4C8214-1BCE-4C62-E9A3-F3E5116D1A09}"/>
                    </a:ext>
                  </a:extLst>
                </p:cNvPr>
                <p:cNvPicPr/>
                <p:nvPr/>
              </p:nvPicPr>
              <p:blipFill>
                <a:blip r:embed="rId1161"/>
                <a:stretch>
                  <a:fillRect/>
                </a:stretch>
              </p:blipFill>
              <p:spPr>
                <a:xfrm>
                  <a:off x="4871101" y="4157322"/>
                  <a:ext cx="27540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2">
              <p14:nvContentPartPr>
                <p14:cNvPr id="737" name="Ink 736">
                  <a:extLst>
                    <a:ext uri="{FF2B5EF4-FFF2-40B4-BE49-F238E27FC236}">
                      <a16:creationId xmlns:a16="http://schemas.microsoft.com/office/drawing/2014/main" id="{1E8FB889-1E83-3F8B-D3FF-039EF5B1FB67}"/>
                    </a:ext>
                  </a:extLst>
                </p14:cNvPr>
                <p14:cNvContentPartPr/>
                <p14:nvPr/>
              </p14:nvContentPartPr>
              <p14:xfrm>
                <a:off x="4893781" y="4534602"/>
                <a:ext cx="605880" cy="15480"/>
              </p14:xfrm>
            </p:contentPart>
          </mc:Choice>
          <mc:Fallback>
            <p:pic>
              <p:nvPicPr>
                <p:cNvPr id="737" name="Ink 736">
                  <a:extLst>
                    <a:ext uri="{FF2B5EF4-FFF2-40B4-BE49-F238E27FC236}">
                      <a16:creationId xmlns:a16="http://schemas.microsoft.com/office/drawing/2014/main" id="{1E8FB889-1E83-3F8B-D3FF-039EF5B1FB67}"/>
                    </a:ext>
                  </a:extLst>
                </p:cNvPr>
                <p:cNvPicPr/>
                <p:nvPr/>
              </p:nvPicPr>
              <p:blipFill>
                <a:blip r:embed="rId1163"/>
                <a:stretch>
                  <a:fillRect/>
                </a:stretch>
              </p:blipFill>
              <p:spPr>
                <a:xfrm>
                  <a:off x="4830781" y="4156962"/>
                  <a:ext cx="731520" cy="77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4">
              <p14:nvContentPartPr>
                <p14:cNvPr id="738" name="Ink 737">
                  <a:extLst>
                    <a:ext uri="{FF2B5EF4-FFF2-40B4-BE49-F238E27FC236}">
                      <a16:creationId xmlns:a16="http://schemas.microsoft.com/office/drawing/2014/main" id="{44607779-9F65-2ADD-120B-84D0BB529581}"/>
                    </a:ext>
                  </a:extLst>
                </p14:cNvPr>
                <p14:cNvContentPartPr/>
                <p14:nvPr/>
              </p14:nvContentPartPr>
              <p14:xfrm>
                <a:off x="5239381" y="4525602"/>
                <a:ext cx="226800" cy="3600"/>
              </p14:xfrm>
            </p:contentPart>
          </mc:Choice>
          <mc:Fallback>
            <p:pic>
              <p:nvPicPr>
                <p:cNvPr id="738" name="Ink 737">
                  <a:extLst>
                    <a:ext uri="{FF2B5EF4-FFF2-40B4-BE49-F238E27FC236}">
                      <a16:creationId xmlns:a16="http://schemas.microsoft.com/office/drawing/2014/main" id="{44607779-9F65-2ADD-120B-84D0BB529581}"/>
                    </a:ext>
                  </a:extLst>
                </p:cNvPr>
                <p:cNvPicPr/>
                <p:nvPr/>
              </p:nvPicPr>
              <p:blipFill>
                <a:blip r:embed="rId46"/>
                <a:stretch>
                  <a:fillRect/>
                </a:stretch>
              </p:blipFill>
              <p:spPr>
                <a:xfrm>
                  <a:off x="5176741" y="4147962"/>
                  <a:ext cx="35244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5">
              <p14:nvContentPartPr>
                <p14:cNvPr id="739" name="Ink 738">
                  <a:extLst>
                    <a:ext uri="{FF2B5EF4-FFF2-40B4-BE49-F238E27FC236}">
                      <a16:creationId xmlns:a16="http://schemas.microsoft.com/office/drawing/2014/main" id="{EF797717-7921-4F7B-3698-585C70B792F0}"/>
                    </a:ext>
                  </a:extLst>
                </p14:cNvPr>
                <p14:cNvContentPartPr/>
                <p14:nvPr/>
              </p14:nvContentPartPr>
              <p14:xfrm>
                <a:off x="4918981" y="4527402"/>
                <a:ext cx="863280" cy="11880"/>
              </p14:xfrm>
            </p:contentPart>
          </mc:Choice>
          <mc:Fallback>
            <p:pic>
              <p:nvPicPr>
                <p:cNvPr id="739" name="Ink 738">
                  <a:extLst>
                    <a:ext uri="{FF2B5EF4-FFF2-40B4-BE49-F238E27FC236}">
                      <a16:creationId xmlns:a16="http://schemas.microsoft.com/office/drawing/2014/main" id="{EF797717-7921-4F7B-3698-585C70B792F0}"/>
                    </a:ext>
                  </a:extLst>
                </p:cNvPr>
                <p:cNvPicPr/>
                <p:nvPr/>
              </p:nvPicPr>
              <p:blipFill>
                <a:blip r:embed="rId1166"/>
                <a:stretch>
                  <a:fillRect/>
                </a:stretch>
              </p:blipFill>
              <p:spPr>
                <a:xfrm>
                  <a:off x="4856341" y="4149402"/>
                  <a:ext cx="988920" cy="76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7">
              <p14:nvContentPartPr>
                <p14:cNvPr id="740" name="Ink 739">
                  <a:extLst>
                    <a:ext uri="{FF2B5EF4-FFF2-40B4-BE49-F238E27FC236}">
                      <a16:creationId xmlns:a16="http://schemas.microsoft.com/office/drawing/2014/main" id="{697605AD-90B1-F1A8-165F-CEBB55B02157}"/>
                    </a:ext>
                  </a:extLst>
                </p14:cNvPr>
                <p14:cNvContentPartPr/>
                <p14:nvPr/>
              </p14:nvContentPartPr>
              <p14:xfrm>
                <a:off x="4753381" y="4502202"/>
                <a:ext cx="1043640" cy="61560"/>
              </p14:xfrm>
            </p:contentPart>
          </mc:Choice>
          <mc:Fallback>
            <p:pic>
              <p:nvPicPr>
                <p:cNvPr id="740" name="Ink 739">
                  <a:extLst>
                    <a:ext uri="{FF2B5EF4-FFF2-40B4-BE49-F238E27FC236}">
                      <a16:creationId xmlns:a16="http://schemas.microsoft.com/office/drawing/2014/main" id="{697605AD-90B1-F1A8-165F-CEBB55B02157}"/>
                    </a:ext>
                  </a:extLst>
                </p:cNvPr>
                <p:cNvPicPr/>
                <p:nvPr/>
              </p:nvPicPr>
              <p:blipFill>
                <a:blip r:embed="rId1168"/>
                <a:stretch>
                  <a:fillRect/>
                </a:stretch>
              </p:blipFill>
              <p:spPr>
                <a:xfrm>
                  <a:off x="4690741" y="4124202"/>
                  <a:ext cx="1169280" cy="81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9">
              <p14:nvContentPartPr>
                <p14:cNvPr id="741" name="Ink 740">
                  <a:extLst>
                    <a:ext uri="{FF2B5EF4-FFF2-40B4-BE49-F238E27FC236}">
                      <a16:creationId xmlns:a16="http://schemas.microsoft.com/office/drawing/2014/main" id="{749006B1-F0BA-798B-55ED-7F7DA4B04A91}"/>
                    </a:ext>
                  </a:extLst>
                </p14:cNvPr>
                <p14:cNvContentPartPr/>
                <p14:nvPr/>
              </p14:nvContentPartPr>
              <p14:xfrm>
                <a:off x="4876141" y="4520202"/>
                <a:ext cx="1289160" cy="81360"/>
              </p14:xfrm>
            </p:contentPart>
          </mc:Choice>
          <mc:Fallback>
            <p:pic>
              <p:nvPicPr>
                <p:cNvPr id="741" name="Ink 740">
                  <a:extLst>
                    <a:ext uri="{FF2B5EF4-FFF2-40B4-BE49-F238E27FC236}">
                      <a16:creationId xmlns:a16="http://schemas.microsoft.com/office/drawing/2014/main" id="{749006B1-F0BA-798B-55ED-7F7DA4B04A91}"/>
                    </a:ext>
                  </a:extLst>
                </p:cNvPr>
                <p:cNvPicPr/>
                <p:nvPr/>
              </p:nvPicPr>
              <p:blipFill>
                <a:blip r:embed="rId1170"/>
                <a:stretch>
                  <a:fillRect/>
                </a:stretch>
              </p:blipFill>
              <p:spPr>
                <a:xfrm>
                  <a:off x="4813501" y="4142202"/>
                  <a:ext cx="1414800" cy="83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1">
              <p14:nvContentPartPr>
                <p14:cNvPr id="742" name="Ink 741">
                  <a:extLst>
                    <a:ext uri="{FF2B5EF4-FFF2-40B4-BE49-F238E27FC236}">
                      <a16:creationId xmlns:a16="http://schemas.microsoft.com/office/drawing/2014/main" id="{E8BC39BB-5CA8-46F0-FC1F-164E27BA95F6}"/>
                    </a:ext>
                  </a:extLst>
                </p14:cNvPr>
                <p14:cNvContentPartPr/>
                <p14:nvPr/>
              </p14:nvContentPartPr>
              <p14:xfrm>
                <a:off x="5324701" y="4573482"/>
                <a:ext cx="5400" cy="1080"/>
              </p14:xfrm>
            </p:contentPart>
          </mc:Choice>
          <mc:Fallback>
            <p:pic>
              <p:nvPicPr>
                <p:cNvPr id="742" name="Ink 741">
                  <a:extLst>
                    <a:ext uri="{FF2B5EF4-FFF2-40B4-BE49-F238E27FC236}">
                      <a16:creationId xmlns:a16="http://schemas.microsoft.com/office/drawing/2014/main" id="{E8BC39BB-5CA8-46F0-FC1F-164E27BA95F6}"/>
                    </a:ext>
                  </a:extLst>
                </p:cNvPr>
                <p:cNvPicPr/>
                <p:nvPr/>
              </p:nvPicPr>
              <p:blipFill>
                <a:blip r:embed="rId16"/>
                <a:stretch>
                  <a:fillRect/>
                </a:stretch>
              </p:blipFill>
              <p:spPr>
                <a:xfrm>
                  <a:off x="5262061" y="4195482"/>
                  <a:ext cx="13104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2">
              <p14:nvContentPartPr>
                <p14:cNvPr id="743" name="Ink 742">
                  <a:extLst>
                    <a:ext uri="{FF2B5EF4-FFF2-40B4-BE49-F238E27FC236}">
                      <a16:creationId xmlns:a16="http://schemas.microsoft.com/office/drawing/2014/main" id="{8593DDA8-62EA-626E-7CCE-414A91F91422}"/>
                    </a:ext>
                  </a:extLst>
                </p14:cNvPr>
                <p14:cNvContentPartPr/>
                <p14:nvPr/>
              </p14:nvContentPartPr>
              <p14:xfrm>
                <a:off x="4799101" y="4574562"/>
                <a:ext cx="305640" cy="21240"/>
              </p14:xfrm>
            </p:contentPart>
          </mc:Choice>
          <mc:Fallback>
            <p:pic>
              <p:nvPicPr>
                <p:cNvPr id="743" name="Ink 742">
                  <a:extLst>
                    <a:ext uri="{FF2B5EF4-FFF2-40B4-BE49-F238E27FC236}">
                      <a16:creationId xmlns:a16="http://schemas.microsoft.com/office/drawing/2014/main" id="{8593DDA8-62EA-626E-7CCE-414A91F91422}"/>
                    </a:ext>
                  </a:extLst>
                </p:cNvPr>
                <p:cNvPicPr/>
                <p:nvPr/>
              </p:nvPicPr>
              <p:blipFill>
                <a:blip r:embed="rId1173"/>
                <a:stretch>
                  <a:fillRect/>
                </a:stretch>
              </p:blipFill>
              <p:spPr>
                <a:xfrm>
                  <a:off x="4736461" y="4196562"/>
                  <a:ext cx="431280"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4">
              <p14:nvContentPartPr>
                <p14:cNvPr id="744" name="Ink 743">
                  <a:extLst>
                    <a:ext uri="{FF2B5EF4-FFF2-40B4-BE49-F238E27FC236}">
                      <a16:creationId xmlns:a16="http://schemas.microsoft.com/office/drawing/2014/main" id="{1526909B-2CBF-703D-3946-798E694B4835}"/>
                    </a:ext>
                  </a:extLst>
                </p14:cNvPr>
                <p14:cNvContentPartPr/>
                <p14:nvPr/>
              </p14:nvContentPartPr>
              <p14:xfrm>
                <a:off x="5071981" y="4613082"/>
                <a:ext cx="194760" cy="1440"/>
              </p14:xfrm>
            </p:contentPart>
          </mc:Choice>
          <mc:Fallback>
            <p:pic>
              <p:nvPicPr>
                <p:cNvPr id="744" name="Ink 743">
                  <a:extLst>
                    <a:ext uri="{FF2B5EF4-FFF2-40B4-BE49-F238E27FC236}">
                      <a16:creationId xmlns:a16="http://schemas.microsoft.com/office/drawing/2014/main" id="{1526909B-2CBF-703D-3946-798E694B4835}"/>
                    </a:ext>
                  </a:extLst>
                </p:cNvPr>
                <p:cNvPicPr/>
                <p:nvPr/>
              </p:nvPicPr>
              <p:blipFill>
                <a:blip r:embed="rId1175"/>
                <a:stretch>
                  <a:fillRect/>
                </a:stretch>
              </p:blipFill>
              <p:spPr>
                <a:xfrm>
                  <a:off x="5009341" y="4235442"/>
                  <a:ext cx="32040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6">
              <p14:nvContentPartPr>
                <p14:cNvPr id="745" name="Ink 744">
                  <a:extLst>
                    <a:ext uri="{FF2B5EF4-FFF2-40B4-BE49-F238E27FC236}">
                      <a16:creationId xmlns:a16="http://schemas.microsoft.com/office/drawing/2014/main" id="{407ADE88-6BDA-6C28-D3D3-6B020ABAD014}"/>
                    </a:ext>
                  </a:extLst>
                </p14:cNvPr>
                <p14:cNvContentPartPr/>
                <p14:nvPr/>
              </p14:nvContentPartPr>
              <p14:xfrm>
                <a:off x="5386261" y="4601202"/>
                <a:ext cx="22320" cy="2160"/>
              </p14:xfrm>
            </p:contentPart>
          </mc:Choice>
          <mc:Fallback>
            <p:pic>
              <p:nvPicPr>
                <p:cNvPr id="745" name="Ink 744">
                  <a:extLst>
                    <a:ext uri="{FF2B5EF4-FFF2-40B4-BE49-F238E27FC236}">
                      <a16:creationId xmlns:a16="http://schemas.microsoft.com/office/drawing/2014/main" id="{407ADE88-6BDA-6C28-D3D3-6B020ABAD014}"/>
                    </a:ext>
                  </a:extLst>
                </p:cNvPr>
                <p:cNvPicPr/>
                <p:nvPr/>
              </p:nvPicPr>
              <p:blipFill>
                <a:blip r:embed="rId1177"/>
                <a:stretch>
                  <a:fillRect/>
                </a:stretch>
              </p:blipFill>
              <p:spPr>
                <a:xfrm>
                  <a:off x="5323261" y="4223562"/>
                  <a:ext cx="14796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8">
              <p14:nvContentPartPr>
                <p14:cNvPr id="746" name="Ink 745">
                  <a:extLst>
                    <a:ext uri="{FF2B5EF4-FFF2-40B4-BE49-F238E27FC236}">
                      <a16:creationId xmlns:a16="http://schemas.microsoft.com/office/drawing/2014/main" id="{9A178ACA-D6FD-BF85-FE55-B8F88BC84009}"/>
                    </a:ext>
                  </a:extLst>
                </p14:cNvPr>
                <p14:cNvContentPartPr/>
                <p14:nvPr/>
              </p14:nvContentPartPr>
              <p14:xfrm>
                <a:off x="5835901" y="4612002"/>
                <a:ext cx="18360" cy="1440"/>
              </p14:xfrm>
            </p:contentPart>
          </mc:Choice>
          <mc:Fallback>
            <p:pic>
              <p:nvPicPr>
                <p:cNvPr id="746" name="Ink 745">
                  <a:extLst>
                    <a:ext uri="{FF2B5EF4-FFF2-40B4-BE49-F238E27FC236}">
                      <a16:creationId xmlns:a16="http://schemas.microsoft.com/office/drawing/2014/main" id="{9A178ACA-D6FD-BF85-FE55-B8F88BC84009}"/>
                    </a:ext>
                  </a:extLst>
                </p:cNvPr>
                <p:cNvPicPr/>
                <p:nvPr/>
              </p:nvPicPr>
              <p:blipFill>
                <a:blip r:embed="rId1179"/>
                <a:stretch>
                  <a:fillRect/>
                </a:stretch>
              </p:blipFill>
              <p:spPr>
                <a:xfrm>
                  <a:off x="5772901" y="4234002"/>
                  <a:ext cx="14400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0">
              <p14:nvContentPartPr>
                <p14:cNvPr id="747" name="Ink 746">
                  <a:extLst>
                    <a:ext uri="{FF2B5EF4-FFF2-40B4-BE49-F238E27FC236}">
                      <a16:creationId xmlns:a16="http://schemas.microsoft.com/office/drawing/2014/main" id="{E7B2FB75-E423-60F3-CB53-DBF0610430F7}"/>
                    </a:ext>
                  </a:extLst>
                </p14:cNvPr>
                <p14:cNvContentPartPr/>
                <p14:nvPr/>
              </p14:nvContentPartPr>
              <p14:xfrm>
                <a:off x="5305261" y="4593282"/>
                <a:ext cx="555840" cy="20520"/>
              </p14:xfrm>
            </p:contentPart>
          </mc:Choice>
          <mc:Fallback>
            <p:pic>
              <p:nvPicPr>
                <p:cNvPr id="747" name="Ink 746">
                  <a:extLst>
                    <a:ext uri="{FF2B5EF4-FFF2-40B4-BE49-F238E27FC236}">
                      <a16:creationId xmlns:a16="http://schemas.microsoft.com/office/drawing/2014/main" id="{E7B2FB75-E423-60F3-CB53-DBF0610430F7}"/>
                    </a:ext>
                  </a:extLst>
                </p:cNvPr>
                <p:cNvPicPr/>
                <p:nvPr/>
              </p:nvPicPr>
              <p:blipFill>
                <a:blip r:embed="rId1181"/>
                <a:stretch>
                  <a:fillRect/>
                </a:stretch>
              </p:blipFill>
              <p:spPr>
                <a:xfrm>
                  <a:off x="5242621" y="4215642"/>
                  <a:ext cx="681480" cy="77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2">
              <p14:nvContentPartPr>
                <p14:cNvPr id="748" name="Ink 747">
                  <a:extLst>
                    <a:ext uri="{FF2B5EF4-FFF2-40B4-BE49-F238E27FC236}">
                      <a16:creationId xmlns:a16="http://schemas.microsoft.com/office/drawing/2014/main" id="{B0123383-E36C-61D3-1875-1EEB615D646F}"/>
                    </a:ext>
                  </a:extLst>
                </p14:cNvPr>
                <p14:cNvContentPartPr/>
                <p14:nvPr/>
              </p14:nvContentPartPr>
              <p14:xfrm>
                <a:off x="5577781" y="4563762"/>
                <a:ext cx="336600" cy="43200"/>
              </p14:xfrm>
            </p:contentPart>
          </mc:Choice>
          <mc:Fallback>
            <p:pic>
              <p:nvPicPr>
                <p:cNvPr id="748" name="Ink 747">
                  <a:extLst>
                    <a:ext uri="{FF2B5EF4-FFF2-40B4-BE49-F238E27FC236}">
                      <a16:creationId xmlns:a16="http://schemas.microsoft.com/office/drawing/2014/main" id="{B0123383-E36C-61D3-1875-1EEB615D646F}"/>
                    </a:ext>
                  </a:extLst>
                </p:cNvPr>
                <p:cNvPicPr/>
                <p:nvPr/>
              </p:nvPicPr>
              <p:blipFill>
                <a:blip r:embed="rId1183"/>
                <a:stretch>
                  <a:fillRect/>
                </a:stretch>
              </p:blipFill>
              <p:spPr>
                <a:xfrm>
                  <a:off x="5514781" y="4185762"/>
                  <a:ext cx="462240" cy="79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4">
              <p14:nvContentPartPr>
                <p14:cNvPr id="749" name="Ink 748">
                  <a:extLst>
                    <a:ext uri="{FF2B5EF4-FFF2-40B4-BE49-F238E27FC236}">
                      <a16:creationId xmlns:a16="http://schemas.microsoft.com/office/drawing/2014/main" id="{50132CEC-681C-EB61-2336-B3ADC02DD9A1}"/>
                    </a:ext>
                  </a:extLst>
                </p14:cNvPr>
                <p14:cNvContentPartPr/>
                <p14:nvPr/>
              </p14:nvContentPartPr>
              <p14:xfrm>
                <a:off x="5312821" y="4570962"/>
                <a:ext cx="72720" cy="3240"/>
              </p14:xfrm>
            </p:contentPart>
          </mc:Choice>
          <mc:Fallback>
            <p:pic>
              <p:nvPicPr>
                <p:cNvPr id="749" name="Ink 748">
                  <a:extLst>
                    <a:ext uri="{FF2B5EF4-FFF2-40B4-BE49-F238E27FC236}">
                      <a16:creationId xmlns:a16="http://schemas.microsoft.com/office/drawing/2014/main" id="{50132CEC-681C-EB61-2336-B3ADC02DD9A1}"/>
                    </a:ext>
                  </a:extLst>
                </p:cNvPr>
                <p:cNvPicPr/>
                <p:nvPr/>
              </p:nvPicPr>
              <p:blipFill>
                <a:blip r:embed="rId1185"/>
                <a:stretch>
                  <a:fillRect/>
                </a:stretch>
              </p:blipFill>
              <p:spPr>
                <a:xfrm>
                  <a:off x="5250181" y="4192962"/>
                  <a:ext cx="19836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6">
              <p14:nvContentPartPr>
                <p14:cNvPr id="768" name="Ink 767">
                  <a:extLst>
                    <a:ext uri="{FF2B5EF4-FFF2-40B4-BE49-F238E27FC236}">
                      <a16:creationId xmlns:a16="http://schemas.microsoft.com/office/drawing/2014/main" id="{972B149A-F4B1-D45B-AE88-83AF9A8BF510}"/>
                    </a:ext>
                  </a:extLst>
                </p14:cNvPr>
                <p14:cNvContentPartPr/>
                <p14:nvPr/>
              </p14:nvContentPartPr>
              <p14:xfrm>
                <a:off x="5440261" y="4558362"/>
                <a:ext cx="6840" cy="16560"/>
              </p14:xfrm>
            </p:contentPart>
          </mc:Choice>
          <mc:Fallback>
            <p:pic>
              <p:nvPicPr>
                <p:cNvPr id="768" name="Ink 767">
                  <a:extLst>
                    <a:ext uri="{FF2B5EF4-FFF2-40B4-BE49-F238E27FC236}">
                      <a16:creationId xmlns:a16="http://schemas.microsoft.com/office/drawing/2014/main" id="{972B149A-F4B1-D45B-AE88-83AF9A8BF510}"/>
                    </a:ext>
                  </a:extLst>
                </p:cNvPr>
                <p:cNvPicPr/>
                <p:nvPr/>
              </p:nvPicPr>
              <p:blipFill>
                <a:blip r:embed="rId1187"/>
                <a:stretch>
                  <a:fillRect/>
                </a:stretch>
              </p:blipFill>
              <p:spPr>
                <a:xfrm>
                  <a:off x="5377261" y="4180362"/>
                  <a:ext cx="132480" cy="77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8">
              <p14:nvContentPartPr>
                <p14:cNvPr id="769" name="Ink 768">
                  <a:extLst>
                    <a:ext uri="{FF2B5EF4-FFF2-40B4-BE49-F238E27FC236}">
                      <a16:creationId xmlns:a16="http://schemas.microsoft.com/office/drawing/2014/main" id="{BCD38D50-3124-B609-9D1F-FE4733710900}"/>
                    </a:ext>
                  </a:extLst>
                </p14:cNvPr>
                <p14:cNvContentPartPr/>
                <p14:nvPr/>
              </p14:nvContentPartPr>
              <p14:xfrm>
                <a:off x="5587501" y="4508682"/>
                <a:ext cx="10440" cy="1800"/>
              </p14:xfrm>
            </p:contentPart>
          </mc:Choice>
          <mc:Fallback>
            <p:pic>
              <p:nvPicPr>
                <p:cNvPr id="769" name="Ink 768">
                  <a:extLst>
                    <a:ext uri="{FF2B5EF4-FFF2-40B4-BE49-F238E27FC236}">
                      <a16:creationId xmlns:a16="http://schemas.microsoft.com/office/drawing/2014/main" id="{BCD38D50-3124-B609-9D1F-FE4733710900}"/>
                    </a:ext>
                  </a:extLst>
                </p:cNvPr>
                <p:cNvPicPr/>
                <p:nvPr/>
              </p:nvPicPr>
              <p:blipFill>
                <a:blip r:embed="rId1189"/>
                <a:stretch>
                  <a:fillRect/>
                </a:stretch>
              </p:blipFill>
              <p:spPr>
                <a:xfrm>
                  <a:off x="5524501" y="4130682"/>
                  <a:ext cx="13608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0">
              <p14:nvContentPartPr>
                <p14:cNvPr id="770" name="Ink 769">
                  <a:extLst>
                    <a:ext uri="{FF2B5EF4-FFF2-40B4-BE49-F238E27FC236}">
                      <a16:creationId xmlns:a16="http://schemas.microsoft.com/office/drawing/2014/main" id="{94EFC1AF-3020-5B63-A916-3C977E72031B}"/>
                    </a:ext>
                  </a:extLst>
                </p14:cNvPr>
                <p14:cNvContentPartPr/>
                <p14:nvPr/>
              </p14:nvContentPartPr>
              <p14:xfrm>
                <a:off x="5030941" y="4478802"/>
                <a:ext cx="518760" cy="76320"/>
              </p14:xfrm>
            </p:contentPart>
          </mc:Choice>
          <mc:Fallback>
            <p:pic>
              <p:nvPicPr>
                <p:cNvPr id="770" name="Ink 769">
                  <a:extLst>
                    <a:ext uri="{FF2B5EF4-FFF2-40B4-BE49-F238E27FC236}">
                      <a16:creationId xmlns:a16="http://schemas.microsoft.com/office/drawing/2014/main" id="{94EFC1AF-3020-5B63-A916-3C977E72031B}"/>
                    </a:ext>
                  </a:extLst>
                </p:cNvPr>
                <p:cNvPicPr/>
                <p:nvPr/>
              </p:nvPicPr>
              <p:blipFill>
                <a:blip r:embed="rId1191"/>
                <a:stretch>
                  <a:fillRect/>
                </a:stretch>
              </p:blipFill>
              <p:spPr>
                <a:xfrm>
                  <a:off x="4967941" y="4100802"/>
                  <a:ext cx="644400" cy="83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2">
              <p14:nvContentPartPr>
                <p14:cNvPr id="771" name="Ink 770">
                  <a:extLst>
                    <a:ext uri="{FF2B5EF4-FFF2-40B4-BE49-F238E27FC236}">
                      <a16:creationId xmlns:a16="http://schemas.microsoft.com/office/drawing/2014/main" id="{BA1A3196-2937-226B-31F5-31652EC1F415}"/>
                    </a:ext>
                  </a:extLst>
                </p14:cNvPr>
                <p14:cNvContentPartPr/>
                <p14:nvPr/>
              </p14:nvContentPartPr>
              <p14:xfrm>
                <a:off x="5075581" y="4419762"/>
                <a:ext cx="675000" cy="74160"/>
              </p14:xfrm>
            </p:contentPart>
          </mc:Choice>
          <mc:Fallback>
            <p:pic>
              <p:nvPicPr>
                <p:cNvPr id="771" name="Ink 770">
                  <a:extLst>
                    <a:ext uri="{FF2B5EF4-FFF2-40B4-BE49-F238E27FC236}">
                      <a16:creationId xmlns:a16="http://schemas.microsoft.com/office/drawing/2014/main" id="{BA1A3196-2937-226B-31F5-31652EC1F415}"/>
                    </a:ext>
                  </a:extLst>
                </p:cNvPr>
                <p:cNvPicPr/>
                <p:nvPr/>
              </p:nvPicPr>
              <p:blipFill>
                <a:blip r:embed="rId1193"/>
                <a:stretch>
                  <a:fillRect/>
                </a:stretch>
              </p:blipFill>
              <p:spPr>
                <a:xfrm>
                  <a:off x="5012941" y="4041762"/>
                  <a:ext cx="800640" cy="82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4">
              <p14:nvContentPartPr>
                <p14:cNvPr id="772" name="Ink 771">
                  <a:extLst>
                    <a:ext uri="{FF2B5EF4-FFF2-40B4-BE49-F238E27FC236}">
                      <a16:creationId xmlns:a16="http://schemas.microsoft.com/office/drawing/2014/main" id="{E16EF766-8529-AAA3-484C-0D95AA0FF776}"/>
                    </a:ext>
                  </a:extLst>
                </p14:cNvPr>
                <p14:cNvContentPartPr/>
                <p14:nvPr/>
              </p14:nvContentPartPr>
              <p14:xfrm>
                <a:off x="4946341" y="4424802"/>
                <a:ext cx="670680" cy="106560"/>
              </p14:xfrm>
            </p:contentPart>
          </mc:Choice>
          <mc:Fallback>
            <p:pic>
              <p:nvPicPr>
                <p:cNvPr id="772" name="Ink 771">
                  <a:extLst>
                    <a:ext uri="{FF2B5EF4-FFF2-40B4-BE49-F238E27FC236}">
                      <a16:creationId xmlns:a16="http://schemas.microsoft.com/office/drawing/2014/main" id="{E16EF766-8529-AAA3-484C-0D95AA0FF776}"/>
                    </a:ext>
                  </a:extLst>
                </p:cNvPr>
                <p:cNvPicPr/>
                <p:nvPr/>
              </p:nvPicPr>
              <p:blipFill>
                <a:blip r:embed="rId1195"/>
                <a:stretch>
                  <a:fillRect/>
                </a:stretch>
              </p:blipFill>
              <p:spPr>
                <a:xfrm>
                  <a:off x="4883701" y="4047162"/>
                  <a:ext cx="796320" cy="86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6">
              <p14:nvContentPartPr>
                <p14:cNvPr id="773" name="Ink 772">
                  <a:extLst>
                    <a:ext uri="{FF2B5EF4-FFF2-40B4-BE49-F238E27FC236}">
                      <a16:creationId xmlns:a16="http://schemas.microsoft.com/office/drawing/2014/main" id="{BB449CA0-F2AF-0730-367A-97EDCA76113B}"/>
                    </a:ext>
                  </a:extLst>
                </p14:cNvPr>
                <p14:cNvContentPartPr/>
                <p14:nvPr/>
              </p14:nvContentPartPr>
              <p14:xfrm>
                <a:off x="4838341" y="4451442"/>
                <a:ext cx="823320" cy="136800"/>
              </p14:xfrm>
            </p:contentPart>
          </mc:Choice>
          <mc:Fallback>
            <p:pic>
              <p:nvPicPr>
                <p:cNvPr id="773" name="Ink 772">
                  <a:extLst>
                    <a:ext uri="{FF2B5EF4-FFF2-40B4-BE49-F238E27FC236}">
                      <a16:creationId xmlns:a16="http://schemas.microsoft.com/office/drawing/2014/main" id="{BB449CA0-F2AF-0730-367A-97EDCA76113B}"/>
                    </a:ext>
                  </a:extLst>
                </p:cNvPr>
                <p:cNvPicPr/>
                <p:nvPr/>
              </p:nvPicPr>
              <p:blipFill>
                <a:blip r:embed="rId1197"/>
                <a:stretch>
                  <a:fillRect/>
                </a:stretch>
              </p:blipFill>
              <p:spPr>
                <a:xfrm>
                  <a:off x="4775341" y="4073442"/>
                  <a:ext cx="94896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8">
              <p14:nvContentPartPr>
                <p14:cNvPr id="774" name="Ink 773">
                  <a:extLst>
                    <a:ext uri="{FF2B5EF4-FFF2-40B4-BE49-F238E27FC236}">
                      <a16:creationId xmlns:a16="http://schemas.microsoft.com/office/drawing/2014/main" id="{8404CDFA-76A4-0C9F-1735-4B9EDCC0B9CA}"/>
                    </a:ext>
                  </a:extLst>
                </p14:cNvPr>
                <p14:cNvContentPartPr/>
                <p14:nvPr/>
              </p14:nvContentPartPr>
              <p14:xfrm>
                <a:off x="4815301" y="4451802"/>
                <a:ext cx="792720" cy="144000"/>
              </p14:xfrm>
            </p:contentPart>
          </mc:Choice>
          <mc:Fallback>
            <p:pic>
              <p:nvPicPr>
                <p:cNvPr id="774" name="Ink 773">
                  <a:extLst>
                    <a:ext uri="{FF2B5EF4-FFF2-40B4-BE49-F238E27FC236}">
                      <a16:creationId xmlns:a16="http://schemas.microsoft.com/office/drawing/2014/main" id="{8404CDFA-76A4-0C9F-1735-4B9EDCC0B9CA}"/>
                    </a:ext>
                  </a:extLst>
                </p:cNvPr>
                <p:cNvPicPr/>
                <p:nvPr/>
              </p:nvPicPr>
              <p:blipFill>
                <a:blip r:embed="rId1199"/>
                <a:stretch>
                  <a:fillRect/>
                </a:stretch>
              </p:blipFill>
              <p:spPr>
                <a:xfrm>
                  <a:off x="4752301" y="4073802"/>
                  <a:ext cx="91836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0">
              <p14:nvContentPartPr>
                <p14:cNvPr id="775" name="Ink 774">
                  <a:extLst>
                    <a:ext uri="{FF2B5EF4-FFF2-40B4-BE49-F238E27FC236}">
                      <a16:creationId xmlns:a16="http://schemas.microsoft.com/office/drawing/2014/main" id="{98D9A54F-73AA-8A67-FC74-4C3EA45AD238}"/>
                    </a:ext>
                  </a:extLst>
                </p14:cNvPr>
                <p14:cNvContentPartPr/>
                <p14:nvPr/>
              </p14:nvContentPartPr>
              <p14:xfrm>
                <a:off x="4944901" y="4426962"/>
                <a:ext cx="739080" cy="115920"/>
              </p14:xfrm>
            </p:contentPart>
          </mc:Choice>
          <mc:Fallback>
            <p:pic>
              <p:nvPicPr>
                <p:cNvPr id="775" name="Ink 774">
                  <a:extLst>
                    <a:ext uri="{FF2B5EF4-FFF2-40B4-BE49-F238E27FC236}">
                      <a16:creationId xmlns:a16="http://schemas.microsoft.com/office/drawing/2014/main" id="{98D9A54F-73AA-8A67-FC74-4C3EA45AD238}"/>
                    </a:ext>
                  </a:extLst>
                </p:cNvPr>
                <p:cNvPicPr/>
                <p:nvPr/>
              </p:nvPicPr>
              <p:blipFill>
                <a:blip r:embed="rId1201"/>
                <a:stretch>
                  <a:fillRect/>
                </a:stretch>
              </p:blipFill>
              <p:spPr>
                <a:xfrm>
                  <a:off x="4881901" y="4048962"/>
                  <a:ext cx="864720" cy="87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2">
              <p14:nvContentPartPr>
                <p14:cNvPr id="776" name="Ink 775">
                  <a:extLst>
                    <a:ext uri="{FF2B5EF4-FFF2-40B4-BE49-F238E27FC236}">
                      <a16:creationId xmlns:a16="http://schemas.microsoft.com/office/drawing/2014/main" id="{90BBB99A-FC00-8149-D09A-3BAE9EB6A325}"/>
                    </a:ext>
                  </a:extLst>
                </p14:cNvPr>
                <p14:cNvContentPartPr/>
                <p14:nvPr/>
              </p14:nvContentPartPr>
              <p14:xfrm>
                <a:off x="4827541" y="4449282"/>
                <a:ext cx="740880" cy="122040"/>
              </p14:xfrm>
            </p:contentPart>
          </mc:Choice>
          <mc:Fallback>
            <p:pic>
              <p:nvPicPr>
                <p:cNvPr id="776" name="Ink 775">
                  <a:extLst>
                    <a:ext uri="{FF2B5EF4-FFF2-40B4-BE49-F238E27FC236}">
                      <a16:creationId xmlns:a16="http://schemas.microsoft.com/office/drawing/2014/main" id="{90BBB99A-FC00-8149-D09A-3BAE9EB6A325}"/>
                    </a:ext>
                  </a:extLst>
                </p:cNvPr>
                <p:cNvPicPr/>
                <p:nvPr/>
              </p:nvPicPr>
              <p:blipFill>
                <a:blip r:embed="rId1203"/>
                <a:stretch>
                  <a:fillRect/>
                </a:stretch>
              </p:blipFill>
              <p:spPr>
                <a:xfrm>
                  <a:off x="4764541" y="4071642"/>
                  <a:ext cx="866520" cy="877680"/>
                </a:xfrm>
                <a:prstGeom prst="rect">
                  <a:avLst/>
                </a:prstGeom>
              </p:spPr>
            </p:pic>
          </mc:Fallback>
        </mc:AlternateContent>
      </p:grpSp>
      <p:grpSp>
        <p:nvGrpSpPr>
          <p:cNvPr id="796" name="Group 795">
            <a:extLst>
              <a:ext uri="{FF2B5EF4-FFF2-40B4-BE49-F238E27FC236}">
                <a16:creationId xmlns:a16="http://schemas.microsoft.com/office/drawing/2014/main" id="{E5BDBFC0-346D-F8D9-01EE-25D6352A8BF2}"/>
              </a:ext>
            </a:extLst>
          </p:cNvPr>
          <p:cNvGrpSpPr/>
          <p:nvPr/>
        </p:nvGrpSpPr>
        <p:grpSpPr>
          <a:xfrm>
            <a:off x="5658781" y="3812442"/>
            <a:ext cx="742320" cy="213840"/>
            <a:chOff x="5658781" y="3812442"/>
            <a:chExt cx="742320" cy="213840"/>
          </a:xfrm>
        </p:grpSpPr>
        <mc:AlternateContent xmlns:mc="http://schemas.openxmlformats.org/markup-compatibility/2006">
          <mc:Choice xmlns:p14="http://schemas.microsoft.com/office/powerpoint/2010/main" Requires="p14">
            <p:contentPart p14:bwMode="auto" r:id="rId1204">
              <p14:nvContentPartPr>
                <p14:cNvPr id="778" name="Ink 777">
                  <a:extLst>
                    <a:ext uri="{FF2B5EF4-FFF2-40B4-BE49-F238E27FC236}">
                      <a16:creationId xmlns:a16="http://schemas.microsoft.com/office/drawing/2014/main" id="{3A19BB52-D6D4-9963-D868-89ADCE18D1E5}"/>
                    </a:ext>
                  </a:extLst>
                </p14:cNvPr>
                <p14:cNvContentPartPr/>
                <p14:nvPr/>
              </p14:nvContentPartPr>
              <p14:xfrm>
                <a:off x="5694061" y="3819642"/>
                <a:ext cx="275400" cy="10800"/>
              </p14:xfrm>
            </p:contentPart>
          </mc:Choice>
          <mc:Fallback>
            <p:pic>
              <p:nvPicPr>
                <p:cNvPr id="778" name="Ink 777">
                  <a:extLst>
                    <a:ext uri="{FF2B5EF4-FFF2-40B4-BE49-F238E27FC236}">
                      <a16:creationId xmlns:a16="http://schemas.microsoft.com/office/drawing/2014/main" id="{3A19BB52-D6D4-9963-D868-89ADCE18D1E5}"/>
                    </a:ext>
                  </a:extLst>
                </p:cNvPr>
                <p:cNvPicPr/>
                <p:nvPr/>
              </p:nvPicPr>
              <p:blipFill>
                <a:blip r:embed="rId1205"/>
                <a:stretch>
                  <a:fillRect/>
                </a:stretch>
              </p:blipFill>
              <p:spPr>
                <a:xfrm>
                  <a:off x="5676061" y="3802002"/>
                  <a:ext cx="311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206">
              <p14:nvContentPartPr>
                <p14:cNvPr id="779" name="Ink 778">
                  <a:extLst>
                    <a:ext uri="{FF2B5EF4-FFF2-40B4-BE49-F238E27FC236}">
                      <a16:creationId xmlns:a16="http://schemas.microsoft.com/office/drawing/2014/main" id="{3F0AF05D-231E-2D54-68E3-D04D6C8EAE11}"/>
                    </a:ext>
                  </a:extLst>
                </p14:cNvPr>
                <p14:cNvContentPartPr/>
                <p14:nvPr/>
              </p14:nvContentPartPr>
              <p14:xfrm>
                <a:off x="5795221" y="3817842"/>
                <a:ext cx="369000" cy="5040"/>
              </p14:xfrm>
            </p:contentPart>
          </mc:Choice>
          <mc:Fallback>
            <p:pic>
              <p:nvPicPr>
                <p:cNvPr id="779" name="Ink 778">
                  <a:extLst>
                    <a:ext uri="{FF2B5EF4-FFF2-40B4-BE49-F238E27FC236}">
                      <a16:creationId xmlns:a16="http://schemas.microsoft.com/office/drawing/2014/main" id="{3F0AF05D-231E-2D54-68E3-D04D6C8EAE11}"/>
                    </a:ext>
                  </a:extLst>
                </p:cNvPr>
                <p:cNvPicPr/>
                <p:nvPr/>
              </p:nvPicPr>
              <p:blipFill>
                <a:blip r:embed="rId1207"/>
                <a:stretch>
                  <a:fillRect/>
                </a:stretch>
              </p:blipFill>
              <p:spPr>
                <a:xfrm>
                  <a:off x="5777221" y="3800202"/>
                  <a:ext cx="4046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208">
              <p14:nvContentPartPr>
                <p14:cNvPr id="780" name="Ink 779">
                  <a:extLst>
                    <a:ext uri="{FF2B5EF4-FFF2-40B4-BE49-F238E27FC236}">
                      <a16:creationId xmlns:a16="http://schemas.microsoft.com/office/drawing/2014/main" id="{0FDC7003-DE83-08B9-0B1D-03EDFB33661D}"/>
                    </a:ext>
                  </a:extLst>
                </p14:cNvPr>
                <p14:cNvContentPartPr/>
                <p14:nvPr/>
              </p14:nvContentPartPr>
              <p14:xfrm>
                <a:off x="5926621" y="3813882"/>
                <a:ext cx="356400" cy="15480"/>
              </p14:xfrm>
            </p:contentPart>
          </mc:Choice>
          <mc:Fallback>
            <p:pic>
              <p:nvPicPr>
                <p:cNvPr id="780" name="Ink 779">
                  <a:extLst>
                    <a:ext uri="{FF2B5EF4-FFF2-40B4-BE49-F238E27FC236}">
                      <a16:creationId xmlns:a16="http://schemas.microsoft.com/office/drawing/2014/main" id="{0FDC7003-DE83-08B9-0B1D-03EDFB33661D}"/>
                    </a:ext>
                  </a:extLst>
                </p:cNvPr>
                <p:cNvPicPr/>
                <p:nvPr/>
              </p:nvPicPr>
              <p:blipFill>
                <a:blip r:embed="rId1209"/>
                <a:stretch>
                  <a:fillRect/>
                </a:stretch>
              </p:blipFill>
              <p:spPr>
                <a:xfrm>
                  <a:off x="5908981" y="3796242"/>
                  <a:ext cx="3920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210">
              <p14:nvContentPartPr>
                <p14:cNvPr id="781" name="Ink 780">
                  <a:extLst>
                    <a:ext uri="{FF2B5EF4-FFF2-40B4-BE49-F238E27FC236}">
                      <a16:creationId xmlns:a16="http://schemas.microsoft.com/office/drawing/2014/main" id="{95A7F503-FEBE-57F6-0E47-9D9A0C1891BC}"/>
                    </a:ext>
                  </a:extLst>
                </p14:cNvPr>
                <p14:cNvContentPartPr/>
                <p14:nvPr/>
              </p14:nvContentPartPr>
              <p14:xfrm>
                <a:off x="6109141" y="3822162"/>
                <a:ext cx="235080" cy="7200"/>
              </p14:xfrm>
            </p:contentPart>
          </mc:Choice>
          <mc:Fallback>
            <p:pic>
              <p:nvPicPr>
                <p:cNvPr id="781" name="Ink 780">
                  <a:extLst>
                    <a:ext uri="{FF2B5EF4-FFF2-40B4-BE49-F238E27FC236}">
                      <a16:creationId xmlns:a16="http://schemas.microsoft.com/office/drawing/2014/main" id="{95A7F503-FEBE-57F6-0E47-9D9A0C1891BC}"/>
                    </a:ext>
                  </a:extLst>
                </p:cNvPr>
                <p:cNvPicPr/>
                <p:nvPr/>
              </p:nvPicPr>
              <p:blipFill>
                <a:blip r:embed="rId1211"/>
                <a:stretch>
                  <a:fillRect/>
                </a:stretch>
              </p:blipFill>
              <p:spPr>
                <a:xfrm>
                  <a:off x="6091141" y="3804522"/>
                  <a:ext cx="2707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12">
              <p14:nvContentPartPr>
                <p14:cNvPr id="783" name="Ink 782">
                  <a:extLst>
                    <a:ext uri="{FF2B5EF4-FFF2-40B4-BE49-F238E27FC236}">
                      <a16:creationId xmlns:a16="http://schemas.microsoft.com/office/drawing/2014/main" id="{AD042F15-F756-9A12-12A9-C5E6660EFFF7}"/>
                    </a:ext>
                  </a:extLst>
                </p14:cNvPr>
                <p14:cNvContentPartPr/>
                <p14:nvPr/>
              </p14:nvContentPartPr>
              <p14:xfrm>
                <a:off x="5729701" y="3835122"/>
                <a:ext cx="37440" cy="18360"/>
              </p14:xfrm>
            </p:contentPart>
          </mc:Choice>
          <mc:Fallback>
            <p:pic>
              <p:nvPicPr>
                <p:cNvPr id="783" name="Ink 782">
                  <a:extLst>
                    <a:ext uri="{FF2B5EF4-FFF2-40B4-BE49-F238E27FC236}">
                      <a16:creationId xmlns:a16="http://schemas.microsoft.com/office/drawing/2014/main" id="{AD042F15-F756-9A12-12A9-C5E6660EFFF7}"/>
                    </a:ext>
                  </a:extLst>
                </p:cNvPr>
                <p:cNvPicPr/>
                <p:nvPr/>
              </p:nvPicPr>
              <p:blipFill>
                <a:blip r:embed="rId1213"/>
                <a:stretch>
                  <a:fillRect/>
                </a:stretch>
              </p:blipFill>
              <p:spPr>
                <a:xfrm>
                  <a:off x="5712061" y="3817122"/>
                  <a:ext cx="730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214">
              <p14:nvContentPartPr>
                <p14:cNvPr id="784" name="Ink 783">
                  <a:extLst>
                    <a:ext uri="{FF2B5EF4-FFF2-40B4-BE49-F238E27FC236}">
                      <a16:creationId xmlns:a16="http://schemas.microsoft.com/office/drawing/2014/main" id="{8C072055-7138-3BDD-6334-272B45376A0C}"/>
                    </a:ext>
                  </a:extLst>
                </p14:cNvPr>
                <p14:cNvContentPartPr/>
                <p14:nvPr/>
              </p14:nvContentPartPr>
              <p14:xfrm>
                <a:off x="5671021" y="3821442"/>
                <a:ext cx="65520" cy="109440"/>
              </p14:xfrm>
            </p:contentPart>
          </mc:Choice>
          <mc:Fallback>
            <p:pic>
              <p:nvPicPr>
                <p:cNvPr id="784" name="Ink 783">
                  <a:extLst>
                    <a:ext uri="{FF2B5EF4-FFF2-40B4-BE49-F238E27FC236}">
                      <a16:creationId xmlns:a16="http://schemas.microsoft.com/office/drawing/2014/main" id="{8C072055-7138-3BDD-6334-272B45376A0C}"/>
                    </a:ext>
                  </a:extLst>
                </p:cNvPr>
                <p:cNvPicPr/>
                <p:nvPr/>
              </p:nvPicPr>
              <p:blipFill>
                <a:blip r:embed="rId1215"/>
                <a:stretch>
                  <a:fillRect/>
                </a:stretch>
              </p:blipFill>
              <p:spPr>
                <a:xfrm>
                  <a:off x="5653021" y="3803802"/>
                  <a:ext cx="1011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16">
              <p14:nvContentPartPr>
                <p14:cNvPr id="785" name="Ink 784">
                  <a:extLst>
                    <a:ext uri="{FF2B5EF4-FFF2-40B4-BE49-F238E27FC236}">
                      <a16:creationId xmlns:a16="http://schemas.microsoft.com/office/drawing/2014/main" id="{3C267628-7A55-F72A-09CB-6E011988F8DB}"/>
                    </a:ext>
                  </a:extLst>
                </p14:cNvPr>
                <p14:cNvContentPartPr/>
                <p14:nvPr/>
              </p14:nvContentPartPr>
              <p14:xfrm>
                <a:off x="5658781" y="3812442"/>
                <a:ext cx="87840" cy="189000"/>
              </p14:xfrm>
            </p:contentPart>
          </mc:Choice>
          <mc:Fallback>
            <p:pic>
              <p:nvPicPr>
                <p:cNvPr id="785" name="Ink 784">
                  <a:extLst>
                    <a:ext uri="{FF2B5EF4-FFF2-40B4-BE49-F238E27FC236}">
                      <a16:creationId xmlns:a16="http://schemas.microsoft.com/office/drawing/2014/main" id="{3C267628-7A55-F72A-09CB-6E011988F8DB}"/>
                    </a:ext>
                  </a:extLst>
                </p:cNvPr>
                <p:cNvPicPr/>
                <p:nvPr/>
              </p:nvPicPr>
              <p:blipFill>
                <a:blip r:embed="rId1217"/>
                <a:stretch>
                  <a:fillRect/>
                </a:stretch>
              </p:blipFill>
              <p:spPr>
                <a:xfrm>
                  <a:off x="5641141" y="3794802"/>
                  <a:ext cx="1234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218">
              <p14:nvContentPartPr>
                <p14:cNvPr id="786" name="Ink 785">
                  <a:extLst>
                    <a:ext uri="{FF2B5EF4-FFF2-40B4-BE49-F238E27FC236}">
                      <a16:creationId xmlns:a16="http://schemas.microsoft.com/office/drawing/2014/main" id="{EDFCACBF-831A-D2AA-166E-DF7B2B7EC4C0}"/>
                    </a:ext>
                  </a:extLst>
                </p14:cNvPr>
                <p14:cNvContentPartPr/>
                <p14:nvPr/>
              </p14:nvContentPartPr>
              <p14:xfrm>
                <a:off x="5715301" y="3827562"/>
                <a:ext cx="71640" cy="161640"/>
              </p14:xfrm>
            </p:contentPart>
          </mc:Choice>
          <mc:Fallback>
            <p:pic>
              <p:nvPicPr>
                <p:cNvPr id="786" name="Ink 785">
                  <a:extLst>
                    <a:ext uri="{FF2B5EF4-FFF2-40B4-BE49-F238E27FC236}">
                      <a16:creationId xmlns:a16="http://schemas.microsoft.com/office/drawing/2014/main" id="{EDFCACBF-831A-D2AA-166E-DF7B2B7EC4C0}"/>
                    </a:ext>
                  </a:extLst>
                </p:cNvPr>
                <p:cNvPicPr/>
                <p:nvPr/>
              </p:nvPicPr>
              <p:blipFill>
                <a:blip r:embed="rId1219"/>
                <a:stretch>
                  <a:fillRect/>
                </a:stretch>
              </p:blipFill>
              <p:spPr>
                <a:xfrm>
                  <a:off x="5697301" y="3809922"/>
                  <a:ext cx="1072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220">
              <p14:nvContentPartPr>
                <p14:cNvPr id="787" name="Ink 786">
                  <a:extLst>
                    <a:ext uri="{FF2B5EF4-FFF2-40B4-BE49-F238E27FC236}">
                      <a16:creationId xmlns:a16="http://schemas.microsoft.com/office/drawing/2014/main" id="{36104D1D-98FB-4D46-B54B-0D3C35F098B9}"/>
                    </a:ext>
                  </a:extLst>
                </p14:cNvPr>
                <p14:cNvContentPartPr/>
                <p14:nvPr/>
              </p14:nvContentPartPr>
              <p14:xfrm>
                <a:off x="5714941" y="3857442"/>
                <a:ext cx="91080" cy="151560"/>
              </p14:xfrm>
            </p:contentPart>
          </mc:Choice>
          <mc:Fallback>
            <p:pic>
              <p:nvPicPr>
                <p:cNvPr id="787" name="Ink 786">
                  <a:extLst>
                    <a:ext uri="{FF2B5EF4-FFF2-40B4-BE49-F238E27FC236}">
                      <a16:creationId xmlns:a16="http://schemas.microsoft.com/office/drawing/2014/main" id="{36104D1D-98FB-4D46-B54B-0D3C35F098B9}"/>
                    </a:ext>
                  </a:extLst>
                </p:cNvPr>
                <p:cNvPicPr/>
                <p:nvPr/>
              </p:nvPicPr>
              <p:blipFill>
                <a:blip r:embed="rId1221"/>
                <a:stretch>
                  <a:fillRect/>
                </a:stretch>
              </p:blipFill>
              <p:spPr>
                <a:xfrm>
                  <a:off x="5696941" y="3839802"/>
                  <a:ext cx="1267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222">
              <p14:nvContentPartPr>
                <p14:cNvPr id="788" name="Ink 787">
                  <a:extLst>
                    <a:ext uri="{FF2B5EF4-FFF2-40B4-BE49-F238E27FC236}">
                      <a16:creationId xmlns:a16="http://schemas.microsoft.com/office/drawing/2014/main" id="{5D2D3F0B-253F-3E36-6309-B174C729FF53}"/>
                    </a:ext>
                  </a:extLst>
                </p14:cNvPr>
                <p14:cNvContentPartPr/>
                <p14:nvPr/>
              </p14:nvContentPartPr>
              <p14:xfrm>
                <a:off x="5733661" y="4010442"/>
                <a:ext cx="322200" cy="4320"/>
              </p14:xfrm>
            </p:contentPart>
          </mc:Choice>
          <mc:Fallback>
            <p:pic>
              <p:nvPicPr>
                <p:cNvPr id="788" name="Ink 787">
                  <a:extLst>
                    <a:ext uri="{FF2B5EF4-FFF2-40B4-BE49-F238E27FC236}">
                      <a16:creationId xmlns:a16="http://schemas.microsoft.com/office/drawing/2014/main" id="{5D2D3F0B-253F-3E36-6309-B174C729FF53}"/>
                    </a:ext>
                  </a:extLst>
                </p:cNvPr>
                <p:cNvPicPr/>
                <p:nvPr/>
              </p:nvPicPr>
              <p:blipFill>
                <a:blip r:embed="rId1223"/>
                <a:stretch>
                  <a:fillRect/>
                </a:stretch>
              </p:blipFill>
              <p:spPr>
                <a:xfrm>
                  <a:off x="5716021" y="3992442"/>
                  <a:ext cx="357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24">
              <p14:nvContentPartPr>
                <p14:cNvPr id="789" name="Ink 788">
                  <a:extLst>
                    <a:ext uri="{FF2B5EF4-FFF2-40B4-BE49-F238E27FC236}">
                      <a16:creationId xmlns:a16="http://schemas.microsoft.com/office/drawing/2014/main" id="{876E27D1-D027-0EAD-A7DB-A7C73F85CD12}"/>
                    </a:ext>
                  </a:extLst>
                </p14:cNvPr>
                <p14:cNvContentPartPr/>
                <p14:nvPr/>
              </p14:nvContentPartPr>
              <p14:xfrm>
                <a:off x="5788741" y="3982002"/>
                <a:ext cx="417600" cy="40320"/>
              </p14:xfrm>
            </p:contentPart>
          </mc:Choice>
          <mc:Fallback>
            <p:pic>
              <p:nvPicPr>
                <p:cNvPr id="789" name="Ink 788">
                  <a:extLst>
                    <a:ext uri="{FF2B5EF4-FFF2-40B4-BE49-F238E27FC236}">
                      <a16:creationId xmlns:a16="http://schemas.microsoft.com/office/drawing/2014/main" id="{876E27D1-D027-0EAD-A7DB-A7C73F85CD12}"/>
                    </a:ext>
                  </a:extLst>
                </p:cNvPr>
                <p:cNvPicPr/>
                <p:nvPr/>
              </p:nvPicPr>
              <p:blipFill>
                <a:blip r:embed="rId1225"/>
                <a:stretch>
                  <a:fillRect/>
                </a:stretch>
              </p:blipFill>
              <p:spPr>
                <a:xfrm>
                  <a:off x="5770741" y="3964362"/>
                  <a:ext cx="453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226">
              <p14:nvContentPartPr>
                <p14:cNvPr id="790" name="Ink 789">
                  <a:extLst>
                    <a:ext uri="{FF2B5EF4-FFF2-40B4-BE49-F238E27FC236}">
                      <a16:creationId xmlns:a16="http://schemas.microsoft.com/office/drawing/2014/main" id="{1638424D-EB66-4F9E-2610-3B04842E32DA}"/>
                    </a:ext>
                  </a:extLst>
                </p14:cNvPr>
                <p14:cNvContentPartPr/>
                <p14:nvPr/>
              </p14:nvContentPartPr>
              <p14:xfrm>
                <a:off x="5720701" y="4010082"/>
                <a:ext cx="652320" cy="16200"/>
              </p14:xfrm>
            </p:contentPart>
          </mc:Choice>
          <mc:Fallback>
            <p:pic>
              <p:nvPicPr>
                <p:cNvPr id="790" name="Ink 789">
                  <a:extLst>
                    <a:ext uri="{FF2B5EF4-FFF2-40B4-BE49-F238E27FC236}">
                      <a16:creationId xmlns:a16="http://schemas.microsoft.com/office/drawing/2014/main" id="{1638424D-EB66-4F9E-2610-3B04842E32DA}"/>
                    </a:ext>
                  </a:extLst>
                </p:cNvPr>
                <p:cNvPicPr/>
                <p:nvPr/>
              </p:nvPicPr>
              <p:blipFill>
                <a:blip r:embed="rId1227"/>
                <a:stretch>
                  <a:fillRect/>
                </a:stretch>
              </p:blipFill>
              <p:spPr>
                <a:xfrm>
                  <a:off x="5703061" y="3992082"/>
                  <a:ext cx="687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228">
              <p14:nvContentPartPr>
                <p14:cNvPr id="791" name="Ink 790">
                  <a:extLst>
                    <a:ext uri="{FF2B5EF4-FFF2-40B4-BE49-F238E27FC236}">
                      <a16:creationId xmlns:a16="http://schemas.microsoft.com/office/drawing/2014/main" id="{7697934B-BD4E-B3A2-F160-E51874DA6AB5}"/>
                    </a:ext>
                  </a:extLst>
                </p14:cNvPr>
                <p14:cNvContentPartPr/>
                <p14:nvPr/>
              </p14:nvContentPartPr>
              <p14:xfrm>
                <a:off x="6344581" y="3846282"/>
                <a:ext cx="56520" cy="163080"/>
              </p14:xfrm>
            </p:contentPart>
          </mc:Choice>
          <mc:Fallback>
            <p:pic>
              <p:nvPicPr>
                <p:cNvPr id="791" name="Ink 790">
                  <a:extLst>
                    <a:ext uri="{FF2B5EF4-FFF2-40B4-BE49-F238E27FC236}">
                      <a16:creationId xmlns:a16="http://schemas.microsoft.com/office/drawing/2014/main" id="{7697934B-BD4E-B3A2-F160-E51874DA6AB5}"/>
                    </a:ext>
                  </a:extLst>
                </p:cNvPr>
                <p:cNvPicPr/>
                <p:nvPr/>
              </p:nvPicPr>
              <p:blipFill>
                <a:blip r:embed="rId1229"/>
                <a:stretch>
                  <a:fillRect/>
                </a:stretch>
              </p:blipFill>
              <p:spPr>
                <a:xfrm>
                  <a:off x="6326941" y="3828282"/>
                  <a:ext cx="921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230">
              <p14:nvContentPartPr>
                <p14:cNvPr id="792" name="Ink 791">
                  <a:extLst>
                    <a:ext uri="{FF2B5EF4-FFF2-40B4-BE49-F238E27FC236}">
                      <a16:creationId xmlns:a16="http://schemas.microsoft.com/office/drawing/2014/main" id="{0E75F1D9-4D07-1D64-1DE3-58C38FB959E6}"/>
                    </a:ext>
                  </a:extLst>
                </p14:cNvPr>
                <p14:cNvContentPartPr/>
                <p14:nvPr/>
              </p14:nvContentPartPr>
              <p14:xfrm>
                <a:off x="6372661" y="3859962"/>
                <a:ext cx="24480" cy="144720"/>
              </p14:xfrm>
            </p:contentPart>
          </mc:Choice>
          <mc:Fallback>
            <p:pic>
              <p:nvPicPr>
                <p:cNvPr id="792" name="Ink 791">
                  <a:extLst>
                    <a:ext uri="{FF2B5EF4-FFF2-40B4-BE49-F238E27FC236}">
                      <a16:creationId xmlns:a16="http://schemas.microsoft.com/office/drawing/2014/main" id="{0E75F1D9-4D07-1D64-1DE3-58C38FB959E6}"/>
                    </a:ext>
                  </a:extLst>
                </p:cNvPr>
                <p:cNvPicPr/>
                <p:nvPr/>
              </p:nvPicPr>
              <p:blipFill>
                <a:blip r:embed="rId1231"/>
                <a:stretch>
                  <a:fillRect/>
                </a:stretch>
              </p:blipFill>
              <p:spPr>
                <a:xfrm>
                  <a:off x="6355021" y="3842322"/>
                  <a:ext cx="601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232">
              <p14:nvContentPartPr>
                <p14:cNvPr id="793" name="Ink 792">
                  <a:extLst>
                    <a:ext uri="{FF2B5EF4-FFF2-40B4-BE49-F238E27FC236}">
                      <a16:creationId xmlns:a16="http://schemas.microsoft.com/office/drawing/2014/main" id="{2D7AD6CD-83C8-11E1-E250-69EF10F0B089}"/>
                    </a:ext>
                  </a:extLst>
                </p14:cNvPr>
                <p14:cNvContentPartPr/>
                <p14:nvPr/>
              </p14:nvContentPartPr>
              <p14:xfrm>
                <a:off x="6290221" y="3886602"/>
                <a:ext cx="40680" cy="87840"/>
              </p14:xfrm>
            </p:contentPart>
          </mc:Choice>
          <mc:Fallback>
            <p:pic>
              <p:nvPicPr>
                <p:cNvPr id="793" name="Ink 792">
                  <a:extLst>
                    <a:ext uri="{FF2B5EF4-FFF2-40B4-BE49-F238E27FC236}">
                      <a16:creationId xmlns:a16="http://schemas.microsoft.com/office/drawing/2014/main" id="{2D7AD6CD-83C8-11E1-E250-69EF10F0B089}"/>
                    </a:ext>
                  </a:extLst>
                </p:cNvPr>
                <p:cNvPicPr/>
                <p:nvPr/>
              </p:nvPicPr>
              <p:blipFill>
                <a:blip r:embed="rId1233"/>
                <a:stretch>
                  <a:fillRect/>
                </a:stretch>
              </p:blipFill>
              <p:spPr>
                <a:xfrm>
                  <a:off x="6272581" y="3868602"/>
                  <a:ext cx="76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234">
              <p14:nvContentPartPr>
                <p14:cNvPr id="795" name="Ink 794">
                  <a:extLst>
                    <a:ext uri="{FF2B5EF4-FFF2-40B4-BE49-F238E27FC236}">
                      <a16:creationId xmlns:a16="http://schemas.microsoft.com/office/drawing/2014/main" id="{0348E3A9-A912-3434-3FAD-3138D193EFFE}"/>
                    </a:ext>
                  </a:extLst>
                </p14:cNvPr>
                <p14:cNvContentPartPr/>
                <p14:nvPr/>
              </p14:nvContentPartPr>
              <p14:xfrm>
                <a:off x="6164581" y="3942402"/>
                <a:ext cx="64440" cy="20880"/>
              </p14:xfrm>
            </p:contentPart>
          </mc:Choice>
          <mc:Fallback>
            <p:pic>
              <p:nvPicPr>
                <p:cNvPr id="795" name="Ink 794">
                  <a:extLst>
                    <a:ext uri="{FF2B5EF4-FFF2-40B4-BE49-F238E27FC236}">
                      <a16:creationId xmlns:a16="http://schemas.microsoft.com/office/drawing/2014/main" id="{0348E3A9-A912-3434-3FAD-3138D193EFFE}"/>
                    </a:ext>
                  </a:extLst>
                </p:cNvPr>
                <p:cNvPicPr/>
                <p:nvPr/>
              </p:nvPicPr>
              <p:blipFill>
                <a:blip r:embed="rId1235"/>
                <a:stretch>
                  <a:fillRect/>
                </a:stretch>
              </p:blipFill>
              <p:spPr>
                <a:xfrm>
                  <a:off x="6146941" y="3924762"/>
                  <a:ext cx="100080" cy="56520"/>
                </a:xfrm>
                <a:prstGeom prst="rect">
                  <a:avLst/>
                </a:prstGeom>
              </p:spPr>
            </p:pic>
          </mc:Fallback>
        </mc:AlternateContent>
      </p:grpSp>
      <p:grpSp>
        <p:nvGrpSpPr>
          <p:cNvPr id="806" name="Group 805">
            <a:extLst>
              <a:ext uri="{FF2B5EF4-FFF2-40B4-BE49-F238E27FC236}">
                <a16:creationId xmlns:a16="http://schemas.microsoft.com/office/drawing/2014/main" id="{0C373A92-538B-A6F6-A6A6-0FD53412102D}"/>
              </a:ext>
            </a:extLst>
          </p:cNvPr>
          <p:cNvGrpSpPr/>
          <p:nvPr/>
        </p:nvGrpSpPr>
        <p:grpSpPr>
          <a:xfrm>
            <a:off x="4470472" y="3259152"/>
            <a:ext cx="679320" cy="367920"/>
            <a:chOff x="4470472" y="3259152"/>
            <a:chExt cx="679320" cy="367920"/>
          </a:xfrm>
        </p:grpSpPr>
        <mc:AlternateContent xmlns:mc="http://schemas.openxmlformats.org/markup-compatibility/2006">
          <mc:Choice xmlns:p14="http://schemas.microsoft.com/office/powerpoint/2010/main" Requires="p14">
            <p:contentPart p14:bwMode="auto" r:id="rId1236">
              <p14:nvContentPartPr>
                <p14:cNvPr id="802" name="Ink 801">
                  <a:extLst>
                    <a:ext uri="{FF2B5EF4-FFF2-40B4-BE49-F238E27FC236}">
                      <a16:creationId xmlns:a16="http://schemas.microsoft.com/office/drawing/2014/main" id="{E0DFE306-3AA9-C828-55E3-8E97931F8061}"/>
                    </a:ext>
                  </a:extLst>
                </p14:cNvPr>
                <p14:cNvContentPartPr/>
                <p14:nvPr/>
              </p14:nvContentPartPr>
              <p14:xfrm>
                <a:off x="4470472" y="3259152"/>
                <a:ext cx="559800" cy="254880"/>
              </p14:xfrm>
            </p:contentPart>
          </mc:Choice>
          <mc:Fallback>
            <p:pic>
              <p:nvPicPr>
                <p:cNvPr id="802" name="Ink 801">
                  <a:extLst>
                    <a:ext uri="{FF2B5EF4-FFF2-40B4-BE49-F238E27FC236}">
                      <a16:creationId xmlns:a16="http://schemas.microsoft.com/office/drawing/2014/main" id="{E0DFE306-3AA9-C828-55E3-8E97931F8061}"/>
                    </a:ext>
                  </a:extLst>
                </p:cNvPr>
                <p:cNvPicPr/>
                <p:nvPr/>
              </p:nvPicPr>
              <p:blipFill>
                <a:blip r:embed="rId1237"/>
                <a:stretch>
                  <a:fillRect/>
                </a:stretch>
              </p:blipFill>
              <p:spPr>
                <a:xfrm>
                  <a:off x="4452832" y="3241512"/>
                  <a:ext cx="5954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238">
              <p14:nvContentPartPr>
                <p14:cNvPr id="803" name="Ink 802">
                  <a:extLst>
                    <a:ext uri="{FF2B5EF4-FFF2-40B4-BE49-F238E27FC236}">
                      <a16:creationId xmlns:a16="http://schemas.microsoft.com/office/drawing/2014/main" id="{B0A40B1D-300F-D509-ED2E-0BC25E8E1353}"/>
                    </a:ext>
                  </a:extLst>
                </p14:cNvPr>
                <p14:cNvContentPartPr/>
                <p14:nvPr/>
              </p14:nvContentPartPr>
              <p14:xfrm>
                <a:off x="4877632" y="3369312"/>
                <a:ext cx="272160" cy="113760"/>
              </p14:xfrm>
            </p:contentPart>
          </mc:Choice>
          <mc:Fallback>
            <p:pic>
              <p:nvPicPr>
                <p:cNvPr id="803" name="Ink 802">
                  <a:extLst>
                    <a:ext uri="{FF2B5EF4-FFF2-40B4-BE49-F238E27FC236}">
                      <a16:creationId xmlns:a16="http://schemas.microsoft.com/office/drawing/2014/main" id="{B0A40B1D-300F-D509-ED2E-0BC25E8E1353}"/>
                    </a:ext>
                  </a:extLst>
                </p:cNvPr>
                <p:cNvPicPr/>
                <p:nvPr/>
              </p:nvPicPr>
              <p:blipFill>
                <a:blip r:embed="rId1239"/>
                <a:stretch>
                  <a:fillRect/>
                </a:stretch>
              </p:blipFill>
              <p:spPr>
                <a:xfrm>
                  <a:off x="4859632" y="3351672"/>
                  <a:ext cx="307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240">
              <p14:nvContentPartPr>
                <p14:cNvPr id="805" name="Ink 804">
                  <a:extLst>
                    <a:ext uri="{FF2B5EF4-FFF2-40B4-BE49-F238E27FC236}">
                      <a16:creationId xmlns:a16="http://schemas.microsoft.com/office/drawing/2014/main" id="{5B61C45D-9F91-C1CB-4948-765B95D7ED15}"/>
                    </a:ext>
                  </a:extLst>
                </p14:cNvPr>
                <p14:cNvContentPartPr/>
                <p14:nvPr/>
              </p14:nvContentPartPr>
              <p14:xfrm>
                <a:off x="4756312" y="3538512"/>
                <a:ext cx="265320" cy="88560"/>
              </p14:xfrm>
            </p:contentPart>
          </mc:Choice>
          <mc:Fallback>
            <p:pic>
              <p:nvPicPr>
                <p:cNvPr id="805" name="Ink 804">
                  <a:extLst>
                    <a:ext uri="{FF2B5EF4-FFF2-40B4-BE49-F238E27FC236}">
                      <a16:creationId xmlns:a16="http://schemas.microsoft.com/office/drawing/2014/main" id="{5B61C45D-9F91-C1CB-4948-765B95D7ED15}"/>
                    </a:ext>
                  </a:extLst>
                </p:cNvPr>
                <p:cNvPicPr/>
                <p:nvPr/>
              </p:nvPicPr>
              <p:blipFill>
                <a:blip r:embed="rId1241"/>
                <a:stretch>
                  <a:fillRect/>
                </a:stretch>
              </p:blipFill>
              <p:spPr>
                <a:xfrm>
                  <a:off x="4738312" y="3520872"/>
                  <a:ext cx="300960" cy="124200"/>
                </a:xfrm>
                <a:prstGeom prst="rect">
                  <a:avLst/>
                </a:prstGeom>
              </p:spPr>
            </p:pic>
          </mc:Fallback>
        </mc:AlternateContent>
      </p:grpSp>
      <p:grpSp>
        <p:nvGrpSpPr>
          <p:cNvPr id="812" name="Group 811">
            <a:extLst>
              <a:ext uri="{FF2B5EF4-FFF2-40B4-BE49-F238E27FC236}">
                <a16:creationId xmlns:a16="http://schemas.microsoft.com/office/drawing/2014/main" id="{7D6A8A04-AD8D-0012-3837-A45AF04E9B0D}"/>
              </a:ext>
            </a:extLst>
          </p:cNvPr>
          <p:cNvGrpSpPr/>
          <p:nvPr/>
        </p:nvGrpSpPr>
        <p:grpSpPr>
          <a:xfrm>
            <a:off x="5810752" y="2740392"/>
            <a:ext cx="441000" cy="742320"/>
            <a:chOff x="5810752" y="2740392"/>
            <a:chExt cx="441000" cy="742320"/>
          </a:xfrm>
        </p:grpSpPr>
        <mc:AlternateContent xmlns:mc="http://schemas.openxmlformats.org/markup-compatibility/2006">
          <mc:Choice xmlns:p14="http://schemas.microsoft.com/office/powerpoint/2010/main" Requires="p14">
            <p:contentPart p14:bwMode="auto" r:id="rId1242">
              <p14:nvContentPartPr>
                <p14:cNvPr id="807" name="Ink 806">
                  <a:extLst>
                    <a:ext uri="{FF2B5EF4-FFF2-40B4-BE49-F238E27FC236}">
                      <a16:creationId xmlns:a16="http://schemas.microsoft.com/office/drawing/2014/main" id="{6113FD16-74BC-B3C3-63F5-AAAE0FC418B5}"/>
                    </a:ext>
                  </a:extLst>
                </p14:cNvPr>
                <p14:cNvContentPartPr/>
                <p14:nvPr/>
              </p14:nvContentPartPr>
              <p14:xfrm>
                <a:off x="6240592" y="2875032"/>
                <a:ext cx="11160" cy="9360"/>
              </p14:xfrm>
            </p:contentPart>
          </mc:Choice>
          <mc:Fallback>
            <p:pic>
              <p:nvPicPr>
                <p:cNvPr id="807" name="Ink 806">
                  <a:extLst>
                    <a:ext uri="{FF2B5EF4-FFF2-40B4-BE49-F238E27FC236}">
                      <a16:creationId xmlns:a16="http://schemas.microsoft.com/office/drawing/2014/main" id="{6113FD16-74BC-B3C3-63F5-AAAE0FC418B5}"/>
                    </a:ext>
                  </a:extLst>
                </p:cNvPr>
                <p:cNvPicPr/>
                <p:nvPr/>
              </p:nvPicPr>
              <p:blipFill>
                <a:blip r:embed="rId1243"/>
                <a:stretch>
                  <a:fillRect/>
                </a:stretch>
              </p:blipFill>
              <p:spPr>
                <a:xfrm>
                  <a:off x="6222952" y="2857032"/>
                  <a:ext cx="468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44">
              <p14:nvContentPartPr>
                <p14:cNvPr id="808" name="Ink 807">
                  <a:extLst>
                    <a:ext uri="{FF2B5EF4-FFF2-40B4-BE49-F238E27FC236}">
                      <a16:creationId xmlns:a16="http://schemas.microsoft.com/office/drawing/2014/main" id="{4D82B463-A6C3-D7CD-328C-2120370EAB08}"/>
                    </a:ext>
                  </a:extLst>
                </p14:cNvPr>
                <p14:cNvContentPartPr/>
                <p14:nvPr/>
              </p14:nvContentPartPr>
              <p14:xfrm>
                <a:off x="5920552" y="2904192"/>
                <a:ext cx="308160" cy="468360"/>
              </p14:xfrm>
            </p:contentPart>
          </mc:Choice>
          <mc:Fallback>
            <p:pic>
              <p:nvPicPr>
                <p:cNvPr id="808" name="Ink 807">
                  <a:extLst>
                    <a:ext uri="{FF2B5EF4-FFF2-40B4-BE49-F238E27FC236}">
                      <a16:creationId xmlns:a16="http://schemas.microsoft.com/office/drawing/2014/main" id="{4D82B463-A6C3-D7CD-328C-2120370EAB08}"/>
                    </a:ext>
                  </a:extLst>
                </p:cNvPr>
                <p:cNvPicPr/>
                <p:nvPr/>
              </p:nvPicPr>
              <p:blipFill>
                <a:blip r:embed="rId1245"/>
                <a:stretch>
                  <a:fillRect/>
                </a:stretch>
              </p:blipFill>
              <p:spPr>
                <a:xfrm>
                  <a:off x="5902552" y="2886192"/>
                  <a:ext cx="34380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1246">
              <p14:nvContentPartPr>
                <p14:cNvPr id="809" name="Ink 808">
                  <a:extLst>
                    <a:ext uri="{FF2B5EF4-FFF2-40B4-BE49-F238E27FC236}">
                      <a16:creationId xmlns:a16="http://schemas.microsoft.com/office/drawing/2014/main" id="{DDE96792-830F-E645-9DAD-6D5CD7225516}"/>
                    </a:ext>
                  </a:extLst>
                </p14:cNvPr>
                <p14:cNvContentPartPr/>
                <p14:nvPr/>
              </p14:nvContentPartPr>
              <p14:xfrm>
                <a:off x="5873392" y="3387312"/>
                <a:ext cx="8640" cy="4680"/>
              </p14:xfrm>
            </p:contentPart>
          </mc:Choice>
          <mc:Fallback>
            <p:pic>
              <p:nvPicPr>
                <p:cNvPr id="809" name="Ink 808">
                  <a:extLst>
                    <a:ext uri="{FF2B5EF4-FFF2-40B4-BE49-F238E27FC236}">
                      <a16:creationId xmlns:a16="http://schemas.microsoft.com/office/drawing/2014/main" id="{DDE96792-830F-E645-9DAD-6D5CD7225516}"/>
                    </a:ext>
                  </a:extLst>
                </p:cNvPr>
                <p:cNvPicPr/>
                <p:nvPr/>
              </p:nvPicPr>
              <p:blipFill>
                <a:blip r:embed="rId1247"/>
                <a:stretch>
                  <a:fillRect/>
                </a:stretch>
              </p:blipFill>
              <p:spPr>
                <a:xfrm>
                  <a:off x="5855392" y="3369312"/>
                  <a:ext cx="44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248">
              <p14:nvContentPartPr>
                <p14:cNvPr id="810" name="Ink 809">
                  <a:extLst>
                    <a:ext uri="{FF2B5EF4-FFF2-40B4-BE49-F238E27FC236}">
                      <a16:creationId xmlns:a16="http://schemas.microsoft.com/office/drawing/2014/main" id="{EFB083DE-3C93-EEB3-146E-F89817B579D8}"/>
                    </a:ext>
                  </a:extLst>
                </p14:cNvPr>
                <p14:cNvContentPartPr/>
                <p14:nvPr/>
              </p14:nvContentPartPr>
              <p14:xfrm>
                <a:off x="5810752" y="3319992"/>
                <a:ext cx="294480" cy="162720"/>
              </p14:xfrm>
            </p:contentPart>
          </mc:Choice>
          <mc:Fallback>
            <p:pic>
              <p:nvPicPr>
                <p:cNvPr id="810" name="Ink 809">
                  <a:extLst>
                    <a:ext uri="{FF2B5EF4-FFF2-40B4-BE49-F238E27FC236}">
                      <a16:creationId xmlns:a16="http://schemas.microsoft.com/office/drawing/2014/main" id="{EFB083DE-3C93-EEB3-146E-F89817B579D8}"/>
                    </a:ext>
                  </a:extLst>
                </p:cNvPr>
                <p:cNvPicPr/>
                <p:nvPr/>
              </p:nvPicPr>
              <p:blipFill>
                <a:blip r:embed="rId1249"/>
                <a:stretch>
                  <a:fillRect/>
                </a:stretch>
              </p:blipFill>
              <p:spPr>
                <a:xfrm>
                  <a:off x="5793112" y="3302352"/>
                  <a:ext cx="3301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250">
              <p14:nvContentPartPr>
                <p14:cNvPr id="811" name="Ink 810">
                  <a:extLst>
                    <a:ext uri="{FF2B5EF4-FFF2-40B4-BE49-F238E27FC236}">
                      <a16:creationId xmlns:a16="http://schemas.microsoft.com/office/drawing/2014/main" id="{7739BA93-AEDE-C202-C564-D3D8B9B86DA2}"/>
                    </a:ext>
                  </a:extLst>
                </p14:cNvPr>
                <p14:cNvContentPartPr/>
                <p14:nvPr/>
              </p14:nvContentPartPr>
              <p14:xfrm>
                <a:off x="6021352" y="2740392"/>
                <a:ext cx="163440" cy="373320"/>
              </p14:xfrm>
            </p:contentPart>
          </mc:Choice>
          <mc:Fallback>
            <p:pic>
              <p:nvPicPr>
                <p:cNvPr id="811" name="Ink 810">
                  <a:extLst>
                    <a:ext uri="{FF2B5EF4-FFF2-40B4-BE49-F238E27FC236}">
                      <a16:creationId xmlns:a16="http://schemas.microsoft.com/office/drawing/2014/main" id="{7739BA93-AEDE-C202-C564-D3D8B9B86DA2}"/>
                    </a:ext>
                  </a:extLst>
                </p:cNvPr>
                <p:cNvPicPr/>
                <p:nvPr/>
              </p:nvPicPr>
              <p:blipFill>
                <a:blip r:embed="rId1251"/>
                <a:stretch>
                  <a:fillRect/>
                </a:stretch>
              </p:blipFill>
              <p:spPr>
                <a:xfrm>
                  <a:off x="6003712" y="2722752"/>
                  <a:ext cx="199080" cy="408960"/>
                </a:xfrm>
                <a:prstGeom prst="rect">
                  <a:avLst/>
                </a:prstGeom>
              </p:spPr>
            </p:pic>
          </mc:Fallback>
        </mc:AlternateContent>
      </p:grpSp>
      <p:grpSp>
        <p:nvGrpSpPr>
          <p:cNvPr id="827" name="Group 826">
            <a:extLst>
              <a:ext uri="{FF2B5EF4-FFF2-40B4-BE49-F238E27FC236}">
                <a16:creationId xmlns:a16="http://schemas.microsoft.com/office/drawing/2014/main" id="{876BB1BD-C7E8-47BE-5824-506D803FA24F}"/>
              </a:ext>
            </a:extLst>
          </p:cNvPr>
          <p:cNvGrpSpPr/>
          <p:nvPr/>
        </p:nvGrpSpPr>
        <p:grpSpPr>
          <a:xfrm>
            <a:off x="990809" y="4447302"/>
            <a:ext cx="2600492" cy="146340"/>
            <a:chOff x="990809" y="4447302"/>
            <a:chExt cx="2600492" cy="146340"/>
          </a:xfrm>
        </p:grpSpPr>
        <mc:AlternateContent xmlns:mc="http://schemas.openxmlformats.org/markup-compatibility/2006">
          <mc:Choice xmlns:p14="http://schemas.microsoft.com/office/powerpoint/2010/main" xmlns:aink="http://schemas.microsoft.com/office/drawing/2016/ink" Requires="p14 aink">
            <p:contentPart p14:bwMode="auto" r:id="rId1252">
              <p14:nvContentPartPr>
                <p14:cNvPr id="718" name="Ink 717">
                  <a:extLst>
                    <a:ext uri="{FF2B5EF4-FFF2-40B4-BE49-F238E27FC236}">
                      <a16:creationId xmlns:a16="http://schemas.microsoft.com/office/drawing/2014/main" id="{16AE1B21-CE33-C4DE-FAE3-2D87D4F57840}"/>
                    </a:ext>
                  </a:extLst>
                </p14:cNvPr>
                <p14:cNvContentPartPr/>
                <p14:nvPr/>
              </p14:nvContentPartPr>
              <p14:xfrm>
                <a:off x="2708221" y="4503642"/>
                <a:ext cx="45000" cy="11520"/>
              </p14:xfrm>
            </p:contentPart>
          </mc:Choice>
          <mc:Fallback>
            <p:pic>
              <p:nvPicPr>
                <p:cNvPr id="718" name="Ink 717">
                  <a:extLst>
                    <a:ext uri="{FF2B5EF4-FFF2-40B4-BE49-F238E27FC236}">
                      <a16:creationId xmlns:a16="http://schemas.microsoft.com/office/drawing/2014/main" id="{16AE1B21-CE33-C4DE-FAE3-2D87D4F57840}"/>
                    </a:ext>
                  </a:extLst>
                </p:cNvPr>
                <p:cNvPicPr/>
                <p:nvPr/>
              </p:nvPicPr>
              <p:blipFill>
                <a:blip r:embed="rId1253"/>
                <a:stretch>
                  <a:fillRect/>
                </a:stretch>
              </p:blipFill>
              <p:spPr>
                <a:xfrm>
                  <a:off x="2645581" y="4126002"/>
                  <a:ext cx="170640" cy="76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4">
              <p14:nvContentPartPr>
                <p14:cNvPr id="719" name="Ink 718">
                  <a:extLst>
                    <a:ext uri="{FF2B5EF4-FFF2-40B4-BE49-F238E27FC236}">
                      <a16:creationId xmlns:a16="http://schemas.microsoft.com/office/drawing/2014/main" id="{84FCBAF3-6D41-98FC-FED5-6AAEA0D4CFC2}"/>
                    </a:ext>
                  </a:extLst>
                </p14:cNvPr>
                <p14:cNvContentPartPr/>
                <p14:nvPr/>
              </p14:nvContentPartPr>
              <p14:xfrm>
                <a:off x="2543341" y="4464762"/>
                <a:ext cx="360000" cy="27720"/>
              </p14:xfrm>
            </p:contentPart>
          </mc:Choice>
          <mc:Fallback>
            <p:pic>
              <p:nvPicPr>
                <p:cNvPr id="719" name="Ink 718">
                  <a:extLst>
                    <a:ext uri="{FF2B5EF4-FFF2-40B4-BE49-F238E27FC236}">
                      <a16:creationId xmlns:a16="http://schemas.microsoft.com/office/drawing/2014/main" id="{84FCBAF3-6D41-98FC-FED5-6AAEA0D4CFC2}"/>
                    </a:ext>
                  </a:extLst>
                </p:cNvPr>
                <p:cNvPicPr/>
                <p:nvPr/>
              </p:nvPicPr>
              <p:blipFill>
                <a:blip r:embed="rId1255"/>
                <a:stretch>
                  <a:fillRect/>
                </a:stretch>
              </p:blipFill>
              <p:spPr>
                <a:xfrm>
                  <a:off x="2480341" y="4086762"/>
                  <a:ext cx="48564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6">
              <p14:nvContentPartPr>
                <p14:cNvPr id="720" name="Ink 719">
                  <a:extLst>
                    <a:ext uri="{FF2B5EF4-FFF2-40B4-BE49-F238E27FC236}">
                      <a16:creationId xmlns:a16="http://schemas.microsoft.com/office/drawing/2014/main" id="{A6E7D265-C2F9-67BD-E833-04629460F2D0}"/>
                    </a:ext>
                  </a:extLst>
                </p14:cNvPr>
                <p14:cNvContentPartPr/>
                <p14:nvPr/>
              </p14:nvContentPartPr>
              <p14:xfrm>
                <a:off x="2631541" y="4477722"/>
                <a:ext cx="128160" cy="5040"/>
              </p14:xfrm>
            </p:contentPart>
          </mc:Choice>
          <mc:Fallback>
            <p:pic>
              <p:nvPicPr>
                <p:cNvPr id="720" name="Ink 719">
                  <a:extLst>
                    <a:ext uri="{FF2B5EF4-FFF2-40B4-BE49-F238E27FC236}">
                      <a16:creationId xmlns:a16="http://schemas.microsoft.com/office/drawing/2014/main" id="{A6E7D265-C2F9-67BD-E833-04629460F2D0}"/>
                    </a:ext>
                  </a:extLst>
                </p:cNvPr>
                <p:cNvPicPr/>
                <p:nvPr/>
              </p:nvPicPr>
              <p:blipFill>
                <a:blip r:embed="rId1257"/>
                <a:stretch>
                  <a:fillRect/>
                </a:stretch>
              </p:blipFill>
              <p:spPr>
                <a:xfrm>
                  <a:off x="2568541" y="4100082"/>
                  <a:ext cx="253800" cy="76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8">
              <p14:nvContentPartPr>
                <p14:cNvPr id="721" name="Ink 720">
                  <a:extLst>
                    <a:ext uri="{FF2B5EF4-FFF2-40B4-BE49-F238E27FC236}">
                      <a16:creationId xmlns:a16="http://schemas.microsoft.com/office/drawing/2014/main" id="{6A151D1C-2D0F-C45A-4736-2A15CF9EFA38}"/>
                    </a:ext>
                  </a:extLst>
                </p14:cNvPr>
                <p14:cNvContentPartPr/>
                <p14:nvPr/>
              </p14:nvContentPartPr>
              <p14:xfrm>
                <a:off x="2374501" y="4495362"/>
                <a:ext cx="10800" cy="1080"/>
              </p14:xfrm>
            </p:contentPart>
          </mc:Choice>
          <mc:Fallback>
            <p:pic>
              <p:nvPicPr>
                <p:cNvPr id="721" name="Ink 720">
                  <a:extLst>
                    <a:ext uri="{FF2B5EF4-FFF2-40B4-BE49-F238E27FC236}">
                      <a16:creationId xmlns:a16="http://schemas.microsoft.com/office/drawing/2014/main" id="{6A151D1C-2D0F-C45A-4736-2A15CF9EFA38}"/>
                    </a:ext>
                  </a:extLst>
                </p:cNvPr>
                <p:cNvPicPr/>
                <p:nvPr/>
              </p:nvPicPr>
              <p:blipFill>
                <a:blip r:embed="rId16"/>
                <a:stretch>
                  <a:fillRect/>
                </a:stretch>
              </p:blipFill>
              <p:spPr>
                <a:xfrm>
                  <a:off x="2311501" y="4117722"/>
                  <a:ext cx="136440" cy="75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9">
              <p14:nvContentPartPr>
                <p14:cNvPr id="722" name="Ink 721">
                  <a:extLst>
                    <a:ext uri="{FF2B5EF4-FFF2-40B4-BE49-F238E27FC236}">
                      <a16:creationId xmlns:a16="http://schemas.microsoft.com/office/drawing/2014/main" id="{93CD45CB-2A08-901D-4C17-1AC2418E1B16}"/>
                    </a:ext>
                  </a:extLst>
                </p14:cNvPr>
                <p14:cNvContentPartPr/>
                <p14:nvPr/>
              </p14:nvContentPartPr>
              <p14:xfrm>
                <a:off x="2439301" y="4489602"/>
                <a:ext cx="652680" cy="16200"/>
              </p14:xfrm>
            </p:contentPart>
          </mc:Choice>
          <mc:Fallback>
            <p:pic>
              <p:nvPicPr>
                <p:cNvPr id="722" name="Ink 721">
                  <a:extLst>
                    <a:ext uri="{FF2B5EF4-FFF2-40B4-BE49-F238E27FC236}">
                      <a16:creationId xmlns:a16="http://schemas.microsoft.com/office/drawing/2014/main" id="{93CD45CB-2A08-901D-4C17-1AC2418E1B16}"/>
                    </a:ext>
                  </a:extLst>
                </p:cNvPr>
                <p:cNvPicPr/>
                <p:nvPr/>
              </p:nvPicPr>
              <p:blipFill>
                <a:blip r:embed="rId1260"/>
                <a:stretch>
                  <a:fillRect/>
                </a:stretch>
              </p:blipFill>
              <p:spPr>
                <a:xfrm>
                  <a:off x="2376661" y="4111962"/>
                  <a:ext cx="778320" cy="77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1">
              <p14:nvContentPartPr>
                <p14:cNvPr id="723" name="Ink 722">
                  <a:extLst>
                    <a:ext uri="{FF2B5EF4-FFF2-40B4-BE49-F238E27FC236}">
                      <a16:creationId xmlns:a16="http://schemas.microsoft.com/office/drawing/2014/main" id="{64F41B38-24B0-AFC9-5482-6FEFF3A69B56}"/>
                    </a:ext>
                  </a:extLst>
                </p14:cNvPr>
                <p14:cNvContentPartPr/>
                <p14:nvPr/>
              </p14:nvContentPartPr>
              <p14:xfrm>
                <a:off x="2273341" y="4486362"/>
                <a:ext cx="821880" cy="78480"/>
              </p14:xfrm>
            </p:contentPart>
          </mc:Choice>
          <mc:Fallback>
            <p:pic>
              <p:nvPicPr>
                <p:cNvPr id="723" name="Ink 722">
                  <a:extLst>
                    <a:ext uri="{FF2B5EF4-FFF2-40B4-BE49-F238E27FC236}">
                      <a16:creationId xmlns:a16="http://schemas.microsoft.com/office/drawing/2014/main" id="{64F41B38-24B0-AFC9-5482-6FEFF3A69B56}"/>
                    </a:ext>
                  </a:extLst>
                </p:cNvPr>
                <p:cNvPicPr/>
                <p:nvPr/>
              </p:nvPicPr>
              <p:blipFill>
                <a:blip r:embed="rId1262"/>
                <a:stretch>
                  <a:fillRect/>
                </a:stretch>
              </p:blipFill>
              <p:spPr>
                <a:xfrm>
                  <a:off x="2210341" y="4108362"/>
                  <a:ext cx="947520" cy="83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3">
              <p14:nvContentPartPr>
                <p14:cNvPr id="724" name="Ink 723">
                  <a:extLst>
                    <a:ext uri="{FF2B5EF4-FFF2-40B4-BE49-F238E27FC236}">
                      <a16:creationId xmlns:a16="http://schemas.microsoft.com/office/drawing/2014/main" id="{C8061B7F-E973-999D-C737-8003A0CAD700}"/>
                    </a:ext>
                  </a:extLst>
                </p14:cNvPr>
                <p14:cNvContentPartPr/>
                <p14:nvPr/>
              </p14:nvContentPartPr>
              <p14:xfrm>
                <a:off x="2298901" y="4497882"/>
                <a:ext cx="1015560" cy="80280"/>
              </p14:xfrm>
            </p:contentPart>
          </mc:Choice>
          <mc:Fallback>
            <p:pic>
              <p:nvPicPr>
                <p:cNvPr id="724" name="Ink 723">
                  <a:extLst>
                    <a:ext uri="{FF2B5EF4-FFF2-40B4-BE49-F238E27FC236}">
                      <a16:creationId xmlns:a16="http://schemas.microsoft.com/office/drawing/2014/main" id="{C8061B7F-E973-999D-C737-8003A0CAD700}"/>
                    </a:ext>
                  </a:extLst>
                </p:cNvPr>
                <p:cNvPicPr/>
                <p:nvPr/>
              </p:nvPicPr>
              <p:blipFill>
                <a:blip r:embed="rId1264"/>
                <a:stretch>
                  <a:fillRect/>
                </a:stretch>
              </p:blipFill>
              <p:spPr>
                <a:xfrm>
                  <a:off x="2235901" y="4119882"/>
                  <a:ext cx="1141200" cy="83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5">
              <p14:nvContentPartPr>
                <p14:cNvPr id="725" name="Ink 724">
                  <a:extLst>
                    <a:ext uri="{FF2B5EF4-FFF2-40B4-BE49-F238E27FC236}">
                      <a16:creationId xmlns:a16="http://schemas.microsoft.com/office/drawing/2014/main" id="{8F2986E1-34A1-6E3D-B6FE-ED6F81CE0F86}"/>
                    </a:ext>
                  </a:extLst>
                </p14:cNvPr>
                <p14:cNvContentPartPr/>
                <p14:nvPr/>
              </p14:nvContentPartPr>
              <p14:xfrm>
                <a:off x="2103781" y="4515162"/>
                <a:ext cx="927000" cy="51120"/>
              </p14:xfrm>
            </p:contentPart>
          </mc:Choice>
          <mc:Fallback>
            <p:pic>
              <p:nvPicPr>
                <p:cNvPr id="725" name="Ink 724">
                  <a:extLst>
                    <a:ext uri="{FF2B5EF4-FFF2-40B4-BE49-F238E27FC236}">
                      <a16:creationId xmlns:a16="http://schemas.microsoft.com/office/drawing/2014/main" id="{8F2986E1-34A1-6E3D-B6FE-ED6F81CE0F86}"/>
                    </a:ext>
                  </a:extLst>
                </p:cNvPr>
                <p:cNvPicPr/>
                <p:nvPr/>
              </p:nvPicPr>
              <p:blipFill>
                <a:blip r:embed="rId1266"/>
                <a:stretch>
                  <a:fillRect/>
                </a:stretch>
              </p:blipFill>
              <p:spPr>
                <a:xfrm>
                  <a:off x="2041141" y="4137162"/>
                  <a:ext cx="1052640" cy="80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7">
              <p14:nvContentPartPr>
                <p14:cNvPr id="726" name="Ink 725">
                  <a:extLst>
                    <a:ext uri="{FF2B5EF4-FFF2-40B4-BE49-F238E27FC236}">
                      <a16:creationId xmlns:a16="http://schemas.microsoft.com/office/drawing/2014/main" id="{0FB6C2DD-9B3A-C120-2BE3-4BE775802018}"/>
                    </a:ext>
                  </a:extLst>
                </p14:cNvPr>
                <p14:cNvContentPartPr/>
                <p14:nvPr/>
              </p14:nvContentPartPr>
              <p14:xfrm>
                <a:off x="2463061" y="4475202"/>
                <a:ext cx="794160" cy="53280"/>
              </p14:xfrm>
            </p:contentPart>
          </mc:Choice>
          <mc:Fallback>
            <p:pic>
              <p:nvPicPr>
                <p:cNvPr id="726" name="Ink 725">
                  <a:extLst>
                    <a:ext uri="{FF2B5EF4-FFF2-40B4-BE49-F238E27FC236}">
                      <a16:creationId xmlns:a16="http://schemas.microsoft.com/office/drawing/2014/main" id="{0FB6C2DD-9B3A-C120-2BE3-4BE775802018}"/>
                    </a:ext>
                  </a:extLst>
                </p:cNvPr>
                <p:cNvPicPr/>
                <p:nvPr/>
              </p:nvPicPr>
              <p:blipFill>
                <a:blip r:embed="rId1268"/>
                <a:stretch>
                  <a:fillRect/>
                </a:stretch>
              </p:blipFill>
              <p:spPr>
                <a:xfrm>
                  <a:off x="2400061" y="4097202"/>
                  <a:ext cx="919800" cy="80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9">
              <p14:nvContentPartPr>
                <p14:cNvPr id="727" name="Ink 726">
                  <a:extLst>
                    <a:ext uri="{FF2B5EF4-FFF2-40B4-BE49-F238E27FC236}">
                      <a16:creationId xmlns:a16="http://schemas.microsoft.com/office/drawing/2014/main" id="{8C72B29E-5179-E512-64B4-0E96A0E37487}"/>
                    </a:ext>
                  </a:extLst>
                </p14:cNvPr>
                <p14:cNvContentPartPr/>
                <p14:nvPr/>
              </p14:nvContentPartPr>
              <p14:xfrm>
                <a:off x="2591581" y="4465122"/>
                <a:ext cx="500760" cy="32040"/>
              </p14:xfrm>
            </p:contentPart>
          </mc:Choice>
          <mc:Fallback>
            <p:pic>
              <p:nvPicPr>
                <p:cNvPr id="727" name="Ink 726">
                  <a:extLst>
                    <a:ext uri="{FF2B5EF4-FFF2-40B4-BE49-F238E27FC236}">
                      <a16:creationId xmlns:a16="http://schemas.microsoft.com/office/drawing/2014/main" id="{8C72B29E-5179-E512-64B4-0E96A0E37487}"/>
                    </a:ext>
                  </a:extLst>
                </p:cNvPr>
                <p:cNvPicPr/>
                <p:nvPr/>
              </p:nvPicPr>
              <p:blipFill>
                <a:blip r:embed="rId1270"/>
                <a:stretch>
                  <a:fillRect/>
                </a:stretch>
              </p:blipFill>
              <p:spPr>
                <a:xfrm>
                  <a:off x="2528941" y="4087482"/>
                  <a:ext cx="626400" cy="78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1">
              <p14:nvContentPartPr>
                <p14:cNvPr id="728" name="Ink 727">
                  <a:extLst>
                    <a:ext uri="{FF2B5EF4-FFF2-40B4-BE49-F238E27FC236}">
                      <a16:creationId xmlns:a16="http://schemas.microsoft.com/office/drawing/2014/main" id="{10C92899-B1D2-0E08-7F37-11A6EEB61BD5}"/>
                    </a:ext>
                  </a:extLst>
                </p14:cNvPr>
                <p14:cNvContentPartPr/>
                <p14:nvPr/>
              </p14:nvContentPartPr>
              <p14:xfrm>
                <a:off x="3273061" y="4505802"/>
                <a:ext cx="8280" cy="720"/>
              </p14:xfrm>
            </p:contentPart>
          </mc:Choice>
          <mc:Fallback>
            <p:pic>
              <p:nvPicPr>
                <p:cNvPr id="728" name="Ink 727">
                  <a:extLst>
                    <a:ext uri="{FF2B5EF4-FFF2-40B4-BE49-F238E27FC236}">
                      <a16:creationId xmlns:a16="http://schemas.microsoft.com/office/drawing/2014/main" id="{10C92899-B1D2-0E08-7F37-11A6EEB61BD5}"/>
                    </a:ext>
                  </a:extLst>
                </p:cNvPr>
                <p:cNvPicPr/>
                <p:nvPr/>
              </p:nvPicPr>
              <p:blipFill>
                <a:blip r:embed="rId1272"/>
                <a:stretch>
                  <a:fillRect/>
                </a:stretch>
              </p:blipFill>
              <p:spPr>
                <a:xfrm>
                  <a:off x="3210061" y="4128162"/>
                  <a:ext cx="133920" cy="7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3">
              <p14:nvContentPartPr>
                <p14:cNvPr id="729" name="Ink 728">
                  <a:extLst>
                    <a:ext uri="{FF2B5EF4-FFF2-40B4-BE49-F238E27FC236}">
                      <a16:creationId xmlns:a16="http://schemas.microsoft.com/office/drawing/2014/main" id="{5537DF91-2DC7-3BB9-7C78-01D3333EDC7D}"/>
                    </a:ext>
                  </a:extLst>
                </p14:cNvPr>
                <p14:cNvContentPartPr/>
                <p14:nvPr/>
              </p14:nvContentPartPr>
              <p14:xfrm>
                <a:off x="2851861" y="4497162"/>
                <a:ext cx="79920" cy="4680"/>
              </p14:xfrm>
            </p:contentPart>
          </mc:Choice>
          <mc:Fallback>
            <p:pic>
              <p:nvPicPr>
                <p:cNvPr id="729" name="Ink 728">
                  <a:extLst>
                    <a:ext uri="{FF2B5EF4-FFF2-40B4-BE49-F238E27FC236}">
                      <a16:creationId xmlns:a16="http://schemas.microsoft.com/office/drawing/2014/main" id="{5537DF91-2DC7-3BB9-7C78-01D3333EDC7D}"/>
                    </a:ext>
                  </a:extLst>
                </p:cNvPr>
                <p:cNvPicPr/>
                <p:nvPr/>
              </p:nvPicPr>
              <p:blipFill>
                <a:blip r:embed="rId1274"/>
                <a:stretch>
                  <a:fillRect/>
                </a:stretch>
              </p:blipFill>
              <p:spPr>
                <a:xfrm>
                  <a:off x="2789221" y="4119522"/>
                  <a:ext cx="20556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5">
              <p14:nvContentPartPr>
                <p14:cNvPr id="730" name="Ink 729">
                  <a:extLst>
                    <a:ext uri="{FF2B5EF4-FFF2-40B4-BE49-F238E27FC236}">
                      <a16:creationId xmlns:a16="http://schemas.microsoft.com/office/drawing/2014/main" id="{D2039167-1B97-7381-000C-A3F59C02C1E4}"/>
                    </a:ext>
                  </a:extLst>
                </p14:cNvPr>
                <p14:cNvContentPartPr/>
                <p14:nvPr/>
              </p14:nvContentPartPr>
              <p14:xfrm>
                <a:off x="2929981" y="4486362"/>
                <a:ext cx="427320" cy="25200"/>
              </p14:xfrm>
            </p:contentPart>
          </mc:Choice>
          <mc:Fallback>
            <p:pic>
              <p:nvPicPr>
                <p:cNvPr id="730" name="Ink 729">
                  <a:extLst>
                    <a:ext uri="{FF2B5EF4-FFF2-40B4-BE49-F238E27FC236}">
                      <a16:creationId xmlns:a16="http://schemas.microsoft.com/office/drawing/2014/main" id="{D2039167-1B97-7381-000C-A3F59C02C1E4}"/>
                    </a:ext>
                  </a:extLst>
                </p:cNvPr>
                <p:cNvPicPr/>
                <p:nvPr/>
              </p:nvPicPr>
              <p:blipFill>
                <a:blip r:embed="rId1276"/>
                <a:stretch>
                  <a:fillRect/>
                </a:stretch>
              </p:blipFill>
              <p:spPr>
                <a:xfrm>
                  <a:off x="2867341" y="4108362"/>
                  <a:ext cx="55296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7">
              <p14:nvContentPartPr>
                <p14:cNvPr id="731" name="Ink 730">
                  <a:extLst>
                    <a:ext uri="{FF2B5EF4-FFF2-40B4-BE49-F238E27FC236}">
                      <a16:creationId xmlns:a16="http://schemas.microsoft.com/office/drawing/2014/main" id="{DD1E626A-870F-2390-7A3F-B0DBAAF5A3D3}"/>
                    </a:ext>
                  </a:extLst>
                </p14:cNvPr>
                <p14:cNvContentPartPr/>
                <p14:nvPr/>
              </p14:nvContentPartPr>
              <p14:xfrm>
                <a:off x="2776981" y="4472682"/>
                <a:ext cx="515880" cy="38880"/>
              </p14:xfrm>
            </p:contentPart>
          </mc:Choice>
          <mc:Fallback>
            <p:pic>
              <p:nvPicPr>
                <p:cNvPr id="731" name="Ink 730">
                  <a:extLst>
                    <a:ext uri="{FF2B5EF4-FFF2-40B4-BE49-F238E27FC236}">
                      <a16:creationId xmlns:a16="http://schemas.microsoft.com/office/drawing/2014/main" id="{DD1E626A-870F-2390-7A3F-B0DBAAF5A3D3}"/>
                    </a:ext>
                  </a:extLst>
                </p:cNvPr>
                <p:cNvPicPr/>
                <p:nvPr/>
              </p:nvPicPr>
              <p:blipFill>
                <a:blip r:embed="rId1278"/>
                <a:stretch>
                  <a:fillRect/>
                </a:stretch>
              </p:blipFill>
              <p:spPr>
                <a:xfrm>
                  <a:off x="2713981" y="4095042"/>
                  <a:ext cx="641520" cy="79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9">
              <p14:nvContentPartPr>
                <p14:cNvPr id="732" name="Ink 731">
                  <a:extLst>
                    <a:ext uri="{FF2B5EF4-FFF2-40B4-BE49-F238E27FC236}">
                      <a16:creationId xmlns:a16="http://schemas.microsoft.com/office/drawing/2014/main" id="{DFFCAE7C-908C-911D-D015-25041E470404}"/>
                    </a:ext>
                  </a:extLst>
                </p14:cNvPr>
                <p14:cNvContentPartPr/>
                <p14:nvPr/>
              </p14:nvContentPartPr>
              <p14:xfrm>
                <a:off x="2902981" y="4493202"/>
                <a:ext cx="195120" cy="24840"/>
              </p14:xfrm>
            </p:contentPart>
          </mc:Choice>
          <mc:Fallback>
            <p:pic>
              <p:nvPicPr>
                <p:cNvPr id="732" name="Ink 731">
                  <a:extLst>
                    <a:ext uri="{FF2B5EF4-FFF2-40B4-BE49-F238E27FC236}">
                      <a16:creationId xmlns:a16="http://schemas.microsoft.com/office/drawing/2014/main" id="{DFFCAE7C-908C-911D-D015-25041E470404}"/>
                    </a:ext>
                  </a:extLst>
                </p:cNvPr>
                <p:cNvPicPr/>
                <p:nvPr/>
              </p:nvPicPr>
              <p:blipFill>
                <a:blip r:embed="rId1280"/>
                <a:stretch>
                  <a:fillRect/>
                </a:stretch>
              </p:blipFill>
              <p:spPr>
                <a:xfrm>
                  <a:off x="2839981" y="4115202"/>
                  <a:ext cx="320760" cy="78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1">
              <p14:nvContentPartPr>
                <p14:cNvPr id="733" name="Ink 732">
                  <a:extLst>
                    <a:ext uri="{FF2B5EF4-FFF2-40B4-BE49-F238E27FC236}">
                      <a16:creationId xmlns:a16="http://schemas.microsoft.com/office/drawing/2014/main" id="{997EC270-C1E0-F0C8-E13F-03145A07D03F}"/>
                    </a:ext>
                  </a:extLst>
                </p14:cNvPr>
                <p14:cNvContentPartPr/>
                <p14:nvPr/>
              </p14:nvContentPartPr>
              <p14:xfrm>
                <a:off x="2935381" y="4513362"/>
                <a:ext cx="50760" cy="8640"/>
              </p14:xfrm>
            </p:contentPart>
          </mc:Choice>
          <mc:Fallback>
            <p:pic>
              <p:nvPicPr>
                <p:cNvPr id="733" name="Ink 732">
                  <a:extLst>
                    <a:ext uri="{FF2B5EF4-FFF2-40B4-BE49-F238E27FC236}">
                      <a16:creationId xmlns:a16="http://schemas.microsoft.com/office/drawing/2014/main" id="{997EC270-C1E0-F0C8-E13F-03145A07D03F}"/>
                    </a:ext>
                  </a:extLst>
                </p:cNvPr>
                <p:cNvPicPr/>
                <p:nvPr/>
              </p:nvPicPr>
              <p:blipFill>
                <a:blip r:embed="rId1282"/>
                <a:stretch>
                  <a:fillRect/>
                </a:stretch>
              </p:blipFill>
              <p:spPr>
                <a:xfrm>
                  <a:off x="2872741" y="4135362"/>
                  <a:ext cx="176400" cy="76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3">
              <p14:nvContentPartPr>
                <p14:cNvPr id="751" name="Ink 750">
                  <a:extLst>
                    <a:ext uri="{FF2B5EF4-FFF2-40B4-BE49-F238E27FC236}">
                      <a16:creationId xmlns:a16="http://schemas.microsoft.com/office/drawing/2014/main" id="{154EF121-7BD4-72E1-1423-A093A53A01C0}"/>
                    </a:ext>
                  </a:extLst>
                </p14:cNvPr>
                <p14:cNvContentPartPr/>
                <p14:nvPr/>
              </p14:nvContentPartPr>
              <p14:xfrm>
                <a:off x="2340661" y="4452882"/>
                <a:ext cx="940320" cy="55440"/>
              </p14:xfrm>
            </p:contentPart>
          </mc:Choice>
          <mc:Fallback>
            <p:pic>
              <p:nvPicPr>
                <p:cNvPr id="751" name="Ink 750">
                  <a:extLst>
                    <a:ext uri="{FF2B5EF4-FFF2-40B4-BE49-F238E27FC236}">
                      <a16:creationId xmlns:a16="http://schemas.microsoft.com/office/drawing/2014/main" id="{154EF121-7BD4-72E1-1423-A093A53A01C0}"/>
                    </a:ext>
                  </a:extLst>
                </p:cNvPr>
                <p:cNvPicPr/>
                <p:nvPr/>
              </p:nvPicPr>
              <p:blipFill>
                <a:blip r:embed="rId1284"/>
                <a:stretch>
                  <a:fillRect/>
                </a:stretch>
              </p:blipFill>
              <p:spPr>
                <a:xfrm>
                  <a:off x="2277661" y="4074882"/>
                  <a:ext cx="1065960" cy="81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5">
              <p14:nvContentPartPr>
                <p14:cNvPr id="752" name="Ink 751">
                  <a:extLst>
                    <a:ext uri="{FF2B5EF4-FFF2-40B4-BE49-F238E27FC236}">
                      <a16:creationId xmlns:a16="http://schemas.microsoft.com/office/drawing/2014/main" id="{59F529CD-F06B-3A4B-8319-2F333BEC7744}"/>
                    </a:ext>
                  </a:extLst>
                </p14:cNvPr>
                <p14:cNvContentPartPr/>
                <p14:nvPr/>
              </p14:nvContentPartPr>
              <p14:xfrm>
                <a:off x="2554861" y="4453242"/>
                <a:ext cx="1036440" cy="52560"/>
              </p14:xfrm>
            </p:contentPart>
          </mc:Choice>
          <mc:Fallback>
            <p:pic>
              <p:nvPicPr>
                <p:cNvPr id="752" name="Ink 751">
                  <a:extLst>
                    <a:ext uri="{FF2B5EF4-FFF2-40B4-BE49-F238E27FC236}">
                      <a16:creationId xmlns:a16="http://schemas.microsoft.com/office/drawing/2014/main" id="{59F529CD-F06B-3A4B-8319-2F333BEC7744}"/>
                    </a:ext>
                  </a:extLst>
                </p:cNvPr>
                <p:cNvPicPr/>
                <p:nvPr/>
              </p:nvPicPr>
              <p:blipFill>
                <a:blip r:embed="rId1286"/>
                <a:stretch>
                  <a:fillRect/>
                </a:stretch>
              </p:blipFill>
              <p:spPr>
                <a:xfrm>
                  <a:off x="2492221" y="4075242"/>
                  <a:ext cx="1162080" cy="80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7">
              <p14:nvContentPartPr>
                <p14:cNvPr id="753" name="Ink 752">
                  <a:extLst>
                    <a:ext uri="{FF2B5EF4-FFF2-40B4-BE49-F238E27FC236}">
                      <a16:creationId xmlns:a16="http://schemas.microsoft.com/office/drawing/2014/main" id="{D0AB82C0-502E-96AA-8BA1-451406FE31EB}"/>
                    </a:ext>
                  </a:extLst>
                </p14:cNvPr>
                <p14:cNvContentPartPr/>
                <p14:nvPr/>
              </p14:nvContentPartPr>
              <p14:xfrm>
                <a:off x="2245981" y="4487082"/>
                <a:ext cx="1167120" cy="84960"/>
              </p14:xfrm>
            </p:contentPart>
          </mc:Choice>
          <mc:Fallback>
            <p:pic>
              <p:nvPicPr>
                <p:cNvPr id="753" name="Ink 752">
                  <a:extLst>
                    <a:ext uri="{FF2B5EF4-FFF2-40B4-BE49-F238E27FC236}">
                      <a16:creationId xmlns:a16="http://schemas.microsoft.com/office/drawing/2014/main" id="{D0AB82C0-502E-96AA-8BA1-451406FE31EB}"/>
                    </a:ext>
                  </a:extLst>
                </p:cNvPr>
                <p:cNvPicPr/>
                <p:nvPr/>
              </p:nvPicPr>
              <p:blipFill>
                <a:blip r:embed="rId1288"/>
                <a:stretch>
                  <a:fillRect/>
                </a:stretch>
              </p:blipFill>
              <p:spPr>
                <a:xfrm>
                  <a:off x="2183341" y="4109082"/>
                  <a:ext cx="129276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9">
              <p14:nvContentPartPr>
                <p14:cNvPr id="754" name="Ink 753">
                  <a:extLst>
                    <a:ext uri="{FF2B5EF4-FFF2-40B4-BE49-F238E27FC236}">
                      <a16:creationId xmlns:a16="http://schemas.microsoft.com/office/drawing/2014/main" id="{28C90184-C0BB-73A8-F393-FBB0F977BA9C}"/>
                    </a:ext>
                  </a:extLst>
                </p14:cNvPr>
                <p14:cNvContentPartPr/>
                <p14:nvPr/>
              </p14:nvContentPartPr>
              <p14:xfrm>
                <a:off x="2742061" y="4547202"/>
                <a:ext cx="200880" cy="6120"/>
              </p14:xfrm>
            </p:contentPart>
          </mc:Choice>
          <mc:Fallback>
            <p:pic>
              <p:nvPicPr>
                <p:cNvPr id="754" name="Ink 753">
                  <a:extLst>
                    <a:ext uri="{FF2B5EF4-FFF2-40B4-BE49-F238E27FC236}">
                      <a16:creationId xmlns:a16="http://schemas.microsoft.com/office/drawing/2014/main" id="{28C90184-C0BB-73A8-F393-FBB0F977BA9C}"/>
                    </a:ext>
                  </a:extLst>
                </p:cNvPr>
                <p:cNvPicPr/>
                <p:nvPr/>
              </p:nvPicPr>
              <p:blipFill>
                <a:blip r:embed="rId1290"/>
                <a:stretch>
                  <a:fillRect/>
                </a:stretch>
              </p:blipFill>
              <p:spPr>
                <a:xfrm>
                  <a:off x="2679061" y="4169562"/>
                  <a:ext cx="326520" cy="76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1">
              <p14:nvContentPartPr>
                <p14:cNvPr id="755" name="Ink 754">
                  <a:extLst>
                    <a:ext uri="{FF2B5EF4-FFF2-40B4-BE49-F238E27FC236}">
                      <a16:creationId xmlns:a16="http://schemas.microsoft.com/office/drawing/2014/main" id="{614A7C4E-45F4-578D-E758-B8E5D7756BEA}"/>
                    </a:ext>
                  </a:extLst>
                </p14:cNvPr>
                <p14:cNvContentPartPr/>
                <p14:nvPr/>
              </p14:nvContentPartPr>
              <p14:xfrm>
                <a:off x="2244901" y="4448202"/>
                <a:ext cx="906480" cy="85680"/>
              </p14:xfrm>
            </p:contentPart>
          </mc:Choice>
          <mc:Fallback>
            <p:pic>
              <p:nvPicPr>
                <p:cNvPr id="755" name="Ink 754">
                  <a:extLst>
                    <a:ext uri="{FF2B5EF4-FFF2-40B4-BE49-F238E27FC236}">
                      <a16:creationId xmlns:a16="http://schemas.microsoft.com/office/drawing/2014/main" id="{614A7C4E-45F4-578D-E758-B8E5D7756BEA}"/>
                    </a:ext>
                  </a:extLst>
                </p:cNvPr>
                <p:cNvPicPr/>
                <p:nvPr/>
              </p:nvPicPr>
              <p:blipFill>
                <a:blip r:embed="rId1292"/>
                <a:stretch>
                  <a:fillRect/>
                </a:stretch>
              </p:blipFill>
              <p:spPr>
                <a:xfrm>
                  <a:off x="2182261" y="4070562"/>
                  <a:ext cx="1032120" cy="84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3">
              <p14:nvContentPartPr>
                <p14:cNvPr id="756" name="Ink 755">
                  <a:extLst>
                    <a:ext uri="{FF2B5EF4-FFF2-40B4-BE49-F238E27FC236}">
                      <a16:creationId xmlns:a16="http://schemas.microsoft.com/office/drawing/2014/main" id="{43F7EBD6-E502-8A6A-C1BB-BB785F9B5F9B}"/>
                    </a:ext>
                  </a:extLst>
                </p14:cNvPr>
                <p14:cNvContentPartPr/>
                <p14:nvPr/>
              </p14:nvContentPartPr>
              <p14:xfrm>
                <a:off x="2191981" y="4460082"/>
                <a:ext cx="650880" cy="56520"/>
              </p14:xfrm>
            </p:contentPart>
          </mc:Choice>
          <mc:Fallback>
            <p:pic>
              <p:nvPicPr>
                <p:cNvPr id="756" name="Ink 755">
                  <a:extLst>
                    <a:ext uri="{FF2B5EF4-FFF2-40B4-BE49-F238E27FC236}">
                      <a16:creationId xmlns:a16="http://schemas.microsoft.com/office/drawing/2014/main" id="{43F7EBD6-E502-8A6A-C1BB-BB785F9B5F9B}"/>
                    </a:ext>
                  </a:extLst>
                </p:cNvPr>
                <p:cNvPicPr/>
                <p:nvPr/>
              </p:nvPicPr>
              <p:blipFill>
                <a:blip r:embed="rId1294"/>
                <a:stretch>
                  <a:fillRect/>
                </a:stretch>
              </p:blipFill>
              <p:spPr>
                <a:xfrm>
                  <a:off x="2129341" y="4082082"/>
                  <a:ext cx="776520" cy="81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5">
              <p14:nvContentPartPr>
                <p14:cNvPr id="757" name="Ink 756">
                  <a:extLst>
                    <a:ext uri="{FF2B5EF4-FFF2-40B4-BE49-F238E27FC236}">
                      <a16:creationId xmlns:a16="http://schemas.microsoft.com/office/drawing/2014/main" id="{62DCE730-97F1-D182-12F2-8F88B8138921}"/>
                    </a:ext>
                  </a:extLst>
                </p14:cNvPr>
                <p14:cNvContentPartPr/>
                <p14:nvPr/>
              </p14:nvContentPartPr>
              <p14:xfrm>
                <a:off x="2207821" y="4481682"/>
                <a:ext cx="446040" cy="77760"/>
              </p14:xfrm>
            </p:contentPart>
          </mc:Choice>
          <mc:Fallback>
            <p:pic>
              <p:nvPicPr>
                <p:cNvPr id="757" name="Ink 756">
                  <a:extLst>
                    <a:ext uri="{FF2B5EF4-FFF2-40B4-BE49-F238E27FC236}">
                      <a16:creationId xmlns:a16="http://schemas.microsoft.com/office/drawing/2014/main" id="{62DCE730-97F1-D182-12F2-8F88B8138921}"/>
                    </a:ext>
                  </a:extLst>
                </p:cNvPr>
                <p:cNvPicPr/>
                <p:nvPr/>
              </p:nvPicPr>
              <p:blipFill>
                <a:blip r:embed="rId1296"/>
                <a:stretch>
                  <a:fillRect/>
                </a:stretch>
              </p:blipFill>
              <p:spPr>
                <a:xfrm>
                  <a:off x="2144821" y="4104042"/>
                  <a:ext cx="57168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7">
              <p14:nvContentPartPr>
                <p14:cNvPr id="758" name="Ink 757">
                  <a:extLst>
                    <a:ext uri="{FF2B5EF4-FFF2-40B4-BE49-F238E27FC236}">
                      <a16:creationId xmlns:a16="http://schemas.microsoft.com/office/drawing/2014/main" id="{A0437839-F909-DDDC-3369-C06A1E31183A}"/>
                    </a:ext>
                  </a:extLst>
                </p14:cNvPr>
                <p14:cNvContentPartPr/>
                <p14:nvPr/>
              </p14:nvContentPartPr>
              <p14:xfrm>
                <a:off x="3145261" y="4588242"/>
                <a:ext cx="160560" cy="5400"/>
              </p14:xfrm>
            </p:contentPart>
          </mc:Choice>
          <mc:Fallback>
            <p:pic>
              <p:nvPicPr>
                <p:cNvPr id="758" name="Ink 757">
                  <a:extLst>
                    <a:ext uri="{FF2B5EF4-FFF2-40B4-BE49-F238E27FC236}">
                      <a16:creationId xmlns:a16="http://schemas.microsoft.com/office/drawing/2014/main" id="{A0437839-F909-DDDC-3369-C06A1E31183A}"/>
                    </a:ext>
                  </a:extLst>
                </p:cNvPr>
                <p:cNvPicPr/>
                <p:nvPr/>
              </p:nvPicPr>
              <p:blipFill>
                <a:blip r:embed="rId1298"/>
                <a:stretch>
                  <a:fillRect/>
                </a:stretch>
              </p:blipFill>
              <p:spPr>
                <a:xfrm>
                  <a:off x="3082261" y="4210602"/>
                  <a:ext cx="286200" cy="76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9">
              <p14:nvContentPartPr>
                <p14:cNvPr id="759" name="Ink 758">
                  <a:extLst>
                    <a:ext uri="{FF2B5EF4-FFF2-40B4-BE49-F238E27FC236}">
                      <a16:creationId xmlns:a16="http://schemas.microsoft.com/office/drawing/2014/main" id="{B26C2BAC-238C-94CB-AF1A-7031CCE3B0B4}"/>
                    </a:ext>
                  </a:extLst>
                </p14:cNvPr>
                <p14:cNvContentPartPr/>
                <p14:nvPr/>
              </p14:nvContentPartPr>
              <p14:xfrm>
                <a:off x="3196021" y="4557642"/>
                <a:ext cx="30600" cy="3240"/>
              </p14:xfrm>
            </p:contentPart>
          </mc:Choice>
          <mc:Fallback>
            <p:pic>
              <p:nvPicPr>
                <p:cNvPr id="759" name="Ink 758">
                  <a:extLst>
                    <a:ext uri="{FF2B5EF4-FFF2-40B4-BE49-F238E27FC236}">
                      <a16:creationId xmlns:a16="http://schemas.microsoft.com/office/drawing/2014/main" id="{B26C2BAC-238C-94CB-AF1A-7031CCE3B0B4}"/>
                    </a:ext>
                  </a:extLst>
                </p:cNvPr>
                <p:cNvPicPr/>
                <p:nvPr/>
              </p:nvPicPr>
              <p:blipFill>
                <a:blip r:embed="rId1300"/>
                <a:stretch>
                  <a:fillRect/>
                </a:stretch>
              </p:blipFill>
              <p:spPr>
                <a:xfrm>
                  <a:off x="3133021" y="4179642"/>
                  <a:ext cx="15624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1">
              <p14:nvContentPartPr>
                <p14:cNvPr id="813" name="Ink 812">
                  <a:extLst>
                    <a:ext uri="{FF2B5EF4-FFF2-40B4-BE49-F238E27FC236}">
                      <a16:creationId xmlns:a16="http://schemas.microsoft.com/office/drawing/2014/main" id="{54619830-4ADE-F8C6-D1C9-B167EA4D9024}"/>
                    </a:ext>
                  </a:extLst>
                </p14:cNvPr>
                <p14:cNvContentPartPr/>
                <p14:nvPr/>
              </p14:nvContentPartPr>
              <p14:xfrm>
                <a:off x="1562849" y="4494462"/>
                <a:ext cx="502920" cy="72360"/>
              </p14:xfrm>
            </p:contentPart>
          </mc:Choice>
          <mc:Fallback>
            <p:pic>
              <p:nvPicPr>
                <p:cNvPr id="813" name="Ink 812">
                  <a:extLst>
                    <a:ext uri="{FF2B5EF4-FFF2-40B4-BE49-F238E27FC236}">
                      <a16:creationId xmlns:a16="http://schemas.microsoft.com/office/drawing/2014/main" id="{54619830-4ADE-F8C6-D1C9-B167EA4D9024}"/>
                    </a:ext>
                  </a:extLst>
                </p:cNvPr>
                <p:cNvPicPr/>
                <p:nvPr/>
              </p:nvPicPr>
              <p:blipFill>
                <a:blip r:embed="rId1302"/>
                <a:stretch>
                  <a:fillRect/>
                </a:stretch>
              </p:blipFill>
              <p:spPr>
                <a:xfrm>
                  <a:off x="1500209" y="4116462"/>
                  <a:ext cx="628560" cy="82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3">
              <p14:nvContentPartPr>
                <p14:cNvPr id="814" name="Ink 813">
                  <a:extLst>
                    <a:ext uri="{FF2B5EF4-FFF2-40B4-BE49-F238E27FC236}">
                      <a16:creationId xmlns:a16="http://schemas.microsoft.com/office/drawing/2014/main" id="{E9BE0F8D-3E24-343A-C413-4B8726E9DCD4}"/>
                    </a:ext>
                  </a:extLst>
                </p14:cNvPr>
                <p14:cNvContentPartPr/>
                <p14:nvPr/>
              </p14:nvContentPartPr>
              <p14:xfrm>
                <a:off x="1757609" y="4535862"/>
                <a:ext cx="239040" cy="7920"/>
              </p14:xfrm>
            </p:contentPart>
          </mc:Choice>
          <mc:Fallback>
            <p:pic>
              <p:nvPicPr>
                <p:cNvPr id="814" name="Ink 813">
                  <a:extLst>
                    <a:ext uri="{FF2B5EF4-FFF2-40B4-BE49-F238E27FC236}">
                      <a16:creationId xmlns:a16="http://schemas.microsoft.com/office/drawing/2014/main" id="{E9BE0F8D-3E24-343A-C413-4B8726E9DCD4}"/>
                    </a:ext>
                  </a:extLst>
                </p:cNvPr>
                <p:cNvPicPr/>
                <p:nvPr/>
              </p:nvPicPr>
              <p:blipFill>
                <a:blip r:embed="rId1304"/>
                <a:stretch>
                  <a:fillRect/>
                </a:stretch>
              </p:blipFill>
              <p:spPr>
                <a:xfrm>
                  <a:off x="1694969" y="4157862"/>
                  <a:ext cx="36468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5">
              <p14:nvContentPartPr>
                <p14:cNvPr id="815" name="Ink 814">
                  <a:extLst>
                    <a:ext uri="{FF2B5EF4-FFF2-40B4-BE49-F238E27FC236}">
                      <a16:creationId xmlns:a16="http://schemas.microsoft.com/office/drawing/2014/main" id="{311C7E0D-B3BE-7D50-A880-E4CEAD0D2249}"/>
                    </a:ext>
                  </a:extLst>
                </p14:cNvPr>
                <p14:cNvContentPartPr/>
                <p14:nvPr/>
              </p14:nvContentPartPr>
              <p14:xfrm>
                <a:off x="990809" y="4447302"/>
                <a:ext cx="73800" cy="18720"/>
              </p14:xfrm>
            </p:contentPart>
          </mc:Choice>
          <mc:Fallback>
            <p:pic>
              <p:nvPicPr>
                <p:cNvPr id="815" name="Ink 814">
                  <a:extLst>
                    <a:ext uri="{FF2B5EF4-FFF2-40B4-BE49-F238E27FC236}">
                      <a16:creationId xmlns:a16="http://schemas.microsoft.com/office/drawing/2014/main" id="{311C7E0D-B3BE-7D50-A880-E4CEAD0D2249}"/>
                    </a:ext>
                  </a:extLst>
                </p:cNvPr>
                <p:cNvPicPr/>
                <p:nvPr/>
              </p:nvPicPr>
              <p:blipFill>
                <a:blip r:embed="rId1306"/>
                <a:stretch>
                  <a:fillRect/>
                </a:stretch>
              </p:blipFill>
              <p:spPr>
                <a:xfrm>
                  <a:off x="928169" y="4069302"/>
                  <a:ext cx="199440" cy="77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7">
              <p14:nvContentPartPr>
                <p14:cNvPr id="816" name="Ink 815">
                  <a:extLst>
                    <a:ext uri="{FF2B5EF4-FFF2-40B4-BE49-F238E27FC236}">
                      <a16:creationId xmlns:a16="http://schemas.microsoft.com/office/drawing/2014/main" id="{705361B6-6CA7-FEA8-D5C1-627AFC4E623A}"/>
                    </a:ext>
                  </a:extLst>
                </p14:cNvPr>
                <p14:cNvContentPartPr/>
                <p14:nvPr/>
              </p14:nvContentPartPr>
              <p14:xfrm>
                <a:off x="1013129" y="4449822"/>
                <a:ext cx="394920" cy="83520"/>
              </p14:xfrm>
            </p:contentPart>
          </mc:Choice>
          <mc:Fallback>
            <p:pic>
              <p:nvPicPr>
                <p:cNvPr id="816" name="Ink 815">
                  <a:extLst>
                    <a:ext uri="{FF2B5EF4-FFF2-40B4-BE49-F238E27FC236}">
                      <a16:creationId xmlns:a16="http://schemas.microsoft.com/office/drawing/2014/main" id="{705361B6-6CA7-FEA8-D5C1-627AFC4E623A}"/>
                    </a:ext>
                  </a:extLst>
                </p:cNvPr>
                <p:cNvPicPr/>
                <p:nvPr/>
              </p:nvPicPr>
              <p:blipFill>
                <a:blip r:embed="rId1308"/>
                <a:stretch>
                  <a:fillRect/>
                </a:stretch>
              </p:blipFill>
              <p:spPr>
                <a:xfrm>
                  <a:off x="950129" y="4072182"/>
                  <a:ext cx="520560" cy="83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9">
              <p14:nvContentPartPr>
                <p14:cNvPr id="817" name="Ink 816">
                  <a:extLst>
                    <a:ext uri="{FF2B5EF4-FFF2-40B4-BE49-F238E27FC236}">
                      <a16:creationId xmlns:a16="http://schemas.microsoft.com/office/drawing/2014/main" id="{BE26D524-33B0-A0CD-62FE-BC7FAC682F6D}"/>
                    </a:ext>
                  </a:extLst>
                </p14:cNvPr>
                <p14:cNvContentPartPr/>
                <p14:nvPr/>
              </p14:nvContentPartPr>
              <p14:xfrm>
                <a:off x="1119689" y="4498422"/>
                <a:ext cx="408240" cy="21240"/>
              </p14:xfrm>
            </p:contentPart>
          </mc:Choice>
          <mc:Fallback>
            <p:pic>
              <p:nvPicPr>
                <p:cNvPr id="817" name="Ink 816">
                  <a:extLst>
                    <a:ext uri="{FF2B5EF4-FFF2-40B4-BE49-F238E27FC236}">
                      <a16:creationId xmlns:a16="http://schemas.microsoft.com/office/drawing/2014/main" id="{BE26D524-33B0-A0CD-62FE-BC7FAC682F6D}"/>
                    </a:ext>
                  </a:extLst>
                </p:cNvPr>
                <p:cNvPicPr/>
                <p:nvPr/>
              </p:nvPicPr>
              <p:blipFill>
                <a:blip r:embed="rId1310"/>
                <a:stretch>
                  <a:fillRect/>
                </a:stretch>
              </p:blipFill>
              <p:spPr>
                <a:xfrm>
                  <a:off x="1057049" y="4120782"/>
                  <a:ext cx="533880"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1">
              <p14:nvContentPartPr>
                <p14:cNvPr id="818" name="Ink 817">
                  <a:extLst>
                    <a:ext uri="{FF2B5EF4-FFF2-40B4-BE49-F238E27FC236}">
                      <a16:creationId xmlns:a16="http://schemas.microsoft.com/office/drawing/2014/main" id="{546B1FCE-EAE4-3CC5-8CED-7AB21CAF10D3}"/>
                    </a:ext>
                  </a:extLst>
                </p14:cNvPr>
                <p14:cNvContentPartPr/>
                <p14:nvPr/>
              </p14:nvContentPartPr>
              <p14:xfrm>
                <a:off x="1084769" y="4484382"/>
                <a:ext cx="319320" cy="65880"/>
              </p14:xfrm>
            </p:contentPart>
          </mc:Choice>
          <mc:Fallback>
            <p:pic>
              <p:nvPicPr>
                <p:cNvPr id="818" name="Ink 817">
                  <a:extLst>
                    <a:ext uri="{FF2B5EF4-FFF2-40B4-BE49-F238E27FC236}">
                      <a16:creationId xmlns:a16="http://schemas.microsoft.com/office/drawing/2014/main" id="{546B1FCE-EAE4-3CC5-8CED-7AB21CAF10D3}"/>
                    </a:ext>
                  </a:extLst>
                </p:cNvPr>
                <p:cNvPicPr/>
                <p:nvPr/>
              </p:nvPicPr>
              <p:blipFill>
                <a:blip r:embed="rId1312"/>
                <a:stretch>
                  <a:fillRect/>
                </a:stretch>
              </p:blipFill>
              <p:spPr>
                <a:xfrm>
                  <a:off x="1022129" y="4106742"/>
                  <a:ext cx="44496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3">
              <p14:nvContentPartPr>
                <p14:cNvPr id="819" name="Ink 818">
                  <a:extLst>
                    <a:ext uri="{FF2B5EF4-FFF2-40B4-BE49-F238E27FC236}">
                      <a16:creationId xmlns:a16="http://schemas.microsoft.com/office/drawing/2014/main" id="{E014F6E9-CD51-B719-C16F-0E6D010A0767}"/>
                    </a:ext>
                  </a:extLst>
                </p14:cNvPr>
                <p14:cNvContentPartPr/>
                <p14:nvPr/>
              </p14:nvContentPartPr>
              <p14:xfrm>
                <a:off x="1166489" y="4494102"/>
                <a:ext cx="542880" cy="25560"/>
              </p14:xfrm>
            </p:contentPart>
          </mc:Choice>
          <mc:Fallback>
            <p:pic>
              <p:nvPicPr>
                <p:cNvPr id="819" name="Ink 818">
                  <a:extLst>
                    <a:ext uri="{FF2B5EF4-FFF2-40B4-BE49-F238E27FC236}">
                      <a16:creationId xmlns:a16="http://schemas.microsoft.com/office/drawing/2014/main" id="{E014F6E9-CD51-B719-C16F-0E6D010A0767}"/>
                    </a:ext>
                  </a:extLst>
                </p:cNvPr>
                <p:cNvPicPr/>
                <p:nvPr/>
              </p:nvPicPr>
              <p:blipFill>
                <a:blip r:embed="rId1314"/>
                <a:stretch>
                  <a:fillRect/>
                </a:stretch>
              </p:blipFill>
              <p:spPr>
                <a:xfrm>
                  <a:off x="1103489" y="4116462"/>
                  <a:ext cx="668520" cy="78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5">
              <p14:nvContentPartPr>
                <p14:cNvPr id="820" name="Ink 819">
                  <a:extLst>
                    <a:ext uri="{FF2B5EF4-FFF2-40B4-BE49-F238E27FC236}">
                      <a16:creationId xmlns:a16="http://schemas.microsoft.com/office/drawing/2014/main" id="{CDCF9A90-4411-C4EE-64A0-A4F38A2E2AD1}"/>
                    </a:ext>
                  </a:extLst>
                </p14:cNvPr>
                <p14:cNvContentPartPr/>
                <p14:nvPr/>
              </p14:nvContentPartPr>
              <p14:xfrm>
                <a:off x="1208969" y="4541982"/>
                <a:ext cx="299880" cy="19080"/>
              </p14:xfrm>
            </p:contentPart>
          </mc:Choice>
          <mc:Fallback>
            <p:pic>
              <p:nvPicPr>
                <p:cNvPr id="820" name="Ink 819">
                  <a:extLst>
                    <a:ext uri="{FF2B5EF4-FFF2-40B4-BE49-F238E27FC236}">
                      <a16:creationId xmlns:a16="http://schemas.microsoft.com/office/drawing/2014/main" id="{CDCF9A90-4411-C4EE-64A0-A4F38A2E2AD1}"/>
                    </a:ext>
                  </a:extLst>
                </p:cNvPr>
                <p:cNvPicPr/>
                <p:nvPr/>
              </p:nvPicPr>
              <p:blipFill>
                <a:blip r:embed="rId1316"/>
                <a:stretch>
                  <a:fillRect/>
                </a:stretch>
              </p:blipFill>
              <p:spPr>
                <a:xfrm>
                  <a:off x="1145969" y="4163982"/>
                  <a:ext cx="425520" cy="77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7">
              <p14:nvContentPartPr>
                <p14:cNvPr id="821" name="Ink 820">
                  <a:extLst>
                    <a:ext uri="{FF2B5EF4-FFF2-40B4-BE49-F238E27FC236}">
                      <a16:creationId xmlns:a16="http://schemas.microsoft.com/office/drawing/2014/main" id="{CC24C55E-FFC1-366C-5437-1BC22376D90F}"/>
                    </a:ext>
                  </a:extLst>
                </p14:cNvPr>
                <p14:cNvContentPartPr/>
                <p14:nvPr/>
              </p14:nvContentPartPr>
              <p14:xfrm>
                <a:off x="1054529" y="4502382"/>
                <a:ext cx="244080" cy="48240"/>
              </p14:xfrm>
            </p:contentPart>
          </mc:Choice>
          <mc:Fallback>
            <p:pic>
              <p:nvPicPr>
                <p:cNvPr id="821" name="Ink 820">
                  <a:extLst>
                    <a:ext uri="{FF2B5EF4-FFF2-40B4-BE49-F238E27FC236}">
                      <a16:creationId xmlns:a16="http://schemas.microsoft.com/office/drawing/2014/main" id="{CC24C55E-FFC1-366C-5437-1BC22376D90F}"/>
                    </a:ext>
                  </a:extLst>
                </p:cNvPr>
                <p:cNvPicPr/>
                <p:nvPr/>
              </p:nvPicPr>
              <p:blipFill>
                <a:blip r:embed="rId1318"/>
                <a:stretch>
                  <a:fillRect/>
                </a:stretch>
              </p:blipFill>
              <p:spPr>
                <a:xfrm>
                  <a:off x="991529" y="4124382"/>
                  <a:ext cx="36972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9">
              <p14:nvContentPartPr>
                <p14:cNvPr id="822" name="Ink 821">
                  <a:extLst>
                    <a:ext uri="{FF2B5EF4-FFF2-40B4-BE49-F238E27FC236}">
                      <a16:creationId xmlns:a16="http://schemas.microsoft.com/office/drawing/2014/main" id="{93F8AED7-233A-0F0C-409B-97DD2ED8DB16}"/>
                    </a:ext>
                  </a:extLst>
                </p14:cNvPr>
                <p14:cNvContentPartPr/>
                <p14:nvPr/>
              </p14:nvContentPartPr>
              <p14:xfrm>
                <a:off x="1639529" y="4487262"/>
                <a:ext cx="373320" cy="55440"/>
              </p14:xfrm>
            </p:contentPart>
          </mc:Choice>
          <mc:Fallback>
            <p:pic>
              <p:nvPicPr>
                <p:cNvPr id="822" name="Ink 821">
                  <a:extLst>
                    <a:ext uri="{FF2B5EF4-FFF2-40B4-BE49-F238E27FC236}">
                      <a16:creationId xmlns:a16="http://schemas.microsoft.com/office/drawing/2014/main" id="{93F8AED7-233A-0F0C-409B-97DD2ED8DB16}"/>
                    </a:ext>
                  </a:extLst>
                </p:cNvPr>
                <p:cNvPicPr/>
                <p:nvPr/>
              </p:nvPicPr>
              <p:blipFill>
                <a:blip r:embed="rId1320"/>
                <a:stretch>
                  <a:fillRect/>
                </a:stretch>
              </p:blipFill>
              <p:spPr>
                <a:xfrm>
                  <a:off x="1576529" y="4109622"/>
                  <a:ext cx="498960" cy="81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1">
              <p14:nvContentPartPr>
                <p14:cNvPr id="823" name="Ink 822">
                  <a:extLst>
                    <a:ext uri="{FF2B5EF4-FFF2-40B4-BE49-F238E27FC236}">
                      <a16:creationId xmlns:a16="http://schemas.microsoft.com/office/drawing/2014/main" id="{3085FF57-5623-22E1-CBBD-D8B99F2FF7D9}"/>
                    </a:ext>
                  </a:extLst>
                </p14:cNvPr>
                <p14:cNvContentPartPr/>
                <p14:nvPr/>
              </p14:nvContentPartPr>
              <p14:xfrm>
                <a:off x="1727369" y="4484022"/>
                <a:ext cx="299520" cy="36360"/>
              </p14:xfrm>
            </p:contentPart>
          </mc:Choice>
          <mc:Fallback>
            <p:pic>
              <p:nvPicPr>
                <p:cNvPr id="823" name="Ink 822">
                  <a:extLst>
                    <a:ext uri="{FF2B5EF4-FFF2-40B4-BE49-F238E27FC236}">
                      <a16:creationId xmlns:a16="http://schemas.microsoft.com/office/drawing/2014/main" id="{3085FF57-5623-22E1-CBBD-D8B99F2FF7D9}"/>
                    </a:ext>
                  </a:extLst>
                </p:cNvPr>
                <p:cNvPicPr/>
                <p:nvPr/>
              </p:nvPicPr>
              <p:blipFill>
                <a:blip r:embed="rId1322"/>
                <a:stretch>
                  <a:fillRect/>
                </a:stretch>
              </p:blipFill>
              <p:spPr>
                <a:xfrm>
                  <a:off x="1664729" y="4106382"/>
                  <a:ext cx="425160" cy="79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3">
              <p14:nvContentPartPr>
                <p14:cNvPr id="824" name="Ink 823">
                  <a:extLst>
                    <a:ext uri="{FF2B5EF4-FFF2-40B4-BE49-F238E27FC236}">
                      <a16:creationId xmlns:a16="http://schemas.microsoft.com/office/drawing/2014/main" id="{0362B74C-9AB7-14CE-2DFB-D843B97ED15B}"/>
                    </a:ext>
                  </a:extLst>
                </p14:cNvPr>
                <p14:cNvContentPartPr/>
                <p14:nvPr/>
              </p14:nvContentPartPr>
              <p14:xfrm>
                <a:off x="1820969" y="4491942"/>
                <a:ext cx="245880" cy="34200"/>
              </p14:xfrm>
            </p:contentPart>
          </mc:Choice>
          <mc:Fallback>
            <p:pic>
              <p:nvPicPr>
                <p:cNvPr id="824" name="Ink 823">
                  <a:extLst>
                    <a:ext uri="{FF2B5EF4-FFF2-40B4-BE49-F238E27FC236}">
                      <a16:creationId xmlns:a16="http://schemas.microsoft.com/office/drawing/2014/main" id="{0362B74C-9AB7-14CE-2DFB-D843B97ED15B}"/>
                    </a:ext>
                  </a:extLst>
                </p:cNvPr>
                <p:cNvPicPr/>
                <p:nvPr/>
              </p:nvPicPr>
              <p:blipFill>
                <a:blip r:embed="rId1324"/>
                <a:stretch>
                  <a:fillRect/>
                </a:stretch>
              </p:blipFill>
              <p:spPr>
                <a:xfrm>
                  <a:off x="1758329" y="4113942"/>
                  <a:ext cx="37152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5">
              <p14:nvContentPartPr>
                <p14:cNvPr id="825" name="Ink 824">
                  <a:extLst>
                    <a:ext uri="{FF2B5EF4-FFF2-40B4-BE49-F238E27FC236}">
                      <a16:creationId xmlns:a16="http://schemas.microsoft.com/office/drawing/2014/main" id="{1ADEAE1C-A96C-6B4E-58E8-6016C9584688}"/>
                    </a:ext>
                  </a:extLst>
                </p14:cNvPr>
                <p14:cNvContentPartPr/>
                <p14:nvPr/>
              </p14:nvContentPartPr>
              <p14:xfrm>
                <a:off x="1698929" y="4535142"/>
                <a:ext cx="209880" cy="5760"/>
              </p14:xfrm>
            </p:contentPart>
          </mc:Choice>
          <mc:Fallback>
            <p:pic>
              <p:nvPicPr>
                <p:cNvPr id="825" name="Ink 824">
                  <a:extLst>
                    <a:ext uri="{FF2B5EF4-FFF2-40B4-BE49-F238E27FC236}">
                      <a16:creationId xmlns:a16="http://schemas.microsoft.com/office/drawing/2014/main" id="{1ADEAE1C-A96C-6B4E-58E8-6016C9584688}"/>
                    </a:ext>
                  </a:extLst>
                </p:cNvPr>
                <p:cNvPicPr/>
                <p:nvPr/>
              </p:nvPicPr>
              <p:blipFill>
                <a:blip r:embed="rId1326"/>
                <a:stretch>
                  <a:fillRect/>
                </a:stretch>
              </p:blipFill>
              <p:spPr>
                <a:xfrm>
                  <a:off x="1636289" y="4157142"/>
                  <a:ext cx="335520" cy="76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7">
              <p14:nvContentPartPr>
                <p14:cNvPr id="826" name="Ink 825">
                  <a:extLst>
                    <a:ext uri="{FF2B5EF4-FFF2-40B4-BE49-F238E27FC236}">
                      <a16:creationId xmlns:a16="http://schemas.microsoft.com/office/drawing/2014/main" id="{50F908A8-7BBB-434E-B77E-8DA14EF7AFCC}"/>
                    </a:ext>
                  </a:extLst>
                </p14:cNvPr>
                <p14:cNvContentPartPr/>
                <p14:nvPr/>
              </p14:nvContentPartPr>
              <p14:xfrm>
                <a:off x="1632329" y="4502022"/>
                <a:ext cx="133560" cy="35640"/>
              </p14:xfrm>
            </p:contentPart>
          </mc:Choice>
          <mc:Fallback>
            <p:pic>
              <p:nvPicPr>
                <p:cNvPr id="826" name="Ink 825">
                  <a:extLst>
                    <a:ext uri="{FF2B5EF4-FFF2-40B4-BE49-F238E27FC236}">
                      <a16:creationId xmlns:a16="http://schemas.microsoft.com/office/drawing/2014/main" id="{50F908A8-7BBB-434E-B77E-8DA14EF7AFCC}"/>
                    </a:ext>
                  </a:extLst>
                </p:cNvPr>
                <p:cNvPicPr/>
                <p:nvPr/>
              </p:nvPicPr>
              <p:blipFill>
                <a:blip r:embed="rId1328"/>
                <a:stretch>
                  <a:fillRect/>
                </a:stretch>
              </p:blipFill>
              <p:spPr>
                <a:xfrm>
                  <a:off x="1569329" y="4124022"/>
                  <a:ext cx="259200" cy="791280"/>
                </a:xfrm>
                <a:prstGeom prst="rect">
                  <a:avLst/>
                </a:prstGeom>
              </p:spPr>
            </p:pic>
          </mc:Fallback>
        </mc:AlternateContent>
      </p:grpSp>
      <p:sp>
        <p:nvSpPr>
          <p:cNvPr id="828" name="TextBox 827">
            <a:extLst>
              <a:ext uri="{FF2B5EF4-FFF2-40B4-BE49-F238E27FC236}">
                <a16:creationId xmlns:a16="http://schemas.microsoft.com/office/drawing/2014/main" id="{0711B35E-A4AD-A0C6-6F9C-A624F6AD3479}"/>
              </a:ext>
            </a:extLst>
          </p:cNvPr>
          <p:cNvSpPr txBox="1"/>
          <p:nvPr/>
        </p:nvSpPr>
        <p:spPr>
          <a:xfrm>
            <a:off x="3788309" y="5277447"/>
            <a:ext cx="3329527" cy="1477328"/>
          </a:xfrm>
          <a:prstGeom prst="rect">
            <a:avLst/>
          </a:prstGeom>
          <a:noFill/>
        </p:spPr>
        <p:txBody>
          <a:bodyPr wrap="square">
            <a:spAutoFit/>
          </a:bodyPr>
          <a:lstStyle/>
          <a:p>
            <a:pPr algn="ctr"/>
            <a:r>
              <a:rPr lang="en-AU" sz="1800" dirty="0">
                <a:solidFill>
                  <a:srgbClr val="7030A0"/>
                </a:solidFill>
                <a:latin typeface="xkcd Script" panose="03000503000000000000" pitchFamily="66" charset="0"/>
                <a:ea typeface="xkcd Script" panose="03000503000000000000" pitchFamily="66" charset="0"/>
              </a:rPr>
              <a:t>For example, if any little grains of dust do survive their trip past the third star, we can be pretty sure that they’ll be a fraction of their former self.</a:t>
            </a:r>
          </a:p>
        </p:txBody>
      </p:sp>
      <p:sp>
        <p:nvSpPr>
          <p:cNvPr id="829" name="TextBox 828">
            <a:extLst>
              <a:ext uri="{FF2B5EF4-FFF2-40B4-BE49-F238E27FC236}">
                <a16:creationId xmlns:a16="http://schemas.microsoft.com/office/drawing/2014/main" id="{17919E0F-9778-AE20-7CF7-AE7A644F1222}"/>
              </a:ext>
            </a:extLst>
          </p:cNvPr>
          <p:cNvSpPr txBox="1"/>
          <p:nvPr/>
        </p:nvSpPr>
        <p:spPr>
          <a:xfrm>
            <a:off x="3779837" y="7232084"/>
            <a:ext cx="1529452" cy="523220"/>
          </a:xfrm>
          <a:prstGeom prst="rect">
            <a:avLst/>
          </a:prstGeom>
          <a:noFill/>
        </p:spPr>
        <p:txBody>
          <a:bodyPr wrap="square">
            <a:spAutoFit/>
          </a:bodyPr>
          <a:lstStyle/>
          <a:p>
            <a:pPr algn="ctr"/>
            <a:r>
              <a:rPr lang="en-AU" sz="1400" dirty="0">
                <a:solidFill>
                  <a:srgbClr val="7030A0"/>
                </a:solidFill>
                <a:latin typeface="xkcd Script" panose="03000503000000000000" pitchFamily="66" charset="0"/>
                <a:ea typeface="xkcd Script" panose="03000503000000000000" pitchFamily="66" charset="0"/>
              </a:rPr>
              <a:t>Before passing by the third star:</a:t>
            </a:r>
          </a:p>
        </p:txBody>
      </p:sp>
      <p:sp>
        <p:nvSpPr>
          <p:cNvPr id="830" name="TextBox 829">
            <a:extLst>
              <a:ext uri="{FF2B5EF4-FFF2-40B4-BE49-F238E27FC236}">
                <a16:creationId xmlns:a16="http://schemas.microsoft.com/office/drawing/2014/main" id="{EF3E629E-F9E8-6FED-74B1-53F363D1B3EB}"/>
              </a:ext>
            </a:extLst>
          </p:cNvPr>
          <p:cNvSpPr txBox="1"/>
          <p:nvPr/>
        </p:nvSpPr>
        <p:spPr>
          <a:xfrm>
            <a:off x="3779837" y="8430849"/>
            <a:ext cx="1529452" cy="307777"/>
          </a:xfrm>
          <a:prstGeom prst="rect">
            <a:avLst/>
          </a:prstGeom>
          <a:noFill/>
        </p:spPr>
        <p:txBody>
          <a:bodyPr wrap="square">
            <a:spAutoFit/>
          </a:bodyPr>
          <a:lstStyle/>
          <a:p>
            <a:pPr algn="ctr"/>
            <a:r>
              <a:rPr lang="en-AU" sz="1400" dirty="0">
                <a:solidFill>
                  <a:srgbClr val="7030A0"/>
                </a:solidFill>
                <a:latin typeface="xkcd Script" panose="03000503000000000000" pitchFamily="66" charset="0"/>
                <a:ea typeface="xkcd Script" panose="03000503000000000000" pitchFamily="66" charset="0"/>
              </a:rPr>
              <a:t>...and after:</a:t>
            </a:r>
          </a:p>
        </p:txBody>
      </p:sp>
      <p:grpSp>
        <p:nvGrpSpPr>
          <p:cNvPr id="943" name="Group 942">
            <a:extLst>
              <a:ext uri="{FF2B5EF4-FFF2-40B4-BE49-F238E27FC236}">
                <a16:creationId xmlns:a16="http://schemas.microsoft.com/office/drawing/2014/main" id="{44DB2A44-3F81-0462-D08F-78DEC48880F1}"/>
              </a:ext>
            </a:extLst>
          </p:cNvPr>
          <p:cNvGrpSpPr/>
          <p:nvPr/>
        </p:nvGrpSpPr>
        <p:grpSpPr>
          <a:xfrm>
            <a:off x="4726200" y="6912412"/>
            <a:ext cx="2583360" cy="1343880"/>
            <a:chOff x="4563480" y="7026017"/>
            <a:chExt cx="2583360" cy="1343880"/>
          </a:xfrm>
        </p:grpSpPr>
        <mc:AlternateContent xmlns:mc="http://schemas.openxmlformats.org/markup-compatibility/2006">
          <mc:Choice xmlns:p14="http://schemas.microsoft.com/office/powerpoint/2010/main" Requires="p14">
            <p:contentPart p14:bwMode="auto" r:id="rId1329">
              <p14:nvContentPartPr>
                <p14:cNvPr id="832" name="Ink 831">
                  <a:extLst>
                    <a:ext uri="{FF2B5EF4-FFF2-40B4-BE49-F238E27FC236}">
                      <a16:creationId xmlns:a16="http://schemas.microsoft.com/office/drawing/2014/main" id="{60156865-139A-EEFA-E9B7-23515FCB18F1}"/>
                    </a:ext>
                  </a:extLst>
                </p14:cNvPr>
                <p14:cNvContentPartPr/>
                <p14:nvPr/>
              </p14:nvContentPartPr>
              <p14:xfrm>
                <a:off x="5496600" y="7355417"/>
                <a:ext cx="109080" cy="120960"/>
              </p14:xfrm>
            </p:contentPart>
          </mc:Choice>
          <mc:Fallback>
            <p:pic>
              <p:nvPicPr>
                <p:cNvPr id="832" name="Ink 831">
                  <a:extLst>
                    <a:ext uri="{FF2B5EF4-FFF2-40B4-BE49-F238E27FC236}">
                      <a16:creationId xmlns:a16="http://schemas.microsoft.com/office/drawing/2014/main" id="{60156865-139A-EEFA-E9B7-23515FCB18F1}"/>
                    </a:ext>
                  </a:extLst>
                </p:cNvPr>
                <p:cNvPicPr/>
                <p:nvPr/>
              </p:nvPicPr>
              <p:blipFill>
                <a:blip r:embed="rId1330"/>
                <a:stretch>
                  <a:fillRect/>
                </a:stretch>
              </p:blipFill>
              <p:spPr>
                <a:xfrm>
                  <a:off x="5478960" y="7337417"/>
                  <a:ext cx="1447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331">
              <p14:nvContentPartPr>
                <p14:cNvPr id="833" name="Ink 832">
                  <a:extLst>
                    <a:ext uri="{FF2B5EF4-FFF2-40B4-BE49-F238E27FC236}">
                      <a16:creationId xmlns:a16="http://schemas.microsoft.com/office/drawing/2014/main" id="{F89A9B1A-0EE0-2E70-6F42-C788DB4F0416}"/>
                    </a:ext>
                  </a:extLst>
                </p14:cNvPr>
                <p14:cNvContentPartPr/>
                <p14:nvPr/>
              </p14:nvContentPartPr>
              <p14:xfrm>
                <a:off x="5719080" y="7359737"/>
                <a:ext cx="130680" cy="45360"/>
              </p14:xfrm>
            </p:contentPart>
          </mc:Choice>
          <mc:Fallback>
            <p:pic>
              <p:nvPicPr>
                <p:cNvPr id="833" name="Ink 832">
                  <a:extLst>
                    <a:ext uri="{FF2B5EF4-FFF2-40B4-BE49-F238E27FC236}">
                      <a16:creationId xmlns:a16="http://schemas.microsoft.com/office/drawing/2014/main" id="{F89A9B1A-0EE0-2E70-6F42-C788DB4F0416}"/>
                    </a:ext>
                  </a:extLst>
                </p:cNvPr>
                <p:cNvPicPr/>
                <p:nvPr/>
              </p:nvPicPr>
              <p:blipFill>
                <a:blip r:embed="rId1332"/>
                <a:stretch>
                  <a:fillRect/>
                </a:stretch>
              </p:blipFill>
              <p:spPr>
                <a:xfrm>
                  <a:off x="5701080" y="7341737"/>
                  <a:ext cx="1663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333">
              <p14:nvContentPartPr>
                <p14:cNvPr id="835" name="Ink 834">
                  <a:extLst>
                    <a:ext uri="{FF2B5EF4-FFF2-40B4-BE49-F238E27FC236}">
                      <a16:creationId xmlns:a16="http://schemas.microsoft.com/office/drawing/2014/main" id="{64FCC4B4-43F0-85EE-584A-747E898ADCE4}"/>
                    </a:ext>
                  </a:extLst>
                </p14:cNvPr>
                <p14:cNvContentPartPr/>
                <p14:nvPr/>
              </p14:nvContentPartPr>
              <p14:xfrm>
                <a:off x="5921040" y="7278737"/>
                <a:ext cx="120240" cy="114480"/>
              </p14:xfrm>
            </p:contentPart>
          </mc:Choice>
          <mc:Fallback>
            <p:pic>
              <p:nvPicPr>
                <p:cNvPr id="835" name="Ink 834">
                  <a:extLst>
                    <a:ext uri="{FF2B5EF4-FFF2-40B4-BE49-F238E27FC236}">
                      <a16:creationId xmlns:a16="http://schemas.microsoft.com/office/drawing/2014/main" id="{64FCC4B4-43F0-85EE-584A-747E898ADCE4}"/>
                    </a:ext>
                  </a:extLst>
                </p:cNvPr>
                <p:cNvPicPr/>
                <p:nvPr/>
              </p:nvPicPr>
              <p:blipFill>
                <a:blip r:embed="rId1334"/>
                <a:stretch>
                  <a:fillRect/>
                </a:stretch>
              </p:blipFill>
              <p:spPr>
                <a:xfrm>
                  <a:off x="5903400" y="7260737"/>
                  <a:ext cx="1558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335">
              <p14:nvContentPartPr>
                <p14:cNvPr id="836" name="Ink 835">
                  <a:extLst>
                    <a:ext uri="{FF2B5EF4-FFF2-40B4-BE49-F238E27FC236}">
                      <a16:creationId xmlns:a16="http://schemas.microsoft.com/office/drawing/2014/main" id="{CA488A82-D63D-596C-7134-2E30CC9CCE0D}"/>
                    </a:ext>
                  </a:extLst>
                </p14:cNvPr>
                <p14:cNvContentPartPr/>
                <p14:nvPr/>
              </p14:nvContentPartPr>
              <p14:xfrm>
                <a:off x="6139200" y="7346417"/>
                <a:ext cx="96840" cy="24480"/>
              </p14:xfrm>
            </p:contentPart>
          </mc:Choice>
          <mc:Fallback>
            <p:pic>
              <p:nvPicPr>
                <p:cNvPr id="836" name="Ink 835">
                  <a:extLst>
                    <a:ext uri="{FF2B5EF4-FFF2-40B4-BE49-F238E27FC236}">
                      <a16:creationId xmlns:a16="http://schemas.microsoft.com/office/drawing/2014/main" id="{CA488A82-D63D-596C-7134-2E30CC9CCE0D}"/>
                    </a:ext>
                  </a:extLst>
                </p:cNvPr>
                <p:cNvPicPr/>
                <p:nvPr/>
              </p:nvPicPr>
              <p:blipFill>
                <a:blip r:embed="rId1336"/>
                <a:stretch>
                  <a:fillRect/>
                </a:stretch>
              </p:blipFill>
              <p:spPr>
                <a:xfrm>
                  <a:off x="6121560" y="7328417"/>
                  <a:ext cx="1324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337">
              <p14:nvContentPartPr>
                <p14:cNvPr id="837" name="Ink 836">
                  <a:extLst>
                    <a:ext uri="{FF2B5EF4-FFF2-40B4-BE49-F238E27FC236}">
                      <a16:creationId xmlns:a16="http://schemas.microsoft.com/office/drawing/2014/main" id="{216E4AD2-C20A-2853-E67E-5AF8120B3098}"/>
                    </a:ext>
                  </a:extLst>
                </p14:cNvPr>
                <p14:cNvContentPartPr/>
                <p14:nvPr/>
              </p14:nvContentPartPr>
              <p14:xfrm>
                <a:off x="6313080" y="7355777"/>
                <a:ext cx="92520" cy="92160"/>
              </p14:xfrm>
            </p:contentPart>
          </mc:Choice>
          <mc:Fallback>
            <p:pic>
              <p:nvPicPr>
                <p:cNvPr id="837" name="Ink 836">
                  <a:extLst>
                    <a:ext uri="{FF2B5EF4-FFF2-40B4-BE49-F238E27FC236}">
                      <a16:creationId xmlns:a16="http://schemas.microsoft.com/office/drawing/2014/main" id="{216E4AD2-C20A-2853-E67E-5AF8120B3098}"/>
                    </a:ext>
                  </a:extLst>
                </p:cNvPr>
                <p:cNvPicPr/>
                <p:nvPr/>
              </p:nvPicPr>
              <p:blipFill>
                <a:blip r:embed="rId1338"/>
                <a:stretch>
                  <a:fillRect/>
                </a:stretch>
              </p:blipFill>
              <p:spPr>
                <a:xfrm>
                  <a:off x="6295080" y="7337777"/>
                  <a:ext cx="1281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39">
              <p14:nvContentPartPr>
                <p14:cNvPr id="838" name="Ink 837">
                  <a:extLst>
                    <a:ext uri="{FF2B5EF4-FFF2-40B4-BE49-F238E27FC236}">
                      <a16:creationId xmlns:a16="http://schemas.microsoft.com/office/drawing/2014/main" id="{53DC616D-43B3-0F36-1CC9-600557B53CA6}"/>
                    </a:ext>
                  </a:extLst>
                </p14:cNvPr>
                <p14:cNvContentPartPr/>
                <p14:nvPr/>
              </p14:nvContentPartPr>
              <p14:xfrm>
                <a:off x="6522240" y="7522457"/>
                <a:ext cx="41400" cy="54360"/>
              </p14:xfrm>
            </p:contentPart>
          </mc:Choice>
          <mc:Fallback>
            <p:pic>
              <p:nvPicPr>
                <p:cNvPr id="838" name="Ink 837">
                  <a:extLst>
                    <a:ext uri="{FF2B5EF4-FFF2-40B4-BE49-F238E27FC236}">
                      <a16:creationId xmlns:a16="http://schemas.microsoft.com/office/drawing/2014/main" id="{53DC616D-43B3-0F36-1CC9-600557B53CA6}"/>
                    </a:ext>
                  </a:extLst>
                </p:cNvPr>
                <p:cNvPicPr/>
                <p:nvPr/>
              </p:nvPicPr>
              <p:blipFill>
                <a:blip r:embed="rId1340"/>
                <a:stretch>
                  <a:fillRect/>
                </a:stretch>
              </p:blipFill>
              <p:spPr>
                <a:xfrm>
                  <a:off x="6504240" y="7504817"/>
                  <a:ext cx="770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341">
              <p14:nvContentPartPr>
                <p14:cNvPr id="839" name="Ink 838">
                  <a:extLst>
                    <a:ext uri="{FF2B5EF4-FFF2-40B4-BE49-F238E27FC236}">
                      <a16:creationId xmlns:a16="http://schemas.microsoft.com/office/drawing/2014/main" id="{72CE227D-A0CF-DA13-554E-0AD1EFE63E6A}"/>
                    </a:ext>
                  </a:extLst>
                </p14:cNvPr>
                <p14:cNvContentPartPr/>
                <p14:nvPr/>
              </p14:nvContentPartPr>
              <p14:xfrm>
                <a:off x="6507120" y="7714337"/>
                <a:ext cx="105120" cy="133920"/>
              </p14:xfrm>
            </p:contentPart>
          </mc:Choice>
          <mc:Fallback>
            <p:pic>
              <p:nvPicPr>
                <p:cNvPr id="839" name="Ink 838">
                  <a:extLst>
                    <a:ext uri="{FF2B5EF4-FFF2-40B4-BE49-F238E27FC236}">
                      <a16:creationId xmlns:a16="http://schemas.microsoft.com/office/drawing/2014/main" id="{72CE227D-A0CF-DA13-554E-0AD1EFE63E6A}"/>
                    </a:ext>
                  </a:extLst>
                </p:cNvPr>
                <p:cNvPicPr/>
                <p:nvPr/>
              </p:nvPicPr>
              <p:blipFill>
                <a:blip r:embed="rId1342"/>
                <a:stretch>
                  <a:fillRect/>
                </a:stretch>
              </p:blipFill>
              <p:spPr>
                <a:xfrm>
                  <a:off x="6489120" y="7696697"/>
                  <a:ext cx="140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343">
              <p14:nvContentPartPr>
                <p14:cNvPr id="841" name="Ink 840">
                  <a:extLst>
                    <a:ext uri="{FF2B5EF4-FFF2-40B4-BE49-F238E27FC236}">
                      <a16:creationId xmlns:a16="http://schemas.microsoft.com/office/drawing/2014/main" id="{C4025B2F-3CD4-85FE-AAC3-E9C4D0C1FBAD}"/>
                    </a:ext>
                  </a:extLst>
                </p14:cNvPr>
                <p14:cNvContentPartPr/>
                <p14:nvPr/>
              </p14:nvContentPartPr>
              <p14:xfrm>
                <a:off x="6488040" y="7977497"/>
                <a:ext cx="59040" cy="97200"/>
              </p14:xfrm>
            </p:contentPart>
          </mc:Choice>
          <mc:Fallback>
            <p:pic>
              <p:nvPicPr>
                <p:cNvPr id="841" name="Ink 840">
                  <a:extLst>
                    <a:ext uri="{FF2B5EF4-FFF2-40B4-BE49-F238E27FC236}">
                      <a16:creationId xmlns:a16="http://schemas.microsoft.com/office/drawing/2014/main" id="{C4025B2F-3CD4-85FE-AAC3-E9C4D0C1FBAD}"/>
                    </a:ext>
                  </a:extLst>
                </p:cNvPr>
                <p:cNvPicPr/>
                <p:nvPr/>
              </p:nvPicPr>
              <p:blipFill>
                <a:blip r:embed="rId1344"/>
                <a:stretch>
                  <a:fillRect/>
                </a:stretch>
              </p:blipFill>
              <p:spPr>
                <a:xfrm>
                  <a:off x="6470040" y="7959857"/>
                  <a:ext cx="946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45">
              <p14:nvContentPartPr>
                <p14:cNvPr id="842" name="Ink 841">
                  <a:extLst>
                    <a:ext uri="{FF2B5EF4-FFF2-40B4-BE49-F238E27FC236}">
                      <a16:creationId xmlns:a16="http://schemas.microsoft.com/office/drawing/2014/main" id="{74D5B730-39B1-B6B9-387A-B09134DA3B8E}"/>
                    </a:ext>
                  </a:extLst>
                </p14:cNvPr>
                <p14:cNvContentPartPr/>
                <p14:nvPr/>
              </p14:nvContentPartPr>
              <p14:xfrm>
                <a:off x="6366360" y="8192777"/>
                <a:ext cx="96480" cy="78120"/>
              </p14:xfrm>
            </p:contentPart>
          </mc:Choice>
          <mc:Fallback>
            <p:pic>
              <p:nvPicPr>
                <p:cNvPr id="842" name="Ink 841">
                  <a:extLst>
                    <a:ext uri="{FF2B5EF4-FFF2-40B4-BE49-F238E27FC236}">
                      <a16:creationId xmlns:a16="http://schemas.microsoft.com/office/drawing/2014/main" id="{74D5B730-39B1-B6B9-387A-B09134DA3B8E}"/>
                    </a:ext>
                  </a:extLst>
                </p:cNvPr>
                <p:cNvPicPr/>
                <p:nvPr/>
              </p:nvPicPr>
              <p:blipFill>
                <a:blip r:embed="rId1346"/>
                <a:stretch>
                  <a:fillRect/>
                </a:stretch>
              </p:blipFill>
              <p:spPr>
                <a:xfrm>
                  <a:off x="6348720" y="8174777"/>
                  <a:ext cx="1321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347">
              <p14:nvContentPartPr>
                <p14:cNvPr id="843" name="Ink 842">
                  <a:extLst>
                    <a:ext uri="{FF2B5EF4-FFF2-40B4-BE49-F238E27FC236}">
                      <a16:creationId xmlns:a16="http://schemas.microsoft.com/office/drawing/2014/main" id="{755A6626-DC6A-EC21-66DE-2434851EB607}"/>
                    </a:ext>
                  </a:extLst>
                </p14:cNvPr>
                <p14:cNvContentPartPr/>
                <p14:nvPr/>
              </p14:nvContentPartPr>
              <p14:xfrm>
                <a:off x="6148200" y="8251097"/>
                <a:ext cx="105480" cy="35640"/>
              </p14:xfrm>
            </p:contentPart>
          </mc:Choice>
          <mc:Fallback>
            <p:pic>
              <p:nvPicPr>
                <p:cNvPr id="843" name="Ink 842">
                  <a:extLst>
                    <a:ext uri="{FF2B5EF4-FFF2-40B4-BE49-F238E27FC236}">
                      <a16:creationId xmlns:a16="http://schemas.microsoft.com/office/drawing/2014/main" id="{755A6626-DC6A-EC21-66DE-2434851EB607}"/>
                    </a:ext>
                  </a:extLst>
                </p:cNvPr>
                <p:cNvPicPr/>
                <p:nvPr/>
              </p:nvPicPr>
              <p:blipFill>
                <a:blip r:embed="rId1348"/>
                <a:stretch>
                  <a:fillRect/>
                </a:stretch>
              </p:blipFill>
              <p:spPr>
                <a:xfrm>
                  <a:off x="6130200" y="8233097"/>
                  <a:ext cx="1411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349">
              <p14:nvContentPartPr>
                <p14:cNvPr id="844" name="Ink 843">
                  <a:extLst>
                    <a:ext uri="{FF2B5EF4-FFF2-40B4-BE49-F238E27FC236}">
                      <a16:creationId xmlns:a16="http://schemas.microsoft.com/office/drawing/2014/main" id="{3140894A-067A-3647-49D7-A1B6D95B151C}"/>
                    </a:ext>
                  </a:extLst>
                </p14:cNvPr>
                <p14:cNvContentPartPr/>
                <p14:nvPr/>
              </p14:nvContentPartPr>
              <p14:xfrm>
                <a:off x="5919960" y="8251457"/>
                <a:ext cx="87120" cy="118440"/>
              </p14:xfrm>
            </p:contentPart>
          </mc:Choice>
          <mc:Fallback>
            <p:pic>
              <p:nvPicPr>
                <p:cNvPr id="844" name="Ink 843">
                  <a:extLst>
                    <a:ext uri="{FF2B5EF4-FFF2-40B4-BE49-F238E27FC236}">
                      <a16:creationId xmlns:a16="http://schemas.microsoft.com/office/drawing/2014/main" id="{3140894A-067A-3647-49D7-A1B6D95B151C}"/>
                    </a:ext>
                  </a:extLst>
                </p:cNvPr>
                <p:cNvPicPr/>
                <p:nvPr/>
              </p:nvPicPr>
              <p:blipFill>
                <a:blip r:embed="rId1350"/>
                <a:stretch>
                  <a:fillRect/>
                </a:stretch>
              </p:blipFill>
              <p:spPr>
                <a:xfrm>
                  <a:off x="5902320" y="8233457"/>
                  <a:ext cx="1227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51">
              <p14:nvContentPartPr>
                <p14:cNvPr id="846" name="Ink 845">
                  <a:extLst>
                    <a:ext uri="{FF2B5EF4-FFF2-40B4-BE49-F238E27FC236}">
                      <a16:creationId xmlns:a16="http://schemas.microsoft.com/office/drawing/2014/main" id="{976500C6-A1A2-8E47-D188-7FDA249CFEBA}"/>
                    </a:ext>
                  </a:extLst>
                </p14:cNvPr>
                <p14:cNvContentPartPr/>
                <p14:nvPr/>
              </p14:nvContentPartPr>
              <p14:xfrm>
                <a:off x="5724480" y="8274497"/>
                <a:ext cx="92160" cy="27720"/>
              </p14:xfrm>
            </p:contentPart>
          </mc:Choice>
          <mc:Fallback>
            <p:pic>
              <p:nvPicPr>
                <p:cNvPr id="846" name="Ink 845">
                  <a:extLst>
                    <a:ext uri="{FF2B5EF4-FFF2-40B4-BE49-F238E27FC236}">
                      <a16:creationId xmlns:a16="http://schemas.microsoft.com/office/drawing/2014/main" id="{976500C6-A1A2-8E47-D188-7FDA249CFEBA}"/>
                    </a:ext>
                  </a:extLst>
                </p:cNvPr>
                <p:cNvPicPr/>
                <p:nvPr/>
              </p:nvPicPr>
              <p:blipFill>
                <a:blip r:embed="rId1352"/>
                <a:stretch>
                  <a:fillRect/>
                </a:stretch>
              </p:blipFill>
              <p:spPr>
                <a:xfrm>
                  <a:off x="5706840" y="8256497"/>
                  <a:ext cx="1278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53">
              <p14:nvContentPartPr>
                <p14:cNvPr id="848" name="Ink 847">
                  <a:extLst>
                    <a:ext uri="{FF2B5EF4-FFF2-40B4-BE49-F238E27FC236}">
                      <a16:creationId xmlns:a16="http://schemas.microsoft.com/office/drawing/2014/main" id="{8814CC04-0C31-3B4C-4678-2AEBF1D7D854}"/>
                    </a:ext>
                  </a:extLst>
                </p14:cNvPr>
                <p14:cNvContentPartPr/>
                <p14:nvPr/>
              </p14:nvContentPartPr>
              <p14:xfrm>
                <a:off x="5521440" y="8193497"/>
                <a:ext cx="97920" cy="115560"/>
              </p14:xfrm>
            </p:contentPart>
          </mc:Choice>
          <mc:Fallback>
            <p:pic>
              <p:nvPicPr>
                <p:cNvPr id="848" name="Ink 847">
                  <a:extLst>
                    <a:ext uri="{FF2B5EF4-FFF2-40B4-BE49-F238E27FC236}">
                      <a16:creationId xmlns:a16="http://schemas.microsoft.com/office/drawing/2014/main" id="{8814CC04-0C31-3B4C-4678-2AEBF1D7D854}"/>
                    </a:ext>
                  </a:extLst>
                </p:cNvPr>
                <p:cNvPicPr/>
                <p:nvPr/>
              </p:nvPicPr>
              <p:blipFill>
                <a:blip r:embed="rId1354"/>
                <a:stretch>
                  <a:fillRect/>
                </a:stretch>
              </p:blipFill>
              <p:spPr>
                <a:xfrm>
                  <a:off x="5503800" y="8175497"/>
                  <a:ext cx="1335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55">
              <p14:nvContentPartPr>
                <p14:cNvPr id="854" name="Ink 853">
                  <a:extLst>
                    <a:ext uri="{FF2B5EF4-FFF2-40B4-BE49-F238E27FC236}">
                      <a16:creationId xmlns:a16="http://schemas.microsoft.com/office/drawing/2014/main" id="{FA1A33B4-5772-927F-AB4D-7C138FFC4DA5}"/>
                    </a:ext>
                  </a:extLst>
                </p14:cNvPr>
                <p14:cNvContentPartPr/>
                <p14:nvPr/>
              </p14:nvContentPartPr>
              <p14:xfrm>
                <a:off x="5455560" y="8001977"/>
                <a:ext cx="43920" cy="123840"/>
              </p14:xfrm>
            </p:contentPart>
          </mc:Choice>
          <mc:Fallback>
            <p:pic>
              <p:nvPicPr>
                <p:cNvPr id="854" name="Ink 853">
                  <a:extLst>
                    <a:ext uri="{FF2B5EF4-FFF2-40B4-BE49-F238E27FC236}">
                      <a16:creationId xmlns:a16="http://schemas.microsoft.com/office/drawing/2014/main" id="{FA1A33B4-5772-927F-AB4D-7C138FFC4DA5}"/>
                    </a:ext>
                  </a:extLst>
                </p:cNvPr>
                <p:cNvPicPr/>
                <p:nvPr/>
              </p:nvPicPr>
              <p:blipFill>
                <a:blip r:embed="rId1356"/>
                <a:stretch>
                  <a:fillRect/>
                </a:stretch>
              </p:blipFill>
              <p:spPr>
                <a:xfrm>
                  <a:off x="5437920" y="7983977"/>
                  <a:ext cx="79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357">
              <p14:nvContentPartPr>
                <p14:cNvPr id="855" name="Ink 854">
                  <a:extLst>
                    <a:ext uri="{FF2B5EF4-FFF2-40B4-BE49-F238E27FC236}">
                      <a16:creationId xmlns:a16="http://schemas.microsoft.com/office/drawing/2014/main" id="{ADC0564C-BA1D-920E-2712-9E98A11F7BDF}"/>
                    </a:ext>
                  </a:extLst>
                </p14:cNvPr>
                <p14:cNvContentPartPr/>
                <p14:nvPr/>
              </p14:nvContentPartPr>
              <p14:xfrm>
                <a:off x="5341440" y="7791017"/>
                <a:ext cx="119160" cy="141120"/>
              </p14:xfrm>
            </p:contentPart>
          </mc:Choice>
          <mc:Fallback>
            <p:pic>
              <p:nvPicPr>
                <p:cNvPr id="855" name="Ink 854">
                  <a:extLst>
                    <a:ext uri="{FF2B5EF4-FFF2-40B4-BE49-F238E27FC236}">
                      <a16:creationId xmlns:a16="http://schemas.microsoft.com/office/drawing/2014/main" id="{ADC0564C-BA1D-920E-2712-9E98A11F7BDF}"/>
                    </a:ext>
                  </a:extLst>
                </p:cNvPr>
                <p:cNvPicPr/>
                <p:nvPr/>
              </p:nvPicPr>
              <p:blipFill>
                <a:blip r:embed="rId1358"/>
                <a:stretch>
                  <a:fillRect/>
                </a:stretch>
              </p:blipFill>
              <p:spPr>
                <a:xfrm>
                  <a:off x="5323800" y="7773377"/>
                  <a:ext cx="1548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359">
              <p14:nvContentPartPr>
                <p14:cNvPr id="856" name="Ink 855">
                  <a:extLst>
                    <a:ext uri="{FF2B5EF4-FFF2-40B4-BE49-F238E27FC236}">
                      <a16:creationId xmlns:a16="http://schemas.microsoft.com/office/drawing/2014/main" id="{4BD42560-B0F8-6F9A-01E6-ECB5CFC913B9}"/>
                    </a:ext>
                  </a:extLst>
                </p14:cNvPr>
                <p14:cNvContentPartPr/>
                <p14:nvPr/>
              </p14:nvContentPartPr>
              <p14:xfrm>
                <a:off x="5429640" y="7594097"/>
                <a:ext cx="73080" cy="94320"/>
              </p14:xfrm>
            </p:contentPart>
          </mc:Choice>
          <mc:Fallback>
            <p:pic>
              <p:nvPicPr>
                <p:cNvPr id="856" name="Ink 855">
                  <a:extLst>
                    <a:ext uri="{FF2B5EF4-FFF2-40B4-BE49-F238E27FC236}">
                      <a16:creationId xmlns:a16="http://schemas.microsoft.com/office/drawing/2014/main" id="{4BD42560-B0F8-6F9A-01E6-ECB5CFC913B9}"/>
                    </a:ext>
                  </a:extLst>
                </p:cNvPr>
                <p:cNvPicPr/>
                <p:nvPr/>
              </p:nvPicPr>
              <p:blipFill>
                <a:blip r:embed="rId1360"/>
                <a:stretch>
                  <a:fillRect/>
                </a:stretch>
              </p:blipFill>
              <p:spPr>
                <a:xfrm>
                  <a:off x="5411640" y="7576097"/>
                  <a:ext cx="1087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361">
              <p14:nvContentPartPr>
                <p14:cNvPr id="857" name="Ink 856">
                  <a:extLst>
                    <a:ext uri="{FF2B5EF4-FFF2-40B4-BE49-F238E27FC236}">
                      <a16:creationId xmlns:a16="http://schemas.microsoft.com/office/drawing/2014/main" id="{FDA6CD90-338F-BEBC-2F7D-7673B68C2C0C}"/>
                    </a:ext>
                  </a:extLst>
                </p14:cNvPr>
                <p14:cNvContentPartPr/>
                <p14:nvPr/>
              </p14:nvContentPartPr>
              <p14:xfrm>
                <a:off x="5628720" y="7571417"/>
                <a:ext cx="117360" cy="98640"/>
              </p14:xfrm>
            </p:contentPart>
          </mc:Choice>
          <mc:Fallback>
            <p:pic>
              <p:nvPicPr>
                <p:cNvPr id="857" name="Ink 856">
                  <a:extLst>
                    <a:ext uri="{FF2B5EF4-FFF2-40B4-BE49-F238E27FC236}">
                      <a16:creationId xmlns:a16="http://schemas.microsoft.com/office/drawing/2014/main" id="{FDA6CD90-338F-BEBC-2F7D-7673B68C2C0C}"/>
                    </a:ext>
                  </a:extLst>
                </p:cNvPr>
                <p:cNvPicPr/>
                <p:nvPr/>
              </p:nvPicPr>
              <p:blipFill>
                <a:blip r:embed="rId1362"/>
                <a:stretch>
                  <a:fillRect/>
                </a:stretch>
              </p:blipFill>
              <p:spPr>
                <a:xfrm>
                  <a:off x="5610720" y="7553777"/>
                  <a:ext cx="153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63">
              <p14:nvContentPartPr>
                <p14:cNvPr id="858" name="Ink 857">
                  <a:extLst>
                    <a:ext uri="{FF2B5EF4-FFF2-40B4-BE49-F238E27FC236}">
                      <a16:creationId xmlns:a16="http://schemas.microsoft.com/office/drawing/2014/main" id="{524741E9-EB0D-B87C-2451-AFC52688607A}"/>
                    </a:ext>
                  </a:extLst>
                </p14:cNvPr>
                <p14:cNvContentPartPr/>
                <p14:nvPr/>
              </p14:nvContentPartPr>
              <p14:xfrm>
                <a:off x="5850120" y="7479257"/>
                <a:ext cx="95760" cy="85680"/>
              </p14:xfrm>
            </p:contentPart>
          </mc:Choice>
          <mc:Fallback>
            <p:pic>
              <p:nvPicPr>
                <p:cNvPr id="858" name="Ink 857">
                  <a:extLst>
                    <a:ext uri="{FF2B5EF4-FFF2-40B4-BE49-F238E27FC236}">
                      <a16:creationId xmlns:a16="http://schemas.microsoft.com/office/drawing/2014/main" id="{524741E9-EB0D-B87C-2451-AFC52688607A}"/>
                    </a:ext>
                  </a:extLst>
                </p:cNvPr>
                <p:cNvPicPr/>
                <p:nvPr/>
              </p:nvPicPr>
              <p:blipFill>
                <a:blip r:embed="rId1364"/>
                <a:stretch>
                  <a:fillRect/>
                </a:stretch>
              </p:blipFill>
              <p:spPr>
                <a:xfrm>
                  <a:off x="5832480" y="7461617"/>
                  <a:ext cx="1314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365">
              <p14:nvContentPartPr>
                <p14:cNvPr id="859" name="Ink 858">
                  <a:extLst>
                    <a:ext uri="{FF2B5EF4-FFF2-40B4-BE49-F238E27FC236}">
                      <a16:creationId xmlns:a16="http://schemas.microsoft.com/office/drawing/2014/main" id="{703FFCC9-5692-4C35-603A-5F361807A346}"/>
                    </a:ext>
                  </a:extLst>
                </p14:cNvPr>
                <p14:cNvContentPartPr/>
                <p14:nvPr/>
              </p14:nvContentPartPr>
              <p14:xfrm>
                <a:off x="5977920" y="7590137"/>
                <a:ext cx="99360" cy="64080"/>
              </p14:xfrm>
            </p:contentPart>
          </mc:Choice>
          <mc:Fallback>
            <p:pic>
              <p:nvPicPr>
                <p:cNvPr id="859" name="Ink 858">
                  <a:extLst>
                    <a:ext uri="{FF2B5EF4-FFF2-40B4-BE49-F238E27FC236}">
                      <a16:creationId xmlns:a16="http://schemas.microsoft.com/office/drawing/2014/main" id="{703FFCC9-5692-4C35-603A-5F361807A346}"/>
                    </a:ext>
                  </a:extLst>
                </p:cNvPr>
                <p:cNvPicPr/>
                <p:nvPr/>
              </p:nvPicPr>
              <p:blipFill>
                <a:blip r:embed="rId1366"/>
                <a:stretch>
                  <a:fillRect/>
                </a:stretch>
              </p:blipFill>
              <p:spPr>
                <a:xfrm>
                  <a:off x="5959920" y="7572497"/>
                  <a:ext cx="1350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367">
              <p14:nvContentPartPr>
                <p14:cNvPr id="860" name="Ink 859">
                  <a:extLst>
                    <a:ext uri="{FF2B5EF4-FFF2-40B4-BE49-F238E27FC236}">
                      <a16:creationId xmlns:a16="http://schemas.microsoft.com/office/drawing/2014/main" id="{3F2A025C-4C1A-9B4F-EDAB-5B55FCA3A304}"/>
                    </a:ext>
                  </a:extLst>
                </p14:cNvPr>
                <p14:cNvContentPartPr/>
                <p14:nvPr/>
              </p14:nvContentPartPr>
              <p14:xfrm>
                <a:off x="5842200" y="7707497"/>
                <a:ext cx="76680" cy="92880"/>
              </p14:xfrm>
            </p:contentPart>
          </mc:Choice>
          <mc:Fallback>
            <p:pic>
              <p:nvPicPr>
                <p:cNvPr id="860" name="Ink 859">
                  <a:extLst>
                    <a:ext uri="{FF2B5EF4-FFF2-40B4-BE49-F238E27FC236}">
                      <a16:creationId xmlns:a16="http://schemas.microsoft.com/office/drawing/2014/main" id="{3F2A025C-4C1A-9B4F-EDAB-5B55FCA3A304}"/>
                    </a:ext>
                  </a:extLst>
                </p:cNvPr>
                <p:cNvPicPr/>
                <p:nvPr/>
              </p:nvPicPr>
              <p:blipFill>
                <a:blip r:embed="rId1368"/>
                <a:stretch>
                  <a:fillRect/>
                </a:stretch>
              </p:blipFill>
              <p:spPr>
                <a:xfrm>
                  <a:off x="5824200" y="7689497"/>
                  <a:ext cx="1123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369">
              <p14:nvContentPartPr>
                <p14:cNvPr id="861" name="Ink 860">
                  <a:extLst>
                    <a:ext uri="{FF2B5EF4-FFF2-40B4-BE49-F238E27FC236}">
                      <a16:creationId xmlns:a16="http://schemas.microsoft.com/office/drawing/2014/main" id="{FA76D1A2-BDD4-F68B-9DEF-50DB817B7E69}"/>
                    </a:ext>
                  </a:extLst>
                </p14:cNvPr>
                <p14:cNvContentPartPr/>
                <p14:nvPr/>
              </p14:nvContentPartPr>
              <p14:xfrm>
                <a:off x="5606040" y="7805417"/>
                <a:ext cx="65520" cy="100080"/>
              </p14:xfrm>
            </p:contentPart>
          </mc:Choice>
          <mc:Fallback>
            <p:pic>
              <p:nvPicPr>
                <p:cNvPr id="861" name="Ink 860">
                  <a:extLst>
                    <a:ext uri="{FF2B5EF4-FFF2-40B4-BE49-F238E27FC236}">
                      <a16:creationId xmlns:a16="http://schemas.microsoft.com/office/drawing/2014/main" id="{FA76D1A2-BDD4-F68B-9DEF-50DB817B7E69}"/>
                    </a:ext>
                  </a:extLst>
                </p:cNvPr>
                <p:cNvPicPr/>
                <p:nvPr/>
              </p:nvPicPr>
              <p:blipFill>
                <a:blip r:embed="rId1370"/>
                <a:stretch>
                  <a:fillRect/>
                </a:stretch>
              </p:blipFill>
              <p:spPr>
                <a:xfrm>
                  <a:off x="5588400" y="7787417"/>
                  <a:ext cx="1011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71">
              <p14:nvContentPartPr>
                <p14:cNvPr id="862" name="Ink 861">
                  <a:extLst>
                    <a:ext uri="{FF2B5EF4-FFF2-40B4-BE49-F238E27FC236}">
                      <a16:creationId xmlns:a16="http://schemas.microsoft.com/office/drawing/2014/main" id="{3C5E54BC-50F0-C1A5-2378-2709A7C640AA}"/>
                    </a:ext>
                  </a:extLst>
                </p14:cNvPr>
                <p14:cNvContentPartPr/>
                <p14:nvPr/>
              </p14:nvContentPartPr>
              <p14:xfrm>
                <a:off x="5549160" y="7984337"/>
                <a:ext cx="83880" cy="90720"/>
              </p14:xfrm>
            </p:contentPart>
          </mc:Choice>
          <mc:Fallback>
            <p:pic>
              <p:nvPicPr>
                <p:cNvPr id="862" name="Ink 861">
                  <a:extLst>
                    <a:ext uri="{FF2B5EF4-FFF2-40B4-BE49-F238E27FC236}">
                      <a16:creationId xmlns:a16="http://schemas.microsoft.com/office/drawing/2014/main" id="{3C5E54BC-50F0-C1A5-2378-2709A7C640AA}"/>
                    </a:ext>
                  </a:extLst>
                </p:cNvPr>
                <p:cNvPicPr/>
                <p:nvPr/>
              </p:nvPicPr>
              <p:blipFill>
                <a:blip r:embed="rId1372"/>
                <a:stretch>
                  <a:fillRect/>
                </a:stretch>
              </p:blipFill>
              <p:spPr>
                <a:xfrm>
                  <a:off x="5531160" y="7966697"/>
                  <a:ext cx="1195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373">
              <p14:nvContentPartPr>
                <p14:cNvPr id="863" name="Ink 862">
                  <a:extLst>
                    <a:ext uri="{FF2B5EF4-FFF2-40B4-BE49-F238E27FC236}">
                      <a16:creationId xmlns:a16="http://schemas.microsoft.com/office/drawing/2014/main" id="{C123FEBF-6567-B3E7-FCDB-9E16EEDFE03D}"/>
                    </a:ext>
                  </a:extLst>
                </p14:cNvPr>
                <p14:cNvContentPartPr/>
                <p14:nvPr/>
              </p14:nvContentPartPr>
              <p14:xfrm>
                <a:off x="5665080" y="8089817"/>
                <a:ext cx="77760" cy="82440"/>
              </p14:xfrm>
            </p:contentPart>
          </mc:Choice>
          <mc:Fallback>
            <p:pic>
              <p:nvPicPr>
                <p:cNvPr id="863" name="Ink 862">
                  <a:extLst>
                    <a:ext uri="{FF2B5EF4-FFF2-40B4-BE49-F238E27FC236}">
                      <a16:creationId xmlns:a16="http://schemas.microsoft.com/office/drawing/2014/main" id="{C123FEBF-6567-B3E7-FCDB-9E16EEDFE03D}"/>
                    </a:ext>
                  </a:extLst>
                </p:cNvPr>
                <p:cNvPicPr/>
                <p:nvPr/>
              </p:nvPicPr>
              <p:blipFill>
                <a:blip r:embed="rId1374"/>
                <a:stretch>
                  <a:fillRect/>
                </a:stretch>
              </p:blipFill>
              <p:spPr>
                <a:xfrm>
                  <a:off x="5647440" y="8072177"/>
                  <a:ext cx="1134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375">
              <p14:nvContentPartPr>
                <p14:cNvPr id="864" name="Ink 863">
                  <a:extLst>
                    <a:ext uri="{FF2B5EF4-FFF2-40B4-BE49-F238E27FC236}">
                      <a16:creationId xmlns:a16="http://schemas.microsoft.com/office/drawing/2014/main" id="{B839D2BA-512C-FD7F-7DD6-5E7E6D552CB0}"/>
                    </a:ext>
                  </a:extLst>
                </p14:cNvPr>
                <p14:cNvContentPartPr/>
                <p14:nvPr/>
              </p14:nvContentPartPr>
              <p14:xfrm>
                <a:off x="5818440" y="8139137"/>
                <a:ext cx="77040" cy="77040"/>
              </p14:xfrm>
            </p:contentPart>
          </mc:Choice>
          <mc:Fallback>
            <p:pic>
              <p:nvPicPr>
                <p:cNvPr id="864" name="Ink 863">
                  <a:extLst>
                    <a:ext uri="{FF2B5EF4-FFF2-40B4-BE49-F238E27FC236}">
                      <a16:creationId xmlns:a16="http://schemas.microsoft.com/office/drawing/2014/main" id="{B839D2BA-512C-FD7F-7DD6-5E7E6D552CB0}"/>
                    </a:ext>
                  </a:extLst>
                </p:cNvPr>
                <p:cNvPicPr/>
                <p:nvPr/>
              </p:nvPicPr>
              <p:blipFill>
                <a:blip r:embed="rId1376"/>
                <a:stretch>
                  <a:fillRect/>
                </a:stretch>
              </p:blipFill>
              <p:spPr>
                <a:xfrm>
                  <a:off x="5800800" y="8121137"/>
                  <a:ext cx="112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77">
              <p14:nvContentPartPr>
                <p14:cNvPr id="865" name="Ink 864">
                  <a:extLst>
                    <a:ext uri="{FF2B5EF4-FFF2-40B4-BE49-F238E27FC236}">
                      <a16:creationId xmlns:a16="http://schemas.microsoft.com/office/drawing/2014/main" id="{30DB67EE-5EDC-CFC8-0335-5051A8D6BF4A}"/>
                    </a:ext>
                  </a:extLst>
                </p14:cNvPr>
                <p14:cNvContentPartPr/>
                <p14:nvPr/>
              </p14:nvContentPartPr>
              <p14:xfrm>
                <a:off x="5840040" y="7951937"/>
                <a:ext cx="72720" cy="75240"/>
              </p14:xfrm>
            </p:contentPart>
          </mc:Choice>
          <mc:Fallback>
            <p:pic>
              <p:nvPicPr>
                <p:cNvPr id="865" name="Ink 864">
                  <a:extLst>
                    <a:ext uri="{FF2B5EF4-FFF2-40B4-BE49-F238E27FC236}">
                      <a16:creationId xmlns:a16="http://schemas.microsoft.com/office/drawing/2014/main" id="{30DB67EE-5EDC-CFC8-0335-5051A8D6BF4A}"/>
                    </a:ext>
                  </a:extLst>
                </p:cNvPr>
                <p:cNvPicPr/>
                <p:nvPr/>
              </p:nvPicPr>
              <p:blipFill>
                <a:blip r:embed="rId1378"/>
                <a:stretch>
                  <a:fillRect/>
                </a:stretch>
              </p:blipFill>
              <p:spPr>
                <a:xfrm>
                  <a:off x="5822040" y="7934297"/>
                  <a:ext cx="1083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79">
              <p14:nvContentPartPr>
                <p14:cNvPr id="867" name="Ink 866">
                  <a:extLst>
                    <a:ext uri="{FF2B5EF4-FFF2-40B4-BE49-F238E27FC236}">
                      <a16:creationId xmlns:a16="http://schemas.microsoft.com/office/drawing/2014/main" id="{FBFF9367-AA81-988F-7B0F-AE2A60A2A812}"/>
                    </a:ext>
                  </a:extLst>
                </p14:cNvPr>
                <p14:cNvContentPartPr/>
                <p14:nvPr/>
              </p14:nvContentPartPr>
              <p14:xfrm>
                <a:off x="5733840" y="7875617"/>
                <a:ext cx="77400" cy="92520"/>
              </p14:xfrm>
            </p:contentPart>
          </mc:Choice>
          <mc:Fallback>
            <p:pic>
              <p:nvPicPr>
                <p:cNvPr id="867" name="Ink 866">
                  <a:extLst>
                    <a:ext uri="{FF2B5EF4-FFF2-40B4-BE49-F238E27FC236}">
                      <a16:creationId xmlns:a16="http://schemas.microsoft.com/office/drawing/2014/main" id="{FBFF9367-AA81-988F-7B0F-AE2A60A2A812}"/>
                    </a:ext>
                  </a:extLst>
                </p:cNvPr>
                <p:cNvPicPr/>
                <p:nvPr/>
              </p:nvPicPr>
              <p:blipFill>
                <a:blip r:embed="rId1380"/>
                <a:stretch>
                  <a:fillRect/>
                </a:stretch>
              </p:blipFill>
              <p:spPr>
                <a:xfrm>
                  <a:off x="5715840" y="7857617"/>
                  <a:ext cx="1130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381">
              <p14:nvContentPartPr>
                <p14:cNvPr id="868" name="Ink 867">
                  <a:extLst>
                    <a:ext uri="{FF2B5EF4-FFF2-40B4-BE49-F238E27FC236}">
                      <a16:creationId xmlns:a16="http://schemas.microsoft.com/office/drawing/2014/main" id="{D9278A97-19D2-DBD0-1E28-78835473DDBB}"/>
                    </a:ext>
                  </a:extLst>
                </p14:cNvPr>
                <p14:cNvContentPartPr/>
                <p14:nvPr/>
              </p14:nvContentPartPr>
              <p14:xfrm>
                <a:off x="5994480" y="7846457"/>
                <a:ext cx="53280" cy="91800"/>
              </p14:xfrm>
            </p:contentPart>
          </mc:Choice>
          <mc:Fallback>
            <p:pic>
              <p:nvPicPr>
                <p:cNvPr id="868" name="Ink 867">
                  <a:extLst>
                    <a:ext uri="{FF2B5EF4-FFF2-40B4-BE49-F238E27FC236}">
                      <a16:creationId xmlns:a16="http://schemas.microsoft.com/office/drawing/2014/main" id="{D9278A97-19D2-DBD0-1E28-78835473DDBB}"/>
                    </a:ext>
                  </a:extLst>
                </p:cNvPr>
                <p:cNvPicPr/>
                <p:nvPr/>
              </p:nvPicPr>
              <p:blipFill>
                <a:blip r:embed="rId1382"/>
                <a:stretch>
                  <a:fillRect/>
                </a:stretch>
              </p:blipFill>
              <p:spPr>
                <a:xfrm>
                  <a:off x="5976480" y="7828457"/>
                  <a:ext cx="88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383">
              <p14:nvContentPartPr>
                <p14:cNvPr id="869" name="Ink 868">
                  <a:extLst>
                    <a:ext uri="{FF2B5EF4-FFF2-40B4-BE49-F238E27FC236}">
                      <a16:creationId xmlns:a16="http://schemas.microsoft.com/office/drawing/2014/main" id="{CBBEEB0E-9E8B-2C2F-B45D-E9B10AE4CC8F}"/>
                    </a:ext>
                  </a:extLst>
                </p14:cNvPr>
                <p14:cNvContentPartPr/>
                <p14:nvPr/>
              </p14:nvContentPartPr>
              <p14:xfrm>
                <a:off x="5989440" y="8055617"/>
                <a:ext cx="89640" cy="98280"/>
              </p14:xfrm>
            </p:contentPart>
          </mc:Choice>
          <mc:Fallback>
            <p:pic>
              <p:nvPicPr>
                <p:cNvPr id="869" name="Ink 868">
                  <a:extLst>
                    <a:ext uri="{FF2B5EF4-FFF2-40B4-BE49-F238E27FC236}">
                      <a16:creationId xmlns:a16="http://schemas.microsoft.com/office/drawing/2014/main" id="{CBBEEB0E-9E8B-2C2F-B45D-E9B10AE4CC8F}"/>
                    </a:ext>
                  </a:extLst>
                </p:cNvPr>
                <p:cNvPicPr/>
                <p:nvPr/>
              </p:nvPicPr>
              <p:blipFill>
                <a:blip r:embed="rId1384"/>
                <a:stretch>
                  <a:fillRect/>
                </a:stretch>
              </p:blipFill>
              <p:spPr>
                <a:xfrm>
                  <a:off x="5971440" y="8037977"/>
                  <a:ext cx="1252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385">
              <p14:nvContentPartPr>
                <p14:cNvPr id="870" name="Ink 869">
                  <a:extLst>
                    <a:ext uri="{FF2B5EF4-FFF2-40B4-BE49-F238E27FC236}">
                      <a16:creationId xmlns:a16="http://schemas.microsoft.com/office/drawing/2014/main" id="{01F37E55-B43C-1769-9F3A-8238BECE0456}"/>
                    </a:ext>
                  </a:extLst>
                </p14:cNvPr>
                <p14:cNvContentPartPr/>
                <p14:nvPr/>
              </p14:nvContentPartPr>
              <p14:xfrm>
                <a:off x="6061800" y="8176217"/>
                <a:ext cx="73800" cy="71280"/>
              </p14:xfrm>
            </p:contentPart>
          </mc:Choice>
          <mc:Fallback>
            <p:pic>
              <p:nvPicPr>
                <p:cNvPr id="870" name="Ink 869">
                  <a:extLst>
                    <a:ext uri="{FF2B5EF4-FFF2-40B4-BE49-F238E27FC236}">
                      <a16:creationId xmlns:a16="http://schemas.microsoft.com/office/drawing/2014/main" id="{01F37E55-B43C-1769-9F3A-8238BECE0456}"/>
                    </a:ext>
                  </a:extLst>
                </p:cNvPr>
                <p:cNvPicPr/>
                <p:nvPr/>
              </p:nvPicPr>
              <p:blipFill>
                <a:blip r:embed="rId1386"/>
                <a:stretch>
                  <a:fillRect/>
                </a:stretch>
              </p:blipFill>
              <p:spPr>
                <a:xfrm>
                  <a:off x="6044160" y="8158577"/>
                  <a:ext cx="109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387">
              <p14:nvContentPartPr>
                <p14:cNvPr id="871" name="Ink 870">
                  <a:extLst>
                    <a:ext uri="{FF2B5EF4-FFF2-40B4-BE49-F238E27FC236}">
                      <a16:creationId xmlns:a16="http://schemas.microsoft.com/office/drawing/2014/main" id="{CDE93F7A-E6AA-F5A6-0386-57837E695328}"/>
                    </a:ext>
                  </a:extLst>
                </p14:cNvPr>
                <p14:cNvContentPartPr/>
                <p14:nvPr/>
              </p14:nvContentPartPr>
              <p14:xfrm>
                <a:off x="6183840" y="8085857"/>
                <a:ext cx="61560" cy="95760"/>
              </p14:xfrm>
            </p:contentPart>
          </mc:Choice>
          <mc:Fallback>
            <p:pic>
              <p:nvPicPr>
                <p:cNvPr id="871" name="Ink 870">
                  <a:extLst>
                    <a:ext uri="{FF2B5EF4-FFF2-40B4-BE49-F238E27FC236}">
                      <a16:creationId xmlns:a16="http://schemas.microsoft.com/office/drawing/2014/main" id="{CDE93F7A-E6AA-F5A6-0386-57837E695328}"/>
                    </a:ext>
                  </a:extLst>
                </p:cNvPr>
                <p:cNvPicPr/>
                <p:nvPr/>
              </p:nvPicPr>
              <p:blipFill>
                <a:blip r:embed="rId1388"/>
                <a:stretch>
                  <a:fillRect/>
                </a:stretch>
              </p:blipFill>
              <p:spPr>
                <a:xfrm>
                  <a:off x="6166200" y="8068217"/>
                  <a:ext cx="97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389">
              <p14:nvContentPartPr>
                <p14:cNvPr id="872" name="Ink 871">
                  <a:extLst>
                    <a:ext uri="{FF2B5EF4-FFF2-40B4-BE49-F238E27FC236}">
                      <a16:creationId xmlns:a16="http://schemas.microsoft.com/office/drawing/2014/main" id="{6F1D8E25-81E5-9C73-2C4F-D4BF13BACBE1}"/>
                    </a:ext>
                  </a:extLst>
                </p14:cNvPr>
                <p14:cNvContentPartPr/>
                <p14:nvPr/>
              </p14:nvContentPartPr>
              <p14:xfrm>
                <a:off x="6182760" y="7945817"/>
                <a:ext cx="80640" cy="70200"/>
              </p14:xfrm>
            </p:contentPart>
          </mc:Choice>
          <mc:Fallback>
            <p:pic>
              <p:nvPicPr>
                <p:cNvPr id="872" name="Ink 871">
                  <a:extLst>
                    <a:ext uri="{FF2B5EF4-FFF2-40B4-BE49-F238E27FC236}">
                      <a16:creationId xmlns:a16="http://schemas.microsoft.com/office/drawing/2014/main" id="{6F1D8E25-81E5-9C73-2C4F-D4BF13BACBE1}"/>
                    </a:ext>
                  </a:extLst>
                </p:cNvPr>
                <p:cNvPicPr/>
                <p:nvPr/>
              </p:nvPicPr>
              <p:blipFill>
                <a:blip r:embed="rId1390"/>
                <a:stretch>
                  <a:fillRect/>
                </a:stretch>
              </p:blipFill>
              <p:spPr>
                <a:xfrm>
                  <a:off x="6165120" y="7927817"/>
                  <a:ext cx="1162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391">
              <p14:nvContentPartPr>
                <p14:cNvPr id="873" name="Ink 872">
                  <a:extLst>
                    <a:ext uri="{FF2B5EF4-FFF2-40B4-BE49-F238E27FC236}">
                      <a16:creationId xmlns:a16="http://schemas.microsoft.com/office/drawing/2014/main" id="{B70B803F-B087-4601-51E5-536709C5F95F}"/>
                    </a:ext>
                  </a:extLst>
                </p14:cNvPr>
                <p14:cNvContentPartPr/>
                <p14:nvPr/>
              </p14:nvContentPartPr>
              <p14:xfrm>
                <a:off x="6319560" y="8026457"/>
                <a:ext cx="48960" cy="71280"/>
              </p14:xfrm>
            </p:contentPart>
          </mc:Choice>
          <mc:Fallback>
            <p:pic>
              <p:nvPicPr>
                <p:cNvPr id="873" name="Ink 872">
                  <a:extLst>
                    <a:ext uri="{FF2B5EF4-FFF2-40B4-BE49-F238E27FC236}">
                      <a16:creationId xmlns:a16="http://schemas.microsoft.com/office/drawing/2014/main" id="{B70B803F-B087-4601-51E5-536709C5F95F}"/>
                    </a:ext>
                  </a:extLst>
                </p:cNvPr>
                <p:cNvPicPr/>
                <p:nvPr/>
              </p:nvPicPr>
              <p:blipFill>
                <a:blip r:embed="rId1392"/>
                <a:stretch>
                  <a:fillRect/>
                </a:stretch>
              </p:blipFill>
              <p:spPr>
                <a:xfrm>
                  <a:off x="6301920" y="8008817"/>
                  <a:ext cx="846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393">
              <p14:nvContentPartPr>
                <p14:cNvPr id="874" name="Ink 873">
                  <a:extLst>
                    <a:ext uri="{FF2B5EF4-FFF2-40B4-BE49-F238E27FC236}">
                      <a16:creationId xmlns:a16="http://schemas.microsoft.com/office/drawing/2014/main" id="{2A7835DF-A92F-2296-3714-629001445571}"/>
                    </a:ext>
                  </a:extLst>
                </p14:cNvPr>
                <p14:cNvContentPartPr/>
                <p14:nvPr/>
              </p14:nvContentPartPr>
              <p14:xfrm>
                <a:off x="6325320" y="7839257"/>
                <a:ext cx="59040" cy="73080"/>
              </p14:xfrm>
            </p:contentPart>
          </mc:Choice>
          <mc:Fallback>
            <p:pic>
              <p:nvPicPr>
                <p:cNvPr id="874" name="Ink 873">
                  <a:extLst>
                    <a:ext uri="{FF2B5EF4-FFF2-40B4-BE49-F238E27FC236}">
                      <a16:creationId xmlns:a16="http://schemas.microsoft.com/office/drawing/2014/main" id="{2A7835DF-A92F-2296-3714-629001445571}"/>
                    </a:ext>
                  </a:extLst>
                </p:cNvPr>
                <p:cNvPicPr/>
                <p:nvPr/>
              </p:nvPicPr>
              <p:blipFill>
                <a:blip r:embed="rId1394"/>
                <a:stretch>
                  <a:fillRect/>
                </a:stretch>
              </p:blipFill>
              <p:spPr>
                <a:xfrm>
                  <a:off x="6307320" y="7821617"/>
                  <a:ext cx="946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395">
              <p14:nvContentPartPr>
                <p14:cNvPr id="876" name="Ink 875">
                  <a:extLst>
                    <a:ext uri="{FF2B5EF4-FFF2-40B4-BE49-F238E27FC236}">
                      <a16:creationId xmlns:a16="http://schemas.microsoft.com/office/drawing/2014/main" id="{EFD7C02F-B3D8-B616-BAF8-CB8ACBBBA4B0}"/>
                    </a:ext>
                  </a:extLst>
                </p14:cNvPr>
                <p14:cNvContentPartPr/>
                <p14:nvPr/>
              </p14:nvContentPartPr>
              <p14:xfrm>
                <a:off x="6152160" y="7730177"/>
                <a:ext cx="72360" cy="97920"/>
              </p14:xfrm>
            </p:contentPart>
          </mc:Choice>
          <mc:Fallback>
            <p:pic>
              <p:nvPicPr>
                <p:cNvPr id="876" name="Ink 875">
                  <a:extLst>
                    <a:ext uri="{FF2B5EF4-FFF2-40B4-BE49-F238E27FC236}">
                      <a16:creationId xmlns:a16="http://schemas.microsoft.com/office/drawing/2014/main" id="{EFD7C02F-B3D8-B616-BAF8-CB8ACBBBA4B0}"/>
                    </a:ext>
                  </a:extLst>
                </p:cNvPr>
                <p:cNvPicPr/>
                <p:nvPr/>
              </p:nvPicPr>
              <p:blipFill>
                <a:blip r:embed="rId1396"/>
                <a:stretch>
                  <a:fillRect/>
                </a:stretch>
              </p:blipFill>
              <p:spPr>
                <a:xfrm>
                  <a:off x="6134160" y="7712537"/>
                  <a:ext cx="108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397">
              <p14:nvContentPartPr>
                <p14:cNvPr id="877" name="Ink 876">
                  <a:extLst>
                    <a:ext uri="{FF2B5EF4-FFF2-40B4-BE49-F238E27FC236}">
                      <a16:creationId xmlns:a16="http://schemas.microsoft.com/office/drawing/2014/main" id="{13DB3CF4-D424-BB10-76B2-87A763B8FAE6}"/>
                    </a:ext>
                  </a:extLst>
                </p14:cNvPr>
                <p14:cNvContentPartPr/>
                <p14:nvPr/>
              </p14:nvContentPartPr>
              <p14:xfrm>
                <a:off x="6028320" y="7713977"/>
                <a:ext cx="69480" cy="76680"/>
              </p14:xfrm>
            </p:contentPart>
          </mc:Choice>
          <mc:Fallback>
            <p:pic>
              <p:nvPicPr>
                <p:cNvPr id="877" name="Ink 876">
                  <a:extLst>
                    <a:ext uri="{FF2B5EF4-FFF2-40B4-BE49-F238E27FC236}">
                      <a16:creationId xmlns:a16="http://schemas.microsoft.com/office/drawing/2014/main" id="{13DB3CF4-D424-BB10-76B2-87A763B8FAE6}"/>
                    </a:ext>
                  </a:extLst>
                </p:cNvPr>
                <p:cNvPicPr/>
                <p:nvPr/>
              </p:nvPicPr>
              <p:blipFill>
                <a:blip r:embed="rId1398"/>
                <a:stretch>
                  <a:fillRect/>
                </a:stretch>
              </p:blipFill>
              <p:spPr>
                <a:xfrm>
                  <a:off x="6010320" y="7695977"/>
                  <a:ext cx="105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399">
              <p14:nvContentPartPr>
                <p14:cNvPr id="878" name="Ink 877">
                  <a:extLst>
                    <a:ext uri="{FF2B5EF4-FFF2-40B4-BE49-F238E27FC236}">
                      <a16:creationId xmlns:a16="http://schemas.microsoft.com/office/drawing/2014/main" id="{15ADCF07-37BC-A3BB-E3F9-A68343342380}"/>
                    </a:ext>
                  </a:extLst>
                </p14:cNvPr>
                <p14:cNvContentPartPr/>
                <p14:nvPr/>
              </p14:nvContentPartPr>
              <p14:xfrm>
                <a:off x="6094920" y="7536497"/>
                <a:ext cx="89640" cy="78480"/>
              </p14:xfrm>
            </p:contentPart>
          </mc:Choice>
          <mc:Fallback>
            <p:pic>
              <p:nvPicPr>
                <p:cNvPr id="878" name="Ink 877">
                  <a:extLst>
                    <a:ext uri="{FF2B5EF4-FFF2-40B4-BE49-F238E27FC236}">
                      <a16:creationId xmlns:a16="http://schemas.microsoft.com/office/drawing/2014/main" id="{15ADCF07-37BC-A3BB-E3F9-A68343342380}"/>
                    </a:ext>
                  </a:extLst>
                </p:cNvPr>
                <p:cNvPicPr/>
                <p:nvPr/>
              </p:nvPicPr>
              <p:blipFill>
                <a:blip r:embed="rId1400"/>
                <a:stretch>
                  <a:fillRect/>
                </a:stretch>
              </p:blipFill>
              <p:spPr>
                <a:xfrm>
                  <a:off x="6077280" y="7518497"/>
                  <a:ext cx="1252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401">
              <p14:nvContentPartPr>
                <p14:cNvPr id="879" name="Ink 878">
                  <a:extLst>
                    <a:ext uri="{FF2B5EF4-FFF2-40B4-BE49-F238E27FC236}">
                      <a16:creationId xmlns:a16="http://schemas.microsoft.com/office/drawing/2014/main" id="{7EEF8B2B-81E4-A902-BA6D-690BF1838802}"/>
                    </a:ext>
                  </a:extLst>
                </p14:cNvPr>
                <p14:cNvContentPartPr/>
                <p14:nvPr/>
              </p14:nvContentPartPr>
              <p14:xfrm>
                <a:off x="6002400" y="7434617"/>
                <a:ext cx="72000" cy="82080"/>
              </p14:xfrm>
            </p:contentPart>
          </mc:Choice>
          <mc:Fallback>
            <p:pic>
              <p:nvPicPr>
                <p:cNvPr id="879" name="Ink 878">
                  <a:extLst>
                    <a:ext uri="{FF2B5EF4-FFF2-40B4-BE49-F238E27FC236}">
                      <a16:creationId xmlns:a16="http://schemas.microsoft.com/office/drawing/2014/main" id="{7EEF8B2B-81E4-A902-BA6D-690BF1838802}"/>
                    </a:ext>
                  </a:extLst>
                </p:cNvPr>
                <p:cNvPicPr/>
                <p:nvPr/>
              </p:nvPicPr>
              <p:blipFill>
                <a:blip r:embed="rId1402"/>
                <a:stretch>
                  <a:fillRect/>
                </a:stretch>
              </p:blipFill>
              <p:spPr>
                <a:xfrm>
                  <a:off x="5984400" y="7416977"/>
                  <a:ext cx="1076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403">
              <p14:nvContentPartPr>
                <p14:cNvPr id="880" name="Ink 879">
                  <a:extLst>
                    <a:ext uri="{FF2B5EF4-FFF2-40B4-BE49-F238E27FC236}">
                      <a16:creationId xmlns:a16="http://schemas.microsoft.com/office/drawing/2014/main" id="{D6820601-C5B3-DF8C-7C62-0446B80E2AE9}"/>
                    </a:ext>
                  </a:extLst>
                </p14:cNvPr>
                <p14:cNvContentPartPr/>
                <p14:nvPr/>
              </p14:nvContentPartPr>
              <p14:xfrm>
                <a:off x="6211200" y="7488977"/>
                <a:ext cx="79560" cy="82800"/>
              </p14:xfrm>
            </p:contentPart>
          </mc:Choice>
          <mc:Fallback>
            <p:pic>
              <p:nvPicPr>
                <p:cNvPr id="880" name="Ink 879">
                  <a:extLst>
                    <a:ext uri="{FF2B5EF4-FFF2-40B4-BE49-F238E27FC236}">
                      <a16:creationId xmlns:a16="http://schemas.microsoft.com/office/drawing/2014/main" id="{D6820601-C5B3-DF8C-7C62-0446B80E2AE9}"/>
                    </a:ext>
                  </a:extLst>
                </p:cNvPr>
                <p:cNvPicPr/>
                <p:nvPr/>
              </p:nvPicPr>
              <p:blipFill>
                <a:blip r:embed="rId1404"/>
                <a:stretch>
                  <a:fillRect/>
                </a:stretch>
              </p:blipFill>
              <p:spPr>
                <a:xfrm>
                  <a:off x="6193200" y="7470977"/>
                  <a:ext cx="1152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405">
              <p14:nvContentPartPr>
                <p14:cNvPr id="881" name="Ink 880">
                  <a:extLst>
                    <a:ext uri="{FF2B5EF4-FFF2-40B4-BE49-F238E27FC236}">
                      <a16:creationId xmlns:a16="http://schemas.microsoft.com/office/drawing/2014/main" id="{54EC9B78-A52B-7AB2-292E-06FCDF1F1EC8}"/>
                    </a:ext>
                  </a:extLst>
                </p14:cNvPr>
                <p14:cNvContentPartPr/>
                <p14:nvPr/>
              </p14:nvContentPartPr>
              <p14:xfrm>
                <a:off x="6269160" y="7638737"/>
                <a:ext cx="69480" cy="78840"/>
              </p14:xfrm>
            </p:contentPart>
          </mc:Choice>
          <mc:Fallback>
            <p:pic>
              <p:nvPicPr>
                <p:cNvPr id="881" name="Ink 880">
                  <a:extLst>
                    <a:ext uri="{FF2B5EF4-FFF2-40B4-BE49-F238E27FC236}">
                      <a16:creationId xmlns:a16="http://schemas.microsoft.com/office/drawing/2014/main" id="{54EC9B78-A52B-7AB2-292E-06FCDF1F1EC8}"/>
                    </a:ext>
                  </a:extLst>
                </p:cNvPr>
                <p:cNvPicPr/>
                <p:nvPr/>
              </p:nvPicPr>
              <p:blipFill>
                <a:blip r:embed="rId1406"/>
                <a:stretch>
                  <a:fillRect/>
                </a:stretch>
              </p:blipFill>
              <p:spPr>
                <a:xfrm>
                  <a:off x="6251160" y="7620737"/>
                  <a:ext cx="1051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07">
              <p14:nvContentPartPr>
                <p14:cNvPr id="882" name="Ink 881">
                  <a:extLst>
                    <a:ext uri="{FF2B5EF4-FFF2-40B4-BE49-F238E27FC236}">
                      <a16:creationId xmlns:a16="http://schemas.microsoft.com/office/drawing/2014/main" id="{B5821128-10E2-3F94-55B0-53A9587DF2A8}"/>
                    </a:ext>
                  </a:extLst>
                </p14:cNvPr>
                <p14:cNvContentPartPr/>
                <p14:nvPr/>
              </p14:nvContentPartPr>
              <p14:xfrm>
                <a:off x="6375360" y="7704977"/>
                <a:ext cx="83880" cy="96480"/>
              </p14:xfrm>
            </p:contentPart>
          </mc:Choice>
          <mc:Fallback>
            <p:pic>
              <p:nvPicPr>
                <p:cNvPr id="882" name="Ink 881">
                  <a:extLst>
                    <a:ext uri="{FF2B5EF4-FFF2-40B4-BE49-F238E27FC236}">
                      <a16:creationId xmlns:a16="http://schemas.microsoft.com/office/drawing/2014/main" id="{B5821128-10E2-3F94-55B0-53A9587DF2A8}"/>
                    </a:ext>
                  </a:extLst>
                </p:cNvPr>
                <p:cNvPicPr/>
                <p:nvPr/>
              </p:nvPicPr>
              <p:blipFill>
                <a:blip r:embed="rId1408"/>
                <a:stretch>
                  <a:fillRect/>
                </a:stretch>
              </p:blipFill>
              <p:spPr>
                <a:xfrm>
                  <a:off x="6357720" y="7687337"/>
                  <a:ext cx="1195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09">
              <p14:nvContentPartPr>
                <p14:cNvPr id="883" name="Ink 882">
                  <a:extLst>
                    <a:ext uri="{FF2B5EF4-FFF2-40B4-BE49-F238E27FC236}">
                      <a16:creationId xmlns:a16="http://schemas.microsoft.com/office/drawing/2014/main" id="{1EACC0A2-DF6D-C965-79DD-3124A3C59D1E}"/>
                    </a:ext>
                  </a:extLst>
                </p14:cNvPr>
                <p14:cNvContentPartPr/>
                <p14:nvPr/>
              </p14:nvContentPartPr>
              <p14:xfrm>
                <a:off x="6397680" y="7555217"/>
                <a:ext cx="78840" cy="89640"/>
              </p14:xfrm>
            </p:contentPart>
          </mc:Choice>
          <mc:Fallback>
            <p:pic>
              <p:nvPicPr>
                <p:cNvPr id="883" name="Ink 882">
                  <a:extLst>
                    <a:ext uri="{FF2B5EF4-FFF2-40B4-BE49-F238E27FC236}">
                      <a16:creationId xmlns:a16="http://schemas.microsoft.com/office/drawing/2014/main" id="{1EACC0A2-DF6D-C965-79DD-3124A3C59D1E}"/>
                    </a:ext>
                  </a:extLst>
                </p:cNvPr>
                <p:cNvPicPr/>
                <p:nvPr/>
              </p:nvPicPr>
              <p:blipFill>
                <a:blip r:embed="rId1410"/>
                <a:stretch>
                  <a:fillRect/>
                </a:stretch>
              </p:blipFill>
              <p:spPr>
                <a:xfrm>
                  <a:off x="6380040" y="7537217"/>
                  <a:ext cx="114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411">
              <p14:nvContentPartPr>
                <p14:cNvPr id="884" name="Ink 883">
                  <a:extLst>
                    <a:ext uri="{FF2B5EF4-FFF2-40B4-BE49-F238E27FC236}">
                      <a16:creationId xmlns:a16="http://schemas.microsoft.com/office/drawing/2014/main" id="{A6C3BFBD-2400-1C71-2CAA-80FBE003EA60}"/>
                    </a:ext>
                  </a:extLst>
                </p14:cNvPr>
                <p14:cNvContentPartPr/>
                <p14:nvPr/>
              </p14:nvContentPartPr>
              <p14:xfrm>
                <a:off x="6324960" y="7499417"/>
                <a:ext cx="51120" cy="81360"/>
              </p14:xfrm>
            </p:contentPart>
          </mc:Choice>
          <mc:Fallback>
            <p:pic>
              <p:nvPicPr>
                <p:cNvPr id="884" name="Ink 883">
                  <a:extLst>
                    <a:ext uri="{FF2B5EF4-FFF2-40B4-BE49-F238E27FC236}">
                      <a16:creationId xmlns:a16="http://schemas.microsoft.com/office/drawing/2014/main" id="{A6C3BFBD-2400-1C71-2CAA-80FBE003EA60}"/>
                    </a:ext>
                  </a:extLst>
                </p:cNvPr>
                <p:cNvPicPr/>
                <p:nvPr/>
              </p:nvPicPr>
              <p:blipFill>
                <a:blip r:embed="rId1412"/>
                <a:stretch>
                  <a:fillRect/>
                </a:stretch>
              </p:blipFill>
              <p:spPr>
                <a:xfrm>
                  <a:off x="6306960" y="7481777"/>
                  <a:ext cx="867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413">
              <p14:nvContentPartPr>
                <p14:cNvPr id="885" name="Ink 884">
                  <a:extLst>
                    <a:ext uri="{FF2B5EF4-FFF2-40B4-BE49-F238E27FC236}">
                      <a16:creationId xmlns:a16="http://schemas.microsoft.com/office/drawing/2014/main" id="{3E77ED79-8A2F-CC77-C0C2-0D9CEE15869B}"/>
                    </a:ext>
                  </a:extLst>
                </p14:cNvPr>
                <p14:cNvContentPartPr/>
                <p14:nvPr/>
              </p14:nvContentPartPr>
              <p14:xfrm>
                <a:off x="5688480" y="7427777"/>
                <a:ext cx="94320" cy="93600"/>
              </p14:xfrm>
            </p:contentPart>
          </mc:Choice>
          <mc:Fallback>
            <p:pic>
              <p:nvPicPr>
                <p:cNvPr id="885" name="Ink 884">
                  <a:extLst>
                    <a:ext uri="{FF2B5EF4-FFF2-40B4-BE49-F238E27FC236}">
                      <a16:creationId xmlns:a16="http://schemas.microsoft.com/office/drawing/2014/main" id="{3E77ED79-8A2F-CC77-C0C2-0D9CEE15869B}"/>
                    </a:ext>
                  </a:extLst>
                </p:cNvPr>
                <p:cNvPicPr/>
                <p:nvPr/>
              </p:nvPicPr>
              <p:blipFill>
                <a:blip r:embed="rId1414"/>
                <a:stretch>
                  <a:fillRect/>
                </a:stretch>
              </p:blipFill>
              <p:spPr>
                <a:xfrm>
                  <a:off x="5670480" y="7410137"/>
                  <a:ext cx="1299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15">
              <p14:nvContentPartPr>
                <p14:cNvPr id="886" name="Ink 885">
                  <a:extLst>
                    <a:ext uri="{FF2B5EF4-FFF2-40B4-BE49-F238E27FC236}">
                      <a16:creationId xmlns:a16="http://schemas.microsoft.com/office/drawing/2014/main" id="{0AB32EC1-0644-A6CF-38FD-60EA6899ABA1}"/>
                    </a:ext>
                  </a:extLst>
                </p14:cNvPr>
                <p14:cNvContentPartPr/>
                <p14:nvPr/>
              </p14:nvContentPartPr>
              <p14:xfrm>
                <a:off x="5759760" y="7618217"/>
                <a:ext cx="84960" cy="99360"/>
              </p14:xfrm>
            </p:contentPart>
          </mc:Choice>
          <mc:Fallback>
            <p:pic>
              <p:nvPicPr>
                <p:cNvPr id="886" name="Ink 885">
                  <a:extLst>
                    <a:ext uri="{FF2B5EF4-FFF2-40B4-BE49-F238E27FC236}">
                      <a16:creationId xmlns:a16="http://schemas.microsoft.com/office/drawing/2014/main" id="{0AB32EC1-0644-A6CF-38FD-60EA6899ABA1}"/>
                    </a:ext>
                  </a:extLst>
                </p:cNvPr>
                <p:cNvPicPr/>
                <p:nvPr/>
              </p:nvPicPr>
              <p:blipFill>
                <a:blip r:embed="rId1416"/>
                <a:stretch>
                  <a:fillRect/>
                </a:stretch>
              </p:blipFill>
              <p:spPr>
                <a:xfrm>
                  <a:off x="5742120" y="7600577"/>
                  <a:ext cx="1206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417">
              <p14:nvContentPartPr>
                <p14:cNvPr id="887" name="Ink 886">
                  <a:extLst>
                    <a:ext uri="{FF2B5EF4-FFF2-40B4-BE49-F238E27FC236}">
                      <a16:creationId xmlns:a16="http://schemas.microsoft.com/office/drawing/2014/main" id="{4E000C30-C16F-AFC7-93D6-8BFF65DA6A4F}"/>
                    </a:ext>
                  </a:extLst>
                </p14:cNvPr>
                <p14:cNvContentPartPr/>
                <p14:nvPr/>
              </p14:nvContentPartPr>
              <p14:xfrm>
                <a:off x="5517840" y="7715417"/>
                <a:ext cx="72360" cy="107640"/>
              </p14:xfrm>
            </p:contentPart>
          </mc:Choice>
          <mc:Fallback>
            <p:pic>
              <p:nvPicPr>
                <p:cNvPr id="887" name="Ink 886">
                  <a:extLst>
                    <a:ext uri="{FF2B5EF4-FFF2-40B4-BE49-F238E27FC236}">
                      <a16:creationId xmlns:a16="http://schemas.microsoft.com/office/drawing/2014/main" id="{4E000C30-C16F-AFC7-93D6-8BFF65DA6A4F}"/>
                    </a:ext>
                  </a:extLst>
                </p:cNvPr>
                <p:cNvPicPr/>
                <p:nvPr/>
              </p:nvPicPr>
              <p:blipFill>
                <a:blip r:embed="rId1418"/>
                <a:stretch>
                  <a:fillRect/>
                </a:stretch>
              </p:blipFill>
              <p:spPr>
                <a:xfrm>
                  <a:off x="5499840" y="7697417"/>
                  <a:ext cx="1080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419">
              <p14:nvContentPartPr>
                <p14:cNvPr id="888" name="Ink 887">
                  <a:extLst>
                    <a:ext uri="{FF2B5EF4-FFF2-40B4-BE49-F238E27FC236}">
                      <a16:creationId xmlns:a16="http://schemas.microsoft.com/office/drawing/2014/main" id="{8C352C1F-33EE-FBFD-CC72-4EE04CF04EB6}"/>
                    </a:ext>
                  </a:extLst>
                </p14:cNvPr>
                <p14:cNvContentPartPr/>
                <p14:nvPr/>
              </p14:nvContentPartPr>
              <p14:xfrm>
                <a:off x="5699280" y="7749257"/>
                <a:ext cx="55440" cy="62640"/>
              </p14:xfrm>
            </p:contentPart>
          </mc:Choice>
          <mc:Fallback>
            <p:pic>
              <p:nvPicPr>
                <p:cNvPr id="888" name="Ink 887">
                  <a:extLst>
                    <a:ext uri="{FF2B5EF4-FFF2-40B4-BE49-F238E27FC236}">
                      <a16:creationId xmlns:a16="http://schemas.microsoft.com/office/drawing/2014/main" id="{8C352C1F-33EE-FBFD-CC72-4EE04CF04EB6}"/>
                    </a:ext>
                  </a:extLst>
                </p:cNvPr>
                <p:cNvPicPr/>
                <p:nvPr/>
              </p:nvPicPr>
              <p:blipFill>
                <a:blip r:embed="rId1420"/>
                <a:stretch>
                  <a:fillRect/>
                </a:stretch>
              </p:blipFill>
              <p:spPr>
                <a:xfrm>
                  <a:off x="5681280" y="7731617"/>
                  <a:ext cx="910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421">
              <p14:nvContentPartPr>
                <p14:cNvPr id="889" name="Ink 888">
                  <a:extLst>
                    <a:ext uri="{FF2B5EF4-FFF2-40B4-BE49-F238E27FC236}">
                      <a16:creationId xmlns:a16="http://schemas.microsoft.com/office/drawing/2014/main" id="{D8946225-1933-DBC8-D91F-2FFFE7F4454F}"/>
                    </a:ext>
                  </a:extLst>
                </p14:cNvPr>
                <p14:cNvContentPartPr/>
                <p14:nvPr/>
              </p14:nvContentPartPr>
              <p14:xfrm>
                <a:off x="6513960" y="7301417"/>
                <a:ext cx="104760" cy="51480"/>
              </p14:xfrm>
            </p:contentPart>
          </mc:Choice>
          <mc:Fallback>
            <p:pic>
              <p:nvPicPr>
                <p:cNvPr id="889" name="Ink 888">
                  <a:extLst>
                    <a:ext uri="{FF2B5EF4-FFF2-40B4-BE49-F238E27FC236}">
                      <a16:creationId xmlns:a16="http://schemas.microsoft.com/office/drawing/2014/main" id="{D8946225-1933-DBC8-D91F-2FFFE7F4454F}"/>
                    </a:ext>
                  </a:extLst>
                </p:cNvPr>
                <p:cNvPicPr/>
                <p:nvPr/>
              </p:nvPicPr>
              <p:blipFill>
                <a:blip r:embed="rId1422"/>
                <a:stretch>
                  <a:fillRect/>
                </a:stretch>
              </p:blipFill>
              <p:spPr>
                <a:xfrm>
                  <a:off x="6496320" y="7283777"/>
                  <a:ext cx="140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423">
              <p14:nvContentPartPr>
                <p14:cNvPr id="890" name="Ink 889">
                  <a:extLst>
                    <a:ext uri="{FF2B5EF4-FFF2-40B4-BE49-F238E27FC236}">
                      <a16:creationId xmlns:a16="http://schemas.microsoft.com/office/drawing/2014/main" id="{FAA7BDE4-0377-5684-ADA9-F779B0A914FE}"/>
                    </a:ext>
                  </a:extLst>
                </p14:cNvPr>
                <p14:cNvContentPartPr/>
                <p14:nvPr/>
              </p14:nvContentPartPr>
              <p14:xfrm>
                <a:off x="6670920" y="7191977"/>
                <a:ext cx="103680" cy="110160"/>
              </p14:xfrm>
            </p:contentPart>
          </mc:Choice>
          <mc:Fallback>
            <p:pic>
              <p:nvPicPr>
                <p:cNvPr id="890" name="Ink 889">
                  <a:extLst>
                    <a:ext uri="{FF2B5EF4-FFF2-40B4-BE49-F238E27FC236}">
                      <a16:creationId xmlns:a16="http://schemas.microsoft.com/office/drawing/2014/main" id="{FAA7BDE4-0377-5684-ADA9-F779B0A914FE}"/>
                    </a:ext>
                  </a:extLst>
                </p:cNvPr>
                <p:cNvPicPr/>
                <p:nvPr/>
              </p:nvPicPr>
              <p:blipFill>
                <a:blip r:embed="rId1424"/>
                <a:stretch>
                  <a:fillRect/>
                </a:stretch>
              </p:blipFill>
              <p:spPr>
                <a:xfrm>
                  <a:off x="6652920" y="7173977"/>
                  <a:ext cx="1393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425">
              <p14:nvContentPartPr>
                <p14:cNvPr id="893" name="Ink 892">
                  <a:extLst>
                    <a:ext uri="{FF2B5EF4-FFF2-40B4-BE49-F238E27FC236}">
                      <a16:creationId xmlns:a16="http://schemas.microsoft.com/office/drawing/2014/main" id="{72ACC560-9D04-7A08-08BB-83C449B2ED52}"/>
                    </a:ext>
                  </a:extLst>
                </p14:cNvPr>
                <p14:cNvContentPartPr/>
                <p14:nvPr/>
              </p14:nvContentPartPr>
              <p14:xfrm>
                <a:off x="6847680" y="7359737"/>
                <a:ext cx="117000" cy="79200"/>
              </p14:xfrm>
            </p:contentPart>
          </mc:Choice>
          <mc:Fallback>
            <p:pic>
              <p:nvPicPr>
                <p:cNvPr id="893" name="Ink 892">
                  <a:extLst>
                    <a:ext uri="{FF2B5EF4-FFF2-40B4-BE49-F238E27FC236}">
                      <a16:creationId xmlns:a16="http://schemas.microsoft.com/office/drawing/2014/main" id="{72ACC560-9D04-7A08-08BB-83C449B2ED52}"/>
                    </a:ext>
                  </a:extLst>
                </p:cNvPr>
                <p:cNvPicPr/>
                <p:nvPr/>
              </p:nvPicPr>
              <p:blipFill>
                <a:blip r:embed="rId1426"/>
                <a:stretch>
                  <a:fillRect/>
                </a:stretch>
              </p:blipFill>
              <p:spPr>
                <a:xfrm>
                  <a:off x="6829680" y="7342097"/>
                  <a:ext cx="1526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427">
              <p14:nvContentPartPr>
                <p14:cNvPr id="894" name="Ink 893">
                  <a:extLst>
                    <a:ext uri="{FF2B5EF4-FFF2-40B4-BE49-F238E27FC236}">
                      <a16:creationId xmlns:a16="http://schemas.microsoft.com/office/drawing/2014/main" id="{ABA759CB-9894-0518-A9F0-174903443096}"/>
                    </a:ext>
                  </a:extLst>
                </p14:cNvPr>
                <p14:cNvContentPartPr/>
                <p14:nvPr/>
              </p14:nvContentPartPr>
              <p14:xfrm>
                <a:off x="7023360" y="7452257"/>
                <a:ext cx="82080" cy="91440"/>
              </p14:xfrm>
            </p:contentPart>
          </mc:Choice>
          <mc:Fallback>
            <p:pic>
              <p:nvPicPr>
                <p:cNvPr id="894" name="Ink 893">
                  <a:extLst>
                    <a:ext uri="{FF2B5EF4-FFF2-40B4-BE49-F238E27FC236}">
                      <a16:creationId xmlns:a16="http://schemas.microsoft.com/office/drawing/2014/main" id="{ABA759CB-9894-0518-A9F0-174903443096}"/>
                    </a:ext>
                  </a:extLst>
                </p:cNvPr>
                <p:cNvPicPr/>
                <p:nvPr/>
              </p:nvPicPr>
              <p:blipFill>
                <a:blip r:embed="rId1428"/>
                <a:stretch>
                  <a:fillRect/>
                </a:stretch>
              </p:blipFill>
              <p:spPr>
                <a:xfrm>
                  <a:off x="7005720" y="7434257"/>
                  <a:ext cx="117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29">
              <p14:nvContentPartPr>
                <p14:cNvPr id="896" name="Ink 895">
                  <a:extLst>
                    <a:ext uri="{FF2B5EF4-FFF2-40B4-BE49-F238E27FC236}">
                      <a16:creationId xmlns:a16="http://schemas.microsoft.com/office/drawing/2014/main" id="{DA77BA4B-BEBF-968E-668B-E47753CB9F4C}"/>
                    </a:ext>
                  </a:extLst>
                </p14:cNvPr>
                <p14:cNvContentPartPr/>
                <p14:nvPr/>
              </p14:nvContentPartPr>
              <p14:xfrm>
                <a:off x="6862080" y="7176857"/>
                <a:ext cx="128160" cy="55440"/>
              </p14:xfrm>
            </p:contentPart>
          </mc:Choice>
          <mc:Fallback>
            <p:pic>
              <p:nvPicPr>
                <p:cNvPr id="896" name="Ink 895">
                  <a:extLst>
                    <a:ext uri="{FF2B5EF4-FFF2-40B4-BE49-F238E27FC236}">
                      <a16:creationId xmlns:a16="http://schemas.microsoft.com/office/drawing/2014/main" id="{DA77BA4B-BEBF-968E-668B-E47753CB9F4C}"/>
                    </a:ext>
                  </a:extLst>
                </p:cNvPr>
                <p:cNvPicPr/>
                <p:nvPr/>
              </p:nvPicPr>
              <p:blipFill>
                <a:blip r:embed="rId1430"/>
                <a:stretch>
                  <a:fillRect/>
                </a:stretch>
              </p:blipFill>
              <p:spPr>
                <a:xfrm>
                  <a:off x="6844440" y="7158857"/>
                  <a:ext cx="163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431">
              <p14:nvContentPartPr>
                <p14:cNvPr id="897" name="Ink 896">
                  <a:extLst>
                    <a:ext uri="{FF2B5EF4-FFF2-40B4-BE49-F238E27FC236}">
                      <a16:creationId xmlns:a16="http://schemas.microsoft.com/office/drawing/2014/main" id="{9C7038F5-C04B-D424-34D3-E51B172F7520}"/>
                    </a:ext>
                  </a:extLst>
                </p14:cNvPr>
                <p14:cNvContentPartPr/>
                <p14:nvPr/>
              </p14:nvContentPartPr>
              <p14:xfrm>
                <a:off x="7052520" y="7109177"/>
                <a:ext cx="94320" cy="95040"/>
              </p14:xfrm>
            </p:contentPart>
          </mc:Choice>
          <mc:Fallback>
            <p:pic>
              <p:nvPicPr>
                <p:cNvPr id="897" name="Ink 896">
                  <a:extLst>
                    <a:ext uri="{FF2B5EF4-FFF2-40B4-BE49-F238E27FC236}">
                      <a16:creationId xmlns:a16="http://schemas.microsoft.com/office/drawing/2014/main" id="{9C7038F5-C04B-D424-34D3-E51B172F7520}"/>
                    </a:ext>
                  </a:extLst>
                </p:cNvPr>
                <p:cNvPicPr/>
                <p:nvPr/>
              </p:nvPicPr>
              <p:blipFill>
                <a:blip r:embed="rId1432"/>
                <a:stretch>
                  <a:fillRect/>
                </a:stretch>
              </p:blipFill>
              <p:spPr>
                <a:xfrm>
                  <a:off x="7034520" y="7091537"/>
                  <a:ext cx="1299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433">
              <p14:nvContentPartPr>
                <p14:cNvPr id="899" name="Ink 898">
                  <a:extLst>
                    <a:ext uri="{FF2B5EF4-FFF2-40B4-BE49-F238E27FC236}">
                      <a16:creationId xmlns:a16="http://schemas.microsoft.com/office/drawing/2014/main" id="{2697C79C-C145-EB12-DDF8-C1734EF455F6}"/>
                    </a:ext>
                  </a:extLst>
                </p14:cNvPr>
                <p14:cNvContentPartPr/>
                <p14:nvPr/>
              </p14:nvContentPartPr>
              <p14:xfrm>
                <a:off x="6576240" y="8234537"/>
                <a:ext cx="127080" cy="18360"/>
              </p14:xfrm>
            </p:contentPart>
          </mc:Choice>
          <mc:Fallback>
            <p:pic>
              <p:nvPicPr>
                <p:cNvPr id="899" name="Ink 898">
                  <a:extLst>
                    <a:ext uri="{FF2B5EF4-FFF2-40B4-BE49-F238E27FC236}">
                      <a16:creationId xmlns:a16="http://schemas.microsoft.com/office/drawing/2014/main" id="{2697C79C-C145-EB12-DDF8-C1734EF455F6}"/>
                    </a:ext>
                  </a:extLst>
                </p:cNvPr>
                <p:cNvPicPr/>
                <p:nvPr/>
              </p:nvPicPr>
              <p:blipFill>
                <a:blip r:embed="rId1434"/>
                <a:stretch>
                  <a:fillRect/>
                </a:stretch>
              </p:blipFill>
              <p:spPr>
                <a:xfrm>
                  <a:off x="6558240" y="8216537"/>
                  <a:ext cx="1627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35">
              <p14:nvContentPartPr>
                <p14:cNvPr id="900" name="Ink 899">
                  <a:extLst>
                    <a:ext uri="{FF2B5EF4-FFF2-40B4-BE49-F238E27FC236}">
                      <a16:creationId xmlns:a16="http://schemas.microsoft.com/office/drawing/2014/main" id="{A1806C2A-8100-507A-496B-DBA5EA9CA424}"/>
                    </a:ext>
                  </a:extLst>
                </p14:cNvPr>
                <p14:cNvContentPartPr/>
                <p14:nvPr/>
              </p14:nvContentPartPr>
              <p14:xfrm>
                <a:off x="6791880" y="8160017"/>
                <a:ext cx="79920" cy="74520"/>
              </p14:xfrm>
            </p:contentPart>
          </mc:Choice>
          <mc:Fallback>
            <p:pic>
              <p:nvPicPr>
                <p:cNvPr id="900" name="Ink 899">
                  <a:extLst>
                    <a:ext uri="{FF2B5EF4-FFF2-40B4-BE49-F238E27FC236}">
                      <a16:creationId xmlns:a16="http://schemas.microsoft.com/office/drawing/2014/main" id="{A1806C2A-8100-507A-496B-DBA5EA9CA424}"/>
                    </a:ext>
                  </a:extLst>
                </p:cNvPr>
                <p:cNvPicPr/>
                <p:nvPr/>
              </p:nvPicPr>
              <p:blipFill>
                <a:blip r:embed="rId1436"/>
                <a:stretch>
                  <a:fillRect/>
                </a:stretch>
              </p:blipFill>
              <p:spPr>
                <a:xfrm>
                  <a:off x="6774240" y="8142017"/>
                  <a:ext cx="1155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437">
              <p14:nvContentPartPr>
                <p14:cNvPr id="902" name="Ink 901">
                  <a:extLst>
                    <a:ext uri="{FF2B5EF4-FFF2-40B4-BE49-F238E27FC236}">
                      <a16:creationId xmlns:a16="http://schemas.microsoft.com/office/drawing/2014/main" id="{5EFE5040-98EF-D811-F394-0C6CBAF39625}"/>
                    </a:ext>
                  </a:extLst>
                </p14:cNvPr>
                <p14:cNvContentPartPr/>
                <p14:nvPr/>
              </p14:nvContentPartPr>
              <p14:xfrm>
                <a:off x="5584440" y="7142297"/>
                <a:ext cx="48600" cy="112680"/>
              </p14:xfrm>
            </p:contentPart>
          </mc:Choice>
          <mc:Fallback>
            <p:pic>
              <p:nvPicPr>
                <p:cNvPr id="902" name="Ink 901">
                  <a:extLst>
                    <a:ext uri="{FF2B5EF4-FFF2-40B4-BE49-F238E27FC236}">
                      <a16:creationId xmlns:a16="http://schemas.microsoft.com/office/drawing/2014/main" id="{5EFE5040-98EF-D811-F394-0C6CBAF39625}"/>
                    </a:ext>
                  </a:extLst>
                </p:cNvPr>
                <p:cNvPicPr/>
                <p:nvPr/>
              </p:nvPicPr>
              <p:blipFill>
                <a:blip r:embed="rId1438"/>
                <a:stretch>
                  <a:fillRect/>
                </a:stretch>
              </p:blipFill>
              <p:spPr>
                <a:xfrm>
                  <a:off x="5566440" y="7124297"/>
                  <a:ext cx="842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439">
              <p14:nvContentPartPr>
                <p14:cNvPr id="903" name="Ink 902">
                  <a:extLst>
                    <a:ext uri="{FF2B5EF4-FFF2-40B4-BE49-F238E27FC236}">
                      <a16:creationId xmlns:a16="http://schemas.microsoft.com/office/drawing/2014/main" id="{D6935F87-6F53-D933-F4C9-70A4F4D27FB2}"/>
                    </a:ext>
                  </a:extLst>
                </p14:cNvPr>
                <p14:cNvContentPartPr/>
                <p14:nvPr/>
              </p14:nvContentPartPr>
              <p14:xfrm>
                <a:off x="5640960" y="7026017"/>
                <a:ext cx="126360" cy="98280"/>
              </p14:xfrm>
            </p:contentPart>
          </mc:Choice>
          <mc:Fallback>
            <p:pic>
              <p:nvPicPr>
                <p:cNvPr id="903" name="Ink 902">
                  <a:extLst>
                    <a:ext uri="{FF2B5EF4-FFF2-40B4-BE49-F238E27FC236}">
                      <a16:creationId xmlns:a16="http://schemas.microsoft.com/office/drawing/2014/main" id="{D6935F87-6F53-D933-F4C9-70A4F4D27FB2}"/>
                    </a:ext>
                  </a:extLst>
                </p:cNvPr>
                <p:cNvPicPr/>
                <p:nvPr/>
              </p:nvPicPr>
              <p:blipFill>
                <a:blip r:embed="rId1440"/>
                <a:stretch>
                  <a:fillRect/>
                </a:stretch>
              </p:blipFill>
              <p:spPr>
                <a:xfrm>
                  <a:off x="5623320" y="7008017"/>
                  <a:ext cx="1620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41">
              <p14:nvContentPartPr>
                <p14:cNvPr id="905" name="Ink 904">
                  <a:extLst>
                    <a:ext uri="{FF2B5EF4-FFF2-40B4-BE49-F238E27FC236}">
                      <a16:creationId xmlns:a16="http://schemas.microsoft.com/office/drawing/2014/main" id="{2FDEBF38-AC9C-9129-2D14-234D8BB324A1}"/>
                    </a:ext>
                  </a:extLst>
                </p14:cNvPr>
                <p14:cNvContentPartPr/>
                <p14:nvPr/>
              </p14:nvContentPartPr>
              <p14:xfrm>
                <a:off x="5171520" y="7976777"/>
                <a:ext cx="103320" cy="42480"/>
              </p14:xfrm>
            </p:contentPart>
          </mc:Choice>
          <mc:Fallback>
            <p:pic>
              <p:nvPicPr>
                <p:cNvPr id="905" name="Ink 904">
                  <a:extLst>
                    <a:ext uri="{FF2B5EF4-FFF2-40B4-BE49-F238E27FC236}">
                      <a16:creationId xmlns:a16="http://schemas.microsoft.com/office/drawing/2014/main" id="{2FDEBF38-AC9C-9129-2D14-234D8BB324A1}"/>
                    </a:ext>
                  </a:extLst>
                </p:cNvPr>
                <p:cNvPicPr/>
                <p:nvPr/>
              </p:nvPicPr>
              <p:blipFill>
                <a:blip r:embed="rId1442"/>
                <a:stretch>
                  <a:fillRect/>
                </a:stretch>
              </p:blipFill>
              <p:spPr>
                <a:xfrm>
                  <a:off x="5153520" y="7959137"/>
                  <a:ext cx="1389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443">
              <p14:nvContentPartPr>
                <p14:cNvPr id="906" name="Ink 905">
                  <a:extLst>
                    <a:ext uri="{FF2B5EF4-FFF2-40B4-BE49-F238E27FC236}">
                      <a16:creationId xmlns:a16="http://schemas.microsoft.com/office/drawing/2014/main" id="{CA1463AD-AEE9-2DFE-303B-1B8CB0345609}"/>
                    </a:ext>
                  </a:extLst>
                </p14:cNvPr>
                <p14:cNvContentPartPr/>
                <p14:nvPr/>
              </p14:nvContentPartPr>
              <p14:xfrm>
                <a:off x="4971720" y="8070377"/>
                <a:ext cx="138600" cy="124920"/>
              </p14:xfrm>
            </p:contentPart>
          </mc:Choice>
          <mc:Fallback>
            <p:pic>
              <p:nvPicPr>
                <p:cNvPr id="906" name="Ink 905">
                  <a:extLst>
                    <a:ext uri="{FF2B5EF4-FFF2-40B4-BE49-F238E27FC236}">
                      <a16:creationId xmlns:a16="http://schemas.microsoft.com/office/drawing/2014/main" id="{CA1463AD-AEE9-2DFE-303B-1B8CB0345609}"/>
                    </a:ext>
                  </a:extLst>
                </p:cNvPr>
                <p:cNvPicPr/>
                <p:nvPr/>
              </p:nvPicPr>
              <p:blipFill>
                <a:blip r:embed="rId1444"/>
                <a:stretch>
                  <a:fillRect/>
                </a:stretch>
              </p:blipFill>
              <p:spPr>
                <a:xfrm>
                  <a:off x="4954080" y="8052737"/>
                  <a:ext cx="1742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445">
              <p14:nvContentPartPr>
                <p14:cNvPr id="908" name="Ink 907">
                  <a:extLst>
                    <a:ext uri="{FF2B5EF4-FFF2-40B4-BE49-F238E27FC236}">
                      <a16:creationId xmlns:a16="http://schemas.microsoft.com/office/drawing/2014/main" id="{8251AD5C-E1F4-C9A9-9774-913999F6405D}"/>
                    </a:ext>
                  </a:extLst>
                </p14:cNvPr>
                <p14:cNvContentPartPr/>
                <p14:nvPr/>
              </p14:nvContentPartPr>
              <p14:xfrm>
                <a:off x="4800360" y="8001257"/>
                <a:ext cx="105480" cy="50760"/>
              </p14:xfrm>
            </p:contentPart>
          </mc:Choice>
          <mc:Fallback>
            <p:pic>
              <p:nvPicPr>
                <p:cNvPr id="908" name="Ink 907">
                  <a:extLst>
                    <a:ext uri="{FF2B5EF4-FFF2-40B4-BE49-F238E27FC236}">
                      <a16:creationId xmlns:a16="http://schemas.microsoft.com/office/drawing/2014/main" id="{8251AD5C-E1F4-C9A9-9774-913999F6405D}"/>
                    </a:ext>
                  </a:extLst>
                </p:cNvPr>
                <p:cNvPicPr/>
                <p:nvPr/>
              </p:nvPicPr>
              <p:blipFill>
                <a:blip r:embed="rId1446"/>
                <a:stretch>
                  <a:fillRect/>
                </a:stretch>
              </p:blipFill>
              <p:spPr>
                <a:xfrm>
                  <a:off x="4782720" y="7983257"/>
                  <a:ext cx="1411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447">
              <p14:nvContentPartPr>
                <p14:cNvPr id="909" name="Ink 908">
                  <a:extLst>
                    <a:ext uri="{FF2B5EF4-FFF2-40B4-BE49-F238E27FC236}">
                      <a16:creationId xmlns:a16="http://schemas.microsoft.com/office/drawing/2014/main" id="{B5CFA2A8-31D5-970B-1E4B-381736B744D9}"/>
                    </a:ext>
                  </a:extLst>
                </p14:cNvPr>
                <p14:cNvContentPartPr/>
                <p14:nvPr/>
              </p14:nvContentPartPr>
              <p14:xfrm>
                <a:off x="4563480" y="7939697"/>
                <a:ext cx="124920" cy="115200"/>
              </p14:xfrm>
            </p:contentPart>
          </mc:Choice>
          <mc:Fallback>
            <p:pic>
              <p:nvPicPr>
                <p:cNvPr id="909" name="Ink 908">
                  <a:extLst>
                    <a:ext uri="{FF2B5EF4-FFF2-40B4-BE49-F238E27FC236}">
                      <a16:creationId xmlns:a16="http://schemas.microsoft.com/office/drawing/2014/main" id="{B5CFA2A8-31D5-970B-1E4B-381736B744D9}"/>
                    </a:ext>
                  </a:extLst>
                </p:cNvPr>
                <p:cNvPicPr/>
                <p:nvPr/>
              </p:nvPicPr>
              <p:blipFill>
                <a:blip r:embed="rId1448"/>
                <a:stretch>
                  <a:fillRect/>
                </a:stretch>
              </p:blipFill>
              <p:spPr>
                <a:xfrm>
                  <a:off x="4545840" y="7922057"/>
                  <a:ext cx="160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449">
              <p14:nvContentPartPr>
                <p14:cNvPr id="911" name="Ink 910">
                  <a:extLst>
                    <a:ext uri="{FF2B5EF4-FFF2-40B4-BE49-F238E27FC236}">
                      <a16:creationId xmlns:a16="http://schemas.microsoft.com/office/drawing/2014/main" id="{CF73AA9E-4BB1-C854-793E-DA6F24238124}"/>
                    </a:ext>
                  </a:extLst>
                </p14:cNvPr>
                <p14:cNvContentPartPr/>
                <p14:nvPr/>
              </p14:nvContentPartPr>
              <p14:xfrm>
                <a:off x="5140560" y="8224457"/>
                <a:ext cx="83520" cy="36360"/>
              </p14:xfrm>
            </p:contentPart>
          </mc:Choice>
          <mc:Fallback>
            <p:pic>
              <p:nvPicPr>
                <p:cNvPr id="911" name="Ink 910">
                  <a:extLst>
                    <a:ext uri="{FF2B5EF4-FFF2-40B4-BE49-F238E27FC236}">
                      <a16:creationId xmlns:a16="http://schemas.microsoft.com/office/drawing/2014/main" id="{CF73AA9E-4BB1-C854-793E-DA6F24238124}"/>
                    </a:ext>
                  </a:extLst>
                </p:cNvPr>
                <p:cNvPicPr/>
                <p:nvPr/>
              </p:nvPicPr>
              <p:blipFill>
                <a:blip r:embed="rId1450"/>
                <a:stretch>
                  <a:fillRect/>
                </a:stretch>
              </p:blipFill>
              <p:spPr>
                <a:xfrm>
                  <a:off x="5122920" y="8206457"/>
                  <a:ext cx="119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51">
              <p14:nvContentPartPr>
                <p14:cNvPr id="912" name="Ink 911">
                  <a:extLst>
                    <a:ext uri="{FF2B5EF4-FFF2-40B4-BE49-F238E27FC236}">
                      <a16:creationId xmlns:a16="http://schemas.microsoft.com/office/drawing/2014/main" id="{39D9A957-6D0F-7F30-0585-8AE195144430}"/>
                    </a:ext>
                  </a:extLst>
                </p14:cNvPr>
                <p14:cNvContentPartPr/>
                <p14:nvPr/>
              </p14:nvContentPartPr>
              <p14:xfrm>
                <a:off x="5290320" y="8226977"/>
                <a:ext cx="101880" cy="126720"/>
              </p14:xfrm>
            </p:contentPart>
          </mc:Choice>
          <mc:Fallback>
            <p:pic>
              <p:nvPicPr>
                <p:cNvPr id="912" name="Ink 911">
                  <a:extLst>
                    <a:ext uri="{FF2B5EF4-FFF2-40B4-BE49-F238E27FC236}">
                      <a16:creationId xmlns:a16="http://schemas.microsoft.com/office/drawing/2014/main" id="{39D9A957-6D0F-7F30-0585-8AE195144430}"/>
                    </a:ext>
                  </a:extLst>
                </p:cNvPr>
                <p:cNvPicPr/>
                <p:nvPr/>
              </p:nvPicPr>
              <p:blipFill>
                <a:blip r:embed="rId1452"/>
                <a:stretch>
                  <a:fillRect/>
                </a:stretch>
              </p:blipFill>
              <p:spPr>
                <a:xfrm>
                  <a:off x="5272320" y="8208977"/>
                  <a:ext cx="1375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53">
              <p14:nvContentPartPr>
                <p14:cNvPr id="913" name="Ink 912">
                  <a:extLst>
                    <a:ext uri="{FF2B5EF4-FFF2-40B4-BE49-F238E27FC236}">
                      <a16:creationId xmlns:a16="http://schemas.microsoft.com/office/drawing/2014/main" id="{71C28837-4BDE-05DD-5B15-7F64220F5102}"/>
                    </a:ext>
                  </a:extLst>
                </p14:cNvPr>
                <p14:cNvContentPartPr/>
                <p14:nvPr/>
              </p14:nvContentPartPr>
              <p14:xfrm>
                <a:off x="5466720" y="8354777"/>
                <a:ext cx="61200" cy="10800"/>
              </p14:xfrm>
            </p:contentPart>
          </mc:Choice>
          <mc:Fallback>
            <p:pic>
              <p:nvPicPr>
                <p:cNvPr id="913" name="Ink 912">
                  <a:extLst>
                    <a:ext uri="{FF2B5EF4-FFF2-40B4-BE49-F238E27FC236}">
                      <a16:creationId xmlns:a16="http://schemas.microsoft.com/office/drawing/2014/main" id="{71C28837-4BDE-05DD-5B15-7F64220F5102}"/>
                    </a:ext>
                  </a:extLst>
                </p:cNvPr>
                <p:cNvPicPr/>
                <p:nvPr/>
              </p:nvPicPr>
              <p:blipFill>
                <a:blip r:embed="rId1454"/>
                <a:stretch>
                  <a:fillRect/>
                </a:stretch>
              </p:blipFill>
              <p:spPr>
                <a:xfrm>
                  <a:off x="5449080" y="8337137"/>
                  <a:ext cx="968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455">
              <p14:nvContentPartPr>
                <p14:cNvPr id="915" name="Ink 914">
                  <a:extLst>
                    <a:ext uri="{FF2B5EF4-FFF2-40B4-BE49-F238E27FC236}">
                      <a16:creationId xmlns:a16="http://schemas.microsoft.com/office/drawing/2014/main" id="{D305A0FF-4E62-EE1E-0E30-FDD6EF82CF07}"/>
                    </a:ext>
                  </a:extLst>
                </p14:cNvPr>
                <p14:cNvContentPartPr/>
                <p14:nvPr/>
              </p14:nvContentPartPr>
              <p14:xfrm>
                <a:off x="5960280" y="7984337"/>
                <a:ext cx="47520" cy="24120"/>
              </p14:xfrm>
            </p:contentPart>
          </mc:Choice>
          <mc:Fallback>
            <p:pic>
              <p:nvPicPr>
                <p:cNvPr id="915" name="Ink 914">
                  <a:extLst>
                    <a:ext uri="{FF2B5EF4-FFF2-40B4-BE49-F238E27FC236}">
                      <a16:creationId xmlns:a16="http://schemas.microsoft.com/office/drawing/2014/main" id="{D305A0FF-4E62-EE1E-0E30-FDD6EF82CF07}"/>
                    </a:ext>
                  </a:extLst>
                </p:cNvPr>
                <p:cNvPicPr/>
                <p:nvPr/>
              </p:nvPicPr>
              <p:blipFill>
                <a:blip r:embed="rId1456"/>
                <a:stretch>
                  <a:fillRect/>
                </a:stretch>
              </p:blipFill>
              <p:spPr>
                <a:xfrm>
                  <a:off x="5942280" y="7966697"/>
                  <a:ext cx="83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457">
              <p14:nvContentPartPr>
                <p14:cNvPr id="916" name="Ink 915">
                  <a:extLst>
                    <a:ext uri="{FF2B5EF4-FFF2-40B4-BE49-F238E27FC236}">
                      <a16:creationId xmlns:a16="http://schemas.microsoft.com/office/drawing/2014/main" id="{E673A382-124F-C9EB-1A06-409AACB6D9EF}"/>
                    </a:ext>
                  </a:extLst>
                </p14:cNvPr>
                <p14:cNvContentPartPr/>
                <p14:nvPr/>
              </p14:nvContentPartPr>
              <p14:xfrm>
                <a:off x="5892240" y="8080817"/>
                <a:ext cx="47880" cy="60480"/>
              </p14:xfrm>
            </p:contentPart>
          </mc:Choice>
          <mc:Fallback>
            <p:pic>
              <p:nvPicPr>
                <p:cNvPr id="916" name="Ink 915">
                  <a:extLst>
                    <a:ext uri="{FF2B5EF4-FFF2-40B4-BE49-F238E27FC236}">
                      <a16:creationId xmlns:a16="http://schemas.microsoft.com/office/drawing/2014/main" id="{E673A382-124F-C9EB-1A06-409AACB6D9EF}"/>
                    </a:ext>
                  </a:extLst>
                </p:cNvPr>
                <p:cNvPicPr/>
                <p:nvPr/>
              </p:nvPicPr>
              <p:blipFill>
                <a:blip r:embed="rId1458"/>
                <a:stretch>
                  <a:fillRect/>
                </a:stretch>
              </p:blipFill>
              <p:spPr>
                <a:xfrm>
                  <a:off x="5874600" y="8063177"/>
                  <a:ext cx="835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459">
              <p14:nvContentPartPr>
                <p14:cNvPr id="917" name="Ink 916">
                  <a:extLst>
                    <a:ext uri="{FF2B5EF4-FFF2-40B4-BE49-F238E27FC236}">
                      <a16:creationId xmlns:a16="http://schemas.microsoft.com/office/drawing/2014/main" id="{6B96A219-A435-E082-4B34-B7F891050CF1}"/>
                    </a:ext>
                  </a:extLst>
                </p14:cNvPr>
                <p14:cNvContentPartPr/>
                <p14:nvPr/>
              </p14:nvContentPartPr>
              <p14:xfrm>
                <a:off x="5727360" y="8047337"/>
                <a:ext cx="62280" cy="48240"/>
              </p14:xfrm>
            </p:contentPart>
          </mc:Choice>
          <mc:Fallback>
            <p:pic>
              <p:nvPicPr>
                <p:cNvPr id="917" name="Ink 916">
                  <a:extLst>
                    <a:ext uri="{FF2B5EF4-FFF2-40B4-BE49-F238E27FC236}">
                      <a16:creationId xmlns:a16="http://schemas.microsoft.com/office/drawing/2014/main" id="{6B96A219-A435-E082-4B34-B7F891050CF1}"/>
                    </a:ext>
                  </a:extLst>
                </p:cNvPr>
                <p:cNvPicPr/>
                <p:nvPr/>
              </p:nvPicPr>
              <p:blipFill>
                <a:blip r:embed="rId1460"/>
                <a:stretch>
                  <a:fillRect/>
                </a:stretch>
              </p:blipFill>
              <p:spPr>
                <a:xfrm>
                  <a:off x="5709360" y="8029697"/>
                  <a:ext cx="979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461">
              <p14:nvContentPartPr>
                <p14:cNvPr id="918" name="Ink 917">
                  <a:extLst>
                    <a:ext uri="{FF2B5EF4-FFF2-40B4-BE49-F238E27FC236}">
                      <a16:creationId xmlns:a16="http://schemas.microsoft.com/office/drawing/2014/main" id="{70E96F62-BF3B-9085-7D00-40DE0F6CD23C}"/>
                    </a:ext>
                  </a:extLst>
                </p14:cNvPr>
                <p14:cNvContentPartPr/>
                <p14:nvPr/>
              </p14:nvContentPartPr>
              <p14:xfrm>
                <a:off x="5630520" y="7971377"/>
                <a:ext cx="96120" cy="44640"/>
              </p14:xfrm>
            </p:contentPart>
          </mc:Choice>
          <mc:Fallback>
            <p:pic>
              <p:nvPicPr>
                <p:cNvPr id="918" name="Ink 917">
                  <a:extLst>
                    <a:ext uri="{FF2B5EF4-FFF2-40B4-BE49-F238E27FC236}">
                      <a16:creationId xmlns:a16="http://schemas.microsoft.com/office/drawing/2014/main" id="{70E96F62-BF3B-9085-7D00-40DE0F6CD23C}"/>
                    </a:ext>
                  </a:extLst>
                </p:cNvPr>
                <p:cNvPicPr/>
                <p:nvPr/>
              </p:nvPicPr>
              <p:blipFill>
                <a:blip r:embed="rId1462"/>
                <a:stretch>
                  <a:fillRect/>
                </a:stretch>
              </p:blipFill>
              <p:spPr>
                <a:xfrm>
                  <a:off x="5612880" y="7953377"/>
                  <a:ext cx="1317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463">
              <p14:nvContentPartPr>
                <p14:cNvPr id="919" name="Ink 918">
                  <a:extLst>
                    <a:ext uri="{FF2B5EF4-FFF2-40B4-BE49-F238E27FC236}">
                      <a16:creationId xmlns:a16="http://schemas.microsoft.com/office/drawing/2014/main" id="{A6858A98-735A-363F-DA9A-4FDF77B2CFAD}"/>
                    </a:ext>
                  </a:extLst>
                </p14:cNvPr>
                <p14:cNvContentPartPr/>
                <p14:nvPr/>
              </p14:nvContentPartPr>
              <p14:xfrm>
                <a:off x="5585880" y="7913417"/>
                <a:ext cx="93240" cy="7920"/>
              </p14:xfrm>
            </p:contentPart>
          </mc:Choice>
          <mc:Fallback>
            <p:pic>
              <p:nvPicPr>
                <p:cNvPr id="919" name="Ink 918">
                  <a:extLst>
                    <a:ext uri="{FF2B5EF4-FFF2-40B4-BE49-F238E27FC236}">
                      <a16:creationId xmlns:a16="http://schemas.microsoft.com/office/drawing/2014/main" id="{A6858A98-735A-363F-DA9A-4FDF77B2CFAD}"/>
                    </a:ext>
                  </a:extLst>
                </p:cNvPr>
                <p:cNvPicPr/>
                <p:nvPr/>
              </p:nvPicPr>
              <p:blipFill>
                <a:blip r:embed="rId1464"/>
                <a:stretch>
                  <a:fillRect/>
                </a:stretch>
              </p:blipFill>
              <p:spPr>
                <a:xfrm>
                  <a:off x="5568240" y="7895777"/>
                  <a:ext cx="128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65">
              <p14:nvContentPartPr>
                <p14:cNvPr id="920" name="Ink 919">
                  <a:extLst>
                    <a:ext uri="{FF2B5EF4-FFF2-40B4-BE49-F238E27FC236}">
                      <a16:creationId xmlns:a16="http://schemas.microsoft.com/office/drawing/2014/main" id="{AAB1EA86-C69B-6BDE-FF9F-F22D744B3DF2}"/>
                    </a:ext>
                  </a:extLst>
                </p14:cNvPr>
                <p14:cNvContentPartPr/>
                <p14:nvPr/>
              </p14:nvContentPartPr>
              <p14:xfrm>
                <a:off x="5459520" y="7884257"/>
                <a:ext cx="99360" cy="44640"/>
              </p14:xfrm>
            </p:contentPart>
          </mc:Choice>
          <mc:Fallback>
            <p:pic>
              <p:nvPicPr>
                <p:cNvPr id="920" name="Ink 919">
                  <a:extLst>
                    <a:ext uri="{FF2B5EF4-FFF2-40B4-BE49-F238E27FC236}">
                      <a16:creationId xmlns:a16="http://schemas.microsoft.com/office/drawing/2014/main" id="{AAB1EA86-C69B-6BDE-FF9F-F22D744B3DF2}"/>
                    </a:ext>
                  </a:extLst>
                </p:cNvPr>
                <p:cNvPicPr/>
                <p:nvPr/>
              </p:nvPicPr>
              <p:blipFill>
                <a:blip r:embed="rId1466"/>
                <a:stretch>
                  <a:fillRect/>
                </a:stretch>
              </p:blipFill>
              <p:spPr>
                <a:xfrm>
                  <a:off x="5441880" y="7866617"/>
                  <a:ext cx="1350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467">
              <p14:nvContentPartPr>
                <p14:cNvPr id="921" name="Ink 920">
                  <a:extLst>
                    <a:ext uri="{FF2B5EF4-FFF2-40B4-BE49-F238E27FC236}">
                      <a16:creationId xmlns:a16="http://schemas.microsoft.com/office/drawing/2014/main" id="{790E86C6-1A5C-EF84-7B2D-D87204DC28A8}"/>
                    </a:ext>
                  </a:extLst>
                </p14:cNvPr>
                <p14:cNvContentPartPr/>
                <p14:nvPr/>
              </p14:nvContentPartPr>
              <p14:xfrm>
                <a:off x="5612520" y="7689857"/>
                <a:ext cx="16920" cy="60840"/>
              </p14:xfrm>
            </p:contentPart>
          </mc:Choice>
          <mc:Fallback>
            <p:pic>
              <p:nvPicPr>
                <p:cNvPr id="921" name="Ink 920">
                  <a:extLst>
                    <a:ext uri="{FF2B5EF4-FFF2-40B4-BE49-F238E27FC236}">
                      <a16:creationId xmlns:a16="http://schemas.microsoft.com/office/drawing/2014/main" id="{790E86C6-1A5C-EF84-7B2D-D87204DC28A8}"/>
                    </a:ext>
                  </a:extLst>
                </p:cNvPr>
                <p:cNvPicPr/>
                <p:nvPr/>
              </p:nvPicPr>
              <p:blipFill>
                <a:blip r:embed="rId1468"/>
                <a:stretch>
                  <a:fillRect/>
                </a:stretch>
              </p:blipFill>
              <p:spPr>
                <a:xfrm>
                  <a:off x="5594520" y="7672217"/>
                  <a:ext cx="525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69">
              <p14:nvContentPartPr>
                <p14:cNvPr id="922" name="Ink 921">
                  <a:extLst>
                    <a:ext uri="{FF2B5EF4-FFF2-40B4-BE49-F238E27FC236}">
                      <a16:creationId xmlns:a16="http://schemas.microsoft.com/office/drawing/2014/main" id="{DBFC5F1F-05AC-F65D-2F59-F24F3D3FF322}"/>
                    </a:ext>
                  </a:extLst>
                </p14:cNvPr>
                <p14:cNvContentPartPr/>
                <p14:nvPr/>
              </p14:nvContentPartPr>
              <p14:xfrm>
                <a:off x="5742480" y="7678337"/>
                <a:ext cx="48600" cy="55440"/>
              </p14:xfrm>
            </p:contentPart>
          </mc:Choice>
          <mc:Fallback>
            <p:pic>
              <p:nvPicPr>
                <p:cNvPr id="922" name="Ink 921">
                  <a:extLst>
                    <a:ext uri="{FF2B5EF4-FFF2-40B4-BE49-F238E27FC236}">
                      <a16:creationId xmlns:a16="http://schemas.microsoft.com/office/drawing/2014/main" id="{DBFC5F1F-05AC-F65D-2F59-F24F3D3FF322}"/>
                    </a:ext>
                  </a:extLst>
                </p:cNvPr>
                <p:cNvPicPr/>
                <p:nvPr/>
              </p:nvPicPr>
              <p:blipFill>
                <a:blip r:embed="rId1470"/>
                <a:stretch>
                  <a:fillRect/>
                </a:stretch>
              </p:blipFill>
              <p:spPr>
                <a:xfrm>
                  <a:off x="5724480" y="7660337"/>
                  <a:ext cx="84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471">
              <p14:nvContentPartPr>
                <p14:cNvPr id="923" name="Ink 922">
                  <a:extLst>
                    <a:ext uri="{FF2B5EF4-FFF2-40B4-BE49-F238E27FC236}">
                      <a16:creationId xmlns:a16="http://schemas.microsoft.com/office/drawing/2014/main" id="{41CDD764-5CA7-33F8-3613-391367A7AAFE}"/>
                    </a:ext>
                  </a:extLst>
                </p14:cNvPr>
                <p14:cNvContentPartPr/>
                <p14:nvPr/>
              </p14:nvContentPartPr>
              <p14:xfrm>
                <a:off x="5895120" y="7597337"/>
                <a:ext cx="55800" cy="42480"/>
              </p14:xfrm>
            </p:contentPart>
          </mc:Choice>
          <mc:Fallback>
            <p:pic>
              <p:nvPicPr>
                <p:cNvPr id="923" name="Ink 922">
                  <a:extLst>
                    <a:ext uri="{FF2B5EF4-FFF2-40B4-BE49-F238E27FC236}">
                      <a16:creationId xmlns:a16="http://schemas.microsoft.com/office/drawing/2014/main" id="{41CDD764-5CA7-33F8-3613-391367A7AAFE}"/>
                    </a:ext>
                  </a:extLst>
                </p:cNvPr>
                <p:cNvPicPr/>
                <p:nvPr/>
              </p:nvPicPr>
              <p:blipFill>
                <a:blip r:embed="rId1472"/>
                <a:stretch>
                  <a:fillRect/>
                </a:stretch>
              </p:blipFill>
              <p:spPr>
                <a:xfrm>
                  <a:off x="5877480" y="7579697"/>
                  <a:ext cx="914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473">
              <p14:nvContentPartPr>
                <p14:cNvPr id="924" name="Ink 923">
                  <a:extLst>
                    <a:ext uri="{FF2B5EF4-FFF2-40B4-BE49-F238E27FC236}">
                      <a16:creationId xmlns:a16="http://schemas.microsoft.com/office/drawing/2014/main" id="{7650C6C2-490A-F707-7F60-6A6F3A643499}"/>
                    </a:ext>
                  </a:extLst>
                </p14:cNvPr>
                <p14:cNvContentPartPr/>
                <p14:nvPr/>
              </p14:nvContentPartPr>
              <p14:xfrm>
                <a:off x="5970000" y="7684457"/>
                <a:ext cx="70200" cy="35280"/>
              </p14:xfrm>
            </p:contentPart>
          </mc:Choice>
          <mc:Fallback>
            <p:pic>
              <p:nvPicPr>
                <p:cNvPr id="924" name="Ink 923">
                  <a:extLst>
                    <a:ext uri="{FF2B5EF4-FFF2-40B4-BE49-F238E27FC236}">
                      <a16:creationId xmlns:a16="http://schemas.microsoft.com/office/drawing/2014/main" id="{7650C6C2-490A-F707-7F60-6A6F3A643499}"/>
                    </a:ext>
                  </a:extLst>
                </p:cNvPr>
                <p:cNvPicPr/>
                <p:nvPr/>
              </p:nvPicPr>
              <p:blipFill>
                <a:blip r:embed="rId1474"/>
                <a:stretch>
                  <a:fillRect/>
                </a:stretch>
              </p:blipFill>
              <p:spPr>
                <a:xfrm>
                  <a:off x="5952360" y="7666457"/>
                  <a:ext cx="105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75">
              <p14:nvContentPartPr>
                <p14:cNvPr id="926" name="Ink 925">
                  <a:extLst>
                    <a:ext uri="{FF2B5EF4-FFF2-40B4-BE49-F238E27FC236}">
                      <a16:creationId xmlns:a16="http://schemas.microsoft.com/office/drawing/2014/main" id="{ED8F664F-A2FB-6E3E-1EEC-5FF71B4A76C1}"/>
                    </a:ext>
                  </a:extLst>
                </p14:cNvPr>
                <p14:cNvContentPartPr/>
                <p14:nvPr/>
              </p14:nvContentPartPr>
              <p14:xfrm>
                <a:off x="5755800" y="7474577"/>
                <a:ext cx="69120" cy="26280"/>
              </p14:xfrm>
            </p:contentPart>
          </mc:Choice>
          <mc:Fallback>
            <p:pic>
              <p:nvPicPr>
                <p:cNvPr id="926" name="Ink 925">
                  <a:extLst>
                    <a:ext uri="{FF2B5EF4-FFF2-40B4-BE49-F238E27FC236}">
                      <a16:creationId xmlns:a16="http://schemas.microsoft.com/office/drawing/2014/main" id="{ED8F664F-A2FB-6E3E-1EEC-5FF71B4A76C1}"/>
                    </a:ext>
                  </a:extLst>
                </p:cNvPr>
                <p:cNvPicPr/>
                <p:nvPr/>
              </p:nvPicPr>
              <p:blipFill>
                <a:blip r:embed="rId1476"/>
                <a:stretch>
                  <a:fillRect/>
                </a:stretch>
              </p:blipFill>
              <p:spPr>
                <a:xfrm>
                  <a:off x="5737800" y="7456937"/>
                  <a:ext cx="1047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477">
              <p14:nvContentPartPr>
                <p14:cNvPr id="927" name="Ink 926">
                  <a:extLst>
                    <a:ext uri="{FF2B5EF4-FFF2-40B4-BE49-F238E27FC236}">
                      <a16:creationId xmlns:a16="http://schemas.microsoft.com/office/drawing/2014/main" id="{B709BDEA-3B33-BD43-AA9F-04CDB0FBF23C}"/>
                    </a:ext>
                  </a:extLst>
                </p14:cNvPr>
                <p14:cNvContentPartPr/>
                <p14:nvPr/>
              </p14:nvContentPartPr>
              <p14:xfrm>
                <a:off x="5508120" y="7627217"/>
                <a:ext cx="61200" cy="23040"/>
              </p14:xfrm>
            </p:contentPart>
          </mc:Choice>
          <mc:Fallback>
            <p:pic>
              <p:nvPicPr>
                <p:cNvPr id="927" name="Ink 926">
                  <a:extLst>
                    <a:ext uri="{FF2B5EF4-FFF2-40B4-BE49-F238E27FC236}">
                      <a16:creationId xmlns:a16="http://schemas.microsoft.com/office/drawing/2014/main" id="{B709BDEA-3B33-BD43-AA9F-04CDB0FBF23C}"/>
                    </a:ext>
                  </a:extLst>
                </p:cNvPr>
                <p:cNvPicPr/>
                <p:nvPr/>
              </p:nvPicPr>
              <p:blipFill>
                <a:blip r:embed="rId1478"/>
                <a:stretch>
                  <a:fillRect/>
                </a:stretch>
              </p:blipFill>
              <p:spPr>
                <a:xfrm>
                  <a:off x="5490120" y="7609217"/>
                  <a:ext cx="96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479">
              <p14:nvContentPartPr>
                <p14:cNvPr id="928" name="Ink 927">
                  <a:extLst>
                    <a:ext uri="{FF2B5EF4-FFF2-40B4-BE49-F238E27FC236}">
                      <a16:creationId xmlns:a16="http://schemas.microsoft.com/office/drawing/2014/main" id="{7DC731D7-FAFB-8F26-477A-2D0D218EE74B}"/>
                    </a:ext>
                  </a:extLst>
                </p14:cNvPr>
                <p14:cNvContentPartPr/>
                <p14:nvPr/>
              </p14:nvContentPartPr>
              <p14:xfrm>
                <a:off x="6188160" y="7616417"/>
                <a:ext cx="51480" cy="86040"/>
              </p14:xfrm>
            </p:contentPart>
          </mc:Choice>
          <mc:Fallback>
            <p:pic>
              <p:nvPicPr>
                <p:cNvPr id="928" name="Ink 927">
                  <a:extLst>
                    <a:ext uri="{FF2B5EF4-FFF2-40B4-BE49-F238E27FC236}">
                      <a16:creationId xmlns:a16="http://schemas.microsoft.com/office/drawing/2014/main" id="{7DC731D7-FAFB-8F26-477A-2D0D218EE74B}"/>
                    </a:ext>
                  </a:extLst>
                </p:cNvPr>
                <p:cNvPicPr/>
                <p:nvPr/>
              </p:nvPicPr>
              <p:blipFill>
                <a:blip r:embed="rId1480"/>
                <a:stretch>
                  <a:fillRect/>
                </a:stretch>
              </p:blipFill>
              <p:spPr>
                <a:xfrm>
                  <a:off x="6170520" y="7598777"/>
                  <a:ext cx="871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481">
              <p14:nvContentPartPr>
                <p14:cNvPr id="930" name="Ink 929">
                  <a:extLst>
                    <a:ext uri="{FF2B5EF4-FFF2-40B4-BE49-F238E27FC236}">
                      <a16:creationId xmlns:a16="http://schemas.microsoft.com/office/drawing/2014/main" id="{AE37FF1C-A05E-C30C-6C76-36D19C42F9D0}"/>
                    </a:ext>
                  </a:extLst>
                </p14:cNvPr>
                <p14:cNvContentPartPr/>
                <p14:nvPr/>
              </p14:nvContentPartPr>
              <p14:xfrm>
                <a:off x="6270240" y="7928177"/>
                <a:ext cx="51480" cy="55800"/>
              </p14:xfrm>
            </p:contentPart>
          </mc:Choice>
          <mc:Fallback>
            <p:pic>
              <p:nvPicPr>
                <p:cNvPr id="930" name="Ink 929">
                  <a:extLst>
                    <a:ext uri="{FF2B5EF4-FFF2-40B4-BE49-F238E27FC236}">
                      <a16:creationId xmlns:a16="http://schemas.microsoft.com/office/drawing/2014/main" id="{AE37FF1C-A05E-C30C-6C76-36D19C42F9D0}"/>
                    </a:ext>
                  </a:extLst>
                </p:cNvPr>
                <p:cNvPicPr/>
                <p:nvPr/>
              </p:nvPicPr>
              <p:blipFill>
                <a:blip r:embed="rId1482"/>
                <a:stretch>
                  <a:fillRect/>
                </a:stretch>
              </p:blipFill>
              <p:spPr>
                <a:xfrm>
                  <a:off x="6252240" y="7910537"/>
                  <a:ext cx="87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483">
              <p14:nvContentPartPr>
                <p14:cNvPr id="931" name="Ink 930">
                  <a:extLst>
                    <a:ext uri="{FF2B5EF4-FFF2-40B4-BE49-F238E27FC236}">
                      <a16:creationId xmlns:a16="http://schemas.microsoft.com/office/drawing/2014/main" id="{C79EF6E4-245E-AC79-3EE6-A9D3CDDBD5F4}"/>
                    </a:ext>
                  </a:extLst>
                </p14:cNvPr>
                <p14:cNvContentPartPr/>
                <p14:nvPr/>
              </p14:nvContentPartPr>
              <p14:xfrm>
                <a:off x="6198960" y="7841417"/>
                <a:ext cx="52200" cy="43560"/>
              </p14:xfrm>
            </p:contentPart>
          </mc:Choice>
          <mc:Fallback>
            <p:pic>
              <p:nvPicPr>
                <p:cNvPr id="931" name="Ink 930">
                  <a:extLst>
                    <a:ext uri="{FF2B5EF4-FFF2-40B4-BE49-F238E27FC236}">
                      <a16:creationId xmlns:a16="http://schemas.microsoft.com/office/drawing/2014/main" id="{C79EF6E4-245E-AC79-3EE6-A9D3CDDBD5F4}"/>
                    </a:ext>
                  </a:extLst>
                </p:cNvPr>
                <p:cNvPicPr/>
                <p:nvPr/>
              </p:nvPicPr>
              <p:blipFill>
                <a:blip r:embed="rId1484"/>
                <a:stretch>
                  <a:fillRect/>
                </a:stretch>
              </p:blipFill>
              <p:spPr>
                <a:xfrm>
                  <a:off x="6180960" y="7823417"/>
                  <a:ext cx="878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485">
              <p14:nvContentPartPr>
                <p14:cNvPr id="932" name="Ink 931">
                  <a:extLst>
                    <a:ext uri="{FF2B5EF4-FFF2-40B4-BE49-F238E27FC236}">
                      <a16:creationId xmlns:a16="http://schemas.microsoft.com/office/drawing/2014/main" id="{D9B7565E-9B89-FBDF-946F-9D724D07C534}"/>
                    </a:ext>
                  </a:extLst>
                </p14:cNvPr>
                <p14:cNvContentPartPr/>
                <p14:nvPr/>
              </p14:nvContentPartPr>
              <p14:xfrm>
                <a:off x="6064320" y="7921697"/>
                <a:ext cx="84960" cy="27720"/>
              </p14:xfrm>
            </p:contentPart>
          </mc:Choice>
          <mc:Fallback>
            <p:pic>
              <p:nvPicPr>
                <p:cNvPr id="932" name="Ink 931">
                  <a:extLst>
                    <a:ext uri="{FF2B5EF4-FFF2-40B4-BE49-F238E27FC236}">
                      <a16:creationId xmlns:a16="http://schemas.microsoft.com/office/drawing/2014/main" id="{D9B7565E-9B89-FBDF-946F-9D724D07C534}"/>
                    </a:ext>
                  </a:extLst>
                </p:cNvPr>
                <p:cNvPicPr/>
                <p:nvPr/>
              </p:nvPicPr>
              <p:blipFill>
                <a:blip r:embed="rId1486"/>
                <a:stretch>
                  <a:fillRect/>
                </a:stretch>
              </p:blipFill>
              <p:spPr>
                <a:xfrm>
                  <a:off x="6046680" y="7904057"/>
                  <a:ext cx="1206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87">
              <p14:nvContentPartPr>
                <p14:cNvPr id="933" name="Ink 932">
                  <a:extLst>
                    <a:ext uri="{FF2B5EF4-FFF2-40B4-BE49-F238E27FC236}">
                      <a16:creationId xmlns:a16="http://schemas.microsoft.com/office/drawing/2014/main" id="{1E9942A3-4F0A-517B-0F9A-02381D27804F}"/>
                    </a:ext>
                  </a:extLst>
                </p14:cNvPr>
                <p14:cNvContentPartPr/>
                <p14:nvPr/>
              </p14:nvContentPartPr>
              <p14:xfrm>
                <a:off x="5819880" y="7846817"/>
                <a:ext cx="24120" cy="50040"/>
              </p14:xfrm>
            </p:contentPart>
          </mc:Choice>
          <mc:Fallback>
            <p:pic>
              <p:nvPicPr>
                <p:cNvPr id="933" name="Ink 932">
                  <a:extLst>
                    <a:ext uri="{FF2B5EF4-FFF2-40B4-BE49-F238E27FC236}">
                      <a16:creationId xmlns:a16="http://schemas.microsoft.com/office/drawing/2014/main" id="{1E9942A3-4F0A-517B-0F9A-02381D27804F}"/>
                    </a:ext>
                  </a:extLst>
                </p:cNvPr>
                <p:cNvPicPr/>
                <p:nvPr/>
              </p:nvPicPr>
              <p:blipFill>
                <a:blip r:embed="rId1488"/>
                <a:stretch>
                  <a:fillRect/>
                </a:stretch>
              </p:blipFill>
              <p:spPr>
                <a:xfrm>
                  <a:off x="5802240" y="7829177"/>
                  <a:ext cx="59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489">
              <p14:nvContentPartPr>
                <p14:cNvPr id="934" name="Ink 933">
                  <a:extLst>
                    <a:ext uri="{FF2B5EF4-FFF2-40B4-BE49-F238E27FC236}">
                      <a16:creationId xmlns:a16="http://schemas.microsoft.com/office/drawing/2014/main" id="{2E16E80E-248E-5C40-759E-8A65EC1ED580}"/>
                    </a:ext>
                  </a:extLst>
                </p14:cNvPr>
                <p14:cNvContentPartPr/>
                <p14:nvPr/>
              </p14:nvContentPartPr>
              <p14:xfrm>
                <a:off x="5904120" y="7822697"/>
                <a:ext cx="104760" cy="27720"/>
              </p14:xfrm>
            </p:contentPart>
          </mc:Choice>
          <mc:Fallback>
            <p:pic>
              <p:nvPicPr>
                <p:cNvPr id="934" name="Ink 933">
                  <a:extLst>
                    <a:ext uri="{FF2B5EF4-FFF2-40B4-BE49-F238E27FC236}">
                      <a16:creationId xmlns:a16="http://schemas.microsoft.com/office/drawing/2014/main" id="{2E16E80E-248E-5C40-759E-8A65EC1ED580}"/>
                    </a:ext>
                  </a:extLst>
                </p:cNvPr>
                <p:cNvPicPr/>
                <p:nvPr/>
              </p:nvPicPr>
              <p:blipFill>
                <a:blip r:embed="rId1490"/>
                <a:stretch>
                  <a:fillRect/>
                </a:stretch>
              </p:blipFill>
              <p:spPr>
                <a:xfrm>
                  <a:off x="5886480" y="7805057"/>
                  <a:ext cx="1404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91">
              <p14:nvContentPartPr>
                <p14:cNvPr id="935" name="Ink 934">
                  <a:extLst>
                    <a:ext uri="{FF2B5EF4-FFF2-40B4-BE49-F238E27FC236}">
                      <a16:creationId xmlns:a16="http://schemas.microsoft.com/office/drawing/2014/main" id="{E3E0935D-9DCA-D2F0-7505-2BA9ADC8863F}"/>
                    </a:ext>
                  </a:extLst>
                </p14:cNvPr>
                <p14:cNvContentPartPr/>
                <p14:nvPr/>
              </p14:nvContentPartPr>
              <p14:xfrm>
                <a:off x="6105360" y="8059577"/>
                <a:ext cx="78480" cy="18720"/>
              </p14:xfrm>
            </p:contentPart>
          </mc:Choice>
          <mc:Fallback>
            <p:pic>
              <p:nvPicPr>
                <p:cNvPr id="935" name="Ink 934">
                  <a:extLst>
                    <a:ext uri="{FF2B5EF4-FFF2-40B4-BE49-F238E27FC236}">
                      <a16:creationId xmlns:a16="http://schemas.microsoft.com/office/drawing/2014/main" id="{E3E0935D-9DCA-D2F0-7505-2BA9ADC8863F}"/>
                    </a:ext>
                  </a:extLst>
                </p:cNvPr>
                <p:cNvPicPr/>
                <p:nvPr/>
              </p:nvPicPr>
              <p:blipFill>
                <a:blip r:embed="rId1492"/>
                <a:stretch>
                  <a:fillRect/>
                </a:stretch>
              </p:blipFill>
              <p:spPr>
                <a:xfrm>
                  <a:off x="6087360" y="8041937"/>
                  <a:ext cx="1141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493">
              <p14:nvContentPartPr>
                <p14:cNvPr id="936" name="Ink 935">
                  <a:extLst>
                    <a:ext uri="{FF2B5EF4-FFF2-40B4-BE49-F238E27FC236}">
                      <a16:creationId xmlns:a16="http://schemas.microsoft.com/office/drawing/2014/main" id="{00548814-3753-B761-0B09-11337879E439}"/>
                    </a:ext>
                  </a:extLst>
                </p14:cNvPr>
                <p14:cNvContentPartPr/>
                <p14:nvPr/>
              </p14:nvContentPartPr>
              <p14:xfrm>
                <a:off x="6285360" y="8117177"/>
                <a:ext cx="77400" cy="52560"/>
              </p14:xfrm>
            </p:contentPart>
          </mc:Choice>
          <mc:Fallback>
            <p:pic>
              <p:nvPicPr>
                <p:cNvPr id="936" name="Ink 935">
                  <a:extLst>
                    <a:ext uri="{FF2B5EF4-FFF2-40B4-BE49-F238E27FC236}">
                      <a16:creationId xmlns:a16="http://schemas.microsoft.com/office/drawing/2014/main" id="{00548814-3753-B761-0B09-11337879E439}"/>
                    </a:ext>
                  </a:extLst>
                </p:cNvPr>
                <p:cNvPicPr/>
                <p:nvPr/>
              </p:nvPicPr>
              <p:blipFill>
                <a:blip r:embed="rId1494"/>
                <a:stretch>
                  <a:fillRect/>
                </a:stretch>
              </p:blipFill>
              <p:spPr>
                <a:xfrm>
                  <a:off x="6267360" y="8099177"/>
                  <a:ext cx="113040" cy="8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95">
            <p14:nvContentPartPr>
              <p14:cNvPr id="957" name="Ink 956">
                <a:extLst>
                  <a:ext uri="{FF2B5EF4-FFF2-40B4-BE49-F238E27FC236}">
                    <a16:creationId xmlns:a16="http://schemas.microsoft.com/office/drawing/2014/main" id="{C6A54F79-E665-8F3C-D6A3-15C72A85BFA4}"/>
                  </a:ext>
                </a:extLst>
              </p14:cNvPr>
              <p14:cNvContentPartPr/>
              <p14:nvPr/>
            </p14:nvContentPartPr>
            <p14:xfrm>
              <a:off x="4730823" y="7798580"/>
              <a:ext cx="141840" cy="122400"/>
            </p14:xfrm>
          </p:contentPart>
        </mc:Choice>
        <mc:Fallback>
          <p:pic>
            <p:nvPicPr>
              <p:cNvPr id="957" name="Ink 956">
                <a:extLst>
                  <a:ext uri="{FF2B5EF4-FFF2-40B4-BE49-F238E27FC236}">
                    <a16:creationId xmlns:a16="http://schemas.microsoft.com/office/drawing/2014/main" id="{C6A54F79-E665-8F3C-D6A3-15C72A85BFA4}"/>
                  </a:ext>
                </a:extLst>
              </p:cNvPr>
              <p:cNvPicPr/>
              <p:nvPr/>
            </p:nvPicPr>
            <p:blipFill>
              <a:blip r:embed="rId1496"/>
              <a:stretch>
                <a:fillRect/>
              </a:stretch>
            </p:blipFill>
            <p:spPr>
              <a:xfrm>
                <a:off x="4713183" y="7780580"/>
                <a:ext cx="177480" cy="158040"/>
              </a:xfrm>
              <a:prstGeom prst="rect">
                <a:avLst/>
              </a:prstGeom>
            </p:spPr>
          </p:pic>
        </mc:Fallback>
      </mc:AlternateContent>
      <p:grpSp>
        <p:nvGrpSpPr>
          <p:cNvPr id="994" name="Group 993">
            <a:extLst>
              <a:ext uri="{FF2B5EF4-FFF2-40B4-BE49-F238E27FC236}">
                <a16:creationId xmlns:a16="http://schemas.microsoft.com/office/drawing/2014/main" id="{36D2F5E6-F978-1C85-5809-671F909B3DE8}"/>
              </a:ext>
            </a:extLst>
          </p:cNvPr>
          <p:cNvGrpSpPr/>
          <p:nvPr/>
        </p:nvGrpSpPr>
        <p:grpSpPr>
          <a:xfrm>
            <a:off x="5139120" y="6895492"/>
            <a:ext cx="2189880" cy="1351080"/>
            <a:chOff x="4976400" y="7009097"/>
            <a:chExt cx="2189880" cy="1351080"/>
          </a:xfrm>
        </p:grpSpPr>
        <mc:AlternateContent xmlns:mc="http://schemas.openxmlformats.org/markup-compatibility/2006">
          <mc:Choice xmlns:p14="http://schemas.microsoft.com/office/powerpoint/2010/main" Requires="p14">
            <p:contentPart p14:bwMode="auto" r:id="rId1497">
              <p14:nvContentPartPr>
                <p14:cNvPr id="958" name="Ink 957">
                  <a:extLst>
                    <a:ext uri="{FF2B5EF4-FFF2-40B4-BE49-F238E27FC236}">
                      <a16:creationId xmlns:a16="http://schemas.microsoft.com/office/drawing/2014/main" id="{9D326089-93EF-3D6D-EDFE-E9D8C0EED7A2}"/>
                    </a:ext>
                  </a:extLst>
                </p14:cNvPr>
                <p14:cNvContentPartPr/>
                <p14:nvPr/>
              </p14:nvContentPartPr>
              <p14:xfrm>
                <a:off x="4976400" y="8063897"/>
                <a:ext cx="145080" cy="147240"/>
              </p14:xfrm>
            </p:contentPart>
          </mc:Choice>
          <mc:Fallback>
            <p:pic>
              <p:nvPicPr>
                <p:cNvPr id="958" name="Ink 957">
                  <a:extLst>
                    <a:ext uri="{FF2B5EF4-FFF2-40B4-BE49-F238E27FC236}">
                      <a16:creationId xmlns:a16="http://schemas.microsoft.com/office/drawing/2014/main" id="{9D326089-93EF-3D6D-EDFE-E9D8C0EED7A2}"/>
                    </a:ext>
                  </a:extLst>
                </p:cNvPr>
                <p:cNvPicPr/>
                <p:nvPr/>
              </p:nvPicPr>
              <p:blipFill>
                <a:blip r:embed="rId1498"/>
                <a:stretch>
                  <a:fillRect/>
                </a:stretch>
              </p:blipFill>
              <p:spPr>
                <a:xfrm>
                  <a:off x="4958400" y="8046257"/>
                  <a:ext cx="180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499">
              <p14:nvContentPartPr>
                <p14:cNvPr id="954" name="Ink 953">
                  <a:extLst>
                    <a:ext uri="{FF2B5EF4-FFF2-40B4-BE49-F238E27FC236}">
                      <a16:creationId xmlns:a16="http://schemas.microsoft.com/office/drawing/2014/main" id="{5E206F8D-B2AF-8ECF-5AAE-BD4BC8BA16DB}"/>
                    </a:ext>
                  </a:extLst>
                </p14:cNvPr>
                <p14:cNvContentPartPr/>
                <p14:nvPr/>
              </p14:nvContentPartPr>
              <p14:xfrm>
                <a:off x="6674520" y="7194137"/>
                <a:ext cx="122760" cy="134280"/>
              </p14:xfrm>
            </p:contentPart>
          </mc:Choice>
          <mc:Fallback>
            <p:pic>
              <p:nvPicPr>
                <p:cNvPr id="954" name="Ink 953">
                  <a:extLst>
                    <a:ext uri="{FF2B5EF4-FFF2-40B4-BE49-F238E27FC236}">
                      <a16:creationId xmlns:a16="http://schemas.microsoft.com/office/drawing/2014/main" id="{5E206F8D-B2AF-8ECF-5AAE-BD4BC8BA16DB}"/>
                    </a:ext>
                  </a:extLst>
                </p:cNvPr>
                <p:cNvPicPr/>
                <p:nvPr/>
              </p:nvPicPr>
              <p:blipFill>
                <a:blip r:embed="rId1500"/>
                <a:stretch>
                  <a:fillRect/>
                </a:stretch>
              </p:blipFill>
              <p:spPr>
                <a:xfrm>
                  <a:off x="6656880" y="7176137"/>
                  <a:ext cx="158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501">
              <p14:nvContentPartPr>
                <p14:cNvPr id="955" name="Ink 954">
                  <a:extLst>
                    <a:ext uri="{FF2B5EF4-FFF2-40B4-BE49-F238E27FC236}">
                      <a16:creationId xmlns:a16="http://schemas.microsoft.com/office/drawing/2014/main" id="{E6936188-5CBE-E63B-741B-810635E01396}"/>
                    </a:ext>
                  </a:extLst>
                </p14:cNvPr>
                <p14:cNvContentPartPr/>
                <p14:nvPr/>
              </p14:nvContentPartPr>
              <p14:xfrm>
                <a:off x="5625480" y="7009097"/>
                <a:ext cx="133920" cy="110160"/>
              </p14:xfrm>
            </p:contentPart>
          </mc:Choice>
          <mc:Fallback>
            <p:pic>
              <p:nvPicPr>
                <p:cNvPr id="955" name="Ink 954">
                  <a:extLst>
                    <a:ext uri="{FF2B5EF4-FFF2-40B4-BE49-F238E27FC236}">
                      <a16:creationId xmlns:a16="http://schemas.microsoft.com/office/drawing/2014/main" id="{E6936188-5CBE-E63B-741B-810635E01396}"/>
                    </a:ext>
                  </a:extLst>
                </p:cNvPr>
                <p:cNvPicPr/>
                <p:nvPr/>
              </p:nvPicPr>
              <p:blipFill>
                <a:blip r:embed="rId1502"/>
                <a:stretch>
                  <a:fillRect/>
                </a:stretch>
              </p:blipFill>
              <p:spPr>
                <a:xfrm>
                  <a:off x="5607840" y="6991097"/>
                  <a:ext cx="169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503">
              <p14:nvContentPartPr>
                <p14:cNvPr id="956" name="Ink 955">
                  <a:extLst>
                    <a:ext uri="{FF2B5EF4-FFF2-40B4-BE49-F238E27FC236}">
                      <a16:creationId xmlns:a16="http://schemas.microsoft.com/office/drawing/2014/main" id="{B0C715D4-8CB1-AEED-AC55-381792EF5FFE}"/>
                    </a:ext>
                  </a:extLst>
                </p14:cNvPr>
                <p14:cNvContentPartPr/>
                <p14:nvPr/>
              </p14:nvContentPartPr>
              <p14:xfrm>
                <a:off x="5485800" y="7352177"/>
                <a:ext cx="135000" cy="125640"/>
              </p14:xfrm>
            </p:contentPart>
          </mc:Choice>
          <mc:Fallback>
            <p:pic>
              <p:nvPicPr>
                <p:cNvPr id="956" name="Ink 955">
                  <a:extLst>
                    <a:ext uri="{FF2B5EF4-FFF2-40B4-BE49-F238E27FC236}">
                      <a16:creationId xmlns:a16="http://schemas.microsoft.com/office/drawing/2014/main" id="{B0C715D4-8CB1-AEED-AC55-381792EF5FFE}"/>
                    </a:ext>
                  </a:extLst>
                </p:cNvPr>
                <p:cNvPicPr/>
                <p:nvPr/>
              </p:nvPicPr>
              <p:blipFill>
                <a:blip r:embed="rId1504"/>
                <a:stretch>
                  <a:fillRect/>
                </a:stretch>
              </p:blipFill>
              <p:spPr>
                <a:xfrm>
                  <a:off x="5468160" y="7334177"/>
                  <a:ext cx="1706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505">
              <p14:nvContentPartPr>
                <p14:cNvPr id="965" name="Ink 964">
                  <a:extLst>
                    <a:ext uri="{FF2B5EF4-FFF2-40B4-BE49-F238E27FC236}">
                      <a16:creationId xmlns:a16="http://schemas.microsoft.com/office/drawing/2014/main" id="{EC3D2919-0AE9-9B7B-A276-996AA051A786}"/>
                    </a:ext>
                  </a:extLst>
                </p14:cNvPr>
                <p14:cNvContentPartPr/>
                <p14:nvPr/>
              </p14:nvContentPartPr>
              <p14:xfrm>
                <a:off x="5908080" y="7281977"/>
                <a:ext cx="145440" cy="119520"/>
              </p14:xfrm>
            </p:contentPart>
          </mc:Choice>
          <mc:Fallback>
            <p:pic>
              <p:nvPicPr>
                <p:cNvPr id="965" name="Ink 964">
                  <a:extLst>
                    <a:ext uri="{FF2B5EF4-FFF2-40B4-BE49-F238E27FC236}">
                      <a16:creationId xmlns:a16="http://schemas.microsoft.com/office/drawing/2014/main" id="{EC3D2919-0AE9-9B7B-A276-996AA051A786}"/>
                    </a:ext>
                  </a:extLst>
                </p:cNvPr>
                <p:cNvPicPr/>
                <p:nvPr/>
              </p:nvPicPr>
              <p:blipFill>
                <a:blip r:embed="rId1506"/>
                <a:stretch>
                  <a:fillRect/>
                </a:stretch>
              </p:blipFill>
              <p:spPr>
                <a:xfrm>
                  <a:off x="5890080" y="7264337"/>
                  <a:ext cx="1810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507">
              <p14:nvContentPartPr>
                <p14:cNvPr id="966" name="Ink 965">
                  <a:extLst>
                    <a:ext uri="{FF2B5EF4-FFF2-40B4-BE49-F238E27FC236}">
                      <a16:creationId xmlns:a16="http://schemas.microsoft.com/office/drawing/2014/main" id="{939D0E97-052C-36D2-2FD8-65D35CC336F0}"/>
                    </a:ext>
                  </a:extLst>
                </p14:cNvPr>
                <p14:cNvContentPartPr/>
                <p14:nvPr/>
              </p14:nvContentPartPr>
              <p14:xfrm>
                <a:off x="6123000" y="7352537"/>
                <a:ext cx="84240" cy="10080"/>
              </p14:xfrm>
            </p:contentPart>
          </mc:Choice>
          <mc:Fallback>
            <p:pic>
              <p:nvPicPr>
                <p:cNvPr id="966" name="Ink 965">
                  <a:extLst>
                    <a:ext uri="{FF2B5EF4-FFF2-40B4-BE49-F238E27FC236}">
                      <a16:creationId xmlns:a16="http://schemas.microsoft.com/office/drawing/2014/main" id="{939D0E97-052C-36D2-2FD8-65D35CC336F0}"/>
                    </a:ext>
                  </a:extLst>
                </p:cNvPr>
                <p:cNvPicPr/>
                <p:nvPr/>
              </p:nvPicPr>
              <p:blipFill>
                <a:blip r:embed="rId1508"/>
                <a:stretch>
                  <a:fillRect/>
                </a:stretch>
              </p:blipFill>
              <p:spPr>
                <a:xfrm>
                  <a:off x="6105360" y="7334537"/>
                  <a:ext cx="1198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09">
              <p14:nvContentPartPr>
                <p14:cNvPr id="937" name="Ink 936">
                  <a:extLst>
                    <a:ext uri="{FF2B5EF4-FFF2-40B4-BE49-F238E27FC236}">
                      <a16:creationId xmlns:a16="http://schemas.microsoft.com/office/drawing/2014/main" id="{96FB0005-DFB8-6B54-C1A4-7A74AFBBC275}"/>
                    </a:ext>
                  </a:extLst>
                </p14:cNvPr>
                <p14:cNvContentPartPr/>
                <p14:nvPr/>
              </p14:nvContentPartPr>
              <p14:xfrm>
                <a:off x="5700720" y="7513457"/>
                <a:ext cx="97920" cy="104400"/>
              </p14:xfrm>
            </p:contentPart>
          </mc:Choice>
          <mc:Fallback>
            <p:pic>
              <p:nvPicPr>
                <p:cNvPr id="937" name="Ink 936">
                  <a:extLst>
                    <a:ext uri="{FF2B5EF4-FFF2-40B4-BE49-F238E27FC236}">
                      <a16:creationId xmlns:a16="http://schemas.microsoft.com/office/drawing/2014/main" id="{96FB0005-DFB8-6B54-C1A4-7A74AFBBC275}"/>
                    </a:ext>
                  </a:extLst>
                </p:cNvPr>
                <p:cNvPicPr/>
                <p:nvPr/>
              </p:nvPicPr>
              <p:blipFill>
                <a:blip r:embed="rId1510"/>
                <a:stretch>
                  <a:fillRect/>
                </a:stretch>
              </p:blipFill>
              <p:spPr>
                <a:xfrm>
                  <a:off x="5683080" y="7495457"/>
                  <a:ext cx="133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11">
              <p14:nvContentPartPr>
                <p14:cNvPr id="938" name="Ink 937">
                  <a:extLst>
                    <a:ext uri="{FF2B5EF4-FFF2-40B4-BE49-F238E27FC236}">
                      <a16:creationId xmlns:a16="http://schemas.microsoft.com/office/drawing/2014/main" id="{9C623164-C975-2B2E-BBC6-3841C5744C90}"/>
                    </a:ext>
                  </a:extLst>
                </p14:cNvPr>
                <p14:cNvContentPartPr/>
                <p14:nvPr/>
              </p14:nvContentPartPr>
              <p14:xfrm>
                <a:off x="5939760" y="7525697"/>
                <a:ext cx="91800" cy="99720"/>
              </p14:xfrm>
            </p:contentPart>
          </mc:Choice>
          <mc:Fallback>
            <p:pic>
              <p:nvPicPr>
                <p:cNvPr id="938" name="Ink 937">
                  <a:extLst>
                    <a:ext uri="{FF2B5EF4-FFF2-40B4-BE49-F238E27FC236}">
                      <a16:creationId xmlns:a16="http://schemas.microsoft.com/office/drawing/2014/main" id="{9C623164-C975-2B2E-BBC6-3841C5744C90}"/>
                    </a:ext>
                  </a:extLst>
                </p:cNvPr>
                <p:cNvPicPr/>
                <p:nvPr/>
              </p:nvPicPr>
              <p:blipFill>
                <a:blip r:embed="rId1512"/>
                <a:stretch>
                  <a:fillRect/>
                </a:stretch>
              </p:blipFill>
              <p:spPr>
                <a:xfrm>
                  <a:off x="5921760" y="7508057"/>
                  <a:ext cx="1274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513">
              <p14:nvContentPartPr>
                <p14:cNvPr id="939" name="Ink 938">
                  <a:extLst>
                    <a:ext uri="{FF2B5EF4-FFF2-40B4-BE49-F238E27FC236}">
                      <a16:creationId xmlns:a16="http://schemas.microsoft.com/office/drawing/2014/main" id="{EDC1FC98-689C-20EF-96DC-21636F26493A}"/>
                    </a:ext>
                  </a:extLst>
                </p14:cNvPr>
                <p14:cNvContentPartPr/>
                <p14:nvPr/>
              </p14:nvContentPartPr>
              <p14:xfrm>
                <a:off x="6020400" y="7712537"/>
                <a:ext cx="81000" cy="105480"/>
              </p14:xfrm>
            </p:contentPart>
          </mc:Choice>
          <mc:Fallback>
            <p:pic>
              <p:nvPicPr>
                <p:cNvPr id="939" name="Ink 938">
                  <a:extLst>
                    <a:ext uri="{FF2B5EF4-FFF2-40B4-BE49-F238E27FC236}">
                      <a16:creationId xmlns:a16="http://schemas.microsoft.com/office/drawing/2014/main" id="{EDC1FC98-689C-20EF-96DC-21636F26493A}"/>
                    </a:ext>
                  </a:extLst>
                </p:cNvPr>
                <p:cNvPicPr/>
                <p:nvPr/>
              </p:nvPicPr>
              <p:blipFill>
                <a:blip r:embed="rId1514"/>
                <a:stretch>
                  <a:fillRect/>
                </a:stretch>
              </p:blipFill>
              <p:spPr>
                <a:xfrm>
                  <a:off x="6002760" y="7694897"/>
                  <a:ext cx="1166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515">
              <p14:nvContentPartPr>
                <p14:cNvPr id="940" name="Ink 939">
                  <a:extLst>
                    <a:ext uri="{FF2B5EF4-FFF2-40B4-BE49-F238E27FC236}">
                      <a16:creationId xmlns:a16="http://schemas.microsoft.com/office/drawing/2014/main" id="{3FBB79D6-0018-0125-1861-4A65134667C4}"/>
                    </a:ext>
                  </a:extLst>
                </p14:cNvPr>
                <p14:cNvContentPartPr/>
                <p14:nvPr/>
              </p14:nvContentPartPr>
              <p14:xfrm>
                <a:off x="5806200" y="7754657"/>
                <a:ext cx="118080" cy="139680"/>
              </p14:xfrm>
            </p:contentPart>
          </mc:Choice>
          <mc:Fallback>
            <p:pic>
              <p:nvPicPr>
                <p:cNvPr id="940" name="Ink 939">
                  <a:extLst>
                    <a:ext uri="{FF2B5EF4-FFF2-40B4-BE49-F238E27FC236}">
                      <a16:creationId xmlns:a16="http://schemas.microsoft.com/office/drawing/2014/main" id="{3FBB79D6-0018-0125-1861-4A65134667C4}"/>
                    </a:ext>
                  </a:extLst>
                </p:cNvPr>
                <p:cNvPicPr/>
                <p:nvPr/>
              </p:nvPicPr>
              <p:blipFill>
                <a:blip r:embed="rId1516"/>
                <a:stretch>
                  <a:fillRect/>
                </a:stretch>
              </p:blipFill>
              <p:spPr>
                <a:xfrm>
                  <a:off x="5788560" y="7737017"/>
                  <a:ext cx="1537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517">
              <p14:nvContentPartPr>
                <p14:cNvPr id="944" name="Ink 943">
                  <a:extLst>
                    <a:ext uri="{FF2B5EF4-FFF2-40B4-BE49-F238E27FC236}">
                      <a16:creationId xmlns:a16="http://schemas.microsoft.com/office/drawing/2014/main" id="{2C973226-412C-C8CB-04A2-DEE9EF91702E}"/>
                    </a:ext>
                  </a:extLst>
                </p14:cNvPr>
                <p14:cNvContentPartPr/>
                <p14:nvPr/>
              </p14:nvContentPartPr>
              <p14:xfrm>
                <a:off x="5516040" y="7607057"/>
                <a:ext cx="134640" cy="185400"/>
              </p14:xfrm>
            </p:contentPart>
          </mc:Choice>
          <mc:Fallback>
            <p:pic>
              <p:nvPicPr>
                <p:cNvPr id="944" name="Ink 943">
                  <a:extLst>
                    <a:ext uri="{FF2B5EF4-FFF2-40B4-BE49-F238E27FC236}">
                      <a16:creationId xmlns:a16="http://schemas.microsoft.com/office/drawing/2014/main" id="{2C973226-412C-C8CB-04A2-DEE9EF91702E}"/>
                    </a:ext>
                  </a:extLst>
                </p:cNvPr>
                <p:cNvPicPr/>
                <p:nvPr/>
              </p:nvPicPr>
              <p:blipFill>
                <a:blip r:embed="rId1518"/>
                <a:stretch>
                  <a:fillRect/>
                </a:stretch>
              </p:blipFill>
              <p:spPr>
                <a:xfrm>
                  <a:off x="5498040" y="7589057"/>
                  <a:ext cx="17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519">
              <p14:nvContentPartPr>
                <p14:cNvPr id="945" name="Ink 944">
                  <a:extLst>
                    <a:ext uri="{FF2B5EF4-FFF2-40B4-BE49-F238E27FC236}">
                      <a16:creationId xmlns:a16="http://schemas.microsoft.com/office/drawing/2014/main" id="{B35986B4-9B40-9C60-526C-EE5DD50E398B}"/>
                    </a:ext>
                  </a:extLst>
                </p14:cNvPr>
                <p14:cNvContentPartPr/>
                <p14:nvPr/>
              </p14:nvContentPartPr>
              <p14:xfrm>
                <a:off x="5563920" y="7925657"/>
                <a:ext cx="100440" cy="101880"/>
              </p14:xfrm>
            </p:contentPart>
          </mc:Choice>
          <mc:Fallback>
            <p:pic>
              <p:nvPicPr>
                <p:cNvPr id="945" name="Ink 944">
                  <a:extLst>
                    <a:ext uri="{FF2B5EF4-FFF2-40B4-BE49-F238E27FC236}">
                      <a16:creationId xmlns:a16="http://schemas.microsoft.com/office/drawing/2014/main" id="{B35986B4-9B40-9C60-526C-EE5DD50E398B}"/>
                    </a:ext>
                  </a:extLst>
                </p:cNvPr>
                <p:cNvPicPr/>
                <p:nvPr/>
              </p:nvPicPr>
              <p:blipFill>
                <a:blip r:embed="rId1520"/>
                <a:stretch>
                  <a:fillRect/>
                </a:stretch>
              </p:blipFill>
              <p:spPr>
                <a:xfrm>
                  <a:off x="5546280" y="7908017"/>
                  <a:ext cx="1360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521">
              <p14:nvContentPartPr>
                <p14:cNvPr id="946" name="Ink 945">
                  <a:extLst>
                    <a:ext uri="{FF2B5EF4-FFF2-40B4-BE49-F238E27FC236}">
                      <a16:creationId xmlns:a16="http://schemas.microsoft.com/office/drawing/2014/main" id="{A613A9B0-A0BA-E1C0-16E1-CE3C4082BA35}"/>
                    </a:ext>
                  </a:extLst>
                </p14:cNvPr>
                <p14:cNvContentPartPr/>
                <p14:nvPr/>
              </p14:nvContentPartPr>
              <p14:xfrm>
                <a:off x="5617200" y="7814417"/>
                <a:ext cx="127080" cy="115920"/>
              </p14:xfrm>
            </p:contentPart>
          </mc:Choice>
          <mc:Fallback>
            <p:pic>
              <p:nvPicPr>
                <p:cNvPr id="946" name="Ink 945">
                  <a:extLst>
                    <a:ext uri="{FF2B5EF4-FFF2-40B4-BE49-F238E27FC236}">
                      <a16:creationId xmlns:a16="http://schemas.microsoft.com/office/drawing/2014/main" id="{A613A9B0-A0BA-E1C0-16E1-CE3C4082BA35}"/>
                    </a:ext>
                  </a:extLst>
                </p:cNvPr>
                <p:cNvPicPr/>
                <p:nvPr/>
              </p:nvPicPr>
              <p:blipFill>
                <a:blip r:embed="rId1522"/>
                <a:stretch>
                  <a:fillRect/>
                </a:stretch>
              </p:blipFill>
              <p:spPr>
                <a:xfrm>
                  <a:off x="5599200" y="7796777"/>
                  <a:ext cx="1627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23">
              <p14:nvContentPartPr>
                <p14:cNvPr id="947" name="Ink 946">
                  <a:extLst>
                    <a:ext uri="{FF2B5EF4-FFF2-40B4-BE49-F238E27FC236}">
                      <a16:creationId xmlns:a16="http://schemas.microsoft.com/office/drawing/2014/main" id="{CA0DA5F3-E5DE-3832-4481-37366C9D5857}"/>
                    </a:ext>
                  </a:extLst>
                </p14:cNvPr>
                <p14:cNvContentPartPr/>
                <p14:nvPr/>
              </p14:nvContentPartPr>
              <p14:xfrm>
                <a:off x="5658960" y="8071817"/>
                <a:ext cx="117000" cy="132480"/>
              </p14:xfrm>
            </p:contentPart>
          </mc:Choice>
          <mc:Fallback>
            <p:pic>
              <p:nvPicPr>
                <p:cNvPr id="947" name="Ink 946">
                  <a:extLst>
                    <a:ext uri="{FF2B5EF4-FFF2-40B4-BE49-F238E27FC236}">
                      <a16:creationId xmlns:a16="http://schemas.microsoft.com/office/drawing/2014/main" id="{CA0DA5F3-E5DE-3832-4481-37366C9D5857}"/>
                    </a:ext>
                  </a:extLst>
                </p:cNvPr>
                <p:cNvPicPr/>
                <p:nvPr/>
              </p:nvPicPr>
              <p:blipFill>
                <a:blip r:embed="rId1524"/>
                <a:stretch>
                  <a:fillRect/>
                </a:stretch>
              </p:blipFill>
              <p:spPr>
                <a:xfrm>
                  <a:off x="5641320" y="8053817"/>
                  <a:ext cx="152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525">
              <p14:nvContentPartPr>
                <p14:cNvPr id="948" name="Ink 947">
                  <a:extLst>
                    <a:ext uri="{FF2B5EF4-FFF2-40B4-BE49-F238E27FC236}">
                      <a16:creationId xmlns:a16="http://schemas.microsoft.com/office/drawing/2014/main" id="{C34C1FF6-03FF-BF98-F7E3-9CB019887B18}"/>
                    </a:ext>
                  </a:extLst>
                </p14:cNvPr>
                <p14:cNvContentPartPr/>
                <p14:nvPr/>
              </p14:nvContentPartPr>
              <p14:xfrm>
                <a:off x="5940480" y="8180537"/>
                <a:ext cx="97920" cy="94680"/>
              </p14:xfrm>
            </p:contentPart>
          </mc:Choice>
          <mc:Fallback>
            <p:pic>
              <p:nvPicPr>
                <p:cNvPr id="948" name="Ink 947">
                  <a:extLst>
                    <a:ext uri="{FF2B5EF4-FFF2-40B4-BE49-F238E27FC236}">
                      <a16:creationId xmlns:a16="http://schemas.microsoft.com/office/drawing/2014/main" id="{C34C1FF6-03FF-BF98-F7E3-9CB019887B18}"/>
                    </a:ext>
                  </a:extLst>
                </p:cNvPr>
                <p:cNvPicPr/>
                <p:nvPr/>
              </p:nvPicPr>
              <p:blipFill>
                <a:blip r:embed="rId1526"/>
                <a:stretch>
                  <a:fillRect/>
                </a:stretch>
              </p:blipFill>
              <p:spPr>
                <a:xfrm>
                  <a:off x="5922840" y="8162537"/>
                  <a:ext cx="1335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527">
              <p14:nvContentPartPr>
                <p14:cNvPr id="949" name="Ink 948">
                  <a:extLst>
                    <a:ext uri="{FF2B5EF4-FFF2-40B4-BE49-F238E27FC236}">
                      <a16:creationId xmlns:a16="http://schemas.microsoft.com/office/drawing/2014/main" id="{F607ED09-FCDE-7C3D-EEBE-4DDB64E534E6}"/>
                    </a:ext>
                  </a:extLst>
                </p14:cNvPr>
                <p14:cNvContentPartPr/>
                <p14:nvPr/>
              </p14:nvContentPartPr>
              <p14:xfrm>
                <a:off x="6161880" y="8004497"/>
                <a:ext cx="102600" cy="127080"/>
              </p14:xfrm>
            </p:contentPart>
          </mc:Choice>
          <mc:Fallback>
            <p:pic>
              <p:nvPicPr>
                <p:cNvPr id="949" name="Ink 948">
                  <a:extLst>
                    <a:ext uri="{FF2B5EF4-FFF2-40B4-BE49-F238E27FC236}">
                      <a16:creationId xmlns:a16="http://schemas.microsoft.com/office/drawing/2014/main" id="{F607ED09-FCDE-7C3D-EEBE-4DDB64E534E6}"/>
                    </a:ext>
                  </a:extLst>
                </p:cNvPr>
                <p:cNvPicPr/>
                <p:nvPr/>
              </p:nvPicPr>
              <p:blipFill>
                <a:blip r:embed="rId1528"/>
                <a:stretch>
                  <a:fillRect/>
                </a:stretch>
              </p:blipFill>
              <p:spPr>
                <a:xfrm>
                  <a:off x="6144240" y="7986857"/>
                  <a:ext cx="1382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529">
              <p14:nvContentPartPr>
                <p14:cNvPr id="950" name="Ink 949">
                  <a:extLst>
                    <a:ext uri="{FF2B5EF4-FFF2-40B4-BE49-F238E27FC236}">
                      <a16:creationId xmlns:a16="http://schemas.microsoft.com/office/drawing/2014/main" id="{6572AC63-4BAF-C66F-6019-E317C30D54B3}"/>
                    </a:ext>
                  </a:extLst>
                </p14:cNvPr>
                <p14:cNvContentPartPr/>
                <p14:nvPr/>
              </p14:nvContentPartPr>
              <p14:xfrm>
                <a:off x="5978640" y="7975337"/>
                <a:ext cx="114120" cy="93240"/>
              </p14:xfrm>
            </p:contentPart>
          </mc:Choice>
          <mc:Fallback>
            <p:pic>
              <p:nvPicPr>
                <p:cNvPr id="950" name="Ink 949">
                  <a:extLst>
                    <a:ext uri="{FF2B5EF4-FFF2-40B4-BE49-F238E27FC236}">
                      <a16:creationId xmlns:a16="http://schemas.microsoft.com/office/drawing/2014/main" id="{6572AC63-4BAF-C66F-6019-E317C30D54B3}"/>
                    </a:ext>
                  </a:extLst>
                </p:cNvPr>
                <p:cNvPicPr/>
                <p:nvPr/>
              </p:nvPicPr>
              <p:blipFill>
                <a:blip r:embed="rId1530"/>
                <a:stretch>
                  <a:fillRect/>
                </a:stretch>
              </p:blipFill>
              <p:spPr>
                <a:xfrm>
                  <a:off x="5960640" y="7957337"/>
                  <a:ext cx="149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531">
              <p14:nvContentPartPr>
                <p14:cNvPr id="951" name="Ink 950">
                  <a:extLst>
                    <a:ext uri="{FF2B5EF4-FFF2-40B4-BE49-F238E27FC236}">
                      <a16:creationId xmlns:a16="http://schemas.microsoft.com/office/drawing/2014/main" id="{502E5157-F26B-8202-436C-7E90025E2F68}"/>
                    </a:ext>
                  </a:extLst>
                </p14:cNvPr>
                <p14:cNvContentPartPr/>
                <p14:nvPr/>
              </p14:nvContentPartPr>
              <p14:xfrm>
                <a:off x="6198960" y="7798577"/>
                <a:ext cx="107280" cy="113760"/>
              </p14:xfrm>
            </p:contentPart>
          </mc:Choice>
          <mc:Fallback>
            <p:pic>
              <p:nvPicPr>
                <p:cNvPr id="951" name="Ink 950">
                  <a:extLst>
                    <a:ext uri="{FF2B5EF4-FFF2-40B4-BE49-F238E27FC236}">
                      <a16:creationId xmlns:a16="http://schemas.microsoft.com/office/drawing/2014/main" id="{502E5157-F26B-8202-436C-7E90025E2F68}"/>
                    </a:ext>
                  </a:extLst>
                </p:cNvPr>
                <p:cNvPicPr/>
                <p:nvPr/>
              </p:nvPicPr>
              <p:blipFill>
                <a:blip r:embed="rId1532"/>
                <a:stretch>
                  <a:fillRect/>
                </a:stretch>
              </p:blipFill>
              <p:spPr>
                <a:xfrm>
                  <a:off x="6180960" y="7780577"/>
                  <a:ext cx="142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533">
              <p14:nvContentPartPr>
                <p14:cNvPr id="952" name="Ink 951">
                  <a:extLst>
                    <a:ext uri="{FF2B5EF4-FFF2-40B4-BE49-F238E27FC236}">
                      <a16:creationId xmlns:a16="http://schemas.microsoft.com/office/drawing/2014/main" id="{BD53D322-1363-194C-D1AB-92BA4298F509}"/>
                    </a:ext>
                  </a:extLst>
                </p14:cNvPr>
                <p14:cNvContentPartPr/>
                <p14:nvPr/>
              </p14:nvContentPartPr>
              <p14:xfrm>
                <a:off x="6276360" y="7571057"/>
                <a:ext cx="118080" cy="122760"/>
              </p14:xfrm>
            </p:contentPart>
          </mc:Choice>
          <mc:Fallback>
            <p:pic>
              <p:nvPicPr>
                <p:cNvPr id="952" name="Ink 951">
                  <a:extLst>
                    <a:ext uri="{FF2B5EF4-FFF2-40B4-BE49-F238E27FC236}">
                      <a16:creationId xmlns:a16="http://schemas.microsoft.com/office/drawing/2014/main" id="{BD53D322-1363-194C-D1AB-92BA4298F509}"/>
                    </a:ext>
                  </a:extLst>
                </p:cNvPr>
                <p:cNvPicPr/>
                <p:nvPr/>
              </p:nvPicPr>
              <p:blipFill>
                <a:blip r:embed="rId1534"/>
                <a:stretch>
                  <a:fillRect/>
                </a:stretch>
              </p:blipFill>
              <p:spPr>
                <a:xfrm>
                  <a:off x="6258360" y="7553417"/>
                  <a:ext cx="1537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35">
              <p14:nvContentPartPr>
                <p14:cNvPr id="959" name="Ink 958">
                  <a:extLst>
                    <a:ext uri="{FF2B5EF4-FFF2-40B4-BE49-F238E27FC236}">
                      <a16:creationId xmlns:a16="http://schemas.microsoft.com/office/drawing/2014/main" id="{529115AA-C81D-DC32-2000-58F346DD0240}"/>
                    </a:ext>
                  </a:extLst>
                </p14:cNvPr>
                <p14:cNvContentPartPr/>
                <p14:nvPr/>
              </p14:nvContentPartPr>
              <p14:xfrm>
                <a:off x="5288160" y="8225897"/>
                <a:ext cx="151560" cy="134280"/>
              </p14:xfrm>
            </p:contentPart>
          </mc:Choice>
          <mc:Fallback>
            <p:pic>
              <p:nvPicPr>
                <p:cNvPr id="959" name="Ink 958">
                  <a:extLst>
                    <a:ext uri="{FF2B5EF4-FFF2-40B4-BE49-F238E27FC236}">
                      <a16:creationId xmlns:a16="http://schemas.microsoft.com/office/drawing/2014/main" id="{529115AA-C81D-DC32-2000-58F346DD0240}"/>
                    </a:ext>
                  </a:extLst>
                </p:cNvPr>
                <p:cNvPicPr/>
                <p:nvPr/>
              </p:nvPicPr>
              <p:blipFill>
                <a:blip r:embed="rId1536"/>
                <a:stretch>
                  <a:fillRect/>
                </a:stretch>
              </p:blipFill>
              <p:spPr>
                <a:xfrm>
                  <a:off x="5270520" y="8208257"/>
                  <a:ext cx="1872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537">
              <p14:nvContentPartPr>
                <p14:cNvPr id="961" name="Ink 960">
                  <a:extLst>
                    <a:ext uri="{FF2B5EF4-FFF2-40B4-BE49-F238E27FC236}">
                      <a16:creationId xmlns:a16="http://schemas.microsoft.com/office/drawing/2014/main" id="{F451D63B-AB49-D2C7-61F9-5EC1E4E18B86}"/>
                    </a:ext>
                  </a:extLst>
                </p14:cNvPr>
                <p14:cNvContentPartPr/>
                <p14:nvPr/>
              </p14:nvContentPartPr>
              <p14:xfrm>
                <a:off x="5852640" y="7905497"/>
                <a:ext cx="123840" cy="123480"/>
              </p14:xfrm>
            </p:contentPart>
          </mc:Choice>
          <mc:Fallback>
            <p:pic>
              <p:nvPicPr>
                <p:cNvPr id="961" name="Ink 960">
                  <a:extLst>
                    <a:ext uri="{FF2B5EF4-FFF2-40B4-BE49-F238E27FC236}">
                      <a16:creationId xmlns:a16="http://schemas.microsoft.com/office/drawing/2014/main" id="{F451D63B-AB49-D2C7-61F9-5EC1E4E18B86}"/>
                    </a:ext>
                  </a:extLst>
                </p:cNvPr>
                <p:cNvPicPr/>
                <p:nvPr/>
              </p:nvPicPr>
              <p:blipFill>
                <a:blip r:embed="rId1538"/>
                <a:stretch>
                  <a:fillRect/>
                </a:stretch>
              </p:blipFill>
              <p:spPr>
                <a:xfrm>
                  <a:off x="5834640" y="7887497"/>
                  <a:ext cx="159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539">
              <p14:nvContentPartPr>
                <p14:cNvPr id="962" name="Ink 961">
                  <a:extLst>
                    <a:ext uri="{FF2B5EF4-FFF2-40B4-BE49-F238E27FC236}">
                      <a16:creationId xmlns:a16="http://schemas.microsoft.com/office/drawing/2014/main" id="{2E224BC3-FDB7-A400-20ED-7D443695677F}"/>
                    </a:ext>
                  </a:extLst>
                </p14:cNvPr>
                <p14:cNvContentPartPr/>
                <p14:nvPr/>
              </p14:nvContentPartPr>
              <p14:xfrm>
                <a:off x="6078360" y="7862297"/>
                <a:ext cx="124920" cy="93960"/>
              </p14:xfrm>
            </p:contentPart>
          </mc:Choice>
          <mc:Fallback>
            <p:pic>
              <p:nvPicPr>
                <p:cNvPr id="962" name="Ink 961">
                  <a:extLst>
                    <a:ext uri="{FF2B5EF4-FFF2-40B4-BE49-F238E27FC236}">
                      <a16:creationId xmlns:a16="http://schemas.microsoft.com/office/drawing/2014/main" id="{2E224BC3-FDB7-A400-20ED-7D443695677F}"/>
                    </a:ext>
                  </a:extLst>
                </p:cNvPr>
                <p:cNvPicPr/>
                <p:nvPr/>
              </p:nvPicPr>
              <p:blipFill>
                <a:blip r:embed="rId1540"/>
                <a:stretch>
                  <a:fillRect/>
                </a:stretch>
              </p:blipFill>
              <p:spPr>
                <a:xfrm>
                  <a:off x="6060360" y="7844297"/>
                  <a:ext cx="1605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41">
              <p14:nvContentPartPr>
                <p14:cNvPr id="963" name="Ink 962">
                  <a:extLst>
                    <a:ext uri="{FF2B5EF4-FFF2-40B4-BE49-F238E27FC236}">
                      <a16:creationId xmlns:a16="http://schemas.microsoft.com/office/drawing/2014/main" id="{DF4B960B-C40C-B818-F06C-DC10E6586ADA}"/>
                    </a:ext>
                  </a:extLst>
                </p14:cNvPr>
                <p14:cNvContentPartPr/>
                <p14:nvPr/>
              </p14:nvContentPartPr>
              <p14:xfrm>
                <a:off x="6143520" y="7562777"/>
                <a:ext cx="137160" cy="106200"/>
              </p14:xfrm>
            </p:contentPart>
          </mc:Choice>
          <mc:Fallback>
            <p:pic>
              <p:nvPicPr>
                <p:cNvPr id="963" name="Ink 962">
                  <a:extLst>
                    <a:ext uri="{FF2B5EF4-FFF2-40B4-BE49-F238E27FC236}">
                      <a16:creationId xmlns:a16="http://schemas.microsoft.com/office/drawing/2014/main" id="{DF4B960B-C40C-B818-F06C-DC10E6586ADA}"/>
                    </a:ext>
                  </a:extLst>
                </p:cNvPr>
                <p:cNvPicPr/>
                <p:nvPr/>
              </p:nvPicPr>
              <p:blipFill>
                <a:blip r:embed="rId1542"/>
                <a:stretch>
                  <a:fillRect/>
                </a:stretch>
              </p:blipFill>
              <p:spPr>
                <a:xfrm>
                  <a:off x="6125880" y="7544777"/>
                  <a:ext cx="172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543">
              <p14:nvContentPartPr>
                <p14:cNvPr id="967" name="Ink 966">
                  <a:extLst>
                    <a:ext uri="{FF2B5EF4-FFF2-40B4-BE49-F238E27FC236}">
                      <a16:creationId xmlns:a16="http://schemas.microsoft.com/office/drawing/2014/main" id="{BFE7F5B4-2840-EA86-3CA6-316540B7A7D1}"/>
                    </a:ext>
                  </a:extLst>
                </p14:cNvPr>
                <p14:cNvContentPartPr/>
                <p14:nvPr/>
              </p14:nvContentPartPr>
              <p14:xfrm>
                <a:off x="6057840" y="7539377"/>
                <a:ext cx="73080" cy="38520"/>
              </p14:xfrm>
            </p:contentPart>
          </mc:Choice>
          <mc:Fallback>
            <p:pic>
              <p:nvPicPr>
                <p:cNvPr id="967" name="Ink 966">
                  <a:extLst>
                    <a:ext uri="{FF2B5EF4-FFF2-40B4-BE49-F238E27FC236}">
                      <a16:creationId xmlns:a16="http://schemas.microsoft.com/office/drawing/2014/main" id="{BFE7F5B4-2840-EA86-3CA6-316540B7A7D1}"/>
                    </a:ext>
                  </a:extLst>
                </p:cNvPr>
                <p:cNvPicPr/>
                <p:nvPr/>
              </p:nvPicPr>
              <p:blipFill>
                <a:blip r:embed="rId1544"/>
                <a:stretch>
                  <a:fillRect/>
                </a:stretch>
              </p:blipFill>
              <p:spPr>
                <a:xfrm>
                  <a:off x="6039840" y="7521377"/>
                  <a:ext cx="1087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545">
              <p14:nvContentPartPr>
                <p14:cNvPr id="968" name="Ink 967">
                  <a:extLst>
                    <a:ext uri="{FF2B5EF4-FFF2-40B4-BE49-F238E27FC236}">
                      <a16:creationId xmlns:a16="http://schemas.microsoft.com/office/drawing/2014/main" id="{8B7E8B9B-4159-9055-F852-9D755D806DBF}"/>
                    </a:ext>
                  </a:extLst>
                </p14:cNvPr>
                <p14:cNvContentPartPr/>
                <p14:nvPr/>
              </p14:nvContentPartPr>
              <p14:xfrm>
                <a:off x="5860920" y="7649537"/>
                <a:ext cx="87120" cy="43200"/>
              </p14:xfrm>
            </p:contentPart>
          </mc:Choice>
          <mc:Fallback>
            <p:pic>
              <p:nvPicPr>
                <p:cNvPr id="968" name="Ink 967">
                  <a:extLst>
                    <a:ext uri="{FF2B5EF4-FFF2-40B4-BE49-F238E27FC236}">
                      <a16:creationId xmlns:a16="http://schemas.microsoft.com/office/drawing/2014/main" id="{8B7E8B9B-4159-9055-F852-9D755D806DBF}"/>
                    </a:ext>
                  </a:extLst>
                </p:cNvPr>
                <p:cNvPicPr/>
                <p:nvPr/>
              </p:nvPicPr>
              <p:blipFill>
                <a:blip r:embed="rId1546"/>
                <a:stretch>
                  <a:fillRect/>
                </a:stretch>
              </p:blipFill>
              <p:spPr>
                <a:xfrm>
                  <a:off x="5842920" y="7631537"/>
                  <a:ext cx="122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47">
              <p14:nvContentPartPr>
                <p14:cNvPr id="969" name="Ink 968">
                  <a:extLst>
                    <a:ext uri="{FF2B5EF4-FFF2-40B4-BE49-F238E27FC236}">
                      <a16:creationId xmlns:a16="http://schemas.microsoft.com/office/drawing/2014/main" id="{91B20A93-0411-0280-2C72-71C63E4E8F85}"/>
                    </a:ext>
                  </a:extLst>
                </p14:cNvPr>
                <p14:cNvContentPartPr/>
                <p14:nvPr/>
              </p14:nvContentPartPr>
              <p14:xfrm>
                <a:off x="5703240" y="7676537"/>
                <a:ext cx="32040" cy="117720"/>
              </p14:xfrm>
            </p:contentPart>
          </mc:Choice>
          <mc:Fallback>
            <p:pic>
              <p:nvPicPr>
                <p:cNvPr id="969" name="Ink 968">
                  <a:extLst>
                    <a:ext uri="{FF2B5EF4-FFF2-40B4-BE49-F238E27FC236}">
                      <a16:creationId xmlns:a16="http://schemas.microsoft.com/office/drawing/2014/main" id="{91B20A93-0411-0280-2C72-71C63E4E8F85}"/>
                    </a:ext>
                  </a:extLst>
                </p:cNvPr>
                <p:cNvPicPr/>
                <p:nvPr/>
              </p:nvPicPr>
              <p:blipFill>
                <a:blip r:embed="rId1548"/>
                <a:stretch>
                  <a:fillRect/>
                </a:stretch>
              </p:blipFill>
              <p:spPr>
                <a:xfrm>
                  <a:off x="5685600" y="7658897"/>
                  <a:ext cx="676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549">
              <p14:nvContentPartPr>
                <p14:cNvPr id="970" name="Ink 969">
                  <a:extLst>
                    <a:ext uri="{FF2B5EF4-FFF2-40B4-BE49-F238E27FC236}">
                      <a16:creationId xmlns:a16="http://schemas.microsoft.com/office/drawing/2014/main" id="{AE5D1719-3FBD-C393-D392-DFDE0DCF02FF}"/>
                    </a:ext>
                  </a:extLst>
                </p14:cNvPr>
                <p14:cNvContentPartPr/>
                <p14:nvPr/>
              </p14:nvContentPartPr>
              <p14:xfrm>
                <a:off x="5730600" y="7899017"/>
                <a:ext cx="43560" cy="19800"/>
              </p14:xfrm>
            </p:contentPart>
          </mc:Choice>
          <mc:Fallback>
            <p:pic>
              <p:nvPicPr>
                <p:cNvPr id="970" name="Ink 969">
                  <a:extLst>
                    <a:ext uri="{FF2B5EF4-FFF2-40B4-BE49-F238E27FC236}">
                      <a16:creationId xmlns:a16="http://schemas.microsoft.com/office/drawing/2014/main" id="{AE5D1719-3FBD-C393-D392-DFDE0DCF02FF}"/>
                    </a:ext>
                  </a:extLst>
                </p:cNvPr>
                <p:cNvPicPr/>
                <p:nvPr/>
              </p:nvPicPr>
              <p:blipFill>
                <a:blip r:embed="rId1550"/>
                <a:stretch>
                  <a:fillRect/>
                </a:stretch>
              </p:blipFill>
              <p:spPr>
                <a:xfrm>
                  <a:off x="5712960" y="7881017"/>
                  <a:ext cx="792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551">
              <p14:nvContentPartPr>
                <p14:cNvPr id="971" name="Ink 970">
                  <a:extLst>
                    <a:ext uri="{FF2B5EF4-FFF2-40B4-BE49-F238E27FC236}">
                      <a16:creationId xmlns:a16="http://schemas.microsoft.com/office/drawing/2014/main" id="{D72FCA26-50FC-470E-1788-A4BE3FAE167E}"/>
                    </a:ext>
                  </a:extLst>
                </p14:cNvPr>
                <p14:cNvContentPartPr/>
                <p14:nvPr/>
              </p14:nvContentPartPr>
              <p14:xfrm>
                <a:off x="5687760" y="7994777"/>
                <a:ext cx="105120" cy="12240"/>
              </p14:xfrm>
            </p:contentPart>
          </mc:Choice>
          <mc:Fallback>
            <p:pic>
              <p:nvPicPr>
                <p:cNvPr id="971" name="Ink 970">
                  <a:extLst>
                    <a:ext uri="{FF2B5EF4-FFF2-40B4-BE49-F238E27FC236}">
                      <a16:creationId xmlns:a16="http://schemas.microsoft.com/office/drawing/2014/main" id="{D72FCA26-50FC-470E-1788-A4BE3FAE167E}"/>
                    </a:ext>
                  </a:extLst>
                </p:cNvPr>
                <p:cNvPicPr/>
                <p:nvPr/>
              </p:nvPicPr>
              <p:blipFill>
                <a:blip r:embed="rId1552"/>
                <a:stretch>
                  <a:fillRect/>
                </a:stretch>
              </p:blipFill>
              <p:spPr>
                <a:xfrm>
                  <a:off x="5670120" y="7976777"/>
                  <a:ext cx="1407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553">
              <p14:nvContentPartPr>
                <p14:cNvPr id="972" name="Ink 971">
                  <a:extLst>
                    <a:ext uri="{FF2B5EF4-FFF2-40B4-BE49-F238E27FC236}">
                      <a16:creationId xmlns:a16="http://schemas.microsoft.com/office/drawing/2014/main" id="{F1FA16FF-1C2D-239B-1A6B-B4D4998BCFBD}"/>
                    </a:ext>
                  </a:extLst>
                </p14:cNvPr>
                <p14:cNvContentPartPr/>
                <p14:nvPr/>
              </p14:nvContentPartPr>
              <p14:xfrm>
                <a:off x="5884680" y="8091977"/>
                <a:ext cx="14040" cy="104040"/>
              </p14:xfrm>
            </p:contentPart>
          </mc:Choice>
          <mc:Fallback>
            <p:pic>
              <p:nvPicPr>
                <p:cNvPr id="972" name="Ink 971">
                  <a:extLst>
                    <a:ext uri="{FF2B5EF4-FFF2-40B4-BE49-F238E27FC236}">
                      <a16:creationId xmlns:a16="http://schemas.microsoft.com/office/drawing/2014/main" id="{F1FA16FF-1C2D-239B-1A6B-B4D4998BCFBD}"/>
                    </a:ext>
                  </a:extLst>
                </p:cNvPr>
                <p:cNvPicPr/>
                <p:nvPr/>
              </p:nvPicPr>
              <p:blipFill>
                <a:blip r:embed="rId1554"/>
                <a:stretch>
                  <a:fillRect/>
                </a:stretch>
              </p:blipFill>
              <p:spPr>
                <a:xfrm>
                  <a:off x="5866680" y="8074337"/>
                  <a:ext cx="496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555">
              <p14:nvContentPartPr>
                <p14:cNvPr id="973" name="Ink 972">
                  <a:extLst>
                    <a:ext uri="{FF2B5EF4-FFF2-40B4-BE49-F238E27FC236}">
                      <a16:creationId xmlns:a16="http://schemas.microsoft.com/office/drawing/2014/main" id="{3D939915-91B4-5FC7-00DE-52B9A969B2EA}"/>
                    </a:ext>
                  </a:extLst>
                </p14:cNvPr>
                <p14:cNvContentPartPr/>
                <p14:nvPr/>
              </p14:nvContentPartPr>
              <p14:xfrm>
                <a:off x="6097800" y="8171537"/>
                <a:ext cx="102240" cy="47520"/>
              </p14:xfrm>
            </p:contentPart>
          </mc:Choice>
          <mc:Fallback>
            <p:pic>
              <p:nvPicPr>
                <p:cNvPr id="973" name="Ink 972">
                  <a:extLst>
                    <a:ext uri="{FF2B5EF4-FFF2-40B4-BE49-F238E27FC236}">
                      <a16:creationId xmlns:a16="http://schemas.microsoft.com/office/drawing/2014/main" id="{3D939915-91B4-5FC7-00DE-52B9A969B2EA}"/>
                    </a:ext>
                  </a:extLst>
                </p:cNvPr>
                <p:cNvPicPr/>
                <p:nvPr/>
              </p:nvPicPr>
              <p:blipFill>
                <a:blip r:embed="rId1556"/>
                <a:stretch>
                  <a:fillRect/>
                </a:stretch>
              </p:blipFill>
              <p:spPr>
                <a:xfrm>
                  <a:off x="6080160" y="8153897"/>
                  <a:ext cx="1378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557">
              <p14:nvContentPartPr>
                <p14:cNvPr id="976" name="Ink 975">
                  <a:extLst>
                    <a:ext uri="{FF2B5EF4-FFF2-40B4-BE49-F238E27FC236}">
                      <a16:creationId xmlns:a16="http://schemas.microsoft.com/office/drawing/2014/main" id="{2A77FF7C-11FD-7815-034F-7686188FA7C9}"/>
                    </a:ext>
                  </a:extLst>
                </p14:cNvPr>
                <p14:cNvContentPartPr/>
                <p14:nvPr/>
              </p14:nvContentPartPr>
              <p14:xfrm>
                <a:off x="6289320" y="8101337"/>
                <a:ext cx="68040" cy="64800"/>
              </p14:xfrm>
            </p:contentPart>
          </mc:Choice>
          <mc:Fallback>
            <p:pic>
              <p:nvPicPr>
                <p:cNvPr id="976" name="Ink 975">
                  <a:extLst>
                    <a:ext uri="{FF2B5EF4-FFF2-40B4-BE49-F238E27FC236}">
                      <a16:creationId xmlns:a16="http://schemas.microsoft.com/office/drawing/2014/main" id="{2A77FF7C-11FD-7815-034F-7686188FA7C9}"/>
                    </a:ext>
                  </a:extLst>
                </p:cNvPr>
                <p:cNvPicPr/>
                <p:nvPr/>
              </p:nvPicPr>
              <p:blipFill>
                <a:blip r:embed="rId1558"/>
                <a:stretch>
                  <a:fillRect/>
                </a:stretch>
              </p:blipFill>
              <p:spPr>
                <a:xfrm>
                  <a:off x="6271320" y="8083697"/>
                  <a:ext cx="1036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559">
              <p14:nvContentPartPr>
                <p14:cNvPr id="977" name="Ink 976">
                  <a:extLst>
                    <a:ext uri="{FF2B5EF4-FFF2-40B4-BE49-F238E27FC236}">
                      <a16:creationId xmlns:a16="http://schemas.microsoft.com/office/drawing/2014/main" id="{79B61FB7-81F2-F03D-DDB4-D43361CCA4BD}"/>
                    </a:ext>
                  </a:extLst>
                </p14:cNvPr>
                <p14:cNvContentPartPr/>
                <p14:nvPr/>
              </p14:nvContentPartPr>
              <p14:xfrm>
                <a:off x="6779280" y="8140937"/>
                <a:ext cx="118440" cy="102960"/>
              </p14:xfrm>
            </p:contentPart>
          </mc:Choice>
          <mc:Fallback>
            <p:pic>
              <p:nvPicPr>
                <p:cNvPr id="977" name="Ink 976">
                  <a:extLst>
                    <a:ext uri="{FF2B5EF4-FFF2-40B4-BE49-F238E27FC236}">
                      <a16:creationId xmlns:a16="http://schemas.microsoft.com/office/drawing/2014/main" id="{79B61FB7-81F2-F03D-DDB4-D43361CCA4BD}"/>
                    </a:ext>
                  </a:extLst>
                </p:cNvPr>
                <p:cNvPicPr/>
                <p:nvPr/>
              </p:nvPicPr>
              <p:blipFill>
                <a:blip r:embed="rId1560"/>
                <a:stretch>
                  <a:fillRect/>
                </a:stretch>
              </p:blipFill>
              <p:spPr>
                <a:xfrm>
                  <a:off x="6761280" y="8122937"/>
                  <a:ext cx="1540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561">
              <p14:nvContentPartPr>
                <p14:cNvPr id="978" name="Ink 977">
                  <a:extLst>
                    <a:ext uri="{FF2B5EF4-FFF2-40B4-BE49-F238E27FC236}">
                      <a16:creationId xmlns:a16="http://schemas.microsoft.com/office/drawing/2014/main" id="{4AE72CB7-10AE-904A-DB2D-864D546616E7}"/>
                    </a:ext>
                  </a:extLst>
                </p14:cNvPr>
                <p14:cNvContentPartPr/>
                <p14:nvPr/>
              </p14:nvContentPartPr>
              <p14:xfrm>
                <a:off x="6996360" y="7442177"/>
                <a:ext cx="99360" cy="108000"/>
              </p14:xfrm>
            </p:contentPart>
          </mc:Choice>
          <mc:Fallback>
            <p:pic>
              <p:nvPicPr>
                <p:cNvPr id="978" name="Ink 977">
                  <a:extLst>
                    <a:ext uri="{FF2B5EF4-FFF2-40B4-BE49-F238E27FC236}">
                      <a16:creationId xmlns:a16="http://schemas.microsoft.com/office/drawing/2014/main" id="{4AE72CB7-10AE-904A-DB2D-864D546616E7}"/>
                    </a:ext>
                  </a:extLst>
                </p:cNvPr>
                <p:cNvPicPr/>
                <p:nvPr/>
              </p:nvPicPr>
              <p:blipFill>
                <a:blip r:embed="rId1562"/>
                <a:stretch>
                  <a:fillRect/>
                </a:stretch>
              </p:blipFill>
              <p:spPr>
                <a:xfrm>
                  <a:off x="6978360" y="7424177"/>
                  <a:ext cx="135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563">
              <p14:nvContentPartPr>
                <p14:cNvPr id="979" name="Ink 978">
                  <a:extLst>
                    <a:ext uri="{FF2B5EF4-FFF2-40B4-BE49-F238E27FC236}">
                      <a16:creationId xmlns:a16="http://schemas.microsoft.com/office/drawing/2014/main" id="{754C6962-B978-F65B-199D-D65EA948DF14}"/>
                    </a:ext>
                  </a:extLst>
                </p14:cNvPr>
                <p14:cNvContentPartPr/>
                <p14:nvPr/>
              </p14:nvContentPartPr>
              <p14:xfrm>
                <a:off x="7030920" y="7091897"/>
                <a:ext cx="135360" cy="117000"/>
              </p14:xfrm>
            </p:contentPart>
          </mc:Choice>
          <mc:Fallback>
            <p:pic>
              <p:nvPicPr>
                <p:cNvPr id="979" name="Ink 978">
                  <a:extLst>
                    <a:ext uri="{FF2B5EF4-FFF2-40B4-BE49-F238E27FC236}">
                      <a16:creationId xmlns:a16="http://schemas.microsoft.com/office/drawing/2014/main" id="{754C6962-B978-F65B-199D-D65EA948DF14}"/>
                    </a:ext>
                  </a:extLst>
                </p:cNvPr>
                <p:cNvPicPr/>
                <p:nvPr/>
              </p:nvPicPr>
              <p:blipFill>
                <a:blip r:embed="rId1564"/>
                <a:stretch>
                  <a:fillRect/>
                </a:stretch>
              </p:blipFill>
              <p:spPr>
                <a:xfrm>
                  <a:off x="7013280" y="7074257"/>
                  <a:ext cx="1710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565">
              <p14:nvContentPartPr>
                <p14:cNvPr id="981" name="Ink 980">
                  <a:extLst>
                    <a:ext uri="{FF2B5EF4-FFF2-40B4-BE49-F238E27FC236}">
                      <a16:creationId xmlns:a16="http://schemas.microsoft.com/office/drawing/2014/main" id="{AD5BD084-DA45-A1F1-6361-399BF337EFC3}"/>
                    </a:ext>
                  </a:extLst>
                </p14:cNvPr>
                <p14:cNvContentPartPr/>
                <p14:nvPr/>
              </p14:nvContentPartPr>
              <p14:xfrm>
                <a:off x="6307680" y="7347497"/>
                <a:ext cx="92160" cy="127080"/>
              </p14:xfrm>
            </p:contentPart>
          </mc:Choice>
          <mc:Fallback>
            <p:pic>
              <p:nvPicPr>
                <p:cNvPr id="981" name="Ink 980">
                  <a:extLst>
                    <a:ext uri="{FF2B5EF4-FFF2-40B4-BE49-F238E27FC236}">
                      <a16:creationId xmlns:a16="http://schemas.microsoft.com/office/drawing/2014/main" id="{AD5BD084-DA45-A1F1-6361-399BF337EFC3}"/>
                    </a:ext>
                  </a:extLst>
                </p:cNvPr>
                <p:cNvPicPr/>
                <p:nvPr/>
              </p:nvPicPr>
              <p:blipFill>
                <a:blip r:embed="rId1566"/>
                <a:stretch>
                  <a:fillRect/>
                </a:stretch>
              </p:blipFill>
              <p:spPr>
                <a:xfrm>
                  <a:off x="6289680" y="7329497"/>
                  <a:ext cx="1278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567">
              <p14:nvContentPartPr>
                <p14:cNvPr id="982" name="Ink 981">
                  <a:extLst>
                    <a:ext uri="{FF2B5EF4-FFF2-40B4-BE49-F238E27FC236}">
                      <a16:creationId xmlns:a16="http://schemas.microsoft.com/office/drawing/2014/main" id="{0DFBC50D-54AA-48B2-B4FB-9473587A1A74}"/>
                    </a:ext>
                  </a:extLst>
                </p14:cNvPr>
                <p14:cNvContentPartPr/>
                <p14:nvPr/>
              </p14:nvContentPartPr>
              <p14:xfrm>
                <a:off x="6485160" y="7538297"/>
                <a:ext cx="71280" cy="91080"/>
              </p14:xfrm>
            </p:contentPart>
          </mc:Choice>
          <mc:Fallback>
            <p:pic>
              <p:nvPicPr>
                <p:cNvPr id="982" name="Ink 981">
                  <a:extLst>
                    <a:ext uri="{FF2B5EF4-FFF2-40B4-BE49-F238E27FC236}">
                      <a16:creationId xmlns:a16="http://schemas.microsoft.com/office/drawing/2014/main" id="{0DFBC50D-54AA-48B2-B4FB-9473587A1A74}"/>
                    </a:ext>
                  </a:extLst>
                </p:cNvPr>
                <p:cNvPicPr/>
                <p:nvPr/>
              </p:nvPicPr>
              <p:blipFill>
                <a:blip r:embed="rId1568"/>
                <a:stretch>
                  <a:fillRect/>
                </a:stretch>
              </p:blipFill>
              <p:spPr>
                <a:xfrm>
                  <a:off x="6467520" y="7520297"/>
                  <a:ext cx="1069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569">
              <p14:nvContentPartPr>
                <p14:cNvPr id="984" name="Ink 983">
                  <a:extLst>
                    <a:ext uri="{FF2B5EF4-FFF2-40B4-BE49-F238E27FC236}">
                      <a16:creationId xmlns:a16="http://schemas.microsoft.com/office/drawing/2014/main" id="{E93E8C40-FDDA-00E0-6FD2-3892E5D3120C}"/>
                    </a:ext>
                  </a:extLst>
                </p14:cNvPr>
                <p14:cNvContentPartPr/>
                <p14:nvPr/>
              </p14:nvContentPartPr>
              <p14:xfrm>
                <a:off x="6387960" y="7768697"/>
                <a:ext cx="100440" cy="117720"/>
              </p14:xfrm>
            </p:contentPart>
          </mc:Choice>
          <mc:Fallback>
            <p:pic>
              <p:nvPicPr>
                <p:cNvPr id="984" name="Ink 983">
                  <a:extLst>
                    <a:ext uri="{FF2B5EF4-FFF2-40B4-BE49-F238E27FC236}">
                      <a16:creationId xmlns:a16="http://schemas.microsoft.com/office/drawing/2014/main" id="{E93E8C40-FDDA-00E0-6FD2-3892E5D3120C}"/>
                    </a:ext>
                  </a:extLst>
                </p:cNvPr>
                <p:cNvPicPr/>
                <p:nvPr/>
              </p:nvPicPr>
              <p:blipFill>
                <a:blip r:embed="rId1570"/>
                <a:stretch>
                  <a:fillRect/>
                </a:stretch>
              </p:blipFill>
              <p:spPr>
                <a:xfrm>
                  <a:off x="6369960" y="7751057"/>
                  <a:ext cx="1360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571">
              <p14:nvContentPartPr>
                <p14:cNvPr id="985" name="Ink 984">
                  <a:extLst>
                    <a:ext uri="{FF2B5EF4-FFF2-40B4-BE49-F238E27FC236}">
                      <a16:creationId xmlns:a16="http://schemas.microsoft.com/office/drawing/2014/main" id="{226863AE-ADE7-DD94-AC95-B4555FE38DCE}"/>
                    </a:ext>
                  </a:extLst>
                </p14:cNvPr>
                <p14:cNvContentPartPr/>
                <p14:nvPr/>
              </p14:nvContentPartPr>
              <p14:xfrm>
                <a:off x="6435840" y="7991897"/>
                <a:ext cx="97920" cy="115200"/>
              </p14:xfrm>
            </p:contentPart>
          </mc:Choice>
          <mc:Fallback>
            <p:pic>
              <p:nvPicPr>
                <p:cNvPr id="985" name="Ink 984">
                  <a:extLst>
                    <a:ext uri="{FF2B5EF4-FFF2-40B4-BE49-F238E27FC236}">
                      <a16:creationId xmlns:a16="http://schemas.microsoft.com/office/drawing/2014/main" id="{226863AE-ADE7-DD94-AC95-B4555FE38DCE}"/>
                    </a:ext>
                  </a:extLst>
                </p:cNvPr>
                <p:cNvPicPr/>
                <p:nvPr/>
              </p:nvPicPr>
              <p:blipFill>
                <a:blip r:embed="rId1572"/>
                <a:stretch>
                  <a:fillRect/>
                </a:stretch>
              </p:blipFill>
              <p:spPr>
                <a:xfrm>
                  <a:off x="6418200" y="7974257"/>
                  <a:ext cx="133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573">
              <p14:nvContentPartPr>
                <p14:cNvPr id="986" name="Ink 985">
                  <a:extLst>
                    <a:ext uri="{FF2B5EF4-FFF2-40B4-BE49-F238E27FC236}">
                      <a16:creationId xmlns:a16="http://schemas.microsoft.com/office/drawing/2014/main" id="{9473B69B-EED2-230F-0E42-EEA01BFF8473}"/>
                    </a:ext>
                  </a:extLst>
                </p14:cNvPr>
                <p14:cNvContentPartPr/>
                <p14:nvPr/>
              </p14:nvContentPartPr>
              <p14:xfrm>
                <a:off x="6367440" y="7937537"/>
                <a:ext cx="85320" cy="83520"/>
              </p14:xfrm>
            </p:contentPart>
          </mc:Choice>
          <mc:Fallback>
            <p:pic>
              <p:nvPicPr>
                <p:cNvPr id="986" name="Ink 985">
                  <a:extLst>
                    <a:ext uri="{FF2B5EF4-FFF2-40B4-BE49-F238E27FC236}">
                      <a16:creationId xmlns:a16="http://schemas.microsoft.com/office/drawing/2014/main" id="{9473B69B-EED2-230F-0E42-EEA01BFF8473}"/>
                    </a:ext>
                  </a:extLst>
                </p:cNvPr>
                <p:cNvPicPr/>
                <p:nvPr/>
              </p:nvPicPr>
              <p:blipFill>
                <a:blip r:embed="rId1574"/>
                <a:stretch>
                  <a:fillRect/>
                </a:stretch>
              </p:blipFill>
              <p:spPr>
                <a:xfrm>
                  <a:off x="6349440" y="7919537"/>
                  <a:ext cx="1209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575">
              <p14:nvContentPartPr>
                <p14:cNvPr id="988" name="Ink 987">
                  <a:extLst>
                    <a:ext uri="{FF2B5EF4-FFF2-40B4-BE49-F238E27FC236}">
                      <a16:creationId xmlns:a16="http://schemas.microsoft.com/office/drawing/2014/main" id="{D3B8F367-BCF5-C884-DC7B-16E182B53A28}"/>
                    </a:ext>
                  </a:extLst>
                </p14:cNvPr>
                <p14:cNvContentPartPr/>
                <p14:nvPr/>
              </p14:nvContentPartPr>
              <p14:xfrm>
                <a:off x="5373840" y="7839977"/>
                <a:ext cx="103320" cy="116280"/>
              </p14:xfrm>
            </p:contentPart>
          </mc:Choice>
          <mc:Fallback>
            <p:pic>
              <p:nvPicPr>
                <p:cNvPr id="988" name="Ink 987">
                  <a:extLst>
                    <a:ext uri="{FF2B5EF4-FFF2-40B4-BE49-F238E27FC236}">
                      <a16:creationId xmlns:a16="http://schemas.microsoft.com/office/drawing/2014/main" id="{D3B8F367-BCF5-C884-DC7B-16E182B53A28}"/>
                    </a:ext>
                  </a:extLst>
                </p:cNvPr>
                <p:cNvPicPr/>
                <p:nvPr/>
              </p:nvPicPr>
              <p:blipFill>
                <a:blip r:embed="rId1576"/>
                <a:stretch>
                  <a:fillRect/>
                </a:stretch>
              </p:blipFill>
              <p:spPr>
                <a:xfrm>
                  <a:off x="5355840" y="7821977"/>
                  <a:ext cx="1389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577">
              <p14:nvContentPartPr>
                <p14:cNvPr id="989" name="Ink 988">
                  <a:extLst>
                    <a:ext uri="{FF2B5EF4-FFF2-40B4-BE49-F238E27FC236}">
                      <a16:creationId xmlns:a16="http://schemas.microsoft.com/office/drawing/2014/main" id="{B8E6C368-2585-7B30-D5F2-3A107CDB7D0C}"/>
                    </a:ext>
                  </a:extLst>
                </p14:cNvPr>
                <p14:cNvContentPartPr/>
                <p14:nvPr/>
              </p14:nvContentPartPr>
              <p14:xfrm>
                <a:off x="5482920" y="8009897"/>
                <a:ext cx="59760" cy="79920"/>
              </p14:xfrm>
            </p:contentPart>
          </mc:Choice>
          <mc:Fallback>
            <p:pic>
              <p:nvPicPr>
                <p:cNvPr id="989" name="Ink 988">
                  <a:extLst>
                    <a:ext uri="{FF2B5EF4-FFF2-40B4-BE49-F238E27FC236}">
                      <a16:creationId xmlns:a16="http://schemas.microsoft.com/office/drawing/2014/main" id="{B8E6C368-2585-7B30-D5F2-3A107CDB7D0C}"/>
                    </a:ext>
                  </a:extLst>
                </p:cNvPr>
                <p:cNvPicPr/>
                <p:nvPr/>
              </p:nvPicPr>
              <p:blipFill>
                <a:blip r:embed="rId1578"/>
                <a:stretch>
                  <a:fillRect/>
                </a:stretch>
              </p:blipFill>
              <p:spPr>
                <a:xfrm>
                  <a:off x="5465280" y="7991897"/>
                  <a:ext cx="954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579">
              <p14:nvContentPartPr>
                <p14:cNvPr id="991" name="Ink 990">
                  <a:extLst>
                    <a:ext uri="{FF2B5EF4-FFF2-40B4-BE49-F238E27FC236}">
                      <a16:creationId xmlns:a16="http://schemas.microsoft.com/office/drawing/2014/main" id="{B0AB53A1-671A-A850-0EA3-46184E11E2DC}"/>
                    </a:ext>
                  </a:extLst>
                </p14:cNvPr>
                <p14:cNvContentPartPr/>
                <p14:nvPr/>
              </p14:nvContentPartPr>
              <p14:xfrm>
                <a:off x="5557080" y="8187017"/>
                <a:ext cx="77040" cy="42120"/>
              </p14:xfrm>
            </p:contentPart>
          </mc:Choice>
          <mc:Fallback>
            <p:pic>
              <p:nvPicPr>
                <p:cNvPr id="991" name="Ink 990">
                  <a:extLst>
                    <a:ext uri="{FF2B5EF4-FFF2-40B4-BE49-F238E27FC236}">
                      <a16:creationId xmlns:a16="http://schemas.microsoft.com/office/drawing/2014/main" id="{B0AB53A1-671A-A850-0EA3-46184E11E2DC}"/>
                    </a:ext>
                  </a:extLst>
                </p:cNvPr>
                <p:cNvPicPr/>
                <p:nvPr/>
              </p:nvPicPr>
              <p:blipFill>
                <a:blip r:embed="rId1580"/>
                <a:stretch>
                  <a:fillRect/>
                </a:stretch>
              </p:blipFill>
              <p:spPr>
                <a:xfrm>
                  <a:off x="5539080" y="8169017"/>
                  <a:ext cx="1126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581">
              <p14:nvContentPartPr>
                <p14:cNvPr id="992" name="Ink 991">
                  <a:extLst>
                    <a:ext uri="{FF2B5EF4-FFF2-40B4-BE49-F238E27FC236}">
                      <a16:creationId xmlns:a16="http://schemas.microsoft.com/office/drawing/2014/main" id="{CCDB5154-C58E-4625-AFD2-2C9BBEE710FA}"/>
                    </a:ext>
                  </a:extLst>
                </p14:cNvPr>
                <p14:cNvContentPartPr/>
                <p14:nvPr/>
              </p14:nvContentPartPr>
              <p14:xfrm>
                <a:off x="5749320" y="7929977"/>
                <a:ext cx="81000" cy="41040"/>
              </p14:xfrm>
            </p:contentPart>
          </mc:Choice>
          <mc:Fallback>
            <p:pic>
              <p:nvPicPr>
                <p:cNvPr id="992" name="Ink 991">
                  <a:extLst>
                    <a:ext uri="{FF2B5EF4-FFF2-40B4-BE49-F238E27FC236}">
                      <a16:creationId xmlns:a16="http://schemas.microsoft.com/office/drawing/2014/main" id="{CCDB5154-C58E-4625-AFD2-2C9BBEE710FA}"/>
                    </a:ext>
                  </a:extLst>
                </p:cNvPr>
                <p:cNvPicPr/>
                <p:nvPr/>
              </p:nvPicPr>
              <p:blipFill>
                <a:blip r:embed="rId1582"/>
                <a:stretch>
                  <a:fillRect/>
                </a:stretch>
              </p:blipFill>
              <p:spPr>
                <a:xfrm>
                  <a:off x="5731320" y="7912337"/>
                  <a:ext cx="1166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583">
              <p14:nvContentPartPr>
                <p14:cNvPr id="993" name="Ink 992">
                  <a:extLst>
                    <a:ext uri="{FF2B5EF4-FFF2-40B4-BE49-F238E27FC236}">
                      <a16:creationId xmlns:a16="http://schemas.microsoft.com/office/drawing/2014/main" id="{4CECB466-C732-8FBC-9460-34908EC36251}"/>
                    </a:ext>
                  </a:extLst>
                </p14:cNvPr>
                <p14:cNvContentPartPr/>
                <p14:nvPr/>
              </p14:nvContentPartPr>
              <p14:xfrm>
                <a:off x="5810880" y="7605257"/>
                <a:ext cx="50040" cy="33840"/>
              </p14:xfrm>
            </p:contentPart>
          </mc:Choice>
          <mc:Fallback>
            <p:pic>
              <p:nvPicPr>
                <p:cNvPr id="993" name="Ink 992">
                  <a:extLst>
                    <a:ext uri="{FF2B5EF4-FFF2-40B4-BE49-F238E27FC236}">
                      <a16:creationId xmlns:a16="http://schemas.microsoft.com/office/drawing/2014/main" id="{4CECB466-C732-8FBC-9460-34908EC36251}"/>
                    </a:ext>
                  </a:extLst>
                </p:cNvPr>
                <p:cNvPicPr/>
                <p:nvPr/>
              </p:nvPicPr>
              <p:blipFill>
                <a:blip r:embed="rId1584"/>
                <a:stretch>
                  <a:fillRect/>
                </a:stretch>
              </p:blipFill>
              <p:spPr>
                <a:xfrm>
                  <a:off x="5793240" y="7587617"/>
                  <a:ext cx="85680" cy="69480"/>
                </a:xfrm>
                <a:prstGeom prst="rect">
                  <a:avLst/>
                </a:prstGeom>
              </p:spPr>
            </p:pic>
          </mc:Fallback>
        </mc:AlternateContent>
      </p:grpSp>
      <p:grpSp>
        <p:nvGrpSpPr>
          <p:cNvPr id="1015" name="Group 1014">
            <a:extLst>
              <a:ext uri="{FF2B5EF4-FFF2-40B4-BE49-F238E27FC236}">
                <a16:creationId xmlns:a16="http://schemas.microsoft.com/office/drawing/2014/main" id="{F1243CE2-8B07-A9DD-F35E-E6C23DF24AEF}"/>
              </a:ext>
            </a:extLst>
          </p:cNvPr>
          <p:cNvGrpSpPr/>
          <p:nvPr/>
        </p:nvGrpSpPr>
        <p:grpSpPr>
          <a:xfrm>
            <a:off x="5576160" y="8527078"/>
            <a:ext cx="869040" cy="575059"/>
            <a:chOff x="5576160" y="8527078"/>
            <a:chExt cx="869040" cy="575059"/>
          </a:xfrm>
        </p:grpSpPr>
        <mc:AlternateContent xmlns:mc="http://schemas.openxmlformats.org/markup-compatibility/2006">
          <mc:Choice xmlns:p14="http://schemas.microsoft.com/office/powerpoint/2010/main" Requires="p14">
            <p:contentPart p14:bwMode="auto" r:id="rId1585">
              <p14:nvContentPartPr>
                <p14:cNvPr id="995" name="Ink 994">
                  <a:extLst>
                    <a:ext uri="{FF2B5EF4-FFF2-40B4-BE49-F238E27FC236}">
                      <a16:creationId xmlns:a16="http://schemas.microsoft.com/office/drawing/2014/main" id="{557306C3-93F1-A68E-0E00-BA3D651BA8A6}"/>
                    </a:ext>
                  </a:extLst>
                </p14:cNvPr>
                <p14:cNvContentPartPr/>
                <p14:nvPr/>
              </p14:nvContentPartPr>
              <p14:xfrm>
                <a:off x="5576160" y="8777777"/>
                <a:ext cx="110520" cy="146520"/>
              </p14:xfrm>
            </p:contentPart>
          </mc:Choice>
          <mc:Fallback>
            <p:pic>
              <p:nvPicPr>
                <p:cNvPr id="995" name="Ink 994">
                  <a:extLst>
                    <a:ext uri="{FF2B5EF4-FFF2-40B4-BE49-F238E27FC236}">
                      <a16:creationId xmlns:a16="http://schemas.microsoft.com/office/drawing/2014/main" id="{557306C3-93F1-A68E-0E00-BA3D651BA8A6}"/>
                    </a:ext>
                  </a:extLst>
                </p:cNvPr>
                <p:cNvPicPr/>
                <p:nvPr/>
              </p:nvPicPr>
              <p:blipFill>
                <a:blip r:embed="rId1586"/>
                <a:stretch>
                  <a:fillRect/>
                </a:stretch>
              </p:blipFill>
              <p:spPr>
                <a:xfrm>
                  <a:off x="5558520" y="8760137"/>
                  <a:ext cx="146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587">
              <p14:nvContentPartPr>
                <p14:cNvPr id="996" name="Ink 995">
                  <a:extLst>
                    <a:ext uri="{FF2B5EF4-FFF2-40B4-BE49-F238E27FC236}">
                      <a16:creationId xmlns:a16="http://schemas.microsoft.com/office/drawing/2014/main" id="{A66C6314-A1BF-D0BD-89A2-6BE0E3B6078C}"/>
                    </a:ext>
                  </a:extLst>
                </p14:cNvPr>
                <p14:cNvContentPartPr/>
                <p14:nvPr/>
              </p14:nvContentPartPr>
              <p14:xfrm>
                <a:off x="5780640" y="8978297"/>
                <a:ext cx="110160" cy="32400"/>
              </p14:xfrm>
            </p:contentPart>
          </mc:Choice>
          <mc:Fallback>
            <p:pic>
              <p:nvPicPr>
                <p:cNvPr id="996" name="Ink 995">
                  <a:extLst>
                    <a:ext uri="{FF2B5EF4-FFF2-40B4-BE49-F238E27FC236}">
                      <a16:creationId xmlns:a16="http://schemas.microsoft.com/office/drawing/2014/main" id="{A66C6314-A1BF-D0BD-89A2-6BE0E3B6078C}"/>
                    </a:ext>
                  </a:extLst>
                </p:cNvPr>
                <p:cNvPicPr/>
                <p:nvPr/>
              </p:nvPicPr>
              <p:blipFill>
                <a:blip r:embed="rId1588"/>
                <a:stretch>
                  <a:fillRect/>
                </a:stretch>
              </p:blipFill>
              <p:spPr>
                <a:xfrm>
                  <a:off x="5763000" y="8960297"/>
                  <a:ext cx="145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89">
              <p14:nvContentPartPr>
                <p14:cNvPr id="997" name="Ink 996">
                  <a:extLst>
                    <a:ext uri="{FF2B5EF4-FFF2-40B4-BE49-F238E27FC236}">
                      <a16:creationId xmlns:a16="http://schemas.microsoft.com/office/drawing/2014/main" id="{DA1E5EE6-837C-E818-8DF2-DE271EE316A1}"/>
                    </a:ext>
                  </a:extLst>
                </p14:cNvPr>
                <p14:cNvContentPartPr/>
                <p14:nvPr/>
              </p14:nvContentPartPr>
              <p14:xfrm>
                <a:off x="6021480" y="8981537"/>
                <a:ext cx="134280" cy="120600"/>
              </p14:xfrm>
            </p:contentPart>
          </mc:Choice>
          <mc:Fallback>
            <p:pic>
              <p:nvPicPr>
                <p:cNvPr id="997" name="Ink 996">
                  <a:extLst>
                    <a:ext uri="{FF2B5EF4-FFF2-40B4-BE49-F238E27FC236}">
                      <a16:creationId xmlns:a16="http://schemas.microsoft.com/office/drawing/2014/main" id="{DA1E5EE6-837C-E818-8DF2-DE271EE316A1}"/>
                    </a:ext>
                  </a:extLst>
                </p:cNvPr>
                <p:cNvPicPr/>
                <p:nvPr/>
              </p:nvPicPr>
              <p:blipFill>
                <a:blip r:embed="rId1590"/>
                <a:stretch>
                  <a:fillRect/>
                </a:stretch>
              </p:blipFill>
              <p:spPr>
                <a:xfrm>
                  <a:off x="6003480" y="8963537"/>
                  <a:ext cx="1699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591">
              <p14:nvContentPartPr>
                <p14:cNvPr id="999" name="Ink 998">
                  <a:extLst>
                    <a:ext uri="{FF2B5EF4-FFF2-40B4-BE49-F238E27FC236}">
                      <a16:creationId xmlns:a16="http://schemas.microsoft.com/office/drawing/2014/main" id="{91CAC9D8-3AF9-BAA3-C4F2-7F5957308705}"/>
                    </a:ext>
                  </a:extLst>
                </p14:cNvPr>
                <p14:cNvContentPartPr/>
                <p14:nvPr/>
              </p14:nvContentPartPr>
              <p14:xfrm>
                <a:off x="6236400" y="8932577"/>
                <a:ext cx="99000" cy="69840"/>
              </p14:xfrm>
            </p:contentPart>
          </mc:Choice>
          <mc:Fallback>
            <p:pic>
              <p:nvPicPr>
                <p:cNvPr id="999" name="Ink 998">
                  <a:extLst>
                    <a:ext uri="{FF2B5EF4-FFF2-40B4-BE49-F238E27FC236}">
                      <a16:creationId xmlns:a16="http://schemas.microsoft.com/office/drawing/2014/main" id="{91CAC9D8-3AF9-BAA3-C4F2-7F5957308705}"/>
                    </a:ext>
                  </a:extLst>
                </p:cNvPr>
                <p:cNvPicPr/>
                <p:nvPr/>
              </p:nvPicPr>
              <p:blipFill>
                <a:blip r:embed="rId1592"/>
                <a:stretch>
                  <a:fillRect/>
                </a:stretch>
              </p:blipFill>
              <p:spPr>
                <a:xfrm>
                  <a:off x="6218400" y="8914937"/>
                  <a:ext cx="134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593">
              <p14:nvContentPartPr>
                <p14:cNvPr id="1000" name="Ink 999">
                  <a:extLst>
                    <a:ext uri="{FF2B5EF4-FFF2-40B4-BE49-F238E27FC236}">
                      <a16:creationId xmlns:a16="http://schemas.microsoft.com/office/drawing/2014/main" id="{68D44551-9654-3A3B-CF18-AD63C31D43F6}"/>
                    </a:ext>
                  </a:extLst>
                </p14:cNvPr>
                <p14:cNvContentPartPr/>
                <p14:nvPr/>
              </p14:nvContentPartPr>
              <p14:xfrm>
                <a:off x="6358080" y="8797937"/>
                <a:ext cx="87120" cy="107280"/>
              </p14:xfrm>
            </p:contentPart>
          </mc:Choice>
          <mc:Fallback>
            <p:pic>
              <p:nvPicPr>
                <p:cNvPr id="1000" name="Ink 999">
                  <a:extLst>
                    <a:ext uri="{FF2B5EF4-FFF2-40B4-BE49-F238E27FC236}">
                      <a16:creationId xmlns:a16="http://schemas.microsoft.com/office/drawing/2014/main" id="{68D44551-9654-3A3B-CF18-AD63C31D43F6}"/>
                    </a:ext>
                  </a:extLst>
                </p:cNvPr>
                <p:cNvPicPr/>
                <p:nvPr/>
              </p:nvPicPr>
              <p:blipFill>
                <a:blip r:embed="rId1594"/>
                <a:stretch>
                  <a:fillRect/>
                </a:stretch>
              </p:blipFill>
              <p:spPr>
                <a:xfrm>
                  <a:off x="6340080" y="8779937"/>
                  <a:ext cx="1227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595">
              <p14:nvContentPartPr>
                <p14:cNvPr id="1002" name="Ink 1001">
                  <a:extLst>
                    <a:ext uri="{FF2B5EF4-FFF2-40B4-BE49-F238E27FC236}">
                      <a16:creationId xmlns:a16="http://schemas.microsoft.com/office/drawing/2014/main" id="{CE813109-CE13-FF9E-E62F-7CC5943D3A28}"/>
                    </a:ext>
                  </a:extLst>
                </p14:cNvPr>
                <p14:cNvContentPartPr/>
                <p14:nvPr/>
              </p14:nvContentPartPr>
              <p14:xfrm>
                <a:off x="5739983" y="8691598"/>
                <a:ext cx="57240" cy="56160"/>
              </p14:xfrm>
            </p:contentPart>
          </mc:Choice>
          <mc:Fallback>
            <p:pic>
              <p:nvPicPr>
                <p:cNvPr id="1002" name="Ink 1001">
                  <a:extLst>
                    <a:ext uri="{FF2B5EF4-FFF2-40B4-BE49-F238E27FC236}">
                      <a16:creationId xmlns:a16="http://schemas.microsoft.com/office/drawing/2014/main" id="{CE813109-CE13-FF9E-E62F-7CC5943D3A28}"/>
                    </a:ext>
                  </a:extLst>
                </p:cNvPr>
                <p:cNvPicPr/>
                <p:nvPr/>
              </p:nvPicPr>
              <p:blipFill>
                <a:blip r:embed="rId1596"/>
                <a:stretch>
                  <a:fillRect/>
                </a:stretch>
              </p:blipFill>
              <p:spPr>
                <a:xfrm>
                  <a:off x="5721983" y="8673598"/>
                  <a:ext cx="928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597">
              <p14:nvContentPartPr>
                <p14:cNvPr id="1003" name="Ink 1002">
                  <a:extLst>
                    <a:ext uri="{FF2B5EF4-FFF2-40B4-BE49-F238E27FC236}">
                      <a16:creationId xmlns:a16="http://schemas.microsoft.com/office/drawing/2014/main" id="{11A55B33-59A3-878C-B2A4-0B9DE8986C49}"/>
                    </a:ext>
                  </a:extLst>
                </p14:cNvPr>
                <p14:cNvContentPartPr/>
                <p14:nvPr/>
              </p14:nvContentPartPr>
              <p14:xfrm>
                <a:off x="5832863" y="8567038"/>
                <a:ext cx="143640" cy="71640"/>
              </p14:xfrm>
            </p:contentPart>
          </mc:Choice>
          <mc:Fallback>
            <p:pic>
              <p:nvPicPr>
                <p:cNvPr id="1003" name="Ink 1002">
                  <a:extLst>
                    <a:ext uri="{FF2B5EF4-FFF2-40B4-BE49-F238E27FC236}">
                      <a16:creationId xmlns:a16="http://schemas.microsoft.com/office/drawing/2014/main" id="{11A55B33-59A3-878C-B2A4-0B9DE8986C49}"/>
                    </a:ext>
                  </a:extLst>
                </p:cNvPr>
                <p:cNvPicPr/>
                <p:nvPr/>
              </p:nvPicPr>
              <p:blipFill>
                <a:blip r:embed="rId1598"/>
                <a:stretch>
                  <a:fillRect/>
                </a:stretch>
              </p:blipFill>
              <p:spPr>
                <a:xfrm>
                  <a:off x="5815223" y="8549398"/>
                  <a:ext cx="1792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599">
              <p14:nvContentPartPr>
                <p14:cNvPr id="1004" name="Ink 1003">
                  <a:extLst>
                    <a:ext uri="{FF2B5EF4-FFF2-40B4-BE49-F238E27FC236}">
                      <a16:creationId xmlns:a16="http://schemas.microsoft.com/office/drawing/2014/main" id="{B06D6C00-A680-2849-CD6F-DC10DAA1BDBF}"/>
                    </a:ext>
                  </a:extLst>
                </p14:cNvPr>
                <p14:cNvContentPartPr/>
                <p14:nvPr/>
              </p14:nvContentPartPr>
              <p14:xfrm>
                <a:off x="6051383" y="8555158"/>
                <a:ext cx="119160" cy="8640"/>
              </p14:xfrm>
            </p:contentPart>
          </mc:Choice>
          <mc:Fallback>
            <p:pic>
              <p:nvPicPr>
                <p:cNvPr id="1004" name="Ink 1003">
                  <a:extLst>
                    <a:ext uri="{FF2B5EF4-FFF2-40B4-BE49-F238E27FC236}">
                      <a16:creationId xmlns:a16="http://schemas.microsoft.com/office/drawing/2014/main" id="{B06D6C00-A680-2849-CD6F-DC10DAA1BDBF}"/>
                    </a:ext>
                  </a:extLst>
                </p:cNvPr>
                <p:cNvPicPr/>
                <p:nvPr/>
              </p:nvPicPr>
              <p:blipFill>
                <a:blip r:embed="rId1600"/>
                <a:stretch>
                  <a:fillRect/>
                </a:stretch>
              </p:blipFill>
              <p:spPr>
                <a:xfrm>
                  <a:off x="6033743" y="8537518"/>
                  <a:ext cx="1548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601">
              <p14:nvContentPartPr>
                <p14:cNvPr id="1005" name="Ink 1004">
                  <a:extLst>
                    <a:ext uri="{FF2B5EF4-FFF2-40B4-BE49-F238E27FC236}">
                      <a16:creationId xmlns:a16="http://schemas.microsoft.com/office/drawing/2014/main" id="{52BB07B2-35C0-2B00-404A-5917C0D8A6EC}"/>
                    </a:ext>
                  </a:extLst>
                </p14:cNvPr>
                <p14:cNvContentPartPr/>
                <p14:nvPr/>
              </p14:nvContentPartPr>
              <p14:xfrm>
                <a:off x="6238223" y="8527078"/>
                <a:ext cx="109800" cy="91440"/>
              </p14:xfrm>
            </p:contentPart>
          </mc:Choice>
          <mc:Fallback>
            <p:pic>
              <p:nvPicPr>
                <p:cNvPr id="1005" name="Ink 1004">
                  <a:extLst>
                    <a:ext uri="{FF2B5EF4-FFF2-40B4-BE49-F238E27FC236}">
                      <a16:creationId xmlns:a16="http://schemas.microsoft.com/office/drawing/2014/main" id="{52BB07B2-35C0-2B00-404A-5917C0D8A6EC}"/>
                    </a:ext>
                  </a:extLst>
                </p:cNvPr>
                <p:cNvPicPr/>
                <p:nvPr/>
              </p:nvPicPr>
              <p:blipFill>
                <a:blip r:embed="rId1602"/>
                <a:stretch>
                  <a:fillRect/>
                </a:stretch>
              </p:blipFill>
              <p:spPr>
                <a:xfrm>
                  <a:off x="6220583" y="8509078"/>
                  <a:ext cx="1454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03">
              <p14:nvContentPartPr>
                <p14:cNvPr id="1007" name="Ink 1006">
                  <a:extLst>
                    <a:ext uri="{FF2B5EF4-FFF2-40B4-BE49-F238E27FC236}">
                      <a16:creationId xmlns:a16="http://schemas.microsoft.com/office/drawing/2014/main" id="{DEC95414-D14B-B78D-D05A-8D68AE42826C}"/>
                    </a:ext>
                  </a:extLst>
                </p14:cNvPr>
                <p14:cNvContentPartPr/>
                <p14:nvPr/>
              </p14:nvContentPartPr>
              <p14:xfrm>
                <a:off x="6324623" y="8668558"/>
                <a:ext cx="32400" cy="71280"/>
              </p14:xfrm>
            </p:contentPart>
          </mc:Choice>
          <mc:Fallback>
            <p:pic>
              <p:nvPicPr>
                <p:cNvPr id="1007" name="Ink 1006">
                  <a:extLst>
                    <a:ext uri="{FF2B5EF4-FFF2-40B4-BE49-F238E27FC236}">
                      <a16:creationId xmlns:a16="http://schemas.microsoft.com/office/drawing/2014/main" id="{DEC95414-D14B-B78D-D05A-8D68AE42826C}"/>
                    </a:ext>
                  </a:extLst>
                </p:cNvPr>
                <p:cNvPicPr/>
                <p:nvPr/>
              </p:nvPicPr>
              <p:blipFill>
                <a:blip r:embed="rId1604"/>
                <a:stretch>
                  <a:fillRect/>
                </a:stretch>
              </p:blipFill>
              <p:spPr>
                <a:xfrm>
                  <a:off x="6306983" y="8650918"/>
                  <a:ext cx="68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05">
              <p14:nvContentPartPr>
                <p14:cNvPr id="1009" name="Ink 1008">
                  <a:extLst>
                    <a:ext uri="{FF2B5EF4-FFF2-40B4-BE49-F238E27FC236}">
                      <a16:creationId xmlns:a16="http://schemas.microsoft.com/office/drawing/2014/main" id="{9D9A19B4-0BEC-6551-083B-E1E9D64F4AAD}"/>
                    </a:ext>
                  </a:extLst>
                </p14:cNvPr>
                <p14:cNvContentPartPr/>
                <p14:nvPr/>
              </p14:nvContentPartPr>
              <p14:xfrm>
                <a:off x="5985143" y="8722558"/>
                <a:ext cx="93240" cy="88920"/>
              </p14:xfrm>
            </p:contentPart>
          </mc:Choice>
          <mc:Fallback>
            <p:pic>
              <p:nvPicPr>
                <p:cNvPr id="1009" name="Ink 1008">
                  <a:extLst>
                    <a:ext uri="{FF2B5EF4-FFF2-40B4-BE49-F238E27FC236}">
                      <a16:creationId xmlns:a16="http://schemas.microsoft.com/office/drawing/2014/main" id="{9D9A19B4-0BEC-6551-083B-E1E9D64F4AAD}"/>
                    </a:ext>
                  </a:extLst>
                </p:cNvPr>
                <p:cNvPicPr/>
                <p:nvPr/>
              </p:nvPicPr>
              <p:blipFill>
                <a:blip r:embed="rId1606"/>
                <a:stretch>
                  <a:fillRect/>
                </a:stretch>
              </p:blipFill>
              <p:spPr>
                <a:xfrm>
                  <a:off x="5967143" y="8704918"/>
                  <a:ext cx="1288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607">
              <p14:nvContentPartPr>
                <p14:cNvPr id="1010" name="Ink 1009">
                  <a:extLst>
                    <a:ext uri="{FF2B5EF4-FFF2-40B4-BE49-F238E27FC236}">
                      <a16:creationId xmlns:a16="http://schemas.microsoft.com/office/drawing/2014/main" id="{4B0A2954-E670-699B-098B-EEC6AEEFB9D6}"/>
                    </a:ext>
                  </a:extLst>
                </p14:cNvPr>
                <p14:cNvContentPartPr/>
                <p14:nvPr/>
              </p14:nvContentPartPr>
              <p14:xfrm>
                <a:off x="5784983" y="8799598"/>
                <a:ext cx="112680" cy="31320"/>
              </p14:xfrm>
            </p:contentPart>
          </mc:Choice>
          <mc:Fallback>
            <p:pic>
              <p:nvPicPr>
                <p:cNvPr id="1010" name="Ink 1009">
                  <a:extLst>
                    <a:ext uri="{FF2B5EF4-FFF2-40B4-BE49-F238E27FC236}">
                      <a16:creationId xmlns:a16="http://schemas.microsoft.com/office/drawing/2014/main" id="{4B0A2954-E670-699B-098B-EEC6AEEFB9D6}"/>
                    </a:ext>
                  </a:extLst>
                </p:cNvPr>
                <p:cNvPicPr/>
                <p:nvPr/>
              </p:nvPicPr>
              <p:blipFill>
                <a:blip r:embed="rId1608"/>
                <a:stretch>
                  <a:fillRect/>
                </a:stretch>
              </p:blipFill>
              <p:spPr>
                <a:xfrm>
                  <a:off x="5767343" y="8781958"/>
                  <a:ext cx="1483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609">
              <p14:nvContentPartPr>
                <p14:cNvPr id="1011" name="Ink 1010">
                  <a:extLst>
                    <a:ext uri="{FF2B5EF4-FFF2-40B4-BE49-F238E27FC236}">
                      <a16:creationId xmlns:a16="http://schemas.microsoft.com/office/drawing/2014/main" id="{F04DE6F5-15CE-1055-029A-106697B73C19}"/>
                    </a:ext>
                  </a:extLst>
                </p14:cNvPr>
                <p14:cNvContentPartPr/>
                <p14:nvPr/>
              </p14:nvContentPartPr>
              <p14:xfrm>
                <a:off x="6044903" y="8857918"/>
                <a:ext cx="25200" cy="65160"/>
              </p14:xfrm>
            </p:contentPart>
          </mc:Choice>
          <mc:Fallback>
            <p:pic>
              <p:nvPicPr>
                <p:cNvPr id="1011" name="Ink 1010">
                  <a:extLst>
                    <a:ext uri="{FF2B5EF4-FFF2-40B4-BE49-F238E27FC236}">
                      <a16:creationId xmlns:a16="http://schemas.microsoft.com/office/drawing/2014/main" id="{F04DE6F5-15CE-1055-029A-106697B73C19}"/>
                    </a:ext>
                  </a:extLst>
                </p:cNvPr>
                <p:cNvPicPr/>
                <p:nvPr/>
              </p:nvPicPr>
              <p:blipFill>
                <a:blip r:embed="rId1610"/>
                <a:stretch>
                  <a:fillRect/>
                </a:stretch>
              </p:blipFill>
              <p:spPr>
                <a:xfrm>
                  <a:off x="6026903" y="8840278"/>
                  <a:ext cx="608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611">
              <p14:nvContentPartPr>
                <p14:cNvPr id="1012" name="Ink 1011">
                  <a:extLst>
                    <a:ext uri="{FF2B5EF4-FFF2-40B4-BE49-F238E27FC236}">
                      <a16:creationId xmlns:a16="http://schemas.microsoft.com/office/drawing/2014/main" id="{640A92BF-E270-23F7-E265-D9F4BA697889}"/>
                    </a:ext>
                  </a:extLst>
                </p14:cNvPr>
                <p14:cNvContentPartPr/>
                <p14:nvPr/>
              </p14:nvContentPartPr>
              <p14:xfrm>
                <a:off x="6171263" y="8679358"/>
                <a:ext cx="32760" cy="23400"/>
              </p14:xfrm>
            </p:contentPart>
          </mc:Choice>
          <mc:Fallback>
            <p:pic>
              <p:nvPicPr>
                <p:cNvPr id="1012" name="Ink 1011">
                  <a:extLst>
                    <a:ext uri="{FF2B5EF4-FFF2-40B4-BE49-F238E27FC236}">
                      <a16:creationId xmlns:a16="http://schemas.microsoft.com/office/drawing/2014/main" id="{640A92BF-E270-23F7-E265-D9F4BA697889}"/>
                    </a:ext>
                  </a:extLst>
                </p:cNvPr>
                <p:cNvPicPr/>
                <p:nvPr/>
              </p:nvPicPr>
              <p:blipFill>
                <a:blip r:embed="rId1612"/>
                <a:stretch>
                  <a:fillRect/>
                </a:stretch>
              </p:blipFill>
              <p:spPr>
                <a:xfrm>
                  <a:off x="6153623" y="8661358"/>
                  <a:ext cx="68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613">
              <p14:nvContentPartPr>
                <p14:cNvPr id="1014" name="Ink 1013">
                  <a:extLst>
                    <a:ext uri="{FF2B5EF4-FFF2-40B4-BE49-F238E27FC236}">
                      <a16:creationId xmlns:a16="http://schemas.microsoft.com/office/drawing/2014/main" id="{03158A27-33D3-A527-A980-01DAD1739B97}"/>
                    </a:ext>
                  </a:extLst>
                </p14:cNvPr>
                <p14:cNvContentPartPr/>
                <p14:nvPr/>
              </p14:nvContentPartPr>
              <p14:xfrm>
                <a:off x="5969663" y="8647678"/>
                <a:ext cx="51480" cy="15840"/>
              </p14:xfrm>
            </p:contentPart>
          </mc:Choice>
          <mc:Fallback>
            <p:pic>
              <p:nvPicPr>
                <p:cNvPr id="1014" name="Ink 1013">
                  <a:extLst>
                    <a:ext uri="{FF2B5EF4-FFF2-40B4-BE49-F238E27FC236}">
                      <a16:creationId xmlns:a16="http://schemas.microsoft.com/office/drawing/2014/main" id="{03158A27-33D3-A527-A980-01DAD1739B97}"/>
                    </a:ext>
                  </a:extLst>
                </p:cNvPr>
                <p:cNvPicPr/>
                <p:nvPr/>
              </p:nvPicPr>
              <p:blipFill>
                <a:blip r:embed="rId1614"/>
                <a:stretch>
                  <a:fillRect/>
                </a:stretch>
              </p:blipFill>
              <p:spPr>
                <a:xfrm>
                  <a:off x="5952023" y="8629678"/>
                  <a:ext cx="87120" cy="51480"/>
                </a:xfrm>
                <a:prstGeom prst="rect">
                  <a:avLst/>
                </a:prstGeom>
              </p:spPr>
            </p:pic>
          </mc:Fallback>
        </mc:AlternateContent>
      </p:grpSp>
      <p:grpSp>
        <p:nvGrpSpPr>
          <p:cNvPr id="1025" name="Group 1024">
            <a:extLst>
              <a:ext uri="{FF2B5EF4-FFF2-40B4-BE49-F238E27FC236}">
                <a16:creationId xmlns:a16="http://schemas.microsoft.com/office/drawing/2014/main" id="{2E715120-F41C-7F3D-6AA7-9C2B34DC9EBD}"/>
              </a:ext>
            </a:extLst>
          </p:cNvPr>
          <p:cNvGrpSpPr/>
          <p:nvPr/>
        </p:nvGrpSpPr>
        <p:grpSpPr>
          <a:xfrm>
            <a:off x="5809103" y="7386958"/>
            <a:ext cx="632160" cy="490320"/>
            <a:chOff x="5809103" y="7386958"/>
            <a:chExt cx="632160" cy="490320"/>
          </a:xfrm>
        </p:grpSpPr>
        <mc:AlternateContent xmlns:mc="http://schemas.openxmlformats.org/markup-compatibility/2006">
          <mc:Choice xmlns:p14="http://schemas.microsoft.com/office/powerpoint/2010/main" Requires="p14">
            <p:contentPart p14:bwMode="auto" r:id="rId1615">
              <p14:nvContentPartPr>
                <p14:cNvPr id="1019" name="Ink 1018">
                  <a:extLst>
                    <a:ext uri="{FF2B5EF4-FFF2-40B4-BE49-F238E27FC236}">
                      <a16:creationId xmlns:a16="http://schemas.microsoft.com/office/drawing/2014/main" id="{5A6B147D-F6BE-6E6E-19CA-FB56D5AE1F9B}"/>
                    </a:ext>
                  </a:extLst>
                </p14:cNvPr>
                <p14:cNvContentPartPr/>
                <p14:nvPr/>
              </p14:nvContentPartPr>
              <p14:xfrm>
                <a:off x="5849423" y="7509718"/>
                <a:ext cx="4680" cy="360"/>
              </p14:xfrm>
            </p:contentPart>
          </mc:Choice>
          <mc:Fallback>
            <p:pic>
              <p:nvPicPr>
                <p:cNvPr id="1019" name="Ink 1018">
                  <a:extLst>
                    <a:ext uri="{FF2B5EF4-FFF2-40B4-BE49-F238E27FC236}">
                      <a16:creationId xmlns:a16="http://schemas.microsoft.com/office/drawing/2014/main" id="{5A6B147D-F6BE-6E6E-19CA-FB56D5AE1F9B}"/>
                    </a:ext>
                  </a:extLst>
                </p:cNvPr>
                <p:cNvPicPr/>
                <p:nvPr/>
              </p:nvPicPr>
              <p:blipFill>
                <a:blip r:embed="rId1616"/>
                <a:stretch>
                  <a:fillRect/>
                </a:stretch>
              </p:blipFill>
              <p:spPr>
                <a:xfrm>
                  <a:off x="5831423" y="7492078"/>
                  <a:ext cx="40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17">
              <p14:nvContentPartPr>
                <p14:cNvPr id="1020" name="Ink 1019">
                  <a:extLst>
                    <a:ext uri="{FF2B5EF4-FFF2-40B4-BE49-F238E27FC236}">
                      <a16:creationId xmlns:a16="http://schemas.microsoft.com/office/drawing/2014/main" id="{D652CC71-872D-46C2-E55A-2604137CCCD3}"/>
                    </a:ext>
                  </a:extLst>
                </p14:cNvPr>
                <p14:cNvContentPartPr/>
                <p14:nvPr/>
              </p14:nvContentPartPr>
              <p14:xfrm>
                <a:off x="5809103" y="7504318"/>
                <a:ext cx="75960" cy="66240"/>
              </p14:xfrm>
            </p:contentPart>
          </mc:Choice>
          <mc:Fallback>
            <p:pic>
              <p:nvPicPr>
                <p:cNvPr id="1020" name="Ink 1019">
                  <a:extLst>
                    <a:ext uri="{FF2B5EF4-FFF2-40B4-BE49-F238E27FC236}">
                      <a16:creationId xmlns:a16="http://schemas.microsoft.com/office/drawing/2014/main" id="{D652CC71-872D-46C2-E55A-2604137CCCD3}"/>
                    </a:ext>
                  </a:extLst>
                </p:cNvPr>
                <p:cNvPicPr/>
                <p:nvPr/>
              </p:nvPicPr>
              <p:blipFill>
                <a:blip r:embed="rId1618"/>
                <a:stretch>
                  <a:fillRect/>
                </a:stretch>
              </p:blipFill>
              <p:spPr>
                <a:xfrm>
                  <a:off x="5791103" y="7486318"/>
                  <a:ext cx="1116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619">
              <p14:nvContentPartPr>
                <p14:cNvPr id="1021" name="Ink 1020">
                  <a:extLst>
                    <a:ext uri="{FF2B5EF4-FFF2-40B4-BE49-F238E27FC236}">
                      <a16:creationId xmlns:a16="http://schemas.microsoft.com/office/drawing/2014/main" id="{8CA6655A-5211-42DB-9782-B5FB72933067}"/>
                    </a:ext>
                  </a:extLst>
                </p14:cNvPr>
                <p14:cNvContentPartPr/>
                <p14:nvPr/>
              </p14:nvContentPartPr>
              <p14:xfrm>
                <a:off x="6368543" y="7386958"/>
                <a:ext cx="72720" cy="74880"/>
              </p14:xfrm>
            </p:contentPart>
          </mc:Choice>
          <mc:Fallback>
            <p:pic>
              <p:nvPicPr>
                <p:cNvPr id="1021" name="Ink 1020">
                  <a:extLst>
                    <a:ext uri="{FF2B5EF4-FFF2-40B4-BE49-F238E27FC236}">
                      <a16:creationId xmlns:a16="http://schemas.microsoft.com/office/drawing/2014/main" id="{8CA6655A-5211-42DB-9782-B5FB72933067}"/>
                    </a:ext>
                  </a:extLst>
                </p:cNvPr>
                <p:cNvPicPr/>
                <p:nvPr/>
              </p:nvPicPr>
              <p:blipFill>
                <a:blip r:embed="rId1620"/>
                <a:stretch>
                  <a:fillRect/>
                </a:stretch>
              </p:blipFill>
              <p:spPr>
                <a:xfrm>
                  <a:off x="6350543" y="7369318"/>
                  <a:ext cx="108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621">
              <p14:nvContentPartPr>
                <p14:cNvPr id="1023" name="Ink 1022">
                  <a:extLst>
                    <a:ext uri="{FF2B5EF4-FFF2-40B4-BE49-F238E27FC236}">
                      <a16:creationId xmlns:a16="http://schemas.microsoft.com/office/drawing/2014/main" id="{85E5A7EC-F1A2-ACF6-5A30-6D4D2320E087}"/>
                    </a:ext>
                  </a:extLst>
                </p14:cNvPr>
                <p14:cNvContentPartPr/>
                <p14:nvPr/>
              </p14:nvContentPartPr>
              <p14:xfrm>
                <a:off x="6008903" y="7617358"/>
                <a:ext cx="391320" cy="141120"/>
              </p14:xfrm>
            </p:contentPart>
          </mc:Choice>
          <mc:Fallback>
            <p:pic>
              <p:nvPicPr>
                <p:cNvPr id="1023" name="Ink 1022">
                  <a:extLst>
                    <a:ext uri="{FF2B5EF4-FFF2-40B4-BE49-F238E27FC236}">
                      <a16:creationId xmlns:a16="http://schemas.microsoft.com/office/drawing/2014/main" id="{85E5A7EC-F1A2-ACF6-5A30-6D4D2320E087}"/>
                    </a:ext>
                  </a:extLst>
                </p:cNvPr>
                <p:cNvPicPr/>
                <p:nvPr/>
              </p:nvPicPr>
              <p:blipFill>
                <a:blip r:embed="rId1622"/>
                <a:stretch>
                  <a:fillRect/>
                </a:stretch>
              </p:blipFill>
              <p:spPr>
                <a:xfrm>
                  <a:off x="5990903" y="7599358"/>
                  <a:ext cx="4269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623">
              <p14:nvContentPartPr>
                <p14:cNvPr id="1024" name="Ink 1023">
                  <a:extLst>
                    <a:ext uri="{FF2B5EF4-FFF2-40B4-BE49-F238E27FC236}">
                      <a16:creationId xmlns:a16="http://schemas.microsoft.com/office/drawing/2014/main" id="{1C4D1F62-44AA-B4A7-39EE-D9E2E79B3939}"/>
                    </a:ext>
                  </a:extLst>
                </p14:cNvPr>
                <p14:cNvContentPartPr/>
                <p14:nvPr/>
              </p14:nvContentPartPr>
              <p14:xfrm>
                <a:off x="6008543" y="7629958"/>
                <a:ext cx="398520" cy="247320"/>
              </p14:xfrm>
            </p:contentPart>
          </mc:Choice>
          <mc:Fallback>
            <p:pic>
              <p:nvPicPr>
                <p:cNvPr id="1024" name="Ink 1023">
                  <a:extLst>
                    <a:ext uri="{FF2B5EF4-FFF2-40B4-BE49-F238E27FC236}">
                      <a16:creationId xmlns:a16="http://schemas.microsoft.com/office/drawing/2014/main" id="{1C4D1F62-44AA-B4A7-39EE-D9E2E79B3939}"/>
                    </a:ext>
                  </a:extLst>
                </p:cNvPr>
                <p:cNvPicPr/>
                <p:nvPr/>
              </p:nvPicPr>
              <p:blipFill>
                <a:blip r:embed="rId1624"/>
                <a:stretch>
                  <a:fillRect/>
                </a:stretch>
              </p:blipFill>
              <p:spPr>
                <a:xfrm>
                  <a:off x="5990903" y="7612318"/>
                  <a:ext cx="434160" cy="282960"/>
                </a:xfrm>
                <a:prstGeom prst="rect">
                  <a:avLst/>
                </a:prstGeom>
              </p:spPr>
            </p:pic>
          </mc:Fallback>
        </mc:AlternateContent>
      </p:grpSp>
      <p:grpSp>
        <p:nvGrpSpPr>
          <p:cNvPr id="1030" name="Group 1029">
            <a:extLst>
              <a:ext uri="{FF2B5EF4-FFF2-40B4-BE49-F238E27FC236}">
                <a16:creationId xmlns:a16="http://schemas.microsoft.com/office/drawing/2014/main" id="{D1473C49-25D7-3077-D471-FFFCC125414A}"/>
              </a:ext>
            </a:extLst>
          </p:cNvPr>
          <p:cNvGrpSpPr/>
          <p:nvPr/>
        </p:nvGrpSpPr>
        <p:grpSpPr>
          <a:xfrm>
            <a:off x="5783183" y="8645518"/>
            <a:ext cx="414360" cy="240120"/>
            <a:chOff x="5783183" y="8645518"/>
            <a:chExt cx="414360" cy="240120"/>
          </a:xfrm>
        </p:grpSpPr>
        <mc:AlternateContent xmlns:mc="http://schemas.openxmlformats.org/markup-compatibility/2006">
          <mc:Choice xmlns:p14="http://schemas.microsoft.com/office/powerpoint/2010/main" Requires="p14">
            <p:contentPart p14:bwMode="auto" r:id="rId1625">
              <p14:nvContentPartPr>
                <p14:cNvPr id="1027" name="Ink 1026">
                  <a:extLst>
                    <a:ext uri="{FF2B5EF4-FFF2-40B4-BE49-F238E27FC236}">
                      <a16:creationId xmlns:a16="http://schemas.microsoft.com/office/drawing/2014/main" id="{62CDFA5A-FE38-5C84-5D89-13A250B81008}"/>
                    </a:ext>
                  </a:extLst>
                </p14:cNvPr>
                <p14:cNvContentPartPr/>
                <p14:nvPr/>
              </p14:nvContentPartPr>
              <p14:xfrm>
                <a:off x="5783183" y="8742358"/>
                <a:ext cx="57600" cy="40320"/>
              </p14:xfrm>
            </p:contentPart>
          </mc:Choice>
          <mc:Fallback>
            <p:pic>
              <p:nvPicPr>
                <p:cNvPr id="1027" name="Ink 1026">
                  <a:extLst>
                    <a:ext uri="{FF2B5EF4-FFF2-40B4-BE49-F238E27FC236}">
                      <a16:creationId xmlns:a16="http://schemas.microsoft.com/office/drawing/2014/main" id="{62CDFA5A-FE38-5C84-5D89-13A250B81008}"/>
                    </a:ext>
                  </a:extLst>
                </p:cNvPr>
                <p:cNvPicPr/>
                <p:nvPr/>
              </p:nvPicPr>
              <p:blipFill>
                <a:blip r:embed="rId1626"/>
                <a:stretch>
                  <a:fillRect/>
                </a:stretch>
              </p:blipFill>
              <p:spPr>
                <a:xfrm>
                  <a:off x="5765543" y="8724718"/>
                  <a:ext cx="93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627">
              <p14:nvContentPartPr>
                <p14:cNvPr id="1028" name="Ink 1027">
                  <a:extLst>
                    <a:ext uri="{FF2B5EF4-FFF2-40B4-BE49-F238E27FC236}">
                      <a16:creationId xmlns:a16="http://schemas.microsoft.com/office/drawing/2014/main" id="{F33B26DF-5BBA-517E-14F8-6C93FF4BF079}"/>
                    </a:ext>
                  </a:extLst>
                </p14:cNvPr>
                <p14:cNvContentPartPr/>
                <p14:nvPr/>
              </p14:nvContentPartPr>
              <p14:xfrm>
                <a:off x="6153263" y="8645518"/>
                <a:ext cx="43920" cy="33120"/>
              </p14:xfrm>
            </p:contentPart>
          </mc:Choice>
          <mc:Fallback>
            <p:pic>
              <p:nvPicPr>
                <p:cNvPr id="1028" name="Ink 1027">
                  <a:extLst>
                    <a:ext uri="{FF2B5EF4-FFF2-40B4-BE49-F238E27FC236}">
                      <a16:creationId xmlns:a16="http://schemas.microsoft.com/office/drawing/2014/main" id="{F33B26DF-5BBA-517E-14F8-6C93FF4BF079}"/>
                    </a:ext>
                  </a:extLst>
                </p:cNvPr>
                <p:cNvPicPr/>
                <p:nvPr/>
              </p:nvPicPr>
              <p:blipFill>
                <a:blip r:embed="rId1628"/>
                <a:stretch>
                  <a:fillRect/>
                </a:stretch>
              </p:blipFill>
              <p:spPr>
                <a:xfrm>
                  <a:off x="6135623" y="8627518"/>
                  <a:ext cx="795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629">
              <p14:nvContentPartPr>
                <p14:cNvPr id="1029" name="Ink 1028">
                  <a:extLst>
                    <a:ext uri="{FF2B5EF4-FFF2-40B4-BE49-F238E27FC236}">
                      <a16:creationId xmlns:a16="http://schemas.microsoft.com/office/drawing/2014/main" id="{809DF62D-34E3-1564-D6FF-A4B69144FFD7}"/>
                    </a:ext>
                  </a:extLst>
                </p14:cNvPr>
                <p14:cNvContentPartPr/>
                <p14:nvPr/>
              </p14:nvContentPartPr>
              <p14:xfrm>
                <a:off x="5939063" y="8823358"/>
                <a:ext cx="258480" cy="62280"/>
              </p14:xfrm>
            </p:contentPart>
          </mc:Choice>
          <mc:Fallback>
            <p:pic>
              <p:nvPicPr>
                <p:cNvPr id="1029" name="Ink 1028">
                  <a:extLst>
                    <a:ext uri="{FF2B5EF4-FFF2-40B4-BE49-F238E27FC236}">
                      <a16:creationId xmlns:a16="http://schemas.microsoft.com/office/drawing/2014/main" id="{809DF62D-34E3-1564-D6FF-A4B69144FFD7}"/>
                    </a:ext>
                  </a:extLst>
                </p:cNvPr>
                <p:cNvPicPr/>
                <p:nvPr/>
              </p:nvPicPr>
              <p:blipFill>
                <a:blip r:embed="rId1630"/>
                <a:stretch>
                  <a:fillRect/>
                </a:stretch>
              </p:blipFill>
              <p:spPr>
                <a:xfrm>
                  <a:off x="5921063" y="8805358"/>
                  <a:ext cx="294120" cy="97920"/>
                </a:xfrm>
                <a:prstGeom prst="rect">
                  <a:avLst/>
                </a:prstGeom>
              </p:spPr>
            </p:pic>
          </mc:Fallback>
        </mc:AlternateContent>
      </p:grpSp>
      <p:grpSp>
        <p:nvGrpSpPr>
          <p:cNvPr id="1156" name="Group 1155">
            <a:extLst>
              <a:ext uri="{FF2B5EF4-FFF2-40B4-BE49-F238E27FC236}">
                <a16:creationId xmlns:a16="http://schemas.microsoft.com/office/drawing/2014/main" id="{B0055278-A31D-4AE3-E3B1-D3331D8B9F77}"/>
              </a:ext>
            </a:extLst>
          </p:cNvPr>
          <p:cNvGrpSpPr/>
          <p:nvPr/>
        </p:nvGrpSpPr>
        <p:grpSpPr>
          <a:xfrm>
            <a:off x="5207426" y="6994592"/>
            <a:ext cx="1729080" cy="2080440"/>
            <a:chOff x="5207426" y="6994592"/>
            <a:chExt cx="1729080" cy="2080440"/>
          </a:xfrm>
        </p:grpSpPr>
        <mc:AlternateContent xmlns:mc="http://schemas.openxmlformats.org/markup-compatibility/2006">
          <mc:Choice xmlns:p14="http://schemas.microsoft.com/office/powerpoint/2010/main" xmlns:aink="http://schemas.microsoft.com/office/drawing/2016/ink" Requires="p14 aink">
            <p:contentPart p14:bwMode="auto" r:id="rId1631">
              <p14:nvContentPartPr>
                <p14:cNvPr id="1031" name="Ink 1030">
                  <a:extLst>
                    <a:ext uri="{FF2B5EF4-FFF2-40B4-BE49-F238E27FC236}">
                      <a16:creationId xmlns:a16="http://schemas.microsoft.com/office/drawing/2014/main" id="{ABF0B160-825F-CA89-25B1-E662B0C12454}"/>
                    </a:ext>
                  </a:extLst>
                </p14:cNvPr>
                <p14:cNvContentPartPr/>
                <p14:nvPr/>
              </p14:nvContentPartPr>
              <p14:xfrm>
                <a:off x="5600906" y="7340912"/>
                <a:ext cx="213840" cy="291240"/>
              </p14:xfrm>
            </p:contentPart>
          </mc:Choice>
          <mc:Fallback>
            <p:pic>
              <p:nvPicPr>
                <p:cNvPr id="1031" name="Ink 1030">
                  <a:extLst>
                    <a:ext uri="{FF2B5EF4-FFF2-40B4-BE49-F238E27FC236}">
                      <a16:creationId xmlns:a16="http://schemas.microsoft.com/office/drawing/2014/main" id="{ABF0B160-825F-CA89-25B1-E662B0C12454}"/>
                    </a:ext>
                  </a:extLst>
                </p:cNvPr>
                <p:cNvPicPr/>
                <p:nvPr/>
              </p:nvPicPr>
              <p:blipFill>
                <a:blip r:embed="rId1632"/>
                <a:stretch>
                  <a:fillRect/>
                </a:stretch>
              </p:blipFill>
              <p:spPr>
                <a:xfrm>
                  <a:off x="5538266" y="6962912"/>
                  <a:ext cx="339480" cy="104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3">
              <p14:nvContentPartPr>
                <p14:cNvPr id="1032" name="Ink 1031">
                  <a:extLst>
                    <a:ext uri="{FF2B5EF4-FFF2-40B4-BE49-F238E27FC236}">
                      <a16:creationId xmlns:a16="http://schemas.microsoft.com/office/drawing/2014/main" id="{BDFB6C89-D5EF-42F1-97D6-0EEF712F47E6}"/>
                    </a:ext>
                  </a:extLst>
                </p14:cNvPr>
                <p14:cNvContentPartPr/>
                <p14:nvPr/>
              </p14:nvContentPartPr>
              <p14:xfrm>
                <a:off x="5644466" y="7365032"/>
                <a:ext cx="207720" cy="290160"/>
              </p14:xfrm>
            </p:contentPart>
          </mc:Choice>
          <mc:Fallback>
            <p:pic>
              <p:nvPicPr>
                <p:cNvPr id="1032" name="Ink 1031">
                  <a:extLst>
                    <a:ext uri="{FF2B5EF4-FFF2-40B4-BE49-F238E27FC236}">
                      <a16:creationId xmlns:a16="http://schemas.microsoft.com/office/drawing/2014/main" id="{BDFB6C89-D5EF-42F1-97D6-0EEF712F47E6}"/>
                    </a:ext>
                  </a:extLst>
                </p:cNvPr>
                <p:cNvPicPr/>
                <p:nvPr/>
              </p:nvPicPr>
              <p:blipFill>
                <a:blip r:embed="rId1634"/>
                <a:stretch>
                  <a:fillRect/>
                </a:stretch>
              </p:blipFill>
              <p:spPr>
                <a:xfrm>
                  <a:off x="5581826" y="6987392"/>
                  <a:ext cx="333360" cy="104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5">
              <p14:nvContentPartPr>
                <p14:cNvPr id="1033" name="Ink 1032">
                  <a:extLst>
                    <a:ext uri="{FF2B5EF4-FFF2-40B4-BE49-F238E27FC236}">
                      <a16:creationId xmlns:a16="http://schemas.microsoft.com/office/drawing/2014/main" id="{410A8A25-F6B5-EBBC-5A74-F51DDB462A66}"/>
                    </a:ext>
                  </a:extLst>
                </p14:cNvPr>
                <p14:cNvContentPartPr/>
                <p14:nvPr/>
              </p14:nvContentPartPr>
              <p14:xfrm>
                <a:off x="5609906" y="7340192"/>
                <a:ext cx="308520" cy="496080"/>
              </p14:xfrm>
            </p:contentPart>
          </mc:Choice>
          <mc:Fallback>
            <p:pic>
              <p:nvPicPr>
                <p:cNvPr id="1033" name="Ink 1032">
                  <a:extLst>
                    <a:ext uri="{FF2B5EF4-FFF2-40B4-BE49-F238E27FC236}">
                      <a16:creationId xmlns:a16="http://schemas.microsoft.com/office/drawing/2014/main" id="{410A8A25-F6B5-EBBC-5A74-F51DDB462A66}"/>
                    </a:ext>
                  </a:extLst>
                </p:cNvPr>
                <p:cNvPicPr/>
                <p:nvPr/>
              </p:nvPicPr>
              <p:blipFill>
                <a:blip r:embed="rId1636"/>
                <a:stretch>
                  <a:fillRect/>
                </a:stretch>
              </p:blipFill>
              <p:spPr>
                <a:xfrm>
                  <a:off x="5547266" y="6962552"/>
                  <a:ext cx="434160" cy="125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7">
              <p14:nvContentPartPr>
                <p14:cNvPr id="1034" name="Ink 1033">
                  <a:extLst>
                    <a:ext uri="{FF2B5EF4-FFF2-40B4-BE49-F238E27FC236}">
                      <a16:creationId xmlns:a16="http://schemas.microsoft.com/office/drawing/2014/main" id="{A6C2D810-564C-BAEB-28F5-C22855B22DE0}"/>
                    </a:ext>
                  </a:extLst>
                </p14:cNvPr>
                <p14:cNvContentPartPr/>
                <p14:nvPr/>
              </p14:nvContentPartPr>
              <p14:xfrm>
                <a:off x="5617106" y="7442072"/>
                <a:ext cx="204480" cy="467280"/>
              </p14:xfrm>
            </p:contentPart>
          </mc:Choice>
          <mc:Fallback>
            <p:pic>
              <p:nvPicPr>
                <p:cNvPr id="1034" name="Ink 1033">
                  <a:extLst>
                    <a:ext uri="{FF2B5EF4-FFF2-40B4-BE49-F238E27FC236}">
                      <a16:creationId xmlns:a16="http://schemas.microsoft.com/office/drawing/2014/main" id="{A6C2D810-564C-BAEB-28F5-C22855B22DE0}"/>
                    </a:ext>
                  </a:extLst>
                </p:cNvPr>
                <p:cNvPicPr/>
                <p:nvPr/>
              </p:nvPicPr>
              <p:blipFill>
                <a:blip r:embed="rId1638"/>
                <a:stretch>
                  <a:fillRect/>
                </a:stretch>
              </p:blipFill>
              <p:spPr>
                <a:xfrm>
                  <a:off x="5554106" y="7064432"/>
                  <a:ext cx="330120" cy="122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9">
              <p14:nvContentPartPr>
                <p14:cNvPr id="1035" name="Ink 1034">
                  <a:extLst>
                    <a:ext uri="{FF2B5EF4-FFF2-40B4-BE49-F238E27FC236}">
                      <a16:creationId xmlns:a16="http://schemas.microsoft.com/office/drawing/2014/main" id="{91C1296D-1416-7EFD-76D1-23CCF95B7432}"/>
                    </a:ext>
                  </a:extLst>
                </p14:cNvPr>
                <p14:cNvContentPartPr/>
                <p14:nvPr/>
              </p14:nvContentPartPr>
              <p14:xfrm>
                <a:off x="5652026" y="7665632"/>
                <a:ext cx="212760" cy="311040"/>
              </p14:xfrm>
            </p:contentPart>
          </mc:Choice>
          <mc:Fallback>
            <p:pic>
              <p:nvPicPr>
                <p:cNvPr id="1035" name="Ink 1034">
                  <a:extLst>
                    <a:ext uri="{FF2B5EF4-FFF2-40B4-BE49-F238E27FC236}">
                      <a16:creationId xmlns:a16="http://schemas.microsoft.com/office/drawing/2014/main" id="{91C1296D-1416-7EFD-76D1-23CCF95B7432}"/>
                    </a:ext>
                  </a:extLst>
                </p:cNvPr>
                <p:cNvPicPr/>
                <p:nvPr/>
              </p:nvPicPr>
              <p:blipFill>
                <a:blip r:embed="rId1640"/>
                <a:stretch>
                  <a:fillRect/>
                </a:stretch>
              </p:blipFill>
              <p:spPr>
                <a:xfrm>
                  <a:off x="5589386" y="7287992"/>
                  <a:ext cx="33840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1">
              <p14:nvContentPartPr>
                <p14:cNvPr id="1036" name="Ink 1035">
                  <a:extLst>
                    <a:ext uri="{FF2B5EF4-FFF2-40B4-BE49-F238E27FC236}">
                      <a16:creationId xmlns:a16="http://schemas.microsoft.com/office/drawing/2014/main" id="{6184E5E6-7031-1382-1107-CFD66DD9C209}"/>
                    </a:ext>
                  </a:extLst>
                </p14:cNvPr>
                <p14:cNvContentPartPr/>
                <p14:nvPr/>
              </p14:nvContentPartPr>
              <p14:xfrm>
                <a:off x="5708186" y="7721072"/>
                <a:ext cx="132480" cy="280440"/>
              </p14:xfrm>
            </p:contentPart>
          </mc:Choice>
          <mc:Fallback>
            <p:pic>
              <p:nvPicPr>
                <p:cNvPr id="1036" name="Ink 1035">
                  <a:extLst>
                    <a:ext uri="{FF2B5EF4-FFF2-40B4-BE49-F238E27FC236}">
                      <a16:creationId xmlns:a16="http://schemas.microsoft.com/office/drawing/2014/main" id="{6184E5E6-7031-1382-1107-CFD66DD9C209}"/>
                    </a:ext>
                  </a:extLst>
                </p:cNvPr>
                <p:cNvPicPr/>
                <p:nvPr/>
              </p:nvPicPr>
              <p:blipFill>
                <a:blip r:embed="rId1642"/>
                <a:stretch>
                  <a:fillRect/>
                </a:stretch>
              </p:blipFill>
              <p:spPr>
                <a:xfrm>
                  <a:off x="5645546" y="7343432"/>
                  <a:ext cx="258120" cy="103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3">
              <p14:nvContentPartPr>
                <p14:cNvPr id="1037" name="Ink 1036">
                  <a:extLst>
                    <a:ext uri="{FF2B5EF4-FFF2-40B4-BE49-F238E27FC236}">
                      <a16:creationId xmlns:a16="http://schemas.microsoft.com/office/drawing/2014/main" id="{2001F86B-822C-315D-A89B-0CCA3365C3CA}"/>
                    </a:ext>
                  </a:extLst>
                </p14:cNvPr>
                <p14:cNvContentPartPr/>
                <p14:nvPr/>
              </p14:nvContentPartPr>
              <p14:xfrm>
                <a:off x="5714666" y="7792712"/>
                <a:ext cx="162000" cy="270000"/>
              </p14:xfrm>
            </p:contentPart>
          </mc:Choice>
          <mc:Fallback>
            <p:pic>
              <p:nvPicPr>
                <p:cNvPr id="1037" name="Ink 1036">
                  <a:extLst>
                    <a:ext uri="{FF2B5EF4-FFF2-40B4-BE49-F238E27FC236}">
                      <a16:creationId xmlns:a16="http://schemas.microsoft.com/office/drawing/2014/main" id="{2001F86B-822C-315D-A89B-0CCA3365C3CA}"/>
                    </a:ext>
                  </a:extLst>
                </p:cNvPr>
                <p:cNvPicPr/>
                <p:nvPr/>
              </p:nvPicPr>
              <p:blipFill>
                <a:blip r:embed="rId1644"/>
                <a:stretch>
                  <a:fillRect/>
                </a:stretch>
              </p:blipFill>
              <p:spPr>
                <a:xfrm>
                  <a:off x="5652026" y="7415072"/>
                  <a:ext cx="287640" cy="102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5">
              <p14:nvContentPartPr>
                <p14:cNvPr id="1038" name="Ink 1037">
                  <a:extLst>
                    <a:ext uri="{FF2B5EF4-FFF2-40B4-BE49-F238E27FC236}">
                      <a16:creationId xmlns:a16="http://schemas.microsoft.com/office/drawing/2014/main" id="{4532A06C-9B2B-0DE2-4821-1E0797E2FD18}"/>
                    </a:ext>
                  </a:extLst>
                </p14:cNvPr>
                <p14:cNvContentPartPr/>
                <p14:nvPr/>
              </p14:nvContentPartPr>
              <p14:xfrm>
                <a:off x="5757866" y="7953632"/>
                <a:ext cx="205560" cy="138600"/>
              </p14:xfrm>
            </p:contentPart>
          </mc:Choice>
          <mc:Fallback>
            <p:pic>
              <p:nvPicPr>
                <p:cNvPr id="1038" name="Ink 1037">
                  <a:extLst>
                    <a:ext uri="{FF2B5EF4-FFF2-40B4-BE49-F238E27FC236}">
                      <a16:creationId xmlns:a16="http://schemas.microsoft.com/office/drawing/2014/main" id="{4532A06C-9B2B-0DE2-4821-1E0797E2FD18}"/>
                    </a:ext>
                  </a:extLst>
                </p:cNvPr>
                <p:cNvPicPr/>
                <p:nvPr/>
              </p:nvPicPr>
              <p:blipFill>
                <a:blip r:embed="rId1646"/>
                <a:stretch>
                  <a:fillRect/>
                </a:stretch>
              </p:blipFill>
              <p:spPr>
                <a:xfrm>
                  <a:off x="5695226" y="7575992"/>
                  <a:ext cx="33120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7">
              <p14:nvContentPartPr>
                <p14:cNvPr id="1039" name="Ink 1038">
                  <a:extLst>
                    <a:ext uri="{FF2B5EF4-FFF2-40B4-BE49-F238E27FC236}">
                      <a16:creationId xmlns:a16="http://schemas.microsoft.com/office/drawing/2014/main" id="{92F0AA01-55D6-4250-2447-C670B3AEE2A2}"/>
                    </a:ext>
                  </a:extLst>
                </p14:cNvPr>
                <p14:cNvContentPartPr/>
                <p14:nvPr/>
              </p14:nvContentPartPr>
              <p14:xfrm>
                <a:off x="5768306" y="8055512"/>
                <a:ext cx="320760" cy="77400"/>
              </p14:xfrm>
            </p:contentPart>
          </mc:Choice>
          <mc:Fallback>
            <p:pic>
              <p:nvPicPr>
                <p:cNvPr id="1039" name="Ink 1038">
                  <a:extLst>
                    <a:ext uri="{FF2B5EF4-FFF2-40B4-BE49-F238E27FC236}">
                      <a16:creationId xmlns:a16="http://schemas.microsoft.com/office/drawing/2014/main" id="{92F0AA01-55D6-4250-2447-C670B3AEE2A2}"/>
                    </a:ext>
                  </a:extLst>
                </p:cNvPr>
                <p:cNvPicPr/>
                <p:nvPr/>
              </p:nvPicPr>
              <p:blipFill>
                <a:blip r:embed="rId1648"/>
                <a:stretch>
                  <a:fillRect/>
                </a:stretch>
              </p:blipFill>
              <p:spPr>
                <a:xfrm>
                  <a:off x="5705666" y="7677872"/>
                  <a:ext cx="44640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9">
              <p14:nvContentPartPr>
                <p14:cNvPr id="1040" name="Ink 1039">
                  <a:extLst>
                    <a:ext uri="{FF2B5EF4-FFF2-40B4-BE49-F238E27FC236}">
                      <a16:creationId xmlns:a16="http://schemas.microsoft.com/office/drawing/2014/main" id="{8C61546C-C4C2-4BA2-5C0A-12655E5AEC9F}"/>
                    </a:ext>
                  </a:extLst>
                </p14:cNvPr>
                <p14:cNvContentPartPr/>
                <p14:nvPr/>
              </p14:nvContentPartPr>
              <p14:xfrm>
                <a:off x="5750666" y="8035712"/>
                <a:ext cx="346320" cy="121680"/>
              </p14:xfrm>
            </p:contentPart>
          </mc:Choice>
          <mc:Fallback>
            <p:pic>
              <p:nvPicPr>
                <p:cNvPr id="1040" name="Ink 1039">
                  <a:extLst>
                    <a:ext uri="{FF2B5EF4-FFF2-40B4-BE49-F238E27FC236}">
                      <a16:creationId xmlns:a16="http://schemas.microsoft.com/office/drawing/2014/main" id="{8C61546C-C4C2-4BA2-5C0A-12655E5AEC9F}"/>
                    </a:ext>
                  </a:extLst>
                </p:cNvPr>
                <p:cNvPicPr/>
                <p:nvPr/>
              </p:nvPicPr>
              <p:blipFill>
                <a:blip r:embed="rId1650"/>
                <a:stretch>
                  <a:fillRect/>
                </a:stretch>
              </p:blipFill>
              <p:spPr>
                <a:xfrm>
                  <a:off x="5688026" y="7658072"/>
                  <a:ext cx="471960" cy="87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1">
              <p14:nvContentPartPr>
                <p14:cNvPr id="1041" name="Ink 1040">
                  <a:extLst>
                    <a:ext uri="{FF2B5EF4-FFF2-40B4-BE49-F238E27FC236}">
                      <a16:creationId xmlns:a16="http://schemas.microsoft.com/office/drawing/2014/main" id="{260F28B4-313D-08DF-C740-EF28BBC9B185}"/>
                    </a:ext>
                  </a:extLst>
                </p14:cNvPr>
                <p14:cNvContentPartPr/>
                <p14:nvPr/>
              </p14:nvContentPartPr>
              <p14:xfrm>
                <a:off x="5885306" y="8026712"/>
                <a:ext cx="492840" cy="104760"/>
              </p14:xfrm>
            </p:contentPart>
          </mc:Choice>
          <mc:Fallback>
            <p:pic>
              <p:nvPicPr>
                <p:cNvPr id="1041" name="Ink 1040">
                  <a:extLst>
                    <a:ext uri="{FF2B5EF4-FFF2-40B4-BE49-F238E27FC236}">
                      <a16:creationId xmlns:a16="http://schemas.microsoft.com/office/drawing/2014/main" id="{260F28B4-313D-08DF-C740-EF28BBC9B185}"/>
                    </a:ext>
                  </a:extLst>
                </p:cNvPr>
                <p:cNvPicPr/>
                <p:nvPr/>
              </p:nvPicPr>
              <p:blipFill>
                <a:blip r:embed="rId1652"/>
                <a:stretch>
                  <a:fillRect/>
                </a:stretch>
              </p:blipFill>
              <p:spPr>
                <a:xfrm>
                  <a:off x="5822306" y="7648712"/>
                  <a:ext cx="618480" cy="86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3">
              <p14:nvContentPartPr>
                <p14:cNvPr id="1042" name="Ink 1041">
                  <a:extLst>
                    <a:ext uri="{FF2B5EF4-FFF2-40B4-BE49-F238E27FC236}">
                      <a16:creationId xmlns:a16="http://schemas.microsoft.com/office/drawing/2014/main" id="{07559905-06FD-9B29-BB42-567DCE14607B}"/>
                    </a:ext>
                  </a:extLst>
                </p14:cNvPr>
                <p14:cNvContentPartPr/>
                <p14:nvPr/>
              </p14:nvContentPartPr>
              <p14:xfrm>
                <a:off x="6055226" y="8032112"/>
                <a:ext cx="435960" cy="104760"/>
              </p14:xfrm>
            </p:contentPart>
          </mc:Choice>
          <mc:Fallback>
            <p:pic>
              <p:nvPicPr>
                <p:cNvPr id="1042" name="Ink 1041">
                  <a:extLst>
                    <a:ext uri="{FF2B5EF4-FFF2-40B4-BE49-F238E27FC236}">
                      <a16:creationId xmlns:a16="http://schemas.microsoft.com/office/drawing/2014/main" id="{07559905-06FD-9B29-BB42-567DCE14607B}"/>
                    </a:ext>
                  </a:extLst>
                </p:cNvPr>
                <p:cNvPicPr/>
                <p:nvPr/>
              </p:nvPicPr>
              <p:blipFill>
                <a:blip r:embed="rId1654"/>
                <a:stretch>
                  <a:fillRect/>
                </a:stretch>
              </p:blipFill>
              <p:spPr>
                <a:xfrm>
                  <a:off x="5992586" y="7654112"/>
                  <a:ext cx="561600" cy="86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5">
              <p14:nvContentPartPr>
                <p14:cNvPr id="1043" name="Ink 1042">
                  <a:extLst>
                    <a:ext uri="{FF2B5EF4-FFF2-40B4-BE49-F238E27FC236}">
                      <a16:creationId xmlns:a16="http://schemas.microsoft.com/office/drawing/2014/main" id="{F7789B48-185A-951A-0D55-356728141F22}"/>
                    </a:ext>
                  </a:extLst>
                </p14:cNvPr>
                <p14:cNvContentPartPr/>
                <p14:nvPr/>
              </p14:nvContentPartPr>
              <p14:xfrm>
                <a:off x="6066386" y="8071352"/>
                <a:ext cx="398880" cy="111600"/>
              </p14:xfrm>
            </p:contentPart>
          </mc:Choice>
          <mc:Fallback>
            <p:pic>
              <p:nvPicPr>
                <p:cNvPr id="1043" name="Ink 1042">
                  <a:extLst>
                    <a:ext uri="{FF2B5EF4-FFF2-40B4-BE49-F238E27FC236}">
                      <a16:creationId xmlns:a16="http://schemas.microsoft.com/office/drawing/2014/main" id="{F7789B48-185A-951A-0D55-356728141F22}"/>
                    </a:ext>
                  </a:extLst>
                </p:cNvPr>
                <p:cNvPicPr/>
                <p:nvPr/>
              </p:nvPicPr>
              <p:blipFill>
                <a:blip r:embed="rId1656"/>
                <a:stretch>
                  <a:fillRect/>
                </a:stretch>
              </p:blipFill>
              <p:spPr>
                <a:xfrm>
                  <a:off x="6003386" y="7693352"/>
                  <a:ext cx="524520" cy="86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7">
              <p14:nvContentPartPr>
                <p14:cNvPr id="1044" name="Ink 1043">
                  <a:extLst>
                    <a:ext uri="{FF2B5EF4-FFF2-40B4-BE49-F238E27FC236}">
                      <a16:creationId xmlns:a16="http://schemas.microsoft.com/office/drawing/2014/main" id="{BBE3DE45-5C71-5D66-DF38-DD6B9E1CD444}"/>
                    </a:ext>
                  </a:extLst>
                </p14:cNvPr>
                <p14:cNvContentPartPr/>
                <p14:nvPr/>
              </p14:nvContentPartPr>
              <p14:xfrm>
                <a:off x="6194906" y="8013752"/>
                <a:ext cx="415800" cy="133920"/>
              </p14:xfrm>
            </p:contentPart>
          </mc:Choice>
          <mc:Fallback>
            <p:pic>
              <p:nvPicPr>
                <p:cNvPr id="1044" name="Ink 1043">
                  <a:extLst>
                    <a:ext uri="{FF2B5EF4-FFF2-40B4-BE49-F238E27FC236}">
                      <a16:creationId xmlns:a16="http://schemas.microsoft.com/office/drawing/2014/main" id="{BBE3DE45-5C71-5D66-DF38-DD6B9E1CD444}"/>
                    </a:ext>
                  </a:extLst>
                </p:cNvPr>
                <p:cNvPicPr/>
                <p:nvPr/>
              </p:nvPicPr>
              <p:blipFill>
                <a:blip r:embed="rId1658"/>
                <a:stretch>
                  <a:fillRect/>
                </a:stretch>
              </p:blipFill>
              <p:spPr>
                <a:xfrm>
                  <a:off x="6132266" y="7635752"/>
                  <a:ext cx="541440" cy="88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9">
              <p14:nvContentPartPr>
                <p14:cNvPr id="1045" name="Ink 1044">
                  <a:extLst>
                    <a:ext uri="{FF2B5EF4-FFF2-40B4-BE49-F238E27FC236}">
                      <a16:creationId xmlns:a16="http://schemas.microsoft.com/office/drawing/2014/main" id="{15E430A9-DB9B-C294-A355-BB547828246F}"/>
                    </a:ext>
                  </a:extLst>
                </p14:cNvPr>
                <p14:cNvContentPartPr/>
                <p14:nvPr/>
              </p14:nvContentPartPr>
              <p14:xfrm>
                <a:off x="6446546" y="7880552"/>
                <a:ext cx="222480" cy="179640"/>
              </p14:xfrm>
            </p:contentPart>
          </mc:Choice>
          <mc:Fallback>
            <p:pic>
              <p:nvPicPr>
                <p:cNvPr id="1045" name="Ink 1044">
                  <a:extLst>
                    <a:ext uri="{FF2B5EF4-FFF2-40B4-BE49-F238E27FC236}">
                      <a16:creationId xmlns:a16="http://schemas.microsoft.com/office/drawing/2014/main" id="{15E430A9-DB9B-C294-A355-BB547828246F}"/>
                    </a:ext>
                  </a:extLst>
                </p:cNvPr>
                <p:cNvPicPr/>
                <p:nvPr/>
              </p:nvPicPr>
              <p:blipFill>
                <a:blip r:embed="rId1660"/>
                <a:stretch>
                  <a:fillRect/>
                </a:stretch>
              </p:blipFill>
              <p:spPr>
                <a:xfrm>
                  <a:off x="6383546" y="7502552"/>
                  <a:ext cx="348120" cy="93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1">
              <p14:nvContentPartPr>
                <p14:cNvPr id="1046" name="Ink 1045">
                  <a:extLst>
                    <a:ext uri="{FF2B5EF4-FFF2-40B4-BE49-F238E27FC236}">
                      <a16:creationId xmlns:a16="http://schemas.microsoft.com/office/drawing/2014/main" id="{0BAE8644-1017-D975-E20D-92723B7A1FBC}"/>
                    </a:ext>
                  </a:extLst>
                </p14:cNvPr>
                <p14:cNvContentPartPr/>
                <p14:nvPr/>
              </p14:nvContentPartPr>
              <p14:xfrm>
                <a:off x="6561746" y="7496792"/>
                <a:ext cx="149400" cy="564840"/>
              </p14:xfrm>
            </p:contentPart>
          </mc:Choice>
          <mc:Fallback>
            <p:pic>
              <p:nvPicPr>
                <p:cNvPr id="1046" name="Ink 1045">
                  <a:extLst>
                    <a:ext uri="{FF2B5EF4-FFF2-40B4-BE49-F238E27FC236}">
                      <a16:creationId xmlns:a16="http://schemas.microsoft.com/office/drawing/2014/main" id="{0BAE8644-1017-D975-E20D-92723B7A1FBC}"/>
                    </a:ext>
                  </a:extLst>
                </p:cNvPr>
                <p:cNvPicPr/>
                <p:nvPr/>
              </p:nvPicPr>
              <p:blipFill>
                <a:blip r:embed="rId1662"/>
                <a:stretch>
                  <a:fillRect/>
                </a:stretch>
              </p:blipFill>
              <p:spPr>
                <a:xfrm>
                  <a:off x="6498746" y="7118792"/>
                  <a:ext cx="275040" cy="132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3">
              <p14:nvContentPartPr>
                <p14:cNvPr id="1047" name="Ink 1046">
                  <a:extLst>
                    <a:ext uri="{FF2B5EF4-FFF2-40B4-BE49-F238E27FC236}">
                      <a16:creationId xmlns:a16="http://schemas.microsoft.com/office/drawing/2014/main" id="{0C6EBE06-7A1D-D755-7E44-33FBC41F3855}"/>
                    </a:ext>
                  </a:extLst>
                </p14:cNvPr>
                <p14:cNvContentPartPr/>
                <p14:nvPr/>
              </p14:nvContentPartPr>
              <p14:xfrm>
                <a:off x="6451946" y="7651232"/>
                <a:ext cx="256320" cy="452880"/>
              </p14:xfrm>
            </p:contentPart>
          </mc:Choice>
          <mc:Fallback>
            <p:pic>
              <p:nvPicPr>
                <p:cNvPr id="1047" name="Ink 1046">
                  <a:extLst>
                    <a:ext uri="{FF2B5EF4-FFF2-40B4-BE49-F238E27FC236}">
                      <a16:creationId xmlns:a16="http://schemas.microsoft.com/office/drawing/2014/main" id="{0C6EBE06-7A1D-D755-7E44-33FBC41F3855}"/>
                    </a:ext>
                  </a:extLst>
                </p:cNvPr>
                <p:cNvPicPr/>
                <p:nvPr/>
              </p:nvPicPr>
              <p:blipFill>
                <a:blip r:embed="rId1664"/>
                <a:stretch>
                  <a:fillRect/>
                </a:stretch>
              </p:blipFill>
              <p:spPr>
                <a:xfrm>
                  <a:off x="6389306" y="7273232"/>
                  <a:ext cx="381960" cy="120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5">
              <p14:nvContentPartPr>
                <p14:cNvPr id="1048" name="Ink 1047">
                  <a:extLst>
                    <a:ext uri="{FF2B5EF4-FFF2-40B4-BE49-F238E27FC236}">
                      <a16:creationId xmlns:a16="http://schemas.microsoft.com/office/drawing/2014/main" id="{33E2314C-3DE6-E9E8-F403-BA336102FD2E}"/>
                    </a:ext>
                  </a:extLst>
                </p14:cNvPr>
                <p14:cNvContentPartPr/>
                <p14:nvPr/>
              </p14:nvContentPartPr>
              <p14:xfrm>
                <a:off x="6502346" y="7530992"/>
                <a:ext cx="154800" cy="534600"/>
              </p14:xfrm>
            </p:contentPart>
          </mc:Choice>
          <mc:Fallback>
            <p:pic>
              <p:nvPicPr>
                <p:cNvPr id="1048" name="Ink 1047">
                  <a:extLst>
                    <a:ext uri="{FF2B5EF4-FFF2-40B4-BE49-F238E27FC236}">
                      <a16:creationId xmlns:a16="http://schemas.microsoft.com/office/drawing/2014/main" id="{33E2314C-3DE6-E9E8-F403-BA336102FD2E}"/>
                    </a:ext>
                  </a:extLst>
                </p:cNvPr>
                <p:cNvPicPr/>
                <p:nvPr/>
              </p:nvPicPr>
              <p:blipFill>
                <a:blip r:embed="rId1666"/>
                <a:stretch>
                  <a:fillRect/>
                </a:stretch>
              </p:blipFill>
              <p:spPr>
                <a:xfrm>
                  <a:off x="6439346" y="7153352"/>
                  <a:ext cx="280440" cy="12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7">
              <p14:nvContentPartPr>
                <p14:cNvPr id="1049" name="Ink 1048">
                  <a:extLst>
                    <a:ext uri="{FF2B5EF4-FFF2-40B4-BE49-F238E27FC236}">
                      <a16:creationId xmlns:a16="http://schemas.microsoft.com/office/drawing/2014/main" id="{E0D1C688-5D7F-6ADD-C3FD-EF9A0DCE7E85}"/>
                    </a:ext>
                  </a:extLst>
                </p14:cNvPr>
                <p14:cNvContentPartPr/>
                <p14:nvPr/>
              </p14:nvContentPartPr>
              <p14:xfrm>
                <a:off x="6505226" y="7564472"/>
                <a:ext cx="188280" cy="500400"/>
              </p14:xfrm>
            </p:contentPart>
          </mc:Choice>
          <mc:Fallback>
            <p:pic>
              <p:nvPicPr>
                <p:cNvPr id="1049" name="Ink 1048">
                  <a:extLst>
                    <a:ext uri="{FF2B5EF4-FFF2-40B4-BE49-F238E27FC236}">
                      <a16:creationId xmlns:a16="http://schemas.microsoft.com/office/drawing/2014/main" id="{E0D1C688-5D7F-6ADD-C3FD-EF9A0DCE7E85}"/>
                    </a:ext>
                  </a:extLst>
                </p:cNvPr>
                <p:cNvPicPr/>
                <p:nvPr/>
              </p:nvPicPr>
              <p:blipFill>
                <a:blip r:embed="rId1668"/>
                <a:stretch>
                  <a:fillRect/>
                </a:stretch>
              </p:blipFill>
              <p:spPr>
                <a:xfrm>
                  <a:off x="6442226" y="7186472"/>
                  <a:ext cx="313920" cy="125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9">
              <p14:nvContentPartPr>
                <p14:cNvPr id="1050" name="Ink 1049">
                  <a:extLst>
                    <a:ext uri="{FF2B5EF4-FFF2-40B4-BE49-F238E27FC236}">
                      <a16:creationId xmlns:a16="http://schemas.microsoft.com/office/drawing/2014/main" id="{D1128669-C856-2764-0F1F-1F10B91413BD}"/>
                    </a:ext>
                  </a:extLst>
                </p14:cNvPr>
                <p14:cNvContentPartPr/>
                <p14:nvPr/>
              </p14:nvContentPartPr>
              <p14:xfrm>
                <a:off x="6635186" y="7562672"/>
                <a:ext cx="16920" cy="313200"/>
              </p14:xfrm>
            </p:contentPart>
          </mc:Choice>
          <mc:Fallback>
            <p:pic>
              <p:nvPicPr>
                <p:cNvPr id="1050" name="Ink 1049">
                  <a:extLst>
                    <a:ext uri="{FF2B5EF4-FFF2-40B4-BE49-F238E27FC236}">
                      <a16:creationId xmlns:a16="http://schemas.microsoft.com/office/drawing/2014/main" id="{D1128669-C856-2764-0F1F-1F10B91413BD}"/>
                    </a:ext>
                  </a:extLst>
                </p:cNvPr>
                <p:cNvPicPr/>
                <p:nvPr/>
              </p:nvPicPr>
              <p:blipFill>
                <a:blip r:embed="rId1670"/>
                <a:stretch>
                  <a:fillRect/>
                </a:stretch>
              </p:blipFill>
              <p:spPr>
                <a:xfrm>
                  <a:off x="6572186" y="7185032"/>
                  <a:ext cx="142560" cy="106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1">
              <p14:nvContentPartPr>
                <p14:cNvPr id="1051" name="Ink 1050">
                  <a:extLst>
                    <a:ext uri="{FF2B5EF4-FFF2-40B4-BE49-F238E27FC236}">
                      <a16:creationId xmlns:a16="http://schemas.microsoft.com/office/drawing/2014/main" id="{CC5457CF-F93F-6A74-9A42-2A60E1D3C67A}"/>
                    </a:ext>
                  </a:extLst>
                </p14:cNvPr>
                <p14:cNvContentPartPr/>
                <p14:nvPr/>
              </p14:nvContentPartPr>
              <p14:xfrm>
                <a:off x="5781626" y="7284752"/>
                <a:ext cx="421920" cy="167040"/>
              </p14:xfrm>
            </p:contentPart>
          </mc:Choice>
          <mc:Fallback>
            <p:pic>
              <p:nvPicPr>
                <p:cNvPr id="1051" name="Ink 1050">
                  <a:extLst>
                    <a:ext uri="{FF2B5EF4-FFF2-40B4-BE49-F238E27FC236}">
                      <a16:creationId xmlns:a16="http://schemas.microsoft.com/office/drawing/2014/main" id="{CC5457CF-F93F-6A74-9A42-2A60E1D3C67A}"/>
                    </a:ext>
                  </a:extLst>
                </p:cNvPr>
                <p:cNvPicPr/>
                <p:nvPr/>
              </p:nvPicPr>
              <p:blipFill>
                <a:blip r:embed="rId1672"/>
                <a:stretch>
                  <a:fillRect/>
                </a:stretch>
              </p:blipFill>
              <p:spPr>
                <a:xfrm>
                  <a:off x="5718626" y="6906752"/>
                  <a:ext cx="547560" cy="92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3">
              <p14:nvContentPartPr>
                <p14:cNvPr id="1052" name="Ink 1051">
                  <a:extLst>
                    <a:ext uri="{FF2B5EF4-FFF2-40B4-BE49-F238E27FC236}">
                      <a16:creationId xmlns:a16="http://schemas.microsoft.com/office/drawing/2014/main" id="{1904E197-F6A2-A2D4-4BE9-23A02D84BC0D}"/>
                    </a:ext>
                  </a:extLst>
                </p14:cNvPr>
                <p14:cNvContentPartPr/>
                <p14:nvPr/>
              </p14:nvContentPartPr>
              <p14:xfrm>
                <a:off x="5749586" y="7294832"/>
                <a:ext cx="631800" cy="250560"/>
              </p14:xfrm>
            </p:contentPart>
          </mc:Choice>
          <mc:Fallback>
            <p:pic>
              <p:nvPicPr>
                <p:cNvPr id="1052" name="Ink 1051">
                  <a:extLst>
                    <a:ext uri="{FF2B5EF4-FFF2-40B4-BE49-F238E27FC236}">
                      <a16:creationId xmlns:a16="http://schemas.microsoft.com/office/drawing/2014/main" id="{1904E197-F6A2-A2D4-4BE9-23A02D84BC0D}"/>
                    </a:ext>
                  </a:extLst>
                </p:cNvPr>
                <p:cNvPicPr/>
                <p:nvPr/>
              </p:nvPicPr>
              <p:blipFill>
                <a:blip r:embed="rId1674"/>
                <a:stretch>
                  <a:fillRect/>
                </a:stretch>
              </p:blipFill>
              <p:spPr>
                <a:xfrm>
                  <a:off x="5686586" y="6916832"/>
                  <a:ext cx="757440" cy="100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5">
              <p14:nvContentPartPr>
                <p14:cNvPr id="1053" name="Ink 1052">
                  <a:extLst>
                    <a:ext uri="{FF2B5EF4-FFF2-40B4-BE49-F238E27FC236}">
                      <a16:creationId xmlns:a16="http://schemas.microsoft.com/office/drawing/2014/main" id="{F650F6EB-DFBD-C4B9-3981-56E199FD98EC}"/>
                    </a:ext>
                  </a:extLst>
                </p14:cNvPr>
                <p14:cNvContentPartPr/>
                <p14:nvPr/>
              </p14:nvContentPartPr>
              <p14:xfrm>
                <a:off x="5887826" y="7376912"/>
                <a:ext cx="581040" cy="124560"/>
              </p14:xfrm>
            </p:contentPart>
          </mc:Choice>
          <mc:Fallback>
            <p:pic>
              <p:nvPicPr>
                <p:cNvPr id="1053" name="Ink 1052">
                  <a:extLst>
                    <a:ext uri="{FF2B5EF4-FFF2-40B4-BE49-F238E27FC236}">
                      <a16:creationId xmlns:a16="http://schemas.microsoft.com/office/drawing/2014/main" id="{F650F6EB-DFBD-C4B9-3981-56E199FD98EC}"/>
                    </a:ext>
                  </a:extLst>
                </p:cNvPr>
                <p:cNvPicPr/>
                <p:nvPr/>
              </p:nvPicPr>
              <p:blipFill>
                <a:blip r:embed="rId1676"/>
                <a:stretch>
                  <a:fillRect/>
                </a:stretch>
              </p:blipFill>
              <p:spPr>
                <a:xfrm>
                  <a:off x="5825186" y="6998912"/>
                  <a:ext cx="706680" cy="88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7">
              <p14:nvContentPartPr>
                <p14:cNvPr id="1054" name="Ink 1053">
                  <a:extLst>
                    <a:ext uri="{FF2B5EF4-FFF2-40B4-BE49-F238E27FC236}">
                      <a16:creationId xmlns:a16="http://schemas.microsoft.com/office/drawing/2014/main" id="{1D489F6A-202D-CA80-AFF1-6CFC5698E395}"/>
                    </a:ext>
                  </a:extLst>
                </p14:cNvPr>
                <p14:cNvContentPartPr/>
                <p14:nvPr/>
              </p14:nvContentPartPr>
              <p14:xfrm>
                <a:off x="6018506" y="7303832"/>
                <a:ext cx="521640" cy="122400"/>
              </p14:xfrm>
            </p:contentPart>
          </mc:Choice>
          <mc:Fallback>
            <p:pic>
              <p:nvPicPr>
                <p:cNvPr id="1054" name="Ink 1053">
                  <a:extLst>
                    <a:ext uri="{FF2B5EF4-FFF2-40B4-BE49-F238E27FC236}">
                      <a16:creationId xmlns:a16="http://schemas.microsoft.com/office/drawing/2014/main" id="{1D489F6A-202D-CA80-AFF1-6CFC5698E395}"/>
                    </a:ext>
                  </a:extLst>
                </p:cNvPr>
                <p:cNvPicPr/>
                <p:nvPr/>
              </p:nvPicPr>
              <p:blipFill>
                <a:blip r:embed="rId1678"/>
                <a:stretch>
                  <a:fillRect/>
                </a:stretch>
              </p:blipFill>
              <p:spPr>
                <a:xfrm>
                  <a:off x="5955506" y="6925832"/>
                  <a:ext cx="647280" cy="87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9">
              <p14:nvContentPartPr>
                <p14:cNvPr id="1055" name="Ink 1054">
                  <a:extLst>
                    <a:ext uri="{FF2B5EF4-FFF2-40B4-BE49-F238E27FC236}">
                      <a16:creationId xmlns:a16="http://schemas.microsoft.com/office/drawing/2014/main" id="{8D98541A-3208-9159-E67E-2BFEEF485279}"/>
                    </a:ext>
                  </a:extLst>
                </p14:cNvPr>
                <p14:cNvContentPartPr/>
                <p14:nvPr/>
              </p14:nvContentPartPr>
              <p14:xfrm>
                <a:off x="6008426" y="7366112"/>
                <a:ext cx="582840" cy="81720"/>
              </p14:xfrm>
            </p:contentPart>
          </mc:Choice>
          <mc:Fallback>
            <p:pic>
              <p:nvPicPr>
                <p:cNvPr id="1055" name="Ink 1054">
                  <a:extLst>
                    <a:ext uri="{FF2B5EF4-FFF2-40B4-BE49-F238E27FC236}">
                      <a16:creationId xmlns:a16="http://schemas.microsoft.com/office/drawing/2014/main" id="{8D98541A-3208-9159-E67E-2BFEEF485279}"/>
                    </a:ext>
                  </a:extLst>
                </p:cNvPr>
                <p:cNvPicPr/>
                <p:nvPr/>
              </p:nvPicPr>
              <p:blipFill>
                <a:blip r:embed="rId1680"/>
                <a:stretch>
                  <a:fillRect/>
                </a:stretch>
              </p:blipFill>
              <p:spPr>
                <a:xfrm>
                  <a:off x="5945786" y="6988112"/>
                  <a:ext cx="70848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1">
              <p14:nvContentPartPr>
                <p14:cNvPr id="1056" name="Ink 1055">
                  <a:extLst>
                    <a:ext uri="{FF2B5EF4-FFF2-40B4-BE49-F238E27FC236}">
                      <a16:creationId xmlns:a16="http://schemas.microsoft.com/office/drawing/2014/main" id="{E5C5C55C-7B76-0978-EBE3-C597AEB1E38F}"/>
                    </a:ext>
                  </a:extLst>
                </p14:cNvPr>
                <p14:cNvContentPartPr/>
                <p14:nvPr/>
              </p14:nvContentPartPr>
              <p14:xfrm>
                <a:off x="5993306" y="7295912"/>
                <a:ext cx="639360" cy="250200"/>
              </p14:xfrm>
            </p:contentPart>
          </mc:Choice>
          <mc:Fallback>
            <p:pic>
              <p:nvPicPr>
                <p:cNvPr id="1056" name="Ink 1055">
                  <a:extLst>
                    <a:ext uri="{FF2B5EF4-FFF2-40B4-BE49-F238E27FC236}">
                      <a16:creationId xmlns:a16="http://schemas.microsoft.com/office/drawing/2014/main" id="{E5C5C55C-7B76-0978-EBE3-C597AEB1E38F}"/>
                    </a:ext>
                  </a:extLst>
                </p:cNvPr>
                <p:cNvPicPr/>
                <p:nvPr/>
              </p:nvPicPr>
              <p:blipFill>
                <a:blip r:embed="rId1682"/>
                <a:stretch>
                  <a:fillRect/>
                </a:stretch>
              </p:blipFill>
              <p:spPr>
                <a:xfrm>
                  <a:off x="5930306" y="6918272"/>
                  <a:ext cx="765000" cy="100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3">
              <p14:nvContentPartPr>
                <p14:cNvPr id="1057" name="Ink 1056">
                  <a:extLst>
                    <a:ext uri="{FF2B5EF4-FFF2-40B4-BE49-F238E27FC236}">
                      <a16:creationId xmlns:a16="http://schemas.microsoft.com/office/drawing/2014/main" id="{A4F44900-B012-25E2-495F-6395DA967583}"/>
                    </a:ext>
                  </a:extLst>
                </p14:cNvPr>
                <p14:cNvContentPartPr/>
                <p14:nvPr/>
              </p14:nvContentPartPr>
              <p14:xfrm>
                <a:off x="6181586" y="7355672"/>
                <a:ext cx="550440" cy="281520"/>
              </p14:xfrm>
            </p:contentPart>
          </mc:Choice>
          <mc:Fallback>
            <p:pic>
              <p:nvPicPr>
                <p:cNvPr id="1057" name="Ink 1056">
                  <a:extLst>
                    <a:ext uri="{FF2B5EF4-FFF2-40B4-BE49-F238E27FC236}">
                      <a16:creationId xmlns:a16="http://schemas.microsoft.com/office/drawing/2014/main" id="{A4F44900-B012-25E2-495F-6395DA967583}"/>
                    </a:ext>
                  </a:extLst>
                </p:cNvPr>
                <p:cNvPicPr/>
                <p:nvPr/>
              </p:nvPicPr>
              <p:blipFill>
                <a:blip r:embed="rId1684"/>
                <a:stretch>
                  <a:fillRect/>
                </a:stretch>
              </p:blipFill>
              <p:spPr>
                <a:xfrm>
                  <a:off x="6118586" y="6977672"/>
                  <a:ext cx="676080" cy="103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5">
              <p14:nvContentPartPr>
                <p14:cNvPr id="1058" name="Ink 1057">
                  <a:extLst>
                    <a:ext uri="{FF2B5EF4-FFF2-40B4-BE49-F238E27FC236}">
                      <a16:creationId xmlns:a16="http://schemas.microsoft.com/office/drawing/2014/main" id="{90C5B6F2-45B4-5A38-2F31-645F9624D234}"/>
                    </a:ext>
                  </a:extLst>
                </p14:cNvPr>
                <p14:cNvContentPartPr/>
                <p14:nvPr/>
              </p14:nvContentPartPr>
              <p14:xfrm>
                <a:off x="6388586" y="7410752"/>
                <a:ext cx="235440" cy="324720"/>
              </p14:xfrm>
            </p:contentPart>
          </mc:Choice>
          <mc:Fallback>
            <p:pic>
              <p:nvPicPr>
                <p:cNvPr id="1058" name="Ink 1057">
                  <a:extLst>
                    <a:ext uri="{FF2B5EF4-FFF2-40B4-BE49-F238E27FC236}">
                      <a16:creationId xmlns:a16="http://schemas.microsoft.com/office/drawing/2014/main" id="{90C5B6F2-45B4-5A38-2F31-645F9624D234}"/>
                    </a:ext>
                  </a:extLst>
                </p:cNvPr>
                <p:cNvPicPr/>
                <p:nvPr/>
              </p:nvPicPr>
              <p:blipFill>
                <a:blip r:embed="rId1686"/>
                <a:stretch>
                  <a:fillRect/>
                </a:stretch>
              </p:blipFill>
              <p:spPr>
                <a:xfrm>
                  <a:off x="6325586" y="7032752"/>
                  <a:ext cx="361080" cy="108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7">
              <p14:nvContentPartPr>
                <p14:cNvPr id="1059" name="Ink 1058">
                  <a:extLst>
                    <a:ext uri="{FF2B5EF4-FFF2-40B4-BE49-F238E27FC236}">
                      <a16:creationId xmlns:a16="http://schemas.microsoft.com/office/drawing/2014/main" id="{10259789-AB4F-E251-324F-83A3D1D7C069}"/>
                    </a:ext>
                  </a:extLst>
                </p14:cNvPr>
                <p14:cNvContentPartPr/>
                <p14:nvPr/>
              </p14:nvContentPartPr>
              <p14:xfrm>
                <a:off x="6469586" y="7378352"/>
                <a:ext cx="131760" cy="580680"/>
              </p14:xfrm>
            </p:contentPart>
          </mc:Choice>
          <mc:Fallback>
            <p:pic>
              <p:nvPicPr>
                <p:cNvPr id="1059" name="Ink 1058">
                  <a:extLst>
                    <a:ext uri="{FF2B5EF4-FFF2-40B4-BE49-F238E27FC236}">
                      <a16:creationId xmlns:a16="http://schemas.microsoft.com/office/drawing/2014/main" id="{10259789-AB4F-E251-324F-83A3D1D7C069}"/>
                    </a:ext>
                  </a:extLst>
                </p:cNvPr>
                <p:cNvPicPr/>
                <p:nvPr/>
              </p:nvPicPr>
              <p:blipFill>
                <a:blip r:embed="rId1688"/>
                <a:stretch>
                  <a:fillRect/>
                </a:stretch>
              </p:blipFill>
              <p:spPr>
                <a:xfrm>
                  <a:off x="6406586" y="7000712"/>
                  <a:ext cx="257400" cy="133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9">
              <p14:nvContentPartPr>
                <p14:cNvPr id="1060" name="Ink 1059">
                  <a:extLst>
                    <a:ext uri="{FF2B5EF4-FFF2-40B4-BE49-F238E27FC236}">
                      <a16:creationId xmlns:a16="http://schemas.microsoft.com/office/drawing/2014/main" id="{F92E666D-AC67-26B1-60AB-93CB1E661636}"/>
                    </a:ext>
                  </a:extLst>
                </p14:cNvPr>
                <p14:cNvContentPartPr/>
                <p14:nvPr/>
              </p14:nvContentPartPr>
              <p14:xfrm>
                <a:off x="5959466" y="7449992"/>
                <a:ext cx="482760" cy="309600"/>
              </p14:xfrm>
            </p:contentPart>
          </mc:Choice>
          <mc:Fallback>
            <p:pic>
              <p:nvPicPr>
                <p:cNvPr id="1060" name="Ink 1059">
                  <a:extLst>
                    <a:ext uri="{FF2B5EF4-FFF2-40B4-BE49-F238E27FC236}">
                      <a16:creationId xmlns:a16="http://schemas.microsoft.com/office/drawing/2014/main" id="{F92E666D-AC67-26B1-60AB-93CB1E661636}"/>
                    </a:ext>
                  </a:extLst>
                </p:cNvPr>
                <p:cNvPicPr/>
                <p:nvPr/>
              </p:nvPicPr>
              <p:blipFill>
                <a:blip r:embed="rId1690"/>
                <a:stretch>
                  <a:fillRect/>
                </a:stretch>
              </p:blipFill>
              <p:spPr>
                <a:xfrm>
                  <a:off x="5896466" y="7071992"/>
                  <a:ext cx="608400" cy="106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1">
              <p14:nvContentPartPr>
                <p14:cNvPr id="1061" name="Ink 1060">
                  <a:extLst>
                    <a:ext uri="{FF2B5EF4-FFF2-40B4-BE49-F238E27FC236}">
                      <a16:creationId xmlns:a16="http://schemas.microsoft.com/office/drawing/2014/main" id="{6400B10B-0926-3062-0EBE-C58E2013059B}"/>
                    </a:ext>
                  </a:extLst>
                </p14:cNvPr>
                <p14:cNvContentPartPr/>
                <p14:nvPr/>
              </p14:nvContentPartPr>
              <p14:xfrm>
                <a:off x="5868746" y="7413272"/>
                <a:ext cx="383760" cy="491040"/>
              </p14:xfrm>
            </p:contentPart>
          </mc:Choice>
          <mc:Fallback>
            <p:pic>
              <p:nvPicPr>
                <p:cNvPr id="1061" name="Ink 1060">
                  <a:extLst>
                    <a:ext uri="{FF2B5EF4-FFF2-40B4-BE49-F238E27FC236}">
                      <a16:creationId xmlns:a16="http://schemas.microsoft.com/office/drawing/2014/main" id="{6400B10B-0926-3062-0EBE-C58E2013059B}"/>
                    </a:ext>
                  </a:extLst>
                </p:cNvPr>
                <p:cNvPicPr/>
                <p:nvPr/>
              </p:nvPicPr>
              <p:blipFill>
                <a:blip r:embed="rId1692"/>
                <a:stretch>
                  <a:fillRect/>
                </a:stretch>
              </p:blipFill>
              <p:spPr>
                <a:xfrm>
                  <a:off x="5806106" y="7035272"/>
                  <a:ext cx="509400" cy="124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3">
              <p14:nvContentPartPr>
                <p14:cNvPr id="1062" name="Ink 1061">
                  <a:extLst>
                    <a:ext uri="{FF2B5EF4-FFF2-40B4-BE49-F238E27FC236}">
                      <a16:creationId xmlns:a16="http://schemas.microsoft.com/office/drawing/2014/main" id="{E119DB41-C529-7155-316A-CF3ED560515F}"/>
                    </a:ext>
                  </a:extLst>
                </p14:cNvPr>
                <p14:cNvContentPartPr/>
                <p14:nvPr/>
              </p14:nvContentPartPr>
              <p14:xfrm>
                <a:off x="5752826" y="7419392"/>
                <a:ext cx="266760" cy="545400"/>
              </p14:xfrm>
            </p:contentPart>
          </mc:Choice>
          <mc:Fallback>
            <p:pic>
              <p:nvPicPr>
                <p:cNvPr id="1062" name="Ink 1061">
                  <a:extLst>
                    <a:ext uri="{FF2B5EF4-FFF2-40B4-BE49-F238E27FC236}">
                      <a16:creationId xmlns:a16="http://schemas.microsoft.com/office/drawing/2014/main" id="{E119DB41-C529-7155-316A-CF3ED560515F}"/>
                    </a:ext>
                  </a:extLst>
                </p:cNvPr>
                <p:cNvPicPr/>
                <p:nvPr/>
              </p:nvPicPr>
              <p:blipFill>
                <a:blip r:embed="rId1694"/>
                <a:stretch>
                  <a:fillRect/>
                </a:stretch>
              </p:blipFill>
              <p:spPr>
                <a:xfrm>
                  <a:off x="5690186" y="7041752"/>
                  <a:ext cx="392400" cy="13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5">
              <p14:nvContentPartPr>
                <p14:cNvPr id="1063" name="Ink 1062">
                  <a:extLst>
                    <a:ext uri="{FF2B5EF4-FFF2-40B4-BE49-F238E27FC236}">
                      <a16:creationId xmlns:a16="http://schemas.microsoft.com/office/drawing/2014/main" id="{9B20D6EE-AC6D-9200-9695-2B8615A00316}"/>
                    </a:ext>
                  </a:extLst>
                </p14:cNvPr>
                <p14:cNvContentPartPr/>
                <p14:nvPr/>
              </p14:nvContentPartPr>
              <p14:xfrm>
                <a:off x="5805386" y="7496432"/>
                <a:ext cx="181440" cy="372240"/>
              </p14:xfrm>
            </p:contentPart>
          </mc:Choice>
          <mc:Fallback>
            <p:pic>
              <p:nvPicPr>
                <p:cNvPr id="1063" name="Ink 1062">
                  <a:extLst>
                    <a:ext uri="{FF2B5EF4-FFF2-40B4-BE49-F238E27FC236}">
                      <a16:creationId xmlns:a16="http://schemas.microsoft.com/office/drawing/2014/main" id="{9B20D6EE-AC6D-9200-9695-2B8615A00316}"/>
                    </a:ext>
                  </a:extLst>
                </p:cNvPr>
                <p:cNvPicPr/>
                <p:nvPr/>
              </p:nvPicPr>
              <p:blipFill>
                <a:blip r:embed="rId1696"/>
                <a:stretch>
                  <a:fillRect/>
                </a:stretch>
              </p:blipFill>
              <p:spPr>
                <a:xfrm>
                  <a:off x="5742746" y="7118432"/>
                  <a:ext cx="307080" cy="112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7">
              <p14:nvContentPartPr>
                <p14:cNvPr id="1064" name="Ink 1063">
                  <a:extLst>
                    <a:ext uri="{FF2B5EF4-FFF2-40B4-BE49-F238E27FC236}">
                      <a16:creationId xmlns:a16="http://schemas.microsoft.com/office/drawing/2014/main" id="{E743143E-23C2-1387-E958-F045DFA77B96}"/>
                    </a:ext>
                  </a:extLst>
                </p14:cNvPr>
                <p14:cNvContentPartPr/>
                <p14:nvPr/>
              </p14:nvContentPartPr>
              <p14:xfrm>
                <a:off x="5807906" y="7574552"/>
                <a:ext cx="119160" cy="365040"/>
              </p14:xfrm>
            </p:contentPart>
          </mc:Choice>
          <mc:Fallback>
            <p:pic>
              <p:nvPicPr>
                <p:cNvPr id="1064" name="Ink 1063">
                  <a:extLst>
                    <a:ext uri="{FF2B5EF4-FFF2-40B4-BE49-F238E27FC236}">
                      <a16:creationId xmlns:a16="http://schemas.microsoft.com/office/drawing/2014/main" id="{E743143E-23C2-1387-E958-F045DFA77B96}"/>
                    </a:ext>
                  </a:extLst>
                </p:cNvPr>
                <p:cNvPicPr/>
                <p:nvPr/>
              </p:nvPicPr>
              <p:blipFill>
                <a:blip r:embed="rId1698"/>
                <a:stretch>
                  <a:fillRect/>
                </a:stretch>
              </p:blipFill>
              <p:spPr>
                <a:xfrm>
                  <a:off x="5745266" y="7196912"/>
                  <a:ext cx="244800" cy="112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9">
              <p14:nvContentPartPr>
                <p14:cNvPr id="1065" name="Ink 1064">
                  <a:extLst>
                    <a:ext uri="{FF2B5EF4-FFF2-40B4-BE49-F238E27FC236}">
                      <a16:creationId xmlns:a16="http://schemas.microsoft.com/office/drawing/2014/main" id="{F7BF255B-96C4-E7E8-2C6D-D05FFCA9E8C2}"/>
                    </a:ext>
                  </a:extLst>
                </p14:cNvPr>
                <p14:cNvContentPartPr/>
                <p14:nvPr/>
              </p14:nvContentPartPr>
              <p14:xfrm>
                <a:off x="5981786" y="7566272"/>
                <a:ext cx="163440" cy="408240"/>
              </p14:xfrm>
            </p:contentPart>
          </mc:Choice>
          <mc:Fallback>
            <p:pic>
              <p:nvPicPr>
                <p:cNvPr id="1065" name="Ink 1064">
                  <a:extLst>
                    <a:ext uri="{FF2B5EF4-FFF2-40B4-BE49-F238E27FC236}">
                      <a16:creationId xmlns:a16="http://schemas.microsoft.com/office/drawing/2014/main" id="{F7BF255B-96C4-E7E8-2C6D-D05FFCA9E8C2}"/>
                    </a:ext>
                  </a:extLst>
                </p:cNvPr>
                <p:cNvPicPr/>
                <p:nvPr/>
              </p:nvPicPr>
              <p:blipFill>
                <a:blip r:embed="rId1700"/>
                <a:stretch>
                  <a:fillRect/>
                </a:stretch>
              </p:blipFill>
              <p:spPr>
                <a:xfrm>
                  <a:off x="5919146" y="7188272"/>
                  <a:ext cx="289080" cy="116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1">
              <p14:nvContentPartPr>
                <p14:cNvPr id="1066" name="Ink 1065">
                  <a:extLst>
                    <a:ext uri="{FF2B5EF4-FFF2-40B4-BE49-F238E27FC236}">
                      <a16:creationId xmlns:a16="http://schemas.microsoft.com/office/drawing/2014/main" id="{7D5C8CA7-A025-F139-C12F-CAA5B83EA450}"/>
                    </a:ext>
                  </a:extLst>
                </p14:cNvPr>
                <p14:cNvContentPartPr/>
                <p14:nvPr/>
              </p14:nvContentPartPr>
              <p14:xfrm>
                <a:off x="6033626" y="7610912"/>
                <a:ext cx="162720" cy="382320"/>
              </p14:xfrm>
            </p:contentPart>
          </mc:Choice>
          <mc:Fallback>
            <p:pic>
              <p:nvPicPr>
                <p:cNvPr id="1066" name="Ink 1065">
                  <a:extLst>
                    <a:ext uri="{FF2B5EF4-FFF2-40B4-BE49-F238E27FC236}">
                      <a16:creationId xmlns:a16="http://schemas.microsoft.com/office/drawing/2014/main" id="{7D5C8CA7-A025-F139-C12F-CAA5B83EA450}"/>
                    </a:ext>
                  </a:extLst>
                </p:cNvPr>
                <p:cNvPicPr/>
                <p:nvPr/>
              </p:nvPicPr>
              <p:blipFill>
                <a:blip r:embed="rId1702"/>
                <a:stretch>
                  <a:fillRect/>
                </a:stretch>
              </p:blipFill>
              <p:spPr>
                <a:xfrm>
                  <a:off x="5970626" y="7233272"/>
                  <a:ext cx="288360" cy="113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3">
              <p14:nvContentPartPr>
                <p14:cNvPr id="1067" name="Ink 1066">
                  <a:extLst>
                    <a:ext uri="{FF2B5EF4-FFF2-40B4-BE49-F238E27FC236}">
                      <a16:creationId xmlns:a16="http://schemas.microsoft.com/office/drawing/2014/main" id="{CF22D7D1-8AE4-3FAC-1223-003EF3EB70AC}"/>
                    </a:ext>
                  </a:extLst>
                </p14:cNvPr>
                <p14:cNvContentPartPr/>
                <p14:nvPr/>
              </p14:nvContentPartPr>
              <p14:xfrm>
                <a:off x="5870186" y="7786232"/>
                <a:ext cx="364680" cy="273960"/>
              </p14:xfrm>
            </p:contentPart>
          </mc:Choice>
          <mc:Fallback>
            <p:pic>
              <p:nvPicPr>
                <p:cNvPr id="1067" name="Ink 1066">
                  <a:extLst>
                    <a:ext uri="{FF2B5EF4-FFF2-40B4-BE49-F238E27FC236}">
                      <a16:creationId xmlns:a16="http://schemas.microsoft.com/office/drawing/2014/main" id="{CF22D7D1-8AE4-3FAC-1223-003EF3EB70AC}"/>
                    </a:ext>
                  </a:extLst>
                </p:cNvPr>
                <p:cNvPicPr/>
                <p:nvPr/>
              </p:nvPicPr>
              <p:blipFill>
                <a:blip r:embed="rId1704"/>
                <a:stretch>
                  <a:fillRect/>
                </a:stretch>
              </p:blipFill>
              <p:spPr>
                <a:xfrm>
                  <a:off x="5807546" y="7408232"/>
                  <a:ext cx="490320" cy="102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5">
              <p14:nvContentPartPr>
                <p14:cNvPr id="1068" name="Ink 1067">
                  <a:extLst>
                    <a:ext uri="{FF2B5EF4-FFF2-40B4-BE49-F238E27FC236}">
                      <a16:creationId xmlns:a16="http://schemas.microsoft.com/office/drawing/2014/main" id="{22EEE898-95B1-22ED-6660-7884F3B83617}"/>
                    </a:ext>
                  </a:extLst>
                </p14:cNvPr>
                <p14:cNvContentPartPr/>
                <p14:nvPr/>
              </p14:nvContentPartPr>
              <p14:xfrm>
                <a:off x="5949026" y="7951112"/>
                <a:ext cx="185400" cy="70560"/>
              </p14:xfrm>
            </p:contentPart>
          </mc:Choice>
          <mc:Fallback>
            <p:pic>
              <p:nvPicPr>
                <p:cNvPr id="1068" name="Ink 1067">
                  <a:extLst>
                    <a:ext uri="{FF2B5EF4-FFF2-40B4-BE49-F238E27FC236}">
                      <a16:creationId xmlns:a16="http://schemas.microsoft.com/office/drawing/2014/main" id="{22EEE898-95B1-22ED-6660-7884F3B83617}"/>
                    </a:ext>
                  </a:extLst>
                </p:cNvPr>
                <p:cNvPicPr/>
                <p:nvPr/>
              </p:nvPicPr>
              <p:blipFill>
                <a:blip r:embed="rId1706"/>
                <a:stretch>
                  <a:fillRect/>
                </a:stretch>
              </p:blipFill>
              <p:spPr>
                <a:xfrm>
                  <a:off x="5886026" y="7573112"/>
                  <a:ext cx="31104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7">
              <p14:nvContentPartPr>
                <p14:cNvPr id="1069" name="Ink 1068">
                  <a:extLst>
                    <a:ext uri="{FF2B5EF4-FFF2-40B4-BE49-F238E27FC236}">
                      <a16:creationId xmlns:a16="http://schemas.microsoft.com/office/drawing/2014/main" id="{3465BD25-22C9-7D49-131E-F5773EF1B2EB}"/>
                    </a:ext>
                  </a:extLst>
                </p14:cNvPr>
                <p14:cNvContentPartPr/>
                <p14:nvPr/>
              </p14:nvContentPartPr>
              <p14:xfrm>
                <a:off x="5973506" y="7909712"/>
                <a:ext cx="326160" cy="60120"/>
              </p14:xfrm>
            </p:contentPart>
          </mc:Choice>
          <mc:Fallback>
            <p:pic>
              <p:nvPicPr>
                <p:cNvPr id="1069" name="Ink 1068">
                  <a:extLst>
                    <a:ext uri="{FF2B5EF4-FFF2-40B4-BE49-F238E27FC236}">
                      <a16:creationId xmlns:a16="http://schemas.microsoft.com/office/drawing/2014/main" id="{3465BD25-22C9-7D49-131E-F5773EF1B2EB}"/>
                    </a:ext>
                  </a:extLst>
                </p:cNvPr>
                <p:cNvPicPr/>
                <p:nvPr/>
              </p:nvPicPr>
              <p:blipFill>
                <a:blip r:embed="rId1708"/>
                <a:stretch>
                  <a:fillRect/>
                </a:stretch>
              </p:blipFill>
              <p:spPr>
                <a:xfrm>
                  <a:off x="5910866" y="7531712"/>
                  <a:ext cx="451800" cy="81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9">
              <p14:nvContentPartPr>
                <p14:cNvPr id="1070" name="Ink 1069">
                  <a:extLst>
                    <a:ext uri="{FF2B5EF4-FFF2-40B4-BE49-F238E27FC236}">
                      <a16:creationId xmlns:a16="http://schemas.microsoft.com/office/drawing/2014/main" id="{24124FDC-9D2F-CD37-D934-DA544A5A5FBB}"/>
                    </a:ext>
                  </a:extLst>
                </p14:cNvPr>
                <p14:cNvContentPartPr/>
                <p14:nvPr/>
              </p14:nvContentPartPr>
              <p14:xfrm>
                <a:off x="5952266" y="7916912"/>
                <a:ext cx="370080" cy="72000"/>
              </p14:xfrm>
            </p:contentPart>
          </mc:Choice>
          <mc:Fallback>
            <p:pic>
              <p:nvPicPr>
                <p:cNvPr id="1070" name="Ink 1069">
                  <a:extLst>
                    <a:ext uri="{FF2B5EF4-FFF2-40B4-BE49-F238E27FC236}">
                      <a16:creationId xmlns:a16="http://schemas.microsoft.com/office/drawing/2014/main" id="{24124FDC-9D2F-CD37-D934-DA544A5A5FBB}"/>
                    </a:ext>
                  </a:extLst>
                </p:cNvPr>
                <p:cNvPicPr/>
                <p:nvPr/>
              </p:nvPicPr>
              <p:blipFill>
                <a:blip r:embed="rId1710"/>
                <a:stretch>
                  <a:fillRect/>
                </a:stretch>
              </p:blipFill>
              <p:spPr>
                <a:xfrm>
                  <a:off x="5889626" y="7539272"/>
                  <a:ext cx="495720" cy="82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1">
              <p14:nvContentPartPr>
                <p14:cNvPr id="1071" name="Ink 1070">
                  <a:extLst>
                    <a:ext uri="{FF2B5EF4-FFF2-40B4-BE49-F238E27FC236}">
                      <a16:creationId xmlns:a16="http://schemas.microsoft.com/office/drawing/2014/main" id="{0FA4B8DB-C139-8D33-E512-94043275E852}"/>
                    </a:ext>
                  </a:extLst>
                </p14:cNvPr>
                <p14:cNvContentPartPr/>
                <p14:nvPr/>
              </p14:nvContentPartPr>
              <p14:xfrm>
                <a:off x="6013826" y="7953632"/>
                <a:ext cx="464040" cy="64800"/>
              </p14:xfrm>
            </p:contentPart>
          </mc:Choice>
          <mc:Fallback>
            <p:pic>
              <p:nvPicPr>
                <p:cNvPr id="1071" name="Ink 1070">
                  <a:extLst>
                    <a:ext uri="{FF2B5EF4-FFF2-40B4-BE49-F238E27FC236}">
                      <a16:creationId xmlns:a16="http://schemas.microsoft.com/office/drawing/2014/main" id="{0FA4B8DB-C139-8D33-E512-94043275E852}"/>
                    </a:ext>
                  </a:extLst>
                </p:cNvPr>
                <p:cNvPicPr/>
                <p:nvPr/>
              </p:nvPicPr>
              <p:blipFill>
                <a:blip r:embed="rId1712"/>
                <a:stretch>
                  <a:fillRect/>
                </a:stretch>
              </p:blipFill>
              <p:spPr>
                <a:xfrm>
                  <a:off x="5951186" y="7575632"/>
                  <a:ext cx="589680" cy="82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3">
              <p14:nvContentPartPr>
                <p14:cNvPr id="1072" name="Ink 1071">
                  <a:extLst>
                    <a:ext uri="{FF2B5EF4-FFF2-40B4-BE49-F238E27FC236}">
                      <a16:creationId xmlns:a16="http://schemas.microsoft.com/office/drawing/2014/main" id="{4422375A-72DE-5F34-A677-A51427253361}"/>
                    </a:ext>
                  </a:extLst>
                </p14:cNvPr>
                <p14:cNvContentPartPr/>
                <p14:nvPr/>
              </p14:nvContentPartPr>
              <p14:xfrm>
                <a:off x="6172226" y="7836272"/>
                <a:ext cx="318240" cy="137520"/>
              </p14:xfrm>
            </p:contentPart>
          </mc:Choice>
          <mc:Fallback>
            <p:pic>
              <p:nvPicPr>
                <p:cNvPr id="1072" name="Ink 1071">
                  <a:extLst>
                    <a:ext uri="{FF2B5EF4-FFF2-40B4-BE49-F238E27FC236}">
                      <a16:creationId xmlns:a16="http://schemas.microsoft.com/office/drawing/2014/main" id="{4422375A-72DE-5F34-A677-A51427253361}"/>
                    </a:ext>
                  </a:extLst>
                </p:cNvPr>
                <p:cNvPicPr/>
                <p:nvPr/>
              </p:nvPicPr>
              <p:blipFill>
                <a:blip r:embed="rId1714"/>
                <a:stretch>
                  <a:fillRect/>
                </a:stretch>
              </p:blipFill>
              <p:spPr>
                <a:xfrm>
                  <a:off x="6109586" y="7458272"/>
                  <a:ext cx="443880" cy="89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5">
              <p14:nvContentPartPr>
                <p14:cNvPr id="1073" name="Ink 1072">
                  <a:extLst>
                    <a:ext uri="{FF2B5EF4-FFF2-40B4-BE49-F238E27FC236}">
                      <a16:creationId xmlns:a16="http://schemas.microsoft.com/office/drawing/2014/main" id="{2C130CF9-FC34-D047-4D8A-2D1E523D7429}"/>
                    </a:ext>
                  </a:extLst>
                </p14:cNvPr>
                <p14:cNvContentPartPr/>
                <p14:nvPr/>
              </p14:nvContentPartPr>
              <p14:xfrm>
                <a:off x="6099506" y="7773632"/>
                <a:ext cx="447120" cy="274680"/>
              </p14:xfrm>
            </p:contentPart>
          </mc:Choice>
          <mc:Fallback>
            <p:pic>
              <p:nvPicPr>
                <p:cNvPr id="1073" name="Ink 1072">
                  <a:extLst>
                    <a:ext uri="{FF2B5EF4-FFF2-40B4-BE49-F238E27FC236}">
                      <a16:creationId xmlns:a16="http://schemas.microsoft.com/office/drawing/2014/main" id="{2C130CF9-FC34-D047-4D8A-2D1E523D7429}"/>
                    </a:ext>
                  </a:extLst>
                </p:cNvPr>
                <p:cNvPicPr/>
                <p:nvPr/>
              </p:nvPicPr>
              <p:blipFill>
                <a:blip r:embed="rId1716"/>
                <a:stretch>
                  <a:fillRect/>
                </a:stretch>
              </p:blipFill>
              <p:spPr>
                <a:xfrm>
                  <a:off x="6036866" y="7395992"/>
                  <a:ext cx="572760" cy="103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7">
              <p14:nvContentPartPr>
                <p14:cNvPr id="1074" name="Ink 1073">
                  <a:extLst>
                    <a:ext uri="{FF2B5EF4-FFF2-40B4-BE49-F238E27FC236}">
                      <a16:creationId xmlns:a16="http://schemas.microsoft.com/office/drawing/2014/main" id="{8B2E9CBA-585B-6452-FF9C-6DB524C13647}"/>
                    </a:ext>
                  </a:extLst>
                </p14:cNvPr>
                <p14:cNvContentPartPr/>
                <p14:nvPr/>
              </p14:nvContentPartPr>
              <p14:xfrm>
                <a:off x="6425306" y="7523432"/>
                <a:ext cx="72720" cy="513720"/>
              </p14:xfrm>
            </p:contentPart>
          </mc:Choice>
          <mc:Fallback>
            <p:pic>
              <p:nvPicPr>
                <p:cNvPr id="1074" name="Ink 1073">
                  <a:extLst>
                    <a:ext uri="{FF2B5EF4-FFF2-40B4-BE49-F238E27FC236}">
                      <a16:creationId xmlns:a16="http://schemas.microsoft.com/office/drawing/2014/main" id="{8B2E9CBA-585B-6452-FF9C-6DB524C13647}"/>
                    </a:ext>
                  </a:extLst>
                </p:cNvPr>
                <p:cNvPicPr/>
                <p:nvPr/>
              </p:nvPicPr>
              <p:blipFill>
                <a:blip r:embed="rId1718"/>
                <a:stretch>
                  <a:fillRect/>
                </a:stretch>
              </p:blipFill>
              <p:spPr>
                <a:xfrm>
                  <a:off x="6362306" y="7145792"/>
                  <a:ext cx="198360" cy="126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9">
              <p14:nvContentPartPr>
                <p14:cNvPr id="1075" name="Ink 1074">
                  <a:extLst>
                    <a:ext uri="{FF2B5EF4-FFF2-40B4-BE49-F238E27FC236}">
                      <a16:creationId xmlns:a16="http://schemas.microsoft.com/office/drawing/2014/main" id="{8EC8F3A3-F086-95A8-0DFC-ED0A5A9641AC}"/>
                    </a:ext>
                  </a:extLst>
                </p14:cNvPr>
                <p14:cNvContentPartPr/>
                <p14:nvPr/>
              </p14:nvContentPartPr>
              <p14:xfrm>
                <a:off x="6432866" y="7625312"/>
                <a:ext cx="86760" cy="381960"/>
              </p14:xfrm>
            </p:contentPart>
          </mc:Choice>
          <mc:Fallback>
            <p:pic>
              <p:nvPicPr>
                <p:cNvPr id="1075" name="Ink 1074">
                  <a:extLst>
                    <a:ext uri="{FF2B5EF4-FFF2-40B4-BE49-F238E27FC236}">
                      <a16:creationId xmlns:a16="http://schemas.microsoft.com/office/drawing/2014/main" id="{8EC8F3A3-F086-95A8-0DFC-ED0A5A9641AC}"/>
                    </a:ext>
                  </a:extLst>
                </p:cNvPr>
                <p:cNvPicPr/>
                <p:nvPr/>
              </p:nvPicPr>
              <p:blipFill>
                <a:blip r:embed="rId1720"/>
                <a:stretch>
                  <a:fillRect/>
                </a:stretch>
              </p:blipFill>
              <p:spPr>
                <a:xfrm>
                  <a:off x="6369866" y="7247672"/>
                  <a:ext cx="212400" cy="113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1">
              <p14:nvContentPartPr>
                <p14:cNvPr id="1076" name="Ink 1075">
                  <a:extLst>
                    <a:ext uri="{FF2B5EF4-FFF2-40B4-BE49-F238E27FC236}">
                      <a16:creationId xmlns:a16="http://schemas.microsoft.com/office/drawing/2014/main" id="{3B4A64EC-4BA7-D8BB-B34A-C0366E5244DD}"/>
                    </a:ext>
                  </a:extLst>
                </p14:cNvPr>
                <p14:cNvContentPartPr/>
                <p14:nvPr/>
              </p14:nvContentPartPr>
              <p14:xfrm>
                <a:off x="6383186" y="7687232"/>
                <a:ext cx="197640" cy="358920"/>
              </p14:xfrm>
            </p:contentPart>
          </mc:Choice>
          <mc:Fallback>
            <p:pic>
              <p:nvPicPr>
                <p:cNvPr id="1076" name="Ink 1075">
                  <a:extLst>
                    <a:ext uri="{FF2B5EF4-FFF2-40B4-BE49-F238E27FC236}">
                      <a16:creationId xmlns:a16="http://schemas.microsoft.com/office/drawing/2014/main" id="{3B4A64EC-4BA7-D8BB-B34A-C0366E5244DD}"/>
                    </a:ext>
                  </a:extLst>
                </p:cNvPr>
                <p:cNvPicPr/>
                <p:nvPr/>
              </p:nvPicPr>
              <p:blipFill>
                <a:blip r:embed="rId1722"/>
                <a:stretch>
                  <a:fillRect/>
                </a:stretch>
              </p:blipFill>
              <p:spPr>
                <a:xfrm>
                  <a:off x="6320546" y="7309592"/>
                  <a:ext cx="323280" cy="111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3">
              <p14:nvContentPartPr>
                <p14:cNvPr id="1077" name="Ink 1076">
                  <a:extLst>
                    <a:ext uri="{FF2B5EF4-FFF2-40B4-BE49-F238E27FC236}">
                      <a16:creationId xmlns:a16="http://schemas.microsoft.com/office/drawing/2014/main" id="{290AAAED-A81F-1F19-9B15-3A474109EEE3}"/>
                    </a:ext>
                  </a:extLst>
                </p14:cNvPr>
                <p14:cNvContentPartPr/>
                <p14:nvPr/>
              </p14:nvContentPartPr>
              <p14:xfrm>
                <a:off x="6199946" y="7638632"/>
                <a:ext cx="336600" cy="447480"/>
              </p14:xfrm>
            </p:contentPart>
          </mc:Choice>
          <mc:Fallback>
            <p:pic>
              <p:nvPicPr>
                <p:cNvPr id="1077" name="Ink 1076">
                  <a:extLst>
                    <a:ext uri="{FF2B5EF4-FFF2-40B4-BE49-F238E27FC236}">
                      <a16:creationId xmlns:a16="http://schemas.microsoft.com/office/drawing/2014/main" id="{290AAAED-A81F-1F19-9B15-3A474109EEE3}"/>
                    </a:ext>
                  </a:extLst>
                </p:cNvPr>
                <p:cNvPicPr/>
                <p:nvPr/>
              </p:nvPicPr>
              <p:blipFill>
                <a:blip r:embed="rId1724"/>
                <a:stretch>
                  <a:fillRect/>
                </a:stretch>
              </p:blipFill>
              <p:spPr>
                <a:xfrm>
                  <a:off x="6136946" y="7260632"/>
                  <a:ext cx="462240" cy="120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5">
              <p14:nvContentPartPr>
                <p14:cNvPr id="1078" name="Ink 1077">
                  <a:extLst>
                    <a:ext uri="{FF2B5EF4-FFF2-40B4-BE49-F238E27FC236}">
                      <a16:creationId xmlns:a16="http://schemas.microsoft.com/office/drawing/2014/main" id="{09BEA5D4-C50B-66AD-B6D0-79EEFB943420}"/>
                    </a:ext>
                  </a:extLst>
                </p14:cNvPr>
                <p14:cNvContentPartPr/>
                <p14:nvPr/>
              </p14:nvContentPartPr>
              <p14:xfrm>
                <a:off x="6115706" y="7680392"/>
                <a:ext cx="380880" cy="320040"/>
              </p14:xfrm>
            </p:contentPart>
          </mc:Choice>
          <mc:Fallback>
            <p:pic>
              <p:nvPicPr>
                <p:cNvPr id="1078" name="Ink 1077">
                  <a:extLst>
                    <a:ext uri="{FF2B5EF4-FFF2-40B4-BE49-F238E27FC236}">
                      <a16:creationId xmlns:a16="http://schemas.microsoft.com/office/drawing/2014/main" id="{09BEA5D4-C50B-66AD-B6D0-79EEFB943420}"/>
                    </a:ext>
                  </a:extLst>
                </p:cNvPr>
                <p:cNvPicPr/>
                <p:nvPr/>
              </p:nvPicPr>
              <p:blipFill>
                <a:blip r:embed="rId1726"/>
                <a:stretch>
                  <a:fillRect/>
                </a:stretch>
              </p:blipFill>
              <p:spPr>
                <a:xfrm>
                  <a:off x="6052706" y="7302752"/>
                  <a:ext cx="506520" cy="107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7">
              <p14:nvContentPartPr>
                <p14:cNvPr id="1079" name="Ink 1078">
                  <a:extLst>
                    <a:ext uri="{FF2B5EF4-FFF2-40B4-BE49-F238E27FC236}">
                      <a16:creationId xmlns:a16="http://schemas.microsoft.com/office/drawing/2014/main" id="{631003B4-F5A2-17F8-07F4-B9710B2027A5}"/>
                    </a:ext>
                  </a:extLst>
                </p14:cNvPr>
                <p14:cNvContentPartPr/>
                <p14:nvPr/>
              </p14:nvContentPartPr>
              <p14:xfrm>
                <a:off x="5993666" y="7546472"/>
                <a:ext cx="389520" cy="228240"/>
              </p14:xfrm>
            </p:contentPart>
          </mc:Choice>
          <mc:Fallback>
            <p:pic>
              <p:nvPicPr>
                <p:cNvPr id="1079" name="Ink 1078">
                  <a:extLst>
                    <a:ext uri="{FF2B5EF4-FFF2-40B4-BE49-F238E27FC236}">
                      <a16:creationId xmlns:a16="http://schemas.microsoft.com/office/drawing/2014/main" id="{631003B4-F5A2-17F8-07F4-B9710B2027A5}"/>
                    </a:ext>
                  </a:extLst>
                </p:cNvPr>
                <p:cNvPicPr/>
                <p:nvPr/>
              </p:nvPicPr>
              <p:blipFill>
                <a:blip r:embed="rId1728"/>
                <a:stretch>
                  <a:fillRect/>
                </a:stretch>
              </p:blipFill>
              <p:spPr>
                <a:xfrm>
                  <a:off x="5930666" y="7168832"/>
                  <a:ext cx="515160" cy="98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9">
              <p14:nvContentPartPr>
                <p14:cNvPr id="1080" name="Ink 1079">
                  <a:extLst>
                    <a:ext uri="{FF2B5EF4-FFF2-40B4-BE49-F238E27FC236}">
                      <a16:creationId xmlns:a16="http://schemas.microsoft.com/office/drawing/2014/main" id="{6FED9047-5A26-0119-F9D7-3237FB7576FF}"/>
                    </a:ext>
                  </a:extLst>
                </p14:cNvPr>
                <p14:cNvContentPartPr/>
                <p14:nvPr/>
              </p14:nvContentPartPr>
              <p14:xfrm>
                <a:off x="5924186" y="7457912"/>
                <a:ext cx="473040" cy="311040"/>
              </p14:xfrm>
            </p:contentPart>
          </mc:Choice>
          <mc:Fallback>
            <p:pic>
              <p:nvPicPr>
                <p:cNvPr id="1080" name="Ink 1079">
                  <a:extLst>
                    <a:ext uri="{FF2B5EF4-FFF2-40B4-BE49-F238E27FC236}">
                      <a16:creationId xmlns:a16="http://schemas.microsoft.com/office/drawing/2014/main" id="{6FED9047-5A26-0119-F9D7-3237FB7576FF}"/>
                    </a:ext>
                  </a:extLst>
                </p:cNvPr>
                <p:cNvPicPr/>
                <p:nvPr/>
              </p:nvPicPr>
              <p:blipFill>
                <a:blip r:embed="rId1730"/>
                <a:stretch>
                  <a:fillRect/>
                </a:stretch>
              </p:blipFill>
              <p:spPr>
                <a:xfrm>
                  <a:off x="5861186" y="7080272"/>
                  <a:ext cx="59868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1">
              <p14:nvContentPartPr>
                <p14:cNvPr id="1081" name="Ink 1080">
                  <a:extLst>
                    <a:ext uri="{FF2B5EF4-FFF2-40B4-BE49-F238E27FC236}">
                      <a16:creationId xmlns:a16="http://schemas.microsoft.com/office/drawing/2014/main" id="{EFD3FBE9-D374-AD82-C605-7B881B47C563}"/>
                    </a:ext>
                  </a:extLst>
                </p14:cNvPr>
                <p14:cNvContentPartPr/>
                <p14:nvPr/>
              </p14:nvContentPartPr>
              <p14:xfrm>
                <a:off x="5913746" y="7368272"/>
                <a:ext cx="574920" cy="415800"/>
              </p14:xfrm>
            </p:contentPart>
          </mc:Choice>
          <mc:Fallback>
            <p:pic>
              <p:nvPicPr>
                <p:cNvPr id="1081" name="Ink 1080">
                  <a:extLst>
                    <a:ext uri="{FF2B5EF4-FFF2-40B4-BE49-F238E27FC236}">
                      <a16:creationId xmlns:a16="http://schemas.microsoft.com/office/drawing/2014/main" id="{EFD3FBE9-D374-AD82-C605-7B881B47C563}"/>
                    </a:ext>
                  </a:extLst>
                </p:cNvPr>
                <p:cNvPicPr/>
                <p:nvPr/>
              </p:nvPicPr>
              <p:blipFill>
                <a:blip r:embed="rId1732"/>
                <a:stretch>
                  <a:fillRect/>
                </a:stretch>
              </p:blipFill>
              <p:spPr>
                <a:xfrm>
                  <a:off x="5850746" y="6990632"/>
                  <a:ext cx="700560" cy="117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3">
              <p14:nvContentPartPr>
                <p14:cNvPr id="1082" name="Ink 1081">
                  <a:extLst>
                    <a:ext uri="{FF2B5EF4-FFF2-40B4-BE49-F238E27FC236}">
                      <a16:creationId xmlns:a16="http://schemas.microsoft.com/office/drawing/2014/main" id="{15CB2579-CB40-D508-CA31-604FA2CFCDD2}"/>
                    </a:ext>
                  </a:extLst>
                </p14:cNvPr>
                <p14:cNvContentPartPr/>
                <p14:nvPr/>
              </p14:nvContentPartPr>
              <p14:xfrm>
                <a:off x="5957306" y="7447112"/>
                <a:ext cx="389160" cy="365760"/>
              </p14:xfrm>
            </p:contentPart>
          </mc:Choice>
          <mc:Fallback>
            <p:pic>
              <p:nvPicPr>
                <p:cNvPr id="1082" name="Ink 1081">
                  <a:extLst>
                    <a:ext uri="{FF2B5EF4-FFF2-40B4-BE49-F238E27FC236}">
                      <a16:creationId xmlns:a16="http://schemas.microsoft.com/office/drawing/2014/main" id="{15CB2579-CB40-D508-CA31-604FA2CFCDD2}"/>
                    </a:ext>
                  </a:extLst>
                </p:cNvPr>
                <p:cNvPicPr/>
                <p:nvPr/>
              </p:nvPicPr>
              <p:blipFill>
                <a:blip r:embed="rId1734"/>
                <a:stretch>
                  <a:fillRect/>
                </a:stretch>
              </p:blipFill>
              <p:spPr>
                <a:xfrm>
                  <a:off x="5894666" y="7069472"/>
                  <a:ext cx="514800" cy="11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5">
              <p14:nvContentPartPr>
                <p14:cNvPr id="1083" name="Ink 1082">
                  <a:extLst>
                    <a:ext uri="{FF2B5EF4-FFF2-40B4-BE49-F238E27FC236}">
                      <a16:creationId xmlns:a16="http://schemas.microsoft.com/office/drawing/2014/main" id="{3BEBB5E2-C417-98ED-9081-C240C232FB2E}"/>
                    </a:ext>
                  </a:extLst>
                </p14:cNvPr>
                <p14:cNvContentPartPr/>
                <p14:nvPr/>
              </p14:nvContentPartPr>
              <p14:xfrm>
                <a:off x="6090146" y="7487072"/>
                <a:ext cx="289080" cy="259560"/>
              </p14:xfrm>
            </p:contentPart>
          </mc:Choice>
          <mc:Fallback>
            <p:pic>
              <p:nvPicPr>
                <p:cNvPr id="1083" name="Ink 1082">
                  <a:extLst>
                    <a:ext uri="{FF2B5EF4-FFF2-40B4-BE49-F238E27FC236}">
                      <a16:creationId xmlns:a16="http://schemas.microsoft.com/office/drawing/2014/main" id="{3BEBB5E2-C417-98ED-9081-C240C232FB2E}"/>
                    </a:ext>
                  </a:extLst>
                </p:cNvPr>
                <p:cNvPicPr/>
                <p:nvPr/>
              </p:nvPicPr>
              <p:blipFill>
                <a:blip r:embed="rId1736"/>
                <a:stretch>
                  <a:fillRect/>
                </a:stretch>
              </p:blipFill>
              <p:spPr>
                <a:xfrm>
                  <a:off x="6027506" y="7109072"/>
                  <a:ext cx="414720" cy="101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7">
              <p14:nvContentPartPr>
                <p14:cNvPr id="1084" name="Ink 1083">
                  <a:extLst>
                    <a:ext uri="{FF2B5EF4-FFF2-40B4-BE49-F238E27FC236}">
                      <a16:creationId xmlns:a16="http://schemas.microsoft.com/office/drawing/2014/main" id="{34A3D690-5747-96C6-DE7B-60208EC17B55}"/>
                    </a:ext>
                  </a:extLst>
                </p14:cNvPr>
                <p14:cNvContentPartPr/>
                <p14:nvPr/>
              </p14:nvContentPartPr>
              <p14:xfrm>
                <a:off x="6130826" y="7479152"/>
                <a:ext cx="257400" cy="296280"/>
              </p14:xfrm>
            </p:contentPart>
          </mc:Choice>
          <mc:Fallback>
            <p:pic>
              <p:nvPicPr>
                <p:cNvPr id="1084" name="Ink 1083">
                  <a:extLst>
                    <a:ext uri="{FF2B5EF4-FFF2-40B4-BE49-F238E27FC236}">
                      <a16:creationId xmlns:a16="http://schemas.microsoft.com/office/drawing/2014/main" id="{34A3D690-5747-96C6-DE7B-60208EC17B55}"/>
                    </a:ext>
                  </a:extLst>
                </p:cNvPr>
                <p:cNvPicPr/>
                <p:nvPr/>
              </p:nvPicPr>
              <p:blipFill>
                <a:blip r:embed="rId1738"/>
                <a:stretch>
                  <a:fillRect/>
                </a:stretch>
              </p:blipFill>
              <p:spPr>
                <a:xfrm>
                  <a:off x="6067826" y="7101512"/>
                  <a:ext cx="383040" cy="105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9">
              <p14:nvContentPartPr>
                <p14:cNvPr id="1085" name="Ink 1084">
                  <a:extLst>
                    <a:ext uri="{FF2B5EF4-FFF2-40B4-BE49-F238E27FC236}">
                      <a16:creationId xmlns:a16="http://schemas.microsoft.com/office/drawing/2014/main" id="{2D133BCB-A25D-F37C-B067-3CD476105CE7}"/>
                    </a:ext>
                  </a:extLst>
                </p14:cNvPr>
                <p14:cNvContentPartPr/>
                <p14:nvPr/>
              </p14:nvContentPartPr>
              <p14:xfrm>
                <a:off x="6118226" y="7500752"/>
                <a:ext cx="275760" cy="387360"/>
              </p14:xfrm>
            </p:contentPart>
          </mc:Choice>
          <mc:Fallback>
            <p:pic>
              <p:nvPicPr>
                <p:cNvPr id="1085" name="Ink 1084">
                  <a:extLst>
                    <a:ext uri="{FF2B5EF4-FFF2-40B4-BE49-F238E27FC236}">
                      <a16:creationId xmlns:a16="http://schemas.microsoft.com/office/drawing/2014/main" id="{2D133BCB-A25D-F37C-B067-3CD476105CE7}"/>
                    </a:ext>
                  </a:extLst>
                </p:cNvPr>
                <p:cNvPicPr/>
                <p:nvPr/>
              </p:nvPicPr>
              <p:blipFill>
                <a:blip r:embed="rId1740"/>
                <a:stretch>
                  <a:fillRect/>
                </a:stretch>
              </p:blipFill>
              <p:spPr>
                <a:xfrm>
                  <a:off x="6055586" y="7122752"/>
                  <a:ext cx="401400" cy="11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1">
              <p14:nvContentPartPr>
                <p14:cNvPr id="1086" name="Ink 1085">
                  <a:extLst>
                    <a:ext uri="{FF2B5EF4-FFF2-40B4-BE49-F238E27FC236}">
                      <a16:creationId xmlns:a16="http://schemas.microsoft.com/office/drawing/2014/main" id="{CF205E40-F0FC-95EC-0241-0201FFB81BFE}"/>
                    </a:ext>
                  </a:extLst>
                </p14:cNvPr>
                <p14:cNvContentPartPr/>
                <p14:nvPr/>
              </p14:nvContentPartPr>
              <p14:xfrm>
                <a:off x="6141986" y="7602272"/>
                <a:ext cx="251280" cy="243360"/>
              </p14:xfrm>
            </p:contentPart>
          </mc:Choice>
          <mc:Fallback>
            <p:pic>
              <p:nvPicPr>
                <p:cNvPr id="1086" name="Ink 1085">
                  <a:extLst>
                    <a:ext uri="{FF2B5EF4-FFF2-40B4-BE49-F238E27FC236}">
                      <a16:creationId xmlns:a16="http://schemas.microsoft.com/office/drawing/2014/main" id="{CF205E40-F0FC-95EC-0241-0201FFB81BFE}"/>
                    </a:ext>
                  </a:extLst>
                </p:cNvPr>
                <p:cNvPicPr/>
                <p:nvPr/>
              </p:nvPicPr>
              <p:blipFill>
                <a:blip r:embed="rId1742"/>
                <a:stretch>
                  <a:fillRect/>
                </a:stretch>
              </p:blipFill>
              <p:spPr>
                <a:xfrm>
                  <a:off x="6079346" y="7224632"/>
                  <a:ext cx="37692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3">
              <p14:nvContentPartPr>
                <p14:cNvPr id="1087" name="Ink 1086">
                  <a:extLst>
                    <a:ext uri="{FF2B5EF4-FFF2-40B4-BE49-F238E27FC236}">
                      <a16:creationId xmlns:a16="http://schemas.microsoft.com/office/drawing/2014/main" id="{E5F0E446-96A8-96AB-65D7-555FB175658D}"/>
                    </a:ext>
                  </a:extLst>
                </p14:cNvPr>
                <p14:cNvContentPartPr/>
                <p14:nvPr/>
              </p14:nvContentPartPr>
              <p14:xfrm>
                <a:off x="6181586" y="7771472"/>
                <a:ext cx="215280" cy="58680"/>
              </p14:xfrm>
            </p:contentPart>
          </mc:Choice>
          <mc:Fallback>
            <p:pic>
              <p:nvPicPr>
                <p:cNvPr id="1087" name="Ink 1086">
                  <a:extLst>
                    <a:ext uri="{FF2B5EF4-FFF2-40B4-BE49-F238E27FC236}">
                      <a16:creationId xmlns:a16="http://schemas.microsoft.com/office/drawing/2014/main" id="{E5F0E446-96A8-96AB-65D7-555FB175658D}"/>
                    </a:ext>
                  </a:extLst>
                </p:cNvPr>
                <p:cNvPicPr/>
                <p:nvPr/>
              </p:nvPicPr>
              <p:blipFill>
                <a:blip r:embed="rId1744"/>
                <a:stretch>
                  <a:fillRect/>
                </a:stretch>
              </p:blipFill>
              <p:spPr>
                <a:xfrm>
                  <a:off x="6118946" y="7393472"/>
                  <a:ext cx="34092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5">
              <p14:nvContentPartPr>
                <p14:cNvPr id="1088" name="Ink 1087">
                  <a:extLst>
                    <a:ext uri="{FF2B5EF4-FFF2-40B4-BE49-F238E27FC236}">
                      <a16:creationId xmlns:a16="http://schemas.microsoft.com/office/drawing/2014/main" id="{92A304D6-4638-8BB6-0B79-DA1FAB6F131F}"/>
                    </a:ext>
                  </a:extLst>
                </p14:cNvPr>
                <p14:cNvContentPartPr/>
                <p14:nvPr/>
              </p14:nvContentPartPr>
              <p14:xfrm>
                <a:off x="6124346" y="7806032"/>
                <a:ext cx="158040" cy="58320"/>
              </p14:xfrm>
            </p:contentPart>
          </mc:Choice>
          <mc:Fallback>
            <p:pic>
              <p:nvPicPr>
                <p:cNvPr id="1088" name="Ink 1087">
                  <a:extLst>
                    <a:ext uri="{FF2B5EF4-FFF2-40B4-BE49-F238E27FC236}">
                      <a16:creationId xmlns:a16="http://schemas.microsoft.com/office/drawing/2014/main" id="{92A304D6-4638-8BB6-0B79-DA1FAB6F131F}"/>
                    </a:ext>
                  </a:extLst>
                </p:cNvPr>
                <p:cNvPicPr/>
                <p:nvPr/>
              </p:nvPicPr>
              <p:blipFill>
                <a:blip r:embed="rId1746"/>
                <a:stretch>
                  <a:fillRect/>
                </a:stretch>
              </p:blipFill>
              <p:spPr>
                <a:xfrm>
                  <a:off x="6061346" y="7428392"/>
                  <a:ext cx="283680" cy="813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7">
              <p14:nvContentPartPr>
                <p14:cNvPr id="1089" name="Ink 1088">
                  <a:extLst>
                    <a:ext uri="{FF2B5EF4-FFF2-40B4-BE49-F238E27FC236}">
                      <a16:creationId xmlns:a16="http://schemas.microsoft.com/office/drawing/2014/main" id="{9CDBB0A4-48E6-26F0-FF54-037CE6363A96}"/>
                    </a:ext>
                  </a:extLst>
                </p14:cNvPr>
                <p14:cNvContentPartPr/>
                <p14:nvPr/>
              </p14:nvContentPartPr>
              <p14:xfrm>
                <a:off x="6147026" y="7746992"/>
                <a:ext cx="210960" cy="89280"/>
              </p14:xfrm>
            </p:contentPart>
          </mc:Choice>
          <mc:Fallback>
            <p:pic>
              <p:nvPicPr>
                <p:cNvPr id="1089" name="Ink 1088">
                  <a:extLst>
                    <a:ext uri="{FF2B5EF4-FFF2-40B4-BE49-F238E27FC236}">
                      <a16:creationId xmlns:a16="http://schemas.microsoft.com/office/drawing/2014/main" id="{9CDBB0A4-48E6-26F0-FF54-037CE6363A96}"/>
                    </a:ext>
                  </a:extLst>
                </p:cNvPr>
                <p:cNvPicPr/>
                <p:nvPr/>
              </p:nvPicPr>
              <p:blipFill>
                <a:blip r:embed="rId1748"/>
                <a:stretch>
                  <a:fillRect/>
                </a:stretch>
              </p:blipFill>
              <p:spPr>
                <a:xfrm>
                  <a:off x="6084026" y="7368992"/>
                  <a:ext cx="336600" cy="84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9">
              <p14:nvContentPartPr>
                <p14:cNvPr id="1090" name="Ink 1089">
                  <a:extLst>
                    <a:ext uri="{FF2B5EF4-FFF2-40B4-BE49-F238E27FC236}">
                      <a16:creationId xmlns:a16="http://schemas.microsoft.com/office/drawing/2014/main" id="{E1588D78-FFF5-F43E-2DF0-F87412163CFE}"/>
                    </a:ext>
                  </a:extLst>
                </p14:cNvPr>
                <p14:cNvContentPartPr/>
                <p14:nvPr/>
              </p14:nvContentPartPr>
              <p14:xfrm>
                <a:off x="6381386" y="7420472"/>
                <a:ext cx="89280" cy="468000"/>
              </p14:xfrm>
            </p:contentPart>
          </mc:Choice>
          <mc:Fallback>
            <p:pic>
              <p:nvPicPr>
                <p:cNvPr id="1090" name="Ink 1089">
                  <a:extLst>
                    <a:ext uri="{FF2B5EF4-FFF2-40B4-BE49-F238E27FC236}">
                      <a16:creationId xmlns:a16="http://schemas.microsoft.com/office/drawing/2014/main" id="{E1588D78-FFF5-F43E-2DF0-F87412163CFE}"/>
                    </a:ext>
                  </a:extLst>
                </p:cNvPr>
                <p:cNvPicPr/>
                <p:nvPr/>
              </p:nvPicPr>
              <p:blipFill>
                <a:blip r:embed="rId1750"/>
                <a:stretch>
                  <a:fillRect/>
                </a:stretch>
              </p:blipFill>
              <p:spPr>
                <a:xfrm>
                  <a:off x="6318386" y="7042832"/>
                  <a:ext cx="214920" cy="122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1">
              <p14:nvContentPartPr>
                <p14:cNvPr id="1092" name="Ink 1091">
                  <a:extLst>
                    <a:ext uri="{FF2B5EF4-FFF2-40B4-BE49-F238E27FC236}">
                      <a16:creationId xmlns:a16="http://schemas.microsoft.com/office/drawing/2014/main" id="{B2428110-98E5-61B9-6E74-22B52941CEB2}"/>
                    </a:ext>
                  </a:extLst>
                </p14:cNvPr>
                <p14:cNvContentPartPr/>
                <p14:nvPr/>
              </p14:nvContentPartPr>
              <p14:xfrm>
                <a:off x="6031106" y="8643392"/>
                <a:ext cx="3960" cy="2880"/>
              </p14:xfrm>
            </p:contentPart>
          </mc:Choice>
          <mc:Fallback>
            <p:pic>
              <p:nvPicPr>
                <p:cNvPr id="1092" name="Ink 1091">
                  <a:extLst>
                    <a:ext uri="{FF2B5EF4-FFF2-40B4-BE49-F238E27FC236}">
                      <a16:creationId xmlns:a16="http://schemas.microsoft.com/office/drawing/2014/main" id="{B2428110-98E5-61B9-6E74-22B52941CEB2}"/>
                    </a:ext>
                  </a:extLst>
                </p:cNvPr>
                <p:cNvPicPr/>
                <p:nvPr/>
              </p:nvPicPr>
              <p:blipFill>
                <a:blip r:embed="rId1189"/>
                <a:stretch>
                  <a:fillRect/>
                </a:stretch>
              </p:blipFill>
              <p:spPr>
                <a:xfrm>
                  <a:off x="5968466" y="8265392"/>
                  <a:ext cx="12960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2">
              <p14:nvContentPartPr>
                <p14:cNvPr id="1093" name="Ink 1092">
                  <a:extLst>
                    <a:ext uri="{FF2B5EF4-FFF2-40B4-BE49-F238E27FC236}">
                      <a16:creationId xmlns:a16="http://schemas.microsoft.com/office/drawing/2014/main" id="{E297D15A-0AF9-30E3-6E85-C0A7A83AD2A3}"/>
                    </a:ext>
                  </a:extLst>
                </p14:cNvPr>
                <p14:cNvContentPartPr/>
                <p14:nvPr/>
              </p14:nvContentPartPr>
              <p14:xfrm>
                <a:off x="5686586" y="8630792"/>
                <a:ext cx="316440" cy="289800"/>
              </p14:xfrm>
            </p:contentPart>
          </mc:Choice>
          <mc:Fallback>
            <p:pic>
              <p:nvPicPr>
                <p:cNvPr id="1093" name="Ink 1092">
                  <a:extLst>
                    <a:ext uri="{FF2B5EF4-FFF2-40B4-BE49-F238E27FC236}">
                      <a16:creationId xmlns:a16="http://schemas.microsoft.com/office/drawing/2014/main" id="{E297D15A-0AF9-30E3-6E85-C0A7A83AD2A3}"/>
                    </a:ext>
                  </a:extLst>
                </p:cNvPr>
                <p:cNvPicPr/>
                <p:nvPr/>
              </p:nvPicPr>
              <p:blipFill>
                <a:blip r:embed="rId1753"/>
                <a:stretch>
                  <a:fillRect/>
                </a:stretch>
              </p:blipFill>
              <p:spPr>
                <a:xfrm>
                  <a:off x="5623946" y="8253152"/>
                  <a:ext cx="442080" cy="10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4">
              <p14:nvContentPartPr>
                <p14:cNvPr id="1094" name="Ink 1093">
                  <a:extLst>
                    <a:ext uri="{FF2B5EF4-FFF2-40B4-BE49-F238E27FC236}">
                      <a16:creationId xmlns:a16="http://schemas.microsoft.com/office/drawing/2014/main" id="{A5B2FC15-98BF-CD70-1D44-7DAF673A7D50}"/>
                    </a:ext>
                  </a:extLst>
                </p14:cNvPr>
                <p14:cNvContentPartPr/>
                <p14:nvPr/>
              </p14:nvContentPartPr>
              <p14:xfrm>
                <a:off x="5720426" y="8695592"/>
                <a:ext cx="216360" cy="322200"/>
              </p14:xfrm>
            </p:contentPart>
          </mc:Choice>
          <mc:Fallback>
            <p:pic>
              <p:nvPicPr>
                <p:cNvPr id="1094" name="Ink 1093">
                  <a:extLst>
                    <a:ext uri="{FF2B5EF4-FFF2-40B4-BE49-F238E27FC236}">
                      <a16:creationId xmlns:a16="http://schemas.microsoft.com/office/drawing/2014/main" id="{A5B2FC15-98BF-CD70-1D44-7DAF673A7D50}"/>
                    </a:ext>
                  </a:extLst>
                </p:cNvPr>
                <p:cNvPicPr/>
                <p:nvPr/>
              </p:nvPicPr>
              <p:blipFill>
                <a:blip r:embed="rId1755"/>
                <a:stretch>
                  <a:fillRect/>
                </a:stretch>
              </p:blipFill>
              <p:spPr>
                <a:xfrm>
                  <a:off x="5657426" y="8317952"/>
                  <a:ext cx="342000" cy="107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6">
              <p14:nvContentPartPr>
                <p14:cNvPr id="1095" name="Ink 1094">
                  <a:extLst>
                    <a:ext uri="{FF2B5EF4-FFF2-40B4-BE49-F238E27FC236}">
                      <a16:creationId xmlns:a16="http://schemas.microsoft.com/office/drawing/2014/main" id="{AABC4E1B-E3A8-96C5-DA18-449A91719EF5}"/>
                    </a:ext>
                  </a:extLst>
                </p14:cNvPr>
                <p14:cNvContentPartPr/>
                <p14:nvPr/>
              </p14:nvContentPartPr>
              <p14:xfrm>
                <a:off x="5726186" y="8839232"/>
                <a:ext cx="300240" cy="151560"/>
              </p14:xfrm>
            </p:contentPart>
          </mc:Choice>
          <mc:Fallback>
            <p:pic>
              <p:nvPicPr>
                <p:cNvPr id="1095" name="Ink 1094">
                  <a:extLst>
                    <a:ext uri="{FF2B5EF4-FFF2-40B4-BE49-F238E27FC236}">
                      <a16:creationId xmlns:a16="http://schemas.microsoft.com/office/drawing/2014/main" id="{AABC4E1B-E3A8-96C5-DA18-449A91719EF5}"/>
                    </a:ext>
                  </a:extLst>
                </p:cNvPr>
                <p:cNvPicPr/>
                <p:nvPr/>
              </p:nvPicPr>
              <p:blipFill>
                <a:blip r:embed="rId1757"/>
                <a:stretch>
                  <a:fillRect/>
                </a:stretch>
              </p:blipFill>
              <p:spPr>
                <a:xfrm>
                  <a:off x="5663186" y="8461232"/>
                  <a:ext cx="425880" cy="90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8">
              <p14:nvContentPartPr>
                <p14:cNvPr id="1096" name="Ink 1095">
                  <a:extLst>
                    <a:ext uri="{FF2B5EF4-FFF2-40B4-BE49-F238E27FC236}">
                      <a16:creationId xmlns:a16="http://schemas.microsoft.com/office/drawing/2014/main" id="{0A2FAD95-94E9-A265-8B1A-B7C5D486600E}"/>
                    </a:ext>
                  </a:extLst>
                </p14:cNvPr>
                <p14:cNvContentPartPr/>
                <p14:nvPr/>
              </p14:nvContentPartPr>
              <p14:xfrm>
                <a:off x="5810426" y="8889272"/>
                <a:ext cx="331920" cy="146520"/>
              </p14:xfrm>
            </p:contentPart>
          </mc:Choice>
          <mc:Fallback>
            <p:pic>
              <p:nvPicPr>
                <p:cNvPr id="1096" name="Ink 1095">
                  <a:extLst>
                    <a:ext uri="{FF2B5EF4-FFF2-40B4-BE49-F238E27FC236}">
                      <a16:creationId xmlns:a16="http://schemas.microsoft.com/office/drawing/2014/main" id="{0A2FAD95-94E9-A265-8B1A-B7C5D486600E}"/>
                    </a:ext>
                  </a:extLst>
                </p:cNvPr>
                <p:cNvPicPr/>
                <p:nvPr/>
              </p:nvPicPr>
              <p:blipFill>
                <a:blip r:embed="rId1759"/>
                <a:stretch>
                  <a:fillRect/>
                </a:stretch>
              </p:blipFill>
              <p:spPr>
                <a:xfrm>
                  <a:off x="5747786" y="8511632"/>
                  <a:ext cx="457560" cy="90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0">
              <p14:nvContentPartPr>
                <p14:cNvPr id="1097" name="Ink 1096">
                  <a:extLst>
                    <a:ext uri="{FF2B5EF4-FFF2-40B4-BE49-F238E27FC236}">
                      <a16:creationId xmlns:a16="http://schemas.microsoft.com/office/drawing/2014/main" id="{40A386C8-84D7-F047-6B9F-067F6690583E}"/>
                    </a:ext>
                  </a:extLst>
                </p14:cNvPr>
                <p14:cNvContentPartPr/>
                <p14:nvPr/>
              </p14:nvContentPartPr>
              <p14:xfrm>
                <a:off x="5883146" y="8880632"/>
                <a:ext cx="354240" cy="118080"/>
              </p14:xfrm>
            </p:contentPart>
          </mc:Choice>
          <mc:Fallback>
            <p:pic>
              <p:nvPicPr>
                <p:cNvPr id="1097" name="Ink 1096">
                  <a:extLst>
                    <a:ext uri="{FF2B5EF4-FFF2-40B4-BE49-F238E27FC236}">
                      <a16:creationId xmlns:a16="http://schemas.microsoft.com/office/drawing/2014/main" id="{40A386C8-84D7-F047-6B9F-067F6690583E}"/>
                    </a:ext>
                  </a:extLst>
                </p:cNvPr>
                <p:cNvPicPr/>
                <p:nvPr/>
              </p:nvPicPr>
              <p:blipFill>
                <a:blip r:embed="rId1761"/>
                <a:stretch>
                  <a:fillRect/>
                </a:stretch>
              </p:blipFill>
              <p:spPr>
                <a:xfrm>
                  <a:off x="5820146" y="8502632"/>
                  <a:ext cx="479880" cy="87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2">
              <p14:nvContentPartPr>
                <p14:cNvPr id="1098" name="Ink 1097">
                  <a:extLst>
                    <a:ext uri="{FF2B5EF4-FFF2-40B4-BE49-F238E27FC236}">
                      <a16:creationId xmlns:a16="http://schemas.microsoft.com/office/drawing/2014/main" id="{F4CDA7B4-4577-C2DB-4D69-FE3EFA1352A7}"/>
                    </a:ext>
                  </a:extLst>
                </p14:cNvPr>
                <p14:cNvContentPartPr/>
                <p14:nvPr/>
              </p14:nvContentPartPr>
              <p14:xfrm>
                <a:off x="5984666" y="8841752"/>
                <a:ext cx="358200" cy="174600"/>
              </p14:xfrm>
            </p:contentPart>
          </mc:Choice>
          <mc:Fallback>
            <p:pic>
              <p:nvPicPr>
                <p:cNvPr id="1098" name="Ink 1097">
                  <a:extLst>
                    <a:ext uri="{FF2B5EF4-FFF2-40B4-BE49-F238E27FC236}">
                      <a16:creationId xmlns:a16="http://schemas.microsoft.com/office/drawing/2014/main" id="{F4CDA7B4-4577-C2DB-4D69-FE3EFA1352A7}"/>
                    </a:ext>
                  </a:extLst>
                </p:cNvPr>
                <p:cNvPicPr/>
                <p:nvPr/>
              </p:nvPicPr>
              <p:blipFill>
                <a:blip r:embed="rId1763"/>
                <a:stretch>
                  <a:fillRect/>
                </a:stretch>
              </p:blipFill>
              <p:spPr>
                <a:xfrm>
                  <a:off x="5921666" y="8463752"/>
                  <a:ext cx="483840" cy="93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4">
              <p14:nvContentPartPr>
                <p14:cNvPr id="1099" name="Ink 1098">
                  <a:extLst>
                    <a:ext uri="{FF2B5EF4-FFF2-40B4-BE49-F238E27FC236}">
                      <a16:creationId xmlns:a16="http://schemas.microsoft.com/office/drawing/2014/main" id="{59902958-2ADE-557F-859B-7DB7350050AB}"/>
                    </a:ext>
                  </a:extLst>
                </p14:cNvPr>
                <p14:cNvContentPartPr/>
                <p14:nvPr/>
              </p14:nvContentPartPr>
              <p14:xfrm>
                <a:off x="6144506" y="8850032"/>
                <a:ext cx="171360" cy="105840"/>
              </p14:xfrm>
            </p:contentPart>
          </mc:Choice>
          <mc:Fallback>
            <p:pic>
              <p:nvPicPr>
                <p:cNvPr id="1099" name="Ink 1098">
                  <a:extLst>
                    <a:ext uri="{FF2B5EF4-FFF2-40B4-BE49-F238E27FC236}">
                      <a16:creationId xmlns:a16="http://schemas.microsoft.com/office/drawing/2014/main" id="{59902958-2ADE-557F-859B-7DB7350050AB}"/>
                    </a:ext>
                  </a:extLst>
                </p:cNvPr>
                <p:cNvPicPr/>
                <p:nvPr/>
              </p:nvPicPr>
              <p:blipFill>
                <a:blip r:embed="rId1765"/>
                <a:stretch>
                  <a:fillRect/>
                </a:stretch>
              </p:blipFill>
              <p:spPr>
                <a:xfrm>
                  <a:off x="6081506" y="8472392"/>
                  <a:ext cx="297000" cy="86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6">
              <p14:nvContentPartPr>
                <p14:cNvPr id="1100" name="Ink 1099">
                  <a:extLst>
                    <a:ext uri="{FF2B5EF4-FFF2-40B4-BE49-F238E27FC236}">
                      <a16:creationId xmlns:a16="http://schemas.microsoft.com/office/drawing/2014/main" id="{2F6FD491-D460-C7CB-C906-879A7A358227}"/>
                    </a:ext>
                  </a:extLst>
                </p14:cNvPr>
                <p14:cNvContentPartPr/>
                <p14:nvPr/>
              </p14:nvContentPartPr>
              <p14:xfrm>
                <a:off x="6048746" y="8621072"/>
                <a:ext cx="261720" cy="135720"/>
              </p14:xfrm>
            </p:contentPart>
          </mc:Choice>
          <mc:Fallback>
            <p:pic>
              <p:nvPicPr>
                <p:cNvPr id="1100" name="Ink 1099">
                  <a:extLst>
                    <a:ext uri="{FF2B5EF4-FFF2-40B4-BE49-F238E27FC236}">
                      <a16:creationId xmlns:a16="http://schemas.microsoft.com/office/drawing/2014/main" id="{2F6FD491-D460-C7CB-C906-879A7A358227}"/>
                    </a:ext>
                  </a:extLst>
                </p:cNvPr>
                <p:cNvPicPr/>
                <p:nvPr/>
              </p:nvPicPr>
              <p:blipFill>
                <a:blip r:embed="rId1767"/>
                <a:stretch>
                  <a:fillRect/>
                </a:stretch>
              </p:blipFill>
              <p:spPr>
                <a:xfrm>
                  <a:off x="5985746" y="8243432"/>
                  <a:ext cx="387360" cy="89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8">
              <p14:nvContentPartPr>
                <p14:cNvPr id="1101" name="Ink 1100">
                  <a:extLst>
                    <a:ext uri="{FF2B5EF4-FFF2-40B4-BE49-F238E27FC236}">
                      <a16:creationId xmlns:a16="http://schemas.microsoft.com/office/drawing/2014/main" id="{377893D3-6E2A-FBD9-C52D-78170C82BAA9}"/>
                    </a:ext>
                  </a:extLst>
                </p14:cNvPr>
                <p14:cNvContentPartPr/>
                <p14:nvPr/>
              </p14:nvContentPartPr>
              <p14:xfrm>
                <a:off x="5766866" y="8612792"/>
                <a:ext cx="591840" cy="245520"/>
              </p14:xfrm>
            </p:contentPart>
          </mc:Choice>
          <mc:Fallback>
            <p:pic>
              <p:nvPicPr>
                <p:cNvPr id="1101" name="Ink 1100">
                  <a:extLst>
                    <a:ext uri="{FF2B5EF4-FFF2-40B4-BE49-F238E27FC236}">
                      <a16:creationId xmlns:a16="http://schemas.microsoft.com/office/drawing/2014/main" id="{377893D3-6E2A-FBD9-C52D-78170C82BAA9}"/>
                    </a:ext>
                  </a:extLst>
                </p:cNvPr>
                <p:cNvPicPr/>
                <p:nvPr/>
              </p:nvPicPr>
              <p:blipFill>
                <a:blip r:embed="rId1769"/>
                <a:stretch>
                  <a:fillRect/>
                </a:stretch>
              </p:blipFill>
              <p:spPr>
                <a:xfrm>
                  <a:off x="5704226" y="8235152"/>
                  <a:ext cx="717480" cy="100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0">
              <p14:nvContentPartPr>
                <p14:cNvPr id="1102" name="Ink 1101">
                  <a:extLst>
                    <a:ext uri="{FF2B5EF4-FFF2-40B4-BE49-F238E27FC236}">
                      <a16:creationId xmlns:a16="http://schemas.microsoft.com/office/drawing/2014/main" id="{6C7BCE5E-0229-2775-E9D8-D56B08343297}"/>
                    </a:ext>
                  </a:extLst>
                </p14:cNvPr>
                <p14:cNvContentPartPr/>
                <p14:nvPr/>
              </p14:nvContentPartPr>
              <p14:xfrm>
                <a:off x="5817626" y="8610992"/>
                <a:ext cx="487800" cy="155160"/>
              </p14:xfrm>
            </p:contentPart>
          </mc:Choice>
          <mc:Fallback>
            <p:pic>
              <p:nvPicPr>
                <p:cNvPr id="1102" name="Ink 1101">
                  <a:extLst>
                    <a:ext uri="{FF2B5EF4-FFF2-40B4-BE49-F238E27FC236}">
                      <a16:creationId xmlns:a16="http://schemas.microsoft.com/office/drawing/2014/main" id="{6C7BCE5E-0229-2775-E9D8-D56B08343297}"/>
                    </a:ext>
                  </a:extLst>
                </p:cNvPr>
                <p:cNvPicPr/>
                <p:nvPr/>
              </p:nvPicPr>
              <p:blipFill>
                <a:blip r:embed="rId1771"/>
                <a:stretch>
                  <a:fillRect/>
                </a:stretch>
              </p:blipFill>
              <p:spPr>
                <a:xfrm>
                  <a:off x="5754986" y="8233352"/>
                  <a:ext cx="61344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2">
              <p14:nvContentPartPr>
                <p14:cNvPr id="1103" name="Ink 1102">
                  <a:extLst>
                    <a:ext uri="{FF2B5EF4-FFF2-40B4-BE49-F238E27FC236}">
                      <a16:creationId xmlns:a16="http://schemas.microsoft.com/office/drawing/2014/main" id="{B2AC3B33-B4FE-7FFD-D712-419CC6835972}"/>
                    </a:ext>
                  </a:extLst>
                </p14:cNvPr>
                <p14:cNvContentPartPr/>
                <p14:nvPr/>
              </p14:nvContentPartPr>
              <p14:xfrm>
                <a:off x="6080426" y="8622872"/>
                <a:ext cx="250920" cy="226080"/>
              </p14:xfrm>
            </p:contentPart>
          </mc:Choice>
          <mc:Fallback>
            <p:pic>
              <p:nvPicPr>
                <p:cNvPr id="1103" name="Ink 1102">
                  <a:extLst>
                    <a:ext uri="{FF2B5EF4-FFF2-40B4-BE49-F238E27FC236}">
                      <a16:creationId xmlns:a16="http://schemas.microsoft.com/office/drawing/2014/main" id="{B2AC3B33-B4FE-7FFD-D712-419CC6835972}"/>
                    </a:ext>
                  </a:extLst>
                </p:cNvPr>
                <p:cNvPicPr/>
                <p:nvPr/>
              </p:nvPicPr>
              <p:blipFill>
                <a:blip r:embed="rId1773"/>
                <a:stretch>
                  <a:fillRect/>
                </a:stretch>
              </p:blipFill>
              <p:spPr>
                <a:xfrm>
                  <a:off x="6017786" y="8244872"/>
                  <a:ext cx="376560" cy="98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4">
              <p14:nvContentPartPr>
                <p14:cNvPr id="1104" name="Ink 1103">
                  <a:extLst>
                    <a:ext uri="{FF2B5EF4-FFF2-40B4-BE49-F238E27FC236}">
                      <a16:creationId xmlns:a16="http://schemas.microsoft.com/office/drawing/2014/main" id="{89CA945D-A79D-D02B-35AF-A03BE5549C9F}"/>
                    </a:ext>
                  </a:extLst>
                </p14:cNvPr>
                <p14:cNvContentPartPr/>
                <p14:nvPr/>
              </p14:nvContentPartPr>
              <p14:xfrm>
                <a:off x="6246746" y="8703152"/>
                <a:ext cx="87120" cy="268920"/>
              </p14:xfrm>
            </p:contentPart>
          </mc:Choice>
          <mc:Fallback>
            <p:pic>
              <p:nvPicPr>
                <p:cNvPr id="1104" name="Ink 1103">
                  <a:extLst>
                    <a:ext uri="{FF2B5EF4-FFF2-40B4-BE49-F238E27FC236}">
                      <a16:creationId xmlns:a16="http://schemas.microsoft.com/office/drawing/2014/main" id="{89CA945D-A79D-D02B-35AF-A03BE5549C9F}"/>
                    </a:ext>
                  </a:extLst>
                </p:cNvPr>
                <p:cNvPicPr/>
                <p:nvPr/>
              </p:nvPicPr>
              <p:blipFill>
                <a:blip r:embed="rId1775"/>
                <a:stretch>
                  <a:fillRect/>
                </a:stretch>
              </p:blipFill>
              <p:spPr>
                <a:xfrm>
                  <a:off x="6184106" y="8325152"/>
                  <a:ext cx="212760" cy="102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6">
              <p14:nvContentPartPr>
                <p14:cNvPr id="1105" name="Ink 1104">
                  <a:extLst>
                    <a:ext uri="{FF2B5EF4-FFF2-40B4-BE49-F238E27FC236}">
                      <a16:creationId xmlns:a16="http://schemas.microsoft.com/office/drawing/2014/main" id="{4F3E9DBF-2276-EDD3-875A-C1BB871878DC}"/>
                    </a:ext>
                  </a:extLst>
                </p14:cNvPr>
                <p14:cNvContentPartPr/>
                <p14:nvPr/>
              </p14:nvContentPartPr>
              <p14:xfrm>
                <a:off x="5871626" y="8659952"/>
                <a:ext cx="499680" cy="415080"/>
              </p14:xfrm>
            </p:contentPart>
          </mc:Choice>
          <mc:Fallback>
            <p:pic>
              <p:nvPicPr>
                <p:cNvPr id="1105" name="Ink 1104">
                  <a:extLst>
                    <a:ext uri="{FF2B5EF4-FFF2-40B4-BE49-F238E27FC236}">
                      <a16:creationId xmlns:a16="http://schemas.microsoft.com/office/drawing/2014/main" id="{4F3E9DBF-2276-EDD3-875A-C1BB871878DC}"/>
                    </a:ext>
                  </a:extLst>
                </p:cNvPr>
                <p:cNvPicPr/>
                <p:nvPr/>
              </p:nvPicPr>
              <p:blipFill>
                <a:blip r:embed="rId1777"/>
                <a:stretch>
                  <a:fillRect/>
                </a:stretch>
              </p:blipFill>
              <p:spPr>
                <a:xfrm>
                  <a:off x="5808626" y="8282312"/>
                  <a:ext cx="625320" cy="117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8">
              <p14:nvContentPartPr>
                <p14:cNvPr id="1106" name="Ink 1105">
                  <a:extLst>
                    <a:ext uri="{FF2B5EF4-FFF2-40B4-BE49-F238E27FC236}">
                      <a16:creationId xmlns:a16="http://schemas.microsoft.com/office/drawing/2014/main" id="{317D2A59-A421-5E71-DDF2-4ECB8577E9B8}"/>
                    </a:ext>
                  </a:extLst>
                </p14:cNvPr>
                <p14:cNvContentPartPr/>
                <p14:nvPr/>
              </p14:nvContentPartPr>
              <p14:xfrm>
                <a:off x="6218306" y="8538632"/>
                <a:ext cx="123840" cy="406800"/>
              </p14:xfrm>
            </p:contentPart>
          </mc:Choice>
          <mc:Fallback>
            <p:pic>
              <p:nvPicPr>
                <p:cNvPr id="1106" name="Ink 1105">
                  <a:extLst>
                    <a:ext uri="{FF2B5EF4-FFF2-40B4-BE49-F238E27FC236}">
                      <a16:creationId xmlns:a16="http://schemas.microsoft.com/office/drawing/2014/main" id="{317D2A59-A421-5E71-DDF2-4ECB8577E9B8}"/>
                    </a:ext>
                  </a:extLst>
                </p:cNvPr>
                <p:cNvPicPr/>
                <p:nvPr/>
              </p:nvPicPr>
              <p:blipFill>
                <a:blip r:embed="rId1779"/>
                <a:stretch>
                  <a:fillRect/>
                </a:stretch>
              </p:blipFill>
              <p:spPr>
                <a:xfrm>
                  <a:off x="6155306" y="8160632"/>
                  <a:ext cx="249480" cy="116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0">
              <p14:nvContentPartPr>
                <p14:cNvPr id="1107" name="Ink 1106">
                  <a:extLst>
                    <a:ext uri="{FF2B5EF4-FFF2-40B4-BE49-F238E27FC236}">
                      <a16:creationId xmlns:a16="http://schemas.microsoft.com/office/drawing/2014/main" id="{D6380E1F-6A70-DCBA-3944-D5187D3AC013}"/>
                    </a:ext>
                  </a:extLst>
                </p14:cNvPr>
                <p14:cNvContentPartPr/>
                <p14:nvPr/>
              </p14:nvContentPartPr>
              <p14:xfrm>
                <a:off x="5830586" y="8914472"/>
                <a:ext cx="464760" cy="137520"/>
              </p14:xfrm>
            </p:contentPart>
          </mc:Choice>
          <mc:Fallback>
            <p:pic>
              <p:nvPicPr>
                <p:cNvPr id="1107" name="Ink 1106">
                  <a:extLst>
                    <a:ext uri="{FF2B5EF4-FFF2-40B4-BE49-F238E27FC236}">
                      <a16:creationId xmlns:a16="http://schemas.microsoft.com/office/drawing/2014/main" id="{D6380E1F-6A70-DCBA-3944-D5187D3AC013}"/>
                    </a:ext>
                  </a:extLst>
                </p:cNvPr>
                <p:cNvPicPr/>
                <p:nvPr/>
              </p:nvPicPr>
              <p:blipFill>
                <a:blip r:embed="rId1781"/>
                <a:stretch>
                  <a:fillRect/>
                </a:stretch>
              </p:blipFill>
              <p:spPr>
                <a:xfrm>
                  <a:off x="5767946" y="8536832"/>
                  <a:ext cx="590400" cy="89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2">
              <p14:nvContentPartPr>
                <p14:cNvPr id="1108" name="Ink 1107">
                  <a:extLst>
                    <a:ext uri="{FF2B5EF4-FFF2-40B4-BE49-F238E27FC236}">
                      <a16:creationId xmlns:a16="http://schemas.microsoft.com/office/drawing/2014/main" id="{D8651249-4EA4-FFEA-786D-0CD30AED821A}"/>
                    </a:ext>
                  </a:extLst>
                </p14:cNvPr>
                <p14:cNvContentPartPr/>
                <p14:nvPr/>
              </p14:nvContentPartPr>
              <p14:xfrm>
                <a:off x="6038306" y="8665712"/>
                <a:ext cx="169560" cy="396360"/>
              </p14:xfrm>
            </p:contentPart>
          </mc:Choice>
          <mc:Fallback>
            <p:pic>
              <p:nvPicPr>
                <p:cNvPr id="1108" name="Ink 1107">
                  <a:extLst>
                    <a:ext uri="{FF2B5EF4-FFF2-40B4-BE49-F238E27FC236}">
                      <a16:creationId xmlns:a16="http://schemas.microsoft.com/office/drawing/2014/main" id="{D8651249-4EA4-FFEA-786D-0CD30AED821A}"/>
                    </a:ext>
                  </a:extLst>
                </p:cNvPr>
                <p:cNvPicPr/>
                <p:nvPr/>
              </p:nvPicPr>
              <p:blipFill>
                <a:blip r:embed="rId1783"/>
                <a:stretch>
                  <a:fillRect/>
                </a:stretch>
              </p:blipFill>
              <p:spPr>
                <a:xfrm>
                  <a:off x="5975306" y="8288072"/>
                  <a:ext cx="295200" cy="115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4">
              <p14:nvContentPartPr>
                <p14:cNvPr id="1109" name="Ink 1108">
                  <a:extLst>
                    <a:ext uri="{FF2B5EF4-FFF2-40B4-BE49-F238E27FC236}">
                      <a16:creationId xmlns:a16="http://schemas.microsoft.com/office/drawing/2014/main" id="{4CF8C584-2251-B4B7-AE60-9425E6C0B150}"/>
                    </a:ext>
                  </a:extLst>
                </p14:cNvPr>
                <p14:cNvContentPartPr/>
                <p14:nvPr/>
              </p14:nvContentPartPr>
              <p14:xfrm>
                <a:off x="5961986" y="8829152"/>
                <a:ext cx="6120" cy="8280"/>
              </p14:xfrm>
            </p:contentPart>
          </mc:Choice>
          <mc:Fallback>
            <p:pic>
              <p:nvPicPr>
                <p:cNvPr id="1109" name="Ink 1108">
                  <a:extLst>
                    <a:ext uri="{FF2B5EF4-FFF2-40B4-BE49-F238E27FC236}">
                      <a16:creationId xmlns:a16="http://schemas.microsoft.com/office/drawing/2014/main" id="{4CF8C584-2251-B4B7-AE60-9425E6C0B150}"/>
                    </a:ext>
                  </a:extLst>
                </p:cNvPr>
                <p:cNvPicPr/>
                <p:nvPr/>
              </p:nvPicPr>
              <p:blipFill>
                <a:blip r:embed="rId1189"/>
                <a:stretch>
                  <a:fillRect/>
                </a:stretch>
              </p:blipFill>
              <p:spPr>
                <a:xfrm>
                  <a:off x="5898986" y="8451152"/>
                  <a:ext cx="13176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5">
              <p14:nvContentPartPr>
                <p14:cNvPr id="1110" name="Ink 1109">
                  <a:extLst>
                    <a:ext uri="{FF2B5EF4-FFF2-40B4-BE49-F238E27FC236}">
                      <a16:creationId xmlns:a16="http://schemas.microsoft.com/office/drawing/2014/main" id="{EA474534-DE2A-AEB7-EBA5-F4962EA5ECAD}"/>
                    </a:ext>
                  </a:extLst>
                </p14:cNvPr>
                <p14:cNvContentPartPr/>
                <p14:nvPr/>
              </p14:nvContentPartPr>
              <p14:xfrm>
                <a:off x="5790986" y="8645912"/>
                <a:ext cx="130320" cy="300960"/>
              </p14:xfrm>
            </p:contentPart>
          </mc:Choice>
          <mc:Fallback>
            <p:pic>
              <p:nvPicPr>
                <p:cNvPr id="1110" name="Ink 1109">
                  <a:extLst>
                    <a:ext uri="{FF2B5EF4-FFF2-40B4-BE49-F238E27FC236}">
                      <a16:creationId xmlns:a16="http://schemas.microsoft.com/office/drawing/2014/main" id="{EA474534-DE2A-AEB7-EBA5-F4962EA5ECAD}"/>
                    </a:ext>
                  </a:extLst>
                </p:cNvPr>
                <p:cNvPicPr/>
                <p:nvPr/>
              </p:nvPicPr>
              <p:blipFill>
                <a:blip r:embed="rId1786"/>
                <a:stretch>
                  <a:fillRect/>
                </a:stretch>
              </p:blipFill>
              <p:spPr>
                <a:xfrm>
                  <a:off x="5728346" y="8267912"/>
                  <a:ext cx="255960" cy="105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7">
              <p14:nvContentPartPr>
                <p14:cNvPr id="1111" name="Ink 1110">
                  <a:extLst>
                    <a:ext uri="{FF2B5EF4-FFF2-40B4-BE49-F238E27FC236}">
                      <a16:creationId xmlns:a16="http://schemas.microsoft.com/office/drawing/2014/main" id="{F0D5A35F-43C3-1407-B838-06A59E5168B7}"/>
                    </a:ext>
                  </a:extLst>
                </p14:cNvPr>
                <p14:cNvContentPartPr/>
                <p14:nvPr/>
              </p14:nvContentPartPr>
              <p14:xfrm>
                <a:off x="5850026" y="8658512"/>
                <a:ext cx="148320" cy="284400"/>
              </p14:xfrm>
            </p:contentPart>
          </mc:Choice>
          <mc:Fallback>
            <p:pic>
              <p:nvPicPr>
                <p:cNvPr id="1111" name="Ink 1110">
                  <a:extLst>
                    <a:ext uri="{FF2B5EF4-FFF2-40B4-BE49-F238E27FC236}">
                      <a16:creationId xmlns:a16="http://schemas.microsoft.com/office/drawing/2014/main" id="{F0D5A35F-43C3-1407-B838-06A59E5168B7}"/>
                    </a:ext>
                  </a:extLst>
                </p:cNvPr>
                <p:cNvPicPr/>
                <p:nvPr/>
              </p:nvPicPr>
              <p:blipFill>
                <a:blip r:embed="rId1788"/>
                <a:stretch>
                  <a:fillRect/>
                </a:stretch>
              </p:blipFill>
              <p:spPr>
                <a:xfrm>
                  <a:off x="5787386" y="8280872"/>
                  <a:ext cx="273960" cy="104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89">
              <p14:nvContentPartPr>
                <p14:cNvPr id="1112" name="Ink 1111">
                  <a:extLst>
                    <a:ext uri="{FF2B5EF4-FFF2-40B4-BE49-F238E27FC236}">
                      <a16:creationId xmlns:a16="http://schemas.microsoft.com/office/drawing/2014/main" id="{6A602154-6899-3E6C-096E-0A602FE813FE}"/>
                    </a:ext>
                  </a:extLst>
                </p14:cNvPr>
                <p14:cNvContentPartPr/>
                <p14:nvPr/>
              </p14:nvContentPartPr>
              <p14:xfrm>
                <a:off x="5888546" y="8663912"/>
                <a:ext cx="128880" cy="322560"/>
              </p14:xfrm>
            </p:contentPart>
          </mc:Choice>
          <mc:Fallback>
            <p:pic>
              <p:nvPicPr>
                <p:cNvPr id="1112" name="Ink 1111">
                  <a:extLst>
                    <a:ext uri="{FF2B5EF4-FFF2-40B4-BE49-F238E27FC236}">
                      <a16:creationId xmlns:a16="http://schemas.microsoft.com/office/drawing/2014/main" id="{6A602154-6899-3E6C-096E-0A602FE813FE}"/>
                    </a:ext>
                  </a:extLst>
                </p:cNvPr>
                <p:cNvPicPr/>
                <p:nvPr/>
              </p:nvPicPr>
              <p:blipFill>
                <a:blip r:embed="rId1790"/>
                <a:stretch>
                  <a:fillRect/>
                </a:stretch>
              </p:blipFill>
              <p:spPr>
                <a:xfrm>
                  <a:off x="5825546" y="8285912"/>
                  <a:ext cx="254520" cy="107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1">
              <p14:nvContentPartPr>
                <p14:cNvPr id="1113" name="Ink 1112">
                  <a:extLst>
                    <a:ext uri="{FF2B5EF4-FFF2-40B4-BE49-F238E27FC236}">
                      <a16:creationId xmlns:a16="http://schemas.microsoft.com/office/drawing/2014/main" id="{D8E0F714-CB20-A595-4F88-C5C04A6A95D8}"/>
                    </a:ext>
                  </a:extLst>
                </p14:cNvPr>
                <p14:cNvContentPartPr/>
                <p14:nvPr/>
              </p14:nvContentPartPr>
              <p14:xfrm>
                <a:off x="5896466" y="8623952"/>
                <a:ext cx="143280" cy="302400"/>
              </p14:xfrm>
            </p:contentPart>
          </mc:Choice>
          <mc:Fallback>
            <p:pic>
              <p:nvPicPr>
                <p:cNvPr id="1113" name="Ink 1112">
                  <a:extLst>
                    <a:ext uri="{FF2B5EF4-FFF2-40B4-BE49-F238E27FC236}">
                      <a16:creationId xmlns:a16="http://schemas.microsoft.com/office/drawing/2014/main" id="{D8E0F714-CB20-A595-4F88-C5C04A6A95D8}"/>
                    </a:ext>
                  </a:extLst>
                </p:cNvPr>
                <p:cNvPicPr/>
                <p:nvPr/>
              </p:nvPicPr>
              <p:blipFill>
                <a:blip r:embed="rId1792"/>
                <a:stretch>
                  <a:fillRect/>
                </a:stretch>
              </p:blipFill>
              <p:spPr>
                <a:xfrm>
                  <a:off x="5833826" y="8245952"/>
                  <a:ext cx="268920" cy="10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3">
              <p14:nvContentPartPr>
                <p14:cNvPr id="1114" name="Ink 1113">
                  <a:extLst>
                    <a:ext uri="{FF2B5EF4-FFF2-40B4-BE49-F238E27FC236}">
                      <a16:creationId xmlns:a16="http://schemas.microsoft.com/office/drawing/2014/main" id="{DE954117-BA3D-EB7A-E1B3-71FC8422B40F}"/>
                    </a:ext>
                  </a:extLst>
                </p14:cNvPr>
                <p14:cNvContentPartPr/>
                <p14:nvPr/>
              </p14:nvContentPartPr>
              <p14:xfrm>
                <a:off x="5966306" y="8694512"/>
                <a:ext cx="146880" cy="194040"/>
              </p14:xfrm>
            </p:contentPart>
          </mc:Choice>
          <mc:Fallback>
            <p:pic>
              <p:nvPicPr>
                <p:cNvPr id="1114" name="Ink 1113">
                  <a:extLst>
                    <a:ext uri="{FF2B5EF4-FFF2-40B4-BE49-F238E27FC236}">
                      <a16:creationId xmlns:a16="http://schemas.microsoft.com/office/drawing/2014/main" id="{DE954117-BA3D-EB7A-E1B3-71FC8422B40F}"/>
                    </a:ext>
                  </a:extLst>
                </p:cNvPr>
                <p:cNvPicPr/>
                <p:nvPr/>
              </p:nvPicPr>
              <p:blipFill>
                <a:blip r:embed="rId1794"/>
                <a:stretch>
                  <a:fillRect/>
                </a:stretch>
              </p:blipFill>
              <p:spPr>
                <a:xfrm>
                  <a:off x="5903306" y="8316872"/>
                  <a:ext cx="272520" cy="94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5">
              <p14:nvContentPartPr>
                <p14:cNvPr id="1115" name="Ink 1114">
                  <a:extLst>
                    <a:ext uri="{FF2B5EF4-FFF2-40B4-BE49-F238E27FC236}">
                      <a16:creationId xmlns:a16="http://schemas.microsoft.com/office/drawing/2014/main" id="{2193EB8F-0B48-631B-01A0-FF0F89BBF08B}"/>
                    </a:ext>
                  </a:extLst>
                </p14:cNvPr>
                <p14:cNvContentPartPr/>
                <p14:nvPr/>
              </p14:nvContentPartPr>
              <p14:xfrm>
                <a:off x="6001946" y="8735912"/>
                <a:ext cx="203760" cy="206640"/>
              </p14:xfrm>
            </p:contentPart>
          </mc:Choice>
          <mc:Fallback>
            <p:pic>
              <p:nvPicPr>
                <p:cNvPr id="1115" name="Ink 1114">
                  <a:extLst>
                    <a:ext uri="{FF2B5EF4-FFF2-40B4-BE49-F238E27FC236}">
                      <a16:creationId xmlns:a16="http://schemas.microsoft.com/office/drawing/2014/main" id="{2193EB8F-0B48-631B-01A0-FF0F89BBF08B}"/>
                    </a:ext>
                  </a:extLst>
                </p:cNvPr>
                <p:cNvPicPr/>
                <p:nvPr/>
              </p:nvPicPr>
              <p:blipFill>
                <a:blip r:embed="rId1796"/>
                <a:stretch>
                  <a:fillRect/>
                </a:stretch>
              </p:blipFill>
              <p:spPr>
                <a:xfrm>
                  <a:off x="5938946" y="8358272"/>
                  <a:ext cx="329400" cy="96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7">
              <p14:nvContentPartPr>
                <p14:cNvPr id="1116" name="Ink 1115">
                  <a:extLst>
                    <a:ext uri="{FF2B5EF4-FFF2-40B4-BE49-F238E27FC236}">
                      <a16:creationId xmlns:a16="http://schemas.microsoft.com/office/drawing/2014/main" id="{72177C0B-1E1D-3294-EF7C-36F51A590D6E}"/>
                    </a:ext>
                  </a:extLst>
                </p14:cNvPr>
                <p14:cNvContentPartPr/>
                <p14:nvPr/>
              </p14:nvContentPartPr>
              <p14:xfrm>
                <a:off x="6022826" y="8700272"/>
                <a:ext cx="121680" cy="255960"/>
              </p14:xfrm>
            </p:contentPart>
          </mc:Choice>
          <mc:Fallback>
            <p:pic>
              <p:nvPicPr>
                <p:cNvPr id="1116" name="Ink 1115">
                  <a:extLst>
                    <a:ext uri="{FF2B5EF4-FFF2-40B4-BE49-F238E27FC236}">
                      <a16:creationId xmlns:a16="http://schemas.microsoft.com/office/drawing/2014/main" id="{72177C0B-1E1D-3294-EF7C-36F51A590D6E}"/>
                    </a:ext>
                  </a:extLst>
                </p:cNvPr>
                <p:cNvPicPr/>
                <p:nvPr/>
              </p:nvPicPr>
              <p:blipFill>
                <a:blip r:embed="rId1798"/>
                <a:stretch>
                  <a:fillRect/>
                </a:stretch>
              </p:blipFill>
              <p:spPr>
                <a:xfrm>
                  <a:off x="5959826" y="8322272"/>
                  <a:ext cx="247320" cy="101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9">
              <p14:nvContentPartPr>
                <p14:cNvPr id="1117" name="Ink 1116">
                  <a:extLst>
                    <a:ext uri="{FF2B5EF4-FFF2-40B4-BE49-F238E27FC236}">
                      <a16:creationId xmlns:a16="http://schemas.microsoft.com/office/drawing/2014/main" id="{64559EA6-DD05-8AA9-D317-E75E155165B1}"/>
                    </a:ext>
                  </a:extLst>
                </p14:cNvPr>
                <p14:cNvContentPartPr/>
                <p14:nvPr/>
              </p14:nvContentPartPr>
              <p14:xfrm>
                <a:off x="6030746" y="8717912"/>
                <a:ext cx="240480" cy="217440"/>
              </p14:xfrm>
            </p:contentPart>
          </mc:Choice>
          <mc:Fallback>
            <p:pic>
              <p:nvPicPr>
                <p:cNvPr id="1117" name="Ink 1116">
                  <a:extLst>
                    <a:ext uri="{FF2B5EF4-FFF2-40B4-BE49-F238E27FC236}">
                      <a16:creationId xmlns:a16="http://schemas.microsoft.com/office/drawing/2014/main" id="{64559EA6-DD05-8AA9-D317-E75E155165B1}"/>
                    </a:ext>
                  </a:extLst>
                </p:cNvPr>
                <p:cNvPicPr/>
                <p:nvPr/>
              </p:nvPicPr>
              <p:blipFill>
                <a:blip r:embed="rId1800"/>
                <a:stretch>
                  <a:fillRect/>
                </a:stretch>
              </p:blipFill>
              <p:spPr>
                <a:xfrm>
                  <a:off x="5968106" y="8339912"/>
                  <a:ext cx="366120" cy="97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1">
              <p14:nvContentPartPr>
                <p14:cNvPr id="1118" name="Ink 1117">
                  <a:extLst>
                    <a:ext uri="{FF2B5EF4-FFF2-40B4-BE49-F238E27FC236}">
                      <a16:creationId xmlns:a16="http://schemas.microsoft.com/office/drawing/2014/main" id="{D0438B3B-E9D8-51C3-FDC6-EFA91F138B9C}"/>
                    </a:ext>
                  </a:extLst>
                </p14:cNvPr>
                <p14:cNvContentPartPr/>
                <p14:nvPr/>
              </p14:nvContentPartPr>
              <p14:xfrm>
                <a:off x="6010946" y="8707832"/>
                <a:ext cx="283320" cy="129600"/>
              </p14:xfrm>
            </p:contentPart>
          </mc:Choice>
          <mc:Fallback>
            <p:pic>
              <p:nvPicPr>
                <p:cNvPr id="1118" name="Ink 1117">
                  <a:extLst>
                    <a:ext uri="{FF2B5EF4-FFF2-40B4-BE49-F238E27FC236}">
                      <a16:creationId xmlns:a16="http://schemas.microsoft.com/office/drawing/2014/main" id="{D0438B3B-E9D8-51C3-FDC6-EFA91F138B9C}"/>
                    </a:ext>
                  </a:extLst>
                </p:cNvPr>
                <p:cNvPicPr/>
                <p:nvPr/>
              </p:nvPicPr>
              <p:blipFill>
                <a:blip r:embed="rId1802"/>
                <a:stretch>
                  <a:fillRect/>
                </a:stretch>
              </p:blipFill>
              <p:spPr>
                <a:xfrm>
                  <a:off x="5947946" y="8329832"/>
                  <a:ext cx="408960" cy="88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3">
              <p14:nvContentPartPr>
                <p14:cNvPr id="1119" name="Ink 1118">
                  <a:extLst>
                    <a:ext uri="{FF2B5EF4-FFF2-40B4-BE49-F238E27FC236}">
                      <a16:creationId xmlns:a16="http://schemas.microsoft.com/office/drawing/2014/main" id="{C37CED37-5026-675F-D5C1-48EE74553308}"/>
                    </a:ext>
                  </a:extLst>
                </p14:cNvPr>
                <p14:cNvContentPartPr/>
                <p14:nvPr/>
              </p14:nvContentPartPr>
              <p14:xfrm>
                <a:off x="6063146" y="8738072"/>
                <a:ext cx="222120" cy="135360"/>
              </p14:xfrm>
            </p:contentPart>
          </mc:Choice>
          <mc:Fallback>
            <p:pic>
              <p:nvPicPr>
                <p:cNvPr id="1119" name="Ink 1118">
                  <a:extLst>
                    <a:ext uri="{FF2B5EF4-FFF2-40B4-BE49-F238E27FC236}">
                      <a16:creationId xmlns:a16="http://schemas.microsoft.com/office/drawing/2014/main" id="{C37CED37-5026-675F-D5C1-48EE74553308}"/>
                    </a:ext>
                  </a:extLst>
                </p:cNvPr>
                <p:cNvPicPr/>
                <p:nvPr/>
              </p:nvPicPr>
              <p:blipFill>
                <a:blip r:embed="rId1804"/>
                <a:stretch>
                  <a:fillRect/>
                </a:stretch>
              </p:blipFill>
              <p:spPr>
                <a:xfrm>
                  <a:off x="6000506" y="8360072"/>
                  <a:ext cx="347760" cy="89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5">
              <p14:nvContentPartPr>
                <p14:cNvPr id="1120" name="Ink 1119">
                  <a:extLst>
                    <a:ext uri="{FF2B5EF4-FFF2-40B4-BE49-F238E27FC236}">
                      <a16:creationId xmlns:a16="http://schemas.microsoft.com/office/drawing/2014/main" id="{92641AA2-F047-7862-F11B-A9CCFB9D6F42}"/>
                    </a:ext>
                  </a:extLst>
                </p14:cNvPr>
                <p14:cNvContentPartPr/>
                <p14:nvPr/>
              </p14:nvContentPartPr>
              <p14:xfrm>
                <a:off x="6054866" y="8762192"/>
                <a:ext cx="249480" cy="168480"/>
              </p14:xfrm>
            </p:contentPart>
          </mc:Choice>
          <mc:Fallback>
            <p:pic>
              <p:nvPicPr>
                <p:cNvPr id="1120" name="Ink 1119">
                  <a:extLst>
                    <a:ext uri="{FF2B5EF4-FFF2-40B4-BE49-F238E27FC236}">
                      <a16:creationId xmlns:a16="http://schemas.microsoft.com/office/drawing/2014/main" id="{92641AA2-F047-7862-F11B-A9CCFB9D6F42}"/>
                    </a:ext>
                  </a:extLst>
                </p:cNvPr>
                <p:cNvPicPr/>
                <p:nvPr/>
              </p:nvPicPr>
              <p:blipFill>
                <a:blip r:embed="rId1806"/>
                <a:stretch>
                  <a:fillRect/>
                </a:stretch>
              </p:blipFill>
              <p:spPr>
                <a:xfrm>
                  <a:off x="5992226" y="8384552"/>
                  <a:ext cx="375120" cy="92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7">
              <p14:nvContentPartPr>
                <p14:cNvPr id="1121" name="Ink 1120">
                  <a:extLst>
                    <a:ext uri="{FF2B5EF4-FFF2-40B4-BE49-F238E27FC236}">
                      <a16:creationId xmlns:a16="http://schemas.microsoft.com/office/drawing/2014/main" id="{AFB4BBAB-1791-4876-79A1-181517F88C9A}"/>
                    </a:ext>
                  </a:extLst>
                </p14:cNvPr>
                <p14:cNvContentPartPr/>
                <p14:nvPr/>
              </p14:nvContentPartPr>
              <p14:xfrm>
                <a:off x="6167186" y="8667512"/>
                <a:ext cx="65880" cy="248040"/>
              </p14:xfrm>
            </p:contentPart>
          </mc:Choice>
          <mc:Fallback>
            <p:pic>
              <p:nvPicPr>
                <p:cNvPr id="1121" name="Ink 1120">
                  <a:extLst>
                    <a:ext uri="{FF2B5EF4-FFF2-40B4-BE49-F238E27FC236}">
                      <a16:creationId xmlns:a16="http://schemas.microsoft.com/office/drawing/2014/main" id="{AFB4BBAB-1791-4876-79A1-181517F88C9A}"/>
                    </a:ext>
                  </a:extLst>
                </p:cNvPr>
                <p:cNvPicPr/>
                <p:nvPr/>
              </p:nvPicPr>
              <p:blipFill>
                <a:blip r:embed="rId1808"/>
                <a:stretch>
                  <a:fillRect/>
                </a:stretch>
              </p:blipFill>
              <p:spPr>
                <a:xfrm>
                  <a:off x="6104546" y="8289872"/>
                  <a:ext cx="191520" cy="100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09">
              <p14:nvContentPartPr>
                <p14:cNvPr id="1122" name="Ink 1121">
                  <a:extLst>
                    <a:ext uri="{FF2B5EF4-FFF2-40B4-BE49-F238E27FC236}">
                      <a16:creationId xmlns:a16="http://schemas.microsoft.com/office/drawing/2014/main" id="{BB4A6B57-9B06-880E-7989-14D508E9A4D7}"/>
                    </a:ext>
                  </a:extLst>
                </p14:cNvPr>
                <p14:cNvContentPartPr/>
                <p14:nvPr/>
              </p14:nvContentPartPr>
              <p14:xfrm>
                <a:off x="6049106" y="8726192"/>
                <a:ext cx="159840" cy="227160"/>
              </p14:xfrm>
            </p:contentPart>
          </mc:Choice>
          <mc:Fallback>
            <p:pic>
              <p:nvPicPr>
                <p:cNvPr id="1122" name="Ink 1121">
                  <a:extLst>
                    <a:ext uri="{FF2B5EF4-FFF2-40B4-BE49-F238E27FC236}">
                      <a16:creationId xmlns:a16="http://schemas.microsoft.com/office/drawing/2014/main" id="{BB4A6B57-9B06-880E-7989-14D508E9A4D7}"/>
                    </a:ext>
                  </a:extLst>
                </p:cNvPr>
                <p:cNvPicPr/>
                <p:nvPr/>
              </p:nvPicPr>
              <p:blipFill>
                <a:blip r:embed="rId1810"/>
                <a:stretch>
                  <a:fillRect/>
                </a:stretch>
              </p:blipFill>
              <p:spPr>
                <a:xfrm>
                  <a:off x="5986466" y="8348552"/>
                  <a:ext cx="285480" cy="98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1">
              <p14:nvContentPartPr>
                <p14:cNvPr id="1123" name="Ink 1122">
                  <a:extLst>
                    <a:ext uri="{FF2B5EF4-FFF2-40B4-BE49-F238E27FC236}">
                      <a16:creationId xmlns:a16="http://schemas.microsoft.com/office/drawing/2014/main" id="{2D47A7D5-40F1-2777-5922-292CE1615975}"/>
                    </a:ext>
                  </a:extLst>
                </p14:cNvPr>
                <p14:cNvContentPartPr/>
                <p14:nvPr/>
              </p14:nvContentPartPr>
              <p14:xfrm>
                <a:off x="5842106" y="8661032"/>
                <a:ext cx="300240" cy="262440"/>
              </p14:xfrm>
            </p:contentPart>
          </mc:Choice>
          <mc:Fallback>
            <p:pic>
              <p:nvPicPr>
                <p:cNvPr id="1123" name="Ink 1122">
                  <a:extLst>
                    <a:ext uri="{FF2B5EF4-FFF2-40B4-BE49-F238E27FC236}">
                      <a16:creationId xmlns:a16="http://schemas.microsoft.com/office/drawing/2014/main" id="{2D47A7D5-40F1-2777-5922-292CE1615975}"/>
                    </a:ext>
                  </a:extLst>
                </p:cNvPr>
                <p:cNvPicPr/>
                <p:nvPr/>
              </p:nvPicPr>
              <p:blipFill>
                <a:blip r:embed="rId1812"/>
                <a:stretch>
                  <a:fillRect/>
                </a:stretch>
              </p:blipFill>
              <p:spPr>
                <a:xfrm>
                  <a:off x="5779106" y="8283032"/>
                  <a:ext cx="425880" cy="101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3">
              <p14:nvContentPartPr>
                <p14:cNvPr id="1124" name="Ink 1123">
                  <a:extLst>
                    <a:ext uri="{FF2B5EF4-FFF2-40B4-BE49-F238E27FC236}">
                      <a16:creationId xmlns:a16="http://schemas.microsoft.com/office/drawing/2014/main" id="{B255EB1F-F75F-B088-1D27-86DE62303AA3}"/>
                    </a:ext>
                  </a:extLst>
                </p14:cNvPr>
                <p14:cNvContentPartPr/>
                <p14:nvPr/>
              </p14:nvContentPartPr>
              <p14:xfrm>
                <a:off x="5905466" y="8777312"/>
                <a:ext cx="117000" cy="162360"/>
              </p14:xfrm>
            </p:contentPart>
          </mc:Choice>
          <mc:Fallback>
            <p:pic>
              <p:nvPicPr>
                <p:cNvPr id="1124" name="Ink 1123">
                  <a:extLst>
                    <a:ext uri="{FF2B5EF4-FFF2-40B4-BE49-F238E27FC236}">
                      <a16:creationId xmlns:a16="http://schemas.microsoft.com/office/drawing/2014/main" id="{B255EB1F-F75F-B088-1D27-86DE62303AA3}"/>
                    </a:ext>
                  </a:extLst>
                </p:cNvPr>
                <p:cNvPicPr/>
                <p:nvPr/>
              </p:nvPicPr>
              <p:blipFill>
                <a:blip r:embed="rId1814"/>
                <a:stretch>
                  <a:fillRect/>
                </a:stretch>
              </p:blipFill>
              <p:spPr>
                <a:xfrm>
                  <a:off x="5842826" y="8399672"/>
                  <a:ext cx="24264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5">
              <p14:nvContentPartPr>
                <p14:cNvPr id="1125" name="Ink 1124">
                  <a:extLst>
                    <a:ext uri="{FF2B5EF4-FFF2-40B4-BE49-F238E27FC236}">
                      <a16:creationId xmlns:a16="http://schemas.microsoft.com/office/drawing/2014/main" id="{027997A7-D4A5-1E27-A3E5-BF13FEDC4CC1}"/>
                    </a:ext>
                  </a:extLst>
                </p14:cNvPr>
                <p14:cNvContentPartPr/>
                <p14:nvPr/>
              </p14:nvContentPartPr>
              <p14:xfrm>
                <a:off x="5922386" y="8722952"/>
                <a:ext cx="125640" cy="190800"/>
              </p14:xfrm>
            </p:contentPart>
          </mc:Choice>
          <mc:Fallback>
            <p:pic>
              <p:nvPicPr>
                <p:cNvPr id="1125" name="Ink 1124">
                  <a:extLst>
                    <a:ext uri="{FF2B5EF4-FFF2-40B4-BE49-F238E27FC236}">
                      <a16:creationId xmlns:a16="http://schemas.microsoft.com/office/drawing/2014/main" id="{027997A7-D4A5-1E27-A3E5-BF13FEDC4CC1}"/>
                    </a:ext>
                  </a:extLst>
                </p:cNvPr>
                <p:cNvPicPr/>
                <p:nvPr/>
              </p:nvPicPr>
              <p:blipFill>
                <a:blip r:embed="rId1816"/>
                <a:stretch>
                  <a:fillRect/>
                </a:stretch>
              </p:blipFill>
              <p:spPr>
                <a:xfrm>
                  <a:off x="5859746" y="8344952"/>
                  <a:ext cx="251280" cy="94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7">
              <p14:nvContentPartPr>
                <p14:cNvPr id="1126" name="Ink 1125">
                  <a:extLst>
                    <a:ext uri="{FF2B5EF4-FFF2-40B4-BE49-F238E27FC236}">
                      <a16:creationId xmlns:a16="http://schemas.microsoft.com/office/drawing/2014/main" id="{0B96B4BF-E527-B2A4-7D49-E57B40F70B79}"/>
                    </a:ext>
                  </a:extLst>
                </p14:cNvPr>
                <p14:cNvContentPartPr/>
                <p14:nvPr/>
              </p14:nvContentPartPr>
              <p14:xfrm>
                <a:off x="5918426" y="8704592"/>
                <a:ext cx="182880" cy="228600"/>
              </p14:xfrm>
            </p:contentPart>
          </mc:Choice>
          <mc:Fallback>
            <p:pic>
              <p:nvPicPr>
                <p:cNvPr id="1126" name="Ink 1125">
                  <a:extLst>
                    <a:ext uri="{FF2B5EF4-FFF2-40B4-BE49-F238E27FC236}">
                      <a16:creationId xmlns:a16="http://schemas.microsoft.com/office/drawing/2014/main" id="{0B96B4BF-E527-B2A4-7D49-E57B40F70B79}"/>
                    </a:ext>
                  </a:extLst>
                </p:cNvPr>
                <p:cNvPicPr/>
                <p:nvPr/>
              </p:nvPicPr>
              <p:blipFill>
                <a:blip r:embed="rId1818"/>
                <a:stretch>
                  <a:fillRect/>
                </a:stretch>
              </p:blipFill>
              <p:spPr>
                <a:xfrm>
                  <a:off x="5855786" y="8326952"/>
                  <a:ext cx="308520" cy="98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9">
              <p14:nvContentPartPr>
                <p14:cNvPr id="1127" name="Ink 1126">
                  <a:extLst>
                    <a:ext uri="{FF2B5EF4-FFF2-40B4-BE49-F238E27FC236}">
                      <a16:creationId xmlns:a16="http://schemas.microsoft.com/office/drawing/2014/main" id="{0CB684AE-8BCC-A2B3-DFC4-C62BDF7FEB4E}"/>
                    </a:ext>
                  </a:extLst>
                </p14:cNvPr>
                <p14:cNvContentPartPr/>
                <p14:nvPr/>
              </p14:nvContentPartPr>
              <p14:xfrm>
                <a:off x="6074666" y="8783432"/>
                <a:ext cx="10800" cy="1440"/>
              </p14:xfrm>
            </p:contentPart>
          </mc:Choice>
          <mc:Fallback>
            <p:pic>
              <p:nvPicPr>
                <p:cNvPr id="1127" name="Ink 1126">
                  <a:extLst>
                    <a:ext uri="{FF2B5EF4-FFF2-40B4-BE49-F238E27FC236}">
                      <a16:creationId xmlns:a16="http://schemas.microsoft.com/office/drawing/2014/main" id="{0CB684AE-8BCC-A2B3-DFC4-C62BDF7FEB4E}"/>
                    </a:ext>
                  </a:extLst>
                </p:cNvPr>
                <p:cNvPicPr/>
                <p:nvPr/>
              </p:nvPicPr>
              <p:blipFill>
                <a:blip r:embed="rId16"/>
                <a:stretch>
                  <a:fillRect/>
                </a:stretch>
              </p:blipFill>
              <p:spPr>
                <a:xfrm>
                  <a:off x="6011666" y="8405432"/>
                  <a:ext cx="13644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0">
              <p14:nvContentPartPr>
                <p14:cNvPr id="1128" name="Ink 1127">
                  <a:extLst>
                    <a:ext uri="{FF2B5EF4-FFF2-40B4-BE49-F238E27FC236}">
                      <a16:creationId xmlns:a16="http://schemas.microsoft.com/office/drawing/2014/main" id="{C08C2E2D-5269-5A57-AB9A-8506DAAE09F7}"/>
                    </a:ext>
                  </a:extLst>
                </p14:cNvPr>
                <p14:cNvContentPartPr/>
                <p14:nvPr/>
              </p14:nvContentPartPr>
              <p14:xfrm>
                <a:off x="5919866" y="8835632"/>
                <a:ext cx="40320" cy="60480"/>
              </p14:xfrm>
            </p:contentPart>
          </mc:Choice>
          <mc:Fallback>
            <p:pic>
              <p:nvPicPr>
                <p:cNvPr id="1128" name="Ink 1127">
                  <a:extLst>
                    <a:ext uri="{FF2B5EF4-FFF2-40B4-BE49-F238E27FC236}">
                      <a16:creationId xmlns:a16="http://schemas.microsoft.com/office/drawing/2014/main" id="{C08C2E2D-5269-5A57-AB9A-8506DAAE09F7}"/>
                    </a:ext>
                  </a:extLst>
                </p:cNvPr>
                <p:cNvPicPr/>
                <p:nvPr/>
              </p:nvPicPr>
              <p:blipFill>
                <a:blip r:embed="rId1821"/>
                <a:stretch>
                  <a:fillRect/>
                </a:stretch>
              </p:blipFill>
              <p:spPr>
                <a:xfrm>
                  <a:off x="5857226" y="8457992"/>
                  <a:ext cx="165960" cy="81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2">
              <p14:nvContentPartPr>
                <p14:cNvPr id="1129" name="Ink 1128">
                  <a:extLst>
                    <a:ext uri="{FF2B5EF4-FFF2-40B4-BE49-F238E27FC236}">
                      <a16:creationId xmlns:a16="http://schemas.microsoft.com/office/drawing/2014/main" id="{10C3C3C3-5D41-EB47-82BA-6F9CBE66FFF6}"/>
                    </a:ext>
                  </a:extLst>
                </p14:cNvPr>
                <p14:cNvContentPartPr/>
                <p14:nvPr/>
              </p14:nvContentPartPr>
              <p14:xfrm>
                <a:off x="5737706" y="8635472"/>
                <a:ext cx="282240" cy="305280"/>
              </p14:xfrm>
            </p:contentPart>
          </mc:Choice>
          <mc:Fallback>
            <p:pic>
              <p:nvPicPr>
                <p:cNvPr id="1129" name="Ink 1128">
                  <a:extLst>
                    <a:ext uri="{FF2B5EF4-FFF2-40B4-BE49-F238E27FC236}">
                      <a16:creationId xmlns:a16="http://schemas.microsoft.com/office/drawing/2014/main" id="{10C3C3C3-5D41-EB47-82BA-6F9CBE66FFF6}"/>
                    </a:ext>
                  </a:extLst>
                </p:cNvPr>
                <p:cNvPicPr/>
                <p:nvPr/>
              </p:nvPicPr>
              <p:blipFill>
                <a:blip r:embed="rId1823"/>
                <a:stretch>
                  <a:fillRect/>
                </a:stretch>
              </p:blipFill>
              <p:spPr>
                <a:xfrm>
                  <a:off x="5674706" y="8257832"/>
                  <a:ext cx="407880" cy="106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4">
              <p14:nvContentPartPr>
                <p14:cNvPr id="1130" name="Ink 1129">
                  <a:extLst>
                    <a:ext uri="{FF2B5EF4-FFF2-40B4-BE49-F238E27FC236}">
                      <a16:creationId xmlns:a16="http://schemas.microsoft.com/office/drawing/2014/main" id="{9E53F248-C826-1D7B-2E54-DDC51890EA49}"/>
                    </a:ext>
                  </a:extLst>
                </p14:cNvPr>
                <p14:cNvContentPartPr/>
                <p14:nvPr/>
              </p14:nvContentPartPr>
              <p14:xfrm>
                <a:off x="5703146" y="8600912"/>
                <a:ext cx="293760" cy="327600"/>
              </p14:xfrm>
            </p:contentPart>
          </mc:Choice>
          <mc:Fallback>
            <p:pic>
              <p:nvPicPr>
                <p:cNvPr id="1130" name="Ink 1129">
                  <a:extLst>
                    <a:ext uri="{FF2B5EF4-FFF2-40B4-BE49-F238E27FC236}">
                      <a16:creationId xmlns:a16="http://schemas.microsoft.com/office/drawing/2014/main" id="{9E53F248-C826-1D7B-2E54-DDC51890EA49}"/>
                    </a:ext>
                  </a:extLst>
                </p:cNvPr>
                <p:cNvPicPr/>
                <p:nvPr/>
              </p:nvPicPr>
              <p:blipFill>
                <a:blip r:embed="rId1825"/>
                <a:stretch>
                  <a:fillRect/>
                </a:stretch>
              </p:blipFill>
              <p:spPr>
                <a:xfrm>
                  <a:off x="5640506" y="8223272"/>
                  <a:ext cx="419400" cy="108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6">
              <p14:nvContentPartPr>
                <p14:cNvPr id="1131" name="Ink 1130">
                  <a:extLst>
                    <a:ext uri="{FF2B5EF4-FFF2-40B4-BE49-F238E27FC236}">
                      <a16:creationId xmlns:a16="http://schemas.microsoft.com/office/drawing/2014/main" id="{50E9BC3A-3889-928B-13E1-50503AA8065D}"/>
                    </a:ext>
                  </a:extLst>
                </p14:cNvPr>
                <p14:cNvContentPartPr/>
                <p14:nvPr/>
              </p14:nvContentPartPr>
              <p14:xfrm>
                <a:off x="5713226" y="8648072"/>
                <a:ext cx="290520" cy="298080"/>
              </p14:xfrm>
            </p:contentPart>
          </mc:Choice>
          <mc:Fallback>
            <p:pic>
              <p:nvPicPr>
                <p:cNvPr id="1131" name="Ink 1130">
                  <a:extLst>
                    <a:ext uri="{FF2B5EF4-FFF2-40B4-BE49-F238E27FC236}">
                      <a16:creationId xmlns:a16="http://schemas.microsoft.com/office/drawing/2014/main" id="{50E9BC3A-3889-928B-13E1-50503AA8065D}"/>
                    </a:ext>
                  </a:extLst>
                </p:cNvPr>
                <p:cNvPicPr/>
                <p:nvPr/>
              </p:nvPicPr>
              <p:blipFill>
                <a:blip r:embed="rId1827"/>
                <a:stretch>
                  <a:fillRect/>
                </a:stretch>
              </p:blipFill>
              <p:spPr>
                <a:xfrm>
                  <a:off x="5650226" y="8270432"/>
                  <a:ext cx="416160" cy="105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28">
              <p14:nvContentPartPr>
                <p14:cNvPr id="1132" name="Ink 1131">
                  <a:extLst>
                    <a:ext uri="{FF2B5EF4-FFF2-40B4-BE49-F238E27FC236}">
                      <a16:creationId xmlns:a16="http://schemas.microsoft.com/office/drawing/2014/main" id="{BFB74EF7-FD25-F7B1-D630-AA2DFE09B117}"/>
                    </a:ext>
                  </a:extLst>
                </p14:cNvPr>
                <p14:cNvContentPartPr/>
                <p14:nvPr/>
              </p14:nvContentPartPr>
              <p14:xfrm>
                <a:off x="5869466" y="8776952"/>
                <a:ext cx="219960" cy="263160"/>
              </p14:xfrm>
            </p:contentPart>
          </mc:Choice>
          <mc:Fallback>
            <p:pic>
              <p:nvPicPr>
                <p:cNvPr id="1132" name="Ink 1131">
                  <a:extLst>
                    <a:ext uri="{FF2B5EF4-FFF2-40B4-BE49-F238E27FC236}">
                      <a16:creationId xmlns:a16="http://schemas.microsoft.com/office/drawing/2014/main" id="{BFB74EF7-FD25-F7B1-D630-AA2DFE09B117}"/>
                    </a:ext>
                  </a:extLst>
                </p:cNvPr>
                <p:cNvPicPr/>
                <p:nvPr/>
              </p:nvPicPr>
              <p:blipFill>
                <a:blip r:embed="rId1829"/>
                <a:stretch>
                  <a:fillRect/>
                </a:stretch>
              </p:blipFill>
              <p:spPr>
                <a:xfrm>
                  <a:off x="5806466" y="8399312"/>
                  <a:ext cx="345600" cy="101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0">
              <p14:nvContentPartPr>
                <p14:cNvPr id="1133" name="Ink 1132">
                  <a:extLst>
                    <a:ext uri="{FF2B5EF4-FFF2-40B4-BE49-F238E27FC236}">
                      <a16:creationId xmlns:a16="http://schemas.microsoft.com/office/drawing/2014/main" id="{86A44121-638D-CFA4-DC96-021D8F3B57B6}"/>
                    </a:ext>
                  </a:extLst>
                </p14:cNvPr>
                <p14:cNvContentPartPr/>
                <p14:nvPr/>
              </p14:nvContentPartPr>
              <p14:xfrm>
                <a:off x="6117866" y="8821952"/>
                <a:ext cx="112680" cy="87840"/>
              </p14:xfrm>
            </p:contentPart>
          </mc:Choice>
          <mc:Fallback>
            <p:pic>
              <p:nvPicPr>
                <p:cNvPr id="1133" name="Ink 1132">
                  <a:extLst>
                    <a:ext uri="{FF2B5EF4-FFF2-40B4-BE49-F238E27FC236}">
                      <a16:creationId xmlns:a16="http://schemas.microsoft.com/office/drawing/2014/main" id="{86A44121-638D-CFA4-DC96-021D8F3B57B6}"/>
                    </a:ext>
                  </a:extLst>
                </p:cNvPr>
                <p:cNvPicPr/>
                <p:nvPr/>
              </p:nvPicPr>
              <p:blipFill>
                <a:blip r:embed="rId1831"/>
                <a:stretch>
                  <a:fillRect/>
                </a:stretch>
              </p:blipFill>
              <p:spPr>
                <a:xfrm>
                  <a:off x="6054866" y="8444312"/>
                  <a:ext cx="238320" cy="843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2">
              <p14:nvContentPartPr>
                <p14:cNvPr id="1134" name="Ink 1133">
                  <a:extLst>
                    <a:ext uri="{FF2B5EF4-FFF2-40B4-BE49-F238E27FC236}">
                      <a16:creationId xmlns:a16="http://schemas.microsoft.com/office/drawing/2014/main" id="{AFC42C94-F3DC-055C-70F0-056C34BA0CA4}"/>
                    </a:ext>
                  </a:extLst>
                </p14:cNvPr>
                <p14:cNvContentPartPr/>
                <p14:nvPr/>
              </p14:nvContentPartPr>
              <p14:xfrm>
                <a:off x="6084746" y="8796752"/>
                <a:ext cx="154440" cy="209520"/>
              </p14:xfrm>
            </p:contentPart>
          </mc:Choice>
          <mc:Fallback>
            <p:pic>
              <p:nvPicPr>
                <p:cNvPr id="1134" name="Ink 1133">
                  <a:extLst>
                    <a:ext uri="{FF2B5EF4-FFF2-40B4-BE49-F238E27FC236}">
                      <a16:creationId xmlns:a16="http://schemas.microsoft.com/office/drawing/2014/main" id="{AFC42C94-F3DC-055C-70F0-056C34BA0CA4}"/>
                    </a:ext>
                  </a:extLst>
                </p:cNvPr>
                <p:cNvPicPr/>
                <p:nvPr/>
              </p:nvPicPr>
              <p:blipFill>
                <a:blip r:embed="rId1833"/>
                <a:stretch>
                  <a:fillRect/>
                </a:stretch>
              </p:blipFill>
              <p:spPr>
                <a:xfrm>
                  <a:off x="6021746" y="8418752"/>
                  <a:ext cx="280080" cy="96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4">
              <p14:nvContentPartPr>
                <p14:cNvPr id="1135" name="Ink 1134">
                  <a:extLst>
                    <a:ext uri="{FF2B5EF4-FFF2-40B4-BE49-F238E27FC236}">
                      <a16:creationId xmlns:a16="http://schemas.microsoft.com/office/drawing/2014/main" id="{4E07C083-6184-2B0F-411D-CD16B5A5B63C}"/>
                    </a:ext>
                  </a:extLst>
                </p14:cNvPr>
                <p14:cNvContentPartPr/>
                <p14:nvPr/>
              </p14:nvContentPartPr>
              <p14:xfrm>
                <a:off x="5941106" y="8844992"/>
                <a:ext cx="272880" cy="99360"/>
              </p14:xfrm>
            </p:contentPart>
          </mc:Choice>
          <mc:Fallback>
            <p:pic>
              <p:nvPicPr>
                <p:cNvPr id="1135" name="Ink 1134">
                  <a:extLst>
                    <a:ext uri="{FF2B5EF4-FFF2-40B4-BE49-F238E27FC236}">
                      <a16:creationId xmlns:a16="http://schemas.microsoft.com/office/drawing/2014/main" id="{4E07C083-6184-2B0F-411D-CD16B5A5B63C}"/>
                    </a:ext>
                  </a:extLst>
                </p:cNvPr>
                <p:cNvPicPr/>
                <p:nvPr/>
              </p:nvPicPr>
              <p:blipFill>
                <a:blip r:embed="rId1835"/>
                <a:stretch>
                  <a:fillRect/>
                </a:stretch>
              </p:blipFill>
              <p:spPr>
                <a:xfrm>
                  <a:off x="5878466" y="8466992"/>
                  <a:ext cx="398520" cy="85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6">
              <p14:nvContentPartPr>
                <p14:cNvPr id="1136" name="Ink 1135">
                  <a:extLst>
                    <a:ext uri="{FF2B5EF4-FFF2-40B4-BE49-F238E27FC236}">
                      <a16:creationId xmlns:a16="http://schemas.microsoft.com/office/drawing/2014/main" id="{5873843E-7841-3646-DAF0-EE8168CAB1FD}"/>
                    </a:ext>
                  </a:extLst>
                </p14:cNvPr>
                <p14:cNvContentPartPr/>
                <p14:nvPr/>
              </p14:nvContentPartPr>
              <p14:xfrm>
                <a:off x="6179426" y="8670752"/>
                <a:ext cx="67320" cy="255960"/>
              </p14:xfrm>
            </p:contentPart>
          </mc:Choice>
          <mc:Fallback>
            <p:pic>
              <p:nvPicPr>
                <p:cNvPr id="1136" name="Ink 1135">
                  <a:extLst>
                    <a:ext uri="{FF2B5EF4-FFF2-40B4-BE49-F238E27FC236}">
                      <a16:creationId xmlns:a16="http://schemas.microsoft.com/office/drawing/2014/main" id="{5873843E-7841-3646-DAF0-EE8168CAB1FD}"/>
                    </a:ext>
                  </a:extLst>
                </p:cNvPr>
                <p:cNvPicPr/>
                <p:nvPr/>
              </p:nvPicPr>
              <p:blipFill>
                <a:blip r:embed="rId1837"/>
                <a:stretch>
                  <a:fillRect/>
                </a:stretch>
              </p:blipFill>
              <p:spPr>
                <a:xfrm>
                  <a:off x="6116426" y="8293112"/>
                  <a:ext cx="192960" cy="101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8">
              <p14:nvContentPartPr>
                <p14:cNvPr id="1137" name="Ink 1136">
                  <a:extLst>
                    <a:ext uri="{FF2B5EF4-FFF2-40B4-BE49-F238E27FC236}">
                      <a16:creationId xmlns:a16="http://schemas.microsoft.com/office/drawing/2014/main" id="{5D072EF1-A4A6-FB8C-D41C-131DD50ACA02}"/>
                    </a:ext>
                  </a:extLst>
                </p14:cNvPr>
                <p14:cNvContentPartPr/>
                <p14:nvPr/>
              </p14:nvContentPartPr>
              <p14:xfrm>
                <a:off x="5938226" y="8554112"/>
                <a:ext cx="383760" cy="106200"/>
              </p14:xfrm>
            </p:contentPart>
          </mc:Choice>
          <mc:Fallback>
            <p:pic>
              <p:nvPicPr>
                <p:cNvPr id="1137" name="Ink 1136">
                  <a:extLst>
                    <a:ext uri="{FF2B5EF4-FFF2-40B4-BE49-F238E27FC236}">
                      <a16:creationId xmlns:a16="http://schemas.microsoft.com/office/drawing/2014/main" id="{5D072EF1-A4A6-FB8C-D41C-131DD50ACA02}"/>
                    </a:ext>
                  </a:extLst>
                </p:cNvPr>
                <p:cNvPicPr/>
                <p:nvPr/>
              </p:nvPicPr>
              <p:blipFill>
                <a:blip r:embed="rId1839"/>
                <a:stretch>
                  <a:fillRect/>
                </a:stretch>
              </p:blipFill>
              <p:spPr>
                <a:xfrm>
                  <a:off x="5875226" y="8176112"/>
                  <a:ext cx="509400" cy="86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0">
              <p14:nvContentPartPr>
                <p14:cNvPr id="1138" name="Ink 1137">
                  <a:extLst>
                    <a:ext uri="{FF2B5EF4-FFF2-40B4-BE49-F238E27FC236}">
                      <a16:creationId xmlns:a16="http://schemas.microsoft.com/office/drawing/2014/main" id="{24DC29B6-82AA-FA96-D10F-007497FE992B}"/>
                    </a:ext>
                  </a:extLst>
                </p14:cNvPr>
                <p14:cNvContentPartPr/>
                <p14:nvPr/>
              </p14:nvContentPartPr>
              <p14:xfrm>
                <a:off x="6273746" y="8765432"/>
                <a:ext cx="103680" cy="77760"/>
              </p14:xfrm>
            </p:contentPart>
          </mc:Choice>
          <mc:Fallback>
            <p:pic>
              <p:nvPicPr>
                <p:cNvPr id="1138" name="Ink 1137">
                  <a:extLst>
                    <a:ext uri="{FF2B5EF4-FFF2-40B4-BE49-F238E27FC236}">
                      <a16:creationId xmlns:a16="http://schemas.microsoft.com/office/drawing/2014/main" id="{24DC29B6-82AA-FA96-D10F-007497FE992B}"/>
                    </a:ext>
                  </a:extLst>
                </p:cNvPr>
                <p:cNvPicPr/>
                <p:nvPr/>
              </p:nvPicPr>
              <p:blipFill>
                <a:blip r:embed="rId1841"/>
                <a:stretch>
                  <a:fillRect/>
                </a:stretch>
              </p:blipFill>
              <p:spPr>
                <a:xfrm>
                  <a:off x="6211106" y="8387792"/>
                  <a:ext cx="22932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2">
              <p14:nvContentPartPr>
                <p14:cNvPr id="1140" name="Ink 1139">
                  <a:extLst>
                    <a:ext uri="{FF2B5EF4-FFF2-40B4-BE49-F238E27FC236}">
                      <a16:creationId xmlns:a16="http://schemas.microsoft.com/office/drawing/2014/main" id="{DE86DF8E-717A-16CD-E9E9-1AA5F6E1E6D9}"/>
                    </a:ext>
                  </a:extLst>
                </p14:cNvPr>
                <p14:cNvContentPartPr/>
                <p14:nvPr/>
              </p14:nvContentPartPr>
              <p14:xfrm>
                <a:off x="5253506" y="7866512"/>
                <a:ext cx="231840" cy="142920"/>
              </p14:xfrm>
            </p:contentPart>
          </mc:Choice>
          <mc:Fallback>
            <p:pic>
              <p:nvPicPr>
                <p:cNvPr id="1140" name="Ink 1139">
                  <a:extLst>
                    <a:ext uri="{FF2B5EF4-FFF2-40B4-BE49-F238E27FC236}">
                      <a16:creationId xmlns:a16="http://schemas.microsoft.com/office/drawing/2014/main" id="{DE86DF8E-717A-16CD-E9E9-1AA5F6E1E6D9}"/>
                    </a:ext>
                  </a:extLst>
                </p:cNvPr>
                <p:cNvPicPr/>
                <p:nvPr/>
              </p:nvPicPr>
              <p:blipFill>
                <a:blip r:embed="rId1843"/>
                <a:stretch>
                  <a:fillRect/>
                </a:stretch>
              </p:blipFill>
              <p:spPr>
                <a:xfrm>
                  <a:off x="5190506" y="7488512"/>
                  <a:ext cx="357480" cy="89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4">
              <p14:nvContentPartPr>
                <p14:cNvPr id="1141" name="Ink 1140">
                  <a:extLst>
                    <a:ext uri="{FF2B5EF4-FFF2-40B4-BE49-F238E27FC236}">
                      <a16:creationId xmlns:a16="http://schemas.microsoft.com/office/drawing/2014/main" id="{70BDCA6B-9D6B-27C1-69F0-62EC790A2661}"/>
                    </a:ext>
                  </a:extLst>
                </p14:cNvPr>
                <p14:cNvContentPartPr/>
                <p14:nvPr/>
              </p14:nvContentPartPr>
              <p14:xfrm>
                <a:off x="5222546" y="7858952"/>
                <a:ext cx="309240" cy="149040"/>
              </p14:xfrm>
            </p:contentPart>
          </mc:Choice>
          <mc:Fallback>
            <p:pic>
              <p:nvPicPr>
                <p:cNvPr id="1141" name="Ink 1140">
                  <a:extLst>
                    <a:ext uri="{FF2B5EF4-FFF2-40B4-BE49-F238E27FC236}">
                      <a16:creationId xmlns:a16="http://schemas.microsoft.com/office/drawing/2014/main" id="{70BDCA6B-9D6B-27C1-69F0-62EC790A2661}"/>
                    </a:ext>
                  </a:extLst>
                </p:cNvPr>
                <p:cNvPicPr/>
                <p:nvPr/>
              </p:nvPicPr>
              <p:blipFill>
                <a:blip r:embed="rId1845"/>
                <a:stretch>
                  <a:fillRect/>
                </a:stretch>
              </p:blipFill>
              <p:spPr>
                <a:xfrm>
                  <a:off x="5159546" y="7480952"/>
                  <a:ext cx="434880" cy="90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6">
              <p14:nvContentPartPr>
                <p14:cNvPr id="1142" name="Ink 1141">
                  <a:extLst>
                    <a:ext uri="{FF2B5EF4-FFF2-40B4-BE49-F238E27FC236}">
                      <a16:creationId xmlns:a16="http://schemas.microsoft.com/office/drawing/2014/main" id="{FF8675FF-7F1E-E971-420C-8D91A63ECB2D}"/>
                    </a:ext>
                  </a:extLst>
                </p14:cNvPr>
                <p14:cNvContentPartPr/>
                <p14:nvPr/>
              </p14:nvContentPartPr>
              <p14:xfrm>
                <a:off x="5294186" y="7874072"/>
                <a:ext cx="311040" cy="145800"/>
              </p14:xfrm>
            </p:contentPart>
          </mc:Choice>
          <mc:Fallback>
            <p:pic>
              <p:nvPicPr>
                <p:cNvPr id="1142" name="Ink 1141">
                  <a:extLst>
                    <a:ext uri="{FF2B5EF4-FFF2-40B4-BE49-F238E27FC236}">
                      <a16:creationId xmlns:a16="http://schemas.microsoft.com/office/drawing/2014/main" id="{FF8675FF-7F1E-E971-420C-8D91A63ECB2D}"/>
                    </a:ext>
                  </a:extLst>
                </p:cNvPr>
                <p:cNvPicPr/>
                <p:nvPr/>
              </p:nvPicPr>
              <p:blipFill>
                <a:blip r:embed="rId1847"/>
                <a:stretch>
                  <a:fillRect/>
                </a:stretch>
              </p:blipFill>
              <p:spPr>
                <a:xfrm>
                  <a:off x="5231186" y="7496072"/>
                  <a:ext cx="43668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48">
              <p14:nvContentPartPr>
                <p14:cNvPr id="1143" name="Ink 1142">
                  <a:extLst>
                    <a:ext uri="{FF2B5EF4-FFF2-40B4-BE49-F238E27FC236}">
                      <a16:creationId xmlns:a16="http://schemas.microsoft.com/office/drawing/2014/main" id="{709F2CD1-15F2-A00E-9E4C-AA71E045D158}"/>
                    </a:ext>
                  </a:extLst>
                </p14:cNvPr>
                <p14:cNvContentPartPr/>
                <p14:nvPr/>
              </p14:nvContentPartPr>
              <p14:xfrm>
                <a:off x="5207426" y="7825112"/>
                <a:ext cx="374760" cy="197640"/>
              </p14:xfrm>
            </p:contentPart>
          </mc:Choice>
          <mc:Fallback>
            <p:pic>
              <p:nvPicPr>
                <p:cNvPr id="1143" name="Ink 1142">
                  <a:extLst>
                    <a:ext uri="{FF2B5EF4-FFF2-40B4-BE49-F238E27FC236}">
                      <a16:creationId xmlns:a16="http://schemas.microsoft.com/office/drawing/2014/main" id="{709F2CD1-15F2-A00E-9E4C-AA71E045D158}"/>
                    </a:ext>
                  </a:extLst>
                </p:cNvPr>
                <p:cNvPicPr/>
                <p:nvPr/>
              </p:nvPicPr>
              <p:blipFill>
                <a:blip r:embed="rId1849"/>
                <a:stretch>
                  <a:fillRect/>
                </a:stretch>
              </p:blipFill>
              <p:spPr>
                <a:xfrm>
                  <a:off x="5144786" y="7447472"/>
                  <a:ext cx="500400" cy="95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0">
              <p14:nvContentPartPr>
                <p14:cNvPr id="1144" name="Ink 1143">
                  <a:extLst>
                    <a:ext uri="{FF2B5EF4-FFF2-40B4-BE49-F238E27FC236}">
                      <a16:creationId xmlns:a16="http://schemas.microsoft.com/office/drawing/2014/main" id="{30D01DCB-10CA-80F6-EEDC-E79DD3DFA89C}"/>
                    </a:ext>
                  </a:extLst>
                </p14:cNvPr>
                <p14:cNvContentPartPr/>
                <p14:nvPr/>
              </p14:nvContentPartPr>
              <p14:xfrm>
                <a:off x="5293106" y="8082872"/>
                <a:ext cx="276840" cy="70200"/>
              </p14:xfrm>
            </p:contentPart>
          </mc:Choice>
          <mc:Fallback>
            <p:pic>
              <p:nvPicPr>
                <p:cNvPr id="1144" name="Ink 1143">
                  <a:extLst>
                    <a:ext uri="{FF2B5EF4-FFF2-40B4-BE49-F238E27FC236}">
                      <a16:creationId xmlns:a16="http://schemas.microsoft.com/office/drawing/2014/main" id="{30D01DCB-10CA-80F6-EEDC-E79DD3DFA89C}"/>
                    </a:ext>
                  </a:extLst>
                </p:cNvPr>
                <p:cNvPicPr/>
                <p:nvPr/>
              </p:nvPicPr>
              <p:blipFill>
                <a:blip r:embed="rId1851"/>
                <a:stretch>
                  <a:fillRect/>
                </a:stretch>
              </p:blipFill>
              <p:spPr>
                <a:xfrm>
                  <a:off x="5230106" y="7705232"/>
                  <a:ext cx="40248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2">
              <p14:nvContentPartPr>
                <p14:cNvPr id="1145" name="Ink 1144">
                  <a:extLst>
                    <a:ext uri="{FF2B5EF4-FFF2-40B4-BE49-F238E27FC236}">
                      <a16:creationId xmlns:a16="http://schemas.microsoft.com/office/drawing/2014/main" id="{14FCD6CB-4F51-89FD-0DEA-C6554309B98D}"/>
                    </a:ext>
                  </a:extLst>
                </p14:cNvPr>
                <p14:cNvContentPartPr/>
                <p14:nvPr/>
              </p14:nvContentPartPr>
              <p14:xfrm>
                <a:off x="5351426" y="8127512"/>
                <a:ext cx="326880" cy="65160"/>
              </p14:xfrm>
            </p:contentPart>
          </mc:Choice>
          <mc:Fallback>
            <p:pic>
              <p:nvPicPr>
                <p:cNvPr id="1145" name="Ink 1144">
                  <a:extLst>
                    <a:ext uri="{FF2B5EF4-FFF2-40B4-BE49-F238E27FC236}">
                      <a16:creationId xmlns:a16="http://schemas.microsoft.com/office/drawing/2014/main" id="{14FCD6CB-4F51-89FD-0DEA-C6554309B98D}"/>
                    </a:ext>
                  </a:extLst>
                </p:cNvPr>
                <p:cNvPicPr/>
                <p:nvPr/>
              </p:nvPicPr>
              <p:blipFill>
                <a:blip r:embed="rId1853"/>
                <a:stretch>
                  <a:fillRect/>
                </a:stretch>
              </p:blipFill>
              <p:spPr>
                <a:xfrm>
                  <a:off x="5288426" y="7749872"/>
                  <a:ext cx="452520" cy="82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4">
              <p14:nvContentPartPr>
                <p14:cNvPr id="1146" name="Ink 1145">
                  <a:extLst>
                    <a:ext uri="{FF2B5EF4-FFF2-40B4-BE49-F238E27FC236}">
                      <a16:creationId xmlns:a16="http://schemas.microsoft.com/office/drawing/2014/main" id="{519F1B29-5728-4E06-FC14-E9AEC1EFCC92}"/>
                    </a:ext>
                  </a:extLst>
                </p14:cNvPr>
                <p14:cNvContentPartPr/>
                <p14:nvPr/>
              </p14:nvContentPartPr>
              <p14:xfrm>
                <a:off x="5381666" y="8088992"/>
                <a:ext cx="323640" cy="78480"/>
              </p14:xfrm>
            </p:contentPart>
          </mc:Choice>
          <mc:Fallback>
            <p:pic>
              <p:nvPicPr>
                <p:cNvPr id="1146" name="Ink 1145">
                  <a:extLst>
                    <a:ext uri="{FF2B5EF4-FFF2-40B4-BE49-F238E27FC236}">
                      <a16:creationId xmlns:a16="http://schemas.microsoft.com/office/drawing/2014/main" id="{519F1B29-5728-4E06-FC14-E9AEC1EFCC92}"/>
                    </a:ext>
                  </a:extLst>
                </p:cNvPr>
                <p:cNvPicPr/>
                <p:nvPr/>
              </p:nvPicPr>
              <p:blipFill>
                <a:blip r:embed="rId1855"/>
                <a:stretch>
                  <a:fillRect/>
                </a:stretch>
              </p:blipFill>
              <p:spPr>
                <a:xfrm>
                  <a:off x="5319026" y="7710992"/>
                  <a:ext cx="449280" cy="83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6">
              <p14:nvContentPartPr>
                <p14:cNvPr id="1148" name="Ink 1147">
                  <a:extLst>
                    <a:ext uri="{FF2B5EF4-FFF2-40B4-BE49-F238E27FC236}">
                      <a16:creationId xmlns:a16="http://schemas.microsoft.com/office/drawing/2014/main" id="{C63EDCFB-7ED7-B6F4-3344-7785EE6E0161}"/>
                    </a:ext>
                  </a:extLst>
                </p14:cNvPr>
                <p14:cNvContentPartPr/>
                <p14:nvPr/>
              </p14:nvContentPartPr>
              <p14:xfrm>
                <a:off x="6574706" y="8087192"/>
                <a:ext cx="266040" cy="38160"/>
              </p14:xfrm>
            </p:contentPart>
          </mc:Choice>
          <mc:Fallback>
            <p:pic>
              <p:nvPicPr>
                <p:cNvPr id="1148" name="Ink 1147">
                  <a:extLst>
                    <a:ext uri="{FF2B5EF4-FFF2-40B4-BE49-F238E27FC236}">
                      <a16:creationId xmlns:a16="http://schemas.microsoft.com/office/drawing/2014/main" id="{C63EDCFB-7ED7-B6F4-3344-7785EE6E0161}"/>
                    </a:ext>
                  </a:extLst>
                </p:cNvPr>
                <p:cNvPicPr/>
                <p:nvPr/>
              </p:nvPicPr>
              <p:blipFill>
                <a:blip r:embed="rId1857"/>
                <a:stretch>
                  <a:fillRect/>
                </a:stretch>
              </p:blipFill>
              <p:spPr>
                <a:xfrm>
                  <a:off x="6512066" y="7709552"/>
                  <a:ext cx="391680" cy="79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8">
              <p14:nvContentPartPr>
                <p14:cNvPr id="1149" name="Ink 1148">
                  <a:extLst>
                    <a:ext uri="{FF2B5EF4-FFF2-40B4-BE49-F238E27FC236}">
                      <a16:creationId xmlns:a16="http://schemas.microsoft.com/office/drawing/2014/main" id="{5F1517AE-10EF-82A3-5839-22B72F027B46}"/>
                    </a:ext>
                  </a:extLst>
                </p14:cNvPr>
                <p14:cNvContentPartPr/>
                <p14:nvPr/>
              </p14:nvContentPartPr>
              <p14:xfrm>
                <a:off x="6506306" y="8084312"/>
                <a:ext cx="430200" cy="34920"/>
              </p14:xfrm>
            </p:contentPart>
          </mc:Choice>
          <mc:Fallback>
            <p:pic>
              <p:nvPicPr>
                <p:cNvPr id="1149" name="Ink 1148">
                  <a:extLst>
                    <a:ext uri="{FF2B5EF4-FFF2-40B4-BE49-F238E27FC236}">
                      <a16:creationId xmlns:a16="http://schemas.microsoft.com/office/drawing/2014/main" id="{5F1517AE-10EF-82A3-5839-22B72F027B46}"/>
                    </a:ext>
                  </a:extLst>
                </p:cNvPr>
                <p:cNvPicPr/>
                <p:nvPr/>
              </p:nvPicPr>
              <p:blipFill>
                <a:blip r:embed="rId1859"/>
                <a:stretch>
                  <a:fillRect/>
                </a:stretch>
              </p:blipFill>
              <p:spPr>
                <a:xfrm>
                  <a:off x="6443306" y="7706312"/>
                  <a:ext cx="555840" cy="79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0">
              <p14:nvContentPartPr>
                <p14:cNvPr id="1150" name="Ink 1149">
                  <a:extLst>
                    <a:ext uri="{FF2B5EF4-FFF2-40B4-BE49-F238E27FC236}">
                      <a16:creationId xmlns:a16="http://schemas.microsoft.com/office/drawing/2014/main" id="{640FEF4C-9F60-72C1-D83B-9338E39E28B5}"/>
                    </a:ext>
                  </a:extLst>
                </p14:cNvPr>
                <p14:cNvContentPartPr/>
                <p14:nvPr/>
              </p14:nvContentPartPr>
              <p14:xfrm>
                <a:off x="6505226" y="8068112"/>
                <a:ext cx="369720" cy="91440"/>
              </p14:xfrm>
            </p:contentPart>
          </mc:Choice>
          <mc:Fallback>
            <p:pic>
              <p:nvPicPr>
                <p:cNvPr id="1150" name="Ink 1149">
                  <a:extLst>
                    <a:ext uri="{FF2B5EF4-FFF2-40B4-BE49-F238E27FC236}">
                      <a16:creationId xmlns:a16="http://schemas.microsoft.com/office/drawing/2014/main" id="{640FEF4C-9F60-72C1-D83B-9338E39E28B5}"/>
                    </a:ext>
                  </a:extLst>
                </p:cNvPr>
                <p:cNvPicPr/>
                <p:nvPr/>
              </p:nvPicPr>
              <p:blipFill>
                <a:blip r:embed="rId1861"/>
                <a:stretch>
                  <a:fillRect/>
                </a:stretch>
              </p:blipFill>
              <p:spPr>
                <a:xfrm>
                  <a:off x="6442226" y="7690472"/>
                  <a:ext cx="495360" cy="84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2">
              <p14:nvContentPartPr>
                <p14:cNvPr id="1151" name="Ink 1150">
                  <a:extLst>
                    <a:ext uri="{FF2B5EF4-FFF2-40B4-BE49-F238E27FC236}">
                      <a16:creationId xmlns:a16="http://schemas.microsoft.com/office/drawing/2014/main" id="{DFE31E50-4E47-B607-BBDD-B3BF6F5D674B}"/>
                    </a:ext>
                  </a:extLst>
                </p14:cNvPr>
                <p14:cNvContentPartPr/>
                <p14:nvPr/>
              </p14:nvContentPartPr>
              <p14:xfrm>
                <a:off x="6456626" y="7206992"/>
                <a:ext cx="380520" cy="118440"/>
              </p14:xfrm>
            </p:contentPart>
          </mc:Choice>
          <mc:Fallback>
            <p:pic>
              <p:nvPicPr>
                <p:cNvPr id="1151" name="Ink 1150">
                  <a:extLst>
                    <a:ext uri="{FF2B5EF4-FFF2-40B4-BE49-F238E27FC236}">
                      <a16:creationId xmlns:a16="http://schemas.microsoft.com/office/drawing/2014/main" id="{DFE31E50-4E47-B607-BBDD-B3BF6F5D674B}"/>
                    </a:ext>
                  </a:extLst>
                </p:cNvPr>
                <p:cNvPicPr/>
                <p:nvPr/>
              </p:nvPicPr>
              <p:blipFill>
                <a:blip r:embed="rId1863"/>
                <a:stretch>
                  <a:fillRect/>
                </a:stretch>
              </p:blipFill>
              <p:spPr>
                <a:xfrm>
                  <a:off x="6393626" y="6829352"/>
                  <a:ext cx="50616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4">
              <p14:nvContentPartPr>
                <p14:cNvPr id="1152" name="Ink 1151">
                  <a:extLst>
                    <a:ext uri="{FF2B5EF4-FFF2-40B4-BE49-F238E27FC236}">
                      <a16:creationId xmlns:a16="http://schemas.microsoft.com/office/drawing/2014/main" id="{F5DE9B63-A12D-4DD2-5891-54E6EB745C69}"/>
                    </a:ext>
                  </a:extLst>
                </p14:cNvPr>
                <p14:cNvContentPartPr/>
                <p14:nvPr/>
              </p14:nvContentPartPr>
              <p14:xfrm>
                <a:off x="6427106" y="7222472"/>
                <a:ext cx="421920" cy="182880"/>
              </p14:xfrm>
            </p:contentPart>
          </mc:Choice>
          <mc:Fallback>
            <p:pic>
              <p:nvPicPr>
                <p:cNvPr id="1152" name="Ink 1151">
                  <a:extLst>
                    <a:ext uri="{FF2B5EF4-FFF2-40B4-BE49-F238E27FC236}">
                      <a16:creationId xmlns:a16="http://schemas.microsoft.com/office/drawing/2014/main" id="{F5DE9B63-A12D-4DD2-5891-54E6EB745C69}"/>
                    </a:ext>
                  </a:extLst>
                </p:cNvPr>
                <p:cNvPicPr/>
                <p:nvPr/>
              </p:nvPicPr>
              <p:blipFill>
                <a:blip r:embed="rId1865"/>
                <a:stretch>
                  <a:fillRect/>
                </a:stretch>
              </p:blipFill>
              <p:spPr>
                <a:xfrm>
                  <a:off x="6364106" y="6844832"/>
                  <a:ext cx="547560" cy="93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6">
              <p14:nvContentPartPr>
                <p14:cNvPr id="1153" name="Ink 1152">
                  <a:extLst>
                    <a:ext uri="{FF2B5EF4-FFF2-40B4-BE49-F238E27FC236}">
                      <a16:creationId xmlns:a16="http://schemas.microsoft.com/office/drawing/2014/main" id="{FBB927BA-169B-EB16-59E5-F6EA8506BF10}"/>
                    </a:ext>
                  </a:extLst>
                </p14:cNvPr>
                <p14:cNvContentPartPr/>
                <p14:nvPr/>
              </p14:nvContentPartPr>
              <p14:xfrm>
                <a:off x="6531146" y="7202312"/>
                <a:ext cx="359280" cy="231840"/>
              </p14:xfrm>
            </p:contentPart>
          </mc:Choice>
          <mc:Fallback>
            <p:pic>
              <p:nvPicPr>
                <p:cNvPr id="1153" name="Ink 1152">
                  <a:extLst>
                    <a:ext uri="{FF2B5EF4-FFF2-40B4-BE49-F238E27FC236}">
                      <a16:creationId xmlns:a16="http://schemas.microsoft.com/office/drawing/2014/main" id="{FBB927BA-169B-EB16-59E5-F6EA8506BF10}"/>
                    </a:ext>
                  </a:extLst>
                </p:cNvPr>
                <p:cNvPicPr/>
                <p:nvPr/>
              </p:nvPicPr>
              <p:blipFill>
                <a:blip r:embed="rId1867"/>
                <a:stretch>
                  <a:fillRect/>
                </a:stretch>
              </p:blipFill>
              <p:spPr>
                <a:xfrm>
                  <a:off x="6468506" y="6824672"/>
                  <a:ext cx="484920" cy="98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68">
              <p14:nvContentPartPr>
                <p14:cNvPr id="1154" name="Ink 1153">
                  <a:extLst>
                    <a:ext uri="{FF2B5EF4-FFF2-40B4-BE49-F238E27FC236}">
                      <a16:creationId xmlns:a16="http://schemas.microsoft.com/office/drawing/2014/main" id="{5F863649-ADA7-3608-13FD-A86CA204B811}"/>
                    </a:ext>
                  </a:extLst>
                </p14:cNvPr>
                <p14:cNvContentPartPr/>
                <p14:nvPr/>
              </p14:nvContentPartPr>
              <p14:xfrm>
                <a:off x="5773346" y="7023032"/>
                <a:ext cx="83160" cy="392400"/>
              </p14:xfrm>
            </p:contentPart>
          </mc:Choice>
          <mc:Fallback>
            <p:pic>
              <p:nvPicPr>
                <p:cNvPr id="1154" name="Ink 1153">
                  <a:extLst>
                    <a:ext uri="{FF2B5EF4-FFF2-40B4-BE49-F238E27FC236}">
                      <a16:creationId xmlns:a16="http://schemas.microsoft.com/office/drawing/2014/main" id="{5F863649-ADA7-3608-13FD-A86CA204B811}"/>
                    </a:ext>
                  </a:extLst>
                </p:cNvPr>
                <p:cNvPicPr/>
                <p:nvPr/>
              </p:nvPicPr>
              <p:blipFill>
                <a:blip r:embed="rId1869"/>
                <a:stretch>
                  <a:fillRect/>
                </a:stretch>
              </p:blipFill>
              <p:spPr>
                <a:xfrm>
                  <a:off x="5710706" y="6645032"/>
                  <a:ext cx="208800" cy="114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0">
              <p14:nvContentPartPr>
                <p14:cNvPr id="1155" name="Ink 1154">
                  <a:extLst>
                    <a:ext uri="{FF2B5EF4-FFF2-40B4-BE49-F238E27FC236}">
                      <a16:creationId xmlns:a16="http://schemas.microsoft.com/office/drawing/2014/main" id="{AFD5F7D6-E663-3A2B-58EE-590E30ADFC17}"/>
                    </a:ext>
                  </a:extLst>
                </p14:cNvPr>
                <p14:cNvContentPartPr/>
                <p14:nvPr/>
              </p14:nvContentPartPr>
              <p14:xfrm>
                <a:off x="5711426" y="6994592"/>
                <a:ext cx="160200" cy="379440"/>
              </p14:xfrm>
            </p:contentPart>
          </mc:Choice>
          <mc:Fallback>
            <p:pic>
              <p:nvPicPr>
                <p:cNvPr id="1155" name="Ink 1154">
                  <a:extLst>
                    <a:ext uri="{FF2B5EF4-FFF2-40B4-BE49-F238E27FC236}">
                      <a16:creationId xmlns:a16="http://schemas.microsoft.com/office/drawing/2014/main" id="{AFD5F7D6-E663-3A2B-58EE-590E30ADFC17}"/>
                    </a:ext>
                  </a:extLst>
                </p:cNvPr>
                <p:cNvPicPr/>
                <p:nvPr/>
              </p:nvPicPr>
              <p:blipFill>
                <a:blip r:embed="rId1871"/>
                <a:stretch>
                  <a:fillRect/>
                </a:stretch>
              </p:blipFill>
              <p:spPr>
                <a:xfrm>
                  <a:off x="5648426" y="6616592"/>
                  <a:ext cx="285840" cy="1135080"/>
                </a:xfrm>
                <a:prstGeom prst="rect">
                  <a:avLst/>
                </a:prstGeom>
              </p:spPr>
            </p:pic>
          </mc:Fallback>
        </mc:AlternateContent>
      </p:grpSp>
    </p:spTree>
    <p:extLst>
      <p:ext uri="{BB962C8B-B14F-4D97-AF65-F5344CB8AC3E}">
        <p14:creationId xmlns:p14="http://schemas.microsoft.com/office/powerpoint/2010/main" val="582505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15442</TotalTime>
  <Words>2084</Words>
  <Application>Microsoft Office PowerPoint</Application>
  <PresentationFormat>Custom</PresentationFormat>
  <Paragraphs>77</Paragraphs>
  <Slides>22</Slides>
  <Notes>0</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46</cp:revision>
  <dcterms:created xsi:type="dcterms:W3CDTF">2025-08-20T00:47:42Z</dcterms:created>
  <dcterms:modified xsi:type="dcterms:W3CDTF">2025-11-19T19:55:09Z</dcterms:modified>
</cp:coreProperties>
</file>